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56" r:id="rId2"/>
    <p:sldId id="258" r:id="rId3"/>
    <p:sldId id="257" r:id="rId4"/>
  </p:sldIdLst>
  <p:sldSz cx="16257588" cy="13003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01A4A4"/>
    <a:srgbClr val="B0B0B0"/>
    <a:srgbClr val="333333"/>
    <a:srgbClr val="B0D691"/>
    <a:srgbClr val="00A1CB"/>
    <a:srgbClr val="34B6B6"/>
    <a:srgbClr val="616161"/>
    <a:srgbClr val="D70060"/>
    <a:srgbClr val="61AE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491"/>
    <p:restoredTop sz="94609"/>
  </p:normalViewPr>
  <p:slideViewPr>
    <p:cSldViewPr snapToGrid="0" snapToObjects="1">
      <p:cViewPr varScale="1">
        <p:scale>
          <a:sx n="63" d="100"/>
          <a:sy n="63" d="100"/>
        </p:scale>
        <p:origin x="2832" y="21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77D209-DA0B-9A4C-A908-A9C3754D82B6}" type="datetimeFigureOut">
              <a:rPr lang="nl-BE" smtClean="0"/>
              <a:t>23/01/20</a:t>
            </a:fld>
            <a:endParaRPr lang="nl-BE"/>
          </a:p>
        </p:txBody>
      </p:sp>
      <p:sp>
        <p:nvSpPr>
          <p:cNvPr id="4" name="Tijdelijke aanduiding voor dia-afbeelding 3"/>
          <p:cNvSpPr>
            <a:spLocks noGrp="1" noRot="1" noChangeAspect="1"/>
          </p:cNvSpPr>
          <p:nvPr>
            <p:ph type="sldImg" idx="2"/>
          </p:nvPr>
        </p:nvSpPr>
        <p:spPr>
          <a:xfrm>
            <a:off x="1500188" y="1143000"/>
            <a:ext cx="3857625"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4D9364-4D8A-D341-9EF1-1EED347B1817}" type="slidenum">
              <a:rPr lang="nl-BE" smtClean="0"/>
              <a:t>‹nr.›</a:t>
            </a:fld>
            <a:endParaRPr lang="nl-BE"/>
          </a:p>
        </p:txBody>
      </p:sp>
    </p:spTree>
    <p:extLst>
      <p:ext uri="{BB962C8B-B14F-4D97-AF65-F5344CB8AC3E}">
        <p14:creationId xmlns:p14="http://schemas.microsoft.com/office/powerpoint/2010/main" val="374267720"/>
      </p:ext>
    </p:extLst>
  </p:cSld>
  <p:clrMap bg1="lt1" tx1="dk1" bg2="lt2" tx2="dk2" accent1="accent1" accent2="accent2" accent3="accent3" accent4="accent4" accent5="accent5" accent6="accent6" hlink="hlink" folHlink="folHlink"/>
  <p:notesStyle>
    <a:lvl1pPr marL="0" algn="l" defTabSz="1404428" rtl="0" eaLnBrk="1" latinLnBrk="0" hangingPunct="1">
      <a:defRPr sz="1843" kern="1200">
        <a:solidFill>
          <a:schemeClr val="tx1"/>
        </a:solidFill>
        <a:latin typeface="+mn-lt"/>
        <a:ea typeface="+mn-ea"/>
        <a:cs typeface="+mn-cs"/>
      </a:defRPr>
    </a:lvl1pPr>
    <a:lvl2pPr marL="702215" algn="l" defTabSz="1404428" rtl="0" eaLnBrk="1" latinLnBrk="0" hangingPunct="1">
      <a:defRPr sz="1843" kern="1200">
        <a:solidFill>
          <a:schemeClr val="tx1"/>
        </a:solidFill>
        <a:latin typeface="+mn-lt"/>
        <a:ea typeface="+mn-ea"/>
        <a:cs typeface="+mn-cs"/>
      </a:defRPr>
    </a:lvl2pPr>
    <a:lvl3pPr marL="1404428" algn="l" defTabSz="1404428" rtl="0" eaLnBrk="1" latinLnBrk="0" hangingPunct="1">
      <a:defRPr sz="1843" kern="1200">
        <a:solidFill>
          <a:schemeClr val="tx1"/>
        </a:solidFill>
        <a:latin typeface="+mn-lt"/>
        <a:ea typeface="+mn-ea"/>
        <a:cs typeface="+mn-cs"/>
      </a:defRPr>
    </a:lvl3pPr>
    <a:lvl4pPr marL="2106642" algn="l" defTabSz="1404428" rtl="0" eaLnBrk="1" latinLnBrk="0" hangingPunct="1">
      <a:defRPr sz="1843" kern="1200">
        <a:solidFill>
          <a:schemeClr val="tx1"/>
        </a:solidFill>
        <a:latin typeface="+mn-lt"/>
        <a:ea typeface="+mn-ea"/>
        <a:cs typeface="+mn-cs"/>
      </a:defRPr>
    </a:lvl4pPr>
    <a:lvl5pPr marL="2808857" algn="l" defTabSz="1404428" rtl="0" eaLnBrk="1" latinLnBrk="0" hangingPunct="1">
      <a:defRPr sz="1843" kern="1200">
        <a:solidFill>
          <a:schemeClr val="tx1"/>
        </a:solidFill>
        <a:latin typeface="+mn-lt"/>
        <a:ea typeface="+mn-ea"/>
        <a:cs typeface="+mn-cs"/>
      </a:defRPr>
    </a:lvl5pPr>
    <a:lvl6pPr marL="3511072" algn="l" defTabSz="1404428" rtl="0" eaLnBrk="1" latinLnBrk="0" hangingPunct="1">
      <a:defRPr sz="1843" kern="1200">
        <a:solidFill>
          <a:schemeClr val="tx1"/>
        </a:solidFill>
        <a:latin typeface="+mn-lt"/>
        <a:ea typeface="+mn-ea"/>
        <a:cs typeface="+mn-cs"/>
      </a:defRPr>
    </a:lvl6pPr>
    <a:lvl7pPr marL="4213285" algn="l" defTabSz="1404428" rtl="0" eaLnBrk="1" latinLnBrk="0" hangingPunct="1">
      <a:defRPr sz="1843" kern="1200">
        <a:solidFill>
          <a:schemeClr val="tx1"/>
        </a:solidFill>
        <a:latin typeface="+mn-lt"/>
        <a:ea typeface="+mn-ea"/>
        <a:cs typeface="+mn-cs"/>
      </a:defRPr>
    </a:lvl7pPr>
    <a:lvl8pPr marL="4915500" algn="l" defTabSz="1404428" rtl="0" eaLnBrk="1" latinLnBrk="0" hangingPunct="1">
      <a:defRPr sz="1843" kern="1200">
        <a:solidFill>
          <a:schemeClr val="tx1"/>
        </a:solidFill>
        <a:latin typeface="+mn-lt"/>
        <a:ea typeface="+mn-ea"/>
        <a:cs typeface="+mn-cs"/>
      </a:defRPr>
    </a:lvl8pPr>
    <a:lvl9pPr marL="5617714" algn="l" defTabSz="1404428" rtl="0" eaLnBrk="1" latinLnBrk="0" hangingPunct="1">
      <a:defRPr sz="184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E4D9364-4D8A-D341-9EF1-1EED347B1817}" type="slidenum">
              <a:rPr lang="nl-BE" smtClean="0"/>
              <a:t>1</a:t>
            </a:fld>
            <a:endParaRPr lang="nl-BE"/>
          </a:p>
        </p:txBody>
      </p:sp>
    </p:spTree>
    <p:extLst>
      <p:ext uri="{BB962C8B-B14F-4D97-AF65-F5344CB8AC3E}">
        <p14:creationId xmlns:p14="http://schemas.microsoft.com/office/powerpoint/2010/main" val="2571924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E4D9364-4D8A-D341-9EF1-1EED347B1817}" type="slidenum">
              <a:rPr lang="nl-BE" smtClean="0"/>
              <a:t>2</a:t>
            </a:fld>
            <a:endParaRPr lang="nl-BE"/>
          </a:p>
        </p:txBody>
      </p:sp>
    </p:spTree>
    <p:extLst>
      <p:ext uri="{BB962C8B-B14F-4D97-AF65-F5344CB8AC3E}">
        <p14:creationId xmlns:p14="http://schemas.microsoft.com/office/powerpoint/2010/main" val="2843299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E4D9364-4D8A-D341-9EF1-1EED347B1817}" type="slidenum">
              <a:rPr lang="nl-BE" smtClean="0"/>
              <a:t>3</a:t>
            </a:fld>
            <a:endParaRPr lang="nl-BE"/>
          </a:p>
        </p:txBody>
      </p:sp>
    </p:spTree>
    <p:extLst>
      <p:ext uri="{BB962C8B-B14F-4D97-AF65-F5344CB8AC3E}">
        <p14:creationId xmlns:p14="http://schemas.microsoft.com/office/powerpoint/2010/main" val="838659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219319" y="2128073"/>
            <a:ext cx="13818950" cy="4527045"/>
          </a:xfrm>
        </p:spPr>
        <p:txBody>
          <a:bodyPr anchor="b"/>
          <a:lstStyle>
            <a:lvl1pPr algn="ctr">
              <a:defRPr sz="10668"/>
            </a:lvl1pPr>
          </a:lstStyle>
          <a:p>
            <a:r>
              <a:rPr lang="nl-NL"/>
              <a:t>Klik om stijl te bewerken</a:t>
            </a:r>
            <a:endParaRPr lang="en-US" dirty="0"/>
          </a:p>
        </p:txBody>
      </p:sp>
      <p:sp>
        <p:nvSpPr>
          <p:cNvPr id="3" name="Subtitle 2"/>
          <p:cNvSpPr>
            <a:spLocks noGrp="1"/>
          </p:cNvSpPr>
          <p:nvPr>
            <p:ph type="subTitle" idx="1"/>
          </p:nvPr>
        </p:nvSpPr>
        <p:spPr>
          <a:xfrm>
            <a:off x="2032199" y="6829698"/>
            <a:ext cx="12193191" cy="3139432"/>
          </a:xfrm>
        </p:spPr>
        <p:txBody>
          <a:bodyPr/>
          <a:lstStyle>
            <a:lvl1pPr marL="0" indent="0" algn="ctr">
              <a:buNone/>
              <a:defRPr sz="4267"/>
            </a:lvl1pPr>
            <a:lvl2pPr marL="812902" indent="0" algn="ctr">
              <a:buNone/>
              <a:defRPr sz="3556"/>
            </a:lvl2pPr>
            <a:lvl3pPr marL="1625803" indent="0" algn="ctr">
              <a:buNone/>
              <a:defRPr sz="3200"/>
            </a:lvl3pPr>
            <a:lvl4pPr marL="2438705" indent="0" algn="ctr">
              <a:buNone/>
              <a:defRPr sz="2845"/>
            </a:lvl4pPr>
            <a:lvl5pPr marL="3251606" indent="0" algn="ctr">
              <a:buNone/>
              <a:defRPr sz="2845"/>
            </a:lvl5pPr>
            <a:lvl6pPr marL="4064508" indent="0" algn="ctr">
              <a:buNone/>
              <a:defRPr sz="2845"/>
            </a:lvl6pPr>
            <a:lvl7pPr marL="4877410" indent="0" algn="ctr">
              <a:buNone/>
              <a:defRPr sz="2845"/>
            </a:lvl7pPr>
            <a:lvl8pPr marL="5690311" indent="0" algn="ctr">
              <a:buNone/>
              <a:defRPr sz="2845"/>
            </a:lvl8pPr>
            <a:lvl9pPr marL="6503213" indent="0" algn="ctr">
              <a:buNone/>
              <a:defRPr sz="2845"/>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A849741B-6A85-F34D-82BF-FD1A44F57C81}" type="datetimeFigureOut">
              <a:rPr lang="nl-BE" smtClean="0"/>
              <a:t>23/01/20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C81E8DD-DF24-CB47-8EFB-E8BB6D611ADE}" type="slidenum">
              <a:rPr lang="nl-BE" smtClean="0"/>
              <a:t>‹nr.›</a:t>
            </a:fld>
            <a:endParaRPr lang="nl-BE"/>
          </a:p>
        </p:txBody>
      </p:sp>
    </p:spTree>
    <p:extLst>
      <p:ext uri="{BB962C8B-B14F-4D97-AF65-F5344CB8AC3E}">
        <p14:creationId xmlns:p14="http://schemas.microsoft.com/office/powerpoint/2010/main" val="2563325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849741B-6A85-F34D-82BF-FD1A44F57C81}" type="datetimeFigureOut">
              <a:rPr lang="nl-BE" smtClean="0"/>
              <a:t>23/01/20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C81E8DD-DF24-CB47-8EFB-E8BB6D611ADE}" type="slidenum">
              <a:rPr lang="nl-BE" smtClean="0"/>
              <a:t>‹nr.›</a:t>
            </a:fld>
            <a:endParaRPr lang="nl-BE"/>
          </a:p>
        </p:txBody>
      </p:sp>
    </p:spTree>
    <p:extLst>
      <p:ext uri="{BB962C8B-B14F-4D97-AF65-F5344CB8AC3E}">
        <p14:creationId xmlns:p14="http://schemas.microsoft.com/office/powerpoint/2010/main" val="340394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4338" y="692301"/>
            <a:ext cx="3505542" cy="11019622"/>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117710" y="692301"/>
            <a:ext cx="10313407" cy="11019622"/>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849741B-6A85-F34D-82BF-FD1A44F57C81}" type="datetimeFigureOut">
              <a:rPr lang="nl-BE" smtClean="0"/>
              <a:t>23/01/20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C81E8DD-DF24-CB47-8EFB-E8BB6D611ADE}" type="slidenum">
              <a:rPr lang="nl-BE" smtClean="0"/>
              <a:t>‹nr.›</a:t>
            </a:fld>
            <a:endParaRPr lang="nl-BE"/>
          </a:p>
        </p:txBody>
      </p:sp>
    </p:spTree>
    <p:extLst>
      <p:ext uri="{BB962C8B-B14F-4D97-AF65-F5344CB8AC3E}">
        <p14:creationId xmlns:p14="http://schemas.microsoft.com/office/powerpoint/2010/main" val="2228926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849741B-6A85-F34D-82BF-FD1A44F57C81}" type="datetimeFigureOut">
              <a:rPr lang="nl-BE" smtClean="0"/>
              <a:t>23/01/20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C81E8DD-DF24-CB47-8EFB-E8BB6D611ADE}" type="slidenum">
              <a:rPr lang="nl-BE" smtClean="0"/>
              <a:t>‹nr.›</a:t>
            </a:fld>
            <a:endParaRPr lang="nl-BE"/>
          </a:p>
        </p:txBody>
      </p:sp>
    </p:spTree>
    <p:extLst>
      <p:ext uri="{BB962C8B-B14F-4D97-AF65-F5344CB8AC3E}">
        <p14:creationId xmlns:p14="http://schemas.microsoft.com/office/powerpoint/2010/main" val="3678512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09242" y="3241777"/>
            <a:ext cx="14022170" cy="5408974"/>
          </a:xfrm>
        </p:spPr>
        <p:txBody>
          <a:bodyPr anchor="b"/>
          <a:lstStyle>
            <a:lvl1pPr>
              <a:defRPr sz="10668"/>
            </a:lvl1pPr>
          </a:lstStyle>
          <a:p>
            <a:r>
              <a:rPr lang="nl-NL"/>
              <a:t>Klik om stijl te bewerken</a:t>
            </a:r>
            <a:endParaRPr lang="en-US" dirty="0"/>
          </a:p>
        </p:txBody>
      </p:sp>
      <p:sp>
        <p:nvSpPr>
          <p:cNvPr id="3" name="Text Placeholder 2"/>
          <p:cNvSpPr>
            <a:spLocks noGrp="1"/>
          </p:cNvSpPr>
          <p:nvPr>
            <p:ph type="body" idx="1"/>
          </p:nvPr>
        </p:nvSpPr>
        <p:spPr>
          <a:xfrm>
            <a:off x="1109242" y="8701922"/>
            <a:ext cx="14022170" cy="2844452"/>
          </a:xfrm>
        </p:spPr>
        <p:txBody>
          <a:bodyPr/>
          <a:lstStyle>
            <a:lvl1pPr marL="0" indent="0">
              <a:buNone/>
              <a:defRPr sz="4267">
                <a:solidFill>
                  <a:schemeClr val="tx1"/>
                </a:solidFill>
              </a:defRPr>
            </a:lvl1pPr>
            <a:lvl2pPr marL="812902" indent="0">
              <a:buNone/>
              <a:defRPr sz="3556">
                <a:solidFill>
                  <a:schemeClr val="tx1">
                    <a:tint val="75000"/>
                  </a:schemeClr>
                </a:solidFill>
              </a:defRPr>
            </a:lvl2pPr>
            <a:lvl3pPr marL="1625803" indent="0">
              <a:buNone/>
              <a:defRPr sz="3200">
                <a:solidFill>
                  <a:schemeClr val="tx1">
                    <a:tint val="75000"/>
                  </a:schemeClr>
                </a:solidFill>
              </a:defRPr>
            </a:lvl3pPr>
            <a:lvl4pPr marL="2438705" indent="0">
              <a:buNone/>
              <a:defRPr sz="2845">
                <a:solidFill>
                  <a:schemeClr val="tx1">
                    <a:tint val="75000"/>
                  </a:schemeClr>
                </a:solidFill>
              </a:defRPr>
            </a:lvl4pPr>
            <a:lvl5pPr marL="3251606" indent="0">
              <a:buNone/>
              <a:defRPr sz="2845">
                <a:solidFill>
                  <a:schemeClr val="tx1">
                    <a:tint val="75000"/>
                  </a:schemeClr>
                </a:solidFill>
              </a:defRPr>
            </a:lvl5pPr>
            <a:lvl6pPr marL="4064508" indent="0">
              <a:buNone/>
              <a:defRPr sz="2845">
                <a:solidFill>
                  <a:schemeClr val="tx1">
                    <a:tint val="75000"/>
                  </a:schemeClr>
                </a:solidFill>
              </a:defRPr>
            </a:lvl6pPr>
            <a:lvl7pPr marL="4877410" indent="0">
              <a:buNone/>
              <a:defRPr sz="2845">
                <a:solidFill>
                  <a:schemeClr val="tx1">
                    <a:tint val="75000"/>
                  </a:schemeClr>
                </a:solidFill>
              </a:defRPr>
            </a:lvl7pPr>
            <a:lvl8pPr marL="5690311" indent="0">
              <a:buNone/>
              <a:defRPr sz="2845">
                <a:solidFill>
                  <a:schemeClr val="tx1">
                    <a:tint val="75000"/>
                  </a:schemeClr>
                </a:solidFill>
              </a:defRPr>
            </a:lvl8pPr>
            <a:lvl9pPr marL="6503213" indent="0">
              <a:buNone/>
              <a:defRPr sz="2845">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A849741B-6A85-F34D-82BF-FD1A44F57C81}" type="datetimeFigureOut">
              <a:rPr lang="nl-BE" smtClean="0"/>
              <a:t>23/01/20</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C81E8DD-DF24-CB47-8EFB-E8BB6D611ADE}" type="slidenum">
              <a:rPr lang="nl-BE" smtClean="0"/>
              <a:t>‹nr.›</a:t>
            </a:fld>
            <a:endParaRPr lang="nl-BE"/>
          </a:p>
        </p:txBody>
      </p:sp>
    </p:spTree>
    <p:extLst>
      <p:ext uri="{BB962C8B-B14F-4D97-AF65-F5344CB8AC3E}">
        <p14:creationId xmlns:p14="http://schemas.microsoft.com/office/powerpoint/2010/main" val="1081242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17709" y="3461504"/>
            <a:ext cx="6909475" cy="825041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8230404" y="3461504"/>
            <a:ext cx="6909475" cy="825041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849741B-6A85-F34D-82BF-FD1A44F57C81}" type="datetimeFigureOut">
              <a:rPr lang="nl-BE" smtClean="0"/>
              <a:t>23/01/20</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3C81E8DD-DF24-CB47-8EFB-E8BB6D611ADE}" type="slidenum">
              <a:rPr lang="nl-BE" smtClean="0"/>
              <a:t>‹nr.›</a:t>
            </a:fld>
            <a:endParaRPr lang="nl-BE"/>
          </a:p>
        </p:txBody>
      </p:sp>
    </p:spTree>
    <p:extLst>
      <p:ext uri="{BB962C8B-B14F-4D97-AF65-F5344CB8AC3E}">
        <p14:creationId xmlns:p14="http://schemas.microsoft.com/office/powerpoint/2010/main" val="4122267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119827" y="692304"/>
            <a:ext cx="14022170" cy="2513353"/>
          </a:xfrm>
        </p:spPr>
        <p:txBody>
          <a:bodyPr/>
          <a:lstStyle/>
          <a:p>
            <a:r>
              <a:rPr lang="nl-NL"/>
              <a:t>Klik om stijl te bewerken</a:t>
            </a:r>
            <a:endParaRPr lang="en-US" dirty="0"/>
          </a:p>
        </p:txBody>
      </p:sp>
      <p:sp>
        <p:nvSpPr>
          <p:cNvPr id="3" name="Text Placeholder 2"/>
          <p:cNvSpPr>
            <a:spLocks noGrp="1"/>
          </p:cNvSpPr>
          <p:nvPr>
            <p:ph type="body" idx="1"/>
          </p:nvPr>
        </p:nvSpPr>
        <p:spPr>
          <a:xfrm>
            <a:off x="1119828" y="3187594"/>
            <a:ext cx="6877721" cy="1562191"/>
          </a:xfrm>
        </p:spPr>
        <p:txBody>
          <a:bodyPr anchor="b"/>
          <a:lstStyle>
            <a:lvl1pPr marL="0" indent="0">
              <a:buNone/>
              <a:defRPr sz="4267" b="1"/>
            </a:lvl1pPr>
            <a:lvl2pPr marL="812902" indent="0">
              <a:buNone/>
              <a:defRPr sz="3556" b="1"/>
            </a:lvl2pPr>
            <a:lvl3pPr marL="1625803" indent="0">
              <a:buNone/>
              <a:defRPr sz="3200" b="1"/>
            </a:lvl3pPr>
            <a:lvl4pPr marL="2438705" indent="0">
              <a:buNone/>
              <a:defRPr sz="2845" b="1"/>
            </a:lvl4pPr>
            <a:lvl5pPr marL="3251606" indent="0">
              <a:buNone/>
              <a:defRPr sz="2845" b="1"/>
            </a:lvl5pPr>
            <a:lvl6pPr marL="4064508" indent="0">
              <a:buNone/>
              <a:defRPr sz="2845" b="1"/>
            </a:lvl6pPr>
            <a:lvl7pPr marL="4877410" indent="0">
              <a:buNone/>
              <a:defRPr sz="2845" b="1"/>
            </a:lvl7pPr>
            <a:lvl8pPr marL="5690311" indent="0">
              <a:buNone/>
              <a:defRPr sz="2845" b="1"/>
            </a:lvl8pPr>
            <a:lvl9pPr marL="6503213" indent="0">
              <a:buNone/>
              <a:defRPr sz="2845" b="1"/>
            </a:lvl9pPr>
          </a:lstStyle>
          <a:p>
            <a:pPr lvl="0"/>
            <a:r>
              <a:rPr lang="nl-NL"/>
              <a:t>Klikken om de tekststijl van het model te bewerken</a:t>
            </a:r>
          </a:p>
        </p:txBody>
      </p:sp>
      <p:sp>
        <p:nvSpPr>
          <p:cNvPr id="4" name="Content Placeholder 3"/>
          <p:cNvSpPr>
            <a:spLocks noGrp="1"/>
          </p:cNvSpPr>
          <p:nvPr>
            <p:ph sz="half" idx="2"/>
          </p:nvPr>
        </p:nvSpPr>
        <p:spPr>
          <a:xfrm>
            <a:off x="1119828" y="4749785"/>
            <a:ext cx="6877721" cy="698621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8230405" y="3187594"/>
            <a:ext cx="6911592" cy="1562191"/>
          </a:xfrm>
        </p:spPr>
        <p:txBody>
          <a:bodyPr anchor="b"/>
          <a:lstStyle>
            <a:lvl1pPr marL="0" indent="0">
              <a:buNone/>
              <a:defRPr sz="4267" b="1"/>
            </a:lvl1pPr>
            <a:lvl2pPr marL="812902" indent="0">
              <a:buNone/>
              <a:defRPr sz="3556" b="1"/>
            </a:lvl2pPr>
            <a:lvl3pPr marL="1625803" indent="0">
              <a:buNone/>
              <a:defRPr sz="3200" b="1"/>
            </a:lvl3pPr>
            <a:lvl4pPr marL="2438705" indent="0">
              <a:buNone/>
              <a:defRPr sz="2845" b="1"/>
            </a:lvl4pPr>
            <a:lvl5pPr marL="3251606" indent="0">
              <a:buNone/>
              <a:defRPr sz="2845" b="1"/>
            </a:lvl5pPr>
            <a:lvl6pPr marL="4064508" indent="0">
              <a:buNone/>
              <a:defRPr sz="2845" b="1"/>
            </a:lvl6pPr>
            <a:lvl7pPr marL="4877410" indent="0">
              <a:buNone/>
              <a:defRPr sz="2845" b="1"/>
            </a:lvl7pPr>
            <a:lvl8pPr marL="5690311" indent="0">
              <a:buNone/>
              <a:defRPr sz="2845" b="1"/>
            </a:lvl8pPr>
            <a:lvl9pPr marL="6503213" indent="0">
              <a:buNone/>
              <a:defRPr sz="2845" b="1"/>
            </a:lvl9pPr>
          </a:lstStyle>
          <a:p>
            <a:pPr lvl="0"/>
            <a:r>
              <a:rPr lang="nl-NL"/>
              <a:t>Klikken om de tekststijl van het model te bewerken</a:t>
            </a:r>
          </a:p>
        </p:txBody>
      </p:sp>
      <p:sp>
        <p:nvSpPr>
          <p:cNvPr id="6" name="Content Placeholder 5"/>
          <p:cNvSpPr>
            <a:spLocks noGrp="1"/>
          </p:cNvSpPr>
          <p:nvPr>
            <p:ph sz="quarter" idx="4"/>
          </p:nvPr>
        </p:nvSpPr>
        <p:spPr>
          <a:xfrm>
            <a:off x="8230405" y="4749785"/>
            <a:ext cx="6911592" cy="698621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A849741B-6A85-F34D-82BF-FD1A44F57C81}" type="datetimeFigureOut">
              <a:rPr lang="nl-BE" smtClean="0"/>
              <a:t>23/01/20</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3C81E8DD-DF24-CB47-8EFB-E8BB6D611ADE}" type="slidenum">
              <a:rPr lang="nl-BE" smtClean="0"/>
              <a:t>‹nr.›</a:t>
            </a:fld>
            <a:endParaRPr lang="nl-BE"/>
          </a:p>
        </p:txBody>
      </p:sp>
    </p:spTree>
    <p:extLst>
      <p:ext uri="{BB962C8B-B14F-4D97-AF65-F5344CB8AC3E}">
        <p14:creationId xmlns:p14="http://schemas.microsoft.com/office/powerpoint/2010/main" val="939420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A849741B-6A85-F34D-82BF-FD1A44F57C81}" type="datetimeFigureOut">
              <a:rPr lang="nl-BE" smtClean="0"/>
              <a:t>23/01/20</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3C81E8DD-DF24-CB47-8EFB-E8BB6D611ADE}" type="slidenum">
              <a:rPr lang="nl-BE" smtClean="0"/>
              <a:t>‹nr.›</a:t>
            </a:fld>
            <a:endParaRPr lang="nl-BE"/>
          </a:p>
        </p:txBody>
      </p:sp>
    </p:spTree>
    <p:extLst>
      <p:ext uri="{BB962C8B-B14F-4D97-AF65-F5344CB8AC3E}">
        <p14:creationId xmlns:p14="http://schemas.microsoft.com/office/powerpoint/2010/main" val="3275156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49741B-6A85-F34D-82BF-FD1A44F57C81}" type="datetimeFigureOut">
              <a:rPr lang="nl-BE" smtClean="0"/>
              <a:t>23/01/20</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3C81E8DD-DF24-CB47-8EFB-E8BB6D611ADE}" type="slidenum">
              <a:rPr lang="nl-BE" smtClean="0"/>
              <a:t>‹nr.›</a:t>
            </a:fld>
            <a:endParaRPr lang="nl-BE"/>
          </a:p>
        </p:txBody>
      </p:sp>
    </p:spTree>
    <p:extLst>
      <p:ext uri="{BB962C8B-B14F-4D97-AF65-F5344CB8AC3E}">
        <p14:creationId xmlns:p14="http://schemas.microsoft.com/office/powerpoint/2010/main" val="3098674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9827" y="866881"/>
            <a:ext cx="5243495" cy="3034083"/>
          </a:xfrm>
        </p:spPr>
        <p:txBody>
          <a:bodyPr anchor="b"/>
          <a:lstStyle>
            <a:lvl1pPr>
              <a:defRPr sz="5690"/>
            </a:lvl1pPr>
          </a:lstStyle>
          <a:p>
            <a:r>
              <a:rPr lang="nl-NL"/>
              <a:t>Klik om stijl te bewerken</a:t>
            </a:r>
            <a:endParaRPr lang="en-US" dirty="0"/>
          </a:p>
        </p:txBody>
      </p:sp>
      <p:sp>
        <p:nvSpPr>
          <p:cNvPr id="3" name="Content Placeholder 2"/>
          <p:cNvSpPr>
            <a:spLocks noGrp="1"/>
          </p:cNvSpPr>
          <p:nvPr>
            <p:ph idx="1"/>
          </p:nvPr>
        </p:nvSpPr>
        <p:spPr>
          <a:xfrm>
            <a:off x="6911592" y="1872225"/>
            <a:ext cx="8230404" cy="9240709"/>
          </a:xfrm>
        </p:spPr>
        <p:txBody>
          <a:bodyPr/>
          <a:lstStyle>
            <a:lvl1pPr>
              <a:defRPr sz="5690"/>
            </a:lvl1pPr>
            <a:lvl2pPr>
              <a:defRPr sz="4978"/>
            </a:lvl2pPr>
            <a:lvl3pPr>
              <a:defRPr sz="4267"/>
            </a:lvl3pPr>
            <a:lvl4pPr>
              <a:defRPr sz="3556"/>
            </a:lvl4pPr>
            <a:lvl5pPr>
              <a:defRPr sz="3556"/>
            </a:lvl5pPr>
            <a:lvl6pPr>
              <a:defRPr sz="3556"/>
            </a:lvl6pPr>
            <a:lvl7pPr>
              <a:defRPr sz="3556"/>
            </a:lvl7pPr>
            <a:lvl8pPr>
              <a:defRPr sz="3556"/>
            </a:lvl8pPr>
            <a:lvl9pPr>
              <a:defRPr sz="3556"/>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19827" y="3900964"/>
            <a:ext cx="5243495" cy="7227018"/>
          </a:xfrm>
        </p:spPr>
        <p:txBody>
          <a:bodyPr/>
          <a:lstStyle>
            <a:lvl1pPr marL="0" indent="0">
              <a:buNone/>
              <a:defRPr sz="2845"/>
            </a:lvl1pPr>
            <a:lvl2pPr marL="812902" indent="0">
              <a:buNone/>
              <a:defRPr sz="2489"/>
            </a:lvl2pPr>
            <a:lvl3pPr marL="1625803" indent="0">
              <a:buNone/>
              <a:defRPr sz="2134"/>
            </a:lvl3pPr>
            <a:lvl4pPr marL="2438705" indent="0">
              <a:buNone/>
              <a:defRPr sz="1778"/>
            </a:lvl4pPr>
            <a:lvl5pPr marL="3251606" indent="0">
              <a:buNone/>
              <a:defRPr sz="1778"/>
            </a:lvl5pPr>
            <a:lvl6pPr marL="4064508" indent="0">
              <a:buNone/>
              <a:defRPr sz="1778"/>
            </a:lvl6pPr>
            <a:lvl7pPr marL="4877410" indent="0">
              <a:buNone/>
              <a:defRPr sz="1778"/>
            </a:lvl7pPr>
            <a:lvl8pPr marL="5690311" indent="0">
              <a:buNone/>
              <a:defRPr sz="1778"/>
            </a:lvl8pPr>
            <a:lvl9pPr marL="6503213" indent="0">
              <a:buNone/>
              <a:defRPr sz="1778"/>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A849741B-6A85-F34D-82BF-FD1A44F57C81}" type="datetimeFigureOut">
              <a:rPr lang="nl-BE" smtClean="0"/>
              <a:t>23/01/20</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3C81E8DD-DF24-CB47-8EFB-E8BB6D611ADE}" type="slidenum">
              <a:rPr lang="nl-BE" smtClean="0"/>
              <a:t>‹nr.›</a:t>
            </a:fld>
            <a:endParaRPr lang="nl-BE"/>
          </a:p>
        </p:txBody>
      </p:sp>
    </p:spTree>
    <p:extLst>
      <p:ext uri="{BB962C8B-B14F-4D97-AF65-F5344CB8AC3E}">
        <p14:creationId xmlns:p14="http://schemas.microsoft.com/office/powerpoint/2010/main" val="3439536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19827" y="866881"/>
            <a:ext cx="5243495" cy="3034083"/>
          </a:xfrm>
        </p:spPr>
        <p:txBody>
          <a:bodyPr anchor="b"/>
          <a:lstStyle>
            <a:lvl1pPr>
              <a:defRPr sz="5690"/>
            </a:lvl1pPr>
          </a:lstStyle>
          <a:p>
            <a:r>
              <a:rPr lang="nl-NL"/>
              <a:t>Klik om stijl te bewerken</a:t>
            </a:r>
            <a:endParaRPr lang="en-US" dirty="0"/>
          </a:p>
        </p:txBody>
      </p:sp>
      <p:sp>
        <p:nvSpPr>
          <p:cNvPr id="3" name="Picture Placeholder 2"/>
          <p:cNvSpPr>
            <a:spLocks noGrp="1" noChangeAspect="1"/>
          </p:cNvSpPr>
          <p:nvPr>
            <p:ph type="pic" idx="1"/>
          </p:nvPr>
        </p:nvSpPr>
        <p:spPr>
          <a:xfrm>
            <a:off x="6911592" y="1872225"/>
            <a:ext cx="8230404" cy="9240709"/>
          </a:xfrm>
        </p:spPr>
        <p:txBody>
          <a:bodyPr anchor="t"/>
          <a:lstStyle>
            <a:lvl1pPr marL="0" indent="0">
              <a:buNone/>
              <a:defRPr sz="5690"/>
            </a:lvl1pPr>
            <a:lvl2pPr marL="812902" indent="0">
              <a:buNone/>
              <a:defRPr sz="4978"/>
            </a:lvl2pPr>
            <a:lvl3pPr marL="1625803" indent="0">
              <a:buNone/>
              <a:defRPr sz="4267"/>
            </a:lvl3pPr>
            <a:lvl4pPr marL="2438705" indent="0">
              <a:buNone/>
              <a:defRPr sz="3556"/>
            </a:lvl4pPr>
            <a:lvl5pPr marL="3251606" indent="0">
              <a:buNone/>
              <a:defRPr sz="3556"/>
            </a:lvl5pPr>
            <a:lvl6pPr marL="4064508" indent="0">
              <a:buNone/>
              <a:defRPr sz="3556"/>
            </a:lvl6pPr>
            <a:lvl7pPr marL="4877410" indent="0">
              <a:buNone/>
              <a:defRPr sz="3556"/>
            </a:lvl7pPr>
            <a:lvl8pPr marL="5690311" indent="0">
              <a:buNone/>
              <a:defRPr sz="3556"/>
            </a:lvl8pPr>
            <a:lvl9pPr marL="6503213" indent="0">
              <a:buNone/>
              <a:defRPr sz="3556"/>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9827" y="3900964"/>
            <a:ext cx="5243495" cy="7227018"/>
          </a:xfrm>
        </p:spPr>
        <p:txBody>
          <a:bodyPr/>
          <a:lstStyle>
            <a:lvl1pPr marL="0" indent="0">
              <a:buNone/>
              <a:defRPr sz="2845"/>
            </a:lvl1pPr>
            <a:lvl2pPr marL="812902" indent="0">
              <a:buNone/>
              <a:defRPr sz="2489"/>
            </a:lvl2pPr>
            <a:lvl3pPr marL="1625803" indent="0">
              <a:buNone/>
              <a:defRPr sz="2134"/>
            </a:lvl3pPr>
            <a:lvl4pPr marL="2438705" indent="0">
              <a:buNone/>
              <a:defRPr sz="1778"/>
            </a:lvl4pPr>
            <a:lvl5pPr marL="3251606" indent="0">
              <a:buNone/>
              <a:defRPr sz="1778"/>
            </a:lvl5pPr>
            <a:lvl6pPr marL="4064508" indent="0">
              <a:buNone/>
              <a:defRPr sz="1778"/>
            </a:lvl6pPr>
            <a:lvl7pPr marL="4877410" indent="0">
              <a:buNone/>
              <a:defRPr sz="1778"/>
            </a:lvl7pPr>
            <a:lvl8pPr marL="5690311" indent="0">
              <a:buNone/>
              <a:defRPr sz="1778"/>
            </a:lvl8pPr>
            <a:lvl9pPr marL="6503213" indent="0">
              <a:buNone/>
              <a:defRPr sz="1778"/>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A849741B-6A85-F34D-82BF-FD1A44F57C81}" type="datetimeFigureOut">
              <a:rPr lang="nl-BE" smtClean="0"/>
              <a:t>23/01/20</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3C81E8DD-DF24-CB47-8EFB-E8BB6D611ADE}" type="slidenum">
              <a:rPr lang="nl-BE" smtClean="0"/>
              <a:t>‹nr.›</a:t>
            </a:fld>
            <a:endParaRPr lang="nl-BE"/>
          </a:p>
        </p:txBody>
      </p:sp>
    </p:spTree>
    <p:extLst>
      <p:ext uri="{BB962C8B-B14F-4D97-AF65-F5344CB8AC3E}">
        <p14:creationId xmlns:p14="http://schemas.microsoft.com/office/powerpoint/2010/main" val="370780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709" y="692304"/>
            <a:ext cx="14022170" cy="251335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117709" y="3461504"/>
            <a:ext cx="14022170" cy="8250419"/>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117709" y="12052055"/>
            <a:ext cx="3657957" cy="692301"/>
          </a:xfrm>
          <a:prstGeom prst="rect">
            <a:avLst/>
          </a:prstGeom>
        </p:spPr>
        <p:txBody>
          <a:bodyPr vert="horz" lIns="91440" tIns="45720" rIns="91440" bIns="45720" rtlCol="0" anchor="ctr"/>
          <a:lstStyle>
            <a:lvl1pPr algn="l">
              <a:defRPr sz="2134">
                <a:solidFill>
                  <a:schemeClr val="tx1">
                    <a:tint val="75000"/>
                  </a:schemeClr>
                </a:solidFill>
              </a:defRPr>
            </a:lvl1pPr>
          </a:lstStyle>
          <a:p>
            <a:fld id="{A849741B-6A85-F34D-82BF-FD1A44F57C81}" type="datetimeFigureOut">
              <a:rPr lang="nl-BE" smtClean="0"/>
              <a:t>23/01/20</a:t>
            </a:fld>
            <a:endParaRPr lang="nl-BE"/>
          </a:p>
        </p:txBody>
      </p:sp>
      <p:sp>
        <p:nvSpPr>
          <p:cNvPr id="5" name="Footer Placeholder 4"/>
          <p:cNvSpPr>
            <a:spLocks noGrp="1"/>
          </p:cNvSpPr>
          <p:nvPr>
            <p:ph type="ftr" sz="quarter" idx="3"/>
          </p:nvPr>
        </p:nvSpPr>
        <p:spPr>
          <a:xfrm>
            <a:off x="5385326" y="12052055"/>
            <a:ext cx="5486936" cy="692301"/>
          </a:xfrm>
          <a:prstGeom prst="rect">
            <a:avLst/>
          </a:prstGeom>
        </p:spPr>
        <p:txBody>
          <a:bodyPr vert="horz" lIns="91440" tIns="45720" rIns="91440" bIns="45720" rtlCol="0" anchor="ctr"/>
          <a:lstStyle>
            <a:lvl1pPr algn="ctr">
              <a:defRPr sz="2134">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11481922" y="12052055"/>
            <a:ext cx="3657957" cy="692301"/>
          </a:xfrm>
          <a:prstGeom prst="rect">
            <a:avLst/>
          </a:prstGeom>
        </p:spPr>
        <p:txBody>
          <a:bodyPr vert="horz" lIns="91440" tIns="45720" rIns="91440" bIns="45720" rtlCol="0" anchor="ctr"/>
          <a:lstStyle>
            <a:lvl1pPr algn="r">
              <a:defRPr sz="2134">
                <a:solidFill>
                  <a:schemeClr val="tx1">
                    <a:tint val="75000"/>
                  </a:schemeClr>
                </a:solidFill>
              </a:defRPr>
            </a:lvl1pPr>
          </a:lstStyle>
          <a:p>
            <a:fld id="{3C81E8DD-DF24-CB47-8EFB-E8BB6D611ADE}" type="slidenum">
              <a:rPr lang="nl-BE" smtClean="0"/>
              <a:t>‹nr.›</a:t>
            </a:fld>
            <a:endParaRPr lang="nl-BE"/>
          </a:p>
        </p:txBody>
      </p:sp>
    </p:spTree>
    <p:extLst>
      <p:ext uri="{BB962C8B-B14F-4D97-AF65-F5344CB8AC3E}">
        <p14:creationId xmlns:p14="http://schemas.microsoft.com/office/powerpoint/2010/main" val="33170534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625803" rtl="0" eaLnBrk="1" latinLnBrk="0" hangingPunct="1">
        <a:lnSpc>
          <a:spcPct val="90000"/>
        </a:lnSpc>
        <a:spcBef>
          <a:spcPct val="0"/>
        </a:spcBef>
        <a:buNone/>
        <a:defRPr sz="7823" kern="1200">
          <a:solidFill>
            <a:schemeClr val="tx1"/>
          </a:solidFill>
          <a:latin typeface="+mj-lt"/>
          <a:ea typeface="+mj-ea"/>
          <a:cs typeface="+mj-cs"/>
        </a:defRPr>
      </a:lvl1pPr>
    </p:titleStyle>
    <p:bodyStyle>
      <a:lvl1pPr marL="406451" indent="-406451" algn="l" defTabSz="1625803" rtl="0" eaLnBrk="1" latinLnBrk="0" hangingPunct="1">
        <a:lnSpc>
          <a:spcPct val="90000"/>
        </a:lnSpc>
        <a:spcBef>
          <a:spcPts val="1778"/>
        </a:spcBef>
        <a:buFont typeface="Arial" panose="020B0604020202020204" pitchFamily="34" charset="0"/>
        <a:buChar char="•"/>
        <a:defRPr sz="4978" kern="1200">
          <a:solidFill>
            <a:schemeClr val="tx1"/>
          </a:solidFill>
          <a:latin typeface="+mn-lt"/>
          <a:ea typeface="+mn-ea"/>
          <a:cs typeface="+mn-cs"/>
        </a:defRPr>
      </a:lvl1pPr>
      <a:lvl2pPr marL="1219352" indent="-406451" algn="l" defTabSz="1625803" rtl="0" eaLnBrk="1" latinLnBrk="0" hangingPunct="1">
        <a:lnSpc>
          <a:spcPct val="90000"/>
        </a:lnSpc>
        <a:spcBef>
          <a:spcPts val="889"/>
        </a:spcBef>
        <a:buFont typeface="Arial" panose="020B0604020202020204" pitchFamily="34" charset="0"/>
        <a:buChar char="•"/>
        <a:defRPr sz="4267" kern="1200">
          <a:solidFill>
            <a:schemeClr val="tx1"/>
          </a:solidFill>
          <a:latin typeface="+mn-lt"/>
          <a:ea typeface="+mn-ea"/>
          <a:cs typeface="+mn-cs"/>
        </a:defRPr>
      </a:lvl2pPr>
      <a:lvl3pPr marL="2032254" indent="-406451" algn="l" defTabSz="1625803" rtl="0" eaLnBrk="1" latinLnBrk="0" hangingPunct="1">
        <a:lnSpc>
          <a:spcPct val="90000"/>
        </a:lnSpc>
        <a:spcBef>
          <a:spcPts val="889"/>
        </a:spcBef>
        <a:buFont typeface="Arial" panose="020B0604020202020204" pitchFamily="34" charset="0"/>
        <a:buChar char="•"/>
        <a:defRPr sz="3556" kern="1200">
          <a:solidFill>
            <a:schemeClr val="tx1"/>
          </a:solidFill>
          <a:latin typeface="+mn-lt"/>
          <a:ea typeface="+mn-ea"/>
          <a:cs typeface="+mn-cs"/>
        </a:defRPr>
      </a:lvl3pPr>
      <a:lvl4pPr marL="2845156" indent="-406451" algn="l" defTabSz="1625803"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4pPr>
      <a:lvl5pPr marL="3658057" indent="-406451" algn="l" defTabSz="1625803"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5pPr>
      <a:lvl6pPr marL="4470959" indent="-406451" algn="l" defTabSz="1625803"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3860" indent="-406451" algn="l" defTabSz="1625803"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6762" indent="-406451" algn="l" defTabSz="1625803"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9664" indent="-406451" algn="l" defTabSz="1625803"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625803" rtl="0" eaLnBrk="1" latinLnBrk="0" hangingPunct="1">
        <a:defRPr sz="3200" kern="1200">
          <a:solidFill>
            <a:schemeClr val="tx1"/>
          </a:solidFill>
          <a:latin typeface="+mn-lt"/>
          <a:ea typeface="+mn-ea"/>
          <a:cs typeface="+mn-cs"/>
        </a:defRPr>
      </a:lvl1pPr>
      <a:lvl2pPr marL="812902" algn="l" defTabSz="1625803" rtl="0" eaLnBrk="1" latinLnBrk="0" hangingPunct="1">
        <a:defRPr sz="3200" kern="1200">
          <a:solidFill>
            <a:schemeClr val="tx1"/>
          </a:solidFill>
          <a:latin typeface="+mn-lt"/>
          <a:ea typeface="+mn-ea"/>
          <a:cs typeface="+mn-cs"/>
        </a:defRPr>
      </a:lvl2pPr>
      <a:lvl3pPr marL="1625803" algn="l" defTabSz="1625803" rtl="0" eaLnBrk="1" latinLnBrk="0" hangingPunct="1">
        <a:defRPr sz="3200" kern="1200">
          <a:solidFill>
            <a:schemeClr val="tx1"/>
          </a:solidFill>
          <a:latin typeface="+mn-lt"/>
          <a:ea typeface="+mn-ea"/>
          <a:cs typeface="+mn-cs"/>
        </a:defRPr>
      </a:lvl3pPr>
      <a:lvl4pPr marL="2438705" algn="l" defTabSz="1625803" rtl="0" eaLnBrk="1" latinLnBrk="0" hangingPunct="1">
        <a:defRPr sz="3200" kern="1200">
          <a:solidFill>
            <a:schemeClr val="tx1"/>
          </a:solidFill>
          <a:latin typeface="+mn-lt"/>
          <a:ea typeface="+mn-ea"/>
          <a:cs typeface="+mn-cs"/>
        </a:defRPr>
      </a:lvl4pPr>
      <a:lvl5pPr marL="3251606" algn="l" defTabSz="1625803" rtl="0" eaLnBrk="1" latinLnBrk="0" hangingPunct="1">
        <a:defRPr sz="3200" kern="1200">
          <a:solidFill>
            <a:schemeClr val="tx1"/>
          </a:solidFill>
          <a:latin typeface="+mn-lt"/>
          <a:ea typeface="+mn-ea"/>
          <a:cs typeface="+mn-cs"/>
        </a:defRPr>
      </a:lvl5pPr>
      <a:lvl6pPr marL="4064508" algn="l" defTabSz="1625803" rtl="0" eaLnBrk="1" latinLnBrk="0" hangingPunct="1">
        <a:defRPr sz="3200" kern="1200">
          <a:solidFill>
            <a:schemeClr val="tx1"/>
          </a:solidFill>
          <a:latin typeface="+mn-lt"/>
          <a:ea typeface="+mn-ea"/>
          <a:cs typeface="+mn-cs"/>
        </a:defRPr>
      </a:lvl6pPr>
      <a:lvl7pPr marL="4877410" algn="l" defTabSz="1625803" rtl="0" eaLnBrk="1" latinLnBrk="0" hangingPunct="1">
        <a:defRPr sz="3200" kern="1200">
          <a:solidFill>
            <a:schemeClr val="tx1"/>
          </a:solidFill>
          <a:latin typeface="+mn-lt"/>
          <a:ea typeface="+mn-ea"/>
          <a:cs typeface="+mn-cs"/>
        </a:defRPr>
      </a:lvl7pPr>
      <a:lvl8pPr marL="5690311" algn="l" defTabSz="1625803" rtl="0" eaLnBrk="1" latinLnBrk="0" hangingPunct="1">
        <a:defRPr sz="3200" kern="1200">
          <a:solidFill>
            <a:schemeClr val="tx1"/>
          </a:solidFill>
          <a:latin typeface="+mn-lt"/>
          <a:ea typeface="+mn-ea"/>
          <a:cs typeface="+mn-cs"/>
        </a:defRPr>
      </a:lvl8pPr>
      <a:lvl9pPr marL="6503213" algn="l" defTabSz="1625803"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3" Type="http://schemas.openxmlformats.org/officeDocument/2006/relationships/image" Target="../media/image13.emf"/><Relationship Id="rId18" Type="http://schemas.openxmlformats.org/officeDocument/2006/relationships/image" Target="../media/image18.emf"/><Relationship Id="rId26" Type="http://schemas.openxmlformats.org/officeDocument/2006/relationships/image" Target="../media/image26.emf"/><Relationship Id="rId39" Type="http://schemas.openxmlformats.org/officeDocument/2006/relationships/image" Target="../media/image39.emf"/><Relationship Id="rId21" Type="http://schemas.openxmlformats.org/officeDocument/2006/relationships/image" Target="../media/image21.emf"/><Relationship Id="rId34" Type="http://schemas.openxmlformats.org/officeDocument/2006/relationships/image" Target="../media/image34.emf"/><Relationship Id="rId42" Type="http://schemas.openxmlformats.org/officeDocument/2006/relationships/image" Target="../media/image42.emf"/><Relationship Id="rId47" Type="http://schemas.openxmlformats.org/officeDocument/2006/relationships/image" Target="../media/image47.png"/><Relationship Id="rId50" Type="http://schemas.openxmlformats.org/officeDocument/2006/relationships/image" Target="../media/image50.png"/><Relationship Id="rId55" Type="http://schemas.openxmlformats.org/officeDocument/2006/relationships/image" Target="../media/image55.png"/><Relationship Id="rId7" Type="http://schemas.openxmlformats.org/officeDocument/2006/relationships/image" Target="../media/image7.emf"/><Relationship Id="rId2" Type="http://schemas.openxmlformats.org/officeDocument/2006/relationships/notesSlide" Target="../notesSlides/notesSlide2.xml"/><Relationship Id="rId16" Type="http://schemas.openxmlformats.org/officeDocument/2006/relationships/image" Target="../media/image16.emf"/><Relationship Id="rId29" Type="http://schemas.openxmlformats.org/officeDocument/2006/relationships/image" Target="../media/image29.emf"/><Relationship Id="rId11" Type="http://schemas.openxmlformats.org/officeDocument/2006/relationships/image" Target="../media/image11.emf"/><Relationship Id="rId24" Type="http://schemas.openxmlformats.org/officeDocument/2006/relationships/image" Target="../media/image24.emf"/><Relationship Id="rId32" Type="http://schemas.openxmlformats.org/officeDocument/2006/relationships/image" Target="../media/image32.emf"/><Relationship Id="rId37" Type="http://schemas.openxmlformats.org/officeDocument/2006/relationships/image" Target="../media/image37.emf"/><Relationship Id="rId40" Type="http://schemas.openxmlformats.org/officeDocument/2006/relationships/image" Target="../media/image40.emf"/><Relationship Id="rId45" Type="http://schemas.openxmlformats.org/officeDocument/2006/relationships/image" Target="../media/image45.png"/><Relationship Id="rId53" Type="http://schemas.openxmlformats.org/officeDocument/2006/relationships/image" Target="../media/image53.png"/><Relationship Id="rId5" Type="http://schemas.openxmlformats.org/officeDocument/2006/relationships/image" Target="../media/image5.emf"/><Relationship Id="rId19" Type="http://schemas.openxmlformats.org/officeDocument/2006/relationships/image" Target="../media/image19.emf"/><Relationship Id="rId4" Type="http://schemas.openxmlformats.org/officeDocument/2006/relationships/image" Target="../media/image4.emf"/><Relationship Id="rId9" Type="http://schemas.openxmlformats.org/officeDocument/2006/relationships/image" Target="../media/image9.emf"/><Relationship Id="rId14" Type="http://schemas.openxmlformats.org/officeDocument/2006/relationships/image" Target="../media/image14.emf"/><Relationship Id="rId22" Type="http://schemas.openxmlformats.org/officeDocument/2006/relationships/image" Target="../media/image22.emf"/><Relationship Id="rId27" Type="http://schemas.openxmlformats.org/officeDocument/2006/relationships/image" Target="../media/image27.emf"/><Relationship Id="rId30" Type="http://schemas.openxmlformats.org/officeDocument/2006/relationships/image" Target="../media/image30.emf"/><Relationship Id="rId35" Type="http://schemas.openxmlformats.org/officeDocument/2006/relationships/image" Target="../media/image35.emf"/><Relationship Id="rId43" Type="http://schemas.openxmlformats.org/officeDocument/2006/relationships/image" Target="../media/image43.jpeg"/><Relationship Id="rId48" Type="http://schemas.openxmlformats.org/officeDocument/2006/relationships/image" Target="../media/image48.png"/><Relationship Id="rId56" Type="http://schemas.openxmlformats.org/officeDocument/2006/relationships/image" Target="../media/image56.png"/><Relationship Id="rId8" Type="http://schemas.openxmlformats.org/officeDocument/2006/relationships/image" Target="../media/image8.emf"/><Relationship Id="rId51" Type="http://schemas.openxmlformats.org/officeDocument/2006/relationships/image" Target="../media/image51.png"/><Relationship Id="rId3" Type="http://schemas.openxmlformats.org/officeDocument/2006/relationships/image" Target="../media/image3.emf"/><Relationship Id="rId12" Type="http://schemas.openxmlformats.org/officeDocument/2006/relationships/image" Target="../media/image12.emf"/><Relationship Id="rId17" Type="http://schemas.openxmlformats.org/officeDocument/2006/relationships/image" Target="../media/image17.emf"/><Relationship Id="rId25" Type="http://schemas.openxmlformats.org/officeDocument/2006/relationships/image" Target="../media/image25.emf"/><Relationship Id="rId33" Type="http://schemas.openxmlformats.org/officeDocument/2006/relationships/image" Target="../media/image33.emf"/><Relationship Id="rId38" Type="http://schemas.openxmlformats.org/officeDocument/2006/relationships/image" Target="../media/image38.emf"/><Relationship Id="rId46" Type="http://schemas.openxmlformats.org/officeDocument/2006/relationships/image" Target="../media/image46.png"/><Relationship Id="rId20" Type="http://schemas.openxmlformats.org/officeDocument/2006/relationships/image" Target="../media/image20.emf"/><Relationship Id="rId41" Type="http://schemas.openxmlformats.org/officeDocument/2006/relationships/image" Target="../media/image41.emf"/><Relationship Id="rId54"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image" Target="../media/image6.emf"/><Relationship Id="rId15" Type="http://schemas.openxmlformats.org/officeDocument/2006/relationships/image" Target="../media/image15.emf"/><Relationship Id="rId23" Type="http://schemas.openxmlformats.org/officeDocument/2006/relationships/image" Target="../media/image23.emf"/><Relationship Id="rId28" Type="http://schemas.openxmlformats.org/officeDocument/2006/relationships/image" Target="../media/image28.emf"/><Relationship Id="rId36" Type="http://schemas.openxmlformats.org/officeDocument/2006/relationships/image" Target="../media/image36.emf"/><Relationship Id="rId49" Type="http://schemas.openxmlformats.org/officeDocument/2006/relationships/image" Target="../media/image49.png"/><Relationship Id="rId57" Type="http://schemas.openxmlformats.org/officeDocument/2006/relationships/image" Target="../media/image2.png"/><Relationship Id="rId10" Type="http://schemas.openxmlformats.org/officeDocument/2006/relationships/image" Target="../media/image10.emf"/><Relationship Id="rId31" Type="http://schemas.openxmlformats.org/officeDocument/2006/relationships/image" Target="../media/image31.emf"/><Relationship Id="rId44" Type="http://schemas.openxmlformats.org/officeDocument/2006/relationships/image" Target="../media/image44.png"/><Relationship Id="rId52" Type="http://schemas.openxmlformats.org/officeDocument/2006/relationships/image" Target="../media/image52.png"/></Relationships>
</file>

<file path=ppt/slides/_rels/slide3.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18.emf"/><Relationship Id="rId3" Type="http://schemas.openxmlformats.org/officeDocument/2006/relationships/image" Target="../media/image3.emf"/><Relationship Id="rId7" Type="http://schemas.openxmlformats.org/officeDocument/2006/relationships/image" Target="../media/image57.jpg"/><Relationship Id="rId12" Type="http://schemas.openxmlformats.org/officeDocument/2006/relationships/image" Target="../media/image39.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9.png"/><Relationship Id="rId11" Type="http://schemas.openxmlformats.org/officeDocument/2006/relationships/image" Target="../media/image38.emf"/><Relationship Id="rId5" Type="http://schemas.openxmlformats.org/officeDocument/2006/relationships/image" Target="../media/image47.png"/><Relationship Id="rId15" Type="http://schemas.openxmlformats.org/officeDocument/2006/relationships/hyperlink" Target="https://fonts.google.com/specimen/Open+Sans?selection.family=Open+Sans" TargetMode="External"/><Relationship Id="rId10" Type="http://schemas.openxmlformats.org/officeDocument/2006/relationships/image" Target="../media/image59.tiff"/><Relationship Id="rId4" Type="http://schemas.openxmlformats.org/officeDocument/2006/relationships/image" Target="../media/image44.png"/><Relationship Id="rId9" Type="http://schemas.openxmlformats.org/officeDocument/2006/relationships/image" Target="../media/image58.png"/><Relationship Id="rId14" Type="http://schemas.openxmlformats.org/officeDocument/2006/relationships/image" Target="../media/image3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B1F2B562-F1A5-CD49-BA25-AB48675AF2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286" y="1828800"/>
            <a:ext cx="13365016" cy="10457236"/>
          </a:xfrm>
          <a:prstGeom prst="rect">
            <a:avLst/>
          </a:prstGeom>
        </p:spPr>
      </p:pic>
      <p:sp>
        <p:nvSpPr>
          <p:cNvPr id="18" name="Tekstvak 17">
            <a:extLst>
              <a:ext uri="{FF2B5EF4-FFF2-40B4-BE49-F238E27FC236}">
                <a16:creationId xmlns:a16="http://schemas.microsoft.com/office/drawing/2014/main" id="{EB3201D9-34FD-0945-BC34-EB65DCF55527}"/>
              </a:ext>
            </a:extLst>
          </p:cNvPr>
          <p:cNvSpPr txBox="1"/>
          <p:nvPr/>
        </p:nvSpPr>
        <p:spPr>
          <a:xfrm>
            <a:off x="2426047" y="717177"/>
            <a:ext cx="11405495" cy="369332"/>
          </a:xfrm>
          <a:prstGeom prst="rect">
            <a:avLst/>
          </a:prstGeom>
          <a:noFill/>
        </p:spPr>
        <p:txBody>
          <a:bodyPr wrap="none" rtlCol="0">
            <a:spAutoFit/>
          </a:bodyPr>
          <a:lstStyle/>
          <a:p>
            <a:r>
              <a:rPr lang="nl-BE" dirty="0">
                <a:solidFill>
                  <a:srgbClr val="01A4A4"/>
                </a:solidFill>
              </a:rPr>
              <a:t>This powerpoint allows to create a circular city governance example case fact sheet similar to the example shown below.</a:t>
            </a:r>
          </a:p>
        </p:txBody>
      </p:sp>
      <p:cxnSp>
        <p:nvCxnSpPr>
          <p:cNvPr id="21" name="Rechte verbindingslijn 20">
            <a:extLst>
              <a:ext uri="{FF2B5EF4-FFF2-40B4-BE49-F238E27FC236}">
                <a16:creationId xmlns:a16="http://schemas.microsoft.com/office/drawing/2014/main" id="{C5C3C4B2-157A-3846-8775-733B853E8A25}"/>
              </a:ext>
            </a:extLst>
          </p:cNvPr>
          <p:cNvCxnSpPr/>
          <p:nvPr/>
        </p:nvCxnSpPr>
        <p:spPr>
          <a:xfrm>
            <a:off x="2295559" y="1237129"/>
            <a:ext cx="11666471" cy="0"/>
          </a:xfrm>
          <a:prstGeom prst="line">
            <a:avLst/>
          </a:prstGeom>
          <a:ln w="12700">
            <a:solidFill>
              <a:srgbClr val="01A4A4"/>
            </a:solidFill>
          </a:ln>
        </p:spPr>
        <p:style>
          <a:lnRef idx="1">
            <a:schemeClr val="accent1"/>
          </a:lnRef>
          <a:fillRef idx="0">
            <a:schemeClr val="accent1"/>
          </a:fillRef>
          <a:effectRef idx="0">
            <a:schemeClr val="accent1"/>
          </a:effectRef>
          <a:fontRef idx="minor">
            <a:schemeClr val="tx1"/>
          </a:fontRef>
        </p:style>
      </p:cxnSp>
      <p:pic>
        <p:nvPicPr>
          <p:cNvPr id="2" name="Afbeelding 1">
            <a:extLst>
              <a:ext uri="{FF2B5EF4-FFF2-40B4-BE49-F238E27FC236}">
                <a16:creationId xmlns:a16="http://schemas.microsoft.com/office/drawing/2014/main" id="{945AE273-BDB2-7741-B6E4-F16DAC503ED0}"/>
              </a:ext>
            </a:extLst>
          </p:cNvPr>
          <p:cNvPicPr>
            <a:picLocks noChangeAspect="1"/>
          </p:cNvPicPr>
          <p:nvPr/>
        </p:nvPicPr>
        <p:blipFill>
          <a:blip r:embed="rId4"/>
          <a:stretch>
            <a:fillRect/>
          </a:stretch>
        </p:blipFill>
        <p:spPr>
          <a:xfrm>
            <a:off x="7096485" y="1973179"/>
            <a:ext cx="2523600" cy="688256"/>
          </a:xfrm>
          <a:prstGeom prst="rect">
            <a:avLst/>
          </a:prstGeom>
        </p:spPr>
      </p:pic>
    </p:spTree>
    <p:extLst>
      <p:ext uri="{BB962C8B-B14F-4D97-AF65-F5344CB8AC3E}">
        <p14:creationId xmlns:p14="http://schemas.microsoft.com/office/powerpoint/2010/main" val="980066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4" name="Freeform 1">
            <a:extLst>
              <a:ext uri="{FF2B5EF4-FFF2-40B4-BE49-F238E27FC236}">
                <a16:creationId xmlns:a16="http://schemas.microsoft.com/office/drawing/2014/main" id="{D1FB7C71-6485-964D-A516-254288B8CC88}"/>
              </a:ext>
            </a:extLst>
          </p:cNvPr>
          <p:cNvSpPr>
            <a:spLocks noChangeArrowheads="1"/>
          </p:cNvSpPr>
          <p:nvPr/>
        </p:nvSpPr>
        <p:spPr bwMode="auto">
          <a:xfrm rot="21434252">
            <a:off x="3768650" y="2530810"/>
            <a:ext cx="455889" cy="881258"/>
          </a:xfrm>
          <a:custGeom>
            <a:avLst/>
            <a:gdLst>
              <a:gd name="T0" fmla="*/ 885 w 2617"/>
              <a:gd name="T1" fmla="*/ 979 h 5098"/>
              <a:gd name="T2" fmla="*/ 1153 w 2617"/>
              <a:gd name="T3" fmla="*/ 750 h 5098"/>
              <a:gd name="T4" fmla="*/ 1944 w 2617"/>
              <a:gd name="T5" fmla="*/ 779 h 5098"/>
              <a:gd name="T6" fmla="*/ 914 w 2617"/>
              <a:gd name="T7" fmla="*/ 1339 h 5098"/>
              <a:gd name="T8" fmla="*/ 1085 w 2617"/>
              <a:gd name="T9" fmla="*/ 1303 h 5098"/>
              <a:gd name="T10" fmla="*/ 927 w 2617"/>
              <a:gd name="T11" fmla="*/ 1119 h 5098"/>
              <a:gd name="T12" fmla="*/ 1076 w 2617"/>
              <a:gd name="T13" fmla="*/ 1332 h 5098"/>
              <a:gd name="T14" fmla="*/ 1971 w 2617"/>
              <a:gd name="T15" fmla="*/ 791 h 5098"/>
              <a:gd name="T16" fmla="*/ 786 w 2617"/>
              <a:gd name="T17" fmla="*/ 1873 h 5098"/>
              <a:gd name="T18" fmla="*/ 1879 w 2617"/>
              <a:gd name="T19" fmla="*/ 752 h 5098"/>
              <a:gd name="T20" fmla="*/ 829 w 2617"/>
              <a:gd name="T21" fmla="*/ 1549 h 5098"/>
              <a:gd name="T22" fmla="*/ 2497 w 2617"/>
              <a:gd name="T23" fmla="*/ 211 h 5098"/>
              <a:gd name="T24" fmla="*/ 2420 w 2617"/>
              <a:gd name="T25" fmla="*/ 193 h 5098"/>
              <a:gd name="T26" fmla="*/ 1965 w 2617"/>
              <a:gd name="T27" fmla="*/ 585 h 5098"/>
              <a:gd name="T28" fmla="*/ 2093 w 2617"/>
              <a:gd name="T29" fmla="*/ 611 h 5098"/>
              <a:gd name="T30" fmla="*/ 709 w 2617"/>
              <a:gd name="T31" fmla="*/ 1283 h 5098"/>
              <a:gd name="T32" fmla="*/ 646 w 2617"/>
              <a:gd name="T33" fmla="*/ 1356 h 5098"/>
              <a:gd name="T34" fmla="*/ 742 w 2617"/>
              <a:gd name="T35" fmla="*/ 1030 h 5098"/>
              <a:gd name="T36" fmla="*/ 854 w 2617"/>
              <a:gd name="T37" fmla="*/ 1015 h 5098"/>
              <a:gd name="T38" fmla="*/ 912 w 2617"/>
              <a:gd name="T39" fmla="*/ 1915 h 5098"/>
              <a:gd name="T40" fmla="*/ 892 w 2617"/>
              <a:gd name="T41" fmla="*/ 1574 h 5098"/>
              <a:gd name="T42" fmla="*/ 963 w 2617"/>
              <a:gd name="T43" fmla="*/ 1852 h 5098"/>
              <a:gd name="T44" fmla="*/ 1095 w 2617"/>
              <a:gd name="T45" fmla="*/ 1189 h 5098"/>
              <a:gd name="T46" fmla="*/ 2422 w 2617"/>
              <a:gd name="T47" fmla="*/ 3579 h 5098"/>
              <a:gd name="T48" fmla="*/ 2233 w 2617"/>
              <a:gd name="T49" fmla="*/ 3441 h 5098"/>
              <a:gd name="T50" fmla="*/ 2178 w 2617"/>
              <a:gd name="T51" fmla="*/ 3147 h 5098"/>
              <a:gd name="T52" fmla="*/ 1954 w 2617"/>
              <a:gd name="T53" fmla="*/ 2569 h 5098"/>
              <a:gd name="T54" fmla="*/ 1675 w 2617"/>
              <a:gd name="T55" fmla="*/ 2021 h 5098"/>
              <a:gd name="T56" fmla="*/ 1760 w 2617"/>
              <a:gd name="T57" fmla="*/ 1897 h 5098"/>
              <a:gd name="T58" fmla="*/ 1997 w 2617"/>
              <a:gd name="T59" fmla="*/ 1540 h 5098"/>
              <a:gd name="T60" fmla="*/ 1489 w 2617"/>
              <a:gd name="T61" fmla="*/ 1318 h 5098"/>
              <a:gd name="T62" fmla="*/ 1613 w 2617"/>
              <a:gd name="T63" fmla="*/ 1124 h 5098"/>
              <a:gd name="T64" fmla="*/ 1794 w 2617"/>
              <a:gd name="T65" fmla="*/ 870 h 5098"/>
              <a:gd name="T66" fmla="*/ 1432 w 2617"/>
              <a:gd name="T67" fmla="*/ 771 h 5098"/>
              <a:gd name="T68" fmla="*/ 1282 w 2617"/>
              <a:gd name="T69" fmla="*/ 1092 h 5098"/>
              <a:gd name="T70" fmla="*/ 1144 w 2617"/>
              <a:gd name="T71" fmla="*/ 1172 h 5098"/>
              <a:gd name="T72" fmla="*/ 1122 w 2617"/>
              <a:gd name="T73" fmla="*/ 1385 h 5098"/>
              <a:gd name="T74" fmla="*/ 1030 w 2617"/>
              <a:gd name="T75" fmla="*/ 1624 h 5098"/>
              <a:gd name="T76" fmla="*/ 1020 w 2617"/>
              <a:gd name="T77" fmla="*/ 1794 h 5098"/>
              <a:gd name="T78" fmla="*/ 887 w 2617"/>
              <a:gd name="T79" fmla="*/ 2122 h 5098"/>
              <a:gd name="T80" fmla="*/ 1112 w 2617"/>
              <a:gd name="T81" fmla="*/ 1835 h 5098"/>
              <a:gd name="T82" fmla="*/ 1182 w 2617"/>
              <a:gd name="T83" fmla="*/ 1934 h 5098"/>
              <a:gd name="T84" fmla="*/ 975 w 2617"/>
              <a:gd name="T85" fmla="*/ 2388 h 5098"/>
              <a:gd name="T86" fmla="*/ 1221 w 2617"/>
              <a:gd name="T87" fmla="*/ 2483 h 5098"/>
              <a:gd name="T88" fmla="*/ 1340 w 2617"/>
              <a:gd name="T89" fmla="*/ 2620 h 5098"/>
              <a:gd name="T90" fmla="*/ 1378 w 2617"/>
              <a:gd name="T91" fmla="*/ 2995 h 5098"/>
              <a:gd name="T92" fmla="*/ 1306 w 2617"/>
              <a:gd name="T93" fmla="*/ 3193 h 5098"/>
              <a:gd name="T94" fmla="*/ 1006 w 2617"/>
              <a:gd name="T95" fmla="*/ 3343 h 5098"/>
              <a:gd name="T96" fmla="*/ 702 w 2617"/>
              <a:gd name="T97" fmla="*/ 3650 h 5098"/>
              <a:gd name="T98" fmla="*/ 900 w 2617"/>
              <a:gd name="T99" fmla="*/ 3869 h 5098"/>
              <a:gd name="T100" fmla="*/ 1265 w 2617"/>
              <a:gd name="T101" fmla="*/ 3992 h 5098"/>
              <a:gd name="T102" fmla="*/ 689 w 2617"/>
              <a:gd name="T103" fmla="*/ 4203 h 5098"/>
              <a:gd name="T104" fmla="*/ 363 w 2617"/>
              <a:gd name="T105" fmla="*/ 4474 h 5098"/>
              <a:gd name="T106" fmla="*/ 750 w 2617"/>
              <a:gd name="T107" fmla="*/ 4428 h 5098"/>
              <a:gd name="T108" fmla="*/ 1126 w 2617"/>
              <a:gd name="T109" fmla="*/ 4369 h 5098"/>
              <a:gd name="T110" fmla="*/ 1600 w 2617"/>
              <a:gd name="T111" fmla="*/ 4423 h 5098"/>
              <a:gd name="T112" fmla="*/ 2122 w 2617"/>
              <a:gd name="T113" fmla="*/ 4486 h 5098"/>
              <a:gd name="T114" fmla="*/ 2181 w 2617"/>
              <a:gd name="T115" fmla="*/ 4239 h 5098"/>
              <a:gd name="T116" fmla="*/ 2287 w 2617"/>
              <a:gd name="T117" fmla="*/ 4092 h 5098"/>
              <a:gd name="T118" fmla="*/ 2499 w 2617"/>
              <a:gd name="T119" fmla="*/ 3908 h 5098"/>
              <a:gd name="T120" fmla="*/ 1112 w 2617"/>
              <a:gd name="T121" fmla="*/ 2716 h 5098"/>
              <a:gd name="T122" fmla="*/ 1537 w 2617"/>
              <a:gd name="T123" fmla="*/ 4437 h 5098"/>
              <a:gd name="T124" fmla="*/ 1139 w 2617"/>
              <a:gd name="T125" fmla="*/ 4966 h 5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17" h="5098">
                <a:moveTo>
                  <a:pt x="962" y="3166"/>
                </a:moveTo>
                <a:lnTo>
                  <a:pt x="967" y="3168"/>
                </a:lnTo>
                <a:lnTo>
                  <a:pt x="972" y="3173"/>
                </a:lnTo>
                <a:lnTo>
                  <a:pt x="977" y="3176"/>
                </a:lnTo>
                <a:lnTo>
                  <a:pt x="982" y="3180"/>
                </a:lnTo>
                <a:lnTo>
                  <a:pt x="987" y="3181"/>
                </a:lnTo>
                <a:lnTo>
                  <a:pt x="989" y="3183"/>
                </a:lnTo>
                <a:lnTo>
                  <a:pt x="989" y="3186"/>
                </a:lnTo>
                <a:lnTo>
                  <a:pt x="991" y="3190"/>
                </a:lnTo>
                <a:lnTo>
                  <a:pt x="994" y="3192"/>
                </a:lnTo>
                <a:lnTo>
                  <a:pt x="997" y="3193"/>
                </a:lnTo>
                <a:lnTo>
                  <a:pt x="1003" y="3193"/>
                </a:lnTo>
                <a:lnTo>
                  <a:pt x="1011" y="3190"/>
                </a:lnTo>
                <a:lnTo>
                  <a:pt x="1020" y="3186"/>
                </a:lnTo>
                <a:lnTo>
                  <a:pt x="1027" y="3181"/>
                </a:lnTo>
                <a:lnTo>
                  <a:pt x="1028" y="3178"/>
                </a:lnTo>
                <a:lnTo>
                  <a:pt x="1030" y="3173"/>
                </a:lnTo>
                <a:lnTo>
                  <a:pt x="1035" y="3171"/>
                </a:lnTo>
                <a:lnTo>
                  <a:pt x="1038" y="3169"/>
                </a:lnTo>
                <a:lnTo>
                  <a:pt x="1044" y="3166"/>
                </a:lnTo>
                <a:lnTo>
                  <a:pt x="1050" y="3166"/>
                </a:lnTo>
                <a:lnTo>
                  <a:pt x="1050" y="3163"/>
                </a:lnTo>
                <a:lnTo>
                  <a:pt x="1052" y="3161"/>
                </a:lnTo>
                <a:lnTo>
                  <a:pt x="1057" y="3159"/>
                </a:lnTo>
                <a:lnTo>
                  <a:pt x="1061" y="3156"/>
                </a:lnTo>
                <a:lnTo>
                  <a:pt x="1062" y="3154"/>
                </a:lnTo>
                <a:lnTo>
                  <a:pt x="1064" y="3152"/>
                </a:lnTo>
                <a:lnTo>
                  <a:pt x="1059" y="3151"/>
                </a:lnTo>
                <a:lnTo>
                  <a:pt x="1057" y="3149"/>
                </a:lnTo>
                <a:lnTo>
                  <a:pt x="1057" y="3145"/>
                </a:lnTo>
                <a:lnTo>
                  <a:pt x="1049" y="3144"/>
                </a:lnTo>
                <a:lnTo>
                  <a:pt x="1045" y="3142"/>
                </a:lnTo>
                <a:lnTo>
                  <a:pt x="1044" y="3139"/>
                </a:lnTo>
                <a:lnTo>
                  <a:pt x="1044" y="3134"/>
                </a:lnTo>
                <a:lnTo>
                  <a:pt x="1044" y="3128"/>
                </a:lnTo>
                <a:lnTo>
                  <a:pt x="1042" y="3125"/>
                </a:lnTo>
                <a:lnTo>
                  <a:pt x="1038" y="3123"/>
                </a:lnTo>
                <a:lnTo>
                  <a:pt x="1033" y="3118"/>
                </a:lnTo>
                <a:lnTo>
                  <a:pt x="1030" y="3116"/>
                </a:lnTo>
                <a:lnTo>
                  <a:pt x="1030" y="3111"/>
                </a:lnTo>
                <a:lnTo>
                  <a:pt x="1032" y="3104"/>
                </a:lnTo>
                <a:lnTo>
                  <a:pt x="1030" y="3099"/>
                </a:lnTo>
                <a:lnTo>
                  <a:pt x="1028" y="3093"/>
                </a:lnTo>
                <a:lnTo>
                  <a:pt x="1023" y="3087"/>
                </a:lnTo>
                <a:lnTo>
                  <a:pt x="1023" y="3082"/>
                </a:lnTo>
                <a:lnTo>
                  <a:pt x="1023" y="3077"/>
                </a:lnTo>
                <a:lnTo>
                  <a:pt x="975" y="3077"/>
                </a:lnTo>
                <a:lnTo>
                  <a:pt x="974" y="3082"/>
                </a:lnTo>
                <a:lnTo>
                  <a:pt x="970" y="3086"/>
                </a:lnTo>
                <a:lnTo>
                  <a:pt x="962" y="3091"/>
                </a:lnTo>
                <a:lnTo>
                  <a:pt x="962" y="3093"/>
                </a:lnTo>
                <a:lnTo>
                  <a:pt x="962" y="3098"/>
                </a:lnTo>
                <a:lnTo>
                  <a:pt x="962" y="3104"/>
                </a:lnTo>
                <a:lnTo>
                  <a:pt x="960" y="3120"/>
                </a:lnTo>
                <a:lnTo>
                  <a:pt x="962" y="3135"/>
                </a:lnTo>
                <a:lnTo>
                  <a:pt x="962" y="3151"/>
                </a:lnTo>
                <a:lnTo>
                  <a:pt x="962" y="3166"/>
                </a:lnTo>
                <a:close/>
                <a:moveTo>
                  <a:pt x="1876" y="812"/>
                </a:moveTo>
                <a:lnTo>
                  <a:pt x="1890" y="812"/>
                </a:lnTo>
                <a:lnTo>
                  <a:pt x="1890" y="798"/>
                </a:lnTo>
                <a:lnTo>
                  <a:pt x="1876" y="798"/>
                </a:lnTo>
                <a:lnTo>
                  <a:pt x="1876" y="812"/>
                </a:lnTo>
                <a:close/>
                <a:moveTo>
                  <a:pt x="989" y="832"/>
                </a:moveTo>
                <a:lnTo>
                  <a:pt x="989" y="820"/>
                </a:lnTo>
                <a:lnTo>
                  <a:pt x="987" y="815"/>
                </a:lnTo>
                <a:lnTo>
                  <a:pt x="986" y="812"/>
                </a:lnTo>
                <a:lnTo>
                  <a:pt x="984" y="808"/>
                </a:lnTo>
                <a:lnTo>
                  <a:pt x="979" y="807"/>
                </a:lnTo>
                <a:lnTo>
                  <a:pt x="975" y="805"/>
                </a:lnTo>
                <a:lnTo>
                  <a:pt x="968" y="805"/>
                </a:lnTo>
                <a:lnTo>
                  <a:pt x="970" y="815"/>
                </a:lnTo>
                <a:lnTo>
                  <a:pt x="974" y="824"/>
                </a:lnTo>
                <a:lnTo>
                  <a:pt x="975" y="829"/>
                </a:lnTo>
                <a:lnTo>
                  <a:pt x="979" y="831"/>
                </a:lnTo>
                <a:lnTo>
                  <a:pt x="982" y="832"/>
                </a:lnTo>
                <a:lnTo>
                  <a:pt x="989" y="832"/>
                </a:lnTo>
                <a:close/>
                <a:moveTo>
                  <a:pt x="914" y="941"/>
                </a:moveTo>
                <a:lnTo>
                  <a:pt x="922" y="945"/>
                </a:lnTo>
                <a:lnTo>
                  <a:pt x="931" y="948"/>
                </a:lnTo>
                <a:lnTo>
                  <a:pt x="938" y="953"/>
                </a:lnTo>
                <a:lnTo>
                  <a:pt x="939" y="957"/>
                </a:lnTo>
                <a:lnTo>
                  <a:pt x="941" y="962"/>
                </a:lnTo>
                <a:lnTo>
                  <a:pt x="933" y="962"/>
                </a:lnTo>
                <a:lnTo>
                  <a:pt x="926" y="960"/>
                </a:lnTo>
                <a:lnTo>
                  <a:pt x="921" y="957"/>
                </a:lnTo>
                <a:lnTo>
                  <a:pt x="914" y="955"/>
                </a:lnTo>
                <a:lnTo>
                  <a:pt x="914" y="964"/>
                </a:lnTo>
                <a:lnTo>
                  <a:pt x="912" y="969"/>
                </a:lnTo>
                <a:lnTo>
                  <a:pt x="907" y="972"/>
                </a:lnTo>
                <a:lnTo>
                  <a:pt x="902" y="974"/>
                </a:lnTo>
                <a:lnTo>
                  <a:pt x="890" y="977"/>
                </a:lnTo>
                <a:lnTo>
                  <a:pt x="885" y="979"/>
                </a:lnTo>
                <a:lnTo>
                  <a:pt x="880" y="982"/>
                </a:lnTo>
                <a:lnTo>
                  <a:pt x="880" y="1023"/>
                </a:lnTo>
                <a:lnTo>
                  <a:pt x="890" y="1025"/>
                </a:lnTo>
                <a:lnTo>
                  <a:pt x="899" y="1023"/>
                </a:lnTo>
                <a:lnTo>
                  <a:pt x="905" y="1020"/>
                </a:lnTo>
                <a:lnTo>
                  <a:pt x="910" y="1017"/>
                </a:lnTo>
                <a:lnTo>
                  <a:pt x="916" y="1013"/>
                </a:lnTo>
                <a:lnTo>
                  <a:pt x="922" y="1010"/>
                </a:lnTo>
                <a:lnTo>
                  <a:pt x="931" y="1008"/>
                </a:lnTo>
                <a:lnTo>
                  <a:pt x="941" y="1010"/>
                </a:lnTo>
                <a:lnTo>
                  <a:pt x="941" y="1006"/>
                </a:lnTo>
                <a:lnTo>
                  <a:pt x="943" y="1005"/>
                </a:lnTo>
                <a:lnTo>
                  <a:pt x="948" y="1003"/>
                </a:lnTo>
                <a:lnTo>
                  <a:pt x="948" y="976"/>
                </a:lnTo>
                <a:lnTo>
                  <a:pt x="955" y="976"/>
                </a:lnTo>
                <a:lnTo>
                  <a:pt x="962" y="974"/>
                </a:lnTo>
                <a:lnTo>
                  <a:pt x="965" y="970"/>
                </a:lnTo>
                <a:lnTo>
                  <a:pt x="968" y="965"/>
                </a:lnTo>
                <a:lnTo>
                  <a:pt x="974" y="955"/>
                </a:lnTo>
                <a:lnTo>
                  <a:pt x="977" y="952"/>
                </a:lnTo>
                <a:lnTo>
                  <a:pt x="982" y="948"/>
                </a:lnTo>
                <a:lnTo>
                  <a:pt x="982" y="965"/>
                </a:lnTo>
                <a:lnTo>
                  <a:pt x="984" y="972"/>
                </a:lnTo>
                <a:lnTo>
                  <a:pt x="986" y="974"/>
                </a:lnTo>
                <a:lnTo>
                  <a:pt x="989" y="976"/>
                </a:lnTo>
                <a:lnTo>
                  <a:pt x="991" y="972"/>
                </a:lnTo>
                <a:lnTo>
                  <a:pt x="992" y="970"/>
                </a:lnTo>
                <a:lnTo>
                  <a:pt x="999" y="974"/>
                </a:lnTo>
                <a:lnTo>
                  <a:pt x="1011" y="977"/>
                </a:lnTo>
                <a:lnTo>
                  <a:pt x="1016" y="977"/>
                </a:lnTo>
                <a:lnTo>
                  <a:pt x="1023" y="976"/>
                </a:lnTo>
                <a:lnTo>
                  <a:pt x="1023" y="972"/>
                </a:lnTo>
                <a:lnTo>
                  <a:pt x="1025" y="970"/>
                </a:lnTo>
                <a:lnTo>
                  <a:pt x="1030" y="969"/>
                </a:lnTo>
                <a:lnTo>
                  <a:pt x="1033" y="967"/>
                </a:lnTo>
                <a:lnTo>
                  <a:pt x="1037" y="965"/>
                </a:lnTo>
                <a:lnTo>
                  <a:pt x="1038" y="964"/>
                </a:lnTo>
                <a:lnTo>
                  <a:pt x="1044" y="962"/>
                </a:lnTo>
                <a:lnTo>
                  <a:pt x="1045" y="958"/>
                </a:lnTo>
                <a:lnTo>
                  <a:pt x="1045" y="955"/>
                </a:lnTo>
                <a:lnTo>
                  <a:pt x="1042" y="952"/>
                </a:lnTo>
                <a:lnTo>
                  <a:pt x="1037" y="948"/>
                </a:lnTo>
                <a:lnTo>
                  <a:pt x="1032" y="945"/>
                </a:lnTo>
                <a:lnTo>
                  <a:pt x="1027" y="943"/>
                </a:lnTo>
                <a:lnTo>
                  <a:pt x="1023" y="940"/>
                </a:lnTo>
                <a:lnTo>
                  <a:pt x="1025" y="938"/>
                </a:lnTo>
                <a:lnTo>
                  <a:pt x="1030" y="935"/>
                </a:lnTo>
                <a:lnTo>
                  <a:pt x="1037" y="938"/>
                </a:lnTo>
                <a:lnTo>
                  <a:pt x="1044" y="941"/>
                </a:lnTo>
                <a:lnTo>
                  <a:pt x="1054" y="941"/>
                </a:lnTo>
                <a:lnTo>
                  <a:pt x="1064" y="941"/>
                </a:lnTo>
                <a:lnTo>
                  <a:pt x="1064" y="936"/>
                </a:lnTo>
                <a:lnTo>
                  <a:pt x="1066" y="933"/>
                </a:lnTo>
                <a:lnTo>
                  <a:pt x="1068" y="929"/>
                </a:lnTo>
                <a:lnTo>
                  <a:pt x="1071" y="928"/>
                </a:lnTo>
                <a:lnTo>
                  <a:pt x="1071" y="921"/>
                </a:lnTo>
                <a:lnTo>
                  <a:pt x="1069" y="914"/>
                </a:lnTo>
                <a:lnTo>
                  <a:pt x="1066" y="911"/>
                </a:lnTo>
                <a:lnTo>
                  <a:pt x="1061" y="907"/>
                </a:lnTo>
                <a:lnTo>
                  <a:pt x="1050" y="902"/>
                </a:lnTo>
                <a:lnTo>
                  <a:pt x="1047" y="899"/>
                </a:lnTo>
                <a:lnTo>
                  <a:pt x="1044" y="894"/>
                </a:lnTo>
                <a:lnTo>
                  <a:pt x="1052" y="888"/>
                </a:lnTo>
                <a:lnTo>
                  <a:pt x="1057" y="887"/>
                </a:lnTo>
                <a:lnTo>
                  <a:pt x="1064" y="887"/>
                </a:lnTo>
                <a:lnTo>
                  <a:pt x="1066" y="890"/>
                </a:lnTo>
                <a:lnTo>
                  <a:pt x="1069" y="890"/>
                </a:lnTo>
                <a:lnTo>
                  <a:pt x="1073" y="888"/>
                </a:lnTo>
                <a:lnTo>
                  <a:pt x="1078" y="887"/>
                </a:lnTo>
                <a:lnTo>
                  <a:pt x="1081" y="878"/>
                </a:lnTo>
                <a:lnTo>
                  <a:pt x="1085" y="870"/>
                </a:lnTo>
                <a:lnTo>
                  <a:pt x="1088" y="861"/>
                </a:lnTo>
                <a:lnTo>
                  <a:pt x="1091" y="853"/>
                </a:lnTo>
                <a:lnTo>
                  <a:pt x="1124" y="837"/>
                </a:lnTo>
                <a:lnTo>
                  <a:pt x="1139" y="829"/>
                </a:lnTo>
                <a:lnTo>
                  <a:pt x="1153" y="819"/>
                </a:lnTo>
                <a:lnTo>
                  <a:pt x="1153" y="805"/>
                </a:lnTo>
                <a:lnTo>
                  <a:pt x="1155" y="800"/>
                </a:lnTo>
                <a:lnTo>
                  <a:pt x="1156" y="798"/>
                </a:lnTo>
                <a:lnTo>
                  <a:pt x="1160" y="798"/>
                </a:lnTo>
                <a:lnTo>
                  <a:pt x="1158" y="791"/>
                </a:lnTo>
                <a:lnTo>
                  <a:pt x="1158" y="786"/>
                </a:lnTo>
                <a:lnTo>
                  <a:pt x="1161" y="779"/>
                </a:lnTo>
                <a:lnTo>
                  <a:pt x="1166" y="774"/>
                </a:lnTo>
                <a:lnTo>
                  <a:pt x="1166" y="769"/>
                </a:lnTo>
                <a:lnTo>
                  <a:pt x="1166" y="764"/>
                </a:lnTo>
                <a:lnTo>
                  <a:pt x="1161" y="762"/>
                </a:lnTo>
                <a:lnTo>
                  <a:pt x="1160" y="761"/>
                </a:lnTo>
                <a:lnTo>
                  <a:pt x="1160" y="757"/>
                </a:lnTo>
                <a:lnTo>
                  <a:pt x="1156" y="757"/>
                </a:lnTo>
                <a:lnTo>
                  <a:pt x="1155" y="755"/>
                </a:lnTo>
                <a:lnTo>
                  <a:pt x="1153" y="750"/>
                </a:lnTo>
                <a:lnTo>
                  <a:pt x="1148" y="747"/>
                </a:lnTo>
                <a:lnTo>
                  <a:pt x="1143" y="747"/>
                </a:lnTo>
                <a:lnTo>
                  <a:pt x="1132" y="750"/>
                </a:lnTo>
                <a:lnTo>
                  <a:pt x="1105" y="750"/>
                </a:lnTo>
                <a:lnTo>
                  <a:pt x="1105" y="752"/>
                </a:lnTo>
                <a:lnTo>
                  <a:pt x="1103" y="754"/>
                </a:lnTo>
                <a:lnTo>
                  <a:pt x="1100" y="755"/>
                </a:lnTo>
                <a:lnTo>
                  <a:pt x="1095" y="755"/>
                </a:lnTo>
                <a:lnTo>
                  <a:pt x="1091" y="757"/>
                </a:lnTo>
                <a:lnTo>
                  <a:pt x="1091" y="761"/>
                </a:lnTo>
                <a:lnTo>
                  <a:pt x="1091" y="764"/>
                </a:lnTo>
                <a:lnTo>
                  <a:pt x="1088" y="764"/>
                </a:lnTo>
                <a:lnTo>
                  <a:pt x="1085" y="764"/>
                </a:lnTo>
                <a:lnTo>
                  <a:pt x="1079" y="764"/>
                </a:lnTo>
                <a:lnTo>
                  <a:pt x="1078" y="764"/>
                </a:lnTo>
                <a:lnTo>
                  <a:pt x="1078" y="767"/>
                </a:lnTo>
                <a:lnTo>
                  <a:pt x="1078" y="771"/>
                </a:lnTo>
                <a:lnTo>
                  <a:pt x="1064" y="778"/>
                </a:lnTo>
                <a:lnTo>
                  <a:pt x="1050" y="784"/>
                </a:lnTo>
                <a:lnTo>
                  <a:pt x="1044" y="784"/>
                </a:lnTo>
                <a:lnTo>
                  <a:pt x="1037" y="786"/>
                </a:lnTo>
                <a:lnTo>
                  <a:pt x="1028" y="793"/>
                </a:lnTo>
                <a:lnTo>
                  <a:pt x="1023" y="795"/>
                </a:lnTo>
                <a:lnTo>
                  <a:pt x="1018" y="798"/>
                </a:lnTo>
                <a:lnTo>
                  <a:pt x="1011" y="798"/>
                </a:lnTo>
                <a:lnTo>
                  <a:pt x="1003" y="798"/>
                </a:lnTo>
                <a:lnTo>
                  <a:pt x="1003" y="803"/>
                </a:lnTo>
                <a:lnTo>
                  <a:pt x="1001" y="808"/>
                </a:lnTo>
                <a:lnTo>
                  <a:pt x="997" y="817"/>
                </a:lnTo>
                <a:lnTo>
                  <a:pt x="994" y="825"/>
                </a:lnTo>
                <a:lnTo>
                  <a:pt x="994" y="832"/>
                </a:lnTo>
                <a:lnTo>
                  <a:pt x="996" y="839"/>
                </a:lnTo>
                <a:lnTo>
                  <a:pt x="968" y="839"/>
                </a:lnTo>
                <a:lnTo>
                  <a:pt x="968" y="856"/>
                </a:lnTo>
                <a:lnTo>
                  <a:pt x="967" y="863"/>
                </a:lnTo>
                <a:lnTo>
                  <a:pt x="965" y="865"/>
                </a:lnTo>
                <a:lnTo>
                  <a:pt x="962" y="866"/>
                </a:lnTo>
                <a:lnTo>
                  <a:pt x="962" y="849"/>
                </a:lnTo>
                <a:lnTo>
                  <a:pt x="962" y="832"/>
                </a:lnTo>
                <a:lnTo>
                  <a:pt x="960" y="817"/>
                </a:lnTo>
                <a:lnTo>
                  <a:pt x="958" y="810"/>
                </a:lnTo>
                <a:lnTo>
                  <a:pt x="955" y="805"/>
                </a:lnTo>
                <a:lnTo>
                  <a:pt x="934" y="805"/>
                </a:lnTo>
                <a:lnTo>
                  <a:pt x="931" y="808"/>
                </a:lnTo>
                <a:lnTo>
                  <a:pt x="927" y="812"/>
                </a:lnTo>
                <a:lnTo>
                  <a:pt x="922" y="820"/>
                </a:lnTo>
                <a:lnTo>
                  <a:pt x="916" y="829"/>
                </a:lnTo>
                <a:lnTo>
                  <a:pt x="912" y="831"/>
                </a:lnTo>
                <a:lnTo>
                  <a:pt x="907" y="832"/>
                </a:lnTo>
                <a:lnTo>
                  <a:pt x="909" y="839"/>
                </a:lnTo>
                <a:lnTo>
                  <a:pt x="907" y="844"/>
                </a:lnTo>
                <a:lnTo>
                  <a:pt x="905" y="851"/>
                </a:lnTo>
                <a:lnTo>
                  <a:pt x="900" y="856"/>
                </a:lnTo>
                <a:lnTo>
                  <a:pt x="900" y="861"/>
                </a:lnTo>
                <a:lnTo>
                  <a:pt x="900" y="866"/>
                </a:lnTo>
                <a:lnTo>
                  <a:pt x="900" y="873"/>
                </a:lnTo>
                <a:lnTo>
                  <a:pt x="905" y="875"/>
                </a:lnTo>
                <a:lnTo>
                  <a:pt x="907" y="877"/>
                </a:lnTo>
                <a:lnTo>
                  <a:pt x="907" y="880"/>
                </a:lnTo>
                <a:lnTo>
                  <a:pt x="910" y="880"/>
                </a:lnTo>
                <a:lnTo>
                  <a:pt x="912" y="882"/>
                </a:lnTo>
                <a:lnTo>
                  <a:pt x="914" y="887"/>
                </a:lnTo>
                <a:lnTo>
                  <a:pt x="912" y="892"/>
                </a:lnTo>
                <a:lnTo>
                  <a:pt x="910" y="894"/>
                </a:lnTo>
                <a:lnTo>
                  <a:pt x="907" y="894"/>
                </a:lnTo>
                <a:lnTo>
                  <a:pt x="905" y="897"/>
                </a:lnTo>
                <a:lnTo>
                  <a:pt x="902" y="899"/>
                </a:lnTo>
                <a:lnTo>
                  <a:pt x="893" y="900"/>
                </a:lnTo>
                <a:lnTo>
                  <a:pt x="893" y="914"/>
                </a:lnTo>
                <a:lnTo>
                  <a:pt x="895" y="919"/>
                </a:lnTo>
                <a:lnTo>
                  <a:pt x="897" y="923"/>
                </a:lnTo>
                <a:lnTo>
                  <a:pt x="904" y="928"/>
                </a:lnTo>
                <a:lnTo>
                  <a:pt x="910" y="933"/>
                </a:lnTo>
                <a:lnTo>
                  <a:pt x="912" y="936"/>
                </a:lnTo>
                <a:lnTo>
                  <a:pt x="914" y="941"/>
                </a:lnTo>
                <a:close/>
                <a:moveTo>
                  <a:pt x="1903" y="798"/>
                </a:moveTo>
                <a:lnTo>
                  <a:pt x="1905" y="791"/>
                </a:lnTo>
                <a:lnTo>
                  <a:pt x="1908" y="786"/>
                </a:lnTo>
                <a:lnTo>
                  <a:pt x="1910" y="779"/>
                </a:lnTo>
                <a:lnTo>
                  <a:pt x="1910" y="771"/>
                </a:lnTo>
                <a:lnTo>
                  <a:pt x="1902" y="771"/>
                </a:lnTo>
                <a:lnTo>
                  <a:pt x="1896" y="773"/>
                </a:lnTo>
                <a:lnTo>
                  <a:pt x="1893" y="778"/>
                </a:lnTo>
                <a:lnTo>
                  <a:pt x="1890" y="783"/>
                </a:lnTo>
                <a:lnTo>
                  <a:pt x="1891" y="788"/>
                </a:lnTo>
                <a:lnTo>
                  <a:pt x="1893" y="793"/>
                </a:lnTo>
                <a:lnTo>
                  <a:pt x="1896" y="796"/>
                </a:lnTo>
                <a:lnTo>
                  <a:pt x="1903" y="798"/>
                </a:lnTo>
                <a:close/>
                <a:moveTo>
                  <a:pt x="1958" y="784"/>
                </a:moveTo>
                <a:lnTo>
                  <a:pt x="1951" y="783"/>
                </a:lnTo>
                <a:lnTo>
                  <a:pt x="1946" y="779"/>
                </a:lnTo>
                <a:lnTo>
                  <a:pt x="1944" y="779"/>
                </a:lnTo>
                <a:lnTo>
                  <a:pt x="1941" y="779"/>
                </a:lnTo>
                <a:lnTo>
                  <a:pt x="1939" y="781"/>
                </a:lnTo>
                <a:lnTo>
                  <a:pt x="1937" y="784"/>
                </a:lnTo>
                <a:lnTo>
                  <a:pt x="1932" y="786"/>
                </a:lnTo>
                <a:lnTo>
                  <a:pt x="1931" y="788"/>
                </a:lnTo>
                <a:lnTo>
                  <a:pt x="1931" y="791"/>
                </a:lnTo>
                <a:lnTo>
                  <a:pt x="1922" y="793"/>
                </a:lnTo>
                <a:lnTo>
                  <a:pt x="1919" y="795"/>
                </a:lnTo>
                <a:lnTo>
                  <a:pt x="1917" y="798"/>
                </a:lnTo>
                <a:lnTo>
                  <a:pt x="1920" y="798"/>
                </a:lnTo>
                <a:lnTo>
                  <a:pt x="1922" y="798"/>
                </a:lnTo>
                <a:lnTo>
                  <a:pt x="1924" y="803"/>
                </a:lnTo>
                <a:lnTo>
                  <a:pt x="1924" y="808"/>
                </a:lnTo>
                <a:lnTo>
                  <a:pt x="1924" y="815"/>
                </a:lnTo>
                <a:lnTo>
                  <a:pt x="1922" y="822"/>
                </a:lnTo>
                <a:lnTo>
                  <a:pt x="1924" y="827"/>
                </a:lnTo>
                <a:lnTo>
                  <a:pt x="1925" y="832"/>
                </a:lnTo>
                <a:lnTo>
                  <a:pt x="1927" y="832"/>
                </a:lnTo>
                <a:lnTo>
                  <a:pt x="1931" y="832"/>
                </a:lnTo>
                <a:lnTo>
                  <a:pt x="1932" y="829"/>
                </a:lnTo>
                <a:lnTo>
                  <a:pt x="1936" y="827"/>
                </a:lnTo>
                <a:lnTo>
                  <a:pt x="1939" y="825"/>
                </a:lnTo>
                <a:lnTo>
                  <a:pt x="1944" y="825"/>
                </a:lnTo>
                <a:lnTo>
                  <a:pt x="1948" y="808"/>
                </a:lnTo>
                <a:lnTo>
                  <a:pt x="1944" y="791"/>
                </a:lnTo>
                <a:lnTo>
                  <a:pt x="1953" y="790"/>
                </a:lnTo>
                <a:lnTo>
                  <a:pt x="1956" y="788"/>
                </a:lnTo>
                <a:lnTo>
                  <a:pt x="1958" y="784"/>
                </a:lnTo>
                <a:close/>
                <a:moveTo>
                  <a:pt x="2374" y="198"/>
                </a:moveTo>
                <a:lnTo>
                  <a:pt x="2374" y="191"/>
                </a:lnTo>
                <a:lnTo>
                  <a:pt x="2372" y="187"/>
                </a:lnTo>
                <a:lnTo>
                  <a:pt x="2371" y="182"/>
                </a:lnTo>
                <a:lnTo>
                  <a:pt x="2367" y="181"/>
                </a:lnTo>
                <a:lnTo>
                  <a:pt x="2364" y="179"/>
                </a:lnTo>
                <a:lnTo>
                  <a:pt x="2359" y="177"/>
                </a:lnTo>
                <a:lnTo>
                  <a:pt x="2347" y="177"/>
                </a:lnTo>
                <a:lnTo>
                  <a:pt x="2345" y="184"/>
                </a:lnTo>
                <a:lnTo>
                  <a:pt x="2345" y="191"/>
                </a:lnTo>
                <a:lnTo>
                  <a:pt x="2347" y="194"/>
                </a:lnTo>
                <a:lnTo>
                  <a:pt x="2352" y="196"/>
                </a:lnTo>
                <a:lnTo>
                  <a:pt x="2355" y="198"/>
                </a:lnTo>
                <a:lnTo>
                  <a:pt x="2360" y="199"/>
                </a:lnTo>
                <a:lnTo>
                  <a:pt x="2374" y="198"/>
                </a:lnTo>
                <a:close/>
                <a:moveTo>
                  <a:pt x="893" y="900"/>
                </a:moveTo>
                <a:lnTo>
                  <a:pt x="893" y="880"/>
                </a:lnTo>
                <a:lnTo>
                  <a:pt x="880" y="880"/>
                </a:lnTo>
                <a:lnTo>
                  <a:pt x="878" y="883"/>
                </a:lnTo>
                <a:lnTo>
                  <a:pt x="876" y="887"/>
                </a:lnTo>
                <a:lnTo>
                  <a:pt x="873" y="890"/>
                </a:lnTo>
                <a:lnTo>
                  <a:pt x="873" y="894"/>
                </a:lnTo>
                <a:lnTo>
                  <a:pt x="880" y="894"/>
                </a:lnTo>
                <a:lnTo>
                  <a:pt x="883" y="897"/>
                </a:lnTo>
                <a:lnTo>
                  <a:pt x="888" y="899"/>
                </a:lnTo>
                <a:lnTo>
                  <a:pt x="893" y="900"/>
                </a:lnTo>
                <a:close/>
                <a:moveTo>
                  <a:pt x="784" y="2136"/>
                </a:moveTo>
                <a:lnTo>
                  <a:pt x="777" y="2131"/>
                </a:lnTo>
                <a:lnTo>
                  <a:pt x="767" y="2129"/>
                </a:lnTo>
                <a:lnTo>
                  <a:pt x="755" y="2129"/>
                </a:lnTo>
                <a:lnTo>
                  <a:pt x="743" y="2129"/>
                </a:lnTo>
                <a:lnTo>
                  <a:pt x="742" y="2124"/>
                </a:lnTo>
                <a:lnTo>
                  <a:pt x="740" y="2122"/>
                </a:lnTo>
                <a:lnTo>
                  <a:pt x="737" y="2122"/>
                </a:lnTo>
                <a:lnTo>
                  <a:pt x="740" y="2136"/>
                </a:lnTo>
                <a:lnTo>
                  <a:pt x="743" y="2141"/>
                </a:lnTo>
                <a:lnTo>
                  <a:pt x="747" y="2146"/>
                </a:lnTo>
                <a:lnTo>
                  <a:pt x="752" y="2149"/>
                </a:lnTo>
                <a:lnTo>
                  <a:pt x="757" y="2153"/>
                </a:lnTo>
                <a:lnTo>
                  <a:pt x="771" y="2156"/>
                </a:lnTo>
                <a:lnTo>
                  <a:pt x="771" y="2153"/>
                </a:lnTo>
                <a:lnTo>
                  <a:pt x="771" y="2149"/>
                </a:lnTo>
                <a:lnTo>
                  <a:pt x="771" y="2146"/>
                </a:lnTo>
                <a:lnTo>
                  <a:pt x="771" y="2142"/>
                </a:lnTo>
                <a:lnTo>
                  <a:pt x="774" y="2141"/>
                </a:lnTo>
                <a:lnTo>
                  <a:pt x="779" y="2141"/>
                </a:lnTo>
                <a:lnTo>
                  <a:pt x="783" y="2139"/>
                </a:lnTo>
                <a:lnTo>
                  <a:pt x="784" y="2139"/>
                </a:lnTo>
                <a:lnTo>
                  <a:pt x="784" y="2136"/>
                </a:lnTo>
                <a:close/>
                <a:moveTo>
                  <a:pt x="907" y="1330"/>
                </a:moveTo>
                <a:lnTo>
                  <a:pt x="907" y="1334"/>
                </a:lnTo>
                <a:lnTo>
                  <a:pt x="905" y="1335"/>
                </a:lnTo>
                <a:lnTo>
                  <a:pt x="902" y="1337"/>
                </a:lnTo>
                <a:lnTo>
                  <a:pt x="897" y="1337"/>
                </a:lnTo>
                <a:lnTo>
                  <a:pt x="890" y="1337"/>
                </a:lnTo>
                <a:lnTo>
                  <a:pt x="885" y="1337"/>
                </a:lnTo>
                <a:lnTo>
                  <a:pt x="880" y="1339"/>
                </a:lnTo>
                <a:lnTo>
                  <a:pt x="878" y="1341"/>
                </a:lnTo>
                <a:lnTo>
                  <a:pt x="878" y="1342"/>
                </a:lnTo>
                <a:lnTo>
                  <a:pt x="880" y="1351"/>
                </a:lnTo>
                <a:lnTo>
                  <a:pt x="892" y="1349"/>
                </a:lnTo>
                <a:lnTo>
                  <a:pt x="905" y="1344"/>
                </a:lnTo>
                <a:lnTo>
                  <a:pt x="910" y="1342"/>
                </a:lnTo>
                <a:lnTo>
                  <a:pt x="914" y="1339"/>
                </a:lnTo>
                <a:lnTo>
                  <a:pt x="912" y="1334"/>
                </a:lnTo>
                <a:lnTo>
                  <a:pt x="907" y="1330"/>
                </a:lnTo>
                <a:close/>
                <a:moveTo>
                  <a:pt x="900" y="1385"/>
                </a:moveTo>
                <a:lnTo>
                  <a:pt x="910" y="1385"/>
                </a:lnTo>
                <a:lnTo>
                  <a:pt x="919" y="1387"/>
                </a:lnTo>
                <a:lnTo>
                  <a:pt x="924" y="1392"/>
                </a:lnTo>
                <a:lnTo>
                  <a:pt x="927" y="1399"/>
                </a:lnTo>
                <a:lnTo>
                  <a:pt x="927" y="1404"/>
                </a:lnTo>
                <a:lnTo>
                  <a:pt x="931" y="1405"/>
                </a:lnTo>
                <a:lnTo>
                  <a:pt x="933" y="1409"/>
                </a:lnTo>
                <a:lnTo>
                  <a:pt x="934" y="1412"/>
                </a:lnTo>
                <a:lnTo>
                  <a:pt x="936" y="1421"/>
                </a:lnTo>
                <a:lnTo>
                  <a:pt x="938" y="1424"/>
                </a:lnTo>
                <a:lnTo>
                  <a:pt x="941" y="1426"/>
                </a:lnTo>
                <a:lnTo>
                  <a:pt x="943" y="1421"/>
                </a:lnTo>
                <a:lnTo>
                  <a:pt x="946" y="1416"/>
                </a:lnTo>
                <a:lnTo>
                  <a:pt x="956" y="1410"/>
                </a:lnTo>
                <a:lnTo>
                  <a:pt x="962" y="1409"/>
                </a:lnTo>
                <a:lnTo>
                  <a:pt x="967" y="1405"/>
                </a:lnTo>
                <a:lnTo>
                  <a:pt x="968" y="1400"/>
                </a:lnTo>
                <a:lnTo>
                  <a:pt x="968" y="1392"/>
                </a:lnTo>
                <a:lnTo>
                  <a:pt x="965" y="1378"/>
                </a:lnTo>
                <a:lnTo>
                  <a:pt x="962" y="1373"/>
                </a:lnTo>
                <a:lnTo>
                  <a:pt x="958" y="1368"/>
                </a:lnTo>
                <a:lnTo>
                  <a:pt x="953" y="1364"/>
                </a:lnTo>
                <a:lnTo>
                  <a:pt x="948" y="1361"/>
                </a:lnTo>
                <a:lnTo>
                  <a:pt x="934" y="1358"/>
                </a:lnTo>
                <a:lnTo>
                  <a:pt x="931" y="1363"/>
                </a:lnTo>
                <a:lnTo>
                  <a:pt x="927" y="1366"/>
                </a:lnTo>
                <a:lnTo>
                  <a:pt x="916" y="1370"/>
                </a:lnTo>
                <a:lnTo>
                  <a:pt x="910" y="1373"/>
                </a:lnTo>
                <a:lnTo>
                  <a:pt x="905" y="1375"/>
                </a:lnTo>
                <a:lnTo>
                  <a:pt x="902" y="1380"/>
                </a:lnTo>
                <a:lnTo>
                  <a:pt x="900" y="1385"/>
                </a:lnTo>
                <a:close/>
                <a:moveTo>
                  <a:pt x="730" y="1569"/>
                </a:moveTo>
                <a:lnTo>
                  <a:pt x="733" y="1569"/>
                </a:lnTo>
                <a:lnTo>
                  <a:pt x="735" y="1571"/>
                </a:lnTo>
                <a:lnTo>
                  <a:pt x="740" y="1576"/>
                </a:lnTo>
                <a:lnTo>
                  <a:pt x="745" y="1581"/>
                </a:lnTo>
                <a:lnTo>
                  <a:pt x="747" y="1583"/>
                </a:lnTo>
                <a:lnTo>
                  <a:pt x="750" y="1583"/>
                </a:lnTo>
                <a:lnTo>
                  <a:pt x="752" y="1578"/>
                </a:lnTo>
                <a:lnTo>
                  <a:pt x="754" y="1576"/>
                </a:lnTo>
                <a:lnTo>
                  <a:pt x="755" y="1574"/>
                </a:lnTo>
                <a:lnTo>
                  <a:pt x="757" y="1576"/>
                </a:lnTo>
                <a:lnTo>
                  <a:pt x="762" y="1576"/>
                </a:lnTo>
                <a:lnTo>
                  <a:pt x="769" y="1576"/>
                </a:lnTo>
                <a:lnTo>
                  <a:pt x="781" y="1576"/>
                </a:lnTo>
                <a:lnTo>
                  <a:pt x="788" y="1578"/>
                </a:lnTo>
                <a:lnTo>
                  <a:pt x="793" y="1576"/>
                </a:lnTo>
                <a:lnTo>
                  <a:pt x="796" y="1574"/>
                </a:lnTo>
                <a:lnTo>
                  <a:pt x="798" y="1569"/>
                </a:lnTo>
                <a:lnTo>
                  <a:pt x="793" y="1568"/>
                </a:lnTo>
                <a:lnTo>
                  <a:pt x="791" y="1562"/>
                </a:lnTo>
                <a:lnTo>
                  <a:pt x="791" y="1556"/>
                </a:lnTo>
                <a:lnTo>
                  <a:pt x="791" y="1549"/>
                </a:lnTo>
                <a:lnTo>
                  <a:pt x="779" y="1549"/>
                </a:lnTo>
                <a:lnTo>
                  <a:pt x="767" y="1547"/>
                </a:lnTo>
                <a:lnTo>
                  <a:pt x="748" y="1545"/>
                </a:lnTo>
                <a:lnTo>
                  <a:pt x="742" y="1547"/>
                </a:lnTo>
                <a:lnTo>
                  <a:pt x="737" y="1551"/>
                </a:lnTo>
                <a:lnTo>
                  <a:pt x="731" y="1557"/>
                </a:lnTo>
                <a:lnTo>
                  <a:pt x="730" y="1569"/>
                </a:lnTo>
                <a:close/>
                <a:moveTo>
                  <a:pt x="996" y="1426"/>
                </a:moveTo>
                <a:lnTo>
                  <a:pt x="987" y="1426"/>
                </a:lnTo>
                <a:lnTo>
                  <a:pt x="980" y="1428"/>
                </a:lnTo>
                <a:lnTo>
                  <a:pt x="975" y="1431"/>
                </a:lnTo>
                <a:lnTo>
                  <a:pt x="968" y="1433"/>
                </a:lnTo>
                <a:lnTo>
                  <a:pt x="967" y="1436"/>
                </a:lnTo>
                <a:lnTo>
                  <a:pt x="965" y="1438"/>
                </a:lnTo>
                <a:lnTo>
                  <a:pt x="958" y="1439"/>
                </a:lnTo>
                <a:lnTo>
                  <a:pt x="951" y="1441"/>
                </a:lnTo>
                <a:lnTo>
                  <a:pt x="948" y="1443"/>
                </a:lnTo>
                <a:lnTo>
                  <a:pt x="948" y="1446"/>
                </a:lnTo>
                <a:lnTo>
                  <a:pt x="953" y="1448"/>
                </a:lnTo>
                <a:lnTo>
                  <a:pt x="955" y="1450"/>
                </a:lnTo>
                <a:lnTo>
                  <a:pt x="955" y="1451"/>
                </a:lnTo>
                <a:lnTo>
                  <a:pt x="955" y="1453"/>
                </a:lnTo>
                <a:lnTo>
                  <a:pt x="960" y="1455"/>
                </a:lnTo>
                <a:lnTo>
                  <a:pt x="962" y="1457"/>
                </a:lnTo>
                <a:lnTo>
                  <a:pt x="962" y="1460"/>
                </a:lnTo>
                <a:lnTo>
                  <a:pt x="989" y="1460"/>
                </a:lnTo>
                <a:lnTo>
                  <a:pt x="987" y="1453"/>
                </a:lnTo>
                <a:lnTo>
                  <a:pt x="987" y="1448"/>
                </a:lnTo>
                <a:lnTo>
                  <a:pt x="991" y="1441"/>
                </a:lnTo>
                <a:lnTo>
                  <a:pt x="996" y="1436"/>
                </a:lnTo>
                <a:lnTo>
                  <a:pt x="996" y="1431"/>
                </a:lnTo>
                <a:lnTo>
                  <a:pt x="996" y="1426"/>
                </a:lnTo>
                <a:close/>
                <a:moveTo>
                  <a:pt x="1105" y="1303"/>
                </a:moveTo>
                <a:lnTo>
                  <a:pt x="1098" y="1303"/>
                </a:lnTo>
                <a:lnTo>
                  <a:pt x="1091" y="1303"/>
                </a:lnTo>
                <a:lnTo>
                  <a:pt x="1085" y="1303"/>
                </a:lnTo>
                <a:lnTo>
                  <a:pt x="1078" y="1303"/>
                </a:lnTo>
                <a:lnTo>
                  <a:pt x="1078" y="1298"/>
                </a:lnTo>
                <a:lnTo>
                  <a:pt x="1078" y="1293"/>
                </a:lnTo>
                <a:lnTo>
                  <a:pt x="1073" y="1288"/>
                </a:lnTo>
                <a:lnTo>
                  <a:pt x="1069" y="1281"/>
                </a:lnTo>
                <a:lnTo>
                  <a:pt x="1069" y="1276"/>
                </a:lnTo>
                <a:lnTo>
                  <a:pt x="1071" y="1269"/>
                </a:lnTo>
                <a:lnTo>
                  <a:pt x="1064" y="1267"/>
                </a:lnTo>
                <a:lnTo>
                  <a:pt x="1059" y="1269"/>
                </a:lnTo>
                <a:lnTo>
                  <a:pt x="1057" y="1272"/>
                </a:lnTo>
                <a:lnTo>
                  <a:pt x="1057" y="1276"/>
                </a:lnTo>
                <a:lnTo>
                  <a:pt x="1057" y="1286"/>
                </a:lnTo>
                <a:lnTo>
                  <a:pt x="1056" y="1289"/>
                </a:lnTo>
                <a:lnTo>
                  <a:pt x="1050" y="1289"/>
                </a:lnTo>
                <a:lnTo>
                  <a:pt x="1050" y="1283"/>
                </a:lnTo>
                <a:lnTo>
                  <a:pt x="1050" y="1277"/>
                </a:lnTo>
                <a:lnTo>
                  <a:pt x="1047" y="1274"/>
                </a:lnTo>
                <a:lnTo>
                  <a:pt x="1044" y="1272"/>
                </a:lnTo>
                <a:lnTo>
                  <a:pt x="1035" y="1269"/>
                </a:lnTo>
                <a:lnTo>
                  <a:pt x="1032" y="1266"/>
                </a:lnTo>
                <a:lnTo>
                  <a:pt x="1030" y="1262"/>
                </a:lnTo>
                <a:lnTo>
                  <a:pt x="1030" y="1228"/>
                </a:lnTo>
                <a:lnTo>
                  <a:pt x="1044" y="1208"/>
                </a:lnTo>
                <a:lnTo>
                  <a:pt x="1047" y="1208"/>
                </a:lnTo>
                <a:lnTo>
                  <a:pt x="1050" y="1208"/>
                </a:lnTo>
                <a:lnTo>
                  <a:pt x="1050" y="1204"/>
                </a:lnTo>
                <a:lnTo>
                  <a:pt x="1050" y="1201"/>
                </a:lnTo>
                <a:lnTo>
                  <a:pt x="1050" y="1197"/>
                </a:lnTo>
                <a:lnTo>
                  <a:pt x="1050" y="1194"/>
                </a:lnTo>
                <a:lnTo>
                  <a:pt x="1054" y="1194"/>
                </a:lnTo>
                <a:lnTo>
                  <a:pt x="1057" y="1194"/>
                </a:lnTo>
                <a:lnTo>
                  <a:pt x="1057" y="1191"/>
                </a:lnTo>
                <a:lnTo>
                  <a:pt x="1057" y="1187"/>
                </a:lnTo>
                <a:lnTo>
                  <a:pt x="1057" y="1180"/>
                </a:lnTo>
                <a:lnTo>
                  <a:pt x="1059" y="1175"/>
                </a:lnTo>
                <a:lnTo>
                  <a:pt x="1061" y="1173"/>
                </a:lnTo>
                <a:lnTo>
                  <a:pt x="1064" y="1173"/>
                </a:lnTo>
                <a:lnTo>
                  <a:pt x="1066" y="1160"/>
                </a:lnTo>
                <a:lnTo>
                  <a:pt x="1064" y="1150"/>
                </a:lnTo>
                <a:lnTo>
                  <a:pt x="1062" y="1139"/>
                </a:lnTo>
                <a:lnTo>
                  <a:pt x="1059" y="1131"/>
                </a:lnTo>
                <a:lnTo>
                  <a:pt x="1054" y="1112"/>
                </a:lnTo>
                <a:lnTo>
                  <a:pt x="1052" y="1102"/>
                </a:lnTo>
                <a:lnTo>
                  <a:pt x="1050" y="1092"/>
                </a:lnTo>
                <a:lnTo>
                  <a:pt x="1044" y="1093"/>
                </a:lnTo>
                <a:lnTo>
                  <a:pt x="1040" y="1092"/>
                </a:lnTo>
                <a:lnTo>
                  <a:pt x="1037" y="1090"/>
                </a:lnTo>
                <a:lnTo>
                  <a:pt x="1035" y="1087"/>
                </a:lnTo>
                <a:lnTo>
                  <a:pt x="1030" y="1081"/>
                </a:lnTo>
                <a:lnTo>
                  <a:pt x="1027" y="1080"/>
                </a:lnTo>
                <a:lnTo>
                  <a:pt x="1023" y="1078"/>
                </a:lnTo>
                <a:lnTo>
                  <a:pt x="1018" y="1083"/>
                </a:lnTo>
                <a:lnTo>
                  <a:pt x="1013" y="1088"/>
                </a:lnTo>
                <a:lnTo>
                  <a:pt x="1004" y="1090"/>
                </a:lnTo>
                <a:lnTo>
                  <a:pt x="996" y="1092"/>
                </a:lnTo>
                <a:lnTo>
                  <a:pt x="996" y="1107"/>
                </a:lnTo>
                <a:lnTo>
                  <a:pt x="996" y="1122"/>
                </a:lnTo>
                <a:lnTo>
                  <a:pt x="994" y="1138"/>
                </a:lnTo>
                <a:lnTo>
                  <a:pt x="996" y="1153"/>
                </a:lnTo>
                <a:lnTo>
                  <a:pt x="997" y="1158"/>
                </a:lnTo>
                <a:lnTo>
                  <a:pt x="999" y="1162"/>
                </a:lnTo>
                <a:lnTo>
                  <a:pt x="1004" y="1170"/>
                </a:lnTo>
                <a:lnTo>
                  <a:pt x="1008" y="1173"/>
                </a:lnTo>
                <a:lnTo>
                  <a:pt x="1008" y="1177"/>
                </a:lnTo>
                <a:lnTo>
                  <a:pt x="1006" y="1179"/>
                </a:lnTo>
                <a:lnTo>
                  <a:pt x="1003" y="1180"/>
                </a:lnTo>
                <a:lnTo>
                  <a:pt x="999" y="1179"/>
                </a:lnTo>
                <a:lnTo>
                  <a:pt x="996" y="1177"/>
                </a:lnTo>
                <a:lnTo>
                  <a:pt x="994" y="1168"/>
                </a:lnTo>
                <a:lnTo>
                  <a:pt x="992" y="1165"/>
                </a:lnTo>
                <a:lnTo>
                  <a:pt x="991" y="1162"/>
                </a:lnTo>
                <a:lnTo>
                  <a:pt x="987" y="1160"/>
                </a:lnTo>
                <a:lnTo>
                  <a:pt x="982" y="1160"/>
                </a:lnTo>
                <a:lnTo>
                  <a:pt x="979" y="1155"/>
                </a:lnTo>
                <a:lnTo>
                  <a:pt x="975" y="1150"/>
                </a:lnTo>
                <a:lnTo>
                  <a:pt x="970" y="1146"/>
                </a:lnTo>
                <a:lnTo>
                  <a:pt x="968" y="1139"/>
                </a:lnTo>
                <a:lnTo>
                  <a:pt x="968" y="1133"/>
                </a:lnTo>
                <a:lnTo>
                  <a:pt x="963" y="1131"/>
                </a:lnTo>
                <a:lnTo>
                  <a:pt x="962" y="1129"/>
                </a:lnTo>
                <a:lnTo>
                  <a:pt x="962" y="1126"/>
                </a:lnTo>
                <a:lnTo>
                  <a:pt x="962" y="1119"/>
                </a:lnTo>
                <a:lnTo>
                  <a:pt x="962" y="1112"/>
                </a:lnTo>
                <a:lnTo>
                  <a:pt x="960" y="1107"/>
                </a:lnTo>
                <a:lnTo>
                  <a:pt x="956" y="1104"/>
                </a:lnTo>
                <a:lnTo>
                  <a:pt x="953" y="1100"/>
                </a:lnTo>
                <a:lnTo>
                  <a:pt x="948" y="1098"/>
                </a:lnTo>
                <a:lnTo>
                  <a:pt x="941" y="1098"/>
                </a:lnTo>
                <a:lnTo>
                  <a:pt x="934" y="1098"/>
                </a:lnTo>
                <a:lnTo>
                  <a:pt x="929" y="1107"/>
                </a:lnTo>
                <a:lnTo>
                  <a:pt x="927" y="1112"/>
                </a:lnTo>
                <a:lnTo>
                  <a:pt x="927" y="1119"/>
                </a:lnTo>
                <a:lnTo>
                  <a:pt x="931" y="1121"/>
                </a:lnTo>
                <a:lnTo>
                  <a:pt x="933" y="1124"/>
                </a:lnTo>
                <a:lnTo>
                  <a:pt x="934" y="1133"/>
                </a:lnTo>
                <a:lnTo>
                  <a:pt x="933" y="1138"/>
                </a:lnTo>
                <a:lnTo>
                  <a:pt x="934" y="1145"/>
                </a:lnTo>
                <a:lnTo>
                  <a:pt x="934" y="1156"/>
                </a:lnTo>
                <a:lnTo>
                  <a:pt x="934" y="1163"/>
                </a:lnTo>
                <a:lnTo>
                  <a:pt x="934" y="1168"/>
                </a:lnTo>
                <a:lnTo>
                  <a:pt x="933" y="1172"/>
                </a:lnTo>
                <a:lnTo>
                  <a:pt x="927" y="1173"/>
                </a:lnTo>
                <a:lnTo>
                  <a:pt x="927" y="1163"/>
                </a:lnTo>
                <a:lnTo>
                  <a:pt x="927" y="1153"/>
                </a:lnTo>
                <a:lnTo>
                  <a:pt x="924" y="1146"/>
                </a:lnTo>
                <a:lnTo>
                  <a:pt x="921" y="1139"/>
                </a:lnTo>
                <a:lnTo>
                  <a:pt x="910" y="1139"/>
                </a:lnTo>
                <a:lnTo>
                  <a:pt x="907" y="1141"/>
                </a:lnTo>
                <a:lnTo>
                  <a:pt x="904" y="1143"/>
                </a:lnTo>
                <a:lnTo>
                  <a:pt x="902" y="1146"/>
                </a:lnTo>
                <a:lnTo>
                  <a:pt x="900" y="1150"/>
                </a:lnTo>
                <a:lnTo>
                  <a:pt x="900" y="1160"/>
                </a:lnTo>
                <a:lnTo>
                  <a:pt x="893" y="1163"/>
                </a:lnTo>
                <a:lnTo>
                  <a:pt x="888" y="1168"/>
                </a:lnTo>
                <a:lnTo>
                  <a:pt x="887" y="1177"/>
                </a:lnTo>
                <a:lnTo>
                  <a:pt x="887" y="1187"/>
                </a:lnTo>
                <a:lnTo>
                  <a:pt x="888" y="1189"/>
                </a:lnTo>
                <a:lnTo>
                  <a:pt x="890" y="1191"/>
                </a:lnTo>
                <a:lnTo>
                  <a:pt x="893" y="1194"/>
                </a:lnTo>
                <a:lnTo>
                  <a:pt x="899" y="1196"/>
                </a:lnTo>
                <a:lnTo>
                  <a:pt x="900" y="1197"/>
                </a:lnTo>
                <a:lnTo>
                  <a:pt x="900" y="1201"/>
                </a:lnTo>
                <a:lnTo>
                  <a:pt x="902" y="1202"/>
                </a:lnTo>
                <a:lnTo>
                  <a:pt x="904" y="1204"/>
                </a:lnTo>
                <a:lnTo>
                  <a:pt x="905" y="1209"/>
                </a:lnTo>
                <a:lnTo>
                  <a:pt x="907" y="1221"/>
                </a:lnTo>
                <a:lnTo>
                  <a:pt x="914" y="1221"/>
                </a:lnTo>
                <a:lnTo>
                  <a:pt x="921" y="1220"/>
                </a:lnTo>
                <a:lnTo>
                  <a:pt x="924" y="1216"/>
                </a:lnTo>
                <a:lnTo>
                  <a:pt x="927" y="1211"/>
                </a:lnTo>
                <a:lnTo>
                  <a:pt x="931" y="1206"/>
                </a:lnTo>
                <a:lnTo>
                  <a:pt x="934" y="1202"/>
                </a:lnTo>
                <a:lnTo>
                  <a:pt x="939" y="1201"/>
                </a:lnTo>
                <a:lnTo>
                  <a:pt x="948" y="1201"/>
                </a:lnTo>
                <a:lnTo>
                  <a:pt x="948" y="1206"/>
                </a:lnTo>
                <a:lnTo>
                  <a:pt x="951" y="1208"/>
                </a:lnTo>
                <a:lnTo>
                  <a:pt x="956" y="1213"/>
                </a:lnTo>
                <a:lnTo>
                  <a:pt x="960" y="1214"/>
                </a:lnTo>
                <a:lnTo>
                  <a:pt x="962" y="1218"/>
                </a:lnTo>
                <a:lnTo>
                  <a:pt x="962" y="1223"/>
                </a:lnTo>
                <a:lnTo>
                  <a:pt x="962" y="1228"/>
                </a:lnTo>
                <a:lnTo>
                  <a:pt x="968" y="1230"/>
                </a:lnTo>
                <a:lnTo>
                  <a:pt x="975" y="1231"/>
                </a:lnTo>
                <a:lnTo>
                  <a:pt x="979" y="1237"/>
                </a:lnTo>
                <a:lnTo>
                  <a:pt x="982" y="1242"/>
                </a:lnTo>
                <a:lnTo>
                  <a:pt x="977" y="1242"/>
                </a:lnTo>
                <a:lnTo>
                  <a:pt x="972" y="1242"/>
                </a:lnTo>
                <a:lnTo>
                  <a:pt x="967" y="1237"/>
                </a:lnTo>
                <a:lnTo>
                  <a:pt x="958" y="1233"/>
                </a:lnTo>
                <a:lnTo>
                  <a:pt x="955" y="1233"/>
                </a:lnTo>
                <a:lnTo>
                  <a:pt x="948" y="1235"/>
                </a:lnTo>
                <a:lnTo>
                  <a:pt x="943" y="1243"/>
                </a:lnTo>
                <a:lnTo>
                  <a:pt x="939" y="1247"/>
                </a:lnTo>
                <a:lnTo>
                  <a:pt x="934" y="1249"/>
                </a:lnTo>
                <a:lnTo>
                  <a:pt x="933" y="1255"/>
                </a:lnTo>
                <a:lnTo>
                  <a:pt x="933" y="1262"/>
                </a:lnTo>
                <a:lnTo>
                  <a:pt x="936" y="1271"/>
                </a:lnTo>
                <a:lnTo>
                  <a:pt x="939" y="1279"/>
                </a:lnTo>
                <a:lnTo>
                  <a:pt x="941" y="1284"/>
                </a:lnTo>
                <a:lnTo>
                  <a:pt x="941" y="1289"/>
                </a:lnTo>
                <a:lnTo>
                  <a:pt x="950" y="1295"/>
                </a:lnTo>
                <a:lnTo>
                  <a:pt x="956" y="1301"/>
                </a:lnTo>
                <a:lnTo>
                  <a:pt x="965" y="1306"/>
                </a:lnTo>
                <a:lnTo>
                  <a:pt x="975" y="1310"/>
                </a:lnTo>
                <a:lnTo>
                  <a:pt x="980" y="1318"/>
                </a:lnTo>
                <a:lnTo>
                  <a:pt x="982" y="1324"/>
                </a:lnTo>
                <a:lnTo>
                  <a:pt x="982" y="1330"/>
                </a:lnTo>
                <a:lnTo>
                  <a:pt x="991" y="1330"/>
                </a:lnTo>
                <a:lnTo>
                  <a:pt x="997" y="1332"/>
                </a:lnTo>
                <a:lnTo>
                  <a:pt x="1003" y="1335"/>
                </a:lnTo>
                <a:lnTo>
                  <a:pt x="1009" y="1337"/>
                </a:lnTo>
                <a:lnTo>
                  <a:pt x="1011" y="1334"/>
                </a:lnTo>
                <a:lnTo>
                  <a:pt x="1013" y="1332"/>
                </a:lnTo>
                <a:lnTo>
                  <a:pt x="1020" y="1330"/>
                </a:lnTo>
                <a:lnTo>
                  <a:pt x="1027" y="1332"/>
                </a:lnTo>
                <a:lnTo>
                  <a:pt x="1028" y="1334"/>
                </a:lnTo>
                <a:lnTo>
                  <a:pt x="1030" y="1337"/>
                </a:lnTo>
                <a:lnTo>
                  <a:pt x="1037" y="1335"/>
                </a:lnTo>
                <a:lnTo>
                  <a:pt x="1044" y="1334"/>
                </a:lnTo>
                <a:lnTo>
                  <a:pt x="1049" y="1330"/>
                </a:lnTo>
                <a:lnTo>
                  <a:pt x="1057" y="1330"/>
                </a:lnTo>
                <a:lnTo>
                  <a:pt x="1064" y="1330"/>
                </a:lnTo>
                <a:lnTo>
                  <a:pt x="1071" y="1330"/>
                </a:lnTo>
                <a:lnTo>
                  <a:pt x="1076" y="1332"/>
                </a:lnTo>
                <a:lnTo>
                  <a:pt x="1078" y="1337"/>
                </a:lnTo>
                <a:lnTo>
                  <a:pt x="1073" y="1341"/>
                </a:lnTo>
                <a:lnTo>
                  <a:pt x="1066" y="1342"/>
                </a:lnTo>
                <a:lnTo>
                  <a:pt x="1059" y="1344"/>
                </a:lnTo>
                <a:lnTo>
                  <a:pt x="1050" y="1344"/>
                </a:lnTo>
                <a:lnTo>
                  <a:pt x="1047" y="1349"/>
                </a:lnTo>
                <a:lnTo>
                  <a:pt x="1044" y="1354"/>
                </a:lnTo>
                <a:lnTo>
                  <a:pt x="1037" y="1358"/>
                </a:lnTo>
                <a:lnTo>
                  <a:pt x="1030" y="1358"/>
                </a:lnTo>
                <a:lnTo>
                  <a:pt x="1028" y="1363"/>
                </a:lnTo>
                <a:lnTo>
                  <a:pt x="1025" y="1368"/>
                </a:lnTo>
                <a:lnTo>
                  <a:pt x="1016" y="1375"/>
                </a:lnTo>
                <a:lnTo>
                  <a:pt x="1013" y="1378"/>
                </a:lnTo>
                <a:lnTo>
                  <a:pt x="1009" y="1383"/>
                </a:lnTo>
                <a:lnTo>
                  <a:pt x="1008" y="1390"/>
                </a:lnTo>
                <a:lnTo>
                  <a:pt x="1009" y="1399"/>
                </a:lnTo>
                <a:lnTo>
                  <a:pt x="1015" y="1402"/>
                </a:lnTo>
                <a:lnTo>
                  <a:pt x="1020" y="1405"/>
                </a:lnTo>
                <a:lnTo>
                  <a:pt x="1023" y="1410"/>
                </a:lnTo>
                <a:lnTo>
                  <a:pt x="1030" y="1412"/>
                </a:lnTo>
                <a:lnTo>
                  <a:pt x="1032" y="1409"/>
                </a:lnTo>
                <a:lnTo>
                  <a:pt x="1035" y="1407"/>
                </a:lnTo>
                <a:lnTo>
                  <a:pt x="1044" y="1405"/>
                </a:lnTo>
                <a:lnTo>
                  <a:pt x="1044" y="1402"/>
                </a:lnTo>
                <a:lnTo>
                  <a:pt x="1045" y="1400"/>
                </a:lnTo>
                <a:lnTo>
                  <a:pt x="1050" y="1399"/>
                </a:lnTo>
                <a:lnTo>
                  <a:pt x="1059" y="1393"/>
                </a:lnTo>
                <a:lnTo>
                  <a:pt x="1064" y="1392"/>
                </a:lnTo>
                <a:lnTo>
                  <a:pt x="1071" y="1392"/>
                </a:lnTo>
                <a:lnTo>
                  <a:pt x="1073" y="1387"/>
                </a:lnTo>
                <a:lnTo>
                  <a:pt x="1076" y="1383"/>
                </a:lnTo>
                <a:lnTo>
                  <a:pt x="1085" y="1378"/>
                </a:lnTo>
                <a:lnTo>
                  <a:pt x="1085" y="1375"/>
                </a:lnTo>
                <a:lnTo>
                  <a:pt x="1085" y="1371"/>
                </a:lnTo>
                <a:lnTo>
                  <a:pt x="1088" y="1370"/>
                </a:lnTo>
                <a:lnTo>
                  <a:pt x="1091" y="1368"/>
                </a:lnTo>
                <a:lnTo>
                  <a:pt x="1098" y="1364"/>
                </a:lnTo>
                <a:lnTo>
                  <a:pt x="1098" y="1361"/>
                </a:lnTo>
                <a:lnTo>
                  <a:pt x="1098" y="1358"/>
                </a:lnTo>
                <a:lnTo>
                  <a:pt x="1102" y="1358"/>
                </a:lnTo>
                <a:lnTo>
                  <a:pt x="1105" y="1358"/>
                </a:lnTo>
                <a:lnTo>
                  <a:pt x="1105" y="1354"/>
                </a:lnTo>
                <a:lnTo>
                  <a:pt x="1105" y="1351"/>
                </a:lnTo>
                <a:lnTo>
                  <a:pt x="1105" y="1347"/>
                </a:lnTo>
                <a:lnTo>
                  <a:pt x="1105" y="1344"/>
                </a:lnTo>
                <a:lnTo>
                  <a:pt x="1108" y="1344"/>
                </a:lnTo>
                <a:lnTo>
                  <a:pt x="1112" y="1344"/>
                </a:lnTo>
                <a:lnTo>
                  <a:pt x="1112" y="1341"/>
                </a:lnTo>
                <a:lnTo>
                  <a:pt x="1112" y="1337"/>
                </a:lnTo>
                <a:lnTo>
                  <a:pt x="1115" y="1337"/>
                </a:lnTo>
                <a:lnTo>
                  <a:pt x="1119" y="1337"/>
                </a:lnTo>
                <a:lnTo>
                  <a:pt x="1122" y="1330"/>
                </a:lnTo>
                <a:lnTo>
                  <a:pt x="1122" y="1327"/>
                </a:lnTo>
                <a:lnTo>
                  <a:pt x="1122" y="1324"/>
                </a:lnTo>
                <a:lnTo>
                  <a:pt x="1119" y="1317"/>
                </a:lnTo>
                <a:lnTo>
                  <a:pt x="1119" y="1315"/>
                </a:lnTo>
                <a:lnTo>
                  <a:pt x="1117" y="1313"/>
                </a:lnTo>
                <a:lnTo>
                  <a:pt x="1114" y="1312"/>
                </a:lnTo>
                <a:lnTo>
                  <a:pt x="1108" y="1312"/>
                </a:lnTo>
                <a:lnTo>
                  <a:pt x="1105" y="1310"/>
                </a:lnTo>
                <a:lnTo>
                  <a:pt x="1105" y="1306"/>
                </a:lnTo>
                <a:lnTo>
                  <a:pt x="1105" y="1303"/>
                </a:lnTo>
                <a:close/>
                <a:moveTo>
                  <a:pt x="1869" y="723"/>
                </a:moveTo>
                <a:lnTo>
                  <a:pt x="1874" y="723"/>
                </a:lnTo>
                <a:lnTo>
                  <a:pt x="1878" y="725"/>
                </a:lnTo>
                <a:lnTo>
                  <a:pt x="1881" y="727"/>
                </a:lnTo>
                <a:lnTo>
                  <a:pt x="1883" y="730"/>
                </a:lnTo>
                <a:lnTo>
                  <a:pt x="1888" y="738"/>
                </a:lnTo>
                <a:lnTo>
                  <a:pt x="1890" y="744"/>
                </a:lnTo>
                <a:lnTo>
                  <a:pt x="1890" y="750"/>
                </a:lnTo>
                <a:lnTo>
                  <a:pt x="1896" y="752"/>
                </a:lnTo>
                <a:lnTo>
                  <a:pt x="1900" y="752"/>
                </a:lnTo>
                <a:lnTo>
                  <a:pt x="1908" y="749"/>
                </a:lnTo>
                <a:lnTo>
                  <a:pt x="1914" y="744"/>
                </a:lnTo>
                <a:lnTo>
                  <a:pt x="1919" y="744"/>
                </a:lnTo>
                <a:lnTo>
                  <a:pt x="1924" y="744"/>
                </a:lnTo>
                <a:lnTo>
                  <a:pt x="1925" y="747"/>
                </a:lnTo>
                <a:lnTo>
                  <a:pt x="1927" y="750"/>
                </a:lnTo>
                <a:lnTo>
                  <a:pt x="1936" y="752"/>
                </a:lnTo>
                <a:lnTo>
                  <a:pt x="1939" y="754"/>
                </a:lnTo>
                <a:lnTo>
                  <a:pt x="1943" y="755"/>
                </a:lnTo>
                <a:lnTo>
                  <a:pt x="1944" y="759"/>
                </a:lnTo>
                <a:lnTo>
                  <a:pt x="1944" y="764"/>
                </a:lnTo>
                <a:lnTo>
                  <a:pt x="1949" y="767"/>
                </a:lnTo>
                <a:lnTo>
                  <a:pt x="1956" y="769"/>
                </a:lnTo>
                <a:lnTo>
                  <a:pt x="1961" y="773"/>
                </a:lnTo>
                <a:lnTo>
                  <a:pt x="1963" y="774"/>
                </a:lnTo>
                <a:lnTo>
                  <a:pt x="1965" y="778"/>
                </a:lnTo>
                <a:lnTo>
                  <a:pt x="1965" y="783"/>
                </a:lnTo>
                <a:lnTo>
                  <a:pt x="1966" y="786"/>
                </a:lnTo>
                <a:lnTo>
                  <a:pt x="1968" y="790"/>
                </a:lnTo>
                <a:lnTo>
                  <a:pt x="1971" y="791"/>
                </a:lnTo>
                <a:lnTo>
                  <a:pt x="1975" y="784"/>
                </a:lnTo>
                <a:lnTo>
                  <a:pt x="1980" y="779"/>
                </a:lnTo>
                <a:lnTo>
                  <a:pt x="1985" y="774"/>
                </a:lnTo>
                <a:lnTo>
                  <a:pt x="1992" y="771"/>
                </a:lnTo>
                <a:lnTo>
                  <a:pt x="1999" y="771"/>
                </a:lnTo>
                <a:lnTo>
                  <a:pt x="2002" y="771"/>
                </a:lnTo>
                <a:lnTo>
                  <a:pt x="2007" y="767"/>
                </a:lnTo>
                <a:lnTo>
                  <a:pt x="2009" y="764"/>
                </a:lnTo>
                <a:lnTo>
                  <a:pt x="2011" y="761"/>
                </a:lnTo>
                <a:lnTo>
                  <a:pt x="2012" y="755"/>
                </a:lnTo>
                <a:lnTo>
                  <a:pt x="2012" y="744"/>
                </a:lnTo>
                <a:lnTo>
                  <a:pt x="2006" y="742"/>
                </a:lnTo>
                <a:lnTo>
                  <a:pt x="1999" y="742"/>
                </a:lnTo>
                <a:lnTo>
                  <a:pt x="1992" y="744"/>
                </a:lnTo>
                <a:lnTo>
                  <a:pt x="1987" y="747"/>
                </a:lnTo>
                <a:lnTo>
                  <a:pt x="1982" y="749"/>
                </a:lnTo>
                <a:lnTo>
                  <a:pt x="1978" y="750"/>
                </a:lnTo>
                <a:lnTo>
                  <a:pt x="1975" y="749"/>
                </a:lnTo>
                <a:lnTo>
                  <a:pt x="1971" y="744"/>
                </a:lnTo>
                <a:lnTo>
                  <a:pt x="1971" y="738"/>
                </a:lnTo>
                <a:lnTo>
                  <a:pt x="1975" y="737"/>
                </a:lnTo>
                <a:lnTo>
                  <a:pt x="1978" y="737"/>
                </a:lnTo>
                <a:lnTo>
                  <a:pt x="1985" y="737"/>
                </a:lnTo>
                <a:lnTo>
                  <a:pt x="1990" y="737"/>
                </a:lnTo>
                <a:lnTo>
                  <a:pt x="1995" y="737"/>
                </a:lnTo>
                <a:lnTo>
                  <a:pt x="1999" y="735"/>
                </a:lnTo>
                <a:lnTo>
                  <a:pt x="1999" y="730"/>
                </a:lnTo>
                <a:lnTo>
                  <a:pt x="1990" y="730"/>
                </a:lnTo>
                <a:lnTo>
                  <a:pt x="1985" y="727"/>
                </a:lnTo>
                <a:lnTo>
                  <a:pt x="1982" y="721"/>
                </a:lnTo>
                <a:lnTo>
                  <a:pt x="1978" y="716"/>
                </a:lnTo>
                <a:lnTo>
                  <a:pt x="1985" y="716"/>
                </a:lnTo>
                <a:lnTo>
                  <a:pt x="1989" y="715"/>
                </a:lnTo>
                <a:lnTo>
                  <a:pt x="1994" y="711"/>
                </a:lnTo>
                <a:lnTo>
                  <a:pt x="1999" y="709"/>
                </a:lnTo>
                <a:lnTo>
                  <a:pt x="1999" y="703"/>
                </a:lnTo>
                <a:lnTo>
                  <a:pt x="2000" y="699"/>
                </a:lnTo>
                <a:lnTo>
                  <a:pt x="2002" y="696"/>
                </a:lnTo>
                <a:lnTo>
                  <a:pt x="2000" y="692"/>
                </a:lnTo>
                <a:lnTo>
                  <a:pt x="1999" y="691"/>
                </a:lnTo>
                <a:lnTo>
                  <a:pt x="1994" y="689"/>
                </a:lnTo>
                <a:lnTo>
                  <a:pt x="1985" y="689"/>
                </a:lnTo>
                <a:lnTo>
                  <a:pt x="1975" y="691"/>
                </a:lnTo>
                <a:lnTo>
                  <a:pt x="1966" y="694"/>
                </a:lnTo>
                <a:lnTo>
                  <a:pt x="1960" y="698"/>
                </a:lnTo>
                <a:lnTo>
                  <a:pt x="1958" y="701"/>
                </a:lnTo>
                <a:lnTo>
                  <a:pt x="1958" y="703"/>
                </a:lnTo>
                <a:lnTo>
                  <a:pt x="1956" y="708"/>
                </a:lnTo>
                <a:lnTo>
                  <a:pt x="1954" y="709"/>
                </a:lnTo>
                <a:lnTo>
                  <a:pt x="1951" y="709"/>
                </a:lnTo>
                <a:lnTo>
                  <a:pt x="1944" y="709"/>
                </a:lnTo>
                <a:lnTo>
                  <a:pt x="1941" y="709"/>
                </a:lnTo>
                <a:lnTo>
                  <a:pt x="1939" y="706"/>
                </a:lnTo>
                <a:lnTo>
                  <a:pt x="1941" y="704"/>
                </a:lnTo>
                <a:lnTo>
                  <a:pt x="1944" y="703"/>
                </a:lnTo>
                <a:lnTo>
                  <a:pt x="1946" y="689"/>
                </a:lnTo>
                <a:lnTo>
                  <a:pt x="1943" y="679"/>
                </a:lnTo>
                <a:lnTo>
                  <a:pt x="1939" y="672"/>
                </a:lnTo>
                <a:lnTo>
                  <a:pt x="1934" y="665"/>
                </a:lnTo>
                <a:lnTo>
                  <a:pt x="1924" y="651"/>
                </a:lnTo>
                <a:lnTo>
                  <a:pt x="1919" y="645"/>
                </a:lnTo>
                <a:lnTo>
                  <a:pt x="1917" y="634"/>
                </a:lnTo>
                <a:lnTo>
                  <a:pt x="1891" y="640"/>
                </a:lnTo>
                <a:lnTo>
                  <a:pt x="1879" y="643"/>
                </a:lnTo>
                <a:lnTo>
                  <a:pt x="1869" y="648"/>
                </a:lnTo>
                <a:lnTo>
                  <a:pt x="1869" y="660"/>
                </a:lnTo>
                <a:lnTo>
                  <a:pt x="1869" y="672"/>
                </a:lnTo>
                <a:lnTo>
                  <a:pt x="1867" y="682"/>
                </a:lnTo>
                <a:lnTo>
                  <a:pt x="1862" y="689"/>
                </a:lnTo>
                <a:lnTo>
                  <a:pt x="1861" y="694"/>
                </a:lnTo>
                <a:lnTo>
                  <a:pt x="1859" y="696"/>
                </a:lnTo>
                <a:lnTo>
                  <a:pt x="1856" y="696"/>
                </a:lnTo>
                <a:lnTo>
                  <a:pt x="1856" y="709"/>
                </a:lnTo>
                <a:lnTo>
                  <a:pt x="1862" y="709"/>
                </a:lnTo>
                <a:lnTo>
                  <a:pt x="1866" y="713"/>
                </a:lnTo>
                <a:lnTo>
                  <a:pt x="1867" y="718"/>
                </a:lnTo>
                <a:lnTo>
                  <a:pt x="1869" y="723"/>
                </a:lnTo>
                <a:close/>
                <a:moveTo>
                  <a:pt x="859" y="1856"/>
                </a:moveTo>
                <a:lnTo>
                  <a:pt x="851" y="1857"/>
                </a:lnTo>
                <a:lnTo>
                  <a:pt x="844" y="1859"/>
                </a:lnTo>
                <a:lnTo>
                  <a:pt x="832" y="1866"/>
                </a:lnTo>
                <a:lnTo>
                  <a:pt x="820" y="1873"/>
                </a:lnTo>
                <a:lnTo>
                  <a:pt x="813" y="1875"/>
                </a:lnTo>
                <a:lnTo>
                  <a:pt x="805" y="1876"/>
                </a:lnTo>
                <a:lnTo>
                  <a:pt x="805" y="1871"/>
                </a:lnTo>
                <a:lnTo>
                  <a:pt x="803" y="1868"/>
                </a:lnTo>
                <a:lnTo>
                  <a:pt x="801" y="1864"/>
                </a:lnTo>
                <a:lnTo>
                  <a:pt x="798" y="1863"/>
                </a:lnTo>
                <a:lnTo>
                  <a:pt x="796" y="1868"/>
                </a:lnTo>
                <a:lnTo>
                  <a:pt x="794" y="1869"/>
                </a:lnTo>
                <a:lnTo>
                  <a:pt x="791" y="1869"/>
                </a:lnTo>
                <a:lnTo>
                  <a:pt x="786" y="1873"/>
                </a:lnTo>
                <a:lnTo>
                  <a:pt x="781" y="1876"/>
                </a:lnTo>
                <a:lnTo>
                  <a:pt x="776" y="1881"/>
                </a:lnTo>
                <a:lnTo>
                  <a:pt x="771" y="1883"/>
                </a:lnTo>
                <a:lnTo>
                  <a:pt x="771" y="1890"/>
                </a:lnTo>
                <a:lnTo>
                  <a:pt x="767" y="1893"/>
                </a:lnTo>
                <a:lnTo>
                  <a:pt x="762" y="1897"/>
                </a:lnTo>
                <a:lnTo>
                  <a:pt x="757" y="1897"/>
                </a:lnTo>
                <a:lnTo>
                  <a:pt x="757" y="1902"/>
                </a:lnTo>
                <a:lnTo>
                  <a:pt x="757" y="1907"/>
                </a:lnTo>
                <a:lnTo>
                  <a:pt x="757" y="1912"/>
                </a:lnTo>
                <a:lnTo>
                  <a:pt x="757" y="1917"/>
                </a:lnTo>
                <a:lnTo>
                  <a:pt x="754" y="1919"/>
                </a:lnTo>
                <a:lnTo>
                  <a:pt x="750" y="1921"/>
                </a:lnTo>
                <a:lnTo>
                  <a:pt x="745" y="1922"/>
                </a:lnTo>
                <a:lnTo>
                  <a:pt x="743" y="1924"/>
                </a:lnTo>
                <a:lnTo>
                  <a:pt x="742" y="1932"/>
                </a:lnTo>
                <a:lnTo>
                  <a:pt x="740" y="1941"/>
                </a:lnTo>
                <a:lnTo>
                  <a:pt x="740" y="1950"/>
                </a:lnTo>
                <a:lnTo>
                  <a:pt x="737" y="1958"/>
                </a:lnTo>
                <a:lnTo>
                  <a:pt x="750" y="1958"/>
                </a:lnTo>
                <a:lnTo>
                  <a:pt x="752" y="1953"/>
                </a:lnTo>
                <a:lnTo>
                  <a:pt x="754" y="1951"/>
                </a:lnTo>
                <a:lnTo>
                  <a:pt x="757" y="1951"/>
                </a:lnTo>
                <a:lnTo>
                  <a:pt x="762" y="1948"/>
                </a:lnTo>
                <a:lnTo>
                  <a:pt x="767" y="1944"/>
                </a:lnTo>
                <a:lnTo>
                  <a:pt x="771" y="1939"/>
                </a:lnTo>
                <a:lnTo>
                  <a:pt x="777" y="1938"/>
                </a:lnTo>
                <a:lnTo>
                  <a:pt x="783" y="1934"/>
                </a:lnTo>
                <a:lnTo>
                  <a:pt x="789" y="1932"/>
                </a:lnTo>
                <a:lnTo>
                  <a:pt x="793" y="1932"/>
                </a:lnTo>
                <a:lnTo>
                  <a:pt x="794" y="1932"/>
                </a:lnTo>
                <a:lnTo>
                  <a:pt x="796" y="1934"/>
                </a:lnTo>
                <a:lnTo>
                  <a:pt x="798" y="1938"/>
                </a:lnTo>
                <a:lnTo>
                  <a:pt x="798" y="1943"/>
                </a:lnTo>
                <a:lnTo>
                  <a:pt x="796" y="1948"/>
                </a:lnTo>
                <a:lnTo>
                  <a:pt x="794" y="1953"/>
                </a:lnTo>
                <a:lnTo>
                  <a:pt x="791" y="1955"/>
                </a:lnTo>
                <a:lnTo>
                  <a:pt x="784" y="1960"/>
                </a:lnTo>
                <a:lnTo>
                  <a:pt x="777" y="1965"/>
                </a:lnTo>
                <a:lnTo>
                  <a:pt x="771" y="1979"/>
                </a:lnTo>
                <a:lnTo>
                  <a:pt x="764" y="1992"/>
                </a:lnTo>
                <a:lnTo>
                  <a:pt x="769" y="1992"/>
                </a:lnTo>
                <a:lnTo>
                  <a:pt x="771" y="1996"/>
                </a:lnTo>
                <a:lnTo>
                  <a:pt x="771" y="2001"/>
                </a:lnTo>
                <a:lnTo>
                  <a:pt x="771" y="2006"/>
                </a:lnTo>
                <a:lnTo>
                  <a:pt x="769" y="2011"/>
                </a:lnTo>
                <a:lnTo>
                  <a:pt x="771" y="2016"/>
                </a:lnTo>
                <a:lnTo>
                  <a:pt x="772" y="2020"/>
                </a:lnTo>
                <a:lnTo>
                  <a:pt x="777" y="2020"/>
                </a:lnTo>
                <a:lnTo>
                  <a:pt x="779" y="2016"/>
                </a:lnTo>
                <a:lnTo>
                  <a:pt x="783" y="2014"/>
                </a:lnTo>
                <a:lnTo>
                  <a:pt x="791" y="2013"/>
                </a:lnTo>
                <a:lnTo>
                  <a:pt x="794" y="2011"/>
                </a:lnTo>
                <a:lnTo>
                  <a:pt x="798" y="2009"/>
                </a:lnTo>
                <a:lnTo>
                  <a:pt x="800" y="2008"/>
                </a:lnTo>
                <a:lnTo>
                  <a:pt x="805" y="2006"/>
                </a:lnTo>
                <a:lnTo>
                  <a:pt x="810" y="2006"/>
                </a:lnTo>
                <a:lnTo>
                  <a:pt x="815" y="2006"/>
                </a:lnTo>
                <a:lnTo>
                  <a:pt x="820" y="2001"/>
                </a:lnTo>
                <a:lnTo>
                  <a:pt x="827" y="1997"/>
                </a:lnTo>
                <a:lnTo>
                  <a:pt x="832" y="1997"/>
                </a:lnTo>
                <a:lnTo>
                  <a:pt x="839" y="1999"/>
                </a:lnTo>
                <a:lnTo>
                  <a:pt x="839" y="1992"/>
                </a:lnTo>
                <a:lnTo>
                  <a:pt x="842" y="1985"/>
                </a:lnTo>
                <a:lnTo>
                  <a:pt x="847" y="1982"/>
                </a:lnTo>
                <a:lnTo>
                  <a:pt x="852" y="1979"/>
                </a:lnTo>
                <a:lnTo>
                  <a:pt x="852" y="1972"/>
                </a:lnTo>
                <a:lnTo>
                  <a:pt x="856" y="1965"/>
                </a:lnTo>
                <a:lnTo>
                  <a:pt x="859" y="1960"/>
                </a:lnTo>
                <a:lnTo>
                  <a:pt x="859" y="1951"/>
                </a:lnTo>
                <a:lnTo>
                  <a:pt x="852" y="1924"/>
                </a:lnTo>
                <a:lnTo>
                  <a:pt x="846" y="1897"/>
                </a:lnTo>
                <a:lnTo>
                  <a:pt x="849" y="1888"/>
                </a:lnTo>
                <a:lnTo>
                  <a:pt x="856" y="1880"/>
                </a:lnTo>
                <a:lnTo>
                  <a:pt x="859" y="1869"/>
                </a:lnTo>
                <a:lnTo>
                  <a:pt x="859" y="1863"/>
                </a:lnTo>
                <a:lnTo>
                  <a:pt x="859" y="1856"/>
                </a:lnTo>
                <a:close/>
                <a:moveTo>
                  <a:pt x="1842" y="764"/>
                </a:moveTo>
                <a:lnTo>
                  <a:pt x="1844" y="779"/>
                </a:lnTo>
                <a:lnTo>
                  <a:pt x="1845" y="786"/>
                </a:lnTo>
                <a:lnTo>
                  <a:pt x="1847" y="793"/>
                </a:lnTo>
                <a:lnTo>
                  <a:pt x="1850" y="798"/>
                </a:lnTo>
                <a:lnTo>
                  <a:pt x="1856" y="802"/>
                </a:lnTo>
                <a:lnTo>
                  <a:pt x="1861" y="803"/>
                </a:lnTo>
                <a:lnTo>
                  <a:pt x="1869" y="805"/>
                </a:lnTo>
                <a:lnTo>
                  <a:pt x="1869" y="798"/>
                </a:lnTo>
                <a:lnTo>
                  <a:pt x="1873" y="795"/>
                </a:lnTo>
                <a:lnTo>
                  <a:pt x="1876" y="793"/>
                </a:lnTo>
                <a:lnTo>
                  <a:pt x="1883" y="791"/>
                </a:lnTo>
                <a:lnTo>
                  <a:pt x="1885" y="778"/>
                </a:lnTo>
                <a:lnTo>
                  <a:pt x="1883" y="764"/>
                </a:lnTo>
                <a:lnTo>
                  <a:pt x="1879" y="752"/>
                </a:lnTo>
                <a:lnTo>
                  <a:pt x="1873" y="742"/>
                </a:lnTo>
                <a:lnTo>
                  <a:pt x="1864" y="735"/>
                </a:lnTo>
                <a:lnTo>
                  <a:pt x="1856" y="732"/>
                </a:lnTo>
                <a:lnTo>
                  <a:pt x="1850" y="730"/>
                </a:lnTo>
                <a:lnTo>
                  <a:pt x="1845" y="732"/>
                </a:lnTo>
                <a:lnTo>
                  <a:pt x="1840" y="733"/>
                </a:lnTo>
                <a:lnTo>
                  <a:pt x="1835" y="737"/>
                </a:lnTo>
                <a:lnTo>
                  <a:pt x="1833" y="742"/>
                </a:lnTo>
                <a:lnTo>
                  <a:pt x="1832" y="744"/>
                </a:lnTo>
                <a:lnTo>
                  <a:pt x="1828" y="744"/>
                </a:lnTo>
                <a:lnTo>
                  <a:pt x="1828" y="752"/>
                </a:lnTo>
                <a:lnTo>
                  <a:pt x="1832" y="757"/>
                </a:lnTo>
                <a:lnTo>
                  <a:pt x="1837" y="761"/>
                </a:lnTo>
                <a:lnTo>
                  <a:pt x="1842" y="764"/>
                </a:lnTo>
                <a:close/>
                <a:moveTo>
                  <a:pt x="1965" y="682"/>
                </a:moveTo>
                <a:lnTo>
                  <a:pt x="1965" y="680"/>
                </a:lnTo>
                <a:lnTo>
                  <a:pt x="1963" y="679"/>
                </a:lnTo>
                <a:lnTo>
                  <a:pt x="1958" y="677"/>
                </a:lnTo>
                <a:lnTo>
                  <a:pt x="1954" y="677"/>
                </a:lnTo>
                <a:lnTo>
                  <a:pt x="1953" y="679"/>
                </a:lnTo>
                <a:lnTo>
                  <a:pt x="1951" y="682"/>
                </a:lnTo>
                <a:lnTo>
                  <a:pt x="1956" y="684"/>
                </a:lnTo>
                <a:lnTo>
                  <a:pt x="1958" y="686"/>
                </a:lnTo>
                <a:lnTo>
                  <a:pt x="1958" y="689"/>
                </a:lnTo>
                <a:lnTo>
                  <a:pt x="1963" y="687"/>
                </a:lnTo>
                <a:lnTo>
                  <a:pt x="1965" y="686"/>
                </a:lnTo>
                <a:lnTo>
                  <a:pt x="1965" y="682"/>
                </a:lnTo>
                <a:close/>
                <a:moveTo>
                  <a:pt x="2511" y="150"/>
                </a:moveTo>
                <a:lnTo>
                  <a:pt x="2512" y="147"/>
                </a:lnTo>
                <a:lnTo>
                  <a:pt x="2514" y="145"/>
                </a:lnTo>
                <a:lnTo>
                  <a:pt x="2521" y="143"/>
                </a:lnTo>
                <a:lnTo>
                  <a:pt x="2538" y="143"/>
                </a:lnTo>
                <a:lnTo>
                  <a:pt x="2536" y="129"/>
                </a:lnTo>
                <a:lnTo>
                  <a:pt x="2538" y="118"/>
                </a:lnTo>
                <a:lnTo>
                  <a:pt x="2541" y="95"/>
                </a:lnTo>
                <a:lnTo>
                  <a:pt x="2545" y="73"/>
                </a:lnTo>
                <a:lnTo>
                  <a:pt x="2545" y="61"/>
                </a:lnTo>
                <a:lnTo>
                  <a:pt x="2545" y="48"/>
                </a:lnTo>
                <a:lnTo>
                  <a:pt x="2524" y="48"/>
                </a:lnTo>
                <a:lnTo>
                  <a:pt x="2524" y="54"/>
                </a:lnTo>
                <a:lnTo>
                  <a:pt x="2521" y="61"/>
                </a:lnTo>
                <a:lnTo>
                  <a:pt x="2512" y="77"/>
                </a:lnTo>
                <a:lnTo>
                  <a:pt x="2502" y="92"/>
                </a:lnTo>
                <a:lnTo>
                  <a:pt x="2499" y="101"/>
                </a:lnTo>
                <a:lnTo>
                  <a:pt x="2497" y="109"/>
                </a:lnTo>
                <a:lnTo>
                  <a:pt x="2495" y="119"/>
                </a:lnTo>
                <a:lnTo>
                  <a:pt x="2495" y="131"/>
                </a:lnTo>
                <a:lnTo>
                  <a:pt x="2497" y="138"/>
                </a:lnTo>
                <a:lnTo>
                  <a:pt x="2500" y="143"/>
                </a:lnTo>
                <a:lnTo>
                  <a:pt x="2504" y="147"/>
                </a:lnTo>
                <a:lnTo>
                  <a:pt x="2511" y="150"/>
                </a:lnTo>
                <a:close/>
                <a:moveTo>
                  <a:pt x="2313" y="553"/>
                </a:moveTo>
                <a:lnTo>
                  <a:pt x="2313" y="549"/>
                </a:lnTo>
                <a:lnTo>
                  <a:pt x="2314" y="547"/>
                </a:lnTo>
                <a:lnTo>
                  <a:pt x="2320" y="546"/>
                </a:lnTo>
                <a:lnTo>
                  <a:pt x="2320" y="532"/>
                </a:lnTo>
                <a:lnTo>
                  <a:pt x="2306" y="532"/>
                </a:lnTo>
                <a:lnTo>
                  <a:pt x="2306" y="536"/>
                </a:lnTo>
                <a:lnTo>
                  <a:pt x="2304" y="537"/>
                </a:lnTo>
                <a:lnTo>
                  <a:pt x="2299" y="539"/>
                </a:lnTo>
                <a:lnTo>
                  <a:pt x="2299" y="546"/>
                </a:lnTo>
                <a:lnTo>
                  <a:pt x="2303" y="549"/>
                </a:lnTo>
                <a:lnTo>
                  <a:pt x="2306" y="553"/>
                </a:lnTo>
                <a:lnTo>
                  <a:pt x="2313" y="553"/>
                </a:lnTo>
                <a:close/>
                <a:moveTo>
                  <a:pt x="866" y="1501"/>
                </a:moveTo>
                <a:lnTo>
                  <a:pt x="864" y="1510"/>
                </a:lnTo>
                <a:lnTo>
                  <a:pt x="863" y="1513"/>
                </a:lnTo>
                <a:lnTo>
                  <a:pt x="859" y="1515"/>
                </a:lnTo>
                <a:lnTo>
                  <a:pt x="839" y="1515"/>
                </a:lnTo>
                <a:lnTo>
                  <a:pt x="839" y="1518"/>
                </a:lnTo>
                <a:lnTo>
                  <a:pt x="837" y="1520"/>
                </a:lnTo>
                <a:lnTo>
                  <a:pt x="834" y="1520"/>
                </a:lnTo>
                <a:lnTo>
                  <a:pt x="830" y="1520"/>
                </a:lnTo>
                <a:lnTo>
                  <a:pt x="825" y="1521"/>
                </a:lnTo>
                <a:lnTo>
                  <a:pt x="823" y="1523"/>
                </a:lnTo>
                <a:lnTo>
                  <a:pt x="822" y="1528"/>
                </a:lnTo>
                <a:lnTo>
                  <a:pt x="818" y="1535"/>
                </a:lnTo>
                <a:lnTo>
                  <a:pt x="815" y="1535"/>
                </a:lnTo>
                <a:lnTo>
                  <a:pt x="812" y="1535"/>
                </a:lnTo>
                <a:lnTo>
                  <a:pt x="808" y="1535"/>
                </a:lnTo>
                <a:lnTo>
                  <a:pt x="805" y="1535"/>
                </a:lnTo>
                <a:lnTo>
                  <a:pt x="805" y="1539"/>
                </a:lnTo>
                <a:lnTo>
                  <a:pt x="805" y="1542"/>
                </a:lnTo>
                <a:lnTo>
                  <a:pt x="805" y="1545"/>
                </a:lnTo>
                <a:lnTo>
                  <a:pt x="805" y="1549"/>
                </a:lnTo>
                <a:lnTo>
                  <a:pt x="808" y="1549"/>
                </a:lnTo>
                <a:lnTo>
                  <a:pt x="812" y="1549"/>
                </a:lnTo>
                <a:lnTo>
                  <a:pt x="817" y="1547"/>
                </a:lnTo>
                <a:lnTo>
                  <a:pt x="822" y="1544"/>
                </a:lnTo>
                <a:lnTo>
                  <a:pt x="825" y="1542"/>
                </a:lnTo>
                <a:lnTo>
                  <a:pt x="825" y="1549"/>
                </a:lnTo>
                <a:lnTo>
                  <a:pt x="829" y="1549"/>
                </a:lnTo>
                <a:lnTo>
                  <a:pt x="832" y="1549"/>
                </a:lnTo>
                <a:lnTo>
                  <a:pt x="832" y="1552"/>
                </a:lnTo>
                <a:lnTo>
                  <a:pt x="832" y="1556"/>
                </a:lnTo>
                <a:lnTo>
                  <a:pt x="834" y="1556"/>
                </a:lnTo>
                <a:lnTo>
                  <a:pt x="839" y="1556"/>
                </a:lnTo>
                <a:lnTo>
                  <a:pt x="842" y="1556"/>
                </a:lnTo>
                <a:lnTo>
                  <a:pt x="846" y="1556"/>
                </a:lnTo>
                <a:lnTo>
                  <a:pt x="846" y="1551"/>
                </a:lnTo>
                <a:lnTo>
                  <a:pt x="847" y="1545"/>
                </a:lnTo>
                <a:lnTo>
                  <a:pt x="849" y="1540"/>
                </a:lnTo>
                <a:lnTo>
                  <a:pt x="851" y="1539"/>
                </a:lnTo>
                <a:lnTo>
                  <a:pt x="858" y="1533"/>
                </a:lnTo>
                <a:lnTo>
                  <a:pt x="866" y="1528"/>
                </a:lnTo>
                <a:lnTo>
                  <a:pt x="866" y="1525"/>
                </a:lnTo>
                <a:lnTo>
                  <a:pt x="868" y="1523"/>
                </a:lnTo>
                <a:lnTo>
                  <a:pt x="873" y="1521"/>
                </a:lnTo>
                <a:lnTo>
                  <a:pt x="876" y="1518"/>
                </a:lnTo>
                <a:lnTo>
                  <a:pt x="878" y="1516"/>
                </a:lnTo>
                <a:lnTo>
                  <a:pt x="880" y="1515"/>
                </a:lnTo>
                <a:lnTo>
                  <a:pt x="878" y="1510"/>
                </a:lnTo>
                <a:lnTo>
                  <a:pt x="875" y="1506"/>
                </a:lnTo>
                <a:lnTo>
                  <a:pt x="866" y="1501"/>
                </a:lnTo>
                <a:close/>
                <a:moveTo>
                  <a:pt x="2360" y="239"/>
                </a:moveTo>
                <a:lnTo>
                  <a:pt x="2360" y="244"/>
                </a:lnTo>
                <a:lnTo>
                  <a:pt x="2362" y="247"/>
                </a:lnTo>
                <a:lnTo>
                  <a:pt x="2366" y="249"/>
                </a:lnTo>
                <a:lnTo>
                  <a:pt x="2369" y="251"/>
                </a:lnTo>
                <a:lnTo>
                  <a:pt x="2378" y="252"/>
                </a:lnTo>
                <a:lnTo>
                  <a:pt x="2379" y="256"/>
                </a:lnTo>
                <a:lnTo>
                  <a:pt x="2381" y="259"/>
                </a:lnTo>
                <a:lnTo>
                  <a:pt x="2388" y="268"/>
                </a:lnTo>
                <a:lnTo>
                  <a:pt x="2393" y="278"/>
                </a:lnTo>
                <a:lnTo>
                  <a:pt x="2398" y="281"/>
                </a:lnTo>
                <a:lnTo>
                  <a:pt x="2403" y="283"/>
                </a:lnTo>
                <a:lnTo>
                  <a:pt x="2408" y="286"/>
                </a:lnTo>
                <a:lnTo>
                  <a:pt x="2415" y="286"/>
                </a:lnTo>
                <a:lnTo>
                  <a:pt x="2418" y="278"/>
                </a:lnTo>
                <a:lnTo>
                  <a:pt x="2422" y="269"/>
                </a:lnTo>
                <a:lnTo>
                  <a:pt x="2427" y="262"/>
                </a:lnTo>
                <a:lnTo>
                  <a:pt x="2430" y="261"/>
                </a:lnTo>
                <a:lnTo>
                  <a:pt x="2436" y="259"/>
                </a:lnTo>
                <a:lnTo>
                  <a:pt x="2436" y="297"/>
                </a:lnTo>
                <a:lnTo>
                  <a:pt x="2436" y="300"/>
                </a:lnTo>
                <a:lnTo>
                  <a:pt x="2430" y="309"/>
                </a:lnTo>
                <a:lnTo>
                  <a:pt x="2425" y="315"/>
                </a:lnTo>
                <a:lnTo>
                  <a:pt x="2424" y="319"/>
                </a:lnTo>
                <a:lnTo>
                  <a:pt x="2418" y="322"/>
                </a:lnTo>
                <a:lnTo>
                  <a:pt x="2417" y="326"/>
                </a:lnTo>
                <a:lnTo>
                  <a:pt x="2417" y="332"/>
                </a:lnTo>
                <a:lnTo>
                  <a:pt x="2417" y="341"/>
                </a:lnTo>
                <a:lnTo>
                  <a:pt x="2415" y="344"/>
                </a:lnTo>
                <a:lnTo>
                  <a:pt x="2412" y="348"/>
                </a:lnTo>
                <a:lnTo>
                  <a:pt x="2410" y="351"/>
                </a:lnTo>
                <a:lnTo>
                  <a:pt x="2408" y="355"/>
                </a:lnTo>
                <a:lnTo>
                  <a:pt x="2407" y="361"/>
                </a:lnTo>
                <a:lnTo>
                  <a:pt x="2408" y="368"/>
                </a:lnTo>
                <a:lnTo>
                  <a:pt x="2408" y="375"/>
                </a:lnTo>
                <a:lnTo>
                  <a:pt x="2408" y="382"/>
                </a:lnTo>
                <a:lnTo>
                  <a:pt x="2417" y="382"/>
                </a:lnTo>
                <a:lnTo>
                  <a:pt x="2424" y="380"/>
                </a:lnTo>
                <a:lnTo>
                  <a:pt x="2427" y="378"/>
                </a:lnTo>
                <a:lnTo>
                  <a:pt x="2429" y="377"/>
                </a:lnTo>
                <a:lnTo>
                  <a:pt x="2429" y="373"/>
                </a:lnTo>
                <a:lnTo>
                  <a:pt x="2429" y="368"/>
                </a:lnTo>
                <a:lnTo>
                  <a:pt x="2442" y="361"/>
                </a:lnTo>
                <a:lnTo>
                  <a:pt x="2456" y="355"/>
                </a:lnTo>
                <a:lnTo>
                  <a:pt x="2456" y="314"/>
                </a:lnTo>
                <a:lnTo>
                  <a:pt x="2461" y="314"/>
                </a:lnTo>
                <a:lnTo>
                  <a:pt x="2466" y="314"/>
                </a:lnTo>
                <a:lnTo>
                  <a:pt x="2471" y="309"/>
                </a:lnTo>
                <a:lnTo>
                  <a:pt x="2478" y="305"/>
                </a:lnTo>
                <a:lnTo>
                  <a:pt x="2483" y="305"/>
                </a:lnTo>
                <a:lnTo>
                  <a:pt x="2490" y="307"/>
                </a:lnTo>
                <a:lnTo>
                  <a:pt x="2490" y="290"/>
                </a:lnTo>
                <a:lnTo>
                  <a:pt x="2488" y="283"/>
                </a:lnTo>
                <a:lnTo>
                  <a:pt x="2487" y="281"/>
                </a:lnTo>
                <a:lnTo>
                  <a:pt x="2483" y="280"/>
                </a:lnTo>
                <a:lnTo>
                  <a:pt x="2476" y="274"/>
                </a:lnTo>
                <a:lnTo>
                  <a:pt x="2473" y="269"/>
                </a:lnTo>
                <a:lnTo>
                  <a:pt x="2471" y="266"/>
                </a:lnTo>
                <a:lnTo>
                  <a:pt x="2471" y="259"/>
                </a:lnTo>
                <a:lnTo>
                  <a:pt x="2471" y="254"/>
                </a:lnTo>
                <a:lnTo>
                  <a:pt x="2475" y="251"/>
                </a:lnTo>
                <a:lnTo>
                  <a:pt x="2480" y="249"/>
                </a:lnTo>
                <a:lnTo>
                  <a:pt x="2488" y="245"/>
                </a:lnTo>
                <a:lnTo>
                  <a:pt x="2492" y="244"/>
                </a:lnTo>
                <a:lnTo>
                  <a:pt x="2493" y="240"/>
                </a:lnTo>
                <a:lnTo>
                  <a:pt x="2493" y="237"/>
                </a:lnTo>
                <a:lnTo>
                  <a:pt x="2497" y="230"/>
                </a:lnTo>
                <a:lnTo>
                  <a:pt x="2497" y="222"/>
                </a:lnTo>
                <a:lnTo>
                  <a:pt x="2497" y="218"/>
                </a:lnTo>
                <a:lnTo>
                  <a:pt x="2497" y="211"/>
                </a:lnTo>
                <a:lnTo>
                  <a:pt x="2505" y="210"/>
                </a:lnTo>
                <a:lnTo>
                  <a:pt x="2509" y="208"/>
                </a:lnTo>
                <a:lnTo>
                  <a:pt x="2511" y="205"/>
                </a:lnTo>
                <a:lnTo>
                  <a:pt x="2502" y="205"/>
                </a:lnTo>
                <a:lnTo>
                  <a:pt x="2499" y="199"/>
                </a:lnTo>
                <a:lnTo>
                  <a:pt x="2497" y="193"/>
                </a:lnTo>
                <a:lnTo>
                  <a:pt x="2497" y="184"/>
                </a:lnTo>
                <a:lnTo>
                  <a:pt x="2488" y="182"/>
                </a:lnTo>
                <a:lnTo>
                  <a:pt x="2485" y="181"/>
                </a:lnTo>
                <a:lnTo>
                  <a:pt x="2483" y="177"/>
                </a:lnTo>
                <a:lnTo>
                  <a:pt x="2483" y="165"/>
                </a:lnTo>
                <a:lnTo>
                  <a:pt x="2482" y="155"/>
                </a:lnTo>
                <a:lnTo>
                  <a:pt x="2480" y="150"/>
                </a:lnTo>
                <a:lnTo>
                  <a:pt x="2478" y="147"/>
                </a:lnTo>
                <a:lnTo>
                  <a:pt x="2475" y="145"/>
                </a:lnTo>
                <a:lnTo>
                  <a:pt x="2470" y="143"/>
                </a:lnTo>
                <a:lnTo>
                  <a:pt x="2470" y="148"/>
                </a:lnTo>
                <a:lnTo>
                  <a:pt x="2470" y="153"/>
                </a:lnTo>
                <a:lnTo>
                  <a:pt x="2466" y="158"/>
                </a:lnTo>
                <a:lnTo>
                  <a:pt x="2463" y="162"/>
                </a:lnTo>
                <a:lnTo>
                  <a:pt x="2458" y="164"/>
                </a:lnTo>
                <a:lnTo>
                  <a:pt x="2454" y="164"/>
                </a:lnTo>
                <a:lnTo>
                  <a:pt x="2451" y="162"/>
                </a:lnTo>
                <a:lnTo>
                  <a:pt x="2449" y="157"/>
                </a:lnTo>
                <a:lnTo>
                  <a:pt x="2451" y="150"/>
                </a:lnTo>
                <a:lnTo>
                  <a:pt x="2456" y="147"/>
                </a:lnTo>
                <a:lnTo>
                  <a:pt x="2459" y="141"/>
                </a:lnTo>
                <a:lnTo>
                  <a:pt x="2463" y="136"/>
                </a:lnTo>
                <a:lnTo>
                  <a:pt x="2465" y="128"/>
                </a:lnTo>
                <a:lnTo>
                  <a:pt x="2466" y="119"/>
                </a:lnTo>
                <a:lnTo>
                  <a:pt x="2470" y="114"/>
                </a:lnTo>
                <a:lnTo>
                  <a:pt x="2476" y="109"/>
                </a:lnTo>
                <a:lnTo>
                  <a:pt x="2475" y="102"/>
                </a:lnTo>
                <a:lnTo>
                  <a:pt x="2475" y="95"/>
                </a:lnTo>
                <a:lnTo>
                  <a:pt x="2478" y="87"/>
                </a:lnTo>
                <a:lnTo>
                  <a:pt x="2482" y="78"/>
                </a:lnTo>
                <a:lnTo>
                  <a:pt x="2483" y="73"/>
                </a:lnTo>
                <a:lnTo>
                  <a:pt x="2483" y="68"/>
                </a:lnTo>
                <a:lnTo>
                  <a:pt x="2476" y="66"/>
                </a:lnTo>
                <a:lnTo>
                  <a:pt x="2471" y="68"/>
                </a:lnTo>
                <a:lnTo>
                  <a:pt x="2463" y="72"/>
                </a:lnTo>
                <a:lnTo>
                  <a:pt x="2454" y="75"/>
                </a:lnTo>
                <a:lnTo>
                  <a:pt x="2449" y="77"/>
                </a:lnTo>
                <a:lnTo>
                  <a:pt x="2442" y="75"/>
                </a:lnTo>
                <a:lnTo>
                  <a:pt x="2441" y="80"/>
                </a:lnTo>
                <a:lnTo>
                  <a:pt x="2437" y="83"/>
                </a:lnTo>
                <a:lnTo>
                  <a:pt x="2432" y="85"/>
                </a:lnTo>
                <a:lnTo>
                  <a:pt x="2429" y="89"/>
                </a:lnTo>
                <a:lnTo>
                  <a:pt x="2427" y="92"/>
                </a:lnTo>
                <a:lnTo>
                  <a:pt x="2427" y="97"/>
                </a:lnTo>
                <a:lnTo>
                  <a:pt x="2425" y="101"/>
                </a:lnTo>
                <a:lnTo>
                  <a:pt x="2424" y="102"/>
                </a:lnTo>
                <a:lnTo>
                  <a:pt x="2422" y="102"/>
                </a:lnTo>
                <a:lnTo>
                  <a:pt x="2420" y="97"/>
                </a:lnTo>
                <a:lnTo>
                  <a:pt x="2417" y="97"/>
                </a:lnTo>
                <a:lnTo>
                  <a:pt x="2412" y="101"/>
                </a:lnTo>
                <a:lnTo>
                  <a:pt x="2405" y="102"/>
                </a:lnTo>
                <a:lnTo>
                  <a:pt x="2401" y="102"/>
                </a:lnTo>
                <a:lnTo>
                  <a:pt x="2401" y="106"/>
                </a:lnTo>
                <a:lnTo>
                  <a:pt x="2400" y="107"/>
                </a:lnTo>
                <a:lnTo>
                  <a:pt x="2393" y="109"/>
                </a:lnTo>
                <a:lnTo>
                  <a:pt x="2386" y="109"/>
                </a:lnTo>
                <a:lnTo>
                  <a:pt x="2383" y="111"/>
                </a:lnTo>
                <a:lnTo>
                  <a:pt x="2383" y="114"/>
                </a:lnTo>
                <a:lnTo>
                  <a:pt x="2384" y="121"/>
                </a:lnTo>
                <a:lnTo>
                  <a:pt x="2388" y="128"/>
                </a:lnTo>
                <a:lnTo>
                  <a:pt x="2389" y="129"/>
                </a:lnTo>
                <a:lnTo>
                  <a:pt x="2393" y="131"/>
                </a:lnTo>
                <a:lnTo>
                  <a:pt x="2396" y="131"/>
                </a:lnTo>
                <a:lnTo>
                  <a:pt x="2401" y="129"/>
                </a:lnTo>
                <a:lnTo>
                  <a:pt x="2405" y="131"/>
                </a:lnTo>
                <a:lnTo>
                  <a:pt x="2407" y="133"/>
                </a:lnTo>
                <a:lnTo>
                  <a:pt x="2407" y="135"/>
                </a:lnTo>
                <a:lnTo>
                  <a:pt x="2408" y="136"/>
                </a:lnTo>
                <a:lnTo>
                  <a:pt x="2415" y="138"/>
                </a:lnTo>
                <a:lnTo>
                  <a:pt x="2424" y="140"/>
                </a:lnTo>
                <a:lnTo>
                  <a:pt x="2432" y="143"/>
                </a:lnTo>
                <a:lnTo>
                  <a:pt x="2434" y="147"/>
                </a:lnTo>
                <a:lnTo>
                  <a:pt x="2436" y="150"/>
                </a:lnTo>
                <a:lnTo>
                  <a:pt x="2430" y="153"/>
                </a:lnTo>
                <a:lnTo>
                  <a:pt x="2427" y="157"/>
                </a:lnTo>
                <a:lnTo>
                  <a:pt x="2427" y="160"/>
                </a:lnTo>
                <a:lnTo>
                  <a:pt x="2429" y="165"/>
                </a:lnTo>
                <a:lnTo>
                  <a:pt x="2434" y="174"/>
                </a:lnTo>
                <a:lnTo>
                  <a:pt x="2436" y="179"/>
                </a:lnTo>
                <a:lnTo>
                  <a:pt x="2436" y="184"/>
                </a:lnTo>
                <a:lnTo>
                  <a:pt x="2424" y="182"/>
                </a:lnTo>
                <a:lnTo>
                  <a:pt x="2420" y="184"/>
                </a:lnTo>
                <a:lnTo>
                  <a:pt x="2418" y="184"/>
                </a:lnTo>
                <a:lnTo>
                  <a:pt x="2417" y="186"/>
                </a:lnTo>
                <a:lnTo>
                  <a:pt x="2417" y="187"/>
                </a:lnTo>
                <a:lnTo>
                  <a:pt x="2420" y="193"/>
                </a:lnTo>
                <a:lnTo>
                  <a:pt x="2425" y="205"/>
                </a:lnTo>
                <a:lnTo>
                  <a:pt x="2425" y="210"/>
                </a:lnTo>
                <a:lnTo>
                  <a:pt x="2422" y="211"/>
                </a:lnTo>
                <a:lnTo>
                  <a:pt x="2413" y="213"/>
                </a:lnTo>
                <a:lnTo>
                  <a:pt x="2407" y="213"/>
                </a:lnTo>
                <a:lnTo>
                  <a:pt x="2401" y="211"/>
                </a:lnTo>
                <a:lnTo>
                  <a:pt x="2396" y="210"/>
                </a:lnTo>
                <a:lnTo>
                  <a:pt x="2389" y="203"/>
                </a:lnTo>
                <a:lnTo>
                  <a:pt x="2381" y="198"/>
                </a:lnTo>
                <a:lnTo>
                  <a:pt x="2376" y="203"/>
                </a:lnTo>
                <a:lnTo>
                  <a:pt x="2371" y="208"/>
                </a:lnTo>
                <a:lnTo>
                  <a:pt x="2362" y="210"/>
                </a:lnTo>
                <a:lnTo>
                  <a:pt x="2354" y="211"/>
                </a:lnTo>
                <a:lnTo>
                  <a:pt x="2354" y="228"/>
                </a:lnTo>
                <a:lnTo>
                  <a:pt x="2355" y="235"/>
                </a:lnTo>
                <a:lnTo>
                  <a:pt x="2357" y="237"/>
                </a:lnTo>
                <a:lnTo>
                  <a:pt x="2360" y="239"/>
                </a:lnTo>
                <a:close/>
                <a:moveTo>
                  <a:pt x="2272" y="273"/>
                </a:moveTo>
                <a:lnTo>
                  <a:pt x="2272" y="264"/>
                </a:lnTo>
                <a:lnTo>
                  <a:pt x="2275" y="259"/>
                </a:lnTo>
                <a:lnTo>
                  <a:pt x="2277" y="252"/>
                </a:lnTo>
                <a:lnTo>
                  <a:pt x="2279" y="245"/>
                </a:lnTo>
                <a:lnTo>
                  <a:pt x="2270" y="245"/>
                </a:lnTo>
                <a:lnTo>
                  <a:pt x="2263" y="247"/>
                </a:lnTo>
                <a:lnTo>
                  <a:pt x="2256" y="249"/>
                </a:lnTo>
                <a:lnTo>
                  <a:pt x="2251" y="252"/>
                </a:lnTo>
                <a:lnTo>
                  <a:pt x="2251" y="262"/>
                </a:lnTo>
                <a:lnTo>
                  <a:pt x="2253" y="266"/>
                </a:lnTo>
                <a:lnTo>
                  <a:pt x="2255" y="269"/>
                </a:lnTo>
                <a:lnTo>
                  <a:pt x="2258" y="271"/>
                </a:lnTo>
                <a:lnTo>
                  <a:pt x="2262" y="273"/>
                </a:lnTo>
                <a:lnTo>
                  <a:pt x="2272" y="273"/>
                </a:lnTo>
                <a:close/>
                <a:moveTo>
                  <a:pt x="2524" y="225"/>
                </a:moveTo>
                <a:lnTo>
                  <a:pt x="2526" y="220"/>
                </a:lnTo>
                <a:lnTo>
                  <a:pt x="2529" y="216"/>
                </a:lnTo>
                <a:lnTo>
                  <a:pt x="2536" y="210"/>
                </a:lnTo>
                <a:lnTo>
                  <a:pt x="2540" y="206"/>
                </a:lnTo>
                <a:lnTo>
                  <a:pt x="2543" y="203"/>
                </a:lnTo>
                <a:lnTo>
                  <a:pt x="2545" y="198"/>
                </a:lnTo>
                <a:lnTo>
                  <a:pt x="2545" y="191"/>
                </a:lnTo>
                <a:lnTo>
                  <a:pt x="2538" y="191"/>
                </a:lnTo>
                <a:lnTo>
                  <a:pt x="2533" y="193"/>
                </a:lnTo>
                <a:lnTo>
                  <a:pt x="2524" y="198"/>
                </a:lnTo>
                <a:lnTo>
                  <a:pt x="2521" y="203"/>
                </a:lnTo>
                <a:lnTo>
                  <a:pt x="2517" y="213"/>
                </a:lnTo>
                <a:lnTo>
                  <a:pt x="2516" y="216"/>
                </a:lnTo>
                <a:lnTo>
                  <a:pt x="2517" y="222"/>
                </a:lnTo>
                <a:lnTo>
                  <a:pt x="2519" y="223"/>
                </a:lnTo>
                <a:lnTo>
                  <a:pt x="2524" y="225"/>
                </a:lnTo>
                <a:close/>
                <a:moveTo>
                  <a:pt x="2483" y="129"/>
                </a:moveTo>
                <a:lnTo>
                  <a:pt x="2485" y="129"/>
                </a:lnTo>
                <a:lnTo>
                  <a:pt x="2488" y="128"/>
                </a:lnTo>
                <a:lnTo>
                  <a:pt x="2490" y="126"/>
                </a:lnTo>
                <a:lnTo>
                  <a:pt x="2490" y="123"/>
                </a:lnTo>
                <a:lnTo>
                  <a:pt x="2488" y="123"/>
                </a:lnTo>
                <a:lnTo>
                  <a:pt x="2485" y="124"/>
                </a:lnTo>
                <a:lnTo>
                  <a:pt x="2483" y="126"/>
                </a:lnTo>
                <a:lnTo>
                  <a:pt x="2483" y="129"/>
                </a:lnTo>
                <a:close/>
                <a:moveTo>
                  <a:pt x="2517" y="164"/>
                </a:moveTo>
                <a:lnTo>
                  <a:pt x="2512" y="165"/>
                </a:lnTo>
                <a:lnTo>
                  <a:pt x="2511" y="167"/>
                </a:lnTo>
                <a:lnTo>
                  <a:pt x="2511" y="170"/>
                </a:lnTo>
                <a:lnTo>
                  <a:pt x="2504" y="172"/>
                </a:lnTo>
                <a:lnTo>
                  <a:pt x="2504" y="174"/>
                </a:lnTo>
                <a:lnTo>
                  <a:pt x="2505" y="176"/>
                </a:lnTo>
                <a:lnTo>
                  <a:pt x="2509" y="177"/>
                </a:lnTo>
                <a:lnTo>
                  <a:pt x="2514" y="177"/>
                </a:lnTo>
                <a:lnTo>
                  <a:pt x="2517" y="176"/>
                </a:lnTo>
                <a:lnTo>
                  <a:pt x="2519" y="170"/>
                </a:lnTo>
                <a:lnTo>
                  <a:pt x="2517" y="164"/>
                </a:lnTo>
                <a:close/>
                <a:moveTo>
                  <a:pt x="1965" y="594"/>
                </a:moveTo>
                <a:lnTo>
                  <a:pt x="1971" y="595"/>
                </a:lnTo>
                <a:lnTo>
                  <a:pt x="1977" y="599"/>
                </a:lnTo>
                <a:lnTo>
                  <a:pt x="1987" y="605"/>
                </a:lnTo>
                <a:lnTo>
                  <a:pt x="1995" y="614"/>
                </a:lnTo>
                <a:lnTo>
                  <a:pt x="2006" y="621"/>
                </a:lnTo>
                <a:lnTo>
                  <a:pt x="2006" y="611"/>
                </a:lnTo>
                <a:lnTo>
                  <a:pt x="2006" y="600"/>
                </a:lnTo>
                <a:lnTo>
                  <a:pt x="2002" y="594"/>
                </a:lnTo>
                <a:lnTo>
                  <a:pt x="1999" y="587"/>
                </a:lnTo>
                <a:lnTo>
                  <a:pt x="1994" y="585"/>
                </a:lnTo>
                <a:lnTo>
                  <a:pt x="1992" y="583"/>
                </a:lnTo>
                <a:lnTo>
                  <a:pt x="1992" y="580"/>
                </a:lnTo>
                <a:lnTo>
                  <a:pt x="1990" y="575"/>
                </a:lnTo>
                <a:lnTo>
                  <a:pt x="1989" y="571"/>
                </a:lnTo>
                <a:lnTo>
                  <a:pt x="1985" y="570"/>
                </a:lnTo>
                <a:lnTo>
                  <a:pt x="1980" y="568"/>
                </a:lnTo>
                <a:lnTo>
                  <a:pt x="1970" y="566"/>
                </a:lnTo>
                <a:lnTo>
                  <a:pt x="1958" y="566"/>
                </a:lnTo>
                <a:lnTo>
                  <a:pt x="1958" y="573"/>
                </a:lnTo>
                <a:lnTo>
                  <a:pt x="1961" y="580"/>
                </a:lnTo>
                <a:lnTo>
                  <a:pt x="1965" y="585"/>
                </a:lnTo>
                <a:lnTo>
                  <a:pt x="1965" y="594"/>
                </a:lnTo>
                <a:close/>
                <a:moveTo>
                  <a:pt x="2012" y="573"/>
                </a:moveTo>
                <a:lnTo>
                  <a:pt x="2014" y="568"/>
                </a:lnTo>
                <a:lnTo>
                  <a:pt x="2016" y="566"/>
                </a:lnTo>
                <a:lnTo>
                  <a:pt x="2019" y="566"/>
                </a:lnTo>
                <a:lnTo>
                  <a:pt x="2019" y="553"/>
                </a:lnTo>
                <a:lnTo>
                  <a:pt x="2006" y="553"/>
                </a:lnTo>
                <a:lnTo>
                  <a:pt x="2004" y="559"/>
                </a:lnTo>
                <a:lnTo>
                  <a:pt x="2002" y="566"/>
                </a:lnTo>
                <a:lnTo>
                  <a:pt x="1999" y="571"/>
                </a:lnTo>
                <a:lnTo>
                  <a:pt x="1999" y="580"/>
                </a:lnTo>
                <a:lnTo>
                  <a:pt x="2004" y="580"/>
                </a:lnTo>
                <a:lnTo>
                  <a:pt x="2007" y="578"/>
                </a:lnTo>
                <a:lnTo>
                  <a:pt x="2011" y="576"/>
                </a:lnTo>
                <a:lnTo>
                  <a:pt x="2012" y="573"/>
                </a:lnTo>
                <a:close/>
                <a:moveTo>
                  <a:pt x="2115" y="587"/>
                </a:moveTo>
                <a:lnTo>
                  <a:pt x="2120" y="585"/>
                </a:lnTo>
                <a:lnTo>
                  <a:pt x="2123" y="582"/>
                </a:lnTo>
                <a:lnTo>
                  <a:pt x="2129" y="573"/>
                </a:lnTo>
                <a:lnTo>
                  <a:pt x="2122" y="573"/>
                </a:lnTo>
                <a:lnTo>
                  <a:pt x="2115" y="573"/>
                </a:lnTo>
                <a:lnTo>
                  <a:pt x="2110" y="575"/>
                </a:lnTo>
                <a:lnTo>
                  <a:pt x="2106" y="578"/>
                </a:lnTo>
                <a:lnTo>
                  <a:pt x="2103" y="582"/>
                </a:lnTo>
                <a:lnTo>
                  <a:pt x="2101" y="587"/>
                </a:lnTo>
                <a:lnTo>
                  <a:pt x="2101" y="594"/>
                </a:lnTo>
                <a:lnTo>
                  <a:pt x="2101" y="600"/>
                </a:lnTo>
                <a:lnTo>
                  <a:pt x="2106" y="600"/>
                </a:lnTo>
                <a:lnTo>
                  <a:pt x="2111" y="597"/>
                </a:lnTo>
                <a:lnTo>
                  <a:pt x="2115" y="594"/>
                </a:lnTo>
                <a:lnTo>
                  <a:pt x="2115" y="587"/>
                </a:lnTo>
                <a:close/>
                <a:moveTo>
                  <a:pt x="1978" y="662"/>
                </a:moveTo>
                <a:lnTo>
                  <a:pt x="1978" y="655"/>
                </a:lnTo>
                <a:lnTo>
                  <a:pt x="1978" y="650"/>
                </a:lnTo>
                <a:lnTo>
                  <a:pt x="1975" y="648"/>
                </a:lnTo>
                <a:lnTo>
                  <a:pt x="1971" y="645"/>
                </a:lnTo>
                <a:lnTo>
                  <a:pt x="1968" y="643"/>
                </a:lnTo>
                <a:lnTo>
                  <a:pt x="1965" y="640"/>
                </a:lnTo>
                <a:lnTo>
                  <a:pt x="1965" y="634"/>
                </a:lnTo>
                <a:lnTo>
                  <a:pt x="1965" y="628"/>
                </a:lnTo>
                <a:lnTo>
                  <a:pt x="1937" y="628"/>
                </a:lnTo>
                <a:lnTo>
                  <a:pt x="1937" y="631"/>
                </a:lnTo>
                <a:lnTo>
                  <a:pt x="1936" y="633"/>
                </a:lnTo>
                <a:lnTo>
                  <a:pt x="1931" y="634"/>
                </a:lnTo>
                <a:lnTo>
                  <a:pt x="1931" y="641"/>
                </a:lnTo>
                <a:lnTo>
                  <a:pt x="1936" y="645"/>
                </a:lnTo>
                <a:lnTo>
                  <a:pt x="1941" y="648"/>
                </a:lnTo>
                <a:lnTo>
                  <a:pt x="1949" y="657"/>
                </a:lnTo>
                <a:lnTo>
                  <a:pt x="1954" y="660"/>
                </a:lnTo>
                <a:lnTo>
                  <a:pt x="1961" y="662"/>
                </a:lnTo>
                <a:lnTo>
                  <a:pt x="1968" y="663"/>
                </a:lnTo>
                <a:lnTo>
                  <a:pt x="1978" y="662"/>
                </a:lnTo>
                <a:close/>
                <a:moveTo>
                  <a:pt x="2012" y="634"/>
                </a:moveTo>
                <a:lnTo>
                  <a:pt x="2011" y="640"/>
                </a:lnTo>
                <a:lnTo>
                  <a:pt x="2009" y="641"/>
                </a:lnTo>
                <a:lnTo>
                  <a:pt x="2006" y="641"/>
                </a:lnTo>
                <a:lnTo>
                  <a:pt x="2002" y="643"/>
                </a:lnTo>
                <a:lnTo>
                  <a:pt x="2000" y="646"/>
                </a:lnTo>
                <a:lnTo>
                  <a:pt x="1999" y="655"/>
                </a:lnTo>
                <a:lnTo>
                  <a:pt x="2002" y="662"/>
                </a:lnTo>
                <a:lnTo>
                  <a:pt x="2007" y="667"/>
                </a:lnTo>
                <a:lnTo>
                  <a:pt x="2016" y="669"/>
                </a:lnTo>
                <a:lnTo>
                  <a:pt x="2026" y="669"/>
                </a:lnTo>
                <a:lnTo>
                  <a:pt x="2023" y="655"/>
                </a:lnTo>
                <a:lnTo>
                  <a:pt x="2021" y="645"/>
                </a:lnTo>
                <a:lnTo>
                  <a:pt x="2023" y="634"/>
                </a:lnTo>
                <a:lnTo>
                  <a:pt x="2026" y="621"/>
                </a:lnTo>
                <a:lnTo>
                  <a:pt x="2019" y="621"/>
                </a:lnTo>
                <a:lnTo>
                  <a:pt x="2016" y="624"/>
                </a:lnTo>
                <a:lnTo>
                  <a:pt x="2012" y="629"/>
                </a:lnTo>
                <a:lnTo>
                  <a:pt x="2012" y="634"/>
                </a:lnTo>
                <a:close/>
                <a:moveTo>
                  <a:pt x="2040" y="655"/>
                </a:moveTo>
                <a:lnTo>
                  <a:pt x="2041" y="651"/>
                </a:lnTo>
                <a:lnTo>
                  <a:pt x="2043" y="650"/>
                </a:lnTo>
                <a:lnTo>
                  <a:pt x="2048" y="646"/>
                </a:lnTo>
                <a:lnTo>
                  <a:pt x="2055" y="645"/>
                </a:lnTo>
                <a:lnTo>
                  <a:pt x="2060" y="641"/>
                </a:lnTo>
                <a:lnTo>
                  <a:pt x="2088" y="641"/>
                </a:lnTo>
                <a:lnTo>
                  <a:pt x="2088" y="636"/>
                </a:lnTo>
                <a:lnTo>
                  <a:pt x="2091" y="633"/>
                </a:lnTo>
                <a:lnTo>
                  <a:pt x="2094" y="631"/>
                </a:lnTo>
                <a:lnTo>
                  <a:pt x="2100" y="629"/>
                </a:lnTo>
                <a:lnTo>
                  <a:pt x="2103" y="628"/>
                </a:lnTo>
                <a:lnTo>
                  <a:pt x="2106" y="624"/>
                </a:lnTo>
                <a:lnTo>
                  <a:pt x="2108" y="621"/>
                </a:lnTo>
                <a:lnTo>
                  <a:pt x="2108" y="614"/>
                </a:lnTo>
                <a:lnTo>
                  <a:pt x="2103" y="614"/>
                </a:lnTo>
                <a:lnTo>
                  <a:pt x="2101" y="611"/>
                </a:lnTo>
                <a:lnTo>
                  <a:pt x="2098" y="609"/>
                </a:lnTo>
                <a:lnTo>
                  <a:pt x="2094" y="607"/>
                </a:lnTo>
                <a:lnTo>
                  <a:pt x="2094" y="609"/>
                </a:lnTo>
                <a:lnTo>
                  <a:pt x="2093" y="611"/>
                </a:lnTo>
                <a:lnTo>
                  <a:pt x="2088" y="614"/>
                </a:lnTo>
                <a:lnTo>
                  <a:pt x="2081" y="614"/>
                </a:lnTo>
                <a:lnTo>
                  <a:pt x="2074" y="614"/>
                </a:lnTo>
                <a:lnTo>
                  <a:pt x="2072" y="609"/>
                </a:lnTo>
                <a:lnTo>
                  <a:pt x="2070" y="607"/>
                </a:lnTo>
                <a:lnTo>
                  <a:pt x="2067" y="607"/>
                </a:lnTo>
                <a:lnTo>
                  <a:pt x="2065" y="611"/>
                </a:lnTo>
                <a:lnTo>
                  <a:pt x="2064" y="614"/>
                </a:lnTo>
                <a:lnTo>
                  <a:pt x="2055" y="616"/>
                </a:lnTo>
                <a:lnTo>
                  <a:pt x="2052" y="617"/>
                </a:lnTo>
                <a:lnTo>
                  <a:pt x="2048" y="619"/>
                </a:lnTo>
                <a:lnTo>
                  <a:pt x="2047" y="623"/>
                </a:lnTo>
                <a:lnTo>
                  <a:pt x="2047" y="628"/>
                </a:lnTo>
                <a:lnTo>
                  <a:pt x="2043" y="628"/>
                </a:lnTo>
                <a:lnTo>
                  <a:pt x="2038" y="631"/>
                </a:lnTo>
                <a:lnTo>
                  <a:pt x="2035" y="634"/>
                </a:lnTo>
                <a:lnTo>
                  <a:pt x="2033" y="640"/>
                </a:lnTo>
                <a:lnTo>
                  <a:pt x="2031" y="645"/>
                </a:lnTo>
                <a:lnTo>
                  <a:pt x="2033" y="650"/>
                </a:lnTo>
                <a:lnTo>
                  <a:pt x="2035" y="653"/>
                </a:lnTo>
                <a:lnTo>
                  <a:pt x="2040" y="655"/>
                </a:lnTo>
                <a:close/>
                <a:moveTo>
                  <a:pt x="2047" y="709"/>
                </a:moveTo>
                <a:lnTo>
                  <a:pt x="2050" y="708"/>
                </a:lnTo>
                <a:lnTo>
                  <a:pt x="2055" y="704"/>
                </a:lnTo>
                <a:lnTo>
                  <a:pt x="2060" y="703"/>
                </a:lnTo>
                <a:lnTo>
                  <a:pt x="2064" y="703"/>
                </a:lnTo>
                <a:lnTo>
                  <a:pt x="2067" y="703"/>
                </a:lnTo>
                <a:lnTo>
                  <a:pt x="2067" y="696"/>
                </a:lnTo>
                <a:lnTo>
                  <a:pt x="2064" y="692"/>
                </a:lnTo>
                <a:lnTo>
                  <a:pt x="2062" y="687"/>
                </a:lnTo>
                <a:lnTo>
                  <a:pt x="2060" y="682"/>
                </a:lnTo>
                <a:lnTo>
                  <a:pt x="2057" y="677"/>
                </a:lnTo>
                <a:lnTo>
                  <a:pt x="2055" y="670"/>
                </a:lnTo>
                <a:lnTo>
                  <a:pt x="2052" y="665"/>
                </a:lnTo>
                <a:lnTo>
                  <a:pt x="2050" y="663"/>
                </a:lnTo>
                <a:lnTo>
                  <a:pt x="2047" y="662"/>
                </a:lnTo>
                <a:lnTo>
                  <a:pt x="2045" y="663"/>
                </a:lnTo>
                <a:lnTo>
                  <a:pt x="2043" y="665"/>
                </a:lnTo>
                <a:lnTo>
                  <a:pt x="2040" y="669"/>
                </a:lnTo>
                <a:lnTo>
                  <a:pt x="2035" y="670"/>
                </a:lnTo>
                <a:lnTo>
                  <a:pt x="2033" y="672"/>
                </a:lnTo>
                <a:lnTo>
                  <a:pt x="2033" y="675"/>
                </a:lnTo>
                <a:lnTo>
                  <a:pt x="2031" y="679"/>
                </a:lnTo>
                <a:lnTo>
                  <a:pt x="2029" y="682"/>
                </a:lnTo>
                <a:lnTo>
                  <a:pt x="2026" y="686"/>
                </a:lnTo>
                <a:lnTo>
                  <a:pt x="2026" y="689"/>
                </a:lnTo>
                <a:lnTo>
                  <a:pt x="2024" y="694"/>
                </a:lnTo>
                <a:lnTo>
                  <a:pt x="2023" y="696"/>
                </a:lnTo>
                <a:lnTo>
                  <a:pt x="2019" y="696"/>
                </a:lnTo>
                <a:lnTo>
                  <a:pt x="2019" y="699"/>
                </a:lnTo>
                <a:lnTo>
                  <a:pt x="2019" y="703"/>
                </a:lnTo>
                <a:lnTo>
                  <a:pt x="2019" y="708"/>
                </a:lnTo>
                <a:lnTo>
                  <a:pt x="2019" y="709"/>
                </a:lnTo>
                <a:lnTo>
                  <a:pt x="2023" y="711"/>
                </a:lnTo>
                <a:lnTo>
                  <a:pt x="2024" y="709"/>
                </a:lnTo>
                <a:lnTo>
                  <a:pt x="2029" y="708"/>
                </a:lnTo>
                <a:lnTo>
                  <a:pt x="2035" y="704"/>
                </a:lnTo>
                <a:lnTo>
                  <a:pt x="2040" y="703"/>
                </a:lnTo>
                <a:lnTo>
                  <a:pt x="2040" y="704"/>
                </a:lnTo>
                <a:lnTo>
                  <a:pt x="2041" y="706"/>
                </a:lnTo>
                <a:lnTo>
                  <a:pt x="2047" y="709"/>
                </a:lnTo>
                <a:close/>
                <a:moveTo>
                  <a:pt x="750" y="1112"/>
                </a:moveTo>
                <a:lnTo>
                  <a:pt x="748" y="1122"/>
                </a:lnTo>
                <a:lnTo>
                  <a:pt x="750" y="1129"/>
                </a:lnTo>
                <a:lnTo>
                  <a:pt x="754" y="1134"/>
                </a:lnTo>
                <a:lnTo>
                  <a:pt x="759" y="1138"/>
                </a:lnTo>
                <a:lnTo>
                  <a:pt x="764" y="1141"/>
                </a:lnTo>
                <a:lnTo>
                  <a:pt x="767" y="1146"/>
                </a:lnTo>
                <a:lnTo>
                  <a:pt x="771" y="1151"/>
                </a:lnTo>
                <a:lnTo>
                  <a:pt x="771" y="1160"/>
                </a:lnTo>
                <a:lnTo>
                  <a:pt x="777" y="1160"/>
                </a:lnTo>
                <a:lnTo>
                  <a:pt x="783" y="1162"/>
                </a:lnTo>
                <a:lnTo>
                  <a:pt x="791" y="1167"/>
                </a:lnTo>
                <a:lnTo>
                  <a:pt x="791" y="1160"/>
                </a:lnTo>
                <a:lnTo>
                  <a:pt x="789" y="1155"/>
                </a:lnTo>
                <a:lnTo>
                  <a:pt x="784" y="1146"/>
                </a:lnTo>
                <a:lnTo>
                  <a:pt x="784" y="1143"/>
                </a:lnTo>
                <a:lnTo>
                  <a:pt x="788" y="1139"/>
                </a:lnTo>
                <a:lnTo>
                  <a:pt x="789" y="1136"/>
                </a:lnTo>
                <a:lnTo>
                  <a:pt x="791" y="1133"/>
                </a:lnTo>
                <a:lnTo>
                  <a:pt x="781" y="1127"/>
                </a:lnTo>
                <a:lnTo>
                  <a:pt x="772" y="1121"/>
                </a:lnTo>
                <a:lnTo>
                  <a:pt x="764" y="1114"/>
                </a:lnTo>
                <a:lnTo>
                  <a:pt x="757" y="1112"/>
                </a:lnTo>
                <a:lnTo>
                  <a:pt x="750" y="1112"/>
                </a:lnTo>
                <a:close/>
                <a:moveTo>
                  <a:pt x="702" y="1269"/>
                </a:moveTo>
                <a:lnTo>
                  <a:pt x="709" y="1269"/>
                </a:lnTo>
                <a:lnTo>
                  <a:pt x="713" y="1271"/>
                </a:lnTo>
                <a:lnTo>
                  <a:pt x="713" y="1272"/>
                </a:lnTo>
                <a:lnTo>
                  <a:pt x="713" y="1274"/>
                </a:lnTo>
                <a:lnTo>
                  <a:pt x="709" y="1276"/>
                </a:lnTo>
                <a:lnTo>
                  <a:pt x="709" y="1283"/>
                </a:lnTo>
                <a:lnTo>
                  <a:pt x="709" y="1289"/>
                </a:lnTo>
                <a:lnTo>
                  <a:pt x="709" y="1293"/>
                </a:lnTo>
                <a:lnTo>
                  <a:pt x="711" y="1295"/>
                </a:lnTo>
                <a:lnTo>
                  <a:pt x="716" y="1296"/>
                </a:lnTo>
                <a:lnTo>
                  <a:pt x="719" y="1289"/>
                </a:lnTo>
                <a:lnTo>
                  <a:pt x="725" y="1283"/>
                </a:lnTo>
                <a:lnTo>
                  <a:pt x="728" y="1279"/>
                </a:lnTo>
                <a:lnTo>
                  <a:pt x="733" y="1277"/>
                </a:lnTo>
                <a:lnTo>
                  <a:pt x="738" y="1276"/>
                </a:lnTo>
                <a:lnTo>
                  <a:pt x="743" y="1276"/>
                </a:lnTo>
                <a:lnTo>
                  <a:pt x="743" y="1262"/>
                </a:lnTo>
                <a:lnTo>
                  <a:pt x="742" y="1262"/>
                </a:lnTo>
                <a:lnTo>
                  <a:pt x="740" y="1260"/>
                </a:lnTo>
                <a:lnTo>
                  <a:pt x="738" y="1255"/>
                </a:lnTo>
                <a:lnTo>
                  <a:pt x="738" y="1252"/>
                </a:lnTo>
                <a:lnTo>
                  <a:pt x="740" y="1250"/>
                </a:lnTo>
                <a:lnTo>
                  <a:pt x="743" y="1249"/>
                </a:lnTo>
                <a:lnTo>
                  <a:pt x="743" y="1242"/>
                </a:lnTo>
                <a:lnTo>
                  <a:pt x="745" y="1237"/>
                </a:lnTo>
                <a:lnTo>
                  <a:pt x="747" y="1235"/>
                </a:lnTo>
                <a:lnTo>
                  <a:pt x="750" y="1235"/>
                </a:lnTo>
                <a:lnTo>
                  <a:pt x="750" y="1214"/>
                </a:lnTo>
                <a:lnTo>
                  <a:pt x="755" y="1213"/>
                </a:lnTo>
                <a:lnTo>
                  <a:pt x="759" y="1211"/>
                </a:lnTo>
                <a:lnTo>
                  <a:pt x="760" y="1208"/>
                </a:lnTo>
                <a:lnTo>
                  <a:pt x="762" y="1204"/>
                </a:lnTo>
                <a:lnTo>
                  <a:pt x="764" y="1192"/>
                </a:lnTo>
                <a:lnTo>
                  <a:pt x="764" y="1180"/>
                </a:lnTo>
                <a:lnTo>
                  <a:pt x="760" y="1170"/>
                </a:lnTo>
                <a:lnTo>
                  <a:pt x="754" y="1163"/>
                </a:lnTo>
                <a:lnTo>
                  <a:pt x="748" y="1155"/>
                </a:lnTo>
                <a:lnTo>
                  <a:pt x="743" y="1146"/>
                </a:lnTo>
                <a:lnTo>
                  <a:pt x="743" y="1136"/>
                </a:lnTo>
                <a:lnTo>
                  <a:pt x="742" y="1127"/>
                </a:lnTo>
                <a:lnTo>
                  <a:pt x="737" y="1122"/>
                </a:lnTo>
                <a:lnTo>
                  <a:pt x="730" y="1119"/>
                </a:lnTo>
                <a:lnTo>
                  <a:pt x="730" y="1146"/>
                </a:lnTo>
                <a:lnTo>
                  <a:pt x="731" y="1158"/>
                </a:lnTo>
                <a:lnTo>
                  <a:pt x="733" y="1163"/>
                </a:lnTo>
                <a:lnTo>
                  <a:pt x="737" y="1167"/>
                </a:lnTo>
                <a:lnTo>
                  <a:pt x="733" y="1168"/>
                </a:lnTo>
                <a:lnTo>
                  <a:pt x="731" y="1172"/>
                </a:lnTo>
                <a:lnTo>
                  <a:pt x="730" y="1180"/>
                </a:lnTo>
                <a:lnTo>
                  <a:pt x="716" y="1180"/>
                </a:lnTo>
                <a:lnTo>
                  <a:pt x="716" y="1191"/>
                </a:lnTo>
                <a:lnTo>
                  <a:pt x="714" y="1199"/>
                </a:lnTo>
                <a:lnTo>
                  <a:pt x="709" y="1204"/>
                </a:lnTo>
                <a:lnTo>
                  <a:pt x="702" y="1208"/>
                </a:lnTo>
                <a:lnTo>
                  <a:pt x="702" y="1223"/>
                </a:lnTo>
                <a:lnTo>
                  <a:pt x="702" y="1238"/>
                </a:lnTo>
                <a:lnTo>
                  <a:pt x="701" y="1254"/>
                </a:lnTo>
                <a:lnTo>
                  <a:pt x="702" y="1269"/>
                </a:lnTo>
                <a:close/>
                <a:moveTo>
                  <a:pt x="661" y="1371"/>
                </a:moveTo>
                <a:lnTo>
                  <a:pt x="660" y="1364"/>
                </a:lnTo>
                <a:lnTo>
                  <a:pt x="661" y="1359"/>
                </a:lnTo>
                <a:lnTo>
                  <a:pt x="665" y="1351"/>
                </a:lnTo>
                <a:lnTo>
                  <a:pt x="668" y="1342"/>
                </a:lnTo>
                <a:lnTo>
                  <a:pt x="668" y="1337"/>
                </a:lnTo>
                <a:lnTo>
                  <a:pt x="668" y="1330"/>
                </a:lnTo>
                <a:lnTo>
                  <a:pt x="675" y="1330"/>
                </a:lnTo>
                <a:lnTo>
                  <a:pt x="677" y="1325"/>
                </a:lnTo>
                <a:lnTo>
                  <a:pt x="679" y="1324"/>
                </a:lnTo>
                <a:lnTo>
                  <a:pt x="682" y="1324"/>
                </a:lnTo>
                <a:lnTo>
                  <a:pt x="684" y="1318"/>
                </a:lnTo>
                <a:lnTo>
                  <a:pt x="685" y="1317"/>
                </a:lnTo>
                <a:lnTo>
                  <a:pt x="689" y="1317"/>
                </a:lnTo>
                <a:lnTo>
                  <a:pt x="690" y="1312"/>
                </a:lnTo>
                <a:lnTo>
                  <a:pt x="692" y="1310"/>
                </a:lnTo>
                <a:lnTo>
                  <a:pt x="696" y="1310"/>
                </a:lnTo>
                <a:lnTo>
                  <a:pt x="696" y="1305"/>
                </a:lnTo>
                <a:lnTo>
                  <a:pt x="696" y="1300"/>
                </a:lnTo>
                <a:lnTo>
                  <a:pt x="690" y="1295"/>
                </a:lnTo>
                <a:lnTo>
                  <a:pt x="687" y="1288"/>
                </a:lnTo>
                <a:lnTo>
                  <a:pt x="687" y="1283"/>
                </a:lnTo>
                <a:lnTo>
                  <a:pt x="689" y="1276"/>
                </a:lnTo>
                <a:lnTo>
                  <a:pt x="682" y="1276"/>
                </a:lnTo>
                <a:lnTo>
                  <a:pt x="677" y="1277"/>
                </a:lnTo>
                <a:lnTo>
                  <a:pt x="675" y="1281"/>
                </a:lnTo>
                <a:lnTo>
                  <a:pt x="673" y="1284"/>
                </a:lnTo>
                <a:lnTo>
                  <a:pt x="672" y="1289"/>
                </a:lnTo>
                <a:lnTo>
                  <a:pt x="670" y="1293"/>
                </a:lnTo>
                <a:lnTo>
                  <a:pt x="667" y="1296"/>
                </a:lnTo>
                <a:lnTo>
                  <a:pt x="661" y="1296"/>
                </a:lnTo>
                <a:lnTo>
                  <a:pt x="660" y="1301"/>
                </a:lnTo>
                <a:lnTo>
                  <a:pt x="658" y="1303"/>
                </a:lnTo>
                <a:lnTo>
                  <a:pt x="655" y="1303"/>
                </a:lnTo>
                <a:lnTo>
                  <a:pt x="655" y="1313"/>
                </a:lnTo>
                <a:lnTo>
                  <a:pt x="653" y="1322"/>
                </a:lnTo>
                <a:lnTo>
                  <a:pt x="648" y="1327"/>
                </a:lnTo>
                <a:lnTo>
                  <a:pt x="641" y="1330"/>
                </a:lnTo>
                <a:lnTo>
                  <a:pt x="644" y="1342"/>
                </a:lnTo>
                <a:lnTo>
                  <a:pt x="646" y="1356"/>
                </a:lnTo>
                <a:lnTo>
                  <a:pt x="650" y="1361"/>
                </a:lnTo>
                <a:lnTo>
                  <a:pt x="651" y="1366"/>
                </a:lnTo>
                <a:lnTo>
                  <a:pt x="656" y="1370"/>
                </a:lnTo>
                <a:lnTo>
                  <a:pt x="661" y="1371"/>
                </a:lnTo>
                <a:close/>
                <a:moveTo>
                  <a:pt x="846" y="996"/>
                </a:moveTo>
                <a:lnTo>
                  <a:pt x="846" y="982"/>
                </a:lnTo>
                <a:lnTo>
                  <a:pt x="825" y="982"/>
                </a:lnTo>
                <a:lnTo>
                  <a:pt x="825" y="988"/>
                </a:lnTo>
                <a:lnTo>
                  <a:pt x="825" y="991"/>
                </a:lnTo>
                <a:lnTo>
                  <a:pt x="827" y="993"/>
                </a:lnTo>
                <a:lnTo>
                  <a:pt x="830" y="994"/>
                </a:lnTo>
                <a:lnTo>
                  <a:pt x="837" y="996"/>
                </a:lnTo>
                <a:lnTo>
                  <a:pt x="846" y="996"/>
                </a:lnTo>
                <a:close/>
                <a:moveTo>
                  <a:pt x="757" y="1058"/>
                </a:moveTo>
                <a:lnTo>
                  <a:pt x="759" y="1061"/>
                </a:lnTo>
                <a:lnTo>
                  <a:pt x="760" y="1064"/>
                </a:lnTo>
                <a:lnTo>
                  <a:pt x="762" y="1068"/>
                </a:lnTo>
                <a:lnTo>
                  <a:pt x="764" y="1071"/>
                </a:lnTo>
                <a:lnTo>
                  <a:pt x="767" y="1073"/>
                </a:lnTo>
                <a:lnTo>
                  <a:pt x="772" y="1073"/>
                </a:lnTo>
                <a:lnTo>
                  <a:pt x="776" y="1073"/>
                </a:lnTo>
                <a:lnTo>
                  <a:pt x="777" y="1075"/>
                </a:lnTo>
                <a:lnTo>
                  <a:pt x="777" y="1078"/>
                </a:lnTo>
                <a:lnTo>
                  <a:pt x="776" y="1081"/>
                </a:lnTo>
                <a:lnTo>
                  <a:pt x="772" y="1083"/>
                </a:lnTo>
                <a:lnTo>
                  <a:pt x="767" y="1088"/>
                </a:lnTo>
                <a:lnTo>
                  <a:pt x="764" y="1090"/>
                </a:lnTo>
                <a:lnTo>
                  <a:pt x="762" y="1093"/>
                </a:lnTo>
                <a:lnTo>
                  <a:pt x="762" y="1098"/>
                </a:lnTo>
                <a:lnTo>
                  <a:pt x="764" y="1105"/>
                </a:lnTo>
                <a:lnTo>
                  <a:pt x="779" y="1110"/>
                </a:lnTo>
                <a:lnTo>
                  <a:pt x="798" y="1112"/>
                </a:lnTo>
                <a:lnTo>
                  <a:pt x="808" y="1112"/>
                </a:lnTo>
                <a:lnTo>
                  <a:pt x="817" y="1110"/>
                </a:lnTo>
                <a:lnTo>
                  <a:pt x="822" y="1105"/>
                </a:lnTo>
                <a:lnTo>
                  <a:pt x="823" y="1102"/>
                </a:lnTo>
                <a:lnTo>
                  <a:pt x="825" y="1098"/>
                </a:lnTo>
                <a:lnTo>
                  <a:pt x="818" y="1098"/>
                </a:lnTo>
                <a:lnTo>
                  <a:pt x="812" y="1098"/>
                </a:lnTo>
                <a:lnTo>
                  <a:pt x="806" y="1097"/>
                </a:lnTo>
                <a:lnTo>
                  <a:pt x="805" y="1092"/>
                </a:lnTo>
                <a:lnTo>
                  <a:pt x="832" y="1092"/>
                </a:lnTo>
                <a:lnTo>
                  <a:pt x="834" y="1087"/>
                </a:lnTo>
                <a:lnTo>
                  <a:pt x="832" y="1081"/>
                </a:lnTo>
                <a:lnTo>
                  <a:pt x="829" y="1076"/>
                </a:lnTo>
                <a:lnTo>
                  <a:pt x="823" y="1075"/>
                </a:lnTo>
                <a:lnTo>
                  <a:pt x="820" y="1071"/>
                </a:lnTo>
                <a:lnTo>
                  <a:pt x="818" y="1069"/>
                </a:lnTo>
                <a:lnTo>
                  <a:pt x="820" y="1066"/>
                </a:lnTo>
                <a:lnTo>
                  <a:pt x="825" y="1064"/>
                </a:lnTo>
                <a:lnTo>
                  <a:pt x="834" y="1069"/>
                </a:lnTo>
                <a:lnTo>
                  <a:pt x="839" y="1071"/>
                </a:lnTo>
                <a:lnTo>
                  <a:pt x="846" y="1071"/>
                </a:lnTo>
                <a:lnTo>
                  <a:pt x="849" y="1069"/>
                </a:lnTo>
                <a:lnTo>
                  <a:pt x="852" y="1068"/>
                </a:lnTo>
                <a:lnTo>
                  <a:pt x="854" y="1066"/>
                </a:lnTo>
                <a:lnTo>
                  <a:pt x="859" y="1064"/>
                </a:lnTo>
                <a:lnTo>
                  <a:pt x="859" y="1059"/>
                </a:lnTo>
                <a:lnTo>
                  <a:pt x="858" y="1056"/>
                </a:lnTo>
                <a:lnTo>
                  <a:pt x="856" y="1052"/>
                </a:lnTo>
                <a:lnTo>
                  <a:pt x="852" y="1051"/>
                </a:lnTo>
                <a:lnTo>
                  <a:pt x="847" y="1049"/>
                </a:lnTo>
                <a:lnTo>
                  <a:pt x="846" y="1047"/>
                </a:lnTo>
                <a:lnTo>
                  <a:pt x="846" y="1044"/>
                </a:lnTo>
                <a:lnTo>
                  <a:pt x="837" y="1040"/>
                </a:lnTo>
                <a:lnTo>
                  <a:pt x="830" y="1035"/>
                </a:lnTo>
                <a:lnTo>
                  <a:pt x="822" y="1032"/>
                </a:lnTo>
                <a:lnTo>
                  <a:pt x="817" y="1030"/>
                </a:lnTo>
                <a:lnTo>
                  <a:pt x="812" y="1030"/>
                </a:lnTo>
                <a:lnTo>
                  <a:pt x="812" y="1035"/>
                </a:lnTo>
                <a:lnTo>
                  <a:pt x="810" y="1039"/>
                </a:lnTo>
                <a:lnTo>
                  <a:pt x="808" y="1042"/>
                </a:lnTo>
                <a:lnTo>
                  <a:pt x="805" y="1044"/>
                </a:lnTo>
                <a:lnTo>
                  <a:pt x="805" y="1035"/>
                </a:lnTo>
                <a:lnTo>
                  <a:pt x="803" y="1029"/>
                </a:lnTo>
                <a:lnTo>
                  <a:pt x="798" y="1025"/>
                </a:lnTo>
                <a:lnTo>
                  <a:pt x="791" y="1023"/>
                </a:lnTo>
                <a:lnTo>
                  <a:pt x="788" y="1025"/>
                </a:lnTo>
                <a:lnTo>
                  <a:pt x="788" y="1027"/>
                </a:lnTo>
                <a:lnTo>
                  <a:pt x="788" y="1030"/>
                </a:lnTo>
                <a:lnTo>
                  <a:pt x="789" y="1035"/>
                </a:lnTo>
                <a:lnTo>
                  <a:pt x="788" y="1035"/>
                </a:lnTo>
                <a:lnTo>
                  <a:pt x="784" y="1037"/>
                </a:lnTo>
                <a:lnTo>
                  <a:pt x="781" y="1037"/>
                </a:lnTo>
                <a:lnTo>
                  <a:pt x="779" y="1032"/>
                </a:lnTo>
                <a:lnTo>
                  <a:pt x="779" y="1027"/>
                </a:lnTo>
                <a:lnTo>
                  <a:pt x="777" y="1023"/>
                </a:lnTo>
                <a:lnTo>
                  <a:pt x="772" y="1022"/>
                </a:lnTo>
                <a:lnTo>
                  <a:pt x="767" y="1022"/>
                </a:lnTo>
                <a:lnTo>
                  <a:pt x="757" y="1025"/>
                </a:lnTo>
                <a:lnTo>
                  <a:pt x="747" y="1029"/>
                </a:lnTo>
                <a:lnTo>
                  <a:pt x="742" y="1030"/>
                </a:lnTo>
                <a:lnTo>
                  <a:pt x="737" y="1030"/>
                </a:lnTo>
                <a:lnTo>
                  <a:pt x="738" y="1042"/>
                </a:lnTo>
                <a:lnTo>
                  <a:pt x="740" y="1047"/>
                </a:lnTo>
                <a:lnTo>
                  <a:pt x="743" y="1051"/>
                </a:lnTo>
                <a:lnTo>
                  <a:pt x="747" y="1052"/>
                </a:lnTo>
                <a:lnTo>
                  <a:pt x="750" y="1054"/>
                </a:lnTo>
                <a:lnTo>
                  <a:pt x="754" y="1056"/>
                </a:lnTo>
                <a:lnTo>
                  <a:pt x="757" y="1058"/>
                </a:lnTo>
                <a:close/>
                <a:moveTo>
                  <a:pt x="634" y="1392"/>
                </a:moveTo>
                <a:lnTo>
                  <a:pt x="639" y="1383"/>
                </a:lnTo>
                <a:lnTo>
                  <a:pt x="641" y="1378"/>
                </a:lnTo>
                <a:lnTo>
                  <a:pt x="641" y="1371"/>
                </a:lnTo>
                <a:lnTo>
                  <a:pt x="633" y="1370"/>
                </a:lnTo>
                <a:lnTo>
                  <a:pt x="626" y="1371"/>
                </a:lnTo>
                <a:lnTo>
                  <a:pt x="621" y="1375"/>
                </a:lnTo>
                <a:lnTo>
                  <a:pt x="617" y="1378"/>
                </a:lnTo>
                <a:lnTo>
                  <a:pt x="612" y="1388"/>
                </a:lnTo>
                <a:lnTo>
                  <a:pt x="607" y="1399"/>
                </a:lnTo>
                <a:lnTo>
                  <a:pt x="627" y="1399"/>
                </a:lnTo>
                <a:lnTo>
                  <a:pt x="629" y="1393"/>
                </a:lnTo>
                <a:lnTo>
                  <a:pt x="631" y="1392"/>
                </a:lnTo>
                <a:lnTo>
                  <a:pt x="634" y="1392"/>
                </a:lnTo>
                <a:close/>
                <a:moveTo>
                  <a:pt x="1098" y="1638"/>
                </a:moveTo>
                <a:lnTo>
                  <a:pt x="1083" y="1643"/>
                </a:lnTo>
                <a:lnTo>
                  <a:pt x="1074" y="1644"/>
                </a:lnTo>
                <a:lnTo>
                  <a:pt x="1069" y="1649"/>
                </a:lnTo>
                <a:lnTo>
                  <a:pt x="1062" y="1655"/>
                </a:lnTo>
                <a:lnTo>
                  <a:pt x="1059" y="1660"/>
                </a:lnTo>
                <a:lnTo>
                  <a:pt x="1057" y="1668"/>
                </a:lnTo>
                <a:lnTo>
                  <a:pt x="1057" y="1678"/>
                </a:lnTo>
                <a:lnTo>
                  <a:pt x="1066" y="1677"/>
                </a:lnTo>
                <a:lnTo>
                  <a:pt x="1073" y="1673"/>
                </a:lnTo>
                <a:lnTo>
                  <a:pt x="1078" y="1670"/>
                </a:lnTo>
                <a:lnTo>
                  <a:pt x="1083" y="1663"/>
                </a:lnTo>
                <a:lnTo>
                  <a:pt x="1091" y="1651"/>
                </a:lnTo>
                <a:lnTo>
                  <a:pt x="1098" y="1638"/>
                </a:lnTo>
                <a:close/>
                <a:moveTo>
                  <a:pt x="2592" y="102"/>
                </a:moveTo>
                <a:lnTo>
                  <a:pt x="2591" y="107"/>
                </a:lnTo>
                <a:lnTo>
                  <a:pt x="2587" y="107"/>
                </a:lnTo>
                <a:lnTo>
                  <a:pt x="2584" y="106"/>
                </a:lnTo>
                <a:lnTo>
                  <a:pt x="2581" y="102"/>
                </a:lnTo>
                <a:lnTo>
                  <a:pt x="2577" y="97"/>
                </a:lnTo>
                <a:lnTo>
                  <a:pt x="2572" y="94"/>
                </a:lnTo>
                <a:lnTo>
                  <a:pt x="2565" y="94"/>
                </a:lnTo>
                <a:lnTo>
                  <a:pt x="2558" y="95"/>
                </a:lnTo>
                <a:lnTo>
                  <a:pt x="2558" y="109"/>
                </a:lnTo>
                <a:lnTo>
                  <a:pt x="2560" y="114"/>
                </a:lnTo>
                <a:lnTo>
                  <a:pt x="2562" y="116"/>
                </a:lnTo>
                <a:lnTo>
                  <a:pt x="2565" y="116"/>
                </a:lnTo>
                <a:lnTo>
                  <a:pt x="2570" y="118"/>
                </a:lnTo>
                <a:lnTo>
                  <a:pt x="2575" y="123"/>
                </a:lnTo>
                <a:lnTo>
                  <a:pt x="2581" y="126"/>
                </a:lnTo>
                <a:lnTo>
                  <a:pt x="2586" y="129"/>
                </a:lnTo>
                <a:lnTo>
                  <a:pt x="2586" y="126"/>
                </a:lnTo>
                <a:lnTo>
                  <a:pt x="2589" y="123"/>
                </a:lnTo>
                <a:lnTo>
                  <a:pt x="2596" y="116"/>
                </a:lnTo>
                <a:lnTo>
                  <a:pt x="2599" y="111"/>
                </a:lnTo>
                <a:lnTo>
                  <a:pt x="2599" y="107"/>
                </a:lnTo>
                <a:lnTo>
                  <a:pt x="2598" y="106"/>
                </a:lnTo>
                <a:lnTo>
                  <a:pt x="2592" y="102"/>
                </a:lnTo>
                <a:close/>
                <a:moveTo>
                  <a:pt x="2613" y="7"/>
                </a:moveTo>
                <a:lnTo>
                  <a:pt x="2604" y="7"/>
                </a:lnTo>
                <a:lnTo>
                  <a:pt x="2599" y="3"/>
                </a:lnTo>
                <a:lnTo>
                  <a:pt x="2592" y="2"/>
                </a:lnTo>
                <a:lnTo>
                  <a:pt x="2586" y="0"/>
                </a:lnTo>
                <a:lnTo>
                  <a:pt x="2575" y="15"/>
                </a:lnTo>
                <a:lnTo>
                  <a:pt x="2565" y="31"/>
                </a:lnTo>
                <a:lnTo>
                  <a:pt x="2562" y="41"/>
                </a:lnTo>
                <a:lnTo>
                  <a:pt x="2558" y="49"/>
                </a:lnTo>
                <a:lnTo>
                  <a:pt x="2558" y="61"/>
                </a:lnTo>
                <a:lnTo>
                  <a:pt x="2558" y="75"/>
                </a:lnTo>
                <a:lnTo>
                  <a:pt x="2565" y="77"/>
                </a:lnTo>
                <a:lnTo>
                  <a:pt x="2572" y="77"/>
                </a:lnTo>
                <a:lnTo>
                  <a:pt x="2581" y="73"/>
                </a:lnTo>
                <a:lnTo>
                  <a:pt x="2589" y="70"/>
                </a:lnTo>
                <a:lnTo>
                  <a:pt x="2594" y="68"/>
                </a:lnTo>
                <a:lnTo>
                  <a:pt x="2599" y="68"/>
                </a:lnTo>
                <a:lnTo>
                  <a:pt x="2601" y="60"/>
                </a:lnTo>
                <a:lnTo>
                  <a:pt x="2603" y="51"/>
                </a:lnTo>
                <a:lnTo>
                  <a:pt x="2606" y="46"/>
                </a:lnTo>
                <a:lnTo>
                  <a:pt x="2613" y="41"/>
                </a:lnTo>
                <a:lnTo>
                  <a:pt x="2616" y="24"/>
                </a:lnTo>
                <a:lnTo>
                  <a:pt x="2613" y="7"/>
                </a:lnTo>
                <a:close/>
                <a:moveTo>
                  <a:pt x="825" y="1023"/>
                </a:moveTo>
                <a:lnTo>
                  <a:pt x="830" y="1025"/>
                </a:lnTo>
                <a:lnTo>
                  <a:pt x="834" y="1027"/>
                </a:lnTo>
                <a:lnTo>
                  <a:pt x="837" y="1027"/>
                </a:lnTo>
                <a:lnTo>
                  <a:pt x="839" y="1023"/>
                </a:lnTo>
                <a:lnTo>
                  <a:pt x="844" y="1022"/>
                </a:lnTo>
                <a:lnTo>
                  <a:pt x="846" y="1020"/>
                </a:lnTo>
                <a:lnTo>
                  <a:pt x="846" y="1017"/>
                </a:lnTo>
                <a:lnTo>
                  <a:pt x="854" y="1015"/>
                </a:lnTo>
                <a:lnTo>
                  <a:pt x="858" y="1013"/>
                </a:lnTo>
                <a:lnTo>
                  <a:pt x="859" y="1010"/>
                </a:lnTo>
                <a:lnTo>
                  <a:pt x="851" y="1010"/>
                </a:lnTo>
                <a:lnTo>
                  <a:pt x="846" y="1006"/>
                </a:lnTo>
                <a:lnTo>
                  <a:pt x="839" y="1005"/>
                </a:lnTo>
                <a:lnTo>
                  <a:pt x="832" y="1003"/>
                </a:lnTo>
                <a:lnTo>
                  <a:pt x="832" y="1010"/>
                </a:lnTo>
                <a:lnTo>
                  <a:pt x="830" y="1015"/>
                </a:lnTo>
                <a:lnTo>
                  <a:pt x="825" y="1023"/>
                </a:lnTo>
                <a:close/>
                <a:moveTo>
                  <a:pt x="1003" y="2067"/>
                </a:moveTo>
                <a:lnTo>
                  <a:pt x="1003" y="2078"/>
                </a:lnTo>
                <a:lnTo>
                  <a:pt x="1003" y="2088"/>
                </a:lnTo>
                <a:lnTo>
                  <a:pt x="1006" y="2095"/>
                </a:lnTo>
                <a:lnTo>
                  <a:pt x="1009" y="2102"/>
                </a:lnTo>
                <a:lnTo>
                  <a:pt x="1009" y="2122"/>
                </a:lnTo>
                <a:lnTo>
                  <a:pt x="1013" y="2122"/>
                </a:lnTo>
                <a:lnTo>
                  <a:pt x="1015" y="2124"/>
                </a:lnTo>
                <a:lnTo>
                  <a:pt x="1016" y="2129"/>
                </a:lnTo>
                <a:lnTo>
                  <a:pt x="1020" y="2132"/>
                </a:lnTo>
                <a:lnTo>
                  <a:pt x="1021" y="2134"/>
                </a:lnTo>
                <a:lnTo>
                  <a:pt x="1023" y="2136"/>
                </a:lnTo>
                <a:lnTo>
                  <a:pt x="1025" y="2131"/>
                </a:lnTo>
                <a:lnTo>
                  <a:pt x="1028" y="2131"/>
                </a:lnTo>
                <a:lnTo>
                  <a:pt x="1032" y="2132"/>
                </a:lnTo>
                <a:lnTo>
                  <a:pt x="1035" y="2136"/>
                </a:lnTo>
                <a:lnTo>
                  <a:pt x="1038" y="2141"/>
                </a:lnTo>
                <a:lnTo>
                  <a:pt x="1044" y="2144"/>
                </a:lnTo>
                <a:lnTo>
                  <a:pt x="1050" y="2144"/>
                </a:lnTo>
                <a:lnTo>
                  <a:pt x="1057" y="2142"/>
                </a:lnTo>
                <a:lnTo>
                  <a:pt x="1059" y="2136"/>
                </a:lnTo>
                <a:lnTo>
                  <a:pt x="1062" y="2131"/>
                </a:lnTo>
                <a:lnTo>
                  <a:pt x="1064" y="2124"/>
                </a:lnTo>
                <a:lnTo>
                  <a:pt x="1064" y="2115"/>
                </a:lnTo>
                <a:lnTo>
                  <a:pt x="1066" y="2110"/>
                </a:lnTo>
                <a:lnTo>
                  <a:pt x="1068" y="2108"/>
                </a:lnTo>
                <a:lnTo>
                  <a:pt x="1071" y="2108"/>
                </a:lnTo>
                <a:lnTo>
                  <a:pt x="1073" y="2100"/>
                </a:lnTo>
                <a:lnTo>
                  <a:pt x="1074" y="2096"/>
                </a:lnTo>
                <a:lnTo>
                  <a:pt x="1078" y="2095"/>
                </a:lnTo>
                <a:lnTo>
                  <a:pt x="1074" y="2081"/>
                </a:lnTo>
                <a:lnTo>
                  <a:pt x="1071" y="2067"/>
                </a:lnTo>
                <a:lnTo>
                  <a:pt x="1071" y="2050"/>
                </a:lnTo>
                <a:lnTo>
                  <a:pt x="1071" y="2033"/>
                </a:lnTo>
                <a:lnTo>
                  <a:pt x="1066" y="2030"/>
                </a:lnTo>
                <a:lnTo>
                  <a:pt x="1061" y="2026"/>
                </a:lnTo>
                <a:lnTo>
                  <a:pt x="1057" y="2021"/>
                </a:lnTo>
                <a:lnTo>
                  <a:pt x="1057" y="2013"/>
                </a:lnTo>
                <a:lnTo>
                  <a:pt x="1056" y="2009"/>
                </a:lnTo>
                <a:lnTo>
                  <a:pt x="1052" y="2008"/>
                </a:lnTo>
                <a:lnTo>
                  <a:pt x="1049" y="2006"/>
                </a:lnTo>
                <a:lnTo>
                  <a:pt x="1044" y="2006"/>
                </a:lnTo>
                <a:lnTo>
                  <a:pt x="1042" y="2009"/>
                </a:lnTo>
                <a:lnTo>
                  <a:pt x="1038" y="2013"/>
                </a:lnTo>
                <a:lnTo>
                  <a:pt x="1030" y="2016"/>
                </a:lnTo>
                <a:lnTo>
                  <a:pt x="1027" y="2018"/>
                </a:lnTo>
                <a:lnTo>
                  <a:pt x="1023" y="2021"/>
                </a:lnTo>
                <a:lnTo>
                  <a:pt x="1021" y="2026"/>
                </a:lnTo>
                <a:lnTo>
                  <a:pt x="1023" y="2033"/>
                </a:lnTo>
                <a:lnTo>
                  <a:pt x="1018" y="2035"/>
                </a:lnTo>
                <a:lnTo>
                  <a:pt x="1015" y="2038"/>
                </a:lnTo>
                <a:lnTo>
                  <a:pt x="1008" y="2047"/>
                </a:lnTo>
                <a:lnTo>
                  <a:pt x="1004" y="2055"/>
                </a:lnTo>
                <a:lnTo>
                  <a:pt x="1003" y="2067"/>
                </a:lnTo>
                <a:close/>
                <a:moveTo>
                  <a:pt x="982" y="1003"/>
                </a:moveTo>
                <a:lnTo>
                  <a:pt x="982" y="989"/>
                </a:lnTo>
                <a:lnTo>
                  <a:pt x="977" y="988"/>
                </a:lnTo>
                <a:lnTo>
                  <a:pt x="975" y="986"/>
                </a:lnTo>
                <a:lnTo>
                  <a:pt x="975" y="982"/>
                </a:lnTo>
                <a:lnTo>
                  <a:pt x="967" y="982"/>
                </a:lnTo>
                <a:lnTo>
                  <a:pt x="963" y="984"/>
                </a:lnTo>
                <a:lnTo>
                  <a:pt x="962" y="989"/>
                </a:lnTo>
                <a:lnTo>
                  <a:pt x="962" y="994"/>
                </a:lnTo>
                <a:lnTo>
                  <a:pt x="965" y="998"/>
                </a:lnTo>
                <a:lnTo>
                  <a:pt x="970" y="1003"/>
                </a:lnTo>
                <a:lnTo>
                  <a:pt x="975" y="1005"/>
                </a:lnTo>
                <a:lnTo>
                  <a:pt x="982" y="1003"/>
                </a:lnTo>
                <a:close/>
                <a:moveTo>
                  <a:pt x="859" y="969"/>
                </a:moveTo>
                <a:lnTo>
                  <a:pt x="859" y="982"/>
                </a:lnTo>
                <a:lnTo>
                  <a:pt x="863" y="984"/>
                </a:lnTo>
                <a:lnTo>
                  <a:pt x="866" y="986"/>
                </a:lnTo>
                <a:lnTo>
                  <a:pt x="868" y="989"/>
                </a:lnTo>
                <a:lnTo>
                  <a:pt x="873" y="989"/>
                </a:lnTo>
                <a:lnTo>
                  <a:pt x="873" y="981"/>
                </a:lnTo>
                <a:lnTo>
                  <a:pt x="871" y="974"/>
                </a:lnTo>
                <a:lnTo>
                  <a:pt x="866" y="970"/>
                </a:lnTo>
                <a:lnTo>
                  <a:pt x="859" y="969"/>
                </a:lnTo>
                <a:close/>
                <a:moveTo>
                  <a:pt x="893" y="1938"/>
                </a:moveTo>
                <a:lnTo>
                  <a:pt x="895" y="1932"/>
                </a:lnTo>
                <a:lnTo>
                  <a:pt x="897" y="1929"/>
                </a:lnTo>
                <a:lnTo>
                  <a:pt x="904" y="1924"/>
                </a:lnTo>
                <a:lnTo>
                  <a:pt x="910" y="1919"/>
                </a:lnTo>
                <a:lnTo>
                  <a:pt x="912" y="1915"/>
                </a:lnTo>
                <a:lnTo>
                  <a:pt x="914" y="1910"/>
                </a:lnTo>
                <a:lnTo>
                  <a:pt x="916" y="1907"/>
                </a:lnTo>
                <a:lnTo>
                  <a:pt x="919" y="1905"/>
                </a:lnTo>
                <a:lnTo>
                  <a:pt x="922" y="1904"/>
                </a:lnTo>
                <a:lnTo>
                  <a:pt x="927" y="1904"/>
                </a:lnTo>
                <a:lnTo>
                  <a:pt x="927" y="1876"/>
                </a:lnTo>
                <a:lnTo>
                  <a:pt x="921" y="1876"/>
                </a:lnTo>
                <a:lnTo>
                  <a:pt x="916" y="1878"/>
                </a:lnTo>
                <a:lnTo>
                  <a:pt x="907" y="1883"/>
                </a:lnTo>
                <a:lnTo>
                  <a:pt x="905" y="1878"/>
                </a:lnTo>
                <a:lnTo>
                  <a:pt x="904" y="1873"/>
                </a:lnTo>
                <a:lnTo>
                  <a:pt x="900" y="1869"/>
                </a:lnTo>
                <a:lnTo>
                  <a:pt x="893" y="1869"/>
                </a:lnTo>
                <a:lnTo>
                  <a:pt x="890" y="1875"/>
                </a:lnTo>
                <a:lnTo>
                  <a:pt x="887" y="1880"/>
                </a:lnTo>
                <a:lnTo>
                  <a:pt x="880" y="1883"/>
                </a:lnTo>
                <a:lnTo>
                  <a:pt x="873" y="1883"/>
                </a:lnTo>
                <a:lnTo>
                  <a:pt x="873" y="1888"/>
                </a:lnTo>
                <a:lnTo>
                  <a:pt x="871" y="1893"/>
                </a:lnTo>
                <a:lnTo>
                  <a:pt x="868" y="1902"/>
                </a:lnTo>
                <a:lnTo>
                  <a:pt x="864" y="1910"/>
                </a:lnTo>
                <a:lnTo>
                  <a:pt x="864" y="1917"/>
                </a:lnTo>
                <a:lnTo>
                  <a:pt x="866" y="1924"/>
                </a:lnTo>
                <a:lnTo>
                  <a:pt x="880" y="1931"/>
                </a:lnTo>
                <a:lnTo>
                  <a:pt x="893" y="1938"/>
                </a:lnTo>
                <a:close/>
                <a:moveTo>
                  <a:pt x="927" y="2020"/>
                </a:moveTo>
                <a:lnTo>
                  <a:pt x="929" y="2011"/>
                </a:lnTo>
                <a:lnTo>
                  <a:pt x="931" y="2002"/>
                </a:lnTo>
                <a:lnTo>
                  <a:pt x="934" y="1997"/>
                </a:lnTo>
                <a:lnTo>
                  <a:pt x="941" y="1992"/>
                </a:lnTo>
                <a:lnTo>
                  <a:pt x="945" y="1982"/>
                </a:lnTo>
                <a:lnTo>
                  <a:pt x="945" y="1973"/>
                </a:lnTo>
                <a:lnTo>
                  <a:pt x="945" y="1970"/>
                </a:lnTo>
                <a:lnTo>
                  <a:pt x="941" y="1970"/>
                </a:lnTo>
                <a:lnTo>
                  <a:pt x="939" y="1973"/>
                </a:lnTo>
                <a:lnTo>
                  <a:pt x="934" y="1979"/>
                </a:lnTo>
                <a:lnTo>
                  <a:pt x="933" y="1984"/>
                </a:lnTo>
                <a:lnTo>
                  <a:pt x="931" y="1985"/>
                </a:lnTo>
                <a:lnTo>
                  <a:pt x="927" y="1985"/>
                </a:lnTo>
                <a:lnTo>
                  <a:pt x="926" y="1990"/>
                </a:lnTo>
                <a:lnTo>
                  <a:pt x="924" y="1992"/>
                </a:lnTo>
                <a:lnTo>
                  <a:pt x="921" y="1992"/>
                </a:lnTo>
                <a:lnTo>
                  <a:pt x="921" y="2009"/>
                </a:lnTo>
                <a:lnTo>
                  <a:pt x="922" y="2016"/>
                </a:lnTo>
                <a:lnTo>
                  <a:pt x="924" y="2018"/>
                </a:lnTo>
                <a:lnTo>
                  <a:pt x="927" y="2020"/>
                </a:lnTo>
                <a:close/>
                <a:moveTo>
                  <a:pt x="1023" y="1713"/>
                </a:moveTo>
                <a:lnTo>
                  <a:pt x="1025" y="1707"/>
                </a:lnTo>
                <a:lnTo>
                  <a:pt x="1027" y="1706"/>
                </a:lnTo>
                <a:lnTo>
                  <a:pt x="1030" y="1706"/>
                </a:lnTo>
                <a:lnTo>
                  <a:pt x="1032" y="1701"/>
                </a:lnTo>
                <a:lnTo>
                  <a:pt x="1035" y="1697"/>
                </a:lnTo>
                <a:lnTo>
                  <a:pt x="1044" y="1692"/>
                </a:lnTo>
                <a:lnTo>
                  <a:pt x="1044" y="1684"/>
                </a:lnTo>
                <a:lnTo>
                  <a:pt x="1045" y="1677"/>
                </a:lnTo>
                <a:lnTo>
                  <a:pt x="1047" y="1670"/>
                </a:lnTo>
                <a:lnTo>
                  <a:pt x="1050" y="1665"/>
                </a:lnTo>
                <a:lnTo>
                  <a:pt x="1044" y="1661"/>
                </a:lnTo>
                <a:lnTo>
                  <a:pt x="1038" y="1656"/>
                </a:lnTo>
                <a:lnTo>
                  <a:pt x="1033" y="1651"/>
                </a:lnTo>
                <a:lnTo>
                  <a:pt x="1030" y="1644"/>
                </a:lnTo>
                <a:lnTo>
                  <a:pt x="1021" y="1641"/>
                </a:lnTo>
                <a:lnTo>
                  <a:pt x="1013" y="1638"/>
                </a:lnTo>
                <a:lnTo>
                  <a:pt x="1004" y="1634"/>
                </a:lnTo>
                <a:lnTo>
                  <a:pt x="996" y="1631"/>
                </a:lnTo>
                <a:lnTo>
                  <a:pt x="994" y="1626"/>
                </a:lnTo>
                <a:lnTo>
                  <a:pt x="991" y="1620"/>
                </a:lnTo>
                <a:lnTo>
                  <a:pt x="982" y="1614"/>
                </a:lnTo>
                <a:lnTo>
                  <a:pt x="974" y="1607"/>
                </a:lnTo>
                <a:lnTo>
                  <a:pt x="970" y="1602"/>
                </a:lnTo>
                <a:lnTo>
                  <a:pt x="968" y="1597"/>
                </a:lnTo>
                <a:lnTo>
                  <a:pt x="967" y="1590"/>
                </a:lnTo>
                <a:lnTo>
                  <a:pt x="965" y="1583"/>
                </a:lnTo>
                <a:lnTo>
                  <a:pt x="960" y="1580"/>
                </a:lnTo>
                <a:lnTo>
                  <a:pt x="955" y="1576"/>
                </a:lnTo>
                <a:lnTo>
                  <a:pt x="955" y="1568"/>
                </a:lnTo>
                <a:lnTo>
                  <a:pt x="953" y="1561"/>
                </a:lnTo>
                <a:lnTo>
                  <a:pt x="951" y="1554"/>
                </a:lnTo>
                <a:lnTo>
                  <a:pt x="948" y="1549"/>
                </a:lnTo>
                <a:lnTo>
                  <a:pt x="946" y="1544"/>
                </a:lnTo>
                <a:lnTo>
                  <a:pt x="945" y="1542"/>
                </a:lnTo>
                <a:lnTo>
                  <a:pt x="941" y="1542"/>
                </a:lnTo>
                <a:lnTo>
                  <a:pt x="939" y="1547"/>
                </a:lnTo>
                <a:lnTo>
                  <a:pt x="936" y="1551"/>
                </a:lnTo>
                <a:lnTo>
                  <a:pt x="927" y="1556"/>
                </a:lnTo>
                <a:lnTo>
                  <a:pt x="919" y="1556"/>
                </a:lnTo>
                <a:lnTo>
                  <a:pt x="912" y="1557"/>
                </a:lnTo>
                <a:lnTo>
                  <a:pt x="905" y="1559"/>
                </a:lnTo>
                <a:lnTo>
                  <a:pt x="900" y="1562"/>
                </a:lnTo>
                <a:lnTo>
                  <a:pt x="899" y="1568"/>
                </a:lnTo>
                <a:lnTo>
                  <a:pt x="897" y="1569"/>
                </a:lnTo>
                <a:lnTo>
                  <a:pt x="892" y="1574"/>
                </a:lnTo>
                <a:lnTo>
                  <a:pt x="888" y="1576"/>
                </a:lnTo>
                <a:lnTo>
                  <a:pt x="887" y="1580"/>
                </a:lnTo>
                <a:lnTo>
                  <a:pt x="885" y="1585"/>
                </a:lnTo>
                <a:lnTo>
                  <a:pt x="887" y="1590"/>
                </a:lnTo>
                <a:lnTo>
                  <a:pt x="888" y="1595"/>
                </a:lnTo>
                <a:lnTo>
                  <a:pt x="890" y="1597"/>
                </a:lnTo>
                <a:lnTo>
                  <a:pt x="893" y="1597"/>
                </a:lnTo>
                <a:lnTo>
                  <a:pt x="895" y="1605"/>
                </a:lnTo>
                <a:lnTo>
                  <a:pt x="897" y="1609"/>
                </a:lnTo>
                <a:lnTo>
                  <a:pt x="900" y="1610"/>
                </a:lnTo>
                <a:lnTo>
                  <a:pt x="902" y="1614"/>
                </a:lnTo>
                <a:lnTo>
                  <a:pt x="904" y="1617"/>
                </a:lnTo>
                <a:lnTo>
                  <a:pt x="912" y="1619"/>
                </a:lnTo>
                <a:lnTo>
                  <a:pt x="916" y="1620"/>
                </a:lnTo>
                <a:lnTo>
                  <a:pt x="919" y="1622"/>
                </a:lnTo>
                <a:lnTo>
                  <a:pt x="921" y="1626"/>
                </a:lnTo>
                <a:lnTo>
                  <a:pt x="921" y="1631"/>
                </a:lnTo>
                <a:lnTo>
                  <a:pt x="924" y="1631"/>
                </a:lnTo>
                <a:lnTo>
                  <a:pt x="931" y="1631"/>
                </a:lnTo>
                <a:lnTo>
                  <a:pt x="941" y="1631"/>
                </a:lnTo>
                <a:lnTo>
                  <a:pt x="946" y="1631"/>
                </a:lnTo>
                <a:lnTo>
                  <a:pt x="951" y="1631"/>
                </a:lnTo>
                <a:lnTo>
                  <a:pt x="955" y="1632"/>
                </a:lnTo>
                <a:lnTo>
                  <a:pt x="955" y="1638"/>
                </a:lnTo>
                <a:lnTo>
                  <a:pt x="948" y="1636"/>
                </a:lnTo>
                <a:lnTo>
                  <a:pt x="943" y="1638"/>
                </a:lnTo>
                <a:lnTo>
                  <a:pt x="934" y="1641"/>
                </a:lnTo>
                <a:lnTo>
                  <a:pt x="926" y="1644"/>
                </a:lnTo>
                <a:lnTo>
                  <a:pt x="921" y="1646"/>
                </a:lnTo>
                <a:lnTo>
                  <a:pt x="914" y="1644"/>
                </a:lnTo>
                <a:lnTo>
                  <a:pt x="912" y="1653"/>
                </a:lnTo>
                <a:lnTo>
                  <a:pt x="910" y="1661"/>
                </a:lnTo>
                <a:lnTo>
                  <a:pt x="905" y="1667"/>
                </a:lnTo>
                <a:lnTo>
                  <a:pt x="900" y="1672"/>
                </a:lnTo>
                <a:lnTo>
                  <a:pt x="873" y="1672"/>
                </a:lnTo>
                <a:lnTo>
                  <a:pt x="871" y="1677"/>
                </a:lnTo>
                <a:lnTo>
                  <a:pt x="870" y="1678"/>
                </a:lnTo>
                <a:lnTo>
                  <a:pt x="866" y="1678"/>
                </a:lnTo>
                <a:lnTo>
                  <a:pt x="858" y="1685"/>
                </a:lnTo>
                <a:lnTo>
                  <a:pt x="847" y="1692"/>
                </a:lnTo>
                <a:lnTo>
                  <a:pt x="844" y="1695"/>
                </a:lnTo>
                <a:lnTo>
                  <a:pt x="842" y="1701"/>
                </a:lnTo>
                <a:lnTo>
                  <a:pt x="839" y="1706"/>
                </a:lnTo>
                <a:lnTo>
                  <a:pt x="839" y="1713"/>
                </a:lnTo>
                <a:lnTo>
                  <a:pt x="844" y="1714"/>
                </a:lnTo>
                <a:lnTo>
                  <a:pt x="851" y="1718"/>
                </a:lnTo>
                <a:lnTo>
                  <a:pt x="852" y="1718"/>
                </a:lnTo>
                <a:lnTo>
                  <a:pt x="854" y="1718"/>
                </a:lnTo>
                <a:lnTo>
                  <a:pt x="858" y="1716"/>
                </a:lnTo>
                <a:lnTo>
                  <a:pt x="859" y="1713"/>
                </a:lnTo>
                <a:lnTo>
                  <a:pt x="866" y="1711"/>
                </a:lnTo>
                <a:lnTo>
                  <a:pt x="871" y="1707"/>
                </a:lnTo>
                <a:lnTo>
                  <a:pt x="878" y="1706"/>
                </a:lnTo>
                <a:lnTo>
                  <a:pt x="887" y="1706"/>
                </a:lnTo>
                <a:lnTo>
                  <a:pt x="914" y="1713"/>
                </a:lnTo>
                <a:lnTo>
                  <a:pt x="941" y="1719"/>
                </a:lnTo>
                <a:lnTo>
                  <a:pt x="1009" y="1719"/>
                </a:lnTo>
                <a:lnTo>
                  <a:pt x="1011" y="1716"/>
                </a:lnTo>
                <a:lnTo>
                  <a:pt x="1015" y="1714"/>
                </a:lnTo>
                <a:lnTo>
                  <a:pt x="1018" y="1713"/>
                </a:lnTo>
                <a:lnTo>
                  <a:pt x="1023" y="1713"/>
                </a:lnTo>
                <a:close/>
                <a:moveTo>
                  <a:pt x="996" y="1801"/>
                </a:moveTo>
                <a:lnTo>
                  <a:pt x="986" y="1799"/>
                </a:lnTo>
                <a:lnTo>
                  <a:pt x="979" y="1801"/>
                </a:lnTo>
                <a:lnTo>
                  <a:pt x="972" y="1803"/>
                </a:lnTo>
                <a:lnTo>
                  <a:pt x="967" y="1806"/>
                </a:lnTo>
                <a:lnTo>
                  <a:pt x="955" y="1811"/>
                </a:lnTo>
                <a:lnTo>
                  <a:pt x="948" y="1813"/>
                </a:lnTo>
                <a:lnTo>
                  <a:pt x="941" y="1815"/>
                </a:lnTo>
                <a:lnTo>
                  <a:pt x="939" y="1818"/>
                </a:lnTo>
                <a:lnTo>
                  <a:pt x="938" y="1820"/>
                </a:lnTo>
                <a:lnTo>
                  <a:pt x="933" y="1823"/>
                </a:lnTo>
                <a:lnTo>
                  <a:pt x="926" y="1825"/>
                </a:lnTo>
                <a:lnTo>
                  <a:pt x="921" y="1828"/>
                </a:lnTo>
                <a:lnTo>
                  <a:pt x="919" y="1834"/>
                </a:lnTo>
                <a:lnTo>
                  <a:pt x="917" y="1835"/>
                </a:lnTo>
                <a:lnTo>
                  <a:pt x="912" y="1840"/>
                </a:lnTo>
                <a:lnTo>
                  <a:pt x="909" y="1842"/>
                </a:lnTo>
                <a:lnTo>
                  <a:pt x="907" y="1846"/>
                </a:lnTo>
                <a:lnTo>
                  <a:pt x="905" y="1851"/>
                </a:lnTo>
                <a:lnTo>
                  <a:pt x="907" y="1856"/>
                </a:lnTo>
                <a:lnTo>
                  <a:pt x="916" y="1859"/>
                </a:lnTo>
                <a:lnTo>
                  <a:pt x="922" y="1864"/>
                </a:lnTo>
                <a:lnTo>
                  <a:pt x="929" y="1868"/>
                </a:lnTo>
                <a:lnTo>
                  <a:pt x="931" y="1869"/>
                </a:lnTo>
                <a:lnTo>
                  <a:pt x="934" y="1869"/>
                </a:lnTo>
                <a:lnTo>
                  <a:pt x="936" y="1864"/>
                </a:lnTo>
                <a:lnTo>
                  <a:pt x="938" y="1863"/>
                </a:lnTo>
                <a:lnTo>
                  <a:pt x="939" y="1861"/>
                </a:lnTo>
                <a:lnTo>
                  <a:pt x="941" y="1863"/>
                </a:lnTo>
                <a:lnTo>
                  <a:pt x="962" y="1863"/>
                </a:lnTo>
                <a:lnTo>
                  <a:pt x="963" y="1852"/>
                </a:lnTo>
                <a:lnTo>
                  <a:pt x="968" y="1846"/>
                </a:lnTo>
                <a:lnTo>
                  <a:pt x="974" y="1839"/>
                </a:lnTo>
                <a:lnTo>
                  <a:pt x="980" y="1834"/>
                </a:lnTo>
                <a:lnTo>
                  <a:pt x="987" y="1828"/>
                </a:lnTo>
                <a:lnTo>
                  <a:pt x="992" y="1822"/>
                </a:lnTo>
                <a:lnTo>
                  <a:pt x="996" y="1813"/>
                </a:lnTo>
                <a:lnTo>
                  <a:pt x="996" y="1801"/>
                </a:lnTo>
                <a:close/>
                <a:moveTo>
                  <a:pt x="887" y="962"/>
                </a:moveTo>
                <a:lnTo>
                  <a:pt x="890" y="964"/>
                </a:lnTo>
                <a:lnTo>
                  <a:pt x="893" y="962"/>
                </a:lnTo>
                <a:lnTo>
                  <a:pt x="899" y="958"/>
                </a:lnTo>
                <a:lnTo>
                  <a:pt x="902" y="953"/>
                </a:lnTo>
                <a:lnTo>
                  <a:pt x="904" y="948"/>
                </a:lnTo>
                <a:lnTo>
                  <a:pt x="904" y="945"/>
                </a:lnTo>
                <a:lnTo>
                  <a:pt x="900" y="941"/>
                </a:lnTo>
                <a:lnTo>
                  <a:pt x="893" y="941"/>
                </a:lnTo>
                <a:lnTo>
                  <a:pt x="893" y="948"/>
                </a:lnTo>
                <a:lnTo>
                  <a:pt x="887" y="962"/>
                </a:lnTo>
                <a:close/>
                <a:moveTo>
                  <a:pt x="1132" y="880"/>
                </a:moveTo>
                <a:lnTo>
                  <a:pt x="1141" y="875"/>
                </a:lnTo>
                <a:lnTo>
                  <a:pt x="1144" y="871"/>
                </a:lnTo>
                <a:lnTo>
                  <a:pt x="1146" y="866"/>
                </a:lnTo>
                <a:lnTo>
                  <a:pt x="1148" y="861"/>
                </a:lnTo>
                <a:lnTo>
                  <a:pt x="1149" y="860"/>
                </a:lnTo>
                <a:lnTo>
                  <a:pt x="1153" y="860"/>
                </a:lnTo>
                <a:lnTo>
                  <a:pt x="1153" y="846"/>
                </a:lnTo>
                <a:lnTo>
                  <a:pt x="1148" y="842"/>
                </a:lnTo>
                <a:lnTo>
                  <a:pt x="1144" y="841"/>
                </a:lnTo>
                <a:lnTo>
                  <a:pt x="1141" y="842"/>
                </a:lnTo>
                <a:lnTo>
                  <a:pt x="1139" y="846"/>
                </a:lnTo>
                <a:lnTo>
                  <a:pt x="1137" y="848"/>
                </a:lnTo>
                <a:lnTo>
                  <a:pt x="1136" y="849"/>
                </a:lnTo>
                <a:lnTo>
                  <a:pt x="1132" y="853"/>
                </a:lnTo>
                <a:lnTo>
                  <a:pt x="1127" y="854"/>
                </a:lnTo>
                <a:lnTo>
                  <a:pt x="1126" y="856"/>
                </a:lnTo>
                <a:lnTo>
                  <a:pt x="1126" y="860"/>
                </a:lnTo>
                <a:lnTo>
                  <a:pt x="1119" y="858"/>
                </a:lnTo>
                <a:lnTo>
                  <a:pt x="1112" y="860"/>
                </a:lnTo>
                <a:lnTo>
                  <a:pt x="1107" y="861"/>
                </a:lnTo>
                <a:lnTo>
                  <a:pt x="1102" y="865"/>
                </a:lnTo>
                <a:lnTo>
                  <a:pt x="1098" y="870"/>
                </a:lnTo>
                <a:lnTo>
                  <a:pt x="1098" y="873"/>
                </a:lnTo>
                <a:lnTo>
                  <a:pt x="1100" y="877"/>
                </a:lnTo>
                <a:lnTo>
                  <a:pt x="1105" y="880"/>
                </a:lnTo>
                <a:lnTo>
                  <a:pt x="1110" y="882"/>
                </a:lnTo>
                <a:lnTo>
                  <a:pt x="1112" y="883"/>
                </a:lnTo>
                <a:lnTo>
                  <a:pt x="1112" y="887"/>
                </a:lnTo>
                <a:lnTo>
                  <a:pt x="1126" y="887"/>
                </a:lnTo>
                <a:lnTo>
                  <a:pt x="1127" y="882"/>
                </a:lnTo>
                <a:lnTo>
                  <a:pt x="1129" y="880"/>
                </a:lnTo>
                <a:lnTo>
                  <a:pt x="1132" y="880"/>
                </a:lnTo>
                <a:close/>
                <a:moveTo>
                  <a:pt x="1112" y="1146"/>
                </a:moveTo>
                <a:lnTo>
                  <a:pt x="1103" y="1146"/>
                </a:lnTo>
                <a:lnTo>
                  <a:pt x="1097" y="1148"/>
                </a:lnTo>
                <a:lnTo>
                  <a:pt x="1091" y="1153"/>
                </a:lnTo>
                <a:lnTo>
                  <a:pt x="1091" y="1160"/>
                </a:lnTo>
                <a:lnTo>
                  <a:pt x="1090" y="1165"/>
                </a:lnTo>
                <a:lnTo>
                  <a:pt x="1088" y="1167"/>
                </a:lnTo>
                <a:lnTo>
                  <a:pt x="1085" y="1167"/>
                </a:lnTo>
                <a:lnTo>
                  <a:pt x="1085" y="1173"/>
                </a:lnTo>
                <a:lnTo>
                  <a:pt x="1083" y="1179"/>
                </a:lnTo>
                <a:lnTo>
                  <a:pt x="1081" y="1180"/>
                </a:lnTo>
                <a:lnTo>
                  <a:pt x="1078" y="1180"/>
                </a:lnTo>
                <a:lnTo>
                  <a:pt x="1078" y="1194"/>
                </a:lnTo>
                <a:lnTo>
                  <a:pt x="1071" y="1194"/>
                </a:lnTo>
                <a:lnTo>
                  <a:pt x="1066" y="1197"/>
                </a:lnTo>
                <a:lnTo>
                  <a:pt x="1062" y="1199"/>
                </a:lnTo>
                <a:lnTo>
                  <a:pt x="1057" y="1201"/>
                </a:lnTo>
                <a:lnTo>
                  <a:pt x="1057" y="1208"/>
                </a:lnTo>
                <a:lnTo>
                  <a:pt x="1056" y="1213"/>
                </a:lnTo>
                <a:lnTo>
                  <a:pt x="1052" y="1216"/>
                </a:lnTo>
                <a:lnTo>
                  <a:pt x="1049" y="1220"/>
                </a:lnTo>
                <a:lnTo>
                  <a:pt x="1045" y="1223"/>
                </a:lnTo>
                <a:lnTo>
                  <a:pt x="1044" y="1228"/>
                </a:lnTo>
                <a:lnTo>
                  <a:pt x="1042" y="1233"/>
                </a:lnTo>
                <a:lnTo>
                  <a:pt x="1044" y="1242"/>
                </a:lnTo>
                <a:lnTo>
                  <a:pt x="1047" y="1249"/>
                </a:lnTo>
                <a:lnTo>
                  <a:pt x="1052" y="1255"/>
                </a:lnTo>
                <a:lnTo>
                  <a:pt x="1056" y="1259"/>
                </a:lnTo>
                <a:lnTo>
                  <a:pt x="1061" y="1260"/>
                </a:lnTo>
                <a:lnTo>
                  <a:pt x="1066" y="1262"/>
                </a:lnTo>
                <a:lnTo>
                  <a:pt x="1071" y="1262"/>
                </a:lnTo>
                <a:lnTo>
                  <a:pt x="1069" y="1250"/>
                </a:lnTo>
                <a:lnTo>
                  <a:pt x="1071" y="1242"/>
                </a:lnTo>
                <a:lnTo>
                  <a:pt x="1073" y="1233"/>
                </a:lnTo>
                <a:lnTo>
                  <a:pt x="1076" y="1226"/>
                </a:lnTo>
                <a:lnTo>
                  <a:pt x="1083" y="1213"/>
                </a:lnTo>
                <a:lnTo>
                  <a:pt x="1085" y="1204"/>
                </a:lnTo>
                <a:lnTo>
                  <a:pt x="1085" y="1194"/>
                </a:lnTo>
                <a:lnTo>
                  <a:pt x="1090" y="1194"/>
                </a:lnTo>
                <a:lnTo>
                  <a:pt x="1093" y="1192"/>
                </a:lnTo>
                <a:lnTo>
                  <a:pt x="1095" y="1189"/>
                </a:lnTo>
                <a:lnTo>
                  <a:pt x="1097" y="1185"/>
                </a:lnTo>
                <a:lnTo>
                  <a:pt x="1098" y="1177"/>
                </a:lnTo>
                <a:lnTo>
                  <a:pt x="1102" y="1175"/>
                </a:lnTo>
                <a:lnTo>
                  <a:pt x="1105" y="1173"/>
                </a:lnTo>
                <a:lnTo>
                  <a:pt x="1105" y="1167"/>
                </a:lnTo>
                <a:lnTo>
                  <a:pt x="1108" y="1160"/>
                </a:lnTo>
                <a:lnTo>
                  <a:pt x="1112" y="1155"/>
                </a:lnTo>
                <a:lnTo>
                  <a:pt x="1112" y="1146"/>
                </a:lnTo>
                <a:close/>
                <a:moveTo>
                  <a:pt x="955" y="1460"/>
                </a:moveTo>
                <a:lnTo>
                  <a:pt x="946" y="1465"/>
                </a:lnTo>
                <a:lnTo>
                  <a:pt x="936" y="1467"/>
                </a:lnTo>
                <a:lnTo>
                  <a:pt x="927" y="1470"/>
                </a:lnTo>
                <a:lnTo>
                  <a:pt x="926" y="1472"/>
                </a:lnTo>
                <a:lnTo>
                  <a:pt x="927" y="1474"/>
                </a:lnTo>
                <a:lnTo>
                  <a:pt x="933" y="1475"/>
                </a:lnTo>
                <a:lnTo>
                  <a:pt x="943" y="1477"/>
                </a:lnTo>
                <a:lnTo>
                  <a:pt x="948" y="1475"/>
                </a:lnTo>
                <a:lnTo>
                  <a:pt x="953" y="1472"/>
                </a:lnTo>
                <a:lnTo>
                  <a:pt x="955" y="1467"/>
                </a:lnTo>
                <a:lnTo>
                  <a:pt x="955" y="1460"/>
                </a:lnTo>
                <a:close/>
                <a:moveTo>
                  <a:pt x="880" y="1781"/>
                </a:moveTo>
                <a:lnTo>
                  <a:pt x="881" y="1779"/>
                </a:lnTo>
                <a:lnTo>
                  <a:pt x="887" y="1777"/>
                </a:lnTo>
                <a:lnTo>
                  <a:pt x="892" y="1776"/>
                </a:lnTo>
                <a:lnTo>
                  <a:pt x="893" y="1774"/>
                </a:lnTo>
                <a:lnTo>
                  <a:pt x="893" y="1771"/>
                </a:lnTo>
                <a:lnTo>
                  <a:pt x="893" y="1767"/>
                </a:lnTo>
                <a:lnTo>
                  <a:pt x="893" y="1764"/>
                </a:lnTo>
                <a:lnTo>
                  <a:pt x="893" y="1760"/>
                </a:lnTo>
                <a:lnTo>
                  <a:pt x="888" y="1759"/>
                </a:lnTo>
                <a:lnTo>
                  <a:pt x="883" y="1760"/>
                </a:lnTo>
                <a:lnTo>
                  <a:pt x="881" y="1762"/>
                </a:lnTo>
                <a:lnTo>
                  <a:pt x="878" y="1765"/>
                </a:lnTo>
                <a:lnTo>
                  <a:pt x="875" y="1771"/>
                </a:lnTo>
                <a:lnTo>
                  <a:pt x="871" y="1772"/>
                </a:lnTo>
                <a:lnTo>
                  <a:pt x="866" y="1774"/>
                </a:lnTo>
                <a:lnTo>
                  <a:pt x="861" y="1776"/>
                </a:lnTo>
                <a:lnTo>
                  <a:pt x="858" y="1779"/>
                </a:lnTo>
                <a:lnTo>
                  <a:pt x="852" y="1788"/>
                </a:lnTo>
                <a:lnTo>
                  <a:pt x="849" y="1788"/>
                </a:lnTo>
                <a:lnTo>
                  <a:pt x="846" y="1788"/>
                </a:lnTo>
                <a:lnTo>
                  <a:pt x="844" y="1789"/>
                </a:lnTo>
                <a:lnTo>
                  <a:pt x="844" y="1793"/>
                </a:lnTo>
                <a:lnTo>
                  <a:pt x="842" y="1794"/>
                </a:lnTo>
                <a:lnTo>
                  <a:pt x="839" y="1794"/>
                </a:lnTo>
                <a:lnTo>
                  <a:pt x="839" y="1801"/>
                </a:lnTo>
                <a:lnTo>
                  <a:pt x="839" y="1806"/>
                </a:lnTo>
                <a:lnTo>
                  <a:pt x="835" y="1810"/>
                </a:lnTo>
                <a:lnTo>
                  <a:pt x="832" y="1811"/>
                </a:lnTo>
                <a:lnTo>
                  <a:pt x="829" y="1815"/>
                </a:lnTo>
                <a:lnTo>
                  <a:pt x="825" y="1817"/>
                </a:lnTo>
                <a:lnTo>
                  <a:pt x="825" y="1822"/>
                </a:lnTo>
                <a:lnTo>
                  <a:pt x="825" y="1828"/>
                </a:lnTo>
                <a:lnTo>
                  <a:pt x="830" y="1832"/>
                </a:lnTo>
                <a:lnTo>
                  <a:pt x="835" y="1835"/>
                </a:lnTo>
                <a:lnTo>
                  <a:pt x="839" y="1840"/>
                </a:lnTo>
                <a:lnTo>
                  <a:pt x="846" y="1842"/>
                </a:lnTo>
                <a:lnTo>
                  <a:pt x="852" y="1842"/>
                </a:lnTo>
                <a:lnTo>
                  <a:pt x="854" y="1830"/>
                </a:lnTo>
                <a:lnTo>
                  <a:pt x="856" y="1825"/>
                </a:lnTo>
                <a:lnTo>
                  <a:pt x="859" y="1822"/>
                </a:lnTo>
                <a:lnTo>
                  <a:pt x="866" y="1818"/>
                </a:lnTo>
                <a:lnTo>
                  <a:pt x="871" y="1817"/>
                </a:lnTo>
                <a:lnTo>
                  <a:pt x="873" y="1815"/>
                </a:lnTo>
                <a:lnTo>
                  <a:pt x="875" y="1808"/>
                </a:lnTo>
                <a:lnTo>
                  <a:pt x="876" y="1798"/>
                </a:lnTo>
                <a:lnTo>
                  <a:pt x="878" y="1789"/>
                </a:lnTo>
                <a:lnTo>
                  <a:pt x="880" y="1781"/>
                </a:lnTo>
                <a:close/>
                <a:moveTo>
                  <a:pt x="2551" y="3726"/>
                </a:moveTo>
                <a:lnTo>
                  <a:pt x="2540" y="3702"/>
                </a:lnTo>
                <a:lnTo>
                  <a:pt x="2526" y="3681"/>
                </a:lnTo>
                <a:lnTo>
                  <a:pt x="2524" y="3678"/>
                </a:lnTo>
                <a:lnTo>
                  <a:pt x="2516" y="3664"/>
                </a:lnTo>
                <a:lnTo>
                  <a:pt x="2511" y="3655"/>
                </a:lnTo>
                <a:lnTo>
                  <a:pt x="2505" y="3649"/>
                </a:lnTo>
                <a:lnTo>
                  <a:pt x="2504" y="3647"/>
                </a:lnTo>
                <a:lnTo>
                  <a:pt x="2504" y="3644"/>
                </a:lnTo>
                <a:lnTo>
                  <a:pt x="2500" y="3644"/>
                </a:lnTo>
                <a:lnTo>
                  <a:pt x="2499" y="3644"/>
                </a:lnTo>
                <a:lnTo>
                  <a:pt x="2497" y="3640"/>
                </a:lnTo>
                <a:lnTo>
                  <a:pt x="2497" y="3637"/>
                </a:lnTo>
                <a:lnTo>
                  <a:pt x="2488" y="3632"/>
                </a:lnTo>
                <a:lnTo>
                  <a:pt x="2482" y="3625"/>
                </a:lnTo>
                <a:lnTo>
                  <a:pt x="2476" y="3618"/>
                </a:lnTo>
                <a:lnTo>
                  <a:pt x="2470" y="3609"/>
                </a:lnTo>
                <a:lnTo>
                  <a:pt x="2466" y="3609"/>
                </a:lnTo>
                <a:lnTo>
                  <a:pt x="2459" y="3608"/>
                </a:lnTo>
                <a:lnTo>
                  <a:pt x="2456" y="3606"/>
                </a:lnTo>
                <a:lnTo>
                  <a:pt x="2447" y="3601"/>
                </a:lnTo>
                <a:lnTo>
                  <a:pt x="2436" y="3585"/>
                </a:lnTo>
                <a:lnTo>
                  <a:pt x="2432" y="3584"/>
                </a:lnTo>
                <a:lnTo>
                  <a:pt x="2422" y="3579"/>
                </a:lnTo>
                <a:lnTo>
                  <a:pt x="2417" y="3575"/>
                </a:lnTo>
                <a:lnTo>
                  <a:pt x="2408" y="3575"/>
                </a:lnTo>
                <a:lnTo>
                  <a:pt x="2407" y="3572"/>
                </a:lnTo>
                <a:lnTo>
                  <a:pt x="2405" y="3568"/>
                </a:lnTo>
                <a:lnTo>
                  <a:pt x="2398" y="3567"/>
                </a:lnTo>
                <a:lnTo>
                  <a:pt x="2391" y="3563"/>
                </a:lnTo>
                <a:lnTo>
                  <a:pt x="2384" y="3562"/>
                </a:lnTo>
                <a:lnTo>
                  <a:pt x="2383" y="3558"/>
                </a:lnTo>
                <a:lnTo>
                  <a:pt x="2379" y="3553"/>
                </a:lnTo>
                <a:lnTo>
                  <a:pt x="2376" y="3551"/>
                </a:lnTo>
                <a:lnTo>
                  <a:pt x="2371" y="3551"/>
                </a:lnTo>
                <a:lnTo>
                  <a:pt x="2366" y="3551"/>
                </a:lnTo>
                <a:lnTo>
                  <a:pt x="2355" y="3555"/>
                </a:lnTo>
                <a:lnTo>
                  <a:pt x="2350" y="3556"/>
                </a:lnTo>
                <a:lnTo>
                  <a:pt x="2347" y="3555"/>
                </a:lnTo>
                <a:lnTo>
                  <a:pt x="2343" y="3555"/>
                </a:lnTo>
                <a:lnTo>
                  <a:pt x="2340" y="3555"/>
                </a:lnTo>
                <a:lnTo>
                  <a:pt x="2340" y="3551"/>
                </a:lnTo>
                <a:lnTo>
                  <a:pt x="2338" y="3550"/>
                </a:lnTo>
                <a:lnTo>
                  <a:pt x="2333" y="3548"/>
                </a:lnTo>
                <a:lnTo>
                  <a:pt x="2325" y="3543"/>
                </a:lnTo>
                <a:lnTo>
                  <a:pt x="2320" y="3541"/>
                </a:lnTo>
                <a:lnTo>
                  <a:pt x="2313" y="3541"/>
                </a:lnTo>
                <a:lnTo>
                  <a:pt x="2245" y="3541"/>
                </a:lnTo>
                <a:lnTo>
                  <a:pt x="2243" y="3546"/>
                </a:lnTo>
                <a:lnTo>
                  <a:pt x="2241" y="3548"/>
                </a:lnTo>
                <a:lnTo>
                  <a:pt x="2238" y="3548"/>
                </a:lnTo>
                <a:lnTo>
                  <a:pt x="2231" y="3551"/>
                </a:lnTo>
                <a:lnTo>
                  <a:pt x="2226" y="3556"/>
                </a:lnTo>
                <a:lnTo>
                  <a:pt x="2222" y="3562"/>
                </a:lnTo>
                <a:lnTo>
                  <a:pt x="2221" y="3568"/>
                </a:lnTo>
                <a:lnTo>
                  <a:pt x="2216" y="3584"/>
                </a:lnTo>
                <a:lnTo>
                  <a:pt x="2210" y="3597"/>
                </a:lnTo>
                <a:lnTo>
                  <a:pt x="2209" y="3601"/>
                </a:lnTo>
                <a:lnTo>
                  <a:pt x="2207" y="3603"/>
                </a:lnTo>
                <a:lnTo>
                  <a:pt x="2205" y="3604"/>
                </a:lnTo>
                <a:lnTo>
                  <a:pt x="2205" y="3608"/>
                </a:lnTo>
                <a:lnTo>
                  <a:pt x="2200" y="3608"/>
                </a:lnTo>
                <a:lnTo>
                  <a:pt x="2197" y="3606"/>
                </a:lnTo>
                <a:lnTo>
                  <a:pt x="2192" y="3601"/>
                </a:lnTo>
                <a:lnTo>
                  <a:pt x="2187" y="3596"/>
                </a:lnTo>
                <a:lnTo>
                  <a:pt x="2183" y="3594"/>
                </a:lnTo>
                <a:lnTo>
                  <a:pt x="2180" y="3594"/>
                </a:lnTo>
                <a:lnTo>
                  <a:pt x="2176" y="3596"/>
                </a:lnTo>
                <a:lnTo>
                  <a:pt x="2170" y="3597"/>
                </a:lnTo>
                <a:lnTo>
                  <a:pt x="2166" y="3596"/>
                </a:lnTo>
                <a:lnTo>
                  <a:pt x="2163" y="3594"/>
                </a:lnTo>
                <a:lnTo>
                  <a:pt x="2161" y="3589"/>
                </a:lnTo>
                <a:lnTo>
                  <a:pt x="2159" y="3580"/>
                </a:lnTo>
                <a:lnTo>
                  <a:pt x="2156" y="3575"/>
                </a:lnTo>
                <a:lnTo>
                  <a:pt x="2152" y="3572"/>
                </a:lnTo>
                <a:lnTo>
                  <a:pt x="2152" y="3568"/>
                </a:lnTo>
                <a:lnTo>
                  <a:pt x="2149" y="3563"/>
                </a:lnTo>
                <a:lnTo>
                  <a:pt x="2149" y="3555"/>
                </a:lnTo>
                <a:lnTo>
                  <a:pt x="2142" y="3555"/>
                </a:lnTo>
                <a:lnTo>
                  <a:pt x="2137" y="3553"/>
                </a:lnTo>
                <a:lnTo>
                  <a:pt x="2134" y="3550"/>
                </a:lnTo>
                <a:lnTo>
                  <a:pt x="2129" y="3548"/>
                </a:lnTo>
                <a:lnTo>
                  <a:pt x="2123" y="3548"/>
                </a:lnTo>
                <a:lnTo>
                  <a:pt x="2120" y="3546"/>
                </a:lnTo>
                <a:lnTo>
                  <a:pt x="2117" y="3545"/>
                </a:lnTo>
                <a:lnTo>
                  <a:pt x="2115" y="3541"/>
                </a:lnTo>
                <a:lnTo>
                  <a:pt x="2120" y="3538"/>
                </a:lnTo>
                <a:lnTo>
                  <a:pt x="2127" y="3536"/>
                </a:lnTo>
                <a:lnTo>
                  <a:pt x="2134" y="3534"/>
                </a:lnTo>
                <a:lnTo>
                  <a:pt x="2142" y="3534"/>
                </a:lnTo>
                <a:lnTo>
                  <a:pt x="2146" y="3529"/>
                </a:lnTo>
                <a:lnTo>
                  <a:pt x="2149" y="3524"/>
                </a:lnTo>
                <a:lnTo>
                  <a:pt x="2152" y="3522"/>
                </a:lnTo>
                <a:lnTo>
                  <a:pt x="2161" y="3519"/>
                </a:lnTo>
                <a:lnTo>
                  <a:pt x="2170" y="3516"/>
                </a:lnTo>
                <a:lnTo>
                  <a:pt x="2176" y="3510"/>
                </a:lnTo>
                <a:lnTo>
                  <a:pt x="2178" y="3507"/>
                </a:lnTo>
                <a:lnTo>
                  <a:pt x="2178" y="3502"/>
                </a:lnTo>
                <a:lnTo>
                  <a:pt x="2180" y="3498"/>
                </a:lnTo>
                <a:lnTo>
                  <a:pt x="2185" y="3493"/>
                </a:lnTo>
                <a:lnTo>
                  <a:pt x="2188" y="3492"/>
                </a:lnTo>
                <a:lnTo>
                  <a:pt x="2192" y="3490"/>
                </a:lnTo>
                <a:lnTo>
                  <a:pt x="2193" y="3488"/>
                </a:lnTo>
                <a:lnTo>
                  <a:pt x="2199" y="3485"/>
                </a:lnTo>
                <a:lnTo>
                  <a:pt x="2202" y="3483"/>
                </a:lnTo>
                <a:lnTo>
                  <a:pt x="2204" y="3480"/>
                </a:lnTo>
                <a:lnTo>
                  <a:pt x="2209" y="3478"/>
                </a:lnTo>
                <a:lnTo>
                  <a:pt x="2217" y="3475"/>
                </a:lnTo>
                <a:lnTo>
                  <a:pt x="2222" y="3473"/>
                </a:lnTo>
                <a:lnTo>
                  <a:pt x="2224" y="3470"/>
                </a:lnTo>
                <a:lnTo>
                  <a:pt x="2226" y="3464"/>
                </a:lnTo>
                <a:lnTo>
                  <a:pt x="2224" y="3459"/>
                </a:lnTo>
                <a:lnTo>
                  <a:pt x="2226" y="3456"/>
                </a:lnTo>
                <a:lnTo>
                  <a:pt x="2227" y="3454"/>
                </a:lnTo>
                <a:lnTo>
                  <a:pt x="2231" y="3452"/>
                </a:lnTo>
                <a:lnTo>
                  <a:pt x="2233" y="3441"/>
                </a:lnTo>
                <a:lnTo>
                  <a:pt x="2231" y="3430"/>
                </a:lnTo>
                <a:lnTo>
                  <a:pt x="2229" y="3410"/>
                </a:lnTo>
                <a:lnTo>
                  <a:pt x="2224" y="3393"/>
                </a:lnTo>
                <a:lnTo>
                  <a:pt x="2224" y="3383"/>
                </a:lnTo>
                <a:lnTo>
                  <a:pt x="2224" y="3371"/>
                </a:lnTo>
                <a:lnTo>
                  <a:pt x="2222" y="3367"/>
                </a:lnTo>
                <a:lnTo>
                  <a:pt x="2221" y="3364"/>
                </a:lnTo>
                <a:lnTo>
                  <a:pt x="2216" y="3359"/>
                </a:lnTo>
                <a:lnTo>
                  <a:pt x="2212" y="3357"/>
                </a:lnTo>
                <a:lnTo>
                  <a:pt x="2210" y="3354"/>
                </a:lnTo>
                <a:lnTo>
                  <a:pt x="2209" y="3350"/>
                </a:lnTo>
                <a:lnTo>
                  <a:pt x="2210" y="3343"/>
                </a:lnTo>
                <a:lnTo>
                  <a:pt x="2210" y="3337"/>
                </a:lnTo>
                <a:lnTo>
                  <a:pt x="2210" y="3330"/>
                </a:lnTo>
                <a:lnTo>
                  <a:pt x="2205" y="3321"/>
                </a:lnTo>
                <a:lnTo>
                  <a:pt x="2202" y="3309"/>
                </a:lnTo>
                <a:lnTo>
                  <a:pt x="2202" y="3304"/>
                </a:lnTo>
                <a:lnTo>
                  <a:pt x="2204" y="3296"/>
                </a:lnTo>
                <a:lnTo>
                  <a:pt x="2180" y="3280"/>
                </a:lnTo>
                <a:lnTo>
                  <a:pt x="2168" y="3272"/>
                </a:lnTo>
                <a:lnTo>
                  <a:pt x="2156" y="3265"/>
                </a:lnTo>
                <a:lnTo>
                  <a:pt x="2152" y="3263"/>
                </a:lnTo>
                <a:lnTo>
                  <a:pt x="2146" y="3253"/>
                </a:lnTo>
                <a:lnTo>
                  <a:pt x="2141" y="3248"/>
                </a:lnTo>
                <a:lnTo>
                  <a:pt x="2135" y="3243"/>
                </a:lnTo>
                <a:lnTo>
                  <a:pt x="2132" y="3236"/>
                </a:lnTo>
                <a:lnTo>
                  <a:pt x="2130" y="3233"/>
                </a:lnTo>
                <a:lnTo>
                  <a:pt x="2125" y="3227"/>
                </a:lnTo>
                <a:lnTo>
                  <a:pt x="2123" y="3224"/>
                </a:lnTo>
                <a:lnTo>
                  <a:pt x="2122" y="3221"/>
                </a:lnTo>
                <a:lnTo>
                  <a:pt x="2117" y="3217"/>
                </a:lnTo>
                <a:lnTo>
                  <a:pt x="2111" y="3214"/>
                </a:lnTo>
                <a:lnTo>
                  <a:pt x="2108" y="3209"/>
                </a:lnTo>
                <a:lnTo>
                  <a:pt x="2108" y="3200"/>
                </a:lnTo>
                <a:lnTo>
                  <a:pt x="2100" y="3195"/>
                </a:lnTo>
                <a:lnTo>
                  <a:pt x="2096" y="3192"/>
                </a:lnTo>
                <a:lnTo>
                  <a:pt x="2094" y="3186"/>
                </a:lnTo>
                <a:lnTo>
                  <a:pt x="2089" y="3186"/>
                </a:lnTo>
                <a:lnTo>
                  <a:pt x="2086" y="3185"/>
                </a:lnTo>
                <a:lnTo>
                  <a:pt x="2082" y="3183"/>
                </a:lnTo>
                <a:lnTo>
                  <a:pt x="2081" y="3180"/>
                </a:lnTo>
                <a:lnTo>
                  <a:pt x="2064" y="3180"/>
                </a:lnTo>
                <a:lnTo>
                  <a:pt x="2050" y="3180"/>
                </a:lnTo>
                <a:lnTo>
                  <a:pt x="2026" y="3173"/>
                </a:lnTo>
                <a:lnTo>
                  <a:pt x="1999" y="3173"/>
                </a:lnTo>
                <a:lnTo>
                  <a:pt x="1992" y="3173"/>
                </a:lnTo>
                <a:lnTo>
                  <a:pt x="1985" y="3173"/>
                </a:lnTo>
                <a:lnTo>
                  <a:pt x="1980" y="3171"/>
                </a:lnTo>
                <a:lnTo>
                  <a:pt x="1978" y="3166"/>
                </a:lnTo>
                <a:lnTo>
                  <a:pt x="1980" y="3163"/>
                </a:lnTo>
                <a:lnTo>
                  <a:pt x="1982" y="3161"/>
                </a:lnTo>
                <a:lnTo>
                  <a:pt x="1989" y="3159"/>
                </a:lnTo>
                <a:lnTo>
                  <a:pt x="2006" y="3159"/>
                </a:lnTo>
                <a:lnTo>
                  <a:pt x="2012" y="3161"/>
                </a:lnTo>
                <a:lnTo>
                  <a:pt x="2019" y="3163"/>
                </a:lnTo>
                <a:lnTo>
                  <a:pt x="2024" y="3166"/>
                </a:lnTo>
                <a:lnTo>
                  <a:pt x="2033" y="3166"/>
                </a:lnTo>
                <a:lnTo>
                  <a:pt x="2088" y="3166"/>
                </a:lnTo>
                <a:lnTo>
                  <a:pt x="2089" y="3169"/>
                </a:lnTo>
                <a:lnTo>
                  <a:pt x="2093" y="3171"/>
                </a:lnTo>
                <a:lnTo>
                  <a:pt x="2101" y="3173"/>
                </a:lnTo>
                <a:lnTo>
                  <a:pt x="2108" y="3186"/>
                </a:lnTo>
                <a:lnTo>
                  <a:pt x="2111" y="3193"/>
                </a:lnTo>
                <a:lnTo>
                  <a:pt x="2115" y="3200"/>
                </a:lnTo>
                <a:lnTo>
                  <a:pt x="2118" y="3202"/>
                </a:lnTo>
                <a:lnTo>
                  <a:pt x="2122" y="3204"/>
                </a:lnTo>
                <a:lnTo>
                  <a:pt x="2125" y="3205"/>
                </a:lnTo>
                <a:lnTo>
                  <a:pt x="2129" y="3207"/>
                </a:lnTo>
                <a:lnTo>
                  <a:pt x="2129" y="3210"/>
                </a:lnTo>
                <a:lnTo>
                  <a:pt x="2129" y="3214"/>
                </a:lnTo>
                <a:lnTo>
                  <a:pt x="2130" y="3215"/>
                </a:lnTo>
                <a:lnTo>
                  <a:pt x="2134" y="3215"/>
                </a:lnTo>
                <a:lnTo>
                  <a:pt x="2135" y="3217"/>
                </a:lnTo>
                <a:lnTo>
                  <a:pt x="2135" y="3221"/>
                </a:lnTo>
                <a:lnTo>
                  <a:pt x="2142" y="3221"/>
                </a:lnTo>
                <a:lnTo>
                  <a:pt x="2149" y="3221"/>
                </a:lnTo>
                <a:lnTo>
                  <a:pt x="2159" y="3224"/>
                </a:lnTo>
                <a:lnTo>
                  <a:pt x="2166" y="3231"/>
                </a:lnTo>
                <a:lnTo>
                  <a:pt x="2176" y="3234"/>
                </a:lnTo>
                <a:lnTo>
                  <a:pt x="2175" y="3226"/>
                </a:lnTo>
                <a:lnTo>
                  <a:pt x="2176" y="3219"/>
                </a:lnTo>
                <a:lnTo>
                  <a:pt x="2180" y="3214"/>
                </a:lnTo>
                <a:lnTo>
                  <a:pt x="2183" y="3210"/>
                </a:lnTo>
                <a:lnTo>
                  <a:pt x="2187" y="3207"/>
                </a:lnTo>
                <a:lnTo>
                  <a:pt x="2190" y="3202"/>
                </a:lnTo>
                <a:lnTo>
                  <a:pt x="2192" y="3195"/>
                </a:lnTo>
                <a:lnTo>
                  <a:pt x="2190" y="3186"/>
                </a:lnTo>
                <a:lnTo>
                  <a:pt x="2188" y="3178"/>
                </a:lnTo>
                <a:lnTo>
                  <a:pt x="2187" y="3171"/>
                </a:lnTo>
                <a:lnTo>
                  <a:pt x="2178" y="3159"/>
                </a:lnTo>
                <a:lnTo>
                  <a:pt x="2176" y="3156"/>
                </a:lnTo>
                <a:lnTo>
                  <a:pt x="2178" y="3147"/>
                </a:lnTo>
                <a:lnTo>
                  <a:pt x="2176" y="3139"/>
                </a:lnTo>
                <a:lnTo>
                  <a:pt x="2173" y="3128"/>
                </a:lnTo>
                <a:lnTo>
                  <a:pt x="2166" y="3122"/>
                </a:lnTo>
                <a:lnTo>
                  <a:pt x="2164" y="3118"/>
                </a:lnTo>
                <a:lnTo>
                  <a:pt x="2159" y="3106"/>
                </a:lnTo>
                <a:lnTo>
                  <a:pt x="2156" y="3098"/>
                </a:lnTo>
                <a:lnTo>
                  <a:pt x="2156" y="3094"/>
                </a:lnTo>
                <a:lnTo>
                  <a:pt x="2154" y="3081"/>
                </a:lnTo>
                <a:lnTo>
                  <a:pt x="2156" y="3067"/>
                </a:lnTo>
                <a:lnTo>
                  <a:pt x="2154" y="3053"/>
                </a:lnTo>
                <a:lnTo>
                  <a:pt x="2152" y="3048"/>
                </a:lnTo>
                <a:lnTo>
                  <a:pt x="2149" y="3043"/>
                </a:lnTo>
                <a:lnTo>
                  <a:pt x="2152" y="3041"/>
                </a:lnTo>
                <a:lnTo>
                  <a:pt x="2156" y="3040"/>
                </a:lnTo>
                <a:lnTo>
                  <a:pt x="2158" y="3031"/>
                </a:lnTo>
                <a:lnTo>
                  <a:pt x="2159" y="3028"/>
                </a:lnTo>
                <a:lnTo>
                  <a:pt x="2161" y="3024"/>
                </a:lnTo>
                <a:lnTo>
                  <a:pt x="2164" y="3023"/>
                </a:lnTo>
                <a:lnTo>
                  <a:pt x="2170" y="3023"/>
                </a:lnTo>
                <a:lnTo>
                  <a:pt x="2170" y="3017"/>
                </a:lnTo>
                <a:lnTo>
                  <a:pt x="2173" y="3016"/>
                </a:lnTo>
                <a:lnTo>
                  <a:pt x="2176" y="3016"/>
                </a:lnTo>
                <a:lnTo>
                  <a:pt x="2183" y="3016"/>
                </a:lnTo>
                <a:lnTo>
                  <a:pt x="2188" y="3016"/>
                </a:lnTo>
                <a:lnTo>
                  <a:pt x="2193" y="3016"/>
                </a:lnTo>
                <a:lnTo>
                  <a:pt x="2197" y="3014"/>
                </a:lnTo>
                <a:lnTo>
                  <a:pt x="2197" y="3009"/>
                </a:lnTo>
                <a:lnTo>
                  <a:pt x="2192" y="3007"/>
                </a:lnTo>
                <a:lnTo>
                  <a:pt x="2190" y="3005"/>
                </a:lnTo>
                <a:lnTo>
                  <a:pt x="2190" y="3002"/>
                </a:lnTo>
                <a:lnTo>
                  <a:pt x="2188" y="2995"/>
                </a:lnTo>
                <a:lnTo>
                  <a:pt x="2183" y="2992"/>
                </a:lnTo>
                <a:lnTo>
                  <a:pt x="2180" y="2987"/>
                </a:lnTo>
                <a:lnTo>
                  <a:pt x="2173" y="2985"/>
                </a:lnTo>
                <a:lnTo>
                  <a:pt x="2163" y="2978"/>
                </a:lnTo>
                <a:lnTo>
                  <a:pt x="2159" y="2973"/>
                </a:lnTo>
                <a:lnTo>
                  <a:pt x="2156" y="2968"/>
                </a:lnTo>
                <a:lnTo>
                  <a:pt x="2144" y="2942"/>
                </a:lnTo>
                <a:lnTo>
                  <a:pt x="2129" y="2920"/>
                </a:lnTo>
                <a:lnTo>
                  <a:pt x="2127" y="2908"/>
                </a:lnTo>
                <a:lnTo>
                  <a:pt x="2125" y="2896"/>
                </a:lnTo>
                <a:lnTo>
                  <a:pt x="2118" y="2876"/>
                </a:lnTo>
                <a:lnTo>
                  <a:pt x="2111" y="2855"/>
                </a:lnTo>
                <a:lnTo>
                  <a:pt x="2110" y="2844"/>
                </a:lnTo>
                <a:lnTo>
                  <a:pt x="2108" y="2832"/>
                </a:lnTo>
                <a:lnTo>
                  <a:pt x="2103" y="2830"/>
                </a:lnTo>
                <a:lnTo>
                  <a:pt x="2101" y="2828"/>
                </a:lnTo>
                <a:lnTo>
                  <a:pt x="2096" y="2821"/>
                </a:lnTo>
                <a:lnTo>
                  <a:pt x="2089" y="2816"/>
                </a:lnTo>
                <a:lnTo>
                  <a:pt x="2081" y="2811"/>
                </a:lnTo>
                <a:lnTo>
                  <a:pt x="2077" y="2806"/>
                </a:lnTo>
                <a:lnTo>
                  <a:pt x="2074" y="2801"/>
                </a:lnTo>
                <a:lnTo>
                  <a:pt x="2070" y="2799"/>
                </a:lnTo>
                <a:lnTo>
                  <a:pt x="2057" y="2787"/>
                </a:lnTo>
                <a:lnTo>
                  <a:pt x="2050" y="2780"/>
                </a:lnTo>
                <a:lnTo>
                  <a:pt x="2040" y="2775"/>
                </a:lnTo>
                <a:lnTo>
                  <a:pt x="2036" y="2774"/>
                </a:lnTo>
                <a:lnTo>
                  <a:pt x="2023" y="2763"/>
                </a:lnTo>
                <a:lnTo>
                  <a:pt x="2018" y="2758"/>
                </a:lnTo>
                <a:lnTo>
                  <a:pt x="2011" y="2753"/>
                </a:lnTo>
                <a:lnTo>
                  <a:pt x="2009" y="2750"/>
                </a:lnTo>
                <a:lnTo>
                  <a:pt x="2004" y="2739"/>
                </a:lnTo>
                <a:lnTo>
                  <a:pt x="1999" y="2731"/>
                </a:lnTo>
                <a:lnTo>
                  <a:pt x="1995" y="2729"/>
                </a:lnTo>
                <a:lnTo>
                  <a:pt x="1992" y="2728"/>
                </a:lnTo>
                <a:lnTo>
                  <a:pt x="1987" y="2728"/>
                </a:lnTo>
                <a:lnTo>
                  <a:pt x="1980" y="2729"/>
                </a:lnTo>
                <a:lnTo>
                  <a:pt x="1977" y="2729"/>
                </a:lnTo>
                <a:lnTo>
                  <a:pt x="1973" y="2729"/>
                </a:lnTo>
                <a:lnTo>
                  <a:pt x="1971" y="2728"/>
                </a:lnTo>
                <a:lnTo>
                  <a:pt x="1971" y="2726"/>
                </a:lnTo>
                <a:lnTo>
                  <a:pt x="1971" y="2722"/>
                </a:lnTo>
                <a:lnTo>
                  <a:pt x="1971" y="2712"/>
                </a:lnTo>
                <a:lnTo>
                  <a:pt x="1971" y="2704"/>
                </a:lnTo>
                <a:lnTo>
                  <a:pt x="1971" y="2702"/>
                </a:lnTo>
                <a:lnTo>
                  <a:pt x="1975" y="2699"/>
                </a:lnTo>
                <a:lnTo>
                  <a:pt x="1975" y="2695"/>
                </a:lnTo>
                <a:lnTo>
                  <a:pt x="1971" y="2690"/>
                </a:lnTo>
                <a:lnTo>
                  <a:pt x="1968" y="2685"/>
                </a:lnTo>
                <a:lnTo>
                  <a:pt x="1965" y="2680"/>
                </a:lnTo>
                <a:lnTo>
                  <a:pt x="1963" y="2676"/>
                </a:lnTo>
                <a:lnTo>
                  <a:pt x="1961" y="2668"/>
                </a:lnTo>
                <a:lnTo>
                  <a:pt x="1958" y="2664"/>
                </a:lnTo>
                <a:lnTo>
                  <a:pt x="1954" y="2663"/>
                </a:lnTo>
                <a:lnTo>
                  <a:pt x="1953" y="2659"/>
                </a:lnTo>
                <a:lnTo>
                  <a:pt x="1951" y="2654"/>
                </a:lnTo>
                <a:lnTo>
                  <a:pt x="1951" y="2647"/>
                </a:lnTo>
                <a:lnTo>
                  <a:pt x="1956" y="2613"/>
                </a:lnTo>
                <a:lnTo>
                  <a:pt x="1958" y="2594"/>
                </a:lnTo>
                <a:lnTo>
                  <a:pt x="1958" y="2572"/>
                </a:lnTo>
                <a:lnTo>
                  <a:pt x="1956" y="2571"/>
                </a:lnTo>
                <a:lnTo>
                  <a:pt x="1954" y="2569"/>
                </a:lnTo>
                <a:lnTo>
                  <a:pt x="1951" y="2565"/>
                </a:lnTo>
                <a:lnTo>
                  <a:pt x="1946" y="2564"/>
                </a:lnTo>
                <a:lnTo>
                  <a:pt x="1944" y="2562"/>
                </a:lnTo>
                <a:lnTo>
                  <a:pt x="1944" y="2559"/>
                </a:lnTo>
                <a:lnTo>
                  <a:pt x="1944" y="2531"/>
                </a:lnTo>
                <a:lnTo>
                  <a:pt x="1939" y="2530"/>
                </a:lnTo>
                <a:lnTo>
                  <a:pt x="1937" y="2528"/>
                </a:lnTo>
                <a:lnTo>
                  <a:pt x="1937" y="2524"/>
                </a:lnTo>
                <a:lnTo>
                  <a:pt x="1932" y="2485"/>
                </a:lnTo>
                <a:lnTo>
                  <a:pt x="1931" y="2466"/>
                </a:lnTo>
                <a:lnTo>
                  <a:pt x="1929" y="2444"/>
                </a:lnTo>
                <a:lnTo>
                  <a:pt x="1929" y="2443"/>
                </a:lnTo>
                <a:lnTo>
                  <a:pt x="1929" y="2437"/>
                </a:lnTo>
                <a:lnTo>
                  <a:pt x="1931" y="2432"/>
                </a:lnTo>
                <a:lnTo>
                  <a:pt x="1936" y="2426"/>
                </a:lnTo>
                <a:lnTo>
                  <a:pt x="1939" y="2419"/>
                </a:lnTo>
                <a:lnTo>
                  <a:pt x="1939" y="2415"/>
                </a:lnTo>
                <a:lnTo>
                  <a:pt x="1937" y="2410"/>
                </a:lnTo>
                <a:lnTo>
                  <a:pt x="1937" y="2407"/>
                </a:lnTo>
                <a:lnTo>
                  <a:pt x="1937" y="2361"/>
                </a:lnTo>
                <a:lnTo>
                  <a:pt x="1939" y="2356"/>
                </a:lnTo>
                <a:lnTo>
                  <a:pt x="1941" y="2354"/>
                </a:lnTo>
                <a:lnTo>
                  <a:pt x="1944" y="2354"/>
                </a:lnTo>
                <a:lnTo>
                  <a:pt x="1944" y="2298"/>
                </a:lnTo>
                <a:lnTo>
                  <a:pt x="1944" y="2293"/>
                </a:lnTo>
                <a:lnTo>
                  <a:pt x="1944" y="2287"/>
                </a:lnTo>
                <a:lnTo>
                  <a:pt x="1943" y="2284"/>
                </a:lnTo>
                <a:lnTo>
                  <a:pt x="1937" y="2279"/>
                </a:lnTo>
                <a:lnTo>
                  <a:pt x="1931" y="2272"/>
                </a:lnTo>
                <a:lnTo>
                  <a:pt x="1925" y="2264"/>
                </a:lnTo>
                <a:lnTo>
                  <a:pt x="1924" y="2262"/>
                </a:lnTo>
                <a:lnTo>
                  <a:pt x="1919" y="2258"/>
                </a:lnTo>
                <a:lnTo>
                  <a:pt x="1917" y="2255"/>
                </a:lnTo>
                <a:lnTo>
                  <a:pt x="1917" y="2248"/>
                </a:lnTo>
                <a:lnTo>
                  <a:pt x="1917" y="2243"/>
                </a:lnTo>
                <a:lnTo>
                  <a:pt x="1917" y="2238"/>
                </a:lnTo>
                <a:lnTo>
                  <a:pt x="1919" y="2231"/>
                </a:lnTo>
                <a:lnTo>
                  <a:pt x="1919" y="2228"/>
                </a:lnTo>
                <a:lnTo>
                  <a:pt x="1917" y="2224"/>
                </a:lnTo>
                <a:lnTo>
                  <a:pt x="1914" y="2223"/>
                </a:lnTo>
                <a:lnTo>
                  <a:pt x="1905" y="2223"/>
                </a:lnTo>
                <a:lnTo>
                  <a:pt x="1900" y="2221"/>
                </a:lnTo>
                <a:lnTo>
                  <a:pt x="1896" y="2221"/>
                </a:lnTo>
                <a:lnTo>
                  <a:pt x="1888" y="2216"/>
                </a:lnTo>
                <a:lnTo>
                  <a:pt x="1881" y="2209"/>
                </a:lnTo>
                <a:lnTo>
                  <a:pt x="1878" y="2200"/>
                </a:lnTo>
                <a:lnTo>
                  <a:pt x="1873" y="2190"/>
                </a:lnTo>
                <a:lnTo>
                  <a:pt x="1867" y="2170"/>
                </a:lnTo>
                <a:lnTo>
                  <a:pt x="1862" y="2149"/>
                </a:lnTo>
                <a:lnTo>
                  <a:pt x="1862" y="2142"/>
                </a:lnTo>
                <a:lnTo>
                  <a:pt x="1856" y="2137"/>
                </a:lnTo>
                <a:lnTo>
                  <a:pt x="1852" y="2132"/>
                </a:lnTo>
                <a:lnTo>
                  <a:pt x="1850" y="2124"/>
                </a:lnTo>
                <a:lnTo>
                  <a:pt x="1849" y="2115"/>
                </a:lnTo>
                <a:lnTo>
                  <a:pt x="1838" y="2112"/>
                </a:lnTo>
                <a:lnTo>
                  <a:pt x="1830" y="2107"/>
                </a:lnTo>
                <a:lnTo>
                  <a:pt x="1823" y="2100"/>
                </a:lnTo>
                <a:lnTo>
                  <a:pt x="1815" y="2095"/>
                </a:lnTo>
                <a:lnTo>
                  <a:pt x="1810" y="2093"/>
                </a:lnTo>
                <a:lnTo>
                  <a:pt x="1808" y="2091"/>
                </a:lnTo>
                <a:lnTo>
                  <a:pt x="1808" y="2088"/>
                </a:lnTo>
                <a:lnTo>
                  <a:pt x="1803" y="2086"/>
                </a:lnTo>
                <a:lnTo>
                  <a:pt x="1799" y="2083"/>
                </a:lnTo>
                <a:lnTo>
                  <a:pt x="1792" y="2076"/>
                </a:lnTo>
                <a:lnTo>
                  <a:pt x="1789" y="2072"/>
                </a:lnTo>
                <a:lnTo>
                  <a:pt x="1786" y="2069"/>
                </a:lnTo>
                <a:lnTo>
                  <a:pt x="1781" y="2067"/>
                </a:lnTo>
                <a:lnTo>
                  <a:pt x="1774" y="2067"/>
                </a:lnTo>
                <a:lnTo>
                  <a:pt x="1772" y="2062"/>
                </a:lnTo>
                <a:lnTo>
                  <a:pt x="1769" y="2059"/>
                </a:lnTo>
                <a:lnTo>
                  <a:pt x="1762" y="2052"/>
                </a:lnTo>
                <a:lnTo>
                  <a:pt x="1753" y="2047"/>
                </a:lnTo>
                <a:lnTo>
                  <a:pt x="1750" y="2043"/>
                </a:lnTo>
                <a:lnTo>
                  <a:pt x="1746" y="2040"/>
                </a:lnTo>
                <a:lnTo>
                  <a:pt x="1741" y="2031"/>
                </a:lnTo>
                <a:lnTo>
                  <a:pt x="1740" y="2026"/>
                </a:lnTo>
                <a:lnTo>
                  <a:pt x="1740" y="2020"/>
                </a:lnTo>
                <a:lnTo>
                  <a:pt x="1734" y="2020"/>
                </a:lnTo>
                <a:lnTo>
                  <a:pt x="1731" y="2018"/>
                </a:lnTo>
                <a:lnTo>
                  <a:pt x="1728" y="2016"/>
                </a:lnTo>
                <a:lnTo>
                  <a:pt x="1726" y="2013"/>
                </a:lnTo>
                <a:lnTo>
                  <a:pt x="1716" y="2013"/>
                </a:lnTo>
                <a:lnTo>
                  <a:pt x="1705" y="2013"/>
                </a:lnTo>
                <a:lnTo>
                  <a:pt x="1699" y="2009"/>
                </a:lnTo>
                <a:lnTo>
                  <a:pt x="1692" y="2006"/>
                </a:lnTo>
                <a:lnTo>
                  <a:pt x="1690" y="2008"/>
                </a:lnTo>
                <a:lnTo>
                  <a:pt x="1688" y="2009"/>
                </a:lnTo>
                <a:lnTo>
                  <a:pt x="1685" y="2013"/>
                </a:lnTo>
                <a:lnTo>
                  <a:pt x="1680" y="2014"/>
                </a:lnTo>
                <a:lnTo>
                  <a:pt x="1678" y="2016"/>
                </a:lnTo>
                <a:lnTo>
                  <a:pt x="1678" y="2020"/>
                </a:lnTo>
                <a:lnTo>
                  <a:pt x="1675" y="2021"/>
                </a:lnTo>
                <a:lnTo>
                  <a:pt x="1671" y="2023"/>
                </a:lnTo>
                <a:lnTo>
                  <a:pt x="1668" y="2026"/>
                </a:lnTo>
                <a:lnTo>
                  <a:pt x="1665" y="2026"/>
                </a:lnTo>
                <a:lnTo>
                  <a:pt x="1656" y="2030"/>
                </a:lnTo>
                <a:lnTo>
                  <a:pt x="1649" y="2035"/>
                </a:lnTo>
                <a:lnTo>
                  <a:pt x="1641" y="2038"/>
                </a:lnTo>
                <a:lnTo>
                  <a:pt x="1636" y="2040"/>
                </a:lnTo>
                <a:lnTo>
                  <a:pt x="1630" y="2040"/>
                </a:lnTo>
                <a:lnTo>
                  <a:pt x="1603" y="2026"/>
                </a:lnTo>
                <a:lnTo>
                  <a:pt x="1588" y="2021"/>
                </a:lnTo>
                <a:lnTo>
                  <a:pt x="1569" y="2020"/>
                </a:lnTo>
                <a:lnTo>
                  <a:pt x="1567" y="2014"/>
                </a:lnTo>
                <a:lnTo>
                  <a:pt x="1564" y="2009"/>
                </a:lnTo>
                <a:lnTo>
                  <a:pt x="1559" y="2008"/>
                </a:lnTo>
                <a:lnTo>
                  <a:pt x="1554" y="2004"/>
                </a:lnTo>
                <a:lnTo>
                  <a:pt x="1542" y="2001"/>
                </a:lnTo>
                <a:lnTo>
                  <a:pt x="1538" y="1997"/>
                </a:lnTo>
                <a:lnTo>
                  <a:pt x="1535" y="1992"/>
                </a:lnTo>
                <a:lnTo>
                  <a:pt x="1518" y="1992"/>
                </a:lnTo>
                <a:lnTo>
                  <a:pt x="1511" y="1990"/>
                </a:lnTo>
                <a:lnTo>
                  <a:pt x="1509" y="1989"/>
                </a:lnTo>
                <a:lnTo>
                  <a:pt x="1507" y="1985"/>
                </a:lnTo>
                <a:lnTo>
                  <a:pt x="1501" y="1985"/>
                </a:lnTo>
                <a:lnTo>
                  <a:pt x="1494" y="1985"/>
                </a:lnTo>
                <a:lnTo>
                  <a:pt x="1489" y="1984"/>
                </a:lnTo>
                <a:lnTo>
                  <a:pt x="1487" y="1979"/>
                </a:lnTo>
                <a:lnTo>
                  <a:pt x="1480" y="1979"/>
                </a:lnTo>
                <a:lnTo>
                  <a:pt x="1473" y="1979"/>
                </a:lnTo>
                <a:lnTo>
                  <a:pt x="1468" y="1977"/>
                </a:lnTo>
                <a:lnTo>
                  <a:pt x="1467" y="1972"/>
                </a:lnTo>
                <a:lnTo>
                  <a:pt x="1463" y="1970"/>
                </a:lnTo>
                <a:lnTo>
                  <a:pt x="1461" y="1968"/>
                </a:lnTo>
                <a:lnTo>
                  <a:pt x="1461" y="1965"/>
                </a:lnTo>
                <a:lnTo>
                  <a:pt x="1463" y="1960"/>
                </a:lnTo>
                <a:lnTo>
                  <a:pt x="1465" y="1958"/>
                </a:lnTo>
                <a:lnTo>
                  <a:pt x="1467" y="1958"/>
                </a:lnTo>
                <a:lnTo>
                  <a:pt x="1470" y="1960"/>
                </a:lnTo>
                <a:lnTo>
                  <a:pt x="1472" y="1963"/>
                </a:lnTo>
                <a:lnTo>
                  <a:pt x="1473" y="1972"/>
                </a:lnTo>
                <a:lnTo>
                  <a:pt x="1487" y="1972"/>
                </a:lnTo>
                <a:lnTo>
                  <a:pt x="1489" y="1973"/>
                </a:lnTo>
                <a:lnTo>
                  <a:pt x="1494" y="1975"/>
                </a:lnTo>
                <a:lnTo>
                  <a:pt x="1504" y="1975"/>
                </a:lnTo>
                <a:lnTo>
                  <a:pt x="1514" y="1975"/>
                </a:lnTo>
                <a:lnTo>
                  <a:pt x="1518" y="1977"/>
                </a:lnTo>
                <a:lnTo>
                  <a:pt x="1521" y="1979"/>
                </a:lnTo>
                <a:lnTo>
                  <a:pt x="1521" y="1982"/>
                </a:lnTo>
                <a:lnTo>
                  <a:pt x="1521" y="1985"/>
                </a:lnTo>
                <a:lnTo>
                  <a:pt x="1530" y="1987"/>
                </a:lnTo>
                <a:lnTo>
                  <a:pt x="1540" y="1989"/>
                </a:lnTo>
                <a:lnTo>
                  <a:pt x="1545" y="1989"/>
                </a:lnTo>
                <a:lnTo>
                  <a:pt x="1550" y="1990"/>
                </a:lnTo>
                <a:lnTo>
                  <a:pt x="1554" y="1994"/>
                </a:lnTo>
                <a:lnTo>
                  <a:pt x="1555" y="1999"/>
                </a:lnTo>
                <a:lnTo>
                  <a:pt x="1560" y="1999"/>
                </a:lnTo>
                <a:lnTo>
                  <a:pt x="1566" y="1999"/>
                </a:lnTo>
                <a:lnTo>
                  <a:pt x="1571" y="1994"/>
                </a:lnTo>
                <a:lnTo>
                  <a:pt x="1578" y="1990"/>
                </a:lnTo>
                <a:lnTo>
                  <a:pt x="1583" y="1990"/>
                </a:lnTo>
                <a:lnTo>
                  <a:pt x="1590" y="1992"/>
                </a:lnTo>
                <a:lnTo>
                  <a:pt x="1591" y="1996"/>
                </a:lnTo>
                <a:lnTo>
                  <a:pt x="1593" y="1996"/>
                </a:lnTo>
                <a:lnTo>
                  <a:pt x="1596" y="1996"/>
                </a:lnTo>
                <a:lnTo>
                  <a:pt x="1601" y="1992"/>
                </a:lnTo>
                <a:lnTo>
                  <a:pt x="1607" y="1992"/>
                </a:lnTo>
                <a:lnTo>
                  <a:pt x="1610" y="1992"/>
                </a:lnTo>
                <a:lnTo>
                  <a:pt x="1610" y="1987"/>
                </a:lnTo>
                <a:lnTo>
                  <a:pt x="1612" y="1984"/>
                </a:lnTo>
                <a:lnTo>
                  <a:pt x="1613" y="1980"/>
                </a:lnTo>
                <a:lnTo>
                  <a:pt x="1617" y="1979"/>
                </a:lnTo>
                <a:lnTo>
                  <a:pt x="1620" y="1979"/>
                </a:lnTo>
                <a:lnTo>
                  <a:pt x="1622" y="1977"/>
                </a:lnTo>
                <a:lnTo>
                  <a:pt x="1624" y="1972"/>
                </a:lnTo>
                <a:lnTo>
                  <a:pt x="1629" y="1963"/>
                </a:lnTo>
                <a:lnTo>
                  <a:pt x="1632" y="1960"/>
                </a:lnTo>
                <a:lnTo>
                  <a:pt x="1637" y="1958"/>
                </a:lnTo>
                <a:lnTo>
                  <a:pt x="1671" y="1955"/>
                </a:lnTo>
                <a:lnTo>
                  <a:pt x="1687" y="1955"/>
                </a:lnTo>
                <a:lnTo>
                  <a:pt x="1705" y="1958"/>
                </a:lnTo>
                <a:lnTo>
                  <a:pt x="1714" y="1955"/>
                </a:lnTo>
                <a:lnTo>
                  <a:pt x="1726" y="1951"/>
                </a:lnTo>
                <a:lnTo>
                  <a:pt x="1750" y="1948"/>
                </a:lnTo>
                <a:lnTo>
                  <a:pt x="1762" y="1944"/>
                </a:lnTo>
                <a:lnTo>
                  <a:pt x="1769" y="1939"/>
                </a:lnTo>
                <a:lnTo>
                  <a:pt x="1770" y="1938"/>
                </a:lnTo>
                <a:lnTo>
                  <a:pt x="1770" y="1932"/>
                </a:lnTo>
                <a:lnTo>
                  <a:pt x="1770" y="1929"/>
                </a:lnTo>
                <a:lnTo>
                  <a:pt x="1767" y="1924"/>
                </a:lnTo>
                <a:lnTo>
                  <a:pt x="1767" y="1917"/>
                </a:lnTo>
                <a:lnTo>
                  <a:pt x="1762" y="1909"/>
                </a:lnTo>
                <a:lnTo>
                  <a:pt x="1760" y="1904"/>
                </a:lnTo>
                <a:lnTo>
                  <a:pt x="1760" y="1897"/>
                </a:lnTo>
                <a:lnTo>
                  <a:pt x="1750" y="1890"/>
                </a:lnTo>
                <a:lnTo>
                  <a:pt x="1741" y="1881"/>
                </a:lnTo>
                <a:lnTo>
                  <a:pt x="1733" y="1873"/>
                </a:lnTo>
                <a:lnTo>
                  <a:pt x="1726" y="1863"/>
                </a:lnTo>
                <a:lnTo>
                  <a:pt x="1726" y="1842"/>
                </a:lnTo>
                <a:lnTo>
                  <a:pt x="1678" y="1842"/>
                </a:lnTo>
                <a:lnTo>
                  <a:pt x="1673" y="1842"/>
                </a:lnTo>
                <a:lnTo>
                  <a:pt x="1666" y="1842"/>
                </a:lnTo>
                <a:lnTo>
                  <a:pt x="1653" y="1842"/>
                </a:lnTo>
                <a:lnTo>
                  <a:pt x="1648" y="1844"/>
                </a:lnTo>
                <a:lnTo>
                  <a:pt x="1642" y="1842"/>
                </a:lnTo>
                <a:lnTo>
                  <a:pt x="1639" y="1840"/>
                </a:lnTo>
                <a:lnTo>
                  <a:pt x="1637" y="1835"/>
                </a:lnTo>
                <a:lnTo>
                  <a:pt x="1658" y="1834"/>
                </a:lnTo>
                <a:lnTo>
                  <a:pt x="1677" y="1830"/>
                </a:lnTo>
                <a:lnTo>
                  <a:pt x="1695" y="1827"/>
                </a:lnTo>
                <a:lnTo>
                  <a:pt x="1707" y="1827"/>
                </a:lnTo>
                <a:lnTo>
                  <a:pt x="1719" y="1828"/>
                </a:lnTo>
                <a:lnTo>
                  <a:pt x="1724" y="1832"/>
                </a:lnTo>
                <a:lnTo>
                  <a:pt x="1731" y="1834"/>
                </a:lnTo>
                <a:lnTo>
                  <a:pt x="1736" y="1837"/>
                </a:lnTo>
                <a:lnTo>
                  <a:pt x="1738" y="1839"/>
                </a:lnTo>
                <a:lnTo>
                  <a:pt x="1740" y="1842"/>
                </a:lnTo>
                <a:lnTo>
                  <a:pt x="1743" y="1842"/>
                </a:lnTo>
                <a:lnTo>
                  <a:pt x="1750" y="1842"/>
                </a:lnTo>
                <a:lnTo>
                  <a:pt x="1753" y="1842"/>
                </a:lnTo>
                <a:lnTo>
                  <a:pt x="1755" y="1839"/>
                </a:lnTo>
                <a:lnTo>
                  <a:pt x="1757" y="1835"/>
                </a:lnTo>
                <a:lnTo>
                  <a:pt x="1765" y="1834"/>
                </a:lnTo>
                <a:lnTo>
                  <a:pt x="1769" y="1834"/>
                </a:lnTo>
                <a:lnTo>
                  <a:pt x="1772" y="1832"/>
                </a:lnTo>
                <a:lnTo>
                  <a:pt x="1775" y="1830"/>
                </a:lnTo>
                <a:lnTo>
                  <a:pt x="1777" y="1825"/>
                </a:lnTo>
                <a:lnTo>
                  <a:pt x="1781" y="1822"/>
                </a:lnTo>
                <a:lnTo>
                  <a:pt x="1782" y="1822"/>
                </a:lnTo>
                <a:lnTo>
                  <a:pt x="1789" y="1822"/>
                </a:lnTo>
                <a:lnTo>
                  <a:pt x="1792" y="1820"/>
                </a:lnTo>
                <a:lnTo>
                  <a:pt x="1799" y="1813"/>
                </a:lnTo>
                <a:lnTo>
                  <a:pt x="1803" y="1810"/>
                </a:lnTo>
                <a:lnTo>
                  <a:pt x="1808" y="1808"/>
                </a:lnTo>
                <a:lnTo>
                  <a:pt x="1813" y="1806"/>
                </a:lnTo>
                <a:lnTo>
                  <a:pt x="1821" y="1808"/>
                </a:lnTo>
                <a:lnTo>
                  <a:pt x="1823" y="1796"/>
                </a:lnTo>
                <a:lnTo>
                  <a:pt x="1827" y="1788"/>
                </a:lnTo>
                <a:lnTo>
                  <a:pt x="1833" y="1779"/>
                </a:lnTo>
                <a:lnTo>
                  <a:pt x="1837" y="1776"/>
                </a:lnTo>
                <a:lnTo>
                  <a:pt x="1842" y="1774"/>
                </a:lnTo>
                <a:lnTo>
                  <a:pt x="1842" y="1767"/>
                </a:lnTo>
                <a:lnTo>
                  <a:pt x="1844" y="1762"/>
                </a:lnTo>
                <a:lnTo>
                  <a:pt x="1849" y="1753"/>
                </a:lnTo>
                <a:lnTo>
                  <a:pt x="1854" y="1745"/>
                </a:lnTo>
                <a:lnTo>
                  <a:pt x="1856" y="1740"/>
                </a:lnTo>
                <a:lnTo>
                  <a:pt x="1856" y="1733"/>
                </a:lnTo>
                <a:lnTo>
                  <a:pt x="1861" y="1735"/>
                </a:lnTo>
                <a:lnTo>
                  <a:pt x="1866" y="1733"/>
                </a:lnTo>
                <a:lnTo>
                  <a:pt x="1869" y="1731"/>
                </a:lnTo>
                <a:lnTo>
                  <a:pt x="1871" y="1728"/>
                </a:lnTo>
                <a:lnTo>
                  <a:pt x="1873" y="1726"/>
                </a:lnTo>
                <a:lnTo>
                  <a:pt x="1876" y="1724"/>
                </a:lnTo>
                <a:lnTo>
                  <a:pt x="1881" y="1723"/>
                </a:lnTo>
                <a:lnTo>
                  <a:pt x="1888" y="1718"/>
                </a:lnTo>
                <a:lnTo>
                  <a:pt x="1895" y="1711"/>
                </a:lnTo>
                <a:lnTo>
                  <a:pt x="1903" y="1706"/>
                </a:lnTo>
                <a:lnTo>
                  <a:pt x="1905" y="1702"/>
                </a:lnTo>
                <a:lnTo>
                  <a:pt x="1908" y="1694"/>
                </a:lnTo>
                <a:lnTo>
                  <a:pt x="1912" y="1685"/>
                </a:lnTo>
                <a:lnTo>
                  <a:pt x="1917" y="1677"/>
                </a:lnTo>
                <a:lnTo>
                  <a:pt x="1920" y="1675"/>
                </a:lnTo>
                <a:lnTo>
                  <a:pt x="1924" y="1672"/>
                </a:lnTo>
                <a:lnTo>
                  <a:pt x="1925" y="1668"/>
                </a:lnTo>
                <a:lnTo>
                  <a:pt x="1925" y="1667"/>
                </a:lnTo>
                <a:lnTo>
                  <a:pt x="1931" y="1665"/>
                </a:lnTo>
                <a:lnTo>
                  <a:pt x="1934" y="1661"/>
                </a:lnTo>
                <a:lnTo>
                  <a:pt x="1936" y="1658"/>
                </a:lnTo>
                <a:lnTo>
                  <a:pt x="1937" y="1655"/>
                </a:lnTo>
                <a:lnTo>
                  <a:pt x="1937" y="1651"/>
                </a:lnTo>
                <a:lnTo>
                  <a:pt x="1939" y="1646"/>
                </a:lnTo>
                <a:lnTo>
                  <a:pt x="1943" y="1643"/>
                </a:lnTo>
                <a:lnTo>
                  <a:pt x="1949" y="1638"/>
                </a:lnTo>
                <a:lnTo>
                  <a:pt x="1956" y="1632"/>
                </a:lnTo>
                <a:lnTo>
                  <a:pt x="1958" y="1629"/>
                </a:lnTo>
                <a:lnTo>
                  <a:pt x="1958" y="1626"/>
                </a:lnTo>
                <a:lnTo>
                  <a:pt x="1958" y="1624"/>
                </a:lnTo>
                <a:lnTo>
                  <a:pt x="1961" y="1615"/>
                </a:lnTo>
                <a:lnTo>
                  <a:pt x="1965" y="1609"/>
                </a:lnTo>
                <a:lnTo>
                  <a:pt x="1975" y="1597"/>
                </a:lnTo>
                <a:lnTo>
                  <a:pt x="1985" y="1585"/>
                </a:lnTo>
                <a:lnTo>
                  <a:pt x="1989" y="1578"/>
                </a:lnTo>
                <a:lnTo>
                  <a:pt x="1992" y="1569"/>
                </a:lnTo>
                <a:lnTo>
                  <a:pt x="1992" y="1562"/>
                </a:lnTo>
                <a:lnTo>
                  <a:pt x="1994" y="1552"/>
                </a:lnTo>
                <a:lnTo>
                  <a:pt x="1997" y="1540"/>
                </a:lnTo>
                <a:lnTo>
                  <a:pt x="1999" y="1530"/>
                </a:lnTo>
                <a:lnTo>
                  <a:pt x="1999" y="1515"/>
                </a:lnTo>
                <a:lnTo>
                  <a:pt x="2009" y="1511"/>
                </a:lnTo>
                <a:lnTo>
                  <a:pt x="2018" y="1504"/>
                </a:lnTo>
                <a:lnTo>
                  <a:pt x="2033" y="1491"/>
                </a:lnTo>
                <a:lnTo>
                  <a:pt x="2036" y="1489"/>
                </a:lnTo>
                <a:lnTo>
                  <a:pt x="2040" y="1486"/>
                </a:lnTo>
                <a:lnTo>
                  <a:pt x="2043" y="1484"/>
                </a:lnTo>
                <a:lnTo>
                  <a:pt x="2052" y="1479"/>
                </a:lnTo>
                <a:lnTo>
                  <a:pt x="2060" y="1474"/>
                </a:lnTo>
                <a:lnTo>
                  <a:pt x="2064" y="1470"/>
                </a:lnTo>
                <a:lnTo>
                  <a:pt x="2065" y="1467"/>
                </a:lnTo>
                <a:lnTo>
                  <a:pt x="2067" y="1463"/>
                </a:lnTo>
                <a:lnTo>
                  <a:pt x="2072" y="1457"/>
                </a:lnTo>
                <a:lnTo>
                  <a:pt x="2076" y="1455"/>
                </a:lnTo>
                <a:lnTo>
                  <a:pt x="2081" y="1453"/>
                </a:lnTo>
                <a:lnTo>
                  <a:pt x="2079" y="1443"/>
                </a:lnTo>
                <a:lnTo>
                  <a:pt x="2081" y="1436"/>
                </a:lnTo>
                <a:lnTo>
                  <a:pt x="2084" y="1422"/>
                </a:lnTo>
                <a:lnTo>
                  <a:pt x="2088" y="1409"/>
                </a:lnTo>
                <a:lnTo>
                  <a:pt x="2088" y="1400"/>
                </a:lnTo>
                <a:lnTo>
                  <a:pt x="2088" y="1392"/>
                </a:lnTo>
                <a:lnTo>
                  <a:pt x="2084" y="1385"/>
                </a:lnTo>
                <a:lnTo>
                  <a:pt x="2081" y="1376"/>
                </a:lnTo>
                <a:lnTo>
                  <a:pt x="2081" y="1373"/>
                </a:lnTo>
                <a:lnTo>
                  <a:pt x="2077" y="1358"/>
                </a:lnTo>
                <a:lnTo>
                  <a:pt x="2072" y="1344"/>
                </a:lnTo>
                <a:lnTo>
                  <a:pt x="2069" y="1339"/>
                </a:lnTo>
                <a:lnTo>
                  <a:pt x="2064" y="1334"/>
                </a:lnTo>
                <a:lnTo>
                  <a:pt x="2059" y="1332"/>
                </a:lnTo>
                <a:lnTo>
                  <a:pt x="2050" y="1330"/>
                </a:lnTo>
                <a:lnTo>
                  <a:pt x="2047" y="1330"/>
                </a:lnTo>
                <a:lnTo>
                  <a:pt x="2041" y="1325"/>
                </a:lnTo>
                <a:lnTo>
                  <a:pt x="2036" y="1324"/>
                </a:lnTo>
                <a:lnTo>
                  <a:pt x="2029" y="1324"/>
                </a:lnTo>
                <a:lnTo>
                  <a:pt x="2021" y="1325"/>
                </a:lnTo>
                <a:lnTo>
                  <a:pt x="2018" y="1324"/>
                </a:lnTo>
                <a:lnTo>
                  <a:pt x="1999" y="1320"/>
                </a:lnTo>
                <a:lnTo>
                  <a:pt x="1989" y="1318"/>
                </a:lnTo>
                <a:lnTo>
                  <a:pt x="1978" y="1317"/>
                </a:lnTo>
                <a:lnTo>
                  <a:pt x="1971" y="1317"/>
                </a:lnTo>
                <a:lnTo>
                  <a:pt x="1961" y="1318"/>
                </a:lnTo>
                <a:lnTo>
                  <a:pt x="1953" y="1317"/>
                </a:lnTo>
                <a:lnTo>
                  <a:pt x="1937" y="1313"/>
                </a:lnTo>
                <a:lnTo>
                  <a:pt x="1922" y="1310"/>
                </a:lnTo>
                <a:lnTo>
                  <a:pt x="1914" y="1310"/>
                </a:lnTo>
                <a:lnTo>
                  <a:pt x="1903" y="1310"/>
                </a:lnTo>
                <a:lnTo>
                  <a:pt x="1903" y="1306"/>
                </a:lnTo>
                <a:lnTo>
                  <a:pt x="1900" y="1305"/>
                </a:lnTo>
                <a:lnTo>
                  <a:pt x="1881" y="1293"/>
                </a:lnTo>
                <a:lnTo>
                  <a:pt x="1873" y="1288"/>
                </a:lnTo>
                <a:lnTo>
                  <a:pt x="1862" y="1286"/>
                </a:lnTo>
                <a:lnTo>
                  <a:pt x="1861" y="1284"/>
                </a:lnTo>
                <a:lnTo>
                  <a:pt x="1856" y="1283"/>
                </a:lnTo>
                <a:lnTo>
                  <a:pt x="1849" y="1283"/>
                </a:lnTo>
                <a:lnTo>
                  <a:pt x="1838" y="1284"/>
                </a:lnTo>
                <a:lnTo>
                  <a:pt x="1830" y="1283"/>
                </a:lnTo>
                <a:lnTo>
                  <a:pt x="1815" y="1279"/>
                </a:lnTo>
                <a:lnTo>
                  <a:pt x="1799" y="1276"/>
                </a:lnTo>
                <a:lnTo>
                  <a:pt x="1791" y="1276"/>
                </a:lnTo>
                <a:lnTo>
                  <a:pt x="1781" y="1276"/>
                </a:lnTo>
                <a:lnTo>
                  <a:pt x="1779" y="1271"/>
                </a:lnTo>
                <a:lnTo>
                  <a:pt x="1775" y="1267"/>
                </a:lnTo>
                <a:lnTo>
                  <a:pt x="1769" y="1260"/>
                </a:lnTo>
                <a:lnTo>
                  <a:pt x="1760" y="1255"/>
                </a:lnTo>
                <a:lnTo>
                  <a:pt x="1757" y="1252"/>
                </a:lnTo>
                <a:lnTo>
                  <a:pt x="1753" y="1249"/>
                </a:lnTo>
                <a:lnTo>
                  <a:pt x="1731" y="1249"/>
                </a:lnTo>
                <a:lnTo>
                  <a:pt x="1709" y="1249"/>
                </a:lnTo>
                <a:lnTo>
                  <a:pt x="1690" y="1252"/>
                </a:lnTo>
                <a:lnTo>
                  <a:pt x="1671" y="1255"/>
                </a:lnTo>
                <a:lnTo>
                  <a:pt x="1637" y="1266"/>
                </a:lnTo>
                <a:lnTo>
                  <a:pt x="1603" y="1276"/>
                </a:lnTo>
                <a:lnTo>
                  <a:pt x="1569" y="1276"/>
                </a:lnTo>
                <a:lnTo>
                  <a:pt x="1567" y="1279"/>
                </a:lnTo>
                <a:lnTo>
                  <a:pt x="1564" y="1281"/>
                </a:lnTo>
                <a:lnTo>
                  <a:pt x="1555" y="1283"/>
                </a:lnTo>
                <a:lnTo>
                  <a:pt x="1555" y="1286"/>
                </a:lnTo>
                <a:lnTo>
                  <a:pt x="1554" y="1288"/>
                </a:lnTo>
                <a:lnTo>
                  <a:pt x="1549" y="1289"/>
                </a:lnTo>
                <a:lnTo>
                  <a:pt x="1543" y="1293"/>
                </a:lnTo>
                <a:lnTo>
                  <a:pt x="1537" y="1295"/>
                </a:lnTo>
                <a:lnTo>
                  <a:pt x="1531" y="1298"/>
                </a:lnTo>
                <a:lnTo>
                  <a:pt x="1530" y="1300"/>
                </a:lnTo>
                <a:lnTo>
                  <a:pt x="1528" y="1303"/>
                </a:lnTo>
                <a:lnTo>
                  <a:pt x="1519" y="1301"/>
                </a:lnTo>
                <a:lnTo>
                  <a:pt x="1513" y="1303"/>
                </a:lnTo>
                <a:lnTo>
                  <a:pt x="1507" y="1306"/>
                </a:lnTo>
                <a:lnTo>
                  <a:pt x="1504" y="1310"/>
                </a:lnTo>
                <a:lnTo>
                  <a:pt x="1501" y="1313"/>
                </a:lnTo>
                <a:lnTo>
                  <a:pt x="1496" y="1317"/>
                </a:lnTo>
                <a:lnTo>
                  <a:pt x="1489" y="1318"/>
                </a:lnTo>
                <a:lnTo>
                  <a:pt x="1480" y="1317"/>
                </a:lnTo>
                <a:lnTo>
                  <a:pt x="1477" y="1312"/>
                </a:lnTo>
                <a:lnTo>
                  <a:pt x="1473" y="1306"/>
                </a:lnTo>
                <a:lnTo>
                  <a:pt x="1468" y="1303"/>
                </a:lnTo>
                <a:lnTo>
                  <a:pt x="1467" y="1296"/>
                </a:lnTo>
                <a:lnTo>
                  <a:pt x="1478" y="1296"/>
                </a:lnTo>
                <a:lnTo>
                  <a:pt x="1489" y="1296"/>
                </a:lnTo>
                <a:lnTo>
                  <a:pt x="1494" y="1295"/>
                </a:lnTo>
                <a:lnTo>
                  <a:pt x="1497" y="1291"/>
                </a:lnTo>
                <a:lnTo>
                  <a:pt x="1499" y="1288"/>
                </a:lnTo>
                <a:lnTo>
                  <a:pt x="1501" y="1283"/>
                </a:lnTo>
                <a:lnTo>
                  <a:pt x="1507" y="1284"/>
                </a:lnTo>
                <a:lnTo>
                  <a:pt x="1513" y="1283"/>
                </a:lnTo>
                <a:lnTo>
                  <a:pt x="1521" y="1279"/>
                </a:lnTo>
                <a:lnTo>
                  <a:pt x="1530" y="1276"/>
                </a:lnTo>
                <a:lnTo>
                  <a:pt x="1535" y="1274"/>
                </a:lnTo>
                <a:lnTo>
                  <a:pt x="1542" y="1276"/>
                </a:lnTo>
                <a:lnTo>
                  <a:pt x="1543" y="1272"/>
                </a:lnTo>
                <a:lnTo>
                  <a:pt x="1547" y="1271"/>
                </a:lnTo>
                <a:lnTo>
                  <a:pt x="1555" y="1269"/>
                </a:lnTo>
                <a:lnTo>
                  <a:pt x="1555" y="1264"/>
                </a:lnTo>
                <a:lnTo>
                  <a:pt x="1557" y="1260"/>
                </a:lnTo>
                <a:lnTo>
                  <a:pt x="1559" y="1257"/>
                </a:lnTo>
                <a:lnTo>
                  <a:pt x="1562" y="1255"/>
                </a:lnTo>
                <a:lnTo>
                  <a:pt x="1564" y="1250"/>
                </a:lnTo>
                <a:lnTo>
                  <a:pt x="1566" y="1249"/>
                </a:lnTo>
                <a:lnTo>
                  <a:pt x="1569" y="1249"/>
                </a:lnTo>
                <a:lnTo>
                  <a:pt x="1572" y="1247"/>
                </a:lnTo>
                <a:lnTo>
                  <a:pt x="1574" y="1243"/>
                </a:lnTo>
                <a:lnTo>
                  <a:pt x="1576" y="1235"/>
                </a:lnTo>
                <a:lnTo>
                  <a:pt x="1514" y="1235"/>
                </a:lnTo>
                <a:lnTo>
                  <a:pt x="1513" y="1237"/>
                </a:lnTo>
                <a:lnTo>
                  <a:pt x="1511" y="1238"/>
                </a:lnTo>
                <a:lnTo>
                  <a:pt x="1507" y="1242"/>
                </a:lnTo>
                <a:lnTo>
                  <a:pt x="1502" y="1243"/>
                </a:lnTo>
                <a:lnTo>
                  <a:pt x="1501" y="1245"/>
                </a:lnTo>
                <a:lnTo>
                  <a:pt x="1501" y="1249"/>
                </a:lnTo>
                <a:lnTo>
                  <a:pt x="1480" y="1249"/>
                </a:lnTo>
                <a:lnTo>
                  <a:pt x="1489" y="1237"/>
                </a:lnTo>
                <a:lnTo>
                  <a:pt x="1494" y="1231"/>
                </a:lnTo>
                <a:lnTo>
                  <a:pt x="1501" y="1228"/>
                </a:lnTo>
                <a:lnTo>
                  <a:pt x="1507" y="1225"/>
                </a:lnTo>
                <a:lnTo>
                  <a:pt x="1514" y="1223"/>
                </a:lnTo>
                <a:lnTo>
                  <a:pt x="1525" y="1221"/>
                </a:lnTo>
                <a:lnTo>
                  <a:pt x="1535" y="1221"/>
                </a:lnTo>
                <a:lnTo>
                  <a:pt x="1542" y="1221"/>
                </a:lnTo>
                <a:lnTo>
                  <a:pt x="1543" y="1218"/>
                </a:lnTo>
                <a:lnTo>
                  <a:pt x="1547" y="1216"/>
                </a:lnTo>
                <a:lnTo>
                  <a:pt x="1555" y="1214"/>
                </a:lnTo>
                <a:lnTo>
                  <a:pt x="1564" y="1218"/>
                </a:lnTo>
                <a:lnTo>
                  <a:pt x="1571" y="1223"/>
                </a:lnTo>
                <a:lnTo>
                  <a:pt x="1579" y="1226"/>
                </a:lnTo>
                <a:lnTo>
                  <a:pt x="1584" y="1228"/>
                </a:lnTo>
                <a:lnTo>
                  <a:pt x="1590" y="1228"/>
                </a:lnTo>
                <a:lnTo>
                  <a:pt x="1595" y="1226"/>
                </a:lnTo>
                <a:lnTo>
                  <a:pt x="1600" y="1223"/>
                </a:lnTo>
                <a:lnTo>
                  <a:pt x="1607" y="1214"/>
                </a:lnTo>
                <a:lnTo>
                  <a:pt x="1613" y="1206"/>
                </a:lnTo>
                <a:lnTo>
                  <a:pt x="1619" y="1202"/>
                </a:lnTo>
                <a:lnTo>
                  <a:pt x="1624" y="1201"/>
                </a:lnTo>
                <a:lnTo>
                  <a:pt x="1625" y="1196"/>
                </a:lnTo>
                <a:lnTo>
                  <a:pt x="1627" y="1194"/>
                </a:lnTo>
                <a:lnTo>
                  <a:pt x="1630" y="1194"/>
                </a:lnTo>
                <a:lnTo>
                  <a:pt x="1637" y="1184"/>
                </a:lnTo>
                <a:lnTo>
                  <a:pt x="1646" y="1175"/>
                </a:lnTo>
                <a:lnTo>
                  <a:pt x="1653" y="1165"/>
                </a:lnTo>
                <a:lnTo>
                  <a:pt x="1656" y="1160"/>
                </a:lnTo>
                <a:lnTo>
                  <a:pt x="1658" y="1153"/>
                </a:lnTo>
                <a:lnTo>
                  <a:pt x="1642" y="1153"/>
                </a:lnTo>
                <a:lnTo>
                  <a:pt x="1629" y="1153"/>
                </a:lnTo>
                <a:lnTo>
                  <a:pt x="1617" y="1156"/>
                </a:lnTo>
                <a:lnTo>
                  <a:pt x="1607" y="1160"/>
                </a:lnTo>
                <a:lnTo>
                  <a:pt x="1583" y="1165"/>
                </a:lnTo>
                <a:lnTo>
                  <a:pt x="1571" y="1167"/>
                </a:lnTo>
                <a:lnTo>
                  <a:pt x="1555" y="1167"/>
                </a:lnTo>
                <a:lnTo>
                  <a:pt x="1555" y="1163"/>
                </a:lnTo>
                <a:lnTo>
                  <a:pt x="1554" y="1162"/>
                </a:lnTo>
                <a:lnTo>
                  <a:pt x="1549" y="1160"/>
                </a:lnTo>
                <a:lnTo>
                  <a:pt x="1545" y="1158"/>
                </a:lnTo>
                <a:lnTo>
                  <a:pt x="1543" y="1155"/>
                </a:lnTo>
                <a:lnTo>
                  <a:pt x="1542" y="1146"/>
                </a:lnTo>
                <a:lnTo>
                  <a:pt x="1549" y="1151"/>
                </a:lnTo>
                <a:lnTo>
                  <a:pt x="1559" y="1153"/>
                </a:lnTo>
                <a:lnTo>
                  <a:pt x="1571" y="1153"/>
                </a:lnTo>
                <a:lnTo>
                  <a:pt x="1583" y="1153"/>
                </a:lnTo>
                <a:lnTo>
                  <a:pt x="1586" y="1146"/>
                </a:lnTo>
                <a:lnTo>
                  <a:pt x="1591" y="1139"/>
                </a:lnTo>
                <a:lnTo>
                  <a:pt x="1595" y="1136"/>
                </a:lnTo>
                <a:lnTo>
                  <a:pt x="1600" y="1134"/>
                </a:lnTo>
                <a:lnTo>
                  <a:pt x="1605" y="1133"/>
                </a:lnTo>
                <a:lnTo>
                  <a:pt x="1610" y="1133"/>
                </a:lnTo>
                <a:lnTo>
                  <a:pt x="1613" y="1124"/>
                </a:lnTo>
                <a:lnTo>
                  <a:pt x="1617" y="1116"/>
                </a:lnTo>
                <a:lnTo>
                  <a:pt x="1622" y="1109"/>
                </a:lnTo>
                <a:lnTo>
                  <a:pt x="1625" y="1107"/>
                </a:lnTo>
                <a:lnTo>
                  <a:pt x="1630" y="1105"/>
                </a:lnTo>
                <a:lnTo>
                  <a:pt x="1637" y="1105"/>
                </a:lnTo>
                <a:lnTo>
                  <a:pt x="1644" y="1105"/>
                </a:lnTo>
                <a:lnTo>
                  <a:pt x="1656" y="1100"/>
                </a:lnTo>
                <a:lnTo>
                  <a:pt x="1661" y="1097"/>
                </a:lnTo>
                <a:lnTo>
                  <a:pt x="1665" y="1092"/>
                </a:lnTo>
                <a:lnTo>
                  <a:pt x="1673" y="1090"/>
                </a:lnTo>
                <a:lnTo>
                  <a:pt x="1682" y="1088"/>
                </a:lnTo>
                <a:lnTo>
                  <a:pt x="1687" y="1083"/>
                </a:lnTo>
                <a:lnTo>
                  <a:pt x="1692" y="1078"/>
                </a:lnTo>
                <a:lnTo>
                  <a:pt x="1700" y="1078"/>
                </a:lnTo>
                <a:lnTo>
                  <a:pt x="1707" y="1075"/>
                </a:lnTo>
                <a:lnTo>
                  <a:pt x="1719" y="1068"/>
                </a:lnTo>
                <a:lnTo>
                  <a:pt x="1726" y="1064"/>
                </a:lnTo>
                <a:lnTo>
                  <a:pt x="1729" y="1063"/>
                </a:lnTo>
                <a:lnTo>
                  <a:pt x="1733" y="1061"/>
                </a:lnTo>
                <a:lnTo>
                  <a:pt x="1740" y="1059"/>
                </a:lnTo>
                <a:lnTo>
                  <a:pt x="1746" y="1056"/>
                </a:lnTo>
                <a:lnTo>
                  <a:pt x="1750" y="1054"/>
                </a:lnTo>
                <a:lnTo>
                  <a:pt x="1752" y="1049"/>
                </a:lnTo>
                <a:lnTo>
                  <a:pt x="1755" y="1047"/>
                </a:lnTo>
                <a:lnTo>
                  <a:pt x="1762" y="1040"/>
                </a:lnTo>
                <a:lnTo>
                  <a:pt x="1767" y="1030"/>
                </a:lnTo>
                <a:lnTo>
                  <a:pt x="1770" y="1029"/>
                </a:lnTo>
                <a:lnTo>
                  <a:pt x="1774" y="1029"/>
                </a:lnTo>
                <a:lnTo>
                  <a:pt x="1777" y="1027"/>
                </a:lnTo>
                <a:lnTo>
                  <a:pt x="1782" y="1023"/>
                </a:lnTo>
                <a:lnTo>
                  <a:pt x="1787" y="1018"/>
                </a:lnTo>
                <a:lnTo>
                  <a:pt x="1792" y="1017"/>
                </a:lnTo>
                <a:lnTo>
                  <a:pt x="1798" y="1017"/>
                </a:lnTo>
                <a:lnTo>
                  <a:pt x="1799" y="1017"/>
                </a:lnTo>
                <a:lnTo>
                  <a:pt x="1808" y="1015"/>
                </a:lnTo>
                <a:lnTo>
                  <a:pt x="1816" y="1013"/>
                </a:lnTo>
                <a:lnTo>
                  <a:pt x="1823" y="1010"/>
                </a:lnTo>
                <a:lnTo>
                  <a:pt x="1830" y="1005"/>
                </a:lnTo>
                <a:lnTo>
                  <a:pt x="1840" y="994"/>
                </a:lnTo>
                <a:lnTo>
                  <a:pt x="1849" y="982"/>
                </a:lnTo>
                <a:lnTo>
                  <a:pt x="1849" y="979"/>
                </a:lnTo>
                <a:lnTo>
                  <a:pt x="1850" y="977"/>
                </a:lnTo>
                <a:lnTo>
                  <a:pt x="1857" y="977"/>
                </a:lnTo>
                <a:lnTo>
                  <a:pt x="1861" y="976"/>
                </a:lnTo>
                <a:lnTo>
                  <a:pt x="1864" y="970"/>
                </a:lnTo>
                <a:lnTo>
                  <a:pt x="1866" y="965"/>
                </a:lnTo>
                <a:lnTo>
                  <a:pt x="1869" y="955"/>
                </a:lnTo>
                <a:lnTo>
                  <a:pt x="1873" y="950"/>
                </a:lnTo>
                <a:lnTo>
                  <a:pt x="1876" y="945"/>
                </a:lnTo>
                <a:lnTo>
                  <a:pt x="1876" y="943"/>
                </a:lnTo>
                <a:lnTo>
                  <a:pt x="1876" y="938"/>
                </a:lnTo>
                <a:lnTo>
                  <a:pt x="1873" y="936"/>
                </a:lnTo>
                <a:lnTo>
                  <a:pt x="1866" y="933"/>
                </a:lnTo>
                <a:lnTo>
                  <a:pt x="1861" y="931"/>
                </a:lnTo>
                <a:lnTo>
                  <a:pt x="1857" y="929"/>
                </a:lnTo>
                <a:lnTo>
                  <a:pt x="1856" y="926"/>
                </a:lnTo>
                <a:lnTo>
                  <a:pt x="1856" y="921"/>
                </a:lnTo>
                <a:lnTo>
                  <a:pt x="1861" y="919"/>
                </a:lnTo>
                <a:lnTo>
                  <a:pt x="1866" y="916"/>
                </a:lnTo>
                <a:lnTo>
                  <a:pt x="1873" y="907"/>
                </a:lnTo>
                <a:lnTo>
                  <a:pt x="1878" y="897"/>
                </a:lnTo>
                <a:lnTo>
                  <a:pt x="1883" y="887"/>
                </a:lnTo>
                <a:lnTo>
                  <a:pt x="1885" y="882"/>
                </a:lnTo>
                <a:lnTo>
                  <a:pt x="1886" y="880"/>
                </a:lnTo>
                <a:lnTo>
                  <a:pt x="1890" y="880"/>
                </a:lnTo>
                <a:lnTo>
                  <a:pt x="1890" y="866"/>
                </a:lnTo>
                <a:lnTo>
                  <a:pt x="1886" y="866"/>
                </a:lnTo>
                <a:lnTo>
                  <a:pt x="1885" y="865"/>
                </a:lnTo>
                <a:lnTo>
                  <a:pt x="1883" y="860"/>
                </a:lnTo>
                <a:lnTo>
                  <a:pt x="1883" y="846"/>
                </a:lnTo>
                <a:lnTo>
                  <a:pt x="1874" y="848"/>
                </a:lnTo>
                <a:lnTo>
                  <a:pt x="1869" y="849"/>
                </a:lnTo>
                <a:lnTo>
                  <a:pt x="1866" y="854"/>
                </a:lnTo>
                <a:lnTo>
                  <a:pt x="1862" y="860"/>
                </a:lnTo>
                <a:lnTo>
                  <a:pt x="1854" y="860"/>
                </a:lnTo>
                <a:lnTo>
                  <a:pt x="1847" y="861"/>
                </a:lnTo>
                <a:lnTo>
                  <a:pt x="1842" y="865"/>
                </a:lnTo>
                <a:lnTo>
                  <a:pt x="1835" y="866"/>
                </a:lnTo>
                <a:lnTo>
                  <a:pt x="1830" y="856"/>
                </a:lnTo>
                <a:lnTo>
                  <a:pt x="1825" y="846"/>
                </a:lnTo>
                <a:lnTo>
                  <a:pt x="1821" y="842"/>
                </a:lnTo>
                <a:lnTo>
                  <a:pt x="1816" y="839"/>
                </a:lnTo>
                <a:lnTo>
                  <a:pt x="1810" y="837"/>
                </a:lnTo>
                <a:lnTo>
                  <a:pt x="1801" y="839"/>
                </a:lnTo>
                <a:lnTo>
                  <a:pt x="1801" y="844"/>
                </a:lnTo>
                <a:lnTo>
                  <a:pt x="1803" y="849"/>
                </a:lnTo>
                <a:lnTo>
                  <a:pt x="1806" y="858"/>
                </a:lnTo>
                <a:lnTo>
                  <a:pt x="1808" y="863"/>
                </a:lnTo>
                <a:lnTo>
                  <a:pt x="1810" y="866"/>
                </a:lnTo>
                <a:lnTo>
                  <a:pt x="1806" y="870"/>
                </a:lnTo>
                <a:lnTo>
                  <a:pt x="1801" y="873"/>
                </a:lnTo>
                <a:lnTo>
                  <a:pt x="1794" y="870"/>
                </a:lnTo>
                <a:lnTo>
                  <a:pt x="1789" y="866"/>
                </a:lnTo>
                <a:lnTo>
                  <a:pt x="1781" y="856"/>
                </a:lnTo>
                <a:lnTo>
                  <a:pt x="1775" y="851"/>
                </a:lnTo>
                <a:lnTo>
                  <a:pt x="1770" y="848"/>
                </a:lnTo>
                <a:lnTo>
                  <a:pt x="1763" y="846"/>
                </a:lnTo>
                <a:lnTo>
                  <a:pt x="1753" y="846"/>
                </a:lnTo>
                <a:lnTo>
                  <a:pt x="1745" y="848"/>
                </a:lnTo>
                <a:lnTo>
                  <a:pt x="1738" y="851"/>
                </a:lnTo>
                <a:lnTo>
                  <a:pt x="1729" y="860"/>
                </a:lnTo>
                <a:lnTo>
                  <a:pt x="1724" y="863"/>
                </a:lnTo>
                <a:lnTo>
                  <a:pt x="1717" y="866"/>
                </a:lnTo>
                <a:lnTo>
                  <a:pt x="1709" y="868"/>
                </a:lnTo>
                <a:lnTo>
                  <a:pt x="1699" y="866"/>
                </a:lnTo>
                <a:lnTo>
                  <a:pt x="1695" y="865"/>
                </a:lnTo>
                <a:lnTo>
                  <a:pt x="1694" y="861"/>
                </a:lnTo>
                <a:lnTo>
                  <a:pt x="1692" y="853"/>
                </a:lnTo>
                <a:lnTo>
                  <a:pt x="1688" y="853"/>
                </a:lnTo>
                <a:lnTo>
                  <a:pt x="1687" y="851"/>
                </a:lnTo>
                <a:lnTo>
                  <a:pt x="1685" y="846"/>
                </a:lnTo>
                <a:lnTo>
                  <a:pt x="1677" y="846"/>
                </a:lnTo>
                <a:lnTo>
                  <a:pt x="1668" y="846"/>
                </a:lnTo>
                <a:lnTo>
                  <a:pt x="1654" y="842"/>
                </a:lnTo>
                <a:lnTo>
                  <a:pt x="1641" y="839"/>
                </a:lnTo>
                <a:lnTo>
                  <a:pt x="1634" y="837"/>
                </a:lnTo>
                <a:lnTo>
                  <a:pt x="1624" y="839"/>
                </a:lnTo>
                <a:lnTo>
                  <a:pt x="1619" y="839"/>
                </a:lnTo>
                <a:lnTo>
                  <a:pt x="1615" y="842"/>
                </a:lnTo>
                <a:lnTo>
                  <a:pt x="1613" y="846"/>
                </a:lnTo>
                <a:lnTo>
                  <a:pt x="1612" y="851"/>
                </a:lnTo>
                <a:lnTo>
                  <a:pt x="1610" y="854"/>
                </a:lnTo>
                <a:lnTo>
                  <a:pt x="1607" y="858"/>
                </a:lnTo>
                <a:lnTo>
                  <a:pt x="1603" y="860"/>
                </a:lnTo>
                <a:lnTo>
                  <a:pt x="1596" y="860"/>
                </a:lnTo>
                <a:lnTo>
                  <a:pt x="1596" y="851"/>
                </a:lnTo>
                <a:lnTo>
                  <a:pt x="1595" y="844"/>
                </a:lnTo>
                <a:lnTo>
                  <a:pt x="1590" y="841"/>
                </a:lnTo>
                <a:lnTo>
                  <a:pt x="1583" y="839"/>
                </a:lnTo>
                <a:lnTo>
                  <a:pt x="1579" y="841"/>
                </a:lnTo>
                <a:lnTo>
                  <a:pt x="1576" y="842"/>
                </a:lnTo>
                <a:lnTo>
                  <a:pt x="1574" y="851"/>
                </a:lnTo>
                <a:lnTo>
                  <a:pt x="1572" y="854"/>
                </a:lnTo>
                <a:lnTo>
                  <a:pt x="1571" y="858"/>
                </a:lnTo>
                <a:lnTo>
                  <a:pt x="1567" y="860"/>
                </a:lnTo>
                <a:lnTo>
                  <a:pt x="1562" y="860"/>
                </a:lnTo>
                <a:lnTo>
                  <a:pt x="1564" y="842"/>
                </a:lnTo>
                <a:lnTo>
                  <a:pt x="1566" y="836"/>
                </a:lnTo>
                <a:lnTo>
                  <a:pt x="1564" y="829"/>
                </a:lnTo>
                <a:lnTo>
                  <a:pt x="1562" y="822"/>
                </a:lnTo>
                <a:lnTo>
                  <a:pt x="1557" y="817"/>
                </a:lnTo>
                <a:lnTo>
                  <a:pt x="1552" y="813"/>
                </a:lnTo>
                <a:lnTo>
                  <a:pt x="1542" y="812"/>
                </a:lnTo>
                <a:lnTo>
                  <a:pt x="1535" y="810"/>
                </a:lnTo>
                <a:lnTo>
                  <a:pt x="1530" y="812"/>
                </a:lnTo>
                <a:lnTo>
                  <a:pt x="1526" y="815"/>
                </a:lnTo>
                <a:lnTo>
                  <a:pt x="1525" y="819"/>
                </a:lnTo>
                <a:lnTo>
                  <a:pt x="1521" y="827"/>
                </a:lnTo>
                <a:lnTo>
                  <a:pt x="1518" y="831"/>
                </a:lnTo>
                <a:lnTo>
                  <a:pt x="1514" y="832"/>
                </a:lnTo>
                <a:lnTo>
                  <a:pt x="1509" y="841"/>
                </a:lnTo>
                <a:lnTo>
                  <a:pt x="1506" y="844"/>
                </a:lnTo>
                <a:lnTo>
                  <a:pt x="1501" y="846"/>
                </a:lnTo>
                <a:lnTo>
                  <a:pt x="1499" y="849"/>
                </a:lnTo>
                <a:lnTo>
                  <a:pt x="1497" y="851"/>
                </a:lnTo>
                <a:lnTo>
                  <a:pt x="1494" y="849"/>
                </a:lnTo>
                <a:lnTo>
                  <a:pt x="1494" y="846"/>
                </a:lnTo>
                <a:lnTo>
                  <a:pt x="1496" y="841"/>
                </a:lnTo>
                <a:lnTo>
                  <a:pt x="1499" y="837"/>
                </a:lnTo>
                <a:lnTo>
                  <a:pt x="1506" y="831"/>
                </a:lnTo>
                <a:lnTo>
                  <a:pt x="1509" y="827"/>
                </a:lnTo>
                <a:lnTo>
                  <a:pt x="1513" y="824"/>
                </a:lnTo>
                <a:lnTo>
                  <a:pt x="1514" y="819"/>
                </a:lnTo>
                <a:lnTo>
                  <a:pt x="1514" y="812"/>
                </a:lnTo>
                <a:lnTo>
                  <a:pt x="1509" y="810"/>
                </a:lnTo>
                <a:lnTo>
                  <a:pt x="1504" y="807"/>
                </a:lnTo>
                <a:lnTo>
                  <a:pt x="1497" y="798"/>
                </a:lnTo>
                <a:lnTo>
                  <a:pt x="1490" y="790"/>
                </a:lnTo>
                <a:lnTo>
                  <a:pt x="1485" y="786"/>
                </a:lnTo>
                <a:lnTo>
                  <a:pt x="1480" y="784"/>
                </a:lnTo>
                <a:lnTo>
                  <a:pt x="1475" y="783"/>
                </a:lnTo>
                <a:lnTo>
                  <a:pt x="1473" y="781"/>
                </a:lnTo>
                <a:lnTo>
                  <a:pt x="1473" y="778"/>
                </a:lnTo>
                <a:lnTo>
                  <a:pt x="1467" y="778"/>
                </a:lnTo>
                <a:lnTo>
                  <a:pt x="1461" y="778"/>
                </a:lnTo>
                <a:lnTo>
                  <a:pt x="1458" y="774"/>
                </a:lnTo>
                <a:lnTo>
                  <a:pt x="1456" y="771"/>
                </a:lnTo>
                <a:lnTo>
                  <a:pt x="1453" y="767"/>
                </a:lnTo>
                <a:lnTo>
                  <a:pt x="1451" y="764"/>
                </a:lnTo>
                <a:lnTo>
                  <a:pt x="1446" y="764"/>
                </a:lnTo>
                <a:lnTo>
                  <a:pt x="1439" y="764"/>
                </a:lnTo>
                <a:lnTo>
                  <a:pt x="1439" y="767"/>
                </a:lnTo>
                <a:lnTo>
                  <a:pt x="1438" y="769"/>
                </a:lnTo>
                <a:lnTo>
                  <a:pt x="1432" y="771"/>
                </a:lnTo>
                <a:lnTo>
                  <a:pt x="1426" y="781"/>
                </a:lnTo>
                <a:lnTo>
                  <a:pt x="1417" y="790"/>
                </a:lnTo>
                <a:lnTo>
                  <a:pt x="1409" y="798"/>
                </a:lnTo>
                <a:lnTo>
                  <a:pt x="1398" y="805"/>
                </a:lnTo>
                <a:lnTo>
                  <a:pt x="1398" y="846"/>
                </a:lnTo>
                <a:lnTo>
                  <a:pt x="1390" y="846"/>
                </a:lnTo>
                <a:lnTo>
                  <a:pt x="1383" y="848"/>
                </a:lnTo>
                <a:lnTo>
                  <a:pt x="1378" y="851"/>
                </a:lnTo>
                <a:lnTo>
                  <a:pt x="1371" y="853"/>
                </a:lnTo>
                <a:lnTo>
                  <a:pt x="1371" y="858"/>
                </a:lnTo>
                <a:lnTo>
                  <a:pt x="1371" y="865"/>
                </a:lnTo>
                <a:lnTo>
                  <a:pt x="1369" y="877"/>
                </a:lnTo>
                <a:lnTo>
                  <a:pt x="1369" y="883"/>
                </a:lnTo>
                <a:lnTo>
                  <a:pt x="1371" y="888"/>
                </a:lnTo>
                <a:lnTo>
                  <a:pt x="1373" y="892"/>
                </a:lnTo>
                <a:lnTo>
                  <a:pt x="1378" y="894"/>
                </a:lnTo>
                <a:lnTo>
                  <a:pt x="1383" y="902"/>
                </a:lnTo>
                <a:lnTo>
                  <a:pt x="1386" y="906"/>
                </a:lnTo>
                <a:lnTo>
                  <a:pt x="1392" y="907"/>
                </a:lnTo>
                <a:lnTo>
                  <a:pt x="1390" y="911"/>
                </a:lnTo>
                <a:lnTo>
                  <a:pt x="1388" y="914"/>
                </a:lnTo>
                <a:lnTo>
                  <a:pt x="1385" y="917"/>
                </a:lnTo>
                <a:lnTo>
                  <a:pt x="1385" y="921"/>
                </a:lnTo>
                <a:lnTo>
                  <a:pt x="1376" y="923"/>
                </a:lnTo>
                <a:lnTo>
                  <a:pt x="1369" y="921"/>
                </a:lnTo>
                <a:lnTo>
                  <a:pt x="1357" y="917"/>
                </a:lnTo>
                <a:lnTo>
                  <a:pt x="1347" y="912"/>
                </a:lnTo>
                <a:lnTo>
                  <a:pt x="1337" y="907"/>
                </a:lnTo>
                <a:lnTo>
                  <a:pt x="1335" y="902"/>
                </a:lnTo>
                <a:lnTo>
                  <a:pt x="1332" y="899"/>
                </a:lnTo>
                <a:lnTo>
                  <a:pt x="1323" y="894"/>
                </a:lnTo>
                <a:lnTo>
                  <a:pt x="1322" y="892"/>
                </a:lnTo>
                <a:lnTo>
                  <a:pt x="1322" y="888"/>
                </a:lnTo>
                <a:lnTo>
                  <a:pt x="1320" y="887"/>
                </a:lnTo>
                <a:lnTo>
                  <a:pt x="1316" y="887"/>
                </a:lnTo>
                <a:lnTo>
                  <a:pt x="1315" y="892"/>
                </a:lnTo>
                <a:lnTo>
                  <a:pt x="1313" y="894"/>
                </a:lnTo>
                <a:lnTo>
                  <a:pt x="1311" y="895"/>
                </a:lnTo>
                <a:lnTo>
                  <a:pt x="1310" y="894"/>
                </a:lnTo>
                <a:lnTo>
                  <a:pt x="1308" y="904"/>
                </a:lnTo>
                <a:lnTo>
                  <a:pt x="1306" y="912"/>
                </a:lnTo>
                <a:lnTo>
                  <a:pt x="1306" y="919"/>
                </a:lnTo>
                <a:lnTo>
                  <a:pt x="1310" y="928"/>
                </a:lnTo>
                <a:lnTo>
                  <a:pt x="1311" y="929"/>
                </a:lnTo>
                <a:lnTo>
                  <a:pt x="1313" y="929"/>
                </a:lnTo>
                <a:lnTo>
                  <a:pt x="1315" y="931"/>
                </a:lnTo>
                <a:lnTo>
                  <a:pt x="1316" y="935"/>
                </a:lnTo>
                <a:lnTo>
                  <a:pt x="1318" y="940"/>
                </a:lnTo>
                <a:lnTo>
                  <a:pt x="1322" y="943"/>
                </a:lnTo>
                <a:lnTo>
                  <a:pt x="1323" y="948"/>
                </a:lnTo>
                <a:lnTo>
                  <a:pt x="1323" y="955"/>
                </a:lnTo>
                <a:lnTo>
                  <a:pt x="1323" y="989"/>
                </a:lnTo>
                <a:lnTo>
                  <a:pt x="1316" y="986"/>
                </a:lnTo>
                <a:lnTo>
                  <a:pt x="1311" y="981"/>
                </a:lnTo>
                <a:lnTo>
                  <a:pt x="1306" y="976"/>
                </a:lnTo>
                <a:lnTo>
                  <a:pt x="1303" y="969"/>
                </a:lnTo>
                <a:lnTo>
                  <a:pt x="1296" y="964"/>
                </a:lnTo>
                <a:lnTo>
                  <a:pt x="1289" y="964"/>
                </a:lnTo>
                <a:lnTo>
                  <a:pt x="1282" y="964"/>
                </a:lnTo>
                <a:lnTo>
                  <a:pt x="1276" y="969"/>
                </a:lnTo>
                <a:lnTo>
                  <a:pt x="1276" y="977"/>
                </a:lnTo>
                <a:lnTo>
                  <a:pt x="1277" y="984"/>
                </a:lnTo>
                <a:lnTo>
                  <a:pt x="1281" y="998"/>
                </a:lnTo>
                <a:lnTo>
                  <a:pt x="1286" y="1010"/>
                </a:lnTo>
                <a:lnTo>
                  <a:pt x="1288" y="1017"/>
                </a:lnTo>
                <a:lnTo>
                  <a:pt x="1289" y="1023"/>
                </a:lnTo>
                <a:lnTo>
                  <a:pt x="1294" y="1025"/>
                </a:lnTo>
                <a:lnTo>
                  <a:pt x="1299" y="1029"/>
                </a:lnTo>
                <a:lnTo>
                  <a:pt x="1306" y="1037"/>
                </a:lnTo>
                <a:lnTo>
                  <a:pt x="1311" y="1047"/>
                </a:lnTo>
                <a:lnTo>
                  <a:pt x="1316" y="1058"/>
                </a:lnTo>
                <a:lnTo>
                  <a:pt x="1308" y="1058"/>
                </a:lnTo>
                <a:lnTo>
                  <a:pt x="1303" y="1054"/>
                </a:lnTo>
                <a:lnTo>
                  <a:pt x="1298" y="1051"/>
                </a:lnTo>
                <a:lnTo>
                  <a:pt x="1294" y="1046"/>
                </a:lnTo>
                <a:lnTo>
                  <a:pt x="1291" y="1040"/>
                </a:lnTo>
                <a:lnTo>
                  <a:pt x="1286" y="1037"/>
                </a:lnTo>
                <a:lnTo>
                  <a:pt x="1279" y="1035"/>
                </a:lnTo>
                <a:lnTo>
                  <a:pt x="1269" y="1037"/>
                </a:lnTo>
                <a:lnTo>
                  <a:pt x="1267" y="1044"/>
                </a:lnTo>
                <a:lnTo>
                  <a:pt x="1269" y="1047"/>
                </a:lnTo>
                <a:lnTo>
                  <a:pt x="1270" y="1051"/>
                </a:lnTo>
                <a:lnTo>
                  <a:pt x="1274" y="1052"/>
                </a:lnTo>
                <a:lnTo>
                  <a:pt x="1279" y="1058"/>
                </a:lnTo>
                <a:lnTo>
                  <a:pt x="1281" y="1061"/>
                </a:lnTo>
                <a:lnTo>
                  <a:pt x="1282" y="1064"/>
                </a:lnTo>
                <a:lnTo>
                  <a:pt x="1286" y="1069"/>
                </a:lnTo>
                <a:lnTo>
                  <a:pt x="1289" y="1080"/>
                </a:lnTo>
                <a:lnTo>
                  <a:pt x="1291" y="1083"/>
                </a:lnTo>
                <a:lnTo>
                  <a:pt x="1289" y="1088"/>
                </a:lnTo>
                <a:lnTo>
                  <a:pt x="1288" y="1090"/>
                </a:lnTo>
                <a:lnTo>
                  <a:pt x="1282" y="1092"/>
                </a:lnTo>
                <a:lnTo>
                  <a:pt x="1282" y="1085"/>
                </a:lnTo>
                <a:lnTo>
                  <a:pt x="1281" y="1080"/>
                </a:lnTo>
                <a:lnTo>
                  <a:pt x="1279" y="1076"/>
                </a:lnTo>
                <a:lnTo>
                  <a:pt x="1276" y="1073"/>
                </a:lnTo>
                <a:lnTo>
                  <a:pt x="1269" y="1068"/>
                </a:lnTo>
                <a:lnTo>
                  <a:pt x="1259" y="1064"/>
                </a:lnTo>
                <a:lnTo>
                  <a:pt x="1250" y="1059"/>
                </a:lnTo>
                <a:lnTo>
                  <a:pt x="1243" y="1054"/>
                </a:lnTo>
                <a:lnTo>
                  <a:pt x="1240" y="1052"/>
                </a:lnTo>
                <a:lnTo>
                  <a:pt x="1236" y="1047"/>
                </a:lnTo>
                <a:lnTo>
                  <a:pt x="1235" y="1042"/>
                </a:lnTo>
                <a:lnTo>
                  <a:pt x="1235" y="1037"/>
                </a:lnTo>
                <a:lnTo>
                  <a:pt x="1230" y="1035"/>
                </a:lnTo>
                <a:lnTo>
                  <a:pt x="1228" y="1034"/>
                </a:lnTo>
                <a:lnTo>
                  <a:pt x="1228" y="1030"/>
                </a:lnTo>
                <a:lnTo>
                  <a:pt x="1207" y="1030"/>
                </a:lnTo>
                <a:lnTo>
                  <a:pt x="1207" y="1042"/>
                </a:lnTo>
                <a:lnTo>
                  <a:pt x="1207" y="1054"/>
                </a:lnTo>
                <a:lnTo>
                  <a:pt x="1209" y="1064"/>
                </a:lnTo>
                <a:lnTo>
                  <a:pt x="1214" y="1071"/>
                </a:lnTo>
                <a:lnTo>
                  <a:pt x="1218" y="1076"/>
                </a:lnTo>
                <a:lnTo>
                  <a:pt x="1221" y="1087"/>
                </a:lnTo>
                <a:lnTo>
                  <a:pt x="1223" y="1090"/>
                </a:lnTo>
                <a:lnTo>
                  <a:pt x="1221" y="1095"/>
                </a:lnTo>
                <a:lnTo>
                  <a:pt x="1219" y="1097"/>
                </a:lnTo>
                <a:lnTo>
                  <a:pt x="1214" y="1098"/>
                </a:lnTo>
                <a:lnTo>
                  <a:pt x="1207" y="1100"/>
                </a:lnTo>
                <a:lnTo>
                  <a:pt x="1204" y="1098"/>
                </a:lnTo>
                <a:lnTo>
                  <a:pt x="1201" y="1097"/>
                </a:lnTo>
                <a:lnTo>
                  <a:pt x="1201" y="1092"/>
                </a:lnTo>
                <a:lnTo>
                  <a:pt x="1201" y="1081"/>
                </a:lnTo>
                <a:lnTo>
                  <a:pt x="1201" y="1071"/>
                </a:lnTo>
                <a:lnTo>
                  <a:pt x="1199" y="1064"/>
                </a:lnTo>
                <a:lnTo>
                  <a:pt x="1197" y="1058"/>
                </a:lnTo>
                <a:lnTo>
                  <a:pt x="1194" y="1052"/>
                </a:lnTo>
                <a:lnTo>
                  <a:pt x="1194" y="1044"/>
                </a:lnTo>
                <a:lnTo>
                  <a:pt x="1183" y="1044"/>
                </a:lnTo>
                <a:lnTo>
                  <a:pt x="1175" y="1047"/>
                </a:lnTo>
                <a:lnTo>
                  <a:pt x="1168" y="1051"/>
                </a:lnTo>
                <a:lnTo>
                  <a:pt x="1163" y="1058"/>
                </a:lnTo>
                <a:lnTo>
                  <a:pt x="1158" y="1064"/>
                </a:lnTo>
                <a:lnTo>
                  <a:pt x="1156" y="1073"/>
                </a:lnTo>
                <a:lnTo>
                  <a:pt x="1153" y="1092"/>
                </a:lnTo>
                <a:lnTo>
                  <a:pt x="1155" y="1097"/>
                </a:lnTo>
                <a:lnTo>
                  <a:pt x="1156" y="1100"/>
                </a:lnTo>
                <a:lnTo>
                  <a:pt x="1163" y="1105"/>
                </a:lnTo>
                <a:lnTo>
                  <a:pt x="1172" y="1109"/>
                </a:lnTo>
                <a:lnTo>
                  <a:pt x="1180" y="1112"/>
                </a:lnTo>
                <a:lnTo>
                  <a:pt x="1180" y="1116"/>
                </a:lnTo>
                <a:lnTo>
                  <a:pt x="1182" y="1119"/>
                </a:lnTo>
                <a:lnTo>
                  <a:pt x="1189" y="1124"/>
                </a:lnTo>
                <a:lnTo>
                  <a:pt x="1192" y="1127"/>
                </a:lnTo>
                <a:lnTo>
                  <a:pt x="1194" y="1129"/>
                </a:lnTo>
                <a:lnTo>
                  <a:pt x="1192" y="1131"/>
                </a:lnTo>
                <a:lnTo>
                  <a:pt x="1187" y="1133"/>
                </a:lnTo>
                <a:lnTo>
                  <a:pt x="1178" y="1127"/>
                </a:lnTo>
                <a:lnTo>
                  <a:pt x="1175" y="1124"/>
                </a:lnTo>
                <a:lnTo>
                  <a:pt x="1173" y="1119"/>
                </a:lnTo>
                <a:lnTo>
                  <a:pt x="1166" y="1119"/>
                </a:lnTo>
                <a:lnTo>
                  <a:pt x="1161" y="1122"/>
                </a:lnTo>
                <a:lnTo>
                  <a:pt x="1158" y="1124"/>
                </a:lnTo>
                <a:lnTo>
                  <a:pt x="1153" y="1126"/>
                </a:lnTo>
                <a:lnTo>
                  <a:pt x="1149" y="1131"/>
                </a:lnTo>
                <a:lnTo>
                  <a:pt x="1148" y="1138"/>
                </a:lnTo>
                <a:lnTo>
                  <a:pt x="1146" y="1145"/>
                </a:lnTo>
                <a:lnTo>
                  <a:pt x="1146" y="1153"/>
                </a:lnTo>
                <a:lnTo>
                  <a:pt x="1148" y="1158"/>
                </a:lnTo>
                <a:lnTo>
                  <a:pt x="1151" y="1162"/>
                </a:lnTo>
                <a:lnTo>
                  <a:pt x="1153" y="1167"/>
                </a:lnTo>
                <a:lnTo>
                  <a:pt x="1153" y="1173"/>
                </a:lnTo>
                <a:lnTo>
                  <a:pt x="1158" y="1177"/>
                </a:lnTo>
                <a:lnTo>
                  <a:pt x="1163" y="1180"/>
                </a:lnTo>
                <a:lnTo>
                  <a:pt x="1165" y="1187"/>
                </a:lnTo>
                <a:lnTo>
                  <a:pt x="1166" y="1194"/>
                </a:lnTo>
                <a:lnTo>
                  <a:pt x="1180" y="1194"/>
                </a:lnTo>
                <a:lnTo>
                  <a:pt x="1194" y="1194"/>
                </a:lnTo>
                <a:lnTo>
                  <a:pt x="1199" y="1196"/>
                </a:lnTo>
                <a:lnTo>
                  <a:pt x="1202" y="1197"/>
                </a:lnTo>
                <a:lnTo>
                  <a:pt x="1206" y="1202"/>
                </a:lnTo>
                <a:lnTo>
                  <a:pt x="1207" y="1208"/>
                </a:lnTo>
                <a:lnTo>
                  <a:pt x="1190" y="1208"/>
                </a:lnTo>
                <a:lnTo>
                  <a:pt x="1180" y="1204"/>
                </a:lnTo>
                <a:lnTo>
                  <a:pt x="1172" y="1204"/>
                </a:lnTo>
                <a:lnTo>
                  <a:pt x="1166" y="1206"/>
                </a:lnTo>
                <a:lnTo>
                  <a:pt x="1160" y="1208"/>
                </a:lnTo>
                <a:lnTo>
                  <a:pt x="1156" y="1202"/>
                </a:lnTo>
                <a:lnTo>
                  <a:pt x="1155" y="1196"/>
                </a:lnTo>
                <a:lnTo>
                  <a:pt x="1151" y="1191"/>
                </a:lnTo>
                <a:lnTo>
                  <a:pt x="1149" y="1189"/>
                </a:lnTo>
                <a:lnTo>
                  <a:pt x="1146" y="1187"/>
                </a:lnTo>
                <a:lnTo>
                  <a:pt x="1146" y="1179"/>
                </a:lnTo>
                <a:lnTo>
                  <a:pt x="1144" y="1172"/>
                </a:lnTo>
                <a:lnTo>
                  <a:pt x="1139" y="1168"/>
                </a:lnTo>
                <a:lnTo>
                  <a:pt x="1132" y="1167"/>
                </a:lnTo>
                <a:lnTo>
                  <a:pt x="1126" y="1167"/>
                </a:lnTo>
                <a:lnTo>
                  <a:pt x="1124" y="1172"/>
                </a:lnTo>
                <a:lnTo>
                  <a:pt x="1122" y="1173"/>
                </a:lnTo>
                <a:lnTo>
                  <a:pt x="1119" y="1173"/>
                </a:lnTo>
                <a:lnTo>
                  <a:pt x="1119" y="1192"/>
                </a:lnTo>
                <a:lnTo>
                  <a:pt x="1115" y="1209"/>
                </a:lnTo>
                <a:lnTo>
                  <a:pt x="1112" y="1226"/>
                </a:lnTo>
                <a:lnTo>
                  <a:pt x="1112" y="1242"/>
                </a:lnTo>
                <a:lnTo>
                  <a:pt x="1114" y="1245"/>
                </a:lnTo>
                <a:lnTo>
                  <a:pt x="1115" y="1247"/>
                </a:lnTo>
                <a:lnTo>
                  <a:pt x="1117" y="1247"/>
                </a:lnTo>
                <a:lnTo>
                  <a:pt x="1119" y="1249"/>
                </a:lnTo>
                <a:lnTo>
                  <a:pt x="1119" y="1252"/>
                </a:lnTo>
                <a:lnTo>
                  <a:pt x="1119" y="1255"/>
                </a:lnTo>
                <a:lnTo>
                  <a:pt x="1119" y="1262"/>
                </a:lnTo>
                <a:lnTo>
                  <a:pt x="1120" y="1264"/>
                </a:lnTo>
                <a:lnTo>
                  <a:pt x="1122" y="1264"/>
                </a:lnTo>
                <a:lnTo>
                  <a:pt x="1126" y="1266"/>
                </a:lnTo>
                <a:lnTo>
                  <a:pt x="1126" y="1269"/>
                </a:lnTo>
                <a:lnTo>
                  <a:pt x="1120" y="1271"/>
                </a:lnTo>
                <a:lnTo>
                  <a:pt x="1119" y="1272"/>
                </a:lnTo>
                <a:lnTo>
                  <a:pt x="1117" y="1274"/>
                </a:lnTo>
                <a:lnTo>
                  <a:pt x="1119" y="1276"/>
                </a:lnTo>
                <a:lnTo>
                  <a:pt x="1126" y="1274"/>
                </a:lnTo>
                <a:lnTo>
                  <a:pt x="1132" y="1272"/>
                </a:lnTo>
                <a:lnTo>
                  <a:pt x="1137" y="1269"/>
                </a:lnTo>
                <a:lnTo>
                  <a:pt x="1146" y="1269"/>
                </a:lnTo>
                <a:lnTo>
                  <a:pt x="1146" y="1264"/>
                </a:lnTo>
                <a:lnTo>
                  <a:pt x="1146" y="1260"/>
                </a:lnTo>
                <a:lnTo>
                  <a:pt x="1148" y="1259"/>
                </a:lnTo>
                <a:lnTo>
                  <a:pt x="1151" y="1257"/>
                </a:lnTo>
                <a:lnTo>
                  <a:pt x="1158" y="1255"/>
                </a:lnTo>
                <a:lnTo>
                  <a:pt x="1166" y="1255"/>
                </a:lnTo>
                <a:lnTo>
                  <a:pt x="1161" y="1264"/>
                </a:lnTo>
                <a:lnTo>
                  <a:pt x="1158" y="1267"/>
                </a:lnTo>
                <a:lnTo>
                  <a:pt x="1153" y="1269"/>
                </a:lnTo>
                <a:lnTo>
                  <a:pt x="1153" y="1274"/>
                </a:lnTo>
                <a:lnTo>
                  <a:pt x="1151" y="1277"/>
                </a:lnTo>
                <a:lnTo>
                  <a:pt x="1149" y="1281"/>
                </a:lnTo>
                <a:lnTo>
                  <a:pt x="1146" y="1283"/>
                </a:lnTo>
                <a:lnTo>
                  <a:pt x="1143" y="1284"/>
                </a:lnTo>
                <a:lnTo>
                  <a:pt x="1139" y="1286"/>
                </a:lnTo>
                <a:lnTo>
                  <a:pt x="1131" y="1289"/>
                </a:lnTo>
                <a:lnTo>
                  <a:pt x="1129" y="1291"/>
                </a:lnTo>
                <a:lnTo>
                  <a:pt x="1126" y="1293"/>
                </a:lnTo>
                <a:lnTo>
                  <a:pt x="1126" y="1298"/>
                </a:lnTo>
                <a:lnTo>
                  <a:pt x="1126" y="1303"/>
                </a:lnTo>
                <a:lnTo>
                  <a:pt x="1134" y="1303"/>
                </a:lnTo>
                <a:lnTo>
                  <a:pt x="1141" y="1305"/>
                </a:lnTo>
                <a:lnTo>
                  <a:pt x="1146" y="1308"/>
                </a:lnTo>
                <a:lnTo>
                  <a:pt x="1153" y="1310"/>
                </a:lnTo>
                <a:lnTo>
                  <a:pt x="1156" y="1312"/>
                </a:lnTo>
                <a:lnTo>
                  <a:pt x="1158" y="1315"/>
                </a:lnTo>
                <a:lnTo>
                  <a:pt x="1160" y="1324"/>
                </a:lnTo>
                <a:lnTo>
                  <a:pt x="1163" y="1324"/>
                </a:lnTo>
                <a:lnTo>
                  <a:pt x="1165" y="1325"/>
                </a:lnTo>
                <a:lnTo>
                  <a:pt x="1166" y="1330"/>
                </a:lnTo>
                <a:lnTo>
                  <a:pt x="1158" y="1330"/>
                </a:lnTo>
                <a:lnTo>
                  <a:pt x="1151" y="1329"/>
                </a:lnTo>
                <a:lnTo>
                  <a:pt x="1146" y="1325"/>
                </a:lnTo>
                <a:lnTo>
                  <a:pt x="1139" y="1324"/>
                </a:lnTo>
                <a:lnTo>
                  <a:pt x="1137" y="1329"/>
                </a:lnTo>
                <a:lnTo>
                  <a:pt x="1136" y="1330"/>
                </a:lnTo>
                <a:lnTo>
                  <a:pt x="1131" y="1335"/>
                </a:lnTo>
                <a:lnTo>
                  <a:pt x="1127" y="1337"/>
                </a:lnTo>
                <a:lnTo>
                  <a:pt x="1126" y="1341"/>
                </a:lnTo>
                <a:lnTo>
                  <a:pt x="1124" y="1346"/>
                </a:lnTo>
                <a:lnTo>
                  <a:pt x="1126" y="1351"/>
                </a:lnTo>
                <a:lnTo>
                  <a:pt x="1120" y="1354"/>
                </a:lnTo>
                <a:lnTo>
                  <a:pt x="1115" y="1358"/>
                </a:lnTo>
                <a:lnTo>
                  <a:pt x="1112" y="1364"/>
                </a:lnTo>
                <a:lnTo>
                  <a:pt x="1112" y="1371"/>
                </a:lnTo>
                <a:lnTo>
                  <a:pt x="1117" y="1371"/>
                </a:lnTo>
                <a:lnTo>
                  <a:pt x="1122" y="1371"/>
                </a:lnTo>
                <a:lnTo>
                  <a:pt x="1126" y="1373"/>
                </a:lnTo>
                <a:lnTo>
                  <a:pt x="1127" y="1376"/>
                </a:lnTo>
                <a:lnTo>
                  <a:pt x="1132" y="1382"/>
                </a:lnTo>
                <a:lnTo>
                  <a:pt x="1134" y="1385"/>
                </a:lnTo>
                <a:lnTo>
                  <a:pt x="1139" y="1385"/>
                </a:lnTo>
                <a:lnTo>
                  <a:pt x="1141" y="1388"/>
                </a:lnTo>
                <a:lnTo>
                  <a:pt x="1144" y="1390"/>
                </a:lnTo>
                <a:lnTo>
                  <a:pt x="1153" y="1392"/>
                </a:lnTo>
                <a:lnTo>
                  <a:pt x="1153" y="1395"/>
                </a:lnTo>
                <a:lnTo>
                  <a:pt x="1151" y="1397"/>
                </a:lnTo>
                <a:lnTo>
                  <a:pt x="1146" y="1399"/>
                </a:lnTo>
                <a:lnTo>
                  <a:pt x="1141" y="1399"/>
                </a:lnTo>
                <a:lnTo>
                  <a:pt x="1136" y="1397"/>
                </a:lnTo>
                <a:lnTo>
                  <a:pt x="1131" y="1395"/>
                </a:lnTo>
                <a:lnTo>
                  <a:pt x="1127" y="1392"/>
                </a:lnTo>
                <a:lnTo>
                  <a:pt x="1122" y="1385"/>
                </a:lnTo>
                <a:lnTo>
                  <a:pt x="1119" y="1378"/>
                </a:lnTo>
                <a:lnTo>
                  <a:pt x="1108" y="1378"/>
                </a:lnTo>
                <a:lnTo>
                  <a:pt x="1098" y="1378"/>
                </a:lnTo>
                <a:lnTo>
                  <a:pt x="1091" y="1382"/>
                </a:lnTo>
                <a:lnTo>
                  <a:pt x="1085" y="1385"/>
                </a:lnTo>
                <a:lnTo>
                  <a:pt x="1083" y="1395"/>
                </a:lnTo>
                <a:lnTo>
                  <a:pt x="1086" y="1402"/>
                </a:lnTo>
                <a:lnTo>
                  <a:pt x="1090" y="1407"/>
                </a:lnTo>
                <a:lnTo>
                  <a:pt x="1095" y="1412"/>
                </a:lnTo>
                <a:lnTo>
                  <a:pt x="1100" y="1417"/>
                </a:lnTo>
                <a:lnTo>
                  <a:pt x="1103" y="1422"/>
                </a:lnTo>
                <a:lnTo>
                  <a:pt x="1105" y="1429"/>
                </a:lnTo>
                <a:lnTo>
                  <a:pt x="1105" y="1439"/>
                </a:lnTo>
                <a:lnTo>
                  <a:pt x="1110" y="1441"/>
                </a:lnTo>
                <a:lnTo>
                  <a:pt x="1117" y="1439"/>
                </a:lnTo>
                <a:lnTo>
                  <a:pt x="1129" y="1439"/>
                </a:lnTo>
                <a:lnTo>
                  <a:pt x="1136" y="1438"/>
                </a:lnTo>
                <a:lnTo>
                  <a:pt x="1141" y="1439"/>
                </a:lnTo>
                <a:lnTo>
                  <a:pt x="1144" y="1441"/>
                </a:lnTo>
                <a:lnTo>
                  <a:pt x="1146" y="1446"/>
                </a:lnTo>
                <a:lnTo>
                  <a:pt x="1098" y="1446"/>
                </a:lnTo>
                <a:lnTo>
                  <a:pt x="1093" y="1434"/>
                </a:lnTo>
                <a:lnTo>
                  <a:pt x="1086" y="1424"/>
                </a:lnTo>
                <a:lnTo>
                  <a:pt x="1083" y="1419"/>
                </a:lnTo>
                <a:lnTo>
                  <a:pt x="1078" y="1416"/>
                </a:lnTo>
                <a:lnTo>
                  <a:pt x="1071" y="1412"/>
                </a:lnTo>
                <a:lnTo>
                  <a:pt x="1064" y="1412"/>
                </a:lnTo>
                <a:lnTo>
                  <a:pt x="1062" y="1417"/>
                </a:lnTo>
                <a:lnTo>
                  <a:pt x="1061" y="1419"/>
                </a:lnTo>
                <a:lnTo>
                  <a:pt x="1057" y="1419"/>
                </a:lnTo>
                <a:lnTo>
                  <a:pt x="1059" y="1429"/>
                </a:lnTo>
                <a:lnTo>
                  <a:pt x="1057" y="1436"/>
                </a:lnTo>
                <a:lnTo>
                  <a:pt x="1054" y="1441"/>
                </a:lnTo>
                <a:lnTo>
                  <a:pt x="1049" y="1445"/>
                </a:lnTo>
                <a:lnTo>
                  <a:pt x="1037" y="1450"/>
                </a:lnTo>
                <a:lnTo>
                  <a:pt x="1032" y="1453"/>
                </a:lnTo>
                <a:lnTo>
                  <a:pt x="1030" y="1460"/>
                </a:lnTo>
                <a:lnTo>
                  <a:pt x="1044" y="1467"/>
                </a:lnTo>
                <a:lnTo>
                  <a:pt x="1057" y="1474"/>
                </a:lnTo>
                <a:lnTo>
                  <a:pt x="1062" y="1477"/>
                </a:lnTo>
                <a:lnTo>
                  <a:pt x="1069" y="1479"/>
                </a:lnTo>
                <a:lnTo>
                  <a:pt x="1074" y="1482"/>
                </a:lnTo>
                <a:lnTo>
                  <a:pt x="1076" y="1484"/>
                </a:lnTo>
                <a:lnTo>
                  <a:pt x="1078" y="1487"/>
                </a:lnTo>
                <a:lnTo>
                  <a:pt x="1069" y="1489"/>
                </a:lnTo>
                <a:lnTo>
                  <a:pt x="1061" y="1491"/>
                </a:lnTo>
                <a:lnTo>
                  <a:pt x="1054" y="1496"/>
                </a:lnTo>
                <a:lnTo>
                  <a:pt x="1050" y="1501"/>
                </a:lnTo>
                <a:lnTo>
                  <a:pt x="1047" y="1503"/>
                </a:lnTo>
                <a:lnTo>
                  <a:pt x="1045" y="1506"/>
                </a:lnTo>
                <a:lnTo>
                  <a:pt x="1044" y="1515"/>
                </a:lnTo>
                <a:lnTo>
                  <a:pt x="1030" y="1515"/>
                </a:lnTo>
                <a:lnTo>
                  <a:pt x="1018" y="1515"/>
                </a:lnTo>
                <a:lnTo>
                  <a:pt x="1009" y="1513"/>
                </a:lnTo>
                <a:lnTo>
                  <a:pt x="1001" y="1511"/>
                </a:lnTo>
                <a:lnTo>
                  <a:pt x="992" y="1506"/>
                </a:lnTo>
                <a:lnTo>
                  <a:pt x="986" y="1503"/>
                </a:lnTo>
                <a:lnTo>
                  <a:pt x="977" y="1501"/>
                </a:lnTo>
                <a:lnTo>
                  <a:pt x="967" y="1499"/>
                </a:lnTo>
                <a:lnTo>
                  <a:pt x="955" y="1501"/>
                </a:lnTo>
                <a:lnTo>
                  <a:pt x="955" y="1515"/>
                </a:lnTo>
                <a:lnTo>
                  <a:pt x="950" y="1515"/>
                </a:lnTo>
                <a:lnTo>
                  <a:pt x="946" y="1516"/>
                </a:lnTo>
                <a:lnTo>
                  <a:pt x="943" y="1518"/>
                </a:lnTo>
                <a:lnTo>
                  <a:pt x="941" y="1521"/>
                </a:lnTo>
                <a:lnTo>
                  <a:pt x="945" y="1523"/>
                </a:lnTo>
                <a:lnTo>
                  <a:pt x="948" y="1525"/>
                </a:lnTo>
                <a:lnTo>
                  <a:pt x="953" y="1530"/>
                </a:lnTo>
                <a:lnTo>
                  <a:pt x="955" y="1533"/>
                </a:lnTo>
                <a:lnTo>
                  <a:pt x="958" y="1535"/>
                </a:lnTo>
                <a:lnTo>
                  <a:pt x="962" y="1537"/>
                </a:lnTo>
                <a:lnTo>
                  <a:pt x="968" y="1535"/>
                </a:lnTo>
                <a:lnTo>
                  <a:pt x="968" y="1540"/>
                </a:lnTo>
                <a:lnTo>
                  <a:pt x="970" y="1544"/>
                </a:lnTo>
                <a:lnTo>
                  <a:pt x="974" y="1545"/>
                </a:lnTo>
                <a:lnTo>
                  <a:pt x="977" y="1547"/>
                </a:lnTo>
                <a:lnTo>
                  <a:pt x="986" y="1549"/>
                </a:lnTo>
                <a:lnTo>
                  <a:pt x="987" y="1552"/>
                </a:lnTo>
                <a:lnTo>
                  <a:pt x="989" y="1556"/>
                </a:lnTo>
                <a:lnTo>
                  <a:pt x="987" y="1564"/>
                </a:lnTo>
                <a:lnTo>
                  <a:pt x="987" y="1569"/>
                </a:lnTo>
                <a:lnTo>
                  <a:pt x="991" y="1581"/>
                </a:lnTo>
                <a:lnTo>
                  <a:pt x="996" y="1590"/>
                </a:lnTo>
                <a:lnTo>
                  <a:pt x="996" y="1597"/>
                </a:lnTo>
                <a:lnTo>
                  <a:pt x="996" y="1603"/>
                </a:lnTo>
                <a:lnTo>
                  <a:pt x="1001" y="1607"/>
                </a:lnTo>
                <a:lnTo>
                  <a:pt x="1006" y="1610"/>
                </a:lnTo>
                <a:lnTo>
                  <a:pt x="1009" y="1615"/>
                </a:lnTo>
                <a:lnTo>
                  <a:pt x="1016" y="1617"/>
                </a:lnTo>
                <a:lnTo>
                  <a:pt x="1018" y="1620"/>
                </a:lnTo>
                <a:lnTo>
                  <a:pt x="1021" y="1622"/>
                </a:lnTo>
                <a:lnTo>
                  <a:pt x="1030" y="1624"/>
                </a:lnTo>
                <a:lnTo>
                  <a:pt x="1030" y="1638"/>
                </a:lnTo>
                <a:lnTo>
                  <a:pt x="1040" y="1636"/>
                </a:lnTo>
                <a:lnTo>
                  <a:pt x="1052" y="1632"/>
                </a:lnTo>
                <a:lnTo>
                  <a:pt x="1062" y="1629"/>
                </a:lnTo>
                <a:lnTo>
                  <a:pt x="1078" y="1631"/>
                </a:lnTo>
                <a:lnTo>
                  <a:pt x="1083" y="1622"/>
                </a:lnTo>
                <a:lnTo>
                  <a:pt x="1086" y="1619"/>
                </a:lnTo>
                <a:lnTo>
                  <a:pt x="1091" y="1617"/>
                </a:lnTo>
                <a:lnTo>
                  <a:pt x="1091" y="1612"/>
                </a:lnTo>
                <a:lnTo>
                  <a:pt x="1093" y="1609"/>
                </a:lnTo>
                <a:lnTo>
                  <a:pt x="1095" y="1605"/>
                </a:lnTo>
                <a:lnTo>
                  <a:pt x="1098" y="1603"/>
                </a:lnTo>
                <a:lnTo>
                  <a:pt x="1107" y="1598"/>
                </a:lnTo>
                <a:lnTo>
                  <a:pt x="1117" y="1595"/>
                </a:lnTo>
                <a:lnTo>
                  <a:pt x="1126" y="1590"/>
                </a:lnTo>
                <a:lnTo>
                  <a:pt x="1129" y="1586"/>
                </a:lnTo>
                <a:lnTo>
                  <a:pt x="1132" y="1583"/>
                </a:lnTo>
                <a:lnTo>
                  <a:pt x="1139" y="1583"/>
                </a:lnTo>
                <a:lnTo>
                  <a:pt x="1146" y="1583"/>
                </a:lnTo>
                <a:lnTo>
                  <a:pt x="1151" y="1581"/>
                </a:lnTo>
                <a:lnTo>
                  <a:pt x="1153" y="1576"/>
                </a:lnTo>
                <a:lnTo>
                  <a:pt x="1158" y="1576"/>
                </a:lnTo>
                <a:lnTo>
                  <a:pt x="1161" y="1578"/>
                </a:lnTo>
                <a:lnTo>
                  <a:pt x="1165" y="1580"/>
                </a:lnTo>
                <a:lnTo>
                  <a:pt x="1166" y="1583"/>
                </a:lnTo>
                <a:lnTo>
                  <a:pt x="1168" y="1591"/>
                </a:lnTo>
                <a:lnTo>
                  <a:pt x="1165" y="1597"/>
                </a:lnTo>
                <a:lnTo>
                  <a:pt x="1161" y="1598"/>
                </a:lnTo>
                <a:lnTo>
                  <a:pt x="1156" y="1602"/>
                </a:lnTo>
                <a:lnTo>
                  <a:pt x="1153" y="1603"/>
                </a:lnTo>
                <a:lnTo>
                  <a:pt x="1148" y="1605"/>
                </a:lnTo>
                <a:lnTo>
                  <a:pt x="1146" y="1610"/>
                </a:lnTo>
                <a:lnTo>
                  <a:pt x="1146" y="1617"/>
                </a:lnTo>
                <a:lnTo>
                  <a:pt x="1139" y="1617"/>
                </a:lnTo>
                <a:lnTo>
                  <a:pt x="1134" y="1619"/>
                </a:lnTo>
                <a:lnTo>
                  <a:pt x="1131" y="1622"/>
                </a:lnTo>
                <a:lnTo>
                  <a:pt x="1127" y="1626"/>
                </a:lnTo>
                <a:lnTo>
                  <a:pt x="1120" y="1632"/>
                </a:lnTo>
                <a:lnTo>
                  <a:pt x="1117" y="1636"/>
                </a:lnTo>
                <a:lnTo>
                  <a:pt x="1112" y="1638"/>
                </a:lnTo>
                <a:lnTo>
                  <a:pt x="1112" y="1644"/>
                </a:lnTo>
                <a:lnTo>
                  <a:pt x="1110" y="1649"/>
                </a:lnTo>
                <a:lnTo>
                  <a:pt x="1105" y="1658"/>
                </a:lnTo>
                <a:lnTo>
                  <a:pt x="1100" y="1667"/>
                </a:lnTo>
                <a:lnTo>
                  <a:pt x="1098" y="1672"/>
                </a:lnTo>
                <a:lnTo>
                  <a:pt x="1098" y="1678"/>
                </a:lnTo>
                <a:lnTo>
                  <a:pt x="1091" y="1680"/>
                </a:lnTo>
                <a:lnTo>
                  <a:pt x="1086" y="1684"/>
                </a:lnTo>
                <a:lnTo>
                  <a:pt x="1076" y="1690"/>
                </a:lnTo>
                <a:lnTo>
                  <a:pt x="1068" y="1699"/>
                </a:lnTo>
                <a:lnTo>
                  <a:pt x="1057" y="1706"/>
                </a:lnTo>
                <a:lnTo>
                  <a:pt x="1056" y="1711"/>
                </a:lnTo>
                <a:lnTo>
                  <a:pt x="1054" y="1713"/>
                </a:lnTo>
                <a:lnTo>
                  <a:pt x="1050" y="1713"/>
                </a:lnTo>
                <a:lnTo>
                  <a:pt x="1047" y="1719"/>
                </a:lnTo>
                <a:lnTo>
                  <a:pt x="1044" y="1723"/>
                </a:lnTo>
                <a:lnTo>
                  <a:pt x="1035" y="1731"/>
                </a:lnTo>
                <a:lnTo>
                  <a:pt x="1030" y="1735"/>
                </a:lnTo>
                <a:lnTo>
                  <a:pt x="1027" y="1740"/>
                </a:lnTo>
                <a:lnTo>
                  <a:pt x="1023" y="1745"/>
                </a:lnTo>
                <a:lnTo>
                  <a:pt x="1023" y="1753"/>
                </a:lnTo>
                <a:lnTo>
                  <a:pt x="1018" y="1753"/>
                </a:lnTo>
                <a:lnTo>
                  <a:pt x="1013" y="1755"/>
                </a:lnTo>
                <a:lnTo>
                  <a:pt x="1008" y="1757"/>
                </a:lnTo>
                <a:lnTo>
                  <a:pt x="1004" y="1760"/>
                </a:lnTo>
                <a:lnTo>
                  <a:pt x="999" y="1767"/>
                </a:lnTo>
                <a:lnTo>
                  <a:pt x="996" y="1774"/>
                </a:lnTo>
                <a:lnTo>
                  <a:pt x="992" y="1774"/>
                </a:lnTo>
                <a:lnTo>
                  <a:pt x="989" y="1776"/>
                </a:lnTo>
                <a:lnTo>
                  <a:pt x="982" y="1782"/>
                </a:lnTo>
                <a:lnTo>
                  <a:pt x="982" y="1788"/>
                </a:lnTo>
                <a:lnTo>
                  <a:pt x="982" y="1791"/>
                </a:lnTo>
                <a:lnTo>
                  <a:pt x="984" y="1793"/>
                </a:lnTo>
                <a:lnTo>
                  <a:pt x="989" y="1794"/>
                </a:lnTo>
                <a:lnTo>
                  <a:pt x="991" y="1791"/>
                </a:lnTo>
                <a:lnTo>
                  <a:pt x="992" y="1788"/>
                </a:lnTo>
                <a:lnTo>
                  <a:pt x="1001" y="1786"/>
                </a:lnTo>
                <a:lnTo>
                  <a:pt x="1004" y="1784"/>
                </a:lnTo>
                <a:lnTo>
                  <a:pt x="1008" y="1782"/>
                </a:lnTo>
                <a:lnTo>
                  <a:pt x="1009" y="1779"/>
                </a:lnTo>
                <a:lnTo>
                  <a:pt x="1009" y="1774"/>
                </a:lnTo>
                <a:lnTo>
                  <a:pt x="1015" y="1771"/>
                </a:lnTo>
                <a:lnTo>
                  <a:pt x="1021" y="1769"/>
                </a:lnTo>
                <a:lnTo>
                  <a:pt x="1025" y="1769"/>
                </a:lnTo>
                <a:lnTo>
                  <a:pt x="1027" y="1769"/>
                </a:lnTo>
                <a:lnTo>
                  <a:pt x="1028" y="1771"/>
                </a:lnTo>
                <a:lnTo>
                  <a:pt x="1030" y="1774"/>
                </a:lnTo>
                <a:lnTo>
                  <a:pt x="1030" y="1781"/>
                </a:lnTo>
                <a:lnTo>
                  <a:pt x="1030" y="1786"/>
                </a:lnTo>
                <a:lnTo>
                  <a:pt x="1027" y="1789"/>
                </a:lnTo>
                <a:lnTo>
                  <a:pt x="1023" y="1791"/>
                </a:lnTo>
                <a:lnTo>
                  <a:pt x="1020" y="1794"/>
                </a:lnTo>
                <a:lnTo>
                  <a:pt x="1016" y="1796"/>
                </a:lnTo>
                <a:lnTo>
                  <a:pt x="1016" y="1801"/>
                </a:lnTo>
                <a:lnTo>
                  <a:pt x="1016" y="1808"/>
                </a:lnTo>
                <a:lnTo>
                  <a:pt x="1016" y="1813"/>
                </a:lnTo>
                <a:lnTo>
                  <a:pt x="1020" y="1815"/>
                </a:lnTo>
                <a:lnTo>
                  <a:pt x="1025" y="1820"/>
                </a:lnTo>
                <a:lnTo>
                  <a:pt x="1028" y="1822"/>
                </a:lnTo>
                <a:lnTo>
                  <a:pt x="1030" y="1825"/>
                </a:lnTo>
                <a:lnTo>
                  <a:pt x="1030" y="1830"/>
                </a:lnTo>
                <a:lnTo>
                  <a:pt x="1030" y="1835"/>
                </a:lnTo>
                <a:lnTo>
                  <a:pt x="1021" y="1837"/>
                </a:lnTo>
                <a:lnTo>
                  <a:pt x="1016" y="1839"/>
                </a:lnTo>
                <a:lnTo>
                  <a:pt x="1011" y="1842"/>
                </a:lnTo>
                <a:lnTo>
                  <a:pt x="1003" y="1842"/>
                </a:lnTo>
                <a:lnTo>
                  <a:pt x="1001" y="1846"/>
                </a:lnTo>
                <a:lnTo>
                  <a:pt x="997" y="1847"/>
                </a:lnTo>
                <a:lnTo>
                  <a:pt x="989" y="1849"/>
                </a:lnTo>
                <a:lnTo>
                  <a:pt x="989" y="1863"/>
                </a:lnTo>
                <a:lnTo>
                  <a:pt x="989" y="1868"/>
                </a:lnTo>
                <a:lnTo>
                  <a:pt x="992" y="1868"/>
                </a:lnTo>
                <a:lnTo>
                  <a:pt x="1001" y="1864"/>
                </a:lnTo>
                <a:lnTo>
                  <a:pt x="1006" y="1863"/>
                </a:lnTo>
                <a:lnTo>
                  <a:pt x="1011" y="1861"/>
                </a:lnTo>
                <a:lnTo>
                  <a:pt x="1013" y="1861"/>
                </a:lnTo>
                <a:lnTo>
                  <a:pt x="1015" y="1863"/>
                </a:lnTo>
                <a:lnTo>
                  <a:pt x="1016" y="1869"/>
                </a:lnTo>
                <a:lnTo>
                  <a:pt x="1004" y="1871"/>
                </a:lnTo>
                <a:lnTo>
                  <a:pt x="994" y="1875"/>
                </a:lnTo>
                <a:lnTo>
                  <a:pt x="975" y="1883"/>
                </a:lnTo>
                <a:lnTo>
                  <a:pt x="975" y="1888"/>
                </a:lnTo>
                <a:lnTo>
                  <a:pt x="974" y="1892"/>
                </a:lnTo>
                <a:lnTo>
                  <a:pt x="972" y="1895"/>
                </a:lnTo>
                <a:lnTo>
                  <a:pt x="968" y="1897"/>
                </a:lnTo>
                <a:lnTo>
                  <a:pt x="968" y="1902"/>
                </a:lnTo>
                <a:lnTo>
                  <a:pt x="967" y="1905"/>
                </a:lnTo>
                <a:lnTo>
                  <a:pt x="965" y="1909"/>
                </a:lnTo>
                <a:lnTo>
                  <a:pt x="962" y="1910"/>
                </a:lnTo>
                <a:lnTo>
                  <a:pt x="960" y="1921"/>
                </a:lnTo>
                <a:lnTo>
                  <a:pt x="960" y="1929"/>
                </a:lnTo>
                <a:lnTo>
                  <a:pt x="963" y="1943"/>
                </a:lnTo>
                <a:lnTo>
                  <a:pt x="967" y="1956"/>
                </a:lnTo>
                <a:lnTo>
                  <a:pt x="968" y="1972"/>
                </a:lnTo>
                <a:lnTo>
                  <a:pt x="974" y="1973"/>
                </a:lnTo>
                <a:lnTo>
                  <a:pt x="980" y="1970"/>
                </a:lnTo>
                <a:lnTo>
                  <a:pt x="984" y="1967"/>
                </a:lnTo>
                <a:lnTo>
                  <a:pt x="989" y="1963"/>
                </a:lnTo>
                <a:lnTo>
                  <a:pt x="992" y="1960"/>
                </a:lnTo>
                <a:lnTo>
                  <a:pt x="996" y="1958"/>
                </a:lnTo>
                <a:lnTo>
                  <a:pt x="999" y="1960"/>
                </a:lnTo>
                <a:lnTo>
                  <a:pt x="1003" y="1965"/>
                </a:lnTo>
                <a:lnTo>
                  <a:pt x="1001" y="1967"/>
                </a:lnTo>
                <a:lnTo>
                  <a:pt x="999" y="1968"/>
                </a:lnTo>
                <a:lnTo>
                  <a:pt x="996" y="1972"/>
                </a:lnTo>
                <a:lnTo>
                  <a:pt x="991" y="1973"/>
                </a:lnTo>
                <a:lnTo>
                  <a:pt x="989" y="1975"/>
                </a:lnTo>
                <a:lnTo>
                  <a:pt x="989" y="1979"/>
                </a:lnTo>
                <a:lnTo>
                  <a:pt x="986" y="1979"/>
                </a:lnTo>
                <a:lnTo>
                  <a:pt x="982" y="1979"/>
                </a:lnTo>
                <a:lnTo>
                  <a:pt x="977" y="1979"/>
                </a:lnTo>
                <a:lnTo>
                  <a:pt x="975" y="1979"/>
                </a:lnTo>
                <a:lnTo>
                  <a:pt x="975" y="1982"/>
                </a:lnTo>
                <a:lnTo>
                  <a:pt x="975" y="1985"/>
                </a:lnTo>
                <a:lnTo>
                  <a:pt x="968" y="1989"/>
                </a:lnTo>
                <a:lnTo>
                  <a:pt x="962" y="1992"/>
                </a:lnTo>
                <a:lnTo>
                  <a:pt x="960" y="1994"/>
                </a:lnTo>
                <a:lnTo>
                  <a:pt x="960" y="1997"/>
                </a:lnTo>
                <a:lnTo>
                  <a:pt x="958" y="1999"/>
                </a:lnTo>
                <a:lnTo>
                  <a:pt x="955" y="1999"/>
                </a:lnTo>
                <a:lnTo>
                  <a:pt x="951" y="2001"/>
                </a:lnTo>
                <a:lnTo>
                  <a:pt x="948" y="2002"/>
                </a:lnTo>
                <a:lnTo>
                  <a:pt x="945" y="2006"/>
                </a:lnTo>
                <a:lnTo>
                  <a:pt x="941" y="2006"/>
                </a:lnTo>
                <a:lnTo>
                  <a:pt x="939" y="2016"/>
                </a:lnTo>
                <a:lnTo>
                  <a:pt x="936" y="2023"/>
                </a:lnTo>
                <a:lnTo>
                  <a:pt x="927" y="2038"/>
                </a:lnTo>
                <a:lnTo>
                  <a:pt x="924" y="2045"/>
                </a:lnTo>
                <a:lnTo>
                  <a:pt x="921" y="2054"/>
                </a:lnTo>
                <a:lnTo>
                  <a:pt x="921" y="2062"/>
                </a:lnTo>
                <a:lnTo>
                  <a:pt x="921" y="2074"/>
                </a:lnTo>
                <a:lnTo>
                  <a:pt x="917" y="2074"/>
                </a:lnTo>
                <a:lnTo>
                  <a:pt x="916" y="2076"/>
                </a:lnTo>
                <a:lnTo>
                  <a:pt x="914" y="2081"/>
                </a:lnTo>
                <a:lnTo>
                  <a:pt x="912" y="2086"/>
                </a:lnTo>
                <a:lnTo>
                  <a:pt x="910" y="2088"/>
                </a:lnTo>
                <a:lnTo>
                  <a:pt x="907" y="2088"/>
                </a:lnTo>
                <a:lnTo>
                  <a:pt x="907" y="2095"/>
                </a:lnTo>
                <a:lnTo>
                  <a:pt x="905" y="2100"/>
                </a:lnTo>
                <a:lnTo>
                  <a:pt x="902" y="2103"/>
                </a:lnTo>
                <a:lnTo>
                  <a:pt x="899" y="2107"/>
                </a:lnTo>
                <a:lnTo>
                  <a:pt x="892" y="2113"/>
                </a:lnTo>
                <a:lnTo>
                  <a:pt x="888" y="2117"/>
                </a:lnTo>
                <a:lnTo>
                  <a:pt x="887" y="2122"/>
                </a:lnTo>
                <a:lnTo>
                  <a:pt x="883" y="2131"/>
                </a:lnTo>
                <a:lnTo>
                  <a:pt x="878" y="2137"/>
                </a:lnTo>
                <a:lnTo>
                  <a:pt x="875" y="2146"/>
                </a:lnTo>
                <a:lnTo>
                  <a:pt x="873" y="2151"/>
                </a:lnTo>
                <a:lnTo>
                  <a:pt x="873" y="2156"/>
                </a:lnTo>
                <a:lnTo>
                  <a:pt x="885" y="2158"/>
                </a:lnTo>
                <a:lnTo>
                  <a:pt x="897" y="2163"/>
                </a:lnTo>
                <a:lnTo>
                  <a:pt x="907" y="2168"/>
                </a:lnTo>
                <a:lnTo>
                  <a:pt x="921" y="2170"/>
                </a:lnTo>
                <a:lnTo>
                  <a:pt x="934" y="2170"/>
                </a:lnTo>
                <a:lnTo>
                  <a:pt x="938" y="2170"/>
                </a:lnTo>
                <a:lnTo>
                  <a:pt x="939" y="2168"/>
                </a:lnTo>
                <a:lnTo>
                  <a:pt x="941" y="2163"/>
                </a:lnTo>
                <a:lnTo>
                  <a:pt x="943" y="2158"/>
                </a:lnTo>
                <a:lnTo>
                  <a:pt x="945" y="2156"/>
                </a:lnTo>
                <a:lnTo>
                  <a:pt x="948" y="2156"/>
                </a:lnTo>
                <a:lnTo>
                  <a:pt x="951" y="2149"/>
                </a:lnTo>
                <a:lnTo>
                  <a:pt x="955" y="2142"/>
                </a:lnTo>
                <a:lnTo>
                  <a:pt x="955" y="2132"/>
                </a:lnTo>
                <a:lnTo>
                  <a:pt x="955" y="2122"/>
                </a:lnTo>
                <a:lnTo>
                  <a:pt x="951" y="2122"/>
                </a:lnTo>
                <a:lnTo>
                  <a:pt x="950" y="2119"/>
                </a:lnTo>
                <a:lnTo>
                  <a:pt x="951" y="2117"/>
                </a:lnTo>
                <a:lnTo>
                  <a:pt x="955" y="2115"/>
                </a:lnTo>
                <a:lnTo>
                  <a:pt x="960" y="2105"/>
                </a:lnTo>
                <a:lnTo>
                  <a:pt x="965" y="2095"/>
                </a:lnTo>
                <a:lnTo>
                  <a:pt x="972" y="2086"/>
                </a:lnTo>
                <a:lnTo>
                  <a:pt x="977" y="2083"/>
                </a:lnTo>
                <a:lnTo>
                  <a:pt x="982" y="2081"/>
                </a:lnTo>
                <a:lnTo>
                  <a:pt x="982" y="2071"/>
                </a:lnTo>
                <a:lnTo>
                  <a:pt x="984" y="2061"/>
                </a:lnTo>
                <a:lnTo>
                  <a:pt x="987" y="2054"/>
                </a:lnTo>
                <a:lnTo>
                  <a:pt x="992" y="2047"/>
                </a:lnTo>
                <a:lnTo>
                  <a:pt x="996" y="2040"/>
                </a:lnTo>
                <a:lnTo>
                  <a:pt x="1001" y="2033"/>
                </a:lnTo>
                <a:lnTo>
                  <a:pt x="1003" y="2023"/>
                </a:lnTo>
                <a:lnTo>
                  <a:pt x="1003" y="2013"/>
                </a:lnTo>
                <a:lnTo>
                  <a:pt x="1008" y="2009"/>
                </a:lnTo>
                <a:lnTo>
                  <a:pt x="1013" y="2006"/>
                </a:lnTo>
                <a:lnTo>
                  <a:pt x="1016" y="2001"/>
                </a:lnTo>
                <a:lnTo>
                  <a:pt x="1023" y="1999"/>
                </a:lnTo>
                <a:lnTo>
                  <a:pt x="1025" y="1994"/>
                </a:lnTo>
                <a:lnTo>
                  <a:pt x="1027" y="1992"/>
                </a:lnTo>
                <a:lnTo>
                  <a:pt x="1030" y="1992"/>
                </a:lnTo>
                <a:lnTo>
                  <a:pt x="1033" y="1992"/>
                </a:lnTo>
                <a:lnTo>
                  <a:pt x="1037" y="1990"/>
                </a:lnTo>
                <a:lnTo>
                  <a:pt x="1042" y="1984"/>
                </a:lnTo>
                <a:lnTo>
                  <a:pt x="1044" y="1979"/>
                </a:lnTo>
                <a:lnTo>
                  <a:pt x="1044" y="1975"/>
                </a:lnTo>
                <a:lnTo>
                  <a:pt x="1042" y="1973"/>
                </a:lnTo>
                <a:lnTo>
                  <a:pt x="1037" y="1972"/>
                </a:lnTo>
                <a:lnTo>
                  <a:pt x="1035" y="1975"/>
                </a:lnTo>
                <a:lnTo>
                  <a:pt x="1033" y="1977"/>
                </a:lnTo>
                <a:lnTo>
                  <a:pt x="1030" y="1975"/>
                </a:lnTo>
                <a:lnTo>
                  <a:pt x="1030" y="1972"/>
                </a:lnTo>
                <a:lnTo>
                  <a:pt x="1033" y="1958"/>
                </a:lnTo>
                <a:lnTo>
                  <a:pt x="1037" y="1944"/>
                </a:lnTo>
                <a:lnTo>
                  <a:pt x="1037" y="1927"/>
                </a:lnTo>
                <a:lnTo>
                  <a:pt x="1037" y="1910"/>
                </a:lnTo>
                <a:lnTo>
                  <a:pt x="1037" y="1904"/>
                </a:lnTo>
                <a:lnTo>
                  <a:pt x="1033" y="1898"/>
                </a:lnTo>
                <a:lnTo>
                  <a:pt x="1032" y="1892"/>
                </a:lnTo>
                <a:lnTo>
                  <a:pt x="1030" y="1885"/>
                </a:lnTo>
                <a:lnTo>
                  <a:pt x="1030" y="1876"/>
                </a:lnTo>
                <a:lnTo>
                  <a:pt x="1037" y="1878"/>
                </a:lnTo>
                <a:lnTo>
                  <a:pt x="1044" y="1880"/>
                </a:lnTo>
                <a:lnTo>
                  <a:pt x="1049" y="1883"/>
                </a:lnTo>
                <a:lnTo>
                  <a:pt x="1057" y="1883"/>
                </a:lnTo>
                <a:lnTo>
                  <a:pt x="1059" y="1878"/>
                </a:lnTo>
                <a:lnTo>
                  <a:pt x="1062" y="1875"/>
                </a:lnTo>
                <a:lnTo>
                  <a:pt x="1071" y="1869"/>
                </a:lnTo>
                <a:lnTo>
                  <a:pt x="1071" y="1866"/>
                </a:lnTo>
                <a:lnTo>
                  <a:pt x="1071" y="1863"/>
                </a:lnTo>
                <a:lnTo>
                  <a:pt x="1074" y="1863"/>
                </a:lnTo>
                <a:lnTo>
                  <a:pt x="1078" y="1863"/>
                </a:lnTo>
                <a:lnTo>
                  <a:pt x="1078" y="1859"/>
                </a:lnTo>
                <a:lnTo>
                  <a:pt x="1078" y="1856"/>
                </a:lnTo>
                <a:lnTo>
                  <a:pt x="1081" y="1856"/>
                </a:lnTo>
                <a:lnTo>
                  <a:pt x="1085" y="1856"/>
                </a:lnTo>
                <a:lnTo>
                  <a:pt x="1085" y="1852"/>
                </a:lnTo>
                <a:lnTo>
                  <a:pt x="1085" y="1849"/>
                </a:lnTo>
                <a:lnTo>
                  <a:pt x="1088" y="1849"/>
                </a:lnTo>
                <a:lnTo>
                  <a:pt x="1091" y="1849"/>
                </a:lnTo>
                <a:lnTo>
                  <a:pt x="1091" y="1846"/>
                </a:lnTo>
                <a:lnTo>
                  <a:pt x="1091" y="1842"/>
                </a:lnTo>
                <a:lnTo>
                  <a:pt x="1095" y="1842"/>
                </a:lnTo>
                <a:lnTo>
                  <a:pt x="1098" y="1842"/>
                </a:lnTo>
                <a:lnTo>
                  <a:pt x="1100" y="1840"/>
                </a:lnTo>
                <a:lnTo>
                  <a:pt x="1100" y="1839"/>
                </a:lnTo>
                <a:lnTo>
                  <a:pt x="1102" y="1837"/>
                </a:lnTo>
                <a:lnTo>
                  <a:pt x="1105" y="1835"/>
                </a:lnTo>
                <a:lnTo>
                  <a:pt x="1112" y="1835"/>
                </a:lnTo>
                <a:lnTo>
                  <a:pt x="1103" y="1847"/>
                </a:lnTo>
                <a:lnTo>
                  <a:pt x="1093" y="1857"/>
                </a:lnTo>
                <a:lnTo>
                  <a:pt x="1083" y="1868"/>
                </a:lnTo>
                <a:lnTo>
                  <a:pt x="1071" y="1876"/>
                </a:lnTo>
                <a:lnTo>
                  <a:pt x="1066" y="1893"/>
                </a:lnTo>
                <a:lnTo>
                  <a:pt x="1061" y="1910"/>
                </a:lnTo>
                <a:lnTo>
                  <a:pt x="1059" y="1919"/>
                </a:lnTo>
                <a:lnTo>
                  <a:pt x="1057" y="1929"/>
                </a:lnTo>
                <a:lnTo>
                  <a:pt x="1056" y="1939"/>
                </a:lnTo>
                <a:lnTo>
                  <a:pt x="1057" y="1951"/>
                </a:lnTo>
                <a:lnTo>
                  <a:pt x="1059" y="1955"/>
                </a:lnTo>
                <a:lnTo>
                  <a:pt x="1061" y="1958"/>
                </a:lnTo>
                <a:lnTo>
                  <a:pt x="1069" y="1960"/>
                </a:lnTo>
                <a:lnTo>
                  <a:pt x="1073" y="1961"/>
                </a:lnTo>
                <a:lnTo>
                  <a:pt x="1076" y="1963"/>
                </a:lnTo>
                <a:lnTo>
                  <a:pt x="1078" y="1967"/>
                </a:lnTo>
                <a:lnTo>
                  <a:pt x="1078" y="1972"/>
                </a:lnTo>
                <a:lnTo>
                  <a:pt x="1081" y="1977"/>
                </a:lnTo>
                <a:lnTo>
                  <a:pt x="1085" y="1982"/>
                </a:lnTo>
                <a:lnTo>
                  <a:pt x="1088" y="1985"/>
                </a:lnTo>
                <a:lnTo>
                  <a:pt x="1091" y="1992"/>
                </a:lnTo>
                <a:lnTo>
                  <a:pt x="1091" y="1999"/>
                </a:lnTo>
                <a:lnTo>
                  <a:pt x="1091" y="2006"/>
                </a:lnTo>
                <a:lnTo>
                  <a:pt x="1093" y="2011"/>
                </a:lnTo>
                <a:lnTo>
                  <a:pt x="1098" y="2013"/>
                </a:lnTo>
                <a:lnTo>
                  <a:pt x="1098" y="2020"/>
                </a:lnTo>
                <a:lnTo>
                  <a:pt x="1102" y="2023"/>
                </a:lnTo>
                <a:lnTo>
                  <a:pt x="1105" y="2026"/>
                </a:lnTo>
                <a:lnTo>
                  <a:pt x="1112" y="2026"/>
                </a:lnTo>
                <a:lnTo>
                  <a:pt x="1115" y="2025"/>
                </a:lnTo>
                <a:lnTo>
                  <a:pt x="1117" y="2023"/>
                </a:lnTo>
                <a:lnTo>
                  <a:pt x="1119" y="2016"/>
                </a:lnTo>
                <a:lnTo>
                  <a:pt x="1119" y="1999"/>
                </a:lnTo>
                <a:lnTo>
                  <a:pt x="1112" y="1975"/>
                </a:lnTo>
                <a:lnTo>
                  <a:pt x="1110" y="1960"/>
                </a:lnTo>
                <a:lnTo>
                  <a:pt x="1112" y="1944"/>
                </a:lnTo>
                <a:lnTo>
                  <a:pt x="1112" y="1938"/>
                </a:lnTo>
                <a:lnTo>
                  <a:pt x="1112" y="1931"/>
                </a:lnTo>
                <a:lnTo>
                  <a:pt x="1114" y="1926"/>
                </a:lnTo>
                <a:lnTo>
                  <a:pt x="1119" y="1924"/>
                </a:lnTo>
                <a:lnTo>
                  <a:pt x="1122" y="1929"/>
                </a:lnTo>
                <a:lnTo>
                  <a:pt x="1124" y="1934"/>
                </a:lnTo>
                <a:lnTo>
                  <a:pt x="1127" y="1946"/>
                </a:lnTo>
                <a:lnTo>
                  <a:pt x="1129" y="1953"/>
                </a:lnTo>
                <a:lnTo>
                  <a:pt x="1132" y="1956"/>
                </a:lnTo>
                <a:lnTo>
                  <a:pt x="1137" y="1958"/>
                </a:lnTo>
                <a:lnTo>
                  <a:pt x="1146" y="1958"/>
                </a:lnTo>
                <a:lnTo>
                  <a:pt x="1158" y="1932"/>
                </a:lnTo>
                <a:lnTo>
                  <a:pt x="1163" y="1919"/>
                </a:lnTo>
                <a:lnTo>
                  <a:pt x="1166" y="1904"/>
                </a:lnTo>
                <a:lnTo>
                  <a:pt x="1170" y="1902"/>
                </a:lnTo>
                <a:lnTo>
                  <a:pt x="1172" y="1898"/>
                </a:lnTo>
                <a:lnTo>
                  <a:pt x="1173" y="1890"/>
                </a:lnTo>
                <a:lnTo>
                  <a:pt x="1177" y="1890"/>
                </a:lnTo>
                <a:lnTo>
                  <a:pt x="1178" y="1888"/>
                </a:lnTo>
                <a:lnTo>
                  <a:pt x="1180" y="1883"/>
                </a:lnTo>
                <a:lnTo>
                  <a:pt x="1183" y="1881"/>
                </a:lnTo>
                <a:lnTo>
                  <a:pt x="1185" y="1878"/>
                </a:lnTo>
                <a:lnTo>
                  <a:pt x="1187" y="1869"/>
                </a:lnTo>
                <a:lnTo>
                  <a:pt x="1201" y="1869"/>
                </a:lnTo>
                <a:lnTo>
                  <a:pt x="1201" y="1876"/>
                </a:lnTo>
                <a:lnTo>
                  <a:pt x="1197" y="1881"/>
                </a:lnTo>
                <a:lnTo>
                  <a:pt x="1190" y="1890"/>
                </a:lnTo>
                <a:lnTo>
                  <a:pt x="1189" y="1895"/>
                </a:lnTo>
                <a:lnTo>
                  <a:pt x="1185" y="1900"/>
                </a:lnTo>
                <a:lnTo>
                  <a:pt x="1185" y="1909"/>
                </a:lnTo>
                <a:lnTo>
                  <a:pt x="1187" y="1917"/>
                </a:lnTo>
                <a:lnTo>
                  <a:pt x="1189" y="1922"/>
                </a:lnTo>
                <a:lnTo>
                  <a:pt x="1190" y="1926"/>
                </a:lnTo>
                <a:lnTo>
                  <a:pt x="1197" y="1931"/>
                </a:lnTo>
                <a:lnTo>
                  <a:pt x="1206" y="1934"/>
                </a:lnTo>
                <a:lnTo>
                  <a:pt x="1214" y="1938"/>
                </a:lnTo>
                <a:lnTo>
                  <a:pt x="1214" y="1943"/>
                </a:lnTo>
                <a:lnTo>
                  <a:pt x="1218" y="1944"/>
                </a:lnTo>
                <a:lnTo>
                  <a:pt x="1223" y="1950"/>
                </a:lnTo>
                <a:lnTo>
                  <a:pt x="1226" y="1951"/>
                </a:lnTo>
                <a:lnTo>
                  <a:pt x="1228" y="1955"/>
                </a:lnTo>
                <a:lnTo>
                  <a:pt x="1228" y="1960"/>
                </a:lnTo>
                <a:lnTo>
                  <a:pt x="1228" y="1965"/>
                </a:lnTo>
                <a:lnTo>
                  <a:pt x="1223" y="1965"/>
                </a:lnTo>
                <a:lnTo>
                  <a:pt x="1221" y="1961"/>
                </a:lnTo>
                <a:lnTo>
                  <a:pt x="1216" y="1956"/>
                </a:lnTo>
                <a:lnTo>
                  <a:pt x="1214" y="1953"/>
                </a:lnTo>
                <a:lnTo>
                  <a:pt x="1211" y="1951"/>
                </a:lnTo>
                <a:lnTo>
                  <a:pt x="1206" y="1951"/>
                </a:lnTo>
                <a:lnTo>
                  <a:pt x="1201" y="1951"/>
                </a:lnTo>
                <a:lnTo>
                  <a:pt x="1201" y="1946"/>
                </a:lnTo>
                <a:lnTo>
                  <a:pt x="1199" y="1943"/>
                </a:lnTo>
                <a:lnTo>
                  <a:pt x="1195" y="1941"/>
                </a:lnTo>
                <a:lnTo>
                  <a:pt x="1192" y="1939"/>
                </a:lnTo>
                <a:lnTo>
                  <a:pt x="1183" y="1938"/>
                </a:lnTo>
                <a:lnTo>
                  <a:pt x="1182" y="1934"/>
                </a:lnTo>
                <a:lnTo>
                  <a:pt x="1180" y="1931"/>
                </a:lnTo>
                <a:lnTo>
                  <a:pt x="1173" y="1931"/>
                </a:lnTo>
                <a:lnTo>
                  <a:pt x="1172" y="1934"/>
                </a:lnTo>
                <a:lnTo>
                  <a:pt x="1170" y="1938"/>
                </a:lnTo>
                <a:lnTo>
                  <a:pt x="1166" y="1941"/>
                </a:lnTo>
                <a:lnTo>
                  <a:pt x="1166" y="1944"/>
                </a:lnTo>
                <a:lnTo>
                  <a:pt x="1166" y="1950"/>
                </a:lnTo>
                <a:lnTo>
                  <a:pt x="1165" y="1953"/>
                </a:lnTo>
                <a:lnTo>
                  <a:pt x="1163" y="1956"/>
                </a:lnTo>
                <a:lnTo>
                  <a:pt x="1160" y="1958"/>
                </a:lnTo>
                <a:lnTo>
                  <a:pt x="1153" y="1972"/>
                </a:lnTo>
                <a:lnTo>
                  <a:pt x="1146" y="1985"/>
                </a:lnTo>
                <a:lnTo>
                  <a:pt x="1149" y="1987"/>
                </a:lnTo>
                <a:lnTo>
                  <a:pt x="1151" y="1989"/>
                </a:lnTo>
                <a:lnTo>
                  <a:pt x="1153" y="1996"/>
                </a:lnTo>
                <a:lnTo>
                  <a:pt x="1153" y="2013"/>
                </a:lnTo>
                <a:lnTo>
                  <a:pt x="1151" y="2014"/>
                </a:lnTo>
                <a:lnTo>
                  <a:pt x="1149" y="2016"/>
                </a:lnTo>
                <a:lnTo>
                  <a:pt x="1146" y="2020"/>
                </a:lnTo>
                <a:lnTo>
                  <a:pt x="1144" y="2025"/>
                </a:lnTo>
                <a:lnTo>
                  <a:pt x="1143" y="2026"/>
                </a:lnTo>
                <a:lnTo>
                  <a:pt x="1139" y="2026"/>
                </a:lnTo>
                <a:lnTo>
                  <a:pt x="1134" y="2035"/>
                </a:lnTo>
                <a:lnTo>
                  <a:pt x="1132" y="2040"/>
                </a:lnTo>
                <a:lnTo>
                  <a:pt x="1132" y="2047"/>
                </a:lnTo>
                <a:lnTo>
                  <a:pt x="1137" y="2055"/>
                </a:lnTo>
                <a:lnTo>
                  <a:pt x="1141" y="2066"/>
                </a:lnTo>
                <a:lnTo>
                  <a:pt x="1146" y="2074"/>
                </a:lnTo>
                <a:lnTo>
                  <a:pt x="1149" y="2078"/>
                </a:lnTo>
                <a:lnTo>
                  <a:pt x="1153" y="2081"/>
                </a:lnTo>
                <a:lnTo>
                  <a:pt x="1153" y="2088"/>
                </a:lnTo>
                <a:lnTo>
                  <a:pt x="1153" y="2093"/>
                </a:lnTo>
                <a:lnTo>
                  <a:pt x="1156" y="2096"/>
                </a:lnTo>
                <a:lnTo>
                  <a:pt x="1160" y="2098"/>
                </a:lnTo>
                <a:lnTo>
                  <a:pt x="1163" y="2102"/>
                </a:lnTo>
                <a:lnTo>
                  <a:pt x="1166" y="2103"/>
                </a:lnTo>
                <a:lnTo>
                  <a:pt x="1166" y="2108"/>
                </a:lnTo>
                <a:lnTo>
                  <a:pt x="1166" y="2115"/>
                </a:lnTo>
                <a:lnTo>
                  <a:pt x="1166" y="2156"/>
                </a:lnTo>
                <a:lnTo>
                  <a:pt x="1158" y="2158"/>
                </a:lnTo>
                <a:lnTo>
                  <a:pt x="1149" y="2160"/>
                </a:lnTo>
                <a:lnTo>
                  <a:pt x="1143" y="2163"/>
                </a:lnTo>
                <a:lnTo>
                  <a:pt x="1137" y="2168"/>
                </a:lnTo>
                <a:lnTo>
                  <a:pt x="1127" y="2178"/>
                </a:lnTo>
                <a:lnTo>
                  <a:pt x="1119" y="2190"/>
                </a:lnTo>
                <a:lnTo>
                  <a:pt x="1117" y="2195"/>
                </a:lnTo>
                <a:lnTo>
                  <a:pt x="1115" y="2197"/>
                </a:lnTo>
                <a:lnTo>
                  <a:pt x="1112" y="2197"/>
                </a:lnTo>
                <a:lnTo>
                  <a:pt x="1107" y="2207"/>
                </a:lnTo>
                <a:lnTo>
                  <a:pt x="1100" y="2216"/>
                </a:lnTo>
                <a:lnTo>
                  <a:pt x="1093" y="2224"/>
                </a:lnTo>
                <a:lnTo>
                  <a:pt x="1091" y="2231"/>
                </a:lnTo>
                <a:lnTo>
                  <a:pt x="1091" y="2238"/>
                </a:lnTo>
                <a:lnTo>
                  <a:pt x="1086" y="2241"/>
                </a:lnTo>
                <a:lnTo>
                  <a:pt x="1081" y="2245"/>
                </a:lnTo>
                <a:lnTo>
                  <a:pt x="1076" y="2250"/>
                </a:lnTo>
                <a:lnTo>
                  <a:pt x="1071" y="2252"/>
                </a:lnTo>
                <a:lnTo>
                  <a:pt x="1069" y="2257"/>
                </a:lnTo>
                <a:lnTo>
                  <a:pt x="1068" y="2258"/>
                </a:lnTo>
                <a:lnTo>
                  <a:pt x="1064" y="2258"/>
                </a:lnTo>
                <a:lnTo>
                  <a:pt x="1062" y="2264"/>
                </a:lnTo>
                <a:lnTo>
                  <a:pt x="1061" y="2265"/>
                </a:lnTo>
                <a:lnTo>
                  <a:pt x="1057" y="2265"/>
                </a:lnTo>
                <a:lnTo>
                  <a:pt x="1050" y="2269"/>
                </a:lnTo>
                <a:lnTo>
                  <a:pt x="1045" y="2274"/>
                </a:lnTo>
                <a:lnTo>
                  <a:pt x="1040" y="2279"/>
                </a:lnTo>
                <a:lnTo>
                  <a:pt x="1037" y="2286"/>
                </a:lnTo>
                <a:lnTo>
                  <a:pt x="1035" y="2291"/>
                </a:lnTo>
                <a:lnTo>
                  <a:pt x="1033" y="2293"/>
                </a:lnTo>
                <a:lnTo>
                  <a:pt x="1030" y="2293"/>
                </a:lnTo>
                <a:lnTo>
                  <a:pt x="1030" y="2298"/>
                </a:lnTo>
                <a:lnTo>
                  <a:pt x="1030" y="2303"/>
                </a:lnTo>
                <a:lnTo>
                  <a:pt x="1028" y="2311"/>
                </a:lnTo>
                <a:lnTo>
                  <a:pt x="1025" y="2321"/>
                </a:lnTo>
                <a:lnTo>
                  <a:pt x="1023" y="2333"/>
                </a:lnTo>
                <a:lnTo>
                  <a:pt x="1023" y="2340"/>
                </a:lnTo>
                <a:lnTo>
                  <a:pt x="1023" y="2349"/>
                </a:lnTo>
                <a:lnTo>
                  <a:pt x="1025" y="2364"/>
                </a:lnTo>
                <a:lnTo>
                  <a:pt x="1023" y="2371"/>
                </a:lnTo>
                <a:lnTo>
                  <a:pt x="1021" y="2378"/>
                </a:lnTo>
                <a:lnTo>
                  <a:pt x="1016" y="2381"/>
                </a:lnTo>
                <a:lnTo>
                  <a:pt x="1009" y="2381"/>
                </a:lnTo>
                <a:lnTo>
                  <a:pt x="1009" y="2327"/>
                </a:lnTo>
                <a:lnTo>
                  <a:pt x="989" y="2327"/>
                </a:lnTo>
                <a:lnTo>
                  <a:pt x="987" y="2332"/>
                </a:lnTo>
                <a:lnTo>
                  <a:pt x="986" y="2333"/>
                </a:lnTo>
                <a:lnTo>
                  <a:pt x="982" y="2333"/>
                </a:lnTo>
                <a:lnTo>
                  <a:pt x="979" y="2340"/>
                </a:lnTo>
                <a:lnTo>
                  <a:pt x="975" y="2347"/>
                </a:lnTo>
                <a:lnTo>
                  <a:pt x="975" y="2357"/>
                </a:lnTo>
                <a:lnTo>
                  <a:pt x="975" y="2368"/>
                </a:lnTo>
                <a:lnTo>
                  <a:pt x="975" y="2388"/>
                </a:lnTo>
                <a:lnTo>
                  <a:pt x="975" y="2408"/>
                </a:lnTo>
                <a:lnTo>
                  <a:pt x="980" y="2414"/>
                </a:lnTo>
                <a:lnTo>
                  <a:pt x="986" y="2419"/>
                </a:lnTo>
                <a:lnTo>
                  <a:pt x="987" y="2427"/>
                </a:lnTo>
                <a:lnTo>
                  <a:pt x="989" y="2436"/>
                </a:lnTo>
                <a:lnTo>
                  <a:pt x="994" y="2437"/>
                </a:lnTo>
                <a:lnTo>
                  <a:pt x="996" y="2439"/>
                </a:lnTo>
                <a:lnTo>
                  <a:pt x="996" y="2443"/>
                </a:lnTo>
                <a:lnTo>
                  <a:pt x="996" y="2449"/>
                </a:lnTo>
                <a:lnTo>
                  <a:pt x="996" y="2456"/>
                </a:lnTo>
                <a:lnTo>
                  <a:pt x="999" y="2466"/>
                </a:lnTo>
                <a:lnTo>
                  <a:pt x="1004" y="2475"/>
                </a:lnTo>
                <a:lnTo>
                  <a:pt x="1009" y="2483"/>
                </a:lnTo>
                <a:lnTo>
                  <a:pt x="1015" y="2492"/>
                </a:lnTo>
                <a:lnTo>
                  <a:pt x="1016" y="2497"/>
                </a:lnTo>
                <a:lnTo>
                  <a:pt x="1016" y="2504"/>
                </a:lnTo>
                <a:lnTo>
                  <a:pt x="1018" y="2507"/>
                </a:lnTo>
                <a:lnTo>
                  <a:pt x="1021" y="2509"/>
                </a:lnTo>
                <a:lnTo>
                  <a:pt x="1030" y="2511"/>
                </a:lnTo>
                <a:lnTo>
                  <a:pt x="1035" y="2509"/>
                </a:lnTo>
                <a:lnTo>
                  <a:pt x="1037" y="2507"/>
                </a:lnTo>
                <a:lnTo>
                  <a:pt x="1037" y="2504"/>
                </a:lnTo>
                <a:lnTo>
                  <a:pt x="1037" y="2499"/>
                </a:lnTo>
                <a:lnTo>
                  <a:pt x="1033" y="2487"/>
                </a:lnTo>
                <a:lnTo>
                  <a:pt x="1030" y="2477"/>
                </a:lnTo>
                <a:lnTo>
                  <a:pt x="1028" y="2465"/>
                </a:lnTo>
                <a:lnTo>
                  <a:pt x="1028" y="2451"/>
                </a:lnTo>
                <a:lnTo>
                  <a:pt x="1030" y="2444"/>
                </a:lnTo>
                <a:lnTo>
                  <a:pt x="1030" y="2441"/>
                </a:lnTo>
                <a:lnTo>
                  <a:pt x="1033" y="2437"/>
                </a:lnTo>
                <a:lnTo>
                  <a:pt x="1037" y="2436"/>
                </a:lnTo>
                <a:lnTo>
                  <a:pt x="1038" y="2431"/>
                </a:lnTo>
                <a:lnTo>
                  <a:pt x="1040" y="2429"/>
                </a:lnTo>
                <a:lnTo>
                  <a:pt x="1044" y="2429"/>
                </a:lnTo>
                <a:lnTo>
                  <a:pt x="1044" y="2426"/>
                </a:lnTo>
                <a:lnTo>
                  <a:pt x="1045" y="2424"/>
                </a:lnTo>
                <a:lnTo>
                  <a:pt x="1050" y="2422"/>
                </a:lnTo>
                <a:lnTo>
                  <a:pt x="1056" y="2424"/>
                </a:lnTo>
                <a:lnTo>
                  <a:pt x="1061" y="2427"/>
                </a:lnTo>
                <a:lnTo>
                  <a:pt x="1068" y="2436"/>
                </a:lnTo>
                <a:lnTo>
                  <a:pt x="1074" y="2444"/>
                </a:lnTo>
                <a:lnTo>
                  <a:pt x="1079" y="2448"/>
                </a:lnTo>
                <a:lnTo>
                  <a:pt x="1085" y="2449"/>
                </a:lnTo>
                <a:lnTo>
                  <a:pt x="1088" y="2454"/>
                </a:lnTo>
                <a:lnTo>
                  <a:pt x="1091" y="2460"/>
                </a:lnTo>
                <a:lnTo>
                  <a:pt x="1095" y="2463"/>
                </a:lnTo>
                <a:lnTo>
                  <a:pt x="1098" y="2470"/>
                </a:lnTo>
                <a:lnTo>
                  <a:pt x="1100" y="2472"/>
                </a:lnTo>
                <a:lnTo>
                  <a:pt x="1102" y="2473"/>
                </a:lnTo>
                <a:lnTo>
                  <a:pt x="1105" y="2477"/>
                </a:lnTo>
                <a:lnTo>
                  <a:pt x="1110" y="2478"/>
                </a:lnTo>
                <a:lnTo>
                  <a:pt x="1112" y="2480"/>
                </a:lnTo>
                <a:lnTo>
                  <a:pt x="1112" y="2483"/>
                </a:lnTo>
                <a:lnTo>
                  <a:pt x="1115" y="2499"/>
                </a:lnTo>
                <a:lnTo>
                  <a:pt x="1119" y="2506"/>
                </a:lnTo>
                <a:lnTo>
                  <a:pt x="1122" y="2511"/>
                </a:lnTo>
                <a:lnTo>
                  <a:pt x="1126" y="2516"/>
                </a:lnTo>
                <a:lnTo>
                  <a:pt x="1131" y="2521"/>
                </a:lnTo>
                <a:lnTo>
                  <a:pt x="1137" y="2523"/>
                </a:lnTo>
                <a:lnTo>
                  <a:pt x="1146" y="2524"/>
                </a:lnTo>
                <a:lnTo>
                  <a:pt x="1153" y="2521"/>
                </a:lnTo>
                <a:lnTo>
                  <a:pt x="1158" y="2518"/>
                </a:lnTo>
                <a:lnTo>
                  <a:pt x="1161" y="2512"/>
                </a:lnTo>
                <a:lnTo>
                  <a:pt x="1165" y="2506"/>
                </a:lnTo>
                <a:lnTo>
                  <a:pt x="1170" y="2492"/>
                </a:lnTo>
                <a:lnTo>
                  <a:pt x="1173" y="2477"/>
                </a:lnTo>
                <a:lnTo>
                  <a:pt x="1172" y="2475"/>
                </a:lnTo>
                <a:lnTo>
                  <a:pt x="1170" y="2473"/>
                </a:lnTo>
                <a:lnTo>
                  <a:pt x="1166" y="2470"/>
                </a:lnTo>
                <a:lnTo>
                  <a:pt x="1165" y="2465"/>
                </a:lnTo>
                <a:lnTo>
                  <a:pt x="1163" y="2463"/>
                </a:lnTo>
                <a:lnTo>
                  <a:pt x="1160" y="2463"/>
                </a:lnTo>
                <a:lnTo>
                  <a:pt x="1156" y="2461"/>
                </a:lnTo>
                <a:lnTo>
                  <a:pt x="1155" y="2458"/>
                </a:lnTo>
                <a:lnTo>
                  <a:pt x="1153" y="2449"/>
                </a:lnTo>
                <a:lnTo>
                  <a:pt x="1153" y="2444"/>
                </a:lnTo>
                <a:lnTo>
                  <a:pt x="1155" y="2439"/>
                </a:lnTo>
                <a:lnTo>
                  <a:pt x="1156" y="2434"/>
                </a:lnTo>
                <a:lnTo>
                  <a:pt x="1158" y="2432"/>
                </a:lnTo>
                <a:lnTo>
                  <a:pt x="1165" y="2427"/>
                </a:lnTo>
                <a:lnTo>
                  <a:pt x="1173" y="2422"/>
                </a:lnTo>
                <a:lnTo>
                  <a:pt x="1173" y="2427"/>
                </a:lnTo>
                <a:lnTo>
                  <a:pt x="1175" y="2432"/>
                </a:lnTo>
                <a:lnTo>
                  <a:pt x="1178" y="2441"/>
                </a:lnTo>
                <a:lnTo>
                  <a:pt x="1183" y="2448"/>
                </a:lnTo>
                <a:lnTo>
                  <a:pt x="1187" y="2456"/>
                </a:lnTo>
                <a:lnTo>
                  <a:pt x="1194" y="2458"/>
                </a:lnTo>
                <a:lnTo>
                  <a:pt x="1199" y="2460"/>
                </a:lnTo>
                <a:lnTo>
                  <a:pt x="1204" y="2461"/>
                </a:lnTo>
                <a:lnTo>
                  <a:pt x="1207" y="2466"/>
                </a:lnTo>
                <a:lnTo>
                  <a:pt x="1214" y="2475"/>
                </a:lnTo>
                <a:lnTo>
                  <a:pt x="1221" y="2483"/>
                </a:lnTo>
                <a:lnTo>
                  <a:pt x="1228" y="2487"/>
                </a:lnTo>
                <a:lnTo>
                  <a:pt x="1235" y="2490"/>
                </a:lnTo>
                <a:lnTo>
                  <a:pt x="1238" y="2490"/>
                </a:lnTo>
                <a:lnTo>
                  <a:pt x="1241" y="2490"/>
                </a:lnTo>
                <a:lnTo>
                  <a:pt x="1241" y="2494"/>
                </a:lnTo>
                <a:lnTo>
                  <a:pt x="1241" y="2497"/>
                </a:lnTo>
                <a:lnTo>
                  <a:pt x="1253" y="2502"/>
                </a:lnTo>
                <a:lnTo>
                  <a:pt x="1260" y="2504"/>
                </a:lnTo>
                <a:lnTo>
                  <a:pt x="1269" y="2504"/>
                </a:lnTo>
                <a:lnTo>
                  <a:pt x="1276" y="2504"/>
                </a:lnTo>
                <a:lnTo>
                  <a:pt x="1282" y="2504"/>
                </a:lnTo>
                <a:lnTo>
                  <a:pt x="1288" y="2502"/>
                </a:lnTo>
                <a:lnTo>
                  <a:pt x="1289" y="2497"/>
                </a:lnTo>
                <a:lnTo>
                  <a:pt x="1294" y="2497"/>
                </a:lnTo>
                <a:lnTo>
                  <a:pt x="1298" y="2495"/>
                </a:lnTo>
                <a:lnTo>
                  <a:pt x="1301" y="2494"/>
                </a:lnTo>
                <a:lnTo>
                  <a:pt x="1303" y="2490"/>
                </a:lnTo>
                <a:lnTo>
                  <a:pt x="1299" y="2489"/>
                </a:lnTo>
                <a:lnTo>
                  <a:pt x="1298" y="2487"/>
                </a:lnTo>
                <a:lnTo>
                  <a:pt x="1298" y="2483"/>
                </a:lnTo>
                <a:lnTo>
                  <a:pt x="1299" y="2478"/>
                </a:lnTo>
                <a:lnTo>
                  <a:pt x="1301" y="2477"/>
                </a:lnTo>
                <a:lnTo>
                  <a:pt x="1303" y="2477"/>
                </a:lnTo>
                <a:lnTo>
                  <a:pt x="1306" y="2475"/>
                </a:lnTo>
                <a:lnTo>
                  <a:pt x="1310" y="2473"/>
                </a:lnTo>
                <a:lnTo>
                  <a:pt x="1311" y="2472"/>
                </a:lnTo>
                <a:lnTo>
                  <a:pt x="1316" y="2470"/>
                </a:lnTo>
                <a:lnTo>
                  <a:pt x="1323" y="2470"/>
                </a:lnTo>
                <a:lnTo>
                  <a:pt x="1327" y="2472"/>
                </a:lnTo>
                <a:lnTo>
                  <a:pt x="1337" y="2477"/>
                </a:lnTo>
                <a:lnTo>
                  <a:pt x="1342" y="2478"/>
                </a:lnTo>
                <a:lnTo>
                  <a:pt x="1345" y="2478"/>
                </a:lnTo>
                <a:lnTo>
                  <a:pt x="1349" y="2480"/>
                </a:lnTo>
                <a:lnTo>
                  <a:pt x="1351" y="2483"/>
                </a:lnTo>
                <a:lnTo>
                  <a:pt x="1361" y="2483"/>
                </a:lnTo>
                <a:lnTo>
                  <a:pt x="1371" y="2483"/>
                </a:lnTo>
                <a:lnTo>
                  <a:pt x="1378" y="2480"/>
                </a:lnTo>
                <a:lnTo>
                  <a:pt x="1385" y="2477"/>
                </a:lnTo>
                <a:lnTo>
                  <a:pt x="1386" y="2470"/>
                </a:lnTo>
                <a:lnTo>
                  <a:pt x="1386" y="2465"/>
                </a:lnTo>
                <a:lnTo>
                  <a:pt x="1385" y="2461"/>
                </a:lnTo>
                <a:lnTo>
                  <a:pt x="1381" y="2460"/>
                </a:lnTo>
                <a:lnTo>
                  <a:pt x="1376" y="2454"/>
                </a:lnTo>
                <a:lnTo>
                  <a:pt x="1373" y="2453"/>
                </a:lnTo>
                <a:lnTo>
                  <a:pt x="1371" y="2449"/>
                </a:lnTo>
                <a:lnTo>
                  <a:pt x="1373" y="2449"/>
                </a:lnTo>
                <a:lnTo>
                  <a:pt x="1374" y="2448"/>
                </a:lnTo>
                <a:lnTo>
                  <a:pt x="1376" y="2443"/>
                </a:lnTo>
                <a:lnTo>
                  <a:pt x="1378" y="2429"/>
                </a:lnTo>
                <a:lnTo>
                  <a:pt x="1386" y="2434"/>
                </a:lnTo>
                <a:lnTo>
                  <a:pt x="1390" y="2437"/>
                </a:lnTo>
                <a:lnTo>
                  <a:pt x="1392" y="2443"/>
                </a:lnTo>
                <a:lnTo>
                  <a:pt x="1398" y="2443"/>
                </a:lnTo>
                <a:lnTo>
                  <a:pt x="1405" y="2443"/>
                </a:lnTo>
                <a:lnTo>
                  <a:pt x="1410" y="2444"/>
                </a:lnTo>
                <a:lnTo>
                  <a:pt x="1412" y="2449"/>
                </a:lnTo>
                <a:lnTo>
                  <a:pt x="1417" y="2449"/>
                </a:lnTo>
                <a:lnTo>
                  <a:pt x="1422" y="2451"/>
                </a:lnTo>
                <a:lnTo>
                  <a:pt x="1431" y="2454"/>
                </a:lnTo>
                <a:lnTo>
                  <a:pt x="1439" y="2458"/>
                </a:lnTo>
                <a:lnTo>
                  <a:pt x="1446" y="2458"/>
                </a:lnTo>
                <a:lnTo>
                  <a:pt x="1453" y="2456"/>
                </a:lnTo>
                <a:lnTo>
                  <a:pt x="1456" y="2461"/>
                </a:lnTo>
                <a:lnTo>
                  <a:pt x="1460" y="2466"/>
                </a:lnTo>
                <a:lnTo>
                  <a:pt x="1463" y="2470"/>
                </a:lnTo>
                <a:lnTo>
                  <a:pt x="1467" y="2477"/>
                </a:lnTo>
                <a:lnTo>
                  <a:pt x="1460" y="2475"/>
                </a:lnTo>
                <a:lnTo>
                  <a:pt x="1455" y="2475"/>
                </a:lnTo>
                <a:lnTo>
                  <a:pt x="1448" y="2478"/>
                </a:lnTo>
                <a:lnTo>
                  <a:pt x="1443" y="2483"/>
                </a:lnTo>
                <a:lnTo>
                  <a:pt x="1438" y="2483"/>
                </a:lnTo>
                <a:lnTo>
                  <a:pt x="1432" y="2483"/>
                </a:lnTo>
                <a:lnTo>
                  <a:pt x="1431" y="2492"/>
                </a:lnTo>
                <a:lnTo>
                  <a:pt x="1429" y="2497"/>
                </a:lnTo>
                <a:lnTo>
                  <a:pt x="1424" y="2501"/>
                </a:lnTo>
                <a:lnTo>
                  <a:pt x="1419" y="2504"/>
                </a:lnTo>
                <a:lnTo>
                  <a:pt x="1419" y="2531"/>
                </a:lnTo>
                <a:lnTo>
                  <a:pt x="1409" y="2538"/>
                </a:lnTo>
                <a:lnTo>
                  <a:pt x="1400" y="2547"/>
                </a:lnTo>
                <a:lnTo>
                  <a:pt x="1392" y="2555"/>
                </a:lnTo>
                <a:lnTo>
                  <a:pt x="1385" y="2565"/>
                </a:lnTo>
                <a:lnTo>
                  <a:pt x="1380" y="2569"/>
                </a:lnTo>
                <a:lnTo>
                  <a:pt x="1374" y="2572"/>
                </a:lnTo>
                <a:lnTo>
                  <a:pt x="1371" y="2579"/>
                </a:lnTo>
                <a:lnTo>
                  <a:pt x="1371" y="2586"/>
                </a:lnTo>
                <a:lnTo>
                  <a:pt x="1364" y="2586"/>
                </a:lnTo>
                <a:lnTo>
                  <a:pt x="1359" y="2589"/>
                </a:lnTo>
                <a:lnTo>
                  <a:pt x="1356" y="2591"/>
                </a:lnTo>
                <a:lnTo>
                  <a:pt x="1351" y="2593"/>
                </a:lnTo>
                <a:lnTo>
                  <a:pt x="1349" y="2601"/>
                </a:lnTo>
                <a:lnTo>
                  <a:pt x="1347" y="2608"/>
                </a:lnTo>
                <a:lnTo>
                  <a:pt x="1340" y="2620"/>
                </a:lnTo>
                <a:lnTo>
                  <a:pt x="1334" y="2632"/>
                </a:lnTo>
                <a:lnTo>
                  <a:pt x="1332" y="2639"/>
                </a:lnTo>
                <a:lnTo>
                  <a:pt x="1330" y="2647"/>
                </a:lnTo>
                <a:lnTo>
                  <a:pt x="1334" y="2654"/>
                </a:lnTo>
                <a:lnTo>
                  <a:pt x="1337" y="2661"/>
                </a:lnTo>
                <a:lnTo>
                  <a:pt x="1337" y="2671"/>
                </a:lnTo>
                <a:lnTo>
                  <a:pt x="1337" y="2682"/>
                </a:lnTo>
                <a:lnTo>
                  <a:pt x="1342" y="2682"/>
                </a:lnTo>
                <a:lnTo>
                  <a:pt x="1345" y="2683"/>
                </a:lnTo>
                <a:lnTo>
                  <a:pt x="1349" y="2685"/>
                </a:lnTo>
                <a:lnTo>
                  <a:pt x="1351" y="2688"/>
                </a:lnTo>
                <a:lnTo>
                  <a:pt x="1356" y="2714"/>
                </a:lnTo>
                <a:lnTo>
                  <a:pt x="1359" y="2726"/>
                </a:lnTo>
                <a:lnTo>
                  <a:pt x="1364" y="2736"/>
                </a:lnTo>
                <a:lnTo>
                  <a:pt x="1363" y="2743"/>
                </a:lnTo>
                <a:lnTo>
                  <a:pt x="1361" y="2750"/>
                </a:lnTo>
                <a:lnTo>
                  <a:pt x="1357" y="2755"/>
                </a:lnTo>
                <a:lnTo>
                  <a:pt x="1357" y="2763"/>
                </a:lnTo>
                <a:lnTo>
                  <a:pt x="1361" y="2765"/>
                </a:lnTo>
                <a:lnTo>
                  <a:pt x="1364" y="2770"/>
                </a:lnTo>
                <a:lnTo>
                  <a:pt x="1364" y="2777"/>
                </a:lnTo>
                <a:lnTo>
                  <a:pt x="1364" y="2784"/>
                </a:lnTo>
                <a:lnTo>
                  <a:pt x="1373" y="2786"/>
                </a:lnTo>
                <a:lnTo>
                  <a:pt x="1378" y="2784"/>
                </a:lnTo>
                <a:lnTo>
                  <a:pt x="1385" y="2780"/>
                </a:lnTo>
                <a:lnTo>
                  <a:pt x="1388" y="2777"/>
                </a:lnTo>
                <a:lnTo>
                  <a:pt x="1393" y="2772"/>
                </a:lnTo>
                <a:lnTo>
                  <a:pt x="1397" y="2770"/>
                </a:lnTo>
                <a:lnTo>
                  <a:pt x="1400" y="2772"/>
                </a:lnTo>
                <a:lnTo>
                  <a:pt x="1405" y="2777"/>
                </a:lnTo>
                <a:lnTo>
                  <a:pt x="1405" y="2782"/>
                </a:lnTo>
                <a:lnTo>
                  <a:pt x="1403" y="2787"/>
                </a:lnTo>
                <a:lnTo>
                  <a:pt x="1402" y="2792"/>
                </a:lnTo>
                <a:lnTo>
                  <a:pt x="1398" y="2794"/>
                </a:lnTo>
                <a:lnTo>
                  <a:pt x="1392" y="2799"/>
                </a:lnTo>
                <a:lnTo>
                  <a:pt x="1385" y="2804"/>
                </a:lnTo>
                <a:lnTo>
                  <a:pt x="1385" y="2845"/>
                </a:lnTo>
                <a:lnTo>
                  <a:pt x="1392" y="2847"/>
                </a:lnTo>
                <a:lnTo>
                  <a:pt x="1397" y="2845"/>
                </a:lnTo>
                <a:lnTo>
                  <a:pt x="1402" y="2844"/>
                </a:lnTo>
                <a:lnTo>
                  <a:pt x="1405" y="2842"/>
                </a:lnTo>
                <a:lnTo>
                  <a:pt x="1410" y="2835"/>
                </a:lnTo>
                <a:lnTo>
                  <a:pt x="1414" y="2833"/>
                </a:lnTo>
                <a:lnTo>
                  <a:pt x="1419" y="2832"/>
                </a:lnTo>
                <a:lnTo>
                  <a:pt x="1422" y="2823"/>
                </a:lnTo>
                <a:lnTo>
                  <a:pt x="1426" y="2815"/>
                </a:lnTo>
                <a:lnTo>
                  <a:pt x="1431" y="2808"/>
                </a:lnTo>
                <a:lnTo>
                  <a:pt x="1434" y="2806"/>
                </a:lnTo>
                <a:lnTo>
                  <a:pt x="1439" y="2804"/>
                </a:lnTo>
                <a:lnTo>
                  <a:pt x="1439" y="2832"/>
                </a:lnTo>
                <a:lnTo>
                  <a:pt x="1456" y="2832"/>
                </a:lnTo>
                <a:lnTo>
                  <a:pt x="1473" y="2832"/>
                </a:lnTo>
                <a:lnTo>
                  <a:pt x="1480" y="2833"/>
                </a:lnTo>
                <a:lnTo>
                  <a:pt x="1484" y="2838"/>
                </a:lnTo>
                <a:lnTo>
                  <a:pt x="1487" y="2844"/>
                </a:lnTo>
                <a:lnTo>
                  <a:pt x="1487" y="2852"/>
                </a:lnTo>
                <a:lnTo>
                  <a:pt x="1487" y="2855"/>
                </a:lnTo>
                <a:lnTo>
                  <a:pt x="1487" y="2859"/>
                </a:lnTo>
                <a:lnTo>
                  <a:pt x="1487" y="2864"/>
                </a:lnTo>
                <a:lnTo>
                  <a:pt x="1487" y="2866"/>
                </a:lnTo>
                <a:lnTo>
                  <a:pt x="1484" y="2866"/>
                </a:lnTo>
                <a:lnTo>
                  <a:pt x="1480" y="2866"/>
                </a:lnTo>
                <a:lnTo>
                  <a:pt x="1477" y="2872"/>
                </a:lnTo>
                <a:lnTo>
                  <a:pt x="1473" y="2879"/>
                </a:lnTo>
                <a:lnTo>
                  <a:pt x="1470" y="2881"/>
                </a:lnTo>
                <a:lnTo>
                  <a:pt x="1467" y="2883"/>
                </a:lnTo>
                <a:lnTo>
                  <a:pt x="1463" y="2884"/>
                </a:lnTo>
                <a:lnTo>
                  <a:pt x="1460" y="2886"/>
                </a:lnTo>
                <a:lnTo>
                  <a:pt x="1458" y="2888"/>
                </a:lnTo>
                <a:lnTo>
                  <a:pt x="1458" y="2891"/>
                </a:lnTo>
                <a:lnTo>
                  <a:pt x="1456" y="2893"/>
                </a:lnTo>
                <a:lnTo>
                  <a:pt x="1453" y="2893"/>
                </a:lnTo>
                <a:lnTo>
                  <a:pt x="1453" y="2920"/>
                </a:lnTo>
                <a:lnTo>
                  <a:pt x="1449" y="2920"/>
                </a:lnTo>
                <a:lnTo>
                  <a:pt x="1448" y="2922"/>
                </a:lnTo>
                <a:lnTo>
                  <a:pt x="1446" y="2925"/>
                </a:lnTo>
                <a:lnTo>
                  <a:pt x="1446" y="2927"/>
                </a:lnTo>
                <a:lnTo>
                  <a:pt x="1439" y="2927"/>
                </a:lnTo>
                <a:lnTo>
                  <a:pt x="1434" y="2927"/>
                </a:lnTo>
                <a:lnTo>
                  <a:pt x="1432" y="2927"/>
                </a:lnTo>
                <a:lnTo>
                  <a:pt x="1431" y="2930"/>
                </a:lnTo>
                <a:lnTo>
                  <a:pt x="1431" y="2934"/>
                </a:lnTo>
                <a:lnTo>
                  <a:pt x="1432" y="2944"/>
                </a:lnTo>
                <a:lnTo>
                  <a:pt x="1432" y="2948"/>
                </a:lnTo>
                <a:lnTo>
                  <a:pt x="1432" y="2951"/>
                </a:lnTo>
                <a:lnTo>
                  <a:pt x="1429" y="2954"/>
                </a:lnTo>
                <a:lnTo>
                  <a:pt x="1426" y="2954"/>
                </a:lnTo>
                <a:lnTo>
                  <a:pt x="1409" y="2951"/>
                </a:lnTo>
                <a:lnTo>
                  <a:pt x="1392" y="2954"/>
                </a:lnTo>
                <a:lnTo>
                  <a:pt x="1383" y="2973"/>
                </a:lnTo>
                <a:lnTo>
                  <a:pt x="1380" y="2983"/>
                </a:lnTo>
                <a:lnTo>
                  <a:pt x="1378" y="2995"/>
                </a:lnTo>
                <a:lnTo>
                  <a:pt x="1381" y="2999"/>
                </a:lnTo>
                <a:lnTo>
                  <a:pt x="1385" y="3002"/>
                </a:lnTo>
                <a:lnTo>
                  <a:pt x="1393" y="3007"/>
                </a:lnTo>
                <a:lnTo>
                  <a:pt x="1400" y="3014"/>
                </a:lnTo>
                <a:lnTo>
                  <a:pt x="1403" y="3017"/>
                </a:lnTo>
                <a:lnTo>
                  <a:pt x="1405" y="3023"/>
                </a:lnTo>
                <a:lnTo>
                  <a:pt x="1410" y="3023"/>
                </a:lnTo>
                <a:lnTo>
                  <a:pt x="1415" y="3024"/>
                </a:lnTo>
                <a:lnTo>
                  <a:pt x="1419" y="3026"/>
                </a:lnTo>
                <a:lnTo>
                  <a:pt x="1422" y="3029"/>
                </a:lnTo>
                <a:lnTo>
                  <a:pt x="1427" y="3036"/>
                </a:lnTo>
                <a:lnTo>
                  <a:pt x="1432" y="3043"/>
                </a:lnTo>
                <a:lnTo>
                  <a:pt x="1424" y="3041"/>
                </a:lnTo>
                <a:lnTo>
                  <a:pt x="1417" y="3041"/>
                </a:lnTo>
                <a:lnTo>
                  <a:pt x="1412" y="3043"/>
                </a:lnTo>
                <a:lnTo>
                  <a:pt x="1407" y="3046"/>
                </a:lnTo>
                <a:lnTo>
                  <a:pt x="1400" y="3052"/>
                </a:lnTo>
                <a:lnTo>
                  <a:pt x="1392" y="3057"/>
                </a:lnTo>
                <a:lnTo>
                  <a:pt x="1385" y="3055"/>
                </a:lnTo>
                <a:lnTo>
                  <a:pt x="1378" y="3057"/>
                </a:lnTo>
                <a:lnTo>
                  <a:pt x="1374" y="3058"/>
                </a:lnTo>
                <a:lnTo>
                  <a:pt x="1371" y="3060"/>
                </a:lnTo>
                <a:lnTo>
                  <a:pt x="1364" y="3067"/>
                </a:lnTo>
                <a:lnTo>
                  <a:pt x="1361" y="3069"/>
                </a:lnTo>
                <a:lnTo>
                  <a:pt x="1357" y="3070"/>
                </a:lnTo>
                <a:lnTo>
                  <a:pt x="1356" y="3077"/>
                </a:lnTo>
                <a:lnTo>
                  <a:pt x="1354" y="3084"/>
                </a:lnTo>
                <a:lnTo>
                  <a:pt x="1351" y="3089"/>
                </a:lnTo>
                <a:lnTo>
                  <a:pt x="1351" y="3098"/>
                </a:lnTo>
                <a:lnTo>
                  <a:pt x="1351" y="3103"/>
                </a:lnTo>
                <a:lnTo>
                  <a:pt x="1352" y="3108"/>
                </a:lnTo>
                <a:lnTo>
                  <a:pt x="1356" y="3116"/>
                </a:lnTo>
                <a:lnTo>
                  <a:pt x="1361" y="3123"/>
                </a:lnTo>
                <a:lnTo>
                  <a:pt x="1364" y="3132"/>
                </a:lnTo>
                <a:lnTo>
                  <a:pt x="1363" y="3142"/>
                </a:lnTo>
                <a:lnTo>
                  <a:pt x="1363" y="3151"/>
                </a:lnTo>
                <a:lnTo>
                  <a:pt x="1366" y="3159"/>
                </a:lnTo>
                <a:lnTo>
                  <a:pt x="1368" y="3166"/>
                </a:lnTo>
                <a:lnTo>
                  <a:pt x="1374" y="3178"/>
                </a:lnTo>
                <a:lnTo>
                  <a:pt x="1376" y="3185"/>
                </a:lnTo>
                <a:lnTo>
                  <a:pt x="1378" y="3193"/>
                </a:lnTo>
                <a:lnTo>
                  <a:pt x="1383" y="3197"/>
                </a:lnTo>
                <a:lnTo>
                  <a:pt x="1390" y="3198"/>
                </a:lnTo>
                <a:lnTo>
                  <a:pt x="1395" y="3202"/>
                </a:lnTo>
                <a:lnTo>
                  <a:pt x="1397" y="3204"/>
                </a:lnTo>
                <a:lnTo>
                  <a:pt x="1398" y="3207"/>
                </a:lnTo>
                <a:lnTo>
                  <a:pt x="1405" y="3207"/>
                </a:lnTo>
                <a:lnTo>
                  <a:pt x="1412" y="3207"/>
                </a:lnTo>
                <a:lnTo>
                  <a:pt x="1417" y="3209"/>
                </a:lnTo>
                <a:lnTo>
                  <a:pt x="1419" y="3214"/>
                </a:lnTo>
                <a:lnTo>
                  <a:pt x="1414" y="3217"/>
                </a:lnTo>
                <a:lnTo>
                  <a:pt x="1409" y="3221"/>
                </a:lnTo>
                <a:lnTo>
                  <a:pt x="1403" y="3221"/>
                </a:lnTo>
                <a:lnTo>
                  <a:pt x="1400" y="3221"/>
                </a:lnTo>
                <a:lnTo>
                  <a:pt x="1390" y="3217"/>
                </a:lnTo>
                <a:lnTo>
                  <a:pt x="1378" y="3214"/>
                </a:lnTo>
                <a:lnTo>
                  <a:pt x="1376" y="3204"/>
                </a:lnTo>
                <a:lnTo>
                  <a:pt x="1373" y="3193"/>
                </a:lnTo>
                <a:lnTo>
                  <a:pt x="1363" y="3178"/>
                </a:lnTo>
                <a:lnTo>
                  <a:pt x="1357" y="3169"/>
                </a:lnTo>
                <a:lnTo>
                  <a:pt x="1354" y="3161"/>
                </a:lnTo>
                <a:lnTo>
                  <a:pt x="1351" y="3151"/>
                </a:lnTo>
                <a:lnTo>
                  <a:pt x="1351" y="3139"/>
                </a:lnTo>
                <a:lnTo>
                  <a:pt x="1347" y="3139"/>
                </a:lnTo>
                <a:lnTo>
                  <a:pt x="1344" y="3139"/>
                </a:lnTo>
                <a:lnTo>
                  <a:pt x="1339" y="3139"/>
                </a:lnTo>
                <a:lnTo>
                  <a:pt x="1337" y="3139"/>
                </a:lnTo>
                <a:lnTo>
                  <a:pt x="1337" y="3142"/>
                </a:lnTo>
                <a:lnTo>
                  <a:pt x="1337" y="3145"/>
                </a:lnTo>
                <a:lnTo>
                  <a:pt x="1330" y="3145"/>
                </a:lnTo>
                <a:lnTo>
                  <a:pt x="1327" y="3145"/>
                </a:lnTo>
                <a:lnTo>
                  <a:pt x="1323" y="3145"/>
                </a:lnTo>
                <a:lnTo>
                  <a:pt x="1320" y="3151"/>
                </a:lnTo>
                <a:lnTo>
                  <a:pt x="1318" y="3154"/>
                </a:lnTo>
                <a:lnTo>
                  <a:pt x="1318" y="3161"/>
                </a:lnTo>
                <a:lnTo>
                  <a:pt x="1316" y="3166"/>
                </a:lnTo>
                <a:lnTo>
                  <a:pt x="1315" y="3168"/>
                </a:lnTo>
                <a:lnTo>
                  <a:pt x="1313" y="3168"/>
                </a:lnTo>
                <a:lnTo>
                  <a:pt x="1311" y="3169"/>
                </a:lnTo>
                <a:lnTo>
                  <a:pt x="1310" y="3173"/>
                </a:lnTo>
                <a:lnTo>
                  <a:pt x="1311" y="3180"/>
                </a:lnTo>
                <a:lnTo>
                  <a:pt x="1313" y="3186"/>
                </a:lnTo>
                <a:lnTo>
                  <a:pt x="1316" y="3192"/>
                </a:lnTo>
                <a:lnTo>
                  <a:pt x="1316" y="3200"/>
                </a:lnTo>
                <a:lnTo>
                  <a:pt x="1322" y="3202"/>
                </a:lnTo>
                <a:lnTo>
                  <a:pt x="1323" y="3204"/>
                </a:lnTo>
                <a:lnTo>
                  <a:pt x="1323" y="3207"/>
                </a:lnTo>
                <a:lnTo>
                  <a:pt x="1318" y="3205"/>
                </a:lnTo>
                <a:lnTo>
                  <a:pt x="1316" y="3204"/>
                </a:lnTo>
                <a:lnTo>
                  <a:pt x="1316" y="3200"/>
                </a:lnTo>
                <a:lnTo>
                  <a:pt x="1311" y="3197"/>
                </a:lnTo>
                <a:lnTo>
                  <a:pt x="1306" y="3193"/>
                </a:lnTo>
                <a:lnTo>
                  <a:pt x="1303" y="3188"/>
                </a:lnTo>
                <a:lnTo>
                  <a:pt x="1303" y="3180"/>
                </a:lnTo>
                <a:lnTo>
                  <a:pt x="1298" y="3180"/>
                </a:lnTo>
                <a:lnTo>
                  <a:pt x="1294" y="3178"/>
                </a:lnTo>
                <a:lnTo>
                  <a:pt x="1291" y="3176"/>
                </a:lnTo>
                <a:lnTo>
                  <a:pt x="1289" y="3173"/>
                </a:lnTo>
                <a:lnTo>
                  <a:pt x="1284" y="3173"/>
                </a:lnTo>
                <a:lnTo>
                  <a:pt x="1281" y="3171"/>
                </a:lnTo>
                <a:lnTo>
                  <a:pt x="1277" y="3169"/>
                </a:lnTo>
                <a:lnTo>
                  <a:pt x="1276" y="3166"/>
                </a:lnTo>
                <a:lnTo>
                  <a:pt x="1173" y="3166"/>
                </a:lnTo>
                <a:lnTo>
                  <a:pt x="1163" y="3163"/>
                </a:lnTo>
                <a:lnTo>
                  <a:pt x="1156" y="3156"/>
                </a:lnTo>
                <a:lnTo>
                  <a:pt x="1146" y="3152"/>
                </a:lnTo>
                <a:lnTo>
                  <a:pt x="1139" y="3152"/>
                </a:lnTo>
                <a:lnTo>
                  <a:pt x="1132" y="3152"/>
                </a:lnTo>
                <a:lnTo>
                  <a:pt x="1132" y="3159"/>
                </a:lnTo>
                <a:lnTo>
                  <a:pt x="1132" y="3166"/>
                </a:lnTo>
                <a:lnTo>
                  <a:pt x="1131" y="3171"/>
                </a:lnTo>
                <a:lnTo>
                  <a:pt x="1126" y="3173"/>
                </a:lnTo>
                <a:lnTo>
                  <a:pt x="1122" y="3168"/>
                </a:lnTo>
                <a:lnTo>
                  <a:pt x="1119" y="3164"/>
                </a:lnTo>
                <a:lnTo>
                  <a:pt x="1115" y="3166"/>
                </a:lnTo>
                <a:lnTo>
                  <a:pt x="1110" y="3168"/>
                </a:lnTo>
                <a:lnTo>
                  <a:pt x="1102" y="3171"/>
                </a:lnTo>
                <a:lnTo>
                  <a:pt x="1097" y="3173"/>
                </a:lnTo>
                <a:lnTo>
                  <a:pt x="1091" y="3173"/>
                </a:lnTo>
                <a:lnTo>
                  <a:pt x="1085" y="3175"/>
                </a:lnTo>
                <a:lnTo>
                  <a:pt x="1079" y="3175"/>
                </a:lnTo>
                <a:lnTo>
                  <a:pt x="1073" y="3171"/>
                </a:lnTo>
                <a:lnTo>
                  <a:pt x="1068" y="3166"/>
                </a:lnTo>
                <a:lnTo>
                  <a:pt x="1062" y="3166"/>
                </a:lnTo>
                <a:lnTo>
                  <a:pt x="1057" y="3166"/>
                </a:lnTo>
                <a:lnTo>
                  <a:pt x="1056" y="3169"/>
                </a:lnTo>
                <a:lnTo>
                  <a:pt x="1052" y="3171"/>
                </a:lnTo>
                <a:lnTo>
                  <a:pt x="1044" y="3173"/>
                </a:lnTo>
                <a:lnTo>
                  <a:pt x="1044" y="3176"/>
                </a:lnTo>
                <a:lnTo>
                  <a:pt x="1042" y="3178"/>
                </a:lnTo>
                <a:lnTo>
                  <a:pt x="1037" y="3180"/>
                </a:lnTo>
                <a:lnTo>
                  <a:pt x="1035" y="3188"/>
                </a:lnTo>
                <a:lnTo>
                  <a:pt x="1033" y="3193"/>
                </a:lnTo>
                <a:lnTo>
                  <a:pt x="1028" y="3197"/>
                </a:lnTo>
                <a:lnTo>
                  <a:pt x="1023" y="3200"/>
                </a:lnTo>
                <a:lnTo>
                  <a:pt x="1016" y="3205"/>
                </a:lnTo>
                <a:lnTo>
                  <a:pt x="1006" y="3207"/>
                </a:lnTo>
                <a:lnTo>
                  <a:pt x="994" y="3207"/>
                </a:lnTo>
                <a:lnTo>
                  <a:pt x="982" y="3207"/>
                </a:lnTo>
                <a:lnTo>
                  <a:pt x="982" y="3224"/>
                </a:lnTo>
                <a:lnTo>
                  <a:pt x="982" y="3233"/>
                </a:lnTo>
                <a:lnTo>
                  <a:pt x="980" y="3239"/>
                </a:lnTo>
                <a:lnTo>
                  <a:pt x="977" y="3244"/>
                </a:lnTo>
                <a:lnTo>
                  <a:pt x="972" y="3250"/>
                </a:lnTo>
                <a:lnTo>
                  <a:pt x="967" y="3253"/>
                </a:lnTo>
                <a:lnTo>
                  <a:pt x="962" y="3255"/>
                </a:lnTo>
                <a:lnTo>
                  <a:pt x="960" y="3260"/>
                </a:lnTo>
                <a:lnTo>
                  <a:pt x="958" y="3261"/>
                </a:lnTo>
                <a:lnTo>
                  <a:pt x="955" y="3261"/>
                </a:lnTo>
                <a:lnTo>
                  <a:pt x="939" y="3268"/>
                </a:lnTo>
                <a:lnTo>
                  <a:pt x="922" y="3273"/>
                </a:lnTo>
                <a:lnTo>
                  <a:pt x="887" y="3282"/>
                </a:lnTo>
                <a:lnTo>
                  <a:pt x="881" y="3290"/>
                </a:lnTo>
                <a:lnTo>
                  <a:pt x="875" y="3297"/>
                </a:lnTo>
                <a:lnTo>
                  <a:pt x="861" y="3311"/>
                </a:lnTo>
                <a:lnTo>
                  <a:pt x="847" y="3325"/>
                </a:lnTo>
                <a:lnTo>
                  <a:pt x="842" y="3333"/>
                </a:lnTo>
                <a:lnTo>
                  <a:pt x="839" y="3343"/>
                </a:lnTo>
                <a:lnTo>
                  <a:pt x="851" y="3342"/>
                </a:lnTo>
                <a:lnTo>
                  <a:pt x="859" y="3343"/>
                </a:lnTo>
                <a:lnTo>
                  <a:pt x="876" y="3347"/>
                </a:lnTo>
                <a:lnTo>
                  <a:pt x="893" y="3350"/>
                </a:lnTo>
                <a:lnTo>
                  <a:pt x="904" y="3350"/>
                </a:lnTo>
                <a:lnTo>
                  <a:pt x="914" y="3350"/>
                </a:lnTo>
                <a:lnTo>
                  <a:pt x="922" y="3345"/>
                </a:lnTo>
                <a:lnTo>
                  <a:pt x="933" y="3342"/>
                </a:lnTo>
                <a:lnTo>
                  <a:pt x="941" y="3337"/>
                </a:lnTo>
                <a:lnTo>
                  <a:pt x="945" y="3333"/>
                </a:lnTo>
                <a:lnTo>
                  <a:pt x="948" y="3330"/>
                </a:lnTo>
                <a:lnTo>
                  <a:pt x="956" y="3326"/>
                </a:lnTo>
                <a:lnTo>
                  <a:pt x="963" y="3321"/>
                </a:lnTo>
                <a:lnTo>
                  <a:pt x="972" y="3318"/>
                </a:lnTo>
                <a:lnTo>
                  <a:pt x="977" y="3316"/>
                </a:lnTo>
                <a:lnTo>
                  <a:pt x="982" y="3316"/>
                </a:lnTo>
                <a:lnTo>
                  <a:pt x="987" y="3319"/>
                </a:lnTo>
                <a:lnTo>
                  <a:pt x="994" y="3321"/>
                </a:lnTo>
                <a:lnTo>
                  <a:pt x="1001" y="3323"/>
                </a:lnTo>
                <a:lnTo>
                  <a:pt x="1009" y="3323"/>
                </a:lnTo>
                <a:lnTo>
                  <a:pt x="1013" y="3325"/>
                </a:lnTo>
                <a:lnTo>
                  <a:pt x="1013" y="3326"/>
                </a:lnTo>
                <a:lnTo>
                  <a:pt x="1013" y="3328"/>
                </a:lnTo>
                <a:lnTo>
                  <a:pt x="1009" y="3330"/>
                </a:lnTo>
                <a:lnTo>
                  <a:pt x="1008" y="3337"/>
                </a:lnTo>
                <a:lnTo>
                  <a:pt x="1006" y="3343"/>
                </a:lnTo>
                <a:lnTo>
                  <a:pt x="1003" y="3348"/>
                </a:lnTo>
                <a:lnTo>
                  <a:pt x="1003" y="3357"/>
                </a:lnTo>
                <a:lnTo>
                  <a:pt x="1003" y="3371"/>
                </a:lnTo>
                <a:lnTo>
                  <a:pt x="1003" y="3377"/>
                </a:lnTo>
                <a:lnTo>
                  <a:pt x="1008" y="3379"/>
                </a:lnTo>
                <a:lnTo>
                  <a:pt x="1009" y="3381"/>
                </a:lnTo>
                <a:lnTo>
                  <a:pt x="1009" y="3384"/>
                </a:lnTo>
                <a:lnTo>
                  <a:pt x="1011" y="3389"/>
                </a:lnTo>
                <a:lnTo>
                  <a:pt x="1015" y="3393"/>
                </a:lnTo>
                <a:lnTo>
                  <a:pt x="1025" y="3401"/>
                </a:lnTo>
                <a:lnTo>
                  <a:pt x="1028" y="3406"/>
                </a:lnTo>
                <a:lnTo>
                  <a:pt x="1030" y="3410"/>
                </a:lnTo>
                <a:lnTo>
                  <a:pt x="1028" y="3415"/>
                </a:lnTo>
                <a:lnTo>
                  <a:pt x="1023" y="3418"/>
                </a:lnTo>
                <a:lnTo>
                  <a:pt x="1016" y="3418"/>
                </a:lnTo>
                <a:lnTo>
                  <a:pt x="1011" y="3422"/>
                </a:lnTo>
                <a:lnTo>
                  <a:pt x="1006" y="3425"/>
                </a:lnTo>
                <a:lnTo>
                  <a:pt x="1001" y="3430"/>
                </a:lnTo>
                <a:lnTo>
                  <a:pt x="996" y="3432"/>
                </a:lnTo>
                <a:lnTo>
                  <a:pt x="991" y="3435"/>
                </a:lnTo>
                <a:lnTo>
                  <a:pt x="986" y="3439"/>
                </a:lnTo>
                <a:lnTo>
                  <a:pt x="982" y="3446"/>
                </a:lnTo>
                <a:lnTo>
                  <a:pt x="982" y="3452"/>
                </a:lnTo>
                <a:lnTo>
                  <a:pt x="982" y="3459"/>
                </a:lnTo>
                <a:lnTo>
                  <a:pt x="984" y="3464"/>
                </a:lnTo>
                <a:lnTo>
                  <a:pt x="989" y="3473"/>
                </a:lnTo>
                <a:lnTo>
                  <a:pt x="994" y="3481"/>
                </a:lnTo>
                <a:lnTo>
                  <a:pt x="996" y="3487"/>
                </a:lnTo>
                <a:lnTo>
                  <a:pt x="996" y="3493"/>
                </a:lnTo>
                <a:lnTo>
                  <a:pt x="992" y="3498"/>
                </a:lnTo>
                <a:lnTo>
                  <a:pt x="989" y="3504"/>
                </a:lnTo>
                <a:lnTo>
                  <a:pt x="984" y="3507"/>
                </a:lnTo>
                <a:lnTo>
                  <a:pt x="982" y="3514"/>
                </a:lnTo>
                <a:lnTo>
                  <a:pt x="979" y="3516"/>
                </a:lnTo>
                <a:lnTo>
                  <a:pt x="977" y="3517"/>
                </a:lnTo>
                <a:lnTo>
                  <a:pt x="975" y="3524"/>
                </a:lnTo>
                <a:lnTo>
                  <a:pt x="974" y="3531"/>
                </a:lnTo>
                <a:lnTo>
                  <a:pt x="972" y="3534"/>
                </a:lnTo>
                <a:lnTo>
                  <a:pt x="968" y="3534"/>
                </a:lnTo>
                <a:lnTo>
                  <a:pt x="967" y="3543"/>
                </a:lnTo>
                <a:lnTo>
                  <a:pt x="965" y="3548"/>
                </a:lnTo>
                <a:lnTo>
                  <a:pt x="960" y="3551"/>
                </a:lnTo>
                <a:lnTo>
                  <a:pt x="955" y="3555"/>
                </a:lnTo>
                <a:lnTo>
                  <a:pt x="955" y="3562"/>
                </a:lnTo>
                <a:lnTo>
                  <a:pt x="951" y="3567"/>
                </a:lnTo>
                <a:lnTo>
                  <a:pt x="950" y="3570"/>
                </a:lnTo>
                <a:lnTo>
                  <a:pt x="948" y="3575"/>
                </a:lnTo>
                <a:lnTo>
                  <a:pt x="941" y="3575"/>
                </a:lnTo>
                <a:lnTo>
                  <a:pt x="936" y="3575"/>
                </a:lnTo>
                <a:lnTo>
                  <a:pt x="933" y="3579"/>
                </a:lnTo>
                <a:lnTo>
                  <a:pt x="931" y="3582"/>
                </a:lnTo>
                <a:lnTo>
                  <a:pt x="927" y="3585"/>
                </a:lnTo>
                <a:lnTo>
                  <a:pt x="926" y="3589"/>
                </a:lnTo>
                <a:lnTo>
                  <a:pt x="921" y="3589"/>
                </a:lnTo>
                <a:lnTo>
                  <a:pt x="914" y="3589"/>
                </a:lnTo>
                <a:lnTo>
                  <a:pt x="909" y="3591"/>
                </a:lnTo>
                <a:lnTo>
                  <a:pt x="907" y="3592"/>
                </a:lnTo>
                <a:lnTo>
                  <a:pt x="902" y="3597"/>
                </a:lnTo>
                <a:lnTo>
                  <a:pt x="900" y="3601"/>
                </a:lnTo>
                <a:lnTo>
                  <a:pt x="897" y="3603"/>
                </a:lnTo>
                <a:lnTo>
                  <a:pt x="892" y="3604"/>
                </a:lnTo>
                <a:lnTo>
                  <a:pt x="887" y="3603"/>
                </a:lnTo>
                <a:lnTo>
                  <a:pt x="885" y="3608"/>
                </a:lnTo>
                <a:lnTo>
                  <a:pt x="883" y="3609"/>
                </a:lnTo>
                <a:lnTo>
                  <a:pt x="880" y="3609"/>
                </a:lnTo>
                <a:lnTo>
                  <a:pt x="859" y="3609"/>
                </a:lnTo>
                <a:lnTo>
                  <a:pt x="859" y="3611"/>
                </a:lnTo>
                <a:lnTo>
                  <a:pt x="858" y="3613"/>
                </a:lnTo>
                <a:lnTo>
                  <a:pt x="854" y="3614"/>
                </a:lnTo>
                <a:lnTo>
                  <a:pt x="849" y="3614"/>
                </a:lnTo>
                <a:lnTo>
                  <a:pt x="846" y="3616"/>
                </a:lnTo>
                <a:lnTo>
                  <a:pt x="846" y="3620"/>
                </a:lnTo>
                <a:lnTo>
                  <a:pt x="846" y="3623"/>
                </a:lnTo>
                <a:lnTo>
                  <a:pt x="837" y="3628"/>
                </a:lnTo>
                <a:lnTo>
                  <a:pt x="832" y="3630"/>
                </a:lnTo>
                <a:lnTo>
                  <a:pt x="825" y="3630"/>
                </a:lnTo>
                <a:lnTo>
                  <a:pt x="777" y="3630"/>
                </a:lnTo>
                <a:lnTo>
                  <a:pt x="774" y="3632"/>
                </a:lnTo>
                <a:lnTo>
                  <a:pt x="771" y="3633"/>
                </a:lnTo>
                <a:lnTo>
                  <a:pt x="767" y="3637"/>
                </a:lnTo>
                <a:lnTo>
                  <a:pt x="764" y="3637"/>
                </a:lnTo>
                <a:lnTo>
                  <a:pt x="762" y="3642"/>
                </a:lnTo>
                <a:lnTo>
                  <a:pt x="760" y="3644"/>
                </a:lnTo>
                <a:lnTo>
                  <a:pt x="757" y="3644"/>
                </a:lnTo>
                <a:lnTo>
                  <a:pt x="745" y="3649"/>
                </a:lnTo>
                <a:lnTo>
                  <a:pt x="735" y="3655"/>
                </a:lnTo>
                <a:lnTo>
                  <a:pt x="723" y="3661"/>
                </a:lnTo>
                <a:lnTo>
                  <a:pt x="716" y="3662"/>
                </a:lnTo>
                <a:lnTo>
                  <a:pt x="709" y="3664"/>
                </a:lnTo>
                <a:lnTo>
                  <a:pt x="706" y="3662"/>
                </a:lnTo>
                <a:lnTo>
                  <a:pt x="704" y="3659"/>
                </a:lnTo>
                <a:lnTo>
                  <a:pt x="702" y="3650"/>
                </a:lnTo>
                <a:lnTo>
                  <a:pt x="682" y="3650"/>
                </a:lnTo>
                <a:lnTo>
                  <a:pt x="677" y="3652"/>
                </a:lnTo>
                <a:lnTo>
                  <a:pt x="675" y="3655"/>
                </a:lnTo>
                <a:lnTo>
                  <a:pt x="672" y="3664"/>
                </a:lnTo>
                <a:lnTo>
                  <a:pt x="668" y="3673"/>
                </a:lnTo>
                <a:lnTo>
                  <a:pt x="665" y="3676"/>
                </a:lnTo>
                <a:lnTo>
                  <a:pt x="661" y="3678"/>
                </a:lnTo>
                <a:lnTo>
                  <a:pt x="646" y="3681"/>
                </a:lnTo>
                <a:lnTo>
                  <a:pt x="633" y="3686"/>
                </a:lnTo>
                <a:lnTo>
                  <a:pt x="607" y="3698"/>
                </a:lnTo>
                <a:lnTo>
                  <a:pt x="607" y="3703"/>
                </a:lnTo>
                <a:lnTo>
                  <a:pt x="607" y="3708"/>
                </a:lnTo>
                <a:lnTo>
                  <a:pt x="610" y="3710"/>
                </a:lnTo>
                <a:lnTo>
                  <a:pt x="612" y="3712"/>
                </a:lnTo>
                <a:lnTo>
                  <a:pt x="621" y="3715"/>
                </a:lnTo>
                <a:lnTo>
                  <a:pt x="624" y="3717"/>
                </a:lnTo>
                <a:lnTo>
                  <a:pt x="627" y="3719"/>
                </a:lnTo>
                <a:lnTo>
                  <a:pt x="633" y="3722"/>
                </a:lnTo>
                <a:lnTo>
                  <a:pt x="638" y="3726"/>
                </a:lnTo>
                <a:lnTo>
                  <a:pt x="639" y="3732"/>
                </a:lnTo>
                <a:lnTo>
                  <a:pt x="641" y="3739"/>
                </a:lnTo>
                <a:lnTo>
                  <a:pt x="639" y="3744"/>
                </a:lnTo>
                <a:lnTo>
                  <a:pt x="638" y="3748"/>
                </a:lnTo>
                <a:lnTo>
                  <a:pt x="631" y="3753"/>
                </a:lnTo>
                <a:lnTo>
                  <a:pt x="624" y="3758"/>
                </a:lnTo>
                <a:lnTo>
                  <a:pt x="622" y="3761"/>
                </a:lnTo>
                <a:lnTo>
                  <a:pt x="621" y="3766"/>
                </a:lnTo>
                <a:lnTo>
                  <a:pt x="610" y="3766"/>
                </a:lnTo>
                <a:lnTo>
                  <a:pt x="607" y="3768"/>
                </a:lnTo>
                <a:lnTo>
                  <a:pt x="604" y="3770"/>
                </a:lnTo>
                <a:lnTo>
                  <a:pt x="602" y="3773"/>
                </a:lnTo>
                <a:lnTo>
                  <a:pt x="600" y="3777"/>
                </a:lnTo>
                <a:lnTo>
                  <a:pt x="600" y="3787"/>
                </a:lnTo>
                <a:lnTo>
                  <a:pt x="604" y="3790"/>
                </a:lnTo>
                <a:lnTo>
                  <a:pt x="609" y="3792"/>
                </a:lnTo>
                <a:lnTo>
                  <a:pt x="621" y="3794"/>
                </a:lnTo>
                <a:lnTo>
                  <a:pt x="631" y="3794"/>
                </a:lnTo>
                <a:lnTo>
                  <a:pt x="641" y="3794"/>
                </a:lnTo>
                <a:lnTo>
                  <a:pt x="663" y="3795"/>
                </a:lnTo>
                <a:lnTo>
                  <a:pt x="673" y="3797"/>
                </a:lnTo>
                <a:lnTo>
                  <a:pt x="682" y="3801"/>
                </a:lnTo>
                <a:lnTo>
                  <a:pt x="684" y="3799"/>
                </a:lnTo>
                <a:lnTo>
                  <a:pt x="685" y="3797"/>
                </a:lnTo>
                <a:lnTo>
                  <a:pt x="689" y="3794"/>
                </a:lnTo>
                <a:lnTo>
                  <a:pt x="694" y="3792"/>
                </a:lnTo>
                <a:lnTo>
                  <a:pt x="696" y="3790"/>
                </a:lnTo>
                <a:lnTo>
                  <a:pt x="696" y="3787"/>
                </a:lnTo>
                <a:lnTo>
                  <a:pt x="697" y="3783"/>
                </a:lnTo>
                <a:lnTo>
                  <a:pt x="701" y="3782"/>
                </a:lnTo>
                <a:lnTo>
                  <a:pt x="709" y="3780"/>
                </a:lnTo>
                <a:lnTo>
                  <a:pt x="711" y="3789"/>
                </a:lnTo>
                <a:lnTo>
                  <a:pt x="711" y="3797"/>
                </a:lnTo>
                <a:lnTo>
                  <a:pt x="709" y="3802"/>
                </a:lnTo>
                <a:lnTo>
                  <a:pt x="708" y="3807"/>
                </a:lnTo>
                <a:lnTo>
                  <a:pt x="702" y="3811"/>
                </a:lnTo>
                <a:lnTo>
                  <a:pt x="697" y="3812"/>
                </a:lnTo>
                <a:lnTo>
                  <a:pt x="685" y="3814"/>
                </a:lnTo>
                <a:lnTo>
                  <a:pt x="656" y="3814"/>
                </a:lnTo>
                <a:lnTo>
                  <a:pt x="644" y="3816"/>
                </a:lnTo>
                <a:lnTo>
                  <a:pt x="638" y="3818"/>
                </a:lnTo>
                <a:lnTo>
                  <a:pt x="634" y="3821"/>
                </a:lnTo>
                <a:lnTo>
                  <a:pt x="634" y="3830"/>
                </a:lnTo>
                <a:lnTo>
                  <a:pt x="636" y="3836"/>
                </a:lnTo>
                <a:lnTo>
                  <a:pt x="641" y="3840"/>
                </a:lnTo>
                <a:lnTo>
                  <a:pt x="648" y="3841"/>
                </a:lnTo>
                <a:lnTo>
                  <a:pt x="665" y="3841"/>
                </a:lnTo>
                <a:lnTo>
                  <a:pt x="682" y="3841"/>
                </a:lnTo>
                <a:lnTo>
                  <a:pt x="689" y="3841"/>
                </a:lnTo>
                <a:lnTo>
                  <a:pt x="723" y="3841"/>
                </a:lnTo>
                <a:lnTo>
                  <a:pt x="726" y="3841"/>
                </a:lnTo>
                <a:lnTo>
                  <a:pt x="730" y="3838"/>
                </a:lnTo>
                <a:lnTo>
                  <a:pt x="735" y="3833"/>
                </a:lnTo>
                <a:lnTo>
                  <a:pt x="737" y="3830"/>
                </a:lnTo>
                <a:lnTo>
                  <a:pt x="740" y="3828"/>
                </a:lnTo>
                <a:lnTo>
                  <a:pt x="743" y="3828"/>
                </a:lnTo>
                <a:lnTo>
                  <a:pt x="750" y="3828"/>
                </a:lnTo>
                <a:lnTo>
                  <a:pt x="788" y="3821"/>
                </a:lnTo>
                <a:lnTo>
                  <a:pt x="810" y="3821"/>
                </a:lnTo>
                <a:lnTo>
                  <a:pt x="832" y="3821"/>
                </a:lnTo>
                <a:lnTo>
                  <a:pt x="832" y="3818"/>
                </a:lnTo>
                <a:lnTo>
                  <a:pt x="835" y="3816"/>
                </a:lnTo>
                <a:lnTo>
                  <a:pt x="837" y="3818"/>
                </a:lnTo>
                <a:lnTo>
                  <a:pt x="839" y="3821"/>
                </a:lnTo>
                <a:lnTo>
                  <a:pt x="835" y="3826"/>
                </a:lnTo>
                <a:lnTo>
                  <a:pt x="834" y="3833"/>
                </a:lnTo>
                <a:lnTo>
                  <a:pt x="832" y="3840"/>
                </a:lnTo>
                <a:lnTo>
                  <a:pt x="832" y="3848"/>
                </a:lnTo>
                <a:lnTo>
                  <a:pt x="846" y="3850"/>
                </a:lnTo>
                <a:lnTo>
                  <a:pt x="858" y="3853"/>
                </a:lnTo>
                <a:lnTo>
                  <a:pt x="880" y="3862"/>
                </a:lnTo>
                <a:lnTo>
                  <a:pt x="892" y="3864"/>
                </a:lnTo>
                <a:lnTo>
                  <a:pt x="900" y="3869"/>
                </a:lnTo>
                <a:lnTo>
                  <a:pt x="909" y="3874"/>
                </a:lnTo>
                <a:lnTo>
                  <a:pt x="912" y="3877"/>
                </a:lnTo>
                <a:lnTo>
                  <a:pt x="914" y="3882"/>
                </a:lnTo>
                <a:lnTo>
                  <a:pt x="907" y="3886"/>
                </a:lnTo>
                <a:lnTo>
                  <a:pt x="895" y="3889"/>
                </a:lnTo>
                <a:lnTo>
                  <a:pt x="890" y="3891"/>
                </a:lnTo>
                <a:lnTo>
                  <a:pt x="885" y="3889"/>
                </a:lnTo>
                <a:lnTo>
                  <a:pt x="881" y="3888"/>
                </a:lnTo>
                <a:lnTo>
                  <a:pt x="880" y="3882"/>
                </a:lnTo>
                <a:lnTo>
                  <a:pt x="875" y="3882"/>
                </a:lnTo>
                <a:lnTo>
                  <a:pt x="870" y="3882"/>
                </a:lnTo>
                <a:lnTo>
                  <a:pt x="864" y="3877"/>
                </a:lnTo>
                <a:lnTo>
                  <a:pt x="856" y="3874"/>
                </a:lnTo>
                <a:lnTo>
                  <a:pt x="852" y="3874"/>
                </a:lnTo>
                <a:lnTo>
                  <a:pt x="846" y="3876"/>
                </a:lnTo>
                <a:lnTo>
                  <a:pt x="846" y="3882"/>
                </a:lnTo>
                <a:lnTo>
                  <a:pt x="844" y="3888"/>
                </a:lnTo>
                <a:lnTo>
                  <a:pt x="841" y="3891"/>
                </a:lnTo>
                <a:lnTo>
                  <a:pt x="837" y="3896"/>
                </a:lnTo>
                <a:lnTo>
                  <a:pt x="834" y="3899"/>
                </a:lnTo>
                <a:lnTo>
                  <a:pt x="832" y="3903"/>
                </a:lnTo>
                <a:lnTo>
                  <a:pt x="832" y="3906"/>
                </a:lnTo>
                <a:lnTo>
                  <a:pt x="839" y="3910"/>
                </a:lnTo>
                <a:lnTo>
                  <a:pt x="844" y="3911"/>
                </a:lnTo>
                <a:lnTo>
                  <a:pt x="846" y="3913"/>
                </a:lnTo>
                <a:lnTo>
                  <a:pt x="846" y="3916"/>
                </a:lnTo>
                <a:lnTo>
                  <a:pt x="851" y="3920"/>
                </a:lnTo>
                <a:lnTo>
                  <a:pt x="858" y="3922"/>
                </a:lnTo>
                <a:lnTo>
                  <a:pt x="864" y="3923"/>
                </a:lnTo>
                <a:lnTo>
                  <a:pt x="873" y="3923"/>
                </a:lnTo>
                <a:lnTo>
                  <a:pt x="878" y="3922"/>
                </a:lnTo>
                <a:lnTo>
                  <a:pt x="881" y="3920"/>
                </a:lnTo>
                <a:lnTo>
                  <a:pt x="887" y="3916"/>
                </a:lnTo>
                <a:lnTo>
                  <a:pt x="893" y="3916"/>
                </a:lnTo>
                <a:lnTo>
                  <a:pt x="897" y="3918"/>
                </a:lnTo>
                <a:lnTo>
                  <a:pt x="899" y="3920"/>
                </a:lnTo>
                <a:lnTo>
                  <a:pt x="899" y="3922"/>
                </a:lnTo>
                <a:lnTo>
                  <a:pt x="900" y="3923"/>
                </a:lnTo>
                <a:lnTo>
                  <a:pt x="909" y="3925"/>
                </a:lnTo>
                <a:lnTo>
                  <a:pt x="917" y="3923"/>
                </a:lnTo>
                <a:lnTo>
                  <a:pt x="926" y="3923"/>
                </a:lnTo>
                <a:lnTo>
                  <a:pt x="934" y="3923"/>
                </a:lnTo>
                <a:lnTo>
                  <a:pt x="938" y="3922"/>
                </a:lnTo>
                <a:lnTo>
                  <a:pt x="939" y="3918"/>
                </a:lnTo>
                <a:lnTo>
                  <a:pt x="941" y="3910"/>
                </a:lnTo>
                <a:lnTo>
                  <a:pt x="955" y="3910"/>
                </a:lnTo>
                <a:lnTo>
                  <a:pt x="958" y="3920"/>
                </a:lnTo>
                <a:lnTo>
                  <a:pt x="963" y="3928"/>
                </a:lnTo>
                <a:lnTo>
                  <a:pt x="970" y="3935"/>
                </a:lnTo>
                <a:lnTo>
                  <a:pt x="975" y="3944"/>
                </a:lnTo>
                <a:lnTo>
                  <a:pt x="975" y="3971"/>
                </a:lnTo>
                <a:lnTo>
                  <a:pt x="979" y="3973"/>
                </a:lnTo>
                <a:lnTo>
                  <a:pt x="980" y="3976"/>
                </a:lnTo>
                <a:lnTo>
                  <a:pt x="982" y="3985"/>
                </a:lnTo>
                <a:lnTo>
                  <a:pt x="987" y="3988"/>
                </a:lnTo>
                <a:lnTo>
                  <a:pt x="994" y="3990"/>
                </a:lnTo>
                <a:lnTo>
                  <a:pt x="999" y="3993"/>
                </a:lnTo>
                <a:lnTo>
                  <a:pt x="1001" y="3995"/>
                </a:lnTo>
                <a:lnTo>
                  <a:pt x="1003" y="3998"/>
                </a:lnTo>
                <a:lnTo>
                  <a:pt x="1006" y="4003"/>
                </a:lnTo>
                <a:lnTo>
                  <a:pt x="1009" y="4009"/>
                </a:lnTo>
                <a:lnTo>
                  <a:pt x="1013" y="4012"/>
                </a:lnTo>
                <a:lnTo>
                  <a:pt x="1016" y="4019"/>
                </a:lnTo>
                <a:lnTo>
                  <a:pt x="1021" y="4020"/>
                </a:lnTo>
                <a:lnTo>
                  <a:pt x="1023" y="4022"/>
                </a:lnTo>
                <a:lnTo>
                  <a:pt x="1023" y="4026"/>
                </a:lnTo>
                <a:lnTo>
                  <a:pt x="1025" y="4029"/>
                </a:lnTo>
                <a:lnTo>
                  <a:pt x="1027" y="4032"/>
                </a:lnTo>
                <a:lnTo>
                  <a:pt x="1028" y="4036"/>
                </a:lnTo>
                <a:lnTo>
                  <a:pt x="1030" y="4039"/>
                </a:lnTo>
                <a:lnTo>
                  <a:pt x="1044" y="4038"/>
                </a:lnTo>
                <a:lnTo>
                  <a:pt x="1056" y="4038"/>
                </a:lnTo>
                <a:lnTo>
                  <a:pt x="1079" y="4041"/>
                </a:lnTo>
                <a:lnTo>
                  <a:pt x="1102" y="4044"/>
                </a:lnTo>
                <a:lnTo>
                  <a:pt x="1126" y="4046"/>
                </a:lnTo>
                <a:lnTo>
                  <a:pt x="1131" y="4046"/>
                </a:lnTo>
                <a:lnTo>
                  <a:pt x="1134" y="4043"/>
                </a:lnTo>
                <a:lnTo>
                  <a:pt x="1136" y="4039"/>
                </a:lnTo>
                <a:lnTo>
                  <a:pt x="1137" y="4034"/>
                </a:lnTo>
                <a:lnTo>
                  <a:pt x="1139" y="4031"/>
                </a:lnTo>
                <a:lnTo>
                  <a:pt x="1141" y="4027"/>
                </a:lnTo>
                <a:lnTo>
                  <a:pt x="1146" y="4026"/>
                </a:lnTo>
                <a:lnTo>
                  <a:pt x="1153" y="4026"/>
                </a:lnTo>
                <a:lnTo>
                  <a:pt x="1155" y="4020"/>
                </a:lnTo>
                <a:lnTo>
                  <a:pt x="1156" y="4019"/>
                </a:lnTo>
                <a:lnTo>
                  <a:pt x="1160" y="4019"/>
                </a:lnTo>
                <a:lnTo>
                  <a:pt x="1170" y="4014"/>
                </a:lnTo>
                <a:lnTo>
                  <a:pt x="1182" y="4010"/>
                </a:lnTo>
                <a:lnTo>
                  <a:pt x="1207" y="4005"/>
                </a:lnTo>
                <a:lnTo>
                  <a:pt x="1262" y="3998"/>
                </a:lnTo>
                <a:lnTo>
                  <a:pt x="1264" y="3993"/>
                </a:lnTo>
                <a:lnTo>
                  <a:pt x="1265" y="3992"/>
                </a:lnTo>
                <a:lnTo>
                  <a:pt x="1269" y="3992"/>
                </a:lnTo>
                <a:lnTo>
                  <a:pt x="1282" y="3992"/>
                </a:lnTo>
                <a:lnTo>
                  <a:pt x="1284" y="3986"/>
                </a:lnTo>
                <a:lnTo>
                  <a:pt x="1286" y="3985"/>
                </a:lnTo>
                <a:lnTo>
                  <a:pt x="1289" y="3985"/>
                </a:lnTo>
                <a:lnTo>
                  <a:pt x="1288" y="3990"/>
                </a:lnTo>
                <a:lnTo>
                  <a:pt x="1286" y="3992"/>
                </a:lnTo>
                <a:lnTo>
                  <a:pt x="1282" y="3992"/>
                </a:lnTo>
                <a:lnTo>
                  <a:pt x="1277" y="4000"/>
                </a:lnTo>
                <a:lnTo>
                  <a:pt x="1270" y="4007"/>
                </a:lnTo>
                <a:lnTo>
                  <a:pt x="1264" y="4014"/>
                </a:lnTo>
                <a:lnTo>
                  <a:pt x="1255" y="4019"/>
                </a:lnTo>
                <a:lnTo>
                  <a:pt x="1241" y="4020"/>
                </a:lnTo>
                <a:lnTo>
                  <a:pt x="1231" y="4026"/>
                </a:lnTo>
                <a:lnTo>
                  <a:pt x="1219" y="4031"/>
                </a:lnTo>
                <a:lnTo>
                  <a:pt x="1207" y="4032"/>
                </a:lnTo>
                <a:lnTo>
                  <a:pt x="1206" y="4038"/>
                </a:lnTo>
                <a:lnTo>
                  <a:pt x="1202" y="4041"/>
                </a:lnTo>
                <a:lnTo>
                  <a:pt x="1194" y="4046"/>
                </a:lnTo>
                <a:lnTo>
                  <a:pt x="1185" y="4051"/>
                </a:lnTo>
                <a:lnTo>
                  <a:pt x="1173" y="4053"/>
                </a:lnTo>
                <a:lnTo>
                  <a:pt x="1168" y="4063"/>
                </a:lnTo>
                <a:lnTo>
                  <a:pt x="1163" y="4073"/>
                </a:lnTo>
                <a:lnTo>
                  <a:pt x="1156" y="4082"/>
                </a:lnTo>
                <a:lnTo>
                  <a:pt x="1151" y="4085"/>
                </a:lnTo>
                <a:lnTo>
                  <a:pt x="1146" y="4087"/>
                </a:lnTo>
                <a:lnTo>
                  <a:pt x="1146" y="4094"/>
                </a:lnTo>
                <a:lnTo>
                  <a:pt x="1146" y="4101"/>
                </a:lnTo>
                <a:lnTo>
                  <a:pt x="1149" y="4106"/>
                </a:lnTo>
                <a:lnTo>
                  <a:pt x="1151" y="4107"/>
                </a:lnTo>
                <a:lnTo>
                  <a:pt x="1153" y="4107"/>
                </a:lnTo>
                <a:lnTo>
                  <a:pt x="1151" y="4111"/>
                </a:lnTo>
                <a:lnTo>
                  <a:pt x="1149" y="4114"/>
                </a:lnTo>
                <a:lnTo>
                  <a:pt x="1146" y="4118"/>
                </a:lnTo>
                <a:lnTo>
                  <a:pt x="1146" y="4121"/>
                </a:lnTo>
                <a:lnTo>
                  <a:pt x="1131" y="4123"/>
                </a:lnTo>
                <a:lnTo>
                  <a:pt x="1119" y="4121"/>
                </a:lnTo>
                <a:lnTo>
                  <a:pt x="1095" y="4118"/>
                </a:lnTo>
                <a:lnTo>
                  <a:pt x="1071" y="4114"/>
                </a:lnTo>
                <a:lnTo>
                  <a:pt x="1057" y="4114"/>
                </a:lnTo>
                <a:lnTo>
                  <a:pt x="1044" y="4114"/>
                </a:lnTo>
                <a:lnTo>
                  <a:pt x="1042" y="4111"/>
                </a:lnTo>
                <a:lnTo>
                  <a:pt x="1038" y="4109"/>
                </a:lnTo>
                <a:lnTo>
                  <a:pt x="1030" y="4107"/>
                </a:lnTo>
                <a:lnTo>
                  <a:pt x="1025" y="4099"/>
                </a:lnTo>
                <a:lnTo>
                  <a:pt x="1023" y="4094"/>
                </a:lnTo>
                <a:lnTo>
                  <a:pt x="1023" y="4087"/>
                </a:lnTo>
                <a:lnTo>
                  <a:pt x="1018" y="4087"/>
                </a:lnTo>
                <a:lnTo>
                  <a:pt x="1015" y="4085"/>
                </a:lnTo>
                <a:lnTo>
                  <a:pt x="1011" y="4084"/>
                </a:lnTo>
                <a:lnTo>
                  <a:pt x="1009" y="4080"/>
                </a:lnTo>
                <a:lnTo>
                  <a:pt x="1004" y="4080"/>
                </a:lnTo>
                <a:lnTo>
                  <a:pt x="1001" y="4078"/>
                </a:lnTo>
                <a:lnTo>
                  <a:pt x="997" y="4077"/>
                </a:lnTo>
                <a:lnTo>
                  <a:pt x="996" y="4073"/>
                </a:lnTo>
                <a:lnTo>
                  <a:pt x="986" y="4075"/>
                </a:lnTo>
                <a:lnTo>
                  <a:pt x="975" y="4073"/>
                </a:lnTo>
                <a:lnTo>
                  <a:pt x="968" y="4072"/>
                </a:lnTo>
                <a:lnTo>
                  <a:pt x="962" y="4070"/>
                </a:lnTo>
                <a:lnTo>
                  <a:pt x="950" y="4063"/>
                </a:lnTo>
                <a:lnTo>
                  <a:pt x="943" y="4061"/>
                </a:lnTo>
                <a:lnTo>
                  <a:pt x="934" y="4060"/>
                </a:lnTo>
                <a:lnTo>
                  <a:pt x="921" y="4060"/>
                </a:lnTo>
                <a:lnTo>
                  <a:pt x="919" y="4065"/>
                </a:lnTo>
                <a:lnTo>
                  <a:pt x="917" y="4067"/>
                </a:lnTo>
                <a:lnTo>
                  <a:pt x="914" y="4067"/>
                </a:lnTo>
                <a:lnTo>
                  <a:pt x="899" y="4068"/>
                </a:lnTo>
                <a:lnTo>
                  <a:pt x="883" y="4068"/>
                </a:lnTo>
                <a:lnTo>
                  <a:pt x="856" y="4065"/>
                </a:lnTo>
                <a:lnTo>
                  <a:pt x="832" y="4063"/>
                </a:lnTo>
                <a:lnTo>
                  <a:pt x="822" y="4065"/>
                </a:lnTo>
                <a:lnTo>
                  <a:pt x="812" y="4067"/>
                </a:lnTo>
                <a:lnTo>
                  <a:pt x="808" y="4072"/>
                </a:lnTo>
                <a:lnTo>
                  <a:pt x="806" y="4077"/>
                </a:lnTo>
                <a:lnTo>
                  <a:pt x="805" y="4090"/>
                </a:lnTo>
                <a:lnTo>
                  <a:pt x="805" y="4121"/>
                </a:lnTo>
                <a:lnTo>
                  <a:pt x="786" y="4130"/>
                </a:lnTo>
                <a:lnTo>
                  <a:pt x="776" y="4133"/>
                </a:lnTo>
                <a:lnTo>
                  <a:pt x="764" y="4135"/>
                </a:lnTo>
                <a:lnTo>
                  <a:pt x="752" y="4130"/>
                </a:lnTo>
                <a:lnTo>
                  <a:pt x="742" y="4123"/>
                </a:lnTo>
                <a:lnTo>
                  <a:pt x="730" y="4118"/>
                </a:lnTo>
                <a:lnTo>
                  <a:pt x="723" y="4116"/>
                </a:lnTo>
                <a:lnTo>
                  <a:pt x="716" y="4114"/>
                </a:lnTo>
                <a:lnTo>
                  <a:pt x="716" y="4148"/>
                </a:lnTo>
                <a:lnTo>
                  <a:pt x="704" y="4157"/>
                </a:lnTo>
                <a:lnTo>
                  <a:pt x="699" y="4162"/>
                </a:lnTo>
                <a:lnTo>
                  <a:pt x="696" y="4169"/>
                </a:lnTo>
                <a:lnTo>
                  <a:pt x="692" y="4176"/>
                </a:lnTo>
                <a:lnTo>
                  <a:pt x="689" y="4184"/>
                </a:lnTo>
                <a:lnTo>
                  <a:pt x="689" y="4193"/>
                </a:lnTo>
                <a:lnTo>
                  <a:pt x="689" y="4203"/>
                </a:lnTo>
                <a:lnTo>
                  <a:pt x="684" y="4205"/>
                </a:lnTo>
                <a:lnTo>
                  <a:pt x="680" y="4207"/>
                </a:lnTo>
                <a:lnTo>
                  <a:pt x="675" y="4213"/>
                </a:lnTo>
                <a:lnTo>
                  <a:pt x="672" y="4222"/>
                </a:lnTo>
                <a:lnTo>
                  <a:pt x="668" y="4230"/>
                </a:lnTo>
                <a:lnTo>
                  <a:pt x="661" y="4230"/>
                </a:lnTo>
                <a:lnTo>
                  <a:pt x="656" y="4232"/>
                </a:lnTo>
                <a:lnTo>
                  <a:pt x="648" y="4237"/>
                </a:lnTo>
                <a:lnTo>
                  <a:pt x="639" y="4242"/>
                </a:lnTo>
                <a:lnTo>
                  <a:pt x="634" y="4244"/>
                </a:lnTo>
                <a:lnTo>
                  <a:pt x="627" y="4244"/>
                </a:lnTo>
                <a:lnTo>
                  <a:pt x="622" y="4251"/>
                </a:lnTo>
                <a:lnTo>
                  <a:pt x="617" y="4258"/>
                </a:lnTo>
                <a:lnTo>
                  <a:pt x="614" y="4261"/>
                </a:lnTo>
                <a:lnTo>
                  <a:pt x="610" y="4263"/>
                </a:lnTo>
                <a:lnTo>
                  <a:pt x="605" y="4265"/>
                </a:lnTo>
                <a:lnTo>
                  <a:pt x="600" y="4265"/>
                </a:lnTo>
                <a:lnTo>
                  <a:pt x="600" y="4275"/>
                </a:lnTo>
                <a:lnTo>
                  <a:pt x="598" y="4278"/>
                </a:lnTo>
                <a:lnTo>
                  <a:pt x="595" y="4282"/>
                </a:lnTo>
                <a:lnTo>
                  <a:pt x="593" y="4283"/>
                </a:lnTo>
                <a:lnTo>
                  <a:pt x="590" y="4285"/>
                </a:lnTo>
                <a:lnTo>
                  <a:pt x="580" y="4285"/>
                </a:lnTo>
                <a:lnTo>
                  <a:pt x="578" y="4297"/>
                </a:lnTo>
                <a:lnTo>
                  <a:pt x="573" y="4305"/>
                </a:lnTo>
                <a:lnTo>
                  <a:pt x="568" y="4314"/>
                </a:lnTo>
                <a:lnTo>
                  <a:pt x="564" y="4317"/>
                </a:lnTo>
                <a:lnTo>
                  <a:pt x="559" y="4319"/>
                </a:lnTo>
                <a:lnTo>
                  <a:pt x="559" y="4309"/>
                </a:lnTo>
                <a:lnTo>
                  <a:pt x="557" y="4305"/>
                </a:lnTo>
                <a:lnTo>
                  <a:pt x="554" y="4302"/>
                </a:lnTo>
                <a:lnTo>
                  <a:pt x="552" y="4300"/>
                </a:lnTo>
                <a:lnTo>
                  <a:pt x="549" y="4299"/>
                </a:lnTo>
                <a:lnTo>
                  <a:pt x="539" y="4299"/>
                </a:lnTo>
                <a:lnTo>
                  <a:pt x="535" y="4300"/>
                </a:lnTo>
                <a:lnTo>
                  <a:pt x="534" y="4304"/>
                </a:lnTo>
                <a:lnTo>
                  <a:pt x="532" y="4312"/>
                </a:lnTo>
                <a:lnTo>
                  <a:pt x="528" y="4312"/>
                </a:lnTo>
                <a:lnTo>
                  <a:pt x="527" y="4314"/>
                </a:lnTo>
                <a:lnTo>
                  <a:pt x="525" y="4319"/>
                </a:lnTo>
                <a:lnTo>
                  <a:pt x="522" y="4321"/>
                </a:lnTo>
                <a:lnTo>
                  <a:pt x="520" y="4324"/>
                </a:lnTo>
                <a:lnTo>
                  <a:pt x="518" y="4333"/>
                </a:lnTo>
                <a:lnTo>
                  <a:pt x="515" y="4333"/>
                </a:lnTo>
                <a:lnTo>
                  <a:pt x="513" y="4334"/>
                </a:lnTo>
                <a:lnTo>
                  <a:pt x="511" y="4340"/>
                </a:lnTo>
                <a:lnTo>
                  <a:pt x="506" y="4343"/>
                </a:lnTo>
                <a:lnTo>
                  <a:pt x="501" y="4346"/>
                </a:lnTo>
                <a:lnTo>
                  <a:pt x="496" y="4352"/>
                </a:lnTo>
                <a:lnTo>
                  <a:pt x="491" y="4353"/>
                </a:lnTo>
                <a:lnTo>
                  <a:pt x="489" y="4357"/>
                </a:lnTo>
                <a:lnTo>
                  <a:pt x="486" y="4358"/>
                </a:lnTo>
                <a:lnTo>
                  <a:pt x="477" y="4360"/>
                </a:lnTo>
                <a:lnTo>
                  <a:pt x="477" y="4363"/>
                </a:lnTo>
                <a:lnTo>
                  <a:pt x="475" y="4365"/>
                </a:lnTo>
                <a:lnTo>
                  <a:pt x="470" y="4367"/>
                </a:lnTo>
                <a:lnTo>
                  <a:pt x="464" y="4377"/>
                </a:lnTo>
                <a:lnTo>
                  <a:pt x="455" y="4386"/>
                </a:lnTo>
                <a:lnTo>
                  <a:pt x="446" y="4394"/>
                </a:lnTo>
                <a:lnTo>
                  <a:pt x="436" y="4401"/>
                </a:lnTo>
                <a:lnTo>
                  <a:pt x="431" y="4401"/>
                </a:lnTo>
                <a:lnTo>
                  <a:pt x="426" y="4403"/>
                </a:lnTo>
                <a:lnTo>
                  <a:pt x="417" y="4406"/>
                </a:lnTo>
                <a:lnTo>
                  <a:pt x="411" y="4411"/>
                </a:lnTo>
                <a:lnTo>
                  <a:pt x="402" y="4415"/>
                </a:lnTo>
                <a:lnTo>
                  <a:pt x="392" y="4415"/>
                </a:lnTo>
                <a:lnTo>
                  <a:pt x="383" y="4415"/>
                </a:lnTo>
                <a:lnTo>
                  <a:pt x="368" y="4418"/>
                </a:lnTo>
                <a:lnTo>
                  <a:pt x="353" y="4421"/>
                </a:lnTo>
                <a:lnTo>
                  <a:pt x="344" y="4423"/>
                </a:lnTo>
                <a:lnTo>
                  <a:pt x="334" y="4421"/>
                </a:lnTo>
                <a:lnTo>
                  <a:pt x="330" y="4427"/>
                </a:lnTo>
                <a:lnTo>
                  <a:pt x="327" y="4432"/>
                </a:lnTo>
                <a:lnTo>
                  <a:pt x="320" y="4435"/>
                </a:lnTo>
                <a:lnTo>
                  <a:pt x="313" y="4435"/>
                </a:lnTo>
                <a:lnTo>
                  <a:pt x="308" y="4442"/>
                </a:lnTo>
                <a:lnTo>
                  <a:pt x="303" y="4447"/>
                </a:lnTo>
                <a:lnTo>
                  <a:pt x="290" y="4456"/>
                </a:lnTo>
                <a:lnTo>
                  <a:pt x="284" y="4461"/>
                </a:lnTo>
                <a:lnTo>
                  <a:pt x="279" y="4467"/>
                </a:lnTo>
                <a:lnTo>
                  <a:pt x="278" y="4478"/>
                </a:lnTo>
                <a:lnTo>
                  <a:pt x="279" y="4490"/>
                </a:lnTo>
                <a:lnTo>
                  <a:pt x="320" y="4490"/>
                </a:lnTo>
                <a:lnTo>
                  <a:pt x="325" y="4486"/>
                </a:lnTo>
                <a:lnTo>
                  <a:pt x="332" y="4485"/>
                </a:lnTo>
                <a:lnTo>
                  <a:pt x="339" y="4483"/>
                </a:lnTo>
                <a:lnTo>
                  <a:pt x="348" y="4483"/>
                </a:lnTo>
                <a:lnTo>
                  <a:pt x="353" y="4474"/>
                </a:lnTo>
                <a:lnTo>
                  <a:pt x="356" y="4471"/>
                </a:lnTo>
                <a:lnTo>
                  <a:pt x="361" y="4469"/>
                </a:lnTo>
                <a:lnTo>
                  <a:pt x="361" y="4473"/>
                </a:lnTo>
                <a:lnTo>
                  <a:pt x="363" y="4474"/>
                </a:lnTo>
                <a:lnTo>
                  <a:pt x="368" y="4476"/>
                </a:lnTo>
                <a:lnTo>
                  <a:pt x="373" y="4478"/>
                </a:lnTo>
                <a:lnTo>
                  <a:pt x="375" y="4479"/>
                </a:lnTo>
                <a:lnTo>
                  <a:pt x="375" y="4483"/>
                </a:lnTo>
                <a:lnTo>
                  <a:pt x="385" y="4485"/>
                </a:lnTo>
                <a:lnTo>
                  <a:pt x="392" y="4488"/>
                </a:lnTo>
                <a:lnTo>
                  <a:pt x="397" y="4493"/>
                </a:lnTo>
                <a:lnTo>
                  <a:pt x="400" y="4502"/>
                </a:lnTo>
                <a:lnTo>
                  <a:pt x="402" y="4512"/>
                </a:lnTo>
                <a:lnTo>
                  <a:pt x="402" y="4522"/>
                </a:lnTo>
                <a:lnTo>
                  <a:pt x="402" y="4544"/>
                </a:lnTo>
                <a:lnTo>
                  <a:pt x="416" y="4546"/>
                </a:lnTo>
                <a:lnTo>
                  <a:pt x="428" y="4542"/>
                </a:lnTo>
                <a:lnTo>
                  <a:pt x="438" y="4541"/>
                </a:lnTo>
                <a:lnTo>
                  <a:pt x="450" y="4537"/>
                </a:lnTo>
                <a:lnTo>
                  <a:pt x="452" y="4536"/>
                </a:lnTo>
                <a:lnTo>
                  <a:pt x="453" y="4534"/>
                </a:lnTo>
                <a:lnTo>
                  <a:pt x="457" y="4531"/>
                </a:lnTo>
                <a:lnTo>
                  <a:pt x="462" y="4529"/>
                </a:lnTo>
                <a:lnTo>
                  <a:pt x="464" y="4527"/>
                </a:lnTo>
                <a:lnTo>
                  <a:pt x="464" y="4524"/>
                </a:lnTo>
                <a:lnTo>
                  <a:pt x="470" y="4520"/>
                </a:lnTo>
                <a:lnTo>
                  <a:pt x="475" y="4517"/>
                </a:lnTo>
                <a:lnTo>
                  <a:pt x="475" y="4515"/>
                </a:lnTo>
                <a:lnTo>
                  <a:pt x="474" y="4512"/>
                </a:lnTo>
                <a:lnTo>
                  <a:pt x="467" y="4502"/>
                </a:lnTo>
                <a:lnTo>
                  <a:pt x="464" y="4496"/>
                </a:lnTo>
                <a:lnTo>
                  <a:pt x="464" y="4490"/>
                </a:lnTo>
                <a:lnTo>
                  <a:pt x="469" y="4491"/>
                </a:lnTo>
                <a:lnTo>
                  <a:pt x="474" y="4491"/>
                </a:lnTo>
                <a:lnTo>
                  <a:pt x="477" y="4491"/>
                </a:lnTo>
                <a:lnTo>
                  <a:pt x="481" y="4490"/>
                </a:lnTo>
                <a:lnTo>
                  <a:pt x="482" y="4483"/>
                </a:lnTo>
                <a:lnTo>
                  <a:pt x="484" y="4476"/>
                </a:lnTo>
                <a:lnTo>
                  <a:pt x="486" y="4469"/>
                </a:lnTo>
                <a:lnTo>
                  <a:pt x="487" y="4462"/>
                </a:lnTo>
                <a:lnTo>
                  <a:pt x="487" y="4459"/>
                </a:lnTo>
                <a:lnTo>
                  <a:pt x="491" y="4457"/>
                </a:lnTo>
                <a:lnTo>
                  <a:pt x="494" y="4456"/>
                </a:lnTo>
                <a:lnTo>
                  <a:pt x="498" y="4456"/>
                </a:lnTo>
                <a:lnTo>
                  <a:pt x="498" y="4483"/>
                </a:lnTo>
                <a:lnTo>
                  <a:pt x="505" y="4483"/>
                </a:lnTo>
                <a:lnTo>
                  <a:pt x="510" y="4483"/>
                </a:lnTo>
                <a:lnTo>
                  <a:pt x="511" y="4479"/>
                </a:lnTo>
                <a:lnTo>
                  <a:pt x="515" y="4476"/>
                </a:lnTo>
                <a:lnTo>
                  <a:pt x="516" y="4473"/>
                </a:lnTo>
                <a:lnTo>
                  <a:pt x="520" y="4469"/>
                </a:lnTo>
                <a:lnTo>
                  <a:pt x="525" y="4469"/>
                </a:lnTo>
                <a:lnTo>
                  <a:pt x="532" y="4469"/>
                </a:lnTo>
                <a:lnTo>
                  <a:pt x="539" y="4471"/>
                </a:lnTo>
                <a:lnTo>
                  <a:pt x="544" y="4469"/>
                </a:lnTo>
                <a:lnTo>
                  <a:pt x="552" y="4466"/>
                </a:lnTo>
                <a:lnTo>
                  <a:pt x="561" y="4462"/>
                </a:lnTo>
                <a:lnTo>
                  <a:pt x="566" y="4461"/>
                </a:lnTo>
                <a:lnTo>
                  <a:pt x="573" y="4462"/>
                </a:lnTo>
                <a:lnTo>
                  <a:pt x="576" y="4450"/>
                </a:lnTo>
                <a:lnTo>
                  <a:pt x="578" y="4438"/>
                </a:lnTo>
                <a:lnTo>
                  <a:pt x="581" y="4432"/>
                </a:lnTo>
                <a:lnTo>
                  <a:pt x="583" y="4428"/>
                </a:lnTo>
                <a:lnTo>
                  <a:pt x="588" y="4423"/>
                </a:lnTo>
                <a:lnTo>
                  <a:pt x="593" y="4421"/>
                </a:lnTo>
                <a:lnTo>
                  <a:pt x="600" y="4423"/>
                </a:lnTo>
                <a:lnTo>
                  <a:pt x="607" y="4425"/>
                </a:lnTo>
                <a:lnTo>
                  <a:pt x="612" y="4428"/>
                </a:lnTo>
                <a:lnTo>
                  <a:pt x="621" y="4428"/>
                </a:lnTo>
                <a:lnTo>
                  <a:pt x="622" y="4425"/>
                </a:lnTo>
                <a:lnTo>
                  <a:pt x="624" y="4423"/>
                </a:lnTo>
                <a:lnTo>
                  <a:pt x="627" y="4421"/>
                </a:lnTo>
                <a:lnTo>
                  <a:pt x="648" y="4421"/>
                </a:lnTo>
                <a:lnTo>
                  <a:pt x="653" y="4425"/>
                </a:lnTo>
                <a:lnTo>
                  <a:pt x="660" y="4427"/>
                </a:lnTo>
                <a:lnTo>
                  <a:pt x="665" y="4430"/>
                </a:lnTo>
                <a:lnTo>
                  <a:pt x="667" y="4432"/>
                </a:lnTo>
                <a:lnTo>
                  <a:pt x="668" y="4435"/>
                </a:lnTo>
                <a:lnTo>
                  <a:pt x="675" y="4435"/>
                </a:lnTo>
                <a:lnTo>
                  <a:pt x="682" y="4435"/>
                </a:lnTo>
                <a:lnTo>
                  <a:pt x="687" y="4437"/>
                </a:lnTo>
                <a:lnTo>
                  <a:pt x="689" y="4442"/>
                </a:lnTo>
                <a:lnTo>
                  <a:pt x="706" y="4442"/>
                </a:lnTo>
                <a:lnTo>
                  <a:pt x="713" y="4444"/>
                </a:lnTo>
                <a:lnTo>
                  <a:pt x="714" y="4445"/>
                </a:lnTo>
                <a:lnTo>
                  <a:pt x="716" y="4449"/>
                </a:lnTo>
                <a:lnTo>
                  <a:pt x="725" y="4454"/>
                </a:lnTo>
                <a:lnTo>
                  <a:pt x="730" y="4456"/>
                </a:lnTo>
                <a:lnTo>
                  <a:pt x="737" y="4456"/>
                </a:lnTo>
                <a:lnTo>
                  <a:pt x="737" y="4452"/>
                </a:lnTo>
                <a:lnTo>
                  <a:pt x="740" y="4449"/>
                </a:lnTo>
                <a:lnTo>
                  <a:pt x="745" y="4444"/>
                </a:lnTo>
                <a:lnTo>
                  <a:pt x="748" y="4442"/>
                </a:lnTo>
                <a:lnTo>
                  <a:pt x="750" y="4438"/>
                </a:lnTo>
                <a:lnTo>
                  <a:pt x="750" y="4435"/>
                </a:lnTo>
                <a:lnTo>
                  <a:pt x="750" y="4428"/>
                </a:lnTo>
                <a:lnTo>
                  <a:pt x="747" y="4427"/>
                </a:lnTo>
                <a:lnTo>
                  <a:pt x="745" y="4425"/>
                </a:lnTo>
                <a:lnTo>
                  <a:pt x="743" y="4418"/>
                </a:lnTo>
                <a:lnTo>
                  <a:pt x="745" y="4411"/>
                </a:lnTo>
                <a:lnTo>
                  <a:pt x="747" y="4410"/>
                </a:lnTo>
                <a:lnTo>
                  <a:pt x="750" y="4408"/>
                </a:lnTo>
                <a:lnTo>
                  <a:pt x="752" y="4413"/>
                </a:lnTo>
                <a:lnTo>
                  <a:pt x="754" y="4416"/>
                </a:lnTo>
                <a:lnTo>
                  <a:pt x="760" y="4421"/>
                </a:lnTo>
                <a:lnTo>
                  <a:pt x="767" y="4427"/>
                </a:lnTo>
                <a:lnTo>
                  <a:pt x="769" y="4430"/>
                </a:lnTo>
                <a:lnTo>
                  <a:pt x="771" y="4435"/>
                </a:lnTo>
                <a:lnTo>
                  <a:pt x="767" y="4440"/>
                </a:lnTo>
                <a:lnTo>
                  <a:pt x="766" y="4447"/>
                </a:lnTo>
                <a:lnTo>
                  <a:pt x="764" y="4454"/>
                </a:lnTo>
                <a:lnTo>
                  <a:pt x="764" y="4462"/>
                </a:lnTo>
                <a:lnTo>
                  <a:pt x="769" y="4466"/>
                </a:lnTo>
                <a:lnTo>
                  <a:pt x="776" y="4469"/>
                </a:lnTo>
                <a:lnTo>
                  <a:pt x="789" y="4474"/>
                </a:lnTo>
                <a:lnTo>
                  <a:pt x="805" y="4478"/>
                </a:lnTo>
                <a:lnTo>
                  <a:pt x="818" y="4483"/>
                </a:lnTo>
                <a:lnTo>
                  <a:pt x="818" y="4510"/>
                </a:lnTo>
                <a:lnTo>
                  <a:pt x="827" y="4515"/>
                </a:lnTo>
                <a:lnTo>
                  <a:pt x="832" y="4517"/>
                </a:lnTo>
                <a:lnTo>
                  <a:pt x="839" y="4517"/>
                </a:lnTo>
                <a:lnTo>
                  <a:pt x="842" y="4519"/>
                </a:lnTo>
                <a:lnTo>
                  <a:pt x="844" y="4522"/>
                </a:lnTo>
                <a:lnTo>
                  <a:pt x="846" y="4531"/>
                </a:lnTo>
                <a:lnTo>
                  <a:pt x="854" y="4534"/>
                </a:lnTo>
                <a:lnTo>
                  <a:pt x="863" y="4537"/>
                </a:lnTo>
                <a:lnTo>
                  <a:pt x="871" y="4541"/>
                </a:lnTo>
                <a:lnTo>
                  <a:pt x="880" y="4544"/>
                </a:lnTo>
                <a:lnTo>
                  <a:pt x="880" y="4510"/>
                </a:lnTo>
                <a:lnTo>
                  <a:pt x="883" y="4510"/>
                </a:lnTo>
                <a:lnTo>
                  <a:pt x="885" y="4508"/>
                </a:lnTo>
                <a:lnTo>
                  <a:pt x="885" y="4505"/>
                </a:lnTo>
                <a:lnTo>
                  <a:pt x="887" y="4503"/>
                </a:lnTo>
                <a:lnTo>
                  <a:pt x="890" y="4503"/>
                </a:lnTo>
                <a:lnTo>
                  <a:pt x="893" y="4503"/>
                </a:lnTo>
                <a:lnTo>
                  <a:pt x="897" y="4503"/>
                </a:lnTo>
                <a:lnTo>
                  <a:pt x="900" y="4503"/>
                </a:lnTo>
                <a:lnTo>
                  <a:pt x="902" y="4500"/>
                </a:lnTo>
                <a:lnTo>
                  <a:pt x="904" y="4496"/>
                </a:lnTo>
                <a:lnTo>
                  <a:pt x="905" y="4493"/>
                </a:lnTo>
                <a:lnTo>
                  <a:pt x="907" y="4490"/>
                </a:lnTo>
                <a:lnTo>
                  <a:pt x="914" y="4486"/>
                </a:lnTo>
                <a:lnTo>
                  <a:pt x="921" y="4483"/>
                </a:lnTo>
                <a:lnTo>
                  <a:pt x="922" y="4481"/>
                </a:lnTo>
                <a:lnTo>
                  <a:pt x="922" y="4479"/>
                </a:lnTo>
                <a:lnTo>
                  <a:pt x="924" y="4478"/>
                </a:lnTo>
                <a:lnTo>
                  <a:pt x="927" y="4476"/>
                </a:lnTo>
                <a:lnTo>
                  <a:pt x="934" y="4476"/>
                </a:lnTo>
                <a:lnTo>
                  <a:pt x="938" y="4454"/>
                </a:lnTo>
                <a:lnTo>
                  <a:pt x="939" y="4444"/>
                </a:lnTo>
                <a:lnTo>
                  <a:pt x="941" y="4435"/>
                </a:lnTo>
                <a:lnTo>
                  <a:pt x="943" y="4433"/>
                </a:lnTo>
                <a:lnTo>
                  <a:pt x="945" y="4433"/>
                </a:lnTo>
                <a:lnTo>
                  <a:pt x="946" y="4432"/>
                </a:lnTo>
                <a:lnTo>
                  <a:pt x="948" y="4428"/>
                </a:lnTo>
                <a:lnTo>
                  <a:pt x="950" y="4425"/>
                </a:lnTo>
                <a:lnTo>
                  <a:pt x="953" y="4420"/>
                </a:lnTo>
                <a:lnTo>
                  <a:pt x="955" y="4415"/>
                </a:lnTo>
                <a:lnTo>
                  <a:pt x="955" y="4408"/>
                </a:lnTo>
                <a:lnTo>
                  <a:pt x="950" y="4404"/>
                </a:lnTo>
                <a:lnTo>
                  <a:pt x="943" y="4403"/>
                </a:lnTo>
                <a:lnTo>
                  <a:pt x="938" y="4399"/>
                </a:lnTo>
                <a:lnTo>
                  <a:pt x="936" y="4398"/>
                </a:lnTo>
                <a:lnTo>
                  <a:pt x="934" y="4394"/>
                </a:lnTo>
                <a:lnTo>
                  <a:pt x="946" y="4394"/>
                </a:lnTo>
                <a:lnTo>
                  <a:pt x="958" y="4394"/>
                </a:lnTo>
                <a:lnTo>
                  <a:pt x="968" y="4392"/>
                </a:lnTo>
                <a:lnTo>
                  <a:pt x="975" y="4387"/>
                </a:lnTo>
                <a:lnTo>
                  <a:pt x="977" y="4381"/>
                </a:lnTo>
                <a:lnTo>
                  <a:pt x="977" y="4374"/>
                </a:lnTo>
                <a:lnTo>
                  <a:pt x="975" y="4367"/>
                </a:lnTo>
                <a:lnTo>
                  <a:pt x="972" y="4362"/>
                </a:lnTo>
                <a:lnTo>
                  <a:pt x="970" y="4357"/>
                </a:lnTo>
                <a:lnTo>
                  <a:pt x="968" y="4353"/>
                </a:lnTo>
                <a:lnTo>
                  <a:pt x="970" y="4350"/>
                </a:lnTo>
                <a:lnTo>
                  <a:pt x="975" y="4346"/>
                </a:lnTo>
                <a:lnTo>
                  <a:pt x="980" y="4348"/>
                </a:lnTo>
                <a:lnTo>
                  <a:pt x="982" y="4352"/>
                </a:lnTo>
                <a:lnTo>
                  <a:pt x="986" y="4363"/>
                </a:lnTo>
                <a:lnTo>
                  <a:pt x="987" y="4369"/>
                </a:lnTo>
                <a:lnTo>
                  <a:pt x="991" y="4372"/>
                </a:lnTo>
                <a:lnTo>
                  <a:pt x="996" y="4374"/>
                </a:lnTo>
                <a:lnTo>
                  <a:pt x="1003" y="4374"/>
                </a:lnTo>
                <a:lnTo>
                  <a:pt x="1020" y="4370"/>
                </a:lnTo>
                <a:lnTo>
                  <a:pt x="1037" y="4370"/>
                </a:lnTo>
                <a:lnTo>
                  <a:pt x="1071" y="4370"/>
                </a:lnTo>
                <a:lnTo>
                  <a:pt x="1107" y="4370"/>
                </a:lnTo>
                <a:lnTo>
                  <a:pt x="1126" y="4369"/>
                </a:lnTo>
                <a:lnTo>
                  <a:pt x="1146" y="4367"/>
                </a:lnTo>
                <a:lnTo>
                  <a:pt x="1148" y="4370"/>
                </a:lnTo>
                <a:lnTo>
                  <a:pt x="1151" y="4372"/>
                </a:lnTo>
                <a:lnTo>
                  <a:pt x="1160" y="4374"/>
                </a:lnTo>
                <a:lnTo>
                  <a:pt x="1160" y="4377"/>
                </a:lnTo>
                <a:lnTo>
                  <a:pt x="1161" y="4379"/>
                </a:lnTo>
                <a:lnTo>
                  <a:pt x="1166" y="4381"/>
                </a:lnTo>
                <a:lnTo>
                  <a:pt x="1172" y="4382"/>
                </a:lnTo>
                <a:lnTo>
                  <a:pt x="1173" y="4384"/>
                </a:lnTo>
                <a:lnTo>
                  <a:pt x="1173" y="4387"/>
                </a:lnTo>
                <a:lnTo>
                  <a:pt x="1178" y="4389"/>
                </a:lnTo>
                <a:lnTo>
                  <a:pt x="1180" y="4391"/>
                </a:lnTo>
                <a:lnTo>
                  <a:pt x="1180" y="4394"/>
                </a:lnTo>
                <a:lnTo>
                  <a:pt x="1189" y="4399"/>
                </a:lnTo>
                <a:lnTo>
                  <a:pt x="1195" y="4406"/>
                </a:lnTo>
                <a:lnTo>
                  <a:pt x="1202" y="4413"/>
                </a:lnTo>
                <a:lnTo>
                  <a:pt x="1207" y="4421"/>
                </a:lnTo>
                <a:lnTo>
                  <a:pt x="1216" y="4440"/>
                </a:lnTo>
                <a:lnTo>
                  <a:pt x="1219" y="4450"/>
                </a:lnTo>
                <a:lnTo>
                  <a:pt x="1221" y="4462"/>
                </a:lnTo>
                <a:lnTo>
                  <a:pt x="1226" y="4464"/>
                </a:lnTo>
                <a:lnTo>
                  <a:pt x="1228" y="4467"/>
                </a:lnTo>
                <a:lnTo>
                  <a:pt x="1231" y="4479"/>
                </a:lnTo>
                <a:lnTo>
                  <a:pt x="1233" y="4485"/>
                </a:lnTo>
                <a:lnTo>
                  <a:pt x="1236" y="4488"/>
                </a:lnTo>
                <a:lnTo>
                  <a:pt x="1241" y="4490"/>
                </a:lnTo>
                <a:lnTo>
                  <a:pt x="1248" y="4490"/>
                </a:lnTo>
                <a:lnTo>
                  <a:pt x="1247" y="4483"/>
                </a:lnTo>
                <a:lnTo>
                  <a:pt x="1247" y="4478"/>
                </a:lnTo>
                <a:lnTo>
                  <a:pt x="1250" y="4471"/>
                </a:lnTo>
                <a:lnTo>
                  <a:pt x="1255" y="4466"/>
                </a:lnTo>
                <a:lnTo>
                  <a:pt x="1255" y="4461"/>
                </a:lnTo>
                <a:lnTo>
                  <a:pt x="1255" y="4456"/>
                </a:lnTo>
                <a:lnTo>
                  <a:pt x="1250" y="4449"/>
                </a:lnTo>
                <a:lnTo>
                  <a:pt x="1250" y="4444"/>
                </a:lnTo>
                <a:lnTo>
                  <a:pt x="1252" y="4440"/>
                </a:lnTo>
                <a:lnTo>
                  <a:pt x="1253" y="4438"/>
                </a:lnTo>
                <a:lnTo>
                  <a:pt x="1262" y="4435"/>
                </a:lnTo>
                <a:lnTo>
                  <a:pt x="1277" y="4438"/>
                </a:lnTo>
                <a:lnTo>
                  <a:pt x="1291" y="4444"/>
                </a:lnTo>
                <a:lnTo>
                  <a:pt x="1306" y="4447"/>
                </a:lnTo>
                <a:lnTo>
                  <a:pt x="1323" y="4449"/>
                </a:lnTo>
                <a:lnTo>
                  <a:pt x="1327" y="4454"/>
                </a:lnTo>
                <a:lnTo>
                  <a:pt x="1330" y="4459"/>
                </a:lnTo>
                <a:lnTo>
                  <a:pt x="1335" y="4462"/>
                </a:lnTo>
                <a:lnTo>
                  <a:pt x="1344" y="4462"/>
                </a:lnTo>
                <a:lnTo>
                  <a:pt x="1347" y="4467"/>
                </a:lnTo>
                <a:lnTo>
                  <a:pt x="1351" y="4473"/>
                </a:lnTo>
                <a:lnTo>
                  <a:pt x="1356" y="4476"/>
                </a:lnTo>
                <a:lnTo>
                  <a:pt x="1364" y="4476"/>
                </a:lnTo>
                <a:lnTo>
                  <a:pt x="1368" y="4471"/>
                </a:lnTo>
                <a:lnTo>
                  <a:pt x="1369" y="4464"/>
                </a:lnTo>
                <a:lnTo>
                  <a:pt x="1371" y="4457"/>
                </a:lnTo>
                <a:lnTo>
                  <a:pt x="1371" y="4449"/>
                </a:lnTo>
                <a:lnTo>
                  <a:pt x="1378" y="4445"/>
                </a:lnTo>
                <a:lnTo>
                  <a:pt x="1378" y="4444"/>
                </a:lnTo>
                <a:lnTo>
                  <a:pt x="1378" y="4442"/>
                </a:lnTo>
                <a:lnTo>
                  <a:pt x="1376" y="4437"/>
                </a:lnTo>
                <a:lnTo>
                  <a:pt x="1371" y="4432"/>
                </a:lnTo>
                <a:lnTo>
                  <a:pt x="1366" y="4427"/>
                </a:lnTo>
                <a:lnTo>
                  <a:pt x="1364" y="4421"/>
                </a:lnTo>
                <a:lnTo>
                  <a:pt x="1364" y="4420"/>
                </a:lnTo>
                <a:lnTo>
                  <a:pt x="1364" y="4418"/>
                </a:lnTo>
                <a:lnTo>
                  <a:pt x="1371" y="4415"/>
                </a:lnTo>
                <a:lnTo>
                  <a:pt x="1385" y="4421"/>
                </a:lnTo>
                <a:lnTo>
                  <a:pt x="1400" y="4427"/>
                </a:lnTo>
                <a:lnTo>
                  <a:pt x="1419" y="4428"/>
                </a:lnTo>
                <a:lnTo>
                  <a:pt x="1439" y="4428"/>
                </a:lnTo>
                <a:lnTo>
                  <a:pt x="1448" y="4432"/>
                </a:lnTo>
                <a:lnTo>
                  <a:pt x="1455" y="4437"/>
                </a:lnTo>
                <a:lnTo>
                  <a:pt x="1463" y="4440"/>
                </a:lnTo>
                <a:lnTo>
                  <a:pt x="1468" y="4442"/>
                </a:lnTo>
                <a:lnTo>
                  <a:pt x="1473" y="4442"/>
                </a:lnTo>
                <a:lnTo>
                  <a:pt x="1490" y="4433"/>
                </a:lnTo>
                <a:lnTo>
                  <a:pt x="1511" y="4425"/>
                </a:lnTo>
                <a:lnTo>
                  <a:pt x="1531" y="4418"/>
                </a:lnTo>
                <a:lnTo>
                  <a:pt x="1555" y="4415"/>
                </a:lnTo>
                <a:lnTo>
                  <a:pt x="1559" y="4410"/>
                </a:lnTo>
                <a:lnTo>
                  <a:pt x="1560" y="4403"/>
                </a:lnTo>
                <a:lnTo>
                  <a:pt x="1562" y="4396"/>
                </a:lnTo>
                <a:lnTo>
                  <a:pt x="1562" y="4387"/>
                </a:lnTo>
                <a:lnTo>
                  <a:pt x="1562" y="4381"/>
                </a:lnTo>
                <a:lnTo>
                  <a:pt x="1566" y="4377"/>
                </a:lnTo>
                <a:lnTo>
                  <a:pt x="1569" y="4375"/>
                </a:lnTo>
                <a:lnTo>
                  <a:pt x="1576" y="4374"/>
                </a:lnTo>
                <a:lnTo>
                  <a:pt x="1576" y="4386"/>
                </a:lnTo>
                <a:lnTo>
                  <a:pt x="1576" y="4398"/>
                </a:lnTo>
                <a:lnTo>
                  <a:pt x="1578" y="4408"/>
                </a:lnTo>
                <a:lnTo>
                  <a:pt x="1583" y="4415"/>
                </a:lnTo>
                <a:lnTo>
                  <a:pt x="1590" y="4416"/>
                </a:lnTo>
                <a:lnTo>
                  <a:pt x="1596" y="4418"/>
                </a:lnTo>
                <a:lnTo>
                  <a:pt x="1600" y="4423"/>
                </a:lnTo>
                <a:lnTo>
                  <a:pt x="1603" y="4428"/>
                </a:lnTo>
                <a:lnTo>
                  <a:pt x="1610" y="4428"/>
                </a:lnTo>
                <a:lnTo>
                  <a:pt x="1613" y="4427"/>
                </a:lnTo>
                <a:lnTo>
                  <a:pt x="1619" y="4423"/>
                </a:lnTo>
                <a:lnTo>
                  <a:pt x="1624" y="4421"/>
                </a:lnTo>
                <a:lnTo>
                  <a:pt x="1625" y="4418"/>
                </a:lnTo>
                <a:lnTo>
                  <a:pt x="1627" y="4416"/>
                </a:lnTo>
                <a:lnTo>
                  <a:pt x="1629" y="4418"/>
                </a:lnTo>
                <a:lnTo>
                  <a:pt x="1630" y="4421"/>
                </a:lnTo>
                <a:lnTo>
                  <a:pt x="1630" y="4442"/>
                </a:lnTo>
                <a:lnTo>
                  <a:pt x="1637" y="4442"/>
                </a:lnTo>
                <a:lnTo>
                  <a:pt x="1642" y="4438"/>
                </a:lnTo>
                <a:lnTo>
                  <a:pt x="1646" y="4433"/>
                </a:lnTo>
                <a:lnTo>
                  <a:pt x="1648" y="4428"/>
                </a:lnTo>
                <a:lnTo>
                  <a:pt x="1651" y="4425"/>
                </a:lnTo>
                <a:lnTo>
                  <a:pt x="1656" y="4421"/>
                </a:lnTo>
                <a:lnTo>
                  <a:pt x="1661" y="4420"/>
                </a:lnTo>
                <a:lnTo>
                  <a:pt x="1671" y="4421"/>
                </a:lnTo>
                <a:lnTo>
                  <a:pt x="1671" y="4428"/>
                </a:lnTo>
                <a:lnTo>
                  <a:pt x="1680" y="4432"/>
                </a:lnTo>
                <a:lnTo>
                  <a:pt x="1682" y="4433"/>
                </a:lnTo>
                <a:lnTo>
                  <a:pt x="1683" y="4437"/>
                </a:lnTo>
                <a:lnTo>
                  <a:pt x="1682" y="4442"/>
                </a:lnTo>
                <a:lnTo>
                  <a:pt x="1678" y="4449"/>
                </a:lnTo>
                <a:lnTo>
                  <a:pt x="1678" y="4456"/>
                </a:lnTo>
                <a:lnTo>
                  <a:pt x="1682" y="4462"/>
                </a:lnTo>
                <a:lnTo>
                  <a:pt x="1685" y="4467"/>
                </a:lnTo>
                <a:lnTo>
                  <a:pt x="1685" y="4476"/>
                </a:lnTo>
                <a:lnTo>
                  <a:pt x="1699" y="4476"/>
                </a:lnTo>
                <a:lnTo>
                  <a:pt x="1699" y="4481"/>
                </a:lnTo>
                <a:lnTo>
                  <a:pt x="1700" y="4485"/>
                </a:lnTo>
                <a:lnTo>
                  <a:pt x="1702" y="4488"/>
                </a:lnTo>
                <a:lnTo>
                  <a:pt x="1705" y="4490"/>
                </a:lnTo>
                <a:lnTo>
                  <a:pt x="1707" y="4486"/>
                </a:lnTo>
                <a:lnTo>
                  <a:pt x="1711" y="4485"/>
                </a:lnTo>
                <a:lnTo>
                  <a:pt x="1719" y="4483"/>
                </a:lnTo>
                <a:lnTo>
                  <a:pt x="1719" y="4479"/>
                </a:lnTo>
                <a:lnTo>
                  <a:pt x="1721" y="4478"/>
                </a:lnTo>
                <a:lnTo>
                  <a:pt x="1726" y="4476"/>
                </a:lnTo>
                <a:lnTo>
                  <a:pt x="1734" y="4471"/>
                </a:lnTo>
                <a:lnTo>
                  <a:pt x="1740" y="4469"/>
                </a:lnTo>
                <a:lnTo>
                  <a:pt x="1746" y="4469"/>
                </a:lnTo>
                <a:lnTo>
                  <a:pt x="1753" y="4469"/>
                </a:lnTo>
                <a:lnTo>
                  <a:pt x="1760" y="4469"/>
                </a:lnTo>
                <a:lnTo>
                  <a:pt x="1769" y="4474"/>
                </a:lnTo>
                <a:lnTo>
                  <a:pt x="1779" y="4476"/>
                </a:lnTo>
                <a:lnTo>
                  <a:pt x="1786" y="4478"/>
                </a:lnTo>
                <a:lnTo>
                  <a:pt x="1794" y="4476"/>
                </a:lnTo>
                <a:lnTo>
                  <a:pt x="1828" y="4471"/>
                </a:lnTo>
                <a:lnTo>
                  <a:pt x="1845" y="4469"/>
                </a:lnTo>
                <a:lnTo>
                  <a:pt x="1864" y="4469"/>
                </a:lnTo>
                <a:lnTo>
                  <a:pt x="1867" y="4469"/>
                </a:lnTo>
                <a:lnTo>
                  <a:pt x="1876" y="4469"/>
                </a:lnTo>
                <a:lnTo>
                  <a:pt x="1885" y="4473"/>
                </a:lnTo>
                <a:lnTo>
                  <a:pt x="1895" y="4478"/>
                </a:lnTo>
                <a:lnTo>
                  <a:pt x="1903" y="4485"/>
                </a:lnTo>
                <a:lnTo>
                  <a:pt x="1907" y="4488"/>
                </a:lnTo>
                <a:lnTo>
                  <a:pt x="1910" y="4490"/>
                </a:lnTo>
                <a:lnTo>
                  <a:pt x="1915" y="4490"/>
                </a:lnTo>
                <a:lnTo>
                  <a:pt x="1919" y="4491"/>
                </a:lnTo>
                <a:lnTo>
                  <a:pt x="1931" y="4495"/>
                </a:lnTo>
                <a:lnTo>
                  <a:pt x="1934" y="4498"/>
                </a:lnTo>
                <a:lnTo>
                  <a:pt x="1937" y="4503"/>
                </a:lnTo>
                <a:lnTo>
                  <a:pt x="1944" y="4507"/>
                </a:lnTo>
                <a:lnTo>
                  <a:pt x="1951" y="4510"/>
                </a:lnTo>
                <a:lnTo>
                  <a:pt x="1954" y="4510"/>
                </a:lnTo>
                <a:lnTo>
                  <a:pt x="1958" y="4510"/>
                </a:lnTo>
                <a:lnTo>
                  <a:pt x="1958" y="4514"/>
                </a:lnTo>
                <a:lnTo>
                  <a:pt x="1958" y="4517"/>
                </a:lnTo>
                <a:lnTo>
                  <a:pt x="1966" y="4522"/>
                </a:lnTo>
                <a:lnTo>
                  <a:pt x="1971" y="4524"/>
                </a:lnTo>
                <a:lnTo>
                  <a:pt x="1978" y="4524"/>
                </a:lnTo>
                <a:lnTo>
                  <a:pt x="1985" y="4524"/>
                </a:lnTo>
                <a:lnTo>
                  <a:pt x="1990" y="4524"/>
                </a:lnTo>
                <a:lnTo>
                  <a:pt x="1995" y="4522"/>
                </a:lnTo>
                <a:lnTo>
                  <a:pt x="2004" y="4519"/>
                </a:lnTo>
                <a:lnTo>
                  <a:pt x="2011" y="4514"/>
                </a:lnTo>
                <a:lnTo>
                  <a:pt x="2019" y="4510"/>
                </a:lnTo>
                <a:lnTo>
                  <a:pt x="2028" y="4510"/>
                </a:lnTo>
                <a:lnTo>
                  <a:pt x="2035" y="4508"/>
                </a:lnTo>
                <a:lnTo>
                  <a:pt x="2040" y="4505"/>
                </a:lnTo>
                <a:lnTo>
                  <a:pt x="2047" y="4503"/>
                </a:lnTo>
                <a:lnTo>
                  <a:pt x="2081" y="4503"/>
                </a:lnTo>
                <a:lnTo>
                  <a:pt x="2082" y="4500"/>
                </a:lnTo>
                <a:lnTo>
                  <a:pt x="2084" y="4498"/>
                </a:lnTo>
                <a:lnTo>
                  <a:pt x="2091" y="4496"/>
                </a:lnTo>
                <a:lnTo>
                  <a:pt x="2108" y="4496"/>
                </a:lnTo>
                <a:lnTo>
                  <a:pt x="2110" y="4495"/>
                </a:lnTo>
                <a:lnTo>
                  <a:pt x="2111" y="4493"/>
                </a:lnTo>
                <a:lnTo>
                  <a:pt x="2115" y="4490"/>
                </a:lnTo>
                <a:lnTo>
                  <a:pt x="2120" y="4488"/>
                </a:lnTo>
                <a:lnTo>
                  <a:pt x="2122" y="4486"/>
                </a:lnTo>
                <a:lnTo>
                  <a:pt x="2122" y="4483"/>
                </a:lnTo>
                <a:lnTo>
                  <a:pt x="2149" y="4483"/>
                </a:lnTo>
                <a:lnTo>
                  <a:pt x="2152" y="4476"/>
                </a:lnTo>
                <a:lnTo>
                  <a:pt x="2158" y="4469"/>
                </a:lnTo>
                <a:lnTo>
                  <a:pt x="2161" y="4466"/>
                </a:lnTo>
                <a:lnTo>
                  <a:pt x="2166" y="4464"/>
                </a:lnTo>
                <a:lnTo>
                  <a:pt x="2171" y="4462"/>
                </a:lnTo>
                <a:lnTo>
                  <a:pt x="2176" y="4462"/>
                </a:lnTo>
                <a:lnTo>
                  <a:pt x="2181" y="4462"/>
                </a:lnTo>
                <a:lnTo>
                  <a:pt x="2187" y="4464"/>
                </a:lnTo>
                <a:lnTo>
                  <a:pt x="2195" y="4467"/>
                </a:lnTo>
                <a:lnTo>
                  <a:pt x="2204" y="4471"/>
                </a:lnTo>
                <a:lnTo>
                  <a:pt x="2210" y="4471"/>
                </a:lnTo>
                <a:lnTo>
                  <a:pt x="2217" y="4469"/>
                </a:lnTo>
                <a:lnTo>
                  <a:pt x="2221" y="4456"/>
                </a:lnTo>
                <a:lnTo>
                  <a:pt x="2226" y="4444"/>
                </a:lnTo>
                <a:lnTo>
                  <a:pt x="2234" y="4435"/>
                </a:lnTo>
                <a:lnTo>
                  <a:pt x="2245" y="4428"/>
                </a:lnTo>
                <a:lnTo>
                  <a:pt x="2250" y="4428"/>
                </a:lnTo>
                <a:lnTo>
                  <a:pt x="2255" y="4427"/>
                </a:lnTo>
                <a:lnTo>
                  <a:pt x="2263" y="4423"/>
                </a:lnTo>
                <a:lnTo>
                  <a:pt x="2272" y="4420"/>
                </a:lnTo>
                <a:lnTo>
                  <a:pt x="2279" y="4420"/>
                </a:lnTo>
                <a:lnTo>
                  <a:pt x="2285" y="4421"/>
                </a:lnTo>
                <a:lnTo>
                  <a:pt x="2287" y="4416"/>
                </a:lnTo>
                <a:lnTo>
                  <a:pt x="2291" y="4413"/>
                </a:lnTo>
                <a:lnTo>
                  <a:pt x="2296" y="4411"/>
                </a:lnTo>
                <a:lnTo>
                  <a:pt x="2301" y="4411"/>
                </a:lnTo>
                <a:lnTo>
                  <a:pt x="2313" y="4408"/>
                </a:lnTo>
                <a:lnTo>
                  <a:pt x="2316" y="4404"/>
                </a:lnTo>
                <a:lnTo>
                  <a:pt x="2320" y="4401"/>
                </a:lnTo>
                <a:lnTo>
                  <a:pt x="2326" y="4401"/>
                </a:lnTo>
                <a:lnTo>
                  <a:pt x="2332" y="4399"/>
                </a:lnTo>
                <a:lnTo>
                  <a:pt x="2335" y="4396"/>
                </a:lnTo>
                <a:lnTo>
                  <a:pt x="2338" y="4392"/>
                </a:lnTo>
                <a:lnTo>
                  <a:pt x="2345" y="4386"/>
                </a:lnTo>
                <a:lnTo>
                  <a:pt x="2349" y="4382"/>
                </a:lnTo>
                <a:lnTo>
                  <a:pt x="2354" y="4381"/>
                </a:lnTo>
                <a:lnTo>
                  <a:pt x="2354" y="4326"/>
                </a:lnTo>
                <a:lnTo>
                  <a:pt x="2362" y="4326"/>
                </a:lnTo>
                <a:lnTo>
                  <a:pt x="2367" y="4324"/>
                </a:lnTo>
                <a:lnTo>
                  <a:pt x="2371" y="4319"/>
                </a:lnTo>
                <a:lnTo>
                  <a:pt x="2372" y="4314"/>
                </a:lnTo>
                <a:lnTo>
                  <a:pt x="2378" y="4304"/>
                </a:lnTo>
                <a:lnTo>
                  <a:pt x="2381" y="4300"/>
                </a:lnTo>
                <a:lnTo>
                  <a:pt x="2388" y="4299"/>
                </a:lnTo>
                <a:lnTo>
                  <a:pt x="2388" y="4292"/>
                </a:lnTo>
                <a:lnTo>
                  <a:pt x="2391" y="4287"/>
                </a:lnTo>
                <a:lnTo>
                  <a:pt x="2396" y="4278"/>
                </a:lnTo>
                <a:lnTo>
                  <a:pt x="2400" y="4273"/>
                </a:lnTo>
                <a:lnTo>
                  <a:pt x="2403" y="4268"/>
                </a:lnTo>
                <a:lnTo>
                  <a:pt x="2403" y="4259"/>
                </a:lnTo>
                <a:lnTo>
                  <a:pt x="2401" y="4251"/>
                </a:lnTo>
                <a:lnTo>
                  <a:pt x="2395" y="4248"/>
                </a:lnTo>
                <a:lnTo>
                  <a:pt x="2386" y="4244"/>
                </a:lnTo>
                <a:lnTo>
                  <a:pt x="2376" y="4244"/>
                </a:lnTo>
                <a:lnTo>
                  <a:pt x="2364" y="4244"/>
                </a:lnTo>
                <a:lnTo>
                  <a:pt x="2342" y="4244"/>
                </a:lnTo>
                <a:lnTo>
                  <a:pt x="2320" y="4244"/>
                </a:lnTo>
                <a:lnTo>
                  <a:pt x="2318" y="4249"/>
                </a:lnTo>
                <a:lnTo>
                  <a:pt x="2316" y="4251"/>
                </a:lnTo>
                <a:lnTo>
                  <a:pt x="2313" y="4251"/>
                </a:lnTo>
                <a:lnTo>
                  <a:pt x="2301" y="4248"/>
                </a:lnTo>
                <a:lnTo>
                  <a:pt x="2291" y="4248"/>
                </a:lnTo>
                <a:lnTo>
                  <a:pt x="2282" y="4253"/>
                </a:lnTo>
                <a:lnTo>
                  <a:pt x="2272" y="4258"/>
                </a:lnTo>
                <a:lnTo>
                  <a:pt x="2270" y="4263"/>
                </a:lnTo>
                <a:lnTo>
                  <a:pt x="2268" y="4265"/>
                </a:lnTo>
                <a:lnTo>
                  <a:pt x="2265" y="4265"/>
                </a:lnTo>
                <a:lnTo>
                  <a:pt x="2258" y="4265"/>
                </a:lnTo>
                <a:lnTo>
                  <a:pt x="2251" y="4265"/>
                </a:lnTo>
                <a:lnTo>
                  <a:pt x="2246" y="4266"/>
                </a:lnTo>
                <a:lnTo>
                  <a:pt x="2245" y="4271"/>
                </a:lnTo>
                <a:lnTo>
                  <a:pt x="2243" y="4275"/>
                </a:lnTo>
                <a:lnTo>
                  <a:pt x="2239" y="4277"/>
                </a:lnTo>
                <a:lnTo>
                  <a:pt x="2236" y="4278"/>
                </a:lnTo>
                <a:lnTo>
                  <a:pt x="2231" y="4278"/>
                </a:lnTo>
                <a:lnTo>
                  <a:pt x="2233" y="4273"/>
                </a:lnTo>
                <a:lnTo>
                  <a:pt x="2234" y="4271"/>
                </a:lnTo>
                <a:lnTo>
                  <a:pt x="2238" y="4271"/>
                </a:lnTo>
                <a:lnTo>
                  <a:pt x="2238" y="4265"/>
                </a:lnTo>
                <a:lnTo>
                  <a:pt x="2238" y="4258"/>
                </a:lnTo>
                <a:lnTo>
                  <a:pt x="2236" y="4253"/>
                </a:lnTo>
                <a:lnTo>
                  <a:pt x="2231" y="4251"/>
                </a:lnTo>
                <a:lnTo>
                  <a:pt x="2226" y="4249"/>
                </a:lnTo>
                <a:lnTo>
                  <a:pt x="2224" y="4248"/>
                </a:lnTo>
                <a:lnTo>
                  <a:pt x="2224" y="4244"/>
                </a:lnTo>
                <a:lnTo>
                  <a:pt x="2217" y="4239"/>
                </a:lnTo>
                <a:lnTo>
                  <a:pt x="2207" y="4237"/>
                </a:lnTo>
                <a:lnTo>
                  <a:pt x="2195" y="4237"/>
                </a:lnTo>
                <a:lnTo>
                  <a:pt x="2183" y="4237"/>
                </a:lnTo>
                <a:lnTo>
                  <a:pt x="2181" y="4239"/>
                </a:lnTo>
                <a:lnTo>
                  <a:pt x="2180" y="4241"/>
                </a:lnTo>
                <a:lnTo>
                  <a:pt x="2176" y="4244"/>
                </a:lnTo>
                <a:lnTo>
                  <a:pt x="2171" y="4246"/>
                </a:lnTo>
                <a:lnTo>
                  <a:pt x="2170" y="4248"/>
                </a:lnTo>
                <a:lnTo>
                  <a:pt x="2170" y="4251"/>
                </a:lnTo>
                <a:lnTo>
                  <a:pt x="2161" y="4256"/>
                </a:lnTo>
                <a:lnTo>
                  <a:pt x="2156" y="4258"/>
                </a:lnTo>
                <a:lnTo>
                  <a:pt x="2149" y="4258"/>
                </a:lnTo>
                <a:lnTo>
                  <a:pt x="2142" y="4258"/>
                </a:lnTo>
                <a:lnTo>
                  <a:pt x="2135" y="4258"/>
                </a:lnTo>
                <a:lnTo>
                  <a:pt x="2130" y="4256"/>
                </a:lnTo>
                <a:lnTo>
                  <a:pt x="2129" y="4251"/>
                </a:lnTo>
                <a:lnTo>
                  <a:pt x="2129" y="4246"/>
                </a:lnTo>
                <a:lnTo>
                  <a:pt x="2132" y="4244"/>
                </a:lnTo>
                <a:lnTo>
                  <a:pt x="2135" y="4244"/>
                </a:lnTo>
                <a:lnTo>
                  <a:pt x="2142" y="4244"/>
                </a:lnTo>
                <a:lnTo>
                  <a:pt x="2147" y="4244"/>
                </a:lnTo>
                <a:lnTo>
                  <a:pt x="2152" y="4244"/>
                </a:lnTo>
                <a:lnTo>
                  <a:pt x="2156" y="4242"/>
                </a:lnTo>
                <a:lnTo>
                  <a:pt x="2156" y="4237"/>
                </a:lnTo>
                <a:lnTo>
                  <a:pt x="2163" y="4236"/>
                </a:lnTo>
                <a:lnTo>
                  <a:pt x="2170" y="4234"/>
                </a:lnTo>
                <a:lnTo>
                  <a:pt x="2175" y="4230"/>
                </a:lnTo>
                <a:lnTo>
                  <a:pt x="2183" y="4230"/>
                </a:lnTo>
                <a:lnTo>
                  <a:pt x="2183" y="4225"/>
                </a:lnTo>
                <a:lnTo>
                  <a:pt x="2181" y="4222"/>
                </a:lnTo>
                <a:lnTo>
                  <a:pt x="2180" y="4218"/>
                </a:lnTo>
                <a:lnTo>
                  <a:pt x="2176" y="4217"/>
                </a:lnTo>
                <a:lnTo>
                  <a:pt x="2171" y="4215"/>
                </a:lnTo>
                <a:lnTo>
                  <a:pt x="2170" y="4213"/>
                </a:lnTo>
                <a:lnTo>
                  <a:pt x="2170" y="4210"/>
                </a:lnTo>
                <a:lnTo>
                  <a:pt x="2163" y="4210"/>
                </a:lnTo>
                <a:lnTo>
                  <a:pt x="2156" y="4210"/>
                </a:lnTo>
                <a:lnTo>
                  <a:pt x="2151" y="4208"/>
                </a:lnTo>
                <a:lnTo>
                  <a:pt x="2149" y="4203"/>
                </a:lnTo>
                <a:lnTo>
                  <a:pt x="2159" y="4203"/>
                </a:lnTo>
                <a:lnTo>
                  <a:pt x="2170" y="4203"/>
                </a:lnTo>
                <a:lnTo>
                  <a:pt x="2176" y="4200"/>
                </a:lnTo>
                <a:lnTo>
                  <a:pt x="2183" y="4196"/>
                </a:lnTo>
                <a:lnTo>
                  <a:pt x="2185" y="4200"/>
                </a:lnTo>
                <a:lnTo>
                  <a:pt x="2187" y="4201"/>
                </a:lnTo>
                <a:lnTo>
                  <a:pt x="2193" y="4203"/>
                </a:lnTo>
                <a:lnTo>
                  <a:pt x="2210" y="4203"/>
                </a:lnTo>
                <a:lnTo>
                  <a:pt x="2216" y="4200"/>
                </a:lnTo>
                <a:lnTo>
                  <a:pt x="2221" y="4196"/>
                </a:lnTo>
                <a:lnTo>
                  <a:pt x="2224" y="4191"/>
                </a:lnTo>
                <a:lnTo>
                  <a:pt x="2231" y="4189"/>
                </a:lnTo>
                <a:lnTo>
                  <a:pt x="2234" y="4189"/>
                </a:lnTo>
                <a:lnTo>
                  <a:pt x="2238" y="4189"/>
                </a:lnTo>
                <a:lnTo>
                  <a:pt x="2243" y="4188"/>
                </a:lnTo>
                <a:lnTo>
                  <a:pt x="2248" y="4186"/>
                </a:lnTo>
                <a:lnTo>
                  <a:pt x="2255" y="4181"/>
                </a:lnTo>
                <a:lnTo>
                  <a:pt x="2258" y="4172"/>
                </a:lnTo>
                <a:lnTo>
                  <a:pt x="2260" y="4164"/>
                </a:lnTo>
                <a:lnTo>
                  <a:pt x="2262" y="4160"/>
                </a:lnTo>
                <a:lnTo>
                  <a:pt x="2268" y="4138"/>
                </a:lnTo>
                <a:lnTo>
                  <a:pt x="2270" y="4128"/>
                </a:lnTo>
                <a:lnTo>
                  <a:pt x="2272" y="4114"/>
                </a:lnTo>
                <a:lnTo>
                  <a:pt x="2265" y="4114"/>
                </a:lnTo>
                <a:lnTo>
                  <a:pt x="2260" y="4113"/>
                </a:lnTo>
                <a:lnTo>
                  <a:pt x="2256" y="4109"/>
                </a:lnTo>
                <a:lnTo>
                  <a:pt x="2251" y="4107"/>
                </a:lnTo>
                <a:lnTo>
                  <a:pt x="2248" y="4109"/>
                </a:lnTo>
                <a:lnTo>
                  <a:pt x="2241" y="4113"/>
                </a:lnTo>
                <a:lnTo>
                  <a:pt x="2227" y="4116"/>
                </a:lnTo>
                <a:lnTo>
                  <a:pt x="2219" y="4116"/>
                </a:lnTo>
                <a:lnTo>
                  <a:pt x="2212" y="4114"/>
                </a:lnTo>
                <a:lnTo>
                  <a:pt x="2207" y="4113"/>
                </a:lnTo>
                <a:lnTo>
                  <a:pt x="2204" y="4107"/>
                </a:lnTo>
                <a:lnTo>
                  <a:pt x="2217" y="4109"/>
                </a:lnTo>
                <a:lnTo>
                  <a:pt x="2229" y="4106"/>
                </a:lnTo>
                <a:lnTo>
                  <a:pt x="2239" y="4104"/>
                </a:lnTo>
                <a:lnTo>
                  <a:pt x="2251" y="4101"/>
                </a:lnTo>
                <a:lnTo>
                  <a:pt x="2251" y="4096"/>
                </a:lnTo>
                <a:lnTo>
                  <a:pt x="2253" y="4092"/>
                </a:lnTo>
                <a:lnTo>
                  <a:pt x="2255" y="4089"/>
                </a:lnTo>
                <a:lnTo>
                  <a:pt x="2258" y="4087"/>
                </a:lnTo>
                <a:lnTo>
                  <a:pt x="2262" y="4087"/>
                </a:lnTo>
                <a:lnTo>
                  <a:pt x="2263" y="4085"/>
                </a:lnTo>
                <a:lnTo>
                  <a:pt x="2265" y="4080"/>
                </a:lnTo>
                <a:lnTo>
                  <a:pt x="2268" y="4078"/>
                </a:lnTo>
                <a:lnTo>
                  <a:pt x="2270" y="4077"/>
                </a:lnTo>
                <a:lnTo>
                  <a:pt x="2272" y="4070"/>
                </a:lnTo>
                <a:lnTo>
                  <a:pt x="2274" y="4063"/>
                </a:lnTo>
                <a:lnTo>
                  <a:pt x="2275" y="4061"/>
                </a:lnTo>
                <a:lnTo>
                  <a:pt x="2279" y="4060"/>
                </a:lnTo>
                <a:lnTo>
                  <a:pt x="2282" y="4065"/>
                </a:lnTo>
                <a:lnTo>
                  <a:pt x="2285" y="4070"/>
                </a:lnTo>
                <a:lnTo>
                  <a:pt x="2289" y="4073"/>
                </a:lnTo>
                <a:lnTo>
                  <a:pt x="2292" y="4080"/>
                </a:lnTo>
                <a:lnTo>
                  <a:pt x="2289" y="4085"/>
                </a:lnTo>
                <a:lnTo>
                  <a:pt x="2287" y="4092"/>
                </a:lnTo>
                <a:lnTo>
                  <a:pt x="2285" y="4096"/>
                </a:lnTo>
                <a:lnTo>
                  <a:pt x="2287" y="4097"/>
                </a:lnTo>
                <a:lnTo>
                  <a:pt x="2289" y="4099"/>
                </a:lnTo>
                <a:lnTo>
                  <a:pt x="2292" y="4101"/>
                </a:lnTo>
                <a:lnTo>
                  <a:pt x="2294" y="4096"/>
                </a:lnTo>
                <a:lnTo>
                  <a:pt x="2297" y="4094"/>
                </a:lnTo>
                <a:lnTo>
                  <a:pt x="2301" y="4094"/>
                </a:lnTo>
                <a:lnTo>
                  <a:pt x="2304" y="4097"/>
                </a:lnTo>
                <a:lnTo>
                  <a:pt x="2314" y="4102"/>
                </a:lnTo>
                <a:lnTo>
                  <a:pt x="2320" y="4102"/>
                </a:lnTo>
                <a:lnTo>
                  <a:pt x="2326" y="4101"/>
                </a:lnTo>
                <a:lnTo>
                  <a:pt x="2330" y="4099"/>
                </a:lnTo>
                <a:lnTo>
                  <a:pt x="2333" y="4097"/>
                </a:lnTo>
                <a:lnTo>
                  <a:pt x="2335" y="4089"/>
                </a:lnTo>
                <a:lnTo>
                  <a:pt x="2337" y="4085"/>
                </a:lnTo>
                <a:lnTo>
                  <a:pt x="2338" y="4082"/>
                </a:lnTo>
                <a:lnTo>
                  <a:pt x="2342" y="4080"/>
                </a:lnTo>
                <a:lnTo>
                  <a:pt x="2347" y="4080"/>
                </a:lnTo>
                <a:lnTo>
                  <a:pt x="2349" y="4085"/>
                </a:lnTo>
                <a:lnTo>
                  <a:pt x="2350" y="4085"/>
                </a:lnTo>
                <a:lnTo>
                  <a:pt x="2352" y="4084"/>
                </a:lnTo>
                <a:lnTo>
                  <a:pt x="2354" y="4078"/>
                </a:lnTo>
                <a:lnTo>
                  <a:pt x="2354" y="4073"/>
                </a:lnTo>
                <a:lnTo>
                  <a:pt x="2357" y="4075"/>
                </a:lnTo>
                <a:lnTo>
                  <a:pt x="2360" y="4077"/>
                </a:lnTo>
                <a:lnTo>
                  <a:pt x="2362" y="4080"/>
                </a:lnTo>
                <a:lnTo>
                  <a:pt x="2367" y="4080"/>
                </a:lnTo>
                <a:lnTo>
                  <a:pt x="2366" y="4073"/>
                </a:lnTo>
                <a:lnTo>
                  <a:pt x="2364" y="4067"/>
                </a:lnTo>
                <a:lnTo>
                  <a:pt x="2359" y="4055"/>
                </a:lnTo>
                <a:lnTo>
                  <a:pt x="2352" y="4044"/>
                </a:lnTo>
                <a:lnTo>
                  <a:pt x="2347" y="4032"/>
                </a:lnTo>
                <a:lnTo>
                  <a:pt x="2342" y="4031"/>
                </a:lnTo>
                <a:lnTo>
                  <a:pt x="2340" y="4029"/>
                </a:lnTo>
                <a:lnTo>
                  <a:pt x="2340" y="4026"/>
                </a:lnTo>
                <a:lnTo>
                  <a:pt x="2326" y="4026"/>
                </a:lnTo>
                <a:lnTo>
                  <a:pt x="2321" y="4024"/>
                </a:lnTo>
                <a:lnTo>
                  <a:pt x="2320" y="4022"/>
                </a:lnTo>
                <a:lnTo>
                  <a:pt x="2320" y="4019"/>
                </a:lnTo>
                <a:lnTo>
                  <a:pt x="2332" y="4020"/>
                </a:lnTo>
                <a:lnTo>
                  <a:pt x="2337" y="4022"/>
                </a:lnTo>
                <a:lnTo>
                  <a:pt x="2338" y="4024"/>
                </a:lnTo>
                <a:lnTo>
                  <a:pt x="2340" y="4026"/>
                </a:lnTo>
                <a:lnTo>
                  <a:pt x="2345" y="4027"/>
                </a:lnTo>
                <a:lnTo>
                  <a:pt x="2347" y="4029"/>
                </a:lnTo>
                <a:lnTo>
                  <a:pt x="2347" y="4032"/>
                </a:lnTo>
                <a:lnTo>
                  <a:pt x="2354" y="4032"/>
                </a:lnTo>
                <a:lnTo>
                  <a:pt x="2357" y="4036"/>
                </a:lnTo>
                <a:lnTo>
                  <a:pt x="2362" y="4038"/>
                </a:lnTo>
                <a:lnTo>
                  <a:pt x="2367" y="4039"/>
                </a:lnTo>
                <a:lnTo>
                  <a:pt x="2367" y="4019"/>
                </a:lnTo>
                <a:lnTo>
                  <a:pt x="2359" y="4012"/>
                </a:lnTo>
                <a:lnTo>
                  <a:pt x="2349" y="4007"/>
                </a:lnTo>
                <a:lnTo>
                  <a:pt x="2345" y="4002"/>
                </a:lnTo>
                <a:lnTo>
                  <a:pt x="2343" y="3997"/>
                </a:lnTo>
                <a:lnTo>
                  <a:pt x="2340" y="3992"/>
                </a:lnTo>
                <a:lnTo>
                  <a:pt x="2340" y="3985"/>
                </a:lnTo>
                <a:lnTo>
                  <a:pt x="2349" y="3992"/>
                </a:lnTo>
                <a:lnTo>
                  <a:pt x="2357" y="3998"/>
                </a:lnTo>
                <a:lnTo>
                  <a:pt x="2362" y="4002"/>
                </a:lnTo>
                <a:lnTo>
                  <a:pt x="2364" y="4007"/>
                </a:lnTo>
                <a:lnTo>
                  <a:pt x="2366" y="4012"/>
                </a:lnTo>
                <a:lnTo>
                  <a:pt x="2367" y="4019"/>
                </a:lnTo>
                <a:lnTo>
                  <a:pt x="2372" y="4019"/>
                </a:lnTo>
                <a:lnTo>
                  <a:pt x="2374" y="4022"/>
                </a:lnTo>
                <a:lnTo>
                  <a:pt x="2374" y="4032"/>
                </a:lnTo>
                <a:lnTo>
                  <a:pt x="2374" y="4038"/>
                </a:lnTo>
                <a:lnTo>
                  <a:pt x="2376" y="4041"/>
                </a:lnTo>
                <a:lnTo>
                  <a:pt x="2381" y="4041"/>
                </a:lnTo>
                <a:lnTo>
                  <a:pt x="2388" y="4039"/>
                </a:lnTo>
                <a:lnTo>
                  <a:pt x="2391" y="4038"/>
                </a:lnTo>
                <a:lnTo>
                  <a:pt x="2393" y="4034"/>
                </a:lnTo>
                <a:lnTo>
                  <a:pt x="2395" y="4026"/>
                </a:lnTo>
                <a:lnTo>
                  <a:pt x="2415" y="4026"/>
                </a:lnTo>
                <a:lnTo>
                  <a:pt x="2418" y="4020"/>
                </a:lnTo>
                <a:lnTo>
                  <a:pt x="2420" y="4014"/>
                </a:lnTo>
                <a:lnTo>
                  <a:pt x="2424" y="4009"/>
                </a:lnTo>
                <a:lnTo>
                  <a:pt x="2425" y="4007"/>
                </a:lnTo>
                <a:lnTo>
                  <a:pt x="2429" y="4005"/>
                </a:lnTo>
                <a:lnTo>
                  <a:pt x="2456" y="4005"/>
                </a:lnTo>
                <a:lnTo>
                  <a:pt x="2458" y="4002"/>
                </a:lnTo>
                <a:lnTo>
                  <a:pt x="2459" y="3998"/>
                </a:lnTo>
                <a:lnTo>
                  <a:pt x="2465" y="3993"/>
                </a:lnTo>
                <a:lnTo>
                  <a:pt x="2468" y="3992"/>
                </a:lnTo>
                <a:lnTo>
                  <a:pt x="2473" y="3985"/>
                </a:lnTo>
                <a:lnTo>
                  <a:pt x="2478" y="3978"/>
                </a:lnTo>
                <a:lnTo>
                  <a:pt x="2482" y="3971"/>
                </a:lnTo>
                <a:lnTo>
                  <a:pt x="2487" y="3966"/>
                </a:lnTo>
                <a:lnTo>
                  <a:pt x="2490" y="3964"/>
                </a:lnTo>
                <a:lnTo>
                  <a:pt x="2490" y="3916"/>
                </a:lnTo>
                <a:lnTo>
                  <a:pt x="2493" y="3916"/>
                </a:lnTo>
                <a:lnTo>
                  <a:pt x="2499" y="3908"/>
                </a:lnTo>
                <a:lnTo>
                  <a:pt x="2505" y="3899"/>
                </a:lnTo>
                <a:lnTo>
                  <a:pt x="2507" y="3896"/>
                </a:lnTo>
                <a:lnTo>
                  <a:pt x="2511" y="3888"/>
                </a:lnTo>
                <a:lnTo>
                  <a:pt x="2516" y="3881"/>
                </a:lnTo>
                <a:lnTo>
                  <a:pt x="2517" y="3879"/>
                </a:lnTo>
                <a:lnTo>
                  <a:pt x="2522" y="3870"/>
                </a:lnTo>
                <a:lnTo>
                  <a:pt x="2526" y="3862"/>
                </a:lnTo>
                <a:lnTo>
                  <a:pt x="2531" y="3853"/>
                </a:lnTo>
                <a:lnTo>
                  <a:pt x="2534" y="3852"/>
                </a:lnTo>
                <a:lnTo>
                  <a:pt x="2538" y="3848"/>
                </a:lnTo>
                <a:lnTo>
                  <a:pt x="2538" y="3843"/>
                </a:lnTo>
                <a:lnTo>
                  <a:pt x="2538" y="3831"/>
                </a:lnTo>
                <a:lnTo>
                  <a:pt x="2540" y="3821"/>
                </a:lnTo>
                <a:lnTo>
                  <a:pt x="2543" y="3811"/>
                </a:lnTo>
                <a:lnTo>
                  <a:pt x="2545" y="3801"/>
                </a:lnTo>
                <a:lnTo>
                  <a:pt x="2540" y="3792"/>
                </a:lnTo>
                <a:lnTo>
                  <a:pt x="2538" y="3787"/>
                </a:lnTo>
                <a:lnTo>
                  <a:pt x="2538" y="3780"/>
                </a:lnTo>
                <a:lnTo>
                  <a:pt x="2540" y="3777"/>
                </a:lnTo>
                <a:lnTo>
                  <a:pt x="2541" y="3772"/>
                </a:lnTo>
                <a:lnTo>
                  <a:pt x="2548" y="3766"/>
                </a:lnTo>
                <a:lnTo>
                  <a:pt x="2550" y="3763"/>
                </a:lnTo>
                <a:lnTo>
                  <a:pt x="2551" y="3758"/>
                </a:lnTo>
                <a:lnTo>
                  <a:pt x="2553" y="3753"/>
                </a:lnTo>
                <a:lnTo>
                  <a:pt x="2551" y="3746"/>
                </a:lnTo>
                <a:lnTo>
                  <a:pt x="2551" y="3726"/>
                </a:lnTo>
                <a:close/>
                <a:moveTo>
                  <a:pt x="1126" y="2641"/>
                </a:moveTo>
                <a:lnTo>
                  <a:pt x="1105" y="2641"/>
                </a:lnTo>
                <a:lnTo>
                  <a:pt x="1103" y="2644"/>
                </a:lnTo>
                <a:lnTo>
                  <a:pt x="1102" y="2646"/>
                </a:lnTo>
                <a:lnTo>
                  <a:pt x="1097" y="2647"/>
                </a:lnTo>
                <a:lnTo>
                  <a:pt x="1085" y="2647"/>
                </a:lnTo>
                <a:lnTo>
                  <a:pt x="1083" y="2651"/>
                </a:lnTo>
                <a:lnTo>
                  <a:pt x="1081" y="2654"/>
                </a:lnTo>
                <a:lnTo>
                  <a:pt x="1079" y="2658"/>
                </a:lnTo>
                <a:lnTo>
                  <a:pt x="1078" y="2661"/>
                </a:lnTo>
                <a:lnTo>
                  <a:pt x="1074" y="2663"/>
                </a:lnTo>
                <a:lnTo>
                  <a:pt x="1071" y="2664"/>
                </a:lnTo>
                <a:lnTo>
                  <a:pt x="1068" y="2666"/>
                </a:lnTo>
                <a:lnTo>
                  <a:pt x="1064" y="2668"/>
                </a:lnTo>
                <a:lnTo>
                  <a:pt x="1061" y="2673"/>
                </a:lnTo>
                <a:lnTo>
                  <a:pt x="1059" y="2680"/>
                </a:lnTo>
                <a:lnTo>
                  <a:pt x="1056" y="2685"/>
                </a:lnTo>
                <a:lnTo>
                  <a:pt x="1054" y="2687"/>
                </a:lnTo>
                <a:lnTo>
                  <a:pt x="1050" y="2688"/>
                </a:lnTo>
                <a:lnTo>
                  <a:pt x="1049" y="2692"/>
                </a:lnTo>
                <a:lnTo>
                  <a:pt x="1047" y="2695"/>
                </a:lnTo>
                <a:lnTo>
                  <a:pt x="1044" y="2699"/>
                </a:lnTo>
                <a:lnTo>
                  <a:pt x="1044" y="2702"/>
                </a:lnTo>
                <a:lnTo>
                  <a:pt x="1037" y="2702"/>
                </a:lnTo>
                <a:lnTo>
                  <a:pt x="1032" y="2704"/>
                </a:lnTo>
                <a:lnTo>
                  <a:pt x="1028" y="2707"/>
                </a:lnTo>
                <a:lnTo>
                  <a:pt x="1025" y="2711"/>
                </a:lnTo>
                <a:lnTo>
                  <a:pt x="1018" y="2717"/>
                </a:lnTo>
                <a:lnTo>
                  <a:pt x="1015" y="2721"/>
                </a:lnTo>
                <a:lnTo>
                  <a:pt x="1009" y="2722"/>
                </a:lnTo>
                <a:lnTo>
                  <a:pt x="1009" y="2729"/>
                </a:lnTo>
                <a:lnTo>
                  <a:pt x="1008" y="2736"/>
                </a:lnTo>
                <a:lnTo>
                  <a:pt x="1001" y="2745"/>
                </a:lnTo>
                <a:lnTo>
                  <a:pt x="994" y="2753"/>
                </a:lnTo>
                <a:lnTo>
                  <a:pt x="989" y="2763"/>
                </a:lnTo>
                <a:lnTo>
                  <a:pt x="999" y="2767"/>
                </a:lnTo>
                <a:lnTo>
                  <a:pt x="1011" y="2768"/>
                </a:lnTo>
                <a:lnTo>
                  <a:pt x="1021" y="2772"/>
                </a:lnTo>
                <a:lnTo>
                  <a:pt x="1037" y="2770"/>
                </a:lnTo>
                <a:lnTo>
                  <a:pt x="1038" y="2768"/>
                </a:lnTo>
                <a:lnTo>
                  <a:pt x="1040" y="2767"/>
                </a:lnTo>
                <a:lnTo>
                  <a:pt x="1044" y="2763"/>
                </a:lnTo>
                <a:lnTo>
                  <a:pt x="1049" y="2762"/>
                </a:lnTo>
                <a:lnTo>
                  <a:pt x="1050" y="2760"/>
                </a:lnTo>
                <a:lnTo>
                  <a:pt x="1050" y="2757"/>
                </a:lnTo>
                <a:lnTo>
                  <a:pt x="1057" y="2757"/>
                </a:lnTo>
                <a:lnTo>
                  <a:pt x="1061" y="2755"/>
                </a:lnTo>
                <a:lnTo>
                  <a:pt x="1066" y="2751"/>
                </a:lnTo>
                <a:lnTo>
                  <a:pt x="1071" y="2750"/>
                </a:lnTo>
                <a:lnTo>
                  <a:pt x="1073" y="2745"/>
                </a:lnTo>
                <a:lnTo>
                  <a:pt x="1076" y="2741"/>
                </a:lnTo>
                <a:lnTo>
                  <a:pt x="1085" y="2736"/>
                </a:lnTo>
                <a:lnTo>
                  <a:pt x="1088" y="2736"/>
                </a:lnTo>
                <a:lnTo>
                  <a:pt x="1091" y="2736"/>
                </a:lnTo>
                <a:lnTo>
                  <a:pt x="1091" y="2733"/>
                </a:lnTo>
                <a:lnTo>
                  <a:pt x="1091" y="2729"/>
                </a:lnTo>
                <a:lnTo>
                  <a:pt x="1095" y="2729"/>
                </a:lnTo>
                <a:lnTo>
                  <a:pt x="1098" y="2729"/>
                </a:lnTo>
                <a:lnTo>
                  <a:pt x="1098" y="2726"/>
                </a:lnTo>
                <a:lnTo>
                  <a:pt x="1098" y="2722"/>
                </a:lnTo>
                <a:lnTo>
                  <a:pt x="1102" y="2722"/>
                </a:lnTo>
                <a:lnTo>
                  <a:pt x="1105" y="2722"/>
                </a:lnTo>
                <a:lnTo>
                  <a:pt x="1105" y="2719"/>
                </a:lnTo>
                <a:lnTo>
                  <a:pt x="1105" y="2716"/>
                </a:lnTo>
                <a:lnTo>
                  <a:pt x="1108" y="2716"/>
                </a:lnTo>
                <a:lnTo>
                  <a:pt x="1112" y="2716"/>
                </a:lnTo>
                <a:lnTo>
                  <a:pt x="1115" y="2712"/>
                </a:lnTo>
                <a:lnTo>
                  <a:pt x="1117" y="2707"/>
                </a:lnTo>
                <a:lnTo>
                  <a:pt x="1120" y="2704"/>
                </a:lnTo>
                <a:lnTo>
                  <a:pt x="1126" y="2702"/>
                </a:lnTo>
                <a:lnTo>
                  <a:pt x="1127" y="2695"/>
                </a:lnTo>
                <a:lnTo>
                  <a:pt x="1126" y="2690"/>
                </a:lnTo>
                <a:lnTo>
                  <a:pt x="1124" y="2683"/>
                </a:lnTo>
                <a:lnTo>
                  <a:pt x="1119" y="2678"/>
                </a:lnTo>
                <a:lnTo>
                  <a:pt x="1119" y="2673"/>
                </a:lnTo>
                <a:lnTo>
                  <a:pt x="1119" y="2668"/>
                </a:lnTo>
                <a:lnTo>
                  <a:pt x="1119" y="2661"/>
                </a:lnTo>
                <a:lnTo>
                  <a:pt x="1122" y="2654"/>
                </a:lnTo>
                <a:lnTo>
                  <a:pt x="1126" y="2649"/>
                </a:lnTo>
                <a:lnTo>
                  <a:pt x="1126" y="2641"/>
                </a:lnTo>
                <a:close/>
                <a:moveTo>
                  <a:pt x="1651" y="4435"/>
                </a:moveTo>
                <a:lnTo>
                  <a:pt x="1651" y="4449"/>
                </a:lnTo>
                <a:lnTo>
                  <a:pt x="1658" y="4449"/>
                </a:lnTo>
                <a:lnTo>
                  <a:pt x="1661" y="4450"/>
                </a:lnTo>
                <a:lnTo>
                  <a:pt x="1665" y="4452"/>
                </a:lnTo>
                <a:lnTo>
                  <a:pt x="1666" y="4456"/>
                </a:lnTo>
                <a:lnTo>
                  <a:pt x="1671" y="4456"/>
                </a:lnTo>
                <a:lnTo>
                  <a:pt x="1671" y="4428"/>
                </a:lnTo>
                <a:lnTo>
                  <a:pt x="1665" y="4428"/>
                </a:lnTo>
                <a:lnTo>
                  <a:pt x="1659" y="4432"/>
                </a:lnTo>
                <a:lnTo>
                  <a:pt x="1656" y="4433"/>
                </a:lnTo>
                <a:lnTo>
                  <a:pt x="1651" y="4435"/>
                </a:lnTo>
                <a:close/>
                <a:moveTo>
                  <a:pt x="27" y="4510"/>
                </a:moveTo>
                <a:lnTo>
                  <a:pt x="27" y="4507"/>
                </a:lnTo>
                <a:lnTo>
                  <a:pt x="27" y="4503"/>
                </a:lnTo>
                <a:lnTo>
                  <a:pt x="24" y="4500"/>
                </a:lnTo>
                <a:lnTo>
                  <a:pt x="20" y="4496"/>
                </a:lnTo>
                <a:lnTo>
                  <a:pt x="13" y="4496"/>
                </a:lnTo>
                <a:lnTo>
                  <a:pt x="8" y="4498"/>
                </a:lnTo>
                <a:lnTo>
                  <a:pt x="0" y="4503"/>
                </a:lnTo>
                <a:lnTo>
                  <a:pt x="0" y="4507"/>
                </a:lnTo>
                <a:lnTo>
                  <a:pt x="0" y="4510"/>
                </a:lnTo>
                <a:lnTo>
                  <a:pt x="0" y="4514"/>
                </a:lnTo>
                <a:lnTo>
                  <a:pt x="0" y="4517"/>
                </a:lnTo>
                <a:lnTo>
                  <a:pt x="1" y="4517"/>
                </a:lnTo>
                <a:lnTo>
                  <a:pt x="6" y="4517"/>
                </a:lnTo>
                <a:lnTo>
                  <a:pt x="10" y="4517"/>
                </a:lnTo>
                <a:lnTo>
                  <a:pt x="13" y="4517"/>
                </a:lnTo>
                <a:lnTo>
                  <a:pt x="18" y="4520"/>
                </a:lnTo>
                <a:lnTo>
                  <a:pt x="25" y="4522"/>
                </a:lnTo>
                <a:lnTo>
                  <a:pt x="30" y="4522"/>
                </a:lnTo>
                <a:lnTo>
                  <a:pt x="32" y="4520"/>
                </a:lnTo>
                <a:lnTo>
                  <a:pt x="34" y="4517"/>
                </a:lnTo>
                <a:lnTo>
                  <a:pt x="29" y="4515"/>
                </a:lnTo>
                <a:lnTo>
                  <a:pt x="27" y="4514"/>
                </a:lnTo>
                <a:lnTo>
                  <a:pt x="27" y="4510"/>
                </a:lnTo>
                <a:close/>
                <a:moveTo>
                  <a:pt x="34" y="4462"/>
                </a:moveTo>
                <a:lnTo>
                  <a:pt x="34" y="4461"/>
                </a:lnTo>
                <a:lnTo>
                  <a:pt x="32" y="4459"/>
                </a:lnTo>
                <a:lnTo>
                  <a:pt x="27" y="4457"/>
                </a:lnTo>
                <a:lnTo>
                  <a:pt x="24" y="4457"/>
                </a:lnTo>
                <a:lnTo>
                  <a:pt x="22" y="4459"/>
                </a:lnTo>
                <a:lnTo>
                  <a:pt x="20" y="4462"/>
                </a:lnTo>
                <a:lnTo>
                  <a:pt x="24" y="4462"/>
                </a:lnTo>
                <a:lnTo>
                  <a:pt x="25" y="4464"/>
                </a:lnTo>
                <a:lnTo>
                  <a:pt x="27" y="4469"/>
                </a:lnTo>
                <a:lnTo>
                  <a:pt x="30" y="4473"/>
                </a:lnTo>
                <a:lnTo>
                  <a:pt x="32" y="4474"/>
                </a:lnTo>
                <a:lnTo>
                  <a:pt x="34" y="4476"/>
                </a:lnTo>
                <a:lnTo>
                  <a:pt x="34" y="4471"/>
                </a:lnTo>
                <a:lnTo>
                  <a:pt x="37" y="4471"/>
                </a:lnTo>
                <a:lnTo>
                  <a:pt x="46" y="4474"/>
                </a:lnTo>
                <a:lnTo>
                  <a:pt x="51" y="4478"/>
                </a:lnTo>
                <a:lnTo>
                  <a:pt x="56" y="4478"/>
                </a:lnTo>
                <a:lnTo>
                  <a:pt x="58" y="4478"/>
                </a:lnTo>
                <a:lnTo>
                  <a:pt x="59" y="4476"/>
                </a:lnTo>
                <a:lnTo>
                  <a:pt x="61" y="4469"/>
                </a:lnTo>
                <a:lnTo>
                  <a:pt x="54" y="4467"/>
                </a:lnTo>
                <a:lnTo>
                  <a:pt x="49" y="4464"/>
                </a:lnTo>
                <a:lnTo>
                  <a:pt x="42" y="4462"/>
                </a:lnTo>
                <a:lnTo>
                  <a:pt x="34" y="4462"/>
                </a:lnTo>
                <a:close/>
                <a:moveTo>
                  <a:pt x="1625" y="4466"/>
                </a:moveTo>
                <a:lnTo>
                  <a:pt x="1615" y="4457"/>
                </a:lnTo>
                <a:lnTo>
                  <a:pt x="1601" y="4447"/>
                </a:lnTo>
                <a:lnTo>
                  <a:pt x="1598" y="4445"/>
                </a:lnTo>
                <a:lnTo>
                  <a:pt x="1584" y="4438"/>
                </a:lnTo>
                <a:lnTo>
                  <a:pt x="1584" y="4437"/>
                </a:lnTo>
                <a:lnTo>
                  <a:pt x="1583" y="4435"/>
                </a:lnTo>
                <a:lnTo>
                  <a:pt x="1578" y="4437"/>
                </a:lnTo>
                <a:lnTo>
                  <a:pt x="1574" y="4435"/>
                </a:lnTo>
                <a:lnTo>
                  <a:pt x="1567" y="4430"/>
                </a:lnTo>
                <a:lnTo>
                  <a:pt x="1562" y="4427"/>
                </a:lnTo>
                <a:lnTo>
                  <a:pt x="1559" y="4427"/>
                </a:lnTo>
                <a:lnTo>
                  <a:pt x="1554" y="4430"/>
                </a:lnTo>
                <a:lnTo>
                  <a:pt x="1549" y="4435"/>
                </a:lnTo>
                <a:lnTo>
                  <a:pt x="1545" y="4435"/>
                </a:lnTo>
                <a:lnTo>
                  <a:pt x="1542" y="4435"/>
                </a:lnTo>
                <a:lnTo>
                  <a:pt x="1537" y="4437"/>
                </a:lnTo>
                <a:lnTo>
                  <a:pt x="1535" y="4438"/>
                </a:lnTo>
                <a:lnTo>
                  <a:pt x="1531" y="4440"/>
                </a:lnTo>
                <a:lnTo>
                  <a:pt x="1528" y="4442"/>
                </a:lnTo>
                <a:lnTo>
                  <a:pt x="1516" y="4442"/>
                </a:lnTo>
                <a:lnTo>
                  <a:pt x="1504" y="4444"/>
                </a:lnTo>
                <a:lnTo>
                  <a:pt x="1501" y="4445"/>
                </a:lnTo>
                <a:lnTo>
                  <a:pt x="1497" y="4447"/>
                </a:lnTo>
                <a:lnTo>
                  <a:pt x="1496" y="4450"/>
                </a:lnTo>
                <a:lnTo>
                  <a:pt x="1494" y="4456"/>
                </a:lnTo>
                <a:lnTo>
                  <a:pt x="1497" y="4457"/>
                </a:lnTo>
                <a:lnTo>
                  <a:pt x="1501" y="4459"/>
                </a:lnTo>
                <a:lnTo>
                  <a:pt x="1506" y="4464"/>
                </a:lnTo>
                <a:lnTo>
                  <a:pt x="1509" y="4466"/>
                </a:lnTo>
                <a:lnTo>
                  <a:pt x="1514" y="4473"/>
                </a:lnTo>
                <a:lnTo>
                  <a:pt x="1523" y="4478"/>
                </a:lnTo>
                <a:lnTo>
                  <a:pt x="1537" y="4485"/>
                </a:lnTo>
                <a:lnTo>
                  <a:pt x="1538" y="4488"/>
                </a:lnTo>
                <a:lnTo>
                  <a:pt x="1540" y="4496"/>
                </a:lnTo>
                <a:lnTo>
                  <a:pt x="1543" y="4507"/>
                </a:lnTo>
                <a:lnTo>
                  <a:pt x="1545" y="4510"/>
                </a:lnTo>
                <a:lnTo>
                  <a:pt x="1547" y="4514"/>
                </a:lnTo>
                <a:lnTo>
                  <a:pt x="1550" y="4515"/>
                </a:lnTo>
                <a:lnTo>
                  <a:pt x="1555" y="4517"/>
                </a:lnTo>
                <a:lnTo>
                  <a:pt x="1557" y="4512"/>
                </a:lnTo>
                <a:lnTo>
                  <a:pt x="1562" y="4510"/>
                </a:lnTo>
                <a:lnTo>
                  <a:pt x="1569" y="4510"/>
                </a:lnTo>
                <a:lnTo>
                  <a:pt x="1576" y="4510"/>
                </a:lnTo>
                <a:lnTo>
                  <a:pt x="1579" y="4510"/>
                </a:lnTo>
                <a:lnTo>
                  <a:pt x="1581" y="4508"/>
                </a:lnTo>
                <a:lnTo>
                  <a:pt x="1584" y="4505"/>
                </a:lnTo>
                <a:lnTo>
                  <a:pt x="1590" y="4502"/>
                </a:lnTo>
                <a:lnTo>
                  <a:pt x="1600" y="4500"/>
                </a:lnTo>
                <a:lnTo>
                  <a:pt x="1608" y="4496"/>
                </a:lnTo>
                <a:lnTo>
                  <a:pt x="1610" y="4493"/>
                </a:lnTo>
                <a:lnTo>
                  <a:pt x="1610" y="4490"/>
                </a:lnTo>
                <a:lnTo>
                  <a:pt x="1613" y="4490"/>
                </a:lnTo>
                <a:lnTo>
                  <a:pt x="1622" y="4488"/>
                </a:lnTo>
                <a:lnTo>
                  <a:pt x="1630" y="4483"/>
                </a:lnTo>
                <a:lnTo>
                  <a:pt x="1630" y="4474"/>
                </a:lnTo>
                <a:lnTo>
                  <a:pt x="1627" y="4469"/>
                </a:lnTo>
                <a:lnTo>
                  <a:pt x="1625" y="4466"/>
                </a:lnTo>
                <a:close/>
                <a:moveTo>
                  <a:pt x="1119" y="4913"/>
                </a:moveTo>
                <a:lnTo>
                  <a:pt x="1117" y="4918"/>
                </a:lnTo>
                <a:lnTo>
                  <a:pt x="1114" y="4921"/>
                </a:lnTo>
                <a:lnTo>
                  <a:pt x="1105" y="4926"/>
                </a:lnTo>
                <a:lnTo>
                  <a:pt x="1098" y="4926"/>
                </a:lnTo>
                <a:lnTo>
                  <a:pt x="1093" y="4928"/>
                </a:lnTo>
                <a:lnTo>
                  <a:pt x="1085" y="4933"/>
                </a:lnTo>
                <a:lnTo>
                  <a:pt x="1076" y="4938"/>
                </a:lnTo>
                <a:lnTo>
                  <a:pt x="1071" y="4940"/>
                </a:lnTo>
                <a:lnTo>
                  <a:pt x="1064" y="4940"/>
                </a:lnTo>
                <a:lnTo>
                  <a:pt x="1064" y="4947"/>
                </a:lnTo>
                <a:lnTo>
                  <a:pt x="1066" y="4950"/>
                </a:lnTo>
                <a:lnTo>
                  <a:pt x="1069" y="4954"/>
                </a:lnTo>
                <a:lnTo>
                  <a:pt x="1073" y="4955"/>
                </a:lnTo>
                <a:lnTo>
                  <a:pt x="1076" y="4957"/>
                </a:lnTo>
                <a:lnTo>
                  <a:pt x="1079" y="4960"/>
                </a:lnTo>
                <a:lnTo>
                  <a:pt x="1079" y="4966"/>
                </a:lnTo>
                <a:lnTo>
                  <a:pt x="1078" y="4974"/>
                </a:lnTo>
                <a:lnTo>
                  <a:pt x="1085" y="4974"/>
                </a:lnTo>
                <a:lnTo>
                  <a:pt x="1090" y="4974"/>
                </a:lnTo>
                <a:lnTo>
                  <a:pt x="1091" y="4971"/>
                </a:lnTo>
                <a:lnTo>
                  <a:pt x="1095" y="4967"/>
                </a:lnTo>
                <a:lnTo>
                  <a:pt x="1097" y="4964"/>
                </a:lnTo>
                <a:lnTo>
                  <a:pt x="1100" y="4960"/>
                </a:lnTo>
                <a:lnTo>
                  <a:pt x="1105" y="4960"/>
                </a:lnTo>
                <a:lnTo>
                  <a:pt x="1112" y="4960"/>
                </a:lnTo>
                <a:lnTo>
                  <a:pt x="1112" y="4954"/>
                </a:lnTo>
                <a:lnTo>
                  <a:pt x="1112" y="4949"/>
                </a:lnTo>
                <a:lnTo>
                  <a:pt x="1115" y="4947"/>
                </a:lnTo>
                <a:lnTo>
                  <a:pt x="1119" y="4943"/>
                </a:lnTo>
                <a:lnTo>
                  <a:pt x="1122" y="4942"/>
                </a:lnTo>
                <a:lnTo>
                  <a:pt x="1126" y="4938"/>
                </a:lnTo>
                <a:lnTo>
                  <a:pt x="1126" y="4933"/>
                </a:lnTo>
                <a:lnTo>
                  <a:pt x="1126" y="4926"/>
                </a:lnTo>
                <a:lnTo>
                  <a:pt x="1124" y="4918"/>
                </a:lnTo>
                <a:lnTo>
                  <a:pt x="1122" y="4914"/>
                </a:lnTo>
                <a:lnTo>
                  <a:pt x="1119" y="4913"/>
                </a:lnTo>
                <a:close/>
                <a:moveTo>
                  <a:pt x="27" y="4496"/>
                </a:moveTo>
                <a:lnTo>
                  <a:pt x="32" y="4498"/>
                </a:lnTo>
                <a:lnTo>
                  <a:pt x="35" y="4500"/>
                </a:lnTo>
                <a:lnTo>
                  <a:pt x="41" y="4507"/>
                </a:lnTo>
                <a:lnTo>
                  <a:pt x="46" y="4514"/>
                </a:lnTo>
                <a:lnTo>
                  <a:pt x="49" y="4515"/>
                </a:lnTo>
                <a:lnTo>
                  <a:pt x="54" y="4517"/>
                </a:lnTo>
                <a:lnTo>
                  <a:pt x="54" y="4483"/>
                </a:lnTo>
                <a:lnTo>
                  <a:pt x="46" y="4485"/>
                </a:lnTo>
                <a:lnTo>
                  <a:pt x="37" y="4486"/>
                </a:lnTo>
                <a:lnTo>
                  <a:pt x="30" y="4491"/>
                </a:lnTo>
                <a:lnTo>
                  <a:pt x="27" y="4496"/>
                </a:lnTo>
                <a:close/>
                <a:moveTo>
                  <a:pt x="1139" y="4960"/>
                </a:moveTo>
                <a:lnTo>
                  <a:pt x="1139" y="4966"/>
                </a:lnTo>
                <a:lnTo>
                  <a:pt x="1139" y="4971"/>
                </a:lnTo>
                <a:lnTo>
                  <a:pt x="1143" y="4972"/>
                </a:lnTo>
                <a:lnTo>
                  <a:pt x="1144" y="4974"/>
                </a:lnTo>
                <a:lnTo>
                  <a:pt x="1153" y="4978"/>
                </a:lnTo>
                <a:lnTo>
                  <a:pt x="1156" y="4979"/>
                </a:lnTo>
                <a:lnTo>
                  <a:pt x="1160" y="4981"/>
                </a:lnTo>
                <a:lnTo>
                  <a:pt x="1161" y="4974"/>
                </a:lnTo>
                <a:lnTo>
                  <a:pt x="1165" y="4969"/>
                </a:lnTo>
                <a:lnTo>
                  <a:pt x="1166" y="4962"/>
                </a:lnTo>
                <a:lnTo>
                  <a:pt x="1166" y="4954"/>
                </a:lnTo>
                <a:lnTo>
                  <a:pt x="1158" y="4954"/>
                </a:lnTo>
                <a:lnTo>
                  <a:pt x="1153" y="4957"/>
                </a:lnTo>
                <a:lnTo>
                  <a:pt x="1146" y="4959"/>
                </a:lnTo>
                <a:lnTo>
                  <a:pt x="1139" y="4960"/>
                </a:lnTo>
                <a:close/>
                <a:moveTo>
                  <a:pt x="1235" y="5070"/>
                </a:moveTo>
                <a:lnTo>
                  <a:pt x="1226" y="5070"/>
                </a:lnTo>
                <a:lnTo>
                  <a:pt x="1219" y="5068"/>
                </a:lnTo>
                <a:lnTo>
                  <a:pt x="1214" y="5064"/>
                </a:lnTo>
                <a:lnTo>
                  <a:pt x="1207" y="5063"/>
                </a:lnTo>
                <a:lnTo>
                  <a:pt x="1206" y="5066"/>
                </a:lnTo>
                <a:lnTo>
                  <a:pt x="1204" y="5068"/>
                </a:lnTo>
                <a:lnTo>
                  <a:pt x="1199" y="5070"/>
                </a:lnTo>
                <a:lnTo>
                  <a:pt x="1187" y="5070"/>
                </a:lnTo>
                <a:lnTo>
                  <a:pt x="1185" y="5063"/>
                </a:lnTo>
                <a:lnTo>
                  <a:pt x="1183" y="5056"/>
                </a:lnTo>
                <a:lnTo>
                  <a:pt x="1178" y="5053"/>
                </a:lnTo>
                <a:lnTo>
                  <a:pt x="1173" y="5049"/>
                </a:lnTo>
                <a:lnTo>
                  <a:pt x="1173" y="5064"/>
                </a:lnTo>
                <a:lnTo>
                  <a:pt x="1177" y="5075"/>
                </a:lnTo>
                <a:lnTo>
                  <a:pt x="1182" y="5083"/>
                </a:lnTo>
                <a:lnTo>
                  <a:pt x="1190" y="5090"/>
                </a:lnTo>
                <a:lnTo>
                  <a:pt x="1201" y="5093"/>
                </a:lnTo>
                <a:lnTo>
                  <a:pt x="1212" y="5097"/>
                </a:lnTo>
                <a:lnTo>
                  <a:pt x="1226" y="5097"/>
                </a:lnTo>
                <a:lnTo>
                  <a:pt x="1241" y="5097"/>
                </a:lnTo>
                <a:lnTo>
                  <a:pt x="1243" y="5092"/>
                </a:lnTo>
                <a:lnTo>
                  <a:pt x="1245" y="5090"/>
                </a:lnTo>
                <a:lnTo>
                  <a:pt x="1248" y="5090"/>
                </a:lnTo>
                <a:lnTo>
                  <a:pt x="1248" y="5076"/>
                </a:lnTo>
                <a:lnTo>
                  <a:pt x="1243" y="5076"/>
                </a:lnTo>
                <a:lnTo>
                  <a:pt x="1240" y="5075"/>
                </a:lnTo>
                <a:lnTo>
                  <a:pt x="1236" y="5073"/>
                </a:lnTo>
                <a:lnTo>
                  <a:pt x="1235" y="5070"/>
                </a:lnTo>
                <a:close/>
              </a:path>
            </a:pathLst>
          </a:custGeom>
          <a:solidFill>
            <a:schemeClr val="bg1">
              <a:lumMod val="85000"/>
            </a:schemeClr>
          </a:solidFill>
          <a:ln>
            <a:noFill/>
          </a:ln>
          <a:effectLst/>
        </p:spPr>
        <p:txBody>
          <a:bodyPr wrap="none" anchor="ctr"/>
          <a:lstStyle/>
          <a:p>
            <a:endParaRPr lang="nl-BE"/>
          </a:p>
        </p:txBody>
      </p:sp>
      <p:sp>
        <p:nvSpPr>
          <p:cNvPr id="475" name="Freeform 2">
            <a:extLst>
              <a:ext uri="{FF2B5EF4-FFF2-40B4-BE49-F238E27FC236}">
                <a16:creationId xmlns:a16="http://schemas.microsoft.com/office/drawing/2014/main" id="{4566E3CA-46B0-9B47-ACDF-BF682F1D8621}"/>
              </a:ext>
            </a:extLst>
          </p:cNvPr>
          <p:cNvSpPr>
            <a:spLocks noChangeArrowheads="1"/>
          </p:cNvSpPr>
          <p:nvPr/>
        </p:nvSpPr>
        <p:spPr bwMode="auto">
          <a:xfrm rot="21434252">
            <a:off x="5236519" y="3015543"/>
            <a:ext cx="894866" cy="606818"/>
          </a:xfrm>
          <a:custGeom>
            <a:avLst/>
            <a:gdLst>
              <a:gd name="T0" fmla="*/ 4321 w 5134"/>
              <a:gd name="T1" fmla="*/ 2342 h 3508"/>
              <a:gd name="T2" fmla="*/ 3420 w 5134"/>
              <a:gd name="T3" fmla="*/ 410 h 3508"/>
              <a:gd name="T4" fmla="*/ 3138 w 5134"/>
              <a:gd name="T5" fmla="*/ 341 h 3508"/>
              <a:gd name="T6" fmla="*/ 2964 w 5134"/>
              <a:gd name="T7" fmla="*/ 27 h 3508"/>
              <a:gd name="T8" fmla="*/ 2545 w 5134"/>
              <a:gd name="T9" fmla="*/ 157 h 3508"/>
              <a:gd name="T10" fmla="*/ 2188 w 5134"/>
              <a:gd name="T11" fmla="*/ 401 h 3508"/>
              <a:gd name="T12" fmla="*/ 2176 w 5134"/>
              <a:gd name="T13" fmla="*/ 665 h 3508"/>
              <a:gd name="T14" fmla="*/ 1958 w 5134"/>
              <a:gd name="T15" fmla="*/ 669 h 3508"/>
              <a:gd name="T16" fmla="*/ 1748 w 5134"/>
              <a:gd name="T17" fmla="*/ 681 h 3508"/>
              <a:gd name="T18" fmla="*/ 1429 w 5134"/>
              <a:gd name="T19" fmla="*/ 756 h 3508"/>
              <a:gd name="T20" fmla="*/ 882 w 5134"/>
              <a:gd name="T21" fmla="*/ 730 h 3508"/>
              <a:gd name="T22" fmla="*/ 440 w 5134"/>
              <a:gd name="T23" fmla="*/ 798 h 3508"/>
              <a:gd name="T24" fmla="*/ 271 w 5134"/>
              <a:gd name="T25" fmla="*/ 1114 h 3508"/>
              <a:gd name="T26" fmla="*/ 320 w 5134"/>
              <a:gd name="T27" fmla="*/ 1467 h 3508"/>
              <a:gd name="T28" fmla="*/ 110 w 5134"/>
              <a:gd name="T29" fmla="*/ 1841 h 3508"/>
              <a:gd name="T30" fmla="*/ 58 w 5134"/>
              <a:gd name="T31" fmla="*/ 2209 h 3508"/>
              <a:gd name="T32" fmla="*/ 211 w 5134"/>
              <a:gd name="T33" fmla="*/ 2598 h 3508"/>
              <a:gd name="T34" fmla="*/ 634 w 5134"/>
              <a:gd name="T35" fmla="*/ 2552 h 3508"/>
              <a:gd name="T36" fmla="*/ 825 w 5134"/>
              <a:gd name="T37" fmla="*/ 2585 h 3508"/>
              <a:gd name="T38" fmla="*/ 1105 w 5134"/>
              <a:gd name="T39" fmla="*/ 2499 h 3508"/>
              <a:gd name="T40" fmla="*/ 1383 w 5134"/>
              <a:gd name="T41" fmla="*/ 2260 h 3508"/>
              <a:gd name="T42" fmla="*/ 1707 w 5134"/>
              <a:gd name="T43" fmla="*/ 2197 h 3508"/>
              <a:gd name="T44" fmla="*/ 2047 w 5134"/>
              <a:gd name="T45" fmla="*/ 2308 h 3508"/>
              <a:gd name="T46" fmla="*/ 2251 w 5134"/>
              <a:gd name="T47" fmla="*/ 2641 h 3508"/>
              <a:gd name="T48" fmla="*/ 2461 w 5134"/>
              <a:gd name="T49" fmla="*/ 2890 h 3508"/>
              <a:gd name="T50" fmla="*/ 2214 w 5134"/>
              <a:gd name="T51" fmla="*/ 2883 h 3508"/>
              <a:gd name="T52" fmla="*/ 2192 w 5134"/>
              <a:gd name="T53" fmla="*/ 3183 h 3508"/>
              <a:gd name="T54" fmla="*/ 2142 w 5134"/>
              <a:gd name="T55" fmla="*/ 3494 h 3508"/>
              <a:gd name="T56" fmla="*/ 2477 w 5134"/>
              <a:gd name="T57" fmla="*/ 3422 h 3508"/>
              <a:gd name="T58" fmla="*/ 2494 w 5134"/>
              <a:gd name="T59" fmla="*/ 3269 h 3508"/>
              <a:gd name="T60" fmla="*/ 2608 w 5134"/>
              <a:gd name="T61" fmla="*/ 3136 h 3508"/>
              <a:gd name="T62" fmla="*/ 2726 w 5134"/>
              <a:gd name="T63" fmla="*/ 2782 h 3508"/>
              <a:gd name="T64" fmla="*/ 2777 w 5134"/>
              <a:gd name="T65" fmla="*/ 2605 h 3508"/>
              <a:gd name="T66" fmla="*/ 2912 w 5134"/>
              <a:gd name="T67" fmla="*/ 2634 h 3508"/>
              <a:gd name="T68" fmla="*/ 2995 w 5134"/>
              <a:gd name="T69" fmla="*/ 2521 h 3508"/>
              <a:gd name="T70" fmla="*/ 3094 w 5134"/>
              <a:gd name="T71" fmla="*/ 2704 h 3508"/>
              <a:gd name="T72" fmla="*/ 3022 w 5134"/>
              <a:gd name="T73" fmla="*/ 2825 h 3508"/>
              <a:gd name="T74" fmla="*/ 2946 w 5134"/>
              <a:gd name="T75" fmla="*/ 2823 h 3508"/>
              <a:gd name="T76" fmla="*/ 3295 w 5134"/>
              <a:gd name="T77" fmla="*/ 2833 h 3508"/>
              <a:gd name="T78" fmla="*/ 3636 w 5134"/>
              <a:gd name="T79" fmla="*/ 2828 h 3508"/>
              <a:gd name="T80" fmla="*/ 3338 w 5134"/>
              <a:gd name="T81" fmla="*/ 3141 h 3508"/>
              <a:gd name="T82" fmla="*/ 3732 w 5134"/>
              <a:gd name="T83" fmla="*/ 3327 h 3508"/>
              <a:gd name="T84" fmla="*/ 3973 w 5134"/>
              <a:gd name="T85" fmla="*/ 3413 h 3508"/>
              <a:gd name="T86" fmla="*/ 4290 w 5134"/>
              <a:gd name="T87" fmla="*/ 3079 h 3508"/>
              <a:gd name="T88" fmla="*/ 4568 w 5134"/>
              <a:gd name="T89" fmla="*/ 2898 h 3508"/>
              <a:gd name="T90" fmla="*/ 4339 w 5134"/>
              <a:gd name="T91" fmla="*/ 2825 h 3508"/>
              <a:gd name="T92" fmla="*/ 4066 w 5134"/>
              <a:gd name="T93" fmla="*/ 2770 h 3508"/>
              <a:gd name="T94" fmla="*/ 3957 w 5134"/>
              <a:gd name="T95" fmla="*/ 2707 h 3508"/>
              <a:gd name="T96" fmla="*/ 4194 w 5134"/>
              <a:gd name="T97" fmla="*/ 2898 h 3508"/>
              <a:gd name="T98" fmla="*/ 3971 w 5134"/>
              <a:gd name="T99" fmla="*/ 2764 h 3508"/>
              <a:gd name="T100" fmla="*/ 3809 w 5134"/>
              <a:gd name="T101" fmla="*/ 2723 h 3508"/>
              <a:gd name="T102" fmla="*/ 3645 w 5134"/>
              <a:gd name="T103" fmla="*/ 2678 h 3508"/>
              <a:gd name="T104" fmla="*/ 3821 w 5134"/>
              <a:gd name="T105" fmla="*/ 2653 h 3508"/>
              <a:gd name="T106" fmla="*/ 4019 w 5134"/>
              <a:gd name="T107" fmla="*/ 2511 h 3508"/>
              <a:gd name="T108" fmla="*/ 4046 w 5134"/>
              <a:gd name="T109" fmla="*/ 2395 h 3508"/>
              <a:gd name="T110" fmla="*/ 4368 w 5134"/>
              <a:gd name="T111" fmla="*/ 2219 h 3508"/>
              <a:gd name="T112" fmla="*/ 4779 w 5134"/>
              <a:gd name="T113" fmla="*/ 1714 h 3508"/>
              <a:gd name="T114" fmla="*/ 5006 w 5134"/>
              <a:gd name="T115" fmla="*/ 1435 h 3508"/>
              <a:gd name="T116" fmla="*/ 4974 w 5134"/>
              <a:gd name="T117" fmla="*/ 1019 h 3508"/>
              <a:gd name="T118" fmla="*/ 4988 w 5134"/>
              <a:gd name="T119" fmla="*/ 757 h 3508"/>
              <a:gd name="T120" fmla="*/ 4723 w 5134"/>
              <a:gd name="T121" fmla="*/ 650 h 3508"/>
              <a:gd name="T122" fmla="*/ 4377 w 5134"/>
              <a:gd name="T123" fmla="*/ 635 h 3508"/>
              <a:gd name="T124" fmla="*/ 4054 w 5134"/>
              <a:gd name="T125" fmla="*/ 614 h 3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34" h="3508">
                <a:moveTo>
                  <a:pt x="4066" y="2593"/>
                </a:moveTo>
                <a:lnTo>
                  <a:pt x="4068" y="2585"/>
                </a:lnTo>
                <a:lnTo>
                  <a:pt x="4070" y="2578"/>
                </a:lnTo>
                <a:lnTo>
                  <a:pt x="4075" y="2564"/>
                </a:lnTo>
                <a:lnTo>
                  <a:pt x="4080" y="2550"/>
                </a:lnTo>
                <a:lnTo>
                  <a:pt x="4080" y="2542"/>
                </a:lnTo>
                <a:lnTo>
                  <a:pt x="4080" y="2532"/>
                </a:lnTo>
                <a:lnTo>
                  <a:pt x="4071" y="2532"/>
                </a:lnTo>
                <a:lnTo>
                  <a:pt x="4065" y="2532"/>
                </a:lnTo>
                <a:lnTo>
                  <a:pt x="4060" y="2535"/>
                </a:lnTo>
                <a:lnTo>
                  <a:pt x="4056" y="2538"/>
                </a:lnTo>
                <a:lnTo>
                  <a:pt x="4053" y="2544"/>
                </a:lnTo>
                <a:lnTo>
                  <a:pt x="4053" y="2550"/>
                </a:lnTo>
                <a:lnTo>
                  <a:pt x="4053" y="2566"/>
                </a:lnTo>
                <a:lnTo>
                  <a:pt x="4044" y="2571"/>
                </a:lnTo>
                <a:lnTo>
                  <a:pt x="4034" y="2574"/>
                </a:lnTo>
                <a:lnTo>
                  <a:pt x="4025" y="2579"/>
                </a:lnTo>
                <a:lnTo>
                  <a:pt x="4022" y="2583"/>
                </a:lnTo>
                <a:lnTo>
                  <a:pt x="4019" y="2586"/>
                </a:lnTo>
                <a:lnTo>
                  <a:pt x="4017" y="2591"/>
                </a:lnTo>
                <a:lnTo>
                  <a:pt x="4015" y="2593"/>
                </a:lnTo>
                <a:lnTo>
                  <a:pt x="4012" y="2593"/>
                </a:lnTo>
                <a:lnTo>
                  <a:pt x="4012" y="2598"/>
                </a:lnTo>
                <a:lnTo>
                  <a:pt x="4012" y="2603"/>
                </a:lnTo>
                <a:lnTo>
                  <a:pt x="4007" y="2608"/>
                </a:lnTo>
                <a:lnTo>
                  <a:pt x="4003" y="2615"/>
                </a:lnTo>
                <a:lnTo>
                  <a:pt x="4003" y="2620"/>
                </a:lnTo>
                <a:lnTo>
                  <a:pt x="4005" y="2627"/>
                </a:lnTo>
                <a:lnTo>
                  <a:pt x="4005" y="2634"/>
                </a:lnTo>
                <a:lnTo>
                  <a:pt x="4019" y="2634"/>
                </a:lnTo>
                <a:lnTo>
                  <a:pt x="4027" y="2636"/>
                </a:lnTo>
                <a:lnTo>
                  <a:pt x="4032" y="2634"/>
                </a:lnTo>
                <a:lnTo>
                  <a:pt x="4037" y="2632"/>
                </a:lnTo>
                <a:lnTo>
                  <a:pt x="4041" y="2629"/>
                </a:lnTo>
                <a:lnTo>
                  <a:pt x="4044" y="2625"/>
                </a:lnTo>
                <a:lnTo>
                  <a:pt x="4048" y="2622"/>
                </a:lnTo>
                <a:lnTo>
                  <a:pt x="4053" y="2620"/>
                </a:lnTo>
                <a:lnTo>
                  <a:pt x="4060" y="2620"/>
                </a:lnTo>
                <a:lnTo>
                  <a:pt x="4060" y="2614"/>
                </a:lnTo>
                <a:lnTo>
                  <a:pt x="4061" y="2610"/>
                </a:lnTo>
                <a:lnTo>
                  <a:pt x="4065" y="2605"/>
                </a:lnTo>
                <a:lnTo>
                  <a:pt x="4066" y="2600"/>
                </a:lnTo>
                <a:lnTo>
                  <a:pt x="4063" y="2600"/>
                </a:lnTo>
                <a:lnTo>
                  <a:pt x="4061" y="2596"/>
                </a:lnTo>
                <a:lnTo>
                  <a:pt x="4063" y="2595"/>
                </a:lnTo>
                <a:lnTo>
                  <a:pt x="4066" y="2593"/>
                </a:lnTo>
                <a:close/>
                <a:moveTo>
                  <a:pt x="4298" y="2306"/>
                </a:moveTo>
                <a:lnTo>
                  <a:pt x="4298" y="2327"/>
                </a:lnTo>
                <a:lnTo>
                  <a:pt x="4290" y="2327"/>
                </a:lnTo>
                <a:lnTo>
                  <a:pt x="4283" y="2329"/>
                </a:lnTo>
                <a:lnTo>
                  <a:pt x="4278" y="2332"/>
                </a:lnTo>
                <a:lnTo>
                  <a:pt x="4271" y="2334"/>
                </a:lnTo>
                <a:lnTo>
                  <a:pt x="4271" y="2368"/>
                </a:lnTo>
                <a:lnTo>
                  <a:pt x="4281" y="2368"/>
                </a:lnTo>
                <a:lnTo>
                  <a:pt x="4290" y="2366"/>
                </a:lnTo>
                <a:lnTo>
                  <a:pt x="4295" y="2361"/>
                </a:lnTo>
                <a:lnTo>
                  <a:pt x="4298" y="2354"/>
                </a:lnTo>
                <a:lnTo>
                  <a:pt x="4300" y="2349"/>
                </a:lnTo>
                <a:lnTo>
                  <a:pt x="4302" y="2347"/>
                </a:lnTo>
                <a:lnTo>
                  <a:pt x="4305" y="2347"/>
                </a:lnTo>
                <a:lnTo>
                  <a:pt x="4312" y="2347"/>
                </a:lnTo>
                <a:lnTo>
                  <a:pt x="4315" y="2346"/>
                </a:lnTo>
                <a:lnTo>
                  <a:pt x="4321" y="2342"/>
                </a:lnTo>
                <a:lnTo>
                  <a:pt x="4326" y="2340"/>
                </a:lnTo>
                <a:lnTo>
                  <a:pt x="4324" y="2327"/>
                </a:lnTo>
                <a:lnTo>
                  <a:pt x="4321" y="2315"/>
                </a:lnTo>
                <a:lnTo>
                  <a:pt x="4314" y="2306"/>
                </a:lnTo>
                <a:lnTo>
                  <a:pt x="4305" y="2300"/>
                </a:lnTo>
                <a:lnTo>
                  <a:pt x="4305" y="2303"/>
                </a:lnTo>
                <a:lnTo>
                  <a:pt x="4303" y="2305"/>
                </a:lnTo>
                <a:lnTo>
                  <a:pt x="4298" y="2306"/>
                </a:lnTo>
                <a:close/>
                <a:moveTo>
                  <a:pt x="3664" y="717"/>
                </a:moveTo>
                <a:lnTo>
                  <a:pt x="3664" y="703"/>
                </a:lnTo>
                <a:lnTo>
                  <a:pt x="3652" y="701"/>
                </a:lnTo>
                <a:lnTo>
                  <a:pt x="3642" y="698"/>
                </a:lnTo>
                <a:lnTo>
                  <a:pt x="3630" y="696"/>
                </a:lnTo>
                <a:lnTo>
                  <a:pt x="3616" y="696"/>
                </a:lnTo>
                <a:lnTo>
                  <a:pt x="3611" y="688"/>
                </a:lnTo>
                <a:lnTo>
                  <a:pt x="3604" y="681"/>
                </a:lnTo>
                <a:lnTo>
                  <a:pt x="3597" y="674"/>
                </a:lnTo>
                <a:lnTo>
                  <a:pt x="3589" y="669"/>
                </a:lnTo>
                <a:lnTo>
                  <a:pt x="3584" y="667"/>
                </a:lnTo>
                <a:lnTo>
                  <a:pt x="3578" y="664"/>
                </a:lnTo>
                <a:lnTo>
                  <a:pt x="3572" y="655"/>
                </a:lnTo>
                <a:lnTo>
                  <a:pt x="3567" y="645"/>
                </a:lnTo>
                <a:lnTo>
                  <a:pt x="3561" y="635"/>
                </a:lnTo>
                <a:lnTo>
                  <a:pt x="3561" y="628"/>
                </a:lnTo>
                <a:lnTo>
                  <a:pt x="3561" y="623"/>
                </a:lnTo>
                <a:lnTo>
                  <a:pt x="3565" y="621"/>
                </a:lnTo>
                <a:lnTo>
                  <a:pt x="3568" y="618"/>
                </a:lnTo>
                <a:lnTo>
                  <a:pt x="3572" y="616"/>
                </a:lnTo>
                <a:lnTo>
                  <a:pt x="3575" y="613"/>
                </a:lnTo>
                <a:lnTo>
                  <a:pt x="3575" y="607"/>
                </a:lnTo>
                <a:lnTo>
                  <a:pt x="3575" y="601"/>
                </a:lnTo>
                <a:lnTo>
                  <a:pt x="3570" y="592"/>
                </a:lnTo>
                <a:lnTo>
                  <a:pt x="3565" y="584"/>
                </a:lnTo>
                <a:lnTo>
                  <a:pt x="3561" y="573"/>
                </a:lnTo>
                <a:lnTo>
                  <a:pt x="3561" y="566"/>
                </a:lnTo>
                <a:lnTo>
                  <a:pt x="3561" y="560"/>
                </a:lnTo>
                <a:lnTo>
                  <a:pt x="3553" y="555"/>
                </a:lnTo>
                <a:lnTo>
                  <a:pt x="3546" y="548"/>
                </a:lnTo>
                <a:lnTo>
                  <a:pt x="3543" y="544"/>
                </a:lnTo>
                <a:lnTo>
                  <a:pt x="3541" y="539"/>
                </a:lnTo>
                <a:lnTo>
                  <a:pt x="3541" y="532"/>
                </a:lnTo>
                <a:lnTo>
                  <a:pt x="3541" y="526"/>
                </a:lnTo>
                <a:lnTo>
                  <a:pt x="3532" y="520"/>
                </a:lnTo>
                <a:lnTo>
                  <a:pt x="3526" y="514"/>
                </a:lnTo>
                <a:lnTo>
                  <a:pt x="3519" y="507"/>
                </a:lnTo>
                <a:lnTo>
                  <a:pt x="3514" y="498"/>
                </a:lnTo>
                <a:lnTo>
                  <a:pt x="3519" y="497"/>
                </a:lnTo>
                <a:lnTo>
                  <a:pt x="3521" y="495"/>
                </a:lnTo>
                <a:lnTo>
                  <a:pt x="3521" y="491"/>
                </a:lnTo>
                <a:lnTo>
                  <a:pt x="3521" y="464"/>
                </a:lnTo>
                <a:lnTo>
                  <a:pt x="3515" y="464"/>
                </a:lnTo>
                <a:lnTo>
                  <a:pt x="3512" y="464"/>
                </a:lnTo>
                <a:lnTo>
                  <a:pt x="3510" y="462"/>
                </a:lnTo>
                <a:lnTo>
                  <a:pt x="3509" y="459"/>
                </a:lnTo>
                <a:lnTo>
                  <a:pt x="3507" y="452"/>
                </a:lnTo>
                <a:lnTo>
                  <a:pt x="3507" y="444"/>
                </a:lnTo>
                <a:lnTo>
                  <a:pt x="3488" y="444"/>
                </a:lnTo>
                <a:lnTo>
                  <a:pt x="3469" y="444"/>
                </a:lnTo>
                <a:lnTo>
                  <a:pt x="3452" y="442"/>
                </a:lnTo>
                <a:lnTo>
                  <a:pt x="3439" y="437"/>
                </a:lnTo>
                <a:lnTo>
                  <a:pt x="3434" y="427"/>
                </a:lnTo>
                <a:lnTo>
                  <a:pt x="3427" y="418"/>
                </a:lnTo>
                <a:lnTo>
                  <a:pt x="3420" y="410"/>
                </a:lnTo>
                <a:lnTo>
                  <a:pt x="3418" y="403"/>
                </a:lnTo>
                <a:lnTo>
                  <a:pt x="3418" y="396"/>
                </a:lnTo>
                <a:lnTo>
                  <a:pt x="3410" y="394"/>
                </a:lnTo>
                <a:lnTo>
                  <a:pt x="3401" y="392"/>
                </a:lnTo>
                <a:lnTo>
                  <a:pt x="3394" y="387"/>
                </a:lnTo>
                <a:lnTo>
                  <a:pt x="3391" y="382"/>
                </a:lnTo>
                <a:lnTo>
                  <a:pt x="3382" y="384"/>
                </a:lnTo>
                <a:lnTo>
                  <a:pt x="3374" y="386"/>
                </a:lnTo>
                <a:lnTo>
                  <a:pt x="3367" y="391"/>
                </a:lnTo>
                <a:lnTo>
                  <a:pt x="3364" y="396"/>
                </a:lnTo>
                <a:lnTo>
                  <a:pt x="3355" y="398"/>
                </a:lnTo>
                <a:lnTo>
                  <a:pt x="3350" y="399"/>
                </a:lnTo>
                <a:lnTo>
                  <a:pt x="3347" y="404"/>
                </a:lnTo>
                <a:lnTo>
                  <a:pt x="3343" y="410"/>
                </a:lnTo>
                <a:lnTo>
                  <a:pt x="3338" y="410"/>
                </a:lnTo>
                <a:lnTo>
                  <a:pt x="3333" y="410"/>
                </a:lnTo>
                <a:lnTo>
                  <a:pt x="3331" y="413"/>
                </a:lnTo>
                <a:lnTo>
                  <a:pt x="3328" y="416"/>
                </a:lnTo>
                <a:lnTo>
                  <a:pt x="3326" y="423"/>
                </a:lnTo>
                <a:lnTo>
                  <a:pt x="3324" y="427"/>
                </a:lnTo>
                <a:lnTo>
                  <a:pt x="3323" y="430"/>
                </a:lnTo>
                <a:lnTo>
                  <a:pt x="3318" y="433"/>
                </a:lnTo>
                <a:lnTo>
                  <a:pt x="3311" y="435"/>
                </a:lnTo>
                <a:lnTo>
                  <a:pt x="3306" y="439"/>
                </a:lnTo>
                <a:lnTo>
                  <a:pt x="3304" y="440"/>
                </a:lnTo>
                <a:lnTo>
                  <a:pt x="3302" y="444"/>
                </a:lnTo>
                <a:lnTo>
                  <a:pt x="3295" y="444"/>
                </a:lnTo>
                <a:lnTo>
                  <a:pt x="3290" y="442"/>
                </a:lnTo>
                <a:lnTo>
                  <a:pt x="3289" y="437"/>
                </a:lnTo>
                <a:lnTo>
                  <a:pt x="3285" y="433"/>
                </a:lnTo>
                <a:lnTo>
                  <a:pt x="3283" y="428"/>
                </a:lnTo>
                <a:lnTo>
                  <a:pt x="3280" y="425"/>
                </a:lnTo>
                <a:lnTo>
                  <a:pt x="3277" y="422"/>
                </a:lnTo>
                <a:lnTo>
                  <a:pt x="3268" y="423"/>
                </a:lnTo>
                <a:lnTo>
                  <a:pt x="3259" y="423"/>
                </a:lnTo>
                <a:lnTo>
                  <a:pt x="3253" y="425"/>
                </a:lnTo>
                <a:lnTo>
                  <a:pt x="3248" y="428"/>
                </a:lnTo>
                <a:lnTo>
                  <a:pt x="3241" y="430"/>
                </a:lnTo>
                <a:lnTo>
                  <a:pt x="3239" y="432"/>
                </a:lnTo>
                <a:lnTo>
                  <a:pt x="3237" y="433"/>
                </a:lnTo>
                <a:lnTo>
                  <a:pt x="3234" y="437"/>
                </a:lnTo>
                <a:lnTo>
                  <a:pt x="3229" y="439"/>
                </a:lnTo>
                <a:lnTo>
                  <a:pt x="3227" y="440"/>
                </a:lnTo>
                <a:lnTo>
                  <a:pt x="3227" y="444"/>
                </a:lnTo>
                <a:lnTo>
                  <a:pt x="3217" y="442"/>
                </a:lnTo>
                <a:lnTo>
                  <a:pt x="3210" y="444"/>
                </a:lnTo>
                <a:lnTo>
                  <a:pt x="3203" y="445"/>
                </a:lnTo>
                <a:lnTo>
                  <a:pt x="3198" y="449"/>
                </a:lnTo>
                <a:lnTo>
                  <a:pt x="3186" y="454"/>
                </a:lnTo>
                <a:lnTo>
                  <a:pt x="3179" y="456"/>
                </a:lnTo>
                <a:lnTo>
                  <a:pt x="3172" y="457"/>
                </a:lnTo>
                <a:lnTo>
                  <a:pt x="3172" y="416"/>
                </a:lnTo>
                <a:lnTo>
                  <a:pt x="3169" y="411"/>
                </a:lnTo>
                <a:lnTo>
                  <a:pt x="3166" y="406"/>
                </a:lnTo>
                <a:lnTo>
                  <a:pt x="3159" y="404"/>
                </a:lnTo>
                <a:lnTo>
                  <a:pt x="3152" y="403"/>
                </a:lnTo>
                <a:lnTo>
                  <a:pt x="3154" y="392"/>
                </a:lnTo>
                <a:lnTo>
                  <a:pt x="3152" y="384"/>
                </a:lnTo>
                <a:lnTo>
                  <a:pt x="3149" y="377"/>
                </a:lnTo>
                <a:lnTo>
                  <a:pt x="3147" y="370"/>
                </a:lnTo>
                <a:lnTo>
                  <a:pt x="3140" y="358"/>
                </a:lnTo>
                <a:lnTo>
                  <a:pt x="3138" y="351"/>
                </a:lnTo>
                <a:lnTo>
                  <a:pt x="3138" y="341"/>
                </a:lnTo>
                <a:lnTo>
                  <a:pt x="3135" y="336"/>
                </a:lnTo>
                <a:lnTo>
                  <a:pt x="3132" y="331"/>
                </a:lnTo>
                <a:lnTo>
                  <a:pt x="3126" y="328"/>
                </a:lnTo>
                <a:lnTo>
                  <a:pt x="3125" y="321"/>
                </a:lnTo>
                <a:lnTo>
                  <a:pt x="3121" y="317"/>
                </a:lnTo>
                <a:lnTo>
                  <a:pt x="3118" y="314"/>
                </a:lnTo>
                <a:lnTo>
                  <a:pt x="3106" y="312"/>
                </a:lnTo>
                <a:lnTo>
                  <a:pt x="3101" y="310"/>
                </a:lnTo>
                <a:lnTo>
                  <a:pt x="3096" y="309"/>
                </a:lnTo>
                <a:lnTo>
                  <a:pt x="3092" y="305"/>
                </a:lnTo>
                <a:lnTo>
                  <a:pt x="3091" y="300"/>
                </a:lnTo>
                <a:lnTo>
                  <a:pt x="3091" y="295"/>
                </a:lnTo>
                <a:lnTo>
                  <a:pt x="3092" y="292"/>
                </a:lnTo>
                <a:lnTo>
                  <a:pt x="3094" y="288"/>
                </a:lnTo>
                <a:lnTo>
                  <a:pt x="3097" y="287"/>
                </a:lnTo>
                <a:lnTo>
                  <a:pt x="3101" y="287"/>
                </a:lnTo>
                <a:lnTo>
                  <a:pt x="3103" y="285"/>
                </a:lnTo>
                <a:lnTo>
                  <a:pt x="3104" y="280"/>
                </a:lnTo>
                <a:lnTo>
                  <a:pt x="3111" y="280"/>
                </a:lnTo>
                <a:lnTo>
                  <a:pt x="3118" y="280"/>
                </a:lnTo>
                <a:lnTo>
                  <a:pt x="3123" y="278"/>
                </a:lnTo>
                <a:lnTo>
                  <a:pt x="3125" y="273"/>
                </a:lnTo>
                <a:lnTo>
                  <a:pt x="3128" y="268"/>
                </a:lnTo>
                <a:lnTo>
                  <a:pt x="3132" y="264"/>
                </a:lnTo>
                <a:lnTo>
                  <a:pt x="3143" y="261"/>
                </a:lnTo>
                <a:lnTo>
                  <a:pt x="3149" y="259"/>
                </a:lnTo>
                <a:lnTo>
                  <a:pt x="3154" y="256"/>
                </a:lnTo>
                <a:lnTo>
                  <a:pt x="3157" y="251"/>
                </a:lnTo>
                <a:lnTo>
                  <a:pt x="3159" y="246"/>
                </a:lnTo>
                <a:lnTo>
                  <a:pt x="3159" y="227"/>
                </a:lnTo>
                <a:lnTo>
                  <a:pt x="3157" y="218"/>
                </a:lnTo>
                <a:lnTo>
                  <a:pt x="3155" y="212"/>
                </a:lnTo>
                <a:lnTo>
                  <a:pt x="3152" y="206"/>
                </a:lnTo>
                <a:lnTo>
                  <a:pt x="3147" y="201"/>
                </a:lnTo>
                <a:lnTo>
                  <a:pt x="3140" y="200"/>
                </a:lnTo>
                <a:lnTo>
                  <a:pt x="3132" y="198"/>
                </a:lnTo>
                <a:lnTo>
                  <a:pt x="3132" y="191"/>
                </a:lnTo>
                <a:lnTo>
                  <a:pt x="3118" y="188"/>
                </a:lnTo>
                <a:lnTo>
                  <a:pt x="3106" y="183"/>
                </a:lnTo>
                <a:lnTo>
                  <a:pt x="3097" y="174"/>
                </a:lnTo>
                <a:lnTo>
                  <a:pt x="3091" y="164"/>
                </a:lnTo>
                <a:lnTo>
                  <a:pt x="3084" y="162"/>
                </a:lnTo>
                <a:lnTo>
                  <a:pt x="3077" y="160"/>
                </a:lnTo>
                <a:lnTo>
                  <a:pt x="3065" y="155"/>
                </a:lnTo>
                <a:lnTo>
                  <a:pt x="3055" y="148"/>
                </a:lnTo>
                <a:lnTo>
                  <a:pt x="3043" y="143"/>
                </a:lnTo>
                <a:lnTo>
                  <a:pt x="3043" y="138"/>
                </a:lnTo>
                <a:lnTo>
                  <a:pt x="3041" y="133"/>
                </a:lnTo>
                <a:lnTo>
                  <a:pt x="3038" y="125"/>
                </a:lnTo>
                <a:lnTo>
                  <a:pt x="3033" y="118"/>
                </a:lnTo>
                <a:lnTo>
                  <a:pt x="3029" y="109"/>
                </a:lnTo>
                <a:lnTo>
                  <a:pt x="3026" y="101"/>
                </a:lnTo>
                <a:lnTo>
                  <a:pt x="3022" y="92"/>
                </a:lnTo>
                <a:lnTo>
                  <a:pt x="3019" y="84"/>
                </a:lnTo>
                <a:lnTo>
                  <a:pt x="3016" y="75"/>
                </a:lnTo>
                <a:lnTo>
                  <a:pt x="3016" y="72"/>
                </a:lnTo>
                <a:lnTo>
                  <a:pt x="3014" y="70"/>
                </a:lnTo>
                <a:lnTo>
                  <a:pt x="3009" y="68"/>
                </a:lnTo>
                <a:lnTo>
                  <a:pt x="3002" y="56"/>
                </a:lnTo>
                <a:lnTo>
                  <a:pt x="2992" y="48"/>
                </a:lnTo>
                <a:lnTo>
                  <a:pt x="2980" y="41"/>
                </a:lnTo>
                <a:lnTo>
                  <a:pt x="2968" y="34"/>
                </a:lnTo>
                <a:lnTo>
                  <a:pt x="2964" y="27"/>
                </a:lnTo>
                <a:lnTo>
                  <a:pt x="2959" y="22"/>
                </a:lnTo>
                <a:lnTo>
                  <a:pt x="2954" y="17"/>
                </a:lnTo>
                <a:lnTo>
                  <a:pt x="2947" y="14"/>
                </a:lnTo>
                <a:lnTo>
                  <a:pt x="2942" y="10"/>
                </a:lnTo>
                <a:lnTo>
                  <a:pt x="2935" y="9"/>
                </a:lnTo>
                <a:lnTo>
                  <a:pt x="2930" y="5"/>
                </a:lnTo>
                <a:lnTo>
                  <a:pt x="2929" y="4"/>
                </a:lnTo>
                <a:lnTo>
                  <a:pt x="2927" y="0"/>
                </a:lnTo>
                <a:lnTo>
                  <a:pt x="2879" y="0"/>
                </a:lnTo>
                <a:lnTo>
                  <a:pt x="2871" y="2"/>
                </a:lnTo>
                <a:lnTo>
                  <a:pt x="2866" y="4"/>
                </a:lnTo>
                <a:lnTo>
                  <a:pt x="2862" y="9"/>
                </a:lnTo>
                <a:lnTo>
                  <a:pt x="2859" y="14"/>
                </a:lnTo>
                <a:lnTo>
                  <a:pt x="2854" y="17"/>
                </a:lnTo>
                <a:lnTo>
                  <a:pt x="2847" y="19"/>
                </a:lnTo>
                <a:lnTo>
                  <a:pt x="2842" y="22"/>
                </a:lnTo>
                <a:lnTo>
                  <a:pt x="2840" y="24"/>
                </a:lnTo>
                <a:lnTo>
                  <a:pt x="2838" y="27"/>
                </a:lnTo>
                <a:lnTo>
                  <a:pt x="2797" y="27"/>
                </a:lnTo>
                <a:lnTo>
                  <a:pt x="2790" y="31"/>
                </a:lnTo>
                <a:lnTo>
                  <a:pt x="2785" y="36"/>
                </a:lnTo>
                <a:lnTo>
                  <a:pt x="2784" y="44"/>
                </a:lnTo>
                <a:lnTo>
                  <a:pt x="2784" y="55"/>
                </a:lnTo>
                <a:lnTo>
                  <a:pt x="2777" y="53"/>
                </a:lnTo>
                <a:lnTo>
                  <a:pt x="2772" y="53"/>
                </a:lnTo>
                <a:lnTo>
                  <a:pt x="2765" y="56"/>
                </a:lnTo>
                <a:lnTo>
                  <a:pt x="2760" y="62"/>
                </a:lnTo>
                <a:lnTo>
                  <a:pt x="2755" y="62"/>
                </a:lnTo>
                <a:lnTo>
                  <a:pt x="2749" y="62"/>
                </a:lnTo>
                <a:lnTo>
                  <a:pt x="2738" y="70"/>
                </a:lnTo>
                <a:lnTo>
                  <a:pt x="2727" y="80"/>
                </a:lnTo>
                <a:lnTo>
                  <a:pt x="2722" y="85"/>
                </a:lnTo>
                <a:lnTo>
                  <a:pt x="2719" y="92"/>
                </a:lnTo>
                <a:lnTo>
                  <a:pt x="2717" y="101"/>
                </a:lnTo>
                <a:lnTo>
                  <a:pt x="2715" y="109"/>
                </a:lnTo>
                <a:lnTo>
                  <a:pt x="2710" y="109"/>
                </a:lnTo>
                <a:lnTo>
                  <a:pt x="2705" y="111"/>
                </a:lnTo>
                <a:lnTo>
                  <a:pt x="2700" y="113"/>
                </a:lnTo>
                <a:lnTo>
                  <a:pt x="2696" y="116"/>
                </a:lnTo>
                <a:lnTo>
                  <a:pt x="2691" y="123"/>
                </a:lnTo>
                <a:lnTo>
                  <a:pt x="2688" y="130"/>
                </a:lnTo>
                <a:lnTo>
                  <a:pt x="2683" y="130"/>
                </a:lnTo>
                <a:lnTo>
                  <a:pt x="2678" y="131"/>
                </a:lnTo>
                <a:lnTo>
                  <a:pt x="2669" y="135"/>
                </a:lnTo>
                <a:lnTo>
                  <a:pt x="2662" y="140"/>
                </a:lnTo>
                <a:lnTo>
                  <a:pt x="2654" y="143"/>
                </a:lnTo>
                <a:lnTo>
                  <a:pt x="2613" y="143"/>
                </a:lnTo>
                <a:lnTo>
                  <a:pt x="2611" y="140"/>
                </a:lnTo>
                <a:lnTo>
                  <a:pt x="2610" y="138"/>
                </a:lnTo>
                <a:lnTo>
                  <a:pt x="2603" y="137"/>
                </a:lnTo>
                <a:lnTo>
                  <a:pt x="2596" y="135"/>
                </a:lnTo>
                <a:lnTo>
                  <a:pt x="2592" y="133"/>
                </a:lnTo>
                <a:lnTo>
                  <a:pt x="2592" y="130"/>
                </a:lnTo>
                <a:lnTo>
                  <a:pt x="2587" y="133"/>
                </a:lnTo>
                <a:lnTo>
                  <a:pt x="2581" y="135"/>
                </a:lnTo>
                <a:lnTo>
                  <a:pt x="2574" y="137"/>
                </a:lnTo>
                <a:lnTo>
                  <a:pt x="2565" y="137"/>
                </a:lnTo>
                <a:lnTo>
                  <a:pt x="2562" y="137"/>
                </a:lnTo>
                <a:lnTo>
                  <a:pt x="2560" y="138"/>
                </a:lnTo>
                <a:lnTo>
                  <a:pt x="2558" y="143"/>
                </a:lnTo>
                <a:lnTo>
                  <a:pt x="2553" y="152"/>
                </a:lnTo>
                <a:lnTo>
                  <a:pt x="2550" y="155"/>
                </a:lnTo>
                <a:lnTo>
                  <a:pt x="2545" y="157"/>
                </a:lnTo>
                <a:lnTo>
                  <a:pt x="2548" y="160"/>
                </a:lnTo>
                <a:lnTo>
                  <a:pt x="2550" y="166"/>
                </a:lnTo>
                <a:lnTo>
                  <a:pt x="2552" y="177"/>
                </a:lnTo>
                <a:lnTo>
                  <a:pt x="2552" y="205"/>
                </a:lnTo>
                <a:lnTo>
                  <a:pt x="2550" y="212"/>
                </a:lnTo>
                <a:lnTo>
                  <a:pt x="2548" y="218"/>
                </a:lnTo>
                <a:lnTo>
                  <a:pt x="2545" y="223"/>
                </a:lnTo>
                <a:lnTo>
                  <a:pt x="2545" y="232"/>
                </a:lnTo>
                <a:lnTo>
                  <a:pt x="2543" y="234"/>
                </a:lnTo>
                <a:lnTo>
                  <a:pt x="2541" y="235"/>
                </a:lnTo>
                <a:lnTo>
                  <a:pt x="2538" y="239"/>
                </a:lnTo>
                <a:lnTo>
                  <a:pt x="2536" y="244"/>
                </a:lnTo>
                <a:lnTo>
                  <a:pt x="2534" y="246"/>
                </a:lnTo>
                <a:lnTo>
                  <a:pt x="2531" y="246"/>
                </a:lnTo>
                <a:lnTo>
                  <a:pt x="2531" y="254"/>
                </a:lnTo>
                <a:lnTo>
                  <a:pt x="2529" y="259"/>
                </a:lnTo>
                <a:lnTo>
                  <a:pt x="2526" y="263"/>
                </a:lnTo>
                <a:lnTo>
                  <a:pt x="2521" y="266"/>
                </a:lnTo>
                <a:lnTo>
                  <a:pt x="2516" y="270"/>
                </a:lnTo>
                <a:lnTo>
                  <a:pt x="2512" y="273"/>
                </a:lnTo>
                <a:lnTo>
                  <a:pt x="2511" y="280"/>
                </a:lnTo>
                <a:lnTo>
                  <a:pt x="2511" y="287"/>
                </a:lnTo>
                <a:lnTo>
                  <a:pt x="2442" y="287"/>
                </a:lnTo>
                <a:lnTo>
                  <a:pt x="2439" y="292"/>
                </a:lnTo>
                <a:lnTo>
                  <a:pt x="2434" y="293"/>
                </a:lnTo>
                <a:lnTo>
                  <a:pt x="2427" y="295"/>
                </a:lnTo>
                <a:lnTo>
                  <a:pt x="2419" y="295"/>
                </a:lnTo>
                <a:lnTo>
                  <a:pt x="2400" y="293"/>
                </a:lnTo>
                <a:lnTo>
                  <a:pt x="2390" y="293"/>
                </a:lnTo>
                <a:lnTo>
                  <a:pt x="2381" y="293"/>
                </a:lnTo>
                <a:lnTo>
                  <a:pt x="2313" y="293"/>
                </a:lnTo>
                <a:lnTo>
                  <a:pt x="2309" y="295"/>
                </a:lnTo>
                <a:lnTo>
                  <a:pt x="2308" y="297"/>
                </a:lnTo>
                <a:lnTo>
                  <a:pt x="2306" y="304"/>
                </a:lnTo>
                <a:lnTo>
                  <a:pt x="2306" y="321"/>
                </a:lnTo>
                <a:lnTo>
                  <a:pt x="2306" y="329"/>
                </a:lnTo>
                <a:lnTo>
                  <a:pt x="2304" y="336"/>
                </a:lnTo>
                <a:lnTo>
                  <a:pt x="2301" y="341"/>
                </a:lnTo>
                <a:lnTo>
                  <a:pt x="2299" y="348"/>
                </a:lnTo>
                <a:lnTo>
                  <a:pt x="2282" y="346"/>
                </a:lnTo>
                <a:lnTo>
                  <a:pt x="2267" y="343"/>
                </a:lnTo>
                <a:lnTo>
                  <a:pt x="2253" y="338"/>
                </a:lnTo>
                <a:lnTo>
                  <a:pt x="2238" y="334"/>
                </a:lnTo>
                <a:lnTo>
                  <a:pt x="2236" y="336"/>
                </a:lnTo>
                <a:lnTo>
                  <a:pt x="2234" y="336"/>
                </a:lnTo>
                <a:lnTo>
                  <a:pt x="2233" y="336"/>
                </a:lnTo>
                <a:lnTo>
                  <a:pt x="2233" y="341"/>
                </a:lnTo>
                <a:lnTo>
                  <a:pt x="2231" y="345"/>
                </a:lnTo>
                <a:lnTo>
                  <a:pt x="2226" y="350"/>
                </a:lnTo>
                <a:lnTo>
                  <a:pt x="2210" y="363"/>
                </a:lnTo>
                <a:lnTo>
                  <a:pt x="2210" y="369"/>
                </a:lnTo>
                <a:lnTo>
                  <a:pt x="2209" y="370"/>
                </a:lnTo>
                <a:lnTo>
                  <a:pt x="2207" y="370"/>
                </a:lnTo>
                <a:lnTo>
                  <a:pt x="2205" y="370"/>
                </a:lnTo>
                <a:lnTo>
                  <a:pt x="2205" y="372"/>
                </a:lnTo>
                <a:lnTo>
                  <a:pt x="2204" y="374"/>
                </a:lnTo>
                <a:lnTo>
                  <a:pt x="2204" y="375"/>
                </a:lnTo>
                <a:lnTo>
                  <a:pt x="2202" y="380"/>
                </a:lnTo>
                <a:lnTo>
                  <a:pt x="2198" y="384"/>
                </a:lnTo>
                <a:lnTo>
                  <a:pt x="2197" y="389"/>
                </a:lnTo>
                <a:lnTo>
                  <a:pt x="2197" y="396"/>
                </a:lnTo>
                <a:lnTo>
                  <a:pt x="2192" y="399"/>
                </a:lnTo>
                <a:lnTo>
                  <a:pt x="2188" y="401"/>
                </a:lnTo>
                <a:lnTo>
                  <a:pt x="2190" y="401"/>
                </a:lnTo>
                <a:lnTo>
                  <a:pt x="2181" y="408"/>
                </a:lnTo>
                <a:lnTo>
                  <a:pt x="2173" y="416"/>
                </a:lnTo>
                <a:lnTo>
                  <a:pt x="2166" y="425"/>
                </a:lnTo>
                <a:lnTo>
                  <a:pt x="2156" y="430"/>
                </a:lnTo>
                <a:lnTo>
                  <a:pt x="2156" y="435"/>
                </a:lnTo>
                <a:lnTo>
                  <a:pt x="2156" y="439"/>
                </a:lnTo>
                <a:lnTo>
                  <a:pt x="2152" y="442"/>
                </a:lnTo>
                <a:lnTo>
                  <a:pt x="2151" y="444"/>
                </a:lnTo>
                <a:lnTo>
                  <a:pt x="2149" y="445"/>
                </a:lnTo>
                <a:lnTo>
                  <a:pt x="2149" y="447"/>
                </a:lnTo>
                <a:lnTo>
                  <a:pt x="2147" y="449"/>
                </a:lnTo>
                <a:lnTo>
                  <a:pt x="2145" y="456"/>
                </a:lnTo>
                <a:lnTo>
                  <a:pt x="2145" y="462"/>
                </a:lnTo>
                <a:lnTo>
                  <a:pt x="2147" y="466"/>
                </a:lnTo>
                <a:lnTo>
                  <a:pt x="2151" y="473"/>
                </a:lnTo>
                <a:lnTo>
                  <a:pt x="2152" y="480"/>
                </a:lnTo>
                <a:lnTo>
                  <a:pt x="2151" y="483"/>
                </a:lnTo>
                <a:lnTo>
                  <a:pt x="2147" y="491"/>
                </a:lnTo>
                <a:lnTo>
                  <a:pt x="2144" y="500"/>
                </a:lnTo>
                <a:lnTo>
                  <a:pt x="2139" y="508"/>
                </a:lnTo>
                <a:lnTo>
                  <a:pt x="2137" y="512"/>
                </a:lnTo>
                <a:lnTo>
                  <a:pt x="2134" y="514"/>
                </a:lnTo>
                <a:lnTo>
                  <a:pt x="2132" y="517"/>
                </a:lnTo>
                <a:lnTo>
                  <a:pt x="2127" y="524"/>
                </a:lnTo>
                <a:lnTo>
                  <a:pt x="2127" y="527"/>
                </a:lnTo>
                <a:lnTo>
                  <a:pt x="2127" y="529"/>
                </a:lnTo>
                <a:lnTo>
                  <a:pt x="2125" y="536"/>
                </a:lnTo>
                <a:lnTo>
                  <a:pt x="2123" y="541"/>
                </a:lnTo>
                <a:lnTo>
                  <a:pt x="2123" y="544"/>
                </a:lnTo>
                <a:lnTo>
                  <a:pt x="2122" y="549"/>
                </a:lnTo>
                <a:lnTo>
                  <a:pt x="2122" y="553"/>
                </a:lnTo>
                <a:lnTo>
                  <a:pt x="2122" y="558"/>
                </a:lnTo>
                <a:lnTo>
                  <a:pt x="2122" y="560"/>
                </a:lnTo>
                <a:lnTo>
                  <a:pt x="2120" y="566"/>
                </a:lnTo>
                <a:lnTo>
                  <a:pt x="2120" y="568"/>
                </a:lnTo>
                <a:lnTo>
                  <a:pt x="2120" y="575"/>
                </a:lnTo>
                <a:lnTo>
                  <a:pt x="2120" y="578"/>
                </a:lnTo>
                <a:lnTo>
                  <a:pt x="2122" y="587"/>
                </a:lnTo>
                <a:lnTo>
                  <a:pt x="2122" y="589"/>
                </a:lnTo>
                <a:lnTo>
                  <a:pt x="2122" y="590"/>
                </a:lnTo>
                <a:lnTo>
                  <a:pt x="2122" y="592"/>
                </a:lnTo>
                <a:lnTo>
                  <a:pt x="2123" y="592"/>
                </a:lnTo>
                <a:lnTo>
                  <a:pt x="2125" y="592"/>
                </a:lnTo>
                <a:lnTo>
                  <a:pt x="2127" y="594"/>
                </a:lnTo>
                <a:lnTo>
                  <a:pt x="2128" y="594"/>
                </a:lnTo>
                <a:lnTo>
                  <a:pt x="2134" y="597"/>
                </a:lnTo>
                <a:lnTo>
                  <a:pt x="2142" y="607"/>
                </a:lnTo>
                <a:lnTo>
                  <a:pt x="2145" y="611"/>
                </a:lnTo>
                <a:lnTo>
                  <a:pt x="2152" y="623"/>
                </a:lnTo>
                <a:lnTo>
                  <a:pt x="2154" y="624"/>
                </a:lnTo>
                <a:lnTo>
                  <a:pt x="2157" y="628"/>
                </a:lnTo>
                <a:lnTo>
                  <a:pt x="2159" y="631"/>
                </a:lnTo>
                <a:lnTo>
                  <a:pt x="2161" y="635"/>
                </a:lnTo>
                <a:lnTo>
                  <a:pt x="2163" y="635"/>
                </a:lnTo>
                <a:lnTo>
                  <a:pt x="2164" y="638"/>
                </a:lnTo>
                <a:lnTo>
                  <a:pt x="2164" y="650"/>
                </a:lnTo>
                <a:lnTo>
                  <a:pt x="2168" y="650"/>
                </a:lnTo>
                <a:lnTo>
                  <a:pt x="2169" y="650"/>
                </a:lnTo>
                <a:lnTo>
                  <a:pt x="2173" y="650"/>
                </a:lnTo>
                <a:lnTo>
                  <a:pt x="2176" y="655"/>
                </a:lnTo>
                <a:lnTo>
                  <a:pt x="2176" y="660"/>
                </a:lnTo>
                <a:lnTo>
                  <a:pt x="2176" y="665"/>
                </a:lnTo>
                <a:lnTo>
                  <a:pt x="2176" y="672"/>
                </a:lnTo>
                <a:lnTo>
                  <a:pt x="2176" y="676"/>
                </a:lnTo>
                <a:lnTo>
                  <a:pt x="2173" y="677"/>
                </a:lnTo>
                <a:lnTo>
                  <a:pt x="2171" y="679"/>
                </a:lnTo>
                <a:lnTo>
                  <a:pt x="2169" y="686"/>
                </a:lnTo>
                <a:lnTo>
                  <a:pt x="2168" y="693"/>
                </a:lnTo>
                <a:lnTo>
                  <a:pt x="2166" y="696"/>
                </a:lnTo>
                <a:lnTo>
                  <a:pt x="2163" y="696"/>
                </a:lnTo>
                <a:lnTo>
                  <a:pt x="2159" y="691"/>
                </a:lnTo>
                <a:lnTo>
                  <a:pt x="2156" y="686"/>
                </a:lnTo>
                <a:lnTo>
                  <a:pt x="2154" y="684"/>
                </a:lnTo>
                <a:lnTo>
                  <a:pt x="2151" y="684"/>
                </a:lnTo>
                <a:lnTo>
                  <a:pt x="2149" y="686"/>
                </a:lnTo>
                <a:lnTo>
                  <a:pt x="2149" y="689"/>
                </a:lnTo>
                <a:lnTo>
                  <a:pt x="2147" y="694"/>
                </a:lnTo>
                <a:lnTo>
                  <a:pt x="2145" y="696"/>
                </a:lnTo>
                <a:lnTo>
                  <a:pt x="2142" y="696"/>
                </a:lnTo>
                <a:lnTo>
                  <a:pt x="2142" y="703"/>
                </a:lnTo>
                <a:lnTo>
                  <a:pt x="2139" y="706"/>
                </a:lnTo>
                <a:lnTo>
                  <a:pt x="2134" y="710"/>
                </a:lnTo>
                <a:lnTo>
                  <a:pt x="2128" y="710"/>
                </a:lnTo>
                <a:lnTo>
                  <a:pt x="2125" y="710"/>
                </a:lnTo>
                <a:lnTo>
                  <a:pt x="2123" y="708"/>
                </a:lnTo>
                <a:lnTo>
                  <a:pt x="2122" y="706"/>
                </a:lnTo>
                <a:lnTo>
                  <a:pt x="2122" y="705"/>
                </a:lnTo>
                <a:lnTo>
                  <a:pt x="2120" y="703"/>
                </a:lnTo>
                <a:lnTo>
                  <a:pt x="2113" y="703"/>
                </a:lnTo>
                <a:lnTo>
                  <a:pt x="2106" y="703"/>
                </a:lnTo>
                <a:lnTo>
                  <a:pt x="2099" y="703"/>
                </a:lnTo>
                <a:lnTo>
                  <a:pt x="2096" y="701"/>
                </a:lnTo>
                <a:lnTo>
                  <a:pt x="2094" y="699"/>
                </a:lnTo>
                <a:lnTo>
                  <a:pt x="2093" y="696"/>
                </a:lnTo>
                <a:lnTo>
                  <a:pt x="2093" y="691"/>
                </a:lnTo>
                <a:lnTo>
                  <a:pt x="2091" y="688"/>
                </a:lnTo>
                <a:lnTo>
                  <a:pt x="2089" y="684"/>
                </a:lnTo>
                <a:lnTo>
                  <a:pt x="2086" y="682"/>
                </a:lnTo>
                <a:lnTo>
                  <a:pt x="2081" y="677"/>
                </a:lnTo>
                <a:lnTo>
                  <a:pt x="2079" y="674"/>
                </a:lnTo>
                <a:lnTo>
                  <a:pt x="2079" y="670"/>
                </a:lnTo>
                <a:lnTo>
                  <a:pt x="2077" y="669"/>
                </a:lnTo>
                <a:lnTo>
                  <a:pt x="2069" y="659"/>
                </a:lnTo>
                <a:lnTo>
                  <a:pt x="2065" y="657"/>
                </a:lnTo>
                <a:lnTo>
                  <a:pt x="2060" y="653"/>
                </a:lnTo>
                <a:lnTo>
                  <a:pt x="2055" y="650"/>
                </a:lnTo>
                <a:lnTo>
                  <a:pt x="2047" y="641"/>
                </a:lnTo>
                <a:lnTo>
                  <a:pt x="2043" y="641"/>
                </a:lnTo>
                <a:lnTo>
                  <a:pt x="2012" y="641"/>
                </a:lnTo>
                <a:lnTo>
                  <a:pt x="2012" y="645"/>
                </a:lnTo>
                <a:lnTo>
                  <a:pt x="2012" y="647"/>
                </a:lnTo>
                <a:lnTo>
                  <a:pt x="2011" y="647"/>
                </a:lnTo>
                <a:lnTo>
                  <a:pt x="2009" y="648"/>
                </a:lnTo>
                <a:lnTo>
                  <a:pt x="2001" y="650"/>
                </a:lnTo>
                <a:lnTo>
                  <a:pt x="1997" y="652"/>
                </a:lnTo>
                <a:lnTo>
                  <a:pt x="1990" y="653"/>
                </a:lnTo>
                <a:lnTo>
                  <a:pt x="1983" y="657"/>
                </a:lnTo>
                <a:lnTo>
                  <a:pt x="1975" y="660"/>
                </a:lnTo>
                <a:lnTo>
                  <a:pt x="1965" y="662"/>
                </a:lnTo>
                <a:lnTo>
                  <a:pt x="1965" y="665"/>
                </a:lnTo>
                <a:lnTo>
                  <a:pt x="1963" y="667"/>
                </a:lnTo>
                <a:lnTo>
                  <a:pt x="1963" y="669"/>
                </a:lnTo>
                <a:lnTo>
                  <a:pt x="1961" y="669"/>
                </a:lnTo>
                <a:lnTo>
                  <a:pt x="1960" y="669"/>
                </a:lnTo>
                <a:lnTo>
                  <a:pt x="1958" y="669"/>
                </a:lnTo>
                <a:lnTo>
                  <a:pt x="1944" y="676"/>
                </a:lnTo>
                <a:lnTo>
                  <a:pt x="1931" y="682"/>
                </a:lnTo>
                <a:lnTo>
                  <a:pt x="1926" y="681"/>
                </a:lnTo>
                <a:lnTo>
                  <a:pt x="1924" y="679"/>
                </a:lnTo>
                <a:lnTo>
                  <a:pt x="1924" y="676"/>
                </a:lnTo>
                <a:lnTo>
                  <a:pt x="1917" y="676"/>
                </a:lnTo>
                <a:lnTo>
                  <a:pt x="1912" y="674"/>
                </a:lnTo>
                <a:lnTo>
                  <a:pt x="1908" y="670"/>
                </a:lnTo>
                <a:lnTo>
                  <a:pt x="1903" y="669"/>
                </a:lnTo>
                <a:lnTo>
                  <a:pt x="1897" y="669"/>
                </a:lnTo>
                <a:lnTo>
                  <a:pt x="1891" y="669"/>
                </a:lnTo>
                <a:lnTo>
                  <a:pt x="1888" y="672"/>
                </a:lnTo>
                <a:lnTo>
                  <a:pt x="1886" y="676"/>
                </a:lnTo>
                <a:lnTo>
                  <a:pt x="1883" y="679"/>
                </a:lnTo>
                <a:lnTo>
                  <a:pt x="1881" y="682"/>
                </a:lnTo>
                <a:lnTo>
                  <a:pt x="1876" y="682"/>
                </a:lnTo>
                <a:lnTo>
                  <a:pt x="1869" y="682"/>
                </a:lnTo>
                <a:lnTo>
                  <a:pt x="1866" y="682"/>
                </a:lnTo>
                <a:lnTo>
                  <a:pt x="1866" y="684"/>
                </a:lnTo>
                <a:lnTo>
                  <a:pt x="1864" y="688"/>
                </a:lnTo>
                <a:lnTo>
                  <a:pt x="1864" y="693"/>
                </a:lnTo>
                <a:lnTo>
                  <a:pt x="1862" y="696"/>
                </a:lnTo>
                <a:lnTo>
                  <a:pt x="1859" y="699"/>
                </a:lnTo>
                <a:lnTo>
                  <a:pt x="1854" y="701"/>
                </a:lnTo>
                <a:lnTo>
                  <a:pt x="1850" y="705"/>
                </a:lnTo>
                <a:lnTo>
                  <a:pt x="1849" y="710"/>
                </a:lnTo>
                <a:lnTo>
                  <a:pt x="1849" y="720"/>
                </a:lnTo>
                <a:lnTo>
                  <a:pt x="1847" y="723"/>
                </a:lnTo>
                <a:lnTo>
                  <a:pt x="1844" y="727"/>
                </a:lnTo>
                <a:lnTo>
                  <a:pt x="1842" y="728"/>
                </a:lnTo>
                <a:lnTo>
                  <a:pt x="1839" y="730"/>
                </a:lnTo>
                <a:lnTo>
                  <a:pt x="1828" y="730"/>
                </a:lnTo>
                <a:lnTo>
                  <a:pt x="1828" y="757"/>
                </a:lnTo>
                <a:lnTo>
                  <a:pt x="1825" y="759"/>
                </a:lnTo>
                <a:lnTo>
                  <a:pt x="1822" y="761"/>
                </a:lnTo>
                <a:lnTo>
                  <a:pt x="1818" y="764"/>
                </a:lnTo>
                <a:lnTo>
                  <a:pt x="1815" y="764"/>
                </a:lnTo>
                <a:lnTo>
                  <a:pt x="1810" y="764"/>
                </a:lnTo>
                <a:lnTo>
                  <a:pt x="1804" y="764"/>
                </a:lnTo>
                <a:lnTo>
                  <a:pt x="1803" y="761"/>
                </a:lnTo>
                <a:lnTo>
                  <a:pt x="1799" y="757"/>
                </a:lnTo>
                <a:lnTo>
                  <a:pt x="1798" y="751"/>
                </a:lnTo>
                <a:lnTo>
                  <a:pt x="1796" y="747"/>
                </a:lnTo>
                <a:lnTo>
                  <a:pt x="1794" y="744"/>
                </a:lnTo>
                <a:lnTo>
                  <a:pt x="1793" y="740"/>
                </a:lnTo>
                <a:lnTo>
                  <a:pt x="1791" y="737"/>
                </a:lnTo>
                <a:lnTo>
                  <a:pt x="1786" y="732"/>
                </a:lnTo>
                <a:lnTo>
                  <a:pt x="1782" y="730"/>
                </a:lnTo>
                <a:lnTo>
                  <a:pt x="1781" y="727"/>
                </a:lnTo>
                <a:lnTo>
                  <a:pt x="1779" y="723"/>
                </a:lnTo>
                <a:lnTo>
                  <a:pt x="1781" y="717"/>
                </a:lnTo>
                <a:lnTo>
                  <a:pt x="1775" y="715"/>
                </a:lnTo>
                <a:lnTo>
                  <a:pt x="1772" y="711"/>
                </a:lnTo>
                <a:lnTo>
                  <a:pt x="1767" y="703"/>
                </a:lnTo>
                <a:lnTo>
                  <a:pt x="1764" y="703"/>
                </a:lnTo>
                <a:lnTo>
                  <a:pt x="1760" y="703"/>
                </a:lnTo>
                <a:lnTo>
                  <a:pt x="1758" y="696"/>
                </a:lnTo>
                <a:lnTo>
                  <a:pt x="1760" y="689"/>
                </a:lnTo>
                <a:lnTo>
                  <a:pt x="1758" y="684"/>
                </a:lnTo>
                <a:lnTo>
                  <a:pt x="1757" y="682"/>
                </a:lnTo>
                <a:lnTo>
                  <a:pt x="1753" y="682"/>
                </a:lnTo>
                <a:lnTo>
                  <a:pt x="1750" y="682"/>
                </a:lnTo>
                <a:lnTo>
                  <a:pt x="1748" y="681"/>
                </a:lnTo>
                <a:lnTo>
                  <a:pt x="1746" y="676"/>
                </a:lnTo>
                <a:lnTo>
                  <a:pt x="1745" y="677"/>
                </a:lnTo>
                <a:lnTo>
                  <a:pt x="1743" y="679"/>
                </a:lnTo>
                <a:lnTo>
                  <a:pt x="1740" y="682"/>
                </a:lnTo>
                <a:lnTo>
                  <a:pt x="1738" y="688"/>
                </a:lnTo>
                <a:lnTo>
                  <a:pt x="1736" y="689"/>
                </a:lnTo>
                <a:lnTo>
                  <a:pt x="1733" y="689"/>
                </a:lnTo>
                <a:lnTo>
                  <a:pt x="1724" y="694"/>
                </a:lnTo>
                <a:lnTo>
                  <a:pt x="1721" y="698"/>
                </a:lnTo>
                <a:lnTo>
                  <a:pt x="1719" y="703"/>
                </a:lnTo>
                <a:lnTo>
                  <a:pt x="1712" y="703"/>
                </a:lnTo>
                <a:lnTo>
                  <a:pt x="1707" y="705"/>
                </a:lnTo>
                <a:lnTo>
                  <a:pt x="1704" y="708"/>
                </a:lnTo>
                <a:lnTo>
                  <a:pt x="1700" y="711"/>
                </a:lnTo>
                <a:lnTo>
                  <a:pt x="1694" y="718"/>
                </a:lnTo>
                <a:lnTo>
                  <a:pt x="1690" y="722"/>
                </a:lnTo>
                <a:lnTo>
                  <a:pt x="1685" y="723"/>
                </a:lnTo>
                <a:lnTo>
                  <a:pt x="1687" y="734"/>
                </a:lnTo>
                <a:lnTo>
                  <a:pt x="1685" y="742"/>
                </a:lnTo>
                <a:lnTo>
                  <a:pt x="1683" y="756"/>
                </a:lnTo>
                <a:lnTo>
                  <a:pt x="1680" y="769"/>
                </a:lnTo>
                <a:lnTo>
                  <a:pt x="1678" y="785"/>
                </a:lnTo>
                <a:lnTo>
                  <a:pt x="1663" y="781"/>
                </a:lnTo>
                <a:lnTo>
                  <a:pt x="1647" y="776"/>
                </a:lnTo>
                <a:lnTo>
                  <a:pt x="1634" y="773"/>
                </a:lnTo>
                <a:lnTo>
                  <a:pt x="1617" y="771"/>
                </a:lnTo>
                <a:lnTo>
                  <a:pt x="1608" y="749"/>
                </a:lnTo>
                <a:lnTo>
                  <a:pt x="1605" y="737"/>
                </a:lnTo>
                <a:lnTo>
                  <a:pt x="1603" y="723"/>
                </a:lnTo>
                <a:lnTo>
                  <a:pt x="1596" y="725"/>
                </a:lnTo>
                <a:lnTo>
                  <a:pt x="1594" y="725"/>
                </a:lnTo>
                <a:lnTo>
                  <a:pt x="1589" y="725"/>
                </a:lnTo>
                <a:lnTo>
                  <a:pt x="1588" y="725"/>
                </a:lnTo>
                <a:lnTo>
                  <a:pt x="1583" y="727"/>
                </a:lnTo>
                <a:lnTo>
                  <a:pt x="1579" y="727"/>
                </a:lnTo>
                <a:lnTo>
                  <a:pt x="1577" y="727"/>
                </a:lnTo>
                <a:lnTo>
                  <a:pt x="1574" y="727"/>
                </a:lnTo>
                <a:lnTo>
                  <a:pt x="1567" y="730"/>
                </a:lnTo>
                <a:lnTo>
                  <a:pt x="1562" y="737"/>
                </a:lnTo>
                <a:lnTo>
                  <a:pt x="1560" y="737"/>
                </a:lnTo>
                <a:lnTo>
                  <a:pt x="1554" y="744"/>
                </a:lnTo>
                <a:lnTo>
                  <a:pt x="1550" y="745"/>
                </a:lnTo>
                <a:lnTo>
                  <a:pt x="1545" y="744"/>
                </a:lnTo>
                <a:lnTo>
                  <a:pt x="1543" y="744"/>
                </a:lnTo>
                <a:lnTo>
                  <a:pt x="1542" y="744"/>
                </a:lnTo>
                <a:lnTo>
                  <a:pt x="1538" y="744"/>
                </a:lnTo>
                <a:lnTo>
                  <a:pt x="1535" y="744"/>
                </a:lnTo>
                <a:lnTo>
                  <a:pt x="1531" y="744"/>
                </a:lnTo>
                <a:lnTo>
                  <a:pt x="1528" y="744"/>
                </a:lnTo>
                <a:lnTo>
                  <a:pt x="1516" y="740"/>
                </a:lnTo>
                <a:lnTo>
                  <a:pt x="1504" y="737"/>
                </a:lnTo>
                <a:lnTo>
                  <a:pt x="1499" y="734"/>
                </a:lnTo>
                <a:lnTo>
                  <a:pt x="1496" y="730"/>
                </a:lnTo>
                <a:lnTo>
                  <a:pt x="1494" y="723"/>
                </a:lnTo>
                <a:lnTo>
                  <a:pt x="1494" y="717"/>
                </a:lnTo>
                <a:lnTo>
                  <a:pt x="1484" y="723"/>
                </a:lnTo>
                <a:lnTo>
                  <a:pt x="1475" y="732"/>
                </a:lnTo>
                <a:lnTo>
                  <a:pt x="1467" y="740"/>
                </a:lnTo>
                <a:lnTo>
                  <a:pt x="1460" y="751"/>
                </a:lnTo>
                <a:lnTo>
                  <a:pt x="1453" y="749"/>
                </a:lnTo>
                <a:lnTo>
                  <a:pt x="1446" y="749"/>
                </a:lnTo>
                <a:lnTo>
                  <a:pt x="1438" y="752"/>
                </a:lnTo>
                <a:lnTo>
                  <a:pt x="1429" y="756"/>
                </a:lnTo>
                <a:lnTo>
                  <a:pt x="1424" y="757"/>
                </a:lnTo>
                <a:lnTo>
                  <a:pt x="1419" y="757"/>
                </a:lnTo>
                <a:lnTo>
                  <a:pt x="1417" y="759"/>
                </a:lnTo>
                <a:lnTo>
                  <a:pt x="1415" y="761"/>
                </a:lnTo>
                <a:lnTo>
                  <a:pt x="1412" y="764"/>
                </a:lnTo>
                <a:lnTo>
                  <a:pt x="1410" y="769"/>
                </a:lnTo>
                <a:lnTo>
                  <a:pt x="1409" y="771"/>
                </a:lnTo>
                <a:lnTo>
                  <a:pt x="1405" y="771"/>
                </a:lnTo>
                <a:lnTo>
                  <a:pt x="1404" y="774"/>
                </a:lnTo>
                <a:lnTo>
                  <a:pt x="1402" y="778"/>
                </a:lnTo>
                <a:lnTo>
                  <a:pt x="1398" y="781"/>
                </a:lnTo>
                <a:lnTo>
                  <a:pt x="1398" y="785"/>
                </a:lnTo>
                <a:lnTo>
                  <a:pt x="1398" y="792"/>
                </a:lnTo>
                <a:lnTo>
                  <a:pt x="1398" y="795"/>
                </a:lnTo>
                <a:lnTo>
                  <a:pt x="1397" y="798"/>
                </a:lnTo>
                <a:lnTo>
                  <a:pt x="1393" y="800"/>
                </a:lnTo>
                <a:lnTo>
                  <a:pt x="1388" y="805"/>
                </a:lnTo>
                <a:lnTo>
                  <a:pt x="1385" y="809"/>
                </a:lnTo>
                <a:lnTo>
                  <a:pt x="1385" y="812"/>
                </a:lnTo>
                <a:lnTo>
                  <a:pt x="1383" y="815"/>
                </a:lnTo>
                <a:lnTo>
                  <a:pt x="1381" y="817"/>
                </a:lnTo>
                <a:lnTo>
                  <a:pt x="1380" y="815"/>
                </a:lnTo>
                <a:lnTo>
                  <a:pt x="1378" y="812"/>
                </a:lnTo>
                <a:lnTo>
                  <a:pt x="1368" y="812"/>
                </a:lnTo>
                <a:lnTo>
                  <a:pt x="1357" y="812"/>
                </a:lnTo>
                <a:lnTo>
                  <a:pt x="1351" y="809"/>
                </a:lnTo>
                <a:lnTo>
                  <a:pt x="1344" y="805"/>
                </a:lnTo>
                <a:lnTo>
                  <a:pt x="1344" y="798"/>
                </a:lnTo>
                <a:lnTo>
                  <a:pt x="1344" y="792"/>
                </a:lnTo>
                <a:lnTo>
                  <a:pt x="1344" y="786"/>
                </a:lnTo>
                <a:lnTo>
                  <a:pt x="1347" y="785"/>
                </a:lnTo>
                <a:lnTo>
                  <a:pt x="1351" y="781"/>
                </a:lnTo>
                <a:lnTo>
                  <a:pt x="1354" y="780"/>
                </a:lnTo>
                <a:lnTo>
                  <a:pt x="1357" y="776"/>
                </a:lnTo>
                <a:lnTo>
                  <a:pt x="1357" y="771"/>
                </a:lnTo>
                <a:lnTo>
                  <a:pt x="1357" y="764"/>
                </a:lnTo>
                <a:lnTo>
                  <a:pt x="1352" y="757"/>
                </a:lnTo>
                <a:lnTo>
                  <a:pt x="1346" y="752"/>
                </a:lnTo>
                <a:lnTo>
                  <a:pt x="1339" y="747"/>
                </a:lnTo>
                <a:lnTo>
                  <a:pt x="1330" y="744"/>
                </a:lnTo>
                <a:lnTo>
                  <a:pt x="1310" y="740"/>
                </a:lnTo>
                <a:lnTo>
                  <a:pt x="1289" y="737"/>
                </a:lnTo>
                <a:lnTo>
                  <a:pt x="1289" y="771"/>
                </a:lnTo>
                <a:lnTo>
                  <a:pt x="1282" y="774"/>
                </a:lnTo>
                <a:lnTo>
                  <a:pt x="1277" y="780"/>
                </a:lnTo>
                <a:lnTo>
                  <a:pt x="1272" y="785"/>
                </a:lnTo>
                <a:lnTo>
                  <a:pt x="1269" y="792"/>
                </a:lnTo>
                <a:lnTo>
                  <a:pt x="1221" y="792"/>
                </a:lnTo>
                <a:lnTo>
                  <a:pt x="1218" y="785"/>
                </a:lnTo>
                <a:lnTo>
                  <a:pt x="1213" y="780"/>
                </a:lnTo>
                <a:lnTo>
                  <a:pt x="1202" y="769"/>
                </a:lnTo>
                <a:lnTo>
                  <a:pt x="1199" y="763"/>
                </a:lnTo>
                <a:lnTo>
                  <a:pt x="1195" y="756"/>
                </a:lnTo>
                <a:lnTo>
                  <a:pt x="1194" y="747"/>
                </a:lnTo>
                <a:lnTo>
                  <a:pt x="1194" y="737"/>
                </a:lnTo>
                <a:lnTo>
                  <a:pt x="1151" y="739"/>
                </a:lnTo>
                <a:lnTo>
                  <a:pt x="1112" y="737"/>
                </a:lnTo>
                <a:lnTo>
                  <a:pt x="1033" y="732"/>
                </a:lnTo>
                <a:lnTo>
                  <a:pt x="996" y="728"/>
                </a:lnTo>
                <a:lnTo>
                  <a:pt x="960" y="727"/>
                </a:lnTo>
                <a:lnTo>
                  <a:pt x="922" y="727"/>
                </a:lnTo>
                <a:lnTo>
                  <a:pt x="887" y="730"/>
                </a:lnTo>
                <a:lnTo>
                  <a:pt x="882" y="730"/>
                </a:lnTo>
                <a:lnTo>
                  <a:pt x="878" y="730"/>
                </a:lnTo>
                <a:lnTo>
                  <a:pt x="876" y="728"/>
                </a:lnTo>
                <a:lnTo>
                  <a:pt x="875" y="725"/>
                </a:lnTo>
                <a:lnTo>
                  <a:pt x="873" y="718"/>
                </a:lnTo>
                <a:lnTo>
                  <a:pt x="873" y="710"/>
                </a:lnTo>
                <a:lnTo>
                  <a:pt x="864" y="705"/>
                </a:lnTo>
                <a:lnTo>
                  <a:pt x="861" y="701"/>
                </a:lnTo>
                <a:lnTo>
                  <a:pt x="859" y="696"/>
                </a:lnTo>
                <a:lnTo>
                  <a:pt x="853" y="701"/>
                </a:lnTo>
                <a:lnTo>
                  <a:pt x="844" y="705"/>
                </a:lnTo>
                <a:lnTo>
                  <a:pt x="825" y="710"/>
                </a:lnTo>
                <a:lnTo>
                  <a:pt x="805" y="713"/>
                </a:lnTo>
                <a:lnTo>
                  <a:pt x="784" y="717"/>
                </a:lnTo>
                <a:lnTo>
                  <a:pt x="776" y="717"/>
                </a:lnTo>
                <a:lnTo>
                  <a:pt x="769" y="718"/>
                </a:lnTo>
                <a:lnTo>
                  <a:pt x="764" y="722"/>
                </a:lnTo>
                <a:lnTo>
                  <a:pt x="757" y="723"/>
                </a:lnTo>
                <a:lnTo>
                  <a:pt x="733" y="725"/>
                </a:lnTo>
                <a:lnTo>
                  <a:pt x="708" y="723"/>
                </a:lnTo>
                <a:lnTo>
                  <a:pt x="680" y="723"/>
                </a:lnTo>
                <a:lnTo>
                  <a:pt x="655" y="723"/>
                </a:lnTo>
                <a:lnTo>
                  <a:pt x="646" y="723"/>
                </a:lnTo>
                <a:lnTo>
                  <a:pt x="641" y="727"/>
                </a:lnTo>
                <a:lnTo>
                  <a:pt x="636" y="730"/>
                </a:lnTo>
                <a:lnTo>
                  <a:pt x="632" y="735"/>
                </a:lnTo>
                <a:lnTo>
                  <a:pt x="629" y="740"/>
                </a:lnTo>
                <a:lnTo>
                  <a:pt x="624" y="744"/>
                </a:lnTo>
                <a:lnTo>
                  <a:pt x="617" y="745"/>
                </a:lnTo>
                <a:lnTo>
                  <a:pt x="607" y="744"/>
                </a:lnTo>
                <a:lnTo>
                  <a:pt x="605" y="747"/>
                </a:lnTo>
                <a:lnTo>
                  <a:pt x="603" y="749"/>
                </a:lnTo>
                <a:lnTo>
                  <a:pt x="597" y="751"/>
                </a:lnTo>
                <a:lnTo>
                  <a:pt x="590" y="752"/>
                </a:lnTo>
                <a:lnTo>
                  <a:pt x="586" y="754"/>
                </a:lnTo>
                <a:lnTo>
                  <a:pt x="586" y="757"/>
                </a:lnTo>
                <a:lnTo>
                  <a:pt x="559" y="757"/>
                </a:lnTo>
                <a:lnTo>
                  <a:pt x="556" y="759"/>
                </a:lnTo>
                <a:lnTo>
                  <a:pt x="552" y="761"/>
                </a:lnTo>
                <a:lnTo>
                  <a:pt x="549" y="764"/>
                </a:lnTo>
                <a:lnTo>
                  <a:pt x="545" y="764"/>
                </a:lnTo>
                <a:lnTo>
                  <a:pt x="539" y="764"/>
                </a:lnTo>
                <a:lnTo>
                  <a:pt x="533" y="768"/>
                </a:lnTo>
                <a:lnTo>
                  <a:pt x="530" y="769"/>
                </a:lnTo>
                <a:lnTo>
                  <a:pt x="525" y="771"/>
                </a:lnTo>
                <a:lnTo>
                  <a:pt x="523" y="773"/>
                </a:lnTo>
                <a:lnTo>
                  <a:pt x="522" y="774"/>
                </a:lnTo>
                <a:lnTo>
                  <a:pt x="518" y="778"/>
                </a:lnTo>
                <a:lnTo>
                  <a:pt x="513" y="780"/>
                </a:lnTo>
                <a:lnTo>
                  <a:pt x="511" y="781"/>
                </a:lnTo>
                <a:lnTo>
                  <a:pt x="511" y="785"/>
                </a:lnTo>
                <a:lnTo>
                  <a:pt x="504" y="786"/>
                </a:lnTo>
                <a:lnTo>
                  <a:pt x="498" y="785"/>
                </a:lnTo>
                <a:lnTo>
                  <a:pt x="489" y="783"/>
                </a:lnTo>
                <a:lnTo>
                  <a:pt x="486" y="783"/>
                </a:lnTo>
                <a:lnTo>
                  <a:pt x="484" y="785"/>
                </a:lnTo>
                <a:lnTo>
                  <a:pt x="484" y="792"/>
                </a:lnTo>
                <a:lnTo>
                  <a:pt x="477" y="792"/>
                </a:lnTo>
                <a:lnTo>
                  <a:pt x="465" y="790"/>
                </a:lnTo>
                <a:lnTo>
                  <a:pt x="455" y="790"/>
                </a:lnTo>
                <a:lnTo>
                  <a:pt x="452" y="790"/>
                </a:lnTo>
                <a:lnTo>
                  <a:pt x="450" y="792"/>
                </a:lnTo>
                <a:lnTo>
                  <a:pt x="450" y="798"/>
                </a:lnTo>
                <a:lnTo>
                  <a:pt x="440" y="798"/>
                </a:lnTo>
                <a:lnTo>
                  <a:pt x="433" y="795"/>
                </a:lnTo>
                <a:lnTo>
                  <a:pt x="424" y="793"/>
                </a:lnTo>
                <a:lnTo>
                  <a:pt x="416" y="792"/>
                </a:lnTo>
                <a:lnTo>
                  <a:pt x="412" y="797"/>
                </a:lnTo>
                <a:lnTo>
                  <a:pt x="411" y="803"/>
                </a:lnTo>
                <a:lnTo>
                  <a:pt x="409" y="810"/>
                </a:lnTo>
                <a:lnTo>
                  <a:pt x="409" y="819"/>
                </a:lnTo>
                <a:lnTo>
                  <a:pt x="411" y="826"/>
                </a:lnTo>
                <a:lnTo>
                  <a:pt x="412" y="832"/>
                </a:lnTo>
                <a:lnTo>
                  <a:pt x="414" y="838"/>
                </a:lnTo>
                <a:lnTo>
                  <a:pt x="416" y="846"/>
                </a:lnTo>
                <a:lnTo>
                  <a:pt x="412" y="848"/>
                </a:lnTo>
                <a:lnTo>
                  <a:pt x="411" y="851"/>
                </a:lnTo>
                <a:lnTo>
                  <a:pt x="409" y="860"/>
                </a:lnTo>
                <a:lnTo>
                  <a:pt x="409" y="880"/>
                </a:lnTo>
                <a:lnTo>
                  <a:pt x="402" y="880"/>
                </a:lnTo>
                <a:lnTo>
                  <a:pt x="397" y="880"/>
                </a:lnTo>
                <a:lnTo>
                  <a:pt x="394" y="884"/>
                </a:lnTo>
                <a:lnTo>
                  <a:pt x="392" y="887"/>
                </a:lnTo>
                <a:lnTo>
                  <a:pt x="389" y="891"/>
                </a:lnTo>
                <a:lnTo>
                  <a:pt x="387" y="894"/>
                </a:lnTo>
                <a:lnTo>
                  <a:pt x="382" y="894"/>
                </a:lnTo>
                <a:lnTo>
                  <a:pt x="375" y="894"/>
                </a:lnTo>
                <a:lnTo>
                  <a:pt x="375" y="899"/>
                </a:lnTo>
                <a:lnTo>
                  <a:pt x="373" y="902"/>
                </a:lnTo>
                <a:lnTo>
                  <a:pt x="370" y="904"/>
                </a:lnTo>
                <a:lnTo>
                  <a:pt x="366" y="906"/>
                </a:lnTo>
                <a:lnTo>
                  <a:pt x="358" y="908"/>
                </a:lnTo>
                <a:lnTo>
                  <a:pt x="356" y="911"/>
                </a:lnTo>
                <a:lnTo>
                  <a:pt x="354" y="914"/>
                </a:lnTo>
                <a:lnTo>
                  <a:pt x="349" y="914"/>
                </a:lnTo>
                <a:lnTo>
                  <a:pt x="344" y="916"/>
                </a:lnTo>
                <a:lnTo>
                  <a:pt x="336" y="920"/>
                </a:lnTo>
                <a:lnTo>
                  <a:pt x="329" y="925"/>
                </a:lnTo>
                <a:lnTo>
                  <a:pt x="320" y="928"/>
                </a:lnTo>
                <a:lnTo>
                  <a:pt x="317" y="930"/>
                </a:lnTo>
                <a:lnTo>
                  <a:pt x="315" y="933"/>
                </a:lnTo>
                <a:lnTo>
                  <a:pt x="313" y="942"/>
                </a:lnTo>
                <a:lnTo>
                  <a:pt x="308" y="942"/>
                </a:lnTo>
                <a:lnTo>
                  <a:pt x="305" y="943"/>
                </a:lnTo>
                <a:lnTo>
                  <a:pt x="302" y="945"/>
                </a:lnTo>
                <a:lnTo>
                  <a:pt x="300" y="949"/>
                </a:lnTo>
                <a:lnTo>
                  <a:pt x="286" y="949"/>
                </a:lnTo>
                <a:lnTo>
                  <a:pt x="274" y="952"/>
                </a:lnTo>
                <a:lnTo>
                  <a:pt x="264" y="955"/>
                </a:lnTo>
                <a:lnTo>
                  <a:pt x="254" y="961"/>
                </a:lnTo>
                <a:lnTo>
                  <a:pt x="233" y="973"/>
                </a:lnTo>
                <a:lnTo>
                  <a:pt x="223" y="978"/>
                </a:lnTo>
                <a:lnTo>
                  <a:pt x="211" y="983"/>
                </a:lnTo>
                <a:lnTo>
                  <a:pt x="215" y="988"/>
                </a:lnTo>
                <a:lnTo>
                  <a:pt x="218" y="993"/>
                </a:lnTo>
                <a:lnTo>
                  <a:pt x="223" y="996"/>
                </a:lnTo>
                <a:lnTo>
                  <a:pt x="232" y="996"/>
                </a:lnTo>
                <a:lnTo>
                  <a:pt x="232" y="1007"/>
                </a:lnTo>
                <a:lnTo>
                  <a:pt x="233" y="1015"/>
                </a:lnTo>
                <a:lnTo>
                  <a:pt x="238" y="1020"/>
                </a:lnTo>
                <a:lnTo>
                  <a:pt x="245" y="1024"/>
                </a:lnTo>
                <a:lnTo>
                  <a:pt x="245" y="1078"/>
                </a:lnTo>
                <a:lnTo>
                  <a:pt x="247" y="1087"/>
                </a:lnTo>
                <a:lnTo>
                  <a:pt x="250" y="1094"/>
                </a:lnTo>
                <a:lnTo>
                  <a:pt x="254" y="1099"/>
                </a:lnTo>
                <a:lnTo>
                  <a:pt x="261" y="1104"/>
                </a:lnTo>
                <a:lnTo>
                  <a:pt x="271" y="1114"/>
                </a:lnTo>
                <a:lnTo>
                  <a:pt x="276" y="1119"/>
                </a:lnTo>
                <a:lnTo>
                  <a:pt x="279" y="1126"/>
                </a:lnTo>
                <a:lnTo>
                  <a:pt x="286" y="1128"/>
                </a:lnTo>
                <a:lnTo>
                  <a:pt x="291" y="1133"/>
                </a:lnTo>
                <a:lnTo>
                  <a:pt x="295" y="1138"/>
                </a:lnTo>
                <a:lnTo>
                  <a:pt x="298" y="1145"/>
                </a:lnTo>
                <a:lnTo>
                  <a:pt x="302" y="1152"/>
                </a:lnTo>
                <a:lnTo>
                  <a:pt x="305" y="1157"/>
                </a:lnTo>
                <a:lnTo>
                  <a:pt x="312" y="1160"/>
                </a:lnTo>
                <a:lnTo>
                  <a:pt x="320" y="1160"/>
                </a:lnTo>
                <a:lnTo>
                  <a:pt x="322" y="1167"/>
                </a:lnTo>
                <a:lnTo>
                  <a:pt x="324" y="1174"/>
                </a:lnTo>
                <a:lnTo>
                  <a:pt x="329" y="1186"/>
                </a:lnTo>
                <a:lnTo>
                  <a:pt x="336" y="1196"/>
                </a:lnTo>
                <a:lnTo>
                  <a:pt x="341" y="1208"/>
                </a:lnTo>
                <a:lnTo>
                  <a:pt x="342" y="1213"/>
                </a:lnTo>
                <a:lnTo>
                  <a:pt x="346" y="1218"/>
                </a:lnTo>
                <a:lnTo>
                  <a:pt x="354" y="1225"/>
                </a:lnTo>
                <a:lnTo>
                  <a:pt x="363" y="1232"/>
                </a:lnTo>
                <a:lnTo>
                  <a:pt x="366" y="1237"/>
                </a:lnTo>
                <a:lnTo>
                  <a:pt x="368" y="1242"/>
                </a:lnTo>
                <a:lnTo>
                  <a:pt x="377" y="1245"/>
                </a:lnTo>
                <a:lnTo>
                  <a:pt x="385" y="1249"/>
                </a:lnTo>
                <a:lnTo>
                  <a:pt x="394" y="1252"/>
                </a:lnTo>
                <a:lnTo>
                  <a:pt x="402" y="1256"/>
                </a:lnTo>
                <a:lnTo>
                  <a:pt x="400" y="1259"/>
                </a:lnTo>
                <a:lnTo>
                  <a:pt x="399" y="1261"/>
                </a:lnTo>
                <a:lnTo>
                  <a:pt x="392" y="1262"/>
                </a:lnTo>
                <a:lnTo>
                  <a:pt x="385" y="1264"/>
                </a:lnTo>
                <a:lnTo>
                  <a:pt x="382" y="1266"/>
                </a:lnTo>
                <a:lnTo>
                  <a:pt x="382" y="1269"/>
                </a:lnTo>
                <a:lnTo>
                  <a:pt x="378" y="1271"/>
                </a:lnTo>
                <a:lnTo>
                  <a:pt x="377" y="1273"/>
                </a:lnTo>
                <a:lnTo>
                  <a:pt x="375" y="1279"/>
                </a:lnTo>
                <a:lnTo>
                  <a:pt x="373" y="1286"/>
                </a:lnTo>
                <a:lnTo>
                  <a:pt x="371" y="1290"/>
                </a:lnTo>
                <a:lnTo>
                  <a:pt x="368" y="1290"/>
                </a:lnTo>
                <a:lnTo>
                  <a:pt x="377" y="1307"/>
                </a:lnTo>
                <a:lnTo>
                  <a:pt x="385" y="1324"/>
                </a:lnTo>
                <a:lnTo>
                  <a:pt x="390" y="1331"/>
                </a:lnTo>
                <a:lnTo>
                  <a:pt x="397" y="1337"/>
                </a:lnTo>
                <a:lnTo>
                  <a:pt x="406" y="1343"/>
                </a:lnTo>
                <a:lnTo>
                  <a:pt x="416" y="1344"/>
                </a:lnTo>
                <a:lnTo>
                  <a:pt x="416" y="1366"/>
                </a:lnTo>
                <a:lnTo>
                  <a:pt x="414" y="1385"/>
                </a:lnTo>
                <a:lnTo>
                  <a:pt x="409" y="1419"/>
                </a:lnTo>
                <a:lnTo>
                  <a:pt x="400" y="1423"/>
                </a:lnTo>
                <a:lnTo>
                  <a:pt x="397" y="1424"/>
                </a:lnTo>
                <a:lnTo>
                  <a:pt x="390" y="1426"/>
                </a:lnTo>
                <a:lnTo>
                  <a:pt x="385" y="1428"/>
                </a:lnTo>
                <a:lnTo>
                  <a:pt x="378" y="1431"/>
                </a:lnTo>
                <a:lnTo>
                  <a:pt x="371" y="1433"/>
                </a:lnTo>
                <a:lnTo>
                  <a:pt x="365" y="1435"/>
                </a:lnTo>
                <a:lnTo>
                  <a:pt x="358" y="1436"/>
                </a:lnTo>
                <a:lnTo>
                  <a:pt x="349" y="1436"/>
                </a:lnTo>
                <a:lnTo>
                  <a:pt x="344" y="1438"/>
                </a:lnTo>
                <a:lnTo>
                  <a:pt x="341" y="1440"/>
                </a:lnTo>
                <a:lnTo>
                  <a:pt x="336" y="1443"/>
                </a:lnTo>
                <a:lnTo>
                  <a:pt x="332" y="1447"/>
                </a:lnTo>
                <a:lnTo>
                  <a:pt x="331" y="1450"/>
                </a:lnTo>
                <a:lnTo>
                  <a:pt x="327" y="1459"/>
                </a:lnTo>
                <a:lnTo>
                  <a:pt x="322" y="1465"/>
                </a:lnTo>
                <a:lnTo>
                  <a:pt x="320" y="1467"/>
                </a:lnTo>
                <a:lnTo>
                  <a:pt x="317" y="1469"/>
                </a:lnTo>
                <a:lnTo>
                  <a:pt x="315" y="1471"/>
                </a:lnTo>
                <a:lnTo>
                  <a:pt x="315" y="1479"/>
                </a:lnTo>
                <a:lnTo>
                  <a:pt x="313" y="1488"/>
                </a:lnTo>
                <a:lnTo>
                  <a:pt x="312" y="1491"/>
                </a:lnTo>
                <a:lnTo>
                  <a:pt x="305" y="1505"/>
                </a:lnTo>
                <a:lnTo>
                  <a:pt x="302" y="1512"/>
                </a:lnTo>
                <a:lnTo>
                  <a:pt x="300" y="1522"/>
                </a:lnTo>
                <a:lnTo>
                  <a:pt x="298" y="1525"/>
                </a:lnTo>
                <a:lnTo>
                  <a:pt x="295" y="1534"/>
                </a:lnTo>
                <a:lnTo>
                  <a:pt x="290" y="1541"/>
                </a:lnTo>
                <a:lnTo>
                  <a:pt x="285" y="1547"/>
                </a:lnTo>
                <a:lnTo>
                  <a:pt x="279" y="1556"/>
                </a:lnTo>
                <a:lnTo>
                  <a:pt x="273" y="1570"/>
                </a:lnTo>
                <a:lnTo>
                  <a:pt x="266" y="1583"/>
                </a:lnTo>
                <a:lnTo>
                  <a:pt x="262" y="1585"/>
                </a:lnTo>
                <a:lnTo>
                  <a:pt x="259" y="1587"/>
                </a:lnTo>
                <a:lnTo>
                  <a:pt x="257" y="1595"/>
                </a:lnTo>
                <a:lnTo>
                  <a:pt x="256" y="1599"/>
                </a:lnTo>
                <a:lnTo>
                  <a:pt x="254" y="1602"/>
                </a:lnTo>
                <a:lnTo>
                  <a:pt x="250" y="1604"/>
                </a:lnTo>
                <a:lnTo>
                  <a:pt x="245" y="1604"/>
                </a:lnTo>
                <a:lnTo>
                  <a:pt x="242" y="1610"/>
                </a:lnTo>
                <a:lnTo>
                  <a:pt x="237" y="1616"/>
                </a:lnTo>
                <a:lnTo>
                  <a:pt x="232" y="1621"/>
                </a:lnTo>
                <a:lnTo>
                  <a:pt x="225" y="1624"/>
                </a:lnTo>
                <a:lnTo>
                  <a:pt x="225" y="1629"/>
                </a:lnTo>
                <a:lnTo>
                  <a:pt x="223" y="1634"/>
                </a:lnTo>
                <a:lnTo>
                  <a:pt x="220" y="1643"/>
                </a:lnTo>
                <a:lnTo>
                  <a:pt x="215" y="1650"/>
                </a:lnTo>
                <a:lnTo>
                  <a:pt x="211" y="1658"/>
                </a:lnTo>
                <a:lnTo>
                  <a:pt x="208" y="1667"/>
                </a:lnTo>
                <a:lnTo>
                  <a:pt x="204" y="1675"/>
                </a:lnTo>
                <a:lnTo>
                  <a:pt x="199" y="1682"/>
                </a:lnTo>
                <a:lnTo>
                  <a:pt x="196" y="1684"/>
                </a:lnTo>
                <a:lnTo>
                  <a:pt x="191" y="1685"/>
                </a:lnTo>
                <a:lnTo>
                  <a:pt x="192" y="1692"/>
                </a:lnTo>
                <a:lnTo>
                  <a:pt x="191" y="1697"/>
                </a:lnTo>
                <a:lnTo>
                  <a:pt x="189" y="1703"/>
                </a:lnTo>
                <a:lnTo>
                  <a:pt x="187" y="1706"/>
                </a:lnTo>
                <a:lnTo>
                  <a:pt x="180" y="1711"/>
                </a:lnTo>
                <a:lnTo>
                  <a:pt x="179" y="1716"/>
                </a:lnTo>
                <a:lnTo>
                  <a:pt x="177" y="1720"/>
                </a:lnTo>
                <a:lnTo>
                  <a:pt x="177" y="1725"/>
                </a:lnTo>
                <a:lnTo>
                  <a:pt x="175" y="1730"/>
                </a:lnTo>
                <a:lnTo>
                  <a:pt x="172" y="1738"/>
                </a:lnTo>
                <a:lnTo>
                  <a:pt x="167" y="1745"/>
                </a:lnTo>
                <a:lnTo>
                  <a:pt x="163" y="1754"/>
                </a:lnTo>
                <a:lnTo>
                  <a:pt x="157" y="1757"/>
                </a:lnTo>
                <a:lnTo>
                  <a:pt x="151" y="1761"/>
                </a:lnTo>
                <a:lnTo>
                  <a:pt x="148" y="1767"/>
                </a:lnTo>
                <a:lnTo>
                  <a:pt x="146" y="1774"/>
                </a:lnTo>
                <a:lnTo>
                  <a:pt x="143" y="1781"/>
                </a:lnTo>
                <a:lnTo>
                  <a:pt x="140" y="1788"/>
                </a:lnTo>
                <a:lnTo>
                  <a:pt x="136" y="1791"/>
                </a:lnTo>
                <a:lnTo>
                  <a:pt x="129" y="1795"/>
                </a:lnTo>
                <a:lnTo>
                  <a:pt x="129" y="1800"/>
                </a:lnTo>
                <a:lnTo>
                  <a:pt x="128" y="1803"/>
                </a:lnTo>
                <a:lnTo>
                  <a:pt x="126" y="1807"/>
                </a:lnTo>
                <a:lnTo>
                  <a:pt x="122" y="1808"/>
                </a:lnTo>
                <a:lnTo>
                  <a:pt x="121" y="1817"/>
                </a:lnTo>
                <a:lnTo>
                  <a:pt x="117" y="1825"/>
                </a:lnTo>
                <a:lnTo>
                  <a:pt x="110" y="1841"/>
                </a:lnTo>
                <a:lnTo>
                  <a:pt x="102" y="1854"/>
                </a:lnTo>
                <a:lnTo>
                  <a:pt x="95" y="1870"/>
                </a:lnTo>
                <a:lnTo>
                  <a:pt x="95" y="1892"/>
                </a:lnTo>
                <a:lnTo>
                  <a:pt x="95" y="1912"/>
                </a:lnTo>
                <a:lnTo>
                  <a:pt x="99" y="1923"/>
                </a:lnTo>
                <a:lnTo>
                  <a:pt x="100" y="1931"/>
                </a:lnTo>
                <a:lnTo>
                  <a:pt x="104" y="1938"/>
                </a:lnTo>
                <a:lnTo>
                  <a:pt x="109" y="1945"/>
                </a:lnTo>
                <a:lnTo>
                  <a:pt x="109" y="1986"/>
                </a:lnTo>
                <a:lnTo>
                  <a:pt x="110" y="1994"/>
                </a:lnTo>
                <a:lnTo>
                  <a:pt x="112" y="2001"/>
                </a:lnTo>
                <a:lnTo>
                  <a:pt x="112" y="2010"/>
                </a:lnTo>
                <a:lnTo>
                  <a:pt x="116" y="2020"/>
                </a:lnTo>
                <a:lnTo>
                  <a:pt x="117" y="2022"/>
                </a:lnTo>
                <a:lnTo>
                  <a:pt x="119" y="2022"/>
                </a:lnTo>
                <a:lnTo>
                  <a:pt x="121" y="2023"/>
                </a:lnTo>
                <a:lnTo>
                  <a:pt x="122" y="2027"/>
                </a:lnTo>
                <a:lnTo>
                  <a:pt x="122" y="2034"/>
                </a:lnTo>
                <a:lnTo>
                  <a:pt x="122" y="2040"/>
                </a:lnTo>
                <a:lnTo>
                  <a:pt x="122" y="2047"/>
                </a:lnTo>
                <a:lnTo>
                  <a:pt x="122" y="2054"/>
                </a:lnTo>
                <a:lnTo>
                  <a:pt x="126" y="2056"/>
                </a:lnTo>
                <a:lnTo>
                  <a:pt x="128" y="2057"/>
                </a:lnTo>
                <a:lnTo>
                  <a:pt x="129" y="2061"/>
                </a:lnTo>
                <a:lnTo>
                  <a:pt x="131" y="2068"/>
                </a:lnTo>
                <a:lnTo>
                  <a:pt x="133" y="2073"/>
                </a:lnTo>
                <a:lnTo>
                  <a:pt x="136" y="2081"/>
                </a:lnTo>
                <a:lnTo>
                  <a:pt x="138" y="2086"/>
                </a:lnTo>
                <a:lnTo>
                  <a:pt x="141" y="2092"/>
                </a:lnTo>
                <a:lnTo>
                  <a:pt x="150" y="2098"/>
                </a:lnTo>
                <a:lnTo>
                  <a:pt x="160" y="2103"/>
                </a:lnTo>
                <a:lnTo>
                  <a:pt x="170" y="2109"/>
                </a:lnTo>
                <a:lnTo>
                  <a:pt x="170" y="2115"/>
                </a:lnTo>
                <a:lnTo>
                  <a:pt x="162" y="2117"/>
                </a:lnTo>
                <a:lnTo>
                  <a:pt x="155" y="2115"/>
                </a:lnTo>
                <a:lnTo>
                  <a:pt x="143" y="2112"/>
                </a:lnTo>
                <a:lnTo>
                  <a:pt x="131" y="2109"/>
                </a:lnTo>
                <a:lnTo>
                  <a:pt x="124" y="2109"/>
                </a:lnTo>
                <a:lnTo>
                  <a:pt x="116" y="2109"/>
                </a:lnTo>
                <a:lnTo>
                  <a:pt x="109" y="2109"/>
                </a:lnTo>
                <a:lnTo>
                  <a:pt x="102" y="2112"/>
                </a:lnTo>
                <a:lnTo>
                  <a:pt x="99" y="2117"/>
                </a:lnTo>
                <a:lnTo>
                  <a:pt x="95" y="2122"/>
                </a:lnTo>
                <a:lnTo>
                  <a:pt x="93" y="2129"/>
                </a:lnTo>
                <a:lnTo>
                  <a:pt x="92" y="2143"/>
                </a:lnTo>
                <a:lnTo>
                  <a:pt x="88" y="2156"/>
                </a:lnTo>
                <a:lnTo>
                  <a:pt x="85" y="2163"/>
                </a:lnTo>
                <a:lnTo>
                  <a:pt x="83" y="2167"/>
                </a:lnTo>
                <a:lnTo>
                  <a:pt x="81" y="2170"/>
                </a:lnTo>
                <a:lnTo>
                  <a:pt x="81" y="2177"/>
                </a:lnTo>
                <a:lnTo>
                  <a:pt x="81" y="2180"/>
                </a:lnTo>
                <a:lnTo>
                  <a:pt x="81" y="2184"/>
                </a:lnTo>
                <a:lnTo>
                  <a:pt x="80" y="2185"/>
                </a:lnTo>
                <a:lnTo>
                  <a:pt x="78" y="2185"/>
                </a:lnTo>
                <a:lnTo>
                  <a:pt x="76" y="2187"/>
                </a:lnTo>
                <a:lnTo>
                  <a:pt x="75" y="2190"/>
                </a:lnTo>
                <a:lnTo>
                  <a:pt x="73" y="2194"/>
                </a:lnTo>
                <a:lnTo>
                  <a:pt x="71" y="2197"/>
                </a:lnTo>
                <a:lnTo>
                  <a:pt x="68" y="2201"/>
                </a:lnTo>
                <a:lnTo>
                  <a:pt x="68" y="2204"/>
                </a:lnTo>
                <a:lnTo>
                  <a:pt x="63" y="2204"/>
                </a:lnTo>
                <a:lnTo>
                  <a:pt x="59" y="2206"/>
                </a:lnTo>
                <a:lnTo>
                  <a:pt x="58" y="2209"/>
                </a:lnTo>
                <a:lnTo>
                  <a:pt x="56" y="2213"/>
                </a:lnTo>
                <a:lnTo>
                  <a:pt x="54" y="2221"/>
                </a:lnTo>
                <a:lnTo>
                  <a:pt x="51" y="2223"/>
                </a:lnTo>
                <a:lnTo>
                  <a:pt x="47" y="2225"/>
                </a:lnTo>
                <a:lnTo>
                  <a:pt x="47" y="2231"/>
                </a:lnTo>
                <a:lnTo>
                  <a:pt x="54" y="2233"/>
                </a:lnTo>
                <a:lnTo>
                  <a:pt x="58" y="2236"/>
                </a:lnTo>
                <a:lnTo>
                  <a:pt x="59" y="2242"/>
                </a:lnTo>
                <a:lnTo>
                  <a:pt x="61" y="2248"/>
                </a:lnTo>
                <a:lnTo>
                  <a:pt x="61" y="2264"/>
                </a:lnTo>
                <a:lnTo>
                  <a:pt x="61" y="2279"/>
                </a:lnTo>
                <a:lnTo>
                  <a:pt x="58" y="2288"/>
                </a:lnTo>
                <a:lnTo>
                  <a:pt x="52" y="2294"/>
                </a:lnTo>
                <a:lnTo>
                  <a:pt x="49" y="2303"/>
                </a:lnTo>
                <a:lnTo>
                  <a:pt x="47" y="2308"/>
                </a:lnTo>
                <a:lnTo>
                  <a:pt x="47" y="2313"/>
                </a:lnTo>
                <a:lnTo>
                  <a:pt x="42" y="2315"/>
                </a:lnTo>
                <a:lnTo>
                  <a:pt x="39" y="2317"/>
                </a:lnTo>
                <a:lnTo>
                  <a:pt x="34" y="2323"/>
                </a:lnTo>
                <a:lnTo>
                  <a:pt x="28" y="2330"/>
                </a:lnTo>
                <a:lnTo>
                  <a:pt x="25" y="2332"/>
                </a:lnTo>
                <a:lnTo>
                  <a:pt x="20" y="2334"/>
                </a:lnTo>
                <a:lnTo>
                  <a:pt x="18" y="2339"/>
                </a:lnTo>
                <a:lnTo>
                  <a:pt x="15" y="2342"/>
                </a:lnTo>
                <a:lnTo>
                  <a:pt x="8" y="2349"/>
                </a:lnTo>
                <a:lnTo>
                  <a:pt x="5" y="2352"/>
                </a:lnTo>
                <a:lnTo>
                  <a:pt x="1" y="2356"/>
                </a:lnTo>
                <a:lnTo>
                  <a:pt x="0" y="2361"/>
                </a:lnTo>
                <a:lnTo>
                  <a:pt x="0" y="2368"/>
                </a:lnTo>
                <a:lnTo>
                  <a:pt x="0" y="2388"/>
                </a:lnTo>
                <a:lnTo>
                  <a:pt x="0" y="2409"/>
                </a:lnTo>
                <a:lnTo>
                  <a:pt x="0" y="2419"/>
                </a:lnTo>
                <a:lnTo>
                  <a:pt x="0" y="2429"/>
                </a:lnTo>
                <a:lnTo>
                  <a:pt x="3" y="2436"/>
                </a:lnTo>
                <a:lnTo>
                  <a:pt x="6" y="2443"/>
                </a:lnTo>
                <a:lnTo>
                  <a:pt x="13" y="2443"/>
                </a:lnTo>
                <a:lnTo>
                  <a:pt x="22" y="2444"/>
                </a:lnTo>
                <a:lnTo>
                  <a:pt x="27" y="2446"/>
                </a:lnTo>
                <a:lnTo>
                  <a:pt x="34" y="2451"/>
                </a:lnTo>
                <a:lnTo>
                  <a:pt x="37" y="2456"/>
                </a:lnTo>
                <a:lnTo>
                  <a:pt x="40" y="2462"/>
                </a:lnTo>
                <a:lnTo>
                  <a:pt x="44" y="2468"/>
                </a:lnTo>
                <a:lnTo>
                  <a:pt x="47" y="2484"/>
                </a:lnTo>
                <a:lnTo>
                  <a:pt x="56" y="2485"/>
                </a:lnTo>
                <a:lnTo>
                  <a:pt x="64" y="2489"/>
                </a:lnTo>
                <a:lnTo>
                  <a:pt x="80" y="2496"/>
                </a:lnTo>
                <a:lnTo>
                  <a:pt x="93" y="2504"/>
                </a:lnTo>
                <a:lnTo>
                  <a:pt x="109" y="2511"/>
                </a:lnTo>
                <a:lnTo>
                  <a:pt x="121" y="2537"/>
                </a:lnTo>
                <a:lnTo>
                  <a:pt x="136" y="2559"/>
                </a:lnTo>
                <a:lnTo>
                  <a:pt x="143" y="2559"/>
                </a:lnTo>
                <a:lnTo>
                  <a:pt x="150" y="2561"/>
                </a:lnTo>
                <a:lnTo>
                  <a:pt x="162" y="2564"/>
                </a:lnTo>
                <a:lnTo>
                  <a:pt x="174" y="2568"/>
                </a:lnTo>
                <a:lnTo>
                  <a:pt x="182" y="2568"/>
                </a:lnTo>
                <a:lnTo>
                  <a:pt x="191" y="2566"/>
                </a:lnTo>
                <a:lnTo>
                  <a:pt x="192" y="2571"/>
                </a:lnTo>
                <a:lnTo>
                  <a:pt x="194" y="2574"/>
                </a:lnTo>
                <a:lnTo>
                  <a:pt x="201" y="2579"/>
                </a:lnTo>
                <a:lnTo>
                  <a:pt x="208" y="2585"/>
                </a:lnTo>
                <a:lnTo>
                  <a:pt x="209" y="2588"/>
                </a:lnTo>
                <a:lnTo>
                  <a:pt x="211" y="2593"/>
                </a:lnTo>
                <a:lnTo>
                  <a:pt x="211" y="2598"/>
                </a:lnTo>
                <a:lnTo>
                  <a:pt x="215" y="2600"/>
                </a:lnTo>
                <a:lnTo>
                  <a:pt x="218" y="2602"/>
                </a:lnTo>
                <a:lnTo>
                  <a:pt x="223" y="2600"/>
                </a:lnTo>
                <a:lnTo>
                  <a:pt x="235" y="2600"/>
                </a:lnTo>
                <a:lnTo>
                  <a:pt x="240" y="2600"/>
                </a:lnTo>
                <a:lnTo>
                  <a:pt x="245" y="2600"/>
                </a:lnTo>
                <a:lnTo>
                  <a:pt x="250" y="2596"/>
                </a:lnTo>
                <a:lnTo>
                  <a:pt x="254" y="2593"/>
                </a:lnTo>
                <a:lnTo>
                  <a:pt x="257" y="2581"/>
                </a:lnTo>
                <a:lnTo>
                  <a:pt x="261" y="2576"/>
                </a:lnTo>
                <a:lnTo>
                  <a:pt x="264" y="2573"/>
                </a:lnTo>
                <a:lnTo>
                  <a:pt x="271" y="2571"/>
                </a:lnTo>
                <a:lnTo>
                  <a:pt x="279" y="2573"/>
                </a:lnTo>
                <a:lnTo>
                  <a:pt x="281" y="2568"/>
                </a:lnTo>
                <a:lnTo>
                  <a:pt x="283" y="2566"/>
                </a:lnTo>
                <a:lnTo>
                  <a:pt x="286" y="2566"/>
                </a:lnTo>
                <a:lnTo>
                  <a:pt x="286" y="2562"/>
                </a:lnTo>
                <a:lnTo>
                  <a:pt x="290" y="2559"/>
                </a:lnTo>
                <a:lnTo>
                  <a:pt x="295" y="2554"/>
                </a:lnTo>
                <a:lnTo>
                  <a:pt x="298" y="2552"/>
                </a:lnTo>
                <a:lnTo>
                  <a:pt x="300" y="2549"/>
                </a:lnTo>
                <a:lnTo>
                  <a:pt x="300" y="2545"/>
                </a:lnTo>
                <a:lnTo>
                  <a:pt x="300" y="2538"/>
                </a:lnTo>
                <a:lnTo>
                  <a:pt x="302" y="2533"/>
                </a:lnTo>
                <a:lnTo>
                  <a:pt x="303" y="2532"/>
                </a:lnTo>
                <a:lnTo>
                  <a:pt x="307" y="2532"/>
                </a:lnTo>
                <a:lnTo>
                  <a:pt x="317" y="2532"/>
                </a:lnTo>
                <a:lnTo>
                  <a:pt x="327" y="2532"/>
                </a:lnTo>
                <a:lnTo>
                  <a:pt x="334" y="2528"/>
                </a:lnTo>
                <a:lnTo>
                  <a:pt x="341" y="2525"/>
                </a:lnTo>
                <a:lnTo>
                  <a:pt x="342" y="2528"/>
                </a:lnTo>
                <a:lnTo>
                  <a:pt x="344" y="2532"/>
                </a:lnTo>
                <a:lnTo>
                  <a:pt x="353" y="2533"/>
                </a:lnTo>
                <a:lnTo>
                  <a:pt x="356" y="2535"/>
                </a:lnTo>
                <a:lnTo>
                  <a:pt x="360" y="2537"/>
                </a:lnTo>
                <a:lnTo>
                  <a:pt x="361" y="2540"/>
                </a:lnTo>
                <a:lnTo>
                  <a:pt x="361" y="2545"/>
                </a:lnTo>
                <a:lnTo>
                  <a:pt x="365" y="2547"/>
                </a:lnTo>
                <a:lnTo>
                  <a:pt x="368" y="2549"/>
                </a:lnTo>
                <a:lnTo>
                  <a:pt x="371" y="2550"/>
                </a:lnTo>
                <a:lnTo>
                  <a:pt x="375" y="2552"/>
                </a:lnTo>
                <a:lnTo>
                  <a:pt x="383" y="2554"/>
                </a:lnTo>
                <a:lnTo>
                  <a:pt x="387" y="2556"/>
                </a:lnTo>
                <a:lnTo>
                  <a:pt x="389" y="2559"/>
                </a:lnTo>
                <a:lnTo>
                  <a:pt x="402" y="2559"/>
                </a:lnTo>
                <a:lnTo>
                  <a:pt x="406" y="2554"/>
                </a:lnTo>
                <a:lnTo>
                  <a:pt x="409" y="2549"/>
                </a:lnTo>
                <a:lnTo>
                  <a:pt x="414" y="2547"/>
                </a:lnTo>
                <a:lnTo>
                  <a:pt x="423" y="2545"/>
                </a:lnTo>
                <a:lnTo>
                  <a:pt x="433" y="2545"/>
                </a:lnTo>
                <a:lnTo>
                  <a:pt x="443" y="2544"/>
                </a:lnTo>
                <a:lnTo>
                  <a:pt x="460" y="2540"/>
                </a:lnTo>
                <a:lnTo>
                  <a:pt x="477" y="2533"/>
                </a:lnTo>
                <a:lnTo>
                  <a:pt x="487" y="2532"/>
                </a:lnTo>
                <a:lnTo>
                  <a:pt x="498" y="2532"/>
                </a:lnTo>
                <a:lnTo>
                  <a:pt x="511" y="2537"/>
                </a:lnTo>
                <a:lnTo>
                  <a:pt x="528" y="2538"/>
                </a:lnTo>
                <a:lnTo>
                  <a:pt x="547" y="2538"/>
                </a:lnTo>
                <a:lnTo>
                  <a:pt x="566" y="2538"/>
                </a:lnTo>
                <a:lnTo>
                  <a:pt x="579" y="2545"/>
                </a:lnTo>
                <a:lnTo>
                  <a:pt x="595" y="2550"/>
                </a:lnTo>
                <a:lnTo>
                  <a:pt x="614" y="2552"/>
                </a:lnTo>
                <a:lnTo>
                  <a:pt x="634" y="2552"/>
                </a:lnTo>
                <a:lnTo>
                  <a:pt x="638" y="2552"/>
                </a:lnTo>
                <a:lnTo>
                  <a:pt x="639" y="2550"/>
                </a:lnTo>
                <a:lnTo>
                  <a:pt x="641" y="2545"/>
                </a:lnTo>
                <a:lnTo>
                  <a:pt x="644" y="2545"/>
                </a:lnTo>
                <a:lnTo>
                  <a:pt x="648" y="2545"/>
                </a:lnTo>
                <a:lnTo>
                  <a:pt x="651" y="2545"/>
                </a:lnTo>
                <a:lnTo>
                  <a:pt x="655" y="2545"/>
                </a:lnTo>
                <a:lnTo>
                  <a:pt x="655" y="2542"/>
                </a:lnTo>
                <a:lnTo>
                  <a:pt x="655" y="2538"/>
                </a:lnTo>
                <a:lnTo>
                  <a:pt x="662" y="2538"/>
                </a:lnTo>
                <a:lnTo>
                  <a:pt x="668" y="2538"/>
                </a:lnTo>
                <a:lnTo>
                  <a:pt x="672" y="2537"/>
                </a:lnTo>
                <a:lnTo>
                  <a:pt x="673" y="2535"/>
                </a:lnTo>
                <a:lnTo>
                  <a:pt x="673" y="2533"/>
                </a:lnTo>
                <a:lnTo>
                  <a:pt x="675" y="2532"/>
                </a:lnTo>
                <a:lnTo>
                  <a:pt x="679" y="2532"/>
                </a:lnTo>
                <a:lnTo>
                  <a:pt x="682" y="2532"/>
                </a:lnTo>
                <a:lnTo>
                  <a:pt x="685" y="2532"/>
                </a:lnTo>
                <a:lnTo>
                  <a:pt x="689" y="2532"/>
                </a:lnTo>
                <a:lnTo>
                  <a:pt x="689" y="2528"/>
                </a:lnTo>
                <a:lnTo>
                  <a:pt x="689" y="2525"/>
                </a:lnTo>
                <a:lnTo>
                  <a:pt x="692" y="2523"/>
                </a:lnTo>
                <a:lnTo>
                  <a:pt x="697" y="2521"/>
                </a:lnTo>
                <a:lnTo>
                  <a:pt x="708" y="2521"/>
                </a:lnTo>
                <a:lnTo>
                  <a:pt x="716" y="2521"/>
                </a:lnTo>
                <a:lnTo>
                  <a:pt x="720" y="2520"/>
                </a:lnTo>
                <a:lnTo>
                  <a:pt x="723" y="2518"/>
                </a:lnTo>
                <a:lnTo>
                  <a:pt x="726" y="2518"/>
                </a:lnTo>
                <a:lnTo>
                  <a:pt x="728" y="2518"/>
                </a:lnTo>
                <a:lnTo>
                  <a:pt x="730" y="2518"/>
                </a:lnTo>
                <a:lnTo>
                  <a:pt x="735" y="2518"/>
                </a:lnTo>
                <a:lnTo>
                  <a:pt x="738" y="2521"/>
                </a:lnTo>
                <a:lnTo>
                  <a:pt x="740" y="2525"/>
                </a:lnTo>
                <a:lnTo>
                  <a:pt x="742" y="2528"/>
                </a:lnTo>
                <a:lnTo>
                  <a:pt x="743" y="2537"/>
                </a:lnTo>
                <a:lnTo>
                  <a:pt x="747" y="2540"/>
                </a:lnTo>
                <a:lnTo>
                  <a:pt x="750" y="2544"/>
                </a:lnTo>
                <a:lnTo>
                  <a:pt x="754" y="2545"/>
                </a:lnTo>
                <a:lnTo>
                  <a:pt x="760" y="2550"/>
                </a:lnTo>
                <a:lnTo>
                  <a:pt x="769" y="2552"/>
                </a:lnTo>
                <a:lnTo>
                  <a:pt x="772" y="2554"/>
                </a:lnTo>
                <a:lnTo>
                  <a:pt x="779" y="2561"/>
                </a:lnTo>
                <a:lnTo>
                  <a:pt x="784" y="2566"/>
                </a:lnTo>
                <a:lnTo>
                  <a:pt x="788" y="2566"/>
                </a:lnTo>
                <a:lnTo>
                  <a:pt x="789" y="2566"/>
                </a:lnTo>
                <a:lnTo>
                  <a:pt x="793" y="2564"/>
                </a:lnTo>
                <a:lnTo>
                  <a:pt x="795" y="2564"/>
                </a:lnTo>
                <a:lnTo>
                  <a:pt x="798" y="2564"/>
                </a:lnTo>
                <a:lnTo>
                  <a:pt x="800" y="2564"/>
                </a:lnTo>
                <a:lnTo>
                  <a:pt x="803" y="2566"/>
                </a:lnTo>
                <a:lnTo>
                  <a:pt x="805" y="2566"/>
                </a:lnTo>
                <a:lnTo>
                  <a:pt x="807" y="2566"/>
                </a:lnTo>
                <a:lnTo>
                  <a:pt x="808" y="2568"/>
                </a:lnTo>
                <a:lnTo>
                  <a:pt x="810" y="2569"/>
                </a:lnTo>
                <a:lnTo>
                  <a:pt x="812" y="2569"/>
                </a:lnTo>
                <a:lnTo>
                  <a:pt x="813" y="2571"/>
                </a:lnTo>
                <a:lnTo>
                  <a:pt x="815" y="2573"/>
                </a:lnTo>
                <a:lnTo>
                  <a:pt x="817" y="2574"/>
                </a:lnTo>
                <a:lnTo>
                  <a:pt x="818" y="2576"/>
                </a:lnTo>
                <a:lnTo>
                  <a:pt x="820" y="2578"/>
                </a:lnTo>
                <a:lnTo>
                  <a:pt x="822" y="2581"/>
                </a:lnTo>
                <a:lnTo>
                  <a:pt x="824" y="2583"/>
                </a:lnTo>
                <a:lnTo>
                  <a:pt x="825" y="2585"/>
                </a:lnTo>
                <a:lnTo>
                  <a:pt x="827" y="2585"/>
                </a:lnTo>
                <a:lnTo>
                  <a:pt x="829" y="2586"/>
                </a:lnTo>
                <a:lnTo>
                  <a:pt x="829" y="2588"/>
                </a:lnTo>
                <a:lnTo>
                  <a:pt x="830" y="2590"/>
                </a:lnTo>
                <a:lnTo>
                  <a:pt x="832" y="2590"/>
                </a:lnTo>
                <a:lnTo>
                  <a:pt x="835" y="2591"/>
                </a:lnTo>
                <a:lnTo>
                  <a:pt x="839" y="2593"/>
                </a:lnTo>
                <a:lnTo>
                  <a:pt x="841" y="2593"/>
                </a:lnTo>
                <a:lnTo>
                  <a:pt x="846" y="2593"/>
                </a:lnTo>
                <a:lnTo>
                  <a:pt x="844" y="2600"/>
                </a:lnTo>
                <a:lnTo>
                  <a:pt x="846" y="2603"/>
                </a:lnTo>
                <a:lnTo>
                  <a:pt x="849" y="2607"/>
                </a:lnTo>
                <a:lnTo>
                  <a:pt x="854" y="2608"/>
                </a:lnTo>
                <a:lnTo>
                  <a:pt x="859" y="2610"/>
                </a:lnTo>
                <a:lnTo>
                  <a:pt x="863" y="2612"/>
                </a:lnTo>
                <a:lnTo>
                  <a:pt x="866" y="2615"/>
                </a:lnTo>
                <a:lnTo>
                  <a:pt x="866" y="2620"/>
                </a:lnTo>
                <a:lnTo>
                  <a:pt x="871" y="2620"/>
                </a:lnTo>
                <a:lnTo>
                  <a:pt x="876" y="2619"/>
                </a:lnTo>
                <a:lnTo>
                  <a:pt x="885" y="2615"/>
                </a:lnTo>
                <a:lnTo>
                  <a:pt x="887" y="2614"/>
                </a:lnTo>
                <a:lnTo>
                  <a:pt x="888" y="2610"/>
                </a:lnTo>
                <a:lnTo>
                  <a:pt x="892" y="2607"/>
                </a:lnTo>
                <a:lnTo>
                  <a:pt x="899" y="2605"/>
                </a:lnTo>
                <a:lnTo>
                  <a:pt x="907" y="2605"/>
                </a:lnTo>
                <a:lnTo>
                  <a:pt x="911" y="2603"/>
                </a:lnTo>
                <a:lnTo>
                  <a:pt x="914" y="2602"/>
                </a:lnTo>
                <a:lnTo>
                  <a:pt x="916" y="2598"/>
                </a:lnTo>
                <a:lnTo>
                  <a:pt x="917" y="2595"/>
                </a:lnTo>
                <a:lnTo>
                  <a:pt x="921" y="2593"/>
                </a:lnTo>
                <a:lnTo>
                  <a:pt x="922" y="2591"/>
                </a:lnTo>
                <a:lnTo>
                  <a:pt x="926" y="2590"/>
                </a:lnTo>
                <a:lnTo>
                  <a:pt x="926" y="2583"/>
                </a:lnTo>
                <a:lnTo>
                  <a:pt x="928" y="2579"/>
                </a:lnTo>
                <a:lnTo>
                  <a:pt x="933" y="2578"/>
                </a:lnTo>
                <a:lnTo>
                  <a:pt x="936" y="2576"/>
                </a:lnTo>
                <a:lnTo>
                  <a:pt x="945" y="2571"/>
                </a:lnTo>
                <a:lnTo>
                  <a:pt x="948" y="2568"/>
                </a:lnTo>
                <a:lnTo>
                  <a:pt x="948" y="2562"/>
                </a:lnTo>
                <a:lnTo>
                  <a:pt x="950" y="2559"/>
                </a:lnTo>
                <a:lnTo>
                  <a:pt x="951" y="2557"/>
                </a:lnTo>
                <a:lnTo>
                  <a:pt x="955" y="2554"/>
                </a:lnTo>
                <a:lnTo>
                  <a:pt x="962" y="2550"/>
                </a:lnTo>
                <a:lnTo>
                  <a:pt x="968" y="2547"/>
                </a:lnTo>
                <a:lnTo>
                  <a:pt x="970" y="2544"/>
                </a:lnTo>
                <a:lnTo>
                  <a:pt x="972" y="2540"/>
                </a:lnTo>
                <a:lnTo>
                  <a:pt x="975" y="2538"/>
                </a:lnTo>
                <a:lnTo>
                  <a:pt x="977" y="2537"/>
                </a:lnTo>
                <a:lnTo>
                  <a:pt x="982" y="2535"/>
                </a:lnTo>
                <a:lnTo>
                  <a:pt x="994" y="2530"/>
                </a:lnTo>
                <a:lnTo>
                  <a:pt x="999" y="2528"/>
                </a:lnTo>
                <a:lnTo>
                  <a:pt x="1011" y="2523"/>
                </a:lnTo>
                <a:lnTo>
                  <a:pt x="1016" y="2521"/>
                </a:lnTo>
                <a:lnTo>
                  <a:pt x="1030" y="2516"/>
                </a:lnTo>
                <a:lnTo>
                  <a:pt x="1035" y="2515"/>
                </a:lnTo>
                <a:lnTo>
                  <a:pt x="1052" y="2509"/>
                </a:lnTo>
                <a:lnTo>
                  <a:pt x="1057" y="2509"/>
                </a:lnTo>
                <a:lnTo>
                  <a:pt x="1072" y="2506"/>
                </a:lnTo>
                <a:lnTo>
                  <a:pt x="1079" y="2504"/>
                </a:lnTo>
                <a:lnTo>
                  <a:pt x="1091" y="2501"/>
                </a:lnTo>
                <a:lnTo>
                  <a:pt x="1100" y="2501"/>
                </a:lnTo>
                <a:lnTo>
                  <a:pt x="1103" y="2499"/>
                </a:lnTo>
                <a:lnTo>
                  <a:pt x="1105" y="2499"/>
                </a:lnTo>
                <a:lnTo>
                  <a:pt x="1110" y="2501"/>
                </a:lnTo>
                <a:lnTo>
                  <a:pt x="1113" y="2503"/>
                </a:lnTo>
                <a:lnTo>
                  <a:pt x="1117" y="2503"/>
                </a:lnTo>
                <a:lnTo>
                  <a:pt x="1120" y="2501"/>
                </a:lnTo>
                <a:lnTo>
                  <a:pt x="1124" y="2499"/>
                </a:lnTo>
                <a:lnTo>
                  <a:pt x="1132" y="2496"/>
                </a:lnTo>
                <a:lnTo>
                  <a:pt x="1141" y="2492"/>
                </a:lnTo>
                <a:lnTo>
                  <a:pt x="1154" y="2484"/>
                </a:lnTo>
                <a:lnTo>
                  <a:pt x="1158" y="2482"/>
                </a:lnTo>
                <a:lnTo>
                  <a:pt x="1165" y="2475"/>
                </a:lnTo>
                <a:lnTo>
                  <a:pt x="1173" y="2470"/>
                </a:lnTo>
                <a:lnTo>
                  <a:pt x="1177" y="2470"/>
                </a:lnTo>
                <a:lnTo>
                  <a:pt x="1180" y="2470"/>
                </a:lnTo>
                <a:lnTo>
                  <a:pt x="1180" y="2465"/>
                </a:lnTo>
                <a:lnTo>
                  <a:pt x="1182" y="2462"/>
                </a:lnTo>
                <a:lnTo>
                  <a:pt x="1185" y="2460"/>
                </a:lnTo>
                <a:lnTo>
                  <a:pt x="1189" y="2458"/>
                </a:lnTo>
                <a:lnTo>
                  <a:pt x="1197" y="2456"/>
                </a:lnTo>
                <a:lnTo>
                  <a:pt x="1199" y="2453"/>
                </a:lnTo>
                <a:lnTo>
                  <a:pt x="1201" y="2450"/>
                </a:lnTo>
                <a:lnTo>
                  <a:pt x="1206" y="2451"/>
                </a:lnTo>
                <a:lnTo>
                  <a:pt x="1211" y="2450"/>
                </a:lnTo>
                <a:lnTo>
                  <a:pt x="1214" y="2448"/>
                </a:lnTo>
                <a:lnTo>
                  <a:pt x="1216" y="2444"/>
                </a:lnTo>
                <a:lnTo>
                  <a:pt x="1221" y="2439"/>
                </a:lnTo>
                <a:lnTo>
                  <a:pt x="1223" y="2438"/>
                </a:lnTo>
                <a:lnTo>
                  <a:pt x="1228" y="2436"/>
                </a:lnTo>
                <a:lnTo>
                  <a:pt x="1228" y="2426"/>
                </a:lnTo>
                <a:lnTo>
                  <a:pt x="1228" y="2416"/>
                </a:lnTo>
                <a:lnTo>
                  <a:pt x="1231" y="2398"/>
                </a:lnTo>
                <a:lnTo>
                  <a:pt x="1235" y="2381"/>
                </a:lnTo>
                <a:lnTo>
                  <a:pt x="1236" y="2373"/>
                </a:lnTo>
                <a:lnTo>
                  <a:pt x="1235" y="2361"/>
                </a:lnTo>
                <a:lnTo>
                  <a:pt x="1240" y="2359"/>
                </a:lnTo>
                <a:lnTo>
                  <a:pt x="1245" y="2356"/>
                </a:lnTo>
                <a:lnTo>
                  <a:pt x="1252" y="2347"/>
                </a:lnTo>
                <a:lnTo>
                  <a:pt x="1259" y="2339"/>
                </a:lnTo>
                <a:lnTo>
                  <a:pt x="1264" y="2335"/>
                </a:lnTo>
                <a:lnTo>
                  <a:pt x="1269" y="2334"/>
                </a:lnTo>
                <a:lnTo>
                  <a:pt x="1276" y="2332"/>
                </a:lnTo>
                <a:lnTo>
                  <a:pt x="1281" y="2329"/>
                </a:lnTo>
                <a:lnTo>
                  <a:pt x="1288" y="2327"/>
                </a:lnTo>
                <a:lnTo>
                  <a:pt x="1296" y="2327"/>
                </a:lnTo>
                <a:lnTo>
                  <a:pt x="1300" y="2322"/>
                </a:lnTo>
                <a:lnTo>
                  <a:pt x="1306" y="2317"/>
                </a:lnTo>
                <a:lnTo>
                  <a:pt x="1315" y="2315"/>
                </a:lnTo>
                <a:lnTo>
                  <a:pt x="1323" y="2313"/>
                </a:lnTo>
                <a:lnTo>
                  <a:pt x="1323" y="2310"/>
                </a:lnTo>
                <a:lnTo>
                  <a:pt x="1325" y="2308"/>
                </a:lnTo>
                <a:lnTo>
                  <a:pt x="1330" y="2306"/>
                </a:lnTo>
                <a:lnTo>
                  <a:pt x="1334" y="2303"/>
                </a:lnTo>
                <a:lnTo>
                  <a:pt x="1335" y="2301"/>
                </a:lnTo>
                <a:lnTo>
                  <a:pt x="1337" y="2300"/>
                </a:lnTo>
                <a:lnTo>
                  <a:pt x="1339" y="2296"/>
                </a:lnTo>
                <a:lnTo>
                  <a:pt x="1340" y="2294"/>
                </a:lnTo>
                <a:lnTo>
                  <a:pt x="1346" y="2291"/>
                </a:lnTo>
                <a:lnTo>
                  <a:pt x="1352" y="2289"/>
                </a:lnTo>
                <a:lnTo>
                  <a:pt x="1357" y="2286"/>
                </a:lnTo>
                <a:lnTo>
                  <a:pt x="1361" y="2281"/>
                </a:lnTo>
                <a:lnTo>
                  <a:pt x="1368" y="2276"/>
                </a:lnTo>
                <a:lnTo>
                  <a:pt x="1376" y="2274"/>
                </a:lnTo>
                <a:lnTo>
                  <a:pt x="1385" y="2272"/>
                </a:lnTo>
                <a:lnTo>
                  <a:pt x="1383" y="2260"/>
                </a:lnTo>
                <a:lnTo>
                  <a:pt x="1381" y="2255"/>
                </a:lnTo>
                <a:lnTo>
                  <a:pt x="1380" y="2254"/>
                </a:lnTo>
                <a:lnTo>
                  <a:pt x="1378" y="2252"/>
                </a:lnTo>
                <a:lnTo>
                  <a:pt x="1375" y="2242"/>
                </a:lnTo>
                <a:lnTo>
                  <a:pt x="1375" y="2236"/>
                </a:lnTo>
                <a:lnTo>
                  <a:pt x="1378" y="2231"/>
                </a:lnTo>
                <a:lnTo>
                  <a:pt x="1385" y="2230"/>
                </a:lnTo>
                <a:lnTo>
                  <a:pt x="1392" y="2230"/>
                </a:lnTo>
                <a:lnTo>
                  <a:pt x="1400" y="2233"/>
                </a:lnTo>
                <a:lnTo>
                  <a:pt x="1409" y="2236"/>
                </a:lnTo>
                <a:lnTo>
                  <a:pt x="1414" y="2238"/>
                </a:lnTo>
                <a:lnTo>
                  <a:pt x="1419" y="2238"/>
                </a:lnTo>
                <a:lnTo>
                  <a:pt x="1422" y="2236"/>
                </a:lnTo>
                <a:lnTo>
                  <a:pt x="1426" y="2235"/>
                </a:lnTo>
                <a:lnTo>
                  <a:pt x="1433" y="2228"/>
                </a:lnTo>
                <a:lnTo>
                  <a:pt x="1436" y="2226"/>
                </a:lnTo>
                <a:lnTo>
                  <a:pt x="1439" y="2225"/>
                </a:lnTo>
                <a:lnTo>
                  <a:pt x="1446" y="2223"/>
                </a:lnTo>
                <a:lnTo>
                  <a:pt x="1453" y="2225"/>
                </a:lnTo>
                <a:lnTo>
                  <a:pt x="1456" y="2225"/>
                </a:lnTo>
                <a:lnTo>
                  <a:pt x="1460" y="2221"/>
                </a:lnTo>
                <a:lnTo>
                  <a:pt x="1463" y="2219"/>
                </a:lnTo>
                <a:lnTo>
                  <a:pt x="1467" y="2218"/>
                </a:lnTo>
                <a:lnTo>
                  <a:pt x="1472" y="2219"/>
                </a:lnTo>
                <a:lnTo>
                  <a:pt x="1475" y="2223"/>
                </a:lnTo>
                <a:lnTo>
                  <a:pt x="1480" y="2225"/>
                </a:lnTo>
                <a:lnTo>
                  <a:pt x="1487" y="2225"/>
                </a:lnTo>
                <a:lnTo>
                  <a:pt x="1492" y="2223"/>
                </a:lnTo>
                <a:lnTo>
                  <a:pt x="1497" y="2219"/>
                </a:lnTo>
                <a:lnTo>
                  <a:pt x="1504" y="2211"/>
                </a:lnTo>
                <a:lnTo>
                  <a:pt x="1511" y="2204"/>
                </a:lnTo>
                <a:lnTo>
                  <a:pt x="1514" y="2201"/>
                </a:lnTo>
                <a:lnTo>
                  <a:pt x="1519" y="2197"/>
                </a:lnTo>
                <a:lnTo>
                  <a:pt x="1521" y="2197"/>
                </a:lnTo>
                <a:lnTo>
                  <a:pt x="1528" y="2196"/>
                </a:lnTo>
                <a:lnTo>
                  <a:pt x="1533" y="2192"/>
                </a:lnTo>
                <a:lnTo>
                  <a:pt x="1540" y="2190"/>
                </a:lnTo>
                <a:lnTo>
                  <a:pt x="1548" y="2190"/>
                </a:lnTo>
                <a:lnTo>
                  <a:pt x="1550" y="2185"/>
                </a:lnTo>
                <a:lnTo>
                  <a:pt x="1552" y="2184"/>
                </a:lnTo>
                <a:lnTo>
                  <a:pt x="1555" y="2184"/>
                </a:lnTo>
                <a:lnTo>
                  <a:pt x="1559" y="2182"/>
                </a:lnTo>
                <a:lnTo>
                  <a:pt x="1560" y="2179"/>
                </a:lnTo>
                <a:lnTo>
                  <a:pt x="1562" y="2175"/>
                </a:lnTo>
                <a:lnTo>
                  <a:pt x="1562" y="2170"/>
                </a:lnTo>
                <a:lnTo>
                  <a:pt x="1562" y="2156"/>
                </a:lnTo>
                <a:lnTo>
                  <a:pt x="1576" y="2155"/>
                </a:lnTo>
                <a:lnTo>
                  <a:pt x="1586" y="2156"/>
                </a:lnTo>
                <a:lnTo>
                  <a:pt x="1606" y="2160"/>
                </a:lnTo>
                <a:lnTo>
                  <a:pt x="1627" y="2163"/>
                </a:lnTo>
                <a:lnTo>
                  <a:pt x="1639" y="2163"/>
                </a:lnTo>
                <a:lnTo>
                  <a:pt x="1651" y="2163"/>
                </a:lnTo>
                <a:lnTo>
                  <a:pt x="1654" y="2168"/>
                </a:lnTo>
                <a:lnTo>
                  <a:pt x="1658" y="2173"/>
                </a:lnTo>
                <a:lnTo>
                  <a:pt x="1663" y="2177"/>
                </a:lnTo>
                <a:lnTo>
                  <a:pt x="1671" y="2177"/>
                </a:lnTo>
                <a:lnTo>
                  <a:pt x="1675" y="2182"/>
                </a:lnTo>
                <a:lnTo>
                  <a:pt x="1682" y="2187"/>
                </a:lnTo>
                <a:lnTo>
                  <a:pt x="1690" y="2189"/>
                </a:lnTo>
                <a:lnTo>
                  <a:pt x="1699" y="2190"/>
                </a:lnTo>
                <a:lnTo>
                  <a:pt x="1700" y="2194"/>
                </a:lnTo>
                <a:lnTo>
                  <a:pt x="1704" y="2196"/>
                </a:lnTo>
                <a:lnTo>
                  <a:pt x="1707" y="2197"/>
                </a:lnTo>
                <a:lnTo>
                  <a:pt x="1712" y="2197"/>
                </a:lnTo>
                <a:lnTo>
                  <a:pt x="1716" y="2199"/>
                </a:lnTo>
                <a:lnTo>
                  <a:pt x="1719" y="2201"/>
                </a:lnTo>
                <a:lnTo>
                  <a:pt x="1723" y="2202"/>
                </a:lnTo>
                <a:lnTo>
                  <a:pt x="1726" y="2204"/>
                </a:lnTo>
                <a:lnTo>
                  <a:pt x="1729" y="2206"/>
                </a:lnTo>
                <a:lnTo>
                  <a:pt x="1733" y="2207"/>
                </a:lnTo>
                <a:lnTo>
                  <a:pt x="1740" y="2211"/>
                </a:lnTo>
                <a:lnTo>
                  <a:pt x="1743" y="2213"/>
                </a:lnTo>
                <a:lnTo>
                  <a:pt x="1746" y="2214"/>
                </a:lnTo>
                <a:lnTo>
                  <a:pt x="1746" y="2219"/>
                </a:lnTo>
                <a:lnTo>
                  <a:pt x="1746" y="2225"/>
                </a:lnTo>
                <a:lnTo>
                  <a:pt x="1757" y="2225"/>
                </a:lnTo>
                <a:lnTo>
                  <a:pt x="1765" y="2225"/>
                </a:lnTo>
                <a:lnTo>
                  <a:pt x="1781" y="2228"/>
                </a:lnTo>
                <a:lnTo>
                  <a:pt x="1796" y="2231"/>
                </a:lnTo>
                <a:lnTo>
                  <a:pt x="1804" y="2233"/>
                </a:lnTo>
                <a:lnTo>
                  <a:pt x="1815" y="2231"/>
                </a:lnTo>
                <a:lnTo>
                  <a:pt x="1815" y="2242"/>
                </a:lnTo>
                <a:lnTo>
                  <a:pt x="1816" y="2250"/>
                </a:lnTo>
                <a:lnTo>
                  <a:pt x="1822" y="2255"/>
                </a:lnTo>
                <a:lnTo>
                  <a:pt x="1828" y="2259"/>
                </a:lnTo>
                <a:lnTo>
                  <a:pt x="1830" y="2254"/>
                </a:lnTo>
                <a:lnTo>
                  <a:pt x="1832" y="2252"/>
                </a:lnTo>
                <a:lnTo>
                  <a:pt x="1837" y="2250"/>
                </a:lnTo>
                <a:lnTo>
                  <a:pt x="1840" y="2252"/>
                </a:lnTo>
                <a:lnTo>
                  <a:pt x="1849" y="2255"/>
                </a:lnTo>
                <a:lnTo>
                  <a:pt x="1856" y="2259"/>
                </a:lnTo>
                <a:lnTo>
                  <a:pt x="1859" y="2265"/>
                </a:lnTo>
                <a:lnTo>
                  <a:pt x="1864" y="2272"/>
                </a:lnTo>
                <a:lnTo>
                  <a:pt x="1871" y="2277"/>
                </a:lnTo>
                <a:lnTo>
                  <a:pt x="1876" y="2279"/>
                </a:lnTo>
                <a:lnTo>
                  <a:pt x="1881" y="2279"/>
                </a:lnTo>
                <a:lnTo>
                  <a:pt x="1883" y="2276"/>
                </a:lnTo>
                <a:lnTo>
                  <a:pt x="1883" y="2271"/>
                </a:lnTo>
                <a:lnTo>
                  <a:pt x="1885" y="2265"/>
                </a:lnTo>
                <a:lnTo>
                  <a:pt x="1888" y="2262"/>
                </a:lnTo>
                <a:lnTo>
                  <a:pt x="1891" y="2260"/>
                </a:lnTo>
                <a:lnTo>
                  <a:pt x="1897" y="2255"/>
                </a:lnTo>
                <a:lnTo>
                  <a:pt x="1903" y="2252"/>
                </a:lnTo>
                <a:lnTo>
                  <a:pt x="1897" y="2252"/>
                </a:lnTo>
                <a:lnTo>
                  <a:pt x="1898" y="2248"/>
                </a:lnTo>
                <a:lnTo>
                  <a:pt x="1902" y="2247"/>
                </a:lnTo>
                <a:lnTo>
                  <a:pt x="1905" y="2245"/>
                </a:lnTo>
                <a:lnTo>
                  <a:pt x="1910" y="2245"/>
                </a:lnTo>
                <a:lnTo>
                  <a:pt x="1931" y="2250"/>
                </a:lnTo>
                <a:lnTo>
                  <a:pt x="1951" y="2255"/>
                </a:lnTo>
                <a:lnTo>
                  <a:pt x="1961" y="2259"/>
                </a:lnTo>
                <a:lnTo>
                  <a:pt x="1970" y="2262"/>
                </a:lnTo>
                <a:lnTo>
                  <a:pt x="1977" y="2267"/>
                </a:lnTo>
                <a:lnTo>
                  <a:pt x="1983" y="2274"/>
                </a:lnTo>
                <a:lnTo>
                  <a:pt x="1985" y="2279"/>
                </a:lnTo>
                <a:lnTo>
                  <a:pt x="1985" y="2283"/>
                </a:lnTo>
                <a:lnTo>
                  <a:pt x="1987" y="2286"/>
                </a:lnTo>
                <a:lnTo>
                  <a:pt x="1990" y="2289"/>
                </a:lnTo>
                <a:lnTo>
                  <a:pt x="1992" y="2293"/>
                </a:lnTo>
                <a:lnTo>
                  <a:pt x="1992" y="2300"/>
                </a:lnTo>
                <a:lnTo>
                  <a:pt x="1999" y="2300"/>
                </a:lnTo>
                <a:lnTo>
                  <a:pt x="2004" y="2301"/>
                </a:lnTo>
                <a:lnTo>
                  <a:pt x="2012" y="2306"/>
                </a:lnTo>
                <a:lnTo>
                  <a:pt x="2024" y="2306"/>
                </a:lnTo>
                <a:lnTo>
                  <a:pt x="2036" y="2306"/>
                </a:lnTo>
                <a:lnTo>
                  <a:pt x="2047" y="2308"/>
                </a:lnTo>
                <a:lnTo>
                  <a:pt x="2053" y="2313"/>
                </a:lnTo>
                <a:lnTo>
                  <a:pt x="2057" y="2306"/>
                </a:lnTo>
                <a:lnTo>
                  <a:pt x="2062" y="2300"/>
                </a:lnTo>
                <a:lnTo>
                  <a:pt x="2065" y="2296"/>
                </a:lnTo>
                <a:lnTo>
                  <a:pt x="2070" y="2294"/>
                </a:lnTo>
                <a:lnTo>
                  <a:pt x="2076" y="2293"/>
                </a:lnTo>
                <a:lnTo>
                  <a:pt x="2081" y="2293"/>
                </a:lnTo>
                <a:lnTo>
                  <a:pt x="2086" y="2301"/>
                </a:lnTo>
                <a:lnTo>
                  <a:pt x="2091" y="2310"/>
                </a:lnTo>
                <a:lnTo>
                  <a:pt x="2098" y="2317"/>
                </a:lnTo>
                <a:lnTo>
                  <a:pt x="2101" y="2327"/>
                </a:lnTo>
                <a:lnTo>
                  <a:pt x="2099" y="2335"/>
                </a:lnTo>
                <a:lnTo>
                  <a:pt x="2101" y="2340"/>
                </a:lnTo>
                <a:lnTo>
                  <a:pt x="2103" y="2346"/>
                </a:lnTo>
                <a:lnTo>
                  <a:pt x="2106" y="2349"/>
                </a:lnTo>
                <a:lnTo>
                  <a:pt x="2110" y="2352"/>
                </a:lnTo>
                <a:lnTo>
                  <a:pt x="2113" y="2356"/>
                </a:lnTo>
                <a:lnTo>
                  <a:pt x="2115" y="2361"/>
                </a:lnTo>
                <a:lnTo>
                  <a:pt x="2115" y="2368"/>
                </a:lnTo>
                <a:lnTo>
                  <a:pt x="2115" y="2429"/>
                </a:lnTo>
                <a:lnTo>
                  <a:pt x="2111" y="2438"/>
                </a:lnTo>
                <a:lnTo>
                  <a:pt x="2106" y="2444"/>
                </a:lnTo>
                <a:lnTo>
                  <a:pt x="2103" y="2453"/>
                </a:lnTo>
                <a:lnTo>
                  <a:pt x="2101" y="2458"/>
                </a:lnTo>
                <a:lnTo>
                  <a:pt x="2101" y="2463"/>
                </a:lnTo>
                <a:lnTo>
                  <a:pt x="2106" y="2475"/>
                </a:lnTo>
                <a:lnTo>
                  <a:pt x="2115" y="2487"/>
                </a:lnTo>
                <a:lnTo>
                  <a:pt x="2122" y="2499"/>
                </a:lnTo>
                <a:lnTo>
                  <a:pt x="2128" y="2511"/>
                </a:lnTo>
                <a:lnTo>
                  <a:pt x="2176" y="2511"/>
                </a:lnTo>
                <a:lnTo>
                  <a:pt x="2176" y="2516"/>
                </a:lnTo>
                <a:lnTo>
                  <a:pt x="2180" y="2518"/>
                </a:lnTo>
                <a:lnTo>
                  <a:pt x="2181" y="2521"/>
                </a:lnTo>
                <a:lnTo>
                  <a:pt x="2183" y="2525"/>
                </a:lnTo>
                <a:lnTo>
                  <a:pt x="2186" y="2525"/>
                </a:lnTo>
                <a:lnTo>
                  <a:pt x="2188" y="2526"/>
                </a:lnTo>
                <a:lnTo>
                  <a:pt x="2190" y="2532"/>
                </a:lnTo>
                <a:lnTo>
                  <a:pt x="2193" y="2535"/>
                </a:lnTo>
                <a:lnTo>
                  <a:pt x="2195" y="2537"/>
                </a:lnTo>
                <a:lnTo>
                  <a:pt x="2197" y="2538"/>
                </a:lnTo>
                <a:lnTo>
                  <a:pt x="2202" y="2540"/>
                </a:lnTo>
                <a:lnTo>
                  <a:pt x="2205" y="2542"/>
                </a:lnTo>
                <a:lnTo>
                  <a:pt x="2210" y="2549"/>
                </a:lnTo>
                <a:lnTo>
                  <a:pt x="2214" y="2557"/>
                </a:lnTo>
                <a:lnTo>
                  <a:pt x="2217" y="2566"/>
                </a:lnTo>
                <a:lnTo>
                  <a:pt x="2226" y="2566"/>
                </a:lnTo>
                <a:lnTo>
                  <a:pt x="2231" y="2564"/>
                </a:lnTo>
                <a:lnTo>
                  <a:pt x="2234" y="2559"/>
                </a:lnTo>
                <a:lnTo>
                  <a:pt x="2236" y="2554"/>
                </a:lnTo>
                <a:lnTo>
                  <a:pt x="2241" y="2544"/>
                </a:lnTo>
                <a:lnTo>
                  <a:pt x="2245" y="2540"/>
                </a:lnTo>
                <a:lnTo>
                  <a:pt x="2251" y="2538"/>
                </a:lnTo>
                <a:lnTo>
                  <a:pt x="2255" y="2554"/>
                </a:lnTo>
                <a:lnTo>
                  <a:pt x="2258" y="2569"/>
                </a:lnTo>
                <a:lnTo>
                  <a:pt x="2262" y="2585"/>
                </a:lnTo>
                <a:lnTo>
                  <a:pt x="2265" y="2600"/>
                </a:lnTo>
                <a:lnTo>
                  <a:pt x="2262" y="2600"/>
                </a:lnTo>
                <a:lnTo>
                  <a:pt x="2260" y="2602"/>
                </a:lnTo>
                <a:lnTo>
                  <a:pt x="2258" y="2607"/>
                </a:lnTo>
                <a:lnTo>
                  <a:pt x="2255" y="2610"/>
                </a:lnTo>
                <a:lnTo>
                  <a:pt x="2253" y="2612"/>
                </a:lnTo>
                <a:lnTo>
                  <a:pt x="2251" y="2614"/>
                </a:lnTo>
                <a:lnTo>
                  <a:pt x="2251" y="2641"/>
                </a:lnTo>
                <a:lnTo>
                  <a:pt x="2258" y="2641"/>
                </a:lnTo>
                <a:lnTo>
                  <a:pt x="2262" y="2643"/>
                </a:lnTo>
                <a:lnTo>
                  <a:pt x="2263" y="2644"/>
                </a:lnTo>
                <a:lnTo>
                  <a:pt x="2263" y="2646"/>
                </a:lnTo>
                <a:lnTo>
                  <a:pt x="2265" y="2648"/>
                </a:lnTo>
                <a:lnTo>
                  <a:pt x="2272" y="2649"/>
                </a:lnTo>
                <a:lnTo>
                  <a:pt x="2277" y="2649"/>
                </a:lnTo>
                <a:lnTo>
                  <a:pt x="2282" y="2649"/>
                </a:lnTo>
                <a:lnTo>
                  <a:pt x="2284" y="2651"/>
                </a:lnTo>
                <a:lnTo>
                  <a:pt x="2286" y="2654"/>
                </a:lnTo>
                <a:lnTo>
                  <a:pt x="2286" y="2702"/>
                </a:lnTo>
                <a:lnTo>
                  <a:pt x="2292" y="2704"/>
                </a:lnTo>
                <a:lnTo>
                  <a:pt x="2299" y="2706"/>
                </a:lnTo>
                <a:lnTo>
                  <a:pt x="2303" y="2711"/>
                </a:lnTo>
                <a:lnTo>
                  <a:pt x="2306" y="2716"/>
                </a:lnTo>
                <a:lnTo>
                  <a:pt x="2315" y="2716"/>
                </a:lnTo>
                <a:lnTo>
                  <a:pt x="2320" y="2712"/>
                </a:lnTo>
                <a:lnTo>
                  <a:pt x="2325" y="2711"/>
                </a:lnTo>
                <a:lnTo>
                  <a:pt x="2333" y="2709"/>
                </a:lnTo>
                <a:lnTo>
                  <a:pt x="2333" y="2714"/>
                </a:lnTo>
                <a:lnTo>
                  <a:pt x="2337" y="2716"/>
                </a:lnTo>
                <a:lnTo>
                  <a:pt x="2340" y="2716"/>
                </a:lnTo>
                <a:lnTo>
                  <a:pt x="2347" y="2716"/>
                </a:lnTo>
                <a:lnTo>
                  <a:pt x="2352" y="2716"/>
                </a:lnTo>
                <a:lnTo>
                  <a:pt x="2357" y="2716"/>
                </a:lnTo>
                <a:lnTo>
                  <a:pt x="2361" y="2718"/>
                </a:lnTo>
                <a:lnTo>
                  <a:pt x="2361" y="2723"/>
                </a:lnTo>
                <a:lnTo>
                  <a:pt x="2366" y="2723"/>
                </a:lnTo>
                <a:lnTo>
                  <a:pt x="2371" y="2721"/>
                </a:lnTo>
                <a:lnTo>
                  <a:pt x="2379" y="2718"/>
                </a:lnTo>
                <a:lnTo>
                  <a:pt x="2388" y="2714"/>
                </a:lnTo>
                <a:lnTo>
                  <a:pt x="2395" y="2714"/>
                </a:lnTo>
                <a:lnTo>
                  <a:pt x="2401" y="2716"/>
                </a:lnTo>
                <a:lnTo>
                  <a:pt x="2401" y="2723"/>
                </a:lnTo>
                <a:lnTo>
                  <a:pt x="2403" y="2728"/>
                </a:lnTo>
                <a:lnTo>
                  <a:pt x="2407" y="2731"/>
                </a:lnTo>
                <a:lnTo>
                  <a:pt x="2410" y="2735"/>
                </a:lnTo>
                <a:lnTo>
                  <a:pt x="2417" y="2741"/>
                </a:lnTo>
                <a:lnTo>
                  <a:pt x="2420" y="2745"/>
                </a:lnTo>
                <a:lnTo>
                  <a:pt x="2422" y="2750"/>
                </a:lnTo>
                <a:lnTo>
                  <a:pt x="2424" y="2764"/>
                </a:lnTo>
                <a:lnTo>
                  <a:pt x="2427" y="2776"/>
                </a:lnTo>
                <a:lnTo>
                  <a:pt x="2436" y="2798"/>
                </a:lnTo>
                <a:lnTo>
                  <a:pt x="2436" y="2805"/>
                </a:lnTo>
                <a:lnTo>
                  <a:pt x="2436" y="2808"/>
                </a:lnTo>
                <a:lnTo>
                  <a:pt x="2437" y="2816"/>
                </a:lnTo>
                <a:lnTo>
                  <a:pt x="2441" y="2825"/>
                </a:lnTo>
                <a:lnTo>
                  <a:pt x="2446" y="2839"/>
                </a:lnTo>
                <a:lnTo>
                  <a:pt x="2448" y="2844"/>
                </a:lnTo>
                <a:lnTo>
                  <a:pt x="2448" y="2845"/>
                </a:lnTo>
                <a:lnTo>
                  <a:pt x="2449" y="2852"/>
                </a:lnTo>
                <a:lnTo>
                  <a:pt x="2449" y="2854"/>
                </a:lnTo>
                <a:lnTo>
                  <a:pt x="2449" y="2859"/>
                </a:lnTo>
                <a:lnTo>
                  <a:pt x="2453" y="2859"/>
                </a:lnTo>
                <a:lnTo>
                  <a:pt x="2458" y="2864"/>
                </a:lnTo>
                <a:lnTo>
                  <a:pt x="2470" y="2873"/>
                </a:lnTo>
                <a:lnTo>
                  <a:pt x="2477" y="2873"/>
                </a:lnTo>
                <a:lnTo>
                  <a:pt x="2477" y="2878"/>
                </a:lnTo>
                <a:lnTo>
                  <a:pt x="2477" y="2881"/>
                </a:lnTo>
                <a:lnTo>
                  <a:pt x="2475" y="2883"/>
                </a:lnTo>
                <a:lnTo>
                  <a:pt x="2470" y="2886"/>
                </a:lnTo>
                <a:lnTo>
                  <a:pt x="2465" y="2890"/>
                </a:lnTo>
                <a:lnTo>
                  <a:pt x="2461" y="2890"/>
                </a:lnTo>
                <a:lnTo>
                  <a:pt x="2458" y="2891"/>
                </a:lnTo>
                <a:lnTo>
                  <a:pt x="2456" y="2893"/>
                </a:lnTo>
                <a:lnTo>
                  <a:pt x="2453" y="2895"/>
                </a:lnTo>
                <a:lnTo>
                  <a:pt x="2449" y="2897"/>
                </a:lnTo>
                <a:lnTo>
                  <a:pt x="2446" y="2900"/>
                </a:lnTo>
                <a:lnTo>
                  <a:pt x="2442" y="2900"/>
                </a:lnTo>
                <a:lnTo>
                  <a:pt x="2436" y="2900"/>
                </a:lnTo>
                <a:lnTo>
                  <a:pt x="2430" y="2898"/>
                </a:lnTo>
                <a:lnTo>
                  <a:pt x="2427" y="2895"/>
                </a:lnTo>
                <a:lnTo>
                  <a:pt x="2424" y="2891"/>
                </a:lnTo>
                <a:lnTo>
                  <a:pt x="2417" y="2885"/>
                </a:lnTo>
                <a:lnTo>
                  <a:pt x="2413" y="2881"/>
                </a:lnTo>
                <a:lnTo>
                  <a:pt x="2408" y="2880"/>
                </a:lnTo>
                <a:lnTo>
                  <a:pt x="2401" y="2880"/>
                </a:lnTo>
                <a:lnTo>
                  <a:pt x="2398" y="2880"/>
                </a:lnTo>
                <a:lnTo>
                  <a:pt x="2395" y="2881"/>
                </a:lnTo>
                <a:lnTo>
                  <a:pt x="2393" y="2885"/>
                </a:lnTo>
                <a:lnTo>
                  <a:pt x="2388" y="2890"/>
                </a:lnTo>
                <a:lnTo>
                  <a:pt x="2384" y="2893"/>
                </a:lnTo>
                <a:lnTo>
                  <a:pt x="2381" y="2893"/>
                </a:lnTo>
                <a:lnTo>
                  <a:pt x="2376" y="2895"/>
                </a:lnTo>
                <a:lnTo>
                  <a:pt x="2372" y="2897"/>
                </a:lnTo>
                <a:lnTo>
                  <a:pt x="2369" y="2900"/>
                </a:lnTo>
                <a:lnTo>
                  <a:pt x="2367" y="2905"/>
                </a:lnTo>
                <a:lnTo>
                  <a:pt x="2367" y="2915"/>
                </a:lnTo>
                <a:lnTo>
                  <a:pt x="2367" y="2927"/>
                </a:lnTo>
                <a:lnTo>
                  <a:pt x="2362" y="2926"/>
                </a:lnTo>
                <a:lnTo>
                  <a:pt x="2359" y="2924"/>
                </a:lnTo>
                <a:lnTo>
                  <a:pt x="2354" y="2917"/>
                </a:lnTo>
                <a:lnTo>
                  <a:pt x="2349" y="2910"/>
                </a:lnTo>
                <a:lnTo>
                  <a:pt x="2345" y="2909"/>
                </a:lnTo>
                <a:lnTo>
                  <a:pt x="2340" y="2907"/>
                </a:lnTo>
                <a:lnTo>
                  <a:pt x="2338" y="2903"/>
                </a:lnTo>
                <a:lnTo>
                  <a:pt x="2337" y="2900"/>
                </a:lnTo>
                <a:lnTo>
                  <a:pt x="2328" y="2898"/>
                </a:lnTo>
                <a:lnTo>
                  <a:pt x="2325" y="2897"/>
                </a:lnTo>
                <a:lnTo>
                  <a:pt x="2321" y="2895"/>
                </a:lnTo>
                <a:lnTo>
                  <a:pt x="2320" y="2891"/>
                </a:lnTo>
                <a:lnTo>
                  <a:pt x="2320" y="2886"/>
                </a:lnTo>
                <a:lnTo>
                  <a:pt x="2311" y="2888"/>
                </a:lnTo>
                <a:lnTo>
                  <a:pt x="2306" y="2890"/>
                </a:lnTo>
                <a:lnTo>
                  <a:pt x="2303" y="2895"/>
                </a:lnTo>
                <a:lnTo>
                  <a:pt x="2299" y="2900"/>
                </a:lnTo>
                <a:lnTo>
                  <a:pt x="2286" y="2893"/>
                </a:lnTo>
                <a:lnTo>
                  <a:pt x="2272" y="2886"/>
                </a:lnTo>
                <a:lnTo>
                  <a:pt x="2265" y="2890"/>
                </a:lnTo>
                <a:lnTo>
                  <a:pt x="2260" y="2895"/>
                </a:lnTo>
                <a:lnTo>
                  <a:pt x="2258" y="2903"/>
                </a:lnTo>
                <a:lnTo>
                  <a:pt x="2258" y="2914"/>
                </a:lnTo>
                <a:lnTo>
                  <a:pt x="2255" y="2914"/>
                </a:lnTo>
                <a:lnTo>
                  <a:pt x="2253" y="2912"/>
                </a:lnTo>
                <a:lnTo>
                  <a:pt x="2251" y="2907"/>
                </a:lnTo>
                <a:lnTo>
                  <a:pt x="2251" y="2893"/>
                </a:lnTo>
                <a:lnTo>
                  <a:pt x="2248" y="2893"/>
                </a:lnTo>
                <a:lnTo>
                  <a:pt x="2246" y="2891"/>
                </a:lnTo>
                <a:lnTo>
                  <a:pt x="2245" y="2886"/>
                </a:lnTo>
                <a:lnTo>
                  <a:pt x="2245" y="2873"/>
                </a:lnTo>
                <a:lnTo>
                  <a:pt x="2236" y="2873"/>
                </a:lnTo>
                <a:lnTo>
                  <a:pt x="2229" y="2874"/>
                </a:lnTo>
                <a:lnTo>
                  <a:pt x="2224" y="2878"/>
                </a:lnTo>
                <a:lnTo>
                  <a:pt x="2217" y="2880"/>
                </a:lnTo>
                <a:lnTo>
                  <a:pt x="2216" y="2881"/>
                </a:lnTo>
                <a:lnTo>
                  <a:pt x="2214" y="2883"/>
                </a:lnTo>
                <a:lnTo>
                  <a:pt x="2210" y="2886"/>
                </a:lnTo>
                <a:lnTo>
                  <a:pt x="2205" y="2888"/>
                </a:lnTo>
                <a:lnTo>
                  <a:pt x="2204" y="2890"/>
                </a:lnTo>
                <a:lnTo>
                  <a:pt x="2204" y="2893"/>
                </a:lnTo>
                <a:lnTo>
                  <a:pt x="2190" y="2900"/>
                </a:lnTo>
                <a:lnTo>
                  <a:pt x="2178" y="2909"/>
                </a:lnTo>
                <a:lnTo>
                  <a:pt x="2169" y="2920"/>
                </a:lnTo>
                <a:lnTo>
                  <a:pt x="2163" y="2934"/>
                </a:lnTo>
                <a:lnTo>
                  <a:pt x="2161" y="2936"/>
                </a:lnTo>
                <a:lnTo>
                  <a:pt x="2159" y="2938"/>
                </a:lnTo>
                <a:lnTo>
                  <a:pt x="2156" y="2941"/>
                </a:lnTo>
                <a:lnTo>
                  <a:pt x="2154" y="2946"/>
                </a:lnTo>
                <a:lnTo>
                  <a:pt x="2152" y="2948"/>
                </a:lnTo>
                <a:lnTo>
                  <a:pt x="2149" y="2948"/>
                </a:lnTo>
                <a:lnTo>
                  <a:pt x="2154" y="2958"/>
                </a:lnTo>
                <a:lnTo>
                  <a:pt x="2157" y="2970"/>
                </a:lnTo>
                <a:lnTo>
                  <a:pt x="2163" y="2996"/>
                </a:lnTo>
                <a:lnTo>
                  <a:pt x="2169" y="2994"/>
                </a:lnTo>
                <a:lnTo>
                  <a:pt x="2173" y="2994"/>
                </a:lnTo>
                <a:lnTo>
                  <a:pt x="2181" y="2997"/>
                </a:lnTo>
                <a:lnTo>
                  <a:pt x="2186" y="3002"/>
                </a:lnTo>
                <a:lnTo>
                  <a:pt x="2192" y="3002"/>
                </a:lnTo>
                <a:lnTo>
                  <a:pt x="2197" y="3002"/>
                </a:lnTo>
                <a:lnTo>
                  <a:pt x="2197" y="3011"/>
                </a:lnTo>
                <a:lnTo>
                  <a:pt x="2200" y="3018"/>
                </a:lnTo>
                <a:lnTo>
                  <a:pt x="2205" y="3023"/>
                </a:lnTo>
                <a:lnTo>
                  <a:pt x="2210" y="3026"/>
                </a:lnTo>
                <a:lnTo>
                  <a:pt x="2222" y="3033"/>
                </a:lnTo>
                <a:lnTo>
                  <a:pt x="2227" y="3037"/>
                </a:lnTo>
                <a:lnTo>
                  <a:pt x="2231" y="3043"/>
                </a:lnTo>
                <a:lnTo>
                  <a:pt x="2231" y="3048"/>
                </a:lnTo>
                <a:lnTo>
                  <a:pt x="2231" y="3054"/>
                </a:lnTo>
                <a:lnTo>
                  <a:pt x="2226" y="3059"/>
                </a:lnTo>
                <a:lnTo>
                  <a:pt x="2222" y="3066"/>
                </a:lnTo>
                <a:lnTo>
                  <a:pt x="2222" y="3071"/>
                </a:lnTo>
                <a:lnTo>
                  <a:pt x="2224" y="3078"/>
                </a:lnTo>
                <a:lnTo>
                  <a:pt x="2222" y="3083"/>
                </a:lnTo>
                <a:lnTo>
                  <a:pt x="2221" y="3084"/>
                </a:lnTo>
                <a:lnTo>
                  <a:pt x="2217" y="3084"/>
                </a:lnTo>
                <a:lnTo>
                  <a:pt x="2217" y="3091"/>
                </a:lnTo>
                <a:lnTo>
                  <a:pt x="2221" y="3091"/>
                </a:lnTo>
                <a:lnTo>
                  <a:pt x="2222" y="3093"/>
                </a:lnTo>
                <a:lnTo>
                  <a:pt x="2224" y="3098"/>
                </a:lnTo>
                <a:lnTo>
                  <a:pt x="2227" y="3101"/>
                </a:lnTo>
                <a:lnTo>
                  <a:pt x="2229" y="3103"/>
                </a:lnTo>
                <a:lnTo>
                  <a:pt x="2231" y="3105"/>
                </a:lnTo>
                <a:lnTo>
                  <a:pt x="2233" y="3110"/>
                </a:lnTo>
                <a:lnTo>
                  <a:pt x="2234" y="3115"/>
                </a:lnTo>
                <a:lnTo>
                  <a:pt x="2238" y="3118"/>
                </a:lnTo>
                <a:lnTo>
                  <a:pt x="2238" y="3125"/>
                </a:lnTo>
                <a:lnTo>
                  <a:pt x="2234" y="3127"/>
                </a:lnTo>
                <a:lnTo>
                  <a:pt x="2233" y="3130"/>
                </a:lnTo>
                <a:lnTo>
                  <a:pt x="2231" y="3134"/>
                </a:lnTo>
                <a:lnTo>
                  <a:pt x="2231" y="3139"/>
                </a:lnTo>
                <a:lnTo>
                  <a:pt x="2229" y="3144"/>
                </a:lnTo>
                <a:lnTo>
                  <a:pt x="2226" y="3147"/>
                </a:lnTo>
                <a:lnTo>
                  <a:pt x="2217" y="3153"/>
                </a:lnTo>
                <a:lnTo>
                  <a:pt x="2216" y="3158"/>
                </a:lnTo>
                <a:lnTo>
                  <a:pt x="2214" y="3161"/>
                </a:lnTo>
                <a:lnTo>
                  <a:pt x="2207" y="3166"/>
                </a:lnTo>
                <a:lnTo>
                  <a:pt x="2198" y="3170"/>
                </a:lnTo>
                <a:lnTo>
                  <a:pt x="2190" y="3173"/>
                </a:lnTo>
                <a:lnTo>
                  <a:pt x="2192" y="3183"/>
                </a:lnTo>
                <a:lnTo>
                  <a:pt x="2190" y="3194"/>
                </a:lnTo>
                <a:lnTo>
                  <a:pt x="2188" y="3209"/>
                </a:lnTo>
                <a:lnTo>
                  <a:pt x="2183" y="3224"/>
                </a:lnTo>
                <a:lnTo>
                  <a:pt x="2183" y="3231"/>
                </a:lnTo>
                <a:lnTo>
                  <a:pt x="2183" y="3241"/>
                </a:lnTo>
                <a:lnTo>
                  <a:pt x="2176" y="3241"/>
                </a:lnTo>
                <a:lnTo>
                  <a:pt x="2175" y="3246"/>
                </a:lnTo>
                <a:lnTo>
                  <a:pt x="2173" y="3248"/>
                </a:lnTo>
                <a:lnTo>
                  <a:pt x="2169" y="3248"/>
                </a:lnTo>
                <a:lnTo>
                  <a:pt x="2168" y="3255"/>
                </a:lnTo>
                <a:lnTo>
                  <a:pt x="2166" y="3258"/>
                </a:lnTo>
                <a:lnTo>
                  <a:pt x="2163" y="3262"/>
                </a:lnTo>
                <a:lnTo>
                  <a:pt x="2156" y="3262"/>
                </a:lnTo>
                <a:lnTo>
                  <a:pt x="2149" y="3262"/>
                </a:lnTo>
                <a:lnTo>
                  <a:pt x="2144" y="3272"/>
                </a:lnTo>
                <a:lnTo>
                  <a:pt x="2139" y="3282"/>
                </a:lnTo>
                <a:lnTo>
                  <a:pt x="2135" y="3286"/>
                </a:lnTo>
                <a:lnTo>
                  <a:pt x="2130" y="3289"/>
                </a:lnTo>
                <a:lnTo>
                  <a:pt x="2123" y="3291"/>
                </a:lnTo>
                <a:lnTo>
                  <a:pt x="2115" y="3289"/>
                </a:lnTo>
                <a:lnTo>
                  <a:pt x="2115" y="3296"/>
                </a:lnTo>
                <a:lnTo>
                  <a:pt x="2118" y="3299"/>
                </a:lnTo>
                <a:lnTo>
                  <a:pt x="2122" y="3303"/>
                </a:lnTo>
                <a:lnTo>
                  <a:pt x="2128" y="3303"/>
                </a:lnTo>
                <a:lnTo>
                  <a:pt x="2128" y="3309"/>
                </a:lnTo>
                <a:lnTo>
                  <a:pt x="2130" y="3315"/>
                </a:lnTo>
                <a:lnTo>
                  <a:pt x="2135" y="3323"/>
                </a:lnTo>
                <a:lnTo>
                  <a:pt x="2135" y="3335"/>
                </a:lnTo>
                <a:lnTo>
                  <a:pt x="2135" y="3347"/>
                </a:lnTo>
                <a:lnTo>
                  <a:pt x="2134" y="3357"/>
                </a:lnTo>
                <a:lnTo>
                  <a:pt x="2132" y="3367"/>
                </a:lnTo>
                <a:lnTo>
                  <a:pt x="2127" y="3374"/>
                </a:lnTo>
                <a:lnTo>
                  <a:pt x="2122" y="3381"/>
                </a:lnTo>
                <a:lnTo>
                  <a:pt x="2115" y="3388"/>
                </a:lnTo>
                <a:lnTo>
                  <a:pt x="2108" y="3391"/>
                </a:lnTo>
                <a:lnTo>
                  <a:pt x="2074" y="3391"/>
                </a:lnTo>
                <a:lnTo>
                  <a:pt x="2067" y="3393"/>
                </a:lnTo>
                <a:lnTo>
                  <a:pt x="2064" y="3398"/>
                </a:lnTo>
                <a:lnTo>
                  <a:pt x="2059" y="3402"/>
                </a:lnTo>
                <a:lnTo>
                  <a:pt x="2053" y="3405"/>
                </a:lnTo>
                <a:lnTo>
                  <a:pt x="2053" y="3419"/>
                </a:lnTo>
                <a:lnTo>
                  <a:pt x="2053" y="3424"/>
                </a:lnTo>
                <a:lnTo>
                  <a:pt x="2053" y="3425"/>
                </a:lnTo>
                <a:lnTo>
                  <a:pt x="2052" y="3425"/>
                </a:lnTo>
                <a:lnTo>
                  <a:pt x="2048" y="3427"/>
                </a:lnTo>
                <a:lnTo>
                  <a:pt x="2045" y="3429"/>
                </a:lnTo>
                <a:lnTo>
                  <a:pt x="2041" y="3432"/>
                </a:lnTo>
                <a:lnTo>
                  <a:pt x="2040" y="3439"/>
                </a:lnTo>
                <a:lnTo>
                  <a:pt x="2041" y="3441"/>
                </a:lnTo>
                <a:lnTo>
                  <a:pt x="2047" y="3442"/>
                </a:lnTo>
                <a:lnTo>
                  <a:pt x="2050" y="3444"/>
                </a:lnTo>
                <a:lnTo>
                  <a:pt x="2053" y="3446"/>
                </a:lnTo>
                <a:lnTo>
                  <a:pt x="2059" y="3456"/>
                </a:lnTo>
                <a:lnTo>
                  <a:pt x="2064" y="3466"/>
                </a:lnTo>
                <a:lnTo>
                  <a:pt x="2067" y="3473"/>
                </a:lnTo>
                <a:lnTo>
                  <a:pt x="2077" y="3477"/>
                </a:lnTo>
                <a:lnTo>
                  <a:pt x="2089" y="3478"/>
                </a:lnTo>
                <a:lnTo>
                  <a:pt x="2099" y="3482"/>
                </a:lnTo>
                <a:lnTo>
                  <a:pt x="2115" y="3480"/>
                </a:lnTo>
                <a:lnTo>
                  <a:pt x="2118" y="3485"/>
                </a:lnTo>
                <a:lnTo>
                  <a:pt x="2125" y="3490"/>
                </a:lnTo>
                <a:lnTo>
                  <a:pt x="2134" y="3492"/>
                </a:lnTo>
                <a:lnTo>
                  <a:pt x="2142" y="3494"/>
                </a:lnTo>
                <a:lnTo>
                  <a:pt x="2145" y="3499"/>
                </a:lnTo>
                <a:lnTo>
                  <a:pt x="2152" y="3504"/>
                </a:lnTo>
                <a:lnTo>
                  <a:pt x="2161" y="3506"/>
                </a:lnTo>
                <a:lnTo>
                  <a:pt x="2169" y="3507"/>
                </a:lnTo>
                <a:lnTo>
                  <a:pt x="2181" y="3507"/>
                </a:lnTo>
                <a:lnTo>
                  <a:pt x="2185" y="3507"/>
                </a:lnTo>
                <a:lnTo>
                  <a:pt x="2197" y="3507"/>
                </a:lnTo>
                <a:lnTo>
                  <a:pt x="2207" y="3507"/>
                </a:lnTo>
                <a:lnTo>
                  <a:pt x="2210" y="3507"/>
                </a:lnTo>
                <a:lnTo>
                  <a:pt x="2221" y="3506"/>
                </a:lnTo>
                <a:lnTo>
                  <a:pt x="2234" y="3502"/>
                </a:lnTo>
                <a:lnTo>
                  <a:pt x="2234" y="3500"/>
                </a:lnTo>
                <a:lnTo>
                  <a:pt x="2233" y="3495"/>
                </a:lnTo>
                <a:lnTo>
                  <a:pt x="2238" y="3494"/>
                </a:lnTo>
                <a:lnTo>
                  <a:pt x="2238" y="3490"/>
                </a:lnTo>
                <a:lnTo>
                  <a:pt x="2236" y="3487"/>
                </a:lnTo>
                <a:lnTo>
                  <a:pt x="2236" y="3483"/>
                </a:lnTo>
                <a:lnTo>
                  <a:pt x="2234" y="3482"/>
                </a:lnTo>
                <a:lnTo>
                  <a:pt x="2233" y="3480"/>
                </a:lnTo>
                <a:lnTo>
                  <a:pt x="2231" y="3480"/>
                </a:lnTo>
                <a:lnTo>
                  <a:pt x="2231" y="3477"/>
                </a:lnTo>
                <a:lnTo>
                  <a:pt x="2234" y="3473"/>
                </a:lnTo>
                <a:lnTo>
                  <a:pt x="2236" y="3470"/>
                </a:lnTo>
                <a:lnTo>
                  <a:pt x="2238" y="3466"/>
                </a:lnTo>
                <a:lnTo>
                  <a:pt x="2245" y="3470"/>
                </a:lnTo>
                <a:lnTo>
                  <a:pt x="2251" y="3473"/>
                </a:lnTo>
                <a:lnTo>
                  <a:pt x="2262" y="3473"/>
                </a:lnTo>
                <a:lnTo>
                  <a:pt x="2272" y="3473"/>
                </a:lnTo>
                <a:lnTo>
                  <a:pt x="2274" y="3466"/>
                </a:lnTo>
                <a:lnTo>
                  <a:pt x="2277" y="3461"/>
                </a:lnTo>
                <a:lnTo>
                  <a:pt x="2284" y="3451"/>
                </a:lnTo>
                <a:lnTo>
                  <a:pt x="2292" y="3442"/>
                </a:lnTo>
                <a:lnTo>
                  <a:pt x="2299" y="3432"/>
                </a:lnTo>
                <a:lnTo>
                  <a:pt x="2304" y="3432"/>
                </a:lnTo>
                <a:lnTo>
                  <a:pt x="2309" y="3431"/>
                </a:lnTo>
                <a:lnTo>
                  <a:pt x="2313" y="3429"/>
                </a:lnTo>
                <a:lnTo>
                  <a:pt x="2316" y="3425"/>
                </a:lnTo>
                <a:lnTo>
                  <a:pt x="2321" y="3419"/>
                </a:lnTo>
                <a:lnTo>
                  <a:pt x="2326" y="3412"/>
                </a:lnTo>
                <a:lnTo>
                  <a:pt x="2333" y="3412"/>
                </a:lnTo>
                <a:lnTo>
                  <a:pt x="2338" y="3410"/>
                </a:lnTo>
                <a:lnTo>
                  <a:pt x="2342" y="3407"/>
                </a:lnTo>
                <a:lnTo>
                  <a:pt x="2345" y="3403"/>
                </a:lnTo>
                <a:lnTo>
                  <a:pt x="2352" y="3396"/>
                </a:lnTo>
                <a:lnTo>
                  <a:pt x="2355" y="3393"/>
                </a:lnTo>
                <a:lnTo>
                  <a:pt x="2361" y="3391"/>
                </a:lnTo>
                <a:lnTo>
                  <a:pt x="2367" y="3391"/>
                </a:lnTo>
                <a:lnTo>
                  <a:pt x="2372" y="3390"/>
                </a:lnTo>
                <a:lnTo>
                  <a:pt x="2381" y="3384"/>
                </a:lnTo>
                <a:lnTo>
                  <a:pt x="2422" y="3384"/>
                </a:lnTo>
                <a:lnTo>
                  <a:pt x="2424" y="3390"/>
                </a:lnTo>
                <a:lnTo>
                  <a:pt x="2429" y="3391"/>
                </a:lnTo>
                <a:lnTo>
                  <a:pt x="2436" y="3391"/>
                </a:lnTo>
                <a:lnTo>
                  <a:pt x="2442" y="3391"/>
                </a:lnTo>
                <a:lnTo>
                  <a:pt x="2446" y="3396"/>
                </a:lnTo>
                <a:lnTo>
                  <a:pt x="2449" y="3402"/>
                </a:lnTo>
                <a:lnTo>
                  <a:pt x="2454" y="3405"/>
                </a:lnTo>
                <a:lnTo>
                  <a:pt x="2463" y="3405"/>
                </a:lnTo>
                <a:lnTo>
                  <a:pt x="2463" y="3410"/>
                </a:lnTo>
                <a:lnTo>
                  <a:pt x="2466" y="3412"/>
                </a:lnTo>
                <a:lnTo>
                  <a:pt x="2471" y="3417"/>
                </a:lnTo>
                <a:lnTo>
                  <a:pt x="2475" y="3419"/>
                </a:lnTo>
                <a:lnTo>
                  <a:pt x="2477" y="3422"/>
                </a:lnTo>
                <a:lnTo>
                  <a:pt x="2477" y="3427"/>
                </a:lnTo>
                <a:lnTo>
                  <a:pt x="2477" y="3432"/>
                </a:lnTo>
                <a:lnTo>
                  <a:pt x="2483" y="3436"/>
                </a:lnTo>
                <a:lnTo>
                  <a:pt x="2490" y="3439"/>
                </a:lnTo>
                <a:lnTo>
                  <a:pt x="2500" y="3439"/>
                </a:lnTo>
                <a:lnTo>
                  <a:pt x="2511" y="3439"/>
                </a:lnTo>
                <a:lnTo>
                  <a:pt x="2514" y="3437"/>
                </a:lnTo>
                <a:lnTo>
                  <a:pt x="2516" y="3436"/>
                </a:lnTo>
                <a:lnTo>
                  <a:pt x="2516" y="3432"/>
                </a:lnTo>
                <a:lnTo>
                  <a:pt x="2516" y="3431"/>
                </a:lnTo>
                <a:lnTo>
                  <a:pt x="2512" y="3424"/>
                </a:lnTo>
                <a:lnTo>
                  <a:pt x="2511" y="3419"/>
                </a:lnTo>
                <a:lnTo>
                  <a:pt x="2511" y="3412"/>
                </a:lnTo>
                <a:lnTo>
                  <a:pt x="2512" y="3407"/>
                </a:lnTo>
                <a:lnTo>
                  <a:pt x="2517" y="3398"/>
                </a:lnTo>
                <a:lnTo>
                  <a:pt x="2523" y="3390"/>
                </a:lnTo>
                <a:lnTo>
                  <a:pt x="2524" y="3384"/>
                </a:lnTo>
                <a:lnTo>
                  <a:pt x="2524" y="3378"/>
                </a:lnTo>
                <a:lnTo>
                  <a:pt x="2524" y="3371"/>
                </a:lnTo>
                <a:lnTo>
                  <a:pt x="2523" y="3366"/>
                </a:lnTo>
                <a:lnTo>
                  <a:pt x="2517" y="3357"/>
                </a:lnTo>
                <a:lnTo>
                  <a:pt x="2512" y="3349"/>
                </a:lnTo>
                <a:lnTo>
                  <a:pt x="2511" y="3344"/>
                </a:lnTo>
                <a:lnTo>
                  <a:pt x="2511" y="3337"/>
                </a:lnTo>
                <a:lnTo>
                  <a:pt x="2507" y="3337"/>
                </a:lnTo>
                <a:lnTo>
                  <a:pt x="2507" y="3335"/>
                </a:lnTo>
                <a:lnTo>
                  <a:pt x="2505" y="3332"/>
                </a:lnTo>
                <a:lnTo>
                  <a:pt x="2505" y="3327"/>
                </a:lnTo>
                <a:lnTo>
                  <a:pt x="2504" y="3323"/>
                </a:lnTo>
                <a:lnTo>
                  <a:pt x="2500" y="3323"/>
                </a:lnTo>
                <a:lnTo>
                  <a:pt x="2497" y="3323"/>
                </a:lnTo>
                <a:lnTo>
                  <a:pt x="2492" y="3315"/>
                </a:lnTo>
                <a:lnTo>
                  <a:pt x="2490" y="3309"/>
                </a:lnTo>
                <a:lnTo>
                  <a:pt x="2490" y="3303"/>
                </a:lnTo>
                <a:lnTo>
                  <a:pt x="2480" y="3296"/>
                </a:lnTo>
                <a:lnTo>
                  <a:pt x="2470" y="3289"/>
                </a:lnTo>
                <a:lnTo>
                  <a:pt x="2466" y="3289"/>
                </a:lnTo>
                <a:lnTo>
                  <a:pt x="2463" y="3289"/>
                </a:lnTo>
                <a:lnTo>
                  <a:pt x="2459" y="3289"/>
                </a:lnTo>
                <a:lnTo>
                  <a:pt x="2456" y="3289"/>
                </a:lnTo>
                <a:lnTo>
                  <a:pt x="2454" y="3284"/>
                </a:lnTo>
                <a:lnTo>
                  <a:pt x="2453" y="3282"/>
                </a:lnTo>
                <a:lnTo>
                  <a:pt x="2449" y="3282"/>
                </a:lnTo>
                <a:lnTo>
                  <a:pt x="2449" y="3272"/>
                </a:lnTo>
                <a:lnTo>
                  <a:pt x="2449" y="3262"/>
                </a:lnTo>
                <a:lnTo>
                  <a:pt x="2446" y="3245"/>
                </a:lnTo>
                <a:lnTo>
                  <a:pt x="2442" y="3228"/>
                </a:lnTo>
                <a:lnTo>
                  <a:pt x="2441" y="3219"/>
                </a:lnTo>
                <a:lnTo>
                  <a:pt x="2442" y="3207"/>
                </a:lnTo>
                <a:lnTo>
                  <a:pt x="2448" y="3211"/>
                </a:lnTo>
                <a:lnTo>
                  <a:pt x="2453" y="3214"/>
                </a:lnTo>
                <a:lnTo>
                  <a:pt x="2459" y="3224"/>
                </a:lnTo>
                <a:lnTo>
                  <a:pt x="2461" y="3231"/>
                </a:lnTo>
                <a:lnTo>
                  <a:pt x="2465" y="3236"/>
                </a:lnTo>
                <a:lnTo>
                  <a:pt x="2470" y="3240"/>
                </a:lnTo>
                <a:lnTo>
                  <a:pt x="2477" y="3241"/>
                </a:lnTo>
                <a:lnTo>
                  <a:pt x="2480" y="3246"/>
                </a:lnTo>
                <a:lnTo>
                  <a:pt x="2482" y="3253"/>
                </a:lnTo>
                <a:lnTo>
                  <a:pt x="2485" y="3258"/>
                </a:lnTo>
                <a:lnTo>
                  <a:pt x="2487" y="3260"/>
                </a:lnTo>
                <a:lnTo>
                  <a:pt x="2490" y="3262"/>
                </a:lnTo>
                <a:lnTo>
                  <a:pt x="2492" y="3265"/>
                </a:lnTo>
                <a:lnTo>
                  <a:pt x="2494" y="3269"/>
                </a:lnTo>
                <a:lnTo>
                  <a:pt x="2495" y="3275"/>
                </a:lnTo>
                <a:lnTo>
                  <a:pt x="2499" y="3279"/>
                </a:lnTo>
                <a:lnTo>
                  <a:pt x="2500" y="3282"/>
                </a:lnTo>
                <a:lnTo>
                  <a:pt x="2505" y="3282"/>
                </a:lnTo>
                <a:lnTo>
                  <a:pt x="2511" y="3282"/>
                </a:lnTo>
                <a:lnTo>
                  <a:pt x="2511" y="3270"/>
                </a:lnTo>
                <a:lnTo>
                  <a:pt x="2512" y="3265"/>
                </a:lnTo>
                <a:lnTo>
                  <a:pt x="2514" y="3263"/>
                </a:lnTo>
                <a:lnTo>
                  <a:pt x="2517" y="3262"/>
                </a:lnTo>
                <a:lnTo>
                  <a:pt x="2521" y="3257"/>
                </a:lnTo>
                <a:lnTo>
                  <a:pt x="2523" y="3250"/>
                </a:lnTo>
                <a:lnTo>
                  <a:pt x="2526" y="3245"/>
                </a:lnTo>
                <a:lnTo>
                  <a:pt x="2528" y="3243"/>
                </a:lnTo>
                <a:lnTo>
                  <a:pt x="2531" y="3241"/>
                </a:lnTo>
                <a:lnTo>
                  <a:pt x="2524" y="3228"/>
                </a:lnTo>
                <a:lnTo>
                  <a:pt x="2517" y="3214"/>
                </a:lnTo>
                <a:lnTo>
                  <a:pt x="2517" y="3211"/>
                </a:lnTo>
                <a:lnTo>
                  <a:pt x="2517" y="3207"/>
                </a:lnTo>
                <a:lnTo>
                  <a:pt x="2517" y="3204"/>
                </a:lnTo>
                <a:lnTo>
                  <a:pt x="2517" y="3200"/>
                </a:lnTo>
                <a:lnTo>
                  <a:pt x="2521" y="3200"/>
                </a:lnTo>
                <a:lnTo>
                  <a:pt x="2524" y="3200"/>
                </a:lnTo>
                <a:lnTo>
                  <a:pt x="2529" y="3200"/>
                </a:lnTo>
                <a:lnTo>
                  <a:pt x="2531" y="3200"/>
                </a:lnTo>
                <a:lnTo>
                  <a:pt x="2533" y="3197"/>
                </a:lnTo>
                <a:lnTo>
                  <a:pt x="2533" y="3194"/>
                </a:lnTo>
                <a:lnTo>
                  <a:pt x="2531" y="3187"/>
                </a:lnTo>
                <a:lnTo>
                  <a:pt x="2533" y="3182"/>
                </a:lnTo>
                <a:lnTo>
                  <a:pt x="2534" y="3180"/>
                </a:lnTo>
                <a:lnTo>
                  <a:pt x="2538" y="3180"/>
                </a:lnTo>
                <a:lnTo>
                  <a:pt x="2536" y="3173"/>
                </a:lnTo>
                <a:lnTo>
                  <a:pt x="2536" y="3168"/>
                </a:lnTo>
                <a:lnTo>
                  <a:pt x="2540" y="3163"/>
                </a:lnTo>
                <a:lnTo>
                  <a:pt x="2541" y="3159"/>
                </a:lnTo>
                <a:lnTo>
                  <a:pt x="2546" y="3154"/>
                </a:lnTo>
                <a:lnTo>
                  <a:pt x="2550" y="3151"/>
                </a:lnTo>
                <a:lnTo>
                  <a:pt x="2552" y="3146"/>
                </a:lnTo>
                <a:lnTo>
                  <a:pt x="2557" y="3147"/>
                </a:lnTo>
                <a:lnTo>
                  <a:pt x="2558" y="3151"/>
                </a:lnTo>
                <a:lnTo>
                  <a:pt x="2560" y="3156"/>
                </a:lnTo>
                <a:lnTo>
                  <a:pt x="2558" y="3163"/>
                </a:lnTo>
                <a:lnTo>
                  <a:pt x="2555" y="3173"/>
                </a:lnTo>
                <a:lnTo>
                  <a:pt x="2552" y="3180"/>
                </a:lnTo>
                <a:lnTo>
                  <a:pt x="2550" y="3185"/>
                </a:lnTo>
                <a:lnTo>
                  <a:pt x="2548" y="3187"/>
                </a:lnTo>
                <a:lnTo>
                  <a:pt x="2545" y="3187"/>
                </a:lnTo>
                <a:lnTo>
                  <a:pt x="2545" y="3194"/>
                </a:lnTo>
                <a:lnTo>
                  <a:pt x="2546" y="3197"/>
                </a:lnTo>
                <a:lnTo>
                  <a:pt x="2548" y="3197"/>
                </a:lnTo>
                <a:lnTo>
                  <a:pt x="2550" y="3197"/>
                </a:lnTo>
                <a:lnTo>
                  <a:pt x="2552" y="3197"/>
                </a:lnTo>
                <a:lnTo>
                  <a:pt x="2555" y="3192"/>
                </a:lnTo>
                <a:lnTo>
                  <a:pt x="2558" y="3187"/>
                </a:lnTo>
                <a:lnTo>
                  <a:pt x="2567" y="3182"/>
                </a:lnTo>
                <a:lnTo>
                  <a:pt x="2570" y="3178"/>
                </a:lnTo>
                <a:lnTo>
                  <a:pt x="2572" y="3173"/>
                </a:lnTo>
                <a:lnTo>
                  <a:pt x="2577" y="3171"/>
                </a:lnTo>
                <a:lnTo>
                  <a:pt x="2582" y="3168"/>
                </a:lnTo>
                <a:lnTo>
                  <a:pt x="2589" y="3159"/>
                </a:lnTo>
                <a:lnTo>
                  <a:pt x="2596" y="3151"/>
                </a:lnTo>
                <a:lnTo>
                  <a:pt x="2601" y="3147"/>
                </a:lnTo>
                <a:lnTo>
                  <a:pt x="2606" y="3146"/>
                </a:lnTo>
                <a:lnTo>
                  <a:pt x="2608" y="3136"/>
                </a:lnTo>
                <a:lnTo>
                  <a:pt x="2611" y="3129"/>
                </a:lnTo>
                <a:lnTo>
                  <a:pt x="2620" y="3112"/>
                </a:lnTo>
                <a:lnTo>
                  <a:pt x="2620" y="3108"/>
                </a:lnTo>
                <a:lnTo>
                  <a:pt x="2620" y="3105"/>
                </a:lnTo>
                <a:lnTo>
                  <a:pt x="2620" y="3101"/>
                </a:lnTo>
                <a:lnTo>
                  <a:pt x="2620" y="3098"/>
                </a:lnTo>
                <a:lnTo>
                  <a:pt x="2623" y="3098"/>
                </a:lnTo>
                <a:lnTo>
                  <a:pt x="2627" y="3098"/>
                </a:lnTo>
                <a:lnTo>
                  <a:pt x="2627" y="3095"/>
                </a:lnTo>
                <a:lnTo>
                  <a:pt x="2627" y="3091"/>
                </a:lnTo>
                <a:lnTo>
                  <a:pt x="2630" y="3084"/>
                </a:lnTo>
                <a:lnTo>
                  <a:pt x="2632" y="3081"/>
                </a:lnTo>
                <a:lnTo>
                  <a:pt x="2633" y="3078"/>
                </a:lnTo>
                <a:lnTo>
                  <a:pt x="2640" y="3062"/>
                </a:lnTo>
                <a:lnTo>
                  <a:pt x="2649" y="3048"/>
                </a:lnTo>
                <a:lnTo>
                  <a:pt x="2656" y="3033"/>
                </a:lnTo>
                <a:lnTo>
                  <a:pt x="2659" y="3025"/>
                </a:lnTo>
                <a:lnTo>
                  <a:pt x="2661" y="3016"/>
                </a:lnTo>
                <a:lnTo>
                  <a:pt x="2661" y="3014"/>
                </a:lnTo>
                <a:lnTo>
                  <a:pt x="2664" y="2999"/>
                </a:lnTo>
                <a:lnTo>
                  <a:pt x="2669" y="2985"/>
                </a:lnTo>
                <a:lnTo>
                  <a:pt x="2671" y="2987"/>
                </a:lnTo>
                <a:lnTo>
                  <a:pt x="2674" y="2989"/>
                </a:lnTo>
                <a:lnTo>
                  <a:pt x="2678" y="2987"/>
                </a:lnTo>
                <a:lnTo>
                  <a:pt x="2679" y="2985"/>
                </a:lnTo>
                <a:lnTo>
                  <a:pt x="2681" y="2978"/>
                </a:lnTo>
                <a:lnTo>
                  <a:pt x="2681" y="2970"/>
                </a:lnTo>
                <a:lnTo>
                  <a:pt x="2681" y="2961"/>
                </a:lnTo>
                <a:lnTo>
                  <a:pt x="2685" y="2960"/>
                </a:lnTo>
                <a:lnTo>
                  <a:pt x="2686" y="2958"/>
                </a:lnTo>
                <a:lnTo>
                  <a:pt x="2688" y="2955"/>
                </a:lnTo>
                <a:lnTo>
                  <a:pt x="2688" y="2948"/>
                </a:lnTo>
                <a:lnTo>
                  <a:pt x="2688" y="2944"/>
                </a:lnTo>
                <a:lnTo>
                  <a:pt x="2690" y="2936"/>
                </a:lnTo>
                <a:lnTo>
                  <a:pt x="2693" y="2929"/>
                </a:lnTo>
                <a:lnTo>
                  <a:pt x="2695" y="2927"/>
                </a:lnTo>
                <a:lnTo>
                  <a:pt x="2696" y="2922"/>
                </a:lnTo>
                <a:lnTo>
                  <a:pt x="2698" y="2919"/>
                </a:lnTo>
                <a:lnTo>
                  <a:pt x="2703" y="2912"/>
                </a:lnTo>
                <a:lnTo>
                  <a:pt x="2707" y="2907"/>
                </a:lnTo>
                <a:lnTo>
                  <a:pt x="2708" y="2902"/>
                </a:lnTo>
                <a:lnTo>
                  <a:pt x="2708" y="2897"/>
                </a:lnTo>
                <a:lnTo>
                  <a:pt x="2708" y="2893"/>
                </a:lnTo>
                <a:lnTo>
                  <a:pt x="2708" y="2886"/>
                </a:lnTo>
                <a:lnTo>
                  <a:pt x="2717" y="2881"/>
                </a:lnTo>
                <a:lnTo>
                  <a:pt x="2720" y="2878"/>
                </a:lnTo>
                <a:lnTo>
                  <a:pt x="2722" y="2873"/>
                </a:lnTo>
                <a:lnTo>
                  <a:pt x="2727" y="2873"/>
                </a:lnTo>
                <a:lnTo>
                  <a:pt x="2731" y="2871"/>
                </a:lnTo>
                <a:lnTo>
                  <a:pt x="2734" y="2869"/>
                </a:lnTo>
                <a:lnTo>
                  <a:pt x="2736" y="2866"/>
                </a:lnTo>
                <a:lnTo>
                  <a:pt x="2734" y="2861"/>
                </a:lnTo>
                <a:lnTo>
                  <a:pt x="2736" y="2854"/>
                </a:lnTo>
                <a:lnTo>
                  <a:pt x="2736" y="2842"/>
                </a:lnTo>
                <a:lnTo>
                  <a:pt x="2736" y="2835"/>
                </a:lnTo>
                <a:lnTo>
                  <a:pt x="2736" y="2830"/>
                </a:lnTo>
                <a:lnTo>
                  <a:pt x="2734" y="2827"/>
                </a:lnTo>
                <a:lnTo>
                  <a:pt x="2729" y="2825"/>
                </a:lnTo>
                <a:lnTo>
                  <a:pt x="2724" y="2818"/>
                </a:lnTo>
                <a:lnTo>
                  <a:pt x="2722" y="2808"/>
                </a:lnTo>
                <a:lnTo>
                  <a:pt x="2722" y="2796"/>
                </a:lnTo>
                <a:lnTo>
                  <a:pt x="2722" y="2784"/>
                </a:lnTo>
                <a:lnTo>
                  <a:pt x="2726" y="2782"/>
                </a:lnTo>
                <a:lnTo>
                  <a:pt x="2727" y="2779"/>
                </a:lnTo>
                <a:lnTo>
                  <a:pt x="2729" y="2770"/>
                </a:lnTo>
                <a:lnTo>
                  <a:pt x="2732" y="2769"/>
                </a:lnTo>
                <a:lnTo>
                  <a:pt x="2736" y="2767"/>
                </a:lnTo>
                <a:lnTo>
                  <a:pt x="2743" y="2760"/>
                </a:lnTo>
                <a:lnTo>
                  <a:pt x="2746" y="2758"/>
                </a:lnTo>
                <a:lnTo>
                  <a:pt x="2749" y="2757"/>
                </a:lnTo>
                <a:lnTo>
                  <a:pt x="2756" y="2755"/>
                </a:lnTo>
                <a:lnTo>
                  <a:pt x="2763" y="2757"/>
                </a:lnTo>
                <a:lnTo>
                  <a:pt x="2768" y="2755"/>
                </a:lnTo>
                <a:lnTo>
                  <a:pt x="2773" y="2750"/>
                </a:lnTo>
                <a:lnTo>
                  <a:pt x="2782" y="2741"/>
                </a:lnTo>
                <a:lnTo>
                  <a:pt x="2785" y="2736"/>
                </a:lnTo>
                <a:lnTo>
                  <a:pt x="2790" y="2733"/>
                </a:lnTo>
                <a:lnTo>
                  <a:pt x="2796" y="2729"/>
                </a:lnTo>
                <a:lnTo>
                  <a:pt x="2804" y="2729"/>
                </a:lnTo>
                <a:lnTo>
                  <a:pt x="2804" y="2726"/>
                </a:lnTo>
                <a:lnTo>
                  <a:pt x="2804" y="2723"/>
                </a:lnTo>
                <a:lnTo>
                  <a:pt x="2804" y="2719"/>
                </a:lnTo>
                <a:lnTo>
                  <a:pt x="2804" y="2714"/>
                </a:lnTo>
                <a:lnTo>
                  <a:pt x="2802" y="2711"/>
                </a:lnTo>
                <a:lnTo>
                  <a:pt x="2801" y="2707"/>
                </a:lnTo>
                <a:lnTo>
                  <a:pt x="2799" y="2697"/>
                </a:lnTo>
                <a:lnTo>
                  <a:pt x="2796" y="2689"/>
                </a:lnTo>
                <a:lnTo>
                  <a:pt x="2787" y="2675"/>
                </a:lnTo>
                <a:lnTo>
                  <a:pt x="2787" y="2672"/>
                </a:lnTo>
                <a:lnTo>
                  <a:pt x="2785" y="2651"/>
                </a:lnTo>
                <a:lnTo>
                  <a:pt x="2782" y="2643"/>
                </a:lnTo>
                <a:lnTo>
                  <a:pt x="2777" y="2634"/>
                </a:lnTo>
                <a:lnTo>
                  <a:pt x="2775" y="2631"/>
                </a:lnTo>
                <a:lnTo>
                  <a:pt x="2773" y="2627"/>
                </a:lnTo>
                <a:lnTo>
                  <a:pt x="2768" y="2622"/>
                </a:lnTo>
                <a:lnTo>
                  <a:pt x="2765" y="2620"/>
                </a:lnTo>
                <a:lnTo>
                  <a:pt x="2765" y="2614"/>
                </a:lnTo>
                <a:lnTo>
                  <a:pt x="2761" y="2608"/>
                </a:lnTo>
                <a:lnTo>
                  <a:pt x="2758" y="2605"/>
                </a:lnTo>
                <a:lnTo>
                  <a:pt x="2753" y="2603"/>
                </a:lnTo>
                <a:lnTo>
                  <a:pt x="2744" y="2600"/>
                </a:lnTo>
                <a:lnTo>
                  <a:pt x="2741" y="2598"/>
                </a:lnTo>
                <a:lnTo>
                  <a:pt x="2738" y="2595"/>
                </a:lnTo>
                <a:lnTo>
                  <a:pt x="2736" y="2593"/>
                </a:lnTo>
                <a:lnTo>
                  <a:pt x="2729" y="2593"/>
                </a:lnTo>
                <a:lnTo>
                  <a:pt x="2727" y="2585"/>
                </a:lnTo>
                <a:lnTo>
                  <a:pt x="2726" y="2576"/>
                </a:lnTo>
                <a:lnTo>
                  <a:pt x="2717" y="2564"/>
                </a:lnTo>
                <a:lnTo>
                  <a:pt x="2714" y="2557"/>
                </a:lnTo>
                <a:lnTo>
                  <a:pt x="2710" y="2550"/>
                </a:lnTo>
                <a:lnTo>
                  <a:pt x="2708" y="2542"/>
                </a:lnTo>
                <a:lnTo>
                  <a:pt x="2708" y="2532"/>
                </a:lnTo>
                <a:lnTo>
                  <a:pt x="2714" y="2535"/>
                </a:lnTo>
                <a:lnTo>
                  <a:pt x="2717" y="2538"/>
                </a:lnTo>
                <a:lnTo>
                  <a:pt x="2720" y="2550"/>
                </a:lnTo>
                <a:lnTo>
                  <a:pt x="2722" y="2556"/>
                </a:lnTo>
                <a:lnTo>
                  <a:pt x="2726" y="2561"/>
                </a:lnTo>
                <a:lnTo>
                  <a:pt x="2731" y="2564"/>
                </a:lnTo>
                <a:lnTo>
                  <a:pt x="2736" y="2566"/>
                </a:lnTo>
                <a:lnTo>
                  <a:pt x="2736" y="2569"/>
                </a:lnTo>
                <a:lnTo>
                  <a:pt x="2738" y="2571"/>
                </a:lnTo>
                <a:lnTo>
                  <a:pt x="2743" y="2573"/>
                </a:lnTo>
                <a:lnTo>
                  <a:pt x="2749" y="2576"/>
                </a:lnTo>
                <a:lnTo>
                  <a:pt x="2756" y="2581"/>
                </a:lnTo>
                <a:lnTo>
                  <a:pt x="2767" y="2593"/>
                </a:lnTo>
                <a:lnTo>
                  <a:pt x="2777" y="2605"/>
                </a:lnTo>
                <a:lnTo>
                  <a:pt x="2784" y="2610"/>
                </a:lnTo>
                <a:lnTo>
                  <a:pt x="2790" y="2614"/>
                </a:lnTo>
                <a:lnTo>
                  <a:pt x="2790" y="2622"/>
                </a:lnTo>
                <a:lnTo>
                  <a:pt x="2794" y="2627"/>
                </a:lnTo>
                <a:lnTo>
                  <a:pt x="2799" y="2631"/>
                </a:lnTo>
                <a:lnTo>
                  <a:pt x="2804" y="2634"/>
                </a:lnTo>
                <a:lnTo>
                  <a:pt x="2804" y="2639"/>
                </a:lnTo>
                <a:lnTo>
                  <a:pt x="2806" y="2643"/>
                </a:lnTo>
                <a:lnTo>
                  <a:pt x="2808" y="2646"/>
                </a:lnTo>
                <a:lnTo>
                  <a:pt x="2811" y="2648"/>
                </a:lnTo>
                <a:lnTo>
                  <a:pt x="2809" y="2654"/>
                </a:lnTo>
                <a:lnTo>
                  <a:pt x="2809" y="2661"/>
                </a:lnTo>
                <a:lnTo>
                  <a:pt x="2813" y="2670"/>
                </a:lnTo>
                <a:lnTo>
                  <a:pt x="2816" y="2678"/>
                </a:lnTo>
                <a:lnTo>
                  <a:pt x="2818" y="2683"/>
                </a:lnTo>
                <a:lnTo>
                  <a:pt x="2818" y="2689"/>
                </a:lnTo>
                <a:lnTo>
                  <a:pt x="2825" y="2697"/>
                </a:lnTo>
                <a:lnTo>
                  <a:pt x="2830" y="2707"/>
                </a:lnTo>
                <a:lnTo>
                  <a:pt x="2835" y="2711"/>
                </a:lnTo>
                <a:lnTo>
                  <a:pt x="2840" y="2712"/>
                </a:lnTo>
                <a:lnTo>
                  <a:pt x="2845" y="2716"/>
                </a:lnTo>
                <a:lnTo>
                  <a:pt x="2852" y="2716"/>
                </a:lnTo>
                <a:lnTo>
                  <a:pt x="2857" y="2714"/>
                </a:lnTo>
                <a:lnTo>
                  <a:pt x="2860" y="2712"/>
                </a:lnTo>
                <a:lnTo>
                  <a:pt x="2862" y="2709"/>
                </a:lnTo>
                <a:lnTo>
                  <a:pt x="2864" y="2706"/>
                </a:lnTo>
                <a:lnTo>
                  <a:pt x="2866" y="2702"/>
                </a:lnTo>
                <a:lnTo>
                  <a:pt x="2864" y="2697"/>
                </a:lnTo>
                <a:lnTo>
                  <a:pt x="2862" y="2694"/>
                </a:lnTo>
                <a:lnTo>
                  <a:pt x="2859" y="2689"/>
                </a:lnTo>
                <a:lnTo>
                  <a:pt x="2854" y="2689"/>
                </a:lnTo>
                <a:lnTo>
                  <a:pt x="2852" y="2685"/>
                </a:lnTo>
                <a:lnTo>
                  <a:pt x="2850" y="2682"/>
                </a:lnTo>
                <a:lnTo>
                  <a:pt x="2850" y="2675"/>
                </a:lnTo>
                <a:lnTo>
                  <a:pt x="2852" y="2665"/>
                </a:lnTo>
                <a:lnTo>
                  <a:pt x="2852" y="2660"/>
                </a:lnTo>
                <a:lnTo>
                  <a:pt x="2852" y="2654"/>
                </a:lnTo>
                <a:lnTo>
                  <a:pt x="2872" y="2654"/>
                </a:lnTo>
                <a:lnTo>
                  <a:pt x="2871" y="2651"/>
                </a:lnTo>
                <a:lnTo>
                  <a:pt x="2867" y="2646"/>
                </a:lnTo>
                <a:lnTo>
                  <a:pt x="2862" y="2641"/>
                </a:lnTo>
                <a:lnTo>
                  <a:pt x="2860" y="2637"/>
                </a:lnTo>
                <a:lnTo>
                  <a:pt x="2857" y="2632"/>
                </a:lnTo>
                <a:lnTo>
                  <a:pt x="2857" y="2627"/>
                </a:lnTo>
                <a:lnTo>
                  <a:pt x="2859" y="2620"/>
                </a:lnTo>
                <a:lnTo>
                  <a:pt x="2866" y="2620"/>
                </a:lnTo>
                <a:lnTo>
                  <a:pt x="2872" y="2620"/>
                </a:lnTo>
                <a:lnTo>
                  <a:pt x="2883" y="2624"/>
                </a:lnTo>
                <a:lnTo>
                  <a:pt x="2889" y="2631"/>
                </a:lnTo>
                <a:lnTo>
                  <a:pt x="2900" y="2634"/>
                </a:lnTo>
                <a:lnTo>
                  <a:pt x="2901" y="2634"/>
                </a:lnTo>
                <a:lnTo>
                  <a:pt x="2903" y="2632"/>
                </a:lnTo>
                <a:lnTo>
                  <a:pt x="2905" y="2627"/>
                </a:lnTo>
                <a:lnTo>
                  <a:pt x="2906" y="2614"/>
                </a:lnTo>
                <a:lnTo>
                  <a:pt x="2910" y="2614"/>
                </a:lnTo>
                <a:lnTo>
                  <a:pt x="2912" y="2612"/>
                </a:lnTo>
                <a:lnTo>
                  <a:pt x="2913" y="2607"/>
                </a:lnTo>
                <a:lnTo>
                  <a:pt x="2918" y="2608"/>
                </a:lnTo>
                <a:lnTo>
                  <a:pt x="2920" y="2612"/>
                </a:lnTo>
                <a:lnTo>
                  <a:pt x="2920" y="2615"/>
                </a:lnTo>
                <a:lnTo>
                  <a:pt x="2917" y="2620"/>
                </a:lnTo>
                <a:lnTo>
                  <a:pt x="2912" y="2629"/>
                </a:lnTo>
                <a:lnTo>
                  <a:pt x="2912" y="2634"/>
                </a:lnTo>
                <a:lnTo>
                  <a:pt x="2913" y="2641"/>
                </a:lnTo>
                <a:lnTo>
                  <a:pt x="2915" y="2648"/>
                </a:lnTo>
                <a:lnTo>
                  <a:pt x="2915" y="2654"/>
                </a:lnTo>
                <a:lnTo>
                  <a:pt x="2912" y="2663"/>
                </a:lnTo>
                <a:lnTo>
                  <a:pt x="2908" y="2672"/>
                </a:lnTo>
                <a:lnTo>
                  <a:pt x="2906" y="2677"/>
                </a:lnTo>
                <a:lnTo>
                  <a:pt x="2906" y="2682"/>
                </a:lnTo>
                <a:lnTo>
                  <a:pt x="2908" y="2685"/>
                </a:lnTo>
                <a:lnTo>
                  <a:pt x="2910" y="2687"/>
                </a:lnTo>
                <a:lnTo>
                  <a:pt x="2912" y="2685"/>
                </a:lnTo>
                <a:lnTo>
                  <a:pt x="2913" y="2682"/>
                </a:lnTo>
                <a:lnTo>
                  <a:pt x="2918" y="2682"/>
                </a:lnTo>
                <a:lnTo>
                  <a:pt x="2922" y="2680"/>
                </a:lnTo>
                <a:lnTo>
                  <a:pt x="2925" y="2678"/>
                </a:lnTo>
                <a:lnTo>
                  <a:pt x="2927" y="2675"/>
                </a:lnTo>
                <a:lnTo>
                  <a:pt x="2932" y="2677"/>
                </a:lnTo>
                <a:lnTo>
                  <a:pt x="2937" y="2675"/>
                </a:lnTo>
                <a:lnTo>
                  <a:pt x="2941" y="2673"/>
                </a:lnTo>
                <a:lnTo>
                  <a:pt x="2942" y="2670"/>
                </a:lnTo>
                <a:lnTo>
                  <a:pt x="2947" y="2665"/>
                </a:lnTo>
                <a:lnTo>
                  <a:pt x="2949" y="2663"/>
                </a:lnTo>
                <a:lnTo>
                  <a:pt x="2954" y="2661"/>
                </a:lnTo>
                <a:lnTo>
                  <a:pt x="2981" y="2661"/>
                </a:lnTo>
                <a:lnTo>
                  <a:pt x="2993" y="2663"/>
                </a:lnTo>
                <a:lnTo>
                  <a:pt x="2999" y="2665"/>
                </a:lnTo>
                <a:lnTo>
                  <a:pt x="3002" y="2668"/>
                </a:lnTo>
                <a:lnTo>
                  <a:pt x="3007" y="2666"/>
                </a:lnTo>
                <a:lnTo>
                  <a:pt x="3012" y="2663"/>
                </a:lnTo>
                <a:lnTo>
                  <a:pt x="3014" y="2658"/>
                </a:lnTo>
                <a:lnTo>
                  <a:pt x="3016" y="2653"/>
                </a:lnTo>
                <a:lnTo>
                  <a:pt x="3017" y="2639"/>
                </a:lnTo>
                <a:lnTo>
                  <a:pt x="3016" y="2627"/>
                </a:lnTo>
                <a:lnTo>
                  <a:pt x="3014" y="2624"/>
                </a:lnTo>
                <a:lnTo>
                  <a:pt x="3012" y="2622"/>
                </a:lnTo>
                <a:lnTo>
                  <a:pt x="3010" y="2622"/>
                </a:lnTo>
                <a:lnTo>
                  <a:pt x="3009" y="2620"/>
                </a:lnTo>
                <a:lnTo>
                  <a:pt x="3009" y="2617"/>
                </a:lnTo>
                <a:lnTo>
                  <a:pt x="3009" y="2614"/>
                </a:lnTo>
                <a:lnTo>
                  <a:pt x="3009" y="2610"/>
                </a:lnTo>
                <a:lnTo>
                  <a:pt x="3009" y="2607"/>
                </a:lnTo>
                <a:lnTo>
                  <a:pt x="3007" y="2605"/>
                </a:lnTo>
                <a:lnTo>
                  <a:pt x="3005" y="2605"/>
                </a:lnTo>
                <a:lnTo>
                  <a:pt x="3004" y="2603"/>
                </a:lnTo>
                <a:lnTo>
                  <a:pt x="3002" y="2600"/>
                </a:lnTo>
                <a:lnTo>
                  <a:pt x="3002" y="2593"/>
                </a:lnTo>
                <a:lnTo>
                  <a:pt x="3002" y="2586"/>
                </a:lnTo>
                <a:lnTo>
                  <a:pt x="3002" y="2579"/>
                </a:lnTo>
                <a:lnTo>
                  <a:pt x="3004" y="2574"/>
                </a:lnTo>
                <a:lnTo>
                  <a:pt x="3009" y="2573"/>
                </a:lnTo>
                <a:lnTo>
                  <a:pt x="3009" y="2568"/>
                </a:lnTo>
                <a:lnTo>
                  <a:pt x="3010" y="2564"/>
                </a:lnTo>
                <a:lnTo>
                  <a:pt x="3012" y="2561"/>
                </a:lnTo>
                <a:lnTo>
                  <a:pt x="3016" y="2559"/>
                </a:lnTo>
                <a:lnTo>
                  <a:pt x="3016" y="2554"/>
                </a:lnTo>
                <a:lnTo>
                  <a:pt x="3016" y="2549"/>
                </a:lnTo>
                <a:lnTo>
                  <a:pt x="3014" y="2545"/>
                </a:lnTo>
                <a:lnTo>
                  <a:pt x="3010" y="2544"/>
                </a:lnTo>
                <a:lnTo>
                  <a:pt x="3005" y="2538"/>
                </a:lnTo>
                <a:lnTo>
                  <a:pt x="3002" y="2537"/>
                </a:lnTo>
                <a:lnTo>
                  <a:pt x="3002" y="2532"/>
                </a:lnTo>
                <a:lnTo>
                  <a:pt x="2999" y="2530"/>
                </a:lnTo>
                <a:lnTo>
                  <a:pt x="2997" y="2528"/>
                </a:lnTo>
                <a:lnTo>
                  <a:pt x="2995" y="2521"/>
                </a:lnTo>
                <a:lnTo>
                  <a:pt x="2995" y="2504"/>
                </a:lnTo>
                <a:lnTo>
                  <a:pt x="3002" y="2503"/>
                </a:lnTo>
                <a:lnTo>
                  <a:pt x="3007" y="2504"/>
                </a:lnTo>
                <a:lnTo>
                  <a:pt x="3012" y="2506"/>
                </a:lnTo>
                <a:lnTo>
                  <a:pt x="3014" y="2509"/>
                </a:lnTo>
                <a:lnTo>
                  <a:pt x="3019" y="2516"/>
                </a:lnTo>
                <a:lnTo>
                  <a:pt x="3022" y="2525"/>
                </a:lnTo>
                <a:lnTo>
                  <a:pt x="3021" y="2532"/>
                </a:lnTo>
                <a:lnTo>
                  <a:pt x="3022" y="2535"/>
                </a:lnTo>
                <a:lnTo>
                  <a:pt x="3024" y="2538"/>
                </a:lnTo>
                <a:lnTo>
                  <a:pt x="3027" y="2540"/>
                </a:lnTo>
                <a:lnTo>
                  <a:pt x="3033" y="2545"/>
                </a:lnTo>
                <a:lnTo>
                  <a:pt x="3034" y="2549"/>
                </a:lnTo>
                <a:lnTo>
                  <a:pt x="3036" y="2552"/>
                </a:lnTo>
                <a:lnTo>
                  <a:pt x="3033" y="2566"/>
                </a:lnTo>
                <a:lnTo>
                  <a:pt x="3029" y="2583"/>
                </a:lnTo>
                <a:lnTo>
                  <a:pt x="3029" y="2591"/>
                </a:lnTo>
                <a:lnTo>
                  <a:pt x="3029" y="2600"/>
                </a:lnTo>
                <a:lnTo>
                  <a:pt x="3033" y="2607"/>
                </a:lnTo>
                <a:lnTo>
                  <a:pt x="3036" y="2614"/>
                </a:lnTo>
                <a:lnTo>
                  <a:pt x="3034" y="2620"/>
                </a:lnTo>
                <a:lnTo>
                  <a:pt x="3034" y="2625"/>
                </a:lnTo>
                <a:lnTo>
                  <a:pt x="3038" y="2632"/>
                </a:lnTo>
                <a:lnTo>
                  <a:pt x="3043" y="2637"/>
                </a:lnTo>
                <a:lnTo>
                  <a:pt x="3043" y="2643"/>
                </a:lnTo>
                <a:lnTo>
                  <a:pt x="3043" y="2648"/>
                </a:lnTo>
                <a:lnTo>
                  <a:pt x="3043" y="2651"/>
                </a:lnTo>
                <a:lnTo>
                  <a:pt x="3045" y="2653"/>
                </a:lnTo>
                <a:lnTo>
                  <a:pt x="3050" y="2654"/>
                </a:lnTo>
                <a:lnTo>
                  <a:pt x="3063" y="2654"/>
                </a:lnTo>
                <a:lnTo>
                  <a:pt x="3068" y="2656"/>
                </a:lnTo>
                <a:lnTo>
                  <a:pt x="3070" y="2658"/>
                </a:lnTo>
                <a:lnTo>
                  <a:pt x="3070" y="2661"/>
                </a:lnTo>
                <a:lnTo>
                  <a:pt x="3077" y="2661"/>
                </a:lnTo>
                <a:lnTo>
                  <a:pt x="3080" y="2665"/>
                </a:lnTo>
                <a:lnTo>
                  <a:pt x="3085" y="2666"/>
                </a:lnTo>
                <a:lnTo>
                  <a:pt x="3091" y="2668"/>
                </a:lnTo>
                <a:lnTo>
                  <a:pt x="3092" y="2670"/>
                </a:lnTo>
                <a:lnTo>
                  <a:pt x="3094" y="2672"/>
                </a:lnTo>
                <a:lnTo>
                  <a:pt x="3097" y="2675"/>
                </a:lnTo>
                <a:lnTo>
                  <a:pt x="3103" y="2677"/>
                </a:lnTo>
                <a:lnTo>
                  <a:pt x="3104" y="2678"/>
                </a:lnTo>
                <a:lnTo>
                  <a:pt x="3104" y="2682"/>
                </a:lnTo>
                <a:lnTo>
                  <a:pt x="3109" y="2683"/>
                </a:lnTo>
                <a:lnTo>
                  <a:pt x="3114" y="2682"/>
                </a:lnTo>
                <a:lnTo>
                  <a:pt x="3118" y="2680"/>
                </a:lnTo>
                <a:lnTo>
                  <a:pt x="3120" y="2677"/>
                </a:lnTo>
                <a:lnTo>
                  <a:pt x="3125" y="2672"/>
                </a:lnTo>
                <a:lnTo>
                  <a:pt x="3126" y="2670"/>
                </a:lnTo>
                <a:lnTo>
                  <a:pt x="3132" y="2668"/>
                </a:lnTo>
                <a:lnTo>
                  <a:pt x="3147" y="2668"/>
                </a:lnTo>
                <a:lnTo>
                  <a:pt x="3160" y="2668"/>
                </a:lnTo>
                <a:lnTo>
                  <a:pt x="3186" y="2661"/>
                </a:lnTo>
                <a:lnTo>
                  <a:pt x="3189" y="2666"/>
                </a:lnTo>
                <a:lnTo>
                  <a:pt x="3189" y="2672"/>
                </a:lnTo>
                <a:lnTo>
                  <a:pt x="3189" y="2677"/>
                </a:lnTo>
                <a:lnTo>
                  <a:pt x="3186" y="2689"/>
                </a:lnTo>
                <a:lnTo>
                  <a:pt x="3184" y="2695"/>
                </a:lnTo>
                <a:lnTo>
                  <a:pt x="3179" y="2695"/>
                </a:lnTo>
                <a:lnTo>
                  <a:pt x="3164" y="2695"/>
                </a:lnTo>
                <a:lnTo>
                  <a:pt x="3149" y="2695"/>
                </a:lnTo>
                <a:lnTo>
                  <a:pt x="3120" y="2699"/>
                </a:lnTo>
                <a:lnTo>
                  <a:pt x="3094" y="2704"/>
                </a:lnTo>
                <a:lnTo>
                  <a:pt x="3070" y="2709"/>
                </a:lnTo>
                <a:lnTo>
                  <a:pt x="3063" y="2709"/>
                </a:lnTo>
                <a:lnTo>
                  <a:pt x="3056" y="2709"/>
                </a:lnTo>
                <a:lnTo>
                  <a:pt x="3046" y="2706"/>
                </a:lnTo>
                <a:lnTo>
                  <a:pt x="3036" y="2702"/>
                </a:lnTo>
                <a:lnTo>
                  <a:pt x="3031" y="2701"/>
                </a:lnTo>
                <a:lnTo>
                  <a:pt x="3022" y="2702"/>
                </a:lnTo>
                <a:lnTo>
                  <a:pt x="3016" y="2702"/>
                </a:lnTo>
                <a:lnTo>
                  <a:pt x="3010" y="2706"/>
                </a:lnTo>
                <a:lnTo>
                  <a:pt x="3007" y="2707"/>
                </a:lnTo>
                <a:lnTo>
                  <a:pt x="3002" y="2709"/>
                </a:lnTo>
                <a:lnTo>
                  <a:pt x="2999" y="2711"/>
                </a:lnTo>
                <a:lnTo>
                  <a:pt x="2997" y="2714"/>
                </a:lnTo>
                <a:lnTo>
                  <a:pt x="2995" y="2723"/>
                </a:lnTo>
                <a:lnTo>
                  <a:pt x="2990" y="2719"/>
                </a:lnTo>
                <a:lnTo>
                  <a:pt x="2981" y="2718"/>
                </a:lnTo>
                <a:lnTo>
                  <a:pt x="2964" y="2716"/>
                </a:lnTo>
                <a:lnTo>
                  <a:pt x="2946" y="2716"/>
                </a:lnTo>
                <a:lnTo>
                  <a:pt x="2927" y="2716"/>
                </a:lnTo>
                <a:lnTo>
                  <a:pt x="2927" y="2721"/>
                </a:lnTo>
                <a:lnTo>
                  <a:pt x="2927" y="2726"/>
                </a:lnTo>
                <a:lnTo>
                  <a:pt x="2930" y="2728"/>
                </a:lnTo>
                <a:lnTo>
                  <a:pt x="2932" y="2729"/>
                </a:lnTo>
                <a:lnTo>
                  <a:pt x="2941" y="2733"/>
                </a:lnTo>
                <a:lnTo>
                  <a:pt x="2944" y="2735"/>
                </a:lnTo>
                <a:lnTo>
                  <a:pt x="2947" y="2736"/>
                </a:lnTo>
                <a:lnTo>
                  <a:pt x="2951" y="2738"/>
                </a:lnTo>
                <a:lnTo>
                  <a:pt x="2954" y="2740"/>
                </a:lnTo>
                <a:lnTo>
                  <a:pt x="2956" y="2743"/>
                </a:lnTo>
                <a:lnTo>
                  <a:pt x="2961" y="2743"/>
                </a:lnTo>
                <a:lnTo>
                  <a:pt x="2966" y="2743"/>
                </a:lnTo>
                <a:lnTo>
                  <a:pt x="2970" y="2745"/>
                </a:lnTo>
                <a:lnTo>
                  <a:pt x="2973" y="2747"/>
                </a:lnTo>
                <a:lnTo>
                  <a:pt x="2975" y="2750"/>
                </a:lnTo>
                <a:lnTo>
                  <a:pt x="2987" y="2745"/>
                </a:lnTo>
                <a:lnTo>
                  <a:pt x="3000" y="2741"/>
                </a:lnTo>
                <a:lnTo>
                  <a:pt x="3031" y="2738"/>
                </a:lnTo>
                <a:lnTo>
                  <a:pt x="3063" y="2736"/>
                </a:lnTo>
                <a:lnTo>
                  <a:pt x="3097" y="2736"/>
                </a:lnTo>
                <a:lnTo>
                  <a:pt x="3096" y="2743"/>
                </a:lnTo>
                <a:lnTo>
                  <a:pt x="3094" y="2748"/>
                </a:lnTo>
                <a:lnTo>
                  <a:pt x="3092" y="2753"/>
                </a:lnTo>
                <a:lnTo>
                  <a:pt x="3087" y="2758"/>
                </a:lnTo>
                <a:lnTo>
                  <a:pt x="3079" y="2764"/>
                </a:lnTo>
                <a:lnTo>
                  <a:pt x="3070" y="2770"/>
                </a:lnTo>
                <a:lnTo>
                  <a:pt x="3070" y="2777"/>
                </a:lnTo>
                <a:lnTo>
                  <a:pt x="3068" y="2781"/>
                </a:lnTo>
                <a:lnTo>
                  <a:pt x="3067" y="2782"/>
                </a:lnTo>
                <a:lnTo>
                  <a:pt x="3062" y="2784"/>
                </a:lnTo>
                <a:lnTo>
                  <a:pt x="3050" y="2784"/>
                </a:lnTo>
                <a:lnTo>
                  <a:pt x="3048" y="2787"/>
                </a:lnTo>
                <a:lnTo>
                  <a:pt x="3046" y="2791"/>
                </a:lnTo>
                <a:lnTo>
                  <a:pt x="3043" y="2794"/>
                </a:lnTo>
                <a:lnTo>
                  <a:pt x="3043" y="2798"/>
                </a:lnTo>
                <a:lnTo>
                  <a:pt x="3033" y="2799"/>
                </a:lnTo>
                <a:lnTo>
                  <a:pt x="3024" y="2803"/>
                </a:lnTo>
                <a:lnTo>
                  <a:pt x="3019" y="2805"/>
                </a:lnTo>
                <a:lnTo>
                  <a:pt x="3017" y="2808"/>
                </a:lnTo>
                <a:lnTo>
                  <a:pt x="3016" y="2813"/>
                </a:lnTo>
                <a:lnTo>
                  <a:pt x="3016" y="2818"/>
                </a:lnTo>
                <a:lnTo>
                  <a:pt x="3021" y="2820"/>
                </a:lnTo>
                <a:lnTo>
                  <a:pt x="3022" y="2822"/>
                </a:lnTo>
                <a:lnTo>
                  <a:pt x="3022" y="2825"/>
                </a:lnTo>
                <a:lnTo>
                  <a:pt x="3022" y="2827"/>
                </a:lnTo>
                <a:lnTo>
                  <a:pt x="3024" y="2828"/>
                </a:lnTo>
                <a:lnTo>
                  <a:pt x="3031" y="2832"/>
                </a:lnTo>
                <a:lnTo>
                  <a:pt x="3038" y="2833"/>
                </a:lnTo>
                <a:lnTo>
                  <a:pt x="3043" y="2832"/>
                </a:lnTo>
                <a:lnTo>
                  <a:pt x="3043" y="2828"/>
                </a:lnTo>
                <a:lnTo>
                  <a:pt x="3043" y="2825"/>
                </a:lnTo>
                <a:lnTo>
                  <a:pt x="3050" y="2825"/>
                </a:lnTo>
                <a:lnTo>
                  <a:pt x="3056" y="2825"/>
                </a:lnTo>
                <a:lnTo>
                  <a:pt x="3062" y="2823"/>
                </a:lnTo>
                <a:lnTo>
                  <a:pt x="3063" y="2822"/>
                </a:lnTo>
                <a:lnTo>
                  <a:pt x="3063" y="2818"/>
                </a:lnTo>
                <a:lnTo>
                  <a:pt x="3060" y="2818"/>
                </a:lnTo>
                <a:lnTo>
                  <a:pt x="3058" y="2815"/>
                </a:lnTo>
                <a:lnTo>
                  <a:pt x="3060" y="2813"/>
                </a:lnTo>
                <a:lnTo>
                  <a:pt x="3063" y="2811"/>
                </a:lnTo>
                <a:lnTo>
                  <a:pt x="3070" y="2811"/>
                </a:lnTo>
                <a:lnTo>
                  <a:pt x="3077" y="2810"/>
                </a:lnTo>
                <a:lnTo>
                  <a:pt x="3080" y="2810"/>
                </a:lnTo>
                <a:lnTo>
                  <a:pt x="3089" y="2813"/>
                </a:lnTo>
                <a:lnTo>
                  <a:pt x="3094" y="2818"/>
                </a:lnTo>
                <a:lnTo>
                  <a:pt x="3099" y="2818"/>
                </a:lnTo>
                <a:lnTo>
                  <a:pt x="3104" y="2818"/>
                </a:lnTo>
                <a:lnTo>
                  <a:pt x="3109" y="2818"/>
                </a:lnTo>
                <a:lnTo>
                  <a:pt x="3114" y="2818"/>
                </a:lnTo>
                <a:lnTo>
                  <a:pt x="3118" y="2820"/>
                </a:lnTo>
                <a:lnTo>
                  <a:pt x="3120" y="2823"/>
                </a:lnTo>
                <a:lnTo>
                  <a:pt x="3125" y="2828"/>
                </a:lnTo>
                <a:lnTo>
                  <a:pt x="3126" y="2832"/>
                </a:lnTo>
                <a:lnTo>
                  <a:pt x="3132" y="2832"/>
                </a:lnTo>
                <a:lnTo>
                  <a:pt x="3137" y="2832"/>
                </a:lnTo>
                <a:lnTo>
                  <a:pt x="3142" y="2832"/>
                </a:lnTo>
                <a:lnTo>
                  <a:pt x="3147" y="2827"/>
                </a:lnTo>
                <a:lnTo>
                  <a:pt x="3154" y="2823"/>
                </a:lnTo>
                <a:lnTo>
                  <a:pt x="3159" y="2823"/>
                </a:lnTo>
                <a:lnTo>
                  <a:pt x="3166" y="2825"/>
                </a:lnTo>
                <a:lnTo>
                  <a:pt x="3164" y="2827"/>
                </a:lnTo>
                <a:lnTo>
                  <a:pt x="3162" y="2828"/>
                </a:lnTo>
                <a:lnTo>
                  <a:pt x="3159" y="2832"/>
                </a:lnTo>
                <a:lnTo>
                  <a:pt x="3154" y="2833"/>
                </a:lnTo>
                <a:lnTo>
                  <a:pt x="3152" y="2835"/>
                </a:lnTo>
                <a:lnTo>
                  <a:pt x="3152" y="2839"/>
                </a:lnTo>
                <a:lnTo>
                  <a:pt x="3143" y="2844"/>
                </a:lnTo>
                <a:lnTo>
                  <a:pt x="3138" y="2845"/>
                </a:lnTo>
                <a:lnTo>
                  <a:pt x="3132" y="2845"/>
                </a:lnTo>
                <a:lnTo>
                  <a:pt x="3130" y="2844"/>
                </a:lnTo>
                <a:lnTo>
                  <a:pt x="3128" y="2842"/>
                </a:lnTo>
                <a:lnTo>
                  <a:pt x="3123" y="2840"/>
                </a:lnTo>
                <a:lnTo>
                  <a:pt x="3111" y="2839"/>
                </a:lnTo>
                <a:lnTo>
                  <a:pt x="2988" y="2839"/>
                </a:lnTo>
                <a:lnTo>
                  <a:pt x="2978" y="2837"/>
                </a:lnTo>
                <a:lnTo>
                  <a:pt x="2971" y="2833"/>
                </a:lnTo>
                <a:lnTo>
                  <a:pt x="2966" y="2828"/>
                </a:lnTo>
                <a:lnTo>
                  <a:pt x="2961" y="2822"/>
                </a:lnTo>
                <a:lnTo>
                  <a:pt x="2956" y="2815"/>
                </a:lnTo>
                <a:lnTo>
                  <a:pt x="2951" y="2810"/>
                </a:lnTo>
                <a:lnTo>
                  <a:pt x="2944" y="2806"/>
                </a:lnTo>
                <a:lnTo>
                  <a:pt x="2934" y="2805"/>
                </a:lnTo>
                <a:lnTo>
                  <a:pt x="2930" y="2813"/>
                </a:lnTo>
                <a:lnTo>
                  <a:pt x="2930" y="2818"/>
                </a:lnTo>
                <a:lnTo>
                  <a:pt x="2932" y="2820"/>
                </a:lnTo>
                <a:lnTo>
                  <a:pt x="2937" y="2822"/>
                </a:lnTo>
                <a:lnTo>
                  <a:pt x="2946" y="2823"/>
                </a:lnTo>
                <a:lnTo>
                  <a:pt x="2951" y="2823"/>
                </a:lnTo>
                <a:lnTo>
                  <a:pt x="2954" y="2825"/>
                </a:lnTo>
                <a:lnTo>
                  <a:pt x="2954" y="2828"/>
                </a:lnTo>
                <a:lnTo>
                  <a:pt x="2954" y="2832"/>
                </a:lnTo>
                <a:lnTo>
                  <a:pt x="2954" y="2835"/>
                </a:lnTo>
                <a:lnTo>
                  <a:pt x="2954" y="2839"/>
                </a:lnTo>
                <a:lnTo>
                  <a:pt x="2963" y="2844"/>
                </a:lnTo>
                <a:lnTo>
                  <a:pt x="2966" y="2847"/>
                </a:lnTo>
                <a:lnTo>
                  <a:pt x="2968" y="2852"/>
                </a:lnTo>
                <a:lnTo>
                  <a:pt x="3009" y="2857"/>
                </a:lnTo>
                <a:lnTo>
                  <a:pt x="3051" y="2859"/>
                </a:lnTo>
                <a:lnTo>
                  <a:pt x="3091" y="2859"/>
                </a:lnTo>
                <a:lnTo>
                  <a:pt x="3132" y="2859"/>
                </a:lnTo>
                <a:lnTo>
                  <a:pt x="3138" y="2857"/>
                </a:lnTo>
                <a:lnTo>
                  <a:pt x="3145" y="2856"/>
                </a:lnTo>
                <a:lnTo>
                  <a:pt x="3150" y="2854"/>
                </a:lnTo>
                <a:lnTo>
                  <a:pt x="3159" y="2852"/>
                </a:lnTo>
                <a:lnTo>
                  <a:pt x="3179" y="2852"/>
                </a:lnTo>
                <a:lnTo>
                  <a:pt x="3193" y="2854"/>
                </a:lnTo>
                <a:lnTo>
                  <a:pt x="3207" y="2857"/>
                </a:lnTo>
                <a:lnTo>
                  <a:pt x="3222" y="2859"/>
                </a:lnTo>
                <a:lnTo>
                  <a:pt x="3241" y="2859"/>
                </a:lnTo>
                <a:lnTo>
                  <a:pt x="3251" y="2857"/>
                </a:lnTo>
                <a:lnTo>
                  <a:pt x="3261" y="2856"/>
                </a:lnTo>
                <a:lnTo>
                  <a:pt x="3271" y="2854"/>
                </a:lnTo>
                <a:lnTo>
                  <a:pt x="3282" y="2852"/>
                </a:lnTo>
                <a:lnTo>
                  <a:pt x="3302" y="2854"/>
                </a:lnTo>
                <a:lnTo>
                  <a:pt x="3323" y="2857"/>
                </a:lnTo>
                <a:lnTo>
                  <a:pt x="3343" y="2861"/>
                </a:lnTo>
                <a:lnTo>
                  <a:pt x="3353" y="2861"/>
                </a:lnTo>
                <a:lnTo>
                  <a:pt x="3364" y="2859"/>
                </a:lnTo>
                <a:lnTo>
                  <a:pt x="3370" y="2859"/>
                </a:lnTo>
                <a:lnTo>
                  <a:pt x="3374" y="2857"/>
                </a:lnTo>
                <a:lnTo>
                  <a:pt x="3379" y="2854"/>
                </a:lnTo>
                <a:lnTo>
                  <a:pt x="3384" y="2852"/>
                </a:lnTo>
                <a:lnTo>
                  <a:pt x="3386" y="2851"/>
                </a:lnTo>
                <a:lnTo>
                  <a:pt x="3388" y="2849"/>
                </a:lnTo>
                <a:lnTo>
                  <a:pt x="3391" y="2845"/>
                </a:lnTo>
                <a:lnTo>
                  <a:pt x="3396" y="2844"/>
                </a:lnTo>
                <a:lnTo>
                  <a:pt x="3398" y="2842"/>
                </a:lnTo>
                <a:lnTo>
                  <a:pt x="3398" y="2839"/>
                </a:lnTo>
                <a:lnTo>
                  <a:pt x="3432" y="2839"/>
                </a:lnTo>
                <a:lnTo>
                  <a:pt x="3430" y="2832"/>
                </a:lnTo>
                <a:lnTo>
                  <a:pt x="3427" y="2828"/>
                </a:lnTo>
                <a:lnTo>
                  <a:pt x="3422" y="2827"/>
                </a:lnTo>
                <a:lnTo>
                  <a:pt x="3415" y="2825"/>
                </a:lnTo>
                <a:lnTo>
                  <a:pt x="3399" y="2825"/>
                </a:lnTo>
                <a:lnTo>
                  <a:pt x="3384" y="2825"/>
                </a:lnTo>
                <a:lnTo>
                  <a:pt x="3376" y="2825"/>
                </a:lnTo>
                <a:lnTo>
                  <a:pt x="3372" y="2827"/>
                </a:lnTo>
                <a:lnTo>
                  <a:pt x="3369" y="2827"/>
                </a:lnTo>
                <a:lnTo>
                  <a:pt x="3367" y="2827"/>
                </a:lnTo>
                <a:lnTo>
                  <a:pt x="3362" y="2832"/>
                </a:lnTo>
                <a:lnTo>
                  <a:pt x="3357" y="2835"/>
                </a:lnTo>
                <a:lnTo>
                  <a:pt x="3353" y="2837"/>
                </a:lnTo>
                <a:lnTo>
                  <a:pt x="3350" y="2839"/>
                </a:lnTo>
                <a:lnTo>
                  <a:pt x="3341" y="2839"/>
                </a:lnTo>
                <a:lnTo>
                  <a:pt x="3331" y="2839"/>
                </a:lnTo>
                <a:lnTo>
                  <a:pt x="3319" y="2839"/>
                </a:lnTo>
                <a:lnTo>
                  <a:pt x="3316" y="2839"/>
                </a:lnTo>
                <a:lnTo>
                  <a:pt x="3289" y="2839"/>
                </a:lnTo>
                <a:lnTo>
                  <a:pt x="3290" y="2835"/>
                </a:lnTo>
                <a:lnTo>
                  <a:pt x="3295" y="2833"/>
                </a:lnTo>
                <a:lnTo>
                  <a:pt x="3307" y="2832"/>
                </a:lnTo>
                <a:lnTo>
                  <a:pt x="3312" y="2832"/>
                </a:lnTo>
                <a:lnTo>
                  <a:pt x="3316" y="2833"/>
                </a:lnTo>
                <a:lnTo>
                  <a:pt x="3321" y="2833"/>
                </a:lnTo>
                <a:lnTo>
                  <a:pt x="3328" y="2830"/>
                </a:lnTo>
                <a:lnTo>
                  <a:pt x="3335" y="2825"/>
                </a:lnTo>
                <a:lnTo>
                  <a:pt x="3343" y="2822"/>
                </a:lnTo>
                <a:lnTo>
                  <a:pt x="3347" y="2820"/>
                </a:lnTo>
                <a:lnTo>
                  <a:pt x="3360" y="2815"/>
                </a:lnTo>
                <a:lnTo>
                  <a:pt x="3364" y="2815"/>
                </a:lnTo>
                <a:lnTo>
                  <a:pt x="3367" y="2811"/>
                </a:lnTo>
                <a:lnTo>
                  <a:pt x="3370" y="2810"/>
                </a:lnTo>
                <a:lnTo>
                  <a:pt x="3379" y="2808"/>
                </a:lnTo>
                <a:lnTo>
                  <a:pt x="3389" y="2806"/>
                </a:lnTo>
                <a:lnTo>
                  <a:pt x="3399" y="2803"/>
                </a:lnTo>
                <a:lnTo>
                  <a:pt x="3403" y="2801"/>
                </a:lnTo>
                <a:lnTo>
                  <a:pt x="3410" y="2796"/>
                </a:lnTo>
                <a:lnTo>
                  <a:pt x="3416" y="2791"/>
                </a:lnTo>
                <a:lnTo>
                  <a:pt x="3418" y="2787"/>
                </a:lnTo>
                <a:lnTo>
                  <a:pt x="3420" y="2784"/>
                </a:lnTo>
                <a:lnTo>
                  <a:pt x="3423" y="2782"/>
                </a:lnTo>
                <a:lnTo>
                  <a:pt x="3434" y="2779"/>
                </a:lnTo>
                <a:lnTo>
                  <a:pt x="3444" y="2777"/>
                </a:lnTo>
                <a:lnTo>
                  <a:pt x="3447" y="2774"/>
                </a:lnTo>
                <a:lnTo>
                  <a:pt x="3451" y="2770"/>
                </a:lnTo>
                <a:lnTo>
                  <a:pt x="3451" y="2769"/>
                </a:lnTo>
                <a:lnTo>
                  <a:pt x="3452" y="2764"/>
                </a:lnTo>
                <a:lnTo>
                  <a:pt x="3452" y="2757"/>
                </a:lnTo>
                <a:lnTo>
                  <a:pt x="3459" y="2757"/>
                </a:lnTo>
                <a:lnTo>
                  <a:pt x="3464" y="2758"/>
                </a:lnTo>
                <a:lnTo>
                  <a:pt x="3468" y="2762"/>
                </a:lnTo>
                <a:lnTo>
                  <a:pt x="3471" y="2765"/>
                </a:lnTo>
                <a:lnTo>
                  <a:pt x="3478" y="2772"/>
                </a:lnTo>
                <a:lnTo>
                  <a:pt x="3481" y="2776"/>
                </a:lnTo>
                <a:lnTo>
                  <a:pt x="3486" y="2777"/>
                </a:lnTo>
                <a:lnTo>
                  <a:pt x="3493" y="2777"/>
                </a:lnTo>
                <a:lnTo>
                  <a:pt x="3500" y="2777"/>
                </a:lnTo>
                <a:lnTo>
                  <a:pt x="3505" y="2776"/>
                </a:lnTo>
                <a:lnTo>
                  <a:pt x="3507" y="2770"/>
                </a:lnTo>
                <a:lnTo>
                  <a:pt x="3517" y="2777"/>
                </a:lnTo>
                <a:lnTo>
                  <a:pt x="3529" y="2782"/>
                </a:lnTo>
                <a:lnTo>
                  <a:pt x="3544" y="2784"/>
                </a:lnTo>
                <a:lnTo>
                  <a:pt x="3551" y="2786"/>
                </a:lnTo>
                <a:lnTo>
                  <a:pt x="3561" y="2784"/>
                </a:lnTo>
                <a:lnTo>
                  <a:pt x="3565" y="2782"/>
                </a:lnTo>
                <a:lnTo>
                  <a:pt x="3567" y="2781"/>
                </a:lnTo>
                <a:lnTo>
                  <a:pt x="3568" y="2774"/>
                </a:lnTo>
                <a:lnTo>
                  <a:pt x="3568" y="2757"/>
                </a:lnTo>
                <a:lnTo>
                  <a:pt x="3573" y="2748"/>
                </a:lnTo>
                <a:lnTo>
                  <a:pt x="3577" y="2745"/>
                </a:lnTo>
                <a:lnTo>
                  <a:pt x="3582" y="2743"/>
                </a:lnTo>
                <a:lnTo>
                  <a:pt x="3589" y="2743"/>
                </a:lnTo>
                <a:lnTo>
                  <a:pt x="3594" y="2753"/>
                </a:lnTo>
                <a:lnTo>
                  <a:pt x="3597" y="2765"/>
                </a:lnTo>
                <a:lnTo>
                  <a:pt x="3602" y="2791"/>
                </a:lnTo>
                <a:lnTo>
                  <a:pt x="3604" y="2796"/>
                </a:lnTo>
                <a:lnTo>
                  <a:pt x="3607" y="2801"/>
                </a:lnTo>
                <a:lnTo>
                  <a:pt x="3613" y="2805"/>
                </a:lnTo>
                <a:lnTo>
                  <a:pt x="3618" y="2806"/>
                </a:lnTo>
                <a:lnTo>
                  <a:pt x="3630" y="2810"/>
                </a:lnTo>
                <a:lnTo>
                  <a:pt x="3633" y="2813"/>
                </a:lnTo>
                <a:lnTo>
                  <a:pt x="3636" y="2818"/>
                </a:lnTo>
                <a:lnTo>
                  <a:pt x="3636" y="2828"/>
                </a:lnTo>
                <a:lnTo>
                  <a:pt x="3635" y="2837"/>
                </a:lnTo>
                <a:lnTo>
                  <a:pt x="3631" y="2844"/>
                </a:lnTo>
                <a:lnTo>
                  <a:pt x="3625" y="2847"/>
                </a:lnTo>
                <a:lnTo>
                  <a:pt x="3618" y="2851"/>
                </a:lnTo>
                <a:lnTo>
                  <a:pt x="3609" y="2852"/>
                </a:lnTo>
                <a:lnTo>
                  <a:pt x="3599" y="2852"/>
                </a:lnTo>
                <a:lnTo>
                  <a:pt x="3589" y="2852"/>
                </a:lnTo>
                <a:lnTo>
                  <a:pt x="3585" y="2856"/>
                </a:lnTo>
                <a:lnTo>
                  <a:pt x="3582" y="2859"/>
                </a:lnTo>
                <a:lnTo>
                  <a:pt x="3577" y="2868"/>
                </a:lnTo>
                <a:lnTo>
                  <a:pt x="3573" y="2878"/>
                </a:lnTo>
                <a:lnTo>
                  <a:pt x="3568" y="2886"/>
                </a:lnTo>
                <a:lnTo>
                  <a:pt x="3561" y="2886"/>
                </a:lnTo>
                <a:lnTo>
                  <a:pt x="3558" y="2886"/>
                </a:lnTo>
                <a:lnTo>
                  <a:pt x="3555" y="2888"/>
                </a:lnTo>
                <a:lnTo>
                  <a:pt x="3553" y="2891"/>
                </a:lnTo>
                <a:lnTo>
                  <a:pt x="3548" y="2897"/>
                </a:lnTo>
                <a:lnTo>
                  <a:pt x="3544" y="2900"/>
                </a:lnTo>
                <a:lnTo>
                  <a:pt x="3541" y="2900"/>
                </a:lnTo>
                <a:lnTo>
                  <a:pt x="3541" y="2903"/>
                </a:lnTo>
                <a:lnTo>
                  <a:pt x="3539" y="2907"/>
                </a:lnTo>
                <a:lnTo>
                  <a:pt x="3536" y="2907"/>
                </a:lnTo>
                <a:lnTo>
                  <a:pt x="3532" y="2910"/>
                </a:lnTo>
                <a:lnTo>
                  <a:pt x="3524" y="2915"/>
                </a:lnTo>
                <a:lnTo>
                  <a:pt x="3521" y="2917"/>
                </a:lnTo>
                <a:lnTo>
                  <a:pt x="3515" y="2919"/>
                </a:lnTo>
                <a:lnTo>
                  <a:pt x="3510" y="2919"/>
                </a:lnTo>
                <a:lnTo>
                  <a:pt x="3505" y="2915"/>
                </a:lnTo>
                <a:lnTo>
                  <a:pt x="3503" y="2914"/>
                </a:lnTo>
                <a:lnTo>
                  <a:pt x="3500" y="2914"/>
                </a:lnTo>
                <a:lnTo>
                  <a:pt x="3497" y="2915"/>
                </a:lnTo>
                <a:lnTo>
                  <a:pt x="3495" y="2917"/>
                </a:lnTo>
                <a:lnTo>
                  <a:pt x="3493" y="2924"/>
                </a:lnTo>
                <a:lnTo>
                  <a:pt x="3493" y="2941"/>
                </a:lnTo>
                <a:lnTo>
                  <a:pt x="3483" y="2948"/>
                </a:lnTo>
                <a:lnTo>
                  <a:pt x="3473" y="2956"/>
                </a:lnTo>
                <a:lnTo>
                  <a:pt x="3466" y="2968"/>
                </a:lnTo>
                <a:lnTo>
                  <a:pt x="3459" y="2978"/>
                </a:lnTo>
                <a:lnTo>
                  <a:pt x="3452" y="2990"/>
                </a:lnTo>
                <a:lnTo>
                  <a:pt x="3444" y="3001"/>
                </a:lnTo>
                <a:lnTo>
                  <a:pt x="3435" y="3009"/>
                </a:lnTo>
                <a:lnTo>
                  <a:pt x="3425" y="3016"/>
                </a:lnTo>
                <a:lnTo>
                  <a:pt x="3425" y="3025"/>
                </a:lnTo>
                <a:lnTo>
                  <a:pt x="3422" y="3031"/>
                </a:lnTo>
                <a:lnTo>
                  <a:pt x="3415" y="3042"/>
                </a:lnTo>
                <a:lnTo>
                  <a:pt x="3413" y="3045"/>
                </a:lnTo>
                <a:lnTo>
                  <a:pt x="3411" y="3052"/>
                </a:lnTo>
                <a:lnTo>
                  <a:pt x="3408" y="3059"/>
                </a:lnTo>
                <a:lnTo>
                  <a:pt x="3403" y="3066"/>
                </a:lnTo>
                <a:lnTo>
                  <a:pt x="3396" y="3072"/>
                </a:lnTo>
                <a:lnTo>
                  <a:pt x="3393" y="3074"/>
                </a:lnTo>
                <a:lnTo>
                  <a:pt x="3377" y="3093"/>
                </a:lnTo>
                <a:lnTo>
                  <a:pt x="3376" y="3096"/>
                </a:lnTo>
                <a:lnTo>
                  <a:pt x="3369" y="3101"/>
                </a:lnTo>
                <a:lnTo>
                  <a:pt x="3364" y="3101"/>
                </a:lnTo>
                <a:lnTo>
                  <a:pt x="3360" y="3103"/>
                </a:lnTo>
                <a:lnTo>
                  <a:pt x="3357" y="3103"/>
                </a:lnTo>
                <a:lnTo>
                  <a:pt x="3352" y="3107"/>
                </a:lnTo>
                <a:lnTo>
                  <a:pt x="3347" y="3110"/>
                </a:lnTo>
                <a:lnTo>
                  <a:pt x="3336" y="3122"/>
                </a:lnTo>
                <a:lnTo>
                  <a:pt x="3336" y="3125"/>
                </a:lnTo>
                <a:lnTo>
                  <a:pt x="3336" y="3134"/>
                </a:lnTo>
                <a:lnTo>
                  <a:pt x="3338" y="3141"/>
                </a:lnTo>
                <a:lnTo>
                  <a:pt x="3341" y="3146"/>
                </a:lnTo>
                <a:lnTo>
                  <a:pt x="3343" y="3153"/>
                </a:lnTo>
                <a:lnTo>
                  <a:pt x="3345" y="3156"/>
                </a:lnTo>
                <a:lnTo>
                  <a:pt x="3347" y="3158"/>
                </a:lnTo>
                <a:lnTo>
                  <a:pt x="3353" y="3159"/>
                </a:lnTo>
                <a:lnTo>
                  <a:pt x="3360" y="3161"/>
                </a:lnTo>
                <a:lnTo>
                  <a:pt x="3362" y="3163"/>
                </a:lnTo>
                <a:lnTo>
                  <a:pt x="3364" y="3166"/>
                </a:lnTo>
                <a:lnTo>
                  <a:pt x="3370" y="3166"/>
                </a:lnTo>
                <a:lnTo>
                  <a:pt x="3386" y="3165"/>
                </a:lnTo>
                <a:lnTo>
                  <a:pt x="3398" y="3159"/>
                </a:lnTo>
                <a:lnTo>
                  <a:pt x="3410" y="3154"/>
                </a:lnTo>
                <a:lnTo>
                  <a:pt x="3420" y="3147"/>
                </a:lnTo>
                <a:lnTo>
                  <a:pt x="3430" y="3142"/>
                </a:lnTo>
                <a:lnTo>
                  <a:pt x="3442" y="3136"/>
                </a:lnTo>
                <a:lnTo>
                  <a:pt x="3456" y="3132"/>
                </a:lnTo>
                <a:lnTo>
                  <a:pt x="3473" y="3132"/>
                </a:lnTo>
                <a:lnTo>
                  <a:pt x="3495" y="3139"/>
                </a:lnTo>
                <a:lnTo>
                  <a:pt x="3505" y="3144"/>
                </a:lnTo>
                <a:lnTo>
                  <a:pt x="3514" y="3149"/>
                </a:lnTo>
                <a:lnTo>
                  <a:pt x="3517" y="3153"/>
                </a:lnTo>
                <a:lnTo>
                  <a:pt x="3532" y="3163"/>
                </a:lnTo>
                <a:lnTo>
                  <a:pt x="3546" y="3173"/>
                </a:lnTo>
                <a:lnTo>
                  <a:pt x="3549" y="3175"/>
                </a:lnTo>
                <a:lnTo>
                  <a:pt x="3556" y="3180"/>
                </a:lnTo>
                <a:lnTo>
                  <a:pt x="3561" y="3180"/>
                </a:lnTo>
                <a:lnTo>
                  <a:pt x="3567" y="3180"/>
                </a:lnTo>
                <a:lnTo>
                  <a:pt x="3570" y="3180"/>
                </a:lnTo>
                <a:lnTo>
                  <a:pt x="3589" y="3180"/>
                </a:lnTo>
                <a:lnTo>
                  <a:pt x="3597" y="3183"/>
                </a:lnTo>
                <a:lnTo>
                  <a:pt x="3602" y="3187"/>
                </a:lnTo>
                <a:lnTo>
                  <a:pt x="3609" y="3188"/>
                </a:lnTo>
                <a:lnTo>
                  <a:pt x="3613" y="3188"/>
                </a:lnTo>
                <a:lnTo>
                  <a:pt x="3621" y="3185"/>
                </a:lnTo>
                <a:lnTo>
                  <a:pt x="3626" y="3180"/>
                </a:lnTo>
                <a:lnTo>
                  <a:pt x="3631" y="3180"/>
                </a:lnTo>
                <a:lnTo>
                  <a:pt x="3636" y="3180"/>
                </a:lnTo>
                <a:lnTo>
                  <a:pt x="3648" y="3183"/>
                </a:lnTo>
                <a:lnTo>
                  <a:pt x="3659" y="3187"/>
                </a:lnTo>
                <a:lnTo>
                  <a:pt x="3662" y="3188"/>
                </a:lnTo>
                <a:lnTo>
                  <a:pt x="3665" y="3192"/>
                </a:lnTo>
                <a:lnTo>
                  <a:pt x="3674" y="3197"/>
                </a:lnTo>
                <a:lnTo>
                  <a:pt x="3691" y="3204"/>
                </a:lnTo>
                <a:lnTo>
                  <a:pt x="3696" y="3204"/>
                </a:lnTo>
                <a:lnTo>
                  <a:pt x="3698" y="3205"/>
                </a:lnTo>
                <a:lnTo>
                  <a:pt x="3700" y="3209"/>
                </a:lnTo>
                <a:lnTo>
                  <a:pt x="3703" y="3214"/>
                </a:lnTo>
                <a:lnTo>
                  <a:pt x="3706" y="3221"/>
                </a:lnTo>
                <a:lnTo>
                  <a:pt x="3708" y="3223"/>
                </a:lnTo>
                <a:lnTo>
                  <a:pt x="3711" y="3224"/>
                </a:lnTo>
                <a:lnTo>
                  <a:pt x="3715" y="3226"/>
                </a:lnTo>
                <a:lnTo>
                  <a:pt x="3718" y="3228"/>
                </a:lnTo>
                <a:lnTo>
                  <a:pt x="3718" y="3233"/>
                </a:lnTo>
                <a:lnTo>
                  <a:pt x="3720" y="3236"/>
                </a:lnTo>
                <a:lnTo>
                  <a:pt x="3722" y="3240"/>
                </a:lnTo>
                <a:lnTo>
                  <a:pt x="3725" y="3241"/>
                </a:lnTo>
                <a:lnTo>
                  <a:pt x="3725" y="3262"/>
                </a:lnTo>
                <a:lnTo>
                  <a:pt x="3725" y="3282"/>
                </a:lnTo>
                <a:lnTo>
                  <a:pt x="3725" y="3292"/>
                </a:lnTo>
                <a:lnTo>
                  <a:pt x="3725" y="3303"/>
                </a:lnTo>
                <a:lnTo>
                  <a:pt x="3729" y="3309"/>
                </a:lnTo>
                <a:lnTo>
                  <a:pt x="3732" y="3316"/>
                </a:lnTo>
                <a:lnTo>
                  <a:pt x="3732" y="3327"/>
                </a:lnTo>
                <a:lnTo>
                  <a:pt x="3732" y="3337"/>
                </a:lnTo>
                <a:lnTo>
                  <a:pt x="3729" y="3344"/>
                </a:lnTo>
                <a:lnTo>
                  <a:pt x="3725" y="3350"/>
                </a:lnTo>
                <a:lnTo>
                  <a:pt x="3725" y="3357"/>
                </a:lnTo>
                <a:lnTo>
                  <a:pt x="3727" y="3362"/>
                </a:lnTo>
                <a:lnTo>
                  <a:pt x="3730" y="3362"/>
                </a:lnTo>
                <a:lnTo>
                  <a:pt x="3737" y="3366"/>
                </a:lnTo>
                <a:lnTo>
                  <a:pt x="3739" y="3369"/>
                </a:lnTo>
                <a:lnTo>
                  <a:pt x="3739" y="3373"/>
                </a:lnTo>
                <a:lnTo>
                  <a:pt x="3737" y="3378"/>
                </a:lnTo>
                <a:lnTo>
                  <a:pt x="3730" y="3386"/>
                </a:lnTo>
                <a:lnTo>
                  <a:pt x="3727" y="3390"/>
                </a:lnTo>
                <a:lnTo>
                  <a:pt x="3725" y="3393"/>
                </a:lnTo>
                <a:lnTo>
                  <a:pt x="3723" y="3396"/>
                </a:lnTo>
                <a:lnTo>
                  <a:pt x="3718" y="3402"/>
                </a:lnTo>
                <a:lnTo>
                  <a:pt x="3713" y="3410"/>
                </a:lnTo>
                <a:lnTo>
                  <a:pt x="3705" y="3425"/>
                </a:lnTo>
                <a:lnTo>
                  <a:pt x="3708" y="3431"/>
                </a:lnTo>
                <a:lnTo>
                  <a:pt x="3711" y="3436"/>
                </a:lnTo>
                <a:lnTo>
                  <a:pt x="3715" y="3439"/>
                </a:lnTo>
                <a:lnTo>
                  <a:pt x="3718" y="3446"/>
                </a:lnTo>
                <a:lnTo>
                  <a:pt x="3725" y="3446"/>
                </a:lnTo>
                <a:lnTo>
                  <a:pt x="3732" y="3446"/>
                </a:lnTo>
                <a:lnTo>
                  <a:pt x="3737" y="3448"/>
                </a:lnTo>
                <a:lnTo>
                  <a:pt x="3739" y="3453"/>
                </a:lnTo>
                <a:lnTo>
                  <a:pt x="3773" y="3453"/>
                </a:lnTo>
                <a:lnTo>
                  <a:pt x="3778" y="3453"/>
                </a:lnTo>
                <a:lnTo>
                  <a:pt x="3783" y="3454"/>
                </a:lnTo>
                <a:lnTo>
                  <a:pt x="3787" y="3456"/>
                </a:lnTo>
                <a:lnTo>
                  <a:pt x="3790" y="3460"/>
                </a:lnTo>
                <a:lnTo>
                  <a:pt x="3795" y="3466"/>
                </a:lnTo>
                <a:lnTo>
                  <a:pt x="3800" y="3473"/>
                </a:lnTo>
                <a:lnTo>
                  <a:pt x="3807" y="3471"/>
                </a:lnTo>
                <a:lnTo>
                  <a:pt x="3812" y="3473"/>
                </a:lnTo>
                <a:lnTo>
                  <a:pt x="3821" y="3477"/>
                </a:lnTo>
                <a:lnTo>
                  <a:pt x="3829" y="3480"/>
                </a:lnTo>
                <a:lnTo>
                  <a:pt x="3834" y="3482"/>
                </a:lnTo>
                <a:lnTo>
                  <a:pt x="3841" y="3480"/>
                </a:lnTo>
                <a:lnTo>
                  <a:pt x="3855" y="3480"/>
                </a:lnTo>
                <a:lnTo>
                  <a:pt x="3857" y="3480"/>
                </a:lnTo>
                <a:lnTo>
                  <a:pt x="3874" y="3480"/>
                </a:lnTo>
                <a:lnTo>
                  <a:pt x="3881" y="3480"/>
                </a:lnTo>
                <a:lnTo>
                  <a:pt x="3884" y="3478"/>
                </a:lnTo>
                <a:lnTo>
                  <a:pt x="3887" y="3475"/>
                </a:lnTo>
                <a:lnTo>
                  <a:pt x="3889" y="3473"/>
                </a:lnTo>
                <a:lnTo>
                  <a:pt x="3896" y="3468"/>
                </a:lnTo>
                <a:lnTo>
                  <a:pt x="3904" y="3463"/>
                </a:lnTo>
                <a:lnTo>
                  <a:pt x="3915" y="3460"/>
                </a:lnTo>
                <a:lnTo>
                  <a:pt x="3925" y="3458"/>
                </a:lnTo>
                <a:lnTo>
                  <a:pt x="3927" y="3458"/>
                </a:lnTo>
                <a:lnTo>
                  <a:pt x="3932" y="3454"/>
                </a:lnTo>
                <a:lnTo>
                  <a:pt x="3937" y="3453"/>
                </a:lnTo>
                <a:lnTo>
                  <a:pt x="3940" y="3453"/>
                </a:lnTo>
                <a:lnTo>
                  <a:pt x="3944" y="3449"/>
                </a:lnTo>
                <a:lnTo>
                  <a:pt x="3949" y="3444"/>
                </a:lnTo>
                <a:lnTo>
                  <a:pt x="3957" y="3432"/>
                </a:lnTo>
                <a:lnTo>
                  <a:pt x="3961" y="3431"/>
                </a:lnTo>
                <a:lnTo>
                  <a:pt x="3964" y="3429"/>
                </a:lnTo>
                <a:lnTo>
                  <a:pt x="3967" y="3427"/>
                </a:lnTo>
                <a:lnTo>
                  <a:pt x="3971" y="3425"/>
                </a:lnTo>
                <a:lnTo>
                  <a:pt x="3973" y="3422"/>
                </a:lnTo>
                <a:lnTo>
                  <a:pt x="3973" y="3417"/>
                </a:lnTo>
                <a:lnTo>
                  <a:pt x="3973" y="3413"/>
                </a:lnTo>
                <a:lnTo>
                  <a:pt x="3974" y="3412"/>
                </a:lnTo>
                <a:lnTo>
                  <a:pt x="3978" y="3412"/>
                </a:lnTo>
                <a:lnTo>
                  <a:pt x="3981" y="3405"/>
                </a:lnTo>
                <a:lnTo>
                  <a:pt x="3986" y="3400"/>
                </a:lnTo>
                <a:lnTo>
                  <a:pt x="3991" y="3395"/>
                </a:lnTo>
                <a:lnTo>
                  <a:pt x="3998" y="3391"/>
                </a:lnTo>
                <a:lnTo>
                  <a:pt x="4002" y="3386"/>
                </a:lnTo>
                <a:lnTo>
                  <a:pt x="4003" y="3379"/>
                </a:lnTo>
                <a:lnTo>
                  <a:pt x="4007" y="3374"/>
                </a:lnTo>
                <a:lnTo>
                  <a:pt x="4008" y="3373"/>
                </a:lnTo>
                <a:lnTo>
                  <a:pt x="4012" y="3371"/>
                </a:lnTo>
                <a:lnTo>
                  <a:pt x="4012" y="3362"/>
                </a:lnTo>
                <a:lnTo>
                  <a:pt x="4012" y="3354"/>
                </a:lnTo>
                <a:lnTo>
                  <a:pt x="4015" y="3340"/>
                </a:lnTo>
                <a:lnTo>
                  <a:pt x="4025" y="3316"/>
                </a:lnTo>
                <a:lnTo>
                  <a:pt x="4025" y="3309"/>
                </a:lnTo>
                <a:lnTo>
                  <a:pt x="4029" y="3303"/>
                </a:lnTo>
                <a:lnTo>
                  <a:pt x="4032" y="3298"/>
                </a:lnTo>
                <a:lnTo>
                  <a:pt x="4032" y="3289"/>
                </a:lnTo>
                <a:lnTo>
                  <a:pt x="4037" y="3286"/>
                </a:lnTo>
                <a:lnTo>
                  <a:pt x="4043" y="3282"/>
                </a:lnTo>
                <a:lnTo>
                  <a:pt x="4044" y="3277"/>
                </a:lnTo>
                <a:lnTo>
                  <a:pt x="4046" y="3269"/>
                </a:lnTo>
                <a:lnTo>
                  <a:pt x="4053" y="3265"/>
                </a:lnTo>
                <a:lnTo>
                  <a:pt x="4058" y="3262"/>
                </a:lnTo>
                <a:lnTo>
                  <a:pt x="4066" y="3250"/>
                </a:lnTo>
                <a:lnTo>
                  <a:pt x="4068" y="3248"/>
                </a:lnTo>
                <a:lnTo>
                  <a:pt x="4071" y="3245"/>
                </a:lnTo>
                <a:lnTo>
                  <a:pt x="4075" y="3243"/>
                </a:lnTo>
                <a:lnTo>
                  <a:pt x="4085" y="3240"/>
                </a:lnTo>
                <a:lnTo>
                  <a:pt x="4095" y="3236"/>
                </a:lnTo>
                <a:lnTo>
                  <a:pt x="4100" y="3233"/>
                </a:lnTo>
                <a:lnTo>
                  <a:pt x="4104" y="3229"/>
                </a:lnTo>
                <a:lnTo>
                  <a:pt x="4109" y="3228"/>
                </a:lnTo>
                <a:lnTo>
                  <a:pt x="4112" y="3223"/>
                </a:lnTo>
                <a:lnTo>
                  <a:pt x="4116" y="3217"/>
                </a:lnTo>
                <a:lnTo>
                  <a:pt x="4118" y="3212"/>
                </a:lnTo>
                <a:lnTo>
                  <a:pt x="4119" y="3209"/>
                </a:lnTo>
                <a:lnTo>
                  <a:pt x="4123" y="3207"/>
                </a:lnTo>
                <a:lnTo>
                  <a:pt x="4135" y="3200"/>
                </a:lnTo>
                <a:lnTo>
                  <a:pt x="4147" y="3197"/>
                </a:lnTo>
                <a:lnTo>
                  <a:pt x="4150" y="3195"/>
                </a:lnTo>
                <a:lnTo>
                  <a:pt x="4157" y="3194"/>
                </a:lnTo>
                <a:lnTo>
                  <a:pt x="4160" y="3190"/>
                </a:lnTo>
                <a:lnTo>
                  <a:pt x="4162" y="3187"/>
                </a:lnTo>
                <a:lnTo>
                  <a:pt x="4210" y="3187"/>
                </a:lnTo>
                <a:lnTo>
                  <a:pt x="4215" y="3180"/>
                </a:lnTo>
                <a:lnTo>
                  <a:pt x="4216" y="3170"/>
                </a:lnTo>
                <a:lnTo>
                  <a:pt x="4216" y="3158"/>
                </a:lnTo>
                <a:lnTo>
                  <a:pt x="4216" y="3146"/>
                </a:lnTo>
                <a:lnTo>
                  <a:pt x="4222" y="3144"/>
                </a:lnTo>
                <a:lnTo>
                  <a:pt x="4223" y="3141"/>
                </a:lnTo>
                <a:lnTo>
                  <a:pt x="4225" y="3137"/>
                </a:lnTo>
                <a:lnTo>
                  <a:pt x="4237" y="3127"/>
                </a:lnTo>
                <a:lnTo>
                  <a:pt x="4244" y="3120"/>
                </a:lnTo>
                <a:lnTo>
                  <a:pt x="4245" y="3115"/>
                </a:lnTo>
                <a:lnTo>
                  <a:pt x="4245" y="3112"/>
                </a:lnTo>
                <a:lnTo>
                  <a:pt x="4247" y="3108"/>
                </a:lnTo>
                <a:lnTo>
                  <a:pt x="4251" y="3103"/>
                </a:lnTo>
                <a:lnTo>
                  <a:pt x="4257" y="3098"/>
                </a:lnTo>
                <a:lnTo>
                  <a:pt x="4261" y="3098"/>
                </a:lnTo>
                <a:lnTo>
                  <a:pt x="4285" y="3098"/>
                </a:lnTo>
                <a:lnTo>
                  <a:pt x="4290" y="3079"/>
                </a:lnTo>
                <a:lnTo>
                  <a:pt x="4292" y="3072"/>
                </a:lnTo>
                <a:lnTo>
                  <a:pt x="4292" y="3064"/>
                </a:lnTo>
                <a:lnTo>
                  <a:pt x="4288" y="3062"/>
                </a:lnTo>
                <a:lnTo>
                  <a:pt x="4286" y="3060"/>
                </a:lnTo>
                <a:lnTo>
                  <a:pt x="4285" y="3057"/>
                </a:lnTo>
                <a:lnTo>
                  <a:pt x="4285" y="3030"/>
                </a:lnTo>
                <a:lnTo>
                  <a:pt x="4286" y="3025"/>
                </a:lnTo>
                <a:lnTo>
                  <a:pt x="4288" y="3023"/>
                </a:lnTo>
                <a:lnTo>
                  <a:pt x="4292" y="3023"/>
                </a:lnTo>
                <a:lnTo>
                  <a:pt x="4295" y="3018"/>
                </a:lnTo>
                <a:lnTo>
                  <a:pt x="4298" y="3013"/>
                </a:lnTo>
                <a:lnTo>
                  <a:pt x="4302" y="3009"/>
                </a:lnTo>
                <a:lnTo>
                  <a:pt x="4305" y="3002"/>
                </a:lnTo>
                <a:lnTo>
                  <a:pt x="4380" y="3002"/>
                </a:lnTo>
                <a:lnTo>
                  <a:pt x="4385" y="3004"/>
                </a:lnTo>
                <a:lnTo>
                  <a:pt x="4387" y="3006"/>
                </a:lnTo>
                <a:lnTo>
                  <a:pt x="4387" y="3009"/>
                </a:lnTo>
                <a:lnTo>
                  <a:pt x="4394" y="3014"/>
                </a:lnTo>
                <a:lnTo>
                  <a:pt x="4399" y="3018"/>
                </a:lnTo>
                <a:lnTo>
                  <a:pt x="4406" y="3021"/>
                </a:lnTo>
                <a:lnTo>
                  <a:pt x="4414" y="3023"/>
                </a:lnTo>
                <a:lnTo>
                  <a:pt x="4423" y="3021"/>
                </a:lnTo>
                <a:lnTo>
                  <a:pt x="4428" y="3018"/>
                </a:lnTo>
                <a:lnTo>
                  <a:pt x="4435" y="3014"/>
                </a:lnTo>
                <a:lnTo>
                  <a:pt x="4442" y="3009"/>
                </a:lnTo>
                <a:lnTo>
                  <a:pt x="4447" y="3006"/>
                </a:lnTo>
                <a:lnTo>
                  <a:pt x="4452" y="3002"/>
                </a:lnTo>
                <a:lnTo>
                  <a:pt x="4455" y="2997"/>
                </a:lnTo>
                <a:lnTo>
                  <a:pt x="4462" y="2996"/>
                </a:lnTo>
                <a:lnTo>
                  <a:pt x="4464" y="2990"/>
                </a:lnTo>
                <a:lnTo>
                  <a:pt x="4466" y="2989"/>
                </a:lnTo>
                <a:lnTo>
                  <a:pt x="4469" y="2989"/>
                </a:lnTo>
                <a:lnTo>
                  <a:pt x="4496" y="2989"/>
                </a:lnTo>
                <a:lnTo>
                  <a:pt x="4500" y="2989"/>
                </a:lnTo>
                <a:lnTo>
                  <a:pt x="4505" y="2989"/>
                </a:lnTo>
                <a:lnTo>
                  <a:pt x="4508" y="2990"/>
                </a:lnTo>
                <a:lnTo>
                  <a:pt x="4515" y="2994"/>
                </a:lnTo>
                <a:lnTo>
                  <a:pt x="4520" y="2994"/>
                </a:lnTo>
                <a:lnTo>
                  <a:pt x="4524" y="2994"/>
                </a:lnTo>
                <a:lnTo>
                  <a:pt x="4529" y="2992"/>
                </a:lnTo>
                <a:lnTo>
                  <a:pt x="4534" y="2989"/>
                </a:lnTo>
                <a:lnTo>
                  <a:pt x="4536" y="2985"/>
                </a:lnTo>
                <a:lnTo>
                  <a:pt x="4539" y="2977"/>
                </a:lnTo>
                <a:lnTo>
                  <a:pt x="4539" y="2966"/>
                </a:lnTo>
                <a:lnTo>
                  <a:pt x="4541" y="2963"/>
                </a:lnTo>
                <a:lnTo>
                  <a:pt x="4544" y="2955"/>
                </a:lnTo>
                <a:lnTo>
                  <a:pt x="4554" y="2955"/>
                </a:lnTo>
                <a:lnTo>
                  <a:pt x="4565" y="2955"/>
                </a:lnTo>
                <a:lnTo>
                  <a:pt x="4571" y="2951"/>
                </a:lnTo>
                <a:lnTo>
                  <a:pt x="4578" y="2948"/>
                </a:lnTo>
                <a:lnTo>
                  <a:pt x="4582" y="2943"/>
                </a:lnTo>
                <a:lnTo>
                  <a:pt x="4583" y="2936"/>
                </a:lnTo>
                <a:lnTo>
                  <a:pt x="4587" y="2931"/>
                </a:lnTo>
                <a:lnTo>
                  <a:pt x="4588" y="2929"/>
                </a:lnTo>
                <a:lnTo>
                  <a:pt x="4592" y="2927"/>
                </a:lnTo>
                <a:lnTo>
                  <a:pt x="4588" y="2924"/>
                </a:lnTo>
                <a:lnTo>
                  <a:pt x="4587" y="2919"/>
                </a:lnTo>
                <a:lnTo>
                  <a:pt x="4585" y="2914"/>
                </a:lnTo>
                <a:lnTo>
                  <a:pt x="4583" y="2910"/>
                </a:lnTo>
                <a:lnTo>
                  <a:pt x="4582" y="2909"/>
                </a:lnTo>
                <a:lnTo>
                  <a:pt x="4576" y="2907"/>
                </a:lnTo>
                <a:lnTo>
                  <a:pt x="4573" y="2905"/>
                </a:lnTo>
                <a:lnTo>
                  <a:pt x="4568" y="2898"/>
                </a:lnTo>
                <a:lnTo>
                  <a:pt x="4566" y="2891"/>
                </a:lnTo>
                <a:lnTo>
                  <a:pt x="4565" y="2886"/>
                </a:lnTo>
                <a:lnTo>
                  <a:pt x="4565" y="2883"/>
                </a:lnTo>
                <a:lnTo>
                  <a:pt x="4565" y="2874"/>
                </a:lnTo>
                <a:lnTo>
                  <a:pt x="4565" y="2866"/>
                </a:lnTo>
                <a:lnTo>
                  <a:pt x="4563" y="2862"/>
                </a:lnTo>
                <a:lnTo>
                  <a:pt x="4561" y="2859"/>
                </a:lnTo>
                <a:lnTo>
                  <a:pt x="4558" y="2857"/>
                </a:lnTo>
                <a:lnTo>
                  <a:pt x="4558" y="2852"/>
                </a:lnTo>
                <a:lnTo>
                  <a:pt x="4559" y="2844"/>
                </a:lnTo>
                <a:lnTo>
                  <a:pt x="4563" y="2837"/>
                </a:lnTo>
                <a:lnTo>
                  <a:pt x="4565" y="2828"/>
                </a:lnTo>
                <a:lnTo>
                  <a:pt x="4565" y="2818"/>
                </a:lnTo>
                <a:lnTo>
                  <a:pt x="4585" y="2818"/>
                </a:lnTo>
                <a:lnTo>
                  <a:pt x="4585" y="2811"/>
                </a:lnTo>
                <a:lnTo>
                  <a:pt x="4587" y="2808"/>
                </a:lnTo>
                <a:lnTo>
                  <a:pt x="4590" y="2803"/>
                </a:lnTo>
                <a:lnTo>
                  <a:pt x="4592" y="2798"/>
                </a:lnTo>
                <a:lnTo>
                  <a:pt x="4592" y="2793"/>
                </a:lnTo>
                <a:lnTo>
                  <a:pt x="4593" y="2789"/>
                </a:lnTo>
                <a:lnTo>
                  <a:pt x="4595" y="2786"/>
                </a:lnTo>
                <a:lnTo>
                  <a:pt x="4599" y="2784"/>
                </a:lnTo>
                <a:lnTo>
                  <a:pt x="4592" y="2770"/>
                </a:lnTo>
                <a:lnTo>
                  <a:pt x="4585" y="2757"/>
                </a:lnTo>
                <a:lnTo>
                  <a:pt x="4565" y="2757"/>
                </a:lnTo>
                <a:lnTo>
                  <a:pt x="4563" y="2762"/>
                </a:lnTo>
                <a:lnTo>
                  <a:pt x="4561" y="2764"/>
                </a:lnTo>
                <a:lnTo>
                  <a:pt x="4558" y="2764"/>
                </a:lnTo>
                <a:lnTo>
                  <a:pt x="4554" y="2765"/>
                </a:lnTo>
                <a:lnTo>
                  <a:pt x="4549" y="2765"/>
                </a:lnTo>
                <a:lnTo>
                  <a:pt x="4534" y="2764"/>
                </a:lnTo>
                <a:lnTo>
                  <a:pt x="4517" y="2762"/>
                </a:lnTo>
                <a:lnTo>
                  <a:pt x="4510" y="2762"/>
                </a:lnTo>
                <a:lnTo>
                  <a:pt x="4503" y="2764"/>
                </a:lnTo>
                <a:lnTo>
                  <a:pt x="4501" y="2765"/>
                </a:lnTo>
                <a:lnTo>
                  <a:pt x="4501" y="2767"/>
                </a:lnTo>
                <a:lnTo>
                  <a:pt x="4500" y="2769"/>
                </a:lnTo>
                <a:lnTo>
                  <a:pt x="4496" y="2770"/>
                </a:lnTo>
                <a:lnTo>
                  <a:pt x="4489" y="2770"/>
                </a:lnTo>
                <a:lnTo>
                  <a:pt x="4483" y="2770"/>
                </a:lnTo>
                <a:lnTo>
                  <a:pt x="4476" y="2770"/>
                </a:lnTo>
                <a:lnTo>
                  <a:pt x="4469" y="2770"/>
                </a:lnTo>
                <a:lnTo>
                  <a:pt x="4457" y="2776"/>
                </a:lnTo>
                <a:lnTo>
                  <a:pt x="4445" y="2782"/>
                </a:lnTo>
                <a:lnTo>
                  <a:pt x="4421" y="2798"/>
                </a:lnTo>
                <a:lnTo>
                  <a:pt x="4421" y="2825"/>
                </a:lnTo>
                <a:lnTo>
                  <a:pt x="4420" y="2830"/>
                </a:lnTo>
                <a:lnTo>
                  <a:pt x="4418" y="2832"/>
                </a:lnTo>
                <a:lnTo>
                  <a:pt x="4414" y="2832"/>
                </a:lnTo>
                <a:lnTo>
                  <a:pt x="4414" y="2839"/>
                </a:lnTo>
                <a:lnTo>
                  <a:pt x="4401" y="2840"/>
                </a:lnTo>
                <a:lnTo>
                  <a:pt x="4392" y="2839"/>
                </a:lnTo>
                <a:lnTo>
                  <a:pt x="4384" y="2837"/>
                </a:lnTo>
                <a:lnTo>
                  <a:pt x="4377" y="2832"/>
                </a:lnTo>
                <a:lnTo>
                  <a:pt x="4365" y="2822"/>
                </a:lnTo>
                <a:lnTo>
                  <a:pt x="4360" y="2816"/>
                </a:lnTo>
                <a:lnTo>
                  <a:pt x="4353" y="2811"/>
                </a:lnTo>
                <a:lnTo>
                  <a:pt x="4350" y="2811"/>
                </a:lnTo>
                <a:lnTo>
                  <a:pt x="4348" y="2813"/>
                </a:lnTo>
                <a:lnTo>
                  <a:pt x="4346" y="2818"/>
                </a:lnTo>
                <a:lnTo>
                  <a:pt x="4344" y="2823"/>
                </a:lnTo>
                <a:lnTo>
                  <a:pt x="4343" y="2825"/>
                </a:lnTo>
                <a:lnTo>
                  <a:pt x="4339" y="2825"/>
                </a:lnTo>
                <a:lnTo>
                  <a:pt x="4334" y="2833"/>
                </a:lnTo>
                <a:lnTo>
                  <a:pt x="4331" y="2837"/>
                </a:lnTo>
                <a:lnTo>
                  <a:pt x="4326" y="2839"/>
                </a:lnTo>
                <a:lnTo>
                  <a:pt x="4326" y="2873"/>
                </a:lnTo>
                <a:lnTo>
                  <a:pt x="4321" y="2874"/>
                </a:lnTo>
                <a:lnTo>
                  <a:pt x="4317" y="2876"/>
                </a:lnTo>
                <a:lnTo>
                  <a:pt x="4312" y="2883"/>
                </a:lnTo>
                <a:lnTo>
                  <a:pt x="4307" y="2890"/>
                </a:lnTo>
                <a:lnTo>
                  <a:pt x="4303" y="2891"/>
                </a:lnTo>
                <a:lnTo>
                  <a:pt x="4298" y="2893"/>
                </a:lnTo>
                <a:lnTo>
                  <a:pt x="4297" y="2898"/>
                </a:lnTo>
                <a:lnTo>
                  <a:pt x="4295" y="2900"/>
                </a:lnTo>
                <a:lnTo>
                  <a:pt x="4292" y="2900"/>
                </a:lnTo>
                <a:lnTo>
                  <a:pt x="4283" y="2905"/>
                </a:lnTo>
                <a:lnTo>
                  <a:pt x="4280" y="2909"/>
                </a:lnTo>
                <a:lnTo>
                  <a:pt x="4278" y="2914"/>
                </a:lnTo>
                <a:lnTo>
                  <a:pt x="4269" y="2909"/>
                </a:lnTo>
                <a:lnTo>
                  <a:pt x="4264" y="2907"/>
                </a:lnTo>
                <a:lnTo>
                  <a:pt x="4257" y="2907"/>
                </a:lnTo>
                <a:lnTo>
                  <a:pt x="4252" y="2907"/>
                </a:lnTo>
                <a:lnTo>
                  <a:pt x="4249" y="2905"/>
                </a:lnTo>
                <a:lnTo>
                  <a:pt x="4245" y="2903"/>
                </a:lnTo>
                <a:lnTo>
                  <a:pt x="4244" y="2900"/>
                </a:lnTo>
                <a:lnTo>
                  <a:pt x="4237" y="2902"/>
                </a:lnTo>
                <a:lnTo>
                  <a:pt x="4232" y="2900"/>
                </a:lnTo>
                <a:lnTo>
                  <a:pt x="4223" y="2897"/>
                </a:lnTo>
                <a:lnTo>
                  <a:pt x="4215" y="2893"/>
                </a:lnTo>
                <a:lnTo>
                  <a:pt x="4210" y="2891"/>
                </a:lnTo>
                <a:lnTo>
                  <a:pt x="4203" y="2893"/>
                </a:lnTo>
                <a:lnTo>
                  <a:pt x="4199" y="2886"/>
                </a:lnTo>
                <a:lnTo>
                  <a:pt x="4194" y="2880"/>
                </a:lnTo>
                <a:lnTo>
                  <a:pt x="4187" y="2874"/>
                </a:lnTo>
                <a:lnTo>
                  <a:pt x="4181" y="2871"/>
                </a:lnTo>
                <a:lnTo>
                  <a:pt x="4177" y="2869"/>
                </a:lnTo>
                <a:lnTo>
                  <a:pt x="4177" y="2868"/>
                </a:lnTo>
                <a:lnTo>
                  <a:pt x="4176" y="2866"/>
                </a:lnTo>
                <a:lnTo>
                  <a:pt x="4170" y="2864"/>
                </a:lnTo>
                <a:lnTo>
                  <a:pt x="4167" y="2864"/>
                </a:lnTo>
                <a:lnTo>
                  <a:pt x="4158" y="2859"/>
                </a:lnTo>
                <a:lnTo>
                  <a:pt x="4152" y="2854"/>
                </a:lnTo>
                <a:lnTo>
                  <a:pt x="4145" y="2847"/>
                </a:lnTo>
                <a:lnTo>
                  <a:pt x="4143" y="2844"/>
                </a:lnTo>
                <a:lnTo>
                  <a:pt x="4143" y="2839"/>
                </a:lnTo>
                <a:lnTo>
                  <a:pt x="4143" y="2837"/>
                </a:lnTo>
                <a:lnTo>
                  <a:pt x="4141" y="2837"/>
                </a:lnTo>
                <a:lnTo>
                  <a:pt x="4138" y="2837"/>
                </a:lnTo>
                <a:lnTo>
                  <a:pt x="4135" y="2835"/>
                </a:lnTo>
                <a:lnTo>
                  <a:pt x="4114" y="2818"/>
                </a:lnTo>
                <a:lnTo>
                  <a:pt x="4109" y="2816"/>
                </a:lnTo>
                <a:lnTo>
                  <a:pt x="4107" y="2815"/>
                </a:lnTo>
                <a:lnTo>
                  <a:pt x="4107" y="2811"/>
                </a:lnTo>
                <a:lnTo>
                  <a:pt x="4104" y="2810"/>
                </a:lnTo>
                <a:lnTo>
                  <a:pt x="4102" y="2806"/>
                </a:lnTo>
                <a:lnTo>
                  <a:pt x="4100" y="2801"/>
                </a:lnTo>
                <a:lnTo>
                  <a:pt x="4097" y="2799"/>
                </a:lnTo>
                <a:lnTo>
                  <a:pt x="4094" y="2798"/>
                </a:lnTo>
                <a:lnTo>
                  <a:pt x="4089" y="2793"/>
                </a:lnTo>
                <a:lnTo>
                  <a:pt x="4082" y="2789"/>
                </a:lnTo>
                <a:lnTo>
                  <a:pt x="4075" y="2784"/>
                </a:lnTo>
                <a:lnTo>
                  <a:pt x="4073" y="2779"/>
                </a:lnTo>
                <a:lnTo>
                  <a:pt x="4071" y="2774"/>
                </a:lnTo>
                <a:lnTo>
                  <a:pt x="4070" y="2772"/>
                </a:lnTo>
                <a:lnTo>
                  <a:pt x="4066" y="2770"/>
                </a:lnTo>
                <a:lnTo>
                  <a:pt x="4063" y="2765"/>
                </a:lnTo>
                <a:lnTo>
                  <a:pt x="4060" y="2760"/>
                </a:lnTo>
                <a:lnTo>
                  <a:pt x="4054" y="2757"/>
                </a:lnTo>
                <a:lnTo>
                  <a:pt x="4053" y="2750"/>
                </a:lnTo>
                <a:lnTo>
                  <a:pt x="4048" y="2748"/>
                </a:lnTo>
                <a:lnTo>
                  <a:pt x="4043" y="2745"/>
                </a:lnTo>
                <a:lnTo>
                  <a:pt x="4036" y="2736"/>
                </a:lnTo>
                <a:lnTo>
                  <a:pt x="4029" y="2728"/>
                </a:lnTo>
                <a:lnTo>
                  <a:pt x="4024" y="2724"/>
                </a:lnTo>
                <a:lnTo>
                  <a:pt x="4019" y="2723"/>
                </a:lnTo>
                <a:lnTo>
                  <a:pt x="4017" y="2716"/>
                </a:lnTo>
                <a:lnTo>
                  <a:pt x="4015" y="2709"/>
                </a:lnTo>
                <a:lnTo>
                  <a:pt x="4010" y="2706"/>
                </a:lnTo>
                <a:lnTo>
                  <a:pt x="4005" y="2702"/>
                </a:lnTo>
                <a:lnTo>
                  <a:pt x="4003" y="2695"/>
                </a:lnTo>
                <a:lnTo>
                  <a:pt x="4002" y="2689"/>
                </a:lnTo>
                <a:lnTo>
                  <a:pt x="3996" y="2685"/>
                </a:lnTo>
                <a:lnTo>
                  <a:pt x="3991" y="2682"/>
                </a:lnTo>
                <a:lnTo>
                  <a:pt x="3988" y="2673"/>
                </a:lnTo>
                <a:lnTo>
                  <a:pt x="3985" y="2665"/>
                </a:lnTo>
                <a:lnTo>
                  <a:pt x="3979" y="2658"/>
                </a:lnTo>
                <a:lnTo>
                  <a:pt x="3976" y="2656"/>
                </a:lnTo>
                <a:lnTo>
                  <a:pt x="3971" y="2654"/>
                </a:lnTo>
                <a:lnTo>
                  <a:pt x="3969" y="2646"/>
                </a:lnTo>
                <a:lnTo>
                  <a:pt x="3967" y="2637"/>
                </a:lnTo>
                <a:lnTo>
                  <a:pt x="3962" y="2632"/>
                </a:lnTo>
                <a:lnTo>
                  <a:pt x="3957" y="2627"/>
                </a:lnTo>
                <a:lnTo>
                  <a:pt x="3950" y="2625"/>
                </a:lnTo>
                <a:lnTo>
                  <a:pt x="3947" y="2627"/>
                </a:lnTo>
                <a:lnTo>
                  <a:pt x="3945" y="2631"/>
                </a:lnTo>
                <a:lnTo>
                  <a:pt x="3944" y="2634"/>
                </a:lnTo>
                <a:lnTo>
                  <a:pt x="3942" y="2637"/>
                </a:lnTo>
                <a:lnTo>
                  <a:pt x="3940" y="2641"/>
                </a:lnTo>
                <a:lnTo>
                  <a:pt x="3937" y="2643"/>
                </a:lnTo>
                <a:lnTo>
                  <a:pt x="3930" y="2641"/>
                </a:lnTo>
                <a:lnTo>
                  <a:pt x="3927" y="2648"/>
                </a:lnTo>
                <a:lnTo>
                  <a:pt x="3921" y="2653"/>
                </a:lnTo>
                <a:lnTo>
                  <a:pt x="3916" y="2658"/>
                </a:lnTo>
                <a:lnTo>
                  <a:pt x="3910" y="2661"/>
                </a:lnTo>
                <a:lnTo>
                  <a:pt x="3911" y="2663"/>
                </a:lnTo>
                <a:lnTo>
                  <a:pt x="3913" y="2665"/>
                </a:lnTo>
                <a:lnTo>
                  <a:pt x="3916" y="2668"/>
                </a:lnTo>
                <a:lnTo>
                  <a:pt x="3921" y="2670"/>
                </a:lnTo>
                <a:lnTo>
                  <a:pt x="3923" y="2672"/>
                </a:lnTo>
                <a:lnTo>
                  <a:pt x="3923" y="2675"/>
                </a:lnTo>
                <a:lnTo>
                  <a:pt x="3927" y="2677"/>
                </a:lnTo>
                <a:lnTo>
                  <a:pt x="3930" y="2678"/>
                </a:lnTo>
                <a:lnTo>
                  <a:pt x="3932" y="2682"/>
                </a:lnTo>
                <a:lnTo>
                  <a:pt x="3937" y="2682"/>
                </a:lnTo>
                <a:lnTo>
                  <a:pt x="3937" y="2683"/>
                </a:lnTo>
                <a:lnTo>
                  <a:pt x="3935" y="2685"/>
                </a:lnTo>
                <a:lnTo>
                  <a:pt x="3932" y="2687"/>
                </a:lnTo>
                <a:lnTo>
                  <a:pt x="3927" y="2687"/>
                </a:lnTo>
                <a:lnTo>
                  <a:pt x="3923" y="2689"/>
                </a:lnTo>
                <a:lnTo>
                  <a:pt x="3923" y="2692"/>
                </a:lnTo>
                <a:lnTo>
                  <a:pt x="3925" y="2694"/>
                </a:lnTo>
                <a:lnTo>
                  <a:pt x="3930" y="2695"/>
                </a:lnTo>
                <a:lnTo>
                  <a:pt x="3935" y="2704"/>
                </a:lnTo>
                <a:lnTo>
                  <a:pt x="3938" y="2707"/>
                </a:lnTo>
                <a:lnTo>
                  <a:pt x="3944" y="2709"/>
                </a:lnTo>
                <a:lnTo>
                  <a:pt x="3950" y="2711"/>
                </a:lnTo>
                <a:lnTo>
                  <a:pt x="3954" y="2709"/>
                </a:lnTo>
                <a:lnTo>
                  <a:pt x="3957" y="2707"/>
                </a:lnTo>
                <a:lnTo>
                  <a:pt x="3957" y="2702"/>
                </a:lnTo>
                <a:lnTo>
                  <a:pt x="3957" y="2692"/>
                </a:lnTo>
                <a:lnTo>
                  <a:pt x="3957" y="2682"/>
                </a:lnTo>
                <a:lnTo>
                  <a:pt x="3962" y="2683"/>
                </a:lnTo>
                <a:lnTo>
                  <a:pt x="3964" y="2687"/>
                </a:lnTo>
                <a:lnTo>
                  <a:pt x="3967" y="2699"/>
                </a:lnTo>
                <a:lnTo>
                  <a:pt x="3969" y="2704"/>
                </a:lnTo>
                <a:lnTo>
                  <a:pt x="3973" y="2707"/>
                </a:lnTo>
                <a:lnTo>
                  <a:pt x="3978" y="2709"/>
                </a:lnTo>
                <a:lnTo>
                  <a:pt x="3985" y="2709"/>
                </a:lnTo>
                <a:lnTo>
                  <a:pt x="3983" y="2718"/>
                </a:lnTo>
                <a:lnTo>
                  <a:pt x="3983" y="2723"/>
                </a:lnTo>
                <a:lnTo>
                  <a:pt x="3986" y="2735"/>
                </a:lnTo>
                <a:lnTo>
                  <a:pt x="3991" y="2743"/>
                </a:lnTo>
                <a:lnTo>
                  <a:pt x="3991" y="2750"/>
                </a:lnTo>
                <a:lnTo>
                  <a:pt x="3991" y="2757"/>
                </a:lnTo>
                <a:lnTo>
                  <a:pt x="3993" y="2760"/>
                </a:lnTo>
                <a:lnTo>
                  <a:pt x="3995" y="2760"/>
                </a:lnTo>
                <a:lnTo>
                  <a:pt x="3998" y="2760"/>
                </a:lnTo>
                <a:lnTo>
                  <a:pt x="4003" y="2757"/>
                </a:lnTo>
                <a:lnTo>
                  <a:pt x="4008" y="2757"/>
                </a:lnTo>
                <a:lnTo>
                  <a:pt x="4012" y="2757"/>
                </a:lnTo>
                <a:lnTo>
                  <a:pt x="4014" y="2762"/>
                </a:lnTo>
                <a:lnTo>
                  <a:pt x="4015" y="2764"/>
                </a:lnTo>
                <a:lnTo>
                  <a:pt x="4022" y="2769"/>
                </a:lnTo>
                <a:lnTo>
                  <a:pt x="4025" y="2770"/>
                </a:lnTo>
                <a:lnTo>
                  <a:pt x="4027" y="2774"/>
                </a:lnTo>
                <a:lnTo>
                  <a:pt x="4029" y="2777"/>
                </a:lnTo>
                <a:lnTo>
                  <a:pt x="4037" y="2781"/>
                </a:lnTo>
                <a:lnTo>
                  <a:pt x="4041" y="2782"/>
                </a:lnTo>
                <a:lnTo>
                  <a:pt x="4044" y="2784"/>
                </a:lnTo>
                <a:lnTo>
                  <a:pt x="4048" y="2787"/>
                </a:lnTo>
                <a:lnTo>
                  <a:pt x="4048" y="2793"/>
                </a:lnTo>
                <a:lnTo>
                  <a:pt x="4051" y="2794"/>
                </a:lnTo>
                <a:lnTo>
                  <a:pt x="4053" y="2796"/>
                </a:lnTo>
                <a:lnTo>
                  <a:pt x="4065" y="2806"/>
                </a:lnTo>
                <a:lnTo>
                  <a:pt x="4071" y="2811"/>
                </a:lnTo>
                <a:lnTo>
                  <a:pt x="4082" y="2813"/>
                </a:lnTo>
                <a:lnTo>
                  <a:pt x="4082" y="2816"/>
                </a:lnTo>
                <a:lnTo>
                  <a:pt x="4085" y="2818"/>
                </a:lnTo>
                <a:lnTo>
                  <a:pt x="4089" y="2818"/>
                </a:lnTo>
                <a:lnTo>
                  <a:pt x="4090" y="2820"/>
                </a:lnTo>
                <a:lnTo>
                  <a:pt x="4092" y="2822"/>
                </a:lnTo>
                <a:lnTo>
                  <a:pt x="4106" y="2833"/>
                </a:lnTo>
                <a:lnTo>
                  <a:pt x="4118" y="2847"/>
                </a:lnTo>
                <a:lnTo>
                  <a:pt x="4119" y="2849"/>
                </a:lnTo>
                <a:lnTo>
                  <a:pt x="4123" y="2849"/>
                </a:lnTo>
                <a:lnTo>
                  <a:pt x="4126" y="2851"/>
                </a:lnTo>
                <a:lnTo>
                  <a:pt x="4131" y="2856"/>
                </a:lnTo>
                <a:lnTo>
                  <a:pt x="4135" y="2859"/>
                </a:lnTo>
                <a:lnTo>
                  <a:pt x="4141" y="2862"/>
                </a:lnTo>
                <a:lnTo>
                  <a:pt x="4148" y="2866"/>
                </a:lnTo>
                <a:lnTo>
                  <a:pt x="4155" y="2869"/>
                </a:lnTo>
                <a:lnTo>
                  <a:pt x="4157" y="2873"/>
                </a:lnTo>
                <a:lnTo>
                  <a:pt x="4157" y="2876"/>
                </a:lnTo>
                <a:lnTo>
                  <a:pt x="4158" y="2878"/>
                </a:lnTo>
                <a:lnTo>
                  <a:pt x="4162" y="2883"/>
                </a:lnTo>
                <a:lnTo>
                  <a:pt x="4164" y="2885"/>
                </a:lnTo>
                <a:lnTo>
                  <a:pt x="4169" y="2883"/>
                </a:lnTo>
                <a:lnTo>
                  <a:pt x="4172" y="2883"/>
                </a:lnTo>
                <a:lnTo>
                  <a:pt x="4181" y="2886"/>
                </a:lnTo>
                <a:lnTo>
                  <a:pt x="4187" y="2893"/>
                </a:lnTo>
                <a:lnTo>
                  <a:pt x="4194" y="2898"/>
                </a:lnTo>
                <a:lnTo>
                  <a:pt x="4196" y="2900"/>
                </a:lnTo>
                <a:lnTo>
                  <a:pt x="4201" y="2903"/>
                </a:lnTo>
                <a:lnTo>
                  <a:pt x="4203" y="2907"/>
                </a:lnTo>
                <a:lnTo>
                  <a:pt x="4206" y="2909"/>
                </a:lnTo>
                <a:lnTo>
                  <a:pt x="4210" y="2910"/>
                </a:lnTo>
                <a:lnTo>
                  <a:pt x="4215" y="2915"/>
                </a:lnTo>
                <a:lnTo>
                  <a:pt x="4216" y="2919"/>
                </a:lnTo>
                <a:lnTo>
                  <a:pt x="4220" y="2920"/>
                </a:lnTo>
                <a:lnTo>
                  <a:pt x="4223" y="2922"/>
                </a:lnTo>
                <a:lnTo>
                  <a:pt x="4230" y="2920"/>
                </a:lnTo>
                <a:lnTo>
                  <a:pt x="4233" y="2926"/>
                </a:lnTo>
                <a:lnTo>
                  <a:pt x="4235" y="2932"/>
                </a:lnTo>
                <a:lnTo>
                  <a:pt x="4237" y="2939"/>
                </a:lnTo>
                <a:lnTo>
                  <a:pt x="4237" y="2948"/>
                </a:lnTo>
                <a:lnTo>
                  <a:pt x="4223" y="2946"/>
                </a:lnTo>
                <a:lnTo>
                  <a:pt x="4211" y="2943"/>
                </a:lnTo>
                <a:lnTo>
                  <a:pt x="4189" y="2934"/>
                </a:lnTo>
                <a:lnTo>
                  <a:pt x="4143" y="2934"/>
                </a:lnTo>
                <a:lnTo>
                  <a:pt x="4121" y="2936"/>
                </a:lnTo>
                <a:lnTo>
                  <a:pt x="4111" y="2938"/>
                </a:lnTo>
                <a:lnTo>
                  <a:pt x="4100" y="2941"/>
                </a:lnTo>
                <a:lnTo>
                  <a:pt x="4100" y="2932"/>
                </a:lnTo>
                <a:lnTo>
                  <a:pt x="4102" y="2926"/>
                </a:lnTo>
                <a:lnTo>
                  <a:pt x="4106" y="2920"/>
                </a:lnTo>
                <a:lnTo>
                  <a:pt x="4107" y="2914"/>
                </a:lnTo>
                <a:lnTo>
                  <a:pt x="4109" y="2910"/>
                </a:lnTo>
                <a:lnTo>
                  <a:pt x="4112" y="2909"/>
                </a:lnTo>
                <a:lnTo>
                  <a:pt x="4121" y="2907"/>
                </a:lnTo>
                <a:lnTo>
                  <a:pt x="4121" y="2893"/>
                </a:lnTo>
                <a:lnTo>
                  <a:pt x="4121" y="2886"/>
                </a:lnTo>
                <a:lnTo>
                  <a:pt x="4121" y="2881"/>
                </a:lnTo>
                <a:lnTo>
                  <a:pt x="4118" y="2873"/>
                </a:lnTo>
                <a:lnTo>
                  <a:pt x="4116" y="2871"/>
                </a:lnTo>
                <a:lnTo>
                  <a:pt x="4114" y="2868"/>
                </a:lnTo>
                <a:lnTo>
                  <a:pt x="4102" y="2857"/>
                </a:lnTo>
                <a:lnTo>
                  <a:pt x="4097" y="2852"/>
                </a:lnTo>
                <a:lnTo>
                  <a:pt x="4094" y="2844"/>
                </a:lnTo>
                <a:lnTo>
                  <a:pt x="4094" y="2842"/>
                </a:lnTo>
                <a:lnTo>
                  <a:pt x="4082" y="2830"/>
                </a:lnTo>
                <a:lnTo>
                  <a:pt x="4073" y="2825"/>
                </a:lnTo>
                <a:lnTo>
                  <a:pt x="4065" y="2822"/>
                </a:lnTo>
                <a:lnTo>
                  <a:pt x="4061" y="2820"/>
                </a:lnTo>
                <a:lnTo>
                  <a:pt x="4056" y="2816"/>
                </a:lnTo>
                <a:lnTo>
                  <a:pt x="4053" y="2811"/>
                </a:lnTo>
                <a:lnTo>
                  <a:pt x="4046" y="2811"/>
                </a:lnTo>
                <a:lnTo>
                  <a:pt x="4039" y="2810"/>
                </a:lnTo>
                <a:lnTo>
                  <a:pt x="4031" y="2803"/>
                </a:lnTo>
                <a:lnTo>
                  <a:pt x="4022" y="2796"/>
                </a:lnTo>
                <a:lnTo>
                  <a:pt x="4012" y="2791"/>
                </a:lnTo>
                <a:lnTo>
                  <a:pt x="4000" y="2793"/>
                </a:lnTo>
                <a:lnTo>
                  <a:pt x="3990" y="2798"/>
                </a:lnTo>
                <a:lnTo>
                  <a:pt x="3983" y="2803"/>
                </a:lnTo>
                <a:lnTo>
                  <a:pt x="3979" y="2806"/>
                </a:lnTo>
                <a:lnTo>
                  <a:pt x="3978" y="2811"/>
                </a:lnTo>
                <a:lnTo>
                  <a:pt x="3974" y="2810"/>
                </a:lnTo>
                <a:lnTo>
                  <a:pt x="3973" y="2808"/>
                </a:lnTo>
                <a:lnTo>
                  <a:pt x="3973" y="2805"/>
                </a:lnTo>
                <a:lnTo>
                  <a:pt x="3973" y="2803"/>
                </a:lnTo>
                <a:lnTo>
                  <a:pt x="3976" y="2796"/>
                </a:lnTo>
                <a:lnTo>
                  <a:pt x="3978" y="2791"/>
                </a:lnTo>
                <a:lnTo>
                  <a:pt x="3978" y="2777"/>
                </a:lnTo>
                <a:lnTo>
                  <a:pt x="3978" y="2764"/>
                </a:lnTo>
                <a:lnTo>
                  <a:pt x="3971" y="2764"/>
                </a:lnTo>
                <a:lnTo>
                  <a:pt x="3966" y="2764"/>
                </a:lnTo>
                <a:lnTo>
                  <a:pt x="3962" y="2767"/>
                </a:lnTo>
                <a:lnTo>
                  <a:pt x="3961" y="2770"/>
                </a:lnTo>
                <a:lnTo>
                  <a:pt x="3957" y="2774"/>
                </a:lnTo>
                <a:lnTo>
                  <a:pt x="3956" y="2777"/>
                </a:lnTo>
                <a:lnTo>
                  <a:pt x="3950" y="2777"/>
                </a:lnTo>
                <a:lnTo>
                  <a:pt x="3944" y="2777"/>
                </a:lnTo>
                <a:lnTo>
                  <a:pt x="3947" y="2772"/>
                </a:lnTo>
                <a:lnTo>
                  <a:pt x="3949" y="2765"/>
                </a:lnTo>
                <a:lnTo>
                  <a:pt x="3952" y="2760"/>
                </a:lnTo>
                <a:lnTo>
                  <a:pt x="3954" y="2758"/>
                </a:lnTo>
                <a:lnTo>
                  <a:pt x="3957" y="2757"/>
                </a:lnTo>
                <a:lnTo>
                  <a:pt x="3962" y="2753"/>
                </a:lnTo>
                <a:lnTo>
                  <a:pt x="3967" y="2750"/>
                </a:lnTo>
                <a:lnTo>
                  <a:pt x="3969" y="2745"/>
                </a:lnTo>
                <a:lnTo>
                  <a:pt x="3971" y="2736"/>
                </a:lnTo>
                <a:lnTo>
                  <a:pt x="3961" y="2736"/>
                </a:lnTo>
                <a:lnTo>
                  <a:pt x="3950" y="2736"/>
                </a:lnTo>
                <a:lnTo>
                  <a:pt x="3944" y="2740"/>
                </a:lnTo>
                <a:lnTo>
                  <a:pt x="3937" y="2743"/>
                </a:lnTo>
                <a:lnTo>
                  <a:pt x="3935" y="2747"/>
                </a:lnTo>
                <a:lnTo>
                  <a:pt x="3933" y="2750"/>
                </a:lnTo>
                <a:lnTo>
                  <a:pt x="3930" y="2753"/>
                </a:lnTo>
                <a:lnTo>
                  <a:pt x="3930" y="2757"/>
                </a:lnTo>
                <a:lnTo>
                  <a:pt x="3928" y="2767"/>
                </a:lnTo>
                <a:lnTo>
                  <a:pt x="3925" y="2776"/>
                </a:lnTo>
                <a:lnTo>
                  <a:pt x="3916" y="2791"/>
                </a:lnTo>
                <a:lnTo>
                  <a:pt x="3896" y="2818"/>
                </a:lnTo>
                <a:lnTo>
                  <a:pt x="3891" y="2816"/>
                </a:lnTo>
                <a:lnTo>
                  <a:pt x="3889" y="2815"/>
                </a:lnTo>
                <a:lnTo>
                  <a:pt x="3889" y="2811"/>
                </a:lnTo>
                <a:lnTo>
                  <a:pt x="3889" y="2806"/>
                </a:lnTo>
                <a:lnTo>
                  <a:pt x="3896" y="2799"/>
                </a:lnTo>
                <a:lnTo>
                  <a:pt x="3899" y="2798"/>
                </a:lnTo>
                <a:lnTo>
                  <a:pt x="3903" y="2798"/>
                </a:lnTo>
                <a:lnTo>
                  <a:pt x="3903" y="2791"/>
                </a:lnTo>
                <a:lnTo>
                  <a:pt x="3906" y="2784"/>
                </a:lnTo>
                <a:lnTo>
                  <a:pt x="3910" y="2779"/>
                </a:lnTo>
                <a:lnTo>
                  <a:pt x="3910" y="2770"/>
                </a:lnTo>
                <a:lnTo>
                  <a:pt x="3915" y="2765"/>
                </a:lnTo>
                <a:lnTo>
                  <a:pt x="3920" y="2760"/>
                </a:lnTo>
                <a:lnTo>
                  <a:pt x="3921" y="2752"/>
                </a:lnTo>
                <a:lnTo>
                  <a:pt x="3923" y="2743"/>
                </a:lnTo>
                <a:lnTo>
                  <a:pt x="3921" y="2736"/>
                </a:lnTo>
                <a:lnTo>
                  <a:pt x="3920" y="2729"/>
                </a:lnTo>
                <a:lnTo>
                  <a:pt x="3915" y="2726"/>
                </a:lnTo>
                <a:lnTo>
                  <a:pt x="3910" y="2723"/>
                </a:lnTo>
                <a:lnTo>
                  <a:pt x="3903" y="2723"/>
                </a:lnTo>
                <a:lnTo>
                  <a:pt x="3898" y="2724"/>
                </a:lnTo>
                <a:lnTo>
                  <a:pt x="3894" y="2728"/>
                </a:lnTo>
                <a:lnTo>
                  <a:pt x="3892" y="2733"/>
                </a:lnTo>
                <a:lnTo>
                  <a:pt x="3889" y="2745"/>
                </a:lnTo>
                <a:lnTo>
                  <a:pt x="3887" y="2748"/>
                </a:lnTo>
                <a:lnTo>
                  <a:pt x="3882" y="2750"/>
                </a:lnTo>
                <a:lnTo>
                  <a:pt x="3870" y="2750"/>
                </a:lnTo>
                <a:lnTo>
                  <a:pt x="3858" y="2750"/>
                </a:lnTo>
                <a:lnTo>
                  <a:pt x="3848" y="2748"/>
                </a:lnTo>
                <a:lnTo>
                  <a:pt x="3841" y="2743"/>
                </a:lnTo>
                <a:lnTo>
                  <a:pt x="3838" y="2736"/>
                </a:lnTo>
                <a:lnTo>
                  <a:pt x="3833" y="2731"/>
                </a:lnTo>
                <a:lnTo>
                  <a:pt x="3828" y="2726"/>
                </a:lnTo>
                <a:lnTo>
                  <a:pt x="3821" y="2723"/>
                </a:lnTo>
                <a:lnTo>
                  <a:pt x="3809" y="2723"/>
                </a:lnTo>
                <a:lnTo>
                  <a:pt x="3797" y="2723"/>
                </a:lnTo>
                <a:lnTo>
                  <a:pt x="3785" y="2723"/>
                </a:lnTo>
                <a:lnTo>
                  <a:pt x="3775" y="2724"/>
                </a:lnTo>
                <a:lnTo>
                  <a:pt x="3773" y="2726"/>
                </a:lnTo>
                <a:lnTo>
                  <a:pt x="3773" y="2728"/>
                </a:lnTo>
                <a:lnTo>
                  <a:pt x="3771" y="2728"/>
                </a:lnTo>
                <a:lnTo>
                  <a:pt x="3768" y="2728"/>
                </a:lnTo>
                <a:lnTo>
                  <a:pt x="3770" y="2733"/>
                </a:lnTo>
                <a:lnTo>
                  <a:pt x="3775" y="2738"/>
                </a:lnTo>
                <a:lnTo>
                  <a:pt x="3778" y="2743"/>
                </a:lnTo>
                <a:lnTo>
                  <a:pt x="3780" y="2747"/>
                </a:lnTo>
                <a:lnTo>
                  <a:pt x="3780" y="2748"/>
                </a:lnTo>
                <a:lnTo>
                  <a:pt x="3780" y="2750"/>
                </a:lnTo>
                <a:lnTo>
                  <a:pt x="3781" y="2755"/>
                </a:lnTo>
                <a:lnTo>
                  <a:pt x="3780" y="2758"/>
                </a:lnTo>
                <a:lnTo>
                  <a:pt x="3778" y="2762"/>
                </a:lnTo>
                <a:lnTo>
                  <a:pt x="3773" y="2764"/>
                </a:lnTo>
                <a:lnTo>
                  <a:pt x="3771" y="2760"/>
                </a:lnTo>
                <a:lnTo>
                  <a:pt x="3771" y="2757"/>
                </a:lnTo>
                <a:lnTo>
                  <a:pt x="3768" y="2753"/>
                </a:lnTo>
                <a:lnTo>
                  <a:pt x="3766" y="2750"/>
                </a:lnTo>
                <a:lnTo>
                  <a:pt x="3764" y="2743"/>
                </a:lnTo>
                <a:lnTo>
                  <a:pt x="3761" y="2735"/>
                </a:lnTo>
                <a:lnTo>
                  <a:pt x="3759" y="2731"/>
                </a:lnTo>
                <a:lnTo>
                  <a:pt x="3754" y="2729"/>
                </a:lnTo>
                <a:lnTo>
                  <a:pt x="3752" y="2726"/>
                </a:lnTo>
                <a:lnTo>
                  <a:pt x="3746" y="2719"/>
                </a:lnTo>
                <a:lnTo>
                  <a:pt x="3740" y="2712"/>
                </a:lnTo>
                <a:lnTo>
                  <a:pt x="3735" y="2711"/>
                </a:lnTo>
                <a:lnTo>
                  <a:pt x="3732" y="2709"/>
                </a:lnTo>
                <a:lnTo>
                  <a:pt x="3725" y="2709"/>
                </a:lnTo>
                <a:lnTo>
                  <a:pt x="3718" y="2709"/>
                </a:lnTo>
                <a:lnTo>
                  <a:pt x="3717" y="2714"/>
                </a:lnTo>
                <a:lnTo>
                  <a:pt x="3715" y="2716"/>
                </a:lnTo>
                <a:lnTo>
                  <a:pt x="3711" y="2716"/>
                </a:lnTo>
                <a:lnTo>
                  <a:pt x="3705" y="2716"/>
                </a:lnTo>
                <a:lnTo>
                  <a:pt x="3701" y="2719"/>
                </a:lnTo>
                <a:lnTo>
                  <a:pt x="3698" y="2724"/>
                </a:lnTo>
                <a:lnTo>
                  <a:pt x="3698" y="2729"/>
                </a:lnTo>
                <a:lnTo>
                  <a:pt x="3696" y="2729"/>
                </a:lnTo>
                <a:lnTo>
                  <a:pt x="3684" y="2729"/>
                </a:lnTo>
                <a:lnTo>
                  <a:pt x="3677" y="2726"/>
                </a:lnTo>
                <a:lnTo>
                  <a:pt x="3674" y="2724"/>
                </a:lnTo>
                <a:lnTo>
                  <a:pt x="3672" y="2721"/>
                </a:lnTo>
                <a:lnTo>
                  <a:pt x="3671" y="2712"/>
                </a:lnTo>
                <a:lnTo>
                  <a:pt x="3669" y="2709"/>
                </a:lnTo>
                <a:lnTo>
                  <a:pt x="3669" y="2707"/>
                </a:lnTo>
                <a:lnTo>
                  <a:pt x="3667" y="2702"/>
                </a:lnTo>
                <a:lnTo>
                  <a:pt x="3665" y="2699"/>
                </a:lnTo>
                <a:lnTo>
                  <a:pt x="3662" y="2695"/>
                </a:lnTo>
                <a:lnTo>
                  <a:pt x="3657" y="2695"/>
                </a:lnTo>
                <a:lnTo>
                  <a:pt x="3650" y="2695"/>
                </a:lnTo>
                <a:lnTo>
                  <a:pt x="3647" y="2699"/>
                </a:lnTo>
                <a:lnTo>
                  <a:pt x="3645" y="2701"/>
                </a:lnTo>
                <a:lnTo>
                  <a:pt x="3645" y="2704"/>
                </a:lnTo>
                <a:lnTo>
                  <a:pt x="3643" y="2707"/>
                </a:lnTo>
                <a:lnTo>
                  <a:pt x="3635" y="2706"/>
                </a:lnTo>
                <a:lnTo>
                  <a:pt x="3630" y="2702"/>
                </a:lnTo>
                <a:lnTo>
                  <a:pt x="3626" y="2697"/>
                </a:lnTo>
                <a:lnTo>
                  <a:pt x="3625" y="2687"/>
                </a:lnTo>
                <a:lnTo>
                  <a:pt x="3631" y="2683"/>
                </a:lnTo>
                <a:lnTo>
                  <a:pt x="3638" y="2680"/>
                </a:lnTo>
                <a:lnTo>
                  <a:pt x="3645" y="2678"/>
                </a:lnTo>
                <a:lnTo>
                  <a:pt x="3652" y="2677"/>
                </a:lnTo>
                <a:lnTo>
                  <a:pt x="3667" y="2678"/>
                </a:lnTo>
                <a:lnTo>
                  <a:pt x="3684" y="2682"/>
                </a:lnTo>
                <a:lnTo>
                  <a:pt x="3684" y="2685"/>
                </a:lnTo>
                <a:lnTo>
                  <a:pt x="3684" y="2689"/>
                </a:lnTo>
                <a:lnTo>
                  <a:pt x="3684" y="2692"/>
                </a:lnTo>
                <a:lnTo>
                  <a:pt x="3684" y="2695"/>
                </a:lnTo>
                <a:lnTo>
                  <a:pt x="3686" y="2697"/>
                </a:lnTo>
                <a:lnTo>
                  <a:pt x="3689" y="2697"/>
                </a:lnTo>
                <a:lnTo>
                  <a:pt x="3693" y="2697"/>
                </a:lnTo>
                <a:lnTo>
                  <a:pt x="3701" y="2701"/>
                </a:lnTo>
                <a:lnTo>
                  <a:pt x="3710" y="2702"/>
                </a:lnTo>
                <a:lnTo>
                  <a:pt x="3713" y="2702"/>
                </a:lnTo>
                <a:lnTo>
                  <a:pt x="3717" y="2702"/>
                </a:lnTo>
                <a:lnTo>
                  <a:pt x="3720" y="2699"/>
                </a:lnTo>
                <a:lnTo>
                  <a:pt x="3725" y="2695"/>
                </a:lnTo>
                <a:lnTo>
                  <a:pt x="3727" y="2695"/>
                </a:lnTo>
                <a:lnTo>
                  <a:pt x="3732" y="2701"/>
                </a:lnTo>
                <a:lnTo>
                  <a:pt x="3735" y="2702"/>
                </a:lnTo>
                <a:lnTo>
                  <a:pt x="3739" y="2702"/>
                </a:lnTo>
                <a:lnTo>
                  <a:pt x="3742" y="2697"/>
                </a:lnTo>
                <a:lnTo>
                  <a:pt x="3746" y="2692"/>
                </a:lnTo>
                <a:lnTo>
                  <a:pt x="3749" y="2689"/>
                </a:lnTo>
                <a:lnTo>
                  <a:pt x="3752" y="2682"/>
                </a:lnTo>
                <a:lnTo>
                  <a:pt x="3751" y="2666"/>
                </a:lnTo>
                <a:lnTo>
                  <a:pt x="3749" y="2660"/>
                </a:lnTo>
                <a:lnTo>
                  <a:pt x="3747" y="2653"/>
                </a:lnTo>
                <a:lnTo>
                  <a:pt x="3744" y="2648"/>
                </a:lnTo>
                <a:lnTo>
                  <a:pt x="3739" y="2644"/>
                </a:lnTo>
                <a:lnTo>
                  <a:pt x="3732" y="2643"/>
                </a:lnTo>
                <a:lnTo>
                  <a:pt x="3725" y="2641"/>
                </a:lnTo>
                <a:lnTo>
                  <a:pt x="3727" y="2637"/>
                </a:lnTo>
                <a:lnTo>
                  <a:pt x="3729" y="2636"/>
                </a:lnTo>
                <a:lnTo>
                  <a:pt x="3735" y="2634"/>
                </a:lnTo>
                <a:lnTo>
                  <a:pt x="3742" y="2636"/>
                </a:lnTo>
                <a:lnTo>
                  <a:pt x="3744" y="2637"/>
                </a:lnTo>
                <a:lnTo>
                  <a:pt x="3746" y="2641"/>
                </a:lnTo>
                <a:lnTo>
                  <a:pt x="3751" y="2641"/>
                </a:lnTo>
                <a:lnTo>
                  <a:pt x="3756" y="2641"/>
                </a:lnTo>
                <a:lnTo>
                  <a:pt x="3759" y="2643"/>
                </a:lnTo>
                <a:lnTo>
                  <a:pt x="3761" y="2646"/>
                </a:lnTo>
                <a:lnTo>
                  <a:pt x="3766" y="2651"/>
                </a:lnTo>
                <a:lnTo>
                  <a:pt x="3768" y="2654"/>
                </a:lnTo>
                <a:lnTo>
                  <a:pt x="3773" y="2654"/>
                </a:lnTo>
                <a:lnTo>
                  <a:pt x="3773" y="2663"/>
                </a:lnTo>
                <a:lnTo>
                  <a:pt x="3771" y="2670"/>
                </a:lnTo>
                <a:lnTo>
                  <a:pt x="3768" y="2675"/>
                </a:lnTo>
                <a:lnTo>
                  <a:pt x="3766" y="2682"/>
                </a:lnTo>
                <a:lnTo>
                  <a:pt x="3763" y="2683"/>
                </a:lnTo>
                <a:lnTo>
                  <a:pt x="3761" y="2687"/>
                </a:lnTo>
                <a:lnTo>
                  <a:pt x="3759" y="2695"/>
                </a:lnTo>
                <a:lnTo>
                  <a:pt x="3756" y="2695"/>
                </a:lnTo>
                <a:lnTo>
                  <a:pt x="3754" y="2697"/>
                </a:lnTo>
                <a:lnTo>
                  <a:pt x="3752" y="2702"/>
                </a:lnTo>
                <a:lnTo>
                  <a:pt x="3793" y="2702"/>
                </a:lnTo>
                <a:lnTo>
                  <a:pt x="3795" y="2697"/>
                </a:lnTo>
                <a:lnTo>
                  <a:pt x="3797" y="2695"/>
                </a:lnTo>
                <a:lnTo>
                  <a:pt x="3800" y="2695"/>
                </a:lnTo>
                <a:lnTo>
                  <a:pt x="3804" y="2692"/>
                </a:lnTo>
                <a:lnTo>
                  <a:pt x="3805" y="2687"/>
                </a:lnTo>
                <a:lnTo>
                  <a:pt x="3807" y="2675"/>
                </a:lnTo>
                <a:lnTo>
                  <a:pt x="3807" y="2648"/>
                </a:lnTo>
                <a:lnTo>
                  <a:pt x="3821" y="2653"/>
                </a:lnTo>
                <a:lnTo>
                  <a:pt x="3838" y="2654"/>
                </a:lnTo>
                <a:lnTo>
                  <a:pt x="3857" y="2654"/>
                </a:lnTo>
                <a:lnTo>
                  <a:pt x="3875" y="2654"/>
                </a:lnTo>
                <a:lnTo>
                  <a:pt x="3875" y="2656"/>
                </a:lnTo>
                <a:lnTo>
                  <a:pt x="3874" y="2658"/>
                </a:lnTo>
                <a:lnTo>
                  <a:pt x="3870" y="2660"/>
                </a:lnTo>
                <a:lnTo>
                  <a:pt x="3865" y="2660"/>
                </a:lnTo>
                <a:lnTo>
                  <a:pt x="3862" y="2661"/>
                </a:lnTo>
                <a:lnTo>
                  <a:pt x="3860" y="2666"/>
                </a:lnTo>
                <a:lnTo>
                  <a:pt x="3858" y="2668"/>
                </a:lnTo>
                <a:lnTo>
                  <a:pt x="3855" y="2668"/>
                </a:lnTo>
                <a:lnTo>
                  <a:pt x="3850" y="2678"/>
                </a:lnTo>
                <a:lnTo>
                  <a:pt x="3845" y="2685"/>
                </a:lnTo>
                <a:lnTo>
                  <a:pt x="3841" y="2695"/>
                </a:lnTo>
                <a:lnTo>
                  <a:pt x="3841" y="2702"/>
                </a:lnTo>
                <a:lnTo>
                  <a:pt x="3841" y="2709"/>
                </a:lnTo>
                <a:lnTo>
                  <a:pt x="3845" y="2716"/>
                </a:lnTo>
                <a:lnTo>
                  <a:pt x="3850" y="2721"/>
                </a:lnTo>
                <a:lnTo>
                  <a:pt x="3855" y="2726"/>
                </a:lnTo>
                <a:lnTo>
                  <a:pt x="3862" y="2729"/>
                </a:lnTo>
                <a:lnTo>
                  <a:pt x="3869" y="2729"/>
                </a:lnTo>
                <a:lnTo>
                  <a:pt x="3874" y="2729"/>
                </a:lnTo>
                <a:lnTo>
                  <a:pt x="3875" y="2726"/>
                </a:lnTo>
                <a:lnTo>
                  <a:pt x="3879" y="2723"/>
                </a:lnTo>
                <a:lnTo>
                  <a:pt x="3881" y="2719"/>
                </a:lnTo>
                <a:lnTo>
                  <a:pt x="3884" y="2716"/>
                </a:lnTo>
                <a:lnTo>
                  <a:pt x="3889" y="2716"/>
                </a:lnTo>
                <a:lnTo>
                  <a:pt x="3896" y="2716"/>
                </a:lnTo>
                <a:lnTo>
                  <a:pt x="3896" y="2711"/>
                </a:lnTo>
                <a:lnTo>
                  <a:pt x="3898" y="2707"/>
                </a:lnTo>
                <a:lnTo>
                  <a:pt x="3899" y="2704"/>
                </a:lnTo>
                <a:lnTo>
                  <a:pt x="3903" y="2702"/>
                </a:lnTo>
                <a:lnTo>
                  <a:pt x="3903" y="2683"/>
                </a:lnTo>
                <a:lnTo>
                  <a:pt x="3903" y="2680"/>
                </a:lnTo>
                <a:lnTo>
                  <a:pt x="3904" y="2663"/>
                </a:lnTo>
                <a:lnTo>
                  <a:pt x="3903" y="2644"/>
                </a:lnTo>
                <a:lnTo>
                  <a:pt x="3903" y="2643"/>
                </a:lnTo>
                <a:lnTo>
                  <a:pt x="3904" y="2639"/>
                </a:lnTo>
                <a:lnTo>
                  <a:pt x="3906" y="2636"/>
                </a:lnTo>
                <a:lnTo>
                  <a:pt x="3910" y="2634"/>
                </a:lnTo>
                <a:lnTo>
                  <a:pt x="3915" y="2634"/>
                </a:lnTo>
                <a:lnTo>
                  <a:pt x="3918" y="2632"/>
                </a:lnTo>
                <a:lnTo>
                  <a:pt x="3927" y="2629"/>
                </a:lnTo>
                <a:lnTo>
                  <a:pt x="3932" y="2627"/>
                </a:lnTo>
                <a:lnTo>
                  <a:pt x="3937" y="2627"/>
                </a:lnTo>
                <a:lnTo>
                  <a:pt x="3944" y="2617"/>
                </a:lnTo>
                <a:lnTo>
                  <a:pt x="3952" y="2608"/>
                </a:lnTo>
                <a:lnTo>
                  <a:pt x="3959" y="2598"/>
                </a:lnTo>
                <a:lnTo>
                  <a:pt x="3962" y="2593"/>
                </a:lnTo>
                <a:lnTo>
                  <a:pt x="3964" y="2586"/>
                </a:lnTo>
                <a:lnTo>
                  <a:pt x="3971" y="2585"/>
                </a:lnTo>
                <a:lnTo>
                  <a:pt x="3976" y="2581"/>
                </a:lnTo>
                <a:lnTo>
                  <a:pt x="3986" y="2574"/>
                </a:lnTo>
                <a:lnTo>
                  <a:pt x="3995" y="2566"/>
                </a:lnTo>
                <a:lnTo>
                  <a:pt x="4005" y="2559"/>
                </a:lnTo>
                <a:lnTo>
                  <a:pt x="4005" y="2554"/>
                </a:lnTo>
                <a:lnTo>
                  <a:pt x="4007" y="2549"/>
                </a:lnTo>
                <a:lnTo>
                  <a:pt x="4010" y="2540"/>
                </a:lnTo>
                <a:lnTo>
                  <a:pt x="4014" y="2532"/>
                </a:lnTo>
                <a:lnTo>
                  <a:pt x="4014" y="2525"/>
                </a:lnTo>
                <a:lnTo>
                  <a:pt x="4012" y="2518"/>
                </a:lnTo>
                <a:lnTo>
                  <a:pt x="4019" y="2518"/>
                </a:lnTo>
                <a:lnTo>
                  <a:pt x="4019" y="2511"/>
                </a:lnTo>
                <a:lnTo>
                  <a:pt x="4020" y="2506"/>
                </a:lnTo>
                <a:lnTo>
                  <a:pt x="4024" y="2503"/>
                </a:lnTo>
                <a:lnTo>
                  <a:pt x="4027" y="2499"/>
                </a:lnTo>
                <a:lnTo>
                  <a:pt x="4031" y="2496"/>
                </a:lnTo>
                <a:lnTo>
                  <a:pt x="4032" y="2491"/>
                </a:lnTo>
                <a:lnTo>
                  <a:pt x="4034" y="2485"/>
                </a:lnTo>
                <a:lnTo>
                  <a:pt x="4032" y="2477"/>
                </a:lnTo>
                <a:lnTo>
                  <a:pt x="4034" y="2472"/>
                </a:lnTo>
                <a:lnTo>
                  <a:pt x="4036" y="2470"/>
                </a:lnTo>
                <a:lnTo>
                  <a:pt x="4039" y="2470"/>
                </a:lnTo>
                <a:lnTo>
                  <a:pt x="4046" y="2470"/>
                </a:lnTo>
                <a:lnTo>
                  <a:pt x="4046" y="2497"/>
                </a:lnTo>
                <a:lnTo>
                  <a:pt x="4051" y="2499"/>
                </a:lnTo>
                <a:lnTo>
                  <a:pt x="4056" y="2501"/>
                </a:lnTo>
                <a:lnTo>
                  <a:pt x="4060" y="2504"/>
                </a:lnTo>
                <a:lnTo>
                  <a:pt x="4060" y="2511"/>
                </a:lnTo>
                <a:lnTo>
                  <a:pt x="4065" y="2513"/>
                </a:lnTo>
                <a:lnTo>
                  <a:pt x="4066" y="2515"/>
                </a:lnTo>
                <a:lnTo>
                  <a:pt x="4066" y="2518"/>
                </a:lnTo>
                <a:lnTo>
                  <a:pt x="4068" y="2521"/>
                </a:lnTo>
                <a:lnTo>
                  <a:pt x="4071" y="2523"/>
                </a:lnTo>
                <a:lnTo>
                  <a:pt x="4075" y="2525"/>
                </a:lnTo>
                <a:lnTo>
                  <a:pt x="4080" y="2525"/>
                </a:lnTo>
                <a:lnTo>
                  <a:pt x="4080" y="2511"/>
                </a:lnTo>
                <a:lnTo>
                  <a:pt x="4082" y="2506"/>
                </a:lnTo>
                <a:lnTo>
                  <a:pt x="4083" y="2504"/>
                </a:lnTo>
                <a:lnTo>
                  <a:pt x="4087" y="2504"/>
                </a:lnTo>
                <a:lnTo>
                  <a:pt x="4087" y="2494"/>
                </a:lnTo>
                <a:lnTo>
                  <a:pt x="4089" y="2485"/>
                </a:lnTo>
                <a:lnTo>
                  <a:pt x="4094" y="2480"/>
                </a:lnTo>
                <a:lnTo>
                  <a:pt x="4100" y="2477"/>
                </a:lnTo>
                <a:lnTo>
                  <a:pt x="4100" y="2472"/>
                </a:lnTo>
                <a:lnTo>
                  <a:pt x="4100" y="2467"/>
                </a:lnTo>
                <a:lnTo>
                  <a:pt x="4106" y="2462"/>
                </a:lnTo>
                <a:lnTo>
                  <a:pt x="4107" y="2455"/>
                </a:lnTo>
                <a:lnTo>
                  <a:pt x="4109" y="2450"/>
                </a:lnTo>
                <a:lnTo>
                  <a:pt x="4107" y="2443"/>
                </a:lnTo>
                <a:lnTo>
                  <a:pt x="4099" y="2441"/>
                </a:lnTo>
                <a:lnTo>
                  <a:pt x="4095" y="2443"/>
                </a:lnTo>
                <a:lnTo>
                  <a:pt x="4094" y="2444"/>
                </a:lnTo>
                <a:lnTo>
                  <a:pt x="4090" y="2450"/>
                </a:lnTo>
                <a:lnTo>
                  <a:pt x="4089" y="2455"/>
                </a:lnTo>
                <a:lnTo>
                  <a:pt x="4087" y="2462"/>
                </a:lnTo>
                <a:lnTo>
                  <a:pt x="4085" y="2467"/>
                </a:lnTo>
                <a:lnTo>
                  <a:pt x="4080" y="2470"/>
                </a:lnTo>
                <a:lnTo>
                  <a:pt x="4073" y="2470"/>
                </a:lnTo>
                <a:lnTo>
                  <a:pt x="4077" y="2460"/>
                </a:lnTo>
                <a:lnTo>
                  <a:pt x="4077" y="2455"/>
                </a:lnTo>
                <a:lnTo>
                  <a:pt x="4073" y="2450"/>
                </a:lnTo>
                <a:lnTo>
                  <a:pt x="4068" y="2448"/>
                </a:lnTo>
                <a:lnTo>
                  <a:pt x="4066" y="2446"/>
                </a:lnTo>
                <a:lnTo>
                  <a:pt x="4066" y="2443"/>
                </a:lnTo>
                <a:lnTo>
                  <a:pt x="4065" y="2439"/>
                </a:lnTo>
                <a:lnTo>
                  <a:pt x="4063" y="2436"/>
                </a:lnTo>
                <a:lnTo>
                  <a:pt x="4061" y="2433"/>
                </a:lnTo>
                <a:lnTo>
                  <a:pt x="4060" y="2429"/>
                </a:lnTo>
                <a:lnTo>
                  <a:pt x="4054" y="2427"/>
                </a:lnTo>
                <a:lnTo>
                  <a:pt x="4053" y="2426"/>
                </a:lnTo>
                <a:lnTo>
                  <a:pt x="4053" y="2422"/>
                </a:lnTo>
                <a:lnTo>
                  <a:pt x="4051" y="2416"/>
                </a:lnTo>
                <a:lnTo>
                  <a:pt x="4048" y="2410"/>
                </a:lnTo>
                <a:lnTo>
                  <a:pt x="4046" y="2404"/>
                </a:lnTo>
                <a:lnTo>
                  <a:pt x="4046" y="2395"/>
                </a:lnTo>
                <a:lnTo>
                  <a:pt x="4051" y="2397"/>
                </a:lnTo>
                <a:lnTo>
                  <a:pt x="4054" y="2398"/>
                </a:lnTo>
                <a:lnTo>
                  <a:pt x="4060" y="2405"/>
                </a:lnTo>
                <a:lnTo>
                  <a:pt x="4063" y="2414"/>
                </a:lnTo>
                <a:lnTo>
                  <a:pt x="4066" y="2422"/>
                </a:lnTo>
                <a:lnTo>
                  <a:pt x="4075" y="2424"/>
                </a:lnTo>
                <a:lnTo>
                  <a:pt x="4078" y="2426"/>
                </a:lnTo>
                <a:lnTo>
                  <a:pt x="4080" y="2429"/>
                </a:lnTo>
                <a:lnTo>
                  <a:pt x="4128" y="2429"/>
                </a:lnTo>
                <a:lnTo>
                  <a:pt x="4129" y="2424"/>
                </a:lnTo>
                <a:lnTo>
                  <a:pt x="4133" y="2421"/>
                </a:lnTo>
                <a:lnTo>
                  <a:pt x="4141" y="2416"/>
                </a:lnTo>
                <a:lnTo>
                  <a:pt x="4143" y="2410"/>
                </a:lnTo>
                <a:lnTo>
                  <a:pt x="4145" y="2409"/>
                </a:lnTo>
                <a:lnTo>
                  <a:pt x="4148" y="2409"/>
                </a:lnTo>
                <a:lnTo>
                  <a:pt x="4153" y="2402"/>
                </a:lnTo>
                <a:lnTo>
                  <a:pt x="4155" y="2392"/>
                </a:lnTo>
                <a:lnTo>
                  <a:pt x="4155" y="2380"/>
                </a:lnTo>
                <a:lnTo>
                  <a:pt x="4155" y="2368"/>
                </a:lnTo>
                <a:lnTo>
                  <a:pt x="4160" y="2368"/>
                </a:lnTo>
                <a:lnTo>
                  <a:pt x="4165" y="2364"/>
                </a:lnTo>
                <a:lnTo>
                  <a:pt x="4169" y="2361"/>
                </a:lnTo>
                <a:lnTo>
                  <a:pt x="4169" y="2354"/>
                </a:lnTo>
                <a:lnTo>
                  <a:pt x="4174" y="2352"/>
                </a:lnTo>
                <a:lnTo>
                  <a:pt x="4176" y="2351"/>
                </a:lnTo>
                <a:lnTo>
                  <a:pt x="4176" y="2347"/>
                </a:lnTo>
                <a:lnTo>
                  <a:pt x="4184" y="2346"/>
                </a:lnTo>
                <a:lnTo>
                  <a:pt x="4187" y="2344"/>
                </a:lnTo>
                <a:lnTo>
                  <a:pt x="4189" y="2340"/>
                </a:lnTo>
                <a:lnTo>
                  <a:pt x="4194" y="2339"/>
                </a:lnTo>
                <a:lnTo>
                  <a:pt x="4199" y="2334"/>
                </a:lnTo>
                <a:lnTo>
                  <a:pt x="4204" y="2330"/>
                </a:lnTo>
                <a:lnTo>
                  <a:pt x="4210" y="2327"/>
                </a:lnTo>
                <a:lnTo>
                  <a:pt x="4211" y="2320"/>
                </a:lnTo>
                <a:lnTo>
                  <a:pt x="4216" y="2317"/>
                </a:lnTo>
                <a:lnTo>
                  <a:pt x="4220" y="2311"/>
                </a:lnTo>
                <a:lnTo>
                  <a:pt x="4223" y="2306"/>
                </a:lnTo>
                <a:lnTo>
                  <a:pt x="4228" y="2308"/>
                </a:lnTo>
                <a:lnTo>
                  <a:pt x="4233" y="2306"/>
                </a:lnTo>
                <a:lnTo>
                  <a:pt x="4237" y="2305"/>
                </a:lnTo>
                <a:lnTo>
                  <a:pt x="4239" y="2301"/>
                </a:lnTo>
                <a:lnTo>
                  <a:pt x="4244" y="2296"/>
                </a:lnTo>
                <a:lnTo>
                  <a:pt x="4245" y="2294"/>
                </a:lnTo>
                <a:lnTo>
                  <a:pt x="4251" y="2293"/>
                </a:lnTo>
                <a:lnTo>
                  <a:pt x="4259" y="2293"/>
                </a:lnTo>
                <a:lnTo>
                  <a:pt x="4264" y="2289"/>
                </a:lnTo>
                <a:lnTo>
                  <a:pt x="4269" y="2288"/>
                </a:lnTo>
                <a:lnTo>
                  <a:pt x="4278" y="2286"/>
                </a:lnTo>
                <a:lnTo>
                  <a:pt x="4285" y="2286"/>
                </a:lnTo>
                <a:lnTo>
                  <a:pt x="4292" y="2286"/>
                </a:lnTo>
                <a:lnTo>
                  <a:pt x="4300" y="2291"/>
                </a:lnTo>
                <a:lnTo>
                  <a:pt x="4310" y="2293"/>
                </a:lnTo>
                <a:lnTo>
                  <a:pt x="4317" y="2294"/>
                </a:lnTo>
                <a:lnTo>
                  <a:pt x="4326" y="2293"/>
                </a:lnTo>
                <a:lnTo>
                  <a:pt x="4331" y="2279"/>
                </a:lnTo>
                <a:lnTo>
                  <a:pt x="4336" y="2265"/>
                </a:lnTo>
                <a:lnTo>
                  <a:pt x="4338" y="2248"/>
                </a:lnTo>
                <a:lnTo>
                  <a:pt x="4339" y="2231"/>
                </a:lnTo>
                <a:lnTo>
                  <a:pt x="4348" y="2231"/>
                </a:lnTo>
                <a:lnTo>
                  <a:pt x="4353" y="2228"/>
                </a:lnTo>
                <a:lnTo>
                  <a:pt x="4358" y="2226"/>
                </a:lnTo>
                <a:lnTo>
                  <a:pt x="4367" y="2225"/>
                </a:lnTo>
                <a:lnTo>
                  <a:pt x="4368" y="2219"/>
                </a:lnTo>
                <a:lnTo>
                  <a:pt x="4370" y="2218"/>
                </a:lnTo>
                <a:lnTo>
                  <a:pt x="4374" y="2218"/>
                </a:lnTo>
                <a:lnTo>
                  <a:pt x="4389" y="2211"/>
                </a:lnTo>
                <a:lnTo>
                  <a:pt x="4403" y="2202"/>
                </a:lnTo>
                <a:lnTo>
                  <a:pt x="4411" y="2199"/>
                </a:lnTo>
                <a:lnTo>
                  <a:pt x="4420" y="2197"/>
                </a:lnTo>
                <a:lnTo>
                  <a:pt x="4430" y="2197"/>
                </a:lnTo>
                <a:lnTo>
                  <a:pt x="4442" y="2197"/>
                </a:lnTo>
                <a:lnTo>
                  <a:pt x="4445" y="2202"/>
                </a:lnTo>
                <a:lnTo>
                  <a:pt x="4447" y="2209"/>
                </a:lnTo>
                <a:lnTo>
                  <a:pt x="4449" y="2225"/>
                </a:lnTo>
                <a:lnTo>
                  <a:pt x="4450" y="2231"/>
                </a:lnTo>
                <a:lnTo>
                  <a:pt x="4454" y="2236"/>
                </a:lnTo>
                <a:lnTo>
                  <a:pt x="4460" y="2238"/>
                </a:lnTo>
                <a:lnTo>
                  <a:pt x="4469" y="2238"/>
                </a:lnTo>
                <a:lnTo>
                  <a:pt x="4469" y="2221"/>
                </a:lnTo>
                <a:lnTo>
                  <a:pt x="4471" y="2214"/>
                </a:lnTo>
                <a:lnTo>
                  <a:pt x="4472" y="2213"/>
                </a:lnTo>
                <a:lnTo>
                  <a:pt x="4476" y="2211"/>
                </a:lnTo>
                <a:lnTo>
                  <a:pt x="4476" y="2184"/>
                </a:lnTo>
                <a:lnTo>
                  <a:pt x="4478" y="2172"/>
                </a:lnTo>
                <a:lnTo>
                  <a:pt x="4479" y="2167"/>
                </a:lnTo>
                <a:lnTo>
                  <a:pt x="4483" y="2163"/>
                </a:lnTo>
                <a:lnTo>
                  <a:pt x="4481" y="2158"/>
                </a:lnTo>
                <a:lnTo>
                  <a:pt x="4479" y="2155"/>
                </a:lnTo>
                <a:lnTo>
                  <a:pt x="4479" y="2151"/>
                </a:lnTo>
                <a:lnTo>
                  <a:pt x="4483" y="2150"/>
                </a:lnTo>
                <a:lnTo>
                  <a:pt x="4484" y="2144"/>
                </a:lnTo>
                <a:lnTo>
                  <a:pt x="4486" y="2141"/>
                </a:lnTo>
                <a:lnTo>
                  <a:pt x="4489" y="2136"/>
                </a:lnTo>
                <a:lnTo>
                  <a:pt x="4489" y="2129"/>
                </a:lnTo>
                <a:lnTo>
                  <a:pt x="4489" y="2122"/>
                </a:lnTo>
                <a:lnTo>
                  <a:pt x="4486" y="2122"/>
                </a:lnTo>
                <a:lnTo>
                  <a:pt x="4544" y="2063"/>
                </a:lnTo>
                <a:lnTo>
                  <a:pt x="4561" y="2059"/>
                </a:lnTo>
                <a:lnTo>
                  <a:pt x="4580" y="2080"/>
                </a:lnTo>
                <a:lnTo>
                  <a:pt x="4595" y="2027"/>
                </a:lnTo>
                <a:lnTo>
                  <a:pt x="4621" y="1979"/>
                </a:lnTo>
                <a:lnTo>
                  <a:pt x="4653" y="1962"/>
                </a:lnTo>
                <a:lnTo>
                  <a:pt x="4686" y="1950"/>
                </a:lnTo>
                <a:lnTo>
                  <a:pt x="4709" y="1928"/>
                </a:lnTo>
                <a:lnTo>
                  <a:pt x="4747" y="1921"/>
                </a:lnTo>
                <a:lnTo>
                  <a:pt x="4776" y="1909"/>
                </a:lnTo>
                <a:lnTo>
                  <a:pt x="4786" y="1921"/>
                </a:lnTo>
                <a:lnTo>
                  <a:pt x="4800" y="1919"/>
                </a:lnTo>
                <a:lnTo>
                  <a:pt x="4813" y="1897"/>
                </a:lnTo>
                <a:lnTo>
                  <a:pt x="4810" y="1897"/>
                </a:lnTo>
                <a:lnTo>
                  <a:pt x="4812" y="1888"/>
                </a:lnTo>
                <a:lnTo>
                  <a:pt x="4810" y="1880"/>
                </a:lnTo>
                <a:lnTo>
                  <a:pt x="4808" y="1868"/>
                </a:lnTo>
                <a:lnTo>
                  <a:pt x="4805" y="1856"/>
                </a:lnTo>
                <a:lnTo>
                  <a:pt x="4803" y="1849"/>
                </a:lnTo>
                <a:lnTo>
                  <a:pt x="4803" y="1842"/>
                </a:lnTo>
                <a:lnTo>
                  <a:pt x="4802" y="1836"/>
                </a:lnTo>
                <a:lnTo>
                  <a:pt x="4798" y="1830"/>
                </a:lnTo>
                <a:lnTo>
                  <a:pt x="4791" y="1820"/>
                </a:lnTo>
                <a:lnTo>
                  <a:pt x="4783" y="1812"/>
                </a:lnTo>
                <a:lnTo>
                  <a:pt x="4776" y="1801"/>
                </a:lnTo>
                <a:lnTo>
                  <a:pt x="4776" y="1754"/>
                </a:lnTo>
                <a:lnTo>
                  <a:pt x="4776" y="1726"/>
                </a:lnTo>
                <a:lnTo>
                  <a:pt x="4776" y="1721"/>
                </a:lnTo>
                <a:lnTo>
                  <a:pt x="4778" y="1718"/>
                </a:lnTo>
                <a:lnTo>
                  <a:pt x="4779" y="1714"/>
                </a:lnTo>
                <a:lnTo>
                  <a:pt x="4783" y="1713"/>
                </a:lnTo>
                <a:lnTo>
                  <a:pt x="4779" y="1703"/>
                </a:lnTo>
                <a:lnTo>
                  <a:pt x="4778" y="1691"/>
                </a:lnTo>
                <a:lnTo>
                  <a:pt x="4774" y="1680"/>
                </a:lnTo>
                <a:lnTo>
                  <a:pt x="4776" y="1665"/>
                </a:lnTo>
                <a:lnTo>
                  <a:pt x="4778" y="1665"/>
                </a:lnTo>
                <a:lnTo>
                  <a:pt x="4779" y="1663"/>
                </a:lnTo>
                <a:lnTo>
                  <a:pt x="4781" y="1658"/>
                </a:lnTo>
                <a:lnTo>
                  <a:pt x="4783" y="1645"/>
                </a:lnTo>
                <a:lnTo>
                  <a:pt x="4786" y="1643"/>
                </a:lnTo>
                <a:lnTo>
                  <a:pt x="4788" y="1639"/>
                </a:lnTo>
                <a:lnTo>
                  <a:pt x="4790" y="1631"/>
                </a:lnTo>
                <a:lnTo>
                  <a:pt x="4798" y="1629"/>
                </a:lnTo>
                <a:lnTo>
                  <a:pt x="4807" y="1628"/>
                </a:lnTo>
                <a:lnTo>
                  <a:pt x="4812" y="1622"/>
                </a:lnTo>
                <a:lnTo>
                  <a:pt x="4817" y="1617"/>
                </a:lnTo>
                <a:lnTo>
                  <a:pt x="4825" y="1617"/>
                </a:lnTo>
                <a:lnTo>
                  <a:pt x="4832" y="1614"/>
                </a:lnTo>
                <a:lnTo>
                  <a:pt x="4837" y="1609"/>
                </a:lnTo>
                <a:lnTo>
                  <a:pt x="4841" y="1604"/>
                </a:lnTo>
                <a:lnTo>
                  <a:pt x="4844" y="1599"/>
                </a:lnTo>
                <a:lnTo>
                  <a:pt x="4849" y="1593"/>
                </a:lnTo>
                <a:lnTo>
                  <a:pt x="4856" y="1590"/>
                </a:lnTo>
                <a:lnTo>
                  <a:pt x="4865" y="1590"/>
                </a:lnTo>
                <a:lnTo>
                  <a:pt x="4865" y="1583"/>
                </a:lnTo>
                <a:lnTo>
                  <a:pt x="4868" y="1576"/>
                </a:lnTo>
                <a:lnTo>
                  <a:pt x="4873" y="1573"/>
                </a:lnTo>
                <a:lnTo>
                  <a:pt x="4878" y="1570"/>
                </a:lnTo>
                <a:lnTo>
                  <a:pt x="4878" y="1559"/>
                </a:lnTo>
                <a:lnTo>
                  <a:pt x="4875" y="1549"/>
                </a:lnTo>
                <a:lnTo>
                  <a:pt x="4870" y="1534"/>
                </a:lnTo>
                <a:lnTo>
                  <a:pt x="4866" y="1515"/>
                </a:lnTo>
                <a:lnTo>
                  <a:pt x="4865" y="1506"/>
                </a:lnTo>
                <a:lnTo>
                  <a:pt x="4865" y="1495"/>
                </a:lnTo>
                <a:lnTo>
                  <a:pt x="4866" y="1493"/>
                </a:lnTo>
                <a:lnTo>
                  <a:pt x="4868" y="1491"/>
                </a:lnTo>
                <a:lnTo>
                  <a:pt x="4872" y="1488"/>
                </a:lnTo>
                <a:lnTo>
                  <a:pt x="4873" y="1483"/>
                </a:lnTo>
                <a:lnTo>
                  <a:pt x="4875" y="1481"/>
                </a:lnTo>
                <a:lnTo>
                  <a:pt x="4878" y="1481"/>
                </a:lnTo>
                <a:lnTo>
                  <a:pt x="4880" y="1477"/>
                </a:lnTo>
                <a:lnTo>
                  <a:pt x="4882" y="1474"/>
                </a:lnTo>
                <a:lnTo>
                  <a:pt x="4884" y="1472"/>
                </a:lnTo>
                <a:lnTo>
                  <a:pt x="4885" y="1467"/>
                </a:lnTo>
                <a:lnTo>
                  <a:pt x="4892" y="1467"/>
                </a:lnTo>
                <a:lnTo>
                  <a:pt x="4896" y="1465"/>
                </a:lnTo>
                <a:lnTo>
                  <a:pt x="4901" y="1462"/>
                </a:lnTo>
                <a:lnTo>
                  <a:pt x="4906" y="1460"/>
                </a:lnTo>
                <a:lnTo>
                  <a:pt x="4911" y="1460"/>
                </a:lnTo>
                <a:lnTo>
                  <a:pt x="4914" y="1459"/>
                </a:lnTo>
                <a:lnTo>
                  <a:pt x="4918" y="1457"/>
                </a:lnTo>
                <a:lnTo>
                  <a:pt x="4919" y="1453"/>
                </a:lnTo>
                <a:lnTo>
                  <a:pt x="4936" y="1453"/>
                </a:lnTo>
                <a:lnTo>
                  <a:pt x="4948" y="1450"/>
                </a:lnTo>
                <a:lnTo>
                  <a:pt x="4974" y="1440"/>
                </a:lnTo>
                <a:lnTo>
                  <a:pt x="4977" y="1440"/>
                </a:lnTo>
                <a:lnTo>
                  <a:pt x="4979" y="1438"/>
                </a:lnTo>
                <a:lnTo>
                  <a:pt x="4979" y="1435"/>
                </a:lnTo>
                <a:lnTo>
                  <a:pt x="4981" y="1433"/>
                </a:lnTo>
                <a:lnTo>
                  <a:pt x="4986" y="1433"/>
                </a:lnTo>
                <a:lnTo>
                  <a:pt x="4994" y="1433"/>
                </a:lnTo>
                <a:lnTo>
                  <a:pt x="5003" y="1435"/>
                </a:lnTo>
                <a:lnTo>
                  <a:pt x="5006" y="1435"/>
                </a:lnTo>
                <a:lnTo>
                  <a:pt x="5008" y="1433"/>
                </a:lnTo>
                <a:lnTo>
                  <a:pt x="5008" y="1426"/>
                </a:lnTo>
                <a:lnTo>
                  <a:pt x="5015" y="1426"/>
                </a:lnTo>
                <a:lnTo>
                  <a:pt x="5022" y="1426"/>
                </a:lnTo>
                <a:lnTo>
                  <a:pt x="5029" y="1426"/>
                </a:lnTo>
                <a:lnTo>
                  <a:pt x="5035" y="1426"/>
                </a:lnTo>
                <a:lnTo>
                  <a:pt x="5039" y="1424"/>
                </a:lnTo>
                <a:lnTo>
                  <a:pt x="5042" y="1423"/>
                </a:lnTo>
                <a:lnTo>
                  <a:pt x="5044" y="1421"/>
                </a:lnTo>
                <a:lnTo>
                  <a:pt x="5049" y="1419"/>
                </a:lnTo>
                <a:lnTo>
                  <a:pt x="5069" y="1416"/>
                </a:lnTo>
                <a:lnTo>
                  <a:pt x="5090" y="1414"/>
                </a:lnTo>
                <a:lnTo>
                  <a:pt x="5110" y="1411"/>
                </a:lnTo>
                <a:lnTo>
                  <a:pt x="5131" y="1406"/>
                </a:lnTo>
                <a:lnTo>
                  <a:pt x="5131" y="1399"/>
                </a:lnTo>
                <a:lnTo>
                  <a:pt x="5131" y="1392"/>
                </a:lnTo>
                <a:lnTo>
                  <a:pt x="5133" y="1385"/>
                </a:lnTo>
                <a:lnTo>
                  <a:pt x="5131" y="1378"/>
                </a:lnTo>
                <a:lnTo>
                  <a:pt x="5127" y="1377"/>
                </a:lnTo>
                <a:lnTo>
                  <a:pt x="5124" y="1375"/>
                </a:lnTo>
                <a:lnTo>
                  <a:pt x="5119" y="1373"/>
                </a:lnTo>
                <a:lnTo>
                  <a:pt x="5117" y="1372"/>
                </a:lnTo>
                <a:lnTo>
                  <a:pt x="5110" y="1358"/>
                </a:lnTo>
                <a:lnTo>
                  <a:pt x="5104" y="1344"/>
                </a:lnTo>
                <a:lnTo>
                  <a:pt x="5104" y="1336"/>
                </a:lnTo>
                <a:lnTo>
                  <a:pt x="5104" y="1329"/>
                </a:lnTo>
                <a:lnTo>
                  <a:pt x="5105" y="1324"/>
                </a:lnTo>
                <a:lnTo>
                  <a:pt x="5109" y="1319"/>
                </a:lnTo>
                <a:lnTo>
                  <a:pt x="5115" y="1310"/>
                </a:lnTo>
                <a:lnTo>
                  <a:pt x="5117" y="1303"/>
                </a:lnTo>
                <a:lnTo>
                  <a:pt x="5117" y="1296"/>
                </a:lnTo>
                <a:lnTo>
                  <a:pt x="5115" y="1288"/>
                </a:lnTo>
                <a:lnTo>
                  <a:pt x="5112" y="1279"/>
                </a:lnTo>
                <a:lnTo>
                  <a:pt x="5105" y="1264"/>
                </a:lnTo>
                <a:lnTo>
                  <a:pt x="5097" y="1250"/>
                </a:lnTo>
                <a:lnTo>
                  <a:pt x="5090" y="1235"/>
                </a:lnTo>
                <a:lnTo>
                  <a:pt x="5090" y="1215"/>
                </a:lnTo>
                <a:lnTo>
                  <a:pt x="5088" y="1196"/>
                </a:lnTo>
                <a:lnTo>
                  <a:pt x="5083" y="1160"/>
                </a:lnTo>
                <a:lnTo>
                  <a:pt x="5069" y="1140"/>
                </a:lnTo>
                <a:lnTo>
                  <a:pt x="5056" y="1119"/>
                </a:lnTo>
                <a:lnTo>
                  <a:pt x="5051" y="1119"/>
                </a:lnTo>
                <a:lnTo>
                  <a:pt x="5046" y="1119"/>
                </a:lnTo>
                <a:lnTo>
                  <a:pt x="5040" y="1114"/>
                </a:lnTo>
                <a:lnTo>
                  <a:pt x="5032" y="1111"/>
                </a:lnTo>
                <a:lnTo>
                  <a:pt x="5029" y="1111"/>
                </a:lnTo>
                <a:lnTo>
                  <a:pt x="5022" y="1112"/>
                </a:lnTo>
                <a:lnTo>
                  <a:pt x="5013" y="1112"/>
                </a:lnTo>
                <a:lnTo>
                  <a:pt x="5006" y="1111"/>
                </a:lnTo>
                <a:lnTo>
                  <a:pt x="5001" y="1107"/>
                </a:lnTo>
                <a:lnTo>
                  <a:pt x="4994" y="1106"/>
                </a:lnTo>
                <a:lnTo>
                  <a:pt x="4988" y="1082"/>
                </a:lnTo>
                <a:lnTo>
                  <a:pt x="4986" y="1066"/>
                </a:lnTo>
                <a:lnTo>
                  <a:pt x="4988" y="1051"/>
                </a:lnTo>
                <a:lnTo>
                  <a:pt x="4988" y="1046"/>
                </a:lnTo>
                <a:lnTo>
                  <a:pt x="4986" y="1042"/>
                </a:lnTo>
                <a:lnTo>
                  <a:pt x="4984" y="1039"/>
                </a:lnTo>
                <a:lnTo>
                  <a:pt x="4981" y="1037"/>
                </a:lnTo>
                <a:lnTo>
                  <a:pt x="4981" y="1032"/>
                </a:lnTo>
                <a:lnTo>
                  <a:pt x="4979" y="1029"/>
                </a:lnTo>
                <a:lnTo>
                  <a:pt x="4977" y="1025"/>
                </a:lnTo>
                <a:lnTo>
                  <a:pt x="4974" y="1024"/>
                </a:lnTo>
                <a:lnTo>
                  <a:pt x="4974" y="1019"/>
                </a:lnTo>
                <a:lnTo>
                  <a:pt x="4974" y="1013"/>
                </a:lnTo>
                <a:lnTo>
                  <a:pt x="4979" y="1008"/>
                </a:lnTo>
                <a:lnTo>
                  <a:pt x="4981" y="1002"/>
                </a:lnTo>
                <a:lnTo>
                  <a:pt x="4982" y="996"/>
                </a:lnTo>
                <a:lnTo>
                  <a:pt x="4981" y="990"/>
                </a:lnTo>
                <a:lnTo>
                  <a:pt x="4998" y="990"/>
                </a:lnTo>
                <a:lnTo>
                  <a:pt x="5005" y="988"/>
                </a:lnTo>
                <a:lnTo>
                  <a:pt x="5006" y="986"/>
                </a:lnTo>
                <a:lnTo>
                  <a:pt x="5008" y="983"/>
                </a:lnTo>
                <a:lnTo>
                  <a:pt x="5025" y="983"/>
                </a:lnTo>
                <a:lnTo>
                  <a:pt x="5032" y="981"/>
                </a:lnTo>
                <a:lnTo>
                  <a:pt x="5034" y="979"/>
                </a:lnTo>
                <a:lnTo>
                  <a:pt x="5035" y="976"/>
                </a:lnTo>
                <a:lnTo>
                  <a:pt x="5035" y="971"/>
                </a:lnTo>
                <a:lnTo>
                  <a:pt x="5035" y="967"/>
                </a:lnTo>
                <a:lnTo>
                  <a:pt x="5034" y="966"/>
                </a:lnTo>
                <a:lnTo>
                  <a:pt x="5030" y="964"/>
                </a:lnTo>
                <a:lnTo>
                  <a:pt x="5023" y="962"/>
                </a:lnTo>
                <a:lnTo>
                  <a:pt x="5015" y="962"/>
                </a:lnTo>
                <a:lnTo>
                  <a:pt x="4981" y="962"/>
                </a:lnTo>
                <a:lnTo>
                  <a:pt x="4979" y="961"/>
                </a:lnTo>
                <a:lnTo>
                  <a:pt x="4977" y="959"/>
                </a:lnTo>
                <a:lnTo>
                  <a:pt x="4972" y="957"/>
                </a:lnTo>
                <a:lnTo>
                  <a:pt x="4960" y="955"/>
                </a:lnTo>
                <a:lnTo>
                  <a:pt x="4959" y="954"/>
                </a:lnTo>
                <a:lnTo>
                  <a:pt x="4957" y="952"/>
                </a:lnTo>
                <a:lnTo>
                  <a:pt x="4952" y="950"/>
                </a:lnTo>
                <a:lnTo>
                  <a:pt x="4940" y="949"/>
                </a:lnTo>
                <a:lnTo>
                  <a:pt x="4940" y="887"/>
                </a:lnTo>
                <a:lnTo>
                  <a:pt x="4947" y="889"/>
                </a:lnTo>
                <a:lnTo>
                  <a:pt x="4954" y="889"/>
                </a:lnTo>
                <a:lnTo>
                  <a:pt x="4962" y="885"/>
                </a:lnTo>
                <a:lnTo>
                  <a:pt x="4971" y="882"/>
                </a:lnTo>
                <a:lnTo>
                  <a:pt x="4976" y="880"/>
                </a:lnTo>
                <a:lnTo>
                  <a:pt x="4981" y="880"/>
                </a:lnTo>
                <a:lnTo>
                  <a:pt x="4982" y="873"/>
                </a:lnTo>
                <a:lnTo>
                  <a:pt x="4981" y="868"/>
                </a:lnTo>
                <a:lnTo>
                  <a:pt x="4976" y="860"/>
                </a:lnTo>
                <a:lnTo>
                  <a:pt x="4974" y="855"/>
                </a:lnTo>
                <a:lnTo>
                  <a:pt x="4974" y="851"/>
                </a:lnTo>
                <a:lnTo>
                  <a:pt x="4976" y="848"/>
                </a:lnTo>
                <a:lnTo>
                  <a:pt x="4981" y="846"/>
                </a:lnTo>
                <a:lnTo>
                  <a:pt x="4981" y="832"/>
                </a:lnTo>
                <a:lnTo>
                  <a:pt x="4981" y="826"/>
                </a:lnTo>
                <a:lnTo>
                  <a:pt x="4984" y="819"/>
                </a:lnTo>
                <a:lnTo>
                  <a:pt x="4989" y="815"/>
                </a:lnTo>
                <a:lnTo>
                  <a:pt x="4994" y="812"/>
                </a:lnTo>
                <a:lnTo>
                  <a:pt x="4998" y="810"/>
                </a:lnTo>
                <a:lnTo>
                  <a:pt x="5000" y="807"/>
                </a:lnTo>
                <a:lnTo>
                  <a:pt x="5001" y="798"/>
                </a:lnTo>
                <a:lnTo>
                  <a:pt x="5005" y="798"/>
                </a:lnTo>
                <a:lnTo>
                  <a:pt x="5006" y="797"/>
                </a:lnTo>
                <a:lnTo>
                  <a:pt x="5008" y="792"/>
                </a:lnTo>
                <a:lnTo>
                  <a:pt x="5008" y="785"/>
                </a:lnTo>
                <a:lnTo>
                  <a:pt x="5008" y="778"/>
                </a:lnTo>
                <a:lnTo>
                  <a:pt x="5005" y="771"/>
                </a:lnTo>
                <a:lnTo>
                  <a:pt x="5001" y="764"/>
                </a:lnTo>
                <a:lnTo>
                  <a:pt x="4998" y="764"/>
                </a:lnTo>
                <a:lnTo>
                  <a:pt x="4994" y="764"/>
                </a:lnTo>
                <a:lnTo>
                  <a:pt x="4994" y="761"/>
                </a:lnTo>
                <a:lnTo>
                  <a:pt x="4994" y="757"/>
                </a:lnTo>
                <a:lnTo>
                  <a:pt x="4991" y="757"/>
                </a:lnTo>
                <a:lnTo>
                  <a:pt x="4988" y="757"/>
                </a:lnTo>
                <a:lnTo>
                  <a:pt x="4988" y="754"/>
                </a:lnTo>
                <a:lnTo>
                  <a:pt x="4988" y="751"/>
                </a:lnTo>
                <a:lnTo>
                  <a:pt x="4988" y="747"/>
                </a:lnTo>
                <a:lnTo>
                  <a:pt x="4988" y="744"/>
                </a:lnTo>
                <a:lnTo>
                  <a:pt x="4984" y="744"/>
                </a:lnTo>
                <a:lnTo>
                  <a:pt x="4981" y="744"/>
                </a:lnTo>
                <a:lnTo>
                  <a:pt x="4981" y="740"/>
                </a:lnTo>
                <a:lnTo>
                  <a:pt x="4981" y="737"/>
                </a:lnTo>
                <a:lnTo>
                  <a:pt x="4979" y="735"/>
                </a:lnTo>
                <a:lnTo>
                  <a:pt x="4977" y="735"/>
                </a:lnTo>
                <a:lnTo>
                  <a:pt x="4974" y="734"/>
                </a:lnTo>
                <a:lnTo>
                  <a:pt x="4974" y="730"/>
                </a:lnTo>
                <a:lnTo>
                  <a:pt x="4974" y="723"/>
                </a:lnTo>
                <a:lnTo>
                  <a:pt x="4965" y="718"/>
                </a:lnTo>
                <a:lnTo>
                  <a:pt x="4962" y="715"/>
                </a:lnTo>
                <a:lnTo>
                  <a:pt x="4960" y="710"/>
                </a:lnTo>
                <a:lnTo>
                  <a:pt x="4960" y="693"/>
                </a:lnTo>
                <a:lnTo>
                  <a:pt x="4960" y="676"/>
                </a:lnTo>
                <a:lnTo>
                  <a:pt x="4964" y="662"/>
                </a:lnTo>
                <a:lnTo>
                  <a:pt x="4967" y="648"/>
                </a:lnTo>
                <a:lnTo>
                  <a:pt x="4971" y="648"/>
                </a:lnTo>
                <a:lnTo>
                  <a:pt x="4972" y="647"/>
                </a:lnTo>
                <a:lnTo>
                  <a:pt x="4974" y="641"/>
                </a:lnTo>
                <a:lnTo>
                  <a:pt x="4972" y="638"/>
                </a:lnTo>
                <a:lnTo>
                  <a:pt x="4967" y="636"/>
                </a:lnTo>
                <a:lnTo>
                  <a:pt x="4957" y="633"/>
                </a:lnTo>
                <a:lnTo>
                  <a:pt x="4945" y="631"/>
                </a:lnTo>
                <a:lnTo>
                  <a:pt x="4938" y="630"/>
                </a:lnTo>
                <a:lnTo>
                  <a:pt x="4933" y="628"/>
                </a:lnTo>
                <a:lnTo>
                  <a:pt x="4925" y="631"/>
                </a:lnTo>
                <a:lnTo>
                  <a:pt x="4919" y="636"/>
                </a:lnTo>
                <a:lnTo>
                  <a:pt x="4916" y="641"/>
                </a:lnTo>
                <a:lnTo>
                  <a:pt x="4916" y="648"/>
                </a:lnTo>
                <a:lnTo>
                  <a:pt x="4916" y="662"/>
                </a:lnTo>
                <a:lnTo>
                  <a:pt x="4916" y="669"/>
                </a:lnTo>
                <a:lnTo>
                  <a:pt x="4913" y="676"/>
                </a:lnTo>
                <a:lnTo>
                  <a:pt x="4899" y="676"/>
                </a:lnTo>
                <a:lnTo>
                  <a:pt x="4887" y="676"/>
                </a:lnTo>
                <a:lnTo>
                  <a:pt x="4866" y="670"/>
                </a:lnTo>
                <a:lnTo>
                  <a:pt x="4846" y="665"/>
                </a:lnTo>
                <a:lnTo>
                  <a:pt x="4836" y="664"/>
                </a:lnTo>
                <a:lnTo>
                  <a:pt x="4824" y="662"/>
                </a:lnTo>
                <a:lnTo>
                  <a:pt x="4817" y="662"/>
                </a:lnTo>
                <a:lnTo>
                  <a:pt x="4812" y="660"/>
                </a:lnTo>
                <a:lnTo>
                  <a:pt x="4808" y="657"/>
                </a:lnTo>
                <a:lnTo>
                  <a:pt x="4803" y="655"/>
                </a:lnTo>
                <a:lnTo>
                  <a:pt x="4798" y="653"/>
                </a:lnTo>
                <a:lnTo>
                  <a:pt x="4796" y="652"/>
                </a:lnTo>
                <a:lnTo>
                  <a:pt x="4796" y="648"/>
                </a:lnTo>
                <a:lnTo>
                  <a:pt x="4790" y="648"/>
                </a:lnTo>
                <a:lnTo>
                  <a:pt x="4784" y="647"/>
                </a:lnTo>
                <a:lnTo>
                  <a:pt x="4781" y="643"/>
                </a:lnTo>
                <a:lnTo>
                  <a:pt x="4776" y="641"/>
                </a:lnTo>
                <a:lnTo>
                  <a:pt x="4769" y="641"/>
                </a:lnTo>
                <a:lnTo>
                  <a:pt x="4764" y="645"/>
                </a:lnTo>
                <a:lnTo>
                  <a:pt x="4761" y="647"/>
                </a:lnTo>
                <a:lnTo>
                  <a:pt x="4755" y="648"/>
                </a:lnTo>
                <a:lnTo>
                  <a:pt x="4754" y="653"/>
                </a:lnTo>
                <a:lnTo>
                  <a:pt x="4752" y="655"/>
                </a:lnTo>
                <a:lnTo>
                  <a:pt x="4749" y="655"/>
                </a:lnTo>
                <a:lnTo>
                  <a:pt x="4728" y="655"/>
                </a:lnTo>
                <a:lnTo>
                  <a:pt x="4726" y="652"/>
                </a:lnTo>
                <a:lnTo>
                  <a:pt x="4723" y="650"/>
                </a:lnTo>
                <a:lnTo>
                  <a:pt x="4715" y="648"/>
                </a:lnTo>
                <a:lnTo>
                  <a:pt x="4715" y="635"/>
                </a:lnTo>
                <a:lnTo>
                  <a:pt x="4709" y="631"/>
                </a:lnTo>
                <a:lnTo>
                  <a:pt x="4704" y="628"/>
                </a:lnTo>
                <a:lnTo>
                  <a:pt x="4701" y="623"/>
                </a:lnTo>
                <a:lnTo>
                  <a:pt x="4701" y="614"/>
                </a:lnTo>
                <a:lnTo>
                  <a:pt x="4694" y="614"/>
                </a:lnTo>
                <a:lnTo>
                  <a:pt x="4689" y="613"/>
                </a:lnTo>
                <a:lnTo>
                  <a:pt x="4687" y="611"/>
                </a:lnTo>
                <a:lnTo>
                  <a:pt x="4687" y="607"/>
                </a:lnTo>
                <a:lnTo>
                  <a:pt x="4682" y="607"/>
                </a:lnTo>
                <a:lnTo>
                  <a:pt x="4679" y="606"/>
                </a:lnTo>
                <a:lnTo>
                  <a:pt x="4674" y="601"/>
                </a:lnTo>
                <a:lnTo>
                  <a:pt x="4672" y="595"/>
                </a:lnTo>
                <a:lnTo>
                  <a:pt x="4670" y="594"/>
                </a:lnTo>
                <a:lnTo>
                  <a:pt x="4667" y="594"/>
                </a:lnTo>
                <a:lnTo>
                  <a:pt x="4660" y="594"/>
                </a:lnTo>
                <a:lnTo>
                  <a:pt x="4655" y="594"/>
                </a:lnTo>
                <a:lnTo>
                  <a:pt x="4653" y="597"/>
                </a:lnTo>
                <a:lnTo>
                  <a:pt x="4651" y="602"/>
                </a:lnTo>
                <a:lnTo>
                  <a:pt x="4651" y="607"/>
                </a:lnTo>
                <a:lnTo>
                  <a:pt x="4653" y="618"/>
                </a:lnTo>
                <a:lnTo>
                  <a:pt x="4653" y="623"/>
                </a:lnTo>
                <a:lnTo>
                  <a:pt x="4653" y="628"/>
                </a:lnTo>
                <a:lnTo>
                  <a:pt x="4641" y="631"/>
                </a:lnTo>
                <a:lnTo>
                  <a:pt x="4629" y="633"/>
                </a:lnTo>
                <a:lnTo>
                  <a:pt x="4617" y="631"/>
                </a:lnTo>
                <a:lnTo>
                  <a:pt x="4605" y="631"/>
                </a:lnTo>
                <a:lnTo>
                  <a:pt x="4582" y="628"/>
                </a:lnTo>
                <a:lnTo>
                  <a:pt x="4566" y="628"/>
                </a:lnTo>
                <a:lnTo>
                  <a:pt x="4551" y="628"/>
                </a:lnTo>
                <a:lnTo>
                  <a:pt x="4544" y="628"/>
                </a:lnTo>
                <a:lnTo>
                  <a:pt x="4541" y="624"/>
                </a:lnTo>
                <a:lnTo>
                  <a:pt x="4537" y="621"/>
                </a:lnTo>
                <a:lnTo>
                  <a:pt x="4537" y="614"/>
                </a:lnTo>
                <a:lnTo>
                  <a:pt x="4532" y="614"/>
                </a:lnTo>
                <a:lnTo>
                  <a:pt x="4529" y="613"/>
                </a:lnTo>
                <a:lnTo>
                  <a:pt x="4525" y="611"/>
                </a:lnTo>
                <a:lnTo>
                  <a:pt x="4524" y="607"/>
                </a:lnTo>
                <a:lnTo>
                  <a:pt x="4476" y="607"/>
                </a:lnTo>
                <a:lnTo>
                  <a:pt x="4471" y="607"/>
                </a:lnTo>
                <a:lnTo>
                  <a:pt x="4466" y="607"/>
                </a:lnTo>
                <a:lnTo>
                  <a:pt x="4454" y="607"/>
                </a:lnTo>
                <a:lnTo>
                  <a:pt x="4449" y="607"/>
                </a:lnTo>
                <a:lnTo>
                  <a:pt x="4445" y="607"/>
                </a:lnTo>
                <a:lnTo>
                  <a:pt x="4442" y="609"/>
                </a:lnTo>
                <a:lnTo>
                  <a:pt x="4442" y="614"/>
                </a:lnTo>
                <a:lnTo>
                  <a:pt x="4440" y="613"/>
                </a:lnTo>
                <a:lnTo>
                  <a:pt x="4438" y="611"/>
                </a:lnTo>
                <a:lnTo>
                  <a:pt x="4435" y="607"/>
                </a:lnTo>
                <a:lnTo>
                  <a:pt x="4433" y="602"/>
                </a:lnTo>
                <a:lnTo>
                  <a:pt x="4432" y="601"/>
                </a:lnTo>
                <a:lnTo>
                  <a:pt x="4428" y="601"/>
                </a:lnTo>
                <a:lnTo>
                  <a:pt x="4426" y="597"/>
                </a:lnTo>
                <a:lnTo>
                  <a:pt x="4423" y="595"/>
                </a:lnTo>
                <a:lnTo>
                  <a:pt x="4414" y="594"/>
                </a:lnTo>
                <a:lnTo>
                  <a:pt x="4408" y="595"/>
                </a:lnTo>
                <a:lnTo>
                  <a:pt x="4401" y="597"/>
                </a:lnTo>
                <a:lnTo>
                  <a:pt x="4389" y="602"/>
                </a:lnTo>
                <a:lnTo>
                  <a:pt x="4379" y="609"/>
                </a:lnTo>
                <a:lnTo>
                  <a:pt x="4367" y="614"/>
                </a:lnTo>
                <a:lnTo>
                  <a:pt x="4372" y="624"/>
                </a:lnTo>
                <a:lnTo>
                  <a:pt x="4377" y="635"/>
                </a:lnTo>
                <a:lnTo>
                  <a:pt x="4380" y="647"/>
                </a:lnTo>
                <a:lnTo>
                  <a:pt x="4380" y="653"/>
                </a:lnTo>
                <a:lnTo>
                  <a:pt x="4380" y="662"/>
                </a:lnTo>
                <a:lnTo>
                  <a:pt x="4375" y="665"/>
                </a:lnTo>
                <a:lnTo>
                  <a:pt x="4370" y="669"/>
                </a:lnTo>
                <a:lnTo>
                  <a:pt x="4367" y="676"/>
                </a:lnTo>
                <a:lnTo>
                  <a:pt x="4367" y="682"/>
                </a:lnTo>
                <a:lnTo>
                  <a:pt x="4362" y="682"/>
                </a:lnTo>
                <a:lnTo>
                  <a:pt x="4358" y="684"/>
                </a:lnTo>
                <a:lnTo>
                  <a:pt x="4355" y="686"/>
                </a:lnTo>
                <a:lnTo>
                  <a:pt x="4353" y="689"/>
                </a:lnTo>
                <a:lnTo>
                  <a:pt x="4341" y="688"/>
                </a:lnTo>
                <a:lnTo>
                  <a:pt x="4329" y="686"/>
                </a:lnTo>
                <a:lnTo>
                  <a:pt x="4310" y="677"/>
                </a:lnTo>
                <a:lnTo>
                  <a:pt x="4300" y="674"/>
                </a:lnTo>
                <a:lnTo>
                  <a:pt x="4290" y="670"/>
                </a:lnTo>
                <a:lnTo>
                  <a:pt x="4278" y="669"/>
                </a:lnTo>
                <a:lnTo>
                  <a:pt x="4266" y="669"/>
                </a:lnTo>
                <a:lnTo>
                  <a:pt x="4262" y="662"/>
                </a:lnTo>
                <a:lnTo>
                  <a:pt x="4259" y="659"/>
                </a:lnTo>
                <a:lnTo>
                  <a:pt x="4256" y="655"/>
                </a:lnTo>
                <a:lnTo>
                  <a:pt x="4249" y="653"/>
                </a:lnTo>
                <a:lnTo>
                  <a:pt x="4239" y="650"/>
                </a:lnTo>
                <a:lnTo>
                  <a:pt x="4233" y="647"/>
                </a:lnTo>
                <a:lnTo>
                  <a:pt x="4232" y="641"/>
                </a:lnTo>
                <a:lnTo>
                  <a:pt x="4225" y="641"/>
                </a:lnTo>
                <a:lnTo>
                  <a:pt x="4218" y="640"/>
                </a:lnTo>
                <a:lnTo>
                  <a:pt x="4211" y="635"/>
                </a:lnTo>
                <a:lnTo>
                  <a:pt x="4203" y="630"/>
                </a:lnTo>
                <a:lnTo>
                  <a:pt x="4196" y="628"/>
                </a:lnTo>
                <a:lnTo>
                  <a:pt x="4191" y="628"/>
                </a:lnTo>
                <a:lnTo>
                  <a:pt x="4181" y="614"/>
                </a:lnTo>
                <a:lnTo>
                  <a:pt x="4170" y="604"/>
                </a:lnTo>
                <a:lnTo>
                  <a:pt x="4157" y="594"/>
                </a:lnTo>
                <a:lnTo>
                  <a:pt x="4143" y="587"/>
                </a:lnTo>
                <a:lnTo>
                  <a:pt x="4136" y="573"/>
                </a:lnTo>
                <a:lnTo>
                  <a:pt x="4129" y="560"/>
                </a:lnTo>
                <a:lnTo>
                  <a:pt x="4121" y="556"/>
                </a:lnTo>
                <a:lnTo>
                  <a:pt x="4116" y="551"/>
                </a:lnTo>
                <a:lnTo>
                  <a:pt x="4114" y="543"/>
                </a:lnTo>
                <a:lnTo>
                  <a:pt x="4116" y="532"/>
                </a:lnTo>
                <a:lnTo>
                  <a:pt x="4109" y="536"/>
                </a:lnTo>
                <a:lnTo>
                  <a:pt x="4102" y="541"/>
                </a:lnTo>
                <a:lnTo>
                  <a:pt x="4099" y="546"/>
                </a:lnTo>
                <a:lnTo>
                  <a:pt x="4095" y="553"/>
                </a:lnTo>
                <a:lnTo>
                  <a:pt x="4092" y="558"/>
                </a:lnTo>
                <a:lnTo>
                  <a:pt x="4087" y="563"/>
                </a:lnTo>
                <a:lnTo>
                  <a:pt x="4083" y="566"/>
                </a:lnTo>
                <a:lnTo>
                  <a:pt x="4082" y="573"/>
                </a:lnTo>
                <a:lnTo>
                  <a:pt x="4078" y="573"/>
                </a:lnTo>
                <a:lnTo>
                  <a:pt x="4077" y="575"/>
                </a:lnTo>
                <a:lnTo>
                  <a:pt x="4075" y="578"/>
                </a:lnTo>
                <a:lnTo>
                  <a:pt x="4075" y="582"/>
                </a:lnTo>
                <a:lnTo>
                  <a:pt x="4075" y="587"/>
                </a:lnTo>
                <a:lnTo>
                  <a:pt x="4070" y="589"/>
                </a:lnTo>
                <a:lnTo>
                  <a:pt x="4066" y="590"/>
                </a:lnTo>
                <a:lnTo>
                  <a:pt x="4068" y="594"/>
                </a:lnTo>
                <a:lnTo>
                  <a:pt x="4063" y="595"/>
                </a:lnTo>
                <a:lnTo>
                  <a:pt x="4061" y="599"/>
                </a:lnTo>
                <a:lnTo>
                  <a:pt x="4061" y="607"/>
                </a:lnTo>
                <a:lnTo>
                  <a:pt x="4058" y="607"/>
                </a:lnTo>
                <a:lnTo>
                  <a:pt x="4054" y="609"/>
                </a:lnTo>
                <a:lnTo>
                  <a:pt x="4054" y="614"/>
                </a:lnTo>
                <a:lnTo>
                  <a:pt x="4020" y="623"/>
                </a:lnTo>
                <a:lnTo>
                  <a:pt x="4005" y="628"/>
                </a:lnTo>
                <a:lnTo>
                  <a:pt x="3993" y="635"/>
                </a:lnTo>
                <a:lnTo>
                  <a:pt x="3986" y="638"/>
                </a:lnTo>
                <a:lnTo>
                  <a:pt x="3981" y="641"/>
                </a:lnTo>
                <a:lnTo>
                  <a:pt x="3976" y="647"/>
                </a:lnTo>
                <a:lnTo>
                  <a:pt x="3973" y="653"/>
                </a:lnTo>
                <a:lnTo>
                  <a:pt x="3969" y="667"/>
                </a:lnTo>
                <a:lnTo>
                  <a:pt x="3966" y="682"/>
                </a:lnTo>
                <a:lnTo>
                  <a:pt x="3947" y="682"/>
                </a:lnTo>
                <a:lnTo>
                  <a:pt x="3940" y="684"/>
                </a:lnTo>
                <a:lnTo>
                  <a:pt x="3938" y="686"/>
                </a:lnTo>
                <a:lnTo>
                  <a:pt x="3938" y="689"/>
                </a:lnTo>
                <a:lnTo>
                  <a:pt x="3906" y="689"/>
                </a:lnTo>
                <a:lnTo>
                  <a:pt x="3892" y="691"/>
                </a:lnTo>
                <a:lnTo>
                  <a:pt x="3887" y="693"/>
                </a:lnTo>
                <a:lnTo>
                  <a:pt x="3884" y="696"/>
                </a:lnTo>
                <a:lnTo>
                  <a:pt x="3852" y="696"/>
                </a:lnTo>
                <a:lnTo>
                  <a:pt x="3838" y="698"/>
                </a:lnTo>
                <a:lnTo>
                  <a:pt x="3833" y="699"/>
                </a:lnTo>
                <a:lnTo>
                  <a:pt x="3829" y="703"/>
                </a:lnTo>
                <a:lnTo>
                  <a:pt x="3822" y="703"/>
                </a:lnTo>
                <a:lnTo>
                  <a:pt x="3817" y="701"/>
                </a:lnTo>
                <a:lnTo>
                  <a:pt x="3811" y="698"/>
                </a:lnTo>
                <a:lnTo>
                  <a:pt x="3802" y="693"/>
                </a:lnTo>
                <a:lnTo>
                  <a:pt x="3795" y="689"/>
                </a:lnTo>
                <a:lnTo>
                  <a:pt x="3787" y="684"/>
                </a:lnTo>
                <a:lnTo>
                  <a:pt x="3783" y="681"/>
                </a:lnTo>
                <a:lnTo>
                  <a:pt x="3781" y="676"/>
                </a:lnTo>
                <a:lnTo>
                  <a:pt x="3775" y="676"/>
                </a:lnTo>
                <a:lnTo>
                  <a:pt x="3771" y="674"/>
                </a:lnTo>
                <a:lnTo>
                  <a:pt x="3770" y="672"/>
                </a:lnTo>
                <a:lnTo>
                  <a:pt x="3768" y="669"/>
                </a:lnTo>
                <a:lnTo>
                  <a:pt x="3761" y="672"/>
                </a:lnTo>
                <a:lnTo>
                  <a:pt x="3754" y="676"/>
                </a:lnTo>
                <a:lnTo>
                  <a:pt x="3749" y="676"/>
                </a:lnTo>
                <a:lnTo>
                  <a:pt x="3744" y="676"/>
                </a:lnTo>
                <a:lnTo>
                  <a:pt x="3737" y="676"/>
                </a:lnTo>
                <a:lnTo>
                  <a:pt x="3734" y="676"/>
                </a:lnTo>
                <a:lnTo>
                  <a:pt x="3713" y="681"/>
                </a:lnTo>
                <a:lnTo>
                  <a:pt x="3700" y="689"/>
                </a:lnTo>
                <a:lnTo>
                  <a:pt x="3689" y="694"/>
                </a:lnTo>
                <a:lnTo>
                  <a:pt x="3684" y="696"/>
                </a:lnTo>
                <a:lnTo>
                  <a:pt x="3679" y="696"/>
                </a:lnTo>
                <a:lnTo>
                  <a:pt x="3674" y="698"/>
                </a:lnTo>
                <a:lnTo>
                  <a:pt x="3672" y="701"/>
                </a:lnTo>
                <a:lnTo>
                  <a:pt x="3672" y="710"/>
                </a:lnTo>
                <a:lnTo>
                  <a:pt x="3671" y="715"/>
                </a:lnTo>
                <a:lnTo>
                  <a:pt x="3669" y="717"/>
                </a:lnTo>
                <a:lnTo>
                  <a:pt x="3665" y="717"/>
                </a:lnTo>
                <a:lnTo>
                  <a:pt x="3664" y="717"/>
                </a:lnTo>
                <a:close/>
                <a:moveTo>
                  <a:pt x="3611" y="2694"/>
                </a:moveTo>
                <a:lnTo>
                  <a:pt x="3609" y="2694"/>
                </a:lnTo>
                <a:lnTo>
                  <a:pt x="3618" y="2692"/>
                </a:lnTo>
                <a:lnTo>
                  <a:pt x="3616" y="2694"/>
                </a:lnTo>
                <a:lnTo>
                  <a:pt x="3611" y="2694"/>
                </a:lnTo>
                <a:close/>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476" name="Freeform 3">
            <a:extLst>
              <a:ext uri="{FF2B5EF4-FFF2-40B4-BE49-F238E27FC236}">
                <a16:creationId xmlns:a16="http://schemas.microsoft.com/office/drawing/2014/main" id="{0FE759F4-5FEB-5346-8D24-59E5CF03888F}"/>
              </a:ext>
            </a:extLst>
          </p:cNvPr>
          <p:cNvSpPr>
            <a:spLocks noChangeArrowheads="1"/>
          </p:cNvSpPr>
          <p:nvPr/>
        </p:nvSpPr>
        <p:spPr bwMode="auto">
          <a:xfrm rot="21434252">
            <a:off x="5941184" y="3440544"/>
            <a:ext cx="13838" cy="18296"/>
          </a:xfrm>
          <a:custGeom>
            <a:avLst/>
            <a:gdLst>
              <a:gd name="T0" fmla="*/ 63 w 78"/>
              <a:gd name="T1" fmla="*/ 61 h 105"/>
              <a:gd name="T2" fmla="*/ 63 w 78"/>
              <a:gd name="T3" fmla="*/ 61 h 105"/>
              <a:gd name="T4" fmla="*/ 65 w 78"/>
              <a:gd name="T5" fmla="*/ 53 h 105"/>
              <a:gd name="T6" fmla="*/ 67 w 78"/>
              <a:gd name="T7" fmla="*/ 46 h 105"/>
              <a:gd name="T8" fmla="*/ 72 w 78"/>
              <a:gd name="T9" fmla="*/ 32 h 105"/>
              <a:gd name="T10" fmla="*/ 77 w 78"/>
              <a:gd name="T11" fmla="*/ 18 h 105"/>
              <a:gd name="T12" fmla="*/ 77 w 78"/>
              <a:gd name="T13" fmla="*/ 10 h 105"/>
              <a:gd name="T14" fmla="*/ 77 w 78"/>
              <a:gd name="T15" fmla="*/ 0 h 105"/>
              <a:gd name="T16" fmla="*/ 77 w 78"/>
              <a:gd name="T17" fmla="*/ 0 h 105"/>
              <a:gd name="T18" fmla="*/ 68 w 78"/>
              <a:gd name="T19" fmla="*/ 0 h 105"/>
              <a:gd name="T20" fmla="*/ 62 w 78"/>
              <a:gd name="T21" fmla="*/ 0 h 105"/>
              <a:gd name="T22" fmla="*/ 57 w 78"/>
              <a:gd name="T23" fmla="*/ 3 h 105"/>
              <a:gd name="T24" fmla="*/ 53 w 78"/>
              <a:gd name="T25" fmla="*/ 6 h 105"/>
              <a:gd name="T26" fmla="*/ 50 w 78"/>
              <a:gd name="T27" fmla="*/ 12 h 105"/>
              <a:gd name="T28" fmla="*/ 50 w 78"/>
              <a:gd name="T29" fmla="*/ 18 h 105"/>
              <a:gd name="T30" fmla="*/ 50 w 78"/>
              <a:gd name="T31" fmla="*/ 34 h 105"/>
              <a:gd name="T32" fmla="*/ 50 w 78"/>
              <a:gd name="T33" fmla="*/ 34 h 105"/>
              <a:gd name="T34" fmla="*/ 41 w 78"/>
              <a:gd name="T35" fmla="*/ 39 h 105"/>
              <a:gd name="T36" fmla="*/ 31 w 78"/>
              <a:gd name="T37" fmla="*/ 42 h 105"/>
              <a:gd name="T38" fmla="*/ 22 w 78"/>
              <a:gd name="T39" fmla="*/ 47 h 105"/>
              <a:gd name="T40" fmla="*/ 19 w 78"/>
              <a:gd name="T41" fmla="*/ 51 h 105"/>
              <a:gd name="T42" fmla="*/ 16 w 78"/>
              <a:gd name="T43" fmla="*/ 54 h 105"/>
              <a:gd name="T44" fmla="*/ 16 w 78"/>
              <a:gd name="T45" fmla="*/ 54 h 105"/>
              <a:gd name="T46" fmla="*/ 14 w 78"/>
              <a:gd name="T47" fmla="*/ 59 h 105"/>
              <a:gd name="T48" fmla="*/ 12 w 78"/>
              <a:gd name="T49" fmla="*/ 61 h 105"/>
              <a:gd name="T50" fmla="*/ 9 w 78"/>
              <a:gd name="T51" fmla="*/ 61 h 105"/>
              <a:gd name="T52" fmla="*/ 9 w 78"/>
              <a:gd name="T53" fmla="*/ 61 h 105"/>
              <a:gd name="T54" fmla="*/ 9 w 78"/>
              <a:gd name="T55" fmla="*/ 66 h 105"/>
              <a:gd name="T56" fmla="*/ 9 w 78"/>
              <a:gd name="T57" fmla="*/ 71 h 105"/>
              <a:gd name="T58" fmla="*/ 4 w 78"/>
              <a:gd name="T59" fmla="*/ 76 h 105"/>
              <a:gd name="T60" fmla="*/ 0 w 78"/>
              <a:gd name="T61" fmla="*/ 83 h 105"/>
              <a:gd name="T62" fmla="*/ 0 w 78"/>
              <a:gd name="T63" fmla="*/ 88 h 105"/>
              <a:gd name="T64" fmla="*/ 2 w 78"/>
              <a:gd name="T65" fmla="*/ 95 h 105"/>
              <a:gd name="T66" fmla="*/ 2 w 78"/>
              <a:gd name="T67" fmla="*/ 95 h 105"/>
              <a:gd name="T68" fmla="*/ 2 w 78"/>
              <a:gd name="T69" fmla="*/ 102 h 105"/>
              <a:gd name="T70" fmla="*/ 2 w 78"/>
              <a:gd name="T71" fmla="*/ 102 h 105"/>
              <a:gd name="T72" fmla="*/ 16 w 78"/>
              <a:gd name="T73" fmla="*/ 102 h 105"/>
              <a:gd name="T74" fmla="*/ 16 w 78"/>
              <a:gd name="T75" fmla="*/ 102 h 105"/>
              <a:gd name="T76" fmla="*/ 24 w 78"/>
              <a:gd name="T77" fmla="*/ 104 h 105"/>
              <a:gd name="T78" fmla="*/ 29 w 78"/>
              <a:gd name="T79" fmla="*/ 102 h 105"/>
              <a:gd name="T80" fmla="*/ 34 w 78"/>
              <a:gd name="T81" fmla="*/ 100 h 105"/>
              <a:gd name="T82" fmla="*/ 38 w 78"/>
              <a:gd name="T83" fmla="*/ 97 h 105"/>
              <a:gd name="T84" fmla="*/ 41 w 78"/>
              <a:gd name="T85" fmla="*/ 93 h 105"/>
              <a:gd name="T86" fmla="*/ 45 w 78"/>
              <a:gd name="T87" fmla="*/ 90 h 105"/>
              <a:gd name="T88" fmla="*/ 50 w 78"/>
              <a:gd name="T89" fmla="*/ 88 h 105"/>
              <a:gd name="T90" fmla="*/ 57 w 78"/>
              <a:gd name="T91" fmla="*/ 88 h 105"/>
              <a:gd name="T92" fmla="*/ 57 w 78"/>
              <a:gd name="T93" fmla="*/ 88 h 105"/>
              <a:gd name="T94" fmla="*/ 57 w 78"/>
              <a:gd name="T95" fmla="*/ 82 h 105"/>
              <a:gd name="T96" fmla="*/ 58 w 78"/>
              <a:gd name="T97" fmla="*/ 78 h 105"/>
              <a:gd name="T98" fmla="*/ 62 w 78"/>
              <a:gd name="T99" fmla="*/ 73 h 105"/>
              <a:gd name="T100" fmla="*/ 63 w 78"/>
              <a:gd name="T101" fmla="*/ 68 h 105"/>
              <a:gd name="T102" fmla="*/ 63 w 78"/>
              <a:gd name="T103" fmla="*/ 68 h 105"/>
              <a:gd name="T104" fmla="*/ 60 w 78"/>
              <a:gd name="T105" fmla="*/ 68 h 105"/>
              <a:gd name="T106" fmla="*/ 58 w 78"/>
              <a:gd name="T107" fmla="*/ 64 h 105"/>
              <a:gd name="T108" fmla="*/ 60 w 78"/>
              <a:gd name="T109" fmla="*/ 63 h 105"/>
              <a:gd name="T110" fmla="*/ 63 w 78"/>
              <a:gd name="T111" fmla="*/ 6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 h="105">
                <a:moveTo>
                  <a:pt x="63" y="61"/>
                </a:moveTo>
                <a:lnTo>
                  <a:pt x="63" y="61"/>
                </a:lnTo>
                <a:lnTo>
                  <a:pt x="65" y="53"/>
                </a:lnTo>
                <a:lnTo>
                  <a:pt x="67" y="46"/>
                </a:lnTo>
                <a:lnTo>
                  <a:pt x="72" y="32"/>
                </a:lnTo>
                <a:lnTo>
                  <a:pt x="77" y="18"/>
                </a:lnTo>
                <a:lnTo>
                  <a:pt x="77" y="10"/>
                </a:lnTo>
                <a:lnTo>
                  <a:pt x="77" y="0"/>
                </a:lnTo>
                <a:lnTo>
                  <a:pt x="77" y="0"/>
                </a:lnTo>
                <a:lnTo>
                  <a:pt x="68" y="0"/>
                </a:lnTo>
                <a:lnTo>
                  <a:pt x="62" y="0"/>
                </a:lnTo>
                <a:lnTo>
                  <a:pt x="57" y="3"/>
                </a:lnTo>
                <a:lnTo>
                  <a:pt x="53" y="6"/>
                </a:lnTo>
                <a:lnTo>
                  <a:pt x="50" y="12"/>
                </a:lnTo>
                <a:lnTo>
                  <a:pt x="50" y="18"/>
                </a:lnTo>
                <a:lnTo>
                  <a:pt x="50" y="34"/>
                </a:lnTo>
                <a:lnTo>
                  <a:pt x="50" y="34"/>
                </a:lnTo>
                <a:lnTo>
                  <a:pt x="41" y="39"/>
                </a:lnTo>
                <a:lnTo>
                  <a:pt x="31" y="42"/>
                </a:lnTo>
                <a:lnTo>
                  <a:pt x="22" y="47"/>
                </a:lnTo>
                <a:lnTo>
                  <a:pt x="19" y="51"/>
                </a:lnTo>
                <a:lnTo>
                  <a:pt x="16" y="54"/>
                </a:lnTo>
                <a:lnTo>
                  <a:pt x="16" y="54"/>
                </a:lnTo>
                <a:lnTo>
                  <a:pt x="14" y="59"/>
                </a:lnTo>
                <a:lnTo>
                  <a:pt x="12" y="61"/>
                </a:lnTo>
                <a:lnTo>
                  <a:pt x="9" y="61"/>
                </a:lnTo>
                <a:lnTo>
                  <a:pt x="9" y="61"/>
                </a:lnTo>
                <a:lnTo>
                  <a:pt x="9" y="66"/>
                </a:lnTo>
                <a:lnTo>
                  <a:pt x="9" y="71"/>
                </a:lnTo>
                <a:lnTo>
                  <a:pt x="4" y="76"/>
                </a:lnTo>
                <a:lnTo>
                  <a:pt x="0" y="83"/>
                </a:lnTo>
                <a:lnTo>
                  <a:pt x="0" y="88"/>
                </a:lnTo>
                <a:lnTo>
                  <a:pt x="2" y="95"/>
                </a:lnTo>
                <a:lnTo>
                  <a:pt x="2" y="95"/>
                </a:lnTo>
                <a:lnTo>
                  <a:pt x="2" y="102"/>
                </a:lnTo>
                <a:lnTo>
                  <a:pt x="2" y="102"/>
                </a:lnTo>
                <a:lnTo>
                  <a:pt x="16" y="102"/>
                </a:lnTo>
                <a:lnTo>
                  <a:pt x="16" y="102"/>
                </a:lnTo>
                <a:lnTo>
                  <a:pt x="24" y="104"/>
                </a:lnTo>
                <a:lnTo>
                  <a:pt x="29" y="102"/>
                </a:lnTo>
                <a:lnTo>
                  <a:pt x="34" y="100"/>
                </a:lnTo>
                <a:lnTo>
                  <a:pt x="38" y="97"/>
                </a:lnTo>
                <a:lnTo>
                  <a:pt x="41" y="93"/>
                </a:lnTo>
                <a:lnTo>
                  <a:pt x="45" y="90"/>
                </a:lnTo>
                <a:lnTo>
                  <a:pt x="50" y="88"/>
                </a:lnTo>
                <a:lnTo>
                  <a:pt x="57" y="88"/>
                </a:lnTo>
                <a:lnTo>
                  <a:pt x="57" y="88"/>
                </a:lnTo>
                <a:lnTo>
                  <a:pt x="57" y="82"/>
                </a:lnTo>
                <a:lnTo>
                  <a:pt x="58" y="78"/>
                </a:lnTo>
                <a:lnTo>
                  <a:pt x="62" y="73"/>
                </a:lnTo>
                <a:lnTo>
                  <a:pt x="63" y="68"/>
                </a:lnTo>
                <a:lnTo>
                  <a:pt x="63" y="68"/>
                </a:lnTo>
                <a:lnTo>
                  <a:pt x="60" y="68"/>
                </a:lnTo>
                <a:lnTo>
                  <a:pt x="58" y="64"/>
                </a:lnTo>
                <a:lnTo>
                  <a:pt x="60" y="63"/>
                </a:lnTo>
                <a:lnTo>
                  <a:pt x="63" y="61"/>
                </a:lnTo>
              </a:path>
            </a:pathLst>
          </a:custGeom>
          <a:solidFill>
            <a:schemeClr val="bg1">
              <a:lumMod val="85000"/>
            </a:schemeClr>
          </a:solidFill>
          <a:ln>
            <a:noFill/>
          </a:ln>
          <a:effectLst/>
        </p:spPr>
        <p:txBody>
          <a:bodyPr wrap="none" anchor="ctr"/>
          <a:lstStyle/>
          <a:p>
            <a:endParaRPr lang="nl-BE"/>
          </a:p>
        </p:txBody>
      </p:sp>
      <p:sp>
        <p:nvSpPr>
          <p:cNvPr id="477" name="Freeform 4">
            <a:extLst>
              <a:ext uri="{FF2B5EF4-FFF2-40B4-BE49-F238E27FC236}">
                <a16:creationId xmlns:a16="http://schemas.microsoft.com/office/drawing/2014/main" id="{E68BF3C7-A406-2E4C-B4EF-7CA61917E5E0}"/>
              </a:ext>
            </a:extLst>
          </p:cNvPr>
          <p:cNvSpPr>
            <a:spLocks noChangeArrowheads="1"/>
          </p:cNvSpPr>
          <p:nvPr/>
        </p:nvSpPr>
        <p:spPr bwMode="auto">
          <a:xfrm rot="21434252">
            <a:off x="5985202" y="3398822"/>
            <a:ext cx="9994" cy="12197"/>
          </a:xfrm>
          <a:custGeom>
            <a:avLst/>
            <a:gdLst>
              <a:gd name="T0" fmla="*/ 27 w 56"/>
              <a:gd name="T1" fmla="*/ 6 h 69"/>
              <a:gd name="T2" fmla="*/ 27 w 56"/>
              <a:gd name="T3" fmla="*/ 6 h 69"/>
              <a:gd name="T4" fmla="*/ 27 w 56"/>
              <a:gd name="T5" fmla="*/ 27 h 69"/>
              <a:gd name="T6" fmla="*/ 27 w 56"/>
              <a:gd name="T7" fmla="*/ 27 h 69"/>
              <a:gd name="T8" fmla="*/ 19 w 56"/>
              <a:gd name="T9" fmla="*/ 27 h 69"/>
              <a:gd name="T10" fmla="*/ 12 w 56"/>
              <a:gd name="T11" fmla="*/ 29 h 69"/>
              <a:gd name="T12" fmla="*/ 7 w 56"/>
              <a:gd name="T13" fmla="*/ 32 h 69"/>
              <a:gd name="T14" fmla="*/ 0 w 56"/>
              <a:gd name="T15" fmla="*/ 34 h 69"/>
              <a:gd name="T16" fmla="*/ 0 w 56"/>
              <a:gd name="T17" fmla="*/ 34 h 69"/>
              <a:gd name="T18" fmla="*/ 0 w 56"/>
              <a:gd name="T19" fmla="*/ 68 h 69"/>
              <a:gd name="T20" fmla="*/ 0 w 56"/>
              <a:gd name="T21" fmla="*/ 68 h 69"/>
              <a:gd name="T22" fmla="*/ 10 w 56"/>
              <a:gd name="T23" fmla="*/ 68 h 69"/>
              <a:gd name="T24" fmla="*/ 19 w 56"/>
              <a:gd name="T25" fmla="*/ 66 h 69"/>
              <a:gd name="T26" fmla="*/ 24 w 56"/>
              <a:gd name="T27" fmla="*/ 61 h 69"/>
              <a:gd name="T28" fmla="*/ 27 w 56"/>
              <a:gd name="T29" fmla="*/ 54 h 69"/>
              <a:gd name="T30" fmla="*/ 27 w 56"/>
              <a:gd name="T31" fmla="*/ 54 h 69"/>
              <a:gd name="T32" fmla="*/ 29 w 56"/>
              <a:gd name="T33" fmla="*/ 49 h 69"/>
              <a:gd name="T34" fmla="*/ 31 w 56"/>
              <a:gd name="T35" fmla="*/ 47 h 69"/>
              <a:gd name="T36" fmla="*/ 34 w 56"/>
              <a:gd name="T37" fmla="*/ 47 h 69"/>
              <a:gd name="T38" fmla="*/ 34 w 56"/>
              <a:gd name="T39" fmla="*/ 47 h 69"/>
              <a:gd name="T40" fmla="*/ 41 w 56"/>
              <a:gd name="T41" fmla="*/ 47 h 69"/>
              <a:gd name="T42" fmla="*/ 44 w 56"/>
              <a:gd name="T43" fmla="*/ 46 h 69"/>
              <a:gd name="T44" fmla="*/ 50 w 56"/>
              <a:gd name="T45" fmla="*/ 42 h 69"/>
              <a:gd name="T46" fmla="*/ 55 w 56"/>
              <a:gd name="T47" fmla="*/ 40 h 69"/>
              <a:gd name="T48" fmla="*/ 55 w 56"/>
              <a:gd name="T49" fmla="*/ 40 h 69"/>
              <a:gd name="T50" fmla="*/ 53 w 56"/>
              <a:gd name="T51" fmla="*/ 27 h 69"/>
              <a:gd name="T52" fmla="*/ 50 w 56"/>
              <a:gd name="T53" fmla="*/ 15 h 69"/>
              <a:gd name="T54" fmla="*/ 43 w 56"/>
              <a:gd name="T55" fmla="*/ 6 h 69"/>
              <a:gd name="T56" fmla="*/ 34 w 56"/>
              <a:gd name="T57" fmla="*/ 0 h 69"/>
              <a:gd name="T58" fmla="*/ 34 w 56"/>
              <a:gd name="T59" fmla="*/ 0 h 69"/>
              <a:gd name="T60" fmla="*/ 34 w 56"/>
              <a:gd name="T61" fmla="*/ 3 h 69"/>
              <a:gd name="T62" fmla="*/ 32 w 56"/>
              <a:gd name="T63" fmla="*/ 5 h 69"/>
              <a:gd name="T64" fmla="*/ 27 w 56"/>
              <a:gd name="T65" fmla="*/ 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9">
                <a:moveTo>
                  <a:pt x="27" y="6"/>
                </a:moveTo>
                <a:lnTo>
                  <a:pt x="27" y="6"/>
                </a:lnTo>
                <a:lnTo>
                  <a:pt x="27" y="27"/>
                </a:lnTo>
                <a:lnTo>
                  <a:pt x="27" y="27"/>
                </a:lnTo>
                <a:lnTo>
                  <a:pt x="19" y="27"/>
                </a:lnTo>
                <a:lnTo>
                  <a:pt x="12" y="29"/>
                </a:lnTo>
                <a:lnTo>
                  <a:pt x="7" y="32"/>
                </a:lnTo>
                <a:lnTo>
                  <a:pt x="0" y="34"/>
                </a:lnTo>
                <a:lnTo>
                  <a:pt x="0" y="34"/>
                </a:lnTo>
                <a:lnTo>
                  <a:pt x="0" y="68"/>
                </a:lnTo>
                <a:lnTo>
                  <a:pt x="0" y="68"/>
                </a:lnTo>
                <a:lnTo>
                  <a:pt x="10" y="68"/>
                </a:lnTo>
                <a:lnTo>
                  <a:pt x="19" y="66"/>
                </a:lnTo>
                <a:lnTo>
                  <a:pt x="24" y="61"/>
                </a:lnTo>
                <a:lnTo>
                  <a:pt x="27" y="54"/>
                </a:lnTo>
                <a:lnTo>
                  <a:pt x="27" y="54"/>
                </a:lnTo>
                <a:lnTo>
                  <a:pt x="29" y="49"/>
                </a:lnTo>
                <a:lnTo>
                  <a:pt x="31" y="47"/>
                </a:lnTo>
                <a:lnTo>
                  <a:pt x="34" y="47"/>
                </a:lnTo>
                <a:lnTo>
                  <a:pt x="34" y="47"/>
                </a:lnTo>
                <a:lnTo>
                  <a:pt x="41" y="47"/>
                </a:lnTo>
                <a:lnTo>
                  <a:pt x="44" y="46"/>
                </a:lnTo>
                <a:lnTo>
                  <a:pt x="50" y="42"/>
                </a:lnTo>
                <a:lnTo>
                  <a:pt x="55" y="40"/>
                </a:lnTo>
                <a:lnTo>
                  <a:pt x="55" y="40"/>
                </a:lnTo>
                <a:lnTo>
                  <a:pt x="53" y="27"/>
                </a:lnTo>
                <a:lnTo>
                  <a:pt x="50" y="15"/>
                </a:lnTo>
                <a:lnTo>
                  <a:pt x="43" y="6"/>
                </a:lnTo>
                <a:lnTo>
                  <a:pt x="34" y="0"/>
                </a:lnTo>
                <a:lnTo>
                  <a:pt x="34" y="0"/>
                </a:lnTo>
                <a:lnTo>
                  <a:pt x="34" y="3"/>
                </a:lnTo>
                <a:lnTo>
                  <a:pt x="32" y="5"/>
                </a:lnTo>
                <a:lnTo>
                  <a:pt x="27" y="6"/>
                </a:lnTo>
              </a:path>
            </a:pathLst>
          </a:custGeom>
          <a:solidFill>
            <a:schemeClr val="bg1">
              <a:lumMod val="85000"/>
            </a:schemeClr>
          </a:solidFill>
          <a:ln>
            <a:noFill/>
          </a:ln>
          <a:effectLst/>
        </p:spPr>
        <p:txBody>
          <a:bodyPr wrap="none" anchor="ctr"/>
          <a:lstStyle/>
          <a:p>
            <a:endParaRPr lang="nl-BE"/>
          </a:p>
        </p:txBody>
      </p:sp>
      <p:sp>
        <p:nvSpPr>
          <p:cNvPr id="478" name="Freeform 5">
            <a:extLst>
              <a:ext uri="{FF2B5EF4-FFF2-40B4-BE49-F238E27FC236}">
                <a16:creationId xmlns:a16="http://schemas.microsoft.com/office/drawing/2014/main" id="{65457128-FFA7-B14F-9798-3E1381864BAC}"/>
              </a:ext>
            </a:extLst>
          </p:cNvPr>
          <p:cNvSpPr>
            <a:spLocks noChangeArrowheads="1"/>
          </p:cNvSpPr>
          <p:nvPr/>
        </p:nvSpPr>
        <p:spPr bwMode="auto">
          <a:xfrm rot="21434252">
            <a:off x="5236519" y="3015543"/>
            <a:ext cx="894866" cy="606818"/>
          </a:xfrm>
          <a:custGeom>
            <a:avLst/>
            <a:gdLst>
              <a:gd name="T0" fmla="*/ 3350 w 5134"/>
              <a:gd name="T1" fmla="*/ 399 h 3508"/>
              <a:gd name="T2" fmla="*/ 3104 w 5134"/>
              <a:gd name="T3" fmla="*/ 280 h 3508"/>
              <a:gd name="T4" fmla="*/ 2784 w 5134"/>
              <a:gd name="T5" fmla="*/ 44 h 3508"/>
              <a:gd name="T6" fmla="*/ 2419 w 5134"/>
              <a:gd name="T7" fmla="*/ 295 h 3508"/>
              <a:gd name="T8" fmla="*/ 2145 w 5134"/>
              <a:gd name="T9" fmla="*/ 462 h 3508"/>
              <a:gd name="T10" fmla="*/ 2154 w 5134"/>
              <a:gd name="T11" fmla="*/ 624 h 3508"/>
              <a:gd name="T12" fmla="*/ 2079 w 5134"/>
              <a:gd name="T13" fmla="*/ 670 h 3508"/>
              <a:gd name="T14" fmla="*/ 1849 w 5134"/>
              <a:gd name="T15" fmla="*/ 720 h 3508"/>
              <a:gd name="T16" fmla="*/ 1596 w 5134"/>
              <a:gd name="T17" fmla="*/ 725 h 3508"/>
              <a:gd name="T18" fmla="*/ 1397 w 5134"/>
              <a:gd name="T19" fmla="*/ 798 h 3508"/>
              <a:gd name="T20" fmla="*/ 680 w 5134"/>
              <a:gd name="T21" fmla="*/ 723 h 3508"/>
              <a:gd name="T22" fmla="*/ 382 w 5134"/>
              <a:gd name="T23" fmla="*/ 894 h 3508"/>
              <a:gd name="T24" fmla="*/ 400 w 5134"/>
              <a:gd name="T25" fmla="*/ 1259 h 3508"/>
              <a:gd name="T26" fmla="*/ 259 w 5134"/>
              <a:gd name="T27" fmla="*/ 1587 h 3508"/>
              <a:gd name="T28" fmla="*/ 126 w 5134"/>
              <a:gd name="T29" fmla="*/ 2056 h 3508"/>
              <a:gd name="T30" fmla="*/ 8 w 5134"/>
              <a:gd name="T31" fmla="*/ 2349 h 3508"/>
              <a:gd name="T32" fmla="*/ 341 w 5134"/>
              <a:gd name="T33" fmla="*/ 2525 h 3508"/>
              <a:gd name="T34" fmla="*/ 726 w 5134"/>
              <a:gd name="T35" fmla="*/ 2518 h 3508"/>
              <a:gd name="T36" fmla="*/ 841 w 5134"/>
              <a:gd name="T37" fmla="*/ 2593 h 3508"/>
              <a:gd name="T38" fmla="*/ 1091 w 5134"/>
              <a:gd name="T39" fmla="*/ 2501 h 3508"/>
              <a:gd name="T40" fmla="*/ 1357 w 5134"/>
              <a:gd name="T41" fmla="*/ 2286 h 3508"/>
              <a:gd name="T42" fmla="*/ 1700 w 5134"/>
              <a:gd name="T43" fmla="*/ 2194 h 3508"/>
              <a:gd name="T44" fmla="*/ 1999 w 5134"/>
              <a:gd name="T45" fmla="*/ 2300 h 3508"/>
              <a:gd name="T46" fmla="*/ 2251 w 5134"/>
              <a:gd name="T47" fmla="*/ 2641 h 3508"/>
              <a:gd name="T48" fmla="*/ 2477 w 5134"/>
              <a:gd name="T49" fmla="*/ 2873 h 3508"/>
              <a:gd name="T50" fmla="*/ 2251 w 5134"/>
              <a:gd name="T51" fmla="*/ 2907 h 3508"/>
              <a:gd name="T52" fmla="*/ 2226 w 5134"/>
              <a:gd name="T53" fmla="*/ 3147 h 3508"/>
              <a:gd name="T54" fmla="*/ 2067 w 5134"/>
              <a:gd name="T55" fmla="*/ 3473 h 3508"/>
              <a:gd name="T56" fmla="*/ 2333 w 5134"/>
              <a:gd name="T57" fmla="*/ 3412 h 3508"/>
              <a:gd name="T58" fmla="*/ 2449 w 5134"/>
              <a:gd name="T59" fmla="*/ 3282 h 3508"/>
              <a:gd name="T60" fmla="*/ 2546 w 5134"/>
              <a:gd name="T61" fmla="*/ 3197 h 3508"/>
              <a:gd name="T62" fmla="*/ 2717 w 5134"/>
              <a:gd name="T63" fmla="*/ 2881 h 3508"/>
              <a:gd name="T64" fmla="*/ 2726 w 5134"/>
              <a:gd name="T65" fmla="*/ 2576 h 3508"/>
              <a:gd name="T66" fmla="*/ 2900 w 5134"/>
              <a:gd name="T67" fmla="*/ 2634 h 3508"/>
              <a:gd name="T68" fmla="*/ 3016 w 5134"/>
              <a:gd name="T69" fmla="*/ 2559 h 3508"/>
              <a:gd name="T70" fmla="*/ 3189 w 5134"/>
              <a:gd name="T71" fmla="*/ 2677 h 3508"/>
              <a:gd name="T72" fmla="*/ 3016 w 5134"/>
              <a:gd name="T73" fmla="*/ 2813 h 3508"/>
              <a:gd name="T74" fmla="*/ 2951 w 5134"/>
              <a:gd name="T75" fmla="*/ 2823 h 3508"/>
              <a:gd name="T76" fmla="*/ 3307 w 5134"/>
              <a:gd name="T77" fmla="*/ 2832 h 3508"/>
              <a:gd name="T78" fmla="*/ 3636 w 5134"/>
              <a:gd name="T79" fmla="*/ 2818 h 3508"/>
              <a:gd name="T80" fmla="*/ 3336 w 5134"/>
              <a:gd name="T81" fmla="*/ 3122 h 3508"/>
              <a:gd name="T82" fmla="*/ 3725 w 5134"/>
              <a:gd name="T83" fmla="*/ 3262 h 3508"/>
              <a:gd name="T84" fmla="*/ 3957 w 5134"/>
              <a:gd name="T85" fmla="*/ 3432 h 3508"/>
              <a:gd name="T86" fmla="*/ 4225 w 5134"/>
              <a:gd name="T87" fmla="*/ 3137 h 3508"/>
              <a:gd name="T88" fmla="*/ 4565 w 5134"/>
              <a:gd name="T89" fmla="*/ 2955 h 3508"/>
              <a:gd name="T90" fmla="*/ 4421 w 5134"/>
              <a:gd name="T91" fmla="*/ 2825 h 3508"/>
              <a:gd name="T92" fmla="*/ 4141 w 5134"/>
              <a:gd name="T93" fmla="*/ 2837 h 3508"/>
              <a:gd name="T94" fmla="*/ 3923 w 5134"/>
              <a:gd name="T95" fmla="*/ 2675 h 3508"/>
              <a:gd name="T96" fmla="*/ 4118 w 5134"/>
              <a:gd name="T97" fmla="*/ 2847 h 3508"/>
              <a:gd name="T98" fmla="*/ 4065 w 5134"/>
              <a:gd name="T99" fmla="*/ 2822 h 3508"/>
              <a:gd name="T100" fmla="*/ 3923 w 5134"/>
              <a:gd name="T101" fmla="*/ 2743 h 3508"/>
              <a:gd name="T102" fmla="*/ 3674 w 5134"/>
              <a:gd name="T103" fmla="*/ 2724 h 3508"/>
              <a:gd name="T104" fmla="*/ 3759 w 5134"/>
              <a:gd name="T105" fmla="*/ 2643 h 3508"/>
              <a:gd name="T106" fmla="*/ 3915 w 5134"/>
              <a:gd name="T107" fmla="*/ 2634 h 3508"/>
              <a:gd name="T108" fmla="*/ 4080 w 5134"/>
              <a:gd name="T109" fmla="*/ 2470 h 3508"/>
              <a:gd name="T110" fmla="*/ 4264 w 5134"/>
              <a:gd name="T111" fmla="*/ 2289 h 3508"/>
              <a:gd name="T112" fmla="*/ 4805 w 5134"/>
              <a:gd name="T113" fmla="*/ 1856 h 3508"/>
              <a:gd name="T114" fmla="*/ 4936 w 5134"/>
              <a:gd name="T115" fmla="*/ 1453 h 3508"/>
              <a:gd name="T116" fmla="*/ 4988 w 5134"/>
              <a:gd name="T117" fmla="*/ 1051 h 3508"/>
              <a:gd name="T118" fmla="*/ 5001 w 5134"/>
              <a:gd name="T119" fmla="*/ 764 h 3508"/>
              <a:gd name="T120" fmla="*/ 4755 w 5134"/>
              <a:gd name="T121" fmla="*/ 648 h 3508"/>
              <a:gd name="T122" fmla="*/ 4367 w 5134"/>
              <a:gd name="T123" fmla="*/ 614 h 3508"/>
              <a:gd name="T124" fmla="*/ 4054 w 5134"/>
              <a:gd name="T125" fmla="*/ 614 h 3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34" h="3508">
                <a:moveTo>
                  <a:pt x="3664" y="717"/>
                </a:moveTo>
                <a:lnTo>
                  <a:pt x="3664" y="703"/>
                </a:lnTo>
                <a:lnTo>
                  <a:pt x="3664" y="703"/>
                </a:lnTo>
                <a:lnTo>
                  <a:pt x="3652" y="701"/>
                </a:lnTo>
                <a:lnTo>
                  <a:pt x="3642" y="698"/>
                </a:lnTo>
                <a:lnTo>
                  <a:pt x="3630" y="696"/>
                </a:lnTo>
                <a:lnTo>
                  <a:pt x="3616" y="696"/>
                </a:lnTo>
                <a:lnTo>
                  <a:pt x="3616" y="696"/>
                </a:lnTo>
                <a:lnTo>
                  <a:pt x="3611" y="688"/>
                </a:lnTo>
                <a:lnTo>
                  <a:pt x="3604" y="681"/>
                </a:lnTo>
                <a:lnTo>
                  <a:pt x="3597" y="674"/>
                </a:lnTo>
                <a:lnTo>
                  <a:pt x="3589" y="669"/>
                </a:lnTo>
                <a:lnTo>
                  <a:pt x="3589" y="669"/>
                </a:lnTo>
                <a:lnTo>
                  <a:pt x="3584" y="667"/>
                </a:lnTo>
                <a:lnTo>
                  <a:pt x="3578" y="664"/>
                </a:lnTo>
                <a:lnTo>
                  <a:pt x="3572" y="655"/>
                </a:lnTo>
                <a:lnTo>
                  <a:pt x="3567" y="645"/>
                </a:lnTo>
                <a:lnTo>
                  <a:pt x="3561" y="635"/>
                </a:lnTo>
                <a:lnTo>
                  <a:pt x="3561" y="635"/>
                </a:lnTo>
                <a:lnTo>
                  <a:pt x="3561" y="628"/>
                </a:lnTo>
                <a:lnTo>
                  <a:pt x="3561" y="623"/>
                </a:lnTo>
                <a:lnTo>
                  <a:pt x="3565" y="621"/>
                </a:lnTo>
                <a:lnTo>
                  <a:pt x="3568" y="618"/>
                </a:lnTo>
                <a:lnTo>
                  <a:pt x="3572" y="616"/>
                </a:lnTo>
                <a:lnTo>
                  <a:pt x="3575" y="613"/>
                </a:lnTo>
                <a:lnTo>
                  <a:pt x="3575" y="607"/>
                </a:lnTo>
                <a:lnTo>
                  <a:pt x="3575" y="601"/>
                </a:lnTo>
                <a:lnTo>
                  <a:pt x="3575" y="601"/>
                </a:lnTo>
                <a:lnTo>
                  <a:pt x="3570" y="592"/>
                </a:lnTo>
                <a:lnTo>
                  <a:pt x="3565" y="584"/>
                </a:lnTo>
                <a:lnTo>
                  <a:pt x="3561" y="573"/>
                </a:lnTo>
                <a:lnTo>
                  <a:pt x="3561" y="566"/>
                </a:lnTo>
                <a:lnTo>
                  <a:pt x="3561" y="560"/>
                </a:lnTo>
                <a:lnTo>
                  <a:pt x="3561" y="560"/>
                </a:lnTo>
                <a:lnTo>
                  <a:pt x="3553" y="555"/>
                </a:lnTo>
                <a:lnTo>
                  <a:pt x="3546" y="548"/>
                </a:lnTo>
                <a:lnTo>
                  <a:pt x="3543" y="544"/>
                </a:lnTo>
                <a:lnTo>
                  <a:pt x="3541" y="539"/>
                </a:lnTo>
                <a:lnTo>
                  <a:pt x="3541" y="532"/>
                </a:lnTo>
                <a:lnTo>
                  <a:pt x="3541" y="526"/>
                </a:lnTo>
                <a:lnTo>
                  <a:pt x="3541" y="526"/>
                </a:lnTo>
                <a:lnTo>
                  <a:pt x="3532" y="520"/>
                </a:lnTo>
                <a:lnTo>
                  <a:pt x="3526" y="514"/>
                </a:lnTo>
                <a:lnTo>
                  <a:pt x="3519" y="507"/>
                </a:lnTo>
                <a:lnTo>
                  <a:pt x="3514" y="498"/>
                </a:lnTo>
                <a:lnTo>
                  <a:pt x="3514" y="498"/>
                </a:lnTo>
                <a:lnTo>
                  <a:pt x="3519" y="497"/>
                </a:lnTo>
                <a:lnTo>
                  <a:pt x="3521" y="495"/>
                </a:lnTo>
                <a:lnTo>
                  <a:pt x="3521" y="491"/>
                </a:lnTo>
                <a:lnTo>
                  <a:pt x="3521" y="464"/>
                </a:lnTo>
                <a:lnTo>
                  <a:pt x="3521" y="464"/>
                </a:lnTo>
                <a:lnTo>
                  <a:pt x="3515" y="464"/>
                </a:lnTo>
                <a:lnTo>
                  <a:pt x="3512" y="464"/>
                </a:lnTo>
                <a:lnTo>
                  <a:pt x="3510" y="462"/>
                </a:lnTo>
                <a:lnTo>
                  <a:pt x="3509" y="459"/>
                </a:lnTo>
                <a:lnTo>
                  <a:pt x="3507" y="452"/>
                </a:lnTo>
                <a:lnTo>
                  <a:pt x="3507" y="444"/>
                </a:lnTo>
                <a:lnTo>
                  <a:pt x="3507" y="444"/>
                </a:lnTo>
                <a:lnTo>
                  <a:pt x="3488" y="444"/>
                </a:lnTo>
                <a:lnTo>
                  <a:pt x="3469" y="444"/>
                </a:lnTo>
                <a:lnTo>
                  <a:pt x="3452" y="442"/>
                </a:lnTo>
                <a:lnTo>
                  <a:pt x="3439" y="437"/>
                </a:lnTo>
                <a:lnTo>
                  <a:pt x="3439" y="437"/>
                </a:lnTo>
                <a:lnTo>
                  <a:pt x="3434" y="427"/>
                </a:lnTo>
                <a:lnTo>
                  <a:pt x="3427" y="418"/>
                </a:lnTo>
                <a:lnTo>
                  <a:pt x="3420" y="410"/>
                </a:lnTo>
                <a:lnTo>
                  <a:pt x="3418" y="403"/>
                </a:lnTo>
                <a:lnTo>
                  <a:pt x="3418" y="396"/>
                </a:lnTo>
                <a:lnTo>
                  <a:pt x="3418" y="396"/>
                </a:lnTo>
                <a:lnTo>
                  <a:pt x="3410" y="394"/>
                </a:lnTo>
                <a:lnTo>
                  <a:pt x="3401" y="392"/>
                </a:lnTo>
                <a:lnTo>
                  <a:pt x="3394" y="387"/>
                </a:lnTo>
                <a:lnTo>
                  <a:pt x="3391" y="382"/>
                </a:lnTo>
                <a:lnTo>
                  <a:pt x="3391" y="382"/>
                </a:lnTo>
                <a:lnTo>
                  <a:pt x="3382" y="384"/>
                </a:lnTo>
                <a:lnTo>
                  <a:pt x="3374" y="386"/>
                </a:lnTo>
                <a:lnTo>
                  <a:pt x="3367" y="391"/>
                </a:lnTo>
                <a:lnTo>
                  <a:pt x="3364" y="396"/>
                </a:lnTo>
                <a:lnTo>
                  <a:pt x="3364" y="396"/>
                </a:lnTo>
                <a:lnTo>
                  <a:pt x="3355" y="398"/>
                </a:lnTo>
                <a:lnTo>
                  <a:pt x="3350" y="399"/>
                </a:lnTo>
                <a:lnTo>
                  <a:pt x="3347" y="404"/>
                </a:lnTo>
                <a:lnTo>
                  <a:pt x="3343" y="410"/>
                </a:lnTo>
                <a:lnTo>
                  <a:pt x="3343" y="410"/>
                </a:lnTo>
                <a:lnTo>
                  <a:pt x="3338" y="410"/>
                </a:lnTo>
                <a:lnTo>
                  <a:pt x="3333" y="410"/>
                </a:lnTo>
                <a:lnTo>
                  <a:pt x="3331" y="413"/>
                </a:lnTo>
                <a:lnTo>
                  <a:pt x="3328" y="416"/>
                </a:lnTo>
                <a:lnTo>
                  <a:pt x="3326" y="423"/>
                </a:lnTo>
                <a:lnTo>
                  <a:pt x="3324" y="427"/>
                </a:lnTo>
                <a:lnTo>
                  <a:pt x="3323" y="430"/>
                </a:lnTo>
                <a:lnTo>
                  <a:pt x="3323" y="430"/>
                </a:lnTo>
                <a:lnTo>
                  <a:pt x="3318" y="433"/>
                </a:lnTo>
                <a:lnTo>
                  <a:pt x="3311" y="435"/>
                </a:lnTo>
                <a:lnTo>
                  <a:pt x="3306" y="439"/>
                </a:lnTo>
                <a:lnTo>
                  <a:pt x="3304" y="440"/>
                </a:lnTo>
                <a:lnTo>
                  <a:pt x="3302" y="444"/>
                </a:lnTo>
                <a:lnTo>
                  <a:pt x="3302" y="444"/>
                </a:lnTo>
                <a:lnTo>
                  <a:pt x="3295" y="444"/>
                </a:lnTo>
                <a:lnTo>
                  <a:pt x="3290" y="442"/>
                </a:lnTo>
                <a:lnTo>
                  <a:pt x="3289" y="437"/>
                </a:lnTo>
                <a:lnTo>
                  <a:pt x="3285" y="433"/>
                </a:lnTo>
                <a:lnTo>
                  <a:pt x="3283" y="428"/>
                </a:lnTo>
                <a:lnTo>
                  <a:pt x="3280" y="425"/>
                </a:lnTo>
                <a:lnTo>
                  <a:pt x="3277" y="422"/>
                </a:lnTo>
                <a:lnTo>
                  <a:pt x="3268" y="423"/>
                </a:lnTo>
                <a:lnTo>
                  <a:pt x="3268" y="423"/>
                </a:lnTo>
                <a:lnTo>
                  <a:pt x="3259" y="423"/>
                </a:lnTo>
                <a:lnTo>
                  <a:pt x="3253" y="425"/>
                </a:lnTo>
                <a:lnTo>
                  <a:pt x="3248" y="428"/>
                </a:lnTo>
                <a:lnTo>
                  <a:pt x="3241" y="430"/>
                </a:lnTo>
                <a:lnTo>
                  <a:pt x="3241" y="430"/>
                </a:lnTo>
                <a:lnTo>
                  <a:pt x="3239" y="432"/>
                </a:lnTo>
                <a:lnTo>
                  <a:pt x="3237" y="433"/>
                </a:lnTo>
                <a:lnTo>
                  <a:pt x="3234" y="437"/>
                </a:lnTo>
                <a:lnTo>
                  <a:pt x="3229" y="439"/>
                </a:lnTo>
                <a:lnTo>
                  <a:pt x="3227" y="440"/>
                </a:lnTo>
                <a:lnTo>
                  <a:pt x="3227" y="444"/>
                </a:lnTo>
                <a:lnTo>
                  <a:pt x="3227" y="444"/>
                </a:lnTo>
                <a:lnTo>
                  <a:pt x="3217" y="442"/>
                </a:lnTo>
                <a:lnTo>
                  <a:pt x="3210" y="444"/>
                </a:lnTo>
                <a:lnTo>
                  <a:pt x="3203" y="445"/>
                </a:lnTo>
                <a:lnTo>
                  <a:pt x="3198" y="449"/>
                </a:lnTo>
                <a:lnTo>
                  <a:pt x="3186" y="454"/>
                </a:lnTo>
                <a:lnTo>
                  <a:pt x="3179" y="456"/>
                </a:lnTo>
                <a:lnTo>
                  <a:pt x="3172" y="457"/>
                </a:lnTo>
                <a:lnTo>
                  <a:pt x="3172" y="416"/>
                </a:lnTo>
                <a:lnTo>
                  <a:pt x="3172" y="416"/>
                </a:lnTo>
                <a:lnTo>
                  <a:pt x="3169" y="411"/>
                </a:lnTo>
                <a:lnTo>
                  <a:pt x="3166" y="406"/>
                </a:lnTo>
                <a:lnTo>
                  <a:pt x="3159" y="404"/>
                </a:lnTo>
                <a:lnTo>
                  <a:pt x="3152" y="403"/>
                </a:lnTo>
                <a:lnTo>
                  <a:pt x="3152" y="403"/>
                </a:lnTo>
                <a:lnTo>
                  <a:pt x="3154" y="392"/>
                </a:lnTo>
                <a:lnTo>
                  <a:pt x="3152" y="384"/>
                </a:lnTo>
                <a:lnTo>
                  <a:pt x="3149" y="377"/>
                </a:lnTo>
                <a:lnTo>
                  <a:pt x="3147" y="370"/>
                </a:lnTo>
                <a:lnTo>
                  <a:pt x="3140" y="358"/>
                </a:lnTo>
                <a:lnTo>
                  <a:pt x="3138" y="351"/>
                </a:lnTo>
                <a:lnTo>
                  <a:pt x="3138" y="341"/>
                </a:lnTo>
                <a:lnTo>
                  <a:pt x="3138" y="341"/>
                </a:lnTo>
                <a:lnTo>
                  <a:pt x="3135" y="336"/>
                </a:lnTo>
                <a:lnTo>
                  <a:pt x="3132" y="331"/>
                </a:lnTo>
                <a:lnTo>
                  <a:pt x="3126" y="328"/>
                </a:lnTo>
                <a:lnTo>
                  <a:pt x="3125" y="321"/>
                </a:lnTo>
                <a:lnTo>
                  <a:pt x="3125" y="321"/>
                </a:lnTo>
                <a:lnTo>
                  <a:pt x="3121" y="317"/>
                </a:lnTo>
                <a:lnTo>
                  <a:pt x="3118" y="314"/>
                </a:lnTo>
                <a:lnTo>
                  <a:pt x="3106" y="312"/>
                </a:lnTo>
                <a:lnTo>
                  <a:pt x="3101" y="310"/>
                </a:lnTo>
                <a:lnTo>
                  <a:pt x="3096" y="309"/>
                </a:lnTo>
                <a:lnTo>
                  <a:pt x="3092" y="305"/>
                </a:lnTo>
                <a:lnTo>
                  <a:pt x="3091" y="300"/>
                </a:lnTo>
                <a:lnTo>
                  <a:pt x="3091" y="300"/>
                </a:lnTo>
                <a:lnTo>
                  <a:pt x="3091" y="295"/>
                </a:lnTo>
                <a:lnTo>
                  <a:pt x="3092" y="292"/>
                </a:lnTo>
                <a:lnTo>
                  <a:pt x="3094" y="288"/>
                </a:lnTo>
                <a:lnTo>
                  <a:pt x="3097" y="287"/>
                </a:lnTo>
                <a:lnTo>
                  <a:pt x="3097" y="287"/>
                </a:lnTo>
                <a:lnTo>
                  <a:pt x="3101" y="287"/>
                </a:lnTo>
                <a:lnTo>
                  <a:pt x="3103" y="285"/>
                </a:lnTo>
                <a:lnTo>
                  <a:pt x="3104" y="280"/>
                </a:lnTo>
                <a:lnTo>
                  <a:pt x="3104" y="280"/>
                </a:lnTo>
                <a:lnTo>
                  <a:pt x="3111" y="280"/>
                </a:lnTo>
                <a:lnTo>
                  <a:pt x="3118" y="280"/>
                </a:lnTo>
                <a:lnTo>
                  <a:pt x="3123" y="278"/>
                </a:lnTo>
                <a:lnTo>
                  <a:pt x="3125" y="273"/>
                </a:lnTo>
                <a:lnTo>
                  <a:pt x="3125" y="273"/>
                </a:lnTo>
                <a:lnTo>
                  <a:pt x="3128" y="268"/>
                </a:lnTo>
                <a:lnTo>
                  <a:pt x="3132" y="264"/>
                </a:lnTo>
                <a:lnTo>
                  <a:pt x="3143" y="261"/>
                </a:lnTo>
                <a:lnTo>
                  <a:pt x="3149" y="259"/>
                </a:lnTo>
                <a:lnTo>
                  <a:pt x="3154" y="256"/>
                </a:lnTo>
                <a:lnTo>
                  <a:pt x="3157" y="251"/>
                </a:lnTo>
                <a:lnTo>
                  <a:pt x="3159" y="246"/>
                </a:lnTo>
                <a:lnTo>
                  <a:pt x="3159" y="246"/>
                </a:lnTo>
                <a:lnTo>
                  <a:pt x="3159" y="227"/>
                </a:lnTo>
                <a:lnTo>
                  <a:pt x="3157" y="218"/>
                </a:lnTo>
                <a:lnTo>
                  <a:pt x="3155" y="212"/>
                </a:lnTo>
                <a:lnTo>
                  <a:pt x="3152" y="206"/>
                </a:lnTo>
                <a:lnTo>
                  <a:pt x="3147" y="201"/>
                </a:lnTo>
                <a:lnTo>
                  <a:pt x="3140" y="200"/>
                </a:lnTo>
                <a:lnTo>
                  <a:pt x="3132" y="198"/>
                </a:lnTo>
                <a:lnTo>
                  <a:pt x="3132" y="191"/>
                </a:lnTo>
                <a:lnTo>
                  <a:pt x="3132" y="191"/>
                </a:lnTo>
                <a:lnTo>
                  <a:pt x="3118" y="188"/>
                </a:lnTo>
                <a:lnTo>
                  <a:pt x="3106" y="183"/>
                </a:lnTo>
                <a:lnTo>
                  <a:pt x="3097" y="174"/>
                </a:lnTo>
                <a:lnTo>
                  <a:pt x="3091" y="164"/>
                </a:lnTo>
                <a:lnTo>
                  <a:pt x="3091" y="164"/>
                </a:lnTo>
                <a:lnTo>
                  <a:pt x="3084" y="162"/>
                </a:lnTo>
                <a:lnTo>
                  <a:pt x="3077" y="160"/>
                </a:lnTo>
                <a:lnTo>
                  <a:pt x="3065" y="155"/>
                </a:lnTo>
                <a:lnTo>
                  <a:pt x="3055" y="148"/>
                </a:lnTo>
                <a:lnTo>
                  <a:pt x="3043" y="143"/>
                </a:lnTo>
                <a:lnTo>
                  <a:pt x="3043" y="143"/>
                </a:lnTo>
                <a:lnTo>
                  <a:pt x="3043" y="138"/>
                </a:lnTo>
                <a:lnTo>
                  <a:pt x="3041" y="133"/>
                </a:lnTo>
                <a:lnTo>
                  <a:pt x="3038" y="125"/>
                </a:lnTo>
                <a:lnTo>
                  <a:pt x="3033" y="118"/>
                </a:lnTo>
                <a:lnTo>
                  <a:pt x="3029" y="109"/>
                </a:lnTo>
                <a:lnTo>
                  <a:pt x="3029" y="109"/>
                </a:lnTo>
                <a:lnTo>
                  <a:pt x="3026" y="101"/>
                </a:lnTo>
                <a:lnTo>
                  <a:pt x="3022" y="92"/>
                </a:lnTo>
                <a:lnTo>
                  <a:pt x="3019" y="84"/>
                </a:lnTo>
                <a:lnTo>
                  <a:pt x="3016" y="75"/>
                </a:lnTo>
                <a:lnTo>
                  <a:pt x="3016" y="75"/>
                </a:lnTo>
                <a:lnTo>
                  <a:pt x="3016" y="72"/>
                </a:lnTo>
                <a:lnTo>
                  <a:pt x="3014" y="70"/>
                </a:lnTo>
                <a:lnTo>
                  <a:pt x="3009" y="68"/>
                </a:lnTo>
                <a:lnTo>
                  <a:pt x="3009" y="68"/>
                </a:lnTo>
                <a:lnTo>
                  <a:pt x="3002" y="56"/>
                </a:lnTo>
                <a:lnTo>
                  <a:pt x="2992" y="48"/>
                </a:lnTo>
                <a:lnTo>
                  <a:pt x="2980" y="41"/>
                </a:lnTo>
                <a:lnTo>
                  <a:pt x="2968" y="34"/>
                </a:lnTo>
                <a:lnTo>
                  <a:pt x="2968" y="34"/>
                </a:lnTo>
                <a:lnTo>
                  <a:pt x="2964" y="27"/>
                </a:lnTo>
                <a:lnTo>
                  <a:pt x="2959" y="22"/>
                </a:lnTo>
                <a:lnTo>
                  <a:pt x="2954" y="17"/>
                </a:lnTo>
                <a:lnTo>
                  <a:pt x="2947" y="14"/>
                </a:lnTo>
                <a:lnTo>
                  <a:pt x="2947" y="14"/>
                </a:lnTo>
                <a:lnTo>
                  <a:pt x="2942" y="10"/>
                </a:lnTo>
                <a:lnTo>
                  <a:pt x="2935" y="9"/>
                </a:lnTo>
                <a:lnTo>
                  <a:pt x="2930" y="5"/>
                </a:lnTo>
                <a:lnTo>
                  <a:pt x="2929" y="4"/>
                </a:lnTo>
                <a:lnTo>
                  <a:pt x="2927" y="0"/>
                </a:lnTo>
                <a:lnTo>
                  <a:pt x="2879" y="0"/>
                </a:lnTo>
                <a:lnTo>
                  <a:pt x="2879" y="0"/>
                </a:lnTo>
                <a:lnTo>
                  <a:pt x="2871" y="2"/>
                </a:lnTo>
                <a:lnTo>
                  <a:pt x="2866" y="4"/>
                </a:lnTo>
                <a:lnTo>
                  <a:pt x="2862" y="9"/>
                </a:lnTo>
                <a:lnTo>
                  <a:pt x="2859" y="14"/>
                </a:lnTo>
                <a:lnTo>
                  <a:pt x="2859" y="14"/>
                </a:lnTo>
                <a:lnTo>
                  <a:pt x="2854" y="17"/>
                </a:lnTo>
                <a:lnTo>
                  <a:pt x="2847" y="19"/>
                </a:lnTo>
                <a:lnTo>
                  <a:pt x="2842" y="22"/>
                </a:lnTo>
                <a:lnTo>
                  <a:pt x="2840" y="24"/>
                </a:lnTo>
                <a:lnTo>
                  <a:pt x="2838" y="27"/>
                </a:lnTo>
                <a:lnTo>
                  <a:pt x="2797" y="27"/>
                </a:lnTo>
                <a:lnTo>
                  <a:pt x="2797" y="27"/>
                </a:lnTo>
                <a:lnTo>
                  <a:pt x="2790" y="31"/>
                </a:lnTo>
                <a:lnTo>
                  <a:pt x="2785" y="36"/>
                </a:lnTo>
                <a:lnTo>
                  <a:pt x="2784" y="44"/>
                </a:lnTo>
                <a:lnTo>
                  <a:pt x="2784" y="55"/>
                </a:lnTo>
                <a:lnTo>
                  <a:pt x="2784" y="55"/>
                </a:lnTo>
                <a:lnTo>
                  <a:pt x="2777" y="53"/>
                </a:lnTo>
                <a:lnTo>
                  <a:pt x="2772" y="53"/>
                </a:lnTo>
                <a:lnTo>
                  <a:pt x="2765" y="56"/>
                </a:lnTo>
                <a:lnTo>
                  <a:pt x="2760" y="62"/>
                </a:lnTo>
                <a:lnTo>
                  <a:pt x="2755" y="62"/>
                </a:lnTo>
                <a:lnTo>
                  <a:pt x="2749" y="62"/>
                </a:lnTo>
                <a:lnTo>
                  <a:pt x="2749" y="62"/>
                </a:lnTo>
                <a:lnTo>
                  <a:pt x="2738" y="70"/>
                </a:lnTo>
                <a:lnTo>
                  <a:pt x="2727" y="80"/>
                </a:lnTo>
                <a:lnTo>
                  <a:pt x="2722" y="85"/>
                </a:lnTo>
                <a:lnTo>
                  <a:pt x="2719" y="92"/>
                </a:lnTo>
                <a:lnTo>
                  <a:pt x="2717" y="101"/>
                </a:lnTo>
                <a:lnTo>
                  <a:pt x="2715" y="109"/>
                </a:lnTo>
                <a:lnTo>
                  <a:pt x="2715" y="109"/>
                </a:lnTo>
                <a:lnTo>
                  <a:pt x="2710" y="109"/>
                </a:lnTo>
                <a:lnTo>
                  <a:pt x="2705" y="111"/>
                </a:lnTo>
                <a:lnTo>
                  <a:pt x="2700" y="113"/>
                </a:lnTo>
                <a:lnTo>
                  <a:pt x="2696" y="116"/>
                </a:lnTo>
                <a:lnTo>
                  <a:pt x="2691" y="123"/>
                </a:lnTo>
                <a:lnTo>
                  <a:pt x="2688" y="130"/>
                </a:lnTo>
                <a:lnTo>
                  <a:pt x="2688" y="130"/>
                </a:lnTo>
                <a:lnTo>
                  <a:pt x="2683" y="130"/>
                </a:lnTo>
                <a:lnTo>
                  <a:pt x="2678" y="131"/>
                </a:lnTo>
                <a:lnTo>
                  <a:pt x="2669" y="135"/>
                </a:lnTo>
                <a:lnTo>
                  <a:pt x="2662" y="140"/>
                </a:lnTo>
                <a:lnTo>
                  <a:pt x="2654" y="143"/>
                </a:lnTo>
                <a:lnTo>
                  <a:pt x="2613" y="143"/>
                </a:lnTo>
                <a:lnTo>
                  <a:pt x="2613" y="143"/>
                </a:lnTo>
                <a:lnTo>
                  <a:pt x="2611" y="140"/>
                </a:lnTo>
                <a:lnTo>
                  <a:pt x="2610" y="138"/>
                </a:lnTo>
                <a:lnTo>
                  <a:pt x="2603" y="137"/>
                </a:lnTo>
                <a:lnTo>
                  <a:pt x="2596" y="135"/>
                </a:lnTo>
                <a:lnTo>
                  <a:pt x="2592" y="133"/>
                </a:lnTo>
                <a:lnTo>
                  <a:pt x="2592" y="130"/>
                </a:lnTo>
                <a:lnTo>
                  <a:pt x="2592" y="130"/>
                </a:lnTo>
                <a:lnTo>
                  <a:pt x="2587" y="133"/>
                </a:lnTo>
                <a:lnTo>
                  <a:pt x="2581" y="135"/>
                </a:lnTo>
                <a:lnTo>
                  <a:pt x="2574" y="137"/>
                </a:lnTo>
                <a:lnTo>
                  <a:pt x="2565" y="137"/>
                </a:lnTo>
                <a:lnTo>
                  <a:pt x="2565" y="137"/>
                </a:lnTo>
                <a:lnTo>
                  <a:pt x="2562" y="137"/>
                </a:lnTo>
                <a:lnTo>
                  <a:pt x="2560" y="138"/>
                </a:lnTo>
                <a:lnTo>
                  <a:pt x="2558" y="143"/>
                </a:lnTo>
                <a:lnTo>
                  <a:pt x="2558" y="143"/>
                </a:lnTo>
                <a:lnTo>
                  <a:pt x="2553" y="152"/>
                </a:lnTo>
                <a:lnTo>
                  <a:pt x="2550" y="155"/>
                </a:lnTo>
                <a:lnTo>
                  <a:pt x="2545" y="157"/>
                </a:lnTo>
                <a:lnTo>
                  <a:pt x="2545" y="157"/>
                </a:lnTo>
                <a:lnTo>
                  <a:pt x="2548" y="160"/>
                </a:lnTo>
                <a:lnTo>
                  <a:pt x="2550" y="166"/>
                </a:lnTo>
                <a:lnTo>
                  <a:pt x="2552" y="177"/>
                </a:lnTo>
                <a:lnTo>
                  <a:pt x="2552" y="205"/>
                </a:lnTo>
                <a:lnTo>
                  <a:pt x="2552" y="205"/>
                </a:lnTo>
                <a:lnTo>
                  <a:pt x="2550" y="212"/>
                </a:lnTo>
                <a:lnTo>
                  <a:pt x="2548" y="218"/>
                </a:lnTo>
                <a:lnTo>
                  <a:pt x="2545" y="223"/>
                </a:lnTo>
                <a:lnTo>
                  <a:pt x="2545" y="232"/>
                </a:lnTo>
                <a:lnTo>
                  <a:pt x="2545" y="232"/>
                </a:lnTo>
                <a:lnTo>
                  <a:pt x="2543" y="234"/>
                </a:lnTo>
                <a:lnTo>
                  <a:pt x="2541" y="235"/>
                </a:lnTo>
                <a:lnTo>
                  <a:pt x="2538" y="239"/>
                </a:lnTo>
                <a:lnTo>
                  <a:pt x="2536" y="244"/>
                </a:lnTo>
                <a:lnTo>
                  <a:pt x="2534" y="246"/>
                </a:lnTo>
                <a:lnTo>
                  <a:pt x="2531" y="246"/>
                </a:lnTo>
                <a:lnTo>
                  <a:pt x="2531" y="246"/>
                </a:lnTo>
                <a:lnTo>
                  <a:pt x="2531" y="254"/>
                </a:lnTo>
                <a:lnTo>
                  <a:pt x="2529" y="259"/>
                </a:lnTo>
                <a:lnTo>
                  <a:pt x="2526" y="263"/>
                </a:lnTo>
                <a:lnTo>
                  <a:pt x="2521" y="266"/>
                </a:lnTo>
                <a:lnTo>
                  <a:pt x="2516" y="270"/>
                </a:lnTo>
                <a:lnTo>
                  <a:pt x="2512" y="273"/>
                </a:lnTo>
                <a:lnTo>
                  <a:pt x="2511" y="280"/>
                </a:lnTo>
                <a:lnTo>
                  <a:pt x="2511" y="287"/>
                </a:lnTo>
                <a:lnTo>
                  <a:pt x="2442" y="287"/>
                </a:lnTo>
                <a:lnTo>
                  <a:pt x="2442" y="287"/>
                </a:lnTo>
                <a:lnTo>
                  <a:pt x="2439" y="292"/>
                </a:lnTo>
                <a:lnTo>
                  <a:pt x="2434" y="293"/>
                </a:lnTo>
                <a:lnTo>
                  <a:pt x="2427" y="295"/>
                </a:lnTo>
                <a:lnTo>
                  <a:pt x="2419" y="295"/>
                </a:lnTo>
                <a:lnTo>
                  <a:pt x="2400" y="293"/>
                </a:lnTo>
                <a:lnTo>
                  <a:pt x="2390" y="293"/>
                </a:lnTo>
                <a:lnTo>
                  <a:pt x="2381" y="293"/>
                </a:lnTo>
                <a:lnTo>
                  <a:pt x="2313" y="293"/>
                </a:lnTo>
                <a:lnTo>
                  <a:pt x="2313" y="293"/>
                </a:lnTo>
                <a:lnTo>
                  <a:pt x="2309" y="295"/>
                </a:lnTo>
                <a:lnTo>
                  <a:pt x="2308" y="297"/>
                </a:lnTo>
                <a:lnTo>
                  <a:pt x="2306" y="304"/>
                </a:lnTo>
                <a:lnTo>
                  <a:pt x="2306" y="321"/>
                </a:lnTo>
                <a:lnTo>
                  <a:pt x="2306" y="321"/>
                </a:lnTo>
                <a:lnTo>
                  <a:pt x="2306" y="329"/>
                </a:lnTo>
                <a:lnTo>
                  <a:pt x="2304" y="336"/>
                </a:lnTo>
                <a:lnTo>
                  <a:pt x="2301" y="341"/>
                </a:lnTo>
                <a:lnTo>
                  <a:pt x="2299" y="348"/>
                </a:lnTo>
                <a:lnTo>
                  <a:pt x="2299" y="348"/>
                </a:lnTo>
                <a:lnTo>
                  <a:pt x="2282" y="346"/>
                </a:lnTo>
                <a:lnTo>
                  <a:pt x="2267" y="343"/>
                </a:lnTo>
                <a:lnTo>
                  <a:pt x="2253" y="338"/>
                </a:lnTo>
                <a:lnTo>
                  <a:pt x="2238" y="334"/>
                </a:lnTo>
                <a:lnTo>
                  <a:pt x="2238" y="334"/>
                </a:lnTo>
                <a:lnTo>
                  <a:pt x="2236" y="336"/>
                </a:lnTo>
                <a:lnTo>
                  <a:pt x="2236" y="336"/>
                </a:lnTo>
                <a:lnTo>
                  <a:pt x="2234" y="336"/>
                </a:lnTo>
                <a:lnTo>
                  <a:pt x="2234" y="336"/>
                </a:lnTo>
                <a:lnTo>
                  <a:pt x="2233" y="336"/>
                </a:lnTo>
                <a:lnTo>
                  <a:pt x="2233" y="336"/>
                </a:lnTo>
                <a:lnTo>
                  <a:pt x="2233" y="336"/>
                </a:lnTo>
                <a:lnTo>
                  <a:pt x="2233" y="336"/>
                </a:lnTo>
                <a:lnTo>
                  <a:pt x="2233" y="341"/>
                </a:lnTo>
                <a:lnTo>
                  <a:pt x="2231" y="345"/>
                </a:lnTo>
                <a:lnTo>
                  <a:pt x="2226" y="350"/>
                </a:lnTo>
                <a:lnTo>
                  <a:pt x="2210" y="363"/>
                </a:lnTo>
                <a:lnTo>
                  <a:pt x="2210" y="363"/>
                </a:lnTo>
                <a:lnTo>
                  <a:pt x="2210" y="369"/>
                </a:lnTo>
                <a:lnTo>
                  <a:pt x="2210" y="369"/>
                </a:lnTo>
                <a:lnTo>
                  <a:pt x="2209" y="370"/>
                </a:lnTo>
                <a:lnTo>
                  <a:pt x="2207" y="370"/>
                </a:lnTo>
                <a:lnTo>
                  <a:pt x="2207" y="370"/>
                </a:lnTo>
                <a:lnTo>
                  <a:pt x="2207" y="370"/>
                </a:lnTo>
                <a:lnTo>
                  <a:pt x="2207" y="370"/>
                </a:lnTo>
                <a:lnTo>
                  <a:pt x="2205" y="370"/>
                </a:lnTo>
                <a:lnTo>
                  <a:pt x="2205" y="370"/>
                </a:lnTo>
                <a:lnTo>
                  <a:pt x="2205" y="370"/>
                </a:lnTo>
                <a:lnTo>
                  <a:pt x="2205" y="370"/>
                </a:lnTo>
                <a:lnTo>
                  <a:pt x="2205" y="372"/>
                </a:lnTo>
                <a:lnTo>
                  <a:pt x="2205" y="372"/>
                </a:lnTo>
                <a:lnTo>
                  <a:pt x="2204" y="374"/>
                </a:lnTo>
                <a:lnTo>
                  <a:pt x="2204" y="374"/>
                </a:lnTo>
                <a:lnTo>
                  <a:pt x="2204" y="375"/>
                </a:lnTo>
                <a:lnTo>
                  <a:pt x="2204" y="375"/>
                </a:lnTo>
                <a:lnTo>
                  <a:pt x="2202" y="380"/>
                </a:lnTo>
                <a:lnTo>
                  <a:pt x="2198" y="384"/>
                </a:lnTo>
                <a:lnTo>
                  <a:pt x="2197" y="389"/>
                </a:lnTo>
                <a:lnTo>
                  <a:pt x="2197" y="396"/>
                </a:lnTo>
                <a:lnTo>
                  <a:pt x="2197" y="396"/>
                </a:lnTo>
                <a:lnTo>
                  <a:pt x="2192" y="399"/>
                </a:lnTo>
                <a:lnTo>
                  <a:pt x="2192" y="399"/>
                </a:lnTo>
                <a:lnTo>
                  <a:pt x="2188" y="401"/>
                </a:lnTo>
                <a:lnTo>
                  <a:pt x="2188" y="401"/>
                </a:lnTo>
                <a:lnTo>
                  <a:pt x="2190" y="401"/>
                </a:lnTo>
                <a:lnTo>
                  <a:pt x="2190" y="401"/>
                </a:lnTo>
                <a:lnTo>
                  <a:pt x="2181" y="408"/>
                </a:lnTo>
                <a:lnTo>
                  <a:pt x="2173" y="416"/>
                </a:lnTo>
                <a:lnTo>
                  <a:pt x="2166" y="425"/>
                </a:lnTo>
                <a:lnTo>
                  <a:pt x="2156" y="430"/>
                </a:lnTo>
                <a:lnTo>
                  <a:pt x="2156" y="430"/>
                </a:lnTo>
                <a:lnTo>
                  <a:pt x="2156" y="435"/>
                </a:lnTo>
                <a:lnTo>
                  <a:pt x="2156" y="439"/>
                </a:lnTo>
                <a:lnTo>
                  <a:pt x="2152" y="442"/>
                </a:lnTo>
                <a:lnTo>
                  <a:pt x="2151" y="444"/>
                </a:lnTo>
                <a:lnTo>
                  <a:pt x="2151" y="444"/>
                </a:lnTo>
                <a:lnTo>
                  <a:pt x="2149" y="445"/>
                </a:lnTo>
                <a:lnTo>
                  <a:pt x="2149" y="445"/>
                </a:lnTo>
                <a:lnTo>
                  <a:pt x="2149" y="447"/>
                </a:lnTo>
                <a:lnTo>
                  <a:pt x="2147" y="449"/>
                </a:lnTo>
                <a:lnTo>
                  <a:pt x="2147" y="449"/>
                </a:lnTo>
                <a:lnTo>
                  <a:pt x="2147" y="449"/>
                </a:lnTo>
                <a:lnTo>
                  <a:pt x="2147" y="449"/>
                </a:lnTo>
                <a:lnTo>
                  <a:pt x="2145" y="456"/>
                </a:lnTo>
                <a:lnTo>
                  <a:pt x="2145" y="462"/>
                </a:lnTo>
                <a:lnTo>
                  <a:pt x="2145" y="462"/>
                </a:lnTo>
                <a:lnTo>
                  <a:pt x="2147" y="466"/>
                </a:lnTo>
                <a:lnTo>
                  <a:pt x="2147" y="466"/>
                </a:lnTo>
                <a:lnTo>
                  <a:pt x="2151" y="473"/>
                </a:lnTo>
                <a:lnTo>
                  <a:pt x="2152" y="480"/>
                </a:lnTo>
                <a:lnTo>
                  <a:pt x="2152" y="480"/>
                </a:lnTo>
                <a:lnTo>
                  <a:pt x="2151" y="483"/>
                </a:lnTo>
                <a:lnTo>
                  <a:pt x="2151" y="483"/>
                </a:lnTo>
                <a:lnTo>
                  <a:pt x="2147" y="491"/>
                </a:lnTo>
                <a:lnTo>
                  <a:pt x="2144" y="500"/>
                </a:lnTo>
                <a:lnTo>
                  <a:pt x="2139" y="508"/>
                </a:lnTo>
                <a:lnTo>
                  <a:pt x="2137" y="512"/>
                </a:lnTo>
                <a:lnTo>
                  <a:pt x="2134" y="514"/>
                </a:lnTo>
                <a:lnTo>
                  <a:pt x="2134" y="514"/>
                </a:lnTo>
                <a:lnTo>
                  <a:pt x="2132" y="517"/>
                </a:lnTo>
                <a:lnTo>
                  <a:pt x="2132" y="517"/>
                </a:lnTo>
                <a:lnTo>
                  <a:pt x="2127" y="524"/>
                </a:lnTo>
                <a:lnTo>
                  <a:pt x="2127" y="524"/>
                </a:lnTo>
                <a:lnTo>
                  <a:pt x="2127" y="527"/>
                </a:lnTo>
                <a:lnTo>
                  <a:pt x="2127" y="527"/>
                </a:lnTo>
                <a:lnTo>
                  <a:pt x="2127" y="529"/>
                </a:lnTo>
                <a:lnTo>
                  <a:pt x="2127" y="529"/>
                </a:lnTo>
                <a:lnTo>
                  <a:pt x="2125" y="536"/>
                </a:lnTo>
                <a:lnTo>
                  <a:pt x="2125" y="536"/>
                </a:lnTo>
                <a:lnTo>
                  <a:pt x="2123" y="541"/>
                </a:lnTo>
                <a:lnTo>
                  <a:pt x="2123" y="541"/>
                </a:lnTo>
                <a:lnTo>
                  <a:pt x="2123" y="544"/>
                </a:lnTo>
                <a:lnTo>
                  <a:pt x="2123" y="544"/>
                </a:lnTo>
                <a:lnTo>
                  <a:pt x="2122" y="549"/>
                </a:lnTo>
                <a:lnTo>
                  <a:pt x="2122" y="549"/>
                </a:lnTo>
                <a:lnTo>
                  <a:pt x="2122" y="553"/>
                </a:lnTo>
                <a:lnTo>
                  <a:pt x="2122" y="553"/>
                </a:lnTo>
                <a:lnTo>
                  <a:pt x="2122" y="558"/>
                </a:lnTo>
                <a:lnTo>
                  <a:pt x="2122" y="558"/>
                </a:lnTo>
                <a:lnTo>
                  <a:pt x="2122" y="560"/>
                </a:lnTo>
                <a:lnTo>
                  <a:pt x="2122" y="560"/>
                </a:lnTo>
                <a:lnTo>
                  <a:pt x="2120" y="566"/>
                </a:lnTo>
                <a:lnTo>
                  <a:pt x="2120" y="566"/>
                </a:lnTo>
                <a:lnTo>
                  <a:pt x="2120" y="568"/>
                </a:lnTo>
                <a:lnTo>
                  <a:pt x="2120" y="568"/>
                </a:lnTo>
                <a:lnTo>
                  <a:pt x="2120" y="575"/>
                </a:lnTo>
                <a:lnTo>
                  <a:pt x="2120" y="575"/>
                </a:lnTo>
                <a:lnTo>
                  <a:pt x="2120" y="578"/>
                </a:lnTo>
                <a:lnTo>
                  <a:pt x="2120" y="578"/>
                </a:lnTo>
                <a:lnTo>
                  <a:pt x="2122" y="587"/>
                </a:lnTo>
                <a:lnTo>
                  <a:pt x="2122" y="587"/>
                </a:lnTo>
                <a:lnTo>
                  <a:pt x="2122" y="589"/>
                </a:lnTo>
                <a:lnTo>
                  <a:pt x="2122" y="589"/>
                </a:lnTo>
                <a:lnTo>
                  <a:pt x="2122" y="590"/>
                </a:lnTo>
                <a:lnTo>
                  <a:pt x="2122" y="590"/>
                </a:lnTo>
                <a:lnTo>
                  <a:pt x="2122" y="590"/>
                </a:lnTo>
                <a:lnTo>
                  <a:pt x="2122" y="590"/>
                </a:lnTo>
                <a:lnTo>
                  <a:pt x="2122" y="590"/>
                </a:lnTo>
                <a:lnTo>
                  <a:pt x="2122" y="590"/>
                </a:lnTo>
                <a:lnTo>
                  <a:pt x="2122" y="592"/>
                </a:lnTo>
                <a:lnTo>
                  <a:pt x="2122" y="592"/>
                </a:lnTo>
                <a:lnTo>
                  <a:pt x="2122" y="592"/>
                </a:lnTo>
                <a:lnTo>
                  <a:pt x="2123" y="592"/>
                </a:lnTo>
                <a:lnTo>
                  <a:pt x="2123" y="592"/>
                </a:lnTo>
                <a:lnTo>
                  <a:pt x="2123" y="592"/>
                </a:lnTo>
                <a:lnTo>
                  <a:pt x="2123" y="592"/>
                </a:lnTo>
                <a:lnTo>
                  <a:pt x="2123" y="592"/>
                </a:lnTo>
                <a:lnTo>
                  <a:pt x="2123" y="592"/>
                </a:lnTo>
                <a:lnTo>
                  <a:pt x="2125" y="592"/>
                </a:lnTo>
                <a:lnTo>
                  <a:pt x="2125" y="592"/>
                </a:lnTo>
                <a:lnTo>
                  <a:pt x="2125" y="592"/>
                </a:lnTo>
                <a:lnTo>
                  <a:pt x="2125" y="592"/>
                </a:lnTo>
                <a:lnTo>
                  <a:pt x="2125" y="592"/>
                </a:lnTo>
                <a:lnTo>
                  <a:pt x="2127" y="594"/>
                </a:lnTo>
                <a:lnTo>
                  <a:pt x="2127" y="594"/>
                </a:lnTo>
                <a:lnTo>
                  <a:pt x="2128" y="594"/>
                </a:lnTo>
                <a:lnTo>
                  <a:pt x="2128" y="594"/>
                </a:lnTo>
                <a:lnTo>
                  <a:pt x="2134" y="597"/>
                </a:lnTo>
                <a:lnTo>
                  <a:pt x="2134" y="597"/>
                </a:lnTo>
                <a:lnTo>
                  <a:pt x="2142" y="607"/>
                </a:lnTo>
                <a:lnTo>
                  <a:pt x="2142" y="607"/>
                </a:lnTo>
                <a:lnTo>
                  <a:pt x="2145" y="611"/>
                </a:lnTo>
                <a:lnTo>
                  <a:pt x="2145" y="611"/>
                </a:lnTo>
                <a:lnTo>
                  <a:pt x="2152" y="623"/>
                </a:lnTo>
                <a:lnTo>
                  <a:pt x="2152" y="623"/>
                </a:lnTo>
                <a:lnTo>
                  <a:pt x="2154" y="624"/>
                </a:lnTo>
                <a:lnTo>
                  <a:pt x="2154" y="624"/>
                </a:lnTo>
                <a:lnTo>
                  <a:pt x="2157" y="628"/>
                </a:lnTo>
                <a:lnTo>
                  <a:pt x="2159" y="631"/>
                </a:lnTo>
                <a:lnTo>
                  <a:pt x="2159" y="631"/>
                </a:lnTo>
                <a:lnTo>
                  <a:pt x="2161" y="635"/>
                </a:lnTo>
                <a:lnTo>
                  <a:pt x="2161" y="635"/>
                </a:lnTo>
                <a:lnTo>
                  <a:pt x="2163" y="635"/>
                </a:lnTo>
                <a:lnTo>
                  <a:pt x="2164" y="638"/>
                </a:lnTo>
                <a:lnTo>
                  <a:pt x="2164" y="650"/>
                </a:lnTo>
                <a:lnTo>
                  <a:pt x="2164" y="650"/>
                </a:lnTo>
                <a:lnTo>
                  <a:pt x="2168" y="650"/>
                </a:lnTo>
                <a:lnTo>
                  <a:pt x="2168" y="650"/>
                </a:lnTo>
                <a:lnTo>
                  <a:pt x="2169" y="650"/>
                </a:lnTo>
                <a:lnTo>
                  <a:pt x="2173" y="650"/>
                </a:lnTo>
                <a:lnTo>
                  <a:pt x="2176" y="655"/>
                </a:lnTo>
                <a:lnTo>
                  <a:pt x="2176" y="660"/>
                </a:lnTo>
                <a:lnTo>
                  <a:pt x="2176" y="665"/>
                </a:lnTo>
                <a:lnTo>
                  <a:pt x="2176" y="665"/>
                </a:lnTo>
                <a:lnTo>
                  <a:pt x="2176" y="672"/>
                </a:lnTo>
                <a:lnTo>
                  <a:pt x="2176" y="672"/>
                </a:lnTo>
                <a:lnTo>
                  <a:pt x="2176" y="676"/>
                </a:lnTo>
                <a:lnTo>
                  <a:pt x="2176" y="676"/>
                </a:lnTo>
                <a:lnTo>
                  <a:pt x="2173" y="677"/>
                </a:lnTo>
                <a:lnTo>
                  <a:pt x="2171" y="679"/>
                </a:lnTo>
                <a:lnTo>
                  <a:pt x="2169" y="686"/>
                </a:lnTo>
                <a:lnTo>
                  <a:pt x="2168" y="693"/>
                </a:lnTo>
                <a:lnTo>
                  <a:pt x="2166" y="696"/>
                </a:lnTo>
                <a:lnTo>
                  <a:pt x="2163" y="696"/>
                </a:lnTo>
                <a:lnTo>
                  <a:pt x="2163" y="696"/>
                </a:lnTo>
                <a:lnTo>
                  <a:pt x="2159" y="691"/>
                </a:lnTo>
                <a:lnTo>
                  <a:pt x="2156" y="686"/>
                </a:lnTo>
                <a:lnTo>
                  <a:pt x="2154" y="684"/>
                </a:lnTo>
                <a:lnTo>
                  <a:pt x="2151" y="684"/>
                </a:lnTo>
                <a:lnTo>
                  <a:pt x="2149" y="686"/>
                </a:lnTo>
                <a:lnTo>
                  <a:pt x="2149" y="689"/>
                </a:lnTo>
                <a:lnTo>
                  <a:pt x="2149" y="689"/>
                </a:lnTo>
                <a:lnTo>
                  <a:pt x="2147" y="694"/>
                </a:lnTo>
                <a:lnTo>
                  <a:pt x="2145" y="696"/>
                </a:lnTo>
                <a:lnTo>
                  <a:pt x="2142" y="696"/>
                </a:lnTo>
                <a:lnTo>
                  <a:pt x="2142" y="696"/>
                </a:lnTo>
                <a:lnTo>
                  <a:pt x="2142" y="703"/>
                </a:lnTo>
                <a:lnTo>
                  <a:pt x="2139" y="706"/>
                </a:lnTo>
                <a:lnTo>
                  <a:pt x="2134" y="710"/>
                </a:lnTo>
                <a:lnTo>
                  <a:pt x="2128" y="710"/>
                </a:lnTo>
                <a:lnTo>
                  <a:pt x="2128" y="710"/>
                </a:lnTo>
                <a:lnTo>
                  <a:pt x="2125" y="710"/>
                </a:lnTo>
                <a:lnTo>
                  <a:pt x="2125" y="710"/>
                </a:lnTo>
                <a:lnTo>
                  <a:pt x="2125" y="710"/>
                </a:lnTo>
                <a:lnTo>
                  <a:pt x="2125" y="710"/>
                </a:lnTo>
                <a:lnTo>
                  <a:pt x="2123" y="708"/>
                </a:lnTo>
                <a:lnTo>
                  <a:pt x="2123" y="708"/>
                </a:lnTo>
                <a:lnTo>
                  <a:pt x="2123" y="708"/>
                </a:lnTo>
                <a:lnTo>
                  <a:pt x="2123" y="708"/>
                </a:lnTo>
                <a:lnTo>
                  <a:pt x="2123" y="708"/>
                </a:lnTo>
                <a:lnTo>
                  <a:pt x="2122" y="706"/>
                </a:lnTo>
                <a:lnTo>
                  <a:pt x="2122" y="706"/>
                </a:lnTo>
                <a:lnTo>
                  <a:pt x="2122" y="706"/>
                </a:lnTo>
                <a:lnTo>
                  <a:pt x="2122" y="706"/>
                </a:lnTo>
                <a:lnTo>
                  <a:pt x="2122" y="706"/>
                </a:lnTo>
                <a:lnTo>
                  <a:pt x="2122" y="706"/>
                </a:lnTo>
                <a:lnTo>
                  <a:pt x="2122" y="705"/>
                </a:lnTo>
                <a:lnTo>
                  <a:pt x="2122" y="705"/>
                </a:lnTo>
                <a:lnTo>
                  <a:pt x="2120" y="703"/>
                </a:lnTo>
                <a:lnTo>
                  <a:pt x="2113" y="703"/>
                </a:lnTo>
                <a:lnTo>
                  <a:pt x="2113" y="703"/>
                </a:lnTo>
                <a:lnTo>
                  <a:pt x="2106" y="703"/>
                </a:lnTo>
                <a:lnTo>
                  <a:pt x="2099" y="703"/>
                </a:lnTo>
                <a:lnTo>
                  <a:pt x="2096" y="701"/>
                </a:lnTo>
                <a:lnTo>
                  <a:pt x="2094" y="699"/>
                </a:lnTo>
                <a:lnTo>
                  <a:pt x="2093" y="696"/>
                </a:lnTo>
                <a:lnTo>
                  <a:pt x="2093" y="691"/>
                </a:lnTo>
                <a:lnTo>
                  <a:pt x="2093" y="691"/>
                </a:lnTo>
                <a:lnTo>
                  <a:pt x="2091" y="688"/>
                </a:lnTo>
                <a:lnTo>
                  <a:pt x="2091" y="688"/>
                </a:lnTo>
                <a:lnTo>
                  <a:pt x="2089" y="684"/>
                </a:lnTo>
                <a:lnTo>
                  <a:pt x="2089" y="684"/>
                </a:lnTo>
                <a:lnTo>
                  <a:pt x="2086" y="682"/>
                </a:lnTo>
                <a:lnTo>
                  <a:pt x="2086" y="682"/>
                </a:lnTo>
                <a:lnTo>
                  <a:pt x="2081" y="677"/>
                </a:lnTo>
                <a:lnTo>
                  <a:pt x="2079" y="674"/>
                </a:lnTo>
                <a:lnTo>
                  <a:pt x="2079" y="670"/>
                </a:lnTo>
                <a:lnTo>
                  <a:pt x="2079" y="670"/>
                </a:lnTo>
                <a:lnTo>
                  <a:pt x="2077" y="669"/>
                </a:lnTo>
                <a:lnTo>
                  <a:pt x="2077" y="669"/>
                </a:lnTo>
                <a:lnTo>
                  <a:pt x="2069" y="659"/>
                </a:lnTo>
                <a:lnTo>
                  <a:pt x="2069" y="659"/>
                </a:lnTo>
                <a:lnTo>
                  <a:pt x="2065" y="657"/>
                </a:lnTo>
                <a:lnTo>
                  <a:pt x="2065" y="657"/>
                </a:lnTo>
                <a:lnTo>
                  <a:pt x="2060" y="653"/>
                </a:lnTo>
                <a:lnTo>
                  <a:pt x="2055" y="650"/>
                </a:lnTo>
                <a:lnTo>
                  <a:pt x="2047" y="641"/>
                </a:lnTo>
                <a:lnTo>
                  <a:pt x="2047" y="641"/>
                </a:lnTo>
                <a:lnTo>
                  <a:pt x="2043" y="641"/>
                </a:lnTo>
                <a:lnTo>
                  <a:pt x="2012" y="641"/>
                </a:lnTo>
                <a:lnTo>
                  <a:pt x="2012" y="641"/>
                </a:lnTo>
                <a:lnTo>
                  <a:pt x="2012" y="645"/>
                </a:lnTo>
                <a:lnTo>
                  <a:pt x="2012" y="647"/>
                </a:lnTo>
                <a:lnTo>
                  <a:pt x="2012" y="647"/>
                </a:lnTo>
                <a:lnTo>
                  <a:pt x="2011" y="647"/>
                </a:lnTo>
                <a:lnTo>
                  <a:pt x="2011" y="647"/>
                </a:lnTo>
                <a:lnTo>
                  <a:pt x="2011" y="647"/>
                </a:lnTo>
                <a:lnTo>
                  <a:pt x="2009" y="648"/>
                </a:lnTo>
                <a:lnTo>
                  <a:pt x="2009" y="648"/>
                </a:lnTo>
                <a:lnTo>
                  <a:pt x="2001" y="650"/>
                </a:lnTo>
                <a:lnTo>
                  <a:pt x="2001" y="650"/>
                </a:lnTo>
                <a:lnTo>
                  <a:pt x="1997" y="652"/>
                </a:lnTo>
                <a:lnTo>
                  <a:pt x="1997" y="652"/>
                </a:lnTo>
                <a:lnTo>
                  <a:pt x="1990" y="653"/>
                </a:lnTo>
                <a:lnTo>
                  <a:pt x="1983" y="657"/>
                </a:lnTo>
                <a:lnTo>
                  <a:pt x="1975" y="660"/>
                </a:lnTo>
                <a:lnTo>
                  <a:pt x="1965" y="662"/>
                </a:lnTo>
                <a:lnTo>
                  <a:pt x="1965" y="662"/>
                </a:lnTo>
                <a:lnTo>
                  <a:pt x="1965" y="665"/>
                </a:lnTo>
                <a:lnTo>
                  <a:pt x="1965" y="665"/>
                </a:lnTo>
                <a:lnTo>
                  <a:pt x="1965" y="665"/>
                </a:lnTo>
                <a:lnTo>
                  <a:pt x="1965" y="665"/>
                </a:lnTo>
                <a:lnTo>
                  <a:pt x="1963" y="667"/>
                </a:lnTo>
                <a:lnTo>
                  <a:pt x="1963" y="667"/>
                </a:lnTo>
                <a:lnTo>
                  <a:pt x="1963" y="667"/>
                </a:lnTo>
                <a:lnTo>
                  <a:pt x="1963" y="667"/>
                </a:lnTo>
                <a:lnTo>
                  <a:pt x="1963" y="669"/>
                </a:lnTo>
                <a:lnTo>
                  <a:pt x="1963" y="669"/>
                </a:lnTo>
                <a:lnTo>
                  <a:pt x="1963" y="669"/>
                </a:lnTo>
                <a:lnTo>
                  <a:pt x="1963" y="669"/>
                </a:lnTo>
                <a:lnTo>
                  <a:pt x="1961" y="669"/>
                </a:lnTo>
                <a:lnTo>
                  <a:pt x="1961" y="669"/>
                </a:lnTo>
                <a:lnTo>
                  <a:pt x="1960" y="669"/>
                </a:lnTo>
                <a:lnTo>
                  <a:pt x="1960" y="669"/>
                </a:lnTo>
                <a:lnTo>
                  <a:pt x="1958" y="669"/>
                </a:lnTo>
                <a:lnTo>
                  <a:pt x="1958" y="669"/>
                </a:lnTo>
                <a:lnTo>
                  <a:pt x="1944" y="676"/>
                </a:lnTo>
                <a:lnTo>
                  <a:pt x="1931" y="682"/>
                </a:lnTo>
                <a:lnTo>
                  <a:pt x="1931" y="682"/>
                </a:lnTo>
                <a:lnTo>
                  <a:pt x="1926" y="681"/>
                </a:lnTo>
                <a:lnTo>
                  <a:pt x="1924" y="679"/>
                </a:lnTo>
                <a:lnTo>
                  <a:pt x="1924" y="676"/>
                </a:lnTo>
                <a:lnTo>
                  <a:pt x="1924" y="676"/>
                </a:lnTo>
                <a:lnTo>
                  <a:pt x="1917" y="676"/>
                </a:lnTo>
                <a:lnTo>
                  <a:pt x="1912" y="674"/>
                </a:lnTo>
                <a:lnTo>
                  <a:pt x="1908" y="670"/>
                </a:lnTo>
                <a:lnTo>
                  <a:pt x="1903" y="669"/>
                </a:lnTo>
                <a:lnTo>
                  <a:pt x="1903" y="669"/>
                </a:lnTo>
                <a:lnTo>
                  <a:pt x="1897" y="669"/>
                </a:lnTo>
                <a:lnTo>
                  <a:pt x="1891" y="669"/>
                </a:lnTo>
                <a:lnTo>
                  <a:pt x="1888" y="672"/>
                </a:lnTo>
                <a:lnTo>
                  <a:pt x="1886" y="676"/>
                </a:lnTo>
                <a:lnTo>
                  <a:pt x="1883" y="679"/>
                </a:lnTo>
                <a:lnTo>
                  <a:pt x="1881" y="682"/>
                </a:lnTo>
                <a:lnTo>
                  <a:pt x="1876" y="682"/>
                </a:lnTo>
                <a:lnTo>
                  <a:pt x="1869" y="682"/>
                </a:lnTo>
                <a:lnTo>
                  <a:pt x="1869" y="682"/>
                </a:lnTo>
                <a:lnTo>
                  <a:pt x="1866" y="682"/>
                </a:lnTo>
                <a:lnTo>
                  <a:pt x="1866" y="684"/>
                </a:lnTo>
                <a:lnTo>
                  <a:pt x="1864" y="688"/>
                </a:lnTo>
                <a:lnTo>
                  <a:pt x="1864" y="693"/>
                </a:lnTo>
                <a:lnTo>
                  <a:pt x="1862" y="696"/>
                </a:lnTo>
                <a:lnTo>
                  <a:pt x="1862" y="696"/>
                </a:lnTo>
                <a:lnTo>
                  <a:pt x="1859" y="699"/>
                </a:lnTo>
                <a:lnTo>
                  <a:pt x="1854" y="701"/>
                </a:lnTo>
                <a:lnTo>
                  <a:pt x="1850" y="705"/>
                </a:lnTo>
                <a:lnTo>
                  <a:pt x="1849" y="710"/>
                </a:lnTo>
                <a:lnTo>
                  <a:pt x="1849" y="710"/>
                </a:lnTo>
                <a:lnTo>
                  <a:pt x="1849" y="720"/>
                </a:lnTo>
                <a:lnTo>
                  <a:pt x="1847" y="723"/>
                </a:lnTo>
                <a:lnTo>
                  <a:pt x="1844" y="727"/>
                </a:lnTo>
                <a:lnTo>
                  <a:pt x="1842" y="728"/>
                </a:lnTo>
                <a:lnTo>
                  <a:pt x="1839" y="730"/>
                </a:lnTo>
                <a:lnTo>
                  <a:pt x="1828" y="730"/>
                </a:lnTo>
                <a:lnTo>
                  <a:pt x="1828" y="757"/>
                </a:lnTo>
                <a:lnTo>
                  <a:pt x="1828" y="757"/>
                </a:lnTo>
                <a:lnTo>
                  <a:pt x="1825" y="759"/>
                </a:lnTo>
                <a:lnTo>
                  <a:pt x="1822" y="761"/>
                </a:lnTo>
                <a:lnTo>
                  <a:pt x="1818" y="764"/>
                </a:lnTo>
                <a:lnTo>
                  <a:pt x="1815" y="764"/>
                </a:lnTo>
                <a:lnTo>
                  <a:pt x="1815" y="764"/>
                </a:lnTo>
                <a:lnTo>
                  <a:pt x="1810" y="764"/>
                </a:lnTo>
                <a:lnTo>
                  <a:pt x="1804" y="764"/>
                </a:lnTo>
                <a:lnTo>
                  <a:pt x="1803" y="761"/>
                </a:lnTo>
                <a:lnTo>
                  <a:pt x="1799" y="757"/>
                </a:lnTo>
                <a:lnTo>
                  <a:pt x="1798" y="751"/>
                </a:lnTo>
                <a:lnTo>
                  <a:pt x="1796" y="747"/>
                </a:lnTo>
                <a:lnTo>
                  <a:pt x="1794" y="744"/>
                </a:lnTo>
                <a:lnTo>
                  <a:pt x="1794" y="744"/>
                </a:lnTo>
                <a:lnTo>
                  <a:pt x="1793" y="740"/>
                </a:lnTo>
                <a:lnTo>
                  <a:pt x="1791" y="737"/>
                </a:lnTo>
                <a:lnTo>
                  <a:pt x="1786" y="732"/>
                </a:lnTo>
                <a:lnTo>
                  <a:pt x="1782" y="730"/>
                </a:lnTo>
                <a:lnTo>
                  <a:pt x="1781" y="727"/>
                </a:lnTo>
                <a:lnTo>
                  <a:pt x="1779" y="723"/>
                </a:lnTo>
                <a:lnTo>
                  <a:pt x="1781" y="717"/>
                </a:lnTo>
                <a:lnTo>
                  <a:pt x="1781" y="717"/>
                </a:lnTo>
                <a:lnTo>
                  <a:pt x="1775" y="715"/>
                </a:lnTo>
                <a:lnTo>
                  <a:pt x="1772" y="711"/>
                </a:lnTo>
                <a:lnTo>
                  <a:pt x="1767" y="703"/>
                </a:lnTo>
                <a:lnTo>
                  <a:pt x="1767" y="703"/>
                </a:lnTo>
                <a:lnTo>
                  <a:pt x="1764" y="703"/>
                </a:lnTo>
                <a:lnTo>
                  <a:pt x="1760" y="703"/>
                </a:lnTo>
                <a:lnTo>
                  <a:pt x="1760" y="703"/>
                </a:lnTo>
                <a:lnTo>
                  <a:pt x="1758" y="696"/>
                </a:lnTo>
                <a:lnTo>
                  <a:pt x="1760" y="689"/>
                </a:lnTo>
                <a:lnTo>
                  <a:pt x="1758" y="684"/>
                </a:lnTo>
                <a:lnTo>
                  <a:pt x="1757" y="682"/>
                </a:lnTo>
                <a:lnTo>
                  <a:pt x="1753" y="682"/>
                </a:lnTo>
                <a:lnTo>
                  <a:pt x="1753" y="682"/>
                </a:lnTo>
                <a:lnTo>
                  <a:pt x="1750" y="682"/>
                </a:lnTo>
                <a:lnTo>
                  <a:pt x="1748" y="681"/>
                </a:lnTo>
                <a:lnTo>
                  <a:pt x="1746" y="676"/>
                </a:lnTo>
                <a:lnTo>
                  <a:pt x="1746" y="676"/>
                </a:lnTo>
                <a:lnTo>
                  <a:pt x="1745" y="677"/>
                </a:lnTo>
                <a:lnTo>
                  <a:pt x="1743" y="679"/>
                </a:lnTo>
                <a:lnTo>
                  <a:pt x="1740" y="682"/>
                </a:lnTo>
                <a:lnTo>
                  <a:pt x="1738" y="688"/>
                </a:lnTo>
                <a:lnTo>
                  <a:pt x="1736" y="689"/>
                </a:lnTo>
                <a:lnTo>
                  <a:pt x="1733" y="689"/>
                </a:lnTo>
                <a:lnTo>
                  <a:pt x="1733" y="689"/>
                </a:lnTo>
                <a:lnTo>
                  <a:pt x="1724" y="694"/>
                </a:lnTo>
                <a:lnTo>
                  <a:pt x="1721" y="698"/>
                </a:lnTo>
                <a:lnTo>
                  <a:pt x="1719" y="703"/>
                </a:lnTo>
                <a:lnTo>
                  <a:pt x="1719" y="703"/>
                </a:lnTo>
                <a:lnTo>
                  <a:pt x="1712" y="703"/>
                </a:lnTo>
                <a:lnTo>
                  <a:pt x="1707" y="705"/>
                </a:lnTo>
                <a:lnTo>
                  <a:pt x="1704" y="708"/>
                </a:lnTo>
                <a:lnTo>
                  <a:pt x="1700" y="711"/>
                </a:lnTo>
                <a:lnTo>
                  <a:pt x="1694" y="718"/>
                </a:lnTo>
                <a:lnTo>
                  <a:pt x="1690" y="722"/>
                </a:lnTo>
                <a:lnTo>
                  <a:pt x="1685" y="723"/>
                </a:lnTo>
                <a:lnTo>
                  <a:pt x="1685" y="723"/>
                </a:lnTo>
                <a:lnTo>
                  <a:pt x="1687" y="734"/>
                </a:lnTo>
                <a:lnTo>
                  <a:pt x="1685" y="742"/>
                </a:lnTo>
                <a:lnTo>
                  <a:pt x="1683" y="756"/>
                </a:lnTo>
                <a:lnTo>
                  <a:pt x="1680" y="769"/>
                </a:lnTo>
                <a:lnTo>
                  <a:pt x="1678" y="785"/>
                </a:lnTo>
                <a:lnTo>
                  <a:pt x="1678" y="785"/>
                </a:lnTo>
                <a:lnTo>
                  <a:pt x="1663" y="781"/>
                </a:lnTo>
                <a:lnTo>
                  <a:pt x="1647" y="776"/>
                </a:lnTo>
                <a:lnTo>
                  <a:pt x="1634" y="773"/>
                </a:lnTo>
                <a:lnTo>
                  <a:pt x="1617" y="771"/>
                </a:lnTo>
                <a:lnTo>
                  <a:pt x="1617" y="771"/>
                </a:lnTo>
                <a:lnTo>
                  <a:pt x="1608" y="749"/>
                </a:lnTo>
                <a:lnTo>
                  <a:pt x="1605" y="737"/>
                </a:lnTo>
                <a:lnTo>
                  <a:pt x="1603" y="723"/>
                </a:lnTo>
                <a:lnTo>
                  <a:pt x="1603" y="723"/>
                </a:lnTo>
                <a:lnTo>
                  <a:pt x="1596" y="725"/>
                </a:lnTo>
                <a:lnTo>
                  <a:pt x="1596" y="725"/>
                </a:lnTo>
                <a:lnTo>
                  <a:pt x="1594" y="725"/>
                </a:lnTo>
                <a:lnTo>
                  <a:pt x="1594" y="725"/>
                </a:lnTo>
                <a:lnTo>
                  <a:pt x="1589" y="725"/>
                </a:lnTo>
                <a:lnTo>
                  <a:pt x="1589" y="725"/>
                </a:lnTo>
                <a:lnTo>
                  <a:pt x="1588" y="725"/>
                </a:lnTo>
                <a:lnTo>
                  <a:pt x="1588" y="725"/>
                </a:lnTo>
                <a:lnTo>
                  <a:pt x="1583" y="727"/>
                </a:lnTo>
                <a:lnTo>
                  <a:pt x="1583" y="727"/>
                </a:lnTo>
                <a:lnTo>
                  <a:pt x="1579" y="727"/>
                </a:lnTo>
                <a:lnTo>
                  <a:pt x="1579" y="727"/>
                </a:lnTo>
                <a:lnTo>
                  <a:pt x="1577" y="727"/>
                </a:lnTo>
                <a:lnTo>
                  <a:pt x="1577" y="727"/>
                </a:lnTo>
                <a:lnTo>
                  <a:pt x="1574" y="727"/>
                </a:lnTo>
                <a:lnTo>
                  <a:pt x="1574" y="727"/>
                </a:lnTo>
                <a:lnTo>
                  <a:pt x="1574" y="727"/>
                </a:lnTo>
                <a:lnTo>
                  <a:pt x="1574" y="727"/>
                </a:lnTo>
                <a:lnTo>
                  <a:pt x="1567" y="730"/>
                </a:lnTo>
                <a:lnTo>
                  <a:pt x="1562" y="737"/>
                </a:lnTo>
                <a:lnTo>
                  <a:pt x="1562" y="737"/>
                </a:lnTo>
                <a:lnTo>
                  <a:pt x="1562" y="737"/>
                </a:lnTo>
                <a:lnTo>
                  <a:pt x="1562" y="737"/>
                </a:lnTo>
                <a:lnTo>
                  <a:pt x="1560" y="737"/>
                </a:lnTo>
                <a:lnTo>
                  <a:pt x="1560" y="737"/>
                </a:lnTo>
                <a:lnTo>
                  <a:pt x="1554" y="744"/>
                </a:lnTo>
                <a:lnTo>
                  <a:pt x="1550" y="745"/>
                </a:lnTo>
                <a:lnTo>
                  <a:pt x="1545" y="744"/>
                </a:lnTo>
                <a:lnTo>
                  <a:pt x="1545" y="744"/>
                </a:lnTo>
                <a:lnTo>
                  <a:pt x="1543" y="744"/>
                </a:lnTo>
                <a:lnTo>
                  <a:pt x="1543" y="744"/>
                </a:lnTo>
                <a:lnTo>
                  <a:pt x="1542" y="744"/>
                </a:lnTo>
                <a:lnTo>
                  <a:pt x="1542" y="744"/>
                </a:lnTo>
                <a:lnTo>
                  <a:pt x="1542" y="744"/>
                </a:lnTo>
                <a:lnTo>
                  <a:pt x="1542" y="744"/>
                </a:lnTo>
                <a:lnTo>
                  <a:pt x="1542" y="744"/>
                </a:lnTo>
                <a:lnTo>
                  <a:pt x="1542" y="744"/>
                </a:lnTo>
                <a:lnTo>
                  <a:pt x="1538" y="744"/>
                </a:lnTo>
                <a:lnTo>
                  <a:pt x="1538" y="744"/>
                </a:lnTo>
                <a:lnTo>
                  <a:pt x="1535" y="744"/>
                </a:lnTo>
                <a:lnTo>
                  <a:pt x="1535" y="744"/>
                </a:lnTo>
                <a:lnTo>
                  <a:pt x="1535" y="744"/>
                </a:lnTo>
                <a:lnTo>
                  <a:pt x="1535" y="744"/>
                </a:lnTo>
                <a:lnTo>
                  <a:pt x="1531" y="744"/>
                </a:lnTo>
                <a:lnTo>
                  <a:pt x="1531" y="744"/>
                </a:lnTo>
                <a:lnTo>
                  <a:pt x="1531" y="744"/>
                </a:lnTo>
                <a:lnTo>
                  <a:pt x="1531" y="744"/>
                </a:lnTo>
                <a:lnTo>
                  <a:pt x="1528" y="744"/>
                </a:lnTo>
                <a:lnTo>
                  <a:pt x="1528" y="744"/>
                </a:lnTo>
                <a:lnTo>
                  <a:pt x="1516" y="740"/>
                </a:lnTo>
                <a:lnTo>
                  <a:pt x="1504" y="737"/>
                </a:lnTo>
                <a:lnTo>
                  <a:pt x="1499" y="734"/>
                </a:lnTo>
                <a:lnTo>
                  <a:pt x="1496" y="730"/>
                </a:lnTo>
                <a:lnTo>
                  <a:pt x="1494" y="723"/>
                </a:lnTo>
                <a:lnTo>
                  <a:pt x="1494" y="717"/>
                </a:lnTo>
                <a:lnTo>
                  <a:pt x="1494" y="717"/>
                </a:lnTo>
                <a:lnTo>
                  <a:pt x="1484" y="723"/>
                </a:lnTo>
                <a:lnTo>
                  <a:pt x="1475" y="732"/>
                </a:lnTo>
                <a:lnTo>
                  <a:pt x="1467" y="740"/>
                </a:lnTo>
                <a:lnTo>
                  <a:pt x="1460" y="751"/>
                </a:lnTo>
                <a:lnTo>
                  <a:pt x="1460" y="751"/>
                </a:lnTo>
                <a:lnTo>
                  <a:pt x="1453" y="749"/>
                </a:lnTo>
                <a:lnTo>
                  <a:pt x="1446" y="749"/>
                </a:lnTo>
                <a:lnTo>
                  <a:pt x="1438" y="752"/>
                </a:lnTo>
                <a:lnTo>
                  <a:pt x="1429" y="756"/>
                </a:lnTo>
                <a:lnTo>
                  <a:pt x="1424" y="757"/>
                </a:lnTo>
                <a:lnTo>
                  <a:pt x="1419" y="757"/>
                </a:lnTo>
                <a:lnTo>
                  <a:pt x="1419" y="757"/>
                </a:lnTo>
                <a:lnTo>
                  <a:pt x="1417" y="759"/>
                </a:lnTo>
                <a:lnTo>
                  <a:pt x="1415" y="761"/>
                </a:lnTo>
                <a:lnTo>
                  <a:pt x="1412" y="764"/>
                </a:lnTo>
                <a:lnTo>
                  <a:pt x="1410" y="769"/>
                </a:lnTo>
                <a:lnTo>
                  <a:pt x="1409" y="771"/>
                </a:lnTo>
                <a:lnTo>
                  <a:pt x="1405" y="771"/>
                </a:lnTo>
                <a:lnTo>
                  <a:pt x="1405" y="771"/>
                </a:lnTo>
                <a:lnTo>
                  <a:pt x="1404" y="774"/>
                </a:lnTo>
                <a:lnTo>
                  <a:pt x="1402" y="778"/>
                </a:lnTo>
                <a:lnTo>
                  <a:pt x="1398" y="781"/>
                </a:lnTo>
                <a:lnTo>
                  <a:pt x="1398" y="785"/>
                </a:lnTo>
                <a:lnTo>
                  <a:pt x="1398" y="785"/>
                </a:lnTo>
                <a:lnTo>
                  <a:pt x="1398" y="792"/>
                </a:lnTo>
                <a:lnTo>
                  <a:pt x="1398" y="795"/>
                </a:lnTo>
                <a:lnTo>
                  <a:pt x="1397" y="798"/>
                </a:lnTo>
                <a:lnTo>
                  <a:pt x="1393" y="800"/>
                </a:lnTo>
                <a:lnTo>
                  <a:pt x="1388" y="805"/>
                </a:lnTo>
                <a:lnTo>
                  <a:pt x="1385" y="809"/>
                </a:lnTo>
                <a:lnTo>
                  <a:pt x="1385" y="812"/>
                </a:lnTo>
                <a:lnTo>
                  <a:pt x="1385" y="812"/>
                </a:lnTo>
                <a:lnTo>
                  <a:pt x="1383" y="815"/>
                </a:lnTo>
                <a:lnTo>
                  <a:pt x="1381" y="817"/>
                </a:lnTo>
                <a:lnTo>
                  <a:pt x="1380" y="815"/>
                </a:lnTo>
                <a:lnTo>
                  <a:pt x="1378" y="812"/>
                </a:lnTo>
                <a:lnTo>
                  <a:pt x="1378" y="812"/>
                </a:lnTo>
                <a:lnTo>
                  <a:pt x="1368" y="812"/>
                </a:lnTo>
                <a:lnTo>
                  <a:pt x="1357" y="812"/>
                </a:lnTo>
                <a:lnTo>
                  <a:pt x="1351" y="809"/>
                </a:lnTo>
                <a:lnTo>
                  <a:pt x="1344" y="805"/>
                </a:lnTo>
                <a:lnTo>
                  <a:pt x="1344" y="805"/>
                </a:lnTo>
                <a:lnTo>
                  <a:pt x="1344" y="798"/>
                </a:lnTo>
                <a:lnTo>
                  <a:pt x="1344" y="798"/>
                </a:lnTo>
                <a:lnTo>
                  <a:pt x="1344" y="792"/>
                </a:lnTo>
                <a:lnTo>
                  <a:pt x="1344" y="786"/>
                </a:lnTo>
                <a:lnTo>
                  <a:pt x="1347" y="785"/>
                </a:lnTo>
                <a:lnTo>
                  <a:pt x="1351" y="781"/>
                </a:lnTo>
                <a:lnTo>
                  <a:pt x="1354" y="780"/>
                </a:lnTo>
                <a:lnTo>
                  <a:pt x="1357" y="776"/>
                </a:lnTo>
                <a:lnTo>
                  <a:pt x="1357" y="771"/>
                </a:lnTo>
                <a:lnTo>
                  <a:pt x="1357" y="764"/>
                </a:lnTo>
                <a:lnTo>
                  <a:pt x="1357" y="764"/>
                </a:lnTo>
                <a:lnTo>
                  <a:pt x="1352" y="757"/>
                </a:lnTo>
                <a:lnTo>
                  <a:pt x="1346" y="752"/>
                </a:lnTo>
                <a:lnTo>
                  <a:pt x="1339" y="747"/>
                </a:lnTo>
                <a:lnTo>
                  <a:pt x="1330" y="744"/>
                </a:lnTo>
                <a:lnTo>
                  <a:pt x="1310" y="740"/>
                </a:lnTo>
                <a:lnTo>
                  <a:pt x="1289" y="737"/>
                </a:lnTo>
                <a:lnTo>
                  <a:pt x="1289" y="771"/>
                </a:lnTo>
                <a:lnTo>
                  <a:pt x="1289" y="771"/>
                </a:lnTo>
                <a:lnTo>
                  <a:pt x="1282" y="774"/>
                </a:lnTo>
                <a:lnTo>
                  <a:pt x="1277" y="780"/>
                </a:lnTo>
                <a:lnTo>
                  <a:pt x="1272" y="785"/>
                </a:lnTo>
                <a:lnTo>
                  <a:pt x="1269" y="792"/>
                </a:lnTo>
                <a:lnTo>
                  <a:pt x="1221" y="792"/>
                </a:lnTo>
                <a:lnTo>
                  <a:pt x="1221" y="792"/>
                </a:lnTo>
                <a:lnTo>
                  <a:pt x="1218" y="785"/>
                </a:lnTo>
                <a:lnTo>
                  <a:pt x="1213" y="780"/>
                </a:lnTo>
                <a:lnTo>
                  <a:pt x="1202" y="769"/>
                </a:lnTo>
                <a:lnTo>
                  <a:pt x="1199" y="763"/>
                </a:lnTo>
                <a:lnTo>
                  <a:pt x="1195" y="756"/>
                </a:lnTo>
                <a:lnTo>
                  <a:pt x="1194" y="747"/>
                </a:lnTo>
                <a:lnTo>
                  <a:pt x="1194" y="737"/>
                </a:lnTo>
                <a:lnTo>
                  <a:pt x="1194" y="737"/>
                </a:lnTo>
                <a:lnTo>
                  <a:pt x="1151" y="739"/>
                </a:lnTo>
                <a:lnTo>
                  <a:pt x="1112" y="737"/>
                </a:lnTo>
                <a:lnTo>
                  <a:pt x="1033" y="732"/>
                </a:lnTo>
                <a:lnTo>
                  <a:pt x="996" y="728"/>
                </a:lnTo>
                <a:lnTo>
                  <a:pt x="960" y="727"/>
                </a:lnTo>
                <a:lnTo>
                  <a:pt x="922" y="727"/>
                </a:lnTo>
                <a:lnTo>
                  <a:pt x="887" y="730"/>
                </a:lnTo>
                <a:lnTo>
                  <a:pt x="887" y="730"/>
                </a:lnTo>
                <a:lnTo>
                  <a:pt x="882" y="730"/>
                </a:lnTo>
                <a:lnTo>
                  <a:pt x="878" y="730"/>
                </a:lnTo>
                <a:lnTo>
                  <a:pt x="876" y="728"/>
                </a:lnTo>
                <a:lnTo>
                  <a:pt x="875" y="725"/>
                </a:lnTo>
                <a:lnTo>
                  <a:pt x="873" y="718"/>
                </a:lnTo>
                <a:lnTo>
                  <a:pt x="873" y="710"/>
                </a:lnTo>
                <a:lnTo>
                  <a:pt x="873" y="710"/>
                </a:lnTo>
                <a:lnTo>
                  <a:pt x="864" y="705"/>
                </a:lnTo>
                <a:lnTo>
                  <a:pt x="861" y="701"/>
                </a:lnTo>
                <a:lnTo>
                  <a:pt x="859" y="696"/>
                </a:lnTo>
                <a:lnTo>
                  <a:pt x="859" y="696"/>
                </a:lnTo>
                <a:lnTo>
                  <a:pt x="853" y="701"/>
                </a:lnTo>
                <a:lnTo>
                  <a:pt x="844" y="705"/>
                </a:lnTo>
                <a:lnTo>
                  <a:pt x="825" y="710"/>
                </a:lnTo>
                <a:lnTo>
                  <a:pt x="805" y="713"/>
                </a:lnTo>
                <a:lnTo>
                  <a:pt x="784" y="717"/>
                </a:lnTo>
                <a:lnTo>
                  <a:pt x="784" y="717"/>
                </a:lnTo>
                <a:lnTo>
                  <a:pt x="776" y="717"/>
                </a:lnTo>
                <a:lnTo>
                  <a:pt x="769" y="718"/>
                </a:lnTo>
                <a:lnTo>
                  <a:pt x="764" y="722"/>
                </a:lnTo>
                <a:lnTo>
                  <a:pt x="757" y="723"/>
                </a:lnTo>
                <a:lnTo>
                  <a:pt x="757" y="723"/>
                </a:lnTo>
                <a:lnTo>
                  <a:pt x="733" y="725"/>
                </a:lnTo>
                <a:lnTo>
                  <a:pt x="708" y="723"/>
                </a:lnTo>
                <a:lnTo>
                  <a:pt x="680" y="723"/>
                </a:lnTo>
                <a:lnTo>
                  <a:pt x="655" y="723"/>
                </a:lnTo>
                <a:lnTo>
                  <a:pt x="655" y="723"/>
                </a:lnTo>
                <a:lnTo>
                  <a:pt x="646" y="723"/>
                </a:lnTo>
                <a:lnTo>
                  <a:pt x="641" y="727"/>
                </a:lnTo>
                <a:lnTo>
                  <a:pt x="636" y="730"/>
                </a:lnTo>
                <a:lnTo>
                  <a:pt x="632" y="735"/>
                </a:lnTo>
                <a:lnTo>
                  <a:pt x="629" y="740"/>
                </a:lnTo>
                <a:lnTo>
                  <a:pt x="624" y="744"/>
                </a:lnTo>
                <a:lnTo>
                  <a:pt x="617" y="745"/>
                </a:lnTo>
                <a:lnTo>
                  <a:pt x="607" y="744"/>
                </a:lnTo>
                <a:lnTo>
                  <a:pt x="607" y="744"/>
                </a:lnTo>
                <a:lnTo>
                  <a:pt x="605" y="747"/>
                </a:lnTo>
                <a:lnTo>
                  <a:pt x="603" y="749"/>
                </a:lnTo>
                <a:lnTo>
                  <a:pt x="597" y="751"/>
                </a:lnTo>
                <a:lnTo>
                  <a:pt x="590" y="752"/>
                </a:lnTo>
                <a:lnTo>
                  <a:pt x="586" y="754"/>
                </a:lnTo>
                <a:lnTo>
                  <a:pt x="586" y="757"/>
                </a:lnTo>
                <a:lnTo>
                  <a:pt x="586" y="757"/>
                </a:lnTo>
                <a:lnTo>
                  <a:pt x="559" y="757"/>
                </a:lnTo>
                <a:lnTo>
                  <a:pt x="559" y="757"/>
                </a:lnTo>
                <a:lnTo>
                  <a:pt x="556" y="759"/>
                </a:lnTo>
                <a:lnTo>
                  <a:pt x="552" y="761"/>
                </a:lnTo>
                <a:lnTo>
                  <a:pt x="549" y="764"/>
                </a:lnTo>
                <a:lnTo>
                  <a:pt x="545" y="764"/>
                </a:lnTo>
                <a:lnTo>
                  <a:pt x="545" y="764"/>
                </a:lnTo>
                <a:lnTo>
                  <a:pt x="539" y="764"/>
                </a:lnTo>
                <a:lnTo>
                  <a:pt x="533" y="768"/>
                </a:lnTo>
                <a:lnTo>
                  <a:pt x="530" y="769"/>
                </a:lnTo>
                <a:lnTo>
                  <a:pt x="525" y="771"/>
                </a:lnTo>
                <a:lnTo>
                  <a:pt x="525" y="771"/>
                </a:lnTo>
                <a:lnTo>
                  <a:pt x="523" y="773"/>
                </a:lnTo>
                <a:lnTo>
                  <a:pt x="522" y="774"/>
                </a:lnTo>
                <a:lnTo>
                  <a:pt x="518" y="778"/>
                </a:lnTo>
                <a:lnTo>
                  <a:pt x="513" y="780"/>
                </a:lnTo>
                <a:lnTo>
                  <a:pt x="511" y="781"/>
                </a:lnTo>
                <a:lnTo>
                  <a:pt x="511" y="785"/>
                </a:lnTo>
                <a:lnTo>
                  <a:pt x="511" y="785"/>
                </a:lnTo>
                <a:lnTo>
                  <a:pt x="504" y="786"/>
                </a:lnTo>
                <a:lnTo>
                  <a:pt x="498" y="785"/>
                </a:lnTo>
                <a:lnTo>
                  <a:pt x="489" y="783"/>
                </a:lnTo>
                <a:lnTo>
                  <a:pt x="486" y="783"/>
                </a:lnTo>
                <a:lnTo>
                  <a:pt x="484" y="785"/>
                </a:lnTo>
                <a:lnTo>
                  <a:pt x="484" y="785"/>
                </a:lnTo>
                <a:lnTo>
                  <a:pt x="484" y="792"/>
                </a:lnTo>
                <a:lnTo>
                  <a:pt x="484" y="792"/>
                </a:lnTo>
                <a:lnTo>
                  <a:pt x="477" y="792"/>
                </a:lnTo>
                <a:lnTo>
                  <a:pt x="465" y="790"/>
                </a:lnTo>
                <a:lnTo>
                  <a:pt x="455" y="790"/>
                </a:lnTo>
                <a:lnTo>
                  <a:pt x="452" y="790"/>
                </a:lnTo>
                <a:lnTo>
                  <a:pt x="450" y="792"/>
                </a:lnTo>
                <a:lnTo>
                  <a:pt x="450" y="792"/>
                </a:lnTo>
                <a:lnTo>
                  <a:pt x="450" y="798"/>
                </a:lnTo>
                <a:lnTo>
                  <a:pt x="450" y="798"/>
                </a:lnTo>
                <a:lnTo>
                  <a:pt x="440" y="798"/>
                </a:lnTo>
                <a:lnTo>
                  <a:pt x="433" y="795"/>
                </a:lnTo>
                <a:lnTo>
                  <a:pt x="424" y="793"/>
                </a:lnTo>
                <a:lnTo>
                  <a:pt x="416" y="792"/>
                </a:lnTo>
                <a:lnTo>
                  <a:pt x="416" y="792"/>
                </a:lnTo>
                <a:lnTo>
                  <a:pt x="412" y="797"/>
                </a:lnTo>
                <a:lnTo>
                  <a:pt x="411" y="803"/>
                </a:lnTo>
                <a:lnTo>
                  <a:pt x="409" y="810"/>
                </a:lnTo>
                <a:lnTo>
                  <a:pt x="409" y="819"/>
                </a:lnTo>
                <a:lnTo>
                  <a:pt x="409" y="819"/>
                </a:lnTo>
                <a:lnTo>
                  <a:pt x="411" y="826"/>
                </a:lnTo>
                <a:lnTo>
                  <a:pt x="412" y="832"/>
                </a:lnTo>
                <a:lnTo>
                  <a:pt x="414" y="838"/>
                </a:lnTo>
                <a:lnTo>
                  <a:pt x="416" y="846"/>
                </a:lnTo>
                <a:lnTo>
                  <a:pt x="416" y="846"/>
                </a:lnTo>
                <a:lnTo>
                  <a:pt x="412" y="848"/>
                </a:lnTo>
                <a:lnTo>
                  <a:pt x="411" y="851"/>
                </a:lnTo>
                <a:lnTo>
                  <a:pt x="409" y="860"/>
                </a:lnTo>
                <a:lnTo>
                  <a:pt x="409" y="860"/>
                </a:lnTo>
                <a:lnTo>
                  <a:pt x="409" y="880"/>
                </a:lnTo>
                <a:lnTo>
                  <a:pt x="409" y="880"/>
                </a:lnTo>
                <a:lnTo>
                  <a:pt x="402" y="880"/>
                </a:lnTo>
                <a:lnTo>
                  <a:pt x="397" y="880"/>
                </a:lnTo>
                <a:lnTo>
                  <a:pt x="394" y="884"/>
                </a:lnTo>
                <a:lnTo>
                  <a:pt x="392" y="887"/>
                </a:lnTo>
                <a:lnTo>
                  <a:pt x="389" y="891"/>
                </a:lnTo>
                <a:lnTo>
                  <a:pt x="387" y="894"/>
                </a:lnTo>
                <a:lnTo>
                  <a:pt x="382" y="894"/>
                </a:lnTo>
                <a:lnTo>
                  <a:pt x="375" y="894"/>
                </a:lnTo>
                <a:lnTo>
                  <a:pt x="375" y="894"/>
                </a:lnTo>
                <a:lnTo>
                  <a:pt x="375" y="899"/>
                </a:lnTo>
                <a:lnTo>
                  <a:pt x="373" y="902"/>
                </a:lnTo>
                <a:lnTo>
                  <a:pt x="370" y="904"/>
                </a:lnTo>
                <a:lnTo>
                  <a:pt x="366" y="906"/>
                </a:lnTo>
                <a:lnTo>
                  <a:pt x="358" y="908"/>
                </a:lnTo>
                <a:lnTo>
                  <a:pt x="356" y="911"/>
                </a:lnTo>
                <a:lnTo>
                  <a:pt x="354" y="914"/>
                </a:lnTo>
                <a:lnTo>
                  <a:pt x="354" y="914"/>
                </a:lnTo>
                <a:lnTo>
                  <a:pt x="349" y="914"/>
                </a:lnTo>
                <a:lnTo>
                  <a:pt x="344" y="916"/>
                </a:lnTo>
                <a:lnTo>
                  <a:pt x="336" y="920"/>
                </a:lnTo>
                <a:lnTo>
                  <a:pt x="329" y="925"/>
                </a:lnTo>
                <a:lnTo>
                  <a:pt x="320" y="928"/>
                </a:lnTo>
                <a:lnTo>
                  <a:pt x="320" y="928"/>
                </a:lnTo>
                <a:lnTo>
                  <a:pt x="317" y="930"/>
                </a:lnTo>
                <a:lnTo>
                  <a:pt x="315" y="933"/>
                </a:lnTo>
                <a:lnTo>
                  <a:pt x="313" y="942"/>
                </a:lnTo>
                <a:lnTo>
                  <a:pt x="313" y="942"/>
                </a:lnTo>
                <a:lnTo>
                  <a:pt x="308" y="942"/>
                </a:lnTo>
                <a:lnTo>
                  <a:pt x="305" y="943"/>
                </a:lnTo>
                <a:lnTo>
                  <a:pt x="302" y="945"/>
                </a:lnTo>
                <a:lnTo>
                  <a:pt x="300" y="949"/>
                </a:lnTo>
                <a:lnTo>
                  <a:pt x="300" y="949"/>
                </a:lnTo>
                <a:lnTo>
                  <a:pt x="286" y="949"/>
                </a:lnTo>
                <a:lnTo>
                  <a:pt x="274" y="952"/>
                </a:lnTo>
                <a:lnTo>
                  <a:pt x="264" y="955"/>
                </a:lnTo>
                <a:lnTo>
                  <a:pt x="254" y="961"/>
                </a:lnTo>
                <a:lnTo>
                  <a:pt x="233" y="973"/>
                </a:lnTo>
                <a:lnTo>
                  <a:pt x="223" y="978"/>
                </a:lnTo>
                <a:lnTo>
                  <a:pt x="211" y="983"/>
                </a:lnTo>
                <a:lnTo>
                  <a:pt x="211" y="983"/>
                </a:lnTo>
                <a:lnTo>
                  <a:pt x="215" y="988"/>
                </a:lnTo>
                <a:lnTo>
                  <a:pt x="218" y="993"/>
                </a:lnTo>
                <a:lnTo>
                  <a:pt x="223" y="996"/>
                </a:lnTo>
                <a:lnTo>
                  <a:pt x="232" y="996"/>
                </a:lnTo>
                <a:lnTo>
                  <a:pt x="232" y="996"/>
                </a:lnTo>
                <a:lnTo>
                  <a:pt x="232" y="1007"/>
                </a:lnTo>
                <a:lnTo>
                  <a:pt x="233" y="1015"/>
                </a:lnTo>
                <a:lnTo>
                  <a:pt x="238" y="1020"/>
                </a:lnTo>
                <a:lnTo>
                  <a:pt x="245" y="1024"/>
                </a:lnTo>
                <a:lnTo>
                  <a:pt x="245" y="1024"/>
                </a:lnTo>
                <a:lnTo>
                  <a:pt x="245" y="1078"/>
                </a:lnTo>
                <a:lnTo>
                  <a:pt x="245" y="1078"/>
                </a:lnTo>
                <a:lnTo>
                  <a:pt x="247" y="1087"/>
                </a:lnTo>
                <a:lnTo>
                  <a:pt x="250" y="1094"/>
                </a:lnTo>
                <a:lnTo>
                  <a:pt x="254" y="1099"/>
                </a:lnTo>
                <a:lnTo>
                  <a:pt x="261" y="1104"/>
                </a:lnTo>
                <a:lnTo>
                  <a:pt x="271" y="1114"/>
                </a:lnTo>
                <a:lnTo>
                  <a:pt x="276" y="1119"/>
                </a:lnTo>
                <a:lnTo>
                  <a:pt x="279" y="1126"/>
                </a:lnTo>
                <a:lnTo>
                  <a:pt x="279" y="1126"/>
                </a:lnTo>
                <a:lnTo>
                  <a:pt x="286" y="1128"/>
                </a:lnTo>
                <a:lnTo>
                  <a:pt x="291" y="1133"/>
                </a:lnTo>
                <a:lnTo>
                  <a:pt x="295" y="1138"/>
                </a:lnTo>
                <a:lnTo>
                  <a:pt x="298" y="1145"/>
                </a:lnTo>
                <a:lnTo>
                  <a:pt x="302" y="1152"/>
                </a:lnTo>
                <a:lnTo>
                  <a:pt x="305" y="1157"/>
                </a:lnTo>
                <a:lnTo>
                  <a:pt x="312" y="1160"/>
                </a:lnTo>
                <a:lnTo>
                  <a:pt x="320" y="1160"/>
                </a:lnTo>
                <a:lnTo>
                  <a:pt x="320" y="1160"/>
                </a:lnTo>
                <a:lnTo>
                  <a:pt x="322" y="1167"/>
                </a:lnTo>
                <a:lnTo>
                  <a:pt x="324" y="1174"/>
                </a:lnTo>
                <a:lnTo>
                  <a:pt x="329" y="1186"/>
                </a:lnTo>
                <a:lnTo>
                  <a:pt x="336" y="1196"/>
                </a:lnTo>
                <a:lnTo>
                  <a:pt x="341" y="1208"/>
                </a:lnTo>
                <a:lnTo>
                  <a:pt x="341" y="1208"/>
                </a:lnTo>
                <a:lnTo>
                  <a:pt x="342" y="1213"/>
                </a:lnTo>
                <a:lnTo>
                  <a:pt x="346" y="1218"/>
                </a:lnTo>
                <a:lnTo>
                  <a:pt x="354" y="1225"/>
                </a:lnTo>
                <a:lnTo>
                  <a:pt x="363" y="1232"/>
                </a:lnTo>
                <a:lnTo>
                  <a:pt x="366" y="1237"/>
                </a:lnTo>
                <a:lnTo>
                  <a:pt x="368" y="1242"/>
                </a:lnTo>
                <a:lnTo>
                  <a:pt x="368" y="1242"/>
                </a:lnTo>
                <a:lnTo>
                  <a:pt x="377" y="1245"/>
                </a:lnTo>
                <a:lnTo>
                  <a:pt x="385" y="1249"/>
                </a:lnTo>
                <a:lnTo>
                  <a:pt x="394" y="1252"/>
                </a:lnTo>
                <a:lnTo>
                  <a:pt x="402" y="1256"/>
                </a:lnTo>
                <a:lnTo>
                  <a:pt x="402" y="1256"/>
                </a:lnTo>
                <a:lnTo>
                  <a:pt x="400" y="1259"/>
                </a:lnTo>
                <a:lnTo>
                  <a:pt x="399" y="1261"/>
                </a:lnTo>
                <a:lnTo>
                  <a:pt x="392" y="1262"/>
                </a:lnTo>
                <a:lnTo>
                  <a:pt x="385" y="1264"/>
                </a:lnTo>
                <a:lnTo>
                  <a:pt x="382" y="1266"/>
                </a:lnTo>
                <a:lnTo>
                  <a:pt x="382" y="1269"/>
                </a:lnTo>
                <a:lnTo>
                  <a:pt x="382" y="1269"/>
                </a:lnTo>
                <a:lnTo>
                  <a:pt x="378" y="1271"/>
                </a:lnTo>
                <a:lnTo>
                  <a:pt x="377" y="1273"/>
                </a:lnTo>
                <a:lnTo>
                  <a:pt x="375" y="1279"/>
                </a:lnTo>
                <a:lnTo>
                  <a:pt x="373" y="1286"/>
                </a:lnTo>
                <a:lnTo>
                  <a:pt x="371" y="1290"/>
                </a:lnTo>
                <a:lnTo>
                  <a:pt x="368" y="1290"/>
                </a:lnTo>
                <a:lnTo>
                  <a:pt x="368" y="1290"/>
                </a:lnTo>
                <a:lnTo>
                  <a:pt x="377" y="1307"/>
                </a:lnTo>
                <a:lnTo>
                  <a:pt x="385" y="1324"/>
                </a:lnTo>
                <a:lnTo>
                  <a:pt x="390" y="1331"/>
                </a:lnTo>
                <a:lnTo>
                  <a:pt x="397" y="1337"/>
                </a:lnTo>
                <a:lnTo>
                  <a:pt x="406" y="1343"/>
                </a:lnTo>
                <a:lnTo>
                  <a:pt x="416" y="1344"/>
                </a:lnTo>
                <a:lnTo>
                  <a:pt x="416" y="1344"/>
                </a:lnTo>
                <a:lnTo>
                  <a:pt x="416" y="1366"/>
                </a:lnTo>
                <a:lnTo>
                  <a:pt x="414" y="1385"/>
                </a:lnTo>
                <a:lnTo>
                  <a:pt x="409" y="1419"/>
                </a:lnTo>
                <a:lnTo>
                  <a:pt x="409" y="1419"/>
                </a:lnTo>
                <a:lnTo>
                  <a:pt x="400" y="1423"/>
                </a:lnTo>
                <a:lnTo>
                  <a:pt x="400" y="1423"/>
                </a:lnTo>
                <a:lnTo>
                  <a:pt x="397" y="1424"/>
                </a:lnTo>
                <a:lnTo>
                  <a:pt x="397" y="1424"/>
                </a:lnTo>
                <a:lnTo>
                  <a:pt x="390" y="1426"/>
                </a:lnTo>
                <a:lnTo>
                  <a:pt x="390" y="1426"/>
                </a:lnTo>
                <a:lnTo>
                  <a:pt x="385" y="1428"/>
                </a:lnTo>
                <a:lnTo>
                  <a:pt x="385" y="1428"/>
                </a:lnTo>
                <a:lnTo>
                  <a:pt x="378" y="1431"/>
                </a:lnTo>
                <a:lnTo>
                  <a:pt x="378" y="1431"/>
                </a:lnTo>
                <a:lnTo>
                  <a:pt x="371" y="1433"/>
                </a:lnTo>
                <a:lnTo>
                  <a:pt x="371" y="1433"/>
                </a:lnTo>
                <a:lnTo>
                  <a:pt x="365" y="1435"/>
                </a:lnTo>
                <a:lnTo>
                  <a:pt x="365" y="1435"/>
                </a:lnTo>
                <a:lnTo>
                  <a:pt x="365" y="1435"/>
                </a:lnTo>
                <a:lnTo>
                  <a:pt x="365" y="1435"/>
                </a:lnTo>
                <a:lnTo>
                  <a:pt x="365" y="1435"/>
                </a:lnTo>
                <a:lnTo>
                  <a:pt x="365" y="1435"/>
                </a:lnTo>
                <a:lnTo>
                  <a:pt x="358" y="1436"/>
                </a:lnTo>
                <a:lnTo>
                  <a:pt x="349" y="1436"/>
                </a:lnTo>
                <a:lnTo>
                  <a:pt x="344" y="1438"/>
                </a:lnTo>
                <a:lnTo>
                  <a:pt x="341" y="1440"/>
                </a:lnTo>
                <a:lnTo>
                  <a:pt x="336" y="1443"/>
                </a:lnTo>
                <a:lnTo>
                  <a:pt x="332" y="1447"/>
                </a:lnTo>
                <a:lnTo>
                  <a:pt x="332" y="1447"/>
                </a:lnTo>
                <a:lnTo>
                  <a:pt x="331" y="1450"/>
                </a:lnTo>
                <a:lnTo>
                  <a:pt x="331" y="1450"/>
                </a:lnTo>
                <a:lnTo>
                  <a:pt x="327" y="1459"/>
                </a:lnTo>
                <a:lnTo>
                  <a:pt x="322" y="1465"/>
                </a:lnTo>
                <a:lnTo>
                  <a:pt x="322" y="1465"/>
                </a:lnTo>
                <a:lnTo>
                  <a:pt x="320" y="1467"/>
                </a:lnTo>
                <a:lnTo>
                  <a:pt x="320" y="1467"/>
                </a:lnTo>
                <a:lnTo>
                  <a:pt x="317" y="1469"/>
                </a:lnTo>
                <a:lnTo>
                  <a:pt x="317" y="1469"/>
                </a:lnTo>
                <a:lnTo>
                  <a:pt x="315" y="1471"/>
                </a:lnTo>
                <a:lnTo>
                  <a:pt x="315" y="1471"/>
                </a:lnTo>
                <a:lnTo>
                  <a:pt x="315" y="1479"/>
                </a:lnTo>
                <a:lnTo>
                  <a:pt x="313" y="1488"/>
                </a:lnTo>
                <a:lnTo>
                  <a:pt x="313" y="1488"/>
                </a:lnTo>
                <a:lnTo>
                  <a:pt x="312" y="1491"/>
                </a:lnTo>
                <a:lnTo>
                  <a:pt x="312" y="1491"/>
                </a:lnTo>
                <a:lnTo>
                  <a:pt x="305" y="1505"/>
                </a:lnTo>
                <a:lnTo>
                  <a:pt x="302" y="1512"/>
                </a:lnTo>
                <a:lnTo>
                  <a:pt x="300" y="1522"/>
                </a:lnTo>
                <a:lnTo>
                  <a:pt x="300" y="1522"/>
                </a:lnTo>
                <a:lnTo>
                  <a:pt x="298" y="1525"/>
                </a:lnTo>
                <a:lnTo>
                  <a:pt x="298" y="1525"/>
                </a:lnTo>
                <a:lnTo>
                  <a:pt x="295" y="1534"/>
                </a:lnTo>
                <a:lnTo>
                  <a:pt x="290" y="1541"/>
                </a:lnTo>
                <a:lnTo>
                  <a:pt x="285" y="1547"/>
                </a:lnTo>
                <a:lnTo>
                  <a:pt x="279" y="1556"/>
                </a:lnTo>
                <a:lnTo>
                  <a:pt x="279" y="1556"/>
                </a:lnTo>
                <a:lnTo>
                  <a:pt x="273" y="1570"/>
                </a:lnTo>
                <a:lnTo>
                  <a:pt x="266" y="1583"/>
                </a:lnTo>
                <a:lnTo>
                  <a:pt x="266" y="1583"/>
                </a:lnTo>
                <a:lnTo>
                  <a:pt x="262" y="1585"/>
                </a:lnTo>
                <a:lnTo>
                  <a:pt x="259" y="1587"/>
                </a:lnTo>
                <a:lnTo>
                  <a:pt x="257" y="1595"/>
                </a:lnTo>
                <a:lnTo>
                  <a:pt x="256" y="1599"/>
                </a:lnTo>
                <a:lnTo>
                  <a:pt x="254" y="1602"/>
                </a:lnTo>
                <a:lnTo>
                  <a:pt x="250" y="1604"/>
                </a:lnTo>
                <a:lnTo>
                  <a:pt x="245" y="1604"/>
                </a:lnTo>
                <a:lnTo>
                  <a:pt x="245" y="1604"/>
                </a:lnTo>
                <a:lnTo>
                  <a:pt x="242" y="1610"/>
                </a:lnTo>
                <a:lnTo>
                  <a:pt x="237" y="1616"/>
                </a:lnTo>
                <a:lnTo>
                  <a:pt x="232" y="1621"/>
                </a:lnTo>
                <a:lnTo>
                  <a:pt x="225" y="1624"/>
                </a:lnTo>
                <a:lnTo>
                  <a:pt x="225" y="1624"/>
                </a:lnTo>
                <a:lnTo>
                  <a:pt x="225" y="1629"/>
                </a:lnTo>
                <a:lnTo>
                  <a:pt x="223" y="1634"/>
                </a:lnTo>
                <a:lnTo>
                  <a:pt x="220" y="1643"/>
                </a:lnTo>
                <a:lnTo>
                  <a:pt x="215" y="1650"/>
                </a:lnTo>
                <a:lnTo>
                  <a:pt x="211" y="1658"/>
                </a:lnTo>
                <a:lnTo>
                  <a:pt x="211" y="1658"/>
                </a:lnTo>
                <a:lnTo>
                  <a:pt x="208" y="1667"/>
                </a:lnTo>
                <a:lnTo>
                  <a:pt x="204" y="1675"/>
                </a:lnTo>
                <a:lnTo>
                  <a:pt x="199" y="1682"/>
                </a:lnTo>
                <a:lnTo>
                  <a:pt x="196" y="1684"/>
                </a:lnTo>
                <a:lnTo>
                  <a:pt x="191" y="1685"/>
                </a:lnTo>
                <a:lnTo>
                  <a:pt x="191" y="1685"/>
                </a:lnTo>
                <a:lnTo>
                  <a:pt x="192" y="1692"/>
                </a:lnTo>
                <a:lnTo>
                  <a:pt x="191" y="1697"/>
                </a:lnTo>
                <a:lnTo>
                  <a:pt x="189" y="1703"/>
                </a:lnTo>
                <a:lnTo>
                  <a:pt x="187" y="1706"/>
                </a:lnTo>
                <a:lnTo>
                  <a:pt x="180" y="1711"/>
                </a:lnTo>
                <a:lnTo>
                  <a:pt x="179" y="1716"/>
                </a:lnTo>
                <a:lnTo>
                  <a:pt x="177" y="1720"/>
                </a:lnTo>
                <a:lnTo>
                  <a:pt x="177" y="1720"/>
                </a:lnTo>
                <a:lnTo>
                  <a:pt x="177" y="1725"/>
                </a:lnTo>
                <a:lnTo>
                  <a:pt x="175" y="1730"/>
                </a:lnTo>
                <a:lnTo>
                  <a:pt x="172" y="1738"/>
                </a:lnTo>
                <a:lnTo>
                  <a:pt x="167" y="1745"/>
                </a:lnTo>
                <a:lnTo>
                  <a:pt x="163" y="1754"/>
                </a:lnTo>
                <a:lnTo>
                  <a:pt x="163" y="1754"/>
                </a:lnTo>
                <a:lnTo>
                  <a:pt x="157" y="1757"/>
                </a:lnTo>
                <a:lnTo>
                  <a:pt x="151" y="1761"/>
                </a:lnTo>
                <a:lnTo>
                  <a:pt x="148" y="1767"/>
                </a:lnTo>
                <a:lnTo>
                  <a:pt x="146" y="1774"/>
                </a:lnTo>
                <a:lnTo>
                  <a:pt x="143" y="1781"/>
                </a:lnTo>
                <a:lnTo>
                  <a:pt x="140" y="1788"/>
                </a:lnTo>
                <a:lnTo>
                  <a:pt x="136" y="1791"/>
                </a:lnTo>
                <a:lnTo>
                  <a:pt x="129" y="1795"/>
                </a:lnTo>
                <a:lnTo>
                  <a:pt x="129" y="1795"/>
                </a:lnTo>
                <a:lnTo>
                  <a:pt x="129" y="1800"/>
                </a:lnTo>
                <a:lnTo>
                  <a:pt x="128" y="1803"/>
                </a:lnTo>
                <a:lnTo>
                  <a:pt x="126" y="1807"/>
                </a:lnTo>
                <a:lnTo>
                  <a:pt x="122" y="1808"/>
                </a:lnTo>
                <a:lnTo>
                  <a:pt x="122" y="1808"/>
                </a:lnTo>
                <a:lnTo>
                  <a:pt x="121" y="1817"/>
                </a:lnTo>
                <a:lnTo>
                  <a:pt x="117" y="1825"/>
                </a:lnTo>
                <a:lnTo>
                  <a:pt x="110" y="1841"/>
                </a:lnTo>
                <a:lnTo>
                  <a:pt x="102" y="1854"/>
                </a:lnTo>
                <a:lnTo>
                  <a:pt x="95" y="1870"/>
                </a:lnTo>
                <a:lnTo>
                  <a:pt x="95" y="1870"/>
                </a:lnTo>
                <a:lnTo>
                  <a:pt x="95" y="1892"/>
                </a:lnTo>
                <a:lnTo>
                  <a:pt x="95" y="1912"/>
                </a:lnTo>
                <a:lnTo>
                  <a:pt x="99" y="1923"/>
                </a:lnTo>
                <a:lnTo>
                  <a:pt x="100" y="1931"/>
                </a:lnTo>
                <a:lnTo>
                  <a:pt x="104" y="1938"/>
                </a:lnTo>
                <a:lnTo>
                  <a:pt x="109" y="1945"/>
                </a:lnTo>
                <a:lnTo>
                  <a:pt x="109" y="1986"/>
                </a:lnTo>
                <a:lnTo>
                  <a:pt x="109" y="1986"/>
                </a:lnTo>
                <a:lnTo>
                  <a:pt x="110" y="1994"/>
                </a:lnTo>
                <a:lnTo>
                  <a:pt x="112" y="2001"/>
                </a:lnTo>
                <a:lnTo>
                  <a:pt x="112" y="2010"/>
                </a:lnTo>
                <a:lnTo>
                  <a:pt x="116" y="2020"/>
                </a:lnTo>
                <a:lnTo>
                  <a:pt x="116" y="2020"/>
                </a:lnTo>
                <a:lnTo>
                  <a:pt x="117" y="2022"/>
                </a:lnTo>
                <a:lnTo>
                  <a:pt x="119" y="2022"/>
                </a:lnTo>
                <a:lnTo>
                  <a:pt x="121" y="2023"/>
                </a:lnTo>
                <a:lnTo>
                  <a:pt x="122" y="2027"/>
                </a:lnTo>
                <a:lnTo>
                  <a:pt x="122" y="2027"/>
                </a:lnTo>
                <a:lnTo>
                  <a:pt x="122" y="2034"/>
                </a:lnTo>
                <a:lnTo>
                  <a:pt x="122" y="2040"/>
                </a:lnTo>
                <a:lnTo>
                  <a:pt x="122" y="2047"/>
                </a:lnTo>
                <a:lnTo>
                  <a:pt x="122" y="2054"/>
                </a:lnTo>
                <a:lnTo>
                  <a:pt x="122" y="2054"/>
                </a:lnTo>
                <a:lnTo>
                  <a:pt x="126" y="2056"/>
                </a:lnTo>
                <a:lnTo>
                  <a:pt x="128" y="2057"/>
                </a:lnTo>
                <a:lnTo>
                  <a:pt x="129" y="2061"/>
                </a:lnTo>
                <a:lnTo>
                  <a:pt x="129" y="2061"/>
                </a:lnTo>
                <a:lnTo>
                  <a:pt x="131" y="2068"/>
                </a:lnTo>
                <a:lnTo>
                  <a:pt x="133" y="2073"/>
                </a:lnTo>
                <a:lnTo>
                  <a:pt x="136" y="2081"/>
                </a:lnTo>
                <a:lnTo>
                  <a:pt x="136" y="2081"/>
                </a:lnTo>
                <a:lnTo>
                  <a:pt x="138" y="2086"/>
                </a:lnTo>
                <a:lnTo>
                  <a:pt x="141" y="2092"/>
                </a:lnTo>
                <a:lnTo>
                  <a:pt x="150" y="2098"/>
                </a:lnTo>
                <a:lnTo>
                  <a:pt x="160" y="2103"/>
                </a:lnTo>
                <a:lnTo>
                  <a:pt x="170" y="2109"/>
                </a:lnTo>
                <a:lnTo>
                  <a:pt x="170" y="2115"/>
                </a:lnTo>
                <a:lnTo>
                  <a:pt x="170" y="2115"/>
                </a:lnTo>
                <a:lnTo>
                  <a:pt x="162" y="2117"/>
                </a:lnTo>
                <a:lnTo>
                  <a:pt x="155" y="2115"/>
                </a:lnTo>
                <a:lnTo>
                  <a:pt x="143" y="2112"/>
                </a:lnTo>
                <a:lnTo>
                  <a:pt x="131" y="2109"/>
                </a:lnTo>
                <a:lnTo>
                  <a:pt x="124" y="2109"/>
                </a:lnTo>
                <a:lnTo>
                  <a:pt x="116" y="2109"/>
                </a:lnTo>
                <a:lnTo>
                  <a:pt x="116" y="2109"/>
                </a:lnTo>
                <a:lnTo>
                  <a:pt x="109" y="2109"/>
                </a:lnTo>
                <a:lnTo>
                  <a:pt x="109" y="2109"/>
                </a:lnTo>
                <a:lnTo>
                  <a:pt x="102" y="2112"/>
                </a:lnTo>
                <a:lnTo>
                  <a:pt x="99" y="2117"/>
                </a:lnTo>
                <a:lnTo>
                  <a:pt x="95" y="2122"/>
                </a:lnTo>
                <a:lnTo>
                  <a:pt x="93" y="2129"/>
                </a:lnTo>
                <a:lnTo>
                  <a:pt x="92" y="2143"/>
                </a:lnTo>
                <a:lnTo>
                  <a:pt x="88" y="2156"/>
                </a:lnTo>
                <a:lnTo>
                  <a:pt x="88" y="2156"/>
                </a:lnTo>
                <a:lnTo>
                  <a:pt x="85" y="2163"/>
                </a:lnTo>
                <a:lnTo>
                  <a:pt x="83" y="2167"/>
                </a:lnTo>
                <a:lnTo>
                  <a:pt x="81" y="2170"/>
                </a:lnTo>
                <a:lnTo>
                  <a:pt x="81" y="2170"/>
                </a:lnTo>
                <a:lnTo>
                  <a:pt x="81" y="2177"/>
                </a:lnTo>
                <a:lnTo>
                  <a:pt x="81" y="2180"/>
                </a:lnTo>
                <a:lnTo>
                  <a:pt x="81" y="2184"/>
                </a:lnTo>
                <a:lnTo>
                  <a:pt x="81" y="2184"/>
                </a:lnTo>
                <a:lnTo>
                  <a:pt x="80" y="2185"/>
                </a:lnTo>
                <a:lnTo>
                  <a:pt x="78" y="2185"/>
                </a:lnTo>
                <a:lnTo>
                  <a:pt x="76" y="2187"/>
                </a:lnTo>
                <a:lnTo>
                  <a:pt x="75" y="2190"/>
                </a:lnTo>
                <a:lnTo>
                  <a:pt x="75" y="2190"/>
                </a:lnTo>
                <a:lnTo>
                  <a:pt x="73" y="2194"/>
                </a:lnTo>
                <a:lnTo>
                  <a:pt x="71" y="2197"/>
                </a:lnTo>
                <a:lnTo>
                  <a:pt x="68" y="2201"/>
                </a:lnTo>
                <a:lnTo>
                  <a:pt x="68" y="2204"/>
                </a:lnTo>
                <a:lnTo>
                  <a:pt x="68" y="2204"/>
                </a:lnTo>
                <a:lnTo>
                  <a:pt x="63" y="2204"/>
                </a:lnTo>
                <a:lnTo>
                  <a:pt x="59" y="2206"/>
                </a:lnTo>
                <a:lnTo>
                  <a:pt x="58" y="2209"/>
                </a:lnTo>
                <a:lnTo>
                  <a:pt x="56" y="2213"/>
                </a:lnTo>
                <a:lnTo>
                  <a:pt x="54" y="2221"/>
                </a:lnTo>
                <a:lnTo>
                  <a:pt x="51" y="2223"/>
                </a:lnTo>
                <a:lnTo>
                  <a:pt x="47" y="2225"/>
                </a:lnTo>
                <a:lnTo>
                  <a:pt x="47" y="2225"/>
                </a:lnTo>
                <a:lnTo>
                  <a:pt x="47" y="2231"/>
                </a:lnTo>
                <a:lnTo>
                  <a:pt x="47" y="2231"/>
                </a:lnTo>
                <a:lnTo>
                  <a:pt x="54" y="2233"/>
                </a:lnTo>
                <a:lnTo>
                  <a:pt x="58" y="2236"/>
                </a:lnTo>
                <a:lnTo>
                  <a:pt x="59" y="2242"/>
                </a:lnTo>
                <a:lnTo>
                  <a:pt x="61" y="2248"/>
                </a:lnTo>
                <a:lnTo>
                  <a:pt x="61" y="2264"/>
                </a:lnTo>
                <a:lnTo>
                  <a:pt x="61" y="2279"/>
                </a:lnTo>
                <a:lnTo>
                  <a:pt x="61" y="2279"/>
                </a:lnTo>
                <a:lnTo>
                  <a:pt x="58" y="2288"/>
                </a:lnTo>
                <a:lnTo>
                  <a:pt x="52" y="2294"/>
                </a:lnTo>
                <a:lnTo>
                  <a:pt x="49" y="2303"/>
                </a:lnTo>
                <a:lnTo>
                  <a:pt x="47" y="2308"/>
                </a:lnTo>
                <a:lnTo>
                  <a:pt x="47" y="2313"/>
                </a:lnTo>
                <a:lnTo>
                  <a:pt x="47" y="2313"/>
                </a:lnTo>
                <a:lnTo>
                  <a:pt x="42" y="2315"/>
                </a:lnTo>
                <a:lnTo>
                  <a:pt x="39" y="2317"/>
                </a:lnTo>
                <a:lnTo>
                  <a:pt x="34" y="2323"/>
                </a:lnTo>
                <a:lnTo>
                  <a:pt x="28" y="2330"/>
                </a:lnTo>
                <a:lnTo>
                  <a:pt x="25" y="2332"/>
                </a:lnTo>
                <a:lnTo>
                  <a:pt x="20" y="2334"/>
                </a:lnTo>
                <a:lnTo>
                  <a:pt x="20" y="2334"/>
                </a:lnTo>
                <a:lnTo>
                  <a:pt x="18" y="2339"/>
                </a:lnTo>
                <a:lnTo>
                  <a:pt x="15" y="2342"/>
                </a:lnTo>
                <a:lnTo>
                  <a:pt x="8" y="2349"/>
                </a:lnTo>
                <a:lnTo>
                  <a:pt x="5" y="2352"/>
                </a:lnTo>
                <a:lnTo>
                  <a:pt x="1" y="2356"/>
                </a:lnTo>
                <a:lnTo>
                  <a:pt x="0" y="2361"/>
                </a:lnTo>
                <a:lnTo>
                  <a:pt x="0" y="2368"/>
                </a:lnTo>
                <a:lnTo>
                  <a:pt x="0" y="2368"/>
                </a:lnTo>
                <a:lnTo>
                  <a:pt x="0" y="2388"/>
                </a:lnTo>
                <a:lnTo>
                  <a:pt x="0" y="2409"/>
                </a:lnTo>
                <a:lnTo>
                  <a:pt x="0" y="2419"/>
                </a:lnTo>
                <a:lnTo>
                  <a:pt x="0" y="2429"/>
                </a:lnTo>
                <a:lnTo>
                  <a:pt x="3" y="2436"/>
                </a:lnTo>
                <a:lnTo>
                  <a:pt x="6" y="2443"/>
                </a:lnTo>
                <a:lnTo>
                  <a:pt x="6" y="2443"/>
                </a:lnTo>
                <a:lnTo>
                  <a:pt x="13" y="2443"/>
                </a:lnTo>
                <a:lnTo>
                  <a:pt x="13" y="2443"/>
                </a:lnTo>
                <a:lnTo>
                  <a:pt x="22" y="2444"/>
                </a:lnTo>
                <a:lnTo>
                  <a:pt x="27" y="2446"/>
                </a:lnTo>
                <a:lnTo>
                  <a:pt x="34" y="2451"/>
                </a:lnTo>
                <a:lnTo>
                  <a:pt x="37" y="2456"/>
                </a:lnTo>
                <a:lnTo>
                  <a:pt x="40" y="2462"/>
                </a:lnTo>
                <a:lnTo>
                  <a:pt x="44" y="2468"/>
                </a:lnTo>
                <a:lnTo>
                  <a:pt x="47" y="2484"/>
                </a:lnTo>
                <a:lnTo>
                  <a:pt x="47" y="2484"/>
                </a:lnTo>
                <a:lnTo>
                  <a:pt x="56" y="2485"/>
                </a:lnTo>
                <a:lnTo>
                  <a:pt x="64" y="2489"/>
                </a:lnTo>
                <a:lnTo>
                  <a:pt x="80" y="2496"/>
                </a:lnTo>
                <a:lnTo>
                  <a:pt x="93" y="2504"/>
                </a:lnTo>
                <a:lnTo>
                  <a:pt x="109" y="2511"/>
                </a:lnTo>
                <a:lnTo>
                  <a:pt x="109" y="2511"/>
                </a:lnTo>
                <a:lnTo>
                  <a:pt x="121" y="2537"/>
                </a:lnTo>
                <a:lnTo>
                  <a:pt x="136" y="2559"/>
                </a:lnTo>
                <a:lnTo>
                  <a:pt x="136" y="2559"/>
                </a:lnTo>
                <a:lnTo>
                  <a:pt x="143" y="2559"/>
                </a:lnTo>
                <a:lnTo>
                  <a:pt x="150" y="2561"/>
                </a:lnTo>
                <a:lnTo>
                  <a:pt x="162" y="2564"/>
                </a:lnTo>
                <a:lnTo>
                  <a:pt x="174" y="2568"/>
                </a:lnTo>
                <a:lnTo>
                  <a:pt x="182" y="2568"/>
                </a:lnTo>
                <a:lnTo>
                  <a:pt x="191" y="2566"/>
                </a:lnTo>
                <a:lnTo>
                  <a:pt x="191" y="2566"/>
                </a:lnTo>
                <a:lnTo>
                  <a:pt x="192" y="2571"/>
                </a:lnTo>
                <a:lnTo>
                  <a:pt x="194" y="2574"/>
                </a:lnTo>
                <a:lnTo>
                  <a:pt x="201" y="2579"/>
                </a:lnTo>
                <a:lnTo>
                  <a:pt x="208" y="2585"/>
                </a:lnTo>
                <a:lnTo>
                  <a:pt x="209" y="2588"/>
                </a:lnTo>
                <a:lnTo>
                  <a:pt x="211" y="2593"/>
                </a:lnTo>
                <a:lnTo>
                  <a:pt x="211" y="2593"/>
                </a:lnTo>
                <a:lnTo>
                  <a:pt x="211" y="2598"/>
                </a:lnTo>
                <a:lnTo>
                  <a:pt x="215" y="2600"/>
                </a:lnTo>
                <a:lnTo>
                  <a:pt x="218" y="2602"/>
                </a:lnTo>
                <a:lnTo>
                  <a:pt x="223" y="2600"/>
                </a:lnTo>
                <a:lnTo>
                  <a:pt x="235" y="2600"/>
                </a:lnTo>
                <a:lnTo>
                  <a:pt x="240" y="2600"/>
                </a:lnTo>
                <a:lnTo>
                  <a:pt x="245" y="2600"/>
                </a:lnTo>
                <a:lnTo>
                  <a:pt x="245" y="2600"/>
                </a:lnTo>
                <a:lnTo>
                  <a:pt x="250" y="2596"/>
                </a:lnTo>
                <a:lnTo>
                  <a:pt x="254" y="2593"/>
                </a:lnTo>
                <a:lnTo>
                  <a:pt x="257" y="2581"/>
                </a:lnTo>
                <a:lnTo>
                  <a:pt x="261" y="2576"/>
                </a:lnTo>
                <a:lnTo>
                  <a:pt x="264" y="2573"/>
                </a:lnTo>
                <a:lnTo>
                  <a:pt x="271" y="2571"/>
                </a:lnTo>
                <a:lnTo>
                  <a:pt x="279" y="2573"/>
                </a:lnTo>
                <a:lnTo>
                  <a:pt x="279" y="2573"/>
                </a:lnTo>
                <a:lnTo>
                  <a:pt x="281" y="2568"/>
                </a:lnTo>
                <a:lnTo>
                  <a:pt x="283" y="2566"/>
                </a:lnTo>
                <a:lnTo>
                  <a:pt x="286" y="2566"/>
                </a:lnTo>
                <a:lnTo>
                  <a:pt x="286" y="2566"/>
                </a:lnTo>
                <a:lnTo>
                  <a:pt x="286" y="2562"/>
                </a:lnTo>
                <a:lnTo>
                  <a:pt x="290" y="2559"/>
                </a:lnTo>
                <a:lnTo>
                  <a:pt x="295" y="2554"/>
                </a:lnTo>
                <a:lnTo>
                  <a:pt x="298" y="2552"/>
                </a:lnTo>
                <a:lnTo>
                  <a:pt x="300" y="2549"/>
                </a:lnTo>
                <a:lnTo>
                  <a:pt x="300" y="2545"/>
                </a:lnTo>
                <a:lnTo>
                  <a:pt x="300" y="2538"/>
                </a:lnTo>
                <a:lnTo>
                  <a:pt x="300" y="2538"/>
                </a:lnTo>
                <a:lnTo>
                  <a:pt x="302" y="2533"/>
                </a:lnTo>
                <a:lnTo>
                  <a:pt x="303" y="2532"/>
                </a:lnTo>
                <a:lnTo>
                  <a:pt x="307" y="2532"/>
                </a:lnTo>
                <a:lnTo>
                  <a:pt x="307" y="2532"/>
                </a:lnTo>
                <a:lnTo>
                  <a:pt x="317" y="2532"/>
                </a:lnTo>
                <a:lnTo>
                  <a:pt x="327" y="2532"/>
                </a:lnTo>
                <a:lnTo>
                  <a:pt x="334" y="2528"/>
                </a:lnTo>
                <a:lnTo>
                  <a:pt x="341" y="2525"/>
                </a:lnTo>
                <a:lnTo>
                  <a:pt x="341" y="2525"/>
                </a:lnTo>
                <a:lnTo>
                  <a:pt x="342" y="2528"/>
                </a:lnTo>
                <a:lnTo>
                  <a:pt x="344" y="2532"/>
                </a:lnTo>
                <a:lnTo>
                  <a:pt x="353" y="2533"/>
                </a:lnTo>
                <a:lnTo>
                  <a:pt x="356" y="2535"/>
                </a:lnTo>
                <a:lnTo>
                  <a:pt x="360" y="2537"/>
                </a:lnTo>
                <a:lnTo>
                  <a:pt x="361" y="2540"/>
                </a:lnTo>
                <a:lnTo>
                  <a:pt x="361" y="2545"/>
                </a:lnTo>
                <a:lnTo>
                  <a:pt x="361" y="2545"/>
                </a:lnTo>
                <a:lnTo>
                  <a:pt x="365" y="2547"/>
                </a:lnTo>
                <a:lnTo>
                  <a:pt x="368" y="2549"/>
                </a:lnTo>
                <a:lnTo>
                  <a:pt x="371" y="2550"/>
                </a:lnTo>
                <a:lnTo>
                  <a:pt x="375" y="2552"/>
                </a:lnTo>
                <a:lnTo>
                  <a:pt x="375" y="2552"/>
                </a:lnTo>
                <a:lnTo>
                  <a:pt x="383" y="2554"/>
                </a:lnTo>
                <a:lnTo>
                  <a:pt x="387" y="2556"/>
                </a:lnTo>
                <a:lnTo>
                  <a:pt x="389" y="2559"/>
                </a:lnTo>
                <a:lnTo>
                  <a:pt x="389" y="2559"/>
                </a:lnTo>
                <a:lnTo>
                  <a:pt x="402" y="2559"/>
                </a:lnTo>
                <a:lnTo>
                  <a:pt x="402" y="2559"/>
                </a:lnTo>
                <a:lnTo>
                  <a:pt x="406" y="2554"/>
                </a:lnTo>
                <a:lnTo>
                  <a:pt x="409" y="2549"/>
                </a:lnTo>
                <a:lnTo>
                  <a:pt x="414" y="2547"/>
                </a:lnTo>
                <a:lnTo>
                  <a:pt x="423" y="2545"/>
                </a:lnTo>
                <a:lnTo>
                  <a:pt x="423" y="2545"/>
                </a:lnTo>
                <a:lnTo>
                  <a:pt x="433" y="2545"/>
                </a:lnTo>
                <a:lnTo>
                  <a:pt x="443" y="2544"/>
                </a:lnTo>
                <a:lnTo>
                  <a:pt x="460" y="2540"/>
                </a:lnTo>
                <a:lnTo>
                  <a:pt x="477" y="2533"/>
                </a:lnTo>
                <a:lnTo>
                  <a:pt x="487" y="2532"/>
                </a:lnTo>
                <a:lnTo>
                  <a:pt x="498" y="2532"/>
                </a:lnTo>
                <a:lnTo>
                  <a:pt x="498" y="2532"/>
                </a:lnTo>
                <a:lnTo>
                  <a:pt x="511" y="2537"/>
                </a:lnTo>
                <a:lnTo>
                  <a:pt x="528" y="2538"/>
                </a:lnTo>
                <a:lnTo>
                  <a:pt x="547" y="2538"/>
                </a:lnTo>
                <a:lnTo>
                  <a:pt x="566" y="2538"/>
                </a:lnTo>
                <a:lnTo>
                  <a:pt x="566" y="2538"/>
                </a:lnTo>
                <a:lnTo>
                  <a:pt x="579" y="2545"/>
                </a:lnTo>
                <a:lnTo>
                  <a:pt x="595" y="2550"/>
                </a:lnTo>
                <a:lnTo>
                  <a:pt x="614" y="2552"/>
                </a:lnTo>
                <a:lnTo>
                  <a:pt x="634" y="2552"/>
                </a:lnTo>
                <a:lnTo>
                  <a:pt x="634" y="2552"/>
                </a:lnTo>
                <a:lnTo>
                  <a:pt x="638" y="2552"/>
                </a:lnTo>
                <a:lnTo>
                  <a:pt x="639" y="2550"/>
                </a:lnTo>
                <a:lnTo>
                  <a:pt x="641" y="2545"/>
                </a:lnTo>
                <a:lnTo>
                  <a:pt x="641" y="2545"/>
                </a:lnTo>
                <a:lnTo>
                  <a:pt x="644" y="2545"/>
                </a:lnTo>
                <a:lnTo>
                  <a:pt x="648" y="2545"/>
                </a:lnTo>
                <a:lnTo>
                  <a:pt x="651" y="2545"/>
                </a:lnTo>
                <a:lnTo>
                  <a:pt x="655" y="2545"/>
                </a:lnTo>
                <a:lnTo>
                  <a:pt x="655" y="2545"/>
                </a:lnTo>
                <a:lnTo>
                  <a:pt x="655" y="2542"/>
                </a:lnTo>
                <a:lnTo>
                  <a:pt x="655" y="2538"/>
                </a:lnTo>
                <a:lnTo>
                  <a:pt x="655" y="2538"/>
                </a:lnTo>
                <a:lnTo>
                  <a:pt x="662" y="2538"/>
                </a:lnTo>
                <a:lnTo>
                  <a:pt x="668" y="2538"/>
                </a:lnTo>
                <a:lnTo>
                  <a:pt x="668" y="2538"/>
                </a:lnTo>
                <a:lnTo>
                  <a:pt x="672" y="2537"/>
                </a:lnTo>
                <a:lnTo>
                  <a:pt x="673" y="2535"/>
                </a:lnTo>
                <a:lnTo>
                  <a:pt x="673" y="2533"/>
                </a:lnTo>
                <a:lnTo>
                  <a:pt x="675" y="2532"/>
                </a:lnTo>
                <a:lnTo>
                  <a:pt x="675" y="2532"/>
                </a:lnTo>
                <a:lnTo>
                  <a:pt x="679" y="2532"/>
                </a:lnTo>
                <a:lnTo>
                  <a:pt x="682" y="2532"/>
                </a:lnTo>
                <a:lnTo>
                  <a:pt x="685" y="2532"/>
                </a:lnTo>
                <a:lnTo>
                  <a:pt x="689" y="2532"/>
                </a:lnTo>
                <a:lnTo>
                  <a:pt x="689" y="2532"/>
                </a:lnTo>
                <a:lnTo>
                  <a:pt x="689" y="2528"/>
                </a:lnTo>
                <a:lnTo>
                  <a:pt x="689" y="2525"/>
                </a:lnTo>
                <a:lnTo>
                  <a:pt x="689" y="2525"/>
                </a:lnTo>
                <a:lnTo>
                  <a:pt x="692" y="2523"/>
                </a:lnTo>
                <a:lnTo>
                  <a:pt x="697" y="2521"/>
                </a:lnTo>
                <a:lnTo>
                  <a:pt x="708" y="2521"/>
                </a:lnTo>
                <a:lnTo>
                  <a:pt x="716" y="2521"/>
                </a:lnTo>
                <a:lnTo>
                  <a:pt x="720" y="2520"/>
                </a:lnTo>
                <a:lnTo>
                  <a:pt x="723" y="2518"/>
                </a:lnTo>
                <a:lnTo>
                  <a:pt x="723" y="2518"/>
                </a:lnTo>
                <a:lnTo>
                  <a:pt x="726" y="2518"/>
                </a:lnTo>
                <a:lnTo>
                  <a:pt x="726" y="2518"/>
                </a:lnTo>
                <a:lnTo>
                  <a:pt x="726" y="2518"/>
                </a:lnTo>
                <a:lnTo>
                  <a:pt x="726" y="2518"/>
                </a:lnTo>
                <a:lnTo>
                  <a:pt x="728" y="2518"/>
                </a:lnTo>
                <a:lnTo>
                  <a:pt x="728" y="2518"/>
                </a:lnTo>
                <a:lnTo>
                  <a:pt x="730" y="2518"/>
                </a:lnTo>
                <a:lnTo>
                  <a:pt x="730" y="2518"/>
                </a:lnTo>
                <a:lnTo>
                  <a:pt x="735" y="2518"/>
                </a:lnTo>
                <a:lnTo>
                  <a:pt x="738" y="2521"/>
                </a:lnTo>
                <a:lnTo>
                  <a:pt x="740" y="2525"/>
                </a:lnTo>
                <a:lnTo>
                  <a:pt x="742" y="2528"/>
                </a:lnTo>
                <a:lnTo>
                  <a:pt x="743" y="2537"/>
                </a:lnTo>
                <a:lnTo>
                  <a:pt x="747" y="2540"/>
                </a:lnTo>
                <a:lnTo>
                  <a:pt x="750" y="2544"/>
                </a:lnTo>
                <a:lnTo>
                  <a:pt x="750" y="2544"/>
                </a:lnTo>
                <a:lnTo>
                  <a:pt x="754" y="2545"/>
                </a:lnTo>
                <a:lnTo>
                  <a:pt x="754" y="2545"/>
                </a:lnTo>
                <a:lnTo>
                  <a:pt x="760" y="2550"/>
                </a:lnTo>
                <a:lnTo>
                  <a:pt x="769" y="2552"/>
                </a:lnTo>
                <a:lnTo>
                  <a:pt x="769" y="2552"/>
                </a:lnTo>
                <a:lnTo>
                  <a:pt x="772" y="2554"/>
                </a:lnTo>
                <a:lnTo>
                  <a:pt x="772" y="2554"/>
                </a:lnTo>
                <a:lnTo>
                  <a:pt x="779" y="2561"/>
                </a:lnTo>
                <a:lnTo>
                  <a:pt x="784" y="2566"/>
                </a:lnTo>
                <a:lnTo>
                  <a:pt x="784" y="2566"/>
                </a:lnTo>
                <a:lnTo>
                  <a:pt x="788" y="2566"/>
                </a:lnTo>
                <a:lnTo>
                  <a:pt x="788" y="2566"/>
                </a:lnTo>
                <a:lnTo>
                  <a:pt x="789" y="2566"/>
                </a:lnTo>
                <a:lnTo>
                  <a:pt x="789" y="2566"/>
                </a:lnTo>
                <a:lnTo>
                  <a:pt x="793" y="2564"/>
                </a:lnTo>
                <a:lnTo>
                  <a:pt x="793" y="2564"/>
                </a:lnTo>
                <a:lnTo>
                  <a:pt x="795" y="2564"/>
                </a:lnTo>
                <a:lnTo>
                  <a:pt x="795" y="2564"/>
                </a:lnTo>
                <a:lnTo>
                  <a:pt x="798" y="2564"/>
                </a:lnTo>
                <a:lnTo>
                  <a:pt x="798" y="2564"/>
                </a:lnTo>
                <a:lnTo>
                  <a:pt x="800" y="2564"/>
                </a:lnTo>
                <a:lnTo>
                  <a:pt x="800" y="2564"/>
                </a:lnTo>
                <a:lnTo>
                  <a:pt x="803" y="2566"/>
                </a:lnTo>
                <a:lnTo>
                  <a:pt x="803" y="2566"/>
                </a:lnTo>
                <a:lnTo>
                  <a:pt x="805" y="2566"/>
                </a:lnTo>
                <a:lnTo>
                  <a:pt x="805" y="2566"/>
                </a:lnTo>
                <a:lnTo>
                  <a:pt x="807" y="2566"/>
                </a:lnTo>
                <a:lnTo>
                  <a:pt x="807" y="2566"/>
                </a:lnTo>
                <a:lnTo>
                  <a:pt x="808" y="2568"/>
                </a:lnTo>
                <a:lnTo>
                  <a:pt x="808" y="2568"/>
                </a:lnTo>
                <a:lnTo>
                  <a:pt x="810" y="2569"/>
                </a:lnTo>
                <a:lnTo>
                  <a:pt x="810" y="2569"/>
                </a:lnTo>
                <a:lnTo>
                  <a:pt x="812" y="2569"/>
                </a:lnTo>
                <a:lnTo>
                  <a:pt x="812" y="2569"/>
                </a:lnTo>
                <a:lnTo>
                  <a:pt x="813" y="2571"/>
                </a:lnTo>
                <a:lnTo>
                  <a:pt x="813" y="2571"/>
                </a:lnTo>
                <a:lnTo>
                  <a:pt x="815" y="2573"/>
                </a:lnTo>
                <a:lnTo>
                  <a:pt x="815" y="2573"/>
                </a:lnTo>
                <a:lnTo>
                  <a:pt x="817" y="2574"/>
                </a:lnTo>
                <a:lnTo>
                  <a:pt x="817" y="2574"/>
                </a:lnTo>
                <a:lnTo>
                  <a:pt x="817" y="2574"/>
                </a:lnTo>
                <a:lnTo>
                  <a:pt x="817" y="2574"/>
                </a:lnTo>
                <a:lnTo>
                  <a:pt x="818" y="2576"/>
                </a:lnTo>
                <a:lnTo>
                  <a:pt x="818" y="2576"/>
                </a:lnTo>
                <a:lnTo>
                  <a:pt x="820" y="2578"/>
                </a:lnTo>
                <a:lnTo>
                  <a:pt x="820" y="2578"/>
                </a:lnTo>
                <a:lnTo>
                  <a:pt x="822" y="2581"/>
                </a:lnTo>
                <a:lnTo>
                  <a:pt x="822" y="2581"/>
                </a:lnTo>
                <a:lnTo>
                  <a:pt x="824" y="2583"/>
                </a:lnTo>
                <a:lnTo>
                  <a:pt x="824" y="2583"/>
                </a:lnTo>
                <a:lnTo>
                  <a:pt x="825" y="2585"/>
                </a:lnTo>
                <a:lnTo>
                  <a:pt x="825" y="2585"/>
                </a:lnTo>
                <a:lnTo>
                  <a:pt x="827" y="2585"/>
                </a:lnTo>
                <a:lnTo>
                  <a:pt x="827" y="2585"/>
                </a:lnTo>
                <a:lnTo>
                  <a:pt x="829" y="2586"/>
                </a:lnTo>
                <a:lnTo>
                  <a:pt x="829" y="2586"/>
                </a:lnTo>
                <a:lnTo>
                  <a:pt x="829" y="2588"/>
                </a:lnTo>
                <a:lnTo>
                  <a:pt x="829" y="2588"/>
                </a:lnTo>
                <a:lnTo>
                  <a:pt x="830" y="2590"/>
                </a:lnTo>
                <a:lnTo>
                  <a:pt x="830" y="2590"/>
                </a:lnTo>
                <a:lnTo>
                  <a:pt x="832" y="2590"/>
                </a:lnTo>
                <a:lnTo>
                  <a:pt x="832" y="2590"/>
                </a:lnTo>
                <a:lnTo>
                  <a:pt x="835" y="2591"/>
                </a:lnTo>
                <a:lnTo>
                  <a:pt x="835" y="2591"/>
                </a:lnTo>
                <a:lnTo>
                  <a:pt x="835" y="2591"/>
                </a:lnTo>
                <a:lnTo>
                  <a:pt x="835" y="2591"/>
                </a:lnTo>
                <a:lnTo>
                  <a:pt x="839" y="2593"/>
                </a:lnTo>
                <a:lnTo>
                  <a:pt x="839" y="2593"/>
                </a:lnTo>
                <a:lnTo>
                  <a:pt x="841" y="2593"/>
                </a:lnTo>
                <a:lnTo>
                  <a:pt x="841" y="2593"/>
                </a:lnTo>
                <a:lnTo>
                  <a:pt x="846" y="2593"/>
                </a:lnTo>
                <a:lnTo>
                  <a:pt x="846" y="2593"/>
                </a:lnTo>
                <a:lnTo>
                  <a:pt x="844" y="2600"/>
                </a:lnTo>
                <a:lnTo>
                  <a:pt x="846" y="2603"/>
                </a:lnTo>
                <a:lnTo>
                  <a:pt x="849" y="2607"/>
                </a:lnTo>
                <a:lnTo>
                  <a:pt x="854" y="2608"/>
                </a:lnTo>
                <a:lnTo>
                  <a:pt x="859" y="2610"/>
                </a:lnTo>
                <a:lnTo>
                  <a:pt x="863" y="2612"/>
                </a:lnTo>
                <a:lnTo>
                  <a:pt x="866" y="2615"/>
                </a:lnTo>
                <a:lnTo>
                  <a:pt x="866" y="2620"/>
                </a:lnTo>
                <a:lnTo>
                  <a:pt x="866" y="2620"/>
                </a:lnTo>
                <a:lnTo>
                  <a:pt x="871" y="2620"/>
                </a:lnTo>
                <a:lnTo>
                  <a:pt x="876" y="2619"/>
                </a:lnTo>
                <a:lnTo>
                  <a:pt x="885" y="2615"/>
                </a:lnTo>
                <a:lnTo>
                  <a:pt x="885" y="2615"/>
                </a:lnTo>
                <a:lnTo>
                  <a:pt x="887" y="2614"/>
                </a:lnTo>
                <a:lnTo>
                  <a:pt x="887" y="2614"/>
                </a:lnTo>
                <a:lnTo>
                  <a:pt x="888" y="2610"/>
                </a:lnTo>
                <a:lnTo>
                  <a:pt x="892" y="2607"/>
                </a:lnTo>
                <a:lnTo>
                  <a:pt x="892" y="2607"/>
                </a:lnTo>
                <a:lnTo>
                  <a:pt x="899" y="2605"/>
                </a:lnTo>
                <a:lnTo>
                  <a:pt x="907" y="2605"/>
                </a:lnTo>
                <a:lnTo>
                  <a:pt x="911" y="2603"/>
                </a:lnTo>
                <a:lnTo>
                  <a:pt x="914" y="2602"/>
                </a:lnTo>
                <a:lnTo>
                  <a:pt x="916" y="2598"/>
                </a:lnTo>
                <a:lnTo>
                  <a:pt x="917" y="2595"/>
                </a:lnTo>
                <a:lnTo>
                  <a:pt x="917" y="2595"/>
                </a:lnTo>
                <a:lnTo>
                  <a:pt x="921" y="2593"/>
                </a:lnTo>
                <a:lnTo>
                  <a:pt x="921" y="2593"/>
                </a:lnTo>
                <a:lnTo>
                  <a:pt x="922" y="2591"/>
                </a:lnTo>
                <a:lnTo>
                  <a:pt x="922" y="2591"/>
                </a:lnTo>
                <a:lnTo>
                  <a:pt x="926" y="2590"/>
                </a:lnTo>
                <a:lnTo>
                  <a:pt x="926" y="2590"/>
                </a:lnTo>
                <a:lnTo>
                  <a:pt x="926" y="2583"/>
                </a:lnTo>
                <a:lnTo>
                  <a:pt x="928" y="2579"/>
                </a:lnTo>
                <a:lnTo>
                  <a:pt x="933" y="2578"/>
                </a:lnTo>
                <a:lnTo>
                  <a:pt x="936" y="2576"/>
                </a:lnTo>
                <a:lnTo>
                  <a:pt x="945" y="2571"/>
                </a:lnTo>
                <a:lnTo>
                  <a:pt x="948" y="2568"/>
                </a:lnTo>
                <a:lnTo>
                  <a:pt x="948" y="2562"/>
                </a:lnTo>
                <a:lnTo>
                  <a:pt x="948" y="2562"/>
                </a:lnTo>
                <a:lnTo>
                  <a:pt x="950" y="2559"/>
                </a:lnTo>
                <a:lnTo>
                  <a:pt x="950" y="2559"/>
                </a:lnTo>
                <a:lnTo>
                  <a:pt x="951" y="2557"/>
                </a:lnTo>
                <a:lnTo>
                  <a:pt x="955" y="2554"/>
                </a:lnTo>
                <a:lnTo>
                  <a:pt x="962" y="2550"/>
                </a:lnTo>
                <a:lnTo>
                  <a:pt x="968" y="2547"/>
                </a:lnTo>
                <a:lnTo>
                  <a:pt x="970" y="2544"/>
                </a:lnTo>
                <a:lnTo>
                  <a:pt x="972" y="2540"/>
                </a:lnTo>
                <a:lnTo>
                  <a:pt x="972" y="2540"/>
                </a:lnTo>
                <a:lnTo>
                  <a:pt x="972" y="2540"/>
                </a:lnTo>
                <a:lnTo>
                  <a:pt x="972" y="2540"/>
                </a:lnTo>
                <a:lnTo>
                  <a:pt x="975" y="2538"/>
                </a:lnTo>
                <a:lnTo>
                  <a:pt x="975" y="2538"/>
                </a:lnTo>
                <a:lnTo>
                  <a:pt x="977" y="2537"/>
                </a:lnTo>
                <a:lnTo>
                  <a:pt x="977" y="2537"/>
                </a:lnTo>
                <a:lnTo>
                  <a:pt x="982" y="2535"/>
                </a:lnTo>
                <a:lnTo>
                  <a:pt x="982" y="2535"/>
                </a:lnTo>
                <a:lnTo>
                  <a:pt x="994" y="2530"/>
                </a:lnTo>
                <a:lnTo>
                  <a:pt x="994" y="2530"/>
                </a:lnTo>
                <a:lnTo>
                  <a:pt x="999" y="2528"/>
                </a:lnTo>
                <a:lnTo>
                  <a:pt x="999" y="2528"/>
                </a:lnTo>
                <a:lnTo>
                  <a:pt x="1011" y="2523"/>
                </a:lnTo>
                <a:lnTo>
                  <a:pt x="1011" y="2523"/>
                </a:lnTo>
                <a:lnTo>
                  <a:pt x="1016" y="2521"/>
                </a:lnTo>
                <a:lnTo>
                  <a:pt x="1016" y="2521"/>
                </a:lnTo>
                <a:lnTo>
                  <a:pt x="1030" y="2516"/>
                </a:lnTo>
                <a:lnTo>
                  <a:pt x="1030" y="2516"/>
                </a:lnTo>
                <a:lnTo>
                  <a:pt x="1035" y="2515"/>
                </a:lnTo>
                <a:lnTo>
                  <a:pt x="1035" y="2515"/>
                </a:lnTo>
                <a:lnTo>
                  <a:pt x="1052" y="2509"/>
                </a:lnTo>
                <a:lnTo>
                  <a:pt x="1052" y="2509"/>
                </a:lnTo>
                <a:lnTo>
                  <a:pt x="1057" y="2509"/>
                </a:lnTo>
                <a:lnTo>
                  <a:pt x="1057" y="2509"/>
                </a:lnTo>
                <a:lnTo>
                  <a:pt x="1072" y="2506"/>
                </a:lnTo>
                <a:lnTo>
                  <a:pt x="1072" y="2506"/>
                </a:lnTo>
                <a:lnTo>
                  <a:pt x="1079" y="2504"/>
                </a:lnTo>
                <a:lnTo>
                  <a:pt x="1079" y="2504"/>
                </a:lnTo>
                <a:lnTo>
                  <a:pt x="1091" y="2501"/>
                </a:lnTo>
                <a:lnTo>
                  <a:pt x="1091" y="2501"/>
                </a:lnTo>
                <a:lnTo>
                  <a:pt x="1100" y="2501"/>
                </a:lnTo>
                <a:lnTo>
                  <a:pt x="1100" y="2501"/>
                </a:lnTo>
                <a:lnTo>
                  <a:pt x="1103" y="2499"/>
                </a:lnTo>
                <a:lnTo>
                  <a:pt x="1103" y="2499"/>
                </a:lnTo>
                <a:lnTo>
                  <a:pt x="1105" y="2499"/>
                </a:lnTo>
                <a:lnTo>
                  <a:pt x="1105" y="2499"/>
                </a:lnTo>
                <a:lnTo>
                  <a:pt x="1105" y="2499"/>
                </a:lnTo>
                <a:lnTo>
                  <a:pt x="1105" y="2499"/>
                </a:lnTo>
                <a:lnTo>
                  <a:pt x="1110" y="2501"/>
                </a:lnTo>
                <a:lnTo>
                  <a:pt x="1113" y="2503"/>
                </a:lnTo>
                <a:lnTo>
                  <a:pt x="1117" y="2503"/>
                </a:lnTo>
                <a:lnTo>
                  <a:pt x="1120" y="2501"/>
                </a:lnTo>
                <a:lnTo>
                  <a:pt x="1120" y="2501"/>
                </a:lnTo>
                <a:lnTo>
                  <a:pt x="1124" y="2499"/>
                </a:lnTo>
                <a:lnTo>
                  <a:pt x="1124" y="2499"/>
                </a:lnTo>
                <a:lnTo>
                  <a:pt x="1132" y="2496"/>
                </a:lnTo>
                <a:lnTo>
                  <a:pt x="1141" y="2492"/>
                </a:lnTo>
                <a:lnTo>
                  <a:pt x="1154" y="2484"/>
                </a:lnTo>
                <a:lnTo>
                  <a:pt x="1154" y="2484"/>
                </a:lnTo>
                <a:lnTo>
                  <a:pt x="1158" y="2482"/>
                </a:lnTo>
                <a:lnTo>
                  <a:pt x="1158" y="2482"/>
                </a:lnTo>
                <a:lnTo>
                  <a:pt x="1165" y="2475"/>
                </a:lnTo>
                <a:lnTo>
                  <a:pt x="1173" y="2470"/>
                </a:lnTo>
                <a:lnTo>
                  <a:pt x="1173" y="2470"/>
                </a:lnTo>
                <a:lnTo>
                  <a:pt x="1177" y="2470"/>
                </a:lnTo>
                <a:lnTo>
                  <a:pt x="1177" y="2470"/>
                </a:lnTo>
                <a:lnTo>
                  <a:pt x="1180" y="2470"/>
                </a:lnTo>
                <a:lnTo>
                  <a:pt x="1180" y="2470"/>
                </a:lnTo>
                <a:lnTo>
                  <a:pt x="1180" y="2465"/>
                </a:lnTo>
                <a:lnTo>
                  <a:pt x="1182" y="2462"/>
                </a:lnTo>
                <a:lnTo>
                  <a:pt x="1185" y="2460"/>
                </a:lnTo>
                <a:lnTo>
                  <a:pt x="1189" y="2458"/>
                </a:lnTo>
                <a:lnTo>
                  <a:pt x="1197" y="2456"/>
                </a:lnTo>
                <a:lnTo>
                  <a:pt x="1199" y="2453"/>
                </a:lnTo>
                <a:lnTo>
                  <a:pt x="1201" y="2450"/>
                </a:lnTo>
                <a:lnTo>
                  <a:pt x="1201" y="2450"/>
                </a:lnTo>
                <a:lnTo>
                  <a:pt x="1206" y="2451"/>
                </a:lnTo>
                <a:lnTo>
                  <a:pt x="1211" y="2450"/>
                </a:lnTo>
                <a:lnTo>
                  <a:pt x="1214" y="2448"/>
                </a:lnTo>
                <a:lnTo>
                  <a:pt x="1216" y="2444"/>
                </a:lnTo>
                <a:lnTo>
                  <a:pt x="1221" y="2439"/>
                </a:lnTo>
                <a:lnTo>
                  <a:pt x="1223" y="2438"/>
                </a:lnTo>
                <a:lnTo>
                  <a:pt x="1228" y="2436"/>
                </a:lnTo>
                <a:lnTo>
                  <a:pt x="1228" y="2436"/>
                </a:lnTo>
                <a:lnTo>
                  <a:pt x="1228" y="2426"/>
                </a:lnTo>
                <a:lnTo>
                  <a:pt x="1228" y="2416"/>
                </a:lnTo>
                <a:lnTo>
                  <a:pt x="1231" y="2398"/>
                </a:lnTo>
                <a:lnTo>
                  <a:pt x="1235" y="2381"/>
                </a:lnTo>
                <a:lnTo>
                  <a:pt x="1236" y="2373"/>
                </a:lnTo>
                <a:lnTo>
                  <a:pt x="1235" y="2361"/>
                </a:lnTo>
                <a:lnTo>
                  <a:pt x="1235" y="2361"/>
                </a:lnTo>
                <a:lnTo>
                  <a:pt x="1240" y="2359"/>
                </a:lnTo>
                <a:lnTo>
                  <a:pt x="1245" y="2356"/>
                </a:lnTo>
                <a:lnTo>
                  <a:pt x="1252" y="2347"/>
                </a:lnTo>
                <a:lnTo>
                  <a:pt x="1259" y="2339"/>
                </a:lnTo>
                <a:lnTo>
                  <a:pt x="1264" y="2335"/>
                </a:lnTo>
                <a:lnTo>
                  <a:pt x="1269" y="2334"/>
                </a:lnTo>
                <a:lnTo>
                  <a:pt x="1269" y="2334"/>
                </a:lnTo>
                <a:lnTo>
                  <a:pt x="1276" y="2332"/>
                </a:lnTo>
                <a:lnTo>
                  <a:pt x="1281" y="2329"/>
                </a:lnTo>
                <a:lnTo>
                  <a:pt x="1288" y="2327"/>
                </a:lnTo>
                <a:lnTo>
                  <a:pt x="1296" y="2327"/>
                </a:lnTo>
                <a:lnTo>
                  <a:pt x="1296" y="2327"/>
                </a:lnTo>
                <a:lnTo>
                  <a:pt x="1300" y="2322"/>
                </a:lnTo>
                <a:lnTo>
                  <a:pt x="1306" y="2317"/>
                </a:lnTo>
                <a:lnTo>
                  <a:pt x="1315" y="2315"/>
                </a:lnTo>
                <a:lnTo>
                  <a:pt x="1323" y="2313"/>
                </a:lnTo>
                <a:lnTo>
                  <a:pt x="1323" y="2313"/>
                </a:lnTo>
                <a:lnTo>
                  <a:pt x="1323" y="2310"/>
                </a:lnTo>
                <a:lnTo>
                  <a:pt x="1325" y="2308"/>
                </a:lnTo>
                <a:lnTo>
                  <a:pt x="1330" y="2306"/>
                </a:lnTo>
                <a:lnTo>
                  <a:pt x="1334" y="2303"/>
                </a:lnTo>
                <a:lnTo>
                  <a:pt x="1335" y="2301"/>
                </a:lnTo>
                <a:lnTo>
                  <a:pt x="1337" y="2300"/>
                </a:lnTo>
                <a:lnTo>
                  <a:pt x="1337" y="2300"/>
                </a:lnTo>
                <a:lnTo>
                  <a:pt x="1339" y="2296"/>
                </a:lnTo>
                <a:lnTo>
                  <a:pt x="1340" y="2294"/>
                </a:lnTo>
                <a:lnTo>
                  <a:pt x="1346" y="2291"/>
                </a:lnTo>
                <a:lnTo>
                  <a:pt x="1352" y="2289"/>
                </a:lnTo>
                <a:lnTo>
                  <a:pt x="1357" y="2286"/>
                </a:lnTo>
                <a:lnTo>
                  <a:pt x="1357" y="2286"/>
                </a:lnTo>
                <a:lnTo>
                  <a:pt x="1361" y="2281"/>
                </a:lnTo>
                <a:lnTo>
                  <a:pt x="1368" y="2276"/>
                </a:lnTo>
                <a:lnTo>
                  <a:pt x="1376" y="2274"/>
                </a:lnTo>
                <a:lnTo>
                  <a:pt x="1385" y="2272"/>
                </a:lnTo>
                <a:lnTo>
                  <a:pt x="1385" y="2272"/>
                </a:lnTo>
                <a:lnTo>
                  <a:pt x="1383" y="2260"/>
                </a:lnTo>
                <a:lnTo>
                  <a:pt x="1381" y="2255"/>
                </a:lnTo>
                <a:lnTo>
                  <a:pt x="1380" y="2254"/>
                </a:lnTo>
                <a:lnTo>
                  <a:pt x="1378" y="2252"/>
                </a:lnTo>
                <a:lnTo>
                  <a:pt x="1378" y="2252"/>
                </a:lnTo>
                <a:lnTo>
                  <a:pt x="1375" y="2242"/>
                </a:lnTo>
                <a:lnTo>
                  <a:pt x="1375" y="2236"/>
                </a:lnTo>
                <a:lnTo>
                  <a:pt x="1378" y="2231"/>
                </a:lnTo>
                <a:lnTo>
                  <a:pt x="1378" y="2231"/>
                </a:lnTo>
                <a:lnTo>
                  <a:pt x="1385" y="2230"/>
                </a:lnTo>
                <a:lnTo>
                  <a:pt x="1392" y="2230"/>
                </a:lnTo>
                <a:lnTo>
                  <a:pt x="1400" y="2233"/>
                </a:lnTo>
                <a:lnTo>
                  <a:pt x="1409" y="2236"/>
                </a:lnTo>
                <a:lnTo>
                  <a:pt x="1414" y="2238"/>
                </a:lnTo>
                <a:lnTo>
                  <a:pt x="1419" y="2238"/>
                </a:lnTo>
                <a:lnTo>
                  <a:pt x="1419" y="2238"/>
                </a:lnTo>
                <a:lnTo>
                  <a:pt x="1422" y="2236"/>
                </a:lnTo>
                <a:lnTo>
                  <a:pt x="1426" y="2235"/>
                </a:lnTo>
                <a:lnTo>
                  <a:pt x="1433" y="2228"/>
                </a:lnTo>
                <a:lnTo>
                  <a:pt x="1436" y="2226"/>
                </a:lnTo>
                <a:lnTo>
                  <a:pt x="1439" y="2225"/>
                </a:lnTo>
                <a:lnTo>
                  <a:pt x="1446" y="2223"/>
                </a:lnTo>
                <a:lnTo>
                  <a:pt x="1453" y="2225"/>
                </a:lnTo>
                <a:lnTo>
                  <a:pt x="1453" y="2225"/>
                </a:lnTo>
                <a:lnTo>
                  <a:pt x="1456" y="2225"/>
                </a:lnTo>
                <a:lnTo>
                  <a:pt x="1460" y="2221"/>
                </a:lnTo>
                <a:lnTo>
                  <a:pt x="1463" y="2219"/>
                </a:lnTo>
                <a:lnTo>
                  <a:pt x="1467" y="2218"/>
                </a:lnTo>
                <a:lnTo>
                  <a:pt x="1467" y="2218"/>
                </a:lnTo>
                <a:lnTo>
                  <a:pt x="1472" y="2219"/>
                </a:lnTo>
                <a:lnTo>
                  <a:pt x="1475" y="2223"/>
                </a:lnTo>
                <a:lnTo>
                  <a:pt x="1480" y="2225"/>
                </a:lnTo>
                <a:lnTo>
                  <a:pt x="1487" y="2225"/>
                </a:lnTo>
                <a:lnTo>
                  <a:pt x="1487" y="2225"/>
                </a:lnTo>
                <a:lnTo>
                  <a:pt x="1492" y="2223"/>
                </a:lnTo>
                <a:lnTo>
                  <a:pt x="1497" y="2219"/>
                </a:lnTo>
                <a:lnTo>
                  <a:pt x="1504" y="2211"/>
                </a:lnTo>
                <a:lnTo>
                  <a:pt x="1511" y="2204"/>
                </a:lnTo>
                <a:lnTo>
                  <a:pt x="1514" y="2201"/>
                </a:lnTo>
                <a:lnTo>
                  <a:pt x="1519" y="2197"/>
                </a:lnTo>
                <a:lnTo>
                  <a:pt x="1519" y="2197"/>
                </a:lnTo>
                <a:lnTo>
                  <a:pt x="1521" y="2197"/>
                </a:lnTo>
                <a:lnTo>
                  <a:pt x="1521" y="2197"/>
                </a:lnTo>
                <a:lnTo>
                  <a:pt x="1528" y="2196"/>
                </a:lnTo>
                <a:lnTo>
                  <a:pt x="1533" y="2192"/>
                </a:lnTo>
                <a:lnTo>
                  <a:pt x="1540" y="2190"/>
                </a:lnTo>
                <a:lnTo>
                  <a:pt x="1548" y="2190"/>
                </a:lnTo>
                <a:lnTo>
                  <a:pt x="1548" y="2190"/>
                </a:lnTo>
                <a:lnTo>
                  <a:pt x="1550" y="2185"/>
                </a:lnTo>
                <a:lnTo>
                  <a:pt x="1552" y="2184"/>
                </a:lnTo>
                <a:lnTo>
                  <a:pt x="1555" y="2184"/>
                </a:lnTo>
                <a:lnTo>
                  <a:pt x="1555" y="2184"/>
                </a:lnTo>
                <a:lnTo>
                  <a:pt x="1559" y="2182"/>
                </a:lnTo>
                <a:lnTo>
                  <a:pt x="1560" y="2179"/>
                </a:lnTo>
                <a:lnTo>
                  <a:pt x="1562" y="2175"/>
                </a:lnTo>
                <a:lnTo>
                  <a:pt x="1562" y="2170"/>
                </a:lnTo>
                <a:lnTo>
                  <a:pt x="1562" y="2156"/>
                </a:lnTo>
                <a:lnTo>
                  <a:pt x="1562" y="2156"/>
                </a:lnTo>
                <a:lnTo>
                  <a:pt x="1576" y="2155"/>
                </a:lnTo>
                <a:lnTo>
                  <a:pt x="1586" y="2156"/>
                </a:lnTo>
                <a:lnTo>
                  <a:pt x="1606" y="2160"/>
                </a:lnTo>
                <a:lnTo>
                  <a:pt x="1627" y="2163"/>
                </a:lnTo>
                <a:lnTo>
                  <a:pt x="1639" y="2163"/>
                </a:lnTo>
                <a:lnTo>
                  <a:pt x="1651" y="2163"/>
                </a:lnTo>
                <a:lnTo>
                  <a:pt x="1651" y="2163"/>
                </a:lnTo>
                <a:lnTo>
                  <a:pt x="1654" y="2168"/>
                </a:lnTo>
                <a:lnTo>
                  <a:pt x="1658" y="2173"/>
                </a:lnTo>
                <a:lnTo>
                  <a:pt x="1663" y="2177"/>
                </a:lnTo>
                <a:lnTo>
                  <a:pt x="1671" y="2177"/>
                </a:lnTo>
                <a:lnTo>
                  <a:pt x="1671" y="2177"/>
                </a:lnTo>
                <a:lnTo>
                  <a:pt x="1675" y="2182"/>
                </a:lnTo>
                <a:lnTo>
                  <a:pt x="1682" y="2187"/>
                </a:lnTo>
                <a:lnTo>
                  <a:pt x="1690" y="2189"/>
                </a:lnTo>
                <a:lnTo>
                  <a:pt x="1699" y="2190"/>
                </a:lnTo>
                <a:lnTo>
                  <a:pt x="1699" y="2190"/>
                </a:lnTo>
                <a:lnTo>
                  <a:pt x="1700" y="2194"/>
                </a:lnTo>
                <a:lnTo>
                  <a:pt x="1704" y="2196"/>
                </a:lnTo>
                <a:lnTo>
                  <a:pt x="1707" y="2197"/>
                </a:lnTo>
                <a:lnTo>
                  <a:pt x="1712" y="2197"/>
                </a:lnTo>
                <a:lnTo>
                  <a:pt x="1712" y="2197"/>
                </a:lnTo>
                <a:lnTo>
                  <a:pt x="1716" y="2199"/>
                </a:lnTo>
                <a:lnTo>
                  <a:pt x="1719" y="2201"/>
                </a:lnTo>
                <a:lnTo>
                  <a:pt x="1723" y="2202"/>
                </a:lnTo>
                <a:lnTo>
                  <a:pt x="1726" y="2204"/>
                </a:lnTo>
                <a:lnTo>
                  <a:pt x="1726" y="2204"/>
                </a:lnTo>
                <a:lnTo>
                  <a:pt x="1729" y="2206"/>
                </a:lnTo>
                <a:lnTo>
                  <a:pt x="1733" y="2207"/>
                </a:lnTo>
                <a:lnTo>
                  <a:pt x="1740" y="2211"/>
                </a:lnTo>
                <a:lnTo>
                  <a:pt x="1743" y="2213"/>
                </a:lnTo>
                <a:lnTo>
                  <a:pt x="1746" y="2214"/>
                </a:lnTo>
                <a:lnTo>
                  <a:pt x="1746" y="2219"/>
                </a:lnTo>
                <a:lnTo>
                  <a:pt x="1746" y="2225"/>
                </a:lnTo>
                <a:lnTo>
                  <a:pt x="1746" y="2225"/>
                </a:lnTo>
                <a:lnTo>
                  <a:pt x="1757" y="2225"/>
                </a:lnTo>
                <a:lnTo>
                  <a:pt x="1765" y="2225"/>
                </a:lnTo>
                <a:lnTo>
                  <a:pt x="1781" y="2228"/>
                </a:lnTo>
                <a:lnTo>
                  <a:pt x="1796" y="2231"/>
                </a:lnTo>
                <a:lnTo>
                  <a:pt x="1804" y="2233"/>
                </a:lnTo>
                <a:lnTo>
                  <a:pt x="1815" y="2231"/>
                </a:lnTo>
                <a:lnTo>
                  <a:pt x="1815" y="2231"/>
                </a:lnTo>
                <a:lnTo>
                  <a:pt x="1815" y="2242"/>
                </a:lnTo>
                <a:lnTo>
                  <a:pt x="1816" y="2250"/>
                </a:lnTo>
                <a:lnTo>
                  <a:pt x="1822" y="2255"/>
                </a:lnTo>
                <a:lnTo>
                  <a:pt x="1828" y="2259"/>
                </a:lnTo>
                <a:lnTo>
                  <a:pt x="1828" y="2259"/>
                </a:lnTo>
                <a:lnTo>
                  <a:pt x="1830" y="2254"/>
                </a:lnTo>
                <a:lnTo>
                  <a:pt x="1832" y="2252"/>
                </a:lnTo>
                <a:lnTo>
                  <a:pt x="1837" y="2250"/>
                </a:lnTo>
                <a:lnTo>
                  <a:pt x="1840" y="2252"/>
                </a:lnTo>
                <a:lnTo>
                  <a:pt x="1849" y="2255"/>
                </a:lnTo>
                <a:lnTo>
                  <a:pt x="1856" y="2259"/>
                </a:lnTo>
                <a:lnTo>
                  <a:pt x="1856" y="2259"/>
                </a:lnTo>
                <a:lnTo>
                  <a:pt x="1859" y="2265"/>
                </a:lnTo>
                <a:lnTo>
                  <a:pt x="1864" y="2272"/>
                </a:lnTo>
                <a:lnTo>
                  <a:pt x="1871" y="2277"/>
                </a:lnTo>
                <a:lnTo>
                  <a:pt x="1876" y="2279"/>
                </a:lnTo>
                <a:lnTo>
                  <a:pt x="1881" y="2279"/>
                </a:lnTo>
                <a:lnTo>
                  <a:pt x="1881" y="2279"/>
                </a:lnTo>
                <a:lnTo>
                  <a:pt x="1883" y="2276"/>
                </a:lnTo>
                <a:lnTo>
                  <a:pt x="1883" y="2276"/>
                </a:lnTo>
                <a:lnTo>
                  <a:pt x="1883" y="2271"/>
                </a:lnTo>
                <a:lnTo>
                  <a:pt x="1885" y="2265"/>
                </a:lnTo>
                <a:lnTo>
                  <a:pt x="1888" y="2262"/>
                </a:lnTo>
                <a:lnTo>
                  <a:pt x="1891" y="2260"/>
                </a:lnTo>
                <a:lnTo>
                  <a:pt x="1891" y="2260"/>
                </a:lnTo>
                <a:lnTo>
                  <a:pt x="1897" y="2255"/>
                </a:lnTo>
                <a:lnTo>
                  <a:pt x="1903" y="2252"/>
                </a:lnTo>
                <a:lnTo>
                  <a:pt x="1897" y="2252"/>
                </a:lnTo>
                <a:lnTo>
                  <a:pt x="1897" y="2252"/>
                </a:lnTo>
                <a:lnTo>
                  <a:pt x="1898" y="2248"/>
                </a:lnTo>
                <a:lnTo>
                  <a:pt x="1902" y="2247"/>
                </a:lnTo>
                <a:lnTo>
                  <a:pt x="1905" y="2245"/>
                </a:lnTo>
                <a:lnTo>
                  <a:pt x="1910" y="2245"/>
                </a:lnTo>
                <a:lnTo>
                  <a:pt x="1910" y="2245"/>
                </a:lnTo>
                <a:lnTo>
                  <a:pt x="1931" y="2250"/>
                </a:lnTo>
                <a:lnTo>
                  <a:pt x="1951" y="2255"/>
                </a:lnTo>
                <a:lnTo>
                  <a:pt x="1961" y="2259"/>
                </a:lnTo>
                <a:lnTo>
                  <a:pt x="1970" y="2262"/>
                </a:lnTo>
                <a:lnTo>
                  <a:pt x="1977" y="2267"/>
                </a:lnTo>
                <a:lnTo>
                  <a:pt x="1983" y="2274"/>
                </a:lnTo>
                <a:lnTo>
                  <a:pt x="1983" y="2274"/>
                </a:lnTo>
                <a:lnTo>
                  <a:pt x="1983" y="2274"/>
                </a:lnTo>
                <a:lnTo>
                  <a:pt x="1985" y="2279"/>
                </a:lnTo>
                <a:lnTo>
                  <a:pt x="1985" y="2279"/>
                </a:lnTo>
                <a:lnTo>
                  <a:pt x="1985" y="2283"/>
                </a:lnTo>
                <a:lnTo>
                  <a:pt x="1985" y="2283"/>
                </a:lnTo>
                <a:lnTo>
                  <a:pt x="1985" y="2283"/>
                </a:lnTo>
                <a:lnTo>
                  <a:pt x="1985" y="2283"/>
                </a:lnTo>
                <a:lnTo>
                  <a:pt x="1987" y="2286"/>
                </a:lnTo>
                <a:lnTo>
                  <a:pt x="1990" y="2289"/>
                </a:lnTo>
                <a:lnTo>
                  <a:pt x="1992" y="2293"/>
                </a:lnTo>
                <a:lnTo>
                  <a:pt x="1992" y="2300"/>
                </a:lnTo>
                <a:lnTo>
                  <a:pt x="1992" y="2300"/>
                </a:lnTo>
                <a:lnTo>
                  <a:pt x="1992" y="2300"/>
                </a:lnTo>
                <a:lnTo>
                  <a:pt x="1992" y="2300"/>
                </a:lnTo>
                <a:lnTo>
                  <a:pt x="1992" y="2300"/>
                </a:lnTo>
                <a:lnTo>
                  <a:pt x="1999" y="2300"/>
                </a:lnTo>
                <a:lnTo>
                  <a:pt x="2004" y="2301"/>
                </a:lnTo>
                <a:lnTo>
                  <a:pt x="2012" y="2306"/>
                </a:lnTo>
                <a:lnTo>
                  <a:pt x="2012" y="2306"/>
                </a:lnTo>
                <a:lnTo>
                  <a:pt x="2024" y="2306"/>
                </a:lnTo>
                <a:lnTo>
                  <a:pt x="2036" y="2306"/>
                </a:lnTo>
                <a:lnTo>
                  <a:pt x="2047" y="2308"/>
                </a:lnTo>
                <a:lnTo>
                  <a:pt x="2053" y="2313"/>
                </a:lnTo>
                <a:lnTo>
                  <a:pt x="2053" y="2313"/>
                </a:lnTo>
                <a:lnTo>
                  <a:pt x="2057" y="2306"/>
                </a:lnTo>
                <a:lnTo>
                  <a:pt x="2062" y="2300"/>
                </a:lnTo>
                <a:lnTo>
                  <a:pt x="2065" y="2296"/>
                </a:lnTo>
                <a:lnTo>
                  <a:pt x="2070" y="2294"/>
                </a:lnTo>
                <a:lnTo>
                  <a:pt x="2076" y="2293"/>
                </a:lnTo>
                <a:lnTo>
                  <a:pt x="2081" y="2293"/>
                </a:lnTo>
                <a:lnTo>
                  <a:pt x="2081" y="2293"/>
                </a:lnTo>
                <a:lnTo>
                  <a:pt x="2086" y="2301"/>
                </a:lnTo>
                <a:lnTo>
                  <a:pt x="2091" y="2310"/>
                </a:lnTo>
                <a:lnTo>
                  <a:pt x="2098" y="2317"/>
                </a:lnTo>
                <a:lnTo>
                  <a:pt x="2101" y="2327"/>
                </a:lnTo>
                <a:lnTo>
                  <a:pt x="2101" y="2327"/>
                </a:lnTo>
                <a:lnTo>
                  <a:pt x="2099" y="2335"/>
                </a:lnTo>
                <a:lnTo>
                  <a:pt x="2101" y="2340"/>
                </a:lnTo>
                <a:lnTo>
                  <a:pt x="2103" y="2346"/>
                </a:lnTo>
                <a:lnTo>
                  <a:pt x="2106" y="2349"/>
                </a:lnTo>
                <a:lnTo>
                  <a:pt x="2110" y="2352"/>
                </a:lnTo>
                <a:lnTo>
                  <a:pt x="2113" y="2356"/>
                </a:lnTo>
                <a:lnTo>
                  <a:pt x="2115" y="2361"/>
                </a:lnTo>
                <a:lnTo>
                  <a:pt x="2115" y="2368"/>
                </a:lnTo>
                <a:lnTo>
                  <a:pt x="2115" y="2429"/>
                </a:lnTo>
                <a:lnTo>
                  <a:pt x="2115" y="2429"/>
                </a:lnTo>
                <a:lnTo>
                  <a:pt x="2111" y="2438"/>
                </a:lnTo>
                <a:lnTo>
                  <a:pt x="2106" y="2444"/>
                </a:lnTo>
                <a:lnTo>
                  <a:pt x="2103" y="2453"/>
                </a:lnTo>
                <a:lnTo>
                  <a:pt x="2101" y="2458"/>
                </a:lnTo>
                <a:lnTo>
                  <a:pt x="2101" y="2463"/>
                </a:lnTo>
                <a:lnTo>
                  <a:pt x="2101" y="2463"/>
                </a:lnTo>
                <a:lnTo>
                  <a:pt x="2106" y="2475"/>
                </a:lnTo>
                <a:lnTo>
                  <a:pt x="2115" y="2487"/>
                </a:lnTo>
                <a:lnTo>
                  <a:pt x="2122" y="2499"/>
                </a:lnTo>
                <a:lnTo>
                  <a:pt x="2128" y="2511"/>
                </a:lnTo>
                <a:lnTo>
                  <a:pt x="2176" y="2511"/>
                </a:lnTo>
                <a:lnTo>
                  <a:pt x="2176" y="2511"/>
                </a:lnTo>
                <a:lnTo>
                  <a:pt x="2176" y="2516"/>
                </a:lnTo>
                <a:lnTo>
                  <a:pt x="2180" y="2518"/>
                </a:lnTo>
                <a:lnTo>
                  <a:pt x="2181" y="2521"/>
                </a:lnTo>
                <a:lnTo>
                  <a:pt x="2183" y="2525"/>
                </a:lnTo>
                <a:lnTo>
                  <a:pt x="2183" y="2525"/>
                </a:lnTo>
                <a:lnTo>
                  <a:pt x="2186" y="2525"/>
                </a:lnTo>
                <a:lnTo>
                  <a:pt x="2188" y="2526"/>
                </a:lnTo>
                <a:lnTo>
                  <a:pt x="2190" y="2532"/>
                </a:lnTo>
                <a:lnTo>
                  <a:pt x="2193" y="2535"/>
                </a:lnTo>
                <a:lnTo>
                  <a:pt x="2195" y="2537"/>
                </a:lnTo>
                <a:lnTo>
                  <a:pt x="2197" y="2538"/>
                </a:lnTo>
                <a:lnTo>
                  <a:pt x="2197" y="2538"/>
                </a:lnTo>
                <a:lnTo>
                  <a:pt x="2202" y="2540"/>
                </a:lnTo>
                <a:lnTo>
                  <a:pt x="2205" y="2542"/>
                </a:lnTo>
                <a:lnTo>
                  <a:pt x="2210" y="2549"/>
                </a:lnTo>
                <a:lnTo>
                  <a:pt x="2214" y="2557"/>
                </a:lnTo>
                <a:lnTo>
                  <a:pt x="2217" y="2566"/>
                </a:lnTo>
                <a:lnTo>
                  <a:pt x="2217" y="2566"/>
                </a:lnTo>
                <a:lnTo>
                  <a:pt x="2226" y="2566"/>
                </a:lnTo>
                <a:lnTo>
                  <a:pt x="2231" y="2564"/>
                </a:lnTo>
                <a:lnTo>
                  <a:pt x="2234" y="2559"/>
                </a:lnTo>
                <a:lnTo>
                  <a:pt x="2236" y="2554"/>
                </a:lnTo>
                <a:lnTo>
                  <a:pt x="2241" y="2544"/>
                </a:lnTo>
                <a:lnTo>
                  <a:pt x="2245" y="2540"/>
                </a:lnTo>
                <a:lnTo>
                  <a:pt x="2251" y="2538"/>
                </a:lnTo>
                <a:lnTo>
                  <a:pt x="2251" y="2538"/>
                </a:lnTo>
                <a:lnTo>
                  <a:pt x="2255" y="2554"/>
                </a:lnTo>
                <a:lnTo>
                  <a:pt x="2258" y="2569"/>
                </a:lnTo>
                <a:lnTo>
                  <a:pt x="2262" y="2585"/>
                </a:lnTo>
                <a:lnTo>
                  <a:pt x="2265" y="2600"/>
                </a:lnTo>
                <a:lnTo>
                  <a:pt x="2265" y="2600"/>
                </a:lnTo>
                <a:lnTo>
                  <a:pt x="2262" y="2600"/>
                </a:lnTo>
                <a:lnTo>
                  <a:pt x="2260" y="2602"/>
                </a:lnTo>
                <a:lnTo>
                  <a:pt x="2258" y="2607"/>
                </a:lnTo>
                <a:lnTo>
                  <a:pt x="2255" y="2610"/>
                </a:lnTo>
                <a:lnTo>
                  <a:pt x="2253" y="2612"/>
                </a:lnTo>
                <a:lnTo>
                  <a:pt x="2251" y="2614"/>
                </a:lnTo>
                <a:lnTo>
                  <a:pt x="2251" y="2641"/>
                </a:lnTo>
                <a:lnTo>
                  <a:pt x="2251" y="2641"/>
                </a:lnTo>
                <a:lnTo>
                  <a:pt x="2258" y="2641"/>
                </a:lnTo>
                <a:lnTo>
                  <a:pt x="2258" y="2641"/>
                </a:lnTo>
                <a:lnTo>
                  <a:pt x="2262" y="2643"/>
                </a:lnTo>
                <a:lnTo>
                  <a:pt x="2263" y="2644"/>
                </a:lnTo>
                <a:lnTo>
                  <a:pt x="2263" y="2646"/>
                </a:lnTo>
                <a:lnTo>
                  <a:pt x="2265" y="2648"/>
                </a:lnTo>
                <a:lnTo>
                  <a:pt x="2265" y="2648"/>
                </a:lnTo>
                <a:lnTo>
                  <a:pt x="2272" y="2649"/>
                </a:lnTo>
                <a:lnTo>
                  <a:pt x="2277" y="2649"/>
                </a:lnTo>
                <a:lnTo>
                  <a:pt x="2282" y="2649"/>
                </a:lnTo>
                <a:lnTo>
                  <a:pt x="2284" y="2651"/>
                </a:lnTo>
                <a:lnTo>
                  <a:pt x="2286" y="2654"/>
                </a:lnTo>
                <a:lnTo>
                  <a:pt x="2286" y="2702"/>
                </a:lnTo>
                <a:lnTo>
                  <a:pt x="2286" y="2702"/>
                </a:lnTo>
                <a:lnTo>
                  <a:pt x="2292" y="2704"/>
                </a:lnTo>
                <a:lnTo>
                  <a:pt x="2299" y="2706"/>
                </a:lnTo>
                <a:lnTo>
                  <a:pt x="2303" y="2711"/>
                </a:lnTo>
                <a:lnTo>
                  <a:pt x="2306" y="2716"/>
                </a:lnTo>
                <a:lnTo>
                  <a:pt x="2306" y="2716"/>
                </a:lnTo>
                <a:lnTo>
                  <a:pt x="2315" y="2716"/>
                </a:lnTo>
                <a:lnTo>
                  <a:pt x="2320" y="2712"/>
                </a:lnTo>
                <a:lnTo>
                  <a:pt x="2325" y="2711"/>
                </a:lnTo>
                <a:lnTo>
                  <a:pt x="2333" y="2709"/>
                </a:lnTo>
                <a:lnTo>
                  <a:pt x="2333" y="2709"/>
                </a:lnTo>
                <a:lnTo>
                  <a:pt x="2333" y="2714"/>
                </a:lnTo>
                <a:lnTo>
                  <a:pt x="2337" y="2716"/>
                </a:lnTo>
                <a:lnTo>
                  <a:pt x="2340" y="2716"/>
                </a:lnTo>
                <a:lnTo>
                  <a:pt x="2347" y="2716"/>
                </a:lnTo>
                <a:lnTo>
                  <a:pt x="2352" y="2716"/>
                </a:lnTo>
                <a:lnTo>
                  <a:pt x="2357" y="2716"/>
                </a:lnTo>
                <a:lnTo>
                  <a:pt x="2361" y="2718"/>
                </a:lnTo>
                <a:lnTo>
                  <a:pt x="2361" y="2723"/>
                </a:lnTo>
                <a:lnTo>
                  <a:pt x="2361" y="2723"/>
                </a:lnTo>
                <a:lnTo>
                  <a:pt x="2366" y="2723"/>
                </a:lnTo>
                <a:lnTo>
                  <a:pt x="2371" y="2721"/>
                </a:lnTo>
                <a:lnTo>
                  <a:pt x="2379" y="2718"/>
                </a:lnTo>
                <a:lnTo>
                  <a:pt x="2388" y="2714"/>
                </a:lnTo>
                <a:lnTo>
                  <a:pt x="2395" y="2714"/>
                </a:lnTo>
                <a:lnTo>
                  <a:pt x="2401" y="2716"/>
                </a:lnTo>
                <a:lnTo>
                  <a:pt x="2401" y="2716"/>
                </a:lnTo>
                <a:lnTo>
                  <a:pt x="2401" y="2723"/>
                </a:lnTo>
                <a:lnTo>
                  <a:pt x="2403" y="2728"/>
                </a:lnTo>
                <a:lnTo>
                  <a:pt x="2407" y="2731"/>
                </a:lnTo>
                <a:lnTo>
                  <a:pt x="2410" y="2735"/>
                </a:lnTo>
                <a:lnTo>
                  <a:pt x="2417" y="2741"/>
                </a:lnTo>
                <a:lnTo>
                  <a:pt x="2420" y="2745"/>
                </a:lnTo>
                <a:lnTo>
                  <a:pt x="2422" y="2750"/>
                </a:lnTo>
                <a:lnTo>
                  <a:pt x="2422" y="2750"/>
                </a:lnTo>
                <a:lnTo>
                  <a:pt x="2424" y="2764"/>
                </a:lnTo>
                <a:lnTo>
                  <a:pt x="2427" y="2776"/>
                </a:lnTo>
                <a:lnTo>
                  <a:pt x="2436" y="2798"/>
                </a:lnTo>
                <a:lnTo>
                  <a:pt x="2436" y="2798"/>
                </a:lnTo>
                <a:lnTo>
                  <a:pt x="2436" y="2805"/>
                </a:lnTo>
                <a:lnTo>
                  <a:pt x="2436" y="2805"/>
                </a:lnTo>
                <a:lnTo>
                  <a:pt x="2436" y="2808"/>
                </a:lnTo>
                <a:lnTo>
                  <a:pt x="2436" y="2808"/>
                </a:lnTo>
                <a:lnTo>
                  <a:pt x="2437" y="2816"/>
                </a:lnTo>
                <a:lnTo>
                  <a:pt x="2441" y="2825"/>
                </a:lnTo>
                <a:lnTo>
                  <a:pt x="2446" y="2839"/>
                </a:lnTo>
                <a:lnTo>
                  <a:pt x="2446" y="2839"/>
                </a:lnTo>
                <a:lnTo>
                  <a:pt x="2446" y="2839"/>
                </a:lnTo>
                <a:lnTo>
                  <a:pt x="2446" y="2839"/>
                </a:lnTo>
                <a:lnTo>
                  <a:pt x="2448" y="2844"/>
                </a:lnTo>
                <a:lnTo>
                  <a:pt x="2448" y="2844"/>
                </a:lnTo>
                <a:lnTo>
                  <a:pt x="2448" y="2845"/>
                </a:lnTo>
                <a:lnTo>
                  <a:pt x="2448" y="2845"/>
                </a:lnTo>
                <a:lnTo>
                  <a:pt x="2449" y="2852"/>
                </a:lnTo>
                <a:lnTo>
                  <a:pt x="2449" y="2852"/>
                </a:lnTo>
                <a:lnTo>
                  <a:pt x="2449" y="2854"/>
                </a:lnTo>
                <a:lnTo>
                  <a:pt x="2449" y="2854"/>
                </a:lnTo>
                <a:lnTo>
                  <a:pt x="2449" y="2859"/>
                </a:lnTo>
                <a:lnTo>
                  <a:pt x="2449" y="2859"/>
                </a:lnTo>
                <a:lnTo>
                  <a:pt x="2453" y="2859"/>
                </a:lnTo>
                <a:lnTo>
                  <a:pt x="2453" y="2859"/>
                </a:lnTo>
                <a:lnTo>
                  <a:pt x="2458" y="2864"/>
                </a:lnTo>
                <a:lnTo>
                  <a:pt x="2458" y="2864"/>
                </a:lnTo>
                <a:lnTo>
                  <a:pt x="2470" y="2873"/>
                </a:lnTo>
                <a:lnTo>
                  <a:pt x="2470" y="2873"/>
                </a:lnTo>
                <a:lnTo>
                  <a:pt x="2477" y="2873"/>
                </a:lnTo>
                <a:lnTo>
                  <a:pt x="2477" y="2873"/>
                </a:lnTo>
                <a:lnTo>
                  <a:pt x="2477" y="2873"/>
                </a:lnTo>
                <a:lnTo>
                  <a:pt x="2477" y="2873"/>
                </a:lnTo>
                <a:lnTo>
                  <a:pt x="2477" y="2878"/>
                </a:lnTo>
                <a:lnTo>
                  <a:pt x="2477" y="2878"/>
                </a:lnTo>
                <a:lnTo>
                  <a:pt x="2477" y="2881"/>
                </a:lnTo>
                <a:lnTo>
                  <a:pt x="2477" y="2881"/>
                </a:lnTo>
                <a:lnTo>
                  <a:pt x="2475" y="2883"/>
                </a:lnTo>
                <a:lnTo>
                  <a:pt x="2475" y="2883"/>
                </a:lnTo>
                <a:lnTo>
                  <a:pt x="2475" y="2883"/>
                </a:lnTo>
                <a:lnTo>
                  <a:pt x="2475" y="2883"/>
                </a:lnTo>
                <a:lnTo>
                  <a:pt x="2470" y="2886"/>
                </a:lnTo>
                <a:lnTo>
                  <a:pt x="2465" y="2890"/>
                </a:lnTo>
                <a:lnTo>
                  <a:pt x="2465" y="2890"/>
                </a:lnTo>
                <a:lnTo>
                  <a:pt x="2461" y="2890"/>
                </a:lnTo>
                <a:lnTo>
                  <a:pt x="2461" y="2890"/>
                </a:lnTo>
                <a:lnTo>
                  <a:pt x="2461" y="2890"/>
                </a:lnTo>
                <a:lnTo>
                  <a:pt x="2461" y="2890"/>
                </a:lnTo>
                <a:lnTo>
                  <a:pt x="2458" y="2891"/>
                </a:lnTo>
                <a:lnTo>
                  <a:pt x="2458" y="2891"/>
                </a:lnTo>
                <a:lnTo>
                  <a:pt x="2458" y="2891"/>
                </a:lnTo>
                <a:lnTo>
                  <a:pt x="2458" y="2891"/>
                </a:lnTo>
                <a:lnTo>
                  <a:pt x="2456" y="2893"/>
                </a:lnTo>
                <a:lnTo>
                  <a:pt x="2456" y="2893"/>
                </a:lnTo>
                <a:lnTo>
                  <a:pt x="2453" y="2895"/>
                </a:lnTo>
                <a:lnTo>
                  <a:pt x="2449" y="2897"/>
                </a:lnTo>
                <a:lnTo>
                  <a:pt x="2446" y="2900"/>
                </a:lnTo>
                <a:lnTo>
                  <a:pt x="2442" y="2900"/>
                </a:lnTo>
                <a:lnTo>
                  <a:pt x="2442" y="2900"/>
                </a:lnTo>
                <a:lnTo>
                  <a:pt x="2436" y="2900"/>
                </a:lnTo>
                <a:lnTo>
                  <a:pt x="2430" y="2898"/>
                </a:lnTo>
                <a:lnTo>
                  <a:pt x="2427" y="2895"/>
                </a:lnTo>
                <a:lnTo>
                  <a:pt x="2424" y="2891"/>
                </a:lnTo>
                <a:lnTo>
                  <a:pt x="2417" y="2885"/>
                </a:lnTo>
                <a:lnTo>
                  <a:pt x="2413" y="2881"/>
                </a:lnTo>
                <a:lnTo>
                  <a:pt x="2408" y="2880"/>
                </a:lnTo>
                <a:lnTo>
                  <a:pt x="2408" y="2880"/>
                </a:lnTo>
                <a:lnTo>
                  <a:pt x="2401" y="2880"/>
                </a:lnTo>
                <a:lnTo>
                  <a:pt x="2398" y="2880"/>
                </a:lnTo>
                <a:lnTo>
                  <a:pt x="2395" y="2881"/>
                </a:lnTo>
                <a:lnTo>
                  <a:pt x="2393" y="2885"/>
                </a:lnTo>
                <a:lnTo>
                  <a:pt x="2388" y="2890"/>
                </a:lnTo>
                <a:lnTo>
                  <a:pt x="2384" y="2893"/>
                </a:lnTo>
                <a:lnTo>
                  <a:pt x="2381" y="2893"/>
                </a:lnTo>
                <a:lnTo>
                  <a:pt x="2381" y="2893"/>
                </a:lnTo>
                <a:lnTo>
                  <a:pt x="2376" y="2895"/>
                </a:lnTo>
                <a:lnTo>
                  <a:pt x="2372" y="2897"/>
                </a:lnTo>
                <a:lnTo>
                  <a:pt x="2369" y="2900"/>
                </a:lnTo>
                <a:lnTo>
                  <a:pt x="2367" y="2905"/>
                </a:lnTo>
                <a:lnTo>
                  <a:pt x="2367" y="2915"/>
                </a:lnTo>
                <a:lnTo>
                  <a:pt x="2367" y="2927"/>
                </a:lnTo>
                <a:lnTo>
                  <a:pt x="2367" y="2927"/>
                </a:lnTo>
                <a:lnTo>
                  <a:pt x="2362" y="2926"/>
                </a:lnTo>
                <a:lnTo>
                  <a:pt x="2359" y="2924"/>
                </a:lnTo>
                <a:lnTo>
                  <a:pt x="2354" y="2917"/>
                </a:lnTo>
                <a:lnTo>
                  <a:pt x="2349" y="2910"/>
                </a:lnTo>
                <a:lnTo>
                  <a:pt x="2345" y="2909"/>
                </a:lnTo>
                <a:lnTo>
                  <a:pt x="2340" y="2907"/>
                </a:lnTo>
                <a:lnTo>
                  <a:pt x="2340" y="2907"/>
                </a:lnTo>
                <a:lnTo>
                  <a:pt x="2338" y="2903"/>
                </a:lnTo>
                <a:lnTo>
                  <a:pt x="2337" y="2900"/>
                </a:lnTo>
                <a:lnTo>
                  <a:pt x="2328" y="2898"/>
                </a:lnTo>
                <a:lnTo>
                  <a:pt x="2325" y="2897"/>
                </a:lnTo>
                <a:lnTo>
                  <a:pt x="2321" y="2895"/>
                </a:lnTo>
                <a:lnTo>
                  <a:pt x="2320" y="2891"/>
                </a:lnTo>
                <a:lnTo>
                  <a:pt x="2320" y="2886"/>
                </a:lnTo>
                <a:lnTo>
                  <a:pt x="2320" y="2886"/>
                </a:lnTo>
                <a:lnTo>
                  <a:pt x="2311" y="2888"/>
                </a:lnTo>
                <a:lnTo>
                  <a:pt x="2306" y="2890"/>
                </a:lnTo>
                <a:lnTo>
                  <a:pt x="2303" y="2895"/>
                </a:lnTo>
                <a:lnTo>
                  <a:pt x="2299" y="2900"/>
                </a:lnTo>
                <a:lnTo>
                  <a:pt x="2299" y="2900"/>
                </a:lnTo>
                <a:lnTo>
                  <a:pt x="2286" y="2893"/>
                </a:lnTo>
                <a:lnTo>
                  <a:pt x="2272" y="2886"/>
                </a:lnTo>
                <a:lnTo>
                  <a:pt x="2272" y="2886"/>
                </a:lnTo>
                <a:lnTo>
                  <a:pt x="2265" y="2890"/>
                </a:lnTo>
                <a:lnTo>
                  <a:pt x="2260" y="2895"/>
                </a:lnTo>
                <a:lnTo>
                  <a:pt x="2258" y="2903"/>
                </a:lnTo>
                <a:lnTo>
                  <a:pt x="2258" y="2914"/>
                </a:lnTo>
                <a:lnTo>
                  <a:pt x="2258" y="2914"/>
                </a:lnTo>
                <a:lnTo>
                  <a:pt x="2255" y="2914"/>
                </a:lnTo>
                <a:lnTo>
                  <a:pt x="2253" y="2912"/>
                </a:lnTo>
                <a:lnTo>
                  <a:pt x="2251" y="2907"/>
                </a:lnTo>
                <a:lnTo>
                  <a:pt x="2251" y="2893"/>
                </a:lnTo>
                <a:lnTo>
                  <a:pt x="2251" y="2893"/>
                </a:lnTo>
                <a:lnTo>
                  <a:pt x="2248" y="2893"/>
                </a:lnTo>
                <a:lnTo>
                  <a:pt x="2246" y="2891"/>
                </a:lnTo>
                <a:lnTo>
                  <a:pt x="2245" y="2886"/>
                </a:lnTo>
                <a:lnTo>
                  <a:pt x="2245" y="2873"/>
                </a:lnTo>
                <a:lnTo>
                  <a:pt x="2245" y="2873"/>
                </a:lnTo>
                <a:lnTo>
                  <a:pt x="2236" y="2873"/>
                </a:lnTo>
                <a:lnTo>
                  <a:pt x="2229" y="2874"/>
                </a:lnTo>
                <a:lnTo>
                  <a:pt x="2224" y="2878"/>
                </a:lnTo>
                <a:lnTo>
                  <a:pt x="2217" y="2880"/>
                </a:lnTo>
                <a:lnTo>
                  <a:pt x="2217" y="2880"/>
                </a:lnTo>
                <a:lnTo>
                  <a:pt x="2216" y="2881"/>
                </a:lnTo>
                <a:lnTo>
                  <a:pt x="2214" y="2883"/>
                </a:lnTo>
                <a:lnTo>
                  <a:pt x="2210" y="2886"/>
                </a:lnTo>
                <a:lnTo>
                  <a:pt x="2205" y="2888"/>
                </a:lnTo>
                <a:lnTo>
                  <a:pt x="2204" y="2890"/>
                </a:lnTo>
                <a:lnTo>
                  <a:pt x="2204" y="2893"/>
                </a:lnTo>
                <a:lnTo>
                  <a:pt x="2204" y="2893"/>
                </a:lnTo>
                <a:lnTo>
                  <a:pt x="2190" y="2900"/>
                </a:lnTo>
                <a:lnTo>
                  <a:pt x="2178" y="2909"/>
                </a:lnTo>
                <a:lnTo>
                  <a:pt x="2169" y="2920"/>
                </a:lnTo>
                <a:lnTo>
                  <a:pt x="2163" y="2934"/>
                </a:lnTo>
                <a:lnTo>
                  <a:pt x="2163" y="2934"/>
                </a:lnTo>
                <a:lnTo>
                  <a:pt x="2161" y="2936"/>
                </a:lnTo>
                <a:lnTo>
                  <a:pt x="2159" y="2938"/>
                </a:lnTo>
                <a:lnTo>
                  <a:pt x="2156" y="2941"/>
                </a:lnTo>
                <a:lnTo>
                  <a:pt x="2154" y="2946"/>
                </a:lnTo>
                <a:lnTo>
                  <a:pt x="2152" y="2948"/>
                </a:lnTo>
                <a:lnTo>
                  <a:pt x="2149" y="2948"/>
                </a:lnTo>
                <a:lnTo>
                  <a:pt x="2149" y="2948"/>
                </a:lnTo>
                <a:lnTo>
                  <a:pt x="2154" y="2958"/>
                </a:lnTo>
                <a:lnTo>
                  <a:pt x="2157" y="2970"/>
                </a:lnTo>
                <a:lnTo>
                  <a:pt x="2163" y="2996"/>
                </a:lnTo>
                <a:lnTo>
                  <a:pt x="2163" y="2996"/>
                </a:lnTo>
                <a:lnTo>
                  <a:pt x="2169" y="2994"/>
                </a:lnTo>
                <a:lnTo>
                  <a:pt x="2173" y="2994"/>
                </a:lnTo>
                <a:lnTo>
                  <a:pt x="2181" y="2997"/>
                </a:lnTo>
                <a:lnTo>
                  <a:pt x="2186" y="3002"/>
                </a:lnTo>
                <a:lnTo>
                  <a:pt x="2192" y="3002"/>
                </a:lnTo>
                <a:lnTo>
                  <a:pt x="2197" y="3002"/>
                </a:lnTo>
                <a:lnTo>
                  <a:pt x="2197" y="3002"/>
                </a:lnTo>
                <a:lnTo>
                  <a:pt x="2197" y="3011"/>
                </a:lnTo>
                <a:lnTo>
                  <a:pt x="2200" y="3018"/>
                </a:lnTo>
                <a:lnTo>
                  <a:pt x="2205" y="3023"/>
                </a:lnTo>
                <a:lnTo>
                  <a:pt x="2210" y="3026"/>
                </a:lnTo>
                <a:lnTo>
                  <a:pt x="2222" y="3033"/>
                </a:lnTo>
                <a:lnTo>
                  <a:pt x="2227" y="3037"/>
                </a:lnTo>
                <a:lnTo>
                  <a:pt x="2231" y="3043"/>
                </a:lnTo>
                <a:lnTo>
                  <a:pt x="2231" y="3043"/>
                </a:lnTo>
                <a:lnTo>
                  <a:pt x="2231" y="3048"/>
                </a:lnTo>
                <a:lnTo>
                  <a:pt x="2231" y="3054"/>
                </a:lnTo>
                <a:lnTo>
                  <a:pt x="2226" y="3059"/>
                </a:lnTo>
                <a:lnTo>
                  <a:pt x="2222" y="3066"/>
                </a:lnTo>
                <a:lnTo>
                  <a:pt x="2222" y="3071"/>
                </a:lnTo>
                <a:lnTo>
                  <a:pt x="2224" y="3078"/>
                </a:lnTo>
                <a:lnTo>
                  <a:pt x="2224" y="3078"/>
                </a:lnTo>
                <a:lnTo>
                  <a:pt x="2222" y="3083"/>
                </a:lnTo>
                <a:lnTo>
                  <a:pt x="2221" y="3084"/>
                </a:lnTo>
                <a:lnTo>
                  <a:pt x="2217" y="3084"/>
                </a:lnTo>
                <a:lnTo>
                  <a:pt x="2217" y="3091"/>
                </a:lnTo>
                <a:lnTo>
                  <a:pt x="2217" y="3091"/>
                </a:lnTo>
                <a:lnTo>
                  <a:pt x="2221" y="3091"/>
                </a:lnTo>
                <a:lnTo>
                  <a:pt x="2222" y="3093"/>
                </a:lnTo>
                <a:lnTo>
                  <a:pt x="2224" y="3098"/>
                </a:lnTo>
                <a:lnTo>
                  <a:pt x="2227" y="3101"/>
                </a:lnTo>
                <a:lnTo>
                  <a:pt x="2229" y="3103"/>
                </a:lnTo>
                <a:lnTo>
                  <a:pt x="2231" y="3105"/>
                </a:lnTo>
                <a:lnTo>
                  <a:pt x="2231" y="3105"/>
                </a:lnTo>
                <a:lnTo>
                  <a:pt x="2233" y="3110"/>
                </a:lnTo>
                <a:lnTo>
                  <a:pt x="2234" y="3115"/>
                </a:lnTo>
                <a:lnTo>
                  <a:pt x="2238" y="3118"/>
                </a:lnTo>
                <a:lnTo>
                  <a:pt x="2238" y="3125"/>
                </a:lnTo>
                <a:lnTo>
                  <a:pt x="2238" y="3125"/>
                </a:lnTo>
                <a:lnTo>
                  <a:pt x="2234" y="3127"/>
                </a:lnTo>
                <a:lnTo>
                  <a:pt x="2233" y="3130"/>
                </a:lnTo>
                <a:lnTo>
                  <a:pt x="2231" y="3134"/>
                </a:lnTo>
                <a:lnTo>
                  <a:pt x="2231" y="3139"/>
                </a:lnTo>
                <a:lnTo>
                  <a:pt x="2231" y="3139"/>
                </a:lnTo>
                <a:lnTo>
                  <a:pt x="2229" y="3144"/>
                </a:lnTo>
                <a:lnTo>
                  <a:pt x="2226" y="3147"/>
                </a:lnTo>
                <a:lnTo>
                  <a:pt x="2217" y="3153"/>
                </a:lnTo>
                <a:lnTo>
                  <a:pt x="2217" y="3153"/>
                </a:lnTo>
                <a:lnTo>
                  <a:pt x="2216" y="3158"/>
                </a:lnTo>
                <a:lnTo>
                  <a:pt x="2214" y="3161"/>
                </a:lnTo>
                <a:lnTo>
                  <a:pt x="2207" y="3166"/>
                </a:lnTo>
                <a:lnTo>
                  <a:pt x="2198" y="3170"/>
                </a:lnTo>
                <a:lnTo>
                  <a:pt x="2190" y="3173"/>
                </a:lnTo>
                <a:lnTo>
                  <a:pt x="2190" y="3173"/>
                </a:lnTo>
                <a:lnTo>
                  <a:pt x="2192" y="3183"/>
                </a:lnTo>
                <a:lnTo>
                  <a:pt x="2190" y="3194"/>
                </a:lnTo>
                <a:lnTo>
                  <a:pt x="2188" y="3209"/>
                </a:lnTo>
                <a:lnTo>
                  <a:pt x="2183" y="3224"/>
                </a:lnTo>
                <a:lnTo>
                  <a:pt x="2183" y="3231"/>
                </a:lnTo>
                <a:lnTo>
                  <a:pt x="2183" y="3241"/>
                </a:lnTo>
                <a:lnTo>
                  <a:pt x="2176" y="3241"/>
                </a:lnTo>
                <a:lnTo>
                  <a:pt x="2176" y="3241"/>
                </a:lnTo>
                <a:lnTo>
                  <a:pt x="2175" y="3246"/>
                </a:lnTo>
                <a:lnTo>
                  <a:pt x="2173" y="3248"/>
                </a:lnTo>
                <a:lnTo>
                  <a:pt x="2169" y="3248"/>
                </a:lnTo>
                <a:lnTo>
                  <a:pt x="2169" y="3248"/>
                </a:lnTo>
                <a:lnTo>
                  <a:pt x="2168" y="3255"/>
                </a:lnTo>
                <a:lnTo>
                  <a:pt x="2166" y="3258"/>
                </a:lnTo>
                <a:lnTo>
                  <a:pt x="2163" y="3262"/>
                </a:lnTo>
                <a:lnTo>
                  <a:pt x="2156" y="3262"/>
                </a:lnTo>
                <a:lnTo>
                  <a:pt x="2149" y="3262"/>
                </a:lnTo>
                <a:lnTo>
                  <a:pt x="2149" y="3262"/>
                </a:lnTo>
                <a:lnTo>
                  <a:pt x="2144" y="3272"/>
                </a:lnTo>
                <a:lnTo>
                  <a:pt x="2139" y="3282"/>
                </a:lnTo>
                <a:lnTo>
                  <a:pt x="2135" y="3286"/>
                </a:lnTo>
                <a:lnTo>
                  <a:pt x="2130" y="3289"/>
                </a:lnTo>
                <a:lnTo>
                  <a:pt x="2123" y="3291"/>
                </a:lnTo>
                <a:lnTo>
                  <a:pt x="2115" y="3289"/>
                </a:lnTo>
                <a:lnTo>
                  <a:pt x="2115" y="3289"/>
                </a:lnTo>
                <a:lnTo>
                  <a:pt x="2115" y="3296"/>
                </a:lnTo>
                <a:lnTo>
                  <a:pt x="2118" y="3299"/>
                </a:lnTo>
                <a:lnTo>
                  <a:pt x="2122" y="3303"/>
                </a:lnTo>
                <a:lnTo>
                  <a:pt x="2128" y="3303"/>
                </a:lnTo>
                <a:lnTo>
                  <a:pt x="2128" y="3303"/>
                </a:lnTo>
                <a:lnTo>
                  <a:pt x="2128" y="3309"/>
                </a:lnTo>
                <a:lnTo>
                  <a:pt x="2130" y="3315"/>
                </a:lnTo>
                <a:lnTo>
                  <a:pt x="2135" y="3323"/>
                </a:lnTo>
                <a:lnTo>
                  <a:pt x="2135" y="3323"/>
                </a:lnTo>
                <a:lnTo>
                  <a:pt x="2135" y="3335"/>
                </a:lnTo>
                <a:lnTo>
                  <a:pt x="2135" y="3347"/>
                </a:lnTo>
                <a:lnTo>
                  <a:pt x="2134" y="3357"/>
                </a:lnTo>
                <a:lnTo>
                  <a:pt x="2132" y="3367"/>
                </a:lnTo>
                <a:lnTo>
                  <a:pt x="2127" y="3374"/>
                </a:lnTo>
                <a:lnTo>
                  <a:pt x="2122" y="3381"/>
                </a:lnTo>
                <a:lnTo>
                  <a:pt x="2115" y="3388"/>
                </a:lnTo>
                <a:lnTo>
                  <a:pt x="2108" y="3391"/>
                </a:lnTo>
                <a:lnTo>
                  <a:pt x="2074" y="3391"/>
                </a:lnTo>
                <a:lnTo>
                  <a:pt x="2074" y="3391"/>
                </a:lnTo>
                <a:lnTo>
                  <a:pt x="2067" y="3393"/>
                </a:lnTo>
                <a:lnTo>
                  <a:pt x="2064" y="3398"/>
                </a:lnTo>
                <a:lnTo>
                  <a:pt x="2059" y="3402"/>
                </a:lnTo>
                <a:lnTo>
                  <a:pt x="2053" y="3405"/>
                </a:lnTo>
                <a:lnTo>
                  <a:pt x="2053" y="3419"/>
                </a:lnTo>
                <a:lnTo>
                  <a:pt x="2053" y="3419"/>
                </a:lnTo>
                <a:lnTo>
                  <a:pt x="2053" y="3424"/>
                </a:lnTo>
                <a:lnTo>
                  <a:pt x="2053" y="3425"/>
                </a:lnTo>
                <a:lnTo>
                  <a:pt x="2053" y="3425"/>
                </a:lnTo>
                <a:lnTo>
                  <a:pt x="2052" y="3425"/>
                </a:lnTo>
                <a:lnTo>
                  <a:pt x="2052" y="3425"/>
                </a:lnTo>
                <a:lnTo>
                  <a:pt x="2048" y="3427"/>
                </a:lnTo>
                <a:lnTo>
                  <a:pt x="2045" y="3429"/>
                </a:lnTo>
                <a:lnTo>
                  <a:pt x="2045" y="3429"/>
                </a:lnTo>
                <a:lnTo>
                  <a:pt x="2041" y="3432"/>
                </a:lnTo>
                <a:lnTo>
                  <a:pt x="2040" y="3439"/>
                </a:lnTo>
                <a:lnTo>
                  <a:pt x="2040" y="3439"/>
                </a:lnTo>
                <a:lnTo>
                  <a:pt x="2040" y="3439"/>
                </a:lnTo>
                <a:lnTo>
                  <a:pt x="2040" y="3439"/>
                </a:lnTo>
                <a:lnTo>
                  <a:pt x="2041" y="3441"/>
                </a:lnTo>
                <a:lnTo>
                  <a:pt x="2047" y="3442"/>
                </a:lnTo>
                <a:lnTo>
                  <a:pt x="2050" y="3444"/>
                </a:lnTo>
                <a:lnTo>
                  <a:pt x="2053" y="3446"/>
                </a:lnTo>
                <a:lnTo>
                  <a:pt x="2053" y="3446"/>
                </a:lnTo>
                <a:lnTo>
                  <a:pt x="2059" y="3456"/>
                </a:lnTo>
                <a:lnTo>
                  <a:pt x="2059" y="3456"/>
                </a:lnTo>
                <a:lnTo>
                  <a:pt x="2064" y="3466"/>
                </a:lnTo>
                <a:lnTo>
                  <a:pt x="2064" y="3466"/>
                </a:lnTo>
                <a:lnTo>
                  <a:pt x="2067" y="3473"/>
                </a:lnTo>
                <a:lnTo>
                  <a:pt x="2067" y="3473"/>
                </a:lnTo>
                <a:lnTo>
                  <a:pt x="2077" y="3477"/>
                </a:lnTo>
                <a:lnTo>
                  <a:pt x="2089" y="3478"/>
                </a:lnTo>
                <a:lnTo>
                  <a:pt x="2099" y="3482"/>
                </a:lnTo>
                <a:lnTo>
                  <a:pt x="2115" y="3480"/>
                </a:lnTo>
                <a:lnTo>
                  <a:pt x="2115" y="3480"/>
                </a:lnTo>
                <a:lnTo>
                  <a:pt x="2118" y="3485"/>
                </a:lnTo>
                <a:lnTo>
                  <a:pt x="2125" y="3490"/>
                </a:lnTo>
                <a:lnTo>
                  <a:pt x="2134" y="3492"/>
                </a:lnTo>
                <a:lnTo>
                  <a:pt x="2142" y="3494"/>
                </a:lnTo>
                <a:lnTo>
                  <a:pt x="2142" y="3494"/>
                </a:lnTo>
                <a:lnTo>
                  <a:pt x="2145" y="3499"/>
                </a:lnTo>
                <a:lnTo>
                  <a:pt x="2152" y="3504"/>
                </a:lnTo>
                <a:lnTo>
                  <a:pt x="2161" y="3506"/>
                </a:lnTo>
                <a:lnTo>
                  <a:pt x="2169" y="3507"/>
                </a:lnTo>
                <a:lnTo>
                  <a:pt x="2169" y="3507"/>
                </a:lnTo>
                <a:lnTo>
                  <a:pt x="2181" y="3507"/>
                </a:lnTo>
                <a:lnTo>
                  <a:pt x="2181" y="3507"/>
                </a:lnTo>
                <a:lnTo>
                  <a:pt x="2185" y="3507"/>
                </a:lnTo>
                <a:lnTo>
                  <a:pt x="2185" y="3507"/>
                </a:lnTo>
                <a:lnTo>
                  <a:pt x="2197" y="3507"/>
                </a:lnTo>
                <a:lnTo>
                  <a:pt x="2197" y="3507"/>
                </a:lnTo>
                <a:lnTo>
                  <a:pt x="2197" y="3507"/>
                </a:lnTo>
                <a:lnTo>
                  <a:pt x="2207" y="3507"/>
                </a:lnTo>
                <a:lnTo>
                  <a:pt x="2207" y="3507"/>
                </a:lnTo>
                <a:lnTo>
                  <a:pt x="2210" y="3507"/>
                </a:lnTo>
                <a:lnTo>
                  <a:pt x="2210" y="3507"/>
                </a:lnTo>
                <a:lnTo>
                  <a:pt x="2221" y="3506"/>
                </a:lnTo>
                <a:lnTo>
                  <a:pt x="2221" y="3506"/>
                </a:lnTo>
                <a:lnTo>
                  <a:pt x="2221" y="3506"/>
                </a:lnTo>
                <a:lnTo>
                  <a:pt x="2234" y="3502"/>
                </a:lnTo>
                <a:lnTo>
                  <a:pt x="2234" y="3502"/>
                </a:lnTo>
                <a:lnTo>
                  <a:pt x="2234" y="3500"/>
                </a:lnTo>
                <a:lnTo>
                  <a:pt x="2234" y="3500"/>
                </a:lnTo>
                <a:lnTo>
                  <a:pt x="2233" y="3495"/>
                </a:lnTo>
                <a:lnTo>
                  <a:pt x="2233" y="3495"/>
                </a:lnTo>
                <a:lnTo>
                  <a:pt x="2238" y="3494"/>
                </a:lnTo>
                <a:lnTo>
                  <a:pt x="2238" y="3494"/>
                </a:lnTo>
                <a:lnTo>
                  <a:pt x="2238" y="3490"/>
                </a:lnTo>
                <a:lnTo>
                  <a:pt x="2238" y="3490"/>
                </a:lnTo>
                <a:lnTo>
                  <a:pt x="2236" y="3487"/>
                </a:lnTo>
                <a:lnTo>
                  <a:pt x="2236" y="3487"/>
                </a:lnTo>
                <a:lnTo>
                  <a:pt x="2236" y="3487"/>
                </a:lnTo>
                <a:lnTo>
                  <a:pt x="2236" y="3483"/>
                </a:lnTo>
                <a:lnTo>
                  <a:pt x="2236" y="3483"/>
                </a:lnTo>
                <a:lnTo>
                  <a:pt x="2236" y="3483"/>
                </a:lnTo>
                <a:lnTo>
                  <a:pt x="2236" y="3483"/>
                </a:lnTo>
                <a:lnTo>
                  <a:pt x="2234" y="3482"/>
                </a:lnTo>
                <a:lnTo>
                  <a:pt x="2234" y="3482"/>
                </a:lnTo>
                <a:lnTo>
                  <a:pt x="2234" y="3482"/>
                </a:lnTo>
                <a:lnTo>
                  <a:pt x="2234" y="3482"/>
                </a:lnTo>
                <a:lnTo>
                  <a:pt x="2233" y="3480"/>
                </a:lnTo>
                <a:lnTo>
                  <a:pt x="2233" y="3480"/>
                </a:lnTo>
                <a:lnTo>
                  <a:pt x="2233" y="3480"/>
                </a:lnTo>
                <a:lnTo>
                  <a:pt x="2233" y="3480"/>
                </a:lnTo>
                <a:lnTo>
                  <a:pt x="2231" y="3480"/>
                </a:lnTo>
                <a:lnTo>
                  <a:pt x="2231" y="3480"/>
                </a:lnTo>
                <a:lnTo>
                  <a:pt x="2231" y="3477"/>
                </a:lnTo>
                <a:lnTo>
                  <a:pt x="2234" y="3473"/>
                </a:lnTo>
                <a:lnTo>
                  <a:pt x="2236" y="3470"/>
                </a:lnTo>
                <a:lnTo>
                  <a:pt x="2238" y="3466"/>
                </a:lnTo>
                <a:lnTo>
                  <a:pt x="2238" y="3466"/>
                </a:lnTo>
                <a:lnTo>
                  <a:pt x="2245" y="3470"/>
                </a:lnTo>
                <a:lnTo>
                  <a:pt x="2251" y="3473"/>
                </a:lnTo>
                <a:lnTo>
                  <a:pt x="2262" y="3473"/>
                </a:lnTo>
                <a:lnTo>
                  <a:pt x="2272" y="3473"/>
                </a:lnTo>
                <a:lnTo>
                  <a:pt x="2272" y="3473"/>
                </a:lnTo>
                <a:lnTo>
                  <a:pt x="2274" y="3466"/>
                </a:lnTo>
                <a:lnTo>
                  <a:pt x="2277" y="3461"/>
                </a:lnTo>
                <a:lnTo>
                  <a:pt x="2284" y="3451"/>
                </a:lnTo>
                <a:lnTo>
                  <a:pt x="2292" y="3442"/>
                </a:lnTo>
                <a:lnTo>
                  <a:pt x="2299" y="3432"/>
                </a:lnTo>
                <a:lnTo>
                  <a:pt x="2299" y="3432"/>
                </a:lnTo>
                <a:lnTo>
                  <a:pt x="2304" y="3432"/>
                </a:lnTo>
                <a:lnTo>
                  <a:pt x="2309" y="3431"/>
                </a:lnTo>
                <a:lnTo>
                  <a:pt x="2313" y="3429"/>
                </a:lnTo>
                <a:lnTo>
                  <a:pt x="2316" y="3425"/>
                </a:lnTo>
                <a:lnTo>
                  <a:pt x="2321" y="3419"/>
                </a:lnTo>
                <a:lnTo>
                  <a:pt x="2326" y="3412"/>
                </a:lnTo>
                <a:lnTo>
                  <a:pt x="2326" y="3412"/>
                </a:lnTo>
                <a:lnTo>
                  <a:pt x="2333" y="3412"/>
                </a:lnTo>
                <a:lnTo>
                  <a:pt x="2338" y="3410"/>
                </a:lnTo>
                <a:lnTo>
                  <a:pt x="2342" y="3407"/>
                </a:lnTo>
                <a:lnTo>
                  <a:pt x="2345" y="3403"/>
                </a:lnTo>
                <a:lnTo>
                  <a:pt x="2352" y="3396"/>
                </a:lnTo>
                <a:lnTo>
                  <a:pt x="2355" y="3393"/>
                </a:lnTo>
                <a:lnTo>
                  <a:pt x="2361" y="3391"/>
                </a:lnTo>
                <a:lnTo>
                  <a:pt x="2361" y="3391"/>
                </a:lnTo>
                <a:lnTo>
                  <a:pt x="2367" y="3391"/>
                </a:lnTo>
                <a:lnTo>
                  <a:pt x="2372" y="3390"/>
                </a:lnTo>
                <a:lnTo>
                  <a:pt x="2381" y="3384"/>
                </a:lnTo>
                <a:lnTo>
                  <a:pt x="2422" y="3384"/>
                </a:lnTo>
                <a:lnTo>
                  <a:pt x="2422" y="3384"/>
                </a:lnTo>
                <a:lnTo>
                  <a:pt x="2424" y="3390"/>
                </a:lnTo>
                <a:lnTo>
                  <a:pt x="2429" y="3391"/>
                </a:lnTo>
                <a:lnTo>
                  <a:pt x="2436" y="3391"/>
                </a:lnTo>
                <a:lnTo>
                  <a:pt x="2442" y="3391"/>
                </a:lnTo>
                <a:lnTo>
                  <a:pt x="2442" y="3391"/>
                </a:lnTo>
                <a:lnTo>
                  <a:pt x="2446" y="3396"/>
                </a:lnTo>
                <a:lnTo>
                  <a:pt x="2449" y="3402"/>
                </a:lnTo>
                <a:lnTo>
                  <a:pt x="2454" y="3405"/>
                </a:lnTo>
                <a:lnTo>
                  <a:pt x="2463" y="3405"/>
                </a:lnTo>
                <a:lnTo>
                  <a:pt x="2463" y="3405"/>
                </a:lnTo>
                <a:lnTo>
                  <a:pt x="2463" y="3410"/>
                </a:lnTo>
                <a:lnTo>
                  <a:pt x="2466" y="3412"/>
                </a:lnTo>
                <a:lnTo>
                  <a:pt x="2471" y="3417"/>
                </a:lnTo>
                <a:lnTo>
                  <a:pt x="2475" y="3419"/>
                </a:lnTo>
                <a:lnTo>
                  <a:pt x="2477" y="3422"/>
                </a:lnTo>
                <a:lnTo>
                  <a:pt x="2477" y="3427"/>
                </a:lnTo>
                <a:lnTo>
                  <a:pt x="2477" y="3432"/>
                </a:lnTo>
                <a:lnTo>
                  <a:pt x="2477" y="3432"/>
                </a:lnTo>
                <a:lnTo>
                  <a:pt x="2483" y="3436"/>
                </a:lnTo>
                <a:lnTo>
                  <a:pt x="2490" y="3439"/>
                </a:lnTo>
                <a:lnTo>
                  <a:pt x="2500" y="3439"/>
                </a:lnTo>
                <a:lnTo>
                  <a:pt x="2511" y="3439"/>
                </a:lnTo>
                <a:lnTo>
                  <a:pt x="2511" y="3439"/>
                </a:lnTo>
                <a:lnTo>
                  <a:pt x="2514" y="3437"/>
                </a:lnTo>
                <a:lnTo>
                  <a:pt x="2516" y="3436"/>
                </a:lnTo>
                <a:lnTo>
                  <a:pt x="2516" y="3432"/>
                </a:lnTo>
                <a:lnTo>
                  <a:pt x="2516" y="3431"/>
                </a:lnTo>
                <a:lnTo>
                  <a:pt x="2512" y="3424"/>
                </a:lnTo>
                <a:lnTo>
                  <a:pt x="2511" y="3419"/>
                </a:lnTo>
                <a:lnTo>
                  <a:pt x="2511" y="3419"/>
                </a:lnTo>
                <a:lnTo>
                  <a:pt x="2511" y="3412"/>
                </a:lnTo>
                <a:lnTo>
                  <a:pt x="2512" y="3407"/>
                </a:lnTo>
                <a:lnTo>
                  <a:pt x="2517" y="3398"/>
                </a:lnTo>
                <a:lnTo>
                  <a:pt x="2523" y="3390"/>
                </a:lnTo>
                <a:lnTo>
                  <a:pt x="2524" y="3384"/>
                </a:lnTo>
                <a:lnTo>
                  <a:pt x="2524" y="3378"/>
                </a:lnTo>
                <a:lnTo>
                  <a:pt x="2524" y="3378"/>
                </a:lnTo>
                <a:lnTo>
                  <a:pt x="2524" y="3371"/>
                </a:lnTo>
                <a:lnTo>
                  <a:pt x="2523" y="3366"/>
                </a:lnTo>
                <a:lnTo>
                  <a:pt x="2517" y="3357"/>
                </a:lnTo>
                <a:lnTo>
                  <a:pt x="2512" y="3349"/>
                </a:lnTo>
                <a:lnTo>
                  <a:pt x="2511" y="3344"/>
                </a:lnTo>
                <a:lnTo>
                  <a:pt x="2511" y="3337"/>
                </a:lnTo>
                <a:lnTo>
                  <a:pt x="2511" y="3337"/>
                </a:lnTo>
                <a:lnTo>
                  <a:pt x="2507" y="3337"/>
                </a:lnTo>
                <a:lnTo>
                  <a:pt x="2507" y="3335"/>
                </a:lnTo>
                <a:lnTo>
                  <a:pt x="2505" y="3332"/>
                </a:lnTo>
                <a:lnTo>
                  <a:pt x="2505" y="3327"/>
                </a:lnTo>
                <a:lnTo>
                  <a:pt x="2504" y="3323"/>
                </a:lnTo>
                <a:lnTo>
                  <a:pt x="2504" y="3323"/>
                </a:lnTo>
                <a:lnTo>
                  <a:pt x="2500" y="3323"/>
                </a:lnTo>
                <a:lnTo>
                  <a:pt x="2497" y="3323"/>
                </a:lnTo>
                <a:lnTo>
                  <a:pt x="2497" y="3323"/>
                </a:lnTo>
                <a:lnTo>
                  <a:pt x="2492" y="3315"/>
                </a:lnTo>
                <a:lnTo>
                  <a:pt x="2490" y="3309"/>
                </a:lnTo>
                <a:lnTo>
                  <a:pt x="2490" y="3303"/>
                </a:lnTo>
                <a:lnTo>
                  <a:pt x="2490" y="3303"/>
                </a:lnTo>
                <a:lnTo>
                  <a:pt x="2480" y="3296"/>
                </a:lnTo>
                <a:lnTo>
                  <a:pt x="2470" y="3289"/>
                </a:lnTo>
                <a:lnTo>
                  <a:pt x="2470" y="3289"/>
                </a:lnTo>
                <a:lnTo>
                  <a:pt x="2466" y="3289"/>
                </a:lnTo>
                <a:lnTo>
                  <a:pt x="2463" y="3289"/>
                </a:lnTo>
                <a:lnTo>
                  <a:pt x="2459" y="3289"/>
                </a:lnTo>
                <a:lnTo>
                  <a:pt x="2456" y="3289"/>
                </a:lnTo>
                <a:lnTo>
                  <a:pt x="2456" y="3289"/>
                </a:lnTo>
                <a:lnTo>
                  <a:pt x="2454" y="3284"/>
                </a:lnTo>
                <a:lnTo>
                  <a:pt x="2453" y="3282"/>
                </a:lnTo>
                <a:lnTo>
                  <a:pt x="2449" y="3282"/>
                </a:lnTo>
                <a:lnTo>
                  <a:pt x="2449" y="3282"/>
                </a:lnTo>
                <a:lnTo>
                  <a:pt x="2449" y="3272"/>
                </a:lnTo>
                <a:lnTo>
                  <a:pt x="2449" y="3262"/>
                </a:lnTo>
                <a:lnTo>
                  <a:pt x="2446" y="3245"/>
                </a:lnTo>
                <a:lnTo>
                  <a:pt x="2442" y="3228"/>
                </a:lnTo>
                <a:lnTo>
                  <a:pt x="2441" y="3219"/>
                </a:lnTo>
                <a:lnTo>
                  <a:pt x="2442" y="3207"/>
                </a:lnTo>
                <a:lnTo>
                  <a:pt x="2442" y="3207"/>
                </a:lnTo>
                <a:lnTo>
                  <a:pt x="2448" y="3211"/>
                </a:lnTo>
                <a:lnTo>
                  <a:pt x="2453" y="3214"/>
                </a:lnTo>
                <a:lnTo>
                  <a:pt x="2459" y="3224"/>
                </a:lnTo>
                <a:lnTo>
                  <a:pt x="2461" y="3231"/>
                </a:lnTo>
                <a:lnTo>
                  <a:pt x="2465" y="3236"/>
                </a:lnTo>
                <a:lnTo>
                  <a:pt x="2470" y="3240"/>
                </a:lnTo>
                <a:lnTo>
                  <a:pt x="2477" y="3241"/>
                </a:lnTo>
                <a:lnTo>
                  <a:pt x="2477" y="3241"/>
                </a:lnTo>
                <a:lnTo>
                  <a:pt x="2480" y="3246"/>
                </a:lnTo>
                <a:lnTo>
                  <a:pt x="2482" y="3253"/>
                </a:lnTo>
                <a:lnTo>
                  <a:pt x="2485" y="3258"/>
                </a:lnTo>
                <a:lnTo>
                  <a:pt x="2487" y="3260"/>
                </a:lnTo>
                <a:lnTo>
                  <a:pt x="2490" y="3262"/>
                </a:lnTo>
                <a:lnTo>
                  <a:pt x="2490" y="3262"/>
                </a:lnTo>
                <a:lnTo>
                  <a:pt x="2492" y="3265"/>
                </a:lnTo>
                <a:lnTo>
                  <a:pt x="2494" y="3269"/>
                </a:lnTo>
                <a:lnTo>
                  <a:pt x="2495" y="3275"/>
                </a:lnTo>
                <a:lnTo>
                  <a:pt x="2499" y="3279"/>
                </a:lnTo>
                <a:lnTo>
                  <a:pt x="2500" y="3282"/>
                </a:lnTo>
                <a:lnTo>
                  <a:pt x="2505" y="3282"/>
                </a:lnTo>
                <a:lnTo>
                  <a:pt x="2511" y="3282"/>
                </a:lnTo>
                <a:lnTo>
                  <a:pt x="2511" y="3282"/>
                </a:lnTo>
                <a:lnTo>
                  <a:pt x="2511" y="3270"/>
                </a:lnTo>
                <a:lnTo>
                  <a:pt x="2512" y="3265"/>
                </a:lnTo>
                <a:lnTo>
                  <a:pt x="2514" y="3263"/>
                </a:lnTo>
                <a:lnTo>
                  <a:pt x="2517" y="3262"/>
                </a:lnTo>
                <a:lnTo>
                  <a:pt x="2517" y="3262"/>
                </a:lnTo>
                <a:lnTo>
                  <a:pt x="2521" y="3257"/>
                </a:lnTo>
                <a:lnTo>
                  <a:pt x="2523" y="3250"/>
                </a:lnTo>
                <a:lnTo>
                  <a:pt x="2526" y="3245"/>
                </a:lnTo>
                <a:lnTo>
                  <a:pt x="2528" y="3243"/>
                </a:lnTo>
                <a:lnTo>
                  <a:pt x="2531" y="3241"/>
                </a:lnTo>
                <a:lnTo>
                  <a:pt x="2531" y="3241"/>
                </a:lnTo>
                <a:lnTo>
                  <a:pt x="2524" y="3228"/>
                </a:lnTo>
                <a:lnTo>
                  <a:pt x="2517" y="3214"/>
                </a:lnTo>
                <a:lnTo>
                  <a:pt x="2517" y="3214"/>
                </a:lnTo>
                <a:lnTo>
                  <a:pt x="2517" y="3211"/>
                </a:lnTo>
                <a:lnTo>
                  <a:pt x="2517" y="3207"/>
                </a:lnTo>
                <a:lnTo>
                  <a:pt x="2517" y="3204"/>
                </a:lnTo>
                <a:lnTo>
                  <a:pt x="2517" y="3200"/>
                </a:lnTo>
                <a:lnTo>
                  <a:pt x="2517" y="3200"/>
                </a:lnTo>
                <a:lnTo>
                  <a:pt x="2521" y="3200"/>
                </a:lnTo>
                <a:lnTo>
                  <a:pt x="2524" y="3200"/>
                </a:lnTo>
                <a:lnTo>
                  <a:pt x="2529" y="3200"/>
                </a:lnTo>
                <a:lnTo>
                  <a:pt x="2531" y="3200"/>
                </a:lnTo>
                <a:lnTo>
                  <a:pt x="2531" y="3200"/>
                </a:lnTo>
                <a:lnTo>
                  <a:pt x="2533" y="3197"/>
                </a:lnTo>
                <a:lnTo>
                  <a:pt x="2533" y="3194"/>
                </a:lnTo>
                <a:lnTo>
                  <a:pt x="2531" y="3187"/>
                </a:lnTo>
                <a:lnTo>
                  <a:pt x="2533" y="3182"/>
                </a:lnTo>
                <a:lnTo>
                  <a:pt x="2534" y="3180"/>
                </a:lnTo>
                <a:lnTo>
                  <a:pt x="2538" y="3180"/>
                </a:lnTo>
                <a:lnTo>
                  <a:pt x="2538" y="3180"/>
                </a:lnTo>
                <a:lnTo>
                  <a:pt x="2536" y="3173"/>
                </a:lnTo>
                <a:lnTo>
                  <a:pt x="2536" y="3168"/>
                </a:lnTo>
                <a:lnTo>
                  <a:pt x="2540" y="3163"/>
                </a:lnTo>
                <a:lnTo>
                  <a:pt x="2541" y="3159"/>
                </a:lnTo>
                <a:lnTo>
                  <a:pt x="2546" y="3154"/>
                </a:lnTo>
                <a:lnTo>
                  <a:pt x="2550" y="3151"/>
                </a:lnTo>
                <a:lnTo>
                  <a:pt x="2552" y="3146"/>
                </a:lnTo>
                <a:lnTo>
                  <a:pt x="2552" y="3146"/>
                </a:lnTo>
                <a:lnTo>
                  <a:pt x="2557" y="3147"/>
                </a:lnTo>
                <a:lnTo>
                  <a:pt x="2558" y="3151"/>
                </a:lnTo>
                <a:lnTo>
                  <a:pt x="2560" y="3156"/>
                </a:lnTo>
                <a:lnTo>
                  <a:pt x="2558" y="3163"/>
                </a:lnTo>
                <a:lnTo>
                  <a:pt x="2555" y="3173"/>
                </a:lnTo>
                <a:lnTo>
                  <a:pt x="2552" y="3180"/>
                </a:lnTo>
                <a:lnTo>
                  <a:pt x="2552" y="3180"/>
                </a:lnTo>
                <a:lnTo>
                  <a:pt x="2550" y="3185"/>
                </a:lnTo>
                <a:lnTo>
                  <a:pt x="2548" y="3187"/>
                </a:lnTo>
                <a:lnTo>
                  <a:pt x="2545" y="3187"/>
                </a:lnTo>
                <a:lnTo>
                  <a:pt x="2545" y="3194"/>
                </a:lnTo>
                <a:lnTo>
                  <a:pt x="2545" y="3194"/>
                </a:lnTo>
                <a:lnTo>
                  <a:pt x="2546" y="3197"/>
                </a:lnTo>
                <a:lnTo>
                  <a:pt x="2548" y="3197"/>
                </a:lnTo>
                <a:lnTo>
                  <a:pt x="2550" y="3197"/>
                </a:lnTo>
                <a:lnTo>
                  <a:pt x="2552" y="3197"/>
                </a:lnTo>
                <a:lnTo>
                  <a:pt x="2555" y="3192"/>
                </a:lnTo>
                <a:lnTo>
                  <a:pt x="2558" y="3187"/>
                </a:lnTo>
                <a:lnTo>
                  <a:pt x="2558" y="3187"/>
                </a:lnTo>
                <a:lnTo>
                  <a:pt x="2567" y="3182"/>
                </a:lnTo>
                <a:lnTo>
                  <a:pt x="2570" y="3178"/>
                </a:lnTo>
                <a:lnTo>
                  <a:pt x="2572" y="3173"/>
                </a:lnTo>
                <a:lnTo>
                  <a:pt x="2572" y="3173"/>
                </a:lnTo>
                <a:lnTo>
                  <a:pt x="2577" y="3171"/>
                </a:lnTo>
                <a:lnTo>
                  <a:pt x="2582" y="3168"/>
                </a:lnTo>
                <a:lnTo>
                  <a:pt x="2589" y="3159"/>
                </a:lnTo>
                <a:lnTo>
                  <a:pt x="2596" y="3151"/>
                </a:lnTo>
                <a:lnTo>
                  <a:pt x="2601" y="3147"/>
                </a:lnTo>
                <a:lnTo>
                  <a:pt x="2606" y="3146"/>
                </a:lnTo>
                <a:lnTo>
                  <a:pt x="2606" y="3146"/>
                </a:lnTo>
                <a:lnTo>
                  <a:pt x="2608" y="3136"/>
                </a:lnTo>
                <a:lnTo>
                  <a:pt x="2611" y="3129"/>
                </a:lnTo>
                <a:lnTo>
                  <a:pt x="2620" y="3112"/>
                </a:lnTo>
                <a:lnTo>
                  <a:pt x="2620" y="3112"/>
                </a:lnTo>
                <a:lnTo>
                  <a:pt x="2620" y="3108"/>
                </a:lnTo>
                <a:lnTo>
                  <a:pt x="2620" y="3105"/>
                </a:lnTo>
                <a:lnTo>
                  <a:pt x="2620" y="3101"/>
                </a:lnTo>
                <a:lnTo>
                  <a:pt x="2620" y="3098"/>
                </a:lnTo>
                <a:lnTo>
                  <a:pt x="2620" y="3098"/>
                </a:lnTo>
                <a:lnTo>
                  <a:pt x="2623" y="3098"/>
                </a:lnTo>
                <a:lnTo>
                  <a:pt x="2627" y="3098"/>
                </a:lnTo>
                <a:lnTo>
                  <a:pt x="2627" y="3098"/>
                </a:lnTo>
                <a:lnTo>
                  <a:pt x="2627" y="3095"/>
                </a:lnTo>
                <a:lnTo>
                  <a:pt x="2627" y="3091"/>
                </a:lnTo>
                <a:lnTo>
                  <a:pt x="2627" y="3091"/>
                </a:lnTo>
                <a:lnTo>
                  <a:pt x="2630" y="3084"/>
                </a:lnTo>
                <a:lnTo>
                  <a:pt x="2632" y="3081"/>
                </a:lnTo>
                <a:lnTo>
                  <a:pt x="2633" y="3078"/>
                </a:lnTo>
                <a:lnTo>
                  <a:pt x="2633" y="3078"/>
                </a:lnTo>
                <a:lnTo>
                  <a:pt x="2640" y="3062"/>
                </a:lnTo>
                <a:lnTo>
                  <a:pt x="2649" y="3048"/>
                </a:lnTo>
                <a:lnTo>
                  <a:pt x="2656" y="3033"/>
                </a:lnTo>
                <a:lnTo>
                  <a:pt x="2659" y="3025"/>
                </a:lnTo>
                <a:lnTo>
                  <a:pt x="2661" y="3016"/>
                </a:lnTo>
                <a:lnTo>
                  <a:pt x="2661" y="3016"/>
                </a:lnTo>
                <a:lnTo>
                  <a:pt x="2661" y="3014"/>
                </a:lnTo>
                <a:lnTo>
                  <a:pt x="2661" y="3014"/>
                </a:lnTo>
                <a:lnTo>
                  <a:pt x="2664" y="2999"/>
                </a:lnTo>
                <a:lnTo>
                  <a:pt x="2669" y="2985"/>
                </a:lnTo>
                <a:lnTo>
                  <a:pt x="2669" y="2985"/>
                </a:lnTo>
                <a:lnTo>
                  <a:pt x="2671" y="2987"/>
                </a:lnTo>
                <a:lnTo>
                  <a:pt x="2674" y="2989"/>
                </a:lnTo>
                <a:lnTo>
                  <a:pt x="2674" y="2989"/>
                </a:lnTo>
                <a:lnTo>
                  <a:pt x="2678" y="2987"/>
                </a:lnTo>
                <a:lnTo>
                  <a:pt x="2679" y="2985"/>
                </a:lnTo>
                <a:lnTo>
                  <a:pt x="2681" y="2978"/>
                </a:lnTo>
                <a:lnTo>
                  <a:pt x="2681" y="2970"/>
                </a:lnTo>
                <a:lnTo>
                  <a:pt x="2681" y="2961"/>
                </a:lnTo>
                <a:lnTo>
                  <a:pt x="2681" y="2961"/>
                </a:lnTo>
                <a:lnTo>
                  <a:pt x="2685" y="2960"/>
                </a:lnTo>
                <a:lnTo>
                  <a:pt x="2686" y="2958"/>
                </a:lnTo>
                <a:lnTo>
                  <a:pt x="2688" y="2955"/>
                </a:lnTo>
                <a:lnTo>
                  <a:pt x="2688" y="2955"/>
                </a:lnTo>
                <a:lnTo>
                  <a:pt x="2688" y="2948"/>
                </a:lnTo>
                <a:lnTo>
                  <a:pt x="2688" y="2948"/>
                </a:lnTo>
                <a:lnTo>
                  <a:pt x="2688" y="2944"/>
                </a:lnTo>
                <a:lnTo>
                  <a:pt x="2688" y="2944"/>
                </a:lnTo>
                <a:lnTo>
                  <a:pt x="2690" y="2936"/>
                </a:lnTo>
                <a:lnTo>
                  <a:pt x="2693" y="2929"/>
                </a:lnTo>
                <a:lnTo>
                  <a:pt x="2693" y="2929"/>
                </a:lnTo>
                <a:lnTo>
                  <a:pt x="2695" y="2927"/>
                </a:lnTo>
                <a:lnTo>
                  <a:pt x="2695" y="2927"/>
                </a:lnTo>
                <a:lnTo>
                  <a:pt x="2696" y="2922"/>
                </a:lnTo>
                <a:lnTo>
                  <a:pt x="2698" y="2919"/>
                </a:lnTo>
                <a:lnTo>
                  <a:pt x="2703" y="2912"/>
                </a:lnTo>
                <a:lnTo>
                  <a:pt x="2707" y="2907"/>
                </a:lnTo>
                <a:lnTo>
                  <a:pt x="2708" y="2902"/>
                </a:lnTo>
                <a:lnTo>
                  <a:pt x="2708" y="2897"/>
                </a:lnTo>
                <a:lnTo>
                  <a:pt x="2708" y="2897"/>
                </a:lnTo>
                <a:lnTo>
                  <a:pt x="2708" y="2893"/>
                </a:lnTo>
                <a:lnTo>
                  <a:pt x="2708" y="2893"/>
                </a:lnTo>
                <a:lnTo>
                  <a:pt x="2708" y="2886"/>
                </a:lnTo>
                <a:lnTo>
                  <a:pt x="2708" y="2886"/>
                </a:lnTo>
                <a:lnTo>
                  <a:pt x="2717" y="2881"/>
                </a:lnTo>
                <a:lnTo>
                  <a:pt x="2720" y="2878"/>
                </a:lnTo>
                <a:lnTo>
                  <a:pt x="2722" y="2873"/>
                </a:lnTo>
                <a:lnTo>
                  <a:pt x="2722" y="2873"/>
                </a:lnTo>
                <a:lnTo>
                  <a:pt x="2727" y="2873"/>
                </a:lnTo>
                <a:lnTo>
                  <a:pt x="2731" y="2871"/>
                </a:lnTo>
                <a:lnTo>
                  <a:pt x="2734" y="2869"/>
                </a:lnTo>
                <a:lnTo>
                  <a:pt x="2736" y="2866"/>
                </a:lnTo>
                <a:lnTo>
                  <a:pt x="2736" y="2866"/>
                </a:lnTo>
                <a:lnTo>
                  <a:pt x="2734" y="2861"/>
                </a:lnTo>
                <a:lnTo>
                  <a:pt x="2736" y="2854"/>
                </a:lnTo>
                <a:lnTo>
                  <a:pt x="2736" y="2842"/>
                </a:lnTo>
                <a:lnTo>
                  <a:pt x="2736" y="2835"/>
                </a:lnTo>
                <a:lnTo>
                  <a:pt x="2736" y="2830"/>
                </a:lnTo>
                <a:lnTo>
                  <a:pt x="2734" y="2827"/>
                </a:lnTo>
                <a:lnTo>
                  <a:pt x="2729" y="2825"/>
                </a:lnTo>
                <a:lnTo>
                  <a:pt x="2729" y="2825"/>
                </a:lnTo>
                <a:lnTo>
                  <a:pt x="2724" y="2818"/>
                </a:lnTo>
                <a:lnTo>
                  <a:pt x="2722" y="2808"/>
                </a:lnTo>
                <a:lnTo>
                  <a:pt x="2722" y="2796"/>
                </a:lnTo>
                <a:lnTo>
                  <a:pt x="2722" y="2784"/>
                </a:lnTo>
                <a:lnTo>
                  <a:pt x="2722" y="2784"/>
                </a:lnTo>
                <a:lnTo>
                  <a:pt x="2726" y="2782"/>
                </a:lnTo>
                <a:lnTo>
                  <a:pt x="2727" y="2779"/>
                </a:lnTo>
                <a:lnTo>
                  <a:pt x="2729" y="2770"/>
                </a:lnTo>
                <a:lnTo>
                  <a:pt x="2729" y="2770"/>
                </a:lnTo>
                <a:lnTo>
                  <a:pt x="2732" y="2769"/>
                </a:lnTo>
                <a:lnTo>
                  <a:pt x="2736" y="2767"/>
                </a:lnTo>
                <a:lnTo>
                  <a:pt x="2743" y="2760"/>
                </a:lnTo>
                <a:lnTo>
                  <a:pt x="2746" y="2758"/>
                </a:lnTo>
                <a:lnTo>
                  <a:pt x="2749" y="2757"/>
                </a:lnTo>
                <a:lnTo>
                  <a:pt x="2756" y="2755"/>
                </a:lnTo>
                <a:lnTo>
                  <a:pt x="2763" y="2757"/>
                </a:lnTo>
                <a:lnTo>
                  <a:pt x="2763" y="2757"/>
                </a:lnTo>
                <a:lnTo>
                  <a:pt x="2768" y="2755"/>
                </a:lnTo>
                <a:lnTo>
                  <a:pt x="2773" y="2750"/>
                </a:lnTo>
                <a:lnTo>
                  <a:pt x="2782" y="2741"/>
                </a:lnTo>
                <a:lnTo>
                  <a:pt x="2785" y="2736"/>
                </a:lnTo>
                <a:lnTo>
                  <a:pt x="2790" y="2733"/>
                </a:lnTo>
                <a:lnTo>
                  <a:pt x="2796" y="2729"/>
                </a:lnTo>
                <a:lnTo>
                  <a:pt x="2804" y="2729"/>
                </a:lnTo>
                <a:lnTo>
                  <a:pt x="2804" y="2729"/>
                </a:lnTo>
                <a:lnTo>
                  <a:pt x="2804" y="2726"/>
                </a:lnTo>
                <a:lnTo>
                  <a:pt x="2804" y="2723"/>
                </a:lnTo>
                <a:lnTo>
                  <a:pt x="2804" y="2723"/>
                </a:lnTo>
                <a:lnTo>
                  <a:pt x="2804" y="2719"/>
                </a:lnTo>
                <a:lnTo>
                  <a:pt x="2804" y="2719"/>
                </a:lnTo>
                <a:lnTo>
                  <a:pt x="2804" y="2714"/>
                </a:lnTo>
                <a:lnTo>
                  <a:pt x="2802" y="2711"/>
                </a:lnTo>
                <a:lnTo>
                  <a:pt x="2802" y="2711"/>
                </a:lnTo>
                <a:lnTo>
                  <a:pt x="2801" y="2707"/>
                </a:lnTo>
                <a:lnTo>
                  <a:pt x="2801" y="2707"/>
                </a:lnTo>
                <a:lnTo>
                  <a:pt x="2799" y="2697"/>
                </a:lnTo>
                <a:lnTo>
                  <a:pt x="2796" y="2689"/>
                </a:lnTo>
                <a:lnTo>
                  <a:pt x="2787" y="2675"/>
                </a:lnTo>
                <a:lnTo>
                  <a:pt x="2787" y="2675"/>
                </a:lnTo>
                <a:lnTo>
                  <a:pt x="2787" y="2672"/>
                </a:lnTo>
                <a:lnTo>
                  <a:pt x="2787" y="2672"/>
                </a:lnTo>
                <a:lnTo>
                  <a:pt x="2785" y="2651"/>
                </a:lnTo>
                <a:lnTo>
                  <a:pt x="2782" y="2643"/>
                </a:lnTo>
                <a:lnTo>
                  <a:pt x="2777" y="2634"/>
                </a:lnTo>
                <a:lnTo>
                  <a:pt x="2777" y="2634"/>
                </a:lnTo>
                <a:lnTo>
                  <a:pt x="2775" y="2631"/>
                </a:lnTo>
                <a:lnTo>
                  <a:pt x="2773" y="2627"/>
                </a:lnTo>
                <a:lnTo>
                  <a:pt x="2768" y="2622"/>
                </a:lnTo>
                <a:lnTo>
                  <a:pt x="2768" y="2622"/>
                </a:lnTo>
                <a:lnTo>
                  <a:pt x="2765" y="2620"/>
                </a:lnTo>
                <a:lnTo>
                  <a:pt x="2765" y="2620"/>
                </a:lnTo>
                <a:lnTo>
                  <a:pt x="2765" y="2614"/>
                </a:lnTo>
                <a:lnTo>
                  <a:pt x="2761" y="2608"/>
                </a:lnTo>
                <a:lnTo>
                  <a:pt x="2758" y="2605"/>
                </a:lnTo>
                <a:lnTo>
                  <a:pt x="2753" y="2603"/>
                </a:lnTo>
                <a:lnTo>
                  <a:pt x="2744" y="2600"/>
                </a:lnTo>
                <a:lnTo>
                  <a:pt x="2741" y="2598"/>
                </a:lnTo>
                <a:lnTo>
                  <a:pt x="2738" y="2595"/>
                </a:lnTo>
                <a:lnTo>
                  <a:pt x="2738" y="2595"/>
                </a:lnTo>
                <a:lnTo>
                  <a:pt x="2736" y="2593"/>
                </a:lnTo>
                <a:lnTo>
                  <a:pt x="2736" y="2593"/>
                </a:lnTo>
                <a:lnTo>
                  <a:pt x="2729" y="2593"/>
                </a:lnTo>
                <a:lnTo>
                  <a:pt x="2729" y="2593"/>
                </a:lnTo>
                <a:lnTo>
                  <a:pt x="2727" y="2585"/>
                </a:lnTo>
                <a:lnTo>
                  <a:pt x="2726" y="2576"/>
                </a:lnTo>
                <a:lnTo>
                  <a:pt x="2717" y="2564"/>
                </a:lnTo>
                <a:lnTo>
                  <a:pt x="2714" y="2557"/>
                </a:lnTo>
                <a:lnTo>
                  <a:pt x="2710" y="2550"/>
                </a:lnTo>
                <a:lnTo>
                  <a:pt x="2708" y="2542"/>
                </a:lnTo>
                <a:lnTo>
                  <a:pt x="2708" y="2532"/>
                </a:lnTo>
                <a:lnTo>
                  <a:pt x="2708" y="2532"/>
                </a:lnTo>
                <a:lnTo>
                  <a:pt x="2714" y="2535"/>
                </a:lnTo>
                <a:lnTo>
                  <a:pt x="2717" y="2538"/>
                </a:lnTo>
                <a:lnTo>
                  <a:pt x="2720" y="2550"/>
                </a:lnTo>
                <a:lnTo>
                  <a:pt x="2722" y="2556"/>
                </a:lnTo>
                <a:lnTo>
                  <a:pt x="2726" y="2561"/>
                </a:lnTo>
                <a:lnTo>
                  <a:pt x="2731" y="2564"/>
                </a:lnTo>
                <a:lnTo>
                  <a:pt x="2736" y="2566"/>
                </a:lnTo>
                <a:lnTo>
                  <a:pt x="2736" y="2566"/>
                </a:lnTo>
                <a:lnTo>
                  <a:pt x="2736" y="2569"/>
                </a:lnTo>
                <a:lnTo>
                  <a:pt x="2738" y="2571"/>
                </a:lnTo>
                <a:lnTo>
                  <a:pt x="2743" y="2573"/>
                </a:lnTo>
                <a:lnTo>
                  <a:pt x="2743" y="2573"/>
                </a:lnTo>
                <a:lnTo>
                  <a:pt x="2749" y="2576"/>
                </a:lnTo>
                <a:lnTo>
                  <a:pt x="2756" y="2581"/>
                </a:lnTo>
                <a:lnTo>
                  <a:pt x="2767" y="2593"/>
                </a:lnTo>
                <a:lnTo>
                  <a:pt x="2777" y="2605"/>
                </a:lnTo>
                <a:lnTo>
                  <a:pt x="2784" y="2610"/>
                </a:lnTo>
                <a:lnTo>
                  <a:pt x="2790" y="2614"/>
                </a:lnTo>
                <a:lnTo>
                  <a:pt x="2790" y="2614"/>
                </a:lnTo>
                <a:lnTo>
                  <a:pt x="2790" y="2622"/>
                </a:lnTo>
                <a:lnTo>
                  <a:pt x="2794" y="2627"/>
                </a:lnTo>
                <a:lnTo>
                  <a:pt x="2799" y="2631"/>
                </a:lnTo>
                <a:lnTo>
                  <a:pt x="2804" y="2634"/>
                </a:lnTo>
                <a:lnTo>
                  <a:pt x="2804" y="2634"/>
                </a:lnTo>
                <a:lnTo>
                  <a:pt x="2804" y="2639"/>
                </a:lnTo>
                <a:lnTo>
                  <a:pt x="2806" y="2643"/>
                </a:lnTo>
                <a:lnTo>
                  <a:pt x="2808" y="2646"/>
                </a:lnTo>
                <a:lnTo>
                  <a:pt x="2811" y="2648"/>
                </a:lnTo>
                <a:lnTo>
                  <a:pt x="2811" y="2648"/>
                </a:lnTo>
                <a:lnTo>
                  <a:pt x="2809" y="2654"/>
                </a:lnTo>
                <a:lnTo>
                  <a:pt x="2809" y="2661"/>
                </a:lnTo>
                <a:lnTo>
                  <a:pt x="2813" y="2670"/>
                </a:lnTo>
                <a:lnTo>
                  <a:pt x="2816" y="2678"/>
                </a:lnTo>
                <a:lnTo>
                  <a:pt x="2818" y="2683"/>
                </a:lnTo>
                <a:lnTo>
                  <a:pt x="2818" y="2689"/>
                </a:lnTo>
                <a:lnTo>
                  <a:pt x="2818" y="2689"/>
                </a:lnTo>
                <a:lnTo>
                  <a:pt x="2825" y="2697"/>
                </a:lnTo>
                <a:lnTo>
                  <a:pt x="2830" y="2707"/>
                </a:lnTo>
                <a:lnTo>
                  <a:pt x="2835" y="2711"/>
                </a:lnTo>
                <a:lnTo>
                  <a:pt x="2840" y="2712"/>
                </a:lnTo>
                <a:lnTo>
                  <a:pt x="2845" y="2716"/>
                </a:lnTo>
                <a:lnTo>
                  <a:pt x="2852" y="2716"/>
                </a:lnTo>
                <a:lnTo>
                  <a:pt x="2852" y="2716"/>
                </a:lnTo>
                <a:lnTo>
                  <a:pt x="2857" y="2714"/>
                </a:lnTo>
                <a:lnTo>
                  <a:pt x="2860" y="2712"/>
                </a:lnTo>
                <a:lnTo>
                  <a:pt x="2862" y="2709"/>
                </a:lnTo>
                <a:lnTo>
                  <a:pt x="2864" y="2706"/>
                </a:lnTo>
                <a:lnTo>
                  <a:pt x="2866" y="2702"/>
                </a:lnTo>
                <a:lnTo>
                  <a:pt x="2864" y="2697"/>
                </a:lnTo>
                <a:lnTo>
                  <a:pt x="2862" y="2694"/>
                </a:lnTo>
                <a:lnTo>
                  <a:pt x="2859" y="2689"/>
                </a:lnTo>
                <a:lnTo>
                  <a:pt x="2859" y="2689"/>
                </a:lnTo>
                <a:lnTo>
                  <a:pt x="2854" y="2689"/>
                </a:lnTo>
                <a:lnTo>
                  <a:pt x="2852" y="2685"/>
                </a:lnTo>
                <a:lnTo>
                  <a:pt x="2850" y="2682"/>
                </a:lnTo>
                <a:lnTo>
                  <a:pt x="2850" y="2675"/>
                </a:lnTo>
                <a:lnTo>
                  <a:pt x="2852" y="2665"/>
                </a:lnTo>
                <a:lnTo>
                  <a:pt x="2852" y="2660"/>
                </a:lnTo>
                <a:lnTo>
                  <a:pt x="2852" y="2654"/>
                </a:lnTo>
                <a:lnTo>
                  <a:pt x="2872" y="2654"/>
                </a:lnTo>
                <a:lnTo>
                  <a:pt x="2872" y="2654"/>
                </a:lnTo>
                <a:lnTo>
                  <a:pt x="2871" y="2651"/>
                </a:lnTo>
                <a:lnTo>
                  <a:pt x="2867" y="2646"/>
                </a:lnTo>
                <a:lnTo>
                  <a:pt x="2862" y="2641"/>
                </a:lnTo>
                <a:lnTo>
                  <a:pt x="2860" y="2637"/>
                </a:lnTo>
                <a:lnTo>
                  <a:pt x="2857" y="2632"/>
                </a:lnTo>
                <a:lnTo>
                  <a:pt x="2857" y="2627"/>
                </a:lnTo>
                <a:lnTo>
                  <a:pt x="2859" y="2620"/>
                </a:lnTo>
                <a:lnTo>
                  <a:pt x="2859" y="2620"/>
                </a:lnTo>
                <a:lnTo>
                  <a:pt x="2866" y="2620"/>
                </a:lnTo>
                <a:lnTo>
                  <a:pt x="2872" y="2620"/>
                </a:lnTo>
                <a:lnTo>
                  <a:pt x="2883" y="2624"/>
                </a:lnTo>
                <a:lnTo>
                  <a:pt x="2889" y="2631"/>
                </a:lnTo>
                <a:lnTo>
                  <a:pt x="2900" y="2634"/>
                </a:lnTo>
                <a:lnTo>
                  <a:pt x="2900" y="2634"/>
                </a:lnTo>
                <a:lnTo>
                  <a:pt x="2901" y="2634"/>
                </a:lnTo>
                <a:lnTo>
                  <a:pt x="2903" y="2632"/>
                </a:lnTo>
                <a:lnTo>
                  <a:pt x="2905" y="2627"/>
                </a:lnTo>
                <a:lnTo>
                  <a:pt x="2906" y="2614"/>
                </a:lnTo>
                <a:lnTo>
                  <a:pt x="2906" y="2614"/>
                </a:lnTo>
                <a:lnTo>
                  <a:pt x="2910" y="2614"/>
                </a:lnTo>
                <a:lnTo>
                  <a:pt x="2912" y="2612"/>
                </a:lnTo>
                <a:lnTo>
                  <a:pt x="2913" y="2607"/>
                </a:lnTo>
                <a:lnTo>
                  <a:pt x="2913" y="2607"/>
                </a:lnTo>
                <a:lnTo>
                  <a:pt x="2918" y="2608"/>
                </a:lnTo>
                <a:lnTo>
                  <a:pt x="2920" y="2612"/>
                </a:lnTo>
                <a:lnTo>
                  <a:pt x="2920" y="2615"/>
                </a:lnTo>
                <a:lnTo>
                  <a:pt x="2917" y="2620"/>
                </a:lnTo>
                <a:lnTo>
                  <a:pt x="2912" y="2629"/>
                </a:lnTo>
                <a:lnTo>
                  <a:pt x="2912" y="2634"/>
                </a:lnTo>
                <a:lnTo>
                  <a:pt x="2913" y="2641"/>
                </a:lnTo>
                <a:lnTo>
                  <a:pt x="2913" y="2641"/>
                </a:lnTo>
                <a:lnTo>
                  <a:pt x="2915" y="2648"/>
                </a:lnTo>
                <a:lnTo>
                  <a:pt x="2915" y="2654"/>
                </a:lnTo>
                <a:lnTo>
                  <a:pt x="2912" y="2663"/>
                </a:lnTo>
                <a:lnTo>
                  <a:pt x="2908" y="2672"/>
                </a:lnTo>
                <a:lnTo>
                  <a:pt x="2906" y="2677"/>
                </a:lnTo>
                <a:lnTo>
                  <a:pt x="2906" y="2682"/>
                </a:lnTo>
                <a:lnTo>
                  <a:pt x="2906" y="2682"/>
                </a:lnTo>
                <a:lnTo>
                  <a:pt x="2908" y="2685"/>
                </a:lnTo>
                <a:lnTo>
                  <a:pt x="2910" y="2687"/>
                </a:lnTo>
                <a:lnTo>
                  <a:pt x="2912" y="2685"/>
                </a:lnTo>
                <a:lnTo>
                  <a:pt x="2913" y="2682"/>
                </a:lnTo>
                <a:lnTo>
                  <a:pt x="2913" y="2682"/>
                </a:lnTo>
                <a:lnTo>
                  <a:pt x="2918" y="2682"/>
                </a:lnTo>
                <a:lnTo>
                  <a:pt x="2922" y="2680"/>
                </a:lnTo>
                <a:lnTo>
                  <a:pt x="2925" y="2678"/>
                </a:lnTo>
                <a:lnTo>
                  <a:pt x="2927" y="2675"/>
                </a:lnTo>
                <a:lnTo>
                  <a:pt x="2927" y="2675"/>
                </a:lnTo>
                <a:lnTo>
                  <a:pt x="2932" y="2677"/>
                </a:lnTo>
                <a:lnTo>
                  <a:pt x="2937" y="2675"/>
                </a:lnTo>
                <a:lnTo>
                  <a:pt x="2941" y="2673"/>
                </a:lnTo>
                <a:lnTo>
                  <a:pt x="2942" y="2670"/>
                </a:lnTo>
                <a:lnTo>
                  <a:pt x="2947" y="2665"/>
                </a:lnTo>
                <a:lnTo>
                  <a:pt x="2949" y="2663"/>
                </a:lnTo>
                <a:lnTo>
                  <a:pt x="2954" y="2661"/>
                </a:lnTo>
                <a:lnTo>
                  <a:pt x="2954" y="2661"/>
                </a:lnTo>
                <a:lnTo>
                  <a:pt x="2981" y="2661"/>
                </a:lnTo>
                <a:lnTo>
                  <a:pt x="2993" y="2663"/>
                </a:lnTo>
                <a:lnTo>
                  <a:pt x="2999" y="2665"/>
                </a:lnTo>
                <a:lnTo>
                  <a:pt x="3002" y="2668"/>
                </a:lnTo>
                <a:lnTo>
                  <a:pt x="3002" y="2668"/>
                </a:lnTo>
                <a:lnTo>
                  <a:pt x="3007" y="2666"/>
                </a:lnTo>
                <a:lnTo>
                  <a:pt x="3012" y="2663"/>
                </a:lnTo>
                <a:lnTo>
                  <a:pt x="3014" y="2658"/>
                </a:lnTo>
                <a:lnTo>
                  <a:pt x="3016" y="2653"/>
                </a:lnTo>
                <a:lnTo>
                  <a:pt x="3017" y="2639"/>
                </a:lnTo>
                <a:lnTo>
                  <a:pt x="3016" y="2627"/>
                </a:lnTo>
                <a:lnTo>
                  <a:pt x="3016" y="2627"/>
                </a:lnTo>
                <a:lnTo>
                  <a:pt x="3014" y="2624"/>
                </a:lnTo>
                <a:lnTo>
                  <a:pt x="3012" y="2622"/>
                </a:lnTo>
                <a:lnTo>
                  <a:pt x="3010" y="2622"/>
                </a:lnTo>
                <a:lnTo>
                  <a:pt x="3009" y="2620"/>
                </a:lnTo>
                <a:lnTo>
                  <a:pt x="3009" y="2620"/>
                </a:lnTo>
                <a:lnTo>
                  <a:pt x="3009" y="2617"/>
                </a:lnTo>
                <a:lnTo>
                  <a:pt x="3009" y="2614"/>
                </a:lnTo>
                <a:lnTo>
                  <a:pt x="3009" y="2610"/>
                </a:lnTo>
                <a:lnTo>
                  <a:pt x="3009" y="2607"/>
                </a:lnTo>
                <a:lnTo>
                  <a:pt x="3009" y="2607"/>
                </a:lnTo>
                <a:lnTo>
                  <a:pt x="3007" y="2605"/>
                </a:lnTo>
                <a:lnTo>
                  <a:pt x="3005" y="2605"/>
                </a:lnTo>
                <a:lnTo>
                  <a:pt x="3004" y="2603"/>
                </a:lnTo>
                <a:lnTo>
                  <a:pt x="3002" y="2600"/>
                </a:lnTo>
                <a:lnTo>
                  <a:pt x="3002" y="2600"/>
                </a:lnTo>
                <a:lnTo>
                  <a:pt x="3002" y="2593"/>
                </a:lnTo>
                <a:lnTo>
                  <a:pt x="3002" y="2593"/>
                </a:lnTo>
                <a:lnTo>
                  <a:pt x="3002" y="2586"/>
                </a:lnTo>
                <a:lnTo>
                  <a:pt x="3002" y="2579"/>
                </a:lnTo>
                <a:lnTo>
                  <a:pt x="3004" y="2574"/>
                </a:lnTo>
                <a:lnTo>
                  <a:pt x="3009" y="2573"/>
                </a:lnTo>
                <a:lnTo>
                  <a:pt x="3009" y="2573"/>
                </a:lnTo>
                <a:lnTo>
                  <a:pt x="3009" y="2568"/>
                </a:lnTo>
                <a:lnTo>
                  <a:pt x="3010" y="2564"/>
                </a:lnTo>
                <a:lnTo>
                  <a:pt x="3012" y="2561"/>
                </a:lnTo>
                <a:lnTo>
                  <a:pt x="3016" y="2559"/>
                </a:lnTo>
                <a:lnTo>
                  <a:pt x="3016" y="2559"/>
                </a:lnTo>
                <a:lnTo>
                  <a:pt x="3016" y="2554"/>
                </a:lnTo>
                <a:lnTo>
                  <a:pt x="3016" y="2549"/>
                </a:lnTo>
                <a:lnTo>
                  <a:pt x="3014" y="2545"/>
                </a:lnTo>
                <a:lnTo>
                  <a:pt x="3010" y="2544"/>
                </a:lnTo>
                <a:lnTo>
                  <a:pt x="3005" y="2538"/>
                </a:lnTo>
                <a:lnTo>
                  <a:pt x="3002" y="2537"/>
                </a:lnTo>
                <a:lnTo>
                  <a:pt x="3002" y="2532"/>
                </a:lnTo>
                <a:lnTo>
                  <a:pt x="3002" y="2532"/>
                </a:lnTo>
                <a:lnTo>
                  <a:pt x="2999" y="2530"/>
                </a:lnTo>
                <a:lnTo>
                  <a:pt x="2997" y="2528"/>
                </a:lnTo>
                <a:lnTo>
                  <a:pt x="2995" y="2521"/>
                </a:lnTo>
                <a:lnTo>
                  <a:pt x="2995" y="2504"/>
                </a:lnTo>
                <a:lnTo>
                  <a:pt x="2995" y="2504"/>
                </a:lnTo>
                <a:lnTo>
                  <a:pt x="3002" y="2503"/>
                </a:lnTo>
                <a:lnTo>
                  <a:pt x="3007" y="2504"/>
                </a:lnTo>
                <a:lnTo>
                  <a:pt x="3012" y="2506"/>
                </a:lnTo>
                <a:lnTo>
                  <a:pt x="3014" y="2509"/>
                </a:lnTo>
                <a:lnTo>
                  <a:pt x="3019" y="2516"/>
                </a:lnTo>
                <a:lnTo>
                  <a:pt x="3022" y="2525"/>
                </a:lnTo>
                <a:lnTo>
                  <a:pt x="3022" y="2525"/>
                </a:lnTo>
                <a:lnTo>
                  <a:pt x="3021" y="2532"/>
                </a:lnTo>
                <a:lnTo>
                  <a:pt x="3022" y="2535"/>
                </a:lnTo>
                <a:lnTo>
                  <a:pt x="3024" y="2538"/>
                </a:lnTo>
                <a:lnTo>
                  <a:pt x="3027" y="2540"/>
                </a:lnTo>
                <a:lnTo>
                  <a:pt x="3033" y="2545"/>
                </a:lnTo>
                <a:lnTo>
                  <a:pt x="3034" y="2549"/>
                </a:lnTo>
                <a:lnTo>
                  <a:pt x="3036" y="2552"/>
                </a:lnTo>
                <a:lnTo>
                  <a:pt x="3036" y="2552"/>
                </a:lnTo>
                <a:lnTo>
                  <a:pt x="3033" y="2566"/>
                </a:lnTo>
                <a:lnTo>
                  <a:pt x="3029" y="2583"/>
                </a:lnTo>
                <a:lnTo>
                  <a:pt x="3029" y="2591"/>
                </a:lnTo>
                <a:lnTo>
                  <a:pt x="3029" y="2600"/>
                </a:lnTo>
                <a:lnTo>
                  <a:pt x="3033" y="2607"/>
                </a:lnTo>
                <a:lnTo>
                  <a:pt x="3036" y="2614"/>
                </a:lnTo>
                <a:lnTo>
                  <a:pt x="3036" y="2614"/>
                </a:lnTo>
                <a:lnTo>
                  <a:pt x="3034" y="2620"/>
                </a:lnTo>
                <a:lnTo>
                  <a:pt x="3034" y="2625"/>
                </a:lnTo>
                <a:lnTo>
                  <a:pt x="3038" y="2632"/>
                </a:lnTo>
                <a:lnTo>
                  <a:pt x="3043" y="2637"/>
                </a:lnTo>
                <a:lnTo>
                  <a:pt x="3043" y="2643"/>
                </a:lnTo>
                <a:lnTo>
                  <a:pt x="3043" y="2648"/>
                </a:lnTo>
                <a:lnTo>
                  <a:pt x="3043" y="2648"/>
                </a:lnTo>
                <a:lnTo>
                  <a:pt x="3043" y="2651"/>
                </a:lnTo>
                <a:lnTo>
                  <a:pt x="3045" y="2653"/>
                </a:lnTo>
                <a:lnTo>
                  <a:pt x="3050" y="2654"/>
                </a:lnTo>
                <a:lnTo>
                  <a:pt x="3063" y="2654"/>
                </a:lnTo>
                <a:lnTo>
                  <a:pt x="3063" y="2654"/>
                </a:lnTo>
                <a:lnTo>
                  <a:pt x="3068" y="2656"/>
                </a:lnTo>
                <a:lnTo>
                  <a:pt x="3070" y="2658"/>
                </a:lnTo>
                <a:lnTo>
                  <a:pt x="3070" y="2661"/>
                </a:lnTo>
                <a:lnTo>
                  <a:pt x="3070" y="2661"/>
                </a:lnTo>
                <a:lnTo>
                  <a:pt x="3077" y="2661"/>
                </a:lnTo>
                <a:lnTo>
                  <a:pt x="3080" y="2665"/>
                </a:lnTo>
                <a:lnTo>
                  <a:pt x="3085" y="2666"/>
                </a:lnTo>
                <a:lnTo>
                  <a:pt x="3091" y="2668"/>
                </a:lnTo>
                <a:lnTo>
                  <a:pt x="3091" y="2668"/>
                </a:lnTo>
                <a:lnTo>
                  <a:pt x="3092" y="2670"/>
                </a:lnTo>
                <a:lnTo>
                  <a:pt x="3094" y="2672"/>
                </a:lnTo>
                <a:lnTo>
                  <a:pt x="3097" y="2675"/>
                </a:lnTo>
                <a:lnTo>
                  <a:pt x="3103" y="2677"/>
                </a:lnTo>
                <a:lnTo>
                  <a:pt x="3104" y="2678"/>
                </a:lnTo>
                <a:lnTo>
                  <a:pt x="3104" y="2682"/>
                </a:lnTo>
                <a:lnTo>
                  <a:pt x="3104" y="2682"/>
                </a:lnTo>
                <a:lnTo>
                  <a:pt x="3109" y="2683"/>
                </a:lnTo>
                <a:lnTo>
                  <a:pt x="3114" y="2682"/>
                </a:lnTo>
                <a:lnTo>
                  <a:pt x="3118" y="2680"/>
                </a:lnTo>
                <a:lnTo>
                  <a:pt x="3120" y="2677"/>
                </a:lnTo>
                <a:lnTo>
                  <a:pt x="3125" y="2672"/>
                </a:lnTo>
                <a:lnTo>
                  <a:pt x="3126" y="2670"/>
                </a:lnTo>
                <a:lnTo>
                  <a:pt x="3132" y="2668"/>
                </a:lnTo>
                <a:lnTo>
                  <a:pt x="3132" y="2668"/>
                </a:lnTo>
                <a:lnTo>
                  <a:pt x="3147" y="2668"/>
                </a:lnTo>
                <a:lnTo>
                  <a:pt x="3160" y="2668"/>
                </a:lnTo>
                <a:lnTo>
                  <a:pt x="3186" y="2661"/>
                </a:lnTo>
                <a:lnTo>
                  <a:pt x="3186" y="2661"/>
                </a:lnTo>
                <a:lnTo>
                  <a:pt x="3186" y="2661"/>
                </a:lnTo>
                <a:lnTo>
                  <a:pt x="3186" y="2661"/>
                </a:lnTo>
                <a:lnTo>
                  <a:pt x="3189" y="2666"/>
                </a:lnTo>
                <a:lnTo>
                  <a:pt x="3189" y="2666"/>
                </a:lnTo>
                <a:lnTo>
                  <a:pt x="3189" y="2672"/>
                </a:lnTo>
                <a:lnTo>
                  <a:pt x="3189" y="2677"/>
                </a:lnTo>
                <a:lnTo>
                  <a:pt x="3186" y="2689"/>
                </a:lnTo>
                <a:lnTo>
                  <a:pt x="3186" y="2689"/>
                </a:lnTo>
                <a:lnTo>
                  <a:pt x="3184" y="2695"/>
                </a:lnTo>
                <a:lnTo>
                  <a:pt x="3184" y="2695"/>
                </a:lnTo>
                <a:lnTo>
                  <a:pt x="3179" y="2695"/>
                </a:lnTo>
                <a:lnTo>
                  <a:pt x="3179" y="2695"/>
                </a:lnTo>
                <a:lnTo>
                  <a:pt x="3164" y="2695"/>
                </a:lnTo>
                <a:lnTo>
                  <a:pt x="3149" y="2695"/>
                </a:lnTo>
                <a:lnTo>
                  <a:pt x="3120" y="2699"/>
                </a:lnTo>
                <a:lnTo>
                  <a:pt x="3094" y="2704"/>
                </a:lnTo>
                <a:lnTo>
                  <a:pt x="3070" y="2709"/>
                </a:lnTo>
                <a:lnTo>
                  <a:pt x="3070" y="2709"/>
                </a:lnTo>
                <a:lnTo>
                  <a:pt x="3063" y="2709"/>
                </a:lnTo>
                <a:lnTo>
                  <a:pt x="3056" y="2709"/>
                </a:lnTo>
                <a:lnTo>
                  <a:pt x="3046" y="2706"/>
                </a:lnTo>
                <a:lnTo>
                  <a:pt x="3036" y="2702"/>
                </a:lnTo>
                <a:lnTo>
                  <a:pt x="3031" y="2701"/>
                </a:lnTo>
                <a:lnTo>
                  <a:pt x="3022" y="2702"/>
                </a:lnTo>
                <a:lnTo>
                  <a:pt x="3022" y="2702"/>
                </a:lnTo>
                <a:lnTo>
                  <a:pt x="3016" y="2702"/>
                </a:lnTo>
                <a:lnTo>
                  <a:pt x="3010" y="2706"/>
                </a:lnTo>
                <a:lnTo>
                  <a:pt x="3007" y="2707"/>
                </a:lnTo>
                <a:lnTo>
                  <a:pt x="3002" y="2709"/>
                </a:lnTo>
                <a:lnTo>
                  <a:pt x="3002" y="2709"/>
                </a:lnTo>
                <a:lnTo>
                  <a:pt x="2999" y="2711"/>
                </a:lnTo>
                <a:lnTo>
                  <a:pt x="2997" y="2714"/>
                </a:lnTo>
                <a:lnTo>
                  <a:pt x="2995" y="2723"/>
                </a:lnTo>
                <a:lnTo>
                  <a:pt x="2995" y="2723"/>
                </a:lnTo>
                <a:lnTo>
                  <a:pt x="2990" y="2719"/>
                </a:lnTo>
                <a:lnTo>
                  <a:pt x="2981" y="2718"/>
                </a:lnTo>
                <a:lnTo>
                  <a:pt x="2964" y="2716"/>
                </a:lnTo>
                <a:lnTo>
                  <a:pt x="2946" y="2716"/>
                </a:lnTo>
                <a:lnTo>
                  <a:pt x="2927" y="2716"/>
                </a:lnTo>
                <a:lnTo>
                  <a:pt x="2927" y="2716"/>
                </a:lnTo>
                <a:lnTo>
                  <a:pt x="2927" y="2721"/>
                </a:lnTo>
                <a:lnTo>
                  <a:pt x="2927" y="2726"/>
                </a:lnTo>
                <a:lnTo>
                  <a:pt x="2930" y="2728"/>
                </a:lnTo>
                <a:lnTo>
                  <a:pt x="2932" y="2729"/>
                </a:lnTo>
                <a:lnTo>
                  <a:pt x="2941" y="2733"/>
                </a:lnTo>
                <a:lnTo>
                  <a:pt x="2944" y="2735"/>
                </a:lnTo>
                <a:lnTo>
                  <a:pt x="2947" y="2736"/>
                </a:lnTo>
                <a:lnTo>
                  <a:pt x="2947" y="2736"/>
                </a:lnTo>
                <a:lnTo>
                  <a:pt x="2951" y="2738"/>
                </a:lnTo>
                <a:lnTo>
                  <a:pt x="2954" y="2740"/>
                </a:lnTo>
                <a:lnTo>
                  <a:pt x="2956" y="2743"/>
                </a:lnTo>
                <a:lnTo>
                  <a:pt x="2961" y="2743"/>
                </a:lnTo>
                <a:lnTo>
                  <a:pt x="2961" y="2743"/>
                </a:lnTo>
                <a:lnTo>
                  <a:pt x="2966" y="2743"/>
                </a:lnTo>
                <a:lnTo>
                  <a:pt x="2970" y="2745"/>
                </a:lnTo>
                <a:lnTo>
                  <a:pt x="2973" y="2747"/>
                </a:lnTo>
                <a:lnTo>
                  <a:pt x="2975" y="2750"/>
                </a:lnTo>
                <a:lnTo>
                  <a:pt x="2975" y="2750"/>
                </a:lnTo>
                <a:lnTo>
                  <a:pt x="2987" y="2745"/>
                </a:lnTo>
                <a:lnTo>
                  <a:pt x="3000" y="2741"/>
                </a:lnTo>
                <a:lnTo>
                  <a:pt x="3031" y="2738"/>
                </a:lnTo>
                <a:lnTo>
                  <a:pt x="3063" y="2736"/>
                </a:lnTo>
                <a:lnTo>
                  <a:pt x="3097" y="2736"/>
                </a:lnTo>
                <a:lnTo>
                  <a:pt x="3097" y="2736"/>
                </a:lnTo>
                <a:lnTo>
                  <a:pt x="3096" y="2743"/>
                </a:lnTo>
                <a:lnTo>
                  <a:pt x="3094" y="2748"/>
                </a:lnTo>
                <a:lnTo>
                  <a:pt x="3092" y="2753"/>
                </a:lnTo>
                <a:lnTo>
                  <a:pt x="3087" y="2758"/>
                </a:lnTo>
                <a:lnTo>
                  <a:pt x="3079" y="2764"/>
                </a:lnTo>
                <a:lnTo>
                  <a:pt x="3070" y="2770"/>
                </a:lnTo>
                <a:lnTo>
                  <a:pt x="3070" y="2777"/>
                </a:lnTo>
                <a:lnTo>
                  <a:pt x="3070" y="2777"/>
                </a:lnTo>
                <a:lnTo>
                  <a:pt x="3068" y="2781"/>
                </a:lnTo>
                <a:lnTo>
                  <a:pt x="3067" y="2782"/>
                </a:lnTo>
                <a:lnTo>
                  <a:pt x="3062" y="2784"/>
                </a:lnTo>
                <a:lnTo>
                  <a:pt x="3050" y="2784"/>
                </a:lnTo>
                <a:lnTo>
                  <a:pt x="3050" y="2784"/>
                </a:lnTo>
                <a:lnTo>
                  <a:pt x="3048" y="2787"/>
                </a:lnTo>
                <a:lnTo>
                  <a:pt x="3046" y="2791"/>
                </a:lnTo>
                <a:lnTo>
                  <a:pt x="3043" y="2794"/>
                </a:lnTo>
                <a:lnTo>
                  <a:pt x="3043" y="2798"/>
                </a:lnTo>
                <a:lnTo>
                  <a:pt x="3043" y="2798"/>
                </a:lnTo>
                <a:lnTo>
                  <a:pt x="3033" y="2799"/>
                </a:lnTo>
                <a:lnTo>
                  <a:pt x="3024" y="2803"/>
                </a:lnTo>
                <a:lnTo>
                  <a:pt x="3019" y="2805"/>
                </a:lnTo>
                <a:lnTo>
                  <a:pt x="3017" y="2808"/>
                </a:lnTo>
                <a:lnTo>
                  <a:pt x="3016" y="2813"/>
                </a:lnTo>
                <a:lnTo>
                  <a:pt x="3016" y="2818"/>
                </a:lnTo>
                <a:lnTo>
                  <a:pt x="3016" y="2818"/>
                </a:lnTo>
                <a:lnTo>
                  <a:pt x="3021" y="2820"/>
                </a:lnTo>
                <a:lnTo>
                  <a:pt x="3022" y="2822"/>
                </a:lnTo>
                <a:lnTo>
                  <a:pt x="3022" y="2825"/>
                </a:lnTo>
                <a:lnTo>
                  <a:pt x="3022" y="2825"/>
                </a:lnTo>
                <a:lnTo>
                  <a:pt x="3022" y="2827"/>
                </a:lnTo>
                <a:lnTo>
                  <a:pt x="3024" y="2828"/>
                </a:lnTo>
                <a:lnTo>
                  <a:pt x="3031" y="2832"/>
                </a:lnTo>
                <a:lnTo>
                  <a:pt x="3038" y="2833"/>
                </a:lnTo>
                <a:lnTo>
                  <a:pt x="3043" y="2832"/>
                </a:lnTo>
                <a:lnTo>
                  <a:pt x="3043" y="2832"/>
                </a:lnTo>
                <a:lnTo>
                  <a:pt x="3043" y="2828"/>
                </a:lnTo>
                <a:lnTo>
                  <a:pt x="3043" y="2825"/>
                </a:lnTo>
                <a:lnTo>
                  <a:pt x="3043" y="2825"/>
                </a:lnTo>
                <a:lnTo>
                  <a:pt x="3050" y="2825"/>
                </a:lnTo>
                <a:lnTo>
                  <a:pt x="3056" y="2825"/>
                </a:lnTo>
                <a:lnTo>
                  <a:pt x="3062" y="2823"/>
                </a:lnTo>
                <a:lnTo>
                  <a:pt x="3063" y="2822"/>
                </a:lnTo>
                <a:lnTo>
                  <a:pt x="3063" y="2818"/>
                </a:lnTo>
                <a:lnTo>
                  <a:pt x="3063" y="2818"/>
                </a:lnTo>
                <a:lnTo>
                  <a:pt x="3060" y="2818"/>
                </a:lnTo>
                <a:lnTo>
                  <a:pt x="3058" y="2815"/>
                </a:lnTo>
                <a:lnTo>
                  <a:pt x="3060" y="2813"/>
                </a:lnTo>
                <a:lnTo>
                  <a:pt x="3063" y="2811"/>
                </a:lnTo>
                <a:lnTo>
                  <a:pt x="3070" y="2811"/>
                </a:lnTo>
                <a:lnTo>
                  <a:pt x="3070" y="2811"/>
                </a:lnTo>
                <a:lnTo>
                  <a:pt x="3077" y="2810"/>
                </a:lnTo>
                <a:lnTo>
                  <a:pt x="3080" y="2810"/>
                </a:lnTo>
                <a:lnTo>
                  <a:pt x="3089" y="2813"/>
                </a:lnTo>
                <a:lnTo>
                  <a:pt x="3094" y="2818"/>
                </a:lnTo>
                <a:lnTo>
                  <a:pt x="3099" y="2818"/>
                </a:lnTo>
                <a:lnTo>
                  <a:pt x="3104" y="2818"/>
                </a:lnTo>
                <a:lnTo>
                  <a:pt x="3104" y="2818"/>
                </a:lnTo>
                <a:lnTo>
                  <a:pt x="3109" y="2818"/>
                </a:lnTo>
                <a:lnTo>
                  <a:pt x="3114" y="2818"/>
                </a:lnTo>
                <a:lnTo>
                  <a:pt x="3118" y="2820"/>
                </a:lnTo>
                <a:lnTo>
                  <a:pt x="3120" y="2823"/>
                </a:lnTo>
                <a:lnTo>
                  <a:pt x="3125" y="2828"/>
                </a:lnTo>
                <a:lnTo>
                  <a:pt x="3126" y="2832"/>
                </a:lnTo>
                <a:lnTo>
                  <a:pt x="3132" y="2832"/>
                </a:lnTo>
                <a:lnTo>
                  <a:pt x="3132" y="2832"/>
                </a:lnTo>
                <a:lnTo>
                  <a:pt x="3137" y="2832"/>
                </a:lnTo>
                <a:lnTo>
                  <a:pt x="3142" y="2832"/>
                </a:lnTo>
                <a:lnTo>
                  <a:pt x="3147" y="2827"/>
                </a:lnTo>
                <a:lnTo>
                  <a:pt x="3154" y="2823"/>
                </a:lnTo>
                <a:lnTo>
                  <a:pt x="3159" y="2823"/>
                </a:lnTo>
                <a:lnTo>
                  <a:pt x="3166" y="2825"/>
                </a:lnTo>
                <a:lnTo>
                  <a:pt x="3166" y="2825"/>
                </a:lnTo>
                <a:lnTo>
                  <a:pt x="3164" y="2827"/>
                </a:lnTo>
                <a:lnTo>
                  <a:pt x="3162" y="2828"/>
                </a:lnTo>
                <a:lnTo>
                  <a:pt x="3159" y="2832"/>
                </a:lnTo>
                <a:lnTo>
                  <a:pt x="3154" y="2833"/>
                </a:lnTo>
                <a:lnTo>
                  <a:pt x="3152" y="2835"/>
                </a:lnTo>
                <a:lnTo>
                  <a:pt x="3152" y="2839"/>
                </a:lnTo>
                <a:lnTo>
                  <a:pt x="3152" y="2839"/>
                </a:lnTo>
                <a:lnTo>
                  <a:pt x="3143" y="2844"/>
                </a:lnTo>
                <a:lnTo>
                  <a:pt x="3138" y="2845"/>
                </a:lnTo>
                <a:lnTo>
                  <a:pt x="3132" y="2845"/>
                </a:lnTo>
                <a:lnTo>
                  <a:pt x="3132" y="2845"/>
                </a:lnTo>
                <a:lnTo>
                  <a:pt x="3130" y="2844"/>
                </a:lnTo>
                <a:lnTo>
                  <a:pt x="3128" y="2842"/>
                </a:lnTo>
                <a:lnTo>
                  <a:pt x="3123" y="2840"/>
                </a:lnTo>
                <a:lnTo>
                  <a:pt x="3111" y="2839"/>
                </a:lnTo>
                <a:lnTo>
                  <a:pt x="2988" y="2839"/>
                </a:lnTo>
                <a:lnTo>
                  <a:pt x="2988" y="2839"/>
                </a:lnTo>
                <a:lnTo>
                  <a:pt x="2978" y="2837"/>
                </a:lnTo>
                <a:lnTo>
                  <a:pt x="2971" y="2833"/>
                </a:lnTo>
                <a:lnTo>
                  <a:pt x="2966" y="2828"/>
                </a:lnTo>
                <a:lnTo>
                  <a:pt x="2961" y="2822"/>
                </a:lnTo>
                <a:lnTo>
                  <a:pt x="2956" y="2815"/>
                </a:lnTo>
                <a:lnTo>
                  <a:pt x="2951" y="2810"/>
                </a:lnTo>
                <a:lnTo>
                  <a:pt x="2944" y="2806"/>
                </a:lnTo>
                <a:lnTo>
                  <a:pt x="2934" y="2805"/>
                </a:lnTo>
                <a:lnTo>
                  <a:pt x="2934" y="2805"/>
                </a:lnTo>
                <a:lnTo>
                  <a:pt x="2930" y="2813"/>
                </a:lnTo>
                <a:lnTo>
                  <a:pt x="2930" y="2818"/>
                </a:lnTo>
                <a:lnTo>
                  <a:pt x="2932" y="2820"/>
                </a:lnTo>
                <a:lnTo>
                  <a:pt x="2937" y="2822"/>
                </a:lnTo>
                <a:lnTo>
                  <a:pt x="2946" y="2823"/>
                </a:lnTo>
                <a:lnTo>
                  <a:pt x="2951" y="2823"/>
                </a:lnTo>
                <a:lnTo>
                  <a:pt x="2954" y="2825"/>
                </a:lnTo>
                <a:lnTo>
                  <a:pt x="2954" y="2825"/>
                </a:lnTo>
                <a:lnTo>
                  <a:pt x="2954" y="2828"/>
                </a:lnTo>
                <a:lnTo>
                  <a:pt x="2954" y="2832"/>
                </a:lnTo>
                <a:lnTo>
                  <a:pt x="2954" y="2835"/>
                </a:lnTo>
                <a:lnTo>
                  <a:pt x="2954" y="2839"/>
                </a:lnTo>
                <a:lnTo>
                  <a:pt x="2954" y="2839"/>
                </a:lnTo>
                <a:lnTo>
                  <a:pt x="2963" y="2844"/>
                </a:lnTo>
                <a:lnTo>
                  <a:pt x="2966" y="2847"/>
                </a:lnTo>
                <a:lnTo>
                  <a:pt x="2968" y="2852"/>
                </a:lnTo>
                <a:lnTo>
                  <a:pt x="2968" y="2852"/>
                </a:lnTo>
                <a:lnTo>
                  <a:pt x="3009" y="2857"/>
                </a:lnTo>
                <a:lnTo>
                  <a:pt x="3051" y="2859"/>
                </a:lnTo>
                <a:lnTo>
                  <a:pt x="3091" y="2859"/>
                </a:lnTo>
                <a:lnTo>
                  <a:pt x="3132" y="2859"/>
                </a:lnTo>
                <a:lnTo>
                  <a:pt x="3132" y="2859"/>
                </a:lnTo>
                <a:lnTo>
                  <a:pt x="3138" y="2857"/>
                </a:lnTo>
                <a:lnTo>
                  <a:pt x="3145" y="2856"/>
                </a:lnTo>
                <a:lnTo>
                  <a:pt x="3150" y="2854"/>
                </a:lnTo>
                <a:lnTo>
                  <a:pt x="3159" y="2852"/>
                </a:lnTo>
                <a:lnTo>
                  <a:pt x="3159" y="2852"/>
                </a:lnTo>
                <a:lnTo>
                  <a:pt x="3179" y="2852"/>
                </a:lnTo>
                <a:lnTo>
                  <a:pt x="3179" y="2852"/>
                </a:lnTo>
                <a:lnTo>
                  <a:pt x="3193" y="2854"/>
                </a:lnTo>
                <a:lnTo>
                  <a:pt x="3207" y="2857"/>
                </a:lnTo>
                <a:lnTo>
                  <a:pt x="3222" y="2859"/>
                </a:lnTo>
                <a:lnTo>
                  <a:pt x="3241" y="2859"/>
                </a:lnTo>
                <a:lnTo>
                  <a:pt x="3241" y="2859"/>
                </a:lnTo>
                <a:lnTo>
                  <a:pt x="3251" y="2857"/>
                </a:lnTo>
                <a:lnTo>
                  <a:pt x="3261" y="2856"/>
                </a:lnTo>
                <a:lnTo>
                  <a:pt x="3271" y="2854"/>
                </a:lnTo>
                <a:lnTo>
                  <a:pt x="3282" y="2852"/>
                </a:lnTo>
                <a:lnTo>
                  <a:pt x="3282" y="2852"/>
                </a:lnTo>
                <a:lnTo>
                  <a:pt x="3302" y="2854"/>
                </a:lnTo>
                <a:lnTo>
                  <a:pt x="3323" y="2857"/>
                </a:lnTo>
                <a:lnTo>
                  <a:pt x="3343" y="2861"/>
                </a:lnTo>
                <a:lnTo>
                  <a:pt x="3353" y="2861"/>
                </a:lnTo>
                <a:lnTo>
                  <a:pt x="3364" y="2859"/>
                </a:lnTo>
                <a:lnTo>
                  <a:pt x="3364" y="2859"/>
                </a:lnTo>
                <a:lnTo>
                  <a:pt x="3370" y="2859"/>
                </a:lnTo>
                <a:lnTo>
                  <a:pt x="3374" y="2857"/>
                </a:lnTo>
                <a:lnTo>
                  <a:pt x="3379" y="2854"/>
                </a:lnTo>
                <a:lnTo>
                  <a:pt x="3384" y="2852"/>
                </a:lnTo>
                <a:lnTo>
                  <a:pt x="3384" y="2852"/>
                </a:lnTo>
                <a:lnTo>
                  <a:pt x="3386" y="2851"/>
                </a:lnTo>
                <a:lnTo>
                  <a:pt x="3388" y="2849"/>
                </a:lnTo>
                <a:lnTo>
                  <a:pt x="3391" y="2845"/>
                </a:lnTo>
                <a:lnTo>
                  <a:pt x="3396" y="2844"/>
                </a:lnTo>
                <a:lnTo>
                  <a:pt x="3398" y="2842"/>
                </a:lnTo>
                <a:lnTo>
                  <a:pt x="3398" y="2839"/>
                </a:lnTo>
                <a:lnTo>
                  <a:pt x="3432" y="2839"/>
                </a:lnTo>
                <a:lnTo>
                  <a:pt x="3432" y="2839"/>
                </a:lnTo>
                <a:lnTo>
                  <a:pt x="3430" y="2832"/>
                </a:lnTo>
                <a:lnTo>
                  <a:pt x="3427" y="2828"/>
                </a:lnTo>
                <a:lnTo>
                  <a:pt x="3422" y="2827"/>
                </a:lnTo>
                <a:lnTo>
                  <a:pt x="3415" y="2825"/>
                </a:lnTo>
                <a:lnTo>
                  <a:pt x="3399" y="2825"/>
                </a:lnTo>
                <a:lnTo>
                  <a:pt x="3384" y="2825"/>
                </a:lnTo>
                <a:lnTo>
                  <a:pt x="3384" y="2825"/>
                </a:lnTo>
                <a:lnTo>
                  <a:pt x="3376" y="2825"/>
                </a:lnTo>
                <a:lnTo>
                  <a:pt x="3376" y="2825"/>
                </a:lnTo>
                <a:lnTo>
                  <a:pt x="3372" y="2827"/>
                </a:lnTo>
                <a:lnTo>
                  <a:pt x="3372" y="2827"/>
                </a:lnTo>
                <a:lnTo>
                  <a:pt x="3369" y="2827"/>
                </a:lnTo>
                <a:lnTo>
                  <a:pt x="3367" y="2827"/>
                </a:lnTo>
                <a:lnTo>
                  <a:pt x="3362" y="2832"/>
                </a:lnTo>
                <a:lnTo>
                  <a:pt x="3357" y="2835"/>
                </a:lnTo>
                <a:lnTo>
                  <a:pt x="3353" y="2837"/>
                </a:lnTo>
                <a:lnTo>
                  <a:pt x="3353" y="2837"/>
                </a:lnTo>
                <a:lnTo>
                  <a:pt x="3350" y="2839"/>
                </a:lnTo>
                <a:lnTo>
                  <a:pt x="3341" y="2839"/>
                </a:lnTo>
                <a:lnTo>
                  <a:pt x="3341" y="2839"/>
                </a:lnTo>
                <a:lnTo>
                  <a:pt x="3331" y="2839"/>
                </a:lnTo>
                <a:lnTo>
                  <a:pt x="3319" y="2839"/>
                </a:lnTo>
                <a:lnTo>
                  <a:pt x="3319" y="2839"/>
                </a:lnTo>
                <a:lnTo>
                  <a:pt x="3316" y="2839"/>
                </a:lnTo>
                <a:lnTo>
                  <a:pt x="3289" y="2839"/>
                </a:lnTo>
                <a:lnTo>
                  <a:pt x="3289" y="2839"/>
                </a:lnTo>
                <a:lnTo>
                  <a:pt x="3290" y="2835"/>
                </a:lnTo>
                <a:lnTo>
                  <a:pt x="3295" y="2833"/>
                </a:lnTo>
                <a:lnTo>
                  <a:pt x="3307" y="2832"/>
                </a:lnTo>
                <a:lnTo>
                  <a:pt x="3307" y="2832"/>
                </a:lnTo>
                <a:lnTo>
                  <a:pt x="3312" y="2832"/>
                </a:lnTo>
                <a:lnTo>
                  <a:pt x="3312" y="2832"/>
                </a:lnTo>
                <a:lnTo>
                  <a:pt x="3316" y="2833"/>
                </a:lnTo>
                <a:lnTo>
                  <a:pt x="3321" y="2833"/>
                </a:lnTo>
                <a:lnTo>
                  <a:pt x="3328" y="2830"/>
                </a:lnTo>
                <a:lnTo>
                  <a:pt x="3335" y="2825"/>
                </a:lnTo>
                <a:lnTo>
                  <a:pt x="3343" y="2822"/>
                </a:lnTo>
                <a:lnTo>
                  <a:pt x="3343" y="2822"/>
                </a:lnTo>
                <a:lnTo>
                  <a:pt x="3347" y="2820"/>
                </a:lnTo>
                <a:lnTo>
                  <a:pt x="3347" y="2820"/>
                </a:lnTo>
                <a:lnTo>
                  <a:pt x="3360" y="2815"/>
                </a:lnTo>
                <a:lnTo>
                  <a:pt x="3360" y="2815"/>
                </a:lnTo>
                <a:lnTo>
                  <a:pt x="3364" y="2815"/>
                </a:lnTo>
                <a:lnTo>
                  <a:pt x="3364" y="2815"/>
                </a:lnTo>
                <a:lnTo>
                  <a:pt x="3367" y="2811"/>
                </a:lnTo>
                <a:lnTo>
                  <a:pt x="3370" y="2810"/>
                </a:lnTo>
                <a:lnTo>
                  <a:pt x="3379" y="2808"/>
                </a:lnTo>
                <a:lnTo>
                  <a:pt x="3389" y="2806"/>
                </a:lnTo>
                <a:lnTo>
                  <a:pt x="3399" y="2803"/>
                </a:lnTo>
                <a:lnTo>
                  <a:pt x="3399" y="2803"/>
                </a:lnTo>
                <a:lnTo>
                  <a:pt x="3403" y="2801"/>
                </a:lnTo>
                <a:lnTo>
                  <a:pt x="3403" y="2801"/>
                </a:lnTo>
                <a:lnTo>
                  <a:pt x="3410" y="2796"/>
                </a:lnTo>
                <a:lnTo>
                  <a:pt x="3416" y="2791"/>
                </a:lnTo>
                <a:lnTo>
                  <a:pt x="3416" y="2791"/>
                </a:lnTo>
                <a:lnTo>
                  <a:pt x="3418" y="2787"/>
                </a:lnTo>
                <a:lnTo>
                  <a:pt x="3418" y="2787"/>
                </a:lnTo>
                <a:lnTo>
                  <a:pt x="3420" y="2784"/>
                </a:lnTo>
                <a:lnTo>
                  <a:pt x="3423" y="2782"/>
                </a:lnTo>
                <a:lnTo>
                  <a:pt x="3434" y="2779"/>
                </a:lnTo>
                <a:lnTo>
                  <a:pt x="3444" y="2777"/>
                </a:lnTo>
                <a:lnTo>
                  <a:pt x="3447" y="2774"/>
                </a:lnTo>
                <a:lnTo>
                  <a:pt x="3451" y="2770"/>
                </a:lnTo>
                <a:lnTo>
                  <a:pt x="3451" y="2770"/>
                </a:lnTo>
                <a:lnTo>
                  <a:pt x="3451" y="2769"/>
                </a:lnTo>
                <a:lnTo>
                  <a:pt x="3451" y="2769"/>
                </a:lnTo>
                <a:lnTo>
                  <a:pt x="3452" y="2764"/>
                </a:lnTo>
                <a:lnTo>
                  <a:pt x="3452" y="2757"/>
                </a:lnTo>
                <a:lnTo>
                  <a:pt x="3452" y="2757"/>
                </a:lnTo>
                <a:lnTo>
                  <a:pt x="3459" y="2757"/>
                </a:lnTo>
                <a:lnTo>
                  <a:pt x="3464" y="2758"/>
                </a:lnTo>
                <a:lnTo>
                  <a:pt x="3468" y="2762"/>
                </a:lnTo>
                <a:lnTo>
                  <a:pt x="3471" y="2765"/>
                </a:lnTo>
                <a:lnTo>
                  <a:pt x="3478" y="2772"/>
                </a:lnTo>
                <a:lnTo>
                  <a:pt x="3481" y="2776"/>
                </a:lnTo>
                <a:lnTo>
                  <a:pt x="3486" y="2777"/>
                </a:lnTo>
                <a:lnTo>
                  <a:pt x="3486" y="2777"/>
                </a:lnTo>
                <a:lnTo>
                  <a:pt x="3493" y="2777"/>
                </a:lnTo>
                <a:lnTo>
                  <a:pt x="3500" y="2777"/>
                </a:lnTo>
                <a:lnTo>
                  <a:pt x="3505" y="2776"/>
                </a:lnTo>
                <a:lnTo>
                  <a:pt x="3507" y="2770"/>
                </a:lnTo>
                <a:lnTo>
                  <a:pt x="3507" y="2770"/>
                </a:lnTo>
                <a:lnTo>
                  <a:pt x="3517" y="2777"/>
                </a:lnTo>
                <a:lnTo>
                  <a:pt x="3529" y="2782"/>
                </a:lnTo>
                <a:lnTo>
                  <a:pt x="3544" y="2784"/>
                </a:lnTo>
                <a:lnTo>
                  <a:pt x="3551" y="2786"/>
                </a:lnTo>
                <a:lnTo>
                  <a:pt x="3561" y="2784"/>
                </a:lnTo>
                <a:lnTo>
                  <a:pt x="3561" y="2784"/>
                </a:lnTo>
                <a:lnTo>
                  <a:pt x="3565" y="2782"/>
                </a:lnTo>
                <a:lnTo>
                  <a:pt x="3567" y="2781"/>
                </a:lnTo>
                <a:lnTo>
                  <a:pt x="3568" y="2774"/>
                </a:lnTo>
                <a:lnTo>
                  <a:pt x="3568" y="2757"/>
                </a:lnTo>
                <a:lnTo>
                  <a:pt x="3568" y="2757"/>
                </a:lnTo>
                <a:lnTo>
                  <a:pt x="3573" y="2748"/>
                </a:lnTo>
                <a:lnTo>
                  <a:pt x="3577" y="2745"/>
                </a:lnTo>
                <a:lnTo>
                  <a:pt x="3582" y="2743"/>
                </a:lnTo>
                <a:lnTo>
                  <a:pt x="3582" y="2743"/>
                </a:lnTo>
                <a:lnTo>
                  <a:pt x="3589" y="2743"/>
                </a:lnTo>
                <a:lnTo>
                  <a:pt x="3589" y="2743"/>
                </a:lnTo>
                <a:lnTo>
                  <a:pt x="3594" y="2753"/>
                </a:lnTo>
                <a:lnTo>
                  <a:pt x="3597" y="2765"/>
                </a:lnTo>
                <a:lnTo>
                  <a:pt x="3602" y="2791"/>
                </a:lnTo>
                <a:lnTo>
                  <a:pt x="3602" y="2791"/>
                </a:lnTo>
                <a:lnTo>
                  <a:pt x="3604" y="2796"/>
                </a:lnTo>
                <a:lnTo>
                  <a:pt x="3607" y="2801"/>
                </a:lnTo>
                <a:lnTo>
                  <a:pt x="3613" y="2805"/>
                </a:lnTo>
                <a:lnTo>
                  <a:pt x="3618" y="2806"/>
                </a:lnTo>
                <a:lnTo>
                  <a:pt x="3630" y="2810"/>
                </a:lnTo>
                <a:lnTo>
                  <a:pt x="3633" y="2813"/>
                </a:lnTo>
                <a:lnTo>
                  <a:pt x="3636" y="2818"/>
                </a:lnTo>
                <a:lnTo>
                  <a:pt x="3636" y="2818"/>
                </a:lnTo>
                <a:lnTo>
                  <a:pt x="3636" y="2828"/>
                </a:lnTo>
                <a:lnTo>
                  <a:pt x="3635" y="2837"/>
                </a:lnTo>
                <a:lnTo>
                  <a:pt x="3631" y="2844"/>
                </a:lnTo>
                <a:lnTo>
                  <a:pt x="3625" y="2847"/>
                </a:lnTo>
                <a:lnTo>
                  <a:pt x="3618" y="2851"/>
                </a:lnTo>
                <a:lnTo>
                  <a:pt x="3609" y="2852"/>
                </a:lnTo>
                <a:lnTo>
                  <a:pt x="3599" y="2852"/>
                </a:lnTo>
                <a:lnTo>
                  <a:pt x="3589" y="2852"/>
                </a:lnTo>
                <a:lnTo>
                  <a:pt x="3589" y="2852"/>
                </a:lnTo>
                <a:lnTo>
                  <a:pt x="3585" y="2856"/>
                </a:lnTo>
                <a:lnTo>
                  <a:pt x="3582" y="2859"/>
                </a:lnTo>
                <a:lnTo>
                  <a:pt x="3577" y="2868"/>
                </a:lnTo>
                <a:lnTo>
                  <a:pt x="3573" y="2878"/>
                </a:lnTo>
                <a:lnTo>
                  <a:pt x="3568" y="2886"/>
                </a:lnTo>
                <a:lnTo>
                  <a:pt x="3568" y="2886"/>
                </a:lnTo>
                <a:lnTo>
                  <a:pt x="3561" y="2886"/>
                </a:lnTo>
                <a:lnTo>
                  <a:pt x="3558" y="2886"/>
                </a:lnTo>
                <a:lnTo>
                  <a:pt x="3555" y="2888"/>
                </a:lnTo>
                <a:lnTo>
                  <a:pt x="3553" y="2891"/>
                </a:lnTo>
                <a:lnTo>
                  <a:pt x="3548" y="2897"/>
                </a:lnTo>
                <a:lnTo>
                  <a:pt x="3544" y="2900"/>
                </a:lnTo>
                <a:lnTo>
                  <a:pt x="3541" y="2900"/>
                </a:lnTo>
                <a:lnTo>
                  <a:pt x="3541" y="2900"/>
                </a:lnTo>
                <a:lnTo>
                  <a:pt x="3541" y="2903"/>
                </a:lnTo>
                <a:lnTo>
                  <a:pt x="3541" y="2903"/>
                </a:lnTo>
                <a:lnTo>
                  <a:pt x="3539" y="2907"/>
                </a:lnTo>
                <a:lnTo>
                  <a:pt x="3539" y="2907"/>
                </a:lnTo>
                <a:lnTo>
                  <a:pt x="3536" y="2907"/>
                </a:lnTo>
                <a:lnTo>
                  <a:pt x="3532" y="2910"/>
                </a:lnTo>
                <a:lnTo>
                  <a:pt x="3524" y="2915"/>
                </a:lnTo>
                <a:lnTo>
                  <a:pt x="3521" y="2917"/>
                </a:lnTo>
                <a:lnTo>
                  <a:pt x="3515" y="2919"/>
                </a:lnTo>
                <a:lnTo>
                  <a:pt x="3510" y="2919"/>
                </a:lnTo>
                <a:lnTo>
                  <a:pt x="3505" y="2915"/>
                </a:lnTo>
                <a:lnTo>
                  <a:pt x="3505" y="2915"/>
                </a:lnTo>
                <a:lnTo>
                  <a:pt x="3503" y="2914"/>
                </a:lnTo>
                <a:lnTo>
                  <a:pt x="3503" y="2914"/>
                </a:lnTo>
                <a:lnTo>
                  <a:pt x="3500" y="2914"/>
                </a:lnTo>
                <a:lnTo>
                  <a:pt x="3500" y="2914"/>
                </a:lnTo>
                <a:lnTo>
                  <a:pt x="3497" y="2915"/>
                </a:lnTo>
                <a:lnTo>
                  <a:pt x="3495" y="2917"/>
                </a:lnTo>
                <a:lnTo>
                  <a:pt x="3493" y="2924"/>
                </a:lnTo>
                <a:lnTo>
                  <a:pt x="3493" y="2941"/>
                </a:lnTo>
                <a:lnTo>
                  <a:pt x="3493" y="2941"/>
                </a:lnTo>
                <a:lnTo>
                  <a:pt x="3483" y="2948"/>
                </a:lnTo>
                <a:lnTo>
                  <a:pt x="3473" y="2956"/>
                </a:lnTo>
                <a:lnTo>
                  <a:pt x="3466" y="2968"/>
                </a:lnTo>
                <a:lnTo>
                  <a:pt x="3459" y="2978"/>
                </a:lnTo>
                <a:lnTo>
                  <a:pt x="3452" y="2990"/>
                </a:lnTo>
                <a:lnTo>
                  <a:pt x="3444" y="3001"/>
                </a:lnTo>
                <a:lnTo>
                  <a:pt x="3435" y="3009"/>
                </a:lnTo>
                <a:lnTo>
                  <a:pt x="3425" y="3016"/>
                </a:lnTo>
                <a:lnTo>
                  <a:pt x="3425" y="3016"/>
                </a:lnTo>
                <a:lnTo>
                  <a:pt x="3425" y="3025"/>
                </a:lnTo>
                <a:lnTo>
                  <a:pt x="3422" y="3031"/>
                </a:lnTo>
                <a:lnTo>
                  <a:pt x="3415" y="3042"/>
                </a:lnTo>
                <a:lnTo>
                  <a:pt x="3415" y="3042"/>
                </a:lnTo>
                <a:lnTo>
                  <a:pt x="3413" y="3045"/>
                </a:lnTo>
                <a:lnTo>
                  <a:pt x="3413" y="3045"/>
                </a:lnTo>
                <a:lnTo>
                  <a:pt x="3411" y="3052"/>
                </a:lnTo>
                <a:lnTo>
                  <a:pt x="3408" y="3059"/>
                </a:lnTo>
                <a:lnTo>
                  <a:pt x="3403" y="3066"/>
                </a:lnTo>
                <a:lnTo>
                  <a:pt x="3396" y="3072"/>
                </a:lnTo>
                <a:lnTo>
                  <a:pt x="3396" y="3072"/>
                </a:lnTo>
                <a:lnTo>
                  <a:pt x="3393" y="3074"/>
                </a:lnTo>
                <a:lnTo>
                  <a:pt x="3393" y="3074"/>
                </a:lnTo>
                <a:lnTo>
                  <a:pt x="3377" y="3093"/>
                </a:lnTo>
                <a:lnTo>
                  <a:pt x="3377" y="3093"/>
                </a:lnTo>
                <a:lnTo>
                  <a:pt x="3376" y="3096"/>
                </a:lnTo>
                <a:lnTo>
                  <a:pt x="3376" y="3096"/>
                </a:lnTo>
                <a:lnTo>
                  <a:pt x="3369" y="3101"/>
                </a:lnTo>
                <a:lnTo>
                  <a:pt x="3364" y="3101"/>
                </a:lnTo>
                <a:lnTo>
                  <a:pt x="3360" y="3103"/>
                </a:lnTo>
                <a:lnTo>
                  <a:pt x="3360" y="3103"/>
                </a:lnTo>
                <a:lnTo>
                  <a:pt x="3357" y="3103"/>
                </a:lnTo>
                <a:lnTo>
                  <a:pt x="3357" y="3103"/>
                </a:lnTo>
                <a:lnTo>
                  <a:pt x="3352" y="3107"/>
                </a:lnTo>
                <a:lnTo>
                  <a:pt x="3347" y="3110"/>
                </a:lnTo>
                <a:lnTo>
                  <a:pt x="3336" y="3122"/>
                </a:lnTo>
                <a:lnTo>
                  <a:pt x="3336" y="3122"/>
                </a:lnTo>
                <a:lnTo>
                  <a:pt x="3336" y="3125"/>
                </a:lnTo>
                <a:lnTo>
                  <a:pt x="3336" y="3125"/>
                </a:lnTo>
                <a:lnTo>
                  <a:pt x="3336" y="3134"/>
                </a:lnTo>
                <a:lnTo>
                  <a:pt x="3338" y="3141"/>
                </a:lnTo>
                <a:lnTo>
                  <a:pt x="3341" y="3146"/>
                </a:lnTo>
                <a:lnTo>
                  <a:pt x="3343" y="3153"/>
                </a:lnTo>
                <a:lnTo>
                  <a:pt x="3343" y="3153"/>
                </a:lnTo>
                <a:lnTo>
                  <a:pt x="3345" y="3156"/>
                </a:lnTo>
                <a:lnTo>
                  <a:pt x="3347" y="3158"/>
                </a:lnTo>
                <a:lnTo>
                  <a:pt x="3353" y="3159"/>
                </a:lnTo>
                <a:lnTo>
                  <a:pt x="3360" y="3161"/>
                </a:lnTo>
                <a:lnTo>
                  <a:pt x="3362" y="3163"/>
                </a:lnTo>
                <a:lnTo>
                  <a:pt x="3364" y="3166"/>
                </a:lnTo>
                <a:lnTo>
                  <a:pt x="3364" y="3166"/>
                </a:lnTo>
                <a:lnTo>
                  <a:pt x="3370" y="3166"/>
                </a:lnTo>
                <a:lnTo>
                  <a:pt x="3370" y="3166"/>
                </a:lnTo>
                <a:lnTo>
                  <a:pt x="3386" y="3165"/>
                </a:lnTo>
                <a:lnTo>
                  <a:pt x="3398" y="3159"/>
                </a:lnTo>
                <a:lnTo>
                  <a:pt x="3410" y="3154"/>
                </a:lnTo>
                <a:lnTo>
                  <a:pt x="3420" y="3147"/>
                </a:lnTo>
                <a:lnTo>
                  <a:pt x="3430" y="3142"/>
                </a:lnTo>
                <a:lnTo>
                  <a:pt x="3442" y="3136"/>
                </a:lnTo>
                <a:lnTo>
                  <a:pt x="3456" y="3132"/>
                </a:lnTo>
                <a:lnTo>
                  <a:pt x="3473" y="3132"/>
                </a:lnTo>
                <a:lnTo>
                  <a:pt x="3473" y="3132"/>
                </a:lnTo>
                <a:lnTo>
                  <a:pt x="3495" y="3139"/>
                </a:lnTo>
                <a:lnTo>
                  <a:pt x="3505" y="3144"/>
                </a:lnTo>
                <a:lnTo>
                  <a:pt x="3514" y="3149"/>
                </a:lnTo>
                <a:lnTo>
                  <a:pt x="3514" y="3149"/>
                </a:lnTo>
                <a:lnTo>
                  <a:pt x="3517" y="3153"/>
                </a:lnTo>
                <a:lnTo>
                  <a:pt x="3517" y="3153"/>
                </a:lnTo>
                <a:lnTo>
                  <a:pt x="3532" y="3163"/>
                </a:lnTo>
                <a:lnTo>
                  <a:pt x="3546" y="3173"/>
                </a:lnTo>
                <a:lnTo>
                  <a:pt x="3546" y="3173"/>
                </a:lnTo>
                <a:lnTo>
                  <a:pt x="3549" y="3175"/>
                </a:lnTo>
                <a:lnTo>
                  <a:pt x="3549" y="3175"/>
                </a:lnTo>
                <a:lnTo>
                  <a:pt x="3556" y="3180"/>
                </a:lnTo>
                <a:lnTo>
                  <a:pt x="3561" y="3180"/>
                </a:lnTo>
                <a:lnTo>
                  <a:pt x="3567" y="3180"/>
                </a:lnTo>
                <a:lnTo>
                  <a:pt x="3567" y="3180"/>
                </a:lnTo>
                <a:lnTo>
                  <a:pt x="3570" y="3180"/>
                </a:lnTo>
                <a:lnTo>
                  <a:pt x="3570" y="3180"/>
                </a:lnTo>
                <a:lnTo>
                  <a:pt x="3589" y="3180"/>
                </a:lnTo>
                <a:lnTo>
                  <a:pt x="3597" y="3183"/>
                </a:lnTo>
                <a:lnTo>
                  <a:pt x="3602" y="3187"/>
                </a:lnTo>
                <a:lnTo>
                  <a:pt x="3602" y="3187"/>
                </a:lnTo>
                <a:lnTo>
                  <a:pt x="3609" y="3188"/>
                </a:lnTo>
                <a:lnTo>
                  <a:pt x="3613" y="3188"/>
                </a:lnTo>
                <a:lnTo>
                  <a:pt x="3621" y="3185"/>
                </a:lnTo>
                <a:lnTo>
                  <a:pt x="3626" y="3180"/>
                </a:lnTo>
                <a:lnTo>
                  <a:pt x="3631" y="3180"/>
                </a:lnTo>
                <a:lnTo>
                  <a:pt x="3636" y="3180"/>
                </a:lnTo>
                <a:lnTo>
                  <a:pt x="3636" y="3180"/>
                </a:lnTo>
                <a:lnTo>
                  <a:pt x="3648" y="3183"/>
                </a:lnTo>
                <a:lnTo>
                  <a:pt x="3659" y="3187"/>
                </a:lnTo>
                <a:lnTo>
                  <a:pt x="3659" y="3187"/>
                </a:lnTo>
                <a:lnTo>
                  <a:pt x="3662" y="3188"/>
                </a:lnTo>
                <a:lnTo>
                  <a:pt x="3662" y="3188"/>
                </a:lnTo>
                <a:lnTo>
                  <a:pt x="3665" y="3192"/>
                </a:lnTo>
                <a:lnTo>
                  <a:pt x="3674" y="3197"/>
                </a:lnTo>
                <a:lnTo>
                  <a:pt x="3691" y="3204"/>
                </a:lnTo>
                <a:lnTo>
                  <a:pt x="3691" y="3204"/>
                </a:lnTo>
                <a:lnTo>
                  <a:pt x="3696" y="3204"/>
                </a:lnTo>
                <a:lnTo>
                  <a:pt x="3696" y="3204"/>
                </a:lnTo>
                <a:lnTo>
                  <a:pt x="3698" y="3205"/>
                </a:lnTo>
                <a:lnTo>
                  <a:pt x="3700" y="3209"/>
                </a:lnTo>
                <a:lnTo>
                  <a:pt x="3703" y="3214"/>
                </a:lnTo>
                <a:lnTo>
                  <a:pt x="3706" y="3221"/>
                </a:lnTo>
                <a:lnTo>
                  <a:pt x="3708" y="3223"/>
                </a:lnTo>
                <a:lnTo>
                  <a:pt x="3711" y="3224"/>
                </a:lnTo>
                <a:lnTo>
                  <a:pt x="3711" y="3224"/>
                </a:lnTo>
                <a:lnTo>
                  <a:pt x="3715" y="3226"/>
                </a:lnTo>
                <a:lnTo>
                  <a:pt x="3715" y="3226"/>
                </a:lnTo>
                <a:lnTo>
                  <a:pt x="3718" y="3228"/>
                </a:lnTo>
                <a:lnTo>
                  <a:pt x="3718" y="3228"/>
                </a:lnTo>
                <a:lnTo>
                  <a:pt x="3718" y="3233"/>
                </a:lnTo>
                <a:lnTo>
                  <a:pt x="3720" y="3236"/>
                </a:lnTo>
                <a:lnTo>
                  <a:pt x="3722" y="3240"/>
                </a:lnTo>
                <a:lnTo>
                  <a:pt x="3725" y="3241"/>
                </a:lnTo>
                <a:lnTo>
                  <a:pt x="3725" y="3241"/>
                </a:lnTo>
                <a:lnTo>
                  <a:pt x="3725" y="3262"/>
                </a:lnTo>
                <a:lnTo>
                  <a:pt x="3725" y="3282"/>
                </a:lnTo>
                <a:lnTo>
                  <a:pt x="3725" y="3292"/>
                </a:lnTo>
                <a:lnTo>
                  <a:pt x="3725" y="3303"/>
                </a:lnTo>
                <a:lnTo>
                  <a:pt x="3729" y="3309"/>
                </a:lnTo>
                <a:lnTo>
                  <a:pt x="3732" y="3316"/>
                </a:lnTo>
                <a:lnTo>
                  <a:pt x="3732" y="3316"/>
                </a:lnTo>
                <a:lnTo>
                  <a:pt x="3732" y="3327"/>
                </a:lnTo>
                <a:lnTo>
                  <a:pt x="3732" y="3337"/>
                </a:lnTo>
                <a:lnTo>
                  <a:pt x="3729" y="3344"/>
                </a:lnTo>
                <a:lnTo>
                  <a:pt x="3725" y="3350"/>
                </a:lnTo>
                <a:lnTo>
                  <a:pt x="3725" y="3350"/>
                </a:lnTo>
                <a:lnTo>
                  <a:pt x="3725" y="3357"/>
                </a:lnTo>
                <a:lnTo>
                  <a:pt x="3727" y="3362"/>
                </a:lnTo>
                <a:lnTo>
                  <a:pt x="3727" y="3362"/>
                </a:lnTo>
                <a:lnTo>
                  <a:pt x="3730" y="3362"/>
                </a:lnTo>
                <a:lnTo>
                  <a:pt x="3730" y="3362"/>
                </a:lnTo>
                <a:lnTo>
                  <a:pt x="3737" y="3366"/>
                </a:lnTo>
                <a:lnTo>
                  <a:pt x="3739" y="3369"/>
                </a:lnTo>
                <a:lnTo>
                  <a:pt x="3739" y="3373"/>
                </a:lnTo>
                <a:lnTo>
                  <a:pt x="3737" y="3378"/>
                </a:lnTo>
                <a:lnTo>
                  <a:pt x="3730" y="3386"/>
                </a:lnTo>
                <a:lnTo>
                  <a:pt x="3727" y="3390"/>
                </a:lnTo>
                <a:lnTo>
                  <a:pt x="3725" y="3393"/>
                </a:lnTo>
                <a:lnTo>
                  <a:pt x="3725" y="3393"/>
                </a:lnTo>
                <a:lnTo>
                  <a:pt x="3723" y="3396"/>
                </a:lnTo>
                <a:lnTo>
                  <a:pt x="3723" y="3396"/>
                </a:lnTo>
                <a:lnTo>
                  <a:pt x="3718" y="3402"/>
                </a:lnTo>
                <a:lnTo>
                  <a:pt x="3713" y="3410"/>
                </a:lnTo>
                <a:lnTo>
                  <a:pt x="3705" y="3425"/>
                </a:lnTo>
                <a:lnTo>
                  <a:pt x="3705" y="3425"/>
                </a:lnTo>
                <a:lnTo>
                  <a:pt x="3708" y="3431"/>
                </a:lnTo>
                <a:lnTo>
                  <a:pt x="3711" y="3436"/>
                </a:lnTo>
                <a:lnTo>
                  <a:pt x="3715" y="3439"/>
                </a:lnTo>
                <a:lnTo>
                  <a:pt x="3718" y="3446"/>
                </a:lnTo>
                <a:lnTo>
                  <a:pt x="3718" y="3446"/>
                </a:lnTo>
                <a:lnTo>
                  <a:pt x="3725" y="3446"/>
                </a:lnTo>
                <a:lnTo>
                  <a:pt x="3732" y="3446"/>
                </a:lnTo>
                <a:lnTo>
                  <a:pt x="3737" y="3448"/>
                </a:lnTo>
                <a:lnTo>
                  <a:pt x="3739" y="3453"/>
                </a:lnTo>
                <a:lnTo>
                  <a:pt x="3739" y="3453"/>
                </a:lnTo>
                <a:lnTo>
                  <a:pt x="3773" y="3453"/>
                </a:lnTo>
                <a:lnTo>
                  <a:pt x="3773" y="3453"/>
                </a:lnTo>
                <a:lnTo>
                  <a:pt x="3778" y="3453"/>
                </a:lnTo>
                <a:lnTo>
                  <a:pt x="3783" y="3454"/>
                </a:lnTo>
                <a:lnTo>
                  <a:pt x="3787" y="3456"/>
                </a:lnTo>
                <a:lnTo>
                  <a:pt x="3790" y="3460"/>
                </a:lnTo>
                <a:lnTo>
                  <a:pt x="3795" y="3466"/>
                </a:lnTo>
                <a:lnTo>
                  <a:pt x="3800" y="3473"/>
                </a:lnTo>
                <a:lnTo>
                  <a:pt x="3800" y="3473"/>
                </a:lnTo>
                <a:lnTo>
                  <a:pt x="3807" y="3471"/>
                </a:lnTo>
                <a:lnTo>
                  <a:pt x="3812" y="3473"/>
                </a:lnTo>
                <a:lnTo>
                  <a:pt x="3821" y="3477"/>
                </a:lnTo>
                <a:lnTo>
                  <a:pt x="3829" y="3480"/>
                </a:lnTo>
                <a:lnTo>
                  <a:pt x="3834" y="3482"/>
                </a:lnTo>
                <a:lnTo>
                  <a:pt x="3841" y="3480"/>
                </a:lnTo>
                <a:lnTo>
                  <a:pt x="3841" y="3480"/>
                </a:lnTo>
                <a:lnTo>
                  <a:pt x="3855" y="3480"/>
                </a:lnTo>
                <a:lnTo>
                  <a:pt x="3855" y="3480"/>
                </a:lnTo>
                <a:lnTo>
                  <a:pt x="3857" y="3480"/>
                </a:lnTo>
                <a:lnTo>
                  <a:pt x="3857" y="3480"/>
                </a:lnTo>
                <a:lnTo>
                  <a:pt x="3874" y="3480"/>
                </a:lnTo>
                <a:lnTo>
                  <a:pt x="3881" y="3480"/>
                </a:lnTo>
                <a:lnTo>
                  <a:pt x="3884" y="3478"/>
                </a:lnTo>
                <a:lnTo>
                  <a:pt x="3887" y="3475"/>
                </a:lnTo>
                <a:lnTo>
                  <a:pt x="3887" y="3475"/>
                </a:lnTo>
                <a:lnTo>
                  <a:pt x="3889" y="3473"/>
                </a:lnTo>
                <a:lnTo>
                  <a:pt x="3889" y="3473"/>
                </a:lnTo>
                <a:lnTo>
                  <a:pt x="3896" y="3468"/>
                </a:lnTo>
                <a:lnTo>
                  <a:pt x="3904" y="3463"/>
                </a:lnTo>
                <a:lnTo>
                  <a:pt x="3915" y="3460"/>
                </a:lnTo>
                <a:lnTo>
                  <a:pt x="3925" y="3458"/>
                </a:lnTo>
                <a:lnTo>
                  <a:pt x="3925" y="3458"/>
                </a:lnTo>
                <a:lnTo>
                  <a:pt x="3927" y="3458"/>
                </a:lnTo>
                <a:lnTo>
                  <a:pt x="3927" y="3458"/>
                </a:lnTo>
                <a:lnTo>
                  <a:pt x="3932" y="3454"/>
                </a:lnTo>
                <a:lnTo>
                  <a:pt x="3937" y="3453"/>
                </a:lnTo>
                <a:lnTo>
                  <a:pt x="3937" y="3453"/>
                </a:lnTo>
                <a:lnTo>
                  <a:pt x="3940" y="3453"/>
                </a:lnTo>
                <a:lnTo>
                  <a:pt x="3944" y="3449"/>
                </a:lnTo>
                <a:lnTo>
                  <a:pt x="3949" y="3444"/>
                </a:lnTo>
                <a:lnTo>
                  <a:pt x="3957" y="3432"/>
                </a:lnTo>
                <a:lnTo>
                  <a:pt x="3957" y="3432"/>
                </a:lnTo>
                <a:lnTo>
                  <a:pt x="3961" y="3431"/>
                </a:lnTo>
                <a:lnTo>
                  <a:pt x="3964" y="3429"/>
                </a:lnTo>
                <a:lnTo>
                  <a:pt x="3967" y="3427"/>
                </a:lnTo>
                <a:lnTo>
                  <a:pt x="3971" y="3425"/>
                </a:lnTo>
                <a:lnTo>
                  <a:pt x="3971" y="3425"/>
                </a:lnTo>
                <a:lnTo>
                  <a:pt x="3973" y="3422"/>
                </a:lnTo>
                <a:lnTo>
                  <a:pt x="3973" y="3417"/>
                </a:lnTo>
                <a:lnTo>
                  <a:pt x="3973" y="3413"/>
                </a:lnTo>
                <a:lnTo>
                  <a:pt x="3974" y="3412"/>
                </a:lnTo>
                <a:lnTo>
                  <a:pt x="3978" y="3412"/>
                </a:lnTo>
                <a:lnTo>
                  <a:pt x="3978" y="3412"/>
                </a:lnTo>
                <a:lnTo>
                  <a:pt x="3981" y="3405"/>
                </a:lnTo>
                <a:lnTo>
                  <a:pt x="3986" y="3400"/>
                </a:lnTo>
                <a:lnTo>
                  <a:pt x="3991" y="3395"/>
                </a:lnTo>
                <a:lnTo>
                  <a:pt x="3998" y="3391"/>
                </a:lnTo>
                <a:lnTo>
                  <a:pt x="3998" y="3391"/>
                </a:lnTo>
                <a:lnTo>
                  <a:pt x="4002" y="3386"/>
                </a:lnTo>
                <a:lnTo>
                  <a:pt x="4003" y="3379"/>
                </a:lnTo>
                <a:lnTo>
                  <a:pt x="4007" y="3374"/>
                </a:lnTo>
                <a:lnTo>
                  <a:pt x="4008" y="3373"/>
                </a:lnTo>
                <a:lnTo>
                  <a:pt x="4012" y="3371"/>
                </a:lnTo>
                <a:lnTo>
                  <a:pt x="4012" y="3371"/>
                </a:lnTo>
                <a:lnTo>
                  <a:pt x="4012" y="3362"/>
                </a:lnTo>
                <a:lnTo>
                  <a:pt x="4012" y="3354"/>
                </a:lnTo>
                <a:lnTo>
                  <a:pt x="4015" y="3340"/>
                </a:lnTo>
                <a:lnTo>
                  <a:pt x="4025" y="3316"/>
                </a:lnTo>
                <a:lnTo>
                  <a:pt x="4025" y="3316"/>
                </a:lnTo>
                <a:lnTo>
                  <a:pt x="4025" y="3309"/>
                </a:lnTo>
                <a:lnTo>
                  <a:pt x="4029" y="3303"/>
                </a:lnTo>
                <a:lnTo>
                  <a:pt x="4032" y="3298"/>
                </a:lnTo>
                <a:lnTo>
                  <a:pt x="4032" y="3289"/>
                </a:lnTo>
                <a:lnTo>
                  <a:pt x="4032" y="3289"/>
                </a:lnTo>
                <a:lnTo>
                  <a:pt x="4037" y="3286"/>
                </a:lnTo>
                <a:lnTo>
                  <a:pt x="4043" y="3282"/>
                </a:lnTo>
                <a:lnTo>
                  <a:pt x="4044" y="3277"/>
                </a:lnTo>
                <a:lnTo>
                  <a:pt x="4046" y="3269"/>
                </a:lnTo>
                <a:lnTo>
                  <a:pt x="4046" y="3269"/>
                </a:lnTo>
                <a:lnTo>
                  <a:pt x="4053" y="3265"/>
                </a:lnTo>
                <a:lnTo>
                  <a:pt x="4058" y="3262"/>
                </a:lnTo>
                <a:lnTo>
                  <a:pt x="4066" y="3250"/>
                </a:lnTo>
                <a:lnTo>
                  <a:pt x="4066" y="3250"/>
                </a:lnTo>
                <a:lnTo>
                  <a:pt x="4068" y="3248"/>
                </a:lnTo>
                <a:lnTo>
                  <a:pt x="4068" y="3248"/>
                </a:lnTo>
                <a:lnTo>
                  <a:pt x="4071" y="3245"/>
                </a:lnTo>
                <a:lnTo>
                  <a:pt x="4075" y="3243"/>
                </a:lnTo>
                <a:lnTo>
                  <a:pt x="4085" y="3240"/>
                </a:lnTo>
                <a:lnTo>
                  <a:pt x="4095" y="3236"/>
                </a:lnTo>
                <a:lnTo>
                  <a:pt x="4100" y="3233"/>
                </a:lnTo>
                <a:lnTo>
                  <a:pt x="4104" y="3229"/>
                </a:lnTo>
                <a:lnTo>
                  <a:pt x="4104" y="3229"/>
                </a:lnTo>
                <a:lnTo>
                  <a:pt x="4109" y="3228"/>
                </a:lnTo>
                <a:lnTo>
                  <a:pt x="4109" y="3228"/>
                </a:lnTo>
                <a:lnTo>
                  <a:pt x="4112" y="3223"/>
                </a:lnTo>
                <a:lnTo>
                  <a:pt x="4116" y="3217"/>
                </a:lnTo>
                <a:lnTo>
                  <a:pt x="4118" y="3212"/>
                </a:lnTo>
                <a:lnTo>
                  <a:pt x="4119" y="3209"/>
                </a:lnTo>
                <a:lnTo>
                  <a:pt x="4119" y="3209"/>
                </a:lnTo>
                <a:lnTo>
                  <a:pt x="4123" y="3207"/>
                </a:lnTo>
                <a:lnTo>
                  <a:pt x="4123" y="3207"/>
                </a:lnTo>
                <a:lnTo>
                  <a:pt x="4135" y="3200"/>
                </a:lnTo>
                <a:lnTo>
                  <a:pt x="4147" y="3197"/>
                </a:lnTo>
                <a:lnTo>
                  <a:pt x="4147" y="3197"/>
                </a:lnTo>
                <a:lnTo>
                  <a:pt x="4150" y="3195"/>
                </a:lnTo>
                <a:lnTo>
                  <a:pt x="4150" y="3195"/>
                </a:lnTo>
                <a:lnTo>
                  <a:pt x="4157" y="3194"/>
                </a:lnTo>
                <a:lnTo>
                  <a:pt x="4160" y="3190"/>
                </a:lnTo>
                <a:lnTo>
                  <a:pt x="4162" y="3187"/>
                </a:lnTo>
                <a:lnTo>
                  <a:pt x="4162" y="3187"/>
                </a:lnTo>
                <a:lnTo>
                  <a:pt x="4210" y="3187"/>
                </a:lnTo>
                <a:lnTo>
                  <a:pt x="4210" y="3187"/>
                </a:lnTo>
                <a:lnTo>
                  <a:pt x="4215" y="3180"/>
                </a:lnTo>
                <a:lnTo>
                  <a:pt x="4216" y="3170"/>
                </a:lnTo>
                <a:lnTo>
                  <a:pt x="4216" y="3158"/>
                </a:lnTo>
                <a:lnTo>
                  <a:pt x="4216" y="3146"/>
                </a:lnTo>
                <a:lnTo>
                  <a:pt x="4216" y="3146"/>
                </a:lnTo>
                <a:lnTo>
                  <a:pt x="4222" y="3144"/>
                </a:lnTo>
                <a:lnTo>
                  <a:pt x="4223" y="3141"/>
                </a:lnTo>
                <a:lnTo>
                  <a:pt x="4223" y="3141"/>
                </a:lnTo>
                <a:lnTo>
                  <a:pt x="4225" y="3137"/>
                </a:lnTo>
                <a:lnTo>
                  <a:pt x="4225" y="3137"/>
                </a:lnTo>
                <a:lnTo>
                  <a:pt x="4237" y="3127"/>
                </a:lnTo>
                <a:lnTo>
                  <a:pt x="4244" y="3120"/>
                </a:lnTo>
                <a:lnTo>
                  <a:pt x="4245" y="3115"/>
                </a:lnTo>
                <a:lnTo>
                  <a:pt x="4245" y="3112"/>
                </a:lnTo>
                <a:lnTo>
                  <a:pt x="4245" y="3112"/>
                </a:lnTo>
                <a:lnTo>
                  <a:pt x="4247" y="3108"/>
                </a:lnTo>
                <a:lnTo>
                  <a:pt x="4247" y="3108"/>
                </a:lnTo>
                <a:lnTo>
                  <a:pt x="4251" y="3103"/>
                </a:lnTo>
                <a:lnTo>
                  <a:pt x="4257" y="3098"/>
                </a:lnTo>
                <a:lnTo>
                  <a:pt x="4257" y="3098"/>
                </a:lnTo>
                <a:lnTo>
                  <a:pt x="4261" y="3098"/>
                </a:lnTo>
                <a:lnTo>
                  <a:pt x="4261" y="3098"/>
                </a:lnTo>
                <a:lnTo>
                  <a:pt x="4285" y="3098"/>
                </a:lnTo>
                <a:lnTo>
                  <a:pt x="4285" y="3098"/>
                </a:lnTo>
                <a:lnTo>
                  <a:pt x="4290" y="3079"/>
                </a:lnTo>
                <a:lnTo>
                  <a:pt x="4292" y="3072"/>
                </a:lnTo>
                <a:lnTo>
                  <a:pt x="4292" y="3064"/>
                </a:lnTo>
                <a:lnTo>
                  <a:pt x="4292" y="3064"/>
                </a:lnTo>
                <a:lnTo>
                  <a:pt x="4288" y="3062"/>
                </a:lnTo>
                <a:lnTo>
                  <a:pt x="4286" y="3060"/>
                </a:lnTo>
                <a:lnTo>
                  <a:pt x="4285" y="3057"/>
                </a:lnTo>
                <a:lnTo>
                  <a:pt x="4285" y="3057"/>
                </a:lnTo>
                <a:lnTo>
                  <a:pt x="4285" y="3030"/>
                </a:lnTo>
                <a:lnTo>
                  <a:pt x="4285" y="3030"/>
                </a:lnTo>
                <a:lnTo>
                  <a:pt x="4286" y="3025"/>
                </a:lnTo>
                <a:lnTo>
                  <a:pt x="4288" y="3023"/>
                </a:lnTo>
                <a:lnTo>
                  <a:pt x="4292" y="3023"/>
                </a:lnTo>
                <a:lnTo>
                  <a:pt x="4292" y="3023"/>
                </a:lnTo>
                <a:lnTo>
                  <a:pt x="4295" y="3018"/>
                </a:lnTo>
                <a:lnTo>
                  <a:pt x="4298" y="3013"/>
                </a:lnTo>
                <a:lnTo>
                  <a:pt x="4302" y="3009"/>
                </a:lnTo>
                <a:lnTo>
                  <a:pt x="4305" y="3002"/>
                </a:lnTo>
                <a:lnTo>
                  <a:pt x="4305" y="3002"/>
                </a:lnTo>
                <a:lnTo>
                  <a:pt x="4380" y="3002"/>
                </a:lnTo>
                <a:lnTo>
                  <a:pt x="4380" y="3002"/>
                </a:lnTo>
                <a:lnTo>
                  <a:pt x="4385" y="3004"/>
                </a:lnTo>
                <a:lnTo>
                  <a:pt x="4387" y="3006"/>
                </a:lnTo>
                <a:lnTo>
                  <a:pt x="4387" y="3009"/>
                </a:lnTo>
                <a:lnTo>
                  <a:pt x="4387" y="3009"/>
                </a:lnTo>
                <a:lnTo>
                  <a:pt x="4394" y="3014"/>
                </a:lnTo>
                <a:lnTo>
                  <a:pt x="4399" y="3018"/>
                </a:lnTo>
                <a:lnTo>
                  <a:pt x="4406" y="3021"/>
                </a:lnTo>
                <a:lnTo>
                  <a:pt x="4414" y="3023"/>
                </a:lnTo>
                <a:lnTo>
                  <a:pt x="4414" y="3023"/>
                </a:lnTo>
                <a:lnTo>
                  <a:pt x="4423" y="3021"/>
                </a:lnTo>
                <a:lnTo>
                  <a:pt x="4428" y="3018"/>
                </a:lnTo>
                <a:lnTo>
                  <a:pt x="4435" y="3014"/>
                </a:lnTo>
                <a:lnTo>
                  <a:pt x="4442" y="3009"/>
                </a:lnTo>
                <a:lnTo>
                  <a:pt x="4442" y="3009"/>
                </a:lnTo>
                <a:lnTo>
                  <a:pt x="4447" y="3006"/>
                </a:lnTo>
                <a:lnTo>
                  <a:pt x="4452" y="3002"/>
                </a:lnTo>
                <a:lnTo>
                  <a:pt x="4455" y="2997"/>
                </a:lnTo>
                <a:lnTo>
                  <a:pt x="4462" y="2996"/>
                </a:lnTo>
                <a:lnTo>
                  <a:pt x="4462" y="2996"/>
                </a:lnTo>
                <a:lnTo>
                  <a:pt x="4464" y="2990"/>
                </a:lnTo>
                <a:lnTo>
                  <a:pt x="4466" y="2989"/>
                </a:lnTo>
                <a:lnTo>
                  <a:pt x="4469" y="2989"/>
                </a:lnTo>
                <a:lnTo>
                  <a:pt x="4469" y="2989"/>
                </a:lnTo>
                <a:lnTo>
                  <a:pt x="4496" y="2989"/>
                </a:lnTo>
                <a:lnTo>
                  <a:pt x="4496" y="2989"/>
                </a:lnTo>
                <a:lnTo>
                  <a:pt x="4500" y="2989"/>
                </a:lnTo>
                <a:lnTo>
                  <a:pt x="4500" y="2989"/>
                </a:lnTo>
                <a:lnTo>
                  <a:pt x="4505" y="2989"/>
                </a:lnTo>
                <a:lnTo>
                  <a:pt x="4508" y="2990"/>
                </a:lnTo>
                <a:lnTo>
                  <a:pt x="4515" y="2994"/>
                </a:lnTo>
                <a:lnTo>
                  <a:pt x="4520" y="2994"/>
                </a:lnTo>
                <a:lnTo>
                  <a:pt x="4524" y="2994"/>
                </a:lnTo>
                <a:lnTo>
                  <a:pt x="4529" y="2992"/>
                </a:lnTo>
                <a:lnTo>
                  <a:pt x="4534" y="2989"/>
                </a:lnTo>
                <a:lnTo>
                  <a:pt x="4534" y="2989"/>
                </a:lnTo>
                <a:lnTo>
                  <a:pt x="4536" y="2985"/>
                </a:lnTo>
                <a:lnTo>
                  <a:pt x="4536" y="2985"/>
                </a:lnTo>
                <a:lnTo>
                  <a:pt x="4539" y="2977"/>
                </a:lnTo>
                <a:lnTo>
                  <a:pt x="4539" y="2966"/>
                </a:lnTo>
                <a:lnTo>
                  <a:pt x="4539" y="2966"/>
                </a:lnTo>
                <a:lnTo>
                  <a:pt x="4541" y="2963"/>
                </a:lnTo>
                <a:lnTo>
                  <a:pt x="4541" y="2963"/>
                </a:lnTo>
                <a:lnTo>
                  <a:pt x="4544" y="2955"/>
                </a:lnTo>
                <a:lnTo>
                  <a:pt x="4544" y="2955"/>
                </a:lnTo>
                <a:lnTo>
                  <a:pt x="4554" y="2955"/>
                </a:lnTo>
                <a:lnTo>
                  <a:pt x="4565" y="2955"/>
                </a:lnTo>
                <a:lnTo>
                  <a:pt x="4571" y="2951"/>
                </a:lnTo>
                <a:lnTo>
                  <a:pt x="4578" y="2948"/>
                </a:lnTo>
                <a:lnTo>
                  <a:pt x="4578" y="2948"/>
                </a:lnTo>
                <a:lnTo>
                  <a:pt x="4582" y="2943"/>
                </a:lnTo>
                <a:lnTo>
                  <a:pt x="4583" y="2936"/>
                </a:lnTo>
                <a:lnTo>
                  <a:pt x="4587" y="2931"/>
                </a:lnTo>
                <a:lnTo>
                  <a:pt x="4588" y="2929"/>
                </a:lnTo>
                <a:lnTo>
                  <a:pt x="4592" y="2927"/>
                </a:lnTo>
                <a:lnTo>
                  <a:pt x="4592" y="2927"/>
                </a:lnTo>
                <a:lnTo>
                  <a:pt x="4588" y="2924"/>
                </a:lnTo>
                <a:lnTo>
                  <a:pt x="4587" y="2919"/>
                </a:lnTo>
                <a:lnTo>
                  <a:pt x="4585" y="2914"/>
                </a:lnTo>
                <a:lnTo>
                  <a:pt x="4583" y="2910"/>
                </a:lnTo>
                <a:lnTo>
                  <a:pt x="4583" y="2910"/>
                </a:lnTo>
                <a:lnTo>
                  <a:pt x="4582" y="2909"/>
                </a:lnTo>
                <a:lnTo>
                  <a:pt x="4582" y="2909"/>
                </a:lnTo>
                <a:lnTo>
                  <a:pt x="4576" y="2907"/>
                </a:lnTo>
                <a:lnTo>
                  <a:pt x="4573" y="2905"/>
                </a:lnTo>
                <a:lnTo>
                  <a:pt x="4568" y="2898"/>
                </a:lnTo>
                <a:lnTo>
                  <a:pt x="4566" y="2891"/>
                </a:lnTo>
                <a:lnTo>
                  <a:pt x="4565" y="2886"/>
                </a:lnTo>
                <a:lnTo>
                  <a:pt x="4565" y="2886"/>
                </a:lnTo>
                <a:lnTo>
                  <a:pt x="4565" y="2883"/>
                </a:lnTo>
                <a:lnTo>
                  <a:pt x="4565" y="2883"/>
                </a:lnTo>
                <a:lnTo>
                  <a:pt x="4565" y="2874"/>
                </a:lnTo>
                <a:lnTo>
                  <a:pt x="4565" y="2866"/>
                </a:lnTo>
                <a:lnTo>
                  <a:pt x="4565" y="2866"/>
                </a:lnTo>
                <a:lnTo>
                  <a:pt x="4563" y="2862"/>
                </a:lnTo>
                <a:lnTo>
                  <a:pt x="4561" y="2859"/>
                </a:lnTo>
                <a:lnTo>
                  <a:pt x="4558" y="2857"/>
                </a:lnTo>
                <a:lnTo>
                  <a:pt x="4558" y="2852"/>
                </a:lnTo>
                <a:lnTo>
                  <a:pt x="4558" y="2852"/>
                </a:lnTo>
                <a:lnTo>
                  <a:pt x="4559" y="2844"/>
                </a:lnTo>
                <a:lnTo>
                  <a:pt x="4563" y="2837"/>
                </a:lnTo>
                <a:lnTo>
                  <a:pt x="4565" y="2828"/>
                </a:lnTo>
                <a:lnTo>
                  <a:pt x="4565" y="2818"/>
                </a:lnTo>
                <a:lnTo>
                  <a:pt x="4565" y="2818"/>
                </a:lnTo>
                <a:lnTo>
                  <a:pt x="4585" y="2818"/>
                </a:lnTo>
                <a:lnTo>
                  <a:pt x="4585" y="2818"/>
                </a:lnTo>
                <a:lnTo>
                  <a:pt x="4585" y="2811"/>
                </a:lnTo>
                <a:lnTo>
                  <a:pt x="4587" y="2808"/>
                </a:lnTo>
                <a:lnTo>
                  <a:pt x="4590" y="2803"/>
                </a:lnTo>
                <a:lnTo>
                  <a:pt x="4592" y="2798"/>
                </a:lnTo>
                <a:lnTo>
                  <a:pt x="4592" y="2798"/>
                </a:lnTo>
                <a:lnTo>
                  <a:pt x="4592" y="2793"/>
                </a:lnTo>
                <a:lnTo>
                  <a:pt x="4593" y="2789"/>
                </a:lnTo>
                <a:lnTo>
                  <a:pt x="4595" y="2786"/>
                </a:lnTo>
                <a:lnTo>
                  <a:pt x="4599" y="2784"/>
                </a:lnTo>
                <a:lnTo>
                  <a:pt x="4599" y="2784"/>
                </a:lnTo>
                <a:lnTo>
                  <a:pt x="4592" y="2770"/>
                </a:lnTo>
                <a:lnTo>
                  <a:pt x="4585" y="2757"/>
                </a:lnTo>
                <a:lnTo>
                  <a:pt x="4585" y="2757"/>
                </a:lnTo>
                <a:lnTo>
                  <a:pt x="4565" y="2757"/>
                </a:lnTo>
                <a:lnTo>
                  <a:pt x="4565" y="2757"/>
                </a:lnTo>
                <a:lnTo>
                  <a:pt x="4563" y="2762"/>
                </a:lnTo>
                <a:lnTo>
                  <a:pt x="4561" y="2764"/>
                </a:lnTo>
                <a:lnTo>
                  <a:pt x="4558" y="2764"/>
                </a:lnTo>
                <a:lnTo>
                  <a:pt x="4558" y="2764"/>
                </a:lnTo>
                <a:lnTo>
                  <a:pt x="4554" y="2765"/>
                </a:lnTo>
                <a:lnTo>
                  <a:pt x="4549" y="2765"/>
                </a:lnTo>
                <a:lnTo>
                  <a:pt x="4534" y="2764"/>
                </a:lnTo>
                <a:lnTo>
                  <a:pt x="4517" y="2762"/>
                </a:lnTo>
                <a:lnTo>
                  <a:pt x="4510" y="2762"/>
                </a:lnTo>
                <a:lnTo>
                  <a:pt x="4503" y="2764"/>
                </a:lnTo>
                <a:lnTo>
                  <a:pt x="4503" y="2764"/>
                </a:lnTo>
                <a:lnTo>
                  <a:pt x="4501" y="2765"/>
                </a:lnTo>
                <a:lnTo>
                  <a:pt x="4501" y="2767"/>
                </a:lnTo>
                <a:lnTo>
                  <a:pt x="4500" y="2769"/>
                </a:lnTo>
                <a:lnTo>
                  <a:pt x="4496" y="2770"/>
                </a:lnTo>
                <a:lnTo>
                  <a:pt x="4496" y="2770"/>
                </a:lnTo>
                <a:lnTo>
                  <a:pt x="4489" y="2770"/>
                </a:lnTo>
                <a:lnTo>
                  <a:pt x="4483" y="2770"/>
                </a:lnTo>
                <a:lnTo>
                  <a:pt x="4476" y="2770"/>
                </a:lnTo>
                <a:lnTo>
                  <a:pt x="4469" y="2770"/>
                </a:lnTo>
                <a:lnTo>
                  <a:pt x="4469" y="2770"/>
                </a:lnTo>
                <a:lnTo>
                  <a:pt x="4457" y="2776"/>
                </a:lnTo>
                <a:lnTo>
                  <a:pt x="4445" y="2782"/>
                </a:lnTo>
                <a:lnTo>
                  <a:pt x="4421" y="2798"/>
                </a:lnTo>
                <a:lnTo>
                  <a:pt x="4421" y="2798"/>
                </a:lnTo>
                <a:lnTo>
                  <a:pt x="4421" y="2825"/>
                </a:lnTo>
                <a:lnTo>
                  <a:pt x="4421" y="2825"/>
                </a:lnTo>
                <a:lnTo>
                  <a:pt x="4420" y="2830"/>
                </a:lnTo>
                <a:lnTo>
                  <a:pt x="4418" y="2832"/>
                </a:lnTo>
                <a:lnTo>
                  <a:pt x="4414" y="2832"/>
                </a:lnTo>
                <a:lnTo>
                  <a:pt x="4414" y="2832"/>
                </a:lnTo>
                <a:lnTo>
                  <a:pt x="4414" y="2839"/>
                </a:lnTo>
                <a:lnTo>
                  <a:pt x="4414" y="2839"/>
                </a:lnTo>
                <a:lnTo>
                  <a:pt x="4401" y="2840"/>
                </a:lnTo>
                <a:lnTo>
                  <a:pt x="4392" y="2839"/>
                </a:lnTo>
                <a:lnTo>
                  <a:pt x="4384" y="2837"/>
                </a:lnTo>
                <a:lnTo>
                  <a:pt x="4377" y="2832"/>
                </a:lnTo>
                <a:lnTo>
                  <a:pt x="4365" y="2822"/>
                </a:lnTo>
                <a:lnTo>
                  <a:pt x="4360" y="2816"/>
                </a:lnTo>
                <a:lnTo>
                  <a:pt x="4353" y="2811"/>
                </a:lnTo>
                <a:lnTo>
                  <a:pt x="4353" y="2811"/>
                </a:lnTo>
                <a:lnTo>
                  <a:pt x="4350" y="2811"/>
                </a:lnTo>
                <a:lnTo>
                  <a:pt x="4348" y="2813"/>
                </a:lnTo>
                <a:lnTo>
                  <a:pt x="4346" y="2818"/>
                </a:lnTo>
                <a:lnTo>
                  <a:pt x="4346" y="2818"/>
                </a:lnTo>
                <a:lnTo>
                  <a:pt x="4344" y="2823"/>
                </a:lnTo>
                <a:lnTo>
                  <a:pt x="4343" y="2825"/>
                </a:lnTo>
                <a:lnTo>
                  <a:pt x="4339" y="2825"/>
                </a:lnTo>
                <a:lnTo>
                  <a:pt x="4339" y="2825"/>
                </a:lnTo>
                <a:lnTo>
                  <a:pt x="4334" y="2833"/>
                </a:lnTo>
                <a:lnTo>
                  <a:pt x="4331" y="2837"/>
                </a:lnTo>
                <a:lnTo>
                  <a:pt x="4326" y="2839"/>
                </a:lnTo>
                <a:lnTo>
                  <a:pt x="4326" y="2839"/>
                </a:lnTo>
                <a:lnTo>
                  <a:pt x="4326" y="2873"/>
                </a:lnTo>
                <a:lnTo>
                  <a:pt x="4326" y="2873"/>
                </a:lnTo>
                <a:lnTo>
                  <a:pt x="4321" y="2874"/>
                </a:lnTo>
                <a:lnTo>
                  <a:pt x="4317" y="2876"/>
                </a:lnTo>
                <a:lnTo>
                  <a:pt x="4312" y="2883"/>
                </a:lnTo>
                <a:lnTo>
                  <a:pt x="4307" y="2890"/>
                </a:lnTo>
                <a:lnTo>
                  <a:pt x="4303" y="2891"/>
                </a:lnTo>
                <a:lnTo>
                  <a:pt x="4298" y="2893"/>
                </a:lnTo>
                <a:lnTo>
                  <a:pt x="4298" y="2893"/>
                </a:lnTo>
                <a:lnTo>
                  <a:pt x="4297" y="2898"/>
                </a:lnTo>
                <a:lnTo>
                  <a:pt x="4295" y="2900"/>
                </a:lnTo>
                <a:lnTo>
                  <a:pt x="4292" y="2900"/>
                </a:lnTo>
                <a:lnTo>
                  <a:pt x="4292" y="2900"/>
                </a:lnTo>
                <a:lnTo>
                  <a:pt x="4283" y="2905"/>
                </a:lnTo>
                <a:lnTo>
                  <a:pt x="4280" y="2909"/>
                </a:lnTo>
                <a:lnTo>
                  <a:pt x="4278" y="2914"/>
                </a:lnTo>
                <a:lnTo>
                  <a:pt x="4278" y="2914"/>
                </a:lnTo>
                <a:lnTo>
                  <a:pt x="4269" y="2909"/>
                </a:lnTo>
                <a:lnTo>
                  <a:pt x="4264" y="2907"/>
                </a:lnTo>
                <a:lnTo>
                  <a:pt x="4257" y="2907"/>
                </a:lnTo>
                <a:lnTo>
                  <a:pt x="4257" y="2907"/>
                </a:lnTo>
                <a:lnTo>
                  <a:pt x="4252" y="2907"/>
                </a:lnTo>
                <a:lnTo>
                  <a:pt x="4249" y="2905"/>
                </a:lnTo>
                <a:lnTo>
                  <a:pt x="4245" y="2903"/>
                </a:lnTo>
                <a:lnTo>
                  <a:pt x="4244" y="2900"/>
                </a:lnTo>
                <a:lnTo>
                  <a:pt x="4244" y="2900"/>
                </a:lnTo>
                <a:lnTo>
                  <a:pt x="4237" y="2902"/>
                </a:lnTo>
                <a:lnTo>
                  <a:pt x="4232" y="2900"/>
                </a:lnTo>
                <a:lnTo>
                  <a:pt x="4223" y="2897"/>
                </a:lnTo>
                <a:lnTo>
                  <a:pt x="4215" y="2893"/>
                </a:lnTo>
                <a:lnTo>
                  <a:pt x="4210" y="2891"/>
                </a:lnTo>
                <a:lnTo>
                  <a:pt x="4203" y="2893"/>
                </a:lnTo>
                <a:lnTo>
                  <a:pt x="4203" y="2893"/>
                </a:lnTo>
                <a:lnTo>
                  <a:pt x="4199" y="2886"/>
                </a:lnTo>
                <a:lnTo>
                  <a:pt x="4194" y="2880"/>
                </a:lnTo>
                <a:lnTo>
                  <a:pt x="4187" y="2874"/>
                </a:lnTo>
                <a:lnTo>
                  <a:pt x="4181" y="2871"/>
                </a:lnTo>
                <a:lnTo>
                  <a:pt x="4181" y="2871"/>
                </a:lnTo>
                <a:lnTo>
                  <a:pt x="4177" y="2869"/>
                </a:lnTo>
                <a:lnTo>
                  <a:pt x="4177" y="2869"/>
                </a:lnTo>
                <a:lnTo>
                  <a:pt x="4177" y="2868"/>
                </a:lnTo>
                <a:lnTo>
                  <a:pt x="4176" y="2866"/>
                </a:lnTo>
                <a:lnTo>
                  <a:pt x="4170" y="2864"/>
                </a:lnTo>
                <a:lnTo>
                  <a:pt x="4170" y="2864"/>
                </a:lnTo>
                <a:lnTo>
                  <a:pt x="4167" y="2864"/>
                </a:lnTo>
                <a:lnTo>
                  <a:pt x="4167" y="2864"/>
                </a:lnTo>
                <a:lnTo>
                  <a:pt x="4158" y="2859"/>
                </a:lnTo>
                <a:lnTo>
                  <a:pt x="4152" y="2854"/>
                </a:lnTo>
                <a:lnTo>
                  <a:pt x="4145" y="2847"/>
                </a:lnTo>
                <a:lnTo>
                  <a:pt x="4143" y="2844"/>
                </a:lnTo>
                <a:lnTo>
                  <a:pt x="4143" y="2839"/>
                </a:lnTo>
                <a:lnTo>
                  <a:pt x="4143" y="2839"/>
                </a:lnTo>
                <a:lnTo>
                  <a:pt x="4143" y="2837"/>
                </a:lnTo>
                <a:lnTo>
                  <a:pt x="4143" y="2837"/>
                </a:lnTo>
                <a:lnTo>
                  <a:pt x="4141" y="2837"/>
                </a:lnTo>
                <a:lnTo>
                  <a:pt x="4138" y="2837"/>
                </a:lnTo>
                <a:lnTo>
                  <a:pt x="4138" y="2837"/>
                </a:lnTo>
                <a:lnTo>
                  <a:pt x="4135" y="2835"/>
                </a:lnTo>
                <a:lnTo>
                  <a:pt x="4135" y="2835"/>
                </a:lnTo>
                <a:lnTo>
                  <a:pt x="4114" y="2818"/>
                </a:lnTo>
                <a:lnTo>
                  <a:pt x="4114" y="2818"/>
                </a:lnTo>
                <a:lnTo>
                  <a:pt x="4109" y="2816"/>
                </a:lnTo>
                <a:lnTo>
                  <a:pt x="4107" y="2815"/>
                </a:lnTo>
                <a:lnTo>
                  <a:pt x="4107" y="2811"/>
                </a:lnTo>
                <a:lnTo>
                  <a:pt x="4107" y="2811"/>
                </a:lnTo>
                <a:lnTo>
                  <a:pt x="4104" y="2810"/>
                </a:lnTo>
                <a:lnTo>
                  <a:pt x="4102" y="2806"/>
                </a:lnTo>
                <a:lnTo>
                  <a:pt x="4100" y="2801"/>
                </a:lnTo>
                <a:lnTo>
                  <a:pt x="4097" y="2799"/>
                </a:lnTo>
                <a:lnTo>
                  <a:pt x="4097" y="2799"/>
                </a:lnTo>
                <a:lnTo>
                  <a:pt x="4094" y="2798"/>
                </a:lnTo>
                <a:lnTo>
                  <a:pt x="4094" y="2798"/>
                </a:lnTo>
                <a:lnTo>
                  <a:pt x="4089" y="2793"/>
                </a:lnTo>
                <a:lnTo>
                  <a:pt x="4082" y="2789"/>
                </a:lnTo>
                <a:lnTo>
                  <a:pt x="4075" y="2784"/>
                </a:lnTo>
                <a:lnTo>
                  <a:pt x="4073" y="2779"/>
                </a:lnTo>
                <a:lnTo>
                  <a:pt x="4071" y="2774"/>
                </a:lnTo>
                <a:lnTo>
                  <a:pt x="4071" y="2774"/>
                </a:lnTo>
                <a:lnTo>
                  <a:pt x="4070" y="2772"/>
                </a:lnTo>
                <a:lnTo>
                  <a:pt x="4070" y="2772"/>
                </a:lnTo>
                <a:lnTo>
                  <a:pt x="4066" y="2770"/>
                </a:lnTo>
                <a:lnTo>
                  <a:pt x="4066" y="2770"/>
                </a:lnTo>
                <a:lnTo>
                  <a:pt x="4063" y="2765"/>
                </a:lnTo>
                <a:lnTo>
                  <a:pt x="4060" y="2760"/>
                </a:lnTo>
                <a:lnTo>
                  <a:pt x="4054" y="2757"/>
                </a:lnTo>
                <a:lnTo>
                  <a:pt x="4053" y="2750"/>
                </a:lnTo>
                <a:lnTo>
                  <a:pt x="4053" y="2750"/>
                </a:lnTo>
                <a:lnTo>
                  <a:pt x="4048" y="2748"/>
                </a:lnTo>
                <a:lnTo>
                  <a:pt x="4043" y="2745"/>
                </a:lnTo>
                <a:lnTo>
                  <a:pt x="4036" y="2736"/>
                </a:lnTo>
                <a:lnTo>
                  <a:pt x="4029" y="2728"/>
                </a:lnTo>
                <a:lnTo>
                  <a:pt x="4024" y="2724"/>
                </a:lnTo>
                <a:lnTo>
                  <a:pt x="4019" y="2723"/>
                </a:lnTo>
                <a:lnTo>
                  <a:pt x="4019" y="2723"/>
                </a:lnTo>
                <a:lnTo>
                  <a:pt x="4017" y="2716"/>
                </a:lnTo>
                <a:lnTo>
                  <a:pt x="4015" y="2709"/>
                </a:lnTo>
                <a:lnTo>
                  <a:pt x="4010" y="2706"/>
                </a:lnTo>
                <a:lnTo>
                  <a:pt x="4005" y="2702"/>
                </a:lnTo>
                <a:lnTo>
                  <a:pt x="4005" y="2702"/>
                </a:lnTo>
                <a:lnTo>
                  <a:pt x="4003" y="2695"/>
                </a:lnTo>
                <a:lnTo>
                  <a:pt x="4002" y="2689"/>
                </a:lnTo>
                <a:lnTo>
                  <a:pt x="3996" y="2685"/>
                </a:lnTo>
                <a:lnTo>
                  <a:pt x="3991" y="2682"/>
                </a:lnTo>
                <a:lnTo>
                  <a:pt x="3991" y="2682"/>
                </a:lnTo>
                <a:lnTo>
                  <a:pt x="3988" y="2673"/>
                </a:lnTo>
                <a:lnTo>
                  <a:pt x="3985" y="2665"/>
                </a:lnTo>
                <a:lnTo>
                  <a:pt x="3979" y="2658"/>
                </a:lnTo>
                <a:lnTo>
                  <a:pt x="3976" y="2656"/>
                </a:lnTo>
                <a:lnTo>
                  <a:pt x="3971" y="2654"/>
                </a:lnTo>
                <a:lnTo>
                  <a:pt x="3971" y="2654"/>
                </a:lnTo>
                <a:lnTo>
                  <a:pt x="3969" y="2646"/>
                </a:lnTo>
                <a:lnTo>
                  <a:pt x="3967" y="2637"/>
                </a:lnTo>
                <a:lnTo>
                  <a:pt x="3962" y="2632"/>
                </a:lnTo>
                <a:lnTo>
                  <a:pt x="3957" y="2627"/>
                </a:lnTo>
                <a:lnTo>
                  <a:pt x="3957" y="2627"/>
                </a:lnTo>
                <a:lnTo>
                  <a:pt x="3950" y="2625"/>
                </a:lnTo>
                <a:lnTo>
                  <a:pt x="3947" y="2627"/>
                </a:lnTo>
                <a:lnTo>
                  <a:pt x="3945" y="2631"/>
                </a:lnTo>
                <a:lnTo>
                  <a:pt x="3944" y="2634"/>
                </a:lnTo>
                <a:lnTo>
                  <a:pt x="3942" y="2637"/>
                </a:lnTo>
                <a:lnTo>
                  <a:pt x="3940" y="2641"/>
                </a:lnTo>
                <a:lnTo>
                  <a:pt x="3937" y="2643"/>
                </a:lnTo>
                <a:lnTo>
                  <a:pt x="3930" y="2641"/>
                </a:lnTo>
                <a:lnTo>
                  <a:pt x="3930" y="2641"/>
                </a:lnTo>
                <a:lnTo>
                  <a:pt x="3927" y="2648"/>
                </a:lnTo>
                <a:lnTo>
                  <a:pt x="3921" y="2653"/>
                </a:lnTo>
                <a:lnTo>
                  <a:pt x="3916" y="2658"/>
                </a:lnTo>
                <a:lnTo>
                  <a:pt x="3910" y="2661"/>
                </a:lnTo>
                <a:lnTo>
                  <a:pt x="3910" y="2661"/>
                </a:lnTo>
                <a:lnTo>
                  <a:pt x="3911" y="2663"/>
                </a:lnTo>
                <a:lnTo>
                  <a:pt x="3913" y="2665"/>
                </a:lnTo>
                <a:lnTo>
                  <a:pt x="3916" y="2668"/>
                </a:lnTo>
                <a:lnTo>
                  <a:pt x="3921" y="2670"/>
                </a:lnTo>
                <a:lnTo>
                  <a:pt x="3923" y="2672"/>
                </a:lnTo>
                <a:lnTo>
                  <a:pt x="3923" y="2675"/>
                </a:lnTo>
                <a:lnTo>
                  <a:pt x="3923" y="2675"/>
                </a:lnTo>
                <a:lnTo>
                  <a:pt x="3927" y="2677"/>
                </a:lnTo>
                <a:lnTo>
                  <a:pt x="3930" y="2678"/>
                </a:lnTo>
                <a:lnTo>
                  <a:pt x="3932" y="2682"/>
                </a:lnTo>
                <a:lnTo>
                  <a:pt x="3937" y="2682"/>
                </a:lnTo>
                <a:lnTo>
                  <a:pt x="3937" y="2682"/>
                </a:lnTo>
                <a:lnTo>
                  <a:pt x="3937" y="2683"/>
                </a:lnTo>
                <a:lnTo>
                  <a:pt x="3935" y="2685"/>
                </a:lnTo>
                <a:lnTo>
                  <a:pt x="3932" y="2687"/>
                </a:lnTo>
                <a:lnTo>
                  <a:pt x="3927" y="2687"/>
                </a:lnTo>
                <a:lnTo>
                  <a:pt x="3923" y="2689"/>
                </a:lnTo>
                <a:lnTo>
                  <a:pt x="3923" y="2689"/>
                </a:lnTo>
                <a:lnTo>
                  <a:pt x="3923" y="2692"/>
                </a:lnTo>
                <a:lnTo>
                  <a:pt x="3925" y="2694"/>
                </a:lnTo>
                <a:lnTo>
                  <a:pt x="3930" y="2695"/>
                </a:lnTo>
                <a:lnTo>
                  <a:pt x="3930" y="2695"/>
                </a:lnTo>
                <a:lnTo>
                  <a:pt x="3935" y="2704"/>
                </a:lnTo>
                <a:lnTo>
                  <a:pt x="3938" y="2707"/>
                </a:lnTo>
                <a:lnTo>
                  <a:pt x="3944" y="2709"/>
                </a:lnTo>
                <a:lnTo>
                  <a:pt x="3944" y="2709"/>
                </a:lnTo>
                <a:lnTo>
                  <a:pt x="3950" y="2711"/>
                </a:lnTo>
                <a:lnTo>
                  <a:pt x="3954" y="2709"/>
                </a:lnTo>
                <a:lnTo>
                  <a:pt x="3957" y="2707"/>
                </a:lnTo>
                <a:lnTo>
                  <a:pt x="3957" y="2702"/>
                </a:lnTo>
                <a:lnTo>
                  <a:pt x="3957" y="2692"/>
                </a:lnTo>
                <a:lnTo>
                  <a:pt x="3957" y="2682"/>
                </a:lnTo>
                <a:lnTo>
                  <a:pt x="3957" y="2682"/>
                </a:lnTo>
                <a:lnTo>
                  <a:pt x="3962" y="2683"/>
                </a:lnTo>
                <a:lnTo>
                  <a:pt x="3964" y="2687"/>
                </a:lnTo>
                <a:lnTo>
                  <a:pt x="3967" y="2699"/>
                </a:lnTo>
                <a:lnTo>
                  <a:pt x="3969" y="2704"/>
                </a:lnTo>
                <a:lnTo>
                  <a:pt x="3973" y="2707"/>
                </a:lnTo>
                <a:lnTo>
                  <a:pt x="3978" y="2709"/>
                </a:lnTo>
                <a:lnTo>
                  <a:pt x="3985" y="2709"/>
                </a:lnTo>
                <a:lnTo>
                  <a:pt x="3985" y="2709"/>
                </a:lnTo>
                <a:lnTo>
                  <a:pt x="3983" y="2718"/>
                </a:lnTo>
                <a:lnTo>
                  <a:pt x="3983" y="2723"/>
                </a:lnTo>
                <a:lnTo>
                  <a:pt x="3986" y="2735"/>
                </a:lnTo>
                <a:lnTo>
                  <a:pt x="3991" y="2743"/>
                </a:lnTo>
                <a:lnTo>
                  <a:pt x="3991" y="2750"/>
                </a:lnTo>
                <a:lnTo>
                  <a:pt x="3991" y="2757"/>
                </a:lnTo>
                <a:lnTo>
                  <a:pt x="3991" y="2757"/>
                </a:lnTo>
                <a:lnTo>
                  <a:pt x="3993" y="2760"/>
                </a:lnTo>
                <a:lnTo>
                  <a:pt x="3995" y="2760"/>
                </a:lnTo>
                <a:lnTo>
                  <a:pt x="3998" y="2760"/>
                </a:lnTo>
                <a:lnTo>
                  <a:pt x="4003" y="2757"/>
                </a:lnTo>
                <a:lnTo>
                  <a:pt x="4008" y="2757"/>
                </a:lnTo>
                <a:lnTo>
                  <a:pt x="4012" y="2757"/>
                </a:lnTo>
                <a:lnTo>
                  <a:pt x="4012" y="2757"/>
                </a:lnTo>
                <a:lnTo>
                  <a:pt x="4014" y="2762"/>
                </a:lnTo>
                <a:lnTo>
                  <a:pt x="4015" y="2764"/>
                </a:lnTo>
                <a:lnTo>
                  <a:pt x="4022" y="2769"/>
                </a:lnTo>
                <a:lnTo>
                  <a:pt x="4022" y="2769"/>
                </a:lnTo>
                <a:lnTo>
                  <a:pt x="4025" y="2770"/>
                </a:lnTo>
                <a:lnTo>
                  <a:pt x="4025" y="2770"/>
                </a:lnTo>
                <a:lnTo>
                  <a:pt x="4027" y="2774"/>
                </a:lnTo>
                <a:lnTo>
                  <a:pt x="4029" y="2777"/>
                </a:lnTo>
                <a:lnTo>
                  <a:pt x="4037" y="2781"/>
                </a:lnTo>
                <a:lnTo>
                  <a:pt x="4041" y="2782"/>
                </a:lnTo>
                <a:lnTo>
                  <a:pt x="4044" y="2784"/>
                </a:lnTo>
                <a:lnTo>
                  <a:pt x="4048" y="2787"/>
                </a:lnTo>
                <a:lnTo>
                  <a:pt x="4048" y="2793"/>
                </a:lnTo>
                <a:lnTo>
                  <a:pt x="4048" y="2793"/>
                </a:lnTo>
                <a:lnTo>
                  <a:pt x="4051" y="2794"/>
                </a:lnTo>
                <a:lnTo>
                  <a:pt x="4051" y="2794"/>
                </a:lnTo>
                <a:lnTo>
                  <a:pt x="4053" y="2796"/>
                </a:lnTo>
                <a:lnTo>
                  <a:pt x="4053" y="2796"/>
                </a:lnTo>
                <a:lnTo>
                  <a:pt x="4065" y="2806"/>
                </a:lnTo>
                <a:lnTo>
                  <a:pt x="4071" y="2811"/>
                </a:lnTo>
                <a:lnTo>
                  <a:pt x="4082" y="2813"/>
                </a:lnTo>
                <a:lnTo>
                  <a:pt x="4082" y="2813"/>
                </a:lnTo>
                <a:lnTo>
                  <a:pt x="4082" y="2816"/>
                </a:lnTo>
                <a:lnTo>
                  <a:pt x="4082" y="2816"/>
                </a:lnTo>
                <a:lnTo>
                  <a:pt x="4085" y="2818"/>
                </a:lnTo>
                <a:lnTo>
                  <a:pt x="4089" y="2818"/>
                </a:lnTo>
                <a:lnTo>
                  <a:pt x="4090" y="2820"/>
                </a:lnTo>
                <a:lnTo>
                  <a:pt x="4090" y="2820"/>
                </a:lnTo>
                <a:lnTo>
                  <a:pt x="4092" y="2822"/>
                </a:lnTo>
                <a:lnTo>
                  <a:pt x="4092" y="2822"/>
                </a:lnTo>
                <a:lnTo>
                  <a:pt x="4106" y="2833"/>
                </a:lnTo>
                <a:lnTo>
                  <a:pt x="4118" y="2847"/>
                </a:lnTo>
                <a:lnTo>
                  <a:pt x="4118" y="2847"/>
                </a:lnTo>
                <a:lnTo>
                  <a:pt x="4119" y="2849"/>
                </a:lnTo>
                <a:lnTo>
                  <a:pt x="4119" y="2849"/>
                </a:lnTo>
                <a:lnTo>
                  <a:pt x="4123" y="2849"/>
                </a:lnTo>
                <a:lnTo>
                  <a:pt x="4126" y="2851"/>
                </a:lnTo>
                <a:lnTo>
                  <a:pt x="4131" y="2856"/>
                </a:lnTo>
                <a:lnTo>
                  <a:pt x="4131" y="2856"/>
                </a:lnTo>
                <a:lnTo>
                  <a:pt x="4135" y="2859"/>
                </a:lnTo>
                <a:lnTo>
                  <a:pt x="4135" y="2859"/>
                </a:lnTo>
                <a:lnTo>
                  <a:pt x="4141" y="2862"/>
                </a:lnTo>
                <a:lnTo>
                  <a:pt x="4148" y="2866"/>
                </a:lnTo>
                <a:lnTo>
                  <a:pt x="4155" y="2869"/>
                </a:lnTo>
                <a:lnTo>
                  <a:pt x="4157" y="2873"/>
                </a:lnTo>
                <a:lnTo>
                  <a:pt x="4157" y="2876"/>
                </a:lnTo>
                <a:lnTo>
                  <a:pt x="4157" y="2876"/>
                </a:lnTo>
                <a:lnTo>
                  <a:pt x="4158" y="2878"/>
                </a:lnTo>
                <a:lnTo>
                  <a:pt x="4158" y="2878"/>
                </a:lnTo>
                <a:lnTo>
                  <a:pt x="4162" y="2883"/>
                </a:lnTo>
                <a:lnTo>
                  <a:pt x="4162" y="2883"/>
                </a:lnTo>
                <a:lnTo>
                  <a:pt x="4164" y="2885"/>
                </a:lnTo>
                <a:lnTo>
                  <a:pt x="4164" y="2885"/>
                </a:lnTo>
                <a:lnTo>
                  <a:pt x="4169" y="2883"/>
                </a:lnTo>
                <a:lnTo>
                  <a:pt x="4172" y="2883"/>
                </a:lnTo>
                <a:lnTo>
                  <a:pt x="4181" y="2886"/>
                </a:lnTo>
                <a:lnTo>
                  <a:pt x="4187" y="2893"/>
                </a:lnTo>
                <a:lnTo>
                  <a:pt x="4194" y="2898"/>
                </a:lnTo>
                <a:lnTo>
                  <a:pt x="4194" y="2898"/>
                </a:lnTo>
                <a:lnTo>
                  <a:pt x="4196" y="2900"/>
                </a:lnTo>
                <a:lnTo>
                  <a:pt x="4196" y="2900"/>
                </a:lnTo>
                <a:lnTo>
                  <a:pt x="4201" y="2903"/>
                </a:lnTo>
                <a:lnTo>
                  <a:pt x="4203" y="2907"/>
                </a:lnTo>
                <a:lnTo>
                  <a:pt x="4203" y="2907"/>
                </a:lnTo>
                <a:lnTo>
                  <a:pt x="4206" y="2909"/>
                </a:lnTo>
                <a:lnTo>
                  <a:pt x="4210" y="2910"/>
                </a:lnTo>
                <a:lnTo>
                  <a:pt x="4215" y="2915"/>
                </a:lnTo>
                <a:lnTo>
                  <a:pt x="4216" y="2919"/>
                </a:lnTo>
                <a:lnTo>
                  <a:pt x="4220" y="2920"/>
                </a:lnTo>
                <a:lnTo>
                  <a:pt x="4223" y="2922"/>
                </a:lnTo>
                <a:lnTo>
                  <a:pt x="4230" y="2920"/>
                </a:lnTo>
                <a:lnTo>
                  <a:pt x="4230" y="2920"/>
                </a:lnTo>
                <a:lnTo>
                  <a:pt x="4233" y="2926"/>
                </a:lnTo>
                <a:lnTo>
                  <a:pt x="4235" y="2932"/>
                </a:lnTo>
                <a:lnTo>
                  <a:pt x="4237" y="2939"/>
                </a:lnTo>
                <a:lnTo>
                  <a:pt x="4237" y="2948"/>
                </a:lnTo>
                <a:lnTo>
                  <a:pt x="4237" y="2948"/>
                </a:lnTo>
                <a:lnTo>
                  <a:pt x="4223" y="2946"/>
                </a:lnTo>
                <a:lnTo>
                  <a:pt x="4211" y="2943"/>
                </a:lnTo>
                <a:lnTo>
                  <a:pt x="4189" y="2934"/>
                </a:lnTo>
                <a:lnTo>
                  <a:pt x="4189" y="2934"/>
                </a:lnTo>
                <a:lnTo>
                  <a:pt x="4143" y="2934"/>
                </a:lnTo>
                <a:lnTo>
                  <a:pt x="4121" y="2936"/>
                </a:lnTo>
                <a:lnTo>
                  <a:pt x="4111" y="2938"/>
                </a:lnTo>
                <a:lnTo>
                  <a:pt x="4100" y="2941"/>
                </a:lnTo>
                <a:lnTo>
                  <a:pt x="4100" y="2941"/>
                </a:lnTo>
                <a:lnTo>
                  <a:pt x="4100" y="2932"/>
                </a:lnTo>
                <a:lnTo>
                  <a:pt x="4102" y="2926"/>
                </a:lnTo>
                <a:lnTo>
                  <a:pt x="4106" y="2920"/>
                </a:lnTo>
                <a:lnTo>
                  <a:pt x="4107" y="2914"/>
                </a:lnTo>
                <a:lnTo>
                  <a:pt x="4107" y="2914"/>
                </a:lnTo>
                <a:lnTo>
                  <a:pt x="4109" y="2910"/>
                </a:lnTo>
                <a:lnTo>
                  <a:pt x="4112" y="2909"/>
                </a:lnTo>
                <a:lnTo>
                  <a:pt x="4121" y="2907"/>
                </a:lnTo>
                <a:lnTo>
                  <a:pt x="4121" y="2907"/>
                </a:lnTo>
                <a:lnTo>
                  <a:pt x="4121" y="2893"/>
                </a:lnTo>
                <a:lnTo>
                  <a:pt x="4121" y="2893"/>
                </a:lnTo>
                <a:lnTo>
                  <a:pt x="4121" y="2886"/>
                </a:lnTo>
                <a:lnTo>
                  <a:pt x="4121" y="2881"/>
                </a:lnTo>
                <a:lnTo>
                  <a:pt x="4118" y="2873"/>
                </a:lnTo>
                <a:lnTo>
                  <a:pt x="4118" y="2873"/>
                </a:lnTo>
                <a:lnTo>
                  <a:pt x="4116" y="2871"/>
                </a:lnTo>
                <a:lnTo>
                  <a:pt x="4116" y="2871"/>
                </a:lnTo>
                <a:lnTo>
                  <a:pt x="4114" y="2868"/>
                </a:lnTo>
                <a:lnTo>
                  <a:pt x="4114" y="2868"/>
                </a:lnTo>
                <a:lnTo>
                  <a:pt x="4102" y="2857"/>
                </a:lnTo>
                <a:lnTo>
                  <a:pt x="4097" y="2852"/>
                </a:lnTo>
                <a:lnTo>
                  <a:pt x="4094" y="2844"/>
                </a:lnTo>
                <a:lnTo>
                  <a:pt x="4094" y="2844"/>
                </a:lnTo>
                <a:lnTo>
                  <a:pt x="4094" y="2842"/>
                </a:lnTo>
                <a:lnTo>
                  <a:pt x="4094" y="2842"/>
                </a:lnTo>
                <a:lnTo>
                  <a:pt x="4082" y="2830"/>
                </a:lnTo>
                <a:lnTo>
                  <a:pt x="4073" y="2825"/>
                </a:lnTo>
                <a:lnTo>
                  <a:pt x="4065" y="2822"/>
                </a:lnTo>
                <a:lnTo>
                  <a:pt x="4065" y="2822"/>
                </a:lnTo>
                <a:lnTo>
                  <a:pt x="4061" y="2820"/>
                </a:lnTo>
                <a:lnTo>
                  <a:pt x="4061" y="2820"/>
                </a:lnTo>
                <a:lnTo>
                  <a:pt x="4056" y="2816"/>
                </a:lnTo>
                <a:lnTo>
                  <a:pt x="4053" y="2811"/>
                </a:lnTo>
                <a:lnTo>
                  <a:pt x="4053" y="2811"/>
                </a:lnTo>
                <a:lnTo>
                  <a:pt x="4046" y="2811"/>
                </a:lnTo>
                <a:lnTo>
                  <a:pt x="4039" y="2810"/>
                </a:lnTo>
                <a:lnTo>
                  <a:pt x="4031" y="2803"/>
                </a:lnTo>
                <a:lnTo>
                  <a:pt x="4022" y="2796"/>
                </a:lnTo>
                <a:lnTo>
                  <a:pt x="4012" y="2791"/>
                </a:lnTo>
                <a:lnTo>
                  <a:pt x="4012" y="2791"/>
                </a:lnTo>
                <a:lnTo>
                  <a:pt x="4000" y="2793"/>
                </a:lnTo>
                <a:lnTo>
                  <a:pt x="3990" y="2798"/>
                </a:lnTo>
                <a:lnTo>
                  <a:pt x="3983" y="2803"/>
                </a:lnTo>
                <a:lnTo>
                  <a:pt x="3979" y="2806"/>
                </a:lnTo>
                <a:lnTo>
                  <a:pt x="3978" y="2811"/>
                </a:lnTo>
                <a:lnTo>
                  <a:pt x="3978" y="2811"/>
                </a:lnTo>
                <a:lnTo>
                  <a:pt x="3974" y="2810"/>
                </a:lnTo>
                <a:lnTo>
                  <a:pt x="3973" y="2808"/>
                </a:lnTo>
                <a:lnTo>
                  <a:pt x="3973" y="2805"/>
                </a:lnTo>
                <a:lnTo>
                  <a:pt x="3973" y="2803"/>
                </a:lnTo>
                <a:lnTo>
                  <a:pt x="3976" y="2796"/>
                </a:lnTo>
                <a:lnTo>
                  <a:pt x="3978" y="2791"/>
                </a:lnTo>
                <a:lnTo>
                  <a:pt x="3978" y="2791"/>
                </a:lnTo>
                <a:lnTo>
                  <a:pt x="3978" y="2777"/>
                </a:lnTo>
                <a:lnTo>
                  <a:pt x="3978" y="2764"/>
                </a:lnTo>
                <a:lnTo>
                  <a:pt x="3978" y="2764"/>
                </a:lnTo>
                <a:lnTo>
                  <a:pt x="3971" y="2764"/>
                </a:lnTo>
                <a:lnTo>
                  <a:pt x="3966" y="2764"/>
                </a:lnTo>
                <a:lnTo>
                  <a:pt x="3962" y="2767"/>
                </a:lnTo>
                <a:lnTo>
                  <a:pt x="3961" y="2770"/>
                </a:lnTo>
                <a:lnTo>
                  <a:pt x="3957" y="2774"/>
                </a:lnTo>
                <a:lnTo>
                  <a:pt x="3956" y="2777"/>
                </a:lnTo>
                <a:lnTo>
                  <a:pt x="3950" y="2777"/>
                </a:lnTo>
                <a:lnTo>
                  <a:pt x="3944" y="2777"/>
                </a:lnTo>
                <a:lnTo>
                  <a:pt x="3944" y="2777"/>
                </a:lnTo>
                <a:lnTo>
                  <a:pt x="3947" y="2772"/>
                </a:lnTo>
                <a:lnTo>
                  <a:pt x="3949" y="2765"/>
                </a:lnTo>
                <a:lnTo>
                  <a:pt x="3952" y="2760"/>
                </a:lnTo>
                <a:lnTo>
                  <a:pt x="3954" y="2758"/>
                </a:lnTo>
                <a:lnTo>
                  <a:pt x="3957" y="2757"/>
                </a:lnTo>
                <a:lnTo>
                  <a:pt x="3957" y="2757"/>
                </a:lnTo>
                <a:lnTo>
                  <a:pt x="3962" y="2753"/>
                </a:lnTo>
                <a:lnTo>
                  <a:pt x="3967" y="2750"/>
                </a:lnTo>
                <a:lnTo>
                  <a:pt x="3969" y="2745"/>
                </a:lnTo>
                <a:lnTo>
                  <a:pt x="3971" y="2736"/>
                </a:lnTo>
                <a:lnTo>
                  <a:pt x="3971" y="2736"/>
                </a:lnTo>
                <a:lnTo>
                  <a:pt x="3961" y="2736"/>
                </a:lnTo>
                <a:lnTo>
                  <a:pt x="3950" y="2736"/>
                </a:lnTo>
                <a:lnTo>
                  <a:pt x="3944" y="2740"/>
                </a:lnTo>
                <a:lnTo>
                  <a:pt x="3937" y="2743"/>
                </a:lnTo>
                <a:lnTo>
                  <a:pt x="3937" y="2743"/>
                </a:lnTo>
                <a:lnTo>
                  <a:pt x="3935" y="2747"/>
                </a:lnTo>
                <a:lnTo>
                  <a:pt x="3933" y="2750"/>
                </a:lnTo>
                <a:lnTo>
                  <a:pt x="3930" y="2753"/>
                </a:lnTo>
                <a:lnTo>
                  <a:pt x="3930" y="2757"/>
                </a:lnTo>
                <a:lnTo>
                  <a:pt x="3930" y="2757"/>
                </a:lnTo>
                <a:lnTo>
                  <a:pt x="3928" y="2767"/>
                </a:lnTo>
                <a:lnTo>
                  <a:pt x="3925" y="2776"/>
                </a:lnTo>
                <a:lnTo>
                  <a:pt x="3916" y="2791"/>
                </a:lnTo>
                <a:lnTo>
                  <a:pt x="3896" y="2818"/>
                </a:lnTo>
                <a:lnTo>
                  <a:pt x="3896" y="2818"/>
                </a:lnTo>
                <a:lnTo>
                  <a:pt x="3891" y="2816"/>
                </a:lnTo>
                <a:lnTo>
                  <a:pt x="3889" y="2815"/>
                </a:lnTo>
                <a:lnTo>
                  <a:pt x="3889" y="2811"/>
                </a:lnTo>
                <a:lnTo>
                  <a:pt x="3889" y="2806"/>
                </a:lnTo>
                <a:lnTo>
                  <a:pt x="3896" y="2799"/>
                </a:lnTo>
                <a:lnTo>
                  <a:pt x="3899" y="2798"/>
                </a:lnTo>
                <a:lnTo>
                  <a:pt x="3903" y="2798"/>
                </a:lnTo>
                <a:lnTo>
                  <a:pt x="3903" y="2798"/>
                </a:lnTo>
                <a:lnTo>
                  <a:pt x="3903" y="2791"/>
                </a:lnTo>
                <a:lnTo>
                  <a:pt x="3906" y="2784"/>
                </a:lnTo>
                <a:lnTo>
                  <a:pt x="3910" y="2779"/>
                </a:lnTo>
                <a:lnTo>
                  <a:pt x="3910" y="2770"/>
                </a:lnTo>
                <a:lnTo>
                  <a:pt x="3910" y="2770"/>
                </a:lnTo>
                <a:lnTo>
                  <a:pt x="3915" y="2765"/>
                </a:lnTo>
                <a:lnTo>
                  <a:pt x="3920" y="2760"/>
                </a:lnTo>
                <a:lnTo>
                  <a:pt x="3921" y="2752"/>
                </a:lnTo>
                <a:lnTo>
                  <a:pt x="3923" y="2743"/>
                </a:lnTo>
                <a:lnTo>
                  <a:pt x="3923" y="2743"/>
                </a:lnTo>
                <a:lnTo>
                  <a:pt x="3921" y="2736"/>
                </a:lnTo>
                <a:lnTo>
                  <a:pt x="3920" y="2729"/>
                </a:lnTo>
                <a:lnTo>
                  <a:pt x="3915" y="2726"/>
                </a:lnTo>
                <a:lnTo>
                  <a:pt x="3910" y="2723"/>
                </a:lnTo>
                <a:lnTo>
                  <a:pt x="3910" y="2723"/>
                </a:lnTo>
                <a:lnTo>
                  <a:pt x="3903" y="2723"/>
                </a:lnTo>
                <a:lnTo>
                  <a:pt x="3898" y="2724"/>
                </a:lnTo>
                <a:lnTo>
                  <a:pt x="3894" y="2728"/>
                </a:lnTo>
                <a:lnTo>
                  <a:pt x="3892" y="2733"/>
                </a:lnTo>
                <a:lnTo>
                  <a:pt x="3889" y="2745"/>
                </a:lnTo>
                <a:lnTo>
                  <a:pt x="3887" y="2748"/>
                </a:lnTo>
                <a:lnTo>
                  <a:pt x="3882" y="2750"/>
                </a:lnTo>
                <a:lnTo>
                  <a:pt x="3882" y="2750"/>
                </a:lnTo>
                <a:lnTo>
                  <a:pt x="3870" y="2750"/>
                </a:lnTo>
                <a:lnTo>
                  <a:pt x="3858" y="2750"/>
                </a:lnTo>
                <a:lnTo>
                  <a:pt x="3848" y="2748"/>
                </a:lnTo>
                <a:lnTo>
                  <a:pt x="3841" y="2743"/>
                </a:lnTo>
                <a:lnTo>
                  <a:pt x="3841" y="2743"/>
                </a:lnTo>
                <a:lnTo>
                  <a:pt x="3838" y="2736"/>
                </a:lnTo>
                <a:lnTo>
                  <a:pt x="3833" y="2731"/>
                </a:lnTo>
                <a:lnTo>
                  <a:pt x="3828" y="2726"/>
                </a:lnTo>
                <a:lnTo>
                  <a:pt x="3821" y="2723"/>
                </a:lnTo>
                <a:lnTo>
                  <a:pt x="3821" y="2723"/>
                </a:lnTo>
                <a:lnTo>
                  <a:pt x="3809" y="2723"/>
                </a:lnTo>
                <a:lnTo>
                  <a:pt x="3797" y="2723"/>
                </a:lnTo>
                <a:lnTo>
                  <a:pt x="3785" y="2723"/>
                </a:lnTo>
                <a:lnTo>
                  <a:pt x="3775" y="2724"/>
                </a:lnTo>
                <a:lnTo>
                  <a:pt x="3775" y="2724"/>
                </a:lnTo>
                <a:lnTo>
                  <a:pt x="3773" y="2726"/>
                </a:lnTo>
                <a:lnTo>
                  <a:pt x="3773" y="2726"/>
                </a:lnTo>
                <a:lnTo>
                  <a:pt x="3773" y="2728"/>
                </a:lnTo>
                <a:lnTo>
                  <a:pt x="3771" y="2728"/>
                </a:lnTo>
                <a:lnTo>
                  <a:pt x="3768" y="2728"/>
                </a:lnTo>
                <a:lnTo>
                  <a:pt x="3768" y="2728"/>
                </a:lnTo>
                <a:lnTo>
                  <a:pt x="3770" y="2733"/>
                </a:lnTo>
                <a:lnTo>
                  <a:pt x="3775" y="2738"/>
                </a:lnTo>
                <a:lnTo>
                  <a:pt x="3778" y="2743"/>
                </a:lnTo>
                <a:lnTo>
                  <a:pt x="3780" y="2747"/>
                </a:lnTo>
                <a:lnTo>
                  <a:pt x="3780" y="2748"/>
                </a:lnTo>
                <a:lnTo>
                  <a:pt x="3780" y="2748"/>
                </a:lnTo>
                <a:lnTo>
                  <a:pt x="3780" y="2750"/>
                </a:lnTo>
                <a:lnTo>
                  <a:pt x="3780" y="2750"/>
                </a:lnTo>
                <a:lnTo>
                  <a:pt x="3781" y="2755"/>
                </a:lnTo>
                <a:lnTo>
                  <a:pt x="3780" y="2758"/>
                </a:lnTo>
                <a:lnTo>
                  <a:pt x="3778" y="2762"/>
                </a:lnTo>
                <a:lnTo>
                  <a:pt x="3773" y="2764"/>
                </a:lnTo>
                <a:lnTo>
                  <a:pt x="3773" y="2764"/>
                </a:lnTo>
                <a:lnTo>
                  <a:pt x="3771" y="2760"/>
                </a:lnTo>
                <a:lnTo>
                  <a:pt x="3771" y="2760"/>
                </a:lnTo>
                <a:lnTo>
                  <a:pt x="3771" y="2757"/>
                </a:lnTo>
                <a:lnTo>
                  <a:pt x="3771" y="2757"/>
                </a:lnTo>
                <a:lnTo>
                  <a:pt x="3768" y="2753"/>
                </a:lnTo>
                <a:lnTo>
                  <a:pt x="3766" y="2750"/>
                </a:lnTo>
                <a:lnTo>
                  <a:pt x="3764" y="2743"/>
                </a:lnTo>
                <a:lnTo>
                  <a:pt x="3761" y="2735"/>
                </a:lnTo>
                <a:lnTo>
                  <a:pt x="3759" y="2731"/>
                </a:lnTo>
                <a:lnTo>
                  <a:pt x="3754" y="2729"/>
                </a:lnTo>
                <a:lnTo>
                  <a:pt x="3754" y="2729"/>
                </a:lnTo>
                <a:lnTo>
                  <a:pt x="3752" y="2726"/>
                </a:lnTo>
                <a:lnTo>
                  <a:pt x="3752" y="2726"/>
                </a:lnTo>
                <a:lnTo>
                  <a:pt x="3746" y="2719"/>
                </a:lnTo>
                <a:lnTo>
                  <a:pt x="3740" y="2712"/>
                </a:lnTo>
                <a:lnTo>
                  <a:pt x="3735" y="2711"/>
                </a:lnTo>
                <a:lnTo>
                  <a:pt x="3732" y="2709"/>
                </a:lnTo>
                <a:lnTo>
                  <a:pt x="3725" y="2709"/>
                </a:lnTo>
                <a:lnTo>
                  <a:pt x="3718" y="2709"/>
                </a:lnTo>
                <a:lnTo>
                  <a:pt x="3718" y="2709"/>
                </a:lnTo>
                <a:lnTo>
                  <a:pt x="3717" y="2714"/>
                </a:lnTo>
                <a:lnTo>
                  <a:pt x="3715" y="2716"/>
                </a:lnTo>
                <a:lnTo>
                  <a:pt x="3711" y="2716"/>
                </a:lnTo>
                <a:lnTo>
                  <a:pt x="3711" y="2716"/>
                </a:lnTo>
                <a:lnTo>
                  <a:pt x="3705" y="2716"/>
                </a:lnTo>
                <a:lnTo>
                  <a:pt x="3701" y="2719"/>
                </a:lnTo>
                <a:lnTo>
                  <a:pt x="3698" y="2724"/>
                </a:lnTo>
                <a:lnTo>
                  <a:pt x="3698" y="2729"/>
                </a:lnTo>
                <a:lnTo>
                  <a:pt x="3698" y="2729"/>
                </a:lnTo>
                <a:lnTo>
                  <a:pt x="3696" y="2729"/>
                </a:lnTo>
                <a:lnTo>
                  <a:pt x="3696" y="2729"/>
                </a:lnTo>
                <a:lnTo>
                  <a:pt x="3684" y="2729"/>
                </a:lnTo>
                <a:lnTo>
                  <a:pt x="3677" y="2726"/>
                </a:lnTo>
                <a:lnTo>
                  <a:pt x="3674" y="2724"/>
                </a:lnTo>
                <a:lnTo>
                  <a:pt x="3672" y="2721"/>
                </a:lnTo>
                <a:lnTo>
                  <a:pt x="3671" y="2712"/>
                </a:lnTo>
                <a:lnTo>
                  <a:pt x="3671" y="2712"/>
                </a:lnTo>
                <a:lnTo>
                  <a:pt x="3669" y="2709"/>
                </a:lnTo>
                <a:lnTo>
                  <a:pt x="3669" y="2709"/>
                </a:lnTo>
                <a:lnTo>
                  <a:pt x="3669" y="2707"/>
                </a:lnTo>
                <a:lnTo>
                  <a:pt x="3669" y="2707"/>
                </a:lnTo>
                <a:lnTo>
                  <a:pt x="3667" y="2702"/>
                </a:lnTo>
                <a:lnTo>
                  <a:pt x="3665" y="2699"/>
                </a:lnTo>
                <a:lnTo>
                  <a:pt x="3662" y="2695"/>
                </a:lnTo>
                <a:lnTo>
                  <a:pt x="3657" y="2695"/>
                </a:lnTo>
                <a:lnTo>
                  <a:pt x="3657" y="2695"/>
                </a:lnTo>
                <a:lnTo>
                  <a:pt x="3650" y="2695"/>
                </a:lnTo>
                <a:lnTo>
                  <a:pt x="3647" y="2699"/>
                </a:lnTo>
                <a:lnTo>
                  <a:pt x="3647" y="2699"/>
                </a:lnTo>
                <a:lnTo>
                  <a:pt x="3645" y="2701"/>
                </a:lnTo>
                <a:lnTo>
                  <a:pt x="3645" y="2701"/>
                </a:lnTo>
                <a:lnTo>
                  <a:pt x="3645" y="2704"/>
                </a:lnTo>
                <a:lnTo>
                  <a:pt x="3645" y="2704"/>
                </a:lnTo>
                <a:lnTo>
                  <a:pt x="3643" y="2707"/>
                </a:lnTo>
                <a:lnTo>
                  <a:pt x="3643" y="2707"/>
                </a:lnTo>
                <a:lnTo>
                  <a:pt x="3635" y="2706"/>
                </a:lnTo>
                <a:lnTo>
                  <a:pt x="3630" y="2702"/>
                </a:lnTo>
                <a:lnTo>
                  <a:pt x="3626" y="2697"/>
                </a:lnTo>
                <a:lnTo>
                  <a:pt x="3625" y="2687"/>
                </a:lnTo>
                <a:lnTo>
                  <a:pt x="3625" y="2687"/>
                </a:lnTo>
                <a:lnTo>
                  <a:pt x="3625" y="2687"/>
                </a:lnTo>
                <a:lnTo>
                  <a:pt x="3625" y="2687"/>
                </a:lnTo>
                <a:lnTo>
                  <a:pt x="3631" y="2683"/>
                </a:lnTo>
                <a:lnTo>
                  <a:pt x="3638" y="2680"/>
                </a:lnTo>
                <a:lnTo>
                  <a:pt x="3645" y="2678"/>
                </a:lnTo>
                <a:lnTo>
                  <a:pt x="3652" y="2677"/>
                </a:lnTo>
                <a:lnTo>
                  <a:pt x="3667" y="2678"/>
                </a:lnTo>
                <a:lnTo>
                  <a:pt x="3684" y="2682"/>
                </a:lnTo>
                <a:lnTo>
                  <a:pt x="3684" y="2682"/>
                </a:lnTo>
                <a:lnTo>
                  <a:pt x="3684" y="2685"/>
                </a:lnTo>
                <a:lnTo>
                  <a:pt x="3684" y="2689"/>
                </a:lnTo>
                <a:lnTo>
                  <a:pt x="3684" y="2692"/>
                </a:lnTo>
                <a:lnTo>
                  <a:pt x="3684" y="2695"/>
                </a:lnTo>
                <a:lnTo>
                  <a:pt x="3684" y="2695"/>
                </a:lnTo>
                <a:lnTo>
                  <a:pt x="3686" y="2697"/>
                </a:lnTo>
                <a:lnTo>
                  <a:pt x="3689" y="2697"/>
                </a:lnTo>
                <a:lnTo>
                  <a:pt x="3689" y="2697"/>
                </a:lnTo>
                <a:lnTo>
                  <a:pt x="3693" y="2697"/>
                </a:lnTo>
                <a:lnTo>
                  <a:pt x="3693" y="2697"/>
                </a:lnTo>
                <a:lnTo>
                  <a:pt x="3701" y="2701"/>
                </a:lnTo>
                <a:lnTo>
                  <a:pt x="3710" y="2702"/>
                </a:lnTo>
                <a:lnTo>
                  <a:pt x="3713" y="2702"/>
                </a:lnTo>
                <a:lnTo>
                  <a:pt x="3717" y="2702"/>
                </a:lnTo>
                <a:lnTo>
                  <a:pt x="3720" y="2699"/>
                </a:lnTo>
                <a:lnTo>
                  <a:pt x="3725" y="2695"/>
                </a:lnTo>
                <a:lnTo>
                  <a:pt x="3725" y="2695"/>
                </a:lnTo>
                <a:lnTo>
                  <a:pt x="3727" y="2695"/>
                </a:lnTo>
                <a:lnTo>
                  <a:pt x="3727" y="2695"/>
                </a:lnTo>
                <a:lnTo>
                  <a:pt x="3732" y="2701"/>
                </a:lnTo>
                <a:lnTo>
                  <a:pt x="3735" y="2702"/>
                </a:lnTo>
                <a:lnTo>
                  <a:pt x="3739" y="2702"/>
                </a:lnTo>
                <a:lnTo>
                  <a:pt x="3739" y="2702"/>
                </a:lnTo>
                <a:lnTo>
                  <a:pt x="3742" y="2697"/>
                </a:lnTo>
                <a:lnTo>
                  <a:pt x="3746" y="2692"/>
                </a:lnTo>
                <a:lnTo>
                  <a:pt x="3749" y="2689"/>
                </a:lnTo>
                <a:lnTo>
                  <a:pt x="3752" y="2682"/>
                </a:lnTo>
                <a:lnTo>
                  <a:pt x="3752" y="2682"/>
                </a:lnTo>
                <a:lnTo>
                  <a:pt x="3751" y="2666"/>
                </a:lnTo>
                <a:lnTo>
                  <a:pt x="3749" y="2660"/>
                </a:lnTo>
                <a:lnTo>
                  <a:pt x="3747" y="2653"/>
                </a:lnTo>
                <a:lnTo>
                  <a:pt x="3744" y="2648"/>
                </a:lnTo>
                <a:lnTo>
                  <a:pt x="3739" y="2644"/>
                </a:lnTo>
                <a:lnTo>
                  <a:pt x="3732" y="2643"/>
                </a:lnTo>
                <a:lnTo>
                  <a:pt x="3725" y="2641"/>
                </a:lnTo>
                <a:lnTo>
                  <a:pt x="3725" y="2641"/>
                </a:lnTo>
                <a:lnTo>
                  <a:pt x="3727" y="2637"/>
                </a:lnTo>
                <a:lnTo>
                  <a:pt x="3729" y="2636"/>
                </a:lnTo>
                <a:lnTo>
                  <a:pt x="3735" y="2634"/>
                </a:lnTo>
                <a:lnTo>
                  <a:pt x="3742" y="2636"/>
                </a:lnTo>
                <a:lnTo>
                  <a:pt x="3744" y="2637"/>
                </a:lnTo>
                <a:lnTo>
                  <a:pt x="3746" y="2641"/>
                </a:lnTo>
                <a:lnTo>
                  <a:pt x="3746" y="2641"/>
                </a:lnTo>
                <a:lnTo>
                  <a:pt x="3751" y="2641"/>
                </a:lnTo>
                <a:lnTo>
                  <a:pt x="3756" y="2641"/>
                </a:lnTo>
                <a:lnTo>
                  <a:pt x="3759" y="2643"/>
                </a:lnTo>
                <a:lnTo>
                  <a:pt x="3761" y="2646"/>
                </a:lnTo>
                <a:lnTo>
                  <a:pt x="3766" y="2651"/>
                </a:lnTo>
                <a:lnTo>
                  <a:pt x="3768" y="2654"/>
                </a:lnTo>
                <a:lnTo>
                  <a:pt x="3773" y="2654"/>
                </a:lnTo>
                <a:lnTo>
                  <a:pt x="3773" y="2654"/>
                </a:lnTo>
                <a:lnTo>
                  <a:pt x="3773" y="2663"/>
                </a:lnTo>
                <a:lnTo>
                  <a:pt x="3771" y="2670"/>
                </a:lnTo>
                <a:lnTo>
                  <a:pt x="3768" y="2675"/>
                </a:lnTo>
                <a:lnTo>
                  <a:pt x="3766" y="2682"/>
                </a:lnTo>
                <a:lnTo>
                  <a:pt x="3766" y="2682"/>
                </a:lnTo>
                <a:lnTo>
                  <a:pt x="3763" y="2683"/>
                </a:lnTo>
                <a:lnTo>
                  <a:pt x="3761" y="2687"/>
                </a:lnTo>
                <a:lnTo>
                  <a:pt x="3759" y="2695"/>
                </a:lnTo>
                <a:lnTo>
                  <a:pt x="3759" y="2695"/>
                </a:lnTo>
                <a:lnTo>
                  <a:pt x="3756" y="2695"/>
                </a:lnTo>
                <a:lnTo>
                  <a:pt x="3754" y="2697"/>
                </a:lnTo>
                <a:lnTo>
                  <a:pt x="3752" y="2702"/>
                </a:lnTo>
                <a:lnTo>
                  <a:pt x="3793" y="2702"/>
                </a:lnTo>
                <a:lnTo>
                  <a:pt x="3793" y="2702"/>
                </a:lnTo>
                <a:lnTo>
                  <a:pt x="3795" y="2697"/>
                </a:lnTo>
                <a:lnTo>
                  <a:pt x="3797" y="2695"/>
                </a:lnTo>
                <a:lnTo>
                  <a:pt x="3800" y="2695"/>
                </a:lnTo>
                <a:lnTo>
                  <a:pt x="3800" y="2695"/>
                </a:lnTo>
                <a:lnTo>
                  <a:pt x="3804" y="2692"/>
                </a:lnTo>
                <a:lnTo>
                  <a:pt x="3805" y="2687"/>
                </a:lnTo>
                <a:lnTo>
                  <a:pt x="3807" y="2675"/>
                </a:lnTo>
                <a:lnTo>
                  <a:pt x="3807" y="2648"/>
                </a:lnTo>
                <a:lnTo>
                  <a:pt x="3807" y="2648"/>
                </a:lnTo>
                <a:lnTo>
                  <a:pt x="3821" y="2653"/>
                </a:lnTo>
                <a:lnTo>
                  <a:pt x="3838" y="2654"/>
                </a:lnTo>
                <a:lnTo>
                  <a:pt x="3857" y="2654"/>
                </a:lnTo>
                <a:lnTo>
                  <a:pt x="3875" y="2654"/>
                </a:lnTo>
                <a:lnTo>
                  <a:pt x="3875" y="2654"/>
                </a:lnTo>
                <a:lnTo>
                  <a:pt x="3875" y="2656"/>
                </a:lnTo>
                <a:lnTo>
                  <a:pt x="3874" y="2658"/>
                </a:lnTo>
                <a:lnTo>
                  <a:pt x="3870" y="2660"/>
                </a:lnTo>
                <a:lnTo>
                  <a:pt x="3865" y="2660"/>
                </a:lnTo>
                <a:lnTo>
                  <a:pt x="3862" y="2661"/>
                </a:lnTo>
                <a:lnTo>
                  <a:pt x="3862" y="2661"/>
                </a:lnTo>
                <a:lnTo>
                  <a:pt x="3860" y="2666"/>
                </a:lnTo>
                <a:lnTo>
                  <a:pt x="3858" y="2668"/>
                </a:lnTo>
                <a:lnTo>
                  <a:pt x="3855" y="2668"/>
                </a:lnTo>
                <a:lnTo>
                  <a:pt x="3855" y="2668"/>
                </a:lnTo>
                <a:lnTo>
                  <a:pt x="3850" y="2678"/>
                </a:lnTo>
                <a:lnTo>
                  <a:pt x="3845" y="2685"/>
                </a:lnTo>
                <a:lnTo>
                  <a:pt x="3841" y="2695"/>
                </a:lnTo>
                <a:lnTo>
                  <a:pt x="3841" y="2702"/>
                </a:lnTo>
                <a:lnTo>
                  <a:pt x="3841" y="2709"/>
                </a:lnTo>
                <a:lnTo>
                  <a:pt x="3841" y="2709"/>
                </a:lnTo>
                <a:lnTo>
                  <a:pt x="3845" y="2716"/>
                </a:lnTo>
                <a:lnTo>
                  <a:pt x="3850" y="2721"/>
                </a:lnTo>
                <a:lnTo>
                  <a:pt x="3855" y="2726"/>
                </a:lnTo>
                <a:lnTo>
                  <a:pt x="3862" y="2729"/>
                </a:lnTo>
                <a:lnTo>
                  <a:pt x="3862" y="2729"/>
                </a:lnTo>
                <a:lnTo>
                  <a:pt x="3869" y="2729"/>
                </a:lnTo>
                <a:lnTo>
                  <a:pt x="3874" y="2729"/>
                </a:lnTo>
                <a:lnTo>
                  <a:pt x="3875" y="2726"/>
                </a:lnTo>
                <a:lnTo>
                  <a:pt x="3879" y="2723"/>
                </a:lnTo>
                <a:lnTo>
                  <a:pt x="3881" y="2719"/>
                </a:lnTo>
                <a:lnTo>
                  <a:pt x="3884" y="2716"/>
                </a:lnTo>
                <a:lnTo>
                  <a:pt x="3889" y="2716"/>
                </a:lnTo>
                <a:lnTo>
                  <a:pt x="3896" y="2716"/>
                </a:lnTo>
                <a:lnTo>
                  <a:pt x="3896" y="2716"/>
                </a:lnTo>
                <a:lnTo>
                  <a:pt x="3896" y="2711"/>
                </a:lnTo>
                <a:lnTo>
                  <a:pt x="3898" y="2707"/>
                </a:lnTo>
                <a:lnTo>
                  <a:pt x="3899" y="2704"/>
                </a:lnTo>
                <a:lnTo>
                  <a:pt x="3903" y="2702"/>
                </a:lnTo>
                <a:lnTo>
                  <a:pt x="3903" y="2683"/>
                </a:lnTo>
                <a:lnTo>
                  <a:pt x="3903" y="2683"/>
                </a:lnTo>
                <a:lnTo>
                  <a:pt x="3903" y="2680"/>
                </a:lnTo>
                <a:lnTo>
                  <a:pt x="3903" y="2680"/>
                </a:lnTo>
                <a:lnTo>
                  <a:pt x="3904" y="2663"/>
                </a:lnTo>
                <a:lnTo>
                  <a:pt x="3903" y="2644"/>
                </a:lnTo>
                <a:lnTo>
                  <a:pt x="3903" y="2644"/>
                </a:lnTo>
                <a:lnTo>
                  <a:pt x="3903" y="2643"/>
                </a:lnTo>
                <a:lnTo>
                  <a:pt x="3903" y="2643"/>
                </a:lnTo>
                <a:lnTo>
                  <a:pt x="3904" y="2639"/>
                </a:lnTo>
                <a:lnTo>
                  <a:pt x="3906" y="2636"/>
                </a:lnTo>
                <a:lnTo>
                  <a:pt x="3910" y="2634"/>
                </a:lnTo>
                <a:lnTo>
                  <a:pt x="3915" y="2634"/>
                </a:lnTo>
                <a:lnTo>
                  <a:pt x="3915" y="2634"/>
                </a:lnTo>
                <a:lnTo>
                  <a:pt x="3918" y="2632"/>
                </a:lnTo>
                <a:lnTo>
                  <a:pt x="3918" y="2632"/>
                </a:lnTo>
                <a:lnTo>
                  <a:pt x="3927" y="2629"/>
                </a:lnTo>
                <a:lnTo>
                  <a:pt x="3932" y="2627"/>
                </a:lnTo>
                <a:lnTo>
                  <a:pt x="3937" y="2627"/>
                </a:lnTo>
                <a:lnTo>
                  <a:pt x="3937" y="2627"/>
                </a:lnTo>
                <a:lnTo>
                  <a:pt x="3944" y="2617"/>
                </a:lnTo>
                <a:lnTo>
                  <a:pt x="3952" y="2608"/>
                </a:lnTo>
                <a:lnTo>
                  <a:pt x="3959" y="2598"/>
                </a:lnTo>
                <a:lnTo>
                  <a:pt x="3962" y="2593"/>
                </a:lnTo>
                <a:lnTo>
                  <a:pt x="3964" y="2586"/>
                </a:lnTo>
                <a:lnTo>
                  <a:pt x="3964" y="2586"/>
                </a:lnTo>
                <a:lnTo>
                  <a:pt x="3971" y="2585"/>
                </a:lnTo>
                <a:lnTo>
                  <a:pt x="3976" y="2581"/>
                </a:lnTo>
                <a:lnTo>
                  <a:pt x="3986" y="2574"/>
                </a:lnTo>
                <a:lnTo>
                  <a:pt x="3995" y="2566"/>
                </a:lnTo>
                <a:lnTo>
                  <a:pt x="4005" y="2559"/>
                </a:lnTo>
                <a:lnTo>
                  <a:pt x="4005" y="2559"/>
                </a:lnTo>
                <a:lnTo>
                  <a:pt x="4005" y="2554"/>
                </a:lnTo>
                <a:lnTo>
                  <a:pt x="4007" y="2549"/>
                </a:lnTo>
                <a:lnTo>
                  <a:pt x="4010" y="2540"/>
                </a:lnTo>
                <a:lnTo>
                  <a:pt x="4014" y="2532"/>
                </a:lnTo>
                <a:lnTo>
                  <a:pt x="4014" y="2525"/>
                </a:lnTo>
                <a:lnTo>
                  <a:pt x="4012" y="2518"/>
                </a:lnTo>
                <a:lnTo>
                  <a:pt x="4019" y="2518"/>
                </a:lnTo>
                <a:lnTo>
                  <a:pt x="4019" y="2518"/>
                </a:lnTo>
                <a:lnTo>
                  <a:pt x="4019" y="2511"/>
                </a:lnTo>
                <a:lnTo>
                  <a:pt x="4020" y="2506"/>
                </a:lnTo>
                <a:lnTo>
                  <a:pt x="4024" y="2503"/>
                </a:lnTo>
                <a:lnTo>
                  <a:pt x="4027" y="2499"/>
                </a:lnTo>
                <a:lnTo>
                  <a:pt x="4031" y="2496"/>
                </a:lnTo>
                <a:lnTo>
                  <a:pt x="4032" y="2491"/>
                </a:lnTo>
                <a:lnTo>
                  <a:pt x="4034" y="2485"/>
                </a:lnTo>
                <a:lnTo>
                  <a:pt x="4032" y="2477"/>
                </a:lnTo>
                <a:lnTo>
                  <a:pt x="4032" y="2477"/>
                </a:lnTo>
                <a:lnTo>
                  <a:pt x="4034" y="2472"/>
                </a:lnTo>
                <a:lnTo>
                  <a:pt x="4036" y="2470"/>
                </a:lnTo>
                <a:lnTo>
                  <a:pt x="4039" y="2470"/>
                </a:lnTo>
                <a:lnTo>
                  <a:pt x="4039" y="2470"/>
                </a:lnTo>
                <a:lnTo>
                  <a:pt x="4046" y="2470"/>
                </a:lnTo>
                <a:lnTo>
                  <a:pt x="4046" y="2497"/>
                </a:lnTo>
                <a:lnTo>
                  <a:pt x="4046" y="2497"/>
                </a:lnTo>
                <a:lnTo>
                  <a:pt x="4051" y="2499"/>
                </a:lnTo>
                <a:lnTo>
                  <a:pt x="4056" y="2501"/>
                </a:lnTo>
                <a:lnTo>
                  <a:pt x="4060" y="2504"/>
                </a:lnTo>
                <a:lnTo>
                  <a:pt x="4060" y="2511"/>
                </a:lnTo>
                <a:lnTo>
                  <a:pt x="4060" y="2511"/>
                </a:lnTo>
                <a:lnTo>
                  <a:pt x="4065" y="2513"/>
                </a:lnTo>
                <a:lnTo>
                  <a:pt x="4066" y="2515"/>
                </a:lnTo>
                <a:lnTo>
                  <a:pt x="4066" y="2518"/>
                </a:lnTo>
                <a:lnTo>
                  <a:pt x="4066" y="2518"/>
                </a:lnTo>
                <a:lnTo>
                  <a:pt x="4068" y="2521"/>
                </a:lnTo>
                <a:lnTo>
                  <a:pt x="4071" y="2523"/>
                </a:lnTo>
                <a:lnTo>
                  <a:pt x="4075" y="2525"/>
                </a:lnTo>
                <a:lnTo>
                  <a:pt x="4080" y="2525"/>
                </a:lnTo>
                <a:lnTo>
                  <a:pt x="4080" y="2511"/>
                </a:lnTo>
                <a:lnTo>
                  <a:pt x="4080" y="2511"/>
                </a:lnTo>
                <a:lnTo>
                  <a:pt x="4082" y="2506"/>
                </a:lnTo>
                <a:lnTo>
                  <a:pt x="4083" y="2504"/>
                </a:lnTo>
                <a:lnTo>
                  <a:pt x="4087" y="2504"/>
                </a:lnTo>
                <a:lnTo>
                  <a:pt x="4087" y="2504"/>
                </a:lnTo>
                <a:lnTo>
                  <a:pt x="4087" y="2494"/>
                </a:lnTo>
                <a:lnTo>
                  <a:pt x="4089" y="2485"/>
                </a:lnTo>
                <a:lnTo>
                  <a:pt x="4094" y="2480"/>
                </a:lnTo>
                <a:lnTo>
                  <a:pt x="4100" y="2477"/>
                </a:lnTo>
                <a:lnTo>
                  <a:pt x="4100" y="2477"/>
                </a:lnTo>
                <a:lnTo>
                  <a:pt x="4100" y="2472"/>
                </a:lnTo>
                <a:lnTo>
                  <a:pt x="4100" y="2467"/>
                </a:lnTo>
                <a:lnTo>
                  <a:pt x="4106" y="2462"/>
                </a:lnTo>
                <a:lnTo>
                  <a:pt x="4107" y="2455"/>
                </a:lnTo>
                <a:lnTo>
                  <a:pt x="4109" y="2450"/>
                </a:lnTo>
                <a:lnTo>
                  <a:pt x="4107" y="2443"/>
                </a:lnTo>
                <a:lnTo>
                  <a:pt x="4107" y="2443"/>
                </a:lnTo>
                <a:lnTo>
                  <a:pt x="4099" y="2441"/>
                </a:lnTo>
                <a:lnTo>
                  <a:pt x="4095" y="2443"/>
                </a:lnTo>
                <a:lnTo>
                  <a:pt x="4094" y="2444"/>
                </a:lnTo>
                <a:lnTo>
                  <a:pt x="4090" y="2450"/>
                </a:lnTo>
                <a:lnTo>
                  <a:pt x="4089" y="2455"/>
                </a:lnTo>
                <a:lnTo>
                  <a:pt x="4087" y="2462"/>
                </a:lnTo>
                <a:lnTo>
                  <a:pt x="4085" y="2467"/>
                </a:lnTo>
                <a:lnTo>
                  <a:pt x="4080" y="2470"/>
                </a:lnTo>
                <a:lnTo>
                  <a:pt x="4073" y="2470"/>
                </a:lnTo>
                <a:lnTo>
                  <a:pt x="4073" y="2470"/>
                </a:lnTo>
                <a:lnTo>
                  <a:pt x="4077" y="2460"/>
                </a:lnTo>
                <a:lnTo>
                  <a:pt x="4077" y="2455"/>
                </a:lnTo>
                <a:lnTo>
                  <a:pt x="4073" y="2450"/>
                </a:lnTo>
                <a:lnTo>
                  <a:pt x="4073" y="2450"/>
                </a:lnTo>
                <a:lnTo>
                  <a:pt x="4068" y="2448"/>
                </a:lnTo>
                <a:lnTo>
                  <a:pt x="4066" y="2446"/>
                </a:lnTo>
                <a:lnTo>
                  <a:pt x="4066" y="2443"/>
                </a:lnTo>
                <a:lnTo>
                  <a:pt x="4066" y="2443"/>
                </a:lnTo>
                <a:lnTo>
                  <a:pt x="4065" y="2439"/>
                </a:lnTo>
                <a:lnTo>
                  <a:pt x="4063" y="2436"/>
                </a:lnTo>
                <a:lnTo>
                  <a:pt x="4061" y="2433"/>
                </a:lnTo>
                <a:lnTo>
                  <a:pt x="4060" y="2429"/>
                </a:lnTo>
                <a:lnTo>
                  <a:pt x="4060" y="2429"/>
                </a:lnTo>
                <a:lnTo>
                  <a:pt x="4054" y="2427"/>
                </a:lnTo>
                <a:lnTo>
                  <a:pt x="4053" y="2426"/>
                </a:lnTo>
                <a:lnTo>
                  <a:pt x="4053" y="2422"/>
                </a:lnTo>
                <a:lnTo>
                  <a:pt x="4053" y="2422"/>
                </a:lnTo>
                <a:lnTo>
                  <a:pt x="4051" y="2416"/>
                </a:lnTo>
                <a:lnTo>
                  <a:pt x="4048" y="2410"/>
                </a:lnTo>
                <a:lnTo>
                  <a:pt x="4046" y="2404"/>
                </a:lnTo>
                <a:lnTo>
                  <a:pt x="4046" y="2395"/>
                </a:lnTo>
                <a:lnTo>
                  <a:pt x="4046" y="2395"/>
                </a:lnTo>
                <a:lnTo>
                  <a:pt x="4051" y="2397"/>
                </a:lnTo>
                <a:lnTo>
                  <a:pt x="4054" y="2398"/>
                </a:lnTo>
                <a:lnTo>
                  <a:pt x="4060" y="2405"/>
                </a:lnTo>
                <a:lnTo>
                  <a:pt x="4063" y="2414"/>
                </a:lnTo>
                <a:lnTo>
                  <a:pt x="4066" y="2422"/>
                </a:lnTo>
                <a:lnTo>
                  <a:pt x="4066" y="2422"/>
                </a:lnTo>
                <a:lnTo>
                  <a:pt x="4075" y="2424"/>
                </a:lnTo>
                <a:lnTo>
                  <a:pt x="4078" y="2426"/>
                </a:lnTo>
                <a:lnTo>
                  <a:pt x="4080" y="2429"/>
                </a:lnTo>
                <a:lnTo>
                  <a:pt x="4128" y="2429"/>
                </a:lnTo>
                <a:lnTo>
                  <a:pt x="4128" y="2429"/>
                </a:lnTo>
                <a:lnTo>
                  <a:pt x="4129" y="2424"/>
                </a:lnTo>
                <a:lnTo>
                  <a:pt x="4133" y="2421"/>
                </a:lnTo>
                <a:lnTo>
                  <a:pt x="4141" y="2416"/>
                </a:lnTo>
                <a:lnTo>
                  <a:pt x="4141" y="2416"/>
                </a:lnTo>
                <a:lnTo>
                  <a:pt x="4143" y="2410"/>
                </a:lnTo>
                <a:lnTo>
                  <a:pt x="4145" y="2409"/>
                </a:lnTo>
                <a:lnTo>
                  <a:pt x="4148" y="2409"/>
                </a:lnTo>
                <a:lnTo>
                  <a:pt x="4148" y="2409"/>
                </a:lnTo>
                <a:lnTo>
                  <a:pt x="4153" y="2402"/>
                </a:lnTo>
                <a:lnTo>
                  <a:pt x="4155" y="2392"/>
                </a:lnTo>
                <a:lnTo>
                  <a:pt x="4155" y="2380"/>
                </a:lnTo>
                <a:lnTo>
                  <a:pt x="4155" y="2368"/>
                </a:lnTo>
                <a:lnTo>
                  <a:pt x="4155" y="2368"/>
                </a:lnTo>
                <a:lnTo>
                  <a:pt x="4160" y="2368"/>
                </a:lnTo>
                <a:lnTo>
                  <a:pt x="4165" y="2364"/>
                </a:lnTo>
                <a:lnTo>
                  <a:pt x="4169" y="2361"/>
                </a:lnTo>
                <a:lnTo>
                  <a:pt x="4169" y="2354"/>
                </a:lnTo>
                <a:lnTo>
                  <a:pt x="4169" y="2354"/>
                </a:lnTo>
                <a:lnTo>
                  <a:pt x="4174" y="2352"/>
                </a:lnTo>
                <a:lnTo>
                  <a:pt x="4176" y="2351"/>
                </a:lnTo>
                <a:lnTo>
                  <a:pt x="4176" y="2347"/>
                </a:lnTo>
                <a:lnTo>
                  <a:pt x="4176" y="2347"/>
                </a:lnTo>
                <a:lnTo>
                  <a:pt x="4184" y="2346"/>
                </a:lnTo>
                <a:lnTo>
                  <a:pt x="4187" y="2344"/>
                </a:lnTo>
                <a:lnTo>
                  <a:pt x="4189" y="2340"/>
                </a:lnTo>
                <a:lnTo>
                  <a:pt x="4189" y="2340"/>
                </a:lnTo>
                <a:lnTo>
                  <a:pt x="4194" y="2339"/>
                </a:lnTo>
                <a:lnTo>
                  <a:pt x="4199" y="2334"/>
                </a:lnTo>
                <a:lnTo>
                  <a:pt x="4204" y="2330"/>
                </a:lnTo>
                <a:lnTo>
                  <a:pt x="4210" y="2327"/>
                </a:lnTo>
                <a:lnTo>
                  <a:pt x="4210" y="2327"/>
                </a:lnTo>
                <a:lnTo>
                  <a:pt x="4211" y="2320"/>
                </a:lnTo>
                <a:lnTo>
                  <a:pt x="4216" y="2317"/>
                </a:lnTo>
                <a:lnTo>
                  <a:pt x="4220" y="2311"/>
                </a:lnTo>
                <a:lnTo>
                  <a:pt x="4223" y="2306"/>
                </a:lnTo>
                <a:lnTo>
                  <a:pt x="4223" y="2306"/>
                </a:lnTo>
                <a:lnTo>
                  <a:pt x="4228" y="2308"/>
                </a:lnTo>
                <a:lnTo>
                  <a:pt x="4233" y="2306"/>
                </a:lnTo>
                <a:lnTo>
                  <a:pt x="4237" y="2305"/>
                </a:lnTo>
                <a:lnTo>
                  <a:pt x="4239" y="2301"/>
                </a:lnTo>
                <a:lnTo>
                  <a:pt x="4244" y="2296"/>
                </a:lnTo>
                <a:lnTo>
                  <a:pt x="4245" y="2294"/>
                </a:lnTo>
                <a:lnTo>
                  <a:pt x="4251" y="2293"/>
                </a:lnTo>
                <a:lnTo>
                  <a:pt x="4251" y="2293"/>
                </a:lnTo>
                <a:lnTo>
                  <a:pt x="4259" y="2293"/>
                </a:lnTo>
                <a:lnTo>
                  <a:pt x="4264" y="2289"/>
                </a:lnTo>
                <a:lnTo>
                  <a:pt x="4269" y="2288"/>
                </a:lnTo>
                <a:lnTo>
                  <a:pt x="4278" y="2286"/>
                </a:lnTo>
                <a:lnTo>
                  <a:pt x="4278" y="2286"/>
                </a:lnTo>
                <a:lnTo>
                  <a:pt x="4285" y="2286"/>
                </a:lnTo>
                <a:lnTo>
                  <a:pt x="4292" y="2286"/>
                </a:lnTo>
                <a:lnTo>
                  <a:pt x="4300" y="2291"/>
                </a:lnTo>
                <a:lnTo>
                  <a:pt x="4310" y="2293"/>
                </a:lnTo>
                <a:lnTo>
                  <a:pt x="4317" y="2294"/>
                </a:lnTo>
                <a:lnTo>
                  <a:pt x="4326" y="2293"/>
                </a:lnTo>
                <a:lnTo>
                  <a:pt x="4326" y="2293"/>
                </a:lnTo>
                <a:lnTo>
                  <a:pt x="4331" y="2279"/>
                </a:lnTo>
                <a:lnTo>
                  <a:pt x="4336" y="2265"/>
                </a:lnTo>
                <a:lnTo>
                  <a:pt x="4338" y="2248"/>
                </a:lnTo>
                <a:lnTo>
                  <a:pt x="4339" y="2231"/>
                </a:lnTo>
                <a:lnTo>
                  <a:pt x="4339" y="2231"/>
                </a:lnTo>
                <a:lnTo>
                  <a:pt x="4348" y="2231"/>
                </a:lnTo>
                <a:lnTo>
                  <a:pt x="4353" y="2228"/>
                </a:lnTo>
                <a:lnTo>
                  <a:pt x="4358" y="2226"/>
                </a:lnTo>
                <a:lnTo>
                  <a:pt x="4367" y="2225"/>
                </a:lnTo>
                <a:lnTo>
                  <a:pt x="4367" y="2225"/>
                </a:lnTo>
                <a:lnTo>
                  <a:pt x="4368" y="2219"/>
                </a:lnTo>
                <a:lnTo>
                  <a:pt x="4370" y="2218"/>
                </a:lnTo>
                <a:lnTo>
                  <a:pt x="4374" y="2218"/>
                </a:lnTo>
                <a:lnTo>
                  <a:pt x="4374" y="2218"/>
                </a:lnTo>
                <a:lnTo>
                  <a:pt x="4389" y="2211"/>
                </a:lnTo>
                <a:lnTo>
                  <a:pt x="4403" y="2202"/>
                </a:lnTo>
                <a:lnTo>
                  <a:pt x="4411" y="2199"/>
                </a:lnTo>
                <a:lnTo>
                  <a:pt x="4420" y="2197"/>
                </a:lnTo>
                <a:lnTo>
                  <a:pt x="4430" y="2197"/>
                </a:lnTo>
                <a:lnTo>
                  <a:pt x="4442" y="2197"/>
                </a:lnTo>
                <a:lnTo>
                  <a:pt x="4442" y="2197"/>
                </a:lnTo>
                <a:lnTo>
                  <a:pt x="4445" y="2202"/>
                </a:lnTo>
                <a:lnTo>
                  <a:pt x="4447" y="2209"/>
                </a:lnTo>
                <a:lnTo>
                  <a:pt x="4449" y="2225"/>
                </a:lnTo>
                <a:lnTo>
                  <a:pt x="4450" y="2231"/>
                </a:lnTo>
                <a:lnTo>
                  <a:pt x="4454" y="2236"/>
                </a:lnTo>
                <a:lnTo>
                  <a:pt x="4460" y="2238"/>
                </a:lnTo>
                <a:lnTo>
                  <a:pt x="4469" y="2238"/>
                </a:lnTo>
                <a:lnTo>
                  <a:pt x="4469" y="2238"/>
                </a:lnTo>
                <a:lnTo>
                  <a:pt x="4469" y="2221"/>
                </a:lnTo>
                <a:lnTo>
                  <a:pt x="4471" y="2214"/>
                </a:lnTo>
                <a:lnTo>
                  <a:pt x="4472" y="2213"/>
                </a:lnTo>
                <a:lnTo>
                  <a:pt x="4476" y="2211"/>
                </a:lnTo>
                <a:lnTo>
                  <a:pt x="4476" y="2211"/>
                </a:lnTo>
                <a:lnTo>
                  <a:pt x="4476" y="2184"/>
                </a:lnTo>
                <a:lnTo>
                  <a:pt x="4478" y="2172"/>
                </a:lnTo>
                <a:lnTo>
                  <a:pt x="4479" y="2167"/>
                </a:lnTo>
                <a:lnTo>
                  <a:pt x="4483" y="2163"/>
                </a:lnTo>
                <a:lnTo>
                  <a:pt x="4483" y="2163"/>
                </a:lnTo>
                <a:lnTo>
                  <a:pt x="4481" y="2158"/>
                </a:lnTo>
                <a:lnTo>
                  <a:pt x="4479" y="2155"/>
                </a:lnTo>
                <a:lnTo>
                  <a:pt x="4479" y="2151"/>
                </a:lnTo>
                <a:lnTo>
                  <a:pt x="4483" y="2150"/>
                </a:lnTo>
                <a:lnTo>
                  <a:pt x="4483" y="2150"/>
                </a:lnTo>
                <a:lnTo>
                  <a:pt x="4484" y="2144"/>
                </a:lnTo>
                <a:lnTo>
                  <a:pt x="4486" y="2141"/>
                </a:lnTo>
                <a:lnTo>
                  <a:pt x="4489" y="2136"/>
                </a:lnTo>
                <a:lnTo>
                  <a:pt x="4489" y="2129"/>
                </a:lnTo>
                <a:lnTo>
                  <a:pt x="4489" y="2122"/>
                </a:lnTo>
                <a:lnTo>
                  <a:pt x="4489" y="2122"/>
                </a:lnTo>
                <a:lnTo>
                  <a:pt x="4486" y="2122"/>
                </a:lnTo>
                <a:lnTo>
                  <a:pt x="4544" y="2063"/>
                </a:lnTo>
                <a:lnTo>
                  <a:pt x="4561" y="2059"/>
                </a:lnTo>
                <a:lnTo>
                  <a:pt x="4580" y="2080"/>
                </a:lnTo>
                <a:lnTo>
                  <a:pt x="4595" y="2027"/>
                </a:lnTo>
                <a:lnTo>
                  <a:pt x="4621" y="1979"/>
                </a:lnTo>
                <a:lnTo>
                  <a:pt x="4653" y="1962"/>
                </a:lnTo>
                <a:lnTo>
                  <a:pt x="4686" y="1950"/>
                </a:lnTo>
                <a:lnTo>
                  <a:pt x="4709" y="1928"/>
                </a:lnTo>
                <a:lnTo>
                  <a:pt x="4747" y="1921"/>
                </a:lnTo>
                <a:lnTo>
                  <a:pt x="4776" y="1909"/>
                </a:lnTo>
                <a:lnTo>
                  <a:pt x="4786" y="1921"/>
                </a:lnTo>
                <a:lnTo>
                  <a:pt x="4800" y="1919"/>
                </a:lnTo>
                <a:lnTo>
                  <a:pt x="4813" y="1897"/>
                </a:lnTo>
                <a:lnTo>
                  <a:pt x="4813" y="1897"/>
                </a:lnTo>
                <a:lnTo>
                  <a:pt x="4810" y="1897"/>
                </a:lnTo>
                <a:lnTo>
                  <a:pt x="4810" y="1897"/>
                </a:lnTo>
                <a:lnTo>
                  <a:pt x="4812" y="1888"/>
                </a:lnTo>
                <a:lnTo>
                  <a:pt x="4810" y="1880"/>
                </a:lnTo>
                <a:lnTo>
                  <a:pt x="4808" y="1868"/>
                </a:lnTo>
                <a:lnTo>
                  <a:pt x="4805" y="1856"/>
                </a:lnTo>
                <a:lnTo>
                  <a:pt x="4803" y="1849"/>
                </a:lnTo>
                <a:lnTo>
                  <a:pt x="4803" y="1842"/>
                </a:lnTo>
                <a:lnTo>
                  <a:pt x="4803" y="1842"/>
                </a:lnTo>
                <a:lnTo>
                  <a:pt x="4802" y="1836"/>
                </a:lnTo>
                <a:lnTo>
                  <a:pt x="4798" y="1830"/>
                </a:lnTo>
                <a:lnTo>
                  <a:pt x="4791" y="1820"/>
                </a:lnTo>
                <a:lnTo>
                  <a:pt x="4783" y="1812"/>
                </a:lnTo>
                <a:lnTo>
                  <a:pt x="4776" y="1801"/>
                </a:lnTo>
                <a:lnTo>
                  <a:pt x="4776" y="1801"/>
                </a:lnTo>
                <a:lnTo>
                  <a:pt x="4776" y="1754"/>
                </a:lnTo>
                <a:lnTo>
                  <a:pt x="4776" y="1754"/>
                </a:lnTo>
                <a:lnTo>
                  <a:pt x="4776" y="1726"/>
                </a:lnTo>
                <a:lnTo>
                  <a:pt x="4776" y="1726"/>
                </a:lnTo>
                <a:lnTo>
                  <a:pt x="4776" y="1721"/>
                </a:lnTo>
                <a:lnTo>
                  <a:pt x="4778" y="1718"/>
                </a:lnTo>
                <a:lnTo>
                  <a:pt x="4779" y="1714"/>
                </a:lnTo>
                <a:lnTo>
                  <a:pt x="4783" y="1713"/>
                </a:lnTo>
                <a:lnTo>
                  <a:pt x="4783" y="1713"/>
                </a:lnTo>
                <a:lnTo>
                  <a:pt x="4779" y="1703"/>
                </a:lnTo>
                <a:lnTo>
                  <a:pt x="4778" y="1691"/>
                </a:lnTo>
                <a:lnTo>
                  <a:pt x="4774" y="1680"/>
                </a:lnTo>
                <a:lnTo>
                  <a:pt x="4776" y="1665"/>
                </a:lnTo>
                <a:lnTo>
                  <a:pt x="4776" y="1665"/>
                </a:lnTo>
                <a:lnTo>
                  <a:pt x="4778" y="1665"/>
                </a:lnTo>
                <a:lnTo>
                  <a:pt x="4779" y="1663"/>
                </a:lnTo>
                <a:lnTo>
                  <a:pt x="4781" y="1658"/>
                </a:lnTo>
                <a:lnTo>
                  <a:pt x="4783" y="1645"/>
                </a:lnTo>
                <a:lnTo>
                  <a:pt x="4783" y="1645"/>
                </a:lnTo>
                <a:lnTo>
                  <a:pt x="4786" y="1643"/>
                </a:lnTo>
                <a:lnTo>
                  <a:pt x="4788" y="1639"/>
                </a:lnTo>
                <a:lnTo>
                  <a:pt x="4790" y="1631"/>
                </a:lnTo>
                <a:lnTo>
                  <a:pt x="4790" y="1631"/>
                </a:lnTo>
                <a:lnTo>
                  <a:pt x="4798" y="1629"/>
                </a:lnTo>
                <a:lnTo>
                  <a:pt x="4807" y="1628"/>
                </a:lnTo>
                <a:lnTo>
                  <a:pt x="4812" y="1622"/>
                </a:lnTo>
                <a:lnTo>
                  <a:pt x="4817" y="1617"/>
                </a:lnTo>
                <a:lnTo>
                  <a:pt x="4817" y="1617"/>
                </a:lnTo>
                <a:lnTo>
                  <a:pt x="4825" y="1617"/>
                </a:lnTo>
                <a:lnTo>
                  <a:pt x="4832" y="1614"/>
                </a:lnTo>
                <a:lnTo>
                  <a:pt x="4837" y="1609"/>
                </a:lnTo>
                <a:lnTo>
                  <a:pt x="4841" y="1604"/>
                </a:lnTo>
                <a:lnTo>
                  <a:pt x="4844" y="1599"/>
                </a:lnTo>
                <a:lnTo>
                  <a:pt x="4849" y="1593"/>
                </a:lnTo>
                <a:lnTo>
                  <a:pt x="4856" y="1590"/>
                </a:lnTo>
                <a:lnTo>
                  <a:pt x="4865" y="1590"/>
                </a:lnTo>
                <a:lnTo>
                  <a:pt x="4865" y="1590"/>
                </a:lnTo>
                <a:lnTo>
                  <a:pt x="4865" y="1583"/>
                </a:lnTo>
                <a:lnTo>
                  <a:pt x="4868" y="1576"/>
                </a:lnTo>
                <a:lnTo>
                  <a:pt x="4873" y="1573"/>
                </a:lnTo>
                <a:lnTo>
                  <a:pt x="4878" y="1570"/>
                </a:lnTo>
                <a:lnTo>
                  <a:pt x="4878" y="1570"/>
                </a:lnTo>
                <a:lnTo>
                  <a:pt x="4878" y="1559"/>
                </a:lnTo>
                <a:lnTo>
                  <a:pt x="4875" y="1549"/>
                </a:lnTo>
                <a:lnTo>
                  <a:pt x="4870" y="1534"/>
                </a:lnTo>
                <a:lnTo>
                  <a:pt x="4866" y="1515"/>
                </a:lnTo>
                <a:lnTo>
                  <a:pt x="4865" y="1506"/>
                </a:lnTo>
                <a:lnTo>
                  <a:pt x="4865" y="1495"/>
                </a:lnTo>
                <a:lnTo>
                  <a:pt x="4865" y="1495"/>
                </a:lnTo>
                <a:lnTo>
                  <a:pt x="4866" y="1493"/>
                </a:lnTo>
                <a:lnTo>
                  <a:pt x="4868" y="1491"/>
                </a:lnTo>
                <a:lnTo>
                  <a:pt x="4872" y="1488"/>
                </a:lnTo>
                <a:lnTo>
                  <a:pt x="4873" y="1483"/>
                </a:lnTo>
                <a:lnTo>
                  <a:pt x="4875" y="1481"/>
                </a:lnTo>
                <a:lnTo>
                  <a:pt x="4878" y="1481"/>
                </a:lnTo>
                <a:lnTo>
                  <a:pt x="4878" y="1481"/>
                </a:lnTo>
                <a:lnTo>
                  <a:pt x="4880" y="1477"/>
                </a:lnTo>
                <a:lnTo>
                  <a:pt x="4882" y="1474"/>
                </a:lnTo>
                <a:lnTo>
                  <a:pt x="4884" y="1472"/>
                </a:lnTo>
                <a:lnTo>
                  <a:pt x="4885" y="1467"/>
                </a:lnTo>
                <a:lnTo>
                  <a:pt x="4885" y="1467"/>
                </a:lnTo>
                <a:lnTo>
                  <a:pt x="4892" y="1467"/>
                </a:lnTo>
                <a:lnTo>
                  <a:pt x="4896" y="1465"/>
                </a:lnTo>
                <a:lnTo>
                  <a:pt x="4901" y="1462"/>
                </a:lnTo>
                <a:lnTo>
                  <a:pt x="4906" y="1460"/>
                </a:lnTo>
                <a:lnTo>
                  <a:pt x="4906" y="1460"/>
                </a:lnTo>
                <a:lnTo>
                  <a:pt x="4911" y="1460"/>
                </a:lnTo>
                <a:lnTo>
                  <a:pt x="4914" y="1459"/>
                </a:lnTo>
                <a:lnTo>
                  <a:pt x="4918" y="1457"/>
                </a:lnTo>
                <a:lnTo>
                  <a:pt x="4919" y="1453"/>
                </a:lnTo>
                <a:lnTo>
                  <a:pt x="4919" y="1453"/>
                </a:lnTo>
                <a:lnTo>
                  <a:pt x="4936" y="1453"/>
                </a:lnTo>
                <a:lnTo>
                  <a:pt x="4948" y="1450"/>
                </a:lnTo>
                <a:lnTo>
                  <a:pt x="4948" y="1450"/>
                </a:lnTo>
                <a:lnTo>
                  <a:pt x="4974" y="1440"/>
                </a:lnTo>
                <a:lnTo>
                  <a:pt x="4974" y="1440"/>
                </a:lnTo>
                <a:lnTo>
                  <a:pt x="4977" y="1440"/>
                </a:lnTo>
                <a:lnTo>
                  <a:pt x="4979" y="1438"/>
                </a:lnTo>
                <a:lnTo>
                  <a:pt x="4979" y="1435"/>
                </a:lnTo>
                <a:lnTo>
                  <a:pt x="4981" y="1433"/>
                </a:lnTo>
                <a:lnTo>
                  <a:pt x="4981" y="1433"/>
                </a:lnTo>
                <a:lnTo>
                  <a:pt x="4986" y="1433"/>
                </a:lnTo>
                <a:lnTo>
                  <a:pt x="4994" y="1433"/>
                </a:lnTo>
                <a:lnTo>
                  <a:pt x="5003" y="1435"/>
                </a:lnTo>
                <a:lnTo>
                  <a:pt x="5006" y="1435"/>
                </a:lnTo>
                <a:lnTo>
                  <a:pt x="5008" y="1433"/>
                </a:lnTo>
                <a:lnTo>
                  <a:pt x="5008" y="1433"/>
                </a:lnTo>
                <a:lnTo>
                  <a:pt x="5008" y="1426"/>
                </a:lnTo>
                <a:lnTo>
                  <a:pt x="5008" y="1426"/>
                </a:lnTo>
                <a:lnTo>
                  <a:pt x="5015" y="1426"/>
                </a:lnTo>
                <a:lnTo>
                  <a:pt x="5022" y="1426"/>
                </a:lnTo>
                <a:lnTo>
                  <a:pt x="5029" y="1426"/>
                </a:lnTo>
                <a:lnTo>
                  <a:pt x="5035" y="1426"/>
                </a:lnTo>
                <a:lnTo>
                  <a:pt x="5035" y="1426"/>
                </a:lnTo>
                <a:lnTo>
                  <a:pt x="5039" y="1424"/>
                </a:lnTo>
                <a:lnTo>
                  <a:pt x="5042" y="1423"/>
                </a:lnTo>
                <a:lnTo>
                  <a:pt x="5044" y="1421"/>
                </a:lnTo>
                <a:lnTo>
                  <a:pt x="5049" y="1419"/>
                </a:lnTo>
                <a:lnTo>
                  <a:pt x="5049" y="1419"/>
                </a:lnTo>
                <a:lnTo>
                  <a:pt x="5069" y="1416"/>
                </a:lnTo>
                <a:lnTo>
                  <a:pt x="5090" y="1414"/>
                </a:lnTo>
                <a:lnTo>
                  <a:pt x="5110" y="1411"/>
                </a:lnTo>
                <a:lnTo>
                  <a:pt x="5131" y="1406"/>
                </a:lnTo>
                <a:lnTo>
                  <a:pt x="5131" y="1406"/>
                </a:lnTo>
                <a:lnTo>
                  <a:pt x="5131" y="1399"/>
                </a:lnTo>
                <a:lnTo>
                  <a:pt x="5131" y="1392"/>
                </a:lnTo>
                <a:lnTo>
                  <a:pt x="5133" y="1385"/>
                </a:lnTo>
                <a:lnTo>
                  <a:pt x="5131" y="1378"/>
                </a:lnTo>
                <a:lnTo>
                  <a:pt x="5131" y="1378"/>
                </a:lnTo>
                <a:lnTo>
                  <a:pt x="5127" y="1377"/>
                </a:lnTo>
                <a:lnTo>
                  <a:pt x="5124" y="1375"/>
                </a:lnTo>
                <a:lnTo>
                  <a:pt x="5119" y="1373"/>
                </a:lnTo>
                <a:lnTo>
                  <a:pt x="5117" y="1372"/>
                </a:lnTo>
                <a:lnTo>
                  <a:pt x="5117" y="1372"/>
                </a:lnTo>
                <a:lnTo>
                  <a:pt x="5110" y="1358"/>
                </a:lnTo>
                <a:lnTo>
                  <a:pt x="5104" y="1344"/>
                </a:lnTo>
                <a:lnTo>
                  <a:pt x="5104" y="1344"/>
                </a:lnTo>
                <a:lnTo>
                  <a:pt x="5104" y="1336"/>
                </a:lnTo>
                <a:lnTo>
                  <a:pt x="5104" y="1329"/>
                </a:lnTo>
                <a:lnTo>
                  <a:pt x="5105" y="1324"/>
                </a:lnTo>
                <a:lnTo>
                  <a:pt x="5109" y="1319"/>
                </a:lnTo>
                <a:lnTo>
                  <a:pt x="5115" y="1310"/>
                </a:lnTo>
                <a:lnTo>
                  <a:pt x="5117" y="1303"/>
                </a:lnTo>
                <a:lnTo>
                  <a:pt x="5117" y="1296"/>
                </a:lnTo>
                <a:lnTo>
                  <a:pt x="5117" y="1296"/>
                </a:lnTo>
                <a:lnTo>
                  <a:pt x="5115" y="1288"/>
                </a:lnTo>
                <a:lnTo>
                  <a:pt x="5112" y="1279"/>
                </a:lnTo>
                <a:lnTo>
                  <a:pt x="5105" y="1264"/>
                </a:lnTo>
                <a:lnTo>
                  <a:pt x="5097" y="1250"/>
                </a:lnTo>
                <a:lnTo>
                  <a:pt x="5090" y="1235"/>
                </a:lnTo>
                <a:lnTo>
                  <a:pt x="5090" y="1235"/>
                </a:lnTo>
                <a:lnTo>
                  <a:pt x="5090" y="1215"/>
                </a:lnTo>
                <a:lnTo>
                  <a:pt x="5088" y="1196"/>
                </a:lnTo>
                <a:lnTo>
                  <a:pt x="5083" y="1160"/>
                </a:lnTo>
                <a:lnTo>
                  <a:pt x="5083" y="1160"/>
                </a:lnTo>
                <a:lnTo>
                  <a:pt x="5069" y="1140"/>
                </a:lnTo>
                <a:lnTo>
                  <a:pt x="5056" y="1119"/>
                </a:lnTo>
                <a:lnTo>
                  <a:pt x="5056" y="1119"/>
                </a:lnTo>
                <a:lnTo>
                  <a:pt x="5051" y="1119"/>
                </a:lnTo>
                <a:lnTo>
                  <a:pt x="5046" y="1119"/>
                </a:lnTo>
                <a:lnTo>
                  <a:pt x="5040" y="1114"/>
                </a:lnTo>
                <a:lnTo>
                  <a:pt x="5032" y="1111"/>
                </a:lnTo>
                <a:lnTo>
                  <a:pt x="5029" y="1111"/>
                </a:lnTo>
                <a:lnTo>
                  <a:pt x="5022" y="1112"/>
                </a:lnTo>
                <a:lnTo>
                  <a:pt x="5022" y="1112"/>
                </a:lnTo>
                <a:lnTo>
                  <a:pt x="5013" y="1112"/>
                </a:lnTo>
                <a:lnTo>
                  <a:pt x="5006" y="1111"/>
                </a:lnTo>
                <a:lnTo>
                  <a:pt x="5001" y="1107"/>
                </a:lnTo>
                <a:lnTo>
                  <a:pt x="4994" y="1106"/>
                </a:lnTo>
                <a:lnTo>
                  <a:pt x="4994" y="1106"/>
                </a:lnTo>
                <a:lnTo>
                  <a:pt x="4988" y="1082"/>
                </a:lnTo>
                <a:lnTo>
                  <a:pt x="4986" y="1066"/>
                </a:lnTo>
                <a:lnTo>
                  <a:pt x="4988" y="1051"/>
                </a:lnTo>
                <a:lnTo>
                  <a:pt x="4988" y="1051"/>
                </a:lnTo>
                <a:lnTo>
                  <a:pt x="4988" y="1046"/>
                </a:lnTo>
                <a:lnTo>
                  <a:pt x="4986" y="1042"/>
                </a:lnTo>
                <a:lnTo>
                  <a:pt x="4984" y="1039"/>
                </a:lnTo>
                <a:lnTo>
                  <a:pt x="4981" y="1037"/>
                </a:lnTo>
                <a:lnTo>
                  <a:pt x="4981" y="1037"/>
                </a:lnTo>
                <a:lnTo>
                  <a:pt x="4981" y="1032"/>
                </a:lnTo>
                <a:lnTo>
                  <a:pt x="4979" y="1029"/>
                </a:lnTo>
                <a:lnTo>
                  <a:pt x="4977" y="1025"/>
                </a:lnTo>
                <a:lnTo>
                  <a:pt x="4974" y="1024"/>
                </a:lnTo>
                <a:lnTo>
                  <a:pt x="4974" y="1024"/>
                </a:lnTo>
                <a:lnTo>
                  <a:pt x="4974" y="1019"/>
                </a:lnTo>
                <a:lnTo>
                  <a:pt x="4974" y="1013"/>
                </a:lnTo>
                <a:lnTo>
                  <a:pt x="4979" y="1008"/>
                </a:lnTo>
                <a:lnTo>
                  <a:pt x="4981" y="1002"/>
                </a:lnTo>
                <a:lnTo>
                  <a:pt x="4982" y="996"/>
                </a:lnTo>
                <a:lnTo>
                  <a:pt x="4981" y="990"/>
                </a:lnTo>
                <a:lnTo>
                  <a:pt x="4981" y="990"/>
                </a:lnTo>
                <a:lnTo>
                  <a:pt x="4998" y="990"/>
                </a:lnTo>
                <a:lnTo>
                  <a:pt x="5005" y="988"/>
                </a:lnTo>
                <a:lnTo>
                  <a:pt x="5006" y="986"/>
                </a:lnTo>
                <a:lnTo>
                  <a:pt x="5008" y="983"/>
                </a:lnTo>
                <a:lnTo>
                  <a:pt x="5008" y="983"/>
                </a:lnTo>
                <a:lnTo>
                  <a:pt x="5025" y="983"/>
                </a:lnTo>
                <a:lnTo>
                  <a:pt x="5032" y="981"/>
                </a:lnTo>
                <a:lnTo>
                  <a:pt x="5034" y="979"/>
                </a:lnTo>
                <a:lnTo>
                  <a:pt x="5035" y="976"/>
                </a:lnTo>
                <a:lnTo>
                  <a:pt x="5035" y="976"/>
                </a:lnTo>
                <a:lnTo>
                  <a:pt x="5035" y="971"/>
                </a:lnTo>
                <a:lnTo>
                  <a:pt x="5035" y="967"/>
                </a:lnTo>
                <a:lnTo>
                  <a:pt x="5034" y="966"/>
                </a:lnTo>
                <a:lnTo>
                  <a:pt x="5030" y="964"/>
                </a:lnTo>
                <a:lnTo>
                  <a:pt x="5023" y="962"/>
                </a:lnTo>
                <a:lnTo>
                  <a:pt x="5015" y="962"/>
                </a:lnTo>
                <a:lnTo>
                  <a:pt x="4981" y="962"/>
                </a:lnTo>
                <a:lnTo>
                  <a:pt x="4981" y="962"/>
                </a:lnTo>
                <a:lnTo>
                  <a:pt x="4979" y="961"/>
                </a:lnTo>
                <a:lnTo>
                  <a:pt x="4977" y="959"/>
                </a:lnTo>
                <a:lnTo>
                  <a:pt x="4972" y="957"/>
                </a:lnTo>
                <a:lnTo>
                  <a:pt x="4960" y="955"/>
                </a:lnTo>
                <a:lnTo>
                  <a:pt x="4960" y="955"/>
                </a:lnTo>
                <a:lnTo>
                  <a:pt x="4959" y="954"/>
                </a:lnTo>
                <a:lnTo>
                  <a:pt x="4957" y="952"/>
                </a:lnTo>
                <a:lnTo>
                  <a:pt x="4952" y="950"/>
                </a:lnTo>
                <a:lnTo>
                  <a:pt x="4940" y="949"/>
                </a:lnTo>
                <a:lnTo>
                  <a:pt x="4940" y="887"/>
                </a:lnTo>
                <a:lnTo>
                  <a:pt x="4940" y="887"/>
                </a:lnTo>
                <a:lnTo>
                  <a:pt x="4947" y="889"/>
                </a:lnTo>
                <a:lnTo>
                  <a:pt x="4954" y="889"/>
                </a:lnTo>
                <a:lnTo>
                  <a:pt x="4962" y="885"/>
                </a:lnTo>
                <a:lnTo>
                  <a:pt x="4971" y="882"/>
                </a:lnTo>
                <a:lnTo>
                  <a:pt x="4976" y="880"/>
                </a:lnTo>
                <a:lnTo>
                  <a:pt x="4981" y="880"/>
                </a:lnTo>
                <a:lnTo>
                  <a:pt x="4981" y="880"/>
                </a:lnTo>
                <a:lnTo>
                  <a:pt x="4982" y="873"/>
                </a:lnTo>
                <a:lnTo>
                  <a:pt x="4981" y="868"/>
                </a:lnTo>
                <a:lnTo>
                  <a:pt x="4976" y="860"/>
                </a:lnTo>
                <a:lnTo>
                  <a:pt x="4974" y="855"/>
                </a:lnTo>
                <a:lnTo>
                  <a:pt x="4974" y="851"/>
                </a:lnTo>
                <a:lnTo>
                  <a:pt x="4976" y="848"/>
                </a:lnTo>
                <a:lnTo>
                  <a:pt x="4981" y="846"/>
                </a:lnTo>
                <a:lnTo>
                  <a:pt x="4981" y="832"/>
                </a:lnTo>
                <a:lnTo>
                  <a:pt x="4981" y="832"/>
                </a:lnTo>
                <a:lnTo>
                  <a:pt x="4981" y="826"/>
                </a:lnTo>
                <a:lnTo>
                  <a:pt x="4984" y="819"/>
                </a:lnTo>
                <a:lnTo>
                  <a:pt x="4989" y="815"/>
                </a:lnTo>
                <a:lnTo>
                  <a:pt x="4994" y="812"/>
                </a:lnTo>
                <a:lnTo>
                  <a:pt x="4994" y="812"/>
                </a:lnTo>
                <a:lnTo>
                  <a:pt x="4998" y="810"/>
                </a:lnTo>
                <a:lnTo>
                  <a:pt x="5000" y="807"/>
                </a:lnTo>
                <a:lnTo>
                  <a:pt x="5001" y="798"/>
                </a:lnTo>
                <a:lnTo>
                  <a:pt x="5001" y="798"/>
                </a:lnTo>
                <a:lnTo>
                  <a:pt x="5005" y="798"/>
                </a:lnTo>
                <a:lnTo>
                  <a:pt x="5006" y="797"/>
                </a:lnTo>
                <a:lnTo>
                  <a:pt x="5008" y="792"/>
                </a:lnTo>
                <a:lnTo>
                  <a:pt x="5008" y="792"/>
                </a:lnTo>
                <a:lnTo>
                  <a:pt x="5008" y="785"/>
                </a:lnTo>
                <a:lnTo>
                  <a:pt x="5008" y="778"/>
                </a:lnTo>
                <a:lnTo>
                  <a:pt x="5008" y="778"/>
                </a:lnTo>
                <a:lnTo>
                  <a:pt x="5005" y="771"/>
                </a:lnTo>
                <a:lnTo>
                  <a:pt x="5001" y="764"/>
                </a:lnTo>
                <a:lnTo>
                  <a:pt x="5001" y="764"/>
                </a:lnTo>
                <a:lnTo>
                  <a:pt x="4998" y="764"/>
                </a:lnTo>
                <a:lnTo>
                  <a:pt x="4994" y="764"/>
                </a:lnTo>
                <a:lnTo>
                  <a:pt x="4994" y="764"/>
                </a:lnTo>
                <a:lnTo>
                  <a:pt x="4994" y="761"/>
                </a:lnTo>
                <a:lnTo>
                  <a:pt x="4994" y="757"/>
                </a:lnTo>
                <a:lnTo>
                  <a:pt x="4994" y="757"/>
                </a:lnTo>
                <a:lnTo>
                  <a:pt x="4991" y="757"/>
                </a:lnTo>
                <a:lnTo>
                  <a:pt x="4988" y="757"/>
                </a:lnTo>
                <a:lnTo>
                  <a:pt x="4988" y="757"/>
                </a:lnTo>
                <a:lnTo>
                  <a:pt x="4988" y="754"/>
                </a:lnTo>
                <a:lnTo>
                  <a:pt x="4988" y="751"/>
                </a:lnTo>
                <a:lnTo>
                  <a:pt x="4988" y="747"/>
                </a:lnTo>
                <a:lnTo>
                  <a:pt x="4988" y="744"/>
                </a:lnTo>
                <a:lnTo>
                  <a:pt x="4988" y="744"/>
                </a:lnTo>
                <a:lnTo>
                  <a:pt x="4984" y="744"/>
                </a:lnTo>
                <a:lnTo>
                  <a:pt x="4981" y="744"/>
                </a:lnTo>
                <a:lnTo>
                  <a:pt x="4981" y="744"/>
                </a:lnTo>
                <a:lnTo>
                  <a:pt x="4981" y="740"/>
                </a:lnTo>
                <a:lnTo>
                  <a:pt x="4981" y="737"/>
                </a:lnTo>
                <a:lnTo>
                  <a:pt x="4981" y="737"/>
                </a:lnTo>
                <a:lnTo>
                  <a:pt x="4979" y="735"/>
                </a:lnTo>
                <a:lnTo>
                  <a:pt x="4977" y="735"/>
                </a:lnTo>
                <a:lnTo>
                  <a:pt x="4974" y="734"/>
                </a:lnTo>
                <a:lnTo>
                  <a:pt x="4974" y="730"/>
                </a:lnTo>
                <a:lnTo>
                  <a:pt x="4974" y="730"/>
                </a:lnTo>
                <a:lnTo>
                  <a:pt x="4974" y="723"/>
                </a:lnTo>
                <a:lnTo>
                  <a:pt x="4974" y="723"/>
                </a:lnTo>
                <a:lnTo>
                  <a:pt x="4965" y="718"/>
                </a:lnTo>
                <a:lnTo>
                  <a:pt x="4962" y="715"/>
                </a:lnTo>
                <a:lnTo>
                  <a:pt x="4960" y="710"/>
                </a:lnTo>
                <a:lnTo>
                  <a:pt x="4960" y="710"/>
                </a:lnTo>
                <a:lnTo>
                  <a:pt x="4960" y="693"/>
                </a:lnTo>
                <a:lnTo>
                  <a:pt x="4960" y="676"/>
                </a:lnTo>
                <a:lnTo>
                  <a:pt x="4964" y="662"/>
                </a:lnTo>
                <a:lnTo>
                  <a:pt x="4967" y="648"/>
                </a:lnTo>
                <a:lnTo>
                  <a:pt x="4967" y="648"/>
                </a:lnTo>
                <a:lnTo>
                  <a:pt x="4971" y="648"/>
                </a:lnTo>
                <a:lnTo>
                  <a:pt x="4972" y="647"/>
                </a:lnTo>
                <a:lnTo>
                  <a:pt x="4974" y="641"/>
                </a:lnTo>
                <a:lnTo>
                  <a:pt x="4974" y="641"/>
                </a:lnTo>
                <a:lnTo>
                  <a:pt x="4972" y="638"/>
                </a:lnTo>
                <a:lnTo>
                  <a:pt x="4967" y="636"/>
                </a:lnTo>
                <a:lnTo>
                  <a:pt x="4957" y="633"/>
                </a:lnTo>
                <a:lnTo>
                  <a:pt x="4945" y="631"/>
                </a:lnTo>
                <a:lnTo>
                  <a:pt x="4938" y="630"/>
                </a:lnTo>
                <a:lnTo>
                  <a:pt x="4933" y="628"/>
                </a:lnTo>
                <a:lnTo>
                  <a:pt x="4933" y="628"/>
                </a:lnTo>
                <a:lnTo>
                  <a:pt x="4925" y="631"/>
                </a:lnTo>
                <a:lnTo>
                  <a:pt x="4919" y="636"/>
                </a:lnTo>
                <a:lnTo>
                  <a:pt x="4916" y="641"/>
                </a:lnTo>
                <a:lnTo>
                  <a:pt x="4916" y="648"/>
                </a:lnTo>
                <a:lnTo>
                  <a:pt x="4916" y="662"/>
                </a:lnTo>
                <a:lnTo>
                  <a:pt x="4916" y="669"/>
                </a:lnTo>
                <a:lnTo>
                  <a:pt x="4913" y="676"/>
                </a:lnTo>
                <a:lnTo>
                  <a:pt x="4913" y="676"/>
                </a:lnTo>
                <a:lnTo>
                  <a:pt x="4899" y="676"/>
                </a:lnTo>
                <a:lnTo>
                  <a:pt x="4887" y="676"/>
                </a:lnTo>
                <a:lnTo>
                  <a:pt x="4866" y="670"/>
                </a:lnTo>
                <a:lnTo>
                  <a:pt x="4846" y="665"/>
                </a:lnTo>
                <a:lnTo>
                  <a:pt x="4836" y="664"/>
                </a:lnTo>
                <a:lnTo>
                  <a:pt x="4824" y="662"/>
                </a:lnTo>
                <a:lnTo>
                  <a:pt x="4824" y="662"/>
                </a:lnTo>
                <a:lnTo>
                  <a:pt x="4817" y="662"/>
                </a:lnTo>
                <a:lnTo>
                  <a:pt x="4812" y="660"/>
                </a:lnTo>
                <a:lnTo>
                  <a:pt x="4808" y="657"/>
                </a:lnTo>
                <a:lnTo>
                  <a:pt x="4803" y="655"/>
                </a:lnTo>
                <a:lnTo>
                  <a:pt x="4803" y="655"/>
                </a:lnTo>
                <a:lnTo>
                  <a:pt x="4798" y="653"/>
                </a:lnTo>
                <a:lnTo>
                  <a:pt x="4796" y="652"/>
                </a:lnTo>
                <a:lnTo>
                  <a:pt x="4796" y="648"/>
                </a:lnTo>
                <a:lnTo>
                  <a:pt x="4796" y="648"/>
                </a:lnTo>
                <a:lnTo>
                  <a:pt x="4790" y="648"/>
                </a:lnTo>
                <a:lnTo>
                  <a:pt x="4784" y="647"/>
                </a:lnTo>
                <a:lnTo>
                  <a:pt x="4781" y="643"/>
                </a:lnTo>
                <a:lnTo>
                  <a:pt x="4776" y="641"/>
                </a:lnTo>
                <a:lnTo>
                  <a:pt x="4776" y="641"/>
                </a:lnTo>
                <a:lnTo>
                  <a:pt x="4769" y="641"/>
                </a:lnTo>
                <a:lnTo>
                  <a:pt x="4764" y="645"/>
                </a:lnTo>
                <a:lnTo>
                  <a:pt x="4761" y="647"/>
                </a:lnTo>
                <a:lnTo>
                  <a:pt x="4755" y="648"/>
                </a:lnTo>
                <a:lnTo>
                  <a:pt x="4755" y="648"/>
                </a:lnTo>
                <a:lnTo>
                  <a:pt x="4754" y="653"/>
                </a:lnTo>
                <a:lnTo>
                  <a:pt x="4752" y="655"/>
                </a:lnTo>
                <a:lnTo>
                  <a:pt x="4749" y="655"/>
                </a:lnTo>
                <a:lnTo>
                  <a:pt x="4728" y="655"/>
                </a:lnTo>
                <a:lnTo>
                  <a:pt x="4728" y="655"/>
                </a:lnTo>
                <a:lnTo>
                  <a:pt x="4726" y="652"/>
                </a:lnTo>
                <a:lnTo>
                  <a:pt x="4723" y="650"/>
                </a:lnTo>
                <a:lnTo>
                  <a:pt x="4715" y="648"/>
                </a:lnTo>
                <a:lnTo>
                  <a:pt x="4715" y="635"/>
                </a:lnTo>
                <a:lnTo>
                  <a:pt x="4715" y="635"/>
                </a:lnTo>
                <a:lnTo>
                  <a:pt x="4709" y="631"/>
                </a:lnTo>
                <a:lnTo>
                  <a:pt x="4704" y="628"/>
                </a:lnTo>
                <a:lnTo>
                  <a:pt x="4701" y="623"/>
                </a:lnTo>
                <a:lnTo>
                  <a:pt x="4701" y="614"/>
                </a:lnTo>
                <a:lnTo>
                  <a:pt x="4694" y="614"/>
                </a:lnTo>
                <a:lnTo>
                  <a:pt x="4694" y="614"/>
                </a:lnTo>
                <a:lnTo>
                  <a:pt x="4689" y="613"/>
                </a:lnTo>
                <a:lnTo>
                  <a:pt x="4687" y="611"/>
                </a:lnTo>
                <a:lnTo>
                  <a:pt x="4687" y="607"/>
                </a:lnTo>
                <a:lnTo>
                  <a:pt x="4687" y="607"/>
                </a:lnTo>
                <a:lnTo>
                  <a:pt x="4682" y="607"/>
                </a:lnTo>
                <a:lnTo>
                  <a:pt x="4679" y="606"/>
                </a:lnTo>
                <a:lnTo>
                  <a:pt x="4674" y="601"/>
                </a:lnTo>
                <a:lnTo>
                  <a:pt x="4674" y="601"/>
                </a:lnTo>
                <a:lnTo>
                  <a:pt x="4672" y="595"/>
                </a:lnTo>
                <a:lnTo>
                  <a:pt x="4670" y="594"/>
                </a:lnTo>
                <a:lnTo>
                  <a:pt x="4667" y="594"/>
                </a:lnTo>
                <a:lnTo>
                  <a:pt x="4660" y="594"/>
                </a:lnTo>
                <a:lnTo>
                  <a:pt x="4660" y="594"/>
                </a:lnTo>
                <a:lnTo>
                  <a:pt x="4655" y="594"/>
                </a:lnTo>
                <a:lnTo>
                  <a:pt x="4653" y="597"/>
                </a:lnTo>
                <a:lnTo>
                  <a:pt x="4651" y="602"/>
                </a:lnTo>
                <a:lnTo>
                  <a:pt x="4651" y="607"/>
                </a:lnTo>
                <a:lnTo>
                  <a:pt x="4653" y="618"/>
                </a:lnTo>
                <a:lnTo>
                  <a:pt x="4653" y="623"/>
                </a:lnTo>
                <a:lnTo>
                  <a:pt x="4653" y="628"/>
                </a:lnTo>
                <a:lnTo>
                  <a:pt x="4653" y="628"/>
                </a:lnTo>
                <a:lnTo>
                  <a:pt x="4641" y="631"/>
                </a:lnTo>
                <a:lnTo>
                  <a:pt x="4629" y="633"/>
                </a:lnTo>
                <a:lnTo>
                  <a:pt x="4617" y="631"/>
                </a:lnTo>
                <a:lnTo>
                  <a:pt x="4605" y="631"/>
                </a:lnTo>
                <a:lnTo>
                  <a:pt x="4582" y="628"/>
                </a:lnTo>
                <a:lnTo>
                  <a:pt x="4566" y="628"/>
                </a:lnTo>
                <a:lnTo>
                  <a:pt x="4551" y="628"/>
                </a:lnTo>
                <a:lnTo>
                  <a:pt x="4551" y="628"/>
                </a:lnTo>
                <a:lnTo>
                  <a:pt x="4544" y="628"/>
                </a:lnTo>
                <a:lnTo>
                  <a:pt x="4541" y="624"/>
                </a:lnTo>
                <a:lnTo>
                  <a:pt x="4537" y="621"/>
                </a:lnTo>
                <a:lnTo>
                  <a:pt x="4537" y="614"/>
                </a:lnTo>
                <a:lnTo>
                  <a:pt x="4537" y="614"/>
                </a:lnTo>
                <a:lnTo>
                  <a:pt x="4532" y="614"/>
                </a:lnTo>
                <a:lnTo>
                  <a:pt x="4529" y="613"/>
                </a:lnTo>
                <a:lnTo>
                  <a:pt x="4525" y="611"/>
                </a:lnTo>
                <a:lnTo>
                  <a:pt x="4524" y="607"/>
                </a:lnTo>
                <a:lnTo>
                  <a:pt x="4476" y="607"/>
                </a:lnTo>
                <a:lnTo>
                  <a:pt x="4476" y="607"/>
                </a:lnTo>
                <a:lnTo>
                  <a:pt x="4471" y="607"/>
                </a:lnTo>
                <a:lnTo>
                  <a:pt x="4466" y="607"/>
                </a:lnTo>
                <a:lnTo>
                  <a:pt x="4454" y="607"/>
                </a:lnTo>
                <a:lnTo>
                  <a:pt x="4449" y="607"/>
                </a:lnTo>
                <a:lnTo>
                  <a:pt x="4445" y="607"/>
                </a:lnTo>
                <a:lnTo>
                  <a:pt x="4442" y="609"/>
                </a:lnTo>
                <a:lnTo>
                  <a:pt x="4442" y="614"/>
                </a:lnTo>
                <a:lnTo>
                  <a:pt x="4442" y="614"/>
                </a:lnTo>
                <a:lnTo>
                  <a:pt x="4440" y="613"/>
                </a:lnTo>
                <a:lnTo>
                  <a:pt x="4438" y="611"/>
                </a:lnTo>
                <a:lnTo>
                  <a:pt x="4435" y="607"/>
                </a:lnTo>
                <a:lnTo>
                  <a:pt x="4433" y="602"/>
                </a:lnTo>
                <a:lnTo>
                  <a:pt x="4432" y="601"/>
                </a:lnTo>
                <a:lnTo>
                  <a:pt x="4428" y="601"/>
                </a:lnTo>
                <a:lnTo>
                  <a:pt x="4428" y="601"/>
                </a:lnTo>
                <a:lnTo>
                  <a:pt x="4426" y="597"/>
                </a:lnTo>
                <a:lnTo>
                  <a:pt x="4423" y="595"/>
                </a:lnTo>
                <a:lnTo>
                  <a:pt x="4414" y="594"/>
                </a:lnTo>
                <a:lnTo>
                  <a:pt x="4414" y="594"/>
                </a:lnTo>
                <a:lnTo>
                  <a:pt x="4408" y="595"/>
                </a:lnTo>
                <a:lnTo>
                  <a:pt x="4401" y="597"/>
                </a:lnTo>
                <a:lnTo>
                  <a:pt x="4389" y="602"/>
                </a:lnTo>
                <a:lnTo>
                  <a:pt x="4379" y="609"/>
                </a:lnTo>
                <a:lnTo>
                  <a:pt x="4367" y="614"/>
                </a:lnTo>
                <a:lnTo>
                  <a:pt x="4367" y="614"/>
                </a:lnTo>
                <a:lnTo>
                  <a:pt x="4372" y="624"/>
                </a:lnTo>
                <a:lnTo>
                  <a:pt x="4377" y="635"/>
                </a:lnTo>
                <a:lnTo>
                  <a:pt x="4380" y="647"/>
                </a:lnTo>
                <a:lnTo>
                  <a:pt x="4380" y="653"/>
                </a:lnTo>
                <a:lnTo>
                  <a:pt x="4380" y="662"/>
                </a:lnTo>
                <a:lnTo>
                  <a:pt x="4380" y="662"/>
                </a:lnTo>
                <a:lnTo>
                  <a:pt x="4375" y="665"/>
                </a:lnTo>
                <a:lnTo>
                  <a:pt x="4370" y="669"/>
                </a:lnTo>
                <a:lnTo>
                  <a:pt x="4367" y="676"/>
                </a:lnTo>
                <a:lnTo>
                  <a:pt x="4367" y="682"/>
                </a:lnTo>
                <a:lnTo>
                  <a:pt x="4367" y="682"/>
                </a:lnTo>
                <a:lnTo>
                  <a:pt x="4362" y="682"/>
                </a:lnTo>
                <a:lnTo>
                  <a:pt x="4358" y="684"/>
                </a:lnTo>
                <a:lnTo>
                  <a:pt x="4355" y="686"/>
                </a:lnTo>
                <a:lnTo>
                  <a:pt x="4353" y="689"/>
                </a:lnTo>
                <a:lnTo>
                  <a:pt x="4353" y="689"/>
                </a:lnTo>
                <a:lnTo>
                  <a:pt x="4341" y="688"/>
                </a:lnTo>
                <a:lnTo>
                  <a:pt x="4329" y="686"/>
                </a:lnTo>
                <a:lnTo>
                  <a:pt x="4310" y="677"/>
                </a:lnTo>
                <a:lnTo>
                  <a:pt x="4300" y="674"/>
                </a:lnTo>
                <a:lnTo>
                  <a:pt x="4290" y="670"/>
                </a:lnTo>
                <a:lnTo>
                  <a:pt x="4278" y="669"/>
                </a:lnTo>
                <a:lnTo>
                  <a:pt x="4266" y="669"/>
                </a:lnTo>
                <a:lnTo>
                  <a:pt x="4266" y="669"/>
                </a:lnTo>
                <a:lnTo>
                  <a:pt x="4262" y="662"/>
                </a:lnTo>
                <a:lnTo>
                  <a:pt x="4259" y="659"/>
                </a:lnTo>
                <a:lnTo>
                  <a:pt x="4256" y="655"/>
                </a:lnTo>
                <a:lnTo>
                  <a:pt x="4249" y="653"/>
                </a:lnTo>
                <a:lnTo>
                  <a:pt x="4239" y="650"/>
                </a:lnTo>
                <a:lnTo>
                  <a:pt x="4233" y="647"/>
                </a:lnTo>
                <a:lnTo>
                  <a:pt x="4232" y="641"/>
                </a:lnTo>
                <a:lnTo>
                  <a:pt x="4232" y="641"/>
                </a:lnTo>
                <a:lnTo>
                  <a:pt x="4225" y="641"/>
                </a:lnTo>
                <a:lnTo>
                  <a:pt x="4218" y="640"/>
                </a:lnTo>
                <a:lnTo>
                  <a:pt x="4211" y="635"/>
                </a:lnTo>
                <a:lnTo>
                  <a:pt x="4203" y="630"/>
                </a:lnTo>
                <a:lnTo>
                  <a:pt x="4196" y="628"/>
                </a:lnTo>
                <a:lnTo>
                  <a:pt x="4191" y="628"/>
                </a:lnTo>
                <a:lnTo>
                  <a:pt x="4191" y="628"/>
                </a:lnTo>
                <a:lnTo>
                  <a:pt x="4181" y="614"/>
                </a:lnTo>
                <a:lnTo>
                  <a:pt x="4170" y="604"/>
                </a:lnTo>
                <a:lnTo>
                  <a:pt x="4157" y="594"/>
                </a:lnTo>
                <a:lnTo>
                  <a:pt x="4143" y="587"/>
                </a:lnTo>
                <a:lnTo>
                  <a:pt x="4143" y="587"/>
                </a:lnTo>
                <a:lnTo>
                  <a:pt x="4136" y="573"/>
                </a:lnTo>
                <a:lnTo>
                  <a:pt x="4129" y="560"/>
                </a:lnTo>
                <a:lnTo>
                  <a:pt x="4129" y="560"/>
                </a:lnTo>
                <a:lnTo>
                  <a:pt x="4121" y="556"/>
                </a:lnTo>
                <a:lnTo>
                  <a:pt x="4116" y="551"/>
                </a:lnTo>
                <a:lnTo>
                  <a:pt x="4114" y="543"/>
                </a:lnTo>
                <a:lnTo>
                  <a:pt x="4116" y="532"/>
                </a:lnTo>
                <a:lnTo>
                  <a:pt x="4116" y="532"/>
                </a:lnTo>
                <a:lnTo>
                  <a:pt x="4109" y="536"/>
                </a:lnTo>
                <a:lnTo>
                  <a:pt x="4102" y="541"/>
                </a:lnTo>
                <a:lnTo>
                  <a:pt x="4099" y="546"/>
                </a:lnTo>
                <a:lnTo>
                  <a:pt x="4095" y="553"/>
                </a:lnTo>
                <a:lnTo>
                  <a:pt x="4095" y="553"/>
                </a:lnTo>
                <a:lnTo>
                  <a:pt x="4092" y="558"/>
                </a:lnTo>
                <a:lnTo>
                  <a:pt x="4087" y="563"/>
                </a:lnTo>
                <a:lnTo>
                  <a:pt x="4083" y="566"/>
                </a:lnTo>
                <a:lnTo>
                  <a:pt x="4082" y="573"/>
                </a:lnTo>
                <a:lnTo>
                  <a:pt x="4082" y="573"/>
                </a:lnTo>
                <a:lnTo>
                  <a:pt x="4078" y="573"/>
                </a:lnTo>
                <a:lnTo>
                  <a:pt x="4077" y="575"/>
                </a:lnTo>
                <a:lnTo>
                  <a:pt x="4075" y="578"/>
                </a:lnTo>
                <a:lnTo>
                  <a:pt x="4075" y="582"/>
                </a:lnTo>
                <a:lnTo>
                  <a:pt x="4075" y="587"/>
                </a:lnTo>
                <a:lnTo>
                  <a:pt x="4075" y="587"/>
                </a:lnTo>
                <a:lnTo>
                  <a:pt x="4070" y="589"/>
                </a:lnTo>
                <a:lnTo>
                  <a:pt x="4066" y="590"/>
                </a:lnTo>
                <a:lnTo>
                  <a:pt x="4068" y="594"/>
                </a:lnTo>
                <a:lnTo>
                  <a:pt x="4068" y="594"/>
                </a:lnTo>
                <a:lnTo>
                  <a:pt x="4063" y="595"/>
                </a:lnTo>
                <a:lnTo>
                  <a:pt x="4061" y="599"/>
                </a:lnTo>
                <a:lnTo>
                  <a:pt x="4061" y="607"/>
                </a:lnTo>
                <a:lnTo>
                  <a:pt x="4061" y="607"/>
                </a:lnTo>
                <a:lnTo>
                  <a:pt x="4058" y="607"/>
                </a:lnTo>
                <a:lnTo>
                  <a:pt x="4054" y="609"/>
                </a:lnTo>
                <a:lnTo>
                  <a:pt x="4054" y="614"/>
                </a:lnTo>
                <a:lnTo>
                  <a:pt x="4054" y="614"/>
                </a:lnTo>
                <a:lnTo>
                  <a:pt x="4020" y="623"/>
                </a:lnTo>
                <a:lnTo>
                  <a:pt x="4005" y="628"/>
                </a:lnTo>
                <a:lnTo>
                  <a:pt x="3993" y="635"/>
                </a:lnTo>
                <a:lnTo>
                  <a:pt x="3993" y="635"/>
                </a:lnTo>
                <a:lnTo>
                  <a:pt x="3986" y="638"/>
                </a:lnTo>
                <a:lnTo>
                  <a:pt x="3981" y="641"/>
                </a:lnTo>
                <a:lnTo>
                  <a:pt x="3976" y="647"/>
                </a:lnTo>
                <a:lnTo>
                  <a:pt x="3973" y="653"/>
                </a:lnTo>
                <a:lnTo>
                  <a:pt x="3969" y="667"/>
                </a:lnTo>
                <a:lnTo>
                  <a:pt x="3966" y="682"/>
                </a:lnTo>
                <a:lnTo>
                  <a:pt x="3966" y="682"/>
                </a:lnTo>
                <a:lnTo>
                  <a:pt x="3947" y="682"/>
                </a:lnTo>
                <a:lnTo>
                  <a:pt x="3940" y="684"/>
                </a:lnTo>
                <a:lnTo>
                  <a:pt x="3938" y="686"/>
                </a:lnTo>
                <a:lnTo>
                  <a:pt x="3938" y="689"/>
                </a:lnTo>
                <a:lnTo>
                  <a:pt x="3938" y="689"/>
                </a:lnTo>
                <a:lnTo>
                  <a:pt x="3906" y="689"/>
                </a:lnTo>
                <a:lnTo>
                  <a:pt x="3892" y="691"/>
                </a:lnTo>
                <a:lnTo>
                  <a:pt x="3887" y="693"/>
                </a:lnTo>
                <a:lnTo>
                  <a:pt x="3884" y="696"/>
                </a:lnTo>
                <a:lnTo>
                  <a:pt x="3884" y="696"/>
                </a:lnTo>
                <a:lnTo>
                  <a:pt x="3852" y="696"/>
                </a:lnTo>
                <a:lnTo>
                  <a:pt x="3838" y="698"/>
                </a:lnTo>
                <a:lnTo>
                  <a:pt x="3833" y="699"/>
                </a:lnTo>
                <a:lnTo>
                  <a:pt x="3829" y="703"/>
                </a:lnTo>
                <a:lnTo>
                  <a:pt x="3829" y="703"/>
                </a:lnTo>
                <a:lnTo>
                  <a:pt x="3822" y="703"/>
                </a:lnTo>
                <a:lnTo>
                  <a:pt x="3817" y="701"/>
                </a:lnTo>
                <a:lnTo>
                  <a:pt x="3811" y="698"/>
                </a:lnTo>
                <a:lnTo>
                  <a:pt x="3802" y="693"/>
                </a:lnTo>
                <a:lnTo>
                  <a:pt x="3795" y="689"/>
                </a:lnTo>
                <a:lnTo>
                  <a:pt x="3795" y="689"/>
                </a:lnTo>
                <a:lnTo>
                  <a:pt x="3787" y="684"/>
                </a:lnTo>
                <a:lnTo>
                  <a:pt x="3783" y="681"/>
                </a:lnTo>
                <a:lnTo>
                  <a:pt x="3781" y="676"/>
                </a:lnTo>
                <a:lnTo>
                  <a:pt x="3781" y="676"/>
                </a:lnTo>
                <a:lnTo>
                  <a:pt x="3775" y="676"/>
                </a:lnTo>
                <a:lnTo>
                  <a:pt x="3771" y="674"/>
                </a:lnTo>
                <a:lnTo>
                  <a:pt x="3770" y="672"/>
                </a:lnTo>
                <a:lnTo>
                  <a:pt x="3768" y="669"/>
                </a:lnTo>
                <a:lnTo>
                  <a:pt x="3768" y="669"/>
                </a:lnTo>
                <a:lnTo>
                  <a:pt x="3761" y="672"/>
                </a:lnTo>
                <a:lnTo>
                  <a:pt x="3754" y="676"/>
                </a:lnTo>
                <a:lnTo>
                  <a:pt x="3754" y="676"/>
                </a:lnTo>
                <a:lnTo>
                  <a:pt x="3749" y="676"/>
                </a:lnTo>
                <a:lnTo>
                  <a:pt x="3744" y="676"/>
                </a:lnTo>
                <a:lnTo>
                  <a:pt x="3737" y="676"/>
                </a:lnTo>
                <a:lnTo>
                  <a:pt x="3734" y="676"/>
                </a:lnTo>
                <a:lnTo>
                  <a:pt x="3734" y="676"/>
                </a:lnTo>
                <a:lnTo>
                  <a:pt x="3713" y="681"/>
                </a:lnTo>
                <a:lnTo>
                  <a:pt x="3700" y="689"/>
                </a:lnTo>
                <a:lnTo>
                  <a:pt x="3700" y="689"/>
                </a:lnTo>
                <a:lnTo>
                  <a:pt x="3689" y="694"/>
                </a:lnTo>
                <a:lnTo>
                  <a:pt x="3684" y="696"/>
                </a:lnTo>
                <a:lnTo>
                  <a:pt x="3679" y="696"/>
                </a:lnTo>
                <a:lnTo>
                  <a:pt x="3679" y="696"/>
                </a:lnTo>
                <a:lnTo>
                  <a:pt x="3674" y="698"/>
                </a:lnTo>
                <a:lnTo>
                  <a:pt x="3672" y="701"/>
                </a:lnTo>
                <a:lnTo>
                  <a:pt x="3672" y="710"/>
                </a:lnTo>
                <a:lnTo>
                  <a:pt x="3672" y="710"/>
                </a:lnTo>
                <a:lnTo>
                  <a:pt x="3671" y="715"/>
                </a:lnTo>
                <a:lnTo>
                  <a:pt x="3669" y="717"/>
                </a:lnTo>
                <a:lnTo>
                  <a:pt x="3665" y="717"/>
                </a:lnTo>
              </a:path>
            </a:pathLst>
          </a:custGeom>
          <a:solidFill>
            <a:schemeClr val="bg1">
              <a:lumMod val="85000"/>
            </a:schemeClr>
          </a:solidFill>
          <a:ln>
            <a:noFill/>
          </a:ln>
          <a:effectLst/>
        </p:spPr>
        <p:txBody>
          <a:bodyPr wrap="none" anchor="ctr"/>
          <a:lstStyle/>
          <a:p>
            <a:endParaRPr lang="nl-BE"/>
          </a:p>
        </p:txBody>
      </p:sp>
      <p:sp>
        <p:nvSpPr>
          <p:cNvPr id="479" name="Freeform 6">
            <a:extLst>
              <a:ext uri="{FF2B5EF4-FFF2-40B4-BE49-F238E27FC236}">
                <a16:creationId xmlns:a16="http://schemas.microsoft.com/office/drawing/2014/main" id="{DB994139-0039-0F48-8E53-3A04D28876C7}"/>
              </a:ext>
            </a:extLst>
          </p:cNvPr>
          <p:cNvSpPr>
            <a:spLocks noChangeArrowheads="1"/>
          </p:cNvSpPr>
          <p:nvPr/>
        </p:nvSpPr>
        <p:spPr bwMode="auto">
          <a:xfrm rot="21434252">
            <a:off x="5873017" y="3472359"/>
            <a:ext cx="1538" cy="762"/>
          </a:xfrm>
          <a:custGeom>
            <a:avLst/>
            <a:gdLst>
              <a:gd name="T0" fmla="*/ 2 w 10"/>
              <a:gd name="T1" fmla="*/ 2 h 3"/>
              <a:gd name="T2" fmla="*/ 2 w 10"/>
              <a:gd name="T3" fmla="*/ 2 h 3"/>
              <a:gd name="T4" fmla="*/ 0 w 10"/>
              <a:gd name="T5" fmla="*/ 2 h 3"/>
              <a:gd name="T6" fmla="*/ 0 w 10"/>
              <a:gd name="T7" fmla="*/ 2 h 3"/>
              <a:gd name="T8" fmla="*/ 9 w 10"/>
              <a:gd name="T9" fmla="*/ 0 h 3"/>
              <a:gd name="T10" fmla="*/ 9 w 10"/>
              <a:gd name="T11" fmla="*/ 0 h 3"/>
              <a:gd name="T12" fmla="*/ 7 w 10"/>
              <a:gd name="T13" fmla="*/ 2 h 3"/>
              <a:gd name="T14" fmla="*/ 2 w 10"/>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3">
                <a:moveTo>
                  <a:pt x="2" y="2"/>
                </a:moveTo>
                <a:lnTo>
                  <a:pt x="2" y="2"/>
                </a:lnTo>
                <a:lnTo>
                  <a:pt x="0" y="2"/>
                </a:lnTo>
                <a:lnTo>
                  <a:pt x="0" y="2"/>
                </a:lnTo>
                <a:lnTo>
                  <a:pt x="9" y="0"/>
                </a:lnTo>
                <a:lnTo>
                  <a:pt x="9" y="0"/>
                </a:lnTo>
                <a:lnTo>
                  <a:pt x="7" y="2"/>
                </a:lnTo>
                <a:lnTo>
                  <a:pt x="2" y="2"/>
                </a:lnTo>
              </a:path>
            </a:pathLst>
          </a:custGeom>
          <a:solidFill>
            <a:schemeClr val="bg1">
              <a:lumMod val="85000"/>
            </a:schemeClr>
          </a:solidFill>
          <a:ln>
            <a:noFill/>
          </a:ln>
          <a:effectLst/>
        </p:spPr>
        <p:txBody>
          <a:bodyPr wrap="none" anchor="ctr"/>
          <a:lstStyle/>
          <a:p>
            <a:endParaRPr lang="nl-BE"/>
          </a:p>
        </p:txBody>
      </p:sp>
      <p:sp>
        <p:nvSpPr>
          <p:cNvPr id="480" name="Freeform 7">
            <a:extLst>
              <a:ext uri="{FF2B5EF4-FFF2-40B4-BE49-F238E27FC236}">
                <a16:creationId xmlns:a16="http://schemas.microsoft.com/office/drawing/2014/main" id="{004B8D1F-897C-524C-9BCB-8157151DF7C9}"/>
              </a:ext>
            </a:extLst>
          </p:cNvPr>
          <p:cNvSpPr>
            <a:spLocks noChangeArrowheads="1"/>
          </p:cNvSpPr>
          <p:nvPr/>
        </p:nvSpPr>
        <p:spPr bwMode="auto">
          <a:xfrm rot="21434252">
            <a:off x="5550807" y="3635260"/>
            <a:ext cx="1185466" cy="647221"/>
          </a:xfrm>
          <a:custGeom>
            <a:avLst/>
            <a:gdLst>
              <a:gd name="T0" fmla="*/ 114 w 6799"/>
              <a:gd name="T1" fmla="*/ 2192 h 3742"/>
              <a:gd name="T2" fmla="*/ 662 w 6799"/>
              <a:gd name="T3" fmla="*/ 1885 h 3742"/>
              <a:gd name="T4" fmla="*/ 355 w 6799"/>
              <a:gd name="T5" fmla="*/ 1955 h 3742"/>
              <a:gd name="T6" fmla="*/ 235 w 6799"/>
              <a:gd name="T7" fmla="*/ 2192 h 3742"/>
              <a:gd name="T8" fmla="*/ 467 w 6799"/>
              <a:gd name="T9" fmla="*/ 1926 h 3742"/>
              <a:gd name="T10" fmla="*/ 725 w 6799"/>
              <a:gd name="T11" fmla="*/ 1701 h 3742"/>
              <a:gd name="T12" fmla="*/ 1071 w 6799"/>
              <a:gd name="T13" fmla="*/ 1496 h 3742"/>
              <a:gd name="T14" fmla="*/ 684 w 6799"/>
              <a:gd name="T15" fmla="*/ 1356 h 3742"/>
              <a:gd name="T16" fmla="*/ 396 w 6799"/>
              <a:gd name="T17" fmla="*/ 1271 h 3742"/>
              <a:gd name="T18" fmla="*/ 205 w 6799"/>
              <a:gd name="T19" fmla="*/ 1531 h 3742"/>
              <a:gd name="T20" fmla="*/ 138 w 6799"/>
              <a:gd name="T21" fmla="*/ 1868 h 3742"/>
              <a:gd name="T22" fmla="*/ 1068 w 6799"/>
              <a:gd name="T23" fmla="*/ 3562 h 3742"/>
              <a:gd name="T24" fmla="*/ 952 w 6799"/>
              <a:gd name="T25" fmla="*/ 3642 h 3742"/>
              <a:gd name="T26" fmla="*/ 6631 w 6799"/>
              <a:gd name="T27" fmla="*/ 1447 h 3742"/>
              <a:gd name="T28" fmla="*/ 6371 w 6799"/>
              <a:gd name="T29" fmla="*/ 1041 h 3742"/>
              <a:gd name="T30" fmla="*/ 6211 w 6799"/>
              <a:gd name="T31" fmla="*/ 497 h 3742"/>
              <a:gd name="T32" fmla="*/ 5793 w 6799"/>
              <a:gd name="T33" fmla="*/ 181 h 3742"/>
              <a:gd name="T34" fmla="*/ 5402 w 6799"/>
              <a:gd name="T35" fmla="*/ 16 h 3742"/>
              <a:gd name="T36" fmla="*/ 4926 w 6799"/>
              <a:gd name="T37" fmla="*/ 376 h 3742"/>
              <a:gd name="T38" fmla="*/ 4348 w 6799"/>
              <a:gd name="T39" fmla="*/ 649 h 3742"/>
              <a:gd name="T40" fmla="*/ 3833 w 6799"/>
              <a:gd name="T41" fmla="*/ 785 h 3742"/>
              <a:gd name="T42" fmla="*/ 3487 w 6799"/>
              <a:gd name="T43" fmla="*/ 792 h 3742"/>
              <a:gd name="T44" fmla="*/ 3265 w 6799"/>
              <a:gd name="T45" fmla="*/ 707 h 3742"/>
              <a:gd name="T46" fmla="*/ 2941 w 6799"/>
              <a:gd name="T47" fmla="*/ 698 h 3742"/>
              <a:gd name="T48" fmla="*/ 2554 w 6799"/>
              <a:gd name="T49" fmla="*/ 771 h 3742"/>
              <a:gd name="T50" fmla="*/ 2134 w 6799"/>
              <a:gd name="T51" fmla="*/ 964 h 3742"/>
              <a:gd name="T52" fmla="*/ 1808 w 6799"/>
              <a:gd name="T53" fmla="*/ 1271 h 3742"/>
              <a:gd name="T54" fmla="*/ 1409 w 6799"/>
              <a:gd name="T55" fmla="*/ 1462 h 3742"/>
              <a:gd name="T56" fmla="*/ 1180 w 6799"/>
              <a:gd name="T57" fmla="*/ 1691 h 3742"/>
              <a:gd name="T58" fmla="*/ 1127 w 6799"/>
              <a:gd name="T59" fmla="*/ 1853 h 3742"/>
              <a:gd name="T60" fmla="*/ 883 w 6799"/>
              <a:gd name="T61" fmla="*/ 1923 h 3742"/>
              <a:gd name="T62" fmla="*/ 698 w 6799"/>
              <a:gd name="T63" fmla="*/ 1971 h 3742"/>
              <a:gd name="T64" fmla="*/ 367 w 6799"/>
              <a:gd name="T65" fmla="*/ 2037 h 3742"/>
              <a:gd name="T66" fmla="*/ 182 w 6799"/>
              <a:gd name="T67" fmla="*/ 2508 h 3742"/>
              <a:gd name="T68" fmla="*/ 430 w 6799"/>
              <a:gd name="T69" fmla="*/ 2506 h 3742"/>
              <a:gd name="T70" fmla="*/ 534 w 6799"/>
              <a:gd name="T71" fmla="*/ 2730 h 3742"/>
              <a:gd name="T72" fmla="*/ 553 w 6799"/>
              <a:gd name="T73" fmla="*/ 2921 h 3742"/>
              <a:gd name="T74" fmla="*/ 355 w 6799"/>
              <a:gd name="T75" fmla="*/ 2834 h 3742"/>
              <a:gd name="T76" fmla="*/ 402 w 6799"/>
              <a:gd name="T77" fmla="*/ 3038 h 3742"/>
              <a:gd name="T78" fmla="*/ 723 w 6799"/>
              <a:gd name="T79" fmla="*/ 3107 h 3742"/>
              <a:gd name="T80" fmla="*/ 807 w 6799"/>
              <a:gd name="T81" fmla="*/ 3347 h 3742"/>
              <a:gd name="T82" fmla="*/ 815 w 6799"/>
              <a:gd name="T83" fmla="*/ 3443 h 3742"/>
              <a:gd name="T84" fmla="*/ 1052 w 6799"/>
              <a:gd name="T85" fmla="*/ 3463 h 3742"/>
              <a:gd name="T86" fmla="*/ 1073 w 6799"/>
              <a:gd name="T87" fmla="*/ 3610 h 3742"/>
              <a:gd name="T88" fmla="*/ 1290 w 6799"/>
              <a:gd name="T89" fmla="*/ 3543 h 3742"/>
              <a:gd name="T90" fmla="*/ 1457 w 6799"/>
              <a:gd name="T91" fmla="*/ 3562 h 3742"/>
              <a:gd name="T92" fmla="*/ 1849 w 6799"/>
              <a:gd name="T93" fmla="*/ 3639 h 3742"/>
              <a:gd name="T94" fmla="*/ 2020 w 6799"/>
              <a:gd name="T95" fmla="*/ 3311 h 3742"/>
              <a:gd name="T96" fmla="*/ 2627 w 6799"/>
              <a:gd name="T97" fmla="*/ 3427 h 3742"/>
              <a:gd name="T98" fmla="*/ 2975 w 6799"/>
              <a:gd name="T99" fmla="*/ 3405 h 3742"/>
              <a:gd name="T100" fmla="*/ 3262 w 6799"/>
              <a:gd name="T101" fmla="*/ 3185 h 3742"/>
              <a:gd name="T102" fmla="*/ 3684 w 6799"/>
              <a:gd name="T103" fmla="*/ 2991 h 3742"/>
              <a:gd name="T104" fmla="*/ 3913 w 6799"/>
              <a:gd name="T105" fmla="*/ 2800 h 3742"/>
              <a:gd name="T106" fmla="*/ 3929 w 6799"/>
              <a:gd name="T107" fmla="*/ 3148 h 3742"/>
              <a:gd name="T108" fmla="*/ 4053 w 6799"/>
              <a:gd name="T109" fmla="*/ 2878 h 3742"/>
              <a:gd name="T110" fmla="*/ 4689 w 6799"/>
              <a:gd name="T111" fmla="*/ 2539 h 3742"/>
              <a:gd name="T112" fmla="*/ 5902 w 6799"/>
              <a:gd name="T113" fmla="*/ 1931 h 3742"/>
              <a:gd name="T114" fmla="*/ 6395 w 6799"/>
              <a:gd name="T115" fmla="*/ 1759 h 3742"/>
              <a:gd name="T116" fmla="*/ 6794 w 6799"/>
              <a:gd name="T117" fmla="*/ 1628 h 3742"/>
              <a:gd name="T118" fmla="*/ 2663 w 6799"/>
              <a:gd name="T119" fmla="*/ 2088 h 3742"/>
              <a:gd name="T120" fmla="*/ 2847 w 6799"/>
              <a:gd name="T121" fmla="*/ 2276 h 3742"/>
              <a:gd name="T122" fmla="*/ 5784 w 6799"/>
              <a:gd name="T123" fmla="*/ 1430 h 3742"/>
              <a:gd name="T124" fmla="*/ 6035 w 6799"/>
              <a:gd name="T125" fmla="*/ 1058 h 3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99" h="3742">
                <a:moveTo>
                  <a:pt x="635" y="1940"/>
                </a:moveTo>
                <a:lnTo>
                  <a:pt x="631" y="1942"/>
                </a:lnTo>
                <a:lnTo>
                  <a:pt x="628" y="1943"/>
                </a:lnTo>
                <a:lnTo>
                  <a:pt x="624" y="1945"/>
                </a:lnTo>
                <a:lnTo>
                  <a:pt x="621" y="1947"/>
                </a:lnTo>
                <a:lnTo>
                  <a:pt x="621" y="1953"/>
                </a:lnTo>
                <a:lnTo>
                  <a:pt x="621" y="1957"/>
                </a:lnTo>
                <a:lnTo>
                  <a:pt x="624" y="1960"/>
                </a:lnTo>
                <a:lnTo>
                  <a:pt x="628" y="1962"/>
                </a:lnTo>
                <a:lnTo>
                  <a:pt x="635" y="1964"/>
                </a:lnTo>
                <a:lnTo>
                  <a:pt x="640" y="1965"/>
                </a:lnTo>
                <a:lnTo>
                  <a:pt x="641" y="1967"/>
                </a:lnTo>
                <a:lnTo>
                  <a:pt x="643" y="1964"/>
                </a:lnTo>
                <a:lnTo>
                  <a:pt x="645" y="1962"/>
                </a:lnTo>
                <a:lnTo>
                  <a:pt x="652" y="1960"/>
                </a:lnTo>
                <a:lnTo>
                  <a:pt x="658" y="1959"/>
                </a:lnTo>
                <a:lnTo>
                  <a:pt x="662" y="1957"/>
                </a:lnTo>
                <a:lnTo>
                  <a:pt x="662" y="1953"/>
                </a:lnTo>
                <a:lnTo>
                  <a:pt x="658" y="1953"/>
                </a:lnTo>
                <a:lnTo>
                  <a:pt x="655" y="1952"/>
                </a:lnTo>
                <a:lnTo>
                  <a:pt x="650" y="1945"/>
                </a:lnTo>
                <a:lnTo>
                  <a:pt x="648" y="1943"/>
                </a:lnTo>
                <a:lnTo>
                  <a:pt x="645" y="1940"/>
                </a:lnTo>
                <a:lnTo>
                  <a:pt x="641" y="1940"/>
                </a:lnTo>
                <a:lnTo>
                  <a:pt x="635" y="1940"/>
                </a:lnTo>
                <a:close/>
                <a:moveTo>
                  <a:pt x="109" y="2165"/>
                </a:moveTo>
                <a:lnTo>
                  <a:pt x="97" y="2165"/>
                </a:lnTo>
                <a:lnTo>
                  <a:pt x="85" y="2165"/>
                </a:lnTo>
                <a:lnTo>
                  <a:pt x="77" y="2169"/>
                </a:lnTo>
                <a:lnTo>
                  <a:pt x="68" y="2172"/>
                </a:lnTo>
                <a:lnTo>
                  <a:pt x="66" y="2180"/>
                </a:lnTo>
                <a:lnTo>
                  <a:pt x="60" y="2184"/>
                </a:lnTo>
                <a:lnTo>
                  <a:pt x="53" y="2187"/>
                </a:lnTo>
                <a:lnTo>
                  <a:pt x="41" y="2186"/>
                </a:lnTo>
                <a:lnTo>
                  <a:pt x="37" y="2192"/>
                </a:lnTo>
                <a:lnTo>
                  <a:pt x="34" y="2199"/>
                </a:lnTo>
                <a:lnTo>
                  <a:pt x="27" y="2203"/>
                </a:lnTo>
                <a:lnTo>
                  <a:pt x="20" y="2206"/>
                </a:lnTo>
                <a:lnTo>
                  <a:pt x="19" y="2213"/>
                </a:lnTo>
                <a:lnTo>
                  <a:pt x="17" y="2213"/>
                </a:lnTo>
                <a:lnTo>
                  <a:pt x="13" y="2213"/>
                </a:lnTo>
                <a:lnTo>
                  <a:pt x="7" y="2216"/>
                </a:lnTo>
                <a:lnTo>
                  <a:pt x="1" y="2221"/>
                </a:lnTo>
                <a:lnTo>
                  <a:pt x="0" y="2230"/>
                </a:lnTo>
                <a:lnTo>
                  <a:pt x="0" y="2240"/>
                </a:lnTo>
                <a:lnTo>
                  <a:pt x="10" y="2245"/>
                </a:lnTo>
                <a:lnTo>
                  <a:pt x="19" y="2249"/>
                </a:lnTo>
                <a:lnTo>
                  <a:pt x="29" y="2247"/>
                </a:lnTo>
                <a:lnTo>
                  <a:pt x="39" y="2245"/>
                </a:lnTo>
                <a:lnTo>
                  <a:pt x="60" y="2242"/>
                </a:lnTo>
                <a:lnTo>
                  <a:pt x="72" y="2240"/>
                </a:lnTo>
                <a:lnTo>
                  <a:pt x="82" y="2240"/>
                </a:lnTo>
                <a:lnTo>
                  <a:pt x="89" y="2230"/>
                </a:lnTo>
                <a:lnTo>
                  <a:pt x="97" y="2221"/>
                </a:lnTo>
                <a:lnTo>
                  <a:pt x="102" y="2218"/>
                </a:lnTo>
                <a:lnTo>
                  <a:pt x="107" y="2215"/>
                </a:lnTo>
                <a:lnTo>
                  <a:pt x="114" y="2213"/>
                </a:lnTo>
                <a:lnTo>
                  <a:pt x="123" y="2213"/>
                </a:lnTo>
                <a:lnTo>
                  <a:pt x="123" y="2206"/>
                </a:lnTo>
                <a:lnTo>
                  <a:pt x="121" y="2201"/>
                </a:lnTo>
                <a:lnTo>
                  <a:pt x="114" y="2192"/>
                </a:lnTo>
                <a:lnTo>
                  <a:pt x="111" y="2187"/>
                </a:lnTo>
                <a:lnTo>
                  <a:pt x="109" y="2182"/>
                </a:lnTo>
                <a:lnTo>
                  <a:pt x="107" y="2175"/>
                </a:lnTo>
                <a:lnTo>
                  <a:pt x="109" y="2165"/>
                </a:lnTo>
                <a:close/>
                <a:moveTo>
                  <a:pt x="587" y="1967"/>
                </a:moveTo>
                <a:lnTo>
                  <a:pt x="595" y="1969"/>
                </a:lnTo>
                <a:lnTo>
                  <a:pt x="602" y="1967"/>
                </a:lnTo>
                <a:lnTo>
                  <a:pt x="607" y="1965"/>
                </a:lnTo>
                <a:lnTo>
                  <a:pt x="611" y="1962"/>
                </a:lnTo>
                <a:lnTo>
                  <a:pt x="614" y="1955"/>
                </a:lnTo>
                <a:lnTo>
                  <a:pt x="616" y="1950"/>
                </a:lnTo>
                <a:lnTo>
                  <a:pt x="614" y="1933"/>
                </a:lnTo>
                <a:lnTo>
                  <a:pt x="607" y="1935"/>
                </a:lnTo>
                <a:lnTo>
                  <a:pt x="602" y="1936"/>
                </a:lnTo>
                <a:lnTo>
                  <a:pt x="597" y="1940"/>
                </a:lnTo>
                <a:lnTo>
                  <a:pt x="594" y="1943"/>
                </a:lnTo>
                <a:lnTo>
                  <a:pt x="590" y="1947"/>
                </a:lnTo>
                <a:lnTo>
                  <a:pt x="588" y="1953"/>
                </a:lnTo>
                <a:lnTo>
                  <a:pt x="587" y="1960"/>
                </a:lnTo>
                <a:lnTo>
                  <a:pt x="587" y="1967"/>
                </a:lnTo>
                <a:close/>
                <a:moveTo>
                  <a:pt x="662" y="1885"/>
                </a:moveTo>
                <a:lnTo>
                  <a:pt x="664" y="1884"/>
                </a:lnTo>
                <a:lnTo>
                  <a:pt x="665" y="1878"/>
                </a:lnTo>
                <a:lnTo>
                  <a:pt x="667" y="1875"/>
                </a:lnTo>
                <a:lnTo>
                  <a:pt x="669" y="1872"/>
                </a:lnTo>
                <a:lnTo>
                  <a:pt x="660" y="1873"/>
                </a:lnTo>
                <a:lnTo>
                  <a:pt x="655" y="1873"/>
                </a:lnTo>
                <a:lnTo>
                  <a:pt x="650" y="1870"/>
                </a:lnTo>
                <a:lnTo>
                  <a:pt x="646" y="1866"/>
                </a:lnTo>
                <a:lnTo>
                  <a:pt x="643" y="1863"/>
                </a:lnTo>
                <a:lnTo>
                  <a:pt x="640" y="1860"/>
                </a:lnTo>
                <a:lnTo>
                  <a:pt x="635" y="1858"/>
                </a:lnTo>
                <a:lnTo>
                  <a:pt x="628" y="1858"/>
                </a:lnTo>
                <a:lnTo>
                  <a:pt x="619" y="1860"/>
                </a:lnTo>
                <a:lnTo>
                  <a:pt x="612" y="1863"/>
                </a:lnTo>
                <a:lnTo>
                  <a:pt x="605" y="1866"/>
                </a:lnTo>
                <a:lnTo>
                  <a:pt x="600" y="1872"/>
                </a:lnTo>
                <a:lnTo>
                  <a:pt x="597" y="1878"/>
                </a:lnTo>
                <a:lnTo>
                  <a:pt x="595" y="1887"/>
                </a:lnTo>
                <a:lnTo>
                  <a:pt x="594" y="1895"/>
                </a:lnTo>
                <a:lnTo>
                  <a:pt x="594" y="1906"/>
                </a:lnTo>
                <a:lnTo>
                  <a:pt x="602" y="1907"/>
                </a:lnTo>
                <a:lnTo>
                  <a:pt x="605" y="1909"/>
                </a:lnTo>
                <a:lnTo>
                  <a:pt x="607" y="1913"/>
                </a:lnTo>
                <a:lnTo>
                  <a:pt x="628" y="1913"/>
                </a:lnTo>
                <a:lnTo>
                  <a:pt x="628" y="1911"/>
                </a:lnTo>
                <a:lnTo>
                  <a:pt x="629" y="1907"/>
                </a:lnTo>
                <a:lnTo>
                  <a:pt x="635" y="1906"/>
                </a:lnTo>
                <a:lnTo>
                  <a:pt x="640" y="1904"/>
                </a:lnTo>
                <a:lnTo>
                  <a:pt x="641" y="1902"/>
                </a:lnTo>
                <a:lnTo>
                  <a:pt x="641" y="1899"/>
                </a:lnTo>
                <a:lnTo>
                  <a:pt x="643" y="1895"/>
                </a:lnTo>
                <a:lnTo>
                  <a:pt x="645" y="1894"/>
                </a:lnTo>
                <a:lnTo>
                  <a:pt x="646" y="1894"/>
                </a:lnTo>
                <a:lnTo>
                  <a:pt x="648" y="1892"/>
                </a:lnTo>
                <a:lnTo>
                  <a:pt x="648" y="1889"/>
                </a:lnTo>
                <a:lnTo>
                  <a:pt x="648" y="1885"/>
                </a:lnTo>
                <a:lnTo>
                  <a:pt x="652" y="1885"/>
                </a:lnTo>
                <a:lnTo>
                  <a:pt x="655" y="1885"/>
                </a:lnTo>
                <a:lnTo>
                  <a:pt x="660" y="1887"/>
                </a:lnTo>
                <a:lnTo>
                  <a:pt x="662" y="1885"/>
                </a:lnTo>
                <a:close/>
                <a:moveTo>
                  <a:pt x="164" y="2342"/>
                </a:moveTo>
                <a:lnTo>
                  <a:pt x="162" y="2339"/>
                </a:lnTo>
                <a:lnTo>
                  <a:pt x="159" y="2337"/>
                </a:lnTo>
                <a:lnTo>
                  <a:pt x="152" y="2336"/>
                </a:lnTo>
                <a:lnTo>
                  <a:pt x="143" y="2334"/>
                </a:lnTo>
                <a:lnTo>
                  <a:pt x="136" y="2336"/>
                </a:lnTo>
                <a:lnTo>
                  <a:pt x="130" y="2337"/>
                </a:lnTo>
                <a:lnTo>
                  <a:pt x="124" y="2339"/>
                </a:lnTo>
                <a:lnTo>
                  <a:pt x="123" y="2342"/>
                </a:lnTo>
                <a:lnTo>
                  <a:pt x="128" y="2344"/>
                </a:lnTo>
                <a:lnTo>
                  <a:pt x="131" y="2348"/>
                </a:lnTo>
                <a:lnTo>
                  <a:pt x="136" y="2356"/>
                </a:lnTo>
                <a:lnTo>
                  <a:pt x="142" y="2356"/>
                </a:lnTo>
                <a:lnTo>
                  <a:pt x="147" y="2356"/>
                </a:lnTo>
                <a:lnTo>
                  <a:pt x="159" y="2358"/>
                </a:lnTo>
                <a:lnTo>
                  <a:pt x="164" y="2358"/>
                </a:lnTo>
                <a:lnTo>
                  <a:pt x="167" y="2356"/>
                </a:lnTo>
                <a:lnTo>
                  <a:pt x="171" y="2354"/>
                </a:lnTo>
                <a:lnTo>
                  <a:pt x="171" y="2349"/>
                </a:lnTo>
                <a:lnTo>
                  <a:pt x="165" y="2349"/>
                </a:lnTo>
                <a:lnTo>
                  <a:pt x="164" y="2346"/>
                </a:lnTo>
                <a:lnTo>
                  <a:pt x="164" y="2342"/>
                </a:lnTo>
                <a:close/>
                <a:moveTo>
                  <a:pt x="95" y="1994"/>
                </a:moveTo>
                <a:lnTo>
                  <a:pt x="116" y="2003"/>
                </a:lnTo>
                <a:lnTo>
                  <a:pt x="130" y="2006"/>
                </a:lnTo>
                <a:lnTo>
                  <a:pt x="142" y="2008"/>
                </a:lnTo>
                <a:lnTo>
                  <a:pt x="155" y="2010"/>
                </a:lnTo>
                <a:lnTo>
                  <a:pt x="169" y="2008"/>
                </a:lnTo>
                <a:lnTo>
                  <a:pt x="181" y="2006"/>
                </a:lnTo>
                <a:lnTo>
                  <a:pt x="191" y="2001"/>
                </a:lnTo>
                <a:lnTo>
                  <a:pt x="196" y="2001"/>
                </a:lnTo>
                <a:lnTo>
                  <a:pt x="201" y="2001"/>
                </a:lnTo>
                <a:lnTo>
                  <a:pt x="203" y="1998"/>
                </a:lnTo>
                <a:lnTo>
                  <a:pt x="205" y="1994"/>
                </a:lnTo>
                <a:lnTo>
                  <a:pt x="215" y="1994"/>
                </a:lnTo>
                <a:lnTo>
                  <a:pt x="222" y="1991"/>
                </a:lnTo>
                <a:lnTo>
                  <a:pt x="228" y="1988"/>
                </a:lnTo>
                <a:lnTo>
                  <a:pt x="232" y="1981"/>
                </a:lnTo>
                <a:lnTo>
                  <a:pt x="239" y="1983"/>
                </a:lnTo>
                <a:lnTo>
                  <a:pt x="246" y="1983"/>
                </a:lnTo>
                <a:lnTo>
                  <a:pt x="254" y="1979"/>
                </a:lnTo>
                <a:lnTo>
                  <a:pt x="263" y="1976"/>
                </a:lnTo>
                <a:lnTo>
                  <a:pt x="268" y="1976"/>
                </a:lnTo>
                <a:lnTo>
                  <a:pt x="273" y="1974"/>
                </a:lnTo>
                <a:lnTo>
                  <a:pt x="275" y="1972"/>
                </a:lnTo>
                <a:lnTo>
                  <a:pt x="280" y="1971"/>
                </a:lnTo>
                <a:lnTo>
                  <a:pt x="288" y="1967"/>
                </a:lnTo>
                <a:lnTo>
                  <a:pt x="292" y="1965"/>
                </a:lnTo>
                <a:lnTo>
                  <a:pt x="295" y="1965"/>
                </a:lnTo>
                <a:lnTo>
                  <a:pt x="298" y="1964"/>
                </a:lnTo>
                <a:lnTo>
                  <a:pt x="302" y="1957"/>
                </a:lnTo>
                <a:lnTo>
                  <a:pt x="309" y="1952"/>
                </a:lnTo>
                <a:lnTo>
                  <a:pt x="312" y="1950"/>
                </a:lnTo>
                <a:lnTo>
                  <a:pt x="317" y="1950"/>
                </a:lnTo>
                <a:lnTo>
                  <a:pt x="321" y="1950"/>
                </a:lnTo>
                <a:lnTo>
                  <a:pt x="326" y="1947"/>
                </a:lnTo>
                <a:lnTo>
                  <a:pt x="327" y="1943"/>
                </a:lnTo>
                <a:lnTo>
                  <a:pt x="327" y="1940"/>
                </a:lnTo>
                <a:lnTo>
                  <a:pt x="355" y="1940"/>
                </a:lnTo>
                <a:lnTo>
                  <a:pt x="356" y="1948"/>
                </a:lnTo>
                <a:lnTo>
                  <a:pt x="355" y="1955"/>
                </a:lnTo>
                <a:lnTo>
                  <a:pt x="353" y="1960"/>
                </a:lnTo>
                <a:lnTo>
                  <a:pt x="348" y="1964"/>
                </a:lnTo>
                <a:lnTo>
                  <a:pt x="341" y="1972"/>
                </a:lnTo>
                <a:lnTo>
                  <a:pt x="338" y="1976"/>
                </a:lnTo>
                <a:lnTo>
                  <a:pt x="334" y="1981"/>
                </a:lnTo>
                <a:lnTo>
                  <a:pt x="329" y="1984"/>
                </a:lnTo>
                <a:lnTo>
                  <a:pt x="326" y="1988"/>
                </a:lnTo>
                <a:lnTo>
                  <a:pt x="317" y="1994"/>
                </a:lnTo>
                <a:lnTo>
                  <a:pt x="312" y="2005"/>
                </a:lnTo>
                <a:lnTo>
                  <a:pt x="307" y="2015"/>
                </a:lnTo>
                <a:lnTo>
                  <a:pt x="302" y="2015"/>
                </a:lnTo>
                <a:lnTo>
                  <a:pt x="297" y="2017"/>
                </a:lnTo>
                <a:lnTo>
                  <a:pt x="288" y="2020"/>
                </a:lnTo>
                <a:lnTo>
                  <a:pt x="281" y="2025"/>
                </a:lnTo>
                <a:lnTo>
                  <a:pt x="273" y="2029"/>
                </a:lnTo>
                <a:lnTo>
                  <a:pt x="268" y="2030"/>
                </a:lnTo>
                <a:lnTo>
                  <a:pt x="264" y="2034"/>
                </a:lnTo>
                <a:lnTo>
                  <a:pt x="257" y="2042"/>
                </a:lnTo>
                <a:lnTo>
                  <a:pt x="256" y="2046"/>
                </a:lnTo>
                <a:lnTo>
                  <a:pt x="251" y="2047"/>
                </a:lnTo>
                <a:lnTo>
                  <a:pt x="246" y="2049"/>
                </a:lnTo>
                <a:lnTo>
                  <a:pt x="239" y="2049"/>
                </a:lnTo>
                <a:lnTo>
                  <a:pt x="237" y="2056"/>
                </a:lnTo>
                <a:lnTo>
                  <a:pt x="232" y="2059"/>
                </a:lnTo>
                <a:lnTo>
                  <a:pt x="228" y="2065"/>
                </a:lnTo>
                <a:lnTo>
                  <a:pt x="225" y="2070"/>
                </a:lnTo>
                <a:lnTo>
                  <a:pt x="220" y="2078"/>
                </a:lnTo>
                <a:lnTo>
                  <a:pt x="217" y="2082"/>
                </a:lnTo>
                <a:lnTo>
                  <a:pt x="211" y="2083"/>
                </a:lnTo>
                <a:lnTo>
                  <a:pt x="210" y="2088"/>
                </a:lnTo>
                <a:lnTo>
                  <a:pt x="208" y="2094"/>
                </a:lnTo>
                <a:lnTo>
                  <a:pt x="200" y="2099"/>
                </a:lnTo>
                <a:lnTo>
                  <a:pt x="191" y="2104"/>
                </a:lnTo>
                <a:lnTo>
                  <a:pt x="188" y="2107"/>
                </a:lnTo>
                <a:lnTo>
                  <a:pt x="184" y="2111"/>
                </a:lnTo>
                <a:lnTo>
                  <a:pt x="184" y="2138"/>
                </a:lnTo>
                <a:lnTo>
                  <a:pt x="189" y="2138"/>
                </a:lnTo>
                <a:lnTo>
                  <a:pt x="194" y="2140"/>
                </a:lnTo>
                <a:lnTo>
                  <a:pt x="196" y="2141"/>
                </a:lnTo>
                <a:lnTo>
                  <a:pt x="198" y="2145"/>
                </a:lnTo>
                <a:lnTo>
                  <a:pt x="198" y="2155"/>
                </a:lnTo>
                <a:lnTo>
                  <a:pt x="198" y="2162"/>
                </a:lnTo>
                <a:lnTo>
                  <a:pt x="194" y="2175"/>
                </a:lnTo>
                <a:lnTo>
                  <a:pt x="184" y="2199"/>
                </a:lnTo>
                <a:lnTo>
                  <a:pt x="184" y="2206"/>
                </a:lnTo>
                <a:lnTo>
                  <a:pt x="188" y="2209"/>
                </a:lnTo>
                <a:lnTo>
                  <a:pt x="191" y="2211"/>
                </a:lnTo>
                <a:lnTo>
                  <a:pt x="196" y="2211"/>
                </a:lnTo>
                <a:lnTo>
                  <a:pt x="206" y="2215"/>
                </a:lnTo>
                <a:lnTo>
                  <a:pt x="210" y="2216"/>
                </a:lnTo>
                <a:lnTo>
                  <a:pt x="211" y="2220"/>
                </a:lnTo>
                <a:lnTo>
                  <a:pt x="215" y="2218"/>
                </a:lnTo>
                <a:lnTo>
                  <a:pt x="218" y="2216"/>
                </a:lnTo>
                <a:lnTo>
                  <a:pt x="223" y="2215"/>
                </a:lnTo>
                <a:lnTo>
                  <a:pt x="225" y="2213"/>
                </a:lnTo>
                <a:lnTo>
                  <a:pt x="227" y="2211"/>
                </a:lnTo>
                <a:lnTo>
                  <a:pt x="225" y="2206"/>
                </a:lnTo>
                <a:lnTo>
                  <a:pt x="225" y="2203"/>
                </a:lnTo>
                <a:lnTo>
                  <a:pt x="225" y="2199"/>
                </a:lnTo>
                <a:lnTo>
                  <a:pt x="230" y="2198"/>
                </a:lnTo>
                <a:lnTo>
                  <a:pt x="235" y="2192"/>
                </a:lnTo>
                <a:lnTo>
                  <a:pt x="239" y="2189"/>
                </a:lnTo>
                <a:lnTo>
                  <a:pt x="240" y="2186"/>
                </a:lnTo>
                <a:lnTo>
                  <a:pt x="240" y="2179"/>
                </a:lnTo>
                <a:lnTo>
                  <a:pt x="239" y="2172"/>
                </a:lnTo>
                <a:lnTo>
                  <a:pt x="242" y="2170"/>
                </a:lnTo>
                <a:lnTo>
                  <a:pt x="244" y="2167"/>
                </a:lnTo>
                <a:lnTo>
                  <a:pt x="246" y="2158"/>
                </a:lnTo>
                <a:lnTo>
                  <a:pt x="252" y="2158"/>
                </a:lnTo>
                <a:lnTo>
                  <a:pt x="254" y="2157"/>
                </a:lnTo>
                <a:lnTo>
                  <a:pt x="257" y="2155"/>
                </a:lnTo>
                <a:lnTo>
                  <a:pt x="261" y="2153"/>
                </a:lnTo>
                <a:lnTo>
                  <a:pt x="266" y="2150"/>
                </a:lnTo>
                <a:lnTo>
                  <a:pt x="271" y="2136"/>
                </a:lnTo>
                <a:lnTo>
                  <a:pt x="278" y="2126"/>
                </a:lnTo>
                <a:lnTo>
                  <a:pt x="286" y="2117"/>
                </a:lnTo>
                <a:lnTo>
                  <a:pt x="298" y="2109"/>
                </a:lnTo>
                <a:lnTo>
                  <a:pt x="302" y="2104"/>
                </a:lnTo>
                <a:lnTo>
                  <a:pt x="304" y="2100"/>
                </a:lnTo>
                <a:lnTo>
                  <a:pt x="304" y="2099"/>
                </a:lnTo>
                <a:lnTo>
                  <a:pt x="312" y="2085"/>
                </a:lnTo>
                <a:lnTo>
                  <a:pt x="315" y="2078"/>
                </a:lnTo>
                <a:lnTo>
                  <a:pt x="315" y="2066"/>
                </a:lnTo>
                <a:lnTo>
                  <a:pt x="317" y="2065"/>
                </a:lnTo>
                <a:lnTo>
                  <a:pt x="324" y="2051"/>
                </a:lnTo>
                <a:lnTo>
                  <a:pt x="327" y="2044"/>
                </a:lnTo>
                <a:lnTo>
                  <a:pt x="327" y="2035"/>
                </a:lnTo>
                <a:lnTo>
                  <a:pt x="334" y="2035"/>
                </a:lnTo>
                <a:lnTo>
                  <a:pt x="339" y="2034"/>
                </a:lnTo>
                <a:lnTo>
                  <a:pt x="344" y="2032"/>
                </a:lnTo>
                <a:lnTo>
                  <a:pt x="346" y="2027"/>
                </a:lnTo>
                <a:lnTo>
                  <a:pt x="351" y="2018"/>
                </a:lnTo>
                <a:lnTo>
                  <a:pt x="355" y="2008"/>
                </a:lnTo>
                <a:lnTo>
                  <a:pt x="372" y="2008"/>
                </a:lnTo>
                <a:lnTo>
                  <a:pt x="375" y="2008"/>
                </a:lnTo>
                <a:lnTo>
                  <a:pt x="385" y="2006"/>
                </a:lnTo>
                <a:lnTo>
                  <a:pt x="390" y="2005"/>
                </a:lnTo>
                <a:lnTo>
                  <a:pt x="394" y="2001"/>
                </a:lnTo>
                <a:lnTo>
                  <a:pt x="397" y="2000"/>
                </a:lnTo>
                <a:lnTo>
                  <a:pt x="399" y="1998"/>
                </a:lnTo>
                <a:lnTo>
                  <a:pt x="402" y="1988"/>
                </a:lnTo>
                <a:lnTo>
                  <a:pt x="404" y="1983"/>
                </a:lnTo>
                <a:lnTo>
                  <a:pt x="408" y="1979"/>
                </a:lnTo>
                <a:lnTo>
                  <a:pt x="411" y="1977"/>
                </a:lnTo>
                <a:lnTo>
                  <a:pt x="418" y="1977"/>
                </a:lnTo>
                <a:lnTo>
                  <a:pt x="421" y="1976"/>
                </a:lnTo>
                <a:lnTo>
                  <a:pt x="423" y="1972"/>
                </a:lnTo>
                <a:lnTo>
                  <a:pt x="425" y="1965"/>
                </a:lnTo>
                <a:lnTo>
                  <a:pt x="426" y="1962"/>
                </a:lnTo>
                <a:lnTo>
                  <a:pt x="426" y="1960"/>
                </a:lnTo>
                <a:lnTo>
                  <a:pt x="431" y="1955"/>
                </a:lnTo>
                <a:lnTo>
                  <a:pt x="438" y="1953"/>
                </a:lnTo>
                <a:lnTo>
                  <a:pt x="445" y="1952"/>
                </a:lnTo>
                <a:lnTo>
                  <a:pt x="447" y="1950"/>
                </a:lnTo>
                <a:lnTo>
                  <a:pt x="450" y="1947"/>
                </a:lnTo>
                <a:lnTo>
                  <a:pt x="450" y="1943"/>
                </a:lnTo>
                <a:lnTo>
                  <a:pt x="450" y="1938"/>
                </a:lnTo>
                <a:lnTo>
                  <a:pt x="450" y="1933"/>
                </a:lnTo>
                <a:lnTo>
                  <a:pt x="457" y="1935"/>
                </a:lnTo>
                <a:lnTo>
                  <a:pt x="462" y="1933"/>
                </a:lnTo>
                <a:lnTo>
                  <a:pt x="466" y="1930"/>
                </a:lnTo>
                <a:lnTo>
                  <a:pt x="467" y="1926"/>
                </a:lnTo>
                <a:lnTo>
                  <a:pt x="469" y="1924"/>
                </a:lnTo>
                <a:lnTo>
                  <a:pt x="486" y="1916"/>
                </a:lnTo>
                <a:lnTo>
                  <a:pt x="493" y="1911"/>
                </a:lnTo>
                <a:lnTo>
                  <a:pt x="498" y="1904"/>
                </a:lnTo>
                <a:lnTo>
                  <a:pt x="498" y="1902"/>
                </a:lnTo>
                <a:lnTo>
                  <a:pt x="505" y="1890"/>
                </a:lnTo>
                <a:lnTo>
                  <a:pt x="510" y="1882"/>
                </a:lnTo>
                <a:lnTo>
                  <a:pt x="517" y="1877"/>
                </a:lnTo>
                <a:lnTo>
                  <a:pt x="518" y="1873"/>
                </a:lnTo>
                <a:lnTo>
                  <a:pt x="529" y="1858"/>
                </a:lnTo>
                <a:lnTo>
                  <a:pt x="530" y="1855"/>
                </a:lnTo>
                <a:lnTo>
                  <a:pt x="530" y="1851"/>
                </a:lnTo>
                <a:lnTo>
                  <a:pt x="534" y="1848"/>
                </a:lnTo>
                <a:lnTo>
                  <a:pt x="541" y="1841"/>
                </a:lnTo>
                <a:lnTo>
                  <a:pt x="547" y="1832"/>
                </a:lnTo>
                <a:lnTo>
                  <a:pt x="551" y="1829"/>
                </a:lnTo>
                <a:lnTo>
                  <a:pt x="549" y="1824"/>
                </a:lnTo>
                <a:lnTo>
                  <a:pt x="553" y="1820"/>
                </a:lnTo>
                <a:lnTo>
                  <a:pt x="558" y="1815"/>
                </a:lnTo>
                <a:lnTo>
                  <a:pt x="561" y="1810"/>
                </a:lnTo>
                <a:lnTo>
                  <a:pt x="561" y="1809"/>
                </a:lnTo>
                <a:lnTo>
                  <a:pt x="563" y="1803"/>
                </a:lnTo>
                <a:lnTo>
                  <a:pt x="563" y="1800"/>
                </a:lnTo>
                <a:lnTo>
                  <a:pt x="561" y="1793"/>
                </a:lnTo>
                <a:lnTo>
                  <a:pt x="559" y="1785"/>
                </a:lnTo>
                <a:lnTo>
                  <a:pt x="558" y="1781"/>
                </a:lnTo>
                <a:lnTo>
                  <a:pt x="559" y="1776"/>
                </a:lnTo>
                <a:lnTo>
                  <a:pt x="559" y="1773"/>
                </a:lnTo>
                <a:lnTo>
                  <a:pt x="559" y="1769"/>
                </a:lnTo>
                <a:lnTo>
                  <a:pt x="559" y="1766"/>
                </a:lnTo>
                <a:lnTo>
                  <a:pt x="563" y="1759"/>
                </a:lnTo>
                <a:lnTo>
                  <a:pt x="576" y="1745"/>
                </a:lnTo>
                <a:lnTo>
                  <a:pt x="578" y="1744"/>
                </a:lnTo>
                <a:lnTo>
                  <a:pt x="588" y="1739"/>
                </a:lnTo>
                <a:lnTo>
                  <a:pt x="592" y="1737"/>
                </a:lnTo>
                <a:lnTo>
                  <a:pt x="599" y="1735"/>
                </a:lnTo>
                <a:lnTo>
                  <a:pt x="605" y="1734"/>
                </a:lnTo>
                <a:lnTo>
                  <a:pt x="607" y="1732"/>
                </a:lnTo>
                <a:lnTo>
                  <a:pt x="616" y="1722"/>
                </a:lnTo>
                <a:lnTo>
                  <a:pt x="621" y="1718"/>
                </a:lnTo>
                <a:lnTo>
                  <a:pt x="624" y="1716"/>
                </a:lnTo>
                <a:lnTo>
                  <a:pt x="628" y="1715"/>
                </a:lnTo>
                <a:lnTo>
                  <a:pt x="631" y="1716"/>
                </a:lnTo>
                <a:lnTo>
                  <a:pt x="635" y="1716"/>
                </a:lnTo>
                <a:lnTo>
                  <a:pt x="643" y="1711"/>
                </a:lnTo>
                <a:lnTo>
                  <a:pt x="648" y="1710"/>
                </a:lnTo>
                <a:lnTo>
                  <a:pt x="652" y="1710"/>
                </a:lnTo>
                <a:lnTo>
                  <a:pt x="655" y="1710"/>
                </a:lnTo>
                <a:lnTo>
                  <a:pt x="658" y="1713"/>
                </a:lnTo>
                <a:lnTo>
                  <a:pt x="662" y="1715"/>
                </a:lnTo>
                <a:lnTo>
                  <a:pt x="670" y="1720"/>
                </a:lnTo>
                <a:lnTo>
                  <a:pt x="681" y="1725"/>
                </a:lnTo>
                <a:lnTo>
                  <a:pt x="684" y="1727"/>
                </a:lnTo>
                <a:lnTo>
                  <a:pt x="689" y="1728"/>
                </a:lnTo>
                <a:lnTo>
                  <a:pt x="694" y="1728"/>
                </a:lnTo>
                <a:lnTo>
                  <a:pt x="701" y="1723"/>
                </a:lnTo>
                <a:lnTo>
                  <a:pt x="704" y="1722"/>
                </a:lnTo>
                <a:lnTo>
                  <a:pt x="713" y="1720"/>
                </a:lnTo>
                <a:lnTo>
                  <a:pt x="720" y="1716"/>
                </a:lnTo>
                <a:lnTo>
                  <a:pt x="723" y="1710"/>
                </a:lnTo>
                <a:lnTo>
                  <a:pt x="725" y="1701"/>
                </a:lnTo>
                <a:lnTo>
                  <a:pt x="727" y="1698"/>
                </a:lnTo>
                <a:lnTo>
                  <a:pt x="732" y="1686"/>
                </a:lnTo>
                <a:lnTo>
                  <a:pt x="737" y="1674"/>
                </a:lnTo>
                <a:lnTo>
                  <a:pt x="757" y="1672"/>
                </a:lnTo>
                <a:lnTo>
                  <a:pt x="774" y="1667"/>
                </a:lnTo>
                <a:lnTo>
                  <a:pt x="805" y="1653"/>
                </a:lnTo>
                <a:lnTo>
                  <a:pt x="812" y="1655"/>
                </a:lnTo>
                <a:lnTo>
                  <a:pt x="819" y="1655"/>
                </a:lnTo>
                <a:lnTo>
                  <a:pt x="827" y="1652"/>
                </a:lnTo>
                <a:lnTo>
                  <a:pt x="836" y="1648"/>
                </a:lnTo>
                <a:lnTo>
                  <a:pt x="841" y="1648"/>
                </a:lnTo>
                <a:lnTo>
                  <a:pt x="846" y="1647"/>
                </a:lnTo>
                <a:lnTo>
                  <a:pt x="860" y="1652"/>
                </a:lnTo>
                <a:lnTo>
                  <a:pt x="875" y="1655"/>
                </a:lnTo>
                <a:lnTo>
                  <a:pt x="907" y="1660"/>
                </a:lnTo>
                <a:lnTo>
                  <a:pt x="907" y="1647"/>
                </a:lnTo>
                <a:lnTo>
                  <a:pt x="909" y="1645"/>
                </a:lnTo>
                <a:lnTo>
                  <a:pt x="911" y="1643"/>
                </a:lnTo>
                <a:lnTo>
                  <a:pt x="912" y="1643"/>
                </a:lnTo>
                <a:lnTo>
                  <a:pt x="914" y="1647"/>
                </a:lnTo>
                <a:lnTo>
                  <a:pt x="916" y="1652"/>
                </a:lnTo>
                <a:lnTo>
                  <a:pt x="918" y="1655"/>
                </a:lnTo>
                <a:lnTo>
                  <a:pt x="921" y="1658"/>
                </a:lnTo>
                <a:lnTo>
                  <a:pt x="926" y="1660"/>
                </a:lnTo>
                <a:lnTo>
                  <a:pt x="936" y="1662"/>
                </a:lnTo>
                <a:lnTo>
                  <a:pt x="948" y="1660"/>
                </a:lnTo>
                <a:lnTo>
                  <a:pt x="953" y="1658"/>
                </a:lnTo>
                <a:lnTo>
                  <a:pt x="955" y="1657"/>
                </a:lnTo>
                <a:lnTo>
                  <a:pt x="959" y="1647"/>
                </a:lnTo>
                <a:lnTo>
                  <a:pt x="962" y="1638"/>
                </a:lnTo>
                <a:lnTo>
                  <a:pt x="965" y="1635"/>
                </a:lnTo>
                <a:lnTo>
                  <a:pt x="969" y="1633"/>
                </a:lnTo>
                <a:lnTo>
                  <a:pt x="970" y="1640"/>
                </a:lnTo>
                <a:lnTo>
                  <a:pt x="974" y="1643"/>
                </a:lnTo>
                <a:lnTo>
                  <a:pt x="979" y="1647"/>
                </a:lnTo>
                <a:lnTo>
                  <a:pt x="986" y="1647"/>
                </a:lnTo>
                <a:lnTo>
                  <a:pt x="1001" y="1647"/>
                </a:lnTo>
                <a:lnTo>
                  <a:pt x="1016" y="1647"/>
                </a:lnTo>
                <a:lnTo>
                  <a:pt x="1018" y="1643"/>
                </a:lnTo>
                <a:lnTo>
                  <a:pt x="1022" y="1640"/>
                </a:lnTo>
                <a:lnTo>
                  <a:pt x="1028" y="1635"/>
                </a:lnTo>
                <a:lnTo>
                  <a:pt x="1037" y="1631"/>
                </a:lnTo>
                <a:lnTo>
                  <a:pt x="1044" y="1626"/>
                </a:lnTo>
                <a:lnTo>
                  <a:pt x="1044" y="1614"/>
                </a:lnTo>
                <a:lnTo>
                  <a:pt x="1044" y="1604"/>
                </a:lnTo>
                <a:lnTo>
                  <a:pt x="1047" y="1585"/>
                </a:lnTo>
                <a:lnTo>
                  <a:pt x="1051" y="1568"/>
                </a:lnTo>
                <a:lnTo>
                  <a:pt x="1052" y="1556"/>
                </a:lnTo>
                <a:lnTo>
                  <a:pt x="1051" y="1544"/>
                </a:lnTo>
                <a:lnTo>
                  <a:pt x="1054" y="1544"/>
                </a:lnTo>
                <a:lnTo>
                  <a:pt x="1057" y="1541"/>
                </a:lnTo>
                <a:lnTo>
                  <a:pt x="1056" y="1537"/>
                </a:lnTo>
                <a:lnTo>
                  <a:pt x="1057" y="1534"/>
                </a:lnTo>
                <a:lnTo>
                  <a:pt x="1063" y="1531"/>
                </a:lnTo>
                <a:lnTo>
                  <a:pt x="1068" y="1525"/>
                </a:lnTo>
                <a:lnTo>
                  <a:pt x="1069" y="1522"/>
                </a:lnTo>
                <a:lnTo>
                  <a:pt x="1068" y="1517"/>
                </a:lnTo>
                <a:lnTo>
                  <a:pt x="1069" y="1515"/>
                </a:lnTo>
                <a:lnTo>
                  <a:pt x="1073" y="1508"/>
                </a:lnTo>
                <a:lnTo>
                  <a:pt x="1073" y="1503"/>
                </a:lnTo>
                <a:lnTo>
                  <a:pt x="1071" y="1496"/>
                </a:lnTo>
                <a:lnTo>
                  <a:pt x="1064" y="1496"/>
                </a:lnTo>
                <a:lnTo>
                  <a:pt x="1057" y="1496"/>
                </a:lnTo>
                <a:lnTo>
                  <a:pt x="1047" y="1500"/>
                </a:lnTo>
                <a:lnTo>
                  <a:pt x="1037" y="1503"/>
                </a:lnTo>
                <a:lnTo>
                  <a:pt x="1032" y="1505"/>
                </a:lnTo>
                <a:lnTo>
                  <a:pt x="1023" y="1503"/>
                </a:lnTo>
                <a:lnTo>
                  <a:pt x="1015" y="1505"/>
                </a:lnTo>
                <a:lnTo>
                  <a:pt x="1008" y="1502"/>
                </a:lnTo>
                <a:lnTo>
                  <a:pt x="1003" y="1500"/>
                </a:lnTo>
                <a:lnTo>
                  <a:pt x="996" y="1496"/>
                </a:lnTo>
                <a:lnTo>
                  <a:pt x="982" y="1498"/>
                </a:lnTo>
                <a:lnTo>
                  <a:pt x="970" y="1498"/>
                </a:lnTo>
                <a:lnTo>
                  <a:pt x="948" y="1495"/>
                </a:lnTo>
                <a:lnTo>
                  <a:pt x="926" y="1491"/>
                </a:lnTo>
                <a:lnTo>
                  <a:pt x="914" y="1490"/>
                </a:lnTo>
                <a:lnTo>
                  <a:pt x="901" y="1490"/>
                </a:lnTo>
                <a:lnTo>
                  <a:pt x="901" y="1488"/>
                </a:lnTo>
                <a:lnTo>
                  <a:pt x="897" y="1486"/>
                </a:lnTo>
                <a:lnTo>
                  <a:pt x="890" y="1484"/>
                </a:lnTo>
                <a:lnTo>
                  <a:pt x="873" y="1483"/>
                </a:lnTo>
                <a:lnTo>
                  <a:pt x="873" y="1481"/>
                </a:lnTo>
                <a:lnTo>
                  <a:pt x="872" y="1479"/>
                </a:lnTo>
                <a:lnTo>
                  <a:pt x="866" y="1478"/>
                </a:lnTo>
                <a:lnTo>
                  <a:pt x="861" y="1474"/>
                </a:lnTo>
                <a:lnTo>
                  <a:pt x="861" y="1473"/>
                </a:lnTo>
                <a:lnTo>
                  <a:pt x="860" y="1469"/>
                </a:lnTo>
                <a:lnTo>
                  <a:pt x="851" y="1471"/>
                </a:lnTo>
                <a:lnTo>
                  <a:pt x="843" y="1471"/>
                </a:lnTo>
                <a:lnTo>
                  <a:pt x="829" y="1467"/>
                </a:lnTo>
                <a:lnTo>
                  <a:pt x="815" y="1464"/>
                </a:lnTo>
                <a:lnTo>
                  <a:pt x="808" y="1462"/>
                </a:lnTo>
                <a:lnTo>
                  <a:pt x="798" y="1462"/>
                </a:lnTo>
                <a:lnTo>
                  <a:pt x="798" y="1461"/>
                </a:lnTo>
                <a:lnTo>
                  <a:pt x="798" y="1459"/>
                </a:lnTo>
                <a:lnTo>
                  <a:pt x="793" y="1457"/>
                </a:lnTo>
                <a:lnTo>
                  <a:pt x="790" y="1457"/>
                </a:lnTo>
                <a:lnTo>
                  <a:pt x="785" y="1455"/>
                </a:lnTo>
                <a:lnTo>
                  <a:pt x="783" y="1450"/>
                </a:lnTo>
                <a:lnTo>
                  <a:pt x="781" y="1449"/>
                </a:lnTo>
                <a:lnTo>
                  <a:pt x="778" y="1449"/>
                </a:lnTo>
                <a:lnTo>
                  <a:pt x="771" y="1449"/>
                </a:lnTo>
                <a:lnTo>
                  <a:pt x="764" y="1445"/>
                </a:lnTo>
                <a:lnTo>
                  <a:pt x="759" y="1443"/>
                </a:lnTo>
                <a:lnTo>
                  <a:pt x="750" y="1442"/>
                </a:lnTo>
                <a:lnTo>
                  <a:pt x="749" y="1438"/>
                </a:lnTo>
                <a:lnTo>
                  <a:pt x="745" y="1437"/>
                </a:lnTo>
                <a:lnTo>
                  <a:pt x="737" y="1435"/>
                </a:lnTo>
                <a:lnTo>
                  <a:pt x="723" y="1414"/>
                </a:lnTo>
                <a:lnTo>
                  <a:pt x="710" y="1394"/>
                </a:lnTo>
                <a:lnTo>
                  <a:pt x="704" y="1394"/>
                </a:lnTo>
                <a:lnTo>
                  <a:pt x="703" y="1391"/>
                </a:lnTo>
                <a:lnTo>
                  <a:pt x="703" y="1387"/>
                </a:lnTo>
                <a:lnTo>
                  <a:pt x="701" y="1384"/>
                </a:lnTo>
                <a:lnTo>
                  <a:pt x="699" y="1382"/>
                </a:lnTo>
                <a:lnTo>
                  <a:pt x="698" y="1379"/>
                </a:lnTo>
                <a:lnTo>
                  <a:pt x="696" y="1373"/>
                </a:lnTo>
                <a:lnTo>
                  <a:pt x="691" y="1373"/>
                </a:lnTo>
                <a:lnTo>
                  <a:pt x="689" y="1370"/>
                </a:lnTo>
                <a:lnTo>
                  <a:pt x="689" y="1367"/>
                </a:lnTo>
                <a:lnTo>
                  <a:pt x="686" y="1362"/>
                </a:lnTo>
                <a:lnTo>
                  <a:pt x="684" y="1356"/>
                </a:lnTo>
                <a:lnTo>
                  <a:pt x="681" y="1350"/>
                </a:lnTo>
                <a:lnTo>
                  <a:pt x="679" y="1348"/>
                </a:lnTo>
                <a:lnTo>
                  <a:pt x="675" y="1346"/>
                </a:lnTo>
                <a:lnTo>
                  <a:pt x="672" y="1341"/>
                </a:lnTo>
                <a:lnTo>
                  <a:pt x="670" y="1336"/>
                </a:lnTo>
                <a:lnTo>
                  <a:pt x="667" y="1329"/>
                </a:lnTo>
                <a:lnTo>
                  <a:pt x="665" y="1327"/>
                </a:lnTo>
                <a:lnTo>
                  <a:pt x="662" y="1326"/>
                </a:lnTo>
                <a:lnTo>
                  <a:pt x="664" y="1322"/>
                </a:lnTo>
                <a:lnTo>
                  <a:pt x="665" y="1319"/>
                </a:lnTo>
                <a:lnTo>
                  <a:pt x="675" y="1319"/>
                </a:lnTo>
                <a:lnTo>
                  <a:pt x="681" y="1319"/>
                </a:lnTo>
                <a:lnTo>
                  <a:pt x="684" y="1317"/>
                </a:lnTo>
                <a:lnTo>
                  <a:pt x="686" y="1314"/>
                </a:lnTo>
                <a:lnTo>
                  <a:pt x="682" y="1305"/>
                </a:lnTo>
                <a:lnTo>
                  <a:pt x="677" y="1305"/>
                </a:lnTo>
                <a:lnTo>
                  <a:pt x="675" y="1302"/>
                </a:lnTo>
                <a:lnTo>
                  <a:pt x="675" y="1298"/>
                </a:lnTo>
                <a:lnTo>
                  <a:pt x="677" y="1287"/>
                </a:lnTo>
                <a:lnTo>
                  <a:pt x="675" y="1276"/>
                </a:lnTo>
                <a:lnTo>
                  <a:pt x="674" y="1271"/>
                </a:lnTo>
                <a:lnTo>
                  <a:pt x="670" y="1268"/>
                </a:lnTo>
                <a:lnTo>
                  <a:pt x="667" y="1266"/>
                </a:lnTo>
                <a:lnTo>
                  <a:pt x="662" y="1264"/>
                </a:lnTo>
                <a:lnTo>
                  <a:pt x="657" y="1268"/>
                </a:lnTo>
                <a:lnTo>
                  <a:pt x="650" y="1271"/>
                </a:lnTo>
                <a:lnTo>
                  <a:pt x="645" y="1273"/>
                </a:lnTo>
                <a:lnTo>
                  <a:pt x="643" y="1276"/>
                </a:lnTo>
                <a:lnTo>
                  <a:pt x="641" y="1278"/>
                </a:lnTo>
                <a:lnTo>
                  <a:pt x="636" y="1281"/>
                </a:lnTo>
                <a:lnTo>
                  <a:pt x="629" y="1285"/>
                </a:lnTo>
                <a:lnTo>
                  <a:pt x="624" y="1287"/>
                </a:lnTo>
                <a:lnTo>
                  <a:pt x="623" y="1290"/>
                </a:lnTo>
                <a:lnTo>
                  <a:pt x="621" y="1292"/>
                </a:lnTo>
                <a:lnTo>
                  <a:pt x="614" y="1292"/>
                </a:lnTo>
                <a:lnTo>
                  <a:pt x="607" y="1292"/>
                </a:lnTo>
                <a:lnTo>
                  <a:pt x="604" y="1295"/>
                </a:lnTo>
                <a:lnTo>
                  <a:pt x="600" y="1298"/>
                </a:lnTo>
                <a:lnTo>
                  <a:pt x="566" y="1298"/>
                </a:lnTo>
                <a:lnTo>
                  <a:pt x="553" y="1305"/>
                </a:lnTo>
                <a:lnTo>
                  <a:pt x="539" y="1312"/>
                </a:lnTo>
                <a:lnTo>
                  <a:pt x="535" y="1319"/>
                </a:lnTo>
                <a:lnTo>
                  <a:pt x="532" y="1326"/>
                </a:lnTo>
                <a:lnTo>
                  <a:pt x="525" y="1329"/>
                </a:lnTo>
                <a:lnTo>
                  <a:pt x="518" y="1333"/>
                </a:lnTo>
                <a:lnTo>
                  <a:pt x="506" y="1333"/>
                </a:lnTo>
                <a:lnTo>
                  <a:pt x="494" y="1331"/>
                </a:lnTo>
                <a:lnTo>
                  <a:pt x="476" y="1326"/>
                </a:lnTo>
                <a:lnTo>
                  <a:pt x="457" y="1317"/>
                </a:lnTo>
                <a:lnTo>
                  <a:pt x="448" y="1316"/>
                </a:lnTo>
                <a:lnTo>
                  <a:pt x="437" y="1312"/>
                </a:lnTo>
                <a:lnTo>
                  <a:pt x="435" y="1309"/>
                </a:lnTo>
                <a:lnTo>
                  <a:pt x="431" y="1307"/>
                </a:lnTo>
                <a:lnTo>
                  <a:pt x="423" y="1305"/>
                </a:lnTo>
                <a:lnTo>
                  <a:pt x="423" y="1298"/>
                </a:lnTo>
                <a:lnTo>
                  <a:pt x="421" y="1293"/>
                </a:lnTo>
                <a:lnTo>
                  <a:pt x="418" y="1288"/>
                </a:lnTo>
                <a:lnTo>
                  <a:pt x="413" y="1285"/>
                </a:lnTo>
                <a:lnTo>
                  <a:pt x="404" y="1280"/>
                </a:lnTo>
                <a:lnTo>
                  <a:pt x="399" y="1276"/>
                </a:lnTo>
                <a:lnTo>
                  <a:pt x="396" y="1271"/>
                </a:lnTo>
                <a:lnTo>
                  <a:pt x="384" y="1276"/>
                </a:lnTo>
                <a:lnTo>
                  <a:pt x="368" y="1278"/>
                </a:lnTo>
                <a:lnTo>
                  <a:pt x="353" y="1280"/>
                </a:lnTo>
                <a:lnTo>
                  <a:pt x="348" y="1283"/>
                </a:lnTo>
                <a:lnTo>
                  <a:pt x="341" y="1285"/>
                </a:lnTo>
                <a:lnTo>
                  <a:pt x="339" y="1295"/>
                </a:lnTo>
                <a:lnTo>
                  <a:pt x="334" y="1304"/>
                </a:lnTo>
                <a:lnTo>
                  <a:pt x="327" y="1310"/>
                </a:lnTo>
                <a:lnTo>
                  <a:pt x="321" y="1316"/>
                </a:lnTo>
                <a:lnTo>
                  <a:pt x="314" y="1322"/>
                </a:lnTo>
                <a:lnTo>
                  <a:pt x="307" y="1327"/>
                </a:lnTo>
                <a:lnTo>
                  <a:pt x="304" y="1336"/>
                </a:lnTo>
                <a:lnTo>
                  <a:pt x="300" y="1346"/>
                </a:lnTo>
                <a:lnTo>
                  <a:pt x="286" y="1346"/>
                </a:lnTo>
                <a:lnTo>
                  <a:pt x="275" y="1348"/>
                </a:lnTo>
                <a:lnTo>
                  <a:pt x="266" y="1350"/>
                </a:lnTo>
                <a:lnTo>
                  <a:pt x="257" y="1355"/>
                </a:lnTo>
                <a:lnTo>
                  <a:pt x="249" y="1360"/>
                </a:lnTo>
                <a:lnTo>
                  <a:pt x="240" y="1363"/>
                </a:lnTo>
                <a:lnTo>
                  <a:pt x="230" y="1367"/>
                </a:lnTo>
                <a:lnTo>
                  <a:pt x="218" y="1367"/>
                </a:lnTo>
                <a:lnTo>
                  <a:pt x="218" y="1360"/>
                </a:lnTo>
                <a:lnTo>
                  <a:pt x="215" y="1360"/>
                </a:lnTo>
                <a:lnTo>
                  <a:pt x="213" y="1362"/>
                </a:lnTo>
                <a:lnTo>
                  <a:pt x="211" y="1367"/>
                </a:lnTo>
                <a:lnTo>
                  <a:pt x="210" y="1370"/>
                </a:lnTo>
                <a:lnTo>
                  <a:pt x="206" y="1372"/>
                </a:lnTo>
                <a:lnTo>
                  <a:pt x="198" y="1373"/>
                </a:lnTo>
                <a:lnTo>
                  <a:pt x="198" y="1379"/>
                </a:lnTo>
                <a:lnTo>
                  <a:pt x="198" y="1384"/>
                </a:lnTo>
                <a:lnTo>
                  <a:pt x="194" y="1385"/>
                </a:lnTo>
                <a:lnTo>
                  <a:pt x="191" y="1387"/>
                </a:lnTo>
                <a:lnTo>
                  <a:pt x="191" y="1394"/>
                </a:lnTo>
                <a:lnTo>
                  <a:pt x="191" y="1401"/>
                </a:lnTo>
                <a:lnTo>
                  <a:pt x="193" y="1416"/>
                </a:lnTo>
                <a:lnTo>
                  <a:pt x="193" y="1423"/>
                </a:lnTo>
                <a:lnTo>
                  <a:pt x="191" y="1428"/>
                </a:lnTo>
                <a:lnTo>
                  <a:pt x="189" y="1433"/>
                </a:lnTo>
                <a:lnTo>
                  <a:pt x="184" y="1435"/>
                </a:lnTo>
                <a:lnTo>
                  <a:pt x="181" y="1435"/>
                </a:lnTo>
                <a:lnTo>
                  <a:pt x="179" y="1437"/>
                </a:lnTo>
                <a:lnTo>
                  <a:pt x="177" y="1442"/>
                </a:lnTo>
                <a:lnTo>
                  <a:pt x="174" y="1442"/>
                </a:lnTo>
                <a:lnTo>
                  <a:pt x="172" y="1443"/>
                </a:lnTo>
                <a:lnTo>
                  <a:pt x="171" y="1449"/>
                </a:lnTo>
                <a:lnTo>
                  <a:pt x="160" y="1455"/>
                </a:lnTo>
                <a:lnTo>
                  <a:pt x="157" y="1459"/>
                </a:lnTo>
                <a:lnTo>
                  <a:pt x="153" y="1462"/>
                </a:lnTo>
                <a:lnTo>
                  <a:pt x="152" y="1467"/>
                </a:lnTo>
                <a:lnTo>
                  <a:pt x="150" y="1474"/>
                </a:lnTo>
                <a:lnTo>
                  <a:pt x="150" y="1481"/>
                </a:lnTo>
                <a:lnTo>
                  <a:pt x="150" y="1490"/>
                </a:lnTo>
                <a:lnTo>
                  <a:pt x="177" y="1490"/>
                </a:lnTo>
                <a:lnTo>
                  <a:pt x="182" y="1491"/>
                </a:lnTo>
                <a:lnTo>
                  <a:pt x="184" y="1493"/>
                </a:lnTo>
                <a:lnTo>
                  <a:pt x="184" y="1496"/>
                </a:lnTo>
                <a:lnTo>
                  <a:pt x="189" y="1500"/>
                </a:lnTo>
                <a:lnTo>
                  <a:pt x="191" y="1503"/>
                </a:lnTo>
                <a:lnTo>
                  <a:pt x="196" y="1512"/>
                </a:lnTo>
                <a:lnTo>
                  <a:pt x="200" y="1522"/>
                </a:lnTo>
                <a:lnTo>
                  <a:pt x="205" y="1531"/>
                </a:lnTo>
                <a:lnTo>
                  <a:pt x="206" y="1539"/>
                </a:lnTo>
                <a:lnTo>
                  <a:pt x="208" y="1543"/>
                </a:lnTo>
                <a:lnTo>
                  <a:pt x="211" y="1544"/>
                </a:lnTo>
                <a:lnTo>
                  <a:pt x="211" y="1551"/>
                </a:lnTo>
                <a:lnTo>
                  <a:pt x="210" y="1556"/>
                </a:lnTo>
                <a:lnTo>
                  <a:pt x="205" y="1565"/>
                </a:lnTo>
                <a:lnTo>
                  <a:pt x="213" y="1568"/>
                </a:lnTo>
                <a:lnTo>
                  <a:pt x="217" y="1573"/>
                </a:lnTo>
                <a:lnTo>
                  <a:pt x="220" y="1582"/>
                </a:lnTo>
                <a:lnTo>
                  <a:pt x="218" y="1592"/>
                </a:lnTo>
                <a:lnTo>
                  <a:pt x="223" y="1595"/>
                </a:lnTo>
                <a:lnTo>
                  <a:pt x="227" y="1601"/>
                </a:lnTo>
                <a:lnTo>
                  <a:pt x="232" y="1612"/>
                </a:lnTo>
                <a:lnTo>
                  <a:pt x="232" y="1619"/>
                </a:lnTo>
                <a:lnTo>
                  <a:pt x="232" y="1626"/>
                </a:lnTo>
                <a:lnTo>
                  <a:pt x="230" y="1633"/>
                </a:lnTo>
                <a:lnTo>
                  <a:pt x="228" y="1633"/>
                </a:lnTo>
                <a:lnTo>
                  <a:pt x="225" y="1633"/>
                </a:lnTo>
                <a:lnTo>
                  <a:pt x="225" y="1638"/>
                </a:lnTo>
                <a:lnTo>
                  <a:pt x="223" y="1641"/>
                </a:lnTo>
                <a:lnTo>
                  <a:pt x="217" y="1645"/>
                </a:lnTo>
                <a:lnTo>
                  <a:pt x="215" y="1648"/>
                </a:lnTo>
                <a:lnTo>
                  <a:pt x="211" y="1650"/>
                </a:lnTo>
                <a:lnTo>
                  <a:pt x="211" y="1655"/>
                </a:lnTo>
                <a:lnTo>
                  <a:pt x="211" y="1660"/>
                </a:lnTo>
                <a:lnTo>
                  <a:pt x="205" y="1660"/>
                </a:lnTo>
                <a:lnTo>
                  <a:pt x="201" y="1662"/>
                </a:lnTo>
                <a:lnTo>
                  <a:pt x="198" y="1664"/>
                </a:lnTo>
                <a:lnTo>
                  <a:pt x="194" y="1667"/>
                </a:lnTo>
                <a:lnTo>
                  <a:pt x="193" y="1670"/>
                </a:lnTo>
                <a:lnTo>
                  <a:pt x="189" y="1674"/>
                </a:lnTo>
                <a:lnTo>
                  <a:pt x="184" y="1676"/>
                </a:lnTo>
                <a:lnTo>
                  <a:pt x="177" y="1674"/>
                </a:lnTo>
                <a:lnTo>
                  <a:pt x="172" y="1676"/>
                </a:lnTo>
                <a:lnTo>
                  <a:pt x="169" y="1679"/>
                </a:lnTo>
                <a:lnTo>
                  <a:pt x="164" y="1687"/>
                </a:lnTo>
                <a:lnTo>
                  <a:pt x="162" y="1689"/>
                </a:lnTo>
                <a:lnTo>
                  <a:pt x="159" y="1689"/>
                </a:lnTo>
                <a:lnTo>
                  <a:pt x="157" y="1694"/>
                </a:lnTo>
                <a:lnTo>
                  <a:pt x="155" y="1699"/>
                </a:lnTo>
                <a:lnTo>
                  <a:pt x="153" y="1701"/>
                </a:lnTo>
                <a:lnTo>
                  <a:pt x="150" y="1701"/>
                </a:lnTo>
                <a:lnTo>
                  <a:pt x="150" y="1713"/>
                </a:lnTo>
                <a:lnTo>
                  <a:pt x="150" y="1723"/>
                </a:lnTo>
                <a:lnTo>
                  <a:pt x="153" y="1734"/>
                </a:lnTo>
                <a:lnTo>
                  <a:pt x="155" y="1740"/>
                </a:lnTo>
                <a:lnTo>
                  <a:pt x="162" y="1757"/>
                </a:lnTo>
                <a:lnTo>
                  <a:pt x="164" y="1766"/>
                </a:lnTo>
                <a:lnTo>
                  <a:pt x="164" y="1776"/>
                </a:lnTo>
                <a:lnTo>
                  <a:pt x="167" y="1778"/>
                </a:lnTo>
                <a:lnTo>
                  <a:pt x="169" y="1780"/>
                </a:lnTo>
                <a:lnTo>
                  <a:pt x="169" y="1781"/>
                </a:lnTo>
                <a:lnTo>
                  <a:pt x="164" y="1783"/>
                </a:lnTo>
                <a:lnTo>
                  <a:pt x="164" y="1838"/>
                </a:lnTo>
                <a:lnTo>
                  <a:pt x="162" y="1843"/>
                </a:lnTo>
                <a:lnTo>
                  <a:pt x="160" y="1846"/>
                </a:lnTo>
                <a:lnTo>
                  <a:pt x="153" y="1851"/>
                </a:lnTo>
                <a:lnTo>
                  <a:pt x="148" y="1858"/>
                </a:lnTo>
                <a:lnTo>
                  <a:pt x="145" y="1861"/>
                </a:lnTo>
                <a:lnTo>
                  <a:pt x="143" y="1865"/>
                </a:lnTo>
                <a:lnTo>
                  <a:pt x="138" y="1868"/>
                </a:lnTo>
                <a:lnTo>
                  <a:pt x="133" y="1872"/>
                </a:lnTo>
                <a:lnTo>
                  <a:pt x="130" y="1877"/>
                </a:lnTo>
                <a:lnTo>
                  <a:pt x="128" y="1884"/>
                </a:lnTo>
                <a:lnTo>
                  <a:pt x="123" y="1895"/>
                </a:lnTo>
                <a:lnTo>
                  <a:pt x="116" y="1906"/>
                </a:lnTo>
                <a:lnTo>
                  <a:pt x="111" y="1909"/>
                </a:lnTo>
                <a:lnTo>
                  <a:pt x="107" y="1914"/>
                </a:lnTo>
                <a:lnTo>
                  <a:pt x="102" y="1926"/>
                </a:lnTo>
                <a:lnTo>
                  <a:pt x="94" y="1940"/>
                </a:lnTo>
                <a:lnTo>
                  <a:pt x="89" y="1945"/>
                </a:lnTo>
                <a:lnTo>
                  <a:pt x="82" y="1947"/>
                </a:lnTo>
                <a:lnTo>
                  <a:pt x="87" y="1957"/>
                </a:lnTo>
                <a:lnTo>
                  <a:pt x="92" y="1967"/>
                </a:lnTo>
                <a:lnTo>
                  <a:pt x="97" y="1979"/>
                </a:lnTo>
                <a:lnTo>
                  <a:pt x="97" y="1986"/>
                </a:lnTo>
                <a:lnTo>
                  <a:pt x="95" y="1994"/>
                </a:lnTo>
                <a:close/>
                <a:moveTo>
                  <a:pt x="921" y="1851"/>
                </a:moveTo>
                <a:lnTo>
                  <a:pt x="928" y="1851"/>
                </a:lnTo>
                <a:lnTo>
                  <a:pt x="933" y="1853"/>
                </a:lnTo>
                <a:lnTo>
                  <a:pt x="936" y="1855"/>
                </a:lnTo>
                <a:lnTo>
                  <a:pt x="938" y="1858"/>
                </a:lnTo>
                <a:lnTo>
                  <a:pt x="941" y="1866"/>
                </a:lnTo>
                <a:lnTo>
                  <a:pt x="945" y="1870"/>
                </a:lnTo>
                <a:lnTo>
                  <a:pt x="948" y="1872"/>
                </a:lnTo>
                <a:lnTo>
                  <a:pt x="950" y="1866"/>
                </a:lnTo>
                <a:lnTo>
                  <a:pt x="953" y="1863"/>
                </a:lnTo>
                <a:lnTo>
                  <a:pt x="955" y="1858"/>
                </a:lnTo>
                <a:lnTo>
                  <a:pt x="955" y="1851"/>
                </a:lnTo>
                <a:lnTo>
                  <a:pt x="955" y="1848"/>
                </a:lnTo>
                <a:lnTo>
                  <a:pt x="953" y="1844"/>
                </a:lnTo>
                <a:lnTo>
                  <a:pt x="950" y="1841"/>
                </a:lnTo>
                <a:lnTo>
                  <a:pt x="948" y="1838"/>
                </a:lnTo>
                <a:lnTo>
                  <a:pt x="938" y="1838"/>
                </a:lnTo>
                <a:lnTo>
                  <a:pt x="930" y="1839"/>
                </a:lnTo>
                <a:lnTo>
                  <a:pt x="924" y="1844"/>
                </a:lnTo>
                <a:lnTo>
                  <a:pt x="921" y="1851"/>
                </a:lnTo>
                <a:close/>
                <a:moveTo>
                  <a:pt x="1119" y="1687"/>
                </a:moveTo>
                <a:lnTo>
                  <a:pt x="1119" y="1682"/>
                </a:lnTo>
                <a:lnTo>
                  <a:pt x="1117" y="1677"/>
                </a:lnTo>
                <a:lnTo>
                  <a:pt x="1116" y="1674"/>
                </a:lnTo>
                <a:lnTo>
                  <a:pt x="1112" y="1672"/>
                </a:lnTo>
                <a:lnTo>
                  <a:pt x="1102" y="1669"/>
                </a:lnTo>
                <a:lnTo>
                  <a:pt x="1092" y="1667"/>
                </a:lnTo>
                <a:lnTo>
                  <a:pt x="1090" y="1676"/>
                </a:lnTo>
                <a:lnTo>
                  <a:pt x="1092" y="1681"/>
                </a:lnTo>
                <a:lnTo>
                  <a:pt x="1093" y="1684"/>
                </a:lnTo>
                <a:lnTo>
                  <a:pt x="1097" y="1687"/>
                </a:lnTo>
                <a:lnTo>
                  <a:pt x="1102" y="1689"/>
                </a:lnTo>
                <a:lnTo>
                  <a:pt x="1107" y="1689"/>
                </a:lnTo>
                <a:lnTo>
                  <a:pt x="1119" y="1687"/>
                </a:lnTo>
                <a:close/>
                <a:moveTo>
                  <a:pt x="1069" y="3576"/>
                </a:moveTo>
                <a:lnTo>
                  <a:pt x="1073" y="3576"/>
                </a:lnTo>
                <a:lnTo>
                  <a:pt x="1074" y="3572"/>
                </a:lnTo>
                <a:lnTo>
                  <a:pt x="1078" y="3571"/>
                </a:lnTo>
                <a:lnTo>
                  <a:pt x="1083" y="3564"/>
                </a:lnTo>
                <a:lnTo>
                  <a:pt x="1083" y="3559"/>
                </a:lnTo>
                <a:lnTo>
                  <a:pt x="1081" y="3557"/>
                </a:lnTo>
                <a:lnTo>
                  <a:pt x="1080" y="3554"/>
                </a:lnTo>
                <a:lnTo>
                  <a:pt x="1071" y="3550"/>
                </a:lnTo>
                <a:lnTo>
                  <a:pt x="1069" y="3559"/>
                </a:lnTo>
                <a:lnTo>
                  <a:pt x="1068" y="3562"/>
                </a:lnTo>
                <a:lnTo>
                  <a:pt x="1064" y="3564"/>
                </a:lnTo>
                <a:lnTo>
                  <a:pt x="1063" y="3557"/>
                </a:lnTo>
                <a:lnTo>
                  <a:pt x="1056" y="3552"/>
                </a:lnTo>
                <a:lnTo>
                  <a:pt x="1049" y="3550"/>
                </a:lnTo>
                <a:lnTo>
                  <a:pt x="1037" y="3550"/>
                </a:lnTo>
                <a:lnTo>
                  <a:pt x="1037" y="3555"/>
                </a:lnTo>
                <a:lnTo>
                  <a:pt x="1034" y="3557"/>
                </a:lnTo>
                <a:lnTo>
                  <a:pt x="1030" y="3559"/>
                </a:lnTo>
                <a:lnTo>
                  <a:pt x="1025" y="3559"/>
                </a:lnTo>
                <a:lnTo>
                  <a:pt x="1013" y="3557"/>
                </a:lnTo>
                <a:lnTo>
                  <a:pt x="1008" y="3557"/>
                </a:lnTo>
                <a:lnTo>
                  <a:pt x="1003" y="3557"/>
                </a:lnTo>
                <a:lnTo>
                  <a:pt x="1001" y="3560"/>
                </a:lnTo>
                <a:lnTo>
                  <a:pt x="999" y="3564"/>
                </a:lnTo>
                <a:lnTo>
                  <a:pt x="996" y="3564"/>
                </a:lnTo>
                <a:lnTo>
                  <a:pt x="993" y="3562"/>
                </a:lnTo>
                <a:lnTo>
                  <a:pt x="988" y="3562"/>
                </a:lnTo>
                <a:lnTo>
                  <a:pt x="981" y="3564"/>
                </a:lnTo>
                <a:lnTo>
                  <a:pt x="977" y="3566"/>
                </a:lnTo>
                <a:lnTo>
                  <a:pt x="977" y="3571"/>
                </a:lnTo>
                <a:lnTo>
                  <a:pt x="974" y="3574"/>
                </a:lnTo>
                <a:lnTo>
                  <a:pt x="969" y="3574"/>
                </a:lnTo>
                <a:lnTo>
                  <a:pt x="964" y="3574"/>
                </a:lnTo>
                <a:lnTo>
                  <a:pt x="953" y="3572"/>
                </a:lnTo>
                <a:lnTo>
                  <a:pt x="952" y="3574"/>
                </a:lnTo>
                <a:lnTo>
                  <a:pt x="950" y="3579"/>
                </a:lnTo>
                <a:lnTo>
                  <a:pt x="947" y="3581"/>
                </a:lnTo>
                <a:lnTo>
                  <a:pt x="933" y="3584"/>
                </a:lnTo>
                <a:lnTo>
                  <a:pt x="930" y="3586"/>
                </a:lnTo>
                <a:lnTo>
                  <a:pt x="919" y="3595"/>
                </a:lnTo>
                <a:lnTo>
                  <a:pt x="906" y="3603"/>
                </a:lnTo>
                <a:lnTo>
                  <a:pt x="902" y="3605"/>
                </a:lnTo>
                <a:lnTo>
                  <a:pt x="899" y="3603"/>
                </a:lnTo>
                <a:lnTo>
                  <a:pt x="894" y="3603"/>
                </a:lnTo>
                <a:lnTo>
                  <a:pt x="885" y="3608"/>
                </a:lnTo>
                <a:lnTo>
                  <a:pt x="878" y="3612"/>
                </a:lnTo>
                <a:lnTo>
                  <a:pt x="873" y="3613"/>
                </a:lnTo>
                <a:lnTo>
                  <a:pt x="870" y="3612"/>
                </a:lnTo>
                <a:lnTo>
                  <a:pt x="865" y="3612"/>
                </a:lnTo>
                <a:lnTo>
                  <a:pt x="863" y="3612"/>
                </a:lnTo>
                <a:lnTo>
                  <a:pt x="861" y="3613"/>
                </a:lnTo>
                <a:lnTo>
                  <a:pt x="860" y="3615"/>
                </a:lnTo>
                <a:lnTo>
                  <a:pt x="860" y="3619"/>
                </a:lnTo>
                <a:lnTo>
                  <a:pt x="863" y="3620"/>
                </a:lnTo>
                <a:lnTo>
                  <a:pt x="865" y="3622"/>
                </a:lnTo>
                <a:lnTo>
                  <a:pt x="865" y="3624"/>
                </a:lnTo>
                <a:lnTo>
                  <a:pt x="863" y="3625"/>
                </a:lnTo>
                <a:lnTo>
                  <a:pt x="860" y="3630"/>
                </a:lnTo>
                <a:lnTo>
                  <a:pt x="853" y="3632"/>
                </a:lnTo>
                <a:lnTo>
                  <a:pt x="853" y="3646"/>
                </a:lnTo>
                <a:lnTo>
                  <a:pt x="844" y="3648"/>
                </a:lnTo>
                <a:lnTo>
                  <a:pt x="841" y="3649"/>
                </a:lnTo>
                <a:lnTo>
                  <a:pt x="839" y="3653"/>
                </a:lnTo>
                <a:lnTo>
                  <a:pt x="853" y="3658"/>
                </a:lnTo>
                <a:lnTo>
                  <a:pt x="868" y="3663"/>
                </a:lnTo>
                <a:lnTo>
                  <a:pt x="883" y="3666"/>
                </a:lnTo>
                <a:lnTo>
                  <a:pt x="901" y="3666"/>
                </a:lnTo>
                <a:lnTo>
                  <a:pt x="914" y="3661"/>
                </a:lnTo>
                <a:lnTo>
                  <a:pt x="926" y="3654"/>
                </a:lnTo>
                <a:lnTo>
                  <a:pt x="938" y="3648"/>
                </a:lnTo>
                <a:lnTo>
                  <a:pt x="952" y="3642"/>
                </a:lnTo>
                <a:lnTo>
                  <a:pt x="957" y="3641"/>
                </a:lnTo>
                <a:lnTo>
                  <a:pt x="965" y="3641"/>
                </a:lnTo>
                <a:lnTo>
                  <a:pt x="972" y="3641"/>
                </a:lnTo>
                <a:lnTo>
                  <a:pt x="976" y="3637"/>
                </a:lnTo>
                <a:lnTo>
                  <a:pt x="977" y="3632"/>
                </a:lnTo>
                <a:lnTo>
                  <a:pt x="979" y="3622"/>
                </a:lnTo>
                <a:lnTo>
                  <a:pt x="981" y="3612"/>
                </a:lnTo>
                <a:lnTo>
                  <a:pt x="982" y="3608"/>
                </a:lnTo>
                <a:lnTo>
                  <a:pt x="988" y="3603"/>
                </a:lnTo>
                <a:lnTo>
                  <a:pt x="994" y="3600"/>
                </a:lnTo>
                <a:lnTo>
                  <a:pt x="998" y="3598"/>
                </a:lnTo>
                <a:lnTo>
                  <a:pt x="1016" y="3589"/>
                </a:lnTo>
                <a:lnTo>
                  <a:pt x="1027" y="3586"/>
                </a:lnTo>
                <a:lnTo>
                  <a:pt x="1037" y="3584"/>
                </a:lnTo>
                <a:lnTo>
                  <a:pt x="1040" y="3584"/>
                </a:lnTo>
                <a:lnTo>
                  <a:pt x="1044" y="3584"/>
                </a:lnTo>
                <a:lnTo>
                  <a:pt x="1049" y="3583"/>
                </a:lnTo>
                <a:lnTo>
                  <a:pt x="1056" y="3577"/>
                </a:lnTo>
                <a:lnTo>
                  <a:pt x="1063" y="3576"/>
                </a:lnTo>
                <a:lnTo>
                  <a:pt x="1066" y="3576"/>
                </a:lnTo>
                <a:lnTo>
                  <a:pt x="1069" y="3576"/>
                </a:lnTo>
                <a:close/>
                <a:moveTo>
                  <a:pt x="389" y="2527"/>
                </a:moveTo>
                <a:lnTo>
                  <a:pt x="389" y="2499"/>
                </a:lnTo>
                <a:lnTo>
                  <a:pt x="368" y="2499"/>
                </a:lnTo>
                <a:lnTo>
                  <a:pt x="368" y="2513"/>
                </a:lnTo>
                <a:lnTo>
                  <a:pt x="368" y="2518"/>
                </a:lnTo>
                <a:lnTo>
                  <a:pt x="370" y="2523"/>
                </a:lnTo>
                <a:lnTo>
                  <a:pt x="372" y="2527"/>
                </a:lnTo>
                <a:lnTo>
                  <a:pt x="377" y="2528"/>
                </a:lnTo>
                <a:lnTo>
                  <a:pt x="382" y="2528"/>
                </a:lnTo>
                <a:lnTo>
                  <a:pt x="389" y="2527"/>
                </a:lnTo>
                <a:close/>
                <a:moveTo>
                  <a:pt x="1719" y="3714"/>
                </a:moveTo>
                <a:lnTo>
                  <a:pt x="1718" y="3726"/>
                </a:lnTo>
                <a:lnTo>
                  <a:pt x="1716" y="3733"/>
                </a:lnTo>
                <a:lnTo>
                  <a:pt x="1716" y="3735"/>
                </a:lnTo>
                <a:lnTo>
                  <a:pt x="1718" y="3738"/>
                </a:lnTo>
                <a:lnTo>
                  <a:pt x="1721" y="3740"/>
                </a:lnTo>
                <a:lnTo>
                  <a:pt x="1726" y="3741"/>
                </a:lnTo>
                <a:lnTo>
                  <a:pt x="1731" y="3735"/>
                </a:lnTo>
                <a:lnTo>
                  <a:pt x="1735" y="3724"/>
                </a:lnTo>
                <a:lnTo>
                  <a:pt x="1733" y="3719"/>
                </a:lnTo>
                <a:lnTo>
                  <a:pt x="1731" y="3716"/>
                </a:lnTo>
                <a:lnTo>
                  <a:pt x="1728" y="3714"/>
                </a:lnTo>
                <a:lnTo>
                  <a:pt x="1719" y="3714"/>
                </a:lnTo>
                <a:close/>
                <a:moveTo>
                  <a:pt x="6770" y="1577"/>
                </a:moveTo>
                <a:lnTo>
                  <a:pt x="6758" y="1572"/>
                </a:lnTo>
                <a:lnTo>
                  <a:pt x="6745" y="1566"/>
                </a:lnTo>
                <a:lnTo>
                  <a:pt x="6718" y="1561"/>
                </a:lnTo>
                <a:lnTo>
                  <a:pt x="6702" y="1556"/>
                </a:lnTo>
                <a:lnTo>
                  <a:pt x="6694" y="1549"/>
                </a:lnTo>
                <a:lnTo>
                  <a:pt x="6687" y="1541"/>
                </a:lnTo>
                <a:lnTo>
                  <a:pt x="6680" y="1525"/>
                </a:lnTo>
                <a:lnTo>
                  <a:pt x="6673" y="1508"/>
                </a:lnTo>
                <a:lnTo>
                  <a:pt x="6668" y="1491"/>
                </a:lnTo>
                <a:lnTo>
                  <a:pt x="6658" y="1459"/>
                </a:lnTo>
                <a:lnTo>
                  <a:pt x="6654" y="1449"/>
                </a:lnTo>
                <a:lnTo>
                  <a:pt x="6651" y="1443"/>
                </a:lnTo>
                <a:lnTo>
                  <a:pt x="6649" y="1442"/>
                </a:lnTo>
                <a:lnTo>
                  <a:pt x="6646" y="1442"/>
                </a:lnTo>
                <a:lnTo>
                  <a:pt x="6636" y="1445"/>
                </a:lnTo>
                <a:lnTo>
                  <a:pt x="6631" y="1447"/>
                </a:lnTo>
                <a:lnTo>
                  <a:pt x="6622" y="1447"/>
                </a:lnTo>
                <a:lnTo>
                  <a:pt x="6614" y="1447"/>
                </a:lnTo>
                <a:lnTo>
                  <a:pt x="6605" y="1443"/>
                </a:lnTo>
                <a:lnTo>
                  <a:pt x="6600" y="1440"/>
                </a:lnTo>
                <a:lnTo>
                  <a:pt x="6595" y="1435"/>
                </a:lnTo>
                <a:lnTo>
                  <a:pt x="6586" y="1423"/>
                </a:lnTo>
                <a:lnTo>
                  <a:pt x="6581" y="1420"/>
                </a:lnTo>
                <a:lnTo>
                  <a:pt x="6574" y="1416"/>
                </a:lnTo>
                <a:lnTo>
                  <a:pt x="6568" y="1414"/>
                </a:lnTo>
                <a:lnTo>
                  <a:pt x="6562" y="1414"/>
                </a:lnTo>
                <a:lnTo>
                  <a:pt x="6552" y="1418"/>
                </a:lnTo>
                <a:lnTo>
                  <a:pt x="6547" y="1418"/>
                </a:lnTo>
                <a:lnTo>
                  <a:pt x="6542" y="1418"/>
                </a:lnTo>
                <a:lnTo>
                  <a:pt x="6535" y="1416"/>
                </a:lnTo>
                <a:lnTo>
                  <a:pt x="6528" y="1413"/>
                </a:lnTo>
                <a:lnTo>
                  <a:pt x="6516" y="1404"/>
                </a:lnTo>
                <a:lnTo>
                  <a:pt x="6508" y="1394"/>
                </a:lnTo>
                <a:lnTo>
                  <a:pt x="6491" y="1372"/>
                </a:lnTo>
                <a:lnTo>
                  <a:pt x="6491" y="1370"/>
                </a:lnTo>
                <a:lnTo>
                  <a:pt x="6491" y="1367"/>
                </a:lnTo>
                <a:lnTo>
                  <a:pt x="6491" y="1362"/>
                </a:lnTo>
                <a:lnTo>
                  <a:pt x="6487" y="1355"/>
                </a:lnTo>
                <a:lnTo>
                  <a:pt x="6486" y="1348"/>
                </a:lnTo>
                <a:lnTo>
                  <a:pt x="6486" y="1343"/>
                </a:lnTo>
                <a:lnTo>
                  <a:pt x="6487" y="1339"/>
                </a:lnTo>
                <a:lnTo>
                  <a:pt x="6492" y="1333"/>
                </a:lnTo>
                <a:lnTo>
                  <a:pt x="6498" y="1326"/>
                </a:lnTo>
                <a:lnTo>
                  <a:pt x="6503" y="1317"/>
                </a:lnTo>
                <a:lnTo>
                  <a:pt x="6506" y="1310"/>
                </a:lnTo>
                <a:lnTo>
                  <a:pt x="6508" y="1300"/>
                </a:lnTo>
                <a:lnTo>
                  <a:pt x="6506" y="1292"/>
                </a:lnTo>
                <a:lnTo>
                  <a:pt x="6501" y="1276"/>
                </a:lnTo>
                <a:lnTo>
                  <a:pt x="6499" y="1268"/>
                </a:lnTo>
                <a:lnTo>
                  <a:pt x="6498" y="1261"/>
                </a:lnTo>
                <a:lnTo>
                  <a:pt x="6498" y="1252"/>
                </a:lnTo>
                <a:lnTo>
                  <a:pt x="6501" y="1244"/>
                </a:lnTo>
                <a:lnTo>
                  <a:pt x="6508" y="1230"/>
                </a:lnTo>
                <a:lnTo>
                  <a:pt x="6513" y="1215"/>
                </a:lnTo>
                <a:lnTo>
                  <a:pt x="6515" y="1206"/>
                </a:lnTo>
                <a:lnTo>
                  <a:pt x="6513" y="1201"/>
                </a:lnTo>
                <a:lnTo>
                  <a:pt x="6508" y="1196"/>
                </a:lnTo>
                <a:lnTo>
                  <a:pt x="6499" y="1194"/>
                </a:lnTo>
                <a:lnTo>
                  <a:pt x="6492" y="1194"/>
                </a:lnTo>
                <a:lnTo>
                  <a:pt x="6486" y="1196"/>
                </a:lnTo>
                <a:lnTo>
                  <a:pt x="6472" y="1200"/>
                </a:lnTo>
                <a:lnTo>
                  <a:pt x="6467" y="1200"/>
                </a:lnTo>
                <a:lnTo>
                  <a:pt x="6460" y="1198"/>
                </a:lnTo>
                <a:lnTo>
                  <a:pt x="6455" y="1194"/>
                </a:lnTo>
                <a:lnTo>
                  <a:pt x="6448" y="1189"/>
                </a:lnTo>
                <a:lnTo>
                  <a:pt x="6445" y="1183"/>
                </a:lnTo>
                <a:lnTo>
                  <a:pt x="6441" y="1176"/>
                </a:lnTo>
                <a:lnTo>
                  <a:pt x="6438" y="1162"/>
                </a:lnTo>
                <a:lnTo>
                  <a:pt x="6434" y="1147"/>
                </a:lnTo>
                <a:lnTo>
                  <a:pt x="6429" y="1133"/>
                </a:lnTo>
                <a:lnTo>
                  <a:pt x="6423" y="1121"/>
                </a:lnTo>
                <a:lnTo>
                  <a:pt x="6411" y="1109"/>
                </a:lnTo>
                <a:lnTo>
                  <a:pt x="6399" y="1097"/>
                </a:lnTo>
                <a:lnTo>
                  <a:pt x="6388" y="1085"/>
                </a:lnTo>
                <a:lnTo>
                  <a:pt x="6382" y="1073"/>
                </a:lnTo>
                <a:lnTo>
                  <a:pt x="6375" y="1056"/>
                </a:lnTo>
                <a:lnTo>
                  <a:pt x="6371" y="1041"/>
                </a:lnTo>
                <a:lnTo>
                  <a:pt x="6366" y="1029"/>
                </a:lnTo>
                <a:lnTo>
                  <a:pt x="6363" y="1024"/>
                </a:lnTo>
                <a:lnTo>
                  <a:pt x="6358" y="1021"/>
                </a:lnTo>
                <a:lnTo>
                  <a:pt x="6352" y="1015"/>
                </a:lnTo>
                <a:lnTo>
                  <a:pt x="6344" y="1012"/>
                </a:lnTo>
                <a:lnTo>
                  <a:pt x="6332" y="1005"/>
                </a:lnTo>
                <a:lnTo>
                  <a:pt x="6323" y="997"/>
                </a:lnTo>
                <a:lnTo>
                  <a:pt x="6315" y="986"/>
                </a:lnTo>
                <a:lnTo>
                  <a:pt x="6310" y="973"/>
                </a:lnTo>
                <a:lnTo>
                  <a:pt x="6305" y="961"/>
                </a:lnTo>
                <a:lnTo>
                  <a:pt x="6301" y="947"/>
                </a:lnTo>
                <a:lnTo>
                  <a:pt x="6294" y="918"/>
                </a:lnTo>
                <a:lnTo>
                  <a:pt x="6289" y="904"/>
                </a:lnTo>
                <a:lnTo>
                  <a:pt x="6286" y="899"/>
                </a:lnTo>
                <a:lnTo>
                  <a:pt x="6283" y="896"/>
                </a:lnTo>
                <a:lnTo>
                  <a:pt x="6279" y="892"/>
                </a:lnTo>
                <a:lnTo>
                  <a:pt x="6276" y="891"/>
                </a:lnTo>
                <a:lnTo>
                  <a:pt x="6262" y="887"/>
                </a:lnTo>
                <a:lnTo>
                  <a:pt x="6247" y="884"/>
                </a:lnTo>
                <a:lnTo>
                  <a:pt x="6235" y="877"/>
                </a:lnTo>
                <a:lnTo>
                  <a:pt x="6225" y="869"/>
                </a:lnTo>
                <a:lnTo>
                  <a:pt x="6219" y="863"/>
                </a:lnTo>
                <a:lnTo>
                  <a:pt x="6216" y="857"/>
                </a:lnTo>
                <a:lnTo>
                  <a:pt x="6211" y="841"/>
                </a:lnTo>
                <a:lnTo>
                  <a:pt x="6207" y="826"/>
                </a:lnTo>
                <a:lnTo>
                  <a:pt x="6202" y="811"/>
                </a:lnTo>
                <a:lnTo>
                  <a:pt x="6199" y="804"/>
                </a:lnTo>
                <a:lnTo>
                  <a:pt x="6196" y="797"/>
                </a:lnTo>
                <a:lnTo>
                  <a:pt x="6190" y="792"/>
                </a:lnTo>
                <a:lnTo>
                  <a:pt x="6187" y="790"/>
                </a:lnTo>
                <a:lnTo>
                  <a:pt x="6182" y="790"/>
                </a:lnTo>
                <a:lnTo>
                  <a:pt x="6177" y="790"/>
                </a:lnTo>
                <a:lnTo>
                  <a:pt x="6185" y="780"/>
                </a:lnTo>
                <a:lnTo>
                  <a:pt x="6197" y="768"/>
                </a:lnTo>
                <a:lnTo>
                  <a:pt x="6204" y="763"/>
                </a:lnTo>
                <a:lnTo>
                  <a:pt x="6213" y="758"/>
                </a:lnTo>
                <a:lnTo>
                  <a:pt x="6230" y="751"/>
                </a:lnTo>
                <a:lnTo>
                  <a:pt x="6247" y="744"/>
                </a:lnTo>
                <a:lnTo>
                  <a:pt x="6255" y="739"/>
                </a:lnTo>
                <a:lnTo>
                  <a:pt x="6262" y="734"/>
                </a:lnTo>
                <a:lnTo>
                  <a:pt x="6272" y="722"/>
                </a:lnTo>
                <a:lnTo>
                  <a:pt x="6279" y="710"/>
                </a:lnTo>
                <a:lnTo>
                  <a:pt x="6284" y="696"/>
                </a:lnTo>
                <a:lnTo>
                  <a:pt x="6286" y="683"/>
                </a:lnTo>
                <a:lnTo>
                  <a:pt x="6286" y="666"/>
                </a:lnTo>
                <a:lnTo>
                  <a:pt x="6284" y="650"/>
                </a:lnTo>
                <a:lnTo>
                  <a:pt x="6281" y="635"/>
                </a:lnTo>
                <a:lnTo>
                  <a:pt x="6276" y="620"/>
                </a:lnTo>
                <a:lnTo>
                  <a:pt x="6286" y="587"/>
                </a:lnTo>
                <a:lnTo>
                  <a:pt x="6291" y="572"/>
                </a:lnTo>
                <a:lnTo>
                  <a:pt x="6294" y="560"/>
                </a:lnTo>
                <a:lnTo>
                  <a:pt x="6298" y="557"/>
                </a:lnTo>
                <a:lnTo>
                  <a:pt x="6303" y="551"/>
                </a:lnTo>
                <a:lnTo>
                  <a:pt x="6320" y="543"/>
                </a:lnTo>
                <a:lnTo>
                  <a:pt x="6318" y="539"/>
                </a:lnTo>
                <a:lnTo>
                  <a:pt x="6315" y="536"/>
                </a:lnTo>
                <a:lnTo>
                  <a:pt x="6303" y="529"/>
                </a:lnTo>
                <a:lnTo>
                  <a:pt x="6289" y="522"/>
                </a:lnTo>
                <a:lnTo>
                  <a:pt x="6272" y="516"/>
                </a:lnTo>
                <a:lnTo>
                  <a:pt x="6236" y="504"/>
                </a:lnTo>
                <a:lnTo>
                  <a:pt x="6211" y="497"/>
                </a:lnTo>
                <a:lnTo>
                  <a:pt x="6202" y="495"/>
                </a:lnTo>
                <a:lnTo>
                  <a:pt x="6196" y="493"/>
                </a:lnTo>
                <a:lnTo>
                  <a:pt x="6187" y="493"/>
                </a:lnTo>
                <a:lnTo>
                  <a:pt x="6180" y="495"/>
                </a:lnTo>
                <a:lnTo>
                  <a:pt x="6165" y="500"/>
                </a:lnTo>
                <a:lnTo>
                  <a:pt x="6151" y="509"/>
                </a:lnTo>
                <a:lnTo>
                  <a:pt x="6122" y="528"/>
                </a:lnTo>
                <a:lnTo>
                  <a:pt x="6109" y="536"/>
                </a:lnTo>
                <a:lnTo>
                  <a:pt x="6092" y="543"/>
                </a:lnTo>
                <a:lnTo>
                  <a:pt x="6064" y="551"/>
                </a:lnTo>
                <a:lnTo>
                  <a:pt x="6035" y="557"/>
                </a:lnTo>
                <a:lnTo>
                  <a:pt x="6005" y="558"/>
                </a:lnTo>
                <a:lnTo>
                  <a:pt x="5974" y="557"/>
                </a:lnTo>
                <a:lnTo>
                  <a:pt x="5952" y="553"/>
                </a:lnTo>
                <a:lnTo>
                  <a:pt x="5931" y="546"/>
                </a:lnTo>
                <a:lnTo>
                  <a:pt x="5936" y="543"/>
                </a:lnTo>
                <a:lnTo>
                  <a:pt x="5940" y="538"/>
                </a:lnTo>
                <a:lnTo>
                  <a:pt x="5940" y="531"/>
                </a:lnTo>
                <a:lnTo>
                  <a:pt x="5938" y="521"/>
                </a:lnTo>
                <a:lnTo>
                  <a:pt x="5936" y="512"/>
                </a:lnTo>
                <a:lnTo>
                  <a:pt x="5936" y="505"/>
                </a:lnTo>
                <a:lnTo>
                  <a:pt x="5930" y="502"/>
                </a:lnTo>
                <a:lnTo>
                  <a:pt x="5923" y="499"/>
                </a:lnTo>
                <a:lnTo>
                  <a:pt x="5916" y="492"/>
                </a:lnTo>
                <a:lnTo>
                  <a:pt x="5909" y="485"/>
                </a:lnTo>
                <a:lnTo>
                  <a:pt x="5901" y="470"/>
                </a:lnTo>
                <a:lnTo>
                  <a:pt x="5894" y="456"/>
                </a:lnTo>
                <a:lnTo>
                  <a:pt x="5890" y="446"/>
                </a:lnTo>
                <a:lnTo>
                  <a:pt x="5887" y="432"/>
                </a:lnTo>
                <a:lnTo>
                  <a:pt x="5883" y="423"/>
                </a:lnTo>
                <a:lnTo>
                  <a:pt x="5880" y="420"/>
                </a:lnTo>
                <a:lnTo>
                  <a:pt x="5877" y="418"/>
                </a:lnTo>
                <a:lnTo>
                  <a:pt x="5870" y="415"/>
                </a:lnTo>
                <a:lnTo>
                  <a:pt x="5858" y="405"/>
                </a:lnTo>
                <a:lnTo>
                  <a:pt x="5848" y="394"/>
                </a:lnTo>
                <a:lnTo>
                  <a:pt x="5844" y="388"/>
                </a:lnTo>
                <a:lnTo>
                  <a:pt x="5842" y="381"/>
                </a:lnTo>
                <a:lnTo>
                  <a:pt x="5841" y="374"/>
                </a:lnTo>
                <a:lnTo>
                  <a:pt x="5842" y="365"/>
                </a:lnTo>
                <a:lnTo>
                  <a:pt x="5844" y="357"/>
                </a:lnTo>
                <a:lnTo>
                  <a:pt x="5849" y="350"/>
                </a:lnTo>
                <a:lnTo>
                  <a:pt x="5860" y="336"/>
                </a:lnTo>
                <a:lnTo>
                  <a:pt x="5871" y="323"/>
                </a:lnTo>
                <a:lnTo>
                  <a:pt x="5875" y="314"/>
                </a:lnTo>
                <a:lnTo>
                  <a:pt x="5877" y="306"/>
                </a:lnTo>
                <a:lnTo>
                  <a:pt x="5878" y="292"/>
                </a:lnTo>
                <a:lnTo>
                  <a:pt x="5878" y="275"/>
                </a:lnTo>
                <a:lnTo>
                  <a:pt x="5875" y="258"/>
                </a:lnTo>
                <a:lnTo>
                  <a:pt x="5871" y="251"/>
                </a:lnTo>
                <a:lnTo>
                  <a:pt x="5868" y="246"/>
                </a:lnTo>
                <a:lnTo>
                  <a:pt x="5861" y="241"/>
                </a:lnTo>
                <a:lnTo>
                  <a:pt x="5856" y="237"/>
                </a:lnTo>
                <a:lnTo>
                  <a:pt x="5849" y="236"/>
                </a:lnTo>
                <a:lnTo>
                  <a:pt x="5842" y="232"/>
                </a:lnTo>
                <a:lnTo>
                  <a:pt x="5836" y="225"/>
                </a:lnTo>
                <a:lnTo>
                  <a:pt x="5830" y="219"/>
                </a:lnTo>
                <a:lnTo>
                  <a:pt x="5824" y="203"/>
                </a:lnTo>
                <a:lnTo>
                  <a:pt x="5817" y="195"/>
                </a:lnTo>
                <a:lnTo>
                  <a:pt x="5810" y="188"/>
                </a:lnTo>
                <a:lnTo>
                  <a:pt x="5803" y="185"/>
                </a:lnTo>
                <a:lnTo>
                  <a:pt x="5793" y="181"/>
                </a:lnTo>
                <a:lnTo>
                  <a:pt x="5783" y="179"/>
                </a:lnTo>
                <a:lnTo>
                  <a:pt x="5772" y="178"/>
                </a:lnTo>
                <a:lnTo>
                  <a:pt x="5752" y="178"/>
                </a:lnTo>
                <a:lnTo>
                  <a:pt x="5749" y="171"/>
                </a:lnTo>
                <a:lnTo>
                  <a:pt x="5745" y="164"/>
                </a:lnTo>
                <a:lnTo>
                  <a:pt x="5735" y="152"/>
                </a:lnTo>
                <a:lnTo>
                  <a:pt x="5726" y="140"/>
                </a:lnTo>
                <a:lnTo>
                  <a:pt x="5725" y="133"/>
                </a:lnTo>
                <a:lnTo>
                  <a:pt x="5723" y="125"/>
                </a:lnTo>
                <a:lnTo>
                  <a:pt x="5725" y="120"/>
                </a:lnTo>
                <a:lnTo>
                  <a:pt x="5726" y="115"/>
                </a:lnTo>
                <a:lnTo>
                  <a:pt x="5728" y="110"/>
                </a:lnTo>
                <a:lnTo>
                  <a:pt x="5728" y="104"/>
                </a:lnTo>
                <a:lnTo>
                  <a:pt x="5725" y="103"/>
                </a:lnTo>
                <a:lnTo>
                  <a:pt x="5723" y="101"/>
                </a:lnTo>
                <a:lnTo>
                  <a:pt x="5716" y="101"/>
                </a:lnTo>
                <a:lnTo>
                  <a:pt x="5709" y="103"/>
                </a:lnTo>
                <a:lnTo>
                  <a:pt x="5703" y="106"/>
                </a:lnTo>
                <a:lnTo>
                  <a:pt x="5687" y="115"/>
                </a:lnTo>
                <a:lnTo>
                  <a:pt x="5680" y="118"/>
                </a:lnTo>
                <a:lnTo>
                  <a:pt x="5672" y="120"/>
                </a:lnTo>
                <a:lnTo>
                  <a:pt x="5667" y="118"/>
                </a:lnTo>
                <a:lnTo>
                  <a:pt x="5662" y="116"/>
                </a:lnTo>
                <a:lnTo>
                  <a:pt x="5653" y="110"/>
                </a:lnTo>
                <a:lnTo>
                  <a:pt x="5645" y="103"/>
                </a:lnTo>
                <a:lnTo>
                  <a:pt x="5639" y="101"/>
                </a:lnTo>
                <a:lnTo>
                  <a:pt x="5634" y="101"/>
                </a:lnTo>
                <a:lnTo>
                  <a:pt x="5628" y="103"/>
                </a:lnTo>
                <a:lnTo>
                  <a:pt x="5624" y="104"/>
                </a:lnTo>
                <a:lnTo>
                  <a:pt x="5619" y="104"/>
                </a:lnTo>
                <a:lnTo>
                  <a:pt x="5614" y="104"/>
                </a:lnTo>
                <a:lnTo>
                  <a:pt x="5610" y="101"/>
                </a:lnTo>
                <a:lnTo>
                  <a:pt x="5607" y="94"/>
                </a:lnTo>
                <a:lnTo>
                  <a:pt x="5602" y="86"/>
                </a:lnTo>
                <a:lnTo>
                  <a:pt x="5597" y="77"/>
                </a:lnTo>
                <a:lnTo>
                  <a:pt x="5592" y="72"/>
                </a:lnTo>
                <a:lnTo>
                  <a:pt x="5583" y="69"/>
                </a:lnTo>
                <a:lnTo>
                  <a:pt x="5573" y="69"/>
                </a:lnTo>
                <a:lnTo>
                  <a:pt x="5564" y="70"/>
                </a:lnTo>
                <a:lnTo>
                  <a:pt x="5558" y="72"/>
                </a:lnTo>
                <a:lnTo>
                  <a:pt x="5549" y="70"/>
                </a:lnTo>
                <a:lnTo>
                  <a:pt x="5544" y="69"/>
                </a:lnTo>
                <a:lnTo>
                  <a:pt x="5537" y="58"/>
                </a:lnTo>
                <a:lnTo>
                  <a:pt x="5530" y="50"/>
                </a:lnTo>
                <a:lnTo>
                  <a:pt x="5522" y="43"/>
                </a:lnTo>
                <a:lnTo>
                  <a:pt x="5512" y="38"/>
                </a:lnTo>
                <a:lnTo>
                  <a:pt x="5501" y="35"/>
                </a:lnTo>
                <a:lnTo>
                  <a:pt x="5491" y="33"/>
                </a:lnTo>
                <a:lnTo>
                  <a:pt x="5483" y="35"/>
                </a:lnTo>
                <a:lnTo>
                  <a:pt x="5472" y="35"/>
                </a:lnTo>
                <a:lnTo>
                  <a:pt x="5462" y="33"/>
                </a:lnTo>
                <a:lnTo>
                  <a:pt x="5457" y="31"/>
                </a:lnTo>
                <a:lnTo>
                  <a:pt x="5452" y="28"/>
                </a:lnTo>
                <a:lnTo>
                  <a:pt x="5442" y="17"/>
                </a:lnTo>
                <a:lnTo>
                  <a:pt x="5433" y="7"/>
                </a:lnTo>
                <a:lnTo>
                  <a:pt x="5423" y="0"/>
                </a:lnTo>
                <a:lnTo>
                  <a:pt x="5416" y="4"/>
                </a:lnTo>
                <a:lnTo>
                  <a:pt x="5411" y="4"/>
                </a:lnTo>
                <a:lnTo>
                  <a:pt x="5406" y="6"/>
                </a:lnTo>
                <a:lnTo>
                  <a:pt x="5402" y="12"/>
                </a:lnTo>
                <a:lnTo>
                  <a:pt x="5402" y="16"/>
                </a:lnTo>
                <a:lnTo>
                  <a:pt x="5399" y="21"/>
                </a:lnTo>
                <a:lnTo>
                  <a:pt x="5397" y="28"/>
                </a:lnTo>
                <a:lnTo>
                  <a:pt x="5397" y="43"/>
                </a:lnTo>
                <a:lnTo>
                  <a:pt x="5397" y="57"/>
                </a:lnTo>
                <a:lnTo>
                  <a:pt x="5397" y="63"/>
                </a:lnTo>
                <a:lnTo>
                  <a:pt x="5396" y="70"/>
                </a:lnTo>
                <a:lnTo>
                  <a:pt x="5389" y="89"/>
                </a:lnTo>
                <a:lnTo>
                  <a:pt x="5387" y="98"/>
                </a:lnTo>
                <a:lnTo>
                  <a:pt x="5389" y="106"/>
                </a:lnTo>
                <a:lnTo>
                  <a:pt x="5382" y="110"/>
                </a:lnTo>
                <a:lnTo>
                  <a:pt x="5375" y="113"/>
                </a:lnTo>
                <a:lnTo>
                  <a:pt x="5365" y="113"/>
                </a:lnTo>
                <a:lnTo>
                  <a:pt x="5353" y="113"/>
                </a:lnTo>
                <a:lnTo>
                  <a:pt x="5332" y="111"/>
                </a:lnTo>
                <a:lnTo>
                  <a:pt x="5314" y="110"/>
                </a:lnTo>
                <a:lnTo>
                  <a:pt x="5297" y="110"/>
                </a:lnTo>
                <a:lnTo>
                  <a:pt x="5286" y="113"/>
                </a:lnTo>
                <a:lnTo>
                  <a:pt x="5276" y="116"/>
                </a:lnTo>
                <a:lnTo>
                  <a:pt x="5269" y="118"/>
                </a:lnTo>
                <a:lnTo>
                  <a:pt x="5264" y="118"/>
                </a:lnTo>
                <a:lnTo>
                  <a:pt x="5254" y="118"/>
                </a:lnTo>
                <a:lnTo>
                  <a:pt x="5249" y="118"/>
                </a:lnTo>
                <a:lnTo>
                  <a:pt x="5244" y="120"/>
                </a:lnTo>
                <a:lnTo>
                  <a:pt x="5235" y="125"/>
                </a:lnTo>
                <a:lnTo>
                  <a:pt x="5220" y="139"/>
                </a:lnTo>
                <a:lnTo>
                  <a:pt x="5213" y="142"/>
                </a:lnTo>
                <a:lnTo>
                  <a:pt x="5204" y="144"/>
                </a:lnTo>
                <a:lnTo>
                  <a:pt x="5198" y="144"/>
                </a:lnTo>
                <a:lnTo>
                  <a:pt x="5189" y="147"/>
                </a:lnTo>
                <a:lnTo>
                  <a:pt x="5184" y="152"/>
                </a:lnTo>
                <a:lnTo>
                  <a:pt x="5181" y="156"/>
                </a:lnTo>
                <a:lnTo>
                  <a:pt x="5174" y="167"/>
                </a:lnTo>
                <a:lnTo>
                  <a:pt x="5167" y="178"/>
                </a:lnTo>
                <a:lnTo>
                  <a:pt x="5160" y="188"/>
                </a:lnTo>
                <a:lnTo>
                  <a:pt x="5152" y="195"/>
                </a:lnTo>
                <a:lnTo>
                  <a:pt x="5141" y="198"/>
                </a:lnTo>
                <a:lnTo>
                  <a:pt x="5121" y="200"/>
                </a:lnTo>
                <a:lnTo>
                  <a:pt x="5102" y="200"/>
                </a:lnTo>
                <a:lnTo>
                  <a:pt x="5085" y="198"/>
                </a:lnTo>
                <a:lnTo>
                  <a:pt x="5066" y="196"/>
                </a:lnTo>
                <a:lnTo>
                  <a:pt x="5049" y="196"/>
                </a:lnTo>
                <a:lnTo>
                  <a:pt x="5042" y="196"/>
                </a:lnTo>
                <a:lnTo>
                  <a:pt x="5039" y="198"/>
                </a:lnTo>
                <a:lnTo>
                  <a:pt x="5034" y="202"/>
                </a:lnTo>
                <a:lnTo>
                  <a:pt x="5031" y="208"/>
                </a:lnTo>
                <a:lnTo>
                  <a:pt x="5024" y="222"/>
                </a:lnTo>
                <a:lnTo>
                  <a:pt x="5013" y="249"/>
                </a:lnTo>
                <a:lnTo>
                  <a:pt x="5007" y="260"/>
                </a:lnTo>
                <a:lnTo>
                  <a:pt x="5000" y="272"/>
                </a:lnTo>
                <a:lnTo>
                  <a:pt x="4986" y="292"/>
                </a:lnTo>
                <a:lnTo>
                  <a:pt x="4981" y="300"/>
                </a:lnTo>
                <a:lnTo>
                  <a:pt x="4976" y="311"/>
                </a:lnTo>
                <a:lnTo>
                  <a:pt x="4974" y="319"/>
                </a:lnTo>
                <a:lnTo>
                  <a:pt x="4974" y="324"/>
                </a:lnTo>
                <a:lnTo>
                  <a:pt x="4976" y="328"/>
                </a:lnTo>
                <a:lnTo>
                  <a:pt x="4966" y="335"/>
                </a:lnTo>
                <a:lnTo>
                  <a:pt x="4957" y="343"/>
                </a:lnTo>
                <a:lnTo>
                  <a:pt x="4950" y="352"/>
                </a:lnTo>
                <a:lnTo>
                  <a:pt x="4942" y="359"/>
                </a:lnTo>
                <a:lnTo>
                  <a:pt x="4933" y="367"/>
                </a:lnTo>
                <a:lnTo>
                  <a:pt x="4926" y="376"/>
                </a:lnTo>
                <a:lnTo>
                  <a:pt x="4923" y="384"/>
                </a:lnTo>
                <a:lnTo>
                  <a:pt x="4920" y="388"/>
                </a:lnTo>
                <a:lnTo>
                  <a:pt x="4916" y="391"/>
                </a:lnTo>
                <a:lnTo>
                  <a:pt x="4911" y="394"/>
                </a:lnTo>
                <a:lnTo>
                  <a:pt x="4906" y="396"/>
                </a:lnTo>
                <a:lnTo>
                  <a:pt x="4901" y="398"/>
                </a:lnTo>
                <a:lnTo>
                  <a:pt x="4898" y="400"/>
                </a:lnTo>
                <a:lnTo>
                  <a:pt x="4891" y="406"/>
                </a:lnTo>
                <a:lnTo>
                  <a:pt x="4886" y="415"/>
                </a:lnTo>
                <a:lnTo>
                  <a:pt x="4879" y="425"/>
                </a:lnTo>
                <a:lnTo>
                  <a:pt x="4869" y="434"/>
                </a:lnTo>
                <a:lnTo>
                  <a:pt x="4863" y="442"/>
                </a:lnTo>
                <a:lnTo>
                  <a:pt x="4860" y="452"/>
                </a:lnTo>
                <a:lnTo>
                  <a:pt x="4858" y="461"/>
                </a:lnTo>
                <a:lnTo>
                  <a:pt x="4853" y="470"/>
                </a:lnTo>
                <a:lnTo>
                  <a:pt x="4846" y="476"/>
                </a:lnTo>
                <a:lnTo>
                  <a:pt x="4839" y="483"/>
                </a:lnTo>
                <a:lnTo>
                  <a:pt x="4821" y="493"/>
                </a:lnTo>
                <a:lnTo>
                  <a:pt x="4805" y="502"/>
                </a:lnTo>
                <a:lnTo>
                  <a:pt x="4788" y="512"/>
                </a:lnTo>
                <a:lnTo>
                  <a:pt x="4780" y="521"/>
                </a:lnTo>
                <a:lnTo>
                  <a:pt x="4773" y="529"/>
                </a:lnTo>
                <a:lnTo>
                  <a:pt x="4763" y="550"/>
                </a:lnTo>
                <a:lnTo>
                  <a:pt x="4757" y="560"/>
                </a:lnTo>
                <a:lnTo>
                  <a:pt x="4754" y="560"/>
                </a:lnTo>
                <a:lnTo>
                  <a:pt x="4751" y="560"/>
                </a:lnTo>
                <a:lnTo>
                  <a:pt x="4742" y="565"/>
                </a:lnTo>
                <a:lnTo>
                  <a:pt x="4723" y="582"/>
                </a:lnTo>
                <a:lnTo>
                  <a:pt x="4711" y="591"/>
                </a:lnTo>
                <a:lnTo>
                  <a:pt x="4698" y="597"/>
                </a:lnTo>
                <a:lnTo>
                  <a:pt x="4684" y="601"/>
                </a:lnTo>
                <a:lnTo>
                  <a:pt x="4669" y="604"/>
                </a:lnTo>
                <a:lnTo>
                  <a:pt x="4638" y="608"/>
                </a:lnTo>
                <a:lnTo>
                  <a:pt x="4607" y="611"/>
                </a:lnTo>
                <a:lnTo>
                  <a:pt x="4594" y="613"/>
                </a:lnTo>
                <a:lnTo>
                  <a:pt x="4578" y="613"/>
                </a:lnTo>
                <a:lnTo>
                  <a:pt x="4549" y="614"/>
                </a:lnTo>
                <a:lnTo>
                  <a:pt x="4536" y="618"/>
                </a:lnTo>
                <a:lnTo>
                  <a:pt x="4520" y="621"/>
                </a:lnTo>
                <a:lnTo>
                  <a:pt x="4507" y="625"/>
                </a:lnTo>
                <a:lnTo>
                  <a:pt x="4500" y="625"/>
                </a:lnTo>
                <a:lnTo>
                  <a:pt x="4493" y="625"/>
                </a:lnTo>
                <a:lnTo>
                  <a:pt x="4491" y="616"/>
                </a:lnTo>
                <a:lnTo>
                  <a:pt x="4488" y="608"/>
                </a:lnTo>
                <a:lnTo>
                  <a:pt x="4485" y="601"/>
                </a:lnTo>
                <a:lnTo>
                  <a:pt x="4478" y="594"/>
                </a:lnTo>
                <a:lnTo>
                  <a:pt x="4471" y="587"/>
                </a:lnTo>
                <a:lnTo>
                  <a:pt x="4464" y="584"/>
                </a:lnTo>
                <a:lnTo>
                  <a:pt x="4456" y="584"/>
                </a:lnTo>
                <a:lnTo>
                  <a:pt x="4447" y="585"/>
                </a:lnTo>
                <a:lnTo>
                  <a:pt x="4442" y="589"/>
                </a:lnTo>
                <a:lnTo>
                  <a:pt x="4437" y="594"/>
                </a:lnTo>
                <a:lnTo>
                  <a:pt x="4428" y="609"/>
                </a:lnTo>
                <a:lnTo>
                  <a:pt x="4418" y="625"/>
                </a:lnTo>
                <a:lnTo>
                  <a:pt x="4413" y="632"/>
                </a:lnTo>
                <a:lnTo>
                  <a:pt x="4406" y="637"/>
                </a:lnTo>
                <a:lnTo>
                  <a:pt x="4394" y="640"/>
                </a:lnTo>
                <a:lnTo>
                  <a:pt x="4381" y="642"/>
                </a:lnTo>
                <a:lnTo>
                  <a:pt x="4367" y="643"/>
                </a:lnTo>
                <a:lnTo>
                  <a:pt x="4353" y="647"/>
                </a:lnTo>
                <a:lnTo>
                  <a:pt x="4348" y="649"/>
                </a:lnTo>
                <a:lnTo>
                  <a:pt x="4341" y="654"/>
                </a:lnTo>
                <a:lnTo>
                  <a:pt x="4323" y="669"/>
                </a:lnTo>
                <a:lnTo>
                  <a:pt x="4306" y="683"/>
                </a:lnTo>
                <a:lnTo>
                  <a:pt x="4288" y="693"/>
                </a:lnTo>
                <a:lnTo>
                  <a:pt x="4273" y="703"/>
                </a:lnTo>
                <a:lnTo>
                  <a:pt x="4266" y="710"/>
                </a:lnTo>
                <a:lnTo>
                  <a:pt x="4258" y="717"/>
                </a:lnTo>
                <a:lnTo>
                  <a:pt x="4244" y="734"/>
                </a:lnTo>
                <a:lnTo>
                  <a:pt x="4235" y="741"/>
                </a:lnTo>
                <a:lnTo>
                  <a:pt x="4227" y="744"/>
                </a:lnTo>
                <a:lnTo>
                  <a:pt x="4217" y="746"/>
                </a:lnTo>
                <a:lnTo>
                  <a:pt x="4208" y="746"/>
                </a:lnTo>
                <a:lnTo>
                  <a:pt x="4201" y="746"/>
                </a:lnTo>
                <a:lnTo>
                  <a:pt x="4191" y="747"/>
                </a:lnTo>
                <a:lnTo>
                  <a:pt x="4184" y="753"/>
                </a:lnTo>
                <a:lnTo>
                  <a:pt x="4176" y="759"/>
                </a:lnTo>
                <a:lnTo>
                  <a:pt x="4167" y="765"/>
                </a:lnTo>
                <a:lnTo>
                  <a:pt x="4159" y="770"/>
                </a:lnTo>
                <a:lnTo>
                  <a:pt x="4150" y="770"/>
                </a:lnTo>
                <a:lnTo>
                  <a:pt x="4142" y="770"/>
                </a:lnTo>
                <a:lnTo>
                  <a:pt x="4125" y="768"/>
                </a:lnTo>
                <a:lnTo>
                  <a:pt x="4116" y="768"/>
                </a:lnTo>
                <a:lnTo>
                  <a:pt x="4106" y="768"/>
                </a:lnTo>
                <a:lnTo>
                  <a:pt x="4087" y="775"/>
                </a:lnTo>
                <a:lnTo>
                  <a:pt x="4077" y="778"/>
                </a:lnTo>
                <a:lnTo>
                  <a:pt x="4068" y="783"/>
                </a:lnTo>
                <a:lnTo>
                  <a:pt x="4060" y="790"/>
                </a:lnTo>
                <a:lnTo>
                  <a:pt x="4053" y="797"/>
                </a:lnTo>
                <a:lnTo>
                  <a:pt x="4053" y="799"/>
                </a:lnTo>
                <a:lnTo>
                  <a:pt x="4036" y="804"/>
                </a:lnTo>
                <a:lnTo>
                  <a:pt x="4027" y="807"/>
                </a:lnTo>
                <a:lnTo>
                  <a:pt x="4021" y="807"/>
                </a:lnTo>
                <a:lnTo>
                  <a:pt x="4015" y="805"/>
                </a:lnTo>
                <a:lnTo>
                  <a:pt x="4010" y="802"/>
                </a:lnTo>
                <a:lnTo>
                  <a:pt x="4009" y="795"/>
                </a:lnTo>
                <a:lnTo>
                  <a:pt x="4009" y="787"/>
                </a:lnTo>
                <a:lnTo>
                  <a:pt x="4000" y="787"/>
                </a:lnTo>
                <a:lnTo>
                  <a:pt x="3990" y="787"/>
                </a:lnTo>
                <a:lnTo>
                  <a:pt x="3969" y="792"/>
                </a:lnTo>
                <a:lnTo>
                  <a:pt x="3949" y="797"/>
                </a:lnTo>
                <a:lnTo>
                  <a:pt x="3939" y="799"/>
                </a:lnTo>
                <a:lnTo>
                  <a:pt x="3929" y="800"/>
                </a:lnTo>
                <a:lnTo>
                  <a:pt x="3920" y="797"/>
                </a:lnTo>
                <a:lnTo>
                  <a:pt x="3910" y="794"/>
                </a:lnTo>
                <a:lnTo>
                  <a:pt x="3905" y="785"/>
                </a:lnTo>
                <a:lnTo>
                  <a:pt x="3898" y="776"/>
                </a:lnTo>
                <a:lnTo>
                  <a:pt x="3893" y="766"/>
                </a:lnTo>
                <a:lnTo>
                  <a:pt x="3891" y="761"/>
                </a:lnTo>
                <a:lnTo>
                  <a:pt x="3889" y="753"/>
                </a:lnTo>
                <a:lnTo>
                  <a:pt x="3884" y="754"/>
                </a:lnTo>
                <a:lnTo>
                  <a:pt x="3879" y="754"/>
                </a:lnTo>
                <a:lnTo>
                  <a:pt x="3871" y="758"/>
                </a:lnTo>
                <a:lnTo>
                  <a:pt x="3862" y="761"/>
                </a:lnTo>
                <a:lnTo>
                  <a:pt x="3855" y="761"/>
                </a:lnTo>
                <a:lnTo>
                  <a:pt x="3848" y="759"/>
                </a:lnTo>
                <a:lnTo>
                  <a:pt x="3843" y="759"/>
                </a:lnTo>
                <a:lnTo>
                  <a:pt x="3840" y="763"/>
                </a:lnTo>
                <a:lnTo>
                  <a:pt x="3838" y="766"/>
                </a:lnTo>
                <a:lnTo>
                  <a:pt x="3836" y="771"/>
                </a:lnTo>
                <a:lnTo>
                  <a:pt x="3835" y="782"/>
                </a:lnTo>
                <a:lnTo>
                  <a:pt x="3833" y="785"/>
                </a:lnTo>
                <a:lnTo>
                  <a:pt x="3828" y="787"/>
                </a:lnTo>
                <a:lnTo>
                  <a:pt x="3830" y="794"/>
                </a:lnTo>
                <a:lnTo>
                  <a:pt x="3830" y="799"/>
                </a:lnTo>
                <a:lnTo>
                  <a:pt x="3825" y="809"/>
                </a:lnTo>
                <a:lnTo>
                  <a:pt x="3823" y="812"/>
                </a:lnTo>
                <a:lnTo>
                  <a:pt x="3821" y="816"/>
                </a:lnTo>
                <a:lnTo>
                  <a:pt x="3823" y="819"/>
                </a:lnTo>
                <a:lnTo>
                  <a:pt x="3828" y="821"/>
                </a:lnTo>
                <a:lnTo>
                  <a:pt x="3828" y="824"/>
                </a:lnTo>
                <a:lnTo>
                  <a:pt x="3825" y="826"/>
                </a:lnTo>
                <a:lnTo>
                  <a:pt x="3818" y="828"/>
                </a:lnTo>
                <a:lnTo>
                  <a:pt x="3801" y="828"/>
                </a:lnTo>
                <a:lnTo>
                  <a:pt x="3794" y="829"/>
                </a:lnTo>
                <a:lnTo>
                  <a:pt x="3787" y="828"/>
                </a:lnTo>
                <a:lnTo>
                  <a:pt x="3784" y="826"/>
                </a:lnTo>
                <a:lnTo>
                  <a:pt x="3780" y="821"/>
                </a:lnTo>
                <a:lnTo>
                  <a:pt x="3773" y="821"/>
                </a:lnTo>
                <a:lnTo>
                  <a:pt x="3766" y="821"/>
                </a:lnTo>
                <a:lnTo>
                  <a:pt x="3754" y="817"/>
                </a:lnTo>
                <a:lnTo>
                  <a:pt x="3743" y="814"/>
                </a:lnTo>
                <a:lnTo>
                  <a:pt x="3734" y="814"/>
                </a:lnTo>
                <a:lnTo>
                  <a:pt x="3725" y="814"/>
                </a:lnTo>
                <a:lnTo>
                  <a:pt x="3719" y="814"/>
                </a:lnTo>
                <a:lnTo>
                  <a:pt x="3719" y="807"/>
                </a:lnTo>
                <a:lnTo>
                  <a:pt x="3719" y="804"/>
                </a:lnTo>
                <a:lnTo>
                  <a:pt x="3717" y="802"/>
                </a:lnTo>
                <a:lnTo>
                  <a:pt x="3712" y="800"/>
                </a:lnTo>
                <a:lnTo>
                  <a:pt x="3708" y="802"/>
                </a:lnTo>
                <a:lnTo>
                  <a:pt x="3707" y="805"/>
                </a:lnTo>
                <a:lnTo>
                  <a:pt x="3703" y="807"/>
                </a:lnTo>
                <a:lnTo>
                  <a:pt x="3698" y="807"/>
                </a:lnTo>
                <a:lnTo>
                  <a:pt x="3693" y="807"/>
                </a:lnTo>
                <a:lnTo>
                  <a:pt x="3690" y="809"/>
                </a:lnTo>
                <a:lnTo>
                  <a:pt x="3686" y="811"/>
                </a:lnTo>
                <a:lnTo>
                  <a:pt x="3684" y="814"/>
                </a:lnTo>
                <a:lnTo>
                  <a:pt x="3679" y="814"/>
                </a:lnTo>
                <a:lnTo>
                  <a:pt x="3676" y="816"/>
                </a:lnTo>
                <a:lnTo>
                  <a:pt x="3669" y="819"/>
                </a:lnTo>
                <a:lnTo>
                  <a:pt x="3662" y="822"/>
                </a:lnTo>
                <a:lnTo>
                  <a:pt x="3657" y="822"/>
                </a:lnTo>
                <a:lnTo>
                  <a:pt x="3650" y="821"/>
                </a:lnTo>
                <a:lnTo>
                  <a:pt x="3649" y="817"/>
                </a:lnTo>
                <a:lnTo>
                  <a:pt x="3645" y="816"/>
                </a:lnTo>
                <a:lnTo>
                  <a:pt x="3637" y="814"/>
                </a:lnTo>
                <a:lnTo>
                  <a:pt x="3637" y="811"/>
                </a:lnTo>
                <a:lnTo>
                  <a:pt x="3635" y="809"/>
                </a:lnTo>
                <a:lnTo>
                  <a:pt x="3630" y="807"/>
                </a:lnTo>
                <a:lnTo>
                  <a:pt x="3630" y="800"/>
                </a:lnTo>
                <a:lnTo>
                  <a:pt x="3628" y="797"/>
                </a:lnTo>
                <a:lnTo>
                  <a:pt x="3625" y="792"/>
                </a:lnTo>
                <a:lnTo>
                  <a:pt x="3623" y="787"/>
                </a:lnTo>
                <a:lnTo>
                  <a:pt x="3598" y="782"/>
                </a:lnTo>
                <a:lnTo>
                  <a:pt x="3569" y="776"/>
                </a:lnTo>
                <a:lnTo>
                  <a:pt x="3553" y="773"/>
                </a:lnTo>
                <a:lnTo>
                  <a:pt x="3540" y="773"/>
                </a:lnTo>
                <a:lnTo>
                  <a:pt x="3526" y="773"/>
                </a:lnTo>
                <a:lnTo>
                  <a:pt x="3514" y="776"/>
                </a:lnTo>
                <a:lnTo>
                  <a:pt x="3511" y="778"/>
                </a:lnTo>
                <a:lnTo>
                  <a:pt x="3504" y="785"/>
                </a:lnTo>
                <a:lnTo>
                  <a:pt x="3495" y="788"/>
                </a:lnTo>
                <a:lnTo>
                  <a:pt x="3487" y="792"/>
                </a:lnTo>
                <a:lnTo>
                  <a:pt x="3480" y="794"/>
                </a:lnTo>
                <a:lnTo>
                  <a:pt x="3478" y="797"/>
                </a:lnTo>
                <a:lnTo>
                  <a:pt x="3475" y="804"/>
                </a:lnTo>
                <a:lnTo>
                  <a:pt x="3473" y="812"/>
                </a:lnTo>
                <a:lnTo>
                  <a:pt x="3473" y="816"/>
                </a:lnTo>
                <a:lnTo>
                  <a:pt x="3475" y="826"/>
                </a:lnTo>
                <a:lnTo>
                  <a:pt x="3473" y="833"/>
                </a:lnTo>
                <a:lnTo>
                  <a:pt x="3473" y="836"/>
                </a:lnTo>
                <a:lnTo>
                  <a:pt x="3468" y="845"/>
                </a:lnTo>
                <a:lnTo>
                  <a:pt x="3461" y="850"/>
                </a:lnTo>
                <a:lnTo>
                  <a:pt x="3451" y="851"/>
                </a:lnTo>
                <a:lnTo>
                  <a:pt x="3441" y="851"/>
                </a:lnTo>
                <a:lnTo>
                  <a:pt x="3439" y="851"/>
                </a:lnTo>
                <a:lnTo>
                  <a:pt x="3429" y="850"/>
                </a:lnTo>
                <a:lnTo>
                  <a:pt x="3418" y="848"/>
                </a:lnTo>
                <a:lnTo>
                  <a:pt x="3413" y="848"/>
                </a:lnTo>
                <a:lnTo>
                  <a:pt x="3412" y="845"/>
                </a:lnTo>
                <a:lnTo>
                  <a:pt x="3412" y="841"/>
                </a:lnTo>
                <a:lnTo>
                  <a:pt x="3407" y="841"/>
                </a:lnTo>
                <a:lnTo>
                  <a:pt x="3401" y="841"/>
                </a:lnTo>
                <a:lnTo>
                  <a:pt x="3393" y="836"/>
                </a:lnTo>
                <a:lnTo>
                  <a:pt x="3386" y="831"/>
                </a:lnTo>
                <a:lnTo>
                  <a:pt x="3378" y="828"/>
                </a:lnTo>
                <a:lnTo>
                  <a:pt x="3372" y="828"/>
                </a:lnTo>
                <a:lnTo>
                  <a:pt x="3371" y="824"/>
                </a:lnTo>
                <a:lnTo>
                  <a:pt x="3371" y="821"/>
                </a:lnTo>
                <a:lnTo>
                  <a:pt x="3345" y="809"/>
                </a:lnTo>
                <a:lnTo>
                  <a:pt x="3332" y="804"/>
                </a:lnTo>
                <a:lnTo>
                  <a:pt x="3316" y="800"/>
                </a:lnTo>
                <a:lnTo>
                  <a:pt x="3309" y="790"/>
                </a:lnTo>
                <a:lnTo>
                  <a:pt x="3303" y="782"/>
                </a:lnTo>
                <a:lnTo>
                  <a:pt x="3294" y="771"/>
                </a:lnTo>
                <a:lnTo>
                  <a:pt x="3292" y="766"/>
                </a:lnTo>
                <a:lnTo>
                  <a:pt x="3289" y="759"/>
                </a:lnTo>
                <a:lnTo>
                  <a:pt x="3279" y="754"/>
                </a:lnTo>
                <a:lnTo>
                  <a:pt x="3268" y="749"/>
                </a:lnTo>
                <a:lnTo>
                  <a:pt x="3265" y="746"/>
                </a:lnTo>
                <a:lnTo>
                  <a:pt x="3262" y="741"/>
                </a:lnTo>
                <a:lnTo>
                  <a:pt x="3262" y="734"/>
                </a:lnTo>
                <a:lnTo>
                  <a:pt x="3262" y="725"/>
                </a:lnTo>
                <a:lnTo>
                  <a:pt x="3270" y="725"/>
                </a:lnTo>
                <a:lnTo>
                  <a:pt x="3275" y="727"/>
                </a:lnTo>
                <a:lnTo>
                  <a:pt x="3279" y="732"/>
                </a:lnTo>
                <a:lnTo>
                  <a:pt x="3282" y="737"/>
                </a:lnTo>
                <a:lnTo>
                  <a:pt x="3287" y="747"/>
                </a:lnTo>
                <a:lnTo>
                  <a:pt x="3291" y="751"/>
                </a:lnTo>
                <a:lnTo>
                  <a:pt x="3296" y="753"/>
                </a:lnTo>
                <a:lnTo>
                  <a:pt x="3299" y="747"/>
                </a:lnTo>
                <a:lnTo>
                  <a:pt x="3303" y="742"/>
                </a:lnTo>
                <a:lnTo>
                  <a:pt x="3303" y="739"/>
                </a:lnTo>
                <a:lnTo>
                  <a:pt x="3301" y="736"/>
                </a:lnTo>
                <a:lnTo>
                  <a:pt x="3299" y="734"/>
                </a:lnTo>
                <a:lnTo>
                  <a:pt x="3296" y="732"/>
                </a:lnTo>
                <a:lnTo>
                  <a:pt x="3296" y="730"/>
                </a:lnTo>
                <a:lnTo>
                  <a:pt x="3294" y="729"/>
                </a:lnTo>
                <a:lnTo>
                  <a:pt x="3289" y="727"/>
                </a:lnTo>
                <a:lnTo>
                  <a:pt x="3284" y="724"/>
                </a:lnTo>
                <a:lnTo>
                  <a:pt x="3284" y="722"/>
                </a:lnTo>
                <a:lnTo>
                  <a:pt x="3282" y="718"/>
                </a:lnTo>
                <a:lnTo>
                  <a:pt x="3274" y="713"/>
                </a:lnTo>
                <a:lnTo>
                  <a:pt x="3265" y="707"/>
                </a:lnTo>
                <a:lnTo>
                  <a:pt x="3256" y="701"/>
                </a:lnTo>
                <a:lnTo>
                  <a:pt x="3251" y="700"/>
                </a:lnTo>
                <a:lnTo>
                  <a:pt x="3244" y="698"/>
                </a:lnTo>
                <a:lnTo>
                  <a:pt x="3241" y="698"/>
                </a:lnTo>
                <a:lnTo>
                  <a:pt x="3234" y="700"/>
                </a:lnTo>
                <a:lnTo>
                  <a:pt x="3229" y="701"/>
                </a:lnTo>
                <a:lnTo>
                  <a:pt x="3224" y="705"/>
                </a:lnTo>
                <a:lnTo>
                  <a:pt x="3219" y="712"/>
                </a:lnTo>
                <a:lnTo>
                  <a:pt x="3219" y="713"/>
                </a:lnTo>
                <a:lnTo>
                  <a:pt x="3219" y="718"/>
                </a:lnTo>
                <a:lnTo>
                  <a:pt x="3217" y="724"/>
                </a:lnTo>
                <a:lnTo>
                  <a:pt x="3215" y="725"/>
                </a:lnTo>
                <a:lnTo>
                  <a:pt x="3210" y="727"/>
                </a:lnTo>
                <a:lnTo>
                  <a:pt x="3202" y="729"/>
                </a:lnTo>
                <a:lnTo>
                  <a:pt x="3198" y="729"/>
                </a:lnTo>
                <a:lnTo>
                  <a:pt x="3195" y="730"/>
                </a:lnTo>
                <a:lnTo>
                  <a:pt x="3193" y="732"/>
                </a:lnTo>
                <a:lnTo>
                  <a:pt x="3181" y="739"/>
                </a:lnTo>
                <a:lnTo>
                  <a:pt x="3174" y="742"/>
                </a:lnTo>
                <a:lnTo>
                  <a:pt x="3168" y="746"/>
                </a:lnTo>
                <a:lnTo>
                  <a:pt x="3164" y="746"/>
                </a:lnTo>
                <a:lnTo>
                  <a:pt x="3159" y="749"/>
                </a:lnTo>
                <a:lnTo>
                  <a:pt x="3156" y="753"/>
                </a:lnTo>
                <a:lnTo>
                  <a:pt x="3145" y="756"/>
                </a:lnTo>
                <a:lnTo>
                  <a:pt x="3137" y="758"/>
                </a:lnTo>
                <a:lnTo>
                  <a:pt x="3135" y="759"/>
                </a:lnTo>
                <a:lnTo>
                  <a:pt x="3135" y="763"/>
                </a:lnTo>
                <a:lnTo>
                  <a:pt x="3132" y="765"/>
                </a:lnTo>
                <a:lnTo>
                  <a:pt x="3122" y="771"/>
                </a:lnTo>
                <a:lnTo>
                  <a:pt x="3110" y="778"/>
                </a:lnTo>
                <a:lnTo>
                  <a:pt x="3103" y="780"/>
                </a:lnTo>
                <a:lnTo>
                  <a:pt x="3096" y="782"/>
                </a:lnTo>
                <a:lnTo>
                  <a:pt x="3087" y="782"/>
                </a:lnTo>
                <a:lnTo>
                  <a:pt x="3077" y="780"/>
                </a:lnTo>
                <a:lnTo>
                  <a:pt x="3069" y="775"/>
                </a:lnTo>
                <a:lnTo>
                  <a:pt x="3064" y="775"/>
                </a:lnTo>
                <a:lnTo>
                  <a:pt x="3057" y="773"/>
                </a:lnTo>
                <a:lnTo>
                  <a:pt x="3057" y="771"/>
                </a:lnTo>
                <a:lnTo>
                  <a:pt x="3055" y="770"/>
                </a:lnTo>
                <a:lnTo>
                  <a:pt x="3050" y="768"/>
                </a:lnTo>
                <a:lnTo>
                  <a:pt x="3045" y="765"/>
                </a:lnTo>
                <a:lnTo>
                  <a:pt x="3045" y="763"/>
                </a:lnTo>
                <a:lnTo>
                  <a:pt x="3043" y="759"/>
                </a:lnTo>
                <a:lnTo>
                  <a:pt x="3033" y="759"/>
                </a:lnTo>
                <a:lnTo>
                  <a:pt x="3023" y="759"/>
                </a:lnTo>
                <a:lnTo>
                  <a:pt x="3012" y="756"/>
                </a:lnTo>
                <a:lnTo>
                  <a:pt x="3006" y="753"/>
                </a:lnTo>
                <a:lnTo>
                  <a:pt x="2989" y="746"/>
                </a:lnTo>
                <a:lnTo>
                  <a:pt x="2978" y="742"/>
                </a:lnTo>
                <a:lnTo>
                  <a:pt x="2968" y="739"/>
                </a:lnTo>
                <a:lnTo>
                  <a:pt x="2966" y="734"/>
                </a:lnTo>
                <a:lnTo>
                  <a:pt x="2961" y="730"/>
                </a:lnTo>
                <a:lnTo>
                  <a:pt x="2958" y="725"/>
                </a:lnTo>
                <a:lnTo>
                  <a:pt x="2954" y="718"/>
                </a:lnTo>
                <a:lnTo>
                  <a:pt x="2953" y="718"/>
                </a:lnTo>
                <a:lnTo>
                  <a:pt x="2951" y="717"/>
                </a:lnTo>
                <a:lnTo>
                  <a:pt x="2949" y="712"/>
                </a:lnTo>
                <a:lnTo>
                  <a:pt x="2946" y="707"/>
                </a:lnTo>
                <a:lnTo>
                  <a:pt x="2944" y="707"/>
                </a:lnTo>
                <a:lnTo>
                  <a:pt x="2941" y="705"/>
                </a:lnTo>
                <a:lnTo>
                  <a:pt x="2941" y="698"/>
                </a:lnTo>
                <a:lnTo>
                  <a:pt x="2939" y="693"/>
                </a:lnTo>
                <a:lnTo>
                  <a:pt x="2934" y="684"/>
                </a:lnTo>
                <a:lnTo>
                  <a:pt x="2929" y="676"/>
                </a:lnTo>
                <a:lnTo>
                  <a:pt x="2927" y="671"/>
                </a:lnTo>
                <a:lnTo>
                  <a:pt x="2927" y="664"/>
                </a:lnTo>
                <a:lnTo>
                  <a:pt x="2925" y="661"/>
                </a:lnTo>
                <a:lnTo>
                  <a:pt x="2924" y="661"/>
                </a:lnTo>
                <a:lnTo>
                  <a:pt x="2922" y="662"/>
                </a:lnTo>
                <a:lnTo>
                  <a:pt x="2920" y="664"/>
                </a:lnTo>
                <a:lnTo>
                  <a:pt x="2900" y="664"/>
                </a:lnTo>
                <a:lnTo>
                  <a:pt x="2900" y="659"/>
                </a:lnTo>
                <a:lnTo>
                  <a:pt x="2896" y="655"/>
                </a:lnTo>
                <a:lnTo>
                  <a:pt x="2891" y="654"/>
                </a:lnTo>
                <a:lnTo>
                  <a:pt x="2886" y="652"/>
                </a:lnTo>
                <a:lnTo>
                  <a:pt x="2876" y="649"/>
                </a:lnTo>
                <a:lnTo>
                  <a:pt x="2871" y="647"/>
                </a:lnTo>
                <a:lnTo>
                  <a:pt x="2866" y="643"/>
                </a:lnTo>
                <a:lnTo>
                  <a:pt x="2859" y="647"/>
                </a:lnTo>
                <a:lnTo>
                  <a:pt x="2854" y="652"/>
                </a:lnTo>
                <a:lnTo>
                  <a:pt x="2845" y="664"/>
                </a:lnTo>
                <a:lnTo>
                  <a:pt x="2844" y="672"/>
                </a:lnTo>
                <a:lnTo>
                  <a:pt x="2842" y="681"/>
                </a:lnTo>
                <a:lnTo>
                  <a:pt x="2838" y="688"/>
                </a:lnTo>
                <a:lnTo>
                  <a:pt x="2837" y="691"/>
                </a:lnTo>
                <a:lnTo>
                  <a:pt x="2832" y="691"/>
                </a:lnTo>
                <a:lnTo>
                  <a:pt x="2832" y="698"/>
                </a:lnTo>
                <a:lnTo>
                  <a:pt x="2830" y="703"/>
                </a:lnTo>
                <a:lnTo>
                  <a:pt x="2827" y="707"/>
                </a:lnTo>
                <a:lnTo>
                  <a:pt x="2825" y="712"/>
                </a:lnTo>
                <a:lnTo>
                  <a:pt x="2816" y="713"/>
                </a:lnTo>
                <a:lnTo>
                  <a:pt x="2808" y="717"/>
                </a:lnTo>
                <a:lnTo>
                  <a:pt x="2803" y="720"/>
                </a:lnTo>
                <a:lnTo>
                  <a:pt x="2798" y="725"/>
                </a:lnTo>
                <a:lnTo>
                  <a:pt x="2787" y="725"/>
                </a:lnTo>
                <a:lnTo>
                  <a:pt x="2779" y="727"/>
                </a:lnTo>
                <a:lnTo>
                  <a:pt x="2770" y="729"/>
                </a:lnTo>
                <a:lnTo>
                  <a:pt x="2763" y="732"/>
                </a:lnTo>
                <a:lnTo>
                  <a:pt x="2746" y="732"/>
                </a:lnTo>
                <a:lnTo>
                  <a:pt x="2740" y="730"/>
                </a:lnTo>
                <a:lnTo>
                  <a:pt x="2738" y="729"/>
                </a:lnTo>
                <a:lnTo>
                  <a:pt x="2736" y="725"/>
                </a:lnTo>
                <a:lnTo>
                  <a:pt x="2726" y="732"/>
                </a:lnTo>
                <a:lnTo>
                  <a:pt x="2714" y="737"/>
                </a:lnTo>
                <a:lnTo>
                  <a:pt x="2707" y="739"/>
                </a:lnTo>
                <a:lnTo>
                  <a:pt x="2702" y="742"/>
                </a:lnTo>
                <a:lnTo>
                  <a:pt x="2699" y="747"/>
                </a:lnTo>
                <a:lnTo>
                  <a:pt x="2695" y="753"/>
                </a:lnTo>
                <a:lnTo>
                  <a:pt x="2685" y="753"/>
                </a:lnTo>
                <a:lnTo>
                  <a:pt x="2676" y="753"/>
                </a:lnTo>
                <a:lnTo>
                  <a:pt x="2661" y="756"/>
                </a:lnTo>
                <a:lnTo>
                  <a:pt x="2646" y="761"/>
                </a:lnTo>
                <a:lnTo>
                  <a:pt x="2637" y="761"/>
                </a:lnTo>
                <a:lnTo>
                  <a:pt x="2627" y="759"/>
                </a:lnTo>
                <a:lnTo>
                  <a:pt x="2622" y="759"/>
                </a:lnTo>
                <a:lnTo>
                  <a:pt x="2618" y="761"/>
                </a:lnTo>
                <a:lnTo>
                  <a:pt x="2615" y="763"/>
                </a:lnTo>
                <a:lnTo>
                  <a:pt x="2613" y="766"/>
                </a:lnTo>
                <a:lnTo>
                  <a:pt x="2579" y="766"/>
                </a:lnTo>
                <a:lnTo>
                  <a:pt x="2571" y="766"/>
                </a:lnTo>
                <a:lnTo>
                  <a:pt x="2562" y="768"/>
                </a:lnTo>
                <a:lnTo>
                  <a:pt x="2554" y="771"/>
                </a:lnTo>
                <a:lnTo>
                  <a:pt x="2545" y="776"/>
                </a:lnTo>
                <a:lnTo>
                  <a:pt x="2543" y="778"/>
                </a:lnTo>
                <a:lnTo>
                  <a:pt x="2533" y="785"/>
                </a:lnTo>
                <a:lnTo>
                  <a:pt x="2526" y="787"/>
                </a:lnTo>
                <a:lnTo>
                  <a:pt x="2521" y="788"/>
                </a:lnTo>
                <a:lnTo>
                  <a:pt x="2518" y="787"/>
                </a:lnTo>
                <a:lnTo>
                  <a:pt x="2514" y="787"/>
                </a:lnTo>
                <a:lnTo>
                  <a:pt x="2511" y="787"/>
                </a:lnTo>
                <a:lnTo>
                  <a:pt x="2502" y="788"/>
                </a:lnTo>
                <a:lnTo>
                  <a:pt x="2496" y="790"/>
                </a:lnTo>
                <a:lnTo>
                  <a:pt x="2480" y="802"/>
                </a:lnTo>
                <a:lnTo>
                  <a:pt x="2477" y="802"/>
                </a:lnTo>
                <a:lnTo>
                  <a:pt x="2465" y="804"/>
                </a:lnTo>
                <a:lnTo>
                  <a:pt x="2461" y="804"/>
                </a:lnTo>
                <a:lnTo>
                  <a:pt x="2456" y="807"/>
                </a:lnTo>
                <a:lnTo>
                  <a:pt x="2444" y="807"/>
                </a:lnTo>
                <a:lnTo>
                  <a:pt x="2431" y="805"/>
                </a:lnTo>
                <a:lnTo>
                  <a:pt x="2421" y="802"/>
                </a:lnTo>
                <a:lnTo>
                  <a:pt x="2409" y="800"/>
                </a:lnTo>
                <a:lnTo>
                  <a:pt x="2395" y="802"/>
                </a:lnTo>
                <a:lnTo>
                  <a:pt x="2383" y="804"/>
                </a:lnTo>
                <a:lnTo>
                  <a:pt x="2369" y="807"/>
                </a:lnTo>
                <a:lnTo>
                  <a:pt x="2354" y="807"/>
                </a:lnTo>
                <a:lnTo>
                  <a:pt x="2354" y="812"/>
                </a:lnTo>
                <a:lnTo>
                  <a:pt x="2351" y="814"/>
                </a:lnTo>
                <a:lnTo>
                  <a:pt x="2347" y="814"/>
                </a:lnTo>
                <a:lnTo>
                  <a:pt x="2344" y="812"/>
                </a:lnTo>
                <a:lnTo>
                  <a:pt x="2342" y="812"/>
                </a:lnTo>
                <a:lnTo>
                  <a:pt x="2337" y="816"/>
                </a:lnTo>
                <a:lnTo>
                  <a:pt x="2332" y="822"/>
                </a:lnTo>
                <a:lnTo>
                  <a:pt x="2325" y="828"/>
                </a:lnTo>
                <a:lnTo>
                  <a:pt x="2323" y="829"/>
                </a:lnTo>
                <a:lnTo>
                  <a:pt x="2315" y="836"/>
                </a:lnTo>
                <a:lnTo>
                  <a:pt x="2310" y="841"/>
                </a:lnTo>
                <a:lnTo>
                  <a:pt x="2305" y="846"/>
                </a:lnTo>
                <a:lnTo>
                  <a:pt x="2301" y="853"/>
                </a:lnTo>
                <a:lnTo>
                  <a:pt x="2299" y="857"/>
                </a:lnTo>
                <a:lnTo>
                  <a:pt x="2291" y="860"/>
                </a:lnTo>
                <a:lnTo>
                  <a:pt x="2284" y="865"/>
                </a:lnTo>
                <a:lnTo>
                  <a:pt x="2270" y="874"/>
                </a:lnTo>
                <a:lnTo>
                  <a:pt x="2269" y="877"/>
                </a:lnTo>
                <a:lnTo>
                  <a:pt x="2265" y="882"/>
                </a:lnTo>
                <a:lnTo>
                  <a:pt x="2259" y="886"/>
                </a:lnTo>
                <a:lnTo>
                  <a:pt x="2253" y="891"/>
                </a:lnTo>
                <a:lnTo>
                  <a:pt x="2248" y="896"/>
                </a:lnTo>
                <a:lnTo>
                  <a:pt x="2245" y="903"/>
                </a:lnTo>
                <a:lnTo>
                  <a:pt x="2238" y="904"/>
                </a:lnTo>
                <a:lnTo>
                  <a:pt x="2231" y="906"/>
                </a:lnTo>
                <a:lnTo>
                  <a:pt x="2228" y="911"/>
                </a:lnTo>
                <a:lnTo>
                  <a:pt x="2224" y="916"/>
                </a:lnTo>
                <a:lnTo>
                  <a:pt x="2211" y="920"/>
                </a:lnTo>
                <a:lnTo>
                  <a:pt x="2197" y="923"/>
                </a:lnTo>
                <a:lnTo>
                  <a:pt x="2185" y="928"/>
                </a:lnTo>
                <a:lnTo>
                  <a:pt x="2180" y="933"/>
                </a:lnTo>
                <a:lnTo>
                  <a:pt x="2177" y="937"/>
                </a:lnTo>
                <a:lnTo>
                  <a:pt x="2170" y="939"/>
                </a:lnTo>
                <a:lnTo>
                  <a:pt x="2165" y="940"/>
                </a:lnTo>
                <a:lnTo>
                  <a:pt x="2154" y="945"/>
                </a:lnTo>
                <a:lnTo>
                  <a:pt x="2146" y="952"/>
                </a:lnTo>
                <a:lnTo>
                  <a:pt x="2136" y="957"/>
                </a:lnTo>
                <a:lnTo>
                  <a:pt x="2134" y="964"/>
                </a:lnTo>
                <a:lnTo>
                  <a:pt x="2132" y="964"/>
                </a:lnTo>
                <a:lnTo>
                  <a:pt x="2129" y="964"/>
                </a:lnTo>
                <a:lnTo>
                  <a:pt x="2124" y="968"/>
                </a:lnTo>
                <a:lnTo>
                  <a:pt x="2120" y="971"/>
                </a:lnTo>
                <a:lnTo>
                  <a:pt x="2112" y="978"/>
                </a:lnTo>
                <a:lnTo>
                  <a:pt x="2105" y="986"/>
                </a:lnTo>
                <a:lnTo>
                  <a:pt x="2100" y="990"/>
                </a:lnTo>
                <a:lnTo>
                  <a:pt x="2095" y="992"/>
                </a:lnTo>
                <a:lnTo>
                  <a:pt x="2089" y="1002"/>
                </a:lnTo>
                <a:lnTo>
                  <a:pt x="2083" y="1010"/>
                </a:lnTo>
                <a:lnTo>
                  <a:pt x="2078" y="1014"/>
                </a:lnTo>
                <a:lnTo>
                  <a:pt x="2074" y="1017"/>
                </a:lnTo>
                <a:lnTo>
                  <a:pt x="2067" y="1019"/>
                </a:lnTo>
                <a:lnTo>
                  <a:pt x="2060" y="1019"/>
                </a:lnTo>
                <a:lnTo>
                  <a:pt x="2059" y="1022"/>
                </a:lnTo>
                <a:lnTo>
                  <a:pt x="2059" y="1024"/>
                </a:lnTo>
                <a:lnTo>
                  <a:pt x="2055" y="1034"/>
                </a:lnTo>
                <a:lnTo>
                  <a:pt x="2052" y="1041"/>
                </a:lnTo>
                <a:lnTo>
                  <a:pt x="2049" y="1046"/>
                </a:lnTo>
                <a:lnTo>
                  <a:pt x="2043" y="1051"/>
                </a:lnTo>
                <a:lnTo>
                  <a:pt x="2042" y="1053"/>
                </a:lnTo>
                <a:lnTo>
                  <a:pt x="2035" y="1056"/>
                </a:lnTo>
                <a:lnTo>
                  <a:pt x="2033" y="1058"/>
                </a:lnTo>
                <a:lnTo>
                  <a:pt x="2025" y="1065"/>
                </a:lnTo>
                <a:lnTo>
                  <a:pt x="2020" y="1070"/>
                </a:lnTo>
                <a:lnTo>
                  <a:pt x="2016" y="1079"/>
                </a:lnTo>
                <a:lnTo>
                  <a:pt x="2014" y="1089"/>
                </a:lnTo>
                <a:lnTo>
                  <a:pt x="2013" y="1090"/>
                </a:lnTo>
                <a:lnTo>
                  <a:pt x="2013" y="1094"/>
                </a:lnTo>
                <a:lnTo>
                  <a:pt x="2003" y="1099"/>
                </a:lnTo>
                <a:lnTo>
                  <a:pt x="1992" y="1104"/>
                </a:lnTo>
                <a:lnTo>
                  <a:pt x="1985" y="1113"/>
                </a:lnTo>
                <a:lnTo>
                  <a:pt x="1982" y="1116"/>
                </a:lnTo>
                <a:lnTo>
                  <a:pt x="1979" y="1121"/>
                </a:lnTo>
                <a:lnTo>
                  <a:pt x="1974" y="1125"/>
                </a:lnTo>
                <a:lnTo>
                  <a:pt x="1968" y="1130"/>
                </a:lnTo>
                <a:lnTo>
                  <a:pt x="1965" y="1133"/>
                </a:lnTo>
                <a:lnTo>
                  <a:pt x="1958" y="1135"/>
                </a:lnTo>
                <a:lnTo>
                  <a:pt x="1951" y="1140"/>
                </a:lnTo>
                <a:lnTo>
                  <a:pt x="1946" y="1145"/>
                </a:lnTo>
                <a:lnTo>
                  <a:pt x="1934" y="1155"/>
                </a:lnTo>
                <a:lnTo>
                  <a:pt x="1924" y="1167"/>
                </a:lnTo>
                <a:lnTo>
                  <a:pt x="1917" y="1172"/>
                </a:lnTo>
                <a:lnTo>
                  <a:pt x="1910" y="1176"/>
                </a:lnTo>
                <a:lnTo>
                  <a:pt x="1890" y="1217"/>
                </a:lnTo>
                <a:lnTo>
                  <a:pt x="1876" y="1223"/>
                </a:lnTo>
                <a:lnTo>
                  <a:pt x="1863" y="1230"/>
                </a:lnTo>
                <a:lnTo>
                  <a:pt x="1859" y="1237"/>
                </a:lnTo>
                <a:lnTo>
                  <a:pt x="1856" y="1244"/>
                </a:lnTo>
                <a:lnTo>
                  <a:pt x="1849" y="1247"/>
                </a:lnTo>
                <a:lnTo>
                  <a:pt x="1842" y="1251"/>
                </a:lnTo>
                <a:lnTo>
                  <a:pt x="1841" y="1258"/>
                </a:lnTo>
                <a:lnTo>
                  <a:pt x="1839" y="1258"/>
                </a:lnTo>
                <a:lnTo>
                  <a:pt x="1835" y="1258"/>
                </a:lnTo>
                <a:lnTo>
                  <a:pt x="1832" y="1259"/>
                </a:lnTo>
                <a:lnTo>
                  <a:pt x="1829" y="1261"/>
                </a:lnTo>
                <a:lnTo>
                  <a:pt x="1823" y="1266"/>
                </a:lnTo>
                <a:lnTo>
                  <a:pt x="1822" y="1269"/>
                </a:lnTo>
                <a:lnTo>
                  <a:pt x="1818" y="1271"/>
                </a:lnTo>
                <a:lnTo>
                  <a:pt x="1815" y="1273"/>
                </a:lnTo>
                <a:lnTo>
                  <a:pt x="1808" y="1271"/>
                </a:lnTo>
                <a:lnTo>
                  <a:pt x="1806" y="1278"/>
                </a:lnTo>
                <a:lnTo>
                  <a:pt x="1801" y="1281"/>
                </a:lnTo>
                <a:lnTo>
                  <a:pt x="1798" y="1287"/>
                </a:lnTo>
                <a:lnTo>
                  <a:pt x="1794" y="1292"/>
                </a:lnTo>
                <a:lnTo>
                  <a:pt x="1794" y="1298"/>
                </a:lnTo>
                <a:lnTo>
                  <a:pt x="1794" y="1305"/>
                </a:lnTo>
                <a:lnTo>
                  <a:pt x="1796" y="1310"/>
                </a:lnTo>
                <a:lnTo>
                  <a:pt x="1798" y="1314"/>
                </a:lnTo>
                <a:lnTo>
                  <a:pt x="1801" y="1316"/>
                </a:lnTo>
                <a:lnTo>
                  <a:pt x="1805" y="1319"/>
                </a:lnTo>
                <a:lnTo>
                  <a:pt x="1808" y="1322"/>
                </a:lnTo>
                <a:lnTo>
                  <a:pt x="1810" y="1326"/>
                </a:lnTo>
                <a:lnTo>
                  <a:pt x="1808" y="1333"/>
                </a:lnTo>
                <a:lnTo>
                  <a:pt x="1806" y="1341"/>
                </a:lnTo>
                <a:lnTo>
                  <a:pt x="1805" y="1350"/>
                </a:lnTo>
                <a:lnTo>
                  <a:pt x="1798" y="1363"/>
                </a:lnTo>
                <a:lnTo>
                  <a:pt x="1781" y="1387"/>
                </a:lnTo>
                <a:lnTo>
                  <a:pt x="1774" y="1387"/>
                </a:lnTo>
                <a:lnTo>
                  <a:pt x="1774" y="1391"/>
                </a:lnTo>
                <a:lnTo>
                  <a:pt x="1772" y="1394"/>
                </a:lnTo>
                <a:lnTo>
                  <a:pt x="1767" y="1394"/>
                </a:lnTo>
                <a:lnTo>
                  <a:pt x="1760" y="1399"/>
                </a:lnTo>
                <a:lnTo>
                  <a:pt x="1754" y="1402"/>
                </a:lnTo>
                <a:lnTo>
                  <a:pt x="1738" y="1409"/>
                </a:lnTo>
                <a:lnTo>
                  <a:pt x="1730" y="1413"/>
                </a:lnTo>
                <a:lnTo>
                  <a:pt x="1723" y="1416"/>
                </a:lnTo>
                <a:lnTo>
                  <a:pt x="1718" y="1421"/>
                </a:lnTo>
                <a:lnTo>
                  <a:pt x="1713" y="1428"/>
                </a:lnTo>
                <a:lnTo>
                  <a:pt x="1699" y="1428"/>
                </a:lnTo>
                <a:lnTo>
                  <a:pt x="1697" y="1435"/>
                </a:lnTo>
                <a:lnTo>
                  <a:pt x="1696" y="1435"/>
                </a:lnTo>
                <a:lnTo>
                  <a:pt x="1692" y="1435"/>
                </a:lnTo>
                <a:lnTo>
                  <a:pt x="1665" y="1435"/>
                </a:lnTo>
                <a:lnTo>
                  <a:pt x="1653" y="1437"/>
                </a:lnTo>
                <a:lnTo>
                  <a:pt x="1649" y="1440"/>
                </a:lnTo>
                <a:lnTo>
                  <a:pt x="1644" y="1442"/>
                </a:lnTo>
                <a:lnTo>
                  <a:pt x="1614" y="1438"/>
                </a:lnTo>
                <a:lnTo>
                  <a:pt x="1579" y="1435"/>
                </a:lnTo>
                <a:lnTo>
                  <a:pt x="1545" y="1435"/>
                </a:lnTo>
                <a:lnTo>
                  <a:pt x="1508" y="1435"/>
                </a:lnTo>
                <a:lnTo>
                  <a:pt x="1506" y="1432"/>
                </a:lnTo>
                <a:lnTo>
                  <a:pt x="1503" y="1430"/>
                </a:lnTo>
                <a:lnTo>
                  <a:pt x="1494" y="1430"/>
                </a:lnTo>
                <a:lnTo>
                  <a:pt x="1491" y="1430"/>
                </a:lnTo>
                <a:lnTo>
                  <a:pt x="1487" y="1425"/>
                </a:lnTo>
                <a:lnTo>
                  <a:pt x="1484" y="1421"/>
                </a:lnTo>
                <a:lnTo>
                  <a:pt x="1475" y="1418"/>
                </a:lnTo>
                <a:lnTo>
                  <a:pt x="1469" y="1418"/>
                </a:lnTo>
                <a:lnTo>
                  <a:pt x="1463" y="1416"/>
                </a:lnTo>
                <a:lnTo>
                  <a:pt x="1460" y="1414"/>
                </a:lnTo>
                <a:lnTo>
                  <a:pt x="1457" y="1414"/>
                </a:lnTo>
                <a:lnTo>
                  <a:pt x="1448" y="1416"/>
                </a:lnTo>
                <a:lnTo>
                  <a:pt x="1440" y="1414"/>
                </a:lnTo>
                <a:lnTo>
                  <a:pt x="1434" y="1418"/>
                </a:lnTo>
                <a:lnTo>
                  <a:pt x="1431" y="1423"/>
                </a:lnTo>
                <a:lnTo>
                  <a:pt x="1426" y="1435"/>
                </a:lnTo>
                <a:lnTo>
                  <a:pt x="1421" y="1447"/>
                </a:lnTo>
                <a:lnTo>
                  <a:pt x="1417" y="1452"/>
                </a:lnTo>
                <a:lnTo>
                  <a:pt x="1412" y="1455"/>
                </a:lnTo>
                <a:lnTo>
                  <a:pt x="1411" y="1462"/>
                </a:lnTo>
                <a:lnTo>
                  <a:pt x="1409" y="1462"/>
                </a:lnTo>
                <a:lnTo>
                  <a:pt x="1405" y="1462"/>
                </a:lnTo>
                <a:lnTo>
                  <a:pt x="1397" y="1464"/>
                </a:lnTo>
                <a:lnTo>
                  <a:pt x="1388" y="1467"/>
                </a:lnTo>
                <a:lnTo>
                  <a:pt x="1383" y="1471"/>
                </a:lnTo>
                <a:lnTo>
                  <a:pt x="1378" y="1476"/>
                </a:lnTo>
                <a:lnTo>
                  <a:pt x="1371" y="1476"/>
                </a:lnTo>
                <a:lnTo>
                  <a:pt x="1365" y="1476"/>
                </a:lnTo>
                <a:lnTo>
                  <a:pt x="1354" y="1479"/>
                </a:lnTo>
                <a:lnTo>
                  <a:pt x="1344" y="1483"/>
                </a:lnTo>
                <a:lnTo>
                  <a:pt x="1339" y="1484"/>
                </a:lnTo>
                <a:lnTo>
                  <a:pt x="1330" y="1483"/>
                </a:lnTo>
                <a:lnTo>
                  <a:pt x="1315" y="1484"/>
                </a:lnTo>
                <a:lnTo>
                  <a:pt x="1301" y="1488"/>
                </a:lnTo>
                <a:lnTo>
                  <a:pt x="1290" y="1493"/>
                </a:lnTo>
                <a:lnTo>
                  <a:pt x="1276" y="1496"/>
                </a:lnTo>
                <a:lnTo>
                  <a:pt x="1187" y="1496"/>
                </a:lnTo>
                <a:lnTo>
                  <a:pt x="1182" y="1496"/>
                </a:lnTo>
                <a:lnTo>
                  <a:pt x="1180" y="1493"/>
                </a:lnTo>
                <a:lnTo>
                  <a:pt x="1180" y="1490"/>
                </a:lnTo>
                <a:lnTo>
                  <a:pt x="1155" y="1490"/>
                </a:lnTo>
                <a:lnTo>
                  <a:pt x="1131" y="1491"/>
                </a:lnTo>
                <a:lnTo>
                  <a:pt x="1110" y="1496"/>
                </a:lnTo>
                <a:lnTo>
                  <a:pt x="1100" y="1500"/>
                </a:lnTo>
                <a:lnTo>
                  <a:pt x="1092" y="1503"/>
                </a:lnTo>
                <a:lnTo>
                  <a:pt x="1090" y="1510"/>
                </a:lnTo>
                <a:lnTo>
                  <a:pt x="1088" y="1510"/>
                </a:lnTo>
                <a:lnTo>
                  <a:pt x="1085" y="1510"/>
                </a:lnTo>
                <a:lnTo>
                  <a:pt x="1085" y="1517"/>
                </a:lnTo>
                <a:lnTo>
                  <a:pt x="1083" y="1519"/>
                </a:lnTo>
                <a:lnTo>
                  <a:pt x="1068" y="1534"/>
                </a:lnTo>
                <a:lnTo>
                  <a:pt x="1064" y="1541"/>
                </a:lnTo>
                <a:lnTo>
                  <a:pt x="1064" y="1544"/>
                </a:lnTo>
                <a:lnTo>
                  <a:pt x="1064" y="1548"/>
                </a:lnTo>
                <a:lnTo>
                  <a:pt x="1064" y="1553"/>
                </a:lnTo>
                <a:lnTo>
                  <a:pt x="1063" y="1570"/>
                </a:lnTo>
                <a:lnTo>
                  <a:pt x="1059" y="1587"/>
                </a:lnTo>
                <a:lnTo>
                  <a:pt x="1057" y="1606"/>
                </a:lnTo>
                <a:lnTo>
                  <a:pt x="1057" y="1626"/>
                </a:lnTo>
                <a:lnTo>
                  <a:pt x="1064" y="1629"/>
                </a:lnTo>
                <a:lnTo>
                  <a:pt x="1069" y="1633"/>
                </a:lnTo>
                <a:lnTo>
                  <a:pt x="1076" y="1643"/>
                </a:lnTo>
                <a:lnTo>
                  <a:pt x="1080" y="1647"/>
                </a:lnTo>
                <a:lnTo>
                  <a:pt x="1085" y="1650"/>
                </a:lnTo>
                <a:lnTo>
                  <a:pt x="1092" y="1653"/>
                </a:lnTo>
                <a:lnTo>
                  <a:pt x="1098" y="1653"/>
                </a:lnTo>
                <a:lnTo>
                  <a:pt x="1100" y="1657"/>
                </a:lnTo>
                <a:lnTo>
                  <a:pt x="1102" y="1660"/>
                </a:lnTo>
                <a:lnTo>
                  <a:pt x="1109" y="1662"/>
                </a:lnTo>
                <a:lnTo>
                  <a:pt x="1116" y="1664"/>
                </a:lnTo>
                <a:lnTo>
                  <a:pt x="1119" y="1665"/>
                </a:lnTo>
                <a:lnTo>
                  <a:pt x="1119" y="1667"/>
                </a:lnTo>
                <a:lnTo>
                  <a:pt x="1139" y="1667"/>
                </a:lnTo>
                <a:lnTo>
                  <a:pt x="1141" y="1676"/>
                </a:lnTo>
                <a:lnTo>
                  <a:pt x="1143" y="1679"/>
                </a:lnTo>
                <a:lnTo>
                  <a:pt x="1146" y="1681"/>
                </a:lnTo>
                <a:lnTo>
                  <a:pt x="1148" y="1684"/>
                </a:lnTo>
                <a:lnTo>
                  <a:pt x="1150" y="1686"/>
                </a:lnTo>
                <a:lnTo>
                  <a:pt x="1157" y="1687"/>
                </a:lnTo>
                <a:lnTo>
                  <a:pt x="1174" y="1687"/>
                </a:lnTo>
                <a:lnTo>
                  <a:pt x="1179" y="1689"/>
                </a:lnTo>
                <a:lnTo>
                  <a:pt x="1180" y="1691"/>
                </a:lnTo>
                <a:lnTo>
                  <a:pt x="1180" y="1694"/>
                </a:lnTo>
                <a:lnTo>
                  <a:pt x="1182" y="1698"/>
                </a:lnTo>
                <a:lnTo>
                  <a:pt x="1186" y="1701"/>
                </a:lnTo>
                <a:lnTo>
                  <a:pt x="1189" y="1701"/>
                </a:lnTo>
                <a:lnTo>
                  <a:pt x="1194" y="1701"/>
                </a:lnTo>
                <a:lnTo>
                  <a:pt x="1196" y="1705"/>
                </a:lnTo>
                <a:lnTo>
                  <a:pt x="1197" y="1706"/>
                </a:lnTo>
                <a:lnTo>
                  <a:pt x="1203" y="1708"/>
                </a:lnTo>
                <a:lnTo>
                  <a:pt x="1215" y="1708"/>
                </a:lnTo>
                <a:lnTo>
                  <a:pt x="1213" y="1711"/>
                </a:lnTo>
                <a:lnTo>
                  <a:pt x="1209" y="1713"/>
                </a:lnTo>
                <a:lnTo>
                  <a:pt x="1201" y="1715"/>
                </a:lnTo>
                <a:lnTo>
                  <a:pt x="1201" y="1718"/>
                </a:lnTo>
                <a:lnTo>
                  <a:pt x="1199" y="1722"/>
                </a:lnTo>
                <a:lnTo>
                  <a:pt x="1194" y="1722"/>
                </a:lnTo>
                <a:lnTo>
                  <a:pt x="1189" y="1725"/>
                </a:lnTo>
                <a:lnTo>
                  <a:pt x="1184" y="1730"/>
                </a:lnTo>
                <a:lnTo>
                  <a:pt x="1180" y="1734"/>
                </a:lnTo>
                <a:lnTo>
                  <a:pt x="1174" y="1735"/>
                </a:lnTo>
                <a:lnTo>
                  <a:pt x="1172" y="1742"/>
                </a:lnTo>
                <a:lnTo>
                  <a:pt x="1170" y="1742"/>
                </a:lnTo>
                <a:lnTo>
                  <a:pt x="1167" y="1742"/>
                </a:lnTo>
                <a:lnTo>
                  <a:pt x="1153" y="1742"/>
                </a:lnTo>
                <a:lnTo>
                  <a:pt x="1151" y="1749"/>
                </a:lnTo>
                <a:lnTo>
                  <a:pt x="1150" y="1749"/>
                </a:lnTo>
                <a:lnTo>
                  <a:pt x="1146" y="1749"/>
                </a:lnTo>
                <a:lnTo>
                  <a:pt x="1138" y="1749"/>
                </a:lnTo>
                <a:lnTo>
                  <a:pt x="1131" y="1751"/>
                </a:lnTo>
                <a:lnTo>
                  <a:pt x="1119" y="1756"/>
                </a:lnTo>
                <a:lnTo>
                  <a:pt x="1107" y="1761"/>
                </a:lnTo>
                <a:lnTo>
                  <a:pt x="1100" y="1762"/>
                </a:lnTo>
                <a:lnTo>
                  <a:pt x="1092" y="1762"/>
                </a:lnTo>
                <a:lnTo>
                  <a:pt x="1090" y="1769"/>
                </a:lnTo>
                <a:lnTo>
                  <a:pt x="1088" y="1769"/>
                </a:lnTo>
                <a:lnTo>
                  <a:pt x="1085" y="1769"/>
                </a:lnTo>
                <a:lnTo>
                  <a:pt x="1076" y="1771"/>
                </a:lnTo>
                <a:lnTo>
                  <a:pt x="1071" y="1774"/>
                </a:lnTo>
                <a:lnTo>
                  <a:pt x="1066" y="1780"/>
                </a:lnTo>
                <a:lnTo>
                  <a:pt x="1064" y="1786"/>
                </a:lnTo>
                <a:lnTo>
                  <a:pt x="1061" y="1791"/>
                </a:lnTo>
                <a:lnTo>
                  <a:pt x="1056" y="1797"/>
                </a:lnTo>
                <a:lnTo>
                  <a:pt x="1049" y="1798"/>
                </a:lnTo>
                <a:lnTo>
                  <a:pt x="1037" y="1797"/>
                </a:lnTo>
                <a:lnTo>
                  <a:pt x="1037" y="1810"/>
                </a:lnTo>
                <a:lnTo>
                  <a:pt x="1034" y="1814"/>
                </a:lnTo>
                <a:lnTo>
                  <a:pt x="1028" y="1815"/>
                </a:lnTo>
                <a:lnTo>
                  <a:pt x="1023" y="1824"/>
                </a:lnTo>
                <a:lnTo>
                  <a:pt x="1020" y="1834"/>
                </a:lnTo>
                <a:lnTo>
                  <a:pt x="1016" y="1844"/>
                </a:lnTo>
                <a:lnTo>
                  <a:pt x="1022" y="1853"/>
                </a:lnTo>
                <a:lnTo>
                  <a:pt x="1025" y="1856"/>
                </a:lnTo>
                <a:lnTo>
                  <a:pt x="1030" y="1858"/>
                </a:lnTo>
                <a:lnTo>
                  <a:pt x="1035" y="1858"/>
                </a:lnTo>
                <a:lnTo>
                  <a:pt x="1040" y="1860"/>
                </a:lnTo>
                <a:lnTo>
                  <a:pt x="1042" y="1861"/>
                </a:lnTo>
                <a:lnTo>
                  <a:pt x="1044" y="1865"/>
                </a:lnTo>
                <a:lnTo>
                  <a:pt x="1066" y="1865"/>
                </a:lnTo>
                <a:lnTo>
                  <a:pt x="1086" y="1863"/>
                </a:lnTo>
                <a:lnTo>
                  <a:pt x="1104" y="1858"/>
                </a:lnTo>
                <a:lnTo>
                  <a:pt x="1119" y="1851"/>
                </a:lnTo>
                <a:lnTo>
                  <a:pt x="1127" y="1853"/>
                </a:lnTo>
                <a:lnTo>
                  <a:pt x="1133" y="1855"/>
                </a:lnTo>
                <a:lnTo>
                  <a:pt x="1139" y="1858"/>
                </a:lnTo>
                <a:lnTo>
                  <a:pt x="1146" y="1858"/>
                </a:lnTo>
                <a:lnTo>
                  <a:pt x="1148" y="1856"/>
                </a:lnTo>
                <a:lnTo>
                  <a:pt x="1150" y="1855"/>
                </a:lnTo>
                <a:lnTo>
                  <a:pt x="1153" y="1856"/>
                </a:lnTo>
                <a:lnTo>
                  <a:pt x="1160" y="1858"/>
                </a:lnTo>
                <a:lnTo>
                  <a:pt x="1163" y="1860"/>
                </a:lnTo>
                <a:lnTo>
                  <a:pt x="1167" y="1858"/>
                </a:lnTo>
                <a:lnTo>
                  <a:pt x="1167" y="1861"/>
                </a:lnTo>
                <a:lnTo>
                  <a:pt x="1165" y="1863"/>
                </a:lnTo>
                <a:lnTo>
                  <a:pt x="1160" y="1865"/>
                </a:lnTo>
                <a:lnTo>
                  <a:pt x="1146" y="1865"/>
                </a:lnTo>
                <a:lnTo>
                  <a:pt x="1145" y="1866"/>
                </a:lnTo>
                <a:lnTo>
                  <a:pt x="1143" y="1868"/>
                </a:lnTo>
                <a:lnTo>
                  <a:pt x="1141" y="1873"/>
                </a:lnTo>
                <a:lnTo>
                  <a:pt x="1138" y="1877"/>
                </a:lnTo>
                <a:lnTo>
                  <a:pt x="1136" y="1878"/>
                </a:lnTo>
                <a:lnTo>
                  <a:pt x="1133" y="1878"/>
                </a:lnTo>
                <a:lnTo>
                  <a:pt x="1133" y="1899"/>
                </a:lnTo>
                <a:lnTo>
                  <a:pt x="1127" y="1899"/>
                </a:lnTo>
                <a:lnTo>
                  <a:pt x="1124" y="1901"/>
                </a:lnTo>
                <a:lnTo>
                  <a:pt x="1121" y="1902"/>
                </a:lnTo>
                <a:lnTo>
                  <a:pt x="1119" y="1906"/>
                </a:lnTo>
                <a:lnTo>
                  <a:pt x="1114" y="1906"/>
                </a:lnTo>
                <a:lnTo>
                  <a:pt x="1110" y="1907"/>
                </a:lnTo>
                <a:lnTo>
                  <a:pt x="1107" y="1909"/>
                </a:lnTo>
                <a:lnTo>
                  <a:pt x="1105" y="1913"/>
                </a:lnTo>
                <a:lnTo>
                  <a:pt x="1098" y="1914"/>
                </a:lnTo>
                <a:lnTo>
                  <a:pt x="1093" y="1913"/>
                </a:lnTo>
                <a:lnTo>
                  <a:pt x="1083" y="1909"/>
                </a:lnTo>
                <a:lnTo>
                  <a:pt x="1073" y="1906"/>
                </a:lnTo>
                <a:lnTo>
                  <a:pt x="1066" y="1906"/>
                </a:lnTo>
                <a:lnTo>
                  <a:pt x="1057" y="1906"/>
                </a:lnTo>
                <a:lnTo>
                  <a:pt x="1045" y="1907"/>
                </a:lnTo>
                <a:lnTo>
                  <a:pt x="1034" y="1906"/>
                </a:lnTo>
                <a:lnTo>
                  <a:pt x="1025" y="1904"/>
                </a:lnTo>
                <a:lnTo>
                  <a:pt x="1016" y="1899"/>
                </a:lnTo>
                <a:lnTo>
                  <a:pt x="1011" y="1899"/>
                </a:lnTo>
                <a:lnTo>
                  <a:pt x="1006" y="1899"/>
                </a:lnTo>
                <a:lnTo>
                  <a:pt x="1005" y="1902"/>
                </a:lnTo>
                <a:lnTo>
                  <a:pt x="1001" y="1904"/>
                </a:lnTo>
                <a:lnTo>
                  <a:pt x="998" y="1911"/>
                </a:lnTo>
                <a:lnTo>
                  <a:pt x="994" y="1913"/>
                </a:lnTo>
                <a:lnTo>
                  <a:pt x="989" y="1913"/>
                </a:lnTo>
                <a:lnTo>
                  <a:pt x="982" y="1914"/>
                </a:lnTo>
                <a:lnTo>
                  <a:pt x="972" y="1914"/>
                </a:lnTo>
                <a:lnTo>
                  <a:pt x="955" y="1913"/>
                </a:lnTo>
                <a:lnTo>
                  <a:pt x="938" y="1911"/>
                </a:lnTo>
                <a:lnTo>
                  <a:pt x="930" y="1911"/>
                </a:lnTo>
                <a:lnTo>
                  <a:pt x="921" y="1913"/>
                </a:lnTo>
                <a:lnTo>
                  <a:pt x="921" y="1914"/>
                </a:lnTo>
                <a:lnTo>
                  <a:pt x="919" y="1916"/>
                </a:lnTo>
                <a:lnTo>
                  <a:pt x="918" y="1919"/>
                </a:lnTo>
                <a:lnTo>
                  <a:pt x="914" y="1919"/>
                </a:lnTo>
                <a:lnTo>
                  <a:pt x="907" y="1921"/>
                </a:lnTo>
                <a:lnTo>
                  <a:pt x="901" y="1919"/>
                </a:lnTo>
                <a:lnTo>
                  <a:pt x="894" y="1919"/>
                </a:lnTo>
                <a:lnTo>
                  <a:pt x="887" y="1919"/>
                </a:lnTo>
                <a:lnTo>
                  <a:pt x="883" y="1921"/>
                </a:lnTo>
                <a:lnTo>
                  <a:pt x="883" y="1923"/>
                </a:lnTo>
                <a:lnTo>
                  <a:pt x="882" y="1926"/>
                </a:lnTo>
                <a:lnTo>
                  <a:pt x="880" y="1926"/>
                </a:lnTo>
                <a:lnTo>
                  <a:pt x="873" y="1928"/>
                </a:lnTo>
                <a:lnTo>
                  <a:pt x="865" y="1930"/>
                </a:lnTo>
                <a:lnTo>
                  <a:pt x="860" y="1930"/>
                </a:lnTo>
                <a:lnTo>
                  <a:pt x="856" y="1931"/>
                </a:lnTo>
                <a:lnTo>
                  <a:pt x="853" y="1933"/>
                </a:lnTo>
                <a:lnTo>
                  <a:pt x="839" y="1933"/>
                </a:lnTo>
                <a:lnTo>
                  <a:pt x="832" y="1936"/>
                </a:lnTo>
                <a:lnTo>
                  <a:pt x="827" y="1942"/>
                </a:lnTo>
                <a:lnTo>
                  <a:pt x="822" y="1947"/>
                </a:lnTo>
                <a:lnTo>
                  <a:pt x="819" y="1953"/>
                </a:lnTo>
                <a:lnTo>
                  <a:pt x="810" y="1953"/>
                </a:lnTo>
                <a:lnTo>
                  <a:pt x="802" y="1955"/>
                </a:lnTo>
                <a:lnTo>
                  <a:pt x="788" y="1960"/>
                </a:lnTo>
                <a:lnTo>
                  <a:pt x="774" y="1965"/>
                </a:lnTo>
                <a:lnTo>
                  <a:pt x="768" y="1967"/>
                </a:lnTo>
                <a:lnTo>
                  <a:pt x="757" y="1967"/>
                </a:lnTo>
                <a:lnTo>
                  <a:pt x="757" y="1959"/>
                </a:lnTo>
                <a:lnTo>
                  <a:pt x="759" y="1952"/>
                </a:lnTo>
                <a:lnTo>
                  <a:pt x="762" y="1947"/>
                </a:lnTo>
                <a:lnTo>
                  <a:pt x="764" y="1940"/>
                </a:lnTo>
                <a:lnTo>
                  <a:pt x="766" y="1938"/>
                </a:lnTo>
                <a:lnTo>
                  <a:pt x="769" y="1936"/>
                </a:lnTo>
                <a:lnTo>
                  <a:pt x="776" y="1935"/>
                </a:lnTo>
                <a:lnTo>
                  <a:pt x="783" y="1933"/>
                </a:lnTo>
                <a:lnTo>
                  <a:pt x="785" y="1930"/>
                </a:lnTo>
                <a:lnTo>
                  <a:pt x="785" y="1926"/>
                </a:lnTo>
                <a:lnTo>
                  <a:pt x="785" y="1921"/>
                </a:lnTo>
                <a:lnTo>
                  <a:pt x="781" y="1918"/>
                </a:lnTo>
                <a:lnTo>
                  <a:pt x="776" y="1914"/>
                </a:lnTo>
                <a:lnTo>
                  <a:pt x="771" y="1914"/>
                </a:lnTo>
                <a:lnTo>
                  <a:pt x="757" y="1913"/>
                </a:lnTo>
                <a:lnTo>
                  <a:pt x="744" y="1913"/>
                </a:lnTo>
                <a:lnTo>
                  <a:pt x="739" y="1914"/>
                </a:lnTo>
                <a:lnTo>
                  <a:pt x="733" y="1914"/>
                </a:lnTo>
                <a:lnTo>
                  <a:pt x="720" y="1913"/>
                </a:lnTo>
                <a:lnTo>
                  <a:pt x="713" y="1913"/>
                </a:lnTo>
                <a:lnTo>
                  <a:pt x="708" y="1913"/>
                </a:lnTo>
                <a:lnTo>
                  <a:pt x="704" y="1916"/>
                </a:lnTo>
                <a:lnTo>
                  <a:pt x="703" y="1919"/>
                </a:lnTo>
                <a:lnTo>
                  <a:pt x="694" y="1921"/>
                </a:lnTo>
                <a:lnTo>
                  <a:pt x="687" y="1918"/>
                </a:lnTo>
                <a:lnTo>
                  <a:pt x="682" y="1916"/>
                </a:lnTo>
                <a:lnTo>
                  <a:pt x="675" y="1913"/>
                </a:lnTo>
                <a:lnTo>
                  <a:pt x="669" y="1913"/>
                </a:lnTo>
                <a:lnTo>
                  <a:pt x="665" y="1916"/>
                </a:lnTo>
                <a:lnTo>
                  <a:pt x="660" y="1918"/>
                </a:lnTo>
                <a:lnTo>
                  <a:pt x="655" y="1919"/>
                </a:lnTo>
                <a:lnTo>
                  <a:pt x="655" y="1928"/>
                </a:lnTo>
                <a:lnTo>
                  <a:pt x="655" y="1933"/>
                </a:lnTo>
                <a:lnTo>
                  <a:pt x="657" y="1936"/>
                </a:lnTo>
                <a:lnTo>
                  <a:pt x="658" y="1940"/>
                </a:lnTo>
                <a:lnTo>
                  <a:pt x="665" y="1947"/>
                </a:lnTo>
                <a:lnTo>
                  <a:pt x="667" y="1950"/>
                </a:lnTo>
                <a:lnTo>
                  <a:pt x="669" y="1953"/>
                </a:lnTo>
                <a:lnTo>
                  <a:pt x="674" y="1960"/>
                </a:lnTo>
                <a:lnTo>
                  <a:pt x="679" y="1964"/>
                </a:lnTo>
                <a:lnTo>
                  <a:pt x="687" y="1967"/>
                </a:lnTo>
                <a:lnTo>
                  <a:pt x="696" y="1967"/>
                </a:lnTo>
                <a:lnTo>
                  <a:pt x="698" y="1971"/>
                </a:lnTo>
                <a:lnTo>
                  <a:pt x="701" y="1972"/>
                </a:lnTo>
                <a:lnTo>
                  <a:pt x="710" y="1974"/>
                </a:lnTo>
                <a:lnTo>
                  <a:pt x="713" y="1976"/>
                </a:lnTo>
                <a:lnTo>
                  <a:pt x="716" y="1979"/>
                </a:lnTo>
                <a:lnTo>
                  <a:pt x="720" y="1981"/>
                </a:lnTo>
                <a:lnTo>
                  <a:pt x="723" y="1981"/>
                </a:lnTo>
                <a:lnTo>
                  <a:pt x="718" y="1991"/>
                </a:lnTo>
                <a:lnTo>
                  <a:pt x="710" y="1998"/>
                </a:lnTo>
                <a:lnTo>
                  <a:pt x="699" y="2003"/>
                </a:lnTo>
                <a:lnTo>
                  <a:pt x="689" y="2008"/>
                </a:lnTo>
                <a:lnTo>
                  <a:pt x="677" y="2012"/>
                </a:lnTo>
                <a:lnTo>
                  <a:pt x="664" y="2013"/>
                </a:lnTo>
                <a:lnTo>
                  <a:pt x="635" y="2015"/>
                </a:lnTo>
                <a:lnTo>
                  <a:pt x="635" y="2018"/>
                </a:lnTo>
                <a:lnTo>
                  <a:pt x="631" y="2020"/>
                </a:lnTo>
                <a:lnTo>
                  <a:pt x="624" y="2022"/>
                </a:lnTo>
                <a:lnTo>
                  <a:pt x="617" y="2024"/>
                </a:lnTo>
                <a:lnTo>
                  <a:pt x="616" y="2025"/>
                </a:lnTo>
                <a:lnTo>
                  <a:pt x="614" y="2029"/>
                </a:lnTo>
                <a:lnTo>
                  <a:pt x="594" y="2020"/>
                </a:lnTo>
                <a:lnTo>
                  <a:pt x="582" y="2017"/>
                </a:lnTo>
                <a:lnTo>
                  <a:pt x="566" y="2015"/>
                </a:lnTo>
                <a:lnTo>
                  <a:pt x="561" y="2015"/>
                </a:lnTo>
                <a:lnTo>
                  <a:pt x="559" y="2012"/>
                </a:lnTo>
                <a:lnTo>
                  <a:pt x="559" y="2008"/>
                </a:lnTo>
                <a:lnTo>
                  <a:pt x="558" y="2005"/>
                </a:lnTo>
                <a:lnTo>
                  <a:pt x="554" y="2000"/>
                </a:lnTo>
                <a:lnTo>
                  <a:pt x="553" y="1994"/>
                </a:lnTo>
                <a:lnTo>
                  <a:pt x="546" y="1986"/>
                </a:lnTo>
                <a:lnTo>
                  <a:pt x="535" y="1977"/>
                </a:lnTo>
                <a:lnTo>
                  <a:pt x="532" y="1974"/>
                </a:lnTo>
                <a:lnTo>
                  <a:pt x="529" y="1974"/>
                </a:lnTo>
                <a:lnTo>
                  <a:pt x="523" y="1972"/>
                </a:lnTo>
                <a:lnTo>
                  <a:pt x="520" y="1972"/>
                </a:lnTo>
                <a:lnTo>
                  <a:pt x="517" y="1974"/>
                </a:lnTo>
                <a:lnTo>
                  <a:pt x="515" y="1977"/>
                </a:lnTo>
                <a:lnTo>
                  <a:pt x="510" y="1983"/>
                </a:lnTo>
                <a:lnTo>
                  <a:pt x="506" y="1983"/>
                </a:lnTo>
                <a:lnTo>
                  <a:pt x="503" y="1983"/>
                </a:lnTo>
                <a:lnTo>
                  <a:pt x="501" y="1984"/>
                </a:lnTo>
                <a:lnTo>
                  <a:pt x="498" y="1988"/>
                </a:lnTo>
                <a:lnTo>
                  <a:pt x="488" y="1988"/>
                </a:lnTo>
                <a:lnTo>
                  <a:pt x="479" y="1989"/>
                </a:lnTo>
                <a:lnTo>
                  <a:pt x="471" y="1991"/>
                </a:lnTo>
                <a:lnTo>
                  <a:pt x="464" y="1994"/>
                </a:lnTo>
                <a:lnTo>
                  <a:pt x="462" y="1996"/>
                </a:lnTo>
                <a:lnTo>
                  <a:pt x="460" y="1998"/>
                </a:lnTo>
                <a:lnTo>
                  <a:pt x="459" y="2003"/>
                </a:lnTo>
                <a:lnTo>
                  <a:pt x="459" y="2006"/>
                </a:lnTo>
                <a:lnTo>
                  <a:pt x="454" y="2008"/>
                </a:lnTo>
                <a:lnTo>
                  <a:pt x="450" y="2010"/>
                </a:lnTo>
                <a:lnTo>
                  <a:pt x="445" y="2018"/>
                </a:lnTo>
                <a:lnTo>
                  <a:pt x="440" y="2025"/>
                </a:lnTo>
                <a:lnTo>
                  <a:pt x="437" y="2027"/>
                </a:lnTo>
                <a:lnTo>
                  <a:pt x="433" y="2029"/>
                </a:lnTo>
                <a:lnTo>
                  <a:pt x="430" y="2029"/>
                </a:lnTo>
                <a:lnTo>
                  <a:pt x="419" y="2029"/>
                </a:lnTo>
                <a:lnTo>
                  <a:pt x="411" y="2030"/>
                </a:lnTo>
                <a:lnTo>
                  <a:pt x="394" y="2034"/>
                </a:lnTo>
                <a:lnTo>
                  <a:pt x="377" y="2037"/>
                </a:lnTo>
                <a:lnTo>
                  <a:pt x="367" y="2037"/>
                </a:lnTo>
                <a:lnTo>
                  <a:pt x="355" y="2035"/>
                </a:lnTo>
                <a:lnTo>
                  <a:pt x="350" y="2039"/>
                </a:lnTo>
                <a:lnTo>
                  <a:pt x="346" y="2042"/>
                </a:lnTo>
                <a:lnTo>
                  <a:pt x="338" y="2049"/>
                </a:lnTo>
                <a:lnTo>
                  <a:pt x="333" y="2059"/>
                </a:lnTo>
                <a:lnTo>
                  <a:pt x="327" y="2070"/>
                </a:lnTo>
                <a:lnTo>
                  <a:pt x="324" y="2085"/>
                </a:lnTo>
                <a:lnTo>
                  <a:pt x="319" y="2095"/>
                </a:lnTo>
                <a:lnTo>
                  <a:pt x="310" y="2104"/>
                </a:lnTo>
                <a:lnTo>
                  <a:pt x="300" y="2111"/>
                </a:lnTo>
                <a:lnTo>
                  <a:pt x="300" y="2119"/>
                </a:lnTo>
                <a:lnTo>
                  <a:pt x="297" y="2124"/>
                </a:lnTo>
                <a:lnTo>
                  <a:pt x="293" y="2129"/>
                </a:lnTo>
                <a:lnTo>
                  <a:pt x="286" y="2131"/>
                </a:lnTo>
                <a:lnTo>
                  <a:pt x="281" y="2138"/>
                </a:lnTo>
                <a:lnTo>
                  <a:pt x="268" y="2155"/>
                </a:lnTo>
                <a:lnTo>
                  <a:pt x="266" y="2158"/>
                </a:lnTo>
                <a:lnTo>
                  <a:pt x="264" y="2158"/>
                </a:lnTo>
                <a:lnTo>
                  <a:pt x="256" y="2165"/>
                </a:lnTo>
                <a:lnTo>
                  <a:pt x="249" y="2182"/>
                </a:lnTo>
                <a:lnTo>
                  <a:pt x="246" y="2192"/>
                </a:lnTo>
                <a:lnTo>
                  <a:pt x="239" y="2206"/>
                </a:lnTo>
                <a:lnTo>
                  <a:pt x="234" y="2216"/>
                </a:lnTo>
                <a:lnTo>
                  <a:pt x="227" y="2225"/>
                </a:lnTo>
                <a:lnTo>
                  <a:pt x="222" y="2235"/>
                </a:lnTo>
                <a:lnTo>
                  <a:pt x="220" y="2240"/>
                </a:lnTo>
                <a:lnTo>
                  <a:pt x="218" y="2247"/>
                </a:lnTo>
                <a:lnTo>
                  <a:pt x="211" y="2247"/>
                </a:lnTo>
                <a:lnTo>
                  <a:pt x="205" y="2249"/>
                </a:lnTo>
                <a:lnTo>
                  <a:pt x="201" y="2254"/>
                </a:lnTo>
                <a:lnTo>
                  <a:pt x="200" y="2259"/>
                </a:lnTo>
                <a:lnTo>
                  <a:pt x="194" y="2269"/>
                </a:lnTo>
                <a:lnTo>
                  <a:pt x="191" y="2273"/>
                </a:lnTo>
                <a:lnTo>
                  <a:pt x="184" y="2274"/>
                </a:lnTo>
                <a:lnTo>
                  <a:pt x="184" y="2283"/>
                </a:lnTo>
                <a:lnTo>
                  <a:pt x="184" y="2288"/>
                </a:lnTo>
                <a:lnTo>
                  <a:pt x="182" y="2293"/>
                </a:lnTo>
                <a:lnTo>
                  <a:pt x="177" y="2295"/>
                </a:lnTo>
                <a:lnTo>
                  <a:pt x="177" y="2349"/>
                </a:lnTo>
                <a:lnTo>
                  <a:pt x="181" y="2360"/>
                </a:lnTo>
                <a:lnTo>
                  <a:pt x="184" y="2370"/>
                </a:lnTo>
                <a:lnTo>
                  <a:pt x="191" y="2387"/>
                </a:lnTo>
                <a:lnTo>
                  <a:pt x="194" y="2397"/>
                </a:lnTo>
                <a:lnTo>
                  <a:pt x="198" y="2407"/>
                </a:lnTo>
                <a:lnTo>
                  <a:pt x="200" y="2417"/>
                </a:lnTo>
                <a:lnTo>
                  <a:pt x="198" y="2431"/>
                </a:lnTo>
                <a:lnTo>
                  <a:pt x="198" y="2438"/>
                </a:lnTo>
                <a:lnTo>
                  <a:pt x="196" y="2443"/>
                </a:lnTo>
                <a:lnTo>
                  <a:pt x="191" y="2452"/>
                </a:lnTo>
                <a:lnTo>
                  <a:pt x="191" y="2457"/>
                </a:lnTo>
                <a:lnTo>
                  <a:pt x="191" y="2462"/>
                </a:lnTo>
                <a:lnTo>
                  <a:pt x="189" y="2465"/>
                </a:lnTo>
                <a:lnTo>
                  <a:pt x="184" y="2465"/>
                </a:lnTo>
                <a:lnTo>
                  <a:pt x="184" y="2472"/>
                </a:lnTo>
                <a:lnTo>
                  <a:pt x="184" y="2475"/>
                </a:lnTo>
                <a:lnTo>
                  <a:pt x="181" y="2482"/>
                </a:lnTo>
                <a:lnTo>
                  <a:pt x="177" y="2489"/>
                </a:lnTo>
                <a:lnTo>
                  <a:pt x="177" y="2494"/>
                </a:lnTo>
                <a:lnTo>
                  <a:pt x="177" y="2499"/>
                </a:lnTo>
                <a:lnTo>
                  <a:pt x="181" y="2505"/>
                </a:lnTo>
                <a:lnTo>
                  <a:pt x="182" y="2508"/>
                </a:lnTo>
                <a:lnTo>
                  <a:pt x="186" y="2511"/>
                </a:lnTo>
                <a:lnTo>
                  <a:pt x="189" y="2513"/>
                </a:lnTo>
                <a:lnTo>
                  <a:pt x="198" y="2513"/>
                </a:lnTo>
                <a:lnTo>
                  <a:pt x="208" y="2511"/>
                </a:lnTo>
                <a:lnTo>
                  <a:pt x="230" y="2506"/>
                </a:lnTo>
                <a:lnTo>
                  <a:pt x="240" y="2505"/>
                </a:lnTo>
                <a:lnTo>
                  <a:pt x="252" y="2506"/>
                </a:lnTo>
                <a:lnTo>
                  <a:pt x="293" y="2486"/>
                </a:lnTo>
                <a:lnTo>
                  <a:pt x="295" y="2481"/>
                </a:lnTo>
                <a:lnTo>
                  <a:pt x="297" y="2479"/>
                </a:lnTo>
                <a:lnTo>
                  <a:pt x="300" y="2479"/>
                </a:lnTo>
                <a:lnTo>
                  <a:pt x="310" y="2475"/>
                </a:lnTo>
                <a:lnTo>
                  <a:pt x="319" y="2470"/>
                </a:lnTo>
                <a:lnTo>
                  <a:pt x="326" y="2464"/>
                </a:lnTo>
                <a:lnTo>
                  <a:pt x="334" y="2458"/>
                </a:lnTo>
                <a:lnTo>
                  <a:pt x="343" y="2453"/>
                </a:lnTo>
                <a:lnTo>
                  <a:pt x="350" y="2453"/>
                </a:lnTo>
                <a:lnTo>
                  <a:pt x="355" y="2452"/>
                </a:lnTo>
                <a:lnTo>
                  <a:pt x="356" y="2450"/>
                </a:lnTo>
                <a:lnTo>
                  <a:pt x="358" y="2448"/>
                </a:lnTo>
                <a:lnTo>
                  <a:pt x="363" y="2446"/>
                </a:lnTo>
                <a:lnTo>
                  <a:pt x="367" y="2443"/>
                </a:lnTo>
                <a:lnTo>
                  <a:pt x="368" y="2441"/>
                </a:lnTo>
                <a:lnTo>
                  <a:pt x="368" y="2438"/>
                </a:lnTo>
                <a:lnTo>
                  <a:pt x="373" y="2438"/>
                </a:lnTo>
                <a:lnTo>
                  <a:pt x="379" y="2438"/>
                </a:lnTo>
                <a:lnTo>
                  <a:pt x="380" y="2435"/>
                </a:lnTo>
                <a:lnTo>
                  <a:pt x="382" y="2431"/>
                </a:lnTo>
                <a:lnTo>
                  <a:pt x="389" y="2431"/>
                </a:lnTo>
                <a:lnTo>
                  <a:pt x="396" y="2431"/>
                </a:lnTo>
                <a:lnTo>
                  <a:pt x="401" y="2435"/>
                </a:lnTo>
                <a:lnTo>
                  <a:pt x="402" y="2438"/>
                </a:lnTo>
                <a:lnTo>
                  <a:pt x="411" y="2433"/>
                </a:lnTo>
                <a:lnTo>
                  <a:pt x="418" y="2433"/>
                </a:lnTo>
                <a:lnTo>
                  <a:pt x="423" y="2431"/>
                </a:lnTo>
                <a:lnTo>
                  <a:pt x="433" y="2431"/>
                </a:lnTo>
                <a:lnTo>
                  <a:pt x="440" y="2428"/>
                </a:lnTo>
                <a:lnTo>
                  <a:pt x="445" y="2423"/>
                </a:lnTo>
                <a:lnTo>
                  <a:pt x="448" y="2416"/>
                </a:lnTo>
                <a:lnTo>
                  <a:pt x="454" y="2411"/>
                </a:lnTo>
                <a:lnTo>
                  <a:pt x="459" y="2406"/>
                </a:lnTo>
                <a:lnTo>
                  <a:pt x="467" y="2404"/>
                </a:lnTo>
                <a:lnTo>
                  <a:pt x="477" y="2404"/>
                </a:lnTo>
                <a:lnTo>
                  <a:pt x="477" y="2411"/>
                </a:lnTo>
                <a:lnTo>
                  <a:pt x="477" y="2416"/>
                </a:lnTo>
                <a:lnTo>
                  <a:pt x="479" y="2429"/>
                </a:lnTo>
                <a:lnTo>
                  <a:pt x="477" y="2435"/>
                </a:lnTo>
                <a:lnTo>
                  <a:pt x="476" y="2438"/>
                </a:lnTo>
                <a:lnTo>
                  <a:pt x="471" y="2440"/>
                </a:lnTo>
                <a:lnTo>
                  <a:pt x="464" y="2438"/>
                </a:lnTo>
                <a:lnTo>
                  <a:pt x="460" y="2445"/>
                </a:lnTo>
                <a:lnTo>
                  <a:pt x="457" y="2452"/>
                </a:lnTo>
                <a:lnTo>
                  <a:pt x="450" y="2455"/>
                </a:lnTo>
                <a:lnTo>
                  <a:pt x="443" y="2458"/>
                </a:lnTo>
                <a:lnTo>
                  <a:pt x="445" y="2469"/>
                </a:lnTo>
                <a:lnTo>
                  <a:pt x="445" y="2475"/>
                </a:lnTo>
                <a:lnTo>
                  <a:pt x="443" y="2481"/>
                </a:lnTo>
                <a:lnTo>
                  <a:pt x="440" y="2486"/>
                </a:lnTo>
                <a:lnTo>
                  <a:pt x="433" y="2494"/>
                </a:lnTo>
                <a:lnTo>
                  <a:pt x="431" y="2499"/>
                </a:lnTo>
                <a:lnTo>
                  <a:pt x="430" y="2506"/>
                </a:lnTo>
                <a:lnTo>
                  <a:pt x="426" y="2508"/>
                </a:lnTo>
                <a:lnTo>
                  <a:pt x="423" y="2510"/>
                </a:lnTo>
                <a:lnTo>
                  <a:pt x="418" y="2515"/>
                </a:lnTo>
                <a:lnTo>
                  <a:pt x="416" y="2518"/>
                </a:lnTo>
                <a:lnTo>
                  <a:pt x="413" y="2520"/>
                </a:lnTo>
                <a:lnTo>
                  <a:pt x="409" y="2522"/>
                </a:lnTo>
                <a:lnTo>
                  <a:pt x="402" y="2520"/>
                </a:lnTo>
                <a:lnTo>
                  <a:pt x="401" y="2523"/>
                </a:lnTo>
                <a:lnTo>
                  <a:pt x="399" y="2527"/>
                </a:lnTo>
                <a:lnTo>
                  <a:pt x="397" y="2530"/>
                </a:lnTo>
                <a:lnTo>
                  <a:pt x="396" y="2534"/>
                </a:lnTo>
                <a:lnTo>
                  <a:pt x="382" y="2540"/>
                </a:lnTo>
                <a:lnTo>
                  <a:pt x="385" y="2546"/>
                </a:lnTo>
                <a:lnTo>
                  <a:pt x="392" y="2556"/>
                </a:lnTo>
                <a:lnTo>
                  <a:pt x="401" y="2564"/>
                </a:lnTo>
                <a:lnTo>
                  <a:pt x="406" y="2568"/>
                </a:lnTo>
                <a:lnTo>
                  <a:pt x="409" y="2568"/>
                </a:lnTo>
                <a:lnTo>
                  <a:pt x="430" y="2568"/>
                </a:lnTo>
                <a:lnTo>
                  <a:pt x="433" y="2575"/>
                </a:lnTo>
                <a:lnTo>
                  <a:pt x="438" y="2580"/>
                </a:lnTo>
                <a:lnTo>
                  <a:pt x="443" y="2581"/>
                </a:lnTo>
                <a:lnTo>
                  <a:pt x="455" y="2592"/>
                </a:lnTo>
                <a:lnTo>
                  <a:pt x="467" y="2602"/>
                </a:lnTo>
                <a:lnTo>
                  <a:pt x="471" y="2602"/>
                </a:lnTo>
                <a:lnTo>
                  <a:pt x="471" y="2609"/>
                </a:lnTo>
                <a:lnTo>
                  <a:pt x="476" y="2610"/>
                </a:lnTo>
                <a:lnTo>
                  <a:pt x="477" y="2612"/>
                </a:lnTo>
                <a:lnTo>
                  <a:pt x="477" y="2616"/>
                </a:lnTo>
                <a:lnTo>
                  <a:pt x="484" y="2616"/>
                </a:lnTo>
                <a:lnTo>
                  <a:pt x="484" y="2622"/>
                </a:lnTo>
                <a:lnTo>
                  <a:pt x="483" y="2627"/>
                </a:lnTo>
                <a:lnTo>
                  <a:pt x="479" y="2631"/>
                </a:lnTo>
                <a:lnTo>
                  <a:pt x="477" y="2636"/>
                </a:lnTo>
                <a:lnTo>
                  <a:pt x="476" y="2641"/>
                </a:lnTo>
                <a:lnTo>
                  <a:pt x="474" y="2643"/>
                </a:lnTo>
                <a:lnTo>
                  <a:pt x="471" y="2643"/>
                </a:lnTo>
                <a:lnTo>
                  <a:pt x="471" y="2650"/>
                </a:lnTo>
                <a:lnTo>
                  <a:pt x="471" y="2655"/>
                </a:lnTo>
                <a:lnTo>
                  <a:pt x="474" y="2663"/>
                </a:lnTo>
                <a:lnTo>
                  <a:pt x="477" y="2672"/>
                </a:lnTo>
                <a:lnTo>
                  <a:pt x="479" y="2677"/>
                </a:lnTo>
                <a:lnTo>
                  <a:pt x="477" y="2684"/>
                </a:lnTo>
                <a:lnTo>
                  <a:pt x="483" y="2685"/>
                </a:lnTo>
                <a:lnTo>
                  <a:pt x="484" y="2687"/>
                </a:lnTo>
                <a:lnTo>
                  <a:pt x="484" y="2691"/>
                </a:lnTo>
                <a:lnTo>
                  <a:pt x="486" y="2694"/>
                </a:lnTo>
                <a:lnTo>
                  <a:pt x="489" y="2697"/>
                </a:lnTo>
                <a:lnTo>
                  <a:pt x="491" y="2701"/>
                </a:lnTo>
                <a:lnTo>
                  <a:pt x="491" y="2704"/>
                </a:lnTo>
                <a:lnTo>
                  <a:pt x="501" y="2706"/>
                </a:lnTo>
                <a:lnTo>
                  <a:pt x="510" y="2706"/>
                </a:lnTo>
                <a:lnTo>
                  <a:pt x="523" y="2702"/>
                </a:lnTo>
                <a:lnTo>
                  <a:pt x="535" y="2697"/>
                </a:lnTo>
                <a:lnTo>
                  <a:pt x="544" y="2697"/>
                </a:lnTo>
                <a:lnTo>
                  <a:pt x="553" y="2697"/>
                </a:lnTo>
                <a:lnTo>
                  <a:pt x="553" y="2706"/>
                </a:lnTo>
                <a:lnTo>
                  <a:pt x="549" y="2711"/>
                </a:lnTo>
                <a:lnTo>
                  <a:pt x="546" y="2716"/>
                </a:lnTo>
                <a:lnTo>
                  <a:pt x="539" y="2718"/>
                </a:lnTo>
                <a:lnTo>
                  <a:pt x="535" y="2723"/>
                </a:lnTo>
                <a:lnTo>
                  <a:pt x="534" y="2730"/>
                </a:lnTo>
                <a:lnTo>
                  <a:pt x="530" y="2735"/>
                </a:lnTo>
                <a:lnTo>
                  <a:pt x="529" y="2738"/>
                </a:lnTo>
                <a:lnTo>
                  <a:pt x="525" y="2738"/>
                </a:lnTo>
                <a:lnTo>
                  <a:pt x="525" y="2772"/>
                </a:lnTo>
                <a:lnTo>
                  <a:pt x="518" y="2772"/>
                </a:lnTo>
                <a:lnTo>
                  <a:pt x="512" y="2772"/>
                </a:lnTo>
                <a:lnTo>
                  <a:pt x="501" y="2776"/>
                </a:lnTo>
                <a:lnTo>
                  <a:pt x="491" y="2779"/>
                </a:lnTo>
                <a:lnTo>
                  <a:pt x="486" y="2781"/>
                </a:lnTo>
                <a:lnTo>
                  <a:pt x="477" y="2779"/>
                </a:lnTo>
                <a:lnTo>
                  <a:pt x="477" y="2786"/>
                </a:lnTo>
                <a:lnTo>
                  <a:pt x="477" y="2793"/>
                </a:lnTo>
                <a:lnTo>
                  <a:pt x="476" y="2796"/>
                </a:lnTo>
                <a:lnTo>
                  <a:pt x="474" y="2800"/>
                </a:lnTo>
                <a:lnTo>
                  <a:pt x="472" y="2803"/>
                </a:lnTo>
                <a:lnTo>
                  <a:pt x="471" y="2806"/>
                </a:lnTo>
                <a:lnTo>
                  <a:pt x="472" y="2812"/>
                </a:lnTo>
                <a:lnTo>
                  <a:pt x="476" y="2815"/>
                </a:lnTo>
                <a:lnTo>
                  <a:pt x="477" y="2822"/>
                </a:lnTo>
                <a:lnTo>
                  <a:pt x="477" y="2827"/>
                </a:lnTo>
                <a:lnTo>
                  <a:pt x="479" y="2830"/>
                </a:lnTo>
                <a:lnTo>
                  <a:pt x="481" y="2832"/>
                </a:lnTo>
                <a:lnTo>
                  <a:pt x="486" y="2834"/>
                </a:lnTo>
                <a:lnTo>
                  <a:pt x="493" y="2834"/>
                </a:lnTo>
                <a:lnTo>
                  <a:pt x="498" y="2834"/>
                </a:lnTo>
                <a:lnTo>
                  <a:pt x="500" y="2835"/>
                </a:lnTo>
                <a:lnTo>
                  <a:pt x="500" y="2837"/>
                </a:lnTo>
                <a:lnTo>
                  <a:pt x="501" y="2841"/>
                </a:lnTo>
                <a:lnTo>
                  <a:pt x="505" y="2841"/>
                </a:lnTo>
                <a:lnTo>
                  <a:pt x="512" y="2841"/>
                </a:lnTo>
                <a:lnTo>
                  <a:pt x="517" y="2851"/>
                </a:lnTo>
                <a:lnTo>
                  <a:pt x="522" y="2859"/>
                </a:lnTo>
                <a:lnTo>
                  <a:pt x="527" y="2866"/>
                </a:lnTo>
                <a:lnTo>
                  <a:pt x="532" y="2875"/>
                </a:lnTo>
                <a:lnTo>
                  <a:pt x="537" y="2876"/>
                </a:lnTo>
                <a:lnTo>
                  <a:pt x="542" y="2880"/>
                </a:lnTo>
                <a:lnTo>
                  <a:pt x="544" y="2883"/>
                </a:lnTo>
                <a:lnTo>
                  <a:pt x="546" y="2890"/>
                </a:lnTo>
                <a:lnTo>
                  <a:pt x="547" y="2900"/>
                </a:lnTo>
                <a:lnTo>
                  <a:pt x="551" y="2905"/>
                </a:lnTo>
                <a:lnTo>
                  <a:pt x="553" y="2909"/>
                </a:lnTo>
                <a:lnTo>
                  <a:pt x="587" y="2909"/>
                </a:lnTo>
                <a:lnTo>
                  <a:pt x="588" y="2905"/>
                </a:lnTo>
                <a:lnTo>
                  <a:pt x="590" y="2904"/>
                </a:lnTo>
                <a:lnTo>
                  <a:pt x="597" y="2902"/>
                </a:lnTo>
                <a:lnTo>
                  <a:pt x="614" y="2902"/>
                </a:lnTo>
                <a:lnTo>
                  <a:pt x="616" y="2900"/>
                </a:lnTo>
                <a:lnTo>
                  <a:pt x="617" y="2897"/>
                </a:lnTo>
                <a:lnTo>
                  <a:pt x="624" y="2895"/>
                </a:lnTo>
                <a:lnTo>
                  <a:pt x="631" y="2897"/>
                </a:lnTo>
                <a:lnTo>
                  <a:pt x="633" y="2900"/>
                </a:lnTo>
                <a:lnTo>
                  <a:pt x="635" y="2902"/>
                </a:lnTo>
                <a:lnTo>
                  <a:pt x="631" y="2905"/>
                </a:lnTo>
                <a:lnTo>
                  <a:pt x="626" y="2907"/>
                </a:lnTo>
                <a:lnTo>
                  <a:pt x="614" y="2909"/>
                </a:lnTo>
                <a:lnTo>
                  <a:pt x="587" y="2909"/>
                </a:lnTo>
                <a:lnTo>
                  <a:pt x="585" y="2912"/>
                </a:lnTo>
                <a:lnTo>
                  <a:pt x="582" y="2914"/>
                </a:lnTo>
                <a:lnTo>
                  <a:pt x="573" y="2916"/>
                </a:lnTo>
                <a:lnTo>
                  <a:pt x="559" y="2919"/>
                </a:lnTo>
                <a:lnTo>
                  <a:pt x="553" y="2921"/>
                </a:lnTo>
                <a:lnTo>
                  <a:pt x="546" y="2922"/>
                </a:lnTo>
                <a:lnTo>
                  <a:pt x="544" y="2924"/>
                </a:lnTo>
                <a:lnTo>
                  <a:pt x="544" y="2926"/>
                </a:lnTo>
                <a:lnTo>
                  <a:pt x="542" y="2929"/>
                </a:lnTo>
                <a:lnTo>
                  <a:pt x="539" y="2929"/>
                </a:lnTo>
                <a:lnTo>
                  <a:pt x="532" y="2929"/>
                </a:lnTo>
                <a:lnTo>
                  <a:pt x="527" y="2933"/>
                </a:lnTo>
                <a:lnTo>
                  <a:pt x="525" y="2936"/>
                </a:lnTo>
                <a:lnTo>
                  <a:pt x="518" y="2936"/>
                </a:lnTo>
                <a:lnTo>
                  <a:pt x="515" y="2934"/>
                </a:lnTo>
                <a:lnTo>
                  <a:pt x="510" y="2931"/>
                </a:lnTo>
                <a:lnTo>
                  <a:pt x="505" y="2929"/>
                </a:lnTo>
                <a:lnTo>
                  <a:pt x="500" y="2928"/>
                </a:lnTo>
                <a:lnTo>
                  <a:pt x="498" y="2926"/>
                </a:lnTo>
                <a:lnTo>
                  <a:pt x="498" y="2922"/>
                </a:lnTo>
                <a:lnTo>
                  <a:pt x="491" y="2922"/>
                </a:lnTo>
                <a:lnTo>
                  <a:pt x="489" y="2928"/>
                </a:lnTo>
                <a:lnTo>
                  <a:pt x="488" y="2929"/>
                </a:lnTo>
                <a:lnTo>
                  <a:pt x="484" y="2929"/>
                </a:lnTo>
                <a:lnTo>
                  <a:pt x="484" y="2970"/>
                </a:lnTo>
                <a:lnTo>
                  <a:pt x="481" y="2970"/>
                </a:lnTo>
                <a:lnTo>
                  <a:pt x="477" y="2968"/>
                </a:lnTo>
                <a:lnTo>
                  <a:pt x="474" y="2965"/>
                </a:lnTo>
                <a:lnTo>
                  <a:pt x="472" y="2958"/>
                </a:lnTo>
                <a:lnTo>
                  <a:pt x="471" y="2950"/>
                </a:lnTo>
                <a:lnTo>
                  <a:pt x="471" y="2943"/>
                </a:lnTo>
                <a:lnTo>
                  <a:pt x="469" y="2936"/>
                </a:lnTo>
                <a:lnTo>
                  <a:pt x="464" y="2931"/>
                </a:lnTo>
                <a:lnTo>
                  <a:pt x="462" y="2929"/>
                </a:lnTo>
                <a:lnTo>
                  <a:pt x="457" y="2929"/>
                </a:lnTo>
                <a:lnTo>
                  <a:pt x="460" y="2924"/>
                </a:lnTo>
                <a:lnTo>
                  <a:pt x="464" y="2919"/>
                </a:lnTo>
                <a:lnTo>
                  <a:pt x="464" y="2910"/>
                </a:lnTo>
                <a:lnTo>
                  <a:pt x="464" y="2902"/>
                </a:lnTo>
                <a:lnTo>
                  <a:pt x="462" y="2899"/>
                </a:lnTo>
                <a:lnTo>
                  <a:pt x="460" y="2897"/>
                </a:lnTo>
                <a:lnTo>
                  <a:pt x="459" y="2893"/>
                </a:lnTo>
                <a:lnTo>
                  <a:pt x="457" y="2888"/>
                </a:lnTo>
                <a:lnTo>
                  <a:pt x="452" y="2887"/>
                </a:lnTo>
                <a:lnTo>
                  <a:pt x="450" y="2885"/>
                </a:lnTo>
                <a:lnTo>
                  <a:pt x="450" y="2882"/>
                </a:lnTo>
                <a:lnTo>
                  <a:pt x="448" y="2876"/>
                </a:lnTo>
                <a:lnTo>
                  <a:pt x="443" y="2871"/>
                </a:lnTo>
                <a:lnTo>
                  <a:pt x="440" y="2868"/>
                </a:lnTo>
                <a:lnTo>
                  <a:pt x="437" y="2861"/>
                </a:lnTo>
                <a:lnTo>
                  <a:pt x="431" y="2859"/>
                </a:lnTo>
                <a:lnTo>
                  <a:pt x="430" y="2858"/>
                </a:lnTo>
                <a:lnTo>
                  <a:pt x="430" y="2854"/>
                </a:lnTo>
                <a:lnTo>
                  <a:pt x="425" y="2853"/>
                </a:lnTo>
                <a:lnTo>
                  <a:pt x="423" y="2851"/>
                </a:lnTo>
                <a:lnTo>
                  <a:pt x="423" y="2847"/>
                </a:lnTo>
                <a:lnTo>
                  <a:pt x="413" y="2841"/>
                </a:lnTo>
                <a:lnTo>
                  <a:pt x="401" y="2832"/>
                </a:lnTo>
                <a:lnTo>
                  <a:pt x="394" y="2830"/>
                </a:lnTo>
                <a:lnTo>
                  <a:pt x="387" y="2827"/>
                </a:lnTo>
                <a:lnTo>
                  <a:pt x="379" y="2827"/>
                </a:lnTo>
                <a:lnTo>
                  <a:pt x="368" y="2827"/>
                </a:lnTo>
                <a:lnTo>
                  <a:pt x="365" y="2829"/>
                </a:lnTo>
                <a:lnTo>
                  <a:pt x="363" y="2832"/>
                </a:lnTo>
                <a:lnTo>
                  <a:pt x="360" y="2834"/>
                </a:lnTo>
                <a:lnTo>
                  <a:pt x="355" y="2834"/>
                </a:lnTo>
                <a:lnTo>
                  <a:pt x="355" y="2868"/>
                </a:lnTo>
                <a:lnTo>
                  <a:pt x="358" y="2870"/>
                </a:lnTo>
                <a:lnTo>
                  <a:pt x="360" y="2871"/>
                </a:lnTo>
                <a:lnTo>
                  <a:pt x="361" y="2876"/>
                </a:lnTo>
                <a:lnTo>
                  <a:pt x="363" y="2880"/>
                </a:lnTo>
                <a:lnTo>
                  <a:pt x="367" y="2882"/>
                </a:lnTo>
                <a:lnTo>
                  <a:pt x="368" y="2882"/>
                </a:lnTo>
                <a:lnTo>
                  <a:pt x="367" y="2893"/>
                </a:lnTo>
                <a:lnTo>
                  <a:pt x="368" y="2904"/>
                </a:lnTo>
                <a:lnTo>
                  <a:pt x="370" y="2912"/>
                </a:lnTo>
                <a:lnTo>
                  <a:pt x="372" y="2921"/>
                </a:lnTo>
                <a:lnTo>
                  <a:pt x="377" y="2934"/>
                </a:lnTo>
                <a:lnTo>
                  <a:pt x="382" y="2950"/>
                </a:lnTo>
                <a:lnTo>
                  <a:pt x="389" y="2950"/>
                </a:lnTo>
                <a:lnTo>
                  <a:pt x="394" y="2948"/>
                </a:lnTo>
                <a:lnTo>
                  <a:pt x="396" y="2943"/>
                </a:lnTo>
                <a:lnTo>
                  <a:pt x="396" y="2936"/>
                </a:lnTo>
                <a:lnTo>
                  <a:pt x="404" y="2939"/>
                </a:lnTo>
                <a:lnTo>
                  <a:pt x="408" y="2945"/>
                </a:lnTo>
                <a:lnTo>
                  <a:pt x="409" y="2953"/>
                </a:lnTo>
                <a:lnTo>
                  <a:pt x="409" y="2963"/>
                </a:lnTo>
                <a:lnTo>
                  <a:pt x="408" y="2968"/>
                </a:lnTo>
                <a:lnTo>
                  <a:pt x="406" y="2970"/>
                </a:lnTo>
                <a:lnTo>
                  <a:pt x="402" y="2970"/>
                </a:lnTo>
                <a:lnTo>
                  <a:pt x="401" y="2975"/>
                </a:lnTo>
                <a:lnTo>
                  <a:pt x="399" y="2977"/>
                </a:lnTo>
                <a:lnTo>
                  <a:pt x="396" y="2977"/>
                </a:lnTo>
                <a:lnTo>
                  <a:pt x="394" y="2980"/>
                </a:lnTo>
                <a:lnTo>
                  <a:pt x="392" y="2984"/>
                </a:lnTo>
                <a:lnTo>
                  <a:pt x="390" y="2987"/>
                </a:lnTo>
                <a:lnTo>
                  <a:pt x="389" y="2991"/>
                </a:lnTo>
                <a:lnTo>
                  <a:pt x="384" y="2989"/>
                </a:lnTo>
                <a:lnTo>
                  <a:pt x="380" y="2986"/>
                </a:lnTo>
                <a:lnTo>
                  <a:pt x="372" y="2977"/>
                </a:lnTo>
                <a:lnTo>
                  <a:pt x="365" y="2970"/>
                </a:lnTo>
                <a:lnTo>
                  <a:pt x="360" y="2967"/>
                </a:lnTo>
                <a:lnTo>
                  <a:pt x="355" y="2963"/>
                </a:lnTo>
                <a:lnTo>
                  <a:pt x="353" y="2965"/>
                </a:lnTo>
                <a:lnTo>
                  <a:pt x="350" y="2967"/>
                </a:lnTo>
                <a:lnTo>
                  <a:pt x="348" y="2975"/>
                </a:lnTo>
                <a:lnTo>
                  <a:pt x="348" y="2991"/>
                </a:lnTo>
                <a:lnTo>
                  <a:pt x="353" y="2992"/>
                </a:lnTo>
                <a:lnTo>
                  <a:pt x="355" y="2994"/>
                </a:lnTo>
                <a:lnTo>
                  <a:pt x="355" y="2997"/>
                </a:lnTo>
                <a:lnTo>
                  <a:pt x="351" y="3003"/>
                </a:lnTo>
                <a:lnTo>
                  <a:pt x="350" y="3009"/>
                </a:lnTo>
                <a:lnTo>
                  <a:pt x="348" y="3016"/>
                </a:lnTo>
                <a:lnTo>
                  <a:pt x="348" y="3025"/>
                </a:lnTo>
                <a:lnTo>
                  <a:pt x="348" y="3028"/>
                </a:lnTo>
                <a:lnTo>
                  <a:pt x="350" y="3030"/>
                </a:lnTo>
                <a:lnTo>
                  <a:pt x="353" y="3030"/>
                </a:lnTo>
                <a:lnTo>
                  <a:pt x="358" y="3032"/>
                </a:lnTo>
                <a:lnTo>
                  <a:pt x="361" y="3032"/>
                </a:lnTo>
                <a:lnTo>
                  <a:pt x="363" y="3033"/>
                </a:lnTo>
                <a:lnTo>
                  <a:pt x="363" y="3035"/>
                </a:lnTo>
                <a:lnTo>
                  <a:pt x="365" y="3037"/>
                </a:lnTo>
                <a:lnTo>
                  <a:pt x="368" y="3038"/>
                </a:lnTo>
                <a:lnTo>
                  <a:pt x="377" y="3040"/>
                </a:lnTo>
                <a:lnTo>
                  <a:pt x="385" y="3038"/>
                </a:lnTo>
                <a:lnTo>
                  <a:pt x="394" y="3038"/>
                </a:lnTo>
                <a:lnTo>
                  <a:pt x="402" y="3038"/>
                </a:lnTo>
                <a:lnTo>
                  <a:pt x="409" y="3038"/>
                </a:lnTo>
                <a:lnTo>
                  <a:pt x="414" y="3040"/>
                </a:lnTo>
                <a:lnTo>
                  <a:pt x="419" y="3044"/>
                </a:lnTo>
                <a:lnTo>
                  <a:pt x="421" y="3047"/>
                </a:lnTo>
                <a:lnTo>
                  <a:pt x="428" y="3056"/>
                </a:lnTo>
                <a:lnTo>
                  <a:pt x="431" y="3057"/>
                </a:lnTo>
                <a:lnTo>
                  <a:pt x="437" y="3059"/>
                </a:lnTo>
                <a:lnTo>
                  <a:pt x="443" y="3059"/>
                </a:lnTo>
                <a:lnTo>
                  <a:pt x="448" y="3062"/>
                </a:lnTo>
                <a:lnTo>
                  <a:pt x="452" y="3064"/>
                </a:lnTo>
                <a:lnTo>
                  <a:pt x="457" y="3066"/>
                </a:lnTo>
                <a:lnTo>
                  <a:pt x="459" y="3069"/>
                </a:lnTo>
                <a:lnTo>
                  <a:pt x="460" y="3071"/>
                </a:lnTo>
                <a:lnTo>
                  <a:pt x="466" y="3073"/>
                </a:lnTo>
                <a:lnTo>
                  <a:pt x="469" y="3074"/>
                </a:lnTo>
                <a:lnTo>
                  <a:pt x="471" y="3078"/>
                </a:lnTo>
                <a:lnTo>
                  <a:pt x="471" y="3079"/>
                </a:lnTo>
                <a:lnTo>
                  <a:pt x="477" y="3078"/>
                </a:lnTo>
                <a:lnTo>
                  <a:pt x="483" y="3073"/>
                </a:lnTo>
                <a:lnTo>
                  <a:pt x="486" y="3066"/>
                </a:lnTo>
                <a:lnTo>
                  <a:pt x="488" y="3059"/>
                </a:lnTo>
                <a:lnTo>
                  <a:pt x="493" y="3045"/>
                </a:lnTo>
                <a:lnTo>
                  <a:pt x="494" y="3038"/>
                </a:lnTo>
                <a:lnTo>
                  <a:pt x="498" y="3032"/>
                </a:lnTo>
                <a:lnTo>
                  <a:pt x="505" y="3032"/>
                </a:lnTo>
                <a:lnTo>
                  <a:pt x="512" y="3032"/>
                </a:lnTo>
                <a:lnTo>
                  <a:pt x="517" y="3030"/>
                </a:lnTo>
                <a:lnTo>
                  <a:pt x="518" y="3025"/>
                </a:lnTo>
                <a:lnTo>
                  <a:pt x="529" y="3030"/>
                </a:lnTo>
                <a:lnTo>
                  <a:pt x="537" y="3033"/>
                </a:lnTo>
                <a:lnTo>
                  <a:pt x="542" y="3037"/>
                </a:lnTo>
                <a:lnTo>
                  <a:pt x="544" y="3040"/>
                </a:lnTo>
                <a:lnTo>
                  <a:pt x="546" y="3045"/>
                </a:lnTo>
                <a:lnTo>
                  <a:pt x="546" y="3052"/>
                </a:lnTo>
                <a:lnTo>
                  <a:pt x="553" y="3052"/>
                </a:lnTo>
                <a:lnTo>
                  <a:pt x="558" y="3054"/>
                </a:lnTo>
                <a:lnTo>
                  <a:pt x="563" y="3057"/>
                </a:lnTo>
                <a:lnTo>
                  <a:pt x="564" y="3061"/>
                </a:lnTo>
                <a:lnTo>
                  <a:pt x="570" y="3071"/>
                </a:lnTo>
                <a:lnTo>
                  <a:pt x="573" y="3079"/>
                </a:lnTo>
                <a:lnTo>
                  <a:pt x="585" y="3078"/>
                </a:lnTo>
                <a:lnTo>
                  <a:pt x="595" y="3074"/>
                </a:lnTo>
                <a:lnTo>
                  <a:pt x="607" y="3073"/>
                </a:lnTo>
                <a:lnTo>
                  <a:pt x="621" y="3073"/>
                </a:lnTo>
                <a:lnTo>
                  <a:pt x="629" y="3074"/>
                </a:lnTo>
                <a:lnTo>
                  <a:pt x="635" y="3076"/>
                </a:lnTo>
                <a:lnTo>
                  <a:pt x="641" y="3079"/>
                </a:lnTo>
                <a:lnTo>
                  <a:pt x="648" y="3079"/>
                </a:lnTo>
                <a:lnTo>
                  <a:pt x="650" y="3083"/>
                </a:lnTo>
                <a:lnTo>
                  <a:pt x="653" y="3085"/>
                </a:lnTo>
                <a:lnTo>
                  <a:pt x="660" y="3086"/>
                </a:lnTo>
                <a:lnTo>
                  <a:pt x="665" y="3088"/>
                </a:lnTo>
                <a:lnTo>
                  <a:pt x="669" y="3090"/>
                </a:lnTo>
                <a:lnTo>
                  <a:pt x="669" y="3093"/>
                </a:lnTo>
                <a:lnTo>
                  <a:pt x="677" y="3093"/>
                </a:lnTo>
                <a:lnTo>
                  <a:pt x="684" y="3095"/>
                </a:lnTo>
                <a:lnTo>
                  <a:pt x="694" y="3098"/>
                </a:lnTo>
                <a:lnTo>
                  <a:pt x="708" y="3102"/>
                </a:lnTo>
                <a:lnTo>
                  <a:pt x="715" y="3102"/>
                </a:lnTo>
                <a:lnTo>
                  <a:pt x="723" y="3100"/>
                </a:lnTo>
                <a:lnTo>
                  <a:pt x="723" y="3107"/>
                </a:lnTo>
                <a:lnTo>
                  <a:pt x="722" y="3110"/>
                </a:lnTo>
                <a:lnTo>
                  <a:pt x="718" y="3119"/>
                </a:lnTo>
                <a:lnTo>
                  <a:pt x="716" y="3129"/>
                </a:lnTo>
                <a:lnTo>
                  <a:pt x="716" y="3134"/>
                </a:lnTo>
                <a:lnTo>
                  <a:pt x="716" y="3141"/>
                </a:lnTo>
                <a:lnTo>
                  <a:pt x="716" y="3149"/>
                </a:lnTo>
                <a:lnTo>
                  <a:pt x="716" y="3156"/>
                </a:lnTo>
                <a:lnTo>
                  <a:pt x="720" y="3161"/>
                </a:lnTo>
                <a:lnTo>
                  <a:pt x="723" y="3165"/>
                </a:lnTo>
                <a:lnTo>
                  <a:pt x="727" y="3170"/>
                </a:lnTo>
                <a:lnTo>
                  <a:pt x="730" y="3173"/>
                </a:lnTo>
                <a:lnTo>
                  <a:pt x="732" y="3180"/>
                </a:lnTo>
                <a:lnTo>
                  <a:pt x="730" y="3189"/>
                </a:lnTo>
                <a:lnTo>
                  <a:pt x="722" y="3194"/>
                </a:lnTo>
                <a:lnTo>
                  <a:pt x="715" y="3201"/>
                </a:lnTo>
                <a:lnTo>
                  <a:pt x="706" y="3206"/>
                </a:lnTo>
                <a:lnTo>
                  <a:pt x="696" y="3209"/>
                </a:lnTo>
                <a:lnTo>
                  <a:pt x="689" y="3209"/>
                </a:lnTo>
                <a:lnTo>
                  <a:pt x="686" y="3214"/>
                </a:lnTo>
                <a:lnTo>
                  <a:pt x="681" y="3218"/>
                </a:lnTo>
                <a:lnTo>
                  <a:pt x="669" y="3223"/>
                </a:lnTo>
                <a:lnTo>
                  <a:pt x="664" y="3226"/>
                </a:lnTo>
                <a:lnTo>
                  <a:pt x="658" y="3230"/>
                </a:lnTo>
                <a:lnTo>
                  <a:pt x="655" y="3235"/>
                </a:lnTo>
                <a:lnTo>
                  <a:pt x="655" y="3243"/>
                </a:lnTo>
                <a:lnTo>
                  <a:pt x="657" y="3247"/>
                </a:lnTo>
                <a:lnTo>
                  <a:pt x="660" y="3248"/>
                </a:lnTo>
                <a:lnTo>
                  <a:pt x="667" y="3250"/>
                </a:lnTo>
                <a:lnTo>
                  <a:pt x="674" y="3252"/>
                </a:lnTo>
                <a:lnTo>
                  <a:pt x="675" y="3253"/>
                </a:lnTo>
                <a:lnTo>
                  <a:pt x="675" y="3257"/>
                </a:lnTo>
                <a:lnTo>
                  <a:pt x="679" y="3262"/>
                </a:lnTo>
                <a:lnTo>
                  <a:pt x="681" y="3260"/>
                </a:lnTo>
                <a:lnTo>
                  <a:pt x="684" y="3259"/>
                </a:lnTo>
                <a:lnTo>
                  <a:pt x="689" y="3257"/>
                </a:lnTo>
                <a:lnTo>
                  <a:pt x="698" y="3262"/>
                </a:lnTo>
                <a:lnTo>
                  <a:pt x="704" y="3264"/>
                </a:lnTo>
                <a:lnTo>
                  <a:pt x="710" y="3264"/>
                </a:lnTo>
                <a:lnTo>
                  <a:pt x="718" y="3284"/>
                </a:lnTo>
                <a:lnTo>
                  <a:pt x="722" y="3294"/>
                </a:lnTo>
                <a:lnTo>
                  <a:pt x="723" y="3305"/>
                </a:lnTo>
                <a:lnTo>
                  <a:pt x="728" y="3306"/>
                </a:lnTo>
                <a:lnTo>
                  <a:pt x="730" y="3308"/>
                </a:lnTo>
                <a:lnTo>
                  <a:pt x="730" y="3311"/>
                </a:lnTo>
                <a:lnTo>
                  <a:pt x="732" y="3315"/>
                </a:lnTo>
                <a:lnTo>
                  <a:pt x="733" y="3317"/>
                </a:lnTo>
                <a:lnTo>
                  <a:pt x="739" y="3318"/>
                </a:lnTo>
                <a:lnTo>
                  <a:pt x="742" y="3320"/>
                </a:lnTo>
                <a:lnTo>
                  <a:pt x="744" y="3323"/>
                </a:lnTo>
                <a:lnTo>
                  <a:pt x="744" y="3325"/>
                </a:lnTo>
                <a:lnTo>
                  <a:pt x="747" y="3327"/>
                </a:lnTo>
                <a:lnTo>
                  <a:pt x="749" y="3328"/>
                </a:lnTo>
                <a:lnTo>
                  <a:pt x="749" y="3330"/>
                </a:lnTo>
                <a:lnTo>
                  <a:pt x="744" y="3332"/>
                </a:lnTo>
                <a:lnTo>
                  <a:pt x="744" y="3366"/>
                </a:lnTo>
                <a:lnTo>
                  <a:pt x="791" y="3366"/>
                </a:lnTo>
                <a:lnTo>
                  <a:pt x="793" y="3361"/>
                </a:lnTo>
                <a:lnTo>
                  <a:pt x="795" y="3359"/>
                </a:lnTo>
                <a:lnTo>
                  <a:pt x="798" y="3359"/>
                </a:lnTo>
                <a:lnTo>
                  <a:pt x="803" y="3351"/>
                </a:lnTo>
                <a:lnTo>
                  <a:pt x="807" y="3347"/>
                </a:lnTo>
                <a:lnTo>
                  <a:pt x="812" y="3346"/>
                </a:lnTo>
                <a:lnTo>
                  <a:pt x="810" y="3354"/>
                </a:lnTo>
                <a:lnTo>
                  <a:pt x="810" y="3359"/>
                </a:lnTo>
                <a:lnTo>
                  <a:pt x="815" y="3364"/>
                </a:lnTo>
                <a:lnTo>
                  <a:pt x="820" y="3368"/>
                </a:lnTo>
                <a:lnTo>
                  <a:pt x="827" y="3368"/>
                </a:lnTo>
                <a:lnTo>
                  <a:pt x="832" y="3368"/>
                </a:lnTo>
                <a:lnTo>
                  <a:pt x="837" y="3364"/>
                </a:lnTo>
                <a:lnTo>
                  <a:pt x="839" y="3359"/>
                </a:lnTo>
                <a:lnTo>
                  <a:pt x="844" y="3361"/>
                </a:lnTo>
                <a:lnTo>
                  <a:pt x="848" y="3364"/>
                </a:lnTo>
                <a:lnTo>
                  <a:pt x="848" y="3368"/>
                </a:lnTo>
                <a:lnTo>
                  <a:pt x="846" y="3373"/>
                </a:lnTo>
                <a:lnTo>
                  <a:pt x="843" y="3381"/>
                </a:lnTo>
                <a:lnTo>
                  <a:pt x="839" y="3386"/>
                </a:lnTo>
                <a:lnTo>
                  <a:pt x="841" y="3390"/>
                </a:lnTo>
                <a:lnTo>
                  <a:pt x="844" y="3393"/>
                </a:lnTo>
                <a:lnTo>
                  <a:pt x="849" y="3395"/>
                </a:lnTo>
                <a:lnTo>
                  <a:pt x="856" y="3395"/>
                </a:lnTo>
                <a:lnTo>
                  <a:pt x="863" y="3395"/>
                </a:lnTo>
                <a:lnTo>
                  <a:pt x="870" y="3393"/>
                </a:lnTo>
                <a:lnTo>
                  <a:pt x="873" y="3390"/>
                </a:lnTo>
                <a:lnTo>
                  <a:pt x="873" y="3386"/>
                </a:lnTo>
                <a:lnTo>
                  <a:pt x="877" y="3386"/>
                </a:lnTo>
                <a:lnTo>
                  <a:pt x="878" y="3388"/>
                </a:lnTo>
                <a:lnTo>
                  <a:pt x="882" y="3392"/>
                </a:lnTo>
                <a:lnTo>
                  <a:pt x="882" y="3397"/>
                </a:lnTo>
                <a:lnTo>
                  <a:pt x="880" y="3404"/>
                </a:lnTo>
                <a:lnTo>
                  <a:pt x="880" y="3410"/>
                </a:lnTo>
                <a:lnTo>
                  <a:pt x="880" y="3417"/>
                </a:lnTo>
                <a:lnTo>
                  <a:pt x="882" y="3421"/>
                </a:lnTo>
                <a:lnTo>
                  <a:pt x="883" y="3421"/>
                </a:lnTo>
                <a:lnTo>
                  <a:pt x="887" y="3421"/>
                </a:lnTo>
                <a:lnTo>
                  <a:pt x="885" y="3424"/>
                </a:lnTo>
                <a:lnTo>
                  <a:pt x="882" y="3426"/>
                </a:lnTo>
                <a:lnTo>
                  <a:pt x="873" y="3427"/>
                </a:lnTo>
                <a:lnTo>
                  <a:pt x="873" y="3434"/>
                </a:lnTo>
                <a:lnTo>
                  <a:pt x="877" y="3439"/>
                </a:lnTo>
                <a:lnTo>
                  <a:pt x="882" y="3441"/>
                </a:lnTo>
                <a:lnTo>
                  <a:pt x="887" y="3441"/>
                </a:lnTo>
                <a:lnTo>
                  <a:pt x="887" y="3448"/>
                </a:lnTo>
                <a:lnTo>
                  <a:pt x="885" y="3453"/>
                </a:lnTo>
                <a:lnTo>
                  <a:pt x="882" y="3456"/>
                </a:lnTo>
                <a:lnTo>
                  <a:pt x="880" y="3461"/>
                </a:lnTo>
                <a:lnTo>
                  <a:pt x="877" y="3463"/>
                </a:lnTo>
                <a:lnTo>
                  <a:pt x="875" y="3467"/>
                </a:lnTo>
                <a:lnTo>
                  <a:pt x="872" y="3468"/>
                </a:lnTo>
                <a:lnTo>
                  <a:pt x="866" y="3468"/>
                </a:lnTo>
                <a:lnTo>
                  <a:pt x="865" y="3465"/>
                </a:lnTo>
                <a:lnTo>
                  <a:pt x="863" y="3463"/>
                </a:lnTo>
                <a:lnTo>
                  <a:pt x="860" y="3461"/>
                </a:lnTo>
                <a:lnTo>
                  <a:pt x="853" y="3461"/>
                </a:lnTo>
                <a:lnTo>
                  <a:pt x="853" y="3453"/>
                </a:lnTo>
                <a:lnTo>
                  <a:pt x="851" y="3450"/>
                </a:lnTo>
                <a:lnTo>
                  <a:pt x="849" y="3446"/>
                </a:lnTo>
                <a:lnTo>
                  <a:pt x="846" y="3444"/>
                </a:lnTo>
                <a:lnTo>
                  <a:pt x="843" y="3443"/>
                </a:lnTo>
                <a:lnTo>
                  <a:pt x="832" y="3441"/>
                </a:lnTo>
                <a:lnTo>
                  <a:pt x="826" y="3441"/>
                </a:lnTo>
                <a:lnTo>
                  <a:pt x="820" y="3441"/>
                </a:lnTo>
                <a:lnTo>
                  <a:pt x="815" y="3443"/>
                </a:lnTo>
                <a:lnTo>
                  <a:pt x="812" y="3444"/>
                </a:lnTo>
                <a:lnTo>
                  <a:pt x="807" y="3451"/>
                </a:lnTo>
                <a:lnTo>
                  <a:pt x="803" y="3453"/>
                </a:lnTo>
                <a:lnTo>
                  <a:pt x="798" y="3455"/>
                </a:lnTo>
                <a:lnTo>
                  <a:pt x="795" y="3456"/>
                </a:lnTo>
                <a:lnTo>
                  <a:pt x="791" y="3460"/>
                </a:lnTo>
                <a:lnTo>
                  <a:pt x="786" y="3467"/>
                </a:lnTo>
                <a:lnTo>
                  <a:pt x="783" y="3475"/>
                </a:lnTo>
                <a:lnTo>
                  <a:pt x="778" y="3482"/>
                </a:lnTo>
                <a:lnTo>
                  <a:pt x="776" y="3489"/>
                </a:lnTo>
                <a:lnTo>
                  <a:pt x="776" y="3494"/>
                </a:lnTo>
                <a:lnTo>
                  <a:pt x="779" y="3497"/>
                </a:lnTo>
                <a:lnTo>
                  <a:pt x="781" y="3501"/>
                </a:lnTo>
                <a:lnTo>
                  <a:pt x="783" y="3504"/>
                </a:lnTo>
                <a:lnTo>
                  <a:pt x="785" y="3508"/>
                </a:lnTo>
                <a:lnTo>
                  <a:pt x="783" y="3509"/>
                </a:lnTo>
                <a:lnTo>
                  <a:pt x="778" y="3509"/>
                </a:lnTo>
                <a:lnTo>
                  <a:pt x="779" y="3513"/>
                </a:lnTo>
                <a:lnTo>
                  <a:pt x="781" y="3514"/>
                </a:lnTo>
                <a:lnTo>
                  <a:pt x="786" y="3516"/>
                </a:lnTo>
                <a:lnTo>
                  <a:pt x="790" y="3518"/>
                </a:lnTo>
                <a:lnTo>
                  <a:pt x="791" y="3521"/>
                </a:lnTo>
                <a:lnTo>
                  <a:pt x="791" y="3523"/>
                </a:lnTo>
                <a:lnTo>
                  <a:pt x="797" y="3531"/>
                </a:lnTo>
                <a:lnTo>
                  <a:pt x="798" y="3538"/>
                </a:lnTo>
                <a:lnTo>
                  <a:pt x="798" y="3543"/>
                </a:lnTo>
                <a:lnTo>
                  <a:pt x="839" y="3537"/>
                </a:lnTo>
                <a:lnTo>
                  <a:pt x="832" y="3537"/>
                </a:lnTo>
                <a:lnTo>
                  <a:pt x="829" y="3535"/>
                </a:lnTo>
                <a:lnTo>
                  <a:pt x="827" y="3530"/>
                </a:lnTo>
                <a:lnTo>
                  <a:pt x="826" y="3523"/>
                </a:lnTo>
                <a:lnTo>
                  <a:pt x="829" y="3523"/>
                </a:lnTo>
                <a:lnTo>
                  <a:pt x="831" y="3521"/>
                </a:lnTo>
                <a:lnTo>
                  <a:pt x="832" y="3516"/>
                </a:lnTo>
                <a:lnTo>
                  <a:pt x="834" y="3511"/>
                </a:lnTo>
                <a:lnTo>
                  <a:pt x="837" y="3511"/>
                </a:lnTo>
                <a:lnTo>
                  <a:pt x="839" y="3509"/>
                </a:lnTo>
                <a:lnTo>
                  <a:pt x="843" y="3508"/>
                </a:lnTo>
                <a:lnTo>
                  <a:pt x="846" y="3506"/>
                </a:lnTo>
                <a:lnTo>
                  <a:pt x="849" y="3504"/>
                </a:lnTo>
                <a:lnTo>
                  <a:pt x="853" y="3502"/>
                </a:lnTo>
                <a:lnTo>
                  <a:pt x="860" y="3502"/>
                </a:lnTo>
                <a:lnTo>
                  <a:pt x="865" y="3502"/>
                </a:lnTo>
                <a:lnTo>
                  <a:pt x="872" y="3506"/>
                </a:lnTo>
                <a:lnTo>
                  <a:pt x="878" y="3509"/>
                </a:lnTo>
                <a:lnTo>
                  <a:pt x="882" y="3511"/>
                </a:lnTo>
                <a:lnTo>
                  <a:pt x="887" y="3509"/>
                </a:lnTo>
                <a:lnTo>
                  <a:pt x="906" y="3506"/>
                </a:lnTo>
                <a:lnTo>
                  <a:pt x="923" y="3501"/>
                </a:lnTo>
                <a:lnTo>
                  <a:pt x="941" y="3497"/>
                </a:lnTo>
                <a:lnTo>
                  <a:pt x="952" y="3496"/>
                </a:lnTo>
                <a:lnTo>
                  <a:pt x="962" y="3496"/>
                </a:lnTo>
                <a:lnTo>
                  <a:pt x="991" y="3484"/>
                </a:lnTo>
                <a:lnTo>
                  <a:pt x="1006" y="3479"/>
                </a:lnTo>
                <a:lnTo>
                  <a:pt x="1023" y="3475"/>
                </a:lnTo>
                <a:lnTo>
                  <a:pt x="1032" y="3470"/>
                </a:lnTo>
                <a:lnTo>
                  <a:pt x="1039" y="3470"/>
                </a:lnTo>
                <a:lnTo>
                  <a:pt x="1044" y="3468"/>
                </a:lnTo>
                <a:lnTo>
                  <a:pt x="1045" y="3467"/>
                </a:lnTo>
                <a:lnTo>
                  <a:pt x="1047" y="3465"/>
                </a:lnTo>
                <a:lnTo>
                  <a:pt x="1052" y="3463"/>
                </a:lnTo>
                <a:lnTo>
                  <a:pt x="1056" y="3460"/>
                </a:lnTo>
                <a:lnTo>
                  <a:pt x="1057" y="3458"/>
                </a:lnTo>
                <a:lnTo>
                  <a:pt x="1057" y="3455"/>
                </a:lnTo>
                <a:lnTo>
                  <a:pt x="1085" y="3455"/>
                </a:lnTo>
                <a:lnTo>
                  <a:pt x="1102" y="3444"/>
                </a:lnTo>
                <a:lnTo>
                  <a:pt x="1119" y="3434"/>
                </a:lnTo>
                <a:lnTo>
                  <a:pt x="1139" y="3427"/>
                </a:lnTo>
                <a:lnTo>
                  <a:pt x="1160" y="3421"/>
                </a:lnTo>
                <a:lnTo>
                  <a:pt x="1160" y="3427"/>
                </a:lnTo>
                <a:lnTo>
                  <a:pt x="1160" y="3434"/>
                </a:lnTo>
                <a:lnTo>
                  <a:pt x="1158" y="3439"/>
                </a:lnTo>
                <a:lnTo>
                  <a:pt x="1151" y="3444"/>
                </a:lnTo>
                <a:lnTo>
                  <a:pt x="1143" y="3446"/>
                </a:lnTo>
                <a:lnTo>
                  <a:pt x="1133" y="3448"/>
                </a:lnTo>
                <a:lnTo>
                  <a:pt x="1133" y="3453"/>
                </a:lnTo>
                <a:lnTo>
                  <a:pt x="1131" y="3458"/>
                </a:lnTo>
                <a:lnTo>
                  <a:pt x="1127" y="3465"/>
                </a:lnTo>
                <a:lnTo>
                  <a:pt x="1127" y="3468"/>
                </a:lnTo>
                <a:lnTo>
                  <a:pt x="1126" y="3472"/>
                </a:lnTo>
                <a:lnTo>
                  <a:pt x="1122" y="3475"/>
                </a:lnTo>
                <a:lnTo>
                  <a:pt x="1114" y="3479"/>
                </a:lnTo>
                <a:lnTo>
                  <a:pt x="1104" y="3480"/>
                </a:lnTo>
                <a:lnTo>
                  <a:pt x="1100" y="3482"/>
                </a:lnTo>
                <a:lnTo>
                  <a:pt x="1097" y="3485"/>
                </a:lnTo>
                <a:lnTo>
                  <a:pt x="1097" y="3487"/>
                </a:lnTo>
                <a:lnTo>
                  <a:pt x="1093" y="3492"/>
                </a:lnTo>
                <a:lnTo>
                  <a:pt x="1088" y="3496"/>
                </a:lnTo>
                <a:lnTo>
                  <a:pt x="1081" y="3497"/>
                </a:lnTo>
                <a:lnTo>
                  <a:pt x="1071" y="3496"/>
                </a:lnTo>
                <a:lnTo>
                  <a:pt x="1069" y="3502"/>
                </a:lnTo>
                <a:lnTo>
                  <a:pt x="1068" y="3502"/>
                </a:lnTo>
                <a:lnTo>
                  <a:pt x="1064" y="3502"/>
                </a:lnTo>
                <a:lnTo>
                  <a:pt x="1063" y="3506"/>
                </a:lnTo>
                <a:lnTo>
                  <a:pt x="1061" y="3509"/>
                </a:lnTo>
                <a:lnTo>
                  <a:pt x="1059" y="3513"/>
                </a:lnTo>
                <a:lnTo>
                  <a:pt x="1057" y="3516"/>
                </a:lnTo>
                <a:lnTo>
                  <a:pt x="1057" y="3521"/>
                </a:lnTo>
                <a:lnTo>
                  <a:pt x="1057" y="3526"/>
                </a:lnTo>
                <a:lnTo>
                  <a:pt x="1054" y="3528"/>
                </a:lnTo>
                <a:lnTo>
                  <a:pt x="1051" y="3530"/>
                </a:lnTo>
                <a:lnTo>
                  <a:pt x="1054" y="3533"/>
                </a:lnTo>
                <a:lnTo>
                  <a:pt x="1057" y="3537"/>
                </a:lnTo>
                <a:lnTo>
                  <a:pt x="1064" y="3540"/>
                </a:lnTo>
                <a:lnTo>
                  <a:pt x="1074" y="3543"/>
                </a:lnTo>
                <a:lnTo>
                  <a:pt x="1083" y="3545"/>
                </a:lnTo>
                <a:lnTo>
                  <a:pt x="1093" y="3548"/>
                </a:lnTo>
                <a:lnTo>
                  <a:pt x="1102" y="3550"/>
                </a:lnTo>
                <a:lnTo>
                  <a:pt x="1109" y="3557"/>
                </a:lnTo>
                <a:lnTo>
                  <a:pt x="1110" y="3560"/>
                </a:lnTo>
                <a:lnTo>
                  <a:pt x="1112" y="3564"/>
                </a:lnTo>
                <a:lnTo>
                  <a:pt x="1114" y="3571"/>
                </a:lnTo>
                <a:lnTo>
                  <a:pt x="1112" y="3576"/>
                </a:lnTo>
                <a:lnTo>
                  <a:pt x="1110" y="3579"/>
                </a:lnTo>
                <a:lnTo>
                  <a:pt x="1107" y="3581"/>
                </a:lnTo>
                <a:lnTo>
                  <a:pt x="1098" y="3583"/>
                </a:lnTo>
                <a:lnTo>
                  <a:pt x="1092" y="3584"/>
                </a:lnTo>
                <a:lnTo>
                  <a:pt x="1080" y="3593"/>
                </a:lnTo>
                <a:lnTo>
                  <a:pt x="1074" y="3598"/>
                </a:lnTo>
                <a:lnTo>
                  <a:pt x="1071" y="3605"/>
                </a:lnTo>
                <a:lnTo>
                  <a:pt x="1071" y="3608"/>
                </a:lnTo>
                <a:lnTo>
                  <a:pt x="1073" y="3610"/>
                </a:lnTo>
                <a:lnTo>
                  <a:pt x="1076" y="3610"/>
                </a:lnTo>
                <a:lnTo>
                  <a:pt x="1081" y="3612"/>
                </a:lnTo>
                <a:lnTo>
                  <a:pt x="1085" y="3612"/>
                </a:lnTo>
                <a:lnTo>
                  <a:pt x="1085" y="3619"/>
                </a:lnTo>
                <a:lnTo>
                  <a:pt x="1090" y="3620"/>
                </a:lnTo>
                <a:lnTo>
                  <a:pt x="1095" y="3619"/>
                </a:lnTo>
                <a:lnTo>
                  <a:pt x="1100" y="3619"/>
                </a:lnTo>
                <a:lnTo>
                  <a:pt x="1105" y="3619"/>
                </a:lnTo>
                <a:lnTo>
                  <a:pt x="1105" y="3627"/>
                </a:lnTo>
                <a:lnTo>
                  <a:pt x="1105" y="3632"/>
                </a:lnTo>
                <a:lnTo>
                  <a:pt x="1109" y="3637"/>
                </a:lnTo>
                <a:lnTo>
                  <a:pt x="1112" y="3639"/>
                </a:lnTo>
                <a:lnTo>
                  <a:pt x="1121" y="3639"/>
                </a:lnTo>
                <a:lnTo>
                  <a:pt x="1126" y="3636"/>
                </a:lnTo>
                <a:lnTo>
                  <a:pt x="1129" y="3630"/>
                </a:lnTo>
                <a:lnTo>
                  <a:pt x="1131" y="3624"/>
                </a:lnTo>
                <a:lnTo>
                  <a:pt x="1133" y="3617"/>
                </a:lnTo>
                <a:lnTo>
                  <a:pt x="1136" y="3612"/>
                </a:lnTo>
                <a:lnTo>
                  <a:pt x="1139" y="3607"/>
                </a:lnTo>
                <a:lnTo>
                  <a:pt x="1146" y="3605"/>
                </a:lnTo>
                <a:lnTo>
                  <a:pt x="1153" y="3595"/>
                </a:lnTo>
                <a:lnTo>
                  <a:pt x="1162" y="3586"/>
                </a:lnTo>
                <a:lnTo>
                  <a:pt x="1170" y="3577"/>
                </a:lnTo>
                <a:lnTo>
                  <a:pt x="1180" y="3571"/>
                </a:lnTo>
                <a:lnTo>
                  <a:pt x="1180" y="3564"/>
                </a:lnTo>
                <a:lnTo>
                  <a:pt x="1179" y="3560"/>
                </a:lnTo>
                <a:lnTo>
                  <a:pt x="1175" y="3555"/>
                </a:lnTo>
                <a:lnTo>
                  <a:pt x="1174" y="3550"/>
                </a:lnTo>
                <a:lnTo>
                  <a:pt x="1168" y="3550"/>
                </a:lnTo>
                <a:lnTo>
                  <a:pt x="1167" y="3547"/>
                </a:lnTo>
                <a:lnTo>
                  <a:pt x="1167" y="3543"/>
                </a:lnTo>
                <a:lnTo>
                  <a:pt x="1168" y="3540"/>
                </a:lnTo>
                <a:lnTo>
                  <a:pt x="1170" y="3537"/>
                </a:lnTo>
                <a:lnTo>
                  <a:pt x="1175" y="3537"/>
                </a:lnTo>
                <a:lnTo>
                  <a:pt x="1180" y="3537"/>
                </a:lnTo>
                <a:lnTo>
                  <a:pt x="1192" y="3538"/>
                </a:lnTo>
                <a:lnTo>
                  <a:pt x="1197" y="3538"/>
                </a:lnTo>
                <a:lnTo>
                  <a:pt x="1201" y="3537"/>
                </a:lnTo>
                <a:lnTo>
                  <a:pt x="1211" y="3538"/>
                </a:lnTo>
                <a:lnTo>
                  <a:pt x="1216" y="3535"/>
                </a:lnTo>
                <a:lnTo>
                  <a:pt x="1223" y="3533"/>
                </a:lnTo>
                <a:lnTo>
                  <a:pt x="1228" y="3530"/>
                </a:lnTo>
                <a:lnTo>
                  <a:pt x="1228" y="3523"/>
                </a:lnTo>
                <a:lnTo>
                  <a:pt x="1226" y="3519"/>
                </a:lnTo>
                <a:lnTo>
                  <a:pt x="1221" y="3518"/>
                </a:lnTo>
                <a:lnTo>
                  <a:pt x="1215" y="3516"/>
                </a:lnTo>
                <a:lnTo>
                  <a:pt x="1220" y="3508"/>
                </a:lnTo>
                <a:lnTo>
                  <a:pt x="1223" y="3504"/>
                </a:lnTo>
                <a:lnTo>
                  <a:pt x="1226" y="3506"/>
                </a:lnTo>
                <a:lnTo>
                  <a:pt x="1232" y="3509"/>
                </a:lnTo>
                <a:lnTo>
                  <a:pt x="1242" y="3519"/>
                </a:lnTo>
                <a:lnTo>
                  <a:pt x="1249" y="3523"/>
                </a:lnTo>
                <a:lnTo>
                  <a:pt x="1255" y="3523"/>
                </a:lnTo>
                <a:lnTo>
                  <a:pt x="1262" y="3523"/>
                </a:lnTo>
                <a:lnTo>
                  <a:pt x="1271" y="3518"/>
                </a:lnTo>
                <a:lnTo>
                  <a:pt x="1278" y="3518"/>
                </a:lnTo>
                <a:lnTo>
                  <a:pt x="1283" y="3516"/>
                </a:lnTo>
                <a:lnTo>
                  <a:pt x="1286" y="3521"/>
                </a:lnTo>
                <a:lnTo>
                  <a:pt x="1290" y="3528"/>
                </a:lnTo>
                <a:lnTo>
                  <a:pt x="1290" y="3535"/>
                </a:lnTo>
                <a:lnTo>
                  <a:pt x="1290" y="3543"/>
                </a:lnTo>
                <a:lnTo>
                  <a:pt x="1298" y="3548"/>
                </a:lnTo>
                <a:lnTo>
                  <a:pt x="1301" y="3552"/>
                </a:lnTo>
                <a:lnTo>
                  <a:pt x="1303" y="3557"/>
                </a:lnTo>
                <a:lnTo>
                  <a:pt x="1310" y="3559"/>
                </a:lnTo>
                <a:lnTo>
                  <a:pt x="1315" y="3559"/>
                </a:lnTo>
                <a:lnTo>
                  <a:pt x="1324" y="3554"/>
                </a:lnTo>
                <a:lnTo>
                  <a:pt x="1332" y="3550"/>
                </a:lnTo>
                <a:lnTo>
                  <a:pt x="1337" y="3550"/>
                </a:lnTo>
                <a:lnTo>
                  <a:pt x="1344" y="3550"/>
                </a:lnTo>
                <a:lnTo>
                  <a:pt x="1348" y="3559"/>
                </a:lnTo>
                <a:lnTo>
                  <a:pt x="1353" y="3562"/>
                </a:lnTo>
                <a:lnTo>
                  <a:pt x="1361" y="3566"/>
                </a:lnTo>
                <a:lnTo>
                  <a:pt x="1371" y="3564"/>
                </a:lnTo>
                <a:lnTo>
                  <a:pt x="1373" y="3571"/>
                </a:lnTo>
                <a:lnTo>
                  <a:pt x="1375" y="3576"/>
                </a:lnTo>
                <a:lnTo>
                  <a:pt x="1378" y="3584"/>
                </a:lnTo>
                <a:lnTo>
                  <a:pt x="1380" y="3589"/>
                </a:lnTo>
                <a:lnTo>
                  <a:pt x="1380" y="3595"/>
                </a:lnTo>
                <a:lnTo>
                  <a:pt x="1382" y="3598"/>
                </a:lnTo>
                <a:lnTo>
                  <a:pt x="1385" y="3598"/>
                </a:lnTo>
                <a:lnTo>
                  <a:pt x="1395" y="3600"/>
                </a:lnTo>
                <a:lnTo>
                  <a:pt x="1402" y="3598"/>
                </a:lnTo>
                <a:lnTo>
                  <a:pt x="1404" y="3595"/>
                </a:lnTo>
                <a:lnTo>
                  <a:pt x="1407" y="3588"/>
                </a:lnTo>
                <a:lnTo>
                  <a:pt x="1411" y="3581"/>
                </a:lnTo>
                <a:lnTo>
                  <a:pt x="1416" y="3572"/>
                </a:lnTo>
                <a:lnTo>
                  <a:pt x="1419" y="3564"/>
                </a:lnTo>
                <a:lnTo>
                  <a:pt x="1419" y="3562"/>
                </a:lnTo>
                <a:lnTo>
                  <a:pt x="1416" y="3559"/>
                </a:lnTo>
                <a:lnTo>
                  <a:pt x="1412" y="3557"/>
                </a:lnTo>
                <a:lnTo>
                  <a:pt x="1409" y="3557"/>
                </a:lnTo>
                <a:lnTo>
                  <a:pt x="1407" y="3557"/>
                </a:lnTo>
                <a:lnTo>
                  <a:pt x="1405" y="3550"/>
                </a:lnTo>
                <a:lnTo>
                  <a:pt x="1405" y="3523"/>
                </a:lnTo>
                <a:lnTo>
                  <a:pt x="1409" y="3521"/>
                </a:lnTo>
                <a:lnTo>
                  <a:pt x="1412" y="3519"/>
                </a:lnTo>
                <a:lnTo>
                  <a:pt x="1416" y="3518"/>
                </a:lnTo>
                <a:lnTo>
                  <a:pt x="1419" y="3516"/>
                </a:lnTo>
                <a:lnTo>
                  <a:pt x="1421" y="3514"/>
                </a:lnTo>
                <a:lnTo>
                  <a:pt x="1423" y="3513"/>
                </a:lnTo>
                <a:lnTo>
                  <a:pt x="1424" y="3513"/>
                </a:lnTo>
                <a:lnTo>
                  <a:pt x="1426" y="3516"/>
                </a:lnTo>
                <a:lnTo>
                  <a:pt x="1431" y="3519"/>
                </a:lnTo>
                <a:lnTo>
                  <a:pt x="1438" y="3523"/>
                </a:lnTo>
                <a:lnTo>
                  <a:pt x="1445" y="3523"/>
                </a:lnTo>
                <a:lnTo>
                  <a:pt x="1453" y="3523"/>
                </a:lnTo>
                <a:lnTo>
                  <a:pt x="1455" y="3518"/>
                </a:lnTo>
                <a:lnTo>
                  <a:pt x="1457" y="3516"/>
                </a:lnTo>
                <a:lnTo>
                  <a:pt x="1460" y="3516"/>
                </a:lnTo>
                <a:lnTo>
                  <a:pt x="1465" y="3518"/>
                </a:lnTo>
                <a:lnTo>
                  <a:pt x="1467" y="3519"/>
                </a:lnTo>
                <a:lnTo>
                  <a:pt x="1467" y="3523"/>
                </a:lnTo>
                <a:lnTo>
                  <a:pt x="1465" y="3530"/>
                </a:lnTo>
                <a:lnTo>
                  <a:pt x="1463" y="3530"/>
                </a:lnTo>
                <a:lnTo>
                  <a:pt x="1460" y="3530"/>
                </a:lnTo>
                <a:lnTo>
                  <a:pt x="1460" y="3543"/>
                </a:lnTo>
                <a:lnTo>
                  <a:pt x="1458" y="3550"/>
                </a:lnTo>
                <a:lnTo>
                  <a:pt x="1457" y="3550"/>
                </a:lnTo>
                <a:lnTo>
                  <a:pt x="1453" y="3550"/>
                </a:lnTo>
                <a:lnTo>
                  <a:pt x="1453" y="3557"/>
                </a:lnTo>
                <a:lnTo>
                  <a:pt x="1457" y="3562"/>
                </a:lnTo>
                <a:lnTo>
                  <a:pt x="1460" y="3567"/>
                </a:lnTo>
                <a:lnTo>
                  <a:pt x="1467" y="3574"/>
                </a:lnTo>
                <a:lnTo>
                  <a:pt x="1477" y="3579"/>
                </a:lnTo>
                <a:lnTo>
                  <a:pt x="1487" y="3584"/>
                </a:lnTo>
                <a:lnTo>
                  <a:pt x="1492" y="3617"/>
                </a:lnTo>
                <a:lnTo>
                  <a:pt x="1496" y="3632"/>
                </a:lnTo>
                <a:lnTo>
                  <a:pt x="1501" y="3646"/>
                </a:lnTo>
                <a:lnTo>
                  <a:pt x="1503" y="3649"/>
                </a:lnTo>
                <a:lnTo>
                  <a:pt x="1504" y="3651"/>
                </a:lnTo>
                <a:lnTo>
                  <a:pt x="1510" y="3653"/>
                </a:lnTo>
                <a:lnTo>
                  <a:pt x="1516" y="3653"/>
                </a:lnTo>
                <a:lnTo>
                  <a:pt x="1521" y="3653"/>
                </a:lnTo>
                <a:lnTo>
                  <a:pt x="1523" y="3654"/>
                </a:lnTo>
                <a:lnTo>
                  <a:pt x="1523" y="3656"/>
                </a:lnTo>
                <a:lnTo>
                  <a:pt x="1525" y="3660"/>
                </a:lnTo>
                <a:lnTo>
                  <a:pt x="1528" y="3660"/>
                </a:lnTo>
                <a:lnTo>
                  <a:pt x="1535" y="3660"/>
                </a:lnTo>
                <a:lnTo>
                  <a:pt x="1540" y="3666"/>
                </a:lnTo>
                <a:lnTo>
                  <a:pt x="1545" y="3670"/>
                </a:lnTo>
                <a:lnTo>
                  <a:pt x="1554" y="3673"/>
                </a:lnTo>
                <a:lnTo>
                  <a:pt x="1562" y="3673"/>
                </a:lnTo>
                <a:lnTo>
                  <a:pt x="1566" y="3677"/>
                </a:lnTo>
                <a:lnTo>
                  <a:pt x="1569" y="3680"/>
                </a:lnTo>
                <a:lnTo>
                  <a:pt x="1573" y="3682"/>
                </a:lnTo>
                <a:lnTo>
                  <a:pt x="1576" y="3683"/>
                </a:lnTo>
                <a:lnTo>
                  <a:pt x="1576" y="3687"/>
                </a:lnTo>
                <a:lnTo>
                  <a:pt x="1595" y="3694"/>
                </a:lnTo>
                <a:lnTo>
                  <a:pt x="1610" y="3697"/>
                </a:lnTo>
                <a:lnTo>
                  <a:pt x="1614" y="3697"/>
                </a:lnTo>
                <a:lnTo>
                  <a:pt x="1620" y="3699"/>
                </a:lnTo>
                <a:lnTo>
                  <a:pt x="1627" y="3697"/>
                </a:lnTo>
                <a:lnTo>
                  <a:pt x="1634" y="3694"/>
                </a:lnTo>
                <a:lnTo>
                  <a:pt x="1641" y="3694"/>
                </a:lnTo>
                <a:lnTo>
                  <a:pt x="1646" y="3694"/>
                </a:lnTo>
                <a:lnTo>
                  <a:pt x="1697" y="3695"/>
                </a:lnTo>
                <a:lnTo>
                  <a:pt x="1723" y="3699"/>
                </a:lnTo>
                <a:lnTo>
                  <a:pt x="1747" y="3700"/>
                </a:lnTo>
                <a:lnTo>
                  <a:pt x="1747" y="3728"/>
                </a:lnTo>
                <a:lnTo>
                  <a:pt x="1754" y="3726"/>
                </a:lnTo>
                <a:lnTo>
                  <a:pt x="1757" y="3721"/>
                </a:lnTo>
                <a:lnTo>
                  <a:pt x="1760" y="3716"/>
                </a:lnTo>
                <a:lnTo>
                  <a:pt x="1760" y="3707"/>
                </a:lnTo>
                <a:lnTo>
                  <a:pt x="1766" y="3709"/>
                </a:lnTo>
                <a:lnTo>
                  <a:pt x="1769" y="3707"/>
                </a:lnTo>
                <a:lnTo>
                  <a:pt x="1771" y="3706"/>
                </a:lnTo>
                <a:lnTo>
                  <a:pt x="1772" y="3702"/>
                </a:lnTo>
                <a:lnTo>
                  <a:pt x="1774" y="3699"/>
                </a:lnTo>
                <a:lnTo>
                  <a:pt x="1776" y="3692"/>
                </a:lnTo>
                <a:lnTo>
                  <a:pt x="1781" y="3687"/>
                </a:lnTo>
                <a:lnTo>
                  <a:pt x="1793" y="3678"/>
                </a:lnTo>
                <a:lnTo>
                  <a:pt x="1794" y="3677"/>
                </a:lnTo>
                <a:lnTo>
                  <a:pt x="1800" y="3677"/>
                </a:lnTo>
                <a:lnTo>
                  <a:pt x="1803" y="3675"/>
                </a:lnTo>
                <a:lnTo>
                  <a:pt x="1806" y="3671"/>
                </a:lnTo>
                <a:lnTo>
                  <a:pt x="1810" y="3668"/>
                </a:lnTo>
                <a:lnTo>
                  <a:pt x="1815" y="3661"/>
                </a:lnTo>
                <a:lnTo>
                  <a:pt x="1817" y="3658"/>
                </a:lnTo>
                <a:lnTo>
                  <a:pt x="1820" y="3656"/>
                </a:lnTo>
                <a:lnTo>
                  <a:pt x="1823" y="3654"/>
                </a:lnTo>
                <a:lnTo>
                  <a:pt x="1835" y="3646"/>
                </a:lnTo>
                <a:lnTo>
                  <a:pt x="1849" y="3639"/>
                </a:lnTo>
                <a:lnTo>
                  <a:pt x="1866" y="3634"/>
                </a:lnTo>
                <a:lnTo>
                  <a:pt x="1883" y="3625"/>
                </a:lnTo>
                <a:lnTo>
                  <a:pt x="1885" y="3620"/>
                </a:lnTo>
                <a:lnTo>
                  <a:pt x="1887" y="3619"/>
                </a:lnTo>
                <a:lnTo>
                  <a:pt x="1890" y="3619"/>
                </a:lnTo>
                <a:lnTo>
                  <a:pt x="1895" y="3610"/>
                </a:lnTo>
                <a:lnTo>
                  <a:pt x="1897" y="3605"/>
                </a:lnTo>
                <a:lnTo>
                  <a:pt x="1897" y="3598"/>
                </a:lnTo>
                <a:lnTo>
                  <a:pt x="1902" y="3598"/>
                </a:lnTo>
                <a:lnTo>
                  <a:pt x="1907" y="3598"/>
                </a:lnTo>
                <a:lnTo>
                  <a:pt x="1909" y="3595"/>
                </a:lnTo>
                <a:lnTo>
                  <a:pt x="1910" y="3591"/>
                </a:lnTo>
                <a:lnTo>
                  <a:pt x="1917" y="3593"/>
                </a:lnTo>
                <a:lnTo>
                  <a:pt x="1926" y="3593"/>
                </a:lnTo>
                <a:lnTo>
                  <a:pt x="1943" y="3591"/>
                </a:lnTo>
                <a:lnTo>
                  <a:pt x="1950" y="3591"/>
                </a:lnTo>
                <a:lnTo>
                  <a:pt x="1956" y="3591"/>
                </a:lnTo>
                <a:lnTo>
                  <a:pt x="1962" y="3595"/>
                </a:lnTo>
                <a:lnTo>
                  <a:pt x="1965" y="3598"/>
                </a:lnTo>
                <a:lnTo>
                  <a:pt x="1970" y="3600"/>
                </a:lnTo>
                <a:lnTo>
                  <a:pt x="1972" y="3601"/>
                </a:lnTo>
                <a:lnTo>
                  <a:pt x="1972" y="3605"/>
                </a:lnTo>
                <a:lnTo>
                  <a:pt x="1972" y="3625"/>
                </a:lnTo>
                <a:lnTo>
                  <a:pt x="1979" y="3622"/>
                </a:lnTo>
                <a:lnTo>
                  <a:pt x="1985" y="3619"/>
                </a:lnTo>
                <a:lnTo>
                  <a:pt x="1989" y="3612"/>
                </a:lnTo>
                <a:lnTo>
                  <a:pt x="1992" y="3605"/>
                </a:lnTo>
                <a:lnTo>
                  <a:pt x="1996" y="3600"/>
                </a:lnTo>
                <a:lnTo>
                  <a:pt x="1999" y="3596"/>
                </a:lnTo>
                <a:lnTo>
                  <a:pt x="2004" y="3591"/>
                </a:lnTo>
                <a:lnTo>
                  <a:pt x="2006" y="3584"/>
                </a:lnTo>
                <a:lnTo>
                  <a:pt x="2008" y="3576"/>
                </a:lnTo>
                <a:lnTo>
                  <a:pt x="2008" y="3567"/>
                </a:lnTo>
                <a:lnTo>
                  <a:pt x="2004" y="3554"/>
                </a:lnTo>
                <a:lnTo>
                  <a:pt x="1999" y="3542"/>
                </a:lnTo>
                <a:lnTo>
                  <a:pt x="1992" y="3530"/>
                </a:lnTo>
                <a:lnTo>
                  <a:pt x="1992" y="3499"/>
                </a:lnTo>
                <a:lnTo>
                  <a:pt x="1992" y="3496"/>
                </a:lnTo>
                <a:lnTo>
                  <a:pt x="1994" y="3487"/>
                </a:lnTo>
                <a:lnTo>
                  <a:pt x="1997" y="3477"/>
                </a:lnTo>
                <a:lnTo>
                  <a:pt x="2003" y="3470"/>
                </a:lnTo>
                <a:lnTo>
                  <a:pt x="2009" y="3465"/>
                </a:lnTo>
                <a:lnTo>
                  <a:pt x="2013" y="3463"/>
                </a:lnTo>
                <a:lnTo>
                  <a:pt x="2014" y="3444"/>
                </a:lnTo>
                <a:lnTo>
                  <a:pt x="2013" y="3429"/>
                </a:lnTo>
                <a:lnTo>
                  <a:pt x="2013" y="3426"/>
                </a:lnTo>
                <a:lnTo>
                  <a:pt x="2009" y="3419"/>
                </a:lnTo>
                <a:lnTo>
                  <a:pt x="2006" y="3414"/>
                </a:lnTo>
                <a:lnTo>
                  <a:pt x="2004" y="3414"/>
                </a:lnTo>
                <a:lnTo>
                  <a:pt x="2003" y="3410"/>
                </a:lnTo>
                <a:lnTo>
                  <a:pt x="2001" y="3404"/>
                </a:lnTo>
                <a:lnTo>
                  <a:pt x="1999" y="3397"/>
                </a:lnTo>
                <a:lnTo>
                  <a:pt x="1996" y="3395"/>
                </a:lnTo>
                <a:lnTo>
                  <a:pt x="1992" y="3393"/>
                </a:lnTo>
                <a:lnTo>
                  <a:pt x="1992" y="3325"/>
                </a:lnTo>
                <a:lnTo>
                  <a:pt x="2001" y="3320"/>
                </a:lnTo>
                <a:lnTo>
                  <a:pt x="2008" y="3320"/>
                </a:lnTo>
                <a:lnTo>
                  <a:pt x="2013" y="3318"/>
                </a:lnTo>
                <a:lnTo>
                  <a:pt x="2016" y="3318"/>
                </a:lnTo>
                <a:lnTo>
                  <a:pt x="2018" y="3318"/>
                </a:lnTo>
                <a:lnTo>
                  <a:pt x="2020" y="3311"/>
                </a:lnTo>
                <a:lnTo>
                  <a:pt x="2060" y="3311"/>
                </a:lnTo>
                <a:lnTo>
                  <a:pt x="2091" y="3306"/>
                </a:lnTo>
                <a:lnTo>
                  <a:pt x="2120" y="3300"/>
                </a:lnTo>
                <a:lnTo>
                  <a:pt x="2151" y="3294"/>
                </a:lnTo>
                <a:lnTo>
                  <a:pt x="2165" y="3289"/>
                </a:lnTo>
                <a:lnTo>
                  <a:pt x="2177" y="3284"/>
                </a:lnTo>
                <a:lnTo>
                  <a:pt x="2199" y="3286"/>
                </a:lnTo>
                <a:lnTo>
                  <a:pt x="2218" y="3282"/>
                </a:lnTo>
                <a:lnTo>
                  <a:pt x="2221" y="3282"/>
                </a:lnTo>
                <a:lnTo>
                  <a:pt x="2236" y="3282"/>
                </a:lnTo>
                <a:lnTo>
                  <a:pt x="2245" y="3281"/>
                </a:lnTo>
                <a:lnTo>
                  <a:pt x="2253" y="3279"/>
                </a:lnTo>
                <a:lnTo>
                  <a:pt x="2257" y="3279"/>
                </a:lnTo>
                <a:lnTo>
                  <a:pt x="2264" y="3284"/>
                </a:lnTo>
                <a:lnTo>
                  <a:pt x="2267" y="3291"/>
                </a:lnTo>
                <a:lnTo>
                  <a:pt x="2272" y="3296"/>
                </a:lnTo>
                <a:lnTo>
                  <a:pt x="2276" y="3298"/>
                </a:lnTo>
                <a:lnTo>
                  <a:pt x="2279" y="3298"/>
                </a:lnTo>
                <a:lnTo>
                  <a:pt x="2288" y="3298"/>
                </a:lnTo>
                <a:lnTo>
                  <a:pt x="2294" y="3300"/>
                </a:lnTo>
                <a:lnTo>
                  <a:pt x="2305" y="3303"/>
                </a:lnTo>
                <a:lnTo>
                  <a:pt x="2318" y="3306"/>
                </a:lnTo>
                <a:lnTo>
                  <a:pt x="2325" y="3306"/>
                </a:lnTo>
                <a:lnTo>
                  <a:pt x="2334" y="3305"/>
                </a:lnTo>
                <a:lnTo>
                  <a:pt x="2340" y="3305"/>
                </a:lnTo>
                <a:lnTo>
                  <a:pt x="2345" y="3306"/>
                </a:lnTo>
                <a:lnTo>
                  <a:pt x="2352" y="3310"/>
                </a:lnTo>
                <a:lnTo>
                  <a:pt x="2359" y="3315"/>
                </a:lnTo>
                <a:lnTo>
                  <a:pt x="2368" y="3318"/>
                </a:lnTo>
                <a:lnTo>
                  <a:pt x="2402" y="3318"/>
                </a:lnTo>
                <a:lnTo>
                  <a:pt x="2409" y="3318"/>
                </a:lnTo>
                <a:lnTo>
                  <a:pt x="2414" y="3320"/>
                </a:lnTo>
                <a:lnTo>
                  <a:pt x="2421" y="3323"/>
                </a:lnTo>
                <a:lnTo>
                  <a:pt x="2427" y="3328"/>
                </a:lnTo>
                <a:lnTo>
                  <a:pt x="2436" y="3332"/>
                </a:lnTo>
                <a:lnTo>
                  <a:pt x="2451" y="3332"/>
                </a:lnTo>
                <a:lnTo>
                  <a:pt x="2465" y="3332"/>
                </a:lnTo>
                <a:lnTo>
                  <a:pt x="2478" y="3334"/>
                </a:lnTo>
                <a:lnTo>
                  <a:pt x="2489" y="3337"/>
                </a:lnTo>
                <a:lnTo>
                  <a:pt x="2513" y="3344"/>
                </a:lnTo>
                <a:lnTo>
                  <a:pt x="2525" y="3346"/>
                </a:lnTo>
                <a:lnTo>
                  <a:pt x="2538" y="3346"/>
                </a:lnTo>
                <a:lnTo>
                  <a:pt x="2542" y="3351"/>
                </a:lnTo>
                <a:lnTo>
                  <a:pt x="2547" y="3354"/>
                </a:lnTo>
                <a:lnTo>
                  <a:pt x="2552" y="3357"/>
                </a:lnTo>
                <a:lnTo>
                  <a:pt x="2557" y="3357"/>
                </a:lnTo>
                <a:lnTo>
                  <a:pt x="2562" y="3359"/>
                </a:lnTo>
                <a:lnTo>
                  <a:pt x="2564" y="3361"/>
                </a:lnTo>
                <a:lnTo>
                  <a:pt x="2567" y="3366"/>
                </a:lnTo>
                <a:lnTo>
                  <a:pt x="2572" y="3373"/>
                </a:lnTo>
                <a:lnTo>
                  <a:pt x="2576" y="3375"/>
                </a:lnTo>
                <a:lnTo>
                  <a:pt x="2579" y="3373"/>
                </a:lnTo>
                <a:lnTo>
                  <a:pt x="2579" y="3376"/>
                </a:lnTo>
                <a:lnTo>
                  <a:pt x="2588" y="3380"/>
                </a:lnTo>
                <a:lnTo>
                  <a:pt x="2593" y="3383"/>
                </a:lnTo>
                <a:lnTo>
                  <a:pt x="2600" y="3395"/>
                </a:lnTo>
                <a:lnTo>
                  <a:pt x="2601" y="3397"/>
                </a:lnTo>
                <a:lnTo>
                  <a:pt x="2611" y="3410"/>
                </a:lnTo>
                <a:lnTo>
                  <a:pt x="2623" y="3422"/>
                </a:lnTo>
                <a:lnTo>
                  <a:pt x="2627" y="3421"/>
                </a:lnTo>
                <a:lnTo>
                  <a:pt x="2627" y="3427"/>
                </a:lnTo>
                <a:lnTo>
                  <a:pt x="2627" y="3431"/>
                </a:lnTo>
                <a:lnTo>
                  <a:pt x="2630" y="3434"/>
                </a:lnTo>
                <a:lnTo>
                  <a:pt x="2632" y="3436"/>
                </a:lnTo>
                <a:lnTo>
                  <a:pt x="2639" y="3441"/>
                </a:lnTo>
                <a:lnTo>
                  <a:pt x="2640" y="3444"/>
                </a:lnTo>
                <a:lnTo>
                  <a:pt x="2640" y="3448"/>
                </a:lnTo>
                <a:lnTo>
                  <a:pt x="2647" y="3448"/>
                </a:lnTo>
                <a:lnTo>
                  <a:pt x="2654" y="3448"/>
                </a:lnTo>
                <a:lnTo>
                  <a:pt x="2659" y="3451"/>
                </a:lnTo>
                <a:lnTo>
                  <a:pt x="2661" y="3455"/>
                </a:lnTo>
                <a:lnTo>
                  <a:pt x="2663" y="3458"/>
                </a:lnTo>
                <a:lnTo>
                  <a:pt x="2664" y="3460"/>
                </a:lnTo>
                <a:lnTo>
                  <a:pt x="2670" y="3461"/>
                </a:lnTo>
                <a:lnTo>
                  <a:pt x="2673" y="3463"/>
                </a:lnTo>
                <a:lnTo>
                  <a:pt x="2675" y="3467"/>
                </a:lnTo>
                <a:lnTo>
                  <a:pt x="2675" y="3468"/>
                </a:lnTo>
                <a:lnTo>
                  <a:pt x="2681" y="3470"/>
                </a:lnTo>
                <a:lnTo>
                  <a:pt x="2688" y="3470"/>
                </a:lnTo>
                <a:lnTo>
                  <a:pt x="2697" y="3467"/>
                </a:lnTo>
                <a:lnTo>
                  <a:pt x="2705" y="3463"/>
                </a:lnTo>
                <a:lnTo>
                  <a:pt x="2711" y="3463"/>
                </a:lnTo>
                <a:lnTo>
                  <a:pt x="2716" y="3461"/>
                </a:lnTo>
                <a:lnTo>
                  <a:pt x="2717" y="3465"/>
                </a:lnTo>
                <a:lnTo>
                  <a:pt x="2719" y="3467"/>
                </a:lnTo>
                <a:lnTo>
                  <a:pt x="2724" y="3468"/>
                </a:lnTo>
                <a:lnTo>
                  <a:pt x="2736" y="3468"/>
                </a:lnTo>
                <a:lnTo>
                  <a:pt x="2738" y="3472"/>
                </a:lnTo>
                <a:lnTo>
                  <a:pt x="2741" y="3475"/>
                </a:lnTo>
                <a:lnTo>
                  <a:pt x="2743" y="3479"/>
                </a:lnTo>
                <a:lnTo>
                  <a:pt x="2743" y="3482"/>
                </a:lnTo>
                <a:lnTo>
                  <a:pt x="2746" y="3480"/>
                </a:lnTo>
                <a:lnTo>
                  <a:pt x="2750" y="3479"/>
                </a:lnTo>
                <a:lnTo>
                  <a:pt x="2753" y="3477"/>
                </a:lnTo>
                <a:lnTo>
                  <a:pt x="2757" y="3475"/>
                </a:lnTo>
                <a:lnTo>
                  <a:pt x="2798" y="3475"/>
                </a:lnTo>
                <a:lnTo>
                  <a:pt x="2804" y="3475"/>
                </a:lnTo>
                <a:lnTo>
                  <a:pt x="2810" y="3475"/>
                </a:lnTo>
                <a:lnTo>
                  <a:pt x="2816" y="3479"/>
                </a:lnTo>
                <a:lnTo>
                  <a:pt x="2823" y="3482"/>
                </a:lnTo>
                <a:lnTo>
                  <a:pt x="2827" y="3484"/>
                </a:lnTo>
                <a:lnTo>
                  <a:pt x="2832" y="3482"/>
                </a:lnTo>
                <a:lnTo>
                  <a:pt x="2844" y="3480"/>
                </a:lnTo>
                <a:lnTo>
                  <a:pt x="2854" y="3477"/>
                </a:lnTo>
                <a:lnTo>
                  <a:pt x="2861" y="3470"/>
                </a:lnTo>
                <a:lnTo>
                  <a:pt x="2864" y="3467"/>
                </a:lnTo>
                <a:lnTo>
                  <a:pt x="2866" y="3461"/>
                </a:lnTo>
                <a:lnTo>
                  <a:pt x="2874" y="3456"/>
                </a:lnTo>
                <a:lnTo>
                  <a:pt x="2885" y="3453"/>
                </a:lnTo>
                <a:lnTo>
                  <a:pt x="2893" y="3450"/>
                </a:lnTo>
                <a:lnTo>
                  <a:pt x="2898" y="3446"/>
                </a:lnTo>
                <a:lnTo>
                  <a:pt x="2900" y="3441"/>
                </a:lnTo>
                <a:lnTo>
                  <a:pt x="2934" y="3441"/>
                </a:lnTo>
                <a:lnTo>
                  <a:pt x="2937" y="3439"/>
                </a:lnTo>
                <a:lnTo>
                  <a:pt x="2941" y="3438"/>
                </a:lnTo>
                <a:lnTo>
                  <a:pt x="2946" y="3432"/>
                </a:lnTo>
                <a:lnTo>
                  <a:pt x="2949" y="3431"/>
                </a:lnTo>
                <a:lnTo>
                  <a:pt x="2954" y="3429"/>
                </a:lnTo>
                <a:lnTo>
                  <a:pt x="2958" y="3426"/>
                </a:lnTo>
                <a:lnTo>
                  <a:pt x="2963" y="3419"/>
                </a:lnTo>
                <a:lnTo>
                  <a:pt x="2968" y="3412"/>
                </a:lnTo>
                <a:lnTo>
                  <a:pt x="2975" y="3405"/>
                </a:lnTo>
                <a:lnTo>
                  <a:pt x="2978" y="3405"/>
                </a:lnTo>
                <a:lnTo>
                  <a:pt x="2994" y="3405"/>
                </a:lnTo>
                <a:lnTo>
                  <a:pt x="2997" y="3404"/>
                </a:lnTo>
                <a:lnTo>
                  <a:pt x="3006" y="3400"/>
                </a:lnTo>
                <a:lnTo>
                  <a:pt x="3014" y="3397"/>
                </a:lnTo>
                <a:lnTo>
                  <a:pt x="3026" y="3386"/>
                </a:lnTo>
                <a:lnTo>
                  <a:pt x="3029" y="3386"/>
                </a:lnTo>
                <a:lnTo>
                  <a:pt x="3033" y="3386"/>
                </a:lnTo>
                <a:lnTo>
                  <a:pt x="3040" y="3388"/>
                </a:lnTo>
                <a:lnTo>
                  <a:pt x="3047" y="3386"/>
                </a:lnTo>
                <a:lnTo>
                  <a:pt x="3052" y="3385"/>
                </a:lnTo>
                <a:lnTo>
                  <a:pt x="3057" y="3380"/>
                </a:lnTo>
                <a:lnTo>
                  <a:pt x="3060" y="3378"/>
                </a:lnTo>
                <a:lnTo>
                  <a:pt x="3062" y="3373"/>
                </a:lnTo>
                <a:lnTo>
                  <a:pt x="3065" y="3371"/>
                </a:lnTo>
                <a:lnTo>
                  <a:pt x="3074" y="3368"/>
                </a:lnTo>
                <a:lnTo>
                  <a:pt x="3082" y="3366"/>
                </a:lnTo>
                <a:lnTo>
                  <a:pt x="3093" y="3366"/>
                </a:lnTo>
                <a:lnTo>
                  <a:pt x="3098" y="3366"/>
                </a:lnTo>
                <a:lnTo>
                  <a:pt x="3104" y="3366"/>
                </a:lnTo>
                <a:lnTo>
                  <a:pt x="3108" y="3364"/>
                </a:lnTo>
                <a:lnTo>
                  <a:pt x="3110" y="3361"/>
                </a:lnTo>
                <a:lnTo>
                  <a:pt x="3111" y="3352"/>
                </a:lnTo>
                <a:lnTo>
                  <a:pt x="3115" y="3352"/>
                </a:lnTo>
                <a:lnTo>
                  <a:pt x="3116" y="3352"/>
                </a:lnTo>
                <a:lnTo>
                  <a:pt x="3118" y="3346"/>
                </a:lnTo>
                <a:lnTo>
                  <a:pt x="3139" y="3346"/>
                </a:lnTo>
                <a:lnTo>
                  <a:pt x="3147" y="3340"/>
                </a:lnTo>
                <a:lnTo>
                  <a:pt x="3154" y="3335"/>
                </a:lnTo>
                <a:lnTo>
                  <a:pt x="3166" y="3322"/>
                </a:lnTo>
                <a:lnTo>
                  <a:pt x="3180" y="3310"/>
                </a:lnTo>
                <a:lnTo>
                  <a:pt x="3186" y="3303"/>
                </a:lnTo>
                <a:lnTo>
                  <a:pt x="3193" y="3298"/>
                </a:lnTo>
                <a:lnTo>
                  <a:pt x="3193" y="3293"/>
                </a:lnTo>
                <a:lnTo>
                  <a:pt x="3193" y="3289"/>
                </a:lnTo>
                <a:lnTo>
                  <a:pt x="3190" y="3282"/>
                </a:lnTo>
                <a:lnTo>
                  <a:pt x="3186" y="3276"/>
                </a:lnTo>
                <a:lnTo>
                  <a:pt x="3186" y="3271"/>
                </a:lnTo>
                <a:lnTo>
                  <a:pt x="3186" y="3264"/>
                </a:lnTo>
                <a:lnTo>
                  <a:pt x="3193" y="3265"/>
                </a:lnTo>
                <a:lnTo>
                  <a:pt x="3200" y="3267"/>
                </a:lnTo>
                <a:lnTo>
                  <a:pt x="3203" y="3271"/>
                </a:lnTo>
                <a:lnTo>
                  <a:pt x="3209" y="3274"/>
                </a:lnTo>
                <a:lnTo>
                  <a:pt x="3215" y="3282"/>
                </a:lnTo>
                <a:lnTo>
                  <a:pt x="3221" y="3291"/>
                </a:lnTo>
                <a:lnTo>
                  <a:pt x="3229" y="3286"/>
                </a:lnTo>
                <a:lnTo>
                  <a:pt x="3232" y="3282"/>
                </a:lnTo>
                <a:lnTo>
                  <a:pt x="3234" y="3277"/>
                </a:lnTo>
                <a:lnTo>
                  <a:pt x="3236" y="3276"/>
                </a:lnTo>
                <a:lnTo>
                  <a:pt x="3236" y="3272"/>
                </a:lnTo>
                <a:lnTo>
                  <a:pt x="3246" y="3260"/>
                </a:lnTo>
                <a:lnTo>
                  <a:pt x="3260" y="3248"/>
                </a:lnTo>
                <a:lnTo>
                  <a:pt x="3262" y="3245"/>
                </a:lnTo>
                <a:lnTo>
                  <a:pt x="3265" y="3238"/>
                </a:lnTo>
                <a:lnTo>
                  <a:pt x="3268" y="3230"/>
                </a:lnTo>
                <a:lnTo>
                  <a:pt x="3270" y="3219"/>
                </a:lnTo>
                <a:lnTo>
                  <a:pt x="3268" y="3211"/>
                </a:lnTo>
                <a:lnTo>
                  <a:pt x="3267" y="3202"/>
                </a:lnTo>
                <a:lnTo>
                  <a:pt x="3262" y="3195"/>
                </a:lnTo>
                <a:lnTo>
                  <a:pt x="3262" y="3190"/>
                </a:lnTo>
                <a:lnTo>
                  <a:pt x="3262" y="3185"/>
                </a:lnTo>
                <a:lnTo>
                  <a:pt x="3265" y="3184"/>
                </a:lnTo>
                <a:lnTo>
                  <a:pt x="3267" y="3180"/>
                </a:lnTo>
                <a:lnTo>
                  <a:pt x="3274" y="3177"/>
                </a:lnTo>
                <a:lnTo>
                  <a:pt x="3275" y="3173"/>
                </a:lnTo>
                <a:lnTo>
                  <a:pt x="3275" y="3168"/>
                </a:lnTo>
                <a:lnTo>
                  <a:pt x="3277" y="3167"/>
                </a:lnTo>
                <a:lnTo>
                  <a:pt x="3279" y="3165"/>
                </a:lnTo>
                <a:lnTo>
                  <a:pt x="3284" y="3158"/>
                </a:lnTo>
                <a:lnTo>
                  <a:pt x="3291" y="3149"/>
                </a:lnTo>
                <a:lnTo>
                  <a:pt x="3296" y="3143"/>
                </a:lnTo>
                <a:lnTo>
                  <a:pt x="3297" y="3138"/>
                </a:lnTo>
                <a:lnTo>
                  <a:pt x="3297" y="3131"/>
                </a:lnTo>
                <a:lnTo>
                  <a:pt x="3301" y="3129"/>
                </a:lnTo>
                <a:lnTo>
                  <a:pt x="3303" y="3127"/>
                </a:lnTo>
                <a:lnTo>
                  <a:pt x="3306" y="3122"/>
                </a:lnTo>
                <a:lnTo>
                  <a:pt x="3308" y="3117"/>
                </a:lnTo>
                <a:lnTo>
                  <a:pt x="3311" y="3110"/>
                </a:lnTo>
                <a:lnTo>
                  <a:pt x="3313" y="3108"/>
                </a:lnTo>
                <a:lnTo>
                  <a:pt x="3316" y="3107"/>
                </a:lnTo>
                <a:lnTo>
                  <a:pt x="3343" y="3066"/>
                </a:lnTo>
                <a:lnTo>
                  <a:pt x="3355" y="3044"/>
                </a:lnTo>
                <a:lnTo>
                  <a:pt x="3360" y="3032"/>
                </a:lnTo>
                <a:lnTo>
                  <a:pt x="3364" y="3018"/>
                </a:lnTo>
                <a:lnTo>
                  <a:pt x="3372" y="3013"/>
                </a:lnTo>
                <a:lnTo>
                  <a:pt x="3381" y="3006"/>
                </a:lnTo>
                <a:lnTo>
                  <a:pt x="3395" y="2991"/>
                </a:lnTo>
                <a:lnTo>
                  <a:pt x="3410" y="2977"/>
                </a:lnTo>
                <a:lnTo>
                  <a:pt x="3417" y="2970"/>
                </a:lnTo>
                <a:lnTo>
                  <a:pt x="3425" y="2963"/>
                </a:lnTo>
                <a:lnTo>
                  <a:pt x="3434" y="2962"/>
                </a:lnTo>
                <a:lnTo>
                  <a:pt x="3442" y="2960"/>
                </a:lnTo>
                <a:lnTo>
                  <a:pt x="3449" y="2962"/>
                </a:lnTo>
                <a:lnTo>
                  <a:pt x="3458" y="2963"/>
                </a:lnTo>
                <a:lnTo>
                  <a:pt x="3475" y="2968"/>
                </a:lnTo>
                <a:lnTo>
                  <a:pt x="3483" y="2970"/>
                </a:lnTo>
                <a:lnTo>
                  <a:pt x="3493" y="2970"/>
                </a:lnTo>
                <a:lnTo>
                  <a:pt x="3505" y="2970"/>
                </a:lnTo>
                <a:lnTo>
                  <a:pt x="3517" y="2970"/>
                </a:lnTo>
                <a:lnTo>
                  <a:pt x="3536" y="2972"/>
                </a:lnTo>
                <a:lnTo>
                  <a:pt x="3555" y="2975"/>
                </a:lnTo>
                <a:lnTo>
                  <a:pt x="3575" y="2977"/>
                </a:lnTo>
                <a:lnTo>
                  <a:pt x="3577" y="2980"/>
                </a:lnTo>
                <a:lnTo>
                  <a:pt x="3579" y="2982"/>
                </a:lnTo>
                <a:lnTo>
                  <a:pt x="3584" y="2984"/>
                </a:lnTo>
                <a:lnTo>
                  <a:pt x="3587" y="2986"/>
                </a:lnTo>
                <a:lnTo>
                  <a:pt x="3589" y="2989"/>
                </a:lnTo>
                <a:lnTo>
                  <a:pt x="3589" y="2991"/>
                </a:lnTo>
                <a:lnTo>
                  <a:pt x="3609" y="2991"/>
                </a:lnTo>
                <a:lnTo>
                  <a:pt x="3615" y="2992"/>
                </a:lnTo>
                <a:lnTo>
                  <a:pt x="3616" y="2994"/>
                </a:lnTo>
                <a:lnTo>
                  <a:pt x="3616" y="2997"/>
                </a:lnTo>
                <a:lnTo>
                  <a:pt x="3647" y="2997"/>
                </a:lnTo>
                <a:lnTo>
                  <a:pt x="3661" y="2999"/>
                </a:lnTo>
                <a:lnTo>
                  <a:pt x="3667" y="3001"/>
                </a:lnTo>
                <a:lnTo>
                  <a:pt x="3671" y="3004"/>
                </a:lnTo>
                <a:lnTo>
                  <a:pt x="3674" y="3004"/>
                </a:lnTo>
                <a:lnTo>
                  <a:pt x="3676" y="3004"/>
                </a:lnTo>
                <a:lnTo>
                  <a:pt x="3678" y="2997"/>
                </a:lnTo>
                <a:lnTo>
                  <a:pt x="3679" y="2992"/>
                </a:lnTo>
                <a:lnTo>
                  <a:pt x="3681" y="2991"/>
                </a:lnTo>
                <a:lnTo>
                  <a:pt x="3684" y="2991"/>
                </a:lnTo>
                <a:lnTo>
                  <a:pt x="3686" y="2986"/>
                </a:lnTo>
                <a:lnTo>
                  <a:pt x="3688" y="2984"/>
                </a:lnTo>
                <a:lnTo>
                  <a:pt x="3691" y="2984"/>
                </a:lnTo>
                <a:lnTo>
                  <a:pt x="3720" y="2972"/>
                </a:lnTo>
                <a:lnTo>
                  <a:pt x="3736" y="2967"/>
                </a:lnTo>
                <a:lnTo>
                  <a:pt x="3753" y="2963"/>
                </a:lnTo>
                <a:lnTo>
                  <a:pt x="3754" y="2958"/>
                </a:lnTo>
                <a:lnTo>
                  <a:pt x="3753" y="2953"/>
                </a:lnTo>
                <a:lnTo>
                  <a:pt x="3753" y="2948"/>
                </a:lnTo>
                <a:lnTo>
                  <a:pt x="3753" y="2943"/>
                </a:lnTo>
                <a:lnTo>
                  <a:pt x="3754" y="2943"/>
                </a:lnTo>
                <a:lnTo>
                  <a:pt x="3758" y="2941"/>
                </a:lnTo>
                <a:lnTo>
                  <a:pt x="3760" y="2941"/>
                </a:lnTo>
                <a:lnTo>
                  <a:pt x="3760" y="2936"/>
                </a:lnTo>
                <a:lnTo>
                  <a:pt x="3758" y="2933"/>
                </a:lnTo>
                <a:lnTo>
                  <a:pt x="3756" y="2928"/>
                </a:lnTo>
                <a:lnTo>
                  <a:pt x="3753" y="2922"/>
                </a:lnTo>
                <a:lnTo>
                  <a:pt x="3753" y="2916"/>
                </a:lnTo>
                <a:lnTo>
                  <a:pt x="3760" y="2914"/>
                </a:lnTo>
                <a:lnTo>
                  <a:pt x="3763" y="2909"/>
                </a:lnTo>
                <a:lnTo>
                  <a:pt x="3766" y="2904"/>
                </a:lnTo>
                <a:lnTo>
                  <a:pt x="3766" y="2895"/>
                </a:lnTo>
                <a:lnTo>
                  <a:pt x="3766" y="2890"/>
                </a:lnTo>
                <a:lnTo>
                  <a:pt x="3763" y="2888"/>
                </a:lnTo>
                <a:lnTo>
                  <a:pt x="3760" y="2888"/>
                </a:lnTo>
                <a:lnTo>
                  <a:pt x="3754" y="2888"/>
                </a:lnTo>
                <a:lnTo>
                  <a:pt x="3746" y="2892"/>
                </a:lnTo>
                <a:lnTo>
                  <a:pt x="3739" y="2895"/>
                </a:lnTo>
                <a:lnTo>
                  <a:pt x="3739" y="2899"/>
                </a:lnTo>
                <a:lnTo>
                  <a:pt x="3737" y="2900"/>
                </a:lnTo>
                <a:lnTo>
                  <a:pt x="3734" y="2900"/>
                </a:lnTo>
                <a:lnTo>
                  <a:pt x="3732" y="2895"/>
                </a:lnTo>
                <a:lnTo>
                  <a:pt x="3734" y="2887"/>
                </a:lnTo>
                <a:lnTo>
                  <a:pt x="3739" y="2880"/>
                </a:lnTo>
                <a:lnTo>
                  <a:pt x="3744" y="2875"/>
                </a:lnTo>
                <a:lnTo>
                  <a:pt x="3753" y="2871"/>
                </a:lnTo>
                <a:lnTo>
                  <a:pt x="3772" y="2868"/>
                </a:lnTo>
                <a:lnTo>
                  <a:pt x="3780" y="2866"/>
                </a:lnTo>
                <a:lnTo>
                  <a:pt x="3787" y="2861"/>
                </a:lnTo>
                <a:lnTo>
                  <a:pt x="3797" y="2854"/>
                </a:lnTo>
                <a:lnTo>
                  <a:pt x="3807" y="2847"/>
                </a:lnTo>
                <a:lnTo>
                  <a:pt x="3814" y="2837"/>
                </a:lnTo>
                <a:lnTo>
                  <a:pt x="3821" y="2827"/>
                </a:lnTo>
                <a:lnTo>
                  <a:pt x="3823" y="2822"/>
                </a:lnTo>
                <a:lnTo>
                  <a:pt x="3825" y="2820"/>
                </a:lnTo>
                <a:lnTo>
                  <a:pt x="3828" y="2820"/>
                </a:lnTo>
                <a:lnTo>
                  <a:pt x="3833" y="2812"/>
                </a:lnTo>
                <a:lnTo>
                  <a:pt x="3838" y="2803"/>
                </a:lnTo>
                <a:lnTo>
                  <a:pt x="3842" y="2793"/>
                </a:lnTo>
                <a:lnTo>
                  <a:pt x="3843" y="2788"/>
                </a:lnTo>
                <a:lnTo>
                  <a:pt x="3842" y="2779"/>
                </a:lnTo>
                <a:lnTo>
                  <a:pt x="3852" y="2781"/>
                </a:lnTo>
                <a:lnTo>
                  <a:pt x="3864" y="2779"/>
                </a:lnTo>
                <a:lnTo>
                  <a:pt x="3876" y="2779"/>
                </a:lnTo>
                <a:lnTo>
                  <a:pt x="3884" y="2781"/>
                </a:lnTo>
                <a:lnTo>
                  <a:pt x="3888" y="2781"/>
                </a:lnTo>
                <a:lnTo>
                  <a:pt x="3893" y="2784"/>
                </a:lnTo>
                <a:lnTo>
                  <a:pt x="3901" y="2788"/>
                </a:lnTo>
                <a:lnTo>
                  <a:pt x="3905" y="2791"/>
                </a:lnTo>
                <a:lnTo>
                  <a:pt x="3910" y="2795"/>
                </a:lnTo>
                <a:lnTo>
                  <a:pt x="3913" y="2800"/>
                </a:lnTo>
                <a:lnTo>
                  <a:pt x="3911" y="2812"/>
                </a:lnTo>
                <a:lnTo>
                  <a:pt x="3913" y="2825"/>
                </a:lnTo>
                <a:lnTo>
                  <a:pt x="3918" y="2839"/>
                </a:lnTo>
                <a:lnTo>
                  <a:pt x="3930" y="2866"/>
                </a:lnTo>
                <a:lnTo>
                  <a:pt x="3929" y="2871"/>
                </a:lnTo>
                <a:lnTo>
                  <a:pt x="3927" y="2875"/>
                </a:lnTo>
                <a:lnTo>
                  <a:pt x="3925" y="2878"/>
                </a:lnTo>
                <a:lnTo>
                  <a:pt x="3920" y="2882"/>
                </a:lnTo>
                <a:lnTo>
                  <a:pt x="3918" y="2885"/>
                </a:lnTo>
                <a:lnTo>
                  <a:pt x="3908" y="2900"/>
                </a:lnTo>
                <a:lnTo>
                  <a:pt x="3903" y="2907"/>
                </a:lnTo>
                <a:lnTo>
                  <a:pt x="3900" y="2916"/>
                </a:lnTo>
                <a:lnTo>
                  <a:pt x="3898" y="2917"/>
                </a:lnTo>
                <a:lnTo>
                  <a:pt x="3884" y="2928"/>
                </a:lnTo>
                <a:lnTo>
                  <a:pt x="3881" y="2934"/>
                </a:lnTo>
                <a:lnTo>
                  <a:pt x="3879" y="2938"/>
                </a:lnTo>
                <a:lnTo>
                  <a:pt x="3879" y="2943"/>
                </a:lnTo>
                <a:lnTo>
                  <a:pt x="3876" y="2946"/>
                </a:lnTo>
                <a:lnTo>
                  <a:pt x="3867" y="2958"/>
                </a:lnTo>
                <a:lnTo>
                  <a:pt x="3864" y="2963"/>
                </a:lnTo>
                <a:lnTo>
                  <a:pt x="3862" y="2968"/>
                </a:lnTo>
                <a:lnTo>
                  <a:pt x="3862" y="2974"/>
                </a:lnTo>
                <a:lnTo>
                  <a:pt x="3862" y="2977"/>
                </a:lnTo>
                <a:lnTo>
                  <a:pt x="3860" y="2979"/>
                </a:lnTo>
                <a:lnTo>
                  <a:pt x="3859" y="2980"/>
                </a:lnTo>
                <a:lnTo>
                  <a:pt x="3857" y="2986"/>
                </a:lnTo>
                <a:lnTo>
                  <a:pt x="3854" y="2989"/>
                </a:lnTo>
                <a:lnTo>
                  <a:pt x="3852" y="2991"/>
                </a:lnTo>
                <a:lnTo>
                  <a:pt x="3848" y="2991"/>
                </a:lnTo>
                <a:lnTo>
                  <a:pt x="3843" y="3003"/>
                </a:lnTo>
                <a:lnTo>
                  <a:pt x="3836" y="3013"/>
                </a:lnTo>
                <a:lnTo>
                  <a:pt x="3831" y="3025"/>
                </a:lnTo>
                <a:lnTo>
                  <a:pt x="3830" y="3032"/>
                </a:lnTo>
                <a:lnTo>
                  <a:pt x="3828" y="3038"/>
                </a:lnTo>
                <a:lnTo>
                  <a:pt x="3830" y="3042"/>
                </a:lnTo>
                <a:lnTo>
                  <a:pt x="3830" y="3045"/>
                </a:lnTo>
                <a:lnTo>
                  <a:pt x="3831" y="3056"/>
                </a:lnTo>
                <a:lnTo>
                  <a:pt x="3835" y="3064"/>
                </a:lnTo>
                <a:lnTo>
                  <a:pt x="3842" y="3074"/>
                </a:lnTo>
                <a:lnTo>
                  <a:pt x="3848" y="3081"/>
                </a:lnTo>
                <a:lnTo>
                  <a:pt x="3852" y="3083"/>
                </a:lnTo>
                <a:lnTo>
                  <a:pt x="3859" y="3085"/>
                </a:lnTo>
                <a:lnTo>
                  <a:pt x="3862" y="3086"/>
                </a:lnTo>
                <a:lnTo>
                  <a:pt x="3864" y="3090"/>
                </a:lnTo>
                <a:lnTo>
                  <a:pt x="3865" y="3093"/>
                </a:lnTo>
                <a:lnTo>
                  <a:pt x="3871" y="3098"/>
                </a:lnTo>
                <a:lnTo>
                  <a:pt x="3872" y="3100"/>
                </a:lnTo>
                <a:lnTo>
                  <a:pt x="3876" y="3100"/>
                </a:lnTo>
                <a:lnTo>
                  <a:pt x="3879" y="3105"/>
                </a:lnTo>
                <a:lnTo>
                  <a:pt x="3882" y="3107"/>
                </a:lnTo>
                <a:lnTo>
                  <a:pt x="3891" y="3112"/>
                </a:lnTo>
                <a:lnTo>
                  <a:pt x="3900" y="3119"/>
                </a:lnTo>
                <a:lnTo>
                  <a:pt x="3901" y="3122"/>
                </a:lnTo>
                <a:lnTo>
                  <a:pt x="3903" y="3127"/>
                </a:lnTo>
                <a:lnTo>
                  <a:pt x="3910" y="3127"/>
                </a:lnTo>
                <a:lnTo>
                  <a:pt x="3915" y="3129"/>
                </a:lnTo>
                <a:lnTo>
                  <a:pt x="3920" y="3132"/>
                </a:lnTo>
                <a:lnTo>
                  <a:pt x="3922" y="3136"/>
                </a:lnTo>
                <a:lnTo>
                  <a:pt x="3925" y="3139"/>
                </a:lnTo>
                <a:lnTo>
                  <a:pt x="3925" y="3144"/>
                </a:lnTo>
                <a:lnTo>
                  <a:pt x="3929" y="3148"/>
                </a:lnTo>
                <a:lnTo>
                  <a:pt x="3934" y="3155"/>
                </a:lnTo>
                <a:lnTo>
                  <a:pt x="3937" y="3158"/>
                </a:lnTo>
                <a:lnTo>
                  <a:pt x="3939" y="3161"/>
                </a:lnTo>
                <a:lnTo>
                  <a:pt x="3939" y="3165"/>
                </a:lnTo>
                <a:lnTo>
                  <a:pt x="3937" y="3170"/>
                </a:lnTo>
                <a:lnTo>
                  <a:pt x="3935" y="3173"/>
                </a:lnTo>
                <a:lnTo>
                  <a:pt x="3932" y="3182"/>
                </a:lnTo>
                <a:lnTo>
                  <a:pt x="3927" y="3190"/>
                </a:lnTo>
                <a:lnTo>
                  <a:pt x="3923" y="3201"/>
                </a:lnTo>
                <a:lnTo>
                  <a:pt x="3923" y="3207"/>
                </a:lnTo>
                <a:lnTo>
                  <a:pt x="3923" y="3214"/>
                </a:lnTo>
                <a:lnTo>
                  <a:pt x="3923" y="3216"/>
                </a:lnTo>
                <a:lnTo>
                  <a:pt x="3932" y="3216"/>
                </a:lnTo>
                <a:lnTo>
                  <a:pt x="3939" y="3214"/>
                </a:lnTo>
                <a:lnTo>
                  <a:pt x="3949" y="3207"/>
                </a:lnTo>
                <a:lnTo>
                  <a:pt x="3951" y="3213"/>
                </a:lnTo>
                <a:lnTo>
                  <a:pt x="3954" y="3218"/>
                </a:lnTo>
                <a:lnTo>
                  <a:pt x="3959" y="3221"/>
                </a:lnTo>
                <a:lnTo>
                  <a:pt x="3966" y="3224"/>
                </a:lnTo>
                <a:lnTo>
                  <a:pt x="3980" y="3228"/>
                </a:lnTo>
                <a:lnTo>
                  <a:pt x="3998" y="3228"/>
                </a:lnTo>
                <a:lnTo>
                  <a:pt x="4015" y="3224"/>
                </a:lnTo>
                <a:lnTo>
                  <a:pt x="4022" y="3223"/>
                </a:lnTo>
                <a:lnTo>
                  <a:pt x="4027" y="3219"/>
                </a:lnTo>
                <a:lnTo>
                  <a:pt x="4036" y="3213"/>
                </a:lnTo>
                <a:lnTo>
                  <a:pt x="4039" y="3206"/>
                </a:lnTo>
                <a:lnTo>
                  <a:pt x="4039" y="3201"/>
                </a:lnTo>
                <a:lnTo>
                  <a:pt x="4039" y="3194"/>
                </a:lnTo>
                <a:lnTo>
                  <a:pt x="4036" y="3178"/>
                </a:lnTo>
                <a:lnTo>
                  <a:pt x="4034" y="3170"/>
                </a:lnTo>
                <a:lnTo>
                  <a:pt x="4036" y="3161"/>
                </a:lnTo>
                <a:lnTo>
                  <a:pt x="4050" y="3156"/>
                </a:lnTo>
                <a:lnTo>
                  <a:pt x="4055" y="3153"/>
                </a:lnTo>
                <a:lnTo>
                  <a:pt x="4060" y="3149"/>
                </a:lnTo>
                <a:lnTo>
                  <a:pt x="4062" y="3146"/>
                </a:lnTo>
                <a:lnTo>
                  <a:pt x="4063" y="3143"/>
                </a:lnTo>
                <a:lnTo>
                  <a:pt x="4065" y="3134"/>
                </a:lnTo>
                <a:lnTo>
                  <a:pt x="4063" y="3124"/>
                </a:lnTo>
                <a:lnTo>
                  <a:pt x="4062" y="3114"/>
                </a:lnTo>
                <a:lnTo>
                  <a:pt x="4055" y="3090"/>
                </a:lnTo>
                <a:lnTo>
                  <a:pt x="4051" y="3071"/>
                </a:lnTo>
                <a:lnTo>
                  <a:pt x="4051" y="3059"/>
                </a:lnTo>
                <a:lnTo>
                  <a:pt x="4053" y="3052"/>
                </a:lnTo>
                <a:lnTo>
                  <a:pt x="4058" y="3045"/>
                </a:lnTo>
                <a:lnTo>
                  <a:pt x="4063" y="3040"/>
                </a:lnTo>
                <a:lnTo>
                  <a:pt x="4072" y="3033"/>
                </a:lnTo>
                <a:lnTo>
                  <a:pt x="4084" y="3028"/>
                </a:lnTo>
                <a:lnTo>
                  <a:pt x="4092" y="3025"/>
                </a:lnTo>
                <a:lnTo>
                  <a:pt x="4101" y="3021"/>
                </a:lnTo>
                <a:lnTo>
                  <a:pt x="4108" y="3018"/>
                </a:lnTo>
                <a:lnTo>
                  <a:pt x="4111" y="3013"/>
                </a:lnTo>
                <a:lnTo>
                  <a:pt x="4113" y="3006"/>
                </a:lnTo>
                <a:lnTo>
                  <a:pt x="4111" y="2997"/>
                </a:lnTo>
                <a:lnTo>
                  <a:pt x="4106" y="2984"/>
                </a:lnTo>
                <a:lnTo>
                  <a:pt x="4102" y="2975"/>
                </a:lnTo>
                <a:lnTo>
                  <a:pt x="4097" y="2967"/>
                </a:lnTo>
                <a:lnTo>
                  <a:pt x="4087" y="2951"/>
                </a:lnTo>
                <a:lnTo>
                  <a:pt x="4075" y="2936"/>
                </a:lnTo>
                <a:lnTo>
                  <a:pt x="4065" y="2919"/>
                </a:lnTo>
                <a:lnTo>
                  <a:pt x="4058" y="2899"/>
                </a:lnTo>
                <a:lnTo>
                  <a:pt x="4053" y="2878"/>
                </a:lnTo>
                <a:lnTo>
                  <a:pt x="4051" y="2856"/>
                </a:lnTo>
                <a:lnTo>
                  <a:pt x="4050" y="2835"/>
                </a:lnTo>
                <a:lnTo>
                  <a:pt x="4051" y="2793"/>
                </a:lnTo>
                <a:lnTo>
                  <a:pt x="4051" y="2750"/>
                </a:lnTo>
                <a:lnTo>
                  <a:pt x="4062" y="2747"/>
                </a:lnTo>
                <a:lnTo>
                  <a:pt x="4091" y="2737"/>
                </a:lnTo>
                <a:lnTo>
                  <a:pt x="4120" y="2726"/>
                </a:lnTo>
                <a:lnTo>
                  <a:pt x="4130" y="2725"/>
                </a:lnTo>
                <a:lnTo>
                  <a:pt x="4137" y="2725"/>
                </a:lnTo>
                <a:lnTo>
                  <a:pt x="4145" y="2725"/>
                </a:lnTo>
                <a:lnTo>
                  <a:pt x="4154" y="2726"/>
                </a:lnTo>
                <a:lnTo>
                  <a:pt x="4169" y="2731"/>
                </a:lnTo>
                <a:lnTo>
                  <a:pt x="4186" y="2737"/>
                </a:lnTo>
                <a:lnTo>
                  <a:pt x="4198" y="2738"/>
                </a:lnTo>
                <a:lnTo>
                  <a:pt x="4210" y="2737"/>
                </a:lnTo>
                <a:lnTo>
                  <a:pt x="4222" y="2737"/>
                </a:lnTo>
                <a:lnTo>
                  <a:pt x="4234" y="2740"/>
                </a:lnTo>
                <a:lnTo>
                  <a:pt x="4247" y="2747"/>
                </a:lnTo>
                <a:lnTo>
                  <a:pt x="4259" y="2754"/>
                </a:lnTo>
                <a:lnTo>
                  <a:pt x="4271" y="2760"/>
                </a:lnTo>
                <a:lnTo>
                  <a:pt x="4278" y="2762"/>
                </a:lnTo>
                <a:lnTo>
                  <a:pt x="4287" y="2762"/>
                </a:lnTo>
                <a:lnTo>
                  <a:pt x="4304" y="2760"/>
                </a:lnTo>
                <a:lnTo>
                  <a:pt x="4319" y="2757"/>
                </a:lnTo>
                <a:lnTo>
                  <a:pt x="4352" y="2749"/>
                </a:lnTo>
                <a:lnTo>
                  <a:pt x="4365" y="2747"/>
                </a:lnTo>
                <a:lnTo>
                  <a:pt x="4372" y="2745"/>
                </a:lnTo>
                <a:lnTo>
                  <a:pt x="4377" y="2742"/>
                </a:lnTo>
                <a:lnTo>
                  <a:pt x="4384" y="2737"/>
                </a:lnTo>
                <a:lnTo>
                  <a:pt x="4384" y="2733"/>
                </a:lnTo>
                <a:lnTo>
                  <a:pt x="4384" y="2730"/>
                </a:lnTo>
                <a:lnTo>
                  <a:pt x="4386" y="2725"/>
                </a:lnTo>
                <a:lnTo>
                  <a:pt x="4393" y="2720"/>
                </a:lnTo>
                <a:lnTo>
                  <a:pt x="4399" y="2716"/>
                </a:lnTo>
                <a:lnTo>
                  <a:pt x="4408" y="2714"/>
                </a:lnTo>
                <a:lnTo>
                  <a:pt x="4415" y="2711"/>
                </a:lnTo>
                <a:lnTo>
                  <a:pt x="4422" y="2704"/>
                </a:lnTo>
                <a:lnTo>
                  <a:pt x="4428" y="2697"/>
                </a:lnTo>
                <a:lnTo>
                  <a:pt x="4435" y="2689"/>
                </a:lnTo>
                <a:lnTo>
                  <a:pt x="4439" y="2682"/>
                </a:lnTo>
                <a:lnTo>
                  <a:pt x="4440" y="2673"/>
                </a:lnTo>
                <a:lnTo>
                  <a:pt x="4451" y="2670"/>
                </a:lnTo>
                <a:lnTo>
                  <a:pt x="4462" y="2665"/>
                </a:lnTo>
                <a:lnTo>
                  <a:pt x="4473" y="2660"/>
                </a:lnTo>
                <a:lnTo>
                  <a:pt x="4491" y="2646"/>
                </a:lnTo>
                <a:lnTo>
                  <a:pt x="4510" y="2633"/>
                </a:lnTo>
                <a:lnTo>
                  <a:pt x="4529" y="2617"/>
                </a:lnTo>
                <a:lnTo>
                  <a:pt x="4539" y="2612"/>
                </a:lnTo>
                <a:lnTo>
                  <a:pt x="4551" y="2607"/>
                </a:lnTo>
                <a:lnTo>
                  <a:pt x="4563" y="2602"/>
                </a:lnTo>
                <a:lnTo>
                  <a:pt x="4568" y="2598"/>
                </a:lnTo>
                <a:lnTo>
                  <a:pt x="4572" y="2595"/>
                </a:lnTo>
                <a:lnTo>
                  <a:pt x="4573" y="2590"/>
                </a:lnTo>
                <a:lnTo>
                  <a:pt x="4589" y="2583"/>
                </a:lnTo>
                <a:lnTo>
                  <a:pt x="4604" y="2573"/>
                </a:lnTo>
                <a:lnTo>
                  <a:pt x="4621" y="2559"/>
                </a:lnTo>
                <a:lnTo>
                  <a:pt x="4630" y="2552"/>
                </a:lnTo>
                <a:lnTo>
                  <a:pt x="4640" y="2547"/>
                </a:lnTo>
                <a:lnTo>
                  <a:pt x="4650" y="2544"/>
                </a:lnTo>
                <a:lnTo>
                  <a:pt x="4662" y="2542"/>
                </a:lnTo>
                <a:lnTo>
                  <a:pt x="4689" y="2539"/>
                </a:lnTo>
                <a:lnTo>
                  <a:pt x="4718" y="2540"/>
                </a:lnTo>
                <a:lnTo>
                  <a:pt x="4742" y="2544"/>
                </a:lnTo>
                <a:lnTo>
                  <a:pt x="4763" y="2549"/>
                </a:lnTo>
                <a:lnTo>
                  <a:pt x="4783" y="2556"/>
                </a:lnTo>
                <a:lnTo>
                  <a:pt x="4805" y="2564"/>
                </a:lnTo>
                <a:lnTo>
                  <a:pt x="4816" y="2566"/>
                </a:lnTo>
                <a:lnTo>
                  <a:pt x="4826" y="2568"/>
                </a:lnTo>
                <a:lnTo>
                  <a:pt x="4841" y="2568"/>
                </a:lnTo>
                <a:lnTo>
                  <a:pt x="4853" y="2564"/>
                </a:lnTo>
                <a:lnTo>
                  <a:pt x="4865" y="2561"/>
                </a:lnTo>
                <a:lnTo>
                  <a:pt x="4879" y="2559"/>
                </a:lnTo>
                <a:lnTo>
                  <a:pt x="4892" y="2557"/>
                </a:lnTo>
                <a:lnTo>
                  <a:pt x="4908" y="2557"/>
                </a:lnTo>
                <a:lnTo>
                  <a:pt x="4921" y="2559"/>
                </a:lnTo>
                <a:lnTo>
                  <a:pt x="4935" y="2559"/>
                </a:lnTo>
                <a:lnTo>
                  <a:pt x="4955" y="2556"/>
                </a:lnTo>
                <a:lnTo>
                  <a:pt x="4978" y="2549"/>
                </a:lnTo>
                <a:lnTo>
                  <a:pt x="4998" y="2540"/>
                </a:lnTo>
                <a:lnTo>
                  <a:pt x="5019" y="2530"/>
                </a:lnTo>
                <a:lnTo>
                  <a:pt x="5058" y="2506"/>
                </a:lnTo>
                <a:lnTo>
                  <a:pt x="5095" y="2482"/>
                </a:lnTo>
                <a:lnTo>
                  <a:pt x="5136" y="2458"/>
                </a:lnTo>
                <a:lnTo>
                  <a:pt x="5175" y="2433"/>
                </a:lnTo>
                <a:lnTo>
                  <a:pt x="5194" y="2419"/>
                </a:lnTo>
                <a:lnTo>
                  <a:pt x="5211" y="2404"/>
                </a:lnTo>
                <a:lnTo>
                  <a:pt x="5228" y="2388"/>
                </a:lnTo>
                <a:lnTo>
                  <a:pt x="5245" y="2371"/>
                </a:lnTo>
                <a:lnTo>
                  <a:pt x="5266" y="2354"/>
                </a:lnTo>
                <a:lnTo>
                  <a:pt x="5290" y="2334"/>
                </a:lnTo>
                <a:lnTo>
                  <a:pt x="5312" y="2315"/>
                </a:lnTo>
                <a:lnTo>
                  <a:pt x="5320" y="2305"/>
                </a:lnTo>
                <a:lnTo>
                  <a:pt x="5326" y="2295"/>
                </a:lnTo>
                <a:lnTo>
                  <a:pt x="5322" y="2291"/>
                </a:lnTo>
                <a:lnTo>
                  <a:pt x="5339" y="2273"/>
                </a:lnTo>
                <a:lnTo>
                  <a:pt x="5355" y="2259"/>
                </a:lnTo>
                <a:lnTo>
                  <a:pt x="5372" y="2245"/>
                </a:lnTo>
                <a:lnTo>
                  <a:pt x="5391" y="2230"/>
                </a:lnTo>
                <a:lnTo>
                  <a:pt x="5409" y="2216"/>
                </a:lnTo>
                <a:lnTo>
                  <a:pt x="5430" y="2204"/>
                </a:lnTo>
                <a:lnTo>
                  <a:pt x="5450" y="2192"/>
                </a:lnTo>
                <a:lnTo>
                  <a:pt x="5469" y="2182"/>
                </a:lnTo>
                <a:lnTo>
                  <a:pt x="5488" y="2175"/>
                </a:lnTo>
                <a:lnTo>
                  <a:pt x="5609" y="2133"/>
                </a:lnTo>
                <a:lnTo>
                  <a:pt x="5668" y="2111"/>
                </a:lnTo>
                <a:lnTo>
                  <a:pt x="5697" y="2099"/>
                </a:lnTo>
                <a:lnTo>
                  <a:pt x="5726" y="2085"/>
                </a:lnTo>
                <a:lnTo>
                  <a:pt x="5747" y="2075"/>
                </a:lnTo>
                <a:lnTo>
                  <a:pt x="5766" y="2065"/>
                </a:lnTo>
                <a:lnTo>
                  <a:pt x="5783" y="2053"/>
                </a:lnTo>
                <a:lnTo>
                  <a:pt x="5798" y="2039"/>
                </a:lnTo>
                <a:lnTo>
                  <a:pt x="5810" y="2035"/>
                </a:lnTo>
                <a:lnTo>
                  <a:pt x="5822" y="2029"/>
                </a:lnTo>
                <a:lnTo>
                  <a:pt x="5832" y="2022"/>
                </a:lnTo>
                <a:lnTo>
                  <a:pt x="5839" y="2015"/>
                </a:lnTo>
                <a:lnTo>
                  <a:pt x="5861" y="1998"/>
                </a:lnTo>
                <a:lnTo>
                  <a:pt x="5871" y="1988"/>
                </a:lnTo>
                <a:lnTo>
                  <a:pt x="5880" y="1977"/>
                </a:lnTo>
                <a:lnTo>
                  <a:pt x="5887" y="1965"/>
                </a:lnTo>
                <a:lnTo>
                  <a:pt x="5890" y="1953"/>
                </a:lnTo>
                <a:lnTo>
                  <a:pt x="5895" y="1942"/>
                </a:lnTo>
                <a:lnTo>
                  <a:pt x="5902" y="1931"/>
                </a:lnTo>
                <a:lnTo>
                  <a:pt x="5912" y="1921"/>
                </a:lnTo>
                <a:lnTo>
                  <a:pt x="5923" y="1913"/>
                </a:lnTo>
                <a:lnTo>
                  <a:pt x="5928" y="1907"/>
                </a:lnTo>
                <a:lnTo>
                  <a:pt x="5933" y="1904"/>
                </a:lnTo>
                <a:lnTo>
                  <a:pt x="5938" y="1904"/>
                </a:lnTo>
                <a:lnTo>
                  <a:pt x="5947" y="1904"/>
                </a:lnTo>
                <a:lnTo>
                  <a:pt x="5967" y="1906"/>
                </a:lnTo>
                <a:lnTo>
                  <a:pt x="5989" y="1911"/>
                </a:lnTo>
                <a:lnTo>
                  <a:pt x="5999" y="1916"/>
                </a:lnTo>
                <a:lnTo>
                  <a:pt x="6006" y="1923"/>
                </a:lnTo>
                <a:lnTo>
                  <a:pt x="6011" y="1931"/>
                </a:lnTo>
                <a:lnTo>
                  <a:pt x="6015" y="1943"/>
                </a:lnTo>
                <a:lnTo>
                  <a:pt x="6018" y="1953"/>
                </a:lnTo>
                <a:lnTo>
                  <a:pt x="6020" y="1959"/>
                </a:lnTo>
                <a:lnTo>
                  <a:pt x="6022" y="1962"/>
                </a:lnTo>
                <a:lnTo>
                  <a:pt x="6023" y="1964"/>
                </a:lnTo>
                <a:lnTo>
                  <a:pt x="6027" y="1967"/>
                </a:lnTo>
                <a:lnTo>
                  <a:pt x="6034" y="1962"/>
                </a:lnTo>
                <a:lnTo>
                  <a:pt x="6047" y="1953"/>
                </a:lnTo>
                <a:lnTo>
                  <a:pt x="6056" y="1943"/>
                </a:lnTo>
                <a:lnTo>
                  <a:pt x="6063" y="1931"/>
                </a:lnTo>
                <a:lnTo>
                  <a:pt x="6069" y="1919"/>
                </a:lnTo>
                <a:lnTo>
                  <a:pt x="6078" y="1907"/>
                </a:lnTo>
                <a:lnTo>
                  <a:pt x="6088" y="1895"/>
                </a:lnTo>
                <a:lnTo>
                  <a:pt x="6098" y="1882"/>
                </a:lnTo>
                <a:lnTo>
                  <a:pt x="6105" y="1866"/>
                </a:lnTo>
                <a:lnTo>
                  <a:pt x="6109" y="1860"/>
                </a:lnTo>
                <a:lnTo>
                  <a:pt x="6110" y="1851"/>
                </a:lnTo>
                <a:lnTo>
                  <a:pt x="6115" y="1829"/>
                </a:lnTo>
                <a:lnTo>
                  <a:pt x="6121" y="1819"/>
                </a:lnTo>
                <a:lnTo>
                  <a:pt x="6127" y="1809"/>
                </a:lnTo>
                <a:lnTo>
                  <a:pt x="6134" y="1802"/>
                </a:lnTo>
                <a:lnTo>
                  <a:pt x="6143" y="1797"/>
                </a:lnTo>
                <a:lnTo>
                  <a:pt x="6151" y="1793"/>
                </a:lnTo>
                <a:lnTo>
                  <a:pt x="6156" y="1793"/>
                </a:lnTo>
                <a:lnTo>
                  <a:pt x="6161" y="1795"/>
                </a:lnTo>
                <a:lnTo>
                  <a:pt x="6172" y="1800"/>
                </a:lnTo>
                <a:lnTo>
                  <a:pt x="6175" y="1802"/>
                </a:lnTo>
                <a:lnTo>
                  <a:pt x="6180" y="1803"/>
                </a:lnTo>
                <a:lnTo>
                  <a:pt x="6189" y="1805"/>
                </a:lnTo>
                <a:lnTo>
                  <a:pt x="6197" y="1802"/>
                </a:lnTo>
                <a:lnTo>
                  <a:pt x="6214" y="1795"/>
                </a:lnTo>
                <a:lnTo>
                  <a:pt x="6238" y="1786"/>
                </a:lnTo>
                <a:lnTo>
                  <a:pt x="6250" y="1781"/>
                </a:lnTo>
                <a:lnTo>
                  <a:pt x="6260" y="1774"/>
                </a:lnTo>
                <a:lnTo>
                  <a:pt x="6271" y="1766"/>
                </a:lnTo>
                <a:lnTo>
                  <a:pt x="6281" y="1759"/>
                </a:lnTo>
                <a:lnTo>
                  <a:pt x="6286" y="1757"/>
                </a:lnTo>
                <a:lnTo>
                  <a:pt x="6291" y="1756"/>
                </a:lnTo>
                <a:lnTo>
                  <a:pt x="6296" y="1754"/>
                </a:lnTo>
                <a:lnTo>
                  <a:pt x="6301" y="1752"/>
                </a:lnTo>
                <a:lnTo>
                  <a:pt x="6305" y="1747"/>
                </a:lnTo>
                <a:lnTo>
                  <a:pt x="6305" y="1742"/>
                </a:lnTo>
                <a:lnTo>
                  <a:pt x="6320" y="1744"/>
                </a:lnTo>
                <a:lnTo>
                  <a:pt x="6335" y="1745"/>
                </a:lnTo>
                <a:lnTo>
                  <a:pt x="6346" y="1749"/>
                </a:lnTo>
                <a:lnTo>
                  <a:pt x="6358" y="1756"/>
                </a:lnTo>
                <a:lnTo>
                  <a:pt x="6368" y="1761"/>
                </a:lnTo>
                <a:lnTo>
                  <a:pt x="6378" y="1762"/>
                </a:lnTo>
                <a:lnTo>
                  <a:pt x="6385" y="1762"/>
                </a:lnTo>
                <a:lnTo>
                  <a:pt x="6395" y="1759"/>
                </a:lnTo>
                <a:lnTo>
                  <a:pt x="6405" y="1754"/>
                </a:lnTo>
                <a:lnTo>
                  <a:pt x="6416" y="1752"/>
                </a:lnTo>
                <a:lnTo>
                  <a:pt x="6434" y="1749"/>
                </a:lnTo>
                <a:lnTo>
                  <a:pt x="6452" y="1744"/>
                </a:lnTo>
                <a:lnTo>
                  <a:pt x="6467" y="1737"/>
                </a:lnTo>
                <a:lnTo>
                  <a:pt x="6486" y="1730"/>
                </a:lnTo>
                <a:lnTo>
                  <a:pt x="6506" y="1722"/>
                </a:lnTo>
                <a:lnTo>
                  <a:pt x="6516" y="1716"/>
                </a:lnTo>
                <a:lnTo>
                  <a:pt x="6520" y="1713"/>
                </a:lnTo>
                <a:lnTo>
                  <a:pt x="6523" y="1708"/>
                </a:lnTo>
                <a:lnTo>
                  <a:pt x="6525" y="1705"/>
                </a:lnTo>
                <a:lnTo>
                  <a:pt x="6527" y="1699"/>
                </a:lnTo>
                <a:lnTo>
                  <a:pt x="6527" y="1689"/>
                </a:lnTo>
                <a:lnTo>
                  <a:pt x="6528" y="1681"/>
                </a:lnTo>
                <a:lnTo>
                  <a:pt x="6532" y="1677"/>
                </a:lnTo>
                <a:lnTo>
                  <a:pt x="6535" y="1672"/>
                </a:lnTo>
                <a:lnTo>
                  <a:pt x="6542" y="1669"/>
                </a:lnTo>
                <a:lnTo>
                  <a:pt x="6549" y="1665"/>
                </a:lnTo>
                <a:lnTo>
                  <a:pt x="6568" y="1662"/>
                </a:lnTo>
                <a:lnTo>
                  <a:pt x="6586" y="1662"/>
                </a:lnTo>
                <a:lnTo>
                  <a:pt x="6603" y="1658"/>
                </a:lnTo>
                <a:lnTo>
                  <a:pt x="6622" y="1657"/>
                </a:lnTo>
                <a:lnTo>
                  <a:pt x="6631" y="1657"/>
                </a:lnTo>
                <a:lnTo>
                  <a:pt x="6639" y="1658"/>
                </a:lnTo>
                <a:lnTo>
                  <a:pt x="6646" y="1664"/>
                </a:lnTo>
                <a:lnTo>
                  <a:pt x="6653" y="1669"/>
                </a:lnTo>
                <a:lnTo>
                  <a:pt x="6660" y="1676"/>
                </a:lnTo>
                <a:lnTo>
                  <a:pt x="6666" y="1686"/>
                </a:lnTo>
                <a:lnTo>
                  <a:pt x="6670" y="1693"/>
                </a:lnTo>
                <a:lnTo>
                  <a:pt x="6672" y="1703"/>
                </a:lnTo>
                <a:lnTo>
                  <a:pt x="6673" y="1711"/>
                </a:lnTo>
                <a:lnTo>
                  <a:pt x="6672" y="1720"/>
                </a:lnTo>
                <a:lnTo>
                  <a:pt x="6666" y="1728"/>
                </a:lnTo>
                <a:lnTo>
                  <a:pt x="6661" y="1732"/>
                </a:lnTo>
                <a:lnTo>
                  <a:pt x="6654" y="1735"/>
                </a:lnTo>
                <a:lnTo>
                  <a:pt x="6648" y="1742"/>
                </a:lnTo>
                <a:lnTo>
                  <a:pt x="6658" y="1752"/>
                </a:lnTo>
                <a:lnTo>
                  <a:pt x="6672" y="1762"/>
                </a:lnTo>
                <a:lnTo>
                  <a:pt x="6677" y="1766"/>
                </a:lnTo>
                <a:lnTo>
                  <a:pt x="6683" y="1768"/>
                </a:lnTo>
                <a:lnTo>
                  <a:pt x="6690" y="1766"/>
                </a:lnTo>
                <a:lnTo>
                  <a:pt x="6697" y="1761"/>
                </a:lnTo>
                <a:lnTo>
                  <a:pt x="6701" y="1756"/>
                </a:lnTo>
                <a:lnTo>
                  <a:pt x="6702" y="1751"/>
                </a:lnTo>
                <a:lnTo>
                  <a:pt x="6704" y="1744"/>
                </a:lnTo>
                <a:lnTo>
                  <a:pt x="6706" y="1739"/>
                </a:lnTo>
                <a:lnTo>
                  <a:pt x="6726" y="1710"/>
                </a:lnTo>
                <a:lnTo>
                  <a:pt x="6735" y="1698"/>
                </a:lnTo>
                <a:lnTo>
                  <a:pt x="6740" y="1693"/>
                </a:lnTo>
                <a:lnTo>
                  <a:pt x="6741" y="1686"/>
                </a:lnTo>
                <a:lnTo>
                  <a:pt x="6743" y="1679"/>
                </a:lnTo>
                <a:lnTo>
                  <a:pt x="6743" y="1672"/>
                </a:lnTo>
                <a:lnTo>
                  <a:pt x="6743" y="1665"/>
                </a:lnTo>
                <a:lnTo>
                  <a:pt x="6747" y="1658"/>
                </a:lnTo>
                <a:lnTo>
                  <a:pt x="6752" y="1653"/>
                </a:lnTo>
                <a:lnTo>
                  <a:pt x="6758" y="1650"/>
                </a:lnTo>
                <a:lnTo>
                  <a:pt x="6772" y="1645"/>
                </a:lnTo>
                <a:lnTo>
                  <a:pt x="6786" y="1641"/>
                </a:lnTo>
                <a:lnTo>
                  <a:pt x="6793" y="1638"/>
                </a:lnTo>
                <a:lnTo>
                  <a:pt x="6798" y="1635"/>
                </a:lnTo>
                <a:lnTo>
                  <a:pt x="6794" y="1628"/>
                </a:lnTo>
                <a:lnTo>
                  <a:pt x="6793" y="1619"/>
                </a:lnTo>
                <a:lnTo>
                  <a:pt x="6789" y="1602"/>
                </a:lnTo>
                <a:lnTo>
                  <a:pt x="6786" y="1595"/>
                </a:lnTo>
                <a:lnTo>
                  <a:pt x="6782" y="1587"/>
                </a:lnTo>
                <a:lnTo>
                  <a:pt x="6777" y="1582"/>
                </a:lnTo>
                <a:lnTo>
                  <a:pt x="6770" y="1577"/>
                </a:lnTo>
                <a:close/>
                <a:moveTo>
                  <a:pt x="2832" y="2295"/>
                </a:moveTo>
                <a:lnTo>
                  <a:pt x="2832" y="2302"/>
                </a:lnTo>
                <a:lnTo>
                  <a:pt x="2832" y="2307"/>
                </a:lnTo>
                <a:lnTo>
                  <a:pt x="2835" y="2313"/>
                </a:lnTo>
                <a:lnTo>
                  <a:pt x="2838" y="2320"/>
                </a:lnTo>
                <a:lnTo>
                  <a:pt x="2838" y="2324"/>
                </a:lnTo>
                <a:lnTo>
                  <a:pt x="2838" y="2329"/>
                </a:lnTo>
                <a:lnTo>
                  <a:pt x="2838" y="2337"/>
                </a:lnTo>
                <a:lnTo>
                  <a:pt x="2835" y="2342"/>
                </a:lnTo>
                <a:lnTo>
                  <a:pt x="2833" y="2349"/>
                </a:lnTo>
                <a:lnTo>
                  <a:pt x="2832" y="2356"/>
                </a:lnTo>
                <a:lnTo>
                  <a:pt x="2823" y="2358"/>
                </a:lnTo>
                <a:lnTo>
                  <a:pt x="2816" y="2356"/>
                </a:lnTo>
                <a:lnTo>
                  <a:pt x="2804" y="2349"/>
                </a:lnTo>
                <a:lnTo>
                  <a:pt x="2799" y="2346"/>
                </a:lnTo>
                <a:lnTo>
                  <a:pt x="2796" y="2344"/>
                </a:lnTo>
                <a:lnTo>
                  <a:pt x="2791" y="2342"/>
                </a:lnTo>
                <a:lnTo>
                  <a:pt x="2782" y="2342"/>
                </a:lnTo>
                <a:lnTo>
                  <a:pt x="2779" y="2341"/>
                </a:lnTo>
                <a:lnTo>
                  <a:pt x="2777" y="2336"/>
                </a:lnTo>
                <a:lnTo>
                  <a:pt x="2770" y="2336"/>
                </a:lnTo>
                <a:lnTo>
                  <a:pt x="2769" y="2331"/>
                </a:lnTo>
                <a:lnTo>
                  <a:pt x="2763" y="2325"/>
                </a:lnTo>
                <a:lnTo>
                  <a:pt x="2758" y="2320"/>
                </a:lnTo>
                <a:lnTo>
                  <a:pt x="2752" y="2317"/>
                </a:lnTo>
                <a:lnTo>
                  <a:pt x="2738" y="2312"/>
                </a:lnTo>
                <a:lnTo>
                  <a:pt x="2722" y="2308"/>
                </a:lnTo>
                <a:lnTo>
                  <a:pt x="2719" y="2303"/>
                </a:lnTo>
                <a:lnTo>
                  <a:pt x="2716" y="2298"/>
                </a:lnTo>
                <a:lnTo>
                  <a:pt x="2705" y="2288"/>
                </a:lnTo>
                <a:lnTo>
                  <a:pt x="2697" y="2279"/>
                </a:lnTo>
                <a:lnTo>
                  <a:pt x="2692" y="2274"/>
                </a:lnTo>
                <a:lnTo>
                  <a:pt x="2688" y="2267"/>
                </a:lnTo>
                <a:lnTo>
                  <a:pt x="2673" y="2267"/>
                </a:lnTo>
                <a:lnTo>
                  <a:pt x="2664" y="2266"/>
                </a:lnTo>
                <a:lnTo>
                  <a:pt x="2663" y="2264"/>
                </a:lnTo>
                <a:lnTo>
                  <a:pt x="2661" y="2261"/>
                </a:lnTo>
                <a:lnTo>
                  <a:pt x="2661" y="2192"/>
                </a:lnTo>
                <a:lnTo>
                  <a:pt x="2663" y="2187"/>
                </a:lnTo>
                <a:lnTo>
                  <a:pt x="2664" y="2184"/>
                </a:lnTo>
                <a:lnTo>
                  <a:pt x="2670" y="2182"/>
                </a:lnTo>
                <a:lnTo>
                  <a:pt x="2673" y="2180"/>
                </a:lnTo>
                <a:lnTo>
                  <a:pt x="2678" y="2179"/>
                </a:lnTo>
                <a:lnTo>
                  <a:pt x="2681" y="2177"/>
                </a:lnTo>
                <a:lnTo>
                  <a:pt x="2683" y="2172"/>
                </a:lnTo>
                <a:lnTo>
                  <a:pt x="2681" y="2165"/>
                </a:lnTo>
                <a:lnTo>
                  <a:pt x="2683" y="2158"/>
                </a:lnTo>
                <a:lnTo>
                  <a:pt x="2685" y="2151"/>
                </a:lnTo>
                <a:lnTo>
                  <a:pt x="2688" y="2146"/>
                </a:lnTo>
                <a:lnTo>
                  <a:pt x="2688" y="2138"/>
                </a:lnTo>
                <a:lnTo>
                  <a:pt x="2685" y="2129"/>
                </a:lnTo>
                <a:lnTo>
                  <a:pt x="2680" y="2123"/>
                </a:lnTo>
                <a:lnTo>
                  <a:pt x="2670" y="2107"/>
                </a:lnTo>
                <a:lnTo>
                  <a:pt x="2664" y="2099"/>
                </a:lnTo>
                <a:lnTo>
                  <a:pt x="2663" y="2088"/>
                </a:lnTo>
                <a:lnTo>
                  <a:pt x="2661" y="2076"/>
                </a:lnTo>
                <a:lnTo>
                  <a:pt x="2661" y="2063"/>
                </a:lnTo>
                <a:lnTo>
                  <a:pt x="2675" y="2063"/>
                </a:lnTo>
                <a:lnTo>
                  <a:pt x="2678" y="2065"/>
                </a:lnTo>
                <a:lnTo>
                  <a:pt x="2680" y="2065"/>
                </a:lnTo>
                <a:lnTo>
                  <a:pt x="2683" y="2070"/>
                </a:lnTo>
                <a:lnTo>
                  <a:pt x="2685" y="2075"/>
                </a:lnTo>
                <a:lnTo>
                  <a:pt x="2687" y="2076"/>
                </a:lnTo>
                <a:lnTo>
                  <a:pt x="2688" y="2076"/>
                </a:lnTo>
                <a:lnTo>
                  <a:pt x="2692" y="2083"/>
                </a:lnTo>
                <a:lnTo>
                  <a:pt x="2695" y="2088"/>
                </a:lnTo>
                <a:lnTo>
                  <a:pt x="2700" y="2092"/>
                </a:lnTo>
                <a:lnTo>
                  <a:pt x="2702" y="2097"/>
                </a:lnTo>
                <a:lnTo>
                  <a:pt x="2716" y="2102"/>
                </a:lnTo>
                <a:lnTo>
                  <a:pt x="2721" y="2104"/>
                </a:lnTo>
                <a:lnTo>
                  <a:pt x="2726" y="2109"/>
                </a:lnTo>
                <a:lnTo>
                  <a:pt x="2729" y="2112"/>
                </a:lnTo>
                <a:lnTo>
                  <a:pt x="2733" y="2119"/>
                </a:lnTo>
                <a:lnTo>
                  <a:pt x="2736" y="2131"/>
                </a:lnTo>
                <a:lnTo>
                  <a:pt x="2738" y="2138"/>
                </a:lnTo>
                <a:lnTo>
                  <a:pt x="2738" y="2145"/>
                </a:lnTo>
                <a:lnTo>
                  <a:pt x="2734" y="2153"/>
                </a:lnTo>
                <a:lnTo>
                  <a:pt x="2731" y="2162"/>
                </a:lnTo>
                <a:lnTo>
                  <a:pt x="2731" y="2167"/>
                </a:lnTo>
                <a:lnTo>
                  <a:pt x="2729" y="2172"/>
                </a:lnTo>
                <a:lnTo>
                  <a:pt x="2733" y="2179"/>
                </a:lnTo>
                <a:lnTo>
                  <a:pt x="2736" y="2184"/>
                </a:lnTo>
                <a:lnTo>
                  <a:pt x="2741" y="2187"/>
                </a:lnTo>
                <a:lnTo>
                  <a:pt x="2743" y="2192"/>
                </a:lnTo>
                <a:lnTo>
                  <a:pt x="2750" y="2196"/>
                </a:lnTo>
                <a:lnTo>
                  <a:pt x="2753" y="2199"/>
                </a:lnTo>
                <a:lnTo>
                  <a:pt x="2760" y="2206"/>
                </a:lnTo>
                <a:lnTo>
                  <a:pt x="2763" y="2211"/>
                </a:lnTo>
                <a:lnTo>
                  <a:pt x="2769" y="2213"/>
                </a:lnTo>
                <a:lnTo>
                  <a:pt x="2775" y="2215"/>
                </a:lnTo>
                <a:lnTo>
                  <a:pt x="2784" y="2213"/>
                </a:lnTo>
                <a:lnTo>
                  <a:pt x="2786" y="2209"/>
                </a:lnTo>
                <a:lnTo>
                  <a:pt x="2786" y="2204"/>
                </a:lnTo>
                <a:lnTo>
                  <a:pt x="2784" y="2192"/>
                </a:lnTo>
                <a:lnTo>
                  <a:pt x="2784" y="2187"/>
                </a:lnTo>
                <a:lnTo>
                  <a:pt x="2784" y="2182"/>
                </a:lnTo>
                <a:lnTo>
                  <a:pt x="2787" y="2180"/>
                </a:lnTo>
                <a:lnTo>
                  <a:pt x="2791" y="2179"/>
                </a:lnTo>
                <a:lnTo>
                  <a:pt x="2799" y="2180"/>
                </a:lnTo>
                <a:lnTo>
                  <a:pt x="2806" y="2182"/>
                </a:lnTo>
                <a:lnTo>
                  <a:pt x="2811" y="2187"/>
                </a:lnTo>
                <a:lnTo>
                  <a:pt x="2815" y="2194"/>
                </a:lnTo>
                <a:lnTo>
                  <a:pt x="2820" y="2208"/>
                </a:lnTo>
                <a:lnTo>
                  <a:pt x="2825" y="2220"/>
                </a:lnTo>
                <a:lnTo>
                  <a:pt x="2832" y="2220"/>
                </a:lnTo>
                <a:lnTo>
                  <a:pt x="2837" y="2228"/>
                </a:lnTo>
                <a:lnTo>
                  <a:pt x="2838" y="2235"/>
                </a:lnTo>
                <a:lnTo>
                  <a:pt x="2838" y="2240"/>
                </a:lnTo>
                <a:lnTo>
                  <a:pt x="2844" y="2240"/>
                </a:lnTo>
                <a:lnTo>
                  <a:pt x="2849" y="2242"/>
                </a:lnTo>
                <a:lnTo>
                  <a:pt x="2850" y="2244"/>
                </a:lnTo>
                <a:lnTo>
                  <a:pt x="2852" y="2247"/>
                </a:lnTo>
                <a:lnTo>
                  <a:pt x="2854" y="2257"/>
                </a:lnTo>
                <a:lnTo>
                  <a:pt x="2854" y="2266"/>
                </a:lnTo>
                <a:lnTo>
                  <a:pt x="2850" y="2271"/>
                </a:lnTo>
                <a:lnTo>
                  <a:pt x="2847" y="2276"/>
                </a:lnTo>
                <a:lnTo>
                  <a:pt x="2838" y="2284"/>
                </a:lnTo>
                <a:lnTo>
                  <a:pt x="2835" y="2290"/>
                </a:lnTo>
                <a:lnTo>
                  <a:pt x="2832" y="2295"/>
                </a:lnTo>
                <a:close/>
                <a:moveTo>
                  <a:pt x="6061" y="1206"/>
                </a:moveTo>
                <a:lnTo>
                  <a:pt x="6059" y="1227"/>
                </a:lnTo>
                <a:lnTo>
                  <a:pt x="6059" y="1239"/>
                </a:lnTo>
                <a:lnTo>
                  <a:pt x="6061" y="1249"/>
                </a:lnTo>
                <a:lnTo>
                  <a:pt x="6064" y="1259"/>
                </a:lnTo>
                <a:lnTo>
                  <a:pt x="6068" y="1263"/>
                </a:lnTo>
                <a:lnTo>
                  <a:pt x="6071" y="1266"/>
                </a:lnTo>
                <a:lnTo>
                  <a:pt x="6075" y="1268"/>
                </a:lnTo>
                <a:lnTo>
                  <a:pt x="6080" y="1269"/>
                </a:lnTo>
                <a:lnTo>
                  <a:pt x="6086" y="1269"/>
                </a:lnTo>
                <a:lnTo>
                  <a:pt x="6093" y="1268"/>
                </a:lnTo>
                <a:lnTo>
                  <a:pt x="6102" y="1266"/>
                </a:lnTo>
                <a:lnTo>
                  <a:pt x="6112" y="1264"/>
                </a:lnTo>
                <a:lnTo>
                  <a:pt x="6121" y="1266"/>
                </a:lnTo>
                <a:lnTo>
                  <a:pt x="6131" y="1271"/>
                </a:lnTo>
                <a:lnTo>
                  <a:pt x="6136" y="1275"/>
                </a:lnTo>
                <a:lnTo>
                  <a:pt x="6138" y="1280"/>
                </a:lnTo>
                <a:lnTo>
                  <a:pt x="6139" y="1283"/>
                </a:lnTo>
                <a:lnTo>
                  <a:pt x="6139" y="1288"/>
                </a:lnTo>
                <a:lnTo>
                  <a:pt x="6136" y="1295"/>
                </a:lnTo>
                <a:lnTo>
                  <a:pt x="6129" y="1305"/>
                </a:lnTo>
                <a:lnTo>
                  <a:pt x="6124" y="1314"/>
                </a:lnTo>
                <a:lnTo>
                  <a:pt x="6121" y="1326"/>
                </a:lnTo>
                <a:lnTo>
                  <a:pt x="6117" y="1346"/>
                </a:lnTo>
                <a:lnTo>
                  <a:pt x="6114" y="1360"/>
                </a:lnTo>
                <a:lnTo>
                  <a:pt x="6110" y="1370"/>
                </a:lnTo>
                <a:lnTo>
                  <a:pt x="6103" y="1380"/>
                </a:lnTo>
                <a:lnTo>
                  <a:pt x="6095" y="1391"/>
                </a:lnTo>
                <a:lnTo>
                  <a:pt x="6090" y="1394"/>
                </a:lnTo>
                <a:lnTo>
                  <a:pt x="6085" y="1397"/>
                </a:lnTo>
                <a:lnTo>
                  <a:pt x="6073" y="1402"/>
                </a:lnTo>
                <a:lnTo>
                  <a:pt x="6059" y="1406"/>
                </a:lnTo>
                <a:lnTo>
                  <a:pt x="6047" y="1411"/>
                </a:lnTo>
                <a:lnTo>
                  <a:pt x="6037" y="1413"/>
                </a:lnTo>
                <a:lnTo>
                  <a:pt x="6028" y="1414"/>
                </a:lnTo>
                <a:lnTo>
                  <a:pt x="6020" y="1414"/>
                </a:lnTo>
                <a:lnTo>
                  <a:pt x="6010" y="1416"/>
                </a:lnTo>
                <a:lnTo>
                  <a:pt x="6001" y="1418"/>
                </a:lnTo>
                <a:lnTo>
                  <a:pt x="5991" y="1425"/>
                </a:lnTo>
                <a:lnTo>
                  <a:pt x="5979" y="1432"/>
                </a:lnTo>
                <a:lnTo>
                  <a:pt x="5967" y="1437"/>
                </a:lnTo>
                <a:lnTo>
                  <a:pt x="5955" y="1440"/>
                </a:lnTo>
                <a:lnTo>
                  <a:pt x="5947" y="1442"/>
                </a:lnTo>
                <a:lnTo>
                  <a:pt x="5940" y="1440"/>
                </a:lnTo>
                <a:lnTo>
                  <a:pt x="5921" y="1437"/>
                </a:lnTo>
                <a:lnTo>
                  <a:pt x="5909" y="1437"/>
                </a:lnTo>
                <a:lnTo>
                  <a:pt x="5902" y="1437"/>
                </a:lnTo>
                <a:lnTo>
                  <a:pt x="5897" y="1435"/>
                </a:lnTo>
                <a:lnTo>
                  <a:pt x="5890" y="1432"/>
                </a:lnTo>
                <a:lnTo>
                  <a:pt x="5887" y="1428"/>
                </a:lnTo>
                <a:lnTo>
                  <a:pt x="5878" y="1425"/>
                </a:lnTo>
                <a:lnTo>
                  <a:pt x="5863" y="1423"/>
                </a:lnTo>
                <a:lnTo>
                  <a:pt x="5848" y="1421"/>
                </a:lnTo>
                <a:lnTo>
                  <a:pt x="5819" y="1421"/>
                </a:lnTo>
                <a:lnTo>
                  <a:pt x="5805" y="1423"/>
                </a:lnTo>
                <a:lnTo>
                  <a:pt x="5798" y="1425"/>
                </a:lnTo>
                <a:lnTo>
                  <a:pt x="5791" y="1426"/>
                </a:lnTo>
                <a:lnTo>
                  <a:pt x="5784" y="1430"/>
                </a:lnTo>
                <a:lnTo>
                  <a:pt x="5779" y="1432"/>
                </a:lnTo>
                <a:lnTo>
                  <a:pt x="5776" y="1430"/>
                </a:lnTo>
                <a:lnTo>
                  <a:pt x="5771" y="1425"/>
                </a:lnTo>
                <a:lnTo>
                  <a:pt x="5764" y="1416"/>
                </a:lnTo>
                <a:lnTo>
                  <a:pt x="5761" y="1413"/>
                </a:lnTo>
                <a:lnTo>
                  <a:pt x="5759" y="1408"/>
                </a:lnTo>
                <a:lnTo>
                  <a:pt x="5757" y="1401"/>
                </a:lnTo>
                <a:lnTo>
                  <a:pt x="5757" y="1396"/>
                </a:lnTo>
                <a:lnTo>
                  <a:pt x="5762" y="1382"/>
                </a:lnTo>
                <a:lnTo>
                  <a:pt x="5774" y="1356"/>
                </a:lnTo>
                <a:lnTo>
                  <a:pt x="5778" y="1344"/>
                </a:lnTo>
                <a:lnTo>
                  <a:pt x="5779" y="1334"/>
                </a:lnTo>
                <a:lnTo>
                  <a:pt x="5781" y="1324"/>
                </a:lnTo>
                <a:lnTo>
                  <a:pt x="5779" y="1310"/>
                </a:lnTo>
                <a:lnTo>
                  <a:pt x="5778" y="1298"/>
                </a:lnTo>
                <a:lnTo>
                  <a:pt x="5778" y="1292"/>
                </a:lnTo>
                <a:lnTo>
                  <a:pt x="5778" y="1285"/>
                </a:lnTo>
                <a:lnTo>
                  <a:pt x="5778" y="1280"/>
                </a:lnTo>
                <a:lnTo>
                  <a:pt x="5781" y="1276"/>
                </a:lnTo>
                <a:lnTo>
                  <a:pt x="5786" y="1269"/>
                </a:lnTo>
                <a:lnTo>
                  <a:pt x="5790" y="1263"/>
                </a:lnTo>
                <a:lnTo>
                  <a:pt x="5793" y="1256"/>
                </a:lnTo>
                <a:lnTo>
                  <a:pt x="5796" y="1251"/>
                </a:lnTo>
                <a:lnTo>
                  <a:pt x="5801" y="1246"/>
                </a:lnTo>
                <a:lnTo>
                  <a:pt x="5812" y="1240"/>
                </a:lnTo>
                <a:lnTo>
                  <a:pt x="5824" y="1237"/>
                </a:lnTo>
                <a:lnTo>
                  <a:pt x="5846" y="1232"/>
                </a:lnTo>
                <a:lnTo>
                  <a:pt x="5861" y="1229"/>
                </a:lnTo>
                <a:lnTo>
                  <a:pt x="5877" y="1223"/>
                </a:lnTo>
                <a:lnTo>
                  <a:pt x="5890" y="1218"/>
                </a:lnTo>
                <a:lnTo>
                  <a:pt x="5906" y="1217"/>
                </a:lnTo>
                <a:lnTo>
                  <a:pt x="5931" y="1213"/>
                </a:lnTo>
                <a:lnTo>
                  <a:pt x="5945" y="1210"/>
                </a:lnTo>
                <a:lnTo>
                  <a:pt x="5959" y="1206"/>
                </a:lnTo>
                <a:lnTo>
                  <a:pt x="5969" y="1200"/>
                </a:lnTo>
                <a:lnTo>
                  <a:pt x="5979" y="1191"/>
                </a:lnTo>
                <a:lnTo>
                  <a:pt x="5982" y="1186"/>
                </a:lnTo>
                <a:lnTo>
                  <a:pt x="5984" y="1181"/>
                </a:lnTo>
                <a:lnTo>
                  <a:pt x="5986" y="1176"/>
                </a:lnTo>
                <a:lnTo>
                  <a:pt x="5986" y="1169"/>
                </a:lnTo>
                <a:lnTo>
                  <a:pt x="5984" y="1159"/>
                </a:lnTo>
                <a:lnTo>
                  <a:pt x="5974" y="1157"/>
                </a:lnTo>
                <a:lnTo>
                  <a:pt x="5962" y="1152"/>
                </a:lnTo>
                <a:lnTo>
                  <a:pt x="5942" y="1142"/>
                </a:lnTo>
                <a:lnTo>
                  <a:pt x="5931" y="1136"/>
                </a:lnTo>
                <a:lnTo>
                  <a:pt x="5930" y="1133"/>
                </a:lnTo>
                <a:lnTo>
                  <a:pt x="5930" y="1128"/>
                </a:lnTo>
                <a:lnTo>
                  <a:pt x="5931" y="1121"/>
                </a:lnTo>
                <a:lnTo>
                  <a:pt x="5935" y="1116"/>
                </a:lnTo>
                <a:lnTo>
                  <a:pt x="5940" y="1113"/>
                </a:lnTo>
                <a:lnTo>
                  <a:pt x="5945" y="1109"/>
                </a:lnTo>
                <a:lnTo>
                  <a:pt x="5959" y="1104"/>
                </a:lnTo>
                <a:lnTo>
                  <a:pt x="5970" y="1101"/>
                </a:lnTo>
                <a:lnTo>
                  <a:pt x="5984" y="1097"/>
                </a:lnTo>
                <a:lnTo>
                  <a:pt x="5998" y="1092"/>
                </a:lnTo>
                <a:lnTo>
                  <a:pt x="6013" y="1085"/>
                </a:lnTo>
                <a:lnTo>
                  <a:pt x="6027" y="1079"/>
                </a:lnTo>
                <a:lnTo>
                  <a:pt x="6034" y="1072"/>
                </a:lnTo>
                <a:lnTo>
                  <a:pt x="6037" y="1068"/>
                </a:lnTo>
                <a:lnTo>
                  <a:pt x="6042" y="1067"/>
                </a:lnTo>
                <a:lnTo>
                  <a:pt x="6035" y="1058"/>
                </a:lnTo>
                <a:lnTo>
                  <a:pt x="6047" y="1053"/>
                </a:lnTo>
                <a:lnTo>
                  <a:pt x="6071" y="1044"/>
                </a:lnTo>
                <a:lnTo>
                  <a:pt x="6073" y="1044"/>
                </a:lnTo>
                <a:lnTo>
                  <a:pt x="6085" y="1041"/>
                </a:lnTo>
                <a:lnTo>
                  <a:pt x="6098" y="1041"/>
                </a:lnTo>
                <a:lnTo>
                  <a:pt x="6121" y="1041"/>
                </a:lnTo>
                <a:lnTo>
                  <a:pt x="6132" y="1041"/>
                </a:lnTo>
                <a:lnTo>
                  <a:pt x="6141" y="1043"/>
                </a:lnTo>
                <a:lnTo>
                  <a:pt x="6136" y="1055"/>
                </a:lnTo>
                <a:lnTo>
                  <a:pt x="6124" y="1075"/>
                </a:lnTo>
                <a:lnTo>
                  <a:pt x="6112" y="1096"/>
                </a:lnTo>
                <a:lnTo>
                  <a:pt x="6100" y="1116"/>
                </a:lnTo>
                <a:lnTo>
                  <a:pt x="6083" y="1135"/>
                </a:lnTo>
                <a:lnTo>
                  <a:pt x="6064" y="1150"/>
                </a:lnTo>
                <a:lnTo>
                  <a:pt x="6056" y="1159"/>
                </a:lnTo>
                <a:lnTo>
                  <a:pt x="6054" y="1164"/>
                </a:lnTo>
                <a:lnTo>
                  <a:pt x="6052" y="1171"/>
                </a:lnTo>
                <a:lnTo>
                  <a:pt x="6052" y="1176"/>
                </a:lnTo>
                <a:lnTo>
                  <a:pt x="6052" y="1181"/>
                </a:lnTo>
                <a:lnTo>
                  <a:pt x="6056" y="1189"/>
                </a:lnTo>
                <a:lnTo>
                  <a:pt x="6061" y="1196"/>
                </a:lnTo>
                <a:lnTo>
                  <a:pt x="6061" y="1201"/>
                </a:lnTo>
                <a:lnTo>
                  <a:pt x="6061" y="1206"/>
                </a:lnTo>
                <a:close/>
                <a:moveTo>
                  <a:pt x="1064" y="3654"/>
                </a:moveTo>
                <a:lnTo>
                  <a:pt x="1064" y="3675"/>
                </a:lnTo>
                <a:lnTo>
                  <a:pt x="1071" y="3680"/>
                </a:lnTo>
                <a:lnTo>
                  <a:pt x="1076" y="3680"/>
                </a:lnTo>
                <a:lnTo>
                  <a:pt x="1080" y="3678"/>
                </a:lnTo>
                <a:lnTo>
                  <a:pt x="1081" y="3677"/>
                </a:lnTo>
                <a:lnTo>
                  <a:pt x="1085" y="3668"/>
                </a:lnTo>
                <a:lnTo>
                  <a:pt x="1095" y="3666"/>
                </a:lnTo>
                <a:lnTo>
                  <a:pt x="1104" y="3665"/>
                </a:lnTo>
                <a:lnTo>
                  <a:pt x="1107" y="3661"/>
                </a:lnTo>
                <a:lnTo>
                  <a:pt x="1110" y="3658"/>
                </a:lnTo>
                <a:lnTo>
                  <a:pt x="1112" y="3654"/>
                </a:lnTo>
                <a:lnTo>
                  <a:pt x="1112" y="3648"/>
                </a:lnTo>
                <a:lnTo>
                  <a:pt x="1105" y="3648"/>
                </a:lnTo>
                <a:lnTo>
                  <a:pt x="1098" y="3648"/>
                </a:lnTo>
                <a:lnTo>
                  <a:pt x="1088" y="3653"/>
                </a:lnTo>
                <a:lnTo>
                  <a:pt x="1078" y="3656"/>
                </a:lnTo>
                <a:lnTo>
                  <a:pt x="1073" y="3656"/>
                </a:lnTo>
                <a:lnTo>
                  <a:pt x="1064" y="3654"/>
                </a:lnTo>
                <a:close/>
                <a:moveTo>
                  <a:pt x="1701" y="3716"/>
                </a:moveTo>
                <a:lnTo>
                  <a:pt x="1701" y="3707"/>
                </a:lnTo>
                <a:lnTo>
                  <a:pt x="1678" y="3707"/>
                </a:lnTo>
                <a:lnTo>
                  <a:pt x="1680" y="3711"/>
                </a:lnTo>
                <a:lnTo>
                  <a:pt x="1682" y="3714"/>
                </a:lnTo>
                <a:lnTo>
                  <a:pt x="1682" y="3717"/>
                </a:lnTo>
                <a:lnTo>
                  <a:pt x="1678" y="3724"/>
                </a:lnTo>
                <a:lnTo>
                  <a:pt x="1677" y="3726"/>
                </a:lnTo>
                <a:lnTo>
                  <a:pt x="1675" y="3729"/>
                </a:lnTo>
                <a:lnTo>
                  <a:pt x="1677" y="3731"/>
                </a:lnTo>
                <a:lnTo>
                  <a:pt x="1680" y="3735"/>
                </a:lnTo>
                <a:lnTo>
                  <a:pt x="1687" y="3735"/>
                </a:lnTo>
                <a:lnTo>
                  <a:pt x="1696" y="3735"/>
                </a:lnTo>
                <a:lnTo>
                  <a:pt x="1699" y="3735"/>
                </a:lnTo>
                <a:lnTo>
                  <a:pt x="1702" y="3731"/>
                </a:lnTo>
                <a:lnTo>
                  <a:pt x="1702" y="3726"/>
                </a:lnTo>
                <a:lnTo>
                  <a:pt x="1701" y="3721"/>
                </a:lnTo>
                <a:lnTo>
                  <a:pt x="1701" y="3716"/>
                </a:lnTo>
                <a:close/>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481" name="Freeform 8">
            <a:extLst>
              <a:ext uri="{FF2B5EF4-FFF2-40B4-BE49-F238E27FC236}">
                <a16:creationId xmlns:a16="http://schemas.microsoft.com/office/drawing/2014/main" id="{8239940F-77E7-7A40-879B-BE659E6DA692}"/>
              </a:ext>
            </a:extLst>
          </p:cNvPr>
          <p:cNvSpPr>
            <a:spLocks noChangeArrowheads="1"/>
          </p:cNvSpPr>
          <p:nvPr/>
        </p:nvSpPr>
        <p:spPr bwMode="auto">
          <a:xfrm rot="21434252">
            <a:off x="4588254" y="3461362"/>
            <a:ext cx="405918" cy="197445"/>
          </a:xfrm>
          <a:custGeom>
            <a:avLst/>
            <a:gdLst>
              <a:gd name="T0" fmla="*/ 2305 w 2328"/>
              <a:gd name="T1" fmla="*/ 391 h 1140"/>
              <a:gd name="T2" fmla="*/ 2238 w 2328"/>
              <a:gd name="T3" fmla="*/ 331 h 1140"/>
              <a:gd name="T4" fmla="*/ 2187 w 2328"/>
              <a:gd name="T5" fmla="*/ 217 h 1140"/>
              <a:gd name="T6" fmla="*/ 2075 w 2328"/>
              <a:gd name="T7" fmla="*/ 95 h 1140"/>
              <a:gd name="T8" fmla="*/ 1916 w 2328"/>
              <a:gd name="T9" fmla="*/ 83 h 1140"/>
              <a:gd name="T10" fmla="*/ 1829 w 2328"/>
              <a:gd name="T11" fmla="*/ 51 h 1140"/>
              <a:gd name="T12" fmla="*/ 1740 w 2328"/>
              <a:gd name="T13" fmla="*/ 7 h 1140"/>
              <a:gd name="T14" fmla="*/ 1667 w 2328"/>
              <a:gd name="T15" fmla="*/ 2 h 1140"/>
              <a:gd name="T16" fmla="*/ 1592 w 2328"/>
              <a:gd name="T17" fmla="*/ 111 h 1140"/>
              <a:gd name="T18" fmla="*/ 1498 w 2328"/>
              <a:gd name="T19" fmla="*/ 177 h 1140"/>
              <a:gd name="T20" fmla="*/ 1365 w 2328"/>
              <a:gd name="T21" fmla="*/ 186 h 1140"/>
              <a:gd name="T22" fmla="*/ 1338 w 2328"/>
              <a:gd name="T23" fmla="*/ 150 h 1140"/>
              <a:gd name="T24" fmla="*/ 1283 w 2328"/>
              <a:gd name="T25" fmla="*/ 201 h 1140"/>
              <a:gd name="T26" fmla="*/ 1194 w 2328"/>
              <a:gd name="T27" fmla="*/ 191 h 1140"/>
              <a:gd name="T28" fmla="*/ 1169 w 2328"/>
              <a:gd name="T29" fmla="*/ 281 h 1140"/>
              <a:gd name="T30" fmla="*/ 1113 w 2328"/>
              <a:gd name="T31" fmla="*/ 327 h 1140"/>
              <a:gd name="T32" fmla="*/ 1024 w 2328"/>
              <a:gd name="T33" fmla="*/ 372 h 1140"/>
              <a:gd name="T34" fmla="*/ 1014 w 2328"/>
              <a:gd name="T35" fmla="*/ 443 h 1140"/>
              <a:gd name="T36" fmla="*/ 1020 w 2328"/>
              <a:gd name="T37" fmla="*/ 532 h 1140"/>
              <a:gd name="T38" fmla="*/ 1053 w 2328"/>
              <a:gd name="T39" fmla="*/ 605 h 1140"/>
              <a:gd name="T40" fmla="*/ 1007 w 2328"/>
              <a:gd name="T41" fmla="*/ 629 h 1140"/>
              <a:gd name="T42" fmla="*/ 922 w 2328"/>
              <a:gd name="T43" fmla="*/ 587 h 1140"/>
              <a:gd name="T44" fmla="*/ 864 w 2328"/>
              <a:gd name="T45" fmla="*/ 587 h 1140"/>
              <a:gd name="T46" fmla="*/ 811 w 2328"/>
              <a:gd name="T47" fmla="*/ 585 h 1140"/>
              <a:gd name="T48" fmla="*/ 577 w 2328"/>
              <a:gd name="T49" fmla="*/ 669 h 1140"/>
              <a:gd name="T50" fmla="*/ 493 w 2328"/>
              <a:gd name="T51" fmla="*/ 699 h 1140"/>
              <a:gd name="T52" fmla="*/ 422 w 2328"/>
              <a:gd name="T53" fmla="*/ 679 h 1140"/>
              <a:gd name="T54" fmla="*/ 273 w 2328"/>
              <a:gd name="T55" fmla="*/ 653 h 1140"/>
              <a:gd name="T56" fmla="*/ 239 w 2328"/>
              <a:gd name="T57" fmla="*/ 737 h 1140"/>
              <a:gd name="T58" fmla="*/ 190 w 2328"/>
              <a:gd name="T59" fmla="*/ 752 h 1140"/>
              <a:gd name="T60" fmla="*/ 130 w 2328"/>
              <a:gd name="T61" fmla="*/ 658 h 1140"/>
              <a:gd name="T62" fmla="*/ 75 w 2328"/>
              <a:gd name="T63" fmla="*/ 648 h 1140"/>
              <a:gd name="T64" fmla="*/ 11 w 2328"/>
              <a:gd name="T65" fmla="*/ 762 h 1140"/>
              <a:gd name="T66" fmla="*/ 29 w 2328"/>
              <a:gd name="T67" fmla="*/ 867 h 1140"/>
              <a:gd name="T68" fmla="*/ 140 w 2328"/>
              <a:gd name="T69" fmla="*/ 945 h 1140"/>
              <a:gd name="T70" fmla="*/ 224 w 2328"/>
              <a:gd name="T71" fmla="*/ 942 h 1140"/>
              <a:gd name="T72" fmla="*/ 267 w 2328"/>
              <a:gd name="T73" fmla="*/ 933 h 1140"/>
              <a:gd name="T74" fmla="*/ 401 w 2328"/>
              <a:gd name="T75" fmla="*/ 974 h 1140"/>
              <a:gd name="T76" fmla="*/ 468 w 2328"/>
              <a:gd name="T77" fmla="*/ 902 h 1140"/>
              <a:gd name="T78" fmla="*/ 703 w 2328"/>
              <a:gd name="T79" fmla="*/ 880 h 1140"/>
              <a:gd name="T80" fmla="*/ 811 w 2328"/>
              <a:gd name="T81" fmla="*/ 839 h 1140"/>
              <a:gd name="T82" fmla="*/ 806 w 2328"/>
              <a:gd name="T83" fmla="*/ 897 h 1140"/>
              <a:gd name="T84" fmla="*/ 867 w 2328"/>
              <a:gd name="T85" fmla="*/ 996 h 1140"/>
              <a:gd name="T86" fmla="*/ 940 w 2328"/>
              <a:gd name="T87" fmla="*/ 1052 h 1140"/>
              <a:gd name="T88" fmla="*/ 1102 w 2328"/>
              <a:gd name="T89" fmla="*/ 1102 h 1140"/>
              <a:gd name="T90" fmla="*/ 1215 w 2328"/>
              <a:gd name="T91" fmla="*/ 1105 h 1140"/>
              <a:gd name="T92" fmla="*/ 1343 w 2328"/>
              <a:gd name="T93" fmla="*/ 1098 h 1140"/>
              <a:gd name="T94" fmla="*/ 1522 w 2328"/>
              <a:gd name="T95" fmla="*/ 1126 h 1140"/>
              <a:gd name="T96" fmla="*/ 1595 w 2328"/>
              <a:gd name="T97" fmla="*/ 1097 h 1140"/>
              <a:gd name="T98" fmla="*/ 1638 w 2328"/>
              <a:gd name="T99" fmla="*/ 1064 h 1140"/>
              <a:gd name="T100" fmla="*/ 1860 w 2328"/>
              <a:gd name="T101" fmla="*/ 1022 h 1140"/>
              <a:gd name="T102" fmla="*/ 1964 w 2328"/>
              <a:gd name="T103" fmla="*/ 998 h 1140"/>
              <a:gd name="T104" fmla="*/ 2076 w 2328"/>
              <a:gd name="T105" fmla="*/ 947 h 1140"/>
              <a:gd name="T106" fmla="*/ 2064 w 2328"/>
              <a:gd name="T107" fmla="*/ 896 h 1140"/>
              <a:gd name="T108" fmla="*/ 2145 w 2328"/>
              <a:gd name="T109" fmla="*/ 838 h 1140"/>
              <a:gd name="T110" fmla="*/ 2138 w 2328"/>
              <a:gd name="T111" fmla="*/ 744 h 1140"/>
              <a:gd name="T112" fmla="*/ 2201 w 2328"/>
              <a:gd name="T113" fmla="*/ 657 h 1140"/>
              <a:gd name="T114" fmla="*/ 2157 w 2328"/>
              <a:gd name="T115" fmla="*/ 573 h 1140"/>
              <a:gd name="T116" fmla="*/ 2208 w 2328"/>
              <a:gd name="T117" fmla="*/ 564 h 1140"/>
              <a:gd name="T118" fmla="*/ 2264 w 2328"/>
              <a:gd name="T119" fmla="*/ 363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28" h="1140">
                <a:moveTo>
                  <a:pt x="2320" y="512"/>
                </a:moveTo>
                <a:lnTo>
                  <a:pt x="2320" y="498"/>
                </a:lnTo>
                <a:lnTo>
                  <a:pt x="2312" y="496"/>
                </a:lnTo>
                <a:lnTo>
                  <a:pt x="2308" y="495"/>
                </a:lnTo>
                <a:lnTo>
                  <a:pt x="2307" y="491"/>
                </a:lnTo>
                <a:lnTo>
                  <a:pt x="2310" y="484"/>
                </a:lnTo>
                <a:lnTo>
                  <a:pt x="2314" y="476"/>
                </a:lnTo>
                <a:lnTo>
                  <a:pt x="2314" y="466"/>
                </a:lnTo>
                <a:lnTo>
                  <a:pt x="2314" y="454"/>
                </a:lnTo>
                <a:lnTo>
                  <a:pt x="2314" y="431"/>
                </a:lnTo>
                <a:lnTo>
                  <a:pt x="2314" y="423"/>
                </a:lnTo>
                <a:lnTo>
                  <a:pt x="2317" y="414"/>
                </a:lnTo>
                <a:lnTo>
                  <a:pt x="2319" y="413"/>
                </a:lnTo>
                <a:lnTo>
                  <a:pt x="2320" y="409"/>
                </a:lnTo>
                <a:lnTo>
                  <a:pt x="2315" y="401"/>
                </a:lnTo>
                <a:lnTo>
                  <a:pt x="2305" y="391"/>
                </a:lnTo>
                <a:lnTo>
                  <a:pt x="2293" y="382"/>
                </a:lnTo>
                <a:lnTo>
                  <a:pt x="2288" y="380"/>
                </a:lnTo>
                <a:lnTo>
                  <a:pt x="2285" y="379"/>
                </a:lnTo>
                <a:lnTo>
                  <a:pt x="2279" y="372"/>
                </a:lnTo>
                <a:lnTo>
                  <a:pt x="2274" y="365"/>
                </a:lnTo>
                <a:lnTo>
                  <a:pt x="2271" y="363"/>
                </a:lnTo>
                <a:lnTo>
                  <a:pt x="2266" y="362"/>
                </a:lnTo>
                <a:lnTo>
                  <a:pt x="2266" y="358"/>
                </a:lnTo>
                <a:lnTo>
                  <a:pt x="2264" y="356"/>
                </a:lnTo>
                <a:lnTo>
                  <a:pt x="2262" y="355"/>
                </a:lnTo>
                <a:lnTo>
                  <a:pt x="2259" y="351"/>
                </a:lnTo>
                <a:lnTo>
                  <a:pt x="2255" y="350"/>
                </a:lnTo>
                <a:lnTo>
                  <a:pt x="2249" y="345"/>
                </a:lnTo>
                <a:lnTo>
                  <a:pt x="2245" y="341"/>
                </a:lnTo>
                <a:lnTo>
                  <a:pt x="2242" y="336"/>
                </a:lnTo>
                <a:lnTo>
                  <a:pt x="2238" y="331"/>
                </a:lnTo>
                <a:lnTo>
                  <a:pt x="2232" y="329"/>
                </a:lnTo>
                <a:lnTo>
                  <a:pt x="2225" y="327"/>
                </a:lnTo>
                <a:lnTo>
                  <a:pt x="2225" y="300"/>
                </a:lnTo>
                <a:lnTo>
                  <a:pt x="2218" y="300"/>
                </a:lnTo>
                <a:lnTo>
                  <a:pt x="2213" y="297"/>
                </a:lnTo>
                <a:lnTo>
                  <a:pt x="2208" y="295"/>
                </a:lnTo>
                <a:lnTo>
                  <a:pt x="2203" y="292"/>
                </a:lnTo>
                <a:lnTo>
                  <a:pt x="2197" y="281"/>
                </a:lnTo>
                <a:lnTo>
                  <a:pt x="2191" y="273"/>
                </a:lnTo>
                <a:lnTo>
                  <a:pt x="2191" y="266"/>
                </a:lnTo>
                <a:lnTo>
                  <a:pt x="2191" y="261"/>
                </a:lnTo>
                <a:lnTo>
                  <a:pt x="2187" y="252"/>
                </a:lnTo>
                <a:lnTo>
                  <a:pt x="2184" y="244"/>
                </a:lnTo>
                <a:lnTo>
                  <a:pt x="2182" y="239"/>
                </a:lnTo>
                <a:lnTo>
                  <a:pt x="2184" y="232"/>
                </a:lnTo>
                <a:lnTo>
                  <a:pt x="2187" y="217"/>
                </a:lnTo>
                <a:lnTo>
                  <a:pt x="2192" y="203"/>
                </a:lnTo>
                <a:lnTo>
                  <a:pt x="2204" y="177"/>
                </a:lnTo>
                <a:lnTo>
                  <a:pt x="2206" y="167"/>
                </a:lnTo>
                <a:lnTo>
                  <a:pt x="2209" y="155"/>
                </a:lnTo>
                <a:lnTo>
                  <a:pt x="2211" y="145"/>
                </a:lnTo>
                <a:lnTo>
                  <a:pt x="2211" y="129"/>
                </a:lnTo>
                <a:lnTo>
                  <a:pt x="2208" y="128"/>
                </a:lnTo>
                <a:lnTo>
                  <a:pt x="2206" y="124"/>
                </a:lnTo>
                <a:lnTo>
                  <a:pt x="2204" y="121"/>
                </a:lnTo>
                <a:lnTo>
                  <a:pt x="2204" y="116"/>
                </a:lnTo>
                <a:lnTo>
                  <a:pt x="2155" y="97"/>
                </a:lnTo>
                <a:lnTo>
                  <a:pt x="2102" y="82"/>
                </a:lnTo>
                <a:lnTo>
                  <a:pt x="2092" y="82"/>
                </a:lnTo>
                <a:lnTo>
                  <a:pt x="2083" y="83"/>
                </a:lnTo>
                <a:lnTo>
                  <a:pt x="2078" y="89"/>
                </a:lnTo>
                <a:lnTo>
                  <a:pt x="2075" y="95"/>
                </a:lnTo>
                <a:lnTo>
                  <a:pt x="2066" y="95"/>
                </a:lnTo>
                <a:lnTo>
                  <a:pt x="2059" y="97"/>
                </a:lnTo>
                <a:lnTo>
                  <a:pt x="2054" y="100"/>
                </a:lnTo>
                <a:lnTo>
                  <a:pt x="2047" y="102"/>
                </a:lnTo>
                <a:lnTo>
                  <a:pt x="2032" y="104"/>
                </a:lnTo>
                <a:lnTo>
                  <a:pt x="2018" y="102"/>
                </a:lnTo>
                <a:lnTo>
                  <a:pt x="1993" y="99"/>
                </a:lnTo>
                <a:lnTo>
                  <a:pt x="1967" y="95"/>
                </a:lnTo>
                <a:lnTo>
                  <a:pt x="1954" y="95"/>
                </a:lnTo>
                <a:lnTo>
                  <a:pt x="1938" y="95"/>
                </a:lnTo>
                <a:lnTo>
                  <a:pt x="1938" y="92"/>
                </a:lnTo>
                <a:lnTo>
                  <a:pt x="1937" y="90"/>
                </a:lnTo>
                <a:lnTo>
                  <a:pt x="1931" y="89"/>
                </a:lnTo>
                <a:lnTo>
                  <a:pt x="1925" y="89"/>
                </a:lnTo>
                <a:lnTo>
                  <a:pt x="1920" y="87"/>
                </a:lnTo>
                <a:lnTo>
                  <a:pt x="1916" y="83"/>
                </a:lnTo>
                <a:lnTo>
                  <a:pt x="1913" y="80"/>
                </a:lnTo>
                <a:lnTo>
                  <a:pt x="1906" y="73"/>
                </a:lnTo>
                <a:lnTo>
                  <a:pt x="1902" y="70"/>
                </a:lnTo>
                <a:lnTo>
                  <a:pt x="1897" y="68"/>
                </a:lnTo>
                <a:lnTo>
                  <a:pt x="1894" y="68"/>
                </a:lnTo>
                <a:lnTo>
                  <a:pt x="1891" y="68"/>
                </a:lnTo>
                <a:lnTo>
                  <a:pt x="1885" y="68"/>
                </a:lnTo>
                <a:lnTo>
                  <a:pt x="1884" y="68"/>
                </a:lnTo>
                <a:lnTo>
                  <a:pt x="1884" y="61"/>
                </a:lnTo>
                <a:lnTo>
                  <a:pt x="1877" y="61"/>
                </a:lnTo>
                <a:lnTo>
                  <a:pt x="1865" y="63"/>
                </a:lnTo>
                <a:lnTo>
                  <a:pt x="1855" y="63"/>
                </a:lnTo>
                <a:lnTo>
                  <a:pt x="1851" y="63"/>
                </a:lnTo>
                <a:lnTo>
                  <a:pt x="1850" y="61"/>
                </a:lnTo>
                <a:lnTo>
                  <a:pt x="1850" y="54"/>
                </a:lnTo>
                <a:lnTo>
                  <a:pt x="1829" y="51"/>
                </a:lnTo>
                <a:lnTo>
                  <a:pt x="1824" y="51"/>
                </a:lnTo>
                <a:lnTo>
                  <a:pt x="1821" y="48"/>
                </a:lnTo>
                <a:lnTo>
                  <a:pt x="1817" y="46"/>
                </a:lnTo>
                <a:lnTo>
                  <a:pt x="1815" y="41"/>
                </a:lnTo>
                <a:lnTo>
                  <a:pt x="1809" y="41"/>
                </a:lnTo>
                <a:lnTo>
                  <a:pt x="1802" y="41"/>
                </a:lnTo>
                <a:lnTo>
                  <a:pt x="1792" y="37"/>
                </a:lnTo>
                <a:lnTo>
                  <a:pt x="1783" y="32"/>
                </a:lnTo>
                <a:lnTo>
                  <a:pt x="1774" y="27"/>
                </a:lnTo>
                <a:lnTo>
                  <a:pt x="1771" y="24"/>
                </a:lnTo>
                <a:lnTo>
                  <a:pt x="1768" y="20"/>
                </a:lnTo>
                <a:lnTo>
                  <a:pt x="1756" y="19"/>
                </a:lnTo>
                <a:lnTo>
                  <a:pt x="1751" y="17"/>
                </a:lnTo>
                <a:lnTo>
                  <a:pt x="1745" y="15"/>
                </a:lnTo>
                <a:lnTo>
                  <a:pt x="1742" y="12"/>
                </a:lnTo>
                <a:lnTo>
                  <a:pt x="1740" y="7"/>
                </a:lnTo>
                <a:lnTo>
                  <a:pt x="1728" y="8"/>
                </a:lnTo>
                <a:lnTo>
                  <a:pt x="1718" y="12"/>
                </a:lnTo>
                <a:lnTo>
                  <a:pt x="1699" y="20"/>
                </a:lnTo>
                <a:lnTo>
                  <a:pt x="1696" y="20"/>
                </a:lnTo>
                <a:lnTo>
                  <a:pt x="1693" y="20"/>
                </a:lnTo>
                <a:lnTo>
                  <a:pt x="1687" y="20"/>
                </a:lnTo>
                <a:lnTo>
                  <a:pt x="1686" y="20"/>
                </a:lnTo>
                <a:lnTo>
                  <a:pt x="1686" y="17"/>
                </a:lnTo>
                <a:lnTo>
                  <a:pt x="1686" y="13"/>
                </a:lnTo>
                <a:lnTo>
                  <a:pt x="1682" y="13"/>
                </a:lnTo>
                <a:lnTo>
                  <a:pt x="1679" y="13"/>
                </a:lnTo>
                <a:lnTo>
                  <a:pt x="1675" y="13"/>
                </a:lnTo>
                <a:lnTo>
                  <a:pt x="1672" y="13"/>
                </a:lnTo>
                <a:lnTo>
                  <a:pt x="1670" y="10"/>
                </a:lnTo>
                <a:lnTo>
                  <a:pt x="1669" y="7"/>
                </a:lnTo>
                <a:lnTo>
                  <a:pt x="1667" y="2"/>
                </a:lnTo>
                <a:lnTo>
                  <a:pt x="1665" y="0"/>
                </a:lnTo>
                <a:lnTo>
                  <a:pt x="1662" y="0"/>
                </a:lnTo>
                <a:lnTo>
                  <a:pt x="1658" y="0"/>
                </a:lnTo>
                <a:lnTo>
                  <a:pt x="1655" y="0"/>
                </a:lnTo>
                <a:lnTo>
                  <a:pt x="1652" y="0"/>
                </a:lnTo>
                <a:lnTo>
                  <a:pt x="1648" y="2"/>
                </a:lnTo>
                <a:lnTo>
                  <a:pt x="1646" y="3"/>
                </a:lnTo>
                <a:lnTo>
                  <a:pt x="1645" y="10"/>
                </a:lnTo>
                <a:lnTo>
                  <a:pt x="1645" y="27"/>
                </a:lnTo>
                <a:lnTo>
                  <a:pt x="1645" y="36"/>
                </a:lnTo>
                <a:lnTo>
                  <a:pt x="1643" y="42"/>
                </a:lnTo>
                <a:lnTo>
                  <a:pt x="1640" y="48"/>
                </a:lnTo>
                <a:lnTo>
                  <a:pt x="1638" y="54"/>
                </a:lnTo>
                <a:lnTo>
                  <a:pt x="1638" y="109"/>
                </a:lnTo>
                <a:lnTo>
                  <a:pt x="1597" y="109"/>
                </a:lnTo>
                <a:lnTo>
                  <a:pt x="1592" y="111"/>
                </a:lnTo>
                <a:lnTo>
                  <a:pt x="1588" y="112"/>
                </a:lnTo>
                <a:lnTo>
                  <a:pt x="1582" y="119"/>
                </a:lnTo>
                <a:lnTo>
                  <a:pt x="1578" y="126"/>
                </a:lnTo>
                <a:lnTo>
                  <a:pt x="1577" y="136"/>
                </a:lnTo>
                <a:lnTo>
                  <a:pt x="1575" y="158"/>
                </a:lnTo>
                <a:lnTo>
                  <a:pt x="1573" y="169"/>
                </a:lnTo>
                <a:lnTo>
                  <a:pt x="1570" y="177"/>
                </a:lnTo>
                <a:lnTo>
                  <a:pt x="1563" y="177"/>
                </a:lnTo>
                <a:lnTo>
                  <a:pt x="1556" y="177"/>
                </a:lnTo>
                <a:lnTo>
                  <a:pt x="1551" y="179"/>
                </a:lnTo>
                <a:lnTo>
                  <a:pt x="1549" y="184"/>
                </a:lnTo>
                <a:lnTo>
                  <a:pt x="1539" y="184"/>
                </a:lnTo>
                <a:lnTo>
                  <a:pt x="1529" y="184"/>
                </a:lnTo>
                <a:lnTo>
                  <a:pt x="1522" y="181"/>
                </a:lnTo>
                <a:lnTo>
                  <a:pt x="1515" y="177"/>
                </a:lnTo>
                <a:lnTo>
                  <a:pt x="1498" y="177"/>
                </a:lnTo>
                <a:lnTo>
                  <a:pt x="1491" y="176"/>
                </a:lnTo>
                <a:lnTo>
                  <a:pt x="1490" y="174"/>
                </a:lnTo>
                <a:lnTo>
                  <a:pt x="1488" y="170"/>
                </a:lnTo>
                <a:lnTo>
                  <a:pt x="1467" y="184"/>
                </a:lnTo>
                <a:lnTo>
                  <a:pt x="1447" y="198"/>
                </a:lnTo>
                <a:lnTo>
                  <a:pt x="1413" y="198"/>
                </a:lnTo>
                <a:lnTo>
                  <a:pt x="1411" y="194"/>
                </a:lnTo>
                <a:lnTo>
                  <a:pt x="1409" y="193"/>
                </a:lnTo>
                <a:lnTo>
                  <a:pt x="1403" y="191"/>
                </a:lnTo>
                <a:lnTo>
                  <a:pt x="1396" y="189"/>
                </a:lnTo>
                <a:lnTo>
                  <a:pt x="1392" y="188"/>
                </a:lnTo>
                <a:lnTo>
                  <a:pt x="1392" y="184"/>
                </a:lnTo>
                <a:lnTo>
                  <a:pt x="1389" y="182"/>
                </a:lnTo>
                <a:lnTo>
                  <a:pt x="1386" y="182"/>
                </a:lnTo>
                <a:lnTo>
                  <a:pt x="1375" y="184"/>
                </a:lnTo>
                <a:lnTo>
                  <a:pt x="1365" y="186"/>
                </a:lnTo>
                <a:lnTo>
                  <a:pt x="1360" y="186"/>
                </a:lnTo>
                <a:lnTo>
                  <a:pt x="1358" y="184"/>
                </a:lnTo>
                <a:lnTo>
                  <a:pt x="1358" y="181"/>
                </a:lnTo>
                <a:lnTo>
                  <a:pt x="1358" y="177"/>
                </a:lnTo>
                <a:lnTo>
                  <a:pt x="1355" y="177"/>
                </a:lnTo>
                <a:lnTo>
                  <a:pt x="1351" y="177"/>
                </a:lnTo>
                <a:lnTo>
                  <a:pt x="1346" y="177"/>
                </a:lnTo>
                <a:lnTo>
                  <a:pt x="1345" y="177"/>
                </a:lnTo>
                <a:lnTo>
                  <a:pt x="1345" y="174"/>
                </a:lnTo>
                <a:lnTo>
                  <a:pt x="1345" y="170"/>
                </a:lnTo>
                <a:lnTo>
                  <a:pt x="1345" y="167"/>
                </a:lnTo>
                <a:lnTo>
                  <a:pt x="1345" y="164"/>
                </a:lnTo>
                <a:lnTo>
                  <a:pt x="1340" y="162"/>
                </a:lnTo>
                <a:lnTo>
                  <a:pt x="1338" y="160"/>
                </a:lnTo>
                <a:lnTo>
                  <a:pt x="1338" y="157"/>
                </a:lnTo>
                <a:lnTo>
                  <a:pt x="1338" y="150"/>
                </a:lnTo>
                <a:lnTo>
                  <a:pt x="1328" y="147"/>
                </a:lnTo>
                <a:lnTo>
                  <a:pt x="1319" y="141"/>
                </a:lnTo>
                <a:lnTo>
                  <a:pt x="1312" y="135"/>
                </a:lnTo>
                <a:lnTo>
                  <a:pt x="1304" y="129"/>
                </a:lnTo>
                <a:lnTo>
                  <a:pt x="1304" y="136"/>
                </a:lnTo>
                <a:lnTo>
                  <a:pt x="1304" y="143"/>
                </a:lnTo>
                <a:lnTo>
                  <a:pt x="1304" y="150"/>
                </a:lnTo>
                <a:lnTo>
                  <a:pt x="1299" y="160"/>
                </a:lnTo>
                <a:lnTo>
                  <a:pt x="1295" y="170"/>
                </a:lnTo>
                <a:lnTo>
                  <a:pt x="1295" y="176"/>
                </a:lnTo>
                <a:lnTo>
                  <a:pt x="1297" y="184"/>
                </a:lnTo>
                <a:lnTo>
                  <a:pt x="1292" y="188"/>
                </a:lnTo>
                <a:lnTo>
                  <a:pt x="1288" y="191"/>
                </a:lnTo>
                <a:lnTo>
                  <a:pt x="1288" y="193"/>
                </a:lnTo>
                <a:lnTo>
                  <a:pt x="1287" y="196"/>
                </a:lnTo>
                <a:lnTo>
                  <a:pt x="1283" y="201"/>
                </a:lnTo>
                <a:lnTo>
                  <a:pt x="1278" y="208"/>
                </a:lnTo>
                <a:lnTo>
                  <a:pt x="1275" y="210"/>
                </a:lnTo>
                <a:lnTo>
                  <a:pt x="1270" y="211"/>
                </a:lnTo>
                <a:lnTo>
                  <a:pt x="1268" y="211"/>
                </a:lnTo>
                <a:lnTo>
                  <a:pt x="1259" y="213"/>
                </a:lnTo>
                <a:lnTo>
                  <a:pt x="1252" y="211"/>
                </a:lnTo>
                <a:lnTo>
                  <a:pt x="1237" y="208"/>
                </a:lnTo>
                <a:lnTo>
                  <a:pt x="1234" y="206"/>
                </a:lnTo>
                <a:lnTo>
                  <a:pt x="1229" y="205"/>
                </a:lnTo>
                <a:lnTo>
                  <a:pt x="1227" y="201"/>
                </a:lnTo>
                <a:lnTo>
                  <a:pt x="1225" y="199"/>
                </a:lnTo>
                <a:lnTo>
                  <a:pt x="1218" y="198"/>
                </a:lnTo>
                <a:lnTo>
                  <a:pt x="1217" y="196"/>
                </a:lnTo>
                <a:lnTo>
                  <a:pt x="1215" y="194"/>
                </a:lnTo>
                <a:lnTo>
                  <a:pt x="1215" y="191"/>
                </a:lnTo>
                <a:lnTo>
                  <a:pt x="1194" y="191"/>
                </a:lnTo>
                <a:lnTo>
                  <a:pt x="1191" y="194"/>
                </a:lnTo>
                <a:lnTo>
                  <a:pt x="1191" y="196"/>
                </a:lnTo>
                <a:lnTo>
                  <a:pt x="1189" y="199"/>
                </a:lnTo>
                <a:lnTo>
                  <a:pt x="1189" y="201"/>
                </a:lnTo>
                <a:lnTo>
                  <a:pt x="1188" y="205"/>
                </a:lnTo>
                <a:lnTo>
                  <a:pt x="1188" y="211"/>
                </a:lnTo>
                <a:lnTo>
                  <a:pt x="1188" y="222"/>
                </a:lnTo>
                <a:lnTo>
                  <a:pt x="1188" y="234"/>
                </a:lnTo>
                <a:lnTo>
                  <a:pt x="1188" y="242"/>
                </a:lnTo>
                <a:lnTo>
                  <a:pt x="1188" y="252"/>
                </a:lnTo>
                <a:lnTo>
                  <a:pt x="1188" y="259"/>
                </a:lnTo>
                <a:lnTo>
                  <a:pt x="1186" y="264"/>
                </a:lnTo>
                <a:lnTo>
                  <a:pt x="1182" y="268"/>
                </a:lnTo>
                <a:lnTo>
                  <a:pt x="1179" y="271"/>
                </a:lnTo>
                <a:lnTo>
                  <a:pt x="1172" y="278"/>
                </a:lnTo>
                <a:lnTo>
                  <a:pt x="1169" y="281"/>
                </a:lnTo>
                <a:lnTo>
                  <a:pt x="1167" y="287"/>
                </a:lnTo>
                <a:lnTo>
                  <a:pt x="1165" y="288"/>
                </a:lnTo>
                <a:lnTo>
                  <a:pt x="1164" y="290"/>
                </a:lnTo>
                <a:lnTo>
                  <a:pt x="1160" y="293"/>
                </a:lnTo>
                <a:lnTo>
                  <a:pt x="1159" y="298"/>
                </a:lnTo>
                <a:lnTo>
                  <a:pt x="1157" y="300"/>
                </a:lnTo>
                <a:lnTo>
                  <a:pt x="1153" y="300"/>
                </a:lnTo>
                <a:lnTo>
                  <a:pt x="1152" y="304"/>
                </a:lnTo>
                <a:lnTo>
                  <a:pt x="1150" y="307"/>
                </a:lnTo>
                <a:lnTo>
                  <a:pt x="1147" y="310"/>
                </a:lnTo>
                <a:lnTo>
                  <a:pt x="1147" y="314"/>
                </a:lnTo>
                <a:lnTo>
                  <a:pt x="1140" y="314"/>
                </a:lnTo>
                <a:lnTo>
                  <a:pt x="1135" y="316"/>
                </a:lnTo>
                <a:lnTo>
                  <a:pt x="1126" y="321"/>
                </a:lnTo>
                <a:lnTo>
                  <a:pt x="1118" y="326"/>
                </a:lnTo>
                <a:lnTo>
                  <a:pt x="1113" y="327"/>
                </a:lnTo>
                <a:lnTo>
                  <a:pt x="1106" y="327"/>
                </a:lnTo>
                <a:lnTo>
                  <a:pt x="1097" y="331"/>
                </a:lnTo>
                <a:lnTo>
                  <a:pt x="1090" y="336"/>
                </a:lnTo>
                <a:lnTo>
                  <a:pt x="1082" y="339"/>
                </a:lnTo>
                <a:lnTo>
                  <a:pt x="1077" y="341"/>
                </a:lnTo>
                <a:lnTo>
                  <a:pt x="1072" y="341"/>
                </a:lnTo>
                <a:lnTo>
                  <a:pt x="1070" y="346"/>
                </a:lnTo>
                <a:lnTo>
                  <a:pt x="1066" y="350"/>
                </a:lnTo>
                <a:lnTo>
                  <a:pt x="1058" y="355"/>
                </a:lnTo>
                <a:lnTo>
                  <a:pt x="1049" y="360"/>
                </a:lnTo>
                <a:lnTo>
                  <a:pt x="1038" y="362"/>
                </a:lnTo>
                <a:lnTo>
                  <a:pt x="1036" y="363"/>
                </a:lnTo>
                <a:lnTo>
                  <a:pt x="1034" y="365"/>
                </a:lnTo>
                <a:lnTo>
                  <a:pt x="1031" y="368"/>
                </a:lnTo>
                <a:lnTo>
                  <a:pt x="1026" y="370"/>
                </a:lnTo>
                <a:lnTo>
                  <a:pt x="1024" y="372"/>
                </a:lnTo>
                <a:lnTo>
                  <a:pt x="1024" y="375"/>
                </a:lnTo>
                <a:lnTo>
                  <a:pt x="1020" y="377"/>
                </a:lnTo>
                <a:lnTo>
                  <a:pt x="1017" y="379"/>
                </a:lnTo>
                <a:lnTo>
                  <a:pt x="1014" y="382"/>
                </a:lnTo>
                <a:lnTo>
                  <a:pt x="1010" y="382"/>
                </a:lnTo>
                <a:lnTo>
                  <a:pt x="1010" y="389"/>
                </a:lnTo>
                <a:lnTo>
                  <a:pt x="1010" y="396"/>
                </a:lnTo>
                <a:lnTo>
                  <a:pt x="1005" y="409"/>
                </a:lnTo>
                <a:lnTo>
                  <a:pt x="1002" y="414"/>
                </a:lnTo>
                <a:lnTo>
                  <a:pt x="1002" y="421"/>
                </a:lnTo>
                <a:lnTo>
                  <a:pt x="1005" y="426"/>
                </a:lnTo>
                <a:lnTo>
                  <a:pt x="1010" y="430"/>
                </a:lnTo>
                <a:lnTo>
                  <a:pt x="1014" y="431"/>
                </a:lnTo>
                <a:lnTo>
                  <a:pt x="1015" y="435"/>
                </a:lnTo>
                <a:lnTo>
                  <a:pt x="1017" y="443"/>
                </a:lnTo>
                <a:lnTo>
                  <a:pt x="1014" y="443"/>
                </a:lnTo>
                <a:lnTo>
                  <a:pt x="1012" y="445"/>
                </a:lnTo>
                <a:lnTo>
                  <a:pt x="1010" y="450"/>
                </a:lnTo>
                <a:lnTo>
                  <a:pt x="1014" y="455"/>
                </a:lnTo>
                <a:lnTo>
                  <a:pt x="1017" y="460"/>
                </a:lnTo>
                <a:lnTo>
                  <a:pt x="1020" y="464"/>
                </a:lnTo>
                <a:lnTo>
                  <a:pt x="1024" y="471"/>
                </a:lnTo>
                <a:lnTo>
                  <a:pt x="1024" y="478"/>
                </a:lnTo>
                <a:lnTo>
                  <a:pt x="1026" y="483"/>
                </a:lnTo>
                <a:lnTo>
                  <a:pt x="1029" y="486"/>
                </a:lnTo>
                <a:lnTo>
                  <a:pt x="1031" y="491"/>
                </a:lnTo>
                <a:lnTo>
                  <a:pt x="1031" y="518"/>
                </a:lnTo>
                <a:lnTo>
                  <a:pt x="1029" y="520"/>
                </a:lnTo>
                <a:lnTo>
                  <a:pt x="1027" y="522"/>
                </a:lnTo>
                <a:lnTo>
                  <a:pt x="1024" y="525"/>
                </a:lnTo>
                <a:lnTo>
                  <a:pt x="1022" y="530"/>
                </a:lnTo>
                <a:lnTo>
                  <a:pt x="1020" y="532"/>
                </a:lnTo>
                <a:lnTo>
                  <a:pt x="1017" y="532"/>
                </a:lnTo>
                <a:lnTo>
                  <a:pt x="1020" y="541"/>
                </a:lnTo>
                <a:lnTo>
                  <a:pt x="1026" y="547"/>
                </a:lnTo>
                <a:lnTo>
                  <a:pt x="1029" y="556"/>
                </a:lnTo>
                <a:lnTo>
                  <a:pt x="1031" y="561"/>
                </a:lnTo>
                <a:lnTo>
                  <a:pt x="1031" y="566"/>
                </a:lnTo>
                <a:lnTo>
                  <a:pt x="1036" y="566"/>
                </a:lnTo>
                <a:lnTo>
                  <a:pt x="1039" y="568"/>
                </a:lnTo>
                <a:lnTo>
                  <a:pt x="1041" y="571"/>
                </a:lnTo>
                <a:lnTo>
                  <a:pt x="1043" y="575"/>
                </a:lnTo>
                <a:lnTo>
                  <a:pt x="1044" y="583"/>
                </a:lnTo>
                <a:lnTo>
                  <a:pt x="1048" y="585"/>
                </a:lnTo>
                <a:lnTo>
                  <a:pt x="1051" y="587"/>
                </a:lnTo>
                <a:lnTo>
                  <a:pt x="1051" y="593"/>
                </a:lnTo>
                <a:lnTo>
                  <a:pt x="1051" y="600"/>
                </a:lnTo>
                <a:lnTo>
                  <a:pt x="1053" y="605"/>
                </a:lnTo>
                <a:lnTo>
                  <a:pt x="1058" y="607"/>
                </a:lnTo>
                <a:lnTo>
                  <a:pt x="1058" y="669"/>
                </a:lnTo>
                <a:lnTo>
                  <a:pt x="1038" y="669"/>
                </a:lnTo>
                <a:lnTo>
                  <a:pt x="1038" y="663"/>
                </a:lnTo>
                <a:lnTo>
                  <a:pt x="1036" y="660"/>
                </a:lnTo>
                <a:lnTo>
                  <a:pt x="1034" y="657"/>
                </a:lnTo>
                <a:lnTo>
                  <a:pt x="1031" y="655"/>
                </a:lnTo>
                <a:lnTo>
                  <a:pt x="1029" y="651"/>
                </a:lnTo>
                <a:lnTo>
                  <a:pt x="1026" y="650"/>
                </a:lnTo>
                <a:lnTo>
                  <a:pt x="1017" y="648"/>
                </a:lnTo>
                <a:lnTo>
                  <a:pt x="1017" y="645"/>
                </a:lnTo>
                <a:lnTo>
                  <a:pt x="1015" y="643"/>
                </a:lnTo>
                <a:lnTo>
                  <a:pt x="1010" y="641"/>
                </a:lnTo>
                <a:lnTo>
                  <a:pt x="1010" y="636"/>
                </a:lnTo>
                <a:lnTo>
                  <a:pt x="1009" y="633"/>
                </a:lnTo>
                <a:lnTo>
                  <a:pt x="1007" y="629"/>
                </a:lnTo>
                <a:lnTo>
                  <a:pt x="1003" y="628"/>
                </a:lnTo>
                <a:lnTo>
                  <a:pt x="998" y="621"/>
                </a:lnTo>
                <a:lnTo>
                  <a:pt x="997" y="611"/>
                </a:lnTo>
                <a:lnTo>
                  <a:pt x="997" y="599"/>
                </a:lnTo>
                <a:lnTo>
                  <a:pt x="997" y="587"/>
                </a:lnTo>
                <a:lnTo>
                  <a:pt x="980" y="587"/>
                </a:lnTo>
                <a:lnTo>
                  <a:pt x="973" y="585"/>
                </a:lnTo>
                <a:lnTo>
                  <a:pt x="971" y="583"/>
                </a:lnTo>
                <a:lnTo>
                  <a:pt x="969" y="580"/>
                </a:lnTo>
                <a:lnTo>
                  <a:pt x="964" y="580"/>
                </a:lnTo>
                <a:lnTo>
                  <a:pt x="959" y="582"/>
                </a:lnTo>
                <a:lnTo>
                  <a:pt x="951" y="585"/>
                </a:lnTo>
                <a:lnTo>
                  <a:pt x="942" y="588"/>
                </a:lnTo>
                <a:lnTo>
                  <a:pt x="935" y="588"/>
                </a:lnTo>
                <a:lnTo>
                  <a:pt x="928" y="587"/>
                </a:lnTo>
                <a:lnTo>
                  <a:pt x="922" y="587"/>
                </a:lnTo>
                <a:lnTo>
                  <a:pt x="918" y="587"/>
                </a:lnTo>
                <a:lnTo>
                  <a:pt x="915" y="588"/>
                </a:lnTo>
                <a:lnTo>
                  <a:pt x="913" y="592"/>
                </a:lnTo>
                <a:lnTo>
                  <a:pt x="908" y="597"/>
                </a:lnTo>
                <a:lnTo>
                  <a:pt x="905" y="600"/>
                </a:lnTo>
                <a:lnTo>
                  <a:pt x="901" y="600"/>
                </a:lnTo>
                <a:lnTo>
                  <a:pt x="894" y="600"/>
                </a:lnTo>
                <a:lnTo>
                  <a:pt x="893" y="599"/>
                </a:lnTo>
                <a:lnTo>
                  <a:pt x="891" y="597"/>
                </a:lnTo>
                <a:lnTo>
                  <a:pt x="887" y="593"/>
                </a:lnTo>
                <a:lnTo>
                  <a:pt x="882" y="592"/>
                </a:lnTo>
                <a:lnTo>
                  <a:pt x="881" y="590"/>
                </a:lnTo>
                <a:lnTo>
                  <a:pt x="881" y="587"/>
                </a:lnTo>
                <a:lnTo>
                  <a:pt x="877" y="585"/>
                </a:lnTo>
                <a:lnTo>
                  <a:pt x="874" y="585"/>
                </a:lnTo>
                <a:lnTo>
                  <a:pt x="864" y="587"/>
                </a:lnTo>
                <a:lnTo>
                  <a:pt x="853" y="588"/>
                </a:lnTo>
                <a:lnTo>
                  <a:pt x="848" y="588"/>
                </a:lnTo>
                <a:lnTo>
                  <a:pt x="847" y="587"/>
                </a:lnTo>
                <a:lnTo>
                  <a:pt x="841" y="578"/>
                </a:lnTo>
                <a:lnTo>
                  <a:pt x="838" y="575"/>
                </a:lnTo>
                <a:lnTo>
                  <a:pt x="833" y="573"/>
                </a:lnTo>
                <a:lnTo>
                  <a:pt x="833" y="575"/>
                </a:lnTo>
                <a:lnTo>
                  <a:pt x="831" y="578"/>
                </a:lnTo>
                <a:lnTo>
                  <a:pt x="829" y="580"/>
                </a:lnTo>
                <a:lnTo>
                  <a:pt x="828" y="582"/>
                </a:lnTo>
                <a:lnTo>
                  <a:pt x="826" y="580"/>
                </a:lnTo>
                <a:lnTo>
                  <a:pt x="826" y="576"/>
                </a:lnTo>
                <a:lnTo>
                  <a:pt x="826" y="573"/>
                </a:lnTo>
                <a:lnTo>
                  <a:pt x="819" y="575"/>
                </a:lnTo>
                <a:lnTo>
                  <a:pt x="814" y="580"/>
                </a:lnTo>
                <a:lnTo>
                  <a:pt x="811" y="585"/>
                </a:lnTo>
                <a:lnTo>
                  <a:pt x="807" y="592"/>
                </a:lnTo>
                <a:lnTo>
                  <a:pt x="804" y="607"/>
                </a:lnTo>
                <a:lnTo>
                  <a:pt x="802" y="614"/>
                </a:lnTo>
                <a:lnTo>
                  <a:pt x="799" y="621"/>
                </a:lnTo>
                <a:lnTo>
                  <a:pt x="763" y="621"/>
                </a:lnTo>
                <a:lnTo>
                  <a:pt x="727" y="621"/>
                </a:lnTo>
                <a:lnTo>
                  <a:pt x="695" y="624"/>
                </a:lnTo>
                <a:lnTo>
                  <a:pt x="662" y="628"/>
                </a:lnTo>
                <a:lnTo>
                  <a:pt x="630" y="643"/>
                </a:lnTo>
                <a:lnTo>
                  <a:pt x="613" y="650"/>
                </a:lnTo>
                <a:lnTo>
                  <a:pt x="594" y="655"/>
                </a:lnTo>
                <a:lnTo>
                  <a:pt x="591" y="657"/>
                </a:lnTo>
                <a:lnTo>
                  <a:pt x="587" y="658"/>
                </a:lnTo>
                <a:lnTo>
                  <a:pt x="584" y="660"/>
                </a:lnTo>
                <a:lnTo>
                  <a:pt x="580" y="662"/>
                </a:lnTo>
                <a:lnTo>
                  <a:pt x="577" y="669"/>
                </a:lnTo>
                <a:lnTo>
                  <a:pt x="575" y="674"/>
                </a:lnTo>
                <a:lnTo>
                  <a:pt x="573" y="675"/>
                </a:lnTo>
                <a:lnTo>
                  <a:pt x="567" y="679"/>
                </a:lnTo>
                <a:lnTo>
                  <a:pt x="558" y="679"/>
                </a:lnTo>
                <a:lnTo>
                  <a:pt x="551" y="682"/>
                </a:lnTo>
                <a:lnTo>
                  <a:pt x="548" y="686"/>
                </a:lnTo>
                <a:lnTo>
                  <a:pt x="546" y="689"/>
                </a:lnTo>
                <a:lnTo>
                  <a:pt x="543" y="691"/>
                </a:lnTo>
                <a:lnTo>
                  <a:pt x="539" y="692"/>
                </a:lnTo>
                <a:lnTo>
                  <a:pt x="536" y="696"/>
                </a:lnTo>
                <a:lnTo>
                  <a:pt x="533" y="696"/>
                </a:lnTo>
                <a:lnTo>
                  <a:pt x="526" y="694"/>
                </a:lnTo>
                <a:lnTo>
                  <a:pt x="519" y="694"/>
                </a:lnTo>
                <a:lnTo>
                  <a:pt x="505" y="698"/>
                </a:lnTo>
                <a:lnTo>
                  <a:pt x="495" y="701"/>
                </a:lnTo>
                <a:lnTo>
                  <a:pt x="493" y="699"/>
                </a:lnTo>
                <a:lnTo>
                  <a:pt x="492" y="696"/>
                </a:lnTo>
                <a:lnTo>
                  <a:pt x="485" y="694"/>
                </a:lnTo>
                <a:lnTo>
                  <a:pt x="478" y="694"/>
                </a:lnTo>
                <a:lnTo>
                  <a:pt x="469" y="698"/>
                </a:lnTo>
                <a:lnTo>
                  <a:pt x="461" y="701"/>
                </a:lnTo>
                <a:lnTo>
                  <a:pt x="456" y="703"/>
                </a:lnTo>
                <a:lnTo>
                  <a:pt x="451" y="703"/>
                </a:lnTo>
                <a:lnTo>
                  <a:pt x="444" y="703"/>
                </a:lnTo>
                <a:lnTo>
                  <a:pt x="439" y="701"/>
                </a:lnTo>
                <a:lnTo>
                  <a:pt x="437" y="698"/>
                </a:lnTo>
                <a:lnTo>
                  <a:pt x="435" y="694"/>
                </a:lnTo>
                <a:lnTo>
                  <a:pt x="434" y="689"/>
                </a:lnTo>
                <a:lnTo>
                  <a:pt x="432" y="686"/>
                </a:lnTo>
                <a:lnTo>
                  <a:pt x="429" y="682"/>
                </a:lnTo>
                <a:lnTo>
                  <a:pt x="423" y="682"/>
                </a:lnTo>
                <a:lnTo>
                  <a:pt x="422" y="679"/>
                </a:lnTo>
                <a:lnTo>
                  <a:pt x="418" y="674"/>
                </a:lnTo>
                <a:lnTo>
                  <a:pt x="413" y="669"/>
                </a:lnTo>
                <a:lnTo>
                  <a:pt x="412" y="665"/>
                </a:lnTo>
                <a:lnTo>
                  <a:pt x="408" y="660"/>
                </a:lnTo>
                <a:lnTo>
                  <a:pt x="408" y="655"/>
                </a:lnTo>
                <a:lnTo>
                  <a:pt x="410" y="648"/>
                </a:lnTo>
                <a:lnTo>
                  <a:pt x="400" y="648"/>
                </a:lnTo>
                <a:lnTo>
                  <a:pt x="391" y="646"/>
                </a:lnTo>
                <a:lnTo>
                  <a:pt x="386" y="641"/>
                </a:lnTo>
                <a:lnTo>
                  <a:pt x="383" y="634"/>
                </a:lnTo>
                <a:lnTo>
                  <a:pt x="333" y="628"/>
                </a:lnTo>
                <a:lnTo>
                  <a:pt x="307" y="628"/>
                </a:lnTo>
                <a:lnTo>
                  <a:pt x="280" y="628"/>
                </a:lnTo>
                <a:lnTo>
                  <a:pt x="279" y="638"/>
                </a:lnTo>
                <a:lnTo>
                  <a:pt x="275" y="645"/>
                </a:lnTo>
                <a:lnTo>
                  <a:pt x="273" y="653"/>
                </a:lnTo>
                <a:lnTo>
                  <a:pt x="273" y="662"/>
                </a:lnTo>
                <a:lnTo>
                  <a:pt x="277" y="663"/>
                </a:lnTo>
                <a:lnTo>
                  <a:pt x="279" y="665"/>
                </a:lnTo>
                <a:lnTo>
                  <a:pt x="280" y="669"/>
                </a:lnTo>
                <a:lnTo>
                  <a:pt x="282" y="672"/>
                </a:lnTo>
                <a:lnTo>
                  <a:pt x="284" y="675"/>
                </a:lnTo>
                <a:lnTo>
                  <a:pt x="287" y="679"/>
                </a:lnTo>
                <a:lnTo>
                  <a:pt x="287" y="682"/>
                </a:lnTo>
                <a:lnTo>
                  <a:pt x="287" y="691"/>
                </a:lnTo>
                <a:lnTo>
                  <a:pt x="284" y="696"/>
                </a:lnTo>
                <a:lnTo>
                  <a:pt x="280" y="701"/>
                </a:lnTo>
                <a:lnTo>
                  <a:pt x="275" y="704"/>
                </a:lnTo>
                <a:lnTo>
                  <a:pt x="267" y="713"/>
                </a:lnTo>
                <a:lnTo>
                  <a:pt x="261" y="716"/>
                </a:lnTo>
                <a:lnTo>
                  <a:pt x="260" y="723"/>
                </a:lnTo>
                <a:lnTo>
                  <a:pt x="239" y="737"/>
                </a:lnTo>
                <a:lnTo>
                  <a:pt x="219" y="751"/>
                </a:lnTo>
                <a:lnTo>
                  <a:pt x="217" y="756"/>
                </a:lnTo>
                <a:lnTo>
                  <a:pt x="219" y="761"/>
                </a:lnTo>
                <a:lnTo>
                  <a:pt x="219" y="771"/>
                </a:lnTo>
                <a:lnTo>
                  <a:pt x="219" y="778"/>
                </a:lnTo>
                <a:lnTo>
                  <a:pt x="219" y="781"/>
                </a:lnTo>
                <a:lnTo>
                  <a:pt x="217" y="785"/>
                </a:lnTo>
                <a:lnTo>
                  <a:pt x="212" y="785"/>
                </a:lnTo>
                <a:lnTo>
                  <a:pt x="210" y="781"/>
                </a:lnTo>
                <a:lnTo>
                  <a:pt x="207" y="776"/>
                </a:lnTo>
                <a:lnTo>
                  <a:pt x="202" y="771"/>
                </a:lnTo>
                <a:lnTo>
                  <a:pt x="200" y="768"/>
                </a:lnTo>
                <a:lnTo>
                  <a:pt x="197" y="762"/>
                </a:lnTo>
                <a:lnTo>
                  <a:pt x="197" y="757"/>
                </a:lnTo>
                <a:lnTo>
                  <a:pt x="198" y="751"/>
                </a:lnTo>
                <a:lnTo>
                  <a:pt x="190" y="752"/>
                </a:lnTo>
                <a:lnTo>
                  <a:pt x="185" y="751"/>
                </a:lnTo>
                <a:lnTo>
                  <a:pt x="183" y="745"/>
                </a:lnTo>
                <a:lnTo>
                  <a:pt x="179" y="742"/>
                </a:lnTo>
                <a:lnTo>
                  <a:pt x="178" y="737"/>
                </a:lnTo>
                <a:lnTo>
                  <a:pt x="176" y="732"/>
                </a:lnTo>
                <a:lnTo>
                  <a:pt x="171" y="730"/>
                </a:lnTo>
                <a:lnTo>
                  <a:pt x="164" y="730"/>
                </a:lnTo>
                <a:lnTo>
                  <a:pt x="161" y="721"/>
                </a:lnTo>
                <a:lnTo>
                  <a:pt x="157" y="713"/>
                </a:lnTo>
                <a:lnTo>
                  <a:pt x="152" y="706"/>
                </a:lnTo>
                <a:lnTo>
                  <a:pt x="149" y="704"/>
                </a:lnTo>
                <a:lnTo>
                  <a:pt x="144" y="703"/>
                </a:lnTo>
                <a:lnTo>
                  <a:pt x="142" y="691"/>
                </a:lnTo>
                <a:lnTo>
                  <a:pt x="138" y="680"/>
                </a:lnTo>
                <a:lnTo>
                  <a:pt x="130" y="662"/>
                </a:lnTo>
                <a:lnTo>
                  <a:pt x="130" y="658"/>
                </a:lnTo>
                <a:lnTo>
                  <a:pt x="128" y="655"/>
                </a:lnTo>
                <a:lnTo>
                  <a:pt x="123" y="651"/>
                </a:lnTo>
                <a:lnTo>
                  <a:pt x="116" y="651"/>
                </a:lnTo>
                <a:lnTo>
                  <a:pt x="109" y="648"/>
                </a:lnTo>
                <a:lnTo>
                  <a:pt x="108" y="645"/>
                </a:lnTo>
                <a:lnTo>
                  <a:pt x="106" y="641"/>
                </a:lnTo>
                <a:lnTo>
                  <a:pt x="104" y="636"/>
                </a:lnTo>
                <a:lnTo>
                  <a:pt x="103" y="634"/>
                </a:lnTo>
                <a:lnTo>
                  <a:pt x="96" y="634"/>
                </a:lnTo>
                <a:lnTo>
                  <a:pt x="89" y="634"/>
                </a:lnTo>
                <a:lnTo>
                  <a:pt x="87" y="636"/>
                </a:lnTo>
                <a:lnTo>
                  <a:pt x="86" y="638"/>
                </a:lnTo>
                <a:lnTo>
                  <a:pt x="82" y="641"/>
                </a:lnTo>
                <a:lnTo>
                  <a:pt x="77" y="643"/>
                </a:lnTo>
                <a:lnTo>
                  <a:pt x="75" y="645"/>
                </a:lnTo>
                <a:lnTo>
                  <a:pt x="75" y="648"/>
                </a:lnTo>
                <a:lnTo>
                  <a:pt x="69" y="651"/>
                </a:lnTo>
                <a:lnTo>
                  <a:pt x="62" y="655"/>
                </a:lnTo>
                <a:lnTo>
                  <a:pt x="55" y="655"/>
                </a:lnTo>
                <a:lnTo>
                  <a:pt x="55" y="703"/>
                </a:lnTo>
                <a:lnTo>
                  <a:pt x="50" y="706"/>
                </a:lnTo>
                <a:lnTo>
                  <a:pt x="45" y="710"/>
                </a:lnTo>
                <a:lnTo>
                  <a:pt x="38" y="720"/>
                </a:lnTo>
                <a:lnTo>
                  <a:pt x="36" y="727"/>
                </a:lnTo>
                <a:lnTo>
                  <a:pt x="31" y="732"/>
                </a:lnTo>
                <a:lnTo>
                  <a:pt x="28" y="735"/>
                </a:lnTo>
                <a:lnTo>
                  <a:pt x="21" y="737"/>
                </a:lnTo>
                <a:lnTo>
                  <a:pt x="23" y="744"/>
                </a:lnTo>
                <a:lnTo>
                  <a:pt x="23" y="749"/>
                </a:lnTo>
                <a:lnTo>
                  <a:pt x="21" y="752"/>
                </a:lnTo>
                <a:lnTo>
                  <a:pt x="17" y="756"/>
                </a:lnTo>
                <a:lnTo>
                  <a:pt x="11" y="762"/>
                </a:lnTo>
                <a:lnTo>
                  <a:pt x="9" y="766"/>
                </a:lnTo>
                <a:lnTo>
                  <a:pt x="7" y="771"/>
                </a:lnTo>
                <a:lnTo>
                  <a:pt x="5" y="774"/>
                </a:lnTo>
                <a:lnTo>
                  <a:pt x="4" y="778"/>
                </a:lnTo>
                <a:lnTo>
                  <a:pt x="0" y="781"/>
                </a:lnTo>
                <a:lnTo>
                  <a:pt x="0" y="785"/>
                </a:lnTo>
                <a:lnTo>
                  <a:pt x="0" y="832"/>
                </a:lnTo>
                <a:lnTo>
                  <a:pt x="0" y="839"/>
                </a:lnTo>
                <a:lnTo>
                  <a:pt x="2" y="844"/>
                </a:lnTo>
                <a:lnTo>
                  <a:pt x="5" y="848"/>
                </a:lnTo>
                <a:lnTo>
                  <a:pt x="7" y="853"/>
                </a:lnTo>
                <a:lnTo>
                  <a:pt x="7" y="858"/>
                </a:lnTo>
                <a:lnTo>
                  <a:pt x="9" y="861"/>
                </a:lnTo>
                <a:lnTo>
                  <a:pt x="11" y="865"/>
                </a:lnTo>
                <a:lnTo>
                  <a:pt x="14" y="867"/>
                </a:lnTo>
                <a:lnTo>
                  <a:pt x="29" y="867"/>
                </a:lnTo>
                <a:lnTo>
                  <a:pt x="45" y="868"/>
                </a:lnTo>
                <a:lnTo>
                  <a:pt x="58" y="872"/>
                </a:lnTo>
                <a:lnTo>
                  <a:pt x="70" y="875"/>
                </a:lnTo>
                <a:lnTo>
                  <a:pt x="82" y="880"/>
                </a:lnTo>
                <a:lnTo>
                  <a:pt x="84" y="882"/>
                </a:lnTo>
                <a:lnTo>
                  <a:pt x="96" y="887"/>
                </a:lnTo>
                <a:lnTo>
                  <a:pt x="96" y="921"/>
                </a:lnTo>
                <a:lnTo>
                  <a:pt x="101" y="921"/>
                </a:lnTo>
                <a:lnTo>
                  <a:pt x="106" y="923"/>
                </a:lnTo>
                <a:lnTo>
                  <a:pt x="115" y="926"/>
                </a:lnTo>
                <a:lnTo>
                  <a:pt x="121" y="931"/>
                </a:lnTo>
                <a:lnTo>
                  <a:pt x="130" y="935"/>
                </a:lnTo>
                <a:lnTo>
                  <a:pt x="130" y="938"/>
                </a:lnTo>
                <a:lnTo>
                  <a:pt x="132" y="940"/>
                </a:lnTo>
                <a:lnTo>
                  <a:pt x="137" y="942"/>
                </a:lnTo>
                <a:lnTo>
                  <a:pt x="140" y="945"/>
                </a:lnTo>
                <a:lnTo>
                  <a:pt x="142" y="947"/>
                </a:lnTo>
                <a:lnTo>
                  <a:pt x="144" y="948"/>
                </a:lnTo>
                <a:lnTo>
                  <a:pt x="150" y="948"/>
                </a:lnTo>
                <a:lnTo>
                  <a:pt x="156" y="950"/>
                </a:lnTo>
                <a:lnTo>
                  <a:pt x="164" y="955"/>
                </a:lnTo>
                <a:lnTo>
                  <a:pt x="164" y="959"/>
                </a:lnTo>
                <a:lnTo>
                  <a:pt x="166" y="960"/>
                </a:lnTo>
                <a:lnTo>
                  <a:pt x="171" y="962"/>
                </a:lnTo>
                <a:lnTo>
                  <a:pt x="181" y="964"/>
                </a:lnTo>
                <a:lnTo>
                  <a:pt x="188" y="962"/>
                </a:lnTo>
                <a:lnTo>
                  <a:pt x="195" y="960"/>
                </a:lnTo>
                <a:lnTo>
                  <a:pt x="200" y="957"/>
                </a:lnTo>
                <a:lnTo>
                  <a:pt x="212" y="952"/>
                </a:lnTo>
                <a:lnTo>
                  <a:pt x="217" y="950"/>
                </a:lnTo>
                <a:lnTo>
                  <a:pt x="226" y="948"/>
                </a:lnTo>
                <a:lnTo>
                  <a:pt x="224" y="942"/>
                </a:lnTo>
                <a:lnTo>
                  <a:pt x="226" y="938"/>
                </a:lnTo>
                <a:lnTo>
                  <a:pt x="229" y="936"/>
                </a:lnTo>
                <a:lnTo>
                  <a:pt x="232" y="935"/>
                </a:lnTo>
                <a:lnTo>
                  <a:pt x="236" y="933"/>
                </a:lnTo>
                <a:lnTo>
                  <a:pt x="239" y="931"/>
                </a:lnTo>
                <a:lnTo>
                  <a:pt x="241" y="928"/>
                </a:lnTo>
                <a:lnTo>
                  <a:pt x="239" y="921"/>
                </a:lnTo>
                <a:lnTo>
                  <a:pt x="243" y="914"/>
                </a:lnTo>
                <a:lnTo>
                  <a:pt x="248" y="909"/>
                </a:lnTo>
                <a:lnTo>
                  <a:pt x="253" y="904"/>
                </a:lnTo>
                <a:lnTo>
                  <a:pt x="260" y="901"/>
                </a:lnTo>
                <a:lnTo>
                  <a:pt x="261" y="907"/>
                </a:lnTo>
                <a:lnTo>
                  <a:pt x="265" y="913"/>
                </a:lnTo>
                <a:lnTo>
                  <a:pt x="267" y="919"/>
                </a:lnTo>
                <a:lnTo>
                  <a:pt x="267" y="928"/>
                </a:lnTo>
                <a:lnTo>
                  <a:pt x="267" y="933"/>
                </a:lnTo>
                <a:lnTo>
                  <a:pt x="267" y="938"/>
                </a:lnTo>
                <a:lnTo>
                  <a:pt x="261" y="943"/>
                </a:lnTo>
                <a:lnTo>
                  <a:pt x="258" y="950"/>
                </a:lnTo>
                <a:lnTo>
                  <a:pt x="258" y="955"/>
                </a:lnTo>
                <a:lnTo>
                  <a:pt x="260" y="962"/>
                </a:lnTo>
                <a:lnTo>
                  <a:pt x="279" y="953"/>
                </a:lnTo>
                <a:lnTo>
                  <a:pt x="296" y="943"/>
                </a:lnTo>
                <a:lnTo>
                  <a:pt x="314" y="935"/>
                </a:lnTo>
                <a:lnTo>
                  <a:pt x="325" y="931"/>
                </a:lnTo>
                <a:lnTo>
                  <a:pt x="335" y="928"/>
                </a:lnTo>
                <a:lnTo>
                  <a:pt x="343" y="935"/>
                </a:lnTo>
                <a:lnTo>
                  <a:pt x="352" y="943"/>
                </a:lnTo>
                <a:lnTo>
                  <a:pt x="369" y="959"/>
                </a:lnTo>
                <a:lnTo>
                  <a:pt x="379" y="965"/>
                </a:lnTo>
                <a:lnTo>
                  <a:pt x="389" y="971"/>
                </a:lnTo>
                <a:lnTo>
                  <a:pt x="401" y="974"/>
                </a:lnTo>
                <a:lnTo>
                  <a:pt x="417" y="976"/>
                </a:lnTo>
                <a:lnTo>
                  <a:pt x="417" y="972"/>
                </a:lnTo>
                <a:lnTo>
                  <a:pt x="418" y="971"/>
                </a:lnTo>
                <a:lnTo>
                  <a:pt x="423" y="969"/>
                </a:lnTo>
                <a:lnTo>
                  <a:pt x="427" y="965"/>
                </a:lnTo>
                <a:lnTo>
                  <a:pt x="429" y="964"/>
                </a:lnTo>
                <a:lnTo>
                  <a:pt x="430" y="962"/>
                </a:lnTo>
                <a:lnTo>
                  <a:pt x="435" y="959"/>
                </a:lnTo>
                <a:lnTo>
                  <a:pt x="439" y="953"/>
                </a:lnTo>
                <a:lnTo>
                  <a:pt x="444" y="942"/>
                </a:lnTo>
                <a:lnTo>
                  <a:pt x="458" y="921"/>
                </a:lnTo>
                <a:lnTo>
                  <a:pt x="459" y="916"/>
                </a:lnTo>
                <a:lnTo>
                  <a:pt x="461" y="914"/>
                </a:lnTo>
                <a:lnTo>
                  <a:pt x="464" y="914"/>
                </a:lnTo>
                <a:lnTo>
                  <a:pt x="466" y="906"/>
                </a:lnTo>
                <a:lnTo>
                  <a:pt x="468" y="902"/>
                </a:lnTo>
                <a:lnTo>
                  <a:pt x="471" y="901"/>
                </a:lnTo>
                <a:lnTo>
                  <a:pt x="483" y="896"/>
                </a:lnTo>
                <a:lnTo>
                  <a:pt x="495" y="890"/>
                </a:lnTo>
                <a:lnTo>
                  <a:pt x="507" y="887"/>
                </a:lnTo>
                <a:lnTo>
                  <a:pt x="519" y="880"/>
                </a:lnTo>
                <a:lnTo>
                  <a:pt x="527" y="880"/>
                </a:lnTo>
                <a:lnTo>
                  <a:pt x="534" y="878"/>
                </a:lnTo>
                <a:lnTo>
                  <a:pt x="548" y="875"/>
                </a:lnTo>
                <a:lnTo>
                  <a:pt x="560" y="870"/>
                </a:lnTo>
                <a:lnTo>
                  <a:pt x="565" y="868"/>
                </a:lnTo>
                <a:lnTo>
                  <a:pt x="573" y="867"/>
                </a:lnTo>
                <a:lnTo>
                  <a:pt x="585" y="868"/>
                </a:lnTo>
                <a:lnTo>
                  <a:pt x="597" y="873"/>
                </a:lnTo>
                <a:lnTo>
                  <a:pt x="608" y="878"/>
                </a:lnTo>
                <a:lnTo>
                  <a:pt x="621" y="880"/>
                </a:lnTo>
                <a:lnTo>
                  <a:pt x="703" y="880"/>
                </a:lnTo>
                <a:lnTo>
                  <a:pt x="708" y="878"/>
                </a:lnTo>
                <a:lnTo>
                  <a:pt x="713" y="873"/>
                </a:lnTo>
                <a:lnTo>
                  <a:pt x="719" y="870"/>
                </a:lnTo>
                <a:lnTo>
                  <a:pt x="724" y="867"/>
                </a:lnTo>
                <a:lnTo>
                  <a:pt x="725" y="863"/>
                </a:lnTo>
                <a:lnTo>
                  <a:pt x="727" y="861"/>
                </a:lnTo>
                <a:lnTo>
                  <a:pt x="732" y="858"/>
                </a:lnTo>
                <a:lnTo>
                  <a:pt x="739" y="856"/>
                </a:lnTo>
                <a:lnTo>
                  <a:pt x="744" y="853"/>
                </a:lnTo>
                <a:lnTo>
                  <a:pt x="756" y="851"/>
                </a:lnTo>
                <a:lnTo>
                  <a:pt x="766" y="848"/>
                </a:lnTo>
                <a:lnTo>
                  <a:pt x="785" y="839"/>
                </a:lnTo>
                <a:lnTo>
                  <a:pt x="789" y="839"/>
                </a:lnTo>
                <a:lnTo>
                  <a:pt x="795" y="839"/>
                </a:lnTo>
                <a:lnTo>
                  <a:pt x="806" y="839"/>
                </a:lnTo>
                <a:lnTo>
                  <a:pt x="811" y="839"/>
                </a:lnTo>
                <a:lnTo>
                  <a:pt x="816" y="839"/>
                </a:lnTo>
                <a:lnTo>
                  <a:pt x="819" y="841"/>
                </a:lnTo>
                <a:lnTo>
                  <a:pt x="819" y="846"/>
                </a:lnTo>
                <a:lnTo>
                  <a:pt x="828" y="848"/>
                </a:lnTo>
                <a:lnTo>
                  <a:pt x="831" y="849"/>
                </a:lnTo>
                <a:lnTo>
                  <a:pt x="833" y="853"/>
                </a:lnTo>
                <a:lnTo>
                  <a:pt x="835" y="860"/>
                </a:lnTo>
                <a:lnTo>
                  <a:pt x="835" y="865"/>
                </a:lnTo>
                <a:lnTo>
                  <a:pt x="833" y="868"/>
                </a:lnTo>
                <a:lnTo>
                  <a:pt x="829" y="870"/>
                </a:lnTo>
                <a:lnTo>
                  <a:pt x="824" y="875"/>
                </a:lnTo>
                <a:lnTo>
                  <a:pt x="821" y="877"/>
                </a:lnTo>
                <a:lnTo>
                  <a:pt x="819" y="880"/>
                </a:lnTo>
                <a:lnTo>
                  <a:pt x="812" y="884"/>
                </a:lnTo>
                <a:lnTo>
                  <a:pt x="807" y="889"/>
                </a:lnTo>
                <a:lnTo>
                  <a:pt x="806" y="897"/>
                </a:lnTo>
                <a:lnTo>
                  <a:pt x="806" y="907"/>
                </a:lnTo>
                <a:lnTo>
                  <a:pt x="806" y="918"/>
                </a:lnTo>
                <a:lnTo>
                  <a:pt x="807" y="924"/>
                </a:lnTo>
                <a:lnTo>
                  <a:pt x="811" y="931"/>
                </a:lnTo>
                <a:lnTo>
                  <a:pt x="816" y="935"/>
                </a:lnTo>
                <a:lnTo>
                  <a:pt x="826" y="943"/>
                </a:lnTo>
                <a:lnTo>
                  <a:pt x="829" y="948"/>
                </a:lnTo>
                <a:lnTo>
                  <a:pt x="833" y="955"/>
                </a:lnTo>
                <a:lnTo>
                  <a:pt x="836" y="964"/>
                </a:lnTo>
                <a:lnTo>
                  <a:pt x="840" y="972"/>
                </a:lnTo>
                <a:lnTo>
                  <a:pt x="843" y="981"/>
                </a:lnTo>
                <a:lnTo>
                  <a:pt x="847" y="989"/>
                </a:lnTo>
                <a:lnTo>
                  <a:pt x="852" y="991"/>
                </a:lnTo>
                <a:lnTo>
                  <a:pt x="855" y="994"/>
                </a:lnTo>
                <a:lnTo>
                  <a:pt x="860" y="996"/>
                </a:lnTo>
                <a:lnTo>
                  <a:pt x="867" y="996"/>
                </a:lnTo>
                <a:lnTo>
                  <a:pt x="867" y="1003"/>
                </a:lnTo>
                <a:lnTo>
                  <a:pt x="869" y="1008"/>
                </a:lnTo>
                <a:lnTo>
                  <a:pt x="874" y="1017"/>
                </a:lnTo>
                <a:lnTo>
                  <a:pt x="881" y="1015"/>
                </a:lnTo>
                <a:lnTo>
                  <a:pt x="884" y="1015"/>
                </a:lnTo>
                <a:lnTo>
                  <a:pt x="893" y="1018"/>
                </a:lnTo>
                <a:lnTo>
                  <a:pt x="898" y="1023"/>
                </a:lnTo>
                <a:lnTo>
                  <a:pt x="903" y="1023"/>
                </a:lnTo>
                <a:lnTo>
                  <a:pt x="908" y="1023"/>
                </a:lnTo>
                <a:lnTo>
                  <a:pt x="910" y="1028"/>
                </a:lnTo>
                <a:lnTo>
                  <a:pt x="911" y="1034"/>
                </a:lnTo>
                <a:lnTo>
                  <a:pt x="920" y="1039"/>
                </a:lnTo>
                <a:lnTo>
                  <a:pt x="928" y="1044"/>
                </a:lnTo>
                <a:lnTo>
                  <a:pt x="932" y="1047"/>
                </a:lnTo>
                <a:lnTo>
                  <a:pt x="935" y="1051"/>
                </a:lnTo>
                <a:lnTo>
                  <a:pt x="940" y="1052"/>
                </a:lnTo>
                <a:lnTo>
                  <a:pt x="942" y="1054"/>
                </a:lnTo>
                <a:lnTo>
                  <a:pt x="942" y="1057"/>
                </a:lnTo>
                <a:lnTo>
                  <a:pt x="969" y="1057"/>
                </a:lnTo>
                <a:lnTo>
                  <a:pt x="971" y="1061"/>
                </a:lnTo>
                <a:lnTo>
                  <a:pt x="973" y="1063"/>
                </a:lnTo>
                <a:lnTo>
                  <a:pt x="978" y="1066"/>
                </a:lnTo>
                <a:lnTo>
                  <a:pt x="985" y="1068"/>
                </a:lnTo>
                <a:lnTo>
                  <a:pt x="990" y="1071"/>
                </a:lnTo>
                <a:lnTo>
                  <a:pt x="1007" y="1078"/>
                </a:lnTo>
                <a:lnTo>
                  <a:pt x="1026" y="1083"/>
                </a:lnTo>
                <a:lnTo>
                  <a:pt x="1048" y="1085"/>
                </a:lnTo>
                <a:lnTo>
                  <a:pt x="1072" y="1085"/>
                </a:lnTo>
                <a:lnTo>
                  <a:pt x="1080" y="1090"/>
                </a:lnTo>
                <a:lnTo>
                  <a:pt x="1090" y="1093"/>
                </a:lnTo>
                <a:lnTo>
                  <a:pt x="1099" y="1098"/>
                </a:lnTo>
                <a:lnTo>
                  <a:pt x="1102" y="1102"/>
                </a:lnTo>
                <a:lnTo>
                  <a:pt x="1106" y="1105"/>
                </a:lnTo>
                <a:lnTo>
                  <a:pt x="1114" y="1104"/>
                </a:lnTo>
                <a:lnTo>
                  <a:pt x="1118" y="1102"/>
                </a:lnTo>
                <a:lnTo>
                  <a:pt x="1119" y="1098"/>
                </a:lnTo>
                <a:lnTo>
                  <a:pt x="1128" y="1097"/>
                </a:lnTo>
                <a:lnTo>
                  <a:pt x="1131" y="1095"/>
                </a:lnTo>
                <a:lnTo>
                  <a:pt x="1133" y="1092"/>
                </a:lnTo>
                <a:lnTo>
                  <a:pt x="1174" y="1092"/>
                </a:lnTo>
                <a:lnTo>
                  <a:pt x="1181" y="1092"/>
                </a:lnTo>
                <a:lnTo>
                  <a:pt x="1184" y="1093"/>
                </a:lnTo>
                <a:lnTo>
                  <a:pt x="1191" y="1097"/>
                </a:lnTo>
                <a:lnTo>
                  <a:pt x="1196" y="1102"/>
                </a:lnTo>
                <a:lnTo>
                  <a:pt x="1198" y="1104"/>
                </a:lnTo>
                <a:lnTo>
                  <a:pt x="1201" y="1105"/>
                </a:lnTo>
                <a:lnTo>
                  <a:pt x="1208" y="1105"/>
                </a:lnTo>
                <a:lnTo>
                  <a:pt x="1215" y="1105"/>
                </a:lnTo>
                <a:lnTo>
                  <a:pt x="1222" y="1104"/>
                </a:lnTo>
                <a:lnTo>
                  <a:pt x="1229" y="1105"/>
                </a:lnTo>
                <a:lnTo>
                  <a:pt x="1229" y="1109"/>
                </a:lnTo>
                <a:lnTo>
                  <a:pt x="1229" y="1112"/>
                </a:lnTo>
                <a:lnTo>
                  <a:pt x="1232" y="1112"/>
                </a:lnTo>
                <a:lnTo>
                  <a:pt x="1235" y="1112"/>
                </a:lnTo>
                <a:lnTo>
                  <a:pt x="1244" y="1117"/>
                </a:lnTo>
                <a:lnTo>
                  <a:pt x="1249" y="1119"/>
                </a:lnTo>
                <a:lnTo>
                  <a:pt x="1256" y="1119"/>
                </a:lnTo>
                <a:lnTo>
                  <a:pt x="1266" y="1114"/>
                </a:lnTo>
                <a:lnTo>
                  <a:pt x="1278" y="1107"/>
                </a:lnTo>
                <a:lnTo>
                  <a:pt x="1290" y="1102"/>
                </a:lnTo>
                <a:lnTo>
                  <a:pt x="1304" y="1098"/>
                </a:lnTo>
                <a:lnTo>
                  <a:pt x="1316" y="1098"/>
                </a:lnTo>
                <a:lnTo>
                  <a:pt x="1329" y="1098"/>
                </a:lnTo>
                <a:lnTo>
                  <a:pt x="1343" y="1098"/>
                </a:lnTo>
                <a:lnTo>
                  <a:pt x="1358" y="1098"/>
                </a:lnTo>
                <a:lnTo>
                  <a:pt x="1365" y="1102"/>
                </a:lnTo>
                <a:lnTo>
                  <a:pt x="1372" y="1105"/>
                </a:lnTo>
                <a:lnTo>
                  <a:pt x="1382" y="1105"/>
                </a:lnTo>
                <a:lnTo>
                  <a:pt x="1392" y="1105"/>
                </a:lnTo>
                <a:lnTo>
                  <a:pt x="1394" y="1109"/>
                </a:lnTo>
                <a:lnTo>
                  <a:pt x="1396" y="1110"/>
                </a:lnTo>
                <a:lnTo>
                  <a:pt x="1401" y="1114"/>
                </a:lnTo>
                <a:lnTo>
                  <a:pt x="1408" y="1115"/>
                </a:lnTo>
                <a:lnTo>
                  <a:pt x="1413" y="1119"/>
                </a:lnTo>
                <a:lnTo>
                  <a:pt x="1421" y="1119"/>
                </a:lnTo>
                <a:lnTo>
                  <a:pt x="1427" y="1122"/>
                </a:lnTo>
                <a:lnTo>
                  <a:pt x="1432" y="1124"/>
                </a:lnTo>
                <a:lnTo>
                  <a:pt x="1440" y="1126"/>
                </a:lnTo>
                <a:lnTo>
                  <a:pt x="1515" y="1126"/>
                </a:lnTo>
                <a:lnTo>
                  <a:pt x="1522" y="1126"/>
                </a:lnTo>
                <a:lnTo>
                  <a:pt x="1527" y="1126"/>
                </a:lnTo>
                <a:lnTo>
                  <a:pt x="1529" y="1129"/>
                </a:lnTo>
                <a:lnTo>
                  <a:pt x="1532" y="1133"/>
                </a:lnTo>
                <a:lnTo>
                  <a:pt x="1534" y="1136"/>
                </a:lnTo>
                <a:lnTo>
                  <a:pt x="1537" y="1139"/>
                </a:lnTo>
                <a:lnTo>
                  <a:pt x="1542" y="1139"/>
                </a:lnTo>
                <a:lnTo>
                  <a:pt x="1549" y="1139"/>
                </a:lnTo>
                <a:lnTo>
                  <a:pt x="1551" y="1134"/>
                </a:lnTo>
                <a:lnTo>
                  <a:pt x="1554" y="1131"/>
                </a:lnTo>
                <a:lnTo>
                  <a:pt x="1558" y="1127"/>
                </a:lnTo>
                <a:lnTo>
                  <a:pt x="1563" y="1126"/>
                </a:lnTo>
                <a:lnTo>
                  <a:pt x="1568" y="1124"/>
                </a:lnTo>
                <a:lnTo>
                  <a:pt x="1571" y="1122"/>
                </a:lnTo>
                <a:lnTo>
                  <a:pt x="1580" y="1114"/>
                </a:lnTo>
                <a:lnTo>
                  <a:pt x="1590" y="1098"/>
                </a:lnTo>
                <a:lnTo>
                  <a:pt x="1595" y="1097"/>
                </a:lnTo>
                <a:lnTo>
                  <a:pt x="1597" y="1095"/>
                </a:lnTo>
                <a:lnTo>
                  <a:pt x="1597" y="1092"/>
                </a:lnTo>
                <a:lnTo>
                  <a:pt x="1600" y="1092"/>
                </a:lnTo>
                <a:lnTo>
                  <a:pt x="1604" y="1092"/>
                </a:lnTo>
                <a:lnTo>
                  <a:pt x="1607" y="1092"/>
                </a:lnTo>
                <a:lnTo>
                  <a:pt x="1611" y="1092"/>
                </a:lnTo>
                <a:lnTo>
                  <a:pt x="1612" y="1090"/>
                </a:lnTo>
                <a:lnTo>
                  <a:pt x="1614" y="1085"/>
                </a:lnTo>
                <a:lnTo>
                  <a:pt x="1616" y="1081"/>
                </a:lnTo>
                <a:lnTo>
                  <a:pt x="1617" y="1078"/>
                </a:lnTo>
                <a:lnTo>
                  <a:pt x="1621" y="1078"/>
                </a:lnTo>
                <a:lnTo>
                  <a:pt x="1624" y="1078"/>
                </a:lnTo>
                <a:lnTo>
                  <a:pt x="1628" y="1078"/>
                </a:lnTo>
                <a:lnTo>
                  <a:pt x="1631" y="1078"/>
                </a:lnTo>
                <a:lnTo>
                  <a:pt x="1635" y="1071"/>
                </a:lnTo>
                <a:lnTo>
                  <a:pt x="1638" y="1064"/>
                </a:lnTo>
                <a:lnTo>
                  <a:pt x="1658" y="1051"/>
                </a:lnTo>
                <a:lnTo>
                  <a:pt x="1658" y="1047"/>
                </a:lnTo>
                <a:lnTo>
                  <a:pt x="1658" y="1044"/>
                </a:lnTo>
                <a:lnTo>
                  <a:pt x="1662" y="1044"/>
                </a:lnTo>
                <a:lnTo>
                  <a:pt x="1665" y="1044"/>
                </a:lnTo>
                <a:lnTo>
                  <a:pt x="1672" y="1040"/>
                </a:lnTo>
                <a:lnTo>
                  <a:pt x="1679" y="1037"/>
                </a:lnTo>
                <a:lnTo>
                  <a:pt x="1696" y="1034"/>
                </a:lnTo>
                <a:lnTo>
                  <a:pt x="1715" y="1032"/>
                </a:lnTo>
                <a:lnTo>
                  <a:pt x="1754" y="1030"/>
                </a:lnTo>
                <a:lnTo>
                  <a:pt x="1793" y="1032"/>
                </a:lnTo>
                <a:lnTo>
                  <a:pt x="1812" y="1034"/>
                </a:lnTo>
                <a:lnTo>
                  <a:pt x="1829" y="1037"/>
                </a:lnTo>
                <a:lnTo>
                  <a:pt x="1841" y="1032"/>
                </a:lnTo>
                <a:lnTo>
                  <a:pt x="1853" y="1023"/>
                </a:lnTo>
                <a:lnTo>
                  <a:pt x="1860" y="1022"/>
                </a:lnTo>
                <a:lnTo>
                  <a:pt x="1867" y="1018"/>
                </a:lnTo>
                <a:lnTo>
                  <a:pt x="1875" y="1017"/>
                </a:lnTo>
                <a:lnTo>
                  <a:pt x="1884" y="1017"/>
                </a:lnTo>
                <a:lnTo>
                  <a:pt x="1884" y="1013"/>
                </a:lnTo>
                <a:lnTo>
                  <a:pt x="1887" y="1011"/>
                </a:lnTo>
                <a:lnTo>
                  <a:pt x="1894" y="1010"/>
                </a:lnTo>
                <a:lnTo>
                  <a:pt x="1901" y="1008"/>
                </a:lnTo>
                <a:lnTo>
                  <a:pt x="1902" y="1006"/>
                </a:lnTo>
                <a:lnTo>
                  <a:pt x="1904" y="1003"/>
                </a:lnTo>
                <a:lnTo>
                  <a:pt x="1914" y="1003"/>
                </a:lnTo>
                <a:lnTo>
                  <a:pt x="1925" y="1003"/>
                </a:lnTo>
                <a:lnTo>
                  <a:pt x="1931" y="1000"/>
                </a:lnTo>
                <a:lnTo>
                  <a:pt x="1938" y="996"/>
                </a:lnTo>
                <a:lnTo>
                  <a:pt x="1947" y="996"/>
                </a:lnTo>
                <a:lnTo>
                  <a:pt x="1955" y="996"/>
                </a:lnTo>
                <a:lnTo>
                  <a:pt x="1964" y="998"/>
                </a:lnTo>
                <a:lnTo>
                  <a:pt x="1972" y="996"/>
                </a:lnTo>
                <a:lnTo>
                  <a:pt x="1978" y="993"/>
                </a:lnTo>
                <a:lnTo>
                  <a:pt x="1983" y="989"/>
                </a:lnTo>
                <a:lnTo>
                  <a:pt x="1988" y="986"/>
                </a:lnTo>
                <a:lnTo>
                  <a:pt x="1993" y="982"/>
                </a:lnTo>
                <a:lnTo>
                  <a:pt x="1993" y="969"/>
                </a:lnTo>
                <a:lnTo>
                  <a:pt x="2006" y="969"/>
                </a:lnTo>
                <a:lnTo>
                  <a:pt x="2010" y="964"/>
                </a:lnTo>
                <a:lnTo>
                  <a:pt x="2017" y="959"/>
                </a:lnTo>
                <a:lnTo>
                  <a:pt x="2025" y="957"/>
                </a:lnTo>
                <a:lnTo>
                  <a:pt x="2034" y="955"/>
                </a:lnTo>
                <a:lnTo>
                  <a:pt x="2061" y="955"/>
                </a:lnTo>
                <a:lnTo>
                  <a:pt x="2063" y="950"/>
                </a:lnTo>
                <a:lnTo>
                  <a:pt x="2064" y="948"/>
                </a:lnTo>
                <a:lnTo>
                  <a:pt x="2068" y="948"/>
                </a:lnTo>
                <a:lnTo>
                  <a:pt x="2076" y="947"/>
                </a:lnTo>
                <a:lnTo>
                  <a:pt x="2085" y="945"/>
                </a:lnTo>
                <a:lnTo>
                  <a:pt x="2090" y="940"/>
                </a:lnTo>
                <a:lnTo>
                  <a:pt x="2095" y="935"/>
                </a:lnTo>
                <a:lnTo>
                  <a:pt x="2092" y="933"/>
                </a:lnTo>
                <a:lnTo>
                  <a:pt x="2090" y="931"/>
                </a:lnTo>
                <a:lnTo>
                  <a:pt x="2087" y="926"/>
                </a:lnTo>
                <a:lnTo>
                  <a:pt x="2085" y="919"/>
                </a:lnTo>
                <a:lnTo>
                  <a:pt x="2082" y="914"/>
                </a:lnTo>
                <a:lnTo>
                  <a:pt x="2064" y="914"/>
                </a:lnTo>
                <a:lnTo>
                  <a:pt x="2058" y="913"/>
                </a:lnTo>
                <a:lnTo>
                  <a:pt x="2056" y="911"/>
                </a:lnTo>
                <a:lnTo>
                  <a:pt x="2054" y="907"/>
                </a:lnTo>
                <a:lnTo>
                  <a:pt x="2056" y="902"/>
                </a:lnTo>
                <a:lnTo>
                  <a:pt x="2058" y="899"/>
                </a:lnTo>
                <a:lnTo>
                  <a:pt x="2061" y="896"/>
                </a:lnTo>
                <a:lnTo>
                  <a:pt x="2064" y="896"/>
                </a:lnTo>
                <a:lnTo>
                  <a:pt x="2075" y="894"/>
                </a:lnTo>
                <a:lnTo>
                  <a:pt x="2082" y="894"/>
                </a:lnTo>
                <a:lnTo>
                  <a:pt x="2085" y="892"/>
                </a:lnTo>
                <a:lnTo>
                  <a:pt x="2088" y="890"/>
                </a:lnTo>
                <a:lnTo>
                  <a:pt x="2095" y="887"/>
                </a:lnTo>
                <a:lnTo>
                  <a:pt x="2121" y="882"/>
                </a:lnTo>
                <a:lnTo>
                  <a:pt x="2133" y="878"/>
                </a:lnTo>
                <a:lnTo>
                  <a:pt x="2143" y="873"/>
                </a:lnTo>
                <a:lnTo>
                  <a:pt x="2143" y="861"/>
                </a:lnTo>
                <a:lnTo>
                  <a:pt x="2145" y="856"/>
                </a:lnTo>
                <a:lnTo>
                  <a:pt x="2146" y="855"/>
                </a:lnTo>
                <a:lnTo>
                  <a:pt x="2150" y="853"/>
                </a:lnTo>
                <a:lnTo>
                  <a:pt x="2150" y="848"/>
                </a:lnTo>
                <a:lnTo>
                  <a:pt x="2150" y="843"/>
                </a:lnTo>
                <a:lnTo>
                  <a:pt x="2148" y="839"/>
                </a:lnTo>
                <a:lnTo>
                  <a:pt x="2145" y="838"/>
                </a:lnTo>
                <a:lnTo>
                  <a:pt x="2139" y="832"/>
                </a:lnTo>
                <a:lnTo>
                  <a:pt x="2136" y="831"/>
                </a:lnTo>
                <a:lnTo>
                  <a:pt x="2136" y="826"/>
                </a:lnTo>
                <a:lnTo>
                  <a:pt x="2138" y="819"/>
                </a:lnTo>
                <a:lnTo>
                  <a:pt x="2136" y="814"/>
                </a:lnTo>
                <a:lnTo>
                  <a:pt x="2134" y="807"/>
                </a:lnTo>
                <a:lnTo>
                  <a:pt x="2129" y="802"/>
                </a:lnTo>
                <a:lnTo>
                  <a:pt x="2129" y="797"/>
                </a:lnTo>
                <a:lnTo>
                  <a:pt x="2129" y="791"/>
                </a:lnTo>
                <a:lnTo>
                  <a:pt x="2128" y="785"/>
                </a:lnTo>
                <a:lnTo>
                  <a:pt x="2128" y="778"/>
                </a:lnTo>
                <a:lnTo>
                  <a:pt x="2131" y="769"/>
                </a:lnTo>
                <a:lnTo>
                  <a:pt x="2134" y="761"/>
                </a:lnTo>
                <a:lnTo>
                  <a:pt x="2136" y="756"/>
                </a:lnTo>
                <a:lnTo>
                  <a:pt x="2136" y="751"/>
                </a:lnTo>
                <a:lnTo>
                  <a:pt x="2138" y="744"/>
                </a:lnTo>
                <a:lnTo>
                  <a:pt x="2138" y="737"/>
                </a:lnTo>
                <a:lnTo>
                  <a:pt x="2134" y="728"/>
                </a:lnTo>
                <a:lnTo>
                  <a:pt x="2131" y="720"/>
                </a:lnTo>
                <a:lnTo>
                  <a:pt x="2129" y="715"/>
                </a:lnTo>
                <a:lnTo>
                  <a:pt x="2129" y="710"/>
                </a:lnTo>
                <a:lnTo>
                  <a:pt x="2163" y="710"/>
                </a:lnTo>
                <a:lnTo>
                  <a:pt x="2170" y="696"/>
                </a:lnTo>
                <a:lnTo>
                  <a:pt x="2177" y="682"/>
                </a:lnTo>
                <a:lnTo>
                  <a:pt x="2180" y="680"/>
                </a:lnTo>
                <a:lnTo>
                  <a:pt x="2184" y="679"/>
                </a:lnTo>
                <a:lnTo>
                  <a:pt x="2186" y="670"/>
                </a:lnTo>
                <a:lnTo>
                  <a:pt x="2187" y="667"/>
                </a:lnTo>
                <a:lnTo>
                  <a:pt x="2189" y="663"/>
                </a:lnTo>
                <a:lnTo>
                  <a:pt x="2192" y="662"/>
                </a:lnTo>
                <a:lnTo>
                  <a:pt x="2197" y="662"/>
                </a:lnTo>
                <a:lnTo>
                  <a:pt x="2201" y="657"/>
                </a:lnTo>
                <a:lnTo>
                  <a:pt x="2203" y="650"/>
                </a:lnTo>
                <a:lnTo>
                  <a:pt x="2204" y="634"/>
                </a:lnTo>
                <a:lnTo>
                  <a:pt x="2204" y="617"/>
                </a:lnTo>
                <a:lnTo>
                  <a:pt x="2204" y="600"/>
                </a:lnTo>
                <a:lnTo>
                  <a:pt x="2197" y="600"/>
                </a:lnTo>
                <a:lnTo>
                  <a:pt x="2192" y="599"/>
                </a:lnTo>
                <a:lnTo>
                  <a:pt x="2191" y="597"/>
                </a:lnTo>
                <a:lnTo>
                  <a:pt x="2191" y="593"/>
                </a:lnTo>
                <a:lnTo>
                  <a:pt x="2184" y="593"/>
                </a:lnTo>
                <a:lnTo>
                  <a:pt x="2179" y="592"/>
                </a:lnTo>
                <a:lnTo>
                  <a:pt x="2177" y="590"/>
                </a:lnTo>
                <a:lnTo>
                  <a:pt x="2177" y="587"/>
                </a:lnTo>
                <a:lnTo>
                  <a:pt x="2170" y="585"/>
                </a:lnTo>
                <a:lnTo>
                  <a:pt x="2167" y="580"/>
                </a:lnTo>
                <a:lnTo>
                  <a:pt x="2162" y="576"/>
                </a:lnTo>
                <a:lnTo>
                  <a:pt x="2157" y="573"/>
                </a:lnTo>
                <a:lnTo>
                  <a:pt x="2151" y="571"/>
                </a:lnTo>
                <a:lnTo>
                  <a:pt x="2150" y="570"/>
                </a:lnTo>
                <a:lnTo>
                  <a:pt x="2150" y="566"/>
                </a:lnTo>
                <a:lnTo>
                  <a:pt x="2145" y="564"/>
                </a:lnTo>
                <a:lnTo>
                  <a:pt x="2143" y="559"/>
                </a:lnTo>
                <a:lnTo>
                  <a:pt x="2143" y="553"/>
                </a:lnTo>
                <a:lnTo>
                  <a:pt x="2143" y="546"/>
                </a:lnTo>
                <a:lnTo>
                  <a:pt x="2148" y="546"/>
                </a:lnTo>
                <a:lnTo>
                  <a:pt x="2153" y="547"/>
                </a:lnTo>
                <a:lnTo>
                  <a:pt x="2162" y="551"/>
                </a:lnTo>
                <a:lnTo>
                  <a:pt x="2168" y="556"/>
                </a:lnTo>
                <a:lnTo>
                  <a:pt x="2177" y="559"/>
                </a:lnTo>
                <a:lnTo>
                  <a:pt x="2184" y="558"/>
                </a:lnTo>
                <a:lnTo>
                  <a:pt x="2191" y="558"/>
                </a:lnTo>
                <a:lnTo>
                  <a:pt x="2199" y="561"/>
                </a:lnTo>
                <a:lnTo>
                  <a:pt x="2208" y="564"/>
                </a:lnTo>
                <a:lnTo>
                  <a:pt x="2213" y="566"/>
                </a:lnTo>
                <a:lnTo>
                  <a:pt x="2218" y="566"/>
                </a:lnTo>
                <a:lnTo>
                  <a:pt x="2247" y="566"/>
                </a:lnTo>
                <a:lnTo>
                  <a:pt x="2273" y="563"/>
                </a:lnTo>
                <a:lnTo>
                  <a:pt x="2320" y="553"/>
                </a:lnTo>
                <a:lnTo>
                  <a:pt x="2322" y="544"/>
                </a:lnTo>
                <a:lnTo>
                  <a:pt x="2324" y="541"/>
                </a:lnTo>
                <a:lnTo>
                  <a:pt x="2327" y="539"/>
                </a:lnTo>
                <a:lnTo>
                  <a:pt x="2327" y="530"/>
                </a:lnTo>
                <a:lnTo>
                  <a:pt x="2324" y="525"/>
                </a:lnTo>
                <a:lnTo>
                  <a:pt x="2320" y="518"/>
                </a:lnTo>
                <a:lnTo>
                  <a:pt x="2320" y="512"/>
                </a:lnTo>
                <a:close/>
                <a:moveTo>
                  <a:pt x="2264" y="365"/>
                </a:moveTo>
                <a:lnTo>
                  <a:pt x="2262" y="365"/>
                </a:lnTo>
                <a:lnTo>
                  <a:pt x="2264" y="365"/>
                </a:lnTo>
                <a:close/>
                <a:moveTo>
                  <a:pt x="2264" y="363"/>
                </a:moveTo>
                <a:lnTo>
                  <a:pt x="2264" y="363"/>
                </a:lnTo>
                <a:close/>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482" name="Freeform 9">
            <a:extLst>
              <a:ext uri="{FF2B5EF4-FFF2-40B4-BE49-F238E27FC236}">
                <a16:creationId xmlns:a16="http://schemas.microsoft.com/office/drawing/2014/main" id="{8FAF443E-2F5C-F54B-809E-210B8B582496}"/>
              </a:ext>
            </a:extLst>
          </p:cNvPr>
          <p:cNvSpPr>
            <a:spLocks noChangeArrowheads="1"/>
          </p:cNvSpPr>
          <p:nvPr/>
        </p:nvSpPr>
        <p:spPr bwMode="auto">
          <a:xfrm rot="21434252">
            <a:off x="4401038" y="3562201"/>
            <a:ext cx="237554" cy="151704"/>
          </a:xfrm>
          <a:custGeom>
            <a:avLst/>
            <a:gdLst>
              <a:gd name="T0" fmla="*/ 1319 w 1361"/>
              <a:gd name="T1" fmla="*/ 430 h 878"/>
              <a:gd name="T2" fmla="*/ 1237 w 1361"/>
              <a:gd name="T3" fmla="*/ 440 h 878"/>
              <a:gd name="T4" fmla="*/ 1175 w 1361"/>
              <a:gd name="T5" fmla="*/ 372 h 878"/>
              <a:gd name="T6" fmla="*/ 1093 w 1361"/>
              <a:gd name="T7" fmla="*/ 277 h 878"/>
              <a:gd name="T8" fmla="*/ 1131 w 1361"/>
              <a:gd name="T9" fmla="*/ 212 h 878"/>
              <a:gd name="T10" fmla="*/ 1080 w 1361"/>
              <a:gd name="T11" fmla="*/ 140 h 878"/>
              <a:gd name="T12" fmla="*/ 1059 w 1361"/>
              <a:gd name="T13" fmla="*/ 114 h 878"/>
              <a:gd name="T14" fmla="*/ 1035 w 1361"/>
              <a:gd name="T15" fmla="*/ 91 h 878"/>
              <a:gd name="T16" fmla="*/ 996 w 1361"/>
              <a:gd name="T17" fmla="*/ 68 h 878"/>
              <a:gd name="T18" fmla="*/ 914 w 1361"/>
              <a:gd name="T19" fmla="*/ 58 h 878"/>
              <a:gd name="T20" fmla="*/ 861 w 1361"/>
              <a:gd name="T21" fmla="*/ 24 h 878"/>
              <a:gd name="T22" fmla="*/ 851 w 1361"/>
              <a:gd name="T23" fmla="*/ 9 h 878"/>
              <a:gd name="T24" fmla="*/ 836 w 1361"/>
              <a:gd name="T25" fmla="*/ 2 h 878"/>
              <a:gd name="T26" fmla="*/ 819 w 1361"/>
              <a:gd name="T27" fmla="*/ 2 h 878"/>
              <a:gd name="T28" fmla="*/ 800 w 1361"/>
              <a:gd name="T29" fmla="*/ 27 h 878"/>
              <a:gd name="T30" fmla="*/ 812 w 1361"/>
              <a:gd name="T31" fmla="*/ 31 h 878"/>
              <a:gd name="T32" fmla="*/ 827 w 1361"/>
              <a:gd name="T33" fmla="*/ 58 h 878"/>
              <a:gd name="T34" fmla="*/ 771 w 1361"/>
              <a:gd name="T35" fmla="*/ 87 h 878"/>
              <a:gd name="T36" fmla="*/ 609 w 1361"/>
              <a:gd name="T37" fmla="*/ 85 h 878"/>
              <a:gd name="T38" fmla="*/ 484 w 1361"/>
              <a:gd name="T39" fmla="*/ 118 h 878"/>
              <a:gd name="T40" fmla="*/ 425 w 1361"/>
              <a:gd name="T41" fmla="*/ 147 h 878"/>
              <a:gd name="T42" fmla="*/ 343 w 1361"/>
              <a:gd name="T43" fmla="*/ 120 h 878"/>
              <a:gd name="T44" fmla="*/ 363 w 1361"/>
              <a:gd name="T45" fmla="*/ 169 h 878"/>
              <a:gd name="T46" fmla="*/ 328 w 1361"/>
              <a:gd name="T47" fmla="*/ 207 h 878"/>
              <a:gd name="T48" fmla="*/ 247 w 1361"/>
              <a:gd name="T49" fmla="*/ 304 h 878"/>
              <a:gd name="T50" fmla="*/ 186 w 1361"/>
              <a:gd name="T51" fmla="*/ 335 h 878"/>
              <a:gd name="T52" fmla="*/ 65 w 1361"/>
              <a:gd name="T53" fmla="*/ 541 h 878"/>
              <a:gd name="T54" fmla="*/ 36 w 1361"/>
              <a:gd name="T55" fmla="*/ 628 h 878"/>
              <a:gd name="T56" fmla="*/ 5 w 1361"/>
              <a:gd name="T57" fmla="*/ 669 h 878"/>
              <a:gd name="T58" fmla="*/ 85 w 1361"/>
              <a:gd name="T59" fmla="*/ 616 h 878"/>
              <a:gd name="T60" fmla="*/ 152 w 1361"/>
              <a:gd name="T61" fmla="*/ 590 h 878"/>
              <a:gd name="T62" fmla="*/ 266 w 1361"/>
              <a:gd name="T63" fmla="*/ 676 h 878"/>
              <a:gd name="T64" fmla="*/ 302 w 1361"/>
              <a:gd name="T65" fmla="*/ 732 h 878"/>
              <a:gd name="T66" fmla="*/ 329 w 1361"/>
              <a:gd name="T67" fmla="*/ 787 h 878"/>
              <a:gd name="T68" fmla="*/ 338 w 1361"/>
              <a:gd name="T69" fmla="*/ 812 h 878"/>
              <a:gd name="T70" fmla="*/ 432 w 1361"/>
              <a:gd name="T71" fmla="*/ 775 h 878"/>
              <a:gd name="T72" fmla="*/ 527 w 1361"/>
              <a:gd name="T73" fmla="*/ 802 h 878"/>
              <a:gd name="T74" fmla="*/ 588 w 1361"/>
              <a:gd name="T75" fmla="*/ 761 h 878"/>
              <a:gd name="T76" fmla="*/ 629 w 1361"/>
              <a:gd name="T77" fmla="*/ 722 h 878"/>
              <a:gd name="T78" fmla="*/ 616 w 1361"/>
              <a:gd name="T79" fmla="*/ 679 h 878"/>
              <a:gd name="T80" fmla="*/ 672 w 1361"/>
              <a:gd name="T81" fmla="*/ 638 h 878"/>
              <a:gd name="T82" fmla="*/ 749 w 1361"/>
              <a:gd name="T83" fmla="*/ 584 h 878"/>
              <a:gd name="T84" fmla="*/ 771 w 1361"/>
              <a:gd name="T85" fmla="*/ 657 h 878"/>
              <a:gd name="T86" fmla="*/ 800 w 1361"/>
              <a:gd name="T87" fmla="*/ 723 h 878"/>
              <a:gd name="T88" fmla="*/ 882 w 1361"/>
              <a:gd name="T89" fmla="*/ 795 h 878"/>
              <a:gd name="T90" fmla="*/ 909 w 1361"/>
              <a:gd name="T91" fmla="*/ 877 h 878"/>
              <a:gd name="T92" fmla="*/ 964 w 1361"/>
              <a:gd name="T93" fmla="*/ 715 h 878"/>
              <a:gd name="T94" fmla="*/ 991 w 1361"/>
              <a:gd name="T95" fmla="*/ 672 h 878"/>
              <a:gd name="T96" fmla="*/ 998 w 1361"/>
              <a:gd name="T97" fmla="*/ 590 h 878"/>
              <a:gd name="T98" fmla="*/ 1039 w 1361"/>
              <a:gd name="T99" fmla="*/ 570 h 878"/>
              <a:gd name="T100" fmla="*/ 1059 w 1361"/>
              <a:gd name="T101" fmla="*/ 577 h 878"/>
              <a:gd name="T102" fmla="*/ 1098 w 1361"/>
              <a:gd name="T103" fmla="*/ 648 h 878"/>
              <a:gd name="T104" fmla="*/ 1143 w 1361"/>
              <a:gd name="T105" fmla="*/ 655 h 878"/>
              <a:gd name="T106" fmla="*/ 1199 w 1361"/>
              <a:gd name="T107" fmla="*/ 640 h 878"/>
              <a:gd name="T108" fmla="*/ 1255 w 1361"/>
              <a:gd name="T109" fmla="*/ 706 h 878"/>
              <a:gd name="T110" fmla="*/ 1240 w 1361"/>
              <a:gd name="T111" fmla="*/ 633 h 878"/>
              <a:gd name="T112" fmla="*/ 1225 w 1361"/>
              <a:gd name="T113" fmla="*/ 596 h 878"/>
              <a:gd name="T114" fmla="*/ 1230 w 1361"/>
              <a:gd name="T115" fmla="*/ 560 h 878"/>
              <a:gd name="T116" fmla="*/ 1250 w 1361"/>
              <a:gd name="T117" fmla="*/ 543 h 878"/>
              <a:gd name="T118" fmla="*/ 1325 w 1361"/>
              <a:gd name="T119" fmla="*/ 556 h 878"/>
              <a:gd name="T120" fmla="*/ 1339 w 1361"/>
              <a:gd name="T121" fmla="*/ 515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1" h="878">
                <a:moveTo>
                  <a:pt x="1360" y="420"/>
                </a:moveTo>
                <a:lnTo>
                  <a:pt x="1360" y="420"/>
                </a:lnTo>
                <a:lnTo>
                  <a:pt x="1360" y="411"/>
                </a:lnTo>
                <a:lnTo>
                  <a:pt x="1358" y="405"/>
                </a:lnTo>
                <a:lnTo>
                  <a:pt x="1354" y="399"/>
                </a:lnTo>
                <a:lnTo>
                  <a:pt x="1353" y="393"/>
                </a:lnTo>
                <a:lnTo>
                  <a:pt x="1353" y="393"/>
                </a:lnTo>
                <a:lnTo>
                  <a:pt x="1346" y="396"/>
                </a:lnTo>
                <a:lnTo>
                  <a:pt x="1341" y="401"/>
                </a:lnTo>
                <a:lnTo>
                  <a:pt x="1336" y="406"/>
                </a:lnTo>
                <a:lnTo>
                  <a:pt x="1332" y="413"/>
                </a:lnTo>
                <a:lnTo>
                  <a:pt x="1332" y="413"/>
                </a:lnTo>
                <a:lnTo>
                  <a:pt x="1334" y="420"/>
                </a:lnTo>
                <a:lnTo>
                  <a:pt x="1332" y="423"/>
                </a:lnTo>
                <a:lnTo>
                  <a:pt x="1329" y="425"/>
                </a:lnTo>
                <a:lnTo>
                  <a:pt x="1325" y="427"/>
                </a:lnTo>
                <a:lnTo>
                  <a:pt x="1322" y="428"/>
                </a:lnTo>
                <a:lnTo>
                  <a:pt x="1319" y="430"/>
                </a:lnTo>
                <a:lnTo>
                  <a:pt x="1317" y="434"/>
                </a:lnTo>
                <a:lnTo>
                  <a:pt x="1319" y="440"/>
                </a:lnTo>
                <a:lnTo>
                  <a:pt x="1319" y="440"/>
                </a:lnTo>
                <a:lnTo>
                  <a:pt x="1310" y="442"/>
                </a:lnTo>
                <a:lnTo>
                  <a:pt x="1305" y="444"/>
                </a:lnTo>
                <a:lnTo>
                  <a:pt x="1293" y="449"/>
                </a:lnTo>
                <a:lnTo>
                  <a:pt x="1288" y="452"/>
                </a:lnTo>
                <a:lnTo>
                  <a:pt x="1281" y="454"/>
                </a:lnTo>
                <a:lnTo>
                  <a:pt x="1274" y="456"/>
                </a:lnTo>
                <a:lnTo>
                  <a:pt x="1264" y="454"/>
                </a:lnTo>
                <a:lnTo>
                  <a:pt x="1264" y="454"/>
                </a:lnTo>
                <a:lnTo>
                  <a:pt x="1259" y="452"/>
                </a:lnTo>
                <a:lnTo>
                  <a:pt x="1257" y="451"/>
                </a:lnTo>
                <a:lnTo>
                  <a:pt x="1257" y="447"/>
                </a:lnTo>
                <a:lnTo>
                  <a:pt x="1257" y="447"/>
                </a:lnTo>
                <a:lnTo>
                  <a:pt x="1249" y="442"/>
                </a:lnTo>
                <a:lnTo>
                  <a:pt x="1243" y="440"/>
                </a:lnTo>
                <a:lnTo>
                  <a:pt x="1237" y="440"/>
                </a:lnTo>
                <a:lnTo>
                  <a:pt x="1237" y="440"/>
                </a:lnTo>
                <a:lnTo>
                  <a:pt x="1235" y="439"/>
                </a:lnTo>
                <a:lnTo>
                  <a:pt x="1233" y="437"/>
                </a:lnTo>
                <a:lnTo>
                  <a:pt x="1230" y="434"/>
                </a:lnTo>
                <a:lnTo>
                  <a:pt x="1225" y="432"/>
                </a:lnTo>
                <a:lnTo>
                  <a:pt x="1223" y="430"/>
                </a:lnTo>
                <a:lnTo>
                  <a:pt x="1223" y="427"/>
                </a:lnTo>
                <a:lnTo>
                  <a:pt x="1223" y="427"/>
                </a:lnTo>
                <a:lnTo>
                  <a:pt x="1214" y="423"/>
                </a:lnTo>
                <a:lnTo>
                  <a:pt x="1208" y="418"/>
                </a:lnTo>
                <a:lnTo>
                  <a:pt x="1199" y="415"/>
                </a:lnTo>
                <a:lnTo>
                  <a:pt x="1194" y="413"/>
                </a:lnTo>
                <a:lnTo>
                  <a:pt x="1189" y="413"/>
                </a:lnTo>
                <a:lnTo>
                  <a:pt x="1189" y="379"/>
                </a:lnTo>
                <a:lnTo>
                  <a:pt x="1189" y="379"/>
                </a:lnTo>
                <a:lnTo>
                  <a:pt x="1177" y="374"/>
                </a:lnTo>
                <a:lnTo>
                  <a:pt x="1177" y="374"/>
                </a:lnTo>
                <a:lnTo>
                  <a:pt x="1175" y="372"/>
                </a:lnTo>
                <a:lnTo>
                  <a:pt x="1175" y="372"/>
                </a:lnTo>
                <a:lnTo>
                  <a:pt x="1163" y="367"/>
                </a:lnTo>
                <a:lnTo>
                  <a:pt x="1163" y="367"/>
                </a:lnTo>
                <a:lnTo>
                  <a:pt x="1151" y="364"/>
                </a:lnTo>
                <a:lnTo>
                  <a:pt x="1138" y="360"/>
                </a:lnTo>
                <a:lnTo>
                  <a:pt x="1122" y="359"/>
                </a:lnTo>
                <a:lnTo>
                  <a:pt x="1107" y="359"/>
                </a:lnTo>
                <a:lnTo>
                  <a:pt x="1107" y="359"/>
                </a:lnTo>
                <a:lnTo>
                  <a:pt x="1104" y="357"/>
                </a:lnTo>
                <a:lnTo>
                  <a:pt x="1102" y="353"/>
                </a:lnTo>
                <a:lnTo>
                  <a:pt x="1100" y="350"/>
                </a:lnTo>
                <a:lnTo>
                  <a:pt x="1100" y="345"/>
                </a:lnTo>
                <a:lnTo>
                  <a:pt x="1100" y="345"/>
                </a:lnTo>
                <a:lnTo>
                  <a:pt x="1098" y="340"/>
                </a:lnTo>
                <a:lnTo>
                  <a:pt x="1095" y="336"/>
                </a:lnTo>
                <a:lnTo>
                  <a:pt x="1093" y="331"/>
                </a:lnTo>
                <a:lnTo>
                  <a:pt x="1093" y="324"/>
                </a:lnTo>
                <a:lnTo>
                  <a:pt x="1093" y="277"/>
                </a:lnTo>
                <a:lnTo>
                  <a:pt x="1093" y="277"/>
                </a:lnTo>
                <a:lnTo>
                  <a:pt x="1093" y="273"/>
                </a:lnTo>
                <a:lnTo>
                  <a:pt x="1097" y="270"/>
                </a:lnTo>
                <a:lnTo>
                  <a:pt x="1098" y="266"/>
                </a:lnTo>
                <a:lnTo>
                  <a:pt x="1100" y="263"/>
                </a:lnTo>
                <a:lnTo>
                  <a:pt x="1100" y="263"/>
                </a:lnTo>
                <a:lnTo>
                  <a:pt x="1102" y="258"/>
                </a:lnTo>
                <a:lnTo>
                  <a:pt x="1104" y="254"/>
                </a:lnTo>
                <a:lnTo>
                  <a:pt x="1110" y="248"/>
                </a:lnTo>
                <a:lnTo>
                  <a:pt x="1114" y="244"/>
                </a:lnTo>
                <a:lnTo>
                  <a:pt x="1116" y="241"/>
                </a:lnTo>
                <a:lnTo>
                  <a:pt x="1116" y="236"/>
                </a:lnTo>
                <a:lnTo>
                  <a:pt x="1114" y="229"/>
                </a:lnTo>
                <a:lnTo>
                  <a:pt x="1114" y="229"/>
                </a:lnTo>
                <a:lnTo>
                  <a:pt x="1121" y="227"/>
                </a:lnTo>
                <a:lnTo>
                  <a:pt x="1124" y="224"/>
                </a:lnTo>
                <a:lnTo>
                  <a:pt x="1129" y="219"/>
                </a:lnTo>
                <a:lnTo>
                  <a:pt x="1131" y="212"/>
                </a:lnTo>
                <a:lnTo>
                  <a:pt x="1138" y="202"/>
                </a:lnTo>
                <a:lnTo>
                  <a:pt x="1143" y="198"/>
                </a:lnTo>
                <a:lnTo>
                  <a:pt x="1148" y="195"/>
                </a:lnTo>
                <a:lnTo>
                  <a:pt x="1148" y="154"/>
                </a:lnTo>
                <a:lnTo>
                  <a:pt x="1148" y="154"/>
                </a:lnTo>
                <a:lnTo>
                  <a:pt x="1121" y="157"/>
                </a:lnTo>
                <a:lnTo>
                  <a:pt x="1121" y="157"/>
                </a:lnTo>
                <a:lnTo>
                  <a:pt x="1116" y="159"/>
                </a:lnTo>
                <a:lnTo>
                  <a:pt x="1116" y="159"/>
                </a:lnTo>
                <a:lnTo>
                  <a:pt x="1110" y="154"/>
                </a:lnTo>
                <a:lnTo>
                  <a:pt x="1105" y="149"/>
                </a:lnTo>
                <a:lnTo>
                  <a:pt x="1097" y="147"/>
                </a:lnTo>
                <a:lnTo>
                  <a:pt x="1087" y="147"/>
                </a:lnTo>
                <a:lnTo>
                  <a:pt x="1087" y="147"/>
                </a:lnTo>
                <a:lnTo>
                  <a:pt x="1087" y="143"/>
                </a:lnTo>
                <a:lnTo>
                  <a:pt x="1085" y="142"/>
                </a:lnTo>
                <a:lnTo>
                  <a:pt x="1080" y="140"/>
                </a:lnTo>
                <a:lnTo>
                  <a:pt x="1080" y="140"/>
                </a:lnTo>
                <a:lnTo>
                  <a:pt x="1080" y="137"/>
                </a:lnTo>
                <a:lnTo>
                  <a:pt x="1078" y="135"/>
                </a:lnTo>
                <a:lnTo>
                  <a:pt x="1073" y="133"/>
                </a:lnTo>
                <a:lnTo>
                  <a:pt x="1073" y="133"/>
                </a:lnTo>
                <a:lnTo>
                  <a:pt x="1073" y="130"/>
                </a:lnTo>
                <a:lnTo>
                  <a:pt x="1071" y="128"/>
                </a:lnTo>
                <a:lnTo>
                  <a:pt x="1066" y="126"/>
                </a:lnTo>
                <a:lnTo>
                  <a:pt x="1066" y="126"/>
                </a:lnTo>
                <a:lnTo>
                  <a:pt x="1063" y="120"/>
                </a:lnTo>
                <a:lnTo>
                  <a:pt x="1063" y="120"/>
                </a:lnTo>
                <a:lnTo>
                  <a:pt x="1061" y="118"/>
                </a:lnTo>
                <a:lnTo>
                  <a:pt x="1061" y="118"/>
                </a:lnTo>
                <a:lnTo>
                  <a:pt x="1061" y="118"/>
                </a:lnTo>
                <a:lnTo>
                  <a:pt x="1061" y="118"/>
                </a:lnTo>
                <a:lnTo>
                  <a:pt x="1059" y="114"/>
                </a:lnTo>
                <a:lnTo>
                  <a:pt x="1059" y="114"/>
                </a:lnTo>
                <a:lnTo>
                  <a:pt x="1059" y="114"/>
                </a:lnTo>
                <a:lnTo>
                  <a:pt x="1059" y="114"/>
                </a:lnTo>
                <a:lnTo>
                  <a:pt x="1058" y="113"/>
                </a:lnTo>
                <a:lnTo>
                  <a:pt x="1056" y="113"/>
                </a:lnTo>
                <a:lnTo>
                  <a:pt x="1056" y="113"/>
                </a:lnTo>
                <a:lnTo>
                  <a:pt x="1042" y="101"/>
                </a:lnTo>
                <a:lnTo>
                  <a:pt x="1042" y="101"/>
                </a:lnTo>
                <a:lnTo>
                  <a:pt x="1040" y="99"/>
                </a:lnTo>
                <a:lnTo>
                  <a:pt x="1040" y="99"/>
                </a:lnTo>
                <a:lnTo>
                  <a:pt x="1039" y="97"/>
                </a:lnTo>
                <a:lnTo>
                  <a:pt x="1039" y="97"/>
                </a:lnTo>
                <a:lnTo>
                  <a:pt x="1039" y="97"/>
                </a:lnTo>
                <a:lnTo>
                  <a:pt x="1039" y="97"/>
                </a:lnTo>
                <a:lnTo>
                  <a:pt x="1037" y="96"/>
                </a:lnTo>
                <a:lnTo>
                  <a:pt x="1037" y="96"/>
                </a:lnTo>
                <a:lnTo>
                  <a:pt x="1037" y="94"/>
                </a:lnTo>
                <a:lnTo>
                  <a:pt x="1037" y="94"/>
                </a:lnTo>
                <a:lnTo>
                  <a:pt x="1035" y="92"/>
                </a:lnTo>
                <a:lnTo>
                  <a:pt x="1035" y="92"/>
                </a:lnTo>
                <a:lnTo>
                  <a:pt x="1035" y="91"/>
                </a:lnTo>
                <a:lnTo>
                  <a:pt x="1035" y="91"/>
                </a:lnTo>
                <a:lnTo>
                  <a:pt x="1034" y="89"/>
                </a:lnTo>
                <a:lnTo>
                  <a:pt x="1034" y="89"/>
                </a:lnTo>
                <a:lnTo>
                  <a:pt x="1034" y="87"/>
                </a:lnTo>
                <a:lnTo>
                  <a:pt x="1034" y="87"/>
                </a:lnTo>
                <a:lnTo>
                  <a:pt x="1032" y="84"/>
                </a:lnTo>
                <a:lnTo>
                  <a:pt x="1032" y="84"/>
                </a:lnTo>
                <a:lnTo>
                  <a:pt x="1032" y="84"/>
                </a:lnTo>
                <a:lnTo>
                  <a:pt x="1032" y="84"/>
                </a:lnTo>
                <a:lnTo>
                  <a:pt x="1032" y="79"/>
                </a:lnTo>
                <a:lnTo>
                  <a:pt x="1032" y="79"/>
                </a:lnTo>
                <a:lnTo>
                  <a:pt x="1023" y="77"/>
                </a:lnTo>
                <a:lnTo>
                  <a:pt x="1015" y="75"/>
                </a:lnTo>
                <a:lnTo>
                  <a:pt x="1005" y="74"/>
                </a:lnTo>
                <a:lnTo>
                  <a:pt x="998" y="72"/>
                </a:lnTo>
                <a:lnTo>
                  <a:pt x="998" y="72"/>
                </a:lnTo>
                <a:lnTo>
                  <a:pt x="996" y="70"/>
                </a:lnTo>
                <a:lnTo>
                  <a:pt x="996" y="68"/>
                </a:lnTo>
                <a:lnTo>
                  <a:pt x="994" y="67"/>
                </a:lnTo>
                <a:lnTo>
                  <a:pt x="991" y="65"/>
                </a:lnTo>
                <a:lnTo>
                  <a:pt x="991" y="65"/>
                </a:lnTo>
                <a:lnTo>
                  <a:pt x="983" y="63"/>
                </a:lnTo>
                <a:lnTo>
                  <a:pt x="979" y="62"/>
                </a:lnTo>
                <a:lnTo>
                  <a:pt x="977" y="58"/>
                </a:lnTo>
                <a:lnTo>
                  <a:pt x="977" y="58"/>
                </a:lnTo>
                <a:lnTo>
                  <a:pt x="971" y="60"/>
                </a:lnTo>
                <a:lnTo>
                  <a:pt x="964" y="58"/>
                </a:lnTo>
                <a:lnTo>
                  <a:pt x="948" y="58"/>
                </a:lnTo>
                <a:lnTo>
                  <a:pt x="942" y="56"/>
                </a:lnTo>
                <a:lnTo>
                  <a:pt x="936" y="58"/>
                </a:lnTo>
                <a:lnTo>
                  <a:pt x="931" y="60"/>
                </a:lnTo>
                <a:lnTo>
                  <a:pt x="930" y="65"/>
                </a:lnTo>
                <a:lnTo>
                  <a:pt x="930" y="65"/>
                </a:lnTo>
                <a:lnTo>
                  <a:pt x="926" y="63"/>
                </a:lnTo>
                <a:lnTo>
                  <a:pt x="923" y="62"/>
                </a:lnTo>
                <a:lnTo>
                  <a:pt x="914" y="58"/>
                </a:lnTo>
                <a:lnTo>
                  <a:pt x="913" y="56"/>
                </a:lnTo>
                <a:lnTo>
                  <a:pt x="909" y="55"/>
                </a:lnTo>
                <a:lnTo>
                  <a:pt x="909" y="50"/>
                </a:lnTo>
                <a:lnTo>
                  <a:pt x="909" y="45"/>
                </a:lnTo>
                <a:lnTo>
                  <a:pt x="909" y="45"/>
                </a:lnTo>
                <a:lnTo>
                  <a:pt x="904" y="41"/>
                </a:lnTo>
                <a:lnTo>
                  <a:pt x="899" y="38"/>
                </a:lnTo>
                <a:lnTo>
                  <a:pt x="894" y="33"/>
                </a:lnTo>
                <a:lnTo>
                  <a:pt x="889" y="31"/>
                </a:lnTo>
                <a:lnTo>
                  <a:pt x="889" y="31"/>
                </a:lnTo>
                <a:lnTo>
                  <a:pt x="884" y="31"/>
                </a:lnTo>
                <a:lnTo>
                  <a:pt x="880" y="31"/>
                </a:lnTo>
                <a:lnTo>
                  <a:pt x="880" y="31"/>
                </a:lnTo>
                <a:lnTo>
                  <a:pt x="877" y="29"/>
                </a:lnTo>
                <a:lnTo>
                  <a:pt x="877" y="29"/>
                </a:lnTo>
                <a:lnTo>
                  <a:pt x="870" y="24"/>
                </a:lnTo>
                <a:lnTo>
                  <a:pt x="861" y="24"/>
                </a:lnTo>
                <a:lnTo>
                  <a:pt x="861" y="24"/>
                </a:lnTo>
                <a:lnTo>
                  <a:pt x="858" y="19"/>
                </a:lnTo>
                <a:lnTo>
                  <a:pt x="858" y="19"/>
                </a:lnTo>
                <a:lnTo>
                  <a:pt x="858" y="17"/>
                </a:lnTo>
                <a:lnTo>
                  <a:pt x="858" y="17"/>
                </a:lnTo>
                <a:lnTo>
                  <a:pt x="856" y="16"/>
                </a:lnTo>
                <a:lnTo>
                  <a:pt x="856" y="16"/>
                </a:lnTo>
                <a:lnTo>
                  <a:pt x="856" y="16"/>
                </a:lnTo>
                <a:lnTo>
                  <a:pt x="856" y="16"/>
                </a:lnTo>
                <a:lnTo>
                  <a:pt x="855" y="14"/>
                </a:lnTo>
                <a:lnTo>
                  <a:pt x="855" y="14"/>
                </a:lnTo>
                <a:lnTo>
                  <a:pt x="855" y="12"/>
                </a:lnTo>
                <a:lnTo>
                  <a:pt x="855" y="12"/>
                </a:lnTo>
                <a:lnTo>
                  <a:pt x="853" y="12"/>
                </a:lnTo>
                <a:lnTo>
                  <a:pt x="853" y="12"/>
                </a:lnTo>
                <a:lnTo>
                  <a:pt x="851" y="10"/>
                </a:lnTo>
                <a:lnTo>
                  <a:pt x="851" y="10"/>
                </a:lnTo>
                <a:lnTo>
                  <a:pt x="851" y="9"/>
                </a:lnTo>
                <a:lnTo>
                  <a:pt x="851" y="9"/>
                </a:lnTo>
                <a:lnTo>
                  <a:pt x="850" y="9"/>
                </a:lnTo>
                <a:lnTo>
                  <a:pt x="850" y="9"/>
                </a:lnTo>
                <a:lnTo>
                  <a:pt x="848" y="7"/>
                </a:lnTo>
                <a:lnTo>
                  <a:pt x="848" y="7"/>
                </a:lnTo>
                <a:lnTo>
                  <a:pt x="846" y="7"/>
                </a:lnTo>
                <a:lnTo>
                  <a:pt x="846" y="7"/>
                </a:lnTo>
                <a:lnTo>
                  <a:pt x="844" y="5"/>
                </a:lnTo>
                <a:lnTo>
                  <a:pt x="844" y="5"/>
                </a:lnTo>
                <a:lnTo>
                  <a:pt x="844" y="5"/>
                </a:lnTo>
                <a:lnTo>
                  <a:pt x="844" y="5"/>
                </a:lnTo>
                <a:lnTo>
                  <a:pt x="841" y="4"/>
                </a:lnTo>
                <a:lnTo>
                  <a:pt x="841" y="4"/>
                </a:lnTo>
                <a:lnTo>
                  <a:pt x="839" y="4"/>
                </a:lnTo>
                <a:lnTo>
                  <a:pt x="839" y="4"/>
                </a:lnTo>
                <a:lnTo>
                  <a:pt x="838" y="2"/>
                </a:lnTo>
                <a:lnTo>
                  <a:pt x="838" y="2"/>
                </a:lnTo>
                <a:lnTo>
                  <a:pt x="836" y="2"/>
                </a:lnTo>
                <a:lnTo>
                  <a:pt x="836" y="2"/>
                </a:lnTo>
                <a:lnTo>
                  <a:pt x="834" y="2"/>
                </a:lnTo>
                <a:lnTo>
                  <a:pt x="834" y="2"/>
                </a:lnTo>
                <a:lnTo>
                  <a:pt x="832" y="0"/>
                </a:lnTo>
                <a:lnTo>
                  <a:pt x="832" y="0"/>
                </a:lnTo>
                <a:lnTo>
                  <a:pt x="831" y="0"/>
                </a:lnTo>
                <a:lnTo>
                  <a:pt x="831" y="0"/>
                </a:lnTo>
                <a:lnTo>
                  <a:pt x="829" y="0"/>
                </a:lnTo>
                <a:lnTo>
                  <a:pt x="829" y="0"/>
                </a:lnTo>
                <a:lnTo>
                  <a:pt x="827" y="0"/>
                </a:lnTo>
                <a:lnTo>
                  <a:pt x="827" y="0"/>
                </a:lnTo>
                <a:lnTo>
                  <a:pt x="826" y="0"/>
                </a:lnTo>
                <a:lnTo>
                  <a:pt x="826" y="0"/>
                </a:lnTo>
                <a:lnTo>
                  <a:pt x="822" y="0"/>
                </a:lnTo>
                <a:lnTo>
                  <a:pt x="822" y="0"/>
                </a:lnTo>
                <a:lnTo>
                  <a:pt x="822" y="2"/>
                </a:lnTo>
                <a:lnTo>
                  <a:pt x="822" y="2"/>
                </a:lnTo>
                <a:lnTo>
                  <a:pt x="819" y="2"/>
                </a:lnTo>
                <a:lnTo>
                  <a:pt x="819" y="2"/>
                </a:lnTo>
                <a:lnTo>
                  <a:pt x="817" y="2"/>
                </a:lnTo>
                <a:lnTo>
                  <a:pt x="817" y="2"/>
                </a:lnTo>
                <a:lnTo>
                  <a:pt x="814" y="4"/>
                </a:lnTo>
                <a:lnTo>
                  <a:pt x="814" y="4"/>
                </a:lnTo>
                <a:lnTo>
                  <a:pt x="814" y="7"/>
                </a:lnTo>
                <a:lnTo>
                  <a:pt x="814" y="10"/>
                </a:lnTo>
                <a:lnTo>
                  <a:pt x="814" y="10"/>
                </a:lnTo>
                <a:lnTo>
                  <a:pt x="810" y="10"/>
                </a:lnTo>
                <a:lnTo>
                  <a:pt x="807" y="10"/>
                </a:lnTo>
                <a:lnTo>
                  <a:pt x="807" y="10"/>
                </a:lnTo>
                <a:lnTo>
                  <a:pt x="805" y="14"/>
                </a:lnTo>
                <a:lnTo>
                  <a:pt x="805" y="19"/>
                </a:lnTo>
                <a:lnTo>
                  <a:pt x="803" y="22"/>
                </a:lnTo>
                <a:lnTo>
                  <a:pt x="803" y="24"/>
                </a:lnTo>
                <a:lnTo>
                  <a:pt x="800" y="24"/>
                </a:lnTo>
                <a:lnTo>
                  <a:pt x="800" y="24"/>
                </a:lnTo>
                <a:lnTo>
                  <a:pt x="800" y="27"/>
                </a:lnTo>
                <a:lnTo>
                  <a:pt x="800" y="27"/>
                </a:lnTo>
                <a:lnTo>
                  <a:pt x="800" y="27"/>
                </a:lnTo>
                <a:lnTo>
                  <a:pt x="800" y="27"/>
                </a:lnTo>
                <a:lnTo>
                  <a:pt x="802" y="29"/>
                </a:lnTo>
                <a:lnTo>
                  <a:pt x="802" y="29"/>
                </a:lnTo>
                <a:lnTo>
                  <a:pt x="802" y="31"/>
                </a:lnTo>
                <a:lnTo>
                  <a:pt x="802" y="31"/>
                </a:lnTo>
                <a:lnTo>
                  <a:pt x="803" y="31"/>
                </a:lnTo>
                <a:lnTo>
                  <a:pt x="803" y="31"/>
                </a:lnTo>
                <a:lnTo>
                  <a:pt x="805" y="31"/>
                </a:lnTo>
                <a:lnTo>
                  <a:pt x="805" y="31"/>
                </a:lnTo>
                <a:lnTo>
                  <a:pt x="807" y="33"/>
                </a:lnTo>
                <a:lnTo>
                  <a:pt x="807" y="33"/>
                </a:lnTo>
                <a:lnTo>
                  <a:pt x="809" y="33"/>
                </a:lnTo>
                <a:lnTo>
                  <a:pt x="809" y="33"/>
                </a:lnTo>
                <a:lnTo>
                  <a:pt x="812" y="33"/>
                </a:lnTo>
                <a:lnTo>
                  <a:pt x="812" y="33"/>
                </a:lnTo>
                <a:lnTo>
                  <a:pt x="812" y="31"/>
                </a:lnTo>
                <a:lnTo>
                  <a:pt x="812" y="31"/>
                </a:lnTo>
                <a:lnTo>
                  <a:pt x="815" y="31"/>
                </a:lnTo>
                <a:lnTo>
                  <a:pt x="815" y="31"/>
                </a:lnTo>
                <a:lnTo>
                  <a:pt x="826" y="31"/>
                </a:lnTo>
                <a:lnTo>
                  <a:pt x="826" y="31"/>
                </a:lnTo>
                <a:lnTo>
                  <a:pt x="829" y="31"/>
                </a:lnTo>
                <a:lnTo>
                  <a:pt x="834" y="31"/>
                </a:lnTo>
                <a:lnTo>
                  <a:pt x="834" y="38"/>
                </a:lnTo>
                <a:lnTo>
                  <a:pt x="834" y="38"/>
                </a:lnTo>
                <a:lnTo>
                  <a:pt x="829" y="45"/>
                </a:lnTo>
                <a:lnTo>
                  <a:pt x="829" y="45"/>
                </a:lnTo>
                <a:lnTo>
                  <a:pt x="831" y="50"/>
                </a:lnTo>
                <a:lnTo>
                  <a:pt x="831" y="50"/>
                </a:lnTo>
                <a:lnTo>
                  <a:pt x="834" y="55"/>
                </a:lnTo>
                <a:lnTo>
                  <a:pt x="834" y="55"/>
                </a:lnTo>
                <a:lnTo>
                  <a:pt x="834" y="58"/>
                </a:lnTo>
                <a:lnTo>
                  <a:pt x="834" y="58"/>
                </a:lnTo>
                <a:lnTo>
                  <a:pt x="831" y="58"/>
                </a:lnTo>
                <a:lnTo>
                  <a:pt x="827" y="58"/>
                </a:lnTo>
                <a:lnTo>
                  <a:pt x="822" y="58"/>
                </a:lnTo>
                <a:lnTo>
                  <a:pt x="821" y="58"/>
                </a:lnTo>
                <a:lnTo>
                  <a:pt x="821" y="58"/>
                </a:lnTo>
                <a:lnTo>
                  <a:pt x="815" y="67"/>
                </a:lnTo>
                <a:lnTo>
                  <a:pt x="812" y="70"/>
                </a:lnTo>
                <a:lnTo>
                  <a:pt x="807" y="72"/>
                </a:lnTo>
                <a:lnTo>
                  <a:pt x="807" y="72"/>
                </a:lnTo>
                <a:lnTo>
                  <a:pt x="803" y="74"/>
                </a:lnTo>
                <a:lnTo>
                  <a:pt x="800" y="75"/>
                </a:lnTo>
                <a:lnTo>
                  <a:pt x="797" y="79"/>
                </a:lnTo>
                <a:lnTo>
                  <a:pt x="793" y="79"/>
                </a:lnTo>
                <a:lnTo>
                  <a:pt x="793" y="79"/>
                </a:lnTo>
                <a:lnTo>
                  <a:pt x="788" y="79"/>
                </a:lnTo>
                <a:lnTo>
                  <a:pt x="785" y="80"/>
                </a:lnTo>
                <a:lnTo>
                  <a:pt x="781" y="82"/>
                </a:lnTo>
                <a:lnTo>
                  <a:pt x="780" y="85"/>
                </a:lnTo>
                <a:lnTo>
                  <a:pt x="780" y="85"/>
                </a:lnTo>
                <a:lnTo>
                  <a:pt x="771" y="87"/>
                </a:lnTo>
                <a:lnTo>
                  <a:pt x="764" y="85"/>
                </a:lnTo>
                <a:lnTo>
                  <a:pt x="759" y="82"/>
                </a:lnTo>
                <a:lnTo>
                  <a:pt x="756" y="79"/>
                </a:lnTo>
                <a:lnTo>
                  <a:pt x="752" y="75"/>
                </a:lnTo>
                <a:lnTo>
                  <a:pt x="747" y="72"/>
                </a:lnTo>
                <a:lnTo>
                  <a:pt x="740" y="70"/>
                </a:lnTo>
                <a:lnTo>
                  <a:pt x="732" y="72"/>
                </a:lnTo>
                <a:lnTo>
                  <a:pt x="732" y="72"/>
                </a:lnTo>
                <a:lnTo>
                  <a:pt x="711" y="75"/>
                </a:lnTo>
                <a:lnTo>
                  <a:pt x="686" y="77"/>
                </a:lnTo>
                <a:lnTo>
                  <a:pt x="658" y="77"/>
                </a:lnTo>
                <a:lnTo>
                  <a:pt x="629" y="79"/>
                </a:lnTo>
                <a:lnTo>
                  <a:pt x="629" y="79"/>
                </a:lnTo>
                <a:lnTo>
                  <a:pt x="616" y="79"/>
                </a:lnTo>
                <a:lnTo>
                  <a:pt x="611" y="80"/>
                </a:lnTo>
                <a:lnTo>
                  <a:pt x="609" y="82"/>
                </a:lnTo>
                <a:lnTo>
                  <a:pt x="609" y="85"/>
                </a:lnTo>
                <a:lnTo>
                  <a:pt x="609" y="85"/>
                </a:lnTo>
                <a:lnTo>
                  <a:pt x="595" y="87"/>
                </a:lnTo>
                <a:lnTo>
                  <a:pt x="582" y="85"/>
                </a:lnTo>
                <a:lnTo>
                  <a:pt x="554" y="79"/>
                </a:lnTo>
                <a:lnTo>
                  <a:pt x="554" y="79"/>
                </a:lnTo>
                <a:lnTo>
                  <a:pt x="539" y="77"/>
                </a:lnTo>
                <a:lnTo>
                  <a:pt x="532" y="75"/>
                </a:lnTo>
                <a:lnTo>
                  <a:pt x="527" y="72"/>
                </a:lnTo>
                <a:lnTo>
                  <a:pt x="527" y="72"/>
                </a:lnTo>
                <a:lnTo>
                  <a:pt x="517" y="77"/>
                </a:lnTo>
                <a:lnTo>
                  <a:pt x="517" y="77"/>
                </a:lnTo>
                <a:lnTo>
                  <a:pt x="510" y="84"/>
                </a:lnTo>
                <a:lnTo>
                  <a:pt x="505" y="92"/>
                </a:lnTo>
                <a:lnTo>
                  <a:pt x="501" y="103"/>
                </a:lnTo>
                <a:lnTo>
                  <a:pt x="500" y="113"/>
                </a:lnTo>
                <a:lnTo>
                  <a:pt x="500" y="113"/>
                </a:lnTo>
                <a:lnTo>
                  <a:pt x="493" y="113"/>
                </a:lnTo>
                <a:lnTo>
                  <a:pt x="488" y="116"/>
                </a:lnTo>
                <a:lnTo>
                  <a:pt x="484" y="118"/>
                </a:lnTo>
                <a:lnTo>
                  <a:pt x="479" y="120"/>
                </a:lnTo>
                <a:lnTo>
                  <a:pt x="479" y="120"/>
                </a:lnTo>
                <a:lnTo>
                  <a:pt x="478" y="121"/>
                </a:lnTo>
                <a:lnTo>
                  <a:pt x="476" y="123"/>
                </a:lnTo>
                <a:lnTo>
                  <a:pt x="472" y="126"/>
                </a:lnTo>
                <a:lnTo>
                  <a:pt x="467" y="128"/>
                </a:lnTo>
                <a:lnTo>
                  <a:pt x="466" y="130"/>
                </a:lnTo>
                <a:lnTo>
                  <a:pt x="466" y="133"/>
                </a:lnTo>
                <a:lnTo>
                  <a:pt x="466" y="133"/>
                </a:lnTo>
                <a:lnTo>
                  <a:pt x="457" y="131"/>
                </a:lnTo>
                <a:lnTo>
                  <a:pt x="452" y="133"/>
                </a:lnTo>
                <a:lnTo>
                  <a:pt x="447" y="135"/>
                </a:lnTo>
                <a:lnTo>
                  <a:pt x="443" y="138"/>
                </a:lnTo>
                <a:lnTo>
                  <a:pt x="440" y="142"/>
                </a:lnTo>
                <a:lnTo>
                  <a:pt x="437" y="145"/>
                </a:lnTo>
                <a:lnTo>
                  <a:pt x="432" y="147"/>
                </a:lnTo>
                <a:lnTo>
                  <a:pt x="425" y="147"/>
                </a:lnTo>
                <a:lnTo>
                  <a:pt x="425" y="147"/>
                </a:lnTo>
                <a:lnTo>
                  <a:pt x="413" y="145"/>
                </a:lnTo>
                <a:lnTo>
                  <a:pt x="403" y="140"/>
                </a:lnTo>
                <a:lnTo>
                  <a:pt x="396" y="135"/>
                </a:lnTo>
                <a:lnTo>
                  <a:pt x="392" y="131"/>
                </a:lnTo>
                <a:lnTo>
                  <a:pt x="391" y="126"/>
                </a:lnTo>
                <a:lnTo>
                  <a:pt x="391" y="126"/>
                </a:lnTo>
                <a:lnTo>
                  <a:pt x="380" y="123"/>
                </a:lnTo>
                <a:lnTo>
                  <a:pt x="372" y="118"/>
                </a:lnTo>
                <a:lnTo>
                  <a:pt x="365" y="111"/>
                </a:lnTo>
                <a:lnTo>
                  <a:pt x="356" y="106"/>
                </a:lnTo>
                <a:lnTo>
                  <a:pt x="356" y="106"/>
                </a:lnTo>
                <a:lnTo>
                  <a:pt x="355" y="111"/>
                </a:lnTo>
                <a:lnTo>
                  <a:pt x="353" y="113"/>
                </a:lnTo>
                <a:lnTo>
                  <a:pt x="350" y="113"/>
                </a:lnTo>
                <a:lnTo>
                  <a:pt x="350" y="113"/>
                </a:lnTo>
                <a:lnTo>
                  <a:pt x="346" y="113"/>
                </a:lnTo>
                <a:lnTo>
                  <a:pt x="345" y="114"/>
                </a:lnTo>
                <a:lnTo>
                  <a:pt x="343" y="120"/>
                </a:lnTo>
                <a:lnTo>
                  <a:pt x="343" y="120"/>
                </a:lnTo>
                <a:lnTo>
                  <a:pt x="341" y="125"/>
                </a:lnTo>
                <a:lnTo>
                  <a:pt x="339" y="126"/>
                </a:lnTo>
                <a:lnTo>
                  <a:pt x="336" y="126"/>
                </a:lnTo>
                <a:lnTo>
                  <a:pt x="336" y="126"/>
                </a:lnTo>
                <a:lnTo>
                  <a:pt x="329" y="126"/>
                </a:lnTo>
                <a:lnTo>
                  <a:pt x="329" y="126"/>
                </a:lnTo>
                <a:lnTo>
                  <a:pt x="333" y="131"/>
                </a:lnTo>
                <a:lnTo>
                  <a:pt x="336" y="135"/>
                </a:lnTo>
                <a:lnTo>
                  <a:pt x="346" y="138"/>
                </a:lnTo>
                <a:lnTo>
                  <a:pt x="351" y="140"/>
                </a:lnTo>
                <a:lnTo>
                  <a:pt x="356" y="143"/>
                </a:lnTo>
                <a:lnTo>
                  <a:pt x="360" y="149"/>
                </a:lnTo>
                <a:lnTo>
                  <a:pt x="363" y="154"/>
                </a:lnTo>
                <a:lnTo>
                  <a:pt x="363" y="154"/>
                </a:lnTo>
                <a:lnTo>
                  <a:pt x="363" y="159"/>
                </a:lnTo>
                <a:lnTo>
                  <a:pt x="363" y="164"/>
                </a:lnTo>
                <a:lnTo>
                  <a:pt x="363" y="169"/>
                </a:lnTo>
                <a:lnTo>
                  <a:pt x="363" y="174"/>
                </a:lnTo>
                <a:lnTo>
                  <a:pt x="363" y="174"/>
                </a:lnTo>
                <a:lnTo>
                  <a:pt x="362" y="179"/>
                </a:lnTo>
                <a:lnTo>
                  <a:pt x="360" y="181"/>
                </a:lnTo>
                <a:lnTo>
                  <a:pt x="356" y="181"/>
                </a:lnTo>
                <a:lnTo>
                  <a:pt x="356" y="181"/>
                </a:lnTo>
                <a:lnTo>
                  <a:pt x="355" y="186"/>
                </a:lnTo>
                <a:lnTo>
                  <a:pt x="353" y="188"/>
                </a:lnTo>
                <a:lnTo>
                  <a:pt x="350" y="188"/>
                </a:lnTo>
                <a:lnTo>
                  <a:pt x="350" y="188"/>
                </a:lnTo>
                <a:lnTo>
                  <a:pt x="339" y="195"/>
                </a:lnTo>
                <a:lnTo>
                  <a:pt x="339" y="195"/>
                </a:lnTo>
                <a:lnTo>
                  <a:pt x="336" y="198"/>
                </a:lnTo>
                <a:lnTo>
                  <a:pt x="336" y="198"/>
                </a:lnTo>
                <a:lnTo>
                  <a:pt x="331" y="203"/>
                </a:lnTo>
                <a:lnTo>
                  <a:pt x="331" y="203"/>
                </a:lnTo>
                <a:lnTo>
                  <a:pt x="328" y="207"/>
                </a:lnTo>
                <a:lnTo>
                  <a:pt x="328" y="207"/>
                </a:lnTo>
                <a:lnTo>
                  <a:pt x="319" y="213"/>
                </a:lnTo>
                <a:lnTo>
                  <a:pt x="319" y="213"/>
                </a:lnTo>
                <a:lnTo>
                  <a:pt x="319" y="213"/>
                </a:lnTo>
                <a:lnTo>
                  <a:pt x="319" y="213"/>
                </a:lnTo>
                <a:lnTo>
                  <a:pt x="295" y="239"/>
                </a:lnTo>
                <a:lnTo>
                  <a:pt x="281" y="253"/>
                </a:lnTo>
                <a:lnTo>
                  <a:pt x="268" y="263"/>
                </a:lnTo>
                <a:lnTo>
                  <a:pt x="268" y="263"/>
                </a:lnTo>
                <a:lnTo>
                  <a:pt x="266" y="272"/>
                </a:lnTo>
                <a:lnTo>
                  <a:pt x="264" y="277"/>
                </a:lnTo>
                <a:lnTo>
                  <a:pt x="259" y="280"/>
                </a:lnTo>
                <a:lnTo>
                  <a:pt x="254" y="283"/>
                </a:lnTo>
                <a:lnTo>
                  <a:pt x="254" y="283"/>
                </a:lnTo>
                <a:lnTo>
                  <a:pt x="254" y="290"/>
                </a:lnTo>
                <a:lnTo>
                  <a:pt x="251" y="295"/>
                </a:lnTo>
                <a:lnTo>
                  <a:pt x="249" y="299"/>
                </a:lnTo>
                <a:lnTo>
                  <a:pt x="247" y="304"/>
                </a:lnTo>
                <a:lnTo>
                  <a:pt x="247" y="304"/>
                </a:lnTo>
                <a:lnTo>
                  <a:pt x="239" y="302"/>
                </a:lnTo>
                <a:lnTo>
                  <a:pt x="234" y="304"/>
                </a:lnTo>
                <a:lnTo>
                  <a:pt x="228" y="306"/>
                </a:lnTo>
                <a:lnTo>
                  <a:pt x="225" y="309"/>
                </a:lnTo>
                <a:lnTo>
                  <a:pt x="222" y="312"/>
                </a:lnTo>
                <a:lnTo>
                  <a:pt x="218" y="316"/>
                </a:lnTo>
                <a:lnTo>
                  <a:pt x="213" y="318"/>
                </a:lnTo>
                <a:lnTo>
                  <a:pt x="206" y="318"/>
                </a:lnTo>
                <a:lnTo>
                  <a:pt x="206" y="318"/>
                </a:lnTo>
                <a:lnTo>
                  <a:pt x="205" y="319"/>
                </a:lnTo>
                <a:lnTo>
                  <a:pt x="203" y="321"/>
                </a:lnTo>
                <a:lnTo>
                  <a:pt x="199" y="324"/>
                </a:lnTo>
                <a:lnTo>
                  <a:pt x="194" y="326"/>
                </a:lnTo>
                <a:lnTo>
                  <a:pt x="193" y="328"/>
                </a:lnTo>
                <a:lnTo>
                  <a:pt x="193" y="331"/>
                </a:lnTo>
                <a:lnTo>
                  <a:pt x="193" y="331"/>
                </a:lnTo>
                <a:lnTo>
                  <a:pt x="189" y="333"/>
                </a:lnTo>
                <a:lnTo>
                  <a:pt x="186" y="335"/>
                </a:lnTo>
                <a:lnTo>
                  <a:pt x="182" y="338"/>
                </a:lnTo>
                <a:lnTo>
                  <a:pt x="179" y="338"/>
                </a:lnTo>
                <a:lnTo>
                  <a:pt x="179" y="406"/>
                </a:lnTo>
                <a:lnTo>
                  <a:pt x="179" y="406"/>
                </a:lnTo>
                <a:lnTo>
                  <a:pt x="158" y="420"/>
                </a:lnTo>
                <a:lnTo>
                  <a:pt x="138" y="434"/>
                </a:lnTo>
                <a:lnTo>
                  <a:pt x="138" y="434"/>
                </a:lnTo>
                <a:lnTo>
                  <a:pt x="128" y="440"/>
                </a:lnTo>
                <a:lnTo>
                  <a:pt x="119" y="447"/>
                </a:lnTo>
                <a:lnTo>
                  <a:pt x="104" y="464"/>
                </a:lnTo>
                <a:lnTo>
                  <a:pt x="89" y="481"/>
                </a:lnTo>
                <a:lnTo>
                  <a:pt x="80" y="488"/>
                </a:lnTo>
                <a:lnTo>
                  <a:pt x="70" y="495"/>
                </a:lnTo>
                <a:lnTo>
                  <a:pt x="70" y="536"/>
                </a:lnTo>
                <a:lnTo>
                  <a:pt x="70" y="536"/>
                </a:lnTo>
                <a:lnTo>
                  <a:pt x="66" y="536"/>
                </a:lnTo>
                <a:lnTo>
                  <a:pt x="66" y="538"/>
                </a:lnTo>
                <a:lnTo>
                  <a:pt x="65" y="541"/>
                </a:lnTo>
                <a:lnTo>
                  <a:pt x="65" y="546"/>
                </a:lnTo>
                <a:lnTo>
                  <a:pt x="63" y="549"/>
                </a:lnTo>
                <a:lnTo>
                  <a:pt x="63" y="549"/>
                </a:lnTo>
                <a:lnTo>
                  <a:pt x="60" y="549"/>
                </a:lnTo>
                <a:lnTo>
                  <a:pt x="56" y="549"/>
                </a:lnTo>
                <a:lnTo>
                  <a:pt x="56" y="549"/>
                </a:lnTo>
                <a:lnTo>
                  <a:pt x="56" y="555"/>
                </a:lnTo>
                <a:lnTo>
                  <a:pt x="56" y="560"/>
                </a:lnTo>
                <a:lnTo>
                  <a:pt x="56" y="565"/>
                </a:lnTo>
                <a:lnTo>
                  <a:pt x="56" y="570"/>
                </a:lnTo>
                <a:lnTo>
                  <a:pt x="56" y="570"/>
                </a:lnTo>
                <a:lnTo>
                  <a:pt x="51" y="582"/>
                </a:lnTo>
                <a:lnTo>
                  <a:pt x="48" y="596"/>
                </a:lnTo>
                <a:lnTo>
                  <a:pt x="44" y="609"/>
                </a:lnTo>
                <a:lnTo>
                  <a:pt x="43" y="625"/>
                </a:lnTo>
                <a:lnTo>
                  <a:pt x="43" y="625"/>
                </a:lnTo>
                <a:lnTo>
                  <a:pt x="37" y="626"/>
                </a:lnTo>
                <a:lnTo>
                  <a:pt x="36" y="628"/>
                </a:lnTo>
                <a:lnTo>
                  <a:pt x="31" y="633"/>
                </a:lnTo>
                <a:lnTo>
                  <a:pt x="29" y="636"/>
                </a:lnTo>
                <a:lnTo>
                  <a:pt x="25" y="638"/>
                </a:lnTo>
                <a:lnTo>
                  <a:pt x="20" y="640"/>
                </a:lnTo>
                <a:lnTo>
                  <a:pt x="15" y="638"/>
                </a:lnTo>
                <a:lnTo>
                  <a:pt x="15" y="638"/>
                </a:lnTo>
                <a:lnTo>
                  <a:pt x="14" y="643"/>
                </a:lnTo>
                <a:lnTo>
                  <a:pt x="12" y="645"/>
                </a:lnTo>
                <a:lnTo>
                  <a:pt x="7" y="650"/>
                </a:lnTo>
                <a:lnTo>
                  <a:pt x="3" y="652"/>
                </a:lnTo>
                <a:lnTo>
                  <a:pt x="2" y="655"/>
                </a:lnTo>
                <a:lnTo>
                  <a:pt x="0" y="660"/>
                </a:lnTo>
                <a:lnTo>
                  <a:pt x="2" y="665"/>
                </a:lnTo>
                <a:lnTo>
                  <a:pt x="2" y="665"/>
                </a:lnTo>
                <a:lnTo>
                  <a:pt x="2" y="665"/>
                </a:lnTo>
                <a:lnTo>
                  <a:pt x="2" y="665"/>
                </a:lnTo>
                <a:lnTo>
                  <a:pt x="5" y="669"/>
                </a:lnTo>
                <a:lnTo>
                  <a:pt x="5" y="669"/>
                </a:lnTo>
                <a:lnTo>
                  <a:pt x="8" y="672"/>
                </a:lnTo>
                <a:lnTo>
                  <a:pt x="29" y="672"/>
                </a:lnTo>
                <a:lnTo>
                  <a:pt x="29" y="672"/>
                </a:lnTo>
                <a:lnTo>
                  <a:pt x="31" y="676"/>
                </a:lnTo>
                <a:lnTo>
                  <a:pt x="34" y="676"/>
                </a:lnTo>
                <a:lnTo>
                  <a:pt x="37" y="674"/>
                </a:lnTo>
                <a:lnTo>
                  <a:pt x="43" y="672"/>
                </a:lnTo>
                <a:lnTo>
                  <a:pt x="43" y="672"/>
                </a:lnTo>
                <a:lnTo>
                  <a:pt x="51" y="667"/>
                </a:lnTo>
                <a:lnTo>
                  <a:pt x="61" y="664"/>
                </a:lnTo>
                <a:lnTo>
                  <a:pt x="70" y="659"/>
                </a:lnTo>
                <a:lnTo>
                  <a:pt x="73" y="655"/>
                </a:lnTo>
                <a:lnTo>
                  <a:pt x="77" y="652"/>
                </a:lnTo>
                <a:lnTo>
                  <a:pt x="83" y="652"/>
                </a:lnTo>
                <a:lnTo>
                  <a:pt x="83" y="652"/>
                </a:lnTo>
                <a:lnTo>
                  <a:pt x="83" y="633"/>
                </a:lnTo>
                <a:lnTo>
                  <a:pt x="83" y="625"/>
                </a:lnTo>
                <a:lnTo>
                  <a:pt x="85" y="616"/>
                </a:lnTo>
                <a:lnTo>
                  <a:pt x="89" y="609"/>
                </a:lnTo>
                <a:lnTo>
                  <a:pt x="92" y="604"/>
                </a:lnTo>
                <a:lnTo>
                  <a:pt x="97" y="601"/>
                </a:lnTo>
                <a:lnTo>
                  <a:pt x="104" y="597"/>
                </a:lnTo>
                <a:lnTo>
                  <a:pt x="104" y="597"/>
                </a:lnTo>
                <a:lnTo>
                  <a:pt x="109" y="597"/>
                </a:lnTo>
                <a:lnTo>
                  <a:pt x="114" y="597"/>
                </a:lnTo>
                <a:lnTo>
                  <a:pt x="119" y="602"/>
                </a:lnTo>
                <a:lnTo>
                  <a:pt x="126" y="606"/>
                </a:lnTo>
                <a:lnTo>
                  <a:pt x="131" y="606"/>
                </a:lnTo>
                <a:lnTo>
                  <a:pt x="138" y="604"/>
                </a:lnTo>
                <a:lnTo>
                  <a:pt x="138" y="604"/>
                </a:lnTo>
                <a:lnTo>
                  <a:pt x="138" y="601"/>
                </a:lnTo>
                <a:lnTo>
                  <a:pt x="140" y="599"/>
                </a:lnTo>
                <a:lnTo>
                  <a:pt x="145" y="597"/>
                </a:lnTo>
                <a:lnTo>
                  <a:pt x="148" y="594"/>
                </a:lnTo>
                <a:lnTo>
                  <a:pt x="150" y="592"/>
                </a:lnTo>
                <a:lnTo>
                  <a:pt x="152" y="590"/>
                </a:lnTo>
                <a:lnTo>
                  <a:pt x="152" y="590"/>
                </a:lnTo>
                <a:lnTo>
                  <a:pt x="157" y="589"/>
                </a:lnTo>
                <a:lnTo>
                  <a:pt x="160" y="587"/>
                </a:lnTo>
                <a:lnTo>
                  <a:pt x="165" y="584"/>
                </a:lnTo>
                <a:lnTo>
                  <a:pt x="172" y="584"/>
                </a:lnTo>
                <a:lnTo>
                  <a:pt x="247" y="584"/>
                </a:lnTo>
                <a:lnTo>
                  <a:pt x="247" y="584"/>
                </a:lnTo>
                <a:lnTo>
                  <a:pt x="247" y="590"/>
                </a:lnTo>
                <a:lnTo>
                  <a:pt x="251" y="594"/>
                </a:lnTo>
                <a:lnTo>
                  <a:pt x="254" y="597"/>
                </a:lnTo>
                <a:lnTo>
                  <a:pt x="261" y="597"/>
                </a:lnTo>
                <a:lnTo>
                  <a:pt x="261" y="597"/>
                </a:lnTo>
                <a:lnTo>
                  <a:pt x="261" y="609"/>
                </a:lnTo>
                <a:lnTo>
                  <a:pt x="263" y="621"/>
                </a:lnTo>
                <a:lnTo>
                  <a:pt x="266" y="643"/>
                </a:lnTo>
                <a:lnTo>
                  <a:pt x="268" y="655"/>
                </a:lnTo>
                <a:lnTo>
                  <a:pt x="268" y="665"/>
                </a:lnTo>
                <a:lnTo>
                  <a:pt x="266" y="676"/>
                </a:lnTo>
                <a:lnTo>
                  <a:pt x="261" y="686"/>
                </a:lnTo>
                <a:lnTo>
                  <a:pt x="261" y="686"/>
                </a:lnTo>
                <a:lnTo>
                  <a:pt x="266" y="694"/>
                </a:lnTo>
                <a:lnTo>
                  <a:pt x="270" y="698"/>
                </a:lnTo>
                <a:lnTo>
                  <a:pt x="275" y="700"/>
                </a:lnTo>
                <a:lnTo>
                  <a:pt x="275" y="700"/>
                </a:lnTo>
                <a:lnTo>
                  <a:pt x="276" y="701"/>
                </a:lnTo>
                <a:lnTo>
                  <a:pt x="278" y="703"/>
                </a:lnTo>
                <a:lnTo>
                  <a:pt x="281" y="706"/>
                </a:lnTo>
                <a:lnTo>
                  <a:pt x="283" y="712"/>
                </a:lnTo>
                <a:lnTo>
                  <a:pt x="285" y="713"/>
                </a:lnTo>
                <a:lnTo>
                  <a:pt x="288" y="713"/>
                </a:lnTo>
                <a:lnTo>
                  <a:pt x="288" y="713"/>
                </a:lnTo>
                <a:lnTo>
                  <a:pt x="293" y="722"/>
                </a:lnTo>
                <a:lnTo>
                  <a:pt x="297" y="725"/>
                </a:lnTo>
                <a:lnTo>
                  <a:pt x="302" y="727"/>
                </a:lnTo>
                <a:lnTo>
                  <a:pt x="302" y="727"/>
                </a:lnTo>
                <a:lnTo>
                  <a:pt x="302" y="732"/>
                </a:lnTo>
                <a:lnTo>
                  <a:pt x="304" y="735"/>
                </a:lnTo>
                <a:lnTo>
                  <a:pt x="305" y="739"/>
                </a:lnTo>
                <a:lnTo>
                  <a:pt x="309" y="741"/>
                </a:lnTo>
                <a:lnTo>
                  <a:pt x="309" y="741"/>
                </a:lnTo>
                <a:lnTo>
                  <a:pt x="324" y="770"/>
                </a:lnTo>
                <a:lnTo>
                  <a:pt x="324" y="770"/>
                </a:lnTo>
                <a:lnTo>
                  <a:pt x="324" y="771"/>
                </a:lnTo>
                <a:lnTo>
                  <a:pt x="324" y="771"/>
                </a:lnTo>
                <a:lnTo>
                  <a:pt x="326" y="775"/>
                </a:lnTo>
                <a:lnTo>
                  <a:pt x="326" y="775"/>
                </a:lnTo>
                <a:lnTo>
                  <a:pt x="326" y="776"/>
                </a:lnTo>
                <a:lnTo>
                  <a:pt x="326" y="776"/>
                </a:lnTo>
                <a:lnTo>
                  <a:pt x="328" y="780"/>
                </a:lnTo>
                <a:lnTo>
                  <a:pt x="328" y="780"/>
                </a:lnTo>
                <a:lnTo>
                  <a:pt x="328" y="782"/>
                </a:lnTo>
                <a:lnTo>
                  <a:pt x="328" y="782"/>
                </a:lnTo>
                <a:lnTo>
                  <a:pt x="329" y="787"/>
                </a:lnTo>
                <a:lnTo>
                  <a:pt x="329" y="787"/>
                </a:lnTo>
                <a:lnTo>
                  <a:pt x="329" y="788"/>
                </a:lnTo>
                <a:lnTo>
                  <a:pt x="329" y="788"/>
                </a:lnTo>
                <a:lnTo>
                  <a:pt x="329" y="792"/>
                </a:lnTo>
                <a:lnTo>
                  <a:pt x="329" y="792"/>
                </a:lnTo>
                <a:lnTo>
                  <a:pt x="329" y="795"/>
                </a:lnTo>
                <a:lnTo>
                  <a:pt x="329" y="795"/>
                </a:lnTo>
                <a:lnTo>
                  <a:pt x="331" y="799"/>
                </a:lnTo>
                <a:lnTo>
                  <a:pt x="331" y="799"/>
                </a:lnTo>
                <a:lnTo>
                  <a:pt x="331" y="800"/>
                </a:lnTo>
                <a:lnTo>
                  <a:pt x="331" y="800"/>
                </a:lnTo>
                <a:lnTo>
                  <a:pt x="329" y="805"/>
                </a:lnTo>
                <a:lnTo>
                  <a:pt x="329" y="805"/>
                </a:lnTo>
                <a:lnTo>
                  <a:pt x="329" y="809"/>
                </a:lnTo>
                <a:lnTo>
                  <a:pt x="329" y="809"/>
                </a:lnTo>
                <a:lnTo>
                  <a:pt x="329" y="816"/>
                </a:lnTo>
                <a:lnTo>
                  <a:pt x="329" y="816"/>
                </a:lnTo>
                <a:lnTo>
                  <a:pt x="334" y="814"/>
                </a:lnTo>
                <a:lnTo>
                  <a:pt x="338" y="812"/>
                </a:lnTo>
                <a:lnTo>
                  <a:pt x="343" y="809"/>
                </a:lnTo>
                <a:lnTo>
                  <a:pt x="350" y="809"/>
                </a:lnTo>
                <a:lnTo>
                  <a:pt x="350" y="809"/>
                </a:lnTo>
                <a:lnTo>
                  <a:pt x="372" y="800"/>
                </a:lnTo>
                <a:lnTo>
                  <a:pt x="384" y="797"/>
                </a:lnTo>
                <a:lnTo>
                  <a:pt x="397" y="795"/>
                </a:lnTo>
                <a:lnTo>
                  <a:pt x="397" y="795"/>
                </a:lnTo>
                <a:lnTo>
                  <a:pt x="397" y="792"/>
                </a:lnTo>
                <a:lnTo>
                  <a:pt x="399" y="790"/>
                </a:lnTo>
                <a:lnTo>
                  <a:pt x="404" y="788"/>
                </a:lnTo>
                <a:lnTo>
                  <a:pt x="408" y="785"/>
                </a:lnTo>
                <a:lnTo>
                  <a:pt x="409" y="783"/>
                </a:lnTo>
                <a:lnTo>
                  <a:pt x="411" y="782"/>
                </a:lnTo>
                <a:lnTo>
                  <a:pt x="411" y="782"/>
                </a:lnTo>
                <a:lnTo>
                  <a:pt x="416" y="780"/>
                </a:lnTo>
                <a:lnTo>
                  <a:pt x="420" y="778"/>
                </a:lnTo>
                <a:lnTo>
                  <a:pt x="425" y="775"/>
                </a:lnTo>
                <a:lnTo>
                  <a:pt x="432" y="775"/>
                </a:lnTo>
                <a:lnTo>
                  <a:pt x="432" y="775"/>
                </a:lnTo>
                <a:lnTo>
                  <a:pt x="438" y="775"/>
                </a:lnTo>
                <a:lnTo>
                  <a:pt x="443" y="773"/>
                </a:lnTo>
                <a:lnTo>
                  <a:pt x="452" y="768"/>
                </a:lnTo>
                <a:lnTo>
                  <a:pt x="452" y="768"/>
                </a:lnTo>
                <a:lnTo>
                  <a:pt x="459" y="773"/>
                </a:lnTo>
                <a:lnTo>
                  <a:pt x="469" y="775"/>
                </a:lnTo>
                <a:lnTo>
                  <a:pt x="481" y="775"/>
                </a:lnTo>
                <a:lnTo>
                  <a:pt x="493" y="775"/>
                </a:lnTo>
                <a:lnTo>
                  <a:pt x="493" y="775"/>
                </a:lnTo>
                <a:lnTo>
                  <a:pt x="498" y="776"/>
                </a:lnTo>
                <a:lnTo>
                  <a:pt x="501" y="780"/>
                </a:lnTo>
                <a:lnTo>
                  <a:pt x="507" y="788"/>
                </a:lnTo>
                <a:lnTo>
                  <a:pt x="507" y="788"/>
                </a:lnTo>
                <a:lnTo>
                  <a:pt x="513" y="788"/>
                </a:lnTo>
                <a:lnTo>
                  <a:pt x="520" y="792"/>
                </a:lnTo>
                <a:lnTo>
                  <a:pt x="524" y="797"/>
                </a:lnTo>
                <a:lnTo>
                  <a:pt x="527" y="802"/>
                </a:lnTo>
                <a:lnTo>
                  <a:pt x="527" y="802"/>
                </a:lnTo>
                <a:lnTo>
                  <a:pt x="532" y="804"/>
                </a:lnTo>
                <a:lnTo>
                  <a:pt x="537" y="802"/>
                </a:lnTo>
                <a:lnTo>
                  <a:pt x="541" y="800"/>
                </a:lnTo>
                <a:lnTo>
                  <a:pt x="542" y="797"/>
                </a:lnTo>
                <a:lnTo>
                  <a:pt x="547" y="792"/>
                </a:lnTo>
                <a:lnTo>
                  <a:pt x="549" y="790"/>
                </a:lnTo>
                <a:lnTo>
                  <a:pt x="554" y="788"/>
                </a:lnTo>
                <a:lnTo>
                  <a:pt x="554" y="788"/>
                </a:lnTo>
                <a:lnTo>
                  <a:pt x="556" y="785"/>
                </a:lnTo>
                <a:lnTo>
                  <a:pt x="558" y="783"/>
                </a:lnTo>
                <a:lnTo>
                  <a:pt x="565" y="782"/>
                </a:lnTo>
                <a:lnTo>
                  <a:pt x="582" y="782"/>
                </a:lnTo>
                <a:lnTo>
                  <a:pt x="582" y="782"/>
                </a:lnTo>
                <a:lnTo>
                  <a:pt x="587" y="773"/>
                </a:lnTo>
                <a:lnTo>
                  <a:pt x="588" y="768"/>
                </a:lnTo>
                <a:lnTo>
                  <a:pt x="588" y="761"/>
                </a:lnTo>
                <a:lnTo>
                  <a:pt x="588" y="761"/>
                </a:lnTo>
                <a:lnTo>
                  <a:pt x="590" y="759"/>
                </a:lnTo>
                <a:lnTo>
                  <a:pt x="592" y="758"/>
                </a:lnTo>
                <a:lnTo>
                  <a:pt x="595" y="754"/>
                </a:lnTo>
                <a:lnTo>
                  <a:pt x="597" y="749"/>
                </a:lnTo>
                <a:lnTo>
                  <a:pt x="599" y="747"/>
                </a:lnTo>
                <a:lnTo>
                  <a:pt x="602" y="747"/>
                </a:lnTo>
                <a:lnTo>
                  <a:pt x="602" y="747"/>
                </a:lnTo>
                <a:lnTo>
                  <a:pt x="605" y="746"/>
                </a:lnTo>
                <a:lnTo>
                  <a:pt x="609" y="742"/>
                </a:lnTo>
                <a:lnTo>
                  <a:pt x="612" y="734"/>
                </a:lnTo>
                <a:lnTo>
                  <a:pt x="614" y="730"/>
                </a:lnTo>
                <a:lnTo>
                  <a:pt x="617" y="727"/>
                </a:lnTo>
                <a:lnTo>
                  <a:pt x="622" y="725"/>
                </a:lnTo>
                <a:lnTo>
                  <a:pt x="629" y="727"/>
                </a:lnTo>
                <a:lnTo>
                  <a:pt x="629" y="727"/>
                </a:lnTo>
                <a:lnTo>
                  <a:pt x="629" y="722"/>
                </a:lnTo>
                <a:lnTo>
                  <a:pt x="629" y="722"/>
                </a:lnTo>
                <a:lnTo>
                  <a:pt x="629" y="722"/>
                </a:lnTo>
                <a:lnTo>
                  <a:pt x="629" y="722"/>
                </a:lnTo>
                <a:lnTo>
                  <a:pt x="628" y="718"/>
                </a:lnTo>
                <a:lnTo>
                  <a:pt x="628" y="718"/>
                </a:lnTo>
                <a:lnTo>
                  <a:pt x="628" y="717"/>
                </a:lnTo>
                <a:lnTo>
                  <a:pt x="628" y="717"/>
                </a:lnTo>
                <a:lnTo>
                  <a:pt x="626" y="713"/>
                </a:lnTo>
                <a:lnTo>
                  <a:pt x="626" y="713"/>
                </a:lnTo>
                <a:lnTo>
                  <a:pt x="626" y="713"/>
                </a:lnTo>
                <a:lnTo>
                  <a:pt x="626" y="713"/>
                </a:lnTo>
                <a:lnTo>
                  <a:pt x="624" y="710"/>
                </a:lnTo>
                <a:lnTo>
                  <a:pt x="624" y="710"/>
                </a:lnTo>
                <a:lnTo>
                  <a:pt x="624" y="710"/>
                </a:lnTo>
                <a:lnTo>
                  <a:pt x="624" y="710"/>
                </a:lnTo>
                <a:lnTo>
                  <a:pt x="619" y="705"/>
                </a:lnTo>
                <a:lnTo>
                  <a:pt x="616" y="700"/>
                </a:lnTo>
                <a:lnTo>
                  <a:pt x="614" y="691"/>
                </a:lnTo>
                <a:lnTo>
                  <a:pt x="616" y="679"/>
                </a:lnTo>
                <a:lnTo>
                  <a:pt x="616" y="679"/>
                </a:lnTo>
                <a:lnTo>
                  <a:pt x="617" y="677"/>
                </a:lnTo>
                <a:lnTo>
                  <a:pt x="619" y="676"/>
                </a:lnTo>
                <a:lnTo>
                  <a:pt x="622" y="672"/>
                </a:lnTo>
                <a:lnTo>
                  <a:pt x="624" y="667"/>
                </a:lnTo>
                <a:lnTo>
                  <a:pt x="626" y="665"/>
                </a:lnTo>
                <a:lnTo>
                  <a:pt x="629" y="665"/>
                </a:lnTo>
                <a:lnTo>
                  <a:pt x="629" y="665"/>
                </a:lnTo>
                <a:lnTo>
                  <a:pt x="631" y="664"/>
                </a:lnTo>
                <a:lnTo>
                  <a:pt x="633" y="662"/>
                </a:lnTo>
                <a:lnTo>
                  <a:pt x="636" y="659"/>
                </a:lnTo>
                <a:lnTo>
                  <a:pt x="641" y="657"/>
                </a:lnTo>
                <a:lnTo>
                  <a:pt x="643" y="655"/>
                </a:lnTo>
                <a:lnTo>
                  <a:pt x="643" y="652"/>
                </a:lnTo>
                <a:lnTo>
                  <a:pt x="643" y="652"/>
                </a:lnTo>
                <a:lnTo>
                  <a:pt x="651" y="648"/>
                </a:lnTo>
                <a:lnTo>
                  <a:pt x="658" y="643"/>
                </a:lnTo>
                <a:lnTo>
                  <a:pt x="667" y="640"/>
                </a:lnTo>
                <a:lnTo>
                  <a:pt x="672" y="638"/>
                </a:lnTo>
                <a:lnTo>
                  <a:pt x="677" y="638"/>
                </a:lnTo>
                <a:lnTo>
                  <a:pt x="677" y="638"/>
                </a:lnTo>
                <a:lnTo>
                  <a:pt x="679" y="633"/>
                </a:lnTo>
                <a:lnTo>
                  <a:pt x="682" y="628"/>
                </a:lnTo>
                <a:lnTo>
                  <a:pt x="691" y="621"/>
                </a:lnTo>
                <a:lnTo>
                  <a:pt x="694" y="618"/>
                </a:lnTo>
                <a:lnTo>
                  <a:pt x="698" y="613"/>
                </a:lnTo>
                <a:lnTo>
                  <a:pt x="699" y="606"/>
                </a:lnTo>
                <a:lnTo>
                  <a:pt x="698" y="597"/>
                </a:lnTo>
                <a:lnTo>
                  <a:pt x="698" y="597"/>
                </a:lnTo>
                <a:lnTo>
                  <a:pt x="701" y="597"/>
                </a:lnTo>
                <a:lnTo>
                  <a:pt x="703" y="596"/>
                </a:lnTo>
                <a:lnTo>
                  <a:pt x="704" y="590"/>
                </a:lnTo>
                <a:lnTo>
                  <a:pt x="704" y="590"/>
                </a:lnTo>
                <a:lnTo>
                  <a:pt x="713" y="590"/>
                </a:lnTo>
                <a:lnTo>
                  <a:pt x="721" y="590"/>
                </a:lnTo>
                <a:lnTo>
                  <a:pt x="735" y="587"/>
                </a:lnTo>
                <a:lnTo>
                  <a:pt x="749" y="584"/>
                </a:lnTo>
                <a:lnTo>
                  <a:pt x="756" y="582"/>
                </a:lnTo>
                <a:lnTo>
                  <a:pt x="766" y="584"/>
                </a:lnTo>
                <a:lnTo>
                  <a:pt x="766" y="584"/>
                </a:lnTo>
                <a:lnTo>
                  <a:pt x="773" y="597"/>
                </a:lnTo>
                <a:lnTo>
                  <a:pt x="780" y="611"/>
                </a:lnTo>
                <a:lnTo>
                  <a:pt x="780" y="611"/>
                </a:lnTo>
                <a:lnTo>
                  <a:pt x="780" y="623"/>
                </a:lnTo>
                <a:lnTo>
                  <a:pt x="778" y="633"/>
                </a:lnTo>
                <a:lnTo>
                  <a:pt x="774" y="642"/>
                </a:lnTo>
                <a:lnTo>
                  <a:pt x="773" y="650"/>
                </a:lnTo>
                <a:lnTo>
                  <a:pt x="773" y="650"/>
                </a:lnTo>
                <a:lnTo>
                  <a:pt x="773" y="652"/>
                </a:lnTo>
                <a:lnTo>
                  <a:pt x="773" y="652"/>
                </a:lnTo>
                <a:lnTo>
                  <a:pt x="771" y="653"/>
                </a:lnTo>
                <a:lnTo>
                  <a:pt x="771" y="653"/>
                </a:lnTo>
                <a:lnTo>
                  <a:pt x="771" y="657"/>
                </a:lnTo>
                <a:lnTo>
                  <a:pt x="771" y="657"/>
                </a:lnTo>
                <a:lnTo>
                  <a:pt x="771" y="657"/>
                </a:lnTo>
                <a:lnTo>
                  <a:pt x="771" y="657"/>
                </a:lnTo>
                <a:lnTo>
                  <a:pt x="773" y="660"/>
                </a:lnTo>
                <a:lnTo>
                  <a:pt x="773" y="660"/>
                </a:lnTo>
                <a:lnTo>
                  <a:pt x="773" y="660"/>
                </a:lnTo>
                <a:lnTo>
                  <a:pt x="773" y="660"/>
                </a:lnTo>
                <a:lnTo>
                  <a:pt x="773" y="665"/>
                </a:lnTo>
                <a:lnTo>
                  <a:pt x="773" y="665"/>
                </a:lnTo>
                <a:lnTo>
                  <a:pt x="776" y="672"/>
                </a:lnTo>
                <a:lnTo>
                  <a:pt x="780" y="679"/>
                </a:lnTo>
                <a:lnTo>
                  <a:pt x="780" y="689"/>
                </a:lnTo>
                <a:lnTo>
                  <a:pt x="780" y="700"/>
                </a:lnTo>
                <a:lnTo>
                  <a:pt x="780" y="700"/>
                </a:lnTo>
                <a:lnTo>
                  <a:pt x="783" y="701"/>
                </a:lnTo>
                <a:lnTo>
                  <a:pt x="785" y="705"/>
                </a:lnTo>
                <a:lnTo>
                  <a:pt x="786" y="708"/>
                </a:lnTo>
                <a:lnTo>
                  <a:pt x="786" y="713"/>
                </a:lnTo>
                <a:lnTo>
                  <a:pt x="786" y="713"/>
                </a:lnTo>
                <a:lnTo>
                  <a:pt x="800" y="723"/>
                </a:lnTo>
                <a:lnTo>
                  <a:pt x="812" y="735"/>
                </a:lnTo>
                <a:lnTo>
                  <a:pt x="824" y="747"/>
                </a:lnTo>
                <a:lnTo>
                  <a:pt x="834" y="761"/>
                </a:lnTo>
                <a:lnTo>
                  <a:pt x="834" y="761"/>
                </a:lnTo>
                <a:lnTo>
                  <a:pt x="843" y="763"/>
                </a:lnTo>
                <a:lnTo>
                  <a:pt x="846" y="764"/>
                </a:lnTo>
                <a:lnTo>
                  <a:pt x="848" y="768"/>
                </a:lnTo>
                <a:lnTo>
                  <a:pt x="848" y="768"/>
                </a:lnTo>
                <a:lnTo>
                  <a:pt x="865" y="768"/>
                </a:lnTo>
                <a:lnTo>
                  <a:pt x="872" y="770"/>
                </a:lnTo>
                <a:lnTo>
                  <a:pt x="873" y="771"/>
                </a:lnTo>
                <a:lnTo>
                  <a:pt x="875" y="775"/>
                </a:lnTo>
                <a:lnTo>
                  <a:pt x="875" y="775"/>
                </a:lnTo>
                <a:lnTo>
                  <a:pt x="877" y="780"/>
                </a:lnTo>
                <a:lnTo>
                  <a:pt x="878" y="785"/>
                </a:lnTo>
                <a:lnTo>
                  <a:pt x="882" y="788"/>
                </a:lnTo>
                <a:lnTo>
                  <a:pt x="882" y="795"/>
                </a:lnTo>
                <a:lnTo>
                  <a:pt x="882" y="795"/>
                </a:lnTo>
                <a:lnTo>
                  <a:pt x="882" y="804"/>
                </a:lnTo>
                <a:lnTo>
                  <a:pt x="878" y="809"/>
                </a:lnTo>
                <a:lnTo>
                  <a:pt x="875" y="816"/>
                </a:lnTo>
                <a:lnTo>
                  <a:pt x="875" y="823"/>
                </a:lnTo>
                <a:lnTo>
                  <a:pt x="875" y="823"/>
                </a:lnTo>
                <a:lnTo>
                  <a:pt x="877" y="828"/>
                </a:lnTo>
                <a:lnTo>
                  <a:pt x="878" y="831"/>
                </a:lnTo>
                <a:lnTo>
                  <a:pt x="885" y="836"/>
                </a:lnTo>
                <a:lnTo>
                  <a:pt x="892" y="841"/>
                </a:lnTo>
                <a:lnTo>
                  <a:pt x="894" y="845"/>
                </a:lnTo>
                <a:lnTo>
                  <a:pt x="896" y="850"/>
                </a:lnTo>
                <a:lnTo>
                  <a:pt x="896" y="850"/>
                </a:lnTo>
                <a:lnTo>
                  <a:pt x="896" y="857"/>
                </a:lnTo>
                <a:lnTo>
                  <a:pt x="896" y="863"/>
                </a:lnTo>
                <a:lnTo>
                  <a:pt x="897" y="869"/>
                </a:lnTo>
                <a:lnTo>
                  <a:pt x="901" y="872"/>
                </a:lnTo>
                <a:lnTo>
                  <a:pt x="904" y="875"/>
                </a:lnTo>
                <a:lnTo>
                  <a:pt x="909" y="877"/>
                </a:lnTo>
                <a:lnTo>
                  <a:pt x="916" y="877"/>
                </a:lnTo>
                <a:lnTo>
                  <a:pt x="923" y="877"/>
                </a:lnTo>
                <a:lnTo>
                  <a:pt x="923" y="877"/>
                </a:lnTo>
                <a:lnTo>
                  <a:pt x="919" y="860"/>
                </a:lnTo>
                <a:lnTo>
                  <a:pt x="919" y="843"/>
                </a:lnTo>
                <a:lnTo>
                  <a:pt x="919" y="826"/>
                </a:lnTo>
                <a:lnTo>
                  <a:pt x="919" y="809"/>
                </a:lnTo>
                <a:lnTo>
                  <a:pt x="925" y="775"/>
                </a:lnTo>
                <a:lnTo>
                  <a:pt x="930" y="741"/>
                </a:lnTo>
                <a:lnTo>
                  <a:pt x="930" y="741"/>
                </a:lnTo>
                <a:lnTo>
                  <a:pt x="943" y="734"/>
                </a:lnTo>
                <a:lnTo>
                  <a:pt x="957" y="727"/>
                </a:lnTo>
                <a:lnTo>
                  <a:pt x="957" y="727"/>
                </a:lnTo>
                <a:lnTo>
                  <a:pt x="960" y="720"/>
                </a:lnTo>
                <a:lnTo>
                  <a:pt x="960" y="720"/>
                </a:lnTo>
                <a:lnTo>
                  <a:pt x="960" y="720"/>
                </a:lnTo>
                <a:lnTo>
                  <a:pt x="960" y="720"/>
                </a:lnTo>
                <a:lnTo>
                  <a:pt x="964" y="715"/>
                </a:lnTo>
                <a:lnTo>
                  <a:pt x="964" y="715"/>
                </a:lnTo>
                <a:lnTo>
                  <a:pt x="965" y="713"/>
                </a:lnTo>
                <a:lnTo>
                  <a:pt x="965" y="713"/>
                </a:lnTo>
                <a:lnTo>
                  <a:pt x="967" y="712"/>
                </a:lnTo>
                <a:lnTo>
                  <a:pt x="967" y="712"/>
                </a:lnTo>
                <a:lnTo>
                  <a:pt x="971" y="710"/>
                </a:lnTo>
                <a:lnTo>
                  <a:pt x="971" y="710"/>
                </a:lnTo>
                <a:lnTo>
                  <a:pt x="969" y="701"/>
                </a:lnTo>
                <a:lnTo>
                  <a:pt x="971" y="694"/>
                </a:lnTo>
                <a:lnTo>
                  <a:pt x="974" y="689"/>
                </a:lnTo>
                <a:lnTo>
                  <a:pt x="979" y="686"/>
                </a:lnTo>
                <a:lnTo>
                  <a:pt x="979" y="686"/>
                </a:lnTo>
                <a:lnTo>
                  <a:pt x="983" y="684"/>
                </a:lnTo>
                <a:lnTo>
                  <a:pt x="983" y="684"/>
                </a:lnTo>
                <a:lnTo>
                  <a:pt x="988" y="679"/>
                </a:lnTo>
                <a:lnTo>
                  <a:pt x="991" y="674"/>
                </a:lnTo>
                <a:lnTo>
                  <a:pt x="991" y="674"/>
                </a:lnTo>
                <a:lnTo>
                  <a:pt x="991" y="672"/>
                </a:lnTo>
                <a:lnTo>
                  <a:pt x="991" y="672"/>
                </a:lnTo>
                <a:lnTo>
                  <a:pt x="993" y="669"/>
                </a:lnTo>
                <a:lnTo>
                  <a:pt x="993" y="669"/>
                </a:lnTo>
                <a:lnTo>
                  <a:pt x="996" y="660"/>
                </a:lnTo>
                <a:lnTo>
                  <a:pt x="1001" y="652"/>
                </a:lnTo>
                <a:lnTo>
                  <a:pt x="1001" y="652"/>
                </a:lnTo>
                <a:lnTo>
                  <a:pt x="1001" y="648"/>
                </a:lnTo>
                <a:lnTo>
                  <a:pt x="1001" y="648"/>
                </a:lnTo>
                <a:lnTo>
                  <a:pt x="1003" y="645"/>
                </a:lnTo>
                <a:lnTo>
                  <a:pt x="1003" y="645"/>
                </a:lnTo>
                <a:lnTo>
                  <a:pt x="1003" y="643"/>
                </a:lnTo>
                <a:lnTo>
                  <a:pt x="1003" y="643"/>
                </a:lnTo>
                <a:lnTo>
                  <a:pt x="1005" y="638"/>
                </a:lnTo>
                <a:lnTo>
                  <a:pt x="1005" y="638"/>
                </a:lnTo>
                <a:lnTo>
                  <a:pt x="1001" y="628"/>
                </a:lnTo>
                <a:lnTo>
                  <a:pt x="1000" y="616"/>
                </a:lnTo>
                <a:lnTo>
                  <a:pt x="996" y="606"/>
                </a:lnTo>
                <a:lnTo>
                  <a:pt x="998" y="590"/>
                </a:lnTo>
                <a:lnTo>
                  <a:pt x="998" y="590"/>
                </a:lnTo>
                <a:lnTo>
                  <a:pt x="1001" y="589"/>
                </a:lnTo>
                <a:lnTo>
                  <a:pt x="1001" y="589"/>
                </a:lnTo>
                <a:lnTo>
                  <a:pt x="1003" y="587"/>
                </a:lnTo>
                <a:lnTo>
                  <a:pt x="1003" y="587"/>
                </a:lnTo>
                <a:lnTo>
                  <a:pt x="1008" y="580"/>
                </a:lnTo>
                <a:lnTo>
                  <a:pt x="1013" y="578"/>
                </a:lnTo>
                <a:lnTo>
                  <a:pt x="1020" y="577"/>
                </a:lnTo>
                <a:lnTo>
                  <a:pt x="1025" y="577"/>
                </a:lnTo>
                <a:lnTo>
                  <a:pt x="1025" y="577"/>
                </a:lnTo>
                <a:lnTo>
                  <a:pt x="1030" y="577"/>
                </a:lnTo>
                <a:lnTo>
                  <a:pt x="1030" y="577"/>
                </a:lnTo>
                <a:lnTo>
                  <a:pt x="1035" y="575"/>
                </a:lnTo>
                <a:lnTo>
                  <a:pt x="1037" y="572"/>
                </a:lnTo>
                <a:lnTo>
                  <a:pt x="1037" y="572"/>
                </a:lnTo>
                <a:lnTo>
                  <a:pt x="1039" y="570"/>
                </a:lnTo>
                <a:lnTo>
                  <a:pt x="1039" y="570"/>
                </a:lnTo>
                <a:lnTo>
                  <a:pt x="1039" y="570"/>
                </a:lnTo>
                <a:lnTo>
                  <a:pt x="1039" y="570"/>
                </a:lnTo>
                <a:lnTo>
                  <a:pt x="1040" y="570"/>
                </a:lnTo>
                <a:lnTo>
                  <a:pt x="1040" y="570"/>
                </a:lnTo>
                <a:lnTo>
                  <a:pt x="1044" y="568"/>
                </a:lnTo>
                <a:lnTo>
                  <a:pt x="1049" y="570"/>
                </a:lnTo>
                <a:lnTo>
                  <a:pt x="1049" y="570"/>
                </a:lnTo>
                <a:lnTo>
                  <a:pt x="1052" y="570"/>
                </a:lnTo>
                <a:lnTo>
                  <a:pt x="1052" y="570"/>
                </a:lnTo>
                <a:lnTo>
                  <a:pt x="1054" y="575"/>
                </a:lnTo>
                <a:lnTo>
                  <a:pt x="1054" y="575"/>
                </a:lnTo>
                <a:lnTo>
                  <a:pt x="1056" y="577"/>
                </a:lnTo>
                <a:lnTo>
                  <a:pt x="1056" y="577"/>
                </a:lnTo>
                <a:lnTo>
                  <a:pt x="1058" y="577"/>
                </a:lnTo>
                <a:lnTo>
                  <a:pt x="1058" y="577"/>
                </a:lnTo>
                <a:lnTo>
                  <a:pt x="1058" y="577"/>
                </a:lnTo>
                <a:lnTo>
                  <a:pt x="1058" y="577"/>
                </a:lnTo>
                <a:lnTo>
                  <a:pt x="1059" y="577"/>
                </a:lnTo>
                <a:lnTo>
                  <a:pt x="1059" y="577"/>
                </a:lnTo>
                <a:lnTo>
                  <a:pt x="1066" y="578"/>
                </a:lnTo>
                <a:lnTo>
                  <a:pt x="1073" y="580"/>
                </a:lnTo>
                <a:lnTo>
                  <a:pt x="1076" y="585"/>
                </a:lnTo>
                <a:lnTo>
                  <a:pt x="1080" y="590"/>
                </a:lnTo>
                <a:lnTo>
                  <a:pt x="1080" y="631"/>
                </a:lnTo>
                <a:lnTo>
                  <a:pt x="1080" y="631"/>
                </a:lnTo>
                <a:lnTo>
                  <a:pt x="1087" y="635"/>
                </a:lnTo>
                <a:lnTo>
                  <a:pt x="1087" y="635"/>
                </a:lnTo>
                <a:lnTo>
                  <a:pt x="1087" y="635"/>
                </a:lnTo>
                <a:lnTo>
                  <a:pt x="1087" y="635"/>
                </a:lnTo>
                <a:lnTo>
                  <a:pt x="1092" y="638"/>
                </a:lnTo>
                <a:lnTo>
                  <a:pt x="1092" y="638"/>
                </a:lnTo>
                <a:lnTo>
                  <a:pt x="1093" y="640"/>
                </a:lnTo>
                <a:lnTo>
                  <a:pt x="1093" y="640"/>
                </a:lnTo>
                <a:lnTo>
                  <a:pt x="1097" y="645"/>
                </a:lnTo>
                <a:lnTo>
                  <a:pt x="1097" y="645"/>
                </a:lnTo>
                <a:lnTo>
                  <a:pt x="1098" y="648"/>
                </a:lnTo>
                <a:lnTo>
                  <a:pt x="1098" y="648"/>
                </a:lnTo>
                <a:lnTo>
                  <a:pt x="1102" y="647"/>
                </a:lnTo>
                <a:lnTo>
                  <a:pt x="1105" y="647"/>
                </a:lnTo>
                <a:lnTo>
                  <a:pt x="1105" y="647"/>
                </a:lnTo>
                <a:lnTo>
                  <a:pt x="1109" y="648"/>
                </a:lnTo>
                <a:lnTo>
                  <a:pt x="1109" y="648"/>
                </a:lnTo>
                <a:lnTo>
                  <a:pt x="1112" y="653"/>
                </a:lnTo>
                <a:lnTo>
                  <a:pt x="1116" y="657"/>
                </a:lnTo>
                <a:lnTo>
                  <a:pt x="1119" y="659"/>
                </a:lnTo>
                <a:lnTo>
                  <a:pt x="1122" y="659"/>
                </a:lnTo>
                <a:lnTo>
                  <a:pt x="1131" y="659"/>
                </a:lnTo>
                <a:lnTo>
                  <a:pt x="1139" y="657"/>
                </a:lnTo>
                <a:lnTo>
                  <a:pt x="1139" y="657"/>
                </a:lnTo>
                <a:lnTo>
                  <a:pt x="1141" y="655"/>
                </a:lnTo>
                <a:lnTo>
                  <a:pt x="1141" y="655"/>
                </a:lnTo>
                <a:lnTo>
                  <a:pt x="1141" y="655"/>
                </a:lnTo>
                <a:lnTo>
                  <a:pt x="1141" y="655"/>
                </a:lnTo>
                <a:lnTo>
                  <a:pt x="1143" y="655"/>
                </a:lnTo>
                <a:lnTo>
                  <a:pt x="1143" y="655"/>
                </a:lnTo>
                <a:lnTo>
                  <a:pt x="1151" y="652"/>
                </a:lnTo>
                <a:lnTo>
                  <a:pt x="1151" y="652"/>
                </a:lnTo>
                <a:lnTo>
                  <a:pt x="1153" y="650"/>
                </a:lnTo>
                <a:lnTo>
                  <a:pt x="1153" y="650"/>
                </a:lnTo>
                <a:lnTo>
                  <a:pt x="1162" y="648"/>
                </a:lnTo>
                <a:lnTo>
                  <a:pt x="1162" y="648"/>
                </a:lnTo>
                <a:lnTo>
                  <a:pt x="1165" y="647"/>
                </a:lnTo>
                <a:lnTo>
                  <a:pt x="1165" y="647"/>
                </a:lnTo>
                <a:lnTo>
                  <a:pt x="1175" y="645"/>
                </a:lnTo>
                <a:lnTo>
                  <a:pt x="1175" y="645"/>
                </a:lnTo>
                <a:lnTo>
                  <a:pt x="1177" y="643"/>
                </a:lnTo>
                <a:lnTo>
                  <a:pt x="1177" y="643"/>
                </a:lnTo>
                <a:lnTo>
                  <a:pt x="1187" y="642"/>
                </a:lnTo>
                <a:lnTo>
                  <a:pt x="1187" y="642"/>
                </a:lnTo>
                <a:lnTo>
                  <a:pt x="1191" y="642"/>
                </a:lnTo>
                <a:lnTo>
                  <a:pt x="1191" y="642"/>
                </a:lnTo>
                <a:lnTo>
                  <a:pt x="1199" y="640"/>
                </a:lnTo>
                <a:lnTo>
                  <a:pt x="1199" y="640"/>
                </a:lnTo>
                <a:lnTo>
                  <a:pt x="1202" y="640"/>
                </a:lnTo>
                <a:lnTo>
                  <a:pt x="1202" y="640"/>
                </a:lnTo>
                <a:lnTo>
                  <a:pt x="1216" y="638"/>
                </a:lnTo>
                <a:lnTo>
                  <a:pt x="1216" y="638"/>
                </a:lnTo>
                <a:lnTo>
                  <a:pt x="1218" y="645"/>
                </a:lnTo>
                <a:lnTo>
                  <a:pt x="1221" y="650"/>
                </a:lnTo>
                <a:lnTo>
                  <a:pt x="1223" y="657"/>
                </a:lnTo>
                <a:lnTo>
                  <a:pt x="1223" y="665"/>
                </a:lnTo>
                <a:lnTo>
                  <a:pt x="1223" y="679"/>
                </a:lnTo>
                <a:lnTo>
                  <a:pt x="1223" y="679"/>
                </a:lnTo>
                <a:lnTo>
                  <a:pt x="1226" y="684"/>
                </a:lnTo>
                <a:lnTo>
                  <a:pt x="1230" y="689"/>
                </a:lnTo>
                <a:lnTo>
                  <a:pt x="1235" y="693"/>
                </a:lnTo>
                <a:lnTo>
                  <a:pt x="1243" y="693"/>
                </a:lnTo>
                <a:lnTo>
                  <a:pt x="1243" y="693"/>
                </a:lnTo>
                <a:lnTo>
                  <a:pt x="1247" y="698"/>
                </a:lnTo>
                <a:lnTo>
                  <a:pt x="1250" y="703"/>
                </a:lnTo>
                <a:lnTo>
                  <a:pt x="1255" y="706"/>
                </a:lnTo>
                <a:lnTo>
                  <a:pt x="1264" y="706"/>
                </a:lnTo>
                <a:lnTo>
                  <a:pt x="1264" y="706"/>
                </a:lnTo>
                <a:lnTo>
                  <a:pt x="1266" y="700"/>
                </a:lnTo>
                <a:lnTo>
                  <a:pt x="1264" y="694"/>
                </a:lnTo>
                <a:lnTo>
                  <a:pt x="1262" y="688"/>
                </a:lnTo>
                <a:lnTo>
                  <a:pt x="1257" y="682"/>
                </a:lnTo>
                <a:lnTo>
                  <a:pt x="1257" y="677"/>
                </a:lnTo>
                <a:lnTo>
                  <a:pt x="1257" y="672"/>
                </a:lnTo>
                <a:lnTo>
                  <a:pt x="1257" y="645"/>
                </a:lnTo>
                <a:lnTo>
                  <a:pt x="1257" y="645"/>
                </a:lnTo>
                <a:lnTo>
                  <a:pt x="1250" y="640"/>
                </a:lnTo>
                <a:lnTo>
                  <a:pt x="1250" y="640"/>
                </a:lnTo>
                <a:lnTo>
                  <a:pt x="1247" y="638"/>
                </a:lnTo>
                <a:lnTo>
                  <a:pt x="1247" y="638"/>
                </a:lnTo>
                <a:lnTo>
                  <a:pt x="1243" y="635"/>
                </a:lnTo>
                <a:lnTo>
                  <a:pt x="1243" y="635"/>
                </a:lnTo>
                <a:lnTo>
                  <a:pt x="1240" y="633"/>
                </a:lnTo>
                <a:lnTo>
                  <a:pt x="1240" y="633"/>
                </a:lnTo>
                <a:lnTo>
                  <a:pt x="1237" y="630"/>
                </a:lnTo>
                <a:lnTo>
                  <a:pt x="1237" y="630"/>
                </a:lnTo>
                <a:lnTo>
                  <a:pt x="1235" y="626"/>
                </a:lnTo>
                <a:lnTo>
                  <a:pt x="1235" y="626"/>
                </a:lnTo>
                <a:lnTo>
                  <a:pt x="1233" y="623"/>
                </a:lnTo>
                <a:lnTo>
                  <a:pt x="1233" y="623"/>
                </a:lnTo>
                <a:lnTo>
                  <a:pt x="1231" y="619"/>
                </a:lnTo>
                <a:lnTo>
                  <a:pt x="1231" y="619"/>
                </a:lnTo>
                <a:lnTo>
                  <a:pt x="1228" y="614"/>
                </a:lnTo>
                <a:lnTo>
                  <a:pt x="1228" y="614"/>
                </a:lnTo>
                <a:lnTo>
                  <a:pt x="1228" y="611"/>
                </a:lnTo>
                <a:lnTo>
                  <a:pt x="1228" y="611"/>
                </a:lnTo>
                <a:lnTo>
                  <a:pt x="1226" y="606"/>
                </a:lnTo>
                <a:lnTo>
                  <a:pt x="1226" y="606"/>
                </a:lnTo>
                <a:lnTo>
                  <a:pt x="1225" y="601"/>
                </a:lnTo>
                <a:lnTo>
                  <a:pt x="1225" y="601"/>
                </a:lnTo>
                <a:lnTo>
                  <a:pt x="1225" y="596"/>
                </a:lnTo>
                <a:lnTo>
                  <a:pt x="1225" y="596"/>
                </a:lnTo>
                <a:lnTo>
                  <a:pt x="1223" y="590"/>
                </a:lnTo>
                <a:lnTo>
                  <a:pt x="1223" y="590"/>
                </a:lnTo>
                <a:lnTo>
                  <a:pt x="1223" y="585"/>
                </a:lnTo>
                <a:lnTo>
                  <a:pt x="1223" y="585"/>
                </a:lnTo>
                <a:lnTo>
                  <a:pt x="1223" y="584"/>
                </a:lnTo>
                <a:lnTo>
                  <a:pt x="1223" y="584"/>
                </a:lnTo>
                <a:lnTo>
                  <a:pt x="1223" y="580"/>
                </a:lnTo>
                <a:lnTo>
                  <a:pt x="1223" y="580"/>
                </a:lnTo>
                <a:lnTo>
                  <a:pt x="1225" y="580"/>
                </a:lnTo>
                <a:lnTo>
                  <a:pt x="1225" y="580"/>
                </a:lnTo>
                <a:lnTo>
                  <a:pt x="1225" y="578"/>
                </a:lnTo>
                <a:lnTo>
                  <a:pt x="1225" y="578"/>
                </a:lnTo>
                <a:lnTo>
                  <a:pt x="1225" y="578"/>
                </a:lnTo>
                <a:lnTo>
                  <a:pt x="1225" y="578"/>
                </a:lnTo>
                <a:lnTo>
                  <a:pt x="1223" y="568"/>
                </a:lnTo>
                <a:lnTo>
                  <a:pt x="1225" y="567"/>
                </a:lnTo>
                <a:lnTo>
                  <a:pt x="1225" y="563"/>
                </a:lnTo>
                <a:lnTo>
                  <a:pt x="1230" y="560"/>
                </a:lnTo>
                <a:lnTo>
                  <a:pt x="1237" y="558"/>
                </a:lnTo>
                <a:lnTo>
                  <a:pt x="1237" y="558"/>
                </a:lnTo>
                <a:lnTo>
                  <a:pt x="1237" y="556"/>
                </a:lnTo>
                <a:lnTo>
                  <a:pt x="1237" y="556"/>
                </a:lnTo>
                <a:lnTo>
                  <a:pt x="1238" y="556"/>
                </a:lnTo>
                <a:lnTo>
                  <a:pt x="1238" y="556"/>
                </a:lnTo>
                <a:lnTo>
                  <a:pt x="1243" y="553"/>
                </a:lnTo>
                <a:lnTo>
                  <a:pt x="1247" y="549"/>
                </a:lnTo>
                <a:lnTo>
                  <a:pt x="1247" y="549"/>
                </a:lnTo>
                <a:lnTo>
                  <a:pt x="1247" y="549"/>
                </a:lnTo>
                <a:lnTo>
                  <a:pt x="1247" y="549"/>
                </a:lnTo>
                <a:lnTo>
                  <a:pt x="1247" y="548"/>
                </a:lnTo>
                <a:lnTo>
                  <a:pt x="1247" y="548"/>
                </a:lnTo>
                <a:lnTo>
                  <a:pt x="1249" y="546"/>
                </a:lnTo>
                <a:lnTo>
                  <a:pt x="1249" y="546"/>
                </a:lnTo>
                <a:lnTo>
                  <a:pt x="1249" y="546"/>
                </a:lnTo>
                <a:lnTo>
                  <a:pt x="1249" y="546"/>
                </a:lnTo>
                <a:lnTo>
                  <a:pt x="1250" y="543"/>
                </a:lnTo>
                <a:lnTo>
                  <a:pt x="1250" y="543"/>
                </a:lnTo>
                <a:lnTo>
                  <a:pt x="1254" y="539"/>
                </a:lnTo>
                <a:lnTo>
                  <a:pt x="1259" y="538"/>
                </a:lnTo>
                <a:lnTo>
                  <a:pt x="1271" y="536"/>
                </a:lnTo>
                <a:lnTo>
                  <a:pt x="1271" y="536"/>
                </a:lnTo>
                <a:lnTo>
                  <a:pt x="1274" y="536"/>
                </a:lnTo>
                <a:lnTo>
                  <a:pt x="1281" y="536"/>
                </a:lnTo>
                <a:lnTo>
                  <a:pt x="1291" y="536"/>
                </a:lnTo>
                <a:lnTo>
                  <a:pt x="1296" y="536"/>
                </a:lnTo>
                <a:lnTo>
                  <a:pt x="1302" y="536"/>
                </a:lnTo>
                <a:lnTo>
                  <a:pt x="1305" y="538"/>
                </a:lnTo>
                <a:lnTo>
                  <a:pt x="1305" y="543"/>
                </a:lnTo>
                <a:lnTo>
                  <a:pt x="1305" y="543"/>
                </a:lnTo>
                <a:lnTo>
                  <a:pt x="1308" y="544"/>
                </a:lnTo>
                <a:lnTo>
                  <a:pt x="1312" y="546"/>
                </a:lnTo>
                <a:lnTo>
                  <a:pt x="1319" y="553"/>
                </a:lnTo>
                <a:lnTo>
                  <a:pt x="1322" y="555"/>
                </a:lnTo>
                <a:lnTo>
                  <a:pt x="1325" y="556"/>
                </a:lnTo>
                <a:lnTo>
                  <a:pt x="1332" y="558"/>
                </a:lnTo>
                <a:lnTo>
                  <a:pt x="1339" y="556"/>
                </a:lnTo>
                <a:lnTo>
                  <a:pt x="1339" y="556"/>
                </a:lnTo>
                <a:lnTo>
                  <a:pt x="1346" y="556"/>
                </a:lnTo>
                <a:lnTo>
                  <a:pt x="1346" y="556"/>
                </a:lnTo>
                <a:lnTo>
                  <a:pt x="1346" y="553"/>
                </a:lnTo>
                <a:lnTo>
                  <a:pt x="1344" y="551"/>
                </a:lnTo>
                <a:lnTo>
                  <a:pt x="1339" y="549"/>
                </a:lnTo>
                <a:lnTo>
                  <a:pt x="1339" y="549"/>
                </a:lnTo>
                <a:lnTo>
                  <a:pt x="1339" y="546"/>
                </a:lnTo>
                <a:lnTo>
                  <a:pt x="1337" y="544"/>
                </a:lnTo>
                <a:lnTo>
                  <a:pt x="1332" y="543"/>
                </a:lnTo>
                <a:lnTo>
                  <a:pt x="1332" y="536"/>
                </a:lnTo>
                <a:lnTo>
                  <a:pt x="1332" y="536"/>
                </a:lnTo>
                <a:lnTo>
                  <a:pt x="1336" y="536"/>
                </a:lnTo>
                <a:lnTo>
                  <a:pt x="1337" y="534"/>
                </a:lnTo>
                <a:lnTo>
                  <a:pt x="1339" y="529"/>
                </a:lnTo>
                <a:lnTo>
                  <a:pt x="1339" y="515"/>
                </a:lnTo>
                <a:lnTo>
                  <a:pt x="1339" y="515"/>
                </a:lnTo>
                <a:lnTo>
                  <a:pt x="1343" y="515"/>
                </a:lnTo>
                <a:lnTo>
                  <a:pt x="1344" y="514"/>
                </a:lnTo>
                <a:lnTo>
                  <a:pt x="1346" y="509"/>
                </a:lnTo>
                <a:lnTo>
                  <a:pt x="1346" y="461"/>
                </a:lnTo>
                <a:lnTo>
                  <a:pt x="1346" y="461"/>
                </a:lnTo>
                <a:lnTo>
                  <a:pt x="1349" y="461"/>
                </a:lnTo>
                <a:lnTo>
                  <a:pt x="1351" y="459"/>
                </a:lnTo>
                <a:lnTo>
                  <a:pt x="1353" y="454"/>
                </a:lnTo>
                <a:lnTo>
                  <a:pt x="1353" y="454"/>
                </a:lnTo>
                <a:lnTo>
                  <a:pt x="1351" y="447"/>
                </a:lnTo>
                <a:lnTo>
                  <a:pt x="1351" y="442"/>
                </a:lnTo>
                <a:lnTo>
                  <a:pt x="1354" y="435"/>
                </a:lnTo>
                <a:lnTo>
                  <a:pt x="1360" y="430"/>
                </a:lnTo>
                <a:lnTo>
                  <a:pt x="1360" y="425"/>
                </a:lnTo>
                <a:lnTo>
                  <a:pt x="1360" y="420"/>
                </a:lnTo>
              </a:path>
            </a:pathLst>
          </a:custGeom>
          <a:solidFill>
            <a:schemeClr val="bg1">
              <a:lumMod val="85000"/>
            </a:schemeClr>
          </a:solidFill>
          <a:ln>
            <a:noFill/>
          </a:ln>
          <a:effectLst/>
        </p:spPr>
        <p:txBody>
          <a:bodyPr wrap="none" anchor="ctr"/>
          <a:lstStyle/>
          <a:p>
            <a:endParaRPr lang="nl-BE"/>
          </a:p>
        </p:txBody>
      </p:sp>
      <p:sp>
        <p:nvSpPr>
          <p:cNvPr id="483" name="Freeform 10">
            <a:extLst>
              <a:ext uri="{FF2B5EF4-FFF2-40B4-BE49-F238E27FC236}">
                <a16:creationId xmlns:a16="http://schemas.microsoft.com/office/drawing/2014/main" id="{8B4A935A-6DF8-E84A-9F1E-0DFC7B932D1F}"/>
              </a:ext>
            </a:extLst>
          </p:cNvPr>
          <p:cNvSpPr>
            <a:spLocks noChangeArrowheads="1"/>
          </p:cNvSpPr>
          <p:nvPr/>
        </p:nvSpPr>
        <p:spPr bwMode="auto">
          <a:xfrm rot="21434252">
            <a:off x="4643268" y="1899975"/>
            <a:ext cx="436670" cy="1069555"/>
          </a:xfrm>
          <a:custGeom>
            <a:avLst/>
            <a:gdLst>
              <a:gd name="T0" fmla="*/ 1822 w 2505"/>
              <a:gd name="T1" fmla="*/ 4972 h 6188"/>
              <a:gd name="T2" fmla="*/ 1686 w 2505"/>
              <a:gd name="T3" fmla="*/ 5354 h 6188"/>
              <a:gd name="T4" fmla="*/ 1878 w 2505"/>
              <a:gd name="T5" fmla="*/ 5177 h 6188"/>
              <a:gd name="T6" fmla="*/ 1779 w 2505"/>
              <a:gd name="T7" fmla="*/ 4187 h 6188"/>
              <a:gd name="T8" fmla="*/ 1747 w 2505"/>
              <a:gd name="T9" fmla="*/ 4385 h 6188"/>
              <a:gd name="T10" fmla="*/ 1377 w 2505"/>
              <a:gd name="T11" fmla="*/ 5312 h 6188"/>
              <a:gd name="T12" fmla="*/ 1326 w 2505"/>
              <a:gd name="T13" fmla="*/ 5680 h 6188"/>
              <a:gd name="T14" fmla="*/ 109 w 2505"/>
              <a:gd name="T15" fmla="*/ 5593 h 6188"/>
              <a:gd name="T16" fmla="*/ 68 w 2505"/>
              <a:gd name="T17" fmla="*/ 4866 h 6188"/>
              <a:gd name="T18" fmla="*/ 1365 w 2505"/>
              <a:gd name="T19" fmla="*/ 4822 h 6188"/>
              <a:gd name="T20" fmla="*/ 1739 w 2505"/>
              <a:gd name="T21" fmla="*/ 3979 h 6188"/>
              <a:gd name="T22" fmla="*/ 2431 w 2505"/>
              <a:gd name="T23" fmla="*/ 1245 h 6188"/>
              <a:gd name="T24" fmla="*/ 2279 w 2505"/>
              <a:gd name="T25" fmla="*/ 742 h 6188"/>
              <a:gd name="T26" fmla="*/ 2199 w 2505"/>
              <a:gd name="T27" fmla="*/ 377 h 6188"/>
              <a:gd name="T28" fmla="*/ 1762 w 2505"/>
              <a:gd name="T29" fmla="*/ 69 h 6188"/>
              <a:gd name="T30" fmla="*/ 1532 w 2505"/>
              <a:gd name="T31" fmla="*/ 269 h 6188"/>
              <a:gd name="T32" fmla="*/ 1176 w 2505"/>
              <a:gd name="T33" fmla="*/ 518 h 6188"/>
              <a:gd name="T34" fmla="*/ 1015 w 2505"/>
              <a:gd name="T35" fmla="*/ 1045 h 6188"/>
              <a:gd name="T36" fmla="*/ 744 w 2505"/>
              <a:gd name="T37" fmla="*/ 1368 h 6188"/>
              <a:gd name="T38" fmla="*/ 655 w 2505"/>
              <a:gd name="T39" fmla="*/ 1909 h 6188"/>
              <a:gd name="T40" fmla="*/ 553 w 2505"/>
              <a:gd name="T41" fmla="*/ 2263 h 6188"/>
              <a:gd name="T42" fmla="*/ 265 w 2505"/>
              <a:gd name="T43" fmla="*/ 2669 h 6188"/>
              <a:gd name="T44" fmla="*/ 306 w 2505"/>
              <a:gd name="T45" fmla="*/ 3198 h 6188"/>
              <a:gd name="T46" fmla="*/ 392 w 2505"/>
              <a:gd name="T47" fmla="*/ 3628 h 6188"/>
              <a:gd name="T48" fmla="*/ 358 w 2505"/>
              <a:gd name="T49" fmla="*/ 4026 h 6188"/>
              <a:gd name="T50" fmla="*/ 179 w 2505"/>
              <a:gd name="T51" fmla="*/ 4232 h 6188"/>
              <a:gd name="T52" fmla="*/ 0 w 2505"/>
              <a:gd name="T53" fmla="*/ 4515 h 6188"/>
              <a:gd name="T54" fmla="*/ 106 w 2505"/>
              <a:gd name="T55" fmla="*/ 4825 h 6188"/>
              <a:gd name="T56" fmla="*/ 207 w 2505"/>
              <a:gd name="T57" fmla="*/ 5247 h 6188"/>
              <a:gd name="T58" fmla="*/ 350 w 2505"/>
              <a:gd name="T59" fmla="*/ 5665 h 6188"/>
              <a:gd name="T60" fmla="*/ 394 w 2505"/>
              <a:gd name="T61" fmla="*/ 5951 h 6188"/>
              <a:gd name="T62" fmla="*/ 507 w 2505"/>
              <a:gd name="T63" fmla="*/ 6187 h 6188"/>
              <a:gd name="T64" fmla="*/ 792 w 2505"/>
              <a:gd name="T65" fmla="*/ 5898 h 6188"/>
              <a:gd name="T66" fmla="*/ 1046 w 2505"/>
              <a:gd name="T67" fmla="*/ 5811 h 6188"/>
              <a:gd name="T68" fmla="*/ 1220 w 2505"/>
              <a:gd name="T69" fmla="*/ 5653 h 6188"/>
              <a:gd name="T70" fmla="*/ 1293 w 2505"/>
              <a:gd name="T71" fmla="*/ 5163 h 6188"/>
              <a:gd name="T72" fmla="*/ 1310 w 2505"/>
              <a:gd name="T73" fmla="*/ 5027 h 6188"/>
              <a:gd name="T74" fmla="*/ 1358 w 2505"/>
              <a:gd name="T75" fmla="*/ 4761 h 6188"/>
              <a:gd name="T76" fmla="*/ 1406 w 2505"/>
              <a:gd name="T77" fmla="*/ 4631 h 6188"/>
              <a:gd name="T78" fmla="*/ 1501 w 2505"/>
              <a:gd name="T79" fmla="*/ 4519 h 6188"/>
              <a:gd name="T80" fmla="*/ 1602 w 2505"/>
              <a:gd name="T81" fmla="*/ 4534 h 6188"/>
              <a:gd name="T82" fmla="*/ 1679 w 2505"/>
              <a:gd name="T83" fmla="*/ 4365 h 6188"/>
              <a:gd name="T84" fmla="*/ 1610 w 2505"/>
              <a:gd name="T85" fmla="*/ 4309 h 6188"/>
              <a:gd name="T86" fmla="*/ 1761 w 2505"/>
              <a:gd name="T87" fmla="*/ 4124 h 6188"/>
              <a:gd name="T88" fmla="*/ 1588 w 2505"/>
              <a:gd name="T89" fmla="*/ 3869 h 6188"/>
              <a:gd name="T90" fmla="*/ 1365 w 2505"/>
              <a:gd name="T91" fmla="*/ 3468 h 6188"/>
              <a:gd name="T92" fmla="*/ 1404 w 2505"/>
              <a:gd name="T93" fmla="*/ 3114 h 6188"/>
              <a:gd name="T94" fmla="*/ 1433 w 2505"/>
              <a:gd name="T95" fmla="*/ 2987 h 6188"/>
              <a:gd name="T96" fmla="*/ 1479 w 2505"/>
              <a:gd name="T97" fmla="*/ 2789 h 6188"/>
              <a:gd name="T98" fmla="*/ 1542 w 2505"/>
              <a:gd name="T99" fmla="*/ 2693 h 6188"/>
              <a:gd name="T100" fmla="*/ 1779 w 2505"/>
              <a:gd name="T101" fmla="*/ 2502 h 6188"/>
              <a:gd name="T102" fmla="*/ 2039 w 2505"/>
              <a:gd name="T103" fmla="*/ 2142 h 6188"/>
              <a:gd name="T104" fmla="*/ 2027 w 2505"/>
              <a:gd name="T105" fmla="*/ 1803 h 6188"/>
              <a:gd name="T106" fmla="*/ 2081 w 2505"/>
              <a:gd name="T107" fmla="*/ 1595 h 6188"/>
              <a:gd name="T108" fmla="*/ 2190 w 2505"/>
              <a:gd name="T109" fmla="*/ 1387 h 6188"/>
              <a:gd name="T110" fmla="*/ 1338 w 2505"/>
              <a:gd name="T111" fmla="*/ 4276 h 6188"/>
              <a:gd name="T112" fmla="*/ 1494 w 2505"/>
              <a:gd name="T113" fmla="*/ 4235 h 6188"/>
              <a:gd name="T114" fmla="*/ 1494 w 2505"/>
              <a:gd name="T115" fmla="*/ 4324 h 6188"/>
              <a:gd name="T116" fmla="*/ 1338 w 2505"/>
              <a:gd name="T117" fmla="*/ 4331 h 6188"/>
              <a:gd name="T118" fmla="*/ 1249 w 2505"/>
              <a:gd name="T119" fmla="*/ 4268 h 6188"/>
              <a:gd name="T120" fmla="*/ 1477 w 2505"/>
              <a:gd name="T121" fmla="*/ 4353 h 6188"/>
              <a:gd name="T122" fmla="*/ 1631 w 2505"/>
              <a:gd name="T123" fmla="*/ 3843 h 6188"/>
              <a:gd name="T124" fmla="*/ 2208 w 2505"/>
              <a:gd name="T125" fmla="*/ 1554 h 6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5" h="6188">
                <a:moveTo>
                  <a:pt x="1774" y="4269"/>
                </a:moveTo>
                <a:lnTo>
                  <a:pt x="1766" y="4268"/>
                </a:lnTo>
                <a:lnTo>
                  <a:pt x="1759" y="4268"/>
                </a:lnTo>
                <a:lnTo>
                  <a:pt x="1754" y="4269"/>
                </a:lnTo>
                <a:lnTo>
                  <a:pt x="1749" y="4273"/>
                </a:lnTo>
                <a:lnTo>
                  <a:pt x="1742" y="4278"/>
                </a:lnTo>
                <a:lnTo>
                  <a:pt x="1733" y="4283"/>
                </a:lnTo>
                <a:lnTo>
                  <a:pt x="1732" y="4280"/>
                </a:lnTo>
                <a:lnTo>
                  <a:pt x="1730" y="4276"/>
                </a:lnTo>
                <a:lnTo>
                  <a:pt x="1728" y="4273"/>
                </a:lnTo>
                <a:lnTo>
                  <a:pt x="1727" y="4269"/>
                </a:lnTo>
                <a:lnTo>
                  <a:pt x="1725" y="4266"/>
                </a:lnTo>
                <a:lnTo>
                  <a:pt x="1721" y="4264"/>
                </a:lnTo>
                <a:lnTo>
                  <a:pt x="1718" y="4263"/>
                </a:lnTo>
                <a:lnTo>
                  <a:pt x="1713" y="4263"/>
                </a:lnTo>
                <a:lnTo>
                  <a:pt x="1713" y="4269"/>
                </a:lnTo>
                <a:lnTo>
                  <a:pt x="1711" y="4273"/>
                </a:lnTo>
                <a:lnTo>
                  <a:pt x="1708" y="4276"/>
                </a:lnTo>
                <a:lnTo>
                  <a:pt x="1704" y="4278"/>
                </a:lnTo>
                <a:lnTo>
                  <a:pt x="1701" y="4280"/>
                </a:lnTo>
                <a:lnTo>
                  <a:pt x="1698" y="4283"/>
                </a:lnTo>
                <a:lnTo>
                  <a:pt x="1698" y="4288"/>
                </a:lnTo>
                <a:lnTo>
                  <a:pt x="1699" y="4297"/>
                </a:lnTo>
                <a:lnTo>
                  <a:pt x="1747" y="4297"/>
                </a:lnTo>
                <a:lnTo>
                  <a:pt x="1745" y="4291"/>
                </a:lnTo>
                <a:lnTo>
                  <a:pt x="1745" y="4288"/>
                </a:lnTo>
                <a:lnTo>
                  <a:pt x="1747" y="4286"/>
                </a:lnTo>
                <a:lnTo>
                  <a:pt x="1749" y="4285"/>
                </a:lnTo>
                <a:lnTo>
                  <a:pt x="1754" y="4283"/>
                </a:lnTo>
                <a:lnTo>
                  <a:pt x="1761" y="4283"/>
                </a:lnTo>
                <a:lnTo>
                  <a:pt x="1767" y="4283"/>
                </a:lnTo>
                <a:lnTo>
                  <a:pt x="1773" y="4281"/>
                </a:lnTo>
                <a:lnTo>
                  <a:pt x="1774" y="4280"/>
                </a:lnTo>
                <a:lnTo>
                  <a:pt x="1776" y="4278"/>
                </a:lnTo>
                <a:lnTo>
                  <a:pt x="1776" y="4274"/>
                </a:lnTo>
                <a:lnTo>
                  <a:pt x="1774" y="4269"/>
                </a:lnTo>
                <a:close/>
                <a:moveTo>
                  <a:pt x="1931" y="4924"/>
                </a:moveTo>
                <a:lnTo>
                  <a:pt x="1929" y="4923"/>
                </a:lnTo>
                <a:lnTo>
                  <a:pt x="1928" y="4919"/>
                </a:lnTo>
                <a:lnTo>
                  <a:pt x="1924" y="4918"/>
                </a:lnTo>
                <a:lnTo>
                  <a:pt x="1921" y="4916"/>
                </a:lnTo>
                <a:lnTo>
                  <a:pt x="1918" y="4914"/>
                </a:lnTo>
                <a:lnTo>
                  <a:pt x="1916" y="4909"/>
                </a:lnTo>
                <a:lnTo>
                  <a:pt x="1916" y="4902"/>
                </a:lnTo>
                <a:lnTo>
                  <a:pt x="1914" y="4899"/>
                </a:lnTo>
                <a:lnTo>
                  <a:pt x="1912" y="4895"/>
                </a:lnTo>
                <a:lnTo>
                  <a:pt x="1909" y="4894"/>
                </a:lnTo>
                <a:lnTo>
                  <a:pt x="1906" y="4894"/>
                </a:lnTo>
                <a:lnTo>
                  <a:pt x="1904" y="4901"/>
                </a:lnTo>
                <a:lnTo>
                  <a:pt x="1904" y="4906"/>
                </a:lnTo>
                <a:lnTo>
                  <a:pt x="1904" y="4909"/>
                </a:lnTo>
                <a:lnTo>
                  <a:pt x="1902" y="4913"/>
                </a:lnTo>
                <a:lnTo>
                  <a:pt x="1899" y="4918"/>
                </a:lnTo>
                <a:lnTo>
                  <a:pt x="1894" y="4923"/>
                </a:lnTo>
                <a:lnTo>
                  <a:pt x="1892" y="4924"/>
                </a:lnTo>
                <a:lnTo>
                  <a:pt x="1892" y="4930"/>
                </a:lnTo>
                <a:lnTo>
                  <a:pt x="1892" y="4933"/>
                </a:lnTo>
                <a:lnTo>
                  <a:pt x="1890" y="4938"/>
                </a:lnTo>
                <a:lnTo>
                  <a:pt x="1887" y="4938"/>
                </a:lnTo>
                <a:lnTo>
                  <a:pt x="1885" y="4940"/>
                </a:lnTo>
                <a:lnTo>
                  <a:pt x="1883" y="4945"/>
                </a:lnTo>
                <a:lnTo>
                  <a:pt x="1875" y="4950"/>
                </a:lnTo>
                <a:lnTo>
                  <a:pt x="1870" y="4952"/>
                </a:lnTo>
                <a:lnTo>
                  <a:pt x="1863" y="4952"/>
                </a:lnTo>
                <a:lnTo>
                  <a:pt x="1856" y="4954"/>
                </a:lnTo>
                <a:lnTo>
                  <a:pt x="1853" y="4952"/>
                </a:lnTo>
                <a:lnTo>
                  <a:pt x="1851" y="4948"/>
                </a:lnTo>
                <a:lnTo>
                  <a:pt x="1849" y="4945"/>
                </a:lnTo>
                <a:lnTo>
                  <a:pt x="1848" y="4942"/>
                </a:lnTo>
                <a:lnTo>
                  <a:pt x="1846" y="4938"/>
                </a:lnTo>
                <a:lnTo>
                  <a:pt x="1843" y="4936"/>
                </a:lnTo>
                <a:lnTo>
                  <a:pt x="1836" y="4938"/>
                </a:lnTo>
                <a:lnTo>
                  <a:pt x="1834" y="4947"/>
                </a:lnTo>
                <a:lnTo>
                  <a:pt x="1832" y="4952"/>
                </a:lnTo>
                <a:lnTo>
                  <a:pt x="1827" y="4955"/>
                </a:lnTo>
                <a:lnTo>
                  <a:pt x="1822" y="4959"/>
                </a:lnTo>
                <a:lnTo>
                  <a:pt x="1822" y="4965"/>
                </a:lnTo>
                <a:lnTo>
                  <a:pt x="1822" y="4972"/>
                </a:lnTo>
                <a:lnTo>
                  <a:pt x="1820" y="4977"/>
                </a:lnTo>
                <a:lnTo>
                  <a:pt x="1815" y="4979"/>
                </a:lnTo>
                <a:lnTo>
                  <a:pt x="1815" y="4969"/>
                </a:lnTo>
                <a:lnTo>
                  <a:pt x="1814" y="4965"/>
                </a:lnTo>
                <a:lnTo>
                  <a:pt x="1810" y="4962"/>
                </a:lnTo>
                <a:lnTo>
                  <a:pt x="1808" y="4960"/>
                </a:lnTo>
                <a:lnTo>
                  <a:pt x="1805" y="4959"/>
                </a:lnTo>
                <a:lnTo>
                  <a:pt x="1795" y="4959"/>
                </a:lnTo>
                <a:lnTo>
                  <a:pt x="1790" y="4962"/>
                </a:lnTo>
                <a:lnTo>
                  <a:pt x="1785" y="4965"/>
                </a:lnTo>
                <a:lnTo>
                  <a:pt x="1778" y="4976"/>
                </a:lnTo>
                <a:lnTo>
                  <a:pt x="1776" y="4983"/>
                </a:lnTo>
                <a:lnTo>
                  <a:pt x="1771" y="4988"/>
                </a:lnTo>
                <a:lnTo>
                  <a:pt x="1767" y="4991"/>
                </a:lnTo>
                <a:lnTo>
                  <a:pt x="1761" y="4993"/>
                </a:lnTo>
                <a:lnTo>
                  <a:pt x="1754" y="4993"/>
                </a:lnTo>
                <a:lnTo>
                  <a:pt x="1749" y="4994"/>
                </a:lnTo>
                <a:lnTo>
                  <a:pt x="1745" y="4998"/>
                </a:lnTo>
                <a:lnTo>
                  <a:pt x="1742" y="5001"/>
                </a:lnTo>
                <a:lnTo>
                  <a:pt x="1735" y="5008"/>
                </a:lnTo>
                <a:lnTo>
                  <a:pt x="1732" y="5012"/>
                </a:lnTo>
                <a:lnTo>
                  <a:pt x="1727" y="5013"/>
                </a:lnTo>
                <a:lnTo>
                  <a:pt x="1725" y="5027"/>
                </a:lnTo>
                <a:lnTo>
                  <a:pt x="1721" y="5039"/>
                </a:lnTo>
                <a:lnTo>
                  <a:pt x="1713" y="5061"/>
                </a:lnTo>
                <a:lnTo>
                  <a:pt x="1711" y="5066"/>
                </a:lnTo>
                <a:lnTo>
                  <a:pt x="1709" y="5068"/>
                </a:lnTo>
                <a:lnTo>
                  <a:pt x="1706" y="5068"/>
                </a:lnTo>
                <a:lnTo>
                  <a:pt x="1703" y="5073"/>
                </a:lnTo>
                <a:lnTo>
                  <a:pt x="1701" y="5080"/>
                </a:lnTo>
                <a:lnTo>
                  <a:pt x="1699" y="5087"/>
                </a:lnTo>
                <a:lnTo>
                  <a:pt x="1699" y="5095"/>
                </a:lnTo>
                <a:lnTo>
                  <a:pt x="1699" y="5098"/>
                </a:lnTo>
                <a:lnTo>
                  <a:pt x="1698" y="5100"/>
                </a:lnTo>
                <a:lnTo>
                  <a:pt x="1692" y="5102"/>
                </a:lnTo>
                <a:lnTo>
                  <a:pt x="1687" y="5104"/>
                </a:lnTo>
                <a:lnTo>
                  <a:pt x="1682" y="5105"/>
                </a:lnTo>
                <a:lnTo>
                  <a:pt x="1679" y="5110"/>
                </a:lnTo>
                <a:lnTo>
                  <a:pt x="1672" y="5119"/>
                </a:lnTo>
                <a:lnTo>
                  <a:pt x="1668" y="5129"/>
                </a:lnTo>
                <a:lnTo>
                  <a:pt x="1665" y="5129"/>
                </a:lnTo>
                <a:lnTo>
                  <a:pt x="1658" y="5129"/>
                </a:lnTo>
                <a:lnTo>
                  <a:pt x="1658" y="5143"/>
                </a:lnTo>
                <a:lnTo>
                  <a:pt x="1657" y="5150"/>
                </a:lnTo>
                <a:lnTo>
                  <a:pt x="1658" y="5156"/>
                </a:lnTo>
                <a:lnTo>
                  <a:pt x="1662" y="5158"/>
                </a:lnTo>
                <a:lnTo>
                  <a:pt x="1663" y="5160"/>
                </a:lnTo>
                <a:lnTo>
                  <a:pt x="1665" y="5163"/>
                </a:lnTo>
                <a:lnTo>
                  <a:pt x="1665" y="5175"/>
                </a:lnTo>
                <a:lnTo>
                  <a:pt x="1665" y="5187"/>
                </a:lnTo>
                <a:lnTo>
                  <a:pt x="1665" y="5191"/>
                </a:lnTo>
                <a:lnTo>
                  <a:pt x="1670" y="5201"/>
                </a:lnTo>
                <a:lnTo>
                  <a:pt x="1674" y="5209"/>
                </a:lnTo>
                <a:lnTo>
                  <a:pt x="1674" y="5213"/>
                </a:lnTo>
                <a:lnTo>
                  <a:pt x="1674" y="5226"/>
                </a:lnTo>
                <a:lnTo>
                  <a:pt x="1670" y="5242"/>
                </a:lnTo>
                <a:lnTo>
                  <a:pt x="1668" y="5243"/>
                </a:lnTo>
                <a:lnTo>
                  <a:pt x="1665" y="5245"/>
                </a:lnTo>
                <a:lnTo>
                  <a:pt x="1665" y="5272"/>
                </a:lnTo>
                <a:lnTo>
                  <a:pt x="1670" y="5281"/>
                </a:lnTo>
                <a:lnTo>
                  <a:pt x="1674" y="5284"/>
                </a:lnTo>
                <a:lnTo>
                  <a:pt x="1679" y="5286"/>
                </a:lnTo>
                <a:lnTo>
                  <a:pt x="1679" y="5293"/>
                </a:lnTo>
                <a:lnTo>
                  <a:pt x="1679" y="5300"/>
                </a:lnTo>
                <a:lnTo>
                  <a:pt x="1680" y="5305"/>
                </a:lnTo>
                <a:lnTo>
                  <a:pt x="1686" y="5307"/>
                </a:lnTo>
                <a:lnTo>
                  <a:pt x="1686" y="5313"/>
                </a:lnTo>
                <a:lnTo>
                  <a:pt x="1686" y="5318"/>
                </a:lnTo>
                <a:lnTo>
                  <a:pt x="1689" y="5322"/>
                </a:lnTo>
                <a:lnTo>
                  <a:pt x="1692" y="5324"/>
                </a:lnTo>
                <a:lnTo>
                  <a:pt x="1696" y="5327"/>
                </a:lnTo>
                <a:lnTo>
                  <a:pt x="1699" y="5329"/>
                </a:lnTo>
                <a:lnTo>
                  <a:pt x="1699" y="5334"/>
                </a:lnTo>
                <a:lnTo>
                  <a:pt x="1699" y="5341"/>
                </a:lnTo>
                <a:lnTo>
                  <a:pt x="1692" y="5341"/>
                </a:lnTo>
                <a:lnTo>
                  <a:pt x="1689" y="5344"/>
                </a:lnTo>
                <a:lnTo>
                  <a:pt x="1686" y="5349"/>
                </a:lnTo>
                <a:lnTo>
                  <a:pt x="1686" y="5354"/>
                </a:lnTo>
                <a:lnTo>
                  <a:pt x="1691" y="5358"/>
                </a:lnTo>
                <a:lnTo>
                  <a:pt x="1698" y="5359"/>
                </a:lnTo>
                <a:lnTo>
                  <a:pt x="1703" y="5363"/>
                </a:lnTo>
                <a:lnTo>
                  <a:pt x="1704" y="5364"/>
                </a:lnTo>
                <a:lnTo>
                  <a:pt x="1706" y="5368"/>
                </a:lnTo>
                <a:lnTo>
                  <a:pt x="1701" y="5368"/>
                </a:lnTo>
                <a:lnTo>
                  <a:pt x="1699" y="5371"/>
                </a:lnTo>
                <a:lnTo>
                  <a:pt x="1698" y="5376"/>
                </a:lnTo>
                <a:lnTo>
                  <a:pt x="1699" y="5382"/>
                </a:lnTo>
                <a:lnTo>
                  <a:pt x="1699" y="5387"/>
                </a:lnTo>
                <a:lnTo>
                  <a:pt x="1699" y="5392"/>
                </a:lnTo>
                <a:lnTo>
                  <a:pt x="1698" y="5395"/>
                </a:lnTo>
                <a:lnTo>
                  <a:pt x="1692" y="5395"/>
                </a:lnTo>
                <a:lnTo>
                  <a:pt x="1692" y="5400"/>
                </a:lnTo>
                <a:lnTo>
                  <a:pt x="1692" y="5405"/>
                </a:lnTo>
                <a:lnTo>
                  <a:pt x="1687" y="5411"/>
                </a:lnTo>
                <a:lnTo>
                  <a:pt x="1684" y="5417"/>
                </a:lnTo>
                <a:lnTo>
                  <a:pt x="1684" y="5423"/>
                </a:lnTo>
                <a:lnTo>
                  <a:pt x="1686" y="5429"/>
                </a:lnTo>
                <a:lnTo>
                  <a:pt x="1699" y="5431"/>
                </a:lnTo>
                <a:lnTo>
                  <a:pt x="1711" y="5428"/>
                </a:lnTo>
                <a:lnTo>
                  <a:pt x="1721" y="5426"/>
                </a:lnTo>
                <a:lnTo>
                  <a:pt x="1733" y="5423"/>
                </a:lnTo>
                <a:lnTo>
                  <a:pt x="1733" y="5416"/>
                </a:lnTo>
                <a:lnTo>
                  <a:pt x="1735" y="5411"/>
                </a:lnTo>
                <a:lnTo>
                  <a:pt x="1737" y="5409"/>
                </a:lnTo>
                <a:lnTo>
                  <a:pt x="1740" y="5409"/>
                </a:lnTo>
                <a:lnTo>
                  <a:pt x="1745" y="5409"/>
                </a:lnTo>
                <a:lnTo>
                  <a:pt x="1749" y="5405"/>
                </a:lnTo>
                <a:lnTo>
                  <a:pt x="1750" y="5402"/>
                </a:lnTo>
                <a:lnTo>
                  <a:pt x="1752" y="5397"/>
                </a:lnTo>
                <a:lnTo>
                  <a:pt x="1754" y="5393"/>
                </a:lnTo>
                <a:lnTo>
                  <a:pt x="1756" y="5390"/>
                </a:lnTo>
                <a:lnTo>
                  <a:pt x="1761" y="5388"/>
                </a:lnTo>
                <a:lnTo>
                  <a:pt x="1767" y="5388"/>
                </a:lnTo>
                <a:lnTo>
                  <a:pt x="1762" y="5363"/>
                </a:lnTo>
                <a:lnTo>
                  <a:pt x="1759" y="5351"/>
                </a:lnTo>
                <a:lnTo>
                  <a:pt x="1754" y="5341"/>
                </a:lnTo>
                <a:lnTo>
                  <a:pt x="1757" y="5337"/>
                </a:lnTo>
                <a:lnTo>
                  <a:pt x="1761" y="5334"/>
                </a:lnTo>
                <a:lnTo>
                  <a:pt x="1762" y="5324"/>
                </a:lnTo>
                <a:lnTo>
                  <a:pt x="1764" y="5317"/>
                </a:lnTo>
                <a:lnTo>
                  <a:pt x="1766" y="5312"/>
                </a:lnTo>
                <a:lnTo>
                  <a:pt x="1769" y="5308"/>
                </a:lnTo>
                <a:lnTo>
                  <a:pt x="1774" y="5307"/>
                </a:lnTo>
                <a:lnTo>
                  <a:pt x="1776" y="5301"/>
                </a:lnTo>
                <a:lnTo>
                  <a:pt x="1778" y="5300"/>
                </a:lnTo>
                <a:lnTo>
                  <a:pt x="1781" y="5300"/>
                </a:lnTo>
                <a:lnTo>
                  <a:pt x="1786" y="5296"/>
                </a:lnTo>
                <a:lnTo>
                  <a:pt x="1791" y="5293"/>
                </a:lnTo>
                <a:lnTo>
                  <a:pt x="1800" y="5284"/>
                </a:lnTo>
                <a:lnTo>
                  <a:pt x="1805" y="5281"/>
                </a:lnTo>
                <a:lnTo>
                  <a:pt x="1812" y="5279"/>
                </a:lnTo>
                <a:lnTo>
                  <a:pt x="1819" y="5278"/>
                </a:lnTo>
                <a:lnTo>
                  <a:pt x="1829" y="5279"/>
                </a:lnTo>
                <a:lnTo>
                  <a:pt x="1829" y="5272"/>
                </a:lnTo>
                <a:lnTo>
                  <a:pt x="1829" y="5266"/>
                </a:lnTo>
                <a:lnTo>
                  <a:pt x="1831" y="5260"/>
                </a:lnTo>
                <a:lnTo>
                  <a:pt x="1836" y="5259"/>
                </a:lnTo>
                <a:lnTo>
                  <a:pt x="1837" y="5252"/>
                </a:lnTo>
                <a:lnTo>
                  <a:pt x="1836" y="5249"/>
                </a:lnTo>
                <a:lnTo>
                  <a:pt x="1832" y="5247"/>
                </a:lnTo>
                <a:lnTo>
                  <a:pt x="1829" y="5245"/>
                </a:lnTo>
                <a:lnTo>
                  <a:pt x="1825" y="5243"/>
                </a:lnTo>
                <a:lnTo>
                  <a:pt x="1822" y="5242"/>
                </a:lnTo>
                <a:lnTo>
                  <a:pt x="1820" y="5238"/>
                </a:lnTo>
                <a:lnTo>
                  <a:pt x="1822" y="5231"/>
                </a:lnTo>
                <a:lnTo>
                  <a:pt x="1825" y="5230"/>
                </a:lnTo>
                <a:lnTo>
                  <a:pt x="1829" y="5228"/>
                </a:lnTo>
                <a:lnTo>
                  <a:pt x="1831" y="5220"/>
                </a:lnTo>
                <a:lnTo>
                  <a:pt x="1832" y="5218"/>
                </a:lnTo>
                <a:lnTo>
                  <a:pt x="1848" y="5209"/>
                </a:lnTo>
                <a:lnTo>
                  <a:pt x="1854" y="5204"/>
                </a:lnTo>
                <a:lnTo>
                  <a:pt x="1861" y="5194"/>
                </a:lnTo>
                <a:lnTo>
                  <a:pt x="1865" y="5192"/>
                </a:lnTo>
                <a:lnTo>
                  <a:pt x="1873" y="5185"/>
                </a:lnTo>
                <a:lnTo>
                  <a:pt x="1877" y="5182"/>
                </a:lnTo>
                <a:lnTo>
                  <a:pt x="1878" y="5177"/>
                </a:lnTo>
                <a:lnTo>
                  <a:pt x="1878" y="5174"/>
                </a:lnTo>
                <a:lnTo>
                  <a:pt x="1866" y="5163"/>
                </a:lnTo>
                <a:lnTo>
                  <a:pt x="1860" y="5158"/>
                </a:lnTo>
                <a:lnTo>
                  <a:pt x="1854" y="5156"/>
                </a:lnTo>
                <a:lnTo>
                  <a:pt x="1849" y="5156"/>
                </a:lnTo>
                <a:lnTo>
                  <a:pt x="1846" y="5156"/>
                </a:lnTo>
                <a:lnTo>
                  <a:pt x="1841" y="5151"/>
                </a:lnTo>
                <a:lnTo>
                  <a:pt x="1836" y="5143"/>
                </a:lnTo>
                <a:lnTo>
                  <a:pt x="1834" y="5136"/>
                </a:lnTo>
                <a:lnTo>
                  <a:pt x="1834" y="5126"/>
                </a:lnTo>
                <a:lnTo>
                  <a:pt x="1836" y="5117"/>
                </a:lnTo>
                <a:lnTo>
                  <a:pt x="1836" y="5109"/>
                </a:lnTo>
                <a:lnTo>
                  <a:pt x="1834" y="5102"/>
                </a:lnTo>
                <a:lnTo>
                  <a:pt x="1832" y="5095"/>
                </a:lnTo>
                <a:lnTo>
                  <a:pt x="1829" y="5090"/>
                </a:lnTo>
                <a:lnTo>
                  <a:pt x="1829" y="5081"/>
                </a:lnTo>
                <a:lnTo>
                  <a:pt x="1832" y="5081"/>
                </a:lnTo>
                <a:lnTo>
                  <a:pt x="1834" y="5080"/>
                </a:lnTo>
                <a:lnTo>
                  <a:pt x="1834" y="5076"/>
                </a:lnTo>
                <a:lnTo>
                  <a:pt x="1846" y="5075"/>
                </a:lnTo>
                <a:lnTo>
                  <a:pt x="1854" y="5071"/>
                </a:lnTo>
                <a:lnTo>
                  <a:pt x="1858" y="5068"/>
                </a:lnTo>
                <a:lnTo>
                  <a:pt x="1861" y="5064"/>
                </a:lnTo>
                <a:lnTo>
                  <a:pt x="1861" y="5059"/>
                </a:lnTo>
                <a:lnTo>
                  <a:pt x="1861" y="5051"/>
                </a:lnTo>
                <a:lnTo>
                  <a:pt x="1861" y="5049"/>
                </a:lnTo>
                <a:lnTo>
                  <a:pt x="1863" y="5047"/>
                </a:lnTo>
                <a:lnTo>
                  <a:pt x="1868" y="5047"/>
                </a:lnTo>
                <a:lnTo>
                  <a:pt x="1873" y="5047"/>
                </a:lnTo>
                <a:lnTo>
                  <a:pt x="1878" y="5047"/>
                </a:lnTo>
                <a:lnTo>
                  <a:pt x="1883" y="5047"/>
                </a:lnTo>
                <a:lnTo>
                  <a:pt x="1883" y="5035"/>
                </a:lnTo>
                <a:lnTo>
                  <a:pt x="1883" y="5023"/>
                </a:lnTo>
                <a:lnTo>
                  <a:pt x="1882" y="5013"/>
                </a:lnTo>
                <a:lnTo>
                  <a:pt x="1877" y="5006"/>
                </a:lnTo>
                <a:lnTo>
                  <a:pt x="1883" y="5005"/>
                </a:lnTo>
                <a:lnTo>
                  <a:pt x="1890" y="5003"/>
                </a:lnTo>
                <a:lnTo>
                  <a:pt x="1895" y="5000"/>
                </a:lnTo>
                <a:lnTo>
                  <a:pt x="1899" y="4994"/>
                </a:lnTo>
                <a:lnTo>
                  <a:pt x="1902" y="4989"/>
                </a:lnTo>
                <a:lnTo>
                  <a:pt x="1904" y="4983"/>
                </a:lnTo>
                <a:lnTo>
                  <a:pt x="1904" y="4974"/>
                </a:lnTo>
                <a:lnTo>
                  <a:pt x="1904" y="4965"/>
                </a:lnTo>
                <a:lnTo>
                  <a:pt x="1907" y="4965"/>
                </a:lnTo>
                <a:lnTo>
                  <a:pt x="1911" y="4962"/>
                </a:lnTo>
                <a:lnTo>
                  <a:pt x="1916" y="4957"/>
                </a:lnTo>
                <a:lnTo>
                  <a:pt x="1918" y="4954"/>
                </a:lnTo>
                <a:lnTo>
                  <a:pt x="1921" y="4952"/>
                </a:lnTo>
                <a:lnTo>
                  <a:pt x="1924" y="4952"/>
                </a:lnTo>
                <a:lnTo>
                  <a:pt x="1931" y="4952"/>
                </a:lnTo>
                <a:lnTo>
                  <a:pt x="1931" y="4947"/>
                </a:lnTo>
                <a:lnTo>
                  <a:pt x="1935" y="4945"/>
                </a:lnTo>
                <a:lnTo>
                  <a:pt x="1945" y="4945"/>
                </a:lnTo>
                <a:lnTo>
                  <a:pt x="1948" y="4945"/>
                </a:lnTo>
                <a:lnTo>
                  <a:pt x="1952" y="4943"/>
                </a:lnTo>
                <a:lnTo>
                  <a:pt x="1953" y="4938"/>
                </a:lnTo>
                <a:lnTo>
                  <a:pt x="1952" y="4931"/>
                </a:lnTo>
                <a:lnTo>
                  <a:pt x="1950" y="4928"/>
                </a:lnTo>
                <a:lnTo>
                  <a:pt x="1948" y="4926"/>
                </a:lnTo>
                <a:lnTo>
                  <a:pt x="1943" y="4926"/>
                </a:lnTo>
                <a:lnTo>
                  <a:pt x="1938" y="4926"/>
                </a:lnTo>
                <a:lnTo>
                  <a:pt x="1931" y="4924"/>
                </a:lnTo>
                <a:close/>
                <a:moveTo>
                  <a:pt x="1767" y="4228"/>
                </a:moveTo>
                <a:lnTo>
                  <a:pt x="1769" y="4225"/>
                </a:lnTo>
                <a:lnTo>
                  <a:pt x="1773" y="4222"/>
                </a:lnTo>
                <a:lnTo>
                  <a:pt x="1783" y="4220"/>
                </a:lnTo>
                <a:lnTo>
                  <a:pt x="1788" y="4220"/>
                </a:lnTo>
                <a:lnTo>
                  <a:pt x="1791" y="4216"/>
                </a:lnTo>
                <a:lnTo>
                  <a:pt x="1795" y="4213"/>
                </a:lnTo>
                <a:lnTo>
                  <a:pt x="1795" y="4208"/>
                </a:lnTo>
                <a:lnTo>
                  <a:pt x="1796" y="4203"/>
                </a:lnTo>
                <a:lnTo>
                  <a:pt x="1798" y="4201"/>
                </a:lnTo>
                <a:lnTo>
                  <a:pt x="1802" y="4201"/>
                </a:lnTo>
                <a:lnTo>
                  <a:pt x="1803" y="4194"/>
                </a:lnTo>
                <a:lnTo>
                  <a:pt x="1802" y="4189"/>
                </a:lnTo>
                <a:lnTo>
                  <a:pt x="1796" y="4187"/>
                </a:lnTo>
                <a:lnTo>
                  <a:pt x="1791" y="4187"/>
                </a:lnTo>
                <a:lnTo>
                  <a:pt x="1779" y="4187"/>
                </a:lnTo>
                <a:lnTo>
                  <a:pt x="1773" y="4187"/>
                </a:lnTo>
                <a:lnTo>
                  <a:pt x="1767" y="4187"/>
                </a:lnTo>
                <a:lnTo>
                  <a:pt x="1767" y="4193"/>
                </a:lnTo>
                <a:lnTo>
                  <a:pt x="1766" y="4198"/>
                </a:lnTo>
                <a:lnTo>
                  <a:pt x="1761" y="4210"/>
                </a:lnTo>
                <a:lnTo>
                  <a:pt x="1759" y="4216"/>
                </a:lnTo>
                <a:lnTo>
                  <a:pt x="1759" y="4222"/>
                </a:lnTo>
                <a:lnTo>
                  <a:pt x="1762" y="4225"/>
                </a:lnTo>
                <a:lnTo>
                  <a:pt x="1767" y="4228"/>
                </a:lnTo>
                <a:close/>
                <a:moveTo>
                  <a:pt x="1781" y="4283"/>
                </a:moveTo>
                <a:lnTo>
                  <a:pt x="1778" y="4288"/>
                </a:lnTo>
                <a:lnTo>
                  <a:pt x="1774" y="4293"/>
                </a:lnTo>
                <a:lnTo>
                  <a:pt x="1769" y="4297"/>
                </a:lnTo>
                <a:lnTo>
                  <a:pt x="1767" y="4303"/>
                </a:lnTo>
                <a:lnTo>
                  <a:pt x="1773" y="4305"/>
                </a:lnTo>
                <a:lnTo>
                  <a:pt x="1774" y="4307"/>
                </a:lnTo>
                <a:lnTo>
                  <a:pt x="1774" y="4310"/>
                </a:lnTo>
                <a:lnTo>
                  <a:pt x="1773" y="4314"/>
                </a:lnTo>
                <a:lnTo>
                  <a:pt x="1771" y="4317"/>
                </a:lnTo>
                <a:lnTo>
                  <a:pt x="1767" y="4320"/>
                </a:lnTo>
                <a:lnTo>
                  <a:pt x="1767" y="4324"/>
                </a:lnTo>
                <a:lnTo>
                  <a:pt x="1778" y="4324"/>
                </a:lnTo>
                <a:lnTo>
                  <a:pt x="1781" y="4322"/>
                </a:lnTo>
                <a:lnTo>
                  <a:pt x="1783" y="4320"/>
                </a:lnTo>
                <a:lnTo>
                  <a:pt x="1786" y="4317"/>
                </a:lnTo>
                <a:lnTo>
                  <a:pt x="1788" y="4314"/>
                </a:lnTo>
                <a:lnTo>
                  <a:pt x="1788" y="4303"/>
                </a:lnTo>
                <a:lnTo>
                  <a:pt x="1793" y="4302"/>
                </a:lnTo>
                <a:lnTo>
                  <a:pt x="1795" y="4300"/>
                </a:lnTo>
                <a:lnTo>
                  <a:pt x="1795" y="4297"/>
                </a:lnTo>
                <a:lnTo>
                  <a:pt x="1793" y="4291"/>
                </a:lnTo>
                <a:lnTo>
                  <a:pt x="1788" y="4285"/>
                </a:lnTo>
                <a:lnTo>
                  <a:pt x="1785" y="4283"/>
                </a:lnTo>
                <a:lnTo>
                  <a:pt x="1781" y="4283"/>
                </a:lnTo>
                <a:close/>
                <a:moveTo>
                  <a:pt x="2115" y="1629"/>
                </a:moveTo>
                <a:lnTo>
                  <a:pt x="2112" y="1635"/>
                </a:lnTo>
                <a:lnTo>
                  <a:pt x="2110" y="1637"/>
                </a:lnTo>
                <a:lnTo>
                  <a:pt x="2112" y="1639"/>
                </a:lnTo>
                <a:lnTo>
                  <a:pt x="2112" y="1641"/>
                </a:lnTo>
                <a:lnTo>
                  <a:pt x="2112" y="1644"/>
                </a:lnTo>
                <a:lnTo>
                  <a:pt x="2110" y="1646"/>
                </a:lnTo>
                <a:lnTo>
                  <a:pt x="2112" y="1647"/>
                </a:lnTo>
                <a:lnTo>
                  <a:pt x="2114" y="1649"/>
                </a:lnTo>
                <a:lnTo>
                  <a:pt x="2119" y="1649"/>
                </a:lnTo>
                <a:lnTo>
                  <a:pt x="2122" y="1649"/>
                </a:lnTo>
                <a:lnTo>
                  <a:pt x="2127" y="1647"/>
                </a:lnTo>
                <a:lnTo>
                  <a:pt x="2129" y="1646"/>
                </a:lnTo>
                <a:lnTo>
                  <a:pt x="2129" y="1642"/>
                </a:lnTo>
                <a:lnTo>
                  <a:pt x="2127" y="1637"/>
                </a:lnTo>
                <a:lnTo>
                  <a:pt x="2122" y="1630"/>
                </a:lnTo>
                <a:lnTo>
                  <a:pt x="2119" y="1629"/>
                </a:lnTo>
                <a:lnTo>
                  <a:pt x="2115" y="1629"/>
                </a:lnTo>
                <a:close/>
                <a:moveTo>
                  <a:pt x="2095" y="1654"/>
                </a:moveTo>
                <a:lnTo>
                  <a:pt x="2095" y="1658"/>
                </a:lnTo>
                <a:lnTo>
                  <a:pt x="2097" y="1663"/>
                </a:lnTo>
                <a:lnTo>
                  <a:pt x="2097" y="1671"/>
                </a:lnTo>
                <a:lnTo>
                  <a:pt x="2095" y="1673"/>
                </a:lnTo>
                <a:lnTo>
                  <a:pt x="2095" y="1676"/>
                </a:lnTo>
                <a:lnTo>
                  <a:pt x="2097" y="1676"/>
                </a:lnTo>
                <a:lnTo>
                  <a:pt x="2109" y="1676"/>
                </a:lnTo>
                <a:lnTo>
                  <a:pt x="2109" y="1673"/>
                </a:lnTo>
                <a:lnTo>
                  <a:pt x="2110" y="1670"/>
                </a:lnTo>
                <a:lnTo>
                  <a:pt x="2114" y="1670"/>
                </a:lnTo>
                <a:lnTo>
                  <a:pt x="2115" y="1668"/>
                </a:lnTo>
                <a:lnTo>
                  <a:pt x="2117" y="1666"/>
                </a:lnTo>
                <a:lnTo>
                  <a:pt x="2115" y="1664"/>
                </a:lnTo>
                <a:lnTo>
                  <a:pt x="2115" y="1659"/>
                </a:lnTo>
                <a:lnTo>
                  <a:pt x="2115" y="1658"/>
                </a:lnTo>
                <a:lnTo>
                  <a:pt x="2117" y="1654"/>
                </a:lnTo>
                <a:lnTo>
                  <a:pt x="2095" y="1654"/>
                </a:lnTo>
                <a:close/>
                <a:moveTo>
                  <a:pt x="1740" y="4392"/>
                </a:moveTo>
                <a:lnTo>
                  <a:pt x="1740" y="4401"/>
                </a:lnTo>
                <a:lnTo>
                  <a:pt x="1744" y="4406"/>
                </a:lnTo>
                <a:lnTo>
                  <a:pt x="1749" y="4409"/>
                </a:lnTo>
                <a:lnTo>
                  <a:pt x="1754" y="4413"/>
                </a:lnTo>
                <a:lnTo>
                  <a:pt x="1761" y="4399"/>
                </a:lnTo>
                <a:lnTo>
                  <a:pt x="1767" y="4385"/>
                </a:lnTo>
                <a:lnTo>
                  <a:pt x="1747" y="4385"/>
                </a:lnTo>
                <a:lnTo>
                  <a:pt x="1747" y="4389"/>
                </a:lnTo>
                <a:lnTo>
                  <a:pt x="1745" y="4391"/>
                </a:lnTo>
                <a:lnTo>
                  <a:pt x="1740" y="4392"/>
                </a:lnTo>
                <a:close/>
                <a:moveTo>
                  <a:pt x="1904" y="4788"/>
                </a:moveTo>
                <a:lnTo>
                  <a:pt x="1906" y="4783"/>
                </a:lnTo>
                <a:lnTo>
                  <a:pt x="1907" y="4781"/>
                </a:lnTo>
                <a:lnTo>
                  <a:pt x="1911" y="4781"/>
                </a:lnTo>
                <a:lnTo>
                  <a:pt x="1911" y="4774"/>
                </a:lnTo>
                <a:lnTo>
                  <a:pt x="1912" y="4769"/>
                </a:lnTo>
                <a:lnTo>
                  <a:pt x="1914" y="4767"/>
                </a:lnTo>
                <a:lnTo>
                  <a:pt x="1918" y="4767"/>
                </a:lnTo>
                <a:lnTo>
                  <a:pt x="1921" y="4762"/>
                </a:lnTo>
                <a:lnTo>
                  <a:pt x="1924" y="4757"/>
                </a:lnTo>
                <a:lnTo>
                  <a:pt x="1928" y="4754"/>
                </a:lnTo>
                <a:lnTo>
                  <a:pt x="1931" y="4747"/>
                </a:lnTo>
                <a:lnTo>
                  <a:pt x="1906" y="4740"/>
                </a:lnTo>
                <a:lnTo>
                  <a:pt x="1892" y="4740"/>
                </a:lnTo>
                <a:lnTo>
                  <a:pt x="1877" y="4740"/>
                </a:lnTo>
                <a:lnTo>
                  <a:pt x="1875" y="4747"/>
                </a:lnTo>
                <a:lnTo>
                  <a:pt x="1877" y="4752"/>
                </a:lnTo>
                <a:lnTo>
                  <a:pt x="1880" y="4756"/>
                </a:lnTo>
                <a:lnTo>
                  <a:pt x="1883" y="4757"/>
                </a:lnTo>
                <a:lnTo>
                  <a:pt x="1892" y="4761"/>
                </a:lnTo>
                <a:lnTo>
                  <a:pt x="1895" y="4764"/>
                </a:lnTo>
                <a:lnTo>
                  <a:pt x="1897" y="4767"/>
                </a:lnTo>
                <a:lnTo>
                  <a:pt x="1897" y="4774"/>
                </a:lnTo>
                <a:lnTo>
                  <a:pt x="1897" y="4779"/>
                </a:lnTo>
                <a:lnTo>
                  <a:pt x="1899" y="4783"/>
                </a:lnTo>
                <a:lnTo>
                  <a:pt x="1900" y="4786"/>
                </a:lnTo>
                <a:lnTo>
                  <a:pt x="1904" y="4788"/>
                </a:lnTo>
                <a:close/>
                <a:moveTo>
                  <a:pt x="1747" y="4351"/>
                </a:moveTo>
                <a:lnTo>
                  <a:pt x="1747" y="4358"/>
                </a:lnTo>
                <a:lnTo>
                  <a:pt x="1747" y="4363"/>
                </a:lnTo>
                <a:lnTo>
                  <a:pt x="1749" y="4367"/>
                </a:lnTo>
                <a:lnTo>
                  <a:pt x="1752" y="4368"/>
                </a:lnTo>
                <a:lnTo>
                  <a:pt x="1756" y="4370"/>
                </a:lnTo>
                <a:lnTo>
                  <a:pt x="1759" y="4368"/>
                </a:lnTo>
                <a:lnTo>
                  <a:pt x="1764" y="4365"/>
                </a:lnTo>
                <a:lnTo>
                  <a:pt x="1769" y="4360"/>
                </a:lnTo>
                <a:lnTo>
                  <a:pt x="1773" y="4353"/>
                </a:lnTo>
                <a:lnTo>
                  <a:pt x="1771" y="4351"/>
                </a:lnTo>
                <a:lnTo>
                  <a:pt x="1769" y="4348"/>
                </a:lnTo>
                <a:lnTo>
                  <a:pt x="1766" y="4346"/>
                </a:lnTo>
                <a:lnTo>
                  <a:pt x="1761" y="4344"/>
                </a:lnTo>
                <a:lnTo>
                  <a:pt x="1759" y="4348"/>
                </a:lnTo>
                <a:lnTo>
                  <a:pt x="1756" y="4350"/>
                </a:lnTo>
                <a:lnTo>
                  <a:pt x="1752" y="4351"/>
                </a:lnTo>
                <a:lnTo>
                  <a:pt x="1747" y="4351"/>
                </a:lnTo>
                <a:close/>
                <a:moveTo>
                  <a:pt x="1324" y="4795"/>
                </a:moveTo>
                <a:lnTo>
                  <a:pt x="1334" y="4795"/>
                </a:lnTo>
                <a:lnTo>
                  <a:pt x="1344" y="4795"/>
                </a:lnTo>
                <a:lnTo>
                  <a:pt x="1350" y="4793"/>
                </a:lnTo>
                <a:lnTo>
                  <a:pt x="1351" y="4791"/>
                </a:lnTo>
                <a:lnTo>
                  <a:pt x="1351" y="4788"/>
                </a:lnTo>
                <a:lnTo>
                  <a:pt x="1351" y="4785"/>
                </a:lnTo>
                <a:lnTo>
                  <a:pt x="1350" y="4783"/>
                </a:lnTo>
                <a:lnTo>
                  <a:pt x="1344" y="4781"/>
                </a:lnTo>
                <a:lnTo>
                  <a:pt x="1344" y="4788"/>
                </a:lnTo>
                <a:lnTo>
                  <a:pt x="1331" y="4790"/>
                </a:lnTo>
                <a:lnTo>
                  <a:pt x="1324" y="4791"/>
                </a:lnTo>
                <a:lnTo>
                  <a:pt x="1324" y="4793"/>
                </a:lnTo>
                <a:lnTo>
                  <a:pt x="1324" y="4795"/>
                </a:lnTo>
                <a:close/>
                <a:moveTo>
                  <a:pt x="1392" y="5259"/>
                </a:moveTo>
                <a:lnTo>
                  <a:pt x="1392" y="5264"/>
                </a:lnTo>
                <a:lnTo>
                  <a:pt x="1392" y="5269"/>
                </a:lnTo>
                <a:lnTo>
                  <a:pt x="1392" y="5274"/>
                </a:lnTo>
                <a:lnTo>
                  <a:pt x="1392" y="5279"/>
                </a:lnTo>
                <a:lnTo>
                  <a:pt x="1390" y="5281"/>
                </a:lnTo>
                <a:lnTo>
                  <a:pt x="1389" y="5281"/>
                </a:lnTo>
                <a:lnTo>
                  <a:pt x="1385" y="5283"/>
                </a:lnTo>
                <a:lnTo>
                  <a:pt x="1385" y="5286"/>
                </a:lnTo>
                <a:lnTo>
                  <a:pt x="1387" y="5291"/>
                </a:lnTo>
                <a:lnTo>
                  <a:pt x="1390" y="5295"/>
                </a:lnTo>
                <a:lnTo>
                  <a:pt x="1390" y="5298"/>
                </a:lnTo>
                <a:lnTo>
                  <a:pt x="1390" y="5301"/>
                </a:lnTo>
                <a:lnTo>
                  <a:pt x="1389" y="5305"/>
                </a:lnTo>
                <a:lnTo>
                  <a:pt x="1380" y="5310"/>
                </a:lnTo>
                <a:lnTo>
                  <a:pt x="1377" y="5312"/>
                </a:lnTo>
                <a:lnTo>
                  <a:pt x="1373" y="5315"/>
                </a:lnTo>
                <a:lnTo>
                  <a:pt x="1372" y="5320"/>
                </a:lnTo>
                <a:lnTo>
                  <a:pt x="1372" y="5327"/>
                </a:lnTo>
                <a:lnTo>
                  <a:pt x="1372" y="5330"/>
                </a:lnTo>
                <a:lnTo>
                  <a:pt x="1372" y="5368"/>
                </a:lnTo>
                <a:lnTo>
                  <a:pt x="1370" y="5370"/>
                </a:lnTo>
                <a:lnTo>
                  <a:pt x="1368" y="5371"/>
                </a:lnTo>
                <a:lnTo>
                  <a:pt x="1365" y="5375"/>
                </a:lnTo>
                <a:lnTo>
                  <a:pt x="1363" y="5380"/>
                </a:lnTo>
                <a:lnTo>
                  <a:pt x="1361" y="5382"/>
                </a:lnTo>
                <a:lnTo>
                  <a:pt x="1358" y="5382"/>
                </a:lnTo>
                <a:lnTo>
                  <a:pt x="1358" y="5390"/>
                </a:lnTo>
                <a:lnTo>
                  <a:pt x="1356" y="5397"/>
                </a:lnTo>
                <a:lnTo>
                  <a:pt x="1351" y="5409"/>
                </a:lnTo>
                <a:lnTo>
                  <a:pt x="1346" y="5421"/>
                </a:lnTo>
                <a:lnTo>
                  <a:pt x="1343" y="5426"/>
                </a:lnTo>
                <a:lnTo>
                  <a:pt x="1338" y="5429"/>
                </a:lnTo>
                <a:lnTo>
                  <a:pt x="1336" y="5440"/>
                </a:lnTo>
                <a:lnTo>
                  <a:pt x="1332" y="5446"/>
                </a:lnTo>
                <a:lnTo>
                  <a:pt x="1329" y="5453"/>
                </a:lnTo>
                <a:lnTo>
                  <a:pt x="1324" y="5460"/>
                </a:lnTo>
                <a:lnTo>
                  <a:pt x="1319" y="5467"/>
                </a:lnTo>
                <a:lnTo>
                  <a:pt x="1315" y="5474"/>
                </a:lnTo>
                <a:lnTo>
                  <a:pt x="1312" y="5481"/>
                </a:lnTo>
                <a:lnTo>
                  <a:pt x="1310" y="5491"/>
                </a:lnTo>
                <a:lnTo>
                  <a:pt x="1307" y="5493"/>
                </a:lnTo>
                <a:lnTo>
                  <a:pt x="1305" y="5494"/>
                </a:lnTo>
                <a:lnTo>
                  <a:pt x="1302" y="5503"/>
                </a:lnTo>
                <a:lnTo>
                  <a:pt x="1298" y="5513"/>
                </a:lnTo>
                <a:lnTo>
                  <a:pt x="1295" y="5523"/>
                </a:lnTo>
                <a:lnTo>
                  <a:pt x="1292" y="5527"/>
                </a:lnTo>
                <a:lnTo>
                  <a:pt x="1290" y="5528"/>
                </a:lnTo>
                <a:lnTo>
                  <a:pt x="1290" y="5532"/>
                </a:lnTo>
                <a:lnTo>
                  <a:pt x="1288" y="5535"/>
                </a:lnTo>
                <a:lnTo>
                  <a:pt x="1288" y="5539"/>
                </a:lnTo>
                <a:lnTo>
                  <a:pt x="1286" y="5549"/>
                </a:lnTo>
                <a:lnTo>
                  <a:pt x="1285" y="5557"/>
                </a:lnTo>
                <a:lnTo>
                  <a:pt x="1281" y="5563"/>
                </a:lnTo>
                <a:lnTo>
                  <a:pt x="1278" y="5566"/>
                </a:lnTo>
                <a:lnTo>
                  <a:pt x="1276" y="5566"/>
                </a:lnTo>
                <a:lnTo>
                  <a:pt x="1276" y="5569"/>
                </a:lnTo>
                <a:lnTo>
                  <a:pt x="1276" y="5573"/>
                </a:lnTo>
                <a:lnTo>
                  <a:pt x="1276" y="5576"/>
                </a:lnTo>
                <a:lnTo>
                  <a:pt x="1276" y="5580"/>
                </a:lnTo>
                <a:lnTo>
                  <a:pt x="1268" y="5600"/>
                </a:lnTo>
                <a:lnTo>
                  <a:pt x="1264" y="5612"/>
                </a:lnTo>
                <a:lnTo>
                  <a:pt x="1263" y="5627"/>
                </a:lnTo>
                <a:lnTo>
                  <a:pt x="1264" y="5638"/>
                </a:lnTo>
                <a:lnTo>
                  <a:pt x="1266" y="5646"/>
                </a:lnTo>
                <a:lnTo>
                  <a:pt x="1268" y="5656"/>
                </a:lnTo>
                <a:lnTo>
                  <a:pt x="1269" y="5667"/>
                </a:lnTo>
                <a:lnTo>
                  <a:pt x="1269" y="5672"/>
                </a:lnTo>
                <a:lnTo>
                  <a:pt x="1271" y="5677"/>
                </a:lnTo>
                <a:lnTo>
                  <a:pt x="1273" y="5680"/>
                </a:lnTo>
                <a:lnTo>
                  <a:pt x="1278" y="5687"/>
                </a:lnTo>
                <a:lnTo>
                  <a:pt x="1283" y="5694"/>
                </a:lnTo>
                <a:lnTo>
                  <a:pt x="1283" y="5697"/>
                </a:lnTo>
                <a:lnTo>
                  <a:pt x="1285" y="5702"/>
                </a:lnTo>
                <a:lnTo>
                  <a:pt x="1285" y="5707"/>
                </a:lnTo>
                <a:lnTo>
                  <a:pt x="1281" y="5738"/>
                </a:lnTo>
                <a:lnTo>
                  <a:pt x="1281" y="5752"/>
                </a:lnTo>
                <a:lnTo>
                  <a:pt x="1281" y="5759"/>
                </a:lnTo>
                <a:lnTo>
                  <a:pt x="1283" y="5764"/>
                </a:lnTo>
                <a:lnTo>
                  <a:pt x="1286" y="5764"/>
                </a:lnTo>
                <a:lnTo>
                  <a:pt x="1290" y="5764"/>
                </a:lnTo>
                <a:lnTo>
                  <a:pt x="1297" y="5764"/>
                </a:lnTo>
                <a:lnTo>
                  <a:pt x="1298" y="5759"/>
                </a:lnTo>
                <a:lnTo>
                  <a:pt x="1300" y="5757"/>
                </a:lnTo>
                <a:lnTo>
                  <a:pt x="1307" y="5755"/>
                </a:lnTo>
                <a:lnTo>
                  <a:pt x="1310" y="5753"/>
                </a:lnTo>
                <a:lnTo>
                  <a:pt x="1314" y="5752"/>
                </a:lnTo>
                <a:lnTo>
                  <a:pt x="1315" y="5748"/>
                </a:lnTo>
                <a:lnTo>
                  <a:pt x="1319" y="5740"/>
                </a:lnTo>
                <a:lnTo>
                  <a:pt x="1317" y="5730"/>
                </a:lnTo>
                <a:lnTo>
                  <a:pt x="1319" y="5726"/>
                </a:lnTo>
                <a:lnTo>
                  <a:pt x="1322" y="5704"/>
                </a:lnTo>
                <a:lnTo>
                  <a:pt x="1324" y="5692"/>
                </a:lnTo>
                <a:lnTo>
                  <a:pt x="1326" y="5680"/>
                </a:lnTo>
                <a:lnTo>
                  <a:pt x="1324" y="5677"/>
                </a:lnTo>
                <a:lnTo>
                  <a:pt x="1324" y="5672"/>
                </a:lnTo>
                <a:lnTo>
                  <a:pt x="1324" y="5668"/>
                </a:lnTo>
                <a:lnTo>
                  <a:pt x="1329" y="5661"/>
                </a:lnTo>
                <a:lnTo>
                  <a:pt x="1331" y="5658"/>
                </a:lnTo>
                <a:lnTo>
                  <a:pt x="1332" y="5655"/>
                </a:lnTo>
                <a:lnTo>
                  <a:pt x="1332" y="5649"/>
                </a:lnTo>
                <a:lnTo>
                  <a:pt x="1331" y="5644"/>
                </a:lnTo>
                <a:lnTo>
                  <a:pt x="1331" y="5641"/>
                </a:lnTo>
                <a:lnTo>
                  <a:pt x="1332" y="5636"/>
                </a:lnTo>
                <a:lnTo>
                  <a:pt x="1334" y="5634"/>
                </a:lnTo>
                <a:lnTo>
                  <a:pt x="1338" y="5634"/>
                </a:lnTo>
                <a:lnTo>
                  <a:pt x="1338" y="5629"/>
                </a:lnTo>
                <a:lnTo>
                  <a:pt x="1338" y="5624"/>
                </a:lnTo>
                <a:lnTo>
                  <a:pt x="1343" y="5619"/>
                </a:lnTo>
                <a:lnTo>
                  <a:pt x="1344" y="5612"/>
                </a:lnTo>
                <a:lnTo>
                  <a:pt x="1346" y="5607"/>
                </a:lnTo>
                <a:lnTo>
                  <a:pt x="1344" y="5600"/>
                </a:lnTo>
                <a:lnTo>
                  <a:pt x="1344" y="5597"/>
                </a:lnTo>
                <a:lnTo>
                  <a:pt x="1348" y="5593"/>
                </a:lnTo>
                <a:lnTo>
                  <a:pt x="1353" y="5588"/>
                </a:lnTo>
                <a:lnTo>
                  <a:pt x="1356" y="5586"/>
                </a:lnTo>
                <a:lnTo>
                  <a:pt x="1358" y="5583"/>
                </a:lnTo>
                <a:lnTo>
                  <a:pt x="1358" y="5580"/>
                </a:lnTo>
                <a:lnTo>
                  <a:pt x="1358" y="5573"/>
                </a:lnTo>
                <a:lnTo>
                  <a:pt x="1358" y="5532"/>
                </a:lnTo>
                <a:lnTo>
                  <a:pt x="1361" y="5532"/>
                </a:lnTo>
                <a:lnTo>
                  <a:pt x="1363" y="5530"/>
                </a:lnTo>
                <a:lnTo>
                  <a:pt x="1367" y="5527"/>
                </a:lnTo>
                <a:lnTo>
                  <a:pt x="1368" y="5523"/>
                </a:lnTo>
                <a:lnTo>
                  <a:pt x="1373" y="5516"/>
                </a:lnTo>
                <a:lnTo>
                  <a:pt x="1375" y="5508"/>
                </a:lnTo>
                <a:lnTo>
                  <a:pt x="1380" y="5499"/>
                </a:lnTo>
                <a:lnTo>
                  <a:pt x="1382" y="5498"/>
                </a:lnTo>
                <a:lnTo>
                  <a:pt x="1384" y="5493"/>
                </a:lnTo>
                <a:lnTo>
                  <a:pt x="1385" y="5484"/>
                </a:lnTo>
                <a:lnTo>
                  <a:pt x="1385" y="5416"/>
                </a:lnTo>
                <a:lnTo>
                  <a:pt x="1394" y="5393"/>
                </a:lnTo>
                <a:lnTo>
                  <a:pt x="1401" y="5370"/>
                </a:lnTo>
                <a:lnTo>
                  <a:pt x="1413" y="5320"/>
                </a:lnTo>
                <a:lnTo>
                  <a:pt x="1416" y="5313"/>
                </a:lnTo>
                <a:lnTo>
                  <a:pt x="1419" y="5307"/>
                </a:lnTo>
                <a:lnTo>
                  <a:pt x="1419" y="5303"/>
                </a:lnTo>
                <a:lnTo>
                  <a:pt x="1419" y="5300"/>
                </a:lnTo>
                <a:lnTo>
                  <a:pt x="1419" y="5295"/>
                </a:lnTo>
                <a:lnTo>
                  <a:pt x="1421" y="5289"/>
                </a:lnTo>
                <a:lnTo>
                  <a:pt x="1428" y="5283"/>
                </a:lnTo>
                <a:lnTo>
                  <a:pt x="1433" y="5274"/>
                </a:lnTo>
                <a:lnTo>
                  <a:pt x="1435" y="5271"/>
                </a:lnTo>
                <a:lnTo>
                  <a:pt x="1433" y="5266"/>
                </a:lnTo>
                <a:lnTo>
                  <a:pt x="1433" y="5262"/>
                </a:lnTo>
                <a:lnTo>
                  <a:pt x="1433" y="5259"/>
                </a:lnTo>
                <a:lnTo>
                  <a:pt x="1436" y="5259"/>
                </a:lnTo>
                <a:lnTo>
                  <a:pt x="1438" y="5257"/>
                </a:lnTo>
                <a:lnTo>
                  <a:pt x="1440" y="5252"/>
                </a:lnTo>
                <a:lnTo>
                  <a:pt x="1435" y="5243"/>
                </a:lnTo>
                <a:lnTo>
                  <a:pt x="1433" y="5238"/>
                </a:lnTo>
                <a:lnTo>
                  <a:pt x="1433" y="5231"/>
                </a:lnTo>
                <a:lnTo>
                  <a:pt x="1425" y="5231"/>
                </a:lnTo>
                <a:lnTo>
                  <a:pt x="1418" y="5233"/>
                </a:lnTo>
                <a:lnTo>
                  <a:pt x="1411" y="5235"/>
                </a:lnTo>
                <a:lnTo>
                  <a:pt x="1406" y="5240"/>
                </a:lnTo>
                <a:lnTo>
                  <a:pt x="1399" y="5249"/>
                </a:lnTo>
                <a:lnTo>
                  <a:pt x="1392" y="5259"/>
                </a:lnTo>
                <a:close/>
                <a:moveTo>
                  <a:pt x="109" y="5559"/>
                </a:moveTo>
                <a:lnTo>
                  <a:pt x="109" y="5563"/>
                </a:lnTo>
                <a:lnTo>
                  <a:pt x="108" y="5564"/>
                </a:lnTo>
                <a:lnTo>
                  <a:pt x="103" y="5566"/>
                </a:lnTo>
                <a:lnTo>
                  <a:pt x="94" y="5566"/>
                </a:lnTo>
                <a:lnTo>
                  <a:pt x="92" y="5568"/>
                </a:lnTo>
                <a:lnTo>
                  <a:pt x="89" y="5569"/>
                </a:lnTo>
                <a:lnTo>
                  <a:pt x="87" y="5574"/>
                </a:lnTo>
                <a:lnTo>
                  <a:pt x="89" y="5581"/>
                </a:lnTo>
                <a:lnTo>
                  <a:pt x="92" y="5586"/>
                </a:lnTo>
                <a:lnTo>
                  <a:pt x="96" y="5592"/>
                </a:lnTo>
                <a:lnTo>
                  <a:pt x="103" y="5595"/>
                </a:lnTo>
                <a:lnTo>
                  <a:pt x="106" y="5595"/>
                </a:lnTo>
                <a:lnTo>
                  <a:pt x="109" y="5593"/>
                </a:lnTo>
                <a:lnTo>
                  <a:pt x="109" y="5580"/>
                </a:lnTo>
                <a:lnTo>
                  <a:pt x="111" y="5574"/>
                </a:lnTo>
                <a:lnTo>
                  <a:pt x="113" y="5573"/>
                </a:lnTo>
                <a:lnTo>
                  <a:pt x="116" y="5573"/>
                </a:lnTo>
                <a:lnTo>
                  <a:pt x="118" y="5568"/>
                </a:lnTo>
                <a:lnTo>
                  <a:pt x="120" y="5566"/>
                </a:lnTo>
                <a:lnTo>
                  <a:pt x="123" y="5566"/>
                </a:lnTo>
                <a:lnTo>
                  <a:pt x="121" y="5563"/>
                </a:lnTo>
                <a:lnTo>
                  <a:pt x="118" y="5561"/>
                </a:lnTo>
                <a:lnTo>
                  <a:pt x="109" y="5559"/>
                </a:lnTo>
                <a:close/>
                <a:moveTo>
                  <a:pt x="362" y="6023"/>
                </a:moveTo>
                <a:lnTo>
                  <a:pt x="362" y="6028"/>
                </a:lnTo>
                <a:lnTo>
                  <a:pt x="362" y="6035"/>
                </a:lnTo>
                <a:lnTo>
                  <a:pt x="362" y="6047"/>
                </a:lnTo>
                <a:lnTo>
                  <a:pt x="362" y="6054"/>
                </a:lnTo>
                <a:lnTo>
                  <a:pt x="363" y="6057"/>
                </a:lnTo>
                <a:lnTo>
                  <a:pt x="369" y="6059"/>
                </a:lnTo>
                <a:lnTo>
                  <a:pt x="375" y="6057"/>
                </a:lnTo>
                <a:lnTo>
                  <a:pt x="381" y="6054"/>
                </a:lnTo>
                <a:lnTo>
                  <a:pt x="382" y="6049"/>
                </a:lnTo>
                <a:lnTo>
                  <a:pt x="384" y="6042"/>
                </a:lnTo>
                <a:lnTo>
                  <a:pt x="382" y="6035"/>
                </a:lnTo>
                <a:lnTo>
                  <a:pt x="379" y="6028"/>
                </a:lnTo>
                <a:lnTo>
                  <a:pt x="374" y="6025"/>
                </a:lnTo>
                <a:lnTo>
                  <a:pt x="369" y="6021"/>
                </a:lnTo>
                <a:lnTo>
                  <a:pt x="362" y="6023"/>
                </a:lnTo>
                <a:close/>
                <a:moveTo>
                  <a:pt x="96" y="4945"/>
                </a:moveTo>
                <a:lnTo>
                  <a:pt x="94" y="4954"/>
                </a:lnTo>
                <a:lnTo>
                  <a:pt x="92" y="4957"/>
                </a:lnTo>
                <a:lnTo>
                  <a:pt x="89" y="4959"/>
                </a:lnTo>
                <a:lnTo>
                  <a:pt x="87" y="4967"/>
                </a:lnTo>
                <a:lnTo>
                  <a:pt x="89" y="4974"/>
                </a:lnTo>
                <a:lnTo>
                  <a:pt x="91" y="4981"/>
                </a:lnTo>
                <a:lnTo>
                  <a:pt x="92" y="4986"/>
                </a:lnTo>
                <a:lnTo>
                  <a:pt x="96" y="4991"/>
                </a:lnTo>
                <a:lnTo>
                  <a:pt x="99" y="4994"/>
                </a:lnTo>
                <a:lnTo>
                  <a:pt x="109" y="5000"/>
                </a:lnTo>
                <a:lnTo>
                  <a:pt x="111" y="4993"/>
                </a:lnTo>
                <a:lnTo>
                  <a:pt x="116" y="4989"/>
                </a:lnTo>
                <a:lnTo>
                  <a:pt x="125" y="4981"/>
                </a:lnTo>
                <a:lnTo>
                  <a:pt x="130" y="4977"/>
                </a:lnTo>
                <a:lnTo>
                  <a:pt x="133" y="4972"/>
                </a:lnTo>
                <a:lnTo>
                  <a:pt x="137" y="4967"/>
                </a:lnTo>
                <a:lnTo>
                  <a:pt x="137" y="4959"/>
                </a:lnTo>
                <a:lnTo>
                  <a:pt x="133" y="4957"/>
                </a:lnTo>
                <a:lnTo>
                  <a:pt x="132" y="4954"/>
                </a:lnTo>
                <a:lnTo>
                  <a:pt x="130" y="4950"/>
                </a:lnTo>
                <a:lnTo>
                  <a:pt x="130" y="4945"/>
                </a:lnTo>
                <a:lnTo>
                  <a:pt x="96" y="4945"/>
                </a:lnTo>
                <a:close/>
                <a:moveTo>
                  <a:pt x="137" y="4931"/>
                </a:moveTo>
                <a:lnTo>
                  <a:pt x="142" y="4923"/>
                </a:lnTo>
                <a:lnTo>
                  <a:pt x="147" y="4916"/>
                </a:lnTo>
                <a:lnTo>
                  <a:pt x="150" y="4911"/>
                </a:lnTo>
                <a:lnTo>
                  <a:pt x="152" y="4906"/>
                </a:lnTo>
                <a:lnTo>
                  <a:pt x="152" y="4899"/>
                </a:lnTo>
                <a:lnTo>
                  <a:pt x="150" y="4890"/>
                </a:lnTo>
                <a:lnTo>
                  <a:pt x="150" y="4883"/>
                </a:lnTo>
                <a:lnTo>
                  <a:pt x="150" y="4877"/>
                </a:lnTo>
                <a:lnTo>
                  <a:pt x="149" y="4871"/>
                </a:lnTo>
                <a:lnTo>
                  <a:pt x="145" y="4868"/>
                </a:lnTo>
                <a:lnTo>
                  <a:pt x="138" y="4861"/>
                </a:lnTo>
                <a:lnTo>
                  <a:pt x="130" y="4856"/>
                </a:lnTo>
                <a:lnTo>
                  <a:pt x="128" y="4861"/>
                </a:lnTo>
                <a:lnTo>
                  <a:pt x="125" y="4865"/>
                </a:lnTo>
                <a:lnTo>
                  <a:pt x="116" y="4870"/>
                </a:lnTo>
                <a:lnTo>
                  <a:pt x="108" y="4875"/>
                </a:lnTo>
                <a:lnTo>
                  <a:pt x="96" y="4877"/>
                </a:lnTo>
                <a:lnTo>
                  <a:pt x="96" y="4873"/>
                </a:lnTo>
                <a:lnTo>
                  <a:pt x="94" y="4871"/>
                </a:lnTo>
                <a:lnTo>
                  <a:pt x="89" y="4870"/>
                </a:lnTo>
                <a:lnTo>
                  <a:pt x="85" y="4866"/>
                </a:lnTo>
                <a:lnTo>
                  <a:pt x="84" y="4865"/>
                </a:lnTo>
                <a:lnTo>
                  <a:pt x="82" y="4863"/>
                </a:lnTo>
                <a:lnTo>
                  <a:pt x="80" y="4858"/>
                </a:lnTo>
                <a:lnTo>
                  <a:pt x="79" y="4856"/>
                </a:lnTo>
                <a:lnTo>
                  <a:pt x="75" y="4856"/>
                </a:lnTo>
                <a:lnTo>
                  <a:pt x="72" y="4863"/>
                </a:lnTo>
                <a:lnTo>
                  <a:pt x="68" y="4866"/>
                </a:lnTo>
                <a:lnTo>
                  <a:pt x="65" y="4871"/>
                </a:lnTo>
                <a:lnTo>
                  <a:pt x="62" y="4877"/>
                </a:lnTo>
                <a:lnTo>
                  <a:pt x="63" y="4883"/>
                </a:lnTo>
                <a:lnTo>
                  <a:pt x="62" y="4889"/>
                </a:lnTo>
                <a:lnTo>
                  <a:pt x="60" y="4895"/>
                </a:lnTo>
                <a:lnTo>
                  <a:pt x="55" y="4901"/>
                </a:lnTo>
                <a:lnTo>
                  <a:pt x="55" y="4906"/>
                </a:lnTo>
                <a:lnTo>
                  <a:pt x="55" y="4911"/>
                </a:lnTo>
                <a:lnTo>
                  <a:pt x="62" y="4919"/>
                </a:lnTo>
                <a:lnTo>
                  <a:pt x="67" y="4930"/>
                </a:lnTo>
                <a:lnTo>
                  <a:pt x="72" y="4933"/>
                </a:lnTo>
                <a:lnTo>
                  <a:pt x="77" y="4935"/>
                </a:lnTo>
                <a:lnTo>
                  <a:pt x="82" y="4938"/>
                </a:lnTo>
                <a:lnTo>
                  <a:pt x="89" y="4938"/>
                </a:lnTo>
                <a:lnTo>
                  <a:pt x="91" y="4928"/>
                </a:lnTo>
                <a:lnTo>
                  <a:pt x="92" y="4924"/>
                </a:lnTo>
                <a:lnTo>
                  <a:pt x="94" y="4921"/>
                </a:lnTo>
                <a:lnTo>
                  <a:pt x="99" y="4919"/>
                </a:lnTo>
                <a:lnTo>
                  <a:pt x="108" y="4919"/>
                </a:lnTo>
                <a:lnTo>
                  <a:pt x="116" y="4921"/>
                </a:lnTo>
                <a:lnTo>
                  <a:pt x="123" y="4924"/>
                </a:lnTo>
                <a:lnTo>
                  <a:pt x="137" y="4931"/>
                </a:lnTo>
                <a:close/>
                <a:moveTo>
                  <a:pt x="1686" y="4447"/>
                </a:moveTo>
                <a:lnTo>
                  <a:pt x="1682" y="4449"/>
                </a:lnTo>
                <a:lnTo>
                  <a:pt x="1680" y="4452"/>
                </a:lnTo>
                <a:lnTo>
                  <a:pt x="1679" y="4461"/>
                </a:lnTo>
                <a:lnTo>
                  <a:pt x="1675" y="4462"/>
                </a:lnTo>
                <a:lnTo>
                  <a:pt x="1674" y="4464"/>
                </a:lnTo>
                <a:lnTo>
                  <a:pt x="1672" y="4467"/>
                </a:lnTo>
                <a:lnTo>
                  <a:pt x="1672" y="4474"/>
                </a:lnTo>
                <a:lnTo>
                  <a:pt x="1672" y="4481"/>
                </a:lnTo>
                <a:lnTo>
                  <a:pt x="1675" y="4484"/>
                </a:lnTo>
                <a:lnTo>
                  <a:pt x="1679" y="4488"/>
                </a:lnTo>
                <a:lnTo>
                  <a:pt x="1682" y="4488"/>
                </a:lnTo>
                <a:lnTo>
                  <a:pt x="1686" y="4488"/>
                </a:lnTo>
                <a:lnTo>
                  <a:pt x="1692" y="4488"/>
                </a:lnTo>
                <a:lnTo>
                  <a:pt x="1698" y="4483"/>
                </a:lnTo>
                <a:lnTo>
                  <a:pt x="1703" y="4478"/>
                </a:lnTo>
                <a:lnTo>
                  <a:pt x="1704" y="4469"/>
                </a:lnTo>
                <a:lnTo>
                  <a:pt x="1706" y="4461"/>
                </a:lnTo>
                <a:lnTo>
                  <a:pt x="1709" y="4459"/>
                </a:lnTo>
                <a:lnTo>
                  <a:pt x="1711" y="4455"/>
                </a:lnTo>
                <a:lnTo>
                  <a:pt x="1713" y="4447"/>
                </a:lnTo>
                <a:lnTo>
                  <a:pt x="1706" y="4447"/>
                </a:lnTo>
                <a:lnTo>
                  <a:pt x="1701" y="4445"/>
                </a:lnTo>
                <a:lnTo>
                  <a:pt x="1698" y="4442"/>
                </a:lnTo>
                <a:lnTo>
                  <a:pt x="1692" y="4440"/>
                </a:lnTo>
                <a:lnTo>
                  <a:pt x="1692" y="4443"/>
                </a:lnTo>
                <a:lnTo>
                  <a:pt x="1691" y="4445"/>
                </a:lnTo>
                <a:lnTo>
                  <a:pt x="1686" y="4447"/>
                </a:lnTo>
                <a:close/>
                <a:moveTo>
                  <a:pt x="1324" y="5034"/>
                </a:moveTo>
                <a:lnTo>
                  <a:pt x="1324" y="5041"/>
                </a:lnTo>
                <a:lnTo>
                  <a:pt x="1327" y="5042"/>
                </a:lnTo>
                <a:lnTo>
                  <a:pt x="1331" y="5044"/>
                </a:lnTo>
                <a:lnTo>
                  <a:pt x="1338" y="5051"/>
                </a:lnTo>
                <a:lnTo>
                  <a:pt x="1341" y="5052"/>
                </a:lnTo>
                <a:lnTo>
                  <a:pt x="1343" y="5052"/>
                </a:lnTo>
                <a:lnTo>
                  <a:pt x="1344" y="5049"/>
                </a:lnTo>
                <a:lnTo>
                  <a:pt x="1344" y="5041"/>
                </a:lnTo>
                <a:lnTo>
                  <a:pt x="1339" y="5039"/>
                </a:lnTo>
                <a:lnTo>
                  <a:pt x="1338" y="5037"/>
                </a:lnTo>
                <a:lnTo>
                  <a:pt x="1338" y="5034"/>
                </a:lnTo>
                <a:lnTo>
                  <a:pt x="1336" y="5030"/>
                </a:lnTo>
                <a:lnTo>
                  <a:pt x="1334" y="5029"/>
                </a:lnTo>
                <a:lnTo>
                  <a:pt x="1331" y="5029"/>
                </a:lnTo>
                <a:lnTo>
                  <a:pt x="1326" y="5030"/>
                </a:lnTo>
                <a:lnTo>
                  <a:pt x="1324" y="5032"/>
                </a:lnTo>
                <a:lnTo>
                  <a:pt x="1324" y="5034"/>
                </a:lnTo>
                <a:close/>
                <a:moveTo>
                  <a:pt x="1365" y="4842"/>
                </a:moveTo>
                <a:lnTo>
                  <a:pt x="1360" y="4841"/>
                </a:lnTo>
                <a:lnTo>
                  <a:pt x="1358" y="4839"/>
                </a:lnTo>
                <a:lnTo>
                  <a:pt x="1358" y="4836"/>
                </a:lnTo>
                <a:lnTo>
                  <a:pt x="1355" y="4836"/>
                </a:lnTo>
                <a:lnTo>
                  <a:pt x="1353" y="4834"/>
                </a:lnTo>
                <a:lnTo>
                  <a:pt x="1351" y="4829"/>
                </a:lnTo>
                <a:lnTo>
                  <a:pt x="1353" y="4825"/>
                </a:lnTo>
                <a:lnTo>
                  <a:pt x="1356" y="4824"/>
                </a:lnTo>
                <a:lnTo>
                  <a:pt x="1365" y="4822"/>
                </a:lnTo>
                <a:lnTo>
                  <a:pt x="1365" y="4808"/>
                </a:lnTo>
                <a:lnTo>
                  <a:pt x="1355" y="4808"/>
                </a:lnTo>
                <a:lnTo>
                  <a:pt x="1344" y="4808"/>
                </a:lnTo>
                <a:lnTo>
                  <a:pt x="1338" y="4812"/>
                </a:lnTo>
                <a:lnTo>
                  <a:pt x="1331" y="4815"/>
                </a:lnTo>
                <a:lnTo>
                  <a:pt x="1331" y="4825"/>
                </a:lnTo>
                <a:lnTo>
                  <a:pt x="1332" y="4834"/>
                </a:lnTo>
                <a:lnTo>
                  <a:pt x="1338" y="4842"/>
                </a:lnTo>
                <a:lnTo>
                  <a:pt x="1343" y="4849"/>
                </a:lnTo>
                <a:lnTo>
                  <a:pt x="1350" y="4853"/>
                </a:lnTo>
                <a:lnTo>
                  <a:pt x="1355" y="4854"/>
                </a:lnTo>
                <a:lnTo>
                  <a:pt x="1358" y="4853"/>
                </a:lnTo>
                <a:lnTo>
                  <a:pt x="1361" y="4851"/>
                </a:lnTo>
                <a:lnTo>
                  <a:pt x="1365" y="4842"/>
                </a:lnTo>
                <a:close/>
                <a:moveTo>
                  <a:pt x="1679" y="4529"/>
                </a:moveTo>
                <a:lnTo>
                  <a:pt x="1675" y="4527"/>
                </a:lnTo>
                <a:lnTo>
                  <a:pt x="1675" y="4524"/>
                </a:lnTo>
                <a:lnTo>
                  <a:pt x="1677" y="4520"/>
                </a:lnTo>
                <a:lnTo>
                  <a:pt x="1679" y="4515"/>
                </a:lnTo>
                <a:lnTo>
                  <a:pt x="1679" y="4508"/>
                </a:lnTo>
                <a:lnTo>
                  <a:pt x="1679" y="4505"/>
                </a:lnTo>
                <a:lnTo>
                  <a:pt x="1677" y="4503"/>
                </a:lnTo>
                <a:lnTo>
                  <a:pt x="1672" y="4501"/>
                </a:lnTo>
                <a:lnTo>
                  <a:pt x="1670" y="4505"/>
                </a:lnTo>
                <a:lnTo>
                  <a:pt x="1668" y="4507"/>
                </a:lnTo>
                <a:lnTo>
                  <a:pt x="1662" y="4508"/>
                </a:lnTo>
                <a:lnTo>
                  <a:pt x="1655" y="4510"/>
                </a:lnTo>
                <a:lnTo>
                  <a:pt x="1651" y="4512"/>
                </a:lnTo>
                <a:lnTo>
                  <a:pt x="1651" y="4515"/>
                </a:lnTo>
                <a:lnTo>
                  <a:pt x="1650" y="4520"/>
                </a:lnTo>
                <a:lnTo>
                  <a:pt x="1648" y="4522"/>
                </a:lnTo>
                <a:lnTo>
                  <a:pt x="1645" y="4522"/>
                </a:lnTo>
                <a:lnTo>
                  <a:pt x="1645" y="4534"/>
                </a:lnTo>
                <a:lnTo>
                  <a:pt x="1645" y="4546"/>
                </a:lnTo>
                <a:lnTo>
                  <a:pt x="1646" y="4549"/>
                </a:lnTo>
                <a:lnTo>
                  <a:pt x="1650" y="4553"/>
                </a:lnTo>
                <a:lnTo>
                  <a:pt x="1653" y="4554"/>
                </a:lnTo>
                <a:lnTo>
                  <a:pt x="1658" y="4556"/>
                </a:lnTo>
                <a:lnTo>
                  <a:pt x="1660" y="4551"/>
                </a:lnTo>
                <a:lnTo>
                  <a:pt x="1662" y="4548"/>
                </a:lnTo>
                <a:lnTo>
                  <a:pt x="1668" y="4542"/>
                </a:lnTo>
                <a:lnTo>
                  <a:pt x="1675" y="4537"/>
                </a:lnTo>
                <a:lnTo>
                  <a:pt x="1677" y="4534"/>
                </a:lnTo>
                <a:lnTo>
                  <a:pt x="1679" y="4529"/>
                </a:lnTo>
                <a:close/>
                <a:moveTo>
                  <a:pt x="2095" y="1608"/>
                </a:moveTo>
                <a:lnTo>
                  <a:pt x="2093" y="1615"/>
                </a:lnTo>
                <a:lnTo>
                  <a:pt x="2095" y="1618"/>
                </a:lnTo>
                <a:lnTo>
                  <a:pt x="2100" y="1622"/>
                </a:lnTo>
                <a:lnTo>
                  <a:pt x="2105" y="1624"/>
                </a:lnTo>
                <a:lnTo>
                  <a:pt x="2112" y="1624"/>
                </a:lnTo>
                <a:lnTo>
                  <a:pt x="2117" y="1622"/>
                </a:lnTo>
                <a:lnTo>
                  <a:pt x="2120" y="1618"/>
                </a:lnTo>
                <a:lnTo>
                  <a:pt x="2122" y="1615"/>
                </a:lnTo>
                <a:lnTo>
                  <a:pt x="2117" y="1613"/>
                </a:lnTo>
                <a:lnTo>
                  <a:pt x="2115" y="1612"/>
                </a:lnTo>
                <a:lnTo>
                  <a:pt x="2115" y="1608"/>
                </a:lnTo>
                <a:lnTo>
                  <a:pt x="2105" y="1605"/>
                </a:lnTo>
                <a:lnTo>
                  <a:pt x="2100" y="1605"/>
                </a:lnTo>
                <a:lnTo>
                  <a:pt x="2095" y="1608"/>
                </a:lnTo>
                <a:close/>
                <a:moveTo>
                  <a:pt x="2443" y="1417"/>
                </a:moveTo>
                <a:lnTo>
                  <a:pt x="2445" y="1419"/>
                </a:lnTo>
                <a:lnTo>
                  <a:pt x="2448" y="1421"/>
                </a:lnTo>
                <a:lnTo>
                  <a:pt x="2453" y="1429"/>
                </a:lnTo>
                <a:lnTo>
                  <a:pt x="2455" y="1431"/>
                </a:lnTo>
                <a:lnTo>
                  <a:pt x="2458" y="1433"/>
                </a:lnTo>
                <a:lnTo>
                  <a:pt x="2460" y="1431"/>
                </a:lnTo>
                <a:lnTo>
                  <a:pt x="2463" y="1424"/>
                </a:lnTo>
                <a:lnTo>
                  <a:pt x="2460" y="1422"/>
                </a:lnTo>
                <a:lnTo>
                  <a:pt x="2458" y="1419"/>
                </a:lnTo>
                <a:lnTo>
                  <a:pt x="2460" y="1416"/>
                </a:lnTo>
                <a:lnTo>
                  <a:pt x="2463" y="1410"/>
                </a:lnTo>
                <a:lnTo>
                  <a:pt x="2450" y="1412"/>
                </a:lnTo>
                <a:lnTo>
                  <a:pt x="2445" y="1414"/>
                </a:lnTo>
                <a:lnTo>
                  <a:pt x="2443" y="1416"/>
                </a:lnTo>
                <a:lnTo>
                  <a:pt x="2443" y="1417"/>
                </a:lnTo>
                <a:close/>
                <a:moveTo>
                  <a:pt x="1733" y="3983"/>
                </a:moveTo>
                <a:lnTo>
                  <a:pt x="1737" y="3981"/>
                </a:lnTo>
                <a:lnTo>
                  <a:pt x="1739" y="3979"/>
                </a:lnTo>
                <a:lnTo>
                  <a:pt x="1739" y="3976"/>
                </a:lnTo>
                <a:lnTo>
                  <a:pt x="1739" y="3974"/>
                </a:lnTo>
                <a:lnTo>
                  <a:pt x="1735" y="3968"/>
                </a:lnTo>
                <a:lnTo>
                  <a:pt x="1733" y="3962"/>
                </a:lnTo>
                <a:lnTo>
                  <a:pt x="1733" y="3957"/>
                </a:lnTo>
                <a:lnTo>
                  <a:pt x="1733" y="3954"/>
                </a:lnTo>
                <a:lnTo>
                  <a:pt x="1732" y="3952"/>
                </a:lnTo>
                <a:lnTo>
                  <a:pt x="1728" y="3950"/>
                </a:lnTo>
                <a:lnTo>
                  <a:pt x="1721" y="3949"/>
                </a:lnTo>
                <a:lnTo>
                  <a:pt x="1713" y="3949"/>
                </a:lnTo>
                <a:lnTo>
                  <a:pt x="1713" y="3976"/>
                </a:lnTo>
                <a:lnTo>
                  <a:pt x="1718" y="3978"/>
                </a:lnTo>
                <a:lnTo>
                  <a:pt x="1720" y="3979"/>
                </a:lnTo>
                <a:lnTo>
                  <a:pt x="1720" y="3983"/>
                </a:lnTo>
                <a:lnTo>
                  <a:pt x="1733" y="3983"/>
                </a:lnTo>
                <a:close/>
                <a:moveTo>
                  <a:pt x="1419" y="3068"/>
                </a:moveTo>
                <a:lnTo>
                  <a:pt x="1418" y="3065"/>
                </a:lnTo>
                <a:lnTo>
                  <a:pt x="1414" y="3063"/>
                </a:lnTo>
                <a:lnTo>
                  <a:pt x="1406" y="3062"/>
                </a:lnTo>
                <a:lnTo>
                  <a:pt x="1406" y="3068"/>
                </a:lnTo>
                <a:lnTo>
                  <a:pt x="1406" y="3075"/>
                </a:lnTo>
                <a:lnTo>
                  <a:pt x="1407" y="3080"/>
                </a:lnTo>
                <a:lnTo>
                  <a:pt x="1413" y="3082"/>
                </a:lnTo>
                <a:lnTo>
                  <a:pt x="1419" y="3082"/>
                </a:lnTo>
                <a:lnTo>
                  <a:pt x="1421" y="3079"/>
                </a:lnTo>
                <a:lnTo>
                  <a:pt x="1423" y="3077"/>
                </a:lnTo>
                <a:lnTo>
                  <a:pt x="1426" y="3077"/>
                </a:lnTo>
                <a:lnTo>
                  <a:pt x="1428" y="3077"/>
                </a:lnTo>
                <a:lnTo>
                  <a:pt x="1433" y="3080"/>
                </a:lnTo>
                <a:lnTo>
                  <a:pt x="1440" y="3082"/>
                </a:lnTo>
                <a:lnTo>
                  <a:pt x="1442" y="3080"/>
                </a:lnTo>
                <a:lnTo>
                  <a:pt x="1443" y="3079"/>
                </a:lnTo>
                <a:lnTo>
                  <a:pt x="1447" y="3075"/>
                </a:lnTo>
                <a:lnTo>
                  <a:pt x="1452" y="3074"/>
                </a:lnTo>
                <a:lnTo>
                  <a:pt x="1454" y="3072"/>
                </a:lnTo>
                <a:lnTo>
                  <a:pt x="1454" y="3068"/>
                </a:lnTo>
                <a:lnTo>
                  <a:pt x="1445" y="3063"/>
                </a:lnTo>
                <a:lnTo>
                  <a:pt x="1440" y="3062"/>
                </a:lnTo>
                <a:lnTo>
                  <a:pt x="1433" y="3062"/>
                </a:lnTo>
                <a:lnTo>
                  <a:pt x="1431" y="3065"/>
                </a:lnTo>
                <a:lnTo>
                  <a:pt x="1428" y="3067"/>
                </a:lnTo>
                <a:lnTo>
                  <a:pt x="1419" y="3068"/>
                </a:lnTo>
                <a:close/>
                <a:moveTo>
                  <a:pt x="1610" y="2679"/>
                </a:moveTo>
                <a:lnTo>
                  <a:pt x="1609" y="2676"/>
                </a:lnTo>
                <a:lnTo>
                  <a:pt x="1607" y="2676"/>
                </a:lnTo>
                <a:lnTo>
                  <a:pt x="1605" y="2676"/>
                </a:lnTo>
                <a:lnTo>
                  <a:pt x="1604" y="2676"/>
                </a:lnTo>
                <a:lnTo>
                  <a:pt x="1598" y="2681"/>
                </a:lnTo>
                <a:lnTo>
                  <a:pt x="1597" y="2686"/>
                </a:lnTo>
                <a:lnTo>
                  <a:pt x="1602" y="2686"/>
                </a:lnTo>
                <a:lnTo>
                  <a:pt x="1605" y="2685"/>
                </a:lnTo>
                <a:lnTo>
                  <a:pt x="1609" y="2683"/>
                </a:lnTo>
                <a:lnTo>
                  <a:pt x="1610" y="2679"/>
                </a:lnTo>
                <a:close/>
                <a:moveTo>
                  <a:pt x="2504" y="1334"/>
                </a:moveTo>
                <a:lnTo>
                  <a:pt x="2503" y="1332"/>
                </a:lnTo>
                <a:lnTo>
                  <a:pt x="2501" y="1330"/>
                </a:lnTo>
                <a:lnTo>
                  <a:pt x="2499" y="1330"/>
                </a:lnTo>
                <a:lnTo>
                  <a:pt x="2494" y="1329"/>
                </a:lnTo>
                <a:lnTo>
                  <a:pt x="2491" y="1329"/>
                </a:lnTo>
                <a:lnTo>
                  <a:pt x="2482" y="1322"/>
                </a:lnTo>
                <a:lnTo>
                  <a:pt x="2480" y="1318"/>
                </a:lnTo>
                <a:lnTo>
                  <a:pt x="2479" y="1313"/>
                </a:lnTo>
                <a:lnTo>
                  <a:pt x="2479" y="1310"/>
                </a:lnTo>
                <a:lnTo>
                  <a:pt x="2469" y="1298"/>
                </a:lnTo>
                <a:lnTo>
                  <a:pt x="2455" y="1284"/>
                </a:lnTo>
                <a:lnTo>
                  <a:pt x="2453" y="1281"/>
                </a:lnTo>
                <a:lnTo>
                  <a:pt x="2451" y="1267"/>
                </a:lnTo>
                <a:lnTo>
                  <a:pt x="2450" y="1267"/>
                </a:lnTo>
                <a:lnTo>
                  <a:pt x="2446" y="1262"/>
                </a:lnTo>
                <a:lnTo>
                  <a:pt x="2445" y="1259"/>
                </a:lnTo>
                <a:lnTo>
                  <a:pt x="2443" y="1259"/>
                </a:lnTo>
                <a:lnTo>
                  <a:pt x="2443" y="1257"/>
                </a:lnTo>
                <a:lnTo>
                  <a:pt x="2441" y="1255"/>
                </a:lnTo>
                <a:lnTo>
                  <a:pt x="2438" y="1254"/>
                </a:lnTo>
                <a:lnTo>
                  <a:pt x="2438" y="1252"/>
                </a:lnTo>
                <a:lnTo>
                  <a:pt x="2436" y="1247"/>
                </a:lnTo>
                <a:lnTo>
                  <a:pt x="2433" y="1247"/>
                </a:lnTo>
                <a:lnTo>
                  <a:pt x="2431" y="1245"/>
                </a:lnTo>
                <a:lnTo>
                  <a:pt x="2431" y="1242"/>
                </a:lnTo>
                <a:lnTo>
                  <a:pt x="2421" y="1235"/>
                </a:lnTo>
                <a:lnTo>
                  <a:pt x="2417" y="1231"/>
                </a:lnTo>
                <a:lnTo>
                  <a:pt x="2414" y="1224"/>
                </a:lnTo>
                <a:lnTo>
                  <a:pt x="2412" y="1224"/>
                </a:lnTo>
                <a:lnTo>
                  <a:pt x="2411" y="1224"/>
                </a:lnTo>
                <a:lnTo>
                  <a:pt x="2407" y="1223"/>
                </a:lnTo>
                <a:lnTo>
                  <a:pt x="2405" y="1221"/>
                </a:lnTo>
                <a:lnTo>
                  <a:pt x="2404" y="1221"/>
                </a:lnTo>
                <a:lnTo>
                  <a:pt x="2402" y="1221"/>
                </a:lnTo>
                <a:lnTo>
                  <a:pt x="2402" y="1219"/>
                </a:lnTo>
                <a:lnTo>
                  <a:pt x="2402" y="1216"/>
                </a:lnTo>
                <a:lnTo>
                  <a:pt x="2402" y="1213"/>
                </a:lnTo>
                <a:lnTo>
                  <a:pt x="2402" y="1209"/>
                </a:lnTo>
                <a:lnTo>
                  <a:pt x="2402" y="1206"/>
                </a:lnTo>
                <a:lnTo>
                  <a:pt x="2397" y="1206"/>
                </a:lnTo>
                <a:lnTo>
                  <a:pt x="2395" y="1202"/>
                </a:lnTo>
                <a:lnTo>
                  <a:pt x="2390" y="1197"/>
                </a:lnTo>
                <a:lnTo>
                  <a:pt x="2388" y="1194"/>
                </a:lnTo>
                <a:lnTo>
                  <a:pt x="2385" y="1192"/>
                </a:lnTo>
                <a:lnTo>
                  <a:pt x="2380" y="1192"/>
                </a:lnTo>
                <a:lnTo>
                  <a:pt x="2375" y="1192"/>
                </a:lnTo>
                <a:lnTo>
                  <a:pt x="2371" y="1187"/>
                </a:lnTo>
                <a:lnTo>
                  <a:pt x="2370" y="1180"/>
                </a:lnTo>
                <a:lnTo>
                  <a:pt x="2366" y="1175"/>
                </a:lnTo>
                <a:lnTo>
                  <a:pt x="2365" y="1173"/>
                </a:lnTo>
                <a:lnTo>
                  <a:pt x="2361" y="1172"/>
                </a:lnTo>
                <a:lnTo>
                  <a:pt x="2361" y="1131"/>
                </a:lnTo>
                <a:lnTo>
                  <a:pt x="2356" y="1129"/>
                </a:lnTo>
                <a:lnTo>
                  <a:pt x="2354" y="1127"/>
                </a:lnTo>
                <a:lnTo>
                  <a:pt x="2354" y="1124"/>
                </a:lnTo>
                <a:lnTo>
                  <a:pt x="2354" y="1117"/>
                </a:lnTo>
                <a:lnTo>
                  <a:pt x="2354" y="1110"/>
                </a:lnTo>
                <a:lnTo>
                  <a:pt x="2349" y="1102"/>
                </a:lnTo>
                <a:lnTo>
                  <a:pt x="2346" y="1090"/>
                </a:lnTo>
                <a:lnTo>
                  <a:pt x="2346" y="1084"/>
                </a:lnTo>
                <a:lnTo>
                  <a:pt x="2347" y="1076"/>
                </a:lnTo>
                <a:lnTo>
                  <a:pt x="2347" y="1067"/>
                </a:lnTo>
                <a:lnTo>
                  <a:pt x="2349" y="1059"/>
                </a:lnTo>
                <a:lnTo>
                  <a:pt x="2351" y="1052"/>
                </a:lnTo>
                <a:lnTo>
                  <a:pt x="2354" y="1045"/>
                </a:lnTo>
                <a:lnTo>
                  <a:pt x="2361" y="1035"/>
                </a:lnTo>
                <a:lnTo>
                  <a:pt x="2368" y="1021"/>
                </a:lnTo>
                <a:lnTo>
                  <a:pt x="2368" y="912"/>
                </a:lnTo>
                <a:lnTo>
                  <a:pt x="2368" y="907"/>
                </a:lnTo>
                <a:lnTo>
                  <a:pt x="2366" y="902"/>
                </a:lnTo>
                <a:lnTo>
                  <a:pt x="2365" y="897"/>
                </a:lnTo>
                <a:lnTo>
                  <a:pt x="2361" y="895"/>
                </a:lnTo>
                <a:lnTo>
                  <a:pt x="2354" y="890"/>
                </a:lnTo>
                <a:lnTo>
                  <a:pt x="2347" y="885"/>
                </a:lnTo>
                <a:lnTo>
                  <a:pt x="2347" y="880"/>
                </a:lnTo>
                <a:lnTo>
                  <a:pt x="2346" y="875"/>
                </a:lnTo>
                <a:lnTo>
                  <a:pt x="2342" y="866"/>
                </a:lnTo>
                <a:lnTo>
                  <a:pt x="2337" y="859"/>
                </a:lnTo>
                <a:lnTo>
                  <a:pt x="2334" y="851"/>
                </a:lnTo>
                <a:lnTo>
                  <a:pt x="2332" y="846"/>
                </a:lnTo>
                <a:lnTo>
                  <a:pt x="2330" y="842"/>
                </a:lnTo>
                <a:lnTo>
                  <a:pt x="2324" y="837"/>
                </a:lnTo>
                <a:lnTo>
                  <a:pt x="2317" y="832"/>
                </a:lnTo>
                <a:lnTo>
                  <a:pt x="2315" y="829"/>
                </a:lnTo>
                <a:lnTo>
                  <a:pt x="2313" y="824"/>
                </a:lnTo>
                <a:lnTo>
                  <a:pt x="2310" y="822"/>
                </a:lnTo>
                <a:lnTo>
                  <a:pt x="2307" y="820"/>
                </a:lnTo>
                <a:lnTo>
                  <a:pt x="2305" y="812"/>
                </a:lnTo>
                <a:lnTo>
                  <a:pt x="2303" y="808"/>
                </a:lnTo>
                <a:lnTo>
                  <a:pt x="2301" y="805"/>
                </a:lnTo>
                <a:lnTo>
                  <a:pt x="2298" y="803"/>
                </a:lnTo>
                <a:lnTo>
                  <a:pt x="2293" y="803"/>
                </a:lnTo>
                <a:lnTo>
                  <a:pt x="2293" y="796"/>
                </a:lnTo>
                <a:lnTo>
                  <a:pt x="2293" y="791"/>
                </a:lnTo>
                <a:lnTo>
                  <a:pt x="2289" y="783"/>
                </a:lnTo>
                <a:lnTo>
                  <a:pt x="2286" y="774"/>
                </a:lnTo>
                <a:lnTo>
                  <a:pt x="2284" y="769"/>
                </a:lnTo>
                <a:lnTo>
                  <a:pt x="2286" y="762"/>
                </a:lnTo>
                <a:lnTo>
                  <a:pt x="2281" y="761"/>
                </a:lnTo>
                <a:lnTo>
                  <a:pt x="2279" y="759"/>
                </a:lnTo>
                <a:lnTo>
                  <a:pt x="2279" y="755"/>
                </a:lnTo>
                <a:lnTo>
                  <a:pt x="2279" y="742"/>
                </a:lnTo>
                <a:lnTo>
                  <a:pt x="2279" y="733"/>
                </a:lnTo>
                <a:lnTo>
                  <a:pt x="2279" y="726"/>
                </a:lnTo>
                <a:lnTo>
                  <a:pt x="2281" y="721"/>
                </a:lnTo>
                <a:lnTo>
                  <a:pt x="2284" y="716"/>
                </a:lnTo>
                <a:lnTo>
                  <a:pt x="2291" y="708"/>
                </a:lnTo>
                <a:lnTo>
                  <a:pt x="2293" y="701"/>
                </a:lnTo>
                <a:lnTo>
                  <a:pt x="2293" y="694"/>
                </a:lnTo>
                <a:lnTo>
                  <a:pt x="2295" y="691"/>
                </a:lnTo>
                <a:lnTo>
                  <a:pt x="2296" y="687"/>
                </a:lnTo>
                <a:lnTo>
                  <a:pt x="2298" y="685"/>
                </a:lnTo>
                <a:lnTo>
                  <a:pt x="2300" y="680"/>
                </a:lnTo>
                <a:lnTo>
                  <a:pt x="2296" y="675"/>
                </a:lnTo>
                <a:lnTo>
                  <a:pt x="2293" y="670"/>
                </a:lnTo>
                <a:lnTo>
                  <a:pt x="2288" y="667"/>
                </a:lnTo>
                <a:lnTo>
                  <a:pt x="2286" y="660"/>
                </a:lnTo>
                <a:lnTo>
                  <a:pt x="2283" y="653"/>
                </a:lnTo>
                <a:lnTo>
                  <a:pt x="2278" y="648"/>
                </a:lnTo>
                <a:lnTo>
                  <a:pt x="2269" y="646"/>
                </a:lnTo>
                <a:lnTo>
                  <a:pt x="2259" y="646"/>
                </a:lnTo>
                <a:lnTo>
                  <a:pt x="2255" y="646"/>
                </a:lnTo>
                <a:lnTo>
                  <a:pt x="2254" y="646"/>
                </a:lnTo>
                <a:lnTo>
                  <a:pt x="2252" y="646"/>
                </a:lnTo>
                <a:lnTo>
                  <a:pt x="2250" y="646"/>
                </a:lnTo>
                <a:lnTo>
                  <a:pt x="2249" y="646"/>
                </a:lnTo>
                <a:lnTo>
                  <a:pt x="2247" y="646"/>
                </a:lnTo>
                <a:lnTo>
                  <a:pt x="2243" y="643"/>
                </a:lnTo>
                <a:lnTo>
                  <a:pt x="2243" y="641"/>
                </a:lnTo>
                <a:lnTo>
                  <a:pt x="2242" y="639"/>
                </a:lnTo>
                <a:lnTo>
                  <a:pt x="2240" y="636"/>
                </a:lnTo>
                <a:lnTo>
                  <a:pt x="2237" y="634"/>
                </a:lnTo>
                <a:lnTo>
                  <a:pt x="2231" y="632"/>
                </a:lnTo>
                <a:lnTo>
                  <a:pt x="2231" y="629"/>
                </a:lnTo>
                <a:lnTo>
                  <a:pt x="2223" y="626"/>
                </a:lnTo>
                <a:lnTo>
                  <a:pt x="2221" y="624"/>
                </a:lnTo>
                <a:lnTo>
                  <a:pt x="2220" y="621"/>
                </a:lnTo>
                <a:lnTo>
                  <a:pt x="2220" y="617"/>
                </a:lnTo>
                <a:lnTo>
                  <a:pt x="2221" y="614"/>
                </a:lnTo>
                <a:lnTo>
                  <a:pt x="2220" y="610"/>
                </a:lnTo>
                <a:lnTo>
                  <a:pt x="2218" y="598"/>
                </a:lnTo>
                <a:lnTo>
                  <a:pt x="2218" y="591"/>
                </a:lnTo>
                <a:lnTo>
                  <a:pt x="2220" y="588"/>
                </a:lnTo>
                <a:lnTo>
                  <a:pt x="2223" y="583"/>
                </a:lnTo>
                <a:lnTo>
                  <a:pt x="2230" y="581"/>
                </a:lnTo>
                <a:lnTo>
                  <a:pt x="2231" y="581"/>
                </a:lnTo>
                <a:lnTo>
                  <a:pt x="2233" y="580"/>
                </a:lnTo>
                <a:lnTo>
                  <a:pt x="2235" y="578"/>
                </a:lnTo>
                <a:lnTo>
                  <a:pt x="2235" y="576"/>
                </a:lnTo>
                <a:lnTo>
                  <a:pt x="2237" y="574"/>
                </a:lnTo>
                <a:lnTo>
                  <a:pt x="2237" y="573"/>
                </a:lnTo>
                <a:lnTo>
                  <a:pt x="2238" y="571"/>
                </a:lnTo>
                <a:lnTo>
                  <a:pt x="2238" y="569"/>
                </a:lnTo>
                <a:lnTo>
                  <a:pt x="2238" y="564"/>
                </a:lnTo>
                <a:lnTo>
                  <a:pt x="2238" y="539"/>
                </a:lnTo>
                <a:lnTo>
                  <a:pt x="2235" y="527"/>
                </a:lnTo>
                <a:lnTo>
                  <a:pt x="2231" y="515"/>
                </a:lnTo>
                <a:lnTo>
                  <a:pt x="2231" y="511"/>
                </a:lnTo>
                <a:lnTo>
                  <a:pt x="2230" y="508"/>
                </a:lnTo>
                <a:lnTo>
                  <a:pt x="2228" y="504"/>
                </a:lnTo>
                <a:lnTo>
                  <a:pt x="2226" y="501"/>
                </a:lnTo>
                <a:lnTo>
                  <a:pt x="2225" y="484"/>
                </a:lnTo>
                <a:lnTo>
                  <a:pt x="2221" y="482"/>
                </a:lnTo>
                <a:lnTo>
                  <a:pt x="2220" y="479"/>
                </a:lnTo>
                <a:lnTo>
                  <a:pt x="2220" y="476"/>
                </a:lnTo>
                <a:lnTo>
                  <a:pt x="2220" y="448"/>
                </a:lnTo>
                <a:lnTo>
                  <a:pt x="2218" y="448"/>
                </a:lnTo>
                <a:lnTo>
                  <a:pt x="2220" y="441"/>
                </a:lnTo>
                <a:lnTo>
                  <a:pt x="2221" y="436"/>
                </a:lnTo>
                <a:lnTo>
                  <a:pt x="2221" y="435"/>
                </a:lnTo>
                <a:lnTo>
                  <a:pt x="2223" y="433"/>
                </a:lnTo>
                <a:lnTo>
                  <a:pt x="2223" y="431"/>
                </a:lnTo>
                <a:lnTo>
                  <a:pt x="2225" y="431"/>
                </a:lnTo>
                <a:lnTo>
                  <a:pt x="2225" y="428"/>
                </a:lnTo>
                <a:lnTo>
                  <a:pt x="2221" y="419"/>
                </a:lnTo>
                <a:lnTo>
                  <a:pt x="2216" y="412"/>
                </a:lnTo>
                <a:lnTo>
                  <a:pt x="2213" y="404"/>
                </a:lnTo>
                <a:lnTo>
                  <a:pt x="2211" y="399"/>
                </a:lnTo>
                <a:lnTo>
                  <a:pt x="2211" y="394"/>
                </a:lnTo>
                <a:lnTo>
                  <a:pt x="2199" y="377"/>
                </a:lnTo>
                <a:lnTo>
                  <a:pt x="2184" y="363"/>
                </a:lnTo>
                <a:lnTo>
                  <a:pt x="2167" y="351"/>
                </a:lnTo>
                <a:lnTo>
                  <a:pt x="2149" y="339"/>
                </a:lnTo>
                <a:lnTo>
                  <a:pt x="2148" y="331"/>
                </a:lnTo>
                <a:lnTo>
                  <a:pt x="2146" y="322"/>
                </a:lnTo>
                <a:lnTo>
                  <a:pt x="2137" y="310"/>
                </a:lnTo>
                <a:lnTo>
                  <a:pt x="2129" y="298"/>
                </a:lnTo>
                <a:lnTo>
                  <a:pt x="2126" y="291"/>
                </a:lnTo>
                <a:lnTo>
                  <a:pt x="2122" y="285"/>
                </a:lnTo>
                <a:lnTo>
                  <a:pt x="2114" y="279"/>
                </a:lnTo>
                <a:lnTo>
                  <a:pt x="2109" y="278"/>
                </a:lnTo>
                <a:lnTo>
                  <a:pt x="2102" y="278"/>
                </a:lnTo>
                <a:lnTo>
                  <a:pt x="2100" y="276"/>
                </a:lnTo>
                <a:lnTo>
                  <a:pt x="2098" y="274"/>
                </a:lnTo>
                <a:lnTo>
                  <a:pt x="2095" y="271"/>
                </a:lnTo>
                <a:lnTo>
                  <a:pt x="2090" y="269"/>
                </a:lnTo>
                <a:lnTo>
                  <a:pt x="2088" y="267"/>
                </a:lnTo>
                <a:lnTo>
                  <a:pt x="2088" y="264"/>
                </a:lnTo>
                <a:lnTo>
                  <a:pt x="2080" y="259"/>
                </a:lnTo>
                <a:lnTo>
                  <a:pt x="2069" y="256"/>
                </a:lnTo>
                <a:lnTo>
                  <a:pt x="2061" y="250"/>
                </a:lnTo>
                <a:lnTo>
                  <a:pt x="2057" y="247"/>
                </a:lnTo>
                <a:lnTo>
                  <a:pt x="2054" y="244"/>
                </a:lnTo>
                <a:lnTo>
                  <a:pt x="2044" y="244"/>
                </a:lnTo>
                <a:lnTo>
                  <a:pt x="2035" y="244"/>
                </a:lnTo>
                <a:lnTo>
                  <a:pt x="2023" y="242"/>
                </a:lnTo>
                <a:lnTo>
                  <a:pt x="2013" y="240"/>
                </a:lnTo>
                <a:lnTo>
                  <a:pt x="2006" y="242"/>
                </a:lnTo>
                <a:lnTo>
                  <a:pt x="1999" y="244"/>
                </a:lnTo>
                <a:lnTo>
                  <a:pt x="2001" y="237"/>
                </a:lnTo>
                <a:lnTo>
                  <a:pt x="1999" y="232"/>
                </a:lnTo>
                <a:lnTo>
                  <a:pt x="1994" y="230"/>
                </a:lnTo>
                <a:lnTo>
                  <a:pt x="1989" y="230"/>
                </a:lnTo>
                <a:lnTo>
                  <a:pt x="1977" y="230"/>
                </a:lnTo>
                <a:lnTo>
                  <a:pt x="1970" y="230"/>
                </a:lnTo>
                <a:lnTo>
                  <a:pt x="1965" y="230"/>
                </a:lnTo>
                <a:lnTo>
                  <a:pt x="1955" y="216"/>
                </a:lnTo>
                <a:lnTo>
                  <a:pt x="1943" y="204"/>
                </a:lnTo>
                <a:lnTo>
                  <a:pt x="1931" y="192"/>
                </a:lnTo>
                <a:lnTo>
                  <a:pt x="1918" y="182"/>
                </a:lnTo>
                <a:lnTo>
                  <a:pt x="1918" y="175"/>
                </a:lnTo>
                <a:lnTo>
                  <a:pt x="1916" y="172"/>
                </a:lnTo>
                <a:lnTo>
                  <a:pt x="1912" y="169"/>
                </a:lnTo>
                <a:lnTo>
                  <a:pt x="1909" y="167"/>
                </a:lnTo>
                <a:lnTo>
                  <a:pt x="1904" y="165"/>
                </a:lnTo>
                <a:lnTo>
                  <a:pt x="1900" y="163"/>
                </a:lnTo>
                <a:lnTo>
                  <a:pt x="1897" y="160"/>
                </a:lnTo>
                <a:lnTo>
                  <a:pt x="1897" y="155"/>
                </a:lnTo>
                <a:lnTo>
                  <a:pt x="1890" y="151"/>
                </a:lnTo>
                <a:lnTo>
                  <a:pt x="1887" y="150"/>
                </a:lnTo>
                <a:lnTo>
                  <a:pt x="1885" y="148"/>
                </a:lnTo>
                <a:lnTo>
                  <a:pt x="1883" y="146"/>
                </a:lnTo>
                <a:lnTo>
                  <a:pt x="1877" y="140"/>
                </a:lnTo>
                <a:lnTo>
                  <a:pt x="1868" y="134"/>
                </a:lnTo>
                <a:lnTo>
                  <a:pt x="1865" y="134"/>
                </a:lnTo>
                <a:lnTo>
                  <a:pt x="1863" y="134"/>
                </a:lnTo>
                <a:lnTo>
                  <a:pt x="1863" y="133"/>
                </a:lnTo>
                <a:lnTo>
                  <a:pt x="1858" y="133"/>
                </a:lnTo>
                <a:lnTo>
                  <a:pt x="1854" y="133"/>
                </a:lnTo>
                <a:lnTo>
                  <a:pt x="1849" y="129"/>
                </a:lnTo>
                <a:lnTo>
                  <a:pt x="1848" y="128"/>
                </a:lnTo>
                <a:lnTo>
                  <a:pt x="1841" y="121"/>
                </a:lnTo>
                <a:lnTo>
                  <a:pt x="1836" y="114"/>
                </a:lnTo>
                <a:lnTo>
                  <a:pt x="1834" y="110"/>
                </a:lnTo>
                <a:lnTo>
                  <a:pt x="1831" y="109"/>
                </a:lnTo>
                <a:lnTo>
                  <a:pt x="1825" y="107"/>
                </a:lnTo>
                <a:lnTo>
                  <a:pt x="1824" y="104"/>
                </a:lnTo>
                <a:lnTo>
                  <a:pt x="1822" y="104"/>
                </a:lnTo>
                <a:lnTo>
                  <a:pt x="1820" y="99"/>
                </a:lnTo>
                <a:lnTo>
                  <a:pt x="1814" y="95"/>
                </a:lnTo>
                <a:lnTo>
                  <a:pt x="1810" y="90"/>
                </a:lnTo>
                <a:lnTo>
                  <a:pt x="1800" y="87"/>
                </a:lnTo>
                <a:lnTo>
                  <a:pt x="1791" y="85"/>
                </a:lnTo>
                <a:lnTo>
                  <a:pt x="1788" y="85"/>
                </a:lnTo>
                <a:lnTo>
                  <a:pt x="1783" y="81"/>
                </a:lnTo>
                <a:lnTo>
                  <a:pt x="1773" y="75"/>
                </a:lnTo>
                <a:lnTo>
                  <a:pt x="1767" y="73"/>
                </a:lnTo>
                <a:lnTo>
                  <a:pt x="1762" y="69"/>
                </a:lnTo>
                <a:lnTo>
                  <a:pt x="1761" y="69"/>
                </a:lnTo>
                <a:lnTo>
                  <a:pt x="1749" y="66"/>
                </a:lnTo>
                <a:lnTo>
                  <a:pt x="1747" y="66"/>
                </a:lnTo>
                <a:lnTo>
                  <a:pt x="1740" y="66"/>
                </a:lnTo>
                <a:lnTo>
                  <a:pt x="1742" y="56"/>
                </a:lnTo>
                <a:lnTo>
                  <a:pt x="1740" y="47"/>
                </a:lnTo>
                <a:lnTo>
                  <a:pt x="1739" y="34"/>
                </a:lnTo>
                <a:lnTo>
                  <a:pt x="1735" y="20"/>
                </a:lnTo>
                <a:lnTo>
                  <a:pt x="1733" y="5"/>
                </a:lnTo>
                <a:lnTo>
                  <a:pt x="1725" y="0"/>
                </a:lnTo>
                <a:lnTo>
                  <a:pt x="1718" y="0"/>
                </a:lnTo>
                <a:lnTo>
                  <a:pt x="1711" y="1"/>
                </a:lnTo>
                <a:lnTo>
                  <a:pt x="1704" y="5"/>
                </a:lnTo>
                <a:lnTo>
                  <a:pt x="1696" y="10"/>
                </a:lnTo>
                <a:lnTo>
                  <a:pt x="1687" y="11"/>
                </a:lnTo>
                <a:lnTo>
                  <a:pt x="1677" y="13"/>
                </a:lnTo>
                <a:lnTo>
                  <a:pt x="1665" y="11"/>
                </a:lnTo>
                <a:lnTo>
                  <a:pt x="1667" y="20"/>
                </a:lnTo>
                <a:lnTo>
                  <a:pt x="1668" y="29"/>
                </a:lnTo>
                <a:lnTo>
                  <a:pt x="1672" y="34"/>
                </a:lnTo>
                <a:lnTo>
                  <a:pt x="1679" y="39"/>
                </a:lnTo>
                <a:lnTo>
                  <a:pt x="1680" y="47"/>
                </a:lnTo>
                <a:lnTo>
                  <a:pt x="1682" y="56"/>
                </a:lnTo>
                <a:lnTo>
                  <a:pt x="1686" y="61"/>
                </a:lnTo>
                <a:lnTo>
                  <a:pt x="1692" y="66"/>
                </a:lnTo>
                <a:lnTo>
                  <a:pt x="1692" y="75"/>
                </a:lnTo>
                <a:lnTo>
                  <a:pt x="1694" y="81"/>
                </a:lnTo>
                <a:lnTo>
                  <a:pt x="1698" y="87"/>
                </a:lnTo>
                <a:lnTo>
                  <a:pt x="1699" y="93"/>
                </a:lnTo>
                <a:lnTo>
                  <a:pt x="1699" y="102"/>
                </a:lnTo>
                <a:lnTo>
                  <a:pt x="1698" y="110"/>
                </a:lnTo>
                <a:lnTo>
                  <a:pt x="1692" y="126"/>
                </a:lnTo>
                <a:lnTo>
                  <a:pt x="1679" y="155"/>
                </a:lnTo>
                <a:lnTo>
                  <a:pt x="1679" y="162"/>
                </a:lnTo>
                <a:lnTo>
                  <a:pt x="1679" y="167"/>
                </a:lnTo>
                <a:lnTo>
                  <a:pt x="1679" y="169"/>
                </a:lnTo>
                <a:lnTo>
                  <a:pt x="1675" y="169"/>
                </a:lnTo>
                <a:lnTo>
                  <a:pt x="1672" y="169"/>
                </a:lnTo>
                <a:lnTo>
                  <a:pt x="1672" y="175"/>
                </a:lnTo>
                <a:lnTo>
                  <a:pt x="1672" y="181"/>
                </a:lnTo>
                <a:lnTo>
                  <a:pt x="1672" y="182"/>
                </a:lnTo>
                <a:lnTo>
                  <a:pt x="1668" y="182"/>
                </a:lnTo>
                <a:lnTo>
                  <a:pt x="1665" y="182"/>
                </a:lnTo>
                <a:lnTo>
                  <a:pt x="1658" y="196"/>
                </a:lnTo>
                <a:lnTo>
                  <a:pt x="1651" y="210"/>
                </a:lnTo>
                <a:lnTo>
                  <a:pt x="1655" y="216"/>
                </a:lnTo>
                <a:lnTo>
                  <a:pt x="1658" y="223"/>
                </a:lnTo>
                <a:lnTo>
                  <a:pt x="1658" y="227"/>
                </a:lnTo>
                <a:lnTo>
                  <a:pt x="1658" y="230"/>
                </a:lnTo>
                <a:lnTo>
                  <a:pt x="1660" y="232"/>
                </a:lnTo>
                <a:lnTo>
                  <a:pt x="1663" y="233"/>
                </a:lnTo>
                <a:lnTo>
                  <a:pt x="1672" y="233"/>
                </a:lnTo>
                <a:lnTo>
                  <a:pt x="1674" y="235"/>
                </a:lnTo>
                <a:lnTo>
                  <a:pt x="1677" y="237"/>
                </a:lnTo>
                <a:lnTo>
                  <a:pt x="1679" y="240"/>
                </a:lnTo>
                <a:lnTo>
                  <a:pt x="1679" y="244"/>
                </a:lnTo>
                <a:lnTo>
                  <a:pt x="1679" y="254"/>
                </a:lnTo>
                <a:lnTo>
                  <a:pt x="1677" y="262"/>
                </a:lnTo>
                <a:lnTo>
                  <a:pt x="1672" y="267"/>
                </a:lnTo>
                <a:lnTo>
                  <a:pt x="1665" y="271"/>
                </a:lnTo>
                <a:lnTo>
                  <a:pt x="1665" y="278"/>
                </a:lnTo>
                <a:lnTo>
                  <a:pt x="1665" y="281"/>
                </a:lnTo>
                <a:lnTo>
                  <a:pt x="1663" y="285"/>
                </a:lnTo>
                <a:lnTo>
                  <a:pt x="1660" y="286"/>
                </a:lnTo>
                <a:lnTo>
                  <a:pt x="1655" y="291"/>
                </a:lnTo>
                <a:lnTo>
                  <a:pt x="1651" y="295"/>
                </a:lnTo>
                <a:lnTo>
                  <a:pt x="1651" y="298"/>
                </a:lnTo>
                <a:lnTo>
                  <a:pt x="1638" y="300"/>
                </a:lnTo>
                <a:lnTo>
                  <a:pt x="1626" y="300"/>
                </a:lnTo>
                <a:lnTo>
                  <a:pt x="1605" y="296"/>
                </a:lnTo>
                <a:lnTo>
                  <a:pt x="1585" y="293"/>
                </a:lnTo>
                <a:lnTo>
                  <a:pt x="1563" y="291"/>
                </a:lnTo>
                <a:lnTo>
                  <a:pt x="1561" y="286"/>
                </a:lnTo>
                <a:lnTo>
                  <a:pt x="1558" y="281"/>
                </a:lnTo>
                <a:lnTo>
                  <a:pt x="1552" y="279"/>
                </a:lnTo>
                <a:lnTo>
                  <a:pt x="1547" y="276"/>
                </a:lnTo>
                <a:lnTo>
                  <a:pt x="1535" y="273"/>
                </a:lnTo>
                <a:lnTo>
                  <a:pt x="1532" y="269"/>
                </a:lnTo>
                <a:lnTo>
                  <a:pt x="1529" y="264"/>
                </a:lnTo>
                <a:lnTo>
                  <a:pt x="1511" y="264"/>
                </a:lnTo>
                <a:lnTo>
                  <a:pt x="1494" y="264"/>
                </a:lnTo>
                <a:lnTo>
                  <a:pt x="1484" y="261"/>
                </a:lnTo>
                <a:lnTo>
                  <a:pt x="1469" y="257"/>
                </a:lnTo>
                <a:lnTo>
                  <a:pt x="1460" y="254"/>
                </a:lnTo>
                <a:lnTo>
                  <a:pt x="1452" y="254"/>
                </a:lnTo>
                <a:lnTo>
                  <a:pt x="1442" y="254"/>
                </a:lnTo>
                <a:lnTo>
                  <a:pt x="1433" y="257"/>
                </a:lnTo>
                <a:lnTo>
                  <a:pt x="1431" y="259"/>
                </a:lnTo>
                <a:lnTo>
                  <a:pt x="1431" y="261"/>
                </a:lnTo>
                <a:lnTo>
                  <a:pt x="1430" y="262"/>
                </a:lnTo>
                <a:lnTo>
                  <a:pt x="1426" y="264"/>
                </a:lnTo>
                <a:lnTo>
                  <a:pt x="1416" y="264"/>
                </a:lnTo>
                <a:lnTo>
                  <a:pt x="1406" y="264"/>
                </a:lnTo>
                <a:lnTo>
                  <a:pt x="1401" y="266"/>
                </a:lnTo>
                <a:lnTo>
                  <a:pt x="1399" y="267"/>
                </a:lnTo>
                <a:lnTo>
                  <a:pt x="1396" y="269"/>
                </a:lnTo>
                <a:lnTo>
                  <a:pt x="1392" y="271"/>
                </a:lnTo>
                <a:lnTo>
                  <a:pt x="1387" y="269"/>
                </a:lnTo>
                <a:lnTo>
                  <a:pt x="1382" y="267"/>
                </a:lnTo>
                <a:lnTo>
                  <a:pt x="1378" y="264"/>
                </a:lnTo>
                <a:lnTo>
                  <a:pt x="1372" y="264"/>
                </a:lnTo>
                <a:lnTo>
                  <a:pt x="1372" y="269"/>
                </a:lnTo>
                <a:lnTo>
                  <a:pt x="1370" y="274"/>
                </a:lnTo>
                <a:lnTo>
                  <a:pt x="1368" y="276"/>
                </a:lnTo>
                <a:lnTo>
                  <a:pt x="1367" y="276"/>
                </a:lnTo>
                <a:lnTo>
                  <a:pt x="1365" y="271"/>
                </a:lnTo>
                <a:lnTo>
                  <a:pt x="1358" y="271"/>
                </a:lnTo>
                <a:lnTo>
                  <a:pt x="1358" y="302"/>
                </a:lnTo>
                <a:lnTo>
                  <a:pt x="1356" y="315"/>
                </a:lnTo>
                <a:lnTo>
                  <a:pt x="1355" y="320"/>
                </a:lnTo>
                <a:lnTo>
                  <a:pt x="1351" y="325"/>
                </a:lnTo>
                <a:lnTo>
                  <a:pt x="1355" y="327"/>
                </a:lnTo>
                <a:lnTo>
                  <a:pt x="1356" y="331"/>
                </a:lnTo>
                <a:lnTo>
                  <a:pt x="1358" y="334"/>
                </a:lnTo>
                <a:lnTo>
                  <a:pt x="1358" y="339"/>
                </a:lnTo>
                <a:lnTo>
                  <a:pt x="1360" y="360"/>
                </a:lnTo>
                <a:lnTo>
                  <a:pt x="1363" y="378"/>
                </a:lnTo>
                <a:lnTo>
                  <a:pt x="1372" y="414"/>
                </a:lnTo>
                <a:lnTo>
                  <a:pt x="1367" y="421"/>
                </a:lnTo>
                <a:lnTo>
                  <a:pt x="1365" y="431"/>
                </a:lnTo>
                <a:lnTo>
                  <a:pt x="1365" y="443"/>
                </a:lnTo>
                <a:lnTo>
                  <a:pt x="1365" y="455"/>
                </a:lnTo>
                <a:lnTo>
                  <a:pt x="1361" y="457"/>
                </a:lnTo>
                <a:lnTo>
                  <a:pt x="1358" y="458"/>
                </a:lnTo>
                <a:lnTo>
                  <a:pt x="1356" y="467"/>
                </a:lnTo>
                <a:lnTo>
                  <a:pt x="1355" y="470"/>
                </a:lnTo>
                <a:lnTo>
                  <a:pt x="1353" y="474"/>
                </a:lnTo>
                <a:lnTo>
                  <a:pt x="1350" y="476"/>
                </a:lnTo>
                <a:lnTo>
                  <a:pt x="1344" y="476"/>
                </a:lnTo>
                <a:lnTo>
                  <a:pt x="1343" y="484"/>
                </a:lnTo>
                <a:lnTo>
                  <a:pt x="1341" y="487"/>
                </a:lnTo>
                <a:lnTo>
                  <a:pt x="1338" y="489"/>
                </a:lnTo>
                <a:lnTo>
                  <a:pt x="1336" y="503"/>
                </a:lnTo>
                <a:lnTo>
                  <a:pt x="1334" y="508"/>
                </a:lnTo>
                <a:lnTo>
                  <a:pt x="1332" y="510"/>
                </a:lnTo>
                <a:lnTo>
                  <a:pt x="1331" y="510"/>
                </a:lnTo>
                <a:lnTo>
                  <a:pt x="1326" y="511"/>
                </a:lnTo>
                <a:lnTo>
                  <a:pt x="1324" y="513"/>
                </a:lnTo>
                <a:lnTo>
                  <a:pt x="1321" y="515"/>
                </a:lnTo>
                <a:lnTo>
                  <a:pt x="1317" y="516"/>
                </a:lnTo>
                <a:lnTo>
                  <a:pt x="1303" y="513"/>
                </a:lnTo>
                <a:lnTo>
                  <a:pt x="1292" y="510"/>
                </a:lnTo>
                <a:lnTo>
                  <a:pt x="1268" y="501"/>
                </a:lnTo>
                <a:lnTo>
                  <a:pt x="1244" y="493"/>
                </a:lnTo>
                <a:lnTo>
                  <a:pt x="1230" y="491"/>
                </a:lnTo>
                <a:lnTo>
                  <a:pt x="1215" y="489"/>
                </a:lnTo>
                <a:lnTo>
                  <a:pt x="1210" y="491"/>
                </a:lnTo>
                <a:lnTo>
                  <a:pt x="1206" y="494"/>
                </a:lnTo>
                <a:lnTo>
                  <a:pt x="1201" y="503"/>
                </a:lnTo>
                <a:lnTo>
                  <a:pt x="1196" y="504"/>
                </a:lnTo>
                <a:lnTo>
                  <a:pt x="1194" y="506"/>
                </a:lnTo>
                <a:lnTo>
                  <a:pt x="1194" y="510"/>
                </a:lnTo>
                <a:lnTo>
                  <a:pt x="1186" y="511"/>
                </a:lnTo>
                <a:lnTo>
                  <a:pt x="1182" y="513"/>
                </a:lnTo>
                <a:lnTo>
                  <a:pt x="1181" y="516"/>
                </a:lnTo>
                <a:lnTo>
                  <a:pt x="1176" y="518"/>
                </a:lnTo>
                <a:lnTo>
                  <a:pt x="1170" y="522"/>
                </a:lnTo>
                <a:lnTo>
                  <a:pt x="1164" y="530"/>
                </a:lnTo>
                <a:lnTo>
                  <a:pt x="1157" y="539"/>
                </a:lnTo>
                <a:lnTo>
                  <a:pt x="1152" y="542"/>
                </a:lnTo>
                <a:lnTo>
                  <a:pt x="1146" y="544"/>
                </a:lnTo>
                <a:lnTo>
                  <a:pt x="1143" y="561"/>
                </a:lnTo>
                <a:lnTo>
                  <a:pt x="1138" y="576"/>
                </a:lnTo>
                <a:lnTo>
                  <a:pt x="1129" y="605"/>
                </a:lnTo>
                <a:lnTo>
                  <a:pt x="1124" y="621"/>
                </a:lnTo>
                <a:lnTo>
                  <a:pt x="1121" y="636"/>
                </a:lnTo>
                <a:lnTo>
                  <a:pt x="1119" y="655"/>
                </a:lnTo>
                <a:lnTo>
                  <a:pt x="1119" y="673"/>
                </a:lnTo>
                <a:lnTo>
                  <a:pt x="1116" y="673"/>
                </a:lnTo>
                <a:lnTo>
                  <a:pt x="1114" y="675"/>
                </a:lnTo>
                <a:lnTo>
                  <a:pt x="1112" y="680"/>
                </a:lnTo>
                <a:lnTo>
                  <a:pt x="1109" y="684"/>
                </a:lnTo>
                <a:lnTo>
                  <a:pt x="1107" y="685"/>
                </a:lnTo>
                <a:lnTo>
                  <a:pt x="1105" y="687"/>
                </a:lnTo>
                <a:lnTo>
                  <a:pt x="1105" y="696"/>
                </a:lnTo>
                <a:lnTo>
                  <a:pt x="1102" y="701"/>
                </a:lnTo>
                <a:lnTo>
                  <a:pt x="1099" y="708"/>
                </a:lnTo>
                <a:lnTo>
                  <a:pt x="1099" y="714"/>
                </a:lnTo>
                <a:lnTo>
                  <a:pt x="1092" y="718"/>
                </a:lnTo>
                <a:lnTo>
                  <a:pt x="1087" y="723"/>
                </a:lnTo>
                <a:lnTo>
                  <a:pt x="1082" y="728"/>
                </a:lnTo>
                <a:lnTo>
                  <a:pt x="1078" y="735"/>
                </a:lnTo>
                <a:lnTo>
                  <a:pt x="1071" y="735"/>
                </a:lnTo>
                <a:lnTo>
                  <a:pt x="1068" y="737"/>
                </a:lnTo>
                <a:lnTo>
                  <a:pt x="1065" y="740"/>
                </a:lnTo>
                <a:lnTo>
                  <a:pt x="1063" y="743"/>
                </a:lnTo>
                <a:lnTo>
                  <a:pt x="1059" y="752"/>
                </a:lnTo>
                <a:lnTo>
                  <a:pt x="1058" y="762"/>
                </a:lnTo>
                <a:lnTo>
                  <a:pt x="1058" y="769"/>
                </a:lnTo>
                <a:lnTo>
                  <a:pt x="1058" y="776"/>
                </a:lnTo>
                <a:lnTo>
                  <a:pt x="1059" y="779"/>
                </a:lnTo>
                <a:lnTo>
                  <a:pt x="1061" y="781"/>
                </a:lnTo>
                <a:lnTo>
                  <a:pt x="1063" y="781"/>
                </a:lnTo>
                <a:lnTo>
                  <a:pt x="1065" y="783"/>
                </a:lnTo>
                <a:lnTo>
                  <a:pt x="1065" y="786"/>
                </a:lnTo>
                <a:lnTo>
                  <a:pt x="1065" y="789"/>
                </a:lnTo>
                <a:lnTo>
                  <a:pt x="1068" y="789"/>
                </a:lnTo>
                <a:lnTo>
                  <a:pt x="1071" y="789"/>
                </a:lnTo>
                <a:lnTo>
                  <a:pt x="1071" y="793"/>
                </a:lnTo>
                <a:lnTo>
                  <a:pt x="1071" y="796"/>
                </a:lnTo>
                <a:lnTo>
                  <a:pt x="1071" y="800"/>
                </a:lnTo>
                <a:lnTo>
                  <a:pt x="1071" y="803"/>
                </a:lnTo>
                <a:lnTo>
                  <a:pt x="1076" y="812"/>
                </a:lnTo>
                <a:lnTo>
                  <a:pt x="1082" y="820"/>
                </a:lnTo>
                <a:lnTo>
                  <a:pt x="1088" y="829"/>
                </a:lnTo>
                <a:lnTo>
                  <a:pt x="1092" y="837"/>
                </a:lnTo>
                <a:lnTo>
                  <a:pt x="1094" y="863"/>
                </a:lnTo>
                <a:lnTo>
                  <a:pt x="1097" y="887"/>
                </a:lnTo>
                <a:lnTo>
                  <a:pt x="1099" y="911"/>
                </a:lnTo>
                <a:lnTo>
                  <a:pt x="1100" y="924"/>
                </a:lnTo>
                <a:lnTo>
                  <a:pt x="1099" y="940"/>
                </a:lnTo>
                <a:lnTo>
                  <a:pt x="1095" y="941"/>
                </a:lnTo>
                <a:lnTo>
                  <a:pt x="1092" y="943"/>
                </a:lnTo>
                <a:lnTo>
                  <a:pt x="1090" y="951"/>
                </a:lnTo>
                <a:lnTo>
                  <a:pt x="1088" y="955"/>
                </a:lnTo>
                <a:lnTo>
                  <a:pt x="1087" y="958"/>
                </a:lnTo>
                <a:lnTo>
                  <a:pt x="1083" y="960"/>
                </a:lnTo>
                <a:lnTo>
                  <a:pt x="1078" y="960"/>
                </a:lnTo>
                <a:lnTo>
                  <a:pt x="1075" y="967"/>
                </a:lnTo>
                <a:lnTo>
                  <a:pt x="1070" y="972"/>
                </a:lnTo>
                <a:lnTo>
                  <a:pt x="1065" y="977"/>
                </a:lnTo>
                <a:lnTo>
                  <a:pt x="1058" y="980"/>
                </a:lnTo>
                <a:lnTo>
                  <a:pt x="1054" y="987"/>
                </a:lnTo>
                <a:lnTo>
                  <a:pt x="1049" y="992"/>
                </a:lnTo>
                <a:lnTo>
                  <a:pt x="1044" y="998"/>
                </a:lnTo>
                <a:lnTo>
                  <a:pt x="1037" y="1001"/>
                </a:lnTo>
                <a:lnTo>
                  <a:pt x="1037" y="1006"/>
                </a:lnTo>
                <a:lnTo>
                  <a:pt x="1036" y="1011"/>
                </a:lnTo>
                <a:lnTo>
                  <a:pt x="1034" y="1016"/>
                </a:lnTo>
                <a:lnTo>
                  <a:pt x="1030" y="1018"/>
                </a:lnTo>
                <a:lnTo>
                  <a:pt x="1024" y="1023"/>
                </a:lnTo>
                <a:lnTo>
                  <a:pt x="1017" y="1028"/>
                </a:lnTo>
                <a:lnTo>
                  <a:pt x="1017" y="1037"/>
                </a:lnTo>
                <a:lnTo>
                  <a:pt x="1015" y="1045"/>
                </a:lnTo>
                <a:lnTo>
                  <a:pt x="1010" y="1059"/>
                </a:lnTo>
                <a:lnTo>
                  <a:pt x="1005" y="1073"/>
                </a:lnTo>
                <a:lnTo>
                  <a:pt x="1003" y="1081"/>
                </a:lnTo>
                <a:lnTo>
                  <a:pt x="1003" y="1090"/>
                </a:lnTo>
                <a:lnTo>
                  <a:pt x="995" y="1095"/>
                </a:lnTo>
                <a:lnTo>
                  <a:pt x="988" y="1102"/>
                </a:lnTo>
                <a:lnTo>
                  <a:pt x="981" y="1108"/>
                </a:lnTo>
                <a:lnTo>
                  <a:pt x="976" y="1117"/>
                </a:lnTo>
                <a:lnTo>
                  <a:pt x="974" y="1122"/>
                </a:lnTo>
                <a:lnTo>
                  <a:pt x="972" y="1124"/>
                </a:lnTo>
                <a:lnTo>
                  <a:pt x="969" y="1124"/>
                </a:lnTo>
                <a:lnTo>
                  <a:pt x="967" y="1129"/>
                </a:lnTo>
                <a:lnTo>
                  <a:pt x="966" y="1131"/>
                </a:lnTo>
                <a:lnTo>
                  <a:pt x="962" y="1131"/>
                </a:lnTo>
                <a:lnTo>
                  <a:pt x="962" y="1137"/>
                </a:lnTo>
                <a:lnTo>
                  <a:pt x="960" y="1142"/>
                </a:lnTo>
                <a:lnTo>
                  <a:pt x="959" y="1144"/>
                </a:lnTo>
                <a:lnTo>
                  <a:pt x="955" y="1144"/>
                </a:lnTo>
                <a:lnTo>
                  <a:pt x="954" y="1149"/>
                </a:lnTo>
                <a:lnTo>
                  <a:pt x="952" y="1151"/>
                </a:lnTo>
                <a:lnTo>
                  <a:pt x="949" y="1151"/>
                </a:lnTo>
                <a:lnTo>
                  <a:pt x="950" y="1161"/>
                </a:lnTo>
                <a:lnTo>
                  <a:pt x="949" y="1168"/>
                </a:lnTo>
                <a:lnTo>
                  <a:pt x="947" y="1175"/>
                </a:lnTo>
                <a:lnTo>
                  <a:pt x="943" y="1180"/>
                </a:lnTo>
                <a:lnTo>
                  <a:pt x="938" y="1192"/>
                </a:lnTo>
                <a:lnTo>
                  <a:pt x="935" y="1199"/>
                </a:lnTo>
                <a:lnTo>
                  <a:pt x="935" y="1206"/>
                </a:lnTo>
                <a:lnTo>
                  <a:pt x="935" y="1216"/>
                </a:lnTo>
                <a:lnTo>
                  <a:pt x="935" y="1224"/>
                </a:lnTo>
                <a:lnTo>
                  <a:pt x="940" y="1238"/>
                </a:lnTo>
                <a:lnTo>
                  <a:pt x="942" y="1255"/>
                </a:lnTo>
                <a:lnTo>
                  <a:pt x="943" y="1264"/>
                </a:lnTo>
                <a:lnTo>
                  <a:pt x="942" y="1274"/>
                </a:lnTo>
                <a:lnTo>
                  <a:pt x="933" y="1274"/>
                </a:lnTo>
                <a:lnTo>
                  <a:pt x="926" y="1276"/>
                </a:lnTo>
                <a:lnTo>
                  <a:pt x="921" y="1281"/>
                </a:lnTo>
                <a:lnTo>
                  <a:pt x="921" y="1288"/>
                </a:lnTo>
                <a:lnTo>
                  <a:pt x="918" y="1288"/>
                </a:lnTo>
                <a:lnTo>
                  <a:pt x="916" y="1288"/>
                </a:lnTo>
                <a:lnTo>
                  <a:pt x="916" y="1289"/>
                </a:lnTo>
                <a:lnTo>
                  <a:pt x="914" y="1291"/>
                </a:lnTo>
                <a:lnTo>
                  <a:pt x="914" y="1294"/>
                </a:lnTo>
                <a:lnTo>
                  <a:pt x="899" y="1300"/>
                </a:lnTo>
                <a:lnTo>
                  <a:pt x="896" y="1301"/>
                </a:lnTo>
                <a:lnTo>
                  <a:pt x="894" y="1300"/>
                </a:lnTo>
                <a:lnTo>
                  <a:pt x="892" y="1300"/>
                </a:lnTo>
                <a:lnTo>
                  <a:pt x="891" y="1300"/>
                </a:lnTo>
                <a:lnTo>
                  <a:pt x="889" y="1300"/>
                </a:lnTo>
                <a:lnTo>
                  <a:pt x="884" y="1301"/>
                </a:lnTo>
                <a:lnTo>
                  <a:pt x="880" y="1303"/>
                </a:lnTo>
                <a:lnTo>
                  <a:pt x="875" y="1308"/>
                </a:lnTo>
                <a:lnTo>
                  <a:pt x="868" y="1311"/>
                </a:lnTo>
                <a:lnTo>
                  <a:pt x="863" y="1313"/>
                </a:lnTo>
                <a:lnTo>
                  <a:pt x="858" y="1315"/>
                </a:lnTo>
                <a:lnTo>
                  <a:pt x="855" y="1315"/>
                </a:lnTo>
                <a:lnTo>
                  <a:pt x="853" y="1315"/>
                </a:lnTo>
                <a:lnTo>
                  <a:pt x="851" y="1317"/>
                </a:lnTo>
                <a:lnTo>
                  <a:pt x="850" y="1318"/>
                </a:lnTo>
                <a:lnTo>
                  <a:pt x="848" y="1320"/>
                </a:lnTo>
                <a:lnTo>
                  <a:pt x="841" y="1325"/>
                </a:lnTo>
                <a:lnTo>
                  <a:pt x="833" y="1329"/>
                </a:lnTo>
                <a:lnTo>
                  <a:pt x="829" y="1330"/>
                </a:lnTo>
                <a:lnTo>
                  <a:pt x="822" y="1332"/>
                </a:lnTo>
                <a:lnTo>
                  <a:pt x="821" y="1332"/>
                </a:lnTo>
                <a:lnTo>
                  <a:pt x="819" y="1332"/>
                </a:lnTo>
                <a:lnTo>
                  <a:pt x="817" y="1334"/>
                </a:lnTo>
                <a:lnTo>
                  <a:pt x="816" y="1334"/>
                </a:lnTo>
                <a:lnTo>
                  <a:pt x="812" y="1335"/>
                </a:lnTo>
                <a:lnTo>
                  <a:pt x="797" y="1335"/>
                </a:lnTo>
                <a:lnTo>
                  <a:pt x="787" y="1337"/>
                </a:lnTo>
                <a:lnTo>
                  <a:pt x="775" y="1340"/>
                </a:lnTo>
                <a:lnTo>
                  <a:pt x="764" y="1342"/>
                </a:lnTo>
                <a:lnTo>
                  <a:pt x="758" y="1346"/>
                </a:lnTo>
                <a:lnTo>
                  <a:pt x="752" y="1351"/>
                </a:lnTo>
                <a:lnTo>
                  <a:pt x="747" y="1356"/>
                </a:lnTo>
                <a:lnTo>
                  <a:pt x="744" y="1363"/>
                </a:lnTo>
                <a:lnTo>
                  <a:pt x="744" y="1368"/>
                </a:lnTo>
                <a:lnTo>
                  <a:pt x="746" y="1373"/>
                </a:lnTo>
                <a:lnTo>
                  <a:pt x="749" y="1381"/>
                </a:lnTo>
                <a:lnTo>
                  <a:pt x="754" y="1388"/>
                </a:lnTo>
                <a:lnTo>
                  <a:pt x="758" y="1397"/>
                </a:lnTo>
                <a:lnTo>
                  <a:pt x="758" y="1441"/>
                </a:lnTo>
                <a:lnTo>
                  <a:pt x="756" y="1448"/>
                </a:lnTo>
                <a:lnTo>
                  <a:pt x="756" y="1451"/>
                </a:lnTo>
                <a:lnTo>
                  <a:pt x="759" y="1460"/>
                </a:lnTo>
                <a:lnTo>
                  <a:pt x="764" y="1467"/>
                </a:lnTo>
                <a:lnTo>
                  <a:pt x="768" y="1475"/>
                </a:lnTo>
                <a:lnTo>
                  <a:pt x="768" y="1477"/>
                </a:lnTo>
                <a:lnTo>
                  <a:pt x="768" y="1479"/>
                </a:lnTo>
                <a:lnTo>
                  <a:pt x="768" y="1484"/>
                </a:lnTo>
                <a:lnTo>
                  <a:pt x="768" y="1485"/>
                </a:lnTo>
                <a:lnTo>
                  <a:pt x="768" y="1492"/>
                </a:lnTo>
                <a:lnTo>
                  <a:pt x="768" y="1496"/>
                </a:lnTo>
                <a:lnTo>
                  <a:pt x="768" y="1504"/>
                </a:lnTo>
                <a:lnTo>
                  <a:pt x="768" y="1511"/>
                </a:lnTo>
                <a:lnTo>
                  <a:pt x="766" y="1520"/>
                </a:lnTo>
                <a:lnTo>
                  <a:pt x="764" y="1526"/>
                </a:lnTo>
                <a:lnTo>
                  <a:pt x="763" y="1528"/>
                </a:lnTo>
                <a:lnTo>
                  <a:pt x="761" y="1528"/>
                </a:lnTo>
                <a:lnTo>
                  <a:pt x="759" y="1530"/>
                </a:lnTo>
                <a:lnTo>
                  <a:pt x="758" y="1533"/>
                </a:lnTo>
                <a:lnTo>
                  <a:pt x="758" y="1550"/>
                </a:lnTo>
                <a:lnTo>
                  <a:pt x="758" y="1569"/>
                </a:lnTo>
                <a:lnTo>
                  <a:pt x="758" y="1579"/>
                </a:lnTo>
                <a:lnTo>
                  <a:pt x="758" y="1588"/>
                </a:lnTo>
                <a:lnTo>
                  <a:pt x="754" y="1595"/>
                </a:lnTo>
                <a:lnTo>
                  <a:pt x="751" y="1601"/>
                </a:lnTo>
                <a:lnTo>
                  <a:pt x="751" y="1635"/>
                </a:lnTo>
                <a:lnTo>
                  <a:pt x="751" y="1639"/>
                </a:lnTo>
                <a:lnTo>
                  <a:pt x="746" y="1649"/>
                </a:lnTo>
                <a:lnTo>
                  <a:pt x="744" y="1656"/>
                </a:lnTo>
                <a:lnTo>
                  <a:pt x="746" y="1664"/>
                </a:lnTo>
                <a:lnTo>
                  <a:pt x="751" y="1673"/>
                </a:lnTo>
                <a:lnTo>
                  <a:pt x="751" y="1675"/>
                </a:lnTo>
                <a:lnTo>
                  <a:pt x="751" y="1676"/>
                </a:lnTo>
                <a:lnTo>
                  <a:pt x="751" y="1678"/>
                </a:lnTo>
                <a:lnTo>
                  <a:pt x="751" y="1687"/>
                </a:lnTo>
                <a:lnTo>
                  <a:pt x="751" y="1688"/>
                </a:lnTo>
                <a:lnTo>
                  <a:pt x="751" y="1697"/>
                </a:lnTo>
                <a:lnTo>
                  <a:pt x="749" y="1705"/>
                </a:lnTo>
                <a:lnTo>
                  <a:pt x="747" y="1711"/>
                </a:lnTo>
                <a:lnTo>
                  <a:pt x="742" y="1714"/>
                </a:lnTo>
                <a:lnTo>
                  <a:pt x="737" y="1717"/>
                </a:lnTo>
                <a:lnTo>
                  <a:pt x="734" y="1723"/>
                </a:lnTo>
                <a:lnTo>
                  <a:pt x="732" y="1729"/>
                </a:lnTo>
                <a:lnTo>
                  <a:pt x="729" y="1735"/>
                </a:lnTo>
                <a:lnTo>
                  <a:pt x="727" y="1736"/>
                </a:lnTo>
                <a:lnTo>
                  <a:pt x="723" y="1738"/>
                </a:lnTo>
                <a:lnTo>
                  <a:pt x="723" y="1748"/>
                </a:lnTo>
                <a:lnTo>
                  <a:pt x="722" y="1757"/>
                </a:lnTo>
                <a:lnTo>
                  <a:pt x="718" y="1774"/>
                </a:lnTo>
                <a:lnTo>
                  <a:pt x="715" y="1791"/>
                </a:lnTo>
                <a:lnTo>
                  <a:pt x="715" y="1801"/>
                </a:lnTo>
                <a:lnTo>
                  <a:pt x="717" y="1813"/>
                </a:lnTo>
                <a:lnTo>
                  <a:pt x="708" y="1813"/>
                </a:lnTo>
                <a:lnTo>
                  <a:pt x="701" y="1815"/>
                </a:lnTo>
                <a:lnTo>
                  <a:pt x="696" y="1818"/>
                </a:lnTo>
                <a:lnTo>
                  <a:pt x="689" y="1820"/>
                </a:lnTo>
                <a:lnTo>
                  <a:pt x="689" y="1825"/>
                </a:lnTo>
                <a:lnTo>
                  <a:pt x="689" y="1830"/>
                </a:lnTo>
                <a:lnTo>
                  <a:pt x="684" y="1835"/>
                </a:lnTo>
                <a:lnTo>
                  <a:pt x="681" y="1842"/>
                </a:lnTo>
                <a:lnTo>
                  <a:pt x="681" y="1847"/>
                </a:lnTo>
                <a:lnTo>
                  <a:pt x="683" y="1854"/>
                </a:lnTo>
                <a:lnTo>
                  <a:pt x="677" y="1854"/>
                </a:lnTo>
                <a:lnTo>
                  <a:pt x="674" y="1856"/>
                </a:lnTo>
                <a:lnTo>
                  <a:pt x="672" y="1859"/>
                </a:lnTo>
                <a:lnTo>
                  <a:pt x="671" y="1862"/>
                </a:lnTo>
                <a:lnTo>
                  <a:pt x="669" y="1871"/>
                </a:lnTo>
                <a:lnTo>
                  <a:pt x="666" y="1873"/>
                </a:lnTo>
                <a:lnTo>
                  <a:pt x="662" y="1874"/>
                </a:lnTo>
                <a:lnTo>
                  <a:pt x="662" y="1885"/>
                </a:lnTo>
                <a:lnTo>
                  <a:pt x="662" y="1895"/>
                </a:lnTo>
                <a:lnTo>
                  <a:pt x="659" y="1902"/>
                </a:lnTo>
                <a:lnTo>
                  <a:pt x="655" y="1909"/>
                </a:lnTo>
                <a:lnTo>
                  <a:pt x="648" y="1922"/>
                </a:lnTo>
                <a:lnTo>
                  <a:pt x="642" y="1936"/>
                </a:lnTo>
                <a:lnTo>
                  <a:pt x="638" y="1936"/>
                </a:lnTo>
                <a:lnTo>
                  <a:pt x="636" y="1938"/>
                </a:lnTo>
                <a:lnTo>
                  <a:pt x="635" y="1943"/>
                </a:lnTo>
                <a:lnTo>
                  <a:pt x="614" y="1984"/>
                </a:lnTo>
                <a:lnTo>
                  <a:pt x="609" y="1987"/>
                </a:lnTo>
                <a:lnTo>
                  <a:pt x="606" y="1990"/>
                </a:lnTo>
                <a:lnTo>
                  <a:pt x="602" y="2002"/>
                </a:lnTo>
                <a:lnTo>
                  <a:pt x="599" y="2014"/>
                </a:lnTo>
                <a:lnTo>
                  <a:pt x="597" y="2019"/>
                </a:lnTo>
                <a:lnTo>
                  <a:pt x="594" y="2024"/>
                </a:lnTo>
                <a:lnTo>
                  <a:pt x="594" y="2033"/>
                </a:lnTo>
                <a:lnTo>
                  <a:pt x="595" y="2038"/>
                </a:lnTo>
                <a:lnTo>
                  <a:pt x="599" y="2042"/>
                </a:lnTo>
                <a:lnTo>
                  <a:pt x="604" y="2045"/>
                </a:lnTo>
                <a:lnTo>
                  <a:pt x="609" y="2048"/>
                </a:lnTo>
                <a:lnTo>
                  <a:pt x="613" y="2052"/>
                </a:lnTo>
                <a:lnTo>
                  <a:pt x="614" y="2059"/>
                </a:lnTo>
                <a:lnTo>
                  <a:pt x="614" y="2065"/>
                </a:lnTo>
                <a:lnTo>
                  <a:pt x="621" y="2065"/>
                </a:lnTo>
                <a:lnTo>
                  <a:pt x="624" y="2069"/>
                </a:lnTo>
                <a:lnTo>
                  <a:pt x="630" y="2070"/>
                </a:lnTo>
                <a:lnTo>
                  <a:pt x="635" y="2072"/>
                </a:lnTo>
                <a:lnTo>
                  <a:pt x="635" y="2074"/>
                </a:lnTo>
                <a:lnTo>
                  <a:pt x="636" y="2076"/>
                </a:lnTo>
                <a:lnTo>
                  <a:pt x="640" y="2077"/>
                </a:lnTo>
                <a:lnTo>
                  <a:pt x="645" y="2077"/>
                </a:lnTo>
                <a:lnTo>
                  <a:pt x="648" y="2079"/>
                </a:lnTo>
                <a:lnTo>
                  <a:pt x="650" y="2082"/>
                </a:lnTo>
                <a:lnTo>
                  <a:pt x="652" y="2086"/>
                </a:lnTo>
                <a:lnTo>
                  <a:pt x="654" y="2089"/>
                </a:lnTo>
                <a:lnTo>
                  <a:pt x="655" y="2093"/>
                </a:lnTo>
                <a:lnTo>
                  <a:pt x="659" y="2093"/>
                </a:lnTo>
                <a:lnTo>
                  <a:pt x="662" y="2093"/>
                </a:lnTo>
                <a:lnTo>
                  <a:pt x="666" y="2093"/>
                </a:lnTo>
                <a:lnTo>
                  <a:pt x="669" y="2093"/>
                </a:lnTo>
                <a:lnTo>
                  <a:pt x="674" y="2101"/>
                </a:lnTo>
                <a:lnTo>
                  <a:pt x="677" y="2105"/>
                </a:lnTo>
                <a:lnTo>
                  <a:pt x="683" y="2106"/>
                </a:lnTo>
                <a:lnTo>
                  <a:pt x="686" y="2140"/>
                </a:lnTo>
                <a:lnTo>
                  <a:pt x="691" y="2173"/>
                </a:lnTo>
                <a:lnTo>
                  <a:pt x="696" y="2205"/>
                </a:lnTo>
                <a:lnTo>
                  <a:pt x="696" y="2224"/>
                </a:lnTo>
                <a:lnTo>
                  <a:pt x="696" y="2243"/>
                </a:lnTo>
                <a:lnTo>
                  <a:pt x="693" y="2245"/>
                </a:lnTo>
                <a:lnTo>
                  <a:pt x="691" y="2248"/>
                </a:lnTo>
                <a:lnTo>
                  <a:pt x="689" y="2256"/>
                </a:lnTo>
                <a:lnTo>
                  <a:pt x="686" y="2258"/>
                </a:lnTo>
                <a:lnTo>
                  <a:pt x="684" y="2262"/>
                </a:lnTo>
                <a:lnTo>
                  <a:pt x="683" y="2270"/>
                </a:lnTo>
                <a:lnTo>
                  <a:pt x="676" y="2274"/>
                </a:lnTo>
                <a:lnTo>
                  <a:pt x="671" y="2279"/>
                </a:lnTo>
                <a:lnTo>
                  <a:pt x="666" y="2284"/>
                </a:lnTo>
                <a:lnTo>
                  <a:pt x="662" y="2291"/>
                </a:lnTo>
                <a:lnTo>
                  <a:pt x="657" y="2291"/>
                </a:lnTo>
                <a:lnTo>
                  <a:pt x="652" y="2289"/>
                </a:lnTo>
                <a:lnTo>
                  <a:pt x="643" y="2286"/>
                </a:lnTo>
                <a:lnTo>
                  <a:pt x="635" y="2282"/>
                </a:lnTo>
                <a:lnTo>
                  <a:pt x="628" y="2282"/>
                </a:lnTo>
                <a:lnTo>
                  <a:pt x="621" y="2284"/>
                </a:lnTo>
                <a:lnTo>
                  <a:pt x="619" y="2282"/>
                </a:lnTo>
                <a:lnTo>
                  <a:pt x="618" y="2280"/>
                </a:lnTo>
                <a:lnTo>
                  <a:pt x="614" y="2277"/>
                </a:lnTo>
                <a:lnTo>
                  <a:pt x="609" y="2275"/>
                </a:lnTo>
                <a:lnTo>
                  <a:pt x="607" y="2274"/>
                </a:lnTo>
                <a:lnTo>
                  <a:pt x="607" y="2270"/>
                </a:lnTo>
                <a:lnTo>
                  <a:pt x="604" y="2268"/>
                </a:lnTo>
                <a:lnTo>
                  <a:pt x="601" y="2268"/>
                </a:lnTo>
                <a:lnTo>
                  <a:pt x="590" y="2270"/>
                </a:lnTo>
                <a:lnTo>
                  <a:pt x="580" y="2272"/>
                </a:lnTo>
                <a:lnTo>
                  <a:pt x="575" y="2272"/>
                </a:lnTo>
                <a:lnTo>
                  <a:pt x="573" y="2270"/>
                </a:lnTo>
                <a:lnTo>
                  <a:pt x="573" y="2263"/>
                </a:lnTo>
                <a:lnTo>
                  <a:pt x="568" y="2263"/>
                </a:lnTo>
                <a:lnTo>
                  <a:pt x="563" y="2263"/>
                </a:lnTo>
                <a:lnTo>
                  <a:pt x="558" y="2263"/>
                </a:lnTo>
                <a:lnTo>
                  <a:pt x="553" y="2263"/>
                </a:lnTo>
                <a:lnTo>
                  <a:pt x="549" y="2262"/>
                </a:lnTo>
                <a:lnTo>
                  <a:pt x="546" y="2260"/>
                </a:lnTo>
                <a:lnTo>
                  <a:pt x="543" y="2258"/>
                </a:lnTo>
                <a:lnTo>
                  <a:pt x="539" y="2256"/>
                </a:lnTo>
                <a:lnTo>
                  <a:pt x="524" y="2256"/>
                </a:lnTo>
                <a:lnTo>
                  <a:pt x="507" y="2256"/>
                </a:lnTo>
                <a:lnTo>
                  <a:pt x="490" y="2256"/>
                </a:lnTo>
                <a:lnTo>
                  <a:pt x="471" y="2256"/>
                </a:lnTo>
                <a:lnTo>
                  <a:pt x="467" y="2258"/>
                </a:lnTo>
                <a:lnTo>
                  <a:pt x="464" y="2260"/>
                </a:lnTo>
                <a:lnTo>
                  <a:pt x="461" y="2263"/>
                </a:lnTo>
                <a:lnTo>
                  <a:pt x="457" y="2263"/>
                </a:lnTo>
                <a:lnTo>
                  <a:pt x="454" y="2265"/>
                </a:lnTo>
                <a:lnTo>
                  <a:pt x="452" y="2268"/>
                </a:lnTo>
                <a:lnTo>
                  <a:pt x="450" y="2277"/>
                </a:lnTo>
                <a:lnTo>
                  <a:pt x="447" y="2277"/>
                </a:lnTo>
                <a:lnTo>
                  <a:pt x="445" y="2279"/>
                </a:lnTo>
                <a:lnTo>
                  <a:pt x="444" y="2284"/>
                </a:lnTo>
                <a:lnTo>
                  <a:pt x="435" y="2289"/>
                </a:lnTo>
                <a:lnTo>
                  <a:pt x="432" y="2292"/>
                </a:lnTo>
                <a:lnTo>
                  <a:pt x="430" y="2297"/>
                </a:lnTo>
                <a:lnTo>
                  <a:pt x="425" y="2299"/>
                </a:lnTo>
                <a:lnTo>
                  <a:pt x="420" y="2303"/>
                </a:lnTo>
                <a:lnTo>
                  <a:pt x="413" y="2311"/>
                </a:lnTo>
                <a:lnTo>
                  <a:pt x="406" y="2320"/>
                </a:lnTo>
                <a:lnTo>
                  <a:pt x="401" y="2323"/>
                </a:lnTo>
                <a:lnTo>
                  <a:pt x="396" y="2325"/>
                </a:lnTo>
                <a:lnTo>
                  <a:pt x="396" y="2332"/>
                </a:lnTo>
                <a:lnTo>
                  <a:pt x="396" y="2337"/>
                </a:lnTo>
                <a:lnTo>
                  <a:pt x="392" y="2340"/>
                </a:lnTo>
                <a:lnTo>
                  <a:pt x="389" y="2342"/>
                </a:lnTo>
                <a:lnTo>
                  <a:pt x="386" y="2345"/>
                </a:lnTo>
                <a:lnTo>
                  <a:pt x="382" y="2347"/>
                </a:lnTo>
                <a:lnTo>
                  <a:pt x="382" y="2352"/>
                </a:lnTo>
                <a:lnTo>
                  <a:pt x="382" y="2359"/>
                </a:lnTo>
                <a:lnTo>
                  <a:pt x="375" y="2362"/>
                </a:lnTo>
                <a:lnTo>
                  <a:pt x="369" y="2367"/>
                </a:lnTo>
                <a:lnTo>
                  <a:pt x="358" y="2379"/>
                </a:lnTo>
                <a:lnTo>
                  <a:pt x="348" y="2391"/>
                </a:lnTo>
                <a:lnTo>
                  <a:pt x="341" y="2396"/>
                </a:lnTo>
                <a:lnTo>
                  <a:pt x="334" y="2400"/>
                </a:lnTo>
                <a:lnTo>
                  <a:pt x="334" y="2407"/>
                </a:lnTo>
                <a:lnTo>
                  <a:pt x="334" y="2412"/>
                </a:lnTo>
                <a:lnTo>
                  <a:pt x="331" y="2415"/>
                </a:lnTo>
                <a:lnTo>
                  <a:pt x="328" y="2417"/>
                </a:lnTo>
                <a:lnTo>
                  <a:pt x="324" y="2420"/>
                </a:lnTo>
                <a:lnTo>
                  <a:pt x="321" y="2422"/>
                </a:lnTo>
                <a:lnTo>
                  <a:pt x="321" y="2427"/>
                </a:lnTo>
                <a:lnTo>
                  <a:pt x="321" y="2434"/>
                </a:lnTo>
                <a:lnTo>
                  <a:pt x="311" y="2441"/>
                </a:lnTo>
                <a:lnTo>
                  <a:pt x="302" y="2449"/>
                </a:lnTo>
                <a:lnTo>
                  <a:pt x="294" y="2458"/>
                </a:lnTo>
                <a:lnTo>
                  <a:pt x="287" y="2468"/>
                </a:lnTo>
                <a:lnTo>
                  <a:pt x="288" y="2475"/>
                </a:lnTo>
                <a:lnTo>
                  <a:pt x="290" y="2482"/>
                </a:lnTo>
                <a:lnTo>
                  <a:pt x="292" y="2487"/>
                </a:lnTo>
                <a:lnTo>
                  <a:pt x="294" y="2495"/>
                </a:lnTo>
                <a:lnTo>
                  <a:pt x="294" y="2511"/>
                </a:lnTo>
                <a:lnTo>
                  <a:pt x="294" y="2526"/>
                </a:lnTo>
                <a:lnTo>
                  <a:pt x="294" y="2541"/>
                </a:lnTo>
                <a:lnTo>
                  <a:pt x="294" y="2557"/>
                </a:lnTo>
                <a:lnTo>
                  <a:pt x="292" y="2558"/>
                </a:lnTo>
                <a:lnTo>
                  <a:pt x="290" y="2560"/>
                </a:lnTo>
                <a:lnTo>
                  <a:pt x="287" y="2564"/>
                </a:lnTo>
                <a:lnTo>
                  <a:pt x="285" y="2569"/>
                </a:lnTo>
                <a:lnTo>
                  <a:pt x="283" y="2570"/>
                </a:lnTo>
                <a:lnTo>
                  <a:pt x="280" y="2570"/>
                </a:lnTo>
                <a:lnTo>
                  <a:pt x="273" y="2582"/>
                </a:lnTo>
                <a:lnTo>
                  <a:pt x="270" y="2594"/>
                </a:lnTo>
                <a:lnTo>
                  <a:pt x="266" y="2599"/>
                </a:lnTo>
                <a:lnTo>
                  <a:pt x="263" y="2604"/>
                </a:lnTo>
                <a:lnTo>
                  <a:pt x="258" y="2608"/>
                </a:lnTo>
                <a:lnTo>
                  <a:pt x="253" y="2611"/>
                </a:lnTo>
                <a:lnTo>
                  <a:pt x="258" y="2635"/>
                </a:lnTo>
                <a:lnTo>
                  <a:pt x="259" y="2650"/>
                </a:lnTo>
                <a:lnTo>
                  <a:pt x="259" y="2666"/>
                </a:lnTo>
                <a:lnTo>
                  <a:pt x="263" y="2668"/>
                </a:lnTo>
                <a:lnTo>
                  <a:pt x="265" y="2669"/>
                </a:lnTo>
                <a:lnTo>
                  <a:pt x="266" y="2676"/>
                </a:lnTo>
                <a:lnTo>
                  <a:pt x="266" y="2693"/>
                </a:lnTo>
                <a:lnTo>
                  <a:pt x="270" y="2695"/>
                </a:lnTo>
                <a:lnTo>
                  <a:pt x="271" y="2697"/>
                </a:lnTo>
                <a:lnTo>
                  <a:pt x="275" y="2702"/>
                </a:lnTo>
                <a:lnTo>
                  <a:pt x="277" y="2708"/>
                </a:lnTo>
                <a:lnTo>
                  <a:pt x="280" y="2714"/>
                </a:lnTo>
                <a:lnTo>
                  <a:pt x="280" y="2722"/>
                </a:lnTo>
                <a:lnTo>
                  <a:pt x="283" y="2727"/>
                </a:lnTo>
                <a:lnTo>
                  <a:pt x="285" y="2734"/>
                </a:lnTo>
                <a:lnTo>
                  <a:pt x="287" y="2741"/>
                </a:lnTo>
                <a:lnTo>
                  <a:pt x="282" y="2753"/>
                </a:lnTo>
                <a:lnTo>
                  <a:pt x="275" y="2763"/>
                </a:lnTo>
                <a:lnTo>
                  <a:pt x="270" y="2775"/>
                </a:lnTo>
                <a:lnTo>
                  <a:pt x="268" y="2782"/>
                </a:lnTo>
                <a:lnTo>
                  <a:pt x="266" y="2789"/>
                </a:lnTo>
                <a:lnTo>
                  <a:pt x="265" y="2809"/>
                </a:lnTo>
                <a:lnTo>
                  <a:pt x="268" y="2825"/>
                </a:lnTo>
                <a:lnTo>
                  <a:pt x="271" y="2840"/>
                </a:lnTo>
                <a:lnTo>
                  <a:pt x="273" y="2857"/>
                </a:lnTo>
                <a:lnTo>
                  <a:pt x="270" y="2867"/>
                </a:lnTo>
                <a:lnTo>
                  <a:pt x="268" y="2871"/>
                </a:lnTo>
                <a:lnTo>
                  <a:pt x="266" y="2877"/>
                </a:lnTo>
                <a:lnTo>
                  <a:pt x="265" y="2881"/>
                </a:lnTo>
                <a:lnTo>
                  <a:pt x="263" y="2883"/>
                </a:lnTo>
                <a:lnTo>
                  <a:pt x="261" y="2883"/>
                </a:lnTo>
                <a:lnTo>
                  <a:pt x="259" y="2884"/>
                </a:lnTo>
                <a:lnTo>
                  <a:pt x="259" y="2889"/>
                </a:lnTo>
                <a:lnTo>
                  <a:pt x="259" y="2895"/>
                </a:lnTo>
                <a:lnTo>
                  <a:pt x="259" y="2900"/>
                </a:lnTo>
                <a:lnTo>
                  <a:pt x="259" y="2905"/>
                </a:lnTo>
                <a:lnTo>
                  <a:pt x="253" y="2905"/>
                </a:lnTo>
                <a:lnTo>
                  <a:pt x="251" y="2908"/>
                </a:lnTo>
                <a:lnTo>
                  <a:pt x="251" y="2913"/>
                </a:lnTo>
                <a:lnTo>
                  <a:pt x="251" y="2929"/>
                </a:lnTo>
                <a:lnTo>
                  <a:pt x="253" y="2953"/>
                </a:lnTo>
                <a:lnTo>
                  <a:pt x="256" y="2954"/>
                </a:lnTo>
                <a:lnTo>
                  <a:pt x="258" y="2956"/>
                </a:lnTo>
                <a:lnTo>
                  <a:pt x="259" y="2959"/>
                </a:lnTo>
                <a:lnTo>
                  <a:pt x="253" y="2959"/>
                </a:lnTo>
                <a:lnTo>
                  <a:pt x="253" y="2963"/>
                </a:lnTo>
                <a:lnTo>
                  <a:pt x="253" y="2966"/>
                </a:lnTo>
                <a:lnTo>
                  <a:pt x="253" y="2970"/>
                </a:lnTo>
                <a:lnTo>
                  <a:pt x="253" y="2973"/>
                </a:lnTo>
                <a:lnTo>
                  <a:pt x="259" y="2975"/>
                </a:lnTo>
                <a:lnTo>
                  <a:pt x="265" y="2978"/>
                </a:lnTo>
                <a:lnTo>
                  <a:pt x="266" y="2985"/>
                </a:lnTo>
                <a:lnTo>
                  <a:pt x="266" y="2993"/>
                </a:lnTo>
                <a:lnTo>
                  <a:pt x="270" y="2995"/>
                </a:lnTo>
                <a:lnTo>
                  <a:pt x="271" y="2997"/>
                </a:lnTo>
                <a:lnTo>
                  <a:pt x="275" y="3002"/>
                </a:lnTo>
                <a:lnTo>
                  <a:pt x="277" y="3009"/>
                </a:lnTo>
                <a:lnTo>
                  <a:pt x="280" y="3014"/>
                </a:lnTo>
                <a:lnTo>
                  <a:pt x="278" y="3021"/>
                </a:lnTo>
                <a:lnTo>
                  <a:pt x="280" y="3026"/>
                </a:lnTo>
                <a:lnTo>
                  <a:pt x="283" y="3034"/>
                </a:lnTo>
                <a:lnTo>
                  <a:pt x="287" y="3043"/>
                </a:lnTo>
                <a:lnTo>
                  <a:pt x="287" y="3048"/>
                </a:lnTo>
                <a:lnTo>
                  <a:pt x="287" y="3055"/>
                </a:lnTo>
                <a:lnTo>
                  <a:pt x="287" y="3062"/>
                </a:lnTo>
                <a:lnTo>
                  <a:pt x="290" y="3063"/>
                </a:lnTo>
                <a:lnTo>
                  <a:pt x="294" y="3065"/>
                </a:lnTo>
                <a:lnTo>
                  <a:pt x="297" y="3067"/>
                </a:lnTo>
                <a:lnTo>
                  <a:pt x="300" y="3068"/>
                </a:lnTo>
                <a:lnTo>
                  <a:pt x="309" y="3070"/>
                </a:lnTo>
                <a:lnTo>
                  <a:pt x="312" y="3072"/>
                </a:lnTo>
                <a:lnTo>
                  <a:pt x="314" y="3075"/>
                </a:lnTo>
                <a:lnTo>
                  <a:pt x="314" y="3079"/>
                </a:lnTo>
                <a:lnTo>
                  <a:pt x="314" y="3082"/>
                </a:lnTo>
                <a:lnTo>
                  <a:pt x="321" y="3082"/>
                </a:lnTo>
                <a:lnTo>
                  <a:pt x="317" y="3101"/>
                </a:lnTo>
                <a:lnTo>
                  <a:pt x="314" y="3123"/>
                </a:lnTo>
                <a:lnTo>
                  <a:pt x="314" y="3140"/>
                </a:lnTo>
                <a:lnTo>
                  <a:pt x="314" y="3159"/>
                </a:lnTo>
                <a:lnTo>
                  <a:pt x="312" y="3178"/>
                </a:lnTo>
                <a:lnTo>
                  <a:pt x="311" y="3184"/>
                </a:lnTo>
                <a:lnTo>
                  <a:pt x="307" y="3191"/>
                </a:lnTo>
                <a:lnTo>
                  <a:pt x="306" y="3198"/>
                </a:lnTo>
                <a:lnTo>
                  <a:pt x="307" y="3207"/>
                </a:lnTo>
                <a:lnTo>
                  <a:pt x="307" y="3224"/>
                </a:lnTo>
                <a:lnTo>
                  <a:pt x="309" y="3230"/>
                </a:lnTo>
                <a:lnTo>
                  <a:pt x="307" y="3237"/>
                </a:lnTo>
                <a:lnTo>
                  <a:pt x="306" y="3242"/>
                </a:lnTo>
                <a:lnTo>
                  <a:pt x="300" y="3246"/>
                </a:lnTo>
                <a:lnTo>
                  <a:pt x="304" y="3251"/>
                </a:lnTo>
                <a:lnTo>
                  <a:pt x="306" y="3258"/>
                </a:lnTo>
                <a:lnTo>
                  <a:pt x="307" y="3265"/>
                </a:lnTo>
                <a:lnTo>
                  <a:pt x="307" y="3273"/>
                </a:lnTo>
                <a:lnTo>
                  <a:pt x="300" y="3273"/>
                </a:lnTo>
                <a:lnTo>
                  <a:pt x="299" y="3277"/>
                </a:lnTo>
                <a:lnTo>
                  <a:pt x="300" y="3283"/>
                </a:lnTo>
                <a:lnTo>
                  <a:pt x="300" y="3288"/>
                </a:lnTo>
                <a:lnTo>
                  <a:pt x="300" y="3294"/>
                </a:lnTo>
                <a:lnTo>
                  <a:pt x="300" y="3299"/>
                </a:lnTo>
                <a:lnTo>
                  <a:pt x="302" y="3304"/>
                </a:lnTo>
                <a:lnTo>
                  <a:pt x="306" y="3312"/>
                </a:lnTo>
                <a:lnTo>
                  <a:pt x="309" y="3321"/>
                </a:lnTo>
                <a:lnTo>
                  <a:pt x="309" y="3328"/>
                </a:lnTo>
                <a:lnTo>
                  <a:pt x="307" y="3335"/>
                </a:lnTo>
                <a:lnTo>
                  <a:pt x="309" y="3340"/>
                </a:lnTo>
                <a:lnTo>
                  <a:pt x="311" y="3345"/>
                </a:lnTo>
                <a:lnTo>
                  <a:pt x="319" y="3350"/>
                </a:lnTo>
                <a:lnTo>
                  <a:pt x="328" y="3355"/>
                </a:lnTo>
                <a:lnTo>
                  <a:pt x="331" y="3359"/>
                </a:lnTo>
                <a:lnTo>
                  <a:pt x="334" y="3362"/>
                </a:lnTo>
                <a:lnTo>
                  <a:pt x="340" y="3370"/>
                </a:lnTo>
                <a:lnTo>
                  <a:pt x="346" y="3377"/>
                </a:lnTo>
                <a:lnTo>
                  <a:pt x="353" y="3384"/>
                </a:lnTo>
                <a:lnTo>
                  <a:pt x="362" y="3389"/>
                </a:lnTo>
                <a:lnTo>
                  <a:pt x="363" y="3394"/>
                </a:lnTo>
                <a:lnTo>
                  <a:pt x="367" y="3398"/>
                </a:lnTo>
                <a:lnTo>
                  <a:pt x="370" y="3401"/>
                </a:lnTo>
                <a:lnTo>
                  <a:pt x="375" y="3403"/>
                </a:lnTo>
                <a:lnTo>
                  <a:pt x="381" y="3405"/>
                </a:lnTo>
                <a:lnTo>
                  <a:pt x="384" y="3408"/>
                </a:lnTo>
                <a:lnTo>
                  <a:pt x="387" y="3411"/>
                </a:lnTo>
                <a:lnTo>
                  <a:pt x="389" y="3417"/>
                </a:lnTo>
                <a:lnTo>
                  <a:pt x="392" y="3418"/>
                </a:lnTo>
                <a:lnTo>
                  <a:pt x="396" y="3420"/>
                </a:lnTo>
                <a:lnTo>
                  <a:pt x="399" y="3422"/>
                </a:lnTo>
                <a:lnTo>
                  <a:pt x="403" y="3423"/>
                </a:lnTo>
                <a:lnTo>
                  <a:pt x="403" y="3427"/>
                </a:lnTo>
                <a:lnTo>
                  <a:pt x="403" y="3430"/>
                </a:lnTo>
                <a:lnTo>
                  <a:pt x="410" y="3434"/>
                </a:lnTo>
                <a:lnTo>
                  <a:pt x="413" y="3435"/>
                </a:lnTo>
                <a:lnTo>
                  <a:pt x="416" y="3437"/>
                </a:lnTo>
                <a:lnTo>
                  <a:pt x="416" y="3440"/>
                </a:lnTo>
                <a:lnTo>
                  <a:pt x="416" y="3444"/>
                </a:lnTo>
                <a:lnTo>
                  <a:pt x="416" y="3449"/>
                </a:lnTo>
                <a:lnTo>
                  <a:pt x="416" y="3451"/>
                </a:lnTo>
                <a:lnTo>
                  <a:pt x="420" y="3451"/>
                </a:lnTo>
                <a:lnTo>
                  <a:pt x="423" y="3451"/>
                </a:lnTo>
                <a:lnTo>
                  <a:pt x="432" y="3469"/>
                </a:lnTo>
                <a:lnTo>
                  <a:pt x="444" y="3492"/>
                </a:lnTo>
                <a:lnTo>
                  <a:pt x="440" y="3514"/>
                </a:lnTo>
                <a:lnTo>
                  <a:pt x="435" y="3536"/>
                </a:lnTo>
                <a:lnTo>
                  <a:pt x="430" y="3555"/>
                </a:lnTo>
                <a:lnTo>
                  <a:pt x="423" y="3573"/>
                </a:lnTo>
                <a:lnTo>
                  <a:pt x="423" y="3577"/>
                </a:lnTo>
                <a:lnTo>
                  <a:pt x="423" y="3580"/>
                </a:lnTo>
                <a:lnTo>
                  <a:pt x="423" y="3584"/>
                </a:lnTo>
                <a:lnTo>
                  <a:pt x="423" y="3587"/>
                </a:lnTo>
                <a:lnTo>
                  <a:pt x="420" y="3587"/>
                </a:lnTo>
                <a:lnTo>
                  <a:pt x="416" y="3587"/>
                </a:lnTo>
                <a:lnTo>
                  <a:pt x="416" y="3590"/>
                </a:lnTo>
                <a:lnTo>
                  <a:pt x="416" y="3594"/>
                </a:lnTo>
                <a:lnTo>
                  <a:pt x="410" y="3608"/>
                </a:lnTo>
                <a:lnTo>
                  <a:pt x="406" y="3608"/>
                </a:lnTo>
                <a:lnTo>
                  <a:pt x="403" y="3608"/>
                </a:lnTo>
                <a:lnTo>
                  <a:pt x="403" y="3611"/>
                </a:lnTo>
                <a:lnTo>
                  <a:pt x="403" y="3614"/>
                </a:lnTo>
                <a:lnTo>
                  <a:pt x="399" y="3614"/>
                </a:lnTo>
                <a:lnTo>
                  <a:pt x="396" y="3614"/>
                </a:lnTo>
                <a:lnTo>
                  <a:pt x="396" y="3618"/>
                </a:lnTo>
                <a:lnTo>
                  <a:pt x="396" y="3621"/>
                </a:lnTo>
                <a:lnTo>
                  <a:pt x="392" y="3628"/>
                </a:lnTo>
                <a:lnTo>
                  <a:pt x="389" y="3635"/>
                </a:lnTo>
                <a:lnTo>
                  <a:pt x="377" y="3635"/>
                </a:lnTo>
                <a:lnTo>
                  <a:pt x="367" y="3635"/>
                </a:lnTo>
                <a:lnTo>
                  <a:pt x="348" y="3640"/>
                </a:lnTo>
                <a:lnTo>
                  <a:pt x="333" y="3645"/>
                </a:lnTo>
                <a:lnTo>
                  <a:pt x="314" y="3648"/>
                </a:lnTo>
                <a:lnTo>
                  <a:pt x="314" y="3650"/>
                </a:lnTo>
                <a:lnTo>
                  <a:pt x="314" y="3654"/>
                </a:lnTo>
                <a:lnTo>
                  <a:pt x="314" y="3655"/>
                </a:lnTo>
                <a:lnTo>
                  <a:pt x="314" y="3659"/>
                </a:lnTo>
                <a:lnTo>
                  <a:pt x="314" y="3662"/>
                </a:lnTo>
                <a:lnTo>
                  <a:pt x="317" y="3669"/>
                </a:lnTo>
                <a:lnTo>
                  <a:pt x="319" y="3671"/>
                </a:lnTo>
                <a:lnTo>
                  <a:pt x="323" y="3677"/>
                </a:lnTo>
                <a:lnTo>
                  <a:pt x="326" y="3684"/>
                </a:lnTo>
                <a:lnTo>
                  <a:pt x="334" y="3700"/>
                </a:lnTo>
                <a:lnTo>
                  <a:pt x="334" y="3703"/>
                </a:lnTo>
                <a:lnTo>
                  <a:pt x="334" y="3706"/>
                </a:lnTo>
                <a:lnTo>
                  <a:pt x="334" y="3710"/>
                </a:lnTo>
                <a:lnTo>
                  <a:pt x="334" y="3712"/>
                </a:lnTo>
                <a:lnTo>
                  <a:pt x="334" y="3715"/>
                </a:lnTo>
                <a:lnTo>
                  <a:pt x="334" y="3717"/>
                </a:lnTo>
                <a:lnTo>
                  <a:pt x="334" y="3718"/>
                </a:lnTo>
                <a:lnTo>
                  <a:pt x="334" y="3720"/>
                </a:lnTo>
                <a:lnTo>
                  <a:pt x="334" y="3723"/>
                </a:lnTo>
                <a:lnTo>
                  <a:pt x="338" y="3725"/>
                </a:lnTo>
                <a:lnTo>
                  <a:pt x="336" y="3734"/>
                </a:lnTo>
                <a:lnTo>
                  <a:pt x="338" y="3742"/>
                </a:lnTo>
                <a:lnTo>
                  <a:pt x="341" y="3751"/>
                </a:lnTo>
                <a:lnTo>
                  <a:pt x="346" y="3758"/>
                </a:lnTo>
                <a:lnTo>
                  <a:pt x="346" y="3761"/>
                </a:lnTo>
                <a:lnTo>
                  <a:pt x="345" y="3766"/>
                </a:lnTo>
                <a:lnTo>
                  <a:pt x="343" y="3771"/>
                </a:lnTo>
                <a:lnTo>
                  <a:pt x="345" y="3775"/>
                </a:lnTo>
                <a:lnTo>
                  <a:pt x="346" y="3778"/>
                </a:lnTo>
                <a:lnTo>
                  <a:pt x="352" y="3785"/>
                </a:lnTo>
                <a:lnTo>
                  <a:pt x="353" y="3788"/>
                </a:lnTo>
                <a:lnTo>
                  <a:pt x="355" y="3792"/>
                </a:lnTo>
                <a:lnTo>
                  <a:pt x="355" y="3795"/>
                </a:lnTo>
                <a:lnTo>
                  <a:pt x="355" y="3798"/>
                </a:lnTo>
                <a:lnTo>
                  <a:pt x="357" y="3798"/>
                </a:lnTo>
                <a:lnTo>
                  <a:pt x="358" y="3798"/>
                </a:lnTo>
                <a:lnTo>
                  <a:pt x="360" y="3800"/>
                </a:lnTo>
                <a:lnTo>
                  <a:pt x="358" y="3809"/>
                </a:lnTo>
                <a:lnTo>
                  <a:pt x="360" y="3816"/>
                </a:lnTo>
                <a:lnTo>
                  <a:pt x="360" y="3817"/>
                </a:lnTo>
                <a:lnTo>
                  <a:pt x="369" y="3836"/>
                </a:lnTo>
                <a:lnTo>
                  <a:pt x="369" y="3840"/>
                </a:lnTo>
                <a:lnTo>
                  <a:pt x="369" y="3846"/>
                </a:lnTo>
                <a:lnTo>
                  <a:pt x="372" y="3848"/>
                </a:lnTo>
                <a:lnTo>
                  <a:pt x="374" y="3850"/>
                </a:lnTo>
                <a:lnTo>
                  <a:pt x="375" y="3857"/>
                </a:lnTo>
                <a:lnTo>
                  <a:pt x="377" y="3863"/>
                </a:lnTo>
                <a:lnTo>
                  <a:pt x="379" y="3867"/>
                </a:lnTo>
                <a:lnTo>
                  <a:pt x="382" y="3867"/>
                </a:lnTo>
                <a:lnTo>
                  <a:pt x="382" y="3894"/>
                </a:lnTo>
                <a:lnTo>
                  <a:pt x="382" y="3899"/>
                </a:lnTo>
                <a:lnTo>
                  <a:pt x="381" y="3904"/>
                </a:lnTo>
                <a:lnTo>
                  <a:pt x="377" y="3913"/>
                </a:lnTo>
                <a:lnTo>
                  <a:pt x="372" y="3920"/>
                </a:lnTo>
                <a:lnTo>
                  <a:pt x="369" y="3928"/>
                </a:lnTo>
                <a:lnTo>
                  <a:pt x="365" y="3928"/>
                </a:lnTo>
                <a:lnTo>
                  <a:pt x="363" y="3930"/>
                </a:lnTo>
                <a:lnTo>
                  <a:pt x="362" y="3935"/>
                </a:lnTo>
                <a:lnTo>
                  <a:pt x="358" y="3939"/>
                </a:lnTo>
                <a:lnTo>
                  <a:pt x="357" y="3944"/>
                </a:lnTo>
                <a:lnTo>
                  <a:pt x="355" y="3956"/>
                </a:lnTo>
                <a:lnTo>
                  <a:pt x="353" y="3968"/>
                </a:lnTo>
                <a:lnTo>
                  <a:pt x="352" y="3973"/>
                </a:lnTo>
                <a:lnTo>
                  <a:pt x="348" y="3976"/>
                </a:lnTo>
                <a:lnTo>
                  <a:pt x="348" y="3983"/>
                </a:lnTo>
                <a:lnTo>
                  <a:pt x="350" y="3990"/>
                </a:lnTo>
                <a:lnTo>
                  <a:pt x="357" y="3998"/>
                </a:lnTo>
                <a:lnTo>
                  <a:pt x="358" y="4003"/>
                </a:lnTo>
                <a:lnTo>
                  <a:pt x="362" y="4008"/>
                </a:lnTo>
                <a:lnTo>
                  <a:pt x="362" y="4015"/>
                </a:lnTo>
                <a:lnTo>
                  <a:pt x="362" y="4024"/>
                </a:lnTo>
                <a:lnTo>
                  <a:pt x="358" y="4026"/>
                </a:lnTo>
                <a:lnTo>
                  <a:pt x="357" y="4027"/>
                </a:lnTo>
                <a:lnTo>
                  <a:pt x="355" y="4034"/>
                </a:lnTo>
                <a:lnTo>
                  <a:pt x="353" y="4041"/>
                </a:lnTo>
                <a:lnTo>
                  <a:pt x="352" y="4044"/>
                </a:lnTo>
                <a:lnTo>
                  <a:pt x="348" y="4044"/>
                </a:lnTo>
                <a:lnTo>
                  <a:pt x="346" y="4048"/>
                </a:lnTo>
                <a:lnTo>
                  <a:pt x="341" y="4049"/>
                </a:lnTo>
                <a:lnTo>
                  <a:pt x="338" y="4053"/>
                </a:lnTo>
                <a:lnTo>
                  <a:pt x="334" y="4056"/>
                </a:lnTo>
                <a:lnTo>
                  <a:pt x="333" y="4061"/>
                </a:lnTo>
                <a:lnTo>
                  <a:pt x="331" y="4070"/>
                </a:lnTo>
                <a:lnTo>
                  <a:pt x="328" y="4073"/>
                </a:lnTo>
                <a:lnTo>
                  <a:pt x="324" y="4077"/>
                </a:lnTo>
                <a:lnTo>
                  <a:pt x="323" y="4078"/>
                </a:lnTo>
                <a:lnTo>
                  <a:pt x="319" y="4083"/>
                </a:lnTo>
                <a:lnTo>
                  <a:pt x="317" y="4087"/>
                </a:lnTo>
                <a:lnTo>
                  <a:pt x="316" y="4090"/>
                </a:lnTo>
                <a:lnTo>
                  <a:pt x="314" y="4094"/>
                </a:lnTo>
                <a:lnTo>
                  <a:pt x="309" y="4097"/>
                </a:lnTo>
                <a:lnTo>
                  <a:pt x="302" y="4102"/>
                </a:lnTo>
                <a:lnTo>
                  <a:pt x="297" y="4109"/>
                </a:lnTo>
                <a:lnTo>
                  <a:pt x="295" y="4109"/>
                </a:lnTo>
                <a:lnTo>
                  <a:pt x="294" y="4112"/>
                </a:lnTo>
                <a:lnTo>
                  <a:pt x="290" y="4112"/>
                </a:lnTo>
                <a:lnTo>
                  <a:pt x="290" y="4114"/>
                </a:lnTo>
                <a:lnTo>
                  <a:pt x="288" y="4116"/>
                </a:lnTo>
                <a:lnTo>
                  <a:pt x="288" y="4118"/>
                </a:lnTo>
                <a:lnTo>
                  <a:pt x="282" y="4123"/>
                </a:lnTo>
                <a:lnTo>
                  <a:pt x="275" y="4128"/>
                </a:lnTo>
                <a:lnTo>
                  <a:pt x="268" y="4135"/>
                </a:lnTo>
                <a:lnTo>
                  <a:pt x="265" y="4140"/>
                </a:lnTo>
                <a:lnTo>
                  <a:pt x="263" y="4140"/>
                </a:lnTo>
                <a:lnTo>
                  <a:pt x="259" y="4140"/>
                </a:lnTo>
                <a:lnTo>
                  <a:pt x="256" y="4140"/>
                </a:lnTo>
                <a:lnTo>
                  <a:pt x="253" y="4140"/>
                </a:lnTo>
                <a:lnTo>
                  <a:pt x="251" y="4141"/>
                </a:lnTo>
                <a:lnTo>
                  <a:pt x="249" y="4141"/>
                </a:lnTo>
                <a:lnTo>
                  <a:pt x="248" y="4141"/>
                </a:lnTo>
                <a:lnTo>
                  <a:pt x="248" y="4143"/>
                </a:lnTo>
                <a:lnTo>
                  <a:pt x="246" y="4143"/>
                </a:lnTo>
                <a:lnTo>
                  <a:pt x="244" y="4143"/>
                </a:lnTo>
                <a:lnTo>
                  <a:pt x="242" y="4145"/>
                </a:lnTo>
                <a:lnTo>
                  <a:pt x="241" y="4145"/>
                </a:lnTo>
                <a:lnTo>
                  <a:pt x="239" y="4147"/>
                </a:lnTo>
                <a:lnTo>
                  <a:pt x="237" y="4147"/>
                </a:lnTo>
                <a:lnTo>
                  <a:pt x="236" y="4147"/>
                </a:lnTo>
                <a:lnTo>
                  <a:pt x="234" y="4147"/>
                </a:lnTo>
                <a:lnTo>
                  <a:pt x="232" y="4148"/>
                </a:lnTo>
                <a:lnTo>
                  <a:pt x="230" y="4148"/>
                </a:lnTo>
                <a:lnTo>
                  <a:pt x="229" y="4148"/>
                </a:lnTo>
                <a:lnTo>
                  <a:pt x="227" y="4148"/>
                </a:lnTo>
                <a:lnTo>
                  <a:pt x="225" y="4148"/>
                </a:lnTo>
                <a:lnTo>
                  <a:pt x="224" y="4148"/>
                </a:lnTo>
                <a:lnTo>
                  <a:pt x="222" y="4147"/>
                </a:lnTo>
                <a:lnTo>
                  <a:pt x="219" y="4147"/>
                </a:lnTo>
                <a:lnTo>
                  <a:pt x="219" y="4148"/>
                </a:lnTo>
                <a:lnTo>
                  <a:pt x="217" y="4150"/>
                </a:lnTo>
                <a:lnTo>
                  <a:pt x="213" y="4152"/>
                </a:lnTo>
                <a:lnTo>
                  <a:pt x="208" y="4152"/>
                </a:lnTo>
                <a:lnTo>
                  <a:pt x="205" y="4153"/>
                </a:lnTo>
                <a:lnTo>
                  <a:pt x="205" y="4160"/>
                </a:lnTo>
                <a:lnTo>
                  <a:pt x="200" y="4160"/>
                </a:lnTo>
                <a:lnTo>
                  <a:pt x="195" y="4160"/>
                </a:lnTo>
                <a:lnTo>
                  <a:pt x="190" y="4160"/>
                </a:lnTo>
                <a:lnTo>
                  <a:pt x="184" y="4160"/>
                </a:lnTo>
                <a:lnTo>
                  <a:pt x="179" y="4162"/>
                </a:lnTo>
                <a:lnTo>
                  <a:pt x="178" y="4167"/>
                </a:lnTo>
                <a:lnTo>
                  <a:pt x="178" y="4174"/>
                </a:lnTo>
                <a:lnTo>
                  <a:pt x="178" y="4181"/>
                </a:lnTo>
                <a:lnTo>
                  <a:pt x="179" y="4186"/>
                </a:lnTo>
                <a:lnTo>
                  <a:pt x="183" y="4191"/>
                </a:lnTo>
                <a:lnTo>
                  <a:pt x="191" y="4198"/>
                </a:lnTo>
                <a:lnTo>
                  <a:pt x="195" y="4201"/>
                </a:lnTo>
                <a:lnTo>
                  <a:pt x="198" y="4206"/>
                </a:lnTo>
                <a:lnTo>
                  <a:pt x="200" y="4213"/>
                </a:lnTo>
                <a:lnTo>
                  <a:pt x="198" y="4222"/>
                </a:lnTo>
                <a:lnTo>
                  <a:pt x="188" y="4227"/>
                </a:lnTo>
                <a:lnTo>
                  <a:pt x="179" y="4232"/>
                </a:lnTo>
                <a:lnTo>
                  <a:pt x="176" y="4234"/>
                </a:lnTo>
                <a:lnTo>
                  <a:pt x="169" y="4235"/>
                </a:lnTo>
                <a:lnTo>
                  <a:pt x="162" y="4239"/>
                </a:lnTo>
                <a:lnTo>
                  <a:pt x="145" y="4247"/>
                </a:lnTo>
                <a:lnTo>
                  <a:pt x="144" y="4249"/>
                </a:lnTo>
                <a:lnTo>
                  <a:pt x="144" y="4297"/>
                </a:lnTo>
                <a:lnTo>
                  <a:pt x="144" y="4298"/>
                </a:lnTo>
                <a:lnTo>
                  <a:pt x="145" y="4300"/>
                </a:lnTo>
                <a:lnTo>
                  <a:pt x="145" y="4310"/>
                </a:lnTo>
                <a:lnTo>
                  <a:pt x="147" y="4319"/>
                </a:lnTo>
                <a:lnTo>
                  <a:pt x="150" y="4326"/>
                </a:lnTo>
                <a:lnTo>
                  <a:pt x="155" y="4332"/>
                </a:lnTo>
                <a:lnTo>
                  <a:pt x="157" y="4334"/>
                </a:lnTo>
                <a:lnTo>
                  <a:pt x="159" y="4338"/>
                </a:lnTo>
                <a:lnTo>
                  <a:pt x="161" y="4341"/>
                </a:lnTo>
                <a:lnTo>
                  <a:pt x="161" y="4351"/>
                </a:lnTo>
                <a:lnTo>
                  <a:pt x="161" y="4355"/>
                </a:lnTo>
                <a:lnTo>
                  <a:pt x="161" y="4360"/>
                </a:lnTo>
                <a:lnTo>
                  <a:pt x="162" y="4365"/>
                </a:lnTo>
                <a:lnTo>
                  <a:pt x="166" y="4370"/>
                </a:lnTo>
                <a:lnTo>
                  <a:pt x="171" y="4377"/>
                </a:lnTo>
                <a:lnTo>
                  <a:pt x="173" y="4380"/>
                </a:lnTo>
                <a:lnTo>
                  <a:pt x="173" y="4385"/>
                </a:lnTo>
                <a:lnTo>
                  <a:pt x="173" y="4389"/>
                </a:lnTo>
                <a:lnTo>
                  <a:pt x="174" y="4392"/>
                </a:lnTo>
                <a:lnTo>
                  <a:pt x="179" y="4396"/>
                </a:lnTo>
                <a:lnTo>
                  <a:pt x="181" y="4399"/>
                </a:lnTo>
                <a:lnTo>
                  <a:pt x="188" y="4413"/>
                </a:lnTo>
                <a:lnTo>
                  <a:pt x="191" y="4420"/>
                </a:lnTo>
                <a:lnTo>
                  <a:pt x="191" y="4426"/>
                </a:lnTo>
                <a:lnTo>
                  <a:pt x="191" y="4442"/>
                </a:lnTo>
                <a:lnTo>
                  <a:pt x="190" y="4452"/>
                </a:lnTo>
                <a:lnTo>
                  <a:pt x="186" y="4464"/>
                </a:lnTo>
                <a:lnTo>
                  <a:pt x="184" y="4474"/>
                </a:lnTo>
                <a:lnTo>
                  <a:pt x="181" y="4478"/>
                </a:lnTo>
                <a:lnTo>
                  <a:pt x="179" y="4483"/>
                </a:lnTo>
                <a:lnTo>
                  <a:pt x="178" y="4495"/>
                </a:lnTo>
                <a:lnTo>
                  <a:pt x="176" y="4507"/>
                </a:lnTo>
                <a:lnTo>
                  <a:pt x="174" y="4512"/>
                </a:lnTo>
                <a:lnTo>
                  <a:pt x="171" y="4515"/>
                </a:lnTo>
                <a:lnTo>
                  <a:pt x="169" y="4527"/>
                </a:lnTo>
                <a:lnTo>
                  <a:pt x="166" y="4537"/>
                </a:lnTo>
                <a:lnTo>
                  <a:pt x="157" y="4556"/>
                </a:lnTo>
                <a:lnTo>
                  <a:pt x="155" y="4561"/>
                </a:lnTo>
                <a:lnTo>
                  <a:pt x="154" y="4565"/>
                </a:lnTo>
                <a:lnTo>
                  <a:pt x="147" y="4570"/>
                </a:lnTo>
                <a:lnTo>
                  <a:pt x="140" y="4575"/>
                </a:lnTo>
                <a:lnTo>
                  <a:pt x="138" y="4578"/>
                </a:lnTo>
                <a:lnTo>
                  <a:pt x="137" y="4583"/>
                </a:lnTo>
                <a:lnTo>
                  <a:pt x="126" y="4582"/>
                </a:lnTo>
                <a:lnTo>
                  <a:pt x="118" y="4582"/>
                </a:lnTo>
                <a:lnTo>
                  <a:pt x="104" y="4585"/>
                </a:lnTo>
                <a:lnTo>
                  <a:pt x="91" y="4588"/>
                </a:lnTo>
                <a:lnTo>
                  <a:pt x="75" y="4590"/>
                </a:lnTo>
                <a:lnTo>
                  <a:pt x="72" y="4585"/>
                </a:lnTo>
                <a:lnTo>
                  <a:pt x="68" y="4576"/>
                </a:lnTo>
                <a:lnTo>
                  <a:pt x="68" y="4559"/>
                </a:lnTo>
                <a:lnTo>
                  <a:pt x="68" y="4541"/>
                </a:lnTo>
                <a:lnTo>
                  <a:pt x="68" y="4522"/>
                </a:lnTo>
                <a:lnTo>
                  <a:pt x="65" y="4515"/>
                </a:lnTo>
                <a:lnTo>
                  <a:pt x="62" y="4508"/>
                </a:lnTo>
                <a:lnTo>
                  <a:pt x="62" y="4498"/>
                </a:lnTo>
                <a:lnTo>
                  <a:pt x="62" y="4488"/>
                </a:lnTo>
                <a:lnTo>
                  <a:pt x="55" y="4483"/>
                </a:lnTo>
                <a:lnTo>
                  <a:pt x="44" y="4481"/>
                </a:lnTo>
                <a:lnTo>
                  <a:pt x="32" y="4481"/>
                </a:lnTo>
                <a:lnTo>
                  <a:pt x="21" y="4481"/>
                </a:lnTo>
                <a:lnTo>
                  <a:pt x="19" y="4483"/>
                </a:lnTo>
                <a:lnTo>
                  <a:pt x="17" y="4484"/>
                </a:lnTo>
                <a:lnTo>
                  <a:pt x="14" y="4488"/>
                </a:lnTo>
                <a:lnTo>
                  <a:pt x="9" y="4490"/>
                </a:lnTo>
                <a:lnTo>
                  <a:pt x="7" y="4491"/>
                </a:lnTo>
                <a:lnTo>
                  <a:pt x="7" y="4495"/>
                </a:lnTo>
                <a:lnTo>
                  <a:pt x="7" y="4500"/>
                </a:lnTo>
                <a:lnTo>
                  <a:pt x="5" y="4503"/>
                </a:lnTo>
                <a:lnTo>
                  <a:pt x="3" y="4507"/>
                </a:lnTo>
                <a:lnTo>
                  <a:pt x="0" y="4508"/>
                </a:lnTo>
                <a:lnTo>
                  <a:pt x="0" y="4515"/>
                </a:lnTo>
                <a:lnTo>
                  <a:pt x="3" y="4522"/>
                </a:lnTo>
                <a:lnTo>
                  <a:pt x="9" y="4534"/>
                </a:lnTo>
                <a:lnTo>
                  <a:pt x="12" y="4548"/>
                </a:lnTo>
                <a:lnTo>
                  <a:pt x="14" y="4554"/>
                </a:lnTo>
                <a:lnTo>
                  <a:pt x="14" y="4563"/>
                </a:lnTo>
                <a:lnTo>
                  <a:pt x="19" y="4565"/>
                </a:lnTo>
                <a:lnTo>
                  <a:pt x="21" y="4566"/>
                </a:lnTo>
                <a:lnTo>
                  <a:pt x="21" y="4570"/>
                </a:lnTo>
                <a:lnTo>
                  <a:pt x="15" y="4568"/>
                </a:lnTo>
                <a:lnTo>
                  <a:pt x="14" y="4566"/>
                </a:lnTo>
                <a:lnTo>
                  <a:pt x="14" y="4563"/>
                </a:lnTo>
                <a:lnTo>
                  <a:pt x="9" y="4563"/>
                </a:lnTo>
                <a:lnTo>
                  <a:pt x="5" y="4565"/>
                </a:lnTo>
                <a:lnTo>
                  <a:pt x="2" y="4566"/>
                </a:lnTo>
                <a:lnTo>
                  <a:pt x="0" y="4570"/>
                </a:lnTo>
                <a:lnTo>
                  <a:pt x="0" y="4575"/>
                </a:lnTo>
                <a:lnTo>
                  <a:pt x="2" y="4578"/>
                </a:lnTo>
                <a:lnTo>
                  <a:pt x="3" y="4582"/>
                </a:lnTo>
                <a:lnTo>
                  <a:pt x="7" y="4583"/>
                </a:lnTo>
                <a:lnTo>
                  <a:pt x="7" y="4582"/>
                </a:lnTo>
                <a:lnTo>
                  <a:pt x="9" y="4580"/>
                </a:lnTo>
                <a:lnTo>
                  <a:pt x="10" y="4578"/>
                </a:lnTo>
                <a:lnTo>
                  <a:pt x="10" y="4580"/>
                </a:lnTo>
                <a:lnTo>
                  <a:pt x="7" y="4583"/>
                </a:lnTo>
                <a:lnTo>
                  <a:pt x="7" y="4588"/>
                </a:lnTo>
                <a:lnTo>
                  <a:pt x="9" y="4592"/>
                </a:lnTo>
                <a:lnTo>
                  <a:pt x="10" y="4595"/>
                </a:lnTo>
                <a:lnTo>
                  <a:pt x="14" y="4597"/>
                </a:lnTo>
                <a:lnTo>
                  <a:pt x="17" y="4597"/>
                </a:lnTo>
                <a:lnTo>
                  <a:pt x="19" y="4599"/>
                </a:lnTo>
                <a:lnTo>
                  <a:pt x="21" y="4604"/>
                </a:lnTo>
                <a:lnTo>
                  <a:pt x="21" y="4616"/>
                </a:lnTo>
                <a:lnTo>
                  <a:pt x="21" y="4628"/>
                </a:lnTo>
                <a:lnTo>
                  <a:pt x="19" y="4638"/>
                </a:lnTo>
                <a:lnTo>
                  <a:pt x="14" y="4645"/>
                </a:lnTo>
                <a:lnTo>
                  <a:pt x="19" y="4670"/>
                </a:lnTo>
                <a:lnTo>
                  <a:pt x="22" y="4682"/>
                </a:lnTo>
                <a:lnTo>
                  <a:pt x="27" y="4692"/>
                </a:lnTo>
                <a:lnTo>
                  <a:pt x="27" y="4703"/>
                </a:lnTo>
                <a:lnTo>
                  <a:pt x="27" y="4713"/>
                </a:lnTo>
                <a:lnTo>
                  <a:pt x="24" y="4720"/>
                </a:lnTo>
                <a:lnTo>
                  <a:pt x="21" y="4727"/>
                </a:lnTo>
                <a:lnTo>
                  <a:pt x="27" y="4740"/>
                </a:lnTo>
                <a:lnTo>
                  <a:pt x="34" y="4754"/>
                </a:lnTo>
                <a:lnTo>
                  <a:pt x="36" y="4762"/>
                </a:lnTo>
                <a:lnTo>
                  <a:pt x="34" y="4767"/>
                </a:lnTo>
                <a:lnTo>
                  <a:pt x="32" y="4773"/>
                </a:lnTo>
                <a:lnTo>
                  <a:pt x="29" y="4776"/>
                </a:lnTo>
                <a:lnTo>
                  <a:pt x="26" y="4779"/>
                </a:lnTo>
                <a:lnTo>
                  <a:pt x="22" y="4783"/>
                </a:lnTo>
                <a:lnTo>
                  <a:pt x="21" y="4788"/>
                </a:lnTo>
                <a:lnTo>
                  <a:pt x="21" y="4795"/>
                </a:lnTo>
                <a:lnTo>
                  <a:pt x="24" y="4800"/>
                </a:lnTo>
                <a:lnTo>
                  <a:pt x="26" y="4807"/>
                </a:lnTo>
                <a:lnTo>
                  <a:pt x="29" y="4812"/>
                </a:lnTo>
                <a:lnTo>
                  <a:pt x="31" y="4813"/>
                </a:lnTo>
                <a:lnTo>
                  <a:pt x="34" y="4815"/>
                </a:lnTo>
                <a:lnTo>
                  <a:pt x="39" y="4819"/>
                </a:lnTo>
                <a:lnTo>
                  <a:pt x="46" y="4820"/>
                </a:lnTo>
                <a:lnTo>
                  <a:pt x="53" y="4822"/>
                </a:lnTo>
                <a:lnTo>
                  <a:pt x="62" y="4822"/>
                </a:lnTo>
                <a:lnTo>
                  <a:pt x="62" y="4842"/>
                </a:lnTo>
                <a:lnTo>
                  <a:pt x="68" y="4842"/>
                </a:lnTo>
                <a:lnTo>
                  <a:pt x="73" y="4841"/>
                </a:lnTo>
                <a:lnTo>
                  <a:pt x="77" y="4837"/>
                </a:lnTo>
                <a:lnTo>
                  <a:pt x="80" y="4834"/>
                </a:lnTo>
                <a:lnTo>
                  <a:pt x="87" y="4827"/>
                </a:lnTo>
                <a:lnTo>
                  <a:pt x="91" y="4824"/>
                </a:lnTo>
                <a:lnTo>
                  <a:pt x="96" y="4822"/>
                </a:lnTo>
                <a:lnTo>
                  <a:pt x="97" y="4812"/>
                </a:lnTo>
                <a:lnTo>
                  <a:pt x="101" y="4803"/>
                </a:lnTo>
                <a:lnTo>
                  <a:pt x="103" y="4800"/>
                </a:lnTo>
                <a:lnTo>
                  <a:pt x="106" y="4796"/>
                </a:lnTo>
                <a:lnTo>
                  <a:pt x="109" y="4795"/>
                </a:lnTo>
                <a:lnTo>
                  <a:pt x="116" y="4795"/>
                </a:lnTo>
                <a:lnTo>
                  <a:pt x="114" y="4803"/>
                </a:lnTo>
                <a:lnTo>
                  <a:pt x="111" y="4810"/>
                </a:lnTo>
                <a:lnTo>
                  <a:pt x="106" y="4825"/>
                </a:lnTo>
                <a:lnTo>
                  <a:pt x="99" y="4839"/>
                </a:lnTo>
                <a:lnTo>
                  <a:pt x="97" y="4848"/>
                </a:lnTo>
                <a:lnTo>
                  <a:pt x="96" y="4856"/>
                </a:lnTo>
                <a:lnTo>
                  <a:pt x="97" y="4861"/>
                </a:lnTo>
                <a:lnTo>
                  <a:pt x="99" y="4865"/>
                </a:lnTo>
                <a:lnTo>
                  <a:pt x="103" y="4863"/>
                </a:lnTo>
                <a:lnTo>
                  <a:pt x="106" y="4861"/>
                </a:lnTo>
                <a:lnTo>
                  <a:pt x="114" y="4856"/>
                </a:lnTo>
                <a:lnTo>
                  <a:pt x="118" y="4854"/>
                </a:lnTo>
                <a:lnTo>
                  <a:pt x="123" y="4856"/>
                </a:lnTo>
                <a:lnTo>
                  <a:pt x="126" y="4849"/>
                </a:lnTo>
                <a:lnTo>
                  <a:pt x="132" y="4844"/>
                </a:lnTo>
                <a:lnTo>
                  <a:pt x="140" y="4842"/>
                </a:lnTo>
                <a:lnTo>
                  <a:pt x="150" y="4842"/>
                </a:lnTo>
                <a:lnTo>
                  <a:pt x="152" y="4851"/>
                </a:lnTo>
                <a:lnTo>
                  <a:pt x="154" y="4860"/>
                </a:lnTo>
                <a:lnTo>
                  <a:pt x="157" y="4865"/>
                </a:lnTo>
                <a:lnTo>
                  <a:pt x="164" y="4870"/>
                </a:lnTo>
                <a:lnTo>
                  <a:pt x="164" y="4918"/>
                </a:lnTo>
                <a:lnTo>
                  <a:pt x="161" y="4918"/>
                </a:lnTo>
                <a:lnTo>
                  <a:pt x="161" y="4919"/>
                </a:lnTo>
                <a:lnTo>
                  <a:pt x="159" y="4923"/>
                </a:lnTo>
                <a:lnTo>
                  <a:pt x="159" y="4928"/>
                </a:lnTo>
                <a:lnTo>
                  <a:pt x="157" y="4931"/>
                </a:lnTo>
                <a:lnTo>
                  <a:pt x="154" y="4931"/>
                </a:lnTo>
                <a:lnTo>
                  <a:pt x="150" y="4931"/>
                </a:lnTo>
                <a:lnTo>
                  <a:pt x="147" y="4931"/>
                </a:lnTo>
                <a:lnTo>
                  <a:pt x="144" y="4931"/>
                </a:lnTo>
                <a:lnTo>
                  <a:pt x="144" y="4979"/>
                </a:lnTo>
                <a:lnTo>
                  <a:pt x="142" y="4981"/>
                </a:lnTo>
                <a:lnTo>
                  <a:pt x="140" y="4983"/>
                </a:lnTo>
                <a:lnTo>
                  <a:pt x="137" y="4986"/>
                </a:lnTo>
                <a:lnTo>
                  <a:pt x="135" y="4991"/>
                </a:lnTo>
                <a:lnTo>
                  <a:pt x="133" y="4993"/>
                </a:lnTo>
                <a:lnTo>
                  <a:pt x="130" y="4993"/>
                </a:lnTo>
                <a:lnTo>
                  <a:pt x="132" y="5001"/>
                </a:lnTo>
                <a:lnTo>
                  <a:pt x="130" y="5010"/>
                </a:lnTo>
                <a:lnTo>
                  <a:pt x="128" y="5022"/>
                </a:lnTo>
                <a:lnTo>
                  <a:pt x="125" y="5034"/>
                </a:lnTo>
                <a:lnTo>
                  <a:pt x="123" y="5041"/>
                </a:lnTo>
                <a:lnTo>
                  <a:pt x="123" y="5047"/>
                </a:lnTo>
                <a:lnTo>
                  <a:pt x="125" y="5051"/>
                </a:lnTo>
                <a:lnTo>
                  <a:pt x="126" y="5052"/>
                </a:lnTo>
                <a:lnTo>
                  <a:pt x="133" y="5054"/>
                </a:lnTo>
                <a:lnTo>
                  <a:pt x="150" y="5054"/>
                </a:lnTo>
                <a:lnTo>
                  <a:pt x="152" y="5064"/>
                </a:lnTo>
                <a:lnTo>
                  <a:pt x="150" y="5070"/>
                </a:lnTo>
                <a:lnTo>
                  <a:pt x="147" y="5075"/>
                </a:lnTo>
                <a:lnTo>
                  <a:pt x="142" y="5078"/>
                </a:lnTo>
                <a:lnTo>
                  <a:pt x="138" y="5080"/>
                </a:lnTo>
                <a:lnTo>
                  <a:pt x="133" y="5083"/>
                </a:lnTo>
                <a:lnTo>
                  <a:pt x="130" y="5088"/>
                </a:lnTo>
                <a:lnTo>
                  <a:pt x="130" y="5095"/>
                </a:lnTo>
                <a:lnTo>
                  <a:pt x="132" y="5098"/>
                </a:lnTo>
                <a:lnTo>
                  <a:pt x="133" y="5100"/>
                </a:lnTo>
                <a:lnTo>
                  <a:pt x="140" y="5102"/>
                </a:lnTo>
                <a:lnTo>
                  <a:pt x="157" y="5102"/>
                </a:lnTo>
                <a:lnTo>
                  <a:pt x="155" y="5112"/>
                </a:lnTo>
                <a:lnTo>
                  <a:pt x="157" y="5119"/>
                </a:lnTo>
                <a:lnTo>
                  <a:pt x="159" y="5134"/>
                </a:lnTo>
                <a:lnTo>
                  <a:pt x="164" y="5146"/>
                </a:lnTo>
                <a:lnTo>
                  <a:pt x="171" y="5156"/>
                </a:lnTo>
                <a:lnTo>
                  <a:pt x="173" y="5170"/>
                </a:lnTo>
                <a:lnTo>
                  <a:pt x="171" y="5180"/>
                </a:lnTo>
                <a:lnTo>
                  <a:pt x="167" y="5201"/>
                </a:lnTo>
                <a:lnTo>
                  <a:pt x="164" y="5221"/>
                </a:lnTo>
                <a:lnTo>
                  <a:pt x="164" y="5233"/>
                </a:lnTo>
                <a:lnTo>
                  <a:pt x="164" y="5245"/>
                </a:lnTo>
                <a:lnTo>
                  <a:pt x="169" y="5257"/>
                </a:lnTo>
                <a:lnTo>
                  <a:pt x="173" y="5262"/>
                </a:lnTo>
                <a:lnTo>
                  <a:pt x="176" y="5267"/>
                </a:lnTo>
                <a:lnTo>
                  <a:pt x="181" y="5271"/>
                </a:lnTo>
                <a:lnTo>
                  <a:pt x="188" y="5272"/>
                </a:lnTo>
                <a:lnTo>
                  <a:pt x="195" y="5274"/>
                </a:lnTo>
                <a:lnTo>
                  <a:pt x="205" y="5272"/>
                </a:lnTo>
                <a:lnTo>
                  <a:pt x="205" y="5259"/>
                </a:lnTo>
                <a:lnTo>
                  <a:pt x="205" y="5252"/>
                </a:lnTo>
                <a:lnTo>
                  <a:pt x="207" y="5247"/>
                </a:lnTo>
                <a:lnTo>
                  <a:pt x="208" y="5243"/>
                </a:lnTo>
                <a:lnTo>
                  <a:pt x="213" y="5240"/>
                </a:lnTo>
                <a:lnTo>
                  <a:pt x="219" y="5238"/>
                </a:lnTo>
                <a:lnTo>
                  <a:pt x="225" y="5238"/>
                </a:lnTo>
                <a:lnTo>
                  <a:pt x="225" y="5243"/>
                </a:lnTo>
                <a:lnTo>
                  <a:pt x="225" y="5247"/>
                </a:lnTo>
                <a:lnTo>
                  <a:pt x="222" y="5254"/>
                </a:lnTo>
                <a:lnTo>
                  <a:pt x="219" y="5259"/>
                </a:lnTo>
                <a:lnTo>
                  <a:pt x="217" y="5262"/>
                </a:lnTo>
                <a:lnTo>
                  <a:pt x="217" y="5267"/>
                </a:lnTo>
                <a:lnTo>
                  <a:pt x="219" y="5272"/>
                </a:lnTo>
                <a:lnTo>
                  <a:pt x="220" y="5291"/>
                </a:lnTo>
                <a:lnTo>
                  <a:pt x="219" y="5310"/>
                </a:lnTo>
                <a:lnTo>
                  <a:pt x="219" y="5313"/>
                </a:lnTo>
                <a:lnTo>
                  <a:pt x="219" y="5327"/>
                </a:lnTo>
                <a:lnTo>
                  <a:pt x="219" y="5335"/>
                </a:lnTo>
                <a:lnTo>
                  <a:pt x="222" y="5341"/>
                </a:lnTo>
                <a:lnTo>
                  <a:pt x="227" y="5344"/>
                </a:lnTo>
                <a:lnTo>
                  <a:pt x="232" y="5347"/>
                </a:lnTo>
                <a:lnTo>
                  <a:pt x="236" y="5353"/>
                </a:lnTo>
                <a:lnTo>
                  <a:pt x="236" y="5356"/>
                </a:lnTo>
                <a:lnTo>
                  <a:pt x="239" y="5358"/>
                </a:lnTo>
                <a:lnTo>
                  <a:pt x="242" y="5361"/>
                </a:lnTo>
                <a:lnTo>
                  <a:pt x="242" y="5368"/>
                </a:lnTo>
                <a:lnTo>
                  <a:pt x="239" y="5388"/>
                </a:lnTo>
                <a:lnTo>
                  <a:pt x="241" y="5392"/>
                </a:lnTo>
                <a:lnTo>
                  <a:pt x="244" y="5400"/>
                </a:lnTo>
                <a:lnTo>
                  <a:pt x="246" y="5402"/>
                </a:lnTo>
                <a:lnTo>
                  <a:pt x="244" y="5409"/>
                </a:lnTo>
                <a:lnTo>
                  <a:pt x="246" y="5412"/>
                </a:lnTo>
                <a:lnTo>
                  <a:pt x="249" y="5416"/>
                </a:lnTo>
                <a:lnTo>
                  <a:pt x="253" y="5417"/>
                </a:lnTo>
                <a:lnTo>
                  <a:pt x="261" y="5421"/>
                </a:lnTo>
                <a:lnTo>
                  <a:pt x="265" y="5424"/>
                </a:lnTo>
                <a:lnTo>
                  <a:pt x="266" y="5429"/>
                </a:lnTo>
                <a:lnTo>
                  <a:pt x="266" y="5433"/>
                </a:lnTo>
                <a:lnTo>
                  <a:pt x="266" y="5441"/>
                </a:lnTo>
                <a:lnTo>
                  <a:pt x="266" y="5450"/>
                </a:lnTo>
                <a:lnTo>
                  <a:pt x="268" y="5455"/>
                </a:lnTo>
                <a:lnTo>
                  <a:pt x="270" y="5458"/>
                </a:lnTo>
                <a:lnTo>
                  <a:pt x="277" y="5464"/>
                </a:lnTo>
                <a:lnTo>
                  <a:pt x="294" y="5470"/>
                </a:lnTo>
                <a:lnTo>
                  <a:pt x="297" y="5470"/>
                </a:lnTo>
                <a:lnTo>
                  <a:pt x="300" y="5470"/>
                </a:lnTo>
                <a:lnTo>
                  <a:pt x="304" y="5470"/>
                </a:lnTo>
                <a:lnTo>
                  <a:pt x="307" y="5470"/>
                </a:lnTo>
                <a:lnTo>
                  <a:pt x="312" y="5479"/>
                </a:lnTo>
                <a:lnTo>
                  <a:pt x="316" y="5482"/>
                </a:lnTo>
                <a:lnTo>
                  <a:pt x="321" y="5484"/>
                </a:lnTo>
                <a:lnTo>
                  <a:pt x="321" y="5493"/>
                </a:lnTo>
                <a:lnTo>
                  <a:pt x="323" y="5501"/>
                </a:lnTo>
                <a:lnTo>
                  <a:pt x="328" y="5515"/>
                </a:lnTo>
                <a:lnTo>
                  <a:pt x="333" y="5528"/>
                </a:lnTo>
                <a:lnTo>
                  <a:pt x="334" y="5537"/>
                </a:lnTo>
                <a:lnTo>
                  <a:pt x="334" y="5545"/>
                </a:lnTo>
                <a:lnTo>
                  <a:pt x="350" y="5568"/>
                </a:lnTo>
                <a:lnTo>
                  <a:pt x="362" y="5593"/>
                </a:lnTo>
                <a:lnTo>
                  <a:pt x="365" y="5590"/>
                </a:lnTo>
                <a:lnTo>
                  <a:pt x="372" y="5588"/>
                </a:lnTo>
                <a:lnTo>
                  <a:pt x="386" y="5586"/>
                </a:lnTo>
                <a:lnTo>
                  <a:pt x="399" y="5588"/>
                </a:lnTo>
                <a:lnTo>
                  <a:pt x="404" y="5590"/>
                </a:lnTo>
                <a:lnTo>
                  <a:pt x="410" y="5593"/>
                </a:lnTo>
                <a:lnTo>
                  <a:pt x="410" y="5655"/>
                </a:lnTo>
                <a:lnTo>
                  <a:pt x="403" y="5658"/>
                </a:lnTo>
                <a:lnTo>
                  <a:pt x="398" y="5663"/>
                </a:lnTo>
                <a:lnTo>
                  <a:pt x="396" y="5672"/>
                </a:lnTo>
                <a:lnTo>
                  <a:pt x="396" y="5682"/>
                </a:lnTo>
                <a:lnTo>
                  <a:pt x="389" y="5682"/>
                </a:lnTo>
                <a:lnTo>
                  <a:pt x="384" y="5680"/>
                </a:lnTo>
                <a:lnTo>
                  <a:pt x="382" y="5675"/>
                </a:lnTo>
                <a:lnTo>
                  <a:pt x="379" y="5672"/>
                </a:lnTo>
                <a:lnTo>
                  <a:pt x="377" y="5667"/>
                </a:lnTo>
                <a:lnTo>
                  <a:pt x="374" y="5663"/>
                </a:lnTo>
                <a:lnTo>
                  <a:pt x="370" y="5660"/>
                </a:lnTo>
                <a:lnTo>
                  <a:pt x="362" y="5661"/>
                </a:lnTo>
                <a:lnTo>
                  <a:pt x="355" y="5663"/>
                </a:lnTo>
                <a:lnTo>
                  <a:pt x="350" y="5665"/>
                </a:lnTo>
                <a:lnTo>
                  <a:pt x="345" y="5667"/>
                </a:lnTo>
                <a:lnTo>
                  <a:pt x="340" y="5672"/>
                </a:lnTo>
                <a:lnTo>
                  <a:pt x="334" y="5680"/>
                </a:lnTo>
                <a:lnTo>
                  <a:pt x="328" y="5689"/>
                </a:lnTo>
                <a:lnTo>
                  <a:pt x="328" y="5690"/>
                </a:lnTo>
                <a:lnTo>
                  <a:pt x="340" y="5706"/>
                </a:lnTo>
                <a:lnTo>
                  <a:pt x="348" y="5719"/>
                </a:lnTo>
                <a:lnTo>
                  <a:pt x="352" y="5721"/>
                </a:lnTo>
                <a:lnTo>
                  <a:pt x="355" y="5723"/>
                </a:lnTo>
                <a:lnTo>
                  <a:pt x="355" y="5730"/>
                </a:lnTo>
                <a:lnTo>
                  <a:pt x="357" y="5736"/>
                </a:lnTo>
                <a:lnTo>
                  <a:pt x="363" y="5745"/>
                </a:lnTo>
                <a:lnTo>
                  <a:pt x="365" y="5750"/>
                </a:lnTo>
                <a:lnTo>
                  <a:pt x="369" y="5755"/>
                </a:lnTo>
                <a:lnTo>
                  <a:pt x="369" y="5762"/>
                </a:lnTo>
                <a:lnTo>
                  <a:pt x="369" y="5771"/>
                </a:lnTo>
                <a:lnTo>
                  <a:pt x="363" y="5769"/>
                </a:lnTo>
                <a:lnTo>
                  <a:pt x="360" y="5765"/>
                </a:lnTo>
                <a:lnTo>
                  <a:pt x="353" y="5759"/>
                </a:lnTo>
                <a:lnTo>
                  <a:pt x="350" y="5755"/>
                </a:lnTo>
                <a:lnTo>
                  <a:pt x="346" y="5752"/>
                </a:lnTo>
                <a:lnTo>
                  <a:pt x="341" y="5750"/>
                </a:lnTo>
                <a:lnTo>
                  <a:pt x="334" y="5750"/>
                </a:lnTo>
                <a:lnTo>
                  <a:pt x="333" y="5748"/>
                </a:lnTo>
                <a:lnTo>
                  <a:pt x="331" y="5747"/>
                </a:lnTo>
                <a:lnTo>
                  <a:pt x="328" y="5743"/>
                </a:lnTo>
                <a:lnTo>
                  <a:pt x="323" y="5742"/>
                </a:lnTo>
                <a:lnTo>
                  <a:pt x="321" y="5740"/>
                </a:lnTo>
                <a:lnTo>
                  <a:pt x="321" y="5736"/>
                </a:lnTo>
                <a:lnTo>
                  <a:pt x="312" y="5731"/>
                </a:lnTo>
                <a:lnTo>
                  <a:pt x="307" y="5730"/>
                </a:lnTo>
                <a:lnTo>
                  <a:pt x="300" y="5730"/>
                </a:lnTo>
                <a:lnTo>
                  <a:pt x="297" y="5731"/>
                </a:lnTo>
                <a:lnTo>
                  <a:pt x="295" y="5733"/>
                </a:lnTo>
                <a:lnTo>
                  <a:pt x="294" y="5740"/>
                </a:lnTo>
                <a:lnTo>
                  <a:pt x="294" y="5757"/>
                </a:lnTo>
                <a:lnTo>
                  <a:pt x="295" y="5759"/>
                </a:lnTo>
                <a:lnTo>
                  <a:pt x="297" y="5760"/>
                </a:lnTo>
                <a:lnTo>
                  <a:pt x="300" y="5764"/>
                </a:lnTo>
                <a:lnTo>
                  <a:pt x="306" y="5765"/>
                </a:lnTo>
                <a:lnTo>
                  <a:pt x="307" y="5767"/>
                </a:lnTo>
                <a:lnTo>
                  <a:pt x="307" y="5771"/>
                </a:lnTo>
                <a:lnTo>
                  <a:pt x="309" y="5779"/>
                </a:lnTo>
                <a:lnTo>
                  <a:pt x="311" y="5786"/>
                </a:lnTo>
                <a:lnTo>
                  <a:pt x="312" y="5789"/>
                </a:lnTo>
                <a:lnTo>
                  <a:pt x="311" y="5800"/>
                </a:lnTo>
                <a:lnTo>
                  <a:pt x="311" y="5810"/>
                </a:lnTo>
                <a:lnTo>
                  <a:pt x="314" y="5818"/>
                </a:lnTo>
                <a:lnTo>
                  <a:pt x="316" y="5820"/>
                </a:lnTo>
                <a:lnTo>
                  <a:pt x="319" y="5823"/>
                </a:lnTo>
                <a:lnTo>
                  <a:pt x="321" y="5827"/>
                </a:lnTo>
                <a:lnTo>
                  <a:pt x="323" y="5832"/>
                </a:lnTo>
                <a:lnTo>
                  <a:pt x="328" y="5835"/>
                </a:lnTo>
                <a:lnTo>
                  <a:pt x="333" y="5839"/>
                </a:lnTo>
                <a:lnTo>
                  <a:pt x="334" y="5842"/>
                </a:lnTo>
                <a:lnTo>
                  <a:pt x="334" y="5846"/>
                </a:lnTo>
                <a:lnTo>
                  <a:pt x="340" y="5847"/>
                </a:lnTo>
                <a:lnTo>
                  <a:pt x="343" y="5851"/>
                </a:lnTo>
                <a:lnTo>
                  <a:pt x="348" y="5859"/>
                </a:lnTo>
                <a:lnTo>
                  <a:pt x="353" y="5868"/>
                </a:lnTo>
                <a:lnTo>
                  <a:pt x="355" y="5880"/>
                </a:lnTo>
                <a:lnTo>
                  <a:pt x="360" y="5881"/>
                </a:lnTo>
                <a:lnTo>
                  <a:pt x="362" y="5883"/>
                </a:lnTo>
                <a:lnTo>
                  <a:pt x="362" y="5886"/>
                </a:lnTo>
                <a:lnTo>
                  <a:pt x="362" y="5893"/>
                </a:lnTo>
                <a:lnTo>
                  <a:pt x="365" y="5900"/>
                </a:lnTo>
                <a:lnTo>
                  <a:pt x="369" y="5905"/>
                </a:lnTo>
                <a:lnTo>
                  <a:pt x="369" y="5914"/>
                </a:lnTo>
                <a:lnTo>
                  <a:pt x="374" y="5915"/>
                </a:lnTo>
                <a:lnTo>
                  <a:pt x="375" y="5917"/>
                </a:lnTo>
                <a:lnTo>
                  <a:pt x="375" y="5921"/>
                </a:lnTo>
                <a:lnTo>
                  <a:pt x="375" y="5927"/>
                </a:lnTo>
                <a:lnTo>
                  <a:pt x="375" y="5934"/>
                </a:lnTo>
                <a:lnTo>
                  <a:pt x="377" y="5936"/>
                </a:lnTo>
                <a:lnTo>
                  <a:pt x="377" y="5939"/>
                </a:lnTo>
                <a:lnTo>
                  <a:pt x="381" y="5943"/>
                </a:lnTo>
                <a:lnTo>
                  <a:pt x="389" y="5948"/>
                </a:lnTo>
                <a:lnTo>
                  <a:pt x="394" y="5951"/>
                </a:lnTo>
                <a:lnTo>
                  <a:pt x="398" y="5955"/>
                </a:lnTo>
                <a:lnTo>
                  <a:pt x="399" y="5960"/>
                </a:lnTo>
                <a:lnTo>
                  <a:pt x="398" y="5967"/>
                </a:lnTo>
                <a:lnTo>
                  <a:pt x="399" y="5968"/>
                </a:lnTo>
                <a:lnTo>
                  <a:pt x="401" y="5972"/>
                </a:lnTo>
                <a:lnTo>
                  <a:pt x="403" y="5975"/>
                </a:lnTo>
                <a:lnTo>
                  <a:pt x="398" y="5975"/>
                </a:lnTo>
                <a:lnTo>
                  <a:pt x="394" y="5977"/>
                </a:lnTo>
                <a:lnTo>
                  <a:pt x="391" y="5979"/>
                </a:lnTo>
                <a:lnTo>
                  <a:pt x="389" y="5982"/>
                </a:lnTo>
                <a:lnTo>
                  <a:pt x="394" y="5991"/>
                </a:lnTo>
                <a:lnTo>
                  <a:pt x="398" y="5994"/>
                </a:lnTo>
                <a:lnTo>
                  <a:pt x="403" y="5996"/>
                </a:lnTo>
                <a:lnTo>
                  <a:pt x="408" y="5997"/>
                </a:lnTo>
                <a:lnTo>
                  <a:pt x="410" y="5999"/>
                </a:lnTo>
                <a:lnTo>
                  <a:pt x="410" y="6003"/>
                </a:lnTo>
                <a:lnTo>
                  <a:pt x="410" y="6006"/>
                </a:lnTo>
                <a:lnTo>
                  <a:pt x="411" y="6008"/>
                </a:lnTo>
                <a:lnTo>
                  <a:pt x="416" y="6009"/>
                </a:lnTo>
                <a:lnTo>
                  <a:pt x="430" y="6009"/>
                </a:lnTo>
                <a:lnTo>
                  <a:pt x="435" y="6011"/>
                </a:lnTo>
                <a:lnTo>
                  <a:pt x="437" y="6013"/>
                </a:lnTo>
                <a:lnTo>
                  <a:pt x="437" y="6016"/>
                </a:lnTo>
                <a:lnTo>
                  <a:pt x="437" y="6037"/>
                </a:lnTo>
                <a:lnTo>
                  <a:pt x="435" y="6042"/>
                </a:lnTo>
                <a:lnTo>
                  <a:pt x="433" y="6044"/>
                </a:lnTo>
                <a:lnTo>
                  <a:pt x="430" y="6044"/>
                </a:lnTo>
                <a:lnTo>
                  <a:pt x="425" y="6047"/>
                </a:lnTo>
                <a:lnTo>
                  <a:pt x="418" y="6049"/>
                </a:lnTo>
                <a:lnTo>
                  <a:pt x="413" y="6052"/>
                </a:lnTo>
                <a:lnTo>
                  <a:pt x="411" y="6054"/>
                </a:lnTo>
                <a:lnTo>
                  <a:pt x="410" y="6057"/>
                </a:lnTo>
                <a:lnTo>
                  <a:pt x="408" y="6059"/>
                </a:lnTo>
                <a:lnTo>
                  <a:pt x="406" y="6061"/>
                </a:lnTo>
                <a:lnTo>
                  <a:pt x="403" y="6064"/>
                </a:lnTo>
                <a:lnTo>
                  <a:pt x="401" y="6069"/>
                </a:lnTo>
                <a:lnTo>
                  <a:pt x="399" y="6071"/>
                </a:lnTo>
                <a:lnTo>
                  <a:pt x="396" y="6071"/>
                </a:lnTo>
                <a:lnTo>
                  <a:pt x="396" y="6088"/>
                </a:lnTo>
                <a:lnTo>
                  <a:pt x="398" y="6095"/>
                </a:lnTo>
                <a:lnTo>
                  <a:pt x="399" y="6096"/>
                </a:lnTo>
                <a:lnTo>
                  <a:pt x="403" y="6098"/>
                </a:lnTo>
                <a:lnTo>
                  <a:pt x="403" y="6102"/>
                </a:lnTo>
                <a:lnTo>
                  <a:pt x="404" y="6107"/>
                </a:lnTo>
                <a:lnTo>
                  <a:pt x="406" y="6112"/>
                </a:lnTo>
                <a:lnTo>
                  <a:pt x="408" y="6115"/>
                </a:lnTo>
                <a:lnTo>
                  <a:pt x="406" y="6117"/>
                </a:lnTo>
                <a:lnTo>
                  <a:pt x="403" y="6119"/>
                </a:lnTo>
                <a:lnTo>
                  <a:pt x="403" y="6127"/>
                </a:lnTo>
                <a:lnTo>
                  <a:pt x="399" y="6131"/>
                </a:lnTo>
                <a:lnTo>
                  <a:pt x="398" y="6132"/>
                </a:lnTo>
                <a:lnTo>
                  <a:pt x="392" y="6131"/>
                </a:lnTo>
                <a:lnTo>
                  <a:pt x="381" y="6125"/>
                </a:lnTo>
                <a:lnTo>
                  <a:pt x="375" y="6124"/>
                </a:lnTo>
                <a:lnTo>
                  <a:pt x="369" y="6125"/>
                </a:lnTo>
                <a:lnTo>
                  <a:pt x="372" y="6139"/>
                </a:lnTo>
                <a:lnTo>
                  <a:pt x="374" y="6146"/>
                </a:lnTo>
                <a:lnTo>
                  <a:pt x="377" y="6151"/>
                </a:lnTo>
                <a:lnTo>
                  <a:pt x="381" y="6156"/>
                </a:lnTo>
                <a:lnTo>
                  <a:pt x="386" y="6158"/>
                </a:lnTo>
                <a:lnTo>
                  <a:pt x="394" y="6160"/>
                </a:lnTo>
                <a:lnTo>
                  <a:pt x="403" y="6160"/>
                </a:lnTo>
                <a:lnTo>
                  <a:pt x="415" y="6160"/>
                </a:lnTo>
                <a:lnTo>
                  <a:pt x="425" y="6163"/>
                </a:lnTo>
                <a:lnTo>
                  <a:pt x="433" y="6166"/>
                </a:lnTo>
                <a:lnTo>
                  <a:pt x="444" y="6168"/>
                </a:lnTo>
                <a:lnTo>
                  <a:pt x="449" y="6168"/>
                </a:lnTo>
                <a:lnTo>
                  <a:pt x="450" y="6166"/>
                </a:lnTo>
                <a:lnTo>
                  <a:pt x="454" y="6166"/>
                </a:lnTo>
                <a:lnTo>
                  <a:pt x="459" y="6168"/>
                </a:lnTo>
                <a:lnTo>
                  <a:pt x="469" y="6177"/>
                </a:lnTo>
                <a:lnTo>
                  <a:pt x="473" y="6180"/>
                </a:lnTo>
                <a:lnTo>
                  <a:pt x="481" y="6180"/>
                </a:lnTo>
                <a:lnTo>
                  <a:pt x="488" y="6180"/>
                </a:lnTo>
                <a:lnTo>
                  <a:pt x="493" y="6182"/>
                </a:lnTo>
                <a:lnTo>
                  <a:pt x="496" y="6187"/>
                </a:lnTo>
                <a:lnTo>
                  <a:pt x="500" y="6187"/>
                </a:lnTo>
                <a:lnTo>
                  <a:pt x="507" y="6187"/>
                </a:lnTo>
                <a:lnTo>
                  <a:pt x="517" y="6187"/>
                </a:lnTo>
                <a:lnTo>
                  <a:pt x="525" y="6187"/>
                </a:lnTo>
                <a:lnTo>
                  <a:pt x="532" y="6187"/>
                </a:lnTo>
                <a:lnTo>
                  <a:pt x="534" y="6182"/>
                </a:lnTo>
                <a:lnTo>
                  <a:pt x="536" y="6180"/>
                </a:lnTo>
                <a:lnTo>
                  <a:pt x="539" y="6180"/>
                </a:lnTo>
                <a:lnTo>
                  <a:pt x="544" y="6178"/>
                </a:lnTo>
                <a:lnTo>
                  <a:pt x="549" y="6173"/>
                </a:lnTo>
                <a:lnTo>
                  <a:pt x="553" y="6170"/>
                </a:lnTo>
                <a:lnTo>
                  <a:pt x="558" y="6166"/>
                </a:lnTo>
                <a:lnTo>
                  <a:pt x="560" y="6166"/>
                </a:lnTo>
                <a:lnTo>
                  <a:pt x="566" y="6168"/>
                </a:lnTo>
                <a:lnTo>
                  <a:pt x="572" y="6168"/>
                </a:lnTo>
                <a:lnTo>
                  <a:pt x="577" y="6166"/>
                </a:lnTo>
                <a:lnTo>
                  <a:pt x="580" y="6165"/>
                </a:lnTo>
                <a:lnTo>
                  <a:pt x="589" y="6158"/>
                </a:lnTo>
                <a:lnTo>
                  <a:pt x="594" y="6153"/>
                </a:lnTo>
                <a:lnTo>
                  <a:pt x="597" y="6151"/>
                </a:lnTo>
                <a:lnTo>
                  <a:pt x="604" y="6148"/>
                </a:lnTo>
                <a:lnTo>
                  <a:pt x="613" y="6146"/>
                </a:lnTo>
                <a:lnTo>
                  <a:pt x="623" y="6146"/>
                </a:lnTo>
                <a:lnTo>
                  <a:pt x="635" y="6146"/>
                </a:lnTo>
                <a:lnTo>
                  <a:pt x="642" y="6146"/>
                </a:lnTo>
                <a:lnTo>
                  <a:pt x="648" y="6146"/>
                </a:lnTo>
                <a:lnTo>
                  <a:pt x="654" y="6144"/>
                </a:lnTo>
                <a:lnTo>
                  <a:pt x="655" y="6139"/>
                </a:lnTo>
                <a:lnTo>
                  <a:pt x="666" y="6142"/>
                </a:lnTo>
                <a:lnTo>
                  <a:pt x="672" y="6149"/>
                </a:lnTo>
                <a:lnTo>
                  <a:pt x="681" y="6154"/>
                </a:lnTo>
                <a:lnTo>
                  <a:pt x="689" y="6160"/>
                </a:lnTo>
                <a:lnTo>
                  <a:pt x="698" y="6160"/>
                </a:lnTo>
                <a:lnTo>
                  <a:pt x="705" y="6161"/>
                </a:lnTo>
                <a:lnTo>
                  <a:pt x="710" y="6165"/>
                </a:lnTo>
                <a:lnTo>
                  <a:pt x="717" y="6166"/>
                </a:lnTo>
                <a:lnTo>
                  <a:pt x="727" y="6163"/>
                </a:lnTo>
                <a:lnTo>
                  <a:pt x="737" y="6160"/>
                </a:lnTo>
                <a:lnTo>
                  <a:pt x="746" y="6154"/>
                </a:lnTo>
                <a:lnTo>
                  <a:pt x="752" y="6148"/>
                </a:lnTo>
                <a:lnTo>
                  <a:pt x="759" y="6141"/>
                </a:lnTo>
                <a:lnTo>
                  <a:pt x="764" y="6132"/>
                </a:lnTo>
                <a:lnTo>
                  <a:pt x="768" y="6122"/>
                </a:lnTo>
                <a:lnTo>
                  <a:pt x="771" y="6112"/>
                </a:lnTo>
                <a:lnTo>
                  <a:pt x="776" y="6108"/>
                </a:lnTo>
                <a:lnTo>
                  <a:pt x="781" y="6105"/>
                </a:lnTo>
                <a:lnTo>
                  <a:pt x="783" y="6100"/>
                </a:lnTo>
                <a:lnTo>
                  <a:pt x="785" y="6091"/>
                </a:lnTo>
                <a:lnTo>
                  <a:pt x="785" y="6081"/>
                </a:lnTo>
                <a:lnTo>
                  <a:pt x="785" y="6071"/>
                </a:lnTo>
                <a:lnTo>
                  <a:pt x="781" y="6064"/>
                </a:lnTo>
                <a:lnTo>
                  <a:pt x="778" y="6057"/>
                </a:lnTo>
                <a:lnTo>
                  <a:pt x="775" y="6057"/>
                </a:lnTo>
                <a:lnTo>
                  <a:pt x="773" y="6056"/>
                </a:lnTo>
                <a:lnTo>
                  <a:pt x="773" y="6052"/>
                </a:lnTo>
                <a:lnTo>
                  <a:pt x="775" y="6047"/>
                </a:lnTo>
                <a:lnTo>
                  <a:pt x="773" y="6042"/>
                </a:lnTo>
                <a:lnTo>
                  <a:pt x="771" y="6038"/>
                </a:lnTo>
                <a:lnTo>
                  <a:pt x="768" y="6037"/>
                </a:lnTo>
                <a:lnTo>
                  <a:pt x="761" y="6030"/>
                </a:lnTo>
                <a:lnTo>
                  <a:pt x="758" y="6025"/>
                </a:lnTo>
                <a:lnTo>
                  <a:pt x="756" y="6020"/>
                </a:lnTo>
                <a:lnTo>
                  <a:pt x="754" y="6018"/>
                </a:lnTo>
                <a:lnTo>
                  <a:pt x="749" y="6011"/>
                </a:lnTo>
                <a:lnTo>
                  <a:pt x="746" y="6008"/>
                </a:lnTo>
                <a:lnTo>
                  <a:pt x="744" y="6003"/>
                </a:lnTo>
                <a:lnTo>
                  <a:pt x="744" y="5991"/>
                </a:lnTo>
                <a:lnTo>
                  <a:pt x="744" y="5979"/>
                </a:lnTo>
                <a:lnTo>
                  <a:pt x="746" y="5970"/>
                </a:lnTo>
                <a:lnTo>
                  <a:pt x="749" y="5960"/>
                </a:lnTo>
                <a:lnTo>
                  <a:pt x="756" y="5943"/>
                </a:lnTo>
                <a:lnTo>
                  <a:pt x="764" y="5927"/>
                </a:lnTo>
                <a:lnTo>
                  <a:pt x="764" y="5924"/>
                </a:lnTo>
                <a:lnTo>
                  <a:pt x="766" y="5921"/>
                </a:lnTo>
                <a:lnTo>
                  <a:pt x="768" y="5917"/>
                </a:lnTo>
                <a:lnTo>
                  <a:pt x="776" y="5912"/>
                </a:lnTo>
                <a:lnTo>
                  <a:pt x="785" y="5909"/>
                </a:lnTo>
                <a:lnTo>
                  <a:pt x="787" y="5905"/>
                </a:lnTo>
                <a:lnTo>
                  <a:pt x="788" y="5900"/>
                </a:lnTo>
                <a:lnTo>
                  <a:pt x="792" y="5898"/>
                </a:lnTo>
                <a:lnTo>
                  <a:pt x="799" y="5886"/>
                </a:lnTo>
                <a:lnTo>
                  <a:pt x="809" y="5886"/>
                </a:lnTo>
                <a:lnTo>
                  <a:pt x="812" y="5885"/>
                </a:lnTo>
                <a:lnTo>
                  <a:pt x="814" y="5883"/>
                </a:lnTo>
                <a:lnTo>
                  <a:pt x="817" y="5880"/>
                </a:lnTo>
                <a:lnTo>
                  <a:pt x="819" y="5876"/>
                </a:lnTo>
                <a:lnTo>
                  <a:pt x="819" y="5866"/>
                </a:lnTo>
                <a:lnTo>
                  <a:pt x="824" y="5866"/>
                </a:lnTo>
                <a:lnTo>
                  <a:pt x="828" y="5868"/>
                </a:lnTo>
                <a:lnTo>
                  <a:pt x="831" y="5869"/>
                </a:lnTo>
                <a:lnTo>
                  <a:pt x="833" y="5873"/>
                </a:lnTo>
                <a:lnTo>
                  <a:pt x="838" y="5875"/>
                </a:lnTo>
                <a:lnTo>
                  <a:pt x="839" y="5876"/>
                </a:lnTo>
                <a:lnTo>
                  <a:pt x="839" y="5880"/>
                </a:lnTo>
                <a:lnTo>
                  <a:pt x="843" y="5881"/>
                </a:lnTo>
                <a:lnTo>
                  <a:pt x="846" y="5883"/>
                </a:lnTo>
                <a:lnTo>
                  <a:pt x="848" y="5886"/>
                </a:lnTo>
                <a:lnTo>
                  <a:pt x="853" y="5886"/>
                </a:lnTo>
                <a:lnTo>
                  <a:pt x="860" y="5886"/>
                </a:lnTo>
                <a:lnTo>
                  <a:pt x="865" y="5883"/>
                </a:lnTo>
                <a:lnTo>
                  <a:pt x="868" y="5880"/>
                </a:lnTo>
                <a:lnTo>
                  <a:pt x="872" y="5876"/>
                </a:lnTo>
                <a:lnTo>
                  <a:pt x="877" y="5866"/>
                </a:lnTo>
                <a:lnTo>
                  <a:pt x="882" y="5863"/>
                </a:lnTo>
                <a:lnTo>
                  <a:pt x="887" y="5859"/>
                </a:lnTo>
                <a:lnTo>
                  <a:pt x="887" y="5856"/>
                </a:lnTo>
                <a:lnTo>
                  <a:pt x="887" y="5852"/>
                </a:lnTo>
                <a:lnTo>
                  <a:pt x="887" y="5849"/>
                </a:lnTo>
                <a:lnTo>
                  <a:pt x="887" y="5846"/>
                </a:lnTo>
                <a:lnTo>
                  <a:pt x="884" y="5846"/>
                </a:lnTo>
                <a:lnTo>
                  <a:pt x="880" y="5846"/>
                </a:lnTo>
                <a:lnTo>
                  <a:pt x="880" y="5842"/>
                </a:lnTo>
                <a:lnTo>
                  <a:pt x="880" y="5839"/>
                </a:lnTo>
                <a:lnTo>
                  <a:pt x="877" y="5839"/>
                </a:lnTo>
                <a:lnTo>
                  <a:pt x="874" y="5839"/>
                </a:lnTo>
                <a:lnTo>
                  <a:pt x="874" y="5835"/>
                </a:lnTo>
                <a:lnTo>
                  <a:pt x="874" y="5832"/>
                </a:lnTo>
                <a:lnTo>
                  <a:pt x="874" y="5829"/>
                </a:lnTo>
                <a:lnTo>
                  <a:pt x="874" y="5825"/>
                </a:lnTo>
                <a:lnTo>
                  <a:pt x="868" y="5823"/>
                </a:lnTo>
                <a:lnTo>
                  <a:pt x="867" y="5822"/>
                </a:lnTo>
                <a:lnTo>
                  <a:pt x="867" y="5818"/>
                </a:lnTo>
                <a:lnTo>
                  <a:pt x="863" y="5818"/>
                </a:lnTo>
                <a:lnTo>
                  <a:pt x="862" y="5815"/>
                </a:lnTo>
                <a:lnTo>
                  <a:pt x="863" y="5813"/>
                </a:lnTo>
                <a:lnTo>
                  <a:pt x="867" y="5811"/>
                </a:lnTo>
                <a:lnTo>
                  <a:pt x="872" y="5815"/>
                </a:lnTo>
                <a:lnTo>
                  <a:pt x="879" y="5817"/>
                </a:lnTo>
                <a:lnTo>
                  <a:pt x="885" y="5818"/>
                </a:lnTo>
                <a:lnTo>
                  <a:pt x="894" y="5818"/>
                </a:lnTo>
                <a:lnTo>
                  <a:pt x="901" y="5818"/>
                </a:lnTo>
                <a:lnTo>
                  <a:pt x="906" y="5818"/>
                </a:lnTo>
                <a:lnTo>
                  <a:pt x="908" y="5815"/>
                </a:lnTo>
                <a:lnTo>
                  <a:pt x="911" y="5811"/>
                </a:lnTo>
                <a:lnTo>
                  <a:pt x="913" y="5808"/>
                </a:lnTo>
                <a:lnTo>
                  <a:pt x="916" y="5805"/>
                </a:lnTo>
                <a:lnTo>
                  <a:pt x="921" y="5805"/>
                </a:lnTo>
                <a:lnTo>
                  <a:pt x="928" y="5805"/>
                </a:lnTo>
                <a:lnTo>
                  <a:pt x="930" y="5808"/>
                </a:lnTo>
                <a:lnTo>
                  <a:pt x="932" y="5810"/>
                </a:lnTo>
                <a:lnTo>
                  <a:pt x="933" y="5808"/>
                </a:lnTo>
                <a:lnTo>
                  <a:pt x="935" y="5805"/>
                </a:lnTo>
                <a:lnTo>
                  <a:pt x="942" y="5806"/>
                </a:lnTo>
                <a:lnTo>
                  <a:pt x="949" y="5808"/>
                </a:lnTo>
                <a:lnTo>
                  <a:pt x="954" y="5811"/>
                </a:lnTo>
                <a:lnTo>
                  <a:pt x="962" y="5811"/>
                </a:lnTo>
                <a:lnTo>
                  <a:pt x="969" y="5811"/>
                </a:lnTo>
                <a:lnTo>
                  <a:pt x="976" y="5811"/>
                </a:lnTo>
                <a:lnTo>
                  <a:pt x="981" y="5810"/>
                </a:lnTo>
                <a:lnTo>
                  <a:pt x="983" y="5805"/>
                </a:lnTo>
                <a:lnTo>
                  <a:pt x="988" y="5808"/>
                </a:lnTo>
                <a:lnTo>
                  <a:pt x="993" y="5811"/>
                </a:lnTo>
                <a:lnTo>
                  <a:pt x="996" y="5817"/>
                </a:lnTo>
                <a:lnTo>
                  <a:pt x="1003" y="5818"/>
                </a:lnTo>
                <a:lnTo>
                  <a:pt x="1015" y="5815"/>
                </a:lnTo>
                <a:lnTo>
                  <a:pt x="1032" y="5811"/>
                </a:lnTo>
                <a:lnTo>
                  <a:pt x="1039" y="5810"/>
                </a:lnTo>
                <a:lnTo>
                  <a:pt x="1046" y="5811"/>
                </a:lnTo>
                <a:lnTo>
                  <a:pt x="1047" y="5813"/>
                </a:lnTo>
                <a:lnTo>
                  <a:pt x="1049" y="5817"/>
                </a:lnTo>
                <a:lnTo>
                  <a:pt x="1051" y="5825"/>
                </a:lnTo>
                <a:lnTo>
                  <a:pt x="1054" y="5827"/>
                </a:lnTo>
                <a:lnTo>
                  <a:pt x="1058" y="5829"/>
                </a:lnTo>
                <a:lnTo>
                  <a:pt x="1065" y="5835"/>
                </a:lnTo>
                <a:lnTo>
                  <a:pt x="1068" y="5837"/>
                </a:lnTo>
                <a:lnTo>
                  <a:pt x="1071" y="5839"/>
                </a:lnTo>
                <a:lnTo>
                  <a:pt x="1078" y="5840"/>
                </a:lnTo>
                <a:lnTo>
                  <a:pt x="1085" y="5839"/>
                </a:lnTo>
                <a:lnTo>
                  <a:pt x="1085" y="5834"/>
                </a:lnTo>
                <a:lnTo>
                  <a:pt x="1087" y="5830"/>
                </a:lnTo>
                <a:lnTo>
                  <a:pt x="1088" y="5827"/>
                </a:lnTo>
                <a:lnTo>
                  <a:pt x="1092" y="5825"/>
                </a:lnTo>
                <a:lnTo>
                  <a:pt x="1094" y="5818"/>
                </a:lnTo>
                <a:lnTo>
                  <a:pt x="1092" y="5815"/>
                </a:lnTo>
                <a:lnTo>
                  <a:pt x="1088" y="5813"/>
                </a:lnTo>
                <a:lnTo>
                  <a:pt x="1085" y="5811"/>
                </a:lnTo>
                <a:lnTo>
                  <a:pt x="1075" y="5811"/>
                </a:lnTo>
                <a:lnTo>
                  <a:pt x="1071" y="5810"/>
                </a:lnTo>
                <a:lnTo>
                  <a:pt x="1071" y="5805"/>
                </a:lnTo>
                <a:lnTo>
                  <a:pt x="1068" y="5805"/>
                </a:lnTo>
                <a:lnTo>
                  <a:pt x="1066" y="5801"/>
                </a:lnTo>
                <a:lnTo>
                  <a:pt x="1068" y="5800"/>
                </a:lnTo>
                <a:lnTo>
                  <a:pt x="1071" y="5798"/>
                </a:lnTo>
                <a:lnTo>
                  <a:pt x="1078" y="5798"/>
                </a:lnTo>
                <a:lnTo>
                  <a:pt x="1085" y="5796"/>
                </a:lnTo>
                <a:lnTo>
                  <a:pt x="1090" y="5798"/>
                </a:lnTo>
                <a:lnTo>
                  <a:pt x="1094" y="5801"/>
                </a:lnTo>
                <a:lnTo>
                  <a:pt x="1095" y="5805"/>
                </a:lnTo>
                <a:lnTo>
                  <a:pt x="1099" y="5813"/>
                </a:lnTo>
                <a:lnTo>
                  <a:pt x="1102" y="5817"/>
                </a:lnTo>
                <a:lnTo>
                  <a:pt x="1105" y="5818"/>
                </a:lnTo>
                <a:lnTo>
                  <a:pt x="1107" y="5820"/>
                </a:lnTo>
                <a:lnTo>
                  <a:pt x="1109" y="5822"/>
                </a:lnTo>
                <a:lnTo>
                  <a:pt x="1112" y="5825"/>
                </a:lnTo>
                <a:lnTo>
                  <a:pt x="1117" y="5827"/>
                </a:lnTo>
                <a:lnTo>
                  <a:pt x="1119" y="5829"/>
                </a:lnTo>
                <a:lnTo>
                  <a:pt x="1119" y="5832"/>
                </a:lnTo>
                <a:lnTo>
                  <a:pt x="1140" y="5832"/>
                </a:lnTo>
                <a:lnTo>
                  <a:pt x="1146" y="5832"/>
                </a:lnTo>
                <a:lnTo>
                  <a:pt x="1150" y="5829"/>
                </a:lnTo>
                <a:lnTo>
                  <a:pt x="1152" y="5825"/>
                </a:lnTo>
                <a:lnTo>
                  <a:pt x="1153" y="5818"/>
                </a:lnTo>
                <a:lnTo>
                  <a:pt x="1162" y="5813"/>
                </a:lnTo>
                <a:lnTo>
                  <a:pt x="1165" y="5810"/>
                </a:lnTo>
                <a:lnTo>
                  <a:pt x="1167" y="5805"/>
                </a:lnTo>
                <a:lnTo>
                  <a:pt x="1167" y="5801"/>
                </a:lnTo>
                <a:lnTo>
                  <a:pt x="1169" y="5800"/>
                </a:lnTo>
                <a:lnTo>
                  <a:pt x="1172" y="5800"/>
                </a:lnTo>
                <a:lnTo>
                  <a:pt x="1174" y="5798"/>
                </a:lnTo>
                <a:lnTo>
                  <a:pt x="1174" y="5794"/>
                </a:lnTo>
                <a:lnTo>
                  <a:pt x="1174" y="5791"/>
                </a:lnTo>
                <a:lnTo>
                  <a:pt x="1174" y="5788"/>
                </a:lnTo>
                <a:lnTo>
                  <a:pt x="1174" y="5784"/>
                </a:lnTo>
                <a:lnTo>
                  <a:pt x="1177" y="5782"/>
                </a:lnTo>
                <a:lnTo>
                  <a:pt x="1181" y="5781"/>
                </a:lnTo>
                <a:lnTo>
                  <a:pt x="1186" y="5779"/>
                </a:lnTo>
                <a:lnTo>
                  <a:pt x="1187" y="5777"/>
                </a:lnTo>
                <a:lnTo>
                  <a:pt x="1189" y="5771"/>
                </a:lnTo>
                <a:lnTo>
                  <a:pt x="1187" y="5764"/>
                </a:lnTo>
                <a:lnTo>
                  <a:pt x="1189" y="5759"/>
                </a:lnTo>
                <a:lnTo>
                  <a:pt x="1191" y="5757"/>
                </a:lnTo>
                <a:lnTo>
                  <a:pt x="1194" y="5757"/>
                </a:lnTo>
                <a:lnTo>
                  <a:pt x="1194" y="5743"/>
                </a:lnTo>
                <a:lnTo>
                  <a:pt x="1193" y="5735"/>
                </a:lnTo>
                <a:lnTo>
                  <a:pt x="1193" y="5730"/>
                </a:lnTo>
                <a:lnTo>
                  <a:pt x="1196" y="5719"/>
                </a:lnTo>
                <a:lnTo>
                  <a:pt x="1201" y="5709"/>
                </a:lnTo>
                <a:lnTo>
                  <a:pt x="1201" y="5702"/>
                </a:lnTo>
                <a:lnTo>
                  <a:pt x="1201" y="5696"/>
                </a:lnTo>
                <a:lnTo>
                  <a:pt x="1203" y="5690"/>
                </a:lnTo>
                <a:lnTo>
                  <a:pt x="1205" y="5689"/>
                </a:lnTo>
                <a:lnTo>
                  <a:pt x="1208" y="5689"/>
                </a:lnTo>
                <a:lnTo>
                  <a:pt x="1208" y="5661"/>
                </a:lnTo>
                <a:lnTo>
                  <a:pt x="1213" y="5660"/>
                </a:lnTo>
                <a:lnTo>
                  <a:pt x="1217" y="5656"/>
                </a:lnTo>
                <a:lnTo>
                  <a:pt x="1220" y="5653"/>
                </a:lnTo>
                <a:lnTo>
                  <a:pt x="1222" y="5648"/>
                </a:lnTo>
                <a:lnTo>
                  <a:pt x="1222" y="5641"/>
                </a:lnTo>
                <a:lnTo>
                  <a:pt x="1222" y="5634"/>
                </a:lnTo>
                <a:lnTo>
                  <a:pt x="1223" y="5629"/>
                </a:lnTo>
                <a:lnTo>
                  <a:pt x="1225" y="5627"/>
                </a:lnTo>
                <a:lnTo>
                  <a:pt x="1228" y="5627"/>
                </a:lnTo>
                <a:lnTo>
                  <a:pt x="1227" y="5620"/>
                </a:lnTo>
                <a:lnTo>
                  <a:pt x="1228" y="5615"/>
                </a:lnTo>
                <a:lnTo>
                  <a:pt x="1232" y="5607"/>
                </a:lnTo>
                <a:lnTo>
                  <a:pt x="1235" y="5598"/>
                </a:lnTo>
                <a:lnTo>
                  <a:pt x="1235" y="5593"/>
                </a:lnTo>
                <a:lnTo>
                  <a:pt x="1235" y="5586"/>
                </a:lnTo>
                <a:lnTo>
                  <a:pt x="1256" y="5586"/>
                </a:lnTo>
                <a:lnTo>
                  <a:pt x="1256" y="5532"/>
                </a:lnTo>
                <a:lnTo>
                  <a:pt x="1257" y="5530"/>
                </a:lnTo>
                <a:lnTo>
                  <a:pt x="1259" y="5528"/>
                </a:lnTo>
                <a:lnTo>
                  <a:pt x="1263" y="5525"/>
                </a:lnTo>
                <a:lnTo>
                  <a:pt x="1264" y="5520"/>
                </a:lnTo>
                <a:lnTo>
                  <a:pt x="1266" y="5518"/>
                </a:lnTo>
                <a:lnTo>
                  <a:pt x="1269" y="5518"/>
                </a:lnTo>
                <a:lnTo>
                  <a:pt x="1271" y="5515"/>
                </a:lnTo>
                <a:lnTo>
                  <a:pt x="1274" y="5513"/>
                </a:lnTo>
                <a:lnTo>
                  <a:pt x="1283" y="5511"/>
                </a:lnTo>
                <a:lnTo>
                  <a:pt x="1283" y="5506"/>
                </a:lnTo>
                <a:lnTo>
                  <a:pt x="1281" y="5503"/>
                </a:lnTo>
                <a:lnTo>
                  <a:pt x="1280" y="5499"/>
                </a:lnTo>
                <a:lnTo>
                  <a:pt x="1276" y="5498"/>
                </a:lnTo>
                <a:lnTo>
                  <a:pt x="1273" y="5498"/>
                </a:lnTo>
                <a:lnTo>
                  <a:pt x="1271" y="5494"/>
                </a:lnTo>
                <a:lnTo>
                  <a:pt x="1273" y="5493"/>
                </a:lnTo>
                <a:lnTo>
                  <a:pt x="1276" y="5491"/>
                </a:lnTo>
                <a:lnTo>
                  <a:pt x="1276" y="5450"/>
                </a:lnTo>
                <a:lnTo>
                  <a:pt x="1274" y="5445"/>
                </a:lnTo>
                <a:lnTo>
                  <a:pt x="1276" y="5440"/>
                </a:lnTo>
                <a:lnTo>
                  <a:pt x="1276" y="5429"/>
                </a:lnTo>
                <a:lnTo>
                  <a:pt x="1276" y="5424"/>
                </a:lnTo>
                <a:lnTo>
                  <a:pt x="1276" y="5419"/>
                </a:lnTo>
                <a:lnTo>
                  <a:pt x="1274" y="5416"/>
                </a:lnTo>
                <a:lnTo>
                  <a:pt x="1269" y="5416"/>
                </a:lnTo>
                <a:lnTo>
                  <a:pt x="1271" y="5409"/>
                </a:lnTo>
                <a:lnTo>
                  <a:pt x="1276" y="5405"/>
                </a:lnTo>
                <a:lnTo>
                  <a:pt x="1285" y="5397"/>
                </a:lnTo>
                <a:lnTo>
                  <a:pt x="1290" y="5393"/>
                </a:lnTo>
                <a:lnTo>
                  <a:pt x="1293" y="5388"/>
                </a:lnTo>
                <a:lnTo>
                  <a:pt x="1297" y="5383"/>
                </a:lnTo>
                <a:lnTo>
                  <a:pt x="1297" y="5375"/>
                </a:lnTo>
                <a:lnTo>
                  <a:pt x="1297" y="5361"/>
                </a:lnTo>
                <a:lnTo>
                  <a:pt x="1292" y="5359"/>
                </a:lnTo>
                <a:lnTo>
                  <a:pt x="1290" y="5358"/>
                </a:lnTo>
                <a:lnTo>
                  <a:pt x="1290" y="5354"/>
                </a:lnTo>
                <a:lnTo>
                  <a:pt x="1286" y="5349"/>
                </a:lnTo>
                <a:lnTo>
                  <a:pt x="1283" y="5344"/>
                </a:lnTo>
                <a:lnTo>
                  <a:pt x="1278" y="5341"/>
                </a:lnTo>
                <a:lnTo>
                  <a:pt x="1276" y="5334"/>
                </a:lnTo>
                <a:lnTo>
                  <a:pt x="1276" y="5327"/>
                </a:lnTo>
                <a:lnTo>
                  <a:pt x="1278" y="5322"/>
                </a:lnTo>
                <a:lnTo>
                  <a:pt x="1281" y="5318"/>
                </a:lnTo>
                <a:lnTo>
                  <a:pt x="1285" y="5315"/>
                </a:lnTo>
                <a:lnTo>
                  <a:pt x="1288" y="5312"/>
                </a:lnTo>
                <a:lnTo>
                  <a:pt x="1290" y="5307"/>
                </a:lnTo>
                <a:lnTo>
                  <a:pt x="1292" y="5301"/>
                </a:lnTo>
                <a:lnTo>
                  <a:pt x="1290" y="5293"/>
                </a:lnTo>
                <a:lnTo>
                  <a:pt x="1293" y="5284"/>
                </a:lnTo>
                <a:lnTo>
                  <a:pt x="1298" y="5278"/>
                </a:lnTo>
                <a:lnTo>
                  <a:pt x="1302" y="5269"/>
                </a:lnTo>
                <a:lnTo>
                  <a:pt x="1303" y="5264"/>
                </a:lnTo>
                <a:lnTo>
                  <a:pt x="1303" y="5259"/>
                </a:lnTo>
                <a:lnTo>
                  <a:pt x="1312" y="5243"/>
                </a:lnTo>
                <a:lnTo>
                  <a:pt x="1319" y="5226"/>
                </a:lnTo>
                <a:lnTo>
                  <a:pt x="1321" y="5218"/>
                </a:lnTo>
                <a:lnTo>
                  <a:pt x="1324" y="5208"/>
                </a:lnTo>
                <a:lnTo>
                  <a:pt x="1324" y="5196"/>
                </a:lnTo>
                <a:lnTo>
                  <a:pt x="1324" y="5184"/>
                </a:lnTo>
                <a:lnTo>
                  <a:pt x="1321" y="5179"/>
                </a:lnTo>
                <a:lnTo>
                  <a:pt x="1317" y="5174"/>
                </a:lnTo>
                <a:lnTo>
                  <a:pt x="1312" y="5170"/>
                </a:lnTo>
                <a:lnTo>
                  <a:pt x="1307" y="5167"/>
                </a:lnTo>
                <a:lnTo>
                  <a:pt x="1293" y="5163"/>
                </a:lnTo>
                <a:lnTo>
                  <a:pt x="1276" y="5163"/>
                </a:lnTo>
                <a:lnTo>
                  <a:pt x="1278" y="5162"/>
                </a:lnTo>
                <a:lnTo>
                  <a:pt x="1280" y="5160"/>
                </a:lnTo>
                <a:lnTo>
                  <a:pt x="1283" y="5156"/>
                </a:lnTo>
                <a:lnTo>
                  <a:pt x="1288" y="5155"/>
                </a:lnTo>
                <a:lnTo>
                  <a:pt x="1290" y="5153"/>
                </a:lnTo>
                <a:lnTo>
                  <a:pt x="1290" y="5150"/>
                </a:lnTo>
                <a:lnTo>
                  <a:pt x="1295" y="5150"/>
                </a:lnTo>
                <a:lnTo>
                  <a:pt x="1298" y="5151"/>
                </a:lnTo>
                <a:lnTo>
                  <a:pt x="1302" y="5153"/>
                </a:lnTo>
                <a:lnTo>
                  <a:pt x="1303" y="5156"/>
                </a:lnTo>
                <a:lnTo>
                  <a:pt x="1314" y="5156"/>
                </a:lnTo>
                <a:lnTo>
                  <a:pt x="1322" y="5155"/>
                </a:lnTo>
                <a:lnTo>
                  <a:pt x="1327" y="5150"/>
                </a:lnTo>
                <a:lnTo>
                  <a:pt x="1331" y="5143"/>
                </a:lnTo>
                <a:lnTo>
                  <a:pt x="1329" y="5139"/>
                </a:lnTo>
                <a:lnTo>
                  <a:pt x="1327" y="5138"/>
                </a:lnTo>
                <a:lnTo>
                  <a:pt x="1324" y="5138"/>
                </a:lnTo>
                <a:lnTo>
                  <a:pt x="1319" y="5139"/>
                </a:lnTo>
                <a:lnTo>
                  <a:pt x="1317" y="5141"/>
                </a:lnTo>
                <a:lnTo>
                  <a:pt x="1317" y="5143"/>
                </a:lnTo>
                <a:lnTo>
                  <a:pt x="1309" y="5138"/>
                </a:lnTo>
                <a:lnTo>
                  <a:pt x="1305" y="5134"/>
                </a:lnTo>
                <a:lnTo>
                  <a:pt x="1303" y="5129"/>
                </a:lnTo>
                <a:lnTo>
                  <a:pt x="1303" y="5102"/>
                </a:lnTo>
                <a:lnTo>
                  <a:pt x="1312" y="5102"/>
                </a:lnTo>
                <a:lnTo>
                  <a:pt x="1317" y="5098"/>
                </a:lnTo>
                <a:lnTo>
                  <a:pt x="1321" y="5095"/>
                </a:lnTo>
                <a:lnTo>
                  <a:pt x="1324" y="5088"/>
                </a:lnTo>
                <a:lnTo>
                  <a:pt x="1327" y="5075"/>
                </a:lnTo>
                <a:lnTo>
                  <a:pt x="1331" y="5061"/>
                </a:lnTo>
                <a:lnTo>
                  <a:pt x="1331" y="5058"/>
                </a:lnTo>
                <a:lnTo>
                  <a:pt x="1331" y="5056"/>
                </a:lnTo>
                <a:lnTo>
                  <a:pt x="1326" y="5054"/>
                </a:lnTo>
                <a:lnTo>
                  <a:pt x="1321" y="5054"/>
                </a:lnTo>
                <a:lnTo>
                  <a:pt x="1314" y="5054"/>
                </a:lnTo>
                <a:lnTo>
                  <a:pt x="1307" y="5056"/>
                </a:lnTo>
                <a:lnTo>
                  <a:pt x="1302" y="5054"/>
                </a:lnTo>
                <a:lnTo>
                  <a:pt x="1297" y="5052"/>
                </a:lnTo>
                <a:lnTo>
                  <a:pt x="1297" y="5051"/>
                </a:lnTo>
                <a:lnTo>
                  <a:pt x="1297" y="5047"/>
                </a:lnTo>
                <a:lnTo>
                  <a:pt x="1292" y="5047"/>
                </a:lnTo>
                <a:lnTo>
                  <a:pt x="1286" y="5047"/>
                </a:lnTo>
                <a:lnTo>
                  <a:pt x="1281" y="5042"/>
                </a:lnTo>
                <a:lnTo>
                  <a:pt x="1273" y="5039"/>
                </a:lnTo>
                <a:lnTo>
                  <a:pt x="1269" y="5039"/>
                </a:lnTo>
                <a:lnTo>
                  <a:pt x="1263" y="5041"/>
                </a:lnTo>
                <a:lnTo>
                  <a:pt x="1263" y="5039"/>
                </a:lnTo>
                <a:lnTo>
                  <a:pt x="1264" y="5037"/>
                </a:lnTo>
                <a:lnTo>
                  <a:pt x="1269" y="5035"/>
                </a:lnTo>
                <a:lnTo>
                  <a:pt x="1283" y="5034"/>
                </a:lnTo>
                <a:lnTo>
                  <a:pt x="1281" y="5029"/>
                </a:lnTo>
                <a:lnTo>
                  <a:pt x="1283" y="5023"/>
                </a:lnTo>
                <a:lnTo>
                  <a:pt x="1283" y="5013"/>
                </a:lnTo>
                <a:lnTo>
                  <a:pt x="1283" y="5008"/>
                </a:lnTo>
                <a:lnTo>
                  <a:pt x="1283" y="5003"/>
                </a:lnTo>
                <a:lnTo>
                  <a:pt x="1281" y="5000"/>
                </a:lnTo>
                <a:lnTo>
                  <a:pt x="1276" y="5000"/>
                </a:lnTo>
                <a:lnTo>
                  <a:pt x="1276" y="4996"/>
                </a:lnTo>
                <a:lnTo>
                  <a:pt x="1274" y="4993"/>
                </a:lnTo>
                <a:lnTo>
                  <a:pt x="1266" y="4988"/>
                </a:lnTo>
                <a:lnTo>
                  <a:pt x="1264" y="4984"/>
                </a:lnTo>
                <a:lnTo>
                  <a:pt x="1263" y="4983"/>
                </a:lnTo>
                <a:lnTo>
                  <a:pt x="1264" y="4981"/>
                </a:lnTo>
                <a:lnTo>
                  <a:pt x="1269" y="4979"/>
                </a:lnTo>
                <a:lnTo>
                  <a:pt x="1276" y="4977"/>
                </a:lnTo>
                <a:lnTo>
                  <a:pt x="1281" y="4979"/>
                </a:lnTo>
                <a:lnTo>
                  <a:pt x="1286" y="4981"/>
                </a:lnTo>
                <a:lnTo>
                  <a:pt x="1288" y="4984"/>
                </a:lnTo>
                <a:lnTo>
                  <a:pt x="1293" y="4991"/>
                </a:lnTo>
                <a:lnTo>
                  <a:pt x="1297" y="5000"/>
                </a:lnTo>
                <a:lnTo>
                  <a:pt x="1295" y="5006"/>
                </a:lnTo>
                <a:lnTo>
                  <a:pt x="1297" y="5010"/>
                </a:lnTo>
                <a:lnTo>
                  <a:pt x="1298" y="5013"/>
                </a:lnTo>
                <a:lnTo>
                  <a:pt x="1302" y="5015"/>
                </a:lnTo>
                <a:lnTo>
                  <a:pt x="1307" y="5020"/>
                </a:lnTo>
                <a:lnTo>
                  <a:pt x="1309" y="5023"/>
                </a:lnTo>
                <a:lnTo>
                  <a:pt x="1310" y="5027"/>
                </a:lnTo>
                <a:lnTo>
                  <a:pt x="1314" y="5025"/>
                </a:lnTo>
                <a:lnTo>
                  <a:pt x="1315" y="5022"/>
                </a:lnTo>
                <a:lnTo>
                  <a:pt x="1317" y="5013"/>
                </a:lnTo>
                <a:lnTo>
                  <a:pt x="1322" y="5013"/>
                </a:lnTo>
                <a:lnTo>
                  <a:pt x="1326" y="5012"/>
                </a:lnTo>
                <a:lnTo>
                  <a:pt x="1329" y="5010"/>
                </a:lnTo>
                <a:lnTo>
                  <a:pt x="1331" y="5006"/>
                </a:lnTo>
                <a:lnTo>
                  <a:pt x="1331" y="4965"/>
                </a:lnTo>
                <a:lnTo>
                  <a:pt x="1332" y="4962"/>
                </a:lnTo>
                <a:lnTo>
                  <a:pt x="1334" y="4959"/>
                </a:lnTo>
                <a:lnTo>
                  <a:pt x="1336" y="4957"/>
                </a:lnTo>
                <a:lnTo>
                  <a:pt x="1338" y="4952"/>
                </a:lnTo>
                <a:lnTo>
                  <a:pt x="1332" y="4943"/>
                </a:lnTo>
                <a:lnTo>
                  <a:pt x="1329" y="4933"/>
                </a:lnTo>
                <a:lnTo>
                  <a:pt x="1326" y="4930"/>
                </a:lnTo>
                <a:lnTo>
                  <a:pt x="1322" y="4926"/>
                </a:lnTo>
                <a:lnTo>
                  <a:pt x="1317" y="4924"/>
                </a:lnTo>
                <a:lnTo>
                  <a:pt x="1310" y="4924"/>
                </a:lnTo>
                <a:lnTo>
                  <a:pt x="1309" y="4923"/>
                </a:lnTo>
                <a:lnTo>
                  <a:pt x="1307" y="4921"/>
                </a:lnTo>
                <a:lnTo>
                  <a:pt x="1303" y="4918"/>
                </a:lnTo>
                <a:lnTo>
                  <a:pt x="1298" y="4916"/>
                </a:lnTo>
                <a:lnTo>
                  <a:pt x="1297" y="4914"/>
                </a:lnTo>
                <a:lnTo>
                  <a:pt x="1297" y="4911"/>
                </a:lnTo>
                <a:lnTo>
                  <a:pt x="1295" y="4907"/>
                </a:lnTo>
                <a:lnTo>
                  <a:pt x="1293" y="4904"/>
                </a:lnTo>
                <a:lnTo>
                  <a:pt x="1290" y="4902"/>
                </a:lnTo>
                <a:lnTo>
                  <a:pt x="1290" y="4897"/>
                </a:lnTo>
                <a:lnTo>
                  <a:pt x="1290" y="4889"/>
                </a:lnTo>
                <a:lnTo>
                  <a:pt x="1292" y="4885"/>
                </a:lnTo>
                <a:lnTo>
                  <a:pt x="1295" y="4885"/>
                </a:lnTo>
                <a:lnTo>
                  <a:pt x="1298" y="4887"/>
                </a:lnTo>
                <a:lnTo>
                  <a:pt x="1305" y="4895"/>
                </a:lnTo>
                <a:lnTo>
                  <a:pt x="1310" y="4904"/>
                </a:lnTo>
                <a:lnTo>
                  <a:pt x="1317" y="4904"/>
                </a:lnTo>
                <a:lnTo>
                  <a:pt x="1322" y="4906"/>
                </a:lnTo>
                <a:lnTo>
                  <a:pt x="1326" y="4909"/>
                </a:lnTo>
                <a:lnTo>
                  <a:pt x="1329" y="4913"/>
                </a:lnTo>
                <a:lnTo>
                  <a:pt x="1336" y="4919"/>
                </a:lnTo>
                <a:lnTo>
                  <a:pt x="1339" y="4923"/>
                </a:lnTo>
                <a:lnTo>
                  <a:pt x="1344" y="4924"/>
                </a:lnTo>
                <a:lnTo>
                  <a:pt x="1350" y="4916"/>
                </a:lnTo>
                <a:lnTo>
                  <a:pt x="1350" y="4911"/>
                </a:lnTo>
                <a:lnTo>
                  <a:pt x="1348" y="4904"/>
                </a:lnTo>
                <a:lnTo>
                  <a:pt x="1344" y="4897"/>
                </a:lnTo>
                <a:lnTo>
                  <a:pt x="1341" y="4892"/>
                </a:lnTo>
                <a:lnTo>
                  <a:pt x="1338" y="4887"/>
                </a:lnTo>
                <a:lnTo>
                  <a:pt x="1334" y="4883"/>
                </a:lnTo>
                <a:lnTo>
                  <a:pt x="1331" y="4877"/>
                </a:lnTo>
                <a:lnTo>
                  <a:pt x="1331" y="4870"/>
                </a:lnTo>
                <a:lnTo>
                  <a:pt x="1331" y="4863"/>
                </a:lnTo>
                <a:lnTo>
                  <a:pt x="1326" y="4854"/>
                </a:lnTo>
                <a:lnTo>
                  <a:pt x="1322" y="4842"/>
                </a:lnTo>
                <a:lnTo>
                  <a:pt x="1322" y="4837"/>
                </a:lnTo>
                <a:lnTo>
                  <a:pt x="1324" y="4829"/>
                </a:lnTo>
                <a:lnTo>
                  <a:pt x="1322" y="4825"/>
                </a:lnTo>
                <a:lnTo>
                  <a:pt x="1319" y="4824"/>
                </a:lnTo>
                <a:lnTo>
                  <a:pt x="1310" y="4822"/>
                </a:lnTo>
                <a:lnTo>
                  <a:pt x="1310" y="4788"/>
                </a:lnTo>
                <a:lnTo>
                  <a:pt x="1305" y="4785"/>
                </a:lnTo>
                <a:lnTo>
                  <a:pt x="1300" y="4781"/>
                </a:lnTo>
                <a:lnTo>
                  <a:pt x="1297" y="4776"/>
                </a:lnTo>
                <a:lnTo>
                  <a:pt x="1297" y="4767"/>
                </a:lnTo>
                <a:lnTo>
                  <a:pt x="1288" y="4766"/>
                </a:lnTo>
                <a:lnTo>
                  <a:pt x="1285" y="4764"/>
                </a:lnTo>
                <a:lnTo>
                  <a:pt x="1283" y="4761"/>
                </a:lnTo>
                <a:lnTo>
                  <a:pt x="1292" y="4762"/>
                </a:lnTo>
                <a:lnTo>
                  <a:pt x="1295" y="4764"/>
                </a:lnTo>
                <a:lnTo>
                  <a:pt x="1297" y="4767"/>
                </a:lnTo>
                <a:lnTo>
                  <a:pt x="1302" y="4771"/>
                </a:lnTo>
                <a:lnTo>
                  <a:pt x="1307" y="4774"/>
                </a:lnTo>
                <a:lnTo>
                  <a:pt x="1310" y="4779"/>
                </a:lnTo>
                <a:lnTo>
                  <a:pt x="1317" y="4781"/>
                </a:lnTo>
                <a:lnTo>
                  <a:pt x="1324" y="4781"/>
                </a:lnTo>
                <a:lnTo>
                  <a:pt x="1331" y="4779"/>
                </a:lnTo>
                <a:lnTo>
                  <a:pt x="1339" y="4773"/>
                </a:lnTo>
                <a:lnTo>
                  <a:pt x="1348" y="4766"/>
                </a:lnTo>
                <a:lnTo>
                  <a:pt x="1358" y="4761"/>
                </a:lnTo>
                <a:lnTo>
                  <a:pt x="1360" y="4756"/>
                </a:lnTo>
                <a:lnTo>
                  <a:pt x="1361" y="4754"/>
                </a:lnTo>
                <a:lnTo>
                  <a:pt x="1365" y="4754"/>
                </a:lnTo>
                <a:lnTo>
                  <a:pt x="1365" y="4747"/>
                </a:lnTo>
                <a:lnTo>
                  <a:pt x="1360" y="4745"/>
                </a:lnTo>
                <a:lnTo>
                  <a:pt x="1358" y="4744"/>
                </a:lnTo>
                <a:lnTo>
                  <a:pt x="1358" y="4740"/>
                </a:lnTo>
                <a:lnTo>
                  <a:pt x="1355" y="4733"/>
                </a:lnTo>
                <a:lnTo>
                  <a:pt x="1350" y="4727"/>
                </a:lnTo>
                <a:lnTo>
                  <a:pt x="1338" y="4716"/>
                </a:lnTo>
                <a:lnTo>
                  <a:pt x="1310" y="4699"/>
                </a:lnTo>
                <a:lnTo>
                  <a:pt x="1263" y="4699"/>
                </a:lnTo>
                <a:lnTo>
                  <a:pt x="1256" y="4699"/>
                </a:lnTo>
                <a:lnTo>
                  <a:pt x="1251" y="4698"/>
                </a:lnTo>
                <a:lnTo>
                  <a:pt x="1247" y="4694"/>
                </a:lnTo>
                <a:lnTo>
                  <a:pt x="1242" y="4692"/>
                </a:lnTo>
                <a:lnTo>
                  <a:pt x="1235" y="4691"/>
                </a:lnTo>
                <a:lnTo>
                  <a:pt x="1227" y="4692"/>
                </a:lnTo>
                <a:lnTo>
                  <a:pt x="1210" y="4694"/>
                </a:lnTo>
                <a:lnTo>
                  <a:pt x="1203" y="4692"/>
                </a:lnTo>
                <a:lnTo>
                  <a:pt x="1198" y="4691"/>
                </a:lnTo>
                <a:lnTo>
                  <a:pt x="1196" y="4689"/>
                </a:lnTo>
                <a:lnTo>
                  <a:pt x="1194" y="4687"/>
                </a:lnTo>
                <a:lnTo>
                  <a:pt x="1194" y="4679"/>
                </a:lnTo>
                <a:lnTo>
                  <a:pt x="1228" y="4682"/>
                </a:lnTo>
                <a:lnTo>
                  <a:pt x="1261" y="4687"/>
                </a:lnTo>
                <a:lnTo>
                  <a:pt x="1293" y="4692"/>
                </a:lnTo>
                <a:lnTo>
                  <a:pt x="1312" y="4692"/>
                </a:lnTo>
                <a:lnTo>
                  <a:pt x="1331" y="4692"/>
                </a:lnTo>
                <a:lnTo>
                  <a:pt x="1331" y="4696"/>
                </a:lnTo>
                <a:lnTo>
                  <a:pt x="1332" y="4698"/>
                </a:lnTo>
                <a:lnTo>
                  <a:pt x="1338" y="4699"/>
                </a:lnTo>
                <a:lnTo>
                  <a:pt x="1343" y="4701"/>
                </a:lnTo>
                <a:lnTo>
                  <a:pt x="1344" y="4703"/>
                </a:lnTo>
                <a:lnTo>
                  <a:pt x="1344" y="4706"/>
                </a:lnTo>
                <a:lnTo>
                  <a:pt x="1358" y="4706"/>
                </a:lnTo>
                <a:lnTo>
                  <a:pt x="1360" y="4703"/>
                </a:lnTo>
                <a:lnTo>
                  <a:pt x="1363" y="4701"/>
                </a:lnTo>
                <a:lnTo>
                  <a:pt x="1367" y="4699"/>
                </a:lnTo>
                <a:lnTo>
                  <a:pt x="1372" y="4699"/>
                </a:lnTo>
                <a:lnTo>
                  <a:pt x="1375" y="4698"/>
                </a:lnTo>
                <a:lnTo>
                  <a:pt x="1378" y="4696"/>
                </a:lnTo>
                <a:lnTo>
                  <a:pt x="1380" y="4694"/>
                </a:lnTo>
                <a:lnTo>
                  <a:pt x="1385" y="4692"/>
                </a:lnTo>
                <a:lnTo>
                  <a:pt x="1385" y="4686"/>
                </a:lnTo>
                <a:lnTo>
                  <a:pt x="1385" y="4680"/>
                </a:lnTo>
                <a:lnTo>
                  <a:pt x="1382" y="4679"/>
                </a:lnTo>
                <a:lnTo>
                  <a:pt x="1378" y="4675"/>
                </a:lnTo>
                <a:lnTo>
                  <a:pt x="1375" y="4674"/>
                </a:lnTo>
                <a:lnTo>
                  <a:pt x="1372" y="4670"/>
                </a:lnTo>
                <a:lnTo>
                  <a:pt x="1372" y="4665"/>
                </a:lnTo>
                <a:lnTo>
                  <a:pt x="1372" y="4658"/>
                </a:lnTo>
                <a:lnTo>
                  <a:pt x="1377" y="4658"/>
                </a:lnTo>
                <a:lnTo>
                  <a:pt x="1382" y="4660"/>
                </a:lnTo>
                <a:lnTo>
                  <a:pt x="1390" y="4663"/>
                </a:lnTo>
                <a:lnTo>
                  <a:pt x="1397" y="4669"/>
                </a:lnTo>
                <a:lnTo>
                  <a:pt x="1406" y="4672"/>
                </a:lnTo>
                <a:lnTo>
                  <a:pt x="1407" y="4665"/>
                </a:lnTo>
                <a:lnTo>
                  <a:pt x="1406" y="4660"/>
                </a:lnTo>
                <a:lnTo>
                  <a:pt x="1404" y="4655"/>
                </a:lnTo>
                <a:lnTo>
                  <a:pt x="1402" y="4652"/>
                </a:lnTo>
                <a:lnTo>
                  <a:pt x="1396" y="4646"/>
                </a:lnTo>
                <a:lnTo>
                  <a:pt x="1394" y="4643"/>
                </a:lnTo>
                <a:lnTo>
                  <a:pt x="1392" y="4638"/>
                </a:lnTo>
                <a:lnTo>
                  <a:pt x="1390" y="4634"/>
                </a:lnTo>
                <a:lnTo>
                  <a:pt x="1389" y="4631"/>
                </a:lnTo>
                <a:lnTo>
                  <a:pt x="1384" y="4626"/>
                </a:lnTo>
                <a:lnTo>
                  <a:pt x="1380" y="4624"/>
                </a:lnTo>
                <a:lnTo>
                  <a:pt x="1378" y="4621"/>
                </a:lnTo>
                <a:lnTo>
                  <a:pt x="1377" y="4617"/>
                </a:lnTo>
                <a:lnTo>
                  <a:pt x="1378" y="4611"/>
                </a:lnTo>
                <a:lnTo>
                  <a:pt x="1384" y="4614"/>
                </a:lnTo>
                <a:lnTo>
                  <a:pt x="1389" y="4617"/>
                </a:lnTo>
                <a:lnTo>
                  <a:pt x="1392" y="4623"/>
                </a:lnTo>
                <a:lnTo>
                  <a:pt x="1399" y="4624"/>
                </a:lnTo>
                <a:lnTo>
                  <a:pt x="1401" y="4626"/>
                </a:lnTo>
                <a:lnTo>
                  <a:pt x="1402" y="4628"/>
                </a:lnTo>
                <a:lnTo>
                  <a:pt x="1406" y="4631"/>
                </a:lnTo>
                <a:lnTo>
                  <a:pt x="1411" y="4633"/>
                </a:lnTo>
                <a:lnTo>
                  <a:pt x="1413" y="4634"/>
                </a:lnTo>
                <a:lnTo>
                  <a:pt x="1413" y="4638"/>
                </a:lnTo>
                <a:lnTo>
                  <a:pt x="1416" y="4636"/>
                </a:lnTo>
                <a:lnTo>
                  <a:pt x="1418" y="4633"/>
                </a:lnTo>
                <a:lnTo>
                  <a:pt x="1419" y="4624"/>
                </a:lnTo>
                <a:lnTo>
                  <a:pt x="1433" y="4624"/>
                </a:lnTo>
                <a:lnTo>
                  <a:pt x="1435" y="4628"/>
                </a:lnTo>
                <a:lnTo>
                  <a:pt x="1438" y="4629"/>
                </a:lnTo>
                <a:lnTo>
                  <a:pt x="1447" y="4631"/>
                </a:lnTo>
                <a:lnTo>
                  <a:pt x="1447" y="4634"/>
                </a:lnTo>
                <a:lnTo>
                  <a:pt x="1448" y="4636"/>
                </a:lnTo>
                <a:lnTo>
                  <a:pt x="1454" y="4638"/>
                </a:lnTo>
                <a:lnTo>
                  <a:pt x="1460" y="4638"/>
                </a:lnTo>
                <a:lnTo>
                  <a:pt x="1464" y="4640"/>
                </a:lnTo>
                <a:lnTo>
                  <a:pt x="1467" y="4643"/>
                </a:lnTo>
                <a:lnTo>
                  <a:pt x="1469" y="4646"/>
                </a:lnTo>
                <a:lnTo>
                  <a:pt x="1471" y="4652"/>
                </a:lnTo>
                <a:lnTo>
                  <a:pt x="1472" y="4655"/>
                </a:lnTo>
                <a:lnTo>
                  <a:pt x="1476" y="4658"/>
                </a:lnTo>
                <a:lnTo>
                  <a:pt x="1481" y="4658"/>
                </a:lnTo>
                <a:lnTo>
                  <a:pt x="1486" y="4657"/>
                </a:lnTo>
                <a:lnTo>
                  <a:pt x="1488" y="4655"/>
                </a:lnTo>
                <a:lnTo>
                  <a:pt x="1488" y="4652"/>
                </a:lnTo>
                <a:lnTo>
                  <a:pt x="1486" y="4646"/>
                </a:lnTo>
                <a:lnTo>
                  <a:pt x="1481" y="4640"/>
                </a:lnTo>
                <a:lnTo>
                  <a:pt x="1477" y="4638"/>
                </a:lnTo>
                <a:lnTo>
                  <a:pt x="1474" y="4638"/>
                </a:lnTo>
                <a:lnTo>
                  <a:pt x="1471" y="4633"/>
                </a:lnTo>
                <a:lnTo>
                  <a:pt x="1467" y="4628"/>
                </a:lnTo>
                <a:lnTo>
                  <a:pt x="1462" y="4624"/>
                </a:lnTo>
                <a:lnTo>
                  <a:pt x="1460" y="4617"/>
                </a:lnTo>
                <a:lnTo>
                  <a:pt x="1460" y="4611"/>
                </a:lnTo>
                <a:lnTo>
                  <a:pt x="1464" y="4607"/>
                </a:lnTo>
                <a:lnTo>
                  <a:pt x="1467" y="4605"/>
                </a:lnTo>
                <a:lnTo>
                  <a:pt x="1474" y="4604"/>
                </a:lnTo>
                <a:lnTo>
                  <a:pt x="1474" y="4599"/>
                </a:lnTo>
                <a:lnTo>
                  <a:pt x="1474" y="4594"/>
                </a:lnTo>
                <a:lnTo>
                  <a:pt x="1469" y="4588"/>
                </a:lnTo>
                <a:lnTo>
                  <a:pt x="1465" y="4582"/>
                </a:lnTo>
                <a:lnTo>
                  <a:pt x="1465" y="4576"/>
                </a:lnTo>
                <a:lnTo>
                  <a:pt x="1467" y="4570"/>
                </a:lnTo>
                <a:lnTo>
                  <a:pt x="1472" y="4570"/>
                </a:lnTo>
                <a:lnTo>
                  <a:pt x="1477" y="4571"/>
                </a:lnTo>
                <a:lnTo>
                  <a:pt x="1481" y="4573"/>
                </a:lnTo>
                <a:lnTo>
                  <a:pt x="1484" y="4576"/>
                </a:lnTo>
                <a:lnTo>
                  <a:pt x="1489" y="4583"/>
                </a:lnTo>
                <a:lnTo>
                  <a:pt x="1494" y="4590"/>
                </a:lnTo>
                <a:lnTo>
                  <a:pt x="1500" y="4590"/>
                </a:lnTo>
                <a:lnTo>
                  <a:pt x="1505" y="4590"/>
                </a:lnTo>
                <a:lnTo>
                  <a:pt x="1510" y="4595"/>
                </a:lnTo>
                <a:lnTo>
                  <a:pt x="1517" y="4599"/>
                </a:lnTo>
                <a:lnTo>
                  <a:pt x="1522" y="4599"/>
                </a:lnTo>
                <a:lnTo>
                  <a:pt x="1529" y="4597"/>
                </a:lnTo>
                <a:lnTo>
                  <a:pt x="1530" y="4592"/>
                </a:lnTo>
                <a:lnTo>
                  <a:pt x="1529" y="4588"/>
                </a:lnTo>
                <a:lnTo>
                  <a:pt x="1527" y="4587"/>
                </a:lnTo>
                <a:lnTo>
                  <a:pt x="1523" y="4585"/>
                </a:lnTo>
                <a:lnTo>
                  <a:pt x="1515" y="4585"/>
                </a:lnTo>
                <a:lnTo>
                  <a:pt x="1510" y="4585"/>
                </a:lnTo>
                <a:lnTo>
                  <a:pt x="1508" y="4583"/>
                </a:lnTo>
                <a:lnTo>
                  <a:pt x="1508" y="4580"/>
                </a:lnTo>
                <a:lnTo>
                  <a:pt x="1508" y="4576"/>
                </a:lnTo>
                <a:lnTo>
                  <a:pt x="1501" y="4573"/>
                </a:lnTo>
                <a:lnTo>
                  <a:pt x="1494" y="4570"/>
                </a:lnTo>
                <a:lnTo>
                  <a:pt x="1493" y="4568"/>
                </a:lnTo>
                <a:lnTo>
                  <a:pt x="1493" y="4565"/>
                </a:lnTo>
                <a:lnTo>
                  <a:pt x="1491" y="4563"/>
                </a:lnTo>
                <a:lnTo>
                  <a:pt x="1488" y="4563"/>
                </a:lnTo>
                <a:lnTo>
                  <a:pt x="1491" y="4558"/>
                </a:lnTo>
                <a:lnTo>
                  <a:pt x="1493" y="4551"/>
                </a:lnTo>
                <a:lnTo>
                  <a:pt x="1494" y="4544"/>
                </a:lnTo>
                <a:lnTo>
                  <a:pt x="1494" y="4536"/>
                </a:lnTo>
                <a:lnTo>
                  <a:pt x="1498" y="4536"/>
                </a:lnTo>
                <a:lnTo>
                  <a:pt x="1500" y="4534"/>
                </a:lnTo>
                <a:lnTo>
                  <a:pt x="1501" y="4529"/>
                </a:lnTo>
                <a:lnTo>
                  <a:pt x="1501" y="4524"/>
                </a:lnTo>
                <a:lnTo>
                  <a:pt x="1501" y="4519"/>
                </a:lnTo>
                <a:lnTo>
                  <a:pt x="1503" y="4512"/>
                </a:lnTo>
                <a:lnTo>
                  <a:pt x="1501" y="4508"/>
                </a:lnTo>
                <a:lnTo>
                  <a:pt x="1494" y="4508"/>
                </a:lnTo>
                <a:lnTo>
                  <a:pt x="1494" y="4501"/>
                </a:lnTo>
                <a:lnTo>
                  <a:pt x="1496" y="4498"/>
                </a:lnTo>
                <a:lnTo>
                  <a:pt x="1500" y="4493"/>
                </a:lnTo>
                <a:lnTo>
                  <a:pt x="1501" y="4488"/>
                </a:lnTo>
                <a:lnTo>
                  <a:pt x="1506" y="4490"/>
                </a:lnTo>
                <a:lnTo>
                  <a:pt x="1508" y="4493"/>
                </a:lnTo>
                <a:lnTo>
                  <a:pt x="1508" y="4498"/>
                </a:lnTo>
                <a:lnTo>
                  <a:pt x="1508" y="4505"/>
                </a:lnTo>
                <a:lnTo>
                  <a:pt x="1508" y="4517"/>
                </a:lnTo>
                <a:lnTo>
                  <a:pt x="1506" y="4524"/>
                </a:lnTo>
                <a:lnTo>
                  <a:pt x="1508" y="4529"/>
                </a:lnTo>
                <a:lnTo>
                  <a:pt x="1510" y="4536"/>
                </a:lnTo>
                <a:lnTo>
                  <a:pt x="1508" y="4541"/>
                </a:lnTo>
                <a:lnTo>
                  <a:pt x="1506" y="4548"/>
                </a:lnTo>
                <a:lnTo>
                  <a:pt x="1501" y="4553"/>
                </a:lnTo>
                <a:lnTo>
                  <a:pt x="1501" y="4558"/>
                </a:lnTo>
                <a:lnTo>
                  <a:pt x="1501" y="4563"/>
                </a:lnTo>
                <a:lnTo>
                  <a:pt x="1510" y="4559"/>
                </a:lnTo>
                <a:lnTo>
                  <a:pt x="1517" y="4556"/>
                </a:lnTo>
                <a:lnTo>
                  <a:pt x="1520" y="4553"/>
                </a:lnTo>
                <a:lnTo>
                  <a:pt x="1522" y="4548"/>
                </a:lnTo>
                <a:lnTo>
                  <a:pt x="1523" y="4542"/>
                </a:lnTo>
                <a:lnTo>
                  <a:pt x="1522" y="4536"/>
                </a:lnTo>
                <a:lnTo>
                  <a:pt x="1520" y="4529"/>
                </a:lnTo>
                <a:lnTo>
                  <a:pt x="1520" y="4524"/>
                </a:lnTo>
                <a:lnTo>
                  <a:pt x="1523" y="4517"/>
                </a:lnTo>
                <a:lnTo>
                  <a:pt x="1529" y="4512"/>
                </a:lnTo>
                <a:lnTo>
                  <a:pt x="1529" y="4507"/>
                </a:lnTo>
                <a:lnTo>
                  <a:pt x="1529" y="4501"/>
                </a:lnTo>
                <a:lnTo>
                  <a:pt x="1529" y="4496"/>
                </a:lnTo>
                <a:lnTo>
                  <a:pt x="1527" y="4493"/>
                </a:lnTo>
                <a:lnTo>
                  <a:pt x="1525" y="4490"/>
                </a:lnTo>
                <a:lnTo>
                  <a:pt x="1522" y="4488"/>
                </a:lnTo>
                <a:lnTo>
                  <a:pt x="1523" y="4484"/>
                </a:lnTo>
                <a:lnTo>
                  <a:pt x="1525" y="4483"/>
                </a:lnTo>
                <a:lnTo>
                  <a:pt x="1529" y="4483"/>
                </a:lnTo>
                <a:lnTo>
                  <a:pt x="1534" y="4484"/>
                </a:lnTo>
                <a:lnTo>
                  <a:pt x="1535" y="4486"/>
                </a:lnTo>
                <a:lnTo>
                  <a:pt x="1535" y="4488"/>
                </a:lnTo>
                <a:lnTo>
                  <a:pt x="1535" y="4508"/>
                </a:lnTo>
                <a:lnTo>
                  <a:pt x="1534" y="4513"/>
                </a:lnTo>
                <a:lnTo>
                  <a:pt x="1535" y="4519"/>
                </a:lnTo>
                <a:lnTo>
                  <a:pt x="1535" y="4529"/>
                </a:lnTo>
                <a:lnTo>
                  <a:pt x="1535" y="4536"/>
                </a:lnTo>
                <a:lnTo>
                  <a:pt x="1535" y="4539"/>
                </a:lnTo>
                <a:lnTo>
                  <a:pt x="1534" y="4542"/>
                </a:lnTo>
                <a:lnTo>
                  <a:pt x="1529" y="4542"/>
                </a:lnTo>
                <a:lnTo>
                  <a:pt x="1529" y="4548"/>
                </a:lnTo>
                <a:lnTo>
                  <a:pt x="1532" y="4549"/>
                </a:lnTo>
                <a:lnTo>
                  <a:pt x="1537" y="4554"/>
                </a:lnTo>
                <a:lnTo>
                  <a:pt x="1540" y="4556"/>
                </a:lnTo>
                <a:lnTo>
                  <a:pt x="1542" y="4559"/>
                </a:lnTo>
                <a:lnTo>
                  <a:pt x="1542" y="4565"/>
                </a:lnTo>
                <a:lnTo>
                  <a:pt x="1542" y="4570"/>
                </a:lnTo>
                <a:lnTo>
                  <a:pt x="1542" y="4578"/>
                </a:lnTo>
                <a:lnTo>
                  <a:pt x="1546" y="4583"/>
                </a:lnTo>
                <a:lnTo>
                  <a:pt x="1551" y="4587"/>
                </a:lnTo>
                <a:lnTo>
                  <a:pt x="1556" y="4590"/>
                </a:lnTo>
                <a:lnTo>
                  <a:pt x="1563" y="4590"/>
                </a:lnTo>
                <a:lnTo>
                  <a:pt x="1566" y="4588"/>
                </a:lnTo>
                <a:lnTo>
                  <a:pt x="1571" y="4585"/>
                </a:lnTo>
                <a:lnTo>
                  <a:pt x="1576" y="4583"/>
                </a:lnTo>
                <a:lnTo>
                  <a:pt x="1578" y="4583"/>
                </a:lnTo>
                <a:lnTo>
                  <a:pt x="1580" y="4582"/>
                </a:lnTo>
                <a:lnTo>
                  <a:pt x="1581" y="4576"/>
                </a:lnTo>
                <a:lnTo>
                  <a:pt x="1583" y="4563"/>
                </a:lnTo>
                <a:lnTo>
                  <a:pt x="1585" y="4558"/>
                </a:lnTo>
                <a:lnTo>
                  <a:pt x="1587" y="4556"/>
                </a:lnTo>
                <a:lnTo>
                  <a:pt x="1590" y="4556"/>
                </a:lnTo>
                <a:lnTo>
                  <a:pt x="1588" y="4551"/>
                </a:lnTo>
                <a:lnTo>
                  <a:pt x="1590" y="4546"/>
                </a:lnTo>
                <a:lnTo>
                  <a:pt x="1592" y="4542"/>
                </a:lnTo>
                <a:lnTo>
                  <a:pt x="1595" y="4541"/>
                </a:lnTo>
                <a:lnTo>
                  <a:pt x="1600" y="4536"/>
                </a:lnTo>
                <a:lnTo>
                  <a:pt x="1602" y="4534"/>
                </a:lnTo>
                <a:lnTo>
                  <a:pt x="1604" y="4529"/>
                </a:lnTo>
                <a:lnTo>
                  <a:pt x="1600" y="4522"/>
                </a:lnTo>
                <a:lnTo>
                  <a:pt x="1597" y="4512"/>
                </a:lnTo>
                <a:lnTo>
                  <a:pt x="1595" y="4505"/>
                </a:lnTo>
                <a:lnTo>
                  <a:pt x="1597" y="4500"/>
                </a:lnTo>
                <a:lnTo>
                  <a:pt x="1598" y="4496"/>
                </a:lnTo>
                <a:lnTo>
                  <a:pt x="1604" y="4495"/>
                </a:lnTo>
                <a:lnTo>
                  <a:pt x="1605" y="4503"/>
                </a:lnTo>
                <a:lnTo>
                  <a:pt x="1607" y="4512"/>
                </a:lnTo>
                <a:lnTo>
                  <a:pt x="1610" y="4517"/>
                </a:lnTo>
                <a:lnTo>
                  <a:pt x="1617" y="4522"/>
                </a:lnTo>
                <a:lnTo>
                  <a:pt x="1622" y="4519"/>
                </a:lnTo>
                <a:lnTo>
                  <a:pt x="1629" y="4517"/>
                </a:lnTo>
                <a:lnTo>
                  <a:pt x="1634" y="4513"/>
                </a:lnTo>
                <a:lnTo>
                  <a:pt x="1636" y="4512"/>
                </a:lnTo>
                <a:lnTo>
                  <a:pt x="1638" y="4508"/>
                </a:lnTo>
                <a:lnTo>
                  <a:pt x="1638" y="4501"/>
                </a:lnTo>
                <a:lnTo>
                  <a:pt x="1639" y="4498"/>
                </a:lnTo>
                <a:lnTo>
                  <a:pt x="1643" y="4493"/>
                </a:lnTo>
                <a:lnTo>
                  <a:pt x="1645" y="4488"/>
                </a:lnTo>
                <a:lnTo>
                  <a:pt x="1643" y="4483"/>
                </a:lnTo>
                <a:lnTo>
                  <a:pt x="1639" y="4481"/>
                </a:lnTo>
                <a:lnTo>
                  <a:pt x="1634" y="4479"/>
                </a:lnTo>
                <a:lnTo>
                  <a:pt x="1627" y="4481"/>
                </a:lnTo>
                <a:lnTo>
                  <a:pt x="1617" y="4484"/>
                </a:lnTo>
                <a:lnTo>
                  <a:pt x="1610" y="4488"/>
                </a:lnTo>
                <a:lnTo>
                  <a:pt x="1610" y="4478"/>
                </a:lnTo>
                <a:lnTo>
                  <a:pt x="1612" y="4474"/>
                </a:lnTo>
                <a:lnTo>
                  <a:pt x="1614" y="4471"/>
                </a:lnTo>
                <a:lnTo>
                  <a:pt x="1617" y="4469"/>
                </a:lnTo>
                <a:lnTo>
                  <a:pt x="1621" y="4467"/>
                </a:lnTo>
                <a:lnTo>
                  <a:pt x="1631" y="4467"/>
                </a:lnTo>
                <a:lnTo>
                  <a:pt x="1636" y="4469"/>
                </a:lnTo>
                <a:lnTo>
                  <a:pt x="1638" y="4471"/>
                </a:lnTo>
                <a:lnTo>
                  <a:pt x="1638" y="4474"/>
                </a:lnTo>
                <a:lnTo>
                  <a:pt x="1645" y="4474"/>
                </a:lnTo>
                <a:lnTo>
                  <a:pt x="1646" y="4469"/>
                </a:lnTo>
                <a:lnTo>
                  <a:pt x="1648" y="4467"/>
                </a:lnTo>
                <a:lnTo>
                  <a:pt x="1651" y="4467"/>
                </a:lnTo>
                <a:lnTo>
                  <a:pt x="1651" y="4464"/>
                </a:lnTo>
                <a:lnTo>
                  <a:pt x="1655" y="4461"/>
                </a:lnTo>
                <a:lnTo>
                  <a:pt x="1660" y="4455"/>
                </a:lnTo>
                <a:lnTo>
                  <a:pt x="1663" y="4454"/>
                </a:lnTo>
                <a:lnTo>
                  <a:pt x="1665" y="4450"/>
                </a:lnTo>
                <a:lnTo>
                  <a:pt x="1665" y="4447"/>
                </a:lnTo>
                <a:lnTo>
                  <a:pt x="1665" y="4440"/>
                </a:lnTo>
                <a:lnTo>
                  <a:pt x="1665" y="4435"/>
                </a:lnTo>
                <a:lnTo>
                  <a:pt x="1667" y="4432"/>
                </a:lnTo>
                <a:lnTo>
                  <a:pt x="1670" y="4430"/>
                </a:lnTo>
                <a:lnTo>
                  <a:pt x="1674" y="4428"/>
                </a:lnTo>
                <a:lnTo>
                  <a:pt x="1682" y="4426"/>
                </a:lnTo>
                <a:lnTo>
                  <a:pt x="1684" y="4423"/>
                </a:lnTo>
                <a:lnTo>
                  <a:pt x="1686" y="4420"/>
                </a:lnTo>
                <a:lnTo>
                  <a:pt x="1686" y="4413"/>
                </a:lnTo>
                <a:lnTo>
                  <a:pt x="1682" y="4409"/>
                </a:lnTo>
                <a:lnTo>
                  <a:pt x="1677" y="4408"/>
                </a:lnTo>
                <a:lnTo>
                  <a:pt x="1672" y="4406"/>
                </a:lnTo>
                <a:lnTo>
                  <a:pt x="1672" y="4399"/>
                </a:lnTo>
                <a:lnTo>
                  <a:pt x="1667" y="4397"/>
                </a:lnTo>
                <a:lnTo>
                  <a:pt x="1665" y="4396"/>
                </a:lnTo>
                <a:lnTo>
                  <a:pt x="1665" y="4392"/>
                </a:lnTo>
                <a:lnTo>
                  <a:pt x="1662" y="4392"/>
                </a:lnTo>
                <a:lnTo>
                  <a:pt x="1662" y="4391"/>
                </a:lnTo>
                <a:lnTo>
                  <a:pt x="1660" y="4389"/>
                </a:lnTo>
                <a:lnTo>
                  <a:pt x="1662" y="4389"/>
                </a:lnTo>
                <a:lnTo>
                  <a:pt x="1665" y="4392"/>
                </a:lnTo>
                <a:lnTo>
                  <a:pt x="1670" y="4394"/>
                </a:lnTo>
                <a:lnTo>
                  <a:pt x="1672" y="4396"/>
                </a:lnTo>
                <a:lnTo>
                  <a:pt x="1672" y="4399"/>
                </a:lnTo>
                <a:lnTo>
                  <a:pt x="1692" y="4399"/>
                </a:lnTo>
                <a:lnTo>
                  <a:pt x="1692" y="4392"/>
                </a:lnTo>
                <a:lnTo>
                  <a:pt x="1692" y="4387"/>
                </a:lnTo>
                <a:lnTo>
                  <a:pt x="1689" y="4385"/>
                </a:lnTo>
                <a:lnTo>
                  <a:pt x="1686" y="4382"/>
                </a:lnTo>
                <a:lnTo>
                  <a:pt x="1682" y="4380"/>
                </a:lnTo>
                <a:lnTo>
                  <a:pt x="1679" y="4377"/>
                </a:lnTo>
                <a:lnTo>
                  <a:pt x="1679" y="4372"/>
                </a:lnTo>
                <a:lnTo>
                  <a:pt x="1679" y="4365"/>
                </a:lnTo>
                <a:lnTo>
                  <a:pt x="1682" y="4367"/>
                </a:lnTo>
                <a:lnTo>
                  <a:pt x="1686" y="4368"/>
                </a:lnTo>
                <a:lnTo>
                  <a:pt x="1687" y="4372"/>
                </a:lnTo>
                <a:lnTo>
                  <a:pt x="1692" y="4372"/>
                </a:lnTo>
                <a:lnTo>
                  <a:pt x="1694" y="4368"/>
                </a:lnTo>
                <a:lnTo>
                  <a:pt x="1696" y="4367"/>
                </a:lnTo>
                <a:lnTo>
                  <a:pt x="1698" y="4368"/>
                </a:lnTo>
                <a:lnTo>
                  <a:pt x="1699" y="4372"/>
                </a:lnTo>
                <a:lnTo>
                  <a:pt x="1703" y="4377"/>
                </a:lnTo>
                <a:lnTo>
                  <a:pt x="1704" y="4380"/>
                </a:lnTo>
                <a:lnTo>
                  <a:pt x="1706" y="4380"/>
                </a:lnTo>
                <a:lnTo>
                  <a:pt x="1706" y="4382"/>
                </a:lnTo>
                <a:lnTo>
                  <a:pt x="1706" y="4391"/>
                </a:lnTo>
                <a:lnTo>
                  <a:pt x="1706" y="4394"/>
                </a:lnTo>
                <a:lnTo>
                  <a:pt x="1706" y="4399"/>
                </a:lnTo>
                <a:lnTo>
                  <a:pt x="1709" y="4399"/>
                </a:lnTo>
                <a:lnTo>
                  <a:pt x="1713" y="4399"/>
                </a:lnTo>
                <a:lnTo>
                  <a:pt x="1718" y="4397"/>
                </a:lnTo>
                <a:lnTo>
                  <a:pt x="1721" y="4396"/>
                </a:lnTo>
                <a:lnTo>
                  <a:pt x="1725" y="4389"/>
                </a:lnTo>
                <a:lnTo>
                  <a:pt x="1727" y="4385"/>
                </a:lnTo>
                <a:lnTo>
                  <a:pt x="1728" y="4382"/>
                </a:lnTo>
                <a:lnTo>
                  <a:pt x="1732" y="4380"/>
                </a:lnTo>
                <a:lnTo>
                  <a:pt x="1737" y="4379"/>
                </a:lnTo>
                <a:lnTo>
                  <a:pt x="1740" y="4379"/>
                </a:lnTo>
                <a:lnTo>
                  <a:pt x="1742" y="4368"/>
                </a:lnTo>
                <a:lnTo>
                  <a:pt x="1740" y="4361"/>
                </a:lnTo>
                <a:lnTo>
                  <a:pt x="1739" y="4355"/>
                </a:lnTo>
                <a:lnTo>
                  <a:pt x="1735" y="4350"/>
                </a:lnTo>
                <a:lnTo>
                  <a:pt x="1730" y="4338"/>
                </a:lnTo>
                <a:lnTo>
                  <a:pt x="1727" y="4331"/>
                </a:lnTo>
                <a:lnTo>
                  <a:pt x="1727" y="4324"/>
                </a:lnTo>
                <a:lnTo>
                  <a:pt x="1732" y="4324"/>
                </a:lnTo>
                <a:lnTo>
                  <a:pt x="1735" y="4327"/>
                </a:lnTo>
                <a:lnTo>
                  <a:pt x="1737" y="4331"/>
                </a:lnTo>
                <a:lnTo>
                  <a:pt x="1739" y="4336"/>
                </a:lnTo>
                <a:lnTo>
                  <a:pt x="1740" y="4339"/>
                </a:lnTo>
                <a:lnTo>
                  <a:pt x="1742" y="4343"/>
                </a:lnTo>
                <a:lnTo>
                  <a:pt x="1747" y="4344"/>
                </a:lnTo>
                <a:lnTo>
                  <a:pt x="1754" y="4344"/>
                </a:lnTo>
                <a:lnTo>
                  <a:pt x="1754" y="4336"/>
                </a:lnTo>
                <a:lnTo>
                  <a:pt x="1754" y="4329"/>
                </a:lnTo>
                <a:lnTo>
                  <a:pt x="1752" y="4324"/>
                </a:lnTo>
                <a:lnTo>
                  <a:pt x="1747" y="4320"/>
                </a:lnTo>
                <a:lnTo>
                  <a:pt x="1744" y="4319"/>
                </a:lnTo>
                <a:lnTo>
                  <a:pt x="1737" y="4317"/>
                </a:lnTo>
                <a:lnTo>
                  <a:pt x="1721" y="4317"/>
                </a:lnTo>
                <a:lnTo>
                  <a:pt x="1720" y="4317"/>
                </a:lnTo>
                <a:lnTo>
                  <a:pt x="1704" y="4307"/>
                </a:lnTo>
                <a:lnTo>
                  <a:pt x="1698" y="4303"/>
                </a:lnTo>
                <a:lnTo>
                  <a:pt x="1691" y="4303"/>
                </a:lnTo>
                <a:lnTo>
                  <a:pt x="1687" y="4303"/>
                </a:lnTo>
                <a:lnTo>
                  <a:pt x="1686" y="4303"/>
                </a:lnTo>
                <a:lnTo>
                  <a:pt x="1684" y="4309"/>
                </a:lnTo>
                <a:lnTo>
                  <a:pt x="1682" y="4310"/>
                </a:lnTo>
                <a:lnTo>
                  <a:pt x="1679" y="4310"/>
                </a:lnTo>
                <a:lnTo>
                  <a:pt x="1675" y="4312"/>
                </a:lnTo>
                <a:lnTo>
                  <a:pt x="1674" y="4314"/>
                </a:lnTo>
                <a:lnTo>
                  <a:pt x="1674" y="4317"/>
                </a:lnTo>
                <a:lnTo>
                  <a:pt x="1674" y="4319"/>
                </a:lnTo>
                <a:lnTo>
                  <a:pt x="1677" y="4326"/>
                </a:lnTo>
                <a:lnTo>
                  <a:pt x="1679" y="4331"/>
                </a:lnTo>
                <a:lnTo>
                  <a:pt x="1682" y="4332"/>
                </a:lnTo>
                <a:lnTo>
                  <a:pt x="1682" y="4334"/>
                </a:lnTo>
                <a:lnTo>
                  <a:pt x="1682" y="4336"/>
                </a:lnTo>
                <a:lnTo>
                  <a:pt x="1679" y="4338"/>
                </a:lnTo>
                <a:lnTo>
                  <a:pt x="1658" y="4338"/>
                </a:lnTo>
                <a:lnTo>
                  <a:pt x="1643" y="4339"/>
                </a:lnTo>
                <a:lnTo>
                  <a:pt x="1626" y="4343"/>
                </a:lnTo>
                <a:lnTo>
                  <a:pt x="1610" y="4344"/>
                </a:lnTo>
                <a:lnTo>
                  <a:pt x="1610" y="4339"/>
                </a:lnTo>
                <a:lnTo>
                  <a:pt x="1609" y="4334"/>
                </a:lnTo>
                <a:lnTo>
                  <a:pt x="1605" y="4326"/>
                </a:lnTo>
                <a:lnTo>
                  <a:pt x="1602" y="4317"/>
                </a:lnTo>
                <a:lnTo>
                  <a:pt x="1602" y="4310"/>
                </a:lnTo>
                <a:lnTo>
                  <a:pt x="1604" y="4303"/>
                </a:lnTo>
                <a:lnTo>
                  <a:pt x="1607" y="4305"/>
                </a:lnTo>
                <a:lnTo>
                  <a:pt x="1610" y="4309"/>
                </a:lnTo>
                <a:lnTo>
                  <a:pt x="1612" y="4319"/>
                </a:lnTo>
                <a:lnTo>
                  <a:pt x="1612" y="4324"/>
                </a:lnTo>
                <a:lnTo>
                  <a:pt x="1616" y="4327"/>
                </a:lnTo>
                <a:lnTo>
                  <a:pt x="1619" y="4331"/>
                </a:lnTo>
                <a:lnTo>
                  <a:pt x="1624" y="4331"/>
                </a:lnTo>
                <a:lnTo>
                  <a:pt x="1638" y="4324"/>
                </a:lnTo>
                <a:lnTo>
                  <a:pt x="1651" y="4317"/>
                </a:lnTo>
                <a:lnTo>
                  <a:pt x="1648" y="4312"/>
                </a:lnTo>
                <a:lnTo>
                  <a:pt x="1648" y="4307"/>
                </a:lnTo>
                <a:lnTo>
                  <a:pt x="1651" y="4297"/>
                </a:lnTo>
                <a:lnTo>
                  <a:pt x="1662" y="4297"/>
                </a:lnTo>
                <a:lnTo>
                  <a:pt x="1670" y="4295"/>
                </a:lnTo>
                <a:lnTo>
                  <a:pt x="1675" y="4290"/>
                </a:lnTo>
                <a:lnTo>
                  <a:pt x="1679" y="4283"/>
                </a:lnTo>
                <a:lnTo>
                  <a:pt x="1680" y="4278"/>
                </a:lnTo>
                <a:lnTo>
                  <a:pt x="1682" y="4276"/>
                </a:lnTo>
                <a:lnTo>
                  <a:pt x="1686" y="4276"/>
                </a:lnTo>
                <a:lnTo>
                  <a:pt x="1686" y="4269"/>
                </a:lnTo>
                <a:lnTo>
                  <a:pt x="1687" y="4266"/>
                </a:lnTo>
                <a:lnTo>
                  <a:pt x="1691" y="4261"/>
                </a:lnTo>
                <a:lnTo>
                  <a:pt x="1692" y="4256"/>
                </a:lnTo>
                <a:lnTo>
                  <a:pt x="1701" y="4251"/>
                </a:lnTo>
                <a:lnTo>
                  <a:pt x="1706" y="4249"/>
                </a:lnTo>
                <a:lnTo>
                  <a:pt x="1713" y="4249"/>
                </a:lnTo>
                <a:lnTo>
                  <a:pt x="1713" y="4244"/>
                </a:lnTo>
                <a:lnTo>
                  <a:pt x="1715" y="4240"/>
                </a:lnTo>
                <a:lnTo>
                  <a:pt x="1716" y="4237"/>
                </a:lnTo>
                <a:lnTo>
                  <a:pt x="1720" y="4235"/>
                </a:lnTo>
                <a:lnTo>
                  <a:pt x="1721" y="4230"/>
                </a:lnTo>
                <a:lnTo>
                  <a:pt x="1723" y="4227"/>
                </a:lnTo>
                <a:lnTo>
                  <a:pt x="1730" y="4222"/>
                </a:lnTo>
                <a:lnTo>
                  <a:pt x="1739" y="4218"/>
                </a:lnTo>
                <a:lnTo>
                  <a:pt x="1747" y="4215"/>
                </a:lnTo>
                <a:lnTo>
                  <a:pt x="1745" y="4206"/>
                </a:lnTo>
                <a:lnTo>
                  <a:pt x="1745" y="4199"/>
                </a:lnTo>
                <a:lnTo>
                  <a:pt x="1747" y="4194"/>
                </a:lnTo>
                <a:lnTo>
                  <a:pt x="1749" y="4191"/>
                </a:lnTo>
                <a:lnTo>
                  <a:pt x="1756" y="4182"/>
                </a:lnTo>
                <a:lnTo>
                  <a:pt x="1761" y="4174"/>
                </a:lnTo>
                <a:lnTo>
                  <a:pt x="1766" y="4174"/>
                </a:lnTo>
                <a:lnTo>
                  <a:pt x="1771" y="4172"/>
                </a:lnTo>
                <a:lnTo>
                  <a:pt x="1779" y="4169"/>
                </a:lnTo>
                <a:lnTo>
                  <a:pt x="1788" y="4165"/>
                </a:lnTo>
                <a:lnTo>
                  <a:pt x="1795" y="4165"/>
                </a:lnTo>
                <a:lnTo>
                  <a:pt x="1802" y="4167"/>
                </a:lnTo>
                <a:lnTo>
                  <a:pt x="1803" y="4162"/>
                </a:lnTo>
                <a:lnTo>
                  <a:pt x="1805" y="4160"/>
                </a:lnTo>
                <a:lnTo>
                  <a:pt x="1808" y="4160"/>
                </a:lnTo>
                <a:lnTo>
                  <a:pt x="1810" y="4155"/>
                </a:lnTo>
                <a:lnTo>
                  <a:pt x="1812" y="4153"/>
                </a:lnTo>
                <a:lnTo>
                  <a:pt x="1815" y="4153"/>
                </a:lnTo>
                <a:lnTo>
                  <a:pt x="1814" y="4147"/>
                </a:lnTo>
                <a:lnTo>
                  <a:pt x="1812" y="4140"/>
                </a:lnTo>
                <a:lnTo>
                  <a:pt x="1808" y="4135"/>
                </a:lnTo>
                <a:lnTo>
                  <a:pt x="1808" y="4126"/>
                </a:lnTo>
                <a:lnTo>
                  <a:pt x="1774" y="4126"/>
                </a:lnTo>
                <a:lnTo>
                  <a:pt x="1773" y="4131"/>
                </a:lnTo>
                <a:lnTo>
                  <a:pt x="1771" y="4133"/>
                </a:lnTo>
                <a:lnTo>
                  <a:pt x="1767" y="4133"/>
                </a:lnTo>
                <a:lnTo>
                  <a:pt x="1733" y="4133"/>
                </a:lnTo>
                <a:lnTo>
                  <a:pt x="1730" y="4140"/>
                </a:lnTo>
                <a:lnTo>
                  <a:pt x="1725" y="4145"/>
                </a:lnTo>
                <a:lnTo>
                  <a:pt x="1716" y="4147"/>
                </a:lnTo>
                <a:lnTo>
                  <a:pt x="1706" y="4147"/>
                </a:lnTo>
                <a:lnTo>
                  <a:pt x="1706" y="4150"/>
                </a:lnTo>
                <a:lnTo>
                  <a:pt x="1704" y="4150"/>
                </a:lnTo>
                <a:lnTo>
                  <a:pt x="1703" y="4152"/>
                </a:lnTo>
                <a:lnTo>
                  <a:pt x="1703" y="4150"/>
                </a:lnTo>
                <a:lnTo>
                  <a:pt x="1706" y="4147"/>
                </a:lnTo>
                <a:lnTo>
                  <a:pt x="1709" y="4140"/>
                </a:lnTo>
                <a:lnTo>
                  <a:pt x="1715" y="4135"/>
                </a:lnTo>
                <a:lnTo>
                  <a:pt x="1723" y="4133"/>
                </a:lnTo>
                <a:lnTo>
                  <a:pt x="1733" y="4133"/>
                </a:lnTo>
                <a:lnTo>
                  <a:pt x="1735" y="4130"/>
                </a:lnTo>
                <a:lnTo>
                  <a:pt x="1737" y="4128"/>
                </a:lnTo>
                <a:lnTo>
                  <a:pt x="1744" y="4126"/>
                </a:lnTo>
                <a:lnTo>
                  <a:pt x="1761" y="4126"/>
                </a:lnTo>
                <a:lnTo>
                  <a:pt x="1761" y="4124"/>
                </a:lnTo>
                <a:lnTo>
                  <a:pt x="1762" y="4123"/>
                </a:lnTo>
                <a:lnTo>
                  <a:pt x="1767" y="4121"/>
                </a:lnTo>
                <a:lnTo>
                  <a:pt x="1781" y="4119"/>
                </a:lnTo>
                <a:lnTo>
                  <a:pt x="1783" y="4111"/>
                </a:lnTo>
                <a:lnTo>
                  <a:pt x="1781" y="4106"/>
                </a:lnTo>
                <a:lnTo>
                  <a:pt x="1779" y="4101"/>
                </a:lnTo>
                <a:lnTo>
                  <a:pt x="1776" y="4097"/>
                </a:lnTo>
                <a:lnTo>
                  <a:pt x="1773" y="4094"/>
                </a:lnTo>
                <a:lnTo>
                  <a:pt x="1769" y="4090"/>
                </a:lnTo>
                <a:lnTo>
                  <a:pt x="1767" y="4085"/>
                </a:lnTo>
                <a:lnTo>
                  <a:pt x="1767" y="4078"/>
                </a:lnTo>
                <a:lnTo>
                  <a:pt x="1774" y="4082"/>
                </a:lnTo>
                <a:lnTo>
                  <a:pt x="1779" y="4087"/>
                </a:lnTo>
                <a:lnTo>
                  <a:pt x="1790" y="4097"/>
                </a:lnTo>
                <a:lnTo>
                  <a:pt x="1793" y="4102"/>
                </a:lnTo>
                <a:lnTo>
                  <a:pt x="1800" y="4107"/>
                </a:lnTo>
                <a:lnTo>
                  <a:pt x="1807" y="4111"/>
                </a:lnTo>
                <a:lnTo>
                  <a:pt x="1815" y="4112"/>
                </a:lnTo>
                <a:lnTo>
                  <a:pt x="1815" y="4107"/>
                </a:lnTo>
                <a:lnTo>
                  <a:pt x="1814" y="4104"/>
                </a:lnTo>
                <a:lnTo>
                  <a:pt x="1810" y="4097"/>
                </a:lnTo>
                <a:lnTo>
                  <a:pt x="1808" y="4094"/>
                </a:lnTo>
                <a:lnTo>
                  <a:pt x="1803" y="4083"/>
                </a:lnTo>
                <a:lnTo>
                  <a:pt x="1796" y="4075"/>
                </a:lnTo>
                <a:lnTo>
                  <a:pt x="1785" y="4066"/>
                </a:lnTo>
                <a:lnTo>
                  <a:pt x="1783" y="4065"/>
                </a:lnTo>
                <a:lnTo>
                  <a:pt x="1776" y="4056"/>
                </a:lnTo>
                <a:lnTo>
                  <a:pt x="1773" y="4053"/>
                </a:lnTo>
                <a:lnTo>
                  <a:pt x="1767" y="4051"/>
                </a:lnTo>
                <a:lnTo>
                  <a:pt x="1766" y="4041"/>
                </a:lnTo>
                <a:lnTo>
                  <a:pt x="1762" y="4034"/>
                </a:lnTo>
                <a:lnTo>
                  <a:pt x="1759" y="4027"/>
                </a:lnTo>
                <a:lnTo>
                  <a:pt x="1754" y="4020"/>
                </a:lnTo>
                <a:lnTo>
                  <a:pt x="1742" y="4010"/>
                </a:lnTo>
                <a:lnTo>
                  <a:pt x="1737" y="4003"/>
                </a:lnTo>
                <a:lnTo>
                  <a:pt x="1733" y="3997"/>
                </a:lnTo>
                <a:lnTo>
                  <a:pt x="1725" y="3995"/>
                </a:lnTo>
                <a:lnTo>
                  <a:pt x="1720" y="3993"/>
                </a:lnTo>
                <a:lnTo>
                  <a:pt x="1708" y="3988"/>
                </a:lnTo>
                <a:lnTo>
                  <a:pt x="1703" y="3985"/>
                </a:lnTo>
                <a:lnTo>
                  <a:pt x="1696" y="3983"/>
                </a:lnTo>
                <a:lnTo>
                  <a:pt x="1689" y="3981"/>
                </a:lnTo>
                <a:lnTo>
                  <a:pt x="1679" y="3983"/>
                </a:lnTo>
                <a:lnTo>
                  <a:pt x="1674" y="3981"/>
                </a:lnTo>
                <a:lnTo>
                  <a:pt x="1672" y="3979"/>
                </a:lnTo>
                <a:lnTo>
                  <a:pt x="1672" y="3976"/>
                </a:lnTo>
                <a:lnTo>
                  <a:pt x="1667" y="3974"/>
                </a:lnTo>
                <a:lnTo>
                  <a:pt x="1665" y="3973"/>
                </a:lnTo>
                <a:lnTo>
                  <a:pt x="1665" y="3969"/>
                </a:lnTo>
                <a:lnTo>
                  <a:pt x="1665" y="3962"/>
                </a:lnTo>
                <a:lnTo>
                  <a:pt x="1665" y="3956"/>
                </a:lnTo>
                <a:lnTo>
                  <a:pt x="1668" y="3952"/>
                </a:lnTo>
                <a:lnTo>
                  <a:pt x="1672" y="3950"/>
                </a:lnTo>
                <a:lnTo>
                  <a:pt x="1679" y="3949"/>
                </a:lnTo>
                <a:lnTo>
                  <a:pt x="1680" y="3947"/>
                </a:lnTo>
                <a:lnTo>
                  <a:pt x="1682" y="3945"/>
                </a:lnTo>
                <a:lnTo>
                  <a:pt x="1686" y="3942"/>
                </a:lnTo>
                <a:lnTo>
                  <a:pt x="1687" y="3937"/>
                </a:lnTo>
                <a:lnTo>
                  <a:pt x="1689" y="3935"/>
                </a:lnTo>
                <a:lnTo>
                  <a:pt x="1692" y="3935"/>
                </a:lnTo>
                <a:lnTo>
                  <a:pt x="1689" y="3930"/>
                </a:lnTo>
                <a:lnTo>
                  <a:pt x="1686" y="3925"/>
                </a:lnTo>
                <a:lnTo>
                  <a:pt x="1680" y="3921"/>
                </a:lnTo>
                <a:lnTo>
                  <a:pt x="1679" y="3915"/>
                </a:lnTo>
                <a:lnTo>
                  <a:pt x="1667" y="3915"/>
                </a:lnTo>
                <a:lnTo>
                  <a:pt x="1662" y="3915"/>
                </a:lnTo>
                <a:lnTo>
                  <a:pt x="1658" y="3911"/>
                </a:lnTo>
                <a:lnTo>
                  <a:pt x="1655" y="3910"/>
                </a:lnTo>
                <a:lnTo>
                  <a:pt x="1651" y="3906"/>
                </a:lnTo>
                <a:lnTo>
                  <a:pt x="1651" y="3901"/>
                </a:lnTo>
                <a:lnTo>
                  <a:pt x="1651" y="3894"/>
                </a:lnTo>
                <a:lnTo>
                  <a:pt x="1646" y="3891"/>
                </a:lnTo>
                <a:lnTo>
                  <a:pt x="1639" y="3889"/>
                </a:lnTo>
                <a:lnTo>
                  <a:pt x="1624" y="3887"/>
                </a:lnTo>
                <a:lnTo>
                  <a:pt x="1610" y="3884"/>
                </a:lnTo>
                <a:lnTo>
                  <a:pt x="1597" y="3881"/>
                </a:lnTo>
                <a:lnTo>
                  <a:pt x="1592" y="3872"/>
                </a:lnTo>
                <a:lnTo>
                  <a:pt x="1588" y="3869"/>
                </a:lnTo>
                <a:lnTo>
                  <a:pt x="1583" y="3867"/>
                </a:lnTo>
                <a:lnTo>
                  <a:pt x="1583" y="3863"/>
                </a:lnTo>
                <a:lnTo>
                  <a:pt x="1585" y="3858"/>
                </a:lnTo>
                <a:lnTo>
                  <a:pt x="1585" y="3853"/>
                </a:lnTo>
                <a:lnTo>
                  <a:pt x="1583" y="3851"/>
                </a:lnTo>
                <a:lnTo>
                  <a:pt x="1580" y="3850"/>
                </a:lnTo>
                <a:lnTo>
                  <a:pt x="1569" y="3845"/>
                </a:lnTo>
                <a:lnTo>
                  <a:pt x="1566" y="3841"/>
                </a:lnTo>
                <a:lnTo>
                  <a:pt x="1561" y="3836"/>
                </a:lnTo>
                <a:lnTo>
                  <a:pt x="1561" y="3833"/>
                </a:lnTo>
                <a:lnTo>
                  <a:pt x="1558" y="3824"/>
                </a:lnTo>
                <a:lnTo>
                  <a:pt x="1554" y="3822"/>
                </a:lnTo>
                <a:lnTo>
                  <a:pt x="1549" y="3819"/>
                </a:lnTo>
                <a:lnTo>
                  <a:pt x="1549" y="3816"/>
                </a:lnTo>
                <a:lnTo>
                  <a:pt x="1551" y="3810"/>
                </a:lnTo>
                <a:lnTo>
                  <a:pt x="1554" y="3804"/>
                </a:lnTo>
                <a:lnTo>
                  <a:pt x="1556" y="3795"/>
                </a:lnTo>
                <a:lnTo>
                  <a:pt x="1556" y="3785"/>
                </a:lnTo>
                <a:lnTo>
                  <a:pt x="1551" y="3785"/>
                </a:lnTo>
                <a:lnTo>
                  <a:pt x="1547" y="3783"/>
                </a:lnTo>
                <a:lnTo>
                  <a:pt x="1544" y="3781"/>
                </a:lnTo>
                <a:lnTo>
                  <a:pt x="1542" y="3778"/>
                </a:lnTo>
                <a:lnTo>
                  <a:pt x="1535" y="3778"/>
                </a:lnTo>
                <a:lnTo>
                  <a:pt x="1532" y="3778"/>
                </a:lnTo>
                <a:lnTo>
                  <a:pt x="1523" y="3781"/>
                </a:lnTo>
                <a:lnTo>
                  <a:pt x="1522" y="3783"/>
                </a:lnTo>
                <a:lnTo>
                  <a:pt x="1511" y="3788"/>
                </a:lnTo>
                <a:lnTo>
                  <a:pt x="1505" y="3792"/>
                </a:lnTo>
                <a:lnTo>
                  <a:pt x="1498" y="3795"/>
                </a:lnTo>
                <a:lnTo>
                  <a:pt x="1494" y="3798"/>
                </a:lnTo>
                <a:lnTo>
                  <a:pt x="1493" y="3802"/>
                </a:lnTo>
                <a:lnTo>
                  <a:pt x="1491" y="3805"/>
                </a:lnTo>
                <a:lnTo>
                  <a:pt x="1486" y="3816"/>
                </a:lnTo>
                <a:lnTo>
                  <a:pt x="1481" y="3826"/>
                </a:lnTo>
                <a:lnTo>
                  <a:pt x="1472" y="3821"/>
                </a:lnTo>
                <a:lnTo>
                  <a:pt x="1469" y="3817"/>
                </a:lnTo>
                <a:lnTo>
                  <a:pt x="1467" y="3812"/>
                </a:lnTo>
                <a:lnTo>
                  <a:pt x="1467" y="3805"/>
                </a:lnTo>
                <a:lnTo>
                  <a:pt x="1467" y="3800"/>
                </a:lnTo>
                <a:lnTo>
                  <a:pt x="1465" y="3795"/>
                </a:lnTo>
                <a:lnTo>
                  <a:pt x="1462" y="3787"/>
                </a:lnTo>
                <a:lnTo>
                  <a:pt x="1457" y="3780"/>
                </a:lnTo>
                <a:lnTo>
                  <a:pt x="1454" y="3771"/>
                </a:lnTo>
                <a:lnTo>
                  <a:pt x="1436" y="3771"/>
                </a:lnTo>
                <a:lnTo>
                  <a:pt x="1423" y="3771"/>
                </a:lnTo>
                <a:lnTo>
                  <a:pt x="1399" y="3764"/>
                </a:lnTo>
                <a:lnTo>
                  <a:pt x="1385" y="3764"/>
                </a:lnTo>
                <a:lnTo>
                  <a:pt x="1384" y="3758"/>
                </a:lnTo>
                <a:lnTo>
                  <a:pt x="1384" y="3751"/>
                </a:lnTo>
                <a:lnTo>
                  <a:pt x="1387" y="3742"/>
                </a:lnTo>
                <a:lnTo>
                  <a:pt x="1390" y="3734"/>
                </a:lnTo>
                <a:lnTo>
                  <a:pt x="1392" y="3729"/>
                </a:lnTo>
                <a:lnTo>
                  <a:pt x="1392" y="3723"/>
                </a:lnTo>
                <a:lnTo>
                  <a:pt x="1392" y="3713"/>
                </a:lnTo>
                <a:lnTo>
                  <a:pt x="1390" y="3705"/>
                </a:lnTo>
                <a:lnTo>
                  <a:pt x="1385" y="3700"/>
                </a:lnTo>
                <a:lnTo>
                  <a:pt x="1378" y="3696"/>
                </a:lnTo>
                <a:lnTo>
                  <a:pt x="1378" y="3689"/>
                </a:lnTo>
                <a:lnTo>
                  <a:pt x="1380" y="3686"/>
                </a:lnTo>
                <a:lnTo>
                  <a:pt x="1384" y="3681"/>
                </a:lnTo>
                <a:lnTo>
                  <a:pt x="1385" y="3676"/>
                </a:lnTo>
                <a:lnTo>
                  <a:pt x="1384" y="3669"/>
                </a:lnTo>
                <a:lnTo>
                  <a:pt x="1380" y="3664"/>
                </a:lnTo>
                <a:lnTo>
                  <a:pt x="1373" y="3654"/>
                </a:lnTo>
                <a:lnTo>
                  <a:pt x="1365" y="3645"/>
                </a:lnTo>
                <a:lnTo>
                  <a:pt x="1358" y="3635"/>
                </a:lnTo>
                <a:lnTo>
                  <a:pt x="1358" y="3580"/>
                </a:lnTo>
                <a:lnTo>
                  <a:pt x="1361" y="3579"/>
                </a:lnTo>
                <a:lnTo>
                  <a:pt x="1361" y="3575"/>
                </a:lnTo>
                <a:lnTo>
                  <a:pt x="1360" y="3572"/>
                </a:lnTo>
                <a:lnTo>
                  <a:pt x="1358" y="3567"/>
                </a:lnTo>
                <a:lnTo>
                  <a:pt x="1360" y="3563"/>
                </a:lnTo>
                <a:lnTo>
                  <a:pt x="1361" y="3560"/>
                </a:lnTo>
                <a:lnTo>
                  <a:pt x="1363" y="3558"/>
                </a:lnTo>
                <a:lnTo>
                  <a:pt x="1365" y="3553"/>
                </a:lnTo>
                <a:lnTo>
                  <a:pt x="1365" y="3478"/>
                </a:lnTo>
                <a:lnTo>
                  <a:pt x="1365" y="3473"/>
                </a:lnTo>
                <a:lnTo>
                  <a:pt x="1365" y="3468"/>
                </a:lnTo>
                <a:lnTo>
                  <a:pt x="1363" y="3464"/>
                </a:lnTo>
                <a:lnTo>
                  <a:pt x="1360" y="3463"/>
                </a:lnTo>
                <a:lnTo>
                  <a:pt x="1355" y="3457"/>
                </a:lnTo>
                <a:lnTo>
                  <a:pt x="1351" y="3456"/>
                </a:lnTo>
                <a:lnTo>
                  <a:pt x="1351" y="3451"/>
                </a:lnTo>
                <a:lnTo>
                  <a:pt x="1351" y="3444"/>
                </a:lnTo>
                <a:lnTo>
                  <a:pt x="1355" y="3437"/>
                </a:lnTo>
                <a:lnTo>
                  <a:pt x="1358" y="3432"/>
                </a:lnTo>
                <a:lnTo>
                  <a:pt x="1358" y="3423"/>
                </a:lnTo>
                <a:lnTo>
                  <a:pt x="1355" y="3418"/>
                </a:lnTo>
                <a:lnTo>
                  <a:pt x="1353" y="3411"/>
                </a:lnTo>
                <a:lnTo>
                  <a:pt x="1350" y="3406"/>
                </a:lnTo>
                <a:lnTo>
                  <a:pt x="1348" y="3405"/>
                </a:lnTo>
                <a:lnTo>
                  <a:pt x="1344" y="3403"/>
                </a:lnTo>
                <a:lnTo>
                  <a:pt x="1344" y="3398"/>
                </a:lnTo>
                <a:lnTo>
                  <a:pt x="1343" y="3394"/>
                </a:lnTo>
                <a:lnTo>
                  <a:pt x="1341" y="3391"/>
                </a:lnTo>
                <a:lnTo>
                  <a:pt x="1338" y="3389"/>
                </a:lnTo>
                <a:lnTo>
                  <a:pt x="1334" y="3389"/>
                </a:lnTo>
                <a:lnTo>
                  <a:pt x="1332" y="3388"/>
                </a:lnTo>
                <a:lnTo>
                  <a:pt x="1331" y="3382"/>
                </a:lnTo>
                <a:lnTo>
                  <a:pt x="1331" y="3370"/>
                </a:lnTo>
                <a:lnTo>
                  <a:pt x="1334" y="3362"/>
                </a:lnTo>
                <a:lnTo>
                  <a:pt x="1338" y="3353"/>
                </a:lnTo>
                <a:lnTo>
                  <a:pt x="1343" y="3347"/>
                </a:lnTo>
                <a:lnTo>
                  <a:pt x="1348" y="3340"/>
                </a:lnTo>
                <a:lnTo>
                  <a:pt x="1351" y="3331"/>
                </a:lnTo>
                <a:lnTo>
                  <a:pt x="1353" y="3321"/>
                </a:lnTo>
                <a:lnTo>
                  <a:pt x="1351" y="3307"/>
                </a:lnTo>
                <a:lnTo>
                  <a:pt x="1363" y="3309"/>
                </a:lnTo>
                <a:lnTo>
                  <a:pt x="1373" y="3312"/>
                </a:lnTo>
                <a:lnTo>
                  <a:pt x="1392" y="3321"/>
                </a:lnTo>
                <a:lnTo>
                  <a:pt x="1392" y="3328"/>
                </a:lnTo>
                <a:lnTo>
                  <a:pt x="1392" y="3335"/>
                </a:lnTo>
                <a:lnTo>
                  <a:pt x="1394" y="3340"/>
                </a:lnTo>
                <a:lnTo>
                  <a:pt x="1399" y="3341"/>
                </a:lnTo>
                <a:lnTo>
                  <a:pt x="1401" y="3343"/>
                </a:lnTo>
                <a:lnTo>
                  <a:pt x="1402" y="3345"/>
                </a:lnTo>
                <a:lnTo>
                  <a:pt x="1406" y="3348"/>
                </a:lnTo>
                <a:lnTo>
                  <a:pt x="1411" y="3350"/>
                </a:lnTo>
                <a:lnTo>
                  <a:pt x="1413" y="3352"/>
                </a:lnTo>
                <a:lnTo>
                  <a:pt x="1413" y="3355"/>
                </a:lnTo>
                <a:lnTo>
                  <a:pt x="1414" y="3355"/>
                </a:lnTo>
                <a:lnTo>
                  <a:pt x="1416" y="3353"/>
                </a:lnTo>
                <a:lnTo>
                  <a:pt x="1419" y="3343"/>
                </a:lnTo>
                <a:lnTo>
                  <a:pt x="1421" y="3335"/>
                </a:lnTo>
                <a:lnTo>
                  <a:pt x="1421" y="3329"/>
                </a:lnTo>
                <a:lnTo>
                  <a:pt x="1419" y="3328"/>
                </a:lnTo>
                <a:lnTo>
                  <a:pt x="1413" y="3328"/>
                </a:lnTo>
                <a:lnTo>
                  <a:pt x="1414" y="3323"/>
                </a:lnTo>
                <a:lnTo>
                  <a:pt x="1418" y="3316"/>
                </a:lnTo>
                <a:lnTo>
                  <a:pt x="1419" y="3309"/>
                </a:lnTo>
                <a:lnTo>
                  <a:pt x="1419" y="3306"/>
                </a:lnTo>
                <a:lnTo>
                  <a:pt x="1419" y="3300"/>
                </a:lnTo>
                <a:lnTo>
                  <a:pt x="1419" y="3294"/>
                </a:lnTo>
                <a:lnTo>
                  <a:pt x="1418" y="3288"/>
                </a:lnTo>
                <a:lnTo>
                  <a:pt x="1414" y="3285"/>
                </a:lnTo>
                <a:lnTo>
                  <a:pt x="1411" y="3282"/>
                </a:lnTo>
                <a:lnTo>
                  <a:pt x="1404" y="3275"/>
                </a:lnTo>
                <a:lnTo>
                  <a:pt x="1401" y="3271"/>
                </a:lnTo>
                <a:lnTo>
                  <a:pt x="1399" y="3266"/>
                </a:lnTo>
                <a:lnTo>
                  <a:pt x="1397" y="3265"/>
                </a:lnTo>
                <a:lnTo>
                  <a:pt x="1396" y="3263"/>
                </a:lnTo>
                <a:lnTo>
                  <a:pt x="1392" y="3259"/>
                </a:lnTo>
                <a:lnTo>
                  <a:pt x="1390" y="3254"/>
                </a:lnTo>
                <a:lnTo>
                  <a:pt x="1389" y="3253"/>
                </a:lnTo>
                <a:lnTo>
                  <a:pt x="1385" y="3253"/>
                </a:lnTo>
                <a:lnTo>
                  <a:pt x="1384" y="3249"/>
                </a:lnTo>
                <a:lnTo>
                  <a:pt x="1382" y="3246"/>
                </a:lnTo>
                <a:lnTo>
                  <a:pt x="1378" y="3244"/>
                </a:lnTo>
                <a:lnTo>
                  <a:pt x="1378" y="3239"/>
                </a:lnTo>
                <a:lnTo>
                  <a:pt x="1382" y="3225"/>
                </a:lnTo>
                <a:lnTo>
                  <a:pt x="1385" y="3210"/>
                </a:lnTo>
                <a:lnTo>
                  <a:pt x="1389" y="3178"/>
                </a:lnTo>
                <a:lnTo>
                  <a:pt x="1394" y="3147"/>
                </a:lnTo>
                <a:lnTo>
                  <a:pt x="1399" y="3116"/>
                </a:lnTo>
                <a:lnTo>
                  <a:pt x="1402" y="3116"/>
                </a:lnTo>
                <a:lnTo>
                  <a:pt x="1404" y="3114"/>
                </a:lnTo>
                <a:lnTo>
                  <a:pt x="1406" y="3109"/>
                </a:lnTo>
                <a:lnTo>
                  <a:pt x="1406" y="3103"/>
                </a:lnTo>
                <a:lnTo>
                  <a:pt x="1402" y="3099"/>
                </a:lnTo>
                <a:lnTo>
                  <a:pt x="1401" y="3094"/>
                </a:lnTo>
                <a:lnTo>
                  <a:pt x="1399" y="3089"/>
                </a:lnTo>
                <a:lnTo>
                  <a:pt x="1399" y="3084"/>
                </a:lnTo>
                <a:lnTo>
                  <a:pt x="1397" y="3080"/>
                </a:lnTo>
                <a:lnTo>
                  <a:pt x="1396" y="3077"/>
                </a:lnTo>
                <a:lnTo>
                  <a:pt x="1392" y="3075"/>
                </a:lnTo>
                <a:lnTo>
                  <a:pt x="1392" y="3068"/>
                </a:lnTo>
                <a:lnTo>
                  <a:pt x="1396" y="3062"/>
                </a:lnTo>
                <a:lnTo>
                  <a:pt x="1399" y="3057"/>
                </a:lnTo>
                <a:lnTo>
                  <a:pt x="1399" y="3048"/>
                </a:lnTo>
                <a:lnTo>
                  <a:pt x="1394" y="3046"/>
                </a:lnTo>
                <a:lnTo>
                  <a:pt x="1392" y="3045"/>
                </a:lnTo>
                <a:lnTo>
                  <a:pt x="1392" y="3041"/>
                </a:lnTo>
                <a:lnTo>
                  <a:pt x="1387" y="3039"/>
                </a:lnTo>
                <a:lnTo>
                  <a:pt x="1385" y="3038"/>
                </a:lnTo>
                <a:lnTo>
                  <a:pt x="1385" y="3034"/>
                </a:lnTo>
                <a:lnTo>
                  <a:pt x="1372" y="3024"/>
                </a:lnTo>
                <a:lnTo>
                  <a:pt x="1365" y="3019"/>
                </a:lnTo>
                <a:lnTo>
                  <a:pt x="1360" y="3012"/>
                </a:lnTo>
                <a:lnTo>
                  <a:pt x="1355" y="3005"/>
                </a:lnTo>
                <a:lnTo>
                  <a:pt x="1351" y="2997"/>
                </a:lnTo>
                <a:lnTo>
                  <a:pt x="1350" y="2987"/>
                </a:lnTo>
                <a:lnTo>
                  <a:pt x="1351" y="2973"/>
                </a:lnTo>
                <a:lnTo>
                  <a:pt x="1356" y="2973"/>
                </a:lnTo>
                <a:lnTo>
                  <a:pt x="1360" y="2975"/>
                </a:lnTo>
                <a:lnTo>
                  <a:pt x="1363" y="2976"/>
                </a:lnTo>
                <a:lnTo>
                  <a:pt x="1365" y="2980"/>
                </a:lnTo>
                <a:lnTo>
                  <a:pt x="1367" y="2987"/>
                </a:lnTo>
                <a:lnTo>
                  <a:pt x="1368" y="2997"/>
                </a:lnTo>
                <a:lnTo>
                  <a:pt x="1370" y="3005"/>
                </a:lnTo>
                <a:lnTo>
                  <a:pt x="1373" y="3012"/>
                </a:lnTo>
                <a:lnTo>
                  <a:pt x="1377" y="3014"/>
                </a:lnTo>
                <a:lnTo>
                  <a:pt x="1380" y="3016"/>
                </a:lnTo>
                <a:lnTo>
                  <a:pt x="1385" y="3016"/>
                </a:lnTo>
                <a:lnTo>
                  <a:pt x="1392" y="3014"/>
                </a:lnTo>
                <a:lnTo>
                  <a:pt x="1396" y="3012"/>
                </a:lnTo>
                <a:lnTo>
                  <a:pt x="1397" y="3010"/>
                </a:lnTo>
                <a:lnTo>
                  <a:pt x="1399" y="3004"/>
                </a:lnTo>
                <a:lnTo>
                  <a:pt x="1399" y="2987"/>
                </a:lnTo>
                <a:lnTo>
                  <a:pt x="1390" y="2982"/>
                </a:lnTo>
                <a:lnTo>
                  <a:pt x="1387" y="2978"/>
                </a:lnTo>
                <a:lnTo>
                  <a:pt x="1385" y="2973"/>
                </a:lnTo>
                <a:lnTo>
                  <a:pt x="1375" y="2968"/>
                </a:lnTo>
                <a:lnTo>
                  <a:pt x="1372" y="2964"/>
                </a:lnTo>
                <a:lnTo>
                  <a:pt x="1368" y="2959"/>
                </a:lnTo>
                <a:lnTo>
                  <a:pt x="1367" y="2954"/>
                </a:lnTo>
                <a:lnTo>
                  <a:pt x="1365" y="2947"/>
                </a:lnTo>
                <a:lnTo>
                  <a:pt x="1363" y="2941"/>
                </a:lnTo>
                <a:lnTo>
                  <a:pt x="1365" y="2932"/>
                </a:lnTo>
                <a:lnTo>
                  <a:pt x="1370" y="2935"/>
                </a:lnTo>
                <a:lnTo>
                  <a:pt x="1375" y="2939"/>
                </a:lnTo>
                <a:lnTo>
                  <a:pt x="1377" y="2946"/>
                </a:lnTo>
                <a:lnTo>
                  <a:pt x="1378" y="2953"/>
                </a:lnTo>
                <a:lnTo>
                  <a:pt x="1387" y="2958"/>
                </a:lnTo>
                <a:lnTo>
                  <a:pt x="1390" y="2961"/>
                </a:lnTo>
                <a:lnTo>
                  <a:pt x="1392" y="2966"/>
                </a:lnTo>
                <a:lnTo>
                  <a:pt x="1394" y="2968"/>
                </a:lnTo>
                <a:lnTo>
                  <a:pt x="1396" y="2970"/>
                </a:lnTo>
                <a:lnTo>
                  <a:pt x="1399" y="2973"/>
                </a:lnTo>
                <a:lnTo>
                  <a:pt x="1401" y="2978"/>
                </a:lnTo>
                <a:lnTo>
                  <a:pt x="1402" y="2980"/>
                </a:lnTo>
                <a:lnTo>
                  <a:pt x="1406" y="2980"/>
                </a:lnTo>
                <a:lnTo>
                  <a:pt x="1411" y="2988"/>
                </a:lnTo>
                <a:lnTo>
                  <a:pt x="1414" y="2992"/>
                </a:lnTo>
                <a:lnTo>
                  <a:pt x="1419" y="2993"/>
                </a:lnTo>
                <a:lnTo>
                  <a:pt x="1425" y="2995"/>
                </a:lnTo>
                <a:lnTo>
                  <a:pt x="1426" y="2997"/>
                </a:lnTo>
                <a:lnTo>
                  <a:pt x="1426" y="3000"/>
                </a:lnTo>
                <a:lnTo>
                  <a:pt x="1433" y="3000"/>
                </a:lnTo>
                <a:lnTo>
                  <a:pt x="1436" y="2999"/>
                </a:lnTo>
                <a:lnTo>
                  <a:pt x="1438" y="2997"/>
                </a:lnTo>
                <a:lnTo>
                  <a:pt x="1438" y="2993"/>
                </a:lnTo>
                <a:lnTo>
                  <a:pt x="1436" y="2988"/>
                </a:lnTo>
                <a:lnTo>
                  <a:pt x="1435" y="2987"/>
                </a:lnTo>
                <a:lnTo>
                  <a:pt x="1433" y="2987"/>
                </a:lnTo>
                <a:lnTo>
                  <a:pt x="1433" y="2978"/>
                </a:lnTo>
                <a:lnTo>
                  <a:pt x="1431" y="2971"/>
                </a:lnTo>
                <a:lnTo>
                  <a:pt x="1428" y="2966"/>
                </a:lnTo>
                <a:lnTo>
                  <a:pt x="1426" y="2959"/>
                </a:lnTo>
                <a:lnTo>
                  <a:pt x="1428" y="2954"/>
                </a:lnTo>
                <a:lnTo>
                  <a:pt x="1430" y="2953"/>
                </a:lnTo>
                <a:lnTo>
                  <a:pt x="1433" y="2953"/>
                </a:lnTo>
                <a:lnTo>
                  <a:pt x="1436" y="2951"/>
                </a:lnTo>
                <a:lnTo>
                  <a:pt x="1438" y="2947"/>
                </a:lnTo>
                <a:lnTo>
                  <a:pt x="1440" y="2939"/>
                </a:lnTo>
                <a:lnTo>
                  <a:pt x="1443" y="2939"/>
                </a:lnTo>
                <a:lnTo>
                  <a:pt x="1445" y="2937"/>
                </a:lnTo>
                <a:lnTo>
                  <a:pt x="1447" y="2932"/>
                </a:lnTo>
                <a:lnTo>
                  <a:pt x="1450" y="2927"/>
                </a:lnTo>
                <a:lnTo>
                  <a:pt x="1452" y="2920"/>
                </a:lnTo>
                <a:lnTo>
                  <a:pt x="1454" y="2913"/>
                </a:lnTo>
                <a:lnTo>
                  <a:pt x="1454" y="2905"/>
                </a:lnTo>
                <a:lnTo>
                  <a:pt x="1459" y="2905"/>
                </a:lnTo>
                <a:lnTo>
                  <a:pt x="1464" y="2905"/>
                </a:lnTo>
                <a:lnTo>
                  <a:pt x="1469" y="2910"/>
                </a:lnTo>
                <a:lnTo>
                  <a:pt x="1476" y="2913"/>
                </a:lnTo>
                <a:lnTo>
                  <a:pt x="1481" y="2913"/>
                </a:lnTo>
                <a:lnTo>
                  <a:pt x="1488" y="2912"/>
                </a:lnTo>
                <a:lnTo>
                  <a:pt x="1488" y="2905"/>
                </a:lnTo>
                <a:lnTo>
                  <a:pt x="1488" y="2898"/>
                </a:lnTo>
                <a:lnTo>
                  <a:pt x="1486" y="2893"/>
                </a:lnTo>
                <a:lnTo>
                  <a:pt x="1481" y="2891"/>
                </a:lnTo>
                <a:lnTo>
                  <a:pt x="1474" y="2891"/>
                </a:lnTo>
                <a:lnTo>
                  <a:pt x="1476" y="2886"/>
                </a:lnTo>
                <a:lnTo>
                  <a:pt x="1477" y="2884"/>
                </a:lnTo>
                <a:lnTo>
                  <a:pt x="1481" y="2884"/>
                </a:lnTo>
                <a:lnTo>
                  <a:pt x="1501" y="2884"/>
                </a:lnTo>
                <a:lnTo>
                  <a:pt x="1498" y="2879"/>
                </a:lnTo>
                <a:lnTo>
                  <a:pt x="1496" y="2872"/>
                </a:lnTo>
                <a:lnTo>
                  <a:pt x="1494" y="2869"/>
                </a:lnTo>
                <a:lnTo>
                  <a:pt x="1496" y="2867"/>
                </a:lnTo>
                <a:lnTo>
                  <a:pt x="1498" y="2866"/>
                </a:lnTo>
                <a:lnTo>
                  <a:pt x="1501" y="2864"/>
                </a:lnTo>
                <a:lnTo>
                  <a:pt x="1505" y="2862"/>
                </a:lnTo>
                <a:lnTo>
                  <a:pt x="1506" y="2860"/>
                </a:lnTo>
                <a:lnTo>
                  <a:pt x="1506" y="2857"/>
                </a:lnTo>
                <a:lnTo>
                  <a:pt x="1506" y="2855"/>
                </a:lnTo>
                <a:lnTo>
                  <a:pt x="1503" y="2849"/>
                </a:lnTo>
                <a:lnTo>
                  <a:pt x="1501" y="2843"/>
                </a:lnTo>
                <a:lnTo>
                  <a:pt x="1500" y="2840"/>
                </a:lnTo>
                <a:lnTo>
                  <a:pt x="1496" y="2840"/>
                </a:lnTo>
                <a:lnTo>
                  <a:pt x="1493" y="2842"/>
                </a:lnTo>
                <a:lnTo>
                  <a:pt x="1488" y="2843"/>
                </a:lnTo>
                <a:lnTo>
                  <a:pt x="1486" y="2845"/>
                </a:lnTo>
                <a:lnTo>
                  <a:pt x="1484" y="2847"/>
                </a:lnTo>
                <a:lnTo>
                  <a:pt x="1481" y="2850"/>
                </a:lnTo>
                <a:lnTo>
                  <a:pt x="1476" y="2852"/>
                </a:lnTo>
                <a:lnTo>
                  <a:pt x="1474" y="2854"/>
                </a:lnTo>
                <a:lnTo>
                  <a:pt x="1474" y="2857"/>
                </a:lnTo>
                <a:lnTo>
                  <a:pt x="1471" y="2855"/>
                </a:lnTo>
                <a:lnTo>
                  <a:pt x="1469" y="2854"/>
                </a:lnTo>
                <a:lnTo>
                  <a:pt x="1467" y="2847"/>
                </a:lnTo>
                <a:lnTo>
                  <a:pt x="1469" y="2838"/>
                </a:lnTo>
                <a:lnTo>
                  <a:pt x="1467" y="2830"/>
                </a:lnTo>
                <a:lnTo>
                  <a:pt x="1464" y="2830"/>
                </a:lnTo>
                <a:lnTo>
                  <a:pt x="1460" y="2830"/>
                </a:lnTo>
                <a:lnTo>
                  <a:pt x="1459" y="2826"/>
                </a:lnTo>
                <a:lnTo>
                  <a:pt x="1459" y="2821"/>
                </a:lnTo>
                <a:lnTo>
                  <a:pt x="1457" y="2816"/>
                </a:lnTo>
                <a:lnTo>
                  <a:pt x="1454" y="2816"/>
                </a:lnTo>
                <a:lnTo>
                  <a:pt x="1454" y="2809"/>
                </a:lnTo>
                <a:lnTo>
                  <a:pt x="1454" y="2802"/>
                </a:lnTo>
                <a:lnTo>
                  <a:pt x="1448" y="2794"/>
                </a:lnTo>
                <a:lnTo>
                  <a:pt x="1445" y="2782"/>
                </a:lnTo>
                <a:lnTo>
                  <a:pt x="1445" y="2777"/>
                </a:lnTo>
                <a:lnTo>
                  <a:pt x="1447" y="2768"/>
                </a:lnTo>
                <a:lnTo>
                  <a:pt x="1454" y="2772"/>
                </a:lnTo>
                <a:lnTo>
                  <a:pt x="1459" y="2777"/>
                </a:lnTo>
                <a:lnTo>
                  <a:pt x="1460" y="2785"/>
                </a:lnTo>
                <a:lnTo>
                  <a:pt x="1460" y="2796"/>
                </a:lnTo>
                <a:lnTo>
                  <a:pt x="1467" y="2794"/>
                </a:lnTo>
                <a:lnTo>
                  <a:pt x="1474" y="2792"/>
                </a:lnTo>
                <a:lnTo>
                  <a:pt x="1479" y="2789"/>
                </a:lnTo>
                <a:lnTo>
                  <a:pt x="1488" y="2789"/>
                </a:lnTo>
                <a:lnTo>
                  <a:pt x="1484" y="2794"/>
                </a:lnTo>
                <a:lnTo>
                  <a:pt x="1481" y="2799"/>
                </a:lnTo>
                <a:lnTo>
                  <a:pt x="1476" y="2802"/>
                </a:lnTo>
                <a:lnTo>
                  <a:pt x="1474" y="2809"/>
                </a:lnTo>
                <a:lnTo>
                  <a:pt x="1479" y="2818"/>
                </a:lnTo>
                <a:lnTo>
                  <a:pt x="1482" y="2821"/>
                </a:lnTo>
                <a:lnTo>
                  <a:pt x="1488" y="2823"/>
                </a:lnTo>
                <a:lnTo>
                  <a:pt x="1493" y="2825"/>
                </a:lnTo>
                <a:lnTo>
                  <a:pt x="1494" y="2826"/>
                </a:lnTo>
                <a:lnTo>
                  <a:pt x="1494" y="2830"/>
                </a:lnTo>
                <a:lnTo>
                  <a:pt x="1500" y="2830"/>
                </a:lnTo>
                <a:lnTo>
                  <a:pt x="1503" y="2828"/>
                </a:lnTo>
                <a:lnTo>
                  <a:pt x="1506" y="2826"/>
                </a:lnTo>
                <a:lnTo>
                  <a:pt x="1508" y="2823"/>
                </a:lnTo>
                <a:lnTo>
                  <a:pt x="1510" y="2819"/>
                </a:lnTo>
                <a:lnTo>
                  <a:pt x="1513" y="2818"/>
                </a:lnTo>
                <a:lnTo>
                  <a:pt x="1522" y="2816"/>
                </a:lnTo>
                <a:lnTo>
                  <a:pt x="1522" y="2813"/>
                </a:lnTo>
                <a:lnTo>
                  <a:pt x="1523" y="2811"/>
                </a:lnTo>
                <a:lnTo>
                  <a:pt x="1529" y="2809"/>
                </a:lnTo>
                <a:lnTo>
                  <a:pt x="1529" y="2782"/>
                </a:lnTo>
                <a:lnTo>
                  <a:pt x="1527" y="2780"/>
                </a:lnTo>
                <a:lnTo>
                  <a:pt x="1525" y="2778"/>
                </a:lnTo>
                <a:lnTo>
                  <a:pt x="1522" y="2775"/>
                </a:lnTo>
                <a:lnTo>
                  <a:pt x="1520" y="2770"/>
                </a:lnTo>
                <a:lnTo>
                  <a:pt x="1518" y="2768"/>
                </a:lnTo>
                <a:lnTo>
                  <a:pt x="1515" y="2768"/>
                </a:lnTo>
                <a:lnTo>
                  <a:pt x="1517" y="2765"/>
                </a:lnTo>
                <a:lnTo>
                  <a:pt x="1518" y="2763"/>
                </a:lnTo>
                <a:lnTo>
                  <a:pt x="1522" y="2763"/>
                </a:lnTo>
                <a:lnTo>
                  <a:pt x="1527" y="2765"/>
                </a:lnTo>
                <a:lnTo>
                  <a:pt x="1529" y="2767"/>
                </a:lnTo>
                <a:lnTo>
                  <a:pt x="1529" y="2768"/>
                </a:lnTo>
                <a:lnTo>
                  <a:pt x="1530" y="2770"/>
                </a:lnTo>
                <a:lnTo>
                  <a:pt x="1532" y="2772"/>
                </a:lnTo>
                <a:lnTo>
                  <a:pt x="1535" y="2775"/>
                </a:lnTo>
                <a:lnTo>
                  <a:pt x="1537" y="2780"/>
                </a:lnTo>
                <a:lnTo>
                  <a:pt x="1539" y="2782"/>
                </a:lnTo>
                <a:lnTo>
                  <a:pt x="1542" y="2782"/>
                </a:lnTo>
                <a:lnTo>
                  <a:pt x="1547" y="2784"/>
                </a:lnTo>
                <a:lnTo>
                  <a:pt x="1552" y="2782"/>
                </a:lnTo>
                <a:lnTo>
                  <a:pt x="1556" y="2780"/>
                </a:lnTo>
                <a:lnTo>
                  <a:pt x="1558" y="2777"/>
                </a:lnTo>
                <a:lnTo>
                  <a:pt x="1563" y="2772"/>
                </a:lnTo>
                <a:lnTo>
                  <a:pt x="1564" y="2770"/>
                </a:lnTo>
                <a:lnTo>
                  <a:pt x="1569" y="2768"/>
                </a:lnTo>
                <a:lnTo>
                  <a:pt x="1569" y="2765"/>
                </a:lnTo>
                <a:lnTo>
                  <a:pt x="1571" y="2761"/>
                </a:lnTo>
                <a:lnTo>
                  <a:pt x="1573" y="2755"/>
                </a:lnTo>
                <a:lnTo>
                  <a:pt x="1575" y="2751"/>
                </a:lnTo>
                <a:lnTo>
                  <a:pt x="1573" y="2749"/>
                </a:lnTo>
                <a:lnTo>
                  <a:pt x="1569" y="2748"/>
                </a:lnTo>
                <a:lnTo>
                  <a:pt x="1573" y="2741"/>
                </a:lnTo>
                <a:lnTo>
                  <a:pt x="1578" y="2736"/>
                </a:lnTo>
                <a:lnTo>
                  <a:pt x="1590" y="2724"/>
                </a:lnTo>
                <a:lnTo>
                  <a:pt x="1593" y="2717"/>
                </a:lnTo>
                <a:lnTo>
                  <a:pt x="1597" y="2708"/>
                </a:lnTo>
                <a:lnTo>
                  <a:pt x="1598" y="2698"/>
                </a:lnTo>
                <a:lnTo>
                  <a:pt x="1597" y="2686"/>
                </a:lnTo>
                <a:lnTo>
                  <a:pt x="1593" y="2688"/>
                </a:lnTo>
                <a:lnTo>
                  <a:pt x="1592" y="2691"/>
                </a:lnTo>
                <a:lnTo>
                  <a:pt x="1590" y="2700"/>
                </a:lnTo>
                <a:lnTo>
                  <a:pt x="1588" y="2705"/>
                </a:lnTo>
                <a:lnTo>
                  <a:pt x="1587" y="2707"/>
                </a:lnTo>
                <a:lnTo>
                  <a:pt x="1583" y="2707"/>
                </a:lnTo>
                <a:lnTo>
                  <a:pt x="1573" y="2705"/>
                </a:lnTo>
                <a:lnTo>
                  <a:pt x="1566" y="2707"/>
                </a:lnTo>
                <a:lnTo>
                  <a:pt x="1552" y="2710"/>
                </a:lnTo>
                <a:lnTo>
                  <a:pt x="1539" y="2714"/>
                </a:lnTo>
                <a:lnTo>
                  <a:pt x="1530" y="2714"/>
                </a:lnTo>
                <a:lnTo>
                  <a:pt x="1522" y="2714"/>
                </a:lnTo>
                <a:lnTo>
                  <a:pt x="1522" y="2707"/>
                </a:lnTo>
                <a:lnTo>
                  <a:pt x="1523" y="2702"/>
                </a:lnTo>
                <a:lnTo>
                  <a:pt x="1525" y="2698"/>
                </a:lnTo>
                <a:lnTo>
                  <a:pt x="1530" y="2695"/>
                </a:lnTo>
                <a:lnTo>
                  <a:pt x="1535" y="2693"/>
                </a:lnTo>
                <a:lnTo>
                  <a:pt x="1542" y="2693"/>
                </a:lnTo>
                <a:lnTo>
                  <a:pt x="1556" y="2693"/>
                </a:lnTo>
                <a:lnTo>
                  <a:pt x="1561" y="2691"/>
                </a:lnTo>
                <a:lnTo>
                  <a:pt x="1564" y="2690"/>
                </a:lnTo>
                <a:lnTo>
                  <a:pt x="1568" y="2683"/>
                </a:lnTo>
                <a:lnTo>
                  <a:pt x="1571" y="2674"/>
                </a:lnTo>
                <a:lnTo>
                  <a:pt x="1576" y="2666"/>
                </a:lnTo>
                <a:lnTo>
                  <a:pt x="1578" y="2664"/>
                </a:lnTo>
                <a:lnTo>
                  <a:pt x="1580" y="2664"/>
                </a:lnTo>
                <a:lnTo>
                  <a:pt x="1581" y="2662"/>
                </a:lnTo>
                <a:lnTo>
                  <a:pt x="1583" y="2659"/>
                </a:lnTo>
                <a:lnTo>
                  <a:pt x="1585" y="2654"/>
                </a:lnTo>
                <a:lnTo>
                  <a:pt x="1588" y="2650"/>
                </a:lnTo>
                <a:lnTo>
                  <a:pt x="1592" y="2647"/>
                </a:lnTo>
                <a:lnTo>
                  <a:pt x="1597" y="2645"/>
                </a:lnTo>
                <a:lnTo>
                  <a:pt x="1597" y="2598"/>
                </a:lnTo>
                <a:lnTo>
                  <a:pt x="1604" y="2598"/>
                </a:lnTo>
                <a:lnTo>
                  <a:pt x="1610" y="2599"/>
                </a:lnTo>
                <a:lnTo>
                  <a:pt x="1614" y="2603"/>
                </a:lnTo>
                <a:lnTo>
                  <a:pt x="1617" y="2608"/>
                </a:lnTo>
                <a:lnTo>
                  <a:pt x="1622" y="2618"/>
                </a:lnTo>
                <a:lnTo>
                  <a:pt x="1626" y="2621"/>
                </a:lnTo>
                <a:lnTo>
                  <a:pt x="1631" y="2625"/>
                </a:lnTo>
                <a:lnTo>
                  <a:pt x="1636" y="2621"/>
                </a:lnTo>
                <a:lnTo>
                  <a:pt x="1638" y="2618"/>
                </a:lnTo>
                <a:lnTo>
                  <a:pt x="1636" y="2615"/>
                </a:lnTo>
                <a:lnTo>
                  <a:pt x="1634" y="2610"/>
                </a:lnTo>
                <a:lnTo>
                  <a:pt x="1631" y="2604"/>
                </a:lnTo>
                <a:lnTo>
                  <a:pt x="1629" y="2598"/>
                </a:lnTo>
                <a:lnTo>
                  <a:pt x="1629" y="2591"/>
                </a:lnTo>
                <a:lnTo>
                  <a:pt x="1631" y="2584"/>
                </a:lnTo>
                <a:lnTo>
                  <a:pt x="1639" y="2589"/>
                </a:lnTo>
                <a:lnTo>
                  <a:pt x="1646" y="2596"/>
                </a:lnTo>
                <a:lnTo>
                  <a:pt x="1653" y="2603"/>
                </a:lnTo>
                <a:lnTo>
                  <a:pt x="1658" y="2611"/>
                </a:lnTo>
                <a:lnTo>
                  <a:pt x="1663" y="2613"/>
                </a:lnTo>
                <a:lnTo>
                  <a:pt x="1665" y="2615"/>
                </a:lnTo>
                <a:lnTo>
                  <a:pt x="1665" y="2618"/>
                </a:lnTo>
                <a:lnTo>
                  <a:pt x="1679" y="2618"/>
                </a:lnTo>
                <a:lnTo>
                  <a:pt x="1686" y="2613"/>
                </a:lnTo>
                <a:lnTo>
                  <a:pt x="1687" y="2608"/>
                </a:lnTo>
                <a:lnTo>
                  <a:pt x="1686" y="2604"/>
                </a:lnTo>
                <a:lnTo>
                  <a:pt x="1682" y="2599"/>
                </a:lnTo>
                <a:lnTo>
                  <a:pt x="1674" y="2589"/>
                </a:lnTo>
                <a:lnTo>
                  <a:pt x="1672" y="2584"/>
                </a:lnTo>
                <a:lnTo>
                  <a:pt x="1672" y="2577"/>
                </a:lnTo>
                <a:lnTo>
                  <a:pt x="1679" y="2577"/>
                </a:lnTo>
                <a:lnTo>
                  <a:pt x="1686" y="2577"/>
                </a:lnTo>
                <a:lnTo>
                  <a:pt x="1691" y="2575"/>
                </a:lnTo>
                <a:lnTo>
                  <a:pt x="1694" y="2572"/>
                </a:lnTo>
                <a:lnTo>
                  <a:pt x="1701" y="2565"/>
                </a:lnTo>
                <a:lnTo>
                  <a:pt x="1706" y="2557"/>
                </a:lnTo>
                <a:lnTo>
                  <a:pt x="1708" y="2552"/>
                </a:lnTo>
                <a:lnTo>
                  <a:pt x="1709" y="2550"/>
                </a:lnTo>
                <a:lnTo>
                  <a:pt x="1713" y="2550"/>
                </a:lnTo>
                <a:lnTo>
                  <a:pt x="1713" y="2538"/>
                </a:lnTo>
                <a:lnTo>
                  <a:pt x="1713" y="2526"/>
                </a:lnTo>
                <a:lnTo>
                  <a:pt x="1715" y="2516"/>
                </a:lnTo>
                <a:lnTo>
                  <a:pt x="1720" y="2509"/>
                </a:lnTo>
                <a:lnTo>
                  <a:pt x="1723" y="2509"/>
                </a:lnTo>
                <a:lnTo>
                  <a:pt x="1728" y="2509"/>
                </a:lnTo>
                <a:lnTo>
                  <a:pt x="1732" y="2506"/>
                </a:lnTo>
                <a:lnTo>
                  <a:pt x="1739" y="2499"/>
                </a:lnTo>
                <a:lnTo>
                  <a:pt x="1745" y="2494"/>
                </a:lnTo>
                <a:lnTo>
                  <a:pt x="1749" y="2494"/>
                </a:lnTo>
                <a:lnTo>
                  <a:pt x="1754" y="2494"/>
                </a:lnTo>
                <a:lnTo>
                  <a:pt x="1756" y="2492"/>
                </a:lnTo>
                <a:lnTo>
                  <a:pt x="1756" y="2488"/>
                </a:lnTo>
                <a:lnTo>
                  <a:pt x="1754" y="2483"/>
                </a:lnTo>
                <a:lnTo>
                  <a:pt x="1752" y="2478"/>
                </a:lnTo>
                <a:lnTo>
                  <a:pt x="1754" y="2475"/>
                </a:lnTo>
                <a:lnTo>
                  <a:pt x="1754" y="2468"/>
                </a:lnTo>
                <a:lnTo>
                  <a:pt x="1757" y="2468"/>
                </a:lnTo>
                <a:lnTo>
                  <a:pt x="1759" y="2470"/>
                </a:lnTo>
                <a:lnTo>
                  <a:pt x="1762" y="2478"/>
                </a:lnTo>
                <a:lnTo>
                  <a:pt x="1769" y="2483"/>
                </a:lnTo>
                <a:lnTo>
                  <a:pt x="1774" y="2490"/>
                </a:lnTo>
                <a:lnTo>
                  <a:pt x="1779" y="2499"/>
                </a:lnTo>
                <a:lnTo>
                  <a:pt x="1779" y="2502"/>
                </a:lnTo>
                <a:lnTo>
                  <a:pt x="1781" y="2509"/>
                </a:lnTo>
                <a:lnTo>
                  <a:pt x="1790" y="2504"/>
                </a:lnTo>
                <a:lnTo>
                  <a:pt x="1795" y="2502"/>
                </a:lnTo>
                <a:lnTo>
                  <a:pt x="1802" y="2502"/>
                </a:lnTo>
                <a:lnTo>
                  <a:pt x="1802" y="2497"/>
                </a:lnTo>
                <a:lnTo>
                  <a:pt x="1803" y="2494"/>
                </a:lnTo>
                <a:lnTo>
                  <a:pt x="1805" y="2490"/>
                </a:lnTo>
                <a:lnTo>
                  <a:pt x="1808" y="2488"/>
                </a:lnTo>
                <a:lnTo>
                  <a:pt x="1807" y="2482"/>
                </a:lnTo>
                <a:lnTo>
                  <a:pt x="1807" y="2475"/>
                </a:lnTo>
                <a:lnTo>
                  <a:pt x="1810" y="2466"/>
                </a:lnTo>
                <a:lnTo>
                  <a:pt x="1814" y="2458"/>
                </a:lnTo>
                <a:lnTo>
                  <a:pt x="1815" y="2453"/>
                </a:lnTo>
                <a:lnTo>
                  <a:pt x="1815" y="2448"/>
                </a:lnTo>
                <a:lnTo>
                  <a:pt x="1825" y="2441"/>
                </a:lnTo>
                <a:lnTo>
                  <a:pt x="1831" y="2437"/>
                </a:lnTo>
                <a:lnTo>
                  <a:pt x="1836" y="2434"/>
                </a:lnTo>
                <a:lnTo>
                  <a:pt x="1837" y="2432"/>
                </a:lnTo>
                <a:lnTo>
                  <a:pt x="1837" y="2429"/>
                </a:lnTo>
                <a:lnTo>
                  <a:pt x="1839" y="2427"/>
                </a:lnTo>
                <a:lnTo>
                  <a:pt x="1843" y="2427"/>
                </a:lnTo>
                <a:lnTo>
                  <a:pt x="1844" y="2432"/>
                </a:lnTo>
                <a:lnTo>
                  <a:pt x="1846" y="2434"/>
                </a:lnTo>
                <a:lnTo>
                  <a:pt x="1848" y="2436"/>
                </a:lnTo>
                <a:lnTo>
                  <a:pt x="1849" y="2434"/>
                </a:lnTo>
                <a:lnTo>
                  <a:pt x="1849" y="2425"/>
                </a:lnTo>
                <a:lnTo>
                  <a:pt x="1853" y="2420"/>
                </a:lnTo>
                <a:lnTo>
                  <a:pt x="1854" y="2419"/>
                </a:lnTo>
                <a:lnTo>
                  <a:pt x="1856" y="2417"/>
                </a:lnTo>
                <a:lnTo>
                  <a:pt x="1858" y="2415"/>
                </a:lnTo>
                <a:lnTo>
                  <a:pt x="1860" y="2407"/>
                </a:lnTo>
                <a:lnTo>
                  <a:pt x="1860" y="2402"/>
                </a:lnTo>
                <a:lnTo>
                  <a:pt x="1861" y="2398"/>
                </a:lnTo>
                <a:lnTo>
                  <a:pt x="1865" y="2396"/>
                </a:lnTo>
                <a:lnTo>
                  <a:pt x="1870" y="2396"/>
                </a:lnTo>
                <a:lnTo>
                  <a:pt x="1873" y="2396"/>
                </a:lnTo>
                <a:lnTo>
                  <a:pt x="1890" y="2390"/>
                </a:lnTo>
                <a:lnTo>
                  <a:pt x="1899" y="2386"/>
                </a:lnTo>
                <a:lnTo>
                  <a:pt x="1911" y="2386"/>
                </a:lnTo>
                <a:lnTo>
                  <a:pt x="1916" y="2383"/>
                </a:lnTo>
                <a:lnTo>
                  <a:pt x="1921" y="2379"/>
                </a:lnTo>
                <a:lnTo>
                  <a:pt x="1924" y="2374"/>
                </a:lnTo>
                <a:lnTo>
                  <a:pt x="1931" y="2373"/>
                </a:lnTo>
                <a:lnTo>
                  <a:pt x="1935" y="2371"/>
                </a:lnTo>
                <a:lnTo>
                  <a:pt x="1936" y="2369"/>
                </a:lnTo>
                <a:lnTo>
                  <a:pt x="1936" y="2366"/>
                </a:lnTo>
                <a:lnTo>
                  <a:pt x="1938" y="2355"/>
                </a:lnTo>
                <a:lnTo>
                  <a:pt x="1941" y="2349"/>
                </a:lnTo>
                <a:lnTo>
                  <a:pt x="1945" y="2342"/>
                </a:lnTo>
                <a:lnTo>
                  <a:pt x="1952" y="2335"/>
                </a:lnTo>
                <a:lnTo>
                  <a:pt x="1952" y="2332"/>
                </a:lnTo>
                <a:lnTo>
                  <a:pt x="1957" y="2328"/>
                </a:lnTo>
                <a:lnTo>
                  <a:pt x="1960" y="2325"/>
                </a:lnTo>
                <a:lnTo>
                  <a:pt x="1962" y="2321"/>
                </a:lnTo>
                <a:lnTo>
                  <a:pt x="1965" y="2316"/>
                </a:lnTo>
                <a:lnTo>
                  <a:pt x="1967" y="2308"/>
                </a:lnTo>
                <a:lnTo>
                  <a:pt x="1972" y="2301"/>
                </a:lnTo>
                <a:lnTo>
                  <a:pt x="1976" y="2297"/>
                </a:lnTo>
                <a:lnTo>
                  <a:pt x="1979" y="2297"/>
                </a:lnTo>
                <a:lnTo>
                  <a:pt x="1979" y="2294"/>
                </a:lnTo>
                <a:lnTo>
                  <a:pt x="1982" y="2272"/>
                </a:lnTo>
                <a:lnTo>
                  <a:pt x="1987" y="2250"/>
                </a:lnTo>
                <a:lnTo>
                  <a:pt x="1993" y="2229"/>
                </a:lnTo>
                <a:lnTo>
                  <a:pt x="1998" y="2207"/>
                </a:lnTo>
                <a:lnTo>
                  <a:pt x="1998" y="2204"/>
                </a:lnTo>
                <a:lnTo>
                  <a:pt x="1999" y="2198"/>
                </a:lnTo>
                <a:lnTo>
                  <a:pt x="2004" y="2195"/>
                </a:lnTo>
                <a:lnTo>
                  <a:pt x="2015" y="2192"/>
                </a:lnTo>
                <a:lnTo>
                  <a:pt x="2023" y="2188"/>
                </a:lnTo>
                <a:lnTo>
                  <a:pt x="2027" y="2185"/>
                </a:lnTo>
                <a:lnTo>
                  <a:pt x="2028" y="2181"/>
                </a:lnTo>
                <a:lnTo>
                  <a:pt x="2028" y="2178"/>
                </a:lnTo>
                <a:lnTo>
                  <a:pt x="2028" y="2168"/>
                </a:lnTo>
                <a:lnTo>
                  <a:pt x="2030" y="2161"/>
                </a:lnTo>
                <a:lnTo>
                  <a:pt x="2032" y="2157"/>
                </a:lnTo>
                <a:lnTo>
                  <a:pt x="2033" y="2149"/>
                </a:lnTo>
                <a:lnTo>
                  <a:pt x="2033" y="2146"/>
                </a:lnTo>
                <a:lnTo>
                  <a:pt x="2039" y="2142"/>
                </a:lnTo>
                <a:lnTo>
                  <a:pt x="2042" y="2137"/>
                </a:lnTo>
                <a:lnTo>
                  <a:pt x="2047" y="2127"/>
                </a:lnTo>
                <a:lnTo>
                  <a:pt x="2049" y="2123"/>
                </a:lnTo>
                <a:lnTo>
                  <a:pt x="2051" y="2120"/>
                </a:lnTo>
                <a:lnTo>
                  <a:pt x="2052" y="2115"/>
                </a:lnTo>
                <a:lnTo>
                  <a:pt x="2057" y="2108"/>
                </a:lnTo>
                <a:lnTo>
                  <a:pt x="2061" y="2103"/>
                </a:lnTo>
                <a:lnTo>
                  <a:pt x="2062" y="2098"/>
                </a:lnTo>
                <a:lnTo>
                  <a:pt x="2062" y="2093"/>
                </a:lnTo>
                <a:lnTo>
                  <a:pt x="2061" y="2086"/>
                </a:lnTo>
                <a:lnTo>
                  <a:pt x="2061" y="2079"/>
                </a:lnTo>
                <a:lnTo>
                  <a:pt x="2068" y="2077"/>
                </a:lnTo>
                <a:lnTo>
                  <a:pt x="2071" y="2074"/>
                </a:lnTo>
                <a:lnTo>
                  <a:pt x="2076" y="2069"/>
                </a:lnTo>
                <a:lnTo>
                  <a:pt x="2078" y="2062"/>
                </a:lnTo>
                <a:lnTo>
                  <a:pt x="2080" y="2059"/>
                </a:lnTo>
                <a:lnTo>
                  <a:pt x="2083" y="2053"/>
                </a:lnTo>
                <a:lnTo>
                  <a:pt x="2086" y="2050"/>
                </a:lnTo>
                <a:lnTo>
                  <a:pt x="2095" y="2045"/>
                </a:lnTo>
                <a:lnTo>
                  <a:pt x="2097" y="2043"/>
                </a:lnTo>
                <a:lnTo>
                  <a:pt x="2102" y="2030"/>
                </a:lnTo>
                <a:lnTo>
                  <a:pt x="2105" y="2024"/>
                </a:lnTo>
                <a:lnTo>
                  <a:pt x="2107" y="2018"/>
                </a:lnTo>
                <a:lnTo>
                  <a:pt x="2110" y="2016"/>
                </a:lnTo>
                <a:lnTo>
                  <a:pt x="2119" y="2011"/>
                </a:lnTo>
                <a:lnTo>
                  <a:pt x="2120" y="2007"/>
                </a:lnTo>
                <a:lnTo>
                  <a:pt x="2124" y="1999"/>
                </a:lnTo>
                <a:lnTo>
                  <a:pt x="2124" y="1989"/>
                </a:lnTo>
                <a:lnTo>
                  <a:pt x="2120" y="1987"/>
                </a:lnTo>
                <a:lnTo>
                  <a:pt x="2117" y="1987"/>
                </a:lnTo>
                <a:lnTo>
                  <a:pt x="2110" y="1989"/>
                </a:lnTo>
                <a:lnTo>
                  <a:pt x="2103" y="1992"/>
                </a:lnTo>
                <a:lnTo>
                  <a:pt x="2097" y="1997"/>
                </a:lnTo>
                <a:lnTo>
                  <a:pt x="2095" y="1997"/>
                </a:lnTo>
                <a:lnTo>
                  <a:pt x="2091" y="1995"/>
                </a:lnTo>
                <a:lnTo>
                  <a:pt x="2088" y="1990"/>
                </a:lnTo>
                <a:lnTo>
                  <a:pt x="2090" y="1985"/>
                </a:lnTo>
                <a:lnTo>
                  <a:pt x="2091" y="1984"/>
                </a:lnTo>
                <a:lnTo>
                  <a:pt x="2095" y="1984"/>
                </a:lnTo>
                <a:lnTo>
                  <a:pt x="2095" y="1970"/>
                </a:lnTo>
                <a:lnTo>
                  <a:pt x="2093" y="1965"/>
                </a:lnTo>
                <a:lnTo>
                  <a:pt x="2091" y="1961"/>
                </a:lnTo>
                <a:lnTo>
                  <a:pt x="2085" y="1956"/>
                </a:lnTo>
                <a:lnTo>
                  <a:pt x="2078" y="1951"/>
                </a:lnTo>
                <a:lnTo>
                  <a:pt x="2076" y="1948"/>
                </a:lnTo>
                <a:lnTo>
                  <a:pt x="2074" y="1943"/>
                </a:lnTo>
                <a:lnTo>
                  <a:pt x="2069" y="1943"/>
                </a:lnTo>
                <a:lnTo>
                  <a:pt x="2068" y="1939"/>
                </a:lnTo>
                <a:lnTo>
                  <a:pt x="2062" y="1934"/>
                </a:lnTo>
                <a:lnTo>
                  <a:pt x="2061" y="1931"/>
                </a:lnTo>
                <a:lnTo>
                  <a:pt x="2057" y="1929"/>
                </a:lnTo>
                <a:lnTo>
                  <a:pt x="2052" y="1929"/>
                </a:lnTo>
                <a:lnTo>
                  <a:pt x="2047" y="1929"/>
                </a:lnTo>
                <a:lnTo>
                  <a:pt x="2042" y="1927"/>
                </a:lnTo>
                <a:lnTo>
                  <a:pt x="2040" y="1926"/>
                </a:lnTo>
                <a:lnTo>
                  <a:pt x="2040" y="1922"/>
                </a:lnTo>
                <a:lnTo>
                  <a:pt x="2040" y="1910"/>
                </a:lnTo>
                <a:lnTo>
                  <a:pt x="2039" y="1900"/>
                </a:lnTo>
                <a:lnTo>
                  <a:pt x="2035" y="1891"/>
                </a:lnTo>
                <a:lnTo>
                  <a:pt x="2032" y="1883"/>
                </a:lnTo>
                <a:lnTo>
                  <a:pt x="2022" y="1869"/>
                </a:lnTo>
                <a:lnTo>
                  <a:pt x="2013" y="1854"/>
                </a:lnTo>
                <a:lnTo>
                  <a:pt x="2015" y="1849"/>
                </a:lnTo>
                <a:lnTo>
                  <a:pt x="2016" y="1847"/>
                </a:lnTo>
                <a:lnTo>
                  <a:pt x="2020" y="1847"/>
                </a:lnTo>
                <a:lnTo>
                  <a:pt x="2020" y="1833"/>
                </a:lnTo>
                <a:lnTo>
                  <a:pt x="2020" y="1822"/>
                </a:lnTo>
                <a:lnTo>
                  <a:pt x="2022" y="1822"/>
                </a:lnTo>
                <a:lnTo>
                  <a:pt x="2023" y="1822"/>
                </a:lnTo>
                <a:lnTo>
                  <a:pt x="2030" y="1827"/>
                </a:lnTo>
                <a:lnTo>
                  <a:pt x="2035" y="1827"/>
                </a:lnTo>
                <a:lnTo>
                  <a:pt x="2040" y="1827"/>
                </a:lnTo>
                <a:lnTo>
                  <a:pt x="2040" y="1820"/>
                </a:lnTo>
                <a:lnTo>
                  <a:pt x="2037" y="1816"/>
                </a:lnTo>
                <a:lnTo>
                  <a:pt x="2035" y="1811"/>
                </a:lnTo>
                <a:lnTo>
                  <a:pt x="2033" y="1806"/>
                </a:lnTo>
                <a:lnTo>
                  <a:pt x="2028" y="1805"/>
                </a:lnTo>
                <a:lnTo>
                  <a:pt x="2027" y="1803"/>
                </a:lnTo>
                <a:lnTo>
                  <a:pt x="2027" y="1799"/>
                </a:lnTo>
                <a:lnTo>
                  <a:pt x="2023" y="1799"/>
                </a:lnTo>
                <a:lnTo>
                  <a:pt x="2022" y="1796"/>
                </a:lnTo>
                <a:lnTo>
                  <a:pt x="2023" y="1794"/>
                </a:lnTo>
                <a:lnTo>
                  <a:pt x="2027" y="1793"/>
                </a:lnTo>
                <a:lnTo>
                  <a:pt x="2027" y="1786"/>
                </a:lnTo>
                <a:lnTo>
                  <a:pt x="2030" y="1784"/>
                </a:lnTo>
                <a:lnTo>
                  <a:pt x="2032" y="1781"/>
                </a:lnTo>
                <a:lnTo>
                  <a:pt x="2033" y="1772"/>
                </a:lnTo>
                <a:lnTo>
                  <a:pt x="2037" y="1772"/>
                </a:lnTo>
                <a:lnTo>
                  <a:pt x="2039" y="1770"/>
                </a:lnTo>
                <a:lnTo>
                  <a:pt x="2040" y="1765"/>
                </a:lnTo>
                <a:lnTo>
                  <a:pt x="2045" y="1762"/>
                </a:lnTo>
                <a:lnTo>
                  <a:pt x="2051" y="1758"/>
                </a:lnTo>
                <a:lnTo>
                  <a:pt x="2054" y="1753"/>
                </a:lnTo>
                <a:lnTo>
                  <a:pt x="2061" y="1752"/>
                </a:lnTo>
                <a:lnTo>
                  <a:pt x="2061" y="1711"/>
                </a:lnTo>
                <a:lnTo>
                  <a:pt x="2062" y="1709"/>
                </a:lnTo>
                <a:lnTo>
                  <a:pt x="2064" y="1707"/>
                </a:lnTo>
                <a:lnTo>
                  <a:pt x="2068" y="1704"/>
                </a:lnTo>
                <a:lnTo>
                  <a:pt x="2069" y="1699"/>
                </a:lnTo>
                <a:lnTo>
                  <a:pt x="2071" y="1697"/>
                </a:lnTo>
                <a:lnTo>
                  <a:pt x="2074" y="1697"/>
                </a:lnTo>
                <a:lnTo>
                  <a:pt x="2073" y="1690"/>
                </a:lnTo>
                <a:lnTo>
                  <a:pt x="2071" y="1683"/>
                </a:lnTo>
                <a:lnTo>
                  <a:pt x="2066" y="1680"/>
                </a:lnTo>
                <a:lnTo>
                  <a:pt x="2061" y="1676"/>
                </a:lnTo>
                <a:lnTo>
                  <a:pt x="2059" y="1673"/>
                </a:lnTo>
                <a:lnTo>
                  <a:pt x="2057" y="1670"/>
                </a:lnTo>
                <a:lnTo>
                  <a:pt x="2054" y="1661"/>
                </a:lnTo>
                <a:lnTo>
                  <a:pt x="2052" y="1659"/>
                </a:lnTo>
                <a:lnTo>
                  <a:pt x="2047" y="1653"/>
                </a:lnTo>
                <a:lnTo>
                  <a:pt x="2039" y="1642"/>
                </a:lnTo>
                <a:lnTo>
                  <a:pt x="2040" y="1639"/>
                </a:lnTo>
                <a:lnTo>
                  <a:pt x="2042" y="1632"/>
                </a:lnTo>
                <a:lnTo>
                  <a:pt x="2042" y="1629"/>
                </a:lnTo>
                <a:lnTo>
                  <a:pt x="2042" y="1632"/>
                </a:lnTo>
                <a:lnTo>
                  <a:pt x="2042" y="1639"/>
                </a:lnTo>
                <a:lnTo>
                  <a:pt x="2044" y="1644"/>
                </a:lnTo>
                <a:lnTo>
                  <a:pt x="2047" y="1647"/>
                </a:lnTo>
                <a:lnTo>
                  <a:pt x="2056" y="1649"/>
                </a:lnTo>
                <a:lnTo>
                  <a:pt x="2059" y="1649"/>
                </a:lnTo>
                <a:lnTo>
                  <a:pt x="2062" y="1654"/>
                </a:lnTo>
                <a:lnTo>
                  <a:pt x="2066" y="1658"/>
                </a:lnTo>
                <a:lnTo>
                  <a:pt x="2069" y="1661"/>
                </a:lnTo>
                <a:lnTo>
                  <a:pt x="2074" y="1663"/>
                </a:lnTo>
                <a:lnTo>
                  <a:pt x="2080" y="1664"/>
                </a:lnTo>
                <a:lnTo>
                  <a:pt x="2081" y="1666"/>
                </a:lnTo>
                <a:lnTo>
                  <a:pt x="2081" y="1670"/>
                </a:lnTo>
                <a:lnTo>
                  <a:pt x="2083" y="1670"/>
                </a:lnTo>
                <a:lnTo>
                  <a:pt x="2086" y="1668"/>
                </a:lnTo>
                <a:lnTo>
                  <a:pt x="2088" y="1666"/>
                </a:lnTo>
                <a:lnTo>
                  <a:pt x="2090" y="1658"/>
                </a:lnTo>
                <a:lnTo>
                  <a:pt x="2088" y="1654"/>
                </a:lnTo>
                <a:lnTo>
                  <a:pt x="2086" y="1651"/>
                </a:lnTo>
                <a:lnTo>
                  <a:pt x="2086" y="1646"/>
                </a:lnTo>
                <a:lnTo>
                  <a:pt x="2088" y="1641"/>
                </a:lnTo>
                <a:lnTo>
                  <a:pt x="2091" y="1639"/>
                </a:lnTo>
                <a:lnTo>
                  <a:pt x="2095" y="1639"/>
                </a:lnTo>
                <a:lnTo>
                  <a:pt x="2095" y="1635"/>
                </a:lnTo>
                <a:lnTo>
                  <a:pt x="2093" y="1634"/>
                </a:lnTo>
                <a:lnTo>
                  <a:pt x="2091" y="1632"/>
                </a:lnTo>
                <a:lnTo>
                  <a:pt x="2086" y="1630"/>
                </a:lnTo>
                <a:lnTo>
                  <a:pt x="2074" y="1629"/>
                </a:lnTo>
                <a:lnTo>
                  <a:pt x="2078" y="1624"/>
                </a:lnTo>
                <a:lnTo>
                  <a:pt x="2081" y="1615"/>
                </a:lnTo>
                <a:lnTo>
                  <a:pt x="2083" y="1610"/>
                </a:lnTo>
                <a:lnTo>
                  <a:pt x="2081" y="1606"/>
                </a:lnTo>
                <a:lnTo>
                  <a:pt x="2080" y="1603"/>
                </a:lnTo>
                <a:lnTo>
                  <a:pt x="2074" y="1601"/>
                </a:lnTo>
                <a:lnTo>
                  <a:pt x="2071" y="1600"/>
                </a:lnTo>
                <a:lnTo>
                  <a:pt x="2069" y="1598"/>
                </a:lnTo>
                <a:lnTo>
                  <a:pt x="2071" y="1595"/>
                </a:lnTo>
                <a:lnTo>
                  <a:pt x="2074" y="1595"/>
                </a:lnTo>
                <a:lnTo>
                  <a:pt x="2074" y="1591"/>
                </a:lnTo>
                <a:lnTo>
                  <a:pt x="2078" y="1589"/>
                </a:lnTo>
                <a:lnTo>
                  <a:pt x="2080" y="1591"/>
                </a:lnTo>
                <a:lnTo>
                  <a:pt x="2081" y="1595"/>
                </a:lnTo>
                <a:lnTo>
                  <a:pt x="2093" y="1596"/>
                </a:lnTo>
                <a:lnTo>
                  <a:pt x="2103" y="1595"/>
                </a:lnTo>
                <a:lnTo>
                  <a:pt x="2122" y="1591"/>
                </a:lnTo>
                <a:lnTo>
                  <a:pt x="2126" y="1591"/>
                </a:lnTo>
                <a:lnTo>
                  <a:pt x="2134" y="1588"/>
                </a:lnTo>
                <a:lnTo>
                  <a:pt x="2137" y="1584"/>
                </a:lnTo>
                <a:lnTo>
                  <a:pt x="2141" y="1581"/>
                </a:lnTo>
                <a:lnTo>
                  <a:pt x="2144" y="1577"/>
                </a:lnTo>
                <a:lnTo>
                  <a:pt x="2146" y="1572"/>
                </a:lnTo>
                <a:lnTo>
                  <a:pt x="2144" y="1566"/>
                </a:lnTo>
                <a:lnTo>
                  <a:pt x="2143" y="1559"/>
                </a:lnTo>
                <a:lnTo>
                  <a:pt x="2143" y="1555"/>
                </a:lnTo>
                <a:lnTo>
                  <a:pt x="2143" y="1547"/>
                </a:lnTo>
                <a:lnTo>
                  <a:pt x="2143" y="1540"/>
                </a:lnTo>
                <a:lnTo>
                  <a:pt x="2143" y="1533"/>
                </a:lnTo>
                <a:lnTo>
                  <a:pt x="2141" y="1525"/>
                </a:lnTo>
                <a:lnTo>
                  <a:pt x="2144" y="1528"/>
                </a:lnTo>
                <a:lnTo>
                  <a:pt x="2148" y="1533"/>
                </a:lnTo>
                <a:lnTo>
                  <a:pt x="2149" y="1533"/>
                </a:lnTo>
                <a:lnTo>
                  <a:pt x="2156" y="1533"/>
                </a:lnTo>
                <a:lnTo>
                  <a:pt x="2156" y="1528"/>
                </a:lnTo>
                <a:lnTo>
                  <a:pt x="2156" y="1526"/>
                </a:lnTo>
                <a:lnTo>
                  <a:pt x="2178" y="1525"/>
                </a:lnTo>
                <a:lnTo>
                  <a:pt x="2173" y="1516"/>
                </a:lnTo>
                <a:lnTo>
                  <a:pt x="2168" y="1509"/>
                </a:lnTo>
                <a:lnTo>
                  <a:pt x="2161" y="1502"/>
                </a:lnTo>
                <a:lnTo>
                  <a:pt x="2155" y="1497"/>
                </a:lnTo>
                <a:lnTo>
                  <a:pt x="2151" y="1496"/>
                </a:lnTo>
                <a:lnTo>
                  <a:pt x="2141" y="1494"/>
                </a:lnTo>
                <a:lnTo>
                  <a:pt x="2136" y="1491"/>
                </a:lnTo>
                <a:lnTo>
                  <a:pt x="2132" y="1487"/>
                </a:lnTo>
                <a:lnTo>
                  <a:pt x="2131" y="1485"/>
                </a:lnTo>
                <a:lnTo>
                  <a:pt x="2129" y="1482"/>
                </a:lnTo>
                <a:lnTo>
                  <a:pt x="2131" y="1480"/>
                </a:lnTo>
                <a:lnTo>
                  <a:pt x="2132" y="1479"/>
                </a:lnTo>
                <a:lnTo>
                  <a:pt x="2136" y="1479"/>
                </a:lnTo>
                <a:lnTo>
                  <a:pt x="2139" y="1480"/>
                </a:lnTo>
                <a:lnTo>
                  <a:pt x="2143" y="1482"/>
                </a:lnTo>
                <a:lnTo>
                  <a:pt x="2141" y="1485"/>
                </a:lnTo>
                <a:lnTo>
                  <a:pt x="2143" y="1489"/>
                </a:lnTo>
                <a:lnTo>
                  <a:pt x="2146" y="1491"/>
                </a:lnTo>
                <a:lnTo>
                  <a:pt x="2149" y="1491"/>
                </a:lnTo>
                <a:lnTo>
                  <a:pt x="2156" y="1491"/>
                </a:lnTo>
                <a:lnTo>
                  <a:pt x="2160" y="1491"/>
                </a:lnTo>
                <a:lnTo>
                  <a:pt x="2161" y="1492"/>
                </a:lnTo>
                <a:lnTo>
                  <a:pt x="2161" y="1496"/>
                </a:lnTo>
                <a:lnTo>
                  <a:pt x="2165" y="1501"/>
                </a:lnTo>
                <a:lnTo>
                  <a:pt x="2170" y="1504"/>
                </a:lnTo>
                <a:lnTo>
                  <a:pt x="2175" y="1506"/>
                </a:lnTo>
                <a:lnTo>
                  <a:pt x="2184" y="1506"/>
                </a:lnTo>
                <a:lnTo>
                  <a:pt x="2187" y="1506"/>
                </a:lnTo>
                <a:lnTo>
                  <a:pt x="2211" y="1506"/>
                </a:lnTo>
                <a:lnTo>
                  <a:pt x="2211" y="1499"/>
                </a:lnTo>
                <a:lnTo>
                  <a:pt x="2208" y="1496"/>
                </a:lnTo>
                <a:lnTo>
                  <a:pt x="2206" y="1491"/>
                </a:lnTo>
                <a:lnTo>
                  <a:pt x="2204" y="1485"/>
                </a:lnTo>
                <a:lnTo>
                  <a:pt x="2199" y="1484"/>
                </a:lnTo>
                <a:lnTo>
                  <a:pt x="2197" y="1482"/>
                </a:lnTo>
                <a:lnTo>
                  <a:pt x="2197" y="1479"/>
                </a:lnTo>
                <a:lnTo>
                  <a:pt x="2194" y="1473"/>
                </a:lnTo>
                <a:lnTo>
                  <a:pt x="2192" y="1467"/>
                </a:lnTo>
                <a:lnTo>
                  <a:pt x="2189" y="1462"/>
                </a:lnTo>
                <a:lnTo>
                  <a:pt x="2187" y="1460"/>
                </a:lnTo>
                <a:lnTo>
                  <a:pt x="2184" y="1458"/>
                </a:lnTo>
                <a:lnTo>
                  <a:pt x="2189" y="1451"/>
                </a:lnTo>
                <a:lnTo>
                  <a:pt x="2190" y="1441"/>
                </a:lnTo>
                <a:lnTo>
                  <a:pt x="2190" y="1429"/>
                </a:lnTo>
                <a:lnTo>
                  <a:pt x="2190" y="1417"/>
                </a:lnTo>
                <a:lnTo>
                  <a:pt x="2190" y="1410"/>
                </a:lnTo>
                <a:lnTo>
                  <a:pt x="2190" y="1405"/>
                </a:lnTo>
                <a:lnTo>
                  <a:pt x="2187" y="1404"/>
                </a:lnTo>
                <a:lnTo>
                  <a:pt x="2184" y="1400"/>
                </a:lnTo>
                <a:lnTo>
                  <a:pt x="2180" y="1398"/>
                </a:lnTo>
                <a:lnTo>
                  <a:pt x="2177" y="1395"/>
                </a:lnTo>
                <a:lnTo>
                  <a:pt x="2177" y="1390"/>
                </a:lnTo>
                <a:lnTo>
                  <a:pt x="2177" y="1383"/>
                </a:lnTo>
                <a:lnTo>
                  <a:pt x="2185" y="1383"/>
                </a:lnTo>
                <a:lnTo>
                  <a:pt x="2190" y="1387"/>
                </a:lnTo>
                <a:lnTo>
                  <a:pt x="2196" y="1390"/>
                </a:lnTo>
                <a:lnTo>
                  <a:pt x="2199" y="1395"/>
                </a:lnTo>
                <a:lnTo>
                  <a:pt x="2202" y="1400"/>
                </a:lnTo>
                <a:lnTo>
                  <a:pt x="2208" y="1404"/>
                </a:lnTo>
                <a:lnTo>
                  <a:pt x="2214" y="1405"/>
                </a:lnTo>
                <a:lnTo>
                  <a:pt x="2225" y="1404"/>
                </a:lnTo>
                <a:lnTo>
                  <a:pt x="2228" y="1404"/>
                </a:lnTo>
                <a:lnTo>
                  <a:pt x="2231" y="1404"/>
                </a:lnTo>
                <a:lnTo>
                  <a:pt x="2233" y="1404"/>
                </a:lnTo>
                <a:lnTo>
                  <a:pt x="2240" y="1402"/>
                </a:lnTo>
                <a:lnTo>
                  <a:pt x="2245" y="1400"/>
                </a:lnTo>
                <a:lnTo>
                  <a:pt x="2249" y="1398"/>
                </a:lnTo>
                <a:lnTo>
                  <a:pt x="2250" y="1397"/>
                </a:lnTo>
                <a:lnTo>
                  <a:pt x="2252" y="1392"/>
                </a:lnTo>
                <a:lnTo>
                  <a:pt x="2252" y="1387"/>
                </a:lnTo>
                <a:lnTo>
                  <a:pt x="2252" y="1383"/>
                </a:lnTo>
                <a:lnTo>
                  <a:pt x="2252" y="1376"/>
                </a:lnTo>
                <a:lnTo>
                  <a:pt x="2252" y="1368"/>
                </a:lnTo>
                <a:lnTo>
                  <a:pt x="2254" y="1364"/>
                </a:lnTo>
                <a:lnTo>
                  <a:pt x="2257" y="1364"/>
                </a:lnTo>
                <a:lnTo>
                  <a:pt x="2261" y="1366"/>
                </a:lnTo>
                <a:lnTo>
                  <a:pt x="2267" y="1375"/>
                </a:lnTo>
                <a:lnTo>
                  <a:pt x="2272" y="1383"/>
                </a:lnTo>
                <a:lnTo>
                  <a:pt x="2281" y="1387"/>
                </a:lnTo>
                <a:lnTo>
                  <a:pt x="2289" y="1390"/>
                </a:lnTo>
                <a:lnTo>
                  <a:pt x="2298" y="1393"/>
                </a:lnTo>
                <a:lnTo>
                  <a:pt x="2307" y="1397"/>
                </a:lnTo>
                <a:lnTo>
                  <a:pt x="2312" y="1393"/>
                </a:lnTo>
                <a:lnTo>
                  <a:pt x="2318" y="1392"/>
                </a:lnTo>
                <a:lnTo>
                  <a:pt x="2322" y="1392"/>
                </a:lnTo>
                <a:lnTo>
                  <a:pt x="2324" y="1392"/>
                </a:lnTo>
                <a:lnTo>
                  <a:pt x="2325" y="1393"/>
                </a:lnTo>
                <a:lnTo>
                  <a:pt x="2327" y="1397"/>
                </a:lnTo>
                <a:lnTo>
                  <a:pt x="2329" y="1395"/>
                </a:lnTo>
                <a:lnTo>
                  <a:pt x="2330" y="1393"/>
                </a:lnTo>
                <a:lnTo>
                  <a:pt x="2334" y="1390"/>
                </a:lnTo>
                <a:lnTo>
                  <a:pt x="2336" y="1385"/>
                </a:lnTo>
                <a:lnTo>
                  <a:pt x="2337" y="1383"/>
                </a:lnTo>
                <a:lnTo>
                  <a:pt x="2341" y="1383"/>
                </a:lnTo>
                <a:lnTo>
                  <a:pt x="2341" y="1363"/>
                </a:lnTo>
                <a:lnTo>
                  <a:pt x="2344" y="1364"/>
                </a:lnTo>
                <a:lnTo>
                  <a:pt x="2347" y="1366"/>
                </a:lnTo>
                <a:lnTo>
                  <a:pt x="2349" y="1369"/>
                </a:lnTo>
                <a:lnTo>
                  <a:pt x="2354" y="1369"/>
                </a:lnTo>
                <a:lnTo>
                  <a:pt x="2356" y="1366"/>
                </a:lnTo>
                <a:lnTo>
                  <a:pt x="2358" y="1364"/>
                </a:lnTo>
                <a:lnTo>
                  <a:pt x="2361" y="1363"/>
                </a:lnTo>
                <a:lnTo>
                  <a:pt x="2368" y="1363"/>
                </a:lnTo>
                <a:lnTo>
                  <a:pt x="2371" y="1363"/>
                </a:lnTo>
                <a:lnTo>
                  <a:pt x="2373" y="1361"/>
                </a:lnTo>
                <a:lnTo>
                  <a:pt x="2375" y="1356"/>
                </a:lnTo>
                <a:lnTo>
                  <a:pt x="2378" y="1358"/>
                </a:lnTo>
                <a:lnTo>
                  <a:pt x="2382" y="1359"/>
                </a:lnTo>
                <a:lnTo>
                  <a:pt x="2387" y="1364"/>
                </a:lnTo>
                <a:lnTo>
                  <a:pt x="2388" y="1368"/>
                </a:lnTo>
                <a:lnTo>
                  <a:pt x="2392" y="1369"/>
                </a:lnTo>
                <a:lnTo>
                  <a:pt x="2395" y="1371"/>
                </a:lnTo>
                <a:lnTo>
                  <a:pt x="2402" y="1369"/>
                </a:lnTo>
                <a:lnTo>
                  <a:pt x="2409" y="1369"/>
                </a:lnTo>
                <a:lnTo>
                  <a:pt x="2411" y="1364"/>
                </a:lnTo>
                <a:lnTo>
                  <a:pt x="2412" y="1363"/>
                </a:lnTo>
                <a:lnTo>
                  <a:pt x="2416" y="1363"/>
                </a:lnTo>
                <a:lnTo>
                  <a:pt x="2424" y="1358"/>
                </a:lnTo>
                <a:lnTo>
                  <a:pt x="2433" y="1354"/>
                </a:lnTo>
                <a:lnTo>
                  <a:pt x="2443" y="1351"/>
                </a:lnTo>
                <a:lnTo>
                  <a:pt x="2455" y="1349"/>
                </a:lnTo>
                <a:lnTo>
                  <a:pt x="2460" y="1349"/>
                </a:lnTo>
                <a:lnTo>
                  <a:pt x="2463" y="1351"/>
                </a:lnTo>
                <a:lnTo>
                  <a:pt x="2469" y="1351"/>
                </a:lnTo>
                <a:lnTo>
                  <a:pt x="2475" y="1347"/>
                </a:lnTo>
                <a:lnTo>
                  <a:pt x="2484" y="1344"/>
                </a:lnTo>
                <a:lnTo>
                  <a:pt x="2489" y="1342"/>
                </a:lnTo>
                <a:lnTo>
                  <a:pt x="2494" y="1342"/>
                </a:lnTo>
                <a:lnTo>
                  <a:pt x="2498" y="1342"/>
                </a:lnTo>
                <a:lnTo>
                  <a:pt x="2504" y="1342"/>
                </a:lnTo>
                <a:lnTo>
                  <a:pt x="2504" y="1335"/>
                </a:lnTo>
                <a:lnTo>
                  <a:pt x="2504" y="1334"/>
                </a:lnTo>
                <a:close/>
                <a:moveTo>
                  <a:pt x="1338" y="4276"/>
                </a:moveTo>
                <a:lnTo>
                  <a:pt x="1338" y="4269"/>
                </a:lnTo>
                <a:lnTo>
                  <a:pt x="1341" y="4269"/>
                </a:lnTo>
                <a:lnTo>
                  <a:pt x="1344" y="4269"/>
                </a:lnTo>
                <a:lnTo>
                  <a:pt x="1351" y="4273"/>
                </a:lnTo>
                <a:lnTo>
                  <a:pt x="1355" y="4273"/>
                </a:lnTo>
                <a:lnTo>
                  <a:pt x="1356" y="4273"/>
                </a:lnTo>
                <a:lnTo>
                  <a:pt x="1358" y="4269"/>
                </a:lnTo>
                <a:lnTo>
                  <a:pt x="1365" y="4273"/>
                </a:lnTo>
                <a:lnTo>
                  <a:pt x="1372" y="4276"/>
                </a:lnTo>
                <a:lnTo>
                  <a:pt x="1382" y="4276"/>
                </a:lnTo>
                <a:lnTo>
                  <a:pt x="1392" y="4276"/>
                </a:lnTo>
                <a:lnTo>
                  <a:pt x="1392" y="4280"/>
                </a:lnTo>
                <a:lnTo>
                  <a:pt x="1394" y="4281"/>
                </a:lnTo>
                <a:lnTo>
                  <a:pt x="1399" y="4283"/>
                </a:lnTo>
                <a:lnTo>
                  <a:pt x="1402" y="4286"/>
                </a:lnTo>
                <a:lnTo>
                  <a:pt x="1404" y="4288"/>
                </a:lnTo>
                <a:lnTo>
                  <a:pt x="1406" y="4290"/>
                </a:lnTo>
                <a:lnTo>
                  <a:pt x="1411" y="4291"/>
                </a:lnTo>
                <a:lnTo>
                  <a:pt x="1416" y="4297"/>
                </a:lnTo>
                <a:lnTo>
                  <a:pt x="1421" y="4300"/>
                </a:lnTo>
                <a:lnTo>
                  <a:pt x="1426" y="4303"/>
                </a:lnTo>
                <a:lnTo>
                  <a:pt x="1431" y="4305"/>
                </a:lnTo>
                <a:lnTo>
                  <a:pt x="1433" y="4307"/>
                </a:lnTo>
                <a:lnTo>
                  <a:pt x="1433" y="4310"/>
                </a:lnTo>
                <a:lnTo>
                  <a:pt x="1436" y="4310"/>
                </a:lnTo>
                <a:lnTo>
                  <a:pt x="1440" y="4307"/>
                </a:lnTo>
                <a:lnTo>
                  <a:pt x="1443" y="4305"/>
                </a:lnTo>
                <a:lnTo>
                  <a:pt x="1447" y="4303"/>
                </a:lnTo>
                <a:lnTo>
                  <a:pt x="1447" y="4276"/>
                </a:lnTo>
                <a:lnTo>
                  <a:pt x="1447" y="4273"/>
                </a:lnTo>
                <a:lnTo>
                  <a:pt x="1445" y="4271"/>
                </a:lnTo>
                <a:lnTo>
                  <a:pt x="1440" y="4269"/>
                </a:lnTo>
                <a:lnTo>
                  <a:pt x="1436" y="4266"/>
                </a:lnTo>
                <a:lnTo>
                  <a:pt x="1435" y="4264"/>
                </a:lnTo>
                <a:lnTo>
                  <a:pt x="1433" y="4263"/>
                </a:lnTo>
                <a:lnTo>
                  <a:pt x="1428" y="4261"/>
                </a:lnTo>
                <a:lnTo>
                  <a:pt x="1425" y="4257"/>
                </a:lnTo>
                <a:lnTo>
                  <a:pt x="1419" y="4249"/>
                </a:lnTo>
                <a:lnTo>
                  <a:pt x="1418" y="4249"/>
                </a:lnTo>
                <a:lnTo>
                  <a:pt x="1416" y="4247"/>
                </a:lnTo>
                <a:lnTo>
                  <a:pt x="1414" y="4242"/>
                </a:lnTo>
                <a:lnTo>
                  <a:pt x="1414" y="4239"/>
                </a:lnTo>
                <a:lnTo>
                  <a:pt x="1416" y="4237"/>
                </a:lnTo>
                <a:lnTo>
                  <a:pt x="1419" y="4235"/>
                </a:lnTo>
                <a:lnTo>
                  <a:pt x="1433" y="4235"/>
                </a:lnTo>
                <a:lnTo>
                  <a:pt x="1435" y="4244"/>
                </a:lnTo>
                <a:lnTo>
                  <a:pt x="1436" y="4247"/>
                </a:lnTo>
                <a:lnTo>
                  <a:pt x="1440" y="4249"/>
                </a:lnTo>
                <a:lnTo>
                  <a:pt x="1443" y="4256"/>
                </a:lnTo>
                <a:lnTo>
                  <a:pt x="1448" y="4261"/>
                </a:lnTo>
                <a:lnTo>
                  <a:pt x="1454" y="4266"/>
                </a:lnTo>
                <a:lnTo>
                  <a:pt x="1460" y="4269"/>
                </a:lnTo>
                <a:lnTo>
                  <a:pt x="1460" y="4290"/>
                </a:lnTo>
                <a:lnTo>
                  <a:pt x="1465" y="4286"/>
                </a:lnTo>
                <a:lnTo>
                  <a:pt x="1471" y="4286"/>
                </a:lnTo>
                <a:lnTo>
                  <a:pt x="1481" y="4290"/>
                </a:lnTo>
                <a:lnTo>
                  <a:pt x="1486" y="4293"/>
                </a:lnTo>
                <a:lnTo>
                  <a:pt x="1493" y="4295"/>
                </a:lnTo>
                <a:lnTo>
                  <a:pt x="1498" y="4298"/>
                </a:lnTo>
                <a:lnTo>
                  <a:pt x="1500" y="4300"/>
                </a:lnTo>
                <a:lnTo>
                  <a:pt x="1501" y="4303"/>
                </a:lnTo>
                <a:lnTo>
                  <a:pt x="1506" y="4300"/>
                </a:lnTo>
                <a:lnTo>
                  <a:pt x="1511" y="4297"/>
                </a:lnTo>
                <a:lnTo>
                  <a:pt x="1513" y="4291"/>
                </a:lnTo>
                <a:lnTo>
                  <a:pt x="1515" y="4283"/>
                </a:lnTo>
                <a:lnTo>
                  <a:pt x="1515" y="4266"/>
                </a:lnTo>
                <a:lnTo>
                  <a:pt x="1517" y="4259"/>
                </a:lnTo>
                <a:lnTo>
                  <a:pt x="1518" y="4257"/>
                </a:lnTo>
                <a:lnTo>
                  <a:pt x="1522" y="4256"/>
                </a:lnTo>
                <a:lnTo>
                  <a:pt x="1520" y="4254"/>
                </a:lnTo>
                <a:lnTo>
                  <a:pt x="1518" y="4252"/>
                </a:lnTo>
                <a:lnTo>
                  <a:pt x="1515" y="4249"/>
                </a:lnTo>
                <a:lnTo>
                  <a:pt x="1510" y="4247"/>
                </a:lnTo>
                <a:lnTo>
                  <a:pt x="1508" y="4245"/>
                </a:lnTo>
                <a:lnTo>
                  <a:pt x="1508" y="4242"/>
                </a:lnTo>
                <a:lnTo>
                  <a:pt x="1506" y="4239"/>
                </a:lnTo>
                <a:lnTo>
                  <a:pt x="1503" y="4237"/>
                </a:lnTo>
                <a:lnTo>
                  <a:pt x="1494" y="4235"/>
                </a:lnTo>
                <a:lnTo>
                  <a:pt x="1494" y="4232"/>
                </a:lnTo>
                <a:lnTo>
                  <a:pt x="1493" y="4230"/>
                </a:lnTo>
                <a:lnTo>
                  <a:pt x="1488" y="4228"/>
                </a:lnTo>
                <a:lnTo>
                  <a:pt x="1484" y="4223"/>
                </a:lnTo>
                <a:lnTo>
                  <a:pt x="1481" y="4218"/>
                </a:lnTo>
                <a:lnTo>
                  <a:pt x="1474" y="4216"/>
                </a:lnTo>
                <a:lnTo>
                  <a:pt x="1467" y="4215"/>
                </a:lnTo>
                <a:lnTo>
                  <a:pt x="1467" y="4194"/>
                </a:lnTo>
                <a:lnTo>
                  <a:pt x="1462" y="4194"/>
                </a:lnTo>
                <a:lnTo>
                  <a:pt x="1460" y="4191"/>
                </a:lnTo>
                <a:lnTo>
                  <a:pt x="1457" y="4189"/>
                </a:lnTo>
                <a:lnTo>
                  <a:pt x="1454" y="4187"/>
                </a:lnTo>
                <a:lnTo>
                  <a:pt x="1448" y="4189"/>
                </a:lnTo>
                <a:lnTo>
                  <a:pt x="1445" y="4191"/>
                </a:lnTo>
                <a:lnTo>
                  <a:pt x="1442" y="4191"/>
                </a:lnTo>
                <a:lnTo>
                  <a:pt x="1440" y="4187"/>
                </a:lnTo>
                <a:lnTo>
                  <a:pt x="1443" y="4182"/>
                </a:lnTo>
                <a:lnTo>
                  <a:pt x="1447" y="4177"/>
                </a:lnTo>
                <a:lnTo>
                  <a:pt x="1452" y="4174"/>
                </a:lnTo>
                <a:lnTo>
                  <a:pt x="1460" y="4174"/>
                </a:lnTo>
                <a:lnTo>
                  <a:pt x="1465" y="4176"/>
                </a:lnTo>
                <a:lnTo>
                  <a:pt x="1471" y="4181"/>
                </a:lnTo>
                <a:lnTo>
                  <a:pt x="1476" y="4184"/>
                </a:lnTo>
                <a:lnTo>
                  <a:pt x="1481" y="4187"/>
                </a:lnTo>
                <a:lnTo>
                  <a:pt x="1488" y="4199"/>
                </a:lnTo>
                <a:lnTo>
                  <a:pt x="1494" y="4211"/>
                </a:lnTo>
                <a:lnTo>
                  <a:pt x="1503" y="4222"/>
                </a:lnTo>
                <a:lnTo>
                  <a:pt x="1515" y="4228"/>
                </a:lnTo>
                <a:lnTo>
                  <a:pt x="1518" y="4228"/>
                </a:lnTo>
                <a:lnTo>
                  <a:pt x="1518" y="4232"/>
                </a:lnTo>
                <a:lnTo>
                  <a:pt x="1520" y="4235"/>
                </a:lnTo>
                <a:lnTo>
                  <a:pt x="1525" y="4240"/>
                </a:lnTo>
                <a:lnTo>
                  <a:pt x="1530" y="4247"/>
                </a:lnTo>
                <a:lnTo>
                  <a:pt x="1530" y="4252"/>
                </a:lnTo>
                <a:lnTo>
                  <a:pt x="1529" y="4256"/>
                </a:lnTo>
                <a:lnTo>
                  <a:pt x="1529" y="4259"/>
                </a:lnTo>
                <a:lnTo>
                  <a:pt x="1529" y="4263"/>
                </a:lnTo>
                <a:lnTo>
                  <a:pt x="1529" y="4276"/>
                </a:lnTo>
                <a:lnTo>
                  <a:pt x="1527" y="4291"/>
                </a:lnTo>
                <a:lnTo>
                  <a:pt x="1525" y="4303"/>
                </a:lnTo>
                <a:lnTo>
                  <a:pt x="1523" y="4317"/>
                </a:lnTo>
                <a:lnTo>
                  <a:pt x="1523" y="4320"/>
                </a:lnTo>
                <a:lnTo>
                  <a:pt x="1527" y="4329"/>
                </a:lnTo>
                <a:lnTo>
                  <a:pt x="1532" y="4336"/>
                </a:lnTo>
                <a:lnTo>
                  <a:pt x="1534" y="4338"/>
                </a:lnTo>
                <a:lnTo>
                  <a:pt x="1540" y="4344"/>
                </a:lnTo>
                <a:lnTo>
                  <a:pt x="1547" y="4350"/>
                </a:lnTo>
                <a:lnTo>
                  <a:pt x="1556" y="4350"/>
                </a:lnTo>
                <a:lnTo>
                  <a:pt x="1566" y="4350"/>
                </a:lnTo>
                <a:lnTo>
                  <a:pt x="1569" y="4350"/>
                </a:lnTo>
                <a:lnTo>
                  <a:pt x="1575" y="4351"/>
                </a:lnTo>
                <a:lnTo>
                  <a:pt x="1580" y="4351"/>
                </a:lnTo>
                <a:lnTo>
                  <a:pt x="1588" y="4348"/>
                </a:lnTo>
                <a:lnTo>
                  <a:pt x="1592" y="4346"/>
                </a:lnTo>
                <a:lnTo>
                  <a:pt x="1595" y="4346"/>
                </a:lnTo>
                <a:lnTo>
                  <a:pt x="1600" y="4346"/>
                </a:lnTo>
                <a:lnTo>
                  <a:pt x="1605" y="4350"/>
                </a:lnTo>
                <a:lnTo>
                  <a:pt x="1597" y="4351"/>
                </a:lnTo>
                <a:lnTo>
                  <a:pt x="1588" y="4351"/>
                </a:lnTo>
                <a:lnTo>
                  <a:pt x="1581" y="4356"/>
                </a:lnTo>
                <a:lnTo>
                  <a:pt x="1575" y="4363"/>
                </a:lnTo>
                <a:lnTo>
                  <a:pt x="1571" y="4365"/>
                </a:lnTo>
                <a:lnTo>
                  <a:pt x="1569" y="4365"/>
                </a:lnTo>
                <a:lnTo>
                  <a:pt x="1563" y="4365"/>
                </a:lnTo>
                <a:lnTo>
                  <a:pt x="1556" y="4365"/>
                </a:lnTo>
                <a:lnTo>
                  <a:pt x="1549" y="4361"/>
                </a:lnTo>
                <a:lnTo>
                  <a:pt x="1547" y="4360"/>
                </a:lnTo>
                <a:lnTo>
                  <a:pt x="1534" y="4346"/>
                </a:lnTo>
                <a:lnTo>
                  <a:pt x="1532" y="4344"/>
                </a:lnTo>
                <a:lnTo>
                  <a:pt x="1517" y="4329"/>
                </a:lnTo>
                <a:lnTo>
                  <a:pt x="1515" y="4327"/>
                </a:lnTo>
                <a:lnTo>
                  <a:pt x="1511" y="4326"/>
                </a:lnTo>
                <a:lnTo>
                  <a:pt x="1508" y="4324"/>
                </a:lnTo>
                <a:lnTo>
                  <a:pt x="1508" y="4329"/>
                </a:lnTo>
                <a:lnTo>
                  <a:pt x="1506" y="4331"/>
                </a:lnTo>
                <a:lnTo>
                  <a:pt x="1503" y="4329"/>
                </a:lnTo>
                <a:lnTo>
                  <a:pt x="1500" y="4326"/>
                </a:lnTo>
                <a:lnTo>
                  <a:pt x="1494" y="4324"/>
                </a:lnTo>
                <a:lnTo>
                  <a:pt x="1491" y="4322"/>
                </a:lnTo>
                <a:lnTo>
                  <a:pt x="1489" y="4324"/>
                </a:lnTo>
                <a:lnTo>
                  <a:pt x="1488" y="4331"/>
                </a:lnTo>
                <a:lnTo>
                  <a:pt x="1491" y="4332"/>
                </a:lnTo>
                <a:lnTo>
                  <a:pt x="1493" y="4336"/>
                </a:lnTo>
                <a:lnTo>
                  <a:pt x="1494" y="4339"/>
                </a:lnTo>
                <a:lnTo>
                  <a:pt x="1494" y="4344"/>
                </a:lnTo>
                <a:lnTo>
                  <a:pt x="1501" y="4344"/>
                </a:lnTo>
                <a:lnTo>
                  <a:pt x="1506" y="4346"/>
                </a:lnTo>
                <a:lnTo>
                  <a:pt x="1515" y="4351"/>
                </a:lnTo>
                <a:lnTo>
                  <a:pt x="1517" y="4356"/>
                </a:lnTo>
                <a:lnTo>
                  <a:pt x="1520" y="4360"/>
                </a:lnTo>
                <a:lnTo>
                  <a:pt x="1523" y="4363"/>
                </a:lnTo>
                <a:lnTo>
                  <a:pt x="1529" y="4365"/>
                </a:lnTo>
                <a:lnTo>
                  <a:pt x="1534" y="4367"/>
                </a:lnTo>
                <a:lnTo>
                  <a:pt x="1537" y="4370"/>
                </a:lnTo>
                <a:lnTo>
                  <a:pt x="1540" y="4373"/>
                </a:lnTo>
                <a:lnTo>
                  <a:pt x="1542" y="4379"/>
                </a:lnTo>
                <a:lnTo>
                  <a:pt x="1523" y="4379"/>
                </a:lnTo>
                <a:lnTo>
                  <a:pt x="1505" y="4379"/>
                </a:lnTo>
                <a:lnTo>
                  <a:pt x="1486" y="4380"/>
                </a:lnTo>
                <a:lnTo>
                  <a:pt x="1479" y="4382"/>
                </a:lnTo>
                <a:lnTo>
                  <a:pt x="1474" y="4385"/>
                </a:lnTo>
                <a:lnTo>
                  <a:pt x="1472" y="4380"/>
                </a:lnTo>
                <a:lnTo>
                  <a:pt x="1471" y="4377"/>
                </a:lnTo>
                <a:lnTo>
                  <a:pt x="1467" y="4375"/>
                </a:lnTo>
                <a:lnTo>
                  <a:pt x="1462" y="4373"/>
                </a:lnTo>
                <a:lnTo>
                  <a:pt x="1452" y="4372"/>
                </a:lnTo>
                <a:lnTo>
                  <a:pt x="1440" y="4372"/>
                </a:lnTo>
                <a:lnTo>
                  <a:pt x="1436" y="4380"/>
                </a:lnTo>
                <a:lnTo>
                  <a:pt x="1431" y="4387"/>
                </a:lnTo>
                <a:lnTo>
                  <a:pt x="1428" y="4396"/>
                </a:lnTo>
                <a:lnTo>
                  <a:pt x="1426" y="4401"/>
                </a:lnTo>
                <a:lnTo>
                  <a:pt x="1426" y="4406"/>
                </a:lnTo>
                <a:lnTo>
                  <a:pt x="1421" y="4408"/>
                </a:lnTo>
                <a:lnTo>
                  <a:pt x="1416" y="4408"/>
                </a:lnTo>
                <a:lnTo>
                  <a:pt x="1413" y="4404"/>
                </a:lnTo>
                <a:lnTo>
                  <a:pt x="1411" y="4399"/>
                </a:lnTo>
                <a:lnTo>
                  <a:pt x="1411" y="4394"/>
                </a:lnTo>
                <a:lnTo>
                  <a:pt x="1413" y="4389"/>
                </a:lnTo>
                <a:lnTo>
                  <a:pt x="1414" y="4385"/>
                </a:lnTo>
                <a:lnTo>
                  <a:pt x="1419" y="4385"/>
                </a:lnTo>
                <a:lnTo>
                  <a:pt x="1419" y="4380"/>
                </a:lnTo>
                <a:lnTo>
                  <a:pt x="1421" y="4377"/>
                </a:lnTo>
                <a:lnTo>
                  <a:pt x="1423" y="4373"/>
                </a:lnTo>
                <a:lnTo>
                  <a:pt x="1426" y="4372"/>
                </a:lnTo>
                <a:lnTo>
                  <a:pt x="1423" y="4367"/>
                </a:lnTo>
                <a:lnTo>
                  <a:pt x="1419" y="4361"/>
                </a:lnTo>
                <a:lnTo>
                  <a:pt x="1414" y="4358"/>
                </a:lnTo>
                <a:lnTo>
                  <a:pt x="1413" y="4351"/>
                </a:lnTo>
                <a:lnTo>
                  <a:pt x="1406" y="4351"/>
                </a:lnTo>
                <a:lnTo>
                  <a:pt x="1399" y="4351"/>
                </a:lnTo>
                <a:lnTo>
                  <a:pt x="1384" y="4353"/>
                </a:lnTo>
                <a:lnTo>
                  <a:pt x="1378" y="4351"/>
                </a:lnTo>
                <a:lnTo>
                  <a:pt x="1373" y="4350"/>
                </a:lnTo>
                <a:lnTo>
                  <a:pt x="1372" y="4344"/>
                </a:lnTo>
                <a:lnTo>
                  <a:pt x="1372" y="4338"/>
                </a:lnTo>
                <a:lnTo>
                  <a:pt x="1367" y="4334"/>
                </a:lnTo>
                <a:lnTo>
                  <a:pt x="1361" y="4331"/>
                </a:lnTo>
                <a:lnTo>
                  <a:pt x="1358" y="4326"/>
                </a:lnTo>
                <a:lnTo>
                  <a:pt x="1358" y="4317"/>
                </a:lnTo>
                <a:lnTo>
                  <a:pt x="1361" y="4312"/>
                </a:lnTo>
                <a:lnTo>
                  <a:pt x="1365" y="4307"/>
                </a:lnTo>
                <a:lnTo>
                  <a:pt x="1368" y="4303"/>
                </a:lnTo>
                <a:lnTo>
                  <a:pt x="1372" y="4297"/>
                </a:lnTo>
                <a:lnTo>
                  <a:pt x="1372" y="4293"/>
                </a:lnTo>
                <a:lnTo>
                  <a:pt x="1370" y="4291"/>
                </a:lnTo>
                <a:lnTo>
                  <a:pt x="1365" y="4290"/>
                </a:lnTo>
                <a:lnTo>
                  <a:pt x="1358" y="4285"/>
                </a:lnTo>
                <a:lnTo>
                  <a:pt x="1351" y="4285"/>
                </a:lnTo>
                <a:lnTo>
                  <a:pt x="1344" y="4285"/>
                </a:lnTo>
                <a:lnTo>
                  <a:pt x="1338" y="4290"/>
                </a:lnTo>
                <a:lnTo>
                  <a:pt x="1338" y="4331"/>
                </a:lnTo>
                <a:lnTo>
                  <a:pt x="1339" y="4331"/>
                </a:lnTo>
                <a:lnTo>
                  <a:pt x="1341" y="4332"/>
                </a:lnTo>
                <a:lnTo>
                  <a:pt x="1343" y="4334"/>
                </a:lnTo>
                <a:lnTo>
                  <a:pt x="1341" y="4334"/>
                </a:lnTo>
                <a:lnTo>
                  <a:pt x="1338" y="4331"/>
                </a:lnTo>
                <a:lnTo>
                  <a:pt x="1332" y="4327"/>
                </a:lnTo>
                <a:lnTo>
                  <a:pt x="1327" y="4324"/>
                </a:lnTo>
                <a:lnTo>
                  <a:pt x="1324" y="4319"/>
                </a:lnTo>
                <a:lnTo>
                  <a:pt x="1324" y="4310"/>
                </a:lnTo>
                <a:lnTo>
                  <a:pt x="1317" y="4312"/>
                </a:lnTo>
                <a:lnTo>
                  <a:pt x="1312" y="4312"/>
                </a:lnTo>
                <a:lnTo>
                  <a:pt x="1305" y="4309"/>
                </a:lnTo>
                <a:lnTo>
                  <a:pt x="1300" y="4303"/>
                </a:lnTo>
                <a:lnTo>
                  <a:pt x="1295" y="4303"/>
                </a:lnTo>
                <a:lnTo>
                  <a:pt x="1290" y="4303"/>
                </a:lnTo>
                <a:lnTo>
                  <a:pt x="1286" y="4305"/>
                </a:lnTo>
                <a:lnTo>
                  <a:pt x="1285" y="4307"/>
                </a:lnTo>
                <a:lnTo>
                  <a:pt x="1285" y="4310"/>
                </a:lnTo>
                <a:lnTo>
                  <a:pt x="1286" y="4315"/>
                </a:lnTo>
                <a:lnTo>
                  <a:pt x="1288" y="4317"/>
                </a:lnTo>
                <a:lnTo>
                  <a:pt x="1290" y="4317"/>
                </a:lnTo>
                <a:lnTo>
                  <a:pt x="1290" y="4324"/>
                </a:lnTo>
                <a:lnTo>
                  <a:pt x="1297" y="4327"/>
                </a:lnTo>
                <a:lnTo>
                  <a:pt x="1302" y="4332"/>
                </a:lnTo>
                <a:lnTo>
                  <a:pt x="1307" y="4338"/>
                </a:lnTo>
                <a:lnTo>
                  <a:pt x="1310" y="4344"/>
                </a:lnTo>
                <a:lnTo>
                  <a:pt x="1319" y="4346"/>
                </a:lnTo>
                <a:lnTo>
                  <a:pt x="1322" y="4348"/>
                </a:lnTo>
                <a:lnTo>
                  <a:pt x="1324" y="4351"/>
                </a:lnTo>
                <a:lnTo>
                  <a:pt x="1315" y="4350"/>
                </a:lnTo>
                <a:lnTo>
                  <a:pt x="1312" y="4348"/>
                </a:lnTo>
                <a:lnTo>
                  <a:pt x="1310" y="4344"/>
                </a:lnTo>
                <a:lnTo>
                  <a:pt x="1300" y="4344"/>
                </a:lnTo>
                <a:lnTo>
                  <a:pt x="1297" y="4343"/>
                </a:lnTo>
                <a:lnTo>
                  <a:pt x="1293" y="4341"/>
                </a:lnTo>
                <a:lnTo>
                  <a:pt x="1292" y="4338"/>
                </a:lnTo>
                <a:lnTo>
                  <a:pt x="1290" y="4334"/>
                </a:lnTo>
                <a:lnTo>
                  <a:pt x="1290" y="4324"/>
                </a:lnTo>
                <a:lnTo>
                  <a:pt x="1276" y="4320"/>
                </a:lnTo>
                <a:lnTo>
                  <a:pt x="1259" y="4317"/>
                </a:lnTo>
                <a:lnTo>
                  <a:pt x="1240" y="4315"/>
                </a:lnTo>
                <a:lnTo>
                  <a:pt x="1222" y="4317"/>
                </a:lnTo>
                <a:lnTo>
                  <a:pt x="1213" y="4319"/>
                </a:lnTo>
                <a:lnTo>
                  <a:pt x="1210" y="4320"/>
                </a:lnTo>
                <a:lnTo>
                  <a:pt x="1208" y="4324"/>
                </a:lnTo>
                <a:lnTo>
                  <a:pt x="1201" y="4322"/>
                </a:lnTo>
                <a:lnTo>
                  <a:pt x="1191" y="4324"/>
                </a:lnTo>
                <a:lnTo>
                  <a:pt x="1172" y="4326"/>
                </a:lnTo>
                <a:lnTo>
                  <a:pt x="1164" y="4326"/>
                </a:lnTo>
                <a:lnTo>
                  <a:pt x="1157" y="4322"/>
                </a:lnTo>
                <a:lnTo>
                  <a:pt x="1155" y="4320"/>
                </a:lnTo>
                <a:lnTo>
                  <a:pt x="1153" y="4319"/>
                </a:lnTo>
                <a:lnTo>
                  <a:pt x="1153" y="4315"/>
                </a:lnTo>
                <a:lnTo>
                  <a:pt x="1153" y="4310"/>
                </a:lnTo>
                <a:lnTo>
                  <a:pt x="1157" y="4310"/>
                </a:lnTo>
                <a:lnTo>
                  <a:pt x="1160" y="4314"/>
                </a:lnTo>
                <a:lnTo>
                  <a:pt x="1164" y="4315"/>
                </a:lnTo>
                <a:lnTo>
                  <a:pt x="1167" y="4317"/>
                </a:lnTo>
                <a:lnTo>
                  <a:pt x="1170" y="4315"/>
                </a:lnTo>
                <a:lnTo>
                  <a:pt x="1174" y="4314"/>
                </a:lnTo>
                <a:lnTo>
                  <a:pt x="1177" y="4312"/>
                </a:lnTo>
                <a:lnTo>
                  <a:pt x="1181" y="4310"/>
                </a:lnTo>
                <a:lnTo>
                  <a:pt x="1186" y="4312"/>
                </a:lnTo>
                <a:lnTo>
                  <a:pt x="1189" y="4315"/>
                </a:lnTo>
                <a:lnTo>
                  <a:pt x="1194" y="4317"/>
                </a:lnTo>
                <a:lnTo>
                  <a:pt x="1201" y="4317"/>
                </a:lnTo>
                <a:lnTo>
                  <a:pt x="1203" y="4312"/>
                </a:lnTo>
                <a:lnTo>
                  <a:pt x="1208" y="4310"/>
                </a:lnTo>
                <a:lnTo>
                  <a:pt x="1215" y="4310"/>
                </a:lnTo>
                <a:lnTo>
                  <a:pt x="1222" y="4310"/>
                </a:lnTo>
                <a:lnTo>
                  <a:pt x="1223" y="4303"/>
                </a:lnTo>
                <a:lnTo>
                  <a:pt x="1228" y="4300"/>
                </a:lnTo>
                <a:lnTo>
                  <a:pt x="1232" y="4295"/>
                </a:lnTo>
                <a:lnTo>
                  <a:pt x="1235" y="4290"/>
                </a:lnTo>
                <a:lnTo>
                  <a:pt x="1240" y="4290"/>
                </a:lnTo>
                <a:lnTo>
                  <a:pt x="1242" y="4286"/>
                </a:lnTo>
                <a:lnTo>
                  <a:pt x="1242" y="4281"/>
                </a:lnTo>
                <a:lnTo>
                  <a:pt x="1242" y="4276"/>
                </a:lnTo>
                <a:lnTo>
                  <a:pt x="1240" y="4271"/>
                </a:lnTo>
                <a:lnTo>
                  <a:pt x="1242" y="4266"/>
                </a:lnTo>
                <a:lnTo>
                  <a:pt x="1244" y="4263"/>
                </a:lnTo>
                <a:lnTo>
                  <a:pt x="1249" y="4263"/>
                </a:lnTo>
                <a:lnTo>
                  <a:pt x="1249" y="4268"/>
                </a:lnTo>
                <a:lnTo>
                  <a:pt x="1252" y="4269"/>
                </a:lnTo>
                <a:lnTo>
                  <a:pt x="1263" y="4269"/>
                </a:lnTo>
                <a:lnTo>
                  <a:pt x="1266" y="4271"/>
                </a:lnTo>
                <a:lnTo>
                  <a:pt x="1269" y="4273"/>
                </a:lnTo>
                <a:lnTo>
                  <a:pt x="1271" y="4276"/>
                </a:lnTo>
                <a:lnTo>
                  <a:pt x="1269" y="4283"/>
                </a:lnTo>
                <a:lnTo>
                  <a:pt x="1283" y="4290"/>
                </a:lnTo>
                <a:lnTo>
                  <a:pt x="1297" y="4297"/>
                </a:lnTo>
                <a:lnTo>
                  <a:pt x="1297" y="4280"/>
                </a:lnTo>
                <a:lnTo>
                  <a:pt x="1298" y="4273"/>
                </a:lnTo>
                <a:lnTo>
                  <a:pt x="1300" y="4271"/>
                </a:lnTo>
                <a:lnTo>
                  <a:pt x="1303" y="4269"/>
                </a:lnTo>
                <a:lnTo>
                  <a:pt x="1309" y="4271"/>
                </a:lnTo>
                <a:lnTo>
                  <a:pt x="1312" y="4274"/>
                </a:lnTo>
                <a:lnTo>
                  <a:pt x="1317" y="4283"/>
                </a:lnTo>
                <a:lnTo>
                  <a:pt x="1324" y="4283"/>
                </a:lnTo>
                <a:lnTo>
                  <a:pt x="1329" y="4281"/>
                </a:lnTo>
                <a:lnTo>
                  <a:pt x="1338" y="4276"/>
                </a:lnTo>
                <a:close/>
                <a:moveTo>
                  <a:pt x="2028" y="1634"/>
                </a:moveTo>
                <a:lnTo>
                  <a:pt x="2030" y="1629"/>
                </a:lnTo>
                <a:lnTo>
                  <a:pt x="2032" y="1629"/>
                </a:lnTo>
                <a:lnTo>
                  <a:pt x="2033" y="1630"/>
                </a:lnTo>
                <a:lnTo>
                  <a:pt x="2035" y="1641"/>
                </a:lnTo>
                <a:lnTo>
                  <a:pt x="2028" y="1634"/>
                </a:lnTo>
                <a:close/>
                <a:moveTo>
                  <a:pt x="2136" y="1537"/>
                </a:moveTo>
                <a:lnTo>
                  <a:pt x="2137" y="1538"/>
                </a:lnTo>
                <a:lnTo>
                  <a:pt x="2136" y="1537"/>
                </a:lnTo>
                <a:close/>
                <a:moveTo>
                  <a:pt x="2139" y="1538"/>
                </a:moveTo>
                <a:lnTo>
                  <a:pt x="2139" y="1538"/>
                </a:lnTo>
                <a:close/>
                <a:moveTo>
                  <a:pt x="2137" y="1523"/>
                </a:moveTo>
                <a:lnTo>
                  <a:pt x="2129" y="1526"/>
                </a:lnTo>
                <a:lnTo>
                  <a:pt x="2131" y="1528"/>
                </a:lnTo>
                <a:lnTo>
                  <a:pt x="2126" y="1525"/>
                </a:lnTo>
                <a:lnTo>
                  <a:pt x="2124" y="1523"/>
                </a:lnTo>
                <a:lnTo>
                  <a:pt x="2124" y="1518"/>
                </a:lnTo>
                <a:lnTo>
                  <a:pt x="2127" y="1521"/>
                </a:lnTo>
                <a:lnTo>
                  <a:pt x="2131" y="1521"/>
                </a:lnTo>
                <a:lnTo>
                  <a:pt x="2137" y="1523"/>
                </a:lnTo>
                <a:close/>
                <a:moveTo>
                  <a:pt x="341" y="5921"/>
                </a:moveTo>
                <a:lnTo>
                  <a:pt x="341" y="5926"/>
                </a:lnTo>
                <a:lnTo>
                  <a:pt x="345" y="5929"/>
                </a:lnTo>
                <a:lnTo>
                  <a:pt x="350" y="5933"/>
                </a:lnTo>
                <a:lnTo>
                  <a:pt x="357" y="5934"/>
                </a:lnTo>
                <a:lnTo>
                  <a:pt x="362" y="5934"/>
                </a:lnTo>
                <a:lnTo>
                  <a:pt x="367" y="5933"/>
                </a:lnTo>
                <a:lnTo>
                  <a:pt x="369" y="5927"/>
                </a:lnTo>
                <a:lnTo>
                  <a:pt x="369" y="5921"/>
                </a:lnTo>
                <a:lnTo>
                  <a:pt x="369" y="5914"/>
                </a:lnTo>
                <a:lnTo>
                  <a:pt x="352" y="5914"/>
                </a:lnTo>
                <a:lnTo>
                  <a:pt x="345" y="5915"/>
                </a:lnTo>
                <a:lnTo>
                  <a:pt x="343" y="5917"/>
                </a:lnTo>
                <a:lnTo>
                  <a:pt x="341" y="5921"/>
                </a:lnTo>
                <a:close/>
                <a:moveTo>
                  <a:pt x="2457" y="1444"/>
                </a:moveTo>
                <a:lnTo>
                  <a:pt x="2450" y="1444"/>
                </a:lnTo>
                <a:lnTo>
                  <a:pt x="2446" y="1450"/>
                </a:lnTo>
                <a:lnTo>
                  <a:pt x="2445" y="1456"/>
                </a:lnTo>
                <a:lnTo>
                  <a:pt x="2443" y="1463"/>
                </a:lnTo>
                <a:lnTo>
                  <a:pt x="2443" y="1472"/>
                </a:lnTo>
                <a:lnTo>
                  <a:pt x="2450" y="1473"/>
                </a:lnTo>
                <a:lnTo>
                  <a:pt x="2455" y="1472"/>
                </a:lnTo>
                <a:lnTo>
                  <a:pt x="2458" y="1467"/>
                </a:lnTo>
                <a:lnTo>
                  <a:pt x="2462" y="1463"/>
                </a:lnTo>
                <a:lnTo>
                  <a:pt x="2463" y="1456"/>
                </a:lnTo>
                <a:lnTo>
                  <a:pt x="2463" y="1451"/>
                </a:lnTo>
                <a:lnTo>
                  <a:pt x="2462" y="1448"/>
                </a:lnTo>
                <a:lnTo>
                  <a:pt x="2457" y="1444"/>
                </a:lnTo>
                <a:close/>
                <a:moveTo>
                  <a:pt x="1249" y="4283"/>
                </a:moveTo>
                <a:lnTo>
                  <a:pt x="1249" y="4303"/>
                </a:lnTo>
                <a:lnTo>
                  <a:pt x="1269" y="4303"/>
                </a:lnTo>
                <a:lnTo>
                  <a:pt x="1269" y="4293"/>
                </a:lnTo>
                <a:lnTo>
                  <a:pt x="1268" y="4290"/>
                </a:lnTo>
                <a:lnTo>
                  <a:pt x="1264" y="4286"/>
                </a:lnTo>
                <a:lnTo>
                  <a:pt x="1263" y="4285"/>
                </a:lnTo>
                <a:lnTo>
                  <a:pt x="1259" y="4283"/>
                </a:lnTo>
                <a:lnTo>
                  <a:pt x="1249" y="4283"/>
                </a:lnTo>
                <a:close/>
                <a:moveTo>
                  <a:pt x="1474" y="4365"/>
                </a:moveTo>
                <a:lnTo>
                  <a:pt x="1476" y="4356"/>
                </a:lnTo>
                <a:lnTo>
                  <a:pt x="1477" y="4353"/>
                </a:lnTo>
                <a:lnTo>
                  <a:pt x="1481" y="4351"/>
                </a:lnTo>
                <a:lnTo>
                  <a:pt x="1481" y="4344"/>
                </a:lnTo>
                <a:lnTo>
                  <a:pt x="1479" y="4339"/>
                </a:lnTo>
                <a:lnTo>
                  <a:pt x="1474" y="4331"/>
                </a:lnTo>
                <a:lnTo>
                  <a:pt x="1469" y="4329"/>
                </a:lnTo>
                <a:lnTo>
                  <a:pt x="1467" y="4327"/>
                </a:lnTo>
                <a:lnTo>
                  <a:pt x="1467" y="4324"/>
                </a:lnTo>
                <a:lnTo>
                  <a:pt x="1454" y="4326"/>
                </a:lnTo>
                <a:lnTo>
                  <a:pt x="1448" y="4327"/>
                </a:lnTo>
                <a:lnTo>
                  <a:pt x="1447" y="4329"/>
                </a:lnTo>
                <a:lnTo>
                  <a:pt x="1447" y="4331"/>
                </a:lnTo>
                <a:lnTo>
                  <a:pt x="1452" y="4334"/>
                </a:lnTo>
                <a:lnTo>
                  <a:pt x="1455" y="4338"/>
                </a:lnTo>
                <a:lnTo>
                  <a:pt x="1459" y="4350"/>
                </a:lnTo>
                <a:lnTo>
                  <a:pt x="1460" y="4355"/>
                </a:lnTo>
                <a:lnTo>
                  <a:pt x="1464" y="4360"/>
                </a:lnTo>
                <a:lnTo>
                  <a:pt x="1469" y="4363"/>
                </a:lnTo>
                <a:lnTo>
                  <a:pt x="1474" y="4365"/>
                </a:lnTo>
                <a:close/>
                <a:moveTo>
                  <a:pt x="2163" y="1560"/>
                </a:moveTo>
                <a:lnTo>
                  <a:pt x="2177" y="1560"/>
                </a:lnTo>
                <a:lnTo>
                  <a:pt x="2177" y="1533"/>
                </a:lnTo>
                <a:lnTo>
                  <a:pt x="2163" y="1533"/>
                </a:lnTo>
                <a:lnTo>
                  <a:pt x="2163" y="1560"/>
                </a:lnTo>
                <a:close/>
                <a:moveTo>
                  <a:pt x="1372" y="4331"/>
                </a:moveTo>
                <a:lnTo>
                  <a:pt x="1377" y="4332"/>
                </a:lnTo>
                <a:lnTo>
                  <a:pt x="1378" y="4334"/>
                </a:lnTo>
                <a:lnTo>
                  <a:pt x="1378" y="4338"/>
                </a:lnTo>
                <a:lnTo>
                  <a:pt x="1382" y="4343"/>
                </a:lnTo>
                <a:lnTo>
                  <a:pt x="1387" y="4344"/>
                </a:lnTo>
                <a:lnTo>
                  <a:pt x="1394" y="4346"/>
                </a:lnTo>
                <a:lnTo>
                  <a:pt x="1401" y="4346"/>
                </a:lnTo>
                <a:lnTo>
                  <a:pt x="1418" y="4344"/>
                </a:lnTo>
                <a:lnTo>
                  <a:pt x="1426" y="4344"/>
                </a:lnTo>
                <a:lnTo>
                  <a:pt x="1433" y="4344"/>
                </a:lnTo>
                <a:lnTo>
                  <a:pt x="1430" y="4336"/>
                </a:lnTo>
                <a:lnTo>
                  <a:pt x="1426" y="4327"/>
                </a:lnTo>
                <a:lnTo>
                  <a:pt x="1421" y="4320"/>
                </a:lnTo>
                <a:lnTo>
                  <a:pt x="1418" y="4319"/>
                </a:lnTo>
                <a:lnTo>
                  <a:pt x="1413" y="4317"/>
                </a:lnTo>
                <a:lnTo>
                  <a:pt x="1413" y="4312"/>
                </a:lnTo>
                <a:lnTo>
                  <a:pt x="1409" y="4309"/>
                </a:lnTo>
                <a:lnTo>
                  <a:pt x="1406" y="4307"/>
                </a:lnTo>
                <a:lnTo>
                  <a:pt x="1401" y="4305"/>
                </a:lnTo>
                <a:lnTo>
                  <a:pt x="1390" y="4303"/>
                </a:lnTo>
                <a:lnTo>
                  <a:pt x="1387" y="4300"/>
                </a:lnTo>
                <a:lnTo>
                  <a:pt x="1385" y="4297"/>
                </a:lnTo>
                <a:lnTo>
                  <a:pt x="1384" y="4298"/>
                </a:lnTo>
                <a:lnTo>
                  <a:pt x="1382" y="4300"/>
                </a:lnTo>
                <a:lnTo>
                  <a:pt x="1378" y="4303"/>
                </a:lnTo>
                <a:lnTo>
                  <a:pt x="1377" y="4309"/>
                </a:lnTo>
                <a:lnTo>
                  <a:pt x="1375" y="4310"/>
                </a:lnTo>
                <a:lnTo>
                  <a:pt x="1372" y="4310"/>
                </a:lnTo>
                <a:lnTo>
                  <a:pt x="1372" y="4331"/>
                </a:lnTo>
                <a:close/>
                <a:moveTo>
                  <a:pt x="1658" y="3901"/>
                </a:moveTo>
                <a:lnTo>
                  <a:pt x="1662" y="3901"/>
                </a:lnTo>
                <a:lnTo>
                  <a:pt x="1665" y="3901"/>
                </a:lnTo>
                <a:lnTo>
                  <a:pt x="1665" y="3904"/>
                </a:lnTo>
                <a:lnTo>
                  <a:pt x="1665" y="3908"/>
                </a:lnTo>
                <a:lnTo>
                  <a:pt x="1668" y="3910"/>
                </a:lnTo>
                <a:lnTo>
                  <a:pt x="1674" y="3910"/>
                </a:lnTo>
                <a:lnTo>
                  <a:pt x="1677" y="3911"/>
                </a:lnTo>
                <a:lnTo>
                  <a:pt x="1679" y="3913"/>
                </a:lnTo>
                <a:lnTo>
                  <a:pt x="1679" y="3915"/>
                </a:lnTo>
                <a:lnTo>
                  <a:pt x="1682" y="3913"/>
                </a:lnTo>
                <a:lnTo>
                  <a:pt x="1684" y="3910"/>
                </a:lnTo>
                <a:lnTo>
                  <a:pt x="1686" y="3901"/>
                </a:lnTo>
                <a:lnTo>
                  <a:pt x="1682" y="3892"/>
                </a:lnTo>
                <a:lnTo>
                  <a:pt x="1677" y="3886"/>
                </a:lnTo>
                <a:lnTo>
                  <a:pt x="1667" y="3872"/>
                </a:lnTo>
                <a:lnTo>
                  <a:pt x="1663" y="3863"/>
                </a:lnTo>
                <a:lnTo>
                  <a:pt x="1660" y="3855"/>
                </a:lnTo>
                <a:lnTo>
                  <a:pt x="1658" y="3845"/>
                </a:lnTo>
                <a:lnTo>
                  <a:pt x="1658" y="3833"/>
                </a:lnTo>
                <a:lnTo>
                  <a:pt x="1651" y="3838"/>
                </a:lnTo>
                <a:lnTo>
                  <a:pt x="1645" y="3840"/>
                </a:lnTo>
                <a:lnTo>
                  <a:pt x="1638" y="3838"/>
                </a:lnTo>
                <a:lnTo>
                  <a:pt x="1631" y="3833"/>
                </a:lnTo>
                <a:lnTo>
                  <a:pt x="1631" y="3843"/>
                </a:lnTo>
                <a:lnTo>
                  <a:pt x="1633" y="3851"/>
                </a:lnTo>
                <a:lnTo>
                  <a:pt x="1636" y="3858"/>
                </a:lnTo>
                <a:lnTo>
                  <a:pt x="1639" y="3865"/>
                </a:lnTo>
                <a:lnTo>
                  <a:pt x="1648" y="3877"/>
                </a:lnTo>
                <a:lnTo>
                  <a:pt x="1650" y="3886"/>
                </a:lnTo>
                <a:lnTo>
                  <a:pt x="1651" y="3894"/>
                </a:lnTo>
                <a:lnTo>
                  <a:pt x="1655" y="3894"/>
                </a:lnTo>
                <a:lnTo>
                  <a:pt x="1657" y="3896"/>
                </a:lnTo>
                <a:lnTo>
                  <a:pt x="1657" y="3899"/>
                </a:lnTo>
                <a:lnTo>
                  <a:pt x="1658" y="3901"/>
                </a:lnTo>
                <a:close/>
                <a:moveTo>
                  <a:pt x="2218" y="1526"/>
                </a:moveTo>
                <a:lnTo>
                  <a:pt x="2231" y="1526"/>
                </a:lnTo>
                <a:lnTo>
                  <a:pt x="2231" y="1520"/>
                </a:lnTo>
                <a:lnTo>
                  <a:pt x="2231" y="1513"/>
                </a:lnTo>
                <a:lnTo>
                  <a:pt x="2218" y="1513"/>
                </a:lnTo>
                <a:lnTo>
                  <a:pt x="2218" y="1526"/>
                </a:lnTo>
                <a:close/>
                <a:moveTo>
                  <a:pt x="2225" y="1431"/>
                </a:moveTo>
                <a:lnTo>
                  <a:pt x="2225" y="1438"/>
                </a:lnTo>
                <a:lnTo>
                  <a:pt x="2228" y="1441"/>
                </a:lnTo>
                <a:lnTo>
                  <a:pt x="2231" y="1444"/>
                </a:lnTo>
                <a:lnTo>
                  <a:pt x="2238" y="1444"/>
                </a:lnTo>
                <a:lnTo>
                  <a:pt x="2238" y="1441"/>
                </a:lnTo>
                <a:lnTo>
                  <a:pt x="2240" y="1439"/>
                </a:lnTo>
                <a:lnTo>
                  <a:pt x="2245" y="1438"/>
                </a:lnTo>
                <a:lnTo>
                  <a:pt x="2245" y="1424"/>
                </a:lnTo>
                <a:lnTo>
                  <a:pt x="2231" y="1424"/>
                </a:lnTo>
                <a:lnTo>
                  <a:pt x="2231" y="1427"/>
                </a:lnTo>
                <a:lnTo>
                  <a:pt x="2230" y="1429"/>
                </a:lnTo>
                <a:lnTo>
                  <a:pt x="2225" y="1431"/>
                </a:lnTo>
                <a:close/>
                <a:moveTo>
                  <a:pt x="2238" y="1485"/>
                </a:moveTo>
                <a:lnTo>
                  <a:pt x="2238" y="1475"/>
                </a:lnTo>
                <a:lnTo>
                  <a:pt x="2238" y="1465"/>
                </a:lnTo>
                <a:lnTo>
                  <a:pt x="2238" y="1460"/>
                </a:lnTo>
                <a:lnTo>
                  <a:pt x="2235" y="1458"/>
                </a:lnTo>
                <a:lnTo>
                  <a:pt x="2231" y="1456"/>
                </a:lnTo>
                <a:lnTo>
                  <a:pt x="2225" y="1458"/>
                </a:lnTo>
                <a:lnTo>
                  <a:pt x="2225" y="1465"/>
                </a:lnTo>
                <a:lnTo>
                  <a:pt x="2226" y="1470"/>
                </a:lnTo>
                <a:lnTo>
                  <a:pt x="2231" y="1479"/>
                </a:lnTo>
                <a:lnTo>
                  <a:pt x="2223" y="1480"/>
                </a:lnTo>
                <a:lnTo>
                  <a:pt x="2220" y="1482"/>
                </a:lnTo>
                <a:lnTo>
                  <a:pt x="2218" y="1485"/>
                </a:lnTo>
                <a:lnTo>
                  <a:pt x="2221" y="1485"/>
                </a:lnTo>
                <a:lnTo>
                  <a:pt x="2223" y="1487"/>
                </a:lnTo>
                <a:lnTo>
                  <a:pt x="2225" y="1492"/>
                </a:lnTo>
                <a:lnTo>
                  <a:pt x="2228" y="1496"/>
                </a:lnTo>
                <a:lnTo>
                  <a:pt x="2230" y="1497"/>
                </a:lnTo>
                <a:lnTo>
                  <a:pt x="2231" y="1499"/>
                </a:lnTo>
                <a:lnTo>
                  <a:pt x="2231" y="1502"/>
                </a:lnTo>
                <a:lnTo>
                  <a:pt x="2233" y="1504"/>
                </a:lnTo>
                <a:lnTo>
                  <a:pt x="2238" y="1506"/>
                </a:lnTo>
                <a:lnTo>
                  <a:pt x="2242" y="1509"/>
                </a:lnTo>
                <a:lnTo>
                  <a:pt x="2243" y="1511"/>
                </a:lnTo>
                <a:lnTo>
                  <a:pt x="2245" y="1513"/>
                </a:lnTo>
                <a:lnTo>
                  <a:pt x="2247" y="1518"/>
                </a:lnTo>
                <a:lnTo>
                  <a:pt x="2249" y="1520"/>
                </a:lnTo>
                <a:lnTo>
                  <a:pt x="2252" y="1520"/>
                </a:lnTo>
                <a:lnTo>
                  <a:pt x="2254" y="1513"/>
                </a:lnTo>
                <a:lnTo>
                  <a:pt x="2252" y="1508"/>
                </a:lnTo>
                <a:lnTo>
                  <a:pt x="2250" y="1502"/>
                </a:lnTo>
                <a:lnTo>
                  <a:pt x="2249" y="1499"/>
                </a:lnTo>
                <a:lnTo>
                  <a:pt x="2242" y="1494"/>
                </a:lnTo>
                <a:lnTo>
                  <a:pt x="2240" y="1491"/>
                </a:lnTo>
                <a:lnTo>
                  <a:pt x="2238" y="1485"/>
                </a:lnTo>
                <a:close/>
                <a:moveTo>
                  <a:pt x="2211" y="1540"/>
                </a:moveTo>
                <a:lnTo>
                  <a:pt x="2209" y="1537"/>
                </a:lnTo>
                <a:lnTo>
                  <a:pt x="2206" y="1535"/>
                </a:lnTo>
                <a:lnTo>
                  <a:pt x="2202" y="1533"/>
                </a:lnTo>
                <a:lnTo>
                  <a:pt x="2197" y="1533"/>
                </a:lnTo>
                <a:lnTo>
                  <a:pt x="2194" y="1538"/>
                </a:lnTo>
                <a:lnTo>
                  <a:pt x="2190" y="1548"/>
                </a:lnTo>
                <a:lnTo>
                  <a:pt x="2189" y="1552"/>
                </a:lnTo>
                <a:lnTo>
                  <a:pt x="2190" y="1557"/>
                </a:lnTo>
                <a:lnTo>
                  <a:pt x="2192" y="1559"/>
                </a:lnTo>
                <a:lnTo>
                  <a:pt x="2197" y="1560"/>
                </a:lnTo>
                <a:lnTo>
                  <a:pt x="2197" y="1557"/>
                </a:lnTo>
                <a:lnTo>
                  <a:pt x="2201" y="1555"/>
                </a:lnTo>
                <a:lnTo>
                  <a:pt x="2208" y="1554"/>
                </a:lnTo>
                <a:lnTo>
                  <a:pt x="2214" y="1552"/>
                </a:lnTo>
                <a:lnTo>
                  <a:pt x="2216" y="1550"/>
                </a:lnTo>
                <a:lnTo>
                  <a:pt x="2218" y="1547"/>
                </a:lnTo>
                <a:lnTo>
                  <a:pt x="2213" y="1545"/>
                </a:lnTo>
                <a:lnTo>
                  <a:pt x="2211" y="1543"/>
                </a:lnTo>
                <a:lnTo>
                  <a:pt x="2211" y="1540"/>
                </a:lnTo>
                <a:close/>
                <a:moveTo>
                  <a:pt x="2293" y="1404"/>
                </a:moveTo>
                <a:lnTo>
                  <a:pt x="2276" y="1404"/>
                </a:lnTo>
                <a:lnTo>
                  <a:pt x="2272" y="1404"/>
                </a:lnTo>
                <a:lnTo>
                  <a:pt x="2274" y="1409"/>
                </a:lnTo>
                <a:lnTo>
                  <a:pt x="2278" y="1416"/>
                </a:lnTo>
                <a:lnTo>
                  <a:pt x="2279" y="1417"/>
                </a:lnTo>
                <a:lnTo>
                  <a:pt x="2286" y="1417"/>
                </a:lnTo>
                <a:lnTo>
                  <a:pt x="2286" y="1424"/>
                </a:lnTo>
                <a:lnTo>
                  <a:pt x="2289" y="1427"/>
                </a:lnTo>
                <a:lnTo>
                  <a:pt x="2293" y="1431"/>
                </a:lnTo>
                <a:lnTo>
                  <a:pt x="2300" y="1431"/>
                </a:lnTo>
                <a:lnTo>
                  <a:pt x="2300" y="1410"/>
                </a:lnTo>
                <a:lnTo>
                  <a:pt x="2295" y="1409"/>
                </a:lnTo>
                <a:lnTo>
                  <a:pt x="2293" y="1407"/>
                </a:lnTo>
                <a:lnTo>
                  <a:pt x="2293" y="1404"/>
                </a:lnTo>
                <a:close/>
                <a:moveTo>
                  <a:pt x="2313" y="1410"/>
                </a:moveTo>
                <a:lnTo>
                  <a:pt x="2327" y="1410"/>
                </a:lnTo>
                <a:lnTo>
                  <a:pt x="2327" y="1404"/>
                </a:lnTo>
                <a:lnTo>
                  <a:pt x="2322" y="1404"/>
                </a:lnTo>
                <a:lnTo>
                  <a:pt x="2318" y="1405"/>
                </a:lnTo>
                <a:lnTo>
                  <a:pt x="2315" y="1407"/>
                </a:lnTo>
                <a:lnTo>
                  <a:pt x="2313" y="1410"/>
                </a:lnTo>
                <a:close/>
                <a:moveTo>
                  <a:pt x="2443" y="1397"/>
                </a:moveTo>
                <a:lnTo>
                  <a:pt x="2443" y="1383"/>
                </a:lnTo>
                <a:lnTo>
                  <a:pt x="2441" y="1378"/>
                </a:lnTo>
                <a:lnTo>
                  <a:pt x="2440" y="1376"/>
                </a:lnTo>
                <a:lnTo>
                  <a:pt x="2436" y="1376"/>
                </a:lnTo>
                <a:lnTo>
                  <a:pt x="2431" y="1378"/>
                </a:lnTo>
                <a:lnTo>
                  <a:pt x="2424" y="1383"/>
                </a:lnTo>
                <a:lnTo>
                  <a:pt x="2422" y="1387"/>
                </a:lnTo>
                <a:lnTo>
                  <a:pt x="2422" y="1390"/>
                </a:lnTo>
                <a:lnTo>
                  <a:pt x="2428" y="1392"/>
                </a:lnTo>
                <a:lnTo>
                  <a:pt x="2431" y="1395"/>
                </a:lnTo>
                <a:lnTo>
                  <a:pt x="2436" y="1397"/>
                </a:lnTo>
                <a:lnTo>
                  <a:pt x="2443" y="1397"/>
                </a:lnTo>
                <a:close/>
                <a:moveTo>
                  <a:pt x="2443" y="1438"/>
                </a:moveTo>
                <a:lnTo>
                  <a:pt x="2441" y="1438"/>
                </a:lnTo>
                <a:lnTo>
                  <a:pt x="2438" y="1439"/>
                </a:lnTo>
                <a:lnTo>
                  <a:pt x="2436" y="1441"/>
                </a:lnTo>
                <a:lnTo>
                  <a:pt x="2436" y="1444"/>
                </a:lnTo>
                <a:lnTo>
                  <a:pt x="2438" y="1444"/>
                </a:lnTo>
                <a:lnTo>
                  <a:pt x="2441" y="1443"/>
                </a:lnTo>
                <a:lnTo>
                  <a:pt x="2443" y="1441"/>
                </a:lnTo>
                <a:lnTo>
                  <a:pt x="2443" y="1438"/>
                </a:lnTo>
                <a:close/>
                <a:moveTo>
                  <a:pt x="2267" y="1409"/>
                </a:moveTo>
                <a:lnTo>
                  <a:pt x="2267" y="1405"/>
                </a:lnTo>
                <a:lnTo>
                  <a:pt x="2266" y="1404"/>
                </a:lnTo>
                <a:lnTo>
                  <a:pt x="2259" y="1404"/>
                </a:lnTo>
                <a:lnTo>
                  <a:pt x="2252" y="1405"/>
                </a:lnTo>
                <a:lnTo>
                  <a:pt x="2249" y="1405"/>
                </a:lnTo>
                <a:lnTo>
                  <a:pt x="2245" y="1405"/>
                </a:lnTo>
                <a:lnTo>
                  <a:pt x="2245" y="1409"/>
                </a:lnTo>
                <a:lnTo>
                  <a:pt x="2247" y="1414"/>
                </a:lnTo>
                <a:lnTo>
                  <a:pt x="2247" y="1419"/>
                </a:lnTo>
                <a:lnTo>
                  <a:pt x="2247" y="1421"/>
                </a:lnTo>
                <a:lnTo>
                  <a:pt x="2249" y="1422"/>
                </a:lnTo>
                <a:lnTo>
                  <a:pt x="2250" y="1422"/>
                </a:lnTo>
                <a:lnTo>
                  <a:pt x="2252" y="1424"/>
                </a:lnTo>
                <a:lnTo>
                  <a:pt x="2255" y="1429"/>
                </a:lnTo>
                <a:lnTo>
                  <a:pt x="2259" y="1431"/>
                </a:lnTo>
                <a:lnTo>
                  <a:pt x="2262" y="1429"/>
                </a:lnTo>
                <a:lnTo>
                  <a:pt x="2266" y="1426"/>
                </a:lnTo>
                <a:lnTo>
                  <a:pt x="2269" y="1421"/>
                </a:lnTo>
                <a:lnTo>
                  <a:pt x="2269" y="1417"/>
                </a:lnTo>
                <a:lnTo>
                  <a:pt x="2269" y="1412"/>
                </a:lnTo>
                <a:lnTo>
                  <a:pt x="2267" y="1409"/>
                </a:lnTo>
                <a:close/>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484" name="Freeform 11">
            <a:extLst>
              <a:ext uri="{FF2B5EF4-FFF2-40B4-BE49-F238E27FC236}">
                <a16:creationId xmlns:a16="http://schemas.microsoft.com/office/drawing/2014/main" id="{A8DF0155-9A53-224A-849D-731D01907B5D}"/>
              </a:ext>
            </a:extLst>
          </p:cNvPr>
          <p:cNvSpPr>
            <a:spLocks noChangeArrowheads="1"/>
          </p:cNvSpPr>
          <p:nvPr/>
        </p:nvSpPr>
        <p:spPr bwMode="auto">
          <a:xfrm rot="21434252">
            <a:off x="3543327" y="3756611"/>
            <a:ext cx="740340" cy="663993"/>
          </a:xfrm>
          <a:custGeom>
            <a:avLst/>
            <a:gdLst>
              <a:gd name="T0" fmla="*/ 3854 w 4245"/>
              <a:gd name="T1" fmla="*/ 2434 h 3839"/>
              <a:gd name="T2" fmla="*/ 3685 w 4245"/>
              <a:gd name="T3" fmla="*/ 2458 h 3839"/>
              <a:gd name="T4" fmla="*/ 3678 w 4245"/>
              <a:gd name="T5" fmla="*/ 2583 h 3839"/>
              <a:gd name="T6" fmla="*/ 3862 w 4245"/>
              <a:gd name="T7" fmla="*/ 2682 h 3839"/>
              <a:gd name="T8" fmla="*/ 4002 w 4245"/>
              <a:gd name="T9" fmla="*/ 1336 h 3839"/>
              <a:gd name="T10" fmla="*/ 3705 w 4245"/>
              <a:gd name="T11" fmla="*/ 1256 h 3839"/>
              <a:gd name="T12" fmla="*/ 3466 w 4245"/>
              <a:gd name="T13" fmla="*/ 1215 h 3839"/>
              <a:gd name="T14" fmla="*/ 3171 w 4245"/>
              <a:gd name="T15" fmla="*/ 1013 h 3839"/>
              <a:gd name="T16" fmla="*/ 2920 w 4245"/>
              <a:gd name="T17" fmla="*/ 983 h 3839"/>
              <a:gd name="T18" fmla="*/ 2641 w 4245"/>
              <a:gd name="T19" fmla="*/ 826 h 3839"/>
              <a:gd name="T20" fmla="*/ 2535 w 4245"/>
              <a:gd name="T21" fmla="*/ 698 h 3839"/>
              <a:gd name="T22" fmla="*/ 2240 w 4245"/>
              <a:gd name="T23" fmla="*/ 601 h 3839"/>
              <a:gd name="T24" fmla="*/ 1960 w 4245"/>
              <a:gd name="T25" fmla="*/ 507 h 3839"/>
              <a:gd name="T26" fmla="*/ 1730 w 4245"/>
              <a:gd name="T27" fmla="*/ 451 h 3839"/>
              <a:gd name="T28" fmla="*/ 1409 w 4245"/>
              <a:gd name="T29" fmla="*/ 348 h 3839"/>
              <a:gd name="T30" fmla="*/ 1155 w 4245"/>
              <a:gd name="T31" fmla="*/ 222 h 3839"/>
              <a:gd name="T32" fmla="*/ 812 w 4245"/>
              <a:gd name="T33" fmla="*/ 164 h 3839"/>
              <a:gd name="T34" fmla="*/ 630 w 4245"/>
              <a:gd name="T35" fmla="*/ 14 h 3839"/>
              <a:gd name="T36" fmla="*/ 409 w 4245"/>
              <a:gd name="T37" fmla="*/ 62 h 3839"/>
              <a:gd name="T38" fmla="*/ 273 w 4245"/>
              <a:gd name="T39" fmla="*/ 137 h 3839"/>
              <a:gd name="T40" fmla="*/ 75 w 4245"/>
              <a:gd name="T41" fmla="*/ 184 h 3839"/>
              <a:gd name="T42" fmla="*/ 123 w 4245"/>
              <a:gd name="T43" fmla="*/ 348 h 3839"/>
              <a:gd name="T44" fmla="*/ 128 w 4245"/>
              <a:gd name="T45" fmla="*/ 476 h 3839"/>
              <a:gd name="T46" fmla="*/ 166 w 4245"/>
              <a:gd name="T47" fmla="*/ 573 h 3839"/>
              <a:gd name="T48" fmla="*/ 80 w 4245"/>
              <a:gd name="T49" fmla="*/ 718 h 3839"/>
              <a:gd name="T50" fmla="*/ 297 w 4245"/>
              <a:gd name="T51" fmla="*/ 696 h 3839"/>
              <a:gd name="T52" fmla="*/ 551 w 4245"/>
              <a:gd name="T53" fmla="*/ 874 h 3839"/>
              <a:gd name="T54" fmla="*/ 792 w 4245"/>
              <a:gd name="T55" fmla="*/ 921 h 3839"/>
              <a:gd name="T56" fmla="*/ 832 w 4245"/>
              <a:gd name="T57" fmla="*/ 1146 h 3839"/>
              <a:gd name="T58" fmla="*/ 599 w 4245"/>
              <a:gd name="T59" fmla="*/ 1319 h 3839"/>
              <a:gd name="T60" fmla="*/ 563 w 4245"/>
              <a:gd name="T61" fmla="*/ 1566 h 3839"/>
              <a:gd name="T62" fmla="*/ 491 w 4245"/>
              <a:gd name="T63" fmla="*/ 1742 h 3839"/>
              <a:gd name="T64" fmla="*/ 239 w 4245"/>
              <a:gd name="T65" fmla="*/ 1887 h 3839"/>
              <a:gd name="T66" fmla="*/ 345 w 4245"/>
              <a:gd name="T67" fmla="*/ 2117 h 3839"/>
              <a:gd name="T68" fmla="*/ 230 w 4245"/>
              <a:gd name="T69" fmla="*/ 2252 h 3839"/>
              <a:gd name="T70" fmla="*/ 195 w 4245"/>
              <a:gd name="T71" fmla="*/ 2433 h 3839"/>
              <a:gd name="T72" fmla="*/ 164 w 4245"/>
              <a:gd name="T73" fmla="*/ 2600 h 3839"/>
              <a:gd name="T74" fmla="*/ 29 w 4245"/>
              <a:gd name="T75" fmla="*/ 2878 h 3839"/>
              <a:gd name="T76" fmla="*/ 208 w 4245"/>
              <a:gd name="T77" fmla="*/ 2960 h 3839"/>
              <a:gd name="T78" fmla="*/ 326 w 4245"/>
              <a:gd name="T79" fmla="*/ 3188 h 3839"/>
              <a:gd name="T80" fmla="*/ 362 w 4245"/>
              <a:gd name="T81" fmla="*/ 3413 h 3839"/>
              <a:gd name="T82" fmla="*/ 597 w 4245"/>
              <a:gd name="T83" fmla="*/ 3581 h 3839"/>
              <a:gd name="T84" fmla="*/ 925 w 4245"/>
              <a:gd name="T85" fmla="*/ 3460 h 3839"/>
              <a:gd name="T86" fmla="*/ 1327 w 4245"/>
              <a:gd name="T87" fmla="*/ 3461 h 3839"/>
              <a:gd name="T88" fmla="*/ 1774 w 4245"/>
              <a:gd name="T89" fmla="*/ 3511 h 3839"/>
              <a:gd name="T90" fmla="*/ 1969 w 4245"/>
              <a:gd name="T91" fmla="*/ 3413 h 3839"/>
              <a:gd name="T92" fmla="*/ 2179 w 4245"/>
              <a:gd name="T93" fmla="*/ 3248 h 3839"/>
              <a:gd name="T94" fmla="*/ 2398 w 4245"/>
              <a:gd name="T95" fmla="*/ 3188 h 3839"/>
              <a:gd name="T96" fmla="*/ 2487 w 4245"/>
              <a:gd name="T97" fmla="*/ 3013 h 3839"/>
              <a:gd name="T98" fmla="*/ 2745 w 4245"/>
              <a:gd name="T99" fmla="*/ 2835 h 3839"/>
              <a:gd name="T100" fmla="*/ 2675 w 4245"/>
              <a:gd name="T101" fmla="*/ 2665 h 3839"/>
              <a:gd name="T102" fmla="*/ 2704 w 4245"/>
              <a:gd name="T103" fmla="*/ 2366 h 3839"/>
              <a:gd name="T104" fmla="*/ 2845 w 4245"/>
              <a:gd name="T105" fmla="*/ 2170 h 3839"/>
              <a:gd name="T106" fmla="*/ 3086 w 4245"/>
              <a:gd name="T107" fmla="*/ 1998 h 3839"/>
              <a:gd name="T108" fmla="*/ 3185 w 4245"/>
              <a:gd name="T109" fmla="*/ 1829 h 3839"/>
              <a:gd name="T110" fmla="*/ 3623 w 4245"/>
              <a:gd name="T111" fmla="*/ 1720 h 3839"/>
              <a:gd name="T112" fmla="*/ 3930 w 4245"/>
              <a:gd name="T113" fmla="*/ 1573 h 3839"/>
              <a:gd name="T114" fmla="*/ 4011 w 4245"/>
              <a:gd name="T115" fmla="*/ 1373 h 3839"/>
              <a:gd name="T116" fmla="*/ 4065 w 4245"/>
              <a:gd name="T117" fmla="*/ 2421 h 3839"/>
              <a:gd name="T118" fmla="*/ 1484 w 4245"/>
              <a:gd name="T119" fmla="*/ 3838 h 3839"/>
              <a:gd name="T120" fmla="*/ 3200 w 4245"/>
              <a:gd name="T121" fmla="*/ 2869 h 3839"/>
              <a:gd name="T122" fmla="*/ 3279 w 4245"/>
              <a:gd name="T123" fmla="*/ 2711 h 3839"/>
              <a:gd name="T124" fmla="*/ 3228 w 4245"/>
              <a:gd name="T125" fmla="*/ 2805 h 3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45" h="3839">
                <a:moveTo>
                  <a:pt x="3951" y="2511"/>
                </a:moveTo>
                <a:lnTo>
                  <a:pt x="3942" y="2508"/>
                </a:lnTo>
                <a:lnTo>
                  <a:pt x="3934" y="2504"/>
                </a:lnTo>
                <a:lnTo>
                  <a:pt x="3927" y="2499"/>
                </a:lnTo>
                <a:lnTo>
                  <a:pt x="3925" y="2496"/>
                </a:lnTo>
                <a:lnTo>
                  <a:pt x="3924" y="2491"/>
                </a:lnTo>
                <a:lnTo>
                  <a:pt x="3920" y="2491"/>
                </a:lnTo>
                <a:lnTo>
                  <a:pt x="3917" y="2491"/>
                </a:lnTo>
                <a:lnTo>
                  <a:pt x="3912" y="2491"/>
                </a:lnTo>
                <a:lnTo>
                  <a:pt x="3910" y="2491"/>
                </a:lnTo>
                <a:lnTo>
                  <a:pt x="3910" y="2494"/>
                </a:lnTo>
                <a:lnTo>
                  <a:pt x="3910" y="2498"/>
                </a:lnTo>
                <a:lnTo>
                  <a:pt x="3907" y="2498"/>
                </a:lnTo>
                <a:lnTo>
                  <a:pt x="3903" y="2498"/>
                </a:lnTo>
                <a:lnTo>
                  <a:pt x="3903" y="2501"/>
                </a:lnTo>
                <a:lnTo>
                  <a:pt x="3903" y="2504"/>
                </a:lnTo>
                <a:lnTo>
                  <a:pt x="3900" y="2504"/>
                </a:lnTo>
                <a:lnTo>
                  <a:pt x="3896" y="2504"/>
                </a:lnTo>
                <a:lnTo>
                  <a:pt x="3891" y="2504"/>
                </a:lnTo>
                <a:lnTo>
                  <a:pt x="3889" y="2504"/>
                </a:lnTo>
                <a:lnTo>
                  <a:pt x="3889" y="2508"/>
                </a:lnTo>
                <a:lnTo>
                  <a:pt x="3889" y="2511"/>
                </a:lnTo>
                <a:lnTo>
                  <a:pt x="3883" y="2511"/>
                </a:lnTo>
                <a:lnTo>
                  <a:pt x="3876" y="2511"/>
                </a:lnTo>
                <a:lnTo>
                  <a:pt x="3866" y="2504"/>
                </a:lnTo>
                <a:lnTo>
                  <a:pt x="3857" y="2496"/>
                </a:lnTo>
                <a:lnTo>
                  <a:pt x="3849" y="2487"/>
                </a:lnTo>
                <a:lnTo>
                  <a:pt x="3842" y="2477"/>
                </a:lnTo>
                <a:lnTo>
                  <a:pt x="3847" y="2474"/>
                </a:lnTo>
                <a:lnTo>
                  <a:pt x="3852" y="2470"/>
                </a:lnTo>
                <a:lnTo>
                  <a:pt x="3855" y="2465"/>
                </a:lnTo>
                <a:lnTo>
                  <a:pt x="3862" y="2463"/>
                </a:lnTo>
                <a:lnTo>
                  <a:pt x="3864" y="2458"/>
                </a:lnTo>
                <a:lnTo>
                  <a:pt x="3866" y="2457"/>
                </a:lnTo>
                <a:lnTo>
                  <a:pt x="3869" y="2457"/>
                </a:lnTo>
                <a:lnTo>
                  <a:pt x="3871" y="2445"/>
                </a:lnTo>
                <a:lnTo>
                  <a:pt x="3869" y="2439"/>
                </a:lnTo>
                <a:lnTo>
                  <a:pt x="3866" y="2439"/>
                </a:lnTo>
                <a:lnTo>
                  <a:pt x="3862" y="2439"/>
                </a:lnTo>
                <a:lnTo>
                  <a:pt x="3855" y="2443"/>
                </a:lnTo>
                <a:lnTo>
                  <a:pt x="3850" y="2443"/>
                </a:lnTo>
                <a:lnTo>
                  <a:pt x="3845" y="2441"/>
                </a:lnTo>
                <a:lnTo>
                  <a:pt x="3843" y="2439"/>
                </a:lnTo>
                <a:lnTo>
                  <a:pt x="3842" y="2436"/>
                </a:lnTo>
                <a:lnTo>
                  <a:pt x="3854" y="2434"/>
                </a:lnTo>
                <a:lnTo>
                  <a:pt x="3862" y="2429"/>
                </a:lnTo>
                <a:lnTo>
                  <a:pt x="3871" y="2424"/>
                </a:lnTo>
                <a:lnTo>
                  <a:pt x="3874" y="2421"/>
                </a:lnTo>
                <a:lnTo>
                  <a:pt x="3876" y="2416"/>
                </a:lnTo>
                <a:lnTo>
                  <a:pt x="3871" y="2416"/>
                </a:lnTo>
                <a:lnTo>
                  <a:pt x="3866" y="2416"/>
                </a:lnTo>
                <a:lnTo>
                  <a:pt x="3860" y="2410"/>
                </a:lnTo>
                <a:lnTo>
                  <a:pt x="3852" y="2407"/>
                </a:lnTo>
                <a:lnTo>
                  <a:pt x="3849" y="2407"/>
                </a:lnTo>
                <a:lnTo>
                  <a:pt x="3842" y="2409"/>
                </a:lnTo>
                <a:lnTo>
                  <a:pt x="3833" y="2412"/>
                </a:lnTo>
                <a:lnTo>
                  <a:pt x="3825" y="2416"/>
                </a:lnTo>
                <a:lnTo>
                  <a:pt x="3821" y="2417"/>
                </a:lnTo>
                <a:lnTo>
                  <a:pt x="3818" y="2416"/>
                </a:lnTo>
                <a:lnTo>
                  <a:pt x="3816" y="2414"/>
                </a:lnTo>
                <a:lnTo>
                  <a:pt x="3814" y="2409"/>
                </a:lnTo>
                <a:lnTo>
                  <a:pt x="3816" y="2409"/>
                </a:lnTo>
                <a:lnTo>
                  <a:pt x="3820" y="2407"/>
                </a:lnTo>
                <a:lnTo>
                  <a:pt x="3821" y="2405"/>
                </a:lnTo>
                <a:lnTo>
                  <a:pt x="3821" y="2404"/>
                </a:lnTo>
                <a:lnTo>
                  <a:pt x="3821" y="2402"/>
                </a:lnTo>
                <a:lnTo>
                  <a:pt x="3813" y="2404"/>
                </a:lnTo>
                <a:lnTo>
                  <a:pt x="3808" y="2405"/>
                </a:lnTo>
                <a:lnTo>
                  <a:pt x="3804" y="2410"/>
                </a:lnTo>
                <a:lnTo>
                  <a:pt x="3801" y="2416"/>
                </a:lnTo>
                <a:lnTo>
                  <a:pt x="3792" y="2417"/>
                </a:lnTo>
                <a:lnTo>
                  <a:pt x="3787" y="2419"/>
                </a:lnTo>
                <a:lnTo>
                  <a:pt x="3775" y="2424"/>
                </a:lnTo>
                <a:lnTo>
                  <a:pt x="3762" y="2428"/>
                </a:lnTo>
                <a:lnTo>
                  <a:pt x="3755" y="2429"/>
                </a:lnTo>
                <a:lnTo>
                  <a:pt x="3746" y="2429"/>
                </a:lnTo>
                <a:lnTo>
                  <a:pt x="3745" y="2434"/>
                </a:lnTo>
                <a:lnTo>
                  <a:pt x="3743" y="2436"/>
                </a:lnTo>
                <a:lnTo>
                  <a:pt x="3739" y="2436"/>
                </a:lnTo>
                <a:lnTo>
                  <a:pt x="3719" y="2436"/>
                </a:lnTo>
                <a:lnTo>
                  <a:pt x="3717" y="2439"/>
                </a:lnTo>
                <a:lnTo>
                  <a:pt x="3715" y="2443"/>
                </a:lnTo>
                <a:lnTo>
                  <a:pt x="3707" y="2445"/>
                </a:lnTo>
                <a:lnTo>
                  <a:pt x="3704" y="2446"/>
                </a:lnTo>
                <a:lnTo>
                  <a:pt x="3700" y="2448"/>
                </a:lnTo>
                <a:lnTo>
                  <a:pt x="3698" y="2451"/>
                </a:lnTo>
                <a:lnTo>
                  <a:pt x="3698" y="2457"/>
                </a:lnTo>
                <a:lnTo>
                  <a:pt x="3692" y="2457"/>
                </a:lnTo>
                <a:lnTo>
                  <a:pt x="3688" y="2457"/>
                </a:lnTo>
                <a:lnTo>
                  <a:pt x="3685" y="2458"/>
                </a:lnTo>
                <a:lnTo>
                  <a:pt x="3683" y="2462"/>
                </a:lnTo>
                <a:lnTo>
                  <a:pt x="3678" y="2467"/>
                </a:lnTo>
                <a:lnTo>
                  <a:pt x="3674" y="2470"/>
                </a:lnTo>
                <a:lnTo>
                  <a:pt x="3671" y="2470"/>
                </a:lnTo>
                <a:lnTo>
                  <a:pt x="3657" y="2477"/>
                </a:lnTo>
                <a:lnTo>
                  <a:pt x="3647" y="2484"/>
                </a:lnTo>
                <a:lnTo>
                  <a:pt x="3635" y="2491"/>
                </a:lnTo>
                <a:lnTo>
                  <a:pt x="3623" y="2498"/>
                </a:lnTo>
                <a:lnTo>
                  <a:pt x="3622" y="2503"/>
                </a:lnTo>
                <a:lnTo>
                  <a:pt x="3620" y="2504"/>
                </a:lnTo>
                <a:lnTo>
                  <a:pt x="3616" y="2504"/>
                </a:lnTo>
                <a:lnTo>
                  <a:pt x="3608" y="2510"/>
                </a:lnTo>
                <a:lnTo>
                  <a:pt x="3599" y="2516"/>
                </a:lnTo>
                <a:lnTo>
                  <a:pt x="3593" y="2521"/>
                </a:lnTo>
                <a:lnTo>
                  <a:pt x="3582" y="2525"/>
                </a:lnTo>
                <a:lnTo>
                  <a:pt x="3581" y="2527"/>
                </a:lnTo>
                <a:lnTo>
                  <a:pt x="3579" y="2528"/>
                </a:lnTo>
                <a:lnTo>
                  <a:pt x="3575" y="2532"/>
                </a:lnTo>
                <a:lnTo>
                  <a:pt x="3570" y="2533"/>
                </a:lnTo>
                <a:lnTo>
                  <a:pt x="3569" y="2535"/>
                </a:lnTo>
                <a:lnTo>
                  <a:pt x="3569" y="2539"/>
                </a:lnTo>
                <a:lnTo>
                  <a:pt x="3564" y="2547"/>
                </a:lnTo>
                <a:lnTo>
                  <a:pt x="3562" y="2552"/>
                </a:lnTo>
                <a:lnTo>
                  <a:pt x="3562" y="2559"/>
                </a:lnTo>
                <a:lnTo>
                  <a:pt x="3569" y="2568"/>
                </a:lnTo>
                <a:lnTo>
                  <a:pt x="3574" y="2578"/>
                </a:lnTo>
                <a:lnTo>
                  <a:pt x="3579" y="2581"/>
                </a:lnTo>
                <a:lnTo>
                  <a:pt x="3584" y="2583"/>
                </a:lnTo>
                <a:lnTo>
                  <a:pt x="3589" y="2586"/>
                </a:lnTo>
                <a:lnTo>
                  <a:pt x="3596" y="2586"/>
                </a:lnTo>
                <a:lnTo>
                  <a:pt x="3603" y="2595"/>
                </a:lnTo>
                <a:lnTo>
                  <a:pt x="3608" y="2605"/>
                </a:lnTo>
                <a:lnTo>
                  <a:pt x="3613" y="2608"/>
                </a:lnTo>
                <a:lnTo>
                  <a:pt x="3618" y="2610"/>
                </a:lnTo>
                <a:lnTo>
                  <a:pt x="3623" y="2614"/>
                </a:lnTo>
                <a:lnTo>
                  <a:pt x="3630" y="2614"/>
                </a:lnTo>
                <a:lnTo>
                  <a:pt x="3632" y="2605"/>
                </a:lnTo>
                <a:lnTo>
                  <a:pt x="3633" y="2598"/>
                </a:lnTo>
                <a:lnTo>
                  <a:pt x="3637" y="2593"/>
                </a:lnTo>
                <a:lnTo>
                  <a:pt x="3642" y="2588"/>
                </a:lnTo>
                <a:lnTo>
                  <a:pt x="3647" y="2583"/>
                </a:lnTo>
                <a:lnTo>
                  <a:pt x="3654" y="2581"/>
                </a:lnTo>
                <a:lnTo>
                  <a:pt x="3663" y="2579"/>
                </a:lnTo>
                <a:lnTo>
                  <a:pt x="3671" y="2579"/>
                </a:lnTo>
                <a:lnTo>
                  <a:pt x="3678" y="2583"/>
                </a:lnTo>
                <a:lnTo>
                  <a:pt x="3683" y="2588"/>
                </a:lnTo>
                <a:lnTo>
                  <a:pt x="3688" y="2593"/>
                </a:lnTo>
                <a:lnTo>
                  <a:pt x="3692" y="2600"/>
                </a:lnTo>
                <a:lnTo>
                  <a:pt x="3688" y="2602"/>
                </a:lnTo>
                <a:lnTo>
                  <a:pt x="3686" y="2605"/>
                </a:lnTo>
                <a:lnTo>
                  <a:pt x="3685" y="2614"/>
                </a:lnTo>
                <a:lnTo>
                  <a:pt x="3688" y="2615"/>
                </a:lnTo>
                <a:lnTo>
                  <a:pt x="3690" y="2619"/>
                </a:lnTo>
                <a:lnTo>
                  <a:pt x="3692" y="2627"/>
                </a:lnTo>
                <a:lnTo>
                  <a:pt x="3692" y="2641"/>
                </a:lnTo>
                <a:lnTo>
                  <a:pt x="3692" y="2654"/>
                </a:lnTo>
                <a:lnTo>
                  <a:pt x="3697" y="2658"/>
                </a:lnTo>
                <a:lnTo>
                  <a:pt x="3702" y="2661"/>
                </a:lnTo>
                <a:lnTo>
                  <a:pt x="3705" y="2666"/>
                </a:lnTo>
                <a:lnTo>
                  <a:pt x="3709" y="2668"/>
                </a:lnTo>
                <a:lnTo>
                  <a:pt x="3712" y="2668"/>
                </a:lnTo>
                <a:lnTo>
                  <a:pt x="3719" y="2670"/>
                </a:lnTo>
                <a:lnTo>
                  <a:pt x="3727" y="2673"/>
                </a:lnTo>
                <a:lnTo>
                  <a:pt x="3739" y="2675"/>
                </a:lnTo>
                <a:lnTo>
                  <a:pt x="3753" y="2675"/>
                </a:lnTo>
                <a:lnTo>
                  <a:pt x="3762" y="2690"/>
                </a:lnTo>
                <a:lnTo>
                  <a:pt x="3768" y="2707"/>
                </a:lnTo>
                <a:lnTo>
                  <a:pt x="3774" y="2714"/>
                </a:lnTo>
                <a:lnTo>
                  <a:pt x="3780" y="2719"/>
                </a:lnTo>
                <a:lnTo>
                  <a:pt x="3785" y="2726"/>
                </a:lnTo>
                <a:lnTo>
                  <a:pt x="3794" y="2729"/>
                </a:lnTo>
                <a:lnTo>
                  <a:pt x="3797" y="2724"/>
                </a:lnTo>
                <a:lnTo>
                  <a:pt x="3804" y="2719"/>
                </a:lnTo>
                <a:lnTo>
                  <a:pt x="3813" y="2718"/>
                </a:lnTo>
                <a:lnTo>
                  <a:pt x="3821" y="2716"/>
                </a:lnTo>
                <a:lnTo>
                  <a:pt x="3823" y="2712"/>
                </a:lnTo>
                <a:lnTo>
                  <a:pt x="3826" y="2711"/>
                </a:lnTo>
                <a:lnTo>
                  <a:pt x="3835" y="2709"/>
                </a:lnTo>
                <a:lnTo>
                  <a:pt x="3835" y="2706"/>
                </a:lnTo>
                <a:lnTo>
                  <a:pt x="3837" y="2704"/>
                </a:lnTo>
                <a:lnTo>
                  <a:pt x="3842" y="2702"/>
                </a:lnTo>
                <a:lnTo>
                  <a:pt x="3842" y="2701"/>
                </a:lnTo>
                <a:lnTo>
                  <a:pt x="3843" y="2699"/>
                </a:lnTo>
                <a:lnTo>
                  <a:pt x="3847" y="2697"/>
                </a:lnTo>
                <a:lnTo>
                  <a:pt x="3852" y="2697"/>
                </a:lnTo>
                <a:lnTo>
                  <a:pt x="3855" y="2695"/>
                </a:lnTo>
                <a:lnTo>
                  <a:pt x="3857" y="2692"/>
                </a:lnTo>
                <a:lnTo>
                  <a:pt x="3859" y="2689"/>
                </a:lnTo>
                <a:lnTo>
                  <a:pt x="3860" y="2685"/>
                </a:lnTo>
                <a:lnTo>
                  <a:pt x="3862" y="2682"/>
                </a:lnTo>
                <a:lnTo>
                  <a:pt x="3869" y="2678"/>
                </a:lnTo>
                <a:lnTo>
                  <a:pt x="3876" y="2675"/>
                </a:lnTo>
                <a:lnTo>
                  <a:pt x="3878" y="2673"/>
                </a:lnTo>
                <a:lnTo>
                  <a:pt x="3878" y="2670"/>
                </a:lnTo>
                <a:lnTo>
                  <a:pt x="3879" y="2668"/>
                </a:lnTo>
                <a:lnTo>
                  <a:pt x="3883" y="2668"/>
                </a:lnTo>
                <a:lnTo>
                  <a:pt x="3881" y="2661"/>
                </a:lnTo>
                <a:lnTo>
                  <a:pt x="3881" y="2656"/>
                </a:lnTo>
                <a:lnTo>
                  <a:pt x="3884" y="2649"/>
                </a:lnTo>
                <a:lnTo>
                  <a:pt x="3889" y="2644"/>
                </a:lnTo>
                <a:lnTo>
                  <a:pt x="3889" y="2639"/>
                </a:lnTo>
                <a:lnTo>
                  <a:pt x="3889" y="2634"/>
                </a:lnTo>
                <a:lnTo>
                  <a:pt x="3891" y="2629"/>
                </a:lnTo>
                <a:lnTo>
                  <a:pt x="3893" y="2627"/>
                </a:lnTo>
                <a:lnTo>
                  <a:pt x="3896" y="2627"/>
                </a:lnTo>
                <a:lnTo>
                  <a:pt x="3896" y="2620"/>
                </a:lnTo>
                <a:lnTo>
                  <a:pt x="3898" y="2615"/>
                </a:lnTo>
                <a:lnTo>
                  <a:pt x="3900" y="2614"/>
                </a:lnTo>
                <a:lnTo>
                  <a:pt x="3903" y="2614"/>
                </a:lnTo>
                <a:lnTo>
                  <a:pt x="3903" y="2610"/>
                </a:lnTo>
                <a:lnTo>
                  <a:pt x="3905" y="2607"/>
                </a:lnTo>
                <a:lnTo>
                  <a:pt x="3912" y="2602"/>
                </a:lnTo>
                <a:lnTo>
                  <a:pt x="3924" y="2593"/>
                </a:lnTo>
                <a:lnTo>
                  <a:pt x="3927" y="2586"/>
                </a:lnTo>
                <a:lnTo>
                  <a:pt x="3930" y="2579"/>
                </a:lnTo>
                <a:lnTo>
                  <a:pt x="3934" y="2579"/>
                </a:lnTo>
                <a:lnTo>
                  <a:pt x="3937" y="2579"/>
                </a:lnTo>
                <a:lnTo>
                  <a:pt x="3941" y="2579"/>
                </a:lnTo>
                <a:lnTo>
                  <a:pt x="3944" y="2579"/>
                </a:lnTo>
                <a:lnTo>
                  <a:pt x="3944" y="2573"/>
                </a:lnTo>
                <a:lnTo>
                  <a:pt x="3946" y="2566"/>
                </a:lnTo>
                <a:lnTo>
                  <a:pt x="3953" y="2557"/>
                </a:lnTo>
                <a:lnTo>
                  <a:pt x="3954" y="2552"/>
                </a:lnTo>
                <a:lnTo>
                  <a:pt x="3958" y="2547"/>
                </a:lnTo>
                <a:lnTo>
                  <a:pt x="3958" y="2540"/>
                </a:lnTo>
                <a:lnTo>
                  <a:pt x="3958" y="2532"/>
                </a:lnTo>
                <a:lnTo>
                  <a:pt x="3953" y="2523"/>
                </a:lnTo>
                <a:lnTo>
                  <a:pt x="3951" y="2518"/>
                </a:lnTo>
                <a:lnTo>
                  <a:pt x="3951" y="2511"/>
                </a:lnTo>
                <a:close/>
                <a:moveTo>
                  <a:pt x="4019" y="1349"/>
                </a:moveTo>
                <a:lnTo>
                  <a:pt x="4017" y="1348"/>
                </a:lnTo>
                <a:lnTo>
                  <a:pt x="4017" y="1344"/>
                </a:lnTo>
                <a:lnTo>
                  <a:pt x="4016" y="1341"/>
                </a:lnTo>
                <a:lnTo>
                  <a:pt x="4007" y="1337"/>
                </a:lnTo>
                <a:lnTo>
                  <a:pt x="4002" y="1336"/>
                </a:lnTo>
                <a:lnTo>
                  <a:pt x="3999" y="1332"/>
                </a:lnTo>
                <a:lnTo>
                  <a:pt x="3997" y="1327"/>
                </a:lnTo>
                <a:lnTo>
                  <a:pt x="3997" y="1320"/>
                </a:lnTo>
                <a:lnTo>
                  <a:pt x="3995" y="1319"/>
                </a:lnTo>
                <a:lnTo>
                  <a:pt x="3992" y="1317"/>
                </a:lnTo>
                <a:lnTo>
                  <a:pt x="3992" y="1290"/>
                </a:lnTo>
                <a:lnTo>
                  <a:pt x="3982" y="1291"/>
                </a:lnTo>
                <a:lnTo>
                  <a:pt x="3973" y="1290"/>
                </a:lnTo>
                <a:lnTo>
                  <a:pt x="3966" y="1286"/>
                </a:lnTo>
                <a:lnTo>
                  <a:pt x="3961" y="1283"/>
                </a:lnTo>
                <a:lnTo>
                  <a:pt x="3949" y="1274"/>
                </a:lnTo>
                <a:lnTo>
                  <a:pt x="3944" y="1271"/>
                </a:lnTo>
                <a:lnTo>
                  <a:pt x="3937" y="1269"/>
                </a:lnTo>
                <a:lnTo>
                  <a:pt x="3930" y="1269"/>
                </a:lnTo>
                <a:lnTo>
                  <a:pt x="3924" y="1269"/>
                </a:lnTo>
                <a:lnTo>
                  <a:pt x="3918" y="1267"/>
                </a:lnTo>
                <a:lnTo>
                  <a:pt x="3917" y="1262"/>
                </a:lnTo>
                <a:lnTo>
                  <a:pt x="3905" y="1266"/>
                </a:lnTo>
                <a:lnTo>
                  <a:pt x="3895" y="1267"/>
                </a:lnTo>
                <a:lnTo>
                  <a:pt x="3883" y="1271"/>
                </a:lnTo>
                <a:lnTo>
                  <a:pt x="3869" y="1269"/>
                </a:lnTo>
                <a:lnTo>
                  <a:pt x="3859" y="1274"/>
                </a:lnTo>
                <a:lnTo>
                  <a:pt x="3849" y="1279"/>
                </a:lnTo>
                <a:lnTo>
                  <a:pt x="3837" y="1283"/>
                </a:lnTo>
                <a:lnTo>
                  <a:pt x="3830" y="1285"/>
                </a:lnTo>
                <a:lnTo>
                  <a:pt x="3821" y="1283"/>
                </a:lnTo>
                <a:lnTo>
                  <a:pt x="3816" y="1285"/>
                </a:lnTo>
                <a:lnTo>
                  <a:pt x="3813" y="1288"/>
                </a:lnTo>
                <a:lnTo>
                  <a:pt x="3806" y="1295"/>
                </a:lnTo>
                <a:lnTo>
                  <a:pt x="3803" y="1298"/>
                </a:lnTo>
                <a:lnTo>
                  <a:pt x="3799" y="1302"/>
                </a:lnTo>
                <a:lnTo>
                  <a:pt x="3794" y="1303"/>
                </a:lnTo>
                <a:lnTo>
                  <a:pt x="3787" y="1303"/>
                </a:lnTo>
                <a:lnTo>
                  <a:pt x="3780" y="1303"/>
                </a:lnTo>
                <a:lnTo>
                  <a:pt x="3774" y="1303"/>
                </a:lnTo>
                <a:lnTo>
                  <a:pt x="3770" y="1302"/>
                </a:lnTo>
                <a:lnTo>
                  <a:pt x="3768" y="1300"/>
                </a:lnTo>
                <a:lnTo>
                  <a:pt x="3768" y="1298"/>
                </a:lnTo>
                <a:lnTo>
                  <a:pt x="3767" y="1296"/>
                </a:lnTo>
                <a:lnTo>
                  <a:pt x="3760" y="1296"/>
                </a:lnTo>
                <a:lnTo>
                  <a:pt x="3746" y="1285"/>
                </a:lnTo>
                <a:lnTo>
                  <a:pt x="3734" y="1273"/>
                </a:lnTo>
                <a:lnTo>
                  <a:pt x="3721" y="1262"/>
                </a:lnTo>
                <a:lnTo>
                  <a:pt x="3714" y="1259"/>
                </a:lnTo>
                <a:lnTo>
                  <a:pt x="3705" y="1256"/>
                </a:lnTo>
                <a:lnTo>
                  <a:pt x="3700" y="1254"/>
                </a:lnTo>
                <a:lnTo>
                  <a:pt x="3686" y="1250"/>
                </a:lnTo>
                <a:lnTo>
                  <a:pt x="3674" y="1245"/>
                </a:lnTo>
                <a:lnTo>
                  <a:pt x="3673" y="1245"/>
                </a:lnTo>
                <a:lnTo>
                  <a:pt x="3671" y="1242"/>
                </a:lnTo>
                <a:lnTo>
                  <a:pt x="3664" y="1242"/>
                </a:lnTo>
                <a:lnTo>
                  <a:pt x="3657" y="1242"/>
                </a:lnTo>
                <a:lnTo>
                  <a:pt x="3652" y="1244"/>
                </a:lnTo>
                <a:lnTo>
                  <a:pt x="3651" y="1249"/>
                </a:lnTo>
                <a:lnTo>
                  <a:pt x="3644" y="1249"/>
                </a:lnTo>
                <a:lnTo>
                  <a:pt x="3637" y="1249"/>
                </a:lnTo>
                <a:lnTo>
                  <a:pt x="3632" y="1250"/>
                </a:lnTo>
                <a:lnTo>
                  <a:pt x="3630" y="1256"/>
                </a:lnTo>
                <a:lnTo>
                  <a:pt x="3625" y="1252"/>
                </a:lnTo>
                <a:lnTo>
                  <a:pt x="3620" y="1249"/>
                </a:lnTo>
                <a:lnTo>
                  <a:pt x="3616" y="1244"/>
                </a:lnTo>
                <a:lnTo>
                  <a:pt x="3616" y="1235"/>
                </a:lnTo>
                <a:lnTo>
                  <a:pt x="3616" y="1228"/>
                </a:lnTo>
                <a:lnTo>
                  <a:pt x="3613" y="1225"/>
                </a:lnTo>
                <a:lnTo>
                  <a:pt x="3611" y="1220"/>
                </a:lnTo>
                <a:lnTo>
                  <a:pt x="3610" y="1215"/>
                </a:lnTo>
                <a:lnTo>
                  <a:pt x="3601" y="1213"/>
                </a:lnTo>
                <a:lnTo>
                  <a:pt x="3593" y="1213"/>
                </a:lnTo>
                <a:lnTo>
                  <a:pt x="3581" y="1216"/>
                </a:lnTo>
                <a:lnTo>
                  <a:pt x="3569" y="1220"/>
                </a:lnTo>
                <a:lnTo>
                  <a:pt x="3562" y="1221"/>
                </a:lnTo>
                <a:lnTo>
                  <a:pt x="3555" y="1221"/>
                </a:lnTo>
                <a:lnTo>
                  <a:pt x="3552" y="1215"/>
                </a:lnTo>
                <a:lnTo>
                  <a:pt x="3547" y="1210"/>
                </a:lnTo>
                <a:lnTo>
                  <a:pt x="3538" y="1208"/>
                </a:lnTo>
                <a:lnTo>
                  <a:pt x="3528" y="1208"/>
                </a:lnTo>
                <a:lnTo>
                  <a:pt x="3528" y="1201"/>
                </a:lnTo>
                <a:lnTo>
                  <a:pt x="3524" y="1198"/>
                </a:lnTo>
                <a:lnTo>
                  <a:pt x="3523" y="1192"/>
                </a:lnTo>
                <a:lnTo>
                  <a:pt x="3521" y="1187"/>
                </a:lnTo>
                <a:lnTo>
                  <a:pt x="3507" y="1187"/>
                </a:lnTo>
                <a:lnTo>
                  <a:pt x="3506" y="1192"/>
                </a:lnTo>
                <a:lnTo>
                  <a:pt x="3500" y="1194"/>
                </a:lnTo>
                <a:lnTo>
                  <a:pt x="3494" y="1194"/>
                </a:lnTo>
                <a:lnTo>
                  <a:pt x="3487" y="1194"/>
                </a:lnTo>
                <a:lnTo>
                  <a:pt x="3485" y="1199"/>
                </a:lnTo>
                <a:lnTo>
                  <a:pt x="3482" y="1203"/>
                </a:lnTo>
                <a:lnTo>
                  <a:pt x="3473" y="1208"/>
                </a:lnTo>
                <a:lnTo>
                  <a:pt x="3471" y="1213"/>
                </a:lnTo>
                <a:lnTo>
                  <a:pt x="3466" y="1215"/>
                </a:lnTo>
                <a:lnTo>
                  <a:pt x="3460" y="1216"/>
                </a:lnTo>
                <a:lnTo>
                  <a:pt x="3453" y="1215"/>
                </a:lnTo>
                <a:lnTo>
                  <a:pt x="3439" y="1215"/>
                </a:lnTo>
                <a:lnTo>
                  <a:pt x="3431" y="1215"/>
                </a:lnTo>
                <a:lnTo>
                  <a:pt x="3425" y="1215"/>
                </a:lnTo>
                <a:lnTo>
                  <a:pt x="3422" y="1208"/>
                </a:lnTo>
                <a:lnTo>
                  <a:pt x="3419" y="1204"/>
                </a:lnTo>
                <a:lnTo>
                  <a:pt x="3415" y="1199"/>
                </a:lnTo>
                <a:lnTo>
                  <a:pt x="3412" y="1194"/>
                </a:lnTo>
                <a:lnTo>
                  <a:pt x="3412" y="1106"/>
                </a:lnTo>
                <a:lnTo>
                  <a:pt x="3414" y="1099"/>
                </a:lnTo>
                <a:lnTo>
                  <a:pt x="3412" y="1094"/>
                </a:lnTo>
                <a:lnTo>
                  <a:pt x="3410" y="1087"/>
                </a:lnTo>
                <a:lnTo>
                  <a:pt x="3405" y="1082"/>
                </a:lnTo>
                <a:lnTo>
                  <a:pt x="3405" y="1077"/>
                </a:lnTo>
                <a:lnTo>
                  <a:pt x="3405" y="1071"/>
                </a:lnTo>
                <a:lnTo>
                  <a:pt x="3396" y="1071"/>
                </a:lnTo>
                <a:lnTo>
                  <a:pt x="3388" y="1071"/>
                </a:lnTo>
                <a:lnTo>
                  <a:pt x="3374" y="1068"/>
                </a:lnTo>
                <a:lnTo>
                  <a:pt x="3361" y="1065"/>
                </a:lnTo>
                <a:lnTo>
                  <a:pt x="3354" y="1063"/>
                </a:lnTo>
                <a:lnTo>
                  <a:pt x="3344" y="1065"/>
                </a:lnTo>
                <a:lnTo>
                  <a:pt x="3337" y="1051"/>
                </a:lnTo>
                <a:lnTo>
                  <a:pt x="3330" y="1037"/>
                </a:lnTo>
                <a:lnTo>
                  <a:pt x="3323" y="1037"/>
                </a:lnTo>
                <a:lnTo>
                  <a:pt x="3318" y="1036"/>
                </a:lnTo>
                <a:lnTo>
                  <a:pt x="3308" y="1030"/>
                </a:lnTo>
                <a:lnTo>
                  <a:pt x="3299" y="1024"/>
                </a:lnTo>
                <a:lnTo>
                  <a:pt x="3289" y="1017"/>
                </a:lnTo>
                <a:lnTo>
                  <a:pt x="3281" y="1013"/>
                </a:lnTo>
                <a:lnTo>
                  <a:pt x="3269" y="1010"/>
                </a:lnTo>
                <a:lnTo>
                  <a:pt x="3265" y="1008"/>
                </a:lnTo>
                <a:lnTo>
                  <a:pt x="3260" y="1005"/>
                </a:lnTo>
                <a:lnTo>
                  <a:pt x="3257" y="1002"/>
                </a:lnTo>
                <a:lnTo>
                  <a:pt x="3255" y="996"/>
                </a:lnTo>
                <a:lnTo>
                  <a:pt x="3245" y="996"/>
                </a:lnTo>
                <a:lnTo>
                  <a:pt x="3236" y="995"/>
                </a:lnTo>
                <a:lnTo>
                  <a:pt x="3219" y="991"/>
                </a:lnTo>
                <a:lnTo>
                  <a:pt x="3200" y="988"/>
                </a:lnTo>
                <a:lnTo>
                  <a:pt x="3192" y="988"/>
                </a:lnTo>
                <a:lnTo>
                  <a:pt x="3180" y="990"/>
                </a:lnTo>
                <a:lnTo>
                  <a:pt x="3175" y="993"/>
                </a:lnTo>
                <a:lnTo>
                  <a:pt x="3173" y="998"/>
                </a:lnTo>
                <a:lnTo>
                  <a:pt x="3171" y="1005"/>
                </a:lnTo>
                <a:lnTo>
                  <a:pt x="3171" y="1013"/>
                </a:lnTo>
                <a:lnTo>
                  <a:pt x="3173" y="1029"/>
                </a:lnTo>
                <a:lnTo>
                  <a:pt x="3173" y="1037"/>
                </a:lnTo>
                <a:lnTo>
                  <a:pt x="3173" y="1044"/>
                </a:lnTo>
                <a:lnTo>
                  <a:pt x="3146" y="1044"/>
                </a:lnTo>
                <a:lnTo>
                  <a:pt x="3134" y="1042"/>
                </a:lnTo>
                <a:lnTo>
                  <a:pt x="3129" y="1041"/>
                </a:lnTo>
                <a:lnTo>
                  <a:pt x="3125" y="1037"/>
                </a:lnTo>
                <a:lnTo>
                  <a:pt x="3118" y="1037"/>
                </a:lnTo>
                <a:lnTo>
                  <a:pt x="3111" y="1037"/>
                </a:lnTo>
                <a:lnTo>
                  <a:pt x="3106" y="1036"/>
                </a:lnTo>
                <a:lnTo>
                  <a:pt x="3105" y="1030"/>
                </a:lnTo>
                <a:lnTo>
                  <a:pt x="3100" y="1030"/>
                </a:lnTo>
                <a:lnTo>
                  <a:pt x="3096" y="1029"/>
                </a:lnTo>
                <a:lnTo>
                  <a:pt x="3093" y="1027"/>
                </a:lnTo>
                <a:lnTo>
                  <a:pt x="3091" y="1024"/>
                </a:lnTo>
                <a:lnTo>
                  <a:pt x="3074" y="1024"/>
                </a:lnTo>
                <a:lnTo>
                  <a:pt x="3067" y="1025"/>
                </a:lnTo>
                <a:lnTo>
                  <a:pt x="3065" y="1027"/>
                </a:lnTo>
                <a:lnTo>
                  <a:pt x="3064" y="1030"/>
                </a:lnTo>
                <a:lnTo>
                  <a:pt x="3059" y="1027"/>
                </a:lnTo>
                <a:lnTo>
                  <a:pt x="3053" y="1024"/>
                </a:lnTo>
                <a:lnTo>
                  <a:pt x="3048" y="1019"/>
                </a:lnTo>
                <a:lnTo>
                  <a:pt x="3043" y="1017"/>
                </a:lnTo>
                <a:lnTo>
                  <a:pt x="3042" y="1013"/>
                </a:lnTo>
                <a:lnTo>
                  <a:pt x="3040" y="1012"/>
                </a:lnTo>
                <a:lnTo>
                  <a:pt x="3033" y="1010"/>
                </a:lnTo>
                <a:lnTo>
                  <a:pt x="3026" y="1008"/>
                </a:lnTo>
                <a:lnTo>
                  <a:pt x="3023" y="1007"/>
                </a:lnTo>
                <a:lnTo>
                  <a:pt x="3023" y="1003"/>
                </a:lnTo>
                <a:lnTo>
                  <a:pt x="2989" y="1003"/>
                </a:lnTo>
                <a:lnTo>
                  <a:pt x="2982" y="1003"/>
                </a:lnTo>
                <a:lnTo>
                  <a:pt x="2978" y="1000"/>
                </a:lnTo>
                <a:lnTo>
                  <a:pt x="2975" y="996"/>
                </a:lnTo>
                <a:lnTo>
                  <a:pt x="2975" y="990"/>
                </a:lnTo>
                <a:lnTo>
                  <a:pt x="2967" y="995"/>
                </a:lnTo>
                <a:lnTo>
                  <a:pt x="2963" y="998"/>
                </a:lnTo>
                <a:lnTo>
                  <a:pt x="2961" y="1003"/>
                </a:lnTo>
                <a:lnTo>
                  <a:pt x="2956" y="1000"/>
                </a:lnTo>
                <a:lnTo>
                  <a:pt x="2949" y="998"/>
                </a:lnTo>
                <a:lnTo>
                  <a:pt x="2944" y="995"/>
                </a:lnTo>
                <a:lnTo>
                  <a:pt x="2943" y="993"/>
                </a:lnTo>
                <a:lnTo>
                  <a:pt x="2941" y="990"/>
                </a:lnTo>
                <a:lnTo>
                  <a:pt x="2932" y="984"/>
                </a:lnTo>
                <a:lnTo>
                  <a:pt x="2927" y="983"/>
                </a:lnTo>
                <a:lnTo>
                  <a:pt x="2920" y="983"/>
                </a:lnTo>
                <a:lnTo>
                  <a:pt x="2915" y="974"/>
                </a:lnTo>
                <a:lnTo>
                  <a:pt x="2909" y="967"/>
                </a:lnTo>
                <a:lnTo>
                  <a:pt x="2902" y="961"/>
                </a:lnTo>
                <a:lnTo>
                  <a:pt x="2893" y="955"/>
                </a:lnTo>
                <a:lnTo>
                  <a:pt x="2892" y="949"/>
                </a:lnTo>
                <a:lnTo>
                  <a:pt x="2890" y="942"/>
                </a:lnTo>
                <a:lnTo>
                  <a:pt x="2885" y="938"/>
                </a:lnTo>
                <a:lnTo>
                  <a:pt x="2880" y="935"/>
                </a:lnTo>
                <a:lnTo>
                  <a:pt x="2871" y="940"/>
                </a:lnTo>
                <a:lnTo>
                  <a:pt x="2868" y="944"/>
                </a:lnTo>
                <a:lnTo>
                  <a:pt x="2866" y="949"/>
                </a:lnTo>
                <a:lnTo>
                  <a:pt x="2859" y="947"/>
                </a:lnTo>
                <a:lnTo>
                  <a:pt x="2851" y="947"/>
                </a:lnTo>
                <a:lnTo>
                  <a:pt x="2830" y="950"/>
                </a:lnTo>
                <a:lnTo>
                  <a:pt x="2810" y="952"/>
                </a:lnTo>
                <a:lnTo>
                  <a:pt x="2803" y="952"/>
                </a:lnTo>
                <a:lnTo>
                  <a:pt x="2798" y="949"/>
                </a:lnTo>
                <a:lnTo>
                  <a:pt x="2798" y="945"/>
                </a:lnTo>
                <a:lnTo>
                  <a:pt x="2798" y="942"/>
                </a:lnTo>
                <a:lnTo>
                  <a:pt x="2791" y="942"/>
                </a:lnTo>
                <a:lnTo>
                  <a:pt x="2786" y="942"/>
                </a:lnTo>
                <a:lnTo>
                  <a:pt x="2784" y="942"/>
                </a:lnTo>
                <a:lnTo>
                  <a:pt x="2784" y="938"/>
                </a:lnTo>
                <a:lnTo>
                  <a:pt x="2784" y="935"/>
                </a:lnTo>
                <a:lnTo>
                  <a:pt x="2774" y="933"/>
                </a:lnTo>
                <a:lnTo>
                  <a:pt x="2765" y="932"/>
                </a:lnTo>
                <a:lnTo>
                  <a:pt x="2757" y="930"/>
                </a:lnTo>
                <a:lnTo>
                  <a:pt x="2750" y="928"/>
                </a:lnTo>
                <a:lnTo>
                  <a:pt x="2750" y="925"/>
                </a:lnTo>
                <a:lnTo>
                  <a:pt x="2750" y="921"/>
                </a:lnTo>
                <a:lnTo>
                  <a:pt x="2748" y="920"/>
                </a:lnTo>
                <a:lnTo>
                  <a:pt x="2745" y="920"/>
                </a:lnTo>
                <a:lnTo>
                  <a:pt x="2743" y="918"/>
                </a:lnTo>
                <a:lnTo>
                  <a:pt x="2743" y="915"/>
                </a:lnTo>
                <a:lnTo>
                  <a:pt x="2741" y="911"/>
                </a:lnTo>
                <a:lnTo>
                  <a:pt x="2738" y="909"/>
                </a:lnTo>
                <a:lnTo>
                  <a:pt x="2730" y="908"/>
                </a:lnTo>
                <a:lnTo>
                  <a:pt x="2730" y="880"/>
                </a:lnTo>
                <a:lnTo>
                  <a:pt x="2716" y="875"/>
                </a:lnTo>
                <a:lnTo>
                  <a:pt x="2702" y="870"/>
                </a:lnTo>
                <a:lnTo>
                  <a:pt x="2685" y="868"/>
                </a:lnTo>
                <a:lnTo>
                  <a:pt x="2668" y="867"/>
                </a:lnTo>
                <a:lnTo>
                  <a:pt x="2648" y="826"/>
                </a:lnTo>
                <a:lnTo>
                  <a:pt x="2644" y="826"/>
                </a:lnTo>
                <a:lnTo>
                  <a:pt x="2641" y="826"/>
                </a:lnTo>
                <a:lnTo>
                  <a:pt x="2636" y="826"/>
                </a:lnTo>
                <a:lnTo>
                  <a:pt x="2634" y="826"/>
                </a:lnTo>
                <a:lnTo>
                  <a:pt x="2634" y="822"/>
                </a:lnTo>
                <a:lnTo>
                  <a:pt x="2634" y="819"/>
                </a:lnTo>
                <a:lnTo>
                  <a:pt x="2631" y="819"/>
                </a:lnTo>
                <a:lnTo>
                  <a:pt x="2627" y="819"/>
                </a:lnTo>
                <a:lnTo>
                  <a:pt x="2624" y="819"/>
                </a:lnTo>
                <a:lnTo>
                  <a:pt x="2620" y="819"/>
                </a:lnTo>
                <a:lnTo>
                  <a:pt x="2613" y="815"/>
                </a:lnTo>
                <a:lnTo>
                  <a:pt x="2607" y="812"/>
                </a:lnTo>
                <a:lnTo>
                  <a:pt x="2607" y="809"/>
                </a:lnTo>
                <a:lnTo>
                  <a:pt x="2607" y="805"/>
                </a:lnTo>
                <a:lnTo>
                  <a:pt x="2600" y="805"/>
                </a:lnTo>
                <a:lnTo>
                  <a:pt x="2593" y="805"/>
                </a:lnTo>
                <a:lnTo>
                  <a:pt x="2584" y="807"/>
                </a:lnTo>
                <a:lnTo>
                  <a:pt x="2581" y="807"/>
                </a:lnTo>
                <a:lnTo>
                  <a:pt x="2579" y="805"/>
                </a:lnTo>
                <a:lnTo>
                  <a:pt x="2579" y="802"/>
                </a:lnTo>
                <a:lnTo>
                  <a:pt x="2579" y="798"/>
                </a:lnTo>
                <a:lnTo>
                  <a:pt x="2571" y="793"/>
                </a:lnTo>
                <a:lnTo>
                  <a:pt x="2567" y="790"/>
                </a:lnTo>
                <a:lnTo>
                  <a:pt x="2566" y="785"/>
                </a:lnTo>
                <a:lnTo>
                  <a:pt x="2560" y="786"/>
                </a:lnTo>
                <a:lnTo>
                  <a:pt x="2559" y="788"/>
                </a:lnTo>
                <a:lnTo>
                  <a:pt x="2554" y="793"/>
                </a:lnTo>
                <a:lnTo>
                  <a:pt x="2552" y="797"/>
                </a:lnTo>
                <a:lnTo>
                  <a:pt x="2549" y="798"/>
                </a:lnTo>
                <a:lnTo>
                  <a:pt x="2543" y="800"/>
                </a:lnTo>
                <a:lnTo>
                  <a:pt x="2538" y="798"/>
                </a:lnTo>
                <a:lnTo>
                  <a:pt x="2525" y="792"/>
                </a:lnTo>
                <a:lnTo>
                  <a:pt x="2511" y="785"/>
                </a:lnTo>
                <a:lnTo>
                  <a:pt x="2509" y="778"/>
                </a:lnTo>
                <a:lnTo>
                  <a:pt x="2511" y="771"/>
                </a:lnTo>
                <a:lnTo>
                  <a:pt x="2511" y="764"/>
                </a:lnTo>
                <a:lnTo>
                  <a:pt x="2513" y="761"/>
                </a:lnTo>
                <a:lnTo>
                  <a:pt x="2520" y="752"/>
                </a:lnTo>
                <a:lnTo>
                  <a:pt x="2526" y="745"/>
                </a:lnTo>
                <a:lnTo>
                  <a:pt x="2533" y="739"/>
                </a:lnTo>
                <a:lnTo>
                  <a:pt x="2538" y="730"/>
                </a:lnTo>
                <a:lnTo>
                  <a:pt x="2540" y="725"/>
                </a:lnTo>
                <a:lnTo>
                  <a:pt x="2540" y="718"/>
                </a:lnTo>
                <a:lnTo>
                  <a:pt x="2540" y="711"/>
                </a:lnTo>
                <a:lnTo>
                  <a:pt x="2538" y="703"/>
                </a:lnTo>
                <a:lnTo>
                  <a:pt x="2537" y="699"/>
                </a:lnTo>
                <a:lnTo>
                  <a:pt x="2535" y="698"/>
                </a:lnTo>
                <a:lnTo>
                  <a:pt x="2528" y="696"/>
                </a:lnTo>
                <a:lnTo>
                  <a:pt x="2511" y="696"/>
                </a:lnTo>
                <a:lnTo>
                  <a:pt x="2477" y="696"/>
                </a:lnTo>
                <a:lnTo>
                  <a:pt x="2475" y="689"/>
                </a:lnTo>
                <a:lnTo>
                  <a:pt x="2474" y="684"/>
                </a:lnTo>
                <a:lnTo>
                  <a:pt x="2472" y="679"/>
                </a:lnTo>
                <a:lnTo>
                  <a:pt x="2467" y="676"/>
                </a:lnTo>
                <a:lnTo>
                  <a:pt x="2458" y="669"/>
                </a:lnTo>
                <a:lnTo>
                  <a:pt x="2450" y="662"/>
                </a:lnTo>
                <a:lnTo>
                  <a:pt x="2451" y="647"/>
                </a:lnTo>
                <a:lnTo>
                  <a:pt x="2453" y="636"/>
                </a:lnTo>
                <a:lnTo>
                  <a:pt x="2450" y="626"/>
                </a:lnTo>
                <a:lnTo>
                  <a:pt x="2443" y="614"/>
                </a:lnTo>
                <a:lnTo>
                  <a:pt x="2434" y="609"/>
                </a:lnTo>
                <a:lnTo>
                  <a:pt x="2429" y="607"/>
                </a:lnTo>
                <a:lnTo>
                  <a:pt x="2422" y="607"/>
                </a:lnTo>
                <a:lnTo>
                  <a:pt x="2414" y="609"/>
                </a:lnTo>
                <a:lnTo>
                  <a:pt x="2409" y="611"/>
                </a:lnTo>
                <a:lnTo>
                  <a:pt x="2404" y="614"/>
                </a:lnTo>
                <a:lnTo>
                  <a:pt x="2395" y="614"/>
                </a:lnTo>
                <a:lnTo>
                  <a:pt x="2393" y="616"/>
                </a:lnTo>
                <a:lnTo>
                  <a:pt x="2392" y="618"/>
                </a:lnTo>
                <a:lnTo>
                  <a:pt x="2388" y="621"/>
                </a:lnTo>
                <a:lnTo>
                  <a:pt x="2383" y="623"/>
                </a:lnTo>
                <a:lnTo>
                  <a:pt x="2381" y="624"/>
                </a:lnTo>
                <a:lnTo>
                  <a:pt x="2381" y="628"/>
                </a:lnTo>
                <a:lnTo>
                  <a:pt x="2341" y="628"/>
                </a:lnTo>
                <a:lnTo>
                  <a:pt x="2341" y="633"/>
                </a:lnTo>
                <a:lnTo>
                  <a:pt x="2339" y="635"/>
                </a:lnTo>
                <a:lnTo>
                  <a:pt x="2335" y="633"/>
                </a:lnTo>
                <a:lnTo>
                  <a:pt x="2332" y="630"/>
                </a:lnTo>
                <a:lnTo>
                  <a:pt x="2327" y="628"/>
                </a:lnTo>
                <a:lnTo>
                  <a:pt x="2323" y="626"/>
                </a:lnTo>
                <a:lnTo>
                  <a:pt x="2322" y="628"/>
                </a:lnTo>
                <a:lnTo>
                  <a:pt x="2320" y="635"/>
                </a:lnTo>
                <a:lnTo>
                  <a:pt x="2308" y="630"/>
                </a:lnTo>
                <a:lnTo>
                  <a:pt x="2298" y="623"/>
                </a:lnTo>
                <a:lnTo>
                  <a:pt x="2283" y="621"/>
                </a:lnTo>
                <a:lnTo>
                  <a:pt x="2274" y="621"/>
                </a:lnTo>
                <a:lnTo>
                  <a:pt x="2265" y="621"/>
                </a:lnTo>
                <a:lnTo>
                  <a:pt x="2260" y="611"/>
                </a:lnTo>
                <a:lnTo>
                  <a:pt x="2257" y="607"/>
                </a:lnTo>
                <a:lnTo>
                  <a:pt x="2252" y="604"/>
                </a:lnTo>
                <a:lnTo>
                  <a:pt x="2247" y="602"/>
                </a:lnTo>
                <a:lnTo>
                  <a:pt x="2240" y="601"/>
                </a:lnTo>
                <a:lnTo>
                  <a:pt x="2233" y="601"/>
                </a:lnTo>
                <a:lnTo>
                  <a:pt x="2225" y="601"/>
                </a:lnTo>
                <a:lnTo>
                  <a:pt x="2223" y="595"/>
                </a:lnTo>
                <a:lnTo>
                  <a:pt x="2219" y="592"/>
                </a:lnTo>
                <a:lnTo>
                  <a:pt x="2214" y="589"/>
                </a:lnTo>
                <a:lnTo>
                  <a:pt x="2211" y="585"/>
                </a:lnTo>
                <a:lnTo>
                  <a:pt x="2211" y="582"/>
                </a:lnTo>
                <a:lnTo>
                  <a:pt x="2211" y="577"/>
                </a:lnTo>
                <a:lnTo>
                  <a:pt x="2208" y="572"/>
                </a:lnTo>
                <a:lnTo>
                  <a:pt x="2206" y="570"/>
                </a:lnTo>
                <a:lnTo>
                  <a:pt x="2201" y="566"/>
                </a:lnTo>
                <a:lnTo>
                  <a:pt x="2192" y="563"/>
                </a:lnTo>
                <a:lnTo>
                  <a:pt x="2187" y="560"/>
                </a:lnTo>
                <a:lnTo>
                  <a:pt x="2184" y="560"/>
                </a:lnTo>
                <a:lnTo>
                  <a:pt x="2175" y="556"/>
                </a:lnTo>
                <a:lnTo>
                  <a:pt x="2168" y="553"/>
                </a:lnTo>
                <a:lnTo>
                  <a:pt x="2160" y="551"/>
                </a:lnTo>
                <a:lnTo>
                  <a:pt x="2150" y="553"/>
                </a:lnTo>
                <a:lnTo>
                  <a:pt x="2148" y="548"/>
                </a:lnTo>
                <a:lnTo>
                  <a:pt x="2144" y="543"/>
                </a:lnTo>
                <a:lnTo>
                  <a:pt x="2136" y="536"/>
                </a:lnTo>
                <a:lnTo>
                  <a:pt x="2126" y="531"/>
                </a:lnTo>
                <a:lnTo>
                  <a:pt x="2115" y="526"/>
                </a:lnTo>
                <a:lnTo>
                  <a:pt x="2093" y="527"/>
                </a:lnTo>
                <a:lnTo>
                  <a:pt x="2074" y="532"/>
                </a:lnTo>
                <a:lnTo>
                  <a:pt x="2056" y="537"/>
                </a:lnTo>
                <a:lnTo>
                  <a:pt x="2040" y="546"/>
                </a:lnTo>
                <a:lnTo>
                  <a:pt x="2038" y="549"/>
                </a:lnTo>
                <a:lnTo>
                  <a:pt x="2037" y="551"/>
                </a:lnTo>
                <a:lnTo>
                  <a:pt x="2035" y="549"/>
                </a:lnTo>
                <a:lnTo>
                  <a:pt x="2033" y="546"/>
                </a:lnTo>
                <a:lnTo>
                  <a:pt x="2028" y="543"/>
                </a:lnTo>
                <a:lnTo>
                  <a:pt x="2021" y="541"/>
                </a:lnTo>
                <a:lnTo>
                  <a:pt x="2015" y="539"/>
                </a:lnTo>
                <a:lnTo>
                  <a:pt x="2006" y="539"/>
                </a:lnTo>
                <a:lnTo>
                  <a:pt x="2004" y="537"/>
                </a:lnTo>
                <a:lnTo>
                  <a:pt x="2003" y="536"/>
                </a:lnTo>
                <a:lnTo>
                  <a:pt x="1998" y="534"/>
                </a:lnTo>
                <a:lnTo>
                  <a:pt x="1986" y="532"/>
                </a:lnTo>
                <a:lnTo>
                  <a:pt x="1982" y="526"/>
                </a:lnTo>
                <a:lnTo>
                  <a:pt x="1977" y="520"/>
                </a:lnTo>
                <a:lnTo>
                  <a:pt x="1972" y="515"/>
                </a:lnTo>
                <a:lnTo>
                  <a:pt x="1965" y="512"/>
                </a:lnTo>
                <a:lnTo>
                  <a:pt x="1963" y="508"/>
                </a:lnTo>
                <a:lnTo>
                  <a:pt x="1960" y="507"/>
                </a:lnTo>
                <a:lnTo>
                  <a:pt x="1952" y="505"/>
                </a:lnTo>
                <a:lnTo>
                  <a:pt x="1948" y="503"/>
                </a:lnTo>
                <a:lnTo>
                  <a:pt x="1945" y="502"/>
                </a:lnTo>
                <a:lnTo>
                  <a:pt x="1941" y="500"/>
                </a:lnTo>
                <a:lnTo>
                  <a:pt x="1938" y="498"/>
                </a:lnTo>
                <a:lnTo>
                  <a:pt x="1917" y="457"/>
                </a:lnTo>
                <a:lnTo>
                  <a:pt x="1911" y="457"/>
                </a:lnTo>
                <a:lnTo>
                  <a:pt x="1905" y="456"/>
                </a:lnTo>
                <a:lnTo>
                  <a:pt x="1897" y="451"/>
                </a:lnTo>
                <a:lnTo>
                  <a:pt x="1892" y="447"/>
                </a:lnTo>
                <a:lnTo>
                  <a:pt x="1885" y="444"/>
                </a:lnTo>
                <a:lnTo>
                  <a:pt x="1875" y="442"/>
                </a:lnTo>
                <a:lnTo>
                  <a:pt x="1870" y="442"/>
                </a:lnTo>
                <a:lnTo>
                  <a:pt x="1863" y="444"/>
                </a:lnTo>
                <a:lnTo>
                  <a:pt x="1861" y="445"/>
                </a:lnTo>
                <a:lnTo>
                  <a:pt x="1861" y="447"/>
                </a:lnTo>
                <a:lnTo>
                  <a:pt x="1859" y="449"/>
                </a:lnTo>
                <a:lnTo>
                  <a:pt x="1856" y="451"/>
                </a:lnTo>
                <a:lnTo>
                  <a:pt x="1851" y="451"/>
                </a:lnTo>
                <a:lnTo>
                  <a:pt x="1842" y="454"/>
                </a:lnTo>
                <a:lnTo>
                  <a:pt x="1839" y="456"/>
                </a:lnTo>
                <a:lnTo>
                  <a:pt x="1836" y="459"/>
                </a:lnTo>
                <a:lnTo>
                  <a:pt x="1836" y="464"/>
                </a:lnTo>
                <a:lnTo>
                  <a:pt x="1836" y="471"/>
                </a:lnTo>
                <a:lnTo>
                  <a:pt x="1829" y="471"/>
                </a:lnTo>
                <a:lnTo>
                  <a:pt x="1825" y="471"/>
                </a:lnTo>
                <a:lnTo>
                  <a:pt x="1824" y="468"/>
                </a:lnTo>
                <a:lnTo>
                  <a:pt x="1825" y="466"/>
                </a:lnTo>
                <a:lnTo>
                  <a:pt x="1829" y="464"/>
                </a:lnTo>
                <a:lnTo>
                  <a:pt x="1829" y="451"/>
                </a:lnTo>
                <a:lnTo>
                  <a:pt x="1819" y="451"/>
                </a:lnTo>
                <a:lnTo>
                  <a:pt x="1808" y="451"/>
                </a:lnTo>
                <a:lnTo>
                  <a:pt x="1801" y="447"/>
                </a:lnTo>
                <a:lnTo>
                  <a:pt x="1795" y="444"/>
                </a:lnTo>
                <a:lnTo>
                  <a:pt x="1790" y="444"/>
                </a:lnTo>
                <a:lnTo>
                  <a:pt x="1784" y="444"/>
                </a:lnTo>
                <a:lnTo>
                  <a:pt x="1779" y="444"/>
                </a:lnTo>
                <a:lnTo>
                  <a:pt x="1774" y="444"/>
                </a:lnTo>
                <a:lnTo>
                  <a:pt x="1769" y="447"/>
                </a:lnTo>
                <a:lnTo>
                  <a:pt x="1767" y="451"/>
                </a:lnTo>
                <a:lnTo>
                  <a:pt x="1759" y="451"/>
                </a:lnTo>
                <a:lnTo>
                  <a:pt x="1752" y="449"/>
                </a:lnTo>
                <a:lnTo>
                  <a:pt x="1740" y="444"/>
                </a:lnTo>
                <a:lnTo>
                  <a:pt x="1735" y="447"/>
                </a:lnTo>
                <a:lnTo>
                  <a:pt x="1730" y="451"/>
                </a:lnTo>
                <a:lnTo>
                  <a:pt x="1725" y="456"/>
                </a:lnTo>
                <a:lnTo>
                  <a:pt x="1720" y="457"/>
                </a:lnTo>
                <a:lnTo>
                  <a:pt x="1708" y="454"/>
                </a:lnTo>
                <a:lnTo>
                  <a:pt x="1694" y="452"/>
                </a:lnTo>
                <a:lnTo>
                  <a:pt x="1665" y="451"/>
                </a:lnTo>
                <a:lnTo>
                  <a:pt x="1651" y="449"/>
                </a:lnTo>
                <a:lnTo>
                  <a:pt x="1639" y="445"/>
                </a:lnTo>
                <a:lnTo>
                  <a:pt x="1628" y="442"/>
                </a:lnTo>
                <a:lnTo>
                  <a:pt x="1617" y="437"/>
                </a:lnTo>
                <a:lnTo>
                  <a:pt x="1569" y="437"/>
                </a:lnTo>
                <a:lnTo>
                  <a:pt x="1568" y="433"/>
                </a:lnTo>
                <a:lnTo>
                  <a:pt x="1564" y="432"/>
                </a:lnTo>
                <a:lnTo>
                  <a:pt x="1556" y="430"/>
                </a:lnTo>
                <a:lnTo>
                  <a:pt x="1556" y="427"/>
                </a:lnTo>
                <a:lnTo>
                  <a:pt x="1554" y="425"/>
                </a:lnTo>
                <a:lnTo>
                  <a:pt x="1549" y="423"/>
                </a:lnTo>
                <a:lnTo>
                  <a:pt x="1549" y="420"/>
                </a:lnTo>
                <a:lnTo>
                  <a:pt x="1549" y="416"/>
                </a:lnTo>
                <a:lnTo>
                  <a:pt x="1544" y="410"/>
                </a:lnTo>
                <a:lnTo>
                  <a:pt x="1539" y="404"/>
                </a:lnTo>
                <a:lnTo>
                  <a:pt x="1537" y="401"/>
                </a:lnTo>
                <a:lnTo>
                  <a:pt x="1534" y="401"/>
                </a:lnTo>
                <a:lnTo>
                  <a:pt x="1528" y="401"/>
                </a:lnTo>
                <a:lnTo>
                  <a:pt x="1525" y="403"/>
                </a:lnTo>
                <a:lnTo>
                  <a:pt x="1522" y="403"/>
                </a:lnTo>
                <a:lnTo>
                  <a:pt x="1518" y="403"/>
                </a:lnTo>
                <a:lnTo>
                  <a:pt x="1511" y="398"/>
                </a:lnTo>
                <a:lnTo>
                  <a:pt x="1503" y="394"/>
                </a:lnTo>
                <a:lnTo>
                  <a:pt x="1499" y="394"/>
                </a:lnTo>
                <a:lnTo>
                  <a:pt x="1493" y="389"/>
                </a:lnTo>
                <a:lnTo>
                  <a:pt x="1486" y="382"/>
                </a:lnTo>
                <a:lnTo>
                  <a:pt x="1479" y="379"/>
                </a:lnTo>
                <a:lnTo>
                  <a:pt x="1476" y="377"/>
                </a:lnTo>
                <a:lnTo>
                  <a:pt x="1470" y="379"/>
                </a:lnTo>
                <a:lnTo>
                  <a:pt x="1467" y="377"/>
                </a:lnTo>
                <a:lnTo>
                  <a:pt x="1457" y="369"/>
                </a:lnTo>
                <a:lnTo>
                  <a:pt x="1452" y="365"/>
                </a:lnTo>
                <a:lnTo>
                  <a:pt x="1447" y="362"/>
                </a:lnTo>
                <a:lnTo>
                  <a:pt x="1441" y="362"/>
                </a:lnTo>
                <a:lnTo>
                  <a:pt x="1438" y="360"/>
                </a:lnTo>
                <a:lnTo>
                  <a:pt x="1435" y="358"/>
                </a:lnTo>
                <a:lnTo>
                  <a:pt x="1433" y="355"/>
                </a:lnTo>
                <a:lnTo>
                  <a:pt x="1428" y="352"/>
                </a:lnTo>
                <a:lnTo>
                  <a:pt x="1423" y="350"/>
                </a:lnTo>
                <a:lnTo>
                  <a:pt x="1409" y="348"/>
                </a:lnTo>
                <a:lnTo>
                  <a:pt x="1406" y="348"/>
                </a:lnTo>
                <a:lnTo>
                  <a:pt x="1404" y="346"/>
                </a:lnTo>
                <a:lnTo>
                  <a:pt x="1401" y="345"/>
                </a:lnTo>
                <a:lnTo>
                  <a:pt x="1394" y="343"/>
                </a:lnTo>
                <a:lnTo>
                  <a:pt x="1389" y="341"/>
                </a:lnTo>
                <a:lnTo>
                  <a:pt x="1387" y="338"/>
                </a:lnTo>
                <a:lnTo>
                  <a:pt x="1387" y="334"/>
                </a:lnTo>
                <a:lnTo>
                  <a:pt x="1385" y="331"/>
                </a:lnTo>
                <a:lnTo>
                  <a:pt x="1387" y="331"/>
                </a:lnTo>
                <a:lnTo>
                  <a:pt x="1387" y="329"/>
                </a:lnTo>
                <a:lnTo>
                  <a:pt x="1385" y="328"/>
                </a:lnTo>
                <a:lnTo>
                  <a:pt x="1383" y="326"/>
                </a:lnTo>
                <a:lnTo>
                  <a:pt x="1382" y="324"/>
                </a:lnTo>
                <a:lnTo>
                  <a:pt x="1380" y="319"/>
                </a:lnTo>
                <a:lnTo>
                  <a:pt x="1378" y="314"/>
                </a:lnTo>
                <a:lnTo>
                  <a:pt x="1365" y="312"/>
                </a:lnTo>
                <a:lnTo>
                  <a:pt x="1361" y="311"/>
                </a:lnTo>
                <a:lnTo>
                  <a:pt x="1360" y="305"/>
                </a:lnTo>
                <a:lnTo>
                  <a:pt x="1354" y="304"/>
                </a:lnTo>
                <a:lnTo>
                  <a:pt x="1341" y="300"/>
                </a:lnTo>
                <a:lnTo>
                  <a:pt x="1337" y="299"/>
                </a:lnTo>
                <a:lnTo>
                  <a:pt x="1336" y="292"/>
                </a:lnTo>
                <a:lnTo>
                  <a:pt x="1332" y="288"/>
                </a:lnTo>
                <a:lnTo>
                  <a:pt x="1329" y="287"/>
                </a:lnTo>
                <a:lnTo>
                  <a:pt x="1324" y="285"/>
                </a:lnTo>
                <a:lnTo>
                  <a:pt x="1315" y="285"/>
                </a:lnTo>
                <a:lnTo>
                  <a:pt x="1305" y="287"/>
                </a:lnTo>
                <a:lnTo>
                  <a:pt x="1300" y="287"/>
                </a:lnTo>
                <a:lnTo>
                  <a:pt x="1288" y="283"/>
                </a:lnTo>
                <a:lnTo>
                  <a:pt x="1276" y="278"/>
                </a:lnTo>
                <a:lnTo>
                  <a:pt x="1262" y="275"/>
                </a:lnTo>
                <a:lnTo>
                  <a:pt x="1249" y="273"/>
                </a:lnTo>
                <a:lnTo>
                  <a:pt x="1239" y="252"/>
                </a:lnTo>
                <a:lnTo>
                  <a:pt x="1227" y="234"/>
                </a:lnTo>
                <a:lnTo>
                  <a:pt x="1211" y="218"/>
                </a:lnTo>
                <a:lnTo>
                  <a:pt x="1194" y="205"/>
                </a:lnTo>
                <a:lnTo>
                  <a:pt x="1193" y="206"/>
                </a:lnTo>
                <a:lnTo>
                  <a:pt x="1191" y="208"/>
                </a:lnTo>
                <a:lnTo>
                  <a:pt x="1187" y="212"/>
                </a:lnTo>
                <a:lnTo>
                  <a:pt x="1186" y="217"/>
                </a:lnTo>
                <a:lnTo>
                  <a:pt x="1184" y="218"/>
                </a:lnTo>
                <a:lnTo>
                  <a:pt x="1181" y="218"/>
                </a:lnTo>
                <a:lnTo>
                  <a:pt x="1170" y="217"/>
                </a:lnTo>
                <a:lnTo>
                  <a:pt x="1162" y="218"/>
                </a:lnTo>
                <a:lnTo>
                  <a:pt x="1155" y="222"/>
                </a:lnTo>
                <a:lnTo>
                  <a:pt x="1150" y="225"/>
                </a:lnTo>
                <a:lnTo>
                  <a:pt x="1145" y="229"/>
                </a:lnTo>
                <a:lnTo>
                  <a:pt x="1138" y="232"/>
                </a:lnTo>
                <a:lnTo>
                  <a:pt x="1129" y="234"/>
                </a:lnTo>
                <a:lnTo>
                  <a:pt x="1119" y="232"/>
                </a:lnTo>
                <a:lnTo>
                  <a:pt x="1111" y="234"/>
                </a:lnTo>
                <a:lnTo>
                  <a:pt x="1104" y="232"/>
                </a:lnTo>
                <a:lnTo>
                  <a:pt x="1099" y="229"/>
                </a:lnTo>
                <a:lnTo>
                  <a:pt x="1095" y="225"/>
                </a:lnTo>
                <a:lnTo>
                  <a:pt x="1088" y="217"/>
                </a:lnTo>
                <a:lnTo>
                  <a:pt x="1083" y="213"/>
                </a:lnTo>
                <a:lnTo>
                  <a:pt x="1078" y="212"/>
                </a:lnTo>
                <a:lnTo>
                  <a:pt x="1066" y="213"/>
                </a:lnTo>
                <a:lnTo>
                  <a:pt x="1054" y="213"/>
                </a:lnTo>
                <a:lnTo>
                  <a:pt x="1036" y="210"/>
                </a:lnTo>
                <a:lnTo>
                  <a:pt x="1018" y="205"/>
                </a:lnTo>
                <a:lnTo>
                  <a:pt x="1008" y="205"/>
                </a:lnTo>
                <a:lnTo>
                  <a:pt x="996" y="205"/>
                </a:lnTo>
                <a:lnTo>
                  <a:pt x="989" y="205"/>
                </a:lnTo>
                <a:lnTo>
                  <a:pt x="983" y="203"/>
                </a:lnTo>
                <a:lnTo>
                  <a:pt x="977" y="198"/>
                </a:lnTo>
                <a:lnTo>
                  <a:pt x="972" y="195"/>
                </a:lnTo>
                <a:lnTo>
                  <a:pt x="965" y="191"/>
                </a:lnTo>
                <a:lnTo>
                  <a:pt x="955" y="191"/>
                </a:lnTo>
                <a:lnTo>
                  <a:pt x="947" y="191"/>
                </a:lnTo>
                <a:lnTo>
                  <a:pt x="943" y="191"/>
                </a:lnTo>
                <a:lnTo>
                  <a:pt x="940" y="193"/>
                </a:lnTo>
                <a:lnTo>
                  <a:pt x="933" y="189"/>
                </a:lnTo>
                <a:lnTo>
                  <a:pt x="926" y="186"/>
                </a:lnTo>
                <a:lnTo>
                  <a:pt x="908" y="177"/>
                </a:lnTo>
                <a:lnTo>
                  <a:pt x="904" y="177"/>
                </a:lnTo>
                <a:lnTo>
                  <a:pt x="897" y="179"/>
                </a:lnTo>
                <a:lnTo>
                  <a:pt x="896" y="181"/>
                </a:lnTo>
                <a:lnTo>
                  <a:pt x="894" y="184"/>
                </a:lnTo>
                <a:lnTo>
                  <a:pt x="884" y="181"/>
                </a:lnTo>
                <a:lnTo>
                  <a:pt x="875" y="176"/>
                </a:lnTo>
                <a:lnTo>
                  <a:pt x="868" y="169"/>
                </a:lnTo>
                <a:lnTo>
                  <a:pt x="860" y="164"/>
                </a:lnTo>
                <a:lnTo>
                  <a:pt x="850" y="164"/>
                </a:lnTo>
                <a:lnTo>
                  <a:pt x="839" y="164"/>
                </a:lnTo>
                <a:lnTo>
                  <a:pt x="832" y="167"/>
                </a:lnTo>
                <a:lnTo>
                  <a:pt x="826" y="171"/>
                </a:lnTo>
                <a:lnTo>
                  <a:pt x="812" y="171"/>
                </a:lnTo>
                <a:lnTo>
                  <a:pt x="812" y="167"/>
                </a:lnTo>
                <a:lnTo>
                  <a:pt x="812" y="164"/>
                </a:lnTo>
                <a:lnTo>
                  <a:pt x="807" y="159"/>
                </a:lnTo>
                <a:lnTo>
                  <a:pt x="802" y="154"/>
                </a:lnTo>
                <a:lnTo>
                  <a:pt x="795" y="150"/>
                </a:lnTo>
                <a:lnTo>
                  <a:pt x="785" y="150"/>
                </a:lnTo>
                <a:lnTo>
                  <a:pt x="781" y="150"/>
                </a:lnTo>
                <a:lnTo>
                  <a:pt x="764" y="150"/>
                </a:lnTo>
                <a:lnTo>
                  <a:pt x="761" y="145"/>
                </a:lnTo>
                <a:lnTo>
                  <a:pt x="757" y="140"/>
                </a:lnTo>
                <a:lnTo>
                  <a:pt x="752" y="137"/>
                </a:lnTo>
                <a:lnTo>
                  <a:pt x="751" y="130"/>
                </a:lnTo>
                <a:lnTo>
                  <a:pt x="746" y="121"/>
                </a:lnTo>
                <a:lnTo>
                  <a:pt x="742" y="118"/>
                </a:lnTo>
                <a:lnTo>
                  <a:pt x="737" y="116"/>
                </a:lnTo>
                <a:lnTo>
                  <a:pt x="737" y="104"/>
                </a:lnTo>
                <a:lnTo>
                  <a:pt x="737" y="92"/>
                </a:lnTo>
                <a:lnTo>
                  <a:pt x="735" y="82"/>
                </a:lnTo>
                <a:lnTo>
                  <a:pt x="730" y="75"/>
                </a:lnTo>
                <a:lnTo>
                  <a:pt x="728" y="70"/>
                </a:lnTo>
                <a:lnTo>
                  <a:pt x="725" y="67"/>
                </a:lnTo>
                <a:lnTo>
                  <a:pt x="722" y="63"/>
                </a:lnTo>
                <a:lnTo>
                  <a:pt x="717" y="62"/>
                </a:lnTo>
                <a:lnTo>
                  <a:pt x="711" y="60"/>
                </a:lnTo>
                <a:lnTo>
                  <a:pt x="708" y="56"/>
                </a:lnTo>
                <a:lnTo>
                  <a:pt x="705" y="53"/>
                </a:lnTo>
                <a:lnTo>
                  <a:pt x="703" y="48"/>
                </a:lnTo>
                <a:lnTo>
                  <a:pt x="682" y="48"/>
                </a:lnTo>
                <a:lnTo>
                  <a:pt x="677" y="48"/>
                </a:lnTo>
                <a:lnTo>
                  <a:pt x="674" y="50"/>
                </a:lnTo>
                <a:lnTo>
                  <a:pt x="671" y="51"/>
                </a:lnTo>
                <a:lnTo>
                  <a:pt x="669" y="55"/>
                </a:lnTo>
                <a:lnTo>
                  <a:pt x="665" y="53"/>
                </a:lnTo>
                <a:lnTo>
                  <a:pt x="664" y="50"/>
                </a:lnTo>
                <a:lnTo>
                  <a:pt x="662" y="41"/>
                </a:lnTo>
                <a:lnTo>
                  <a:pt x="648" y="41"/>
                </a:lnTo>
                <a:lnTo>
                  <a:pt x="643" y="33"/>
                </a:lnTo>
                <a:lnTo>
                  <a:pt x="642" y="27"/>
                </a:lnTo>
                <a:lnTo>
                  <a:pt x="642" y="21"/>
                </a:lnTo>
                <a:lnTo>
                  <a:pt x="645" y="19"/>
                </a:lnTo>
                <a:lnTo>
                  <a:pt x="647" y="15"/>
                </a:lnTo>
                <a:lnTo>
                  <a:pt x="648" y="7"/>
                </a:lnTo>
                <a:lnTo>
                  <a:pt x="642" y="7"/>
                </a:lnTo>
                <a:lnTo>
                  <a:pt x="635" y="7"/>
                </a:lnTo>
                <a:lnTo>
                  <a:pt x="633" y="7"/>
                </a:lnTo>
                <a:lnTo>
                  <a:pt x="631" y="9"/>
                </a:lnTo>
                <a:lnTo>
                  <a:pt x="630" y="14"/>
                </a:lnTo>
                <a:lnTo>
                  <a:pt x="626" y="17"/>
                </a:lnTo>
                <a:lnTo>
                  <a:pt x="621" y="19"/>
                </a:lnTo>
                <a:lnTo>
                  <a:pt x="616" y="19"/>
                </a:lnTo>
                <a:lnTo>
                  <a:pt x="606" y="19"/>
                </a:lnTo>
                <a:lnTo>
                  <a:pt x="602" y="21"/>
                </a:lnTo>
                <a:lnTo>
                  <a:pt x="602" y="24"/>
                </a:lnTo>
                <a:lnTo>
                  <a:pt x="599" y="26"/>
                </a:lnTo>
                <a:lnTo>
                  <a:pt x="594" y="31"/>
                </a:lnTo>
                <a:lnTo>
                  <a:pt x="589" y="34"/>
                </a:lnTo>
                <a:lnTo>
                  <a:pt x="582" y="36"/>
                </a:lnTo>
                <a:lnTo>
                  <a:pt x="573" y="34"/>
                </a:lnTo>
                <a:lnTo>
                  <a:pt x="577" y="24"/>
                </a:lnTo>
                <a:lnTo>
                  <a:pt x="582" y="17"/>
                </a:lnTo>
                <a:lnTo>
                  <a:pt x="589" y="9"/>
                </a:lnTo>
                <a:lnTo>
                  <a:pt x="594" y="0"/>
                </a:lnTo>
                <a:lnTo>
                  <a:pt x="582" y="0"/>
                </a:lnTo>
                <a:lnTo>
                  <a:pt x="572" y="0"/>
                </a:lnTo>
                <a:lnTo>
                  <a:pt x="563" y="0"/>
                </a:lnTo>
                <a:lnTo>
                  <a:pt x="555" y="4"/>
                </a:lnTo>
                <a:lnTo>
                  <a:pt x="551" y="4"/>
                </a:lnTo>
                <a:lnTo>
                  <a:pt x="548" y="4"/>
                </a:lnTo>
                <a:lnTo>
                  <a:pt x="543" y="4"/>
                </a:lnTo>
                <a:lnTo>
                  <a:pt x="534" y="9"/>
                </a:lnTo>
                <a:lnTo>
                  <a:pt x="525" y="15"/>
                </a:lnTo>
                <a:lnTo>
                  <a:pt x="520" y="15"/>
                </a:lnTo>
                <a:lnTo>
                  <a:pt x="517" y="15"/>
                </a:lnTo>
                <a:lnTo>
                  <a:pt x="514" y="17"/>
                </a:lnTo>
                <a:lnTo>
                  <a:pt x="505" y="21"/>
                </a:lnTo>
                <a:lnTo>
                  <a:pt x="503" y="24"/>
                </a:lnTo>
                <a:lnTo>
                  <a:pt x="502" y="26"/>
                </a:lnTo>
                <a:lnTo>
                  <a:pt x="495" y="26"/>
                </a:lnTo>
                <a:lnTo>
                  <a:pt x="491" y="26"/>
                </a:lnTo>
                <a:lnTo>
                  <a:pt x="478" y="36"/>
                </a:lnTo>
                <a:lnTo>
                  <a:pt x="471" y="38"/>
                </a:lnTo>
                <a:lnTo>
                  <a:pt x="462" y="41"/>
                </a:lnTo>
                <a:lnTo>
                  <a:pt x="459" y="41"/>
                </a:lnTo>
                <a:lnTo>
                  <a:pt x="455" y="44"/>
                </a:lnTo>
                <a:lnTo>
                  <a:pt x="452" y="48"/>
                </a:lnTo>
                <a:lnTo>
                  <a:pt x="445" y="50"/>
                </a:lnTo>
                <a:lnTo>
                  <a:pt x="437" y="51"/>
                </a:lnTo>
                <a:lnTo>
                  <a:pt x="432" y="51"/>
                </a:lnTo>
                <a:lnTo>
                  <a:pt x="428" y="55"/>
                </a:lnTo>
                <a:lnTo>
                  <a:pt x="425" y="55"/>
                </a:lnTo>
                <a:lnTo>
                  <a:pt x="416" y="58"/>
                </a:lnTo>
                <a:lnTo>
                  <a:pt x="409" y="62"/>
                </a:lnTo>
                <a:lnTo>
                  <a:pt x="406" y="67"/>
                </a:lnTo>
                <a:lnTo>
                  <a:pt x="404" y="73"/>
                </a:lnTo>
                <a:lnTo>
                  <a:pt x="401" y="79"/>
                </a:lnTo>
                <a:lnTo>
                  <a:pt x="399" y="80"/>
                </a:lnTo>
                <a:lnTo>
                  <a:pt x="396" y="82"/>
                </a:lnTo>
                <a:lnTo>
                  <a:pt x="406" y="99"/>
                </a:lnTo>
                <a:lnTo>
                  <a:pt x="420" y="118"/>
                </a:lnTo>
                <a:lnTo>
                  <a:pt x="425" y="128"/>
                </a:lnTo>
                <a:lnTo>
                  <a:pt x="426" y="137"/>
                </a:lnTo>
                <a:lnTo>
                  <a:pt x="426" y="147"/>
                </a:lnTo>
                <a:lnTo>
                  <a:pt x="423" y="157"/>
                </a:lnTo>
                <a:lnTo>
                  <a:pt x="420" y="157"/>
                </a:lnTo>
                <a:lnTo>
                  <a:pt x="418" y="155"/>
                </a:lnTo>
                <a:lnTo>
                  <a:pt x="418" y="148"/>
                </a:lnTo>
                <a:lnTo>
                  <a:pt x="418" y="142"/>
                </a:lnTo>
                <a:lnTo>
                  <a:pt x="418" y="138"/>
                </a:lnTo>
                <a:lnTo>
                  <a:pt x="416" y="137"/>
                </a:lnTo>
                <a:lnTo>
                  <a:pt x="413" y="137"/>
                </a:lnTo>
                <a:lnTo>
                  <a:pt x="409" y="137"/>
                </a:lnTo>
                <a:lnTo>
                  <a:pt x="404" y="128"/>
                </a:lnTo>
                <a:lnTo>
                  <a:pt x="401" y="125"/>
                </a:lnTo>
                <a:lnTo>
                  <a:pt x="396" y="123"/>
                </a:lnTo>
                <a:lnTo>
                  <a:pt x="389" y="123"/>
                </a:lnTo>
                <a:lnTo>
                  <a:pt x="387" y="128"/>
                </a:lnTo>
                <a:lnTo>
                  <a:pt x="386" y="130"/>
                </a:lnTo>
                <a:lnTo>
                  <a:pt x="382" y="130"/>
                </a:lnTo>
                <a:lnTo>
                  <a:pt x="380" y="133"/>
                </a:lnTo>
                <a:lnTo>
                  <a:pt x="379" y="137"/>
                </a:lnTo>
                <a:lnTo>
                  <a:pt x="375" y="140"/>
                </a:lnTo>
                <a:lnTo>
                  <a:pt x="375" y="143"/>
                </a:lnTo>
                <a:lnTo>
                  <a:pt x="370" y="140"/>
                </a:lnTo>
                <a:lnTo>
                  <a:pt x="365" y="137"/>
                </a:lnTo>
                <a:lnTo>
                  <a:pt x="362" y="131"/>
                </a:lnTo>
                <a:lnTo>
                  <a:pt x="362" y="123"/>
                </a:lnTo>
                <a:lnTo>
                  <a:pt x="358" y="126"/>
                </a:lnTo>
                <a:lnTo>
                  <a:pt x="353" y="128"/>
                </a:lnTo>
                <a:lnTo>
                  <a:pt x="350" y="128"/>
                </a:lnTo>
                <a:lnTo>
                  <a:pt x="343" y="133"/>
                </a:lnTo>
                <a:lnTo>
                  <a:pt x="333" y="135"/>
                </a:lnTo>
                <a:lnTo>
                  <a:pt x="322" y="138"/>
                </a:lnTo>
                <a:lnTo>
                  <a:pt x="314" y="142"/>
                </a:lnTo>
                <a:lnTo>
                  <a:pt x="310" y="140"/>
                </a:lnTo>
                <a:lnTo>
                  <a:pt x="299" y="138"/>
                </a:lnTo>
                <a:lnTo>
                  <a:pt x="287" y="137"/>
                </a:lnTo>
                <a:lnTo>
                  <a:pt x="273" y="137"/>
                </a:lnTo>
                <a:lnTo>
                  <a:pt x="259" y="137"/>
                </a:lnTo>
                <a:lnTo>
                  <a:pt x="258" y="133"/>
                </a:lnTo>
                <a:lnTo>
                  <a:pt x="256" y="131"/>
                </a:lnTo>
                <a:lnTo>
                  <a:pt x="249" y="130"/>
                </a:lnTo>
                <a:lnTo>
                  <a:pt x="242" y="128"/>
                </a:lnTo>
                <a:lnTo>
                  <a:pt x="239" y="126"/>
                </a:lnTo>
                <a:lnTo>
                  <a:pt x="239" y="123"/>
                </a:lnTo>
                <a:lnTo>
                  <a:pt x="230" y="123"/>
                </a:lnTo>
                <a:lnTo>
                  <a:pt x="225" y="119"/>
                </a:lnTo>
                <a:lnTo>
                  <a:pt x="222" y="114"/>
                </a:lnTo>
                <a:lnTo>
                  <a:pt x="218" y="109"/>
                </a:lnTo>
                <a:lnTo>
                  <a:pt x="213" y="111"/>
                </a:lnTo>
                <a:lnTo>
                  <a:pt x="212" y="113"/>
                </a:lnTo>
                <a:lnTo>
                  <a:pt x="206" y="118"/>
                </a:lnTo>
                <a:lnTo>
                  <a:pt x="205" y="121"/>
                </a:lnTo>
                <a:lnTo>
                  <a:pt x="201" y="123"/>
                </a:lnTo>
                <a:lnTo>
                  <a:pt x="196" y="125"/>
                </a:lnTo>
                <a:lnTo>
                  <a:pt x="191" y="123"/>
                </a:lnTo>
                <a:lnTo>
                  <a:pt x="183" y="123"/>
                </a:lnTo>
                <a:lnTo>
                  <a:pt x="178" y="126"/>
                </a:lnTo>
                <a:lnTo>
                  <a:pt x="172" y="130"/>
                </a:lnTo>
                <a:lnTo>
                  <a:pt x="169" y="135"/>
                </a:lnTo>
                <a:lnTo>
                  <a:pt x="160" y="143"/>
                </a:lnTo>
                <a:lnTo>
                  <a:pt x="155" y="148"/>
                </a:lnTo>
                <a:lnTo>
                  <a:pt x="150" y="150"/>
                </a:lnTo>
                <a:lnTo>
                  <a:pt x="143" y="152"/>
                </a:lnTo>
                <a:lnTo>
                  <a:pt x="137" y="152"/>
                </a:lnTo>
                <a:lnTo>
                  <a:pt x="128" y="148"/>
                </a:lnTo>
                <a:lnTo>
                  <a:pt x="120" y="145"/>
                </a:lnTo>
                <a:lnTo>
                  <a:pt x="114" y="143"/>
                </a:lnTo>
                <a:lnTo>
                  <a:pt x="109" y="143"/>
                </a:lnTo>
                <a:lnTo>
                  <a:pt x="106" y="143"/>
                </a:lnTo>
                <a:lnTo>
                  <a:pt x="104" y="145"/>
                </a:lnTo>
                <a:lnTo>
                  <a:pt x="102" y="152"/>
                </a:lnTo>
                <a:lnTo>
                  <a:pt x="102" y="157"/>
                </a:lnTo>
                <a:lnTo>
                  <a:pt x="102" y="164"/>
                </a:lnTo>
                <a:lnTo>
                  <a:pt x="101" y="166"/>
                </a:lnTo>
                <a:lnTo>
                  <a:pt x="99" y="166"/>
                </a:lnTo>
                <a:lnTo>
                  <a:pt x="97" y="167"/>
                </a:lnTo>
                <a:lnTo>
                  <a:pt x="96" y="171"/>
                </a:lnTo>
                <a:lnTo>
                  <a:pt x="96" y="177"/>
                </a:lnTo>
                <a:lnTo>
                  <a:pt x="89" y="177"/>
                </a:lnTo>
                <a:lnTo>
                  <a:pt x="84" y="181"/>
                </a:lnTo>
                <a:lnTo>
                  <a:pt x="80" y="183"/>
                </a:lnTo>
                <a:lnTo>
                  <a:pt x="75" y="184"/>
                </a:lnTo>
                <a:lnTo>
                  <a:pt x="72" y="183"/>
                </a:lnTo>
                <a:lnTo>
                  <a:pt x="68" y="181"/>
                </a:lnTo>
                <a:lnTo>
                  <a:pt x="65" y="177"/>
                </a:lnTo>
                <a:lnTo>
                  <a:pt x="62" y="177"/>
                </a:lnTo>
                <a:lnTo>
                  <a:pt x="62" y="188"/>
                </a:lnTo>
                <a:lnTo>
                  <a:pt x="60" y="196"/>
                </a:lnTo>
                <a:lnTo>
                  <a:pt x="55" y="201"/>
                </a:lnTo>
                <a:lnTo>
                  <a:pt x="48" y="205"/>
                </a:lnTo>
                <a:lnTo>
                  <a:pt x="48" y="239"/>
                </a:lnTo>
                <a:lnTo>
                  <a:pt x="43" y="241"/>
                </a:lnTo>
                <a:lnTo>
                  <a:pt x="41" y="244"/>
                </a:lnTo>
                <a:lnTo>
                  <a:pt x="38" y="252"/>
                </a:lnTo>
                <a:lnTo>
                  <a:pt x="34" y="261"/>
                </a:lnTo>
                <a:lnTo>
                  <a:pt x="31" y="264"/>
                </a:lnTo>
                <a:lnTo>
                  <a:pt x="27" y="266"/>
                </a:lnTo>
                <a:lnTo>
                  <a:pt x="31" y="271"/>
                </a:lnTo>
                <a:lnTo>
                  <a:pt x="36" y="273"/>
                </a:lnTo>
                <a:lnTo>
                  <a:pt x="39" y="271"/>
                </a:lnTo>
                <a:lnTo>
                  <a:pt x="43" y="268"/>
                </a:lnTo>
                <a:lnTo>
                  <a:pt x="48" y="263"/>
                </a:lnTo>
                <a:lnTo>
                  <a:pt x="53" y="259"/>
                </a:lnTo>
                <a:lnTo>
                  <a:pt x="60" y="258"/>
                </a:lnTo>
                <a:lnTo>
                  <a:pt x="68" y="259"/>
                </a:lnTo>
                <a:lnTo>
                  <a:pt x="72" y="273"/>
                </a:lnTo>
                <a:lnTo>
                  <a:pt x="73" y="288"/>
                </a:lnTo>
                <a:lnTo>
                  <a:pt x="77" y="302"/>
                </a:lnTo>
                <a:lnTo>
                  <a:pt x="79" y="309"/>
                </a:lnTo>
                <a:lnTo>
                  <a:pt x="82" y="314"/>
                </a:lnTo>
                <a:lnTo>
                  <a:pt x="75" y="316"/>
                </a:lnTo>
                <a:lnTo>
                  <a:pt x="72" y="319"/>
                </a:lnTo>
                <a:lnTo>
                  <a:pt x="70" y="323"/>
                </a:lnTo>
                <a:lnTo>
                  <a:pt x="72" y="328"/>
                </a:lnTo>
                <a:lnTo>
                  <a:pt x="75" y="340"/>
                </a:lnTo>
                <a:lnTo>
                  <a:pt x="77" y="346"/>
                </a:lnTo>
                <a:lnTo>
                  <a:pt x="75" y="355"/>
                </a:lnTo>
                <a:lnTo>
                  <a:pt x="84" y="355"/>
                </a:lnTo>
                <a:lnTo>
                  <a:pt x="91" y="353"/>
                </a:lnTo>
                <a:lnTo>
                  <a:pt x="96" y="350"/>
                </a:lnTo>
                <a:lnTo>
                  <a:pt x="102" y="348"/>
                </a:lnTo>
                <a:lnTo>
                  <a:pt x="108" y="345"/>
                </a:lnTo>
                <a:lnTo>
                  <a:pt x="114" y="343"/>
                </a:lnTo>
                <a:lnTo>
                  <a:pt x="118" y="343"/>
                </a:lnTo>
                <a:lnTo>
                  <a:pt x="120" y="343"/>
                </a:lnTo>
                <a:lnTo>
                  <a:pt x="121" y="345"/>
                </a:lnTo>
                <a:lnTo>
                  <a:pt x="123" y="348"/>
                </a:lnTo>
                <a:lnTo>
                  <a:pt x="123" y="357"/>
                </a:lnTo>
                <a:lnTo>
                  <a:pt x="121" y="364"/>
                </a:lnTo>
                <a:lnTo>
                  <a:pt x="116" y="369"/>
                </a:lnTo>
                <a:lnTo>
                  <a:pt x="109" y="369"/>
                </a:lnTo>
                <a:lnTo>
                  <a:pt x="106" y="374"/>
                </a:lnTo>
                <a:lnTo>
                  <a:pt x="104" y="381"/>
                </a:lnTo>
                <a:lnTo>
                  <a:pt x="101" y="386"/>
                </a:lnTo>
                <a:lnTo>
                  <a:pt x="99" y="387"/>
                </a:lnTo>
                <a:lnTo>
                  <a:pt x="96" y="389"/>
                </a:lnTo>
                <a:lnTo>
                  <a:pt x="89" y="401"/>
                </a:lnTo>
                <a:lnTo>
                  <a:pt x="84" y="411"/>
                </a:lnTo>
                <a:lnTo>
                  <a:pt x="82" y="427"/>
                </a:lnTo>
                <a:lnTo>
                  <a:pt x="80" y="435"/>
                </a:lnTo>
                <a:lnTo>
                  <a:pt x="82" y="444"/>
                </a:lnTo>
                <a:lnTo>
                  <a:pt x="89" y="442"/>
                </a:lnTo>
                <a:lnTo>
                  <a:pt x="96" y="440"/>
                </a:lnTo>
                <a:lnTo>
                  <a:pt x="101" y="437"/>
                </a:lnTo>
                <a:lnTo>
                  <a:pt x="109" y="437"/>
                </a:lnTo>
                <a:lnTo>
                  <a:pt x="109" y="433"/>
                </a:lnTo>
                <a:lnTo>
                  <a:pt x="111" y="432"/>
                </a:lnTo>
                <a:lnTo>
                  <a:pt x="118" y="435"/>
                </a:lnTo>
                <a:lnTo>
                  <a:pt x="123" y="435"/>
                </a:lnTo>
                <a:lnTo>
                  <a:pt x="126" y="433"/>
                </a:lnTo>
                <a:lnTo>
                  <a:pt x="130" y="430"/>
                </a:lnTo>
                <a:lnTo>
                  <a:pt x="137" y="422"/>
                </a:lnTo>
                <a:lnTo>
                  <a:pt x="140" y="418"/>
                </a:lnTo>
                <a:lnTo>
                  <a:pt x="143" y="415"/>
                </a:lnTo>
                <a:lnTo>
                  <a:pt x="149" y="413"/>
                </a:lnTo>
                <a:lnTo>
                  <a:pt x="150" y="413"/>
                </a:lnTo>
                <a:lnTo>
                  <a:pt x="164" y="416"/>
                </a:lnTo>
                <a:lnTo>
                  <a:pt x="167" y="418"/>
                </a:lnTo>
                <a:lnTo>
                  <a:pt x="169" y="420"/>
                </a:lnTo>
                <a:lnTo>
                  <a:pt x="169" y="423"/>
                </a:lnTo>
                <a:lnTo>
                  <a:pt x="169" y="425"/>
                </a:lnTo>
                <a:lnTo>
                  <a:pt x="164" y="433"/>
                </a:lnTo>
                <a:lnTo>
                  <a:pt x="160" y="435"/>
                </a:lnTo>
                <a:lnTo>
                  <a:pt x="157" y="439"/>
                </a:lnTo>
                <a:lnTo>
                  <a:pt x="157" y="444"/>
                </a:lnTo>
                <a:lnTo>
                  <a:pt x="150" y="444"/>
                </a:lnTo>
                <a:lnTo>
                  <a:pt x="147" y="445"/>
                </a:lnTo>
                <a:lnTo>
                  <a:pt x="143" y="449"/>
                </a:lnTo>
                <a:lnTo>
                  <a:pt x="142" y="452"/>
                </a:lnTo>
                <a:lnTo>
                  <a:pt x="138" y="461"/>
                </a:lnTo>
                <a:lnTo>
                  <a:pt x="137" y="471"/>
                </a:lnTo>
                <a:lnTo>
                  <a:pt x="128" y="476"/>
                </a:lnTo>
                <a:lnTo>
                  <a:pt x="118" y="480"/>
                </a:lnTo>
                <a:lnTo>
                  <a:pt x="109" y="485"/>
                </a:lnTo>
                <a:lnTo>
                  <a:pt x="106" y="488"/>
                </a:lnTo>
                <a:lnTo>
                  <a:pt x="102" y="491"/>
                </a:lnTo>
                <a:lnTo>
                  <a:pt x="104" y="493"/>
                </a:lnTo>
                <a:lnTo>
                  <a:pt x="106" y="495"/>
                </a:lnTo>
                <a:lnTo>
                  <a:pt x="109" y="498"/>
                </a:lnTo>
                <a:lnTo>
                  <a:pt x="114" y="500"/>
                </a:lnTo>
                <a:lnTo>
                  <a:pt x="116" y="502"/>
                </a:lnTo>
                <a:lnTo>
                  <a:pt x="116" y="505"/>
                </a:lnTo>
                <a:lnTo>
                  <a:pt x="118" y="508"/>
                </a:lnTo>
                <a:lnTo>
                  <a:pt x="120" y="512"/>
                </a:lnTo>
                <a:lnTo>
                  <a:pt x="121" y="515"/>
                </a:lnTo>
                <a:lnTo>
                  <a:pt x="123" y="519"/>
                </a:lnTo>
                <a:lnTo>
                  <a:pt x="133" y="519"/>
                </a:lnTo>
                <a:lnTo>
                  <a:pt x="142" y="520"/>
                </a:lnTo>
                <a:lnTo>
                  <a:pt x="147" y="526"/>
                </a:lnTo>
                <a:lnTo>
                  <a:pt x="150" y="532"/>
                </a:lnTo>
                <a:lnTo>
                  <a:pt x="152" y="539"/>
                </a:lnTo>
                <a:lnTo>
                  <a:pt x="150" y="544"/>
                </a:lnTo>
                <a:lnTo>
                  <a:pt x="145" y="546"/>
                </a:lnTo>
                <a:lnTo>
                  <a:pt x="140" y="546"/>
                </a:lnTo>
                <a:lnTo>
                  <a:pt x="128" y="546"/>
                </a:lnTo>
                <a:lnTo>
                  <a:pt x="121" y="546"/>
                </a:lnTo>
                <a:lnTo>
                  <a:pt x="116" y="546"/>
                </a:lnTo>
                <a:lnTo>
                  <a:pt x="108" y="551"/>
                </a:lnTo>
                <a:lnTo>
                  <a:pt x="101" y="556"/>
                </a:lnTo>
                <a:lnTo>
                  <a:pt x="99" y="558"/>
                </a:lnTo>
                <a:lnTo>
                  <a:pt x="97" y="563"/>
                </a:lnTo>
                <a:lnTo>
                  <a:pt x="96" y="568"/>
                </a:lnTo>
                <a:lnTo>
                  <a:pt x="96" y="573"/>
                </a:lnTo>
                <a:lnTo>
                  <a:pt x="97" y="578"/>
                </a:lnTo>
                <a:lnTo>
                  <a:pt x="101" y="580"/>
                </a:lnTo>
                <a:lnTo>
                  <a:pt x="106" y="582"/>
                </a:lnTo>
                <a:lnTo>
                  <a:pt x="111" y="580"/>
                </a:lnTo>
                <a:lnTo>
                  <a:pt x="125" y="580"/>
                </a:lnTo>
                <a:lnTo>
                  <a:pt x="131" y="580"/>
                </a:lnTo>
                <a:lnTo>
                  <a:pt x="137" y="580"/>
                </a:lnTo>
                <a:lnTo>
                  <a:pt x="137" y="577"/>
                </a:lnTo>
                <a:lnTo>
                  <a:pt x="137" y="575"/>
                </a:lnTo>
                <a:lnTo>
                  <a:pt x="142" y="573"/>
                </a:lnTo>
                <a:lnTo>
                  <a:pt x="147" y="573"/>
                </a:lnTo>
                <a:lnTo>
                  <a:pt x="154" y="573"/>
                </a:lnTo>
                <a:lnTo>
                  <a:pt x="160" y="575"/>
                </a:lnTo>
                <a:lnTo>
                  <a:pt x="166" y="573"/>
                </a:lnTo>
                <a:lnTo>
                  <a:pt x="171" y="572"/>
                </a:lnTo>
                <a:lnTo>
                  <a:pt x="171" y="570"/>
                </a:lnTo>
                <a:lnTo>
                  <a:pt x="171" y="566"/>
                </a:lnTo>
                <a:lnTo>
                  <a:pt x="174" y="568"/>
                </a:lnTo>
                <a:lnTo>
                  <a:pt x="176" y="570"/>
                </a:lnTo>
                <a:lnTo>
                  <a:pt x="176" y="573"/>
                </a:lnTo>
                <a:lnTo>
                  <a:pt x="174" y="578"/>
                </a:lnTo>
                <a:lnTo>
                  <a:pt x="172" y="580"/>
                </a:lnTo>
                <a:lnTo>
                  <a:pt x="171" y="580"/>
                </a:lnTo>
                <a:lnTo>
                  <a:pt x="169" y="584"/>
                </a:lnTo>
                <a:lnTo>
                  <a:pt x="166" y="585"/>
                </a:lnTo>
                <a:lnTo>
                  <a:pt x="157" y="587"/>
                </a:lnTo>
                <a:lnTo>
                  <a:pt x="152" y="592"/>
                </a:lnTo>
                <a:lnTo>
                  <a:pt x="147" y="597"/>
                </a:lnTo>
                <a:lnTo>
                  <a:pt x="138" y="599"/>
                </a:lnTo>
                <a:lnTo>
                  <a:pt x="130" y="601"/>
                </a:lnTo>
                <a:lnTo>
                  <a:pt x="118" y="607"/>
                </a:lnTo>
                <a:lnTo>
                  <a:pt x="109" y="618"/>
                </a:lnTo>
                <a:lnTo>
                  <a:pt x="102" y="630"/>
                </a:lnTo>
                <a:lnTo>
                  <a:pt x="96" y="641"/>
                </a:lnTo>
                <a:lnTo>
                  <a:pt x="91" y="641"/>
                </a:lnTo>
                <a:lnTo>
                  <a:pt x="85" y="641"/>
                </a:lnTo>
                <a:lnTo>
                  <a:pt x="80" y="647"/>
                </a:lnTo>
                <a:lnTo>
                  <a:pt x="72" y="650"/>
                </a:lnTo>
                <a:lnTo>
                  <a:pt x="68" y="650"/>
                </a:lnTo>
                <a:lnTo>
                  <a:pt x="62" y="648"/>
                </a:lnTo>
                <a:lnTo>
                  <a:pt x="60" y="652"/>
                </a:lnTo>
                <a:lnTo>
                  <a:pt x="60" y="655"/>
                </a:lnTo>
                <a:lnTo>
                  <a:pt x="55" y="672"/>
                </a:lnTo>
                <a:lnTo>
                  <a:pt x="53" y="679"/>
                </a:lnTo>
                <a:lnTo>
                  <a:pt x="55" y="689"/>
                </a:lnTo>
                <a:lnTo>
                  <a:pt x="53" y="691"/>
                </a:lnTo>
                <a:lnTo>
                  <a:pt x="51" y="694"/>
                </a:lnTo>
                <a:lnTo>
                  <a:pt x="48" y="696"/>
                </a:lnTo>
                <a:lnTo>
                  <a:pt x="48" y="711"/>
                </a:lnTo>
                <a:lnTo>
                  <a:pt x="46" y="722"/>
                </a:lnTo>
                <a:lnTo>
                  <a:pt x="43" y="734"/>
                </a:lnTo>
                <a:lnTo>
                  <a:pt x="41" y="744"/>
                </a:lnTo>
                <a:lnTo>
                  <a:pt x="46" y="742"/>
                </a:lnTo>
                <a:lnTo>
                  <a:pt x="51" y="739"/>
                </a:lnTo>
                <a:lnTo>
                  <a:pt x="58" y="730"/>
                </a:lnTo>
                <a:lnTo>
                  <a:pt x="65" y="722"/>
                </a:lnTo>
                <a:lnTo>
                  <a:pt x="70" y="718"/>
                </a:lnTo>
                <a:lnTo>
                  <a:pt x="75" y="717"/>
                </a:lnTo>
                <a:lnTo>
                  <a:pt x="80" y="718"/>
                </a:lnTo>
                <a:lnTo>
                  <a:pt x="85" y="717"/>
                </a:lnTo>
                <a:lnTo>
                  <a:pt x="89" y="715"/>
                </a:lnTo>
                <a:lnTo>
                  <a:pt x="91" y="711"/>
                </a:lnTo>
                <a:lnTo>
                  <a:pt x="96" y="706"/>
                </a:lnTo>
                <a:lnTo>
                  <a:pt x="97" y="705"/>
                </a:lnTo>
                <a:lnTo>
                  <a:pt x="102" y="703"/>
                </a:lnTo>
                <a:lnTo>
                  <a:pt x="104" y="698"/>
                </a:lnTo>
                <a:lnTo>
                  <a:pt x="106" y="696"/>
                </a:lnTo>
                <a:lnTo>
                  <a:pt x="109" y="696"/>
                </a:lnTo>
                <a:lnTo>
                  <a:pt x="116" y="693"/>
                </a:lnTo>
                <a:lnTo>
                  <a:pt x="123" y="689"/>
                </a:lnTo>
                <a:lnTo>
                  <a:pt x="130" y="686"/>
                </a:lnTo>
                <a:lnTo>
                  <a:pt x="137" y="682"/>
                </a:lnTo>
                <a:lnTo>
                  <a:pt x="145" y="682"/>
                </a:lnTo>
                <a:lnTo>
                  <a:pt x="155" y="682"/>
                </a:lnTo>
                <a:lnTo>
                  <a:pt x="166" y="682"/>
                </a:lnTo>
                <a:lnTo>
                  <a:pt x="178" y="682"/>
                </a:lnTo>
                <a:lnTo>
                  <a:pt x="183" y="681"/>
                </a:lnTo>
                <a:lnTo>
                  <a:pt x="186" y="679"/>
                </a:lnTo>
                <a:lnTo>
                  <a:pt x="191" y="676"/>
                </a:lnTo>
                <a:lnTo>
                  <a:pt x="198" y="676"/>
                </a:lnTo>
                <a:lnTo>
                  <a:pt x="201" y="677"/>
                </a:lnTo>
                <a:lnTo>
                  <a:pt x="203" y="679"/>
                </a:lnTo>
                <a:lnTo>
                  <a:pt x="203" y="681"/>
                </a:lnTo>
                <a:lnTo>
                  <a:pt x="205" y="682"/>
                </a:lnTo>
                <a:lnTo>
                  <a:pt x="210" y="684"/>
                </a:lnTo>
                <a:lnTo>
                  <a:pt x="215" y="684"/>
                </a:lnTo>
                <a:lnTo>
                  <a:pt x="227" y="682"/>
                </a:lnTo>
                <a:lnTo>
                  <a:pt x="237" y="681"/>
                </a:lnTo>
                <a:lnTo>
                  <a:pt x="241" y="681"/>
                </a:lnTo>
                <a:lnTo>
                  <a:pt x="246" y="682"/>
                </a:lnTo>
                <a:lnTo>
                  <a:pt x="249" y="681"/>
                </a:lnTo>
                <a:lnTo>
                  <a:pt x="253" y="679"/>
                </a:lnTo>
                <a:lnTo>
                  <a:pt x="259" y="672"/>
                </a:lnTo>
                <a:lnTo>
                  <a:pt x="263" y="670"/>
                </a:lnTo>
                <a:lnTo>
                  <a:pt x="266" y="669"/>
                </a:lnTo>
                <a:lnTo>
                  <a:pt x="273" y="667"/>
                </a:lnTo>
                <a:lnTo>
                  <a:pt x="280" y="669"/>
                </a:lnTo>
                <a:lnTo>
                  <a:pt x="282" y="672"/>
                </a:lnTo>
                <a:lnTo>
                  <a:pt x="285" y="674"/>
                </a:lnTo>
                <a:lnTo>
                  <a:pt x="288" y="676"/>
                </a:lnTo>
                <a:lnTo>
                  <a:pt x="293" y="676"/>
                </a:lnTo>
                <a:lnTo>
                  <a:pt x="293" y="689"/>
                </a:lnTo>
                <a:lnTo>
                  <a:pt x="295" y="694"/>
                </a:lnTo>
                <a:lnTo>
                  <a:pt x="297" y="696"/>
                </a:lnTo>
                <a:lnTo>
                  <a:pt x="300" y="696"/>
                </a:lnTo>
                <a:lnTo>
                  <a:pt x="304" y="698"/>
                </a:lnTo>
                <a:lnTo>
                  <a:pt x="307" y="699"/>
                </a:lnTo>
                <a:lnTo>
                  <a:pt x="314" y="705"/>
                </a:lnTo>
                <a:lnTo>
                  <a:pt x="321" y="717"/>
                </a:lnTo>
                <a:lnTo>
                  <a:pt x="321" y="757"/>
                </a:lnTo>
                <a:lnTo>
                  <a:pt x="317" y="761"/>
                </a:lnTo>
                <a:lnTo>
                  <a:pt x="312" y="763"/>
                </a:lnTo>
                <a:lnTo>
                  <a:pt x="300" y="764"/>
                </a:lnTo>
                <a:lnTo>
                  <a:pt x="288" y="766"/>
                </a:lnTo>
                <a:lnTo>
                  <a:pt x="283" y="768"/>
                </a:lnTo>
                <a:lnTo>
                  <a:pt x="280" y="771"/>
                </a:lnTo>
                <a:lnTo>
                  <a:pt x="280" y="826"/>
                </a:lnTo>
                <a:lnTo>
                  <a:pt x="293" y="826"/>
                </a:lnTo>
                <a:lnTo>
                  <a:pt x="302" y="821"/>
                </a:lnTo>
                <a:lnTo>
                  <a:pt x="309" y="815"/>
                </a:lnTo>
                <a:lnTo>
                  <a:pt x="321" y="802"/>
                </a:lnTo>
                <a:lnTo>
                  <a:pt x="328" y="797"/>
                </a:lnTo>
                <a:lnTo>
                  <a:pt x="336" y="792"/>
                </a:lnTo>
                <a:lnTo>
                  <a:pt x="348" y="790"/>
                </a:lnTo>
                <a:lnTo>
                  <a:pt x="362" y="792"/>
                </a:lnTo>
                <a:lnTo>
                  <a:pt x="365" y="798"/>
                </a:lnTo>
                <a:lnTo>
                  <a:pt x="368" y="805"/>
                </a:lnTo>
                <a:lnTo>
                  <a:pt x="368" y="815"/>
                </a:lnTo>
                <a:lnTo>
                  <a:pt x="368" y="826"/>
                </a:lnTo>
                <a:lnTo>
                  <a:pt x="391" y="826"/>
                </a:lnTo>
                <a:lnTo>
                  <a:pt x="413" y="826"/>
                </a:lnTo>
                <a:lnTo>
                  <a:pt x="450" y="833"/>
                </a:lnTo>
                <a:lnTo>
                  <a:pt x="449" y="839"/>
                </a:lnTo>
                <a:lnTo>
                  <a:pt x="450" y="843"/>
                </a:lnTo>
                <a:lnTo>
                  <a:pt x="452" y="846"/>
                </a:lnTo>
                <a:lnTo>
                  <a:pt x="455" y="848"/>
                </a:lnTo>
                <a:lnTo>
                  <a:pt x="461" y="853"/>
                </a:lnTo>
                <a:lnTo>
                  <a:pt x="462" y="856"/>
                </a:lnTo>
                <a:lnTo>
                  <a:pt x="464" y="860"/>
                </a:lnTo>
                <a:lnTo>
                  <a:pt x="498" y="860"/>
                </a:lnTo>
                <a:lnTo>
                  <a:pt x="498" y="870"/>
                </a:lnTo>
                <a:lnTo>
                  <a:pt x="500" y="874"/>
                </a:lnTo>
                <a:lnTo>
                  <a:pt x="502" y="877"/>
                </a:lnTo>
                <a:lnTo>
                  <a:pt x="505" y="879"/>
                </a:lnTo>
                <a:lnTo>
                  <a:pt x="508" y="880"/>
                </a:lnTo>
                <a:lnTo>
                  <a:pt x="519" y="880"/>
                </a:lnTo>
                <a:lnTo>
                  <a:pt x="529" y="879"/>
                </a:lnTo>
                <a:lnTo>
                  <a:pt x="541" y="875"/>
                </a:lnTo>
                <a:lnTo>
                  <a:pt x="551" y="874"/>
                </a:lnTo>
                <a:lnTo>
                  <a:pt x="566" y="874"/>
                </a:lnTo>
                <a:lnTo>
                  <a:pt x="566" y="846"/>
                </a:lnTo>
                <a:lnTo>
                  <a:pt x="568" y="841"/>
                </a:lnTo>
                <a:lnTo>
                  <a:pt x="570" y="839"/>
                </a:lnTo>
                <a:lnTo>
                  <a:pt x="573" y="839"/>
                </a:lnTo>
                <a:lnTo>
                  <a:pt x="575" y="831"/>
                </a:lnTo>
                <a:lnTo>
                  <a:pt x="577" y="827"/>
                </a:lnTo>
                <a:lnTo>
                  <a:pt x="580" y="826"/>
                </a:lnTo>
                <a:lnTo>
                  <a:pt x="602" y="831"/>
                </a:lnTo>
                <a:lnTo>
                  <a:pt x="623" y="838"/>
                </a:lnTo>
                <a:lnTo>
                  <a:pt x="662" y="853"/>
                </a:lnTo>
                <a:lnTo>
                  <a:pt x="665" y="855"/>
                </a:lnTo>
                <a:lnTo>
                  <a:pt x="667" y="856"/>
                </a:lnTo>
                <a:lnTo>
                  <a:pt x="671" y="862"/>
                </a:lnTo>
                <a:lnTo>
                  <a:pt x="672" y="868"/>
                </a:lnTo>
                <a:lnTo>
                  <a:pt x="676" y="874"/>
                </a:lnTo>
                <a:lnTo>
                  <a:pt x="682" y="874"/>
                </a:lnTo>
                <a:lnTo>
                  <a:pt x="688" y="872"/>
                </a:lnTo>
                <a:lnTo>
                  <a:pt x="691" y="868"/>
                </a:lnTo>
                <a:lnTo>
                  <a:pt x="694" y="865"/>
                </a:lnTo>
                <a:lnTo>
                  <a:pt x="698" y="862"/>
                </a:lnTo>
                <a:lnTo>
                  <a:pt x="703" y="860"/>
                </a:lnTo>
                <a:lnTo>
                  <a:pt x="708" y="858"/>
                </a:lnTo>
                <a:lnTo>
                  <a:pt x="717" y="860"/>
                </a:lnTo>
                <a:lnTo>
                  <a:pt x="718" y="863"/>
                </a:lnTo>
                <a:lnTo>
                  <a:pt x="722" y="865"/>
                </a:lnTo>
                <a:lnTo>
                  <a:pt x="725" y="867"/>
                </a:lnTo>
                <a:lnTo>
                  <a:pt x="730" y="867"/>
                </a:lnTo>
                <a:lnTo>
                  <a:pt x="730" y="874"/>
                </a:lnTo>
                <a:lnTo>
                  <a:pt x="732" y="879"/>
                </a:lnTo>
                <a:lnTo>
                  <a:pt x="737" y="887"/>
                </a:lnTo>
                <a:lnTo>
                  <a:pt x="746" y="887"/>
                </a:lnTo>
                <a:lnTo>
                  <a:pt x="749" y="887"/>
                </a:lnTo>
                <a:lnTo>
                  <a:pt x="759" y="884"/>
                </a:lnTo>
                <a:lnTo>
                  <a:pt x="769" y="882"/>
                </a:lnTo>
                <a:lnTo>
                  <a:pt x="788" y="882"/>
                </a:lnTo>
                <a:lnTo>
                  <a:pt x="792" y="880"/>
                </a:lnTo>
                <a:lnTo>
                  <a:pt x="795" y="880"/>
                </a:lnTo>
                <a:lnTo>
                  <a:pt x="797" y="882"/>
                </a:lnTo>
                <a:lnTo>
                  <a:pt x="798" y="884"/>
                </a:lnTo>
                <a:lnTo>
                  <a:pt x="798" y="885"/>
                </a:lnTo>
                <a:lnTo>
                  <a:pt x="795" y="901"/>
                </a:lnTo>
                <a:lnTo>
                  <a:pt x="792" y="908"/>
                </a:lnTo>
                <a:lnTo>
                  <a:pt x="792" y="915"/>
                </a:lnTo>
                <a:lnTo>
                  <a:pt x="792" y="921"/>
                </a:lnTo>
                <a:lnTo>
                  <a:pt x="793" y="928"/>
                </a:lnTo>
                <a:lnTo>
                  <a:pt x="797" y="935"/>
                </a:lnTo>
                <a:lnTo>
                  <a:pt x="798" y="942"/>
                </a:lnTo>
                <a:lnTo>
                  <a:pt x="798" y="949"/>
                </a:lnTo>
                <a:lnTo>
                  <a:pt x="798" y="952"/>
                </a:lnTo>
                <a:lnTo>
                  <a:pt x="795" y="961"/>
                </a:lnTo>
                <a:lnTo>
                  <a:pt x="792" y="967"/>
                </a:lnTo>
                <a:lnTo>
                  <a:pt x="788" y="976"/>
                </a:lnTo>
                <a:lnTo>
                  <a:pt x="788" y="981"/>
                </a:lnTo>
                <a:lnTo>
                  <a:pt x="790" y="988"/>
                </a:lnTo>
                <a:lnTo>
                  <a:pt x="790" y="991"/>
                </a:lnTo>
                <a:lnTo>
                  <a:pt x="790" y="995"/>
                </a:lnTo>
                <a:lnTo>
                  <a:pt x="788" y="998"/>
                </a:lnTo>
                <a:lnTo>
                  <a:pt x="785" y="1002"/>
                </a:lnTo>
                <a:lnTo>
                  <a:pt x="778" y="1005"/>
                </a:lnTo>
                <a:lnTo>
                  <a:pt x="780" y="1008"/>
                </a:lnTo>
                <a:lnTo>
                  <a:pt x="785" y="1013"/>
                </a:lnTo>
                <a:lnTo>
                  <a:pt x="785" y="1019"/>
                </a:lnTo>
                <a:lnTo>
                  <a:pt x="785" y="1024"/>
                </a:lnTo>
                <a:lnTo>
                  <a:pt x="819" y="1024"/>
                </a:lnTo>
                <a:lnTo>
                  <a:pt x="821" y="1029"/>
                </a:lnTo>
                <a:lnTo>
                  <a:pt x="824" y="1032"/>
                </a:lnTo>
                <a:lnTo>
                  <a:pt x="831" y="1037"/>
                </a:lnTo>
                <a:lnTo>
                  <a:pt x="841" y="1042"/>
                </a:lnTo>
                <a:lnTo>
                  <a:pt x="853" y="1044"/>
                </a:lnTo>
                <a:lnTo>
                  <a:pt x="856" y="1051"/>
                </a:lnTo>
                <a:lnTo>
                  <a:pt x="861" y="1058"/>
                </a:lnTo>
                <a:lnTo>
                  <a:pt x="872" y="1070"/>
                </a:lnTo>
                <a:lnTo>
                  <a:pt x="877" y="1077"/>
                </a:lnTo>
                <a:lnTo>
                  <a:pt x="880" y="1083"/>
                </a:lnTo>
                <a:lnTo>
                  <a:pt x="880" y="1094"/>
                </a:lnTo>
                <a:lnTo>
                  <a:pt x="880" y="1106"/>
                </a:lnTo>
                <a:lnTo>
                  <a:pt x="880" y="1111"/>
                </a:lnTo>
                <a:lnTo>
                  <a:pt x="879" y="1114"/>
                </a:lnTo>
                <a:lnTo>
                  <a:pt x="875" y="1116"/>
                </a:lnTo>
                <a:lnTo>
                  <a:pt x="872" y="1117"/>
                </a:lnTo>
                <a:lnTo>
                  <a:pt x="863" y="1119"/>
                </a:lnTo>
                <a:lnTo>
                  <a:pt x="861" y="1123"/>
                </a:lnTo>
                <a:lnTo>
                  <a:pt x="860" y="1126"/>
                </a:lnTo>
                <a:lnTo>
                  <a:pt x="855" y="1128"/>
                </a:lnTo>
                <a:lnTo>
                  <a:pt x="851" y="1129"/>
                </a:lnTo>
                <a:lnTo>
                  <a:pt x="846" y="1136"/>
                </a:lnTo>
                <a:lnTo>
                  <a:pt x="841" y="1143"/>
                </a:lnTo>
                <a:lnTo>
                  <a:pt x="838" y="1145"/>
                </a:lnTo>
                <a:lnTo>
                  <a:pt x="832" y="1146"/>
                </a:lnTo>
                <a:lnTo>
                  <a:pt x="822" y="1160"/>
                </a:lnTo>
                <a:lnTo>
                  <a:pt x="810" y="1172"/>
                </a:lnTo>
                <a:lnTo>
                  <a:pt x="798" y="1184"/>
                </a:lnTo>
                <a:lnTo>
                  <a:pt x="785" y="1194"/>
                </a:lnTo>
                <a:lnTo>
                  <a:pt x="775" y="1199"/>
                </a:lnTo>
                <a:lnTo>
                  <a:pt x="769" y="1203"/>
                </a:lnTo>
                <a:lnTo>
                  <a:pt x="766" y="1203"/>
                </a:lnTo>
                <a:lnTo>
                  <a:pt x="761" y="1206"/>
                </a:lnTo>
                <a:lnTo>
                  <a:pt x="757" y="1206"/>
                </a:lnTo>
                <a:lnTo>
                  <a:pt x="749" y="1210"/>
                </a:lnTo>
                <a:lnTo>
                  <a:pt x="740" y="1213"/>
                </a:lnTo>
                <a:lnTo>
                  <a:pt x="737" y="1213"/>
                </a:lnTo>
                <a:lnTo>
                  <a:pt x="730" y="1215"/>
                </a:lnTo>
                <a:lnTo>
                  <a:pt x="727" y="1215"/>
                </a:lnTo>
                <a:lnTo>
                  <a:pt x="723" y="1215"/>
                </a:lnTo>
                <a:lnTo>
                  <a:pt x="722" y="1215"/>
                </a:lnTo>
                <a:lnTo>
                  <a:pt x="717" y="1216"/>
                </a:lnTo>
                <a:lnTo>
                  <a:pt x="711" y="1218"/>
                </a:lnTo>
                <a:lnTo>
                  <a:pt x="701" y="1225"/>
                </a:lnTo>
                <a:lnTo>
                  <a:pt x="698" y="1225"/>
                </a:lnTo>
                <a:lnTo>
                  <a:pt x="691" y="1230"/>
                </a:lnTo>
                <a:lnTo>
                  <a:pt x="684" y="1237"/>
                </a:lnTo>
                <a:lnTo>
                  <a:pt x="677" y="1244"/>
                </a:lnTo>
                <a:lnTo>
                  <a:pt x="671" y="1247"/>
                </a:lnTo>
                <a:lnTo>
                  <a:pt x="667" y="1250"/>
                </a:lnTo>
                <a:lnTo>
                  <a:pt x="667" y="1252"/>
                </a:lnTo>
                <a:lnTo>
                  <a:pt x="664" y="1256"/>
                </a:lnTo>
                <a:lnTo>
                  <a:pt x="660" y="1262"/>
                </a:lnTo>
                <a:lnTo>
                  <a:pt x="657" y="1269"/>
                </a:lnTo>
                <a:lnTo>
                  <a:pt x="655" y="1271"/>
                </a:lnTo>
                <a:lnTo>
                  <a:pt x="653" y="1274"/>
                </a:lnTo>
                <a:lnTo>
                  <a:pt x="652" y="1278"/>
                </a:lnTo>
                <a:lnTo>
                  <a:pt x="650" y="1281"/>
                </a:lnTo>
                <a:lnTo>
                  <a:pt x="643" y="1288"/>
                </a:lnTo>
                <a:lnTo>
                  <a:pt x="636" y="1296"/>
                </a:lnTo>
                <a:lnTo>
                  <a:pt x="633" y="1298"/>
                </a:lnTo>
                <a:lnTo>
                  <a:pt x="630" y="1300"/>
                </a:lnTo>
                <a:lnTo>
                  <a:pt x="626" y="1298"/>
                </a:lnTo>
                <a:lnTo>
                  <a:pt x="623" y="1296"/>
                </a:lnTo>
                <a:lnTo>
                  <a:pt x="619" y="1298"/>
                </a:lnTo>
                <a:lnTo>
                  <a:pt x="602" y="1298"/>
                </a:lnTo>
                <a:lnTo>
                  <a:pt x="597" y="1303"/>
                </a:lnTo>
                <a:lnTo>
                  <a:pt x="595" y="1307"/>
                </a:lnTo>
                <a:lnTo>
                  <a:pt x="597" y="1314"/>
                </a:lnTo>
                <a:lnTo>
                  <a:pt x="599" y="1319"/>
                </a:lnTo>
                <a:lnTo>
                  <a:pt x="599" y="1332"/>
                </a:lnTo>
                <a:lnTo>
                  <a:pt x="599" y="1336"/>
                </a:lnTo>
                <a:lnTo>
                  <a:pt x="604" y="1351"/>
                </a:lnTo>
                <a:lnTo>
                  <a:pt x="606" y="1353"/>
                </a:lnTo>
                <a:lnTo>
                  <a:pt x="609" y="1360"/>
                </a:lnTo>
                <a:lnTo>
                  <a:pt x="611" y="1363"/>
                </a:lnTo>
                <a:lnTo>
                  <a:pt x="611" y="1368"/>
                </a:lnTo>
                <a:lnTo>
                  <a:pt x="607" y="1375"/>
                </a:lnTo>
                <a:lnTo>
                  <a:pt x="607" y="1378"/>
                </a:lnTo>
                <a:lnTo>
                  <a:pt x="606" y="1382"/>
                </a:lnTo>
                <a:lnTo>
                  <a:pt x="601" y="1384"/>
                </a:lnTo>
                <a:lnTo>
                  <a:pt x="599" y="1389"/>
                </a:lnTo>
                <a:lnTo>
                  <a:pt x="599" y="1397"/>
                </a:lnTo>
                <a:lnTo>
                  <a:pt x="599" y="1407"/>
                </a:lnTo>
                <a:lnTo>
                  <a:pt x="597" y="1413"/>
                </a:lnTo>
                <a:lnTo>
                  <a:pt x="594" y="1416"/>
                </a:lnTo>
                <a:lnTo>
                  <a:pt x="594" y="1418"/>
                </a:lnTo>
                <a:lnTo>
                  <a:pt x="594" y="1419"/>
                </a:lnTo>
                <a:lnTo>
                  <a:pt x="594" y="1421"/>
                </a:lnTo>
                <a:lnTo>
                  <a:pt x="592" y="1428"/>
                </a:lnTo>
                <a:lnTo>
                  <a:pt x="592" y="1430"/>
                </a:lnTo>
                <a:lnTo>
                  <a:pt x="590" y="1437"/>
                </a:lnTo>
                <a:lnTo>
                  <a:pt x="590" y="1440"/>
                </a:lnTo>
                <a:lnTo>
                  <a:pt x="592" y="1459"/>
                </a:lnTo>
                <a:lnTo>
                  <a:pt x="590" y="1466"/>
                </a:lnTo>
                <a:lnTo>
                  <a:pt x="589" y="1476"/>
                </a:lnTo>
                <a:lnTo>
                  <a:pt x="589" y="1477"/>
                </a:lnTo>
                <a:lnTo>
                  <a:pt x="587" y="1483"/>
                </a:lnTo>
                <a:lnTo>
                  <a:pt x="585" y="1488"/>
                </a:lnTo>
                <a:lnTo>
                  <a:pt x="584" y="1491"/>
                </a:lnTo>
                <a:lnTo>
                  <a:pt x="582" y="1493"/>
                </a:lnTo>
                <a:lnTo>
                  <a:pt x="580" y="1496"/>
                </a:lnTo>
                <a:lnTo>
                  <a:pt x="575" y="1503"/>
                </a:lnTo>
                <a:lnTo>
                  <a:pt x="575" y="1508"/>
                </a:lnTo>
                <a:lnTo>
                  <a:pt x="575" y="1513"/>
                </a:lnTo>
                <a:lnTo>
                  <a:pt x="575" y="1517"/>
                </a:lnTo>
                <a:lnTo>
                  <a:pt x="577" y="1524"/>
                </a:lnTo>
                <a:lnTo>
                  <a:pt x="577" y="1529"/>
                </a:lnTo>
                <a:lnTo>
                  <a:pt x="575" y="1535"/>
                </a:lnTo>
                <a:lnTo>
                  <a:pt x="570" y="1542"/>
                </a:lnTo>
                <a:lnTo>
                  <a:pt x="568" y="1544"/>
                </a:lnTo>
                <a:lnTo>
                  <a:pt x="561" y="1551"/>
                </a:lnTo>
                <a:lnTo>
                  <a:pt x="560" y="1554"/>
                </a:lnTo>
                <a:lnTo>
                  <a:pt x="561" y="1559"/>
                </a:lnTo>
                <a:lnTo>
                  <a:pt x="563" y="1566"/>
                </a:lnTo>
                <a:lnTo>
                  <a:pt x="565" y="1568"/>
                </a:lnTo>
                <a:lnTo>
                  <a:pt x="568" y="1576"/>
                </a:lnTo>
                <a:lnTo>
                  <a:pt x="570" y="1585"/>
                </a:lnTo>
                <a:lnTo>
                  <a:pt x="568" y="1593"/>
                </a:lnTo>
                <a:lnTo>
                  <a:pt x="565" y="1600"/>
                </a:lnTo>
                <a:lnTo>
                  <a:pt x="563" y="1602"/>
                </a:lnTo>
                <a:lnTo>
                  <a:pt x="563" y="1604"/>
                </a:lnTo>
                <a:lnTo>
                  <a:pt x="561" y="1604"/>
                </a:lnTo>
                <a:lnTo>
                  <a:pt x="558" y="1609"/>
                </a:lnTo>
                <a:lnTo>
                  <a:pt x="553" y="1612"/>
                </a:lnTo>
                <a:lnTo>
                  <a:pt x="551" y="1612"/>
                </a:lnTo>
                <a:lnTo>
                  <a:pt x="546" y="1614"/>
                </a:lnTo>
                <a:lnTo>
                  <a:pt x="546" y="1616"/>
                </a:lnTo>
                <a:lnTo>
                  <a:pt x="539" y="1617"/>
                </a:lnTo>
                <a:lnTo>
                  <a:pt x="537" y="1614"/>
                </a:lnTo>
                <a:lnTo>
                  <a:pt x="534" y="1612"/>
                </a:lnTo>
                <a:lnTo>
                  <a:pt x="525" y="1610"/>
                </a:lnTo>
                <a:lnTo>
                  <a:pt x="525" y="1605"/>
                </a:lnTo>
                <a:lnTo>
                  <a:pt x="522" y="1604"/>
                </a:lnTo>
                <a:lnTo>
                  <a:pt x="517" y="1604"/>
                </a:lnTo>
                <a:lnTo>
                  <a:pt x="512" y="1604"/>
                </a:lnTo>
                <a:lnTo>
                  <a:pt x="502" y="1604"/>
                </a:lnTo>
                <a:lnTo>
                  <a:pt x="495" y="1604"/>
                </a:lnTo>
                <a:lnTo>
                  <a:pt x="491" y="1604"/>
                </a:lnTo>
                <a:lnTo>
                  <a:pt x="491" y="1624"/>
                </a:lnTo>
                <a:lnTo>
                  <a:pt x="486" y="1626"/>
                </a:lnTo>
                <a:lnTo>
                  <a:pt x="481" y="1629"/>
                </a:lnTo>
                <a:lnTo>
                  <a:pt x="474" y="1638"/>
                </a:lnTo>
                <a:lnTo>
                  <a:pt x="469" y="1648"/>
                </a:lnTo>
                <a:lnTo>
                  <a:pt x="464" y="1658"/>
                </a:lnTo>
                <a:lnTo>
                  <a:pt x="464" y="1665"/>
                </a:lnTo>
                <a:lnTo>
                  <a:pt x="467" y="1672"/>
                </a:lnTo>
                <a:lnTo>
                  <a:pt x="471" y="1677"/>
                </a:lnTo>
                <a:lnTo>
                  <a:pt x="471" y="1685"/>
                </a:lnTo>
                <a:lnTo>
                  <a:pt x="474" y="1687"/>
                </a:lnTo>
                <a:lnTo>
                  <a:pt x="476" y="1689"/>
                </a:lnTo>
                <a:lnTo>
                  <a:pt x="478" y="1696"/>
                </a:lnTo>
                <a:lnTo>
                  <a:pt x="479" y="1703"/>
                </a:lnTo>
                <a:lnTo>
                  <a:pt x="481" y="1706"/>
                </a:lnTo>
                <a:lnTo>
                  <a:pt x="484" y="1706"/>
                </a:lnTo>
                <a:lnTo>
                  <a:pt x="483" y="1713"/>
                </a:lnTo>
                <a:lnTo>
                  <a:pt x="483" y="1720"/>
                </a:lnTo>
                <a:lnTo>
                  <a:pt x="486" y="1728"/>
                </a:lnTo>
                <a:lnTo>
                  <a:pt x="490" y="1737"/>
                </a:lnTo>
                <a:lnTo>
                  <a:pt x="491" y="1742"/>
                </a:lnTo>
                <a:lnTo>
                  <a:pt x="491" y="1747"/>
                </a:lnTo>
                <a:lnTo>
                  <a:pt x="484" y="1747"/>
                </a:lnTo>
                <a:lnTo>
                  <a:pt x="481" y="1749"/>
                </a:lnTo>
                <a:lnTo>
                  <a:pt x="478" y="1752"/>
                </a:lnTo>
                <a:lnTo>
                  <a:pt x="476" y="1755"/>
                </a:lnTo>
                <a:lnTo>
                  <a:pt x="473" y="1764"/>
                </a:lnTo>
                <a:lnTo>
                  <a:pt x="471" y="1774"/>
                </a:lnTo>
                <a:lnTo>
                  <a:pt x="462" y="1779"/>
                </a:lnTo>
                <a:lnTo>
                  <a:pt x="457" y="1781"/>
                </a:lnTo>
                <a:lnTo>
                  <a:pt x="450" y="1781"/>
                </a:lnTo>
                <a:lnTo>
                  <a:pt x="445" y="1791"/>
                </a:lnTo>
                <a:lnTo>
                  <a:pt x="442" y="1800"/>
                </a:lnTo>
                <a:lnTo>
                  <a:pt x="430" y="1815"/>
                </a:lnTo>
                <a:lnTo>
                  <a:pt x="426" y="1815"/>
                </a:lnTo>
                <a:lnTo>
                  <a:pt x="423" y="1815"/>
                </a:lnTo>
                <a:lnTo>
                  <a:pt x="423" y="1818"/>
                </a:lnTo>
                <a:lnTo>
                  <a:pt x="423" y="1822"/>
                </a:lnTo>
                <a:lnTo>
                  <a:pt x="420" y="1822"/>
                </a:lnTo>
                <a:lnTo>
                  <a:pt x="416" y="1822"/>
                </a:lnTo>
                <a:lnTo>
                  <a:pt x="416" y="1824"/>
                </a:lnTo>
                <a:lnTo>
                  <a:pt x="416" y="1825"/>
                </a:lnTo>
                <a:lnTo>
                  <a:pt x="416" y="1829"/>
                </a:lnTo>
                <a:lnTo>
                  <a:pt x="411" y="1837"/>
                </a:lnTo>
                <a:lnTo>
                  <a:pt x="409" y="1842"/>
                </a:lnTo>
                <a:lnTo>
                  <a:pt x="409" y="1847"/>
                </a:lnTo>
                <a:lnTo>
                  <a:pt x="401" y="1853"/>
                </a:lnTo>
                <a:lnTo>
                  <a:pt x="392" y="1856"/>
                </a:lnTo>
                <a:lnTo>
                  <a:pt x="382" y="1858"/>
                </a:lnTo>
                <a:lnTo>
                  <a:pt x="374" y="1858"/>
                </a:lnTo>
                <a:lnTo>
                  <a:pt x="353" y="1856"/>
                </a:lnTo>
                <a:lnTo>
                  <a:pt x="331" y="1853"/>
                </a:lnTo>
                <a:lnTo>
                  <a:pt x="310" y="1851"/>
                </a:lnTo>
                <a:lnTo>
                  <a:pt x="300" y="1851"/>
                </a:lnTo>
                <a:lnTo>
                  <a:pt x="290" y="1847"/>
                </a:lnTo>
                <a:lnTo>
                  <a:pt x="282" y="1842"/>
                </a:lnTo>
                <a:lnTo>
                  <a:pt x="271" y="1839"/>
                </a:lnTo>
                <a:lnTo>
                  <a:pt x="261" y="1839"/>
                </a:lnTo>
                <a:lnTo>
                  <a:pt x="251" y="1841"/>
                </a:lnTo>
                <a:lnTo>
                  <a:pt x="242" y="1846"/>
                </a:lnTo>
                <a:lnTo>
                  <a:pt x="235" y="1853"/>
                </a:lnTo>
                <a:lnTo>
                  <a:pt x="237" y="1854"/>
                </a:lnTo>
                <a:lnTo>
                  <a:pt x="232" y="1856"/>
                </a:lnTo>
                <a:lnTo>
                  <a:pt x="232" y="1876"/>
                </a:lnTo>
                <a:lnTo>
                  <a:pt x="235" y="1882"/>
                </a:lnTo>
                <a:lnTo>
                  <a:pt x="239" y="1887"/>
                </a:lnTo>
                <a:lnTo>
                  <a:pt x="242" y="1890"/>
                </a:lnTo>
                <a:lnTo>
                  <a:pt x="246" y="1897"/>
                </a:lnTo>
                <a:lnTo>
                  <a:pt x="247" y="1904"/>
                </a:lnTo>
                <a:lnTo>
                  <a:pt x="251" y="1909"/>
                </a:lnTo>
                <a:lnTo>
                  <a:pt x="256" y="1912"/>
                </a:lnTo>
                <a:lnTo>
                  <a:pt x="263" y="1914"/>
                </a:lnTo>
                <a:lnTo>
                  <a:pt x="273" y="1921"/>
                </a:lnTo>
                <a:lnTo>
                  <a:pt x="276" y="1926"/>
                </a:lnTo>
                <a:lnTo>
                  <a:pt x="280" y="1931"/>
                </a:lnTo>
                <a:lnTo>
                  <a:pt x="280" y="1936"/>
                </a:lnTo>
                <a:lnTo>
                  <a:pt x="282" y="1940"/>
                </a:lnTo>
                <a:lnTo>
                  <a:pt x="283" y="1943"/>
                </a:lnTo>
                <a:lnTo>
                  <a:pt x="287" y="1945"/>
                </a:lnTo>
                <a:lnTo>
                  <a:pt x="287" y="1952"/>
                </a:lnTo>
                <a:lnTo>
                  <a:pt x="287" y="1958"/>
                </a:lnTo>
                <a:lnTo>
                  <a:pt x="282" y="1969"/>
                </a:lnTo>
                <a:lnTo>
                  <a:pt x="278" y="1979"/>
                </a:lnTo>
                <a:lnTo>
                  <a:pt x="278" y="1984"/>
                </a:lnTo>
                <a:lnTo>
                  <a:pt x="280" y="1993"/>
                </a:lnTo>
                <a:lnTo>
                  <a:pt x="280" y="2005"/>
                </a:lnTo>
                <a:lnTo>
                  <a:pt x="280" y="2017"/>
                </a:lnTo>
                <a:lnTo>
                  <a:pt x="282" y="2020"/>
                </a:lnTo>
                <a:lnTo>
                  <a:pt x="285" y="2023"/>
                </a:lnTo>
                <a:lnTo>
                  <a:pt x="288" y="2025"/>
                </a:lnTo>
                <a:lnTo>
                  <a:pt x="293" y="2027"/>
                </a:lnTo>
                <a:lnTo>
                  <a:pt x="290" y="2034"/>
                </a:lnTo>
                <a:lnTo>
                  <a:pt x="287" y="2040"/>
                </a:lnTo>
                <a:lnTo>
                  <a:pt x="287" y="2051"/>
                </a:lnTo>
                <a:lnTo>
                  <a:pt x="287" y="2061"/>
                </a:lnTo>
                <a:lnTo>
                  <a:pt x="285" y="2066"/>
                </a:lnTo>
                <a:lnTo>
                  <a:pt x="287" y="2069"/>
                </a:lnTo>
                <a:lnTo>
                  <a:pt x="287" y="2073"/>
                </a:lnTo>
                <a:lnTo>
                  <a:pt x="288" y="2074"/>
                </a:lnTo>
                <a:lnTo>
                  <a:pt x="290" y="2074"/>
                </a:lnTo>
                <a:lnTo>
                  <a:pt x="292" y="2076"/>
                </a:lnTo>
                <a:lnTo>
                  <a:pt x="299" y="2080"/>
                </a:lnTo>
                <a:lnTo>
                  <a:pt x="305" y="2085"/>
                </a:lnTo>
                <a:lnTo>
                  <a:pt x="310" y="2092"/>
                </a:lnTo>
                <a:lnTo>
                  <a:pt x="314" y="2102"/>
                </a:lnTo>
                <a:lnTo>
                  <a:pt x="317" y="2103"/>
                </a:lnTo>
                <a:lnTo>
                  <a:pt x="321" y="2109"/>
                </a:lnTo>
                <a:lnTo>
                  <a:pt x="322" y="2110"/>
                </a:lnTo>
                <a:lnTo>
                  <a:pt x="336" y="2115"/>
                </a:lnTo>
                <a:lnTo>
                  <a:pt x="339" y="2117"/>
                </a:lnTo>
                <a:lnTo>
                  <a:pt x="345" y="2117"/>
                </a:lnTo>
                <a:lnTo>
                  <a:pt x="350" y="2119"/>
                </a:lnTo>
                <a:lnTo>
                  <a:pt x="353" y="2122"/>
                </a:lnTo>
                <a:lnTo>
                  <a:pt x="355" y="2126"/>
                </a:lnTo>
                <a:lnTo>
                  <a:pt x="358" y="2136"/>
                </a:lnTo>
                <a:lnTo>
                  <a:pt x="363" y="2146"/>
                </a:lnTo>
                <a:lnTo>
                  <a:pt x="365" y="2148"/>
                </a:lnTo>
                <a:lnTo>
                  <a:pt x="367" y="2148"/>
                </a:lnTo>
                <a:lnTo>
                  <a:pt x="367" y="2153"/>
                </a:lnTo>
                <a:lnTo>
                  <a:pt x="365" y="2160"/>
                </a:lnTo>
                <a:lnTo>
                  <a:pt x="367" y="2161"/>
                </a:lnTo>
                <a:lnTo>
                  <a:pt x="368" y="2161"/>
                </a:lnTo>
                <a:lnTo>
                  <a:pt x="372" y="2160"/>
                </a:lnTo>
                <a:lnTo>
                  <a:pt x="374" y="2160"/>
                </a:lnTo>
                <a:lnTo>
                  <a:pt x="377" y="2161"/>
                </a:lnTo>
                <a:lnTo>
                  <a:pt x="372" y="2165"/>
                </a:lnTo>
                <a:lnTo>
                  <a:pt x="367" y="2170"/>
                </a:lnTo>
                <a:lnTo>
                  <a:pt x="362" y="2175"/>
                </a:lnTo>
                <a:lnTo>
                  <a:pt x="357" y="2177"/>
                </a:lnTo>
                <a:lnTo>
                  <a:pt x="355" y="2184"/>
                </a:lnTo>
                <a:lnTo>
                  <a:pt x="353" y="2185"/>
                </a:lnTo>
                <a:lnTo>
                  <a:pt x="351" y="2187"/>
                </a:lnTo>
                <a:lnTo>
                  <a:pt x="348" y="2190"/>
                </a:lnTo>
                <a:lnTo>
                  <a:pt x="343" y="2192"/>
                </a:lnTo>
                <a:lnTo>
                  <a:pt x="341" y="2194"/>
                </a:lnTo>
                <a:lnTo>
                  <a:pt x="341" y="2197"/>
                </a:lnTo>
                <a:lnTo>
                  <a:pt x="333" y="2202"/>
                </a:lnTo>
                <a:lnTo>
                  <a:pt x="324" y="2209"/>
                </a:lnTo>
                <a:lnTo>
                  <a:pt x="317" y="2214"/>
                </a:lnTo>
                <a:lnTo>
                  <a:pt x="307" y="2218"/>
                </a:lnTo>
                <a:lnTo>
                  <a:pt x="305" y="2223"/>
                </a:lnTo>
                <a:lnTo>
                  <a:pt x="304" y="2225"/>
                </a:lnTo>
                <a:lnTo>
                  <a:pt x="300" y="2225"/>
                </a:lnTo>
                <a:lnTo>
                  <a:pt x="288" y="2230"/>
                </a:lnTo>
                <a:lnTo>
                  <a:pt x="285" y="2231"/>
                </a:lnTo>
                <a:lnTo>
                  <a:pt x="271" y="2231"/>
                </a:lnTo>
                <a:lnTo>
                  <a:pt x="270" y="2231"/>
                </a:lnTo>
                <a:lnTo>
                  <a:pt x="266" y="2231"/>
                </a:lnTo>
                <a:lnTo>
                  <a:pt x="264" y="2231"/>
                </a:lnTo>
                <a:lnTo>
                  <a:pt x="261" y="2231"/>
                </a:lnTo>
                <a:lnTo>
                  <a:pt x="259" y="2233"/>
                </a:lnTo>
                <a:lnTo>
                  <a:pt x="256" y="2235"/>
                </a:lnTo>
                <a:lnTo>
                  <a:pt x="254" y="2236"/>
                </a:lnTo>
                <a:lnTo>
                  <a:pt x="246" y="2243"/>
                </a:lnTo>
                <a:lnTo>
                  <a:pt x="237" y="2248"/>
                </a:lnTo>
                <a:lnTo>
                  <a:pt x="230" y="2252"/>
                </a:lnTo>
                <a:lnTo>
                  <a:pt x="227" y="2254"/>
                </a:lnTo>
                <a:lnTo>
                  <a:pt x="222" y="2252"/>
                </a:lnTo>
                <a:lnTo>
                  <a:pt x="218" y="2255"/>
                </a:lnTo>
                <a:lnTo>
                  <a:pt x="215" y="2257"/>
                </a:lnTo>
                <a:lnTo>
                  <a:pt x="210" y="2259"/>
                </a:lnTo>
                <a:lnTo>
                  <a:pt x="205" y="2259"/>
                </a:lnTo>
                <a:lnTo>
                  <a:pt x="205" y="2265"/>
                </a:lnTo>
                <a:lnTo>
                  <a:pt x="206" y="2271"/>
                </a:lnTo>
                <a:lnTo>
                  <a:pt x="212" y="2279"/>
                </a:lnTo>
                <a:lnTo>
                  <a:pt x="208" y="2281"/>
                </a:lnTo>
                <a:lnTo>
                  <a:pt x="206" y="2283"/>
                </a:lnTo>
                <a:lnTo>
                  <a:pt x="205" y="2284"/>
                </a:lnTo>
                <a:lnTo>
                  <a:pt x="205" y="2286"/>
                </a:lnTo>
                <a:lnTo>
                  <a:pt x="205" y="2288"/>
                </a:lnTo>
                <a:lnTo>
                  <a:pt x="205" y="2289"/>
                </a:lnTo>
                <a:lnTo>
                  <a:pt x="205" y="2293"/>
                </a:lnTo>
                <a:lnTo>
                  <a:pt x="205" y="2298"/>
                </a:lnTo>
                <a:lnTo>
                  <a:pt x="205" y="2300"/>
                </a:lnTo>
                <a:lnTo>
                  <a:pt x="203" y="2306"/>
                </a:lnTo>
                <a:lnTo>
                  <a:pt x="200" y="2311"/>
                </a:lnTo>
                <a:lnTo>
                  <a:pt x="189" y="2322"/>
                </a:lnTo>
                <a:lnTo>
                  <a:pt x="188" y="2325"/>
                </a:lnTo>
                <a:lnTo>
                  <a:pt x="186" y="2329"/>
                </a:lnTo>
                <a:lnTo>
                  <a:pt x="183" y="2332"/>
                </a:lnTo>
                <a:lnTo>
                  <a:pt x="179" y="2334"/>
                </a:lnTo>
                <a:lnTo>
                  <a:pt x="172" y="2332"/>
                </a:lnTo>
                <a:lnTo>
                  <a:pt x="171" y="2334"/>
                </a:lnTo>
                <a:lnTo>
                  <a:pt x="167" y="2337"/>
                </a:lnTo>
                <a:lnTo>
                  <a:pt x="166" y="2342"/>
                </a:lnTo>
                <a:lnTo>
                  <a:pt x="164" y="2354"/>
                </a:lnTo>
                <a:lnTo>
                  <a:pt x="164" y="2395"/>
                </a:lnTo>
                <a:lnTo>
                  <a:pt x="164" y="2398"/>
                </a:lnTo>
                <a:lnTo>
                  <a:pt x="166" y="2400"/>
                </a:lnTo>
                <a:lnTo>
                  <a:pt x="169" y="2400"/>
                </a:lnTo>
                <a:lnTo>
                  <a:pt x="171" y="2402"/>
                </a:lnTo>
                <a:lnTo>
                  <a:pt x="172" y="2405"/>
                </a:lnTo>
                <a:lnTo>
                  <a:pt x="172" y="2407"/>
                </a:lnTo>
                <a:lnTo>
                  <a:pt x="174" y="2409"/>
                </a:lnTo>
                <a:lnTo>
                  <a:pt x="183" y="2412"/>
                </a:lnTo>
                <a:lnTo>
                  <a:pt x="188" y="2416"/>
                </a:lnTo>
                <a:lnTo>
                  <a:pt x="189" y="2417"/>
                </a:lnTo>
                <a:lnTo>
                  <a:pt x="195" y="2421"/>
                </a:lnTo>
                <a:lnTo>
                  <a:pt x="196" y="2424"/>
                </a:lnTo>
                <a:lnTo>
                  <a:pt x="196" y="2428"/>
                </a:lnTo>
                <a:lnTo>
                  <a:pt x="195" y="2433"/>
                </a:lnTo>
                <a:lnTo>
                  <a:pt x="201" y="2450"/>
                </a:lnTo>
                <a:lnTo>
                  <a:pt x="205" y="2458"/>
                </a:lnTo>
                <a:lnTo>
                  <a:pt x="205" y="2467"/>
                </a:lnTo>
                <a:lnTo>
                  <a:pt x="205" y="2470"/>
                </a:lnTo>
                <a:lnTo>
                  <a:pt x="203" y="2475"/>
                </a:lnTo>
                <a:lnTo>
                  <a:pt x="201" y="2479"/>
                </a:lnTo>
                <a:lnTo>
                  <a:pt x="200" y="2480"/>
                </a:lnTo>
                <a:lnTo>
                  <a:pt x="198" y="2484"/>
                </a:lnTo>
                <a:lnTo>
                  <a:pt x="200" y="2489"/>
                </a:lnTo>
                <a:lnTo>
                  <a:pt x="201" y="2492"/>
                </a:lnTo>
                <a:lnTo>
                  <a:pt x="208" y="2498"/>
                </a:lnTo>
                <a:lnTo>
                  <a:pt x="210" y="2501"/>
                </a:lnTo>
                <a:lnTo>
                  <a:pt x="212" y="2506"/>
                </a:lnTo>
                <a:lnTo>
                  <a:pt x="213" y="2511"/>
                </a:lnTo>
                <a:lnTo>
                  <a:pt x="212" y="2518"/>
                </a:lnTo>
                <a:lnTo>
                  <a:pt x="217" y="2518"/>
                </a:lnTo>
                <a:lnTo>
                  <a:pt x="222" y="2518"/>
                </a:lnTo>
                <a:lnTo>
                  <a:pt x="227" y="2523"/>
                </a:lnTo>
                <a:lnTo>
                  <a:pt x="234" y="2527"/>
                </a:lnTo>
                <a:lnTo>
                  <a:pt x="239" y="2527"/>
                </a:lnTo>
                <a:lnTo>
                  <a:pt x="246" y="2525"/>
                </a:lnTo>
                <a:lnTo>
                  <a:pt x="246" y="2530"/>
                </a:lnTo>
                <a:lnTo>
                  <a:pt x="249" y="2532"/>
                </a:lnTo>
                <a:lnTo>
                  <a:pt x="253" y="2532"/>
                </a:lnTo>
                <a:lnTo>
                  <a:pt x="259" y="2532"/>
                </a:lnTo>
                <a:lnTo>
                  <a:pt x="264" y="2532"/>
                </a:lnTo>
                <a:lnTo>
                  <a:pt x="270" y="2532"/>
                </a:lnTo>
                <a:lnTo>
                  <a:pt x="273" y="2533"/>
                </a:lnTo>
                <a:lnTo>
                  <a:pt x="273" y="2539"/>
                </a:lnTo>
                <a:lnTo>
                  <a:pt x="273" y="2545"/>
                </a:lnTo>
                <a:lnTo>
                  <a:pt x="273" y="2549"/>
                </a:lnTo>
                <a:lnTo>
                  <a:pt x="271" y="2552"/>
                </a:lnTo>
                <a:lnTo>
                  <a:pt x="268" y="2554"/>
                </a:lnTo>
                <a:lnTo>
                  <a:pt x="263" y="2559"/>
                </a:lnTo>
                <a:lnTo>
                  <a:pt x="259" y="2562"/>
                </a:lnTo>
                <a:lnTo>
                  <a:pt x="259" y="2566"/>
                </a:lnTo>
                <a:lnTo>
                  <a:pt x="258" y="2573"/>
                </a:lnTo>
                <a:lnTo>
                  <a:pt x="256" y="2579"/>
                </a:lnTo>
                <a:lnTo>
                  <a:pt x="253" y="2585"/>
                </a:lnTo>
                <a:lnTo>
                  <a:pt x="253" y="2593"/>
                </a:lnTo>
                <a:lnTo>
                  <a:pt x="178" y="2593"/>
                </a:lnTo>
                <a:lnTo>
                  <a:pt x="174" y="2595"/>
                </a:lnTo>
                <a:lnTo>
                  <a:pt x="171" y="2596"/>
                </a:lnTo>
                <a:lnTo>
                  <a:pt x="167" y="2600"/>
                </a:lnTo>
                <a:lnTo>
                  <a:pt x="164" y="2600"/>
                </a:lnTo>
                <a:lnTo>
                  <a:pt x="159" y="2602"/>
                </a:lnTo>
                <a:lnTo>
                  <a:pt x="154" y="2605"/>
                </a:lnTo>
                <a:lnTo>
                  <a:pt x="150" y="2610"/>
                </a:lnTo>
                <a:lnTo>
                  <a:pt x="149" y="2615"/>
                </a:lnTo>
                <a:lnTo>
                  <a:pt x="145" y="2627"/>
                </a:lnTo>
                <a:lnTo>
                  <a:pt x="142" y="2631"/>
                </a:lnTo>
                <a:lnTo>
                  <a:pt x="137" y="2634"/>
                </a:lnTo>
                <a:lnTo>
                  <a:pt x="135" y="2639"/>
                </a:lnTo>
                <a:lnTo>
                  <a:pt x="131" y="2644"/>
                </a:lnTo>
                <a:lnTo>
                  <a:pt x="123" y="2651"/>
                </a:lnTo>
                <a:lnTo>
                  <a:pt x="114" y="2658"/>
                </a:lnTo>
                <a:lnTo>
                  <a:pt x="111" y="2663"/>
                </a:lnTo>
                <a:lnTo>
                  <a:pt x="109" y="2668"/>
                </a:lnTo>
                <a:lnTo>
                  <a:pt x="104" y="2668"/>
                </a:lnTo>
                <a:lnTo>
                  <a:pt x="99" y="2668"/>
                </a:lnTo>
                <a:lnTo>
                  <a:pt x="94" y="2673"/>
                </a:lnTo>
                <a:lnTo>
                  <a:pt x="85" y="2677"/>
                </a:lnTo>
                <a:lnTo>
                  <a:pt x="82" y="2677"/>
                </a:lnTo>
                <a:lnTo>
                  <a:pt x="75" y="2675"/>
                </a:lnTo>
                <a:lnTo>
                  <a:pt x="58" y="2702"/>
                </a:lnTo>
                <a:lnTo>
                  <a:pt x="48" y="2714"/>
                </a:lnTo>
                <a:lnTo>
                  <a:pt x="41" y="2719"/>
                </a:lnTo>
                <a:lnTo>
                  <a:pt x="34" y="2723"/>
                </a:lnTo>
                <a:lnTo>
                  <a:pt x="34" y="2728"/>
                </a:lnTo>
                <a:lnTo>
                  <a:pt x="33" y="2733"/>
                </a:lnTo>
                <a:lnTo>
                  <a:pt x="29" y="2741"/>
                </a:lnTo>
                <a:lnTo>
                  <a:pt x="26" y="2750"/>
                </a:lnTo>
                <a:lnTo>
                  <a:pt x="26" y="2757"/>
                </a:lnTo>
                <a:lnTo>
                  <a:pt x="27" y="2764"/>
                </a:lnTo>
                <a:lnTo>
                  <a:pt x="27" y="2787"/>
                </a:lnTo>
                <a:lnTo>
                  <a:pt x="27" y="2798"/>
                </a:lnTo>
                <a:lnTo>
                  <a:pt x="27" y="2805"/>
                </a:lnTo>
                <a:lnTo>
                  <a:pt x="29" y="2808"/>
                </a:lnTo>
                <a:lnTo>
                  <a:pt x="31" y="2811"/>
                </a:lnTo>
                <a:lnTo>
                  <a:pt x="33" y="2815"/>
                </a:lnTo>
                <a:lnTo>
                  <a:pt x="34" y="2818"/>
                </a:lnTo>
                <a:lnTo>
                  <a:pt x="33" y="2822"/>
                </a:lnTo>
                <a:lnTo>
                  <a:pt x="31" y="2823"/>
                </a:lnTo>
                <a:lnTo>
                  <a:pt x="29" y="2823"/>
                </a:lnTo>
                <a:lnTo>
                  <a:pt x="27" y="2825"/>
                </a:lnTo>
                <a:lnTo>
                  <a:pt x="26" y="2833"/>
                </a:lnTo>
                <a:lnTo>
                  <a:pt x="24" y="2840"/>
                </a:lnTo>
                <a:lnTo>
                  <a:pt x="26" y="2856"/>
                </a:lnTo>
                <a:lnTo>
                  <a:pt x="29" y="2871"/>
                </a:lnTo>
                <a:lnTo>
                  <a:pt x="29" y="2878"/>
                </a:lnTo>
                <a:lnTo>
                  <a:pt x="27" y="2886"/>
                </a:lnTo>
                <a:lnTo>
                  <a:pt x="22" y="2897"/>
                </a:lnTo>
                <a:lnTo>
                  <a:pt x="17" y="2907"/>
                </a:lnTo>
                <a:lnTo>
                  <a:pt x="10" y="2915"/>
                </a:lnTo>
                <a:lnTo>
                  <a:pt x="5" y="2919"/>
                </a:lnTo>
                <a:lnTo>
                  <a:pt x="0" y="2920"/>
                </a:lnTo>
                <a:lnTo>
                  <a:pt x="0" y="2927"/>
                </a:lnTo>
                <a:lnTo>
                  <a:pt x="5" y="2931"/>
                </a:lnTo>
                <a:lnTo>
                  <a:pt x="10" y="2934"/>
                </a:lnTo>
                <a:lnTo>
                  <a:pt x="14" y="2939"/>
                </a:lnTo>
                <a:lnTo>
                  <a:pt x="21" y="2941"/>
                </a:lnTo>
                <a:lnTo>
                  <a:pt x="34" y="2941"/>
                </a:lnTo>
                <a:lnTo>
                  <a:pt x="46" y="2943"/>
                </a:lnTo>
                <a:lnTo>
                  <a:pt x="70" y="2946"/>
                </a:lnTo>
                <a:lnTo>
                  <a:pt x="94" y="2949"/>
                </a:lnTo>
                <a:lnTo>
                  <a:pt x="108" y="2949"/>
                </a:lnTo>
                <a:lnTo>
                  <a:pt x="123" y="2948"/>
                </a:lnTo>
                <a:lnTo>
                  <a:pt x="131" y="2948"/>
                </a:lnTo>
                <a:lnTo>
                  <a:pt x="137" y="2951"/>
                </a:lnTo>
                <a:lnTo>
                  <a:pt x="142" y="2955"/>
                </a:lnTo>
                <a:lnTo>
                  <a:pt x="145" y="2960"/>
                </a:lnTo>
                <a:lnTo>
                  <a:pt x="154" y="2968"/>
                </a:lnTo>
                <a:lnTo>
                  <a:pt x="157" y="2973"/>
                </a:lnTo>
                <a:lnTo>
                  <a:pt x="164" y="2975"/>
                </a:lnTo>
                <a:lnTo>
                  <a:pt x="169" y="2941"/>
                </a:lnTo>
                <a:lnTo>
                  <a:pt x="171" y="2922"/>
                </a:lnTo>
                <a:lnTo>
                  <a:pt x="171" y="2900"/>
                </a:lnTo>
                <a:lnTo>
                  <a:pt x="176" y="2902"/>
                </a:lnTo>
                <a:lnTo>
                  <a:pt x="179" y="2903"/>
                </a:lnTo>
                <a:lnTo>
                  <a:pt x="183" y="2909"/>
                </a:lnTo>
                <a:lnTo>
                  <a:pt x="184" y="2914"/>
                </a:lnTo>
                <a:lnTo>
                  <a:pt x="184" y="2927"/>
                </a:lnTo>
                <a:lnTo>
                  <a:pt x="184" y="2941"/>
                </a:lnTo>
                <a:lnTo>
                  <a:pt x="189" y="2941"/>
                </a:lnTo>
                <a:lnTo>
                  <a:pt x="195" y="2939"/>
                </a:lnTo>
                <a:lnTo>
                  <a:pt x="203" y="2936"/>
                </a:lnTo>
                <a:lnTo>
                  <a:pt x="212" y="2932"/>
                </a:lnTo>
                <a:lnTo>
                  <a:pt x="218" y="2932"/>
                </a:lnTo>
                <a:lnTo>
                  <a:pt x="225" y="2934"/>
                </a:lnTo>
                <a:lnTo>
                  <a:pt x="220" y="2943"/>
                </a:lnTo>
                <a:lnTo>
                  <a:pt x="217" y="2946"/>
                </a:lnTo>
                <a:lnTo>
                  <a:pt x="212" y="2948"/>
                </a:lnTo>
                <a:lnTo>
                  <a:pt x="212" y="2953"/>
                </a:lnTo>
                <a:lnTo>
                  <a:pt x="210" y="2956"/>
                </a:lnTo>
                <a:lnTo>
                  <a:pt x="208" y="2960"/>
                </a:lnTo>
                <a:lnTo>
                  <a:pt x="205" y="2961"/>
                </a:lnTo>
                <a:lnTo>
                  <a:pt x="201" y="2963"/>
                </a:lnTo>
                <a:lnTo>
                  <a:pt x="200" y="2967"/>
                </a:lnTo>
                <a:lnTo>
                  <a:pt x="198" y="2975"/>
                </a:lnTo>
                <a:lnTo>
                  <a:pt x="196" y="2979"/>
                </a:lnTo>
                <a:lnTo>
                  <a:pt x="195" y="2982"/>
                </a:lnTo>
                <a:lnTo>
                  <a:pt x="191" y="2985"/>
                </a:lnTo>
                <a:lnTo>
                  <a:pt x="191" y="2989"/>
                </a:lnTo>
                <a:lnTo>
                  <a:pt x="191" y="2990"/>
                </a:lnTo>
                <a:lnTo>
                  <a:pt x="193" y="2992"/>
                </a:lnTo>
                <a:lnTo>
                  <a:pt x="196" y="2994"/>
                </a:lnTo>
                <a:lnTo>
                  <a:pt x="200" y="2994"/>
                </a:lnTo>
                <a:lnTo>
                  <a:pt x="205" y="2996"/>
                </a:lnTo>
                <a:lnTo>
                  <a:pt x="206" y="3001"/>
                </a:lnTo>
                <a:lnTo>
                  <a:pt x="208" y="3002"/>
                </a:lnTo>
                <a:lnTo>
                  <a:pt x="212" y="3002"/>
                </a:lnTo>
                <a:lnTo>
                  <a:pt x="217" y="3014"/>
                </a:lnTo>
                <a:lnTo>
                  <a:pt x="224" y="3025"/>
                </a:lnTo>
                <a:lnTo>
                  <a:pt x="227" y="3030"/>
                </a:lnTo>
                <a:lnTo>
                  <a:pt x="232" y="3033"/>
                </a:lnTo>
                <a:lnTo>
                  <a:pt x="237" y="3037"/>
                </a:lnTo>
                <a:lnTo>
                  <a:pt x="246" y="3037"/>
                </a:lnTo>
                <a:lnTo>
                  <a:pt x="246" y="3045"/>
                </a:lnTo>
                <a:lnTo>
                  <a:pt x="249" y="3050"/>
                </a:lnTo>
                <a:lnTo>
                  <a:pt x="254" y="3054"/>
                </a:lnTo>
                <a:lnTo>
                  <a:pt x="259" y="3057"/>
                </a:lnTo>
                <a:lnTo>
                  <a:pt x="266" y="3067"/>
                </a:lnTo>
                <a:lnTo>
                  <a:pt x="275" y="3076"/>
                </a:lnTo>
                <a:lnTo>
                  <a:pt x="282" y="3086"/>
                </a:lnTo>
                <a:lnTo>
                  <a:pt x="285" y="3091"/>
                </a:lnTo>
                <a:lnTo>
                  <a:pt x="287" y="3098"/>
                </a:lnTo>
                <a:lnTo>
                  <a:pt x="292" y="3100"/>
                </a:lnTo>
                <a:lnTo>
                  <a:pt x="297" y="3103"/>
                </a:lnTo>
                <a:lnTo>
                  <a:pt x="304" y="3112"/>
                </a:lnTo>
                <a:lnTo>
                  <a:pt x="310" y="3120"/>
                </a:lnTo>
                <a:lnTo>
                  <a:pt x="316" y="3124"/>
                </a:lnTo>
                <a:lnTo>
                  <a:pt x="321" y="3125"/>
                </a:lnTo>
                <a:lnTo>
                  <a:pt x="319" y="3134"/>
                </a:lnTo>
                <a:lnTo>
                  <a:pt x="319" y="3142"/>
                </a:lnTo>
                <a:lnTo>
                  <a:pt x="322" y="3154"/>
                </a:lnTo>
                <a:lnTo>
                  <a:pt x="326" y="3166"/>
                </a:lnTo>
                <a:lnTo>
                  <a:pt x="328" y="3173"/>
                </a:lnTo>
                <a:lnTo>
                  <a:pt x="328" y="3180"/>
                </a:lnTo>
                <a:lnTo>
                  <a:pt x="328" y="3185"/>
                </a:lnTo>
                <a:lnTo>
                  <a:pt x="326" y="3188"/>
                </a:lnTo>
                <a:lnTo>
                  <a:pt x="324" y="3192"/>
                </a:lnTo>
                <a:lnTo>
                  <a:pt x="321" y="3194"/>
                </a:lnTo>
                <a:lnTo>
                  <a:pt x="319" y="3199"/>
                </a:lnTo>
                <a:lnTo>
                  <a:pt x="317" y="3200"/>
                </a:lnTo>
                <a:lnTo>
                  <a:pt x="314" y="3200"/>
                </a:lnTo>
                <a:lnTo>
                  <a:pt x="310" y="3200"/>
                </a:lnTo>
                <a:lnTo>
                  <a:pt x="309" y="3202"/>
                </a:lnTo>
                <a:lnTo>
                  <a:pt x="307" y="3207"/>
                </a:lnTo>
                <a:lnTo>
                  <a:pt x="305" y="3217"/>
                </a:lnTo>
                <a:lnTo>
                  <a:pt x="305" y="3226"/>
                </a:lnTo>
                <a:lnTo>
                  <a:pt x="309" y="3240"/>
                </a:lnTo>
                <a:lnTo>
                  <a:pt x="312" y="3253"/>
                </a:lnTo>
                <a:lnTo>
                  <a:pt x="314" y="3269"/>
                </a:lnTo>
                <a:lnTo>
                  <a:pt x="316" y="3272"/>
                </a:lnTo>
                <a:lnTo>
                  <a:pt x="317" y="3274"/>
                </a:lnTo>
                <a:lnTo>
                  <a:pt x="324" y="3275"/>
                </a:lnTo>
                <a:lnTo>
                  <a:pt x="341" y="3275"/>
                </a:lnTo>
                <a:lnTo>
                  <a:pt x="341" y="3282"/>
                </a:lnTo>
                <a:lnTo>
                  <a:pt x="341" y="3287"/>
                </a:lnTo>
                <a:lnTo>
                  <a:pt x="345" y="3291"/>
                </a:lnTo>
                <a:lnTo>
                  <a:pt x="348" y="3292"/>
                </a:lnTo>
                <a:lnTo>
                  <a:pt x="351" y="3296"/>
                </a:lnTo>
                <a:lnTo>
                  <a:pt x="355" y="3298"/>
                </a:lnTo>
                <a:lnTo>
                  <a:pt x="355" y="3303"/>
                </a:lnTo>
                <a:lnTo>
                  <a:pt x="355" y="3309"/>
                </a:lnTo>
                <a:lnTo>
                  <a:pt x="355" y="3315"/>
                </a:lnTo>
                <a:lnTo>
                  <a:pt x="353" y="3318"/>
                </a:lnTo>
                <a:lnTo>
                  <a:pt x="351" y="3321"/>
                </a:lnTo>
                <a:lnTo>
                  <a:pt x="348" y="3323"/>
                </a:lnTo>
                <a:lnTo>
                  <a:pt x="348" y="3320"/>
                </a:lnTo>
                <a:lnTo>
                  <a:pt x="346" y="3318"/>
                </a:lnTo>
                <a:lnTo>
                  <a:pt x="341" y="3316"/>
                </a:lnTo>
                <a:lnTo>
                  <a:pt x="341" y="3335"/>
                </a:lnTo>
                <a:lnTo>
                  <a:pt x="341" y="3354"/>
                </a:lnTo>
                <a:lnTo>
                  <a:pt x="341" y="3371"/>
                </a:lnTo>
                <a:lnTo>
                  <a:pt x="345" y="3379"/>
                </a:lnTo>
                <a:lnTo>
                  <a:pt x="348" y="3384"/>
                </a:lnTo>
                <a:lnTo>
                  <a:pt x="353" y="3386"/>
                </a:lnTo>
                <a:lnTo>
                  <a:pt x="355" y="3388"/>
                </a:lnTo>
                <a:lnTo>
                  <a:pt x="355" y="3391"/>
                </a:lnTo>
                <a:lnTo>
                  <a:pt x="353" y="3396"/>
                </a:lnTo>
                <a:lnTo>
                  <a:pt x="355" y="3400"/>
                </a:lnTo>
                <a:lnTo>
                  <a:pt x="360" y="3408"/>
                </a:lnTo>
                <a:lnTo>
                  <a:pt x="362" y="3412"/>
                </a:lnTo>
                <a:lnTo>
                  <a:pt x="362" y="3413"/>
                </a:lnTo>
                <a:lnTo>
                  <a:pt x="360" y="3417"/>
                </a:lnTo>
                <a:lnTo>
                  <a:pt x="355" y="3419"/>
                </a:lnTo>
                <a:lnTo>
                  <a:pt x="374" y="3449"/>
                </a:lnTo>
                <a:lnTo>
                  <a:pt x="382" y="3468"/>
                </a:lnTo>
                <a:lnTo>
                  <a:pt x="389" y="3487"/>
                </a:lnTo>
                <a:lnTo>
                  <a:pt x="394" y="3489"/>
                </a:lnTo>
                <a:lnTo>
                  <a:pt x="396" y="3490"/>
                </a:lnTo>
                <a:lnTo>
                  <a:pt x="396" y="3494"/>
                </a:lnTo>
                <a:lnTo>
                  <a:pt x="396" y="3497"/>
                </a:lnTo>
                <a:lnTo>
                  <a:pt x="397" y="3499"/>
                </a:lnTo>
                <a:lnTo>
                  <a:pt x="403" y="3500"/>
                </a:lnTo>
                <a:lnTo>
                  <a:pt x="416" y="3500"/>
                </a:lnTo>
                <a:lnTo>
                  <a:pt x="416" y="3504"/>
                </a:lnTo>
                <a:lnTo>
                  <a:pt x="418" y="3506"/>
                </a:lnTo>
                <a:lnTo>
                  <a:pt x="423" y="3507"/>
                </a:lnTo>
                <a:lnTo>
                  <a:pt x="437" y="3507"/>
                </a:lnTo>
                <a:lnTo>
                  <a:pt x="442" y="3509"/>
                </a:lnTo>
                <a:lnTo>
                  <a:pt x="443" y="3511"/>
                </a:lnTo>
                <a:lnTo>
                  <a:pt x="443" y="3514"/>
                </a:lnTo>
                <a:lnTo>
                  <a:pt x="449" y="3516"/>
                </a:lnTo>
                <a:lnTo>
                  <a:pt x="450" y="3518"/>
                </a:lnTo>
                <a:lnTo>
                  <a:pt x="450" y="3521"/>
                </a:lnTo>
                <a:lnTo>
                  <a:pt x="450" y="3542"/>
                </a:lnTo>
                <a:lnTo>
                  <a:pt x="457" y="3545"/>
                </a:lnTo>
                <a:lnTo>
                  <a:pt x="462" y="3550"/>
                </a:lnTo>
                <a:lnTo>
                  <a:pt x="467" y="3555"/>
                </a:lnTo>
                <a:lnTo>
                  <a:pt x="471" y="3562"/>
                </a:lnTo>
                <a:lnTo>
                  <a:pt x="476" y="3565"/>
                </a:lnTo>
                <a:lnTo>
                  <a:pt x="483" y="3567"/>
                </a:lnTo>
                <a:lnTo>
                  <a:pt x="488" y="3571"/>
                </a:lnTo>
                <a:lnTo>
                  <a:pt x="490" y="3572"/>
                </a:lnTo>
                <a:lnTo>
                  <a:pt x="491" y="3576"/>
                </a:lnTo>
                <a:lnTo>
                  <a:pt x="496" y="3579"/>
                </a:lnTo>
                <a:lnTo>
                  <a:pt x="503" y="3581"/>
                </a:lnTo>
                <a:lnTo>
                  <a:pt x="508" y="3584"/>
                </a:lnTo>
                <a:lnTo>
                  <a:pt x="510" y="3586"/>
                </a:lnTo>
                <a:lnTo>
                  <a:pt x="512" y="3589"/>
                </a:lnTo>
                <a:lnTo>
                  <a:pt x="531" y="3589"/>
                </a:lnTo>
                <a:lnTo>
                  <a:pt x="549" y="3589"/>
                </a:lnTo>
                <a:lnTo>
                  <a:pt x="566" y="3588"/>
                </a:lnTo>
                <a:lnTo>
                  <a:pt x="575" y="3586"/>
                </a:lnTo>
                <a:lnTo>
                  <a:pt x="580" y="3583"/>
                </a:lnTo>
                <a:lnTo>
                  <a:pt x="587" y="3583"/>
                </a:lnTo>
                <a:lnTo>
                  <a:pt x="594" y="3583"/>
                </a:lnTo>
                <a:lnTo>
                  <a:pt x="597" y="3581"/>
                </a:lnTo>
                <a:lnTo>
                  <a:pt x="599" y="3577"/>
                </a:lnTo>
                <a:lnTo>
                  <a:pt x="601" y="3569"/>
                </a:lnTo>
                <a:lnTo>
                  <a:pt x="604" y="3569"/>
                </a:lnTo>
                <a:lnTo>
                  <a:pt x="606" y="3567"/>
                </a:lnTo>
                <a:lnTo>
                  <a:pt x="607" y="3562"/>
                </a:lnTo>
                <a:lnTo>
                  <a:pt x="607" y="3528"/>
                </a:lnTo>
                <a:lnTo>
                  <a:pt x="613" y="3530"/>
                </a:lnTo>
                <a:lnTo>
                  <a:pt x="618" y="3533"/>
                </a:lnTo>
                <a:lnTo>
                  <a:pt x="624" y="3542"/>
                </a:lnTo>
                <a:lnTo>
                  <a:pt x="628" y="3545"/>
                </a:lnTo>
                <a:lnTo>
                  <a:pt x="633" y="3548"/>
                </a:lnTo>
                <a:lnTo>
                  <a:pt x="640" y="3550"/>
                </a:lnTo>
                <a:lnTo>
                  <a:pt x="648" y="3548"/>
                </a:lnTo>
                <a:lnTo>
                  <a:pt x="655" y="3545"/>
                </a:lnTo>
                <a:lnTo>
                  <a:pt x="660" y="3540"/>
                </a:lnTo>
                <a:lnTo>
                  <a:pt x="665" y="3535"/>
                </a:lnTo>
                <a:lnTo>
                  <a:pt x="667" y="3526"/>
                </a:lnTo>
                <a:lnTo>
                  <a:pt x="672" y="3511"/>
                </a:lnTo>
                <a:lnTo>
                  <a:pt x="676" y="3494"/>
                </a:lnTo>
                <a:lnTo>
                  <a:pt x="684" y="3490"/>
                </a:lnTo>
                <a:lnTo>
                  <a:pt x="691" y="3487"/>
                </a:lnTo>
                <a:lnTo>
                  <a:pt x="705" y="3475"/>
                </a:lnTo>
                <a:lnTo>
                  <a:pt x="717" y="3463"/>
                </a:lnTo>
                <a:lnTo>
                  <a:pt x="723" y="3458"/>
                </a:lnTo>
                <a:lnTo>
                  <a:pt x="730" y="3453"/>
                </a:lnTo>
                <a:lnTo>
                  <a:pt x="764" y="3453"/>
                </a:lnTo>
                <a:lnTo>
                  <a:pt x="766" y="3448"/>
                </a:lnTo>
                <a:lnTo>
                  <a:pt x="768" y="3446"/>
                </a:lnTo>
                <a:lnTo>
                  <a:pt x="771" y="3446"/>
                </a:lnTo>
                <a:lnTo>
                  <a:pt x="778" y="3446"/>
                </a:lnTo>
                <a:lnTo>
                  <a:pt x="781" y="3449"/>
                </a:lnTo>
                <a:lnTo>
                  <a:pt x="786" y="3451"/>
                </a:lnTo>
                <a:lnTo>
                  <a:pt x="792" y="3453"/>
                </a:lnTo>
                <a:lnTo>
                  <a:pt x="815" y="3446"/>
                </a:lnTo>
                <a:lnTo>
                  <a:pt x="829" y="3446"/>
                </a:lnTo>
                <a:lnTo>
                  <a:pt x="846" y="3446"/>
                </a:lnTo>
                <a:lnTo>
                  <a:pt x="855" y="3448"/>
                </a:lnTo>
                <a:lnTo>
                  <a:pt x="863" y="3449"/>
                </a:lnTo>
                <a:lnTo>
                  <a:pt x="877" y="3456"/>
                </a:lnTo>
                <a:lnTo>
                  <a:pt x="885" y="3458"/>
                </a:lnTo>
                <a:lnTo>
                  <a:pt x="894" y="3460"/>
                </a:lnTo>
                <a:lnTo>
                  <a:pt x="902" y="3461"/>
                </a:lnTo>
                <a:lnTo>
                  <a:pt x="914" y="3460"/>
                </a:lnTo>
                <a:lnTo>
                  <a:pt x="919" y="3461"/>
                </a:lnTo>
                <a:lnTo>
                  <a:pt x="925" y="3460"/>
                </a:lnTo>
                <a:lnTo>
                  <a:pt x="928" y="3458"/>
                </a:lnTo>
                <a:lnTo>
                  <a:pt x="930" y="3454"/>
                </a:lnTo>
                <a:lnTo>
                  <a:pt x="935" y="3449"/>
                </a:lnTo>
                <a:lnTo>
                  <a:pt x="937" y="3448"/>
                </a:lnTo>
                <a:lnTo>
                  <a:pt x="942" y="3446"/>
                </a:lnTo>
                <a:lnTo>
                  <a:pt x="943" y="3442"/>
                </a:lnTo>
                <a:lnTo>
                  <a:pt x="947" y="3441"/>
                </a:lnTo>
                <a:lnTo>
                  <a:pt x="955" y="3439"/>
                </a:lnTo>
                <a:lnTo>
                  <a:pt x="959" y="3437"/>
                </a:lnTo>
                <a:lnTo>
                  <a:pt x="962" y="3436"/>
                </a:lnTo>
                <a:lnTo>
                  <a:pt x="964" y="3434"/>
                </a:lnTo>
                <a:lnTo>
                  <a:pt x="969" y="3432"/>
                </a:lnTo>
                <a:lnTo>
                  <a:pt x="983" y="3422"/>
                </a:lnTo>
                <a:lnTo>
                  <a:pt x="994" y="3410"/>
                </a:lnTo>
                <a:lnTo>
                  <a:pt x="1006" y="3398"/>
                </a:lnTo>
                <a:lnTo>
                  <a:pt x="1017" y="3384"/>
                </a:lnTo>
                <a:lnTo>
                  <a:pt x="1029" y="3391"/>
                </a:lnTo>
                <a:lnTo>
                  <a:pt x="1042" y="3395"/>
                </a:lnTo>
                <a:lnTo>
                  <a:pt x="1058" y="3396"/>
                </a:lnTo>
                <a:lnTo>
                  <a:pt x="1075" y="3398"/>
                </a:lnTo>
                <a:lnTo>
                  <a:pt x="1111" y="3398"/>
                </a:lnTo>
                <a:lnTo>
                  <a:pt x="1146" y="3398"/>
                </a:lnTo>
                <a:lnTo>
                  <a:pt x="1152" y="3400"/>
                </a:lnTo>
                <a:lnTo>
                  <a:pt x="1153" y="3402"/>
                </a:lnTo>
                <a:lnTo>
                  <a:pt x="1153" y="3405"/>
                </a:lnTo>
                <a:lnTo>
                  <a:pt x="1170" y="3408"/>
                </a:lnTo>
                <a:lnTo>
                  <a:pt x="1186" y="3413"/>
                </a:lnTo>
                <a:lnTo>
                  <a:pt x="1203" y="3417"/>
                </a:lnTo>
                <a:lnTo>
                  <a:pt x="1211" y="3419"/>
                </a:lnTo>
                <a:lnTo>
                  <a:pt x="1222" y="3419"/>
                </a:lnTo>
                <a:lnTo>
                  <a:pt x="1223" y="3424"/>
                </a:lnTo>
                <a:lnTo>
                  <a:pt x="1227" y="3425"/>
                </a:lnTo>
                <a:lnTo>
                  <a:pt x="1235" y="3429"/>
                </a:lnTo>
                <a:lnTo>
                  <a:pt x="1244" y="3432"/>
                </a:lnTo>
                <a:lnTo>
                  <a:pt x="1247" y="3434"/>
                </a:lnTo>
                <a:lnTo>
                  <a:pt x="1249" y="3439"/>
                </a:lnTo>
                <a:lnTo>
                  <a:pt x="1290" y="3439"/>
                </a:lnTo>
                <a:lnTo>
                  <a:pt x="1295" y="3439"/>
                </a:lnTo>
                <a:lnTo>
                  <a:pt x="1300" y="3441"/>
                </a:lnTo>
                <a:lnTo>
                  <a:pt x="1303" y="3442"/>
                </a:lnTo>
                <a:lnTo>
                  <a:pt x="1307" y="3446"/>
                </a:lnTo>
                <a:lnTo>
                  <a:pt x="1312" y="3453"/>
                </a:lnTo>
                <a:lnTo>
                  <a:pt x="1317" y="3460"/>
                </a:lnTo>
                <a:lnTo>
                  <a:pt x="1322" y="3460"/>
                </a:lnTo>
                <a:lnTo>
                  <a:pt x="1327" y="3461"/>
                </a:lnTo>
                <a:lnTo>
                  <a:pt x="1336" y="3465"/>
                </a:lnTo>
                <a:lnTo>
                  <a:pt x="1343" y="3470"/>
                </a:lnTo>
                <a:lnTo>
                  <a:pt x="1351" y="3473"/>
                </a:lnTo>
                <a:lnTo>
                  <a:pt x="1363" y="3473"/>
                </a:lnTo>
                <a:lnTo>
                  <a:pt x="1373" y="3471"/>
                </a:lnTo>
                <a:lnTo>
                  <a:pt x="1392" y="3466"/>
                </a:lnTo>
                <a:lnTo>
                  <a:pt x="1411" y="3461"/>
                </a:lnTo>
                <a:lnTo>
                  <a:pt x="1421" y="3460"/>
                </a:lnTo>
                <a:lnTo>
                  <a:pt x="1433" y="3460"/>
                </a:lnTo>
                <a:lnTo>
                  <a:pt x="1440" y="3458"/>
                </a:lnTo>
                <a:lnTo>
                  <a:pt x="1445" y="3460"/>
                </a:lnTo>
                <a:lnTo>
                  <a:pt x="1450" y="3461"/>
                </a:lnTo>
                <a:lnTo>
                  <a:pt x="1453" y="3463"/>
                </a:lnTo>
                <a:lnTo>
                  <a:pt x="1459" y="3470"/>
                </a:lnTo>
                <a:lnTo>
                  <a:pt x="1462" y="3471"/>
                </a:lnTo>
                <a:lnTo>
                  <a:pt x="1467" y="3473"/>
                </a:lnTo>
                <a:lnTo>
                  <a:pt x="1484" y="3473"/>
                </a:lnTo>
                <a:lnTo>
                  <a:pt x="1499" y="3475"/>
                </a:lnTo>
                <a:lnTo>
                  <a:pt x="1511" y="3480"/>
                </a:lnTo>
                <a:lnTo>
                  <a:pt x="1523" y="3485"/>
                </a:lnTo>
                <a:lnTo>
                  <a:pt x="1547" y="3495"/>
                </a:lnTo>
                <a:lnTo>
                  <a:pt x="1561" y="3499"/>
                </a:lnTo>
                <a:lnTo>
                  <a:pt x="1576" y="3500"/>
                </a:lnTo>
                <a:lnTo>
                  <a:pt x="1578" y="3504"/>
                </a:lnTo>
                <a:lnTo>
                  <a:pt x="1581" y="3506"/>
                </a:lnTo>
                <a:lnTo>
                  <a:pt x="1590" y="3507"/>
                </a:lnTo>
                <a:lnTo>
                  <a:pt x="1590" y="3511"/>
                </a:lnTo>
                <a:lnTo>
                  <a:pt x="1592" y="3512"/>
                </a:lnTo>
                <a:lnTo>
                  <a:pt x="1597" y="3514"/>
                </a:lnTo>
                <a:lnTo>
                  <a:pt x="1602" y="3518"/>
                </a:lnTo>
                <a:lnTo>
                  <a:pt x="1607" y="3521"/>
                </a:lnTo>
                <a:lnTo>
                  <a:pt x="1610" y="3526"/>
                </a:lnTo>
                <a:lnTo>
                  <a:pt x="1617" y="3528"/>
                </a:lnTo>
                <a:lnTo>
                  <a:pt x="1636" y="3519"/>
                </a:lnTo>
                <a:lnTo>
                  <a:pt x="1653" y="3509"/>
                </a:lnTo>
                <a:lnTo>
                  <a:pt x="1686" y="3487"/>
                </a:lnTo>
                <a:lnTo>
                  <a:pt x="1747" y="3487"/>
                </a:lnTo>
                <a:lnTo>
                  <a:pt x="1749" y="3490"/>
                </a:lnTo>
                <a:lnTo>
                  <a:pt x="1752" y="3492"/>
                </a:lnTo>
                <a:lnTo>
                  <a:pt x="1761" y="3494"/>
                </a:lnTo>
                <a:lnTo>
                  <a:pt x="1761" y="3497"/>
                </a:lnTo>
                <a:lnTo>
                  <a:pt x="1762" y="3499"/>
                </a:lnTo>
                <a:lnTo>
                  <a:pt x="1767" y="3500"/>
                </a:lnTo>
                <a:lnTo>
                  <a:pt x="1771" y="3506"/>
                </a:lnTo>
                <a:lnTo>
                  <a:pt x="1774" y="3511"/>
                </a:lnTo>
                <a:lnTo>
                  <a:pt x="1779" y="3514"/>
                </a:lnTo>
                <a:lnTo>
                  <a:pt x="1788" y="3514"/>
                </a:lnTo>
                <a:lnTo>
                  <a:pt x="1795" y="3526"/>
                </a:lnTo>
                <a:lnTo>
                  <a:pt x="1801" y="3538"/>
                </a:lnTo>
                <a:lnTo>
                  <a:pt x="1810" y="3548"/>
                </a:lnTo>
                <a:lnTo>
                  <a:pt x="1822" y="3555"/>
                </a:lnTo>
                <a:lnTo>
                  <a:pt x="1829" y="3557"/>
                </a:lnTo>
                <a:lnTo>
                  <a:pt x="1832" y="3557"/>
                </a:lnTo>
                <a:lnTo>
                  <a:pt x="1841" y="3553"/>
                </a:lnTo>
                <a:lnTo>
                  <a:pt x="1846" y="3548"/>
                </a:lnTo>
                <a:lnTo>
                  <a:pt x="1851" y="3548"/>
                </a:lnTo>
                <a:lnTo>
                  <a:pt x="1856" y="3548"/>
                </a:lnTo>
                <a:lnTo>
                  <a:pt x="1858" y="3548"/>
                </a:lnTo>
                <a:lnTo>
                  <a:pt x="1859" y="3547"/>
                </a:lnTo>
                <a:lnTo>
                  <a:pt x="1861" y="3543"/>
                </a:lnTo>
                <a:lnTo>
                  <a:pt x="1861" y="3538"/>
                </a:lnTo>
                <a:lnTo>
                  <a:pt x="1863" y="3535"/>
                </a:lnTo>
                <a:lnTo>
                  <a:pt x="1868" y="3533"/>
                </a:lnTo>
                <a:lnTo>
                  <a:pt x="1870" y="3531"/>
                </a:lnTo>
                <a:lnTo>
                  <a:pt x="1870" y="3528"/>
                </a:lnTo>
                <a:lnTo>
                  <a:pt x="1878" y="3523"/>
                </a:lnTo>
                <a:lnTo>
                  <a:pt x="1882" y="3519"/>
                </a:lnTo>
                <a:lnTo>
                  <a:pt x="1883" y="3514"/>
                </a:lnTo>
                <a:lnTo>
                  <a:pt x="1885" y="3512"/>
                </a:lnTo>
                <a:lnTo>
                  <a:pt x="1887" y="3511"/>
                </a:lnTo>
                <a:lnTo>
                  <a:pt x="1890" y="3507"/>
                </a:lnTo>
                <a:lnTo>
                  <a:pt x="1892" y="3502"/>
                </a:lnTo>
                <a:lnTo>
                  <a:pt x="1894" y="3500"/>
                </a:lnTo>
                <a:lnTo>
                  <a:pt x="1897" y="3500"/>
                </a:lnTo>
                <a:lnTo>
                  <a:pt x="1897" y="3494"/>
                </a:lnTo>
                <a:lnTo>
                  <a:pt x="1899" y="3490"/>
                </a:lnTo>
                <a:lnTo>
                  <a:pt x="1902" y="3485"/>
                </a:lnTo>
                <a:lnTo>
                  <a:pt x="1904" y="3480"/>
                </a:lnTo>
                <a:lnTo>
                  <a:pt x="1912" y="3475"/>
                </a:lnTo>
                <a:lnTo>
                  <a:pt x="1919" y="3470"/>
                </a:lnTo>
                <a:lnTo>
                  <a:pt x="1928" y="3463"/>
                </a:lnTo>
                <a:lnTo>
                  <a:pt x="1938" y="3460"/>
                </a:lnTo>
                <a:lnTo>
                  <a:pt x="1943" y="3449"/>
                </a:lnTo>
                <a:lnTo>
                  <a:pt x="1948" y="3439"/>
                </a:lnTo>
                <a:lnTo>
                  <a:pt x="1955" y="3431"/>
                </a:lnTo>
                <a:lnTo>
                  <a:pt x="1960" y="3427"/>
                </a:lnTo>
                <a:lnTo>
                  <a:pt x="1965" y="3425"/>
                </a:lnTo>
                <a:lnTo>
                  <a:pt x="1965" y="3420"/>
                </a:lnTo>
                <a:lnTo>
                  <a:pt x="1967" y="3417"/>
                </a:lnTo>
                <a:lnTo>
                  <a:pt x="1969" y="3413"/>
                </a:lnTo>
                <a:lnTo>
                  <a:pt x="1972" y="3412"/>
                </a:lnTo>
                <a:lnTo>
                  <a:pt x="1970" y="3402"/>
                </a:lnTo>
                <a:lnTo>
                  <a:pt x="1972" y="3395"/>
                </a:lnTo>
                <a:lnTo>
                  <a:pt x="1974" y="3388"/>
                </a:lnTo>
                <a:lnTo>
                  <a:pt x="1977" y="3383"/>
                </a:lnTo>
                <a:lnTo>
                  <a:pt x="1982" y="3371"/>
                </a:lnTo>
                <a:lnTo>
                  <a:pt x="1984" y="3364"/>
                </a:lnTo>
                <a:lnTo>
                  <a:pt x="1986" y="3357"/>
                </a:lnTo>
                <a:lnTo>
                  <a:pt x="1996" y="3350"/>
                </a:lnTo>
                <a:lnTo>
                  <a:pt x="2004" y="3342"/>
                </a:lnTo>
                <a:lnTo>
                  <a:pt x="2013" y="3333"/>
                </a:lnTo>
                <a:lnTo>
                  <a:pt x="2020" y="3323"/>
                </a:lnTo>
                <a:lnTo>
                  <a:pt x="2025" y="3320"/>
                </a:lnTo>
                <a:lnTo>
                  <a:pt x="2030" y="3316"/>
                </a:lnTo>
                <a:lnTo>
                  <a:pt x="2033" y="3311"/>
                </a:lnTo>
                <a:lnTo>
                  <a:pt x="2040" y="3309"/>
                </a:lnTo>
                <a:lnTo>
                  <a:pt x="2042" y="3304"/>
                </a:lnTo>
                <a:lnTo>
                  <a:pt x="2045" y="3303"/>
                </a:lnTo>
                <a:lnTo>
                  <a:pt x="2054" y="3299"/>
                </a:lnTo>
                <a:lnTo>
                  <a:pt x="2062" y="3296"/>
                </a:lnTo>
                <a:lnTo>
                  <a:pt x="2066" y="3294"/>
                </a:lnTo>
                <a:lnTo>
                  <a:pt x="2068" y="3289"/>
                </a:lnTo>
                <a:lnTo>
                  <a:pt x="2071" y="3291"/>
                </a:lnTo>
                <a:lnTo>
                  <a:pt x="2074" y="3292"/>
                </a:lnTo>
                <a:lnTo>
                  <a:pt x="2076" y="3296"/>
                </a:lnTo>
                <a:lnTo>
                  <a:pt x="2081" y="3296"/>
                </a:lnTo>
                <a:lnTo>
                  <a:pt x="2086" y="3294"/>
                </a:lnTo>
                <a:lnTo>
                  <a:pt x="2093" y="3291"/>
                </a:lnTo>
                <a:lnTo>
                  <a:pt x="2102" y="3287"/>
                </a:lnTo>
                <a:lnTo>
                  <a:pt x="2109" y="3287"/>
                </a:lnTo>
                <a:lnTo>
                  <a:pt x="2115" y="3289"/>
                </a:lnTo>
                <a:lnTo>
                  <a:pt x="2120" y="3286"/>
                </a:lnTo>
                <a:lnTo>
                  <a:pt x="2126" y="3282"/>
                </a:lnTo>
                <a:lnTo>
                  <a:pt x="2127" y="3277"/>
                </a:lnTo>
                <a:lnTo>
                  <a:pt x="2129" y="3269"/>
                </a:lnTo>
                <a:lnTo>
                  <a:pt x="2138" y="3263"/>
                </a:lnTo>
                <a:lnTo>
                  <a:pt x="2141" y="3260"/>
                </a:lnTo>
                <a:lnTo>
                  <a:pt x="2143" y="3255"/>
                </a:lnTo>
                <a:lnTo>
                  <a:pt x="2150" y="3255"/>
                </a:lnTo>
                <a:lnTo>
                  <a:pt x="2156" y="3255"/>
                </a:lnTo>
                <a:lnTo>
                  <a:pt x="2161" y="3253"/>
                </a:lnTo>
                <a:lnTo>
                  <a:pt x="2163" y="3248"/>
                </a:lnTo>
                <a:lnTo>
                  <a:pt x="2168" y="3248"/>
                </a:lnTo>
                <a:lnTo>
                  <a:pt x="2173" y="3248"/>
                </a:lnTo>
                <a:lnTo>
                  <a:pt x="2179" y="3248"/>
                </a:lnTo>
                <a:lnTo>
                  <a:pt x="2184" y="3248"/>
                </a:lnTo>
                <a:lnTo>
                  <a:pt x="2189" y="3251"/>
                </a:lnTo>
                <a:lnTo>
                  <a:pt x="2190" y="3253"/>
                </a:lnTo>
                <a:lnTo>
                  <a:pt x="2190" y="3255"/>
                </a:lnTo>
                <a:lnTo>
                  <a:pt x="2197" y="3253"/>
                </a:lnTo>
                <a:lnTo>
                  <a:pt x="2204" y="3251"/>
                </a:lnTo>
                <a:lnTo>
                  <a:pt x="2209" y="3248"/>
                </a:lnTo>
                <a:lnTo>
                  <a:pt x="2218" y="3248"/>
                </a:lnTo>
                <a:lnTo>
                  <a:pt x="2218" y="3257"/>
                </a:lnTo>
                <a:lnTo>
                  <a:pt x="2221" y="3262"/>
                </a:lnTo>
                <a:lnTo>
                  <a:pt x="2226" y="3265"/>
                </a:lnTo>
                <a:lnTo>
                  <a:pt x="2231" y="3269"/>
                </a:lnTo>
                <a:lnTo>
                  <a:pt x="2242" y="3270"/>
                </a:lnTo>
                <a:lnTo>
                  <a:pt x="2248" y="3270"/>
                </a:lnTo>
                <a:lnTo>
                  <a:pt x="2264" y="3267"/>
                </a:lnTo>
                <a:lnTo>
                  <a:pt x="2277" y="3263"/>
                </a:lnTo>
                <a:lnTo>
                  <a:pt x="2293" y="3262"/>
                </a:lnTo>
                <a:lnTo>
                  <a:pt x="2298" y="3263"/>
                </a:lnTo>
                <a:lnTo>
                  <a:pt x="2300" y="3265"/>
                </a:lnTo>
                <a:lnTo>
                  <a:pt x="2300" y="3269"/>
                </a:lnTo>
                <a:lnTo>
                  <a:pt x="2305" y="3270"/>
                </a:lnTo>
                <a:lnTo>
                  <a:pt x="2306" y="3272"/>
                </a:lnTo>
                <a:lnTo>
                  <a:pt x="2306" y="3275"/>
                </a:lnTo>
                <a:lnTo>
                  <a:pt x="2306" y="3282"/>
                </a:lnTo>
                <a:lnTo>
                  <a:pt x="2325" y="3277"/>
                </a:lnTo>
                <a:lnTo>
                  <a:pt x="2344" y="3272"/>
                </a:lnTo>
                <a:lnTo>
                  <a:pt x="2364" y="3269"/>
                </a:lnTo>
                <a:lnTo>
                  <a:pt x="2375" y="3267"/>
                </a:lnTo>
                <a:lnTo>
                  <a:pt x="2388" y="3269"/>
                </a:lnTo>
                <a:lnTo>
                  <a:pt x="2392" y="3269"/>
                </a:lnTo>
                <a:lnTo>
                  <a:pt x="2395" y="3265"/>
                </a:lnTo>
                <a:lnTo>
                  <a:pt x="2400" y="3260"/>
                </a:lnTo>
                <a:lnTo>
                  <a:pt x="2402" y="3257"/>
                </a:lnTo>
                <a:lnTo>
                  <a:pt x="2405" y="3255"/>
                </a:lnTo>
                <a:lnTo>
                  <a:pt x="2409" y="3255"/>
                </a:lnTo>
                <a:lnTo>
                  <a:pt x="2416" y="3255"/>
                </a:lnTo>
                <a:lnTo>
                  <a:pt x="2412" y="3240"/>
                </a:lnTo>
                <a:lnTo>
                  <a:pt x="2409" y="3221"/>
                </a:lnTo>
                <a:lnTo>
                  <a:pt x="2409" y="3211"/>
                </a:lnTo>
                <a:lnTo>
                  <a:pt x="2409" y="3200"/>
                </a:lnTo>
                <a:lnTo>
                  <a:pt x="2407" y="3197"/>
                </a:lnTo>
                <a:lnTo>
                  <a:pt x="2405" y="3194"/>
                </a:lnTo>
                <a:lnTo>
                  <a:pt x="2402" y="3192"/>
                </a:lnTo>
                <a:lnTo>
                  <a:pt x="2402" y="3187"/>
                </a:lnTo>
                <a:lnTo>
                  <a:pt x="2398" y="3188"/>
                </a:lnTo>
                <a:lnTo>
                  <a:pt x="2397" y="3192"/>
                </a:lnTo>
                <a:lnTo>
                  <a:pt x="2395" y="3200"/>
                </a:lnTo>
                <a:lnTo>
                  <a:pt x="2392" y="3202"/>
                </a:lnTo>
                <a:lnTo>
                  <a:pt x="2390" y="3204"/>
                </a:lnTo>
                <a:lnTo>
                  <a:pt x="2392" y="3207"/>
                </a:lnTo>
                <a:lnTo>
                  <a:pt x="2395" y="3207"/>
                </a:lnTo>
                <a:lnTo>
                  <a:pt x="2392" y="3212"/>
                </a:lnTo>
                <a:lnTo>
                  <a:pt x="2390" y="3219"/>
                </a:lnTo>
                <a:lnTo>
                  <a:pt x="2388" y="3226"/>
                </a:lnTo>
                <a:lnTo>
                  <a:pt x="2388" y="3234"/>
                </a:lnTo>
                <a:lnTo>
                  <a:pt x="2381" y="3231"/>
                </a:lnTo>
                <a:lnTo>
                  <a:pt x="2376" y="3226"/>
                </a:lnTo>
                <a:lnTo>
                  <a:pt x="2371" y="3221"/>
                </a:lnTo>
                <a:lnTo>
                  <a:pt x="2368" y="3214"/>
                </a:lnTo>
                <a:lnTo>
                  <a:pt x="2368" y="3197"/>
                </a:lnTo>
                <a:lnTo>
                  <a:pt x="2370" y="3190"/>
                </a:lnTo>
                <a:lnTo>
                  <a:pt x="2371" y="3188"/>
                </a:lnTo>
                <a:lnTo>
                  <a:pt x="2375" y="3187"/>
                </a:lnTo>
                <a:lnTo>
                  <a:pt x="2378" y="3182"/>
                </a:lnTo>
                <a:lnTo>
                  <a:pt x="2381" y="3176"/>
                </a:lnTo>
                <a:lnTo>
                  <a:pt x="2385" y="3173"/>
                </a:lnTo>
                <a:lnTo>
                  <a:pt x="2388" y="3166"/>
                </a:lnTo>
                <a:lnTo>
                  <a:pt x="2388" y="3159"/>
                </a:lnTo>
                <a:lnTo>
                  <a:pt x="2392" y="3153"/>
                </a:lnTo>
                <a:lnTo>
                  <a:pt x="2395" y="3147"/>
                </a:lnTo>
                <a:lnTo>
                  <a:pt x="2395" y="3139"/>
                </a:lnTo>
                <a:lnTo>
                  <a:pt x="2402" y="3139"/>
                </a:lnTo>
                <a:lnTo>
                  <a:pt x="2404" y="3134"/>
                </a:lnTo>
                <a:lnTo>
                  <a:pt x="2405" y="3132"/>
                </a:lnTo>
                <a:lnTo>
                  <a:pt x="2409" y="3132"/>
                </a:lnTo>
                <a:lnTo>
                  <a:pt x="2409" y="3125"/>
                </a:lnTo>
                <a:lnTo>
                  <a:pt x="2416" y="3125"/>
                </a:lnTo>
                <a:lnTo>
                  <a:pt x="2422" y="3124"/>
                </a:lnTo>
                <a:lnTo>
                  <a:pt x="2431" y="3117"/>
                </a:lnTo>
                <a:lnTo>
                  <a:pt x="2439" y="3110"/>
                </a:lnTo>
                <a:lnTo>
                  <a:pt x="2450" y="3105"/>
                </a:lnTo>
                <a:lnTo>
                  <a:pt x="2453" y="3091"/>
                </a:lnTo>
                <a:lnTo>
                  <a:pt x="2456" y="3074"/>
                </a:lnTo>
                <a:lnTo>
                  <a:pt x="2456" y="3055"/>
                </a:lnTo>
                <a:lnTo>
                  <a:pt x="2456" y="3037"/>
                </a:lnTo>
                <a:lnTo>
                  <a:pt x="2460" y="3035"/>
                </a:lnTo>
                <a:lnTo>
                  <a:pt x="2462" y="3031"/>
                </a:lnTo>
                <a:lnTo>
                  <a:pt x="2463" y="3023"/>
                </a:lnTo>
                <a:lnTo>
                  <a:pt x="2474" y="3018"/>
                </a:lnTo>
                <a:lnTo>
                  <a:pt x="2487" y="3013"/>
                </a:lnTo>
                <a:lnTo>
                  <a:pt x="2499" y="3008"/>
                </a:lnTo>
                <a:lnTo>
                  <a:pt x="2511" y="3002"/>
                </a:lnTo>
                <a:lnTo>
                  <a:pt x="2509" y="2994"/>
                </a:lnTo>
                <a:lnTo>
                  <a:pt x="2511" y="2987"/>
                </a:lnTo>
                <a:lnTo>
                  <a:pt x="2514" y="2975"/>
                </a:lnTo>
                <a:lnTo>
                  <a:pt x="2518" y="2963"/>
                </a:lnTo>
                <a:lnTo>
                  <a:pt x="2518" y="2956"/>
                </a:lnTo>
                <a:lnTo>
                  <a:pt x="2518" y="2948"/>
                </a:lnTo>
                <a:lnTo>
                  <a:pt x="2525" y="2944"/>
                </a:lnTo>
                <a:lnTo>
                  <a:pt x="2531" y="2941"/>
                </a:lnTo>
                <a:lnTo>
                  <a:pt x="2542" y="2941"/>
                </a:lnTo>
                <a:lnTo>
                  <a:pt x="2552" y="2941"/>
                </a:lnTo>
                <a:lnTo>
                  <a:pt x="2555" y="2939"/>
                </a:lnTo>
                <a:lnTo>
                  <a:pt x="2557" y="2936"/>
                </a:lnTo>
                <a:lnTo>
                  <a:pt x="2559" y="2927"/>
                </a:lnTo>
                <a:lnTo>
                  <a:pt x="2572" y="2927"/>
                </a:lnTo>
                <a:lnTo>
                  <a:pt x="2578" y="2919"/>
                </a:lnTo>
                <a:lnTo>
                  <a:pt x="2579" y="2914"/>
                </a:lnTo>
                <a:lnTo>
                  <a:pt x="2579" y="2907"/>
                </a:lnTo>
                <a:lnTo>
                  <a:pt x="2588" y="2905"/>
                </a:lnTo>
                <a:lnTo>
                  <a:pt x="2596" y="2903"/>
                </a:lnTo>
                <a:lnTo>
                  <a:pt x="2601" y="2898"/>
                </a:lnTo>
                <a:lnTo>
                  <a:pt x="2607" y="2893"/>
                </a:lnTo>
                <a:lnTo>
                  <a:pt x="2617" y="2893"/>
                </a:lnTo>
                <a:lnTo>
                  <a:pt x="2627" y="2893"/>
                </a:lnTo>
                <a:lnTo>
                  <a:pt x="2634" y="2890"/>
                </a:lnTo>
                <a:lnTo>
                  <a:pt x="2641" y="2886"/>
                </a:lnTo>
                <a:lnTo>
                  <a:pt x="2649" y="2886"/>
                </a:lnTo>
                <a:lnTo>
                  <a:pt x="2656" y="2888"/>
                </a:lnTo>
                <a:lnTo>
                  <a:pt x="2661" y="2891"/>
                </a:lnTo>
                <a:lnTo>
                  <a:pt x="2668" y="2893"/>
                </a:lnTo>
                <a:lnTo>
                  <a:pt x="2682" y="2886"/>
                </a:lnTo>
                <a:lnTo>
                  <a:pt x="2695" y="2880"/>
                </a:lnTo>
                <a:lnTo>
                  <a:pt x="2697" y="2878"/>
                </a:lnTo>
                <a:lnTo>
                  <a:pt x="2699" y="2876"/>
                </a:lnTo>
                <a:lnTo>
                  <a:pt x="2702" y="2873"/>
                </a:lnTo>
                <a:lnTo>
                  <a:pt x="2704" y="2868"/>
                </a:lnTo>
                <a:lnTo>
                  <a:pt x="2706" y="2866"/>
                </a:lnTo>
                <a:lnTo>
                  <a:pt x="2709" y="2866"/>
                </a:lnTo>
                <a:lnTo>
                  <a:pt x="2709" y="2845"/>
                </a:lnTo>
                <a:lnTo>
                  <a:pt x="2736" y="2845"/>
                </a:lnTo>
                <a:lnTo>
                  <a:pt x="2738" y="2840"/>
                </a:lnTo>
                <a:lnTo>
                  <a:pt x="2740" y="2839"/>
                </a:lnTo>
                <a:lnTo>
                  <a:pt x="2743" y="2839"/>
                </a:lnTo>
                <a:lnTo>
                  <a:pt x="2745" y="2835"/>
                </a:lnTo>
                <a:lnTo>
                  <a:pt x="2747" y="2833"/>
                </a:lnTo>
                <a:lnTo>
                  <a:pt x="2753" y="2832"/>
                </a:lnTo>
                <a:lnTo>
                  <a:pt x="2770" y="2832"/>
                </a:lnTo>
                <a:lnTo>
                  <a:pt x="2772" y="2830"/>
                </a:lnTo>
                <a:lnTo>
                  <a:pt x="2774" y="2828"/>
                </a:lnTo>
                <a:lnTo>
                  <a:pt x="2777" y="2825"/>
                </a:lnTo>
                <a:lnTo>
                  <a:pt x="2779" y="2820"/>
                </a:lnTo>
                <a:lnTo>
                  <a:pt x="2781" y="2818"/>
                </a:lnTo>
                <a:lnTo>
                  <a:pt x="2784" y="2818"/>
                </a:lnTo>
                <a:lnTo>
                  <a:pt x="2787" y="2816"/>
                </a:lnTo>
                <a:lnTo>
                  <a:pt x="2791" y="2815"/>
                </a:lnTo>
                <a:lnTo>
                  <a:pt x="2793" y="2813"/>
                </a:lnTo>
                <a:lnTo>
                  <a:pt x="2798" y="2811"/>
                </a:lnTo>
                <a:lnTo>
                  <a:pt x="2798" y="2805"/>
                </a:lnTo>
                <a:lnTo>
                  <a:pt x="2798" y="2799"/>
                </a:lnTo>
                <a:lnTo>
                  <a:pt x="2794" y="2791"/>
                </a:lnTo>
                <a:lnTo>
                  <a:pt x="2791" y="2782"/>
                </a:lnTo>
                <a:lnTo>
                  <a:pt x="2789" y="2777"/>
                </a:lnTo>
                <a:lnTo>
                  <a:pt x="2791" y="2770"/>
                </a:lnTo>
                <a:lnTo>
                  <a:pt x="2786" y="2769"/>
                </a:lnTo>
                <a:lnTo>
                  <a:pt x="2784" y="2767"/>
                </a:lnTo>
                <a:lnTo>
                  <a:pt x="2784" y="2764"/>
                </a:lnTo>
                <a:lnTo>
                  <a:pt x="2779" y="2755"/>
                </a:lnTo>
                <a:lnTo>
                  <a:pt x="2776" y="2752"/>
                </a:lnTo>
                <a:lnTo>
                  <a:pt x="2770" y="2750"/>
                </a:lnTo>
                <a:lnTo>
                  <a:pt x="2765" y="2748"/>
                </a:lnTo>
                <a:lnTo>
                  <a:pt x="2764" y="2747"/>
                </a:lnTo>
                <a:lnTo>
                  <a:pt x="2764" y="2743"/>
                </a:lnTo>
                <a:lnTo>
                  <a:pt x="2753" y="2736"/>
                </a:lnTo>
                <a:lnTo>
                  <a:pt x="2743" y="2729"/>
                </a:lnTo>
                <a:lnTo>
                  <a:pt x="2738" y="2726"/>
                </a:lnTo>
                <a:lnTo>
                  <a:pt x="2731" y="2724"/>
                </a:lnTo>
                <a:lnTo>
                  <a:pt x="2724" y="2723"/>
                </a:lnTo>
                <a:lnTo>
                  <a:pt x="2716" y="2723"/>
                </a:lnTo>
                <a:lnTo>
                  <a:pt x="2714" y="2716"/>
                </a:lnTo>
                <a:lnTo>
                  <a:pt x="2711" y="2711"/>
                </a:lnTo>
                <a:lnTo>
                  <a:pt x="2704" y="2701"/>
                </a:lnTo>
                <a:lnTo>
                  <a:pt x="2695" y="2692"/>
                </a:lnTo>
                <a:lnTo>
                  <a:pt x="2689" y="2682"/>
                </a:lnTo>
                <a:lnTo>
                  <a:pt x="2683" y="2680"/>
                </a:lnTo>
                <a:lnTo>
                  <a:pt x="2682" y="2678"/>
                </a:lnTo>
                <a:lnTo>
                  <a:pt x="2682" y="2675"/>
                </a:lnTo>
                <a:lnTo>
                  <a:pt x="2682" y="2668"/>
                </a:lnTo>
                <a:lnTo>
                  <a:pt x="2677" y="2666"/>
                </a:lnTo>
                <a:lnTo>
                  <a:pt x="2675" y="2665"/>
                </a:lnTo>
                <a:lnTo>
                  <a:pt x="2675" y="2661"/>
                </a:lnTo>
                <a:lnTo>
                  <a:pt x="2670" y="2615"/>
                </a:lnTo>
                <a:lnTo>
                  <a:pt x="2666" y="2593"/>
                </a:lnTo>
                <a:lnTo>
                  <a:pt x="2668" y="2566"/>
                </a:lnTo>
                <a:lnTo>
                  <a:pt x="2663" y="2564"/>
                </a:lnTo>
                <a:lnTo>
                  <a:pt x="2661" y="2562"/>
                </a:lnTo>
                <a:lnTo>
                  <a:pt x="2661" y="2559"/>
                </a:lnTo>
                <a:lnTo>
                  <a:pt x="2661" y="2552"/>
                </a:lnTo>
                <a:lnTo>
                  <a:pt x="2661" y="2545"/>
                </a:lnTo>
                <a:lnTo>
                  <a:pt x="2661" y="2539"/>
                </a:lnTo>
                <a:lnTo>
                  <a:pt x="2661" y="2532"/>
                </a:lnTo>
                <a:lnTo>
                  <a:pt x="2660" y="2528"/>
                </a:lnTo>
                <a:lnTo>
                  <a:pt x="2658" y="2525"/>
                </a:lnTo>
                <a:lnTo>
                  <a:pt x="2656" y="2521"/>
                </a:lnTo>
                <a:lnTo>
                  <a:pt x="2654" y="2518"/>
                </a:lnTo>
                <a:lnTo>
                  <a:pt x="2654" y="2513"/>
                </a:lnTo>
                <a:lnTo>
                  <a:pt x="2654" y="2508"/>
                </a:lnTo>
                <a:lnTo>
                  <a:pt x="2654" y="2503"/>
                </a:lnTo>
                <a:lnTo>
                  <a:pt x="2654" y="2498"/>
                </a:lnTo>
                <a:lnTo>
                  <a:pt x="2653" y="2496"/>
                </a:lnTo>
                <a:lnTo>
                  <a:pt x="2651" y="2496"/>
                </a:lnTo>
                <a:lnTo>
                  <a:pt x="2649" y="2494"/>
                </a:lnTo>
                <a:lnTo>
                  <a:pt x="2648" y="2491"/>
                </a:lnTo>
                <a:lnTo>
                  <a:pt x="2648" y="2479"/>
                </a:lnTo>
                <a:lnTo>
                  <a:pt x="2649" y="2463"/>
                </a:lnTo>
                <a:lnTo>
                  <a:pt x="2653" y="2446"/>
                </a:lnTo>
                <a:lnTo>
                  <a:pt x="2654" y="2429"/>
                </a:lnTo>
                <a:lnTo>
                  <a:pt x="2660" y="2424"/>
                </a:lnTo>
                <a:lnTo>
                  <a:pt x="2665" y="2419"/>
                </a:lnTo>
                <a:lnTo>
                  <a:pt x="2666" y="2410"/>
                </a:lnTo>
                <a:lnTo>
                  <a:pt x="2668" y="2402"/>
                </a:lnTo>
                <a:lnTo>
                  <a:pt x="2675" y="2404"/>
                </a:lnTo>
                <a:lnTo>
                  <a:pt x="2678" y="2402"/>
                </a:lnTo>
                <a:lnTo>
                  <a:pt x="2680" y="2398"/>
                </a:lnTo>
                <a:lnTo>
                  <a:pt x="2682" y="2395"/>
                </a:lnTo>
                <a:lnTo>
                  <a:pt x="2683" y="2392"/>
                </a:lnTo>
                <a:lnTo>
                  <a:pt x="2685" y="2388"/>
                </a:lnTo>
                <a:lnTo>
                  <a:pt x="2689" y="2387"/>
                </a:lnTo>
                <a:lnTo>
                  <a:pt x="2695" y="2388"/>
                </a:lnTo>
                <a:lnTo>
                  <a:pt x="2697" y="2385"/>
                </a:lnTo>
                <a:lnTo>
                  <a:pt x="2699" y="2381"/>
                </a:lnTo>
                <a:lnTo>
                  <a:pt x="2701" y="2380"/>
                </a:lnTo>
                <a:lnTo>
                  <a:pt x="2702" y="2375"/>
                </a:lnTo>
                <a:lnTo>
                  <a:pt x="2702" y="2369"/>
                </a:lnTo>
                <a:lnTo>
                  <a:pt x="2704" y="2366"/>
                </a:lnTo>
                <a:lnTo>
                  <a:pt x="2706" y="2363"/>
                </a:lnTo>
                <a:lnTo>
                  <a:pt x="2709" y="2361"/>
                </a:lnTo>
                <a:lnTo>
                  <a:pt x="2712" y="2354"/>
                </a:lnTo>
                <a:lnTo>
                  <a:pt x="2718" y="2349"/>
                </a:lnTo>
                <a:lnTo>
                  <a:pt x="2723" y="2344"/>
                </a:lnTo>
                <a:lnTo>
                  <a:pt x="2730" y="2340"/>
                </a:lnTo>
                <a:lnTo>
                  <a:pt x="2731" y="2327"/>
                </a:lnTo>
                <a:lnTo>
                  <a:pt x="2736" y="2317"/>
                </a:lnTo>
                <a:lnTo>
                  <a:pt x="2740" y="2306"/>
                </a:lnTo>
                <a:lnTo>
                  <a:pt x="2743" y="2293"/>
                </a:lnTo>
                <a:lnTo>
                  <a:pt x="2750" y="2293"/>
                </a:lnTo>
                <a:lnTo>
                  <a:pt x="2755" y="2289"/>
                </a:lnTo>
                <a:lnTo>
                  <a:pt x="2760" y="2288"/>
                </a:lnTo>
                <a:lnTo>
                  <a:pt x="2764" y="2284"/>
                </a:lnTo>
                <a:lnTo>
                  <a:pt x="2770" y="2274"/>
                </a:lnTo>
                <a:lnTo>
                  <a:pt x="2777" y="2265"/>
                </a:lnTo>
                <a:lnTo>
                  <a:pt x="2779" y="2264"/>
                </a:lnTo>
                <a:lnTo>
                  <a:pt x="2781" y="2262"/>
                </a:lnTo>
                <a:lnTo>
                  <a:pt x="2784" y="2259"/>
                </a:lnTo>
                <a:lnTo>
                  <a:pt x="2786" y="2254"/>
                </a:lnTo>
                <a:lnTo>
                  <a:pt x="2787" y="2252"/>
                </a:lnTo>
                <a:lnTo>
                  <a:pt x="2791" y="2252"/>
                </a:lnTo>
                <a:lnTo>
                  <a:pt x="2793" y="2248"/>
                </a:lnTo>
                <a:lnTo>
                  <a:pt x="2794" y="2245"/>
                </a:lnTo>
                <a:lnTo>
                  <a:pt x="2796" y="2242"/>
                </a:lnTo>
                <a:lnTo>
                  <a:pt x="2798" y="2238"/>
                </a:lnTo>
                <a:lnTo>
                  <a:pt x="2805" y="2235"/>
                </a:lnTo>
                <a:lnTo>
                  <a:pt x="2808" y="2233"/>
                </a:lnTo>
                <a:lnTo>
                  <a:pt x="2811" y="2231"/>
                </a:lnTo>
                <a:lnTo>
                  <a:pt x="2811" y="2228"/>
                </a:lnTo>
                <a:lnTo>
                  <a:pt x="2811" y="2225"/>
                </a:lnTo>
                <a:lnTo>
                  <a:pt x="2811" y="2221"/>
                </a:lnTo>
                <a:lnTo>
                  <a:pt x="2811" y="2218"/>
                </a:lnTo>
                <a:lnTo>
                  <a:pt x="2820" y="2213"/>
                </a:lnTo>
                <a:lnTo>
                  <a:pt x="2823" y="2209"/>
                </a:lnTo>
                <a:lnTo>
                  <a:pt x="2825" y="2204"/>
                </a:lnTo>
                <a:lnTo>
                  <a:pt x="2827" y="2202"/>
                </a:lnTo>
                <a:lnTo>
                  <a:pt x="2828" y="2201"/>
                </a:lnTo>
                <a:lnTo>
                  <a:pt x="2832" y="2197"/>
                </a:lnTo>
                <a:lnTo>
                  <a:pt x="2834" y="2192"/>
                </a:lnTo>
                <a:lnTo>
                  <a:pt x="2835" y="2190"/>
                </a:lnTo>
                <a:lnTo>
                  <a:pt x="2839" y="2190"/>
                </a:lnTo>
                <a:lnTo>
                  <a:pt x="2844" y="2182"/>
                </a:lnTo>
                <a:lnTo>
                  <a:pt x="2845" y="2177"/>
                </a:lnTo>
                <a:lnTo>
                  <a:pt x="2845" y="2170"/>
                </a:lnTo>
                <a:lnTo>
                  <a:pt x="2861" y="2163"/>
                </a:lnTo>
                <a:lnTo>
                  <a:pt x="2873" y="2153"/>
                </a:lnTo>
                <a:lnTo>
                  <a:pt x="2885" y="2143"/>
                </a:lnTo>
                <a:lnTo>
                  <a:pt x="2893" y="2129"/>
                </a:lnTo>
                <a:lnTo>
                  <a:pt x="2898" y="2129"/>
                </a:lnTo>
                <a:lnTo>
                  <a:pt x="2903" y="2127"/>
                </a:lnTo>
                <a:lnTo>
                  <a:pt x="2907" y="2126"/>
                </a:lnTo>
                <a:lnTo>
                  <a:pt x="2910" y="2122"/>
                </a:lnTo>
                <a:lnTo>
                  <a:pt x="2915" y="2115"/>
                </a:lnTo>
                <a:lnTo>
                  <a:pt x="2920" y="2109"/>
                </a:lnTo>
                <a:lnTo>
                  <a:pt x="2934" y="2102"/>
                </a:lnTo>
                <a:lnTo>
                  <a:pt x="2948" y="2095"/>
                </a:lnTo>
                <a:lnTo>
                  <a:pt x="2951" y="2086"/>
                </a:lnTo>
                <a:lnTo>
                  <a:pt x="2955" y="2078"/>
                </a:lnTo>
                <a:lnTo>
                  <a:pt x="2960" y="2071"/>
                </a:lnTo>
                <a:lnTo>
                  <a:pt x="2963" y="2069"/>
                </a:lnTo>
                <a:lnTo>
                  <a:pt x="2968" y="2068"/>
                </a:lnTo>
                <a:lnTo>
                  <a:pt x="2968" y="2064"/>
                </a:lnTo>
                <a:lnTo>
                  <a:pt x="2972" y="2061"/>
                </a:lnTo>
                <a:lnTo>
                  <a:pt x="2977" y="2056"/>
                </a:lnTo>
                <a:lnTo>
                  <a:pt x="2980" y="2054"/>
                </a:lnTo>
                <a:lnTo>
                  <a:pt x="2982" y="2051"/>
                </a:lnTo>
                <a:lnTo>
                  <a:pt x="2982" y="2047"/>
                </a:lnTo>
                <a:lnTo>
                  <a:pt x="2982" y="2040"/>
                </a:lnTo>
                <a:lnTo>
                  <a:pt x="2990" y="2035"/>
                </a:lnTo>
                <a:lnTo>
                  <a:pt x="2994" y="2032"/>
                </a:lnTo>
                <a:lnTo>
                  <a:pt x="2996" y="2027"/>
                </a:lnTo>
                <a:lnTo>
                  <a:pt x="3002" y="2027"/>
                </a:lnTo>
                <a:lnTo>
                  <a:pt x="3006" y="2023"/>
                </a:lnTo>
                <a:lnTo>
                  <a:pt x="3007" y="2020"/>
                </a:lnTo>
                <a:lnTo>
                  <a:pt x="3009" y="2013"/>
                </a:lnTo>
                <a:lnTo>
                  <a:pt x="3016" y="2011"/>
                </a:lnTo>
                <a:lnTo>
                  <a:pt x="3023" y="2011"/>
                </a:lnTo>
                <a:lnTo>
                  <a:pt x="3031" y="2015"/>
                </a:lnTo>
                <a:lnTo>
                  <a:pt x="3040" y="2018"/>
                </a:lnTo>
                <a:lnTo>
                  <a:pt x="3045" y="2020"/>
                </a:lnTo>
                <a:lnTo>
                  <a:pt x="3050" y="2020"/>
                </a:lnTo>
                <a:lnTo>
                  <a:pt x="3057" y="2017"/>
                </a:lnTo>
                <a:lnTo>
                  <a:pt x="3064" y="2013"/>
                </a:lnTo>
                <a:lnTo>
                  <a:pt x="3067" y="2013"/>
                </a:lnTo>
                <a:lnTo>
                  <a:pt x="3071" y="2013"/>
                </a:lnTo>
                <a:lnTo>
                  <a:pt x="3072" y="2010"/>
                </a:lnTo>
                <a:lnTo>
                  <a:pt x="3077" y="2003"/>
                </a:lnTo>
                <a:lnTo>
                  <a:pt x="3081" y="2001"/>
                </a:lnTo>
                <a:lnTo>
                  <a:pt x="3086" y="1998"/>
                </a:lnTo>
                <a:lnTo>
                  <a:pt x="3091" y="1998"/>
                </a:lnTo>
                <a:lnTo>
                  <a:pt x="3098" y="1999"/>
                </a:lnTo>
                <a:lnTo>
                  <a:pt x="3101" y="1994"/>
                </a:lnTo>
                <a:lnTo>
                  <a:pt x="3105" y="1989"/>
                </a:lnTo>
                <a:lnTo>
                  <a:pt x="3115" y="1982"/>
                </a:lnTo>
                <a:lnTo>
                  <a:pt x="3122" y="1981"/>
                </a:lnTo>
                <a:lnTo>
                  <a:pt x="3125" y="1977"/>
                </a:lnTo>
                <a:lnTo>
                  <a:pt x="3130" y="1972"/>
                </a:lnTo>
                <a:lnTo>
                  <a:pt x="3132" y="1965"/>
                </a:lnTo>
                <a:lnTo>
                  <a:pt x="3132" y="1957"/>
                </a:lnTo>
                <a:lnTo>
                  <a:pt x="3130" y="1952"/>
                </a:lnTo>
                <a:lnTo>
                  <a:pt x="3125" y="1948"/>
                </a:lnTo>
                <a:lnTo>
                  <a:pt x="3120" y="1947"/>
                </a:lnTo>
                <a:lnTo>
                  <a:pt x="3108" y="1943"/>
                </a:lnTo>
                <a:lnTo>
                  <a:pt x="3103" y="1941"/>
                </a:lnTo>
                <a:lnTo>
                  <a:pt x="3098" y="1938"/>
                </a:lnTo>
                <a:lnTo>
                  <a:pt x="3101" y="1931"/>
                </a:lnTo>
                <a:lnTo>
                  <a:pt x="3105" y="1924"/>
                </a:lnTo>
                <a:lnTo>
                  <a:pt x="3105" y="1921"/>
                </a:lnTo>
                <a:lnTo>
                  <a:pt x="3100" y="1916"/>
                </a:lnTo>
                <a:lnTo>
                  <a:pt x="3098" y="1911"/>
                </a:lnTo>
                <a:lnTo>
                  <a:pt x="3100" y="1907"/>
                </a:lnTo>
                <a:lnTo>
                  <a:pt x="3103" y="1904"/>
                </a:lnTo>
                <a:lnTo>
                  <a:pt x="3111" y="1899"/>
                </a:lnTo>
                <a:lnTo>
                  <a:pt x="3117" y="1895"/>
                </a:lnTo>
                <a:lnTo>
                  <a:pt x="3118" y="1892"/>
                </a:lnTo>
                <a:lnTo>
                  <a:pt x="3122" y="1890"/>
                </a:lnTo>
                <a:lnTo>
                  <a:pt x="3130" y="1887"/>
                </a:lnTo>
                <a:lnTo>
                  <a:pt x="3139" y="1883"/>
                </a:lnTo>
                <a:lnTo>
                  <a:pt x="3139" y="1875"/>
                </a:lnTo>
                <a:lnTo>
                  <a:pt x="3141" y="1871"/>
                </a:lnTo>
                <a:lnTo>
                  <a:pt x="3144" y="1870"/>
                </a:lnTo>
                <a:lnTo>
                  <a:pt x="3149" y="1868"/>
                </a:lnTo>
                <a:lnTo>
                  <a:pt x="3153" y="1866"/>
                </a:lnTo>
                <a:lnTo>
                  <a:pt x="3158" y="1859"/>
                </a:lnTo>
                <a:lnTo>
                  <a:pt x="3161" y="1851"/>
                </a:lnTo>
                <a:lnTo>
                  <a:pt x="3164" y="1849"/>
                </a:lnTo>
                <a:lnTo>
                  <a:pt x="3170" y="1847"/>
                </a:lnTo>
                <a:lnTo>
                  <a:pt x="3171" y="1846"/>
                </a:lnTo>
                <a:lnTo>
                  <a:pt x="3173" y="1842"/>
                </a:lnTo>
                <a:lnTo>
                  <a:pt x="3175" y="1839"/>
                </a:lnTo>
                <a:lnTo>
                  <a:pt x="3176" y="1836"/>
                </a:lnTo>
                <a:lnTo>
                  <a:pt x="3178" y="1834"/>
                </a:lnTo>
                <a:lnTo>
                  <a:pt x="3180" y="1829"/>
                </a:lnTo>
                <a:lnTo>
                  <a:pt x="3185" y="1829"/>
                </a:lnTo>
                <a:lnTo>
                  <a:pt x="3188" y="1827"/>
                </a:lnTo>
                <a:lnTo>
                  <a:pt x="3192" y="1825"/>
                </a:lnTo>
                <a:lnTo>
                  <a:pt x="3194" y="1822"/>
                </a:lnTo>
                <a:lnTo>
                  <a:pt x="3204" y="1824"/>
                </a:lnTo>
                <a:lnTo>
                  <a:pt x="3212" y="1824"/>
                </a:lnTo>
                <a:lnTo>
                  <a:pt x="3229" y="1820"/>
                </a:lnTo>
                <a:lnTo>
                  <a:pt x="3243" y="1817"/>
                </a:lnTo>
                <a:lnTo>
                  <a:pt x="3252" y="1815"/>
                </a:lnTo>
                <a:lnTo>
                  <a:pt x="3262" y="1815"/>
                </a:lnTo>
                <a:lnTo>
                  <a:pt x="3270" y="1810"/>
                </a:lnTo>
                <a:lnTo>
                  <a:pt x="3281" y="1807"/>
                </a:lnTo>
                <a:lnTo>
                  <a:pt x="3289" y="1801"/>
                </a:lnTo>
                <a:lnTo>
                  <a:pt x="3292" y="1798"/>
                </a:lnTo>
                <a:lnTo>
                  <a:pt x="3296" y="1795"/>
                </a:lnTo>
                <a:lnTo>
                  <a:pt x="3315" y="1795"/>
                </a:lnTo>
                <a:lnTo>
                  <a:pt x="3330" y="1791"/>
                </a:lnTo>
                <a:lnTo>
                  <a:pt x="3344" y="1786"/>
                </a:lnTo>
                <a:lnTo>
                  <a:pt x="3357" y="1781"/>
                </a:lnTo>
                <a:lnTo>
                  <a:pt x="3364" y="1779"/>
                </a:lnTo>
                <a:lnTo>
                  <a:pt x="3369" y="1781"/>
                </a:lnTo>
                <a:lnTo>
                  <a:pt x="3378" y="1784"/>
                </a:lnTo>
                <a:lnTo>
                  <a:pt x="3386" y="1788"/>
                </a:lnTo>
                <a:lnTo>
                  <a:pt x="3391" y="1789"/>
                </a:lnTo>
                <a:lnTo>
                  <a:pt x="3398" y="1788"/>
                </a:lnTo>
                <a:lnTo>
                  <a:pt x="3441" y="1779"/>
                </a:lnTo>
                <a:lnTo>
                  <a:pt x="3483" y="1772"/>
                </a:lnTo>
                <a:lnTo>
                  <a:pt x="3507" y="1769"/>
                </a:lnTo>
                <a:lnTo>
                  <a:pt x="3531" y="1767"/>
                </a:lnTo>
                <a:lnTo>
                  <a:pt x="3555" y="1766"/>
                </a:lnTo>
                <a:lnTo>
                  <a:pt x="3582" y="1767"/>
                </a:lnTo>
                <a:lnTo>
                  <a:pt x="3584" y="1766"/>
                </a:lnTo>
                <a:lnTo>
                  <a:pt x="3586" y="1764"/>
                </a:lnTo>
                <a:lnTo>
                  <a:pt x="3589" y="1761"/>
                </a:lnTo>
                <a:lnTo>
                  <a:pt x="3591" y="1755"/>
                </a:lnTo>
                <a:lnTo>
                  <a:pt x="3593" y="1754"/>
                </a:lnTo>
                <a:lnTo>
                  <a:pt x="3596" y="1754"/>
                </a:lnTo>
                <a:lnTo>
                  <a:pt x="3598" y="1750"/>
                </a:lnTo>
                <a:lnTo>
                  <a:pt x="3599" y="1747"/>
                </a:lnTo>
                <a:lnTo>
                  <a:pt x="3601" y="1743"/>
                </a:lnTo>
                <a:lnTo>
                  <a:pt x="3603" y="1740"/>
                </a:lnTo>
                <a:lnTo>
                  <a:pt x="3610" y="1737"/>
                </a:lnTo>
                <a:lnTo>
                  <a:pt x="3613" y="1735"/>
                </a:lnTo>
                <a:lnTo>
                  <a:pt x="3616" y="1733"/>
                </a:lnTo>
                <a:lnTo>
                  <a:pt x="3620" y="1726"/>
                </a:lnTo>
                <a:lnTo>
                  <a:pt x="3623" y="1720"/>
                </a:lnTo>
                <a:lnTo>
                  <a:pt x="3625" y="1718"/>
                </a:lnTo>
                <a:lnTo>
                  <a:pt x="3625" y="1711"/>
                </a:lnTo>
                <a:lnTo>
                  <a:pt x="3628" y="1708"/>
                </a:lnTo>
                <a:lnTo>
                  <a:pt x="3632" y="1704"/>
                </a:lnTo>
                <a:lnTo>
                  <a:pt x="3637" y="1703"/>
                </a:lnTo>
                <a:lnTo>
                  <a:pt x="3649" y="1701"/>
                </a:lnTo>
                <a:lnTo>
                  <a:pt x="3654" y="1699"/>
                </a:lnTo>
                <a:lnTo>
                  <a:pt x="3661" y="1696"/>
                </a:lnTo>
                <a:lnTo>
                  <a:pt x="3663" y="1694"/>
                </a:lnTo>
                <a:lnTo>
                  <a:pt x="3669" y="1694"/>
                </a:lnTo>
                <a:lnTo>
                  <a:pt x="3676" y="1691"/>
                </a:lnTo>
                <a:lnTo>
                  <a:pt x="3683" y="1685"/>
                </a:lnTo>
                <a:lnTo>
                  <a:pt x="3688" y="1679"/>
                </a:lnTo>
                <a:lnTo>
                  <a:pt x="3692" y="1679"/>
                </a:lnTo>
                <a:lnTo>
                  <a:pt x="3702" y="1682"/>
                </a:lnTo>
                <a:lnTo>
                  <a:pt x="3707" y="1682"/>
                </a:lnTo>
                <a:lnTo>
                  <a:pt x="3712" y="1682"/>
                </a:lnTo>
                <a:lnTo>
                  <a:pt x="3715" y="1680"/>
                </a:lnTo>
                <a:lnTo>
                  <a:pt x="3717" y="1677"/>
                </a:lnTo>
                <a:lnTo>
                  <a:pt x="3719" y="1672"/>
                </a:lnTo>
                <a:lnTo>
                  <a:pt x="3719" y="1665"/>
                </a:lnTo>
                <a:lnTo>
                  <a:pt x="3722" y="1665"/>
                </a:lnTo>
                <a:lnTo>
                  <a:pt x="3731" y="1665"/>
                </a:lnTo>
                <a:lnTo>
                  <a:pt x="3734" y="1665"/>
                </a:lnTo>
                <a:lnTo>
                  <a:pt x="3762" y="1655"/>
                </a:lnTo>
                <a:lnTo>
                  <a:pt x="3787" y="1645"/>
                </a:lnTo>
                <a:lnTo>
                  <a:pt x="3791" y="1643"/>
                </a:lnTo>
                <a:lnTo>
                  <a:pt x="3814" y="1631"/>
                </a:lnTo>
                <a:lnTo>
                  <a:pt x="3816" y="1626"/>
                </a:lnTo>
                <a:lnTo>
                  <a:pt x="3818" y="1624"/>
                </a:lnTo>
                <a:lnTo>
                  <a:pt x="3821" y="1624"/>
                </a:lnTo>
                <a:lnTo>
                  <a:pt x="3838" y="1621"/>
                </a:lnTo>
                <a:lnTo>
                  <a:pt x="3855" y="1616"/>
                </a:lnTo>
                <a:lnTo>
                  <a:pt x="3871" y="1609"/>
                </a:lnTo>
                <a:lnTo>
                  <a:pt x="3886" y="1602"/>
                </a:lnTo>
                <a:lnTo>
                  <a:pt x="3889" y="1600"/>
                </a:lnTo>
                <a:lnTo>
                  <a:pt x="3893" y="1593"/>
                </a:lnTo>
                <a:lnTo>
                  <a:pt x="3898" y="1588"/>
                </a:lnTo>
                <a:lnTo>
                  <a:pt x="3905" y="1587"/>
                </a:lnTo>
                <a:lnTo>
                  <a:pt x="3912" y="1587"/>
                </a:lnTo>
                <a:lnTo>
                  <a:pt x="3917" y="1587"/>
                </a:lnTo>
                <a:lnTo>
                  <a:pt x="3922" y="1585"/>
                </a:lnTo>
                <a:lnTo>
                  <a:pt x="3927" y="1581"/>
                </a:lnTo>
                <a:lnTo>
                  <a:pt x="3929" y="1575"/>
                </a:lnTo>
                <a:lnTo>
                  <a:pt x="3930" y="1573"/>
                </a:lnTo>
                <a:lnTo>
                  <a:pt x="3930" y="1570"/>
                </a:lnTo>
                <a:lnTo>
                  <a:pt x="3944" y="1570"/>
                </a:lnTo>
                <a:lnTo>
                  <a:pt x="3956" y="1552"/>
                </a:lnTo>
                <a:lnTo>
                  <a:pt x="3961" y="1544"/>
                </a:lnTo>
                <a:lnTo>
                  <a:pt x="3964" y="1534"/>
                </a:lnTo>
                <a:lnTo>
                  <a:pt x="3966" y="1530"/>
                </a:lnTo>
                <a:lnTo>
                  <a:pt x="3966" y="1524"/>
                </a:lnTo>
                <a:lnTo>
                  <a:pt x="3970" y="1520"/>
                </a:lnTo>
                <a:lnTo>
                  <a:pt x="3975" y="1510"/>
                </a:lnTo>
                <a:lnTo>
                  <a:pt x="3976" y="1506"/>
                </a:lnTo>
                <a:lnTo>
                  <a:pt x="3978" y="1501"/>
                </a:lnTo>
                <a:lnTo>
                  <a:pt x="3976" y="1498"/>
                </a:lnTo>
                <a:lnTo>
                  <a:pt x="3973" y="1493"/>
                </a:lnTo>
                <a:lnTo>
                  <a:pt x="3971" y="1489"/>
                </a:lnTo>
                <a:lnTo>
                  <a:pt x="3970" y="1479"/>
                </a:lnTo>
                <a:lnTo>
                  <a:pt x="3970" y="1471"/>
                </a:lnTo>
                <a:lnTo>
                  <a:pt x="3971" y="1462"/>
                </a:lnTo>
                <a:lnTo>
                  <a:pt x="3971" y="1454"/>
                </a:lnTo>
                <a:lnTo>
                  <a:pt x="3971" y="1452"/>
                </a:lnTo>
                <a:lnTo>
                  <a:pt x="3970" y="1448"/>
                </a:lnTo>
                <a:lnTo>
                  <a:pt x="3968" y="1448"/>
                </a:lnTo>
                <a:lnTo>
                  <a:pt x="3966" y="1448"/>
                </a:lnTo>
                <a:lnTo>
                  <a:pt x="3964" y="1447"/>
                </a:lnTo>
                <a:lnTo>
                  <a:pt x="3964" y="1442"/>
                </a:lnTo>
                <a:lnTo>
                  <a:pt x="3964" y="1440"/>
                </a:lnTo>
                <a:lnTo>
                  <a:pt x="3964" y="1435"/>
                </a:lnTo>
                <a:lnTo>
                  <a:pt x="3963" y="1430"/>
                </a:lnTo>
                <a:lnTo>
                  <a:pt x="3958" y="1423"/>
                </a:lnTo>
                <a:lnTo>
                  <a:pt x="3953" y="1416"/>
                </a:lnTo>
                <a:lnTo>
                  <a:pt x="3946" y="1409"/>
                </a:lnTo>
                <a:lnTo>
                  <a:pt x="3947" y="1406"/>
                </a:lnTo>
                <a:lnTo>
                  <a:pt x="3951" y="1401"/>
                </a:lnTo>
                <a:lnTo>
                  <a:pt x="3951" y="1392"/>
                </a:lnTo>
                <a:lnTo>
                  <a:pt x="3958" y="1387"/>
                </a:lnTo>
                <a:lnTo>
                  <a:pt x="3968" y="1385"/>
                </a:lnTo>
                <a:lnTo>
                  <a:pt x="3971" y="1385"/>
                </a:lnTo>
                <a:lnTo>
                  <a:pt x="3978" y="1389"/>
                </a:lnTo>
                <a:lnTo>
                  <a:pt x="3987" y="1392"/>
                </a:lnTo>
                <a:lnTo>
                  <a:pt x="3993" y="1394"/>
                </a:lnTo>
                <a:lnTo>
                  <a:pt x="4000" y="1397"/>
                </a:lnTo>
                <a:lnTo>
                  <a:pt x="4000" y="1389"/>
                </a:lnTo>
                <a:lnTo>
                  <a:pt x="4002" y="1378"/>
                </a:lnTo>
                <a:lnTo>
                  <a:pt x="4005" y="1378"/>
                </a:lnTo>
                <a:lnTo>
                  <a:pt x="4007" y="1375"/>
                </a:lnTo>
                <a:lnTo>
                  <a:pt x="4011" y="1373"/>
                </a:lnTo>
                <a:lnTo>
                  <a:pt x="4014" y="1373"/>
                </a:lnTo>
                <a:lnTo>
                  <a:pt x="4014" y="1372"/>
                </a:lnTo>
                <a:lnTo>
                  <a:pt x="4017" y="1372"/>
                </a:lnTo>
                <a:lnTo>
                  <a:pt x="4021" y="1370"/>
                </a:lnTo>
                <a:lnTo>
                  <a:pt x="4019" y="1366"/>
                </a:lnTo>
                <a:lnTo>
                  <a:pt x="4019" y="1361"/>
                </a:lnTo>
                <a:lnTo>
                  <a:pt x="4019" y="1356"/>
                </a:lnTo>
                <a:lnTo>
                  <a:pt x="4019" y="1349"/>
                </a:lnTo>
                <a:close/>
                <a:moveTo>
                  <a:pt x="4244" y="2477"/>
                </a:moveTo>
                <a:lnTo>
                  <a:pt x="4241" y="2477"/>
                </a:lnTo>
                <a:lnTo>
                  <a:pt x="4239" y="2475"/>
                </a:lnTo>
                <a:lnTo>
                  <a:pt x="4239" y="2469"/>
                </a:lnTo>
                <a:lnTo>
                  <a:pt x="4239" y="2462"/>
                </a:lnTo>
                <a:lnTo>
                  <a:pt x="4239" y="2458"/>
                </a:lnTo>
                <a:lnTo>
                  <a:pt x="4237" y="2457"/>
                </a:lnTo>
                <a:lnTo>
                  <a:pt x="4234" y="2453"/>
                </a:lnTo>
                <a:lnTo>
                  <a:pt x="4229" y="2451"/>
                </a:lnTo>
                <a:lnTo>
                  <a:pt x="4226" y="2448"/>
                </a:lnTo>
                <a:lnTo>
                  <a:pt x="4224" y="2443"/>
                </a:lnTo>
                <a:lnTo>
                  <a:pt x="4224" y="2436"/>
                </a:lnTo>
                <a:lnTo>
                  <a:pt x="4224" y="2433"/>
                </a:lnTo>
                <a:lnTo>
                  <a:pt x="4224" y="2429"/>
                </a:lnTo>
                <a:lnTo>
                  <a:pt x="4220" y="2429"/>
                </a:lnTo>
                <a:lnTo>
                  <a:pt x="4217" y="2429"/>
                </a:lnTo>
                <a:lnTo>
                  <a:pt x="4214" y="2429"/>
                </a:lnTo>
                <a:lnTo>
                  <a:pt x="4210" y="2429"/>
                </a:lnTo>
                <a:lnTo>
                  <a:pt x="4210" y="2426"/>
                </a:lnTo>
                <a:lnTo>
                  <a:pt x="4210" y="2422"/>
                </a:lnTo>
                <a:lnTo>
                  <a:pt x="4210" y="2419"/>
                </a:lnTo>
                <a:lnTo>
                  <a:pt x="4210" y="2416"/>
                </a:lnTo>
                <a:lnTo>
                  <a:pt x="4202" y="2410"/>
                </a:lnTo>
                <a:lnTo>
                  <a:pt x="4198" y="2407"/>
                </a:lnTo>
                <a:lnTo>
                  <a:pt x="4196" y="2402"/>
                </a:lnTo>
                <a:lnTo>
                  <a:pt x="4181" y="2402"/>
                </a:lnTo>
                <a:lnTo>
                  <a:pt x="4166" y="2402"/>
                </a:lnTo>
                <a:lnTo>
                  <a:pt x="4138" y="2398"/>
                </a:lnTo>
                <a:lnTo>
                  <a:pt x="4111" y="2395"/>
                </a:lnTo>
                <a:lnTo>
                  <a:pt x="4097" y="2393"/>
                </a:lnTo>
                <a:lnTo>
                  <a:pt x="4080" y="2395"/>
                </a:lnTo>
                <a:lnTo>
                  <a:pt x="4080" y="2398"/>
                </a:lnTo>
                <a:lnTo>
                  <a:pt x="4079" y="2400"/>
                </a:lnTo>
                <a:lnTo>
                  <a:pt x="4074" y="2402"/>
                </a:lnTo>
                <a:lnTo>
                  <a:pt x="4069" y="2410"/>
                </a:lnTo>
                <a:lnTo>
                  <a:pt x="4065" y="2417"/>
                </a:lnTo>
                <a:lnTo>
                  <a:pt x="4065" y="2421"/>
                </a:lnTo>
                <a:lnTo>
                  <a:pt x="4067" y="2422"/>
                </a:lnTo>
                <a:lnTo>
                  <a:pt x="4070" y="2422"/>
                </a:lnTo>
                <a:lnTo>
                  <a:pt x="4074" y="2422"/>
                </a:lnTo>
                <a:lnTo>
                  <a:pt x="4074" y="2426"/>
                </a:lnTo>
                <a:lnTo>
                  <a:pt x="4074" y="2429"/>
                </a:lnTo>
                <a:lnTo>
                  <a:pt x="4077" y="2429"/>
                </a:lnTo>
                <a:lnTo>
                  <a:pt x="4080" y="2429"/>
                </a:lnTo>
                <a:lnTo>
                  <a:pt x="4080" y="2436"/>
                </a:lnTo>
                <a:lnTo>
                  <a:pt x="4080" y="2443"/>
                </a:lnTo>
                <a:lnTo>
                  <a:pt x="4080" y="2450"/>
                </a:lnTo>
                <a:lnTo>
                  <a:pt x="4080" y="2457"/>
                </a:lnTo>
                <a:lnTo>
                  <a:pt x="4096" y="2460"/>
                </a:lnTo>
                <a:lnTo>
                  <a:pt x="4109" y="2465"/>
                </a:lnTo>
                <a:lnTo>
                  <a:pt x="4125" y="2469"/>
                </a:lnTo>
                <a:lnTo>
                  <a:pt x="4142" y="2470"/>
                </a:lnTo>
                <a:lnTo>
                  <a:pt x="4145" y="2477"/>
                </a:lnTo>
                <a:lnTo>
                  <a:pt x="4150" y="2482"/>
                </a:lnTo>
                <a:lnTo>
                  <a:pt x="4159" y="2484"/>
                </a:lnTo>
                <a:lnTo>
                  <a:pt x="4169" y="2484"/>
                </a:lnTo>
                <a:lnTo>
                  <a:pt x="4174" y="2492"/>
                </a:lnTo>
                <a:lnTo>
                  <a:pt x="4181" y="2499"/>
                </a:lnTo>
                <a:lnTo>
                  <a:pt x="4188" y="2506"/>
                </a:lnTo>
                <a:lnTo>
                  <a:pt x="4196" y="2511"/>
                </a:lnTo>
                <a:lnTo>
                  <a:pt x="4198" y="2516"/>
                </a:lnTo>
                <a:lnTo>
                  <a:pt x="4202" y="2520"/>
                </a:lnTo>
                <a:lnTo>
                  <a:pt x="4208" y="2525"/>
                </a:lnTo>
                <a:lnTo>
                  <a:pt x="4219" y="2530"/>
                </a:lnTo>
                <a:lnTo>
                  <a:pt x="4231" y="2532"/>
                </a:lnTo>
                <a:lnTo>
                  <a:pt x="4241" y="2508"/>
                </a:lnTo>
                <a:lnTo>
                  <a:pt x="4244" y="2494"/>
                </a:lnTo>
                <a:lnTo>
                  <a:pt x="4244" y="2486"/>
                </a:lnTo>
                <a:lnTo>
                  <a:pt x="4244" y="2477"/>
                </a:lnTo>
                <a:close/>
                <a:moveTo>
                  <a:pt x="1498" y="3813"/>
                </a:moveTo>
                <a:lnTo>
                  <a:pt x="1498" y="3811"/>
                </a:lnTo>
                <a:lnTo>
                  <a:pt x="1494" y="3809"/>
                </a:lnTo>
                <a:lnTo>
                  <a:pt x="1489" y="3809"/>
                </a:lnTo>
                <a:lnTo>
                  <a:pt x="1481" y="3811"/>
                </a:lnTo>
                <a:lnTo>
                  <a:pt x="1472" y="3814"/>
                </a:lnTo>
                <a:lnTo>
                  <a:pt x="1467" y="3820"/>
                </a:lnTo>
                <a:lnTo>
                  <a:pt x="1465" y="3821"/>
                </a:lnTo>
                <a:lnTo>
                  <a:pt x="1464" y="3825"/>
                </a:lnTo>
                <a:lnTo>
                  <a:pt x="1465" y="3830"/>
                </a:lnTo>
                <a:lnTo>
                  <a:pt x="1467" y="3831"/>
                </a:lnTo>
                <a:lnTo>
                  <a:pt x="1476" y="3837"/>
                </a:lnTo>
                <a:lnTo>
                  <a:pt x="1484" y="3838"/>
                </a:lnTo>
                <a:lnTo>
                  <a:pt x="1493" y="3838"/>
                </a:lnTo>
                <a:lnTo>
                  <a:pt x="1499" y="3838"/>
                </a:lnTo>
                <a:lnTo>
                  <a:pt x="1506" y="3835"/>
                </a:lnTo>
                <a:lnTo>
                  <a:pt x="1510" y="3831"/>
                </a:lnTo>
                <a:lnTo>
                  <a:pt x="1511" y="3828"/>
                </a:lnTo>
                <a:lnTo>
                  <a:pt x="1510" y="3825"/>
                </a:lnTo>
                <a:lnTo>
                  <a:pt x="1508" y="3821"/>
                </a:lnTo>
                <a:lnTo>
                  <a:pt x="1498" y="3813"/>
                </a:lnTo>
                <a:close/>
                <a:moveTo>
                  <a:pt x="3753" y="2757"/>
                </a:moveTo>
                <a:lnTo>
                  <a:pt x="3753" y="2769"/>
                </a:lnTo>
                <a:lnTo>
                  <a:pt x="3751" y="2769"/>
                </a:lnTo>
                <a:lnTo>
                  <a:pt x="3748" y="2769"/>
                </a:lnTo>
                <a:lnTo>
                  <a:pt x="3743" y="2764"/>
                </a:lnTo>
                <a:lnTo>
                  <a:pt x="3738" y="2764"/>
                </a:lnTo>
                <a:lnTo>
                  <a:pt x="3733" y="2764"/>
                </a:lnTo>
                <a:lnTo>
                  <a:pt x="3733" y="2781"/>
                </a:lnTo>
                <a:lnTo>
                  <a:pt x="3734" y="2787"/>
                </a:lnTo>
                <a:lnTo>
                  <a:pt x="3736" y="2789"/>
                </a:lnTo>
                <a:lnTo>
                  <a:pt x="3739" y="2791"/>
                </a:lnTo>
                <a:lnTo>
                  <a:pt x="3745" y="2793"/>
                </a:lnTo>
                <a:lnTo>
                  <a:pt x="3746" y="2794"/>
                </a:lnTo>
                <a:lnTo>
                  <a:pt x="3746" y="2798"/>
                </a:lnTo>
                <a:lnTo>
                  <a:pt x="3753" y="2798"/>
                </a:lnTo>
                <a:lnTo>
                  <a:pt x="3758" y="2789"/>
                </a:lnTo>
                <a:lnTo>
                  <a:pt x="3760" y="2777"/>
                </a:lnTo>
                <a:lnTo>
                  <a:pt x="3762" y="2770"/>
                </a:lnTo>
                <a:lnTo>
                  <a:pt x="3760" y="2764"/>
                </a:lnTo>
                <a:lnTo>
                  <a:pt x="3758" y="2758"/>
                </a:lnTo>
                <a:lnTo>
                  <a:pt x="3753" y="2757"/>
                </a:lnTo>
                <a:close/>
                <a:moveTo>
                  <a:pt x="3241" y="2893"/>
                </a:moveTo>
                <a:lnTo>
                  <a:pt x="3233" y="2893"/>
                </a:lnTo>
                <a:lnTo>
                  <a:pt x="3228" y="2890"/>
                </a:lnTo>
                <a:lnTo>
                  <a:pt x="3224" y="2885"/>
                </a:lnTo>
                <a:lnTo>
                  <a:pt x="3221" y="2880"/>
                </a:lnTo>
                <a:lnTo>
                  <a:pt x="3219" y="2876"/>
                </a:lnTo>
                <a:lnTo>
                  <a:pt x="3217" y="2873"/>
                </a:lnTo>
                <a:lnTo>
                  <a:pt x="3214" y="2871"/>
                </a:lnTo>
                <a:lnTo>
                  <a:pt x="3214" y="2866"/>
                </a:lnTo>
                <a:lnTo>
                  <a:pt x="3214" y="2859"/>
                </a:lnTo>
                <a:lnTo>
                  <a:pt x="3214" y="2852"/>
                </a:lnTo>
                <a:lnTo>
                  <a:pt x="3212" y="2847"/>
                </a:lnTo>
                <a:lnTo>
                  <a:pt x="3207" y="2845"/>
                </a:lnTo>
                <a:lnTo>
                  <a:pt x="3207" y="2866"/>
                </a:lnTo>
                <a:lnTo>
                  <a:pt x="3204" y="2868"/>
                </a:lnTo>
                <a:lnTo>
                  <a:pt x="3200" y="2869"/>
                </a:lnTo>
                <a:lnTo>
                  <a:pt x="3197" y="2873"/>
                </a:lnTo>
                <a:lnTo>
                  <a:pt x="3194" y="2873"/>
                </a:lnTo>
                <a:lnTo>
                  <a:pt x="3194" y="2880"/>
                </a:lnTo>
                <a:lnTo>
                  <a:pt x="3192" y="2886"/>
                </a:lnTo>
                <a:lnTo>
                  <a:pt x="3188" y="2898"/>
                </a:lnTo>
                <a:lnTo>
                  <a:pt x="3185" y="2910"/>
                </a:lnTo>
                <a:lnTo>
                  <a:pt x="3185" y="2919"/>
                </a:lnTo>
                <a:lnTo>
                  <a:pt x="3187" y="2927"/>
                </a:lnTo>
                <a:lnTo>
                  <a:pt x="3194" y="2929"/>
                </a:lnTo>
                <a:lnTo>
                  <a:pt x="3197" y="2927"/>
                </a:lnTo>
                <a:lnTo>
                  <a:pt x="3199" y="2924"/>
                </a:lnTo>
                <a:lnTo>
                  <a:pt x="3200" y="2920"/>
                </a:lnTo>
                <a:lnTo>
                  <a:pt x="3202" y="2917"/>
                </a:lnTo>
                <a:lnTo>
                  <a:pt x="3204" y="2914"/>
                </a:lnTo>
                <a:lnTo>
                  <a:pt x="3207" y="2912"/>
                </a:lnTo>
                <a:lnTo>
                  <a:pt x="3214" y="2914"/>
                </a:lnTo>
                <a:lnTo>
                  <a:pt x="3214" y="2910"/>
                </a:lnTo>
                <a:lnTo>
                  <a:pt x="3217" y="2909"/>
                </a:lnTo>
                <a:lnTo>
                  <a:pt x="3219" y="2910"/>
                </a:lnTo>
                <a:lnTo>
                  <a:pt x="3221" y="2914"/>
                </a:lnTo>
                <a:lnTo>
                  <a:pt x="3224" y="2915"/>
                </a:lnTo>
                <a:lnTo>
                  <a:pt x="3228" y="2917"/>
                </a:lnTo>
                <a:lnTo>
                  <a:pt x="3233" y="2922"/>
                </a:lnTo>
                <a:lnTo>
                  <a:pt x="3234" y="2926"/>
                </a:lnTo>
                <a:lnTo>
                  <a:pt x="3238" y="2927"/>
                </a:lnTo>
                <a:lnTo>
                  <a:pt x="3241" y="2929"/>
                </a:lnTo>
                <a:lnTo>
                  <a:pt x="3248" y="2927"/>
                </a:lnTo>
                <a:lnTo>
                  <a:pt x="3248" y="2924"/>
                </a:lnTo>
                <a:lnTo>
                  <a:pt x="3250" y="2922"/>
                </a:lnTo>
                <a:lnTo>
                  <a:pt x="3255" y="2920"/>
                </a:lnTo>
                <a:lnTo>
                  <a:pt x="3258" y="2919"/>
                </a:lnTo>
                <a:lnTo>
                  <a:pt x="3260" y="2915"/>
                </a:lnTo>
                <a:lnTo>
                  <a:pt x="3262" y="2907"/>
                </a:lnTo>
                <a:lnTo>
                  <a:pt x="3260" y="2903"/>
                </a:lnTo>
                <a:lnTo>
                  <a:pt x="3258" y="2902"/>
                </a:lnTo>
                <a:lnTo>
                  <a:pt x="3252" y="2900"/>
                </a:lnTo>
                <a:lnTo>
                  <a:pt x="3245" y="2898"/>
                </a:lnTo>
                <a:lnTo>
                  <a:pt x="3241" y="2897"/>
                </a:lnTo>
                <a:lnTo>
                  <a:pt x="3241" y="2893"/>
                </a:lnTo>
                <a:close/>
                <a:moveTo>
                  <a:pt x="3289" y="2736"/>
                </a:moveTo>
                <a:lnTo>
                  <a:pt x="3291" y="2729"/>
                </a:lnTo>
                <a:lnTo>
                  <a:pt x="3289" y="2724"/>
                </a:lnTo>
                <a:lnTo>
                  <a:pt x="3287" y="2719"/>
                </a:lnTo>
                <a:lnTo>
                  <a:pt x="3286" y="2716"/>
                </a:lnTo>
                <a:lnTo>
                  <a:pt x="3279" y="2711"/>
                </a:lnTo>
                <a:lnTo>
                  <a:pt x="3277" y="2707"/>
                </a:lnTo>
                <a:lnTo>
                  <a:pt x="3275" y="2702"/>
                </a:lnTo>
                <a:lnTo>
                  <a:pt x="3263" y="2702"/>
                </a:lnTo>
                <a:lnTo>
                  <a:pt x="3252" y="2702"/>
                </a:lnTo>
                <a:lnTo>
                  <a:pt x="3241" y="2704"/>
                </a:lnTo>
                <a:lnTo>
                  <a:pt x="3234" y="2709"/>
                </a:lnTo>
                <a:lnTo>
                  <a:pt x="3226" y="2709"/>
                </a:lnTo>
                <a:lnTo>
                  <a:pt x="3219" y="2709"/>
                </a:lnTo>
                <a:lnTo>
                  <a:pt x="3214" y="2712"/>
                </a:lnTo>
                <a:lnTo>
                  <a:pt x="3209" y="2714"/>
                </a:lnTo>
                <a:lnTo>
                  <a:pt x="3200" y="2721"/>
                </a:lnTo>
                <a:lnTo>
                  <a:pt x="3194" y="2723"/>
                </a:lnTo>
                <a:lnTo>
                  <a:pt x="3187" y="2723"/>
                </a:lnTo>
                <a:lnTo>
                  <a:pt x="3185" y="2728"/>
                </a:lnTo>
                <a:lnTo>
                  <a:pt x="3182" y="2733"/>
                </a:lnTo>
                <a:lnTo>
                  <a:pt x="3173" y="2740"/>
                </a:lnTo>
                <a:lnTo>
                  <a:pt x="3164" y="2747"/>
                </a:lnTo>
                <a:lnTo>
                  <a:pt x="3161" y="2752"/>
                </a:lnTo>
                <a:lnTo>
                  <a:pt x="3159" y="2757"/>
                </a:lnTo>
                <a:lnTo>
                  <a:pt x="3159" y="2760"/>
                </a:lnTo>
                <a:lnTo>
                  <a:pt x="3158" y="2762"/>
                </a:lnTo>
                <a:lnTo>
                  <a:pt x="3153" y="2764"/>
                </a:lnTo>
                <a:lnTo>
                  <a:pt x="3149" y="2767"/>
                </a:lnTo>
                <a:lnTo>
                  <a:pt x="3147" y="2769"/>
                </a:lnTo>
                <a:lnTo>
                  <a:pt x="3146" y="2770"/>
                </a:lnTo>
                <a:lnTo>
                  <a:pt x="3142" y="2772"/>
                </a:lnTo>
                <a:lnTo>
                  <a:pt x="3141" y="2774"/>
                </a:lnTo>
                <a:lnTo>
                  <a:pt x="3139" y="2781"/>
                </a:lnTo>
                <a:lnTo>
                  <a:pt x="3139" y="2798"/>
                </a:lnTo>
                <a:lnTo>
                  <a:pt x="3142" y="2799"/>
                </a:lnTo>
                <a:lnTo>
                  <a:pt x="3144" y="2803"/>
                </a:lnTo>
                <a:lnTo>
                  <a:pt x="3146" y="2806"/>
                </a:lnTo>
                <a:lnTo>
                  <a:pt x="3146" y="2811"/>
                </a:lnTo>
                <a:lnTo>
                  <a:pt x="3180" y="2811"/>
                </a:lnTo>
                <a:lnTo>
                  <a:pt x="3180" y="2825"/>
                </a:lnTo>
                <a:lnTo>
                  <a:pt x="3188" y="2827"/>
                </a:lnTo>
                <a:lnTo>
                  <a:pt x="3192" y="2828"/>
                </a:lnTo>
                <a:lnTo>
                  <a:pt x="3194" y="2832"/>
                </a:lnTo>
                <a:lnTo>
                  <a:pt x="3202" y="2832"/>
                </a:lnTo>
                <a:lnTo>
                  <a:pt x="3207" y="2830"/>
                </a:lnTo>
                <a:lnTo>
                  <a:pt x="3211" y="2825"/>
                </a:lnTo>
                <a:lnTo>
                  <a:pt x="3212" y="2820"/>
                </a:lnTo>
                <a:lnTo>
                  <a:pt x="3217" y="2810"/>
                </a:lnTo>
                <a:lnTo>
                  <a:pt x="3221" y="2806"/>
                </a:lnTo>
                <a:lnTo>
                  <a:pt x="3228" y="2805"/>
                </a:lnTo>
                <a:lnTo>
                  <a:pt x="3233" y="2805"/>
                </a:lnTo>
                <a:lnTo>
                  <a:pt x="3238" y="2803"/>
                </a:lnTo>
                <a:lnTo>
                  <a:pt x="3241" y="2801"/>
                </a:lnTo>
                <a:lnTo>
                  <a:pt x="3245" y="2798"/>
                </a:lnTo>
                <a:lnTo>
                  <a:pt x="3250" y="2791"/>
                </a:lnTo>
                <a:lnTo>
                  <a:pt x="3255" y="2784"/>
                </a:lnTo>
                <a:lnTo>
                  <a:pt x="3262" y="2784"/>
                </a:lnTo>
                <a:lnTo>
                  <a:pt x="3267" y="2782"/>
                </a:lnTo>
                <a:lnTo>
                  <a:pt x="3275" y="2777"/>
                </a:lnTo>
                <a:lnTo>
                  <a:pt x="3284" y="2772"/>
                </a:lnTo>
                <a:lnTo>
                  <a:pt x="3289" y="2770"/>
                </a:lnTo>
                <a:lnTo>
                  <a:pt x="3296" y="2770"/>
                </a:lnTo>
                <a:lnTo>
                  <a:pt x="3296" y="2765"/>
                </a:lnTo>
                <a:lnTo>
                  <a:pt x="3296" y="2760"/>
                </a:lnTo>
                <a:lnTo>
                  <a:pt x="3291" y="2755"/>
                </a:lnTo>
                <a:lnTo>
                  <a:pt x="3287" y="2748"/>
                </a:lnTo>
                <a:lnTo>
                  <a:pt x="3287" y="2743"/>
                </a:lnTo>
                <a:lnTo>
                  <a:pt x="3289" y="2736"/>
                </a:lnTo>
                <a:close/>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485" name="Freeform 12">
            <a:extLst>
              <a:ext uri="{FF2B5EF4-FFF2-40B4-BE49-F238E27FC236}">
                <a16:creationId xmlns:a16="http://schemas.microsoft.com/office/drawing/2014/main" id="{7C2CEA14-26BA-5941-B03A-E0AADDF5F54A}"/>
              </a:ext>
            </a:extLst>
          </p:cNvPr>
          <p:cNvSpPr>
            <a:spLocks noChangeArrowheads="1"/>
          </p:cNvSpPr>
          <p:nvPr/>
        </p:nvSpPr>
        <p:spPr bwMode="auto">
          <a:xfrm rot="21434252">
            <a:off x="4794778" y="3621007"/>
            <a:ext cx="175283" cy="117399"/>
          </a:xfrm>
          <a:custGeom>
            <a:avLst/>
            <a:gdLst>
              <a:gd name="T0" fmla="*/ 963 w 1005"/>
              <a:gd name="T1" fmla="*/ 55 h 677"/>
              <a:gd name="T2" fmla="*/ 935 w 1005"/>
              <a:gd name="T3" fmla="*/ 21 h 677"/>
              <a:gd name="T4" fmla="*/ 917 w 1005"/>
              <a:gd name="T5" fmla="*/ 5 h 677"/>
              <a:gd name="T6" fmla="*/ 857 w 1005"/>
              <a:gd name="T7" fmla="*/ 16 h 677"/>
              <a:gd name="T8" fmla="*/ 811 w 1005"/>
              <a:gd name="T9" fmla="*/ 50 h 677"/>
              <a:gd name="T10" fmla="*/ 749 w 1005"/>
              <a:gd name="T11" fmla="*/ 58 h 677"/>
              <a:gd name="T12" fmla="*/ 700 w 1005"/>
              <a:gd name="T13" fmla="*/ 75 h 677"/>
              <a:gd name="T14" fmla="*/ 526 w 1005"/>
              <a:gd name="T15" fmla="*/ 89 h 677"/>
              <a:gd name="T16" fmla="*/ 485 w 1005"/>
              <a:gd name="T17" fmla="*/ 116 h 677"/>
              <a:gd name="T18" fmla="*/ 463 w 1005"/>
              <a:gd name="T19" fmla="*/ 133 h 677"/>
              <a:gd name="T20" fmla="*/ 444 w 1005"/>
              <a:gd name="T21" fmla="*/ 147 h 677"/>
              <a:gd name="T22" fmla="*/ 401 w 1005"/>
              <a:gd name="T23" fmla="*/ 183 h 677"/>
              <a:gd name="T24" fmla="*/ 369 w 1005"/>
              <a:gd name="T25" fmla="*/ 178 h 677"/>
              <a:gd name="T26" fmla="*/ 248 w 1005"/>
              <a:gd name="T27" fmla="*/ 166 h 677"/>
              <a:gd name="T28" fmla="*/ 190 w 1005"/>
              <a:gd name="T29" fmla="*/ 150 h 677"/>
              <a:gd name="T30" fmla="*/ 103 w 1005"/>
              <a:gd name="T31" fmla="*/ 174 h 677"/>
              <a:gd name="T32" fmla="*/ 96 w 1005"/>
              <a:gd name="T33" fmla="*/ 185 h 677"/>
              <a:gd name="T34" fmla="*/ 53 w 1005"/>
              <a:gd name="T35" fmla="*/ 217 h 677"/>
              <a:gd name="T36" fmla="*/ 45 w 1005"/>
              <a:gd name="T37" fmla="*/ 219 h 677"/>
              <a:gd name="T38" fmla="*/ 26 w 1005"/>
              <a:gd name="T39" fmla="*/ 224 h 677"/>
              <a:gd name="T40" fmla="*/ 9 w 1005"/>
              <a:gd name="T41" fmla="*/ 307 h 677"/>
              <a:gd name="T42" fmla="*/ 38 w 1005"/>
              <a:gd name="T43" fmla="*/ 301 h 677"/>
              <a:gd name="T44" fmla="*/ 77 w 1005"/>
              <a:gd name="T45" fmla="*/ 313 h 677"/>
              <a:gd name="T46" fmla="*/ 60 w 1005"/>
              <a:gd name="T47" fmla="*/ 372 h 677"/>
              <a:gd name="T48" fmla="*/ 103 w 1005"/>
              <a:gd name="T49" fmla="*/ 417 h 677"/>
              <a:gd name="T50" fmla="*/ 99 w 1005"/>
              <a:gd name="T51" fmla="*/ 478 h 677"/>
              <a:gd name="T52" fmla="*/ 132 w 1005"/>
              <a:gd name="T53" fmla="*/ 522 h 677"/>
              <a:gd name="T54" fmla="*/ 147 w 1005"/>
              <a:gd name="T55" fmla="*/ 568 h 677"/>
              <a:gd name="T56" fmla="*/ 118 w 1005"/>
              <a:gd name="T57" fmla="*/ 606 h 677"/>
              <a:gd name="T58" fmla="*/ 96 w 1005"/>
              <a:gd name="T59" fmla="*/ 630 h 677"/>
              <a:gd name="T60" fmla="*/ 110 w 1005"/>
              <a:gd name="T61" fmla="*/ 655 h 677"/>
              <a:gd name="T62" fmla="*/ 176 w 1005"/>
              <a:gd name="T63" fmla="*/ 671 h 677"/>
              <a:gd name="T64" fmla="*/ 214 w 1005"/>
              <a:gd name="T65" fmla="*/ 664 h 677"/>
              <a:gd name="T66" fmla="*/ 260 w 1005"/>
              <a:gd name="T67" fmla="*/ 642 h 677"/>
              <a:gd name="T68" fmla="*/ 314 w 1005"/>
              <a:gd name="T69" fmla="*/ 614 h 677"/>
              <a:gd name="T70" fmla="*/ 359 w 1005"/>
              <a:gd name="T71" fmla="*/ 602 h 677"/>
              <a:gd name="T72" fmla="*/ 383 w 1005"/>
              <a:gd name="T73" fmla="*/ 550 h 677"/>
              <a:gd name="T74" fmla="*/ 417 w 1005"/>
              <a:gd name="T75" fmla="*/ 533 h 677"/>
              <a:gd name="T76" fmla="*/ 442 w 1005"/>
              <a:gd name="T77" fmla="*/ 577 h 677"/>
              <a:gd name="T78" fmla="*/ 458 w 1005"/>
              <a:gd name="T79" fmla="*/ 587 h 677"/>
              <a:gd name="T80" fmla="*/ 492 w 1005"/>
              <a:gd name="T81" fmla="*/ 614 h 677"/>
              <a:gd name="T82" fmla="*/ 580 w 1005"/>
              <a:gd name="T83" fmla="*/ 614 h 677"/>
              <a:gd name="T84" fmla="*/ 613 w 1005"/>
              <a:gd name="T85" fmla="*/ 631 h 677"/>
              <a:gd name="T86" fmla="*/ 640 w 1005"/>
              <a:gd name="T87" fmla="*/ 618 h 677"/>
              <a:gd name="T88" fmla="*/ 681 w 1005"/>
              <a:gd name="T89" fmla="*/ 616 h 677"/>
              <a:gd name="T90" fmla="*/ 656 w 1005"/>
              <a:gd name="T91" fmla="*/ 567 h 677"/>
              <a:gd name="T92" fmla="*/ 686 w 1005"/>
              <a:gd name="T93" fmla="*/ 538 h 677"/>
              <a:gd name="T94" fmla="*/ 683 w 1005"/>
              <a:gd name="T95" fmla="*/ 498 h 677"/>
              <a:gd name="T96" fmla="*/ 744 w 1005"/>
              <a:gd name="T97" fmla="*/ 464 h 677"/>
              <a:gd name="T98" fmla="*/ 756 w 1005"/>
              <a:gd name="T99" fmla="*/ 451 h 677"/>
              <a:gd name="T100" fmla="*/ 760 w 1005"/>
              <a:gd name="T101" fmla="*/ 427 h 677"/>
              <a:gd name="T102" fmla="*/ 768 w 1005"/>
              <a:gd name="T103" fmla="*/ 410 h 677"/>
              <a:gd name="T104" fmla="*/ 758 w 1005"/>
              <a:gd name="T105" fmla="*/ 335 h 677"/>
              <a:gd name="T106" fmla="*/ 751 w 1005"/>
              <a:gd name="T107" fmla="*/ 297 h 677"/>
              <a:gd name="T108" fmla="*/ 778 w 1005"/>
              <a:gd name="T109" fmla="*/ 273 h 677"/>
              <a:gd name="T110" fmla="*/ 826 w 1005"/>
              <a:gd name="T111" fmla="*/ 246 h 677"/>
              <a:gd name="T112" fmla="*/ 853 w 1005"/>
              <a:gd name="T113" fmla="*/ 225 h 677"/>
              <a:gd name="T114" fmla="*/ 874 w 1005"/>
              <a:gd name="T115" fmla="*/ 205 h 677"/>
              <a:gd name="T116" fmla="*/ 925 w 1005"/>
              <a:gd name="T117" fmla="*/ 219 h 677"/>
              <a:gd name="T118" fmla="*/ 934 w 1005"/>
              <a:gd name="T119" fmla="*/ 193 h 677"/>
              <a:gd name="T120" fmla="*/ 929 w 1005"/>
              <a:gd name="T121" fmla="*/ 152 h 677"/>
              <a:gd name="T122" fmla="*/ 978 w 1005"/>
              <a:gd name="T123" fmla="*/ 142 h 677"/>
              <a:gd name="T124" fmla="*/ 990 w 1005"/>
              <a:gd name="T125" fmla="*/ 99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5" h="677">
                <a:moveTo>
                  <a:pt x="990" y="96"/>
                </a:moveTo>
                <a:lnTo>
                  <a:pt x="990" y="96"/>
                </a:lnTo>
                <a:lnTo>
                  <a:pt x="985" y="87"/>
                </a:lnTo>
                <a:lnTo>
                  <a:pt x="983" y="82"/>
                </a:lnTo>
                <a:lnTo>
                  <a:pt x="983" y="75"/>
                </a:lnTo>
                <a:lnTo>
                  <a:pt x="983" y="75"/>
                </a:lnTo>
                <a:lnTo>
                  <a:pt x="978" y="74"/>
                </a:lnTo>
                <a:lnTo>
                  <a:pt x="973" y="72"/>
                </a:lnTo>
                <a:lnTo>
                  <a:pt x="968" y="63"/>
                </a:lnTo>
                <a:lnTo>
                  <a:pt x="963" y="55"/>
                </a:lnTo>
                <a:lnTo>
                  <a:pt x="959" y="52"/>
                </a:lnTo>
                <a:lnTo>
                  <a:pt x="956" y="48"/>
                </a:lnTo>
                <a:lnTo>
                  <a:pt x="956" y="34"/>
                </a:lnTo>
                <a:lnTo>
                  <a:pt x="956" y="34"/>
                </a:lnTo>
                <a:lnTo>
                  <a:pt x="947" y="29"/>
                </a:lnTo>
                <a:lnTo>
                  <a:pt x="944" y="26"/>
                </a:lnTo>
                <a:lnTo>
                  <a:pt x="942" y="21"/>
                </a:lnTo>
                <a:lnTo>
                  <a:pt x="942" y="21"/>
                </a:lnTo>
                <a:lnTo>
                  <a:pt x="939" y="21"/>
                </a:lnTo>
                <a:lnTo>
                  <a:pt x="935" y="21"/>
                </a:lnTo>
                <a:lnTo>
                  <a:pt x="930" y="21"/>
                </a:lnTo>
                <a:lnTo>
                  <a:pt x="929" y="21"/>
                </a:lnTo>
                <a:lnTo>
                  <a:pt x="929" y="21"/>
                </a:lnTo>
                <a:lnTo>
                  <a:pt x="927" y="16"/>
                </a:lnTo>
                <a:lnTo>
                  <a:pt x="927" y="12"/>
                </a:lnTo>
                <a:lnTo>
                  <a:pt x="927" y="9"/>
                </a:lnTo>
                <a:lnTo>
                  <a:pt x="922" y="7"/>
                </a:lnTo>
                <a:lnTo>
                  <a:pt x="922" y="7"/>
                </a:lnTo>
                <a:lnTo>
                  <a:pt x="918" y="7"/>
                </a:lnTo>
                <a:lnTo>
                  <a:pt x="917" y="5"/>
                </a:lnTo>
                <a:lnTo>
                  <a:pt x="915" y="0"/>
                </a:lnTo>
                <a:lnTo>
                  <a:pt x="915" y="0"/>
                </a:lnTo>
                <a:lnTo>
                  <a:pt x="911" y="0"/>
                </a:lnTo>
                <a:lnTo>
                  <a:pt x="910" y="2"/>
                </a:lnTo>
                <a:lnTo>
                  <a:pt x="908" y="7"/>
                </a:lnTo>
                <a:lnTo>
                  <a:pt x="881" y="7"/>
                </a:lnTo>
                <a:lnTo>
                  <a:pt x="881" y="7"/>
                </a:lnTo>
                <a:lnTo>
                  <a:pt x="872" y="9"/>
                </a:lnTo>
                <a:lnTo>
                  <a:pt x="864" y="11"/>
                </a:lnTo>
                <a:lnTo>
                  <a:pt x="857" y="16"/>
                </a:lnTo>
                <a:lnTo>
                  <a:pt x="853" y="21"/>
                </a:lnTo>
                <a:lnTo>
                  <a:pt x="840" y="21"/>
                </a:lnTo>
                <a:lnTo>
                  <a:pt x="840" y="34"/>
                </a:lnTo>
                <a:lnTo>
                  <a:pt x="840" y="34"/>
                </a:lnTo>
                <a:lnTo>
                  <a:pt x="835" y="38"/>
                </a:lnTo>
                <a:lnTo>
                  <a:pt x="830" y="41"/>
                </a:lnTo>
                <a:lnTo>
                  <a:pt x="825" y="45"/>
                </a:lnTo>
                <a:lnTo>
                  <a:pt x="819" y="48"/>
                </a:lnTo>
                <a:lnTo>
                  <a:pt x="819" y="48"/>
                </a:lnTo>
                <a:lnTo>
                  <a:pt x="811" y="50"/>
                </a:lnTo>
                <a:lnTo>
                  <a:pt x="802" y="48"/>
                </a:lnTo>
                <a:lnTo>
                  <a:pt x="794" y="48"/>
                </a:lnTo>
                <a:lnTo>
                  <a:pt x="785" y="48"/>
                </a:lnTo>
                <a:lnTo>
                  <a:pt x="785" y="48"/>
                </a:lnTo>
                <a:lnTo>
                  <a:pt x="778" y="52"/>
                </a:lnTo>
                <a:lnTo>
                  <a:pt x="772" y="55"/>
                </a:lnTo>
                <a:lnTo>
                  <a:pt x="761" y="55"/>
                </a:lnTo>
                <a:lnTo>
                  <a:pt x="751" y="55"/>
                </a:lnTo>
                <a:lnTo>
                  <a:pt x="751" y="55"/>
                </a:lnTo>
                <a:lnTo>
                  <a:pt x="749" y="58"/>
                </a:lnTo>
                <a:lnTo>
                  <a:pt x="748" y="60"/>
                </a:lnTo>
                <a:lnTo>
                  <a:pt x="741" y="62"/>
                </a:lnTo>
                <a:lnTo>
                  <a:pt x="734" y="63"/>
                </a:lnTo>
                <a:lnTo>
                  <a:pt x="731" y="65"/>
                </a:lnTo>
                <a:lnTo>
                  <a:pt x="731" y="69"/>
                </a:lnTo>
                <a:lnTo>
                  <a:pt x="731" y="69"/>
                </a:lnTo>
                <a:lnTo>
                  <a:pt x="722" y="69"/>
                </a:lnTo>
                <a:lnTo>
                  <a:pt x="714" y="70"/>
                </a:lnTo>
                <a:lnTo>
                  <a:pt x="707" y="74"/>
                </a:lnTo>
                <a:lnTo>
                  <a:pt x="700" y="75"/>
                </a:lnTo>
                <a:lnTo>
                  <a:pt x="688" y="84"/>
                </a:lnTo>
                <a:lnTo>
                  <a:pt x="676" y="89"/>
                </a:lnTo>
                <a:lnTo>
                  <a:pt x="676" y="89"/>
                </a:lnTo>
                <a:lnTo>
                  <a:pt x="659" y="86"/>
                </a:lnTo>
                <a:lnTo>
                  <a:pt x="640" y="84"/>
                </a:lnTo>
                <a:lnTo>
                  <a:pt x="601" y="82"/>
                </a:lnTo>
                <a:lnTo>
                  <a:pt x="562" y="84"/>
                </a:lnTo>
                <a:lnTo>
                  <a:pt x="543" y="86"/>
                </a:lnTo>
                <a:lnTo>
                  <a:pt x="526" y="89"/>
                </a:lnTo>
                <a:lnTo>
                  <a:pt x="526" y="89"/>
                </a:lnTo>
                <a:lnTo>
                  <a:pt x="519" y="92"/>
                </a:lnTo>
                <a:lnTo>
                  <a:pt x="512" y="96"/>
                </a:lnTo>
                <a:lnTo>
                  <a:pt x="512" y="96"/>
                </a:lnTo>
                <a:lnTo>
                  <a:pt x="509" y="96"/>
                </a:lnTo>
                <a:lnTo>
                  <a:pt x="505" y="96"/>
                </a:lnTo>
                <a:lnTo>
                  <a:pt x="505" y="96"/>
                </a:lnTo>
                <a:lnTo>
                  <a:pt x="505" y="99"/>
                </a:lnTo>
                <a:lnTo>
                  <a:pt x="505" y="103"/>
                </a:lnTo>
                <a:lnTo>
                  <a:pt x="505" y="103"/>
                </a:lnTo>
                <a:lnTo>
                  <a:pt x="485" y="116"/>
                </a:lnTo>
                <a:lnTo>
                  <a:pt x="485" y="116"/>
                </a:lnTo>
                <a:lnTo>
                  <a:pt x="482" y="123"/>
                </a:lnTo>
                <a:lnTo>
                  <a:pt x="478" y="130"/>
                </a:lnTo>
                <a:lnTo>
                  <a:pt x="478" y="130"/>
                </a:lnTo>
                <a:lnTo>
                  <a:pt x="475" y="130"/>
                </a:lnTo>
                <a:lnTo>
                  <a:pt x="471" y="130"/>
                </a:lnTo>
                <a:lnTo>
                  <a:pt x="468" y="130"/>
                </a:lnTo>
                <a:lnTo>
                  <a:pt x="464" y="130"/>
                </a:lnTo>
                <a:lnTo>
                  <a:pt x="464" y="130"/>
                </a:lnTo>
                <a:lnTo>
                  <a:pt x="463" y="133"/>
                </a:lnTo>
                <a:lnTo>
                  <a:pt x="461" y="137"/>
                </a:lnTo>
                <a:lnTo>
                  <a:pt x="459" y="142"/>
                </a:lnTo>
                <a:lnTo>
                  <a:pt x="458" y="144"/>
                </a:lnTo>
                <a:lnTo>
                  <a:pt x="458" y="144"/>
                </a:lnTo>
                <a:lnTo>
                  <a:pt x="454" y="144"/>
                </a:lnTo>
                <a:lnTo>
                  <a:pt x="451" y="144"/>
                </a:lnTo>
                <a:lnTo>
                  <a:pt x="447" y="144"/>
                </a:lnTo>
                <a:lnTo>
                  <a:pt x="444" y="144"/>
                </a:lnTo>
                <a:lnTo>
                  <a:pt x="444" y="144"/>
                </a:lnTo>
                <a:lnTo>
                  <a:pt x="444" y="147"/>
                </a:lnTo>
                <a:lnTo>
                  <a:pt x="442" y="149"/>
                </a:lnTo>
                <a:lnTo>
                  <a:pt x="437" y="150"/>
                </a:lnTo>
                <a:lnTo>
                  <a:pt x="437" y="150"/>
                </a:lnTo>
                <a:lnTo>
                  <a:pt x="427" y="166"/>
                </a:lnTo>
                <a:lnTo>
                  <a:pt x="418" y="174"/>
                </a:lnTo>
                <a:lnTo>
                  <a:pt x="415" y="176"/>
                </a:lnTo>
                <a:lnTo>
                  <a:pt x="410" y="178"/>
                </a:lnTo>
                <a:lnTo>
                  <a:pt x="410" y="178"/>
                </a:lnTo>
                <a:lnTo>
                  <a:pt x="405" y="179"/>
                </a:lnTo>
                <a:lnTo>
                  <a:pt x="401" y="183"/>
                </a:lnTo>
                <a:lnTo>
                  <a:pt x="398" y="186"/>
                </a:lnTo>
                <a:lnTo>
                  <a:pt x="396" y="191"/>
                </a:lnTo>
                <a:lnTo>
                  <a:pt x="396" y="191"/>
                </a:lnTo>
                <a:lnTo>
                  <a:pt x="389" y="191"/>
                </a:lnTo>
                <a:lnTo>
                  <a:pt x="384" y="191"/>
                </a:lnTo>
                <a:lnTo>
                  <a:pt x="381" y="188"/>
                </a:lnTo>
                <a:lnTo>
                  <a:pt x="379" y="185"/>
                </a:lnTo>
                <a:lnTo>
                  <a:pt x="376" y="181"/>
                </a:lnTo>
                <a:lnTo>
                  <a:pt x="374" y="178"/>
                </a:lnTo>
                <a:lnTo>
                  <a:pt x="369" y="178"/>
                </a:lnTo>
                <a:lnTo>
                  <a:pt x="362" y="178"/>
                </a:lnTo>
                <a:lnTo>
                  <a:pt x="287" y="178"/>
                </a:lnTo>
                <a:lnTo>
                  <a:pt x="287" y="178"/>
                </a:lnTo>
                <a:lnTo>
                  <a:pt x="279" y="176"/>
                </a:lnTo>
                <a:lnTo>
                  <a:pt x="274" y="174"/>
                </a:lnTo>
                <a:lnTo>
                  <a:pt x="268" y="171"/>
                </a:lnTo>
                <a:lnTo>
                  <a:pt x="260" y="171"/>
                </a:lnTo>
                <a:lnTo>
                  <a:pt x="260" y="171"/>
                </a:lnTo>
                <a:lnTo>
                  <a:pt x="255" y="167"/>
                </a:lnTo>
                <a:lnTo>
                  <a:pt x="248" y="166"/>
                </a:lnTo>
                <a:lnTo>
                  <a:pt x="243" y="162"/>
                </a:lnTo>
                <a:lnTo>
                  <a:pt x="241" y="161"/>
                </a:lnTo>
                <a:lnTo>
                  <a:pt x="239" y="157"/>
                </a:lnTo>
                <a:lnTo>
                  <a:pt x="239" y="157"/>
                </a:lnTo>
                <a:lnTo>
                  <a:pt x="229" y="157"/>
                </a:lnTo>
                <a:lnTo>
                  <a:pt x="219" y="157"/>
                </a:lnTo>
                <a:lnTo>
                  <a:pt x="212" y="154"/>
                </a:lnTo>
                <a:lnTo>
                  <a:pt x="205" y="150"/>
                </a:lnTo>
                <a:lnTo>
                  <a:pt x="205" y="150"/>
                </a:lnTo>
                <a:lnTo>
                  <a:pt x="190" y="150"/>
                </a:lnTo>
                <a:lnTo>
                  <a:pt x="176" y="150"/>
                </a:lnTo>
                <a:lnTo>
                  <a:pt x="163" y="150"/>
                </a:lnTo>
                <a:lnTo>
                  <a:pt x="151" y="150"/>
                </a:lnTo>
                <a:lnTo>
                  <a:pt x="151" y="150"/>
                </a:lnTo>
                <a:lnTo>
                  <a:pt x="137" y="154"/>
                </a:lnTo>
                <a:lnTo>
                  <a:pt x="125" y="159"/>
                </a:lnTo>
                <a:lnTo>
                  <a:pt x="113" y="166"/>
                </a:lnTo>
                <a:lnTo>
                  <a:pt x="103" y="171"/>
                </a:lnTo>
                <a:lnTo>
                  <a:pt x="103" y="171"/>
                </a:lnTo>
                <a:lnTo>
                  <a:pt x="103" y="174"/>
                </a:lnTo>
                <a:lnTo>
                  <a:pt x="103" y="174"/>
                </a:lnTo>
                <a:lnTo>
                  <a:pt x="103" y="174"/>
                </a:lnTo>
                <a:lnTo>
                  <a:pt x="103" y="174"/>
                </a:lnTo>
                <a:lnTo>
                  <a:pt x="101" y="176"/>
                </a:lnTo>
                <a:lnTo>
                  <a:pt x="101" y="176"/>
                </a:lnTo>
                <a:lnTo>
                  <a:pt x="101" y="176"/>
                </a:lnTo>
                <a:lnTo>
                  <a:pt x="101" y="176"/>
                </a:lnTo>
                <a:lnTo>
                  <a:pt x="98" y="179"/>
                </a:lnTo>
                <a:lnTo>
                  <a:pt x="96" y="185"/>
                </a:lnTo>
                <a:lnTo>
                  <a:pt x="96" y="185"/>
                </a:lnTo>
                <a:lnTo>
                  <a:pt x="91" y="185"/>
                </a:lnTo>
                <a:lnTo>
                  <a:pt x="88" y="186"/>
                </a:lnTo>
                <a:lnTo>
                  <a:pt x="84" y="188"/>
                </a:lnTo>
                <a:lnTo>
                  <a:pt x="82" y="191"/>
                </a:lnTo>
                <a:lnTo>
                  <a:pt x="82" y="191"/>
                </a:lnTo>
                <a:lnTo>
                  <a:pt x="77" y="193"/>
                </a:lnTo>
                <a:lnTo>
                  <a:pt x="74" y="196"/>
                </a:lnTo>
                <a:lnTo>
                  <a:pt x="67" y="203"/>
                </a:lnTo>
                <a:lnTo>
                  <a:pt x="60" y="210"/>
                </a:lnTo>
                <a:lnTo>
                  <a:pt x="53" y="217"/>
                </a:lnTo>
                <a:lnTo>
                  <a:pt x="53" y="217"/>
                </a:lnTo>
                <a:lnTo>
                  <a:pt x="52" y="217"/>
                </a:lnTo>
                <a:lnTo>
                  <a:pt x="52" y="217"/>
                </a:lnTo>
                <a:lnTo>
                  <a:pt x="50" y="217"/>
                </a:lnTo>
                <a:lnTo>
                  <a:pt x="50" y="217"/>
                </a:lnTo>
                <a:lnTo>
                  <a:pt x="48" y="219"/>
                </a:lnTo>
                <a:lnTo>
                  <a:pt x="48" y="219"/>
                </a:lnTo>
                <a:lnTo>
                  <a:pt x="48" y="219"/>
                </a:lnTo>
                <a:lnTo>
                  <a:pt x="48" y="219"/>
                </a:lnTo>
                <a:lnTo>
                  <a:pt x="45" y="219"/>
                </a:lnTo>
                <a:lnTo>
                  <a:pt x="45" y="219"/>
                </a:lnTo>
                <a:lnTo>
                  <a:pt x="43" y="219"/>
                </a:lnTo>
                <a:lnTo>
                  <a:pt x="43" y="219"/>
                </a:lnTo>
                <a:lnTo>
                  <a:pt x="41" y="219"/>
                </a:lnTo>
                <a:lnTo>
                  <a:pt x="41" y="219"/>
                </a:lnTo>
                <a:lnTo>
                  <a:pt x="40" y="219"/>
                </a:lnTo>
                <a:lnTo>
                  <a:pt x="40" y="219"/>
                </a:lnTo>
                <a:lnTo>
                  <a:pt x="35" y="219"/>
                </a:lnTo>
                <a:lnTo>
                  <a:pt x="35" y="219"/>
                </a:lnTo>
                <a:lnTo>
                  <a:pt x="26" y="224"/>
                </a:lnTo>
                <a:lnTo>
                  <a:pt x="19" y="232"/>
                </a:lnTo>
                <a:lnTo>
                  <a:pt x="12" y="241"/>
                </a:lnTo>
                <a:lnTo>
                  <a:pt x="9" y="251"/>
                </a:lnTo>
                <a:lnTo>
                  <a:pt x="6" y="263"/>
                </a:lnTo>
                <a:lnTo>
                  <a:pt x="4" y="275"/>
                </a:lnTo>
                <a:lnTo>
                  <a:pt x="0" y="301"/>
                </a:lnTo>
                <a:lnTo>
                  <a:pt x="0" y="301"/>
                </a:lnTo>
                <a:lnTo>
                  <a:pt x="4" y="302"/>
                </a:lnTo>
                <a:lnTo>
                  <a:pt x="7" y="304"/>
                </a:lnTo>
                <a:lnTo>
                  <a:pt x="9" y="307"/>
                </a:lnTo>
                <a:lnTo>
                  <a:pt x="14" y="307"/>
                </a:lnTo>
                <a:lnTo>
                  <a:pt x="14" y="307"/>
                </a:lnTo>
                <a:lnTo>
                  <a:pt x="16" y="304"/>
                </a:lnTo>
                <a:lnTo>
                  <a:pt x="18" y="302"/>
                </a:lnTo>
                <a:lnTo>
                  <a:pt x="21" y="301"/>
                </a:lnTo>
                <a:lnTo>
                  <a:pt x="21" y="301"/>
                </a:lnTo>
                <a:lnTo>
                  <a:pt x="28" y="301"/>
                </a:lnTo>
                <a:lnTo>
                  <a:pt x="28" y="301"/>
                </a:lnTo>
                <a:lnTo>
                  <a:pt x="31" y="301"/>
                </a:lnTo>
                <a:lnTo>
                  <a:pt x="38" y="301"/>
                </a:lnTo>
                <a:lnTo>
                  <a:pt x="48" y="301"/>
                </a:lnTo>
                <a:lnTo>
                  <a:pt x="53" y="301"/>
                </a:lnTo>
                <a:lnTo>
                  <a:pt x="58" y="301"/>
                </a:lnTo>
                <a:lnTo>
                  <a:pt x="62" y="302"/>
                </a:lnTo>
                <a:lnTo>
                  <a:pt x="62" y="307"/>
                </a:lnTo>
                <a:lnTo>
                  <a:pt x="62" y="307"/>
                </a:lnTo>
                <a:lnTo>
                  <a:pt x="67" y="307"/>
                </a:lnTo>
                <a:lnTo>
                  <a:pt x="72" y="307"/>
                </a:lnTo>
                <a:lnTo>
                  <a:pt x="76" y="309"/>
                </a:lnTo>
                <a:lnTo>
                  <a:pt x="77" y="313"/>
                </a:lnTo>
                <a:lnTo>
                  <a:pt x="82" y="318"/>
                </a:lnTo>
                <a:lnTo>
                  <a:pt x="84" y="321"/>
                </a:lnTo>
                <a:lnTo>
                  <a:pt x="89" y="321"/>
                </a:lnTo>
                <a:lnTo>
                  <a:pt x="89" y="321"/>
                </a:lnTo>
                <a:lnTo>
                  <a:pt x="88" y="333"/>
                </a:lnTo>
                <a:lnTo>
                  <a:pt x="84" y="343"/>
                </a:lnTo>
                <a:lnTo>
                  <a:pt x="76" y="362"/>
                </a:lnTo>
                <a:lnTo>
                  <a:pt x="76" y="362"/>
                </a:lnTo>
                <a:lnTo>
                  <a:pt x="67" y="367"/>
                </a:lnTo>
                <a:lnTo>
                  <a:pt x="60" y="372"/>
                </a:lnTo>
                <a:lnTo>
                  <a:pt x="58" y="374"/>
                </a:lnTo>
                <a:lnTo>
                  <a:pt x="57" y="379"/>
                </a:lnTo>
                <a:lnTo>
                  <a:pt x="55" y="384"/>
                </a:lnTo>
                <a:lnTo>
                  <a:pt x="55" y="389"/>
                </a:lnTo>
                <a:lnTo>
                  <a:pt x="55" y="389"/>
                </a:lnTo>
                <a:lnTo>
                  <a:pt x="55" y="396"/>
                </a:lnTo>
                <a:lnTo>
                  <a:pt x="58" y="403"/>
                </a:lnTo>
                <a:lnTo>
                  <a:pt x="62" y="408"/>
                </a:lnTo>
                <a:lnTo>
                  <a:pt x="62" y="417"/>
                </a:lnTo>
                <a:lnTo>
                  <a:pt x="103" y="417"/>
                </a:lnTo>
                <a:lnTo>
                  <a:pt x="103" y="417"/>
                </a:lnTo>
                <a:lnTo>
                  <a:pt x="99" y="425"/>
                </a:lnTo>
                <a:lnTo>
                  <a:pt x="96" y="434"/>
                </a:lnTo>
                <a:lnTo>
                  <a:pt x="93" y="442"/>
                </a:lnTo>
                <a:lnTo>
                  <a:pt x="89" y="451"/>
                </a:lnTo>
                <a:lnTo>
                  <a:pt x="89" y="451"/>
                </a:lnTo>
                <a:lnTo>
                  <a:pt x="89" y="458"/>
                </a:lnTo>
                <a:lnTo>
                  <a:pt x="91" y="464"/>
                </a:lnTo>
                <a:lnTo>
                  <a:pt x="98" y="473"/>
                </a:lnTo>
                <a:lnTo>
                  <a:pt x="99" y="478"/>
                </a:lnTo>
                <a:lnTo>
                  <a:pt x="103" y="483"/>
                </a:lnTo>
                <a:lnTo>
                  <a:pt x="103" y="490"/>
                </a:lnTo>
                <a:lnTo>
                  <a:pt x="103" y="498"/>
                </a:lnTo>
                <a:lnTo>
                  <a:pt x="103" y="498"/>
                </a:lnTo>
                <a:lnTo>
                  <a:pt x="110" y="498"/>
                </a:lnTo>
                <a:lnTo>
                  <a:pt x="117" y="500"/>
                </a:lnTo>
                <a:lnTo>
                  <a:pt x="120" y="504"/>
                </a:lnTo>
                <a:lnTo>
                  <a:pt x="123" y="509"/>
                </a:lnTo>
                <a:lnTo>
                  <a:pt x="129" y="519"/>
                </a:lnTo>
                <a:lnTo>
                  <a:pt x="132" y="522"/>
                </a:lnTo>
                <a:lnTo>
                  <a:pt x="137" y="526"/>
                </a:lnTo>
                <a:lnTo>
                  <a:pt x="137" y="526"/>
                </a:lnTo>
                <a:lnTo>
                  <a:pt x="137" y="533"/>
                </a:lnTo>
                <a:lnTo>
                  <a:pt x="139" y="538"/>
                </a:lnTo>
                <a:lnTo>
                  <a:pt x="144" y="546"/>
                </a:lnTo>
                <a:lnTo>
                  <a:pt x="149" y="555"/>
                </a:lnTo>
                <a:lnTo>
                  <a:pt x="151" y="560"/>
                </a:lnTo>
                <a:lnTo>
                  <a:pt x="151" y="567"/>
                </a:lnTo>
                <a:lnTo>
                  <a:pt x="151" y="567"/>
                </a:lnTo>
                <a:lnTo>
                  <a:pt x="147" y="568"/>
                </a:lnTo>
                <a:lnTo>
                  <a:pt x="146" y="570"/>
                </a:lnTo>
                <a:lnTo>
                  <a:pt x="144" y="577"/>
                </a:lnTo>
                <a:lnTo>
                  <a:pt x="144" y="594"/>
                </a:lnTo>
                <a:lnTo>
                  <a:pt x="144" y="594"/>
                </a:lnTo>
                <a:lnTo>
                  <a:pt x="135" y="599"/>
                </a:lnTo>
                <a:lnTo>
                  <a:pt x="130" y="601"/>
                </a:lnTo>
                <a:lnTo>
                  <a:pt x="123" y="601"/>
                </a:lnTo>
                <a:lnTo>
                  <a:pt x="123" y="601"/>
                </a:lnTo>
                <a:lnTo>
                  <a:pt x="120" y="602"/>
                </a:lnTo>
                <a:lnTo>
                  <a:pt x="118" y="606"/>
                </a:lnTo>
                <a:lnTo>
                  <a:pt x="117" y="614"/>
                </a:lnTo>
                <a:lnTo>
                  <a:pt x="117" y="614"/>
                </a:lnTo>
                <a:lnTo>
                  <a:pt x="99" y="614"/>
                </a:lnTo>
                <a:lnTo>
                  <a:pt x="93" y="616"/>
                </a:lnTo>
                <a:lnTo>
                  <a:pt x="91" y="618"/>
                </a:lnTo>
                <a:lnTo>
                  <a:pt x="89" y="621"/>
                </a:lnTo>
                <a:lnTo>
                  <a:pt x="89" y="621"/>
                </a:lnTo>
                <a:lnTo>
                  <a:pt x="93" y="623"/>
                </a:lnTo>
                <a:lnTo>
                  <a:pt x="94" y="626"/>
                </a:lnTo>
                <a:lnTo>
                  <a:pt x="96" y="630"/>
                </a:lnTo>
                <a:lnTo>
                  <a:pt x="96" y="635"/>
                </a:lnTo>
                <a:lnTo>
                  <a:pt x="96" y="635"/>
                </a:lnTo>
                <a:lnTo>
                  <a:pt x="96" y="640"/>
                </a:lnTo>
                <a:lnTo>
                  <a:pt x="99" y="642"/>
                </a:lnTo>
                <a:lnTo>
                  <a:pt x="101" y="645"/>
                </a:lnTo>
                <a:lnTo>
                  <a:pt x="103" y="649"/>
                </a:lnTo>
                <a:lnTo>
                  <a:pt x="103" y="649"/>
                </a:lnTo>
                <a:lnTo>
                  <a:pt x="108" y="650"/>
                </a:lnTo>
                <a:lnTo>
                  <a:pt x="110" y="652"/>
                </a:lnTo>
                <a:lnTo>
                  <a:pt x="110" y="655"/>
                </a:lnTo>
                <a:lnTo>
                  <a:pt x="158" y="655"/>
                </a:lnTo>
                <a:lnTo>
                  <a:pt x="158" y="655"/>
                </a:lnTo>
                <a:lnTo>
                  <a:pt x="158" y="659"/>
                </a:lnTo>
                <a:lnTo>
                  <a:pt x="159" y="660"/>
                </a:lnTo>
                <a:lnTo>
                  <a:pt x="164" y="662"/>
                </a:lnTo>
                <a:lnTo>
                  <a:pt x="168" y="666"/>
                </a:lnTo>
                <a:lnTo>
                  <a:pt x="170" y="667"/>
                </a:lnTo>
                <a:lnTo>
                  <a:pt x="171" y="669"/>
                </a:lnTo>
                <a:lnTo>
                  <a:pt x="171" y="669"/>
                </a:lnTo>
                <a:lnTo>
                  <a:pt x="176" y="671"/>
                </a:lnTo>
                <a:lnTo>
                  <a:pt x="180" y="674"/>
                </a:lnTo>
                <a:lnTo>
                  <a:pt x="185" y="676"/>
                </a:lnTo>
                <a:lnTo>
                  <a:pt x="192" y="676"/>
                </a:lnTo>
                <a:lnTo>
                  <a:pt x="192" y="676"/>
                </a:lnTo>
                <a:lnTo>
                  <a:pt x="193" y="671"/>
                </a:lnTo>
                <a:lnTo>
                  <a:pt x="198" y="669"/>
                </a:lnTo>
                <a:lnTo>
                  <a:pt x="205" y="669"/>
                </a:lnTo>
                <a:lnTo>
                  <a:pt x="212" y="669"/>
                </a:lnTo>
                <a:lnTo>
                  <a:pt x="212" y="669"/>
                </a:lnTo>
                <a:lnTo>
                  <a:pt x="214" y="664"/>
                </a:lnTo>
                <a:lnTo>
                  <a:pt x="219" y="662"/>
                </a:lnTo>
                <a:lnTo>
                  <a:pt x="226" y="662"/>
                </a:lnTo>
                <a:lnTo>
                  <a:pt x="233" y="662"/>
                </a:lnTo>
                <a:lnTo>
                  <a:pt x="233" y="662"/>
                </a:lnTo>
                <a:lnTo>
                  <a:pt x="236" y="655"/>
                </a:lnTo>
                <a:lnTo>
                  <a:pt x="241" y="649"/>
                </a:lnTo>
                <a:lnTo>
                  <a:pt x="245" y="645"/>
                </a:lnTo>
                <a:lnTo>
                  <a:pt x="250" y="643"/>
                </a:lnTo>
                <a:lnTo>
                  <a:pt x="255" y="642"/>
                </a:lnTo>
                <a:lnTo>
                  <a:pt x="260" y="642"/>
                </a:lnTo>
                <a:lnTo>
                  <a:pt x="301" y="642"/>
                </a:lnTo>
                <a:lnTo>
                  <a:pt x="301" y="642"/>
                </a:lnTo>
                <a:lnTo>
                  <a:pt x="301" y="638"/>
                </a:lnTo>
                <a:lnTo>
                  <a:pt x="304" y="635"/>
                </a:lnTo>
                <a:lnTo>
                  <a:pt x="306" y="631"/>
                </a:lnTo>
                <a:lnTo>
                  <a:pt x="308" y="628"/>
                </a:lnTo>
                <a:lnTo>
                  <a:pt x="308" y="628"/>
                </a:lnTo>
                <a:lnTo>
                  <a:pt x="309" y="620"/>
                </a:lnTo>
                <a:lnTo>
                  <a:pt x="311" y="616"/>
                </a:lnTo>
                <a:lnTo>
                  <a:pt x="314" y="614"/>
                </a:lnTo>
                <a:lnTo>
                  <a:pt x="314" y="614"/>
                </a:lnTo>
                <a:lnTo>
                  <a:pt x="323" y="614"/>
                </a:lnTo>
                <a:lnTo>
                  <a:pt x="328" y="618"/>
                </a:lnTo>
                <a:lnTo>
                  <a:pt x="333" y="620"/>
                </a:lnTo>
                <a:lnTo>
                  <a:pt x="342" y="621"/>
                </a:lnTo>
                <a:lnTo>
                  <a:pt x="342" y="621"/>
                </a:lnTo>
                <a:lnTo>
                  <a:pt x="345" y="614"/>
                </a:lnTo>
                <a:lnTo>
                  <a:pt x="350" y="608"/>
                </a:lnTo>
                <a:lnTo>
                  <a:pt x="354" y="604"/>
                </a:lnTo>
                <a:lnTo>
                  <a:pt x="359" y="602"/>
                </a:lnTo>
                <a:lnTo>
                  <a:pt x="364" y="601"/>
                </a:lnTo>
                <a:lnTo>
                  <a:pt x="369" y="601"/>
                </a:lnTo>
                <a:lnTo>
                  <a:pt x="369" y="560"/>
                </a:lnTo>
                <a:lnTo>
                  <a:pt x="369" y="560"/>
                </a:lnTo>
                <a:lnTo>
                  <a:pt x="372" y="560"/>
                </a:lnTo>
                <a:lnTo>
                  <a:pt x="376" y="556"/>
                </a:lnTo>
                <a:lnTo>
                  <a:pt x="379" y="555"/>
                </a:lnTo>
                <a:lnTo>
                  <a:pt x="383" y="553"/>
                </a:lnTo>
                <a:lnTo>
                  <a:pt x="383" y="553"/>
                </a:lnTo>
                <a:lnTo>
                  <a:pt x="383" y="550"/>
                </a:lnTo>
                <a:lnTo>
                  <a:pt x="384" y="548"/>
                </a:lnTo>
                <a:lnTo>
                  <a:pt x="389" y="546"/>
                </a:lnTo>
                <a:lnTo>
                  <a:pt x="393" y="543"/>
                </a:lnTo>
                <a:lnTo>
                  <a:pt x="395" y="541"/>
                </a:lnTo>
                <a:lnTo>
                  <a:pt x="396" y="539"/>
                </a:lnTo>
                <a:lnTo>
                  <a:pt x="396" y="539"/>
                </a:lnTo>
                <a:lnTo>
                  <a:pt x="401" y="538"/>
                </a:lnTo>
                <a:lnTo>
                  <a:pt x="405" y="536"/>
                </a:lnTo>
                <a:lnTo>
                  <a:pt x="410" y="533"/>
                </a:lnTo>
                <a:lnTo>
                  <a:pt x="417" y="533"/>
                </a:lnTo>
                <a:lnTo>
                  <a:pt x="417" y="533"/>
                </a:lnTo>
                <a:lnTo>
                  <a:pt x="422" y="541"/>
                </a:lnTo>
                <a:lnTo>
                  <a:pt x="427" y="550"/>
                </a:lnTo>
                <a:lnTo>
                  <a:pt x="434" y="556"/>
                </a:lnTo>
                <a:lnTo>
                  <a:pt x="437" y="567"/>
                </a:lnTo>
                <a:lnTo>
                  <a:pt x="437" y="567"/>
                </a:lnTo>
                <a:lnTo>
                  <a:pt x="441" y="567"/>
                </a:lnTo>
                <a:lnTo>
                  <a:pt x="441" y="567"/>
                </a:lnTo>
                <a:lnTo>
                  <a:pt x="442" y="572"/>
                </a:lnTo>
                <a:lnTo>
                  <a:pt x="442" y="577"/>
                </a:lnTo>
                <a:lnTo>
                  <a:pt x="444" y="580"/>
                </a:lnTo>
                <a:lnTo>
                  <a:pt x="444" y="580"/>
                </a:lnTo>
                <a:lnTo>
                  <a:pt x="447" y="580"/>
                </a:lnTo>
                <a:lnTo>
                  <a:pt x="451" y="580"/>
                </a:lnTo>
                <a:lnTo>
                  <a:pt x="454" y="580"/>
                </a:lnTo>
                <a:lnTo>
                  <a:pt x="458" y="580"/>
                </a:lnTo>
                <a:lnTo>
                  <a:pt x="458" y="580"/>
                </a:lnTo>
                <a:lnTo>
                  <a:pt x="458" y="584"/>
                </a:lnTo>
                <a:lnTo>
                  <a:pt x="458" y="587"/>
                </a:lnTo>
                <a:lnTo>
                  <a:pt x="458" y="587"/>
                </a:lnTo>
                <a:lnTo>
                  <a:pt x="461" y="594"/>
                </a:lnTo>
                <a:lnTo>
                  <a:pt x="464" y="601"/>
                </a:lnTo>
                <a:lnTo>
                  <a:pt x="464" y="601"/>
                </a:lnTo>
                <a:lnTo>
                  <a:pt x="471" y="601"/>
                </a:lnTo>
                <a:lnTo>
                  <a:pt x="476" y="601"/>
                </a:lnTo>
                <a:lnTo>
                  <a:pt x="478" y="604"/>
                </a:lnTo>
                <a:lnTo>
                  <a:pt x="482" y="608"/>
                </a:lnTo>
                <a:lnTo>
                  <a:pt x="483" y="611"/>
                </a:lnTo>
                <a:lnTo>
                  <a:pt x="487" y="614"/>
                </a:lnTo>
                <a:lnTo>
                  <a:pt x="492" y="614"/>
                </a:lnTo>
                <a:lnTo>
                  <a:pt x="499" y="614"/>
                </a:lnTo>
                <a:lnTo>
                  <a:pt x="499" y="614"/>
                </a:lnTo>
                <a:lnTo>
                  <a:pt x="504" y="613"/>
                </a:lnTo>
                <a:lnTo>
                  <a:pt x="509" y="608"/>
                </a:lnTo>
                <a:lnTo>
                  <a:pt x="514" y="604"/>
                </a:lnTo>
                <a:lnTo>
                  <a:pt x="519" y="601"/>
                </a:lnTo>
                <a:lnTo>
                  <a:pt x="553" y="601"/>
                </a:lnTo>
                <a:lnTo>
                  <a:pt x="553" y="601"/>
                </a:lnTo>
                <a:lnTo>
                  <a:pt x="567" y="608"/>
                </a:lnTo>
                <a:lnTo>
                  <a:pt x="580" y="614"/>
                </a:lnTo>
                <a:lnTo>
                  <a:pt x="580" y="614"/>
                </a:lnTo>
                <a:lnTo>
                  <a:pt x="584" y="621"/>
                </a:lnTo>
                <a:lnTo>
                  <a:pt x="589" y="628"/>
                </a:lnTo>
                <a:lnTo>
                  <a:pt x="592" y="631"/>
                </a:lnTo>
                <a:lnTo>
                  <a:pt x="598" y="633"/>
                </a:lnTo>
                <a:lnTo>
                  <a:pt x="603" y="635"/>
                </a:lnTo>
                <a:lnTo>
                  <a:pt x="608" y="635"/>
                </a:lnTo>
                <a:lnTo>
                  <a:pt x="608" y="635"/>
                </a:lnTo>
                <a:lnTo>
                  <a:pt x="611" y="635"/>
                </a:lnTo>
                <a:lnTo>
                  <a:pt x="613" y="631"/>
                </a:lnTo>
                <a:lnTo>
                  <a:pt x="615" y="625"/>
                </a:lnTo>
                <a:lnTo>
                  <a:pt x="616" y="618"/>
                </a:lnTo>
                <a:lnTo>
                  <a:pt x="618" y="616"/>
                </a:lnTo>
                <a:lnTo>
                  <a:pt x="621" y="614"/>
                </a:lnTo>
                <a:lnTo>
                  <a:pt x="621" y="614"/>
                </a:lnTo>
                <a:lnTo>
                  <a:pt x="625" y="614"/>
                </a:lnTo>
                <a:lnTo>
                  <a:pt x="628" y="614"/>
                </a:lnTo>
                <a:lnTo>
                  <a:pt x="635" y="618"/>
                </a:lnTo>
                <a:lnTo>
                  <a:pt x="639" y="618"/>
                </a:lnTo>
                <a:lnTo>
                  <a:pt x="640" y="618"/>
                </a:lnTo>
                <a:lnTo>
                  <a:pt x="642" y="614"/>
                </a:lnTo>
                <a:lnTo>
                  <a:pt x="642" y="614"/>
                </a:lnTo>
                <a:lnTo>
                  <a:pt x="652" y="614"/>
                </a:lnTo>
                <a:lnTo>
                  <a:pt x="662" y="614"/>
                </a:lnTo>
                <a:lnTo>
                  <a:pt x="669" y="618"/>
                </a:lnTo>
                <a:lnTo>
                  <a:pt x="676" y="621"/>
                </a:lnTo>
                <a:lnTo>
                  <a:pt x="683" y="621"/>
                </a:lnTo>
                <a:lnTo>
                  <a:pt x="683" y="621"/>
                </a:lnTo>
                <a:lnTo>
                  <a:pt x="683" y="618"/>
                </a:lnTo>
                <a:lnTo>
                  <a:pt x="681" y="616"/>
                </a:lnTo>
                <a:lnTo>
                  <a:pt x="676" y="614"/>
                </a:lnTo>
                <a:lnTo>
                  <a:pt x="676" y="614"/>
                </a:lnTo>
                <a:lnTo>
                  <a:pt x="673" y="609"/>
                </a:lnTo>
                <a:lnTo>
                  <a:pt x="669" y="604"/>
                </a:lnTo>
                <a:lnTo>
                  <a:pt x="661" y="596"/>
                </a:lnTo>
                <a:lnTo>
                  <a:pt x="657" y="591"/>
                </a:lnTo>
                <a:lnTo>
                  <a:pt x="656" y="584"/>
                </a:lnTo>
                <a:lnTo>
                  <a:pt x="654" y="577"/>
                </a:lnTo>
                <a:lnTo>
                  <a:pt x="656" y="567"/>
                </a:lnTo>
                <a:lnTo>
                  <a:pt x="656" y="567"/>
                </a:lnTo>
                <a:lnTo>
                  <a:pt x="661" y="567"/>
                </a:lnTo>
                <a:lnTo>
                  <a:pt x="666" y="567"/>
                </a:lnTo>
                <a:lnTo>
                  <a:pt x="671" y="562"/>
                </a:lnTo>
                <a:lnTo>
                  <a:pt x="678" y="558"/>
                </a:lnTo>
                <a:lnTo>
                  <a:pt x="683" y="558"/>
                </a:lnTo>
                <a:lnTo>
                  <a:pt x="690" y="560"/>
                </a:lnTo>
                <a:lnTo>
                  <a:pt x="690" y="560"/>
                </a:lnTo>
                <a:lnTo>
                  <a:pt x="692" y="550"/>
                </a:lnTo>
                <a:lnTo>
                  <a:pt x="690" y="543"/>
                </a:lnTo>
                <a:lnTo>
                  <a:pt x="686" y="538"/>
                </a:lnTo>
                <a:lnTo>
                  <a:pt x="681" y="534"/>
                </a:lnTo>
                <a:lnTo>
                  <a:pt x="676" y="531"/>
                </a:lnTo>
                <a:lnTo>
                  <a:pt x="673" y="526"/>
                </a:lnTo>
                <a:lnTo>
                  <a:pt x="669" y="521"/>
                </a:lnTo>
                <a:lnTo>
                  <a:pt x="669" y="512"/>
                </a:lnTo>
                <a:lnTo>
                  <a:pt x="669" y="512"/>
                </a:lnTo>
                <a:lnTo>
                  <a:pt x="671" y="507"/>
                </a:lnTo>
                <a:lnTo>
                  <a:pt x="674" y="504"/>
                </a:lnTo>
                <a:lnTo>
                  <a:pt x="683" y="498"/>
                </a:lnTo>
                <a:lnTo>
                  <a:pt x="683" y="498"/>
                </a:lnTo>
                <a:lnTo>
                  <a:pt x="683" y="487"/>
                </a:lnTo>
                <a:lnTo>
                  <a:pt x="685" y="481"/>
                </a:lnTo>
                <a:lnTo>
                  <a:pt x="686" y="480"/>
                </a:lnTo>
                <a:lnTo>
                  <a:pt x="690" y="478"/>
                </a:lnTo>
                <a:lnTo>
                  <a:pt x="690" y="478"/>
                </a:lnTo>
                <a:lnTo>
                  <a:pt x="698" y="475"/>
                </a:lnTo>
                <a:lnTo>
                  <a:pt x="707" y="471"/>
                </a:lnTo>
                <a:lnTo>
                  <a:pt x="715" y="468"/>
                </a:lnTo>
                <a:lnTo>
                  <a:pt x="724" y="464"/>
                </a:lnTo>
                <a:lnTo>
                  <a:pt x="744" y="464"/>
                </a:lnTo>
                <a:lnTo>
                  <a:pt x="744" y="464"/>
                </a:lnTo>
                <a:lnTo>
                  <a:pt x="744" y="461"/>
                </a:lnTo>
                <a:lnTo>
                  <a:pt x="746" y="459"/>
                </a:lnTo>
                <a:lnTo>
                  <a:pt x="751" y="458"/>
                </a:lnTo>
                <a:lnTo>
                  <a:pt x="755" y="454"/>
                </a:lnTo>
                <a:lnTo>
                  <a:pt x="756" y="452"/>
                </a:lnTo>
                <a:lnTo>
                  <a:pt x="758" y="451"/>
                </a:lnTo>
                <a:lnTo>
                  <a:pt x="758" y="451"/>
                </a:lnTo>
                <a:lnTo>
                  <a:pt x="756" y="451"/>
                </a:lnTo>
                <a:lnTo>
                  <a:pt x="756" y="451"/>
                </a:lnTo>
                <a:lnTo>
                  <a:pt x="758" y="447"/>
                </a:lnTo>
                <a:lnTo>
                  <a:pt x="760" y="444"/>
                </a:lnTo>
                <a:lnTo>
                  <a:pt x="760" y="444"/>
                </a:lnTo>
                <a:lnTo>
                  <a:pt x="758" y="441"/>
                </a:lnTo>
                <a:lnTo>
                  <a:pt x="758" y="441"/>
                </a:lnTo>
                <a:lnTo>
                  <a:pt x="758" y="435"/>
                </a:lnTo>
                <a:lnTo>
                  <a:pt x="758" y="435"/>
                </a:lnTo>
                <a:lnTo>
                  <a:pt x="758" y="434"/>
                </a:lnTo>
                <a:lnTo>
                  <a:pt x="758" y="434"/>
                </a:lnTo>
                <a:lnTo>
                  <a:pt x="760" y="427"/>
                </a:lnTo>
                <a:lnTo>
                  <a:pt x="761" y="422"/>
                </a:lnTo>
                <a:lnTo>
                  <a:pt x="761" y="422"/>
                </a:lnTo>
                <a:lnTo>
                  <a:pt x="763" y="420"/>
                </a:lnTo>
                <a:lnTo>
                  <a:pt x="763" y="420"/>
                </a:lnTo>
                <a:lnTo>
                  <a:pt x="767" y="413"/>
                </a:lnTo>
                <a:lnTo>
                  <a:pt x="767" y="413"/>
                </a:lnTo>
                <a:lnTo>
                  <a:pt x="767" y="413"/>
                </a:lnTo>
                <a:lnTo>
                  <a:pt x="767" y="413"/>
                </a:lnTo>
                <a:lnTo>
                  <a:pt x="768" y="410"/>
                </a:lnTo>
                <a:lnTo>
                  <a:pt x="768" y="410"/>
                </a:lnTo>
                <a:lnTo>
                  <a:pt x="770" y="408"/>
                </a:lnTo>
                <a:lnTo>
                  <a:pt x="770" y="408"/>
                </a:lnTo>
                <a:lnTo>
                  <a:pt x="772" y="403"/>
                </a:lnTo>
                <a:lnTo>
                  <a:pt x="772" y="355"/>
                </a:lnTo>
                <a:lnTo>
                  <a:pt x="772" y="355"/>
                </a:lnTo>
                <a:lnTo>
                  <a:pt x="767" y="352"/>
                </a:lnTo>
                <a:lnTo>
                  <a:pt x="761" y="348"/>
                </a:lnTo>
                <a:lnTo>
                  <a:pt x="758" y="343"/>
                </a:lnTo>
                <a:lnTo>
                  <a:pt x="758" y="335"/>
                </a:lnTo>
                <a:lnTo>
                  <a:pt x="758" y="335"/>
                </a:lnTo>
                <a:lnTo>
                  <a:pt x="748" y="335"/>
                </a:lnTo>
                <a:lnTo>
                  <a:pt x="744" y="333"/>
                </a:lnTo>
                <a:lnTo>
                  <a:pt x="741" y="331"/>
                </a:lnTo>
                <a:lnTo>
                  <a:pt x="739" y="328"/>
                </a:lnTo>
                <a:lnTo>
                  <a:pt x="738" y="324"/>
                </a:lnTo>
                <a:lnTo>
                  <a:pt x="738" y="314"/>
                </a:lnTo>
                <a:lnTo>
                  <a:pt x="738" y="314"/>
                </a:lnTo>
                <a:lnTo>
                  <a:pt x="741" y="307"/>
                </a:lnTo>
                <a:lnTo>
                  <a:pt x="746" y="302"/>
                </a:lnTo>
                <a:lnTo>
                  <a:pt x="751" y="297"/>
                </a:lnTo>
                <a:lnTo>
                  <a:pt x="758" y="294"/>
                </a:lnTo>
                <a:lnTo>
                  <a:pt x="758" y="294"/>
                </a:lnTo>
                <a:lnTo>
                  <a:pt x="758" y="289"/>
                </a:lnTo>
                <a:lnTo>
                  <a:pt x="760" y="285"/>
                </a:lnTo>
                <a:lnTo>
                  <a:pt x="763" y="283"/>
                </a:lnTo>
                <a:lnTo>
                  <a:pt x="767" y="282"/>
                </a:lnTo>
                <a:lnTo>
                  <a:pt x="775" y="280"/>
                </a:lnTo>
                <a:lnTo>
                  <a:pt x="777" y="277"/>
                </a:lnTo>
                <a:lnTo>
                  <a:pt x="778" y="273"/>
                </a:lnTo>
                <a:lnTo>
                  <a:pt x="778" y="273"/>
                </a:lnTo>
                <a:lnTo>
                  <a:pt x="787" y="272"/>
                </a:lnTo>
                <a:lnTo>
                  <a:pt x="796" y="270"/>
                </a:lnTo>
                <a:lnTo>
                  <a:pt x="801" y="265"/>
                </a:lnTo>
                <a:lnTo>
                  <a:pt x="806" y="260"/>
                </a:lnTo>
                <a:lnTo>
                  <a:pt x="806" y="260"/>
                </a:lnTo>
                <a:lnTo>
                  <a:pt x="809" y="258"/>
                </a:lnTo>
                <a:lnTo>
                  <a:pt x="813" y="256"/>
                </a:lnTo>
                <a:lnTo>
                  <a:pt x="819" y="249"/>
                </a:lnTo>
                <a:lnTo>
                  <a:pt x="823" y="248"/>
                </a:lnTo>
                <a:lnTo>
                  <a:pt x="826" y="246"/>
                </a:lnTo>
                <a:lnTo>
                  <a:pt x="833" y="244"/>
                </a:lnTo>
                <a:lnTo>
                  <a:pt x="840" y="246"/>
                </a:lnTo>
                <a:lnTo>
                  <a:pt x="840" y="246"/>
                </a:lnTo>
                <a:lnTo>
                  <a:pt x="842" y="241"/>
                </a:lnTo>
                <a:lnTo>
                  <a:pt x="843" y="239"/>
                </a:lnTo>
                <a:lnTo>
                  <a:pt x="847" y="239"/>
                </a:lnTo>
                <a:lnTo>
                  <a:pt x="847" y="239"/>
                </a:lnTo>
                <a:lnTo>
                  <a:pt x="848" y="231"/>
                </a:lnTo>
                <a:lnTo>
                  <a:pt x="850" y="227"/>
                </a:lnTo>
                <a:lnTo>
                  <a:pt x="853" y="225"/>
                </a:lnTo>
                <a:lnTo>
                  <a:pt x="853" y="225"/>
                </a:lnTo>
                <a:lnTo>
                  <a:pt x="855" y="222"/>
                </a:lnTo>
                <a:lnTo>
                  <a:pt x="859" y="220"/>
                </a:lnTo>
                <a:lnTo>
                  <a:pt x="862" y="219"/>
                </a:lnTo>
                <a:lnTo>
                  <a:pt x="867" y="219"/>
                </a:lnTo>
                <a:lnTo>
                  <a:pt x="867" y="219"/>
                </a:lnTo>
                <a:lnTo>
                  <a:pt x="869" y="210"/>
                </a:lnTo>
                <a:lnTo>
                  <a:pt x="871" y="207"/>
                </a:lnTo>
                <a:lnTo>
                  <a:pt x="874" y="205"/>
                </a:lnTo>
                <a:lnTo>
                  <a:pt x="874" y="205"/>
                </a:lnTo>
                <a:lnTo>
                  <a:pt x="882" y="205"/>
                </a:lnTo>
                <a:lnTo>
                  <a:pt x="889" y="207"/>
                </a:lnTo>
                <a:lnTo>
                  <a:pt x="896" y="208"/>
                </a:lnTo>
                <a:lnTo>
                  <a:pt x="901" y="212"/>
                </a:lnTo>
                <a:lnTo>
                  <a:pt x="901" y="212"/>
                </a:lnTo>
                <a:lnTo>
                  <a:pt x="901" y="217"/>
                </a:lnTo>
                <a:lnTo>
                  <a:pt x="905" y="219"/>
                </a:lnTo>
                <a:lnTo>
                  <a:pt x="908" y="220"/>
                </a:lnTo>
                <a:lnTo>
                  <a:pt x="913" y="219"/>
                </a:lnTo>
                <a:lnTo>
                  <a:pt x="925" y="219"/>
                </a:lnTo>
                <a:lnTo>
                  <a:pt x="930" y="219"/>
                </a:lnTo>
                <a:lnTo>
                  <a:pt x="935" y="219"/>
                </a:lnTo>
                <a:lnTo>
                  <a:pt x="935" y="219"/>
                </a:lnTo>
                <a:lnTo>
                  <a:pt x="939" y="213"/>
                </a:lnTo>
                <a:lnTo>
                  <a:pt x="940" y="210"/>
                </a:lnTo>
                <a:lnTo>
                  <a:pt x="942" y="205"/>
                </a:lnTo>
                <a:lnTo>
                  <a:pt x="940" y="202"/>
                </a:lnTo>
                <a:lnTo>
                  <a:pt x="939" y="198"/>
                </a:lnTo>
                <a:lnTo>
                  <a:pt x="937" y="195"/>
                </a:lnTo>
                <a:lnTo>
                  <a:pt x="934" y="193"/>
                </a:lnTo>
                <a:lnTo>
                  <a:pt x="929" y="191"/>
                </a:lnTo>
                <a:lnTo>
                  <a:pt x="929" y="191"/>
                </a:lnTo>
                <a:lnTo>
                  <a:pt x="930" y="185"/>
                </a:lnTo>
                <a:lnTo>
                  <a:pt x="930" y="178"/>
                </a:lnTo>
                <a:lnTo>
                  <a:pt x="927" y="169"/>
                </a:lnTo>
                <a:lnTo>
                  <a:pt x="923" y="161"/>
                </a:lnTo>
                <a:lnTo>
                  <a:pt x="922" y="156"/>
                </a:lnTo>
                <a:lnTo>
                  <a:pt x="922" y="150"/>
                </a:lnTo>
                <a:lnTo>
                  <a:pt x="922" y="150"/>
                </a:lnTo>
                <a:lnTo>
                  <a:pt x="929" y="152"/>
                </a:lnTo>
                <a:lnTo>
                  <a:pt x="934" y="150"/>
                </a:lnTo>
                <a:lnTo>
                  <a:pt x="939" y="149"/>
                </a:lnTo>
                <a:lnTo>
                  <a:pt x="942" y="147"/>
                </a:lnTo>
                <a:lnTo>
                  <a:pt x="947" y="140"/>
                </a:lnTo>
                <a:lnTo>
                  <a:pt x="951" y="138"/>
                </a:lnTo>
                <a:lnTo>
                  <a:pt x="956" y="137"/>
                </a:lnTo>
                <a:lnTo>
                  <a:pt x="956" y="137"/>
                </a:lnTo>
                <a:lnTo>
                  <a:pt x="963" y="137"/>
                </a:lnTo>
                <a:lnTo>
                  <a:pt x="969" y="137"/>
                </a:lnTo>
                <a:lnTo>
                  <a:pt x="978" y="142"/>
                </a:lnTo>
                <a:lnTo>
                  <a:pt x="988" y="144"/>
                </a:lnTo>
                <a:lnTo>
                  <a:pt x="995" y="145"/>
                </a:lnTo>
                <a:lnTo>
                  <a:pt x="1004" y="144"/>
                </a:lnTo>
                <a:lnTo>
                  <a:pt x="1004" y="109"/>
                </a:lnTo>
                <a:lnTo>
                  <a:pt x="1004" y="109"/>
                </a:lnTo>
                <a:lnTo>
                  <a:pt x="1002" y="108"/>
                </a:lnTo>
                <a:lnTo>
                  <a:pt x="1000" y="106"/>
                </a:lnTo>
                <a:lnTo>
                  <a:pt x="997" y="103"/>
                </a:lnTo>
                <a:lnTo>
                  <a:pt x="992" y="101"/>
                </a:lnTo>
                <a:lnTo>
                  <a:pt x="990" y="99"/>
                </a:lnTo>
                <a:lnTo>
                  <a:pt x="990" y="96"/>
                </a:lnTo>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486" name="Freeform 13">
            <a:extLst>
              <a:ext uri="{FF2B5EF4-FFF2-40B4-BE49-F238E27FC236}">
                <a16:creationId xmlns:a16="http://schemas.microsoft.com/office/drawing/2014/main" id="{38B71404-5A64-454C-A617-4811097499D0}"/>
              </a:ext>
            </a:extLst>
          </p:cNvPr>
          <p:cNvSpPr>
            <a:spLocks noChangeArrowheads="1"/>
          </p:cNvSpPr>
          <p:nvPr/>
        </p:nvSpPr>
        <p:spPr bwMode="auto">
          <a:xfrm rot="21434252">
            <a:off x="4963559" y="3384764"/>
            <a:ext cx="298289" cy="149417"/>
          </a:xfrm>
          <a:custGeom>
            <a:avLst/>
            <a:gdLst>
              <a:gd name="T0" fmla="*/ 855 w 1709"/>
              <a:gd name="T1" fmla="*/ 80 h 864"/>
              <a:gd name="T2" fmla="*/ 802 w 1709"/>
              <a:gd name="T3" fmla="*/ 41 h 864"/>
              <a:gd name="T4" fmla="*/ 761 w 1709"/>
              <a:gd name="T5" fmla="*/ 21 h 864"/>
              <a:gd name="T6" fmla="*/ 718 w 1709"/>
              <a:gd name="T7" fmla="*/ 46 h 864"/>
              <a:gd name="T8" fmla="*/ 695 w 1709"/>
              <a:gd name="T9" fmla="*/ 70 h 864"/>
              <a:gd name="T10" fmla="*/ 589 w 1709"/>
              <a:gd name="T11" fmla="*/ 79 h 864"/>
              <a:gd name="T12" fmla="*/ 520 w 1709"/>
              <a:gd name="T13" fmla="*/ 84 h 864"/>
              <a:gd name="T14" fmla="*/ 479 w 1709"/>
              <a:gd name="T15" fmla="*/ 104 h 864"/>
              <a:gd name="T16" fmla="*/ 447 w 1709"/>
              <a:gd name="T17" fmla="*/ 150 h 864"/>
              <a:gd name="T18" fmla="*/ 404 w 1709"/>
              <a:gd name="T19" fmla="*/ 166 h 864"/>
              <a:gd name="T20" fmla="*/ 377 w 1709"/>
              <a:gd name="T21" fmla="*/ 285 h 864"/>
              <a:gd name="T22" fmla="*/ 329 w 1709"/>
              <a:gd name="T23" fmla="*/ 309 h 864"/>
              <a:gd name="T24" fmla="*/ 273 w 1709"/>
              <a:gd name="T25" fmla="*/ 372 h 864"/>
              <a:gd name="T26" fmla="*/ 152 w 1709"/>
              <a:gd name="T27" fmla="*/ 404 h 864"/>
              <a:gd name="T28" fmla="*/ 85 w 1709"/>
              <a:gd name="T29" fmla="*/ 421 h 864"/>
              <a:gd name="T30" fmla="*/ 43 w 1709"/>
              <a:gd name="T31" fmla="*/ 459 h 864"/>
              <a:gd name="T32" fmla="*/ 26 w 1709"/>
              <a:gd name="T33" fmla="*/ 478 h 864"/>
              <a:gd name="T34" fmla="*/ 2 w 1709"/>
              <a:gd name="T35" fmla="*/ 594 h 864"/>
              <a:gd name="T36" fmla="*/ 43 w 1709"/>
              <a:gd name="T37" fmla="*/ 677 h 864"/>
              <a:gd name="T38" fmla="*/ 63 w 1709"/>
              <a:gd name="T39" fmla="*/ 691 h 864"/>
              <a:gd name="T40" fmla="*/ 89 w 1709"/>
              <a:gd name="T41" fmla="*/ 713 h 864"/>
              <a:gd name="T42" fmla="*/ 138 w 1709"/>
              <a:gd name="T43" fmla="*/ 759 h 864"/>
              <a:gd name="T44" fmla="*/ 213 w 1709"/>
              <a:gd name="T45" fmla="*/ 821 h 864"/>
              <a:gd name="T46" fmla="*/ 253 w 1709"/>
              <a:gd name="T47" fmla="*/ 843 h 864"/>
              <a:gd name="T48" fmla="*/ 357 w 1709"/>
              <a:gd name="T49" fmla="*/ 862 h 864"/>
              <a:gd name="T50" fmla="*/ 495 w 1709"/>
              <a:gd name="T51" fmla="*/ 855 h 864"/>
              <a:gd name="T52" fmla="*/ 548 w 1709"/>
              <a:gd name="T53" fmla="*/ 841 h 864"/>
              <a:gd name="T54" fmla="*/ 595 w 1709"/>
              <a:gd name="T55" fmla="*/ 821 h 864"/>
              <a:gd name="T56" fmla="*/ 618 w 1709"/>
              <a:gd name="T57" fmla="*/ 810 h 864"/>
              <a:gd name="T58" fmla="*/ 650 w 1709"/>
              <a:gd name="T59" fmla="*/ 712 h 864"/>
              <a:gd name="T60" fmla="*/ 732 w 1709"/>
              <a:gd name="T61" fmla="*/ 701 h 864"/>
              <a:gd name="T62" fmla="*/ 807 w 1709"/>
              <a:gd name="T63" fmla="*/ 684 h 864"/>
              <a:gd name="T64" fmla="*/ 834 w 1709"/>
              <a:gd name="T65" fmla="*/ 640 h 864"/>
              <a:gd name="T66" fmla="*/ 877 w 1709"/>
              <a:gd name="T67" fmla="*/ 633 h 864"/>
              <a:gd name="T68" fmla="*/ 920 w 1709"/>
              <a:gd name="T69" fmla="*/ 650 h 864"/>
              <a:gd name="T70" fmla="*/ 964 w 1709"/>
              <a:gd name="T71" fmla="*/ 650 h 864"/>
              <a:gd name="T72" fmla="*/ 1000 w 1709"/>
              <a:gd name="T73" fmla="*/ 614 h 864"/>
              <a:gd name="T74" fmla="*/ 1066 w 1709"/>
              <a:gd name="T75" fmla="*/ 575 h 864"/>
              <a:gd name="T76" fmla="*/ 1094 w 1709"/>
              <a:gd name="T77" fmla="*/ 493 h 864"/>
              <a:gd name="T78" fmla="*/ 1155 w 1709"/>
              <a:gd name="T79" fmla="*/ 452 h 864"/>
              <a:gd name="T80" fmla="*/ 1298 w 1709"/>
              <a:gd name="T81" fmla="*/ 452 h 864"/>
              <a:gd name="T82" fmla="*/ 1418 w 1709"/>
              <a:gd name="T83" fmla="*/ 452 h 864"/>
              <a:gd name="T84" fmla="*/ 1500 w 1709"/>
              <a:gd name="T85" fmla="*/ 505 h 864"/>
              <a:gd name="T86" fmla="*/ 1587 w 1709"/>
              <a:gd name="T87" fmla="*/ 483 h 864"/>
              <a:gd name="T88" fmla="*/ 1599 w 1709"/>
              <a:gd name="T89" fmla="*/ 442 h 864"/>
              <a:gd name="T90" fmla="*/ 1624 w 1709"/>
              <a:gd name="T91" fmla="*/ 355 h 864"/>
              <a:gd name="T92" fmla="*/ 1660 w 1709"/>
              <a:gd name="T93" fmla="*/ 287 h 864"/>
              <a:gd name="T94" fmla="*/ 1662 w 1709"/>
              <a:gd name="T95" fmla="*/ 227 h 864"/>
              <a:gd name="T96" fmla="*/ 1680 w 1709"/>
              <a:gd name="T97" fmla="*/ 203 h 864"/>
              <a:gd name="T98" fmla="*/ 1708 w 1709"/>
              <a:gd name="T99" fmla="*/ 132 h 864"/>
              <a:gd name="T100" fmla="*/ 1653 w 1709"/>
              <a:gd name="T101" fmla="*/ 104 h 864"/>
              <a:gd name="T102" fmla="*/ 1585 w 1709"/>
              <a:gd name="T103" fmla="*/ 84 h 864"/>
              <a:gd name="T104" fmla="*/ 1542 w 1709"/>
              <a:gd name="T105" fmla="*/ 63 h 864"/>
              <a:gd name="T106" fmla="*/ 1508 w 1709"/>
              <a:gd name="T107" fmla="*/ 28 h 864"/>
              <a:gd name="T108" fmla="*/ 1479 w 1709"/>
              <a:gd name="T109" fmla="*/ 24 h 864"/>
              <a:gd name="T110" fmla="*/ 1452 w 1709"/>
              <a:gd name="T111" fmla="*/ 14 h 864"/>
              <a:gd name="T112" fmla="*/ 1360 w 1709"/>
              <a:gd name="T113" fmla="*/ 4 h 864"/>
              <a:gd name="T114" fmla="*/ 1286 w 1709"/>
              <a:gd name="T115" fmla="*/ 10 h 864"/>
              <a:gd name="T116" fmla="*/ 1264 w 1709"/>
              <a:gd name="T117" fmla="*/ 33 h 864"/>
              <a:gd name="T118" fmla="*/ 1213 w 1709"/>
              <a:gd name="T119" fmla="*/ 58 h 864"/>
              <a:gd name="T120" fmla="*/ 1152 w 1709"/>
              <a:gd name="T121" fmla="*/ 67 h 864"/>
              <a:gd name="T122" fmla="*/ 1053 w 1709"/>
              <a:gd name="T123" fmla="*/ 63 h 864"/>
              <a:gd name="T124" fmla="*/ 971 w 1709"/>
              <a:gd name="T125" fmla="*/ 10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9" h="864">
                <a:moveTo>
                  <a:pt x="875" y="159"/>
                </a:moveTo>
                <a:lnTo>
                  <a:pt x="875" y="159"/>
                </a:lnTo>
                <a:lnTo>
                  <a:pt x="874" y="152"/>
                </a:lnTo>
                <a:lnTo>
                  <a:pt x="875" y="147"/>
                </a:lnTo>
                <a:lnTo>
                  <a:pt x="879" y="138"/>
                </a:lnTo>
                <a:lnTo>
                  <a:pt x="882" y="130"/>
                </a:lnTo>
                <a:lnTo>
                  <a:pt x="882" y="125"/>
                </a:lnTo>
                <a:lnTo>
                  <a:pt x="882" y="118"/>
                </a:lnTo>
                <a:lnTo>
                  <a:pt x="882" y="118"/>
                </a:lnTo>
                <a:lnTo>
                  <a:pt x="874" y="101"/>
                </a:lnTo>
                <a:lnTo>
                  <a:pt x="868" y="94"/>
                </a:lnTo>
                <a:lnTo>
                  <a:pt x="862" y="87"/>
                </a:lnTo>
                <a:lnTo>
                  <a:pt x="855" y="80"/>
                </a:lnTo>
                <a:lnTo>
                  <a:pt x="846" y="77"/>
                </a:lnTo>
                <a:lnTo>
                  <a:pt x="834" y="75"/>
                </a:lnTo>
                <a:lnTo>
                  <a:pt x="821" y="77"/>
                </a:lnTo>
                <a:lnTo>
                  <a:pt x="821" y="77"/>
                </a:lnTo>
                <a:lnTo>
                  <a:pt x="819" y="74"/>
                </a:lnTo>
                <a:lnTo>
                  <a:pt x="816" y="69"/>
                </a:lnTo>
                <a:lnTo>
                  <a:pt x="811" y="63"/>
                </a:lnTo>
                <a:lnTo>
                  <a:pt x="809" y="60"/>
                </a:lnTo>
                <a:lnTo>
                  <a:pt x="805" y="55"/>
                </a:lnTo>
                <a:lnTo>
                  <a:pt x="805" y="50"/>
                </a:lnTo>
                <a:lnTo>
                  <a:pt x="807" y="43"/>
                </a:lnTo>
                <a:lnTo>
                  <a:pt x="807" y="43"/>
                </a:lnTo>
                <a:lnTo>
                  <a:pt x="802" y="41"/>
                </a:lnTo>
                <a:lnTo>
                  <a:pt x="799" y="39"/>
                </a:lnTo>
                <a:lnTo>
                  <a:pt x="793" y="33"/>
                </a:lnTo>
                <a:lnTo>
                  <a:pt x="790" y="24"/>
                </a:lnTo>
                <a:lnTo>
                  <a:pt x="787" y="16"/>
                </a:lnTo>
                <a:lnTo>
                  <a:pt x="787" y="16"/>
                </a:lnTo>
                <a:lnTo>
                  <a:pt x="783" y="10"/>
                </a:lnTo>
                <a:lnTo>
                  <a:pt x="780" y="5"/>
                </a:lnTo>
                <a:lnTo>
                  <a:pt x="773" y="4"/>
                </a:lnTo>
                <a:lnTo>
                  <a:pt x="766" y="2"/>
                </a:lnTo>
                <a:lnTo>
                  <a:pt x="766" y="16"/>
                </a:lnTo>
                <a:lnTo>
                  <a:pt x="766" y="16"/>
                </a:lnTo>
                <a:lnTo>
                  <a:pt x="763" y="17"/>
                </a:lnTo>
                <a:lnTo>
                  <a:pt x="761" y="21"/>
                </a:lnTo>
                <a:lnTo>
                  <a:pt x="759" y="29"/>
                </a:lnTo>
                <a:lnTo>
                  <a:pt x="759" y="29"/>
                </a:lnTo>
                <a:lnTo>
                  <a:pt x="751" y="29"/>
                </a:lnTo>
                <a:lnTo>
                  <a:pt x="744" y="31"/>
                </a:lnTo>
                <a:lnTo>
                  <a:pt x="739" y="34"/>
                </a:lnTo>
                <a:lnTo>
                  <a:pt x="732" y="36"/>
                </a:lnTo>
                <a:lnTo>
                  <a:pt x="732" y="36"/>
                </a:lnTo>
                <a:lnTo>
                  <a:pt x="729" y="38"/>
                </a:lnTo>
                <a:lnTo>
                  <a:pt x="725" y="39"/>
                </a:lnTo>
                <a:lnTo>
                  <a:pt x="722" y="41"/>
                </a:lnTo>
                <a:lnTo>
                  <a:pt x="718" y="43"/>
                </a:lnTo>
                <a:lnTo>
                  <a:pt x="718" y="43"/>
                </a:lnTo>
                <a:lnTo>
                  <a:pt x="718" y="46"/>
                </a:lnTo>
                <a:lnTo>
                  <a:pt x="718" y="50"/>
                </a:lnTo>
                <a:lnTo>
                  <a:pt x="718" y="55"/>
                </a:lnTo>
                <a:lnTo>
                  <a:pt x="718" y="57"/>
                </a:lnTo>
                <a:lnTo>
                  <a:pt x="718" y="57"/>
                </a:lnTo>
                <a:lnTo>
                  <a:pt x="715" y="57"/>
                </a:lnTo>
                <a:lnTo>
                  <a:pt x="712" y="57"/>
                </a:lnTo>
                <a:lnTo>
                  <a:pt x="712" y="57"/>
                </a:lnTo>
                <a:lnTo>
                  <a:pt x="705" y="60"/>
                </a:lnTo>
                <a:lnTo>
                  <a:pt x="698" y="63"/>
                </a:lnTo>
                <a:lnTo>
                  <a:pt x="698" y="63"/>
                </a:lnTo>
                <a:lnTo>
                  <a:pt x="696" y="65"/>
                </a:lnTo>
                <a:lnTo>
                  <a:pt x="696" y="69"/>
                </a:lnTo>
                <a:lnTo>
                  <a:pt x="695" y="70"/>
                </a:lnTo>
                <a:lnTo>
                  <a:pt x="691" y="70"/>
                </a:lnTo>
                <a:lnTo>
                  <a:pt x="691" y="70"/>
                </a:lnTo>
                <a:lnTo>
                  <a:pt x="688" y="86"/>
                </a:lnTo>
                <a:lnTo>
                  <a:pt x="683" y="99"/>
                </a:lnTo>
                <a:lnTo>
                  <a:pt x="671" y="125"/>
                </a:lnTo>
                <a:lnTo>
                  <a:pt x="671" y="125"/>
                </a:lnTo>
                <a:lnTo>
                  <a:pt x="652" y="126"/>
                </a:lnTo>
                <a:lnTo>
                  <a:pt x="638" y="128"/>
                </a:lnTo>
                <a:lnTo>
                  <a:pt x="626" y="128"/>
                </a:lnTo>
                <a:lnTo>
                  <a:pt x="609" y="125"/>
                </a:lnTo>
                <a:lnTo>
                  <a:pt x="609" y="125"/>
                </a:lnTo>
                <a:lnTo>
                  <a:pt x="595" y="92"/>
                </a:lnTo>
                <a:lnTo>
                  <a:pt x="589" y="79"/>
                </a:lnTo>
                <a:lnTo>
                  <a:pt x="582" y="63"/>
                </a:lnTo>
                <a:lnTo>
                  <a:pt x="555" y="63"/>
                </a:lnTo>
                <a:lnTo>
                  <a:pt x="555" y="63"/>
                </a:lnTo>
                <a:lnTo>
                  <a:pt x="553" y="69"/>
                </a:lnTo>
                <a:lnTo>
                  <a:pt x="551" y="70"/>
                </a:lnTo>
                <a:lnTo>
                  <a:pt x="548" y="70"/>
                </a:lnTo>
                <a:lnTo>
                  <a:pt x="548" y="70"/>
                </a:lnTo>
                <a:lnTo>
                  <a:pt x="539" y="70"/>
                </a:lnTo>
                <a:lnTo>
                  <a:pt x="532" y="72"/>
                </a:lnTo>
                <a:lnTo>
                  <a:pt x="527" y="77"/>
                </a:lnTo>
                <a:lnTo>
                  <a:pt x="527" y="84"/>
                </a:lnTo>
                <a:lnTo>
                  <a:pt x="527" y="84"/>
                </a:lnTo>
                <a:lnTo>
                  <a:pt x="520" y="84"/>
                </a:lnTo>
                <a:lnTo>
                  <a:pt x="514" y="84"/>
                </a:lnTo>
                <a:lnTo>
                  <a:pt x="508" y="82"/>
                </a:lnTo>
                <a:lnTo>
                  <a:pt x="507" y="77"/>
                </a:lnTo>
                <a:lnTo>
                  <a:pt x="507" y="77"/>
                </a:lnTo>
                <a:lnTo>
                  <a:pt x="502" y="79"/>
                </a:lnTo>
                <a:lnTo>
                  <a:pt x="498" y="82"/>
                </a:lnTo>
                <a:lnTo>
                  <a:pt x="495" y="86"/>
                </a:lnTo>
                <a:lnTo>
                  <a:pt x="493" y="91"/>
                </a:lnTo>
                <a:lnTo>
                  <a:pt x="491" y="96"/>
                </a:lnTo>
                <a:lnTo>
                  <a:pt x="488" y="99"/>
                </a:lnTo>
                <a:lnTo>
                  <a:pt x="485" y="103"/>
                </a:lnTo>
                <a:lnTo>
                  <a:pt x="479" y="104"/>
                </a:lnTo>
                <a:lnTo>
                  <a:pt x="479" y="104"/>
                </a:lnTo>
                <a:lnTo>
                  <a:pt x="479" y="111"/>
                </a:lnTo>
                <a:lnTo>
                  <a:pt x="479" y="118"/>
                </a:lnTo>
                <a:lnTo>
                  <a:pt x="478" y="123"/>
                </a:lnTo>
                <a:lnTo>
                  <a:pt x="474" y="126"/>
                </a:lnTo>
                <a:lnTo>
                  <a:pt x="468" y="133"/>
                </a:lnTo>
                <a:lnTo>
                  <a:pt x="459" y="138"/>
                </a:lnTo>
                <a:lnTo>
                  <a:pt x="459" y="138"/>
                </a:lnTo>
                <a:lnTo>
                  <a:pt x="457" y="144"/>
                </a:lnTo>
                <a:lnTo>
                  <a:pt x="456" y="145"/>
                </a:lnTo>
                <a:lnTo>
                  <a:pt x="452" y="145"/>
                </a:lnTo>
                <a:lnTo>
                  <a:pt x="452" y="145"/>
                </a:lnTo>
                <a:lnTo>
                  <a:pt x="450" y="149"/>
                </a:lnTo>
                <a:lnTo>
                  <a:pt x="447" y="150"/>
                </a:lnTo>
                <a:lnTo>
                  <a:pt x="444" y="152"/>
                </a:lnTo>
                <a:lnTo>
                  <a:pt x="439" y="152"/>
                </a:lnTo>
                <a:lnTo>
                  <a:pt x="439" y="152"/>
                </a:lnTo>
                <a:lnTo>
                  <a:pt x="433" y="154"/>
                </a:lnTo>
                <a:lnTo>
                  <a:pt x="432" y="155"/>
                </a:lnTo>
                <a:lnTo>
                  <a:pt x="428" y="157"/>
                </a:lnTo>
                <a:lnTo>
                  <a:pt x="425" y="159"/>
                </a:lnTo>
                <a:lnTo>
                  <a:pt x="425" y="159"/>
                </a:lnTo>
                <a:lnTo>
                  <a:pt x="418" y="159"/>
                </a:lnTo>
                <a:lnTo>
                  <a:pt x="413" y="162"/>
                </a:lnTo>
                <a:lnTo>
                  <a:pt x="410" y="164"/>
                </a:lnTo>
                <a:lnTo>
                  <a:pt x="404" y="166"/>
                </a:lnTo>
                <a:lnTo>
                  <a:pt x="404" y="166"/>
                </a:lnTo>
                <a:lnTo>
                  <a:pt x="404" y="171"/>
                </a:lnTo>
                <a:lnTo>
                  <a:pt x="403" y="174"/>
                </a:lnTo>
                <a:lnTo>
                  <a:pt x="401" y="178"/>
                </a:lnTo>
                <a:lnTo>
                  <a:pt x="398" y="179"/>
                </a:lnTo>
                <a:lnTo>
                  <a:pt x="398" y="179"/>
                </a:lnTo>
                <a:lnTo>
                  <a:pt x="398" y="195"/>
                </a:lnTo>
                <a:lnTo>
                  <a:pt x="398" y="208"/>
                </a:lnTo>
                <a:lnTo>
                  <a:pt x="396" y="236"/>
                </a:lnTo>
                <a:lnTo>
                  <a:pt x="391" y="259"/>
                </a:lnTo>
                <a:lnTo>
                  <a:pt x="384" y="282"/>
                </a:lnTo>
                <a:lnTo>
                  <a:pt x="384" y="282"/>
                </a:lnTo>
                <a:lnTo>
                  <a:pt x="379" y="283"/>
                </a:lnTo>
                <a:lnTo>
                  <a:pt x="377" y="285"/>
                </a:lnTo>
                <a:lnTo>
                  <a:pt x="372" y="290"/>
                </a:lnTo>
                <a:lnTo>
                  <a:pt x="370" y="294"/>
                </a:lnTo>
                <a:lnTo>
                  <a:pt x="367" y="295"/>
                </a:lnTo>
                <a:lnTo>
                  <a:pt x="362" y="297"/>
                </a:lnTo>
                <a:lnTo>
                  <a:pt x="357" y="295"/>
                </a:lnTo>
                <a:lnTo>
                  <a:pt x="357" y="295"/>
                </a:lnTo>
                <a:lnTo>
                  <a:pt x="350" y="295"/>
                </a:lnTo>
                <a:lnTo>
                  <a:pt x="346" y="295"/>
                </a:lnTo>
                <a:lnTo>
                  <a:pt x="343" y="297"/>
                </a:lnTo>
                <a:lnTo>
                  <a:pt x="341" y="300"/>
                </a:lnTo>
                <a:lnTo>
                  <a:pt x="336" y="306"/>
                </a:lnTo>
                <a:lnTo>
                  <a:pt x="333" y="309"/>
                </a:lnTo>
                <a:lnTo>
                  <a:pt x="329" y="309"/>
                </a:lnTo>
                <a:lnTo>
                  <a:pt x="329" y="343"/>
                </a:lnTo>
                <a:lnTo>
                  <a:pt x="329" y="343"/>
                </a:lnTo>
                <a:lnTo>
                  <a:pt x="323" y="343"/>
                </a:lnTo>
                <a:lnTo>
                  <a:pt x="316" y="343"/>
                </a:lnTo>
                <a:lnTo>
                  <a:pt x="306" y="346"/>
                </a:lnTo>
                <a:lnTo>
                  <a:pt x="297" y="353"/>
                </a:lnTo>
                <a:lnTo>
                  <a:pt x="289" y="357"/>
                </a:lnTo>
                <a:lnTo>
                  <a:pt x="289" y="357"/>
                </a:lnTo>
                <a:lnTo>
                  <a:pt x="280" y="362"/>
                </a:lnTo>
                <a:lnTo>
                  <a:pt x="277" y="365"/>
                </a:lnTo>
                <a:lnTo>
                  <a:pt x="275" y="370"/>
                </a:lnTo>
                <a:lnTo>
                  <a:pt x="275" y="370"/>
                </a:lnTo>
                <a:lnTo>
                  <a:pt x="273" y="372"/>
                </a:lnTo>
                <a:lnTo>
                  <a:pt x="271" y="374"/>
                </a:lnTo>
                <a:lnTo>
                  <a:pt x="268" y="377"/>
                </a:lnTo>
                <a:lnTo>
                  <a:pt x="263" y="379"/>
                </a:lnTo>
                <a:lnTo>
                  <a:pt x="261" y="381"/>
                </a:lnTo>
                <a:lnTo>
                  <a:pt x="261" y="384"/>
                </a:lnTo>
                <a:lnTo>
                  <a:pt x="248" y="384"/>
                </a:lnTo>
                <a:lnTo>
                  <a:pt x="248" y="384"/>
                </a:lnTo>
                <a:lnTo>
                  <a:pt x="229" y="391"/>
                </a:lnTo>
                <a:lnTo>
                  <a:pt x="208" y="396"/>
                </a:lnTo>
                <a:lnTo>
                  <a:pt x="166" y="404"/>
                </a:lnTo>
                <a:lnTo>
                  <a:pt x="166" y="404"/>
                </a:lnTo>
                <a:lnTo>
                  <a:pt x="159" y="404"/>
                </a:lnTo>
                <a:lnTo>
                  <a:pt x="152" y="404"/>
                </a:lnTo>
                <a:lnTo>
                  <a:pt x="152" y="404"/>
                </a:lnTo>
                <a:lnTo>
                  <a:pt x="150" y="399"/>
                </a:lnTo>
                <a:lnTo>
                  <a:pt x="149" y="396"/>
                </a:lnTo>
                <a:lnTo>
                  <a:pt x="142" y="391"/>
                </a:lnTo>
                <a:lnTo>
                  <a:pt x="133" y="387"/>
                </a:lnTo>
                <a:lnTo>
                  <a:pt x="125" y="384"/>
                </a:lnTo>
                <a:lnTo>
                  <a:pt x="125" y="384"/>
                </a:lnTo>
                <a:lnTo>
                  <a:pt x="109" y="391"/>
                </a:lnTo>
                <a:lnTo>
                  <a:pt x="103" y="396"/>
                </a:lnTo>
                <a:lnTo>
                  <a:pt x="97" y="401"/>
                </a:lnTo>
                <a:lnTo>
                  <a:pt x="92" y="408"/>
                </a:lnTo>
                <a:lnTo>
                  <a:pt x="89" y="415"/>
                </a:lnTo>
                <a:lnTo>
                  <a:pt x="85" y="421"/>
                </a:lnTo>
                <a:lnTo>
                  <a:pt x="84" y="432"/>
                </a:lnTo>
                <a:lnTo>
                  <a:pt x="84" y="432"/>
                </a:lnTo>
                <a:lnTo>
                  <a:pt x="80" y="432"/>
                </a:lnTo>
                <a:lnTo>
                  <a:pt x="79" y="433"/>
                </a:lnTo>
                <a:lnTo>
                  <a:pt x="77" y="439"/>
                </a:lnTo>
                <a:lnTo>
                  <a:pt x="77" y="439"/>
                </a:lnTo>
                <a:lnTo>
                  <a:pt x="68" y="444"/>
                </a:lnTo>
                <a:lnTo>
                  <a:pt x="65" y="447"/>
                </a:lnTo>
                <a:lnTo>
                  <a:pt x="63" y="452"/>
                </a:lnTo>
                <a:lnTo>
                  <a:pt x="63" y="452"/>
                </a:lnTo>
                <a:lnTo>
                  <a:pt x="56" y="452"/>
                </a:lnTo>
                <a:lnTo>
                  <a:pt x="56" y="452"/>
                </a:lnTo>
                <a:lnTo>
                  <a:pt x="43" y="459"/>
                </a:lnTo>
                <a:lnTo>
                  <a:pt x="43" y="459"/>
                </a:lnTo>
                <a:lnTo>
                  <a:pt x="43" y="466"/>
                </a:lnTo>
                <a:lnTo>
                  <a:pt x="43" y="466"/>
                </a:lnTo>
                <a:lnTo>
                  <a:pt x="38" y="464"/>
                </a:lnTo>
                <a:lnTo>
                  <a:pt x="31" y="461"/>
                </a:lnTo>
                <a:lnTo>
                  <a:pt x="27" y="459"/>
                </a:lnTo>
                <a:lnTo>
                  <a:pt x="26" y="459"/>
                </a:lnTo>
                <a:lnTo>
                  <a:pt x="22" y="462"/>
                </a:lnTo>
                <a:lnTo>
                  <a:pt x="22" y="466"/>
                </a:lnTo>
                <a:lnTo>
                  <a:pt x="22" y="466"/>
                </a:lnTo>
                <a:lnTo>
                  <a:pt x="22" y="471"/>
                </a:lnTo>
                <a:lnTo>
                  <a:pt x="24" y="474"/>
                </a:lnTo>
                <a:lnTo>
                  <a:pt x="26" y="478"/>
                </a:lnTo>
                <a:lnTo>
                  <a:pt x="29" y="479"/>
                </a:lnTo>
                <a:lnTo>
                  <a:pt x="29" y="479"/>
                </a:lnTo>
                <a:lnTo>
                  <a:pt x="29" y="495"/>
                </a:lnTo>
                <a:lnTo>
                  <a:pt x="27" y="505"/>
                </a:lnTo>
                <a:lnTo>
                  <a:pt x="24" y="517"/>
                </a:lnTo>
                <a:lnTo>
                  <a:pt x="22" y="527"/>
                </a:lnTo>
                <a:lnTo>
                  <a:pt x="22" y="527"/>
                </a:lnTo>
                <a:lnTo>
                  <a:pt x="10" y="553"/>
                </a:lnTo>
                <a:lnTo>
                  <a:pt x="5" y="567"/>
                </a:lnTo>
                <a:lnTo>
                  <a:pt x="2" y="582"/>
                </a:lnTo>
                <a:lnTo>
                  <a:pt x="2" y="582"/>
                </a:lnTo>
                <a:lnTo>
                  <a:pt x="0" y="589"/>
                </a:lnTo>
                <a:lnTo>
                  <a:pt x="2" y="594"/>
                </a:lnTo>
                <a:lnTo>
                  <a:pt x="5" y="602"/>
                </a:lnTo>
                <a:lnTo>
                  <a:pt x="9" y="611"/>
                </a:lnTo>
                <a:lnTo>
                  <a:pt x="9" y="616"/>
                </a:lnTo>
                <a:lnTo>
                  <a:pt x="9" y="623"/>
                </a:lnTo>
                <a:lnTo>
                  <a:pt x="9" y="623"/>
                </a:lnTo>
                <a:lnTo>
                  <a:pt x="15" y="631"/>
                </a:lnTo>
                <a:lnTo>
                  <a:pt x="21" y="642"/>
                </a:lnTo>
                <a:lnTo>
                  <a:pt x="26" y="645"/>
                </a:lnTo>
                <a:lnTo>
                  <a:pt x="31" y="647"/>
                </a:lnTo>
                <a:lnTo>
                  <a:pt x="36" y="650"/>
                </a:lnTo>
                <a:lnTo>
                  <a:pt x="43" y="650"/>
                </a:lnTo>
                <a:lnTo>
                  <a:pt x="43" y="677"/>
                </a:lnTo>
                <a:lnTo>
                  <a:pt x="43" y="677"/>
                </a:lnTo>
                <a:lnTo>
                  <a:pt x="50" y="679"/>
                </a:lnTo>
                <a:lnTo>
                  <a:pt x="56" y="681"/>
                </a:lnTo>
                <a:lnTo>
                  <a:pt x="56" y="681"/>
                </a:lnTo>
                <a:lnTo>
                  <a:pt x="56" y="681"/>
                </a:lnTo>
                <a:lnTo>
                  <a:pt x="56" y="681"/>
                </a:lnTo>
                <a:lnTo>
                  <a:pt x="60" y="686"/>
                </a:lnTo>
                <a:lnTo>
                  <a:pt x="63" y="691"/>
                </a:lnTo>
                <a:lnTo>
                  <a:pt x="63" y="691"/>
                </a:lnTo>
                <a:lnTo>
                  <a:pt x="63" y="691"/>
                </a:lnTo>
                <a:lnTo>
                  <a:pt x="63" y="691"/>
                </a:lnTo>
                <a:lnTo>
                  <a:pt x="63" y="691"/>
                </a:lnTo>
                <a:lnTo>
                  <a:pt x="63" y="691"/>
                </a:lnTo>
                <a:lnTo>
                  <a:pt x="63" y="691"/>
                </a:lnTo>
                <a:lnTo>
                  <a:pt x="67" y="695"/>
                </a:lnTo>
                <a:lnTo>
                  <a:pt x="67" y="695"/>
                </a:lnTo>
                <a:lnTo>
                  <a:pt x="73" y="700"/>
                </a:lnTo>
                <a:lnTo>
                  <a:pt x="73" y="700"/>
                </a:lnTo>
                <a:lnTo>
                  <a:pt x="77" y="701"/>
                </a:lnTo>
                <a:lnTo>
                  <a:pt x="80" y="705"/>
                </a:lnTo>
                <a:lnTo>
                  <a:pt x="80" y="705"/>
                </a:lnTo>
                <a:lnTo>
                  <a:pt x="82" y="706"/>
                </a:lnTo>
                <a:lnTo>
                  <a:pt x="82" y="706"/>
                </a:lnTo>
                <a:lnTo>
                  <a:pt x="84" y="708"/>
                </a:lnTo>
                <a:lnTo>
                  <a:pt x="84" y="712"/>
                </a:lnTo>
                <a:lnTo>
                  <a:pt x="84" y="712"/>
                </a:lnTo>
                <a:lnTo>
                  <a:pt x="89" y="713"/>
                </a:lnTo>
                <a:lnTo>
                  <a:pt x="92" y="715"/>
                </a:lnTo>
                <a:lnTo>
                  <a:pt x="97" y="722"/>
                </a:lnTo>
                <a:lnTo>
                  <a:pt x="103" y="729"/>
                </a:lnTo>
                <a:lnTo>
                  <a:pt x="106" y="730"/>
                </a:lnTo>
                <a:lnTo>
                  <a:pt x="111" y="732"/>
                </a:lnTo>
                <a:lnTo>
                  <a:pt x="111" y="732"/>
                </a:lnTo>
                <a:lnTo>
                  <a:pt x="123" y="741"/>
                </a:lnTo>
                <a:lnTo>
                  <a:pt x="133" y="751"/>
                </a:lnTo>
                <a:lnTo>
                  <a:pt x="133" y="751"/>
                </a:lnTo>
                <a:lnTo>
                  <a:pt x="138" y="759"/>
                </a:lnTo>
                <a:lnTo>
                  <a:pt x="138" y="759"/>
                </a:lnTo>
                <a:lnTo>
                  <a:pt x="138" y="759"/>
                </a:lnTo>
                <a:lnTo>
                  <a:pt x="138" y="759"/>
                </a:lnTo>
                <a:lnTo>
                  <a:pt x="152" y="770"/>
                </a:lnTo>
                <a:lnTo>
                  <a:pt x="164" y="781"/>
                </a:lnTo>
                <a:lnTo>
                  <a:pt x="176" y="793"/>
                </a:lnTo>
                <a:lnTo>
                  <a:pt x="186" y="807"/>
                </a:lnTo>
                <a:lnTo>
                  <a:pt x="186" y="807"/>
                </a:lnTo>
                <a:lnTo>
                  <a:pt x="191" y="807"/>
                </a:lnTo>
                <a:lnTo>
                  <a:pt x="196" y="807"/>
                </a:lnTo>
                <a:lnTo>
                  <a:pt x="200" y="809"/>
                </a:lnTo>
                <a:lnTo>
                  <a:pt x="202" y="812"/>
                </a:lnTo>
                <a:lnTo>
                  <a:pt x="207" y="817"/>
                </a:lnTo>
                <a:lnTo>
                  <a:pt x="208" y="821"/>
                </a:lnTo>
                <a:lnTo>
                  <a:pt x="213" y="821"/>
                </a:lnTo>
                <a:lnTo>
                  <a:pt x="213" y="821"/>
                </a:lnTo>
                <a:lnTo>
                  <a:pt x="219" y="822"/>
                </a:lnTo>
                <a:lnTo>
                  <a:pt x="220" y="824"/>
                </a:lnTo>
                <a:lnTo>
                  <a:pt x="220" y="828"/>
                </a:lnTo>
                <a:lnTo>
                  <a:pt x="220" y="828"/>
                </a:lnTo>
                <a:lnTo>
                  <a:pt x="222" y="831"/>
                </a:lnTo>
                <a:lnTo>
                  <a:pt x="225" y="833"/>
                </a:lnTo>
                <a:lnTo>
                  <a:pt x="234" y="834"/>
                </a:lnTo>
                <a:lnTo>
                  <a:pt x="234" y="834"/>
                </a:lnTo>
                <a:lnTo>
                  <a:pt x="237" y="836"/>
                </a:lnTo>
                <a:lnTo>
                  <a:pt x="241" y="838"/>
                </a:lnTo>
                <a:lnTo>
                  <a:pt x="248" y="841"/>
                </a:lnTo>
                <a:lnTo>
                  <a:pt x="248" y="841"/>
                </a:lnTo>
                <a:lnTo>
                  <a:pt x="253" y="843"/>
                </a:lnTo>
                <a:lnTo>
                  <a:pt x="254" y="845"/>
                </a:lnTo>
                <a:lnTo>
                  <a:pt x="254" y="848"/>
                </a:lnTo>
                <a:lnTo>
                  <a:pt x="268" y="848"/>
                </a:lnTo>
                <a:lnTo>
                  <a:pt x="268" y="848"/>
                </a:lnTo>
                <a:lnTo>
                  <a:pt x="275" y="851"/>
                </a:lnTo>
                <a:lnTo>
                  <a:pt x="283" y="853"/>
                </a:lnTo>
                <a:lnTo>
                  <a:pt x="283" y="853"/>
                </a:lnTo>
                <a:lnTo>
                  <a:pt x="295" y="855"/>
                </a:lnTo>
                <a:lnTo>
                  <a:pt x="295" y="855"/>
                </a:lnTo>
                <a:lnTo>
                  <a:pt x="326" y="862"/>
                </a:lnTo>
                <a:lnTo>
                  <a:pt x="341" y="863"/>
                </a:lnTo>
                <a:lnTo>
                  <a:pt x="357" y="862"/>
                </a:lnTo>
                <a:lnTo>
                  <a:pt x="357" y="862"/>
                </a:lnTo>
                <a:lnTo>
                  <a:pt x="364" y="862"/>
                </a:lnTo>
                <a:lnTo>
                  <a:pt x="364" y="862"/>
                </a:lnTo>
                <a:lnTo>
                  <a:pt x="389" y="862"/>
                </a:lnTo>
                <a:lnTo>
                  <a:pt x="413" y="862"/>
                </a:lnTo>
                <a:lnTo>
                  <a:pt x="437" y="862"/>
                </a:lnTo>
                <a:lnTo>
                  <a:pt x="459" y="862"/>
                </a:lnTo>
                <a:lnTo>
                  <a:pt x="459" y="862"/>
                </a:lnTo>
                <a:lnTo>
                  <a:pt x="468" y="860"/>
                </a:lnTo>
                <a:lnTo>
                  <a:pt x="473" y="858"/>
                </a:lnTo>
                <a:lnTo>
                  <a:pt x="479" y="856"/>
                </a:lnTo>
                <a:lnTo>
                  <a:pt x="486" y="855"/>
                </a:lnTo>
                <a:lnTo>
                  <a:pt x="486" y="855"/>
                </a:lnTo>
                <a:lnTo>
                  <a:pt x="495" y="855"/>
                </a:lnTo>
                <a:lnTo>
                  <a:pt x="503" y="855"/>
                </a:lnTo>
                <a:lnTo>
                  <a:pt x="512" y="855"/>
                </a:lnTo>
                <a:lnTo>
                  <a:pt x="520" y="855"/>
                </a:lnTo>
                <a:lnTo>
                  <a:pt x="520" y="855"/>
                </a:lnTo>
                <a:lnTo>
                  <a:pt x="520" y="848"/>
                </a:lnTo>
                <a:lnTo>
                  <a:pt x="520" y="848"/>
                </a:lnTo>
                <a:lnTo>
                  <a:pt x="526" y="846"/>
                </a:lnTo>
                <a:lnTo>
                  <a:pt x="534" y="848"/>
                </a:lnTo>
                <a:lnTo>
                  <a:pt x="541" y="848"/>
                </a:lnTo>
                <a:lnTo>
                  <a:pt x="548" y="848"/>
                </a:lnTo>
                <a:lnTo>
                  <a:pt x="548" y="848"/>
                </a:lnTo>
                <a:lnTo>
                  <a:pt x="548" y="841"/>
                </a:lnTo>
                <a:lnTo>
                  <a:pt x="548" y="841"/>
                </a:lnTo>
                <a:lnTo>
                  <a:pt x="549" y="839"/>
                </a:lnTo>
                <a:lnTo>
                  <a:pt x="553" y="839"/>
                </a:lnTo>
                <a:lnTo>
                  <a:pt x="561" y="841"/>
                </a:lnTo>
                <a:lnTo>
                  <a:pt x="568" y="843"/>
                </a:lnTo>
                <a:lnTo>
                  <a:pt x="575" y="841"/>
                </a:lnTo>
                <a:lnTo>
                  <a:pt x="575" y="841"/>
                </a:lnTo>
                <a:lnTo>
                  <a:pt x="577" y="838"/>
                </a:lnTo>
                <a:lnTo>
                  <a:pt x="578" y="834"/>
                </a:lnTo>
                <a:lnTo>
                  <a:pt x="587" y="833"/>
                </a:lnTo>
                <a:lnTo>
                  <a:pt x="590" y="831"/>
                </a:lnTo>
                <a:lnTo>
                  <a:pt x="594" y="829"/>
                </a:lnTo>
                <a:lnTo>
                  <a:pt x="595" y="826"/>
                </a:lnTo>
                <a:lnTo>
                  <a:pt x="595" y="821"/>
                </a:lnTo>
                <a:lnTo>
                  <a:pt x="595" y="821"/>
                </a:lnTo>
                <a:lnTo>
                  <a:pt x="601" y="821"/>
                </a:lnTo>
                <a:lnTo>
                  <a:pt x="606" y="821"/>
                </a:lnTo>
                <a:lnTo>
                  <a:pt x="613" y="816"/>
                </a:lnTo>
                <a:lnTo>
                  <a:pt x="613" y="816"/>
                </a:lnTo>
                <a:lnTo>
                  <a:pt x="613" y="816"/>
                </a:lnTo>
                <a:lnTo>
                  <a:pt x="613" y="816"/>
                </a:lnTo>
                <a:lnTo>
                  <a:pt x="614" y="814"/>
                </a:lnTo>
                <a:lnTo>
                  <a:pt x="614" y="814"/>
                </a:lnTo>
                <a:lnTo>
                  <a:pt x="618" y="814"/>
                </a:lnTo>
                <a:lnTo>
                  <a:pt x="618" y="814"/>
                </a:lnTo>
                <a:lnTo>
                  <a:pt x="618" y="810"/>
                </a:lnTo>
                <a:lnTo>
                  <a:pt x="618" y="810"/>
                </a:lnTo>
                <a:lnTo>
                  <a:pt x="614" y="800"/>
                </a:lnTo>
                <a:lnTo>
                  <a:pt x="614" y="800"/>
                </a:lnTo>
                <a:lnTo>
                  <a:pt x="614" y="800"/>
                </a:lnTo>
                <a:lnTo>
                  <a:pt x="614" y="800"/>
                </a:lnTo>
                <a:lnTo>
                  <a:pt x="616" y="800"/>
                </a:lnTo>
                <a:lnTo>
                  <a:pt x="616" y="739"/>
                </a:lnTo>
                <a:lnTo>
                  <a:pt x="616" y="739"/>
                </a:lnTo>
                <a:lnTo>
                  <a:pt x="621" y="737"/>
                </a:lnTo>
                <a:lnTo>
                  <a:pt x="626" y="734"/>
                </a:lnTo>
                <a:lnTo>
                  <a:pt x="633" y="725"/>
                </a:lnTo>
                <a:lnTo>
                  <a:pt x="640" y="717"/>
                </a:lnTo>
                <a:lnTo>
                  <a:pt x="645" y="713"/>
                </a:lnTo>
                <a:lnTo>
                  <a:pt x="650" y="712"/>
                </a:lnTo>
                <a:lnTo>
                  <a:pt x="650" y="712"/>
                </a:lnTo>
                <a:lnTo>
                  <a:pt x="655" y="712"/>
                </a:lnTo>
                <a:lnTo>
                  <a:pt x="660" y="712"/>
                </a:lnTo>
                <a:lnTo>
                  <a:pt x="666" y="706"/>
                </a:lnTo>
                <a:lnTo>
                  <a:pt x="672" y="703"/>
                </a:lnTo>
                <a:lnTo>
                  <a:pt x="677" y="703"/>
                </a:lnTo>
                <a:lnTo>
                  <a:pt x="684" y="705"/>
                </a:lnTo>
                <a:lnTo>
                  <a:pt x="705" y="705"/>
                </a:lnTo>
                <a:lnTo>
                  <a:pt x="718" y="705"/>
                </a:lnTo>
                <a:lnTo>
                  <a:pt x="718" y="705"/>
                </a:lnTo>
                <a:lnTo>
                  <a:pt x="725" y="705"/>
                </a:lnTo>
                <a:lnTo>
                  <a:pt x="730" y="705"/>
                </a:lnTo>
                <a:lnTo>
                  <a:pt x="732" y="701"/>
                </a:lnTo>
                <a:lnTo>
                  <a:pt x="735" y="698"/>
                </a:lnTo>
                <a:lnTo>
                  <a:pt x="737" y="695"/>
                </a:lnTo>
                <a:lnTo>
                  <a:pt x="741" y="691"/>
                </a:lnTo>
                <a:lnTo>
                  <a:pt x="746" y="691"/>
                </a:lnTo>
                <a:lnTo>
                  <a:pt x="753" y="691"/>
                </a:lnTo>
                <a:lnTo>
                  <a:pt x="753" y="691"/>
                </a:lnTo>
                <a:lnTo>
                  <a:pt x="759" y="691"/>
                </a:lnTo>
                <a:lnTo>
                  <a:pt x="766" y="689"/>
                </a:lnTo>
                <a:lnTo>
                  <a:pt x="778" y="686"/>
                </a:lnTo>
                <a:lnTo>
                  <a:pt x="790" y="683"/>
                </a:lnTo>
                <a:lnTo>
                  <a:pt x="799" y="683"/>
                </a:lnTo>
                <a:lnTo>
                  <a:pt x="807" y="684"/>
                </a:lnTo>
                <a:lnTo>
                  <a:pt x="807" y="684"/>
                </a:lnTo>
                <a:lnTo>
                  <a:pt x="807" y="681"/>
                </a:lnTo>
                <a:lnTo>
                  <a:pt x="811" y="677"/>
                </a:lnTo>
                <a:lnTo>
                  <a:pt x="812" y="674"/>
                </a:lnTo>
                <a:lnTo>
                  <a:pt x="814" y="671"/>
                </a:lnTo>
                <a:lnTo>
                  <a:pt x="814" y="671"/>
                </a:lnTo>
                <a:lnTo>
                  <a:pt x="817" y="669"/>
                </a:lnTo>
                <a:lnTo>
                  <a:pt x="821" y="667"/>
                </a:lnTo>
                <a:lnTo>
                  <a:pt x="822" y="664"/>
                </a:lnTo>
                <a:lnTo>
                  <a:pt x="824" y="659"/>
                </a:lnTo>
                <a:lnTo>
                  <a:pt x="826" y="650"/>
                </a:lnTo>
                <a:lnTo>
                  <a:pt x="828" y="643"/>
                </a:lnTo>
                <a:lnTo>
                  <a:pt x="828" y="643"/>
                </a:lnTo>
                <a:lnTo>
                  <a:pt x="834" y="640"/>
                </a:lnTo>
                <a:lnTo>
                  <a:pt x="841" y="637"/>
                </a:lnTo>
                <a:lnTo>
                  <a:pt x="841" y="637"/>
                </a:lnTo>
                <a:lnTo>
                  <a:pt x="841" y="633"/>
                </a:lnTo>
                <a:lnTo>
                  <a:pt x="841" y="630"/>
                </a:lnTo>
                <a:lnTo>
                  <a:pt x="841" y="630"/>
                </a:lnTo>
                <a:lnTo>
                  <a:pt x="843" y="630"/>
                </a:lnTo>
                <a:lnTo>
                  <a:pt x="848" y="630"/>
                </a:lnTo>
                <a:lnTo>
                  <a:pt x="851" y="630"/>
                </a:lnTo>
                <a:lnTo>
                  <a:pt x="855" y="630"/>
                </a:lnTo>
                <a:lnTo>
                  <a:pt x="855" y="630"/>
                </a:lnTo>
                <a:lnTo>
                  <a:pt x="860" y="630"/>
                </a:lnTo>
                <a:lnTo>
                  <a:pt x="867" y="630"/>
                </a:lnTo>
                <a:lnTo>
                  <a:pt x="877" y="633"/>
                </a:lnTo>
                <a:lnTo>
                  <a:pt x="887" y="638"/>
                </a:lnTo>
                <a:lnTo>
                  <a:pt x="896" y="643"/>
                </a:lnTo>
                <a:lnTo>
                  <a:pt x="896" y="643"/>
                </a:lnTo>
                <a:lnTo>
                  <a:pt x="899" y="643"/>
                </a:lnTo>
                <a:lnTo>
                  <a:pt x="903" y="643"/>
                </a:lnTo>
                <a:lnTo>
                  <a:pt x="906" y="643"/>
                </a:lnTo>
                <a:lnTo>
                  <a:pt x="909" y="643"/>
                </a:lnTo>
                <a:lnTo>
                  <a:pt x="909" y="643"/>
                </a:lnTo>
                <a:lnTo>
                  <a:pt x="909" y="647"/>
                </a:lnTo>
                <a:lnTo>
                  <a:pt x="909" y="650"/>
                </a:lnTo>
                <a:lnTo>
                  <a:pt x="909" y="650"/>
                </a:lnTo>
                <a:lnTo>
                  <a:pt x="913" y="652"/>
                </a:lnTo>
                <a:lnTo>
                  <a:pt x="920" y="650"/>
                </a:lnTo>
                <a:lnTo>
                  <a:pt x="925" y="650"/>
                </a:lnTo>
                <a:lnTo>
                  <a:pt x="930" y="650"/>
                </a:lnTo>
                <a:lnTo>
                  <a:pt x="930" y="650"/>
                </a:lnTo>
                <a:lnTo>
                  <a:pt x="930" y="654"/>
                </a:lnTo>
                <a:lnTo>
                  <a:pt x="930" y="657"/>
                </a:lnTo>
                <a:lnTo>
                  <a:pt x="930" y="657"/>
                </a:lnTo>
                <a:lnTo>
                  <a:pt x="935" y="660"/>
                </a:lnTo>
                <a:lnTo>
                  <a:pt x="938" y="660"/>
                </a:lnTo>
                <a:lnTo>
                  <a:pt x="944" y="659"/>
                </a:lnTo>
                <a:lnTo>
                  <a:pt x="949" y="655"/>
                </a:lnTo>
                <a:lnTo>
                  <a:pt x="957" y="648"/>
                </a:lnTo>
                <a:lnTo>
                  <a:pt x="961" y="648"/>
                </a:lnTo>
                <a:lnTo>
                  <a:pt x="964" y="650"/>
                </a:lnTo>
                <a:lnTo>
                  <a:pt x="964" y="650"/>
                </a:lnTo>
                <a:lnTo>
                  <a:pt x="966" y="645"/>
                </a:lnTo>
                <a:lnTo>
                  <a:pt x="969" y="643"/>
                </a:lnTo>
                <a:lnTo>
                  <a:pt x="978" y="640"/>
                </a:lnTo>
                <a:lnTo>
                  <a:pt x="986" y="637"/>
                </a:lnTo>
                <a:lnTo>
                  <a:pt x="990" y="635"/>
                </a:lnTo>
                <a:lnTo>
                  <a:pt x="991" y="630"/>
                </a:lnTo>
                <a:lnTo>
                  <a:pt x="991" y="630"/>
                </a:lnTo>
                <a:lnTo>
                  <a:pt x="993" y="625"/>
                </a:lnTo>
                <a:lnTo>
                  <a:pt x="995" y="623"/>
                </a:lnTo>
                <a:lnTo>
                  <a:pt x="998" y="623"/>
                </a:lnTo>
                <a:lnTo>
                  <a:pt x="998" y="623"/>
                </a:lnTo>
                <a:lnTo>
                  <a:pt x="1000" y="614"/>
                </a:lnTo>
                <a:lnTo>
                  <a:pt x="1001" y="611"/>
                </a:lnTo>
                <a:lnTo>
                  <a:pt x="1005" y="609"/>
                </a:lnTo>
                <a:lnTo>
                  <a:pt x="1005" y="609"/>
                </a:lnTo>
                <a:lnTo>
                  <a:pt x="1010" y="608"/>
                </a:lnTo>
                <a:lnTo>
                  <a:pt x="1015" y="602"/>
                </a:lnTo>
                <a:lnTo>
                  <a:pt x="1020" y="599"/>
                </a:lnTo>
                <a:lnTo>
                  <a:pt x="1025" y="596"/>
                </a:lnTo>
                <a:lnTo>
                  <a:pt x="1025" y="596"/>
                </a:lnTo>
                <a:lnTo>
                  <a:pt x="1044" y="587"/>
                </a:lnTo>
                <a:lnTo>
                  <a:pt x="1054" y="584"/>
                </a:lnTo>
                <a:lnTo>
                  <a:pt x="1066" y="582"/>
                </a:lnTo>
                <a:lnTo>
                  <a:pt x="1066" y="582"/>
                </a:lnTo>
                <a:lnTo>
                  <a:pt x="1066" y="575"/>
                </a:lnTo>
                <a:lnTo>
                  <a:pt x="1068" y="570"/>
                </a:lnTo>
                <a:lnTo>
                  <a:pt x="1073" y="561"/>
                </a:lnTo>
                <a:lnTo>
                  <a:pt x="1078" y="553"/>
                </a:lnTo>
                <a:lnTo>
                  <a:pt x="1080" y="548"/>
                </a:lnTo>
                <a:lnTo>
                  <a:pt x="1080" y="541"/>
                </a:lnTo>
                <a:lnTo>
                  <a:pt x="1080" y="541"/>
                </a:lnTo>
                <a:lnTo>
                  <a:pt x="1080" y="534"/>
                </a:lnTo>
                <a:lnTo>
                  <a:pt x="1082" y="527"/>
                </a:lnTo>
                <a:lnTo>
                  <a:pt x="1088" y="519"/>
                </a:lnTo>
                <a:lnTo>
                  <a:pt x="1090" y="514"/>
                </a:lnTo>
                <a:lnTo>
                  <a:pt x="1094" y="508"/>
                </a:lnTo>
                <a:lnTo>
                  <a:pt x="1094" y="502"/>
                </a:lnTo>
                <a:lnTo>
                  <a:pt x="1094" y="493"/>
                </a:lnTo>
                <a:lnTo>
                  <a:pt x="1094" y="493"/>
                </a:lnTo>
                <a:lnTo>
                  <a:pt x="1097" y="485"/>
                </a:lnTo>
                <a:lnTo>
                  <a:pt x="1100" y="476"/>
                </a:lnTo>
                <a:lnTo>
                  <a:pt x="1105" y="469"/>
                </a:lnTo>
                <a:lnTo>
                  <a:pt x="1109" y="467"/>
                </a:lnTo>
                <a:lnTo>
                  <a:pt x="1114" y="466"/>
                </a:lnTo>
                <a:lnTo>
                  <a:pt x="1114" y="466"/>
                </a:lnTo>
                <a:lnTo>
                  <a:pt x="1121" y="466"/>
                </a:lnTo>
                <a:lnTo>
                  <a:pt x="1126" y="464"/>
                </a:lnTo>
                <a:lnTo>
                  <a:pt x="1135" y="459"/>
                </a:lnTo>
                <a:lnTo>
                  <a:pt x="1143" y="454"/>
                </a:lnTo>
                <a:lnTo>
                  <a:pt x="1148" y="452"/>
                </a:lnTo>
                <a:lnTo>
                  <a:pt x="1155" y="452"/>
                </a:lnTo>
                <a:lnTo>
                  <a:pt x="1155" y="452"/>
                </a:lnTo>
                <a:lnTo>
                  <a:pt x="1165" y="447"/>
                </a:lnTo>
                <a:lnTo>
                  <a:pt x="1177" y="444"/>
                </a:lnTo>
                <a:lnTo>
                  <a:pt x="1203" y="439"/>
                </a:lnTo>
                <a:lnTo>
                  <a:pt x="1203" y="439"/>
                </a:lnTo>
                <a:lnTo>
                  <a:pt x="1218" y="447"/>
                </a:lnTo>
                <a:lnTo>
                  <a:pt x="1227" y="450"/>
                </a:lnTo>
                <a:lnTo>
                  <a:pt x="1237" y="452"/>
                </a:lnTo>
                <a:lnTo>
                  <a:pt x="1237" y="452"/>
                </a:lnTo>
                <a:lnTo>
                  <a:pt x="1252" y="454"/>
                </a:lnTo>
                <a:lnTo>
                  <a:pt x="1268" y="452"/>
                </a:lnTo>
                <a:lnTo>
                  <a:pt x="1283" y="452"/>
                </a:lnTo>
                <a:lnTo>
                  <a:pt x="1298" y="452"/>
                </a:lnTo>
                <a:lnTo>
                  <a:pt x="1298" y="452"/>
                </a:lnTo>
                <a:lnTo>
                  <a:pt x="1319" y="442"/>
                </a:lnTo>
                <a:lnTo>
                  <a:pt x="1343" y="435"/>
                </a:lnTo>
                <a:lnTo>
                  <a:pt x="1368" y="430"/>
                </a:lnTo>
                <a:lnTo>
                  <a:pt x="1394" y="425"/>
                </a:lnTo>
                <a:lnTo>
                  <a:pt x="1394" y="425"/>
                </a:lnTo>
                <a:lnTo>
                  <a:pt x="1397" y="430"/>
                </a:lnTo>
                <a:lnTo>
                  <a:pt x="1401" y="435"/>
                </a:lnTo>
                <a:lnTo>
                  <a:pt x="1406" y="439"/>
                </a:lnTo>
                <a:lnTo>
                  <a:pt x="1414" y="439"/>
                </a:lnTo>
                <a:lnTo>
                  <a:pt x="1414" y="439"/>
                </a:lnTo>
                <a:lnTo>
                  <a:pt x="1414" y="447"/>
                </a:lnTo>
                <a:lnTo>
                  <a:pt x="1418" y="452"/>
                </a:lnTo>
                <a:lnTo>
                  <a:pt x="1419" y="459"/>
                </a:lnTo>
                <a:lnTo>
                  <a:pt x="1421" y="466"/>
                </a:lnTo>
                <a:lnTo>
                  <a:pt x="1421" y="466"/>
                </a:lnTo>
                <a:lnTo>
                  <a:pt x="1426" y="469"/>
                </a:lnTo>
                <a:lnTo>
                  <a:pt x="1431" y="473"/>
                </a:lnTo>
                <a:lnTo>
                  <a:pt x="1433" y="479"/>
                </a:lnTo>
                <a:lnTo>
                  <a:pt x="1435" y="486"/>
                </a:lnTo>
                <a:lnTo>
                  <a:pt x="1435" y="486"/>
                </a:lnTo>
                <a:lnTo>
                  <a:pt x="1445" y="488"/>
                </a:lnTo>
                <a:lnTo>
                  <a:pt x="1454" y="491"/>
                </a:lnTo>
                <a:lnTo>
                  <a:pt x="1471" y="498"/>
                </a:lnTo>
                <a:lnTo>
                  <a:pt x="1489" y="503"/>
                </a:lnTo>
                <a:lnTo>
                  <a:pt x="1500" y="505"/>
                </a:lnTo>
                <a:lnTo>
                  <a:pt x="1510" y="507"/>
                </a:lnTo>
                <a:lnTo>
                  <a:pt x="1510" y="507"/>
                </a:lnTo>
                <a:lnTo>
                  <a:pt x="1522" y="505"/>
                </a:lnTo>
                <a:lnTo>
                  <a:pt x="1534" y="500"/>
                </a:lnTo>
                <a:lnTo>
                  <a:pt x="1544" y="495"/>
                </a:lnTo>
                <a:lnTo>
                  <a:pt x="1558" y="493"/>
                </a:lnTo>
                <a:lnTo>
                  <a:pt x="1558" y="493"/>
                </a:lnTo>
                <a:lnTo>
                  <a:pt x="1561" y="493"/>
                </a:lnTo>
                <a:lnTo>
                  <a:pt x="1563" y="491"/>
                </a:lnTo>
                <a:lnTo>
                  <a:pt x="1564" y="486"/>
                </a:lnTo>
                <a:lnTo>
                  <a:pt x="1585" y="486"/>
                </a:lnTo>
                <a:lnTo>
                  <a:pt x="1585" y="486"/>
                </a:lnTo>
                <a:lnTo>
                  <a:pt x="1587" y="483"/>
                </a:lnTo>
                <a:lnTo>
                  <a:pt x="1588" y="481"/>
                </a:lnTo>
                <a:lnTo>
                  <a:pt x="1593" y="478"/>
                </a:lnTo>
                <a:lnTo>
                  <a:pt x="1600" y="476"/>
                </a:lnTo>
                <a:lnTo>
                  <a:pt x="1605" y="473"/>
                </a:lnTo>
                <a:lnTo>
                  <a:pt x="1605" y="473"/>
                </a:lnTo>
                <a:lnTo>
                  <a:pt x="1610" y="471"/>
                </a:lnTo>
                <a:lnTo>
                  <a:pt x="1612" y="469"/>
                </a:lnTo>
                <a:lnTo>
                  <a:pt x="1612" y="466"/>
                </a:lnTo>
                <a:lnTo>
                  <a:pt x="1605" y="466"/>
                </a:lnTo>
                <a:lnTo>
                  <a:pt x="1605" y="466"/>
                </a:lnTo>
                <a:lnTo>
                  <a:pt x="1602" y="459"/>
                </a:lnTo>
                <a:lnTo>
                  <a:pt x="1599" y="452"/>
                </a:lnTo>
                <a:lnTo>
                  <a:pt x="1599" y="442"/>
                </a:lnTo>
                <a:lnTo>
                  <a:pt x="1599" y="432"/>
                </a:lnTo>
                <a:lnTo>
                  <a:pt x="1599" y="411"/>
                </a:lnTo>
                <a:lnTo>
                  <a:pt x="1599" y="391"/>
                </a:lnTo>
                <a:lnTo>
                  <a:pt x="1599" y="391"/>
                </a:lnTo>
                <a:lnTo>
                  <a:pt x="1599" y="384"/>
                </a:lnTo>
                <a:lnTo>
                  <a:pt x="1600" y="379"/>
                </a:lnTo>
                <a:lnTo>
                  <a:pt x="1604" y="375"/>
                </a:lnTo>
                <a:lnTo>
                  <a:pt x="1607" y="372"/>
                </a:lnTo>
                <a:lnTo>
                  <a:pt x="1614" y="365"/>
                </a:lnTo>
                <a:lnTo>
                  <a:pt x="1617" y="362"/>
                </a:lnTo>
                <a:lnTo>
                  <a:pt x="1619" y="357"/>
                </a:lnTo>
                <a:lnTo>
                  <a:pt x="1619" y="357"/>
                </a:lnTo>
                <a:lnTo>
                  <a:pt x="1624" y="355"/>
                </a:lnTo>
                <a:lnTo>
                  <a:pt x="1627" y="353"/>
                </a:lnTo>
                <a:lnTo>
                  <a:pt x="1633" y="346"/>
                </a:lnTo>
                <a:lnTo>
                  <a:pt x="1638" y="340"/>
                </a:lnTo>
                <a:lnTo>
                  <a:pt x="1641" y="338"/>
                </a:lnTo>
                <a:lnTo>
                  <a:pt x="1646" y="336"/>
                </a:lnTo>
                <a:lnTo>
                  <a:pt x="1646" y="336"/>
                </a:lnTo>
                <a:lnTo>
                  <a:pt x="1646" y="331"/>
                </a:lnTo>
                <a:lnTo>
                  <a:pt x="1648" y="326"/>
                </a:lnTo>
                <a:lnTo>
                  <a:pt x="1651" y="317"/>
                </a:lnTo>
                <a:lnTo>
                  <a:pt x="1657" y="311"/>
                </a:lnTo>
                <a:lnTo>
                  <a:pt x="1660" y="302"/>
                </a:lnTo>
                <a:lnTo>
                  <a:pt x="1660" y="302"/>
                </a:lnTo>
                <a:lnTo>
                  <a:pt x="1660" y="287"/>
                </a:lnTo>
                <a:lnTo>
                  <a:pt x="1660" y="271"/>
                </a:lnTo>
                <a:lnTo>
                  <a:pt x="1658" y="265"/>
                </a:lnTo>
                <a:lnTo>
                  <a:pt x="1657" y="259"/>
                </a:lnTo>
                <a:lnTo>
                  <a:pt x="1653" y="256"/>
                </a:lnTo>
                <a:lnTo>
                  <a:pt x="1646" y="254"/>
                </a:lnTo>
                <a:lnTo>
                  <a:pt x="1646" y="248"/>
                </a:lnTo>
                <a:lnTo>
                  <a:pt x="1646" y="248"/>
                </a:lnTo>
                <a:lnTo>
                  <a:pt x="1650" y="246"/>
                </a:lnTo>
                <a:lnTo>
                  <a:pt x="1653" y="244"/>
                </a:lnTo>
                <a:lnTo>
                  <a:pt x="1655" y="236"/>
                </a:lnTo>
                <a:lnTo>
                  <a:pt x="1657" y="232"/>
                </a:lnTo>
                <a:lnTo>
                  <a:pt x="1658" y="229"/>
                </a:lnTo>
                <a:lnTo>
                  <a:pt x="1662" y="227"/>
                </a:lnTo>
                <a:lnTo>
                  <a:pt x="1667" y="227"/>
                </a:lnTo>
                <a:lnTo>
                  <a:pt x="1667" y="227"/>
                </a:lnTo>
                <a:lnTo>
                  <a:pt x="1667" y="224"/>
                </a:lnTo>
                <a:lnTo>
                  <a:pt x="1670" y="220"/>
                </a:lnTo>
                <a:lnTo>
                  <a:pt x="1672" y="217"/>
                </a:lnTo>
                <a:lnTo>
                  <a:pt x="1674" y="213"/>
                </a:lnTo>
                <a:lnTo>
                  <a:pt x="1674" y="213"/>
                </a:lnTo>
                <a:lnTo>
                  <a:pt x="1675" y="210"/>
                </a:lnTo>
                <a:lnTo>
                  <a:pt x="1677" y="208"/>
                </a:lnTo>
                <a:lnTo>
                  <a:pt x="1679" y="208"/>
                </a:lnTo>
                <a:lnTo>
                  <a:pt x="1680" y="207"/>
                </a:lnTo>
                <a:lnTo>
                  <a:pt x="1680" y="207"/>
                </a:lnTo>
                <a:lnTo>
                  <a:pt x="1680" y="203"/>
                </a:lnTo>
                <a:lnTo>
                  <a:pt x="1680" y="200"/>
                </a:lnTo>
                <a:lnTo>
                  <a:pt x="1680" y="193"/>
                </a:lnTo>
                <a:lnTo>
                  <a:pt x="1680" y="193"/>
                </a:lnTo>
                <a:lnTo>
                  <a:pt x="1682" y="190"/>
                </a:lnTo>
                <a:lnTo>
                  <a:pt x="1684" y="186"/>
                </a:lnTo>
                <a:lnTo>
                  <a:pt x="1687" y="179"/>
                </a:lnTo>
                <a:lnTo>
                  <a:pt x="1687" y="179"/>
                </a:lnTo>
                <a:lnTo>
                  <a:pt x="1691" y="166"/>
                </a:lnTo>
                <a:lnTo>
                  <a:pt x="1692" y="152"/>
                </a:lnTo>
                <a:lnTo>
                  <a:pt x="1694" y="145"/>
                </a:lnTo>
                <a:lnTo>
                  <a:pt x="1698" y="140"/>
                </a:lnTo>
                <a:lnTo>
                  <a:pt x="1701" y="135"/>
                </a:lnTo>
                <a:lnTo>
                  <a:pt x="1708" y="132"/>
                </a:lnTo>
                <a:lnTo>
                  <a:pt x="1708" y="125"/>
                </a:lnTo>
                <a:lnTo>
                  <a:pt x="1708" y="125"/>
                </a:lnTo>
                <a:lnTo>
                  <a:pt x="1703" y="125"/>
                </a:lnTo>
                <a:lnTo>
                  <a:pt x="1698" y="125"/>
                </a:lnTo>
                <a:lnTo>
                  <a:pt x="1692" y="120"/>
                </a:lnTo>
                <a:lnTo>
                  <a:pt x="1684" y="116"/>
                </a:lnTo>
                <a:lnTo>
                  <a:pt x="1680" y="116"/>
                </a:lnTo>
                <a:lnTo>
                  <a:pt x="1674" y="118"/>
                </a:lnTo>
                <a:lnTo>
                  <a:pt x="1674" y="118"/>
                </a:lnTo>
                <a:lnTo>
                  <a:pt x="1668" y="115"/>
                </a:lnTo>
                <a:lnTo>
                  <a:pt x="1663" y="111"/>
                </a:lnTo>
                <a:lnTo>
                  <a:pt x="1658" y="106"/>
                </a:lnTo>
                <a:lnTo>
                  <a:pt x="1653" y="104"/>
                </a:lnTo>
                <a:lnTo>
                  <a:pt x="1622" y="104"/>
                </a:lnTo>
                <a:lnTo>
                  <a:pt x="1622" y="104"/>
                </a:lnTo>
                <a:lnTo>
                  <a:pt x="1619" y="104"/>
                </a:lnTo>
                <a:lnTo>
                  <a:pt x="1619" y="104"/>
                </a:lnTo>
                <a:lnTo>
                  <a:pt x="1614" y="99"/>
                </a:lnTo>
                <a:lnTo>
                  <a:pt x="1607" y="94"/>
                </a:lnTo>
                <a:lnTo>
                  <a:pt x="1599" y="91"/>
                </a:lnTo>
                <a:lnTo>
                  <a:pt x="1592" y="89"/>
                </a:lnTo>
                <a:lnTo>
                  <a:pt x="1592" y="89"/>
                </a:lnTo>
                <a:lnTo>
                  <a:pt x="1588" y="87"/>
                </a:lnTo>
                <a:lnTo>
                  <a:pt x="1588" y="87"/>
                </a:lnTo>
                <a:lnTo>
                  <a:pt x="1585" y="84"/>
                </a:lnTo>
                <a:lnTo>
                  <a:pt x="1585" y="84"/>
                </a:lnTo>
                <a:lnTo>
                  <a:pt x="1585" y="84"/>
                </a:lnTo>
                <a:lnTo>
                  <a:pt x="1585" y="84"/>
                </a:lnTo>
                <a:lnTo>
                  <a:pt x="1575" y="80"/>
                </a:lnTo>
                <a:lnTo>
                  <a:pt x="1571" y="80"/>
                </a:lnTo>
                <a:lnTo>
                  <a:pt x="1566" y="82"/>
                </a:lnTo>
                <a:lnTo>
                  <a:pt x="1566" y="82"/>
                </a:lnTo>
                <a:lnTo>
                  <a:pt x="1563" y="82"/>
                </a:lnTo>
                <a:lnTo>
                  <a:pt x="1563" y="82"/>
                </a:lnTo>
                <a:lnTo>
                  <a:pt x="1558" y="79"/>
                </a:lnTo>
                <a:lnTo>
                  <a:pt x="1552" y="75"/>
                </a:lnTo>
                <a:lnTo>
                  <a:pt x="1544" y="67"/>
                </a:lnTo>
                <a:lnTo>
                  <a:pt x="1544" y="67"/>
                </a:lnTo>
                <a:lnTo>
                  <a:pt x="1542" y="63"/>
                </a:lnTo>
                <a:lnTo>
                  <a:pt x="1542" y="63"/>
                </a:lnTo>
                <a:lnTo>
                  <a:pt x="1537" y="57"/>
                </a:lnTo>
                <a:lnTo>
                  <a:pt x="1527" y="53"/>
                </a:lnTo>
                <a:lnTo>
                  <a:pt x="1527" y="53"/>
                </a:lnTo>
                <a:lnTo>
                  <a:pt x="1525" y="50"/>
                </a:lnTo>
                <a:lnTo>
                  <a:pt x="1525" y="50"/>
                </a:lnTo>
                <a:lnTo>
                  <a:pt x="1520" y="43"/>
                </a:lnTo>
                <a:lnTo>
                  <a:pt x="1520" y="43"/>
                </a:lnTo>
                <a:lnTo>
                  <a:pt x="1517" y="39"/>
                </a:lnTo>
                <a:lnTo>
                  <a:pt x="1517" y="39"/>
                </a:lnTo>
                <a:lnTo>
                  <a:pt x="1515" y="34"/>
                </a:lnTo>
                <a:lnTo>
                  <a:pt x="1512" y="31"/>
                </a:lnTo>
                <a:lnTo>
                  <a:pt x="1508" y="28"/>
                </a:lnTo>
                <a:lnTo>
                  <a:pt x="1503" y="28"/>
                </a:lnTo>
                <a:lnTo>
                  <a:pt x="1494" y="28"/>
                </a:lnTo>
                <a:lnTo>
                  <a:pt x="1484" y="28"/>
                </a:lnTo>
                <a:lnTo>
                  <a:pt x="1484" y="28"/>
                </a:lnTo>
                <a:lnTo>
                  <a:pt x="1484" y="28"/>
                </a:lnTo>
                <a:lnTo>
                  <a:pt x="1484" y="28"/>
                </a:lnTo>
                <a:lnTo>
                  <a:pt x="1481" y="26"/>
                </a:lnTo>
                <a:lnTo>
                  <a:pt x="1481" y="26"/>
                </a:lnTo>
                <a:lnTo>
                  <a:pt x="1481" y="26"/>
                </a:lnTo>
                <a:lnTo>
                  <a:pt x="1481" y="26"/>
                </a:lnTo>
                <a:lnTo>
                  <a:pt x="1481" y="26"/>
                </a:lnTo>
                <a:lnTo>
                  <a:pt x="1481" y="26"/>
                </a:lnTo>
                <a:lnTo>
                  <a:pt x="1479" y="24"/>
                </a:lnTo>
                <a:lnTo>
                  <a:pt x="1479" y="24"/>
                </a:lnTo>
                <a:lnTo>
                  <a:pt x="1477" y="22"/>
                </a:lnTo>
                <a:lnTo>
                  <a:pt x="1477" y="22"/>
                </a:lnTo>
                <a:lnTo>
                  <a:pt x="1477" y="21"/>
                </a:lnTo>
                <a:lnTo>
                  <a:pt x="1477" y="21"/>
                </a:lnTo>
                <a:lnTo>
                  <a:pt x="1476" y="19"/>
                </a:lnTo>
                <a:lnTo>
                  <a:pt x="1476" y="19"/>
                </a:lnTo>
                <a:lnTo>
                  <a:pt x="1476" y="16"/>
                </a:lnTo>
                <a:lnTo>
                  <a:pt x="1476" y="16"/>
                </a:lnTo>
                <a:lnTo>
                  <a:pt x="1466" y="16"/>
                </a:lnTo>
                <a:lnTo>
                  <a:pt x="1455" y="16"/>
                </a:lnTo>
                <a:lnTo>
                  <a:pt x="1455" y="16"/>
                </a:lnTo>
                <a:lnTo>
                  <a:pt x="1452" y="14"/>
                </a:lnTo>
                <a:lnTo>
                  <a:pt x="1448" y="12"/>
                </a:lnTo>
                <a:lnTo>
                  <a:pt x="1445" y="10"/>
                </a:lnTo>
                <a:lnTo>
                  <a:pt x="1442" y="9"/>
                </a:lnTo>
                <a:lnTo>
                  <a:pt x="1442" y="9"/>
                </a:lnTo>
                <a:lnTo>
                  <a:pt x="1431" y="9"/>
                </a:lnTo>
                <a:lnTo>
                  <a:pt x="1423" y="9"/>
                </a:lnTo>
                <a:lnTo>
                  <a:pt x="1414" y="7"/>
                </a:lnTo>
                <a:lnTo>
                  <a:pt x="1411" y="5"/>
                </a:lnTo>
                <a:lnTo>
                  <a:pt x="1408" y="2"/>
                </a:lnTo>
                <a:lnTo>
                  <a:pt x="1408" y="2"/>
                </a:lnTo>
                <a:lnTo>
                  <a:pt x="1396" y="0"/>
                </a:lnTo>
                <a:lnTo>
                  <a:pt x="1384" y="0"/>
                </a:lnTo>
                <a:lnTo>
                  <a:pt x="1360" y="4"/>
                </a:lnTo>
                <a:lnTo>
                  <a:pt x="1341" y="5"/>
                </a:lnTo>
                <a:lnTo>
                  <a:pt x="1333" y="5"/>
                </a:lnTo>
                <a:lnTo>
                  <a:pt x="1326" y="2"/>
                </a:lnTo>
                <a:lnTo>
                  <a:pt x="1326" y="2"/>
                </a:lnTo>
                <a:lnTo>
                  <a:pt x="1321" y="2"/>
                </a:lnTo>
                <a:lnTo>
                  <a:pt x="1315" y="2"/>
                </a:lnTo>
                <a:lnTo>
                  <a:pt x="1310" y="7"/>
                </a:lnTo>
                <a:lnTo>
                  <a:pt x="1302" y="10"/>
                </a:lnTo>
                <a:lnTo>
                  <a:pt x="1298" y="10"/>
                </a:lnTo>
                <a:lnTo>
                  <a:pt x="1292" y="9"/>
                </a:lnTo>
                <a:lnTo>
                  <a:pt x="1292" y="9"/>
                </a:lnTo>
                <a:lnTo>
                  <a:pt x="1288" y="9"/>
                </a:lnTo>
                <a:lnTo>
                  <a:pt x="1286" y="10"/>
                </a:lnTo>
                <a:lnTo>
                  <a:pt x="1285" y="14"/>
                </a:lnTo>
                <a:lnTo>
                  <a:pt x="1285" y="16"/>
                </a:lnTo>
                <a:lnTo>
                  <a:pt x="1285" y="16"/>
                </a:lnTo>
                <a:lnTo>
                  <a:pt x="1278" y="16"/>
                </a:lnTo>
                <a:lnTo>
                  <a:pt x="1273" y="16"/>
                </a:lnTo>
                <a:lnTo>
                  <a:pt x="1271" y="16"/>
                </a:lnTo>
                <a:lnTo>
                  <a:pt x="1271" y="16"/>
                </a:lnTo>
                <a:lnTo>
                  <a:pt x="1271" y="19"/>
                </a:lnTo>
                <a:lnTo>
                  <a:pt x="1271" y="22"/>
                </a:lnTo>
                <a:lnTo>
                  <a:pt x="1271" y="29"/>
                </a:lnTo>
                <a:lnTo>
                  <a:pt x="1271" y="29"/>
                </a:lnTo>
                <a:lnTo>
                  <a:pt x="1266" y="31"/>
                </a:lnTo>
                <a:lnTo>
                  <a:pt x="1264" y="33"/>
                </a:lnTo>
                <a:lnTo>
                  <a:pt x="1264" y="36"/>
                </a:lnTo>
                <a:lnTo>
                  <a:pt x="1264" y="36"/>
                </a:lnTo>
                <a:lnTo>
                  <a:pt x="1254" y="36"/>
                </a:lnTo>
                <a:lnTo>
                  <a:pt x="1244" y="36"/>
                </a:lnTo>
                <a:lnTo>
                  <a:pt x="1237" y="33"/>
                </a:lnTo>
                <a:lnTo>
                  <a:pt x="1230" y="29"/>
                </a:lnTo>
                <a:lnTo>
                  <a:pt x="1230" y="29"/>
                </a:lnTo>
                <a:lnTo>
                  <a:pt x="1223" y="33"/>
                </a:lnTo>
                <a:lnTo>
                  <a:pt x="1218" y="38"/>
                </a:lnTo>
                <a:lnTo>
                  <a:pt x="1217" y="46"/>
                </a:lnTo>
                <a:lnTo>
                  <a:pt x="1217" y="57"/>
                </a:lnTo>
                <a:lnTo>
                  <a:pt x="1217" y="57"/>
                </a:lnTo>
                <a:lnTo>
                  <a:pt x="1213" y="58"/>
                </a:lnTo>
                <a:lnTo>
                  <a:pt x="1211" y="62"/>
                </a:lnTo>
                <a:lnTo>
                  <a:pt x="1210" y="70"/>
                </a:lnTo>
                <a:lnTo>
                  <a:pt x="1210" y="70"/>
                </a:lnTo>
                <a:lnTo>
                  <a:pt x="1206" y="70"/>
                </a:lnTo>
                <a:lnTo>
                  <a:pt x="1205" y="72"/>
                </a:lnTo>
                <a:lnTo>
                  <a:pt x="1203" y="77"/>
                </a:lnTo>
                <a:lnTo>
                  <a:pt x="1203" y="77"/>
                </a:lnTo>
                <a:lnTo>
                  <a:pt x="1176" y="77"/>
                </a:lnTo>
                <a:lnTo>
                  <a:pt x="1164" y="75"/>
                </a:lnTo>
                <a:lnTo>
                  <a:pt x="1158" y="74"/>
                </a:lnTo>
                <a:lnTo>
                  <a:pt x="1155" y="70"/>
                </a:lnTo>
                <a:lnTo>
                  <a:pt x="1155" y="70"/>
                </a:lnTo>
                <a:lnTo>
                  <a:pt x="1152" y="67"/>
                </a:lnTo>
                <a:lnTo>
                  <a:pt x="1148" y="63"/>
                </a:lnTo>
                <a:lnTo>
                  <a:pt x="1140" y="58"/>
                </a:lnTo>
                <a:lnTo>
                  <a:pt x="1129" y="55"/>
                </a:lnTo>
                <a:lnTo>
                  <a:pt x="1121" y="50"/>
                </a:lnTo>
                <a:lnTo>
                  <a:pt x="1121" y="50"/>
                </a:lnTo>
                <a:lnTo>
                  <a:pt x="1109" y="50"/>
                </a:lnTo>
                <a:lnTo>
                  <a:pt x="1100" y="50"/>
                </a:lnTo>
                <a:lnTo>
                  <a:pt x="1094" y="53"/>
                </a:lnTo>
                <a:lnTo>
                  <a:pt x="1087" y="57"/>
                </a:lnTo>
                <a:lnTo>
                  <a:pt x="1080" y="60"/>
                </a:lnTo>
                <a:lnTo>
                  <a:pt x="1073" y="63"/>
                </a:lnTo>
                <a:lnTo>
                  <a:pt x="1063" y="65"/>
                </a:lnTo>
                <a:lnTo>
                  <a:pt x="1053" y="63"/>
                </a:lnTo>
                <a:lnTo>
                  <a:pt x="1053" y="63"/>
                </a:lnTo>
                <a:lnTo>
                  <a:pt x="1042" y="70"/>
                </a:lnTo>
                <a:lnTo>
                  <a:pt x="1032" y="77"/>
                </a:lnTo>
                <a:lnTo>
                  <a:pt x="1019" y="80"/>
                </a:lnTo>
                <a:lnTo>
                  <a:pt x="1005" y="84"/>
                </a:lnTo>
                <a:lnTo>
                  <a:pt x="1005" y="84"/>
                </a:lnTo>
                <a:lnTo>
                  <a:pt x="1000" y="87"/>
                </a:lnTo>
                <a:lnTo>
                  <a:pt x="993" y="89"/>
                </a:lnTo>
                <a:lnTo>
                  <a:pt x="986" y="91"/>
                </a:lnTo>
                <a:lnTo>
                  <a:pt x="978" y="91"/>
                </a:lnTo>
                <a:lnTo>
                  <a:pt x="978" y="91"/>
                </a:lnTo>
                <a:lnTo>
                  <a:pt x="974" y="96"/>
                </a:lnTo>
                <a:lnTo>
                  <a:pt x="971" y="101"/>
                </a:lnTo>
                <a:lnTo>
                  <a:pt x="964" y="104"/>
                </a:lnTo>
                <a:lnTo>
                  <a:pt x="957" y="104"/>
                </a:lnTo>
                <a:lnTo>
                  <a:pt x="957" y="104"/>
                </a:lnTo>
                <a:lnTo>
                  <a:pt x="957" y="115"/>
                </a:lnTo>
                <a:lnTo>
                  <a:pt x="957" y="121"/>
                </a:lnTo>
                <a:lnTo>
                  <a:pt x="955" y="137"/>
                </a:lnTo>
                <a:lnTo>
                  <a:pt x="949" y="149"/>
                </a:lnTo>
                <a:lnTo>
                  <a:pt x="944" y="159"/>
                </a:lnTo>
                <a:lnTo>
                  <a:pt x="944" y="159"/>
                </a:lnTo>
                <a:lnTo>
                  <a:pt x="908" y="155"/>
                </a:lnTo>
                <a:lnTo>
                  <a:pt x="894" y="155"/>
                </a:lnTo>
                <a:lnTo>
                  <a:pt x="875" y="159"/>
                </a:lnTo>
              </a:path>
            </a:pathLst>
          </a:custGeom>
          <a:solidFill>
            <a:schemeClr val="bg1">
              <a:lumMod val="85000"/>
            </a:schemeClr>
          </a:solidFill>
          <a:ln>
            <a:noFill/>
          </a:ln>
          <a:effectLst/>
        </p:spPr>
        <p:txBody>
          <a:bodyPr wrap="none" anchor="ctr"/>
          <a:lstStyle/>
          <a:p>
            <a:endParaRPr lang="nl-BE"/>
          </a:p>
        </p:txBody>
      </p:sp>
      <p:sp>
        <p:nvSpPr>
          <p:cNvPr id="487" name="Freeform 14">
            <a:extLst>
              <a:ext uri="{FF2B5EF4-FFF2-40B4-BE49-F238E27FC236}">
                <a16:creationId xmlns:a16="http://schemas.microsoft.com/office/drawing/2014/main" id="{0604F235-AABA-834D-B99A-34F4EC1DEA49}"/>
              </a:ext>
            </a:extLst>
          </p:cNvPr>
          <p:cNvSpPr>
            <a:spLocks noChangeArrowheads="1"/>
          </p:cNvSpPr>
          <p:nvPr/>
        </p:nvSpPr>
        <p:spPr bwMode="auto">
          <a:xfrm rot="21434252">
            <a:off x="4963559" y="3384764"/>
            <a:ext cx="298289" cy="149417"/>
          </a:xfrm>
          <a:custGeom>
            <a:avLst/>
            <a:gdLst>
              <a:gd name="T0" fmla="*/ 855 w 1709"/>
              <a:gd name="T1" fmla="*/ 80 h 864"/>
              <a:gd name="T2" fmla="*/ 802 w 1709"/>
              <a:gd name="T3" fmla="*/ 41 h 864"/>
              <a:gd name="T4" fmla="*/ 761 w 1709"/>
              <a:gd name="T5" fmla="*/ 21 h 864"/>
              <a:gd name="T6" fmla="*/ 718 w 1709"/>
              <a:gd name="T7" fmla="*/ 46 h 864"/>
              <a:gd name="T8" fmla="*/ 695 w 1709"/>
              <a:gd name="T9" fmla="*/ 70 h 864"/>
              <a:gd name="T10" fmla="*/ 589 w 1709"/>
              <a:gd name="T11" fmla="*/ 79 h 864"/>
              <a:gd name="T12" fmla="*/ 520 w 1709"/>
              <a:gd name="T13" fmla="*/ 84 h 864"/>
              <a:gd name="T14" fmla="*/ 479 w 1709"/>
              <a:gd name="T15" fmla="*/ 104 h 864"/>
              <a:gd name="T16" fmla="*/ 447 w 1709"/>
              <a:gd name="T17" fmla="*/ 150 h 864"/>
              <a:gd name="T18" fmla="*/ 404 w 1709"/>
              <a:gd name="T19" fmla="*/ 166 h 864"/>
              <a:gd name="T20" fmla="*/ 377 w 1709"/>
              <a:gd name="T21" fmla="*/ 285 h 864"/>
              <a:gd name="T22" fmla="*/ 329 w 1709"/>
              <a:gd name="T23" fmla="*/ 309 h 864"/>
              <a:gd name="T24" fmla="*/ 273 w 1709"/>
              <a:gd name="T25" fmla="*/ 372 h 864"/>
              <a:gd name="T26" fmla="*/ 152 w 1709"/>
              <a:gd name="T27" fmla="*/ 404 h 864"/>
              <a:gd name="T28" fmla="*/ 85 w 1709"/>
              <a:gd name="T29" fmla="*/ 421 h 864"/>
              <a:gd name="T30" fmla="*/ 43 w 1709"/>
              <a:gd name="T31" fmla="*/ 459 h 864"/>
              <a:gd name="T32" fmla="*/ 26 w 1709"/>
              <a:gd name="T33" fmla="*/ 478 h 864"/>
              <a:gd name="T34" fmla="*/ 2 w 1709"/>
              <a:gd name="T35" fmla="*/ 594 h 864"/>
              <a:gd name="T36" fmla="*/ 43 w 1709"/>
              <a:gd name="T37" fmla="*/ 677 h 864"/>
              <a:gd name="T38" fmla="*/ 63 w 1709"/>
              <a:gd name="T39" fmla="*/ 691 h 864"/>
              <a:gd name="T40" fmla="*/ 89 w 1709"/>
              <a:gd name="T41" fmla="*/ 713 h 864"/>
              <a:gd name="T42" fmla="*/ 138 w 1709"/>
              <a:gd name="T43" fmla="*/ 759 h 864"/>
              <a:gd name="T44" fmla="*/ 213 w 1709"/>
              <a:gd name="T45" fmla="*/ 821 h 864"/>
              <a:gd name="T46" fmla="*/ 253 w 1709"/>
              <a:gd name="T47" fmla="*/ 843 h 864"/>
              <a:gd name="T48" fmla="*/ 357 w 1709"/>
              <a:gd name="T49" fmla="*/ 862 h 864"/>
              <a:gd name="T50" fmla="*/ 495 w 1709"/>
              <a:gd name="T51" fmla="*/ 855 h 864"/>
              <a:gd name="T52" fmla="*/ 548 w 1709"/>
              <a:gd name="T53" fmla="*/ 841 h 864"/>
              <a:gd name="T54" fmla="*/ 595 w 1709"/>
              <a:gd name="T55" fmla="*/ 821 h 864"/>
              <a:gd name="T56" fmla="*/ 618 w 1709"/>
              <a:gd name="T57" fmla="*/ 810 h 864"/>
              <a:gd name="T58" fmla="*/ 650 w 1709"/>
              <a:gd name="T59" fmla="*/ 712 h 864"/>
              <a:gd name="T60" fmla="*/ 732 w 1709"/>
              <a:gd name="T61" fmla="*/ 701 h 864"/>
              <a:gd name="T62" fmla="*/ 807 w 1709"/>
              <a:gd name="T63" fmla="*/ 684 h 864"/>
              <a:gd name="T64" fmla="*/ 834 w 1709"/>
              <a:gd name="T65" fmla="*/ 640 h 864"/>
              <a:gd name="T66" fmla="*/ 877 w 1709"/>
              <a:gd name="T67" fmla="*/ 633 h 864"/>
              <a:gd name="T68" fmla="*/ 920 w 1709"/>
              <a:gd name="T69" fmla="*/ 650 h 864"/>
              <a:gd name="T70" fmla="*/ 964 w 1709"/>
              <a:gd name="T71" fmla="*/ 650 h 864"/>
              <a:gd name="T72" fmla="*/ 1000 w 1709"/>
              <a:gd name="T73" fmla="*/ 614 h 864"/>
              <a:gd name="T74" fmla="*/ 1066 w 1709"/>
              <a:gd name="T75" fmla="*/ 575 h 864"/>
              <a:gd name="T76" fmla="*/ 1094 w 1709"/>
              <a:gd name="T77" fmla="*/ 493 h 864"/>
              <a:gd name="T78" fmla="*/ 1155 w 1709"/>
              <a:gd name="T79" fmla="*/ 452 h 864"/>
              <a:gd name="T80" fmla="*/ 1298 w 1709"/>
              <a:gd name="T81" fmla="*/ 452 h 864"/>
              <a:gd name="T82" fmla="*/ 1418 w 1709"/>
              <a:gd name="T83" fmla="*/ 452 h 864"/>
              <a:gd name="T84" fmla="*/ 1500 w 1709"/>
              <a:gd name="T85" fmla="*/ 505 h 864"/>
              <a:gd name="T86" fmla="*/ 1587 w 1709"/>
              <a:gd name="T87" fmla="*/ 483 h 864"/>
              <a:gd name="T88" fmla="*/ 1599 w 1709"/>
              <a:gd name="T89" fmla="*/ 442 h 864"/>
              <a:gd name="T90" fmla="*/ 1624 w 1709"/>
              <a:gd name="T91" fmla="*/ 355 h 864"/>
              <a:gd name="T92" fmla="*/ 1660 w 1709"/>
              <a:gd name="T93" fmla="*/ 287 h 864"/>
              <a:gd name="T94" fmla="*/ 1662 w 1709"/>
              <a:gd name="T95" fmla="*/ 227 h 864"/>
              <a:gd name="T96" fmla="*/ 1680 w 1709"/>
              <a:gd name="T97" fmla="*/ 203 h 864"/>
              <a:gd name="T98" fmla="*/ 1708 w 1709"/>
              <a:gd name="T99" fmla="*/ 132 h 864"/>
              <a:gd name="T100" fmla="*/ 1653 w 1709"/>
              <a:gd name="T101" fmla="*/ 104 h 864"/>
              <a:gd name="T102" fmla="*/ 1585 w 1709"/>
              <a:gd name="T103" fmla="*/ 84 h 864"/>
              <a:gd name="T104" fmla="*/ 1542 w 1709"/>
              <a:gd name="T105" fmla="*/ 63 h 864"/>
              <a:gd name="T106" fmla="*/ 1508 w 1709"/>
              <a:gd name="T107" fmla="*/ 28 h 864"/>
              <a:gd name="T108" fmla="*/ 1479 w 1709"/>
              <a:gd name="T109" fmla="*/ 24 h 864"/>
              <a:gd name="T110" fmla="*/ 1452 w 1709"/>
              <a:gd name="T111" fmla="*/ 14 h 864"/>
              <a:gd name="T112" fmla="*/ 1360 w 1709"/>
              <a:gd name="T113" fmla="*/ 4 h 864"/>
              <a:gd name="T114" fmla="*/ 1286 w 1709"/>
              <a:gd name="T115" fmla="*/ 10 h 864"/>
              <a:gd name="T116" fmla="*/ 1264 w 1709"/>
              <a:gd name="T117" fmla="*/ 33 h 864"/>
              <a:gd name="T118" fmla="*/ 1213 w 1709"/>
              <a:gd name="T119" fmla="*/ 58 h 864"/>
              <a:gd name="T120" fmla="*/ 1152 w 1709"/>
              <a:gd name="T121" fmla="*/ 67 h 864"/>
              <a:gd name="T122" fmla="*/ 1053 w 1709"/>
              <a:gd name="T123" fmla="*/ 63 h 864"/>
              <a:gd name="T124" fmla="*/ 971 w 1709"/>
              <a:gd name="T125" fmla="*/ 10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9" h="864">
                <a:moveTo>
                  <a:pt x="875" y="159"/>
                </a:moveTo>
                <a:lnTo>
                  <a:pt x="875" y="159"/>
                </a:lnTo>
                <a:lnTo>
                  <a:pt x="874" y="152"/>
                </a:lnTo>
                <a:lnTo>
                  <a:pt x="875" y="147"/>
                </a:lnTo>
                <a:lnTo>
                  <a:pt x="879" y="138"/>
                </a:lnTo>
                <a:lnTo>
                  <a:pt x="882" y="130"/>
                </a:lnTo>
                <a:lnTo>
                  <a:pt x="882" y="125"/>
                </a:lnTo>
                <a:lnTo>
                  <a:pt x="882" y="118"/>
                </a:lnTo>
                <a:lnTo>
                  <a:pt x="882" y="118"/>
                </a:lnTo>
                <a:lnTo>
                  <a:pt x="874" y="101"/>
                </a:lnTo>
                <a:lnTo>
                  <a:pt x="868" y="94"/>
                </a:lnTo>
                <a:lnTo>
                  <a:pt x="862" y="87"/>
                </a:lnTo>
                <a:lnTo>
                  <a:pt x="855" y="80"/>
                </a:lnTo>
                <a:lnTo>
                  <a:pt x="846" y="77"/>
                </a:lnTo>
                <a:lnTo>
                  <a:pt x="834" y="75"/>
                </a:lnTo>
                <a:lnTo>
                  <a:pt x="821" y="77"/>
                </a:lnTo>
                <a:lnTo>
                  <a:pt x="821" y="77"/>
                </a:lnTo>
                <a:lnTo>
                  <a:pt x="819" y="74"/>
                </a:lnTo>
                <a:lnTo>
                  <a:pt x="816" y="69"/>
                </a:lnTo>
                <a:lnTo>
                  <a:pt x="811" y="63"/>
                </a:lnTo>
                <a:lnTo>
                  <a:pt x="809" y="60"/>
                </a:lnTo>
                <a:lnTo>
                  <a:pt x="805" y="55"/>
                </a:lnTo>
                <a:lnTo>
                  <a:pt x="805" y="50"/>
                </a:lnTo>
                <a:lnTo>
                  <a:pt x="807" y="43"/>
                </a:lnTo>
                <a:lnTo>
                  <a:pt x="807" y="43"/>
                </a:lnTo>
                <a:lnTo>
                  <a:pt x="802" y="41"/>
                </a:lnTo>
                <a:lnTo>
                  <a:pt x="799" y="39"/>
                </a:lnTo>
                <a:lnTo>
                  <a:pt x="793" y="33"/>
                </a:lnTo>
                <a:lnTo>
                  <a:pt x="790" y="24"/>
                </a:lnTo>
                <a:lnTo>
                  <a:pt x="787" y="16"/>
                </a:lnTo>
                <a:lnTo>
                  <a:pt x="787" y="16"/>
                </a:lnTo>
                <a:lnTo>
                  <a:pt x="783" y="10"/>
                </a:lnTo>
                <a:lnTo>
                  <a:pt x="780" y="5"/>
                </a:lnTo>
                <a:lnTo>
                  <a:pt x="773" y="4"/>
                </a:lnTo>
                <a:lnTo>
                  <a:pt x="766" y="2"/>
                </a:lnTo>
                <a:lnTo>
                  <a:pt x="766" y="16"/>
                </a:lnTo>
                <a:lnTo>
                  <a:pt x="766" y="16"/>
                </a:lnTo>
                <a:lnTo>
                  <a:pt x="763" y="17"/>
                </a:lnTo>
                <a:lnTo>
                  <a:pt x="761" y="21"/>
                </a:lnTo>
                <a:lnTo>
                  <a:pt x="759" y="29"/>
                </a:lnTo>
                <a:lnTo>
                  <a:pt x="759" y="29"/>
                </a:lnTo>
                <a:lnTo>
                  <a:pt x="751" y="29"/>
                </a:lnTo>
                <a:lnTo>
                  <a:pt x="744" y="31"/>
                </a:lnTo>
                <a:lnTo>
                  <a:pt x="739" y="34"/>
                </a:lnTo>
                <a:lnTo>
                  <a:pt x="732" y="36"/>
                </a:lnTo>
                <a:lnTo>
                  <a:pt x="732" y="36"/>
                </a:lnTo>
                <a:lnTo>
                  <a:pt x="729" y="38"/>
                </a:lnTo>
                <a:lnTo>
                  <a:pt x="725" y="39"/>
                </a:lnTo>
                <a:lnTo>
                  <a:pt x="722" y="41"/>
                </a:lnTo>
                <a:lnTo>
                  <a:pt x="718" y="43"/>
                </a:lnTo>
                <a:lnTo>
                  <a:pt x="718" y="43"/>
                </a:lnTo>
                <a:lnTo>
                  <a:pt x="718" y="46"/>
                </a:lnTo>
                <a:lnTo>
                  <a:pt x="718" y="50"/>
                </a:lnTo>
                <a:lnTo>
                  <a:pt x="718" y="55"/>
                </a:lnTo>
                <a:lnTo>
                  <a:pt x="718" y="57"/>
                </a:lnTo>
                <a:lnTo>
                  <a:pt x="718" y="57"/>
                </a:lnTo>
                <a:lnTo>
                  <a:pt x="715" y="57"/>
                </a:lnTo>
                <a:lnTo>
                  <a:pt x="712" y="57"/>
                </a:lnTo>
                <a:lnTo>
                  <a:pt x="712" y="57"/>
                </a:lnTo>
                <a:lnTo>
                  <a:pt x="705" y="60"/>
                </a:lnTo>
                <a:lnTo>
                  <a:pt x="698" y="63"/>
                </a:lnTo>
                <a:lnTo>
                  <a:pt x="698" y="63"/>
                </a:lnTo>
                <a:lnTo>
                  <a:pt x="696" y="65"/>
                </a:lnTo>
                <a:lnTo>
                  <a:pt x="696" y="69"/>
                </a:lnTo>
                <a:lnTo>
                  <a:pt x="695" y="70"/>
                </a:lnTo>
                <a:lnTo>
                  <a:pt x="691" y="70"/>
                </a:lnTo>
                <a:lnTo>
                  <a:pt x="691" y="70"/>
                </a:lnTo>
                <a:lnTo>
                  <a:pt x="688" y="86"/>
                </a:lnTo>
                <a:lnTo>
                  <a:pt x="683" y="99"/>
                </a:lnTo>
                <a:lnTo>
                  <a:pt x="671" y="125"/>
                </a:lnTo>
                <a:lnTo>
                  <a:pt x="671" y="125"/>
                </a:lnTo>
                <a:lnTo>
                  <a:pt x="652" y="126"/>
                </a:lnTo>
                <a:lnTo>
                  <a:pt x="638" y="128"/>
                </a:lnTo>
                <a:lnTo>
                  <a:pt x="626" y="128"/>
                </a:lnTo>
                <a:lnTo>
                  <a:pt x="609" y="125"/>
                </a:lnTo>
                <a:lnTo>
                  <a:pt x="609" y="125"/>
                </a:lnTo>
                <a:lnTo>
                  <a:pt x="595" y="92"/>
                </a:lnTo>
                <a:lnTo>
                  <a:pt x="589" y="79"/>
                </a:lnTo>
                <a:lnTo>
                  <a:pt x="582" y="63"/>
                </a:lnTo>
                <a:lnTo>
                  <a:pt x="555" y="63"/>
                </a:lnTo>
                <a:lnTo>
                  <a:pt x="555" y="63"/>
                </a:lnTo>
                <a:lnTo>
                  <a:pt x="553" y="69"/>
                </a:lnTo>
                <a:lnTo>
                  <a:pt x="551" y="70"/>
                </a:lnTo>
                <a:lnTo>
                  <a:pt x="548" y="70"/>
                </a:lnTo>
                <a:lnTo>
                  <a:pt x="548" y="70"/>
                </a:lnTo>
                <a:lnTo>
                  <a:pt x="539" y="70"/>
                </a:lnTo>
                <a:lnTo>
                  <a:pt x="532" y="72"/>
                </a:lnTo>
                <a:lnTo>
                  <a:pt x="527" y="77"/>
                </a:lnTo>
                <a:lnTo>
                  <a:pt x="527" y="84"/>
                </a:lnTo>
                <a:lnTo>
                  <a:pt x="527" y="84"/>
                </a:lnTo>
                <a:lnTo>
                  <a:pt x="520" y="84"/>
                </a:lnTo>
                <a:lnTo>
                  <a:pt x="514" y="84"/>
                </a:lnTo>
                <a:lnTo>
                  <a:pt x="508" y="82"/>
                </a:lnTo>
                <a:lnTo>
                  <a:pt x="507" y="77"/>
                </a:lnTo>
                <a:lnTo>
                  <a:pt x="507" y="77"/>
                </a:lnTo>
                <a:lnTo>
                  <a:pt x="502" y="79"/>
                </a:lnTo>
                <a:lnTo>
                  <a:pt x="498" y="82"/>
                </a:lnTo>
                <a:lnTo>
                  <a:pt x="495" y="86"/>
                </a:lnTo>
                <a:lnTo>
                  <a:pt x="493" y="91"/>
                </a:lnTo>
                <a:lnTo>
                  <a:pt x="491" y="96"/>
                </a:lnTo>
                <a:lnTo>
                  <a:pt x="488" y="99"/>
                </a:lnTo>
                <a:lnTo>
                  <a:pt x="485" y="103"/>
                </a:lnTo>
                <a:lnTo>
                  <a:pt x="479" y="104"/>
                </a:lnTo>
                <a:lnTo>
                  <a:pt x="479" y="104"/>
                </a:lnTo>
                <a:lnTo>
                  <a:pt x="479" y="111"/>
                </a:lnTo>
                <a:lnTo>
                  <a:pt x="479" y="118"/>
                </a:lnTo>
                <a:lnTo>
                  <a:pt x="478" y="123"/>
                </a:lnTo>
                <a:lnTo>
                  <a:pt x="474" y="126"/>
                </a:lnTo>
                <a:lnTo>
                  <a:pt x="468" y="133"/>
                </a:lnTo>
                <a:lnTo>
                  <a:pt x="459" y="138"/>
                </a:lnTo>
                <a:lnTo>
                  <a:pt x="459" y="138"/>
                </a:lnTo>
                <a:lnTo>
                  <a:pt x="457" y="144"/>
                </a:lnTo>
                <a:lnTo>
                  <a:pt x="456" y="145"/>
                </a:lnTo>
                <a:lnTo>
                  <a:pt x="452" y="145"/>
                </a:lnTo>
                <a:lnTo>
                  <a:pt x="452" y="145"/>
                </a:lnTo>
                <a:lnTo>
                  <a:pt x="450" y="149"/>
                </a:lnTo>
                <a:lnTo>
                  <a:pt x="447" y="150"/>
                </a:lnTo>
                <a:lnTo>
                  <a:pt x="444" y="152"/>
                </a:lnTo>
                <a:lnTo>
                  <a:pt x="439" y="152"/>
                </a:lnTo>
                <a:lnTo>
                  <a:pt x="439" y="152"/>
                </a:lnTo>
                <a:lnTo>
                  <a:pt x="433" y="154"/>
                </a:lnTo>
                <a:lnTo>
                  <a:pt x="432" y="155"/>
                </a:lnTo>
                <a:lnTo>
                  <a:pt x="428" y="157"/>
                </a:lnTo>
                <a:lnTo>
                  <a:pt x="425" y="159"/>
                </a:lnTo>
                <a:lnTo>
                  <a:pt x="425" y="159"/>
                </a:lnTo>
                <a:lnTo>
                  <a:pt x="418" y="159"/>
                </a:lnTo>
                <a:lnTo>
                  <a:pt x="413" y="162"/>
                </a:lnTo>
                <a:lnTo>
                  <a:pt x="410" y="164"/>
                </a:lnTo>
                <a:lnTo>
                  <a:pt x="404" y="166"/>
                </a:lnTo>
                <a:lnTo>
                  <a:pt x="404" y="166"/>
                </a:lnTo>
                <a:lnTo>
                  <a:pt x="404" y="171"/>
                </a:lnTo>
                <a:lnTo>
                  <a:pt x="403" y="174"/>
                </a:lnTo>
                <a:lnTo>
                  <a:pt x="401" y="178"/>
                </a:lnTo>
                <a:lnTo>
                  <a:pt x="398" y="179"/>
                </a:lnTo>
                <a:lnTo>
                  <a:pt x="398" y="179"/>
                </a:lnTo>
                <a:lnTo>
                  <a:pt x="398" y="195"/>
                </a:lnTo>
                <a:lnTo>
                  <a:pt x="398" y="208"/>
                </a:lnTo>
                <a:lnTo>
                  <a:pt x="396" y="236"/>
                </a:lnTo>
                <a:lnTo>
                  <a:pt x="391" y="259"/>
                </a:lnTo>
                <a:lnTo>
                  <a:pt x="384" y="282"/>
                </a:lnTo>
                <a:lnTo>
                  <a:pt x="384" y="282"/>
                </a:lnTo>
                <a:lnTo>
                  <a:pt x="379" y="283"/>
                </a:lnTo>
                <a:lnTo>
                  <a:pt x="377" y="285"/>
                </a:lnTo>
                <a:lnTo>
                  <a:pt x="372" y="290"/>
                </a:lnTo>
                <a:lnTo>
                  <a:pt x="370" y="294"/>
                </a:lnTo>
                <a:lnTo>
                  <a:pt x="367" y="295"/>
                </a:lnTo>
                <a:lnTo>
                  <a:pt x="362" y="297"/>
                </a:lnTo>
                <a:lnTo>
                  <a:pt x="357" y="295"/>
                </a:lnTo>
                <a:lnTo>
                  <a:pt x="357" y="295"/>
                </a:lnTo>
                <a:lnTo>
                  <a:pt x="350" y="295"/>
                </a:lnTo>
                <a:lnTo>
                  <a:pt x="346" y="295"/>
                </a:lnTo>
                <a:lnTo>
                  <a:pt x="343" y="297"/>
                </a:lnTo>
                <a:lnTo>
                  <a:pt x="341" y="300"/>
                </a:lnTo>
                <a:lnTo>
                  <a:pt x="336" y="306"/>
                </a:lnTo>
                <a:lnTo>
                  <a:pt x="333" y="309"/>
                </a:lnTo>
                <a:lnTo>
                  <a:pt x="329" y="309"/>
                </a:lnTo>
                <a:lnTo>
                  <a:pt x="329" y="343"/>
                </a:lnTo>
                <a:lnTo>
                  <a:pt x="329" y="343"/>
                </a:lnTo>
                <a:lnTo>
                  <a:pt x="323" y="343"/>
                </a:lnTo>
                <a:lnTo>
                  <a:pt x="316" y="343"/>
                </a:lnTo>
                <a:lnTo>
                  <a:pt x="306" y="346"/>
                </a:lnTo>
                <a:lnTo>
                  <a:pt x="297" y="353"/>
                </a:lnTo>
                <a:lnTo>
                  <a:pt x="289" y="357"/>
                </a:lnTo>
                <a:lnTo>
                  <a:pt x="289" y="357"/>
                </a:lnTo>
                <a:lnTo>
                  <a:pt x="280" y="362"/>
                </a:lnTo>
                <a:lnTo>
                  <a:pt x="277" y="365"/>
                </a:lnTo>
                <a:lnTo>
                  <a:pt x="275" y="370"/>
                </a:lnTo>
                <a:lnTo>
                  <a:pt x="275" y="370"/>
                </a:lnTo>
                <a:lnTo>
                  <a:pt x="273" y="372"/>
                </a:lnTo>
                <a:lnTo>
                  <a:pt x="271" y="374"/>
                </a:lnTo>
                <a:lnTo>
                  <a:pt x="268" y="377"/>
                </a:lnTo>
                <a:lnTo>
                  <a:pt x="263" y="379"/>
                </a:lnTo>
                <a:lnTo>
                  <a:pt x="261" y="381"/>
                </a:lnTo>
                <a:lnTo>
                  <a:pt x="261" y="384"/>
                </a:lnTo>
                <a:lnTo>
                  <a:pt x="248" y="384"/>
                </a:lnTo>
                <a:lnTo>
                  <a:pt x="248" y="384"/>
                </a:lnTo>
                <a:lnTo>
                  <a:pt x="229" y="391"/>
                </a:lnTo>
                <a:lnTo>
                  <a:pt x="208" y="396"/>
                </a:lnTo>
                <a:lnTo>
                  <a:pt x="166" y="404"/>
                </a:lnTo>
                <a:lnTo>
                  <a:pt x="166" y="404"/>
                </a:lnTo>
                <a:lnTo>
                  <a:pt x="159" y="404"/>
                </a:lnTo>
                <a:lnTo>
                  <a:pt x="152" y="404"/>
                </a:lnTo>
                <a:lnTo>
                  <a:pt x="152" y="404"/>
                </a:lnTo>
                <a:lnTo>
                  <a:pt x="150" y="399"/>
                </a:lnTo>
                <a:lnTo>
                  <a:pt x="149" y="396"/>
                </a:lnTo>
                <a:lnTo>
                  <a:pt x="142" y="391"/>
                </a:lnTo>
                <a:lnTo>
                  <a:pt x="133" y="387"/>
                </a:lnTo>
                <a:lnTo>
                  <a:pt x="125" y="384"/>
                </a:lnTo>
                <a:lnTo>
                  <a:pt x="125" y="384"/>
                </a:lnTo>
                <a:lnTo>
                  <a:pt x="109" y="391"/>
                </a:lnTo>
                <a:lnTo>
                  <a:pt x="103" y="396"/>
                </a:lnTo>
                <a:lnTo>
                  <a:pt x="97" y="401"/>
                </a:lnTo>
                <a:lnTo>
                  <a:pt x="92" y="408"/>
                </a:lnTo>
                <a:lnTo>
                  <a:pt x="89" y="415"/>
                </a:lnTo>
                <a:lnTo>
                  <a:pt x="85" y="421"/>
                </a:lnTo>
                <a:lnTo>
                  <a:pt x="84" y="432"/>
                </a:lnTo>
                <a:lnTo>
                  <a:pt x="84" y="432"/>
                </a:lnTo>
                <a:lnTo>
                  <a:pt x="80" y="432"/>
                </a:lnTo>
                <a:lnTo>
                  <a:pt x="79" y="433"/>
                </a:lnTo>
                <a:lnTo>
                  <a:pt x="77" y="439"/>
                </a:lnTo>
                <a:lnTo>
                  <a:pt x="77" y="439"/>
                </a:lnTo>
                <a:lnTo>
                  <a:pt x="68" y="444"/>
                </a:lnTo>
                <a:lnTo>
                  <a:pt x="65" y="447"/>
                </a:lnTo>
                <a:lnTo>
                  <a:pt x="63" y="452"/>
                </a:lnTo>
                <a:lnTo>
                  <a:pt x="63" y="452"/>
                </a:lnTo>
                <a:lnTo>
                  <a:pt x="56" y="452"/>
                </a:lnTo>
                <a:lnTo>
                  <a:pt x="56" y="452"/>
                </a:lnTo>
                <a:lnTo>
                  <a:pt x="43" y="459"/>
                </a:lnTo>
                <a:lnTo>
                  <a:pt x="43" y="459"/>
                </a:lnTo>
                <a:lnTo>
                  <a:pt x="43" y="466"/>
                </a:lnTo>
                <a:lnTo>
                  <a:pt x="43" y="466"/>
                </a:lnTo>
                <a:lnTo>
                  <a:pt x="38" y="464"/>
                </a:lnTo>
                <a:lnTo>
                  <a:pt x="31" y="461"/>
                </a:lnTo>
                <a:lnTo>
                  <a:pt x="27" y="459"/>
                </a:lnTo>
                <a:lnTo>
                  <a:pt x="26" y="459"/>
                </a:lnTo>
                <a:lnTo>
                  <a:pt x="22" y="462"/>
                </a:lnTo>
                <a:lnTo>
                  <a:pt x="22" y="466"/>
                </a:lnTo>
                <a:lnTo>
                  <a:pt x="22" y="466"/>
                </a:lnTo>
                <a:lnTo>
                  <a:pt x="22" y="471"/>
                </a:lnTo>
                <a:lnTo>
                  <a:pt x="24" y="474"/>
                </a:lnTo>
                <a:lnTo>
                  <a:pt x="26" y="478"/>
                </a:lnTo>
                <a:lnTo>
                  <a:pt x="29" y="479"/>
                </a:lnTo>
                <a:lnTo>
                  <a:pt x="29" y="479"/>
                </a:lnTo>
                <a:lnTo>
                  <a:pt x="29" y="495"/>
                </a:lnTo>
                <a:lnTo>
                  <a:pt x="27" y="505"/>
                </a:lnTo>
                <a:lnTo>
                  <a:pt x="24" y="517"/>
                </a:lnTo>
                <a:lnTo>
                  <a:pt x="22" y="527"/>
                </a:lnTo>
                <a:lnTo>
                  <a:pt x="22" y="527"/>
                </a:lnTo>
                <a:lnTo>
                  <a:pt x="10" y="553"/>
                </a:lnTo>
                <a:lnTo>
                  <a:pt x="5" y="567"/>
                </a:lnTo>
                <a:lnTo>
                  <a:pt x="2" y="582"/>
                </a:lnTo>
                <a:lnTo>
                  <a:pt x="2" y="582"/>
                </a:lnTo>
                <a:lnTo>
                  <a:pt x="0" y="589"/>
                </a:lnTo>
                <a:lnTo>
                  <a:pt x="2" y="594"/>
                </a:lnTo>
                <a:lnTo>
                  <a:pt x="5" y="602"/>
                </a:lnTo>
                <a:lnTo>
                  <a:pt x="9" y="611"/>
                </a:lnTo>
                <a:lnTo>
                  <a:pt x="9" y="616"/>
                </a:lnTo>
                <a:lnTo>
                  <a:pt x="9" y="623"/>
                </a:lnTo>
                <a:lnTo>
                  <a:pt x="9" y="623"/>
                </a:lnTo>
                <a:lnTo>
                  <a:pt x="15" y="631"/>
                </a:lnTo>
                <a:lnTo>
                  <a:pt x="21" y="642"/>
                </a:lnTo>
                <a:lnTo>
                  <a:pt x="26" y="645"/>
                </a:lnTo>
                <a:lnTo>
                  <a:pt x="31" y="647"/>
                </a:lnTo>
                <a:lnTo>
                  <a:pt x="36" y="650"/>
                </a:lnTo>
                <a:lnTo>
                  <a:pt x="43" y="650"/>
                </a:lnTo>
                <a:lnTo>
                  <a:pt x="43" y="677"/>
                </a:lnTo>
                <a:lnTo>
                  <a:pt x="43" y="677"/>
                </a:lnTo>
                <a:lnTo>
                  <a:pt x="50" y="679"/>
                </a:lnTo>
                <a:lnTo>
                  <a:pt x="56" y="681"/>
                </a:lnTo>
                <a:lnTo>
                  <a:pt x="56" y="681"/>
                </a:lnTo>
                <a:lnTo>
                  <a:pt x="56" y="681"/>
                </a:lnTo>
                <a:lnTo>
                  <a:pt x="56" y="681"/>
                </a:lnTo>
                <a:lnTo>
                  <a:pt x="60" y="686"/>
                </a:lnTo>
                <a:lnTo>
                  <a:pt x="63" y="691"/>
                </a:lnTo>
                <a:lnTo>
                  <a:pt x="63" y="691"/>
                </a:lnTo>
                <a:lnTo>
                  <a:pt x="63" y="691"/>
                </a:lnTo>
                <a:lnTo>
                  <a:pt x="63" y="691"/>
                </a:lnTo>
                <a:lnTo>
                  <a:pt x="63" y="691"/>
                </a:lnTo>
                <a:lnTo>
                  <a:pt x="63" y="691"/>
                </a:lnTo>
                <a:lnTo>
                  <a:pt x="63" y="691"/>
                </a:lnTo>
                <a:lnTo>
                  <a:pt x="67" y="695"/>
                </a:lnTo>
                <a:lnTo>
                  <a:pt x="67" y="695"/>
                </a:lnTo>
                <a:lnTo>
                  <a:pt x="73" y="700"/>
                </a:lnTo>
                <a:lnTo>
                  <a:pt x="73" y="700"/>
                </a:lnTo>
                <a:lnTo>
                  <a:pt x="77" y="701"/>
                </a:lnTo>
                <a:lnTo>
                  <a:pt x="80" y="705"/>
                </a:lnTo>
                <a:lnTo>
                  <a:pt x="80" y="705"/>
                </a:lnTo>
                <a:lnTo>
                  <a:pt x="82" y="706"/>
                </a:lnTo>
                <a:lnTo>
                  <a:pt x="82" y="706"/>
                </a:lnTo>
                <a:lnTo>
                  <a:pt x="84" y="708"/>
                </a:lnTo>
                <a:lnTo>
                  <a:pt x="84" y="712"/>
                </a:lnTo>
                <a:lnTo>
                  <a:pt x="84" y="712"/>
                </a:lnTo>
                <a:lnTo>
                  <a:pt x="89" y="713"/>
                </a:lnTo>
                <a:lnTo>
                  <a:pt x="92" y="715"/>
                </a:lnTo>
                <a:lnTo>
                  <a:pt x="97" y="722"/>
                </a:lnTo>
                <a:lnTo>
                  <a:pt x="103" y="729"/>
                </a:lnTo>
                <a:lnTo>
                  <a:pt x="106" y="730"/>
                </a:lnTo>
                <a:lnTo>
                  <a:pt x="111" y="732"/>
                </a:lnTo>
                <a:lnTo>
                  <a:pt x="111" y="732"/>
                </a:lnTo>
                <a:lnTo>
                  <a:pt x="123" y="741"/>
                </a:lnTo>
                <a:lnTo>
                  <a:pt x="133" y="751"/>
                </a:lnTo>
                <a:lnTo>
                  <a:pt x="133" y="751"/>
                </a:lnTo>
                <a:lnTo>
                  <a:pt x="138" y="759"/>
                </a:lnTo>
                <a:lnTo>
                  <a:pt x="138" y="759"/>
                </a:lnTo>
                <a:lnTo>
                  <a:pt x="138" y="759"/>
                </a:lnTo>
                <a:lnTo>
                  <a:pt x="138" y="759"/>
                </a:lnTo>
                <a:lnTo>
                  <a:pt x="152" y="770"/>
                </a:lnTo>
                <a:lnTo>
                  <a:pt x="164" y="781"/>
                </a:lnTo>
                <a:lnTo>
                  <a:pt x="176" y="793"/>
                </a:lnTo>
                <a:lnTo>
                  <a:pt x="186" y="807"/>
                </a:lnTo>
                <a:lnTo>
                  <a:pt x="186" y="807"/>
                </a:lnTo>
                <a:lnTo>
                  <a:pt x="191" y="807"/>
                </a:lnTo>
                <a:lnTo>
                  <a:pt x="196" y="807"/>
                </a:lnTo>
                <a:lnTo>
                  <a:pt x="200" y="809"/>
                </a:lnTo>
                <a:lnTo>
                  <a:pt x="202" y="812"/>
                </a:lnTo>
                <a:lnTo>
                  <a:pt x="207" y="817"/>
                </a:lnTo>
                <a:lnTo>
                  <a:pt x="208" y="821"/>
                </a:lnTo>
                <a:lnTo>
                  <a:pt x="213" y="821"/>
                </a:lnTo>
                <a:lnTo>
                  <a:pt x="213" y="821"/>
                </a:lnTo>
                <a:lnTo>
                  <a:pt x="219" y="822"/>
                </a:lnTo>
                <a:lnTo>
                  <a:pt x="220" y="824"/>
                </a:lnTo>
                <a:lnTo>
                  <a:pt x="220" y="828"/>
                </a:lnTo>
                <a:lnTo>
                  <a:pt x="220" y="828"/>
                </a:lnTo>
                <a:lnTo>
                  <a:pt x="222" y="831"/>
                </a:lnTo>
                <a:lnTo>
                  <a:pt x="225" y="833"/>
                </a:lnTo>
                <a:lnTo>
                  <a:pt x="234" y="834"/>
                </a:lnTo>
                <a:lnTo>
                  <a:pt x="234" y="834"/>
                </a:lnTo>
                <a:lnTo>
                  <a:pt x="237" y="836"/>
                </a:lnTo>
                <a:lnTo>
                  <a:pt x="241" y="838"/>
                </a:lnTo>
                <a:lnTo>
                  <a:pt x="248" y="841"/>
                </a:lnTo>
                <a:lnTo>
                  <a:pt x="248" y="841"/>
                </a:lnTo>
                <a:lnTo>
                  <a:pt x="253" y="843"/>
                </a:lnTo>
                <a:lnTo>
                  <a:pt x="254" y="845"/>
                </a:lnTo>
                <a:lnTo>
                  <a:pt x="254" y="848"/>
                </a:lnTo>
                <a:lnTo>
                  <a:pt x="268" y="848"/>
                </a:lnTo>
                <a:lnTo>
                  <a:pt x="268" y="848"/>
                </a:lnTo>
                <a:lnTo>
                  <a:pt x="275" y="851"/>
                </a:lnTo>
                <a:lnTo>
                  <a:pt x="283" y="853"/>
                </a:lnTo>
                <a:lnTo>
                  <a:pt x="283" y="853"/>
                </a:lnTo>
                <a:lnTo>
                  <a:pt x="295" y="855"/>
                </a:lnTo>
                <a:lnTo>
                  <a:pt x="295" y="855"/>
                </a:lnTo>
                <a:lnTo>
                  <a:pt x="326" y="862"/>
                </a:lnTo>
                <a:lnTo>
                  <a:pt x="341" y="863"/>
                </a:lnTo>
                <a:lnTo>
                  <a:pt x="357" y="862"/>
                </a:lnTo>
                <a:lnTo>
                  <a:pt x="357" y="862"/>
                </a:lnTo>
                <a:lnTo>
                  <a:pt x="364" y="862"/>
                </a:lnTo>
                <a:lnTo>
                  <a:pt x="364" y="862"/>
                </a:lnTo>
                <a:lnTo>
                  <a:pt x="389" y="862"/>
                </a:lnTo>
                <a:lnTo>
                  <a:pt x="413" y="862"/>
                </a:lnTo>
                <a:lnTo>
                  <a:pt x="437" y="862"/>
                </a:lnTo>
                <a:lnTo>
                  <a:pt x="459" y="862"/>
                </a:lnTo>
                <a:lnTo>
                  <a:pt x="459" y="862"/>
                </a:lnTo>
                <a:lnTo>
                  <a:pt x="468" y="860"/>
                </a:lnTo>
                <a:lnTo>
                  <a:pt x="473" y="858"/>
                </a:lnTo>
                <a:lnTo>
                  <a:pt x="479" y="856"/>
                </a:lnTo>
                <a:lnTo>
                  <a:pt x="486" y="855"/>
                </a:lnTo>
                <a:lnTo>
                  <a:pt x="486" y="855"/>
                </a:lnTo>
                <a:lnTo>
                  <a:pt x="495" y="855"/>
                </a:lnTo>
                <a:lnTo>
                  <a:pt x="503" y="855"/>
                </a:lnTo>
                <a:lnTo>
                  <a:pt x="512" y="855"/>
                </a:lnTo>
                <a:lnTo>
                  <a:pt x="520" y="855"/>
                </a:lnTo>
                <a:lnTo>
                  <a:pt x="520" y="855"/>
                </a:lnTo>
                <a:lnTo>
                  <a:pt x="520" y="848"/>
                </a:lnTo>
                <a:lnTo>
                  <a:pt x="520" y="848"/>
                </a:lnTo>
                <a:lnTo>
                  <a:pt x="526" y="846"/>
                </a:lnTo>
                <a:lnTo>
                  <a:pt x="534" y="848"/>
                </a:lnTo>
                <a:lnTo>
                  <a:pt x="541" y="848"/>
                </a:lnTo>
                <a:lnTo>
                  <a:pt x="548" y="848"/>
                </a:lnTo>
                <a:lnTo>
                  <a:pt x="548" y="848"/>
                </a:lnTo>
                <a:lnTo>
                  <a:pt x="548" y="841"/>
                </a:lnTo>
                <a:lnTo>
                  <a:pt x="548" y="841"/>
                </a:lnTo>
                <a:lnTo>
                  <a:pt x="549" y="839"/>
                </a:lnTo>
                <a:lnTo>
                  <a:pt x="553" y="839"/>
                </a:lnTo>
                <a:lnTo>
                  <a:pt x="561" y="841"/>
                </a:lnTo>
                <a:lnTo>
                  <a:pt x="568" y="843"/>
                </a:lnTo>
                <a:lnTo>
                  <a:pt x="575" y="841"/>
                </a:lnTo>
                <a:lnTo>
                  <a:pt x="575" y="841"/>
                </a:lnTo>
                <a:lnTo>
                  <a:pt x="577" y="838"/>
                </a:lnTo>
                <a:lnTo>
                  <a:pt x="578" y="834"/>
                </a:lnTo>
                <a:lnTo>
                  <a:pt x="587" y="833"/>
                </a:lnTo>
                <a:lnTo>
                  <a:pt x="590" y="831"/>
                </a:lnTo>
                <a:lnTo>
                  <a:pt x="594" y="829"/>
                </a:lnTo>
                <a:lnTo>
                  <a:pt x="595" y="826"/>
                </a:lnTo>
                <a:lnTo>
                  <a:pt x="595" y="821"/>
                </a:lnTo>
                <a:lnTo>
                  <a:pt x="595" y="821"/>
                </a:lnTo>
                <a:lnTo>
                  <a:pt x="601" y="821"/>
                </a:lnTo>
                <a:lnTo>
                  <a:pt x="606" y="821"/>
                </a:lnTo>
                <a:lnTo>
                  <a:pt x="613" y="816"/>
                </a:lnTo>
                <a:lnTo>
                  <a:pt x="613" y="816"/>
                </a:lnTo>
                <a:lnTo>
                  <a:pt x="613" y="816"/>
                </a:lnTo>
                <a:lnTo>
                  <a:pt x="613" y="816"/>
                </a:lnTo>
                <a:lnTo>
                  <a:pt x="614" y="814"/>
                </a:lnTo>
                <a:lnTo>
                  <a:pt x="614" y="814"/>
                </a:lnTo>
                <a:lnTo>
                  <a:pt x="618" y="814"/>
                </a:lnTo>
                <a:lnTo>
                  <a:pt x="618" y="814"/>
                </a:lnTo>
                <a:lnTo>
                  <a:pt x="618" y="810"/>
                </a:lnTo>
                <a:lnTo>
                  <a:pt x="618" y="810"/>
                </a:lnTo>
                <a:lnTo>
                  <a:pt x="614" y="800"/>
                </a:lnTo>
                <a:lnTo>
                  <a:pt x="614" y="800"/>
                </a:lnTo>
                <a:lnTo>
                  <a:pt x="614" y="800"/>
                </a:lnTo>
                <a:lnTo>
                  <a:pt x="614" y="800"/>
                </a:lnTo>
                <a:lnTo>
                  <a:pt x="616" y="800"/>
                </a:lnTo>
                <a:lnTo>
                  <a:pt x="616" y="739"/>
                </a:lnTo>
                <a:lnTo>
                  <a:pt x="616" y="739"/>
                </a:lnTo>
                <a:lnTo>
                  <a:pt x="621" y="737"/>
                </a:lnTo>
                <a:lnTo>
                  <a:pt x="626" y="734"/>
                </a:lnTo>
                <a:lnTo>
                  <a:pt x="633" y="725"/>
                </a:lnTo>
                <a:lnTo>
                  <a:pt x="640" y="717"/>
                </a:lnTo>
                <a:lnTo>
                  <a:pt x="645" y="713"/>
                </a:lnTo>
                <a:lnTo>
                  <a:pt x="650" y="712"/>
                </a:lnTo>
                <a:lnTo>
                  <a:pt x="650" y="712"/>
                </a:lnTo>
                <a:lnTo>
                  <a:pt x="655" y="712"/>
                </a:lnTo>
                <a:lnTo>
                  <a:pt x="660" y="712"/>
                </a:lnTo>
                <a:lnTo>
                  <a:pt x="666" y="706"/>
                </a:lnTo>
                <a:lnTo>
                  <a:pt x="672" y="703"/>
                </a:lnTo>
                <a:lnTo>
                  <a:pt x="677" y="703"/>
                </a:lnTo>
                <a:lnTo>
                  <a:pt x="684" y="705"/>
                </a:lnTo>
                <a:lnTo>
                  <a:pt x="705" y="705"/>
                </a:lnTo>
                <a:lnTo>
                  <a:pt x="718" y="705"/>
                </a:lnTo>
                <a:lnTo>
                  <a:pt x="718" y="705"/>
                </a:lnTo>
                <a:lnTo>
                  <a:pt x="725" y="705"/>
                </a:lnTo>
                <a:lnTo>
                  <a:pt x="730" y="705"/>
                </a:lnTo>
                <a:lnTo>
                  <a:pt x="732" y="701"/>
                </a:lnTo>
                <a:lnTo>
                  <a:pt x="735" y="698"/>
                </a:lnTo>
                <a:lnTo>
                  <a:pt x="737" y="695"/>
                </a:lnTo>
                <a:lnTo>
                  <a:pt x="741" y="691"/>
                </a:lnTo>
                <a:lnTo>
                  <a:pt x="746" y="691"/>
                </a:lnTo>
                <a:lnTo>
                  <a:pt x="753" y="691"/>
                </a:lnTo>
                <a:lnTo>
                  <a:pt x="753" y="691"/>
                </a:lnTo>
                <a:lnTo>
                  <a:pt x="759" y="691"/>
                </a:lnTo>
                <a:lnTo>
                  <a:pt x="766" y="689"/>
                </a:lnTo>
                <a:lnTo>
                  <a:pt x="778" y="686"/>
                </a:lnTo>
                <a:lnTo>
                  <a:pt x="790" y="683"/>
                </a:lnTo>
                <a:lnTo>
                  <a:pt x="799" y="683"/>
                </a:lnTo>
                <a:lnTo>
                  <a:pt x="807" y="684"/>
                </a:lnTo>
                <a:lnTo>
                  <a:pt x="807" y="684"/>
                </a:lnTo>
                <a:lnTo>
                  <a:pt x="807" y="681"/>
                </a:lnTo>
                <a:lnTo>
                  <a:pt x="811" y="677"/>
                </a:lnTo>
                <a:lnTo>
                  <a:pt x="812" y="674"/>
                </a:lnTo>
                <a:lnTo>
                  <a:pt x="814" y="671"/>
                </a:lnTo>
                <a:lnTo>
                  <a:pt x="814" y="671"/>
                </a:lnTo>
                <a:lnTo>
                  <a:pt x="817" y="669"/>
                </a:lnTo>
                <a:lnTo>
                  <a:pt x="821" y="667"/>
                </a:lnTo>
                <a:lnTo>
                  <a:pt x="822" y="664"/>
                </a:lnTo>
                <a:lnTo>
                  <a:pt x="824" y="659"/>
                </a:lnTo>
                <a:lnTo>
                  <a:pt x="826" y="650"/>
                </a:lnTo>
                <a:lnTo>
                  <a:pt x="828" y="643"/>
                </a:lnTo>
                <a:lnTo>
                  <a:pt x="828" y="643"/>
                </a:lnTo>
                <a:lnTo>
                  <a:pt x="834" y="640"/>
                </a:lnTo>
                <a:lnTo>
                  <a:pt x="841" y="637"/>
                </a:lnTo>
                <a:lnTo>
                  <a:pt x="841" y="637"/>
                </a:lnTo>
                <a:lnTo>
                  <a:pt x="841" y="633"/>
                </a:lnTo>
                <a:lnTo>
                  <a:pt x="841" y="630"/>
                </a:lnTo>
                <a:lnTo>
                  <a:pt x="841" y="630"/>
                </a:lnTo>
                <a:lnTo>
                  <a:pt x="843" y="630"/>
                </a:lnTo>
                <a:lnTo>
                  <a:pt x="848" y="630"/>
                </a:lnTo>
                <a:lnTo>
                  <a:pt x="851" y="630"/>
                </a:lnTo>
                <a:lnTo>
                  <a:pt x="855" y="630"/>
                </a:lnTo>
                <a:lnTo>
                  <a:pt x="855" y="630"/>
                </a:lnTo>
                <a:lnTo>
                  <a:pt x="860" y="630"/>
                </a:lnTo>
                <a:lnTo>
                  <a:pt x="867" y="630"/>
                </a:lnTo>
                <a:lnTo>
                  <a:pt x="877" y="633"/>
                </a:lnTo>
                <a:lnTo>
                  <a:pt x="887" y="638"/>
                </a:lnTo>
                <a:lnTo>
                  <a:pt x="896" y="643"/>
                </a:lnTo>
                <a:lnTo>
                  <a:pt x="896" y="643"/>
                </a:lnTo>
                <a:lnTo>
                  <a:pt x="899" y="643"/>
                </a:lnTo>
                <a:lnTo>
                  <a:pt x="903" y="643"/>
                </a:lnTo>
                <a:lnTo>
                  <a:pt x="906" y="643"/>
                </a:lnTo>
                <a:lnTo>
                  <a:pt x="909" y="643"/>
                </a:lnTo>
                <a:lnTo>
                  <a:pt x="909" y="643"/>
                </a:lnTo>
                <a:lnTo>
                  <a:pt x="909" y="647"/>
                </a:lnTo>
                <a:lnTo>
                  <a:pt x="909" y="650"/>
                </a:lnTo>
                <a:lnTo>
                  <a:pt x="909" y="650"/>
                </a:lnTo>
                <a:lnTo>
                  <a:pt x="913" y="652"/>
                </a:lnTo>
                <a:lnTo>
                  <a:pt x="920" y="650"/>
                </a:lnTo>
                <a:lnTo>
                  <a:pt x="925" y="650"/>
                </a:lnTo>
                <a:lnTo>
                  <a:pt x="930" y="650"/>
                </a:lnTo>
                <a:lnTo>
                  <a:pt x="930" y="650"/>
                </a:lnTo>
                <a:lnTo>
                  <a:pt x="930" y="654"/>
                </a:lnTo>
                <a:lnTo>
                  <a:pt x="930" y="657"/>
                </a:lnTo>
                <a:lnTo>
                  <a:pt x="930" y="657"/>
                </a:lnTo>
                <a:lnTo>
                  <a:pt x="935" y="660"/>
                </a:lnTo>
                <a:lnTo>
                  <a:pt x="938" y="660"/>
                </a:lnTo>
                <a:lnTo>
                  <a:pt x="944" y="659"/>
                </a:lnTo>
                <a:lnTo>
                  <a:pt x="949" y="655"/>
                </a:lnTo>
                <a:lnTo>
                  <a:pt x="957" y="648"/>
                </a:lnTo>
                <a:lnTo>
                  <a:pt x="961" y="648"/>
                </a:lnTo>
                <a:lnTo>
                  <a:pt x="964" y="650"/>
                </a:lnTo>
                <a:lnTo>
                  <a:pt x="964" y="650"/>
                </a:lnTo>
                <a:lnTo>
                  <a:pt x="966" y="645"/>
                </a:lnTo>
                <a:lnTo>
                  <a:pt x="969" y="643"/>
                </a:lnTo>
                <a:lnTo>
                  <a:pt x="978" y="640"/>
                </a:lnTo>
                <a:lnTo>
                  <a:pt x="986" y="637"/>
                </a:lnTo>
                <a:lnTo>
                  <a:pt x="990" y="635"/>
                </a:lnTo>
                <a:lnTo>
                  <a:pt x="991" y="630"/>
                </a:lnTo>
                <a:lnTo>
                  <a:pt x="991" y="630"/>
                </a:lnTo>
                <a:lnTo>
                  <a:pt x="993" y="625"/>
                </a:lnTo>
                <a:lnTo>
                  <a:pt x="995" y="623"/>
                </a:lnTo>
                <a:lnTo>
                  <a:pt x="998" y="623"/>
                </a:lnTo>
                <a:lnTo>
                  <a:pt x="998" y="623"/>
                </a:lnTo>
                <a:lnTo>
                  <a:pt x="1000" y="614"/>
                </a:lnTo>
                <a:lnTo>
                  <a:pt x="1001" y="611"/>
                </a:lnTo>
                <a:lnTo>
                  <a:pt x="1005" y="609"/>
                </a:lnTo>
                <a:lnTo>
                  <a:pt x="1005" y="609"/>
                </a:lnTo>
                <a:lnTo>
                  <a:pt x="1010" y="608"/>
                </a:lnTo>
                <a:lnTo>
                  <a:pt x="1015" y="602"/>
                </a:lnTo>
                <a:lnTo>
                  <a:pt x="1020" y="599"/>
                </a:lnTo>
                <a:lnTo>
                  <a:pt x="1025" y="596"/>
                </a:lnTo>
                <a:lnTo>
                  <a:pt x="1025" y="596"/>
                </a:lnTo>
                <a:lnTo>
                  <a:pt x="1044" y="587"/>
                </a:lnTo>
                <a:lnTo>
                  <a:pt x="1054" y="584"/>
                </a:lnTo>
                <a:lnTo>
                  <a:pt x="1066" y="582"/>
                </a:lnTo>
                <a:lnTo>
                  <a:pt x="1066" y="582"/>
                </a:lnTo>
                <a:lnTo>
                  <a:pt x="1066" y="575"/>
                </a:lnTo>
                <a:lnTo>
                  <a:pt x="1068" y="570"/>
                </a:lnTo>
                <a:lnTo>
                  <a:pt x="1073" y="561"/>
                </a:lnTo>
                <a:lnTo>
                  <a:pt x="1078" y="553"/>
                </a:lnTo>
                <a:lnTo>
                  <a:pt x="1080" y="548"/>
                </a:lnTo>
                <a:lnTo>
                  <a:pt x="1080" y="541"/>
                </a:lnTo>
                <a:lnTo>
                  <a:pt x="1080" y="541"/>
                </a:lnTo>
                <a:lnTo>
                  <a:pt x="1080" y="534"/>
                </a:lnTo>
                <a:lnTo>
                  <a:pt x="1082" y="527"/>
                </a:lnTo>
                <a:lnTo>
                  <a:pt x="1088" y="519"/>
                </a:lnTo>
                <a:lnTo>
                  <a:pt x="1090" y="514"/>
                </a:lnTo>
                <a:lnTo>
                  <a:pt x="1094" y="508"/>
                </a:lnTo>
                <a:lnTo>
                  <a:pt x="1094" y="502"/>
                </a:lnTo>
                <a:lnTo>
                  <a:pt x="1094" y="493"/>
                </a:lnTo>
                <a:lnTo>
                  <a:pt x="1094" y="493"/>
                </a:lnTo>
                <a:lnTo>
                  <a:pt x="1097" y="485"/>
                </a:lnTo>
                <a:lnTo>
                  <a:pt x="1100" y="476"/>
                </a:lnTo>
                <a:lnTo>
                  <a:pt x="1105" y="469"/>
                </a:lnTo>
                <a:lnTo>
                  <a:pt x="1109" y="467"/>
                </a:lnTo>
                <a:lnTo>
                  <a:pt x="1114" y="466"/>
                </a:lnTo>
                <a:lnTo>
                  <a:pt x="1114" y="466"/>
                </a:lnTo>
                <a:lnTo>
                  <a:pt x="1121" y="466"/>
                </a:lnTo>
                <a:lnTo>
                  <a:pt x="1126" y="464"/>
                </a:lnTo>
                <a:lnTo>
                  <a:pt x="1135" y="459"/>
                </a:lnTo>
                <a:lnTo>
                  <a:pt x="1143" y="454"/>
                </a:lnTo>
                <a:lnTo>
                  <a:pt x="1148" y="452"/>
                </a:lnTo>
                <a:lnTo>
                  <a:pt x="1155" y="452"/>
                </a:lnTo>
                <a:lnTo>
                  <a:pt x="1155" y="452"/>
                </a:lnTo>
                <a:lnTo>
                  <a:pt x="1165" y="447"/>
                </a:lnTo>
                <a:lnTo>
                  <a:pt x="1177" y="444"/>
                </a:lnTo>
                <a:lnTo>
                  <a:pt x="1203" y="439"/>
                </a:lnTo>
                <a:lnTo>
                  <a:pt x="1203" y="439"/>
                </a:lnTo>
                <a:lnTo>
                  <a:pt x="1218" y="447"/>
                </a:lnTo>
                <a:lnTo>
                  <a:pt x="1227" y="450"/>
                </a:lnTo>
                <a:lnTo>
                  <a:pt x="1237" y="452"/>
                </a:lnTo>
                <a:lnTo>
                  <a:pt x="1237" y="452"/>
                </a:lnTo>
                <a:lnTo>
                  <a:pt x="1252" y="454"/>
                </a:lnTo>
                <a:lnTo>
                  <a:pt x="1268" y="452"/>
                </a:lnTo>
                <a:lnTo>
                  <a:pt x="1283" y="452"/>
                </a:lnTo>
                <a:lnTo>
                  <a:pt x="1298" y="452"/>
                </a:lnTo>
                <a:lnTo>
                  <a:pt x="1298" y="452"/>
                </a:lnTo>
                <a:lnTo>
                  <a:pt x="1319" y="442"/>
                </a:lnTo>
                <a:lnTo>
                  <a:pt x="1343" y="435"/>
                </a:lnTo>
                <a:lnTo>
                  <a:pt x="1368" y="430"/>
                </a:lnTo>
                <a:lnTo>
                  <a:pt x="1394" y="425"/>
                </a:lnTo>
                <a:lnTo>
                  <a:pt x="1394" y="425"/>
                </a:lnTo>
                <a:lnTo>
                  <a:pt x="1397" y="430"/>
                </a:lnTo>
                <a:lnTo>
                  <a:pt x="1401" y="435"/>
                </a:lnTo>
                <a:lnTo>
                  <a:pt x="1406" y="439"/>
                </a:lnTo>
                <a:lnTo>
                  <a:pt x="1414" y="439"/>
                </a:lnTo>
                <a:lnTo>
                  <a:pt x="1414" y="439"/>
                </a:lnTo>
                <a:lnTo>
                  <a:pt x="1414" y="447"/>
                </a:lnTo>
                <a:lnTo>
                  <a:pt x="1418" y="452"/>
                </a:lnTo>
                <a:lnTo>
                  <a:pt x="1419" y="459"/>
                </a:lnTo>
                <a:lnTo>
                  <a:pt x="1421" y="466"/>
                </a:lnTo>
                <a:lnTo>
                  <a:pt x="1421" y="466"/>
                </a:lnTo>
                <a:lnTo>
                  <a:pt x="1426" y="469"/>
                </a:lnTo>
                <a:lnTo>
                  <a:pt x="1431" y="473"/>
                </a:lnTo>
                <a:lnTo>
                  <a:pt x="1433" y="479"/>
                </a:lnTo>
                <a:lnTo>
                  <a:pt x="1435" y="486"/>
                </a:lnTo>
                <a:lnTo>
                  <a:pt x="1435" y="486"/>
                </a:lnTo>
                <a:lnTo>
                  <a:pt x="1445" y="488"/>
                </a:lnTo>
                <a:lnTo>
                  <a:pt x="1454" y="491"/>
                </a:lnTo>
                <a:lnTo>
                  <a:pt x="1471" y="498"/>
                </a:lnTo>
                <a:lnTo>
                  <a:pt x="1489" y="503"/>
                </a:lnTo>
                <a:lnTo>
                  <a:pt x="1500" y="505"/>
                </a:lnTo>
                <a:lnTo>
                  <a:pt x="1510" y="507"/>
                </a:lnTo>
                <a:lnTo>
                  <a:pt x="1510" y="507"/>
                </a:lnTo>
                <a:lnTo>
                  <a:pt x="1522" y="505"/>
                </a:lnTo>
                <a:lnTo>
                  <a:pt x="1534" y="500"/>
                </a:lnTo>
                <a:lnTo>
                  <a:pt x="1544" y="495"/>
                </a:lnTo>
                <a:lnTo>
                  <a:pt x="1558" y="493"/>
                </a:lnTo>
                <a:lnTo>
                  <a:pt x="1558" y="493"/>
                </a:lnTo>
                <a:lnTo>
                  <a:pt x="1561" y="493"/>
                </a:lnTo>
                <a:lnTo>
                  <a:pt x="1563" y="491"/>
                </a:lnTo>
                <a:lnTo>
                  <a:pt x="1564" y="486"/>
                </a:lnTo>
                <a:lnTo>
                  <a:pt x="1585" y="486"/>
                </a:lnTo>
                <a:lnTo>
                  <a:pt x="1585" y="486"/>
                </a:lnTo>
                <a:lnTo>
                  <a:pt x="1587" y="483"/>
                </a:lnTo>
                <a:lnTo>
                  <a:pt x="1588" y="481"/>
                </a:lnTo>
                <a:lnTo>
                  <a:pt x="1593" y="478"/>
                </a:lnTo>
                <a:lnTo>
                  <a:pt x="1600" y="476"/>
                </a:lnTo>
                <a:lnTo>
                  <a:pt x="1605" y="473"/>
                </a:lnTo>
                <a:lnTo>
                  <a:pt x="1605" y="473"/>
                </a:lnTo>
                <a:lnTo>
                  <a:pt x="1610" y="471"/>
                </a:lnTo>
                <a:lnTo>
                  <a:pt x="1612" y="469"/>
                </a:lnTo>
                <a:lnTo>
                  <a:pt x="1612" y="466"/>
                </a:lnTo>
                <a:lnTo>
                  <a:pt x="1605" y="466"/>
                </a:lnTo>
                <a:lnTo>
                  <a:pt x="1605" y="466"/>
                </a:lnTo>
                <a:lnTo>
                  <a:pt x="1602" y="459"/>
                </a:lnTo>
                <a:lnTo>
                  <a:pt x="1599" y="452"/>
                </a:lnTo>
                <a:lnTo>
                  <a:pt x="1599" y="442"/>
                </a:lnTo>
                <a:lnTo>
                  <a:pt x="1599" y="432"/>
                </a:lnTo>
                <a:lnTo>
                  <a:pt x="1599" y="411"/>
                </a:lnTo>
                <a:lnTo>
                  <a:pt x="1599" y="391"/>
                </a:lnTo>
                <a:lnTo>
                  <a:pt x="1599" y="391"/>
                </a:lnTo>
                <a:lnTo>
                  <a:pt x="1599" y="384"/>
                </a:lnTo>
                <a:lnTo>
                  <a:pt x="1600" y="379"/>
                </a:lnTo>
                <a:lnTo>
                  <a:pt x="1604" y="375"/>
                </a:lnTo>
                <a:lnTo>
                  <a:pt x="1607" y="372"/>
                </a:lnTo>
                <a:lnTo>
                  <a:pt x="1614" y="365"/>
                </a:lnTo>
                <a:lnTo>
                  <a:pt x="1617" y="362"/>
                </a:lnTo>
                <a:lnTo>
                  <a:pt x="1619" y="357"/>
                </a:lnTo>
                <a:lnTo>
                  <a:pt x="1619" y="357"/>
                </a:lnTo>
                <a:lnTo>
                  <a:pt x="1624" y="355"/>
                </a:lnTo>
                <a:lnTo>
                  <a:pt x="1627" y="353"/>
                </a:lnTo>
                <a:lnTo>
                  <a:pt x="1633" y="346"/>
                </a:lnTo>
                <a:lnTo>
                  <a:pt x="1638" y="340"/>
                </a:lnTo>
                <a:lnTo>
                  <a:pt x="1641" y="338"/>
                </a:lnTo>
                <a:lnTo>
                  <a:pt x="1646" y="336"/>
                </a:lnTo>
                <a:lnTo>
                  <a:pt x="1646" y="336"/>
                </a:lnTo>
                <a:lnTo>
                  <a:pt x="1646" y="331"/>
                </a:lnTo>
                <a:lnTo>
                  <a:pt x="1648" y="326"/>
                </a:lnTo>
                <a:lnTo>
                  <a:pt x="1651" y="317"/>
                </a:lnTo>
                <a:lnTo>
                  <a:pt x="1657" y="311"/>
                </a:lnTo>
                <a:lnTo>
                  <a:pt x="1660" y="302"/>
                </a:lnTo>
                <a:lnTo>
                  <a:pt x="1660" y="302"/>
                </a:lnTo>
                <a:lnTo>
                  <a:pt x="1660" y="287"/>
                </a:lnTo>
                <a:lnTo>
                  <a:pt x="1660" y="271"/>
                </a:lnTo>
                <a:lnTo>
                  <a:pt x="1658" y="265"/>
                </a:lnTo>
                <a:lnTo>
                  <a:pt x="1657" y="259"/>
                </a:lnTo>
                <a:lnTo>
                  <a:pt x="1653" y="256"/>
                </a:lnTo>
                <a:lnTo>
                  <a:pt x="1646" y="254"/>
                </a:lnTo>
                <a:lnTo>
                  <a:pt x="1646" y="248"/>
                </a:lnTo>
                <a:lnTo>
                  <a:pt x="1646" y="248"/>
                </a:lnTo>
                <a:lnTo>
                  <a:pt x="1650" y="246"/>
                </a:lnTo>
                <a:lnTo>
                  <a:pt x="1653" y="244"/>
                </a:lnTo>
                <a:lnTo>
                  <a:pt x="1655" y="236"/>
                </a:lnTo>
                <a:lnTo>
                  <a:pt x="1657" y="232"/>
                </a:lnTo>
                <a:lnTo>
                  <a:pt x="1658" y="229"/>
                </a:lnTo>
                <a:lnTo>
                  <a:pt x="1662" y="227"/>
                </a:lnTo>
                <a:lnTo>
                  <a:pt x="1667" y="227"/>
                </a:lnTo>
                <a:lnTo>
                  <a:pt x="1667" y="227"/>
                </a:lnTo>
                <a:lnTo>
                  <a:pt x="1667" y="224"/>
                </a:lnTo>
                <a:lnTo>
                  <a:pt x="1670" y="220"/>
                </a:lnTo>
                <a:lnTo>
                  <a:pt x="1672" y="217"/>
                </a:lnTo>
                <a:lnTo>
                  <a:pt x="1674" y="213"/>
                </a:lnTo>
                <a:lnTo>
                  <a:pt x="1674" y="213"/>
                </a:lnTo>
                <a:lnTo>
                  <a:pt x="1675" y="210"/>
                </a:lnTo>
                <a:lnTo>
                  <a:pt x="1677" y="208"/>
                </a:lnTo>
                <a:lnTo>
                  <a:pt x="1679" y="208"/>
                </a:lnTo>
                <a:lnTo>
                  <a:pt x="1680" y="207"/>
                </a:lnTo>
                <a:lnTo>
                  <a:pt x="1680" y="207"/>
                </a:lnTo>
                <a:lnTo>
                  <a:pt x="1680" y="203"/>
                </a:lnTo>
                <a:lnTo>
                  <a:pt x="1680" y="200"/>
                </a:lnTo>
                <a:lnTo>
                  <a:pt x="1680" y="193"/>
                </a:lnTo>
                <a:lnTo>
                  <a:pt x="1680" y="193"/>
                </a:lnTo>
                <a:lnTo>
                  <a:pt x="1682" y="190"/>
                </a:lnTo>
                <a:lnTo>
                  <a:pt x="1684" y="186"/>
                </a:lnTo>
                <a:lnTo>
                  <a:pt x="1687" y="179"/>
                </a:lnTo>
                <a:lnTo>
                  <a:pt x="1687" y="179"/>
                </a:lnTo>
                <a:lnTo>
                  <a:pt x="1691" y="166"/>
                </a:lnTo>
                <a:lnTo>
                  <a:pt x="1692" y="152"/>
                </a:lnTo>
                <a:lnTo>
                  <a:pt x="1694" y="145"/>
                </a:lnTo>
                <a:lnTo>
                  <a:pt x="1698" y="140"/>
                </a:lnTo>
                <a:lnTo>
                  <a:pt x="1701" y="135"/>
                </a:lnTo>
                <a:lnTo>
                  <a:pt x="1708" y="132"/>
                </a:lnTo>
                <a:lnTo>
                  <a:pt x="1708" y="125"/>
                </a:lnTo>
                <a:lnTo>
                  <a:pt x="1708" y="125"/>
                </a:lnTo>
                <a:lnTo>
                  <a:pt x="1703" y="125"/>
                </a:lnTo>
                <a:lnTo>
                  <a:pt x="1698" y="125"/>
                </a:lnTo>
                <a:lnTo>
                  <a:pt x="1692" y="120"/>
                </a:lnTo>
                <a:lnTo>
                  <a:pt x="1684" y="116"/>
                </a:lnTo>
                <a:lnTo>
                  <a:pt x="1680" y="116"/>
                </a:lnTo>
                <a:lnTo>
                  <a:pt x="1674" y="118"/>
                </a:lnTo>
                <a:lnTo>
                  <a:pt x="1674" y="118"/>
                </a:lnTo>
                <a:lnTo>
                  <a:pt x="1668" y="115"/>
                </a:lnTo>
                <a:lnTo>
                  <a:pt x="1663" y="111"/>
                </a:lnTo>
                <a:lnTo>
                  <a:pt x="1658" y="106"/>
                </a:lnTo>
                <a:lnTo>
                  <a:pt x="1653" y="104"/>
                </a:lnTo>
                <a:lnTo>
                  <a:pt x="1622" y="104"/>
                </a:lnTo>
                <a:lnTo>
                  <a:pt x="1622" y="104"/>
                </a:lnTo>
                <a:lnTo>
                  <a:pt x="1619" y="104"/>
                </a:lnTo>
                <a:lnTo>
                  <a:pt x="1619" y="104"/>
                </a:lnTo>
                <a:lnTo>
                  <a:pt x="1614" y="99"/>
                </a:lnTo>
                <a:lnTo>
                  <a:pt x="1607" y="94"/>
                </a:lnTo>
                <a:lnTo>
                  <a:pt x="1599" y="91"/>
                </a:lnTo>
                <a:lnTo>
                  <a:pt x="1592" y="89"/>
                </a:lnTo>
                <a:lnTo>
                  <a:pt x="1592" y="89"/>
                </a:lnTo>
                <a:lnTo>
                  <a:pt x="1588" y="87"/>
                </a:lnTo>
                <a:lnTo>
                  <a:pt x="1588" y="87"/>
                </a:lnTo>
                <a:lnTo>
                  <a:pt x="1585" y="84"/>
                </a:lnTo>
                <a:lnTo>
                  <a:pt x="1585" y="84"/>
                </a:lnTo>
                <a:lnTo>
                  <a:pt x="1585" y="84"/>
                </a:lnTo>
                <a:lnTo>
                  <a:pt x="1585" y="84"/>
                </a:lnTo>
                <a:lnTo>
                  <a:pt x="1575" y="80"/>
                </a:lnTo>
                <a:lnTo>
                  <a:pt x="1571" y="80"/>
                </a:lnTo>
                <a:lnTo>
                  <a:pt x="1566" y="82"/>
                </a:lnTo>
                <a:lnTo>
                  <a:pt x="1566" y="82"/>
                </a:lnTo>
                <a:lnTo>
                  <a:pt x="1563" y="82"/>
                </a:lnTo>
                <a:lnTo>
                  <a:pt x="1563" y="82"/>
                </a:lnTo>
                <a:lnTo>
                  <a:pt x="1558" y="79"/>
                </a:lnTo>
                <a:lnTo>
                  <a:pt x="1552" y="75"/>
                </a:lnTo>
                <a:lnTo>
                  <a:pt x="1544" y="67"/>
                </a:lnTo>
                <a:lnTo>
                  <a:pt x="1544" y="67"/>
                </a:lnTo>
                <a:lnTo>
                  <a:pt x="1542" y="63"/>
                </a:lnTo>
                <a:lnTo>
                  <a:pt x="1542" y="63"/>
                </a:lnTo>
                <a:lnTo>
                  <a:pt x="1537" y="57"/>
                </a:lnTo>
                <a:lnTo>
                  <a:pt x="1527" y="53"/>
                </a:lnTo>
                <a:lnTo>
                  <a:pt x="1527" y="53"/>
                </a:lnTo>
                <a:lnTo>
                  <a:pt x="1525" y="50"/>
                </a:lnTo>
                <a:lnTo>
                  <a:pt x="1525" y="50"/>
                </a:lnTo>
                <a:lnTo>
                  <a:pt x="1520" y="43"/>
                </a:lnTo>
                <a:lnTo>
                  <a:pt x="1520" y="43"/>
                </a:lnTo>
                <a:lnTo>
                  <a:pt x="1517" y="39"/>
                </a:lnTo>
                <a:lnTo>
                  <a:pt x="1517" y="39"/>
                </a:lnTo>
                <a:lnTo>
                  <a:pt x="1515" y="34"/>
                </a:lnTo>
                <a:lnTo>
                  <a:pt x="1512" y="31"/>
                </a:lnTo>
                <a:lnTo>
                  <a:pt x="1508" y="28"/>
                </a:lnTo>
                <a:lnTo>
                  <a:pt x="1503" y="28"/>
                </a:lnTo>
                <a:lnTo>
                  <a:pt x="1494" y="28"/>
                </a:lnTo>
                <a:lnTo>
                  <a:pt x="1484" y="28"/>
                </a:lnTo>
                <a:lnTo>
                  <a:pt x="1484" y="28"/>
                </a:lnTo>
                <a:lnTo>
                  <a:pt x="1484" y="28"/>
                </a:lnTo>
                <a:lnTo>
                  <a:pt x="1484" y="28"/>
                </a:lnTo>
                <a:lnTo>
                  <a:pt x="1481" y="26"/>
                </a:lnTo>
                <a:lnTo>
                  <a:pt x="1481" y="26"/>
                </a:lnTo>
                <a:lnTo>
                  <a:pt x="1481" y="26"/>
                </a:lnTo>
                <a:lnTo>
                  <a:pt x="1481" y="26"/>
                </a:lnTo>
                <a:lnTo>
                  <a:pt x="1481" y="26"/>
                </a:lnTo>
                <a:lnTo>
                  <a:pt x="1481" y="26"/>
                </a:lnTo>
                <a:lnTo>
                  <a:pt x="1479" y="24"/>
                </a:lnTo>
                <a:lnTo>
                  <a:pt x="1479" y="24"/>
                </a:lnTo>
                <a:lnTo>
                  <a:pt x="1477" y="22"/>
                </a:lnTo>
                <a:lnTo>
                  <a:pt x="1477" y="22"/>
                </a:lnTo>
                <a:lnTo>
                  <a:pt x="1477" y="21"/>
                </a:lnTo>
                <a:lnTo>
                  <a:pt x="1477" y="21"/>
                </a:lnTo>
                <a:lnTo>
                  <a:pt x="1476" y="19"/>
                </a:lnTo>
                <a:lnTo>
                  <a:pt x="1476" y="19"/>
                </a:lnTo>
                <a:lnTo>
                  <a:pt x="1476" y="16"/>
                </a:lnTo>
                <a:lnTo>
                  <a:pt x="1476" y="16"/>
                </a:lnTo>
                <a:lnTo>
                  <a:pt x="1466" y="16"/>
                </a:lnTo>
                <a:lnTo>
                  <a:pt x="1455" y="16"/>
                </a:lnTo>
                <a:lnTo>
                  <a:pt x="1455" y="16"/>
                </a:lnTo>
                <a:lnTo>
                  <a:pt x="1452" y="14"/>
                </a:lnTo>
                <a:lnTo>
                  <a:pt x="1448" y="12"/>
                </a:lnTo>
                <a:lnTo>
                  <a:pt x="1445" y="10"/>
                </a:lnTo>
                <a:lnTo>
                  <a:pt x="1442" y="9"/>
                </a:lnTo>
                <a:lnTo>
                  <a:pt x="1442" y="9"/>
                </a:lnTo>
                <a:lnTo>
                  <a:pt x="1431" y="9"/>
                </a:lnTo>
                <a:lnTo>
                  <a:pt x="1423" y="9"/>
                </a:lnTo>
                <a:lnTo>
                  <a:pt x="1414" y="7"/>
                </a:lnTo>
                <a:lnTo>
                  <a:pt x="1411" y="5"/>
                </a:lnTo>
                <a:lnTo>
                  <a:pt x="1408" y="2"/>
                </a:lnTo>
                <a:lnTo>
                  <a:pt x="1408" y="2"/>
                </a:lnTo>
                <a:lnTo>
                  <a:pt x="1396" y="0"/>
                </a:lnTo>
                <a:lnTo>
                  <a:pt x="1384" y="0"/>
                </a:lnTo>
                <a:lnTo>
                  <a:pt x="1360" y="4"/>
                </a:lnTo>
                <a:lnTo>
                  <a:pt x="1341" y="5"/>
                </a:lnTo>
                <a:lnTo>
                  <a:pt x="1333" y="5"/>
                </a:lnTo>
                <a:lnTo>
                  <a:pt x="1326" y="2"/>
                </a:lnTo>
                <a:lnTo>
                  <a:pt x="1326" y="2"/>
                </a:lnTo>
                <a:lnTo>
                  <a:pt x="1321" y="2"/>
                </a:lnTo>
                <a:lnTo>
                  <a:pt x="1315" y="2"/>
                </a:lnTo>
                <a:lnTo>
                  <a:pt x="1310" y="7"/>
                </a:lnTo>
                <a:lnTo>
                  <a:pt x="1302" y="10"/>
                </a:lnTo>
                <a:lnTo>
                  <a:pt x="1298" y="10"/>
                </a:lnTo>
                <a:lnTo>
                  <a:pt x="1292" y="9"/>
                </a:lnTo>
                <a:lnTo>
                  <a:pt x="1292" y="9"/>
                </a:lnTo>
                <a:lnTo>
                  <a:pt x="1288" y="9"/>
                </a:lnTo>
                <a:lnTo>
                  <a:pt x="1286" y="10"/>
                </a:lnTo>
                <a:lnTo>
                  <a:pt x="1285" y="14"/>
                </a:lnTo>
                <a:lnTo>
                  <a:pt x="1285" y="16"/>
                </a:lnTo>
                <a:lnTo>
                  <a:pt x="1285" y="16"/>
                </a:lnTo>
                <a:lnTo>
                  <a:pt x="1278" y="16"/>
                </a:lnTo>
                <a:lnTo>
                  <a:pt x="1273" y="16"/>
                </a:lnTo>
                <a:lnTo>
                  <a:pt x="1271" y="16"/>
                </a:lnTo>
                <a:lnTo>
                  <a:pt x="1271" y="16"/>
                </a:lnTo>
                <a:lnTo>
                  <a:pt x="1271" y="19"/>
                </a:lnTo>
                <a:lnTo>
                  <a:pt x="1271" y="22"/>
                </a:lnTo>
                <a:lnTo>
                  <a:pt x="1271" y="29"/>
                </a:lnTo>
                <a:lnTo>
                  <a:pt x="1271" y="29"/>
                </a:lnTo>
                <a:lnTo>
                  <a:pt x="1266" y="31"/>
                </a:lnTo>
                <a:lnTo>
                  <a:pt x="1264" y="33"/>
                </a:lnTo>
                <a:lnTo>
                  <a:pt x="1264" y="36"/>
                </a:lnTo>
                <a:lnTo>
                  <a:pt x="1264" y="36"/>
                </a:lnTo>
                <a:lnTo>
                  <a:pt x="1254" y="36"/>
                </a:lnTo>
                <a:lnTo>
                  <a:pt x="1244" y="36"/>
                </a:lnTo>
                <a:lnTo>
                  <a:pt x="1237" y="33"/>
                </a:lnTo>
                <a:lnTo>
                  <a:pt x="1230" y="29"/>
                </a:lnTo>
                <a:lnTo>
                  <a:pt x="1230" y="29"/>
                </a:lnTo>
                <a:lnTo>
                  <a:pt x="1223" y="33"/>
                </a:lnTo>
                <a:lnTo>
                  <a:pt x="1218" y="38"/>
                </a:lnTo>
                <a:lnTo>
                  <a:pt x="1217" y="46"/>
                </a:lnTo>
                <a:lnTo>
                  <a:pt x="1217" y="57"/>
                </a:lnTo>
                <a:lnTo>
                  <a:pt x="1217" y="57"/>
                </a:lnTo>
                <a:lnTo>
                  <a:pt x="1213" y="58"/>
                </a:lnTo>
                <a:lnTo>
                  <a:pt x="1211" y="62"/>
                </a:lnTo>
                <a:lnTo>
                  <a:pt x="1210" y="70"/>
                </a:lnTo>
                <a:lnTo>
                  <a:pt x="1210" y="70"/>
                </a:lnTo>
                <a:lnTo>
                  <a:pt x="1206" y="70"/>
                </a:lnTo>
                <a:lnTo>
                  <a:pt x="1205" y="72"/>
                </a:lnTo>
                <a:lnTo>
                  <a:pt x="1203" y="77"/>
                </a:lnTo>
                <a:lnTo>
                  <a:pt x="1203" y="77"/>
                </a:lnTo>
                <a:lnTo>
                  <a:pt x="1176" y="77"/>
                </a:lnTo>
                <a:lnTo>
                  <a:pt x="1164" y="75"/>
                </a:lnTo>
                <a:lnTo>
                  <a:pt x="1158" y="74"/>
                </a:lnTo>
                <a:lnTo>
                  <a:pt x="1155" y="70"/>
                </a:lnTo>
                <a:lnTo>
                  <a:pt x="1155" y="70"/>
                </a:lnTo>
                <a:lnTo>
                  <a:pt x="1152" y="67"/>
                </a:lnTo>
                <a:lnTo>
                  <a:pt x="1148" y="63"/>
                </a:lnTo>
                <a:lnTo>
                  <a:pt x="1140" y="58"/>
                </a:lnTo>
                <a:lnTo>
                  <a:pt x="1129" y="55"/>
                </a:lnTo>
                <a:lnTo>
                  <a:pt x="1121" y="50"/>
                </a:lnTo>
                <a:lnTo>
                  <a:pt x="1121" y="50"/>
                </a:lnTo>
                <a:lnTo>
                  <a:pt x="1109" y="50"/>
                </a:lnTo>
                <a:lnTo>
                  <a:pt x="1100" y="50"/>
                </a:lnTo>
                <a:lnTo>
                  <a:pt x="1094" y="53"/>
                </a:lnTo>
                <a:lnTo>
                  <a:pt x="1087" y="57"/>
                </a:lnTo>
                <a:lnTo>
                  <a:pt x="1080" y="60"/>
                </a:lnTo>
                <a:lnTo>
                  <a:pt x="1073" y="63"/>
                </a:lnTo>
                <a:lnTo>
                  <a:pt x="1063" y="65"/>
                </a:lnTo>
                <a:lnTo>
                  <a:pt x="1053" y="63"/>
                </a:lnTo>
                <a:lnTo>
                  <a:pt x="1053" y="63"/>
                </a:lnTo>
                <a:lnTo>
                  <a:pt x="1042" y="70"/>
                </a:lnTo>
                <a:lnTo>
                  <a:pt x="1032" y="77"/>
                </a:lnTo>
                <a:lnTo>
                  <a:pt x="1019" y="80"/>
                </a:lnTo>
                <a:lnTo>
                  <a:pt x="1005" y="84"/>
                </a:lnTo>
                <a:lnTo>
                  <a:pt x="1005" y="84"/>
                </a:lnTo>
                <a:lnTo>
                  <a:pt x="1000" y="87"/>
                </a:lnTo>
                <a:lnTo>
                  <a:pt x="993" y="89"/>
                </a:lnTo>
                <a:lnTo>
                  <a:pt x="986" y="91"/>
                </a:lnTo>
                <a:lnTo>
                  <a:pt x="978" y="91"/>
                </a:lnTo>
                <a:lnTo>
                  <a:pt x="978" y="91"/>
                </a:lnTo>
                <a:lnTo>
                  <a:pt x="974" y="96"/>
                </a:lnTo>
                <a:lnTo>
                  <a:pt x="971" y="101"/>
                </a:lnTo>
                <a:lnTo>
                  <a:pt x="964" y="104"/>
                </a:lnTo>
                <a:lnTo>
                  <a:pt x="957" y="104"/>
                </a:lnTo>
                <a:lnTo>
                  <a:pt x="957" y="104"/>
                </a:lnTo>
                <a:lnTo>
                  <a:pt x="957" y="115"/>
                </a:lnTo>
                <a:lnTo>
                  <a:pt x="957" y="121"/>
                </a:lnTo>
                <a:lnTo>
                  <a:pt x="955" y="137"/>
                </a:lnTo>
                <a:lnTo>
                  <a:pt x="949" y="149"/>
                </a:lnTo>
                <a:lnTo>
                  <a:pt x="944" y="159"/>
                </a:lnTo>
                <a:lnTo>
                  <a:pt x="944" y="159"/>
                </a:lnTo>
                <a:lnTo>
                  <a:pt x="908" y="155"/>
                </a:lnTo>
                <a:lnTo>
                  <a:pt x="894" y="155"/>
                </a:lnTo>
                <a:lnTo>
                  <a:pt x="875" y="159"/>
                </a:lnTo>
              </a:path>
            </a:pathLst>
          </a:custGeom>
          <a:solidFill>
            <a:schemeClr val="bg1">
              <a:lumMod val="85000"/>
            </a:schemeClr>
          </a:solidFill>
          <a:ln w="12600" cap="flat">
            <a:solidFill>
              <a:srgbClr val="FFFFFF"/>
            </a:solidFill>
            <a:round/>
            <a:headEnd/>
            <a:tailEnd/>
          </a:ln>
          <a:effectLst/>
        </p:spPr>
        <p:txBody>
          <a:bodyPr wrap="none" anchor="ctr"/>
          <a:lstStyle/>
          <a:p>
            <a:endParaRPr lang="nl-BE"/>
          </a:p>
        </p:txBody>
      </p:sp>
      <p:sp>
        <p:nvSpPr>
          <p:cNvPr id="488" name="Freeform 15">
            <a:extLst>
              <a:ext uri="{FF2B5EF4-FFF2-40B4-BE49-F238E27FC236}">
                <a16:creationId xmlns:a16="http://schemas.microsoft.com/office/drawing/2014/main" id="{0FFBAD3B-A77E-D54C-9CFE-A0265B79D195}"/>
              </a:ext>
            </a:extLst>
          </p:cNvPr>
          <p:cNvSpPr>
            <a:spLocks noChangeArrowheads="1"/>
          </p:cNvSpPr>
          <p:nvPr/>
        </p:nvSpPr>
        <p:spPr bwMode="auto">
          <a:xfrm rot="21434252">
            <a:off x="5102393" y="3639481"/>
            <a:ext cx="253699" cy="291212"/>
          </a:xfrm>
          <a:custGeom>
            <a:avLst/>
            <a:gdLst>
              <a:gd name="T0" fmla="*/ 1310 w 1454"/>
              <a:gd name="T1" fmla="*/ 1136 h 1686"/>
              <a:gd name="T2" fmla="*/ 1262 w 1454"/>
              <a:gd name="T3" fmla="*/ 1058 h 1686"/>
              <a:gd name="T4" fmla="*/ 1211 w 1454"/>
              <a:gd name="T5" fmla="*/ 908 h 1686"/>
              <a:gd name="T6" fmla="*/ 1259 w 1454"/>
              <a:gd name="T7" fmla="*/ 844 h 1686"/>
              <a:gd name="T8" fmla="*/ 1255 w 1454"/>
              <a:gd name="T9" fmla="*/ 758 h 1686"/>
              <a:gd name="T10" fmla="*/ 1265 w 1454"/>
              <a:gd name="T11" fmla="*/ 645 h 1686"/>
              <a:gd name="T12" fmla="*/ 1218 w 1454"/>
              <a:gd name="T13" fmla="*/ 594 h 1686"/>
              <a:gd name="T14" fmla="*/ 1134 w 1454"/>
              <a:gd name="T15" fmla="*/ 664 h 1686"/>
              <a:gd name="T16" fmla="*/ 1078 w 1454"/>
              <a:gd name="T17" fmla="*/ 655 h 1686"/>
              <a:gd name="T18" fmla="*/ 957 w 1454"/>
              <a:gd name="T19" fmla="*/ 619 h 1686"/>
              <a:gd name="T20" fmla="*/ 890 w 1454"/>
              <a:gd name="T21" fmla="*/ 594 h 1686"/>
              <a:gd name="T22" fmla="*/ 899 w 1454"/>
              <a:gd name="T23" fmla="*/ 502 h 1686"/>
              <a:gd name="T24" fmla="*/ 880 w 1454"/>
              <a:gd name="T25" fmla="*/ 418 h 1686"/>
              <a:gd name="T26" fmla="*/ 783 w 1454"/>
              <a:gd name="T27" fmla="*/ 382 h 1686"/>
              <a:gd name="T28" fmla="*/ 674 w 1454"/>
              <a:gd name="T29" fmla="*/ 338 h 1686"/>
              <a:gd name="T30" fmla="*/ 607 w 1454"/>
              <a:gd name="T31" fmla="*/ 256 h 1686"/>
              <a:gd name="T32" fmla="*/ 537 w 1454"/>
              <a:gd name="T33" fmla="*/ 138 h 1686"/>
              <a:gd name="T34" fmla="*/ 443 w 1454"/>
              <a:gd name="T35" fmla="*/ 61 h 1686"/>
              <a:gd name="T36" fmla="*/ 302 w 1454"/>
              <a:gd name="T37" fmla="*/ 14 h 1686"/>
              <a:gd name="T38" fmla="*/ 203 w 1454"/>
              <a:gd name="T39" fmla="*/ 22 h 1686"/>
              <a:gd name="T40" fmla="*/ 70 w 1454"/>
              <a:gd name="T41" fmla="*/ 94 h 1686"/>
              <a:gd name="T42" fmla="*/ 13 w 1454"/>
              <a:gd name="T43" fmla="*/ 164 h 1686"/>
              <a:gd name="T44" fmla="*/ 61 w 1454"/>
              <a:gd name="T45" fmla="*/ 244 h 1686"/>
              <a:gd name="T46" fmla="*/ 83 w 1454"/>
              <a:gd name="T47" fmla="*/ 334 h 1686"/>
              <a:gd name="T48" fmla="*/ 85 w 1454"/>
              <a:gd name="T49" fmla="*/ 369 h 1686"/>
              <a:gd name="T50" fmla="*/ 116 w 1454"/>
              <a:gd name="T51" fmla="*/ 437 h 1686"/>
              <a:gd name="T52" fmla="*/ 216 w 1454"/>
              <a:gd name="T53" fmla="*/ 495 h 1686"/>
              <a:gd name="T54" fmla="*/ 123 w 1454"/>
              <a:gd name="T55" fmla="*/ 519 h 1686"/>
              <a:gd name="T56" fmla="*/ 143 w 1454"/>
              <a:gd name="T57" fmla="*/ 614 h 1686"/>
              <a:gd name="T58" fmla="*/ 216 w 1454"/>
              <a:gd name="T59" fmla="*/ 711 h 1686"/>
              <a:gd name="T60" fmla="*/ 177 w 1454"/>
              <a:gd name="T61" fmla="*/ 839 h 1686"/>
              <a:gd name="T62" fmla="*/ 239 w 1454"/>
              <a:gd name="T63" fmla="*/ 897 h 1686"/>
              <a:gd name="T64" fmla="*/ 319 w 1454"/>
              <a:gd name="T65" fmla="*/ 966 h 1686"/>
              <a:gd name="T66" fmla="*/ 317 w 1454"/>
              <a:gd name="T67" fmla="*/ 1032 h 1686"/>
              <a:gd name="T68" fmla="*/ 250 w 1454"/>
              <a:gd name="T69" fmla="*/ 1049 h 1686"/>
              <a:gd name="T70" fmla="*/ 314 w 1454"/>
              <a:gd name="T71" fmla="*/ 1126 h 1686"/>
              <a:gd name="T72" fmla="*/ 259 w 1454"/>
              <a:gd name="T73" fmla="*/ 1242 h 1686"/>
              <a:gd name="T74" fmla="*/ 341 w 1454"/>
              <a:gd name="T75" fmla="*/ 1315 h 1686"/>
              <a:gd name="T76" fmla="*/ 414 w 1454"/>
              <a:gd name="T77" fmla="*/ 1355 h 1686"/>
              <a:gd name="T78" fmla="*/ 503 w 1454"/>
              <a:gd name="T79" fmla="*/ 1407 h 1686"/>
              <a:gd name="T80" fmla="*/ 609 w 1454"/>
              <a:gd name="T81" fmla="*/ 1447 h 1686"/>
              <a:gd name="T82" fmla="*/ 645 w 1454"/>
              <a:gd name="T83" fmla="*/ 1414 h 1686"/>
              <a:gd name="T84" fmla="*/ 687 w 1454"/>
              <a:gd name="T85" fmla="*/ 1382 h 1686"/>
              <a:gd name="T86" fmla="*/ 668 w 1454"/>
              <a:gd name="T87" fmla="*/ 1341 h 1686"/>
              <a:gd name="T88" fmla="*/ 677 w 1454"/>
              <a:gd name="T89" fmla="*/ 1307 h 1686"/>
              <a:gd name="T90" fmla="*/ 738 w 1454"/>
              <a:gd name="T91" fmla="*/ 1283 h 1686"/>
              <a:gd name="T92" fmla="*/ 830 w 1454"/>
              <a:gd name="T93" fmla="*/ 1331 h 1686"/>
              <a:gd name="T94" fmla="*/ 887 w 1454"/>
              <a:gd name="T95" fmla="*/ 1375 h 1686"/>
              <a:gd name="T96" fmla="*/ 958 w 1454"/>
              <a:gd name="T97" fmla="*/ 1421 h 1686"/>
              <a:gd name="T98" fmla="*/ 993 w 1454"/>
              <a:gd name="T99" fmla="*/ 1484 h 1686"/>
              <a:gd name="T100" fmla="*/ 1092 w 1454"/>
              <a:gd name="T101" fmla="*/ 1539 h 1686"/>
              <a:gd name="T102" fmla="*/ 1059 w 1454"/>
              <a:gd name="T103" fmla="*/ 1610 h 1686"/>
              <a:gd name="T104" fmla="*/ 1037 w 1454"/>
              <a:gd name="T105" fmla="*/ 1658 h 1686"/>
              <a:gd name="T106" fmla="*/ 1083 w 1454"/>
              <a:gd name="T107" fmla="*/ 1660 h 1686"/>
              <a:gd name="T108" fmla="*/ 1167 w 1454"/>
              <a:gd name="T109" fmla="*/ 1644 h 1686"/>
              <a:gd name="T110" fmla="*/ 1276 w 1454"/>
              <a:gd name="T111" fmla="*/ 1603 h 1686"/>
              <a:gd name="T112" fmla="*/ 1335 w 1454"/>
              <a:gd name="T113" fmla="*/ 1585 h 1686"/>
              <a:gd name="T114" fmla="*/ 1310 w 1454"/>
              <a:gd name="T115" fmla="*/ 1528 h 1686"/>
              <a:gd name="T116" fmla="*/ 1344 w 1454"/>
              <a:gd name="T117" fmla="*/ 1361 h 1686"/>
              <a:gd name="T118" fmla="*/ 1397 w 1454"/>
              <a:gd name="T119" fmla="*/ 1293 h 1686"/>
              <a:gd name="T120" fmla="*/ 1439 w 1454"/>
              <a:gd name="T121" fmla="*/ 1228 h 1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54" h="1686">
                <a:moveTo>
                  <a:pt x="1419" y="1228"/>
                </a:moveTo>
                <a:lnTo>
                  <a:pt x="1412" y="1218"/>
                </a:lnTo>
                <a:lnTo>
                  <a:pt x="1405" y="1210"/>
                </a:lnTo>
                <a:lnTo>
                  <a:pt x="1388" y="1194"/>
                </a:lnTo>
                <a:lnTo>
                  <a:pt x="1371" y="1179"/>
                </a:lnTo>
                <a:lnTo>
                  <a:pt x="1364" y="1170"/>
                </a:lnTo>
                <a:lnTo>
                  <a:pt x="1358" y="1160"/>
                </a:lnTo>
                <a:lnTo>
                  <a:pt x="1349" y="1158"/>
                </a:lnTo>
                <a:lnTo>
                  <a:pt x="1346" y="1157"/>
                </a:lnTo>
                <a:lnTo>
                  <a:pt x="1344" y="1153"/>
                </a:lnTo>
                <a:lnTo>
                  <a:pt x="1323" y="1153"/>
                </a:lnTo>
                <a:lnTo>
                  <a:pt x="1323" y="1148"/>
                </a:lnTo>
                <a:lnTo>
                  <a:pt x="1323" y="1143"/>
                </a:lnTo>
                <a:lnTo>
                  <a:pt x="1320" y="1141"/>
                </a:lnTo>
                <a:lnTo>
                  <a:pt x="1317" y="1140"/>
                </a:lnTo>
                <a:lnTo>
                  <a:pt x="1310" y="1136"/>
                </a:lnTo>
                <a:lnTo>
                  <a:pt x="1306" y="1134"/>
                </a:lnTo>
                <a:lnTo>
                  <a:pt x="1303" y="1133"/>
                </a:lnTo>
                <a:lnTo>
                  <a:pt x="1301" y="1129"/>
                </a:lnTo>
                <a:lnTo>
                  <a:pt x="1298" y="1126"/>
                </a:lnTo>
                <a:lnTo>
                  <a:pt x="1288" y="1124"/>
                </a:lnTo>
                <a:lnTo>
                  <a:pt x="1283" y="1124"/>
                </a:lnTo>
                <a:lnTo>
                  <a:pt x="1279" y="1121"/>
                </a:lnTo>
                <a:lnTo>
                  <a:pt x="1276" y="1117"/>
                </a:lnTo>
                <a:lnTo>
                  <a:pt x="1276" y="1112"/>
                </a:lnTo>
                <a:lnTo>
                  <a:pt x="1274" y="1105"/>
                </a:lnTo>
                <a:lnTo>
                  <a:pt x="1272" y="1099"/>
                </a:lnTo>
                <a:lnTo>
                  <a:pt x="1267" y="1087"/>
                </a:lnTo>
                <a:lnTo>
                  <a:pt x="1264" y="1081"/>
                </a:lnTo>
                <a:lnTo>
                  <a:pt x="1262" y="1075"/>
                </a:lnTo>
                <a:lnTo>
                  <a:pt x="1260" y="1068"/>
                </a:lnTo>
                <a:lnTo>
                  <a:pt x="1262" y="1058"/>
                </a:lnTo>
                <a:lnTo>
                  <a:pt x="1259" y="1058"/>
                </a:lnTo>
                <a:lnTo>
                  <a:pt x="1257" y="1056"/>
                </a:lnTo>
                <a:lnTo>
                  <a:pt x="1257" y="1052"/>
                </a:lnTo>
                <a:lnTo>
                  <a:pt x="1255" y="1051"/>
                </a:lnTo>
                <a:lnTo>
                  <a:pt x="1245" y="1044"/>
                </a:lnTo>
                <a:lnTo>
                  <a:pt x="1235" y="1039"/>
                </a:lnTo>
                <a:lnTo>
                  <a:pt x="1230" y="1037"/>
                </a:lnTo>
                <a:lnTo>
                  <a:pt x="1226" y="1034"/>
                </a:lnTo>
                <a:lnTo>
                  <a:pt x="1223" y="1029"/>
                </a:lnTo>
                <a:lnTo>
                  <a:pt x="1221" y="1024"/>
                </a:lnTo>
                <a:lnTo>
                  <a:pt x="1214" y="1010"/>
                </a:lnTo>
                <a:lnTo>
                  <a:pt x="1207" y="996"/>
                </a:lnTo>
                <a:lnTo>
                  <a:pt x="1207" y="979"/>
                </a:lnTo>
                <a:lnTo>
                  <a:pt x="1207" y="962"/>
                </a:lnTo>
                <a:lnTo>
                  <a:pt x="1209" y="935"/>
                </a:lnTo>
                <a:lnTo>
                  <a:pt x="1211" y="908"/>
                </a:lnTo>
                <a:lnTo>
                  <a:pt x="1211" y="896"/>
                </a:lnTo>
                <a:lnTo>
                  <a:pt x="1207" y="880"/>
                </a:lnTo>
                <a:lnTo>
                  <a:pt x="1214" y="877"/>
                </a:lnTo>
                <a:lnTo>
                  <a:pt x="1221" y="873"/>
                </a:lnTo>
                <a:lnTo>
                  <a:pt x="1231" y="873"/>
                </a:lnTo>
                <a:lnTo>
                  <a:pt x="1242" y="873"/>
                </a:lnTo>
                <a:lnTo>
                  <a:pt x="1242" y="870"/>
                </a:lnTo>
                <a:lnTo>
                  <a:pt x="1245" y="867"/>
                </a:lnTo>
                <a:lnTo>
                  <a:pt x="1247" y="863"/>
                </a:lnTo>
                <a:lnTo>
                  <a:pt x="1248" y="860"/>
                </a:lnTo>
                <a:lnTo>
                  <a:pt x="1252" y="860"/>
                </a:lnTo>
                <a:lnTo>
                  <a:pt x="1252" y="858"/>
                </a:lnTo>
                <a:lnTo>
                  <a:pt x="1254" y="855"/>
                </a:lnTo>
                <a:lnTo>
                  <a:pt x="1254" y="851"/>
                </a:lnTo>
                <a:lnTo>
                  <a:pt x="1255" y="846"/>
                </a:lnTo>
                <a:lnTo>
                  <a:pt x="1259" y="844"/>
                </a:lnTo>
                <a:lnTo>
                  <a:pt x="1262" y="843"/>
                </a:lnTo>
                <a:lnTo>
                  <a:pt x="1265" y="841"/>
                </a:lnTo>
                <a:lnTo>
                  <a:pt x="1269" y="839"/>
                </a:lnTo>
                <a:lnTo>
                  <a:pt x="1272" y="833"/>
                </a:lnTo>
                <a:lnTo>
                  <a:pt x="1276" y="826"/>
                </a:lnTo>
                <a:lnTo>
                  <a:pt x="1279" y="826"/>
                </a:lnTo>
                <a:lnTo>
                  <a:pt x="1283" y="826"/>
                </a:lnTo>
                <a:lnTo>
                  <a:pt x="1283" y="824"/>
                </a:lnTo>
                <a:lnTo>
                  <a:pt x="1283" y="819"/>
                </a:lnTo>
                <a:lnTo>
                  <a:pt x="1283" y="815"/>
                </a:lnTo>
                <a:lnTo>
                  <a:pt x="1283" y="812"/>
                </a:lnTo>
                <a:lnTo>
                  <a:pt x="1283" y="771"/>
                </a:lnTo>
                <a:lnTo>
                  <a:pt x="1281" y="771"/>
                </a:lnTo>
                <a:lnTo>
                  <a:pt x="1277" y="768"/>
                </a:lnTo>
                <a:lnTo>
                  <a:pt x="1265" y="763"/>
                </a:lnTo>
                <a:lnTo>
                  <a:pt x="1255" y="758"/>
                </a:lnTo>
                <a:lnTo>
                  <a:pt x="1252" y="746"/>
                </a:lnTo>
                <a:lnTo>
                  <a:pt x="1248" y="734"/>
                </a:lnTo>
                <a:lnTo>
                  <a:pt x="1247" y="727"/>
                </a:lnTo>
                <a:lnTo>
                  <a:pt x="1243" y="723"/>
                </a:lnTo>
                <a:lnTo>
                  <a:pt x="1240" y="718"/>
                </a:lnTo>
                <a:lnTo>
                  <a:pt x="1235" y="717"/>
                </a:lnTo>
                <a:lnTo>
                  <a:pt x="1226" y="694"/>
                </a:lnTo>
                <a:lnTo>
                  <a:pt x="1223" y="682"/>
                </a:lnTo>
                <a:lnTo>
                  <a:pt x="1221" y="669"/>
                </a:lnTo>
                <a:lnTo>
                  <a:pt x="1226" y="665"/>
                </a:lnTo>
                <a:lnTo>
                  <a:pt x="1231" y="662"/>
                </a:lnTo>
                <a:lnTo>
                  <a:pt x="1233" y="657"/>
                </a:lnTo>
                <a:lnTo>
                  <a:pt x="1235" y="648"/>
                </a:lnTo>
                <a:lnTo>
                  <a:pt x="1245" y="650"/>
                </a:lnTo>
                <a:lnTo>
                  <a:pt x="1252" y="648"/>
                </a:lnTo>
                <a:lnTo>
                  <a:pt x="1265" y="645"/>
                </a:lnTo>
                <a:lnTo>
                  <a:pt x="1279" y="641"/>
                </a:lnTo>
                <a:lnTo>
                  <a:pt x="1288" y="641"/>
                </a:lnTo>
                <a:lnTo>
                  <a:pt x="1296" y="641"/>
                </a:lnTo>
                <a:lnTo>
                  <a:pt x="1296" y="631"/>
                </a:lnTo>
                <a:lnTo>
                  <a:pt x="1294" y="630"/>
                </a:lnTo>
                <a:lnTo>
                  <a:pt x="1293" y="626"/>
                </a:lnTo>
                <a:lnTo>
                  <a:pt x="1288" y="623"/>
                </a:lnTo>
                <a:lnTo>
                  <a:pt x="1281" y="621"/>
                </a:lnTo>
                <a:lnTo>
                  <a:pt x="1264" y="621"/>
                </a:lnTo>
                <a:lnTo>
                  <a:pt x="1255" y="618"/>
                </a:lnTo>
                <a:lnTo>
                  <a:pt x="1248" y="614"/>
                </a:lnTo>
                <a:lnTo>
                  <a:pt x="1240" y="614"/>
                </a:lnTo>
                <a:lnTo>
                  <a:pt x="1235" y="611"/>
                </a:lnTo>
                <a:lnTo>
                  <a:pt x="1230" y="607"/>
                </a:lnTo>
                <a:lnTo>
                  <a:pt x="1226" y="602"/>
                </a:lnTo>
                <a:lnTo>
                  <a:pt x="1218" y="594"/>
                </a:lnTo>
                <a:lnTo>
                  <a:pt x="1213" y="589"/>
                </a:lnTo>
                <a:lnTo>
                  <a:pt x="1207" y="587"/>
                </a:lnTo>
                <a:lnTo>
                  <a:pt x="1204" y="589"/>
                </a:lnTo>
                <a:lnTo>
                  <a:pt x="1201" y="590"/>
                </a:lnTo>
                <a:lnTo>
                  <a:pt x="1192" y="594"/>
                </a:lnTo>
                <a:lnTo>
                  <a:pt x="1190" y="595"/>
                </a:lnTo>
                <a:lnTo>
                  <a:pt x="1187" y="597"/>
                </a:lnTo>
                <a:lnTo>
                  <a:pt x="1187" y="602"/>
                </a:lnTo>
                <a:lnTo>
                  <a:pt x="1187" y="607"/>
                </a:lnTo>
                <a:lnTo>
                  <a:pt x="1173" y="614"/>
                </a:lnTo>
                <a:lnTo>
                  <a:pt x="1160" y="621"/>
                </a:lnTo>
                <a:lnTo>
                  <a:pt x="1156" y="631"/>
                </a:lnTo>
                <a:lnTo>
                  <a:pt x="1150" y="640"/>
                </a:lnTo>
                <a:lnTo>
                  <a:pt x="1144" y="647"/>
                </a:lnTo>
                <a:lnTo>
                  <a:pt x="1139" y="655"/>
                </a:lnTo>
                <a:lnTo>
                  <a:pt x="1134" y="664"/>
                </a:lnTo>
                <a:lnTo>
                  <a:pt x="1127" y="671"/>
                </a:lnTo>
                <a:lnTo>
                  <a:pt x="1121" y="677"/>
                </a:lnTo>
                <a:lnTo>
                  <a:pt x="1112" y="682"/>
                </a:lnTo>
                <a:lnTo>
                  <a:pt x="1102" y="681"/>
                </a:lnTo>
                <a:lnTo>
                  <a:pt x="1093" y="676"/>
                </a:lnTo>
                <a:lnTo>
                  <a:pt x="1092" y="676"/>
                </a:lnTo>
                <a:lnTo>
                  <a:pt x="1092" y="672"/>
                </a:lnTo>
                <a:lnTo>
                  <a:pt x="1092" y="669"/>
                </a:lnTo>
                <a:lnTo>
                  <a:pt x="1088" y="669"/>
                </a:lnTo>
                <a:lnTo>
                  <a:pt x="1085" y="669"/>
                </a:lnTo>
                <a:lnTo>
                  <a:pt x="1085" y="665"/>
                </a:lnTo>
                <a:lnTo>
                  <a:pt x="1085" y="662"/>
                </a:lnTo>
                <a:lnTo>
                  <a:pt x="1081" y="662"/>
                </a:lnTo>
                <a:lnTo>
                  <a:pt x="1078" y="662"/>
                </a:lnTo>
                <a:lnTo>
                  <a:pt x="1078" y="659"/>
                </a:lnTo>
                <a:lnTo>
                  <a:pt x="1078" y="655"/>
                </a:lnTo>
                <a:lnTo>
                  <a:pt x="1074" y="655"/>
                </a:lnTo>
                <a:lnTo>
                  <a:pt x="1071" y="655"/>
                </a:lnTo>
                <a:lnTo>
                  <a:pt x="1071" y="652"/>
                </a:lnTo>
                <a:lnTo>
                  <a:pt x="1071" y="648"/>
                </a:lnTo>
                <a:lnTo>
                  <a:pt x="1068" y="645"/>
                </a:lnTo>
                <a:lnTo>
                  <a:pt x="1063" y="643"/>
                </a:lnTo>
                <a:lnTo>
                  <a:pt x="1059" y="640"/>
                </a:lnTo>
                <a:lnTo>
                  <a:pt x="1057" y="635"/>
                </a:lnTo>
                <a:lnTo>
                  <a:pt x="1037" y="633"/>
                </a:lnTo>
                <a:lnTo>
                  <a:pt x="1004" y="628"/>
                </a:lnTo>
                <a:lnTo>
                  <a:pt x="987" y="626"/>
                </a:lnTo>
                <a:lnTo>
                  <a:pt x="969" y="628"/>
                </a:lnTo>
                <a:lnTo>
                  <a:pt x="967" y="626"/>
                </a:lnTo>
                <a:lnTo>
                  <a:pt x="965" y="624"/>
                </a:lnTo>
                <a:lnTo>
                  <a:pt x="962" y="621"/>
                </a:lnTo>
                <a:lnTo>
                  <a:pt x="957" y="619"/>
                </a:lnTo>
                <a:lnTo>
                  <a:pt x="955" y="618"/>
                </a:lnTo>
                <a:lnTo>
                  <a:pt x="955" y="614"/>
                </a:lnTo>
                <a:lnTo>
                  <a:pt x="952" y="612"/>
                </a:lnTo>
                <a:lnTo>
                  <a:pt x="948" y="611"/>
                </a:lnTo>
                <a:lnTo>
                  <a:pt x="945" y="609"/>
                </a:lnTo>
                <a:lnTo>
                  <a:pt x="941" y="607"/>
                </a:lnTo>
                <a:lnTo>
                  <a:pt x="940" y="602"/>
                </a:lnTo>
                <a:lnTo>
                  <a:pt x="936" y="600"/>
                </a:lnTo>
                <a:lnTo>
                  <a:pt x="928" y="597"/>
                </a:lnTo>
                <a:lnTo>
                  <a:pt x="919" y="594"/>
                </a:lnTo>
                <a:lnTo>
                  <a:pt x="916" y="592"/>
                </a:lnTo>
                <a:lnTo>
                  <a:pt x="914" y="587"/>
                </a:lnTo>
                <a:lnTo>
                  <a:pt x="907" y="585"/>
                </a:lnTo>
                <a:lnTo>
                  <a:pt x="902" y="585"/>
                </a:lnTo>
                <a:lnTo>
                  <a:pt x="895" y="589"/>
                </a:lnTo>
                <a:lnTo>
                  <a:pt x="890" y="594"/>
                </a:lnTo>
                <a:lnTo>
                  <a:pt x="885" y="594"/>
                </a:lnTo>
                <a:lnTo>
                  <a:pt x="880" y="594"/>
                </a:lnTo>
                <a:lnTo>
                  <a:pt x="871" y="592"/>
                </a:lnTo>
                <a:lnTo>
                  <a:pt x="863" y="590"/>
                </a:lnTo>
                <a:lnTo>
                  <a:pt x="856" y="585"/>
                </a:lnTo>
                <a:lnTo>
                  <a:pt x="853" y="580"/>
                </a:lnTo>
                <a:lnTo>
                  <a:pt x="858" y="571"/>
                </a:lnTo>
                <a:lnTo>
                  <a:pt x="861" y="568"/>
                </a:lnTo>
                <a:lnTo>
                  <a:pt x="866" y="566"/>
                </a:lnTo>
                <a:lnTo>
                  <a:pt x="870" y="563"/>
                </a:lnTo>
                <a:lnTo>
                  <a:pt x="873" y="559"/>
                </a:lnTo>
                <a:lnTo>
                  <a:pt x="882" y="554"/>
                </a:lnTo>
                <a:lnTo>
                  <a:pt x="892" y="551"/>
                </a:lnTo>
                <a:lnTo>
                  <a:pt x="900" y="546"/>
                </a:lnTo>
                <a:lnTo>
                  <a:pt x="900" y="505"/>
                </a:lnTo>
                <a:lnTo>
                  <a:pt x="899" y="502"/>
                </a:lnTo>
                <a:lnTo>
                  <a:pt x="897" y="500"/>
                </a:lnTo>
                <a:lnTo>
                  <a:pt x="892" y="496"/>
                </a:lnTo>
                <a:lnTo>
                  <a:pt x="885" y="495"/>
                </a:lnTo>
                <a:lnTo>
                  <a:pt x="880" y="491"/>
                </a:lnTo>
                <a:lnTo>
                  <a:pt x="878" y="486"/>
                </a:lnTo>
                <a:lnTo>
                  <a:pt x="876" y="484"/>
                </a:lnTo>
                <a:lnTo>
                  <a:pt x="873" y="484"/>
                </a:lnTo>
                <a:lnTo>
                  <a:pt x="870" y="483"/>
                </a:lnTo>
                <a:lnTo>
                  <a:pt x="868" y="479"/>
                </a:lnTo>
                <a:lnTo>
                  <a:pt x="866" y="476"/>
                </a:lnTo>
                <a:lnTo>
                  <a:pt x="866" y="471"/>
                </a:lnTo>
                <a:lnTo>
                  <a:pt x="866" y="462"/>
                </a:lnTo>
                <a:lnTo>
                  <a:pt x="870" y="454"/>
                </a:lnTo>
                <a:lnTo>
                  <a:pt x="875" y="440"/>
                </a:lnTo>
                <a:lnTo>
                  <a:pt x="880" y="426"/>
                </a:lnTo>
                <a:lnTo>
                  <a:pt x="880" y="418"/>
                </a:lnTo>
                <a:lnTo>
                  <a:pt x="880" y="409"/>
                </a:lnTo>
                <a:lnTo>
                  <a:pt x="875" y="408"/>
                </a:lnTo>
                <a:lnTo>
                  <a:pt x="871" y="406"/>
                </a:lnTo>
                <a:lnTo>
                  <a:pt x="871" y="404"/>
                </a:lnTo>
                <a:lnTo>
                  <a:pt x="873" y="403"/>
                </a:lnTo>
                <a:lnTo>
                  <a:pt x="863" y="403"/>
                </a:lnTo>
                <a:lnTo>
                  <a:pt x="853" y="399"/>
                </a:lnTo>
                <a:lnTo>
                  <a:pt x="836" y="396"/>
                </a:lnTo>
                <a:lnTo>
                  <a:pt x="829" y="392"/>
                </a:lnTo>
                <a:lnTo>
                  <a:pt x="820" y="392"/>
                </a:lnTo>
                <a:lnTo>
                  <a:pt x="813" y="392"/>
                </a:lnTo>
                <a:lnTo>
                  <a:pt x="805" y="396"/>
                </a:lnTo>
                <a:lnTo>
                  <a:pt x="803" y="391"/>
                </a:lnTo>
                <a:lnTo>
                  <a:pt x="800" y="389"/>
                </a:lnTo>
                <a:lnTo>
                  <a:pt x="791" y="386"/>
                </a:lnTo>
                <a:lnTo>
                  <a:pt x="783" y="382"/>
                </a:lnTo>
                <a:lnTo>
                  <a:pt x="779" y="380"/>
                </a:lnTo>
                <a:lnTo>
                  <a:pt x="778" y="375"/>
                </a:lnTo>
                <a:lnTo>
                  <a:pt x="737" y="375"/>
                </a:lnTo>
                <a:lnTo>
                  <a:pt x="732" y="375"/>
                </a:lnTo>
                <a:lnTo>
                  <a:pt x="726" y="374"/>
                </a:lnTo>
                <a:lnTo>
                  <a:pt x="721" y="372"/>
                </a:lnTo>
                <a:lnTo>
                  <a:pt x="718" y="369"/>
                </a:lnTo>
                <a:lnTo>
                  <a:pt x="713" y="362"/>
                </a:lnTo>
                <a:lnTo>
                  <a:pt x="709" y="355"/>
                </a:lnTo>
                <a:lnTo>
                  <a:pt x="703" y="357"/>
                </a:lnTo>
                <a:lnTo>
                  <a:pt x="697" y="357"/>
                </a:lnTo>
                <a:lnTo>
                  <a:pt x="691" y="353"/>
                </a:lnTo>
                <a:lnTo>
                  <a:pt x="685" y="348"/>
                </a:lnTo>
                <a:lnTo>
                  <a:pt x="680" y="348"/>
                </a:lnTo>
                <a:lnTo>
                  <a:pt x="675" y="348"/>
                </a:lnTo>
                <a:lnTo>
                  <a:pt x="674" y="338"/>
                </a:lnTo>
                <a:lnTo>
                  <a:pt x="670" y="331"/>
                </a:lnTo>
                <a:lnTo>
                  <a:pt x="665" y="326"/>
                </a:lnTo>
                <a:lnTo>
                  <a:pt x="658" y="321"/>
                </a:lnTo>
                <a:lnTo>
                  <a:pt x="651" y="316"/>
                </a:lnTo>
                <a:lnTo>
                  <a:pt x="646" y="311"/>
                </a:lnTo>
                <a:lnTo>
                  <a:pt x="643" y="304"/>
                </a:lnTo>
                <a:lnTo>
                  <a:pt x="641" y="293"/>
                </a:lnTo>
                <a:lnTo>
                  <a:pt x="634" y="290"/>
                </a:lnTo>
                <a:lnTo>
                  <a:pt x="629" y="285"/>
                </a:lnTo>
                <a:lnTo>
                  <a:pt x="624" y="280"/>
                </a:lnTo>
                <a:lnTo>
                  <a:pt x="621" y="273"/>
                </a:lnTo>
                <a:lnTo>
                  <a:pt x="616" y="273"/>
                </a:lnTo>
                <a:lnTo>
                  <a:pt x="612" y="271"/>
                </a:lnTo>
                <a:lnTo>
                  <a:pt x="610" y="268"/>
                </a:lnTo>
                <a:lnTo>
                  <a:pt x="609" y="265"/>
                </a:lnTo>
                <a:lnTo>
                  <a:pt x="607" y="256"/>
                </a:lnTo>
                <a:lnTo>
                  <a:pt x="604" y="254"/>
                </a:lnTo>
                <a:lnTo>
                  <a:pt x="600" y="253"/>
                </a:lnTo>
                <a:lnTo>
                  <a:pt x="600" y="191"/>
                </a:lnTo>
                <a:lnTo>
                  <a:pt x="599" y="189"/>
                </a:lnTo>
                <a:lnTo>
                  <a:pt x="597" y="188"/>
                </a:lnTo>
                <a:lnTo>
                  <a:pt x="593" y="184"/>
                </a:lnTo>
                <a:lnTo>
                  <a:pt x="588" y="183"/>
                </a:lnTo>
                <a:lnTo>
                  <a:pt x="587" y="181"/>
                </a:lnTo>
                <a:lnTo>
                  <a:pt x="587" y="178"/>
                </a:lnTo>
                <a:lnTo>
                  <a:pt x="580" y="178"/>
                </a:lnTo>
                <a:lnTo>
                  <a:pt x="575" y="176"/>
                </a:lnTo>
                <a:lnTo>
                  <a:pt x="571" y="172"/>
                </a:lnTo>
                <a:lnTo>
                  <a:pt x="566" y="171"/>
                </a:lnTo>
                <a:lnTo>
                  <a:pt x="558" y="159"/>
                </a:lnTo>
                <a:lnTo>
                  <a:pt x="547" y="149"/>
                </a:lnTo>
                <a:lnTo>
                  <a:pt x="537" y="138"/>
                </a:lnTo>
                <a:lnTo>
                  <a:pt x="525" y="130"/>
                </a:lnTo>
                <a:lnTo>
                  <a:pt x="518" y="118"/>
                </a:lnTo>
                <a:lnTo>
                  <a:pt x="508" y="109"/>
                </a:lnTo>
                <a:lnTo>
                  <a:pt x="496" y="102"/>
                </a:lnTo>
                <a:lnTo>
                  <a:pt x="484" y="96"/>
                </a:lnTo>
                <a:lnTo>
                  <a:pt x="482" y="92"/>
                </a:lnTo>
                <a:lnTo>
                  <a:pt x="481" y="89"/>
                </a:lnTo>
                <a:lnTo>
                  <a:pt x="476" y="84"/>
                </a:lnTo>
                <a:lnTo>
                  <a:pt x="472" y="82"/>
                </a:lnTo>
                <a:lnTo>
                  <a:pt x="471" y="78"/>
                </a:lnTo>
                <a:lnTo>
                  <a:pt x="469" y="75"/>
                </a:lnTo>
                <a:lnTo>
                  <a:pt x="471" y="68"/>
                </a:lnTo>
                <a:lnTo>
                  <a:pt x="465" y="65"/>
                </a:lnTo>
                <a:lnTo>
                  <a:pt x="459" y="63"/>
                </a:lnTo>
                <a:lnTo>
                  <a:pt x="452" y="61"/>
                </a:lnTo>
                <a:lnTo>
                  <a:pt x="443" y="61"/>
                </a:lnTo>
                <a:lnTo>
                  <a:pt x="445" y="53"/>
                </a:lnTo>
                <a:lnTo>
                  <a:pt x="443" y="44"/>
                </a:lnTo>
                <a:lnTo>
                  <a:pt x="441" y="32"/>
                </a:lnTo>
                <a:lnTo>
                  <a:pt x="438" y="20"/>
                </a:lnTo>
                <a:lnTo>
                  <a:pt x="436" y="14"/>
                </a:lnTo>
                <a:lnTo>
                  <a:pt x="436" y="7"/>
                </a:lnTo>
                <a:lnTo>
                  <a:pt x="428" y="3"/>
                </a:lnTo>
                <a:lnTo>
                  <a:pt x="419" y="2"/>
                </a:lnTo>
                <a:lnTo>
                  <a:pt x="397" y="0"/>
                </a:lnTo>
                <a:lnTo>
                  <a:pt x="348" y="0"/>
                </a:lnTo>
                <a:lnTo>
                  <a:pt x="337" y="2"/>
                </a:lnTo>
                <a:lnTo>
                  <a:pt x="329" y="5"/>
                </a:lnTo>
                <a:lnTo>
                  <a:pt x="322" y="10"/>
                </a:lnTo>
                <a:lnTo>
                  <a:pt x="314" y="14"/>
                </a:lnTo>
                <a:lnTo>
                  <a:pt x="307" y="14"/>
                </a:lnTo>
                <a:lnTo>
                  <a:pt x="302" y="14"/>
                </a:lnTo>
                <a:lnTo>
                  <a:pt x="300" y="14"/>
                </a:lnTo>
                <a:lnTo>
                  <a:pt x="300" y="20"/>
                </a:lnTo>
                <a:lnTo>
                  <a:pt x="295" y="20"/>
                </a:lnTo>
                <a:lnTo>
                  <a:pt x="290" y="20"/>
                </a:lnTo>
                <a:lnTo>
                  <a:pt x="285" y="20"/>
                </a:lnTo>
                <a:lnTo>
                  <a:pt x="279" y="20"/>
                </a:lnTo>
                <a:lnTo>
                  <a:pt x="273" y="20"/>
                </a:lnTo>
                <a:lnTo>
                  <a:pt x="267" y="19"/>
                </a:lnTo>
                <a:lnTo>
                  <a:pt x="259" y="14"/>
                </a:lnTo>
                <a:lnTo>
                  <a:pt x="250" y="8"/>
                </a:lnTo>
                <a:lnTo>
                  <a:pt x="245" y="7"/>
                </a:lnTo>
                <a:lnTo>
                  <a:pt x="239" y="7"/>
                </a:lnTo>
                <a:lnTo>
                  <a:pt x="232" y="8"/>
                </a:lnTo>
                <a:lnTo>
                  <a:pt x="225" y="10"/>
                </a:lnTo>
                <a:lnTo>
                  <a:pt x="213" y="15"/>
                </a:lnTo>
                <a:lnTo>
                  <a:pt x="203" y="22"/>
                </a:lnTo>
                <a:lnTo>
                  <a:pt x="191" y="27"/>
                </a:lnTo>
                <a:lnTo>
                  <a:pt x="182" y="32"/>
                </a:lnTo>
                <a:lnTo>
                  <a:pt x="175" y="37"/>
                </a:lnTo>
                <a:lnTo>
                  <a:pt x="163" y="51"/>
                </a:lnTo>
                <a:lnTo>
                  <a:pt x="152" y="65"/>
                </a:lnTo>
                <a:lnTo>
                  <a:pt x="145" y="70"/>
                </a:lnTo>
                <a:lnTo>
                  <a:pt x="136" y="75"/>
                </a:lnTo>
                <a:lnTo>
                  <a:pt x="135" y="77"/>
                </a:lnTo>
                <a:lnTo>
                  <a:pt x="133" y="78"/>
                </a:lnTo>
                <a:lnTo>
                  <a:pt x="129" y="82"/>
                </a:lnTo>
                <a:lnTo>
                  <a:pt x="124" y="84"/>
                </a:lnTo>
                <a:lnTo>
                  <a:pt x="123" y="85"/>
                </a:lnTo>
                <a:lnTo>
                  <a:pt x="123" y="89"/>
                </a:lnTo>
                <a:lnTo>
                  <a:pt x="75" y="89"/>
                </a:lnTo>
                <a:lnTo>
                  <a:pt x="71" y="90"/>
                </a:lnTo>
                <a:lnTo>
                  <a:pt x="70" y="94"/>
                </a:lnTo>
                <a:lnTo>
                  <a:pt x="68" y="102"/>
                </a:lnTo>
                <a:lnTo>
                  <a:pt x="65" y="102"/>
                </a:lnTo>
                <a:lnTo>
                  <a:pt x="63" y="104"/>
                </a:lnTo>
                <a:lnTo>
                  <a:pt x="61" y="109"/>
                </a:lnTo>
                <a:lnTo>
                  <a:pt x="53" y="114"/>
                </a:lnTo>
                <a:lnTo>
                  <a:pt x="49" y="118"/>
                </a:lnTo>
                <a:lnTo>
                  <a:pt x="48" y="123"/>
                </a:lnTo>
                <a:lnTo>
                  <a:pt x="29" y="131"/>
                </a:lnTo>
                <a:lnTo>
                  <a:pt x="19" y="135"/>
                </a:lnTo>
                <a:lnTo>
                  <a:pt x="7" y="137"/>
                </a:lnTo>
                <a:lnTo>
                  <a:pt x="0" y="137"/>
                </a:lnTo>
                <a:lnTo>
                  <a:pt x="0" y="143"/>
                </a:lnTo>
                <a:lnTo>
                  <a:pt x="0" y="152"/>
                </a:lnTo>
                <a:lnTo>
                  <a:pt x="3" y="157"/>
                </a:lnTo>
                <a:lnTo>
                  <a:pt x="8" y="160"/>
                </a:lnTo>
                <a:lnTo>
                  <a:pt x="13" y="164"/>
                </a:lnTo>
                <a:lnTo>
                  <a:pt x="13" y="171"/>
                </a:lnTo>
                <a:lnTo>
                  <a:pt x="15" y="176"/>
                </a:lnTo>
                <a:lnTo>
                  <a:pt x="20" y="184"/>
                </a:lnTo>
                <a:lnTo>
                  <a:pt x="25" y="193"/>
                </a:lnTo>
                <a:lnTo>
                  <a:pt x="27" y="198"/>
                </a:lnTo>
                <a:lnTo>
                  <a:pt x="27" y="205"/>
                </a:lnTo>
                <a:lnTo>
                  <a:pt x="29" y="210"/>
                </a:lnTo>
                <a:lnTo>
                  <a:pt x="32" y="213"/>
                </a:lnTo>
                <a:lnTo>
                  <a:pt x="39" y="220"/>
                </a:lnTo>
                <a:lnTo>
                  <a:pt x="42" y="224"/>
                </a:lnTo>
                <a:lnTo>
                  <a:pt x="46" y="227"/>
                </a:lnTo>
                <a:lnTo>
                  <a:pt x="48" y="232"/>
                </a:lnTo>
                <a:lnTo>
                  <a:pt x="48" y="239"/>
                </a:lnTo>
                <a:lnTo>
                  <a:pt x="54" y="239"/>
                </a:lnTo>
                <a:lnTo>
                  <a:pt x="58" y="241"/>
                </a:lnTo>
                <a:lnTo>
                  <a:pt x="61" y="244"/>
                </a:lnTo>
                <a:lnTo>
                  <a:pt x="63" y="247"/>
                </a:lnTo>
                <a:lnTo>
                  <a:pt x="65" y="253"/>
                </a:lnTo>
                <a:lnTo>
                  <a:pt x="66" y="256"/>
                </a:lnTo>
                <a:lnTo>
                  <a:pt x="70" y="259"/>
                </a:lnTo>
                <a:lnTo>
                  <a:pt x="75" y="259"/>
                </a:lnTo>
                <a:lnTo>
                  <a:pt x="73" y="266"/>
                </a:lnTo>
                <a:lnTo>
                  <a:pt x="71" y="273"/>
                </a:lnTo>
                <a:lnTo>
                  <a:pt x="66" y="285"/>
                </a:lnTo>
                <a:lnTo>
                  <a:pt x="63" y="299"/>
                </a:lnTo>
                <a:lnTo>
                  <a:pt x="61" y="305"/>
                </a:lnTo>
                <a:lnTo>
                  <a:pt x="61" y="314"/>
                </a:lnTo>
                <a:lnTo>
                  <a:pt x="65" y="321"/>
                </a:lnTo>
                <a:lnTo>
                  <a:pt x="70" y="328"/>
                </a:lnTo>
                <a:lnTo>
                  <a:pt x="73" y="331"/>
                </a:lnTo>
                <a:lnTo>
                  <a:pt x="78" y="333"/>
                </a:lnTo>
                <a:lnTo>
                  <a:pt x="83" y="334"/>
                </a:lnTo>
                <a:lnTo>
                  <a:pt x="88" y="334"/>
                </a:lnTo>
                <a:lnTo>
                  <a:pt x="99" y="334"/>
                </a:lnTo>
                <a:lnTo>
                  <a:pt x="107" y="336"/>
                </a:lnTo>
                <a:lnTo>
                  <a:pt x="112" y="341"/>
                </a:lnTo>
                <a:lnTo>
                  <a:pt x="116" y="348"/>
                </a:lnTo>
                <a:lnTo>
                  <a:pt x="116" y="350"/>
                </a:lnTo>
                <a:lnTo>
                  <a:pt x="117" y="355"/>
                </a:lnTo>
                <a:lnTo>
                  <a:pt x="117" y="360"/>
                </a:lnTo>
                <a:lnTo>
                  <a:pt x="116" y="363"/>
                </a:lnTo>
                <a:lnTo>
                  <a:pt x="114" y="365"/>
                </a:lnTo>
                <a:lnTo>
                  <a:pt x="107" y="369"/>
                </a:lnTo>
                <a:lnTo>
                  <a:pt x="100" y="370"/>
                </a:lnTo>
                <a:lnTo>
                  <a:pt x="99" y="367"/>
                </a:lnTo>
                <a:lnTo>
                  <a:pt x="92" y="362"/>
                </a:lnTo>
                <a:lnTo>
                  <a:pt x="88" y="362"/>
                </a:lnTo>
                <a:lnTo>
                  <a:pt x="85" y="369"/>
                </a:lnTo>
                <a:lnTo>
                  <a:pt x="82" y="375"/>
                </a:lnTo>
                <a:lnTo>
                  <a:pt x="82" y="386"/>
                </a:lnTo>
                <a:lnTo>
                  <a:pt x="82" y="396"/>
                </a:lnTo>
                <a:lnTo>
                  <a:pt x="83" y="401"/>
                </a:lnTo>
                <a:lnTo>
                  <a:pt x="85" y="406"/>
                </a:lnTo>
                <a:lnTo>
                  <a:pt x="88" y="409"/>
                </a:lnTo>
                <a:lnTo>
                  <a:pt x="88" y="416"/>
                </a:lnTo>
                <a:lnTo>
                  <a:pt x="94" y="418"/>
                </a:lnTo>
                <a:lnTo>
                  <a:pt x="95" y="420"/>
                </a:lnTo>
                <a:lnTo>
                  <a:pt x="95" y="423"/>
                </a:lnTo>
                <a:lnTo>
                  <a:pt x="104" y="425"/>
                </a:lnTo>
                <a:lnTo>
                  <a:pt x="107" y="426"/>
                </a:lnTo>
                <a:lnTo>
                  <a:pt x="109" y="430"/>
                </a:lnTo>
                <a:lnTo>
                  <a:pt x="114" y="432"/>
                </a:lnTo>
                <a:lnTo>
                  <a:pt x="116" y="433"/>
                </a:lnTo>
                <a:lnTo>
                  <a:pt x="116" y="437"/>
                </a:lnTo>
                <a:lnTo>
                  <a:pt x="157" y="437"/>
                </a:lnTo>
                <a:lnTo>
                  <a:pt x="158" y="440"/>
                </a:lnTo>
                <a:lnTo>
                  <a:pt x="160" y="442"/>
                </a:lnTo>
                <a:lnTo>
                  <a:pt x="165" y="445"/>
                </a:lnTo>
                <a:lnTo>
                  <a:pt x="172" y="447"/>
                </a:lnTo>
                <a:lnTo>
                  <a:pt x="177" y="450"/>
                </a:lnTo>
                <a:lnTo>
                  <a:pt x="181" y="455"/>
                </a:lnTo>
                <a:lnTo>
                  <a:pt x="184" y="461"/>
                </a:lnTo>
                <a:lnTo>
                  <a:pt x="189" y="464"/>
                </a:lnTo>
                <a:lnTo>
                  <a:pt x="198" y="464"/>
                </a:lnTo>
                <a:lnTo>
                  <a:pt x="211" y="464"/>
                </a:lnTo>
                <a:lnTo>
                  <a:pt x="211" y="481"/>
                </a:lnTo>
                <a:lnTo>
                  <a:pt x="213" y="488"/>
                </a:lnTo>
                <a:lnTo>
                  <a:pt x="215" y="490"/>
                </a:lnTo>
                <a:lnTo>
                  <a:pt x="218" y="491"/>
                </a:lnTo>
                <a:lnTo>
                  <a:pt x="216" y="495"/>
                </a:lnTo>
                <a:lnTo>
                  <a:pt x="213" y="496"/>
                </a:lnTo>
                <a:lnTo>
                  <a:pt x="204" y="498"/>
                </a:lnTo>
                <a:lnTo>
                  <a:pt x="204" y="502"/>
                </a:lnTo>
                <a:lnTo>
                  <a:pt x="203" y="503"/>
                </a:lnTo>
                <a:lnTo>
                  <a:pt x="198" y="505"/>
                </a:lnTo>
                <a:lnTo>
                  <a:pt x="163" y="505"/>
                </a:lnTo>
                <a:lnTo>
                  <a:pt x="162" y="502"/>
                </a:lnTo>
                <a:lnTo>
                  <a:pt x="160" y="502"/>
                </a:lnTo>
                <a:lnTo>
                  <a:pt x="157" y="502"/>
                </a:lnTo>
                <a:lnTo>
                  <a:pt x="150" y="505"/>
                </a:lnTo>
                <a:lnTo>
                  <a:pt x="146" y="505"/>
                </a:lnTo>
                <a:lnTo>
                  <a:pt x="143" y="505"/>
                </a:lnTo>
                <a:lnTo>
                  <a:pt x="138" y="508"/>
                </a:lnTo>
                <a:lnTo>
                  <a:pt x="133" y="512"/>
                </a:lnTo>
                <a:lnTo>
                  <a:pt x="128" y="517"/>
                </a:lnTo>
                <a:lnTo>
                  <a:pt x="123" y="519"/>
                </a:lnTo>
                <a:lnTo>
                  <a:pt x="123" y="527"/>
                </a:lnTo>
                <a:lnTo>
                  <a:pt x="124" y="532"/>
                </a:lnTo>
                <a:lnTo>
                  <a:pt x="128" y="536"/>
                </a:lnTo>
                <a:lnTo>
                  <a:pt x="133" y="539"/>
                </a:lnTo>
                <a:lnTo>
                  <a:pt x="138" y="542"/>
                </a:lnTo>
                <a:lnTo>
                  <a:pt x="141" y="546"/>
                </a:lnTo>
                <a:lnTo>
                  <a:pt x="143" y="553"/>
                </a:lnTo>
                <a:lnTo>
                  <a:pt x="143" y="559"/>
                </a:lnTo>
                <a:lnTo>
                  <a:pt x="146" y="565"/>
                </a:lnTo>
                <a:lnTo>
                  <a:pt x="148" y="571"/>
                </a:lnTo>
                <a:lnTo>
                  <a:pt x="150" y="578"/>
                </a:lnTo>
                <a:lnTo>
                  <a:pt x="150" y="587"/>
                </a:lnTo>
                <a:lnTo>
                  <a:pt x="150" y="595"/>
                </a:lnTo>
                <a:lnTo>
                  <a:pt x="148" y="602"/>
                </a:lnTo>
                <a:lnTo>
                  <a:pt x="146" y="609"/>
                </a:lnTo>
                <a:lnTo>
                  <a:pt x="143" y="614"/>
                </a:lnTo>
                <a:lnTo>
                  <a:pt x="143" y="619"/>
                </a:lnTo>
                <a:lnTo>
                  <a:pt x="143" y="624"/>
                </a:lnTo>
                <a:lnTo>
                  <a:pt x="145" y="626"/>
                </a:lnTo>
                <a:lnTo>
                  <a:pt x="146" y="628"/>
                </a:lnTo>
                <a:lnTo>
                  <a:pt x="153" y="630"/>
                </a:lnTo>
                <a:lnTo>
                  <a:pt x="162" y="628"/>
                </a:lnTo>
                <a:lnTo>
                  <a:pt x="181" y="621"/>
                </a:lnTo>
                <a:lnTo>
                  <a:pt x="191" y="619"/>
                </a:lnTo>
                <a:lnTo>
                  <a:pt x="194" y="619"/>
                </a:lnTo>
                <a:lnTo>
                  <a:pt x="198" y="621"/>
                </a:lnTo>
                <a:lnTo>
                  <a:pt x="225" y="621"/>
                </a:lnTo>
                <a:lnTo>
                  <a:pt x="225" y="635"/>
                </a:lnTo>
                <a:lnTo>
                  <a:pt x="225" y="648"/>
                </a:lnTo>
                <a:lnTo>
                  <a:pt x="223" y="669"/>
                </a:lnTo>
                <a:lnTo>
                  <a:pt x="220" y="691"/>
                </a:lnTo>
                <a:lnTo>
                  <a:pt x="216" y="711"/>
                </a:lnTo>
                <a:lnTo>
                  <a:pt x="218" y="737"/>
                </a:lnTo>
                <a:lnTo>
                  <a:pt x="211" y="742"/>
                </a:lnTo>
                <a:lnTo>
                  <a:pt x="208" y="747"/>
                </a:lnTo>
                <a:lnTo>
                  <a:pt x="206" y="756"/>
                </a:lnTo>
                <a:lnTo>
                  <a:pt x="204" y="764"/>
                </a:lnTo>
                <a:lnTo>
                  <a:pt x="201" y="766"/>
                </a:lnTo>
                <a:lnTo>
                  <a:pt x="198" y="768"/>
                </a:lnTo>
                <a:lnTo>
                  <a:pt x="194" y="776"/>
                </a:lnTo>
                <a:lnTo>
                  <a:pt x="191" y="792"/>
                </a:lnTo>
                <a:lnTo>
                  <a:pt x="184" y="807"/>
                </a:lnTo>
                <a:lnTo>
                  <a:pt x="182" y="815"/>
                </a:lnTo>
                <a:lnTo>
                  <a:pt x="184" y="826"/>
                </a:lnTo>
                <a:lnTo>
                  <a:pt x="181" y="827"/>
                </a:lnTo>
                <a:lnTo>
                  <a:pt x="179" y="831"/>
                </a:lnTo>
                <a:lnTo>
                  <a:pt x="177" y="834"/>
                </a:lnTo>
                <a:lnTo>
                  <a:pt x="177" y="839"/>
                </a:lnTo>
                <a:lnTo>
                  <a:pt x="172" y="841"/>
                </a:lnTo>
                <a:lnTo>
                  <a:pt x="170" y="846"/>
                </a:lnTo>
                <a:lnTo>
                  <a:pt x="170" y="853"/>
                </a:lnTo>
                <a:lnTo>
                  <a:pt x="170" y="860"/>
                </a:lnTo>
                <a:lnTo>
                  <a:pt x="177" y="863"/>
                </a:lnTo>
                <a:lnTo>
                  <a:pt x="182" y="868"/>
                </a:lnTo>
                <a:lnTo>
                  <a:pt x="187" y="873"/>
                </a:lnTo>
                <a:lnTo>
                  <a:pt x="191" y="880"/>
                </a:lnTo>
                <a:lnTo>
                  <a:pt x="198" y="879"/>
                </a:lnTo>
                <a:lnTo>
                  <a:pt x="204" y="879"/>
                </a:lnTo>
                <a:lnTo>
                  <a:pt x="213" y="882"/>
                </a:lnTo>
                <a:lnTo>
                  <a:pt x="221" y="885"/>
                </a:lnTo>
                <a:lnTo>
                  <a:pt x="227" y="887"/>
                </a:lnTo>
                <a:lnTo>
                  <a:pt x="232" y="887"/>
                </a:lnTo>
                <a:lnTo>
                  <a:pt x="235" y="892"/>
                </a:lnTo>
                <a:lnTo>
                  <a:pt x="239" y="897"/>
                </a:lnTo>
                <a:lnTo>
                  <a:pt x="244" y="901"/>
                </a:lnTo>
                <a:lnTo>
                  <a:pt x="252" y="901"/>
                </a:lnTo>
                <a:lnTo>
                  <a:pt x="252" y="908"/>
                </a:lnTo>
                <a:lnTo>
                  <a:pt x="254" y="913"/>
                </a:lnTo>
                <a:lnTo>
                  <a:pt x="259" y="921"/>
                </a:lnTo>
                <a:lnTo>
                  <a:pt x="262" y="923"/>
                </a:lnTo>
                <a:lnTo>
                  <a:pt x="264" y="925"/>
                </a:lnTo>
                <a:lnTo>
                  <a:pt x="267" y="930"/>
                </a:lnTo>
                <a:lnTo>
                  <a:pt x="269" y="937"/>
                </a:lnTo>
                <a:lnTo>
                  <a:pt x="273" y="942"/>
                </a:lnTo>
                <a:lnTo>
                  <a:pt x="285" y="943"/>
                </a:lnTo>
                <a:lnTo>
                  <a:pt x="293" y="948"/>
                </a:lnTo>
                <a:lnTo>
                  <a:pt x="302" y="954"/>
                </a:lnTo>
                <a:lnTo>
                  <a:pt x="305" y="957"/>
                </a:lnTo>
                <a:lnTo>
                  <a:pt x="307" y="962"/>
                </a:lnTo>
                <a:lnTo>
                  <a:pt x="319" y="966"/>
                </a:lnTo>
                <a:lnTo>
                  <a:pt x="331" y="969"/>
                </a:lnTo>
                <a:lnTo>
                  <a:pt x="334" y="972"/>
                </a:lnTo>
                <a:lnTo>
                  <a:pt x="337" y="977"/>
                </a:lnTo>
                <a:lnTo>
                  <a:pt x="341" y="983"/>
                </a:lnTo>
                <a:lnTo>
                  <a:pt x="341" y="989"/>
                </a:lnTo>
                <a:lnTo>
                  <a:pt x="341" y="996"/>
                </a:lnTo>
                <a:lnTo>
                  <a:pt x="341" y="1000"/>
                </a:lnTo>
                <a:lnTo>
                  <a:pt x="339" y="1003"/>
                </a:lnTo>
                <a:lnTo>
                  <a:pt x="336" y="1005"/>
                </a:lnTo>
                <a:lnTo>
                  <a:pt x="331" y="1010"/>
                </a:lnTo>
                <a:lnTo>
                  <a:pt x="327" y="1013"/>
                </a:lnTo>
                <a:lnTo>
                  <a:pt x="327" y="1017"/>
                </a:lnTo>
                <a:lnTo>
                  <a:pt x="324" y="1018"/>
                </a:lnTo>
                <a:lnTo>
                  <a:pt x="320" y="1020"/>
                </a:lnTo>
                <a:lnTo>
                  <a:pt x="319" y="1029"/>
                </a:lnTo>
                <a:lnTo>
                  <a:pt x="317" y="1032"/>
                </a:lnTo>
                <a:lnTo>
                  <a:pt x="315" y="1035"/>
                </a:lnTo>
                <a:lnTo>
                  <a:pt x="312" y="1037"/>
                </a:lnTo>
                <a:lnTo>
                  <a:pt x="307" y="1037"/>
                </a:lnTo>
                <a:lnTo>
                  <a:pt x="266" y="1037"/>
                </a:lnTo>
                <a:lnTo>
                  <a:pt x="261" y="1039"/>
                </a:lnTo>
                <a:lnTo>
                  <a:pt x="257" y="1037"/>
                </a:lnTo>
                <a:lnTo>
                  <a:pt x="249" y="1032"/>
                </a:lnTo>
                <a:lnTo>
                  <a:pt x="245" y="1030"/>
                </a:lnTo>
                <a:lnTo>
                  <a:pt x="242" y="1030"/>
                </a:lnTo>
                <a:lnTo>
                  <a:pt x="240" y="1032"/>
                </a:lnTo>
                <a:lnTo>
                  <a:pt x="239" y="1037"/>
                </a:lnTo>
                <a:lnTo>
                  <a:pt x="242" y="1037"/>
                </a:lnTo>
                <a:lnTo>
                  <a:pt x="244" y="1039"/>
                </a:lnTo>
                <a:lnTo>
                  <a:pt x="245" y="1044"/>
                </a:lnTo>
                <a:lnTo>
                  <a:pt x="249" y="1047"/>
                </a:lnTo>
                <a:lnTo>
                  <a:pt x="250" y="1049"/>
                </a:lnTo>
                <a:lnTo>
                  <a:pt x="252" y="1051"/>
                </a:lnTo>
                <a:lnTo>
                  <a:pt x="254" y="1056"/>
                </a:lnTo>
                <a:lnTo>
                  <a:pt x="257" y="1059"/>
                </a:lnTo>
                <a:lnTo>
                  <a:pt x="266" y="1064"/>
                </a:lnTo>
                <a:lnTo>
                  <a:pt x="267" y="1070"/>
                </a:lnTo>
                <a:lnTo>
                  <a:pt x="271" y="1073"/>
                </a:lnTo>
                <a:lnTo>
                  <a:pt x="274" y="1076"/>
                </a:lnTo>
                <a:lnTo>
                  <a:pt x="279" y="1078"/>
                </a:lnTo>
                <a:lnTo>
                  <a:pt x="285" y="1080"/>
                </a:lnTo>
                <a:lnTo>
                  <a:pt x="288" y="1083"/>
                </a:lnTo>
                <a:lnTo>
                  <a:pt x="291" y="1087"/>
                </a:lnTo>
                <a:lnTo>
                  <a:pt x="293" y="1092"/>
                </a:lnTo>
                <a:lnTo>
                  <a:pt x="298" y="1100"/>
                </a:lnTo>
                <a:lnTo>
                  <a:pt x="303" y="1107"/>
                </a:lnTo>
                <a:lnTo>
                  <a:pt x="308" y="1116"/>
                </a:lnTo>
                <a:lnTo>
                  <a:pt x="314" y="1126"/>
                </a:lnTo>
                <a:lnTo>
                  <a:pt x="315" y="1134"/>
                </a:lnTo>
                <a:lnTo>
                  <a:pt x="314" y="1143"/>
                </a:lnTo>
                <a:lnTo>
                  <a:pt x="314" y="1160"/>
                </a:lnTo>
                <a:lnTo>
                  <a:pt x="317" y="1177"/>
                </a:lnTo>
                <a:lnTo>
                  <a:pt x="320" y="1194"/>
                </a:lnTo>
                <a:lnTo>
                  <a:pt x="308" y="1199"/>
                </a:lnTo>
                <a:lnTo>
                  <a:pt x="296" y="1204"/>
                </a:lnTo>
                <a:lnTo>
                  <a:pt x="283" y="1210"/>
                </a:lnTo>
                <a:lnTo>
                  <a:pt x="273" y="1215"/>
                </a:lnTo>
                <a:lnTo>
                  <a:pt x="239" y="1215"/>
                </a:lnTo>
                <a:lnTo>
                  <a:pt x="237" y="1220"/>
                </a:lnTo>
                <a:lnTo>
                  <a:pt x="235" y="1222"/>
                </a:lnTo>
                <a:lnTo>
                  <a:pt x="233" y="1225"/>
                </a:lnTo>
                <a:lnTo>
                  <a:pt x="232" y="1228"/>
                </a:lnTo>
                <a:lnTo>
                  <a:pt x="245" y="1235"/>
                </a:lnTo>
                <a:lnTo>
                  <a:pt x="259" y="1242"/>
                </a:lnTo>
                <a:lnTo>
                  <a:pt x="261" y="1245"/>
                </a:lnTo>
                <a:lnTo>
                  <a:pt x="264" y="1247"/>
                </a:lnTo>
                <a:lnTo>
                  <a:pt x="267" y="1247"/>
                </a:lnTo>
                <a:lnTo>
                  <a:pt x="273" y="1249"/>
                </a:lnTo>
                <a:lnTo>
                  <a:pt x="281" y="1254"/>
                </a:lnTo>
                <a:lnTo>
                  <a:pt x="286" y="1256"/>
                </a:lnTo>
                <a:lnTo>
                  <a:pt x="293" y="1256"/>
                </a:lnTo>
                <a:lnTo>
                  <a:pt x="300" y="1266"/>
                </a:lnTo>
                <a:lnTo>
                  <a:pt x="308" y="1274"/>
                </a:lnTo>
                <a:lnTo>
                  <a:pt x="317" y="1283"/>
                </a:lnTo>
                <a:lnTo>
                  <a:pt x="327" y="1290"/>
                </a:lnTo>
                <a:lnTo>
                  <a:pt x="327" y="1298"/>
                </a:lnTo>
                <a:lnTo>
                  <a:pt x="329" y="1305"/>
                </a:lnTo>
                <a:lnTo>
                  <a:pt x="331" y="1312"/>
                </a:lnTo>
                <a:lnTo>
                  <a:pt x="334" y="1317"/>
                </a:lnTo>
                <a:lnTo>
                  <a:pt x="341" y="1315"/>
                </a:lnTo>
                <a:lnTo>
                  <a:pt x="346" y="1315"/>
                </a:lnTo>
                <a:lnTo>
                  <a:pt x="351" y="1319"/>
                </a:lnTo>
                <a:lnTo>
                  <a:pt x="354" y="1320"/>
                </a:lnTo>
                <a:lnTo>
                  <a:pt x="360" y="1327"/>
                </a:lnTo>
                <a:lnTo>
                  <a:pt x="361" y="1331"/>
                </a:lnTo>
                <a:lnTo>
                  <a:pt x="365" y="1331"/>
                </a:lnTo>
                <a:lnTo>
                  <a:pt x="368" y="1331"/>
                </a:lnTo>
                <a:lnTo>
                  <a:pt x="375" y="1334"/>
                </a:lnTo>
                <a:lnTo>
                  <a:pt x="382" y="1337"/>
                </a:lnTo>
                <a:lnTo>
                  <a:pt x="390" y="1337"/>
                </a:lnTo>
                <a:lnTo>
                  <a:pt x="395" y="1341"/>
                </a:lnTo>
                <a:lnTo>
                  <a:pt x="400" y="1343"/>
                </a:lnTo>
                <a:lnTo>
                  <a:pt x="409" y="1344"/>
                </a:lnTo>
                <a:lnTo>
                  <a:pt x="409" y="1349"/>
                </a:lnTo>
                <a:lnTo>
                  <a:pt x="411" y="1353"/>
                </a:lnTo>
                <a:lnTo>
                  <a:pt x="414" y="1355"/>
                </a:lnTo>
                <a:lnTo>
                  <a:pt x="418" y="1356"/>
                </a:lnTo>
                <a:lnTo>
                  <a:pt x="426" y="1358"/>
                </a:lnTo>
                <a:lnTo>
                  <a:pt x="428" y="1361"/>
                </a:lnTo>
                <a:lnTo>
                  <a:pt x="430" y="1365"/>
                </a:lnTo>
                <a:lnTo>
                  <a:pt x="438" y="1363"/>
                </a:lnTo>
                <a:lnTo>
                  <a:pt x="443" y="1365"/>
                </a:lnTo>
                <a:lnTo>
                  <a:pt x="453" y="1368"/>
                </a:lnTo>
                <a:lnTo>
                  <a:pt x="464" y="1372"/>
                </a:lnTo>
                <a:lnTo>
                  <a:pt x="471" y="1372"/>
                </a:lnTo>
                <a:lnTo>
                  <a:pt x="477" y="1372"/>
                </a:lnTo>
                <a:lnTo>
                  <a:pt x="481" y="1380"/>
                </a:lnTo>
                <a:lnTo>
                  <a:pt x="486" y="1387"/>
                </a:lnTo>
                <a:lnTo>
                  <a:pt x="489" y="1395"/>
                </a:lnTo>
                <a:lnTo>
                  <a:pt x="491" y="1401"/>
                </a:lnTo>
                <a:lnTo>
                  <a:pt x="491" y="1406"/>
                </a:lnTo>
                <a:lnTo>
                  <a:pt x="503" y="1407"/>
                </a:lnTo>
                <a:lnTo>
                  <a:pt x="508" y="1409"/>
                </a:lnTo>
                <a:lnTo>
                  <a:pt x="510" y="1411"/>
                </a:lnTo>
                <a:lnTo>
                  <a:pt x="512" y="1413"/>
                </a:lnTo>
                <a:lnTo>
                  <a:pt x="517" y="1414"/>
                </a:lnTo>
                <a:lnTo>
                  <a:pt x="518" y="1416"/>
                </a:lnTo>
                <a:lnTo>
                  <a:pt x="518" y="1419"/>
                </a:lnTo>
                <a:lnTo>
                  <a:pt x="527" y="1421"/>
                </a:lnTo>
                <a:lnTo>
                  <a:pt x="530" y="1423"/>
                </a:lnTo>
                <a:lnTo>
                  <a:pt x="532" y="1426"/>
                </a:lnTo>
                <a:lnTo>
                  <a:pt x="542" y="1426"/>
                </a:lnTo>
                <a:lnTo>
                  <a:pt x="551" y="1428"/>
                </a:lnTo>
                <a:lnTo>
                  <a:pt x="568" y="1435"/>
                </a:lnTo>
                <a:lnTo>
                  <a:pt x="587" y="1438"/>
                </a:lnTo>
                <a:lnTo>
                  <a:pt x="595" y="1440"/>
                </a:lnTo>
                <a:lnTo>
                  <a:pt x="607" y="1440"/>
                </a:lnTo>
                <a:lnTo>
                  <a:pt x="609" y="1447"/>
                </a:lnTo>
                <a:lnTo>
                  <a:pt x="612" y="1452"/>
                </a:lnTo>
                <a:lnTo>
                  <a:pt x="614" y="1459"/>
                </a:lnTo>
                <a:lnTo>
                  <a:pt x="614" y="1467"/>
                </a:lnTo>
                <a:lnTo>
                  <a:pt x="621" y="1467"/>
                </a:lnTo>
                <a:lnTo>
                  <a:pt x="626" y="1464"/>
                </a:lnTo>
                <a:lnTo>
                  <a:pt x="628" y="1462"/>
                </a:lnTo>
                <a:lnTo>
                  <a:pt x="631" y="1460"/>
                </a:lnTo>
                <a:lnTo>
                  <a:pt x="633" y="1459"/>
                </a:lnTo>
                <a:lnTo>
                  <a:pt x="636" y="1455"/>
                </a:lnTo>
                <a:lnTo>
                  <a:pt x="638" y="1453"/>
                </a:lnTo>
                <a:lnTo>
                  <a:pt x="639" y="1452"/>
                </a:lnTo>
                <a:lnTo>
                  <a:pt x="641" y="1448"/>
                </a:lnTo>
                <a:lnTo>
                  <a:pt x="641" y="1436"/>
                </a:lnTo>
                <a:lnTo>
                  <a:pt x="641" y="1426"/>
                </a:lnTo>
                <a:lnTo>
                  <a:pt x="641" y="1418"/>
                </a:lnTo>
                <a:lnTo>
                  <a:pt x="645" y="1414"/>
                </a:lnTo>
                <a:lnTo>
                  <a:pt x="648" y="1413"/>
                </a:lnTo>
                <a:lnTo>
                  <a:pt x="650" y="1409"/>
                </a:lnTo>
                <a:lnTo>
                  <a:pt x="653" y="1404"/>
                </a:lnTo>
                <a:lnTo>
                  <a:pt x="655" y="1402"/>
                </a:lnTo>
                <a:lnTo>
                  <a:pt x="660" y="1399"/>
                </a:lnTo>
                <a:lnTo>
                  <a:pt x="663" y="1397"/>
                </a:lnTo>
                <a:lnTo>
                  <a:pt x="674" y="1395"/>
                </a:lnTo>
                <a:lnTo>
                  <a:pt x="675" y="1395"/>
                </a:lnTo>
                <a:lnTo>
                  <a:pt x="677" y="1394"/>
                </a:lnTo>
                <a:lnTo>
                  <a:pt x="679" y="1392"/>
                </a:lnTo>
                <a:lnTo>
                  <a:pt x="680" y="1392"/>
                </a:lnTo>
                <a:lnTo>
                  <a:pt x="682" y="1390"/>
                </a:lnTo>
                <a:lnTo>
                  <a:pt x="684" y="1389"/>
                </a:lnTo>
                <a:lnTo>
                  <a:pt x="685" y="1387"/>
                </a:lnTo>
                <a:lnTo>
                  <a:pt x="685" y="1385"/>
                </a:lnTo>
                <a:lnTo>
                  <a:pt x="687" y="1382"/>
                </a:lnTo>
                <a:lnTo>
                  <a:pt x="689" y="1378"/>
                </a:lnTo>
                <a:lnTo>
                  <a:pt x="689" y="1377"/>
                </a:lnTo>
                <a:lnTo>
                  <a:pt x="689" y="1372"/>
                </a:lnTo>
                <a:lnTo>
                  <a:pt x="689" y="1366"/>
                </a:lnTo>
                <a:lnTo>
                  <a:pt x="689" y="1361"/>
                </a:lnTo>
                <a:lnTo>
                  <a:pt x="687" y="1358"/>
                </a:lnTo>
                <a:lnTo>
                  <a:pt x="684" y="1356"/>
                </a:lnTo>
                <a:lnTo>
                  <a:pt x="679" y="1351"/>
                </a:lnTo>
                <a:lnTo>
                  <a:pt x="675" y="1349"/>
                </a:lnTo>
                <a:lnTo>
                  <a:pt x="675" y="1344"/>
                </a:lnTo>
                <a:lnTo>
                  <a:pt x="674" y="1344"/>
                </a:lnTo>
                <a:lnTo>
                  <a:pt x="672" y="1344"/>
                </a:lnTo>
                <a:lnTo>
                  <a:pt x="670" y="1344"/>
                </a:lnTo>
                <a:lnTo>
                  <a:pt x="670" y="1343"/>
                </a:lnTo>
                <a:lnTo>
                  <a:pt x="668" y="1343"/>
                </a:lnTo>
                <a:lnTo>
                  <a:pt x="668" y="1341"/>
                </a:lnTo>
                <a:lnTo>
                  <a:pt x="668" y="1339"/>
                </a:lnTo>
                <a:lnTo>
                  <a:pt x="667" y="1337"/>
                </a:lnTo>
                <a:lnTo>
                  <a:pt x="667" y="1336"/>
                </a:lnTo>
                <a:lnTo>
                  <a:pt x="667" y="1334"/>
                </a:lnTo>
                <a:lnTo>
                  <a:pt x="667" y="1332"/>
                </a:lnTo>
                <a:lnTo>
                  <a:pt x="668" y="1331"/>
                </a:lnTo>
                <a:lnTo>
                  <a:pt x="668" y="1329"/>
                </a:lnTo>
                <a:lnTo>
                  <a:pt x="668" y="1322"/>
                </a:lnTo>
                <a:lnTo>
                  <a:pt x="668" y="1320"/>
                </a:lnTo>
                <a:lnTo>
                  <a:pt x="668" y="1319"/>
                </a:lnTo>
                <a:lnTo>
                  <a:pt x="668" y="1317"/>
                </a:lnTo>
                <a:lnTo>
                  <a:pt x="668" y="1315"/>
                </a:lnTo>
                <a:lnTo>
                  <a:pt x="668" y="1314"/>
                </a:lnTo>
                <a:lnTo>
                  <a:pt x="668" y="1310"/>
                </a:lnTo>
                <a:lnTo>
                  <a:pt x="675" y="1307"/>
                </a:lnTo>
                <a:lnTo>
                  <a:pt x="677" y="1307"/>
                </a:lnTo>
                <a:lnTo>
                  <a:pt x="679" y="1303"/>
                </a:lnTo>
                <a:lnTo>
                  <a:pt x="684" y="1302"/>
                </a:lnTo>
                <a:lnTo>
                  <a:pt x="691" y="1300"/>
                </a:lnTo>
                <a:lnTo>
                  <a:pt x="699" y="1298"/>
                </a:lnTo>
                <a:lnTo>
                  <a:pt x="704" y="1297"/>
                </a:lnTo>
                <a:lnTo>
                  <a:pt x="709" y="1293"/>
                </a:lnTo>
                <a:lnTo>
                  <a:pt x="711" y="1291"/>
                </a:lnTo>
                <a:lnTo>
                  <a:pt x="716" y="1288"/>
                </a:lnTo>
                <a:lnTo>
                  <a:pt x="720" y="1286"/>
                </a:lnTo>
                <a:lnTo>
                  <a:pt x="723" y="1288"/>
                </a:lnTo>
                <a:lnTo>
                  <a:pt x="726" y="1286"/>
                </a:lnTo>
                <a:lnTo>
                  <a:pt x="732" y="1288"/>
                </a:lnTo>
                <a:lnTo>
                  <a:pt x="732" y="1286"/>
                </a:lnTo>
                <a:lnTo>
                  <a:pt x="732" y="1285"/>
                </a:lnTo>
                <a:lnTo>
                  <a:pt x="735" y="1285"/>
                </a:lnTo>
                <a:lnTo>
                  <a:pt x="738" y="1283"/>
                </a:lnTo>
                <a:lnTo>
                  <a:pt x="743" y="1283"/>
                </a:lnTo>
                <a:lnTo>
                  <a:pt x="743" y="1290"/>
                </a:lnTo>
                <a:lnTo>
                  <a:pt x="750" y="1290"/>
                </a:lnTo>
                <a:lnTo>
                  <a:pt x="755" y="1291"/>
                </a:lnTo>
                <a:lnTo>
                  <a:pt x="759" y="1295"/>
                </a:lnTo>
                <a:lnTo>
                  <a:pt x="762" y="1298"/>
                </a:lnTo>
                <a:lnTo>
                  <a:pt x="764" y="1303"/>
                </a:lnTo>
                <a:lnTo>
                  <a:pt x="764" y="1310"/>
                </a:lnTo>
                <a:lnTo>
                  <a:pt x="764" y="1324"/>
                </a:lnTo>
                <a:lnTo>
                  <a:pt x="778" y="1324"/>
                </a:lnTo>
                <a:lnTo>
                  <a:pt x="783" y="1326"/>
                </a:lnTo>
                <a:lnTo>
                  <a:pt x="784" y="1327"/>
                </a:lnTo>
                <a:lnTo>
                  <a:pt x="784" y="1331"/>
                </a:lnTo>
                <a:lnTo>
                  <a:pt x="807" y="1331"/>
                </a:lnTo>
                <a:lnTo>
                  <a:pt x="810" y="1331"/>
                </a:lnTo>
                <a:lnTo>
                  <a:pt x="830" y="1331"/>
                </a:lnTo>
                <a:lnTo>
                  <a:pt x="847" y="1334"/>
                </a:lnTo>
                <a:lnTo>
                  <a:pt x="851" y="1334"/>
                </a:lnTo>
                <a:lnTo>
                  <a:pt x="858" y="1334"/>
                </a:lnTo>
                <a:lnTo>
                  <a:pt x="865" y="1337"/>
                </a:lnTo>
                <a:lnTo>
                  <a:pt x="866" y="1337"/>
                </a:lnTo>
                <a:lnTo>
                  <a:pt x="868" y="1337"/>
                </a:lnTo>
                <a:lnTo>
                  <a:pt x="870" y="1341"/>
                </a:lnTo>
                <a:lnTo>
                  <a:pt x="871" y="1344"/>
                </a:lnTo>
                <a:lnTo>
                  <a:pt x="870" y="1351"/>
                </a:lnTo>
                <a:lnTo>
                  <a:pt x="871" y="1360"/>
                </a:lnTo>
                <a:lnTo>
                  <a:pt x="873" y="1363"/>
                </a:lnTo>
                <a:lnTo>
                  <a:pt x="878" y="1366"/>
                </a:lnTo>
                <a:lnTo>
                  <a:pt x="880" y="1368"/>
                </a:lnTo>
                <a:lnTo>
                  <a:pt x="882" y="1368"/>
                </a:lnTo>
                <a:lnTo>
                  <a:pt x="885" y="1373"/>
                </a:lnTo>
                <a:lnTo>
                  <a:pt x="887" y="1375"/>
                </a:lnTo>
                <a:lnTo>
                  <a:pt x="888" y="1377"/>
                </a:lnTo>
                <a:lnTo>
                  <a:pt x="890" y="1380"/>
                </a:lnTo>
                <a:lnTo>
                  <a:pt x="894" y="1382"/>
                </a:lnTo>
                <a:lnTo>
                  <a:pt x="894" y="1384"/>
                </a:lnTo>
                <a:lnTo>
                  <a:pt x="897" y="1385"/>
                </a:lnTo>
                <a:lnTo>
                  <a:pt x="900" y="1385"/>
                </a:lnTo>
                <a:lnTo>
                  <a:pt x="902" y="1385"/>
                </a:lnTo>
                <a:lnTo>
                  <a:pt x="907" y="1385"/>
                </a:lnTo>
                <a:lnTo>
                  <a:pt x="909" y="1390"/>
                </a:lnTo>
                <a:lnTo>
                  <a:pt x="912" y="1395"/>
                </a:lnTo>
                <a:lnTo>
                  <a:pt x="921" y="1402"/>
                </a:lnTo>
                <a:lnTo>
                  <a:pt x="929" y="1409"/>
                </a:lnTo>
                <a:lnTo>
                  <a:pt x="933" y="1414"/>
                </a:lnTo>
                <a:lnTo>
                  <a:pt x="934" y="1419"/>
                </a:lnTo>
                <a:lnTo>
                  <a:pt x="952" y="1419"/>
                </a:lnTo>
                <a:lnTo>
                  <a:pt x="958" y="1421"/>
                </a:lnTo>
                <a:lnTo>
                  <a:pt x="960" y="1423"/>
                </a:lnTo>
                <a:lnTo>
                  <a:pt x="962" y="1426"/>
                </a:lnTo>
                <a:lnTo>
                  <a:pt x="962" y="1433"/>
                </a:lnTo>
                <a:lnTo>
                  <a:pt x="963" y="1433"/>
                </a:lnTo>
                <a:lnTo>
                  <a:pt x="965" y="1435"/>
                </a:lnTo>
                <a:lnTo>
                  <a:pt x="967" y="1440"/>
                </a:lnTo>
                <a:lnTo>
                  <a:pt x="967" y="1443"/>
                </a:lnTo>
                <a:lnTo>
                  <a:pt x="965" y="1445"/>
                </a:lnTo>
                <a:lnTo>
                  <a:pt x="962" y="1447"/>
                </a:lnTo>
                <a:lnTo>
                  <a:pt x="963" y="1452"/>
                </a:lnTo>
                <a:lnTo>
                  <a:pt x="965" y="1457"/>
                </a:lnTo>
                <a:lnTo>
                  <a:pt x="969" y="1460"/>
                </a:lnTo>
                <a:lnTo>
                  <a:pt x="969" y="1467"/>
                </a:lnTo>
                <a:lnTo>
                  <a:pt x="977" y="1472"/>
                </a:lnTo>
                <a:lnTo>
                  <a:pt x="984" y="1479"/>
                </a:lnTo>
                <a:lnTo>
                  <a:pt x="993" y="1484"/>
                </a:lnTo>
                <a:lnTo>
                  <a:pt x="1003" y="1488"/>
                </a:lnTo>
                <a:lnTo>
                  <a:pt x="1011" y="1489"/>
                </a:lnTo>
                <a:lnTo>
                  <a:pt x="1015" y="1491"/>
                </a:lnTo>
                <a:lnTo>
                  <a:pt x="1016" y="1494"/>
                </a:lnTo>
                <a:lnTo>
                  <a:pt x="1071" y="1494"/>
                </a:lnTo>
                <a:lnTo>
                  <a:pt x="1071" y="1498"/>
                </a:lnTo>
                <a:lnTo>
                  <a:pt x="1074" y="1499"/>
                </a:lnTo>
                <a:lnTo>
                  <a:pt x="1081" y="1501"/>
                </a:lnTo>
                <a:lnTo>
                  <a:pt x="1088" y="1503"/>
                </a:lnTo>
                <a:lnTo>
                  <a:pt x="1090" y="1505"/>
                </a:lnTo>
                <a:lnTo>
                  <a:pt x="1092" y="1508"/>
                </a:lnTo>
                <a:lnTo>
                  <a:pt x="1090" y="1513"/>
                </a:lnTo>
                <a:lnTo>
                  <a:pt x="1092" y="1518"/>
                </a:lnTo>
                <a:lnTo>
                  <a:pt x="1092" y="1528"/>
                </a:lnTo>
                <a:lnTo>
                  <a:pt x="1092" y="1535"/>
                </a:lnTo>
                <a:lnTo>
                  <a:pt x="1092" y="1539"/>
                </a:lnTo>
                <a:lnTo>
                  <a:pt x="1090" y="1542"/>
                </a:lnTo>
                <a:lnTo>
                  <a:pt x="1085" y="1542"/>
                </a:lnTo>
                <a:lnTo>
                  <a:pt x="1083" y="1547"/>
                </a:lnTo>
                <a:lnTo>
                  <a:pt x="1081" y="1549"/>
                </a:lnTo>
                <a:lnTo>
                  <a:pt x="1080" y="1552"/>
                </a:lnTo>
                <a:lnTo>
                  <a:pt x="1078" y="1556"/>
                </a:lnTo>
                <a:lnTo>
                  <a:pt x="1074" y="1556"/>
                </a:lnTo>
                <a:lnTo>
                  <a:pt x="1073" y="1557"/>
                </a:lnTo>
                <a:lnTo>
                  <a:pt x="1071" y="1563"/>
                </a:lnTo>
                <a:lnTo>
                  <a:pt x="1068" y="1566"/>
                </a:lnTo>
                <a:lnTo>
                  <a:pt x="1066" y="1568"/>
                </a:lnTo>
                <a:lnTo>
                  <a:pt x="1064" y="1569"/>
                </a:lnTo>
                <a:lnTo>
                  <a:pt x="1066" y="1578"/>
                </a:lnTo>
                <a:lnTo>
                  <a:pt x="1064" y="1586"/>
                </a:lnTo>
                <a:lnTo>
                  <a:pt x="1063" y="1598"/>
                </a:lnTo>
                <a:lnTo>
                  <a:pt x="1059" y="1610"/>
                </a:lnTo>
                <a:lnTo>
                  <a:pt x="1057" y="1617"/>
                </a:lnTo>
                <a:lnTo>
                  <a:pt x="1057" y="1624"/>
                </a:lnTo>
                <a:lnTo>
                  <a:pt x="1054" y="1624"/>
                </a:lnTo>
                <a:lnTo>
                  <a:pt x="1052" y="1626"/>
                </a:lnTo>
                <a:lnTo>
                  <a:pt x="1051" y="1631"/>
                </a:lnTo>
                <a:lnTo>
                  <a:pt x="1047" y="1634"/>
                </a:lnTo>
                <a:lnTo>
                  <a:pt x="1045" y="1636"/>
                </a:lnTo>
                <a:lnTo>
                  <a:pt x="1044" y="1638"/>
                </a:lnTo>
                <a:lnTo>
                  <a:pt x="1044" y="1641"/>
                </a:lnTo>
                <a:lnTo>
                  <a:pt x="1042" y="1643"/>
                </a:lnTo>
                <a:lnTo>
                  <a:pt x="1037" y="1644"/>
                </a:lnTo>
                <a:lnTo>
                  <a:pt x="1034" y="1648"/>
                </a:lnTo>
                <a:lnTo>
                  <a:pt x="1032" y="1650"/>
                </a:lnTo>
                <a:lnTo>
                  <a:pt x="1030" y="1651"/>
                </a:lnTo>
                <a:lnTo>
                  <a:pt x="1035" y="1653"/>
                </a:lnTo>
                <a:lnTo>
                  <a:pt x="1037" y="1658"/>
                </a:lnTo>
                <a:lnTo>
                  <a:pt x="1037" y="1665"/>
                </a:lnTo>
                <a:lnTo>
                  <a:pt x="1037" y="1672"/>
                </a:lnTo>
                <a:lnTo>
                  <a:pt x="1042" y="1673"/>
                </a:lnTo>
                <a:lnTo>
                  <a:pt x="1044" y="1675"/>
                </a:lnTo>
                <a:lnTo>
                  <a:pt x="1044" y="1679"/>
                </a:lnTo>
                <a:lnTo>
                  <a:pt x="1044" y="1685"/>
                </a:lnTo>
                <a:lnTo>
                  <a:pt x="1051" y="1685"/>
                </a:lnTo>
                <a:lnTo>
                  <a:pt x="1052" y="1682"/>
                </a:lnTo>
                <a:lnTo>
                  <a:pt x="1056" y="1680"/>
                </a:lnTo>
                <a:lnTo>
                  <a:pt x="1059" y="1679"/>
                </a:lnTo>
                <a:lnTo>
                  <a:pt x="1064" y="1679"/>
                </a:lnTo>
                <a:lnTo>
                  <a:pt x="1066" y="1673"/>
                </a:lnTo>
                <a:lnTo>
                  <a:pt x="1069" y="1670"/>
                </a:lnTo>
                <a:lnTo>
                  <a:pt x="1078" y="1665"/>
                </a:lnTo>
                <a:lnTo>
                  <a:pt x="1080" y="1662"/>
                </a:lnTo>
                <a:lnTo>
                  <a:pt x="1083" y="1660"/>
                </a:lnTo>
                <a:lnTo>
                  <a:pt x="1086" y="1658"/>
                </a:lnTo>
                <a:lnTo>
                  <a:pt x="1092" y="1658"/>
                </a:lnTo>
                <a:lnTo>
                  <a:pt x="1093" y="1653"/>
                </a:lnTo>
                <a:lnTo>
                  <a:pt x="1097" y="1650"/>
                </a:lnTo>
                <a:lnTo>
                  <a:pt x="1105" y="1644"/>
                </a:lnTo>
                <a:lnTo>
                  <a:pt x="1109" y="1644"/>
                </a:lnTo>
                <a:lnTo>
                  <a:pt x="1110" y="1643"/>
                </a:lnTo>
                <a:lnTo>
                  <a:pt x="1112" y="1638"/>
                </a:lnTo>
                <a:lnTo>
                  <a:pt x="1119" y="1638"/>
                </a:lnTo>
                <a:lnTo>
                  <a:pt x="1124" y="1636"/>
                </a:lnTo>
                <a:lnTo>
                  <a:pt x="1132" y="1631"/>
                </a:lnTo>
                <a:lnTo>
                  <a:pt x="1139" y="1631"/>
                </a:lnTo>
                <a:lnTo>
                  <a:pt x="1144" y="1632"/>
                </a:lnTo>
                <a:lnTo>
                  <a:pt x="1153" y="1638"/>
                </a:lnTo>
                <a:lnTo>
                  <a:pt x="1161" y="1643"/>
                </a:lnTo>
                <a:lnTo>
                  <a:pt x="1167" y="1644"/>
                </a:lnTo>
                <a:lnTo>
                  <a:pt x="1173" y="1644"/>
                </a:lnTo>
                <a:lnTo>
                  <a:pt x="1175" y="1641"/>
                </a:lnTo>
                <a:lnTo>
                  <a:pt x="1177" y="1639"/>
                </a:lnTo>
                <a:lnTo>
                  <a:pt x="1182" y="1636"/>
                </a:lnTo>
                <a:lnTo>
                  <a:pt x="1189" y="1634"/>
                </a:lnTo>
                <a:lnTo>
                  <a:pt x="1194" y="1631"/>
                </a:lnTo>
                <a:lnTo>
                  <a:pt x="1201" y="1629"/>
                </a:lnTo>
                <a:lnTo>
                  <a:pt x="1207" y="1627"/>
                </a:lnTo>
                <a:lnTo>
                  <a:pt x="1219" y="1622"/>
                </a:lnTo>
                <a:lnTo>
                  <a:pt x="1230" y="1615"/>
                </a:lnTo>
                <a:lnTo>
                  <a:pt x="1242" y="1610"/>
                </a:lnTo>
                <a:lnTo>
                  <a:pt x="1248" y="1609"/>
                </a:lnTo>
                <a:lnTo>
                  <a:pt x="1254" y="1605"/>
                </a:lnTo>
                <a:lnTo>
                  <a:pt x="1260" y="1603"/>
                </a:lnTo>
                <a:lnTo>
                  <a:pt x="1269" y="1603"/>
                </a:lnTo>
                <a:lnTo>
                  <a:pt x="1276" y="1603"/>
                </a:lnTo>
                <a:lnTo>
                  <a:pt x="1281" y="1605"/>
                </a:lnTo>
                <a:lnTo>
                  <a:pt x="1284" y="1609"/>
                </a:lnTo>
                <a:lnTo>
                  <a:pt x="1288" y="1612"/>
                </a:lnTo>
                <a:lnTo>
                  <a:pt x="1291" y="1615"/>
                </a:lnTo>
                <a:lnTo>
                  <a:pt x="1296" y="1617"/>
                </a:lnTo>
                <a:lnTo>
                  <a:pt x="1301" y="1619"/>
                </a:lnTo>
                <a:lnTo>
                  <a:pt x="1310" y="1617"/>
                </a:lnTo>
                <a:lnTo>
                  <a:pt x="1317" y="1617"/>
                </a:lnTo>
                <a:lnTo>
                  <a:pt x="1315" y="1612"/>
                </a:lnTo>
                <a:lnTo>
                  <a:pt x="1317" y="1607"/>
                </a:lnTo>
                <a:lnTo>
                  <a:pt x="1318" y="1603"/>
                </a:lnTo>
                <a:lnTo>
                  <a:pt x="1322" y="1602"/>
                </a:lnTo>
                <a:lnTo>
                  <a:pt x="1327" y="1597"/>
                </a:lnTo>
                <a:lnTo>
                  <a:pt x="1329" y="1595"/>
                </a:lnTo>
                <a:lnTo>
                  <a:pt x="1330" y="1590"/>
                </a:lnTo>
                <a:lnTo>
                  <a:pt x="1335" y="1585"/>
                </a:lnTo>
                <a:lnTo>
                  <a:pt x="1340" y="1580"/>
                </a:lnTo>
                <a:lnTo>
                  <a:pt x="1342" y="1571"/>
                </a:lnTo>
                <a:lnTo>
                  <a:pt x="1344" y="1563"/>
                </a:lnTo>
                <a:lnTo>
                  <a:pt x="1340" y="1563"/>
                </a:lnTo>
                <a:lnTo>
                  <a:pt x="1339" y="1561"/>
                </a:lnTo>
                <a:lnTo>
                  <a:pt x="1339" y="1557"/>
                </a:lnTo>
                <a:lnTo>
                  <a:pt x="1339" y="1554"/>
                </a:lnTo>
                <a:lnTo>
                  <a:pt x="1337" y="1549"/>
                </a:lnTo>
                <a:lnTo>
                  <a:pt x="1334" y="1547"/>
                </a:lnTo>
                <a:lnTo>
                  <a:pt x="1330" y="1546"/>
                </a:lnTo>
                <a:lnTo>
                  <a:pt x="1327" y="1544"/>
                </a:lnTo>
                <a:lnTo>
                  <a:pt x="1323" y="1542"/>
                </a:lnTo>
                <a:lnTo>
                  <a:pt x="1320" y="1535"/>
                </a:lnTo>
                <a:lnTo>
                  <a:pt x="1317" y="1528"/>
                </a:lnTo>
                <a:lnTo>
                  <a:pt x="1313" y="1528"/>
                </a:lnTo>
                <a:lnTo>
                  <a:pt x="1310" y="1528"/>
                </a:lnTo>
                <a:lnTo>
                  <a:pt x="1310" y="1527"/>
                </a:lnTo>
                <a:lnTo>
                  <a:pt x="1310" y="1522"/>
                </a:lnTo>
                <a:lnTo>
                  <a:pt x="1310" y="1518"/>
                </a:lnTo>
                <a:lnTo>
                  <a:pt x="1310" y="1515"/>
                </a:lnTo>
                <a:lnTo>
                  <a:pt x="1310" y="1488"/>
                </a:lnTo>
                <a:lnTo>
                  <a:pt x="1308" y="1474"/>
                </a:lnTo>
                <a:lnTo>
                  <a:pt x="1306" y="1462"/>
                </a:lnTo>
                <a:lnTo>
                  <a:pt x="1303" y="1436"/>
                </a:lnTo>
                <a:lnTo>
                  <a:pt x="1298" y="1413"/>
                </a:lnTo>
                <a:lnTo>
                  <a:pt x="1296" y="1399"/>
                </a:lnTo>
                <a:lnTo>
                  <a:pt x="1296" y="1385"/>
                </a:lnTo>
                <a:lnTo>
                  <a:pt x="1305" y="1382"/>
                </a:lnTo>
                <a:lnTo>
                  <a:pt x="1313" y="1378"/>
                </a:lnTo>
                <a:lnTo>
                  <a:pt x="1327" y="1368"/>
                </a:lnTo>
                <a:lnTo>
                  <a:pt x="1335" y="1365"/>
                </a:lnTo>
                <a:lnTo>
                  <a:pt x="1344" y="1361"/>
                </a:lnTo>
                <a:lnTo>
                  <a:pt x="1354" y="1360"/>
                </a:lnTo>
                <a:lnTo>
                  <a:pt x="1364" y="1358"/>
                </a:lnTo>
                <a:lnTo>
                  <a:pt x="1371" y="1358"/>
                </a:lnTo>
                <a:lnTo>
                  <a:pt x="1371" y="1337"/>
                </a:lnTo>
                <a:lnTo>
                  <a:pt x="1371" y="1332"/>
                </a:lnTo>
                <a:lnTo>
                  <a:pt x="1371" y="1327"/>
                </a:lnTo>
                <a:lnTo>
                  <a:pt x="1376" y="1322"/>
                </a:lnTo>
                <a:lnTo>
                  <a:pt x="1378" y="1315"/>
                </a:lnTo>
                <a:lnTo>
                  <a:pt x="1380" y="1310"/>
                </a:lnTo>
                <a:lnTo>
                  <a:pt x="1378" y="1303"/>
                </a:lnTo>
                <a:lnTo>
                  <a:pt x="1381" y="1303"/>
                </a:lnTo>
                <a:lnTo>
                  <a:pt x="1383" y="1302"/>
                </a:lnTo>
                <a:lnTo>
                  <a:pt x="1385" y="1297"/>
                </a:lnTo>
                <a:lnTo>
                  <a:pt x="1388" y="1295"/>
                </a:lnTo>
                <a:lnTo>
                  <a:pt x="1393" y="1295"/>
                </a:lnTo>
                <a:lnTo>
                  <a:pt x="1397" y="1293"/>
                </a:lnTo>
                <a:lnTo>
                  <a:pt x="1398" y="1291"/>
                </a:lnTo>
                <a:lnTo>
                  <a:pt x="1398" y="1290"/>
                </a:lnTo>
                <a:lnTo>
                  <a:pt x="1400" y="1283"/>
                </a:lnTo>
                <a:lnTo>
                  <a:pt x="1405" y="1280"/>
                </a:lnTo>
                <a:lnTo>
                  <a:pt x="1409" y="1274"/>
                </a:lnTo>
                <a:lnTo>
                  <a:pt x="1412" y="1269"/>
                </a:lnTo>
                <a:lnTo>
                  <a:pt x="1417" y="1268"/>
                </a:lnTo>
                <a:lnTo>
                  <a:pt x="1422" y="1262"/>
                </a:lnTo>
                <a:lnTo>
                  <a:pt x="1427" y="1259"/>
                </a:lnTo>
                <a:lnTo>
                  <a:pt x="1433" y="1256"/>
                </a:lnTo>
                <a:lnTo>
                  <a:pt x="1439" y="1252"/>
                </a:lnTo>
                <a:lnTo>
                  <a:pt x="1444" y="1247"/>
                </a:lnTo>
                <a:lnTo>
                  <a:pt x="1450" y="1242"/>
                </a:lnTo>
                <a:lnTo>
                  <a:pt x="1453" y="1235"/>
                </a:lnTo>
                <a:lnTo>
                  <a:pt x="1446" y="1232"/>
                </a:lnTo>
                <a:lnTo>
                  <a:pt x="1439" y="1228"/>
                </a:lnTo>
                <a:lnTo>
                  <a:pt x="1429" y="1228"/>
                </a:lnTo>
                <a:lnTo>
                  <a:pt x="1419" y="1228"/>
                </a:lnTo>
                <a:close/>
                <a:moveTo>
                  <a:pt x="825" y="594"/>
                </a:moveTo>
                <a:lnTo>
                  <a:pt x="825" y="594"/>
                </a:lnTo>
                <a:close/>
                <a:moveTo>
                  <a:pt x="827" y="594"/>
                </a:moveTo>
                <a:lnTo>
                  <a:pt x="830" y="594"/>
                </a:lnTo>
                <a:lnTo>
                  <a:pt x="827" y="594"/>
                </a:lnTo>
                <a:close/>
                <a:moveTo>
                  <a:pt x="827" y="594"/>
                </a:moveTo>
                <a:lnTo>
                  <a:pt x="827" y="594"/>
                </a:lnTo>
                <a:close/>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489" name="Freeform 16">
            <a:extLst>
              <a:ext uri="{FF2B5EF4-FFF2-40B4-BE49-F238E27FC236}">
                <a16:creationId xmlns:a16="http://schemas.microsoft.com/office/drawing/2014/main" id="{85DB0BEE-2906-414D-904C-7C3A10C9B3C2}"/>
              </a:ext>
            </a:extLst>
          </p:cNvPr>
          <p:cNvSpPr>
            <a:spLocks noChangeArrowheads="1"/>
          </p:cNvSpPr>
          <p:nvPr/>
        </p:nvSpPr>
        <p:spPr bwMode="auto">
          <a:xfrm rot="21434252">
            <a:off x="5030193" y="1323442"/>
            <a:ext cx="1444547" cy="2284715"/>
          </a:xfrm>
          <a:custGeom>
            <a:avLst/>
            <a:gdLst>
              <a:gd name="T0" fmla="*/ 328 w 8285"/>
              <a:gd name="T1" fmla="*/ 9256 h 13217"/>
              <a:gd name="T2" fmla="*/ 68 w 8285"/>
              <a:gd name="T3" fmla="*/ 9468 h 13217"/>
              <a:gd name="T4" fmla="*/ 5686 w 8285"/>
              <a:gd name="T5" fmla="*/ 11877 h 13217"/>
              <a:gd name="T6" fmla="*/ 7946 w 8285"/>
              <a:gd name="T7" fmla="*/ 8029 h 13217"/>
              <a:gd name="T8" fmla="*/ 6798 w 8285"/>
              <a:gd name="T9" fmla="*/ 8016 h 13217"/>
              <a:gd name="T10" fmla="*/ 6685 w 8285"/>
              <a:gd name="T11" fmla="*/ 7548 h 13217"/>
              <a:gd name="T12" fmla="*/ 6709 w 8285"/>
              <a:gd name="T13" fmla="*/ 7013 h 13217"/>
              <a:gd name="T14" fmla="*/ 7071 w 8285"/>
              <a:gd name="T15" fmla="*/ 6383 h 13217"/>
              <a:gd name="T16" fmla="*/ 7091 w 8285"/>
              <a:gd name="T17" fmla="*/ 5383 h 13217"/>
              <a:gd name="T18" fmla="*/ 6399 w 8285"/>
              <a:gd name="T19" fmla="*/ 4595 h 13217"/>
              <a:gd name="T20" fmla="*/ 6906 w 8285"/>
              <a:gd name="T21" fmla="*/ 2536 h 13217"/>
              <a:gd name="T22" fmla="*/ 6346 w 8285"/>
              <a:gd name="T23" fmla="*/ 223 h 13217"/>
              <a:gd name="T24" fmla="*/ 4328 w 8285"/>
              <a:gd name="T25" fmla="*/ 1707 h 13217"/>
              <a:gd name="T26" fmla="*/ 4046 w 8285"/>
              <a:gd name="T27" fmla="*/ 2424 h 13217"/>
              <a:gd name="T28" fmla="*/ 3645 w 8285"/>
              <a:gd name="T29" fmla="*/ 2475 h 13217"/>
              <a:gd name="T30" fmla="*/ 3110 w 8285"/>
              <a:gd name="T31" fmla="*/ 2248 h 13217"/>
              <a:gd name="T32" fmla="*/ 3541 w 8285"/>
              <a:gd name="T33" fmla="*/ 2820 h 13217"/>
              <a:gd name="T34" fmla="*/ 3645 w 8285"/>
              <a:gd name="T35" fmla="*/ 3232 h 13217"/>
              <a:gd name="T36" fmla="*/ 3144 w 8285"/>
              <a:gd name="T37" fmla="*/ 3708 h 13217"/>
              <a:gd name="T38" fmla="*/ 3350 w 8285"/>
              <a:gd name="T39" fmla="*/ 4061 h 13217"/>
              <a:gd name="T40" fmla="*/ 2967 w 8285"/>
              <a:gd name="T41" fmla="*/ 4217 h 13217"/>
              <a:gd name="T42" fmla="*/ 2890 w 8285"/>
              <a:gd name="T43" fmla="*/ 4418 h 13217"/>
              <a:gd name="T44" fmla="*/ 2716 w 8285"/>
              <a:gd name="T45" fmla="*/ 4583 h 13217"/>
              <a:gd name="T46" fmla="*/ 2322 w 8285"/>
              <a:gd name="T47" fmla="*/ 4304 h 13217"/>
              <a:gd name="T48" fmla="*/ 2008 w 8285"/>
              <a:gd name="T49" fmla="*/ 3836 h 13217"/>
              <a:gd name="T50" fmla="*/ 1699 w 8285"/>
              <a:gd name="T51" fmla="*/ 3666 h 13217"/>
              <a:gd name="T52" fmla="*/ 2047 w 8285"/>
              <a:gd name="T53" fmla="*/ 3638 h 13217"/>
              <a:gd name="T54" fmla="*/ 3069 w 8285"/>
              <a:gd name="T55" fmla="*/ 3415 h 13217"/>
              <a:gd name="T56" fmla="*/ 2828 w 8285"/>
              <a:gd name="T57" fmla="*/ 2784 h 13217"/>
              <a:gd name="T58" fmla="*/ 2371 w 8285"/>
              <a:gd name="T59" fmla="*/ 2651 h 13217"/>
              <a:gd name="T60" fmla="*/ 1518 w 8285"/>
              <a:gd name="T61" fmla="*/ 2656 h 13217"/>
              <a:gd name="T62" fmla="*/ 1256 w 8285"/>
              <a:gd name="T63" fmla="*/ 2349 h 13217"/>
              <a:gd name="T64" fmla="*/ 904 w 8285"/>
              <a:gd name="T65" fmla="*/ 2826 h 13217"/>
              <a:gd name="T66" fmla="*/ 1126 w 8285"/>
              <a:gd name="T67" fmla="*/ 3570 h 13217"/>
              <a:gd name="T68" fmla="*/ 1423 w 8285"/>
              <a:gd name="T69" fmla="*/ 4486 h 13217"/>
              <a:gd name="T70" fmla="*/ 1624 w 8285"/>
              <a:gd name="T71" fmla="*/ 5139 h 13217"/>
              <a:gd name="T72" fmla="*/ 1858 w 8285"/>
              <a:gd name="T73" fmla="*/ 5847 h 13217"/>
              <a:gd name="T74" fmla="*/ 1626 w 8285"/>
              <a:gd name="T75" fmla="*/ 6354 h 13217"/>
              <a:gd name="T76" fmla="*/ 1638 w 8285"/>
              <a:gd name="T77" fmla="*/ 6567 h 13217"/>
              <a:gd name="T78" fmla="*/ 1851 w 8285"/>
              <a:gd name="T79" fmla="*/ 6763 h 13217"/>
              <a:gd name="T80" fmla="*/ 1595 w 8285"/>
              <a:gd name="T81" fmla="*/ 7263 h 13217"/>
              <a:gd name="T82" fmla="*/ 1686 w 8285"/>
              <a:gd name="T83" fmla="*/ 7869 h 13217"/>
              <a:gd name="T84" fmla="*/ 2117 w 8285"/>
              <a:gd name="T85" fmla="*/ 8497 h 13217"/>
              <a:gd name="T86" fmla="*/ 2791 w 8285"/>
              <a:gd name="T87" fmla="*/ 8766 h 13217"/>
              <a:gd name="T88" fmla="*/ 3391 w 8285"/>
              <a:gd name="T89" fmla="*/ 9362 h 13217"/>
              <a:gd name="T90" fmla="*/ 3214 w 8285"/>
              <a:gd name="T91" fmla="*/ 9799 h 13217"/>
              <a:gd name="T92" fmla="*/ 3903 w 8285"/>
              <a:gd name="T93" fmla="*/ 9782 h 13217"/>
              <a:gd name="T94" fmla="*/ 4367 w 8285"/>
              <a:gd name="T95" fmla="*/ 10161 h 13217"/>
              <a:gd name="T96" fmla="*/ 5063 w 8285"/>
              <a:gd name="T97" fmla="*/ 10297 h 13217"/>
              <a:gd name="T98" fmla="*/ 5785 w 8285"/>
              <a:gd name="T99" fmla="*/ 10428 h 13217"/>
              <a:gd name="T100" fmla="*/ 5978 w 8285"/>
              <a:gd name="T101" fmla="*/ 10875 h 13217"/>
              <a:gd name="T102" fmla="*/ 5761 w 8285"/>
              <a:gd name="T103" fmla="*/ 11645 h 13217"/>
              <a:gd name="T104" fmla="*/ 5931 w 8285"/>
              <a:gd name="T105" fmla="*/ 11677 h 13217"/>
              <a:gd name="T106" fmla="*/ 5851 w 8285"/>
              <a:gd name="T107" fmla="*/ 11994 h 13217"/>
              <a:gd name="T108" fmla="*/ 5739 w 8285"/>
              <a:gd name="T109" fmla="*/ 12494 h 13217"/>
              <a:gd name="T110" fmla="*/ 5998 w 8285"/>
              <a:gd name="T111" fmla="*/ 12752 h 13217"/>
              <a:gd name="T112" fmla="*/ 6953 w 8285"/>
              <a:gd name="T113" fmla="*/ 13040 h 13217"/>
              <a:gd name="T114" fmla="*/ 7189 w 8285"/>
              <a:gd name="T115" fmla="*/ 12259 h 13217"/>
              <a:gd name="T116" fmla="*/ 7076 w 8285"/>
              <a:gd name="T117" fmla="*/ 11552 h 13217"/>
              <a:gd name="T118" fmla="*/ 7383 w 8285"/>
              <a:gd name="T119" fmla="*/ 10949 h 13217"/>
              <a:gd name="T120" fmla="*/ 7625 w 8285"/>
              <a:gd name="T121" fmla="*/ 10044 h 13217"/>
              <a:gd name="T122" fmla="*/ 8129 w 8285"/>
              <a:gd name="T123" fmla="*/ 9152 h 13217"/>
              <a:gd name="T124" fmla="*/ 2438 w 8285"/>
              <a:gd name="T125" fmla="*/ 4230 h 1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85" h="13217">
                <a:moveTo>
                  <a:pt x="2572" y="4191"/>
                </a:moveTo>
                <a:lnTo>
                  <a:pt x="2578" y="4182"/>
                </a:lnTo>
                <a:lnTo>
                  <a:pt x="2584" y="4174"/>
                </a:lnTo>
                <a:lnTo>
                  <a:pt x="2590" y="4167"/>
                </a:lnTo>
                <a:lnTo>
                  <a:pt x="2593" y="4157"/>
                </a:lnTo>
                <a:lnTo>
                  <a:pt x="2586" y="4157"/>
                </a:lnTo>
                <a:lnTo>
                  <a:pt x="2576" y="4157"/>
                </a:lnTo>
                <a:lnTo>
                  <a:pt x="2567" y="4155"/>
                </a:lnTo>
                <a:lnTo>
                  <a:pt x="2559" y="4157"/>
                </a:lnTo>
                <a:lnTo>
                  <a:pt x="2559" y="4160"/>
                </a:lnTo>
                <a:lnTo>
                  <a:pt x="2559" y="4164"/>
                </a:lnTo>
                <a:lnTo>
                  <a:pt x="2552" y="4167"/>
                </a:lnTo>
                <a:lnTo>
                  <a:pt x="2545" y="4170"/>
                </a:lnTo>
                <a:lnTo>
                  <a:pt x="2538" y="4170"/>
                </a:lnTo>
                <a:lnTo>
                  <a:pt x="2532" y="4170"/>
                </a:lnTo>
                <a:lnTo>
                  <a:pt x="2525" y="4170"/>
                </a:lnTo>
                <a:lnTo>
                  <a:pt x="2518" y="4170"/>
                </a:lnTo>
                <a:lnTo>
                  <a:pt x="2518" y="4184"/>
                </a:lnTo>
                <a:lnTo>
                  <a:pt x="2520" y="4188"/>
                </a:lnTo>
                <a:lnTo>
                  <a:pt x="2521" y="4191"/>
                </a:lnTo>
                <a:lnTo>
                  <a:pt x="2525" y="4194"/>
                </a:lnTo>
                <a:lnTo>
                  <a:pt x="2526" y="4196"/>
                </a:lnTo>
                <a:lnTo>
                  <a:pt x="2535" y="4196"/>
                </a:lnTo>
                <a:lnTo>
                  <a:pt x="2552" y="4193"/>
                </a:lnTo>
                <a:lnTo>
                  <a:pt x="2562" y="4191"/>
                </a:lnTo>
                <a:lnTo>
                  <a:pt x="2572" y="4191"/>
                </a:lnTo>
                <a:close/>
                <a:moveTo>
                  <a:pt x="1829" y="3741"/>
                </a:moveTo>
                <a:lnTo>
                  <a:pt x="1834" y="3744"/>
                </a:lnTo>
                <a:lnTo>
                  <a:pt x="1839" y="3746"/>
                </a:lnTo>
                <a:lnTo>
                  <a:pt x="1849" y="3748"/>
                </a:lnTo>
                <a:lnTo>
                  <a:pt x="1861" y="3746"/>
                </a:lnTo>
                <a:lnTo>
                  <a:pt x="1866" y="3744"/>
                </a:lnTo>
                <a:lnTo>
                  <a:pt x="1870" y="3741"/>
                </a:lnTo>
                <a:lnTo>
                  <a:pt x="1877" y="3737"/>
                </a:lnTo>
                <a:lnTo>
                  <a:pt x="1880" y="3734"/>
                </a:lnTo>
                <a:lnTo>
                  <a:pt x="1883" y="3729"/>
                </a:lnTo>
                <a:lnTo>
                  <a:pt x="1883" y="3720"/>
                </a:lnTo>
                <a:lnTo>
                  <a:pt x="1865" y="3720"/>
                </a:lnTo>
                <a:lnTo>
                  <a:pt x="1846" y="3720"/>
                </a:lnTo>
                <a:lnTo>
                  <a:pt x="1839" y="3722"/>
                </a:lnTo>
                <a:lnTo>
                  <a:pt x="1832" y="3725"/>
                </a:lnTo>
                <a:lnTo>
                  <a:pt x="1829" y="3732"/>
                </a:lnTo>
                <a:lnTo>
                  <a:pt x="1829" y="3741"/>
                </a:lnTo>
                <a:close/>
                <a:moveTo>
                  <a:pt x="1979" y="3816"/>
                </a:moveTo>
                <a:lnTo>
                  <a:pt x="1993" y="3823"/>
                </a:lnTo>
                <a:lnTo>
                  <a:pt x="2006" y="3829"/>
                </a:lnTo>
                <a:lnTo>
                  <a:pt x="2008" y="3823"/>
                </a:lnTo>
                <a:lnTo>
                  <a:pt x="2006" y="3818"/>
                </a:lnTo>
                <a:lnTo>
                  <a:pt x="2003" y="3812"/>
                </a:lnTo>
                <a:lnTo>
                  <a:pt x="1998" y="3811"/>
                </a:lnTo>
                <a:lnTo>
                  <a:pt x="1993" y="3809"/>
                </a:lnTo>
                <a:lnTo>
                  <a:pt x="1987" y="3809"/>
                </a:lnTo>
                <a:lnTo>
                  <a:pt x="1982" y="3811"/>
                </a:lnTo>
                <a:lnTo>
                  <a:pt x="1979" y="3816"/>
                </a:lnTo>
                <a:close/>
                <a:moveTo>
                  <a:pt x="751" y="9253"/>
                </a:moveTo>
                <a:lnTo>
                  <a:pt x="746" y="9251"/>
                </a:lnTo>
                <a:lnTo>
                  <a:pt x="740" y="9246"/>
                </a:lnTo>
                <a:lnTo>
                  <a:pt x="737" y="9243"/>
                </a:lnTo>
                <a:lnTo>
                  <a:pt x="730" y="9239"/>
                </a:lnTo>
                <a:lnTo>
                  <a:pt x="729" y="9236"/>
                </a:lnTo>
                <a:lnTo>
                  <a:pt x="727" y="9233"/>
                </a:lnTo>
                <a:lnTo>
                  <a:pt x="725" y="9226"/>
                </a:lnTo>
                <a:lnTo>
                  <a:pt x="723" y="9222"/>
                </a:lnTo>
                <a:lnTo>
                  <a:pt x="720" y="9219"/>
                </a:lnTo>
                <a:lnTo>
                  <a:pt x="717" y="9219"/>
                </a:lnTo>
                <a:lnTo>
                  <a:pt x="710" y="9219"/>
                </a:lnTo>
                <a:lnTo>
                  <a:pt x="587" y="9219"/>
                </a:lnTo>
                <a:lnTo>
                  <a:pt x="577" y="9221"/>
                </a:lnTo>
                <a:lnTo>
                  <a:pt x="568" y="9219"/>
                </a:lnTo>
                <a:lnTo>
                  <a:pt x="561" y="9216"/>
                </a:lnTo>
                <a:lnTo>
                  <a:pt x="556" y="9212"/>
                </a:lnTo>
                <a:lnTo>
                  <a:pt x="546" y="9204"/>
                </a:lnTo>
                <a:lnTo>
                  <a:pt x="539" y="9200"/>
                </a:lnTo>
                <a:lnTo>
                  <a:pt x="532" y="9199"/>
                </a:lnTo>
                <a:lnTo>
                  <a:pt x="498" y="9199"/>
                </a:lnTo>
                <a:lnTo>
                  <a:pt x="495" y="9199"/>
                </a:lnTo>
                <a:lnTo>
                  <a:pt x="491" y="9199"/>
                </a:lnTo>
                <a:lnTo>
                  <a:pt x="485" y="9195"/>
                </a:lnTo>
                <a:lnTo>
                  <a:pt x="471" y="9185"/>
                </a:lnTo>
                <a:lnTo>
                  <a:pt x="464" y="9183"/>
                </a:lnTo>
                <a:lnTo>
                  <a:pt x="459" y="9181"/>
                </a:lnTo>
                <a:lnTo>
                  <a:pt x="454" y="9178"/>
                </a:lnTo>
                <a:lnTo>
                  <a:pt x="452" y="9175"/>
                </a:lnTo>
                <a:lnTo>
                  <a:pt x="450" y="9171"/>
                </a:lnTo>
                <a:lnTo>
                  <a:pt x="409" y="9171"/>
                </a:lnTo>
                <a:lnTo>
                  <a:pt x="408" y="9166"/>
                </a:lnTo>
                <a:lnTo>
                  <a:pt x="403" y="9161"/>
                </a:lnTo>
                <a:lnTo>
                  <a:pt x="398" y="9158"/>
                </a:lnTo>
                <a:lnTo>
                  <a:pt x="392" y="9156"/>
                </a:lnTo>
                <a:lnTo>
                  <a:pt x="380" y="9154"/>
                </a:lnTo>
                <a:lnTo>
                  <a:pt x="369" y="9151"/>
                </a:lnTo>
                <a:lnTo>
                  <a:pt x="369" y="9147"/>
                </a:lnTo>
                <a:lnTo>
                  <a:pt x="369" y="9144"/>
                </a:lnTo>
                <a:lnTo>
                  <a:pt x="367" y="9144"/>
                </a:lnTo>
                <a:lnTo>
                  <a:pt x="362" y="9144"/>
                </a:lnTo>
                <a:lnTo>
                  <a:pt x="358" y="9144"/>
                </a:lnTo>
                <a:lnTo>
                  <a:pt x="355" y="9144"/>
                </a:lnTo>
                <a:lnTo>
                  <a:pt x="355" y="9141"/>
                </a:lnTo>
                <a:lnTo>
                  <a:pt x="355" y="9137"/>
                </a:lnTo>
                <a:lnTo>
                  <a:pt x="350" y="9137"/>
                </a:lnTo>
                <a:lnTo>
                  <a:pt x="341" y="9137"/>
                </a:lnTo>
                <a:lnTo>
                  <a:pt x="334" y="9137"/>
                </a:lnTo>
                <a:lnTo>
                  <a:pt x="328" y="9137"/>
                </a:lnTo>
                <a:lnTo>
                  <a:pt x="328" y="9142"/>
                </a:lnTo>
                <a:lnTo>
                  <a:pt x="328" y="9147"/>
                </a:lnTo>
                <a:lnTo>
                  <a:pt x="329" y="9158"/>
                </a:lnTo>
                <a:lnTo>
                  <a:pt x="329" y="9164"/>
                </a:lnTo>
                <a:lnTo>
                  <a:pt x="328" y="9168"/>
                </a:lnTo>
                <a:lnTo>
                  <a:pt x="326" y="9171"/>
                </a:lnTo>
                <a:lnTo>
                  <a:pt x="321" y="9171"/>
                </a:lnTo>
                <a:lnTo>
                  <a:pt x="319" y="9176"/>
                </a:lnTo>
                <a:lnTo>
                  <a:pt x="314" y="9181"/>
                </a:lnTo>
                <a:lnTo>
                  <a:pt x="311" y="9185"/>
                </a:lnTo>
                <a:lnTo>
                  <a:pt x="307" y="9192"/>
                </a:lnTo>
                <a:lnTo>
                  <a:pt x="312" y="9199"/>
                </a:lnTo>
                <a:lnTo>
                  <a:pt x="314" y="9205"/>
                </a:lnTo>
                <a:lnTo>
                  <a:pt x="316" y="9216"/>
                </a:lnTo>
                <a:lnTo>
                  <a:pt x="314" y="9226"/>
                </a:lnTo>
                <a:lnTo>
                  <a:pt x="319" y="9231"/>
                </a:lnTo>
                <a:lnTo>
                  <a:pt x="319" y="9236"/>
                </a:lnTo>
                <a:lnTo>
                  <a:pt x="314" y="9246"/>
                </a:lnTo>
                <a:lnTo>
                  <a:pt x="316" y="9248"/>
                </a:lnTo>
                <a:lnTo>
                  <a:pt x="317" y="9250"/>
                </a:lnTo>
                <a:lnTo>
                  <a:pt x="322" y="9253"/>
                </a:lnTo>
                <a:lnTo>
                  <a:pt x="326" y="9255"/>
                </a:lnTo>
                <a:lnTo>
                  <a:pt x="328" y="9256"/>
                </a:lnTo>
                <a:lnTo>
                  <a:pt x="328" y="9260"/>
                </a:lnTo>
                <a:lnTo>
                  <a:pt x="328" y="9301"/>
                </a:lnTo>
                <a:lnTo>
                  <a:pt x="322" y="9301"/>
                </a:lnTo>
                <a:lnTo>
                  <a:pt x="319" y="9301"/>
                </a:lnTo>
                <a:lnTo>
                  <a:pt x="316" y="9304"/>
                </a:lnTo>
                <a:lnTo>
                  <a:pt x="314" y="9308"/>
                </a:lnTo>
                <a:lnTo>
                  <a:pt x="312" y="9314"/>
                </a:lnTo>
                <a:lnTo>
                  <a:pt x="311" y="9318"/>
                </a:lnTo>
                <a:lnTo>
                  <a:pt x="307" y="9321"/>
                </a:lnTo>
                <a:lnTo>
                  <a:pt x="232" y="9321"/>
                </a:lnTo>
                <a:lnTo>
                  <a:pt x="224" y="9323"/>
                </a:lnTo>
                <a:lnTo>
                  <a:pt x="215" y="9321"/>
                </a:lnTo>
                <a:lnTo>
                  <a:pt x="208" y="9320"/>
                </a:lnTo>
                <a:lnTo>
                  <a:pt x="203" y="9316"/>
                </a:lnTo>
                <a:lnTo>
                  <a:pt x="193" y="9311"/>
                </a:lnTo>
                <a:lnTo>
                  <a:pt x="186" y="9309"/>
                </a:lnTo>
                <a:lnTo>
                  <a:pt x="178" y="9308"/>
                </a:lnTo>
                <a:lnTo>
                  <a:pt x="181" y="9303"/>
                </a:lnTo>
                <a:lnTo>
                  <a:pt x="186" y="9297"/>
                </a:lnTo>
                <a:lnTo>
                  <a:pt x="190" y="9294"/>
                </a:lnTo>
                <a:lnTo>
                  <a:pt x="191" y="9287"/>
                </a:lnTo>
                <a:lnTo>
                  <a:pt x="195" y="9285"/>
                </a:lnTo>
                <a:lnTo>
                  <a:pt x="196" y="9284"/>
                </a:lnTo>
                <a:lnTo>
                  <a:pt x="198" y="9280"/>
                </a:lnTo>
                <a:lnTo>
                  <a:pt x="200" y="9275"/>
                </a:lnTo>
                <a:lnTo>
                  <a:pt x="203" y="9274"/>
                </a:lnTo>
                <a:lnTo>
                  <a:pt x="205" y="9274"/>
                </a:lnTo>
                <a:lnTo>
                  <a:pt x="210" y="9263"/>
                </a:lnTo>
                <a:lnTo>
                  <a:pt x="215" y="9256"/>
                </a:lnTo>
                <a:lnTo>
                  <a:pt x="220" y="9248"/>
                </a:lnTo>
                <a:lnTo>
                  <a:pt x="225" y="9239"/>
                </a:lnTo>
                <a:lnTo>
                  <a:pt x="229" y="9236"/>
                </a:lnTo>
                <a:lnTo>
                  <a:pt x="229" y="9233"/>
                </a:lnTo>
                <a:lnTo>
                  <a:pt x="230" y="9229"/>
                </a:lnTo>
                <a:lnTo>
                  <a:pt x="232" y="9226"/>
                </a:lnTo>
                <a:lnTo>
                  <a:pt x="236" y="9226"/>
                </a:lnTo>
                <a:lnTo>
                  <a:pt x="239" y="9226"/>
                </a:lnTo>
                <a:lnTo>
                  <a:pt x="241" y="9222"/>
                </a:lnTo>
                <a:lnTo>
                  <a:pt x="239" y="9219"/>
                </a:lnTo>
                <a:lnTo>
                  <a:pt x="239" y="9216"/>
                </a:lnTo>
                <a:lnTo>
                  <a:pt x="239" y="9212"/>
                </a:lnTo>
                <a:lnTo>
                  <a:pt x="242" y="9212"/>
                </a:lnTo>
                <a:lnTo>
                  <a:pt x="246" y="9212"/>
                </a:lnTo>
                <a:lnTo>
                  <a:pt x="249" y="9205"/>
                </a:lnTo>
                <a:lnTo>
                  <a:pt x="251" y="9197"/>
                </a:lnTo>
                <a:lnTo>
                  <a:pt x="253" y="9188"/>
                </a:lnTo>
                <a:lnTo>
                  <a:pt x="256" y="9187"/>
                </a:lnTo>
                <a:lnTo>
                  <a:pt x="259" y="9185"/>
                </a:lnTo>
                <a:lnTo>
                  <a:pt x="259" y="9158"/>
                </a:lnTo>
                <a:lnTo>
                  <a:pt x="256" y="9156"/>
                </a:lnTo>
                <a:lnTo>
                  <a:pt x="254" y="9154"/>
                </a:lnTo>
                <a:lnTo>
                  <a:pt x="251" y="9152"/>
                </a:lnTo>
                <a:lnTo>
                  <a:pt x="246" y="9151"/>
                </a:lnTo>
                <a:lnTo>
                  <a:pt x="246" y="9156"/>
                </a:lnTo>
                <a:lnTo>
                  <a:pt x="242" y="9158"/>
                </a:lnTo>
                <a:lnTo>
                  <a:pt x="239" y="9158"/>
                </a:lnTo>
                <a:lnTo>
                  <a:pt x="191" y="9253"/>
                </a:lnTo>
                <a:lnTo>
                  <a:pt x="191" y="9258"/>
                </a:lnTo>
                <a:lnTo>
                  <a:pt x="188" y="9260"/>
                </a:lnTo>
                <a:lnTo>
                  <a:pt x="184" y="9260"/>
                </a:lnTo>
                <a:lnTo>
                  <a:pt x="179" y="9268"/>
                </a:lnTo>
                <a:lnTo>
                  <a:pt x="174" y="9275"/>
                </a:lnTo>
                <a:lnTo>
                  <a:pt x="166" y="9282"/>
                </a:lnTo>
                <a:lnTo>
                  <a:pt x="157" y="9287"/>
                </a:lnTo>
                <a:lnTo>
                  <a:pt x="159" y="9294"/>
                </a:lnTo>
                <a:lnTo>
                  <a:pt x="157" y="9299"/>
                </a:lnTo>
                <a:lnTo>
                  <a:pt x="154" y="9303"/>
                </a:lnTo>
                <a:lnTo>
                  <a:pt x="150" y="9304"/>
                </a:lnTo>
                <a:lnTo>
                  <a:pt x="147" y="9308"/>
                </a:lnTo>
                <a:lnTo>
                  <a:pt x="145" y="9309"/>
                </a:lnTo>
                <a:lnTo>
                  <a:pt x="143" y="9314"/>
                </a:lnTo>
                <a:lnTo>
                  <a:pt x="143" y="9321"/>
                </a:lnTo>
                <a:lnTo>
                  <a:pt x="137" y="9321"/>
                </a:lnTo>
                <a:lnTo>
                  <a:pt x="130" y="9321"/>
                </a:lnTo>
                <a:lnTo>
                  <a:pt x="126" y="9323"/>
                </a:lnTo>
                <a:lnTo>
                  <a:pt x="123" y="9328"/>
                </a:lnTo>
                <a:lnTo>
                  <a:pt x="89" y="9328"/>
                </a:lnTo>
                <a:lnTo>
                  <a:pt x="72" y="9328"/>
                </a:lnTo>
                <a:lnTo>
                  <a:pt x="65" y="9326"/>
                </a:lnTo>
                <a:lnTo>
                  <a:pt x="63" y="9325"/>
                </a:lnTo>
                <a:lnTo>
                  <a:pt x="62" y="9321"/>
                </a:lnTo>
                <a:lnTo>
                  <a:pt x="57" y="9325"/>
                </a:lnTo>
                <a:lnTo>
                  <a:pt x="53" y="9326"/>
                </a:lnTo>
                <a:lnTo>
                  <a:pt x="48" y="9328"/>
                </a:lnTo>
                <a:lnTo>
                  <a:pt x="41" y="9328"/>
                </a:lnTo>
                <a:lnTo>
                  <a:pt x="34" y="9328"/>
                </a:lnTo>
                <a:lnTo>
                  <a:pt x="24" y="9332"/>
                </a:lnTo>
                <a:lnTo>
                  <a:pt x="14" y="9335"/>
                </a:lnTo>
                <a:lnTo>
                  <a:pt x="10" y="9337"/>
                </a:lnTo>
                <a:lnTo>
                  <a:pt x="9" y="9340"/>
                </a:lnTo>
                <a:lnTo>
                  <a:pt x="7" y="9349"/>
                </a:lnTo>
                <a:lnTo>
                  <a:pt x="4" y="9357"/>
                </a:lnTo>
                <a:lnTo>
                  <a:pt x="2" y="9362"/>
                </a:lnTo>
                <a:lnTo>
                  <a:pt x="0" y="9369"/>
                </a:lnTo>
                <a:lnTo>
                  <a:pt x="0" y="9376"/>
                </a:lnTo>
                <a:lnTo>
                  <a:pt x="0" y="9381"/>
                </a:lnTo>
                <a:lnTo>
                  <a:pt x="2" y="9386"/>
                </a:lnTo>
                <a:lnTo>
                  <a:pt x="4" y="9389"/>
                </a:lnTo>
                <a:lnTo>
                  <a:pt x="10" y="9395"/>
                </a:lnTo>
                <a:lnTo>
                  <a:pt x="12" y="9398"/>
                </a:lnTo>
                <a:lnTo>
                  <a:pt x="14" y="9403"/>
                </a:lnTo>
                <a:lnTo>
                  <a:pt x="14" y="9410"/>
                </a:lnTo>
                <a:lnTo>
                  <a:pt x="14" y="9413"/>
                </a:lnTo>
                <a:lnTo>
                  <a:pt x="17" y="9417"/>
                </a:lnTo>
                <a:lnTo>
                  <a:pt x="19" y="9418"/>
                </a:lnTo>
                <a:lnTo>
                  <a:pt x="26" y="9424"/>
                </a:lnTo>
                <a:lnTo>
                  <a:pt x="27" y="9425"/>
                </a:lnTo>
                <a:lnTo>
                  <a:pt x="27" y="9430"/>
                </a:lnTo>
                <a:lnTo>
                  <a:pt x="26" y="9442"/>
                </a:lnTo>
                <a:lnTo>
                  <a:pt x="22" y="9453"/>
                </a:lnTo>
                <a:lnTo>
                  <a:pt x="21" y="9463"/>
                </a:lnTo>
                <a:lnTo>
                  <a:pt x="21" y="9478"/>
                </a:lnTo>
                <a:lnTo>
                  <a:pt x="29" y="9478"/>
                </a:lnTo>
                <a:lnTo>
                  <a:pt x="34" y="9478"/>
                </a:lnTo>
                <a:lnTo>
                  <a:pt x="39" y="9476"/>
                </a:lnTo>
                <a:lnTo>
                  <a:pt x="41" y="9471"/>
                </a:lnTo>
                <a:lnTo>
                  <a:pt x="46" y="9463"/>
                </a:lnTo>
                <a:lnTo>
                  <a:pt x="48" y="9458"/>
                </a:lnTo>
                <a:lnTo>
                  <a:pt x="48" y="9451"/>
                </a:lnTo>
                <a:lnTo>
                  <a:pt x="53" y="9451"/>
                </a:lnTo>
                <a:lnTo>
                  <a:pt x="58" y="9453"/>
                </a:lnTo>
                <a:lnTo>
                  <a:pt x="60" y="9454"/>
                </a:lnTo>
                <a:lnTo>
                  <a:pt x="62" y="9458"/>
                </a:lnTo>
                <a:lnTo>
                  <a:pt x="63" y="9461"/>
                </a:lnTo>
                <a:lnTo>
                  <a:pt x="67" y="9464"/>
                </a:lnTo>
                <a:lnTo>
                  <a:pt x="68" y="9468"/>
                </a:lnTo>
                <a:lnTo>
                  <a:pt x="68" y="9471"/>
                </a:lnTo>
                <a:lnTo>
                  <a:pt x="109" y="9461"/>
                </a:lnTo>
                <a:lnTo>
                  <a:pt x="150" y="9451"/>
                </a:lnTo>
                <a:lnTo>
                  <a:pt x="150" y="9458"/>
                </a:lnTo>
                <a:lnTo>
                  <a:pt x="145" y="9461"/>
                </a:lnTo>
                <a:lnTo>
                  <a:pt x="140" y="9463"/>
                </a:lnTo>
                <a:lnTo>
                  <a:pt x="133" y="9464"/>
                </a:lnTo>
                <a:lnTo>
                  <a:pt x="128" y="9466"/>
                </a:lnTo>
                <a:lnTo>
                  <a:pt x="121" y="9468"/>
                </a:lnTo>
                <a:lnTo>
                  <a:pt x="118" y="9471"/>
                </a:lnTo>
                <a:lnTo>
                  <a:pt x="116" y="9478"/>
                </a:lnTo>
                <a:lnTo>
                  <a:pt x="111" y="9478"/>
                </a:lnTo>
                <a:lnTo>
                  <a:pt x="108" y="9480"/>
                </a:lnTo>
                <a:lnTo>
                  <a:pt x="104" y="9482"/>
                </a:lnTo>
                <a:lnTo>
                  <a:pt x="103" y="9485"/>
                </a:lnTo>
                <a:lnTo>
                  <a:pt x="103" y="9488"/>
                </a:lnTo>
                <a:lnTo>
                  <a:pt x="103" y="9490"/>
                </a:lnTo>
                <a:lnTo>
                  <a:pt x="96" y="9492"/>
                </a:lnTo>
                <a:lnTo>
                  <a:pt x="87" y="9497"/>
                </a:lnTo>
                <a:lnTo>
                  <a:pt x="84" y="9500"/>
                </a:lnTo>
                <a:lnTo>
                  <a:pt x="82" y="9505"/>
                </a:lnTo>
                <a:lnTo>
                  <a:pt x="75" y="9507"/>
                </a:lnTo>
                <a:lnTo>
                  <a:pt x="70" y="9509"/>
                </a:lnTo>
                <a:lnTo>
                  <a:pt x="63" y="9512"/>
                </a:lnTo>
                <a:lnTo>
                  <a:pt x="55" y="9512"/>
                </a:lnTo>
                <a:lnTo>
                  <a:pt x="51" y="9514"/>
                </a:lnTo>
                <a:lnTo>
                  <a:pt x="48" y="9516"/>
                </a:lnTo>
                <a:lnTo>
                  <a:pt x="43" y="9522"/>
                </a:lnTo>
                <a:lnTo>
                  <a:pt x="39" y="9531"/>
                </a:lnTo>
                <a:lnTo>
                  <a:pt x="34" y="9540"/>
                </a:lnTo>
                <a:lnTo>
                  <a:pt x="75" y="9540"/>
                </a:lnTo>
                <a:lnTo>
                  <a:pt x="120" y="9540"/>
                </a:lnTo>
                <a:lnTo>
                  <a:pt x="140" y="9540"/>
                </a:lnTo>
                <a:lnTo>
                  <a:pt x="159" y="9540"/>
                </a:lnTo>
                <a:lnTo>
                  <a:pt x="174" y="9543"/>
                </a:lnTo>
                <a:lnTo>
                  <a:pt x="184" y="9546"/>
                </a:lnTo>
                <a:lnTo>
                  <a:pt x="246" y="9546"/>
                </a:lnTo>
                <a:lnTo>
                  <a:pt x="246" y="9550"/>
                </a:lnTo>
                <a:lnTo>
                  <a:pt x="247" y="9551"/>
                </a:lnTo>
                <a:lnTo>
                  <a:pt x="253" y="9553"/>
                </a:lnTo>
                <a:lnTo>
                  <a:pt x="263" y="9551"/>
                </a:lnTo>
                <a:lnTo>
                  <a:pt x="273" y="9551"/>
                </a:lnTo>
                <a:lnTo>
                  <a:pt x="288" y="9555"/>
                </a:lnTo>
                <a:lnTo>
                  <a:pt x="302" y="9558"/>
                </a:lnTo>
                <a:lnTo>
                  <a:pt x="314" y="9560"/>
                </a:lnTo>
                <a:lnTo>
                  <a:pt x="345" y="9562"/>
                </a:lnTo>
                <a:lnTo>
                  <a:pt x="374" y="9562"/>
                </a:lnTo>
                <a:lnTo>
                  <a:pt x="432" y="9560"/>
                </a:lnTo>
                <a:lnTo>
                  <a:pt x="546" y="9553"/>
                </a:lnTo>
                <a:lnTo>
                  <a:pt x="555" y="9550"/>
                </a:lnTo>
                <a:lnTo>
                  <a:pt x="563" y="9546"/>
                </a:lnTo>
                <a:lnTo>
                  <a:pt x="580" y="9543"/>
                </a:lnTo>
                <a:lnTo>
                  <a:pt x="599" y="9540"/>
                </a:lnTo>
                <a:lnTo>
                  <a:pt x="607" y="9536"/>
                </a:lnTo>
                <a:lnTo>
                  <a:pt x="614" y="9533"/>
                </a:lnTo>
                <a:lnTo>
                  <a:pt x="626" y="9533"/>
                </a:lnTo>
                <a:lnTo>
                  <a:pt x="636" y="9531"/>
                </a:lnTo>
                <a:lnTo>
                  <a:pt x="655" y="9526"/>
                </a:lnTo>
                <a:lnTo>
                  <a:pt x="674" y="9521"/>
                </a:lnTo>
                <a:lnTo>
                  <a:pt x="684" y="9519"/>
                </a:lnTo>
                <a:lnTo>
                  <a:pt x="696" y="9519"/>
                </a:lnTo>
                <a:lnTo>
                  <a:pt x="700" y="9519"/>
                </a:lnTo>
                <a:lnTo>
                  <a:pt x="703" y="9517"/>
                </a:lnTo>
                <a:lnTo>
                  <a:pt x="703" y="9512"/>
                </a:lnTo>
                <a:lnTo>
                  <a:pt x="723" y="9512"/>
                </a:lnTo>
                <a:lnTo>
                  <a:pt x="740" y="9509"/>
                </a:lnTo>
                <a:lnTo>
                  <a:pt x="758" y="9504"/>
                </a:lnTo>
                <a:lnTo>
                  <a:pt x="771" y="9499"/>
                </a:lnTo>
                <a:lnTo>
                  <a:pt x="771" y="9478"/>
                </a:lnTo>
                <a:lnTo>
                  <a:pt x="769" y="9473"/>
                </a:lnTo>
                <a:lnTo>
                  <a:pt x="766" y="9470"/>
                </a:lnTo>
                <a:lnTo>
                  <a:pt x="758" y="9464"/>
                </a:lnTo>
                <a:lnTo>
                  <a:pt x="756" y="9463"/>
                </a:lnTo>
                <a:lnTo>
                  <a:pt x="752" y="9461"/>
                </a:lnTo>
                <a:lnTo>
                  <a:pt x="751" y="9456"/>
                </a:lnTo>
                <a:lnTo>
                  <a:pt x="747" y="9449"/>
                </a:lnTo>
                <a:lnTo>
                  <a:pt x="744" y="9444"/>
                </a:lnTo>
                <a:lnTo>
                  <a:pt x="744" y="9355"/>
                </a:lnTo>
                <a:lnTo>
                  <a:pt x="747" y="9354"/>
                </a:lnTo>
                <a:lnTo>
                  <a:pt x="751" y="9350"/>
                </a:lnTo>
                <a:lnTo>
                  <a:pt x="751" y="9347"/>
                </a:lnTo>
                <a:lnTo>
                  <a:pt x="751" y="9342"/>
                </a:lnTo>
                <a:lnTo>
                  <a:pt x="754" y="9340"/>
                </a:lnTo>
                <a:lnTo>
                  <a:pt x="758" y="9337"/>
                </a:lnTo>
                <a:lnTo>
                  <a:pt x="758" y="9333"/>
                </a:lnTo>
                <a:lnTo>
                  <a:pt x="758" y="9328"/>
                </a:lnTo>
                <a:lnTo>
                  <a:pt x="766" y="9323"/>
                </a:lnTo>
                <a:lnTo>
                  <a:pt x="773" y="9318"/>
                </a:lnTo>
                <a:lnTo>
                  <a:pt x="775" y="9316"/>
                </a:lnTo>
                <a:lnTo>
                  <a:pt x="778" y="9311"/>
                </a:lnTo>
                <a:lnTo>
                  <a:pt x="778" y="9306"/>
                </a:lnTo>
                <a:lnTo>
                  <a:pt x="778" y="9301"/>
                </a:lnTo>
                <a:lnTo>
                  <a:pt x="775" y="9294"/>
                </a:lnTo>
                <a:lnTo>
                  <a:pt x="773" y="9287"/>
                </a:lnTo>
                <a:lnTo>
                  <a:pt x="768" y="9274"/>
                </a:lnTo>
                <a:lnTo>
                  <a:pt x="766" y="9267"/>
                </a:lnTo>
                <a:lnTo>
                  <a:pt x="763" y="9260"/>
                </a:lnTo>
                <a:lnTo>
                  <a:pt x="758" y="9256"/>
                </a:lnTo>
                <a:lnTo>
                  <a:pt x="751" y="9253"/>
                </a:lnTo>
                <a:close/>
                <a:moveTo>
                  <a:pt x="5548" y="12596"/>
                </a:moveTo>
                <a:lnTo>
                  <a:pt x="5527" y="12596"/>
                </a:lnTo>
                <a:lnTo>
                  <a:pt x="5527" y="12603"/>
                </a:lnTo>
                <a:lnTo>
                  <a:pt x="5529" y="12607"/>
                </a:lnTo>
                <a:lnTo>
                  <a:pt x="5531" y="12612"/>
                </a:lnTo>
                <a:lnTo>
                  <a:pt x="5534" y="12614"/>
                </a:lnTo>
                <a:lnTo>
                  <a:pt x="5537" y="12615"/>
                </a:lnTo>
                <a:lnTo>
                  <a:pt x="5542" y="12617"/>
                </a:lnTo>
                <a:lnTo>
                  <a:pt x="5554" y="12617"/>
                </a:lnTo>
                <a:lnTo>
                  <a:pt x="5554" y="12603"/>
                </a:lnTo>
                <a:lnTo>
                  <a:pt x="5549" y="12602"/>
                </a:lnTo>
                <a:lnTo>
                  <a:pt x="5548" y="12600"/>
                </a:lnTo>
                <a:lnTo>
                  <a:pt x="5548" y="12596"/>
                </a:lnTo>
                <a:close/>
                <a:moveTo>
                  <a:pt x="5657" y="11873"/>
                </a:moveTo>
                <a:lnTo>
                  <a:pt x="5657" y="11878"/>
                </a:lnTo>
                <a:lnTo>
                  <a:pt x="5658" y="11882"/>
                </a:lnTo>
                <a:lnTo>
                  <a:pt x="5660" y="11885"/>
                </a:lnTo>
                <a:lnTo>
                  <a:pt x="5664" y="11887"/>
                </a:lnTo>
                <a:lnTo>
                  <a:pt x="5670" y="11889"/>
                </a:lnTo>
                <a:lnTo>
                  <a:pt x="5670" y="11890"/>
                </a:lnTo>
                <a:lnTo>
                  <a:pt x="5670" y="11894"/>
                </a:lnTo>
                <a:lnTo>
                  <a:pt x="5674" y="11892"/>
                </a:lnTo>
                <a:lnTo>
                  <a:pt x="5677" y="11890"/>
                </a:lnTo>
                <a:lnTo>
                  <a:pt x="5681" y="11889"/>
                </a:lnTo>
                <a:lnTo>
                  <a:pt x="5684" y="11887"/>
                </a:lnTo>
                <a:lnTo>
                  <a:pt x="5686" y="11880"/>
                </a:lnTo>
                <a:lnTo>
                  <a:pt x="5686" y="11877"/>
                </a:lnTo>
                <a:lnTo>
                  <a:pt x="5682" y="11873"/>
                </a:lnTo>
                <a:lnTo>
                  <a:pt x="5679" y="11873"/>
                </a:lnTo>
                <a:lnTo>
                  <a:pt x="5667" y="11873"/>
                </a:lnTo>
                <a:lnTo>
                  <a:pt x="5657" y="11873"/>
                </a:lnTo>
                <a:close/>
                <a:moveTo>
                  <a:pt x="1917" y="6722"/>
                </a:moveTo>
                <a:lnTo>
                  <a:pt x="1917" y="6728"/>
                </a:lnTo>
                <a:lnTo>
                  <a:pt x="1919" y="6731"/>
                </a:lnTo>
                <a:lnTo>
                  <a:pt x="1921" y="6733"/>
                </a:lnTo>
                <a:lnTo>
                  <a:pt x="1923" y="6734"/>
                </a:lnTo>
                <a:lnTo>
                  <a:pt x="1931" y="6736"/>
                </a:lnTo>
                <a:lnTo>
                  <a:pt x="1938" y="6736"/>
                </a:lnTo>
                <a:lnTo>
                  <a:pt x="1936" y="6731"/>
                </a:lnTo>
                <a:lnTo>
                  <a:pt x="1931" y="6726"/>
                </a:lnTo>
                <a:lnTo>
                  <a:pt x="1926" y="6722"/>
                </a:lnTo>
                <a:lnTo>
                  <a:pt x="1917" y="6722"/>
                </a:lnTo>
                <a:close/>
                <a:moveTo>
                  <a:pt x="2518" y="4539"/>
                </a:moveTo>
                <a:lnTo>
                  <a:pt x="2513" y="4537"/>
                </a:lnTo>
                <a:lnTo>
                  <a:pt x="2506" y="4534"/>
                </a:lnTo>
                <a:lnTo>
                  <a:pt x="2501" y="4532"/>
                </a:lnTo>
                <a:lnTo>
                  <a:pt x="2491" y="4532"/>
                </a:lnTo>
                <a:lnTo>
                  <a:pt x="2491" y="4541"/>
                </a:lnTo>
                <a:lnTo>
                  <a:pt x="2492" y="4546"/>
                </a:lnTo>
                <a:lnTo>
                  <a:pt x="2497" y="4549"/>
                </a:lnTo>
                <a:lnTo>
                  <a:pt x="2503" y="4551"/>
                </a:lnTo>
                <a:lnTo>
                  <a:pt x="2508" y="4551"/>
                </a:lnTo>
                <a:lnTo>
                  <a:pt x="2513" y="4549"/>
                </a:lnTo>
                <a:lnTo>
                  <a:pt x="2516" y="4546"/>
                </a:lnTo>
                <a:lnTo>
                  <a:pt x="2518" y="4539"/>
                </a:lnTo>
                <a:close/>
                <a:moveTo>
                  <a:pt x="1658" y="6675"/>
                </a:moveTo>
                <a:lnTo>
                  <a:pt x="1662" y="6675"/>
                </a:lnTo>
                <a:lnTo>
                  <a:pt x="1665" y="6675"/>
                </a:lnTo>
                <a:lnTo>
                  <a:pt x="1677" y="6680"/>
                </a:lnTo>
                <a:lnTo>
                  <a:pt x="1687" y="6682"/>
                </a:lnTo>
                <a:lnTo>
                  <a:pt x="1698" y="6680"/>
                </a:lnTo>
                <a:lnTo>
                  <a:pt x="1703" y="6678"/>
                </a:lnTo>
                <a:lnTo>
                  <a:pt x="1706" y="6675"/>
                </a:lnTo>
                <a:lnTo>
                  <a:pt x="1706" y="6668"/>
                </a:lnTo>
                <a:lnTo>
                  <a:pt x="1704" y="6663"/>
                </a:lnTo>
                <a:lnTo>
                  <a:pt x="1699" y="6654"/>
                </a:lnTo>
                <a:lnTo>
                  <a:pt x="1687" y="6654"/>
                </a:lnTo>
                <a:lnTo>
                  <a:pt x="1682" y="6653"/>
                </a:lnTo>
                <a:lnTo>
                  <a:pt x="1680" y="6651"/>
                </a:lnTo>
                <a:lnTo>
                  <a:pt x="1679" y="6647"/>
                </a:lnTo>
                <a:lnTo>
                  <a:pt x="1624" y="6647"/>
                </a:lnTo>
                <a:lnTo>
                  <a:pt x="1619" y="6649"/>
                </a:lnTo>
                <a:lnTo>
                  <a:pt x="1617" y="6651"/>
                </a:lnTo>
                <a:lnTo>
                  <a:pt x="1617" y="6654"/>
                </a:lnTo>
                <a:lnTo>
                  <a:pt x="1628" y="6654"/>
                </a:lnTo>
                <a:lnTo>
                  <a:pt x="1631" y="6656"/>
                </a:lnTo>
                <a:lnTo>
                  <a:pt x="1634" y="6658"/>
                </a:lnTo>
                <a:lnTo>
                  <a:pt x="1636" y="6661"/>
                </a:lnTo>
                <a:lnTo>
                  <a:pt x="1638" y="6665"/>
                </a:lnTo>
                <a:lnTo>
                  <a:pt x="1638" y="6675"/>
                </a:lnTo>
                <a:lnTo>
                  <a:pt x="1641" y="6675"/>
                </a:lnTo>
                <a:lnTo>
                  <a:pt x="1645" y="6675"/>
                </a:lnTo>
                <a:lnTo>
                  <a:pt x="1650" y="6673"/>
                </a:lnTo>
                <a:lnTo>
                  <a:pt x="1655" y="6670"/>
                </a:lnTo>
                <a:lnTo>
                  <a:pt x="1658" y="6668"/>
                </a:lnTo>
                <a:lnTo>
                  <a:pt x="1658" y="6675"/>
                </a:lnTo>
                <a:close/>
                <a:moveTo>
                  <a:pt x="1651" y="6559"/>
                </a:moveTo>
                <a:lnTo>
                  <a:pt x="1651" y="6550"/>
                </a:lnTo>
                <a:lnTo>
                  <a:pt x="1651" y="6543"/>
                </a:lnTo>
                <a:lnTo>
                  <a:pt x="1650" y="6538"/>
                </a:lnTo>
                <a:lnTo>
                  <a:pt x="1646" y="6533"/>
                </a:lnTo>
                <a:lnTo>
                  <a:pt x="1643" y="6530"/>
                </a:lnTo>
                <a:lnTo>
                  <a:pt x="1638" y="6528"/>
                </a:lnTo>
                <a:lnTo>
                  <a:pt x="1631" y="6526"/>
                </a:lnTo>
                <a:lnTo>
                  <a:pt x="1624" y="6525"/>
                </a:lnTo>
                <a:lnTo>
                  <a:pt x="1628" y="6537"/>
                </a:lnTo>
                <a:lnTo>
                  <a:pt x="1631" y="6549"/>
                </a:lnTo>
                <a:lnTo>
                  <a:pt x="1634" y="6554"/>
                </a:lnTo>
                <a:lnTo>
                  <a:pt x="1640" y="6557"/>
                </a:lnTo>
                <a:lnTo>
                  <a:pt x="1645" y="6559"/>
                </a:lnTo>
                <a:lnTo>
                  <a:pt x="1651" y="6559"/>
                </a:lnTo>
                <a:close/>
                <a:moveTo>
                  <a:pt x="1617" y="6600"/>
                </a:moveTo>
                <a:lnTo>
                  <a:pt x="1614" y="6607"/>
                </a:lnTo>
                <a:lnTo>
                  <a:pt x="1612" y="6613"/>
                </a:lnTo>
                <a:lnTo>
                  <a:pt x="1614" y="6620"/>
                </a:lnTo>
                <a:lnTo>
                  <a:pt x="1617" y="6627"/>
                </a:lnTo>
                <a:lnTo>
                  <a:pt x="1624" y="6630"/>
                </a:lnTo>
                <a:lnTo>
                  <a:pt x="1633" y="6634"/>
                </a:lnTo>
                <a:lnTo>
                  <a:pt x="1638" y="6636"/>
                </a:lnTo>
                <a:lnTo>
                  <a:pt x="1641" y="6634"/>
                </a:lnTo>
                <a:lnTo>
                  <a:pt x="1645" y="6632"/>
                </a:lnTo>
                <a:lnTo>
                  <a:pt x="1645" y="6627"/>
                </a:lnTo>
                <a:lnTo>
                  <a:pt x="1640" y="6625"/>
                </a:lnTo>
                <a:lnTo>
                  <a:pt x="1636" y="6622"/>
                </a:lnTo>
                <a:lnTo>
                  <a:pt x="1633" y="6618"/>
                </a:lnTo>
                <a:lnTo>
                  <a:pt x="1631" y="6613"/>
                </a:lnTo>
                <a:lnTo>
                  <a:pt x="1629" y="6608"/>
                </a:lnTo>
                <a:lnTo>
                  <a:pt x="1628" y="6605"/>
                </a:lnTo>
                <a:lnTo>
                  <a:pt x="1624" y="6601"/>
                </a:lnTo>
                <a:lnTo>
                  <a:pt x="1617" y="6600"/>
                </a:lnTo>
                <a:close/>
                <a:moveTo>
                  <a:pt x="8284" y="8190"/>
                </a:moveTo>
                <a:lnTo>
                  <a:pt x="8275" y="8183"/>
                </a:lnTo>
                <a:lnTo>
                  <a:pt x="8268" y="8174"/>
                </a:lnTo>
                <a:lnTo>
                  <a:pt x="8256" y="8157"/>
                </a:lnTo>
                <a:lnTo>
                  <a:pt x="8243" y="8138"/>
                </a:lnTo>
                <a:lnTo>
                  <a:pt x="8236" y="8130"/>
                </a:lnTo>
                <a:lnTo>
                  <a:pt x="8229" y="8121"/>
                </a:lnTo>
                <a:lnTo>
                  <a:pt x="8214" y="8109"/>
                </a:lnTo>
                <a:lnTo>
                  <a:pt x="8197" y="8099"/>
                </a:lnTo>
                <a:lnTo>
                  <a:pt x="8180" y="8091"/>
                </a:lnTo>
                <a:lnTo>
                  <a:pt x="8163" y="8080"/>
                </a:lnTo>
                <a:lnTo>
                  <a:pt x="8154" y="8074"/>
                </a:lnTo>
                <a:lnTo>
                  <a:pt x="8147" y="8069"/>
                </a:lnTo>
                <a:lnTo>
                  <a:pt x="8137" y="8057"/>
                </a:lnTo>
                <a:lnTo>
                  <a:pt x="8130" y="8051"/>
                </a:lnTo>
                <a:lnTo>
                  <a:pt x="8124" y="8046"/>
                </a:lnTo>
                <a:lnTo>
                  <a:pt x="8113" y="8043"/>
                </a:lnTo>
                <a:lnTo>
                  <a:pt x="8101" y="8041"/>
                </a:lnTo>
                <a:lnTo>
                  <a:pt x="8088" y="8041"/>
                </a:lnTo>
                <a:lnTo>
                  <a:pt x="8076" y="8045"/>
                </a:lnTo>
                <a:lnTo>
                  <a:pt x="8066" y="8048"/>
                </a:lnTo>
                <a:lnTo>
                  <a:pt x="8055" y="8053"/>
                </a:lnTo>
                <a:lnTo>
                  <a:pt x="8045" y="8058"/>
                </a:lnTo>
                <a:lnTo>
                  <a:pt x="8035" y="8062"/>
                </a:lnTo>
                <a:lnTo>
                  <a:pt x="8023" y="8065"/>
                </a:lnTo>
                <a:lnTo>
                  <a:pt x="8011" y="8065"/>
                </a:lnTo>
                <a:lnTo>
                  <a:pt x="7999" y="8062"/>
                </a:lnTo>
                <a:lnTo>
                  <a:pt x="7991" y="8058"/>
                </a:lnTo>
                <a:lnTo>
                  <a:pt x="7984" y="8053"/>
                </a:lnTo>
                <a:lnTo>
                  <a:pt x="7977" y="8048"/>
                </a:lnTo>
                <a:lnTo>
                  <a:pt x="7963" y="8036"/>
                </a:lnTo>
                <a:lnTo>
                  <a:pt x="7956" y="8033"/>
                </a:lnTo>
                <a:lnTo>
                  <a:pt x="7946" y="8029"/>
                </a:lnTo>
                <a:lnTo>
                  <a:pt x="7934" y="8028"/>
                </a:lnTo>
                <a:lnTo>
                  <a:pt x="7926" y="8028"/>
                </a:lnTo>
                <a:lnTo>
                  <a:pt x="7919" y="8031"/>
                </a:lnTo>
                <a:lnTo>
                  <a:pt x="7912" y="8034"/>
                </a:lnTo>
                <a:lnTo>
                  <a:pt x="7900" y="8043"/>
                </a:lnTo>
                <a:lnTo>
                  <a:pt x="7891" y="8046"/>
                </a:lnTo>
                <a:lnTo>
                  <a:pt x="7881" y="8048"/>
                </a:lnTo>
                <a:lnTo>
                  <a:pt x="7864" y="8050"/>
                </a:lnTo>
                <a:lnTo>
                  <a:pt x="7844" y="8046"/>
                </a:lnTo>
                <a:lnTo>
                  <a:pt x="7801" y="8041"/>
                </a:lnTo>
                <a:lnTo>
                  <a:pt x="7781" y="8040"/>
                </a:lnTo>
                <a:lnTo>
                  <a:pt x="7770" y="8040"/>
                </a:lnTo>
                <a:lnTo>
                  <a:pt x="7762" y="8041"/>
                </a:lnTo>
                <a:lnTo>
                  <a:pt x="7752" y="8043"/>
                </a:lnTo>
                <a:lnTo>
                  <a:pt x="7745" y="8046"/>
                </a:lnTo>
                <a:lnTo>
                  <a:pt x="7736" y="8051"/>
                </a:lnTo>
                <a:lnTo>
                  <a:pt x="7729" y="8058"/>
                </a:lnTo>
                <a:lnTo>
                  <a:pt x="7721" y="8043"/>
                </a:lnTo>
                <a:lnTo>
                  <a:pt x="7714" y="8036"/>
                </a:lnTo>
                <a:lnTo>
                  <a:pt x="7707" y="8029"/>
                </a:lnTo>
                <a:lnTo>
                  <a:pt x="7700" y="8024"/>
                </a:lnTo>
                <a:lnTo>
                  <a:pt x="7692" y="8021"/>
                </a:lnTo>
                <a:lnTo>
                  <a:pt x="7682" y="8019"/>
                </a:lnTo>
                <a:lnTo>
                  <a:pt x="7673" y="8019"/>
                </a:lnTo>
                <a:lnTo>
                  <a:pt x="7665" y="8022"/>
                </a:lnTo>
                <a:lnTo>
                  <a:pt x="7658" y="8026"/>
                </a:lnTo>
                <a:lnTo>
                  <a:pt x="7653" y="8031"/>
                </a:lnTo>
                <a:lnTo>
                  <a:pt x="7649" y="8038"/>
                </a:lnTo>
                <a:lnTo>
                  <a:pt x="7642" y="8051"/>
                </a:lnTo>
                <a:lnTo>
                  <a:pt x="7637" y="8058"/>
                </a:lnTo>
                <a:lnTo>
                  <a:pt x="7632" y="8065"/>
                </a:lnTo>
                <a:lnTo>
                  <a:pt x="7622" y="8070"/>
                </a:lnTo>
                <a:lnTo>
                  <a:pt x="7613" y="8075"/>
                </a:lnTo>
                <a:lnTo>
                  <a:pt x="7605" y="8077"/>
                </a:lnTo>
                <a:lnTo>
                  <a:pt x="7598" y="8079"/>
                </a:lnTo>
                <a:lnTo>
                  <a:pt x="7590" y="8079"/>
                </a:lnTo>
                <a:lnTo>
                  <a:pt x="7583" y="8079"/>
                </a:lnTo>
                <a:lnTo>
                  <a:pt x="7569" y="8075"/>
                </a:lnTo>
                <a:lnTo>
                  <a:pt x="7555" y="8070"/>
                </a:lnTo>
                <a:lnTo>
                  <a:pt x="7540" y="8063"/>
                </a:lnTo>
                <a:lnTo>
                  <a:pt x="7525" y="8057"/>
                </a:lnTo>
                <a:lnTo>
                  <a:pt x="7508" y="8053"/>
                </a:lnTo>
                <a:lnTo>
                  <a:pt x="7497" y="8051"/>
                </a:lnTo>
                <a:lnTo>
                  <a:pt x="7487" y="8053"/>
                </a:lnTo>
                <a:lnTo>
                  <a:pt x="7469" y="8057"/>
                </a:lnTo>
                <a:lnTo>
                  <a:pt x="7450" y="8058"/>
                </a:lnTo>
                <a:lnTo>
                  <a:pt x="7440" y="8060"/>
                </a:lnTo>
                <a:lnTo>
                  <a:pt x="7429" y="8058"/>
                </a:lnTo>
                <a:lnTo>
                  <a:pt x="7424" y="8055"/>
                </a:lnTo>
                <a:lnTo>
                  <a:pt x="7419" y="8051"/>
                </a:lnTo>
                <a:lnTo>
                  <a:pt x="7407" y="8041"/>
                </a:lnTo>
                <a:lnTo>
                  <a:pt x="7397" y="8031"/>
                </a:lnTo>
                <a:lnTo>
                  <a:pt x="7390" y="8026"/>
                </a:lnTo>
                <a:lnTo>
                  <a:pt x="7383" y="8024"/>
                </a:lnTo>
                <a:lnTo>
                  <a:pt x="7369" y="8024"/>
                </a:lnTo>
                <a:lnTo>
                  <a:pt x="7359" y="8024"/>
                </a:lnTo>
                <a:lnTo>
                  <a:pt x="7351" y="8028"/>
                </a:lnTo>
                <a:lnTo>
                  <a:pt x="7344" y="8031"/>
                </a:lnTo>
                <a:lnTo>
                  <a:pt x="7337" y="8036"/>
                </a:lnTo>
                <a:lnTo>
                  <a:pt x="7332" y="8043"/>
                </a:lnTo>
                <a:lnTo>
                  <a:pt x="7328" y="8051"/>
                </a:lnTo>
                <a:lnTo>
                  <a:pt x="7325" y="8060"/>
                </a:lnTo>
                <a:lnTo>
                  <a:pt x="7322" y="8077"/>
                </a:lnTo>
                <a:lnTo>
                  <a:pt x="7320" y="8098"/>
                </a:lnTo>
                <a:lnTo>
                  <a:pt x="7320" y="8135"/>
                </a:lnTo>
                <a:lnTo>
                  <a:pt x="7303" y="8132"/>
                </a:lnTo>
                <a:lnTo>
                  <a:pt x="7291" y="8130"/>
                </a:lnTo>
                <a:lnTo>
                  <a:pt x="7282" y="8130"/>
                </a:lnTo>
                <a:lnTo>
                  <a:pt x="7276" y="8132"/>
                </a:lnTo>
                <a:lnTo>
                  <a:pt x="7270" y="8135"/>
                </a:lnTo>
                <a:lnTo>
                  <a:pt x="7269" y="8138"/>
                </a:lnTo>
                <a:lnTo>
                  <a:pt x="7269" y="8145"/>
                </a:lnTo>
                <a:lnTo>
                  <a:pt x="7269" y="8150"/>
                </a:lnTo>
                <a:lnTo>
                  <a:pt x="7277" y="8181"/>
                </a:lnTo>
                <a:lnTo>
                  <a:pt x="7279" y="8190"/>
                </a:lnTo>
                <a:lnTo>
                  <a:pt x="7279" y="8198"/>
                </a:lnTo>
                <a:lnTo>
                  <a:pt x="7277" y="8207"/>
                </a:lnTo>
                <a:lnTo>
                  <a:pt x="7274" y="8213"/>
                </a:lnTo>
                <a:lnTo>
                  <a:pt x="7260" y="8210"/>
                </a:lnTo>
                <a:lnTo>
                  <a:pt x="7248" y="8210"/>
                </a:lnTo>
                <a:lnTo>
                  <a:pt x="7241" y="8213"/>
                </a:lnTo>
                <a:lnTo>
                  <a:pt x="7235" y="8217"/>
                </a:lnTo>
                <a:lnTo>
                  <a:pt x="7224" y="8229"/>
                </a:lnTo>
                <a:lnTo>
                  <a:pt x="7219" y="8236"/>
                </a:lnTo>
                <a:lnTo>
                  <a:pt x="7211" y="8241"/>
                </a:lnTo>
                <a:lnTo>
                  <a:pt x="7180" y="8261"/>
                </a:lnTo>
                <a:lnTo>
                  <a:pt x="7161" y="8271"/>
                </a:lnTo>
                <a:lnTo>
                  <a:pt x="7141" y="8278"/>
                </a:lnTo>
                <a:lnTo>
                  <a:pt x="7126" y="8280"/>
                </a:lnTo>
                <a:lnTo>
                  <a:pt x="7107" y="8282"/>
                </a:lnTo>
                <a:lnTo>
                  <a:pt x="7086" y="8282"/>
                </a:lnTo>
                <a:lnTo>
                  <a:pt x="7068" y="8282"/>
                </a:lnTo>
                <a:lnTo>
                  <a:pt x="7051" y="8285"/>
                </a:lnTo>
                <a:lnTo>
                  <a:pt x="7042" y="8287"/>
                </a:lnTo>
                <a:lnTo>
                  <a:pt x="7035" y="8290"/>
                </a:lnTo>
                <a:lnTo>
                  <a:pt x="7028" y="8295"/>
                </a:lnTo>
                <a:lnTo>
                  <a:pt x="7023" y="8300"/>
                </a:lnTo>
                <a:lnTo>
                  <a:pt x="7020" y="8309"/>
                </a:lnTo>
                <a:lnTo>
                  <a:pt x="7018" y="8317"/>
                </a:lnTo>
                <a:lnTo>
                  <a:pt x="7010" y="8316"/>
                </a:lnTo>
                <a:lnTo>
                  <a:pt x="7004" y="8292"/>
                </a:lnTo>
                <a:lnTo>
                  <a:pt x="6999" y="8270"/>
                </a:lnTo>
                <a:lnTo>
                  <a:pt x="6993" y="8251"/>
                </a:lnTo>
                <a:lnTo>
                  <a:pt x="6986" y="8236"/>
                </a:lnTo>
                <a:lnTo>
                  <a:pt x="6977" y="8219"/>
                </a:lnTo>
                <a:lnTo>
                  <a:pt x="6969" y="8200"/>
                </a:lnTo>
                <a:lnTo>
                  <a:pt x="6953" y="8162"/>
                </a:lnTo>
                <a:lnTo>
                  <a:pt x="6945" y="8144"/>
                </a:lnTo>
                <a:lnTo>
                  <a:pt x="6936" y="8125"/>
                </a:lnTo>
                <a:lnTo>
                  <a:pt x="6926" y="8108"/>
                </a:lnTo>
                <a:lnTo>
                  <a:pt x="6916" y="8094"/>
                </a:lnTo>
                <a:lnTo>
                  <a:pt x="6902" y="8108"/>
                </a:lnTo>
                <a:lnTo>
                  <a:pt x="6899" y="8101"/>
                </a:lnTo>
                <a:lnTo>
                  <a:pt x="6895" y="8092"/>
                </a:lnTo>
                <a:lnTo>
                  <a:pt x="6890" y="8072"/>
                </a:lnTo>
                <a:lnTo>
                  <a:pt x="6887" y="8062"/>
                </a:lnTo>
                <a:lnTo>
                  <a:pt x="6883" y="8053"/>
                </a:lnTo>
                <a:lnTo>
                  <a:pt x="6878" y="8045"/>
                </a:lnTo>
                <a:lnTo>
                  <a:pt x="6871" y="8038"/>
                </a:lnTo>
                <a:lnTo>
                  <a:pt x="6861" y="8034"/>
                </a:lnTo>
                <a:lnTo>
                  <a:pt x="6853" y="8033"/>
                </a:lnTo>
                <a:lnTo>
                  <a:pt x="6832" y="8031"/>
                </a:lnTo>
                <a:lnTo>
                  <a:pt x="6824" y="8031"/>
                </a:lnTo>
                <a:lnTo>
                  <a:pt x="6813" y="8029"/>
                </a:lnTo>
                <a:lnTo>
                  <a:pt x="6805" y="8024"/>
                </a:lnTo>
                <a:lnTo>
                  <a:pt x="6798" y="8016"/>
                </a:lnTo>
                <a:lnTo>
                  <a:pt x="6793" y="8028"/>
                </a:lnTo>
                <a:lnTo>
                  <a:pt x="6788" y="8034"/>
                </a:lnTo>
                <a:lnTo>
                  <a:pt x="6784" y="8038"/>
                </a:lnTo>
                <a:lnTo>
                  <a:pt x="6779" y="8040"/>
                </a:lnTo>
                <a:lnTo>
                  <a:pt x="6774" y="8040"/>
                </a:lnTo>
                <a:lnTo>
                  <a:pt x="6771" y="8038"/>
                </a:lnTo>
                <a:lnTo>
                  <a:pt x="6762" y="8029"/>
                </a:lnTo>
                <a:lnTo>
                  <a:pt x="6754" y="8017"/>
                </a:lnTo>
                <a:lnTo>
                  <a:pt x="6747" y="8005"/>
                </a:lnTo>
                <a:lnTo>
                  <a:pt x="6742" y="7995"/>
                </a:lnTo>
                <a:lnTo>
                  <a:pt x="6738" y="7988"/>
                </a:lnTo>
                <a:lnTo>
                  <a:pt x="6731" y="7983"/>
                </a:lnTo>
                <a:lnTo>
                  <a:pt x="6725" y="7981"/>
                </a:lnTo>
                <a:lnTo>
                  <a:pt x="6713" y="7978"/>
                </a:lnTo>
                <a:lnTo>
                  <a:pt x="6701" y="7976"/>
                </a:lnTo>
                <a:lnTo>
                  <a:pt x="6694" y="7975"/>
                </a:lnTo>
                <a:lnTo>
                  <a:pt x="6687" y="7969"/>
                </a:lnTo>
                <a:lnTo>
                  <a:pt x="6685" y="7966"/>
                </a:lnTo>
                <a:lnTo>
                  <a:pt x="6682" y="7963"/>
                </a:lnTo>
                <a:lnTo>
                  <a:pt x="6677" y="7951"/>
                </a:lnTo>
                <a:lnTo>
                  <a:pt x="6673" y="7940"/>
                </a:lnTo>
                <a:lnTo>
                  <a:pt x="6670" y="7930"/>
                </a:lnTo>
                <a:lnTo>
                  <a:pt x="6668" y="7940"/>
                </a:lnTo>
                <a:lnTo>
                  <a:pt x="6663" y="7947"/>
                </a:lnTo>
                <a:lnTo>
                  <a:pt x="6658" y="7954"/>
                </a:lnTo>
                <a:lnTo>
                  <a:pt x="6651" y="7959"/>
                </a:lnTo>
                <a:lnTo>
                  <a:pt x="6644" y="7961"/>
                </a:lnTo>
                <a:lnTo>
                  <a:pt x="6636" y="7961"/>
                </a:lnTo>
                <a:lnTo>
                  <a:pt x="6627" y="7959"/>
                </a:lnTo>
                <a:lnTo>
                  <a:pt x="6619" y="7952"/>
                </a:lnTo>
                <a:lnTo>
                  <a:pt x="6622" y="7949"/>
                </a:lnTo>
                <a:lnTo>
                  <a:pt x="6624" y="7944"/>
                </a:lnTo>
                <a:lnTo>
                  <a:pt x="6624" y="7939"/>
                </a:lnTo>
                <a:lnTo>
                  <a:pt x="6622" y="7935"/>
                </a:lnTo>
                <a:lnTo>
                  <a:pt x="6615" y="7927"/>
                </a:lnTo>
                <a:lnTo>
                  <a:pt x="6604" y="7920"/>
                </a:lnTo>
                <a:lnTo>
                  <a:pt x="6590" y="7913"/>
                </a:lnTo>
                <a:lnTo>
                  <a:pt x="6575" y="7908"/>
                </a:lnTo>
                <a:lnTo>
                  <a:pt x="6559" y="7906"/>
                </a:lnTo>
                <a:lnTo>
                  <a:pt x="6544" y="7906"/>
                </a:lnTo>
                <a:lnTo>
                  <a:pt x="6544" y="7901"/>
                </a:lnTo>
                <a:lnTo>
                  <a:pt x="6547" y="7898"/>
                </a:lnTo>
                <a:lnTo>
                  <a:pt x="6549" y="7894"/>
                </a:lnTo>
                <a:lnTo>
                  <a:pt x="6556" y="7893"/>
                </a:lnTo>
                <a:lnTo>
                  <a:pt x="6559" y="7893"/>
                </a:lnTo>
                <a:lnTo>
                  <a:pt x="6561" y="7891"/>
                </a:lnTo>
                <a:lnTo>
                  <a:pt x="6566" y="7886"/>
                </a:lnTo>
                <a:lnTo>
                  <a:pt x="6568" y="7881"/>
                </a:lnTo>
                <a:lnTo>
                  <a:pt x="6566" y="7877"/>
                </a:lnTo>
                <a:lnTo>
                  <a:pt x="6564" y="7876"/>
                </a:lnTo>
                <a:lnTo>
                  <a:pt x="6554" y="7871"/>
                </a:lnTo>
                <a:lnTo>
                  <a:pt x="6544" y="7864"/>
                </a:lnTo>
                <a:lnTo>
                  <a:pt x="6544" y="7830"/>
                </a:lnTo>
                <a:lnTo>
                  <a:pt x="6547" y="7823"/>
                </a:lnTo>
                <a:lnTo>
                  <a:pt x="6549" y="7819"/>
                </a:lnTo>
                <a:lnTo>
                  <a:pt x="6552" y="7818"/>
                </a:lnTo>
                <a:lnTo>
                  <a:pt x="6561" y="7814"/>
                </a:lnTo>
                <a:lnTo>
                  <a:pt x="6569" y="7813"/>
                </a:lnTo>
                <a:lnTo>
                  <a:pt x="6576" y="7809"/>
                </a:lnTo>
                <a:lnTo>
                  <a:pt x="6580" y="7804"/>
                </a:lnTo>
                <a:lnTo>
                  <a:pt x="6583" y="7795"/>
                </a:lnTo>
                <a:lnTo>
                  <a:pt x="6586" y="7782"/>
                </a:lnTo>
                <a:lnTo>
                  <a:pt x="6588" y="7775"/>
                </a:lnTo>
                <a:lnTo>
                  <a:pt x="6593" y="7768"/>
                </a:lnTo>
                <a:lnTo>
                  <a:pt x="6600" y="7763"/>
                </a:lnTo>
                <a:lnTo>
                  <a:pt x="6610" y="7760"/>
                </a:lnTo>
                <a:lnTo>
                  <a:pt x="6619" y="7755"/>
                </a:lnTo>
                <a:lnTo>
                  <a:pt x="6622" y="7751"/>
                </a:lnTo>
                <a:lnTo>
                  <a:pt x="6624" y="7748"/>
                </a:lnTo>
                <a:lnTo>
                  <a:pt x="6626" y="7741"/>
                </a:lnTo>
                <a:lnTo>
                  <a:pt x="6626" y="7734"/>
                </a:lnTo>
                <a:lnTo>
                  <a:pt x="6626" y="7726"/>
                </a:lnTo>
                <a:lnTo>
                  <a:pt x="6627" y="7719"/>
                </a:lnTo>
                <a:lnTo>
                  <a:pt x="6633" y="7710"/>
                </a:lnTo>
                <a:lnTo>
                  <a:pt x="6639" y="7703"/>
                </a:lnTo>
                <a:lnTo>
                  <a:pt x="6648" y="7697"/>
                </a:lnTo>
                <a:lnTo>
                  <a:pt x="6655" y="7690"/>
                </a:lnTo>
                <a:lnTo>
                  <a:pt x="6658" y="7685"/>
                </a:lnTo>
                <a:lnTo>
                  <a:pt x="6658" y="7678"/>
                </a:lnTo>
                <a:lnTo>
                  <a:pt x="6660" y="7664"/>
                </a:lnTo>
                <a:lnTo>
                  <a:pt x="6651" y="7661"/>
                </a:lnTo>
                <a:lnTo>
                  <a:pt x="6644" y="7661"/>
                </a:lnTo>
                <a:lnTo>
                  <a:pt x="6638" y="7662"/>
                </a:lnTo>
                <a:lnTo>
                  <a:pt x="6631" y="7666"/>
                </a:lnTo>
                <a:lnTo>
                  <a:pt x="6621" y="7668"/>
                </a:lnTo>
                <a:lnTo>
                  <a:pt x="6615" y="7669"/>
                </a:lnTo>
                <a:lnTo>
                  <a:pt x="6610" y="7666"/>
                </a:lnTo>
                <a:lnTo>
                  <a:pt x="6605" y="7657"/>
                </a:lnTo>
                <a:lnTo>
                  <a:pt x="6602" y="7654"/>
                </a:lnTo>
                <a:lnTo>
                  <a:pt x="6602" y="7651"/>
                </a:lnTo>
                <a:lnTo>
                  <a:pt x="6600" y="7649"/>
                </a:lnTo>
                <a:lnTo>
                  <a:pt x="6597" y="7645"/>
                </a:lnTo>
                <a:lnTo>
                  <a:pt x="6592" y="7645"/>
                </a:lnTo>
                <a:lnTo>
                  <a:pt x="6588" y="7645"/>
                </a:lnTo>
                <a:lnTo>
                  <a:pt x="6583" y="7647"/>
                </a:lnTo>
                <a:lnTo>
                  <a:pt x="6580" y="7645"/>
                </a:lnTo>
                <a:lnTo>
                  <a:pt x="6578" y="7644"/>
                </a:lnTo>
                <a:lnTo>
                  <a:pt x="6578" y="7640"/>
                </a:lnTo>
                <a:lnTo>
                  <a:pt x="6578" y="7635"/>
                </a:lnTo>
                <a:lnTo>
                  <a:pt x="6581" y="7628"/>
                </a:lnTo>
                <a:lnTo>
                  <a:pt x="6585" y="7623"/>
                </a:lnTo>
                <a:lnTo>
                  <a:pt x="6581" y="7620"/>
                </a:lnTo>
                <a:lnTo>
                  <a:pt x="6578" y="7618"/>
                </a:lnTo>
                <a:lnTo>
                  <a:pt x="6568" y="7616"/>
                </a:lnTo>
                <a:lnTo>
                  <a:pt x="6556" y="7615"/>
                </a:lnTo>
                <a:lnTo>
                  <a:pt x="6544" y="7615"/>
                </a:lnTo>
                <a:lnTo>
                  <a:pt x="6544" y="7601"/>
                </a:lnTo>
                <a:lnTo>
                  <a:pt x="6551" y="7594"/>
                </a:lnTo>
                <a:lnTo>
                  <a:pt x="6559" y="7587"/>
                </a:lnTo>
                <a:lnTo>
                  <a:pt x="6556" y="7584"/>
                </a:lnTo>
                <a:lnTo>
                  <a:pt x="6552" y="7581"/>
                </a:lnTo>
                <a:lnTo>
                  <a:pt x="6552" y="7576"/>
                </a:lnTo>
                <a:lnTo>
                  <a:pt x="6552" y="7569"/>
                </a:lnTo>
                <a:lnTo>
                  <a:pt x="6556" y="7560"/>
                </a:lnTo>
                <a:lnTo>
                  <a:pt x="6563" y="7565"/>
                </a:lnTo>
                <a:lnTo>
                  <a:pt x="6573" y="7570"/>
                </a:lnTo>
                <a:lnTo>
                  <a:pt x="6578" y="7572"/>
                </a:lnTo>
                <a:lnTo>
                  <a:pt x="6581" y="7572"/>
                </a:lnTo>
                <a:lnTo>
                  <a:pt x="6590" y="7569"/>
                </a:lnTo>
                <a:lnTo>
                  <a:pt x="6600" y="7562"/>
                </a:lnTo>
                <a:lnTo>
                  <a:pt x="6614" y="7557"/>
                </a:lnTo>
                <a:lnTo>
                  <a:pt x="6626" y="7557"/>
                </a:lnTo>
                <a:lnTo>
                  <a:pt x="6651" y="7558"/>
                </a:lnTo>
                <a:lnTo>
                  <a:pt x="6667" y="7558"/>
                </a:lnTo>
                <a:lnTo>
                  <a:pt x="6677" y="7553"/>
                </a:lnTo>
                <a:lnTo>
                  <a:pt x="6685" y="7548"/>
                </a:lnTo>
                <a:lnTo>
                  <a:pt x="6696" y="7540"/>
                </a:lnTo>
                <a:lnTo>
                  <a:pt x="6704" y="7533"/>
                </a:lnTo>
                <a:lnTo>
                  <a:pt x="6714" y="7529"/>
                </a:lnTo>
                <a:lnTo>
                  <a:pt x="6733" y="7521"/>
                </a:lnTo>
                <a:lnTo>
                  <a:pt x="6742" y="7518"/>
                </a:lnTo>
                <a:lnTo>
                  <a:pt x="6747" y="7512"/>
                </a:lnTo>
                <a:lnTo>
                  <a:pt x="6752" y="7506"/>
                </a:lnTo>
                <a:lnTo>
                  <a:pt x="6754" y="7495"/>
                </a:lnTo>
                <a:lnTo>
                  <a:pt x="6754" y="7473"/>
                </a:lnTo>
                <a:lnTo>
                  <a:pt x="6754" y="7461"/>
                </a:lnTo>
                <a:lnTo>
                  <a:pt x="6752" y="7451"/>
                </a:lnTo>
                <a:lnTo>
                  <a:pt x="6748" y="7442"/>
                </a:lnTo>
                <a:lnTo>
                  <a:pt x="6743" y="7437"/>
                </a:lnTo>
                <a:lnTo>
                  <a:pt x="6738" y="7434"/>
                </a:lnTo>
                <a:lnTo>
                  <a:pt x="6731" y="7429"/>
                </a:lnTo>
                <a:lnTo>
                  <a:pt x="6725" y="7422"/>
                </a:lnTo>
                <a:lnTo>
                  <a:pt x="6719" y="7417"/>
                </a:lnTo>
                <a:lnTo>
                  <a:pt x="6719" y="7415"/>
                </a:lnTo>
                <a:lnTo>
                  <a:pt x="6721" y="7412"/>
                </a:lnTo>
                <a:lnTo>
                  <a:pt x="6728" y="7403"/>
                </a:lnTo>
                <a:lnTo>
                  <a:pt x="6735" y="7398"/>
                </a:lnTo>
                <a:lnTo>
                  <a:pt x="6742" y="7396"/>
                </a:lnTo>
                <a:lnTo>
                  <a:pt x="6747" y="7398"/>
                </a:lnTo>
                <a:lnTo>
                  <a:pt x="6752" y="7400"/>
                </a:lnTo>
                <a:lnTo>
                  <a:pt x="6762" y="7406"/>
                </a:lnTo>
                <a:lnTo>
                  <a:pt x="6767" y="7406"/>
                </a:lnTo>
                <a:lnTo>
                  <a:pt x="6772" y="7406"/>
                </a:lnTo>
                <a:lnTo>
                  <a:pt x="6776" y="7405"/>
                </a:lnTo>
                <a:lnTo>
                  <a:pt x="6776" y="7403"/>
                </a:lnTo>
                <a:lnTo>
                  <a:pt x="6776" y="7398"/>
                </a:lnTo>
                <a:lnTo>
                  <a:pt x="6776" y="7395"/>
                </a:lnTo>
                <a:lnTo>
                  <a:pt x="6777" y="7389"/>
                </a:lnTo>
                <a:lnTo>
                  <a:pt x="6777" y="7388"/>
                </a:lnTo>
                <a:lnTo>
                  <a:pt x="6777" y="7384"/>
                </a:lnTo>
                <a:lnTo>
                  <a:pt x="6777" y="7381"/>
                </a:lnTo>
                <a:lnTo>
                  <a:pt x="6777" y="7377"/>
                </a:lnTo>
                <a:lnTo>
                  <a:pt x="6781" y="7376"/>
                </a:lnTo>
                <a:lnTo>
                  <a:pt x="6786" y="7376"/>
                </a:lnTo>
                <a:lnTo>
                  <a:pt x="6789" y="7374"/>
                </a:lnTo>
                <a:lnTo>
                  <a:pt x="6795" y="7374"/>
                </a:lnTo>
                <a:lnTo>
                  <a:pt x="6810" y="7360"/>
                </a:lnTo>
                <a:lnTo>
                  <a:pt x="6817" y="7354"/>
                </a:lnTo>
                <a:lnTo>
                  <a:pt x="6822" y="7347"/>
                </a:lnTo>
                <a:lnTo>
                  <a:pt x="6824" y="7342"/>
                </a:lnTo>
                <a:lnTo>
                  <a:pt x="6825" y="7337"/>
                </a:lnTo>
                <a:lnTo>
                  <a:pt x="6827" y="7326"/>
                </a:lnTo>
                <a:lnTo>
                  <a:pt x="6829" y="7316"/>
                </a:lnTo>
                <a:lnTo>
                  <a:pt x="6830" y="7311"/>
                </a:lnTo>
                <a:lnTo>
                  <a:pt x="6834" y="7306"/>
                </a:lnTo>
                <a:lnTo>
                  <a:pt x="6842" y="7301"/>
                </a:lnTo>
                <a:lnTo>
                  <a:pt x="6849" y="7297"/>
                </a:lnTo>
                <a:lnTo>
                  <a:pt x="6856" y="7294"/>
                </a:lnTo>
                <a:lnTo>
                  <a:pt x="6859" y="7291"/>
                </a:lnTo>
                <a:lnTo>
                  <a:pt x="6863" y="7287"/>
                </a:lnTo>
                <a:lnTo>
                  <a:pt x="6865" y="7282"/>
                </a:lnTo>
                <a:lnTo>
                  <a:pt x="6865" y="7277"/>
                </a:lnTo>
                <a:lnTo>
                  <a:pt x="6863" y="7267"/>
                </a:lnTo>
                <a:lnTo>
                  <a:pt x="6858" y="7258"/>
                </a:lnTo>
                <a:lnTo>
                  <a:pt x="6854" y="7255"/>
                </a:lnTo>
                <a:lnTo>
                  <a:pt x="6851" y="7251"/>
                </a:lnTo>
                <a:lnTo>
                  <a:pt x="6844" y="7250"/>
                </a:lnTo>
                <a:lnTo>
                  <a:pt x="6839" y="7250"/>
                </a:lnTo>
                <a:lnTo>
                  <a:pt x="6836" y="7251"/>
                </a:lnTo>
                <a:lnTo>
                  <a:pt x="6832" y="7255"/>
                </a:lnTo>
                <a:lnTo>
                  <a:pt x="6825" y="7260"/>
                </a:lnTo>
                <a:lnTo>
                  <a:pt x="6822" y="7262"/>
                </a:lnTo>
                <a:lnTo>
                  <a:pt x="6817" y="7263"/>
                </a:lnTo>
                <a:lnTo>
                  <a:pt x="6810" y="7262"/>
                </a:lnTo>
                <a:lnTo>
                  <a:pt x="6806" y="7258"/>
                </a:lnTo>
                <a:lnTo>
                  <a:pt x="6805" y="7255"/>
                </a:lnTo>
                <a:lnTo>
                  <a:pt x="6805" y="7251"/>
                </a:lnTo>
                <a:lnTo>
                  <a:pt x="6808" y="7241"/>
                </a:lnTo>
                <a:lnTo>
                  <a:pt x="6813" y="7233"/>
                </a:lnTo>
                <a:lnTo>
                  <a:pt x="6824" y="7219"/>
                </a:lnTo>
                <a:lnTo>
                  <a:pt x="6827" y="7210"/>
                </a:lnTo>
                <a:lnTo>
                  <a:pt x="6830" y="7200"/>
                </a:lnTo>
                <a:lnTo>
                  <a:pt x="6820" y="7200"/>
                </a:lnTo>
                <a:lnTo>
                  <a:pt x="6812" y="7197"/>
                </a:lnTo>
                <a:lnTo>
                  <a:pt x="6793" y="7188"/>
                </a:lnTo>
                <a:lnTo>
                  <a:pt x="6783" y="7185"/>
                </a:lnTo>
                <a:lnTo>
                  <a:pt x="6774" y="7178"/>
                </a:lnTo>
                <a:lnTo>
                  <a:pt x="6772" y="7176"/>
                </a:lnTo>
                <a:lnTo>
                  <a:pt x="6772" y="7173"/>
                </a:lnTo>
                <a:lnTo>
                  <a:pt x="6771" y="7169"/>
                </a:lnTo>
                <a:lnTo>
                  <a:pt x="6769" y="7166"/>
                </a:lnTo>
                <a:lnTo>
                  <a:pt x="6762" y="7163"/>
                </a:lnTo>
                <a:lnTo>
                  <a:pt x="6759" y="7161"/>
                </a:lnTo>
                <a:lnTo>
                  <a:pt x="6754" y="7163"/>
                </a:lnTo>
                <a:lnTo>
                  <a:pt x="6750" y="7164"/>
                </a:lnTo>
                <a:lnTo>
                  <a:pt x="6745" y="7171"/>
                </a:lnTo>
                <a:lnTo>
                  <a:pt x="6740" y="7178"/>
                </a:lnTo>
                <a:lnTo>
                  <a:pt x="6731" y="7185"/>
                </a:lnTo>
                <a:lnTo>
                  <a:pt x="6723" y="7190"/>
                </a:lnTo>
                <a:lnTo>
                  <a:pt x="6716" y="7197"/>
                </a:lnTo>
                <a:lnTo>
                  <a:pt x="6711" y="7205"/>
                </a:lnTo>
                <a:lnTo>
                  <a:pt x="6708" y="7202"/>
                </a:lnTo>
                <a:lnTo>
                  <a:pt x="6706" y="7197"/>
                </a:lnTo>
                <a:lnTo>
                  <a:pt x="6704" y="7192"/>
                </a:lnTo>
                <a:lnTo>
                  <a:pt x="6706" y="7185"/>
                </a:lnTo>
                <a:lnTo>
                  <a:pt x="6711" y="7175"/>
                </a:lnTo>
                <a:lnTo>
                  <a:pt x="6718" y="7166"/>
                </a:lnTo>
                <a:lnTo>
                  <a:pt x="6709" y="7164"/>
                </a:lnTo>
                <a:lnTo>
                  <a:pt x="6704" y="7161"/>
                </a:lnTo>
                <a:lnTo>
                  <a:pt x="6702" y="7156"/>
                </a:lnTo>
                <a:lnTo>
                  <a:pt x="6704" y="7151"/>
                </a:lnTo>
                <a:lnTo>
                  <a:pt x="6709" y="7139"/>
                </a:lnTo>
                <a:lnTo>
                  <a:pt x="6716" y="7130"/>
                </a:lnTo>
                <a:lnTo>
                  <a:pt x="6718" y="7123"/>
                </a:lnTo>
                <a:lnTo>
                  <a:pt x="6719" y="7118"/>
                </a:lnTo>
                <a:lnTo>
                  <a:pt x="6719" y="7105"/>
                </a:lnTo>
                <a:lnTo>
                  <a:pt x="6718" y="7079"/>
                </a:lnTo>
                <a:lnTo>
                  <a:pt x="6718" y="7065"/>
                </a:lnTo>
                <a:lnTo>
                  <a:pt x="6719" y="7060"/>
                </a:lnTo>
                <a:lnTo>
                  <a:pt x="6721" y="7057"/>
                </a:lnTo>
                <a:lnTo>
                  <a:pt x="6728" y="7054"/>
                </a:lnTo>
                <a:lnTo>
                  <a:pt x="6737" y="7045"/>
                </a:lnTo>
                <a:lnTo>
                  <a:pt x="6740" y="7040"/>
                </a:lnTo>
                <a:lnTo>
                  <a:pt x="6742" y="7036"/>
                </a:lnTo>
                <a:lnTo>
                  <a:pt x="6743" y="7026"/>
                </a:lnTo>
                <a:lnTo>
                  <a:pt x="6742" y="7018"/>
                </a:lnTo>
                <a:lnTo>
                  <a:pt x="6738" y="7007"/>
                </a:lnTo>
                <a:lnTo>
                  <a:pt x="6733" y="7011"/>
                </a:lnTo>
                <a:lnTo>
                  <a:pt x="6725" y="7014"/>
                </a:lnTo>
                <a:lnTo>
                  <a:pt x="6714" y="7016"/>
                </a:lnTo>
                <a:lnTo>
                  <a:pt x="6711" y="7014"/>
                </a:lnTo>
                <a:lnTo>
                  <a:pt x="6709" y="7013"/>
                </a:lnTo>
                <a:lnTo>
                  <a:pt x="6708" y="7009"/>
                </a:lnTo>
                <a:lnTo>
                  <a:pt x="6706" y="7006"/>
                </a:lnTo>
                <a:lnTo>
                  <a:pt x="6709" y="7002"/>
                </a:lnTo>
                <a:lnTo>
                  <a:pt x="6713" y="6999"/>
                </a:lnTo>
                <a:lnTo>
                  <a:pt x="6718" y="6996"/>
                </a:lnTo>
                <a:lnTo>
                  <a:pt x="6726" y="6985"/>
                </a:lnTo>
                <a:lnTo>
                  <a:pt x="6737" y="6977"/>
                </a:lnTo>
                <a:lnTo>
                  <a:pt x="6757" y="6960"/>
                </a:lnTo>
                <a:lnTo>
                  <a:pt x="6747" y="6953"/>
                </a:lnTo>
                <a:lnTo>
                  <a:pt x="6743" y="6948"/>
                </a:lnTo>
                <a:lnTo>
                  <a:pt x="6740" y="6944"/>
                </a:lnTo>
                <a:lnTo>
                  <a:pt x="6754" y="6936"/>
                </a:lnTo>
                <a:lnTo>
                  <a:pt x="6769" y="6922"/>
                </a:lnTo>
                <a:lnTo>
                  <a:pt x="6776" y="6914"/>
                </a:lnTo>
                <a:lnTo>
                  <a:pt x="6783" y="6905"/>
                </a:lnTo>
                <a:lnTo>
                  <a:pt x="6786" y="6898"/>
                </a:lnTo>
                <a:lnTo>
                  <a:pt x="6786" y="6893"/>
                </a:lnTo>
                <a:lnTo>
                  <a:pt x="6766" y="6874"/>
                </a:lnTo>
                <a:lnTo>
                  <a:pt x="6755" y="6873"/>
                </a:lnTo>
                <a:lnTo>
                  <a:pt x="6752" y="6873"/>
                </a:lnTo>
                <a:lnTo>
                  <a:pt x="6750" y="6873"/>
                </a:lnTo>
                <a:lnTo>
                  <a:pt x="6745" y="6878"/>
                </a:lnTo>
                <a:lnTo>
                  <a:pt x="6738" y="6883"/>
                </a:lnTo>
                <a:lnTo>
                  <a:pt x="6730" y="6888"/>
                </a:lnTo>
                <a:lnTo>
                  <a:pt x="6721" y="6890"/>
                </a:lnTo>
                <a:lnTo>
                  <a:pt x="6699" y="6893"/>
                </a:lnTo>
                <a:lnTo>
                  <a:pt x="6692" y="6898"/>
                </a:lnTo>
                <a:lnTo>
                  <a:pt x="6685" y="6902"/>
                </a:lnTo>
                <a:lnTo>
                  <a:pt x="6679" y="6902"/>
                </a:lnTo>
                <a:lnTo>
                  <a:pt x="6672" y="6900"/>
                </a:lnTo>
                <a:lnTo>
                  <a:pt x="6660" y="6893"/>
                </a:lnTo>
                <a:lnTo>
                  <a:pt x="6653" y="6891"/>
                </a:lnTo>
                <a:lnTo>
                  <a:pt x="6644" y="6890"/>
                </a:lnTo>
                <a:lnTo>
                  <a:pt x="6643" y="6888"/>
                </a:lnTo>
                <a:lnTo>
                  <a:pt x="6644" y="6890"/>
                </a:lnTo>
                <a:lnTo>
                  <a:pt x="6673" y="6891"/>
                </a:lnTo>
                <a:lnTo>
                  <a:pt x="6699" y="6893"/>
                </a:lnTo>
                <a:lnTo>
                  <a:pt x="6702" y="6890"/>
                </a:lnTo>
                <a:lnTo>
                  <a:pt x="6696" y="6884"/>
                </a:lnTo>
                <a:lnTo>
                  <a:pt x="6689" y="6876"/>
                </a:lnTo>
                <a:lnTo>
                  <a:pt x="6682" y="6867"/>
                </a:lnTo>
                <a:lnTo>
                  <a:pt x="6675" y="6861"/>
                </a:lnTo>
                <a:lnTo>
                  <a:pt x="6680" y="6857"/>
                </a:lnTo>
                <a:lnTo>
                  <a:pt x="6685" y="6852"/>
                </a:lnTo>
                <a:lnTo>
                  <a:pt x="6696" y="6833"/>
                </a:lnTo>
                <a:lnTo>
                  <a:pt x="6706" y="6813"/>
                </a:lnTo>
                <a:lnTo>
                  <a:pt x="6711" y="6798"/>
                </a:lnTo>
                <a:lnTo>
                  <a:pt x="6721" y="6772"/>
                </a:lnTo>
                <a:lnTo>
                  <a:pt x="6723" y="6758"/>
                </a:lnTo>
                <a:lnTo>
                  <a:pt x="6725" y="6745"/>
                </a:lnTo>
                <a:lnTo>
                  <a:pt x="6723" y="6740"/>
                </a:lnTo>
                <a:lnTo>
                  <a:pt x="6719" y="6736"/>
                </a:lnTo>
                <a:lnTo>
                  <a:pt x="6713" y="6728"/>
                </a:lnTo>
                <a:lnTo>
                  <a:pt x="6708" y="6719"/>
                </a:lnTo>
                <a:lnTo>
                  <a:pt x="6704" y="6714"/>
                </a:lnTo>
                <a:lnTo>
                  <a:pt x="6704" y="6709"/>
                </a:lnTo>
                <a:lnTo>
                  <a:pt x="6704" y="6700"/>
                </a:lnTo>
                <a:lnTo>
                  <a:pt x="6708" y="6690"/>
                </a:lnTo>
                <a:lnTo>
                  <a:pt x="6714" y="6671"/>
                </a:lnTo>
                <a:lnTo>
                  <a:pt x="6723" y="6653"/>
                </a:lnTo>
                <a:lnTo>
                  <a:pt x="6733" y="6634"/>
                </a:lnTo>
                <a:lnTo>
                  <a:pt x="6740" y="6629"/>
                </a:lnTo>
                <a:lnTo>
                  <a:pt x="6747" y="6620"/>
                </a:lnTo>
                <a:lnTo>
                  <a:pt x="6755" y="6613"/>
                </a:lnTo>
                <a:lnTo>
                  <a:pt x="6760" y="6607"/>
                </a:lnTo>
                <a:lnTo>
                  <a:pt x="6767" y="6596"/>
                </a:lnTo>
                <a:lnTo>
                  <a:pt x="6771" y="6584"/>
                </a:lnTo>
                <a:lnTo>
                  <a:pt x="6776" y="6572"/>
                </a:lnTo>
                <a:lnTo>
                  <a:pt x="6779" y="6561"/>
                </a:lnTo>
                <a:lnTo>
                  <a:pt x="6793" y="6562"/>
                </a:lnTo>
                <a:lnTo>
                  <a:pt x="6805" y="6564"/>
                </a:lnTo>
                <a:lnTo>
                  <a:pt x="6817" y="6562"/>
                </a:lnTo>
                <a:lnTo>
                  <a:pt x="6829" y="6561"/>
                </a:lnTo>
                <a:lnTo>
                  <a:pt x="6841" y="6559"/>
                </a:lnTo>
                <a:lnTo>
                  <a:pt x="6853" y="6555"/>
                </a:lnTo>
                <a:lnTo>
                  <a:pt x="6863" y="6550"/>
                </a:lnTo>
                <a:lnTo>
                  <a:pt x="6873" y="6545"/>
                </a:lnTo>
                <a:lnTo>
                  <a:pt x="6882" y="6538"/>
                </a:lnTo>
                <a:lnTo>
                  <a:pt x="6890" y="6532"/>
                </a:lnTo>
                <a:lnTo>
                  <a:pt x="6897" y="6523"/>
                </a:lnTo>
                <a:lnTo>
                  <a:pt x="6904" y="6514"/>
                </a:lnTo>
                <a:lnTo>
                  <a:pt x="6909" y="6506"/>
                </a:lnTo>
                <a:lnTo>
                  <a:pt x="6912" y="6497"/>
                </a:lnTo>
                <a:lnTo>
                  <a:pt x="6916" y="6487"/>
                </a:lnTo>
                <a:lnTo>
                  <a:pt x="6918" y="6477"/>
                </a:lnTo>
                <a:lnTo>
                  <a:pt x="6924" y="6487"/>
                </a:lnTo>
                <a:lnTo>
                  <a:pt x="6938" y="6482"/>
                </a:lnTo>
                <a:lnTo>
                  <a:pt x="6952" y="6480"/>
                </a:lnTo>
                <a:lnTo>
                  <a:pt x="6965" y="6480"/>
                </a:lnTo>
                <a:lnTo>
                  <a:pt x="6979" y="6482"/>
                </a:lnTo>
                <a:lnTo>
                  <a:pt x="6991" y="6485"/>
                </a:lnTo>
                <a:lnTo>
                  <a:pt x="7004" y="6491"/>
                </a:lnTo>
                <a:lnTo>
                  <a:pt x="7030" y="6503"/>
                </a:lnTo>
                <a:lnTo>
                  <a:pt x="7054" y="6516"/>
                </a:lnTo>
                <a:lnTo>
                  <a:pt x="7080" y="6528"/>
                </a:lnTo>
                <a:lnTo>
                  <a:pt x="7091" y="6533"/>
                </a:lnTo>
                <a:lnTo>
                  <a:pt x="7105" y="6537"/>
                </a:lnTo>
                <a:lnTo>
                  <a:pt x="7117" y="6538"/>
                </a:lnTo>
                <a:lnTo>
                  <a:pt x="7129" y="6538"/>
                </a:lnTo>
                <a:lnTo>
                  <a:pt x="7137" y="6538"/>
                </a:lnTo>
                <a:lnTo>
                  <a:pt x="7143" y="6535"/>
                </a:lnTo>
                <a:lnTo>
                  <a:pt x="7149" y="6532"/>
                </a:lnTo>
                <a:lnTo>
                  <a:pt x="7151" y="6528"/>
                </a:lnTo>
                <a:lnTo>
                  <a:pt x="7153" y="6526"/>
                </a:lnTo>
                <a:lnTo>
                  <a:pt x="7160" y="6526"/>
                </a:lnTo>
                <a:lnTo>
                  <a:pt x="7168" y="6525"/>
                </a:lnTo>
                <a:lnTo>
                  <a:pt x="7170" y="6523"/>
                </a:lnTo>
                <a:lnTo>
                  <a:pt x="7170" y="6520"/>
                </a:lnTo>
                <a:lnTo>
                  <a:pt x="7172" y="6508"/>
                </a:lnTo>
                <a:lnTo>
                  <a:pt x="7170" y="6497"/>
                </a:lnTo>
                <a:lnTo>
                  <a:pt x="7166" y="6489"/>
                </a:lnTo>
                <a:lnTo>
                  <a:pt x="7161" y="6482"/>
                </a:lnTo>
                <a:lnTo>
                  <a:pt x="7155" y="6475"/>
                </a:lnTo>
                <a:lnTo>
                  <a:pt x="7146" y="6468"/>
                </a:lnTo>
                <a:lnTo>
                  <a:pt x="7132" y="6458"/>
                </a:lnTo>
                <a:lnTo>
                  <a:pt x="7126" y="6455"/>
                </a:lnTo>
                <a:lnTo>
                  <a:pt x="7115" y="6446"/>
                </a:lnTo>
                <a:lnTo>
                  <a:pt x="7107" y="6439"/>
                </a:lnTo>
                <a:lnTo>
                  <a:pt x="7100" y="6433"/>
                </a:lnTo>
                <a:lnTo>
                  <a:pt x="7097" y="6426"/>
                </a:lnTo>
                <a:lnTo>
                  <a:pt x="7093" y="6417"/>
                </a:lnTo>
                <a:lnTo>
                  <a:pt x="7090" y="6410"/>
                </a:lnTo>
                <a:lnTo>
                  <a:pt x="7086" y="6392"/>
                </a:lnTo>
                <a:lnTo>
                  <a:pt x="7085" y="6369"/>
                </a:lnTo>
                <a:lnTo>
                  <a:pt x="7078" y="6378"/>
                </a:lnTo>
                <a:lnTo>
                  <a:pt x="7071" y="6383"/>
                </a:lnTo>
                <a:lnTo>
                  <a:pt x="7066" y="6386"/>
                </a:lnTo>
                <a:lnTo>
                  <a:pt x="7059" y="6388"/>
                </a:lnTo>
                <a:lnTo>
                  <a:pt x="7056" y="6388"/>
                </a:lnTo>
                <a:lnTo>
                  <a:pt x="7051" y="6386"/>
                </a:lnTo>
                <a:lnTo>
                  <a:pt x="7047" y="6383"/>
                </a:lnTo>
                <a:lnTo>
                  <a:pt x="7044" y="6378"/>
                </a:lnTo>
                <a:lnTo>
                  <a:pt x="7037" y="6366"/>
                </a:lnTo>
                <a:lnTo>
                  <a:pt x="7033" y="6351"/>
                </a:lnTo>
                <a:lnTo>
                  <a:pt x="7032" y="6335"/>
                </a:lnTo>
                <a:lnTo>
                  <a:pt x="7030" y="6323"/>
                </a:lnTo>
                <a:lnTo>
                  <a:pt x="7030" y="6299"/>
                </a:lnTo>
                <a:lnTo>
                  <a:pt x="7033" y="6282"/>
                </a:lnTo>
                <a:lnTo>
                  <a:pt x="7033" y="6277"/>
                </a:lnTo>
                <a:lnTo>
                  <a:pt x="7042" y="6270"/>
                </a:lnTo>
                <a:lnTo>
                  <a:pt x="7047" y="6265"/>
                </a:lnTo>
                <a:lnTo>
                  <a:pt x="7051" y="6258"/>
                </a:lnTo>
                <a:lnTo>
                  <a:pt x="7052" y="6253"/>
                </a:lnTo>
                <a:lnTo>
                  <a:pt x="7052" y="6248"/>
                </a:lnTo>
                <a:lnTo>
                  <a:pt x="7051" y="6245"/>
                </a:lnTo>
                <a:lnTo>
                  <a:pt x="7045" y="6235"/>
                </a:lnTo>
                <a:lnTo>
                  <a:pt x="7042" y="6229"/>
                </a:lnTo>
                <a:lnTo>
                  <a:pt x="7044" y="6221"/>
                </a:lnTo>
                <a:lnTo>
                  <a:pt x="7042" y="6212"/>
                </a:lnTo>
                <a:lnTo>
                  <a:pt x="7040" y="6204"/>
                </a:lnTo>
                <a:lnTo>
                  <a:pt x="7037" y="6197"/>
                </a:lnTo>
                <a:lnTo>
                  <a:pt x="7033" y="6190"/>
                </a:lnTo>
                <a:lnTo>
                  <a:pt x="7028" y="6183"/>
                </a:lnTo>
                <a:lnTo>
                  <a:pt x="7022" y="6178"/>
                </a:lnTo>
                <a:lnTo>
                  <a:pt x="7013" y="6173"/>
                </a:lnTo>
                <a:lnTo>
                  <a:pt x="7010" y="6168"/>
                </a:lnTo>
                <a:lnTo>
                  <a:pt x="6999" y="6154"/>
                </a:lnTo>
                <a:lnTo>
                  <a:pt x="6989" y="6143"/>
                </a:lnTo>
                <a:lnTo>
                  <a:pt x="6979" y="6134"/>
                </a:lnTo>
                <a:lnTo>
                  <a:pt x="6957" y="6119"/>
                </a:lnTo>
                <a:lnTo>
                  <a:pt x="6935" y="6102"/>
                </a:lnTo>
                <a:lnTo>
                  <a:pt x="6924" y="6093"/>
                </a:lnTo>
                <a:lnTo>
                  <a:pt x="6914" y="6081"/>
                </a:lnTo>
                <a:lnTo>
                  <a:pt x="6897" y="6054"/>
                </a:lnTo>
                <a:lnTo>
                  <a:pt x="6885" y="6030"/>
                </a:lnTo>
                <a:lnTo>
                  <a:pt x="6882" y="6018"/>
                </a:lnTo>
                <a:lnTo>
                  <a:pt x="6878" y="6008"/>
                </a:lnTo>
                <a:lnTo>
                  <a:pt x="6877" y="5998"/>
                </a:lnTo>
                <a:lnTo>
                  <a:pt x="6878" y="5987"/>
                </a:lnTo>
                <a:lnTo>
                  <a:pt x="6880" y="5979"/>
                </a:lnTo>
                <a:lnTo>
                  <a:pt x="6883" y="5969"/>
                </a:lnTo>
                <a:lnTo>
                  <a:pt x="6890" y="5960"/>
                </a:lnTo>
                <a:lnTo>
                  <a:pt x="6897" y="5952"/>
                </a:lnTo>
                <a:lnTo>
                  <a:pt x="6907" y="5945"/>
                </a:lnTo>
                <a:lnTo>
                  <a:pt x="6921" y="5936"/>
                </a:lnTo>
                <a:lnTo>
                  <a:pt x="6935" y="5929"/>
                </a:lnTo>
                <a:lnTo>
                  <a:pt x="6952" y="5923"/>
                </a:lnTo>
                <a:lnTo>
                  <a:pt x="6947" y="5912"/>
                </a:lnTo>
                <a:lnTo>
                  <a:pt x="6945" y="5904"/>
                </a:lnTo>
                <a:lnTo>
                  <a:pt x="6947" y="5897"/>
                </a:lnTo>
                <a:lnTo>
                  <a:pt x="6950" y="5892"/>
                </a:lnTo>
                <a:lnTo>
                  <a:pt x="6962" y="5880"/>
                </a:lnTo>
                <a:lnTo>
                  <a:pt x="6967" y="5875"/>
                </a:lnTo>
                <a:lnTo>
                  <a:pt x="6970" y="5866"/>
                </a:lnTo>
                <a:lnTo>
                  <a:pt x="6974" y="5856"/>
                </a:lnTo>
                <a:lnTo>
                  <a:pt x="6974" y="5847"/>
                </a:lnTo>
                <a:lnTo>
                  <a:pt x="6974" y="5842"/>
                </a:lnTo>
                <a:lnTo>
                  <a:pt x="6972" y="5837"/>
                </a:lnTo>
                <a:lnTo>
                  <a:pt x="6967" y="5827"/>
                </a:lnTo>
                <a:lnTo>
                  <a:pt x="6960" y="5810"/>
                </a:lnTo>
                <a:lnTo>
                  <a:pt x="6952" y="5779"/>
                </a:lnTo>
                <a:lnTo>
                  <a:pt x="6941" y="5750"/>
                </a:lnTo>
                <a:lnTo>
                  <a:pt x="6929" y="5723"/>
                </a:lnTo>
                <a:lnTo>
                  <a:pt x="6914" y="5694"/>
                </a:lnTo>
                <a:lnTo>
                  <a:pt x="6907" y="5677"/>
                </a:lnTo>
                <a:lnTo>
                  <a:pt x="6900" y="5658"/>
                </a:lnTo>
                <a:lnTo>
                  <a:pt x="6892" y="5641"/>
                </a:lnTo>
                <a:lnTo>
                  <a:pt x="6883" y="5624"/>
                </a:lnTo>
                <a:lnTo>
                  <a:pt x="6878" y="5617"/>
                </a:lnTo>
                <a:lnTo>
                  <a:pt x="6873" y="5610"/>
                </a:lnTo>
                <a:lnTo>
                  <a:pt x="6861" y="5600"/>
                </a:lnTo>
                <a:lnTo>
                  <a:pt x="6847" y="5590"/>
                </a:lnTo>
                <a:lnTo>
                  <a:pt x="6837" y="5578"/>
                </a:lnTo>
                <a:lnTo>
                  <a:pt x="6830" y="5566"/>
                </a:lnTo>
                <a:lnTo>
                  <a:pt x="6824" y="5551"/>
                </a:lnTo>
                <a:lnTo>
                  <a:pt x="6817" y="5535"/>
                </a:lnTo>
                <a:lnTo>
                  <a:pt x="6813" y="5517"/>
                </a:lnTo>
                <a:lnTo>
                  <a:pt x="6810" y="5499"/>
                </a:lnTo>
                <a:lnTo>
                  <a:pt x="6812" y="5484"/>
                </a:lnTo>
                <a:lnTo>
                  <a:pt x="6813" y="5469"/>
                </a:lnTo>
                <a:lnTo>
                  <a:pt x="6817" y="5462"/>
                </a:lnTo>
                <a:lnTo>
                  <a:pt x="6822" y="5457"/>
                </a:lnTo>
                <a:lnTo>
                  <a:pt x="6829" y="5450"/>
                </a:lnTo>
                <a:lnTo>
                  <a:pt x="6836" y="5445"/>
                </a:lnTo>
                <a:lnTo>
                  <a:pt x="6842" y="5441"/>
                </a:lnTo>
                <a:lnTo>
                  <a:pt x="6851" y="5441"/>
                </a:lnTo>
                <a:lnTo>
                  <a:pt x="6858" y="5440"/>
                </a:lnTo>
                <a:lnTo>
                  <a:pt x="6865" y="5441"/>
                </a:lnTo>
                <a:lnTo>
                  <a:pt x="6880" y="5445"/>
                </a:lnTo>
                <a:lnTo>
                  <a:pt x="6911" y="5459"/>
                </a:lnTo>
                <a:lnTo>
                  <a:pt x="6926" y="5464"/>
                </a:lnTo>
                <a:lnTo>
                  <a:pt x="6941" y="5467"/>
                </a:lnTo>
                <a:lnTo>
                  <a:pt x="6955" y="5467"/>
                </a:lnTo>
                <a:lnTo>
                  <a:pt x="6965" y="5467"/>
                </a:lnTo>
                <a:lnTo>
                  <a:pt x="6974" y="5465"/>
                </a:lnTo>
                <a:lnTo>
                  <a:pt x="6982" y="5462"/>
                </a:lnTo>
                <a:lnTo>
                  <a:pt x="6987" y="5459"/>
                </a:lnTo>
                <a:lnTo>
                  <a:pt x="6993" y="5453"/>
                </a:lnTo>
                <a:lnTo>
                  <a:pt x="6996" y="5448"/>
                </a:lnTo>
                <a:lnTo>
                  <a:pt x="6999" y="5443"/>
                </a:lnTo>
                <a:lnTo>
                  <a:pt x="7001" y="5430"/>
                </a:lnTo>
                <a:lnTo>
                  <a:pt x="7001" y="5414"/>
                </a:lnTo>
                <a:lnTo>
                  <a:pt x="6999" y="5377"/>
                </a:lnTo>
                <a:lnTo>
                  <a:pt x="6998" y="5372"/>
                </a:lnTo>
                <a:lnTo>
                  <a:pt x="6994" y="5363"/>
                </a:lnTo>
                <a:lnTo>
                  <a:pt x="6987" y="5349"/>
                </a:lnTo>
                <a:lnTo>
                  <a:pt x="6987" y="5342"/>
                </a:lnTo>
                <a:lnTo>
                  <a:pt x="6989" y="5337"/>
                </a:lnTo>
                <a:lnTo>
                  <a:pt x="6996" y="5334"/>
                </a:lnTo>
                <a:lnTo>
                  <a:pt x="7008" y="5331"/>
                </a:lnTo>
                <a:lnTo>
                  <a:pt x="7013" y="5331"/>
                </a:lnTo>
                <a:lnTo>
                  <a:pt x="7018" y="5332"/>
                </a:lnTo>
                <a:lnTo>
                  <a:pt x="7023" y="5334"/>
                </a:lnTo>
                <a:lnTo>
                  <a:pt x="7028" y="5337"/>
                </a:lnTo>
                <a:lnTo>
                  <a:pt x="7037" y="5348"/>
                </a:lnTo>
                <a:lnTo>
                  <a:pt x="7044" y="5358"/>
                </a:lnTo>
                <a:lnTo>
                  <a:pt x="7052" y="5368"/>
                </a:lnTo>
                <a:lnTo>
                  <a:pt x="7061" y="5377"/>
                </a:lnTo>
                <a:lnTo>
                  <a:pt x="7071" y="5383"/>
                </a:lnTo>
                <a:lnTo>
                  <a:pt x="7076" y="5387"/>
                </a:lnTo>
                <a:lnTo>
                  <a:pt x="7081" y="5387"/>
                </a:lnTo>
                <a:lnTo>
                  <a:pt x="7091" y="5383"/>
                </a:lnTo>
                <a:lnTo>
                  <a:pt x="7107" y="5377"/>
                </a:lnTo>
                <a:lnTo>
                  <a:pt x="7149" y="5351"/>
                </a:lnTo>
                <a:lnTo>
                  <a:pt x="7190" y="5324"/>
                </a:lnTo>
                <a:lnTo>
                  <a:pt x="7206" y="5312"/>
                </a:lnTo>
                <a:lnTo>
                  <a:pt x="7214" y="5305"/>
                </a:lnTo>
                <a:lnTo>
                  <a:pt x="7206" y="5296"/>
                </a:lnTo>
                <a:lnTo>
                  <a:pt x="7201" y="5286"/>
                </a:lnTo>
                <a:lnTo>
                  <a:pt x="7197" y="5276"/>
                </a:lnTo>
                <a:lnTo>
                  <a:pt x="7197" y="5266"/>
                </a:lnTo>
                <a:lnTo>
                  <a:pt x="7199" y="5255"/>
                </a:lnTo>
                <a:lnTo>
                  <a:pt x="7202" y="5247"/>
                </a:lnTo>
                <a:lnTo>
                  <a:pt x="7209" y="5237"/>
                </a:lnTo>
                <a:lnTo>
                  <a:pt x="7218" y="5228"/>
                </a:lnTo>
                <a:lnTo>
                  <a:pt x="7206" y="5223"/>
                </a:lnTo>
                <a:lnTo>
                  <a:pt x="7202" y="5220"/>
                </a:lnTo>
                <a:lnTo>
                  <a:pt x="7199" y="5214"/>
                </a:lnTo>
                <a:lnTo>
                  <a:pt x="7195" y="5206"/>
                </a:lnTo>
                <a:lnTo>
                  <a:pt x="7195" y="5196"/>
                </a:lnTo>
                <a:lnTo>
                  <a:pt x="7197" y="5175"/>
                </a:lnTo>
                <a:lnTo>
                  <a:pt x="7197" y="5165"/>
                </a:lnTo>
                <a:lnTo>
                  <a:pt x="7197" y="5153"/>
                </a:lnTo>
                <a:lnTo>
                  <a:pt x="7192" y="5136"/>
                </a:lnTo>
                <a:lnTo>
                  <a:pt x="7187" y="5124"/>
                </a:lnTo>
                <a:lnTo>
                  <a:pt x="7178" y="5116"/>
                </a:lnTo>
                <a:lnTo>
                  <a:pt x="7168" y="5110"/>
                </a:lnTo>
                <a:lnTo>
                  <a:pt x="7149" y="5099"/>
                </a:lnTo>
                <a:lnTo>
                  <a:pt x="7139" y="5092"/>
                </a:lnTo>
                <a:lnTo>
                  <a:pt x="7131" y="5081"/>
                </a:lnTo>
                <a:lnTo>
                  <a:pt x="7126" y="5076"/>
                </a:lnTo>
                <a:lnTo>
                  <a:pt x="7124" y="5070"/>
                </a:lnTo>
                <a:lnTo>
                  <a:pt x="7120" y="5056"/>
                </a:lnTo>
                <a:lnTo>
                  <a:pt x="7117" y="5030"/>
                </a:lnTo>
                <a:lnTo>
                  <a:pt x="7114" y="5018"/>
                </a:lnTo>
                <a:lnTo>
                  <a:pt x="7110" y="5013"/>
                </a:lnTo>
                <a:lnTo>
                  <a:pt x="7107" y="5008"/>
                </a:lnTo>
                <a:lnTo>
                  <a:pt x="7102" y="5005"/>
                </a:lnTo>
                <a:lnTo>
                  <a:pt x="7095" y="5003"/>
                </a:lnTo>
                <a:lnTo>
                  <a:pt x="7086" y="5001"/>
                </a:lnTo>
                <a:lnTo>
                  <a:pt x="7076" y="5001"/>
                </a:lnTo>
                <a:lnTo>
                  <a:pt x="7066" y="5003"/>
                </a:lnTo>
                <a:lnTo>
                  <a:pt x="7056" y="5006"/>
                </a:lnTo>
                <a:lnTo>
                  <a:pt x="7045" y="5013"/>
                </a:lnTo>
                <a:lnTo>
                  <a:pt x="7035" y="5020"/>
                </a:lnTo>
                <a:lnTo>
                  <a:pt x="7025" y="5029"/>
                </a:lnTo>
                <a:lnTo>
                  <a:pt x="7016" y="5039"/>
                </a:lnTo>
                <a:lnTo>
                  <a:pt x="7010" y="5047"/>
                </a:lnTo>
                <a:lnTo>
                  <a:pt x="7004" y="5056"/>
                </a:lnTo>
                <a:lnTo>
                  <a:pt x="6993" y="5049"/>
                </a:lnTo>
                <a:lnTo>
                  <a:pt x="6981" y="5041"/>
                </a:lnTo>
                <a:lnTo>
                  <a:pt x="6972" y="5030"/>
                </a:lnTo>
                <a:lnTo>
                  <a:pt x="6965" y="5020"/>
                </a:lnTo>
                <a:lnTo>
                  <a:pt x="6960" y="5008"/>
                </a:lnTo>
                <a:lnTo>
                  <a:pt x="6955" y="4996"/>
                </a:lnTo>
                <a:lnTo>
                  <a:pt x="6950" y="4969"/>
                </a:lnTo>
                <a:lnTo>
                  <a:pt x="6945" y="4942"/>
                </a:lnTo>
                <a:lnTo>
                  <a:pt x="6940" y="4914"/>
                </a:lnTo>
                <a:lnTo>
                  <a:pt x="6936" y="4901"/>
                </a:lnTo>
                <a:lnTo>
                  <a:pt x="6931" y="4889"/>
                </a:lnTo>
                <a:lnTo>
                  <a:pt x="6926" y="4877"/>
                </a:lnTo>
                <a:lnTo>
                  <a:pt x="6919" y="4867"/>
                </a:lnTo>
                <a:lnTo>
                  <a:pt x="6911" y="4860"/>
                </a:lnTo>
                <a:lnTo>
                  <a:pt x="6895" y="4851"/>
                </a:lnTo>
                <a:lnTo>
                  <a:pt x="6882" y="4844"/>
                </a:lnTo>
                <a:lnTo>
                  <a:pt x="6875" y="4839"/>
                </a:lnTo>
                <a:lnTo>
                  <a:pt x="6875" y="4829"/>
                </a:lnTo>
                <a:lnTo>
                  <a:pt x="6878" y="4824"/>
                </a:lnTo>
                <a:lnTo>
                  <a:pt x="6883" y="4821"/>
                </a:lnTo>
                <a:lnTo>
                  <a:pt x="6890" y="4819"/>
                </a:lnTo>
                <a:lnTo>
                  <a:pt x="6907" y="4817"/>
                </a:lnTo>
                <a:lnTo>
                  <a:pt x="6914" y="4814"/>
                </a:lnTo>
                <a:lnTo>
                  <a:pt x="6921" y="4810"/>
                </a:lnTo>
                <a:lnTo>
                  <a:pt x="6926" y="4803"/>
                </a:lnTo>
                <a:lnTo>
                  <a:pt x="6929" y="4797"/>
                </a:lnTo>
                <a:lnTo>
                  <a:pt x="6931" y="4791"/>
                </a:lnTo>
                <a:lnTo>
                  <a:pt x="6933" y="4785"/>
                </a:lnTo>
                <a:lnTo>
                  <a:pt x="6933" y="4780"/>
                </a:lnTo>
                <a:lnTo>
                  <a:pt x="6931" y="4773"/>
                </a:lnTo>
                <a:lnTo>
                  <a:pt x="6926" y="4762"/>
                </a:lnTo>
                <a:lnTo>
                  <a:pt x="6918" y="4750"/>
                </a:lnTo>
                <a:lnTo>
                  <a:pt x="6909" y="4739"/>
                </a:lnTo>
                <a:lnTo>
                  <a:pt x="6899" y="4727"/>
                </a:lnTo>
                <a:lnTo>
                  <a:pt x="6888" y="4713"/>
                </a:lnTo>
                <a:lnTo>
                  <a:pt x="6873" y="4686"/>
                </a:lnTo>
                <a:lnTo>
                  <a:pt x="6851" y="4650"/>
                </a:lnTo>
                <a:lnTo>
                  <a:pt x="6839" y="4634"/>
                </a:lnTo>
                <a:lnTo>
                  <a:pt x="6825" y="4619"/>
                </a:lnTo>
                <a:lnTo>
                  <a:pt x="6812" y="4609"/>
                </a:lnTo>
                <a:lnTo>
                  <a:pt x="6805" y="4606"/>
                </a:lnTo>
                <a:lnTo>
                  <a:pt x="6798" y="4604"/>
                </a:lnTo>
                <a:lnTo>
                  <a:pt x="6793" y="4604"/>
                </a:lnTo>
                <a:lnTo>
                  <a:pt x="6788" y="4604"/>
                </a:lnTo>
                <a:lnTo>
                  <a:pt x="6776" y="4609"/>
                </a:lnTo>
                <a:lnTo>
                  <a:pt x="6764" y="4616"/>
                </a:lnTo>
                <a:lnTo>
                  <a:pt x="6752" y="4624"/>
                </a:lnTo>
                <a:lnTo>
                  <a:pt x="6730" y="4645"/>
                </a:lnTo>
                <a:lnTo>
                  <a:pt x="6718" y="4655"/>
                </a:lnTo>
                <a:lnTo>
                  <a:pt x="6706" y="4662"/>
                </a:lnTo>
                <a:lnTo>
                  <a:pt x="6670" y="4684"/>
                </a:lnTo>
                <a:lnTo>
                  <a:pt x="6636" y="4708"/>
                </a:lnTo>
                <a:lnTo>
                  <a:pt x="6614" y="4728"/>
                </a:lnTo>
                <a:lnTo>
                  <a:pt x="6600" y="4739"/>
                </a:lnTo>
                <a:lnTo>
                  <a:pt x="6593" y="4742"/>
                </a:lnTo>
                <a:lnTo>
                  <a:pt x="6588" y="4744"/>
                </a:lnTo>
                <a:lnTo>
                  <a:pt x="6578" y="4745"/>
                </a:lnTo>
                <a:lnTo>
                  <a:pt x="6568" y="4744"/>
                </a:lnTo>
                <a:lnTo>
                  <a:pt x="6556" y="4742"/>
                </a:lnTo>
                <a:lnTo>
                  <a:pt x="6544" y="4737"/>
                </a:lnTo>
                <a:lnTo>
                  <a:pt x="6544" y="4723"/>
                </a:lnTo>
                <a:lnTo>
                  <a:pt x="6539" y="4727"/>
                </a:lnTo>
                <a:lnTo>
                  <a:pt x="6535" y="4727"/>
                </a:lnTo>
                <a:lnTo>
                  <a:pt x="6523" y="4723"/>
                </a:lnTo>
                <a:lnTo>
                  <a:pt x="6523" y="4720"/>
                </a:lnTo>
                <a:lnTo>
                  <a:pt x="6520" y="4718"/>
                </a:lnTo>
                <a:lnTo>
                  <a:pt x="6523" y="4706"/>
                </a:lnTo>
                <a:lnTo>
                  <a:pt x="6523" y="4694"/>
                </a:lnTo>
                <a:lnTo>
                  <a:pt x="6523" y="4684"/>
                </a:lnTo>
                <a:lnTo>
                  <a:pt x="6522" y="4674"/>
                </a:lnTo>
                <a:lnTo>
                  <a:pt x="6518" y="4665"/>
                </a:lnTo>
                <a:lnTo>
                  <a:pt x="6513" y="4657"/>
                </a:lnTo>
                <a:lnTo>
                  <a:pt x="6506" y="4650"/>
                </a:lnTo>
                <a:lnTo>
                  <a:pt x="6500" y="4643"/>
                </a:lnTo>
                <a:lnTo>
                  <a:pt x="6482" y="4631"/>
                </a:lnTo>
                <a:lnTo>
                  <a:pt x="6464" y="4621"/>
                </a:lnTo>
                <a:lnTo>
                  <a:pt x="6442" y="4612"/>
                </a:lnTo>
                <a:lnTo>
                  <a:pt x="6419" y="4604"/>
                </a:lnTo>
                <a:lnTo>
                  <a:pt x="6399" y="4595"/>
                </a:lnTo>
                <a:lnTo>
                  <a:pt x="6378" y="4587"/>
                </a:lnTo>
                <a:lnTo>
                  <a:pt x="6360" y="4578"/>
                </a:lnTo>
                <a:lnTo>
                  <a:pt x="6344" y="4566"/>
                </a:lnTo>
                <a:lnTo>
                  <a:pt x="6339" y="4561"/>
                </a:lnTo>
                <a:lnTo>
                  <a:pt x="6334" y="4554"/>
                </a:lnTo>
                <a:lnTo>
                  <a:pt x="6331" y="4546"/>
                </a:lnTo>
                <a:lnTo>
                  <a:pt x="6329" y="4539"/>
                </a:lnTo>
                <a:lnTo>
                  <a:pt x="6327" y="4529"/>
                </a:lnTo>
                <a:lnTo>
                  <a:pt x="6329" y="4520"/>
                </a:lnTo>
                <a:lnTo>
                  <a:pt x="6332" y="4510"/>
                </a:lnTo>
                <a:lnTo>
                  <a:pt x="6336" y="4498"/>
                </a:lnTo>
                <a:lnTo>
                  <a:pt x="6341" y="4491"/>
                </a:lnTo>
                <a:lnTo>
                  <a:pt x="6360" y="4474"/>
                </a:lnTo>
                <a:lnTo>
                  <a:pt x="6358" y="4467"/>
                </a:lnTo>
                <a:lnTo>
                  <a:pt x="6370" y="4457"/>
                </a:lnTo>
                <a:lnTo>
                  <a:pt x="6384" y="4447"/>
                </a:lnTo>
                <a:lnTo>
                  <a:pt x="6411" y="4426"/>
                </a:lnTo>
                <a:lnTo>
                  <a:pt x="6436" y="4406"/>
                </a:lnTo>
                <a:lnTo>
                  <a:pt x="6448" y="4396"/>
                </a:lnTo>
                <a:lnTo>
                  <a:pt x="6459" y="4386"/>
                </a:lnTo>
                <a:lnTo>
                  <a:pt x="6474" y="4367"/>
                </a:lnTo>
                <a:lnTo>
                  <a:pt x="6488" y="4348"/>
                </a:lnTo>
                <a:lnTo>
                  <a:pt x="6500" y="4331"/>
                </a:lnTo>
                <a:lnTo>
                  <a:pt x="6513" y="4316"/>
                </a:lnTo>
                <a:lnTo>
                  <a:pt x="6544" y="4357"/>
                </a:lnTo>
                <a:lnTo>
                  <a:pt x="6544" y="4295"/>
                </a:lnTo>
                <a:lnTo>
                  <a:pt x="6556" y="4292"/>
                </a:lnTo>
                <a:lnTo>
                  <a:pt x="6569" y="4290"/>
                </a:lnTo>
                <a:lnTo>
                  <a:pt x="6585" y="4290"/>
                </a:lnTo>
                <a:lnTo>
                  <a:pt x="6600" y="4292"/>
                </a:lnTo>
                <a:lnTo>
                  <a:pt x="6604" y="4278"/>
                </a:lnTo>
                <a:lnTo>
                  <a:pt x="6609" y="4266"/>
                </a:lnTo>
                <a:lnTo>
                  <a:pt x="6615" y="4256"/>
                </a:lnTo>
                <a:lnTo>
                  <a:pt x="6624" y="4247"/>
                </a:lnTo>
                <a:lnTo>
                  <a:pt x="6634" y="4239"/>
                </a:lnTo>
                <a:lnTo>
                  <a:pt x="6644" y="4232"/>
                </a:lnTo>
                <a:lnTo>
                  <a:pt x="6656" y="4225"/>
                </a:lnTo>
                <a:lnTo>
                  <a:pt x="6668" y="4220"/>
                </a:lnTo>
                <a:lnTo>
                  <a:pt x="6694" y="4211"/>
                </a:lnTo>
                <a:lnTo>
                  <a:pt x="6721" y="4205"/>
                </a:lnTo>
                <a:lnTo>
                  <a:pt x="6747" y="4198"/>
                </a:lnTo>
                <a:lnTo>
                  <a:pt x="6771" y="4188"/>
                </a:lnTo>
                <a:lnTo>
                  <a:pt x="6801" y="4174"/>
                </a:lnTo>
                <a:lnTo>
                  <a:pt x="6832" y="4157"/>
                </a:lnTo>
                <a:lnTo>
                  <a:pt x="6859" y="4138"/>
                </a:lnTo>
                <a:lnTo>
                  <a:pt x="6888" y="4119"/>
                </a:lnTo>
                <a:lnTo>
                  <a:pt x="6945" y="4082"/>
                </a:lnTo>
                <a:lnTo>
                  <a:pt x="6974" y="4065"/>
                </a:lnTo>
                <a:lnTo>
                  <a:pt x="7003" y="4048"/>
                </a:lnTo>
                <a:lnTo>
                  <a:pt x="6986" y="4003"/>
                </a:lnTo>
                <a:lnTo>
                  <a:pt x="6972" y="3966"/>
                </a:lnTo>
                <a:lnTo>
                  <a:pt x="6969" y="3951"/>
                </a:lnTo>
                <a:lnTo>
                  <a:pt x="6967" y="3935"/>
                </a:lnTo>
                <a:lnTo>
                  <a:pt x="6967" y="3922"/>
                </a:lnTo>
                <a:lnTo>
                  <a:pt x="6969" y="3910"/>
                </a:lnTo>
                <a:lnTo>
                  <a:pt x="6974" y="3898"/>
                </a:lnTo>
                <a:lnTo>
                  <a:pt x="6981" y="3887"/>
                </a:lnTo>
                <a:lnTo>
                  <a:pt x="6991" y="3877"/>
                </a:lnTo>
                <a:lnTo>
                  <a:pt x="7003" y="3869"/>
                </a:lnTo>
                <a:lnTo>
                  <a:pt x="7020" y="3858"/>
                </a:lnTo>
                <a:lnTo>
                  <a:pt x="7039" y="3850"/>
                </a:lnTo>
                <a:lnTo>
                  <a:pt x="7059" y="3841"/>
                </a:lnTo>
                <a:lnTo>
                  <a:pt x="7085" y="3831"/>
                </a:lnTo>
                <a:lnTo>
                  <a:pt x="7071" y="3789"/>
                </a:lnTo>
                <a:lnTo>
                  <a:pt x="7062" y="3761"/>
                </a:lnTo>
                <a:lnTo>
                  <a:pt x="7056" y="3732"/>
                </a:lnTo>
                <a:lnTo>
                  <a:pt x="7051" y="3701"/>
                </a:lnTo>
                <a:lnTo>
                  <a:pt x="7047" y="3674"/>
                </a:lnTo>
                <a:lnTo>
                  <a:pt x="7047" y="3660"/>
                </a:lnTo>
                <a:lnTo>
                  <a:pt x="7049" y="3648"/>
                </a:lnTo>
                <a:lnTo>
                  <a:pt x="7052" y="3638"/>
                </a:lnTo>
                <a:lnTo>
                  <a:pt x="7057" y="3628"/>
                </a:lnTo>
                <a:lnTo>
                  <a:pt x="7064" y="3614"/>
                </a:lnTo>
                <a:lnTo>
                  <a:pt x="7073" y="3606"/>
                </a:lnTo>
                <a:lnTo>
                  <a:pt x="7083" y="3597"/>
                </a:lnTo>
                <a:lnTo>
                  <a:pt x="7091" y="3592"/>
                </a:lnTo>
                <a:lnTo>
                  <a:pt x="7102" y="3589"/>
                </a:lnTo>
                <a:lnTo>
                  <a:pt x="7112" y="3587"/>
                </a:lnTo>
                <a:lnTo>
                  <a:pt x="7134" y="3587"/>
                </a:lnTo>
                <a:lnTo>
                  <a:pt x="7158" y="3587"/>
                </a:lnTo>
                <a:lnTo>
                  <a:pt x="7182" y="3587"/>
                </a:lnTo>
                <a:lnTo>
                  <a:pt x="7194" y="3587"/>
                </a:lnTo>
                <a:lnTo>
                  <a:pt x="7206" y="3584"/>
                </a:lnTo>
                <a:lnTo>
                  <a:pt x="7219" y="3580"/>
                </a:lnTo>
                <a:lnTo>
                  <a:pt x="7231" y="3575"/>
                </a:lnTo>
                <a:lnTo>
                  <a:pt x="7248" y="3565"/>
                </a:lnTo>
                <a:lnTo>
                  <a:pt x="7265" y="3550"/>
                </a:lnTo>
                <a:lnTo>
                  <a:pt x="7284" y="3533"/>
                </a:lnTo>
                <a:lnTo>
                  <a:pt x="7301" y="3514"/>
                </a:lnTo>
                <a:lnTo>
                  <a:pt x="7320" y="3492"/>
                </a:lnTo>
                <a:lnTo>
                  <a:pt x="7337" y="3468"/>
                </a:lnTo>
                <a:lnTo>
                  <a:pt x="7352" y="3442"/>
                </a:lnTo>
                <a:lnTo>
                  <a:pt x="7368" y="3417"/>
                </a:lnTo>
                <a:lnTo>
                  <a:pt x="7381" y="3389"/>
                </a:lnTo>
                <a:lnTo>
                  <a:pt x="7393" y="3364"/>
                </a:lnTo>
                <a:lnTo>
                  <a:pt x="7404" y="3336"/>
                </a:lnTo>
                <a:lnTo>
                  <a:pt x="7412" y="3313"/>
                </a:lnTo>
                <a:lnTo>
                  <a:pt x="7417" y="3287"/>
                </a:lnTo>
                <a:lnTo>
                  <a:pt x="7421" y="3265"/>
                </a:lnTo>
                <a:lnTo>
                  <a:pt x="7421" y="3244"/>
                </a:lnTo>
                <a:lnTo>
                  <a:pt x="7419" y="3227"/>
                </a:lnTo>
                <a:lnTo>
                  <a:pt x="7412" y="3207"/>
                </a:lnTo>
                <a:lnTo>
                  <a:pt x="7402" y="3186"/>
                </a:lnTo>
                <a:lnTo>
                  <a:pt x="7392" y="3166"/>
                </a:lnTo>
                <a:lnTo>
                  <a:pt x="7378" y="3144"/>
                </a:lnTo>
                <a:lnTo>
                  <a:pt x="7349" y="3099"/>
                </a:lnTo>
                <a:lnTo>
                  <a:pt x="7315" y="3053"/>
                </a:lnTo>
                <a:lnTo>
                  <a:pt x="7247" y="2966"/>
                </a:lnTo>
                <a:lnTo>
                  <a:pt x="7214" y="2925"/>
                </a:lnTo>
                <a:lnTo>
                  <a:pt x="7189" y="2888"/>
                </a:lnTo>
                <a:lnTo>
                  <a:pt x="7173" y="2867"/>
                </a:lnTo>
                <a:lnTo>
                  <a:pt x="7158" y="2850"/>
                </a:lnTo>
                <a:lnTo>
                  <a:pt x="7143" y="2831"/>
                </a:lnTo>
                <a:lnTo>
                  <a:pt x="7126" y="2816"/>
                </a:lnTo>
                <a:lnTo>
                  <a:pt x="7090" y="2785"/>
                </a:lnTo>
                <a:lnTo>
                  <a:pt x="7054" y="2756"/>
                </a:lnTo>
                <a:lnTo>
                  <a:pt x="7020" y="2727"/>
                </a:lnTo>
                <a:lnTo>
                  <a:pt x="7004" y="2712"/>
                </a:lnTo>
                <a:lnTo>
                  <a:pt x="6987" y="2697"/>
                </a:lnTo>
                <a:lnTo>
                  <a:pt x="6974" y="2680"/>
                </a:lnTo>
                <a:lnTo>
                  <a:pt x="6960" y="2663"/>
                </a:lnTo>
                <a:lnTo>
                  <a:pt x="6948" y="2645"/>
                </a:lnTo>
                <a:lnTo>
                  <a:pt x="6936" y="2625"/>
                </a:lnTo>
                <a:lnTo>
                  <a:pt x="6928" y="2604"/>
                </a:lnTo>
                <a:lnTo>
                  <a:pt x="6919" y="2582"/>
                </a:lnTo>
                <a:lnTo>
                  <a:pt x="6906" y="2536"/>
                </a:lnTo>
                <a:lnTo>
                  <a:pt x="6882" y="2437"/>
                </a:lnTo>
                <a:lnTo>
                  <a:pt x="6870" y="2390"/>
                </a:lnTo>
                <a:lnTo>
                  <a:pt x="6861" y="2367"/>
                </a:lnTo>
                <a:lnTo>
                  <a:pt x="6853" y="2345"/>
                </a:lnTo>
                <a:lnTo>
                  <a:pt x="6842" y="2323"/>
                </a:lnTo>
                <a:lnTo>
                  <a:pt x="6830" y="2304"/>
                </a:lnTo>
                <a:lnTo>
                  <a:pt x="6817" y="2286"/>
                </a:lnTo>
                <a:lnTo>
                  <a:pt x="6801" y="2269"/>
                </a:lnTo>
                <a:lnTo>
                  <a:pt x="6791" y="2262"/>
                </a:lnTo>
                <a:lnTo>
                  <a:pt x="6781" y="2258"/>
                </a:lnTo>
                <a:lnTo>
                  <a:pt x="6769" y="2257"/>
                </a:lnTo>
                <a:lnTo>
                  <a:pt x="6755" y="2255"/>
                </a:lnTo>
                <a:lnTo>
                  <a:pt x="6743" y="2255"/>
                </a:lnTo>
                <a:lnTo>
                  <a:pt x="6730" y="2253"/>
                </a:lnTo>
                <a:lnTo>
                  <a:pt x="6719" y="2248"/>
                </a:lnTo>
                <a:lnTo>
                  <a:pt x="6709" y="2243"/>
                </a:lnTo>
                <a:lnTo>
                  <a:pt x="6704" y="2234"/>
                </a:lnTo>
                <a:lnTo>
                  <a:pt x="6699" y="2224"/>
                </a:lnTo>
                <a:lnTo>
                  <a:pt x="6689" y="2197"/>
                </a:lnTo>
                <a:lnTo>
                  <a:pt x="6679" y="2170"/>
                </a:lnTo>
                <a:lnTo>
                  <a:pt x="6672" y="2147"/>
                </a:lnTo>
                <a:lnTo>
                  <a:pt x="6650" y="2108"/>
                </a:lnTo>
                <a:lnTo>
                  <a:pt x="6627" y="2071"/>
                </a:lnTo>
                <a:lnTo>
                  <a:pt x="6607" y="2031"/>
                </a:lnTo>
                <a:lnTo>
                  <a:pt x="6597" y="2011"/>
                </a:lnTo>
                <a:lnTo>
                  <a:pt x="6590" y="1990"/>
                </a:lnTo>
                <a:lnTo>
                  <a:pt x="6580" y="1960"/>
                </a:lnTo>
                <a:lnTo>
                  <a:pt x="6573" y="1936"/>
                </a:lnTo>
                <a:lnTo>
                  <a:pt x="6571" y="1917"/>
                </a:lnTo>
                <a:lnTo>
                  <a:pt x="6571" y="1910"/>
                </a:lnTo>
                <a:lnTo>
                  <a:pt x="6573" y="1903"/>
                </a:lnTo>
                <a:lnTo>
                  <a:pt x="6578" y="1891"/>
                </a:lnTo>
                <a:lnTo>
                  <a:pt x="6588" y="1880"/>
                </a:lnTo>
                <a:lnTo>
                  <a:pt x="6617" y="1847"/>
                </a:lnTo>
                <a:lnTo>
                  <a:pt x="6627" y="1837"/>
                </a:lnTo>
                <a:lnTo>
                  <a:pt x="6634" y="1830"/>
                </a:lnTo>
                <a:lnTo>
                  <a:pt x="6650" y="1820"/>
                </a:lnTo>
                <a:lnTo>
                  <a:pt x="6663" y="1811"/>
                </a:lnTo>
                <a:lnTo>
                  <a:pt x="6673" y="1805"/>
                </a:lnTo>
                <a:lnTo>
                  <a:pt x="6677" y="1801"/>
                </a:lnTo>
                <a:lnTo>
                  <a:pt x="6680" y="1796"/>
                </a:lnTo>
                <a:lnTo>
                  <a:pt x="6682" y="1791"/>
                </a:lnTo>
                <a:lnTo>
                  <a:pt x="6684" y="1782"/>
                </a:lnTo>
                <a:lnTo>
                  <a:pt x="6684" y="1764"/>
                </a:lnTo>
                <a:lnTo>
                  <a:pt x="6679" y="1735"/>
                </a:lnTo>
                <a:lnTo>
                  <a:pt x="6677" y="1724"/>
                </a:lnTo>
                <a:lnTo>
                  <a:pt x="6672" y="1714"/>
                </a:lnTo>
                <a:lnTo>
                  <a:pt x="6662" y="1694"/>
                </a:lnTo>
                <a:lnTo>
                  <a:pt x="6648" y="1673"/>
                </a:lnTo>
                <a:lnTo>
                  <a:pt x="6633" y="1654"/>
                </a:lnTo>
                <a:lnTo>
                  <a:pt x="6617" y="1636"/>
                </a:lnTo>
                <a:lnTo>
                  <a:pt x="6604" y="1617"/>
                </a:lnTo>
                <a:lnTo>
                  <a:pt x="6593" y="1600"/>
                </a:lnTo>
                <a:lnTo>
                  <a:pt x="6588" y="1590"/>
                </a:lnTo>
                <a:lnTo>
                  <a:pt x="6586" y="1581"/>
                </a:lnTo>
                <a:lnTo>
                  <a:pt x="6585" y="1569"/>
                </a:lnTo>
                <a:lnTo>
                  <a:pt x="6583" y="1557"/>
                </a:lnTo>
                <a:lnTo>
                  <a:pt x="6585" y="1547"/>
                </a:lnTo>
                <a:lnTo>
                  <a:pt x="6586" y="1537"/>
                </a:lnTo>
                <a:lnTo>
                  <a:pt x="6590" y="1526"/>
                </a:lnTo>
                <a:lnTo>
                  <a:pt x="6593" y="1518"/>
                </a:lnTo>
                <a:lnTo>
                  <a:pt x="6604" y="1501"/>
                </a:lnTo>
                <a:lnTo>
                  <a:pt x="6627" y="1467"/>
                </a:lnTo>
                <a:lnTo>
                  <a:pt x="6639" y="1448"/>
                </a:lnTo>
                <a:lnTo>
                  <a:pt x="6648" y="1427"/>
                </a:lnTo>
                <a:lnTo>
                  <a:pt x="6656" y="1402"/>
                </a:lnTo>
                <a:lnTo>
                  <a:pt x="6658" y="1380"/>
                </a:lnTo>
                <a:lnTo>
                  <a:pt x="6658" y="1361"/>
                </a:lnTo>
                <a:lnTo>
                  <a:pt x="6656" y="1344"/>
                </a:lnTo>
                <a:lnTo>
                  <a:pt x="6646" y="1310"/>
                </a:lnTo>
                <a:lnTo>
                  <a:pt x="6641" y="1288"/>
                </a:lnTo>
                <a:lnTo>
                  <a:pt x="6638" y="1262"/>
                </a:lnTo>
                <a:lnTo>
                  <a:pt x="6636" y="1240"/>
                </a:lnTo>
                <a:lnTo>
                  <a:pt x="6638" y="1221"/>
                </a:lnTo>
                <a:lnTo>
                  <a:pt x="6643" y="1206"/>
                </a:lnTo>
                <a:lnTo>
                  <a:pt x="6648" y="1190"/>
                </a:lnTo>
                <a:lnTo>
                  <a:pt x="6660" y="1161"/>
                </a:lnTo>
                <a:lnTo>
                  <a:pt x="6665" y="1143"/>
                </a:lnTo>
                <a:lnTo>
                  <a:pt x="6668" y="1122"/>
                </a:lnTo>
                <a:lnTo>
                  <a:pt x="6672" y="1100"/>
                </a:lnTo>
                <a:lnTo>
                  <a:pt x="6670" y="1078"/>
                </a:lnTo>
                <a:lnTo>
                  <a:pt x="6667" y="1056"/>
                </a:lnTo>
                <a:lnTo>
                  <a:pt x="6662" y="1033"/>
                </a:lnTo>
                <a:lnTo>
                  <a:pt x="6650" y="989"/>
                </a:lnTo>
                <a:lnTo>
                  <a:pt x="6644" y="967"/>
                </a:lnTo>
                <a:lnTo>
                  <a:pt x="6641" y="945"/>
                </a:lnTo>
                <a:lnTo>
                  <a:pt x="6636" y="924"/>
                </a:lnTo>
                <a:lnTo>
                  <a:pt x="6631" y="905"/>
                </a:lnTo>
                <a:lnTo>
                  <a:pt x="6627" y="885"/>
                </a:lnTo>
                <a:lnTo>
                  <a:pt x="6627" y="873"/>
                </a:lnTo>
                <a:lnTo>
                  <a:pt x="6627" y="861"/>
                </a:lnTo>
                <a:lnTo>
                  <a:pt x="6631" y="847"/>
                </a:lnTo>
                <a:lnTo>
                  <a:pt x="6634" y="836"/>
                </a:lnTo>
                <a:lnTo>
                  <a:pt x="6646" y="810"/>
                </a:lnTo>
                <a:lnTo>
                  <a:pt x="6660" y="784"/>
                </a:lnTo>
                <a:lnTo>
                  <a:pt x="6663" y="774"/>
                </a:lnTo>
                <a:lnTo>
                  <a:pt x="6665" y="764"/>
                </a:lnTo>
                <a:lnTo>
                  <a:pt x="6665" y="735"/>
                </a:lnTo>
                <a:lnTo>
                  <a:pt x="6662" y="701"/>
                </a:lnTo>
                <a:lnTo>
                  <a:pt x="6655" y="663"/>
                </a:lnTo>
                <a:lnTo>
                  <a:pt x="6648" y="624"/>
                </a:lnTo>
                <a:lnTo>
                  <a:pt x="6631" y="546"/>
                </a:lnTo>
                <a:lnTo>
                  <a:pt x="6624" y="508"/>
                </a:lnTo>
                <a:lnTo>
                  <a:pt x="6617" y="476"/>
                </a:lnTo>
                <a:lnTo>
                  <a:pt x="6612" y="447"/>
                </a:lnTo>
                <a:lnTo>
                  <a:pt x="6607" y="426"/>
                </a:lnTo>
                <a:lnTo>
                  <a:pt x="6602" y="411"/>
                </a:lnTo>
                <a:lnTo>
                  <a:pt x="6595" y="401"/>
                </a:lnTo>
                <a:lnTo>
                  <a:pt x="6588" y="390"/>
                </a:lnTo>
                <a:lnTo>
                  <a:pt x="6576" y="378"/>
                </a:lnTo>
                <a:lnTo>
                  <a:pt x="6563" y="365"/>
                </a:lnTo>
                <a:lnTo>
                  <a:pt x="6546" y="344"/>
                </a:lnTo>
                <a:lnTo>
                  <a:pt x="6537" y="332"/>
                </a:lnTo>
                <a:lnTo>
                  <a:pt x="6529" y="320"/>
                </a:lnTo>
                <a:lnTo>
                  <a:pt x="6510" y="290"/>
                </a:lnTo>
                <a:lnTo>
                  <a:pt x="6488" y="257"/>
                </a:lnTo>
                <a:lnTo>
                  <a:pt x="6477" y="244"/>
                </a:lnTo>
                <a:lnTo>
                  <a:pt x="6464" y="230"/>
                </a:lnTo>
                <a:lnTo>
                  <a:pt x="6447" y="242"/>
                </a:lnTo>
                <a:lnTo>
                  <a:pt x="6430" y="249"/>
                </a:lnTo>
                <a:lnTo>
                  <a:pt x="6414" y="250"/>
                </a:lnTo>
                <a:lnTo>
                  <a:pt x="6401" y="250"/>
                </a:lnTo>
                <a:lnTo>
                  <a:pt x="6385" y="247"/>
                </a:lnTo>
                <a:lnTo>
                  <a:pt x="6372" y="240"/>
                </a:lnTo>
                <a:lnTo>
                  <a:pt x="6358" y="233"/>
                </a:lnTo>
                <a:lnTo>
                  <a:pt x="6346" y="223"/>
                </a:lnTo>
                <a:lnTo>
                  <a:pt x="6319" y="203"/>
                </a:lnTo>
                <a:lnTo>
                  <a:pt x="6291" y="181"/>
                </a:lnTo>
                <a:lnTo>
                  <a:pt x="6278" y="172"/>
                </a:lnTo>
                <a:lnTo>
                  <a:pt x="6262" y="164"/>
                </a:lnTo>
                <a:lnTo>
                  <a:pt x="6247" y="158"/>
                </a:lnTo>
                <a:lnTo>
                  <a:pt x="6230" y="155"/>
                </a:lnTo>
                <a:lnTo>
                  <a:pt x="6218" y="155"/>
                </a:lnTo>
                <a:lnTo>
                  <a:pt x="6208" y="157"/>
                </a:lnTo>
                <a:lnTo>
                  <a:pt x="6197" y="158"/>
                </a:lnTo>
                <a:lnTo>
                  <a:pt x="6187" y="162"/>
                </a:lnTo>
                <a:lnTo>
                  <a:pt x="6177" y="167"/>
                </a:lnTo>
                <a:lnTo>
                  <a:pt x="6167" y="172"/>
                </a:lnTo>
                <a:lnTo>
                  <a:pt x="6148" y="186"/>
                </a:lnTo>
                <a:lnTo>
                  <a:pt x="6133" y="203"/>
                </a:lnTo>
                <a:lnTo>
                  <a:pt x="6117" y="221"/>
                </a:lnTo>
                <a:lnTo>
                  <a:pt x="6104" y="244"/>
                </a:lnTo>
                <a:lnTo>
                  <a:pt x="6095" y="266"/>
                </a:lnTo>
                <a:lnTo>
                  <a:pt x="6054" y="261"/>
                </a:lnTo>
                <a:lnTo>
                  <a:pt x="6012" y="257"/>
                </a:lnTo>
                <a:lnTo>
                  <a:pt x="5969" y="256"/>
                </a:lnTo>
                <a:lnTo>
                  <a:pt x="5926" y="250"/>
                </a:lnTo>
                <a:lnTo>
                  <a:pt x="5906" y="247"/>
                </a:lnTo>
                <a:lnTo>
                  <a:pt x="5887" y="244"/>
                </a:lnTo>
                <a:lnTo>
                  <a:pt x="5867" y="237"/>
                </a:lnTo>
                <a:lnTo>
                  <a:pt x="5848" y="230"/>
                </a:lnTo>
                <a:lnTo>
                  <a:pt x="5831" y="221"/>
                </a:lnTo>
                <a:lnTo>
                  <a:pt x="5814" y="211"/>
                </a:lnTo>
                <a:lnTo>
                  <a:pt x="5798" y="199"/>
                </a:lnTo>
                <a:lnTo>
                  <a:pt x="5785" y="184"/>
                </a:lnTo>
                <a:lnTo>
                  <a:pt x="5776" y="174"/>
                </a:lnTo>
                <a:lnTo>
                  <a:pt x="5768" y="160"/>
                </a:lnTo>
                <a:lnTo>
                  <a:pt x="5752" y="135"/>
                </a:lnTo>
                <a:lnTo>
                  <a:pt x="5744" y="121"/>
                </a:lnTo>
                <a:lnTo>
                  <a:pt x="5733" y="111"/>
                </a:lnTo>
                <a:lnTo>
                  <a:pt x="5723" y="100"/>
                </a:lnTo>
                <a:lnTo>
                  <a:pt x="5711" y="92"/>
                </a:lnTo>
                <a:lnTo>
                  <a:pt x="5699" y="87"/>
                </a:lnTo>
                <a:lnTo>
                  <a:pt x="5686" y="85"/>
                </a:lnTo>
                <a:lnTo>
                  <a:pt x="5672" y="83"/>
                </a:lnTo>
                <a:lnTo>
                  <a:pt x="5655" y="82"/>
                </a:lnTo>
                <a:lnTo>
                  <a:pt x="5624" y="82"/>
                </a:lnTo>
                <a:lnTo>
                  <a:pt x="5597" y="80"/>
                </a:lnTo>
                <a:lnTo>
                  <a:pt x="5571" y="77"/>
                </a:lnTo>
                <a:lnTo>
                  <a:pt x="5554" y="71"/>
                </a:lnTo>
                <a:lnTo>
                  <a:pt x="5541" y="65"/>
                </a:lnTo>
                <a:lnTo>
                  <a:pt x="5529" y="58"/>
                </a:lnTo>
                <a:lnTo>
                  <a:pt x="5508" y="37"/>
                </a:lnTo>
                <a:lnTo>
                  <a:pt x="5493" y="25"/>
                </a:lnTo>
                <a:lnTo>
                  <a:pt x="5473" y="12"/>
                </a:lnTo>
                <a:lnTo>
                  <a:pt x="5462" y="7"/>
                </a:lnTo>
                <a:lnTo>
                  <a:pt x="5452" y="3"/>
                </a:lnTo>
                <a:lnTo>
                  <a:pt x="5440" y="0"/>
                </a:lnTo>
                <a:lnTo>
                  <a:pt x="5430" y="0"/>
                </a:lnTo>
                <a:lnTo>
                  <a:pt x="5418" y="0"/>
                </a:lnTo>
                <a:lnTo>
                  <a:pt x="5406" y="1"/>
                </a:lnTo>
                <a:lnTo>
                  <a:pt x="5396" y="3"/>
                </a:lnTo>
                <a:lnTo>
                  <a:pt x="5384" y="7"/>
                </a:lnTo>
                <a:lnTo>
                  <a:pt x="5362" y="19"/>
                </a:lnTo>
                <a:lnTo>
                  <a:pt x="5340" y="32"/>
                </a:lnTo>
                <a:lnTo>
                  <a:pt x="5317" y="49"/>
                </a:lnTo>
                <a:lnTo>
                  <a:pt x="5295" y="70"/>
                </a:lnTo>
                <a:lnTo>
                  <a:pt x="5275" y="90"/>
                </a:lnTo>
                <a:lnTo>
                  <a:pt x="5256" y="112"/>
                </a:lnTo>
                <a:lnTo>
                  <a:pt x="5237" y="136"/>
                </a:lnTo>
                <a:lnTo>
                  <a:pt x="5220" y="158"/>
                </a:lnTo>
                <a:lnTo>
                  <a:pt x="5191" y="201"/>
                </a:lnTo>
                <a:lnTo>
                  <a:pt x="5171" y="237"/>
                </a:lnTo>
                <a:lnTo>
                  <a:pt x="5160" y="259"/>
                </a:lnTo>
                <a:lnTo>
                  <a:pt x="5150" y="281"/>
                </a:lnTo>
                <a:lnTo>
                  <a:pt x="5135" y="327"/>
                </a:lnTo>
                <a:lnTo>
                  <a:pt x="5119" y="373"/>
                </a:lnTo>
                <a:lnTo>
                  <a:pt x="5106" y="419"/>
                </a:lnTo>
                <a:lnTo>
                  <a:pt x="5092" y="465"/>
                </a:lnTo>
                <a:lnTo>
                  <a:pt x="5075" y="511"/>
                </a:lnTo>
                <a:lnTo>
                  <a:pt x="5065" y="535"/>
                </a:lnTo>
                <a:lnTo>
                  <a:pt x="5055" y="558"/>
                </a:lnTo>
                <a:lnTo>
                  <a:pt x="5041" y="578"/>
                </a:lnTo>
                <a:lnTo>
                  <a:pt x="5027" y="600"/>
                </a:lnTo>
                <a:lnTo>
                  <a:pt x="4998" y="638"/>
                </a:lnTo>
                <a:lnTo>
                  <a:pt x="4968" y="675"/>
                </a:lnTo>
                <a:lnTo>
                  <a:pt x="4903" y="747"/>
                </a:lnTo>
                <a:lnTo>
                  <a:pt x="4872" y="783"/>
                </a:lnTo>
                <a:lnTo>
                  <a:pt x="4843" y="820"/>
                </a:lnTo>
                <a:lnTo>
                  <a:pt x="4831" y="841"/>
                </a:lnTo>
                <a:lnTo>
                  <a:pt x="4819" y="861"/>
                </a:lnTo>
                <a:lnTo>
                  <a:pt x="4807" y="882"/>
                </a:lnTo>
                <a:lnTo>
                  <a:pt x="4797" y="904"/>
                </a:lnTo>
                <a:lnTo>
                  <a:pt x="4789" y="928"/>
                </a:lnTo>
                <a:lnTo>
                  <a:pt x="4782" y="953"/>
                </a:lnTo>
                <a:lnTo>
                  <a:pt x="4770" y="1004"/>
                </a:lnTo>
                <a:lnTo>
                  <a:pt x="4763" y="1030"/>
                </a:lnTo>
                <a:lnTo>
                  <a:pt x="4754" y="1056"/>
                </a:lnTo>
                <a:lnTo>
                  <a:pt x="4742" y="1080"/>
                </a:lnTo>
                <a:lnTo>
                  <a:pt x="4730" y="1100"/>
                </a:lnTo>
                <a:lnTo>
                  <a:pt x="4720" y="1110"/>
                </a:lnTo>
                <a:lnTo>
                  <a:pt x="4710" y="1121"/>
                </a:lnTo>
                <a:lnTo>
                  <a:pt x="4688" y="1139"/>
                </a:lnTo>
                <a:lnTo>
                  <a:pt x="4662" y="1155"/>
                </a:lnTo>
                <a:lnTo>
                  <a:pt x="4640" y="1172"/>
                </a:lnTo>
                <a:lnTo>
                  <a:pt x="4587" y="1213"/>
                </a:lnTo>
                <a:lnTo>
                  <a:pt x="4563" y="1231"/>
                </a:lnTo>
                <a:lnTo>
                  <a:pt x="4539" y="1252"/>
                </a:lnTo>
                <a:lnTo>
                  <a:pt x="4517" y="1274"/>
                </a:lnTo>
                <a:lnTo>
                  <a:pt x="4497" y="1298"/>
                </a:lnTo>
                <a:lnTo>
                  <a:pt x="4478" y="1323"/>
                </a:lnTo>
                <a:lnTo>
                  <a:pt x="4463" y="1352"/>
                </a:lnTo>
                <a:lnTo>
                  <a:pt x="4437" y="1409"/>
                </a:lnTo>
                <a:lnTo>
                  <a:pt x="4425" y="1434"/>
                </a:lnTo>
                <a:lnTo>
                  <a:pt x="4412" y="1458"/>
                </a:lnTo>
                <a:lnTo>
                  <a:pt x="4396" y="1480"/>
                </a:lnTo>
                <a:lnTo>
                  <a:pt x="4379" y="1502"/>
                </a:lnTo>
                <a:lnTo>
                  <a:pt x="4357" y="1523"/>
                </a:lnTo>
                <a:lnTo>
                  <a:pt x="4331" y="1542"/>
                </a:lnTo>
                <a:lnTo>
                  <a:pt x="4338" y="1567"/>
                </a:lnTo>
                <a:lnTo>
                  <a:pt x="4348" y="1596"/>
                </a:lnTo>
                <a:lnTo>
                  <a:pt x="4360" y="1625"/>
                </a:lnTo>
                <a:lnTo>
                  <a:pt x="4374" y="1653"/>
                </a:lnTo>
                <a:lnTo>
                  <a:pt x="4360" y="1653"/>
                </a:lnTo>
                <a:lnTo>
                  <a:pt x="4357" y="1660"/>
                </a:lnTo>
                <a:lnTo>
                  <a:pt x="4354" y="1665"/>
                </a:lnTo>
                <a:lnTo>
                  <a:pt x="4342" y="1675"/>
                </a:lnTo>
                <a:lnTo>
                  <a:pt x="4337" y="1680"/>
                </a:lnTo>
                <a:lnTo>
                  <a:pt x="4333" y="1687"/>
                </a:lnTo>
                <a:lnTo>
                  <a:pt x="4333" y="1695"/>
                </a:lnTo>
                <a:lnTo>
                  <a:pt x="4333" y="1707"/>
                </a:lnTo>
                <a:lnTo>
                  <a:pt x="4328" y="1707"/>
                </a:lnTo>
                <a:lnTo>
                  <a:pt x="4325" y="1707"/>
                </a:lnTo>
                <a:lnTo>
                  <a:pt x="4321" y="1704"/>
                </a:lnTo>
                <a:lnTo>
                  <a:pt x="4319" y="1701"/>
                </a:lnTo>
                <a:lnTo>
                  <a:pt x="4318" y="1694"/>
                </a:lnTo>
                <a:lnTo>
                  <a:pt x="4316" y="1690"/>
                </a:lnTo>
                <a:lnTo>
                  <a:pt x="4313" y="1687"/>
                </a:lnTo>
                <a:lnTo>
                  <a:pt x="4306" y="1690"/>
                </a:lnTo>
                <a:lnTo>
                  <a:pt x="4296" y="1694"/>
                </a:lnTo>
                <a:lnTo>
                  <a:pt x="4287" y="1697"/>
                </a:lnTo>
                <a:lnTo>
                  <a:pt x="4279" y="1701"/>
                </a:lnTo>
                <a:lnTo>
                  <a:pt x="4273" y="1704"/>
                </a:lnTo>
                <a:lnTo>
                  <a:pt x="4270" y="1707"/>
                </a:lnTo>
                <a:lnTo>
                  <a:pt x="4265" y="1712"/>
                </a:lnTo>
                <a:lnTo>
                  <a:pt x="4258" y="1714"/>
                </a:lnTo>
                <a:lnTo>
                  <a:pt x="4258" y="1719"/>
                </a:lnTo>
                <a:lnTo>
                  <a:pt x="4258" y="1723"/>
                </a:lnTo>
                <a:lnTo>
                  <a:pt x="4255" y="1726"/>
                </a:lnTo>
                <a:lnTo>
                  <a:pt x="4251" y="1728"/>
                </a:lnTo>
                <a:lnTo>
                  <a:pt x="4251" y="1770"/>
                </a:lnTo>
                <a:lnTo>
                  <a:pt x="4251" y="1772"/>
                </a:lnTo>
                <a:lnTo>
                  <a:pt x="4249" y="1779"/>
                </a:lnTo>
                <a:lnTo>
                  <a:pt x="4248" y="1786"/>
                </a:lnTo>
                <a:lnTo>
                  <a:pt x="4246" y="1805"/>
                </a:lnTo>
                <a:lnTo>
                  <a:pt x="4246" y="1806"/>
                </a:lnTo>
                <a:lnTo>
                  <a:pt x="4244" y="1810"/>
                </a:lnTo>
                <a:lnTo>
                  <a:pt x="4244" y="1815"/>
                </a:lnTo>
                <a:lnTo>
                  <a:pt x="4244" y="1818"/>
                </a:lnTo>
                <a:lnTo>
                  <a:pt x="4241" y="1822"/>
                </a:lnTo>
                <a:lnTo>
                  <a:pt x="4238" y="1823"/>
                </a:lnTo>
                <a:lnTo>
                  <a:pt x="4238" y="1840"/>
                </a:lnTo>
                <a:lnTo>
                  <a:pt x="4234" y="1854"/>
                </a:lnTo>
                <a:lnTo>
                  <a:pt x="4227" y="1880"/>
                </a:lnTo>
                <a:lnTo>
                  <a:pt x="4226" y="1883"/>
                </a:lnTo>
                <a:lnTo>
                  <a:pt x="4222" y="1886"/>
                </a:lnTo>
                <a:lnTo>
                  <a:pt x="4219" y="1890"/>
                </a:lnTo>
                <a:lnTo>
                  <a:pt x="4217" y="1898"/>
                </a:lnTo>
                <a:lnTo>
                  <a:pt x="4217" y="1907"/>
                </a:lnTo>
                <a:lnTo>
                  <a:pt x="4215" y="1917"/>
                </a:lnTo>
                <a:lnTo>
                  <a:pt x="4214" y="1917"/>
                </a:lnTo>
                <a:lnTo>
                  <a:pt x="4210" y="1919"/>
                </a:lnTo>
                <a:lnTo>
                  <a:pt x="4210" y="1973"/>
                </a:lnTo>
                <a:lnTo>
                  <a:pt x="4202" y="1978"/>
                </a:lnTo>
                <a:lnTo>
                  <a:pt x="4197" y="1980"/>
                </a:lnTo>
                <a:lnTo>
                  <a:pt x="4190" y="1980"/>
                </a:lnTo>
                <a:lnTo>
                  <a:pt x="4191" y="1989"/>
                </a:lnTo>
                <a:lnTo>
                  <a:pt x="4191" y="1994"/>
                </a:lnTo>
                <a:lnTo>
                  <a:pt x="4188" y="2004"/>
                </a:lnTo>
                <a:lnTo>
                  <a:pt x="4185" y="2014"/>
                </a:lnTo>
                <a:lnTo>
                  <a:pt x="4183" y="2021"/>
                </a:lnTo>
                <a:lnTo>
                  <a:pt x="4183" y="2028"/>
                </a:lnTo>
                <a:lnTo>
                  <a:pt x="4173" y="2035"/>
                </a:lnTo>
                <a:lnTo>
                  <a:pt x="4164" y="2043"/>
                </a:lnTo>
                <a:lnTo>
                  <a:pt x="4154" y="2050"/>
                </a:lnTo>
                <a:lnTo>
                  <a:pt x="4149" y="2053"/>
                </a:lnTo>
                <a:lnTo>
                  <a:pt x="4142" y="2055"/>
                </a:lnTo>
                <a:lnTo>
                  <a:pt x="4144" y="2059"/>
                </a:lnTo>
                <a:lnTo>
                  <a:pt x="4147" y="2060"/>
                </a:lnTo>
                <a:lnTo>
                  <a:pt x="4154" y="2062"/>
                </a:lnTo>
                <a:lnTo>
                  <a:pt x="4169" y="2062"/>
                </a:lnTo>
                <a:lnTo>
                  <a:pt x="4159" y="2084"/>
                </a:lnTo>
                <a:lnTo>
                  <a:pt x="4157" y="2088"/>
                </a:lnTo>
                <a:lnTo>
                  <a:pt x="4152" y="2096"/>
                </a:lnTo>
                <a:lnTo>
                  <a:pt x="4147" y="2105"/>
                </a:lnTo>
                <a:lnTo>
                  <a:pt x="4138" y="2120"/>
                </a:lnTo>
                <a:lnTo>
                  <a:pt x="4137" y="2123"/>
                </a:lnTo>
                <a:lnTo>
                  <a:pt x="4130" y="2132"/>
                </a:lnTo>
                <a:lnTo>
                  <a:pt x="4130" y="2135"/>
                </a:lnTo>
                <a:lnTo>
                  <a:pt x="4128" y="2144"/>
                </a:lnTo>
                <a:lnTo>
                  <a:pt x="4109" y="2142"/>
                </a:lnTo>
                <a:lnTo>
                  <a:pt x="4092" y="2146"/>
                </a:lnTo>
                <a:lnTo>
                  <a:pt x="4077" y="2149"/>
                </a:lnTo>
                <a:lnTo>
                  <a:pt x="4060" y="2151"/>
                </a:lnTo>
                <a:lnTo>
                  <a:pt x="4062" y="2154"/>
                </a:lnTo>
                <a:lnTo>
                  <a:pt x="4062" y="2156"/>
                </a:lnTo>
                <a:lnTo>
                  <a:pt x="4069" y="2156"/>
                </a:lnTo>
                <a:lnTo>
                  <a:pt x="4075" y="2156"/>
                </a:lnTo>
                <a:lnTo>
                  <a:pt x="4079" y="2156"/>
                </a:lnTo>
                <a:lnTo>
                  <a:pt x="4081" y="2158"/>
                </a:lnTo>
                <a:lnTo>
                  <a:pt x="4087" y="2168"/>
                </a:lnTo>
                <a:lnTo>
                  <a:pt x="4094" y="2175"/>
                </a:lnTo>
                <a:lnTo>
                  <a:pt x="4098" y="2176"/>
                </a:lnTo>
                <a:lnTo>
                  <a:pt x="4101" y="2178"/>
                </a:lnTo>
                <a:lnTo>
                  <a:pt x="4104" y="2183"/>
                </a:lnTo>
                <a:lnTo>
                  <a:pt x="4108" y="2188"/>
                </a:lnTo>
                <a:lnTo>
                  <a:pt x="4116" y="2195"/>
                </a:lnTo>
                <a:lnTo>
                  <a:pt x="4120" y="2199"/>
                </a:lnTo>
                <a:lnTo>
                  <a:pt x="4121" y="2204"/>
                </a:lnTo>
                <a:lnTo>
                  <a:pt x="4123" y="2211"/>
                </a:lnTo>
                <a:lnTo>
                  <a:pt x="4121" y="2219"/>
                </a:lnTo>
                <a:lnTo>
                  <a:pt x="4121" y="2226"/>
                </a:lnTo>
                <a:lnTo>
                  <a:pt x="4120" y="2233"/>
                </a:lnTo>
                <a:lnTo>
                  <a:pt x="4115" y="2236"/>
                </a:lnTo>
                <a:lnTo>
                  <a:pt x="4109" y="2240"/>
                </a:lnTo>
                <a:lnTo>
                  <a:pt x="4106" y="2241"/>
                </a:lnTo>
                <a:lnTo>
                  <a:pt x="4099" y="2245"/>
                </a:lnTo>
                <a:lnTo>
                  <a:pt x="4092" y="2250"/>
                </a:lnTo>
                <a:lnTo>
                  <a:pt x="4079" y="2262"/>
                </a:lnTo>
                <a:lnTo>
                  <a:pt x="4077" y="2263"/>
                </a:lnTo>
                <a:lnTo>
                  <a:pt x="4072" y="2265"/>
                </a:lnTo>
                <a:lnTo>
                  <a:pt x="4067" y="2267"/>
                </a:lnTo>
                <a:lnTo>
                  <a:pt x="4062" y="2272"/>
                </a:lnTo>
                <a:lnTo>
                  <a:pt x="4058" y="2277"/>
                </a:lnTo>
                <a:lnTo>
                  <a:pt x="4055" y="2286"/>
                </a:lnTo>
                <a:lnTo>
                  <a:pt x="4053" y="2294"/>
                </a:lnTo>
                <a:lnTo>
                  <a:pt x="4052" y="2292"/>
                </a:lnTo>
                <a:lnTo>
                  <a:pt x="4050" y="2294"/>
                </a:lnTo>
                <a:lnTo>
                  <a:pt x="4048" y="2296"/>
                </a:lnTo>
                <a:lnTo>
                  <a:pt x="4046" y="2301"/>
                </a:lnTo>
                <a:lnTo>
                  <a:pt x="4043" y="2299"/>
                </a:lnTo>
                <a:lnTo>
                  <a:pt x="4036" y="2296"/>
                </a:lnTo>
                <a:lnTo>
                  <a:pt x="4028" y="2292"/>
                </a:lnTo>
                <a:lnTo>
                  <a:pt x="4024" y="2292"/>
                </a:lnTo>
                <a:lnTo>
                  <a:pt x="4019" y="2294"/>
                </a:lnTo>
                <a:lnTo>
                  <a:pt x="4017" y="2298"/>
                </a:lnTo>
                <a:lnTo>
                  <a:pt x="4016" y="2303"/>
                </a:lnTo>
                <a:lnTo>
                  <a:pt x="4012" y="2315"/>
                </a:lnTo>
                <a:lnTo>
                  <a:pt x="4011" y="2327"/>
                </a:lnTo>
                <a:lnTo>
                  <a:pt x="4009" y="2332"/>
                </a:lnTo>
                <a:lnTo>
                  <a:pt x="4005" y="2335"/>
                </a:lnTo>
                <a:lnTo>
                  <a:pt x="4009" y="2345"/>
                </a:lnTo>
                <a:lnTo>
                  <a:pt x="4012" y="2354"/>
                </a:lnTo>
                <a:lnTo>
                  <a:pt x="4016" y="2361"/>
                </a:lnTo>
                <a:lnTo>
                  <a:pt x="4021" y="2367"/>
                </a:lnTo>
                <a:lnTo>
                  <a:pt x="4033" y="2379"/>
                </a:lnTo>
                <a:lnTo>
                  <a:pt x="4046" y="2390"/>
                </a:lnTo>
                <a:lnTo>
                  <a:pt x="4046" y="2424"/>
                </a:lnTo>
                <a:lnTo>
                  <a:pt x="4050" y="2429"/>
                </a:lnTo>
                <a:lnTo>
                  <a:pt x="4052" y="2434"/>
                </a:lnTo>
                <a:lnTo>
                  <a:pt x="4055" y="2446"/>
                </a:lnTo>
                <a:lnTo>
                  <a:pt x="4060" y="2458"/>
                </a:lnTo>
                <a:lnTo>
                  <a:pt x="4063" y="2461"/>
                </a:lnTo>
                <a:lnTo>
                  <a:pt x="4067" y="2465"/>
                </a:lnTo>
                <a:lnTo>
                  <a:pt x="4067" y="2495"/>
                </a:lnTo>
                <a:lnTo>
                  <a:pt x="4067" y="2499"/>
                </a:lnTo>
                <a:lnTo>
                  <a:pt x="4067" y="2506"/>
                </a:lnTo>
                <a:lnTo>
                  <a:pt x="4069" y="2509"/>
                </a:lnTo>
                <a:lnTo>
                  <a:pt x="4072" y="2512"/>
                </a:lnTo>
                <a:lnTo>
                  <a:pt x="4077" y="2514"/>
                </a:lnTo>
                <a:lnTo>
                  <a:pt x="4086" y="2518"/>
                </a:lnTo>
                <a:lnTo>
                  <a:pt x="4089" y="2519"/>
                </a:lnTo>
                <a:lnTo>
                  <a:pt x="4091" y="2523"/>
                </a:lnTo>
                <a:lnTo>
                  <a:pt x="4092" y="2524"/>
                </a:lnTo>
                <a:lnTo>
                  <a:pt x="4098" y="2531"/>
                </a:lnTo>
                <a:lnTo>
                  <a:pt x="4103" y="2536"/>
                </a:lnTo>
                <a:lnTo>
                  <a:pt x="4103" y="2540"/>
                </a:lnTo>
                <a:lnTo>
                  <a:pt x="4104" y="2546"/>
                </a:lnTo>
                <a:lnTo>
                  <a:pt x="4106" y="2552"/>
                </a:lnTo>
                <a:lnTo>
                  <a:pt x="4111" y="2557"/>
                </a:lnTo>
                <a:lnTo>
                  <a:pt x="4115" y="2560"/>
                </a:lnTo>
                <a:lnTo>
                  <a:pt x="4115" y="2611"/>
                </a:lnTo>
                <a:lnTo>
                  <a:pt x="4115" y="2615"/>
                </a:lnTo>
                <a:lnTo>
                  <a:pt x="4113" y="2620"/>
                </a:lnTo>
                <a:lnTo>
                  <a:pt x="4111" y="2623"/>
                </a:lnTo>
                <a:lnTo>
                  <a:pt x="4109" y="2628"/>
                </a:lnTo>
                <a:lnTo>
                  <a:pt x="4108" y="2634"/>
                </a:lnTo>
                <a:lnTo>
                  <a:pt x="4099" y="2640"/>
                </a:lnTo>
                <a:lnTo>
                  <a:pt x="4091" y="2647"/>
                </a:lnTo>
                <a:lnTo>
                  <a:pt x="4087" y="2651"/>
                </a:lnTo>
                <a:lnTo>
                  <a:pt x="4086" y="2656"/>
                </a:lnTo>
                <a:lnTo>
                  <a:pt x="4084" y="2657"/>
                </a:lnTo>
                <a:lnTo>
                  <a:pt x="4082" y="2659"/>
                </a:lnTo>
                <a:lnTo>
                  <a:pt x="4081" y="2661"/>
                </a:lnTo>
                <a:lnTo>
                  <a:pt x="4074" y="2664"/>
                </a:lnTo>
                <a:lnTo>
                  <a:pt x="4069" y="2669"/>
                </a:lnTo>
                <a:lnTo>
                  <a:pt x="4062" y="2683"/>
                </a:lnTo>
                <a:lnTo>
                  <a:pt x="4055" y="2695"/>
                </a:lnTo>
                <a:lnTo>
                  <a:pt x="4050" y="2700"/>
                </a:lnTo>
                <a:lnTo>
                  <a:pt x="4045" y="2705"/>
                </a:lnTo>
                <a:lnTo>
                  <a:pt x="4041" y="2705"/>
                </a:lnTo>
                <a:lnTo>
                  <a:pt x="4038" y="2707"/>
                </a:lnTo>
                <a:lnTo>
                  <a:pt x="4031" y="2710"/>
                </a:lnTo>
                <a:lnTo>
                  <a:pt x="4021" y="2714"/>
                </a:lnTo>
                <a:lnTo>
                  <a:pt x="4012" y="2721"/>
                </a:lnTo>
                <a:lnTo>
                  <a:pt x="4005" y="2727"/>
                </a:lnTo>
                <a:lnTo>
                  <a:pt x="4002" y="2729"/>
                </a:lnTo>
                <a:lnTo>
                  <a:pt x="4000" y="2733"/>
                </a:lnTo>
                <a:lnTo>
                  <a:pt x="3999" y="2738"/>
                </a:lnTo>
                <a:lnTo>
                  <a:pt x="3965" y="2738"/>
                </a:lnTo>
                <a:lnTo>
                  <a:pt x="3961" y="2739"/>
                </a:lnTo>
                <a:lnTo>
                  <a:pt x="3958" y="2741"/>
                </a:lnTo>
                <a:lnTo>
                  <a:pt x="3951" y="2748"/>
                </a:lnTo>
                <a:lnTo>
                  <a:pt x="3946" y="2755"/>
                </a:lnTo>
                <a:lnTo>
                  <a:pt x="3942" y="2756"/>
                </a:lnTo>
                <a:lnTo>
                  <a:pt x="3937" y="2758"/>
                </a:lnTo>
                <a:lnTo>
                  <a:pt x="3937" y="2763"/>
                </a:lnTo>
                <a:lnTo>
                  <a:pt x="3936" y="2767"/>
                </a:lnTo>
                <a:lnTo>
                  <a:pt x="3932" y="2768"/>
                </a:lnTo>
                <a:lnTo>
                  <a:pt x="3929" y="2770"/>
                </a:lnTo>
                <a:lnTo>
                  <a:pt x="3922" y="2772"/>
                </a:lnTo>
                <a:lnTo>
                  <a:pt x="3919" y="2775"/>
                </a:lnTo>
                <a:lnTo>
                  <a:pt x="3917" y="2779"/>
                </a:lnTo>
                <a:lnTo>
                  <a:pt x="3855" y="2779"/>
                </a:lnTo>
                <a:lnTo>
                  <a:pt x="3855" y="2775"/>
                </a:lnTo>
                <a:lnTo>
                  <a:pt x="3852" y="2772"/>
                </a:lnTo>
                <a:lnTo>
                  <a:pt x="3845" y="2770"/>
                </a:lnTo>
                <a:lnTo>
                  <a:pt x="3842" y="2768"/>
                </a:lnTo>
                <a:lnTo>
                  <a:pt x="3838" y="2767"/>
                </a:lnTo>
                <a:lnTo>
                  <a:pt x="3837" y="2763"/>
                </a:lnTo>
                <a:lnTo>
                  <a:pt x="3835" y="2758"/>
                </a:lnTo>
                <a:lnTo>
                  <a:pt x="3830" y="2755"/>
                </a:lnTo>
                <a:lnTo>
                  <a:pt x="3826" y="2751"/>
                </a:lnTo>
                <a:lnTo>
                  <a:pt x="3821" y="2746"/>
                </a:lnTo>
                <a:lnTo>
                  <a:pt x="3815" y="2745"/>
                </a:lnTo>
                <a:lnTo>
                  <a:pt x="3811" y="2738"/>
                </a:lnTo>
                <a:lnTo>
                  <a:pt x="3808" y="2733"/>
                </a:lnTo>
                <a:lnTo>
                  <a:pt x="3797" y="2724"/>
                </a:lnTo>
                <a:lnTo>
                  <a:pt x="3789" y="2716"/>
                </a:lnTo>
                <a:lnTo>
                  <a:pt x="3784" y="2710"/>
                </a:lnTo>
                <a:lnTo>
                  <a:pt x="3780" y="2704"/>
                </a:lnTo>
                <a:lnTo>
                  <a:pt x="3746" y="2693"/>
                </a:lnTo>
                <a:lnTo>
                  <a:pt x="3710" y="2685"/>
                </a:lnTo>
                <a:lnTo>
                  <a:pt x="3673" y="2680"/>
                </a:lnTo>
                <a:lnTo>
                  <a:pt x="3630" y="2676"/>
                </a:lnTo>
                <a:lnTo>
                  <a:pt x="3628" y="2671"/>
                </a:lnTo>
                <a:lnTo>
                  <a:pt x="3627" y="2668"/>
                </a:lnTo>
                <a:lnTo>
                  <a:pt x="3620" y="2663"/>
                </a:lnTo>
                <a:lnTo>
                  <a:pt x="3618" y="2659"/>
                </a:lnTo>
                <a:lnTo>
                  <a:pt x="3616" y="2654"/>
                </a:lnTo>
                <a:lnTo>
                  <a:pt x="3616" y="2649"/>
                </a:lnTo>
                <a:lnTo>
                  <a:pt x="3616" y="2642"/>
                </a:lnTo>
                <a:lnTo>
                  <a:pt x="3611" y="2637"/>
                </a:lnTo>
                <a:lnTo>
                  <a:pt x="3608" y="2632"/>
                </a:lnTo>
                <a:lnTo>
                  <a:pt x="3605" y="2623"/>
                </a:lnTo>
                <a:lnTo>
                  <a:pt x="3603" y="2615"/>
                </a:lnTo>
                <a:lnTo>
                  <a:pt x="3605" y="2608"/>
                </a:lnTo>
                <a:lnTo>
                  <a:pt x="3606" y="2603"/>
                </a:lnTo>
                <a:lnTo>
                  <a:pt x="3606" y="2601"/>
                </a:lnTo>
                <a:lnTo>
                  <a:pt x="3615" y="2591"/>
                </a:lnTo>
                <a:lnTo>
                  <a:pt x="3622" y="2582"/>
                </a:lnTo>
                <a:lnTo>
                  <a:pt x="3625" y="2570"/>
                </a:lnTo>
                <a:lnTo>
                  <a:pt x="3627" y="2557"/>
                </a:lnTo>
                <a:lnTo>
                  <a:pt x="3628" y="2553"/>
                </a:lnTo>
                <a:lnTo>
                  <a:pt x="3630" y="2546"/>
                </a:lnTo>
                <a:lnTo>
                  <a:pt x="3632" y="2545"/>
                </a:lnTo>
                <a:lnTo>
                  <a:pt x="3630" y="2538"/>
                </a:lnTo>
                <a:lnTo>
                  <a:pt x="3630" y="2533"/>
                </a:lnTo>
                <a:lnTo>
                  <a:pt x="3630" y="2524"/>
                </a:lnTo>
                <a:lnTo>
                  <a:pt x="3628" y="2519"/>
                </a:lnTo>
                <a:lnTo>
                  <a:pt x="3623" y="2516"/>
                </a:lnTo>
                <a:lnTo>
                  <a:pt x="3616" y="2512"/>
                </a:lnTo>
                <a:lnTo>
                  <a:pt x="3611" y="2511"/>
                </a:lnTo>
                <a:lnTo>
                  <a:pt x="3606" y="2506"/>
                </a:lnTo>
                <a:lnTo>
                  <a:pt x="3603" y="2500"/>
                </a:lnTo>
                <a:lnTo>
                  <a:pt x="3603" y="2492"/>
                </a:lnTo>
                <a:lnTo>
                  <a:pt x="3610" y="2489"/>
                </a:lnTo>
                <a:lnTo>
                  <a:pt x="3613" y="2485"/>
                </a:lnTo>
                <a:lnTo>
                  <a:pt x="3618" y="2480"/>
                </a:lnTo>
                <a:lnTo>
                  <a:pt x="3623" y="2478"/>
                </a:lnTo>
                <a:lnTo>
                  <a:pt x="3630" y="2475"/>
                </a:lnTo>
                <a:lnTo>
                  <a:pt x="3634" y="2475"/>
                </a:lnTo>
                <a:lnTo>
                  <a:pt x="3644" y="2478"/>
                </a:lnTo>
                <a:lnTo>
                  <a:pt x="3645" y="2475"/>
                </a:lnTo>
                <a:lnTo>
                  <a:pt x="3647" y="2471"/>
                </a:lnTo>
                <a:lnTo>
                  <a:pt x="3651" y="2470"/>
                </a:lnTo>
                <a:lnTo>
                  <a:pt x="3663" y="2463"/>
                </a:lnTo>
                <a:lnTo>
                  <a:pt x="3668" y="2460"/>
                </a:lnTo>
                <a:lnTo>
                  <a:pt x="3671" y="2454"/>
                </a:lnTo>
                <a:lnTo>
                  <a:pt x="3673" y="2453"/>
                </a:lnTo>
                <a:lnTo>
                  <a:pt x="3673" y="2448"/>
                </a:lnTo>
                <a:lnTo>
                  <a:pt x="3676" y="2442"/>
                </a:lnTo>
                <a:lnTo>
                  <a:pt x="3683" y="2437"/>
                </a:lnTo>
                <a:lnTo>
                  <a:pt x="3688" y="2432"/>
                </a:lnTo>
                <a:lnTo>
                  <a:pt x="3688" y="2429"/>
                </a:lnTo>
                <a:lnTo>
                  <a:pt x="3688" y="2425"/>
                </a:lnTo>
                <a:lnTo>
                  <a:pt x="3690" y="2424"/>
                </a:lnTo>
                <a:lnTo>
                  <a:pt x="3704" y="2420"/>
                </a:lnTo>
                <a:lnTo>
                  <a:pt x="3707" y="2419"/>
                </a:lnTo>
                <a:lnTo>
                  <a:pt x="3709" y="2417"/>
                </a:lnTo>
                <a:lnTo>
                  <a:pt x="3710" y="2413"/>
                </a:lnTo>
                <a:lnTo>
                  <a:pt x="3709" y="2410"/>
                </a:lnTo>
                <a:lnTo>
                  <a:pt x="3710" y="2407"/>
                </a:lnTo>
                <a:lnTo>
                  <a:pt x="3721" y="2386"/>
                </a:lnTo>
                <a:lnTo>
                  <a:pt x="3733" y="2369"/>
                </a:lnTo>
                <a:lnTo>
                  <a:pt x="3739" y="2369"/>
                </a:lnTo>
                <a:lnTo>
                  <a:pt x="3743" y="2369"/>
                </a:lnTo>
                <a:lnTo>
                  <a:pt x="3750" y="2364"/>
                </a:lnTo>
                <a:lnTo>
                  <a:pt x="3757" y="2361"/>
                </a:lnTo>
                <a:lnTo>
                  <a:pt x="3762" y="2361"/>
                </a:lnTo>
                <a:lnTo>
                  <a:pt x="3767" y="2362"/>
                </a:lnTo>
                <a:lnTo>
                  <a:pt x="3772" y="2361"/>
                </a:lnTo>
                <a:lnTo>
                  <a:pt x="3774" y="2359"/>
                </a:lnTo>
                <a:lnTo>
                  <a:pt x="3777" y="2350"/>
                </a:lnTo>
                <a:lnTo>
                  <a:pt x="3779" y="2347"/>
                </a:lnTo>
                <a:lnTo>
                  <a:pt x="3780" y="2344"/>
                </a:lnTo>
                <a:lnTo>
                  <a:pt x="3784" y="2342"/>
                </a:lnTo>
                <a:lnTo>
                  <a:pt x="3787" y="2342"/>
                </a:lnTo>
                <a:lnTo>
                  <a:pt x="3780" y="2330"/>
                </a:lnTo>
                <a:lnTo>
                  <a:pt x="3775" y="2325"/>
                </a:lnTo>
                <a:lnTo>
                  <a:pt x="3772" y="2321"/>
                </a:lnTo>
                <a:lnTo>
                  <a:pt x="3767" y="2321"/>
                </a:lnTo>
                <a:lnTo>
                  <a:pt x="3763" y="2320"/>
                </a:lnTo>
                <a:lnTo>
                  <a:pt x="3760" y="2318"/>
                </a:lnTo>
                <a:lnTo>
                  <a:pt x="3757" y="2309"/>
                </a:lnTo>
                <a:lnTo>
                  <a:pt x="3753" y="2308"/>
                </a:lnTo>
                <a:lnTo>
                  <a:pt x="3748" y="2303"/>
                </a:lnTo>
                <a:lnTo>
                  <a:pt x="3741" y="2299"/>
                </a:lnTo>
                <a:lnTo>
                  <a:pt x="3733" y="2296"/>
                </a:lnTo>
                <a:lnTo>
                  <a:pt x="3726" y="2291"/>
                </a:lnTo>
                <a:lnTo>
                  <a:pt x="3722" y="2289"/>
                </a:lnTo>
                <a:lnTo>
                  <a:pt x="3719" y="2287"/>
                </a:lnTo>
                <a:lnTo>
                  <a:pt x="3714" y="2279"/>
                </a:lnTo>
                <a:lnTo>
                  <a:pt x="3710" y="2269"/>
                </a:lnTo>
                <a:lnTo>
                  <a:pt x="3707" y="2260"/>
                </a:lnTo>
                <a:lnTo>
                  <a:pt x="3704" y="2257"/>
                </a:lnTo>
                <a:lnTo>
                  <a:pt x="3698" y="2253"/>
                </a:lnTo>
                <a:lnTo>
                  <a:pt x="3698" y="2248"/>
                </a:lnTo>
                <a:lnTo>
                  <a:pt x="3695" y="2245"/>
                </a:lnTo>
                <a:lnTo>
                  <a:pt x="3688" y="2240"/>
                </a:lnTo>
                <a:lnTo>
                  <a:pt x="3683" y="2234"/>
                </a:lnTo>
                <a:lnTo>
                  <a:pt x="3680" y="2231"/>
                </a:lnTo>
                <a:lnTo>
                  <a:pt x="3678" y="2226"/>
                </a:lnTo>
                <a:lnTo>
                  <a:pt x="3673" y="2226"/>
                </a:lnTo>
                <a:lnTo>
                  <a:pt x="3668" y="2224"/>
                </a:lnTo>
                <a:lnTo>
                  <a:pt x="3659" y="2221"/>
                </a:lnTo>
                <a:lnTo>
                  <a:pt x="3651" y="2217"/>
                </a:lnTo>
                <a:lnTo>
                  <a:pt x="3645" y="2217"/>
                </a:lnTo>
                <a:lnTo>
                  <a:pt x="3637" y="2219"/>
                </a:lnTo>
                <a:lnTo>
                  <a:pt x="3628" y="2219"/>
                </a:lnTo>
                <a:lnTo>
                  <a:pt x="3622" y="2216"/>
                </a:lnTo>
                <a:lnTo>
                  <a:pt x="3618" y="2211"/>
                </a:lnTo>
                <a:lnTo>
                  <a:pt x="3615" y="2211"/>
                </a:lnTo>
                <a:lnTo>
                  <a:pt x="3613" y="2204"/>
                </a:lnTo>
                <a:lnTo>
                  <a:pt x="3611" y="2199"/>
                </a:lnTo>
                <a:lnTo>
                  <a:pt x="3608" y="2197"/>
                </a:lnTo>
                <a:lnTo>
                  <a:pt x="3605" y="2197"/>
                </a:lnTo>
                <a:lnTo>
                  <a:pt x="3596" y="2199"/>
                </a:lnTo>
                <a:lnTo>
                  <a:pt x="3589" y="2200"/>
                </a:lnTo>
                <a:lnTo>
                  <a:pt x="3584" y="2199"/>
                </a:lnTo>
                <a:lnTo>
                  <a:pt x="3579" y="2197"/>
                </a:lnTo>
                <a:lnTo>
                  <a:pt x="3576" y="2195"/>
                </a:lnTo>
                <a:lnTo>
                  <a:pt x="3570" y="2190"/>
                </a:lnTo>
                <a:lnTo>
                  <a:pt x="3567" y="2185"/>
                </a:lnTo>
                <a:lnTo>
                  <a:pt x="3560" y="2180"/>
                </a:lnTo>
                <a:lnTo>
                  <a:pt x="3559" y="2176"/>
                </a:lnTo>
                <a:lnTo>
                  <a:pt x="3557" y="2173"/>
                </a:lnTo>
                <a:lnTo>
                  <a:pt x="3555" y="2166"/>
                </a:lnTo>
                <a:lnTo>
                  <a:pt x="3555" y="2159"/>
                </a:lnTo>
                <a:lnTo>
                  <a:pt x="3555" y="2151"/>
                </a:lnTo>
                <a:lnTo>
                  <a:pt x="3530" y="2151"/>
                </a:lnTo>
                <a:lnTo>
                  <a:pt x="3501" y="2151"/>
                </a:lnTo>
                <a:lnTo>
                  <a:pt x="3487" y="2151"/>
                </a:lnTo>
                <a:lnTo>
                  <a:pt x="3475" y="2151"/>
                </a:lnTo>
                <a:lnTo>
                  <a:pt x="3463" y="2147"/>
                </a:lnTo>
                <a:lnTo>
                  <a:pt x="3453" y="2144"/>
                </a:lnTo>
                <a:lnTo>
                  <a:pt x="3439" y="2151"/>
                </a:lnTo>
                <a:lnTo>
                  <a:pt x="3422" y="2158"/>
                </a:lnTo>
                <a:lnTo>
                  <a:pt x="3405" y="2161"/>
                </a:lnTo>
                <a:lnTo>
                  <a:pt x="3385" y="2164"/>
                </a:lnTo>
                <a:lnTo>
                  <a:pt x="3383" y="2164"/>
                </a:lnTo>
                <a:lnTo>
                  <a:pt x="3378" y="2163"/>
                </a:lnTo>
                <a:lnTo>
                  <a:pt x="3373" y="2163"/>
                </a:lnTo>
                <a:lnTo>
                  <a:pt x="3368" y="2164"/>
                </a:lnTo>
                <a:lnTo>
                  <a:pt x="3364" y="2168"/>
                </a:lnTo>
                <a:lnTo>
                  <a:pt x="3356" y="2173"/>
                </a:lnTo>
                <a:lnTo>
                  <a:pt x="3352" y="2175"/>
                </a:lnTo>
                <a:lnTo>
                  <a:pt x="3347" y="2175"/>
                </a:lnTo>
                <a:lnTo>
                  <a:pt x="3344" y="2175"/>
                </a:lnTo>
                <a:lnTo>
                  <a:pt x="3339" y="2178"/>
                </a:lnTo>
                <a:lnTo>
                  <a:pt x="3332" y="2182"/>
                </a:lnTo>
                <a:lnTo>
                  <a:pt x="3327" y="2185"/>
                </a:lnTo>
                <a:lnTo>
                  <a:pt x="3320" y="2190"/>
                </a:lnTo>
                <a:lnTo>
                  <a:pt x="3316" y="2190"/>
                </a:lnTo>
                <a:lnTo>
                  <a:pt x="3313" y="2194"/>
                </a:lnTo>
                <a:lnTo>
                  <a:pt x="3310" y="2199"/>
                </a:lnTo>
                <a:lnTo>
                  <a:pt x="3304" y="2200"/>
                </a:lnTo>
                <a:lnTo>
                  <a:pt x="3299" y="2204"/>
                </a:lnTo>
                <a:lnTo>
                  <a:pt x="3293" y="2214"/>
                </a:lnTo>
                <a:lnTo>
                  <a:pt x="3291" y="2216"/>
                </a:lnTo>
                <a:lnTo>
                  <a:pt x="3286" y="2216"/>
                </a:lnTo>
                <a:lnTo>
                  <a:pt x="3282" y="2216"/>
                </a:lnTo>
                <a:lnTo>
                  <a:pt x="3274" y="2219"/>
                </a:lnTo>
                <a:lnTo>
                  <a:pt x="3260" y="2234"/>
                </a:lnTo>
                <a:lnTo>
                  <a:pt x="3258" y="2234"/>
                </a:lnTo>
                <a:lnTo>
                  <a:pt x="3253" y="2238"/>
                </a:lnTo>
                <a:lnTo>
                  <a:pt x="3248" y="2240"/>
                </a:lnTo>
                <a:lnTo>
                  <a:pt x="3125" y="2240"/>
                </a:lnTo>
                <a:lnTo>
                  <a:pt x="3117" y="2243"/>
                </a:lnTo>
                <a:lnTo>
                  <a:pt x="3110" y="2248"/>
                </a:lnTo>
                <a:lnTo>
                  <a:pt x="3103" y="2252"/>
                </a:lnTo>
                <a:lnTo>
                  <a:pt x="3098" y="2253"/>
                </a:lnTo>
                <a:lnTo>
                  <a:pt x="3091" y="2253"/>
                </a:lnTo>
                <a:lnTo>
                  <a:pt x="3094" y="2263"/>
                </a:lnTo>
                <a:lnTo>
                  <a:pt x="3100" y="2272"/>
                </a:lnTo>
                <a:lnTo>
                  <a:pt x="3106" y="2277"/>
                </a:lnTo>
                <a:lnTo>
                  <a:pt x="3115" y="2282"/>
                </a:lnTo>
                <a:lnTo>
                  <a:pt x="3124" y="2286"/>
                </a:lnTo>
                <a:lnTo>
                  <a:pt x="3134" y="2289"/>
                </a:lnTo>
                <a:lnTo>
                  <a:pt x="3156" y="2294"/>
                </a:lnTo>
                <a:lnTo>
                  <a:pt x="3158" y="2294"/>
                </a:lnTo>
                <a:lnTo>
                  <a:pt x="3166" y="2298"/>
                </a:lnTo>
                <a:lnTo>
                  <a:pt x="3176" y="2301"/>
                </a:lnTo>
                <a:lnTo>
                  <a:pt x="3187" y="2304"/>
                </a:lnTo>
                <a:lnTo>
                  <a:pt x="3197" y="2311"/>
                </a:lnTo>
                <a:lnTo>
                  <a:pt x="3199" y="2313"/>
                </a:lnTo>
                <a:lnTo>
                  <a:pt x="3207" y="2316"/>
                </a:lnTo>
                <a:lnTo>
                  <a:pt x="3216" y="2321"/>
                </a:lnTo>
                <a:lnTo>
                  <a:pt x="3224" y="2323"/>
                </a:lnTo>
                <a:lnTo>
                  <a:pt x="3235" y="2321"/>
                </a:lnTo>
                <a:lnTo>
                  <a:pt x="3240" y="2321"/>
                </a:lnTo>
                <a:lnTo>
                  <a:pt x="3252" y="2325"/>
                </a:lnTo>
                <a:lnTo>
                  <a:pt x="3264" y="2330"/>
                </a:lnTo>
                <a:lnTo>
                  <a:pt x="3275" y="2333"/>
                </a:lnTo>
                <a:lnTo>
                  <a:pt x="3282" y="2335"/>
                </a:lnTo>
                <a:lnTo>
                  <a:pt x="3289" y="2335"/>
                </a:lnTo>
                <a:lnTo>
                  <a:pt x="3293" y="2338"/>
                </a:lnTo>
                <a:lnTo>
                  <a:pt x="3294" y="2342"/>
                </a:lnTo>
                <a:lnTo>
                  <a:pt x="3294" y="2345"/>
                </a:lnTo>
                <a:lnTo>
                  <a:pt x="3296" y="2349"/>
                </a:lnTo>
                <a:lnTo>
                  <a:pt x="3299" y="2349"/>
                </a:lnTo>
                <a:lnTo>
                  <a:pt x="3303" y="2349"/>
                </a:lnTo>
                <a:lnTo>
                  <a:pt x="3308" y="2349"/>
                </a:lnTo>
                <a:lnTo>
                  <a:pt x="3310" y="2349"/>
                </a:lnTo>
                <a:lnTo>
                  <a:pt x="3310" y="2352"/>
                </a:lnTo>
                <a:lnTo>
                  <a:pt x="3310" y="2356"/>
                </a:lnTo>
                <a:lnTo>
                  <a:pt x="3323" y="2362"/>
                </a:lnTo>
                <a:lnTo>
                  <a:pt x="3337" y="2369"/>
                </a:lnTo>
                <a:lnTo>
                  <a:pt x="3337" y="2378"/>
                </a:lnTo>
                <a:lnTo>
                  <a:pt x="3339" y="2385"/>
                </a:lnTo>
                <a:lnTo>
                  <a:pt x="3340" y="2390"/>
                </a:lnTo>
                <a:lnTo>
                  <a:pt x="3344" y="2395"/>
                </a:lnTo>
                <a:lnTo>
                  <a:pt x="3349" y="2403"/>
                </a:lnTo>
                <a:lnTo>
                  <a:pt x="3350" y="2410"/>
                </a:lnTo>
                <a:lnTo>
                  <a:pt x="3350" y="2417"/>
                </a:lnTo>
                <a:lnTo>
                  <a:pt x="3354" y="2420"/>
                </a:lnTo>
                <a:lnTo>
                  <a:pt x="3356" y="2424"/>
                </a:lnTo>
                <a:lnTo>
                  <a:pt x="3356" y="2437"/>
                </a:lnTo>
                <a:lnTo>
                  <a:pt x="3356" y="2442"/>
                </a:lnTo>
                <a:lnTo>
                  <a:pt x="3359" y="2446"/>
                </a:lnTo>
                <a:lnTo>
                  <a:pt x="3361" y="2449"/>
                </a:lnTo>
                <a:lnTo>
                  <a:pt x="3368" y="2453"/>
                </a:lnTo>
                <a:lnTo>
                  <a:pt x="3371" y="2456"/>
                </a:lnTo>
                <a:lnTo>
                  <a:pt x="3373" y="2460"/>
                </a:lnTo>
                <a:lnTo>
                  <a:pt x="3374" y="2465"/>
                </a:lnTo>
                <a:lnTo>
                  <a:pt x="3374" y="2473"/>
                </a:lnTo>
                <a:lnTo>
                  <a:pt x="3374" y="2482"/>
                </a:lnTo>
                <a:lnTo>
                  <a:pt x="3376" y="2485"/>
                </a:lnTo>
                <a:lnTo>
                  <a:pt x="3378" y="2490"/>
                </a:lnTo>
                <a:lnTo>
                  <a:pt x="3378" y="2499"/>
                </a:lnTo>
                <a:lnTo>
                  <a:pt x="3381" y="2500"/>
                </a:lnTo>
                <a:lnTo>
                  <a:pt x="3386" y="2504"/>
                </a:lnTo>
                <a:lnTo>
                  <a:pt x="3391" y="2509"/>
                </a:lnTo>
                <a:lnTo>
                  <a:pt x="3393" y="2512"/>
                </a:lnTo>
                <a:lnTo>
                  <a:pt x="3395" y="2516"/>
                </a:lnTo>
                <a:lnTo>
                  <a:pt x="3395" y="2519"/>
                </a:lnTo>
                <a:lnTo>
                  <a:pt x="3391" y="2524"/>
                </a:lnTo>
                <a:lnTo>
                  <a:pt x="3391" y="2528"/>
                </a:lnTo>
                <a:lnTo>
                  <a:pt x="3391" y="2533"/>
                </a:lnTo>
                <a:lnTo>
                  <a:pt x="3397" y="2535"/>
                </a:lnTo>
                <a:lnTo>
                  <a:pt x="3400" y="2538"/>
                </a:lnTo>
                <a:lnTo>
                  <a:pt x="3402" y="2541"/>
                </a:lnTo>
                <a:lnTo>
                  <a:pt x="3403" y="2546"/>
                </a:lnTo>
                <a:lnTo>
                  <a:pt x="3405" y="2557"/>
                </a:lnTo>
                <a:lnTo>
                  <a:pt x="3405" y="2567"/>
                </a:lnTo>
                <a:lnTo>
                  <a:pt x="3412" y="2582"/>
                </a:lnTo>
                <a:lnTo>
                  <a:pt x="3414" y="2593"/>
                </a:lnTo>
                <a:lnTo>
                  <a:pt x="3414" y="2596"/>
                </a:lnTo>
                <a:lnTo>
                  <a:pt x="3412" y="2601"/>
                </a:lnTo>
                <a:lnTo>
                  <a:pt x="3414" y="2604"/>
                </a:lnTo>
                <a:lnTo>
                  <a:pt x="3417" y="2606"/>
                </a:lnTo>
                <a:lnTo>
                  <a:pt x="3424" y="2608"/>
                </a:lnTo>
                <a:lnTo>
                  <a:pt x="3439" y="2608"/>
                </a:lnTo>
                <a:lnTo>
                  <a:pt x="3437" y="2611"/>
                </a:lnTo>
                <a:lnTo>
                  <a:pt x="3434" y="2613"/>
                </a:lnTo>
                <a:lnTo>
                  <a:pt x="3426" y="2615"/>
                </a:lnTo>
                <a:lnTo>
                  <a:pt x="3426" y="2628"/>
                </a:lnTo>
                <a:lnTo>
                  <a:pt x="3429" y="2651"/>
                </a:lnTo>
                <a:lnTo>
                  <a:pt x="3432" y="2671"/>
                </a:lnTo>
                <a:lnTo>
                  <a:pt x="3434" y="2692"/>
                </a:lnTo>
                <a:lnTo>
                  <a:pt x="3434" y="2704"/>
                </a:lnTo>
                <a:lnTo>
                  <a:pt x="3432" y="2717"/>
                </a:lnTo>
                <a:lnTo>
                  <a:pt x="3436" y="2724"/>
                </a:lnTo>
                <a:lnTo>
                  <a:pt x="3437" y="2734"/>
                </a:lnTo>
                <a:lnTo>
                  <a:pt x="3437" y="2743"/>
                </a:lnTo>
                <a:lnTo>
                  <a:pt x="3439" y="2751"/>
                </a:lnTo>
                <a:lnTo>
                  <a:pt x="3441" y="2753"/>
                </a:lnTo>
                <a:lnTo>
                  <a:pt x="3443" y="2753"/>
                </a:lnTo>
                <a:lnTo>
                  <a:pt x="3446" y="2755"/>
                </a:lnTo>
                <a:lnTo>
                  <a:pt x="3446" y="2758"/>
                </a:lnTo>
                <a:lnTo>
                  <a:pt x="3448" y="2767"/>
                </a:lnTo>
                <a:lnTo>
                  <a:pt x="3449" y="2770"/>
                </a:lnTo>
                <a:lnTo>
                  <a:pt x="3453" y="2772"/>
                </a:lnTo>
                <a:lnTo>
                  <a:pt x="3453" y="2777"/>
                </a:lnTo>
                <a:lnTo>
                  <a:pt x="3453" y="2780"/>
                </a:lnTo>
                <a:lnTo>
                  <a:pt x="3454" y="2787"/>
                </a:lnTo>
                <a:lnTo>
                  <a:pt x="3458" y="2792"/>
                </a:lnTo>
                <a:lnTo>
                  <a:pt x="3460" y="2799"/>
                </a:lnTo>
                <a:lnTo>
                  <a:pt x="3461" y="2806"/>
                </a:lnTo>
                <a:lnTo>
                  <a:pt x="3465" y="2813"/>
                </a:lnTo>
                <a:lnTo>
                  <a:pt x="3473" y="2826"/>
                </a:lnTo>
                <a:lnTo>
                  <a:pt x="3483" y="2826"/>
                </a:lnTo>
                <a:lnTo>
                  <a:pt x="3489" y="2828"/>
                </a:lnTo>
                <a:lnTo>
                  <a:pt x="3495" y="2831"/>
                </a:lnTo>
                <a:lnTo>
                  <a:pt x="3501" y="2833"/>
                </a:lnTo>
                <a:lnTo>
                  <a:pt x="3506" y="2833"/>
                </a:lnTo>
                <a:lnTo>
                  <a:pt x="3512" y="2833"/>
                </a:lnTo>
                <a:lnTo>
                  <a:pt x="3518" y="2835"/>
                </a:lnTo>
                <a:lnTo>
                  <a:pt x="3521" y="2833"/>
                </a:lnTo>
                <a:lnTo>
                  <a:pt x="3521" y="2830"/>
                </a:lnTo>
                <a:lnTo>
                  <a:pt x="3521" y="2826"/>
                </a:lnTo>
                <a:lnTo>
                  <a:pt x="3528" y="2826"/>
                </a:lnTo>
                <a:lnTo>
                  <a:pt x="3535" y="2826"/>
                </a:lnTo>
                <a:lnTo>
                  <a:pt x="3540" y="2825"/>
                </a:lnTo>
                <a:lnTo>
                  <a:pt x="3541" y="2823"/>
                </a:lnTo>
                <a:lnTo>
                  <a:pt x="3541" y="2820"/>
                </a:lnTo>
                <a:lnTo>
                  <a:pt x="3547" y="2821"/>
                </a:lnTo>
                <a:lnTo>
                  <a:pt x="3550" y="2823"/>
                </a:lnTo>
                <a:lnTo>
                  <a:pt x="3555" y="2830"/>
                </a:lnTo>
                <a:lnTo>
                  <a:pt x="3560" y="2835"/>
                </a:lnTo>
                <a:lnTo>
                  <a:pt x="3564" y="2837"/>
                </a:lnTo>
                <a:lnTo>
                  <a:pt x="3569" y="2838"/>
                </a:lnTo>
                <a:lnTo>
                  <a:pt x="3570" y="2840"/>
                </a:lnTo>
                <a:lnTo>
                  <a:pt x="3576" y="2838"/>
                </a:lnTo>
                <a:lnTo>
                  <a:pt x="3579" y="2838"/>
                </a:lnTo>
                <a:lnTo>
                  <a:pt x="3582" y="2840"/>
                </a:lnTo>
                <a:lnTo>
                  <a:pt x="3586" y="2843"/>
                </a:lnTo>
                <a:lnTo>
                  <a:pt x="3591" y="2850"/>
                </a:lnTo>
                <a:lnTo>
                  <a:pt x="3596" y="2854"/>
                </a:lnTo>
                <a:lnTo>
                  <a:pt x="3601" y="2854"/>
                </a:lnTo>
                <a:lnTo>
                  <a:pt x="3605" y="2857"/>
                </a:lnTo>
                <a:lnTo>
                  <a:pt x="3611" y="2862"/>
                </a:lnTo>
                <a:lnTo>
                  <a:pt x="3616" y="2867"/>
                </a:lnTo>
                <a:lnTo>
                  <a:pt x="3620" y="2867"/>
                </a:lnTo>
                <a:lnTo>
                  <a:pt x="3625" y="2867"/>
                </a:lnTo>
                <a:lnTo>
                  <a:pt x="3630" y="2869"/>
                </a:lnTo>
                <a:lnTo>
                  <a:pt x="3634" y="2872"/>
                </a:lnTo>
                <a:lnTo>
                  <a:pt x="3637" y="2876"/>
                </a:lnTo>
                <a:lnTo>
                  <a:pt x="3642" y="2884"/>
                </a:lnTo>
                <a:lnTo>
                  <a:pt x="3645" y="2886"/>
                </a:lnTo>
                <a:lnTo>
                  <a:pt x="3651" y="2888"/>
                </a:lnTo>
                <a:lnTo>
                  <a:pt x="3651" y="2915"/>
                </a:lnTo>
                <a:lnTo>
                  <a:pt x="3652" y="2927"/>
                </a:lnTo>
                <a:lnTo>
                  <a:pt x="3656" y="2932"/>
                </a:lnTo>
                <a:lnTo>
                  <a:pt x="3657" y="2935"/>
                </a:lnTo>
                <a:lnTo>
                  <a:pt x="3657" y="2942"/>
                </a:lnTo>
                <a:lnTo>
                  <a:pt x="3657" y="2949"/>
                </a:lnTo>
                <a:lnTo>
                  <a:pt x="3661" y="2954"/>
                </a:lnTo>
                <a:lnTo>
                  <a:pt x="3664" y="2956"/>
                </a:lnTo>
                <a:lnTo>
                  <a:pt x="3664" y="2964"/>
                </a:lnTo>
                <a:lnTo>
                  <a:pt x="3666" y="2971"/>
                </a:lnTo>
                <a:lnTo>
                  <a:pt x="3671" y="2983"/>
                </a:lnTo>
                <a:lnTo>
                  <a:pt x="3673" y="2985"/>
                </a:lnTo>
                <a:lnTo>
                  <a:pt x="3675" y="2999"/>
                </a:lnTo>
                <a:lnTo>
                  <a:pt x="3678" y="3009"/>
                </a:lnTo>
                <a:lnTo>
                  <a:pt x="3683" y="3022"/>
                </a:lnTo>
                <a:lnTo>
                  <a:pt x="3685" y="3026"/>
                </a:lnTo>
                <a:lnTo>
                  <a:pt x="3690" y="3036"/>
                </a:lnTo>
                <a:lnTo>
                  <a:pt x="3692" y="3041"/>
                </a:lnTo>
                <a:lnTo>
                  <a:pt x="3692" y="3045"/>
                </a:lnTo>
                <a:lnTo>
                  <a:pt x="3692" y="3048"/>
                </a:lnTo>
                <a:lnTo>
                  <a:pt x="3692" y="3051"/>
                </a:lnTo>
                <a:lnTo>
                  <a:pt x="3695" y="3053"/>
                </a:lnTo>
                <a:lnTo>
                  <a:pt x="3697" y="3055"/>
                </a:lnTo>
                <a:lnTo>
                  <a:pt x="3698" y="3058"/>
                </a:lnTo>
                <a:lnTo>
                  <a:pt x="3698" y="3062"/>
                </a:lnTo>
                <a:lnTo>
                  <a:pt x="3698" y="3065"/>
                </a:lnTo>
                <a:lnTo>
                  <a:pt x="3698" y="3086"/>
                </a:lnTo>
                <a:lnTo>
                  <a:pt x="3698" y="3096"/>
                </a:lnTo>
                <a:lnTo>
                  <a:pt x="3698" y="3106"/>
                </a:lnTo>
                <a:lnTo>
                  <a:pt x="3702" y="3121"/>
                </a:lnTo>
                <a:lnTo>
                  <a:pt x="3705" y="3137"/>
                </a:lnTo>
                <a:lnTo>
                  <a:pt x="3705" y="3144"/>
                </a:lnTo>
                <a:lnTo>
                  <a:pt x="3705" y="3154"/>
                </a:lnTo>
                <a:lnTo>
                  <a:pt x="3712" y="3155"/>
                </a:lnTo>
                <a:lnTo>
                  <a:pt x="3712" y="3157"/>
                </a:lnTo>
                <a:lnTo>
                  <a:pt x="3712" y="3161"/>
                </a:lnTo>
                <a:lnTo>
                  <a:pt x="3714" y="3171"/>
                </a:lnTo>
                <a:lnTo>
                  <a:pt x="3716" y="3179"/>
                </a:lnTo>
                <a:lnTo>
                  <a:pt x="3719" y="3188"/>
                </a:lnTo>
                <a:lnTo>
                  <a:pt x="3722" y="3195"/>
                </a:lnTo>
                <a:lnTo>
                  <a:pt x="3731" y="3208"/>
                </a:lnTo>
                <a:lnTo>
                  <a:pt x="3739" y="3222"/>
                </a:lnTo>
                <a:lnTo>
                  <a:pt x="3745" y="3224"/>
                </a:lnTo>
                <a:lnTo>
                  <a:pt x="3750" y="3227"/>
                </a:lnTo>
                <a:lnTo>
                  <a:pt x="3758" y="3237"/>
                </a:lnTo>
                <a:lnTo>
                  <a:pt x="3765" y="3251"/>
                </a:lnTo>
                <a:lnTo>
                  <a:pt x="3767" y="3256"/>
                </a:lnTo>
                <a:lnTo>
                  <a:pt x="3767" y="3263"/>
                </a:lnTo>
                <a:lnTo>
                  <a:pt x="3760" y="3263"/>
                </a:lnTo>
                <a:lnTo>
                  <a:pt x="3755" y="3261"/>
                </a:lnTo>
                <a:lnTo>
                  <a:pt x="3753" y="3260"/>
                </a:lnTo>
                <a:lnTo>
                  <a:pt x="3753" y="3256"/>
                </a:lnTo>
                <a:lnTo>
                  <a:pt x="3748" y="3255"/>
                </a:lnTo>
                <a:lnTo>
                  <a:pt x="3746" y="3253"/>
                </a:lnTo>
                <a:lnTo>
                  <a:pt x="3746" y="3249"/>
                </a:lnTo>
                <a:lnTo>
                  <a:pt x="3741" y="3248"/>
                </a:lnTo>
                <a:lnTo>
                  <a:pt x="3739" y="3246"/>
                </a:lnTo>
                <a:lnTo>
                  <a:pt x="3739" y="3243"/>
                </a:lnTo>
                <a:lnTo>
                  <a:pt x="3736" y="3236"/>
                </a:lnTo>
                <a:lnTo>
                  <a:pt x="3731" y="3229"/>
                </a:lnTo>
                <a:lnTo>
                  <a:pt x="3726" y="3224"/>
                </a:lnTo>
                <a:lnTo>
                  <a:pt x="3719" y="3219"/>
                </a:lnTo>
                <a:lnTo>
                  <a:pt x="3710" y="3217"/>
                </a:lnTo>
                <a:lnTo>
                  <a:pt x="3702" y="3215"/>
                </a:lnTo>
                <a:lnTo>
                  <a:pt x="3692" y="3214"/>
                </a:lnTo>
                <a:lnTo>
                  <a:pt x="3678" y="3215"/>
                </a:lnTo>
                <a:lnTo>
                  <a:pt x="3676" y="3217"/>
                </a:lnTo>
                <a:lnTo>
                  <a:pt x="3671" y="3219"/>
                </a:lnTo>
                <a:lnTo>
                  <a:pt x="3668" y="3220"/>
                </a:lnTo>
                <a:lnTo>
                  <a:pt x="3664" y="3222"/>
                </a:lnTo>
                <a:lnTo>
                  <a:pt x="3664" y="3226"/>
                </a:lnTo>
                <a:lnTo>
                  <a:pt x="3664" y="3229"/>
                </a:lnTo>
                <a:lnTo>
                  <a:pt x="3666" y="3234"/>
                </a:lnTo>
                <a:lnTo>
                  <a:pt x="3664" y="3236"/>
                </a:lnTo>
                <a:lnTo>
                  <a:pt x="3661" y="3236"/>
                </a:lnTo>
                <a:lnTo>
                  <a:pt x="3657" y="3236"/>
                </a:lnTo>
                <a:lnTo>
                  <a:pt x="3656" y="3243"/>
                </a:lnTo>
                <a:lnTo>
                  <a:pt x="3654" y="3251"/>
                </a:lnTo>
                <a:lnTo>
                  <a:pt x="3651" y="3260"/>
                </a:lnTo>
                <a:lnTo>
                  <a:pt x="3649" y="3261"/>
                </a:lnTo>
                <a:lnTo>
                  <a:pt x="3644" y="3263"/>
                </a:lnTo>
                <a:lnTo>
                  <a:pt x="3645" y="3270"/>
                </a:lnTo>
                <a:lnTo>
                  <a:pt x="3649" y="3277"/>
                </a:lnTo>
                <a:lnTo>
                  <a:pt x="3651" y="3282"/>
                </a:lnTo>
                <a:lnTo>
                  <a:pt x="3651" y="3290"/>
                </a:lnTo>
                <a:lnTo>
                  <a:pt x="3654" y="3292"/>
                </a:lnTo>
                <a:lnTo>
                  <a:pt x="3656" y="3294"/>
                </a:lnTo>
                <a:lnTo>
                  <a:pt x="3656" y="3296"/>
                </a:lnTo>
                <a:lnTo>
                  <a:pt x="3651" y="3297"/>
                </a:lnTo>
                <a:lnTo>
                  <a:pt x="3645" y="3299"/>
                </a:lnTo>
                <a:lnTo>
                  <a:pt x="3640" y="3299"/>
                </a:lnTo>
                <a:lnTo>
                  <a:pt x="3635" y="3297"/>
                </a:lnTo>
                <a:lnTo>
                  <a:pt x="3632" y="3294"/>
                </a:lnTo>
                <a:lnTo>
                  <a:pt x="3630" y="3292"/>
                </a:lnTo>
                <a:lnTo>
                  <a:pt x="3630" y="3289"/>
                </a:lnTo>
                <a:lnTo>
                  <a:pt x="3632" y="3285"/>
                </a:lnTo>
                <a:lnTo>
                  <a:pt x="3637" y="3284"/>
                </a:lnTo>
                <a:lnTo>
                  <a:pt x="3637" y="3249"/>
                </a:lnTo>
                <a:lnTo>
                  <a:pt x="3639" y="3241"/>
                </a:lnTo>
                <a:lnTo>
                  <a:pt x="3640" y="3236"/>
                </a:lnTo>
                <a:lnTo>
                  <a:pt x="3645" y="3232"/>
                </a:lnTo>
                <a:lnTo>
                  <a:pt x="3651" y="3229"/>
                </a:lnTo>
                <a:lnTo>
                  <a:pt x="3652" y="3222"/>
                </a:lnTo>
                <a:lnTo>
                  <a:pt x="3656" y="3215"/>
                </a:lnTo>
                <a:lnTo>
                  <a:pt x="3657" y="3210"/>
                </a:lnTo>
                <a:lnTo>
                  <a:pt x="3657" y="3202"/>
                </a:lnTo>
                <a:lnTo>
                  <a:pt x="3656" y="3198"/>
                </a:lnTo>
                <a:lnTo>
                  <a:pt x="3652" y="3196"/>
                </a:lnTo>
                <a:lnTo>
                  <a:pt x="3644" y="3195"/>
                </a:lnTo>
                <a:lnTo>
                  <a:pt x="3644" y="3191"/>
                </a:lnTo>
                <a:lnTo>
                  <a:pt x="3644" y="3190"/>
                </a:lnTo>
                <a:lnTo>
                  <a:pt x="3637" y="3188"/>
                </a:lnTo>
                <a:lnTo>
                  <a:pt x="3637" y="3186"/>
                </a:lnTo>
                <a:lnTo>
                  <a:pt x="3635" y="3185"/>
                </a:lnTo>
                <a:lnTo>
                  <a:pt x="3630" y="3181"/>
                </a:lnTo>
                <a:lnTo>
                  <a:pt x="3625" y="3179"/>
                </a:lnTo>
                <a:lnTo>
                  <a:pt x="3625" y="3178"/>
                </a:lnTo>
                <a:lnTo>
                  <a:pt x="3623" y="3174"/>
                </a:lnTo>
                <a:lnTo>
                  <a:pt x="3589" y="3174"/>
                </a:lnTo>
                <a:lnTo>
                  <a:pt x="3589" y="3178"/>
                </a:lnTo>
                <a:lnTo>
                  <a:pt x="3587" y="3179"/>
                </a:lnTo>
                <a:lnTo>
                  <a:pt x="3584" y="3178"/>
                </a:lnTo>
                <a:lnTo>
                  <a:pt x="3582" y="3174"/>
                </a:lnTo>
                <a:lnTo>
                  <a:pt x="3577" y="3166"/>
                </a:lnTo>
                <a:lnTo>
                  <a:pt x="3574" y="3162"/>
                </a:lnTo>
                <a:lnTo>
                  <a:pt x="3569" y="3161"/>
                </a:lnTo>
                <a:lnTo>
                  <a:pt x="3565" y="3161"/>
                </a:lnTo>
                <a:lnTo>
                  <a:pt x="3559" y="3161"/>
                </a:lnTo>
                <a:lnTo>
                  <a:pt x="3553" y="3162"/>
                </a:lnTo>
                <a:lnTo>
                  <a:pt x="3548" y="3161"/>
                </a:lnTo>
                <a:lnTo>
                  <a:pt x="3548" y="3154"/>
                </a:lnTo>
                <a:lnTo>
                  <a:pt x="3541" y="3154"/>
                </a:lnTo>
                <a:lnTo>
                  <a:pt x="3535" y="3157"/>
                </a:lnTo>
                <a:lnTo>
                  <a:pt x="3530" y="3162"/>
                </a:lnTo>
                <a:lnTo>
                  <a:pt x="3521" y="3167"/>
                </a:lnTo>
                <a:lnTo>
                  <a:pt x="3521" y="3173"/>
                </a:lnTo>
                <a:lnTo>
                  <a:pt x="3518" y="3174"/>
                </a:lnTo>
                <a:lnTo>
                  <a:pt x="3514" y="3174"/>
                </a:lnTo>
                <a:lnTo>
                  <a:pt x="3495" y="3178"/>
                </a:lnTo>
                <a:lnTo>
                  <a:pt x="3478" y="3183"/>
                </a:lnTo>
                <a:lnTo>
                  <a:pt x="3470" y="3186"/>
                </a:lnTo>
                <a:lnTo>
                  <a:pt x="3463" y="3190"/>
                </a:lnTo>
                <a:lnTo>
                  <a:pt x="3458" y="3195"/>
                </a:lnTo>
                <a:lnTo>
                  <a:pt x="3453" y="3202"/>
                </a:lnTo>
                <a:lnTo>
                  <a:pt x="3446" y="3202"/>
                </a:lnTo>
                <a:lnTo>
                  <a:pt x="3444" y="3202"/>
                </a:lnTo>
                <a:lnTo>
                  <a:pt x="3443" y="3198"/>
                </a:lnTo>
                <a:lnTo>
                  <a:pt x="3443" y="3196"/>
                </a:lnTo>
                <a:lnTo>
                  <a:pt x="3446" y="3195"/>
                </a:lnTo>
                <a:lnTo>
                  <a:pt x="3446" y="3190"/>
                </a:lnTo>
                <a:lnTo>
                  <a:pt x="3444" y="3188"/>
                </a:lnTo>
                <a:lnTo>
                  <a:pt x="3439" y="3188"/>
                </a:lnTo>
                <a:lnTo>
                  <a:pt x="3432" y="3188"/>
                </a:lnTo>
                <a:lnTo>
                  <a:pt x="3427" y="3188"/>
                </a:lnTo>
                <a:lnTo>
                  <a:pt x="3422" y="3188"/>
                </a:lnTo>
                <a:lnTo>
                  <a:pt x="3419" y="3186"/>
                </a:lnTo>
                <a:lnTo>
                  <a:pt x="3419" y="3181"/>
                </a:lnTo>
                <a:lnTo>
                  <a:pt x="3403" y="3181"/>
                </a:lnTo>
                <a:lnTo>
                  <a:pt x="3390" y="3181"/>
                </a:lnTo>
                <a:lnTo>
                  <a:pt x="3364" y="3174"/>
                </a:lnTo>
                <a:lnTo>
                  <a:pt x="3362" y="3176"/>
                </a:lnTo>
                <a:lnTo>
                  <a:pt x="3361" y="3178"/>
                </a:lnTo>
                <a:lnTo>
                  <a:pt x="3359" y="3181"/>
                </a:lnTo>
                <a:lnTo>
                  <a:pt x="3356" y="3186"/>
                </a:lnTo>
                <a:lnTo>
                  <a:pt x="3354" y="3188"/>
                </a:lnTo>
                <a:lnTo>
                  <a:pt x="3350" y="3188"/>
                </a:lnTo>
                <a:lnTo>
                  <a:pt x="3352" y="3195"/>
                </a:lnTo>
                <a:lnTo>
                  <a:pt x="3350" y="3202"/>
                </a:lnTo>
                <a:lnTo>
                  <a:pt x="3349" y="3207"/>
                </a:lnTo>
                <a:lnTo>
                  <a:pt x="3344" y="3208"/>
                </a:lnTo>
                <a:lnTo>
                  <a:pt x="3344" y="3249"/>
                </a:lnTo>
                <a:lnTo>
                  <a:pt x="3339" y="3272"/>
                </a:lnTo>
                <a:lnTo>
                  <a:pt x="3335" y="3294"/>
                </a:lnTo>
                <a:lnTo>
                  <a:pt x="3333" y="3316"/>
                </a:lnTo>
                <a:lnTo>
                  <a:pt x="3330" y="3338"/>
                </a:lnTo>
                <a:lnTo>
                  <a:pt x="3327" y="3353"/>
                </a:lnTo>
                <a:lnTo>
                  <a:pt x="3323" y="3369"/>
                </a:lnTo>
                <a:lnTo>
                  <a:pt x="3320" y="3384"/>
                </a:lnTo>
                <a:lnTo>
                  <a:pt x="3316" y="3400"/>
                </a:lnTo>
                <a:lnTo>
                  <a:pt x="3316" y="3405"/>
                </a:lnTo>
                <a:lnTo>
                  <a:pt x="3316" y="3411"/>
                </a:lnTo>
                <a:lnTo>
                  <a:pt x="3315" y="3417"/>
                </a:lnTo>
                <a:lnTo>
                  <a:pt x="3311" y="3422"/>
                </a:lnTo>
                <a:lnTo>
                  <a:pt x="3308" y="3423"/>
                </a:lnTo>
                <a:lnTo>
                  <a:pt x="3299" y="3429"/>
                </a:lnTo>
                <a:lnTo>
                  <a:pt x="3293" y="3432"/>
                </a:lnTo>
                <a:lnTo>
                  <a:pt x="3289" y="3434"/>
                </a:lnTo>
                <a:lnTo>
                  <a:pt x="3281" y="3440"/>
                </a:lnTo>
                <a:lnTo>
                  <a:pt x="3269" y="3447"/>
                </a:lnTo>
                <a:lnTo>
                  <a:pt x="3265" y="3449"/>
                </a:lnTo>
                <a:lnTo>
                  <a:pt x="3264" y="3452"/>
                </a:lnTo>
                <a:lnTo>
                  <a:pt x="3262" y="3461"/>
                </a:lnTo>
                <a:lnTo>
                  <a:pt x="3258" y="3461"/>
                </a:lnTo>
                <a:lnTo>
                  <a:pt x="3257" y="3463"/>
                </a:lnTo>
                <a:lnTo>
                  <a:pt x="3255" y="3468"/>
                </a:lnTo>
                <a:lnTo>
                  <a:pt x="3253" y="3469"/>
                </a:lnTo>
                <a:lnTo>
                  <a:pt x="3252" y="3471"/>
                </a:lnTo>
                <a:lnTo>
                  <a:pt x="3250" y="3475"/>
                </a:lnTo>
                <a:lnTo>
                  <a:pt x="3246" y="3480"/>
                </a:lnTo>
                <a:lnTo>
                  <a:pt x="3245" y="3481"/>
                </a:lnTo>
                <a:lnTo>
                  <a:pt x="3241" y="3481"/>
                </a:lnTo>
                <a:lnTo>
                  <a:pt x="3236" y="3490"/>
                </a:lnTo>
                <a:lnTo>
                  <a:pt x="3231" y="3497"/>
                </a:lnTo>
                <a:lnTo>
                  <a:pt x="3223" y="3504"/>
                </a:lnTo>
                <a:lnTo>
                  <a:pt x="3214" y="3509"/>
                </a:lnTo>
                <a:lnTo>
                  <a:pt x="3212" y="3536"/>
                </a:lnTo>
                <a:lnTo>
                  <a:pt x="3207" y="3563"/>
                </a:lnTo>
                <a:lnTo>
                  <a:pt x="3204" y="3589"/>
                </a:lnTo>
                <a:lnTo>
                  <a:pt x="3200" y="3618"/>
                </a:lnTo>
                <a:lnTo>
                  <a:pt x="3199" y="3619"/>
                </a:lnTo>
                <a:lnTo>
                  <a:pt x="3197" y="3621"/>
                </a:lnTo>
                <a:lnTo>
                  <a:pt x="3195" y="3625"/>
                </a:lnTo>
                <a:lnTo>
                  <a:pt x="3192" y="3630"/>
                </a:lnTo>
                <a:lnTo>
                  <a:pt x="3190" y="3631"/>
                </a:lnTo>
                <a:lnTo>
                  <a:pt x="3187" y="3631"/>
                </a:lnTo>
                <a:lnTo>
                  <a:pt x="3185" y="3643"/>
                </a:lnTo>
                <a:lnTo>
                  <a:pt x="3182" y="3652"/>
                </a:lnTo>
                <a:lnTo>
                  <a:pt x="3175" y="3660"/>
                </a:lnTo>
                <a:lnTo>
                  <a:pt x="3171" y="3664"/>
                </a:lnTo>
                <a:lnTo>
                  <a:pt x="3166" y="3666"/>
                </a:lnTo>
                <a:lnTo>
                  <a:pt x="3166" y="3671"/>
                </a:lnTo>
                <a:lnTo>
                  <a:pt x="3166" y="3674"/>
                </a:lnTo>
                <a:lnTo>
                  <a:pt x="3163" y="3677"/>
                </a:lnTo>
                <a:lnTo>
                  <a:pt x="3159" y="3679"/>
                </a:lnTo>
                <a:lnTo>
                  <a:pt x="3153" y="3693"/>
                </a:lnTo>
                <a:lnTo>
                  <a:pt x="3146" y="3707"/>
                </a:lnTo>
                <a:lnTo>
                  <a:pt x="3144" y="3708"/>
                </a:lnTo>
                <a:lnTo>
                  <a:pt x="3142" y="3708"/>
                </a:lnTo>
                <a:lnTo>
                  <a:pt x="3141" y="3710"/>
                </a:lnTo>
                <a:lnTo>
                  <a:pt x="3139" y="3713"/>
                </a:lnTo>
                <a:lnTo>
                  <a:pt x="3137" y="3718"/>
                </a:lnTo>
                <a:lnTo>
                  <a:pt x="3135" y="3722"/>
                </a:lnTo>
                <a:lnTo>
                  <a:pt x="3130" y="3725"/>
                </a:lnTo>
                <a:lnTo>
                  <a:pt x="3125" y="3727"/>
                </a:lnTo>
                <a:lnTo>
                  <a:pt x="3125" y="3732"/>
                </a:lnTo>
                <a:lnTo>
                  <a:pt x="3125" y="3736"/>
                </a:lnTo>
                <a:lnTo>
                  <a:pt x="3122" y="3739"/>
                </a:lnTo>
                <a:lnTo>
                  <a:pt x="3118" y="3741"/>
                </a:lnTo>
                <a:lnTo>
                  <a:pt x="3120" y="3748"/>
                </a:lnTo>
                <a:lnTo>
                  <a:pt x="3120" y="3754"/>
                </a:lnTo>
                <a:lnTo>
                  <a:pt x="3118" y="3771"/>
                </a:lnTo>
                <a:lnTo>
                  <a:pt x="3117" y="3787"/>
                </a:lnTo>
                <a:lnTo>
                  <a:pt x="3117" y="3795"/>
                </a:lnTo>
                <a:lnTo>
                  <a:pt x="3118" y="3802"/>
                </a:lnTo>
                <a:lnTo>
                  <a:pt x="3120" y="3804"/>
                </a:lnTo>
                <a:lnTo>
                  <a:pt x="3122" y="3804"/>
                </a:lnTo>
                <a:lnTo>
                  <a:pt x="3125" y="3806"/>
                </a:lnTo>
                <a:lnTo>
                  <a:pt x="3125" y="3809"/>
                </a:lnTo>
                <a:lnTo>
                  <a:pt x="3125" y="3819"/>
                </a:lnTo>
                <a:lnTo>
                  <a:pt x="3125" y="3824"/>
                </a:lnTo>
                <a:lnTo>
                  <a:pt x="3125" y="3829"/>
                </a:lnTo>
                <a:lnTo>
                  <a:pt x="3130" y="3841"/>
                </a:lnTo>
                <a:lnTo>
                  <a:pt x="3135" y="3850"/>
                </a:lnTo>
                <a:lnTo>
                  <a:pt x="3142" y="3860"/>
                </a:lnTo>
                <a:lnTo>
                  <a:pt x="3146" y="3870"/>
                </a:lnTo>
                <a:lnTo>
                  <a:pt x="3166" y="3879"/>
                </a:lnTo>
                <a:lnTo>
                  <a:pt x="3176" y="3882"/>
                </a:lnTo>
                <a:lnTo>
                  <a:pt x="3187" y="3884"/>
                </a:lnTo>
                <a:lnTo>
                  <a:pt x="3192" y="3891"/>
                </a:lnTo>
                <a:lnTo>
                  <a:pt x="3197" y="3898"/>
                </a:lnTo>
                <a:lnTo>
                  <a:pt x="3207" y="3908"/>
                </a:lnTo>
                <a:lnTo>
                  <a:pt x="3219" y="3918"/>
                </a:lnTo>
                <a:lnTo>
                  <a:pt x="3224" y="3925"/>
                </a:lnTo>
                <a:lnTo>
                  <a:pt x="3228" y="3932"/>
                </a:lnTo>
                <a:lnTo>
                  <a:pt x="3236" y="3932"/>
                </a:lnTo>
                <a:lnTo>
                  <a:pt x="3241" y="3932"/>
                </a:lnTo>
                <a:lnTo>
                  <a:pt x="3252" y="3935"/>
                </a:lnTo>
                <a:lnTo>
                  <a:pt x="3260" y="3942"/>
                </a:lnTo>
                <a:lnTo>
                  <a:pt x="3269" y="3945"/>
                </a:lnTo>
                <a:lnTo>
                  <a:pt x="3270" y="3949"/>
                </a:lnTo>
                <a:lnTo>
                  <a:pt x="3272" y="3951"/>
                </a:lnTo>
                <a:lnTo>
                  <a:pt x="3277" y="3952"/>
                </a:lnTo>
                <a:lnTo>
                  <a:pt x="3289" y="3952"/>
                </a:lnTo>
                <a:lnTo>
                  <a:pt x="3293" y="3954"/>
                </a:lnTo>
                <a:lnTo>
                  <a:pt x="3296" y="3956"/>
                </a:lnTo>
                <a:lnTo>
                  <a:pt x="3299" y="3959"/>
                </a:lnTo>
                <a:lnTo>
                  <a:pt x="3303" y="3959"/>
                </a:lnTo>
                <a:lnTo>
                  <a:pt x="3301" y="3962"/>
                </a:lnTo>
                <a:lnTo>
                  <a:pt x="3298" y="3966"/>
                </a:lnTo>
                <a:lnTo>
                  <a:pt x="3289" y="3969"/>
                </a:lnTo>
                <a:lnTo>
                  <a:pt x="3286" y="3971"/>
                </a:lnTo>
                <a:lnTo>
                  <a:pt x="3284" y="3974"/>
                </a:lnTo>
                <a:lnTo>
                  <a:pt x="3282" y="3980"/>
                </a:lnTo>
                <a:lnTo>
                  <a:pt x="3282" y="3986"/>
                </a:lnTo>
                <a:lnTo>
                  <a:pt x="3284" y="3991"/>
                </a:lnTo>
                <a:lnTo>
                  <a:pt x="3287" y="3995"/>
                </a:lnTo>
                <a:lnTo>
                  <a:pt x="3294" y="4000"/>
                </a:lnTo>
                <a:lnTo>
                  <a:pt x="3303" y="4003"/>
                </a:lnTo>
                <a:lnTo>
                  <a:pt x="3310" y="4007"/>
                </a:lnTo>
                <a:lnTo>
                  <a:pt x="3318" y="4010"/>
                </a:lnTo>
                <a:lnTo>
                  <a:pt x="3325" y="4015"/>
                </a:lnTo>
                <a:lnTo>
                  <a:pt x="3333" y="4019"/>
                </a:lnTo>
                <a:lnTo>
                  <a:pt x="3339" y="4020"/>
                </a:lnTo>
                <a:lnTo>
                  <a:pt x="3344" y="4020"/>
                </a:lnTo>
                <a:lnTo>
                  <a:pt x="3350" y="4019"/>
                </a:lnTo>
                <a:lnTo>
                  <a:pt x="3352" y="4015"/>
                </a:lnTo>
                <a:lnTo>
                  <a:pt x="3352" y="4014"/>
                </a:lnTo>
                <a:lnTo>
                  <a:pt x="3349" y="4010"/>
                </a:lnTo>
                <a:lnTo>
                  <a:pt x="3347" y="4007"/>
                </a:lnTo>
                <a:lnTo>
                  <a:pt x="3349" y="4002"/>
                </a:lnTo>
                <a:lnTo>
                  <a:pt x="3349" y="3998"/>
                </a:lnTo>
                <a:lnTo>
                  <a:pt x="3347" y="3995"/>
                </a:lnTo>
                <a:lnTo>
                  <a:pt x="3344" y="3993"/>
                </a:lnTo>
                <a:lnTo>
                  <a:pt x="3337" y="3990"/>
                </a:lnTo>
                <a:lnTo>
                  <a:pt x="3328" y="3985"/>
                </a:lnTo>
                <a:lnTo>
                  <a:pt x="3327" y="3983"/>
                </a:lnTo>
                <a:lnTo>
                  <a:pt x="3313" y="3976"/>
                </a:lnTo>
                <a:lnTo>
                  <a:pt x="3311" y="3973"/>
                </a:lnTo>
                <a:lnTo>
                  <a:pt x="3310" y="3971"/>
                </a:lnTo>
                <a:lnTo>
                  <a:pt x="3311" y="3968"/>
                </a:lnTo>
                <a:lnTo>
                  <a:pt x="3313" y="3966"/>
                </a:lnTo>
                <a:lnTo>
                  <a:pt x="3316" y="3966"/>
                </a:lnTo>
                <a:lnTo>
                  <a:pt x="3320" y="3968"/>
                </a:lnTo>
                <a:lnTo>
                  <a:pt x="3325" y="3968"/>
                </a:lnTo>
                <a:lnTo>
                  <a:pt x="3328" y="3969"/>
                </a:lnTo>
                <a:lnTo>
                  <a:pt x="3332" y="3976"/>
                </a:lnTo>
                <a:lnTo>
                  <a:pt x="3333" y="3978"/>
                </a:lnTo>
                <a:lnTo>
                  <a:pt x="3342" y="3983"/>
                </a:lnTo>
                <a:lnTo>
                  <a:pt x="3349" y="3990"/>
                </a:lnTo>
                <a:lnTo>
                  <a:pt x="3354" y="3997"/>
                </a:lnTo>
                <a:lnTo>
                  <a:pt x="3357" y="4005"/>
                </a:lnTo>
                <a:lnTo>
                  <a:pt x="3357" y="4008"/>
                </a:lnTo>
                <a:lnTo>
                  <a:pt x="3361" y="4012"/>
                </a:lnTo>
                <a:lnTo>
                  <a:pt x="3364" y="4014"/>
                </a:lnTo>
                <a:lnTo>
                  <a:pt x="3369" y="4022"/>
                </a:lnTo>
                <a:lnTo>
                  <a:pt x="3371" y="4027"/>
                </a:lnTo>
                <a:lnTo>
                  <a:pt x="3371" y="4034"/>
                </a:lnTo>
                <a:lnTo>
                  <a:pt x="3379" y="4036"/>
                </a:lnTo>
                <a:lnTo>
                  <a:pt x="3385" y="4037"/>
                </a:lnTo>
                <a:lnTo>
                  <a:pt x="3385" y="4041"/>
                </a:lnTo>
                <a:lnTo>
                  <a:pt x="3391" y="4043"/>
                </a:lnTo>
                <a:lnTo>
                  <a:pt x="3391" y="4044"/>
                </a:lnTo>
                <a:lnTo>
                  <a:pt x="3391" y="4048"/>
                </a:lnTo>
                <a:lnTo>
                  <a:pt x="3391" y="4049"/>
                </a:lnTo>
                <a:lnTo>
                  <a:pt x="3390" y="4055"/>
                </a:lnTo>
                <a:lnTo>
                  <a:pt x="3386" y="4053"/>
                </a:lnTo>
                <a:lnTo>
                  <a:pt x="3385" y="4051"/>
                </a:lnTo>
                <a:lnTo>
                  <a:pt x="3385" y="4048"/>
                </a:lnTo>
                <a:lnTo>
                  <a:pt x="3379" y="4046"/>
                </a:lnTo>
                <a:lnTo>
                  <a:pt x="3376" y="4043"/>
                </a:lnTo>
                <a:lnTo>
                  <a:pt x="3371" y="4034"/>
                </a:lnTo>
                <a:lnTo>
                  <a:pt x="3369" y="4036"/>
                </a:lnTo>
                <a:lnTo>
                  <a:pt x="3368" y="4037"/>
                </a:lnTo>
                <a:lnTo>
                  <a:pt x="3366" y="4041"/>
                </a:lnTo>
                <a:lnTo>
                  <a:pt x="3368" y="4046"/>
                </a:lnTo>
                <a:lnTo>
                  <a:pt x="3369" y="4048"/>
                </a:lnTo>
                <a:lnTo>
                  <a:pt x="3371" y="4048"/>
                </a:lnTo>
                <a:lnTo>
                  <a:pt x="3369" y="4051"/>
                </a:lnTo>
                <a:lnTo>
                  <a:pt x="3366" y="4053"/>
                </a:lnTo>
                <a:lnTo>
                  <a:pt x="3357" y="4055"/>
                </a:lnTo>
                <a:lnTo>
                  <a:pt x="3357" y="4058"/>
                </a:lnTo>
                <a:lnTo>
                  <a:pt x="3357" y="4060"/>
                </a:lnTo>
                <a:lnTo>
                  <a:pt x="3350" y="4061"/>
                </a:lnTo>
                <a:lnTo>
                  <a:pt x="3350" y="4066"/>
                </a:lnTo>
                <a:lnTo>
                  <a:pt x="3347" y="4068"/>
                </a:lnTo>
                <a:lnTo>
                  <a:pt x="3344" y="4068"/>
                </a:lnTo>
                <a:lnTo>
                  <a:pt x="3340" y="4068"/>
                </a:lnTo>
                <a:lnTo>
                  <a:pt x="3339" y="4072"/>
                </a:lnTo>
                <a:lnTo>
                  <a:pt x="3339" y="4073"/>
                </a:lnTo>
                <a:lnTo>
                  <a:pt x="3340" y="4077"/>
                </a:lnTo>
                <a:lnTo>
                  <a:pt x="3344" y="4080"/>
                </a:lnTo>
                <a:lnTo>
                  <a:pt x="3349" y="4082"/>
                </a:lnTo>
                <a:lnTo>
                  <a:pt x="3354" y="4084"/>
                </a:lnTo>
                <a:lnTo>
                  <a:pt x="3357" y="4082"/>
                </a:lnTo>
                <a:lnTo>
                  <a:pt x="3364" y="4085"/>
                </a:lnTo>
                <a:lnTo>
                  <a:pt x="3368" y="4089"/>
                </a:lnTo>
                <a:lnTo>
                  <a:pt x="3373" y="4092"/>
                </a:lnTo>
                <a:lnTo>
                  <a:pt x="3378" y="4095"/>
                </a:lnTo>
                <a:lnTo>
                  <a:pt x="3378" y="4097"/>
                </a:lnTo>
                <a:lnTo>
                  <a:pt x="3376" y="4099"/>
                </a:lnTo>
                <a:lnTo>
                  <a:pt x="3373" y="4101"/>
                </a:lnTo>
                <a:lnTo>
                  <a:pt x="3364" y="4102"/>
                </a:lnTo>
                <a:lnTo>
                  <a:pt x="3359" y="4102"/>
                </a:lnTo>
                <a:lnTo>
                  <a:pt x="3352" y="4102"/>
                </a:lnTo>
                <a:lnTo>
                  <a:pt x="3352" y="4101"/>
                </a:lnTo>
                <a:lnTo>
                  <a:pt x="3349" y="4099"/>
                </a:lnTo>
                <a:lnTo>
                  <a:pt x="3344" y="4095"/>
                </a:lnTo>
                <a:lnTo>
                  <a:pt x="3344" y="4089"/>
                </a:lnTo>
                <a:lnTo>
                  <a:pt x="3342" y="4089"/>
                </a:lnTo>
                <a:lnTo>
                  <a:pt x="3337" y="4089"/>
                </a:lnTo>
                <a:lnTo>
                  <a:pt x="3333" y="4089"/>
                </a:lnTo>
                <a:lnTo>
                  <a:pt x="3330" y="4089"/>
                </a:lnTo>
                <a:lnTo>
                  <a:pt x="3330" y="4095"/>
                </a:lnTo>
                <a:lnTo>
                  <a:pt x="3332" y="4101"/>
                </a:lnTo>
                <a:lnTo>
                  <a:pt x="3333" y="4104"/>
                </a:lnTo>
                <a:lnTo>
                  <a:pt x="3337" y="4106"/>
                </a:lnTo>
                <a:lnTo>
                  <a:pt x="3340" y="4109"/>
                </a:lnTo>
                <a:lnTo>
                  <a:pt x="3344" y="4111"/>
                </a:lnTo>
                <a:lnTo>
                  <a:pt x="3345" y="4116"/>
                </a:lnTo>
                <a:lnTo>
                  <a:pt x="3344" y="4123"/>
                </a:lnTo>
                <a:lnTo>
                  <a:pt x="3349" y="4123"/>
                </a:lnTo>
                <a:lnTo>
                  <a:pt x="3354" y="4123"/>
                </a:lnTo>
                <a:lnTo>
                  <a:pt x="3359" y="4126"/>
                </a:lnTo>
                <a:lnTo>
                  <a:pt x="3366" y="4130"/>
                </a:lnTo>
                <a:lnTo>
                  <a:pt x="3371" y="4131"/>
                </a:lnTo>
                <a:lnTo>
                  <a:pt x="3376" y="4130"/>
                </a:lnTo>
                <a:lnTo>
                  <a:pt x="3378" y="4141"/>
                </a:lnTo>
                <a:lnTo>
                  <a:pt x="3378" y="4143"/>
                </a:lnTo>
                <a:lnTo>
                  <a:pt x="3379" y="4143"/>
                </a:lnTo>
                <a:lnTo>
                  <a:pt x="3383" y="4150"/>
                </a:lnTo>
                <a:lnTo>
                  <a:pt x="3378" y="4150"/>
                </a:lnTo>
                <a:lnTo>
                  <a:pt x="3371" y="4147"/>
                </a:lnTo>
                <a:lnTo>
                  <a:pt x="3362" y="4143"/>
                </a:lnTo>
                <a:lnTo>
                  <a:pt x="3356" y="4138"/>
                </a:lnTo>
                <a:lnTo>
                  <a:pt x="3352" y="4135"/>
                </a:lnTo>
                <a:lnTo>
                  <a:pt x="3350" y="4130"/>
                </a:lnTo>
                <a:lnTo>
                  <a:pt x="3342" y="4130"/>
                </a:lnTo>
                <a:lnTo>
                  <a:pt x="3333" y="4130"/>
                </a:lnTo>
                <a:lnTo>
                  <a:pt x="3325" y="4131"/>
                </a:lnTo>
                <a:lnTo>
                  <a:pt x="3316" y="4130"/>
                </a:lnTo>
                <a:lnTo>
                  <a:pt x="3316" y="4126"/>
                </a:lnTo>
                <a:lnTo>
                  <a:pt x="3316" y="4123"/>
                </a:lnTo>
                <a:lnTo>
                  <a:pt x="3313" y="4121"/>
                </a:lnTo>
                <a:lnTo>
                  <a:pt x="3308" y="4121"/>
                </a:lnTo>
                <a:lnTo>
                  <a:pt x="3304" y="4121"/>
                </a:lnTo>
                <a:lnTo>
                  <a:pt x="3303" y="4119"/>
                </a:lnTo>
                <a:lnTo>
                  <a:pt x="3303" y="4116"/>
                </a:lnTo>
                <a:lnTo>
                  <a:pt x="3299" y="4118"/>
                </a:lnTo>
                <a:lnTo>
                  <a:pt x="3298" y="4121"/>
                </a:lnTo>
                <a:lnTo>
                  <a:pt x="3298" y="4124"/>
                </a:lnTo>
                <a:lnTo>
                  <a:pt x="3294" y="4133"/>
                </a:lnTo>
                <a:lnTo>
                  <a:pt x="3293" y="4141"/>
                </a:lnTo>
                <a:lnTo>
                  <a:pt x="3289" y="4160"/>
                </a:lnTo>
                <a:lnTo>
                  <a:pt x="3289" y="4164"/>
                </a:lnTo>
                <a:lnTo>
                  <a:pt x="3287" y="4170"/>
                </a:lnTo>
                <a:lnTo>
                  <a:pt x="3282" y="4177"/>
                </a:lnTo>
                <a:lnTo>
                  <a:pt x="3277" y="4177"/>
                </a:lnTo>
                <a:lnTo>
                  <a:pt x="3274" y="4179"/>
                </a:lnTo>
                <a:lnTo>
                  <a:pt x="3270" y="4181"/>
                </a:lnTo>
                <a:lnTo>
                  <a:pt x="3269" y="4184"/>
                </a:lnTo>
                <a:lnTo>
                  <a:pt x="3260" y="4182"/>
                </a:lnTo>
                <a:lnTo>
                  <a:pt x="3253" y="4181"/>
                </a:lnTo>
                <a:lnTo>
                  <a:pt x="3240" y="4174"/>
                </a:lnTo>
                <a:lnTo>
                  <a:pt x="3214" y="4157"/>
                </a:lnTo>
                <a:lnTo>
                  <a:pt x="3171" y="4153"/>
                </a:lnTo>
                <a:lnTo>
                  <a:pt x="3130" y="4153"/>
                </a:lnTo>
                <a:lnTo>
                  <a:pt x="3112" y="4155"/>
                </a:lnTo>
                <a:lnTo>
                  <a:pt x="3093" y="4159"/>
                </a:lnTo>
                <a:lnTo>
                  <a:pt x="3076" y="4164"/>
                </a:lnTo>
                <a:lnTo>
                  <a:pt x="3057" y="4170"/>
                </a:lnTo>
                <a:lnTo>
                  <a:pt x="3048" y="4170"/>
                </a:lnTo>
                <a:lnTo>
                  <a:pt x="3042" y="4169"/>
                </a:lnTo>
                <a:lnTo>
                  <a:pt x="3037" y="4165"/>
                </a:lnTo>
                <a:lnTo>
                  <a:pt x="3030" y="4164"/>
                </a:lnTo>
                <a:lnTo>
                  <a:pt x="3028" y="4160"/>
                </a:lnTo>
                <a:lnTo>
                  <a:pt x="3025" y="4160"/>
                </a:lnTo>
                <a:lnTo>
                  <a:pt x="3021" y="4162"/>
                </a:lnTo>
                <a:lnTo>
                  <a:pt x="3016" y="4164"/>
                </a:lnTo>
                <a:lnTo>
                  <a:pt x="3013" y="4165"/>
                </a:lnTo>
                <a:lnTo>
                  <a:pt x="3009" y="4167"/>
                </a:lnTo>
                <a:lnTo>
                  <a:pt x="3009" y="4170"/>
                </a:lnTo>
                <a:lnTo>
                  <a:pt x="3011" y="4176"/>
                </a:lnTo>
                <a:lnTo>
                  <a:pt x="3016" y="4182"/>
                </a:lnTo>
                <a:lnTo>
                  <a:pt x="3019" y="4184"/>
                </a:lnTo>
                <a:lnTo>
                  <a:pt x="3023" y="4184"/>
                </a:lnTo>
                <a:lnTo>
                  <a:pt x="3025" y="4188"/>
                </a:lnTo>
                <a:lnTo>
                  <a:pt x="3028" y="4189"/>
                </a:lnTo>
                <a:lnTo>
                  <a:pt x="3037" y="4191"/>
                </a:lnTo>
                <a:lnTo>
                  <a:pt x="3037" y="4205"/>
                </a:lnTo>
                <a:lnTo>
                  <a:pt x="3033" y="4201"/>
                </a:lnTo>
                <a:lnTo>
                  <a:pt x="3026" y="4199"/>
                </a:lnTo>
                <a:lnTo>
                  <a:pt x="3013" y="4198"/>
                </a:lnTo>
                <a:lnTo>
                  <a:pt x="3009" y="4198"/>
                </a:lnTo>
                <a:lnTo>
                  <a:pt x="3004" y="4196"/>
                </a:lnTo>
                <a:lnTo>
                  <a:pt x="2999" y="4198"/>
                </a:lnTo>
                <a:lnTo>
                  <a:pt x="2996" y="4201"/>
                </a:lnTo>
                <a:lnTo>
                  <a:pt x="2992" y="4205"/>
                </a:lnTo>
                <a:lnTo>
                  <a:pt x="2987" y="4213"/>
                </a:lnTo>
                <a:lnTo>
                  <a:pt x="2984" y="4215"/>
                </a:lnTo>
                <a:lnTo>
                  <a:pt x="2979" y="4217"/>
                </a:lnTo>
                <a:lnTo>
                  <a:pt x="2975" y="4218"/>
                </a:lnTo>
                <a:lnTo>
                  <a:pt x="2975" y="4223"/>
                </a:lnTo>
                <a:lnTo>
                  <a:pt x="2975" y="4227"/>
                </a:lnTo>
                <a:lnTo>
                  <a:pt x="2973" y="4230"/>
                </a:lnTo>
                <a:lnTo>
                  <a:pt x="2968" y="4232"/>
                </a:lnTo>
                <a:lnTo>
                  <a:pt x="2963" y="4230"/>
                </a:lnTo>
                <a:lnTo>
                  <a:pt x="2961" y="4228"/>
                </a:lnTo>
                <a:lnTo>
                  <a:pt x="2961" y="4225"/>
                </a:lnTo>
                <a:lnTo>
                  <a:pt x="2967" y="4217"/>
                </a:lnTo>
                <a:lnTo>
                  <a:pt x="2970" y="4213"/>
                </a:lnTo>
                <a:lnTo>
                  <a:pt x="2975" y="4211"/>
                </a:lnTo>
                <a:lnTo>
                  <a:pt x="2975" y="4206"/>
                </a:lnTo>
                <a:lnTo>
                  <a:pt x="2977" y="4203"/>
                </a:lnTo>
                <a:lnTo>
                  <a:pt x="2979" y="4199"/>
                </a:lnTo>
                <a:lnTo>
                  <a:pt x="2982" y="4198"/>
                </a:lnTo>
                <a:lnTo>
                  <a:pt x="2984" y="4193"/>
                </a:lnTo>
                <a:lnTo>
                  <a:pt x="2985" y="4191"/>
                </a:lnTo>
                <a:lnTo>
                  <a:pt x="2990" y="4186"/>
                </a:lnTo>
                <a:lnTo>
                  <a:pt x="2994" y="4184"/>
                </a:lnTo>
                <a:lnTo>
                  <a:pt x="2996" y="4181"/>
                </a:lnTo>
                <a:lnTo>
                  <a:pt x="2997" y="4177"/>
                </a:lnTo>
                <a:lnTo>
                  <a:pt x="2996" y="4170"/>
                </a:lnTo>
                <a:lnTo>
                  <a:pt x="2996" y="4167"/>
                </a:lnTo>
                <a:lnTo>
                  <a:pt x="2994" y="4164"/>
                </a:lnTo>
                <a:lnTo>
                  <a:pt x="2989" y="4162"/>
                </a:lnTo>
                <a:lnTo>
                  <a:pt x="2982" y="4162"/>
                </a:lnTo>
                <a:lnTo>
                  <a:pt x="2977" y="4162"/>
                </a:lnTo>
                <a:lnTo>
                  <a:pt x="2972" y="4164"/>
                </a:lnTo>
                <a:lnTo>
                  <a:pt x="2968" y="4167"/>
                </a:lnTo>
                <a:lnTo>
                  <a:pt x="2968" y="4170"/>
                </a:lnTo>
                <a:lnTo>
                  <a:pt x="2927" y="4170"/>
                </a:lnTo>
                <a:lnTo>
                  <a:pt x="2922" y="4172"/>
                </a:lnTo>
                <a:lnTo>
                  <a:pt x="2917" y="4170"/>
                </a:lnTo>
                <a:lnTo>
                  <a:pt x="2915" y="4169"/>
                </a:lnTo>
                <a:lnTo>
                  <a:pt x="2912" y="4165"/>
                </a:lnTo>
                <a:lnTo>
                  <a:pt x="2909" y="4160"/>
                </a:lnTo>
                <a:lnTo>
                  <a:pt x="2905" y="4157"/>
                </a:lnTo>
                <a:lnTo>
                  <a:pt x="2900" y="4157"/>
                </a:lnTo>
                <a:lnTo>
                  <a:pt x="2893" y="4155"/>
                </a:lnTo>
                <a:lnTo>
                  <a:pt x="2888" y="4153"/>
                </a:lnTo>
                <a:lnTo>
                  <a:pt x="2881" y="4150"/>
                </a:lnTo>
                <a:lnTo>
                  <a:pt x="2873" y="4150"/>
                </a:lnTo>
                <a:lnTo>
                  <a:pt x="2873" y="4148"/>
                </a:lnTo>
                <a:lnTo>
                  <a:pt x="2871" y="4145"/>
                </a:lnTo>
                <a:lnTo>
                  <a:pt x="2868" y="4138"/>
                </a:lnTo>
                <a:lnTo>
                  <a:pt x="2864" y="4130"/>
                </a:lnTo>
                <a:lnTo>
                  <a:pt x="2859" y="4121"/>
                </a:lnTo>
                <a:lnTo>
                  <a:pt x="2852" y="4116"/>
                </a:lnTo>
                <a:lnTo>
                  <a:pt x="2849" y="4116"/>
                </a:lnTo>
                <a:lnTo>
                  <a:pt x="2832" y="4111"/>
                </a:lnTo>
                <a:lnTo>
                  <a:pt x="2817" y="4106"/>
                </a:lnTo>
                <a:lnTo>
                  <a:pt x="2801" y="4099"/>
                </a:lnTo>
                <a:lnTo>
                  <a:pt x="2784" y="4095"/>
                </a:lnTo>
                <a:lnTo>
                  <a:pt x="2774" y="4095"/>
                </a:lnTo>
                <a:lnTo>
                  <a:pt x="2765" y="4097"/>
                </a:lnTo>
                <a:lnTo>
                  <a:pt x="2748" y="4104"/>
                </a:lnTo>
                <a:lnTo>
                  <a:pt x="2731" y="4107"/>
                </a:lnTo>
                <a:lnTo>
                  <a:pt x="2721" y="4109"/>
                </a:lnTo>
                <a:lnTo>
                  <a:pt x="2709" y="4109"/>
                </a:lnTo>
                <a:lnTo>
                  <a:pt x="2697" y="4114"/>
                </a:lnTo>
                <a:lnTo>
                  <a:pt x="2685" y="4119"/>
                </a:lnTo>
                <a:lnTo>
                  <a:pt x="2680" y="4121"/>
                </a:lnTo>
                <a:lnTo>
                  <a:pt x="2675" y="4124"/>
                </a:lnTo>
                <a:lnTo>
                  <a:pt x="2672" y="4130"/>
                </a:lnTo>
                <a:lnTo>
                  <a:pt x="2668" y="4136"/>
                </a:lnTo>
                <a:lnTo>
                  <a:pt x="2668" y="4143"/>
                </a:lnTo>
                <a:lnTo>
                  <a:pt x="2670" y="4148"/>
                </a:lnTo>
                <a:lnTo>
                  <a:pt x="2673" y="4152"/>
                </a:lnTo>
                <a:lnTo>
                  <a:pt x="2677" y="4155"/>
                </a:lnTo>
                <a:lnTo>
                  <a:pt x="2685" y="4162"/>
                </a:lnTo>
                <a:lnTo>
                  <a:pt x="2687" y="4165"/>
                </a:lnTo>
                <a:lnTo>
                  <a:pt x="2689" y="4170"/>
                </a:lnTo>
                <a:lnTo>
                  <a:pt x="2689" y="4179"/>
                </a:lnTo>
                <a:lnTo>
                  <a:pt x="2689" y="4186"/>
                </a:lnTo>
                <a:lnTo>
                  <a:pt x="2692" y="4198"/>
                </a:lnTo>
                <a:lnTo>
                  <a:pt x="2697" y="4210"/>
                </a:lnTo>
                <a:lnTo>
                  <a:pt x="2697" y="4217"/>
                </a:lnTo>
                <a:lnTo>
                  <a:pt x="2695" y="4225"/>
                </a:lnTo>
                <a:lnTo>
                  <a:pt x="2682" y="4232"/>
                </a:lnTo>
                <a:lnTo>
                  <a:pt x="2668" y="4239"/>
                </a:lnTo>
                <a:lnTo>
                  <a:pt x="2668" y="4235"/>
                </a:lnTo>
                <a:lnTo>
                  <a:pt x="2665" y="4234"/>
                </a:lnTo>
                <a:lnTo>
                  <a:pt x="2658" y="4232"/>
                </a:lnTo>
                <a:lnTo>
                  <a:pt x="2641" y="4232"/>
                </a:lnTo>
                <a:lnTo>
                  <a:pt x="2641" y="4242"/>
                </a:lnTo>
                <a:lnTo>
                  <a:pt x="2641" y="4251"/>
                </a:lnTo>
                <a:lnTo>
                  <a:pt x="2644" y="4258"/>
                </a:lnTo>
                <a:lnTo>
                  <a:pt x="2648" y="4263"/>
                </a:lnTo>
                <a:lnTo>
                  <a:pt x="2656" y="4273"/>
                </a:lnTo>
                <a:lnTo>
                  <a:pt x="2660" y="4280"/>
                </a:lnTo>
                <a:lnTo>
                  <a:pt x="2661" y="4287"/>
                </a:lnTo>
                <a:lnTo>
                  <a:pt x="2668" y="4290"/>
                </a:lnTo>
                <a:lnTo>
                  <a:pt x="2672" y="4293"/>
                </a:lnTo>
                <a:lnTo>
                  <a:pt x="2675" y="4299"/>
                </a:lnTo>
                <a:lnTo>
                  <a:pt x="2675" y="4307"/>
                </a:lnTo>
                <a:lnTo>
                  <a:pt x="2682" y="4310"/>
                </a:lnTo>
                <a:lnTo>
                  <a:pt x="2685" y="4314"/>
                </a:lnTo>
                <a:lnTo>
                  <a:pt x="2689" y="4319"/>
                </a:lnTo>
                <a:lnTo>
                  <a:pt x="2689" y="4328"/>
                </a:lnTo>
                <a:lnTo>
                  <a:pt x="2704" y="4329"/>
                </a:lnTo>
                <a:lnTo>
                  <a:pt x="2716" y="4326"/>
                </a:lnTo>
                <a:lnTo>
                  <a:pt x="2726" y="4324"/>
                </a:lnTo>
                <a:lnTo>
                  <a:pt x="2736" y="4321"/>
                </a:lnTo>
                <a:lnTo>
                  <a:pt x="2738" y="4326"/>
                </a:lnTo>
                <a:lnTo>
                  <a:pt x="2740" y="4328"/>
                </a:lnTo>
                <a:lnTo>
                  <a:pt x="2745" y="4333"/>
                </a:lnTo>
                <a:lnTo>
                  <a:pt x="2748" y="4334"/>
                </a:lnTo>
                <a:lnTo>
                  <a:pt x="2750" y="4338"/>
                </a:lnTo>
                <a:lnTo>
                  <a:pt x="2752" y="4343"/>
                </a:lnTo>
                <a:lnTo>
                  <a:pt x="2750" y="4348"/>
                </a:lnTo>
                <a:lnTo>
                  <a:pt x="2757" y="4351"/>
                </a:lnTo>
                <a:lnTo>
                  <a:pt x="2764" y="4357"/>
                </a:lnTo>
                <a:lnTo>
                  <a:pt x="2767" y="4362"/>
                </a:lnTo>
                <a:lnTo>
                  <a:pt x="2771" y="4369"/>
                </a:lnTo>
                <a:lnTo>
                  <a:pt x="2777" y="4369"/>
                </a:lnTo>
                <a:lnTo>
                  <a:pt x="2782" y="4370"/>
                </a:lnTo>
                <a:lnTo>
                  <a:pt x="2789" y="4374"/>
                </a:lnTo>
                <a:lnTo>
                  <a:pt x="2796" y="4379"/>
                </a:lnTo>
                <a:lnTo>
                  <a:pt x="2805" y="4382"/>
                </a:lnTo>
                <a:lnTo>
                  <a:pt x="2806" y="4387"/>
                </a:lnTo>
                <a:lnTo>
                  <a:pt x="2810" y="4389"/>
                </a:lnTo>
                <a:lnTo>
                  <a:pt x="2818" y="4392"/>
                </a:lnTo>
                <a:lnTo>
                  <a:pt x="2828" y="4396"/>
                </a:lnTo>
                <a:lnTo>
                  <a:pt x="2830" y="4397"/>
                </a:lnTo>
                <a:lnTo>
                  <a:pt x="2832" y="4403"/>
                </a:lnTo>
                <a:lnTo>
                  <a:pt x="2839" y="4403"/>
                </a:lnTo>
                <a:lnTo>
                  <a:pt x="2844" y="4404"/>
                </a:lnTo>
                <a:lnTo>
                  <a:pt x="2851" y="4408"/>
                </a:lnTo>
                <a:lnTo>
                  <a:pt x="2857" y="4413"/>
                </a:lnTo>
                <a:lnTo>
                  <a:pt x="2866" y="4416"/>
                </a:lnTo>
                <a:lnTo>
                  <a:pt x="2876" y="4421"/>
                </a:lnTo>
                <a:lnTo>
                  <a:pt x="2881" y="4423"/>
                </a:lnTo>
                <a:lnTo>
                  <a:pt x="2886" y="4423"/>
                </a:lnTo>
                <a:lnTo>
                  <a:pt x="2888" y="4420"/>
                </a:lnTo>
                <a:lnTo>
                  <a:pt x="2890" y="4418"/>
                </a:lnTo>
                <a:lnTo>
                  <a:pt x="2893" y="4416"/>
                </a:lnTo>
                <a:lnTo>
                  <a:pt x="2900" y="4416"/>
                </a:lnTo>
                <a:lnTo>
                  <a:pt x="2900" y="4415"/>
                </a:lnTo>
                <a:lnTo>
                  <a:pt x="2898" y="4413"/>
                </a:lnTo>
                <a:lnTo>
                  <a:pt x="2893" y="4409"/>
                </a:lnTo>
                <a:lnTo>
                  <a:pt x="2880" y="4409"/>
                </a:lnTo>
                <a:lnTo>
                  <a:pt x="2885" y="4404"/>
                </a:lnTo>
                <a:lnTo>
                  <a:pt x="2892" y="4399"/>
                </a:lnTo>
                <a:lnTo>
                  <a:pt x="2898" y="4397"/>
                </a:lnTo>
                <a:lnTo>
                  <a:pt x="2907" y="4396"/>
                </a:lnTo>
                <a:lnTo>
                  <a:pt x="2909" y="4392"/>
                </a:lnTo>
                <a:lnTo>
                  <a:pt x="2912" y="4391"/>
                </a:lnTo>
                <a:lnTo>
                  <a:pt x="2915" y="4389"/>
                </a:lnTo>
                <a:lnTo>
                  <a:pt x="2921" y="4389"/>
                </a:lnTo>
                <a:lnTo>
                  <a:pt x="2919" y="4392"/>
                </a:lnTo>
                <a:lnTo>
                  <a:pt x="2917" y="4394"/>
                </a:lnTo>
                <a:lnTo>
                  <a:pt x="2912" y="4396"/>
                </a:lnTo>
                <a:lnTo>
                  <a:pt x="2907" y="4396"/>
                </a:lnTo>
                <a:lnTo>
                  <a:pt x="2910" y="4401"/>
                </a:lnTo>
                <a:lnTo>
                  <a:pt x="2914" y="4403"/>
                </a:lnTo>
                <a:lnTo>
                  <a:pt x="2921" y="4404"/>
                </a:lnTo>
                <a:lnTo>
                  <a:pt x="2927" y="4403"/>
                </a:lnTo>
                <a:lnTo>
                  <a:pt x="2943" y="4403"/>
                </a:lnTo>
                <a:lnTo>
                  <a:pt x="2950" y="4403"/>
                </a:lnTo>
                <a:lnTo>
                  <a:pt x="2955" y="4403"/>
                </a:lnTo>
                <a:lnTo>
                  <a:pt x="2958" y="4396"/>
                </a:lnTo>
                <a:lnTo>
                  <a:pt x="2956" y="4391"/>
                </a:lnTo>
                <a:lnTo>
                  <a:pt x="2955" y="4386"/>
                </a:lnTo>
                <a:lnTo>
                  <a:pt x="2950" y="4384"/>
                </a:lnTo>
                <a:lnTo>
                  <a:pt x="2943" y="4379"/>
                </a:lnTo>
                <a:lnTo>
                  <a:pt x="2943" y="4377"/>
                </a:lnTo>
                <a:lnTo>
                  <a:pt x="2948" y="4375"/>
                </a:lnTo>
                <a:lnTo>
                  <a:pt x="2953" y="4372"/>
                </a:lnTo>
                <a:lnTo>
                  <a:pt x="2960" y="4370"/>
                </a:lnTo>
                <a:lnTo>
                  <a:pt x="2967" y="4369"/>
                </a:lnTo>
                <a:lnTo>
                  <a:pt x="2975" y="4369"/>
                </a:lnTo>
                <a:lnTo>
                  <a:pt x="2972" y="4374"/>
                </a:lnTo>
                <a:lnTo>
                  <a:pt x="2972" y="4379"/>
                </a:lnTo>
                <a:lnTo>
                  <a:pt x="2975" y="4389"/>
                </a:lnTo>
                <a:lnTo>
                  <a:pt x="2982" y="4391"/>
                </a:lnTo>
                <a:lnTo>
                  <a:pt x="2982" y="4392"/>
                </a:lnTo>
                <a:lnTo>
                  <a:pt x="2982" y="4396"/>
                </a:lnTo>
                <a:lnTo>
                  <a:pt x="2985" y="4403"/>
                </a:lnTo>
                <a:lnTo>
                  <a:pt x="2990" y="4408"/>
                </a:lnTo>
                <a:lnTo>
                  <a:pt x="2999" y="4409"/>
                </a:lnTo>
                <a:lnTo>
                  <a:pt x="3009" y="4409"/>
                </a:lnTo>
                <a:lnTo>
                  <a:pt x="3016" y="4411"/>
                </a:lnTo>
                <a:lnTo>
                  <a:pt x="3016" y="4413"/>
                </a:lnTo>
                <a:lnTo>
                  <a:pt x="3016" y="4416"/>
                </a:lnTo>
                <a:lnTo>
                  <a:pt x="3016" y="4430"/>
                </a:lnTo>
                <a:lnTo>
                  <a:pt x="3016" y="4444"/>
                </a:lnTo>
                <a:lnTo>
                  <a:pt x="3018" y="4455"/>
                </a:lnTo>
                <a:lnTo>
                  <a:pt x="3021" y="4467"/>
                </a:lnTo>
                <a:lnTo>
                  <a:pt x="3026" y="4476"/>
                </a:lnTo>
                <a:lnTo>
                  <a:pt x="3035" y="4484"/>
                </a:lnTo>
                <a:lnTo>
                  <a:pt x="3045" y="4490"/>
                </a:lnTo>
                <a:lnTo>
                  <a:pt x="3057" y="4491"/>
                </a:lnTo>
                <a:lnTo>
                  <a:pt x="3057" y="4496"/>
                </a:lnTo>
                <a:lnTo>
                  <a:pt x="3059" y="4502"/>
                </a:lnTo>
                <a:lnTo>
                  <a:pt x="3062" y="4507"/>
                </a:lnTo>
                <a:lnTo>
                  <a:pt x="3065" y="4513"/>
                </a:lnTo>
                <a:lnTo>
                  <a:pt x="3065" y="4519"/>
                </a:lnTo>
                <a:lnTo>
                  <a:pt x="3064" y="4525"/>
                </a:lnTo>
                <a:lnTo>
                  <a:pt x="3069" y="4527"/>
                </a:lnTo>
                <a:lnTo>
                  <a:pt x="3069" y="4530"/>
                </a:lnTo>
                <a:lnTo>
                  <a:pt x="3071" y="4539"/>
                </a:lnTo>
                <a:lnTo>
                  <a:pt x="3076" y="4541"/>
                </a:lnTo>
                <a:lnTo>
                  <a:pt x="3076" y="4542"/>
                </a:lnTo>
                <a:lnTo>
                  <a:pt x="3074" y="4546"/>
                </a:lnTo>
                <a:lnTo>
                  <a:pt x="3071" y="4546"/>
                </a:lnTo>
                <a:lnTo>
                  <a:pt x="3071" y="4554"/>
                </a:lnTo>
                <a:lnTo>
                  <a:pt x="3067" y="4561"/>
                </a:lnTo>
                <a:lnTo>
                  <a:pt x="3060" y="4566"/>
                </a:lnTo>
                <a:lnTo>
                  <a:pt x="3054" y="4570"/>
                </a:lnTo>
                <a:lnTo>
                  <a:pt x="3038" y="4573"/>
                </a:lnTo>
                <a:lnTo>
                  <a:pt x="3030" y="4577"/>
                </a:lnTo>
                <a:lnTo>
                  <a:pt x="3023" y="4580"/>
                </a:lnTo>
                <a:lnTo>
                  <a:pt x="3019" y="4594"/>
                </a:lnTo>
                <a:lnTo>
                  <a:pt x="3018" y="4607"/>
                </a:lnTo>
                <a:lnTo>
                  <a:pt x="3016" y="4624"/>
                </a:lnTo>
                <a:lnTo>
                  <a:pt x="3016" y="4641"/>
                </a:lnTo>
                <a:lnTo>
                  <a:pt x="3009" y="4641"/>
                </a:lnTo>
                <a:lnTo>
                  <a:pt x="3006" y="4645"/>
                </a:lnTo>
                <a:lnTo>
                  <a:pt x="3001" y="4646"/>
                </a:lnTo>
                <a:lnTo>
                  <a:pt x="2996" y="4648"/>
                </a:lnTo>
                <a:lnTo>
                  <a:pt x="2992" y="4648"/>
                </a:lnTo>
                <a:lnTo>
                  <a:pt x="2990" y="4650"/>
                </a:lnTo>
                <a:lnTo>
                  <a:pt x="2989" y="4655"/>
                </a:lnTo>
                <a:lnTo>
                  <a:pt x="2980" y="4653"/>
                </a:lnTo>
                <a:lnTo>
                  <a:pt x="2972" y="4650"/>
                </a:lnTo>
                <a:lnTo>
                  <a:pt x="2958" y="4643"/>
                </a:lnTo>
                <a:lnTo>
                  <a:pt x="2943" y="4634"/>
                </a:lnTo>
                <a:lnTo>
                  <a:pt x="2927" y="4628"/>
                </a:lnTo>
                <a:lnTo>
                  <a:pt x="2922" y="4628"/>
                </a:lnTo>
                <a:lnTo>
                  <a:pt x="2917" y="4629"/>
                </a:lnTo>
                <a:lnTo>
                  <a:pt x="2909" y="4633"/>
                </a:lnTo>
                <a:lnTo>
                  <a:pt x="2900" y="4636"/>
                </a:lnTo>
                <a:lnTo>
                  <a:pt x="2895" y="4636"/>
                </a:lnTo>
                <a:lnTo>
                  <a:pt x="2886" y="4634"/>
                </a:lnTo>
                <a:lnTo>
                  <a:pt x="2886" y="4640"/>
                </a:lnTo>
                <a:lnTo>
                  <a:pt x="2883" y="4641"/>
                </a:lnTo>
                <a:lnTo>
                  <a:pt x="2880" y="4641"/>
                </a:lnTo>
                <a:lnTo>
                  <a:pt x="2871" y="4646"/>
                </a:lnTo>
                <a:lnTo>
                  <a:pt x="2861" y="4650"/>
                </a:lnTo>
                <a:lnTo>
                  <a:pt x="2851" y="4652"/>
                </a:lnTo>
                <a:lnTo>
                  <a:pt x="2842" y="4652"/>
                </a:lnTo>
                <a:lnTo>
                  <a:pt x="2820" y="4648"/>
                </a:lnTo>
                <a:lnTo>
                  <a:pt x="2806" y="4648"/>
                </a:lnTo>
                <a:lnTo>
                  <a:pt x="2791" y="4648"/>
                </a:lnTo>
                <a:lnTo>
                  <a:pt x="2791" y="4645"/>
                </a:lnTo>
                <a:lnTo>
                  <a:pt x="2788" y="4643"/>
                </a:lnTo>
                <a:lnTo>
                  <a:pt x="2781" y="4641"/>
                </a:lnTo>
                <a:lnTo>
                  <a:pt x="2777" y="4641"/>
                </a:lnTo>
                <a:lnTo>
                  <a:pt x="2771" y="4643"/>
                </a:lnTo>
                <a:lnTo>
                  <a:pt x="2767" y="4641"/>
                </a:lnTo>
                <a:lnTo>
                  <a:pt x="2765" y="4638"/>
                </a:lnTo>
                <a:lnTo>
                  <a:pt x="2764" y="4633"/>
                </a:lnTo>
                <a:lnTo>
                  <a:pt x="2760" y="4624"/>
                </a:lnTo>
                <a:lnTo>
                  <a:pt x="2759" y="4621"/>
                </a:lnTo>
                <a:lnTo>
                  <a:pt x="2753" y="4619"/>
                </a:lnTo>
                <a:lnTo>
                  <a:pt x="2752" y="4617"/>
                </a:lnTo>
                <a:lnTo>
                  <a:pt x="2736" y="4604"/>
                </a:lnTo>
                <a:lnTo>
                  <a:pt x="2728" y="4595"/>
                </a:lnTo>
                <a:lnTo>
                  <a:pt x="2723" y="4587"/>
                </a:lnTo>
                <a:lnTo>
                  <a:pt x="2718" y="4585"/>
                </a:lnTo>
                <a:lnTo>
                  <a:pt x="2716" y="4583"/>
                </a:lnTo>
                <a:lnTo>
                  <a:pt x="2716" y="4580"/>
                </a:lnTo>
                <a:lnTo>
                  <a:pt x="2707" y="4575"/>
                </a:lnTo>
                <a:lnTo>
                  <a:pt x="2701" y="4570"/>
                </a:lnTo>
                <a:lnTo>
                  <a:pt x="2692" y="4563"/>
                </a:lnTo>
                <a:lnTo>
                  <a:pt x="2682" y="4559"/>
                </a:lnTo>
                <a:lnTo>
                  <a:pt x="2675" y="4559"/>
                </a:lnTo>
                <a:lnTo>
                  <a:pt x="2672" y="4563"/>
                </a:lnTo>
                <a:lnTo>
                  <a:pt x="2670" y="4568"/>
                </a:lnTo>
                <a:lnTo>
                  <a:pt x="2668" y="4573"/>
                </a:lnTo>
                <a:lnTo>
                  <a:pt x="2668" y="4577"/>
                </a:lnTo>
                <a:lnTo>
                  <a:pt x="2666" y="4578"/>
                </a:lnTo>
                <a:lnTo>
                  <a:pt x="2663" y="4577"/>
                </a:lnTo>
                <a:lnTo>
                  <a:pt x="2661" y="4573"/>
                </a:lnTo>
                <a:lnTo>
                  <a:pt x="2658" y="4571"/>
                </a:lnTo>
                <a:lnTo>
                  <a:pt x="2656" y="4570"/>
                </a:lnTo>
                <a:lnTo>
                  <a:pt x="2643" y="4561"/>
                </a:lnTo>
                <a:lnTo>
                  <a:pt x="2639" y="4559"/>
                </a:lnTo>
                <a:lnTo>
                  <a:pt x="2632" y="4549"/>
                </a:lnTo>
                <a:lnTo>
                  <a:pt x="2625" y="4542"/>
                </a:lnTo>
                <a:lnTo>
                  <a:pt x="2617" y="4539"/>
                </a:lnTo>
                <a:lnTo>
                  <a:pt x="2607" y="4536"/>
                </a:lnTo>
                <a:lnTo>
                  <a:pt x="2603" y="4536"/>
                </a:lnTo>
                <a:lnTo>
                  <a:pt x="2590" y="4529"/>
                </a:lnTo>
                <a:lnTo>
                  <a:pt x="2581" y="4527"/>
                </a:lnTo>
                <a:lnTo>
                  <a:pt x="2572" y="4525"/>
                </a:lnTo>
                <a:lnTo>
                  <a:pt x="2567" y="4529"/>
                </a:lnTo>
                <a:lnTo>
                  <a:pt x="2562" y="4532"/>
                </a:lnTo>
                <a:lnTo>
                  <a:pt x="2562" y="4534"/>
                </a:lnTo>
                <a:lnTo>
                  <a:pt x="2562" y="4537"/>
                </a:lnTo>
                <a:lnTo>
                  <a:pt x="2564" y="4537"/>
                </a:lnTo>
                <a:lnTo>
                  <a:pt x="2566" y="4539"/>
                </a:lnTo>
                <a:lnTo>
                  <a:pt x="2567" y="4548"/>
                </a:lnTo>
                <a:lnTo>
                  <a:pt x="2564" y="4554"/>
                </a:lnTo>
                <a:lnTo>
                  <a:pt x="2562" y="4559"/>
                </a:lnTo>
                <a:lnTo>
                  <a:pt x="2559" y="4566"/>
                </a:lnTo>
                <a:lnTo>
                  <a:pt x="2552" y="4566"/>
                </a:lnTo>
                <a:lnTo>
                  <a:pt x="2545" y="4566"/>
                </a:lnTo>
                <a:lnTo>
                  <a:pt x="2542" y="4568"/>
                </a:lnTo>
                <a:lnTo>
                  <a:pt x="2538" y="4573"/>
                </a:lnTo>
                <a:lnTo>
                  <a:pt x="2526" y="4571"/>
                </a:lnTo>
                <a:lnTo>
                  <a:pt x="2515" y="4566"/>
                </a:lnTo>
                <a:lnTo>
                  <a:pt x="2504" y="4561"/>
                </a:lnTo>
                <a:lnTo>
                  <a:pt x="2491" y="4559"/>
                </a:lnTo>
                <a:lnTo>
                  <a:pt x="2487" y="4553"/>
                </a:lnTo>
                <a:lnTo>
                  <a:pt x="2484" y="4542"/>
                </a:lnTo>
                <a:lnTo>
                  <a:pt x="2484" y="4539"/>
                </a:lnTo>
                <a:lnTo>
                  <a:pt x="2482" y="4536"/>
                </a:lnTo>
                <a:lnTo>
                  <a:pt x="2479" y="4534"/>
                </a:lnTo>
                <a:lnTo>
                  <a:pt x="2470" y="4530"/>
                </a:lnTo>
                <a:lnTo>
                  <a:pt x="2465" y="4527"/>
                </a:lnTo>
                <a:lnTo>
                  <a:pt x="2462" y="4525"/>
                </a:lnTo>
                <a:lnTo>
                  <a:pt x="2460" y="4520"/>
                </a:lnTo>
                <a:lnTo>
                  <a:pt x="2458" y="4515"/>
                </a:lnTo>
                <a:lnTo>
                  <a:pt x="2458" y="4513"/>
                </a:lnTo>
                <a:lnTo>
                  <a:pt x="2458" y="4510"/>
                </a:lnTo>
                <a:lnTo>
                  <a:pt x="2448" y="4510"/>
                </a:lnTo>
                <a:lnTo>
                  <a:pt x="2439" y="4508"/>
                </a:lnTo>
                <a:lnTo>
                  <a:pt x="2431" y="4510"/>
                </a:lnTo>
                <a:lnTo>
                  <a:pt x="2428" y="4512"/>
                </a:lnTo>
                <a:lnTo>
                  <a:pt x="2426" y="4515"/>
                </a:lnTo>
                <a:lnTo>
                  <a:pt x="2422" y="4515"/>
                </a:lnTo>
                <a:lnTo>
                  <a:pt x="2414" y="4519"/>
                </a:lnTo>
                <a:lnTo>
                  <a:pt x="2402" y="4519"/>
                </a:lnTo>
                <a:lnTo>
                  <a:pt x="2402" y="4512"/>
                </a:lnTo>
                <a:lnTo>
                  <a:pt x="2405" y="4508"/>
                </a:lnTo>
                <a:lnTo>
                  <a:pt x="2407" y="4503"/>
                </a:lnTo>
                <a:lnTo>
                  <a:pt x="2409" y="4498"/>
                </a:lnTo>
                <a:lnTo>
                  <a:pt x="2410" y="4496"/>
                </a:lnTo>
                <a:lnTo>
                  <a:pt x="2412" y="4495"/>
                </a:lnTo>
                <a:lnTo>
                  <a:pt x="2417" y="4491"/>
                </a:lnTo>
                <a:lnTo>
                  <a:pt x="2421" y="4490"/>
                </a:lnTo>
                <a:lnTo>
                  <a:pt x="2422" y="4488"/>
                </a:lnTo>
                <a:lnTo>
                  <a:pt x="2422" y="4484"/>
                </a:lnTo>
                <a:lnTo>
                  <a:pt x="2422" y="4478"/>
                </a:lnTo>
                <a:lnTo>
                  <a:pt x="2421" y="4474"/>
                </a:lnTo>
                <a:lnTo>
                  <a:pt x="2417" y="4469"/>
                </a:lnTo>
                <a:lnTo>
                  <a:pt x="2416" y="4464"/>
                </a:lnTo>
                <a:lnTo>
                  <a:pt x="2409" y="4464"/>
                </a:lnTo>
                <a:lnTo>
                  <a:pt x="2402" y="4464"/>
                </a:lnTo>
                <a:lnTo>
                  <a:pt x="2399" y="4462"/>
                </a:lnTo>
                <a:lnTo>
                  <a:pt x="2395" y="4457"/>
                </a:lnTo>
                <a:lnTo>
                  <a:pt x="2395" y="4450"/>
                </a:lnTo>
                <a:lnTo>
                  <a:pt x="2395" y="4444"/>
                </a:lnTo>
                <a:lnTo>
                  <a:pt x="2397" y="4435"/>
                </a:lnTo>
                <a:lnTo>
                  <a:pt x="2400" y="4426"/>
                </a:lnTo>
                <a:lnTo>
                  <a:pt x="2402" y="4421"/>
                </a:lnTo>
                <a:lnTo>
                  <a:pt x="2402" y="4416"/>
                </a:lnTo>
                <a:lnTo>
                  <a:pt x="2400" y="4413"/>
                </a:lnTo>
                <a:lnTo>
                  <a:pt x="2399" y="4411"/>
                </a:lnTo>
                <a:lnTo>
                  <a:pt x="2397" y="4411"/>
                </a:lnTo>
                <a:lnTo>
                  <a:pt x="2393" y="4411"/>
                </a:lnTo>
                <a:lnTo>
                  <a:pt x="2388" y="4415"/>
                </a:lnTo>
                <a:lnTo>
                  <a:pt x="2382" y="4416"/>
                </a:lnTo>
                <a:lnTo>
                  <a:pt x="2380" y="4421"/>
                </a:lnTo>
                <a:lnTo>
                  <a:pt x="2375" y="4426"/>
                </a:lnTo>
                <a:lnTo>
                  <a:pt x="2370" y="4430"/>
                </a:lnTo>
                <a:lnTo>
                  <a:pt x="2361" y="4430"/>
                </a:lnTo>
                <a:lnTo>
                  <a:pt x="2366" y="4421"/>
                </a:lnTo>
                <a:lnTo>
                  <a:pt x="2368" y="4416"/>
                </a:lnTo>
                <a:lnTo>
                  <a:pt x="2368" y="4409"/>
                </a:lnTo>
                <a:lnTo>
                  <a:pt x="2373" y="4409"/>
                </a:lnTo>
                <a:lnTo>
                  <a:pt x="2376" y="4409"/>
                </a:lnTo>
                <a:lnTo>
                  <a:pt x="2382" y="4406"/>
                </a:lnTo>
                <a:lnTo>
                  <a:pt x="2383" y="4404"/>
                </a:lnTo>
                <a:lnTo>
                  <a:pt x="2388" y="4399"/>
                </a:lnTo>
                <a:lnTo>
                  <a:pt x="2390" y="4394"/>
                </a:lnTo>
                <a:lnTo>
                  <a:pt x="2390" y="4389"/>
                </a:lnTo>
                <a:lnTo>
                  <a:pt x="2388" y="4386"/>
                </a:lnTo>
                <a:lnTo>
                  <a:pt x="2383" y="4379"/>
                </a:lnTo>
                <a:lnTo>
                  <a:pt x="2378" y="4374"/>
                </a:lnTo>
                <a:lnTo>
                  <a:pt x="2376" y="4370"/>
                </a:lnTo>
                <a:lnTo>
                  <a:pt x="2368" y="4363"/>
                </a:lnTo>
                <a:lnTo>
                  <a:pt x="2359" y="4355"/>
                </a:lnTo>
                <a:lnTo>
                  <a:pt x="2353" y="4350"/>
                </a:lnTo>
                <a:lnTo>
                  <a:pt x="2349" y="4348"/>
                </a:lnTo>
                <a:lnTo>
                  <a:pt x="2346" y="4348"/>
                </a:lnTo>
                <a:lnTo>
                  <a:pt x="2342" y="4348"/>
                </a:lnTo>
                <a:lnTo>
                  <a:pt x="2327" y="4348"/>
                </a:lnTo>
                <a:lnTo>
                  <a:pt x="2327" y="4331"/>
                </a:lnTo>
                <a:lnTo>
                  <a:pt x="2329" y="4324"/>
                </a:lnTo>
                <a:lnTo>
                  <a:pt x="2332" y="4322"/>
                </a:lnTo>
                <a:lnTo>
                  <a:pt x="2334" y="4321"/>
                </a:lnTo>
                <a:lnTo>
                  <a:pt x="2332" y="4316"/>
                </a:lnTo>
                <a:lnTo>
                  <a:pt x="2329" y="4312"/>
                </a:lnTo>
                <a:lnTo>
                  <a:pt x="2324" y="4307"/>
                </a:lnTo>
                <a:lnTo>
                  <a:pt x="2322" y="4304"/>
                </a:lnTo>
                <a:lnTo>
                  <a:pt x="2317" y="4297"/>
                </a:lnTo>
                <a:lnTo>
                  <a:pt x="2308" y="4292"/>
                </a:lnTo>
                <a:lnTo>
                  <a:pt x="2306" y="4290"/>
                </a:lnTo>
                <a:lnTo>
                  <a:pt x="2295" y="4278"/>
                </a:lnTo>
                <a:lnTo>
                  <a:pt x="2289" y="4269"/>
                </a:lnTo>
                <a:lnTo>
                  <a:pt x="2286" y="4259"/>
                </a:lnTo>
                <a:lnTo>
                  <a:pt x="2286" y="4256"/>
                </a:lnTo>
                <a:lnTo>
                  <a:pt x="2271" y="4246"/>
                </a:lnTo>
                <a:lnTo>
                  <a:pt x="2264" y="4239"/>
                </a:lnTo>
                <a:lnTo>
                  <a:pt x="2260" y="4234"/>
                </a:lnTo>
                <a:lnTo>
                  <a:pt x="2254" y="4227"/>
                </a:lnTo>
                <a:lnTo>
                  <a:pt x="2249" y="4220"/>
                </a:lnTo>
                <a:lnTo>
                  <a:pt x="2243" y="4213"/>
                </a:lnTo>
                <a:lnTo>
                  <a:pt x="2242" y="4206"/>
                </a:lnTo>
                <a:lnTo>
                  <a:pt x="2238" y="4201"/>
                </a:lnTo>
                <a:lnTo>
                  <a:pt x="2231" y="4194"/>
                </a:lnTo>
                <a:lnTo>
                  <a:pt x="2230" y="4193"/>
                </a:lnTo>
                <a:lnTo>
                  <a:pt x="2225" y="4193"/>
                </a:lnTo>
                <a:lnTo>
                  <a:pt x="2218" y="4191"/>
                </a:lnTo>
                <a:lnTo>
                  <a:pt x="2218" y="4188"/>
                </a:lnTo>
                <a:lnTo>
                  <a:pt x="2218" y="4186"/>
                </a:lnTo>
                <a:lnTo>
                  <a:pt x="2211" y="4184"/>
                </a:lnTo>
                <a:lnTo>
                  <a:pt x="2213" y="4179"/>
                </a:lnTo>
                <a:lnTo>
                  <a:pt x="2216" y="4176"/>
                </a:lnTo>
                <a:lnTo>
                  <a:pt x="2221" y="4172"/>
                </a:lnTo>
                <a:lnTo>
                  <a:pt x="2226" y="4170"/>
                </a:lnTo>
                <a:lnTo>
                  <a:pt x="2230" y="4169"/>
                </a:lnTo>
                <a:lnTo>
                  <a:pt x="2233" y="4167"/>
                </a:lnTo>
                <a:lnTo>
                  <a:pt x="2237" y="4165"/>
                </a:lnTo>
                <a:lnTo>
                  <a:pt x="2242" y="4159"/>
                </a:lnTo>
                <a:lnTo>
                  <a:pt x="2247" y="4152"/>
                </a:lnTo>
                <a:lnTo>
                  <a:pt x="2252" y="4148"/>
                </a:lnTo>
                <a:lnTo>
                  <a:pt x="2257" y="4147"/>
                </a:lnTo>
                <a:lnTo>
                  <a:pt x="2259" y="4147"/>
                </a:lnTo>
                <a:lnTo>
                  <a:pt x="2266" y="4143"/>
                </a:lnTo>
                <a:lnTo>
                  <a:pt x="2267" y="4136"/>
                </a:lnTo>
                <a:lnTo>
                  <a:pt x="2266" y="4131"/>
                </a:lnTo>
                <a:lnTo>
                  <a:pt x="2262" y="4130"/>
                </a:lnTo>
                <a:lnTo>
                  <a:pt x="2259" y="4126"/>
                </a:lnTo>
                <a:lnTo>
                  <a:pt x="2255" y="4124"/>
                </a:lnTo>
                <a:lnTo>
                  <a:pt x="2254" y="4121"/>
                </a:lnTo>
                <a:lnTo>
                  <a:pt x="2252" y="4116"/>
                </a:lnTo>
                <a:lnTo>
                  <a:pt x="2252" y="4109"/>
                </a:lnTo>
                <a:lnTo>
                  <a:pt x="2255" y="4087"/>
                </a:lnTo>
                <a:lnTo>
                  <a:pt x="2255" y="4078"/>
                </a:lnTo>
                <a:lnTo>
                  <a:pt x="2255" y="4068"/>
                </a:lnTo>
                <a:lnTo>
                  <a:pt x="2254" y="4065"/>
                </a:lnTo>
                <a:lnTo>
                  <a:pt x="2255" y="4061"/>
                </a:lnTo>
                <a:lnTo>
                  <a:pt x="2255" y="4056"/>
                </a:lnTo>
                <a:lnTo>
                  <a:pt x="2255" y="4053"/>
                </a:lnTo>
                <a:lnTo>
                  <a:pt x="2252" y="4049"/>
                </a:lnTo>
                <a:lnTo>
                  <a:pt x="2245" y="4043"/>
                </a:lnTo>
                <a:lnTo>
                  <a:pt x="2237" y="4032"/>
                </a:lnTo>
                <a:lnTo>
                  <a:pt x="2235" y="4032"/>
                </a:lnTo>
                <a:lnTo>
                  <a:pt x="2231" y="4031"/>
                </a:lnTo>
                <a:lnTo>
                  <a:pt x="2230" y="4029"/>
                </a:lnTo>
                <a:lnTo>
                  <a:pt x="2228" y="4026"/>
                </a:lnTo>
                <a:lnTo>
                  <a:pt x="2225" y="4022"/>
                </a:lnTo>
                <a:lnTo>
                  <a:pt x="2218" y="4015"/>
                </a:lnTo>
                <a:lnTo>
                  <a:pt x="2216" y="4012"/>
                </a:lnTo>
                <a:lnTo>
                  <a:pt x="2216" y="4008"/>
                </a:lnTo>
                <a:lnTo>
                  <a:pt x="2216" y="4003"/>
                </a:lnTo>
                <a:lnTo>
                  <a:pt x="2220" y="3998"/>
                </a:lnTo>
                <a:lnTo>
                  <a:pt x="2220" y="4003"/>
                </a:lnTo>
                <a:lnTo>
                  <a:pt x="2220" y="4005"/>
                </a:lnTo>
                <a:lnTo>
                  <a:pt x="2221" y="4005"/>
                </a:lnTo>
                <a:lnTo>
                  <a:pt x="2225" y="4005"/>
                </a:lnTo>
                <a:lnTo>
                  <a:pt x="2231" y="4007"/>
                </a:lnTo>
                <a:lnTo>
                  <a:pt x="2235" y="4008"/>
                </a:lnTo>
                <a:lnTo>
                  <a:pt x="2235" y="4012"/>
                </a:lnTo>
                <a:lnTo>
                  <a:pt x="2238" y="4014"/>
                </a:lnTo>
                <a:lnTo>
                  <a:pt x="2243" y="4017"/>
                </a:lnTo>
                <a:lnTo>
                  <a:pt x="2250" y="4019"/>
                </a:lnTo>
                <a:lnTo>
                  <a:pt x="2257" y="4020"/>
                </a:lnTo>
                <a:lnTo>
                  <a:pt x="2266" y="4020"/>
                </a:lnTo>
                <a:lnTo>
                  <a:pt x="2267" y="4012"/>
                </a:lnTo>
                <a:lnTo>
                  <a:pt x="2266" y="4005"/>
                </a:lnTo>
                <a:lnTo>
                  <a:pt x="2264" y="4000"/>
                </a:lnTo>
                <a:lnTo>
                  <a:pt x="2260" y="3997"/>
                </a:lnTo>
                <a:lnTo>
                  <a:pt x="2252" y="3990"/>
                </a:lnTo>
                <a:lnTo>
                  <a:pt x="2249" y="3985"/>
                </a:lnTo>
                <a:lnTo>
                  <a:pt x="2245" y="3980"/>
                </a:lnTo>
                <a:lnTo>
                  <a:pt x="2240" y="3971"/>
                </a:lnTo>
                <a:lnTo>
                  <a:pt x="2235" y="3962"/>
                </a:lnTo>
                <a:lnTo>
                  <a:pt x="2230" y="3956"/>
                </a:lnTo>
                <a:lnTo>
                  <a:pt x="2225" y="3945"/>
                </a:lnTo>
                <a:lnTo>
                  <a:pt x="2220" y="3942"/>
                </a:lnTo>
                <a:lnTo>
                  <a:pt x="2214" y="3940"/>
                </a:lnTo>
                <a:lnTo>
                  <a:pt x="2206" y="3939"/>
                </a:lnTo>
                <a:lnTo>
                  <a:pt x="2197" y="3939"/>
                </a:lnTo>
                <a:lnTo>
                  <a:pt x="2197" y="3932"/>
                </a:lnTo>
                <a:lnTo>
                  <a:pt x="2196" y="3927"/>
                </a:lnTo>
                <a:lnTo>
                  <a:pt x="2191" y="3916"/>
                </a:lnTo>
                <a:lnTo>
                  <a:pt x="2185" y="3910"/>
                </a:lnTo>
                <a:lnTo>
                  <a:pt x="2179" y="3901"/>
                </a:lnTo>
                <a:lnTo>
                  <a:pt x="2177" y="3898"/>
                </a:lnTo>
                <a:lnTo>
                  <a:pt x="2173" y="3891"/>
                </a:lnTo>
                <a:lnTo>
                  <a:pt x="2168" y="3884"/>
                </a:lnTo>
                <a:lnTo>
                  <a:pt x="2160" y="3879"/>
                </a:lnTo>
                <a:lnTo>
                  <a:pt x="2155" y="3877"/>
                </a:lnTo>
                <a:lnTo>
                  <a:pt x="2150" y="3875"/>
                </a:lnTo>
                <a:lnTo>
                  <a:pt x="2146" y="3875"/>
                </a:lnTo>
                <a:lnTo>
                  <a:pt x="2129" y="3869"/>
                </a:lnTo>
                <a:lnTo>
                  <a:pt x="2122" y="3865"/>
                </a:lnTo>
                <a:lnTo>
                  <a:pt x="2114" y="3864"/>
                </a:lnTo>
                <a:lnTo>
                  <a:pt x="2109" y="3864"/>
                </a:lnTo>
                <a:lnTo>
                  <a:pt x="2105" y="3862"/>
                </a:lnTo>
                <a:lnTo>
                  <a:pt x="2102" y="3858"/>
                </a:lnTo>
                <a:lnTo>
                  <a:pt x="2097" y="3850"/>
                </a:lnTo>
                <a:lnTo>
                  <a:pt x="2093" y="3847"/>
                </a:lnTo>
                <a:lnTo>
                  <a:pt x="2090" y="3843"/>
                </a:lnTo>
                <a:lnTo>
                  <a:pt x="2085" y="3843"/>
                </a:lnTo>
                <a:lnTo>
                  <a:pt x="2078" y="3845"/>
                </a:lnTo>
                <a:lnTo>
                  <a:pt x="2074" y="3845"/>
                </a:lnTo>
                <a:lnTo>
                  <a:pt x="2069" y="3843"/>
                </a:lnTo>
                <a:lnTo>
                  <a:pt x="2064" y="3841"/>
                </a:lnTo>
                <a:lnTo>
                  <a:pt x="2057" y="3835"/>
                </a:lnTo>
                <a:lnTo>
                  <a:pt x="2049" y="3828"/>
                </a:lnTo>
                <a:lnTo>
                  <a:pt x="2045" y="3824"/>
                </a:lnTo>
                <a:lnTo>
                  <a:pt x="2040" y="3823"/>
                </a:lnTo>
                <a:lnTo>
                  <a:pt x="2032" y="3821"/>
                </a:lnTo>
                <a:lnTo>
                  <a:pt x="2025" y="3823"/>
                </a:lnTo>
                <a:lnTo>
                  <a:pt x="2021" y="3826"/>
                </a:lnTo>
                <a:lnTo>
                  <a:pt x="2016" y="3829"/>
                </a:lnTo>
                <a:lnTo>
                  <a:pt x="2013" y="3833"/>
                </a:lnTo>
                <a:lnTo>
                  <a:pt x="2008" y="3836"/>
                </a:lnTo>
                <a:lnTo>
                  <a:pt x="2001" y="3838"/>
                </a:lnTo>
                <a:lnTo>
                  <a:pt x="1993" y="3836"/>
                </a:lnTo>
                <a:lnTo>
                  <a:pt x="1993" y="3833"/>
                </a:lnTo>
                <a:lnTo>
                  <a:pt x="1991" y="3831"/>
                </a:lnTo>
                <a:lnTo>
                  <a:pt x="1987" y="3829"/>
                </a:lnTo>
                <a:lnTo>
                  <a:pt x="1982" y="3826"/>
                </a:lnTo>
                <a:lnTo>
                  <a:pt x="1975" y="3824"/>
                </a:lnTo>
                <a:lnTo>
                  <a:pt x="1972" y="3823"/>
                </a:lnTo>
                <a:lnTo>
                  <a:pt x="1970" y="3821"/>
                </a:lnTo>
                <a:lnTo>
                  <a:pt x="1969" y="3819"/>
                </a:lnTo>
                <a:lnTo>
                  <a:pt x="1969" y="3814"/>
                </a:lnTo>
                <a:lnTo>
                  <a:pt x="1967" y="3811"/>
                </a:lnTo>
                <a:lnTo>
                  <a:pt x="1964" y="3806"/>
                </a:lnTo>
                <a:lnTo>
                  <a:pt x="1962" y="3804"/>
                </a:lnTo>
                <a:lnTo>
                  <a:pt x="1958" y="3802"/>
                </a:lnTo>
                <a:lnTo>
                  <a:pt x="1952" y="3802"/>
                </a:lnTo>
                <a:lnTo>
                  <a:pt x="1952" y="3807"/>
                </a:lnTo>
                <a:lnTo>
                  <a:pt x="1948" y="3809"/>
                </a:lnTo>
                <a:lnTo>
                  <a:pt x="1945" y="3809"/>
                </a:lnTo>
                <a:lnTo>
                  <a:pt x="1946" y="3816"/>
                </a:lnTo>
                <a:lnTo>
                  <a:pt x="1945" y="3819"/>
                </a:lnTo>
                <a:lnTo>
                  <a:pt x="1943" y="3823"/>
                </a:lnTo>
                <a:lnTo>
                  <a:pt x="1940" y="3824"/>
                </a:lnTo>
                <a:lnTo>
                  <a:pt x="1935" y="3829"/>
                </a:lnTo>
                <a:lnTo>
                  <a:pt x="1933" y="3831"/>
                </a:lnTo>
                <a:lnTo>
                  <a:pt x="1931" y="3836"/>
                </a:lnTo>
                <a:lnTo>
                  <a:pt x="1926" y="3836"/>
                </a:lnTo>
                <a:lnTo>
                  <a:pt x="1921" y="3838"/>
                </a:lnTo>
                <a:lnTo>
                  <a:pt x="1912" y="3841"/>
                </a:lnTo>
                <a:lnTo>
                  <a:pt x="1906" y="3847"/>
                </a:lnTo>
                <a:lnTo>
                  <a:pt x="1897" y="3850"/>
                </a:lnTo>
                <a:lnTo>
                  <a:pt x="1895" y="3852"/>
                </a:lnTo>
                <a:lnTo>
                  <a:pt x="1894" y="3853"/>
                </a:lnTo>
                <a:lnTo>
                  <a:pt x="1892" y="3857"/>
                </a:lnTo>
                <a:lnTo>
                  <a:pt x="1888" y="3862"/>
                </a:lnTo>
                <a:lnTo>
                  <a:pt x="1887" y="3864"/>
                </a:lnTo>
                <a:lnTo>
                  <a:pt x="1883" y="3864"/>
                </a:lnTo>
                <a:lnTo>
                  <a:pt x="1878" y="3864"/>
                </a:lnTo>
                <a:lnTo>
                  <a:pt x="1875" y="3865"/>
                </a:lnTo>
                <a:lnTo>
                  <a:pt x="1871" y="3867"/>
                </a:lnTo>
                <a:lnTo>
                  <a:pt x="1870" y="3870"/>
                </a:lnTo>
                <a:lnTo>
                  <a:pt x="1866" y="3869"/>
                </a:lnTo>
                <a:lnTo>
                  <a:pt x="1863" y="3867"/>
                </a:lnTo>
                <a:lnTo>
                  <a:pt x="1863" y="3864"/>
                </a:lnTo>
                <a:lnTo>
                  <a:pt x="1865" y="3858"/>
                </a:lnTo>
                <a:lnTo>
                  <a:pt x="1866" y="3857"/>
                </a:lnTo>
                <a:lnTo>
                  <a:pt x="1870" y="3855"/>
                </a:lnTo>
                <a:lnTo>
                  <a:pt x="1873" y="3853"/>
                </a:lnTo>
                <a:lnTo>
                  <a:pt x="1878" y="3847"/>
                </a:lnTo>
                <a:lnTo>
                  <a:pt x="1885" y="3840"/>
                </a:lnTo>
                <a:lnTo>
                  <a:pt x="1888" y="3840"/>
                </a:lnTo>
                <a:lnTo>
                  <a:pt x="1894" y="3840"/>
                </a:lnTo>
                <a:lnTo>
                  <a:pt x="1895" y="3838"/>
                </a:lnTo>
                <a:lnTo>
                  <a:pt x="1902" y="3831"/>
                </a:lnTo>
                <a:lnTo>
                  <a:pt x="1907" y="3824"/>
                </a:lnTo>
                <a:lnTo>
                  <a:pt x="1911" y="3823"/>
                </a:lnTo>
                <a:lnTo>
                  <a:pt x="1917" y="3823"/>
                </a:lnTo>
                <a:lnTo>
                  <a:pt x="1921" y="3818"/>
                </a:lnTo>
                <a:lnTo>
                  <a:pt x="1924" y="3812"/>
                </a:lnTo>
                <a:lnTo>
                  <a:pt x="1931" y="3809"/>
                </a:lnTo>
                <a:lnTo>
                  <a:pt x="1938" y="3809"/>
                </a:lnTo>
                <a:lnTo>
                  <a:pt x="1940" y="3804"/>
                </a:lnTo>
                <a:lnTo>
                  <a:pt x="1940" y="3799"/>
                </a:lnTo>
                <a:lnTo>
                  <a:pt x="1938" y="3797"/>
                </a:lnTo>
                <a:lnTo>
                  <a:pt x="1935" y="3794"/>
                </a:lnTo>
                <a:lnTo>
                  <a:pt x="1928" y="3790"/>
                </a:lnTo>
                <a:lnTo>
                  <a:pt x="1924" y="3787"/>
                </a:lnTo>
                <a:lnTo>
                  <a:pt x="1924" y="3782"/>
                </a:lnTo>
                <a:lnTo>
                  <a:pt x="1929" y="3780"/>
                </a:lnTo>
                <a:lnTo>
                  <a:pt x="1931" y="3778"/>
                </a:lnTo>
                <a:lnTo>
                  <a:pt x="1931" y="3775"/>
                </a:lnTo>
                <a:lnTo>
                  <a:pt x="1928" y="3768"/>
                </a:lnTo>
                <a:lnTo>
                  <a:pt x="1923" y="3763"/>
                </a:lnTo>
                <a:lnTo>
                  <a:pt x="1917" y="3756"/>
                </a:lnTo>
                <a:lnTo>
                  <a:pt x="1911" y="3748"/>
                </a:lnTo>
                <a:lnTo>
                  <a:pt x="1904" y="3748"/>
                </a:lnTo>
                <a:lnTo>
                  <a:pt x="1899" y="3749"/>
                </a:lnTo>
                <a:lnTo>
                  <a:pt x="1895" y="3753"/>
                </a:lnTo>
                <a:lnTo>
                  <a:pt x="1892" y="3756"/>
                </a:lnTo>
                <a:lnTo>
                  <a:pt x="1888" y="3759"/>
                </a:lnTo>
                <a:lnTo>
                  <a:pt x="1885" y="3761"/>
                </a:lnTo>
                <a:lnTo>
                  <a:pt x="1878" y="3763"/>
                </a:lnTo>
                <a:lnTo>
                  <a:pt x="1870" y="3761"/>
                </a:lnTo>
                <a:lnTo>
                  <a:pt x="1849" y="3761"/>
                </a:lnTo>
                <a:lnTo>
                  <a:pt x="1839" y="3761"/>
                </a:lnTo>
                <a:lnTo>
                  <a:pt x="1831" y="3759"/>
                </a:lnTo>
                <a:lnTo>
                  <a:pt x="1825" y="3754"/>
                </a:lnTo>
                <a:lnTo>
                  <a:pt x="1822" y="3748"/>
                </a:lnTo>
                <a:lnTo>
                  <a:pt x="1788" y="3748"/>
                </a:lnTo>
                <a:lnTo>
                  <a:pt x="1790" y="3742"/>
                </a:lnTo>
                <a:lnTo>
                  <a:pt x="1793" y="3741"/>
                </a:lnTo>
                <a:lnTo>
                  <a:pt x="1802" y="3737"/>
                </a:lnTo>
                <a:lnTo>
                  <a:pt x="1812" y="3734"/>
                </a:lnTo>
                <a:lnTo>
                  <a:pt x="1813" y="3732"/>
                </a:lnTo>
                <a:lnTo>
                  <a:pt x="1815" y="3727"/>
                </a:lnTo>
                <a:lnTo>
                  <a:pt x="1824" y="3722"/>
                </a:lnTo>
                <a:lnTo>
                  <a:pt x="1827" y="3718"/>
                </a:lnTo>
                <a:lnTo>
                  <a:pt x="1829" y="3713"/>
                </a:lnTo>
                <a:lnTo>
                  <a:pt x="1834" y="3713"/>
                </a:lnTo>
                <a:lnTo>
                  <a:pt x="1839" y="3712"/>
                </a:lnTo>
                <a:lnTo>
                  <a:pt x="1841" y="3710"/>
                </a:lnTo>
                <a:lnTo>
                  <a:pt x="1842" y="3707"/>
                </a:lnTo>
                <a:lnTo>
                  <a:pt x="1839" y="3700"/>
                </a:lnTo>
                <a:lnTo>
                  <a:pt x="1832" y="3695"/>
                </a:lnTo>
                <a:lnTo>
                  <a:pt x="1822" y="3693"/>
                </a:lnTo>
                <a:lnTo>
                  <a:pt x="1812" y="3691"/>
                </a:lnTo>
                <a:lnTo>
                  <a:pt x="1800" y="3691"/>
                </a:lnTo>
                <a:lnTo>
                  <a:pt x="1790" y="3693"/>
                </a:lnTo>
                <a:lnTo>
                  <a:pt x="1767" y="3696"/>
                </a:lnTo>
                <a:lnTo>
                  <a:pt x="1764" y="3698"/>
                </a:lnTo>
                <a:lnTo>
                  <a:pt x="1759" y="3698"/>
                </a:lnTo>
                <a:lnTo>
                  <a:pt x="1756" y="3698"/>
                </a:lnTo>
                <a:lnTo>
                  <a:pt x="1754" y="3696"/>
                </a:lnTo>
                <a:lnTo>
                  <a:pt x="1754" y="3693"/>
                </a:lnTo>
                <a:lnTo>
                  <a:pt x="1757" y="3688"/>
                </a:lnTo>
                <a:lnTo>
                  <a:pt x="1761" y="3683"/>
                </a:lnTo>
                <a:lnTo>
                  <a:pt x="1762" y="3677"/>
                </a:lnTo>
                <a:lnTo>
                  <a:pt x="1757" y="3679"/>
                </a:lnTo>
                <a:lnTo>
                  <a:pt x="1754" y="3681"/>
                </a:lnTo>
                <a:lnTo>
                  <a:pt x="1747" y="3677"/>
                </a:lnTo>
                <a:lnTo>
                  <a:pt x="1742" y="3674"/>
                </a:lnTo>
                <a:lnTo>
                  <a:pt x="1740" y="3674"/>
                </a:lnTo>
                <a:lnTo>
                  <a:pt x="1738" y="3674"/>
                </a:lnTo>
                <a:lnTo>
                  <a:pt x="1735" y="3672"/>
                </a:lnTo>
                <a:lnTo>
                  <a:pt x="1716" y="3669"/>
                </a:lnTo>
                <a:lnTo>
                  <a:pt x="1699" y="3666"/>
                </a:lnTo>
                <a:lnTo>
                  <a:pt x="1698" y="3662"/>
                </a:lnTo>
                <a:lnTo>
                  <a:pt x="1696" y="3659"/>
                </a:lnTo>
                <a:lnTo>
                  <a:pt x="1694" y="3655"/>
                </a:lnTo>
                <a:lnTo>
                  <a:pt x="1692" y="3652"/>
                </a:lnTo>
                <a:lnTo>
                  <a:pt x="1687" y="3648"/>
                </a:lnTo>
                <a:lnTo>
                  <a:pt x="1680" y="3647"/>
                </a:lnTo>
                <a:lnTo>
                  <a:pt x="1675" y="3643"/>
                </a:lnTo>
                <a:lnTo>
                  <a:pt x="1674" y="3642"/>
                </a:lnTo>
                <a:lnTo>
                  <a:pt x="1672" y="3638"/>
                </a:lnTo>
                <a:lnTo>
                  <a:pt x="1670" y="3633"/>
                </a:lnTo>
                <a:lnTo>
                  <a:pt x="1669" y="3630"/>
                </a:lnTo>
                <a:lnTo>
                  <a:pt x="1663" y="3626"/>
                </a:lnTo>
                <a:lnTo>
                  <a:pt x="1658" y="3625"/>
                </a:lnTo>
                <a:lnTo>
                  <a:pt x="1660" y="3616"/>
                </a:lnTo>
                <a:lnTo>
                  <a:pt x="1662" y="3611"/>
                </a:lnTo>
                <a:lnTo>
                  <a:pt x="1667" y="3608"/>
                </a:lnTo>
                <a:lnTo>
                  <a:pt x="1672" y="3604"/>
                </a:lnTo>
                <a:lnTo>
                  <a:pt x="1670" y="3599"/>
                </a:lnTo>
                <a:lnTo>
                  <a:pt x="1669" y="3596"/>
                </a:lnTo>
                <a:lnTo>
                  <a:pt x="1660" y="3589"/>
                </a:lnTo>
                <a:lnTo>
                  <a:pt x="1657" y="3585"/>
                </a:lnTo>
                <a:lnTo>
                  <a:pt x="1653" y="3582"/>
                </a:lnTo>
                <a:lnTo>
                  <a:pt x="1651" y="3577"/>
                </a:lnTo>
                <a:lnTo>
                  <a:pt x="1651" y="3570"/>
                </a:lnTo>
                <a:lnTo>
                  <a:pt x="1617" y="3570"/>
                </a:lnTo>
                <a:lnTo>
                  <a:pt x="1612" y="3567"/>
                </a:lnTo>
                <a:lnTo>
                  <a:pt x="1609" y="3563"/>
                </a:lnTo>
                <a:lnTo>
                  <a:pt x="1604" y="3558"/>
                </a:lnTo>
                <a:lnTo>
                  <a:pt x="1597" y="3556"/>
                </a:lnTo>
                <a:lnTo>
                  <a:pt x="1592" y="3560"/>
                </a:lnTo>
                <a:lnTo>
                  <a:pt x="1583" y="3563"/>
                </a:lnTo>
                <a:lnTo>
                  <a:pt x="1575" y="3563"/>
                </a:lnTo>
                <a:lnTo>
                  <a:pt x="1563" y="3563"/>
                </a:lnTo>
                <a:lnTo>
                  <a:pt x="1559" y="3565"/>
                </a:lnTo>
                <a:lnTo>
                  <a:pt x="1558" y="3567"/>
                </a:lnTo>
                <a:lnTo>
                  <a:pt x="1554" y="3570"/>
                </a:lnTo>
                <a:lnTo>
                  <a:pt x="1549" y="3570"/>
                </a:lnTo>
                <a:lnTo>
                  <a:pt x="1544" y="3570"/>
                </a:lnTo>
                <a:lnTo>
                  <a:pt x="1540" y="3572"/>
                </a:lnTo>
                <a:lnTo>
                  <a:pt x="1537" y="3573"/>
                </a:lnTo>
                <a:lnTo>
                  <a:pt x="1535" y="3577"/>
                </a:lnTo>
                <a:lnTo>
                  <a:pt x="1532" y="3575"/>
                </a:lnTo>
                <a:lnTo>
                  <a:pt x="1530" y="3573"/>
                </a:lnTo>
                <a:lnTo>
                  <a:pt x="1530" y="3570"/>
                </a:lnTo>
                <a:lnTo>
                  <a:pt x="1530" y="3568"/>
                </a:lnTo>
                <a:lnTo>
                  <a:pt x="1535" y="3563"/>
                </a:lnTo>
                <a:lnTo>
                  <a:pt x="1539" y="3563"/>
                </a:lnTo>
                <a:lnTo>
                  <a:pt x="1542" y="3563"/>
                </a:lnTo>
                <a:lnTo>
                  <a:pt x="1542" y="3562"/>
                </a:lnTo>
                <a:lnTo>
                  <a:pt x="1542" y="3555"/>
                </a:lnTo>
                <a:lnTo>
                  <a:pt x="1544" y="3551"/>
                </a:lnTo>
                <a:lnTo>
                  <a:pt x="1546" y="3548"/>
                </a:lnTo>
                <a:lnTo>
                  <a:pt x="1549" y="3546"/>
                </a:lnTo>
                <a:lnTo>
                  <a:pt x="1558" y="3546"/>
                </a:lnTo>
                <a:lnTo>
                  <a:pt x="1561" y="3544"/>
                </a:lnTo>
                <a:lnTo>
                  <a:pt x="1563" y="3543"/>
                </a:lnTo>
                <a:lnTo>
                  <a:pt x="1566" y="3541"/>
                </a:lnTo>
                <a:lnTo>
                  <a:pt x="1575" y="3543"/>
                </a:lnTo>
                <a:lnTo>
                  <a:pt x="1576" y="3543"/>
                </a:lnTo>
                <a:lnTo>
                  <a:pt x="1583" y="3541"/>
                </a:lnTo>
                <a:lnTo>
                  <a:pt x="1587" y="3539"/>
                </a:lnTo>
                <a:lnTo>
                  <a:pt x="1595" y="3534"/>
                </a:lnTo>
                <a:lnTo>
                  <a:pt x="1602" y="3527"/>
                </a:lnTo>
                <a:lnTo>
                  <a:pt x="1609" y="3522"/>
                </a:lnTo>
                <a:lnTo>
                  <a:pt x="1612" y="3522"/>
                </a:lnTo>
                <a:lnTo>
                  <a:pt x="1672" y="3522"/>
                </a:lnTo>
                <a:lnTo>
                  <a:pt x="1675" y="3538"/>
                </a:lnTo>
                <a:lnTo>
                  <a:pt x="1677" y="3541"/>
                </a:lnTo>
                <a:lnTo>
                  <a:pt x="1680" y="3546"/>
                </a:lnTo>
                <a:lnTo>
                  <a:pt x="1686" y="3551"/>
                </a:lnTo>
                <a:lnTo>
                  <a:pt x="1691" y="3556"/>
                </a:lnTo>
                <a:lnTo>
                  <a:pt x="1696" y="3565"/>
                </a:lnTo>
                <a:lnTo>
                  <a:pt x="1696" y="3567"/>
                </a:lnTo>
                <a:lnTo>
                  <a:pt x="1698" y="3572"/>
                </a:lnTo>
                <a:lnTo>
                  <a:pt x="1699" y="3575"/>
                </a:lnTo>
                <a:lnTo>
                  <a:pt x="1708" y="3580"/>
                </a:lnTo>
                <a:lnTo>
                  <a:pt x="1711" y="3582"/>
                </a:lnTo>
                <a:lnTo>
                  <a:pt x="1715" y="3584"/>
                </a:lnTo>
                <a:lnTo>
                  <a:pt x="1716" y="3589"/>
                </a:lnTo>
                <a:lnTo>
                  <a:pt x="1715" y="3594"/>
                </a:lnTo>
                <a:lnTo>
                  <a:pt x="1716" y="3596"/>
                </a:lnTo>
                <a:lnTo>
                  <a:pt x="1720" y="3597"/>
                </a:lnTo>
                <a:lnTo>
                  <a:pt x="1723" y="3599"/>
                </a:lnTo>
                <a:lnTo>
                  <a:pt x="1735" y="3608"/>
                </a:lnTo>
                <a:lnTo>
                  <a:pt x="1742" y="3613"/>
                </a:lnTo>
                <a:lnTo>
                  <a:pt x="1747" y="3618"/>
                </a:lnTo>
                <a:lnTo>
                  <a:pt x="1750" y="3618"/>
                </a:lnTo>
                <a:lnTo>
                  <a:pt x="1766" y="3618"/>
                </a:lnTo>
                <a:lnTo>
                  <a:pt x="1778" y="3619"/>
                </a:lnTo>
                <a:lnTo>
                  <a:pt x="1802" y="3625"/>
                </a:lnTo>
                <a:lnTo>
                  <a:pt x="1808" y="3625"/>
                </a:lnTo>
                <a:lnTo>
                  <a:pt x="1813" y="3626"/>
                </a:lnTo>
                <a:lnTo>
                  <a:pt x="1819" y="3630"/>
                </a:lnTo>
                <a:lnTo>
                  <a:pt x="1820" y="3633"/>
                </a:lnTo>
                <a:lnTo>
                  <a:pt x="1825" y="3637"/>
                </a:lnTo>
                <a:lnTo>
                  <a:pt x="1829" y="3638"/>
                </a:lnTo>
                <a:lnTo>
                  <a:pt x="1836" y="3640"/>
                </a:lnTo>
                <a:lnTo>
                  <a:pt x="1842" y="3638"/>
                </a:lnTo>
                <a:lnTo>
                  <a:pt x="1853" y="3638"/>
                </a:lnTo>
                <a:lnTo>
                  <a:pt x="1861" y="3637"/>
                </a:lnTo>
                <a:lnTo>
                  <a:pt x="1866" y="3633"/>
                </a:lnTo>
                <a:lnTo>
                  <a:pt x="1870" y="3628"/>
                </a:lnTo>
                <a:lnTo>
                  <a:pt x="1875" y="3623"/>
                </a:lnTo>
                <a:lnTo>
                  <a:pt x="1880" y="3619"/>
                </a:lnTo>
                <a:lnTo>
                  <a:pt x="1887" y="3618"/>
                </a:lnTo>
                <a:lnTo>
                  <a:pt x="1897" y="3618"/>
                </a:lnTo>
                <a:lnTo>
                  <a:pt x="1906" y="3618"/>
                </a:lnTo>
                <a:lnTo>
                  <a:pt x="1911" y="3621"/>
                </a:lnTo>
                <a:lnTo>
                  <a:pt x="1916" y="3626"/>
                </a:lnTo>
                <a:lnTo>
                  <a:pt x="1917" y="3631"/>
                </a:lnTo>
                <a:lnTo>
                  <a:pt x="1921" y="3633"/>
                </a:lnTo>
                <a:lnTo>
                  <a:pt x="1923" y="3635"/>
                </a:lnTo>
                <a:lnTo>
                  <a:pt x="1924" y="3638"/>
                </a:lnTo>
                <a:lnTo>
                  <a:pt x="1926" y="3643"/>
                </a:lnTo>
                <a:lnTo>
                  <a:pt x="1929" y="3645"/>
                </a:lnTo>
                <a:lnTo>
                  <a:pt x="1931" y="3645"/>
                </a:lnTo>
                <a:lnTo>
                  <a:pt x="1940" y="3647"/>
                </a:lnTo>
                <a:lnTo>
                  <a:pt x="1945" y="3645"/>
                </a:lnTo>
                <a:lnTo>
                  <a:pt x="1948" y="3643"/>
                </a:lnTo>
                <a:lnTo>
                  <a:pt x="1952" y="3642"/>
                </a:lnTo>
                <a:lnTo>
                  <a:pt x="1958" y="3635"/>
                </a:lnTo>
                <a:lnTo>
                  <a:pt x="1962" y="3633"/>
                </a:lnTo>
                <a:lnTo>
                  <a:pt x="1965" y="3631"/>
                </a:lnTo>
                <a:lnTo>
                  <a:pt x="1989" y="3631"/>
                </a:lnTo>
                <a:lnTo>
                  <a:pt x="2010" y="3631"/>
                </a:lnTo>
                <a:lnTo>
                  <a:pt x="2047" y="3638"/>
                </a:lnTo>
                <a:lnTo>
                  <a:pt x="2047" y="3666"/>
                </a:lnTo>
                <a:lnTo>
                  <a:pt x="2050" y="3667"/>
                </a:lnTo>
                <a:lnTo>
                  <a:pt x="2052" y="3669"/>
                </a:lnTo>
                <a:lnTo>
                  <a:pt x="2054" y="3672"/>
                </a:lnTo>
                <a:lnTo>
                  <a:pt x="2056" y="3677"/>
                </a:lnTo>
                <a:lnTo>
                  <a:pt x="2059" y="3679"/>
                </a:lnTo>
                <a:lnTo>
                  <a:pt x="2061" y="3679"/>
                </a:lnTo>
                <a:lnTo>
                  <a:pt x="2074" y="3679"/>
                </a:lnTo>
                <a:lnTo>
                  <a:pt x="2085" y="3679"/>
                </a:lnTo>
                <a:lnTo>
                  <a:pt x="2088" y="3677"/>
                </a:lnTo>
                <a:lnTo>
                  <a:pt x="2091" y="3674"/>
                </a:lnTo>
                <a:lnTo>
                  <a:pt x="2095" y="3671"/>
                </a:lnTo>
                <a:lnTo>
                  <a:pt x="2095" y="3666"/>
                </a:lnTo>
                <a:lnTo>
                  <a:pt x="2100" y="3664"/>
                </a:lnTo>
                <a:lnTo>
                  <a:pt x="2100" y="3660"/>
                </a:lnTo>
                <a:lnTo>
                  <a:pt x="2102" y="3652"/>
                </a:lnTo>
                <a:lnTo>
                  <a:pt x="2107" y="3652"/>
                </a:lnTo>
                <a:lnTo>
                  <a:pt x="2112" y="3650"/>
                </a:lnTo>
                <a:lnTo>
                  <a:pt x="2114" y="3650"/>
                </a:lnTo>
                <a:lnTo>
                  <a:pt x="2119" y="3645"/>
                </a:lnTo>
                <a:lnTo>
                  <a:pt x="2126" y="3642"/>
                </a:lnTo>
                <a:lnTo>
                  <a:pt x="2133" y="3642"/>
                </a:lnTo>
                <a:lnTo>
                  <a:pt x="2136" y="3642"/>
                </a:lnTo>
                <a:lnTo>
                  <a:pt x="2138" y="3643"/>
                </a:lnTo>
                <a:lnTo>
                  <a:pt x="2138" y="3647"/>
                </a:lnTo>
                <a:lnTo>
                  <a:pt x="2138" y="3648"/>
                </a:lnTo>
                <a:lnTo>
                  <a:pt x="2139" y="3648"/>
                </a:lnTo>
                <a:lnTo>
                  <a:pt x="2141" y="3652"/>
                </a:lnTo>
                <a:lnTo>
                  <a:pt x="2144" y="3654"/>
                </a:lnTo>
                <a:lnTo>
                  <a:pt x="2151" y="3660"/>
                </a:lnTo>
                <a:lnTo>
                  <a:pt x="2160" y="3664"/>
                </a:lnTo>
                <a:lnTo>
                  <a:pt x="2179" y="3669"/>
                </a:lnTo>
                <a:lnTo>
                  <a:pt x="2182" y="3671"/>
                </a:lnTo>
                <a:lnTo>
                  <a:pt x="2213" y="3681"/>
                </a:lnTo>
                <a:lnTo>
                  <a:pt x="2216" y="3683"/>
                </a:lnTo>
                <a:lnTo>
                  <a:pt x="2225" y="3684"/>
                </a:lnTo>
                <a:lnTo>
                  <a:pt x="2235" y="3684"/>
                </a:lnTo>
                <a:lnTo>
                  <a:pt x="2245" y="3683"/>
                </a:lnTo>
                <a:lnTo>
                  <a:pt x="2257" y="3679"/>
                </a:lnTo>
                <a:lnTo>
                  <a:pt x="2260" y="3679"/>
                </a:lnTo>
                <a:lnTo>
                  <a:pt x="2303" y="3679"/>
                </a:lnTo>
                <a:lnTo>
                  <a:pt x="2346" y="3679"/>
                </a:lnTo>
                <a:lnTo>
                  <a:pt x="2368" y="3679"/>
                </a:lnTo>
                <a:lnTo>
                  <a:pt x="2387" y="3679"/>
                </a:lnTo>
                <a:lnTo>
                  <a:pt x="2405" y="3683"/>
                </a:lnTo>
                <a:lnTo>
                  <a:pt x="2422" y="3686"/>
                </a:lnTo>
                <a:lnTo>
                  <a:pt x="2433" y="3686"/>
                </a:lnTo>
                <a:lnTo>
                  <a:pt x="2441" y="3684"/>
                </a:lnTo>
                <a:lnTo>
                  <a:pt x="2457" y="3677"/>
                </a:lnTo>
                <a:lnTo>
                  <a:pt x="2463" y="3676"/>
                </a:lnTo>
                <a:lnTo>
                  <a:pt x="2472" y="3672"/>
                </a:lnTo>
                <a:lnTo>
                  <a:pt x="2480" y="3672"/>
                </a:lnTo>
                <a:lnTo>
                  <a:pt x="2491" y="3672"/>
                </a:lnTo>
                <a:lnTo>
                  <a:pt x="2504" y="3666"/>
                </a:lnTo>
                <a:lnTo>
                  <a:pt x="2508" y="3664"/>
                </a:lnTo>
                <a:lnTo>
                  <a:pt x="2516" y="3660"/>
                </a:lnTo>
                <a:lnTo>
                  <a:pt x="2523" y="3659"/>
                </a:lnTo>
                <a:lnTo>
                  <a:pt x="2530" y="3659"/>
                </a:lnTo>
                <a:lnTo>
                  <a:pt x="2538" y="3660"/>
                </a:lnTo>
                <a:lnTo>
                  <a:pt x="2543" y="3660"/>
                </a:lnTo>
                <a:lnTo>
                  <a:pt x="2603" y="3666"/>
                </a:lnTo>
                <a:lnTo>
                  <a:pt x="2661" y="3672"/>
                </a:lnTo>
                <a:lnTo>
                  <a:pt x="2677" y="3671"/>
                </a:lnTo>
                <a:lnTo>
                  <a:pt x="2690" y="3667"/>
                </a:lnTo>
                <a:lnTo>
                  <a:pt x="2718" y="3660"/>
                </a:lnTo>
                <a:lnTo>
                  <a:pt x="2731" y="3657"/>
                </a:lnTo>
                <a:lnTo>
                  <a:pt x="2745" y="3654"/>
                </a:lnTo>
                <a:lnTo>
                  <a:pt x="2760" y="3652"/>
                </a:lnTo>
                <a:lnTo>
                  <a:pt x="2777" y="3652"/>
                </a:lnTo>
                <a:lnTo>
                  <a:pt x="2788" y="3648"/>
                </a:lnTo>
                <a:lnTo>
                  <a:pt x="2796" y="3642"/>
                </a:lnTo>
                <a:lnTo>
                  <a:pt x="2798" y="3640"/>
                </a:lnTo>
                <a:lnTo>
                  <a:pt x="2806" y="3640"/>
                </a:lnTo>
                <a:lnTo>
                  <a:pt x="2817" y="3638"/>
                </a:lnTo>
                <a:lnTo>
                  <a:pt x="2822" y="3638"/>
                </a:lnTo>
                <a:lnTo>
                  <a:pt x="2825" y="3635"/>
                </a:lnTo>
                <a:lnTo>
                  <a:pt x="2828" y="3631"/>
                </a:lnTo>
                <a:lnTo>
                  <a:pt x="2830" y="3626"/>
                </a:lnTo>
                <a:lnTo>
                  <a:pt x="2834" y="3626"/>
                </a:lnTo>
                <a:lnTo>
                  <a:pt x="2842" y="3625"/>
                </a:lnTo>
                <a:lnTo>
                  <a:pt x="2849" y="3621"/>
                </a:lnTo>
                <a:lnTo>
                  <a:pt x="2861" y="3613"/>
                </a:lnTo>
                <a:lnTo>
                  <a:pt x="2864" y="3611"/>
                </a:lnTo>
                <a:lnTo>
                  <a:pt x="2878" y="3602"/>
                </a:lnTo>
                <a:lnTo>
                  <a:pt x="2892" y="3596"/>
                </a:lnTo>
                <a:lnTo>
                  <a:pt x="2895" y="3594"/>
                </a:lnTo>
                <a:lnTo>
                  <a:pt x="2897" y="3587"/>
                </a:lnTo>
                <a:lnTo>
                  <a:pt x="2900" y="3584"/>
                </a:lnTo>
                <a:lnTo>
                  <a:pt x="2914" y="3582"/>
                </a:lnTo>
                <a:lnTo>
                  <a:pt x="2917" y="3580"/>
                </a:lnTo>
                <a:lnTo>
                  <a:pt x="2921" y="3580"/>
                </a:lnTo>
                <a:lnTo>
                  <a:pt x="2924" y="3579"/>
                </a:lnTo>
                <a:lnTo>
                  <a:pt x="2929" y="3572"/>
                </a:lnTo>
                <a:lnTo>
                  <a:pt x="2934" y="3562"/>
                </a:lnTo>
                <a:lnTo>
                  <a:pt x="2938" y="3556"/>
                </a:lnTo>
                <a:lnTo>
                  <a:pt x="2941" y="3553"/>
                </a:lnTo>
                <a:lnTo>
                  <a:pt x="2943" y="3551"/>
                </a:lnTo>
                <a:lnTo>
                  <a:pt x="2946" y="3550"/>
                </a:lnTo>
                <a:lnTo>
                  <a:pt x="2950" y="3546"/>
                </a:lnTo>
                <a:lnTo>
                  <a:pt x="2951" y="3544"/>
                </a:lnTo>
                <a:lnTo>
                  <a:pt x="2958" y="3538"/>
                </a:lnTo>
                <a:lnTo>
                  <a:pt x="2963" y="3533"/>
                </a:lnTo>
                <a:lnTo>
                  <a:pt x="2970" y="3526"/>
                </a:lnTo>
                <a:lnTo>
                  <a:pt x="2979" y="3521"/>
                </a:lnTo>
                <a:lnTo>
                  <a:pt x="2980" y="3519"/>
                </a:lnTo>
                <a:lnTo>
                  <a:pt x="2989" y="3514"/>
                </a:lnTo>
                <a:lnTo>
                  <a:pt x="2996" y="3509"/>
                </a:lnTo>
                <a:lnTo>
                  <a:pt x="3001" y="3505"/>
                </a:lnTo>
                <a:lnTo>
                  <a:pt x="3004" y="3502"/>
                </a:lnTo>
                <a:lnTo>
                  <a:pt x="3009" y="3490"/>
                </a:lnTo>
                <a:lnTo>
                  <a:pt x="3011" y="3485"/>
                </a:lnTo>
                <a:lnTo>
                  <a:pt x="3014" y="3480"/>
                </a:lnTo>
                <a:lnTo>
                  <a:pt x="3018" y="3476"/>
                </a:lnTo>
                <a:lnTo>
                  <a:pt x="3023" y="3475"/>
                </a:lnTo>
                <a:lnTo>
                  <a:pt x="3025" y="3469"/>
                </a:lnTo>
                <a:lnTo>
                  <a:pt x="3026" y="3466"/>
                </a:lnTo>
                <a:lnTo>
                  <a:pt x="3033" y="3461"/>
                </a:lnTo>
                <a:lnTo>
                  <a:pt x="3040" y="3456"/>
                </a:lnTo>
                <a:lnTo>
                  <a:pt x="3042" y="3454"/>
                </a:lnTo>
                <a:lnTo>
                  <a:pt x="3043" y="3449"/>
                </a:lnTo>
                <a:lnTo>
                  <a:pt x="3045" y="3446"/>
                </a:lnTo>
                <a:lnTo>
                  <a:pt x="3050" y="3440"/>
                </a:lnTo>
                <a:lnTo>
                  <a:pt x="3055" y="3435"/>
                </a:lnTo>
                <a:lnTo>
                  <a:pt x="3060" y="3427"/>
                </a:lnTo>
                <a:lnTo>
                  <a:pt x="3065" y="3418"/>
                </a:lnTo>
                <a:lnTo>
                  <a:pt x="3069" y="3415"/>
                </a:lnTo>
                <a:lnTo>
                  <a:pt x="3071" y="3411"/>
                </a:lnTo>
                <a:lnTo>
                  <a:pt x="3074" y="3408"/>
                </a:lnTo>
                <a:lnTo>
                  <a:pt x="3074" y="3403"/>
                </a:lnTo>
                <a:lnTo>
                  <a:pt x="3072" y="3398"/>
                </a:lnTo>
                <a:lnTo>
                  <a:pt x="3074" y="3396"/>
                </a:lnTo>
                <a:lnTo>
                  <a:pt x="3079" y="3389"/>
                </a:lnTo>
                <a:lnTo>
                  <a:pt x="3084" y="3382"/>
                </a:lnTo>
                <a:lnTo>
                  <a:pt x="3091" y="3369"/>
                </a:lnTo>
                <a:lnTo>
                  <a:pt x="3091" y="3365"/>
                </a:lnTo>
                <a:lnTo>
                  <a:pt x="3091" y="3316"/>
                </a:lnTo>
                <a:lnTo>
                  <a:pt x="3091" y="3311"/>
                </a:lnTo>
                <a:lnTo>
                  <a:pt x="3093" y="3302"/>
                </a:lnTo>
                <a:lnTo>
                  <a:pt x="3094" y="3294"/>
                </a:lnTo>
                <a:lnTo>
                  <a:pt x="3098" y="3287"/>
                </a:lnTo>
                <a:lnTo>
                  <a:pt x="3105" y="3280"/>
                </a:lnTo>
                <a:lnTo>
                  <a:pt x="3105" y="3277"/>
                </a:lnTo>
                <a:lnTo>
                  <a:pt x="3108" y="3265"/>
                </a:lnTo>
                <a:lnTo>
                  <a:pt x="3110" y="3261"/>
                </a:lnTo>
                <a:lnTo>
                  <a:pt x="3113" y="3256"/>
                </a:lnTo>
                <a:lnTo>
                  <a:pt x="3115" y="3255"/>
                </a:lnTo>
                <a:lnTo>
                  <a:pt x="3124" y="3239"/>
                </a:lnTo>
                <a:lnTo>
                  <a:pt x="3125" y="3234"/>
                </a:lnTo>
                <a:lnTo>
                  <a:pt x="3129" y="3227"/>
                </a:lnTo>
                <a:lnTo>
                  <a:pt x="3129" y="3224"/>
                </a:lnTo>
                <a:lnTo>
                  <a:pt x="3132" y="3220"/>
                </a:lnTo>
                <a:lnTo>
                  <a:pt x="3135" y="3215"/>
                </a:lnTo>
                <a:lnTo>
                  <a:pt x="3135" y="3207"/>
                </a:lnTo>
                <a:lnTo>
                  <a:pt x="3135" y="3198"/>
                </a:lnTo>
                <a:lnTo>
                  <a:pt x="3135" y="3188"/>
                </a:lnTo>
                <a:lnTo>
                  <a:pt x="3135" y="3185"/>
                </a:lnTo>
                <a:lnTo>
                  <a:pt x="3139" y="3173"/>
                </a:lnTo>
                <a:lnTo>
                  <a:pt x="3139" y="3161"/>
                </a:lnTo>
                <a:lnTo>
                  <a:pt x="3141" y="3154"/>
                </a:lnTo>
                <a:lnTo>
                  <a:pt x="3142" y="3150"/>
                </a:lnTo>
                <a:lnTo>
                  <a:pt x="3144" y="3145"/>
                </a:lnTo>
                <a:lnTo>
                  <a:pt x="3146" y="3140"/>
                </a:lnTo>
                <a:lnTo>
                  <a:pt x="3147" y="3125"/>
                </a:lnTo>
                <a:lnTo>
                  <a:pt x="3147" y="3108"/>
                </a:lnTo>
                <a:lnTo>
                  <a:pt x="3146" y="3089"/>
                </a:lnTo>
                <a:lnTo>
                  <a:pt x="3146" y="3072"/>
                </a:lnTo>
                <a:lnTo>
                  <a:pt x="3146" y="3063"/>
                </a:lnTo>
                <a:lnTo>
                  <a:pt x="3142" y="3058"/>
                </a:lnTo>
                <a:lnTo>
                  <a:pt x="3139" y="3055"/>
                </a:lnTo>
                <a:lnTo>
                  <a:pt x="3132" y="3051"/>
                </a:lnTo>
                <a:lnTo>
                  <a:pt x="3132" y="3031"/>
                </a:lnTo>
                <a:lnTo>
                  <a:pt x="3132" y="3028"/>
                </a:lnTo>
                <a:lnTo>
                  <a:pt x="3130" y="3024"/>
                </a:lnTo>
                <a:lnTo>
                  <a:pt x="3129" y="3021"/>
                </a:lnTo>
                <a:lnTo>
                  <a:pt x="3124" y="3011"/>
                </a:lnTo>
                <a:lnTo>
                  <a:pt x="3120" y="3007"/>
                </a:lnTo>
                <a:lnTo>
                  <a:pt x="3120" y="3004"/>
                </a:lnTo>
                <a:lnTo>
                  <a:pt x="3118" y="3000"/>
                </a:lnTo>
                <a:lnTo>
                  <a:pt x="3113" y="2993"/>
                </a:lnTo>
                <a:lnTo>
                  <a:pt x="3101" y="2985"/>
                </a:lnTo>
                <a:lnTo>
                  <a:pt x="3098" y="2983"/>
                </a:lnTo>
                <a:lnTo>
                  <a:pt x="3081" y="2978"/>
                </a:lnTo>
                <a:lnTo>
                  <a:pt x="3064" y="2976"/>
                </a:lnTo>
                <a:lnTo>
                  <a:pt x="3060" y="2971"/>
                </a:lnTo>
                <a:lnTo>
                  <a:pt x="3059" y="2964"/>
                </a:lnTo>
                <a:lnTo>
                  <a:pt x="3057" y="2958"/>
                </a:lnTo>
                <a:lnTo>
                  <a:pt x="3057" y="2949"/>
                </a:lnTo>
                <a:lnTo>
                  <a:pt x="3048" y="2944"/>
                </a:lnTo>
                <a:lnTo>
                  <a:pt x="3045" y="2941"/>
                </a:lnTo>
                <a:lnTo>
                  <a:pt x="3043" y="2935"/>
                </a:lnTo>
                <a:lnTo>
                  <a:pt x="3042" y="2930"/>
                </a:lnTo>
                <a:lnTo>
                  <a:pt x="3040" y="2927"/>
                </a:lnTo>
                <a:lnTo>
                  <a:pt x="3040" y="2920"/>
                </a:lnTo>
                <a:lnTo>
                  <a:pt x="3037" y="2913"/>
                </a:lnTo>
                <a:lnTo>
                  <a:pt x="3033" y="2908"/>
                </a:lnTo>
                <a:lnTo>
                  <a:pt x="3030" y="2905"/>
                </a:lnTo>
                <a:lnTo>
                  <a:pt x="3025" y="2901"/>
                </a:lnTo>
                <a:lnTo>
                  <a:pt x="3018" y="2900"/>
                </a:lnTo>
                <a:lnTo>
                  <a:pt x="3011" y="2900"/>
                </a:lnTo>
                <a:lnTo>
                  <a:pt x="3004" y="2903"/>
                </a:lnTo>
                <a:lnTo>
                  <a:pt x="3001" y="2903"/>
                </a:lnTo>
                <a:lnTo>
                  <a:pt x="2997" y="2901"/>
                </a:lnTo>
                <a:lnTo>
                  <a:pt x="2994" y="2896"/>
                </a:lnTo>
                <a:lnTo>
                  <a:pt x="2992" y="2896"/>
                </a:lnTo>
                <a:lnTo>
                  <a:pt x="2989" y="2895"/>
                </a:lnTo>
                <a:lnTo>
                  <a:pt x="2990" y="2886"/>
                </a:lnTo>
                <a:lnTo>
                  <a:pt x="2990" y="2879"/>
                </a:lnTo>
                <a:lnTo>
                  <a:pt x="2987" y="2867"/>
                </a:lnTo>
                <a:lnTo>
                  <a:pt x="2980" y="2857"/>
                </a:lnTo>
                <a:lnTo>
                  <a:pt x="2975" y="2847"/>
                </a:lnTo>
                <a:lnTo>
                  <a:pt x="2973" y="2840"/>
                </a:lnTo>
                <a:lnTo>
                  <a:pt x="2967" y="2835"/>
                </a:lnTo>
                <a:lnTo>
                  <a:pt x="2960" y="2833"/>
                </a:lnTo>
                <a:lnTo>
                  <a:pt x="2948" y="2833"/>
                </a:lnTo>
                <a:lnTo>
                  <a:pt x="2948" y="2828"/>
                </a:lnTo>
                <a:lnTo>
                  <a:pt x="2950" y="2825"/>
                </a:lnTo>
                <a:lnTo>
                  <a:pt x="2951" y="2823"/>
                </a:lnTo>
                <a:lnTo>
                  <a:pt x="2955" y="2820"/>
                </a:lnTo>
                <a:lnTo>
                  <a:pt x="2956" y="2814"/>
                </a:lnTo>
                <a:lnTo>
                  <a:pt x="2956" y="2797"/>
                </a:lnTo>
                <a:lnTo>
                  <a:pt x="2953" y="2799"/>
                </a:lnTo>
                <a:lnTo>
                  <a:pt x="2950" y="2799"/>
                </a:lnTo>
                <a:lnTo>
                  <a:pt x="2944" y="2794"/>
                </a:lnTo>
                <a:lnTo>
                  <a:pt x="2939" y="2791"/>
                </a:lnTo>
                <a:lnTo>
                  <a:pt x="2936" y="2791"/>
                </a:lnTo>
                <a:lnTo>
                  <a:pt x="2932" y="2792"/>
                </a:lnTo>
                <a:lnTo>
                  <a:pt x="2929" y="2792"/>
                </a:lnTo>
                <a:lnTo>
                  <a:pt x="2917" y="2794"/>
                </a:lnTo>
                <a:lnTo>
                  <a:pt x="2907" y="2799"/>
                </a:lnTo>
                <a:lnTo>
                  <a:pt x="2905" y="2796"/>
                </a:lnTo>
                <a:lnTo>
                  <a:pt x="2902" y="2794"/>
                </a:lnTo>
                <a:lnTo>
                  <a:pt x="2900" y="2794"/>
                </a:lnTo>
                <a:lnTo>
                  <a:pt x="2895" y="2796"/>
                </a:lnTo>
                <a:lnTo>
                  <a:pt x="2892" y="2796"/>
                </a:lnTo>
                <a:lnTo>
                  <a:pt x="2881" y="2792"/>
                </a:lnTo>
                <a:lnTo>
                  <a:pt x="2876" y="2791"/>
                </a:lnTo>
                <a:lnTo>
                  <a:pt x="2871" y="2791"/>
                </a:lnTo>
                <a:lnTo>
                  <a:pt x="2866" y="2794"/>
                </a:lnTo>
                <a:lnTo>
                  <a:pt x="2859" y="2799"/>
                </a:lnTo>
                <a:lnTo>
                  <a:pt x="2856" y="2797"/>
                </a:lnTo>
                <a:lnTo>
                  <a:pt x="2854" y="2796"/>
                </a:lnTo>
                <a:lnTo>
                  <a:pt x="2854" y="2794"/>
                </a:lnTo>
                <a:lnTo>
                  <a:pt x="2856" y="2789"/>
                </a:lnTo>
                <a:lnTo>
                  <a:pt x="2857" y="2784"/>
                </a:lnTo>
                <a:lnTo>
                  <a:pt x="2859" y="2779"/>
                </a:lnTo>
                <a:lnTo>
                  <a:pt x="2851" y="2779"/>
                </a:lnTo>
                <a:lnTo>
                  <a:pt x="2844" y="2780"/>
                </a:lnTo>
                <a:lnTo>
                  <a:pt x="2840" y="2785"/>
                </a:lnTo>
                <a:lnTo>
                  <a:pt x="2839" y="2792"/>
                </a:lnTo>
                <a:lnTo>
                  <a:pt x="2834" y="2791"/>
                </a:lnTo>
                <a:lnTo>
                  <a:pt x="2830" y="2789"/>
                </a:lnTo>
                <a:lnTo>
                  <a:pt x="2828" y="2784"/>
                </a:lnTo>
                <a:lnTo>
                  <a:pt x="2827" y="2779"/>
                </a:lnTo>
                <a:lnTo>
                  <a:pt x="2823" y="2768"/>
                </a:lnTo>
                <a:lnTo>
                  <a:pt x="2822" y="2763"/>
                </a:lnTo>
                <a:lnTo>
                  <a:pt x="2818" y="2760"/>
                </a:lnTo>
                <a:lnTo>
                  <a:pt x="2817" y="2758"/>
                </a:lnTo>
                <a:lnTo>
                  <a:pt x="2806" y="2753"/>
                </a:lnTo>
                <a:lnTo>
                  <a:pt x="2798" y="2751"/>
                </a:lnTo>
                <a:lnTo>
                  <a:pt x="2781" y="2748"/>
                </a:lnTo>
                <a:lnTo>
                  <a:pt x="2777" y="2748"/>
                </a:lnTo>
                <a:lnTo>
                  <a:pt x="2764" y="2745"/>
                </a:lnTo>
                <a:lnTo>
                  <a:pt x="2752" y="2743"/>
                </a:lnTo>
                <a:lnTo>
                  <a:pt x="2748" y="2741"/>
                </a:lnTo>
                <a:lnTo>
                  <a:pt x="2745" y="2738"/>
                </a:lnTo>
                <a:lnTo>
                  <a:pt x="2740" y="2736"/>
                </a:lnTo>
                <a:lnTo>
                  <a:pt x="2735" y="2736"/>
                </a:lnTo>
                <a:lnTo>
                  <a:pt x="2730" y="2738"/>
                </a:lnTo>
                <a:lnTo>
                  <a:pt x="2726" y="2738"/>
                </a:lnTo>
                <a:lnTo>
                  <a:pt x="2723" y="2738"/>
                </a:lnTo>
                <a:lnTo>
                  <a:pt x="2721" y="2733"/>
                </a:lnTo>
                <a:lnTo>
                  <a:pt x="2719" y="2729"/>
                </a:lnTo>
                <a:lnTo>
                  <a:pt x="2711" y="2722"/>
                </a:lnTo>
                <a:lnTo>
                  <a:pt x="2707" y="2719"/>
                </a:lnTo>
                <a:lnTo>
                  <a:pt x="2704" y="2716"/>
                </a:lnTo>
                <a:lnTo>
                  <a:pt x="2702" y="2710"/>
                </a:lnTo>
                <a:lnTo>
                  <a:pt x="2702" y="2704"/>
                </a:lnTo>
                <a:lnTo>
                  <a:pt x="2694" y="2702"/>
                </a:lnTo>
                <a:lnTo>
                  <a:pt x="2690" y="2700"/>
                </a:lnTo>
                <a:lnTo>
                  <a:pt x="2687" y="2697"/>
                </a:lnTo>
                <a:lnTo>
                  <a:pt x="2684" y="2693"/>
                </a:lnTo>
                <a:lnTo>
                  <a:pt x="2680" y="2692"/>
                </a:lnTo>
                <a:lnTo>
                  <a:pt x="2677" y="2690"/>
                </a:lnTo>
                <a:lnTo>
                  <a:pt x="2673" y="2690"/>
                </a:lnTo>
                <a:lnTo>
                  <a:pt x="2670" y="2692"/>
                </a:lnTo>
                <a:lnTo>
                  <a:pt x="2666" y="2690"/>
                </a:lnTo>
                <a:lnTo>
                  <a:pt x="2658" y="2686"/>
                </a:lnTo>
                <a:lnTo>
                  <a:pt x="2649" y="2681"/>
                </a:lnTo>
                <a:lnTo>
                  <a:pt x="2646" y="2681"/>
                </a:lnTo>
                <a:lnTo>
                  <a:pt x="2643" y="2681"/>
                </a:lnTo>
                <a:lnTo>
                  <a:pt x="2643" y="2686"/>
                </a:lnTo>
                <a:lnTo>
                  <a:pt x="2643" y="2690"/>
                </a:lnTo>
                <a:lnTo>
                  <a:pt x="2644" y="2693"/>
                </a:lnTo>
                <a:lnTo>
                  <a:pt x="2648" y="2695"/>
                </a:lnTo>
                <a:lnTo>
                  <a:pt x="2656" y="2697"/>
                </a:lnTo>
                <a:lnTo>
                  <a:pt x="2661" y="2700"/>
                </a:lnTo>
                <a:lnTo>
                  <a:pt x="2663" y="2704"/>
                </a:lnTo>
                <a:lnTo>
                  <a:pt x="2668" y="2709"/>
                </a:lnTo>
                <a:lnTo>
                  <a:pt x="2672" y="2712"/>
                </a:lnTo>
                <a:lnTo>
                  <a:pt x="2675" y="2714"/>
                </a:lnTo>
                <a:lnTo>
                  <a:pt x="2677" y="2716"/>
                </a:lnTo>
                <a:lnTo>
                  <a:pt x="2680" y="2719"/>
                </a:lnTo>
                <a:lnTo>
                  <a:pt x="2682" y="2724"/>
                </a:lnTo>
                <a:lnTo>
                  <a:pt x="2687" y="2721"/>
                </a:lnTo>
                <a:lnTo>
                  <a:pt x="2690" y="2719"/>
                </a:lnTo>
                <a:lnTo>
                  <a:pt x="2694" y="2721"/>
                </a:lnTo>
                <a:lnTo>
                  <a:pt x="2695" y="2724"/>
                </a:lnTo>
                <a:lnTo>
                  <a:pt x="2695" y="2731"/>
                </a:lnTo>
                <a:lnTo>
                  <a:pt x="2694" y="2734"/>
                </a:lnTo>
                <a:lnTo>
                  <a:pt x="2689" y="2738"/>
                </a:lnTo>
                <a:lnTo>
                  <a:pt x="2682" y="2738"/>
                </a:lnTo>
                <a:lnTo>
                  <a:pt x="2677" y="2738"/>
                </a:lnTo>
                <a:lnTo>
                  <a:pt x="2673" y="2736"/>
                </a:lnTo>
                <a:lnTo>
                  <a:pt x="2670" y="2734"/>
                </a:lnTo>
                <a:lnTo>
                  <a:pt x="2668" y="2731"/>
                </a:lnTo>
                <a:lnTo>
                  <a:pt x="2663" y="2731"/>
                </a:lnTo>
                <a:lnTo>
                  <a:pt x="2660" y="2731"/>
                </a:lnTo>
                <a:lnTo>
                  <a:pt x="2653" y="2736"/>
                </a:lnTo>
                <a:lnTo>
                  <a:pt x="2646" y="2739"/>
                </a:lnTo>
                <a:lnTo>
                  <a:pt x="2641" y="2739"/>
                </a:lnTo>
                <a:lnTo>
                  <a:pt x="2634" y="2738"/>
                </a:lnTo>
                <a:lnTo>
                  <a:pt x="2634" y="2734"/>
                </a:lnTo>
                <a:lnTo>
                  <a:pt x="2632" y="2733"/>
                </a:lnTo>
                <a:lnTo>
                  <a:pt x="2622" y="2729"/>
                </a:lnTo>
                <a:lnTo>
                  <a:pt x="2613" y="2724"/>
                </a:lnTo>
                <a:lnTo>
                  <a:pt x="2605" y="2721"/>
                </a:lnTo>
                <a:lnTo>
                  <a:pt x="2600" y="2721"/>
                </a:lnTo>
                <a:lnTo>
                  <a:pt x="2596" y="2722"/>
                </a:lnTo>
                <a:lnTo>
                  <a:pt x="2593" y="2721"/>
                </a:lnTo>
                <a:lnTo>
                  <a:pt x="2586" y="2717"/>
                </a:lnTo>
                <a:lnTo>
                  <a:pt x="2579" y="2716"/>
                </a:lnTo>
                <a:lnTo>
                  <a:pt x="2572" y="2717"/>
                </a:lnTo>
                <a:lnTo>
                  <a:pt x="2572" y="2712"/>
                </a:lnTo>
                <a:lnTo>
                  <a:pt x="2571" y="2710"/>
                </a:lnTo>
                <a:lnTo>
                  <a:pt x="2569" y="2710"/>
                </a:lnTo>
                <a:lnTo>
                  <a:pt x="2564" y="2710"/>
                </a:lnTo>
                <a:lnTo>
                  <a:pt x="2559" y="2712"/>
                </a:lnTo>
                <a:lnTo>
                  <a:pt x="2552" y="2709"/>
                </a:lnTo>
                <a:lnTo>
                  <a:pt x="2543" y="2704"/>
                </a:lnTo>
                <a:lnTo>
                  <a:pt x="2537" y="2700"/>
                </a:lnTo>
                <a:lnTo>
                  <a:pt x="2533" y="2700"/>
                </a:lnTo>
                <a:lnTo>
                  <a:pt x="2528" y="2700"/>
                </a:lnTo>
                <a:lnTo>
                  <a:pt x="2525" y="2698"/>
                </a:lnTo>
                <a:lnTo>
                  <a:pt x="2521" y="2698"/>
                </a:lnTo>
                <a:lnTo>
                  <a:pt x="2518" y="2698"/>
                </a:lnTo>
                <a:lnTo>
                  <a:pt x="2516" y="2695"/>
                </a:lnTo>
                <a:lnTo>
                  <a:pt x="2515" y="2688"/>
                </a:lnTo>
                <a:lnTo>
                  <a:pt x="2509" y="2685"/>
                </a:lnTo>
                <a:lnTo>
                  <a:pt x="2504" y="2683"/>
                </a:lnTo>
                <a:lnTo>
                  <a:pt x="2499" y="2685"/>
                </a:lnTo>
                <a:lnTo>
                  <a:pt x="2489" y="2688"/>
                </a:lnTo>
                <a:lnTo>
                  <a:pt x="2486" y="2688"/>
                </a:lnTo>
                <a:lnTo>
                  <a:pt x="2482" y="2685"/>
                </a:lnTo>
                <a:lnTo>
                  <a:pt x="2480" y="2685"/>
                </a:lnTo>
                <a:lnTo>
                  <a:pt x="2477" y="2683"/>
                </a:lnTo>
                <a:lnTo>
                  <a:pt x="2470" y="2681"/>
                </a:lnTo>
                <a:lnTo>
                  <a:pt x="2465" y="2681"/>
                </a:lnTo>
                <a:lnTo>
                  <a:pt x="2462" y="2683"/>
                </a:lnTo>
                <a:lnTo>
                  <a:pt x="2458" y="2686"/>
                </a:lnTo>
                <a:lnTo>
                  <a:pt x="2451" y="2693"/>
                </a:lnTo>
                <a:lnTo>
                  <a:pt x="2448" y="2695"/>
                </a:lnTo>
                <a:lnTo>
                  <a:pt x="2443" y="2697"/>
                </a:lnTo>
                <a:lnTo>
                  <a:pt x="2434" y="2698"/>
                </a:lnTo>
                <a:lnTo>
                  <a:pt x="2431" y="2700"/>
                </a:lnTo>
                <a:lnTo>
                  <a:pt x="2429" y="2704"/>
                </a:lnTo>
                <a:lnTo>
                  <a:pt x="2422" y="2698"/>
                </a:lnTo>
                <a:lnTo>
                  <a:pt x="2416" y="2693"/>
                </a:lnTo>
                <a:lnTo>
                  <a:pt x="2412" y="2692"/>
                </a:lnTo>
                <a:lnTo>
                  <a:pt x="2410" y="2686"/>
                </a:lnTo>
                <a:lnTo>
                  <a:pt x="2409" y="2681"/>
                </a:lnTo>
                <a:lnTo>
                  <a:pt x="2409" y="2676"/>
                </a:lnTo>
                <a:lnTo>
                  <a:pt x="2402" y="2673"/>
                </a:lnTo>
                <a:lnTo>
                  <a:pt x="2397" y="2668"/>
                </a:lnTo>
                <a:lnTo>
                  <a:pt x="2392" y="2663"/>
                </a:lnTo>
                <a:lnTo>
                  <a:pt x="2388" y="2656"/>
                </a:lnTo>
                <a:lnTo>
                  <a:pt x="2383" y="2656"/>
                </a:lnTo>
                <a:lnTo>
                  <a:pt x="2378" y="2654"/>
                </a:lnTo>
                <a:lnTo>
                  <a:pt x="2371" y="2651"/>
                </a:lnTo>
                <a:lnTo>
                  <a:pt x="2368" y="2649"/>
                </a:lnTo>
                <a:lnTo>
                  <a:pt x="2358" y="2642"/>
                </a:lnTo>
                <a:lnTo>
                  <a:pt x="2346" y="2635"/>
                </a:lnTo>
                <a:lnTo>
                  <a:pt x="2342" y="2634"/>
                </a:lnTo>
                <a:lnTo>
                  <a:pt x="2334" y="2628"/>
                </a:lnTo>
                <a:lnTo>
                  <a:pt x="2325" y="2622"/>
                </a:lnTo>
                <a:lnTo>
                  <a:pt x="2318" y="2618"/>
                </a:lnTo>
                <a:lnTo>
                  <a:pt x="2315" y="2618"/>
                </a:lnTo>
                <a:lnTo>
                  <a:pt x="2310" y="2620"/>
                </a:lnTo>
                <a:lnTo>
                  <a:pt x="2308" y="2616"/>
                </a:lnTo>
                <a:lnTo>
                  <a:pt x="2278" y="2598"/>
                </a:lnTo>
                <a:lnTo>
                  <a:pt x="2262" y="2589"/>
                </a:lnTo>
                <a:lnTo>
                  <a:pt x="2245" y="2581"/>
                </a:lnTo>
                <a:lnTo>
                  <a:pt x="2230" y="2581"/>
                </a:lnTo>
                <a:lnTo>
                  <a:pt x="2216" y="2581"/>
                </a:lnTo>
                <a:lnTo>
                  <a:pt x="2191" y="2587"/>
                </a:lnTo>
                <a:lnTo>
                  <a:pt x="2189" y="2584"/>
                </a:lnTo>
                <a:lnTo>
                  <a:pt x="2187" y="2582"/>
                </a:lnTo>
                <a:lnTo>
                  <a:pt x="2184" y="2581"/>
                </a:lnTo>
                <a:lnTo>
                  <a:pt x="2173" y="2579"/>
                </a:lnTo>
                <a:lnTo>
                  <a:pt x="2163" y="2574"/>
                </a:lnTo>
                <a:lnTo>
                  <a:pt x="2160" y="2572"/>
                </a:lnTo>
                <a:lnTo>
                  <a:pt x="2144" y="2560"/>
                </a:lnTo>
                <a:lnTo>
                  <a:pt x="2141" y="2557"/>
                </a:lnTo>
                <a:lnTo>
                  <a:pt x="2139" y="2553"/>
                </a:lnTo>
                <a:lnTo>
                  <a:pt x="2138" y="2550"/>
                </a:lnTo>
                <a:lnTo>
                  <a:pt x="2131" y="2546"/>
                </a:lnTo>
                <a:lnTo>
                  <a:pt x="2121" y="2545"/>
                </a:lnTo>
                <a:lnTo>
                  <a:pt x="2110" y="2543"/>
                </a:lnTo>
                <a:lnTo>
                  <a:pt x="2107" y="2541"/>
                </a:lnTo>
                <a:lnTo>
                  <a:pt x="2091" y="2535"/>
                </a:lnTo>
                <a:lnTo>
                  <a:pt x="2088" y="2533"/>
                </a:lnTo>
                <a:lnTo>
                  <a:pt x="2081" y="2531"/>
                </a:lnTo>
                <a:lnTo>
                  <a:pt x="2076" y="2529"/>
                </a:lnTo>
                <a:lnTo>
                  <a:pt x="2062" y="2523"/>
                </a:lnTo>
                <a:lnTo>
                  <a:pt x="2059" y="2523"/>
                </a:lnTo>
                <a:lnTo>
                  <a:pt x="2047" y="2519"/>
                </a:lnTo>
                <a:lnTo>
                  <a:pt x="2037" y="2519"/>
                </a:lnTo>
                <a:lnTo>
                  <a:pt x="2018" y="2519"/>
                </a:lnTo>
                <a:lnTo>
                  <a:pt x="2013" y="2519"/>
                </a:lnTo>
                <a:lnTo>
                  <a:pt x="2010" y="2509"/>
                </a:lnTo>
                <a:lnTo>
                  <a:pt x="2003" y="2500"/>
                </a:lnTo>
                <a:lnTo>
                  <a:pt x="1999" y="2499"/>
                </a:lnTo>
                <a:lnTo>
                  <a:pt x="1996" y="2497"/>
                </a:lnTo>
                <a:lnTo>
                  <a:pt x="1991" y="2497"/>
                </a:lnTo>
                <a:lnTo>
                  <a:pt x="1984" y="2499"/>
                </a:lnTo>
                <a:lnTo>
                  <a:pt x="1981" y="2499"/>
                </a:lnTo>
                <a:lnTo>
                  <a:pt x="1911" y="2499"/>
                </a:lnTo>
                <a:lnTo>
                  <a:pt x="1906" y="2499"/>
                </a:lnTo>
                <a:lnTo>
                  <a:pt x="1900" y="2497"/>
                </a:lnTo>
                <a:lnTo>
                  <a:pt x="1895" y="2494"/>
                </a:lnTo>
                <a:lnTo>
                  <a:pt x="1890" y="2492"/>
                </a:lnTo>
                <a:lnTo>
                  <a:pt x="1875" y="2492"/>
                </a:lnTo>
                <a:lnTo>
                  <a:pt x="1854" y="2492"/>
                </a:lnTo>
                <a:lnTo>
                  <a:pt x="1846" y="2492"/>
                </a:lnTo>
                <a:lnTo>
                  <a:pt x="1837" y="2492"/>
                </a:lnTo>
                <a:lnTo>
                  <a:pt x="1829" y="2489"/>
                </a:lnTo>
                <a:lnTo>
                  <a:pt x="1822" y="2485"/>
                </a:lnTo>
                <a:lnTo>
                  <a:pt x="1796" y="2485"/>
                </a:lnTo>
                <a:lnTo>
                  <a:pt x="1784" y="2485"/>
                </a:lnTo>
                <a:lnTo>
                  <a:pt x="1773" y="2485"/>
                </a:lnTo>
                <a:lnTo>
                  <a:pt x="1762" y="2489"/>
                </a:lnTo>
                <a:lnTo>
                  <a:pt x="1754" y="2494"/>
                </a:lnTo>
                <a:lnTo>
                  <a:pt x="1750" y="2497"/>
                </a:lnTo>
                <a:lnTo>
                  <a:pt x="1749" y="2500"/>
                </a:lnTo>
                <a:lnTo>
                  <a:pt x="1747" y="2506"/>
                </a:lnTo>
                <a:lnTo>
                  <a:pt x="1747" y="2512"/>
                </a:lnTo>
                <a:lnTo>
                  <a:pt x="1749" y="2518"/>
                </a:lnTo>
                <a:lnTo>
                  <a:pt x="1750" y="2519"/>
                </a:lnTo>
                <a:lnTo>
                  <a:pt x="1756" y="2521"/>
                </a:lnTo>
                <a:lnTo>
                  <a:pt x="1761" y="2519"/>
                </a:lnTo>
                <a:lnTo>
                  <a:pt x="1773" y="2519"/>
                </a:lnTo>
                <a:lnTo>
                  <a:pt x="1778" y="2519"/>
                </a:lnTo>
                <a:lnTo>
                  <a:pt x="1781" y="2519"/>
                </a:lnTo>
                <a:lnTo>
                  <a:pt x="1786" y="2523"/>
                </a:lnTo>
                <a:lnTo>
                  <a:pt x="1784" y="2524"/>
                </a:lnTo>
                <a:lnTo>
                  <a:pt x="1781" y="2526"/>
                </a:lnTo>
                <a:lnTo>
                  <a:pt x="1774" y="2526"/>
                </a:lnTo>
                <a:lnTo>
                  <a:pt x="1747" y="2526"/>
                </a:lnTo>
                <a:lnTo>
                  <a:pt x="1740" y="2526"/>
                </a:lnTo>
                <a:lnTo>
                  <a:pt x="1737" y="2524"/>
                </a:lnTo>
                <a:lnTo>
                  <a:pt x="1732" y="2521"/>
                </a:lnTo>
                <a:lnTo>
                  <a:pt x="1727" y="2519"/>
                </a:lnTo>
                <a:lnTo>
                  <a:pt x="1708" y="2519"/>
                </a:lnTo>
                <a:lnTo>
                  <a:pt x="1689" y="2519"/>
                </a:lnTo>
                <a:lnTo>
                  <a:pt x="1672" y="2518"/>
                </a:lnTo>
                <a:lnTo>
                  <a:pt x="1665" y="2516"/>
                </a:lnTo>
                <a:lnTo>
                  <a:pt x="1658" y="2512"/>
                </a:lnTo>
                <a:lnTo>
                  <a:pt x="1655" y="2514"/>
                </a:lnTo>
                <a:lnTo>
                  <a:pt x="1653" y="2516"/>
                </a:lnTo>
                <a:lnTo>
                  <a:pt x="1650" y="2519"/>
                </a:lnTo>
                <a:lnTo>
                  <a:pt x="1645" y="2519"/>
                </a:lnTo>
                <a:lnTo>
                  <a:pt x="1638" y="2519"/>
                </a:lnTo>
                <a:lnTo>
                  <a:pt x="1633" y="2521"/>
                </a:lnTo>
                <a:lnTo>
                  <a:pt x="1622" y="2528"/>
                </a:lnTo>
                <a:lnTo>
                  <a:pt x="1614" y="2535"/>
                </a:lnTo>
                <a:lnTo>
                  <a:pt x="1604" y="2540"/>
                </a:lnTo>
                <a:lnTo>
                  <a:pt x="1595" y="2540"/>
                </a:lnTo>
                <a:lnTo>
                  <a:pt x="1588" y="2538"/>
                </a:lnTo>
                <a:lnTo>
                  <a:pt x="1583" y="2535"/>
                </a:lnTo>
                <a:lnTo>
                  <a:pt x="1576" y="2533"/>
                </a:lnTo>
                <a:lnTo>
                  <a:pt x="1575" y="2535"/>
                </a:lnTo>
                <a:lnTo>
                  <a:pt x="1573" y="2536"/>
                </a:lnTo>
                <a:lnTo>
                  <a:pt x="1571" y="2540"/>
                </a:lnTo>
                <a:lnTo>
                  <a:pt x="1570" y="2543"/>
                </a:lnTo>
                <a:lnTo>
                  <a:pt x="1566" y="2546"/>
                </a:lnTo>
                <a:lnTo>
                  <a:pt x="1563" y="2548"/>
                </a:lnTo>
                <a:lnTo>
                  <a:pt x="1554" y="2550"/>
                </a:lnTo>
                <a:lnTo>
                  <a:pt x="1549" y="2552"/>
                </a:lnTo>
                <a:lnTo>
                  <a:pt x="1544" y="2555"/>
                </a:lnTo>
                <a:lnTo>
                  <a:pt x="1539" y="2558"/>
                </a:lnTo>
                <a:lnTo>
                  <a:pt x="1534" y="2565"/>
                </a:lnTo>
                <a:lnTo>
                  <a:pt x="1532" y="2567"/>
                </a:lnTo>
                <a:lnTo>
                  <a:pt x="1530" y="2570"/>
                </a:lnTo>
                <a:lnTo>
                  <a:pt x="1528" y="2574"/>
                </a:lnTo>
                <a:lnTo>
                  <a:pt x="1528" y="2581"/>
                </a:lnTo>
                <a:lnTo>
                  <a:pt x="1530" y="2587"/>
                </a:lnTo>
                <a:lnTo>
                  <a:pt x="1534" y="2599"/>
                </a:lnTo>
                <a:lnTo>
                  <a:pt x="1537" y="2611"/>
                </a:lnTo>
                <a:lnTo>
                  <a:pt x="1537" y="2620"/>
                </a:lnTo>
                <a:lnTo>
                  <a:pt x="1535" y="2628"/>
                </a:lnTo>
                <a:lnTo>
                  <a:pt x="1535" y="2635"/>
                </a:lnTo>
                <a:lnTo>
                  <a:pt x="1534" y="2640"/>
                </a:lnTo>
                <a:lnTo>
                  <a:pt x="1530" y="2645"/>
                </a:lnTo>
                <a:lnTo>
                  <a:pt x="1527" y="2649"/>
                </a:lnTo>
                <a:lnTo>
                  <a:pt x="1518" y="2656"/>
                </a:lnTo>
                <a:lnTo>
                  <a:pt x="1508" y="2663"/>
                </a:lnTo>
                <a:lnTo>
                  <a:pt x="1503" y="2671"/>
                </a:lnTo>
                <a:lnTo>
                  <a:pt x="1498" y="2680"/>
                </a:lnTo>
                <a:lnTo>
                  <a:pt x="1493" y="2686"/>
                </a:lnTo>
                <a:lnTo>
                  <a:pt x="1488" y="2697"/>
                </a:lnTo>
                <a:lnTo>
                  <a:pt x="1484" y="2695"/>
                </a:lnTo>
                <a:lnTo>
                  <a:pt x="1482" y="2693"/>
                </a:lnTo>
                <a:lnTo>
                  <a:pt x="1482" y="2690"/>
                </a:lnTo>
                <a:lnTo>
                  <a:pt x="1482" y="2688"/>
                </a:lnTo>
                <a:lnTo>
                  <a:pt x="1486" y="2681"/>
                </a:lnTo>
                <a:lnTo>
                  <a:pt x="1488" y="2676"/>
                </a:lnTo>
                <a:lnTo>
                  <a:pt x="1493" y="2668"/>
                </a:lnTo>
                <a:lnTo>
                  <a:pt x="1496" y="2664"/>
                </a:lnTo>
                <a:lnTo>
                  <a:pt x="1501" y="2663"/>
                </a:lnTo>
                <a:lnTo>
                  <a:pt x="1522" y="2622"/>
                </a:lnTo>
                <a:lnTo>
                  <a:pt x="1522" y="2604"/>
                </a:lnTo>
                <a:lnTo>
                  <a:pt x="1518" y="2587"/>
                </a:lnTo>
                <a:lnTo>
                  <a:pt x="1513" y="2574"/>
                </a:lnTo>
                <a:lnTo>
                  <a:pt x="1508" y="2560"/>
                </a:lnTo>
                <a:lnTo>
                  <a:pt x="1508" y="2543"/>
                </a:lnTo>
                <a:lnTo>
                  <a:pt x="1505" y="2526"/>
                </a:lnTo>
                <a:lnTo>
                  <a:pt x="1499" y="2512"/>
                </a:lnTo>
                <a:lnTo>
                  <a:pt x="1494" y="2499"/>
                </a:lnTo>
                <a:lnTo>
                  <a:pt x="1488" y="2499"/>
                </a:lnTo>
                <a:lnTo>
                  <a:pt x="1482" y="2500"/>
                </a:lnTo>
                <a:lnTo>
                  <a:pt x="1479" y="2504"/>
                </a:lnTo>
                <a:lnTo>
                  <a:pt x="1474" y="2506"/>
                </a:lnTo>
                <a:lnTo>
                  <a:pt x="1471" y="2507"/>
                </a:lnTo>
                <a:lnTo>
                  <a:pt x="1464" y="2506"/>
                </a:lnTo>
                <a:lnTo>
                  <a:pt x="1459" y="2506"/>
                </a:lnTo>
                <a:lnTo>
                  <a:pt x="1455" y="2509"/>
                </a:lnTo>
                <a:lnTo>
                  <a:pt x="1453" y="2512"/>
                </a:lnTo>
                <a:lnTo>
                  <a:pt x="1450" y="2521"/>
                </a:lnTo>
                <a:lnTo>
                  <a:pt x="1448" y="2524"/>
                </a:lnTo>
                <a:lnTo>
                  <a:pt x="1443" y="2526"/>
                </a:lnTo>
                <a:lnTo>
                  <a:pt x="1442" y="2529"/>
                </a:lnTo>
                <a:lnTo>
                  <a:pt x="1426" y="2560"/>
                </a:lnTo>
                <a:lnTo>
                  <a:pt x="1421" y="2557"/>
                </a:lnTo>
                <a:lnTo>
                  <a:pt x="1419" y="2552"/>
                </a:lnTo>
                <a:lnTo>
                  <a:pt x="1419" y="2545"/>
                </a:lnTo>
                <a:lnTo>
                  <a:pt x="1421" y="2540"/>
                </a:lnTo>
                <a:lnTo>
                  <a:pt x="1426" y="2526"/>
                </a:lnTo>
                <a:lnTo>
                  <a:pt x="1428" y="2519"/>
                </a:lnTo>
                <a:lnTo>
                  <a:pt x="1426" y="2512"/>
                </a:lnTo>
                <a:lnTo>
                  <a:pt x="1409" y="2516"/>
                </a:lnTo>
                <a:lnTo>
                  <a:pt x="1395" y="2518"/>
                </a:lnTo>
                <a:lnTo>
                  <a:pt x="1382" y="2516"/>
                </a:lnTo>
                <a:lnTo>
                  <a:pt x="1365" y="2512"/>
                </a:lnTo>
                <a:lnTo>
                  <a:pt x="1365" y="2518"/>
                </a:lnTo>
                <a:lnTo>
                  <a:pt x="1361" y="2519"/>
                </a:lnTo>
                <a:lnTo>
                  <a:pt x="1358" y="2519"/>
                </a:lnTo>
                <a:lnTo>
                  <a:pt x="1338" y="2519"/>
                </a:lnTo>
                <a:lnTo>
                  <a:pt x="1331" y="2519"/>
                </a:lnTo>
                <a:lnTo>
                  <a:pt x="1326" y="2518"/>
                </a:lnTo>
                <a:lnTo>
                  <a:pt x="1320" y="2514"/>
                </a:lnTo>
                <a:lnTo>
                  <a:pt x="1317" y="2509"/>
                </a:lnTo>
                <a:lnTo>
                  <a:pt x="1314" y="2504"/>
                </a:lnTo>
                <a:lnTo>
                  <a:pt x="1310" y="2500"/>
                </a:lnTo>
                <a:lnTo>
                  <a:pt x="1305" y="2499"/>
                </a:lnTo>
                <a:lnTo>
                  <a:pt x="1297" y="2499"/>
                </a:lnTo>
                <a:lnTo>
                  <a:pt x="1291" y="2497"/>
                </a:lnTo>
                <a:lnTo>
                  <a:pt x="1290" y="2495"/>
                </a:lnTo>
                <a:lnTo>
                  <a:pt x="1290" y="2492"/>
                </a:lnTo>
                <a:lnTo>
                  <a:pt x="1283" y="2492"/>
                </a:lnTo>
                <a:lnTo>
                  <a:pt x="1276" y="2492"/>
                </a:lnTo>
                <a:lnTo>
                  <a:pt x="1273" y="2494"/>
                </a:lnTo>
                <a:lnTo>
                  <a:pt x="1269" y="2499"/>
                </a:lnTo>
                <a:lnTo>
                  <a:pt x="1266" y="2497"/>
                </a:lnTo>
                <a:lnTo>
                  <a:pt x="1264" y="2495"/>
                </a:lnTo>
                <a:lnTo>
                  <a:pt x="1261" y="2494"/>
                </a:lnTo>
                <a:lnTo>
                  <a:pt x="1256" y="2492"/>
                </a:lnTo>
                <a:lnTo>
                  <a:pt x="1261" y="2485"/>
                </a:lnTo>
                <a:lnTo>
                  <a:pt x="1262" y="2475"/>
                </a:lnTo>
                <a:lnTo>
                  <a:pt x="1264" y="2463"/>
                </a:lnTo>
                <a:lnTo>
                  <a:pt x="1262" y="2451"/>
                </a:lnTo>
                <a:lnTo>
                  <a:pt x="1268" y="2453"/>
                </a:lnTo>
                <a:lnTo>
                  <a:pt x="1268" y="2456"/>
                </a:lnTo>
                <a:lnTo>
                  <a:pt x="1269" y="2465"/>
                </a:lnTo>
                <a:lnTo>
                  <a:pt x="1271" y="2468"/>
                </a:lnTo>
                <a:lnTo>
                  <a:pt x="1274" y="2471"/>
                </a:lnTo>
                <a:lnTo>
                  <a:pt x="1276" y="2475"/>
                </a:lnTo>
                <a:lnTo>
                  <a:pt x="1276" y="2478"/>
                </a:lnTo>
                <a:lnTo>
                  <a:pt x="1385" y="2478"/>
                </a:lnTo>
                <a:lnTo>
                  <a:pt x="1390" y="2477"/>
                </a:lnTo>
                <a:lnTo>
                  <a:pt x="1394" y="2475"/>
                </a:lnTo>
                <a:lnTo>
                  <a:pt x="1397" y="2471"/>
                </a:lnTo>
                <a:lnTo>
                  <a:pt x="1399" y="2466"/>
                </a:lnTo>
                <a:lnTo>
                  <a:pt x="1401" y="2463"/>
                </a:lnTo>
                <a:lnTo>
                  <a:pt x="1399" y="2460"/>
                </a:lnTo>
                <a:lnTo>
                  <a:pt x="1399" y="2454"/>
                </a:lnTo>
                <a:lnTo>
                  <a:pt x="1402" y="2448"/>
                </a:lnTo>
                <a:lnTo>
                  <a:pt x="1406" y="2441"/>
                </a:lnTo>
                <a:lnTo>
                  <a:pt x="1406" y="2439"/>
                </a:lnTo>
                <a:lnTo>
                  <a:pt x="1406" y="2436"/>
                </a:lnTo>
                <a:lnTo>
                  <a:pt x="1406" y="2432"/>
                </a:lnTo>
                <a:lnTo>
                  <a:pt x="1406" y="2424"/>
                </a:lnTo>
                <a:lnTo>
                  <a:pt x="1406" y="2417"/>
                </a:lnTo>
                <a:lnTo>
                  <a:pt x="1402" y="2412"/>
                </a:lnTo>
                <a:lnTo>
                  <a:pt x="1401" y="2405"/>
                </a:lnTo>
                <a:lnTo>
                  <a:pt x="1399" y="2398"/>
                </a:lnTo>
                <a:lnTo>
                  <a:pt x="1399" y="2396"/>
                </a:lnTo>
                <a:lnTo>
                  <a:pt x="1395" y="2393"/>
                </a:lnTo>
                <a:lnTo>
                  <a:pt x="1392" y="2388"/>
                </a:lnTo>
                <a:lnTo>
                  <a:pt x="1385" y="2378"/>
                </a:lnTo>
                <a:lnTo>
                  <a:pt x="1382" y="2376"/>
                </a:lnTo>
                <a:lnTo>
                  <a:pt x="1377" y="2371"/>
                </a:lnTo>
                <a:lnTo>
                  <a:pt x="1372" y="2369"/>
                </a:lnTo>
                <a:lnTo>
                  <a:pt x="1366" y="2369"/>
                </a:lnTo>
                <a:lnTo>
                  <a:pt x="1360" y="2371"/>
                </a:lnTo>
                <a:lnTo>
                  <a:pt x="1349" y="2373"/>
                </a:lnTo>
                <a:lnTo>
                  <a:pt x="1341" y="2376"/>
                </a:lnTo>
                <a:lnTo>
                  <a:pt x="1338" y="2376"/>
                </a:lnTo>
                <a:lnTo>
                  <a:pt x="1327" y="2376"/>
                </a:lnTo>
                <a:lnTo>
                  <a:pt x="1319" y="2376"/>
                </a:lnTo>
                <a:lnTo>
                  <a:pt x="1315" y="2376"/>
                </a:lnTo>
                <a:lnTo>
                  <a:pt x="1310" y="2373"/>
                </a:lnTo>
                <a:lnTo>
                  <a:pt x="1302" y="2371"/>
                </a:lnTo>
                <a:lnTo>
                  <a:pt x="1288" y="2366"/>
                </a:lnTo>
                <a:lnTo>
                  <a:pt x="1285" y="2364"/>
                </a:lnTo>
                <a:lnTo>
                  <a:pt x="1281" y="2362"/>
                </a:lnTo>
                <a:lnTo>
                  <a:pt x="1278" y="2359"/>
                </a:lnTo>
                <a:lnTo>
                  <a:pt x="1271" y="2352"/>
                </a:lnTo>
                <a:lnTo>
                  <a:pt x="1268" y="2349"/>
                </a:lnTo>
                <a:lnTo>
                  <a:pt x="1264" y="2347"/>
                </a:lnTo>
                <a:lnTo>
                  <a:pt x="1261" y="2347"/>
                </a:lnTo>
                <a:lnTo>
                  <a:pt x="1256" y="2349"/>
                </a:lnTo>
                <a:lnTo>
                  <a:pt x="1252" y="2349"/>
                </a:lnTo>
                <a:lnTo>
                  <a:pt x="1187" y="2349"/>
                </a:lnTo>
                <a:lnTo>
                  <a:pt x="1189" y="2350"/>
                </a:lnTo>
                <a:lnTo>
                  <a:pt x="1189" y="2362"/>
                </a:lnTo>
                <a:lnTo>
                  <a:pt x="1193" y="2374"/>
                </a:lnTo>
                <a:lnTo>
                  <a:pt x="1194" y="2379"/>
                </a:lnTo>
                <a:lnTo>
                  <a:pt x="1198" y="2383"/>
                </a:lnTo>
                <a:lnTo>
                  <a:pt x="1201" y="2388"/>
                </a:lnTo>
                <a:lnTo>
                  <a:pt x="1206" y="2391"/>
                </a:lnTo>
                <a:lnTo>
                  <a:pt x="1210" y="2398"/>
                </a:lnTo>
                <a:lnTo>
                  <a:pt x="1216" y="2408"/>
                </a:lnTo>
                <a:lnTo>
                  <a:pt x="1227" y="2419"/>
                </a:lnTo>
                <a:lnTo>
                  <a:pt x="1227" y="2420"/>
                </a:lnTo>
                <a:lnTo>
                  <a:pt x="1227" y="2422"/>
                </a:lnTo>
                <a:lnTo>
                  <a:pt x="1225" y="2420"/>
                </a:lnTo>
                <a:lnTo>
                  <a:pt x="1222" y="2417"/>
                </a:lnTo>
                <a:lnTo>
                  <a:pt x="1218" y="2415"/>
                </a:lnTo>
                <a:lnTo>
                  <a:pt x="1211" y="2413"/>
                </a:lnTo>
                <a:lnTo>
                  <a:pt x="1205" y="2412"/>
                </a:lnTo>
                <a:lnTo>
                  <a:pt x="1201" y="2412"/>
                </a:lnTo>
                <a:lnTo>
                  <a:pt x="1199" y="2410"/>
                </a:lnTo>
                <a:lnTo>
                  <a:pt x="1198" y="2410"/>
                </a:lnTo>
                <a:lnTo>
                  <a:pt x="1194" y="2410"/>
                </a:lnTo>
                <a:lnTo>
                  <a:pt x="1187" y="2410"/>
                </a:lnTo>
                <a:lnTo>
                  <a:pt x="1184" y="2413"/>
                </a:lnTo>
                <a:lnTo>
                  <a:pt x="1179" y="2415"/>
                </a:lnTo>
                <a:lnTo>
                  <a:pt x="1174" y="2417"/>
                </a:lnTo>
                <a:lnTo>
                  <a:pt x="1176" y="2424"/>
                </a:lnTo>
                <a:lnTo>
                  <a:pt x="1179" y="2431"/>
                </a:lnTo>
                <a:lnTo>
                  <a:pt x="1181" y="2436"/>
                </a:lnTo>
                <a:lnTo>
                  <a:pt x="1181" y="2444"/>
                </a:lnTo>
                <a:lnTo>
                  <a:pt x="1187" y="2446"/>
                </a:lnTo>
                <a:lnTo>
                  <a:pt x="1187" y="2448"/>
                </a:lnTo>
                <a:lnTo>
                  <a:pt x="1187" y="2451"/>
                </a:lnTo>
                <a:lnTo>
                  <a:pt x="1187" y="2458"/>
                </a:lnTo>
                <a:lnTo>
                  <a:pt x="1184" y="2465"/>
                </a:lnTo>
                <a:lnTo>
                  <a:pt x="1182" y="2470"/>
                </a:lnTo>
                <a:lnTo>
                  <a:pt x="1181" y="2478"/>
                </a:lnTo>
                <a:lnTo>
                  <a:pt x="1172" y="2478"/>
                </a:lnTo>
                <a:lnTo>
                  <a:pt x="1165" y="2478"/>
                </a:lnTo>
                <a:lnTo>
                  <a:pt x="1153" y="2475"/>
                </a:lnTo>
                <a:lnTo>
                  <a:pt x="1143" y="2470"/>
                </a:lnTo>
                <a:lnTo>
                  <a:pt x="1133" y="2465"/>
                </a:lnTo>
                <a:lnTo>
                  <a:pt x="1124" y="2465"/>
                </a:lnTo>
                <a:lnTo>
                  <a:pt x="1119" y="2465"/>
                </a:lnTo>
                <a:lnTo>
                  <a:pt x="1112" y="2461"/>
                </a:lnTo>
                <a:lnTo>
                  <a:pt x="1109" y="2460"/>
                </a:lnTo>
                <a:lnTo>
                  <a:pt x="1099" y="2453"/>
                </a:lnTo>
                <a:lnTo>
                  <a:pt x="1094" y="2451"/>
                </a:lnTo>
                <a:lnTo>
                  <a:pt x="1085" y="2451"/>
                </a:lnTo>
                <a:lnTo>
                  <a:pt x="1085" y="2456"/>
                </a:lnTo>
                <a:lnTo>
                  <a:pt x="1087" y="2461"/>
                </a:lnTo>
                <a:lnTo>
                  <a:pt x="1089" y="2466"/>
                </a:lnTo>
                <a:lnTo>
                  <a:pt x="1092" y="2468"/>
                </a:lnTo>
                <a:lnTo>
                  <a:pt x="1099" y="2473"/>
                </a:lnTo>
                <a:lnTo>
                  <a:pt x="1106" y="2478"/>
                </a:lnTo>
                <a:lnTo>
                  <a:pt x="1106" y="2483"/>
                </a:lnTo>
                <a:lnTo>
                  <a:pt x="1107" y="2489"/>
                </a:lnTo>
                <a:lnTo>
                  <a:pt x="1109" y="2494"/>
                </a:lnTo>
                <a:lnTo>
                  <a:pt x="1112" y="2495"/>
                </a:lnTo>
                <a:lnTo>
                  <a:pt x="1119" y="2500"/>
                </a:lnTo>
                <a:lnTo>
                  <a:pt x="1126" y="2506"/>
                </a:lnTo>
                <a:lnTo>
                  <a:pt x="1126" y="2514"/>
                </a:lnTo>
                <a:lnTo>
                  <a:pt x="1128" y="2521"/>
                </a:lnTo>
                <a:lnTo>
                  <a:pt x="1131" y="2526"/>
                </a:lnTo>
                <a:lnTo>
                  <a:pt x="1133" y="2533"/>
                </a:lnTo>
                <a:lnTo>
                  <a:pt x="1133" y="2540"/>
                </a:lnTo>
                <a:lnTo>
                  <a:pt x="1131" y="2546"/>
                </a:lnTo>
                <a:lnTo>
                  <a:pt x="1124" y="2558"/>
                </a:lnTo>
                <a:lnTo>
                  <a:pt x="1118" y="2569"/>
                </a:lnTo>
                <a:lnTo>
                  <a:pt x="1112" y="2581"/>
                </a:lnTo>
                <a:lnTo>
                  <a:pt x="1102" y="2581"/>
                </a:lnTo>
                <a:lnTo>
                  <a:pt x="1092" y="2582"/>
                </a:lnTo>
                <a:lnTo>
                  <a:pt x="1071" y="2587"/>
                </a:lnTo>
                <a:lnTo>
                  <a:pt x="1063" y="2587"/>
                </a:lnTo>
                <a:lnTo>
                  <a:pt x="1054" y="2587"/>
                </a:lnTo>
                <a:lnTo>
                  <a:pt x="1046" y="2589"/>
                </a:lnTo>
                <a:lnTo>
                  <a:pt x="1041" y="2591"/>
                </a:lnTo>
                <a:lnTo>
                  <a:pt x="1037" y="2594"/>
                </a:lnTo>
                <a:lnTo>
                  <a:pt x="1032" y="2594"/>
                </a:lnTo>
                <a:lnTo>
                  <a:pt x="1029" y="2593"/>
                </a:lnTo>
                <a:lnTo>
                  <a:pt x="1025" y="2591"/>
                </a:lnTo>
                <a:lnTo>
                  <a:pt x="1024" y="2587"/>
                </a:lnTo>
                <a:lnTo>
                  <a:pt x="1020" y="2581"/>
                </a:lnTo>
                <a:lnTo>
                  <a:pt x="1017" y="2575"/>
                </a:lnTo>
                <a:lnTo>
                  <a:pt x="1010" y="2570"/>
                </a:lnTo>
                <a:lnTo>
                  <a:pt x="1003" y="2567"/>
                </a:lnTo>
                <a:lnTo>
                  <a:pt x="1000" y="2569"/>
                </a:lnTo>
                <a:lnTo>
                  <a:pt x="1000" y="2570"/>
                </a:lnTo>
                <a:lnTo>
                  <a:pt x="1001" y="2574"/>
                </a:lnTo>
                <a:lnTo>
                  <a:pt x="1003" y="2574"/>
                </a:lnTo>
                <a:lnTo>
                  <a:pt x="1003" y="2594"/>
                </a:lnTo>
                <a:lnTo>
                  <a:pt x="1003" y="2635"/>
                </a:lnTo>
                <a:lnTo>
                  <a:pt x="998" y="2639"/>
                </a:lnTo>
                <a:lnTo>
                  <a:pt x="993" y="2644"/>
                </a:lnTo>
                <a:lnTo>
                  <a:pt x="986" y="2656"/>
                </a:lnTo>
                <a:lnTo>
                  <a:pt x="983" y="2661"/>
                </a:lnTo>
                <a:lnTo>
                  <a:pt x="977" y="2666"/>
                </a:lnTo>
                <a:lnTo>
                  <a:pt x="972" y="2669"/>
                </a:lnTo>
                <a:lnTo>
                  <a:pt x="962" y="2669"/>
                </a:lnTo>
                <a:lnTo>
                  <a:pt x="962" y="2675"/>
                </a:lnTo>
                <a:lnTo>
                  <a:pt x="962" y="2680"/>
                </a:lnTo>
                <a:lnTo>
                  <a:pt x="957" y="2688"/>
                </a:lnTo>
                <a:lnTo>
                  <a:pt x="952" y="2695"/>
                </a:lnTo>
                <a:lnTo>
                  <a:pt x="949" y="2704"/>
                </a:lnTo>
                <a:lnTo>
                  <a:pt x="940" y="2709"/>
                </a:lnTo>
                <a:lnTo>
                  <a:pt x="933" y="2714"/>
                </a:lnTo>
                <a:lnTo>
                  <a:pt x="925" y="2721"/>
                </a:lnTo>
                <a:lnTo>
                  <a:pt x="914" y="2724"/>
                </a:lnTo>
                <a:lnTo>
                  <a:pt x="914" y="2729"/>
                </a:lnTo>
                <a:lnTo>
                  <a:pt x="914" y="2733"/>
                </a:lnTo>
                <a:lnTo>
                  <a:pt x="911" y="2736"/>
                </a:lnTo>
                <a:lnTo>
                  <a:pt x="908" y="2738"/>
                </a:lnTo>
                <a:lnTo>
                  <a:pt x="908" y="2741"/>
                </a:lnTo>
                <a:lnTo>
                  <a:pt x="909" y="2746"/>
                </a:lnTo>
                <a:lnTo>
                  <a:pt x="913" y="2751"/>
                </a:lnTo>
                <a:lnTo>
                  <a:pt x="913" y="2755"/>
                </a:lnTo>
                <a:lnTo>
                  <a:pt x="911" y="2756"/>
                </a:lnTo>
                <a:lnTo>
                  <a:pt x="908" y="2758"/>
                </a:lnTo>
                <a:lnTo>
                  <a:pt x="908" y="2785"/>
                </a:lnTo>
                <a:lnTo>
                  <a:pt x="906" y="2797"/>
                </a:lnTo>
                <a:lnTo>
                  <a:pt x="904" y="2803"/>
                </a:lnTo>
                <a:lnTo>
                  <a:pt x="901" y="2806"/>
                </a:lnTo>
                <a:lnTo>
                  <a:pt x="901" y="2813"/>
                </a:lnTo>
                <a:lnTo>
                  <a:pt x="901" y="2818"/>
                </a:lnTo>
                <a:lnTo>
                  <a:pt x="904" y="2826"/>
                </a:lnTo>
                <a:lnTo>
                  <a:pt x="909" y="2835"/>
                </a:lnTo>
                <a:lnTo>
                  <a:pt x="909" y="2840"/>
                </a:lnTo>
                <a:lnTo>
                  <a:pt x="908" y="2847"/>
                </a:lnTo>
                <a:lnTo>
                  <a:pt x="899" y="2852"/>
                </a:lnTo>
                <a:lnTo>
                  <a:pt x="891" y="2857"/>
                </a:lnTo>
                <a:lnTo>
                  <a:pt x="880" y="2860"/>
                </a:lnTo>
                <a:lnTo>
                  <a:pt x="875" y="2860"/>
                </a:lnTo>
                <a:lnTo>
                  <a:pt x="867" y="2860"/>
                </a:lnTo>
                <a:lnTo>
                  <a:pt x="862" y="2862"/>
                </a:lnTo>
                <a:lnTo>
                  <a:pt x="856" y="2860"/>
                </a:lnTo>
                <a:lnTo>
                  <a:pt x="855" y="2859"/>
                </a:lnTo>
                <a:lnTo>
                  <a:pt x="851" y="2855"/>
                </a:lnTo>
                <a:lnTo>
                  <a:pt x="848" y="2850"/>
                </a:lnTo>
                <a:lnTo>
                  <a:pt x="844" y="2847"/>
                </a:lnTo>
                <a:lnTo>
                  <a:pt x="839" y="2847"/>
                </a:lnTo>
                <a:lnTo>
                  <a:pt x="838" y="2852"/>
                </a:lnTo>
                <a:lnTo>
                  <a:pt x="834" y="2857"/>
                </a:lnTo>
                <a:lnTo>
                  <a:pt x="826" y="2864"/>
                </a:lnTo>
                <a:lnTo>
                  <a:pt x="819" y="2871"/>
                </a:lnTo>
                <a:lnTo>
                  <a:pt x="816" y="2876"/>
                </a:lnTo>
                <a:lnTo>
                  <a:pt x="812" y="2881"/>
                </a:lnTo>
                <a:lnTo>
                  <a:pt x="807" y="2883"/>
                </a:lnTo>
                <a:lnTo>
                  <a:pt x="802" y="2888"/>
                </a:lnTo>
                <a:lnTo>
                  <a:pt x="798" y="2891"/>
                </a:lnTo>
                <a:lnTo>
                  <a:pt x="792" y="2895"/>
                </a:lnTo>
                <a:lnTo>
                  <a:pt x="787" y="2898"/>
                </a:lnTo>
                <a:lnTo>
                  <a:pt x="781" y="2901"/>
                </a:lnTo>
                <a:lnTo>
                  <a:pt x="780" y="2907"/>
                </a:lnTo>
                <a:lnTo>
                  <a:pt x="778" y="2915"/>
                </a:lnTo>
                <a:lnTo>
                  <a:pt x="781" y="2917"/>
                </a:lnTo>
                <a:lnTo>
                  <a:pt x="785" y="2920"/>
                </a:lnTo>
                <a:lnTo>
                  <a:pt x="785" y="2924"/>
                </a:lnTo>
                <a:lnTo>
                  <a:pt x="785" y="2929"/>
                </a:lnTo>
                <a:lnTo>
                  <a:pt x="790" y="2930"/>
                </a:lnTo>
                <a:lnTo>
                  <a:pt x="795" y="2934"/>
                </a:lnTo>
                <a:lnTo>
                  <a:pt x="798" y="2935"/>
                </a:lnTo>
                <a:lnTo>
                  <a:pt x="805" y="2935"/>
                </a:lnTo>
                <a:lnTo>
                  <a:pt x="809" y="2941"/>
                </a:lnTo>
                <a:lnTo>
                  <a:pt x="812" y="2942"/>
                </a:lnTo>
                <a:lnTo>
                  <a:pt x="819" y="2942"/>
                </a:lnTo>
                <a:lnTo>
                  <a:pt x="826" y="2942"/>
                </a:lnTo>
                <a:lnTo>
                  <a:pt x="831" y="2944"/>
                </a:lnTo>
                <a:lnTo>
                  <a:pt x="834" y="2947"/>
                </a:lnTo>
                <a:lnTo>
                  <a:pt x="839" y="2956"/>
                </a:lnTo>
                <a:lnTo>
                  <a:pt x="839" y="3024"/>
                </a:lnTo>
                <a:lnTo>
                  <a:pt x="836" y="3033"/>
                </a:lnTo>
                <a:lnTo>
                  <a:pt x="833" y="3041"/>
                </a:lnTo>
                <a:lnTo>
                  <a:pt x="827" y="3060"/>
                </a:lnTo>
                <a:lnTo>
                  <a:pt x="824" y="3080"/>
                </a:lnTo>
                <a:lnTo>
                  <a:pt x="819" y="3099"/>
                </a:lnTo>
                <a:lnTo>
                  <a:pt x="824" y="3109"/>
                </a:lnTo>
                <a:lnTo>
                  <a:pt x="829" y="3116"/>
                </a:lnTo>
                <a:lnTo>
                  <a:pt x="834" y="3125"/>
                </a:lnTo>
                <a:lnTo>
                  <a:pt x="839" y="3133"/>
                </a:lnTo>
                <a:lnTo>
                  <a:pt x="844" y="3142"/>
                </a:lnTo>
                <a:lnTo>
                  <a:pt x="848" y="3152"/>
                </a:lnTo>
                <a:lnTo>
                  <a:pt x="853" y="3161"/>
                </a:lnTo>
                <a:lnTo>
                  <a:pt x="856" y="3164"/>
                </a:lnTo>
                <a:lnTo>
                  <a:pt x="860" y="3167"/>
                </a:lnTo>
                <a:lnTo>
                  <a:pt x="865" y="3176"/>
                </a:lnTo>
                <a:lnTo>
                  <a:pt x="868" y="3186"/>
                </a:lnTo>
                <a:lnTo>
                  <a:pt x="873" y="3195"/>
                </a:lnTo>
                <a:lnTo>
                  <a:pt x="877" y="3198"/>
                </a:lnTo>
                <a:lnTo>
                  <a:pt x="880" y="3202"/>
                </a:lnTo>
                <a:lnTo>
                  <a:pt x="882" y="3208"/>
                </a:lnTo>
                <a:lnTo>
                  <a:pt x="884" y="3214"/>
                </a:lnTo>
                <a:lnTo>
                  <a:pt x="887" y="3222"/>
                </a:lnTo>
                <a:lnTo>
                  <a:pt x="891" y="3224"/>
                </a:lnTo>
                <a:lnTo>
                  <a:pt x="892" y="3226"/>
                </a:lnTo>
                <a:lnTo>
                  <a:pt x="896" y="3231"/>
                </a:lnTo>
                <a:lnTo>
                  <a:pt x="897" y="3237"/>
                </a:lnTo>
                <a:lnTo>
                  <a:pt x="901" y="3243"/>
                </a:lnTo>
                <a:lnTo>
                  <a:pt x="909" y="3243"/>
                </a:lnTo>
                <a:lnTo>
                  <a:pt x="918" y="3244"/>
                </a:lnTo>
                <a:lnTo>
                  <a:pt x="923" y="3246"/>
                </a:lnTo>
                <a:lnTo>
                  <a:pt x="935" y="3249"/>
                </a:lnTo>
                <a:lnTo>
                  <a:pt x="947" y="3253"/>
                </a:lnTo>
                <a:lnTo>
                  <a:pt x="950" y="3255"/>
                </a:lnTo>
                <a:lnTo>
                  <a:pt x="954" y="3255"/>
                </a:lnTo>
                <a:lnTo>
                  <a:pt x="971" y="3253"/>
                </a:lnTo>
                <a:lnTo>
                  <a:pt x="976" y="3255"/>
                </a:lnTo>
                <a:lnTo>
                  <a:pt x="979" y="3255"/>
                </a:lnTo>
                <a:lnTo>
                  <a:pt x="983" y="3258"/>
                </a:lnTo>
                <a:lnTo>
                  <a:pt x="986" y="3261"/>
                </a:lnTo>
                <a:lnTo>
                  <a:pt x="989" y="3263"/>
                </a:lnTo>
                <a:lnTo>
                  <a:pt x="996" y="3268"/>
                </a:lnTo>
                <a:lnTo>
                  <a:pt x="1007" y="3272"/>
                </a:lnTo>
                <a:lnTo>
                  <a:pt x="1012" y="3273"/>
                </a:lnTo>
                <a:lnTo>
                  <a:pt x="1022" y="3275"/>
                </a:lnTo>
                <a:lnTo>
                  <a:pt x="1025" y="3275"/>
                </a:lnTo>
                <a:lnTo>
                  <a:pt x="1037" y="3277"/>
                </a:lnTo>
                <a:lnTo>
                  <a:pt x="1044" y="3290"/>
                </a:lnTo>
                <a:lnTo>
                  <a:pt x="1051" y="3304"/>
                </a:lnTo>
                <a:lnTo>
                  <a:pt x="1054" y="3306"/>
                </a:lnTo>
                <a:lnTo>
                  <a:pt x="1058" y="3309"/>
                </a:lnTo>
                <a:lnTo>
                  <a:pt x="1058" y="3313"/>
                </a:lnTo>
                <a:lnTo>
                  <a:pt x="1058" y="3318"/>
                </a:lnTo>
                <a:lnTo>
                  <a:pt x="1059" y="3323"/>
                </a:lnTo>
                <a:lnTo>
                  <a:pt x="1063" y="3328"/>
                </a:lnTo>
                <a:lnTo>
                  <a:pt x="1065" y="3331"/>
                </a:lnTo>
                <a:lnTo>
                  <a:pt x="1065" y="3338"/>
                </a:lnTo>
                <a:lnTo>
                  <a:pt x="1071" y="3342"/>
                </a:lnTo>
                <a:lnTo>
                  <a:pt x="1078" y="3347"/>
                </a:lnTo>
                <a:lnTo>
                  <a:pt x="1089" y="3359"/>
                </a:lnTo>
                <a:lnTo>
                  <a:pt x="1100" y="3371"/>
                </a:lnTo>
                <a:lnTo>
                  <a:pt x="1106" y="3376"/>
                </a:lnTo>
                <a:lnTo>
                  <a:pt x="1112" y="3379"/>
                </a:lnTo>
                <a:lnTo>
                  <a:pt x="1118" y="3381"/>
                </a:lnTo>
                <a:lnTo>
                  <a:pt x="1121" y="3382"/>
                </a:lnTo>
                <a:lnTo>
                  <a:pt x="1126" y="3389"/>
                </a:lnTo>
                <a:lnTo>
                  <a:pt x="1133" y="3396"/>
                </a:lnTo>
                <a:lnTo>
                  <a:pt x="1136" y="3398"/>
                </a:lnTo>
                <a:lnTo>
                  <a:pt x="1140" y="3400"/>
                </a:lnTo>
                <a:lnTo>
                  <a:pt x="1141" y="3405"/>
                </a:lnTo>
                <a:lnTo>
                  <a:pt x="1143" y="3406"/>
                </a:lnTo>
                <a:lnTo>
                  <a:pt x="1145" y="3410"/>
                </a:lnTo>
                <a:lnTo>
                  <a:pt x="1147" y="3413"/>
                </a:lnTo>
                <a:lnTo>
                  <a:pt x="1148" y="3417"/>
                </a:lnTo>
                <a:lnTo>
                  <a:pt x="1148" y="3418"/>
                </a:lnTo>
                <a:lnTo>
                  <a:pt x="1153" y="3420"/>
                </a:lnTo>
                <a:lnTo>
                  <a:pt x="1158" y="3423"/>
                </a:lnTo>
                <a:lnTo>
                  <a:pt x="1160" y="3425"/>
                </a:lnTo>
                <a:lnTo>
                  <a:pt x="1160" y="3427"/>
                </a:lnTo>
                <a:lnTo>
                  <a:pt x="1153" y="3464"/>
                </a:lnTo>
                <a:lnTo>
                  <a:pt x="1145" y="3500"/>
                </a:lnTo>
                <a:lnTo>
                  <a:pt x="1126" y="3570"/>
                </a:lnTo>
                <a:lnTo>
                  <a:pt x="1109" y="3640"/>
                </a:lnTo>
                <a:lnTo>
                  <a:pt x="1100" y="3676"/>
                </a:lnTo>
                <a:lnTo>
                  <a:pt x="1092" y="3713"/>
                </a:lnTo>
                <a:lnTo>
                  <a:pt x="1090" y="3718"/>
                </a:lnTo>
                <a:lnTo>
                  <a:pt x="1089" y="3724"/>
                </a:lnTo>
                <a:lnTo>
                  <a:pt x="1085" y="3727"/>
                </a:lnTo>
                <a:lnTo>
                  <a:pt x="1085" y="3734"/>
                </a:lnTo>
                <a:lnTo>
                  <a:pt x="1083" y="3739"/>
                </a:lnTo>
                <a:lnTo>
                  <a:pt x="1080" y="3742"/>
                </a:lnTo>
                <a:lnTo>
                  <a:pt x="1071" y="3748"/>
                </a:lnTo>
                <a:lnTo>
                  <a:pt x="1071" y="3782"/>
                </a:lnTo>
                <a:lnTo>
                  <a:pt x="1073" y="3787"/>
                </a:lnTo>
                <a:lnTo>
                  <a:pt x="1075" y="3789"/>
                </a:lnTo>
                <a:lnTo>
                  <a:pt x="1078" y="3789"/>
                </a:lnTo>
                <a:lnTo>
                  <a:pt x="1082" y="3790"/>
                </a:lnTo>
                <a:lnTo>
                  <a:pt x="1085" y="3794"/>
                </a:lnTo>
                <a:lnTo>
                  <a:pt x="1085" y="3797"/>
                </a:lnTo>
                <a:lnTo>
                  <a:pt x="1085" y="3802"/>
                </a:lnTo>
                <a:lnTo>
                  <a:pt x="1085" y="3870"/>
                </a:lnTo>
                <a:lnTo>
                  <a:pt x="1087" y="3875"/>
                </a:lnTo>
                <a:lnTo>
                  <a:pt x="1089" y="3877"/>
                </a:lnTo>
                <a:lnTo>
                  <a:pt x="1092" y="3877"/>
                </a:lnTo>
                <a:lnTo>
                  <a:pt x="1095" y="3879"/>
                </a:lnTo>
                <a:lnTo>
                  <a:pt x="1099" y="3882"/>
                </a:lnTo>
                <a:lnTo>
                  <a:pt x="1099" y="3886"/>
                </a:lnTo>
                <a:lnTo>
                  <a:pt x="1099" y="3891"/>
                </a:lnTo>
                <a:lnTo>
                  <a:pt x="1100" y="3898"/>
                </a:lnTo>
                <a:lnTo>
                  <a:pt x="1104" y="3903"/>
                </a:lnTo>
                <a:lnTo>
                  <a:pt x="1111" y="3904"/>
                </a:lnTo>
                <a:lnTo>
                  <a:pt x="1119" y="3904"/>
                </a:lnTo>
                <a:lnTo>
                  <a:pt x="1123" y="3903"/>
                </a:lnTo>
                <a:lnTo>
                  <a:pt x="1126" y="3901"/>
                </a:lnTo>
                <a:lnTo>
                  <a:pt x="1128" y="3896"/>
                </a:lnTo>
                <a:lnTo>
                  <a:pt x="1128" y="3887"/>
                </a:lnTo>
                <a:lnTo>
                  <a:pt x="1126" y="3877"/>
                </a:lnTo>
                <a:lnTo>
                  <a:pt x="1126" y="3867"/>
                </a:lnTo>
                <a:lnTo>
                  <a:pt x="1126" y="3860"/>
                </a:lnTo>
                <a:lnTo>
                  <a:pt x="1128" y="3853"/>
                </a:lnTo>
                <a:lnTo>
                  <a:pt x="1129" y="3852"/>
                </a:lnTo>
                <a:lnTo>
                  <a:pt x="1133" y="3850"/>
                </a:lnTo>
                <a:lnTo>
                  <a:pt x="1145" y="3858"/>
                </a:lnTo>
                <a:lnTo>
                  <a:pt x="1157" y="3869"/>
                </a:lnTo>
                <a:lnTo>
                  <a:pt x="1165" y="3879"/>
                </a:lnTo>
                <a:lnTo>
                  <a:pt x="1174" y="3891"/>
                </a:lnTo>
                <a:lnTo>
                  <a:pt x="1179" y="3893"/>
                </a:lnTo>
                <a:lnTo>
                  <a:pt x="1184" y="3894"/>
                </a:lnTo>
                <a:lnTo>
                  <a:pt x="1189" y="3903"/>
                </a:lnTo>
                <a:lnTo>
                  <a:pt x="1193" y="3911"/>
                </a:lnTo>
                <a:lnTo>
                  <a:pt x="1194" y="3918"/>
                </a:lnTo>
                <a:lnTo>
                  <a:pt x="1196" y="3923"/>
                </a:lnTo>
                <a:lnTo>
                  <a:pt x="1199" y="3927"/>
                </a:lnTo>
                <a:lnTo>
                  <a:pt x="1205" y="3930"/>
                </a:lnTo>
                <a:lnTo>
                  <a:pt x="1208" y="3932"/>
                </a:lnTo>
                <a:lnTo>
                  <a:pt x="1215" y="3932"/>
                </a:lnTo>
                <a:lnTo>
                  <a:pt x="1222" y="3932"/>
                </a:lnTo>
                <a:lnTo>
                  <a:pt x="1227" y="3940"/>
                </a:lnTo>
                <a:lnTo>
                  <a:pt x="1228" y="3945"/>
                </a:lnTo>
                <a:lnTo>
                  <a:pt x="1228" y="3952"/>
                </a:lnTo>
                <a:lnTo>
                  <a:pt x="1235" y="3956"/>
                </a:lnTo>
                <a:lnTo>
                  <a:pt x="1240" y="3961"/>
                </a:lnTo>
                <a:lnTo>
                  <a:pt x="1244" y="3969"/>
                </a:lnTo>
                <a:lnTo>
                  <a:pt x="1245" y="3976"/>
                </a:lnTo>
                <a:lnTo>
                  <a:pt x="1247" y="3985"/>
                </a:lnTo>
                <a:lnTo>
                  <a:pt x="1251" y="3991"/>
                </a:lnTo>
                <a:lnTo>
                  <a:pt x="1256" y="3997"/>
                </a:lnTo>
                <a:lnTo>
                  <a:pt x="1262" y="4000"/>
                </a:lnTo>
                <a:lnTo>
                  <a:pt x="1262" y="4007"/>
                </a:lnTo>
                <a:lnTo>
                  <a:pt x="1266" y="4012"/>
                </a:lnTo>
                <a:lnTo>
                  <a:pt x="1268" y="4017"/>
                </a:lnTo>
                <a:lnTo>
                  <a:pt x="1269" y="4020"/>
                </a:lnTo>
                <a:lnTo>
                  <a:pt x="1271" y="4024"/>
                </a:lnTo>
                <a:lnTo>
                  <a:pt x="1273" y="4026"/>
                </a:lnTo>
                <a:lnTo>
                  <a:pt x="1274" y="4026"/>
                </a:lnTo>
                <a:lnTo>
                  <a:pt x="1276" y="4027"/>
                </a:lnTo>
                <a:lnTo>
                  <a:pt x="1280" y="4034"/>
                </a:lnTo>
                <a:lnTo>
                  <a:pt x="1281" y="4036"/>
                </a:lnTo>
                <a:lnTo>
                  <a:pt x="1283" y="4041"/>
                </a:lnTo>
                <a:lnTo>
                  <a:pt x="1285" y="4041"/>
                </a:lnTo>
                <a:lnTo>
                  <a:pt x="1286" y="4044"/>
                </a:lnTo>
                <a:lnTo>
                  <a:pt x="1300" y="4055"/>
                </a:lnTo>
                <a:lnTo>
                  <a:pt x="1303" y="4058"/>
                </a:lnTo>
                <a:lnTo>
                  <a:pt x="1309" y="4065"/>
                </a:lnTo>
                <a:lnTo>
                  <a:pt x="1310" y="4073"/>
                </a:lnTo>
                <a:lnTo>
                  <a:pt x="1310" y="4082"/>
                </a:lnTo>
                <a:lnTo>
                  <a:pt x="1309" y="4090"/>
                </a:lnTo>
                <a:lnTo>
                  <a:pt x="1317" y="4109"/>
                </a:lnTo>
                <a:lnTo>
                  <a:pt x="1322" y="4111"/>
                </a:lnTo>
                <a:lnTo>
                  <a:pt x="1324" y="4112"/>
                </a:lnTo>
                <a:lnTo>
                  <a:pt x="1327" y="4121"/>
                </a:lnTo>
                <a:lnTo>
                  <a:pt x="1329" y="4124"/>
                </a:lnTo>
                <a:lnTo>
                  <a:pt x="1331" y="4128"/>
                </a:lnTo>
                <a:lnTo>
                  <a:pt x="1334" y="4130"/>
                </a:lnTo>
                <a:lnTo>
                  <a:pt x="1338" y="4130"/>
                </a:lnTo>
                <a:lnTo>
                  <a:pt x="1338" y="4136"/>
                </a:lnTo>
                <a:lnTo>
                  <a:pt x="1338" y="4140"/>
                </a:lnTo>
                <a:lnTo>
                  <a:pt x="1341" y="4143"/>
                </a:lnTo>
                <a:lnTo>
                  <a:pt x="1343" y="4145"/>
                </a:lnTo>
                <a:lnTo>
                  <a:pt x="1349" y="4150"/>
                </a:lnTo>
                <a:lnTo>
                  <a:pt x="1351" y="4152"/>
                </a:lnTo>
                <a:lnTo>
                  <a:pt x="1351" y="4157"/>
                </a:lnTo>
                <a:lnTo>
                  <a:pt x="1355" y="4169"/>
                </a:lnTo>
                <a:lnTo>
                  <a:pt x="1360" y="4179"/>
                </a:lnTo>
                <a:lnTo>
                  <a:pt x="1370" y="4199"/>
                </a:lnTo>
                <a:lnTo>
                  <a:pt x="1380" y="4222"/>
                </a:lnTo>
                <a:lnTo>
                  <a:pt x="1384" y="4232"/>
                </a:lnTo>
                <a:lnTo>
                  <a:pt x="1385" y="4246"/>
                </a:lnTo>
                <a:lnTo>
                  <a:pt x="1384" y="4251"/>
                </a:lnTo>
                <a:lnTo>
                  <a:pt x="1382" y="4254"/>
                </a:lnTo>
                <a:lnTo>
                  <a:pt x="1373" y="4261"/>
                </a:lnTo>
                <a:lnTo>
                  <a:pt x="1370" y="4264"/>
                </a:lnTo>
                <a:lnTo>
                  <a:pt x="1366" y="4268"/>
                </a:lnTo>
                <a:lnTo>
                  <a:pt x="1365" y="4273"/>
                </a:lnTo>
                <a:lnTo>
                  <a:pt x="1365" y="4280"/>
                </a:lnTo>
                <a:lnTo>
                  <a:pt x="1365" y="4307"/>
                </a:lnTo>
                <a:lnTo>
                  <a:pt x="1366" y="4334"/>
                </a:lnTo>
                <a:lnTo>
                  <a:pt x="1372" y="4382"/>
                </a:lnTo>
                <a:lnTo>
                  <a:pt x="1368" y="4392"/>
                </a:lnTo>
                <a:lnTo>
                  <a:pt x="1366" y="4403"/>
                </a:lnTo>
                <a:lnTo>
                  <a:pt x="1365" y="4425"/>
                </a:lnTo>
                <a:lnTo>
                  <a:pt x="1365" y="4471"/>
                </a:lnTo>
                <a:lnTo>
                  <a:pt x="1373" y="4474"/>
                </a:lnTo>
                <a:lnTo>
                  <a:pt x="1382" y="4476"/>
                </a:lnTo>
                <a:lnTo>
                  <a:pt x="1399" y="4478"/>
                </a:lnTo>
                <a:lnTo>
                  <a:pt x="1407" y="4479"/>
                </a:lnTo>
                <a:lnTo>
                  <a:pt x="1416" y="4481"/>
                </a:lnTo>
                <a:lnTo>
                  <a:pt x="1423" y="4486"/>
                </a:lnTo>
                <a:lnTo>
                  <a:pt x="1426" y="4491"/>
                </a:lnTo>
                <a:lnTo>
                  <a:pt x="1424" y="4502"/>
                </a:lnTo>
                <a:lnTo>
                  <a:pt x="1421" y="4512"/>
                </a:lnTo>
                <a:lnTo>
                  <a:pt x="1416" y="4519"/>
                </a:lnTo>
                <a:lnTo>
                  <a:pt x="1409" y="4525"/>
                </a:lnTo>
                <a:lnTo>
                  <a:pt x="1404" y="4532"/>
                </a:lnTo>
                <a:lnTo>
                  <a:pt x="1399" y="4539"/>
                </a:lnTo>
                <a:lnTo>
                  <a:pt x="1394" y="4549"/>
                </a:lnTo>
                <a:lnTo>
                  <a:pt x="1392" y="4559"/>
                </a:lnTo>
                <a:lnTo>
                  <a:pt x="1392" y="4566"/>
                </a:lnTo>
                <a:lnTo>
                  <a:pt x="1392" y="4571"/>
                </a:lnTo>
                <a:lnTo>
                  <a:pt x="1395" y="4580"/>
                </a:lnTo>
                <a:lnTo>
                  <a:pt x="1401" y="4588"/>
                </a:lnTo>
                <a:lnTo>
                  <a:pt x="1401" y="4594"/>
                </a:lnTo>
                <a:lnTo>
                  <a:pt x="1399" y="4600"/>
                </a:lnTo>
                <a:lnTo>
                  <a:pt x="1406" y="4604"/>
                </a:lnTo>
                <a:lnTo>
                  <a:pt x="1413" y="4609"/>
                </a:lnTo>
                <a:lnTo>
                  <a:pt x="1418" y="4616"/>
                </a:lnTo>
                <a:lnTo>
                  <a:pt x="1421" y="4623"/>
                </a:lnTo>
                <a:lnTo>
                  <a:pt x="1428" y="4638"/>
                </a:lnTo>
                <a:lnTo>
                  <a:pt x="1433" y="4655"/>
                </a:lnTo>
                <a:lnTo>
                  <a:pt x="1442" y="4655"/>
                </a:lnTo>
                <a:lnTo>
                  <a:pt x="1448" y="4653"/>
                </a:lnTo>
                <a:lnTo>
                  <a:pt x="1460" y="4650"/>
                </a:lnTo>
                <a:lnTo>
                  <a:pt x="1472" y="4646"/>
                </a:lnTo>
                <a:lnTo>
                  <a:pt x="1479" y="4646"/>
                </a:lnTo>
                <a:lnTo>
                  <a:pt x="1488" y="4648"/>
                </a:lnTo>
                <a:lnTo>
                  <a:pt x="1489" y="4652"/>
                </a:lnTo>
                <a:lnTo>
                  <a:pt x="1491" y="4655"/>
                </a:lnTo>
                <a:lnTo>
                  <a:pt x="1494" y="4658"/>
                </a:lnTo>
                <a:lnTo>
                  <a:pt x="1494" y="4662"/>
                </a:lnTo>
                <a:lnTo>
                  <a:pt x="1488" y="4662"/>
                </a:lnTo>
                <a:lnTo>
                  <a:pt x="1488" y="4665"/>
                </a:lnTo>
                <a:lnTo>
                  <a:pt x="1488" y="4669"/>
                </a:lnTo>
                <a:lnTo>
                  <a:pt x="1489" y="4672"/>
                </a:lnTo>
                <a:lnTo>
                  <a:pt x="1488" y="4675"/>
                </a:lnTo>
                <a:lnTo>
                  <a:pt x="1493" y="4682"/>
                </a:lnTo>
                <a:lnTo>
                  <a:pt x="1496" y="4689"/>
                </a:lnTo>
                <a:lnTo>
                  <a:pt x="1498" y="4696"/>
                </a:lnTo>
                <a:lnTo>
                  <a:pt x="1499" y="4703"/>
                </a:lnTo>
                <a:lnTo>
                  <a:pt x="1499" y="4718"/>
                </a:lnTo>
                <a:lnTo>
                  <a:pt x="1494" y="4737"/>
                </a:lnTo>
                <a:lnTo>
                  <a:pt x="1501" y="4754"/>
                </a:lnTo>
                <a:lnTo>
                  <a:pt x="1508" y="4773"/>
                </a:lnTo>
                <a:lnTo>
                  <a:pt x="1511" y="4791"/>
                </a:lnTo>
                <a:lnTo>
                  <a:pt x="1515" y="4812"/>
                </a:lnTo>
                <a:lnTo>
                  <a:pt x="1520" y="4812"/>
                </a:lnTo>
                <a:lnTo>
                  <a:pt x="1525" y="4812"/>
                </a:lnTo>
                <a:lnTo>
                  <a:pt x="1530" y="4812"/>
                </a:lnTo>
                <a:lnTo>
                  <a:pt x="1535" y="4812"/>
                </a:lnTo>
                <a:lnTo>
                  <a:pt x="1535" y="4819"/>
                </a:lnTo>
                <a:lnTo>
                  <a:pt x="1540" y="4821"/>
                </a:lnTo>
                <a:lnTo>
                  <a:pt x="1544" y="4821"/>
                </a:lnTo>
                <a:lnTo>
                  <a:pt x="1549" y="4822"/>
                </a:lnTo>
                <a:lnTo>
                  <a:pt x="1549" y="4824"/>
                </a:lnTo>
                <a:lnTo>
                  <a:pt x="1549" y="4826"/>
                </a:lnTo>
                <a:lnTo>
                  <a:pt x="1554" y="4827"/>
                </a:lnTo>
                <a:lnTo>
                  <a:pt x="1558" y="4829"/>
                </a:lnTo>
                <a:lnTo>
                  <a:pt x="1559" y="4831"/>
                </a:lnTo>
                <a:lnTo>
                  <a:pt x="1563" y="4832"/>
                </a:lnTo>
                <a:lnTo>
                  <a:pt x="1564" y="4836"/>
                </a:lnTo>
                <a:lnTo>
                  <a:pt x="1564" y="4838"/>
                </a:lnTo>
                <a:lnTo>
                  <a:pt x="1570" y="4839"/>
                </a:lnTo>
                <a:lnTo>
                  <a:pt x="1575" y="4843"/>
                </a:lnTo>
                <a:lnTo>
                  <a:pt x="1576" y="4844"/>
                </a:lnTo>
                <a:lnTo>
                  <a:pt x="1576" y="4846"/>
                </a:lnTo>
                <a:lnTo>
                  <a:pt x="1583" y="4846"/>
                </a:lnTo>
                <a:lnTo>
                  <a:pt x="1588" y="4848"/>
                </a:lnTo>
                <a:lnTo>
                  <a:pt x="1595" y="4851"/>
                </a:lnTo>
                <a:lnTo>
                  <a:pt x="1602" y="4856"/>
                </a:lnTo>
                <a:lnTo>
                  <a:pt x="1611" y="4860"/>
                </a:lnTo>
                <a:lnTo>
                  <a:pt x="1616" y="4862"/>
                </a:lnTo>
                <a:lnTo>
                  <a:pt x="1619" y="4863"/>
                </a:lnTo>
                <a:lnTo>
                  <a:pt x="1621" y="4865"/>
                </a:lnTo>
                <a:lnTo>
                  <a:pt x="1624" y="4867"/>
                </a:lnTo>
                <a:lnTo>
                  <a:pt x="1626" y="4870"/>
                </a:lnTo>
                <a:lnTo>
                  <a:pt x="1626" y="4872"/>
                </a:lnTo>
                <a:lnTo>
                  <a:pt x="1631" y="4873"/>
                </a:lnTo>
                <a:lnTo>
                  <a:pt x="1636" y="4877"/>
                </a:lnTo>
                <a:lnTo>
                  <a:pt x="1638" y="4879"/>
                </a:lnTo>
                <a:lnTo>
                  <a:pt x="1638" y="4880"/>
                </a:lnTo>
                <a:lnTo>
                  <a:pt x="1638" y="4892"/>
                </a:lnTo>
                <a:lnTo>
                  <a:pt x="1640" y="4904"/>
                </a:lnTo>
                <a:lnTo>
                  <a:pt x="1641" y="4914"/>
                </a:lnTo>
                <a:lnTo>
                  <a:pt x="1645" y="4923"/>
                </a:lnTo>
                <a:lnTo>
                  <a:pt x="1651" y="4940"/>
                </a:lnTo>
                <a:lnTo>
                  <a:pt x="1658" y="4955"/>
                </a:lnTo>
                <a:lnTo>
                  <a:pt x="1657" y="4955"/>
                </a:lnTo>
                <a:lnTo>
                  <a:pt x="1653" y="4957"/>
                </a:lnTo>
                <a:lnTo>
                  <a:pt x="1651" y="4962"/>
                </a:lnTo>
                <a:lnTo>
                  <a:pt x="1650" y="4966"/>
                </a:lnTo>
                <a:lnTo>
                  <a:pt x="1648" y="4967"/>
                </a:lnTo>
                <a:lnTo>
                  <a:pt x="1645" y="4969"/>
                </a:lnTo>
                <a:lnTo>
                  <a:pt x="1645" y="4974"/>
                </a:lnTo>
                <a:lnTo>
                  <a:pt x="1641" y="4976"/>
                </a:lnTo>
                <a:lnTo>
                  <a:pt x="1638" y="4976"/>
                </a:lnTo>
                <a:lnTo>
                  <a:pt x="1636" y="4984"/>
                </a:lnTo>
                <a:lnTo>
                  <a:pt x="1634" y="4988"/>
                </a:lnTo>
                <a:lnTo>
                  <a:pt x="1631" y="4989"/>
                </a:lnTo>
                <a:lnTo>
                  <a:pt x="1633" y="4998"/>
                </a:lnTo>
                <a:lnTo>
                  <a:pt x="1631" y="5006"/>
                </a:lnTo>
                <a:lnTo>
                  <a:pt x="1628" y="5020"/>
                </a:lnTo>
                <a:lnTo>
                  <a:pt x="1624" y="5034"/>
                </a:lnTo>
                <a:lnTo>
                  <a:pt x="1624" y="5041"/>
                </a:lnTo>
                <a:lnTo>
                  <a:pt x="1624" y="5051"/>
                </a:lnTo>
                <a:lnTo>
                  <a:pt x="1621" y="5052"/>
                </a:lnTo>
                <a:lnTo>
                  <a:pt x="1619" y="5054"/>
                </a:lnTo>
                <a:lnTo>
                  <a:pt x="1616" y="5063"/>
                </a:lnTo>
                <a:lnTo>
                  <a:pt x="1614" y="5066"/>
                </a:lnTo>
                <a:lnTo>
                  <a:pt x="1612" y="5070"/>
                </a:lnTo>
                <a:lnTo>
                  <a:pt x="1609" y="5071"/>
                </a:lnTo>
                <a:lnTo>
                  <a:pt x="1604" y="5071"/>
                </a:lnTo>
                <a:lnTo>
                  <a:pt x="1604" y="5088"/>
                </a:lnTo>
                <a:lnTo>
                  <a:pt x="1602" y="5095"/>
                </a:lnTo>
                <a:lnTo>
                  <a:pt x="1600" y="5097"/>
                </a:lnTo>
                <a:lnTo>
                  <a:pt x="1597" y="5099"/>
                </a:lnTo>
                <a:lnTo>
                  <a:pt x="1597" y="5105"/>
                </a:lnTo>
                <a:lnTo>
                  <a:pt x="1597" y="5110"/>
                </a:lnTo>
                <a:lnTo>
                  <a:pt x="1600" y="5117"/>
                </a:lnTo>
                <a:lnTo>
                  <a:pt x="1604" y="5122"/>
                </a:lnTo>
                <a:lnTo>
                  <a:pt x="1605" y="5128"/>
                </a:lnTo>
                <a:lnTo>
                  <a:pt x="1604" y="5133"/>
                </a:lnTo>
                <a:lnTo>
                  <a:pt x="1609" y="5134"/>
                </a:lnTo>
                <a:lnTo>
                  <a:pt x="1614" y="5138"/>
                </a:lnTo>
                <a:lnTo>
                  <a:pt x="1617" y="5139"/>
                </a:lnTo>
                <a:lnTo>
                  <a:pt x="1624" y="5139"/>
                </a:lnTo>
                <a:lnTo>
                  <a:pt x="1628" y="5134"/>
                </a:lnTo>
                <a:lnTo>
                  <a:pt x="1631" y="5133"/>
                </a:lnTo>
                <a:lnTo>
                  <a:pt x="1638" y="5133"/>
                </a:lnTo>
                <a:lnTo>
                  <a:pt x="1645" y="5133"/>
                </a:lnTo>
                <a:lnTo>
                  <a:pt x="1653" y="5145"/>
                </a:lnTo>
                <a:lnTo>
                  <a:pt x="1663" y="5155"/>
                </a:lnTo>
                <a:lnTo>
                  <a:pt x="1670" y="5160"/>
                </a:lnTo>
                <a:lnTo>
                  <a:pt x="1677" y="5163"/>
                </a:lnTo>
                <a:lnTo>
                  <a:pt x="1684" y="5165"/>
                </a:lnTo>
                <a:lnTo>
                  <a:pt x="1692" y="5167"/>
                </a:lnTo>
                <a:lnTo>
                  <a:pt x="1699" y="5180"/>
                </a:lnTo>
                <a:lnTo>
                  <a:pt x="1706" y="5194"/>
                </a:lnTo>
                <a:lnTo>
                  <a:pt x="1721" y="5194"/>
                </a:lnTo>
                <a:lnTo>
                  <a:pt x="1735" y="5196"/>
                </a:lnTo>
                <a:lnTo>
                  <a:pt x="1745" y="5199"/>
                </a:lnTo>
                <a:lnTo>
                  <a:pt x="1756" y="5203"/>
                </a:lnTo>
                <a:lnTo>
                  <a:pt x="1778" y="5211"/>
                </a:lnTo>
                <a:lnTo>
                  <a:pt x="1790" y="5213"/>
                </a:lnTo>
                <a:lnTo>
                  <a:pt x="1802" y="5214"/>
                </a:lnTo>
                <a:lnTo>
                  <a:pt x="1807" y="5223"/>
                </a:lnTo>
                <a:lnTo>
                  <a:pt x="1813" y="5230"/>
                </a:lnTo>
                <a:lnTo>
                  <a:pt x="1820" y="5235"/>
                </a:lnTo>
                <a:lnTo>
                  <a:pt x="1827" y="5240"/>
                </a:lnTo>
                <a:lnTo>
                  <a:pt x="1844" y="5250"/>
                </a:lnTo>
                <a:lnTo>
                  <a:pt x="1863" y="5255"/>
                </a:lnTo>
                <a:lnTo>
                  <a:pt x="1865" y="5259"/>
                </a:lnTo>
                <a:lnTo>
                  <a:pt x="1866" y="5262"/>
                </a:lnTo>
                <a:lnTo>
                  <a:pt x="1871" y="5267"/>
                </a:lnTo>
                <a:lnTo>
                  <a:pt x="1883" y="5276"/>
                </a:lnTo>
                <a:lnTo>
                  <a:pt x="1887" y="5279"/>
                </a:lnTo>
                <a:lnTo>
                  <a:pt x="1887" y="5283"/>
                </a:lnTo>
                <a:lnTo>
                  <a:pt x="1888" y="5286"/>
                </a:lnTo>
                <a:lnTo>
                  <a:pt x="1890" y="5290"/>
                </a:lnTo>
                <a:lnTo>
                  <a:pt x="1895" y="5291"/>
                </a:lnTo>
                <a:lnTo>
                  <a:pt x="1899" y="5291"/>
                </a:lnTo>
                <a:lnTo>
                  <a:pt x="1904" y="5293"/>
                </a:lnTo>
                <a:lnTo>
                  <a:pt x="1904" y="5295"/>
                </a:lnTo>
                <a:lnTo>
                  <a:pt x="1904" y="5296"/>
                </a:lnTo>
                <a:lnTo>
                  <a:pt x="1906" y="5303"/>
                </a:lnTo>
                <a:lnTo>
                  <a:pt x="1907" y="5308"/>
                </a:lnTo>
                <a:lnTo>
                  <a:pt x="1911" y="5317"/>
                </a:lnTo>
                <a:lnTo>
                  <a:pt x="1916" y="5317"/>
                </a:lnTo>
                <a:lnTo>
                  <a:pt x="1919" y="5317"/>
                </a:lnTo>
                <a:lnTo>
                  <a:pt x="1926" y="5320"/>
                </a:lnTo>
                <a:lnTo>
                  <a:pt x="1938" y="5331"/>
                </a:lnTo>
                <a:lnTo>
                  <a:pt x="1952" y="5337"/>
                </a:lnTo>
                <a:lnTo>
                  <a:pt x="1952" y="5341"/>
                </a:lnTo>
                <a:lnTo>
                  <a:pt x="1952" y="5344"/>
                </a:lnTo>
                <a:lnTo>
                  <a:pt x="1955" y="5344"/>
                </a:lnTo>
                <a:lnTo>
                  <a:pt x="1958" y="5344"/>
                </a:lnTo>
                <a:lnTo>
                  <a:pt x="1964" y="5344"/>
                </a:lnTo>
                <a:lnTo>
                  <a:pt x="1965" y="5344"/>
                </a:lnTo>
                <a:lnTo>
                  <a:pt x="1967" y="5348"/>
                </a:lnTo>
                <a:lnTo>
                  <a:pt x="1969" y="5351"/>
                </a:lnTo>
                <a:lnTo>
                  <a:pt x="1972" y="5358"/>
                </a:lnTo>
                <a:lnTo>
                  <a:pt x="1975" y="5360"/>
                </a:lnTo>
                <a:lnTo>
                  <a:pt x="1979" y="5361"/>
                </a:lnTo>
                <a:lnTo>
                  <a:pt x="1986" y="5365"/>
                </a:lnTo>
                <a:lnTo>
                  <a:pt x="1989" y="5366"/>
                </a:lnTo>
                <a:lnTo>
                  <a:pt x="1993" y="5368"/>
                </a:lnTo>
                <a:lnTo>
                  <a:pt x="1998" y="5370"/>
                </a:lnTo>
                <a:lnTo>
                  <a:pt x="1999" y="5372"/>
                </a:lnTo>
                <a:lnTo>
                  <a:pt x="2003" y="5375"/>
                </a:lnTo>
                <a:lnTo>
                  <a:pt x="2004" y="5380"/>
                </a:lnTo>
                <a:lnTo>
                  <a:pt x="2006" y="5392"/>
                </a:lnTo>
                <a:lnTo>
                  <a:pt x="2006" y="5401"/>
                </a:lnTo>
                <a:lnTo>
                  <a:pt x="2006" y="5407"/>
                </a:lnTo>
                <a:lnTo>
                  <a:pt x="2003" y="5414"/>
                </a:lnTo>
                <a:lnTo>
                  <a:pt x="1999" y="5419"/>
                </a:lnTo>
                <a:lnTo>
                  <a:pt x="1999" y="5424"/>
                </a:lnTo>
                <a:lnTo>
                  <a:pt x="1996" y="5426"/>
                </a:lnTo>
                <a:lnTo>
                  <a:pt x="1993" y="5426"/>
                </a:lnTo>
                <a:lnTo>
                  <a:pt x="1991" y="5435"/>
                </a:lnTo>
                <a:lnTo>
                  <a:pt x="1991" y="5438"/>
                </a:lnTo>
                <a:lnTo>
                  <a:pt x="1986" y="5440"/>
                </a:lnTo>
                <a:lnTo>
                  <a:pt x="1986" y="5450"/>
                </a:lnTo>
                <a:lnTo>
                  <a:pt x="1984" y="5460"/>
                </a:lnTo>
                <a:lnTo>
                  <a:pt x="1977" y="5479"/>
                </a:lnTo>
                <a:lnTo>
                  <a:pt x="1970" y="5496"/>
                </a:lnTo>
                <a:lnTo>
                  <a:pt x="1967" y="5505"/>
                </a:lnTo>
                <a:lnTo>
                  <a:pt x="1965" y="5515"/>
                </a:lnTo>
                <a:lnTo>
                  <a:pt x="1967" y="5520"/>
                </a:lnTo>
                <a:lnTo>
                  <a:pt x="1969" y="5522"/>
                </a:lnTo>
                <a:lnTo>
                  <a:pt x="1974" y="5527"/>
                </a:lnTo>
                <a:lnTo>
                  <a:pt x="1977" y="5528"/>
                </a:lnTo>
                <a:lnTo>
                  <a:pt x="1979" y="5532"/>
                </a:lnTo>
                <a:lnTo>
                  <a:pt x="1981" y="5537"/>
                </a:lnTo>
                <a:lnTo>
                  <a:pt x="1979" y="5542"/>
                </a:lnTo>
                <a:lnTo>
                  <a:pt x="1981" y="5557"/>
                </a:lnTo>
                <a:lnTo>
                  <a:pt x="1984" y="5571"/>
                </a:lnTo>
                <a:lnTo>
                  <a:pt x="1987" y="5585"/>
                </a:lnTo>
                <a:lnTo>
                  <a:pt x="1987" y="5593"/>
                </a:lnTo>
                <a:lnTo>
                  <a:pt x="1986" y="5603"/>
                </a:lnTo>
                <a:lnTo>
                  <a:pt x="1982" y="5610"/>
                </a:lnTo>
                <a:lnTo>
                  <a:pt x="1979" y="5615"/>
                </a:lnTo>
                <a:lnTo>
                  <a:pt x="1972" y="5621"/>
                </a:lnTo>
                <a:lnTo>
                  <a:pt x="1965" y="5624"/>
                </a:lnTo>
                <a:lnTo>
                  <a:pt x="1967" y="5631"/>
                </a:lnTo>
                <a:lnTo>
                  <a:pt x="1967" y="5636"/>
                </a:lnTo>
                <a:lnTo>
                  <a:pt x="1962" y="5644"/>
                </a:lnTo>
                <a:lnTo>
                  <a:pt x="1958" y="5653"/>
                </a:lnTo>
                <a:lnTo>
                  <a:pt x="1958" y="5658"/>
                </a:lnTo>
                <a:lnTo>
                  <a:pt x="1958" y="5665"/>
                </a:lnTo>
                <a:lnTo>
                  <a:pt x="1950" y="5672"/>
                </a:lnTo>
                <a:lnTo>
                  <a:pt x="1941" y="5678"/>
                </a:lnTo>
                <a:lnTo>
                  <a:pt x="1938" y="5682"/>
                </a:lnTo>
                <a:lnTo>
                  <a:pt x="1935" y="5687"/>
                </a:lnTo>
                <a:lnTo>
                  <a:pt x="1933" y="5692"/>
                </a:lnTo>
                <a:lnTo>
                  <a:pt x="1931" y="5699"/>
                </a:lnTo>
                <a:lnTo>
                  <a:pt x="1923" y="5702"/>
                </a:lnTo>
                <a:lnTo>
                  <a:pt x="1914" y="5709"/>
                </a:lnTo>
                <a:lnTo>
                  <a:pt x="1906" y="5714"/>
                </a:lnTo>
                <a:lnTo>
                  <a:pt x="1897" y="5719"/>
                </a:lnTo>
                <a:lnTo>
                  <a:pt x="1895" y="5740"/>
                </a:lnTo>
                <a:lnTo>
                  <a:pt x="1890" y="5760"/>
                </a:lnTo>
                <a:lnTo>
                  <a:pt x="1885" y="5779"/>
                </a:lnTo>
                <a:lnTo>
                  <a:pt x="1885" y="5789"/>
                </a:lnTo>
                <a:lnTo>
                  <a:pt x="1883" y="5801"/>
                </a:lnTo>
                <a:lnTo>
                  <a:pt x="1880" y="5805"/>
                </a:lnTo>
                <a:lnTo>
                  <a:pt x="1877" y="5808"/>
                </a:lnTo>
                <a:lnTo>
                  <a:pt x="1871" y="5820"/>
                </a:lnTo>
                <a:lnTo>
                  <a:pt x="1868" y="5832"/>
                </a:lnTo>
                <a:lnTo>
                  <a:pt x="1866" y="5837"/>
                </a:lnTo>
                <a:lnTo>
                  <a:pt x="1863" y="5842"/>
                </a:lnTo>
                <a:lnTo>
                  <a:pt x="1860" y="5844"/>
                </a:lnTo>
                <a:lnTo>
                  <a:pt x="1858" y="5847"/>
                </a:lnTo>
                <a:lnTo>
                  <a:pt x="1856" y="5856"/>
                </a:lnTo>
                <a:lnTo>
                  <a:pt x="1856" y="5858"/>
                </a:lnTo>
                <a:lnTo>
                  <a:pt x="1856" y="5859"/>
                </a:lnTo>
                <a:lnTo>
                  <a:pt x="1854" y="5861"/>
                </a:lnTo>
                <a:lnTo>
                  <a:pt x="1853" y="5861"/>
                </a:lnTo>
                <a:lnTo>
                  <a:pt x="1849" y="5863"/>
                </a:lnTo>
                <a:lnTo>
                  <a:pt x="1849" y="5870"/>
                </a:lnTo>
                <a:lnTo>
                  <a:pt x="1849" y="5876"/>
                </a:lnTo>
                <a:lnTo>
                  <a:pt x="1849" y="5880"/>
                </a:lnTo>
                <a:lnTo>
                  <a:pt x="1848" y="5883"/>
                </a:lnTo>
                <a:lnTo>
                  <a:pt x="1842" y="5890"/>
                </a:lnTo>
                <a:lnTo>
                  <a:pt x="1837" y="5888"/>
                </a:lnTo>
                <a:lnTo>
                  <a:pt x="1832" y="5883"/>
                </a:lnTo>
                <a:lnTo>
                  <a:pt x="1829" y="5878"/>
                </a:lnTo>
                <a:lnTo>
                  <a:pt x="1827" y="5871"/>
                </a:lnTo>
                <a:lnTo>
                  <a:pt x="1825" y="5883"/>
                </a:lnTo>
                <a:lnTo>
                  <a:pt x="1822" y="5894"/>
                </a:lnTo>
                <a:lnTo>
                  <a:pt x="1817" y="5904"/>
                </a:lnTo>
                <a:lnTo>
                  <a:pt x="1810" y="5914"/>
                </a:lnTo>
                <a:lnTo>
                  <a:pt x="1796" y="5929"/>
                </a:lnTo>
                <a:lnTo>
                  <a:pt x="1784" y="5945"/>
                </a:lnTo>
                <a:lnTo>
                  <a:pt x="1781" y="5950"/>
                </a:lnTo>
                <a:lnTo>
                  <a:pt x="1781" y="5952"/>
                </a:lnTo>
                <a:lnTo>
                  <a:pt x="1788" y="5952"/>
                </a:lnTo>
                <a:lnTo>
                  <a:pt x="1793" y="5952"/>
                </a:lnTo>
                <a:lnTo>
                  <a:pt x="1796" y="5948"/>
                </a:lnTo>
                <a:lnTo>
                  <a:pt x="1798" y="5945"/>
                </a:lnTo>
                <a:lnTo>
                  <a:pt x="1802" y="5941"/>
                </a:lnTo>
                <a:lnTo>
                  <a:pt x="1805" y="5938"/>
                </a:lnTo>
                <a:lnTo>
                  <a:pt x="1808" y="5938"/>
                </a:lnTo>
                <a:lnTo>
                  <a:pt x="1815" y="5938"/>
                </a:lnTo>
                <a:lnTo>
                  <a:pt x="1817" y="5945"/>
                </a:lnTo>
                <a:lnTo>
                  <a:pt x="1817" y="5950"/>
                </a:lnTo>
                <a:lnTo>
                  <a:pt x="1812" y="5958"/>
                </a:lnTo>
                <a:lnTo>
                  <a:pt x="1808" y="5967"/>
                </a:lnTo>
                <a:lnTo>
                  <a:pt x="1808" y="5972"/>
                </a:lnTo>
                <a:lnTo>
                  <a:pt x="1808" y="5979"/>
                </a:lnTo>
                <a:lnTo>
                  <a:pt x="1805" y="5979"/>
                </a:lnTo>
                <a:lnTo>
                  <a:pt x="1802" y="5982"/>
                </a:lnTo>
                <a:lnTo>
                  <a:pt x="1798" y="5984"/>
                </a:lnTo>
                <a:lnTo>
                  <a:pt x="1796" y="5989"/>
                </a:lnTo>
                <a:lnTo>
                  <a:pt x="1795" y="5998"/>
                </a:lnTo>
                <a:lnTo>
                  <a:pt x="1793" y="6006"/>
                </a:lnTo>
                <a:lnTo>
                  <a:pt x="1791" y="6008"/>
                </a:lnTo>
                <a:lnTo>
                  <a:pt x="1791" y="6010"/>
                </a:lnTo>
                <a:lnTo>
                  <a:pt x="1790" y="6010"/>
                </a:lnTo>
                <a:lnTo>
                  <a:pt x="1788" y="6011"/>
                </a:lnTo>
                <a:lnTo>
                  <a:pt x="1786" y="6013"/>
                </a:lnTo>
                <a:lnTo>
                  <a:pt x="1784" y="6013"/>
                </a:lnTo>
                <a:lnTo>
                  <a:pt x="1781" y="6013"/>
                </a:lnTo>
                <a:lnTo>
                  <a:pt x="1783" y="6020"/>
                </a:lnTo>
                <a:lnTo>
                  <a:pt x="1783" y="6025"/>
                </a:lnTo>
                <a:lnTo>
                  <a:pt x="1778" y="6033"/>
                </a:lnTo>
                <a:lnTo>
                  <a:pt x="1774" y="6042"/>
                </a:lnTo>
                <a:lnTo>
                  <a:pt x="1774" y="6047"/>
                </a:lnTo>
                <a:lnTo>
                  <a:pt x="1774" y="6054"/>
                </a:lnTo>
                <a:lnTo>
                  <a:pt x="1771" y="6056"/>
                </a:lnTo>
                <a:lnTo>
                  <a:pt x="1767" y="6057"/>
                </a:lnTo>
                <a:lnTo>
                  <a:pt x="1764" y="6059"/>
                </a:lnTo>
                <a:lnTo>
                  <a:pt x="1761" y="6061"/>
                </a:lnTo>
                <a:lnTo>
                  <a:pt x="1759" y="6061"/>
                </a:lnTo>
                <a:lnTo>
                  <a:pt x="1756" y="6062"/>
                </a:lnTo>
                <a:lnTo>
                  <a:pt x="1754" y="6068"/>
                </a:lnTo>
                <a:lnTo>
                  <a:pt x="1752" y="6071"/>
                </a:lnTo>
                <a:lnTo>
                  <a:pt x="1750" y="6073"/>
                </a:lnTo>
                <a:lnTo>
                  <a:pt x="1747" y="6074"/>
                </a:lnTo>
                <a:lnTo>
                  <a:pt x="1749" y="6088"/>
                </a:lnTo>
                <a:lnTo>
                  <a:pt x="1749" y="6100"/>
                </a:lnTo>
                <a:lnTo>
                  <a:pt x="1745" y="6110"/>
                </a:lnTo>
                <a:lnTo>
                  <a:pt x="1742" y="6120"/>
                </a:lnTo>
                <a:lnTo>
                  <a:pt x="1737" y="6139"/>
                </a:lnTo>
                <a:lnTo>
                  <a:pt x="1733" y="6151"/>
                </a:lnTo>
                <a:lnTo>
                  <a:pt x="1733" y="6163"/>
                </a:lnTo>
                <a:lnTo>
                  <a:pt x="1727" y="6163"/>
                </a:lnTo>
                <a:lnTo>
                  <a:pt x="1725" y="6170"/>
                </a:lnTo>
                <a:lnTo>
                  <a:pt x="1721" y="6173"/>
                </a:lnTo>
                <a:lnTo>
                  <a:pt x="1721" y="6177"/>
                </a:lnTo>
                <a:lnTo>
                  <a:pt x="1720" y="6180"/>
                </a:lnTo>
                <a:lnTo>
                  <a:pt x="1718" y="6182"/>
                </a:lnTo>
                <a:lnTo>
                  <a:pt x="1716" y="6185"/>
                </a:lnTo>
                <a:lnTo>
                  <a:pt x="1715" y="6187"/>
                </a:lnTo>
                <a:lnTo>
                  <a:pt x="1713" y="6189"/>
                </a:lnTo>
                <a:lnTo>
                  <a:pt x="1708" y="6190"/>
                </a:lnTo>
                <a:lnTo>
                  <a:pt x="1704" y="6192"/>
                </a:lnTo>
                <a:lnTo>
                  <a:pt x="1703" y="6194"/>
                </a:lnTo>
                <a:lnTo>
                  <a:pt x="1701" y="6197"/>
                </a:lnTo>
                <a:lnTo>
                  <a:pt x="1699" y="6199"/>
                </a:lnTo>
                <a:lnTo>
                  <a:pt x="1698" y="6207"/>
                </a:lnTo>
                <a:lnTo>
                  <a:pt x="1694" y="6214"/>
                </a:lnTo>
                <a:lnTo>
                  <a:pt x="1691" y="6218"/>
                </a:lnTo>
                <a:lnTo>
                  <a:pt x="1691" y="6219"/>
                </a:lnTo>
                <a:lnTo>
                  <a:pt x="1687" y="6221"/>
                </a:lnTo>
                <a:lnTo>
                  <a:pt x="1682" y="6223"/>
                </a:lnTo>
                <a:lnTo>
                  <a:pt x="1679" y="6224"/>
                </a:lnTo>
                <a:lnTo>
                  <a:pt x="1675" y="6228"/>
                </a:lnTo>
                <a:lnTo>
                  <a:pt x="1674" y="6231"/>
                </a:lnTo>
                <a:lnTo>
                  <a:pt x="1672" y="6233"/>
                </a:lnTo>
                <a:lnTo>
                  <a:pt x="1672" y="6240"/>
                </a:lnTo>
                <a:lnTo>
                  <a:pt x="1670" y="6245"/>
                </a:lnTo>
                <a:lnTo>
                  <a:pt x="1667" y="6248"/>
                </a:lnTo>
                <a:lnTo>
                  <a:pt x="1665" y="6252"/>
                </a:lnTo>
                <a:lnTo>
                  <a:pt x="1658" y="6257"/>
                </a:lnTo>
                <a:lnTo>
                  <a:pt x="1655" y="6264"/>
                </a:lnTo>
                <a:lnTo>
                  <a:pt x="1651" y="6272"/>
                </a:lnTo>
                <a:lnTo>
                  <a:pt x="1648" y="6279"/>
                </a:lnTo>
                <a:lnTo>
                  <a:pt x="1648" y="6281"/>
                </a:lnTo>
                <a:lnTo>
                  <a:pt x="1646" y="6281"/>
                </a:lnTo>
                <a:lnTo>
                  <a:pt x="1646" y="6284"/>
                </a:lnTo>
                <a:lnTo>
                  <a:pt x="1645" y="6284"/>
                </a:lnTo>
                <a:lnTo>
                  <a:pt x="1645" y="6287"/>
                </a:lnTo>
                <a:lnTo>
                  <a:pt x="1643" y="6291"/>
                </a:lnTo>
                <a:lnTo>
                  <a:pt x="1641" y="6294"/>
                </a:lnTo>
                <a:lnTo>
                  <a:pt x="1641" y="6296"/>
                </a:lnTo>
                <a:lnTo>
                  <a:pt x="1640" y="6298"/>
                </a:lnTo>
                <a:lnTo>
                  <a:pt x="1640" y="6299"/>
                </a:lnTo>
                <a:lnTo>
                  <a:pt x="1638" y="6301"/>
                </a:lnTo>
                <a:lnTo>
                  <a:pt x="1638" y="6303"/>
                </a:lnTo>
                <a:lnTo>
                  <a:pt x="1636" y="6303"/>
                </a:lnTo>
                <a:lnTo>
                  <a:pt x="1634" y="6305"/>
                </a:lnTo>
                <a:lnTo>
                  <a:pt x="1631" y="6306"/>
                </a:lnTo>
                <a:lnTo>
                  <a:pt x="1631" y="6330"/>
                </a:lnTo>
                <a:lnTo>
                  <a:pt x="1631" y="6333"/>
                </a:lnTo>
                <a:lnTo>
                  <a:pt x="1629" y="6337"/>
                </a:lnTo>
                <a:lnTo>
                  <a:pt x="1629" y="6339"/>
                </a:lnTo>
                <a:lnTo>
                  <a:pt x="1629" y="6347"/>
                </a:lnTo>
                <a:lnTo>
                  <a:pt x="1626" y="6354"/>
                </a:lnTo>
                <a:lnTo>
                  <a:pt x="1624" y="6357"/>
                </a:lnTo>
                <a:lnTo>
                  <a:pt x="1619" y="6361"/>
                </a:lnTo>
                <a:lnTo>
                  <a:pt x="1617" y="6364"/>
                </a:lnTo>
                <a:lnTo>
                  <a:pt x="1612" y="6368"/>
                </a:lnTo>
                <a:lnTo>
                  <a:pt x="1609" y="6369"/>
                </a:lnTo>
                <a:lnTo>
                  <a:pt x="1605" y="6371"/>
                </a:lnTo>
                <a:lnTo>
                  <a:pt x="1604" y="6373"/>
                </a:lnTo>
                <a:lnTo>
                  <a:pt x="1600" y="6374"/>
                </a:lnTo>
                <a:lnTo>
                  <a:pt x="1592" y="6383"/>
                </a:lnTo>
                <a:lnTo>
                  <a:pt x="1590" y="6390"/>
                </a:lnTo>
                <a:lnTo>
                  <a:pt x="1588" y="6393"/>
                </a:lnTo>
                <a:lnTo>
                  <a:pt x="1585" y="6398"/>
                </a:lnTo>
                <a:lnTo>
                  <a:pt x="1583" y="6402"/>
                </a:lnTo>
                <a:lnTo>
                  <a:pt x="1583" y="6405"/>
                </a:lnTo>
                <a:lnTo>
                  <a:pt x="1581" y="6407"/>
                </a:lnTo>
                <a:lnTo>
                  <a:pt x="1581" y="6409"/>
                </a:lnTo>
                <a:lnTo>
                  <a:pt x="1580" y="6410"/>
                </a:lnTo>
                <a:lnTo>
                  <a:pt x="1578" y="6412"/>
                </a:lnTo>
                <a:lnTo>
                  <a:pt x="1578" y="6414"/>
                </a:lnTo>
                <a:lnTo>
                  <a:pt x="1571" y="6417"/>
                </a:lnTo>
                <a:lnTo>
                  <a:pt x="1568" y="6421"/>
                </a:lnTo>
                <a:lnTo>
                  <a:pt x="1566" y="6422"/>
                </a:lnTo>
                <a:lnTo>
                  <a:pt x="1563" y="6426"/>
                </a:lnTo>
                <a:lnTo>
                  <a:pt x="1561" y="6429"/>
                </a:lnTo>
                <a:lnTo>
                  <a:pt x="1559" y="6431"/>
                </a:lnTo>
                <a:lnTo>
                  <a:pt x="1559" y="6434"/>
                </a:lnTo>
                <a:lnTo>
                  <a:pt x="1558" y="6443"/>
                </a:lnTo>
                <a:lnTo>
                  <a:pt x="1556" y="6448"/>
                </a:lnTo>
                <a:lnTo>
                  <a:pt x="1552" y="6455"/>
                </a:lnTo>
                <a:lnTo>
                  <a:pt x="1552" y="6456"/>
                </a:lnTo>
                <a:lnTo>
                  <a:pt x="1551" y="6458"/>
                </a:lnTo>
                <a:lnTo>
                  <a:pt x="1549" y="6463"/>
                </a:lnTo>
                <a:lnTo>
                  <a:pt x="1546" y="6470"/>
                </a:lnTo>
                <a:lnTo>
                  <a:pt x="1542" y="6474"/>
                </a:lnTo>
                <a:lnTo>
                  <a:pt x="1537" y="6480"/>
                </a:lnTo>
                <a:lnTo>
                  <a:pt x="1532" y="6487"/>
                </a:lnTo>
                <a:lnTo>
                  <a:pt x="1530" y="6491"/>
                </a:lnTo>
                <a:lnTo>
                  <a:pt x="1528" y="6496"/>
                </a:lnTo>
                <a:lnTo>
                  <a:pt x="1527" y="6496"/>
                </a:lnTo>
                <a:lnTo>
                  <a:pt x="1527" y="6497"/>
                </a:lnTo>
                <a:lnTo>
                  <a:pt x="1527" y="6499"/>
                </a:lnTo>
                <a:lnTo>
                  <a:pt x="1527" y="6501"/>
                </a:lnTo>
                <a:lnTo>
                  <a:pt x="1528" y="6504"/>
                </a:lnTo>
                <a:lnTo>
                  <a:pt x="1528" y="6506"/>
                </a:lnTo>
                <a:lnTo>
                  <a:pt x="1528" y="6508"/>
                </a:lnTo>
                <a:lnTo>
                  <a:pt x="1527" y="6508"/>
                </a:lnTo>
                <a:lnTo>
                  <a:pt x="1527" y="6509"/>
                </a:lnTo>
                <a:lnTo>
                  <a:pt x="1527" y="6513"/>
                </a:lnTo>
                <a:lnTo>
                  <a:pt x="1525" y="6514"/>
                </a:lnTo>
                <a:lnTo>
                  <a:pt x="1523" y="6518"/>
                </a:lnTo>
                <a:lnTo>
                  <a:pt x="1520" y="6521"/>
                </a:lnTo>
                <a:lnTo>
                  <a:pt x="1520" y="6523"/>
                </a:lnTo>
                <a:lnTo>
                  <a:pt x="1515" y="6525"/>
                </a:lnTo>
                <a:lnTo>
                  <a:pt x="1510" y="6538"/>
                </a:lnTo>
                <a:lnTo>
                  <a:pt x="1503" y="6549"/>
                </a:lnTo>
                <a:lnTo>
                  <a:pt x="1499" y="6555"/>
                </a:lnTo>
                <a:lnTo>
                  <a:pt x="1496" y="6562"/>
                </a:lnTo>
                <a:lnTo>
                  <a:pt x="1494" y="6571"/>
                </a:lnTo>
                <a:lnTo>
                  <a:pt x="1494" y="6579"/>
                </a:lnTo>
                <a:lnTo>
                  <a:pt x="1515" y="6588"/>
                </a:lnTo>
                <a:lnTo>
                  <a:pt x="1525" y="6591"/>
                </a:lnTo>
                <a:lnTo>
                  <a:pt x="1535" y="6593"/>
                </a:lnTo>
                <a:lnTo>
                  <a:pt x="1563" y="6593"/>
                </a:lnTo>
                <a:lnTo>
                  <a:pt x="1564" y="6590"/>
                </a:lnTo>
                <a:lnTo>
                  <a:pt x="1568" y="6588"/>
                </a:lnTo>
                <a:lnTo>
                  <a:pt x="1576" y="6586"/>
                </a:lnTo>
                <a:lnTo>
                  <a:pt x="1581" y="6586"/>
                </a:lnTo>
                <a:lnTo>
                  <a:pt x="1583" y="6583"/>
                </a:lnTo>
                <a:lnTo>
                  <a:pt x="1585" y="6579"/>
                </a:lnTo>
                <a:lnTo>
                  <a:pt x="1585" y="6572"/>
                </a:lnTo>
                <a:lnTo>
                  <a:pt x="1583" y="6562"/>
                </a:lnTo>
                <a:lnTo>
                  <a:pt x="1583" y="6557"/>
                </a:lnTo>
                <a:lnTo>
                  <a:pt x="1583" y="6552"/>
                </a:lnTo>
                <a:lnTo>
                  <a:pt x="1588" y="6552"/>
                </a:lnTo>
                <a:lnTo>
                  <a:pt x="1593" y="6550"/>
                </a:lnTo>
                <a:lnTo>
                  <a:pt x="1595" y="6549"/>
                </a:lnTo>
                <a:lnTo>
                  <a:pt x="1597" y="6545"/>
                </a:lnTo>
                <a:lnTo>
                  <a:pt x="1597" y="6542"/>
                </a:lnTo>
                <a:lnTo>
                  <a:pt x="1599" y="6540"/>
                </a:lnTo>
                <a:lnTo>
                  <a:pt x="1604" y="6538"/>
                </a:lnTo>
                <a:lnTo>
                  <a:pt x="1604" y="6532"/>
                </a:lnTo>
                <a:lnTo>
                  <a:pt x="1607" y="6528"/>
                </a:lnTo>
                <a:lnTo>
                  <a:pt x="1609" y="6523"/>
                </a:lnTo>
                <a:lnTo>
                  <a:pt x="1611" y="6518"/>
                </a:lnTo>
                <a:lnTo>
                  <a:pt x="1619" y="6514"/>
                </a:lnTo>
                <a:lnTo>
                  <a:pt x="1628" y="6511"/>
                </a:lnTo>
                <a:lnTo>
                  <a:pt x="1638" y="6508"/>
                </a:lnTo>
                <a:lnTo>
                  <a:pt x="1645" y="6504"/>
                </a:lnTo>
                <a:lnTo>
                  <a:pt x="1648" y="6494"/>
                </a:lnTo>
                <a:lnTo>
                  <a:pt x="1651" y="6482"/>
                </a:lnTo>
                <a:lnTo>
                  <a:pt x="1653" y="6472"/>
                </a:lnTo>
                <a:lnTo>
                  <a:pt x="1651" y="6456"/>
                </a:lnTo>
                <a:lnTo>
                  <a:pt x="1658" y="6458"/>
                </a:lnTo>
                <a:lnTo>
                  <a:pt x="1662" y="6462"/>
                </a:lnTo>
                <a:lnTo>
                  <a:pt x="1663" y="6465"/>
                </a:lnTo>
                <a:lnTo>
                  <a:pt x="1665" y="6468"/>
                </a:lnTo>
                <a:lnTo>
                  <a:pt x="1665" y="6475"/>
                </a:lnTo>
                <a:lnTo>
                  <a:pt x="1665" y="6484"/>
                </a:lnTo>
                <a:lnTo>
                  <a:pt x="1665" y="6494"/>
                </a:lnTo>
                <a:lnTo>
                  <a:pt x="1662" y="6503"/>
                </a:lnTo>
                <a:lnTo>
                  <a:pt x="1660" y="6509"/>
                </a:lnTo>
                <a:lnTo>
                  <a:pt x="1658" y="6518"/>
                </a:lnTo>
                <a:lnTo>
                  <a:pt x="1662" y="6530"/>
                </a:lnTo>
                <a:lnTo>
                  <a:pt x="1665" y="6538"/>
                </a:lnTo>
                <a:lnTo>
                  <a:pt x="1667" y="6549"/>
                </a:lnTo>
                <a:lnTo>
                  <a:pt x="1667" y="6554"/>
                </a:lnTo>
                <a:lnTo>
                  <a:pt x="1665" y="6559"/>
                </a:lnTo>
                <a:lnTo>
                  <a:pt x="1670" y="6567"/>
                </a:lnTo>
                <a:lnTo>
                  <a:pt x="1674" y="6578"/>
                </a:lnTo>
                <a:lnTo>
                  <a:pt x="1679" y="6586"/>
                </a:lnTo>
                <a:lnTo>
                  <a:pt x="1682" y="6590"/>
                </a:lnTo>
                <a:lnTo>
                  <a:pt x="1686" y="6593"/>
                </a:lnTo>
                <a:lnTo>
                  <a:pt x="1684" y="6601"/>
                </a:lnTo>
                <a:lnTo>
                  <a:pt x="1680" y="6605"/>
                </a:lnTo>
                <a:lnTo>
                  <a:pt x="1677" y="6607"/>
                </a:lnTo>
                <a:lnTo>
                  <a:pt x="1675" y="6603"/>
                </a:lnTo>
                <a:lnTo>
                  <a:pt x="1669" y="6598"/>
                </a:lnTo>
                <a:lnTo>
                  <a:pt x="1663" y="6595"/>
                </a:lnTo>
                <a:lnTo>
                  <a:pt x="1658" y="6593"/>
                </a:lnTo>
                <a:lnTo>
                  <a:pt x="1655" y="6591"/>
                </a:lnTo>
                <a:lnTo>
                  <a:pt x="1653" y="6590"/>
                </a:lnTo>
                <a:lnTo>
                  <a:pt x="1650" y="6586"/>
                </a:lnTo>
                <a:lnTo>
                  <a:pt x="1645" y="6586"/>
                </a:lnTo>
                <a:lnTo>
                  <a:pt x="1646" y="6578"/>
                </a:lnTo>
                <a:lnTo>
                  <a:pt x="1643" y="6572"/>
                </a:lnTo>
                <a:lnTo>
                  <a:pt x="1638" y="6567"/>
                </a:lnTo>
                <a:lnTo>
                  <a:pt x="1631" y="6566"/>
                </a:lnTo>
                <a:lnTo>
                  <a:pt x="1624" y="6566"/>
                </a:lnTo>
                <a:lnTo>
                  <a:pt x="1616" y="6567"/>
                </a:lnTo>
                <a:lnTo>
                  <a:pt x="1609" y="6569"/>
                </a:lnTo>
                <a:lnTo>
                  <a:pt x="1604" y="6572"/>
                </a:lnTo>
                <a:lnTo>
                  <a:pt x="1607" y="6579"/>
                </a:lnTo>
                <a:lnTo>
                  <a:pt x="1612" y="6584"/>
                </a:lnTo>
                <a:lnTo>
                  <a:pt x="1621" y="6586"/>
                </a:lnTo>
                <a:lnTo>
                  <a:pt x="1631" y="6586"/>
                </a:lnTo>
                <a:lnTo>
                  <a:pt x="1633" y="6595"/>
                </a:lnTo>
                <a:lnTo>
                  <a:pt x="1636" y="6601"/>
                </a:lnTo>
                <a:lnTo>
                  <a:pt x="1640" y="6607"/>
                </a:lnTo>
                <a:lnTo>
                  <a:pt x="1645" y="6610"/>
                </a:lnTo>
                <a:lnTo>
                  <a:pt x="1650" y="6613"/>
                </a:lnTo>
                <a:lnTo>
                  <a:pt x="1655" y="6618"/>
                </a:lnTo>
                <a:lnTo>
                  <a:pt x="1658" y="6625"/>
                </a:lnTo>
                <a:lnTo>
                  <a:pt x="1658" y="6634"/>
                </a:lnTo>
                <a:lnTo>
                  <a:pt x="1663" y="6634"/>
                </a:lnTo>
                <a:lnTo>
                  <a:pt x="1669" y="6636"/>
                </a:lnTo>
                <a:lnTo>
                  <a:pt x="1670" y="6637"/>
                </a:lnTo>
                <a:lnTo>
                  <a:pt x="1672" y="6641"/>
                </a:lnTo>
                <a:lnTo>
                  <a:pt x="1692" y="6641"/>
                </a:lnTo>
                <a:lnTo>
                  <a:pt x="1694" y="6644"/>
                </a:lnTo>
                <a:lnTo>
                  <a:pt x="1698" y="6646"/>
                </a:lnTo>
                <a:lnTo>
                  <a:pt x="1699" y="6644"/>
                </a:lnTo>
                <a:lnTo>
                  <a:pt x="1699" y="6641"/>
                </a:lnTo>
                <a:lnTo>
                  <a:pt x="1709" y="6646"/>
                </a:lnTo>
                <a:lnTo>
                  <a:pt x="1720" y="6651"/>
                </a:lnTo>
                <a:lnTo>
                  <a:pt x="1732" y="6654"/>
                </a:lnTo>
                <a:lnTo>
                  <a:pt x="1738" y="6654"/>
                </a:lnTo>
                <a:lnTo>
                  <a:pt x="1747" y="6654"/>
                </a:lnTo>
                <a:lnTo>
                  <a:pt x="1747" y="6661"/>
                </a:lnTo>
                <a:lnTo>
                  <a:pt x="1747" y="6665"/>
                </a:lnTo>
                <a:lnTo>
                  <a:pt x="1750" y="6668"/>
                </a:lnTo>
                <a:lnTo>
                  <a:pt x="1754" y="6668"/>
                </a:lnTo>
                <a:lnTo>
                  <a:pt x="1764" y="6668"/>
                </a:lnTo>
                <a:lnTo>
                  <a:pt x="1774" y="6668"/>
                </a:lnTo>
                <a:lnTo>
                  <a:pt x="1779" y="6676"/>
                </a:lnTo>
                <a:lnTo>
                  <a:pt x="1781" y="6685"/>
                </a:lnTo>
                <a:lnTo>
                  <a:pt x="1784" y="6694"/>
                </a:lnTo>
                <a:lnTo>
                  <a:pt x="1788" y="6702"/>
                </a:lnTo>
                <a:lnTo>
                  <a:pt x="1836" y="6702"/>
                </a:lnTo>
                <a:lnTo>
                  <a:pt x="1841" y="6704"/>
                </a:lnTo>
                <a:lnTo>
                  <a:pt x="1846" y="6702"/>
                </a:lnTo>
                <a:lnTo>
                  <a:pt x="1849" y="6700"/>
                </a:lnTo>
                <a:lnTo>
                  <a:pt x="1851" y="6697"/>
                </a:lnTo>
                <a:lnTo>
                  <a:pt x="1858" y="6690"/>
                </a:lnTo>
                <a:lnTo>
                  <a:pt x="1861" y="6687"/>
                </a:lnTo>
                <a:lnTo>
                  <a:pt x="1865" y="6685"/>
                </a:lnTo>
                <a:lnTo>
                  <a:pt x="1868" y="6683"/>
                </a:lnTo>
                <a:lnTo>
                  <a:pt x="1873" y="6680"/>
                </a:lnTo>
                <a:lnTo>
                  <a:pt x="1877" y="6675"/>
                </a:lnTo>
                <a:lnTo>
                  <a:pt x="1887" y="6676"/>
                </a:lnTo>
                <a:lnTo>
                  <a:pt x="1894" y="6676"/>
                </a:lnTo>
                <a:lnTo>
                  <a:pt x="1899" y="6673"/>
                </a:lnTo>
                <a:lnTo>
                  <a:pt x="1904" y="6671"/>
                </a:lnTo>
                <a:lnTo>
                  <a:pt x="1912" y="6665"/>
                </a:lnTo>
                <a:lnTo>
                  <a:pt x="1917" y="6661"/>
                </a:lnTo>
                <a:lnTo>
                  <a:pt x="1924" y="6661"/>
                </a:lnTo>
                <a:lnTo>
                  <a:pt x="1931" y="6661"/>
                </a:lnTo>
                <a:lnTo>
                  <a:pt x="1935" y="6661"/>
                </a:lnTo>
                <a:lnTo>
                  <a:pt x="1941" y="6666"/>
                </a:lnTo>
                <a:lnTo>
                  <a:pt x="1948" y="6670"/>
                </a:lnTo>
                <a:lnTo>
                  <a:pt x="1953" y="6670"/>
                </a:lnTo>
                <a:lnTo>
                  <a:pt x="1958" y="6668"/>
                </a:lnTo>
                <a:lnTo>
                  <a:pt x="1964" y="6676"/>
                </a:lnTo>
                <a:lnTo>
                  <a:pt x="1967" y="6680"/>
                </a:lnTo>
                <a:lnTo>
                  <a:pt x="1972" y="6682"/>
                </a:lnTo>
                <a:lnTo>
                  <a:pt x="1974" y="6690"/>
                </a:lnTo>
                <a:lnTo>
                  <a:pt x="1975" y="6695"/>
                </a:lnTo>
                <a:lnTo>
                  <a:pt x="1981" y="6700"/>
                </a:lnTo>
                <a:lnTo>
                  <a:pt x="1984" y="6704"/>
                </a:lnTo>
                <a:lnTo>
                  <a:pt x="1989" y="6707"/>
                </a:lnTo>
                <a:lnTo>
                  <a:pt x="1993" y="6712"/>
                </a:lnTo>
                <a:lnTo>
                  <a:pt x="1994" y="6719"/>
                </a:lnTo>
                <a:lnTo>
                  <a:pt x="1993" y="6729"/>
                </a:lnTo>
                <a:lnTo>
                  <a:pt x="2011" y="6733"/>
                </a:lnTo>
                <a:lnTo>
                  <a:pt x="2028" y="6736"/>
                </a:lnTo>
                <a:lnTo>
                  <a:pt x="2061" y="6743"/>
                </a:lnTo>
                <a:lnTo>
                  <a:pt x="2062" y="6748"/>
                </a:lnTo>
                <a:lnTo>
                  <a:pt x="2061" y="6753"/>
                </a:lnTo>
                <a:lnTo>
                  <a:pt x="2059" y="6755"/>
                </a:lnTo>
                <a:lnTo>
                  <a:pt x="2056" y="6757"/>
                </a:lnTo>
                <a:lnTo>
                  <a:pt x="2047" y="6760"/>
                </a:lnTo>
                <a:lnTo>
                  <a:pt x="2044" y="6762"/>
                </a:lnTo>
                <a:lnTo>
                  <a:pt x="2040" y="6763"/>
                </a:lnTo>
                <a:lnTo>
                  <a:pt x="2035" y="6767"/>
                </a:lnTo>
                <a:lnTo>
                  <a:pt x="2027" y="6770"/>
                </a:lnTo>
                <a:lnTo>
                  <a:pt x="2023" y="6772"/>
                </a:lnTo>
                <a:lnTo>
                  <a:pt x="2018" y="6772"/>
                </a:lnTo>
                <a:lnTo>
                  <a:pt x="2015" y="6774"/>
                </a:lnTo>
                <a:lnTo>
                  <a:pt x="2013" y="6777"/>
                </a:lnTo>
                <a:lnTo>
                  <a:pt x="1989" y="6770"/>
                </a:lnTo>
                <a:lnTo>
                  <a:pt x="1975" y="6770"/>
                </a:lnTo>
                <a:lnTo>
                  <a:pt x="1958" y="6770"/>
                </a:lnTo>
                <a:lnTo>
                  <a:pt x="1958" y="6763"/>
                </a:lnTo>
                <a:lnTo>
                  <a:pt x="1957" y="6763"/>
                </a:lnTo>
                <a:lnTo>
                  <a:pt x="1955" y="6762"/>
                </a:lnTo>
                <a:lnTo>
                  <a:pt x="1955" y="6760"/>
                </a:lnTo>
                <a:lnTo>
                  <a:pt x="1957" y="6760"/>
                </a:lnTo>
                <a:lnTo>
                  <a:pt x="1958" y="6763"/>
                </a:lnTo>
                <a:lnTo>
                  <a:pt x="1967" y="6763"/>
                </a:lnTo>
                <a:lnTo>
                  <a:pt x="1972" y="6760"/>
                </a:lnTo>
                <a:lnTo>
                  <a:pt x="1977" y="6755"/>
                </a:lnTo>
                <a:lnTo>
                  <a:pt x="1979" y="6750"/>
                </a:lnTo>
                <a:lnTo>
                  <a:pt x="1979" y="6748"/>
                </a:lnTo>
                <a:lnTo>
                  <a:pt x="1977" y="6746"/>
                </a:lnTo>
                <a:lnTo>
                  <a:pt x="1972" y="6743"/>
                </a:lnTo>
                <a:lnTo>
                  <a:pt x="1958" y="6743"/>
                </a:lnTo>
                <a:lnTo>
                  <a:pt x="1950" y="6738"/>
                </a:lnTo>
                <a:lnTo>
                  <a:pt x="1945" y="6736"/>
                </a:lnTo>
                <a:lnTo>
                  <a:pt x="1938" y="6736"/>
                </a:lnTo>
                <a:lnTo>
                  <a:pt x="1943" y="6745"/>
                </a:lnTo>
                <a:lnTo>
                  <a:pt x="1945" y="6750"/>
                </a:lnTo>
                <a:lnTo>
                  <a:pt x="1945" y="6757"/>
                </a:lnTo>
                <a:lnTo>
                  <a:pt x="1940" y="6753"/>
                </a:lnTo>
                <a:lnTo>
                  <a:pt x="1933" y="6751"/>
                </a:lnTo>
                <a:lnTo>
                  <a:pt x="1916" y="6750"/>
                </a:lnTo>
                <a:lnTo>
                  <a:pt x="1895" y="6750"/>
                </a:lnTo>
                <a:lnTo>
                  <a:pt x="1877" y="6750"/>
                </a:lnTo>
                <a:lnTo>
                  <a:pt x="1870" y="6750"/>
                </a:lnTo>
                <a:lnTo>
                  <a:pt x="1865" y="6751"/>
                </a:lnTo>
                <a:lnTo>
                  <a:pt x="1861" y="6755"/>
                </a:lnTo>
                <a:lnTo>
                  <a:pt x="1858" y="6758"/>
                </a:lnTo>
                <a:lnTo>
                  <a:pt x="1854" y="6762"/>
                </a:lnTo>
                <a:lnTo>
                  <a:pt x="1851" y="6763"/>
                </a:lnTo>
                <a:lnTo>
                  <a:pt x="1844" y="6765"/>
                </a:lnTo>
                <a:lnTo>
                  <a:pt x="1836" y="6763"/>
                </a:lnTo>
                <a:lnTo>
                  <a:pt x="1831" y="6765"/>
                </a:lnTo>
                <a:lnTo>
                  <a:pt x="1825" y="6769"/>
                </a:lnTo>
                <a:lnTo>
                  <a:pt x="1815" y="6775"/>
                </a:lnTo>
                <a:lnTo>
                  <a:pt x="1812" y="6777"/>
                </a:lnTo>
                <a:lnTo>
                  <a:pt x="1803" y="6777"/>
                </a:lnTo>
                <a:lnTo>
                  <a:pt x="1798" y="6779"/>
                </a:lnTo>
                <a:lnTo>
                  <a:pt x="1796" y="6784"/>
                </a:lnTo>
                <a:lnTo>
                  <a:pt x="1796" y="6787"/>
                </a:lnTo>
                <a:lnTo>
                  <a:pt x="1798" y="6798"/>
                </a:lnTo>
                <a:lnTo>
                  <a:pt x="1796" y="6801"/>
                </a:lnTo>
                <a:lnTo>
                  <a:pt x="1795" y="6804"/>
                </a:lnTo>
                <a:lnTo>
                  <a:pt x="1795" y="6808"/>
                </a:lnTo>
                <a:lnTo>
                  <a:pt x="1796" y="6815"/>
                </a:lnTo>
                <a:lnTo>
                  <a:pt x="1800" y="6816"/>
                </a:lnTo>
                <a:lnTo>
                  <a:pt x="1802" y="6818"/>
                </a:lnTo>
                <a:lnTo>
                  <a:pt x="1802" y="6825"/>
                </a:lnTo>
                <a:lnTo>
                  <a:pt x="1802" y="6832"/>
                </a:lnTo>
                <a:lnTo>
                  <a:pt x="1805" y="6837"/>
                </a:lnTo>
                <a:lnTo>
                  <a:pt x="1808" y="6838"/>
                </a:lnTo>
                <a:lnTo>
                  <a:pt x="1805" y="6845"/>
                </a:lnTo>
                <a:lnTo>
                  <a:pt x="1800" y="6852"/>
                </a:lnTo>
                <a:lnTo>
                  <a:pt x="1793" y="6859"/>
                </a:lnTo>
                <a:lnTo>
                  <a:pt x="1786" y="6862"/>
                </a:lnTo>
                <a:lnTo>
                  <a:pt x="1778" y="6867"/>
                </a:lnTo>
                <a:lnTo>
                  <a:pt x="1769" y="6869"/>
                </a:lnTo>
                <a:lnTo>
                  <a:pt x="1759" y="6871"/>
                </a:lnTo>
                <a:lnTo>
                  <a:pt x="1747" y="6873"/>
                </a:lnTo>
                <a:lnTo>
                  <a:pt x="1740" y="6873"/>
                </a:lnTo>
                <a:lnTo>
                  <a:pt x="1732" y="6867"/>
                </a:lnTo>
                <a:lnTo>
                  <a:pt x="1723" y="6861"/>
                </a:lnTo>
                <a:lnTo>
                  <a:pt x="1713" y="6854"/>
                </a:lnTo>
                <a:lnTo>
                  <a:pt x="1708" y="6852"/>
                </a:lnTo>
                <a:lnTo>
                  <a:pt x="1699" y="6852"/>
                </a:lnTo>
                <a:lnTo>
                  <a:pt x="1696" y="6852"/>
                </a:lnTo>
                <a:lnTo>
                  <a:pt x="1692" y="6854"/>
                </a:lnTo>
                <a:lnTo>
                  <a:pt x="1691" y="6857"/>
                </a:lnTo>
                <a:lnTo>
                  <a:pt x="1689" y="6861"/>
                </a:lnTo>
                <a:lnTo>
                  <a:pt x="1686" y="6869"/>
                </a:lnTo>
                <a:lnTo>
                  <a:pt x="1684" y="6871"/>
                </a:lnTo>
                <a:lnTo>
                  <a:pt x="1679" y="6873"/>
                </a:lnTo>
                <a:lnTo>
                  <a:pt x="1679" y="6888"/>
                </a:lnTo>
                <a:lnTo>
                  <a:pt x="1680" y="6903"/>
                </a:lnTo>
                <a:lnTo>
                  <a:pt x="1686" y="6927"/>
                </a:lnTo>
                <a:lnTo>
                  <a:pt x="1679" y="6927"/>
                </a:lnTo>
                <a:lnTo>
                  <a:pt x="1674" y="6927"/>
                </a:lnTo>
                <a:lnTo>
                  <a:pt x="1665" y="6924"/>
                </a:lnTo>
                <a:lnTo>
                  <a:pt x="1658" y="6917"/>
                </a:lnTo>
                <a:lnTo>
                  <a:pt x="1651" y="6910"/>
                </a:lnTo>
                <a:lnTo>
                  <a:pt x="1646" y="6903"/>
                </a:lnTo>
                <a:lnTo>
                  <a:pt x="1640" y="6896"/>
                </a:lnTo>
                <a:lnTo>
                  <a:pt x="1631" y="6893"/>
                </a:lnTo>
                <a:lnTo>
                  <a:pt x="1624" y="6893"/>
                </a:lnTo>
                <a:lnTo>
                  <a:pt x="1617" y="6893"/>
                </a:lnTo>
                <a:lnTo>
                  <a:pt x="1612" y="6895"/>
                </a:lnTo>
                <a:lnTo>
                  <a:pt x="1609" y="6896"/>
                </a:lnTo>
                <a:lnTo>
                  <a:pt x="1607" y="6900"/>
                </a:lnTo>
                <a:lnTo>
                  <a:pt x="1605" y="6905"/>
                </a:lnTo>
                <a:lnTo>
                  <a:pt x="1604" y="6915"/>
                </a:lnTo>
                <a:lnTo>
                  <a:pt x="1604" y="6927"/>
                </a:lnTo>
                <a:lnTo>
                  <a:pt x="1604" y="6936"/>
                </a:lnTo>
                <a:lnTo>
                  <a:pt x="1600" y="6943"/>
                </a:lnTo>
                <a:lnTo>
                  <a:pt x="1597" y="6951"/>
                </a:lnTo>
                <a:lnTo>
                  <a:pt x="1597" y="6960"/>
                </a:lnTo>
                <a:lnTo>
                  <a:pt x="1597" y="6961"/>
                </a:lnTo>
                <a:lnTo>
                  <a:pt x="1599" y="6970"/>
                </a:lnTo>
                <a:lnTo>
                  <a:pt x="1604" y="6977"/>
                </a:lnTo>
                <a:lnTo>
                  <a:pt x="1609" y="6984"/>
                </a:lnTo>
                <a:lnTo>
                  <a:pt x="1616" y="6989"/>
                </a:lnTo>
                <a:lnTo>
                  <a:pt x="1619" y="6989"/>
                </a:lnTo>
                <a:lnTo>
                  <a:pt x="1624" y="6992"/>
                </a:lnTo>
                <a:lnTo>
                  <a:pt x="1628" y="6994"/>
                </a:lnTo>
                <a:lnTo>
                  <a:pt x="1629" y="6997"/>
                </a:lnTo>
                <a:lnTo>
                  <a:pt x="1631" y="7002"/>
                </a:lnTo>
                <a:lnTo>
                  <a:pt x="1631" y="7050"/>
                </a:lnTo>
                <a:lnTo>
                  <a:pt x="1638" y="7054"/>
                </a:lnTo>
                <a:lnTo>
                  <a:pt x="1645" y="7059"/>
                </a:lnTo>
                <a:lnTo>
                  <a:pt x="1648" y="7064"/>
                </a:lnTo>
                <a:lnTo>
                  <a:pt x="1651" y="7071"/>
                </a:lnTo>
                <a:lnTo>
                  <a:pt x="1658" y="7071"/>
                </a:lnTo>
                <a:lnTo>
                  <a:pt x="1663" y="7072"/>
                </a:lnTo>
                <a:lnTo>
                  <a:pt x="1667" y="7074"/>
                </a:lnTo>
                <a:lnTo>
                  <a:pt x="1670" y="7077"/>
                </a:lnTo>
                <a:lnTo>
                  <a:pt x="1672" y="7081"/>
                </a:lnTo>
                <a:lnTo>
                  <a:pt x="1672" y="7086"/>
                </a:lnTo>
                <a:lnTo>
                  <a:pt x="1672" y="7098"/>
                </a:lnTo>
                <a:lnTo>
                  <a:pt x="1672" y="7101"/>
                </a:lnTo>
                <a:lnTo>
                  <a:pt x="1669" y="7103"/>
                </a:lnTo>
                <a:lnTo>
                  <a:pt x="1663" y="7106"/>
                </a:lnTo>
                <a:lnTo>
                  <a:pt x="1657" y="7108"/>
                </a:lnTo>
                <a:lnTo>
                  <a:pt x="1651" y="7112"/>
                </a:lnTo>
                <a:lnTo>
                  <a:pt x="1646" y="7112"/>
                </a:lnTo>
                <a:lnTo>
                  <a:pt x="1641" y="7112"/>
                </a:lnTo>
                <a:lnTo>
                  <a:pt x="1640" y="7113"/>
                </a:lnTo>
                <a:lnTo>
                  <a:pt x="1636" y="7117"/>
                </a:lnTo>
                <a:lnTo>
                  <a:pt x="1633" y="7122"/>
                </a:lnTo>
                <a:lnTo>
                  <a:pt x="1629" y="7125"/>
                </a:lnTo>
                <a:lnTo>
                  <a:pt x="1624" y="7125"/>
                </a:lnTo>
                <a:lnTo>
                  <a:pt x="1622" y="7134"/>
                </a:lnTo>
                <a:lnTo>
                  <a:pt x="1622" y="7137"/>
                </a:lnTo>
                <a:lnTo>
                  <a:pt x="1617" y="7139"/>
                </a:lnTo>
                <a:lnTo>
                  <a:pt x="1616" y="7147"/>
                </a:lnTo>
                <a:lnTo>
                  <a:pt x="1616" y="7151"/>
                </a:lnTo>
                <a:lnTo>
                  <a:pt x="1611" y="7152"/>
                </a:lnTo>
                <a:lnTo>
                  <a:pt x="1612" y="7169"/>
                </a:lnTo>
                <a:lnTo>
                  <a:pt x="1614" y="7176"/>
                </a:lnTo>
                <a:lnTo>
                  <a:pt x="1616" y="7178"/>
                </a:lnTo>
                <a:lnTo>
                  <a:pt x="1617" y="7180"/>
                </a:lnTo>
                <a:lnTo>
                  <a:pt x="1616" y="7183"/>
                </a:lnTo>
                <a:lnTo>
                  <a:pt x="1614" y="7188"/>
                </a:lnTo>
                <a:lnTo>
                  <a:pt x="1612" y="7195"/>
                </a:lnTo>
                <a:lnTo>
                  <a:pt x="1612" y="7204"/>
                </a:lnTo>
                <a:lnTo>
                  <a:pt x="1611" y="7214"/>
                </a:lnTo>
                <a:lnTo>
                  <a:pt x="1611" y="7217"/>
                </a:lnTo>
                <a:lnTo>
                  <a:pt x="1607" y="7219"/>
                </a:lnTo>
                <a:lnTo>
                  <a:pt x="1605" y="7219"/>
                </a:lnTo>
                <a:lnTo>
                  <a:pt x="1604" y="7221"/>
                </a:lnTo>
                <a:lnTo>
                  <a:pt x="1602" y="7226"/>
                </a:lnTo>
                <a:lnTo>
                  <a:pt x="1602" y="7231"/>
                </a:lnTo>
                <a:lnTo>
                  <a:pt x="1604" y="7243"/>
                </a:lnTo>
                <a:lnTo>
                  <a:pt x="1602" y="7243"/>
                </a:lnTo>
                <a:lnTo>
                  <a:pt x="1602" y="7253"/>
                </a:lnTo>
                <a:lnTo>
                  <a:pt x="1600" y="7256"/>
                </a:lnTo>
                <a:lnTo>
                  <a:pt x="1597" y="7262"/>
                </a:lnTo>
                <a:lnTo>
                  <a:pt x="1595" y="7263"/>
                </a:lnTo>
                <a:lnTo>
                  <a:pt x="1592" y="7265"/>
                </a:lnTo>
                <a:lnTo>
                  <a:pt x="1588" y="7265"/>
                </a:lnTo>
                <a:lnTo>
                  <a:pt x="1585" y="7265"/>
                </a:lnTo>
                <a:lnTo>
                  <a:pt x="1581" y="7267"/>
                </a:lnTo>
                <a:lnTo>
                  <a:pt x="1559" y="7272"/>
                </a:lnTo>
                <a:lnTo>
                  <a:pt x="1558" y="7272"/>
                </a:lnTo>
                <a:lnTo>
                  <a:pt x="1549" y="7275"/>
                </a:lnTo>
                <a:lnTo>
                  <a:pt x="1546" y="7275"/>
                </a:lnTo>
                <a:lnTo>
                  <a:pt x="1539" y="7277"/>
                </a:lnTo>
                <a:lnTo>
                  <a:pt x="1534" y="7279"/>
                </a:lnTo>
                <a:lnTo>
                  <a:pt x="1528" y="7280"/>
                </a:lnTo>
                <a:lnTo>
                  <a:pt x="1523" y="7282"/>
                </a:lnTo>
                <a:lnTo>
                  <a:pt x="1518" y="7285"/>
                </a:lnTo>
                <a:lnTo>
                  <a:pt x="1513" y="7287"/>
                </a:lnTo>
                <a:lnTo>
                  <a:pt x="1508" y="7289"/>
                </a:lnTo>
                <a:lnTo>
                  <a:pt x="1503" y="7291"/>
                </a:lnTo>
                <a:lnTo>
                  <a:pt x="1498" y="7294"/>
                </a:lnTo>
                <a:lnTo>
                  <a:pt x="1491" y="7299"/>
                </a:lnTo>
                <a:lnTo>
                  <a:pt x="1481" y="7306"/>
                </a:lnTo>
                <a:lnTo>
                  <a:pt x="1472" y="7314"/>
                </a:lnTo>
                <a:lnTo>
                  <a:pt x="1469" y="7316"/>
                </a:lnTo>
                <a:lnTo>
                  <a:pt x="1465" y="7321"/>
                </a:lnTo>
                <a:lnTo>
                  <a:pt x="1465" y="7323"/>
                </a:lnTo>
                <a:lnTo>
                  <a:pt x="1464" y="7330"/>
                </a:lnTo>
                <a:lnTo>
                  <a:pt x="1462" y="7335"/>
                </a:lnTo>
                <a:lnTo>
                  <a:pt x="1460" y="7340"/>
                </a:lnTo>
                <a:lnTo>
                  <a:pt x="1459" y="7345"/>
                </a:lnTo>
                <a:lnTo>
                  <a:pt x="1460" y="7345"/>
                </a:lnTo>
                <a:lnTo>
                  <a:pt x="1462" y="7345"/>
                </a:lnTo>
                <a:lnTo>
                  <a:pt x="1469" y="7350"/>
                </a:lnTo>
                <a:lnTo>
                  <a:pt x="1477" y="7357"/>
                </a:lnTo>
                <a:lnTo>
                  <a:pt x="1481" y="7359"/>
                </a:lnTo>
                <a:lnTo>
                  <a:pt x="1484" y="7360"/>
                </a:lnTo>
                <a:lnTo>
                  <a:pt x="1489" y="7360"/>
                </a:lnTo>
                <a:lnTo>
                  <a:pt x="1493" y="7359"/>
                </a:lnTo>
                <a:lnTo>
                  <a:pt x="1496" y="7359"/>
                </a:lnTo>
                <a:lnTo>
                  <a:pt x="1510" y="7360"/>
                </a:lnTo>
                <a:lnTo>
                  <a:pt x="1511" y="7364"/>
                </a:lnTo>
                <a:lnTo>
                  <a:pt x="1513" y="7366"/>
                </a:lnTo>
                <a:lnTo>
                  <a:pt x="1515" y="7367"/>
                </a:lnTo>
                <a:lnTo>
                  <a:pt x="1518" y="7374"/>
                </a:lnTo>
                <a:lnTo>
                  <a:pt x="1520" y="7376"/>
                </a:lnTo>
                <a:lnTo>
                  <a:pt x="1527" y="7381"/>
                </a:lnTo>
                <a:lnTo>
                  <a:pt x="1532" y="7384"/>
                </a:lnTo>
                <a:lnTo>
                  <a:pt x="1539" y="7388"/>
                </a:lnTo>
                <a:lnTo>
                  <a:pt x="1544" y="7389"/>
                </a:lnTo>
                <a:lnTo>
                  <a:pt x="1549" y="7395"/>
                </a:lnTo>
                <a:lnTo>
                  <a:pt x="1556" y="7401"/>
                </a:lnTo>
                <a:lnTo>
                  <a:pt x="1561" y="7410"/>
                </a:lnTo>
                <a:lnTo>
                  <a:pt x="1571" y="7427"/>
                </a:lnTo>
                <a:lnTo>
                  <a:pt x="1590" y="7456"/>
                </a:lnTo>
                <a:lnTo>
                  <a:pt x="1595" y="7465"/>
                </a:lnTo>
                <a:lnTo>
                  <a:pt x="1597" y="7473"/>
                </a:lnTo>
                <a:lnTo>
                  <a:pt x="1602" y="7490"/>
                </a:lnTo>
                <a:lnTo>
                  <a:pt x="1605" y="7502"/>
                </a:lnTo>
                <a:lnTo>
                  <a:pt x="1611" y="7514"/>
                </a:lnTo>
                <a:lnTo>
                  <a:pt x="1616" y="7528"/>
                </a:lnTo>
                <a:lnTo>
                  <a:pt x="1617" y="7535"/>
                </a:lnTo>
                <a:lnTo>
                  <a:pt x="1621" y="7540"/>
                </a:lnTo>
                <a:lnTo>
                  <a:pt x="1626" y="7552"/>
                </a:lnTo>
                <a:lnTo>
                  <a:pt x="1628" y="7557"/>
                </a:lnTo>
                <a:lnTo>
                  <a:pt x="1629" y="7564"/>
                </a:lnTo>
                <a:lnTo>
                  <a:pt x="1629" y="7577"/>
                </a:lnTo>
                <a:lnTo>
                  <a:pt x="1629" y="7582"/>
                </a:lnTo>
                <a:lnTo>
                  <a:pt x="1633" y="7589"/>
                </a:lnTo>
                <a:lnTo>
                  <a:pt x="1641" y="7599"/>
                </a:lnTo>
                <a:lnTo>
                  <a:pt x="1645" y="7605"/>
                </a:lnTo>
                <a:lnTo>
                  <a:pt x="1646" y="7611"/>
                </a:lnTo>
                <a:lnTo>
                  <a:pt x="1655" y="7634"/>
                </a:lnTo>
                <a:lnTo>
                  <a:pt x="1650" y="7634"/>
                </a:lnTo>
                <a:lnTo>
                  <a:pt x="1645" y="7634"/>
                </a:lnTo>
                <a:lnTo>
                  <a:pt x="1640" y="7632"/>
                </a:lnTo>
                <a:lnTo>
                  <a:pt x="1634" y="7634"/>
                </a:lnTo>
                <a:lnTo>
                  <a:pt x="1624" y="7637"/>
                </a:lnTo>
                <a:lnTo>
                  <a:pt x="1629" y="7639"/>
                </a:lnTo>
                <a:lnTo>
                  <a:pt x="1631" y="7644"/>
                </a:lnTo>
                <a:lnTo>
                  <a:pt x="1633" y="7651"/>
                </a:lnTo>
                <a:lnTo>
                  <a:pt x="1631" y="7657"/>
                </a:lnTo>
                <a:lnTo>
                  <a:pt x="1638" y="7659"/>
                </a:lnTo>
                <a:lnTo>
                  <a:pt x="1645" y="7661"/>
                </a:lnTo>
                <a:lnTo>
                  <a:pt x="1648" y="7662"/>
                </a:lnTo>
                <a:lnTo>
                  <a:pt x="1653" y="7668"/>
                </a:lnTo>
                <a:lnTo>
                  <a:pt x="1660" y="7676"/>
                </a:lnTo>
                <a:lnTo>
                  <a:pt x="1665" y="7685"/>
                </a:lnTo>
                <a:lnTo>
                  <a:pt x="1672" y="7698"/>
                </a:lnTo>
                <a:lnTo>
                  <a:pt x="1675" y="7705"/>
                </a:lnTo>
                <a:lnTo>
                  <a:pt x="1679" y="7712"/>
                </a:lnTo>
                <a:lnTo>
                  <a:pt x="1682" y="7719"/>
                </a:lnTo>
                <a:lnTo>
                  <a:pt x="1684" y="7722"/>
                </a:lnTo>
                <a:lnTo>
                  <a:pt x="1686" y="7726"/>
                </a:lnTo>
                <a:lnTo>
                  <a:pt x="1689" y="7726"/>
                </a:lnTo>
                <a:lnTo>
                  <a:pt x="1692" y="7726"/>
                </a:lnTo>
                <a:lnTo>
                  <a:pt x="1698" y="7726"/>
                </a:lnTo>
                <a:lnTo>
                  <a:pt x="1699" y="7726"/>
                </a:lnTo>
                <a:lnTo>
                  <a:pt x="1701" y="7727"/>
                </a:lnTo>
                <a:lnTo>
                  <a:pt x="1701" y="7731"/>
                </a:lnTo>
                <a:lnTo>
                  <a:pt x="1703" y="7732"/>
                </a:lnTo>
                <a:lnTo>
                  <a:pt x="1706" y="7732"/>
                </a:lnTo>
                <a:lnTo>
                  <a:pt x="1706" y="7739"/>
                </a:lnTo>
                <a:lnTo>
                  <a:pt x="1708" y="7743"/>
                </a:lnTo>
                <a:lnTo>
                  <a:pt x="1711" y="7746"/>
                </a:lnTo>
                <a:lnTo>
                  <a:pt x="1715" y="7748"/>
                </a:lnTo>
                <a:lnTo>
                  <a:pt x="1720" y="7749"/>
                </a:lnTo>
                <a:lnTo>
                  <a:pt x="1721" y="7753"/>
                </a:lnTo>
                <a:lnTo>
                  <a:pt x="1723" y="7758"/>
                </a:lnTo>
                <a:lnTo>
                  <a:pt x="1720" y="7766"/>
                </a:lnTo>
                <a:lnTo>
                  <a:pt x="1692" y="7766"/>
                </a:lnTo>
                <a:lnTo>
                  <a:pt x="1692" y="7770"/>
                </a:lnTo>
                <a:lnTo>
                  <a:pt x="1691" y="7772"/>
                </a:lnTo>
                <a:lnTo>
                  <a:pt x="1687" y="7773"/>
                </a:lnTo>
                <a:lnTo>
                  <a:pt x="1682" y="7777"/>
                </a:lnTo>
                <a:lnTo>
                  <a:pt x="1680" y="7778"/>
                </a:lnTo>
                <a:lnTo>
                  <a:pt x="1679" y="7780"/>
                </a:lnTo>
                <a:lnTo>
                  <a:pt x="1692" y="7780"/>
                </a:lnTo>
                <a:lnTo>
                  <a:pt x="1698" y="7784"/>
                </a:lnTo>
                <a:lnTo>
                  <a:pt x="1699" y="7785"/>
                </a:lnTo>
                <a:lnTo>
                  <a:pt x="1699" y="7787"/>
                </a:lnTo>
                <a:lnTo>
                  <a:pt x="1699" y="7802"/>
                </a:lnTo>
                <a:lnTo>
                  <a:pt x="1701" y="7818"/>
                </a:lnTo>
                <a:lnTo>
                  <a:pt x="1706" y="7842"/>
                </a:lnTo>
                <a:lnTo>
                  <a:pt x="1706" y="7847"/>
                </a:lnTo>
                <a:lnTo>
                  <a:pt x="1703" y="7850"/>
                </a:lnTo>
                <a:lnTo>
                  <a:pt x="1696" y="7855"/>
                </a:lnTo>
                <a:lnTo>
                  <a:pt x="1691" y="7860"/>
                </a:lnTo>
                <a:lnTo>
                  <a:pt x="1687" y="7864"/>
                </a:lnTo>
                <a:lnTo>
                  <a:pt x="1686" y="7869"/>
                </a:lnTo>
                <a:lnTo>
                  <a:pt x="1686" y="7874"/>
                </a:lnTo>
                <a:lnTo>
                  <a:pt x="1684" y="7879"/>
                </a:lnTo>
                <a:lnTo>
                  <a:pt x="1680" y="7888"/>
                </a:lnTo>
                <a:lnTo>
                  <a:pt x="1679" y="7896"/>
                </a:lnTo>
                <a:lnTo>
                  <a:pt x="1679" y="7903"/>
                </a:lnTo>
                <a:lnTo>
                  <a:pt x="1679" y="7910"/>
                </a:lnTo>
                <a:lnTo>
                  <a:pt x="1706" y="7917"/>
                </a:lnTo>
                <a:lnTo>
                  <a:pt x="1733" y="7923"/>
                </a:lnTo>
                <a:lnTo>
                  <a:pt x="1733" y="7951"/>
                </a:lnTo>
                <a:lnTo>
                  <a:pt x="1738" y="7952"/>
                </a:lnTo>
                <a:lnTo>
                  <a:pt x="1742" y="7954"/>
                </a:lnTo>
                <a:lnTo>
                  <a:pt x="1744" y="7956"/>
                </a:lnTo>
                <a:lnTo>
                  <a:pt x="1747" y="7957"/>
                </a:lnTo>
                <a:lnTo>
                  <a:pt x="1749" y="7961"/>
                </a:lnTo>
                <a:lnTo>
                  <a:pt x="1749" y="7963"/>
                </a:lnTo>
                <a:lnTo>
                  <a:pt x="1754" y="7964"/>
                </a:lnTo>
                <a:lnTo>
                  <a:pt x="1759" y="7968"/>
                </a:lnTo>
                <a:lnTo>
                  <a:pt x="1761" y="7969"/>
                </a:lnTo>
                <a:lnTo>
                  <a:pt x="1761" y="7971"/>
                </a:lnTo>
                <a:lnTo>
                  <a:pt x="1761" y="7978"/>
                </a:lnTo>
                <a:lnTo>
                  <a:pt x="1761" y="7981"/>
                </a:lnTo>
                <a:lnTo>
                  <a:pt x="1764" y="7985"/>
                </a:lnTo>
                <a:lnTo>
                  <a:pt x="1766" y="7987"/>
                </a:lnTo>
                <a:lnTo>
                  <a:pt x="1773" y="7992"/>
                </a:lnTo>
                <a:lnTo>
                  <a:pt x="1774" y="7993"/>
                </a:lnTo>
                <a:lnTo>
                  <a:pt x="1774" y="7999"/>
                </a:lnTo>
                <a:lnTo>
                  <a:pt x="1778" y="8005"/>
                </a:lnTo>
                <a:lnTo>
                  <a:pt x="1781" y="8009"/>
                </a:lnTo>
                <a:lnTo>
                  <a:pt x="1786" y="8014"/>
                </a:lnTo>
                <a:lnTo>
                  <a:pt x="1788" y="8019"/>
                </a:lnTo>
                <a:lnTo>
                  <a:pt x="1790" y="8028"/>
                </a:lnTo>
                <a:lnTo>
                  <a:pt x="1791" y="8033"/>
                </a:lnTo>
                <a:lnTo>
                  <a:pt x="1795" y="8040"/>
                </a:lnTo>
                <a:lnTo>
                  <a:pt x="1795" y="8046"/>
                </a:lnTo>
                <a:lnTo>
                  <a:pt x="1795" y="8053"/>
                </a:lnTo>
                <a:lnTo>
                  <a:pt x="1793" y="8058"/>
                </a:lnTo>
                <a:lnTo>
                  <a:pt x="1788" y="8067"/>
                </a:lnTo>
                <a:lnTo>
                  <a:pt x="1786" y="8069"/>
                </a:lnTo>
                <a:lnTo>
                  <a:pt x="1783" y="8070"/>
                </a:lnTo>
                <a:lnTo>
                  <a:pt x="1781" y="8077"/>
                </a:lnTo>
                <a:lnTo>
                  <a:pt x="1781" y="8094"/>
                </a:lnTo>
                <a:lnTo>
                  <a:pt x="1781" y="8103"/>
                </a:lnTo>
                <a:lnTo>
                  <a:pt x="1783" y="8109"/>
                </a:lnTo>
                <a:lnTo>
                  <a:pt x="1784" y="8115"/>
                </a:lnTo>
                <a:lnTo>
                  <a:pt x="1788" y="8120"/>
                </a:lnTo>
                <a:lnTo>
                  <a:pt x="1793" y="8128"/>
                </a:lnTo>
                <a:lnTo>
                  <a:pt x="1795" y="8135"/>
                </a:lnTo>
                <a:lnTo>
                  <a:pt x="1795" y="8142"/>
                </a:lnTo>
                <a:lnTo>
                  <a:pt x="1796" y="8149"/>
                </a:lnTo>
                <a:lnTo>
                  <a:pt x="1796" y="8154"/>
                </a:lnTo>
                <a:lnTo>
                  <a:pt x="1793" y="8161"/>
                </a:lnTo>
                <a:lnTo>
                  <a:pt x="1790" y="8166"/>
                </a:lnTo>
                <a:lnTo>
                  <a:pt x="1788" y="8171"/>
                </a:lnTo>
                <a:lnTo>
                  <a:pt x="1788" y="8176"/>
                </a:lnTo>
                <a:lnTo>
                  <a:pt x="1788" y="8183"/>
                </a:lnTo>
                <a:lnTo>
                  <a:pt x="1788" y="8190"/>
                </a:lnTo>
                <a:lnTo>
                  <a:pt x="1790" y="8198"/>
                </a:lnTo>
                <a:lnTo>
                  <a:pt x="1793" y="8207"/>
                </a:lnTo>
                <a:lnTo>
                  <a:pt x="1795" y="8212"/>
                </a:lnTo>
                <a:lnTo>
                  <a:pt x="1795" y="8217"/>
                </a:lnTo>
                <a:lnTo>
                  <a:pt x="1807" y="8217"/>
                </a:lnTo>
                <a:lnTo>
                  <a:pt x="1815" y="8217"/>
                </a:lnTo>
                <a:lnTo>
                  <a:pt x="1824" y="8213"/>
                </a:lnTo>
                <a:lnTo>
                  <a:pt x="1829" y="8210"/>
                </a:lnTo>
                <a:lnTo>
                  <a:pt x="1832" y="8205"/>
                </a:lnTo>
                <a:lnTo>
                  <a:pt x="1836" y="8203"/>
                </a:lnTo>
                <a:lnTo>
                  <a:pt x="1839" y="8203"/>
                </a:lnTo>
                <a:lnTo>
                  <a:pt x="1842" y="8207"/>
                </a:lnTo>
                <a:lnTo>
                  <a:pt x="1853" y="8212"/>
                </a:lnTo>
                <a:lnTo>
                  <a:pt x="1858" y="8212"/>
                </a:lnTo>
                <a:lnTo>
                  <a:pt x="1863" y="8210"/>
                </a:lnTo>
                <a:lnTo>
                  <a:pt x="1863" y="8225"/>
                </a:lnTo>
                <a:lnTo>
                  <a:pt x="1865" y="8236"/>
                </a:lnTo>
                <a:lnTo>
                  <a:pt x="1868" y="8248"/>
                </a:lnTo>
                <a:lnTo>
                  <a:pt x="1870" y="8258"/>
                </a:lnTo>
                <a:lnTo>
                  <a:pt x="1873" y="8260"/>
                </a:lnTo>
                <a:lnTo>
                  <a:pt x="1877" y="8263"/>
                </a:lnTo>
                <a:lnTo>
                  <a:pt x="1877" y="8266"/>
                </a:lnTo>
                <a:lnTo>
                  <a:pt x="1877" y="8271"/>
                </a:lnTo>
                <a:lnTo>
                  <a:pt x="1904" y="8288"/>
                </a:lnTo>
                <a:lnTo>
                  <a:pt x="1916" y="8299"/>
                </a:lnTo>
                <a:lnTo>
                  <a:pt x="1921" y="8306"/>
                </a:lnTo>
                <a:lnTo>
                  <a:pt x="1924" y="8312"/>
                </a:lnTo>
                <a:lnTo>
                  <a:pt x="1923" y="8317"/>
                </a:lnTo>
                <a:lnTo>
                  <a:pt x="1921" y="8323"/>
                </a:lnTo>
                <a:lnTo>
                  <a:pt x="1917" y="8326"/>
                </a:lnTo>
                <a:lnTo>
                  <a:pt x="1917" y="8333"/>
                </a:lnTo>
                <a:lnTo>
                  <a:pt x="1928" y="8340"/>
                </a:lnTo>
                <a:lnTo>
                  <a:pt x="1936" y="8346"/>
                </a:lnTo>
                <a:lnTo>
                  <a:pt x="1940" y="8350"/>
                </a:lnTo>
                <a:lnTo>
                  <a:pt x="1943" y="8355"/>
                </a:lnTo>
                <a:lnTo>
                  <a:pt x="1945" y="8360"/>
                </a:lnTo>
                <a:lnTo>
                  <a:pt x="1945" y="8367"/>
                </a:lnTo>
                <a:lnTo>
                  <a:pt x="1955" y="8374"/>
                </a:lnTo>
                <a:lnTo>
                  <a:pt x="1964" y="8381"/>
                </a:lnTo>
                <a:lnTo>
                  <a:pt x="1967" y="8384"/>
                </a:lnTo>
                <a:lnTo>
                  <a:pt x="1970" y="8389"/>
                </a:lnTo>
                <a:lnTo>
                  <a:pt x="1972" y="8394"/>
                </a:lnTo>
                <a:lnTo>
                  <a:pt x="1972" y="8401"/>
                </a:lnTo>
                <a:lnTo>
                  <a:pt x="1972" y="8406"/>
                </a:lnTo>
                <a:lnTo>
                  <a:pt x="1970" y="8411"/>
                </a:lnTo>
                <a:lnTo>
                  <a:pt x="1967" y="8420"/>
                </a:lnTo>
                <a:lnTo>
                  <a:pt x="1965" y="8428"/>
                </a:lnTo>
                <a:lnTo>
                  <a:pt x="1965" y="8435"/>
                </a:lnTo>
                <a:lnTo>
                  <a:pt x="1965" y="8442"/>
                </a:lnTo>
                <a:lnTo>
                  <a:pt x="1970" y="8444"/>
                </a:lnTo>
                <a:lnTo>
                  <a:pt x="1972" y="8449"/>
                </a:lnTo>
                <a:lnTo>
                  <a:pt x="1974" y="8456"/>
                </a:lnTo>
                <a:lnTo>
                  <a:pt x="1972" y="8462"/>
                </a:lnTo>
                <a:lnTo>
                  <a:pt x="1979" y="8462"/>
                </a:lnTo>
                <a:lnTo>
                  <a:pt x="1982" y="8462"/>
                </a:lnTo>
                <a:lnTo>
                  <a:pt x="1986" y="8466"/>
                </a:lnTo>
                <a:lnTo>
                  <a:pt x="1987" y="8469"/>
                </a:lnTo>
                <a:lnTo>
                  <a:pt x="1989" y="8476"/>
                </a:lnTo>
                <a:lnTo>
                  <a:pt x="1991" y="8479"/>
                </a:lnTo>
                <a:lnTo>
                  <a:pt x="1993" y="8483"/>
                </a:lnTo>
                <a:lnTo>
                  <a:pt x="2044" y="8473"/>
                </a:lnTo>
                <a:lnTo>
                  <a:pt x="2071" y="8469"/>
                </a:lnTo>
                <a:lnTo>
                  <a:pt x="2102" y="8469"/>
                </a:lnTo>
                <a:lnTo>
                  <a:pt x="2102" y="8476"/>
                </a:lnTo>
                <a:lnTo>
                  <a:pt x="2103" y="8481"/>
                </a:lnTo>
                <a:lnTo>
                  <a:pt x="2105" y="8485"/>
                </a:lnTo>
                <a:lnTo>
                  <a:pt x="2109" y="8486"/>
                </a:lnTo>
                <a:lnTo>
                  <a:pt x="2112" y="8490"/>
                </a:lnTo>
                <a:lnTo>
                  <a:pt x="2115" y="8491"/>
                </a:lnTo>
                <a:lnTo>
                  <a:pt x="2117" y="8497"/>
                </a:lnTo>
                <a:lnTo>
                  <a:pt x="2115" y="8503"/>
                </a:lnTo>
                <a:lnTo>
                  <a:pt x="2121" y="8505"/>
                </a:lnTo>
                <a:lnTo>
                  <a:pt x="2124" y="8507"/>
                </a:lnTo>
                <a:lnTo>
                  <a:pt x="2129" y="8514"/>
                </a:lnTo>
                <a:lnTo>
                  <a:pt x="2136" y="8520"/>
                </a:lnTo>
                <a:lnTo>
                  <a:pt x="2139" y="8522"/>
                </a:lnTo>
                <a:lnTo>
                  <a:pt x="2143" y="8524"/>
                </a:lnTo>
                <a:lnTo>
                  <a:pt x="2146" y="8519"/>
                </a:lnTo>
                <a:lnTo>
                  <a:pt x="2150" y="8515"/>
                </a:lnTo>
                <a:lnTo>
                  <a:pt x="2160" y="8514"/>
                </a:lnTo>
                <a:lnTo>
                  <a:pt x="2165" y="8512"/>
                </a:lnTo>
                <a:lnTo>
                  <a:pt x="2168" y="8509"/>
                </a:lnTo>
                <a:lnTo>
                  <a:pt x="2172" y="8503"/>
                </a:lnTo>
                <a:lnTo>
                  <a:pt x="2170" y="8497"/>
                </a:lnTo>
                <a:lnTo>
                  <a:pt x="2175" y="8495"/>
                </a:lnTo>
                <a:lnTo>
                  <a:pt x="2179" y="8491"/>
                </a:lnTo>
                <a:lnTo>
                  <a:pt x="2184" y="8483"/>
                </a:lnTo>
                <a:lnTo>
                  <a:pt x="2185" y="8469"/>
                </a:lnTo>
                <a:lnTo>
                  <a:pt x="2187" y="8466"/>
                </a:lnTo>
                <a:lnTo>
                  <a:pt x="2189" y="8464"/>
                </a:lnTo>
                <a:lnTo>
                  <a:pt x="2191" y="8462"/>
                </a:lnTo>
                <a:lnTo>
                  <a:pt x="2201" y="8462"/>
                </a:lnTo>
                <a:lnTo>
                  <a:pt x="2209" y="8464"/>
                </a:lnTo>
                <a:lnTo>
                  <a:pt x="2225" y="8468"/>
                </a:lnTo>
                <a:lnTo>
                  <a:pt x="2240" y="8471"/>
                </a:lnTo>
                <a:lnTo>
                  <a:pt x="2249" y="8471"/>
                </a:lnTo>
                <a:lnTo>
                  <a:pt x="2259" y="8469"/>
                </a:lnTo>
                <a:lnTo>
                  <a:pt x="2260" y="8473"/>
                </a:lnTo>
                <a:lnTo>
                  <a:pt x="2262" y="8474"/>
                </a:lnTo>
                <a:lnTo>
                  <a:pt x="2269" y="8476"/>
                </a:lnTo>
                <a:lnTo>
                  <a:pt x="2276" y="8478"/>
                </a:lnTo>
                <a:lnTo>
                  <a:pt x="2279" y="8479"/>
                </a:lnTo>
                <a:lnTo>
                  <a:pt x="2279" y="8483"/>
                </a:lnTo>
                <a:lnTo>
                  <a:pt x="2291" y="8483"/>
                </a:lnTo>
                <a:lnTo>
                  <a:pt x="2298" y="8485"/>
                </a:lnTo>
                <a:lnTo>
                  <a:pt x="2305" y="8490"/>
                </a:lnTo>
                <a:lnTo>
                  <a:pt x="2306" y="8497"/>
                </a:lnTo>
                <a:lnTo>
                  <a:pt x="2306" y="8514"/>
                </a:lnTo>
                <a:lnTo>
                  <a:pt x="2308" y="8531"/>
                </a:lnTo>
                <a:lnTo>
                  <a:pt x="2310" y="8544"/>
                </a:lnTo>
                <a:lnTo>
                  <a:pt x="2313" y="8558"/>
                </a:lnTo>
                <a:lnTo>
                  <a:pt x="2322" y="8560"/>
                </a:lnTo>
                <a:lnTo>
                  <a:pt x="2327" y="8561"/>
                </a:lnTo>
                <a:lnTo>
                  <a:pt x="2327" y="8565"/>
                </a:lnTo>
                <a:lnTo>
                  <a:pt x="2334" y="8565"/>
                </a:lnTo>
                <a:lnTo>
                  <a:pt x="2337" y="8563"/>
                </a:lnTo>
                <a:lnTo>
                  <a:pt x="2339" y="8561"/>
                </a:lnTo>
                <a:lnTo>
                  <a:pt x="2341" y="8560"/>
                </a:lnTo>
                <a:lnTo>
                  <a:pt x="2341" y="8558"/>
                </a:lnTo>
                <a:lnTo>
                  <a:pt x="2347" y="8558"/>
                </a:lnTo>
                <a:lnTo>
                  <a:pt x="2354" y="8556"/>
                </a:lnTo>
                <a:lnTo>
                  <a:pt x="2359" y="8556"/>
                </a:lnTo>
                <a:lnTo>
                  <a:pt x="2361" y="8555"/>
                </a:lnTo>
                <a:lnTo>
                  <a:pt x="2361" y="8551"/>
                </a:lnTo>
                <a:lnTo>
                  <a:pt x="2366" y="8550"/>
                </a:lnTo>
                <a:lnTo>
                  <a:pt x="2370" y="8548"/>
                </a:lnTo>
                <a:lnTo>
                  <a:pt x="2375" y="8541"/>
                </a:lnTo>
                <a:lnTo>
                  <a:pt x="2382" y="8534"/>
                </a:lnTo>
                <a:lnTo>
                  <a:pt x="2385" y="8532"/>
                </a:lnTo>
                <a:lnTo>
                  <a:pt x="2388" y="8531"/>
                </a:lnTo>
                <a:lnTo>
                  <a:pt x="2399" y="8517"/>
                </a:lnTo>
                <a:lnTo>
                  <a:pt x="2410" y="8505"/>
                </a:lnTo>
                <a:lnTo>
                  <a:pt x="2422" y="8493"/>
                </a:lnTo>
                <a:lnTo>
                  <a:pt x="2436" y="8483"/>
                </a:lnTo>
                <a:lnTo>
                  <a:pt x="2443" y="8481"/>
                </a:lnTo>
                <a:lnTo>
                  <a:pt x="2448" y="8476"/>
                </a:lnTo>
                <a:lnTo>
                  <a:pt x="2451" y="8473"/>
                </a:lnTo>
                <a:lnTo>
                  <a:pt x="2457" y="8469"/>
                </a:lnTo>
                <a:lnTo>
                  <a:pt x="2545" y="8469"/>
                </a:lnTo>
                <a:lnTo>
                  <a:pt x="2561" y="8474"/>
                </a:lnTo>
                <a:lnTo>
                  <a:pt x="2576" y="8479"/>
                </a:lnTo>
                <a:lnTo>
                  <a:pt x="2595" y="8483"/>
                </a:lnTo>
                <a:lnTo>
                  <a:pt x="2613" y="8483"/>
                </a:lnTo>
                <a:lnTo>
                  <a:pt x="2617" y="8488"/>
                </a:lnTo>
                <a:lnTo>
                  <a:pt x="2622" y="8491"/>
                </a:lnTo>
                <a:lnTo>
                  <a:pt x="2636" y="8495"/>
                </a:lnTo>
                <a:lnTo>
                  <a:pt x="2643" y="8497"/>
                </a:lnTo>
                <a:lnTo>
                  <a:pt x="2649" y="8500"/>
                </a:lnTo>
                <a:lnTo>
                  <a:pt x="2653" y="8503"/>
                </a:lnTo>
                <a:lnTo>
                  <a:pt x="2654" y="8510"/>
                </a:lnTo>
                <a:lnTo>
                  <a:pt x="2663" y="8510"/>
                </a:lnTo>
                <a:lnTo>
                  <a:pt x="2670" y="8514"/>
                </a:lnTo>
                <a:lnTo>
                  <a:pt x="2675" y="8515"/>
                </a:lnTo>
                <a:lnTo>
                  <a:pt x="2682" y="8517"/>
                </a:lnTo>
                <a:lnTo>
                  <a:pt x="2684" y="8520"/>
                </a:lnTo>
                <a:lnTo>
                  <a:pt x="2685" y="8522"/>
                </a:lnTo>
                <a:lnTo>
                  <a:pt x="2692" y="8524"/>
                </a:lnTo>
                <a:lnTo>
                  <a:pt x="2699" y="8526"/>
                </a:lnTo>
                <a:lnTo>
                  <a:pt x="2702" y="8527"/>
                </a:lnTo>
                <a:lnTo>
                  <a:pt x="2702" y="8531"/>
                </a:lnTo>
                <a:lnTo>
                  <a:pt x="2702" y="8538"/>
                </a:lnTo>
                <a:lnTo>
                  <a:pt x="2706" y="8539"/>
                </a:lnTo>
                <a:lnTo>
                  <a:pt x="2709" y="8543"/>
                </a:lnTo>
                <a:lnTo>
                  <a:pt x="2709" y="8546"/>
                </a:lnTo>
                <a:lnTo>
                  <a:pt x="2709" y="8551"/>
                </a:lnTo>
                <a:lnTo>
                  <a:pt x="2711" y="8558"/>
                </a:lnTo>
                <a:lnTo>
                  <a:pt x="2713" y="8563"/>
                </a:lnTo>
                <a:lnTo>
                  <a:pt x="2716" y="8572"/>
                </a:lnTo>
                <a:lnTo>
                  <a:pt x="2721" y="8580"/>
                </a:lnTo>
                <a:lnTo>
                  <a:pt x="2723" y="8589"/>
                </a:lnTo>
                <a:lnTo>
                  <a:pt x="2726" y="8597"/>
                </a:lnTo>
                <a:lnTo>
                  <a:pt x="2730" y="8606"/>
                </a:lnTo>
                <a:lnTo>
                  <a:pt x="2721" y="8630"/>
                </a:lnTo>
                <a:lnTo>
                  <a:pt x="2718" y="8643"/>
                </a:lnTo>
                <a:lnTo>
                  <a:pt x="2716" y="8652"/>
                </a:lnTo>
                <a:lnTo>
                  <a:pt x="2716" y="8660"/>
                </a:lnTo>
                <a:lnTo>
                  <a:pt x="2718" y="8664"/>
                </a:lnTo>
                <a:lnTo>
                  <a:pt x="2721" y="8667"/>
                </a:lnTo>
                <a:lnTo>
                  <a:pt x="2728" y="8669"/>
                </a:lnTo>
                <a:lnTo>
                  <a:pt x="2731" y="8671"/>
                </a:lnTo>
                <a:lnTo>
                  <a:pt x="2735" y="8672"/>
                </a:lnTo>
                <a:lnTo>
                  <a:pt x="2736" y="8676"/>
                </a:lnTo>
                <a:lnTo>
                  <a:pt x="2736" y="8681"/>
                </a:lnTo>
                <a:lnTo>
                  <a:pt x="2745" y="8693"/>
                </a:lnTo>
                <a:lnTo>
                  <a:pt x="2755" y="8703"/>
                </a:lnTo>
                <a:lnTo>
                  <a:pt x="2765" y="8713"/>
                </a:lnTo>
                <a:lnTo>
                  <a:pt x="2777" y="8722"/>
                </a:lnTo>
                <a:lnTo>
                  <a:pt x="2777" y="8729"/>
                </a:lnTo>
                <a:lnTo>
                  <a:pt x="2777" y="8732"/>
                </a:lnTo>
                <a:lnTo>
                  <a:pt x="2781" y="8735"/>
                </a:lnTo>
                <a:lnTo>
                  <a:pt x="2782" y="8737"/>
                </a:lnTo>
                <a:lnTo>
                  <a:pt x="2789" y="8742"/>
                </a:lnTo>
                <a:lnTo>
                  <a:pt x="2791" y="8744"/>
                </a:lnTo>
                <a:lnTo>
                  <a:pt x="2791" y="8749"/>
                </a:lnTo>
                <a:lnTo>
                  <a:pt x="2791" y="8758"/>
                </a:lnTo>
                <a:lnTo>
                  <a:pt x="2791" y="8766"/>
                </a:lnTo>
                <a:lnTo>
                  <a:pt x="2794" y="8778"/>
                </a:lnTo>
                <a:lnTo>
                  <a:pt x="2798" y="8790"/>
                </a:lnTo>
                <a:lnTo>
                  <a:pt x="2798" y="8797"/>
                </a:lnTo>
                <a:lnTo>
                  <a:pt x="2798" y="8804"/>
                </a:lnTo>
                <a:lnTo>
                  <a:pt x="2794" y="8812"/>
                </a:lnTo>
                <a:lnTo>
                  <a:pt x="2789" y="8819"/>
                </a:lnTo>
                <a:lnTo>
                  <a:pt x="2786" y="8828"/>
                </a:lnTo>
                <a:lnTo>
                  <a:pt x="2784" y="8833"/>
                </a:lnTo>
                <a:lnTo>
                  <a:pt x="2784" y="8838"/>
                </a:lnTo>
                <a:lnTo>
                  <a:pt x="2781" y="8839"/>
                </a:lnTo>
                <a:lnTo>
                  <a:pt x="2777" y="8841"/>
                </a:lnTo>
                <a:lnTo>
                  <a:pt x="2772" y="8848"/>
                </a:lnTo>
                <a:lnTo>
                  <a:pt x="2769" y="8857"/>
                </a:lnTo>
                <a:lnTo>
                  <a:pt x="2764" y="8865"/>
                </a:lnTo>
                <a:lnTo>
                  <a:pt x="2757" y="8884"/>
                </a:lnTo>
                <a:lnTo>
                  <a:pt x="2753" y="8901"/>
                </a:lnTo>
                <a:lnTo>
                  <a:pt x="2753" y="8920"/>
                </a:lnTo>
                <a:lnTo>
                  <a:pt x="2757" y="8940"/>
                </a:lnTo>
                <a:lnTo>
                  <a:pt x="2759" y="8940"/>
                </a:lnTo>
                <a:lnTo>
                  <a:pt x="2772" y="8943"/>
                </a:lnTo>
                <a:lnTo>
                  <a:pt x="2782" y="8949"/>
                </a:lnTo>
                <a:lnTo>
                  <a:pt x="2786" y="8950"/>
                </a:lnTo>
                <a:lnTo>
                  <a:pt x="2786" y="8952"/>
                </a:lnTo>
                <a:lnTo>
                  <a:pt x="2788" y="8954"/>
                </a:lnTo>
                <a:lnTo>
                  <a:pt x="2789" y="8955"/>
                </a:lnTo>
                <a:lnTo>
                  <a:pt x="2791" y="8957"/>
                </a:lnTo>
                <a:lnTo>
                  <a:pt x="2791" y="8961"/>
                </a:lnTo>
                <a:lnTo>
                  <a:pt x="2799" y="8964"/>
                </a:lnTo>
                <a:lnTo>
                  <a:pt x="2805" y="8967"/>
                </a:lnTo>
                <a:lnTo>
                  <a:pt x="2811" y="8967"/>
                </a:lnTo>
                <a:lnTo>
                  <a:pt x="2817" y="8969"/>
                </a:lnTo>
                <a:lnTo>
                  <a:pt x="2825" y="8974"/>
                </a:lnTo>
                <a:lnTo>
                  <a:pt x="2832" y="8976"/>
                </a:lnTo>
                <a:lnTo>
                  <a:pt x="2832" y="8978"/>
                </a:lnTo>
                <a:lnTo>
                  <a:pt x="2832" y="8981"/>
                </a:lnTo>
                <a:lnTo>
                  <a:pt x="2842" y="8983"/>
                </a:lnTo>
                <a:lnTo>
                  <a:pt x="2844" y="8983"/>
                </a:lnTo>
                <a:lnTo>
                  <a:pt x="2844" y="8984"/>
                </a:lnTo>
                <a:lnTo>
                  <a:pt x="2846" y="8984"/>
                </a:lnTo>
                <a:lnTo>
                  <a:pt x="2846" y="8986"/>
                </a:lnTo>
                <a:lnTo>
                  <a:pt x="2846" y="8988"/>
                </a:lnTo>
                <a:lnTo>
                  <a:pt x="2861" y="8990"/>
                </a:lnTo>
                <a:lnTo>
                  <a:pt x="2873" y="8993"/>
                </a:lnTo>
                <a:lnTo>
                  <a:pt x="2893" y="9001"/>
                </a:lnTo>
                <a:lnTo>
                  <a:pt x="2904" y="9008"/>
                </a:lnTo>
                <a:lnTo>
                  <a:pt x="2914" y="9017"/>
                </a:lnTo>
                <a:lnTo>
                  <a:pt x="2921" y="9025"/>
                </a:lnTo>
                <a:lnTo>
                  <a:pt x="2927" y="9036"/>
                </a:lnTo>
                <a:lnTo>
                  <a:pt x="2931" y="9046"/>
                </a:lnTo>
                <a:lnTo>
                  <a:pt x="2934" y="9056"/>
                </a:lnTo>
                <a:lnTo>
                  <a:pt x="2944" y="9074"/>
                </a:lnTo>
                <a:lnTo>
                  <a:pt x="2953" y="9091"/>
                </a:lnTo>
                <a:lnTo>
                  <a:pt x="2961" y="9110"/>
                </a:lnTo>
                <a:lnTo>
                  <a:pt x="2972" y="9115"/>
                </a:lnTo>
                <a:lnTo>
                  <a:pt x="2980" y="9122"/>
                </a:lnTo>
                <a:lnTo>
                  <a:pt x="2990" y="9129"/>
                </a:lnTo>
                <a:lnTo>
                  <a:pt x="2996" y="9130"/>
                </a:lnTo>
                <a:lnTo>
                  <a:pt x="3002" y="9130"/>
                </a:lnTo>
                <a:lnTo>
                  <a:pt x="3006" y="9135"/>
                </a:lnTo>
                <a:lnTo>
                  <a:pt x="3011" y="9139"/>
                </a:lnTo>
                <a:lnTo>
                  <a:pt x="3023" y="9144"/>
                </a:lnTo>
                <a:lnTo>
                  <a:pt x="3035" y="9149"/>
                </a:lnTo>
                <a:lnTo>
                  <a:pt x="3040" y="9152"/>
                </a:lnTo>
                <a:lnTo>
                  <a:pt x="3043" y="9158"/>
                </a:lnTo>
                <a:lnTo>
                  <a:pt x="3054" y="9158"/>
                </a:lnTo>
                <a:lnTo>
                  <a:pt x="3062" y="9158"/>
                </a:lnTo>
                <a:lnTo>
                  <a:pt x="3077" y="9163"/>
                </a:lnTo>
                <a:lnTo>
                  <a:pt x="3089" y="9168"/>
                </a:lnTo>
                <a:lnTo>
                  <a:pt x="3098" y="9170"/>
                </a:lnTo>
                <a:lnTo>
                  <a:pt x="3105" y="9171"/>
                </a:lnTo>
                <a:lnTo>
                  <a:pt x="3112" y="9175"/>
                </a:lnTo>
                <a:lnTo>
                  <a:pt x="3120" y="9176"/>
                </a:lnTo>
                <a:lnTo>
                  <a:pt x="3137" y="9181"/>
                </a:lnTo>
                <a:lnTo>
                  <a:pt x="3144" y="9183"/>
                </a:lnTo>
                <a:lnTo>
                  <a:pt x="3151" y="9187"/>
                </a:lnTo>
                <a:lnTo>
                  <a:pt x="3158" y="9192"/>
                </a:lnTo>
                <a:lnTo>
                  <a:pt x="3159" y="9199"/>
                </a:lnTo>
                <a:lnTo>
                  <a:pt x="3161" y="9222"/>
                </a:lnTo>
                <a:lnTo>
                  <a:pt x="3159" y="9246"/>
                </a:lnTo>
                <a:lnTo>
                  <a:pt x="3159" y="9258"/>
                </a:lnTo>
                <a:lnTo>
                  <a:pt x="3161" y="9270"/>
                </a:lnTo>
                <a:lnTo>
                  <a:pt x="3163" y="9279"/>
                </a:lnTo>
                <a:lnTo>
                  <a:pt x="3166" y="9287"/>
                </a:lnTo>
                <a:lnTo>
                  <a:pt x="3171" y="9287"/>
                </a:lnTo>
                <a:lnTo>
                  <a:pt x="3176" y="9287"/>
                </a:lnTo>
                <a:lnTo>
                  <a:pt x="3188" y="9287"/>
                </a:lnTo>
                <a:lnTo>
                  <a:pt x="3194" y="9289"/>
                </a:lnTo>
                <a:lnTo>
                  <a:pt x="3197" y="9287"/>
                </a:lnTo>
                <a:lnTo>
                  <a:pt x="3200" y="9285"/>
                </a:lnTo>
                <a:lnTo>
                  <a:pt x="3200" y="9280"/>
                </a:lnTo>
                <a:lnTo>
                  <a:pt x="3206" y="9274"/>
                </a:lnTo>
                <a:lnTo>
                  <a:pt x="3211" y="9267"/>
                </a:lnTo>
                <a:lnTo>
                  <a:pt x="3214" y="9263"/>
                </a:lnTo>
                <a:lnTo>
                  <a:pt x="3217" y="9262"/>
                </a:lnTo>
                <a:lnTo>
                  <a:pt x="3223" y="9260"/>
                </a:lnTo>
                <a:lnTo>
                  <a:pt x="3228" y="9260"/>
                </a:lnTo>
                <a:lnTo>
                  <a:pt x="3236" y="9258"/>
                </a:lnTo>
                <a:lnTo>
                  <a:pt x="3243" y="9260"/>
                </a:lnTo>
                <a:lnTo>
                  <a:pt x="3253" y="9263"/>
                </a:lnTo>
                <a:lnTo>
                  <a:pt x="3264" y="9267"/>
                </a:lnTo>
                <a:lnTo>
                  <a:pt x="3269" y="9267"/>
                </a:lnTo>
                <a:lnTo>
                  <a:pt x="3275" y="9267"/>
                </a:lnTo>
                <a:lnTo>
                  <a:pt x="3294" y="9267"/>
                </a:lnTo>
                <a:lnTo>
                  <a:pt x="3315" y="9267"/>
                </a:lnTo>
                <a:lnTo>
                  <a:pt x="3332" y="9268"/>
                </a:lnTo>
                <a:lnTo>
                  <a:pt x="3339" y="9270"/>
                </a:lnTo>
                <a:lnTo>
                  <a:pt x="3344" y="9274"/>
                </a:lnTo>
                <a:lnTo>
                  <a:pt x="3345" y="9282"/>
                </a:lnTo>
                <a:lnTo>
                  <a:pt x="3345" y="9291"/>
                </a:lnTo>
                <a:lnTo>
                  <a:pt x="3342" y="9303"/>
                </a:lnTo>
                <a:lnTo>
                  <a:pt x="3339" y="9314"/>
                </a:lnTo>
                <a:lnTo>
                  <a:pt x="3337" y="9321"/>
                </a:lnTo>
                <a:lnTo>
                  <a:pt x="3337" y="9328"/>
                </a:lnTo>
                <a:lnTo>
                  <a:pt x="3342" y="9330"/>
                </a:lnTo>
                <a:lnTo>
                  <a:pt x="3347" y="9333"/>
                </a:lnTo>
                <a:lnTo>
                  <a:pt x="3352" y="9340"/>
                </a:lnTo>
                <a:lnTo>
                  <a:pt x="3356" y="9343"/>
                </a:lnTo>
                <a:lnTo>
                  <a:pt x="3359" y="9347"/>
                </a:lnTo>
                <a:lnTo>
                  <a:pt x="3364" y="9349"/>
                </a:lnTo>
                <a:lnTo>
                  <a:pt x="3371" y="9349"/>
                </a:lnTo>
                <a:lnTo>
                  <a:pt x="3373" y="9352"/>
                </a:lnTo>
                <a:lnTo>
                  <a:pt x="3376" y="9355"/>
                </a:lnTo>
                <a:lnTo>
                  <a:pt x="3378" y="9359"/>
                </a:lnTo>
                <a:lnTo>
                  <a:pt x="3378" y="9362"/>
                </a:lnTo>
                <a:lnTo>
                  <a:pt x="3386" y="9362"/>
                </a:lnTo>
                <a:lnTo>
                  <a:pt x="3391" y="9362"/>
                </a:lnTo>
                <a:lnTo>
                  <a:pt x="3402" y="9366"/>
                </a:lnTo>
                <a:lnTo>
                  <a:pt x="3410" y="9372"/>
                </a:lnTo>
                <a:lnTo>
                  <a:pt x="3419" y="9376"/>
                </a:lnTo>
                <a:lnTo>
                  <a:pt x="3439" y="9384"/>
                </a:lnTo>
                <a:lnTo>
                  <a:pt x="3449" y="9388"/>
                </a:lnTo>
                <a:lnTo>
                  <a:pt x="3460" y="9389"/>
                </a:lnTo>
                <a:lnTo>
                  <a:pt x="3461" y="9398"/>
                </a:lnTo>
                <a:lnTo>
                  <a:pt x="3461" y="9405"/>
                </a:lnTo>
                <a:lnTo>
                  <a:pt x="3456" y="9417"/>
                </a:lnTo>
                <a:lnTo>
                  <a:pt x="3453" y="9429"/>
                </a:lnTo>
                <a:lnTo>
                  <a:pt x="3453" y="9436"/>
                </a:lnTo>
                <a:lnTo>
                  <a:pt x="3453" y="9444"/>
                </a:lnTo>
                <a:lnTo>
                  <a:pt x="3451" y="9446"/>
                </a:lnTo>
                <a:lnTo>
                  <a:pt x="3448" y="9447"/>
                </a:lnTo>
                <a:lnTo>
                  <a:pt x="3439" y="9451"/>
                </a:lnTo>
                <a:lnTo>
                  <a:pt x="3436" y="9453"/>
                </a:lnTo>
                <a:lnTo>
                  <a:pt x="3434" y="9454"/>
                </a:lnTo>
                <a:lnTo>
                  <a:pt x="3432" y="9459"/>
                </a:lnTo>
                <a:lnTo>
                  <a:pt x="3432" y="9464"/>
                </a:lnTo>
                <a:lnTo>
                  <a:pt x="3405" y="9464"/>
                </a:lnTo>
                <a:lnTo>
                  <a:pt x="3407" y="9466"/>
                </a:lnTo>
                <a:lnTo>
                  <a:pt x="3407" y="9468"/>
                </a:lnTo>
                <a:lnTo>
                  <a:pt x="3403" y="9470"/>
                </a:lnTo>
                <a:lnTo>
                  <a:pt x="3398" y="9471"/>
                </a:lnTo>
                <a:lnTo>
                  <a:pt x="3400" y="9476"/>
                </a:lnTo>
                <a:lnTo>
                  <a:pt x="3403" y="9483"/>
                </a:lnTo>
                <a:lnTo>
                  <a:pt x="3407" y="9490"/>
                </a:lnTo>
                <a:lnTo>
                  <a:pt x="3407" y="9495"/>
                </a:lnTo>
                <a:lnTo>
                  <a:pt x="3405" y="9499"/>
                </a:lnTo>
                <a:lnTo>
                  <a:pt x="3400" y="9499"/>
                </a:lnTo>
                <a:lnTo>
                  <a:pt x="3398" y="9502"/>
                </a:lnTo>
                <a:lnTo>
                  <a:pt x="3398" y="9507"/>
                </a:lnTo>
                <a:lnTo>
                  <a:pt x="3398" y="9512"/>
                </a:lnTo>
                <a:lnTo>
                  <a:pt x="3400" y="9517"/>
                </a:lnTo>
                <a:lnTo>
                  <a:pt x="3400" y="9522"/>
                </a:lnTo>
                <a:lnTo>
                  <a:pt x="3397" y="9526"/>
                </a:lnTo>
                <a:lnTo>
                  <a:pt x="3391" y="9526"/>
                </a:lnTo>
                <a:lnTo>
                  <a:pt x="3393" y="9531"/>
                </a:lnTo>
                <a:lnTo>
                  <a:pt x="3393" y="9536"/>
                </a:lnTo>
                <a:lnTo>
                  <a:pt x="3397" y="9545"/>
                </a:lnTo>
                <a:lnTo>
                  <a:pt x="3400" y="9553"/>
                </a:lnTo>
                <a:lnTo>
                  <a:pt x="3400" y="9560"/>
                </a:lnTo>
                <a:lnTo>
                  <a:pt x="3398" y="9567"/>
                </a:lnTo>
                <a:lnTo>
                  <a:pt x="3391" y="9567"/>
                </a:lnTo>
                <a:lnTo>
                  <a:pt x="3386" y="9569"/>
                </a:lnTo>
                <a:lnTo>
                  <a:pt x="3381" y="9572"/>
                </a:lnTo>
                <a:lnTo>
                  <a:pt x="3378" y="9577"/>
                </a:lnTo>
                <a:lnTo>
                  <a:pt x="3374" y="9582"/>
                </a:lnTo>
                <a:lnTo>
                  <a:pt x="3371" y="9586"/>
                </a:lnTo>
                <a:lnTo>
                  <a:pt x="3366" y="9587"/>
                </a:lnTo>
                <a:lnTo>
                  <a:pt x="3357" y="9587"/>
                </a:lnTo>
                <a:lnTo>
                  <a:pt x="3350" y="9587"/>
                </a:lnTo>
                <a:lnTo>
                  <a:pt x="3345" y="9589"/>
                </a:lnTo>
                <a:lnTo>
                  <a:pt x="3335" y="9596"/>
                </a:lnTo>
                <a:lnTo>
                  <a:pt x="3327" y="9603"/>
                </a:lnTo>
                <a:lnTo>
                  <a:pt x="3316" y="9608"/>
                </a:lnTo>
                <a:lnTo>
                  <a:pt x="3306" y="9610"/>
                </a:lnTo>
                <a:lnTo>
                  <a:pt x="3296" y="9610"/>
                </a:lnTo>
                <a:lnTo>
                  <a:pt x="3277" y="9606"/>
                </a:lnTo>
                <a:lnTo>
                  <a:pt x="3262" y="9603"/>
                </a:lnTo>
                <a:lnTo>
                  <a:pt x="3252" y="9601"/>
                </a:lnTo>
                <a:lnTo>
                  <a:pt x="3241" y="9601"/>
                </a:lnTo>
                <a:lnTo>
                  <a:pt x="3238" y="9592"/>
                </a:lnTo>
                <a:lnTo>
                  <a:pt x="3236" y="9587"/>
                </a:lnTo>
                <a:lnTo>
                  <a:pt x="3235" y="9581"/>
                </a:lnTo>
                <a:lnTo>
                  <a:pt x="3229" y="9572"/>
                </a:lnTo>
                <a:lnTo>
                  <a:pt x="3226" y="9569"/>
                </a:lnTo>
                <a:lnTo>
                  <a:pt x="3221" y="9567"/>
                </a:lnTo>
                <a:lnTo>
                  <a:pt x="3214" y="9567"/>
                </a:lnTo>
                <a:lnTo>
                  <a:pt x="3207" y="9567"/>
                </a:lnTo>
                <a:lnTo>
                  <a:pt x="3204" y="9569"/>
                </a:lnTo>
                <a:lnTo>
                  <a:pt x="3204" y="9570"/>
                </a:lnTo>
                <a:lnTo>
                  <a:pt x="3202" y="9572"/>
                </a:lnTo>
                <a:lnTo>
                  <a:pt x="3200" y="9574"/>
                </a:lnTo>
                <a:lnTo>
                  <a:pt x="3194" y="9574"/>
                </a:lnTo>
                <a:lnTo>
                  <a:pt x="3190" y="9574"/>
                </a:lnTo>
                <a:lnTo>
                  <a:pt x="3187" y="9574"/>
                </a:lnTo>
                <a:lnTo>
                  <a:pt x="3187" y="9577"/>
                </a:lnTo>
                <a:lnTo>
                  <a:pt x="3187" y="9581"/>
                </a:lnTo>
                <a:lnTo>
                  <a:pt x="3180" y="9582"/>
                </a:lnTo>
                <a:lnTo>
                  <a:pt x="3171" y="9584"/>
                </a:lnTo>
                <a:lnTo>
                  <a:pt x="3163" y="9584"/>
                </a:lnTo>
                <a:lnTo>
                  <a:pt x="3153" y="9587"/>
                </a:lnTo>
                <a:lnTo>
                  <a:pt x="3153" y="9622"/>
                </a:lnTo>
                <a:lnTo>
                  <a:pt x="3146" y="9620"/>
                </a:lnTo>
                <a:lnTo>
                  <a:pt x="3141" y="9620"/>
                </a:lnTo>
                <a:lnTo>
                  <a:pt x="3137" y="9622"/>
                </a:lnTo>
                <a:lnTo>
                  <a:pt x="3135" y="9625"/>
                </a:lnTo>
                <a:lnTo>
                  <a:pt x="3132" y="9630"/>
                </a:lnTo>
                <a:lnTo>
                  <a:pt x="3129" y="9633"/>
                </a:lnTo>
                <a:lnTo>
                  <a:pt x="3125" y="9635"/>
                </a:lnTo>
                <a:lnTo>
                  <a:pt x="3125" y="9644"/>
                </a:lnTo>
                <a:lnTo>
                  <a:pt x="3125" y="9651"/>
                </a:lnTo>
                <a:lnTo>
                  <a:pt x="3122" y="9657"/>
                </a:lnTo>
                <a:lnTo>
                  <a:pt x="3118" y="9663"/>
                </a:lnTo>
                <a:lnTo>
                  <a:pt x="3125" y="9664"/>
                </a:lnTo>
                <a:lnTo>
                  <a:pt x="3129" y="9668"/>
                </a:lnTo>
                <a:lnTo>
                  <a:pt x="3135" y="9676"/>
                </a:lnTo>
                <a:lnTo>
                  <a:pt x="3144" y="9685"/>
                </a:lnTo>
                <a:lnTo>
                  <a:pt x="3147" y="9688"/>
                </a:lnTo>
                <a:lnTo>
                  <a:pt x="3153" y="9690"/>
                </a:lnTo>
                <a:lnTo>
                  <a:pt x="3154" y="9695"/>
                </a:lnTo>
                <a:lnTo>
                  <a:pt x="3159" y="9700"/>
                </a:lnTo>
                <a:lnTo>
                  <a:pt x="3163" y="9702"/>
                </a:lnTo>
                <a:lnTo>
                  <a:pt x="3170" y="9705"/>
                </a:lnTo>
                <a:lnTo>
                  <a:pt x="3180" y="9709"/>
                </a:lnTo>
                <a:lnTo>
                  <a:pt x="3185" y="9712"/>
                </a:lnTo>
                <a:lnTo>
                  <a:pt x="3187" y="9717"/>
                </a:lnTo>
                <a:lnTo>
                  <a:pt x="3188" y="9724"/>
                </a:lnTo>
                <a:lnTo>
                  <a:pt x="3190" y="9731"/>
                </a:lnTo>
                <a:lnTo>
                  <a:pt x="3195" y="9739"/>
                </a:lnTo>
                <a:lnTo>
                  <a:pt x="3202" y="9748"/>
                </a:lnTo>
                <a:lnTo>
                  <a:pt x="3207" y="9758"/>
                </a:lnTo>
                <a:lnTo>
                  <a:pt x="3207" y="9761"/>
                </a:lnTo>
                <a:lnTo>
                  <a:pt x="3206" y="9765"/>
                </a:lnTo>
                <a:lnTo>
                  <a:pt x="3202" y="9768"/>
                </a:lnTo>
                <a:lnTo>
                  <a:pt x="3200" y="9772"/>
                </a:lnTo>
                <a:lnTo>
                  <a:pt x="3207" y="9772"/>
                </a:lnTo>
                <a:lnTo>
                  <a:pt x="3209" y="9775"/>
                </a:lnTo>
                <a:lnTo>
                  <a:pt x="3207" y="9778"/>
                </a:lnTo>
                <a:lnTo>
                  <a:pt x="3207" y="9782"/>
                </a:lnTo>
                <a:lnTo>
                  <a:pt x="3207" y="9785"/>
                </a:lnTo>
                <a:lnTo>
                  <a:pt x="3211" y="9787"/>
                </a:lnTo>
                <a:lnTo>
                  <a:pt x="3214" y="9790"/>
                </a:lnTo>
                <a:lnTo>
                  <a:pt x="3214" y="9794"/>
                </a:lnTo>
                <a:lnTo>
                  <a:pt x="3214" y="9799"/>
                </a:lnTo>
                <a:lnTo>
                  <a:pt x="3217" y="9801"/>
                </a:lnTo>
                <a:lnTo>
                  <a:pt x="3221" y="9804"/>
                </a:lnTo>
                <a:lnTo>
                  <a:pt x="3221" y="9807"/>
                </a:lnTo>
                <a:lnTo>
                  <a:pt x="3221" y="9813"/>
                </a:lnTo>
                <a:lnTo>
                  <a:pt x="3228" y="9816"/>
                </a:lnTo>
                <a:lnTo>
                  <a:pt x="3235" y="9821"/>
                </a:lnTo>
                <a:lnTo>
                  <a:pt x="3238" y="9826"/>
                </a:lnTo>
                <a:lnTo>
                  <a:pt x="3241" y="9833"/>
                </a:lnTo>
                <a:lnTo>
                  <a:pt x="3250" y="9838"/>
                </a:lnTo>
                <a:lnTo>
                  <a:pt x="3257" y="9843"/>
                </a:lnTo>
                <a:lnTo>
                  <a:pt x="3258" y="9845"/>
                </a:lnTo>
                <a:lnTo>
                  <a:pt x="3262" y="9850"/>
                </a:lnTo>
                <a:lnTo>
                  <a:pt x="3262" y="9855"/>
                </a:lnTo>
                <a:lnTo>
                  <a:pt x="3262" y="9860"/>
                </a:lnTo>
                <a:lnTo>
                  <a:pt x="3257" y="9872"/>
                </a:lnTo>
                <a:lnTo>
                  <a:pt x="3255" y="9884"/>
                </a:lnTo>
                <a:lnTo>
                  <a:pt x="3257" y="9894"/>
                </a:lnTo>
                <a:lnTo>
                  <a:pt x="3258" y="9906"/>
                </a:lnTo>
                <a:lnTo>
                  <a:pt x="3267" y="9930"/>
                </a:lnTo>
                <a:lnTo>
                  <a:pt x="3269" y="9942"/>
                </a:lnTo>
                <a:lnTo>
                  <a:pt x="3269" y="9956"/>
                </a:lnTo>
                <a:lnTo>
                  <a:pt x="3274" y="9958"/>
                </a:lnTo>
                <a:lnTo>
                  <a:pt x="3279" y="9961"/>
                </a:lnTo>
                <a:lnTo>
                  <a:pt x="3284" y="9968"/>
                </a:lnTo>
                <a:lnTo>
                  <a:pt x="3287" y="9971"/>
                </a:lnTo>
                <a:lnTo>
                  <a:pt x="3291" y="9975"/>
                </a:lnTo>
                <a:lnTo>
                  <a:pt x="3296" y="9976"/>
                </a:lnTo>
                <a:lnTo>
                  <a:pt x="3303" y="9976"/>
                </a:lnTo>
                <a:lnTo>
                  <a:pt x="3306" y="9981"/>
                </a:lnTo>
                <a:lnTo>
                  <a:pt x="3310" y="9986"/>
                </a:lnTo>
                <a:lnTo>
                  <a:pt x="3316" y="9993"/>
                </a:lnTo>
                <a:lnTo>
                  <a:pt x="3327" y="9998"/>
                </a:lnTo>
                <a:lnTo>
                  <a:pt x="3337" y="10004"/>
                </a:lnTo>
                <a:lnTo>
                  <a:pt x="3340" y="10010"/>
                </a:lnTo>
                <a:lnTo>
                  <a:pt x="3342" y="10015"/>
                </a:lnTo>
                <a:lnTo>
                  <a:pt x="3350" y="10026"/>
                </a:lnTo>
                <a:lnTo>
                  <a:pt x="3357" y="10034"/>
                </a:lnTo>
                <a:lnTo>
                  <a:pt x="3364" y="10044"/>
                </a:lnTo>
                <a:lnTo>
                  <a:pt x="3373" y="10044"/>
                </a:lnTo>
                <a:lnTo>
                  <a:pt x="3381" y="10046"/>
                </a:lnTo>
                <a:lnTo>
                  <a:pt x="3386" y="10048"/>
                </a:lnTo>
                <a:lnTo>
                  <a:pt x="3391" y="10051"/>
                </a:lnTo>
                <a:lnTo>
                  <a:pt x="3460" y="10051"/>
                </a:lnTo>
                <a:lnTo>
                  <a:pt x="3460" y="10044"/>
                </a:lnTo>
                <a:lnTo>
                  <a:pt x="3463" y="10038"/>
                </a:lnTo>
                <a:lnTo>
                  <a:pt x="3466" y="10034"/>
                </a:lnTo>
                <a:lnTo>
                  <a:pt x="3470" y="10031"/>
                </a:lnTo>
                <a:lnTo>
                  <a:pt x="3475" y="10027"/>
                </a:lnTo>
                <a:lnTo>
                  <a:pt x="3478" y="10024"/>
                </a:lnTo>
                <a:lnTo>
                  <a:pt x="3480" y="10019"/>
                </a:lnTo>
                <a:lnTo>
                  <a:pt x="3480" y="10010"/>
                </a:lnTo>
                <a:lnTo>
                  <a:pt x="3483" y="10010"/>
                </a:lnTo>
                <a:lnTo>
                  <a:pt x="3485" y="10009"/>
                </a:lnTo>
                <a:lnTo>
                  <a:pt x="3489" y="10004"/>
                </a:lnTo>
                <a:lnTo>
                  <a:pt x="3490" y="10000"/>
                </a:lnTo>
                <a:lnTo>
                  <a:pt x="3492" y="9998"/>
                </a:lnTo>
                <a:lnTo>
                  <a:pt x="3494" y="9997"/>
                </a:lnTo>
                <a:lnTo>
                  <a:pt x="3495" y="9988"/>
                </a:lnTo>
                <a:lnTo>
                  <a:pt x="3497" y="9983"/>
                </a:lnTo>
                <a:lnTo>
                  <a:pt x="3501" y="9976"/>
                </a:lnTo>
                <a:lnTo>
                  <a:pt x="3501" y="9969"/>
                </a:lnTo>
                <a:lnTo>
                  <a:pt x="3501" y="9942"/>
                </a:lnTo>
                <a:lnTo>
                  <a:pt x="3499" y="9930"/>
                </a:lnTo>
                <a:lnTo>
                  <a:pt x="3497" y="9925"/>
                </a:lnTo>
                <a:lnTo>
                  <a:pt x="3494" y="9922"/>
                </a:lnTo>
                <a:lnTo>
                  <a:pt x="3499" y="9920"/>
                </a:lnTo>
                <a:lnTo>
                  <a:pt x="3502" y="9917"/>
                </a:lnTo>
                <a:lnTo>
                  <a:pt x="3507" y="9908"/>
                </a:lnTo>
                <a:lnTo>
                  <a:pt x="3509" y="9903"/>
                </a:lnTo>
                <a:lnTo>
                  <a:pt x="3511" y="9901"/>
                </a:lnTo>
                <a:lnTo>
                  <a:pt x="3514" y="9901"/>
                </a:lnTo>
                <a:lnTo>
                  <a:pt x="3523" y="9901"/>
                </a:lnTo>
                <a:lnTo>
                  <a:pt x="3531" y="9900"/>
                </a:lnTo>
                <a:lnTo>
                  <a:pt x="3536" y="9898"/>
                </a:lnTo>
                <a:lnTo>
                  <a:pt x="3541" y="9894"/>
                </a:lnTo>
                <a:lnTo>
                  <a:pt x="3543" y="9898"/>
                </a:lnTo>
                <a:lnTo>
                  <a:pt x="3545" y="9900"/>
                </a:lnTo>
                <a:lnTo>
                  <a:pt x="3552" y="9901"/>
                </a:lnTo>
                <a:lnTo>
                  <a:pt x="3559" y="9903"/>
                </a:lnTo>
                <a:lnTo>
                  <a:pt x="3562" y="9905"/>
                </a:lnTo>
                <a:lnTo>
                  <a:pt x="3562" y="9908"/>
                </a:lnTo>
                <a:lnTo>
                  <a:pt x="3603" y="9908"/>
                </a:lnTo>
                <a:lnTo>
                  <a:pt x="3611" y="9905"/>
                </a:lnTo>
                <a:lnTo>
                  <a:pt x="3618" y="9900"/>
                </a:lnTo>
                <a:lnTo>
                  <a:pt x="3627" y="9896"/>
                </a:lnTo>
                <a:lnTo>
                  <a:pt x="3632" y="9894"/>
                </a:lnTo>
                <a:lnTo>
                  <a:pt x="3637" y="9894"/>
                </a:lnTo>
                <a:lnTo>
                  <a:pt x="3642" y="9888"/>
                </a:lnTo>
                <a:lnTo>
                  <a:pt x="3647" y="9881"/>
                </a:lnTo>
                <a:lnTo>
                  <a:pt x="3651" y="9877"/>
                </a:lnTo>
                <a:lnTo>
                  <a:pt x="3654" y="9876"/>
                </a:lnTo>
                <a:lnTo>
                  <a:pt x="3659" y="9874"/>
                </a:lnTo>
                <a:lnTo>
                  <a:pt x="3664" y="9874"/>
                </a:lnTo>
                <a:lnTo>
                  <a:pt x="3666" y="9865"/>
                </a:lnTo>
                <a:lnTo>
                  <a:pt x="3669" y="9857"/>
                </a:lnTo>
                <a:lnTo>
                  <a:pt x="3673" y="9850"/>
                </a:lnTo>
                <a:lnTo>
                  <a:pt x="3676" y="9845"/>
                </a:lnTo>
                <a:lnTo>
                  <a:pt x="3687" y="9835"/>
                </a:lnTo>
                <a:lnTo>
                  <a:pt x="3698" y="9826"/>
                </a:lnTo>
                <a:lnTo>
                  <a:pt x="3705" y="9826"/>
                </a:lnTo>
                <a:lnTo>
                  <a:pt x="3709" y="9826"/>
                </a:lnTo>
                <a:lnTo>
                  <a:pt x="3716" y="9821"/>
                </a:lnTo>
                <a:lnTo>
                  <a:pt x="3722" y="9818"/>
                </a:lnTo>
                <a:lnTo>
                  <a:pt x="3728" y="9818"/>
                </a:lnTo>
                <a:lnTo>
                  <a:pt x="3733" y="9819"/>
                </a:lnTo>
                <a:lnTo>
                  <a:pt x="3733" y="9809"/>
                </a:lnTo>
                <a:lnTo>
                  <a:pt x="3734" y="9801"/>
                </a:lnTo>
                <a:lnTo>
                  <a:pt x="3739" y="9796"/>
                </a:lnTo>
                <a:lnTo>
                  <a:pt x="3746" y="9792"/>
                </a:lnTo>
                <a:lnTo>
                  <a:pt x="3787" y="9792"/>
                </a:lnTo>
                <a:lnTo>
                  <a:pt x="3789" y="9789"/>
                </a:lnTo>
                <a:lnTo>
                  <a:pt x="3791" y="9787"/>
                </a:lnTo>
                <a:lnTo>
                  <a:pt x="3797" y="9784"/>
                </a:lnTo>
                <a:lnTo>
                  <a:pt x="3803" y="9782"/>
                </a:lnTo>
                <a:lnTo>
                  <a:pt x="3808" y="9778"/>
                </a:lnTo>
                <a:lnTo>
                  <a:pt x="3811" y="9773"/>
                </a:lnTo>
                <a:lnTo>
                  <a:pt x="3815" y="9768"/>
                </a:lnTo>
                <a:lnTo>
                  <a:pt x="3821" y="9765"/>
                </a:lnTo>
                <a:lnTo>
                  <a:pt x="3828" y="9765"/>
                </a:lnTo>
                <a:lnTo>
                  <a:pt x="3876" y="9765"/>
                </a:lnTo>
                <a:lnTo>
                  <a:pt x="3878" y="9768"/>
                </a:lnTo>
                <a:lnTo>
                  <a:pt x="3879" y="9770"/>
                </a:lnTo>
                <a:lnTo>
                  <a:pt x="3886" y="9773"/>
                </a:lnTo>
                <a:lnTo>
                  <a:pt x="3891" y="9775"/>
                </a:lnTo>
                <a:lnTo>
                  <a:pt x="3896" y="9778"/>
                </a:lnTo>
                <a:lnTo>
                  <a:pt x="3903" y="9782"/>
                </a:lnTo>
                <a:lnTo>
                  <a:pt x="3910" y="9787"/>
                </a:lnTo>
                <a:lnTo>
                  <a:pt x="3913" y="9792"/>
                </a:lnTo>
                <a:lnTo>
                  <a:pt x="3917" y="9799"/>
                </a:lnTo>
                <a:lnTo>
                  <a:pt x="3930" y="9806"/>
                </a:lnTo>
                <a:lnTo>
                  <a:pt x="3941" y="9813"/>
                </a:lnTo>
                <a:lnTo>
                  <a:pt x="3951" y="9821"/>
                </a:lnTo>
                <a:lnTo>
                  <a:pt x="3958" y="9833"/>
                </a:lnTo>
                <a:lnTo>
                  <a:pt x="3965" y="9835"/>
                </a:lnTo>
                <a:lnTo>
                  <a:pt x="3965" y="9836"/>
                </a:lnTo>
                <a:lnTo>
                  <a:pt x="3965" y="9840"/>
                </a:lnTo>
                <a:lnTo>
                  <a:pt x="3970" y="9848"/>
                </a:lnTo>
                <a:lnTo>
                  <a:pt x="3971" y="9857"/>
                </a:lnTo>
                <a:lnTo>
                  <a:pt x="3975" y="9865"/>
                </a:lnTo>
                <a:lnTo>
                  <a:pt x="3978" y="9874"/>
                </a:lnTo>
                <a:lnTo>
                  <a:pt x="3982" y="9882"/>
                </a:lnTo>
                <a:lnTo>
                  <a:pt x="3987" y="9889"/>
                </a:lnTo>
                <a:lnTo>
                  <a:pt x="3992" y="9898"/>
                </a:lnTo>
                <a:lnTo>
                  <a:pt x="3992" y="9903"/>
                </a:lnTo>
                <a:lnTo>
                  <a:pt x="3992" y="9908"/>
                </a:lnTo>
                <a:lnTo>
                  <a:pt x="4004" y="9913"/>
                </a:lnTo>
                <a:lnTo>
                  <a:pt x="4016" y="9920"/>
                </a:lnTo>
                <a:lnTo>
                  <a:pt x="4026" y="9925"/>
                </a:lnTo>
                <a:lnTo>
                  <a:pt x="4033" y="9927"/>
                </a:lnTo>
                <a:lnTo>
                  <a:pt x="4040" y="9929"/>
                </a:lnTo>
                <a:lnTo>
                  <a:pt x="4046" y="9939"/>
                </a:lnTo>
                <a:lnTo>
                  <a:pt x="4057" y="9947"/>
                </a:lnTo>
                <a:lnTo>
                  <a:pt x="4067" y="9952"/>
                </a:lnTo>
                <a:lnTo>
                  <a:pt x="4081" y="9956"/>
                </a:lnTo>
                <a:lnTo>
                  <a:pt x="4081" y="9963"/>
                </a:lnTo>
                <a:lnTo>
                  <a:pt x="4089" y="9964"/>
                </a:lnTo>
                <a:lnTo>
                  <a:pt x="4096" y="9966"/>
                </a:lnTo>
                <a:lnTo>
                  <a:pt x="4101" y="9971"/>
                </a:lnTo>
                <a:lnTo>
                  <a:pt x="4104" y="9976"/>
                </a:lnTo>
                <a:lnTo>
                  <a:pt x="4108" y="9983"/>
                </a:lnTo>
                <a:lnTo>
                  <a:pt x="4109" y="9992"/>
                </a:lnTo>
                <a:lnTo>
                  <a:pt x="4108" y="10010"/>
                </a:lnTo>
                <a:lnTo>
                  <a:pt x="4106" y="10015"/>
                </a:lnTo>
                <a:lnTo>
                  <a:pt x="4103" y="10021"/>
                </a:lnTo>
                <a:lnTo>
                  <a:pt x="4098" y="10022"/>
                </a:lnTo>
                <a:lnTo>
                  <a:pt x="4092" y="10026"/>
                </a:lnTo>
                <a:lnTo>
                  <a:pt x="4082" y="10029"/>
                </a:lnTo>
                <a:lnTo>
                  <a:pt x="4077" y="10033"/>
                </a:lnTo>
                <a:lnTo>
                  <a:pt x="4074" y="10038"/>
                </a:lnTo>
                <a:lnTo>
                  <a:pt x="4072" y="10043"/>
                </a:lnTo>
                <a:lnTo>
                  <a:pt x="4067" y="10044"/>
                </a:lnTo>
                <a:lnTo>
                  <a:pt x="4062" y="10044"/>
                </a:lnTo>
                <a:lnTo>
                  <a:pt x="4053" y="10044"/>
                </a:lnTo>
                <a:lnTo>
                  <a:pt x="4053" y="10050"/>
                </a:lnTo>
                <a:lnTo>
                  <a:pt x="4050" y="10051"/>
                </a:lnTo>
                <a:lnTo>
                  <a:pt x="4046" y="10051"/>
                </a:lnTo>
                <a:lnTo>
                  <a:pt x="4043" y="10053"/>
                </a:lnTo>
                <a:lnTo>
                  <a:pt x="4041" y="10056"/>
                </a:lnTo>
                <a:lnTo>
                  <a:pt x="4040" y="10060"/>
                </a:lnTo>
                <a:lnTo>
                  <a:pt x="4040" y="10065"/>
                </a:lnTo>
                <a:lnTo>
                  <a:pt x="4041" y="10070"/>
                </a:lnTo>
                <a:lnTo>
                  <a:pt x="4046" y="10073"/>
                </a:lnTo>
                <a:lnTo>
                  <a:pt x="4052" y="10075"/>
                </a:lnTo>
                <a:lnTo>
                  <a:pt x="4057" y="10075"/>
                </a:lnTo>
                <a:lnTo>
                  <a:pt x="4067" y="10079"/>
                </a:lnTo>
                <a:lnTo>
                  <a:pt x="4072" y="10082"/>
                </a:lnTo>
                <a:lnTo>
                  <a:pt x="4074" y="10085"/>
                </a:lnTo>
                <a:lnTo>
                  <a:pt x="4077" y="10092"/>
                </a:lnTo>
                <a:lnTo>
                  <a:pt x="4081" y="10096"/>
                </a:lnTo>
                <a:lnTo>
                  <a:pt x="4086" y="10101"/>
                </a:lnTo>
                <a:lnTo>
                  <a:pt x="4087" y="10106"/>
                </a:lnTo>
                <a:lnTo>
                  <a:pt x="4087" y="10116"/>
                </a:lnTo>
                <a:lnTo>
                  <a:pt x="4089" y="10123"/>
                </a:lnTo>
                <a:lnTo>
                  <a:pt x="4096" y="10135"/>
                </a:lnTo>
                <a:lnTo>
                  <a:pt x="4099" y="10142"/>
                </a:lnTo>
                <a:lnTo>
                  <a:pt x="4101" y="10149"/>
                </a:lnTo>
                <a:lnTo>
                  <a:pt x="4103" y="10157"/>
                </a:lnTo>
                <a:lnTo>
                  <a:pt x="4101" y="10167"/>
                </a:lnTo>
                <a:lnTo>
                  <a:pt x="4109" y="10167"/>
                </a:lnTo>
                <a:lnTo>
                  <a:pt x="4115" y="10171"/>
                </a:lnTo>
                <a:lnTo>
                  <a:pt x="4120" y="10176"/>
                </a:lnTo>
                <a:lnTo>
                  <a:pt x="4121" y="10181"/>
                </a:lnTo>
                <a:lnTo>
                  <a:pt x="4121" y="10222"/>
                </a:lnTo>
                <a:lnTo>
                  <a:pt x="4130" y="10220"/>
                </a:lnTo>
                <a:lnTo>
                  <a:pt x="4137" y="10219"/>
                </a:lnTo>
                <a:lnTo>
                  <a:pt x="4147" y="10214"/>
                </a:lnTo>
                <a:lnTo>
                  <a:pt x="4152" y="10210"/>
                </a:lnTo>
                <a:lnTo>
                  <a:pt x="4159" y="10208"/>
                </a:lnTo>
                <a:lnTo>
                  <a:pt x="4167" y="10207"/>
                </a:lnTo>
                <a:lnTo>
                  <a:pt x="4176" y="10208"/>
                </a:lnTo>
                <a:lnTo>
                  <a:pt x="4178" y="10205"/>
                </a:lnTo>
                <a:lnTo>
                  <a:pt x="4178" y="10203"/>
                </a:lnTo>
                <a:lnTo>
                  <a:pt x="4183" y="10202"/>
                </a:lnTo>
                <a:lnTo>
                  <a:pt x="4188" y="10198"/>
                </a:lnTo>
                <a:lnTo>
                  <a:pt x="4190" y="10196"/>
                </a:lnTo>
                <a:lnTo>
                  <a:pt x="4190" y="10195"/>
                </a:lnTo>
                <a:lnTo>
                  <a:pt x="4197" y="10193"/>
                </a:lnTo>
                <a:lnTo>
                  <a:pt x="4202" y="10190"/>
                </a:lnTo>
                <a:lnTo>
                  <a:pt x="4208" y="10188"/>
                </a:lnTo>
                <a:lnTo>
                  <a:pt x="4217" y="10188"/>
                </a:lnTo>
                <a:lnTo>
                  <a:pt x="4226" y="10186"/>
                </a:lnTo>
                <a:lnTo>
                  <a:pt x="4231" y="10190"/>
                </a:lnTo>
                <a:lnTo>
                  <a:pt x="4234" y="10193"/>
                </a:lnTo>
                <a:lnTo>
                  <a:pt x="4236" y="10198"/>
                </a:lnTo>
                <a:lnTo>
                  <a:pt x="4238" y="10202"/>
                </a:lnTo>
                <a:lnTo>
                  <a:pt x="4241" y="10207"/>
                </a:lnTo>
                <a:lnTo>
                  <a:pt x="4244" y="10208"/>
                </a:lnTo>
                <a:lnTo>
                  <a:pt x="4251" y="10208"/>
                </a:lnTo>
                <a:lnTo>
                  <a:pt x="4253" y="10205"/>
                </a:lnTo>
                <a:lnTo>
                  <a:pt x="4255" y="10203"/>
                </a:lnTo>
                <a:lnTo>
                  <a:pt x="4261" y="10200"/>
                </a:lnTo>
                <a:lnTo>
                  <a:pt x="4267" y="10198"/>
                </a:lnTo>
                <a:lnTo>
                  <a:pt x="4272" y="10195"/>
                </a:lnTo>
                <a:lnTo>
                  <a:pt x="4275" y="10191"/>
                </a:lnTo>
                <a:lnTo>
                  <a:pt x="4277" y="10188"/>
                </a:lnTo>
                <a:lnTo>
                  <a:pt x="4279" y="10181"/>
                </a:lnTo>
                <a:lnTo>
                  <a:pt x="4280" y="10178"/>
                </a:lnTo>
                <a:lnTo>
                  <a:pt x="4284" y="10174"/>
                </a:lnTo>
                <a:lnTo>
                  <a:pt x="4287" y="10174"/>
                </a:lnTo>
                <a:lnTo>
                  <a:pt x="4292" y="10174"/>
                </a:lnTo>
                <a:lnTo>
                  <a:pt x="4296" y="10169"/>
                </a:lnTo>
                <a:lnTo>
                  <a:pt x="4299" y="10164"/>
                </a:lnTo>
                <a:lnTo>
                  <a:pt x="4306" y="10161"/>
                </a:lnTo>
                <a:lnTo>
                  <a:pt x="4313" y="10161"/>
                </a:lnTo>
                <a:lnTo>
                  <a:pt x="4318" y="10155"/>
                </a:lnTo>
                <a:lnTo>
                  <a:pt x="4325" y="10150"/>
                </a:lnTo>
                <a:lnTo>
                  <a:pt x="4331" y="10149"/>
                </a:lnTo>
                <a:lnTo>
                  <a:pt x="4340" y="10147"/>
                </a:lnTo>
                <a:lnTo>
                  <a:pt x="4345" y="10152"/>
                </a:lnTo>
                <a:lnTo>
                  <a:pt x="4352" y="10157"/>
                </a:lnTo>
                <a:lnTo>
                  <a:pt x="4359" y="10159"/>
                </a:lnTo>
                <a:lnTo>
                  <a:pt x="4367" y="10161"/>
                </a:lnTo>
                <a:lnTo>
                  <a:pt x="4369" y="10167"/>
                </a:lnTo>
                <a:lnTo>
                  <a:pt x="4371" y="10174"/>
                </a:lnTo>
                <a:lnTo>
                  <a:pt x="4376" y="10183"/>
                </a:lnTo>
                <a:lnTo>
                  <a:pt x="4383" y="10191"/>
                </a:lnTo>
                <a:lnTo>
                  <a:pt x="4388" y="10202"/>
                </a:lnTo>
                <a:lnTo>
                  <a:pt x="4403" y="10207"/>
                </a:lnTo>
                <a:lnTo>
                  <a:pt x="4420" y="10208"/>
                </a:lnTo>
                <a:lnTo>
                  <a:pt x="4437" y="10208"/>
                </a:lnTo>
                <a:lnTo>
                  <a:pt x="4456" y="10208"/>
                </a:lnTo>
                <a:lnTo>
                  <a:pt x="4458" y="10217"/>
                </a:lnTo>
                <a:lnTo>
                  <a:pt x="4458" y="10224"/>
                </a:lnTo>
                <a:lnTo>
                  <a:pt x="4459" y="10227"/>
                </a:lnTo>
                <a:lnTo>
                  <a:pt x="4463" y="10229"/>
                </a:lnTo>
                <a:lnTo>
                  <a:pt x="4466" y="10229"/>
                </a:lnTo>
                <a:lnTo>
                  <a:pt x="4470" y="10229"/>
                </a:lnTo>
                <a:lnTo>
                  <a:pt x="4470" y="10256"/>
                </a:lnTo>
                <a:lnTo>
                  <a:pt x="4470" y="10260"/>
                </a:lnTo>
                <a:lnTo>
                  <a:pt x="4470" y="10261"/>
                </a:lnTo>
                <a:lnTo>
                  <a:pt x="4463" y="10263"/>
                </a:lnTo>
                <a:lnTo>
                  <a:pt x="4468" y="10271"/>
                </a:lnTo>
                <a:lnTo>
                  <a:pt x="4475" y="10278"/>
                </a:lnTo>
                <a:lnTo>
                  <a:pt x="4481" y="10285"/>
                </a:lnTo>
                <a:lnTo>
                  <a:pt x="4490" y="10290"/>
                </a:lnTo>
                <a:lnTo>
                  <a:pt x="4490" y="10297"/>
                </a:lnTo>
                <a:lnTo>
                  <a:pt x="4490" y="10304"/>
                </a:lnTo>
                <a:lnTo>
                  <a:pt x="4492" y="10309"/>
                </a:lnTo>
                <a:lnTo>
                  <a:pt x="4495" y="10312"/>
                </a:lnTo>
                <a:lnTo>
                  <a:pt x="4502" y="10319"/>
                </a:lnTo>
                <a:lnTo>
                  <a:pt x="4510" y="10324"/>
                </a:lnTo>
                <a:lnTo>
                  <a:pt x="4510" y="10331"/>
                </a:lnTo>
                <a:lnTo>
                  <a:pt x="4510" y="10338"/>
                </a:lnTo>
                <a:lnTo>
                  <a:pt x="4516" y="10348"/>
                </a:lnTo>
                <a:lnTo>
                  <a:pt x="4521" y="10357"/>
                </a:lnTo>
                <a:lnTo>
                  <a:pt x="4524" y="10365"/>
                </a:lnTo>
                <a:lnTo>
                  <a:pt x="4526" y="10372"/>
                </a:lnTo>
                <a:lnTo>
                  <a:pt x="4524" y="10377"/>
                </a:lnTo>
                <a:lnTo>
                  <a:pt x="4521" y="10381"/>
                </a:lnTo>
                <a:lnTo>
                  <a:pt x="4517" y="10382"/>
                </a:lnTo>
                <a:lnTo>
                  <a:pt x="4514" y="10386"/>
                </a:lnTo>
                <a:lnTo>
                  <a:pt x="4512" y="10387"/>
                </a:lnTo>
                <a:lnTo>
                  <a:pt x="4510" y="10393"/>
                </a:lnTo>
                <a:lnTo>
                  <a:pt x="4510" y="10399"/>
                </a:lnTo>
                <a:lnTo>
                  <a:pt x="4516" y="10410"/>
                </a:lnTo>
                <a:lnTo>
                  <a:pt x="4521" y="10420"/>
                </a:lnTo>
                <a:lnTo>
                  <a:pt x="4529" y="10428"/>
                </a:lnTo>
                <a:lnTo>
                  <a:pt x="4533" y="10432"/>
                </a:lnTo>
                <a:lnTo>
                  <a:pt x="4538" y="10433"/>
                </a:lnTo>
                <a:lnTo>
                  <a:pt x="4546" y="10439"/>
                </a:lnTo>
                <a:lnTo>
                  <a:pt x="4555" y="10445"/>
                </a:lnTo>
                <a:lnTo>
                  <a:pt x="4560" y="10452"/>
                </a:lnTo>
                <a:lnTo>
                  <a:pt x="4565" y="10461"/>
                </a:lnTo>
                <a:lnTo>
                  <a:pt x="4580" y="10459"/>
                </a:lnTo>
                <a:lnTo>
                  <a:pt x="4592" y="10462"/>
                </a:lnTo>
                <a:lnTo>
                  <a:pt x="4603" y="10466"/>
                </a:lnTo>
                <a:lnTo>
                  <a:pt x="4613" y="10468"/>
                </a:lnTo>
                <a:lnTo>
                  <a:pt x="4613" y="10474"/>
                </a:lnTo>
                <a:lnTo>
                  <a:pt x="4620" y="10474"/>
                </a:lnTo>
                <a:lnTo>
                  <a:pt x="4621" y="10466"/>
                </a:lnTo>
                <a:lnTo>
                  <a:pt x="4623" y="10462"/>
                </a:lnTo>
                <a:lnTo>
                  <a:pt x="4626" y="10461"/>
                </a:lnTo>
                <a:lnTo>
                  <a:pt x="4633" y="10461"/>
                </a:lnTo>
                <a:lnTo>
                  <a:pt x="4638" y="10459"/>
                </a:lnTo>
                <a:lnTo>
                  <a:pt x="4647" y="10454"/>
                </a:lnTo>
                <a:lnTo>
                  <a:pt x="4662" y="10447"/>
                </a:lnTo>
                <a:lnTo>
                  <a:pt x="4681" y="10440"/>
                </a:lnTo>
                <a:lnTo>
                  <a:pt x="4686" y="10440"/>
                </a:lnTo>
                <a:lnTo>
                  <a:pt x="4691" y="10440"/>
                </a:lnTo>
                <a:lnTo>
                  <a:pt x="4696" y="10440"/>
                </a:lnTo>
                <a:lnTo>
                  <a:pt x="4701" y="10440"/>
                </a:lnTo>
                <a:lnTo>
                  <a:pt x="4710" y="10437"/>
                </a:lnTo>
                <a:lnTo>
                  <a:pt x="4715" y="10433"/>
                </a:lnTo>
                <a:lnTo>
                  <a:pt x="4717" y="10437"/>
                </a:lnTo>
                <a:lnTo>
                  <a:pt x="4720" y="10439"/>
                </a:lnTo>
                <a:lnTo>
                  <a:pt x="4724" y="10440"/>
                </a:lnTo>
                <a:lnTo>
                  <a:pt x="4729" y="10440"/>
                </a:lnTo>
                <a:lnTo>
                  <a:pt x="4730" y="10445"/>
                </a:lnTo>
                <a:lnTo>
                  <a:pt x="4734" y="10449"/>
                </a:lnTo>
                <a:lnTo>
                  <a:pt x="4742" y="10454"/>
                </a:lnTo>
                <a:lnTo>
                  <a:pt x="4751" y="10457"/>
                </a:lnTo>
                <a:lnTo>
                  <a:pt x="4758" y="10462"/>
                </a:lnTo>
                <a:lnTo>
                  <a:pt x="4766" y="10466"/>
                </a:lnTo>
                <a:lnTo>
                  <a:pt x="4771" y="10468"/>
                </a:lnTo>
                <a:lnTo>
                  <a:pt x="4777" y="10468"/>
                </a:lnTo>
                <a:lnTo>
                  <a:pt x="4782" y="10464"/>
                </a:lnTo>
                <a:lnTo>
                  <a:pt x="4787" y="10462"/>
                </a:lnTo>
                <a:lnTo>
                  <a:pt x="4801" y="10461"/>
                </a:lnTo>
                <a:lnTo>
                  <a:pt x="4831" y="10461"/>
                </a:lnTo>
                <a:lnTo>
                  <a:pt x="4836" y="10457"/>
                </a:lnTo>
                <a:lnTo>
                  <a:pt x="4841" y="10456"/>
                </a:lnTo>
                <a:lnTo>
                  <a:pt x="4855" y="10454"/>
                </a:lnTo>
                <a:lnTo>
                  <a:pt x="4886" y="10454"/>
                </a:lnTo>
                <a:lnTo>
                  <a:pt x="4887" y="10451"/>
                </a:lnTo>
                <a:lnTo>
                  <a:pt x="4889" y="10449"/>
                </a:lnTo>
                <a:lnTo>
                  <a:pt x="4896" y="10447"/>
                </a:lnTo>
                <a:lnTo>
                  <a:pt x="4913" y="10447"/>
                </a:lnTo>
                <a:lnTo>
                  <a:pt x="4916" y="10432"/>
                </a:lnTo>
                <a:lnTo>
                  <a:pt x="4922" y="10418"/>
                </a:lnTo>
                <a:lnTo>
                  <a:pt x="4925" y="10411"/>
                </a:lnTo>
                <a:lnTo>
                  <a:pt x="4930" y="10406"/>
                </a:lnTo>
                <a:lnTo>
                  <a:pt x="4935" y="10403"/>
                </a:lnTo>
                <a:lnTo>
                  <a:pt x="4940" y="10399"/>
                </a:lnTo>
                <a:lnTo>
                  <a:pt x="4954" y="10393"/>
                </a:lnTo>
                <a:lnTo>
                  <a:pt x="4969" y="10387"/>
                </a:lnTo>
                <a:lnTo>
                  <a:pt x="5002" y="10379"/>
                </a:lnTo>
                <a:lnTo>
                  <a:pt x="5003" y="10374"/>
                </a:lnTo>
                <a:lnTo>
                  <a:pt x="5005" y="10372"/>
                </a:lnTo>
                <a:lnTo>
                  <a:pt x="5009" y="10372"/>
                </a:lnTo>
                <a:lnTo>
                  <a:pt x="5010" y="10364"/>
                </a:lnTo>
                <a:lnTo>
                  <a:pt x="5012" y="10360"/>
                </a:lnTo>
                <a:lnTo>
                  <a:pt x="5015" y="10358"/>
                </a:lnTo>
                <a:lnTo>
                  <a:pt x="5015" y="10355"/>
                </a:lnTo>
                <a:lnTo>
                  <a:pt x="5017" y="10353"/>
                </a:lnTo>
                <a:lnTo>
                  <a:pt x="5022" y="10352"/>
                </a:lnTo>
                <a:lnTo>
                  <a:pt x="5024" y="10348"/>
                </a:lnTo>
                <a:lnTo>
                  <a:pt x="5024" y="10343"/>
                </a:lnTo>
                <a:lnTo>
                  <a:pt x="5026" y="10340"/>
                </a:lnTo>
                <a:lnTo>
                  <a:pt x="5027" y="10338"/>
                </a:lnTo>
                <a:lnTo>
                  <a:pt x="5029" y="10338"/>
                </a:lnTo>
                <a:lnTo>
                  <a:pt x="5032" y="10331"/>
                </a:lnTo>
                <a:lnTo>
                  <a:pt x="5036" y="10328"/>
                </a:lnTo>
                <a:lnTo>
                  <a:pt x="5041" y="10323"/>
                </a:lnTo>
                <a:lnTo>
                  <a:pt x="5043" y="10318"/>
                </a:lnTo>
                <a:lnTo>
                  <a:pt x="5046" y="10311"/>
                </a:lnTo>
                <a:lnTo>
                  <a:pt x="5051" y="10306"/>
                </a:lnTo>
                <a:lnTo>
                  <a:pt x="5056" y="10300"/>
                </a:lnTo>
                <a:lnTo>
                  <a:pt x="5063" y="10297"/>
                </a:lnTo>
                <a:lnTo>
                  <a:pt x="5063" y="10307"/>
                </a:lnTo>
                <a:lnTo>
                  <a:pt x="5065" y="10316"/>
                </a:lnTo>
                <a:lnTo>
                  <a:pt x="5070" y="10321"/>
                </a:lnTo>
                <a:lnTo>
                  <a:pt x="5077" y="10324"/>
                </a:lnTo>
                <a:lnTo>
                  <a:pt x="5084" y="10338"/>
                </a:lnTo>
                <a:lnTo>
                  <a:pt x="5090" y="10352"/>
                </a:lnTo>
                <a:lnTo>
                  <a:pt x="5106" y="10358"/>
                </a:lnTo>
                <a:lnTo>
                  <a:pt x="5119" y="10369"/>
                </a:lnTo>
                <a:lnTo>
                  <a:pt x="5130" y="10379"/>
                </a:lnTo>
                <a:lnTo>
                  <a:pt x="5138" y="10393"/>
                </a:lnTo>
                <a:lnTo>
                  <a:pt x="5145" y="10393"/>
                </a:lnTo>
                <a:lnTo>
                  <a:pt x="5150" y="10394"/>
                </a:lnTo>
                <a:lnTo>
                  <a:pt x="5159" y="10399"/>
                </a:lnTo>
                <a:lnTo>
                  <a:pt x="5167" y="10404"/>
                </a:lnTo>
                <a:lnTo>
                  <a:pt x="5172" y="10406"/>
                </a:lnTo>
                <a:lnTo>
                  <a:pt x="5179" y="10406"/>
                </a:lnTo>
                <a:lnTo>
                  <a:pt x="5182" y="10411"/>
                </a:lnTo>
                <a:lnTo>
                  <a:pt x="5188" y="10415"/>
                </a:lnTo>
                <a:lnTo>
                  <a:pt x="5198" y="10418"/>
                </a:lnTo>
                <a:lnTo>
                  <a:pt x="5203" y="10422"/>
                </a:lnTo>
                <a:lnTo>
                  <a:pt x="5208" y="10423"/>
                </a:lnTo>
                <a:lnTo>
                  <a:pt x="5211" y="10428"/>
                </a:lnTo>
                <a:lnTo>
                  <a:pt x="5213" y="10433"/>
                </a:lnTo>
                <a:lnTo>
                  <a:pt x="5227" y="10433"/>
                </a:lnTo>
                <a:lnTo>
                  <a:pt x="5239" y="10435"/>
                </a:lnTo>
                <a:lnTo>
                  <a:pt x="5249" y="10439"/>
                </a:lnTo>
                <a:lnTo>
                  <a:pt x="5259" y="10442"/>
                </a:lnTo>
                <a:lnTo>
                  <a:pt x="5280" y="10451"/>
                </a:lnTo>
                <a:lnTo>
                  <a:pt x="5290" y="10452"/>
                </a:lnTo>
                <a:lnTo>
                  <a:pt x="5302" y="10454"/>
                </a:lnTo>
                <a:lnTo>
                  <a:pt x="5304" y="10451"/>
                </a:lnTo>
                <a:lnTo>
                  <a:pt x="5307" y="10449"/>
                </a:lnTo>
                <a:lnTo>
                  <a:pt x="5311" y="10447"/>
                </a:lnTo>
                <a:lnTo>
                  <a:pt x="5316" y="10447"/>
                </a:lnTo>
                <a:lnTo>
                  <a:pt x="5317" y="10439"/>
                </a:lnTo>
                <a:lnTo>
                  <a:pt x="5319" y="10433"/>
                </a:lnTo>
                <a:lnTo>
                  <a:pt x="5324" y="10430"/>
                </a:lnTo>
                <a:lnTo>
                  <a:pt x="5329" y="10427"/>
                </a:lnTo>
                <a:lnTo>
                  <a:pt x="5331" y="10418"/>
                </a:lnTo>
                <a:lnTo>
                  <a:pt x="5331" y="10411"/>
                </a:lnTo>
                <a:lnTo>
                  <a:pt x="5328" y="10399"/>
                </a:lnTo>
                <a:lnTo>
                  <a:pt x="5321" y="10389"/>
                </a:lnTo>
                <a:lnTo>
                  <a:pt x="5316" y="10379"/>
                </a:lnTo>
                <a:lnTo>
                  <a:pt x="5328" y="10374"/>
                </a:lnTo>
                <a:lnTo>
                  <a:pt x="5340" y="10367"/>
                </a:lnTo>
                <a:lnTo>
                  <a:pt x="5350" y="10362"/>
                </a:lnTo>
                <a:lnTo>
                  <a:pt x="5357" y="10360"/>
                </a:lnTo>
                <a:lnTo>
                  <a:pt x="5363" y="10358"/>
                </a:lnTo>
                <a:lnTo>
                  <a:pt x="5372" y="10360"/>
                </a:lnTo>
                <a:lnTo>
                  <a:pt x="5375" y="10362"/>
                </a:lnTo>
                <a:lnTo>
                  <a:pt x="5377" y="10365"/>
                </a:lnTo>
                <a:lnTo>
                  <a:pt x="5381" y="10365"/>
                </a:lnTo>
                <a:lnTo>
                  <a:pt x="5382" y="10367"/>
                </a:lnTo>
                <a:lnTo>
                  <a:pt x="5386" y="10372"/>
                </a:lnTo>
                <a:lnTo>
                  <a:pt x="5387" y="10376"/>
                </a:lnTo>
                <a:lnTo>
                  <a:pt x="5389" y="10377"/>
                </a:lnTo>
                <a:lnTo>
                  <a:pt x="5391" y="10379"/>
                </a:lnTo>
                <a:lnTo>
                  <a:pt x="5392" y="10374"/>
                </a:lnTo>
                <a:lnTo>
                  <a:pt x="5394" y="10372"/>
                </a:lnTo>
                <a:lnTo>
                  <a:pt x="5399" y="10372"/>
                </a:lnTo>
                <a:lnTo>
                  <a:pt x="5404" y="10372"/>
                </a:lnTo>
                <a:lnTo>
                  <a:pt x="5416" y="10372"/>
                </a:lnTo>
                <a:lnTo>
                  <a:pt x="5421" y="10372"/>
                </a:lnTo>
                <a:lnTo>
                  <a:pt x="5425" y="10372"/>
                </a:lnTo>
                <a:lnTo>
                  <a:pt x="5473" y="10372"/>
                </a:lnTo>
                <a:lnTo>
                  <a:pt x="5474" y="10376"/>
                </a:lnTo>
                <a:lnTo>
                  <a:pt x="5478" y="10377"/>
                </a:lnTo>
                <a:lnTo>
                  <a:pt x="5481" y="10379"/>
                </a:lnTo>
                <a:lnTo>
                  <a:pt x="5486" y="10379"/>
                </a:lnTo>
                <a:lnTo>
                  <a:pt x="5488" y="10386"/>
                </a:lnTo>
                <a:lnTo>
                  <a:pt x="5490" y="10389"/>
                </a:lnTo>
                <a:lnTo>
                  <a:pt x="5493" y="10393"/>
                </a:lnTo>
                <a:lnTo>
                  <a:pt x="5500" y="10393"/>
                </a:lnTo>
                <a:lnTo>
                  <a:pt x="5517" y="10393"/>
                </a:lnTo>
                <a:lnTo>
                  <a:pt x="5531" y="10393"/>
                </a:lnTo>
                <a:lnTo>
                  <a:pt x="5556" y="10396"/>
                </a:lnTo>
                <a:lnTo>
                  <a:pt x="5568" y="10396"/>
                </a:lnTo>
                <a:lnTo>
                  <a:pt x="5578" y="10398"/>
                </a:lnTo>
                <a:lnTo>
                  <a:pt x="5590" y="10396"/>
                </a:lnTo>
                <a:lnTo>
                  <a:pt x="5602" y="10393"/>
                </a:lnTo>
                <a:lnTo>
                  <a:pt x="5604" y="10387"/>
                </a:lnTo>
                <a:lnTo>
                  <a:pt x="5604" y="10382"/>
                </a:lnTo>
                <a:lnTo>
                  <a:pt x="5602" y="10372"/>
                </a:lnTo>
                <a:lnTo>
                  <a:pt x="5602" y="10367"/>
                </a:lnTo>
                <a:lnTo>
                  <a:pt x="5602" y="10362"/>
                </a:lnTo>
                <a:lnTo>
                  <a:pt x="5606" y="10358"/>
                </a:lnTo>
                <a:lnTo>
                  <a:pt x="5609" y="10358"/>
                </a:lnTo>
                <a:lnTo>
                  <a:pt x="5616" y="10358"/>
                </a:lnTo>
                <a:lnTo>
                  <a:pt x="5619" y="10358"/>
                </a:lnTo>
                <a:lnTo>
                  <a:pt x="5621" y="10360"/>
                </a:lnTo>
                <a:lnTo>
                  <a:pt x="5623" y="10365"/>
                </a:lnTo>
                <a:lnTo>
                  <a:pt x="5628" y="10370"/>
                </a:lnTo>
                <a:lnTo>
                  <a:pt x="5631" y="10372"/>
                </a:lnTo>
                <a:lnTo>
                  <a:pt x="5636" y="10372"/>
                </a:lnTo>
                <a:lnTo>
                  <a:pt x="5636" y="10376"/>
                </a:lnTo>
                <a:lnTo>
                  <a:pt x="5638" y="10377"/>
                </a:lnTo>
                <a:lnTo>
                  <a:pt x="5643" y="10379"/>
                </a:lnTo>
                <a:lnTo>
                  <a:pt x="5650" y="10379"/>
                </a:lnTo>
                <a:lnTo>
                  <a:pt x="5652" y="10387"/>
                </a:lnTo>
                <a:lnTo>
                  <a:pt x="5653" y="10393"/>
                </a:lnTo>
                <a:lnTo>
                  <a:pt x="5658" y="10396"/>
                </a:lnTo>
                <a:lnTo>
                  <a:pt x="5664" y="10399"/>
                </a:lnTo>
                <a:lnTo>
                  <a:pt x="5664" y="10413"/>
                </a:lnTo>
                <a:lnTo>
                  <a:pt x="5672" y="10415"/>
                </a:lnTo>
                <a:lnTo>
                  <a:pt x="5675" y="10416"/>
                </a:lnTo>
                <a:lnTo>
                  <a:pt x="5677" y="10420"/>
                </a:lnTo>
                <a:lnTo>
                  <a:pt x="5698" y="10420"/>
                </a:lnTo>
                <a:lnTo>
                  <a:pt x="5701" y="10420"/>
                </a:lnTo>
                <a:lnTo>
                  <a:pt x="5704" y="10418"/>
                </a:lnTo>
                <a:lnTo>
                  <a:pt x="5704" y="10413"/>
                </a:lnTo>
                <a:lnTo>
                  <a:pt x="5710" y="10411"/>
                </a:lnTo>
                <a:lnTo>
                  <a:pt x="5715" y="10410"/>
                </a:lnTo>
                <a:lnTo>
                  <a:pt x="5718" y="10406"/>
                </a:lnTo>
                <a:lnTo>
                  <a:pt x="5725" y="10406"/>
                </a:lnTo>
                <a:lnTo>
                  <a:pt x="5730" y="10408"/>
                </a:lnTo>
                <a:lnTo>
                  <a:pt x="5735" y="10411"/>
                </a:lnTo>
                <a:lnTo>
                  <a:pt x="5739" y="10413"/>
                </a:lnTo>
                <a:lnTo>
                  <a:pt x="5745" y="10413"/>
                </a:lnTo>
                <a:lnTo>
                  <a:pt x="5745" y="10416"/>
                </a:lnTo>
                <a:lnTo>
                  <a:pt x="5747" y="10418"/>
                </a:lnTo>
                <a:lnTo>
                  <a:pt x="5752" y="10420"/>
                </a:lnTo>
                <a:lnTo>
                  <a:pt x="5757" y="10422"/>
                </a:lnTo>
                <a:lnTo>
                  <a:pt x="5762" y="10425"/>
                </a:lnTo>
                <a:lnTo>
                  <a:pt x="5766" y="10427"/>
                </a:lnTo>
                <a:lnTo>
                  <a:pt x="5773" y="10427"/>
                </a:lnTo>
                <a:lnTo>
                  <a:pt x="5785" y="10428"/>
                </a:lnTo>
                <a:lnTo>
                  <a:pt x="5795" y="10430"/>
                </a:lnTo>
                <a:lnTo>
                  <a:pt x="5815" y="10435"/>
                </a:lnTo>
                <a:lnTo>
                  <a:pt x="5836" y="10440"/>
                </a:lnTo>
                <a:lnTo>
                  <a:pt x="5848" y="10440"/>
                </a:lnTo>
                <a:lnTo>
                  <a:pt x="5862" y="10440"/>
                </a:lnTo>
                <a:lnTo>
                  <a:pt x="5865" y="10433"/>
                </a:lnTo>
                <a:lnTo>
                  <a:pt x="5867" y="10427"/>
                </a:lnTo>
                <a:lnTo>
                  <a:pt x="5865" y="10413"/>
                </a:lnTo>
                <a:lnTo>
                  <a:pt x="5867" y="10406"/>
                </a:lnTo>
                <a:lnTo>
                  <a:pt x="5868" y="10401"/>
                </a:lnTo>
                <a:lnTo>
                  <a:pt x="5874" y="10396"/>
                </a:lnTo>
                <a:lnTo>
                  <a:pt x="5882" y="10393"/>
                </a:lnTo>
                <a:lnTo>
                  <a:pt x="5889" y="10394"/>
                </a:lnTo>
                <a:lnTo>
                  <a:pt x="5894" y="10396"/>
                </a:lnTo>
                <a:lnTo>
                  <a:pt x="5908" y="10398"/>
                </a:lnTo>
                <a:lnTo>
                  <a:pt x="5918" y="10401"/>
                </a:lnTo>
                <a:lnTo>
                  <a:pt x="5921" y="10403"/>
                </a:lnTo>
                <a:lnTo>
                  <a:pt x="5923" y="10406"/>
                </a:lnTo>
                <a:lnTo>
                  <a:pt x="5923" y="10411"/>
                </a:lnTo>
                <a:lnTo>
                  <a:pt x="5920" y="10413"/>
                </a:lnTo>
                <a:lnTo>
                  <a:pt x="5916" y="10413"/>
                </a:lnTo>
                <a:lnTo>
                  <a:pt x="5913" y="10427"/>
                </a:lnTo>
                <a:lnTo>
                  <a:pt x="5911" y="10440"/>
                </a:lnTo>
                <a:lnTo>
                  <a:pt x="5909" y="10457"/>
                </a:lnTo>
                <a:lnTo>
                  <a:pt x="5909" y="10474"/>
                </a:lnTo>
                <a:lnTo>
                  <a:pt x="5911" y="10480"/>
                </a:lnTo>
                <a:lnTo>
                  <a:pt x="5914" y="10483"/>
                </a:lnTo>
                <a:lnTo>
                  <a:pt x="5923" y="10488"/>
                </a:lnTo>
                <a:lnTo>
                  <a:pt x="5923" y="10495"/>
                </a:lnTo>
                <a:lnTo>
                  <a:pt x="5925" y="10498"/>
                </a:lnTo>
                <a:lnTo>
                  <a:pt x="5926" y="10500"/>
                </a:lnTo>
                <a:lnTo>
                  <a:pt x="5928" y="10500"/>
                </a:lnTo>
                <a:lnTo>
                  <a:pt x="5930" y="10502"/>
                </a:lnTo>
                <a:lnTo>
                  <a:pt x="5930" y="10505"/>
                </a:lnTo>
                <a:lnTo>
                  <a:pt x="5930" y="10508"/>
                </a:lnTo>
                <a:lnTo>
                  <a:pt x="5933" y="10508"/>
                </a:lnTo>
                <a:lnTo>
                  <a:pt x="5937" y="10508"/>
                </a:lnTo>
                <a:lnTo>
                  <a:pt x="5938" y="10512"/>
                </a:lnTo>
                <a:lnTo>
                  <a:pt x="5937" y="10515"/>
                </a:lnTo>
                <a:lnTo>
                  <a:pt x="5937" y="10519"/>
                </a:lnTo>
                <a:lnTo>
                  <a:pt x="5937" y="10522"/>
                </a:lnTo>
                <a:lnTo>
                  <a:pt x="5940" y="10522"/>
                </a:lnTo>
                <a:lnTo>
                  <a:pt x="5943" y="10522"/>
                </a:lnTo>
                <a:lnTo>
                  <a:pt x="5943" y="10526"/>
                </a:lnTo>
                <a:lnTo>
                  <a:pt x="5943" y="10529"/>
                </a:lnTo>
                <a:lnTo>
                  <a:pt x="5947" y="10529"/>
                </a:lnTo>
                <a:lnTo>
                  <a:pt x="5950" y="10529"/>
                </a:lnTo>
                <a:lnTo>
                  <a:pt x="5955" y="10536"/>
                </a:lnTo>
                <a:lnTo>
                  <a:pt x="5957" y="10543"/>
                </a:lnTo>
                <a:lnTo>
                  <a:pt x="5957" y="10549"/>
                </a:lnTo>
                <a:lnTo>
                  <a:pt x="5957" y="10556"/>
                </a:lnTo>
                <a:lnTo>
                  <a:pt x="5957" y="10561"/>
                </a:lnTo>
                <a:lnTo>
                  <a:pt x="5954" y="10563"/>
                </a:lnTo>
                <a:lnTo>
                  <a:pt x="5950" y="10563"/>
                </a:lnTo>
                <a:lnTo>
                  <a:pt x="5949" y="10572"/>
                </a:lnTo>
                <a:lnTo>
                  <a:pt x="5947" y="10575"/>
                </a:lnTo>
                <a:lnTo>
                  <a:pt x="5943" y="10577"/>
                </a:lnTo>
                <a:lnTo>
                  <a:pt x="5938" y="10580"/>
                </a:lnTo>
                <a:lnTo>
                  <a:pt x="5933" y="10584"/>
                </a:lnTo>
                <a:lnTo>
                  <a:pt x="5931" y="10589"/>
                </a:lnTo>
                <a:lnTo>
                  <a:pt x="5930" y="10597"/>
                </a:lnTo>
                <a:lnTo>
                  <a:pt x="5930" y="10611"/>
                </a:lnTo>
                <a:lnTo>
                  <a:pt x="5933" y="10611"/>
                </a:lnTo>
                <a:lnTo>
                  <a:pt x="5935" y="10613"/>
                </a:lnTo>
                <a:lnTo>
                  <a:pt x="5935" y="10614"/>
                </a:lnTo>
                <a:lnTo>
                  <a:pt x="5933" y="10614"/>
                </a:lnTo>
                <a:lnTo>
                  <a:pt x="5930" y="10611"/>
                </a:lnTo>
                <a:lnTo>
                  <a:pt x="5925" y="10613"/>
                </a:lnTo>
                <a:lnTo>
                  <a:pt x="5923" y="10616"/>
                </a:lnTo>
                <a:lnTo>
                  <a:pt x="5925" y="10619"/>
                </a:lnTo>
                <a:lnTo>
                  <a:pt x="5926" y="10624"/>
                </a:lnTo>
                <a:lnTo>
                  <a:pt x="5931" y="10633"/>
                </a:lnTo>
                <a:lnTo>
                  <a:pt x="5931" y="10638"/>
                </a:lnTo>
                <a:lnTo>
                  <a:pt x="5930" y="10645"/>
                </a:lnTo>
                <a:lnTo>
                  <a:pt x="5925" y="10645"/>
                </a:lnTo>
                <a:lnTo>
                  <a:pt x="5920" y="10647"/>
                </a:lnTo>
                <a:lnTo>
                  <a:pt x="5911" y="10650"/>
                </a:lnTo>
                <a:lnTo>
                  <a:pt x="5903" y="10654"/>
                </a:lnTo>
                <a:lnTo>
                  <a:pt x="5897" y="10654"/>
                </a:lnTo>
                <a:lnTo>
                  <a:pt x="5889" y="10652"/>
                </a:lnTo>
                <a:lnTo>
                  <a:pt x="5889" y="10713"/>
                </a:lnTo>
                <a:lnTo>
                  <a:pt x="5903" y="10713"/>
                </a:lnTo>
                <a:lnTo>
                  <a:pt x="5908" y="10717"/>
                </a:lnTo>
                <a:lnTo>
                  <a:pt x="5909" y="10718"/>
                </a:lnTo>
                <a:lnTo>
                  <a:pt x="5909" y="10720"/>
                </a:lnTo>
                <a:lnTo>
                  <a:pt x="5923" y="10720"/>
                </a:lnTo>
                <a:lnTo>
                  <a:pt x="5928" y="10724"/>
                </a:lnTo>
                <a:lnTo>
                  <a:pt x="5930" y="10725"/>
                </a:lnTo>
                <a:lnTo>
                  <a:pt x="5930" y="10727"/>
                </a:lnTo>
                <a:lnTo>
                  <a:pt x="5964" y="10727"/>
                </a:lnTo>
                <a:lnTo>
                  <a:pt x="5972" y="10727"/>
                </a:lnTo>
                <a:lnTo>
                  <a:pt x="5979" y="10729"/>
                </a:lnTo>
                <a:lnTo>
                  <a:pt x="5983" y="10730"/>
                </a:lnTo>
                <a:lnTo>
                  <a:pt x="5984" y="10732"/>
                </a:lnTo>
                <a:lnTo>
                  <a:pt x="5986" y="10736"/>
                </a:lnTo>
                <a:lnTo>
                  <a:pt x="5984" y="10741"/>
                </a:lnTo>
                <a:lnTo>
                  <a:pt x="5984" y="10744"/>
                </a:lnTo>
                <a:lnTo>
                  <a:pt x="5981" y="10746"/>
                </a:lnTo>
                <a:lnTo>
                  <a:pt x="5974" y="10747"/>
                </a:lnTo>
                <a:lnTo>
                  <a:pt x="5957" y="10747"/>
                </a:lnTo>
                <a:lnTo>
                  <a:pt x="5957" y="10751"/>
                </a:lnTo>
                <a:lnTo>
                  <a:pt x="5954" y="10753"/>
                </a:lnTo>
                <a:lnTo>
                  <a:pt x="5947" y="10754"/>
                </a:lnTo>
                <a:lnTo>
                  <a:pt x="5930" y="10754"/>
                </a:lnTo>
                <a:lnTo>
                  <a:pt x="5931" y="10761"/>
                </a:lnTo>
                <a:lnTo>
                  <a:pt x="5931" y="10766"/>
                </a:lnTo>
                <a:lnTo>
                  <a:pt x="5928" y="10773"/>
                </a:lnTo>
                <a:lnTo>
                  <a:pt x="5925" y="10778"/>
                </a:lnTo>
                <a:lnTo>
                  <a:pt x="5923" y="10783"/>
                </a:lnTo>
                <a:lnTo>
                  <a:pt x="5923" y="10788"/>
                </a:lnTo>
                <a:lnTo>
                  <a:pt x="5926" y="10790"/>
                </a:lnTo>
                <a:lnTo>
                  <a:pt x="5930" y="10793"/>
                </a:lnTo>
                <a:lnTo>
                  <a:pt x="5930" y="10797"/>
                </a:lnTo>
                <a:lnTo>
                  <a:pt x="5930" y="10802"/>
                </a:lnTo>
                <a:lnTo>
                  <a:pt x="5933" y="10804"/>
                </a:lnTo>
                <a:lnTo>
                  <a:pt x="5937" y="10807"/>
                </a:lnTo>
                <a:lnTo>
                  <a:pt x="5937" y="10811"/>
                </a:lnTo>
                <a:lnTo>
                  <a:pt x="5937" y="10816"/>
                </a:lnTo>
                <a:lnTo>
                  <a:pt x="5937" y="10831"/>
                </a:lnTo>
                <a:lnTo>
                  <a:pt x="5938" y="10846"/>
                </a:lnTo>
                <a:lnTo>
                  <a:pt x="5943" y="10870"/>
                </a:lnTo>
                <a:lnTo>
                  <a:pt x="5950" y="10872"/>
                </a:lnTo>
                <a:lnTo>
                  <a:pt x="5955" y="10875"/>
                </a:lnTo>
                <a:lnTo>
                  <a:pt x="5962" y="10877"/>
                </a:lnTo>
                <a:lnTo>
                  <a:pt x="5971" y="10877"/>
                </a:lnTo>
                <a:lnTo>
                  <a:pt x="5978" y="10875"/>
                </a:lnTo>
                <a:lnTo>
                  <a:pt x="5983" y="10875"/>
                </a:lnTo>
                <a:lnTo>
                  <a:pt x="5989" y="10879"/>
                </a:lnTo>
                <a:lnTo>
                  <a:pt x="5996" y="10884"/>
                </a:lnTo>
                <a:lnTo>
                  <a:pt x="6000" y="10884"/>
                </a:lnTo>
                <a:lnTo>
                  <a:pt x="6005" y="10884"/>
                </a:lnTo>
                <a:lnTo>
                  <a:pt x="6018" y="10904"/>
                </a:lnTo>
                <a:lnTo>
                  <a:pt x="6032" y="10925"/>
                </a:lnTo>
                <a:lnTo>
                  <a:pt x="6039" y="10961"/>
                </a:lnTo>
                <a:lnTo>
                  <a:pt x="6041" y="10979"/>
                </a:lnTo>
                <a:lnTo>
                  <a:pt x="6039" y="11000"/>
                </a:lnTo>
                <a:lnTo>
                  <a:pt x="6047" y="11015"/>
                </a:lnTo>
                <a:lnTo>
                  <a:pt x="6054" y="11029"/>
                </a:lnTo>
                <a:lnTo>
                  <a:pt x="6061" y="11044"/>
                </a:lnTo>
                <a:lnTo>
                  <a:pt x="6064" y="11053"/>
                </a:lnTo>
                <a:lnTo>
                  <a:pt x="6066" y="11061"/>
                </a:lnTo>
                <a:lnTo>
                  <a:pt x="6066" y="11068"/>
                </a:lnTo>
                <a:lnTo>
                  <a:pt x="6064" y="11075"/>
                </a:lnTo>
                <a:lnTo>
                  <a:pt x="6059" y="11083"/>
                </a:lnTo>
                <a:lnTo>
                  <a:pt x="6056" y="11088"/>
                </a:lnTo>
                <a:lnTo>
                  <a:pt x="6054" y="11094"/>
                </a:lnTo>
                <a:lnTo>
                  <a:pt x="6053" y="11100"/>
                </a:lnTo>
                <a:lnTo>
                  <a:pt x="6053" y="11109"/>
                </a:lnTo>
                <a:lnTo>
                  <a:pt x="6059" y="11123"/>
                </a:lnTo>
                <a:lnTo>
                  <a:pt x="6066" y="11136"/>
                </a:lnTo>
                <a:lnTo>
                  <a:pt x="6070" y="11138"/>
                </a:lnTo>
                <a:lnTo>
                  <a:pt x="6073" y="11140"/>
                </a:lnTo>
                <a:lnTo>
                  <a:pt x="6078" y="11141"/>
                </a:lnTo>
                <a:lnTo>
                  <a:pt x="6080" y="11143"/>
                </a:lnTo>
                <a:lnTo>
                  <a:pt x="6082" y="11150"/>
                </a:lnTo>
                <a:lnTo>
                  <a:pt x="6082" y="11157"/>
                </a:lnTo>
                <a:lnTo>
                  <a:pt x="6080" y="11164"/>
                </a:lnTo>
                <a:lnTo>
                  <a:pt x="6080" y="11170"/>
                </a:lnTo>
                <a:lnTo>
                  <a:pt x="6061" y="11175"/>
                </a:lnTo>
                <a:lnTo>
                  <a:pt x="6041" y="11179"/>
                </a:lnTo>
                <a:lnTo>
                  <a:pt x="6018" y="11181"/>
                </a:lnTo>
                <a:lnTo>
                  <a:pt x="5998" y="11184"/>
                </a:lnTo>
                <a:lnTo>
                  <a:pt x="5995" y="11186"/>
                </a:lnTo>
                <a:lnTo>
                  <a:pt x="5991" y="11187"/>
                </a:lnTo>
                <a:lnTo>
                  <a:pt x="5988" y="11189"/>
                </a:lnTo>
                <a:lnTo>
                  <a:pt x="5984" y="11191"/>
                </a:lnTo>
                <a:lnTo>
                  <a:pt x="5978" y="11191"/>
                </a:lnTo>
                <a:lnTo>
                  <a:pt x="5971" y="11191"/>
                </a:lnTo>
                <a:lnTo>
                  <a:pt x="5964" y="11191"/>
                </a:lnTo>
                <a:lnTo>
                  <a:pt x="5957" y="11191"/>
                </a:lnTo>
                <a:lnTo>
                  <a:pt x="5957" y="11198"/>
                </a:lnTo>
                <a:lnTo>
                  <a:pt x="5955" y="11199"/>
                </a:lnTo>
                <a:lnTo>
                  <a:pt x="5952" y="11199"/>
                </a:lnTo>
                <a:lnTo>
                  <a:pt x="5945" y="11198"/>
                </a:lnTo>
                <a:lnTo>
                  <a:pt x="5937" y="11198"/>
                </a:lnTo>
                <a:lnTo>
                  <a:pt x="5930" y="11198"/>
                </a:lnTo>
                <a:lnTo>
                  <a:pt x="5930" y="11199"/>
                </a:lnTo>
                <a:lnTo>
                  <a:pt x="5928" y="11203"/>
                </a:lnTo>
                <a:lnTo>
                  <a:pt x="5928" y="11205"/>
                </a:lnTo>
                <a:lnTo>
                  <a:pt x="5923" y="11205"/>
                </a:lnTo>
                <a:lnTo>
                  <a:pt x="5899" y="11215"/>
                </a:lnTo>
                <a:lnTo>
                  <a:pt x="5892" y="11216"/>
                </a:lnTo>
                <a:lnTo>
                  <a:pt x="5891" y="11216"/>
                </a:lnTo>
                <a:lnTo>
                  <a:pt x="5885" y="11218"/>
                </a:lnTo>
                <a:lnTo>
                  <a:pt x="5882" y="11218"/>
                </a:lnTo>
                <a:lnTo>
                  <a:pt x="5877" y="11218"/>
                </a:lnTo>
                <a:lnTo>
                  <a:pt x="5868" y="11218"/>
                </a:lnTo>
                <a:lnTo>
                  <a:pt x="5867" y="11222"/>
                </a:lnTo>
                <a:lnTo>
                  <a:pt x="5865" y="11223"/>
                </a:lnTo>
                <a:lnTo>
                  <a:pt x="5860" y="11225"/>
                </a:lnTo>
                <a:lnTo>
                  <a:pt x="5855" y="11225"/>
                </a:lnTo>
                <a:lnTo>
                  <a:pt x="5850" y="11227"/>
                </a:lnTo>
                <a:lnTo>
                  <a:pt x="5846" y="11230"/>
                </a:lnTo>
                <a:lnTo>
                  <a:pt x="5841" y="11232"/>
                </a:lnTo>
                <a:lnTo>
                  <a:pt x="5834" y="11232"/>
                </a:lnTo>
                <a:lnTo>
                  <a:pt x="5834" y="11237"/>
                </a:lnTo>
                <a:lnTo>
                  <a:pt x="5833" y="11239"/>
                </a:lnTo>
                <a:lnTo>
                  <a:pt x="5829" y="11242"/>
                </a:lnTo>
                <a:lnTo>
                  <a:pt x="5827" y="11246"/>
                </a:lnTo>
                <a:lnTo>
                  <a:pt x="5826" y="11246"/>
                </a:lnTo>
                <a:lnTo>
                  <a:pt x="5822" y="11247"/>
                </a:lnTo>
                <a:lnTo>
                  <a:pt x="5821" y="11252"/>
                </a:lnTo>
                <a:lnTo>
                  <a:pt x="5819" y="11256"/>
                </a:lnTo>
                <a:lnTo>
                  <a:pt x="5817" y="11258"/>
                </a:lnTo>
                <a:lnTo>
                  <a:pt x="5814" y="11259"/>
                </a:lnTo>
                <a:lnTo>
                  <a:pt x="5814" y="11271"/>
                </a:lnTo>
                <a:lnTo>
                  <a:pt x="5815" y="11280"/>
                </a:lnTo>
                <a:lnTo>
                  <a:pt x="5821" y="11298"/>
                </a:lnTo>
                <a:lnTo>
                  <a:pt x="5826" y="11314"/>
                </a:lnTo>
                <a:lnTo>
                  <a:pt x="5827" y="11324"/>
                </a:lnTo>
                <a:lnTo>
                  <a:pt x="5827" y="11334"/>
                </a:lnTo>
                <a:lnTo>
                  <a:pt x="5822" y="11338"/>
                </a:lnTo>
                <a:lnTo>
                  <a:pt x="5817" y="11341"/>
                </a:lnTo>
                <a:lnTo>
                  <a:pt x="5815" y="11346"/>
                </a:lnTo>
                <a:lnTo>
                  <a:pt x="5814" y="11355"/>
                </a:lnTo>
                <a:lnTo>
                  <a:pt x="5805" y="11355"/>
                </a:lnTo>
                <a:lnTo>
                  <a:pt x="5800" y="11358"/>
                </a:lnTo>
                <a:lnTo>
                  <a:pt x="5795" y="11363"/>
                </a:lnTo>
                <a:lnTo>
                  <a:pt x="5790" y="11368"/>
                </a:lnTo>
                <a:lnTo>
                  <a:pt x="5786" y="11373"/>
                </a:lnTo>
                <a:lnTo>
                  <a:pt x="5781" y="11379"/>
                </a:lnTo>
                <a:lnTo>
                  <a:pt x="5774" y="11382"/>
                </a:lnTo>
                <a:lnTo>
                  <a:pt x="5766" y="11382"/>
                </a:lnTo>
                <a:lnTo>
                  <a:pt x="5762" y="11387"/>
                </a:lnTo>
                <a:lnTo>
                  <a:pt x="5756" y="11392"/>
                </a:lnTo>
                <a:lnTo>
                  <a:pt x="5749" y="11394"/>
                </a:lnTo>
                <a:lnTo>
                  <a:pt x="5739" y="11396"/>
                </a:lnTo>
                <a:lnTo>
                  <a:pt x="5737" y="11404"/>
                </a:lnTo>
                <a:lnTo>
                  <a:pt x="5735" y="11408"/>
                </a:lnTo>
                <a:lnTo>
                  <a:pt x="5732" y="11409"/>
                </a:lnTo>
                <a:lnTo>
                  <a:pt x="5732" y="11423"/>
                </a:lnTo>
                <a:lnTo>
                  <a:pt x="5730" y="11428"/>
                </a:lnTo>
                <a:lnTo>
                  <a:pt x="5728" y="11430"/>
                </a:lnTo>
                <a:lnTo>
                  <a:pt x="5725" y="11430"/>
                </a:lnTo>
                <a:lnTo>
                  <a:pt x="5725" y="11445"/>
                </a:lnTo>
                <a:lnTo>
                  <a:pt x="5727" y="11455"/>
                </a:lnTo>
                <a:lnTo>
                  <a:pt x="5730" y="11467"/>
                </a:lnTo>
                <a:lnTo>
                  <a:pt x="5732" y="11477"/>
                </a:lnTo>
                <a:lnTo>
                  <a:pt x="5728" y="11479"/>
                </a:lnTo>
                <a:lnTo>
                  <a:pt x="5727" y="11483"/>
                </a:lnTo>
                <a:lnTo>
                  <a:pt x="5725" y="11486"/>
                </a:lnTo>
                <a:lnTo>
                  <a:pt x="5725" y="11491"/>
                </a:lnTo>
                <a:lnTo>
                  <a:pt x="5725" y="11566"/>
                </a:lnTo>
                <a:lnTo>
                  <a:pt x="5732" y="11576"/>
                </a:lnTo>
                <a:lnTo>
                  <a:pt x="5740" y="11585"/>
                </a:lnTo>
                <a:lnTo>
                  <a:pt x="5747" y="11595"/>
                </a:lnTo>
                <a:lnTo>
                  <a:pt x="5751" y="11600"/>
                </a:lnTo>
                <a:lnTo>
                  <a:pt x="5752" y="11607"/>
                </a:lnTo>
                <a:lnTo>
                  <a:pt x="5752" y="11614"/>
                </a:lnTo>
                <a:lnTo>
                  <a:pt x="5754" y="11621"/>
                </a:lnTo>
                <a:lnTo>
                  <a:pt x="5757" y="11633"/>
                </a:lnTo>
                <a:lnTo>
                  <a:pt x="5761" y="11645"/>
                </a:lnTo>
                <a:lnTo>
                  <a:pt x="5761" y="11653"/>
                </a:lnTo>
                <a:lnTo>
                  <a:pt x="5759" y="11662"/>
                </a:lnTo>
                <a:lnTo>
                  <a:pt x="5766" y="11662"/>
                </a:lnTo>
                <a:lnTo>
                  <a:pt x="5771" y="11660"/>
                </a:lnTo>
                <a:lnTo>
                  <a:pt x="5774" y="11657"/>
                </a:lnTo>
                <a:lnTo>
                  <a:pt x="5780" y="11648"/>
                </a:lnTo>
                <a:lnTo>
                  <a:pt x="5783" y="11648"/>
                </a:lnTo>
                <a:lnTo>
                  <a:pt x="5786" y="11648"/>
                </a:lnTo>
                <a:lnTo>
                  <a:pt x="5792" y="11648"/>
                </a:lnTo>
                <a:lnTo>
                  <a:pt x="5793" y="11648"/>
                </a:lnTo>
                <a:lnTo>
                  <a:pt x="5795" y="11645"/>
                </a:lnTo>
                <a:lnTo>
                  <a:pt x="5795" y="11639"/>
                </a:lnTo>
                <a:lnTo>
                  <a:pt x="5797" y="11636"/>
                </a:lnTo>
                <a:lnTo>
                  <a:pt x="5798" y="11634"/>
                </a:lnTo>
                <a:lnTo>
                  <a:pt x="5800" y="11634"/>
                </a:lnTo>
                <a:lnTo>
                  <a:pt x="5807" y="11624"/>
                </a:lnTo>
                <a:lnTo>
                  <a:pt x="5815" y="11616"/>
                </a:lnTo>
                <a:lnTo>
                  <a:pt x="5824" y="11607"/>
                </a:lnTo>
                <a:lnTo>
                  <a:pt x="5834" y="11600"/>
                </a:lnTo>
                <a:lnTo>
                  <a:pt x="5836" y="11593"/>
                </a:lnTo>
                <a:lnTo>
                  <a:pt x="5836" y="11588"/>
                </a:lnTo>
                <a:lnTo>
                  <a:pt x="5833" y="11581"/>
                </a:lnTo>
                <a:lnTo>
                  <a:pt x="5829" y="11576"/>
                </a:lnTo>
                <a:lnTo>
                  <a:pt x="5827" y="11571"/>
                </a:lnTo>
                <a:lnTo>
                  <a:pt x="5827" y="11566"/>
                </a:lnTo>
                <a:lnTo>
                  <a:pt x="5833" y="11566"/>
                </a:lnTo>
                <a:lnTo>
                  <a:pt x="5836" y="11563"/>
                </a:lnTo>
                <a:lnTo>
                  <a:pt x="5838" y="11561"/>
                </a:lnTo>
                <a:lnTo>
                  <a:pt x="5841" y="11559"/>
                </a:lnTo>
                <a:lnTo>
                  <a:pt x="5846" y="11551"/>
                </a:lnTo>
                <a:lnTo>
                  <a:pt x="5850" y="11541"/>
                </a:lnTo>
                <a:lnTo>
                  <a:pt x="5853" y="11537"/>
                </a:lnTo>
                <a:lnTo>
                  <a:pt x="5856" y="11534"/>
                </a:lnTo>
                <a:lnTo>
                  <a:pt x="5862" y="11532"/>
                </a:lnTo>
                <a:lnTo>
                  <a:pt x="5868" y="11532"/>
                </a:lnTo>
                <a:lnTo>
                  <a:pt x="5872" y="11527"/>
                </a:lnTo>
                <a:lnTo>
                  <a:pt x="5875" y="11522"/>
                </a:lnTo>
                <a:lnTo>
                  <a:pt x="5877" y="11522"/>
                </a:lnTo>
                <a:lnTo>
                  <a:pt x="5880" y="11522"/>
                </a:lnTo>
                <a:lnTo>
                  <a:pt x="5882" y="11522"/>
                </a:lnTo>
                <a:lnTo>
                  <a:pt x="5882" y="11525"/>
                </a:lnTo>
                <a:lnTo>
                  <a:pt x="5880" y="11529"/>
                </a:lnTo>
                <a:lnTo>
                  <a:pt x="5879" y="11530"/>
                </a:lnTo>
                <a:lnTo>
                  <a:pt x="5874" y="11532"/>
                </a:lnTo>
                <a:lnTo>
                  <a:pt x="5868" y="11532"/>
                </a:lnTo>
                <a:lnTo>
                  <a:pt x="5867" y="11537"/>
                </a:lnTo>
                <a:lnTo>
                  <a:pt x="5863" y="11541"/>
                </a:lnTo>
                <a:lnTo>
                  <a:pt x="5855" y="11546"/>
                </a:lnTo>
                <a:lnTo>
                  <a:pt x="5855" y="11552"/>
                </a:lnTo>
                <a:lnTo>
                  <a:pt x="5853" y="11556"/>
                </a:lnTo>
                <a:lnTo>
                  <a:pt x="5848" y="11559"/>
                </a:lnTo>
                <a:lnTo>
                  <a:pt x="5841" y="11559"/>
                </a:lnTo>
                <a:lnTo>
                  <a:pt x="5841" y="11600"/>
                </a:lnTo>
                <a:lnTo>
                  <a:pt x="5851" y="11602"/>
                </a:lnTo>
                <a:lnTo>
                  <a:pt x="5860" y="11600"/>
                </a:lnTo>
                <a:lnTo>
                  <a:pt x="5865" y="11599"/>
                </a:lnTo>
                <a:lnTo>
                  <a:pt x="5870" y="11595"/>
                </a:lnTo>
                <a:lnTo>
                  <a:pt x="5879" y="11587"/>
                </a:lnTo>
                <a:lnTo>
                  <a:pt x="5884" y="11583"/>
                </a:lnTo>
                <a:lnTo>
                  <a:pt x="5889" y="11580"/>
                </a:lnTo>
                <a:lnTo>
                  <a:pt x="5891" y="11575"/>
                </a:lnTo>
                <a:lnTo>
                  <a:pt x="5892" y="11573"/>
                </a:lnTo>
                <a:lnTo>
                  <a:pt x="5896" y="11573"/>
                </a:lnTo>
                <a:lnTo>
                  <a:pt x="5899" y="11573"/>
                </a:lnTo>
                <a:lnTo>
                  <a:pt x="5901" y="11571"/>
                </a:lnTo>
                <a:lnTo>
                  <a:pt x="5903" y="11566"/>
                </a:lnTo>
                <a:lnTo>
                  <a:pt x="5908" y="11564"/>
                </a:lnTo>
                <a:lnTo>
                  <a:pt x="5911" y="11564"/>
                </a:lnTo>
                <a:lnTo>
                  <a:pt x="5916" y="11563"/>
                </a:lnTo>
                <a:lnTo>
                  <a:pt x="5916" y="11561"/>
                </a:lnTo>
                <a:lnTo>
                  <a:pt x="5916" y="11559"/>
                </a:lnTo>
                <a:lnTo>
                  <a:pt x="5921" y="11559"/>
                </a:lnTo>
                <a:lnTo>
                  <a:pt x="5925" y="11556"/>
                </a:lnTo>
                <a:lnTo>
                  <a:pt x="5928" y="11551"/>
                </a:lnTo>
                <a:lnTo>
                  <a:pt x="5931" y="11547"/>
                </a:lnTo>
                <a:lnTo>
                  <a:pt x="5933" y="11546"/>
                </a:lnTo>
                <a:lnTo>
                  <a:pt x="5938" y="11546"/>
                </a:lnTo>
                <a:lnTo>
                  <a:pt x="5943" y="11546"/>
                </a:lnTo>
                <a:lnTo>
                  <a:pt x="5943" y="11532"/>
                </a:lnTo>
                <a:lnTo>
                  <a:pt x="5952" y="11530"/>
                </a:lnTo>
                <a:lnTo>
                  <a:pt x="5955" y="11529"/>
                </a:lnTo>
                <a:lnTo>
                  <a:pt x="5957" y="11525"/>
                </a:lnTo>
                <a:lnTo>
                  <a:pt x="5960" y="11518"/>
                </a:lnTo>
                <a:lnTo>
                  <a:pt x="5964" y="11515"/>
                </a:lnTo>
                <a:lnTo>
                  <a:pt x="5969" y="11510"/>
                </a:lnTo>
                <a:lnTo>
                  <a:pt x="5971" y="11505"/>
                </a:lnTo>
                <a:lnTo>
                  <a:pt x="5984" y="11500"/>
                </a:lnTo>
                <a:lnTo>
                  <a:pt x="5996" y="11491"/>
                </a:lnTo>
                <a:lnTo>
                  <a:pt x="6001" y="11489"/>
                </a:lnTo>
                <a:lnTo>
                  <a:pt x="6008" y="11486"/>
                </a:lnTo>
                <a:lnTo>
                  <a:pt x="6017" y="11484"/>
                </a:lnTo>
                <a:lnTo>
                  <a:pt x="6025" y="11484"/>
                </a:lnTo>
                <a:lnTo>
                  <a:pt x="6029" y="11496"/>
                </a:lnTo>
                <a:lnTo>
                  <a:pt x="6032" y="11506"/>
                </a:lnTo>
                <a:lnTo>
                  <a:pt x="6034" y="11517"/>
                </a:lnTo>
                <a:lnTo>
                  <a:pt x="6032" y="11532"/>
                </a:lnTo>
                <a:lnTo>
                  <a:pt x="6037" y="11534"/>
                </a:lnTo>
                <a:lnTo>
                  <a:pt x="6039" y="11539"/>
                </a:lnTo>
                <a:lnTo>
                  <a:pt x="6041" y="11546"/>
                </a:lnTo>
                <a:lnTo>
                  <a:pt x="6039" y="11552"/>
                </a:lnTo>
                <a:lnTo>
                  <a:pt x="6041" y="11558"/>
                </a:lnTo>
                <a:lnTo>
                  <a:pt x="6042" y="11559"/>
                </a:lnTo>
                <a:lnTo>
                  <a:pt x="6046" y="11559"/>
                </a:lnTo>
                <a:lnTo>
                  <a:pt x="6049" y="11561"/>
                </a:lnTo>
                <a:lnTo>
                  <a:pt x="6053" y="11564"/>
                </a:lnTo>
                <a:lnTo>
                  <a:pt x="6053" y="11568"/>
                </a:lnTo>
                <a:lnTo>
                  <a:pt x="6053" y="11573"/>
                </a:lnTo>
                <a:lnTo>
                  <a:pt x="6037" y="11575"/>
                </a:lnTo>
                <a:lnTo>
                  <a:pt x="6022" y="11578"/>
                </a:lnTo>
                <a:lnTo>
                  <a:pt x="6007" y="11583"/>
                </a:lnTo>
                <a:lnTo>
                  <a:pt x="5991" y="11587"/>
                </a:lnTo>
                <a:lnTo>
                  <a:pt x="5989" y="11600"/>
                </a:lnTo>
                <a:lnTo>
                  <a:pt x="5984" y="11610"/>
                </a:lnTo>
                <a:lnTo>
                  <a:pt x="5981" y="11621"/>
                </a:lnTo>
                <a:lnTo>
                  <a:pt x="5978" y="11634"/>
                </a:lnTo>
                <a:lnTo>
                  <a:pt x="5974" y="11636"/>
                </a:lnTo>
                <a:lnTo>
                  <a:pt x="5971" y="11638"/>
                </a:lnTo>
                <a:lnTo>
                  <a:pt x="5964" y="11645"/>
                </a:lnTo>
                <a:lnTo>
                  <a:pt x="5959" y="11651"/>
                </a:lnTo>
                <a:lnTo>
                  <a:pt x="5955" y="11653"/>
                </a:lnTo>
                <a:lnTo>
                  <a:pt x="5950" y="11655"/>
                </a:lnTo>
                <a:lnTo>
                  <a:pt x="5949" y="11660"/>
                </a:lnTo>
                <a:lnTo>
                  <a:pt x="5947" y="11663"/>
                </a:lnTo>
                <a:lnTo>
                  <a:pt x="5938" y="11670"/>
                </a:lnTo>
                <a:lnTo>
                  <a:pt x="5935" y="11674"/>
                </a:lnTo>
                <a:lnTo>
                  <a:pt x="5931" y="11677"/>
                </a:lnTo>
                <a:lnTo>
                  <a:pt x="5930" y="11682"/>
                </a:lnTo>
                <a:lnTo>
                  <a:pt x="5930" y="11689"/>
                </a:lnTo>
                <a:lnTo>
                  <a:pt x="5923" y="11691"/>
                </a:lnTo>
                <a:lnTo>
                  <a:pt x="5916" y="11692"/>
                </a:lnTo>
                <a:lnTo>
                  <a:pt x="5906" y="11697"/>
                </a:lnTo>
                <a:lnTo>
                  <a:pt x="5894" y="11704"/>
                </a:lnTo>
                <a:lnTo>
                  <a:pt x="5882" y="11709"/>
                </a:lnTo>
                <a:lnTo>
                  <a:pt x="5877" y="11711"/>
                </a:lnTo>
                <a:lnTo>
                  <a:pt x="5874" y="11715"/>
                </a:lnTo>
                <a:lnTo>
                  <a:pt x="5865" y="11723"/>
                </a:lnTo>
                <a:lnTo>
                  <a:pt x="5858" y="11732"/>
                </a:lnTo>
                <a:lnTo>
                  <a:pt x="5855" y="11735"/>
                </a:lnTo>
                <a:lnTo>
                  <a:pt x="5848" y="11737"/>
                </a:lnTo>
                <a:lnTo>
                  <a:pt x="5848" y="11791"/>
                </a:lnTo>
                <a:lnTo>
                  <a:pt x="5856" y="11793"/>
                </a:lnTo>
                <a:lnTo>
                  <a:pt x="5862" y="11791"/>
                </a:lnTo>
                <a:lnTo>
                  <a:pt x="5865" y="11790"/>
                </a:lnTo>
                <a:lnTo>
                  <a:pt x="5868" y="11788"/>
                </a:lnTo>
                <a:lnTo>
                  <a:pt x="5875" y="11781"/>
                </a:lnTo>
                <a:lnTo>
                  <a:pt x="5879" y="11779"/>
                </a:lnTo>
                <a:lnTo>
                  <a:pt x="5882" y="11778"/>
                </a:lnTo>
                <a:lnTo>
                  <a:pt x="5891" y="11773"/>
                </a:lnTo>
                <a:lnTo>
                  <a:pt x="5899" y="11771"/>
                </a:lnTo>
                <a:lnTo>
                  <a:pt x="5911" y="11771"/>
                </a:lnTo>
                <a:lnTo>
                  <a:pt x="5923" y="11771"/>
                </a:lnTo>
                <a:lnTo>
                  <a:pt x="5925" y="11778"/>
                </a:lnTo>
                <a:lnTo>
                  <a:pt x="5923" y="11785"/>
                </a:lnTo>
                <a:lnTo>
                  <a:pt x="5921" y="11790"/>
                </a:lnTo>
                <a:lnTo>
                  <a:pt x="5916" y="11791"/>
                </a:lnTo>
                <a:lnTo>
                  <a:pt x="5916" y="11793"/>
                </a:lnTo>
                <a:lnTo>
                  <a:pt x="5914" y="11795"/>
                </a:lnTo>
                <a:lnTo>
                  <a:pt x="5909" y="11798"/>
                </a:lnTo>
                <a:lnTo>
                  <a:pt x="5904" y="11800"/>
                </a:lnTo>
                <a:lnTo>
                  <a:pt x="5904" y="11802"/>
                </a:lnTo>
                <a:lnTo>
                  <a:pt x="5903" y="11805"/>
                </a:lnTo>
                <a:lnTo>
                  <a:pt x="5896" y="11803"/>
                </a:lnTo>
                <a:lnTo>
                  <a:pt x="5891" y="11805"/>
                </a:lnTo>
                <a:lnTo>
                  <a:pt x="5882" y="11809"/>
                </a:lnTo>
                <a:lnTo>
                  <a:pt x="5875" y="11812"/>
                </a:lnTo>
                <a:lnTo>
                  <a:pt x="5868" y="11814"/>
                </a:lnTo>
                <a:lnTo>
                  <a:pt x="5862" y="11812"/>
                </a:lnTo>
                <a:lnTo>
                  <a:pt x="5855" y="11814"/>
                </a:lnTo>
                <a:lnTo>
                  <a:pt x="5851" y="11812"/>
                </a:lnTo>
                <a:lnTo>
                  <a:pt x="5848" y="11809"/>
                </a:lnTo>
                <a:lnTo>
                  <a:pt x="5845" y="11805"/>
                </a:lnTo>
                <a:lnTo>
                  <a:pt x="5841" y="11797"/>
                </a:lnTo>
                <a:lnTo>
                  <a:pt x="5839" y="11793"/>
                </a:lnTo>
                <a:lnTo>
                  <a:pt x="5834" y="11791"/>
                </a:lnTo>
                <a:lnTo>
                  <a:pt x="5829" y="11791"/>
                </a:lnTo>
                <a:lnTo>
                  <a:pt x="5826" y="11791"/>
                </a:lnTo>
                <a:lnTo>
                  <a:pt x="5822" y="11795"/>
                </a:lnTo>
                <a:lnTo>
                  <a:pt x="5821" y="11798"/>
                </a:lnTo>
                <a:lnTo>
                  <a:pt x="5819" y="11805"/>
                </a:lnTo>
                <a:lnTo>
                  <a:pt x="5817" y="11809"/>
                </a:lnTo>
                <a:lnTo>
                  <a:pt x="5814" y="11812"/>
                </a:lnTo>
                <a:lnTo>
                  <a:pt x="5814" y="11817"/>
                </a:lnTo>
                <a:lnTo>
                  <a:pt x="5810" y="11819"/>
                </a:lnTo>
                <a:lnTo>
                  <a:pt x="5807" y="11819"/>
                </a:lnTo>
                <a:lnTo>
                  <a:pt x="5800" y="11822"/>
                </a:lnTo>
                <a:lnTo>
                  <a:pt x="5795" y="11827"/>
                </a:lnTo>
                <a:lnTo>
                  <a:pt x="5793" y="11836"/>
                </a:lnTo>
                <a:lnTo>
                  <a:pt x="5793" y="11846"/>
                </a:lnTo>
                <a:lnTo>
                  <a:pt x="5786" y="11846"/>
                </a:lnTo>
                <a:lnTo>
                  <a:pt x="5780" y="11849"/>
                </a:lnTo>
                <a:lnTo>
                  <a:pt x="5774" y="11853"/>
                </a:lnTo>
                <a:lnTo>
                  <a:pt x="5771" y="11858"/>
                </a:lnTo>
                <a:lnTo>
                  <a:pt x="5764" y="11866"/>
                </a:lnTo>
                <a:lnTo>
                  <a:pt x="5759" y="11872"/>
                </a:lnTo>
                <a:lnTo>
                  <a:pt x="5752" y="11873"/>
                </a:lnTo>
                <a:lnTo>
                  <a:pt x="5752" y="11878"/>
                </a:lnTo>
                <a:lnTo>
                  <a:pt x="5749" y="11880"/>
                </a:lnTo>
                <a:lnTo>
                  <a:pt x="5745" y="11880"/>
                </a:lnTo>
                <a:lnTo>
                  <a:pt x="5742" y="11882"/>
                </a:lnTo>
                <a:lnTo>
                  <a:pt x="5740" y="11884"/>
                </a:lnTo>
                <a:lnTo>
                  <a:pt x="5737" y="11887"/>
                </a:lnTo>
                <a:lnTo>
                  <a:pt x="5732" y="11887"/>
                </a:lnTo>
                <a:lnTo>
                  <a:pt x="5725" y="11885"/>
                </a:lnTo>
                <a:lnTo>
                  <a:pt x="5720" y="11884"/>
                </a:lnTo>
                <a:lnTo>
                  <a:pt x="5711" y="11884"/>
                </a:lnTo>
                <a:lnTo>
                  <a:pt x="5701" y="11887"/>
                </a:lnTo>
                <a:lnTo>
                  <a:pt x="5684" y="11887"/>
                </a:lnTo>
                <a:lnTo>
                  <a:pt x="5686" y="11890"/>
                </a:lnTo>
                <a:lnTo>
                  <a:pt x="5689" y="11894"/>
                </a:lnTo>
                <a:lnTo>
                  <a:pt x="5691" y="11897"/>
                </a:lnTo>
                <a:lnTo>
                  <a:pt x="5691" y="11901"/>
                </a:lnTo>
                <a:lnTo>
                  <a:pt x="5698" y="11902"/>
                </a:lnTo>
                <a:lnTo>
                  <a:pt x="5698" y="11904"/>
                </a:lnTo>
                <a:lnTo>
                  <a:pt x="5698" y="11907"/>
                </a:lnTo>
                <a:lnTo>
                  <a:pt x="5704" y="11909"/>
                </a:lnTo>
                <a:lnTo>
                  <a:pt x="5704" y="11911"/>
                </a:lnTo>
                <a:lnTo>
                  <a:pt x="5704" y="11914"/>
                </a:lnTo>
                <a:lnTo>
                  <a:pt x="5706" y="11918"/>
                </a:lnTo>
                <a:lnTo>
                  <a:pt x="5710" y="11921"/>
                </a:lnTo>
                <a:lnTo>
                  <a:pt x="5711" y="11924"/>
                </a:lnTo>
                <a:lnTo>
                  <a:pt x="5711" y="11928"/>
                </a:lnTo>
                <a:lnTo>
                  <a:pt x="5718" y="11930"/>
                </a:lnTo>
                <a:lnTo>
                  <a:pt x="5718" y="11931"/>
                </a:lnTo>
                <a:lnTo>
                  <a:pt x="5718" y="11935"/>
                </a:lnTo>
                <a:lnTo>
                  <a:pt x="5725" y="11936"/>
                </a:lnTo>
                <a:lnTo>
                  <a:pt x="5725" y="11938"/>
                </a:lnTo>
                <a:lnTo>
                  <a:pt x="5725" y="11942"/>
                </a:lnTo>
                <a:lnTo>
                  <a:pt x="5727" y="11947"/>
                </a:lnTo>
                <a:lnTo>
                  <a:pt x="5728" y="11948"/>
                </a:lnTo>
                <a:lnTo>
                  <a:pt x="5733" y="11953"/>
                </a:lnTo>
                <a:lnTo>
                  <a:pt x="5737" y="11955"/>
                </a:lnTo>
                <a:lnTo>
                  <a:pt x="5739" y="11959"/>
                </a:lnTo>
                <a:lnTo>
                  <a:pt x="5740" y="11964"/>
                </a:lnTo>
                <a:lnTo>
                  <a:pt x="5739" y="11969"/>
                </a:lnTo>
                <a:lnTo>
                  <a:pt x="5745" y="11972"/>
                </a:lnTo>
                <a:lnTo>
                  <a:pt x="5749" y="11976"/>
                </a:lnTo>
                <a:lnTo>
                  <a:pt x="5754" y="11981"/>
                </a:lnTo>
                <a:lnTo>
                  <a:pt x="5759" y="11982"/>
                </a:lnTo>
                <a:lnTo>
                  <a:pt x="5793" y="11982"/>
                </a:lnTo>
                <a:lnTo>
                  <a:pt x="5797" y="11977"/>
                </a:lnTo>
                <a:lnTo>
                  <a:pt x="5800" y="11972"/>
                </a:lnTo>
                <a:lnTo>
                  <a:pt x="5807" y="11969"/>
                </a:lnTo>
                <a:lnTo>
                  <a:pt x="5814" y="11969"/>
                </a:lnTo>
                <a:lnTo>
                  <a:pt x="5821" y="11969"/>
                </a:lnTo>
                <a:lnTo>
                  <a:pt x="5826" y="11970"/>
                </a:lnTo>
                <a:lnTo>
                  <a:pt x="5831" y="11974"/>
                </a:lnTo>
                <a:lnTo>
                  <a:pt x="5834" y="11977"/>
                </a:lnTo>
                <a:lnTo>
                  <a:pt x="5839" y="11984"/>
                </a:lnTo>
                <a:lnTo>
                  <a:pt x="5843" y="11988"/>
                </a:lnTo>
                <a:lnTo>
                  <a:pt x="5848" y="11989"/>
                </a:lnTo>
                <a:lnTo>
                  <a:pt x="5850" y="11993"/>
                </a:lnTo>
                <a:lnTo>
                  <a:pt x="5851" y="11994"/>
                </a:lnTo>
                <a:lnTo>
                  <a:pt x="5856" y="11994"/>
                </a:lnTo>
                <a:lnTo>
                  <a:pt x="5863" y="11994"/>
                </a:lnTo>
                <a:lnTo>
                  <a:pt x="5868" y="11996"/>
                </a:lnTo>
                <a:lnTo>
                  <a:pt x="5868" y="11999"/>
                </a:lnTo>
                <a:lnTo>
                  <a:pt x="5868" y="12003"/>
                </a:lnTo>
                <a:lnTo>
                  <a:pt x="5872" y="12003"/>
                </a:lnTo>
                <a:lnTo>
                  <a:pt x="5875" y="12003"/>
                </a:lnTo>
                <a:lnTo>
                  <a:pt x="5877" y="12005"/>
                </a:lnTo>
                <a:lnTo>
                  <a:pt x="5877" y="12008"/>
                </a:lnTo>
                <a:lnTo>
                  <a:pt x="5879" y="12010"/>
                </a:lnTo>
                <a:lnTo>
                  <a:pt x="5882" y="12010"/>
                </a:lnTo>
                <a:lnTo>
                  <a:pt x="5882" y="12017"/>
                </a:lnTo>
                <a:lnTo>
                  <a:pt x="5882" y="12022"/>
                </a:lnTo>
                <a:lnTo>
                  <a:pt x="5879" y="12023"/>
                </a:lnTo>
                <a:lnTo>
                  <a:pt x="5875" y="12023"/>
                </a:lnTo>
                <a:lnTo>
                  <a:pt x="5875" y="12035"/>
                </a:lnTo>
                <a:lnTo>
                  <a:pt x="5875" y="12044"/>
                </a:lnTo>
                <a:lnTo>
                  <a:pt x="5879" y="12061"/>
                </a:lnTo>
                <a:lnTo>
                  <a:pt x="5882" y="12078"/>
                </a:lnTo>
                <a:lnTo>
                  <a:pt x="5884" y="12088"/>
                </a:lnTo>
                <a:lnTo>
                  <a:pt x="5882" y="12098"/>
                </a:lnTo>
                <a:lnTo>
                  <a:pt x="5887" y="12105"/>
                </a:lnTo>
                <a:lnTo>
                  <a:pt x="5889" y="12112"/>
                </a:lnTo>
                <a:lnTo>
                  <a:pt x="5891" y="12117"/>
                </a:lnTo>
                <a:lnTo>
                  <a:pt x="5891" y="12121"/>
                </a:lnTo>
                <a:lnTo>
                  <a:pt x="5892" y="12124"/>
                </a:lnTo>
                <a:lnTo>
                  <a:pt x="5896" y="12126"/>
                </a:lnTo>
                <a:lnTo>
                  <a:pt x="5897" y="12131"/>
                </a:lnTo>
                <a:lnTo>
                  <a:pt x="5897" y="12138"/>
                </a:lnTo>
                <a:lnTo>
                  <a:pt x="5896" y="12150"/>
                </a:lnTo>
                <a:lnTo>
                  <a:pt x="5896" y="12156"/>
                </a:lnTo>
                <a:lnTo>
                  <a:pt x="5896" y="12161"/>
                </a:lnTo>
                <a:lnTo>
                  <a:pt x="5899" y="12165"/>
                </a:lnTo>
                <a:lnTo>
                  <a:pt x="5903" y="12167"/>
                </a:lnTo>
                <a:lnTo>
                  <a:pt x="5901" y="12172"/>
                </a:lnTo>
                <a:lnTo>
                  <a:pt x="5899" y="12175"/>
                </a:lnTo>
                <a:lnTo>
                  <a:pt x="5896" y="12175"/>
                </a:lnTo>
                <a:lnTo>
                  <a:pt x="5892" y="12172"/>
                </a:lnTo>
                <a:lnTo>
                  <a:pt x="5889" y="12168"/>
                </a:lnTo>
                <a:lnTo>
                  <a:pt x="5887" y="12163"/>
                </a:lnTo>
                <a:lnTo>
                  <a:pt x="5887" y="12158"/>
                </a:lnTo>
                <a:lnTo>
                  <a:pt x="5889" y="12153"/>
                </a:lnTo>
                <a:lnTo>
                  <a:pt x="5884" y="12151"/>
                </a:lnTo>
                <a:lnTo>
                  <a:pt x="5882" y="12150"/>
                </a:lnTo>
                <a:lnTo>
                  <a:pt x="5882" y="12146"/>
                </a:lnTo>
                <a:lnTo>
                  <a:pt x="5880" y="12136"/>
                </a:lnTo>
                <a:lnTo>
                  <a:pt x="5877" y="12124"/>
                </a:lnTo>
                <a:lnTo>
                  <a:pt x="5875" y="12114"/>
                </a:lnTo>
                <a:lnTo>
                  <a:pt x="5875" y="12098"/>
                </a:lnTo>
                <a:lnTo>
                  <a:pt x="5872" y="12098"/>
                </a:lnTo>
                <a:lnTo>
                  <a:pt x="5868" y="12100"/>
                </a:lnTo>
                <a:lnTo>
                  <a:pt x="5863" y="12109"/>
                </a:lnTo>
                <a:lnTo>
                  <a:pt x="5862" y="12110"/>
                </a:lnTo>
                <a:lnTo>
                  <a:pt x="5858" y="12112"/>
                </a:lnTo>
                <a:lnTo>
                  <a:pt x="5856" y="12110"/>
                </a:lnTo>
                <a:lnTo>
                  <a:pt x="5855" y="12105"/>
                </a:lnTo>
                <a:lnTo>
                  <a:pt x="5851" y="12105"/>
                </a:lnTo>
                <a:lnTo>
                  <a:pt x="5848" y="12109"/>
                </a:lnTo>
                <a:lnTo>
                  <a:pt x="5843" y="12114"/>
                </a:lnTo>
                <a:lnTo>
                  <a:pt x="5841" y="12117"/>
                </a:lnTo>
                <a:lnTo>
                  <a:pt x="5838" y="12119"/>
                </a:lnTo>
                <a:lnTo>
                  <a:pt x="5834" y="12121"/>
                </a:lnTo>
                <a:lnTo>
                  <a:pt x="5827" y="12119"/>
                </a:lnTo>
                <a:lnTo>
                  <a:pt x="5827" y="12146"/>
                </a:lnTo>
                <a:lnTo>
                  <a:pt x="5826" y="12158"/>
                </a:lnTo>
                <a:lnTo>
                  <a:pt x="5824" y="12163"/>
                </a:lnTo>
                <a:lnTo>
                  <a:pt x="5821" y="12167"/>
                </a:lnTo>
                <a:lnTo>
                  <a:pt x="5821" y="12172"/>
                </a:lnTo>
                <a:lnTo>
                  <a:pt x="5822" y="12175"/>
                </a:lnTo>
                <a:lnTo>
                  <a:pt x="5826" y="12184"/>
                </a:lnTo>
                <a:lnTo>
                  <a:pt x="5831" y="12192"/>
                </a:lnTo>
                <a:lnTo>
                  <a:pt x="5834" y="12201"/>
                </a:lnTo>
                <a:lnTo>
                  <a:pt x="5838" y="12214"/>
                </a:lnTo>
                <a:lnTo>
                  <a:pt x="5838" y="12231"/>
                </a:lnTo>
                <a:lnTo>
                  <a:pt x="5839" y="12247"/>
                </a:lnTo>
                <a:lnTo>
                  <a:pt x="5841" y="12262"/>
                </a:lnTo>
                <a:lnTo>
                  <a:pt x="5838" y="12262"/>
                </a:lnTo>
                <a:lnTo>
                  <a:pt x="5834" y="12264"/>
                </a:lnTo>
                <a:lnTo>
                  <a:pt x="5833" y="12267"/>
                </a:lnTo>
                <a:lnTo>
                  <a:pt x="5831" y="12271"/>
                </a:lnTo>
                <a:lnTo>
                  <a:pt x="5827" y="12279"/>
                </a:lnTo>
                <a:lnTo>
                  <a:pt x="5826" y="12281"/>
                </a:lnTo>
                <a:lnTo>
                  <a:pt x="5821" y="12283"/>
                </a:lnTo>
                <a:lnTo>
                  <a:pt x="5821" y="12288"/>
                </a:lnTo>
                <a:lnTo>
                  <a:pt x="5817" y="12289"/>
                </a:lnTo>
                <a:lnTo>
                  <a:pt x="5814" y="12289"/>
                </a:lnTo>
                <a:lnTo>
                  <a:pt x="5814" y="12295"/>
                </a:lnTo>
                <a:lnTo>
                  <a:pt x="5810" y="12296"/>
                </a:lnTo>
                <a:lnTo>
                  <a:pt x="5807" y="12296"/>
                </a:lnTo>
                <a:lnTo>
                  <a:pt x="5793" y="12296"/>
                </a:lnTo>
                <a:lnTo>
                  <a:pt x="5793" y="12301"/>
                </a:lnTo>
                <a:lnTo>
                  <a:pt x="5793" y="12305"/>
                </a:lnTo>
                <a:lnTo>
                  <a:pt x="5790" y="12308"/>
                </a:lnTo>
                <a:lnTo>
                  <a:pt x="5786" y="12310"/>
                </a:lnTo>
                <a:lnTo>
                  <a:pt x="5786" y="12329"/>
                </a:lnTo>
                <a:lnTo>
                  <a:pt x="5788" y="12346"/>
                </a:lnTo>
                <a:lnTo>
                  <a:pt x="5790" y="12359"/>
                </a:lnTo>
                <a:lnTo>
                  <a:pt x="5795" y="12375"/>
                </a:lnTo>
                <a:lnTo>
                  <a:pt x="5802" y="12402"/>
                </a:lnTo>
                <a:lnTo>
                  <a:pt x="5805" y="12417"/>
                </a:lnTo>
                <a:lnTo>
                  <a:pt x="5807" y="12433"/>
                </a:lnTo>
                <a:lnTo>
                  <a:pt x="5805" y="12433"/>
                </a:lnTo>
                <a:lnTo>
                  <a:pt x="5803" y="12435"/>
                </a:lnTo>
                <a:lnTo>
                  <a:pt x="5802" y="12438"/>
                </a:lnTo>
                <a:lnTo>
                  <a:pt x="5802" y="12443"/>
                </a:lnTo>
                <a:lnTo>
                  <a:pt x="5800" y="12446"/>
                </a:lnTo>
                <a:lnTo>
                  <a:pt x="5795" y="12448"/>
                </a:lnTo>
                <a:lnTo>
                  <a:pt x="5793" y="12450"/>
                </a:lnTo>
                <a:lnTo>
                  <a:pt x="5793" y="12453"/>
                </a:lnTo>
                <a:lnTo>
                  <a:pt x="5793" y="12458"/>
                </a:lnTo>
                <a:lnTo>
                  <a:pt x="5790" y="12460"/>
                </a:lnTo>
                <a:lnTo>
                  <a:pt x="5786" y="12460"/>
                </a:lnTo>
                <a:lnTo>
                  <a:pt x="5786" y="12465"/>
                </a:lnTo>
                <a:lnTo>
                  <a:pt x="5783" y="12467"/>
                </a:lnTo>
                <a:lnTo>
                  <a:pt x="5780" y="12467"/>
                </a:lnTo>
                <a:lnTo>
                  <a:pt x="5780" y="12472"/>
                </a:lnTo>
                <a:lnTo>
                  <a:pt x="5776" y="12474"/>
                </a:lnTo>
                <a:lnTo>
                  <a:pt x="5773" y="12474"/>
                </a:lnTo>
                <a:lnTo>
                  <a:pt x="5764" y="12474"/>
                </a:lnTo>
                <a:lnTo>
                  <a:pt x="5761" y="12475"/>
                </a:lnTo>
                <a:lnTo>
                  <a:pt x="5757" y="12477"/>
                </a:lnTo>
                <a:lnTo>
                  <a:pt x="5756" y="12481"/>
                </a:lnTo>
                <a:lnTo>
                  <a:pt x="5754" y="12484"/>
                </a:lnTo>
                <a:lnTo>
                  <a:pt x="5752" y="12494"/>
                </a:lnTo>
                <a:lnTo>
                  <a:pt x="5745" y="12494"/>
                </a:lnTo>
                <a:lnTo>
                  <a:pt x="5739" y="12494"/>
                </a:lnTo>
                <a:lnTo>
                  <a:pt x="5730" y="12498"/>
                </a:lnTo>
                <a:lnTo>
                  <a:pt x="5722" y="12504"/>
                </a:lnTo>
                <a:lnTo>
                  <a:pt x="5711" y="12508"/>
                </a:lnTo>
                <a:lnTo>
                  <a:pt x="5677" y="12508"/>
                </a:lnTo>
                <a:lnTo>
                  <a:pt x="5670" y="12508"/>
                </a:lnTo>
                <a:lnTo>
                  <a:pt x="5665" y="12506"/>
                </a:lnTo>
                <a:lnTo>
                  <a:pt x="5655" y="12499"/>
                </a:lnTo>
                <a:lnTo>
                  <a:pt x="5647" y="12492"/>
                </a:lnTo>
                <a:lnTo>
                  <a:pt x="5636" y="12487"/>
                </a:lnTo>
                <a:lnTo>
                  <a:pt x="5602" y="12487"/>
                </a:lnTo>
                <a:lnTo>
                  <a:pt x="5590" y="12492"/>
                </a:lnTo>
                <a:lnTo>
                  <a:pt x="5580" y="12501"/>
                </a:lnTo>
                <a:lnTo>
                  <a:pt x="5571" y="12510"/>
                </a:lnTo>
                <a:lnTo>
                  <a:pt x="5565" y="12521"/>
                </a:lnTo>
                <a:lnTo>
                  <a:pt x="5560" y="12533"/>
                </a:lnTo>
                <a:lnTo>
                  <a:pt x="5556" y="12549"/>
                </a:lnTo>
                <a:lnTo>
                  <a:pt x="5554" y="12566"/>
                </a:lnTo>
                <a:lnTo>
                  <a:pt x="5554" y="12583"/>
                </a:lnTo>
                <a:lnTo>
                  <a:pt x="5561" y="12578"/>
                </a:lnTo>
                <a:lnTo>
                  <a:pt x="5566" y="12573"/>
                </a:lnTo>
                <a:lnTo>
                  <a:pt x="5571" y="12566"/>
                </a:lnTo>
                <a:lnTo>
                  <a:pt x="5575" y="12559"/>
                </a:lnTo>
                <a:lnTo>
                  <a:pt x="5582" y="12542"/>
                </a:lnTo>
                <a:lnTo>
                  <a:pt x="5585" y="12535"/>
                </a:lnTo>
                <a:lnTo>
                  <a:pt x="5589" y="12528"/>
                </a:lnTo>
                <a:lnTo>
                  <a:pt x="5592" y="12530"/>
                </a:lnTo>
                <a:lnTo>
                  <a:pt x="5594" y="12532"/>
                </a:lnTo>
                <a:lnTo>
                  <a:pt x="5595" y="12535"/>
                </a:lnTo>
                <a:lnTo>
                  <a:pt x="5595" y="12549"/>
                </a:lnTo>
                <a:lnTo>
                  <a:pt x="5599" y="12550"/>
                </a:lnTo>
                <a:lnTo>
                  <a:pt x="5602" y="12552"/>
                </a:lnTo>
                <a:lnTo>
                  <a:pt x="5606" y="12556"/>
                </a:lnTo>
                <a:lnTo>
                  <a:pt x="5609" y="12556"/>
                </a:lnTo>
                <a:lnTo>
                  <a:pt x="5619" y="12557"/>
                </a:lnTo>
                <a:lnTo>
                  <a:pt x="5626" y="12557"/>
                </a:lnTo>
                <a:lnTo>
                  <a:pt x="5631" y="12554"/>
                </a:lnTo>
                <a:lnTo>
                  <a:pt x="5636" y="12552"/>
                </a:lnTo>
                <a:lnTo>
                  <a:pt x="5645" y="12545"/>
                </a:lnTo>
                <a:lnTo>
                  <a:pt x="5650" y="12542"/>
                </a:lnTo>
                <a:lnTo>
                  <a:pt x="5657" y="12542"/>
                </a:lnTo>
                <a:lnTo>
                  <a:pt x="5653" y="12549"/>
                </a:lnTo>
                <a:lnTo>
                  <a:pt x="5650" y="12554"/>
                </a:lnTo>
                <a:lnTo>
                  <a:pt x="5640" y="12562"/>
                </a:lnTo>
                <a:lnTo>
                  <a:pt x="5631" y="12571"/>
                </a:lnTo>
                <a:lnTo>
                  <a:pt x="5626" y="12576"/>
                </a:lnTo>
                <a:lnTo>
                  <a:pt x="5623" y="12583"/>
                </a:lnTo>
                <a:lnTo>
                  <a:pt x="5602" y="12583"/>
                </a:lnTo>
                <a:lnTo>
                  <a:pt x="5600" y="12583"/>
                </a:lnTo>
                <a:lnTo>
                  <a:pt x="5599" y="12585"/>
                </a:lnTo>
                <a:lnTo>
                  <a:pt x="5597" y="12588"/>
                </a:lnTo>
                <a:lnTo>
                  <a:pt x="5597" y="12593"/>
                </a:lnTo>
                <a:lnTo>
                  <a:pt x="5595" y="12596"/>
                </a:lnTo>
                <a:lnTo>
                  <a:pt x="5592" y="12598"/>
                </a:lnTo>
                <a:lnTo>
                  <a:pt x="5587" y="12598"/>
                </a:lnTo>
                <a:lnTo>
                  <a:pt x="5583" y="12598"/>
                </a:lnTo>
                <a:lnTo>
                  <a:pt x="5582" y="12600"/>
                </a:lnTo>
                <a:lnTo>
                  <a:pt x="5582" y="12603"/>
                </a:lnTo>
                <a:lnTo>
                  <a:pt x="5577" y="12607"/>
                </a:lnTo>
                <a:lnTo>
                  <a:pt x="5571" y="12608"/>
                </a:lnTo>
                <a:lnTo>
                  <a:pt x="5565" y="12612"/>
                </a:lnTo>
                <a:lnTo>
                  <a:pt x="5563" y="12614"/>
                </a:lnTo>
                <a:lnTo>
                  <a:pt x="5561" y="12617"/>
                </a:lnTo>
                <a:lnTo>
                  <a:pt x="5561" y="12624"/>
                </a:lnTo>
                <a:lnTo>
                  <a:pt x="5561" y="12629"/>
                </a:lnTo>
                <a:lnTo>
                  <a:pt x="5563" y="12634"/>
                </a:lnTo>
                <a:lnTo>
                  <a:pt x="5565" y="12637"/>
                </a:lnTo>
                <a:lnTo>
                  <a:pt x="5571" y="12643"/>
                </a:lnTo>
                <a:lnTo>
                  <a:pt x="5573" y="12646"/>
                </a:lnTo>
                <a:lnTo>
                  <a:pt x="5575" y="12651"/>
                </a:lnTo>
                <a:lnTo>
                  <a:pt x="5580" y="12651"/>
                </a:lnTo>
                <a:lnTo>
                  <a:pt x="5585" y="12651"/>
                </a:lnTo>
                <a:lnTo>
                  <a:pt x="5597" y="12651"/>
                </a:lnTo>
                <a:lnTo>
                  <a:pt x="5602" y="12651"/>
                </a:lnTo>
                <a:lnTo>
                  <a:pt x="5606" y="12651"/>
                </a:lnTo>
                <a:lnTo>
                  <a:pt x="5609" y="12653"/>
                </a:lnTo>
                <a:lnTo>
                  <a:pt x="5609" y="12658"/>
                </a:lnTo>
                <a:lnTo>
                  <a:pt x="5616" y="12658"/>
                </a:lnTo>
                <a:lnTo>
                  <a:pt x="5621" y="12656"/>
                </a:lnTo>
                <a:lnTo>
                  <a:pt x="5628" y="12653"/>
                </a:lnTo>
                <a:lnTo>
                  <a:pt x="5635" y="12648"/>
                </a:lnTo>
                <a:lnTo>
                  <a:pt x="5643" y="12644"/>
                </a:lnTo>
                <a:lnTo>
                  <a:pt x="5691" y="12644"/>
                </a:lnTo>
                <a:lnTo>
                  <a:pt x="5699" y="12644"/>
                </a:lnTo>
                <a:lnTo>
                  <a:pt x="5704" y="12646"/>
                </a:lnTo>
                <a:lnTo>
                  <a:pt x="5715" y="12653"/>
                </a:lnTo>
                <a:lnTo>
                  <a:pt x="5718" y="12654"/>
                </a:lnTo>
                <a:lnTo>
                  <a:pt x="5725" y="12658"/>
                </a:lnTo>
                <a:lnTo>
                  <a:pt x="5730" y="12658"/>
                </a:lnTo>
                <a:lnTo>
                  <a:pt x="5739" y="12658"/>
                </a:lnTo>
                <a:lnTo>
                  <a:pt x="5759" y="12666"/>
                </a:lnTo>
                <a:lnTo>
                  <a:pt x="5769" y="12670"/>
                </a:lnTo>
                <a:lnTo>
                  <a:pt x="5780" y="12672"/>
                </a:lnTo>
                <a:lnTo>
                  <a:pt x="5785" y="12678"/>
                </a:lnTo>
                <a:lnTo>
                  <a:pt x="5786" y="12685"/>
                </a:lnTo>
                <a:lnTo>
                  <a:pt x="5788" y="12695"/>
                </a:lnTo>
                <a:lnTo>
                  <a:pt x="5786" y="12706"/>
                </a:lnTo>
                <a:lnTo>
                  <a:pt x="5803" y="12714"/>
                </a:lnTo>
                <a:lnTo>
                  <a:pt x="5819" y="12723"/>
                </a:lnTo>
                <a:lnTo>
                  <a:pt x="5826" y="12726"/>
                </a:lnTo>
                <a:lnTo>
                  <a:pt x="5833" y="12733"/>
                </a:lnTo>
                <a:lnTo>
                  <a:pt x="5838" y="12740"/>
                </a:lnTo>
                <a:lnTo>
                  <a:pt x="5841" y="12747"/>
                </a:lnTo>
                <a:lnTo>
                  <a:pt x="5848" y="12747"/>
                </a:lnTo>
                <a:lnTo>
                  <a:pt x="5855" y="12747"/>
                </a:lnTo>
                <a:lnTo>
                  <a:pt x="5862" y="12747"/>
                </a:lnTo>
                <a:lnTo>
                  <a:pt x="5868" y="12747"/>
                </a:lnTo>
                <a:lnTo>
                  <a:pt x="5874" y="12748"/>
                </a:lnTo>
                <a:lnTo>
                  <a:pt x="5874" y="12750"/>
                </a:lnTo>
                <a:lnTo>
                  <a:pt x="5875" y="12753"/>
                </a:lnTo>
                <a:lnTo>
                  <a:pt x="5880" y="12757"/>
                </a:lnTo>
                <a:lnTo>
                  <a:pt x="5884" y="12760"/>
                </a:lnTo>
                <a:lnTo>
                  <a:pt x="5882" y="12760"/>
                </a:lnTo>
                <a:lnTo>
                  <a:pt x="5885" y="12760"/>
                </a:lnTo>
                <a:lnTo>
                  <a:pt x="5889" y="12757"/>
                </a:lnTo>
                <a:lnTo>
                  <a:pt x="5892" y="12755"/>
                </a:lnTo>
                <a:lnTo>
                  <a:pt x="5896" y="12753"/>
                </a:lnTo>
                <a:lnTo>
                  <a:pt x="5899" y="12755"/>
                </a:lnTo>
                <a:lnTo>
                  <a:pt x="5903" y="12757"/>
                </a:lnTo>
                <a:lnTo>
                  <a:pt x="5906" y="12760"/>
                </a:lnTo>
                <a:lnTo>
                  <a:pt x="5909" y="12760"/>
                </a:lnTo>
                <a:lnTo>
                  <a:pt x="5964" y="12760"/>
                </a:lnTo>
                <a:lnTo>
                  <a:pt x="5969" y="12757"/>
                </a:lnTo>
                <a:lnTo>
                  <a:pt x="5976" y="12755"/>
                </a:lnTo>
                <a:lnTo>
                  <a:pt x="5983" y="12753"/>
                </a:lnTo>
                <a:lnTo>
                  <a:pt x="5991" y="12753"/>
                </a:lnTo>
                <a:lnTo>
                  <a:pt x="5998" y="12752"/>
                </a:lnTo>
                <a:lnTo>
                  <a:pt x="6000" y="12748"/>
                </a:lnTo>
                <a:lnTo>
                  <a:pt x="6000" y="12747"/>
                </a:lnTo>
                <a:lnTo>
                  <a:pt x="5996" y="12743"/>
                </a:lnTo>
                <a:lnTo>
                  <a:pt x="5991" y="12735"/>
                </a:lnTo>
                <a:lnTo>
                  <a:pt x="5991" y="12731"/>
                </a:lnTo>
                <a:lnTo>
                  <a:pt x="5991" y="12726"/>
                </a:lnTo>
                <a:lnTo>
                  <a:pt x="5998" y="12726"/>
                </a:lnTo>
                <a:lnTo>
                  <a:pt x="6003" y="12729"/>
                </a:lnTo>
                <a:lnTo>
                  <a:pt x="6007" y="12731"/>
                </a:lnTo>
                <a:lnTo>
                  <a:pt x="6012" y="12733"/>
                </a:lnTo>
                <a:lnTo>
                  <a:pt x="6018" y="12735"/>
                </a:lnTo>
                <a:lnTo>
                  <a:pt x="6018" y="12736"/>
                </a:lnTo>
                <a:lnTo>
                  <a:pt x="6018" y="12740"/>
                </a:lnTo>
                <a:lnTo>
                  <a:pt x="6024" y="12748"/>
                </a:lnTo>
                <a:lnTo>
                  <a:pt x="6027" y="12752"/>
                </a:lnTo>
                <a:lnTo>
                  <a:pt x="6032" y="12753"/>
                </a:lnTo>
                <a:lnTo>
                  <a:pt x="6039" y="12755"/>
                </a:lnTo>
                <a:lnTo>
                  <a:pt x="6039" y="12757"/>
                </a:lnTo>
                <a:lnTo>
                  <a:pt x="6039" y="12760"/>
                </a:lnTo>
                <a:lnTo>
                  <a:pt x="6066" y="12767"/>
                </a:lnTo>
                <a:lnTo>
                  <a:pt x="6093" y="12774"/>
                </a:lnTo>
                <a:lnTo>
                  <a:pt x="6097" y="12779"/>
                </a:lnTo>
                <a:lnTo>
                  <a:pt x="6100" y="12786"/>
                </a:lnTo>
                <a:lnTo>
                  <a:pt x="6102" y="12791"/>
                </a:lnTo>
                <a:lnTo>
                  <a:pt x="6105" y="12793"/>
                </a:lnTo>
                <a:lnTo>
                  <a:pt x="6107" y="12794"/>
                </a:lnTo>
                <a:lnTo>
                  <a:pt x="6109" y="12798"/>
                </a:lnTo>
                <a:lnTo>
                  <a:pt x="6112" y="12800"/>
                </a:lnTo>
                <a:lnTo>
                  <a:pt x="6121" y="12801"/>
                </a:lnTo>
                <a:lnTo>
                  <a:pt x="6121" y="12815"/>
                </a:lnTo>
                <a:lnTo>
                  <a:pt x="6141" y="12813"/>
                </a:lnTo>
                <a:lnTo>
                  <a:pt x="6158" y="12817"/>
                </a:lnTo>
                <a:lnTo>
                  <a:pt x="6174" y="12820"/>
                </a:lnTo>
                <a:lnTo>
                  <a:pt x="6189" y="12822"/>
                </a:lnTo>
                <a:lnTo>
                  <a:pt x="6204" y="12820"/>
                </a:lnTo>
                <a:lnTo>
                  <a:pt x="6216" y="12817"/>
                </a:lnTo>
                <a:lnTo>
                  <a:pt x="6237" y="12808"/>
                </a:lnTo>
                <a:lnTo>
                  <a:pt x="6261" y="12811"/>
                </a:lnTo>
                <a:lnTo>
                  <a:pt x="6281" y="12811"/>
                </a:lnTo>
                <a:lnTo>
                  <a:pt x="6325" y="12808"/>
                </a:lnTo>
                <a:lnTo>
                  <a:pt x="6332" y="12808"/>
                </a:lnTo>
                <a:lnTo>
                  <a:pt x="6336" y="12808"/>
                </a:lnTo>
                <a:lnTo>
                  <a:pt x="6339" y="12810"/>
                </a:lnTo>
                <a:lnTo>
                  <a:pt x="6341" y="12813"/>
                </a:lnTo>
                <a:lnTo>
                  <a:pt x="6346" y="12818"/>
                </a:lnTo>
                <a:lnTo>
                  <a:pt x="6349" y="12822"/>
                </a:lnTo>
                <a:lnTo>
                  <a:pt x="6353" y="12822"/>
                </a:lnTo>
                <a:lnTo>
                  <a:pt x="6355" y="12825"/>
                </a:lnTo>
                <a:lnTo>
                  <a:pt x="6358" y="12829"/>
                </a:lnTo>
                <a:lnTo>
                  <a:pt x="6365" y="12830"/>
                </a:lnTo>
                <a:lnTo>
                  <a:pt x="6368" y="12832"/>
                </a:lnTo>
                <a:lnTo>
                  <a:pt x="6372" y="12834"/>
                </a:lnTo>
                <a:lnTo>
                  <a:pt x="6373" y="12837"/>
                </a:lnTo>
                <a:lnTo>
                  <a:pt x="6373" y="12842"/>
                </a:lnTo>
                <a:lnTo>
                  <a:pt x="6384" y="12842"/>
                </a:lnTo>
                <a:lnTo>
                  <a:pt x="6390" y="12844"/>
                </a:lnTo>
                <a:lnTo>
                  <a:pt x="6404" y="12851"/>
                </a:lnTo>
                <a:lnTo>
                  <a:pt x="6409" y="12854"/>
                </a:lnTo>
                <a:lnTo>
                  <a:pt x="6416" y="12856"/>
                </a:lnTo>
                <a:lnTo>
                  <a:pt x="6425" y="12858"/>
                </a:lnTo>
                <a:lnTo>
                  <a:pt x="6435" y="12856"/>
                </a:lnTo>
                <a:lnTo>
                  <a:pt x="6436" y="12859"/>
                </a:lnTo>
                <a:lnTo>
                  <a:pt x="6440" y="12861"/>
                </a:lnTo>
                <a:lnTo>
                  <a:pt x="6448" y="12863"/>
                </a:lnTo>
                <a:lnTo>
                  <a:pt x="6450" y="12864"/>
                </a:lnTo>
                <a:lnTo>
                  <a:pt x="6452" y="12866"/>
                </a:lnTo>
                <a:lnTo>
                  <a:pt x="6457" y="12870"/>
                </a:lnTo>
                <a:lnTo>
                  <a:pt x="6460" y="12871"/>
                </a:lnTo>
                <a:lnTo>
                  <a:pt x="6462" y="12873"/>
                </a:lnTo>
                <a:lnTo>
                  <a:pt x="6462" y="12876"/>
                </a:lnTo>
                <a:lnTo>
                  <a:pt x="6471" y="12881"/>
                </a:lnTo>
                <a:lnTo>
                  <a:pt x="6474" y="12885"/>
                </a:lnTo>
                <a:lnTo>
                  <a:pt x="6476" y="12890"/>
                </a:lnTo>
                <a:lnTo>
                  <a:pt x="6491" y="12890"/>
                </a:lnTo>
                <a:lnTo>
                  <a:pt x="6503" y="12890"/>
                </a:lnTo>
                <a:lnTo>
                  <a:pt x="6515" y="12892"/>
                </a:lnTo>
                <a:lnTo>
                  <a:pt x="6525" y="12895"/>
                </a:lnTo>
                <a:lnTo>
                  <a:pt x="6530" y="12902"/>
                </a:lnTo>
                <a:lnTo>
                  <a:pt x="6539" y="12907"/>
                </a:lnTo>
                <a:lnTo>
                  <a:pt x="6552" y="12910"/>
                </a:lnTo>
                <a:lnTo>
                  <a:pt x="6569" y="12912"/>
                </a:lnTo>
                <a:lnTo>
                  <a:pt x="6580" y="12912"/>
                </a:lnTo>
                <a:lnTo>
                  <a:pt x="6590" y="12914"/>
                </a:lnTo>
                <a:lnTo>
                  <a:pt x="6598" y="12917"/>
                </a:lnTo>
                <a:lnTo>
                  <a:pt x="6605" y="12922"/>
                </a:lnTo>
                <a:lnTo>
                  <a:pt x="6619" y="12931"/>
                </a:lnTo>
                <a:lnTo>
                  <a:pt x="6629" y="12943"/>
                </a:lnTo>
                <a:lnTo>
                  <a:pt x="6639" y="12957"/>
                </a:lnTo>
                <a:lnTo>
                  <a:pt x="6650" y="12968"/>
                </a:lnTo>
                <a:lnTo>
                  <a:pt x="6656" y="12974"/>
                </a:lnTo>
                <a:lnTo>
                  <a:pt x="6665" y="12979"/>
                </a:lnTo>
                <a:lnTo>
                  <a:pt x="6673" y="12984"/>
                </a:lnTo>
                <a:lnTo>
                  <a:pt x="6684" y="12987"/>
                </a:lnTo>
                <a:lnTo>
                  <a:pt x="6694" y="12992"/>
                </a:lnTo>
                <a:lnTo>
                  <a:pt x="6708" y="13001"/>
                </a:lnTo>
                <a:lnTo>
                  <a:pt x="6723" y="13011"/>
                </a:lnTo>
                <a:lnTo>
                  <a:pt x="6738" y="13026"/>
                </a:lnTo>
                <a:lnTo>
                  <a:pt x="6776" y="13059"/>
                </a:lnTo>
                <a:lnTo>
                  <a:pt x="6817" y="13098"/>
                </a:lnTo>
                <a:lnTo>
                  <a:pt x="6892" y="13171"/>
                </a:lnTo>
                <a:lnTo>
                  <a:pt x="6923" y="13199"/>
                </a:lnTo>
                <a:lnTo>
                  <a:pt x="6936" y="13209"/>
                </a:lnTo>
                <a:lnTo>
                  <a:pt x="6945" y="13216"/>
                </a:lnTo>
                <a:lnTo>
                  <a:pt x="6948" y="13216"/>
                </a:lnTo>
                <a:lnTo>
                  <a:pt x="6952" y="13216"/>
                </a:lnTo>
                <a:lnTo>
                  <a:pt x="6950" y="13212"/>
                </a:lnTo>
                <a:lnTo>
                  <a:pt x="6948" y="13211"/>
                </a:lnTo>
                <a:lnTo>
                  <a:pt x="6947" y="13202"/>
                </a:lnTo>
                <a:lnTo>
                  <a:pt x="6945" y="13188"/>
                </a:lnTo>
                <a:lnTo>
                  <a:pt x="6941" y="13166"/>
                </a:lnTo>
                <a:lnTo>
                  <a:pt x="6938" y="13151"/>
                </a:lnTo>
                <a:lnTo>
                  <a:pt x="6929" y="13127"/>
                </a:lnTo>
                <a:lnTo>
                  <a:pt x="6921" y="13103"/>
                </a:lnTo>
                <a:lnTo>
                  <a:pt x="6919" y="13100"/>
                </a:lnTo>
                <a:lnTo>
                  <a:pt x="6918" y="13100"/>
                </a:lnTo>
                <a:lnTo>
                  <a:pt x="6916" y="13096"/>
                </a:lnTo>
                <a:lnTo>
                  <a:pt x="6914" y="13093"/>
                </a:lnTo>
                <a:lnTo>
                  <a:pt x="6906" y="13084"/>
                </a:lnTo>
                <a:lnTo>
                  <a:pt x="6899" y="13074"/>
                </a:lnTo>
                <a:lnTo>
                  <a:pt x="6895" y="13069"/>
                </a:lnTo>
                <a:lnTo>
                  <a:pt x="6894" y="13062"/>
                </a:lnTo>
                <a:lnTo>
                  <a:pt x="6894" y="13055"/>
                </a:lnTo>
                <a:lnTo>
                  <a:pt x="6894" y="13045"/>
                </a:lnTo>
                <a:lnTo>
                  <a:pt x="6894" y="13040"/>
                </a:lnTo>
                <a:lnTo>
                  <a:pt x="6918" y="13042"/>
                </a:lnTo>
                <a:lnTo>
                  <a:pt x="6953" y="13040"/>
                </a:lnTo>
                <a:lnTo>
                  <a:pt x="6967" y="13038"/>
                </a:lnTo>
                <a:lnTo>
                  <a:pt x="6981" y="13035"/>
                </a:lnTo>
                <a:lnTo>
                  <a:pt x="7008" y="13026"/>
                </a:lnTo>
                <a:lnTo>
                  <a:pt x="7040" y="13014"/>
                </a:lnTo>
                <a:lnTo>
                  <a:pt x="7051" y="13011"/>
                </a:lnTo>
                <a:lnTo>
                  <a:pt x="7052" y="13011"/>
                </a:lnTo>
                <a:lnTo>
                  <a:pt x="7059" y="13009"/>
                </a:lnTo>
                <a:lnTo>
                  <a:pt x="7062" y="13008"/>
                </a:lnTo>
                <a:lnTo>
                  <a:pt x="7068" y="13008"/>
                </a:lnTo>
                <a:lnTo>
                  <a:pt x="7073" y="13006"/>
                </a:lnTo>
                <a:lnTo>
                  <a:pt x="7078" y="13006"/>
                </a:lnTo>
                <a:lnTo>
                  <a:pt x="7081" y="13004"/>
                </a:lnTo>
                <a:lnTo>
                  <a:pt x="7086" y="13004"/>
                </a:lnTo>
                <a:lnTo>
                  <a:pt x="7091" y="13004"/>
                </a:lnTo>
                <a:lnTo>
                  <a:pt x="7097" y="13003"/>
                </a:lnTo>
                <a:lnTo>
                  <a:pt x="7100" y="13003"/>
                </a:lnTo>
                <a:lnTo>
                  <a:pt x="7105" y="13003"/>
                </a:lnTo>
                <a:lnTo>
                  <a:pt x="7110" y="13003"/>
                </a:lnTo>
                <a:lnTo>
                  <a:pt x="7103" y="12974"/>
                </a:lnTo>
                <a:lnTo>
                  <a:pt x="7100" y="12960"/>
                </a:lnTo>
                <a:lnTo>
                  <a:pt x="7095" y="12946"/>
                </a:lnTo>
                <a:lnTo>
                  <a:pt x="7083" y="12917"/>
                </a:lnTo>
                <a:lnTo>
                  <a:pt x="7080" y="12904"/>
                </a:lnTo>
                <a:lnTo>
                  <a:pt x="7076" y="12890"/>
                </a:lnTo>
                <a:lnTo>
                  <a:pt x="7074" y="12876"/>
                </a:lnTo>
                <a:lnTo>
                  <a:pt x="7074" y="12861"/>
                </a:lnTo>
                <a:lnTo>
                  <a:pt x="7080" y="12844"/>
                </a:lnTo>
                <a:lnTo>
                  <a:pt x="7085" y="12829"/>
                </a:lnTo>
                <a:lnTo>
                  <a:pt x="7097" y="12801"/>
                </a:lnTo>
                <a:lnTo>
                  <a:pt x="7102" y="12788"/>
                </a:lnTo>
                <a:lnTo>
                  <a:pt x="7105" y="12774"/>
                </a:lnTo>
                <a:lnTo>
                  <a:pt x="7105" y="12757"/>
                </a:lnTo>
                <a:lnTo>
                  <a:pt x="7102" y="12740"/>
                </a:lnTo>
                <a:lnTo>
                  <a:pt x="7093" y="12740"/>
                </a:lnTo>
                <a:lnTo>
                  <a:pt x="7086" y="12738"/>
                </a:lnTo>
                <a:lnTo>
                  <a:pt x="7080" y="12736"/>
                </a:lnTo>
                <a:lnTo>
                  <a:pt x="7073" y="12733"/>
                </a:lnTo>
                <a:lnTo>
                  <a:pt x="7068" y="12728"/>
                </a:lnTo>
                <a:lnTo>
                  <a:pt x="7064" y="12721"/>
                </a:lnTo>
                <a:lnTo>
                  <a:pt x="7062" y="12714"/>
                </a:lnTo>
                <a:lnTo>
                  <a:pt x="7061" y="12706"/>
                </a:lnTo>
                <a:lnTo>
                  <a:pt x="7062" y="12694"/>
                </a:lnTo>
                <a:lnTo>
                  <a:pt x="7066" y="12687"/>
                </a:lnTo>
                <a:lnTo>
                  <a:pt x="7069" y="12685"/>
                </a:lnTo>
                <a:lnTo>
                  <a:pt x="7071" y="12685"/>
                </a:lnTo>
                <a:lnTo>
                  <a:pt x="7078" y="12687"/>
                </a:lnTo>
                <a:lnTo>
                  <a:pt x="7091" y="12692"/>
                </a:lnTo>
                <a:lnTo>
                  <a:pt x="7100" y="12695"/>
                </a:lnTo>
                <a:lnTo>
                  <a:pt x="7107" y="12695"/>
                </a:lnTo>
                <a:lnTo>
                  <a:pt x="7119" y="12692"/>
                </a:lnTo>
                <a:lnTo>
                  <a:pt x="7131" y="12689"/>
                </a:lnTo>
                <a:lnTo>
                  <a:pt x="7158" y="12678"/>
                </a:lnTo>
                <a:lnTo>
                  <a:pt x="7170" y="12675"/>
                </a:lnTo>
                <a:lnTo>
                  <a:pt x="7184" y="12672"/>
                </a:lnTo>
                <a:lnTo>
                  <a:pt x="7197" y="12670"/>
                </a:lnTo>
                <a:lnTo>
                  <a:pt x="7211" y="12672"/>
                </a:lnTo>
                <a:lnTo>
                  <a:pt x="7207" y="12685"/>
                </a:lnTo>
                <a:lnTo>
                  <a:pt x="7209" y="12699"/>
                </a:lnTo>
                <a:lnTo>
                  <a:pt x="7212" y="12711"/>
                </a:lnTo>
                <a:lnTo>
                  <a:pt x="7221" y="12721"/>
                </a:lnTo>
                <a:lnTo>
                  <a:pt x="7231" y="12716"/>
                </a:lnTo>
                <a:lnTo>
                  <a:pt x="7243" y="12709"/>
                </a:lnTo>
                <a:lnTo>
                  <a:pt x="7269" y="12690"/>
                </a:lnTo>
                <a:lnTo>
                  <a:pt x="7294" y="12670"/>
                </a:lnTo>
                <a:lnTo>
                  <a:pt x="7305" y="12660"/>
                </a:lnTo>
                <a:lnTo>
                  <a:pt x="7311" y="12651"/>
                </a:lnTo>
                <a:lnTo>
                  <a:pt x="7317" y="12643"/>
                </a:lnTo>
                <a:lnTo>
                  <a:pt x="7320" y="12634"/>
                </a:lnTo>
                <a:lnTo>
                  <a:pt x="7322" y="12625"/>
                </a:lnTo>
                <a:lnTo>
                  <a:pt x="7323" y="12615"/>
                </a:lnTo>
                <a:lnTo>
                  <a:pt x="7323" y="12607"/>
                </a:lnTo>
                <a:lnTo>
                  <a:pt x="7323" y="12596"/>
                </a:lnTo>
                <a:lnTo>
                  <a:pt x="7322" y="12588"/>
                </a:lnTo>
                <a:lnTo>
                  <a:pt x="7318" y="12578"/>
                </a:lnTo>
                <a:lnTo>
                  <a:pt x="7317" y="12571"/>
                </a:lnTo>
                <a:lnTo>
                  <a:pt x="7315" y="12564"/>
                </a:lnTo>
                <a:lnTo>
                  <a:pt x="7315" y="12557"/>
                </a:lnTo>
                <a:lnTo>
                  <a:pt x="7311" y="12550"/>
                </a:lnTo>
                <a:lnTo>
                  <a:pt x="7310" y="12549"/>
                </a:lnTo>
                <a:lnTo>
                  <a:pt x="7306" y="12549"/>
                </a:lnTo>
                <a:lnTo>
                  <a:pt x="7301" y="12550"/>
                </a:lnTo>
                <a:lnTo>
                  <a:pt x="7294" y="12550"/>
                </a:lnTo>
                <a:lnTo>
                  <a:pt x="7291" y="12550"/>
                </a:lnTo>
                <a:lnTo>
                  <a:pt x="7288" y="12544"/>
                </a:lnTo>
                <a:lnTo>
                  <a:pt x="7286" y="12535"/>
                </a:lnTo>
                <a:lnTo>
                  <a:pt x="7284" y="12527"/>
                </a:lnTo>
                <a:lnTo>
                  <a:pt x="7286" y="12518"/>
                </a:lnTo>
                <a:lnTo>
                  <a:pt x="7289" y="12501"/>
                </a:lnTo>
                <a:lnTo>
                  <a:pt x="7294" y="12484"/>
                </a:lnTo>
                <a:lnTo>
                  <a:pt x="7299" y="12467"/>
                </a:lnTo>
                <a:lnTo>
                  <a:pt x="7299" y="12458"/>
                </a:lnTo>
                <a:lnTo>
                  <a:pt x="7299" y="12452"/>
                </a:lnTo>
                <a:lnTo>
                  <a:pt x="7296" y="12445"/>
                </a:lnTo>
                <a:lnTo>
                  <a:pt x="7293" y="12440"/>
                </a:lnTo>
                <a:lnTo>
                  <a:pt x="7286" y="12435"/>
                </a:lnTo>
                <a:lnTo>
                  <a:pt x="7277" y="12431"/>
                </a:lnTo>
                <a:lnTo>
                  <a:pt x="7269" y="12429"/>
                </a:lnTo>
                <a:lnTo>
                  <a:pt x="7262" y="12429"/>
                </a:lnTo>
                <a:lnTo>
                  <a:pt x="7255" y="12431"/>
                </a:lnTo>
                <a:lnTo>
                  <a:pt x="7248" y="12433"/>
                </a:lnTo>
                <a:lnTo>
                  <a:pt x="7243" y="12435"/>
                </a:lnTo>
                <a:lnTo>
                  <a:pt x="7236" y="12436"/>
                </a:lnTo>
                <a:lnTo>
                  <a:pt x="7230" y="12436"/>
                </a:lnTo>
                <a:lnTo>
                  <a:pt x="7223" y="12433"/>
                </a:lnTo>
                <a:lnTo>
                  <a:pt x="7219" y="12429"/>
                </a:lnTo>
                <a:lnTo>
                  <a:pt x="7218" y="12426"/>
                </a:lnTo>
                <a:lnTo>
                  <a:pt x="7218" y="12416"/>
                </a:lnTo>
                <a:lnTo>
                  <a:pt x="7216" y="12411"/>
                </a:lnTo>
                <a:lnTo>
                  <a:pt x="7214" y="12406"/>
                </a:lnTo>
                <a:lnTo>
                  <a:pt x="7207" y="12402"/>
                </a:lnTo>
                <a:lnTo>
                  <a:pt x="7199" y="12399"/>
                </a:lnTo>
                <a:lnTo>
                  <a:pt x="7199" y="12411"/>
                </a:lnTo>
                <a:lnTo>
                  <a:pt x="7195" y="12423"/>
                </a:lnTo>
                <a:lnTo>
                  <a:pt x="7192" y="12433"/>
                </a:lnTo>
                <a:lnTo>
                  <a:pt x="7187" y="12443"/>
                </a:lnTo>
                <a:lnTo>
                  <a:pt x="7182" y="12435"/>
                </a:lnTo>
                <a:lnTo>
                  <a:pt x="7178" y="12424"/>
                </a:lnTo>
                <a:lnTo>
                  <a:pt x="7178" y="12411"/>
                </a:lnTo>
                <a:lnTo>
                  <a:pt x="7180" y="12397"/>
                </a:lnTo>
                <a:lnTo>
                  <a:pt x="7185" y="12366"/>
                </a:lnTo>
                <a:lnTo>
                  <a:pt x="7192" y="12332"/>
                </a:lnTo>
                <a:lnTo>
                  <a:pt x="7194" y="12315"/>
                </a:lnTo>
                <a:lnTo>
                  <a:pt x="7195" y="12300"/>
                </a:lnTo>
                <a:lnTo>
                  <a:pt x="7195" y="12284"/>
                </a:lnTo>
                <a:lnTo>
                  <a:pt x="7194" y="12271"/>
                </a:lnTo>
                <a:lnTo>
                  <a:pt x="7189" y="12259"/>
                </a:lnTo>
                <a:lnTo>
                  <a:pt x="7182" y="12248"/>
                </a:lnTo>
                <a:lnTo>
                  <a:pt x="7177" y="12245"/>
                </a:lnTo>
                <a:lnTo>
                  <a:pt x="7172" y="12242"/>
                </a:lnTo>
                <a:lnTo>
                  <a:pt x="7165" y="12240"/>
                </a:lnTo>
                <a:lnTo>
                  <a:pt x="7158" y="12238"/>
                </a:lnTo>
                <a:lnTo>
                  <a:pt x="7148" y="12237"/>
                </a:lnTo>
                <a:lnTo>
                  <a:pt x="7139" y="12240"/>
                </a:lnTo>
                <a:lnTo>
                  <a:pt x="7131" y="12243"/>
                </a:lnTo>
                <a:lnTo>
                  <a:pt x="7126" y="12248"/>
                </a:lnTo>
                <a:lnTo>
                  <a:pt x="7119" y="12250"/>
                </a:lnTo>
                <a:lnTo>
                  <a:pt x="7112" y="12252"/>
                </a:lnTo>
                <a:lnTo>
                  <a:pt x="7103" y="12250"/>
                </a:lnTo>
                <a:lnTo>
                  <a:pt x="7091" y="12242"/>
                </a:lnTo>
                <a:lnTo>
                  <a:pt x="7088" y="12238"/>
                </a:lnTo>
                <a:lnTo>
                  <a:pt x="7085" y="12233"/>
                </a:lnTo>
                <a:lnTo>
                  <a:pt x="7080" y="12219"/>
                </a:lnTo>
                <a:lnTo>
                  <a:pt x="7076" y="12207"/>
                </a:lnTo>
                <a:lnTo>
                  <a:pt x="7073" y="12196"/>
                </a:lnTo>
                <a:lnTo>
                  <a:pt x="7062" y="12179"/>
                </a:lnTo>
                <a:lnTo>
                  <a:pt x="7052" y="12163"/>
                </a:lnTo>
                <a:lnTo>
                  <a:pt x="7040" y="12153"/>
                </a:lnTo>
                <a:lnTo>
                  <a:pt x="7033" y="12148"/>
                </a:lnTo>
                <a:lnTo>
                  <a:pt x="7027" y="12144"/>
                </a:lnTo>
                <a:lnTo>
                  <a:pt x="7020" y="12143"/>
                </a:lnTo>
                <a:lnTo>
                  <a:pt x="7013" y="12143"/>
                </a:lnTo>
                <a:lnTo>
                  <a:pt x="7008" y="12144"/>
                </a:lnTo>
                <a:lnTo>
                  <a:pt x="7001" y="12148"/>
                </a:lnTo>
                <a:lnTo>
                  <a:pt x="6994" y="12153"/>
                </a:lnTo>
                <a:lnTo>
                  <a:pt x="6989" y="12160"/>
                </a:lnTo>
                <a:lnTo>
                  <a:pt x="6984" y="12168"/>
                </a:lnTo>
                <a:lnTo>
                  <a:pt x="6979" y="12180"/>
                </a:lnTo>
                <a:lnTo>
                  <a:pt x="6972" y="12175"/>
                </a:lnTo>
                <a:lnTo>
                  <a:pt x="6967" y="12173"/>
                </a:lnTo>
                <a:lnTo>
                  <a:pt x="6953" y="12168"/>
                </a:lnTo>
                <a:lnTo>
                  <a:pt x="6941" y="12165"/>
                </a:lnTo>
                <a:lnTo>
                  <a:pt x="6928" y="12160"/>
                </a:lnTo>
                <a:lnTo>
                  <a:pt x="6912" y="12155"/>
                </a:lnTo>
                <a:lnTo>
                  <a:pt x="6907" y="12153"/>
                </a:lnTo>
                <a:lnTo>
                  <a:pt x="6902" y="12146"/>
                </a:lnTo>
                <a:lnTo>
                  <a:pt x="6892" y="12129"/>
                </a:lnTo>
                <a:lnTo>
                  <a:pt x="6887" y="12119"/>
                </a:lnTo>
                <a:lnTo>
                  <a:pt x="6883" y="12109"/>
                </a:lnTo>
                <a:lnTo>
                  <a:pt x="6878" y="12098"/>
                </a:lnTo>
                <a:lnTo>
                  <a:pt x="6875" y="12088"/>
                </a:lnTo>
                <a:lnTo>
                  <a:pt x="6868" y="12081"/>
                </a:lnTo>
                <a:lnTo>
                  <a:pt x="6861" y="12074"/>
                </a:lnTo>
                <a:lnTo>
                  <a:pt x="6851" y="12071"/>
                </a:lnTo>
                <a:lnTo>
                  <a:pt x="6837" y="12071"/>
                </a:lnTo>
                <a:lnTo>
                  <a:pt x="6836" y="12035"/>
                </a:lnTo>
                <a:lnTo>
                  <a:pt x="6836" y="12022"/>
                </a:lnTo>
                <a:lnTo>
                  <a:pt x="6837" y="12008"/>
                </a:lnTo>
                <a:lnTo>
                  <a:pt x="6842" y="11998"/>
                </a:lnTo>
                <a:lnTo>
                  <a:pt x="6851" y="11989"/>
                </a:lnTo>
                <a:lnTo>
                  <a:pt x="6863" y="11981"/>
                </a:lnTo>
                <a:lnTo>
                  <a:pt x="6880" y="11972"/>
                </a:lnTo>
                <a:lnTo>
                  <a:pt x="6895" y="11965"/>
                </a:lnTo>
                <a:lnTo>
                  <a:pt x="6907" y="11959"/>
                </a:lnTo>
                <a:lnTo>
                  <a:pt x="6916" y="11950"/>
                </a:lnTo>
                <a:lnTo>
                  <a:pt x="6923" y="11942"/>
                </a:lnTo>
                <a:lnTo>
                  <a:pt x="6926" y="11931"/>
                </a:lnTo>
                <a:lnTo>
                  <a:pt x="6926" y="11918"/>
                </a:lnTo>
                <a:lnTo>
                  <a:pt x="6924" y="11902"/>
                </a:lnTo>
                <a:lnTo>
                  <a:pt x="6918" y="11885"/>
                </a:lnTo>
                <a:lnTo>
                  <a:pt x="6906" y="11882"/>
                </a:lnTo>
                <a:lnTo>
                  <a:pt x="6895" y="11875"/>
                </a:lnTo>
                <a:lnTo>
                  <a:pt x="6885" y="11866"/>
                </a:lnTo>
                <a:lnTo>
                  <a:pt x="6877" y="11858"/>
                </a:lnTo>
                <a:lnTo>
                  <a:pt x="6858" y="11836"/>
                </a:lnTo>
                <a:lnTo>
                  <a:pt x="6849" y="11827"/>
                </a:lnTo>
                <a:lnTo>
                  <a:pt x="6841" y="11817"/>
                </a:lnTo>
                <a:lnTo>
                  <a:pt x="6834" y="11812"/>
                </a:lnTo>
                <a:lnTo>
                  <a:pt x="6854" y="11807"/>
                </a:lnTo>
                <a:lnTo>
                  <a:pt x="6865" y="11807"/>
                </a:lnTo>
                <a:lnTo>
                  <a:pt x="6873" y="11807"/>
                </a:lnTo>
                <a:lnTo>
                  <a:pt x="6885" y="11810"/>
                </a:lnTo>
                <a:lnTo>
                  <a:pt x="6894" y="11814"/>
                </a:lnTo>
                <a:lnTo>
                  <a:pt x="6909" y="11820"/>
                </a:lnTo>
                <a:lnTo>
                  <a:pt x="6916" y="11822"/>
                </a:lnTo>
                <a:lnTo>
                  <a:pt x="6923" y="11820"/>
                </a:lnTo>
                <a:lnTo>
                  <a:pt x="6929" y="11815"/>
                </a:lnTo>
                <a:lnTo>
                  <a:pt x="6940" y="11805"/>
                </a:lnTo>
                <a:lnTo>
                  <a:pt x="6950" y="11791"/>
                </a:lnTo>
                <a:lnTo>
                  <a:pt x="6957" y="11781"/>
                </a:lnTo>
                <a:lnTo>
                  <a:pt x="6962" y="11769"/>
                </a:lnTo>
                <a:lnTo>
                  <a:pt x="6965" y="11759"/>
                </a:lnTo>
                <a:lnTo>
                  <a:pt x="6965" y="11747"/>
                </a:lnTo>
                <a:lnTo>
                  <a:pt x="6965" y="11737"/>
                </a:lnTo>
                <a:lnTo>
                  <a:pt x="6964" y="11723"/>
                </a:lnTo>
                <a:lnTo>
                  <a:pt x="6960" y="11709"/>
                </a:lnTo>
                <a:lnTo>
                  <a:pt x="6955" y="11689"/>
                </a:lnTo>
                <a:lnTo>
                  <a:pt x="6955" y="11674"/>
                </a:lnTo>
                <a:lnTo>
                  <a:pt x="6957" y="11657"/>
                </a:lnTo>
                <a:lnTo>
                  <a:pt x="6962" y="11636"/>
                </a:lnTo>
                <a:lnTo>
                  <a:pt x="6969" y="11641"/>
                </a:lnTo>
                <a:lnTo>
                  <a:pt x="6977" y="11650"/>
                </a:lnTo>
                <a:lnTo>
                  <a:pt x="6986" y="11660"/>
                </a:lnTo>
                <a:lnTo>
                  <a:pt x="6994" y="11667"/>
                </a:lnTo>
                <a:lnTo>
                  <a:pt x="7003" y="11674"/>
                </a:lnTo>
                <a:lnTo>
                  <a:pt x="7008" y="11674"/>
                </a:lnTo>
                <a:lnTo>
                  <a:pt x="7011" y="11674"/>
                </a:lnTo>
                <a:lnTo>
                  <a:pt x="7015" y="11672"/>
                </a:lnTo>
                <a:lnTo>
                  <a:pt x="7016" y="11667"/>
                </a:lnTo>
                <a:lnTo>
                  <a:pt x="7020" y="11662"/>
                </a:lnTo>
                <a:lnTo>
                  <a:pt x="7022" y="11653"/>
                </a:lnTo>
                <a:lnTo>
                  <a:pt x="7022" y="11645"/>
                </a:lnTo>
                <a:lnTo>
                  <a:pt x="7020" y="11636"/>
                </a:lnTo>
                <a:lnTo>
                  <a:pt x="7016" y="11628"/>
                </a:lnTo>
                <a:lnTo>
                  <a:pt x="7011" y="11621"/>
                </a:lnTo>
                <a:lnTo>
                  <a:pt x="7006" y="11614"/>
                </a:lnTo>
                <a:lnTo>
                  <a:pt x="7004" y="11609"/>
                </a:lnTo>
                <a:lnTo>
                  <a:pt x="7004" y="11602"/>
                </a:lnTo>
                <a:lnTo>
                  <a:pt x="7006" y="11595"/>
                </a:lnTo>
                <a:lnTo>
                  <a:pt x="7013" y="11590"/>
                </a:lnTo>
                <a:lnTo>
                  <a:pt x="7022" y="11587"/>
                </a:lnTo>
                <a:lnTo>
                  <a:pt x="7032" y="11587"/>
                </a:lnTo>
                <a:lnTo>
                  <a:pt x="7042" y="11585"/>
                </a:lnTo>
                <a:lnTo>
                  <a:pt x="7052" y="11585"/>
                </a:lnTo>
                <a:lnTo>
                  <a:pt x="7061" y="11585"/>
                </a:lnTo>
                <a:lnTo>
                  <a:pt x="7069" y="11581"/>
                </a:lnTo>
                <a:lnTo>
                  <a:pt x="7073" y="11578"/>
                </a:lnTo>
                <a:lnTo>
                  <a:pt x="7074" y="11576"/>
                </a:lnTo>
                <a:lnTo>
                  <a:pt x="7078" y="11570"/>
                </a:lnTo>
                <a:lnTo>
                  <a:pt x="7080" y="11564"/>
                </a:lnTo>
                <a:lnTo>
                  <a:pt x="7080" y="11559"/>
                </a:lnTo>
                <a:lnTo>
                  <a:pt x="7078" y="11556"/>
                </a:lnTo>
                <a:lnTo>
                  <a:pt x="7076" y="11552"/>
                </a:lnTo>
                <a:lnTo>
                  <a:pt x="7073" y="11551"/>
                </a:lnTo>
                <a:lnTo>
                  <a:pt x="7066" y="11547"/>
                </a:lnTo>
                <a:lnTo>
                  <a:pt x="7056" y="11546"/>
                </a:lnTo>
                <a:lnTo>
                  <a:pt x="7045" y="11544"/>
                </a:lnTo>
                <a:lnTo>
                  <a:pt x="7032" y="11544"/>
                </a:lnTo>
                <a:lnTo>
                  <a:pt x="7022" y="11544"/>
                </a:lnTo>
                <a:lnTo>
                  <a:pt x="7013" y="11542"/>
                </a:lnTo>
                <a:lnTo>
                  <a:pt x="7006" y="11539"/>
                </a:lnTo>
                <a:lnTo>
                  <a:pt x="7001" y="11534"/>
                </a:lnTo>
                <a:lnTo>
                  <a:pt x="6998" y="11529"/>
                </a:lnTo>
                <a:lnTo>
                  <a:pt x="6994" y="11522"/>
                </a:lnTo>
                <a:lnTo>
                  <a:pt x="6993" y="11515"/>
                </a:lnTo>
                <a:lnTo>
                  <a:pt x="6993" y="11508"/>
                </a:lnTo>
                <a:lnTo>
                  <a:pt x="6994" y="11501"/>
                </a:lnTo>
                <a:lnTo>
                  <a:pt x="6996" y="11495"/>
                </a:lnTo>
                <a:lnTo>
                  <a:pt x="6999" y="11488"/>
                </a:lnTo>
                <a:lnTo>
                  <a:pt x="7003" y="11481"/>
                </a:lnTo>
                <a:lnTo>
                  <a:pt x="7010" y="11476"/>
                </a:lnTo>
                <a:lnTo>
                  <a:pt x="7015" y="11471"/>
                </a:lnTo>
                <a:lnTo>
                  <a:pt x="7022" y="11467"/>
                </a:lnTo>
                <a:lnTo>
                  <a:pt x="7030" y="11464"/>
                </a:lnTo>
                <a:lnTo>
                  <a:pt x="7051" y="11460"/>
                </a:lnTo>
                <a:lnTo>
                  <a:pt x="7071" y="11459"/>
                </a:lnTo>
                <a:lnTo>
                  <a:pt x="7114" y="11459"/>
                </a:lnTo>
                <a:lnTo>
                  <a:pt x="7126" y="11459"/>
                </a:lnTo>
                <a:lnTo>
                  <a:pt x="7136" y="11460"/>
                </a:lnTo>
                <a:lnTo>
                  <a:pt x="7144" y="11464"/>
                </a:lnTo>
                <a:lnTo>
                  <a:pt x="7153" y="11467"/>
                </a:lnTo>
                <a:lnTo>
                  <a:pt x="7170" y="11477"/>
                </a:lnTo>
                <a:lnTo>
                  <a:pt x="7189" y="11489"/>
                </a:lnTo>
                <a:lnTo>
                  <a:pt x="7201" y="11476"/>
                </a:lnTo>
                <a:lnTo>
                  <a:pt x="7212" y="11467"/>
                </a:lnTo>
                <a:lnTo>
                  <a:pt x="7226" y="11460"/>
                </a:lnTo>
                <a:lnTo>
                  <a:pt x="7238" y="11455"/>
                </a:lnTo>
                <a:lnTo>
                  <a:pt x="7252" y="11452"/>
                </a:lnTo>
                <a:lnTo>
                  <a:pt x="7265" y="11450"/>
                </a:lnTo>
                <a:lnTo>
                  <a:pt x="7299" y="11448"/>
                </a:lnTo>
                <a:lnTo>
                  <a:pt x="7318" y="11448"/>
                </a:lnTo>
                <a:lnTo>
                  <a:pt x="7335" y="11450"/>
                </a:lnTo>
                <a:lnTo>
                  <a:pt x="7352" y="11454"/>
                </a:lnTo>
                <a:lnTo>
                  <a:pt x="7369" y="11460"/>
                </a:lnTo>
                <a:lnTo>
                  <a:pt x="7393" y="11471"/>
                </a:lnTo>
                <a:lnTo>
                  <a:pt x="7404" y="11476"/>
                </a:lnTo>
                <a:lnTo>
                  <a:pt x="7417" y="11479"/>
                </a:lnTo>
                <a:lnTo>
                  <a:pt x="7434" y="11481"/>
                </a:lnTo>
                <a:lnTo>
                  <a:pt x="7451" y="11481"/>
                </a:lnTo>
                <a:lnTo>
                  <a:pt x="7470" y="11477"/>
                </a:lnTo>
                <a:lnTo>
                  <a:pt x="7486" y="11471"/>
                </a:lnTo>
                <a:lnTo>
                  <a:pt x="7492" y="11466"/>
                </a:lnTo>
                <a:lnTo>
                  <a:pt x="7499" y="11460"/>
                </a:lnTo>
                <a:lnTo>
                  <a:pt x="7504" y="11455"/>
                </a:lnTo>
                <a:lnTo>
                  <a:pt x="7508" y="11448"/>
                </a:lnTo>
                <a:lnTo>
                  <a:pt x="7511" y="11440"/>
                </a:lnTo>
                <a:lnTo>
                  <a:pt x="7513" y="11431"/>
                </a:lnTo>
                <a:lnTo>
                  <a:pt x="7513" y="11421"/>
                </a:lnTo>
                <a:lnTo>
                  <a:pt x="7513" y="11411"/>
                </a:lnTo>
                <a:lnTo>
                  <a:pt x="7508" y="11396"/>
                </a:lnTo>
                <a:lnTo>
                  <a:pt x="7504" y="11384"/>
                </a:lnTo>
                <a:lnTo>
                  <a:pt x="7504" y="11380"/>
                </a:lnTo>
                <a:lnTo>
                  <a:pt x="7506" y="11375"/>
                </a:lnTo>
                <a:lnTo>
                  <a:pt x="7511" y="11370"/>
                </a:lnTo>
                <a:lnTo>
                  <a:pt x="7518" y="11365"/>
                </a:lnTo>
                <a:lnTo>
                  <a:pt x="7525" y="11362"/>
                </a:lnTo>
                <a:lnTo>
                  <a:pt x="7532" y="11358"/>
                </a:lnTo>
                <a:lnTo>
                  <a:pt x="7540" y="11356"/>
                </a:lnTo>
                <a:lnTo>
                  <a:pt x="7549" y="11356"/>
                </a:lnTo>
                <a:lnTo>
                  <a:pt x="7557" y="11356"/>
                </a:lnTo>
                <a:lnTo>
                  <a:pt x="7564" y="11360"/>
                </a:lnTo>
                <a:lnTo>
                  <a:pt x="7569" y="11363"/>
                </a:lnTo>
                <a:lnTo>
                  <a:pt x="7574" y="11372"/>
                </a:lnTo>
                <a:lnTo>
                  <a:pt x="7579" y="11370"/>
                </a:lnTo>
                <a:lnTo>
                  <a:pt x="7584" y="11367"/>
                </a:lnTo>
                <a:lnTo>
                  <a:pt x="7586" y="11363"/>
                </a:lnTo>
                <a:lnTo>
                  <a:pt x="7588" y="11360"/>
                </a:lnTo>
                <a:lnTo>
                  <a:pt x="7588" y="11355"/>
                </a:lnTo>
                <a:lnTo>
                  <a:pt x="7586" y="11350"/>
                </a:lnTo>
                <a:lnTo>
                  <a:pt x="7581" y="11338"/>
                </a:lnTo>
                <a:lnTo>
                  <a:pt x="7573" y="11326"/>
                </a:lnTo>
                <a:lnTo>
                  <a:pt x="7566" y="11314"/>
                </a:lnTo>
                <a:lnTo>
                  <a:pt x="7554" y="11298"/>
                </a:lnTo>
                <a:lnTo>
                  <a:pt x="7545" y="11287"/>
                </a:lnTo>
                <a:lnTo>
                  <a:pt x="7537" y="11278"/>
                </a:lnTo>
                <a:lnTo>
                  <a:pt x="7525" y="11264"/>
                </a:lnTo>
                <a:lnTo>
                  <a:pt x="7521" y="11259"/>
                </a:lnTo>
                <a:lnTo>
                  <a:pt x="7518" y="11251"/>
                </a:lnTo>
                <a:lnTo>
                  <a:pt x="7518" y="11242"/>
                </a:lnTo>
                <a:lnTo>
                  <a:pt x="7520" y="11230"/>
                </a:lnTo>
                <a:lnTo>
                  <a:pt x="7525" y="11203"/>
                </a:lnTo>
                <a:lnTo>
                  <a:pt x="7525" y="11193"/>
                </a:lnTo>
                <a:lnTo>
                  <a:pt x="7523" y="11177"/>
                </a:lnTo>
                <a:lnTo>
                  <a:pt x="7523" y="11162"/>
                </a:lnTo>
                <a:lnTo>
                  <a:pt x="7525" y="11152"/>
                </a:lnTo>
                <a:lnTo>
                  <a:pt x="7528" y="11145"/>
                </a:lnTo>
                <a:lnTo>
                  <a:pt x="7537" y="11133"/>
                </a:lnTo>
                <a:lnTo>
                  <a:pt x="7545" y="11124"/>
                </a:lnTo>
                <a:lnTo>
                  <a:pt x="7550" y="11117"/>
                </a:lnTo>
                <a:lnTo>
                  <a:pt x="7555" y="11111"/>
                </a:lnTo>
                <a:lnTo>
                  <a:pt x="7559" y="11099"/>
                </a:lnTo>
                <a:lnTo>
                  <a:pt x="7561" y="11085"/>
                </a:lnTo>
                <a:lnTo>
                  <a:pt x="7561" y="11071"/>
                </a:lnTo>
                <a:lnTo>
                  <a:pt x="7559" y="11044"/>
                </a:lnTo>
                <a:lnTo>
                  <a:pt x="7554" y="11022"/>
                </a:lnTo>
                <a:lnTo>
                  <a:pt x="7549" y="11000"/>
                </a:lnTo>
                <a:lnTo>
                  <a:pt x="7544" y="10976"/>
                </a:lnTo>
                <a:lnTo>
                  <a:pt x="7540" y="10952"/>
                </a:lnTo>
                <a:lnTo>
                  <a:pt x="7538" y="10925"/>
                </a:lnTo>
                <a:lnTo>
                  <a:pt x="7538" y="10911"/>
                </a:lnTo>
                <a:lnTo>
                  <a:pt x="7537" y="10898"/>
                </a:lnTo>
                <a:lnTo>
                  <a:pt x="7533" y="10886"/>
                </a:lnTo>
                <a:lnTo>
                  <a:pt x="7530" y="10874"/>
                </a:lnTo>
                <a:lnTo>
                  <a:pt x="7521" y="10862"/>
                </a:lnTo>
                <a:lnTo>
                  <a:pt x="7513" y="10850"/>
                </a:lnTo>
                <a:lnTo>
                  <a:pt x="7503" y="10843"/>
                </a:lnTo>
                <a:lnTo>
                  <a:pt x="7492" y="10838"/>
                </a:lnTo>
                <a:lnTo>
                  <a:pt x="7482" y="10836"/>
                </a:lnTo>
                <a:lnTo>
                  <a:pt x="7472" y="10836"/>
                </a:lnTo>
                <a:lnTo>
                  <a:pt x="7463" y="10840"/>
                </a:lnTo>
                <a:lnTo>
                  <a:pt x="7453" y="10843"/>
                </a:lnTo>
                <a:lnTo>
                  <a:pt x="7433" y="10855"/>
                </a:lnTo>
                <a:lnTo>
                  <a:pt x="7421" y="10863"/>
                </a:lnTo>
                <a:lnTo>
                  <a:pt x="7412" y="10874"/>
                </a:lnTo>
                <a:lnTo>
                  <a:pt x="7405" y="10886"/>
                </a:lnTo>
                <a:lnTo>
                  <a:pt x="7402" y="10898"/>
                </a:lnTo>
                <a:lnTo>
                  <a:pt x="7393" y="10923"/>
                </a:lnTo>
                <a:lnTo>
                  <a:pt x="7390" y="10937"/>
                </a:lnTo>
                <a:lnTo>
                  <a:pt x="7383" y="10949"/>
                </a:lnTo>
                <a:lnTo>
                  <a:pt x="7375" y="10945"/>
                </a:lnTo>
                <a:lnTo>
                  <a:pt x="7368" y="10940"/>
                </a:lnTo>
                <a:lnTo>
                  <a:pt x="7363" y="10933"/>
                </a:lnTo>
                <a:lnTo>
                  <a:pt x="7358" y="10928"/>
                </a:lnTo>
                <a:lnTo>
                  <a:pt x="7349" y="10915"/>
                </a:lnTo>
                <a:lnTo>
                  <a:pt x="7344" y="10909"/>
                </a:lnTo>
                <a:lnTo>
                  <a:pt x="7337" y="10903"/>
                </a:lnTo>
                <a:lnTo>
                  <a:pt x="7330" y="10899"/>
                </a:lnTo>
                <a:lnTo>
                  <a:pt x="7322" y="10896"/>
                </a:lnTo>
                <a:lnTo>
                  <a:pt x="7325" y="10882"/>
                </a:lnTo>
                <a:lnTo>
                  <a:pt x="7328" y="10870"/>
                </a:lnTo>
                <a:lnTo>
                  <a:pt x="7328" y="10858"/>
                </a:lnTo>
                <a:lnTo>
                  <a:pt x="7327" y="10850"/>
                </a:lnTo>
                <a:lnTo>
                  <a:pt x="7325" y="10841"/>
                </a:lnTo>
                <a:lnTo>
                  <a:pt x="7322" y="10834"/>
                </a:lnTo>
                <a:lnTo>
                  <a:pt x="7315" y="10821"/>
                </a:lnTo>
                <a:lnTo>
                  <a:pt x="7306" y="10804"/>
                </a:lnTo>
                <a:lnTo>
                  <a:pt x="7303" y="10788"/>
                </a:lnTo>
                <a:lnTo>
                  <a:pt x="7301" y="10773"/>
                </a:lnTo>
                <a:lnTo>
                  <a:pt x="7301" y="10758"/>
                </a:lnTo>
                <a:lnTo>
                  <a:pt x="7306" y="10742"/>
                </a:lnTo>
                <a:lnTo>
                  <a:pt x="7313" y="10727"/>
                </a:lnTo>
                <a:lnTo>
                  <a:pt x="7322" y="10713"/>
                </a:lnTo>
                <a:lnTo>
                  <a:pt x="7335" y="10701"/>
                </a:lnTo>
                <a:lnTo>
                  <a:pt x="7351" y="10691"/>
                </a:lnTo>
                <a:lnTo>
                  <a:pt x="7344" y="10677"/>
                </a:lnTo>
                <a:lnTo>
                  <a:pt x="7339" y="10664"/>
                </a:lnTo>
                <a:lnTo>
                  <a:pt x="7339" y="10654"/>
                </a:lnTo>
                <a:lnTo>
                  <a:pt x="7340" y="10645"/>
                </a:lnTo>
                <a:lnTo>
                  <a:pt x="7344" y="10638"/>
                </a:lnTo>
                <a:lnTo>
                  <a:pt x="7349" y="10631"/>
                </a:lnTo>
                <a:lnTo>
                  <a:pt x="7358" y="10626"/>
                </a:lnTo>
                <a:lnTo>
                  <a:pt x="7366" y="10623"/>
                </a:lnTo>
                <a:lnTo>
                  <a:pt x="7387" y="10616"/>
                </a:lnTo>
                <a:lnTo>
                  <a:pt x="7409" y="10609"/>
                </a:lnTo>
                <a:lnTo>
                  <a:pt x="7429" y="10602"/>
                </a:lnTo>
                <a:lnTo>
                  <a:pt x="7440" y="10599"/>
                </a:lnTo>
                <a:lnTo>
                  <a:pt x="7448" y="10594"/>
                </a:lnTo>
                <a:lnTo>
                  <a:pt x="7445" y="10580"/>
                </a:lnTo>
                <a:lnTo>
                  <a:pt x="7440" y="10568"/>
                </a:lnTo>
                <a:lnTo>
                  <a:pt x="7434" y="10558"/>
                </a:lnTo>
                <a:lnTo>
                  <a:pt x="7426" y="10549"/>
                </a:lnTo>
                <a:lnTo>
                  <a:pt x="7417" y="10541"/>
                </a:lnTo>
                <a:lnTo>
                  <a:pt x="7407" y="10534"/>
                </a:lnTo>
                <a:lnTo>
                  <a:pt x="7388" y="10520"/>
                </a:lnTo>
                <a:lnTo>
                  <a:pt x="7368" y="10507"/>
                </a:lnTo>
                <a:lnTo>
                  <a:pt x="7359" y="10500"/>
                </a:lnTo>
                <a:lnTo>
                  <a:pt x="7352" y="10491"/>
                </a:lnTo>
                <a:lnTo>
                  <a:pt x="7346" y="10485"/>
                </a:lnTo>
                <a:lnTo>
                  <a:pt x="7342" y="10474"/>
                </a:lnTo>
                <a:lnTo>
                  <a:pt x="7339" y="10464"/>
                </a:lnTo>
                <a:lnTo>
                  <a:pt x="7339" y="10452"/>
                </a:lnTo>
                <a:lnTo>
                  <a:pt x="7340" y="10440"/>
                </a:lnTo>
                <a:lnTo>
                  <a:pt x="7346" y="10432"/>
                </a:lnTo>
                <a:lnTo>
                  <a:pt x="7351" y="10425"/>
                </a:lnTo>
                <a:lnTo>
                  <a:pt x="7358" y="10422"/>
                </a:lnTo>
                <a:lnTo>
                  <a:pt x="7366" y="10418"/>
                </a:lnTo>
                <a:lnTo>
                  <a:pt x="7375" y="10418"/>
                </a:lnTo>
                <a:lnTo>
                  <a:pt x="7385" y="10420"/>
                </a:lnTo>
                <a:lnTo>
                  <a:pt x="7393" y="10423"/>
                </a:lnTo>
                <a:lnTo>
                  <a:pt x="7404" y="10428"/>
                </a:lnTo>
                <a:lnTo>
                  <a:pt x="7414" y="10433"/>
                </a:lnTo>
                <a:lnTo>
                  <a:pt x="7422" y="10440"/>
                </a:lnTo>
                <a:lnTo>
                  <a:pt x="7429" y="10447"/>
                </a:lnTo>
                <a:lnTo>
                  <a:pt x="7436" y="10456"/>
                </a:lnTo>
                <a:lnTo>
                  <a:pt x="7443" y="10464"/>
                </a:lnTo>
                <a:lnTo>
                  <a:pt x="7446" y="10471"/>
                </a:lnTo>
                <a:lnTo>
                  <a:pt x="7448" y="10480"/>
                </a:lnTo>
                <a:lnTo>
                  <a:pt x="7460" y="10476"/>
                </a:lnTo>
                <a:lnTo>
                  <a:pt x="7470" y="10469"/>
                </a:lnTo>
                <a:lnTo>
                  <a:pt x="7477" y="10461"/>
                </a:lnTo>
                <a:lnTo>
                  <a:pt x="7484" y="10452"/>
                </a:lnTo>
                <a:lnTo>
                  <a:pt x="7491" y="10442"/>
                </a:lnTo>
                <a:lnTo>
                  <a:pt x="7499" y="10435"/>
                </a:lnTo>
                <a:lnTo>
                  <a:pt x="7508" y="10428"/>
                </a:lnTo>
                <a:lnTo>
                  <a:pt x="7518" y="10425"/>
                </a:lnTo>
                <a:lnTo>
                  <a:pt x="7515" y="10415"/>
                </a:lnTo>
                <a:lnTo>
                  <a:pt x="7513" y="10406"/>
                </a:lnTo>
                <a:lnTo>
                  <a:pt x="7513" y="10386"/>
                </a:lnTo>
                <a:lnTo>
                  <a:pt x="7526" y="10387"/>
                </a:lnTo>
                <a:lnTo>
                  <a:pt x="7537" y="10386"/>
                </a:lnTo>
                <a:lnTo>
                  <a:pt x="7547" y="10381"/>
                </a:lnTo>
                <a:lnTo>
                  <a:pt x="7552" y="10376"/>
                </a:lnTo>
                <a:lnTo>
                  <a:pt x="7555" y="10369"/>
                </a:lnTo>
                <a:lnTo>
                  <a:pt x="7555" y="10360"/>
                </a:lnTo>
                <a:lnTo>
                  <a:pt x="7550" y="10352"/>
                </a:lnTo>
                <a:lnTo>
                  <a:pt x="7540" y="10345"/>
                </a:lnTo>
                <a:lnTo>
                  <a:pt x="7532" y="10340"/>
                </a:lnTo>
                <a:lnTo>
                  <a:pt x="7521" y="10338"/>
                </a:lnTo>
                <a:lnTo>
                  <a:pt x="7504" y="10336"/>
                </a:lnTo>
                <a:lnTo>
                  <a:pt x="7497" y="10336"/>
                </a:lnTo>
                <a:lnTo>
                  <a:pt x="7489" y="10335"/>
                </a:lnTo>
                <a:lnTo>
                  <a:pt x="7480" y="10329"/>
                </a:lnTo>
                <a:lnTo>
                  <a:pt x="7472" y="10321"/>
                </a:lnTo>
                <a:lnTo>
                  <a:pt x="7462" y="10307"/>
                </a:lnTo>
                <a:lnTo>
                  <a:pt x="7457" y="10295"/>
                </a:lnTo>
                <a:lnTo>
                  <a:pt x="7455" y="10285"/>
                </a:lnTo>
                <a:lnTo>
                  <a:pt x="7457" y="10277"/>
                </a:lnTo>
                <a:lnTo>
                  <a:pt x="7462" y="10268"/>
                </a:lnTo>
                <a:lnTo>
                  <a:pt x="7469" y="10261"/>
                </a:lnTo>
                <a:lnTo>
                  <a:pt x="7479" y="10256"/>
                </a:lnTo>
                <a:lnTo>
                  <a:pt x="7489" y="10251"/>
                </a:lnTo>
                <a:lnTo>
                  <a:pt x="7513" y="10243"/>
                </a:lnTo>
                <a:lnTo>
                  <a:pt x="7538" y="10236"/>
                </a:lnTo>
                <a:lnTo>
                  <a:pt x="7561" y="10229"/>
                </a:lnTo>
                <a:lnTo>
                  <a:pt x="7569" y="10225"/>
                </a:lnTo>
                <a:lnTo>
                  <a:pt x="7576" y="10222"/>
                </a:lnTo>
                <a:lnTo>
                  <a:pt x="7559" y="10215"/>
                </a:lnTo>
                <a:lnTo>
                  <a:pt x="7540" y="10212"/>
                </a:lnTo>
                <a:lnTo>
                  <a:pt x="7521" y="10208"/>
                </a:lnTo>
                <a:lnTo>
                  <a:pt x="7503" y="10203"/>
                </a:lnTo>
                <a:lnTo>
                  <a:pt x="7504" y="10196"/>
                </a:lnTo>
                <a:lnTo>
                  <a:pt x="7508" y="10190"/>
                </a:lnTo>
                <a:lnTo>
                  <a:pt x="7516" y="10178"/>
                </a:lnTo>
                <a:lnTo>
                  <a:pt x="7528" y="10166"/>
                </a:lnTo>
                <a:lnTo>
                  <a:pt x="7544" y="10152"/>
                </a:lnTo>
                <a:lnTo>
                  <a:pt x="7574" y="10130"/>
                </a:lnTo>
                <a:lnTo>
                  <a:pt x="7588" y="10118"/>
                </a:lnTo>
                <a:lnTo>
                  <a:pt x="7598" y="10106"/>
                </a:lnTo>
                <a:lnTo>
                  <a:pt x="7608" y="10094"/>
                </a:lnTo>
                <a:lnTo>
                  <a:pt x="7619" y="10084"/>
                </a:lnTo>
                <a:lnTo>
                  <a:pt x="7620" y="10077"/>
                </a:lnTo>
                <a:lnTo>
                  <a:pt x="7624" y="10072"/>
                </a:lnTo>
                <a:lnTo>
                  <a:pt x="7625" y="10063"/>
                </a:lnTo>
                <a:lnTo>
                  <a:pt x="7625" y="10053"/>
                </a:lnTo>
                <a:lnTo>
                  <a:pt x="7625" y="10044"/>
                </a:lnTo>
                <a:lnTo>
                  <a:pt x="7622" y="10038"/>
                </a:lnTo>
                <a:lnTo>
                  <a:pt x="7617" y="10021"/>
                </a:lnTo>
                <a:lnTo>
                  <a:pt x="7613" y="10012"/>
                </a:lnTo>
                <a:lnTo>
                  <a:pt x="7612" y="10005"/>
                </a:lnTo>
                <a:lnTo>
                  <a:pt x="7610" y="9997"/>
                </a:lnTo>
                <a:lnTo>
                  <a:pt x="7612" y="9986"/>
                </a:lnTo>
                <a:lnTo>
                  <a:pt x="7615" y="9981"/>
                </a:lnTo>
                <a:lnTo>
                  <a:pt x="7620" y="9976"/>
                </a:lnTo>
                <a:lnTo>
                  <a:pt x="7634" y="9966"/>
                </a:lnTo>
                <a:lnTo>
                  <a:pt x="7651" y="9956"/>
                </a:lnTo>
                <a:lnTo>
                  <a:pt x="7670" y="9949"/>
                </a:lnTo>
                <a:lnTo>
                  <a:pt x="7692" y="9942"/>
                </a:lnTo>
                <a:lnTo>
                  <a:pt x="7712" y="9937"/>
                </a:lnTo>
                <a:lnTo>
                  <a:pt x="7745" y="9932"/>
                </a:lnTo>
                <a:lnTo>
                  <a:pt x="7760" y="9930"/>
                </a:lnTo>
                <a:lnTo>
                  <a:pt x="7775" y="9932"/>
                </a:lnTo>
                <a:lnTo>
                  <a:pt x="7791" y="9935"/>
                </a:lnTo>
                <a:lnTo>
                  <a:pt x="7804" y="9939"/>
                </a:lnTo>
                <a:lnTo>
                  <a:pt x="7830" y="9949"/>
                </a:lnTo>
                <a:lnTo>
                  <a:pt x="7856" y="9956"/>
                </a:lnTo>
                <a:lnTo>
                  <a:pt x="7857" y="9935"/>
                </a:lnTo>
                <a:lnTo>
                  <a:pt x="7856" y="9915"/>
                </a:lnTo>
                <a:lnTo>
                  <a:pt x="7852" y="9894"/>
                </a:lnTo>
                <a:lnTo>
                  <a:pt x="7849" y="9872"/>
                </a:lnTo>
                <a:lnTo>
                  <a:pt x="7839" y="9831"/>
                </a:lnTo>
                <a:lnTo>
                  <a:pt x="7837" y="9811"/>
                </a:lnTo>
                <a:lnTo>
                  <a:pt x="7835" y="9790"/>
                </a:lnTo>
                <a:lnTo>
                  <a:pt x="7835" y="9778"/>
                </a:lnTo>
                <a:lnTo>
                  <a:pt x="7837" y="9768"/>
                </a:lnTo>
                <a:lnTo>
                  <a:pt x="7842" y="9749"/>
                </a:lnTo>
                <a:lnTo>
                  <a:pt x="7847" y="9732"/>
                </a:lnTo>
                <a:lnTo>
                  <a:pt x="7850" y="9719"/>
                </a:lnTo>
                <a:lnTo>
                  <a:pt x="7850" y="9712"/>
                </a:lnTo>
                <a:lnTo>
                  <a:pt x="7850" y="9705"/>
                </a:lnTo>
                <a:lnTo>
                  <a:pt x="7847" y="9700"/>
                </a:lnTo>
                <a:lnTo>
                  <a:pt x="7842" y="9695"/>
                </a:lnTo>
                <a:lnTo>
                  <a:pt x="7835" y="9690"/>
                </a:lnTo>
                <a:lnTo>
                  <a:pt x="7827" y="9685"/>
                </a:lnTo>
                <a:lnTo>
                  <a:pt x="7813" y="9680"/>
                </a:lnTo>
                <a:lnTo>
                  <a:pt x="7798" y="9676"/>
                </a:lnTo>
                <a:lnTo>
                  <a:pt x="7787" y="9674"/>
                </a:lnTo>
                <a:lnTo>
                  <a:pt x="7777" y="9673"/>
                </a:lnTo>
                <a:lnTo>
                  <a:pt x="7757" y="9673"/>
                </a:lnTo>
                <a:lnTo>
                  <a:pt x="7746" y="9671"/>
                </a:lnTo>
                <a:lnTo>
                  <a:pt x="7736" y="9668"/>
                </a:lnTo>
                <a:lnTo>
                  <a:pt x="7728" y="9663"/>
                </a:lnTo>
                <a:lnTo>
                  <a:pt x="7721" y="9656"/>
                </a:lnTo>
                <a:lnTo>
                  <a:pt x="7719" y="9649"/>
                </a:lnTo>
                <a:lnTo>
                  <a:pt x="7717" y="9642"/>
                </a:lnTo>
                <a:lnTo>
                  <a:pt x="7716" y="9620"/>
                </a:lnTo>
                <a:lnTo>
                  <a:pt x="7717" y="9598"/>
                </a:lnTo>
                <a:lnTo>
                  <a:pt x="7716" y="9581"/>
                </a:lnTo>
                <a:lnTo>
                  <a:pt x="7714" y="9545"/>
                </a:lnTo>
                <a:lnTo>
                  <a:pt x="7711" y="9526"/>
                </a:lnTo>
                <a:lnTo>
                  <a:pt x="7707" y="9509"/>
                </a:lnTo>
                <a:lnTo>
                  <a:pt x="7704" y="9500"/>
                </a:lnTo>
                <a:lnTo>
                  <a:pt x="7697" y="9490"/>
                </a:lnTo>
                <a:lnTo>
                  <a:pt x="7683" y="9473"/>
                </a:lnTo>
                <a:lnTo>
                  <a:pt x="7677" y="9464"/>
                </a:lnTo>
                <a:lnTo>
                  <a:pt x="7671" y="9456"/>
                </a:lnTo>
                <a:lnTo>
                  <a:pt x="7668" y="9447"/>
                </a:lnTo>
                <a:lnTo>
                  <a:pt x="7666" y="9439"/>
                </a:lnTo>
                <a:lnTo>
                  <a:pt x="7666" y="9430"/>
                </a:lnTo>
                <a:lnTo>
                  <a:pt x="7668" y="9422"/>
                </a:lnTo>
                <a:lnTo>
                  <a:pt x="7675" y="9407"/>
                </a:lnTo>
                <a:lnTo>
                  <a:pt x="7685" y="9395"/>
                </a:lnTo>
                <a:lnTo>
                  <a:pt x="7695" y="9383"/>
                </a:lnTo>
                <a:lnTo>
                  <a:pt x="7704" y="9369"/>
                </a:lnTo>
                <a:lnTo>
                  <a:pt x="7712" y="9355"/>
                </a:lnTo>
                <a:lnTo>
                  <a:pt x="7714" y="9349"/>
                </a:lnTo>
                <a:lnTo>
                  <a:pt x="7717" y="9340"/>
                </a:lnTo>
                <a:lnTo>
                  <a:pt x="7717" y="9332"/>
                </a:lnTo>
                <a:lnTo>
                  <a:pt x="7716" y="9321"/>
                </a:lnTo>
                <a:lnTo>
                  <a:pt x="7712" y="9306"/>
                </a:lnTo>
                <a:lnTo>
                  <a:pt x="7706" y="9289"/>
                </a:lnTo>
                <a:lnTo>
                  <a:pt x="7699" y="9272"/>
                </a:lnTo>
                <a:lnTo>
                  <a:pt x="7688" y="9255"/>
                </a:lnTo>
                <a:lnTo>
                  <a:pt x="7668" y="9221"/>
                </a:lnTo>
                <a:lnTo>
                  <a:pt x="7659" y="9202"/>
                </a:lnTo>
                <a:lnTo>
                  <a:pt x="7653" y="9185"/>
                </a:lnTo>
                <a:lnTo>
                  <a:pt x="7653" y="9183"/>
                </a:lnTo>
                <a:lnTo>
                  <a:pt x="7665" y="9183"/>
                </a:lnTo>
                <a:lnTo>
                  <a:pt x="7675" y="9181"/>
                </a:lnTo>
                <a:lnTo>
                  <a:pt x="7680" y="9180"/>
                </a:lnTo>
                <a:lnTo>
                  <a:pt x="7685" y="9175"/>
                </a:lnTo>
                <a:lnTo>
                  <a:pt x="7690" y="9170"/>
                </a:lnTo>
                <a:lnTo>
                  <a:pt x="7695" y="9163"/>
                </a:lnTo>
                <a:lnTo>
                  <a:pt x="7699" y="9159"/>
                </a:lnTo>
                <a:lnTo>
                  <a:pt x="7699" y="9154"/>
                </a:lnTo>
                <a:lnTo>
                  <a:pt x="7699" y="9144"/>
                </a:lnTo>
                <a:lnTo>
                  <a:pt x="7695" y="9122"/>
                </a:lnTo>
                <a:lnTo>
                  <a:pt x="7695" y="9113"/>
                </a:lnTo>
                <a:lnTo>
                  <a:pt x="7697" y="9110"/>
                </a:lnTo>
                <a:lnTo>
                  <a:pt x="7700" y="9106"/>
                </a:lnTo>
                <a:lnTo>
                  <a:pt x="7704" y="9103"/>
                </a:lnTo>
                <a:lnTo>
                  <a:pt x="7711" y="9101"/>
                </a:lnTo>
                <a:lnTo>
                  <a:pt x="7719" y="9101"/>
                </a:lnTo>
                <a:lnTo>
                  <a:pt x="7731" y="9101"/>
                </a:lnTo>
                <a:lnTo>
                  <a:pt x="7740" y="9103"/>
                </a:lnTo>
                <a:lnTo>
                  <a:pt x="7752" y="9108"/>
                </a:lnTo>
                <a:lnTo>
                  <a:pt x="7763" y="9117"/>
                </a:lnTo>
                <a:lnTo>
                  <a:pt x="7775" y="9125"/>
                </a:lnTo>
                <a:lnTo>
                  <a:pt x="7798" y="9146"/>
                </a:lnTo>
                <a:lnTo>
                  <a:pt x="7816" y="9159"/>
                </a:lnTo>
                <a:lnTo>
                  <a:pt x="7839" y="9171"/>
                </a:lnTo>
                <a:lnTo>
                  <a:pt x="7859" y="9180"/>
                </a:lnTo>
                <a:lnTo>
                  <a:pt x="7903" y="9195"/>
                </a:lnTo>
                <a:lnTo>
                  <a:pt x="7915" y="9200"/>
                </a:lnTo>
                <a:lnTo>
                  <a:pt x="7924" y="9205"/>
                </a:lnTo>
                <a:lnTo>
                  <a:pt x="7943" y="9217"/>
                </a:lnTo>
                <a:lnTo>
                  <a:pt x="7960" y="9231"/>
                </a:lnTo>
                <a:lnTo>
                  <a:pt x="7980" y="9243"/>
                </a:lnTo>
                <a:lnTo>
                  <a:pt x="7996" y="9251"/>
                </a:lnTo>
                <a:lnTo>
                  <a:pt x="8008" y="9255"/>
                </a:lnTo>
                <a:lnTo>
                  <a:pt x="8016" y="9256"/>
                </a:lnTo>
                <a:lnTo>
                  <a:pt x="8021" y="9255"/>
                </a:lnTo>
                <a:lnTo>
                  <a:pt x="8028" y="9251"/>
                </a:lnTo>
                <a:lnTo>
                  <a:pt x="8033" y="9246"/>
                </a:lnTo>
                <a:lnTo>
                  <a:pt x="8042" y="9238"/>
                </a:lnTo>
                <a:lnTo>
                  <a:pt x="8055" y="9227"/>
                </a:lnTo>
                <a:lnTo>
                  <a:pt x="8076" y="9212"/>
                </a:lnTo>
                <a:lnTo>
                  <a:pt x="8095" y="9197"/>
                </a:lnTo>
                <a:lnTo>
                  <a:pt x="8110" y="9183"/>
                </a:lnTo>
                <a:lnTo>
                  <a:pt x="8122" y="9168"/>
                </a:lnTo>
                <a:lnTo>
                  <a:pt x="8125" y="9161"/>
                </a:lnTo>
                <a:lnTo>
                  <a:pt x="8129" y="9152"/>
                </a:lnTo>
                <a:lnTo>
                  <a:pt x="8130" y="9144"/>
                </a:lnTo>
                <a:lnTo>
                  <a:pt x="8130" y="9135"/>
                </a:lnTo>
                <a:lnTo>
                  <a:pt x="8130" y="9127"/>
                </a:lnTo>
                <a:lnTo>
                  <a:pt x="8127" y="9117"/>
                </a:lnTo>
                <a:lnTo>
                  <a:pt x="8124" y="9106"/>
                </a:lnTo>
                <a:lnTo>
                  <a:pt x="8118" y="9096"/>
                </a:lnTo>
                <a:lnTo>
                  <a:pt x="8106" y="9077"/>
                </a:lnTo>
                <a:lnTo>
                  <a:pt x="8093" y="9061"/>
                </a:lnTo>
                <a:lnTo>
                  <a:pt x="8077" y="9042"/>
                </a:lnTo>
                <a:lnTo>
                  <a:pt x="8062" y="9027"/>
                </a:lnTo>
                <a:lnTo>
                  <a:pt x="8028" y="8995"/>
                </a:lnTo>
                <a:lnTo>
                  <a:pt x="7996" y="8966"/>
                </a:lnTo>
                <a:lnTo>
                  <a:pt x="7963" y="8937"/>
                </a:lnTo>
                <a:lnTo>
                  <a:pt x="7953" y="8925"/>
                </a:lnTo>
                <a:lnTo>
                  <a:pt x="7951" y="8920"/>
                </a:lnTo>
                <a:lnTo>
                  <a:pt x="7950" y="8916"/>
                </a:lnTo>
                <a:lnTo>
                  <a:pt x="7950" y="8911"/>
                </a:lnTo>
                <a:lnTo>
                  <a:pt x="7951" y="8904"/>
                </a:lnTo>
                <a:lnTo>
                  <a:pt x="7958" y="8892"/>
                </a:lnTo>
                <a:lnTo>
                  <a:pt x="7972" y="8877"/>
                </a:lnTo>
                <a:lnTo>
                  <a:pt x="7992" y="8857"/>
                </a:lnTo>
                <a:lnTo>
                  <a:pt x="8011" y="8836"/>
                </a:lnTo>
                <a:lnTo>
                  <a:pt x="8025" y="8817"/>
                </a:lnTo>
                <a:lnTo>
                  <a:pt x="8035" y="8797"/>
                </a:lnTo>
                <a:lnTo>
                  <a:pt x="8043" y="8776"/>
                </a:lnTo>
                <a:lnTo>
                  <a:pt x="8050" y="8754"/>
                </a:lnTo>
                <a:lnTo>
                  <a:pt x="8057" y="8732"/>
                </a:lnTo>
                <a:lnTo>
                  <a:pt x="8060" y="8724"/>
                </a:lnTo>
                <a:lnTo>
                  <a:pt x="8066" y="8713"/>
                </a:lnTo>
                <a:lnTo>
                  <a:pt x="8072" y="8703"/>
                </a:lnTo>
                <a:lnTo>
                  <a:pt x="8083" y="8693"/>
                </a:lnTo>
                <a:lnTo>
                  <a:pt x="8064" y="8664"/>
                </a:lnTo>
                <a:lnTo>
                  <a:pt x="8055" y="8650"/>
                </a:lnTo>
                <a:lnTo>
                  <a:pt x="8048" y="8637"/>
                </a:lnTo>
                <a:lnTo>
                  <a:pt x="8045" y="8621"/>
                </a:lnTo>
                <a:lnTo>
                  <a:pt x="8043" y="8606"/>
                </a:lnTo>
                <a:lnTo>
                  <a:pt x="8045" y="8597"/>
                </a:lnTo>
                <a:lnTo>
                  <a:pt x="8047" y="8589"/>
                </a:lnTo>
                <a:lnTo>
                  <a:pt x="8050" y="8580"/>
                </a:lnTo>
                <a:lnTo>
                  <a:pt x="8055" y="8572"/>
                </a:lnTo>
                <a:lnTo>
                  <a:pt x="8066" y="8558"/>
                </a:lnTo>
                <a:lnTo>
                  <a:pt x="8076" y="8548"/>
                </a:lnTo>
                <a:lnTo>
                  <a:pt x="8103" y="8527"/>
                </a:lnTo>
                <a:lnTo>
                  <a:pt x="8117" y="8517"/>
                </a:lnTo>
                <a:lnTo>
                  <a:pt x="8130" y="8505"/>
                </a:lnTo>
                <a:lnTo>
                  <a:pt x="8144" y="8491"/>
                </a:lnTo>
                <a:lnTo>
                  <a:pt x="8154" y="8474"/>
                </a:lnTo>
                <a:lnTo>
                  <a:pt x="8175" y="8439"/>
                </a:lnTo>
                <a:lnTo>
                  <a:pt x="8195" y="8403"/>
                </a:lnTo>
                <a:lnTo>
                  <a:pt x="8204" y="8386"/>
                </a:lnTo>
                <a:lnTo>
                  <a:pt x="8210" y="8369"/>
                </a:lnTo>
                <a:lnTo>
                  <a:pt x="8216" y="8350"/>
                </a:lnTo>
                <a:lnTo>
                  <a:pt x="8221" y="8331"/>
                </a:lnTo>
                <a:lnTo>
                  <a:pt x="8222" y="8316"/>
                </a:lnTo>
                <a:lnTo>
                  <a:pt x="8222" y="8299"/>
                </a:lnTo>
                <a:lnTo>
                  <a:pt x="8221" y="8268"/>
                </a:lnTo>
                <a:lnTo>
                  <a:pt x="8219" y="8236"/>
                </a:lnTo>
                <a:lnTo>
                  <a:pt x="8219" y="8219"/>
                </a:lnTo>
                <a:lnTo>
                  <a:pt x="8221" y="8202"/>
                </a:lnTo>
                <a:lnTo>
                  <a:pt x="8238" y="8203"/>
                </a:lnTo>
                <a:lnTo>
                  <a:pt x="8255" y="8202"/>
                </a:lnTo>
                <a:lnTo>
                  <a:pt x="8270" y="8198"/>
                </a:lnTo>
                <a:lnTo>
                  <a:pt x="8277" y="8195"/>
                </a:lnTo>
                <a:lnTo>
                  <a:pt x="8284" y="8190"/>
                </a:lnTo>
                <a:close/>
                <a:moveTo>
                  <a:pt x="6534" y="7541"/>
                </a:moveTo>
                <a:lnTo>
                  <a:pt x="6532" y="7541"/>
                </a:lnTo>
                <a:lnTo>
                  <a:pt x="6534" y="7541"/>
                </a:lnTo>
                <a:close/>
                <a:moveTo>
                  <a:pt x="2620" y="4532"/>
                </a:moveTo>
                <a:lnTo>
                  <a:pt x="2637" y="4532"/>
                </a:lnTo>
                <a:lnTo>
                  <a:pt x="2644" y="4530"/>
                </a:lnTo>
                <a:lnTo>
                  <a:pt x="2648" y="4529"/>
                </a:lnTo>
                <a:lnTo>
                  <a:pt x="2648" y="4525"/>
                </a:lnTo>
                <a:lnTo>
                  <a:pt x="2648" y="4519"/>
                </a:lnTo>
                <a:lnTo>
                  <a:pt x="2641" y="4513"/>
                </a:lnTo>
                <a:lnTo>
                  <a:pt x="2629" y="4507"/>
                </a:lnTo>
                <a:lnTo>
                  <a:pt x="2622" y="4503"/>
                </a:lnTo>
                <a:lnTo>
                  <a:pt x="2617" y="4503"/>
                </a:lnTo>
                <a:lnTo>
                  <a:pt x="2612" y="4507"/>
                </a:lnTo>
                <a:lnTo>
                  <a:pt x="2607" y="4512"/>
                </a:lnTo>
                <a:lnTo>
                  <a:pt x="2613" y="4515"/>
                </a:lnTo>
                <a:lnTo>
                  <a:pt x="2617" y="4519"/>
                </a:lnTo>
                <a:lnTo>
                  <a:pt x="2620" y="4524"/>
                </a:lnTo>
                <a:lnTo>
                  <a:pt x="2620" y="4532"/>
                </a:lnTo>
                <a:close/>
                <a:moveTo>
                  <a:pt x="2484" y="4252"/>
                </a:moveTo>
                <a:lnTo>
                  <a:pt x="2486" y="4258"/>
                </a:lnTo>
                <a:lnTo>
                  <a:pt x="2487" y="4259"/>
                </a:lnTo>
                <a:lnTo>
                  <a:pt x="2489" y="4261"/>
                </a:lnTo>
                <a:lnTo>
                  <a:pt x="2491" y="4259"/>
                </a:lnTo>
                <a:lnTo>
                  <a:pt x="2497" y="4261"/>
                </a:lnTo>
                <a:lnTo>
                  <a:pt x="2497" y="4263"/>
                </a:lnTo>
                <a:lnTo>
                  <a:pt x="2497" y="4266"/>
                </a:lnTo>
                <a:lnTo>
                  <a:pt x="2499" y="4273"/>
                </a:lnTo>
                <a:lnTo>
                  <a:pt x="2501" y="4276"/>
                </a:lnTo>
                <a:lnTo>
                  <a:pt x="2504" y="4280"/>
                </a:lnTo>
                <a:lnTo>
                  <a:pt x="2509" y="4281"/>
                </a:lnTo>
                <a:lnTo>
                  <a:pt x="2521" y="4283"/>
                </a:lnTo>
                <a:lnTo>
                  <a:pt x="2526" y="4285"/>
                </a:lnTo>
                <a:lnTo>
                  <a:pt x="2532" y="4287"/>
                </a:lnTo>
                <a:lnTo>
                  <a:pt x="2532" y="4246"/>
                </a:lnTo>
                <a:lnTo>
                  <a:pt x="2523" y="4240"/>
                </a:lnTo>
                <a:lnTo>
                  <a:pt x="2520" y="4237"/>
                </a:lnTo>
                <a:lnTo>
                  <a:pt x="2518" y="4232"/>
                </a:lnTo>
                <a:lnTo>
                  <a:pt x="2520" y="4223"/>
                </a:lnTo>
                <a:lnTo>
                  <a:pt x="2520" y="4217"/>
                </a:lnTo>
                <a:lnTo>
                  <a:pt x="2518" y="4210"/>
                </a:lnTo>
                <a:lnTo>
                  <a:pt x="2515" y="4205"/>
                </a:lnTo>
                <a:lnTo>
                  <a:pt x="2513" y="4199"/>
                </a:lnTo>
                <a:lnTo>
                  <a:pt x="2508" y="4196"/>
                </a:lnTo>
                <a:lnTo>
                  <a:pt x="2497" y="4191"/>
                </a:lnTo>
                <a:lnTo>
                  <a:pt x="2496" y="4196"/>
                </a:lnTo>
                <a:lnTo>
                  <a:pt x="2494" y="4199"/>
                </a:lnTo>
                <a:lnTo>
                  <a:pt x="2491" y="4198"/>
                </a:lnTo>
                <a:lnTo>
                  <a:pt x="2487" y="4196"/>
                </a:lnTo>
                <a:lnTo>
                  <a:pt x="2480" y="4191"/>
                </a:lnTo>
                <a:lnTo>
                  <a:pt x="2475" y="4189"/>
                </a:lnTo>
                <a:lnTo>
                  <a:pt x="2470" y="4191"/>
                </a:lnTo>
                <a:lnTo>
                  <a:pt x="2468" y="4194"/>
                </a:lnTo>
                <a:lnTo>
                  <a:pt x="2465" y="4196"/>
                </a:lnTo>
                <a:lnTo>
                  <a:pt x="2457" y="4198"/>
                </a:lnTo>
                <a:lnTo>
                  <a:pt x="2457" y="4203"/>
                </a:lnTo>
                <a:lnTo>
                  <a:pt x="2457" y="4206"/>
                </a:lnTo>
                <a:lnTo>
                  <a:pt x="2453" y="4210"/>
                </a:lnTo>
                <a:lnTo>
                  <a:pt x="2450" y="4211"/>
                </a:lnTo>
                <a:lnTo>
                  <a:pt x="2436" y="4211"/>
                </a:lnTo>
                <a:lnTo>
                  <a:pt x="2436" y="4222"/>
                </a:lnTo>
                <a:lnTo>
                  <a:pt x="2438" y="4230"/>
                </a:lnTo>
                <a:lnTo>
                  <a:pt x="2443" y="4235"/>
                </a:lnTo>
                <a:lnTo>
                  <a:pt x="2450" y="4239"/>
                </a:lnTo>
                <a:lnTo>
                  <a:pt x="2451" y="4242"/>
                </a:lnTo>
                <a:lnTo>
                  <a:pt x="2455" y="4244"/>
                </a:lnTo>
                <a:lnTo>
                  <a:pt x="2463" y="4246"/>
                </a:lnTo>
                <a:lnTo>
                  <a:pt x="2463" y="4259"/>
                </a:lnTo>
                <a:lnTo>
                  <a:pt x="2467" y="4259"/>
                </a:lnTo>
                <a:lnTo>
                  <a:pt x="2470" y="4259"/>
                </a:lnTo>
                <a:lnTo>
                  <a:pt x="2475" y="4256"/>
                </a:lnTo>
                <a:lnTo>
                  <a:pt x="2479" y="4252"/>
                </a:lnTo>
                <a:lnTo>
                  <a:pt x="2482" y="4252"/>
                </a:lnTo>
                <a:lnTo>
                  <a:pt x="2484" y="4252"/>
                </a:lnTo>
                <a:close/>
                <a:moveTo>
                  <a:pt x="2566" y="4246"/>
                </a:moveTo>
                <a:lnTo>
                  <a:pt x="2562" y="4244"/>
                </a:lnTo>
                <a:lnTo>
                  <a:pt x="2561" y="4240"/>
                </a:lnTo>
                <a:lnTo>
                  <a:pt x="2559" y="4232"/>
                </a:lnTo>
                <a:lnTo>
                  <a:pt x="2554" y="4230"/>
                </a:lnTo>
                <a:lnTo>
                  <a:pt x="2552" y="4228"/>
                </a:lnTo>
                <a:lnTo>
                  <a:pt x="2552" y="4225"/>
                </a:lnTo>
                <a:lnTo>
                  <a:pt x="2538" y="4225"/>
                </a:lnTo>
                <a:lnTo>
                  <a:pt x="2535" y="4227"/>
                </a:lnTo>
                <a:lnTo>
                  <a:pt x="2533" y="4230"/>
                </a:lnTo>
                <a:lnTo>
                  <a:pt x="2532" y="4239"/>
                </a:lnTo>
                <a:lnTo>
                  <a:pt x="2538" y="4240"/>
                </a:lnTo>
                <a:lnTo>
                  <a:pt x="2538" y="4242"/>
                </a:lnTo>
                <a:lnTo>
                  <a:pt x="2538" y="4246"/>
                </a:lnTo>
                <a:lnTo>
                  <a:pt x="2543" y="4244"/>
                </a:lnTo>
                <a:lnTo>
                  <a:pt x="2549" y="4246"/>
                </a:lnTo>
                <a:lnTo>
                  <a:pt x="2555" y="4251"/>
                </a:lnTo>
                <a:lnTo>
                  <a:pt x="2559" y="4252"/>
                </a:lnTo>
                <a:lnTo>
                  <a:pt x="2562" y="4254"/>
                </a:lnTo>
                <a:lnTo>
                  <a:pt x="2564" y="4251"/>
                </a:lnTo>
                <a:lnTo>
                  <a:pt x="2566" y="4246"/>
                </a:lnTo>
                <a:close/>
                <a:moveTo>
                  <a:pt x="2525" y="4416"/>
                </a:moveTo>
                <a:lnTo>
                  <a:pt x="2526" y="4420"/>
                </a:lnTo>
                <a:lnTo>
                  <a:pt x="2530" y="4421"/>
                </a:lnTo>
                <a:lnTo>
                  <a:pt x="2538" y="4423"/>
                </a:lnTo>
                <a:lnTo>
                  <a:pt x="2538" y="4418"/>
                </a:lnTo>
                <a:lnTo>
                  <a:pt x="2538" y="4415"/>
                </a:lnTo>
                <a:lnTo>
                  <a:pt x="2535" y="4411"/>
                </a:lnTo>
                <a:lnTo>
                  <a:pt x="2532" y="4409"/>
                </a:lnTo>
                <a:lnTo>
                  <a:pt x="2526" y="4408"/>
                </a:lnTo>
                <a:lnTo>
                  <a:pt x="2525" y="4406"/>
                </a:lnTo>
                <a:lnTo>
                  <a:pt x="2525" y="4403"/>
                </a:lnTo>
                <a:lnTo>
                  <a:pt x="2525" y="4396"/>
                </a:lnTo>
                <a:lnTo>
                  <a:pt x="2520" y="4394"/>
                </a:lnTo>
                <a:lnTo>
                  <a:pt x="2515" y="4396"/>
                </a:lnTo>
                <a:lnTo>
                  <a:pt x="2511" y="4401"/>
                </a:lnTo>
                <a:lnTo>
                  <a:pt x="2511" y="4406"/>
                </a:lnTo>
                <a:lnTo>
                  <a:pt x="2511" y="4411"/>
                </a:lnTo>
                <a:lnTo>
                  <a:pt x="2515" y="4416"/>
                </a:lnTo>
                <a:lnTo>
                  <a:pt x="2520" y="4418"/>
                </a:lnTo>
                <a:lnTo>
                  <a:pt x="2525" y="4416"/>
                </a:lnTo>
                <a:close/>
                <a:moveTo>
                  <a:pt x="1640" y="3534"/>
                </a:moveTo>
                <a:lnTo>
                  <a:pt x="1633" y="3531"/>
                </a:lnTo>
                <a:lnTo>
                  <a:pt x="1631" y="3531"/>
                </a:lnTo>
                <a:lnTo>
                  <a:pt x="1628" y="3531"/>
                </a:lnTo>
                <a:lnTo>
                  <a:pt x="1624" y="3529"/>
                </a:lnTo>
                <a:lnTo>
                  <a:pt x="1624" y="3533"/>
                </a:lnTo>
                <a:lnTo>
                  <a:pt x="1622" y="3536"/>
                </a:lnTo>
                <a:lnTo>
                  <a:pt x="1621" y="3536"/>
                </a:lnTo>
                <a:lnTo>
                  <a:pt x="1621" y="3538"/>
                </a:lnTo>
                <a:lnTo>
                  <a:pt x="1619" y="3541"/>
                </a:lnTo>
                <a:lnTo>
                  <a:pt x="1619" y="3544"/>
                </a:lnTo>
                <a:lnTo>
                  <a:pt x="1617" y="3553"/>
                </a:lnTo>
                <a:lnTo>
                  <a:pt x="1617" y="3556"/>
                </a:lnTo>
                <a:lnTo>
                  <a:pt x="1621" y="3555"/>
                </a:lnTo>
                <a:lnTo>
                  <a:pt x="1624" y="3555"/>
                </a:lnTo>
                <a:lnTo>
                  <a:pt x="1629" y="3560"/>
                </a:lnTo>
                <a:lnTo>
                  <a:pt x="1634" y="3563"/>
                </a:lnTo>
                <a:lnTo>
                  <a:pt x="1638" y="3563"/>
                </a:lnTo>
                <a:lnTo>
                  <a:pt x="1640" y="3562"/>
                </a:lnTo>
                <a:lnTo>
                  <a:pt x="1645" y="3556"/>
                </a:lnTo>
                <a:lnTo>
                  <a:pt x="1648" y="3550"/>
                </a:lnTo>
                <a:lnTo>
                  <a:pt x="1648" y="3544"/>
                </a:lnTo>
                <a:lnTo>
                  <a:pt x="1648" y="3543"/>
                </a:lnTo>
                <a:lnTo>
                  <a:pt x="1645" y="3539"/>
                </a:lnTo>
                <a:lnTo>
                  <a:pt x="1641" y="3538"/>
                </a:lnTo>
                <a:lnTo>
                  <a:pt x="1640" y="3534"/>
                </a:lnTo>
                <a:close/>
                <a:moveTo>
                  <a:pt x="1624" y="2512"/>
                </a:moveTo>
                <a:lnTo>
                  <a:pt x="1624" y="2506"/>
                </a:lnTo>
                <a:lnTo>
                  <a:pt x="1621" y="2499"/>
                </a:lnTo>
                <a:lnTo>
                  <a:pt x="1617" y="2494"/>
                </a:lnTo>
                <a:lnTo>
                  <a:pt x="1614" y="2490"/>
                </a:lnTo>
                <a:lnTo>
                  <a:pt x="1607" y="2487"/>
                </a:lnTo>
                <a:lnTo>
                  <a:pt x="1600" y="2485"/>
                </a:lnTo>
                <a:lnTo>
                  <a:pt x="1593" y="2485"/>
                </a:lnTo>
                <a:lnTo>
                  <a:pt x="1583" y="2485"/>
                </a:lnTo>
                <a:lnTo>
                  <a:pt x="1583" y="2489"/>
                </a:lnTo>
                <a:lnTo>
                  <a:pt x="1583" y="2490"/>
                </a:lnTo>
                <a:lnTo>
                  <a:pt x="1576" y="2492"/>
                </a:lnTo>
                <a:lnTo>
                  <a:pt x="1573" y="2497"/>
                </a:lnTo>
                <a:lnTo>
                  <a:pt x="1571" y="2504"/>
                </a:lnTo>
                <a:lnTo>
                  <a:pt x="1570" y="2511"/>
                </a:lnTo>
                <a:lnTo>
                  <a:pt x="1570" y="2519"/>
                </a:lnTo>
                <a:lnTo>
                  <a:pt x="1578" y="2523"/>
                </a:lnTo>
                <a:lnTo>
                  <a:pt x="1585" y="2523"/>
                </a:lnTo>
                <a:lnTo>
                  <a:pt x="1590" y="2523"/>
                </a:lnTo>
                <a:lnTo>
                  <a:pt x="1597" y="2521"/>
                </a:lnTo>
                <a:lnTo>
                  <a:pt x="1609" y="2516"/>
                </a:lnTo>
                <a:lnTo>
                  <a:pt x="1616" y="2514"/>
                </a:lnTo>
                <a:lnTo>
                  <a:pt x="1624" y="2512"/>
                </a:lnTo>
                <a:close/>
              </a:path>
            </a:pathLst>
          </a:custGeom>
          <a:solidFill>
            <a:schemeClr val="bg1">
              <a:lumMod val="85000"/>
            </a:schemeClr>
          </a:solidFill>
          <a:ln w="12600" cap="flat">
            <a:solidFill>
              <a:srgbClr val="FFFFFF"/>
            </a:solidFill>
            <a:bevel/>
            <a:headEnd/>
            <a:tailEnd/>
          </a:ln>
          <a:effectLst/>
        </p:spPr>
        <p:txBody>
          <a:bodyPr wrap="none" anchor="ctr"/>
          <a:lstStyle/>
          <a:p>
            <a:endParaRPr lang="nl-BE" dirty="0"/>
          </a:p>
        </p:txBody>
      </p:sp>
      <p:sp>
        <p:nvSpPr>
          <p:cNvPr id="490" name="Freeform 17">
            <a:extLst>
              <a:ext uri="{FF2B5EF4-FFF2-40B4-BE49-F238E27FC236}">
                <a16:creationId xmlns:a16="http://schemas.microsoft.com/office/drawing/2014/main" id="{6F52DBD1-2037-324A-9B54-DD31731BD023}"/>
              </a:ext>
            </a:extLst>
          </p:cNvPr>
          <p:cNvSpPr>
            <a:spLocks noChangeArrowheads="1"/>
          </p:cNvSpPr>
          <p:nvPr/>
        </p:nvSpPr>
        <p:spPr bwMode="auto">
          <a:xfrm rot="21434252">
            <a:off x="5170250" y="3423004"/>
            <a:ext cx="519699" cy="372019"/>
          </a:xfrm>
          <a:custGeom>
            <a:avLst/>
            <a:gdLst>
              <a:gd name="T0" fmla="*/ 2921 w 2983"/>
              <a:gd name="T1" fmla="*/ 1124 h 2150"/>
              <a:gd name="T2" fmla="*/ 2774 w 2983"/>
              <a:gd name="T3" fmla="*/ 1139 h 2150"/>
              <a:gd name="T4" fmla="*/ 2696 w 2983"/>
              <a:gd name="T5" fmla="*/ 1204 h 2150"/>
              <a:gd name="T6" fmla="*/ 2535 w 2983"/>
              <a:gd name="T7" fmla="*/ 1191 h 2150"/>
              <a:gd name="T8" fmla="*/ 2459 w 2983"/>
              <a:gd name="T9" fmla="*/ 1129 h 2150"/>
              <a:gd name="T10" fmla="*/ 2436 w 2983"/>
              <a:gd name="T11" fmla="*/ 1047 h 2150"/>
              <a:gd name="T12" fmla="*/ 2385 w 2983"/>
              <a:gd name="T13" fmla="*/ 894 h 2150"/>
              <a:gd name="T14" fmla="*/ 2404 w 2983"/>
              <a:gd name="T15" fmla="*/ 670 h 2150"/>
              <a:gd name="T16" fmla="*/ 2375 w 2983"/>
              <a:gd name="T17" fmla="*/ 582 h 2150"/>
              <a:gd name="T18" fmla="*/ 2225 w 2983"/>
              <a:gd name="T19" fmla="*/ 430 h 2150"/>
              <a:gd name="T20" fmla="*/ 2184 w 2983"/>
              <a:gd name="T21" fmla="*/ 368 h 2150"/>
              <a:gd name="T22" fmla="*/ 2117 w 2983"/>
              <a:gd name="T23" fmla="*/ 305 h 2150"/>
              <a:gd name="T24" fmla="*/ 1993 w 2983"/>
              <a:gd name="T25" fmla="*/ 174 h 2150"/>
              <a:gd name="T26" fmla="*/ 1897 w 2983"/>
              <a:gd name="T27" fmla="*/ 53 h 2150"/>
              <a:gd name="T28" fmla="*/ 1810 w 2983"/>
              <a:gd name="T29" fmla="*/ 3 h 2150"/>
              <a:gd name="T30" fmla="*/ 1703 w 2983"/>
              <a:gd name="T31" fmla="*/ 70 h 2150"/>
              <a:gd name="T32" fmla="*/ 1638 w 2983"/>
              <a:gd name="T33" fmla="*/ 184 h 2150"/>
              <a:gd name="T34" fmla="*/ 1474 w 2983"/>
              <a:gd name="T35" fmla="*/ 235 h 2150"/>
              <a:gd name="T36" fmla="*/ 1379 w 2983"/>
              <a:gd name="T37" fmla="*/ 307 h 2150"/>
              <a:gd name="T38" fmla="*/ 1297 w 2983"/>
              <a:gd name="T39" fmla="*/ 307 h 2150"/>
              <a:gd name="T40" fmla="*/ 1256 w 2983"/>
              <a:gd name="T41" fmla="*/ 278 h 2150"/>
              <a:gd name="T42" fmla="*/ 1174 w 2983"/>
              <a:gd name="T43" fmla="*/ 235 h 2150"/>
              <a:gd name="T44" fmla="*/ 1099 w 2983"/>
              <a:gd name="T45" fmla="*/ 259 h 2150"/>
              <a:gd name="T46" fmla="*/ 847 w 2983"/>
              <a:gd name="T47" fmla="*/ 273 h 2150"/>
              <a:gd name="T48" fmla="*/ 758 w 2983"/>
              <a:gd name="T49" fmla="*/ 259 h 2150"/>
              <a:gd name="T50" fmla="*/ 669 w 2983"/>
              <a:gd name="T51" fmla="*/ 312 h 2150"/>
              <a:gd name="T52" fmla="*/ 584 w 2983"/>
              <a:gd name="T53" fmla="*/ 389 h 2150"/>
              <a:gd name="T54" fmla="*/ 498 w 2983"/>
              <a:gd name="T55" fmla="*/ 498 h 2150"/>
              <a:gd name="T56" fmla="*/ 429 w 2983"/>
              <a:gd name="T57" fmla="*/ 643 h 2150"/>
              <a:gd name="T58" fmla="*/ 389 w 2983"/>
              <a:gd name="T59" fmla="*/ 785 h 2150"/>
              <a:gd name="T60" fmla="*/ 343 w 2983"/>
              <a:gd name="T61" fmla="*/ 937 h 2150"/>
              <a:gd name="T62" fmla="*/ 280 w 2983"/>
              <a:gd name="T63" fmla="*/ 1105 h 2150"/>
              <a:gd name="T64" fmla="*/ 156 w 2983"/>
              <a:gd name="T65" fmla="*/ 1155 h 2150"/>
              <a:gd name="T66" fmla="*/ 23 w 2983"/>
              <a:gd name="T67" fmla="*/ 1187 h 2150"/>
              <a:gd name="T68" fmla="*/ 60 w 2983"/>
              <a:gd name="T69" fmla="*/ 1296 h 2150"/>
              <a:gd name="T70" fmla="*/ 174 w 2983"/>
              <a:gd name="T71" fmla="*/ 1462 h 2150"/>
              <a:gd name="T72" fmla="*/ 277 w 2983"/>
              <a:gd name="T73" fmla="*/ 1556 h 2150"/>
              <a:gd name="T74" fmla="*/ 439 w 2983"/>
              <a:gd name="T75" fmla="*/ 1602 h 2150"/>
              <a:gd name="T76" fmla="*/ 446 w 2983"/>
              <a:gd name="T77" fmla="*/ 1748 h 2150"/>
              <a:gd name="T78" fmla="*/ 505 w 2983"/>
              <a:gd name="T79" fmla="*/ 1801 h 2150"/>
              <a:gd name="T80" fmla="*/ 638 w 2983"/>
              <a:gd name="T81" fmla="*/ 1849 h 2150"/>
              <a:gd name="T82" fmla="*/ 724 w 2983"/>
              <a:gd name="T83" fmla="*/ 1815 h 2150"/>
              <a:gd name="T84" fmla="*/ 858 w 2983"/>
              <a:gd name="T85" fmla="*/ 1824 h 2150"/>
              <a:gd name="T86" fmla="*/ 829 w 2983"/>
              <a:gd name="T87" fmla="*/ 1957 h 2150"/>
              <a:gd name="T88" fmla="*/ 962 w 2983"/>
              <a:gd name="T89" fmla="*/ 2015 h 2150"/>
              <a:gd name="T90" fmla="*/ 951 w 2983"/>
              <a:gd name="T91" fmla="*/ 2137 h 2150"/>
              <a:gd name="T92" fmla="*/ 1174 w 2983"/>
              <a:gd name="T93" fmla="*/ 2124 h 2150"/>
              <a:gd name="T94" fmla="*/ 1432 w 2983"/>
              <a:gd name="T95" fmla="*/ 2125 h 2150"/>
              <a:gd name="T96" fmla="*/ 1657 w 2983"/>
              <a:gd name="T97" fmla="*/ 2081 h 2150"/>
              <a:gd name="T98" fmla="*/ 1834 w 2983"/>
              <a:gd name="T99" fmla="*/ 2059 h 2150"/>
              <a:gd name="T100" fmla="*/ 1916 w 2983"/>
              <a:gd name="T101" fmla="*/ 1950 h 2150"/>
              <a:gd name="T102" fmla="*/ 2015 w 2983"/>
              <a:gd name="T103" fmla="*/ 1887 h 2150"/>
              <a:gd name="T104" fmla="*/ 2320 w 2983"/>
              <a:gd name="T105" fmla="*/ 1794 h 2150"/>
              <a:gd name="T106" fmla="*/ 2566 w 2983"/>
              <a:gd name="T107" fmla="*/ 1870 h 2150"/>
              <a:gd name="T108" fmla="*/ 2761 w 2983"/>
              <a:gd name="T109" fmla="*/ 1839 h 2150"/>
              <a:gd name="T110" fmla="*/ 2764 w 2983"/>
              <a:gd name="T111" fmla="*/ 1726 h 2150"/>
              <a:gd name="T112" fmla="*/ 2723 w 2983"/>
              <a:gd name="T113" fmla="*/ 1624 h 2150"/>
              <a:gd name="T114" fmla="*/ 2808 w 2983"/>
              <a:gd name="T115" fmla="*/ 1419 h 2150"/>
              <a:gd name="T116" fmla="*/ 2902 w 2983"/>
              <a:gd name="T117" fmla="*/ 1361 h 2150"/>
              <a:gd name="T118" fmla="*/ 2972 w 2983"/>
              <a:gd name="T119" fmla="*/ 1284 h 2150"/>
              <a:gd name="T120" fmla="*/ 2778 w 2983"/>
              <a:gd name="T121" fmla="*/ 1457 h 2150"/>
              <a:gd name="T122" fmla="*/ 2738 w 2983"/>
              <a:gd name="T123" fmla="*/ 1465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83" h="2150">
                <a:moveTo>
                  <a:pt x="2975" y="1208"/>
                </a:moveTo>
                <a:lnTo>
                  <a:pt x="2975" y="1201"/>
                </a:lnTo>
                <a:lnTo>
                  <a:pt x="2972" y="1197"/>
                </a:lnTo>
                <a:lnTo>
                  <a:pt x="2970" y="1192"/>
                </a:lnTo>
                <a:lnTo>
                  <a:pt x="2969" y="1187"/>
                </a:lnTo>
                <a:lnTo>
                  <a:pt x="2967" y="1187"/>
                </a:lnTo>
                <a:lnTo>
                  <a:pt x="2967" y="1182"/>
                </a:lnTo>
                <a:lnTo>
                  <a:pt x="2967" y="1177"/>
                </a:lnTo>
                <a:lnTo>
                  <a:pt x="2967" y="1175"/>
                </a:lnTo>
                <a:lnTo>
                  <a:pt x="2965" y="1174"/>
                </a:lnTo>
                <a:lnTo>
                  <a:pt x="2969" y="1163"/>
                </a:lnTo>
                <a:lnTo>
                  <a:pt x="2969" y="1153"/>
                </a:lnTo>
                <a:lnTo>
                  <a:pt x="2958" y="1153"/>
                </a:lnTo>
                <a:lnTo>
                  <a:pt x="2948" y="1153"/>
                </a:lnTo>
                <a:lnTo>
                  <a:pt x="2941" y="1150"/>
                </a:lnTo>
                <a:lnTo>
                  <a:pt x="2935" y="1146"/>
                </a:lnTo>
                <a:lnTo>
                  <a:pt x="2935" y="1141"/>
                </a:lnTo>
                <a:lnTo>
                  <a:pt x="2935" y="1136"/>
                </a:lnTo>
                <a:lnTo>
                  <a:pt x="2933" y="1133"/>
                </a:lnTo>
                <a:lnTo>
                  <a:pt x="2929" y="1131"/>
                </a:lnTo>
                <a:lnTo>
                  <a:pt x="2924" y="1126"/>
                </a:lnTo>
                <a:lnTo>
                  <a:pt x="2921" y="1124"/>
                </a:lnTo>
                <a:lnTo>
                  <a:pt x="2921" y="1119"/>
                </a:lnTo>
                <a:lnTo>
                  <a:pt x="2912" y="1119"/>
                </a:lnTo>
                <a:lnTo>
                  <a:pt x="2907" y="1116"/>
                </a:lnTo>
                <a:lnTo>
                  <a:pt x="2904" y="1110"/>
                </a:lnTo>
                <a:lnTo>
                  <a:pt x="2900" y="1105"/>
                </a:lnTo>
                <a:lnTo>
                  <a:pt x="2894" y="1105"/>
                </a:lnTo>
                <a:lnTo>
                  <a:pt x="2887" y="1105"/>
                </a:lnTo>
                <a:lnTo>
                  <a:pt x="2882" y="1104"/>
                </a:lnTo>
                <a:lnTo>
                  <a:pt x="2880" y="1098"/>
                </a:lnTo>
                <a:lnTo>
                  <a:pt x="2839" y="1098"/>
                </a:lnTo>
                <a:lnTo>
                  <a:pt x="2830" y="1104"/>
                </a:lnTo>
                <a:lnTo>
                  <a:pt x="2825" y="1105"/>
                </a:lnTo>
                <a:lnTo>
                  <a:pt x="2819" y="1105"/>
                </a:lnTo>
                <a:lnTo>
                  <a:pt x="2813" y="1107"/>
                </a:lnTo>
                <a:lnTo>
                  <a:pt x="2810" y="1110"/>
                </a:lnTo>
                <a:lnTo>
                  <a:pt x="2803" y="1117"/>
                </a:lnTo>
                <a:lnTo>
                  <a:pt x="2800" y="1121"/>
                </a:lnTo>
                <a:lnTo>
                  <a:pt x="2796" y="1124"/>
                </a:lnTo>
                <a:lnTo>
                  <a:pt x="2791" y="1126"/>
                </a:lnTo>
                <a:lnTo>
                  <a:pt x="2784" y="1126"/>
                </a:lnTo>
                <a:lnTo>
                  <a:pt x="2779" y="1133"/>
                </a:lnTo>
                <a:lnTo>
                  <a:pt x="2774" y="1139"/>
                </a:lnTo>
                <a:lnTo>
                  <a:pt x="2771" y="1143"/>
                </a:lnTo>
                <a:lnTo>
                  <a:pt x="2767" y="1145"/>
                </a:lnTo>
                <a:lnTo>
                  <a:pt x="2762" y="1146"/>
                </a:lnTo>
                <a:lnTo>
                  <a:pt x="2757" y="1146"/>
                </a:lnTo>
                <a:lnTo>
                  <a:pt x="2750" y="1156"/>
                </a:lnTo>
                <a:lnTo>
                  <a:pt x="2742" y="1165"/>
                </a:lnTo>
                <a:lnTo>
                  <a:pt x="2735" y="1175"/>
                </a:lnTo>
                <a:lnTo>
                  <a:pt x="2732" y="1180"/>
                </a:lnTo>
                <a:lnTo>
                  <a:pt x="2730" y="1187"/>
                </a:lnTo>
                <a:lnTo>
                  <a:pt x="2720" y="1187"/>
                </a:lnTo>
                <a:lnTo>
                  <a:pt x="2709" y="1187"/>
                </a:lnTo>
                <a:lnTo>
                  <a:pt x="2703" y="1184"/>
                </a:lnTo>
                <a:lnTo>
                  <a:pt x="2696" y="1180"/>
                </a:lnTo>
                <a:lnTo>
                  <a:pt x="2694" y="1184"/>
                </a:lnTo>
                <a:lnTo>
                  <a:pt x="2692" y="1187"/>
                </a:lnTo>
                <a:lnTo>
                  <a:pt x="2689" y="1191"/>
                </a:lnTo>
                <a:lnTo>
                  <a:pt x="2689" y="1194"/>
                </a:lnTo>
                <a:lnTo>
                  <a:pt x="2691" y="1194"/>
                </a:lnTo>
                <a:lnTo>
                  <a:pt x="2692" y="1196"/>
                </a:lnTo>
                <a:lnTo>
                  <a:pt x="2694" y="1197"/>
                </a:lnTo>
                <a:lnTo>
                  <a:pt x="2694" y="1201"/>
                </a:lnTo>
                <a:lnTo>
                  <a:pt x="2696" y="1204"/>
                </a:lnTo>
                <a:lnTo>
                  <a:pt x="2696" y="1208"/>
                </a:lnTo>
                <a:lnTo>
                  <a:pt x="2691" y="1209"/>
                </a:lnTo>
                <a:lnTo>
                  <a:pt x="2692" y="1214"/>
                </a:lnTo>
                <a:lnTo>
                  <a:pt x="2692" y="1216"/>
                </a:lnTo>
                <a:lnTo>
                  <a:pt x="2679" y="1220"/>
                </a:lnTo>
                <a:lnTo>
                  <a:pt x="2668" y="1221"/>
                </a:lnTo>
                <a:lnTo>
                  <a:pt x="2665" y="1221"/>
                </a:lnTo>
                <a:lnTo>
                  <a:pt x="2655" y="1221"/>
                </a:lnTo>
                <a:lnTo>
                  <a:pt x="2643" y="1221"/>
                </a:lnTo>
                <a:lnTo>
                  <a:pt x="2639" y="1221"/>
                </a:lnTo>
                <a:lnTo>
                  <a:pt x="2627" y="1221"/>
                </a:lnTo>
                <a:lnTo>
                  <a:pt x="2619" y="1220"/>
                </a:lnTo>
                <a:lnTo>
                  <a:pt x="2610" y="1218"/>
                </a:lnTo>
                <a:lnTo>
                  <a:pt x="2603" y="1213"/>
                </a:lnTo>
                <a:lnTo>
                  <a:pt x="2600" y="1208"/>
                </a:lnTo>
                <a:lnTo>
                  <a:pt x="2592" y="1206"/>
                </a:lnTo>
                <a:lnTo>
                  <a:pt x="2583" y="1204"/>
                </a:lnTo>
                <a:lnTo>
                  <a:pt x="2576" y="1199"/>
                </a:lnTo>
                <a:lnTo>
                  <a:pt x="2573" y="1194"/>
                </a:lnTo>
                <a:lnTo>
                  <a:pt x="2557" y="1196"/>
                </a:lnTo>
                <a:lnTo>
                  <a:pt x="2547" y="1192"/>
                </a:lnTo>
                <a:lnTo>
                  <a:pt x="2535" y="1191"/>
                </a:lnTo>
                <a:lnTo>
                  <a:pt x="2525" y="1187"/>
                </a:lnTo>
                <a:lnTo>
                  <a:pt x="2522" y="1180"/>
                </a:lnTo>
                <a:lnTo>
                  <a:pt x="2517" y="1170"/>
                </a:lnTo>
                <a:lnTo>
                  <a:pt x="2511" y="1160"/>
                </a:lnTo>
                <a:lnTo>
                  <a:pt x="2508" y="1158"/>
                </a:lnTo>
                <a:lnTo>
                  <a:pt x="2505" y="1156"/>
                </a:lnTo>
                <a:lnTo>
                  <a:pt x="2499" y="1155"/>
                </a:lnTo>
                <a:lnTo>
                  <a:pt x="2498" y="1153"/>
                </a:lnTo>
                <a:lnTo>
                  <a:pt x="2499" y="1146"/>
                </a:lnTo>
                <a:lnTo>
                  <a:pt x="2503" y="1143"/>
                </a:lnTo>
                <a:lnTo>
                  <a:pt x="2506" y="1141"/>
                </a:lnTo>
                <a:lnTo>
                  <a:pt x="2510" y="1139"/>
                </a:lnTo>
                <a:lnTo>
                  <a:pt x="2505" y="1136"/>
                </a:lnTo>
                <a:lnTo>
                  <a:pt x="2496" y="1133"/>
                </a:lnTo>
                <a:lnTo>
                  <a:pt x="2488" y="1133"/>
                </a:lnTo>
                <a:lnTo>
                  <a:pt x="2477" y="1133"/>
                </a:lnTo>
                <a:lnTo>
                  <a:pt x="2472" y="1141"/>
                </a:lnTo>
                <a:lnTo>
                  <a:pt x="2469" y="1145"/>
                </a:lnTo>
                <a:lnTo>
                  <a:pt x="2464" y="1146"/>
                </a:lnTo>
                <a:lnTo>
                  <a:pt x="2464" y="1141"/>
                </a:lnTo>
                <a:lnTo>
                  <a:pt x="2462" y="1138"/>
                </a:lnTo>
                <a:lnTo>
                  <a:pt x="2459" y="1129"/>
                </a:lnTo>
                <a:lnTo>
                  <a:pt x="2457" y="1124"/>
                </a:lnTo>
                <a:lnTo>
                  <a:pt x="2457" y="1119"/>
                </a:lnTo>
                <a:lnTo>
                  <a:pt x="2450" y="1116"/>
                </a:lnTo>
                <a:lnTo>
                  <a:pt x="2445" y="1110"/>
                </a:lnTo>
                <a:lnTo>
                  <a:pt x="2440" y="1105"/>
                </a:lnTo>
                <a:lnTo>
                  <a:pt x="2436" y="1098"/>
                </a:lnTo>
                <a:lnTo>
                  <a:pt x="2428" y="1098"/>
                </a:lnTo>
                <a:lnTo>
                  <a:pt x="2423" y="1095"/>
                </a:lnTo>
                <a:lnTo>
                  <a:pt x="2419" y="1090"/>
                </a:lnTo>
                <a:lnTo>
                  <a:pt x="2416" y="1085"/>
                </a:lnTo>
                <a:lnTo>
                  <a:pt x="2416" y="1080"/>
                </a:lnTo>
                <a:lnTo>
                  <a:pt x="2418" y="1076"/>
                </a:lnTo>
                <a:lnTo>
                  <a:pt x="2419" y="1073"/>
                </a:lnTo>
                <a:lnTo>
                  <a:pt x="2423" y="1071"/>
                </a:lnTo>
                <a:lnTo>
                  <a:pt x="2424" y="1066"/>
                </a:lnTo>
                <a:lnTo>
                  <a:pt x="2426" y="1064"/>
                </a:lnTo>
                <a:lnTo>
                  <a:pt x="2430" y="1064"/>
                </a:lnTo>
                <a:lnTo>
                  <a:pt x="2433" y="1064"/>
                </a:lnTo>
                <a:lnTo>
                  <a:pt x="2435" y="1063"/>
                </a:lnTo>
                <a:lnTo>
                  <a:pt x="2436" y="1058"/>
                </a:lnTo>
                <a:lnTo>
                  <a:pt x="2436" y="1052"/>
                </a:lnTo>
                <a:lnTo>
                  <a:pt x="2436" y="1047"/>
                </a:lnTo>
                <a:lnTo>
                  <a:pt x="2431" y="1042"/>
                </a:lnTo>
                <a:lnTo>
                  <a:pt x="2428" y="1035"/>
                </a:lnTo>
                <a:lnTo>
                  <a:pt x="2428" y="1030"/>
                </a:lnTo>
                <a:lnTo>
                  <a:pt x="2430" y="1023"/>
                </a:lnTo>
                <a:lnTo>
                  <a:pt x="2424" y="1023"/>
                </a:lnTo>
                <a:lnTo>
                  <a:pt x="2421" y="1022"/>
                </a:lnTo>
                <a:lnTo>
                  <a:pt x="2419" y="1018"/>
                </a:lnTo>
                <a:lnTo>
                  <a:pt x="2418" y="1015"/>
                </a:lnTo>
                <a:lnTo>
                  <a:pt x="2416" y="1006"/>
                </a:lnTo>
                <a:lnTo>
                  <a:pt x="2413" y="1005"/>
                </a:lnTo>
                <a:lnTo>
                  <a:pt x="2409" y="1003"/>
                </a:lnTo>
                <a:lnTo>
                  <a:pt x="2409" y="955"/>
                </a:lnTo>
                <a:lnTo>
                  <a:pt x="2404" y="954"/>
                </a:lnTo>
                <a:lnTo>
                  <a:pt x="2402" y="952"/>
                </a:lnTo>
                <a:lnTo>
                  <a:pt x="2402" y="948"/>
                </a:lnTo>
                <a:lnTo>
                  <a:pt x="2401" y="940"/>
                </a:lnTo>
                <a:lnTo>
                  <a:pt x="2399" y="931"/>
                </a:lnTo>
                <a:lnTo>
                  <a:pt x="2394" y="926"/>
                </a:lnTo>
                <a:lnTo>
                  <a:pt x="2389" y="921"/>
                </a:lnTo>
                <a:lnTo>
                  <a:pt x="2389" y="911"/>
                </a:lnTo>
                <a:lnTo>
                  <a:pt x="2389" y="901"/>
                </a:lnTo>
                <a:lnTo>
                  <a:pt x="2385" y="894"/>
                </a:lnTo>
                <a:lnTo>
                  <a:pt x="2382" y="887"/>
                </a:lnTo>
                <a:lnTo>
                  <a:pt x="2382" y="873"/>
                </a:lnTo>
                <a:lnTo>
                  <a:pt x="2389" y="873"/>
                </a:lnTo>
                <a:lnTo>
                  <a:pt x="2395" y="870"/>
                </a:lnTo>
                <a:lnTo>
                  <a:pt x="2399" y="865"/>
                </a:lnTo>
                <a:lnTo>
                  <a:pt x="2402" y="860"/>
                </a:lnTo>
                <a:lnTo>
                  <a:pt x="2402" y="844"/>
                </a:lnTo>
                <a:lnTo>
                  <a:pt x="2401" y="834"/>
                </a:lnTo>
                <a:lnTo>
                  <a:pt x="2397" y="824"/>
                </a:lnTo>
                <a:lnTo>
                  <a:pt x="2395" y="812"/>
                </a:lnTo>
                <a:lnTo>
                  <a:pt x="2397" y="797"/>
                </a:lnTo>
                <a:lnTo>
                  <a:pt x="2401" y="783"/>
                </a:lnTo>
                <a:lnTo>
                  <a:pt x="2409" y="757"/>
                </a:lnTo>
                <a:lnTo>
                  <a:pt x="2413" y="744"/>
                </a:lnTo>
                <a:lnTo>
                  <a:pt x="2416" y="730"/>
                </a:lnTo>
                <a:lnTo>
                  <a:pt x="2416" y="715"/>
                </a:lnTo>
                <a:lnTo>
                  <a:pt x="2416" y="696"/>
                </a:lnTo>
                <a:lnTo>
                  <a:pt x="2414" y="689"/>
                </a:lnTo>
                <a:lnTo>
                  <a:pt x="2413" y="682"/>
                </a:lnTo>
                <a:lnTo>
                  <a:pt x="2407" y="679"/>
                </a:lnTo>
                <a:lnTo>
                  <a:pt x="2402" y="675"/>
                </a:lnTo>
                <a:lnTo>
                  <a:pt x="2404" y="670"/>
                </a:lnTo>
                <a:lnTo>
                  <a:pt x="2404" y="669"/>
                </a:lnTo>
                <a:lnTo>
                  <a:pt x="2406" y="665"/>
                </a:lnTo>
                <a:lnTo>
                  <a:pt x="2406" y="663"/>
                </a:lnTo>
                <a:lnTo>
                  <a:pt x="2406" y="660"/>
                </a:lnTo>
                <a:lnTo>
                  <a:pt x="2407" y="657"/>
                </a:lnTo>
                <a:lnTo>
                  <a:pt x="2407" y="653"/>
                </a:lnTo>
                <a:lnTo>
                  <a:pt x="2406" y="648"/>
                </a:lnTo>
                <a:lnTo>
                  <a:pt x="2406" y="645"/>
                </a:lnTo>
                <a:lnTo>
                  <a:pt x="2404" y="640"/>
                </a:lnTo>
                <a:lnTo>
                  <a:pt x="2402" y="636"/>
                </a:lnTo>
                <a:lnTo>
                  <a:pt x="2404" y="633"/>
                </a:lnTo>
                <a:lnTo>
                  <a:pt x="2404" y="629"/>
                </a:lnTo>
                <a:lnTo>
                  <a:pt x="2404" y="626"/>
                </a:lnTo>
                <a:lnTo>
                  <a:pt x="2402" y="617"/>
                </a:lnTo>
                <a:lnTo>
                  <a:pt x="2399" y="611"/>
                </a:lnTo>
                <a:lnTo>
                  <a:pt x="2392" y="604"/>
                </a:lnTo>
                <a:lnTo>
                  <a:pt x="2384" y="597"/>
                </a:lnTo>
                <a:lnTo>
                  <a:pt x="2384" y="595"/>
                </a:lnTo>
                <a:lnTo>
                  <a:pt x="2382" y="592"/>
                </a:lnTo>
                <a:lnTo>
                  <a:pt x="2380" y="590"/>
                </a:lnTo>
                <a:lnTo>
                  <a:pt x="2377" y="583"/>
                </a:lnTo>
                <a:lnTo>
                  <a:pt x="2375" y="582"/>
                </a:lnTo>
                <a:lnTo>
                  <a:pt x="2366" y="566"/>
                </a:lnTo>
                <a:lnTo>
                  <a:pt x="2360" y="559"/>
                </a:lnTo>
                <a:lnTo>
                  <a:pt x="2355" y="554"/>
                </a:lnTo>
                <a:lnTo>
                  <a:pt x="2351" y="553"/>
                </a:lnTo>
                <a:lnTo>
                  <a:pt x="2346" y="547"/>
                </a:lnTo>
                <a:lnTo>
                  <a:pt x="2344" y="546"/>
                </a:lnTo>
                <a:lnTo>
                  <a:pt x="2334" y="539"/>
                </a:lnTo>
                <a:lnTo>
                  <a:pt x="2334" y="527"/>
                </a:lnTo>
                <a:lnTo>
                  <a:pt x="2334" y="515"/>
                </a:lnTo>
                <a:lnTo>
                  <a:pt x="2332" y="505"/>
                </a:lnTo>
                <a:lnTo>
                  <a:pt x="2327" y="498"/>
                </a:lnTo>
                <a:lnTo>
                  <a:pt x="2324" y="491"/>
                </a:lnTo>
                <a:lnTo>
                  <a:pt x="2320" y="486"/>
                </a:lnTo>
                <a:lnTo>
                  <a:pt x="2310" y="478"/>
                </a:lnTo>
                <a:lnTo>
                  <a:pt x="2300" y="469"/>
                </a:lnTo>
                <a:lnTo>
                  <a:pt x="2297" y="464"/>
                </a:lnTo>
                <a:lnTo>
                  <a:pt x="2293" y="457"/>
                </a:lnTo>
                <a:lnTo>
                  <a:pt x="2276" y="452"/>
                </a:lnTo>
                <a:lnTo>
                  <a:pt x="2259" y="447"/>
                </a:lnTo>
                <a:lnTo>
                  <a:pt x="2242" y="442"/>
                </a:lnTo>
                <a:lnTo>
                  <a:pt x="2225" y="437"/>
                </a:lnTo>
                <a:lnTo>
                  <a:pt x="2225" y="430"/>
                </a:lnTo>
                <a:lnTo>
                  <a:pt x="2225" y="428"/>
                </a:lnTo>
                <a:lnTo>
                  <a:pt x="2223" y="425"/>
                </a:lnTo>
                <a:lnTo>
                  <a:pt x="2223" y="423"/>
                </a:lnTo>
                <a:lnTo>
                  <a:pt x="2222" y="418"/>
                </a:lnTo>
                <a:lnTo>
                  <a:pt x="2220" y="415"/>
                </a:lnTo>
                <a:lnTo>
                  <a:pt x="2218" y="413"/>
                </a:lnTo>
                <a:lnTo>
                  <a:pt x="2216" y="409"/>
                </a:lnTo>
                <a:lnTo>
                  <a:pt x="2213" y="406"/>
                </a:lnTo>
                <a:lnTo>
                  <a:pt x="2211" y="404"/>
                </a:lnTo>
                <a:lnTo>
                  <a:pt x="2210" y="403"/>
                </a:lnTo>
                <a:lnTo>
                  <a:pt x="2208" y="401"/>
                </a:lnTo>
                <a:lnTo>
                  <a:pt x="2204" y="399"/>
                </a:lnTo>
                <a:lnTo>
                  <a:pt x="2204" y="397"/>
                </a:lnTo>
                <a:lnTo>
                  <a:pt x="2201" y="396"/>
                </a:lnTo>
                <a:lnTo>
                  <a:pt x="2198" y="392"/>
                </a:lnTo>
                <a:lnTo>
                  <a:pt x="2193" y="389"/>
                </a:lnTo>
                <a:lnTo>
                  <a:pt x="2191" y="387"/>
                </a:lnTo>
                <a:lnTo>
                  <a:pt x="2191" y="386"/>
                </a:lnTo>
                <a:lnTo>
                  <a:pt x="2187" y="384"/>
                </a:lnTo>
                <a:lnTo>
                  <a:pt x="2189" y="377"/>
                </a:lnTo>
                <a:lnTo>
                  <a:pt x="2187" y="372"/>
                </a:lnTo>
                <a:lnTo>
                  <a:pt x="2184" y="368"/>
                </a:lnTo>
                <a:lnTo>
                  <a:pt x="2181" y="367"/>
                </a:lnTo>
                <a:lnTo>
                  <a:pt x="2172" y="363"/>
                </a:lnTo>
                <a:lnTo>
                  <a:pt x="2169" y="362"/>
                </a:lnTo>
                <a:lnTo>
                  <a:pt x="2165" y="358"/>
                </a:lnTo>
                <a:lnTo>
                  <a:pt x="2162" y="357"/>
                </a:lnTo>
                <a:lnTo>
                  <a:pt x="2157" y="353"/>
                </a:lnTo>
                <a:lnTo>
                  <a:pt x="2150" y="351"/>
                </a:lnTo>
                <a:lnTo>
                  <a:pt x="2148" y="351"/>
                </a:lnTo>
                <a:lnTo>
                  <a:pt x="2146" y="348"/>
                </a:lnTo>
                <a:lnTo>
                  <a:pt x="2143" y="345"/>
                </a:lnTo>
                <a:lnTo>
                  <a:pt x="2138" y="339"/>
                </a:lnTo>
                <a:lnTo>
                  <a:pt x="2131" y="334"/>
                </a:lnTo>
                <a:lnTo>
                  <a:pt x="2128" y="333"/>
                </a:lnTo>
                <a:lnTo>
                  <a:pt x="2126" y="328"/>
                </a:lnTo>
                <a:lnTo>
                  <a:pt x="2124" y="326"/>
                </a:lnTo>
                <a:lnTo>
                  <a:pt x="2122" y="322"/>
                </a:lnTo>
                <a:lnTo>
                  <a:pt x="2122" y="321"/>
                </a:lnTo>
                <a:lnTo>
                  <a:pt x="2122" y="319"/>
                </a:lnTo>
                <a:lnTo>
                  <a:pt x="2122" y="317"/>
                </a:lnTo>
                <a:lnTo>
                  <a:pt x="2122" y="314"/>
                </a:lnTo>
                <a:lnTo>
                  <a:pt x="2121" y="309"/>
                </a:lnTo>
                <a:lnTo>
                  <a:pt x="2117" y="305"/>
                </a:lnTo>
                <a:lnTo>
                  <a:pt x="2109" y="300"/>
                </a:lnTo>
                <a:lnTo>
                  <a:pt x="2100" y="295"/>
                </a:lnTo>
                <a:lnTo>
                  <a:pt x="2088" y="293"/>
                </a:lnTo>
                <a:lnTo>
                  <a:pt x="2083" y="283"/>
                </a:lnTo>
                <a:lnTo>
                  <a:pt x="2078" y="273"/>
                </a:lnTo>
                <a:lnTo>
                  <a:pt x="2071" y="264"/>
                </a:lnTo>
                <a:lnTo>
                  <a:pt x="2066" y="261"/>
                </a:lnTo>
                <a:lnTo>
                  <a:pt x="2061" y="259"/>
                </a:lnTo>
                <a:lnTo>
                  <a:pt x="2052" y="247"/>
                </a:lnTo>
                <a:lnTo>
                  <a:pt x="2042" y="237"/>
                </a:lnTo>
                <a:lnTo>
                  <a:pt x="2032" y="227"/>
                </a:lnTo>
                <a:lnTo>
                  <a:pt x="2020" y="218"/>
                </a:lnTo>
                <a:lnTo>
                  <a:pt x="2020" y="213"/>
                </a:lnTo>
                <a:lnTo>
                  <a:pt x="2020" y="208"/>
                </a:lnTo>
                <a:lnTo>
                  <a:pt x="2018" y="205"/>
                </a:lnTo>
                <a:lnTo>
                  <a:pt x="2015" y="203"/>
                </a:lnTo>
                <a:lnTo>
                  <a:pt x="2010" y="198"/>
                </a:lnTo>
                <a:lnTo>
                  <a:pt x="2006" y="196"/>
                </a:lnTo>
                <a:lnTo>
                  <a:pt x="2006" y="191"/>
                </a:lnTo>
                <a:lnTo>
                  <a:pt x="2003" y="184"/>
                </a:lnTo>
                <a:lnTo>
                  <a:pt x="1998" y="179"/>
                </a:lnTo>
                <a:lnTo>
                  <a:pt x="1993" y="174"/>
                </a:lnTo>
                <a:lnTo>
                  <a:pt x="1986" y="170"/>
                </a:lnTo>
                <a:lnTo>
                  <a:pt x="1984" y="162"/>
                </a:lnTo>
                <a:lnTo>
                  <a:pt x="1983" y="153"/>
                </a:lnTo>
                <a:lnTo>
                  <a:pt x="1974" y="141"/>
                </a:lnTo>
                <a:lnTo>
                  <a:pt x="1966" y="130"/>
                </a:lnTo>
                <a:lnTo>
                  <a:pt x="1962" y="123"/>
                </a:lnTo>
                <a:lnTo>
                  <a:pt x="1959" y="116"/>
                </a:lnTo>
                <a:lnTo>
                  <a:pt x="1955" y="109"/>
                </a:lnTo>
                <a:lnTo>
                  <a:pt x="1952" y="106"/>
                </a:lnTo>
                <a:lnTo>
                  <a:pt x="1943" y="97"/>
                </a:lnTo>
                <a:lnTo>
                  <a:pt x="1938" y="94"/>
                </a:lnTo>
                <a:lnTo>
                  <a:pt x="1935" y="89"/>
                </a:lnTo>
                <a:lnTo>
                  <a:pt x="1931" y="83"/>
                </a:lnTo>
                <a:lnTo>
                  <a:pt x="1931" y="75"/>
                </a:lnTo>
                <a:lnTo>
                  <a:pt x="1921" y="68"/>
                </a:lnTo>
                <a:lnTo>
                  <a:pt x="1918" y="65"/>
                </a:lnTo>
                <a:lnTo>
                  <a:pt x="1911" y="58"/>
                </a:lnTo>
                <a:lnTo>
                  <a:pt x="1909" y="58"/>
                </a:lnTo>
                <a:lnTo>
                  <a:pt x="1908" y="54"/>
                </a:lnTo>
                <a:lnTo>
                  <a:pt x="1906" y="54"/>
                </a:lnTo>
                <a:lnTo>
                  <a:pt x="1902" y="54"/>
                </a:lnTo>
                <a:lnTo>
                  <a:pt x="1897" y="53"/>
                </a:lnTo>
                <a:lnTo>
                  <a:pt x="1892" y="49"/>
                </a:lnTo>
                <a:lnTo>
                  <a:pt x="1882" y="43"/>
                </a:lnTo>
                <a:lnTo>
                  <a:pt x="1879" y="39"/>
                </a:lnTo>
                <a:lnTo>
                  <a:pt x="1873" y="41"/>
                </a:lnTo>
                <a:lnTo>
                  <a:pt x="1870" y="41"/>
                </a:lnTo>
                <a:lnTo>
                  <a:pt x="1868" y="39"/>
                </a:lnTo>
                <a:lnTo>
                  <a:pt x="1865" y="37"/>
                </a:lnTo>
                <a:lnTo>
                  <a:pt x="1863" y="36"/>
                </a:lnTo>
                <a:lnTo>
                  <a:pt x="1860" y="34"/>
                </a:lnTo>
                <a:lnTo>
                  <a:pt x="1856" y="32"/>
                </a:lnTo>
                <a:lnTo>
                  <a:pt x="1851" y="25"/>
                </a:lnTo>
                <a:lnTo>
                  <a:pt x="1848" y="19"/>
                </a:lnTo>
                <a:lnTo>
                  <a:pt x="1841" y="10"/>
                </a:lnTo>
                <a:lnTo>
                  <a:pt x="1839" y="8"/>
                </a:lnTo>
                <a:lnTo>
                  <a:pt x="1838" y="8"/>
                </a:lnTo>
                <a:lnTo>
                  <a:pt x="1834" y="5"/>
                </a:lnTo>
                <a:lnTo>
                  <a:pt x="1833" y="5"/>
                </a:lnTo>
                <a:lnTo>
                  <a:pt x="1829" y="2"/>
                </a:lnTo>
                <a:lnTo>
                  <a:pt x="1827" y="2"/>
                </a:lnTo>
                <a:lnTo>
                  <a:pt x="1822" y="0"/>
                </a:lnTo>
                <a:lnTo>
                  <a:pt x="1815" y="0"/>
                </a:lnTo>
                <a:lnTo>
                  <a:pt x="1810" y="3"/>
                </a:lnTo>
                <a:lnTo>
                  <a:pt x="1804" y="5"/>
                </a:lnTo>
                <a:lnTo>
                  <a:pt x="1798" y="8"/>
                </a:lnTo>
                <a:lnTo>
                  <a:pt x="1797" y="10"/>
                </a:lnTo>
                <a:lnTo>
                  <a:pt x="1795" y="14"/>
                </a:lnTo>
                <a:lnTo>
                  <a:pt x="1793" y="15"/>
                </a:lnTo>
                <a:lnTo>
                  <a:pt x="1792" y="17"/>
                </a:lnTo>
                <a:lnTo>
                  <a:pt x="1788" y="20"/>
                </a:lnTo>
                <a:lnTo>
                  <a:pt x="1783" y="22"/>
                </a:lnTo>
                <a:lnTo>
                  <a:pt x="1781" y="24"/>
                </a:lnTo>
                <a:lnTo>
                  <a:pt x="1781" y="27"/>
                </a:lnTo>
                <a:lnTo>
                  <a:pt x="1773" y="29"/>
                </a:lnTo>
                <a:lnTo>
                  <a:pt x="1764" y="31"/>
                </a:lnTo>
                <a:lnTo>
                  <a:pt x="1758" y="36"/>
                </a:lnTo>
                <a:lnTo>
                  <a:pt x="1754" y="41"/>
                </a:lnTo>
                <a:lnTo>
                  <a:pt x="1746" y="41"/>
                </a:lnTo>
                <a:lnTo>
                  <a:pt x="1739" y="43"/>
                </a:lnTo>
                <a:lnTo>
                  <a:pt x="1734" y="46"/>
                </a:lnTo>
                <a:lnTo>
                  <a:pt x="1727" y="48"/>
                </a:lnTo>
                <a:lnTo>
                  <a:pt x="1722" y="49"/>
                </a:lnTo>
                <a:lnTo>
                  <a:pt x="1717" y="53"/>
                </a:lnTo>
                <a:lnTo>
                  <a:pt x="1710" y="61"/>
                </a:lnTo>
                <a:lnTo>
                  <a:pt x="1703" y="70"/>
                </a:lnTo>
                <a:lnTo>
                  <a:pt x="1698" y="73"/>
                </a:lnTo>
                <a:lnTo>
                  <a:pt x="1693" y="75"/>
                </a:lnTo>
                <a:lnTo>
                  <a:pt x="1694" y="87"/>
                </a:lnTo>
                <a:lnTo>
                  <a:pt x="1693" y="95"/>
                </a:lnTo>
                <a:lnTo>
                  <a:pt x="1689" y="112"/>
                </a:lnTo>
                <a:lnTo>
                  <a:pt x="1686" y="130"/>
                </a:lnTo>
                <a:lnTo>
                  <a:pt x="1686" y="140"/>
                </a:lnTo>
                <a:lnTo>
                  <a:pt x="1686" y="150"/>
                </a:lnTo>
                <a:lnTo>
                  <a:pt x="1681" y="152"/>
                </a:lnTo>
                <a:lnTo>
                  <a:pt x="1679" y="153"/>
                </a:lnTo>
                <a:lnTo>
                  <a:pt x="1674" y="158"/>
                </a:lnTo>
                <a:lnTo>
                  <a:pt x="1672" y="162"/>
                </a:lnTo>
                <a:lnTo>
                  <a:pt x="1669" y="164"/>
                </a:lnTo>
                <a:lnTo>
                  <a:pt x="1664" y="165"/>
                </a:lnTo>
                <a:lnTo>
                  <a:pt x="1659" y="164"/>
                </a:lnTo>
                <a:lnTo>
                  <a:pt x="1657" y="167"/>
                </a:lnTo>
                <a:lnTo>
                  <a:pt x="1655" y="170"/>
                </a:lnTo>
                <a:lnTo>
                  <a:pt x="1647" y="172"/>
                </a:lnTo>
                <a:lnTo>
                  <a:pt x="1643" y="174"/>
                </a:lnTo>
                <a:lnTo>
                  <a:pt x="1640" y="176"/>
                </a:lnTo>
                <a:lnTo>
                  <a:pt x="1638" y="179"/>
                </a:lnTo>
                <a:lnTo>
                  <a:pt x="1638" y="184"/>
                </a:lnTo>
                <a:lnTo>
                  <a:pt x="1635" y="184"/>
                </a:lnTo>
                <a:lnTo>
                  <a:pt x="1631" y="184"/>
                </a:lnTo>
                <a:lnTo>
                  <a:pt x="1623" y="189"/>
                </a:lnTo>
                <a:lnTo>
                  <a:pt x="1616" y="196"/>
                </a:lnTo>
                <a:lnTo>
                  <a:pt x="1612" y="198"/>
                </a:lnTo>
                <a:lnTo>
                  <a:pt x="1599" y="206"/>
                </a:lnTo>
                <a:lnTo>
                  <a:pt x="1590" y="210"/>
                </a:lnTo>
                <a:lnTo>
                  <a:pt x="1582" y="213"/>
                </a:lnTo>
                <a:lnTo>
                  <a:pt x="1578" y="215"/>
                </a:lnTo>
                <a:lnTo>
                  <a:pt x="1575" y="217"/>
                </a:lnTo>
                <a:lnTo>
                  <a:pt x="1571" y="217"/>
                </a:lnTo>
                <a:lnTo>
                  <a:pt x="1568" y="215"/>
                </a:lnTo>
                <a:lnTo>
                  <a:pt x="1563" y="213"/>
                </a:lnTo>
                <a:lnTo>
                  <a:pt x="1558" y="215"/>
                </a:lnTo>
                <a:lnTo>
                  <a:pt x="1549" y="215"/>
                </a:lnTo>
                <a:lnTo>
                  <a:pt x="1537" y="218"/>
                </a:lnTo>
                <a:lnTo>
                  <a:pt x="1530" y="220"/>
                </a:lnTo>
                <a:lnTo>
                  <a:pt x="1515" y="223"/>
                </a:lnTo>
                <a:lnTo>
                  <a:pt x="1510" y="223"/>
                </a:lnTo>
                <a:lnTo>
                  <a:pt x="1493" y="229"/>
                </a:lnTo>
                <a:lnTo>
                  <a:pt x="1488" y="230"/>
                </a:lnTo>
                <a:lnTo>
                  <a:pt x="1474" y="235"/>
                </a:lnTo>
                <a:lnTo>
                  <a:pt x="1469" y="237"/>
                </a:lnTo>
                <a:lnTo>
                  <a:pt x="1457" y="242"/>
                </a:lnTo>
                <a:lnTo>
                  <a:pt x="1452" y="244"/>
                </a:lnTo>
                <a:lnTo>
                  <a:pt x="1440" y="249"/>
                </a:lnTo>
                <a:lnTo>
                  <a:pt x="1435" y="251"/>
                </a:lnTo>
                <a:lnTo>
                  <a:pt x="1430" y="254"/>
                </a:lnTo>
                <a:lnTo>
                  <a:pt x="1428" y="258"/>
                </a:lnTo>
                <a:lnTo>
                  <a:pt x="1426" y="261"/>
                </a:lnTo>
                <a:lnTo>
                  <a:pt x="1420" y="264"/>
                </a:lnTo>
                <a:lnTo>
                  <a:pt x="1413" y="268"/>
                </a:lnTo>
                <a:lnTo>
                  <a:pt x="1409" y="271"/>
                </a:lnTo>
                <a:lnTo>
                  <a:pt x="1408" y="273"/>
                </a:lnTo>
                <a:lnTo>
                  <a:pt x="1406" y="276"/>
                </a:lnTo>
                <a:lnTo>
                  <a:pt x="1406" y="282"/>
                </a:lnTo>
                <a:lnTo>
                  <a:pt x="1403" y="285"/>
                </a:lnTo>
                <a:lnTo>
                  <a:pt x="1394" y="290"/>
                </a:lnTo>
                <a:lnTo>
                  <a:pt x="1391" y="292"/>
                </a:lnTo>
                <a:lnTo>
                  <a:pt x="1386" y="293"/>
                </a:lnTo>
                <a:lnTo>
                  <a:pt x="1384" y="297"/>
                </a:lnTo>
                <a:lnTo>
                  <a:pt x="1384" y="304"/>
                </a:lnTo>
                <a:lnTo>
                  <a:pt x="1380" y="305"/>
                </a:lnTo>
                <a:lnTo>
                  <a:pt x="1379" y="307"/>
                </a:lnTo>
                <a:lnTo>
                  <a:pt x="1375" y="309"/>
                </a:lnTo>
                <a:lnTo>
                  <a:pt x="1374" y="312"/>
                </a:lnTo>
                <a:lnTo>
                  <a:pt x="1372" y="316"/>
                </a:lnTo>
                <a:lnTo>
                  <a:pt x="1369" y="317"/>
                </a:lnTo>
                <a:lnTo>
                  <a:pt x="1365" y="319"/>
                </a:lnTo>
                <a:lnTo>
                  <a:pt x="1357" y="319"/>
                </a:lnTo>
                <a:lnTo>
                  <a:pt x="1350" y="321"/>
                </a:lnTo>
                <a:lnTo>
                  <a:pt x="1346" y="324"/>
                </a:lnTo>
                <a:lnTo>
                  <a:pt x="1345" y="328"/>
                </a:lnTo>
                <a:lnTo>
                  <a:pt x="1336" y="333"/>
                </a:lnTo>
                <a:lnTo>
                  <a:pt x="1331" y="334"/>
                </a:lnTo>
                <a:lnTo>
                  <a:pt x="1324" y="334"/>
                </a:lnTo>
                <a:lnTo>
                  <a:pt x="1324" y="329"/>
                </a:lnTo>
                <a:lnTo>
                  <a:pt x="1321" y="326"/>
                </a:lnTo>
                <a:lnTo>
                  <a:pt x="1317" y="324"/>
                </a:lnTo>
                <a:lnTo>
                  <a:pt x="1312" y="322"/>
                </a:lnTo>
                <a:lnTo>
                  <a:pt x="1307" y="321"/>
                </a:lnTo>
                <a:lnTo>
                  <a:pt x="1304" y="317"/>
                </a:lnTo>
                <a:lnTo>
                  <a:pt x="1302" y="314"/>
                </a:lnTo>
                <a:lnTo>
                  <a:pt x="1304" y="307"/>
                </a:lnTo>
                <a:lnTo>
                  <a:pt x="1299" y="307"/>
                </a:lnTo>
                <a:lnTo>
                  <a:pt x="1297" y="307"/>
                </a:lnTo>
                <a:lnTo>
                  <a:pt x="1293" y="305"/>
                </a:lnTo>
                <a:lnTo>
                  <a:pt x="1290" y="304"/>
                </a:lnTo>
                <a:lnTo>
                  <a:pt x="1288" y="304"/>
                </a:lnTo>
                <a:lnTo>
                  <a:pt x="1287" y="302"/>
                </a:lnTo>
                <a:lnTo>
                  <a:pt x="1287" y="300"/>
                </a:lnTo>
                <a:lnTo>
                  <a:pt x="1285" y="299"/>
                </a:lnTo>
                <a:lnTo>
                  <a:pt x="1283" y="299"/>
                </a:lnTo>
                <a:lnTo>
                  <a:pt x="1282" y="297"/>
                </a:lnTo>
                <a:lnTo>
                  <a:pt x="1280" y="295"/>
                </a:lnTo>
                <a:lnTo>
                  <a:pt x="1278" y="292"/>
                </a:lnTo>
                <a:lnTo>
                  <a:pt x="1276" y="290"/>
                </a:lnTo>
                <a:lnTo>
                  <a:pt x="1275" y="288"/>
                </a:lnTo>
                <a:lnTo>
                  <a:pt x="1273" y="287"/>
                </a:lnTo>
                <a:lnTo>
                  <a:pt x="1271" y="285"/>
                </a:lnTo>
                <a:lnTo>
                  <a:pt x="1270" y="283"/>
                </a:lnTo>
                <a:lnTo>
                  <a:pt x="1268" y="283"/>
                </a:lnTo>
                <a:lnTo>
                  <a:pt x="1266" y="282"/>
                </a:lnTo>
                <a:lnTo>
                  <a:pt x="1265" y="280"/>
                </a:lnTo>
                <a:lnTo>
                  <a:pt x="1263" y="280"/>
                </a:lnTo>
                <a:lnTo>
                  <a:pt x="1261" y="280"/>
                </a:lnTo>
                <a:lnTo>
                  <a:pt x="1258" y="278"/>
                </a:lnTo>
                <a:lnTo>
                  <a:pt x="1256" y="278"/>
                </a:lnTo>
                <a:lnTo>
                  <a:pt x="1253" y="278"/>
                </a:lnTo>
                <a:lnTo>
                  <a:pt x="1251" y="278"/>
                </a:lnTo>
                <a:lnTo>
                  <a:pt x="1247" y="280"/>
                </a:lnTo>
                <a:lnTo>
                  <a:pt x="1242" y="280"/>
                </a:lnTo>
                <a:lnTo>
                  <a:pt x="1237" y="275"/>
                </a:lnTo>
                <a:lnTo>
                  <a:pt x="1230" y="268"/>
                </a:lnTo>
                <a:lnTo>
                  <a:pt x="1227" y="266"/>
                </a:lnTo>
                <a:lnTo>
                  <a:pt x="1218" y="264"/>
                </a:lnTo>
                <a:lnTo>
                  <a:pt x="1212" y="259"/>
                </a:lnTo>
                <a:lnTo>
                  <a:pt x="1208" y="258"/>
                </a:lnTo>
                <a:lnTo>
                  <a:pt x="1205" y="254"/>
                </a:lnTo>
                <a:lnTo>
                  <a:pt x="1201" y="251"/>
                </a:lnTo>
                <a:lnTo>
                  <a:pt x="1200" y="242"/>
                </a:lnTo>
                <a:lnTo>
                  <a:pt x="1198" y="239"/>
                </a:lnTo>
                <a:lnTo>
                  <a:pt x="1196" y="235"/>
                </a:lnTo>
                <a:lnTo>
                  <a:pt x="1193" y="232"/>
                </a:lnTo>
                <a:lnTo>
                  <a:pt x="1188" y="232"/>
                </a:lnTo>
                <a:lnTo>
                  <a:pt x="1186" y="232"/>
                </a:lnTo>
                <a:lnTo>
                  <a:pt x="1184" y="232"/>
                </a:lnTo>
                <a:lnTo>
                  <a:pt x="1181" y="232"/>
                </a:lnTo>
                <a:lnTo>
                  <a:pt x="1178" y="234"/>
                </a:lnTo>
                <a:lnTo>
                  <a:pt x="1174" y="235"/>
                </a:lnTo>
                <a:lnTo>
                  <a:pt x="1166" y="235"/>
                </a:lnTo>
                <a:lnTo>
                  <a:pt x="1155" y="235"/>
                </a:lnTo>
                <a:lnTo>
                  <a:pt x="1150" y="237"/>
                </a:lnTo>
                <a:lnTo>
                  <a:pt x="1147" y="239"/>
                </a:lnTo>
                <a:lnTo>
                  <a:pt x="1147" y="242"/>
                </a:lnTo>
                <a:lnTo>
                  <a:pt x="1147" y="246"/>
                </a:lnTo>
                <a:lnTo>
                  <a:pt x="1143" y="246"/>
                </a:lnTo>
                <a:lnTo>
                  <a:pt x="1140" y="246"/>
                </a:lnTo>
                <a:lnTo>
                  <a:pt x="1137" y="246"/>
                </a:lnTo>
                <a:lnTo>
                  <a:pt x="1133" y="246"/>
                </a:lnTo>
                <a:lnTo>
                  <a:pt x="1131" y="247"/>
                </a:lnTo>
                <a:lnTo>
                  <a:pt x="1131" y="249"/>
                </a:lnTo>
                <a:lnTo>
                  <a:pt x="1130" y="251"/>
                </a:lnTo>
                <a:lnTo>
                  <a:pt x="1126" y="252"/>
                </a:lnTo>
                <a:lnTo>
                  <a:pt x="1120" y="252"/>
                </a:lnTo>
                <a:lnTo>
                  <a:pt x="1113" y="252"/>
                </a:lnTo>
                <a:lnTo>
                  <a:pt x="1113" y="256"/>
                </a:lnTo>
                <a:lnTo>
                  <a:pt x="1113" y="259"/>
                </a:lnTo>
                <a:lnTo>
                  <a:pt x="1109" y="259"/>
                </a:lnTo>
                <a:lnTo>
                  <a:pt x="1106" y="259"/>
                </a:lnTo>
                <a:lnTo>
                  <a:pt x="1102" y="259"/>
                </a:lnTo>
                <a:lnTo>
                  <a:pt x="1099" y="259"/>
                </a:lnTo>
                <a:lnTo>
                  <a:pt x="1097" y="264"/>
                </a:lnTo>
                <a:lnTo>
                  <a:pt x="1096" y="266"/>
                </a:lnTo>
                <a:lnTo>
                  <a:pt x="1092" y="266"/>
                </a:lnTo>
                <a:lnTo>
                  <a:pt x="1072" y="266"/>
                </a:lnTo>
                <a:lnTo>
                  <a:pt x="1053" y="264"/>
                </a:lnTo>
                <a:lnTo>
                  <a:pt x="1037" y="259"/>
                </a:lnTo>
                <a:lnTo>
                  <a:pt x="1024" y="252"/>
                </a:lnTo>
                <a:lnTo>
                  <a:pt x="1005" y="252"/>
                </a:lnTo>
                <a:lnTo>
                  <a:pt x="986" y="252"/>
                </a:lnTo>
                <a:lnTo>
                  <a:pt x="969" y="251"/>
                </a:lnTo>
                <a:lnTo>
                  <a:pt x="956" y="246"/>
                </a:lnTo>
                <a:lnTo>
                  <a:pt x="945" y="246"/>
                </a:lnTo>
                <a:lnTo>
                  <a:pt x="935" y="247"/>
                </a:lnTo>
                <a:lnTo>
                  <a:pt x="918" y="254"/>
                </a:lnTo>
                <a:lnTo>
                  <a:pt x="901" y="258"/>
                </a:lnTo>
                <a:lnTo>
                  <a:pt x="891" y="259"/>
                </a:lnTo>
                <a:lnTo>
                  <a:pt x="881" y="259"/>
                </a:lnTo>
                <a:lnTo>
                  <a:pt x="872" y="261"/>
                </a:lnTo>
                <a:lnTo>
                  <a:pt x="867" y="263"/>
                </a:lnTo>
                <a:lnTo>
                  <a:pt x="864" y="268"/>
                </a:lnTo>
                <a:lnTo>
                  <a:pt x="860" y="273"/>
                </a:lnTo>
                <a:lnTo>
                  <a:pt x="847" y="273"/>
                </a:lnTo>
                <a:lnTo>
                  <a:pt x="845" y="270"/>
                </a:lnTo>
                <a:lnTo>
                  <a:pt x="841" y="268"/>
                </a:lnTo>
                <a:lnTo>
                  <a:pt x="833" y="266"/>
                </a:lnTo>
                <a:lnTo>
                  <a:pt x="829" y="264"/>
                </a:lnTo>
                <a:lnTo>
                  <a:pt x="826" y="263"/>
                </a:lnTo>
                <a:lnTo>
                  <a:pt x="823" y="261"/>
                </a:lnTo>
                <a:lnTo>
                  <a:pt x="819" y="259"/>
                </a:lnTo>
                <a:lnTo>
                  <a:pt x="819" y="254"/>
                </a:lnTo>
                <a:lnTo>
                  <a:pt x="818" y="251"/>
                </a:lnTo>
                <a:lnTo>
                  <a:pt x="814" y="249"/>
                </a:lnTo>
                <a:lnTo>
                  <a:pt x="811" y="247"/>
                </a:lnTo>
                <a:lnTo>
                  <a:pt x="802" y="246"/>
                </a:lnTo>
                <a:lnTo>
                  <a:pt x="800" y="242"/>
                </a:lnTo>
                <a:lnTo>
                  <a:pt x="799" y="239"/>
                </a:lnTo>
                <a:lnTo>
                  <a:pt x="792" y="242"/>
                </a:lnTo>
                <a:lnTo>
                  <a:pt x="785" y="246"/>
                </a:lnTo>
                <a:lnTo>
                  <a:pt x="775" y="246"/>
                </a:lnTo>
                <a:lnTo>
                  <a:pt x="765" y="246"/>
                </a:lnTo>
                <a:lnTo>
                  <a:pt x="761" y="246"/>
                </a:lnTo>
                <a:lnTo>
                  <a:pt x="760" y="247"/>
                </a:lnTo>
                <a:lnTo>
                  <a:pt x="758" y="252"/>
                </a:lnTo>
                <a:lnTo>
                  <a:pt x="758" y="259"/>
                </a:lnTo>
                <a:lnTo>
                  <a:pt x="758" y="263"/>
                </a:lnTo>
                <a:lnTo>
                  <a:pt x="756" y="266"/>
                </a:lnTo>
                <a:lnTo>
                  <a:pt x="753" y="268"/>
                </a:lnTo>
                <a:lnTo>
                  <a:pt x="748" y="273"/>
                </a:lnTo>
                <a:lnTo>
                  <a:pt x="744" y="276"/>
                </a:lnTo>
                <a:lnTo>
                  <a:pt x="744" y="280"/>
                </a:lnTo>
                <a:lnTo>
                  <a:pt x="741" y="280"/>
                </a:lnTo>
                <a:lnTo>
                  <a:pt x="739" y="282"/>
                </a:lnTo>
                <a:lnTo>
                  <a:pt x="737" y="287"/>
                </a:lnTo>
                <a:lnTo>
                  <a:pt x="729" y="285"/>
                </a:lnTo>
                <a:lnTo>
                  <a:pt x="722" y="287"/>
                </a:lnTo>
                <a:lnTo>
                  <a:pt x="719" y="290"/>
                </a:lnTo>
                <a:lnTo>
                  <a:pt x="715" y="295"/>
                </a:lnTo>
                <a:lnTo>
                  <a:pt x="712" y="307"/>
                </a:lnTo>
                <a:lnTo>
                  <a:pt x="708" y="310"/>
                </a:lnTo>
                <a:lnTo>
                  <a:pt x="703" y="314"/>
                </a:lnTo>
                <a:lnTo>
                  <a:pt x="698" y="314"/>
                </a:lnTo>
                <a:lnTo>
                  <a:pt x="693" y="314"/>
                </a:lnTo>
                <a:lnTo>
                  <a:pt x="681" y="314"/>
                </a:lnTo>
                <a:lnTo>
                  <a:pt x="676" y="316"/>
                </a:lnTo>
                <a:lnTo>
                  <a:pt x="673" y="314"/>
                </a:lnTo>
                <a:lnTo>
                  <a:pt x="669" y="312"/>
                </a:lnTo>
                <a:lnTo>
                  <a:pt x="669" y="307"/>
                </a:lnTo>
                <a:lnTo>
                  <a:pt x="664" y="309"/>
                </a:lnTo>
                <a:lnTo>
                  <a:pt x="662" y="314"/>
                </a:lnTo>
                <a:lnTo>
                  <a:pt x="661" y="319"/>
                </a:lnTo>
                <a:lnTo>
                  <a:pt x="661" y="328"/>
                </a:lnTo>
                <a:lnTo>
                  <a:pt x="662" y="341"/>
                </a:lnTo>
                <a:lnTo>
                  <a:pt x="662" y="350"/>
                </a:lnTo>
                <a:lnTo>
                  <a:pt x="662" y="355"/>
                </a:lnTo>
                <a:lnTo>
                  <a:pt x="657" y="358"/>
                </a:lnTo>
                <a:lnTo>
                  <a:pt x="652" y="362"/>
                </a:lnTo>
                <a:lnTo>
                  <a:pt x="647" y="367"/>
                </a:lnTo>
                <a:lnTo>
                  <a:pt x="645" y="368"/>
                </a:lnTo>
                <a:lnTo>
                  <a:pt x="642" y="368"/>
                </a:lnTo>
                <a:lnTo>
                  <a:pt x="637" y="368"/>
                </a:lnTo>
                <a:lnTo>
                  <a:pt x="628" y="372"/>
                </a:lnTo>
                <a:lnTo>
                  <a:pt x="620" y="375"/>
                </a:lnTo>
                <a:lnTo>
                  <a:pt x="616" y="379"/>
                </a:lnTo>
                <a:lnTo>
                  <a:pt x="615" y="382"/>
                </a:lnTo>
                <a:lnTo>
                  <a:pt x="606" y="382"/>
                </a:lnTo>
                <a:lnTo>
                  <a:pt x="598" y="384"/>
                </a:lnTo>
                <a:lnTo>
                  <a:pt x="591" y="387"/>
                </a:lnTo>
                <a:lnTo>
                  <a:pt x="584" y="389"/>
                </a:lnTo>
                <a:lnTo>
                  <a:pt x="572" y="397"/>
                </a:lnTo>
                <a:lnTo>
                  <a:pt x="560" y="403"/>
                </a:lnTo>
                <a:lnTo>
                  <a:pt x="555" y="404"/>
                </a:lnTo>
                <a:lnTo>
                  <a:pt x="550" y="408"/>
                </a:lnTo>
                <a:lnTo>
                  <a:pt x="543" y="416"/>
                </a:lnTo>
                <a:lnTo>
                  <a:pt x="536" y="425"/>
                </a:lnTo>
                <a:lnTo>
                  <a:pt x="531" y="428"/>
                </a:lnTo>
                <a:lnTo>
                  <a:pt x="526" y="430"/>
                </a:lnTo>
                <a:lnTo>
                  <a:pt x="522" y="438"/>
                </a:lnTo>
                <a:lnTo>
                  <a:pt x="517" y="445"/>
                </a:lnTo>
                <a:lnTo>
                  <a:pt x="514" y="454"/>
                </a:lnTo>
                <a:lnTo>
                  <a:pt x="512" y="459"/>
                </a:lnTo>
                <a:lnTo>
                  <a:pt x="512" y="464"/>
                </a:lnTo>
                <a:lnTo>
                  <a:pt x="504" y="469"/>
                </a:lnTo>
                <a:lnTo>
                  <a:pt x="497" y="474"/>
                </a:lnTo>
                <a:lnTo>
                  <a:pt x="495" y="476"/>
                </a:lnTo>
                <a:lnTo>
                  <a:pt x="493" y="481"/>
                </a:lnTo>
                <a:lnTo>
                  <a:pt x="492" y="486"/>
                </a:lnTo>
                <a:lnTo>
                  <a:pt x="492" y="491"/>
                </a:lnTo>
                <a:lnTo>
                  <a:pt x="493" y="496"/>
                </a:lnTo>
                <a:lnTo>
                  <a:pt x="495" y="498"/>
                </a:lnTo>
                <a:lnTo>
                  <a:pt x="498" y="498"/>
                </a:lnTo>
                <a:lnTo>
                  <a:pt x="498" y="512"/>
                </a:lnTo>
                <a:lnTo>
                  <a:pt x="488" y="517"/>
                </a:lnTo>
                <a:lnTo>
                  <a:pt x="480" y="524"/>
                </a:lnTo>
                <a:lnTo>
                  <a:pt x="471" y="530"/>
                </a:lnTo>
                <a:lnTo>
                  <a:pt x="464" y="532"/>
                </a:lnTo>
                <a:lnTo>
                  <a:pt x="458" y="532"/>
                </a:lnTo>
                <a:lnTo>
                  <a:pt x="461" y="537"/>
                </a:lnTo>
                <a:lnTo>
                  <a:pt x="463" y="542"/>
                </a:lnTo>
                <a:lnTo>
                  <a:pt x="464" y="556"/>
                </a:lnTo>
                <a:lnTo>
                  <a:pt x="464" y="587"/>
                </a:lnTo>
                <a:lnTo>
                  <a:pt x="458" y="592"/>
                </a:lnTo>
                <a:lnTo>
                  <a:pt x="454" y="597"/>
                </a:lnTo>
                <a:lnTo>
                  <a:pt x="452" y="605"/>
                </a:lnTo>
                <a:lnTo>
                  <a:pt x="451" y="614"/>
                </a:lnTo>
                <a:lnTo>
                  <a:pt x="447" y="616"/>
                </a:lnTo>
                <a:lnTo>
                  <a:pt x="444" y="617"/>
                </a:lnTo>
                <a:lnTo>
                  <a:pt x="442" y="626"/>
                </a:lnTo>
                <a:lnTo>
                  <a:pt x="440" y="629"/>
                </a:lnTo>
                <a:lnTo>
                  <a:pt x="439" y="633"/>
                </a:lnTo>
                <a:lnTo>
                  <a:pt x="435" y="634"/>
                </a:lnTo>
                <a:lnTo>
                  <a:pt x="430" y="634"/>
                </a:lnTo>
                <a:lnTo>
                  <a:pt x="429" y="643"/>
                </a:lnTo>
                <a:lnTo>
                  <a:pt x="427" y="650"/>
                </a:lnTo>
                <a:lnTo>
                  <a:pt x="420" y="662"/>
                </a:lnTo>
                <a:lnTo>
                  <a:pt x="413" y="674"/>
                </a:lnTo>
                <a:lnTo>
                  <a:pt x="411" y="680"/>
                </a:lnTo>
                <a:lnTo>
                  <a:pt x="410" y="689"/>
                </a:lnTo>
                <a:lnTo>
                  <a:pt x="408" y="694"/>
                </a:lnTo>
                <a:lnTo>
                  <a:pt x="406" y="696"/>
                </a:lnTo>
                <a:lnTo>
                  <a:pt x="403" y="696"/>
                </a:lnTo>
                <a:lnTo>
                  <a:pt x="401" y="704"/>
                </a:lnTo>
                <a:lnTo>
                  <a:pt x="400" y="711"/>
                </a:lnTo>
                <a:lnTo>
                  <a:pt x="393" y="723"/>
                </a:lnTo>
                <a:lnTo>
                  <a:pt x="391" y="730"/>
                </a:lnTo>
                <a:lnTo>
                  <a:pt x="388" y="739"/>
                </a:lnTo>
                <a:lnTo>
                  <a:pt x="388" y="747"/>
                </a:lnTo>
                <a:lnTo>
                  <a:pt x="389" y="757"/>
                </a:lnTo>
                <a:lnTo>
                  <a:pt x="386" y="757"/>
                </a:lnTo>
                <a:lnTo>
                  <a:pt x="384" y="759"/>
                </a:lnTo>
                <a:lnTo>
                  <a:pt x="382" y="764"/>
                </a:lnTo>
                <a:lnTo>
                  <a:pt x="388" y="766"/>
                </a:lnTo>
                <a:lnTo>
                  <a:pt x="389" y="771"/>
                </a:lnTo>
                <a:lnTo>
                  <a:pt x="389" y="778"/>
                </a:lnTo>
                <a:lnTo>
                  <a:pt x="389" y="785"/>
                </a:lnTo>
                <a:lnTo>
                  <a:pt x="389" y="819"/>
                </a:lnTo>
                <a:lnTo>
                  <a:pt x="388" y="822"/>
                </a:lnTo>
                <a:lnTo>
                  <a:pt x="386" y="826"/>
                </a:lnTo>
                <a:lnTo>
                  <a:pt x="382" y="832"/>
                </a:lnTo>
                <a:lnTo>
                  <a:pt x="382" y="836"/>
                </a:lnTo>
                <a:lnTo>
                  <a:pt x="382" y="839"/>
                </a:lnTo>
                <a:lnTo>
                  <a:pt x="379" y="839"/>
                </a:lnTo>
                <a:lnTo>
                  <a:pt x="376" y="839"/>
                </a:lnTo>
                <a:lnTo>
                  <a:pt x="374" y="846"/>
                </a:lnTo>
                <a:lnTo>
                  <a:pt x="376" y="853"/>
                </a:lnTo>
                <a:lnTo>
                  <a:pt x="376" y="860"/>
                </a:lnTo>
                <a:lnTo>
                  <a:pt x="376" y="867"/>
                </a:lnTo>
                <a:lnTo>
                  <a:pt x="372" y="867"/>
                </a:lnTo>
                <a:lnTo>
                  <a:pt x="369" y="867"/>
                </a:lnTo>
                <a:lnTo>
                  <a:pt x="369" y="870"/>
                </a:lnTo>
                <a:lnTo>
                  <a:pt x="369" y="873"/>
                </a:lnTo>
                <a:lnTo>
                  <a:pt x="364" y="882"/>
                </a:lnTo>
                <a:lnTo>
                  <a:pt x="362" y="887"/>
                </a:lnTo>
                <a:lnTo>
                  <a:pt x="362" y="894"/>
                </a:lnTo>
                <a:lnTo>
                  <a:pt x="362" y="928"/>
                </a:lnTo>
                <a:lnTo>
                  <a:pt x="353" y="933"/>
                </a:lnTo>
                <a:lnTo>
                  <a:pt x="343" y="937"/>
                </a:lnTo>
                <a:lnTo>
                  <a:pt x="340" y="940"/>
                </a:lnTo>
                <a:lnTo>
                  <a:pt x="336" y="943"/>
                </a:lnTo>
                <a:lnTo>
                  <a:pt x="335" y="948"/>
                </a:lnTo>
                <a:lnTo>
                  <a:pt x="335" y="955"/>
                </a:lnTo>
                <a:lnTo>
                  <a:pt x="330" y="957"/>
                </a:lnTo>
                <a:lnTo>
                  <a:pt x="326" y="959"/>
                </a:lnTo>
                <a:lnTo>
                  <a:pt x="321" y="965"/>
                </a:lnTo>
                <a:lnTo>
                  <a:pt x="316" y="972"/>
                </a:lnTo>
                <a:lnTo>
                  <a:pt x="313" y="974"/>
                </a:lnTo>
                <a:lnTo>
                  <a:pt x="307" y="976"/>
                </a:lnTo>
                <a:lnTo>
                  <a:pt x="307" y="983"/>
                </a:lnTo>
                <a:lnTo>
                  <a:pt x="307" y="989"/>
                </a:lnTo>
                <a:lnTo>
                  <a:pt x="306" y="994"/>
                </a:lnTo>
                <a:lnTo>
                  <a:pt x="301" y="996"/>
                </a:lnTo>
                <a:lnTo>
                  <a:pt x="301" y="1064"/>
                </a:lnTo>
                <a:lnTo>
                  <a:pt x="297" y="1066"/>
                </a:lnTo>
                <a:lnTo>
                  <a:pt x="296" y="1069"/>
                </a:lnTo>
                <a:lnTo>
                  <a:pt x="294" y="1078"/>
                </a:lnTo>
                <a:lnTo>
                  <a:pt x="287" y="1083"/>
                </a:lnTo>
                <a:lnTo>
                  <a:pt x="284" y="1088"/>
                </a:lnTo>
                <a:lnTo>
                  <a:pt x="282" y="1097"/>
                </a:lnTo>
                <a:lnTo>
                  <a:pt x="280" y="1105"/>
                </a:lnTo>
                <a:lnTo>
                  <a:pt x="273" y="1109"/>
                </a:lnTo>
                <a:lnTo>
                  <a:pt x="268" y="1114"/>
                </a:lnTo>
                <a:lnTo>
                  <a:pt x="263" y="1119"/>
                </a:lnTo>
                <a:lnTo>
                  <a:pt x="260" y="1126"/>
                </a:lnTo>
                <a:lnTo>
                  <a:pt x="251" y="1127"/>
                </a:lnTo>
                <a:lnTo>
                  <a:pt x="246" y="1129"/>
                </a:lnTo>
                <a:lnTo>
                  <a:pt x="243" y="1134"/>
                </a:lnTo>
                <a:lnTo>
                  <a:pt x="239" y="1139"/>
                </a:lnTo>
                <a:lnTo>
                  <a:pt x="226" y="1139"/>
                </a:lnTo>
                <a:lnTo>
                  <a:pt x="224" y="1145"/>
                </a:lnTo>
                <a:lnTo>
                  <a:pt x="222" y="1146"/>
                </a:lnTo>
                <a:lnTo>
                  <a:pt x="219" y="1146"/>
                </a:lnTo>
                <a:lnTo>
                  <a:pt x="214" y="1146"/>
                </a:lnTo>
                <a:lnTo>
                  <a:pt x="210" y="1148"/>
                </a:lnTo>
                <a:lnTo>
                  <a:pt x="207" y="1150"/>
                </a:lnTo>
                <a:lnTo>
                  <a:pt x="205" y="1153"/>
                </a:lnTo>
                <a:lnTo>
                  <a:pt x="198" y="1153"/>
                </a:lnTo>
                <a:lnTo>
                  <a:pt x="193" y="1151"/>
                </a:lnTo>
                <a:lnTo>
                  <a:pt x="190" y="1148"/>
                </a:lnTo>
                <a:lnTo>
                  <a:pt x="185" y="1146"/>
                </a:lnTo>
                <a:lnTo>
                  <a:pt x="171" y="1151"/>
                </a:lnTo>
                <a:lnTo>
                  <a:pt x="156" y="1155"/>
                </a:lnTo>
                <a:lnTo>
                  <a:pt x="140" y="1156"/>
                </a:lnTo>
                <a:lnTo>
                  <a:pt x="134" y="1155"/>
                </a:lnTo>
                <a:lnTo>
                  <a:pt x="130" y="1153"/>
                </a:lnTo>
                <a:lnTo>
                  <a:pt x="125" y="1155"/>
                </a:lnTo>
                <a:lnTo>
                  <a:pt x="123" y="1160"/>
                </a:lnTo>
                <a:lnTo>
                  <a:pt x="123" y="1167"/>
                </a:lnTo>
                <a:lnTo>
                  <a:pt x="123" y="1174"/>
                </a:lnTo>
                <a:lnTo>
                  <a:pt x="108" y="1172"/>
                </a:lnTo>
                <a:lnTo>
                  <a:pt x="94" y="1168"/>
                </a:lnTo>
                <a:lnTo>
                  <a:pt x="79" y="1165"/>
                </a:lnTo>
                <a:lnTo>
                  <a:pt x="72" y="1165"/>
                </a:lnTo>
                <a:lnTo>
                  <a:pt x="62" y="1167"/>
                </a:lnTo>
                <a:lnTo>
                  <a:pt x="55" y="1167"/>
                </a:lnTo>
                <a:lnTo>
                  <a:pt x="50" y="1167"/>
                </a:lnTo>
                <a:lnTo>
                  <a:pt x="46" y="1170"/>
                </a:lnTo>
                <a:lnTo>
                  <a:pt x="45" y="1174"/>
                </a:lnTo>
                <a:lnTo>
                  <a:pt x="41" y="1177"/>
                </a:lnTo>
                <a:lnTo>
                  <a:pt x="40" y="1180"/>
                </a:lnTo>
                <a:lnTo>
                  <a:pt x="35" y="1180"/>
                </a:lnTo>
                <a:lnTo>
                  <a:pt x="28" y="1180"/>
                </a:lnTo>
                <a:lnTo>
                  <a:pt x="26" y="1185"/>
                </a:lnTo>
                <a:lnTo>
                  <a:pt x="23" y="1187"/>
                </a:lnTo>
                <a:lnTo>
                  <a:pt x="14" y="1191"/>
                </a:lnTo>
                <a:lnTo>
                  <a:pt x="5" y="1194"/>
                </a:lnTo>
                <a:lnTo>
                  <a:pt x="2" y="1196"/>
                </a:lnTo>
                <a:lnTo>
                  <a:pt x="0" y="1201"/>
                </a:lnTo>
                <a:lnTo>
                  <a:pt x="0" y="1208"/>
                </a:lnTo>
                <a:lnTo>
                  <a:pt x="2" y="1214"/>
                </a:lnTo>
                <a:lnTo>
                  <a:pt x="5" y="1226"/>
                </a:lnTo>
                <a:lnTo>
                  <a:pt x="7" y="1238"/>
                </a:lnTo>
                <a:lnTo>
                  <a:pt x="9" y="1247"/>
                </a:lnTo>
                <a:lnTo>
                  <a:pt x="7" y="1255"/>
                </a:lnTo>
                <a:lnTo>
                  <a:pt x="16" y="1255"/>
                </a:lnTo>
                <a:lnTo>
                  <a:pt x="23" y="1257"/>
                </a:lnTo>
                <a:lnTo>
                  <a:pt x="29" y="1259"/>
                </a:lnTo>
                <a:lnTo>
                  <a:pt x="35" y="1262"/>
                </a:lnTo>
                <a:lnTo>
                  <a:pt x="33" y="1269"/>
                </a:lnTo>
                <a:lnTo>
                  <a:pt x="35" y="1272"/>
                </a:lnTo>
                <a:lnTo>
                  <a:pt x="36" y="1276"/>
                </a:lnTo>
                <a:lnTo>
                  <a:pt x="40" y="1278"/>
                </a:lnTo>
                <a:lnTo>
                  <a:pt x="45" y="1283"/>
                </a:lnTo>
                <a:lnTo>
                  <a:pt x="46" y="1286"/>
                </a:lnTo>
                <a:lnTo>
                  <a:pt x="48" y="1290"/>
                </a:lnTo>
                <a:lnTo>
                  <a:pt x="60" y="1296"/>
                </a:lnTo>
                <a:lnTo>
                  <a:pt x="72" y="1303"/>
                </a:lnTo>
                <a:lnTo>
                  <a:pt x="82" y="1312"/>
                </a:lnTo>
                <a:lnTo>
                  <a:pt x="89" y="1324"/>
                </a:lnTo>
                <a:lnTo>
                  <a:pt x="101" y="1332"/>
                </a:lnTo>
                <a:lnTo>
                  <a:pt x="111" y="1343"/>
                </a:lnTo>
                <a:lnTo>
                  <a:pt x="122" y="1353"/>
                </a:lnTo>
                <a:lnTo>
                  <a:pt x="130" y="1365"/>
                </a:lnTo>
                <a:lnTo>
                  <a:pt x="135" y="1366"/>
                </a:lnTo>
                <a:lnTo>
                  <a:pt x="139" y="1370"/>
                </a:lnTo>
                <a:lnTo>
                  <a:pt x="144" y="1372"/>
                </a:lnTo>
                <a:lnTo>
                  <a:pt x="151" y="1372"/>
                </a:lnTo>
                <a:lnTo>
                  <a:pt x="151" y="1375"/>
                </a:lnTo>
                <a:lnTo>
                  <a:pt x="152" y="1377"/>
                </a:lnTo>
                <a:lnTo>
                  <a:pt x="157" y="1378"/>
                </a:lnTo>
                <a:lnTo>
                  <a:pt x="161" y="1382"/>
                </a:lnTo>
                <a:lnTo>
                  <a:pt x="163" y="1383"/>
                </a:lnTo>
                <a:lnTo>
                  <a:pt x="164" y="1385"/>
                </a:lnTo>
                <a:lnTo>
                  <a:pt x="164" y="1447"/>
                </a:lnTo>
                <a:lnTo>
                  <a:pt x="168" y="1448"/>
                </a:lnTo>
                <a:lnTo>
                  <a:pt x="171" y="1450"/>
                </a:lnTo>
                <a:lnTo>
                  <a:pt x="173" y="1459"/>
                </a:lnTo>
                <a:lnTo>
                  <a:pt x="174" y="1462"/>
                </a:lnTo>
                <a:lnTo>
                  <a:pt x="176" y="1465"/>
                </a:lnTo>
                <a:lnTo>
                  <a:pt x="180" y="1467"/>
                </a:lnTo>
                <a:lnTo>
                  <a:pt x="185" y="1467"/>
                </a:lnTo>
                <a:lnTo>
                  <a:pt x="188" y="1474"/>
                </a:lnTo>
                <a:lnTo>
                  <a:pt x="193" y="1479"/>
                </a:lnTo>
                <a:lnTo>
                  <a:pt x="198" y="1484"/>
                </a:lnTo>
                <a:lnTo>
                  <a:pt x="205" y="1487"/>
                </a:lnTo>
                <a:lnTo>
                  <a:pt x="207" y="1498"/>
                </a:lnTo>
                <a:lnTo>
                  <a:pt x="210" y="1505"/>
                </a:lnTo>
                <a:lnTo>
                  <a:pt x="215" y="1510"/>
                </a:lnTo>
                <a:lnTo>
                  <a:pt x="222" y="1515"/>
                </a:lnTo>
                <a:lnTo>
                  <a:pt x="229" y="1520"/>
                </a:lnTo>
                <a:lnTo>
                  <a:pt x="234" y="1525"/>
                </a:lnTo>
                <a:lnTo>
                  <a:pt x="238" y="1532"/>
                </a:lnTo>
                <a:lnTo>
                  <a:pt x="239" y="1542"/>
                </a:lnTo>
                <a:lnTo>
                  <a:pt x="244" y="1542"/>
                </a:lnTo>
                <a:lnTo>
                  <a:pt x="249" y="1542"/>
                </a:lnTo>
                <a:lnTo>
                  <a:pt x="255" y="1547"/>
                </a:lnTo>
                <a:lnTo>
                  <a:pt x="261" y="1551"/>
                </a:lnTo>
                <a:lnTo>
                  <a:pt x="267" y="1551"/>
                </a:lnTo>
                <a:lnTo>
                  <a:pt x="273" y="1549"/>
                </a:lnTo>
                <a:lnTo>
                  <a:pt x="277" y="1556"/>
                </a:lnTo>
                <a:lnTo>
                  <a:pt x="282" y="1563"/>
                </a:lnTo>
                <a:lnTo>
                  <a:pt x="285" y="1566"/>
                </a:lnTo>
                <a:lnTo>
                  <a:pt x="290" y="1568"/>
                </a:lnTo>
                <a:lnTo>
                  <a:pt x="296" y="1569"/>
                </a:lnTo>
                <a:lnTo>
                  <a:pt x="301" y="1569"/>
                </a:lnTo>
                <a:lnTo>
                  <a:pt x="342" y="1569"/>
                </a:lnTo>
                <a:lnTo>
                  <a:pt x="343" y="1574"/>
                </a:lnTo>
                <a:lnTo>
                  <a:pt x="347" y="1576"/>
                </a:lnTo>
                <a:lnTo>
                  <a:pt x="355" y="1580"/>
                </a:lnTo>
                <a:lnTo>
                  <a:pt x="364" y="1583"/>
                </a:lnTo>
                <a:lnTo>
                  <a:pt x="367" y="1585"/>
                </a:lnTo>
                <a:lnTo>
                  <a:pt x="369" y="1590"/>
                </a:lnTo>
                <a:lnTo>
                  <a:pt x="377" y="1586"/>
                </a:lnTo>
                <a:lnTo>
                  <a:pt x="384" y="1586"/>
                </a:lnTo>
                <a:lnTo>
                  <a:pt x="393" y="1586"/>
                </a:lnTo>
                <a:lnTo>
                  <a:pt x="400" y="1590"/>
                </a:lnTo>
                <a:lnTo>
                  <a:pt x="417" y="1593"/>
                </a:lnTo>
                <a:lnTo>
                  <a:pt x="427" y="1597"/>
                </a:lnTo>
                <a:lnTo>
                  <a:pt x="437" y="1597"/>
                </a:lnTo>
                <a:lnTo>
                  <a:pt x="435" y="1598"/>
                </a:lnTo>
                <a:lnTo>
                  <a:pt x="435" y="1600"/>
                </a:lnTo>
                <a:lnTo>
                  <a:pt x="439" y="1602"/>
                </a:lnTo>
                <a:lnTo>
                  <a:pt x="444" y="1603"/>
                </a:lnTo>
                <a:lnTo>
                  <a:pt x="444" y="1612"/>
                </a:lnTo>
                <a:lnTo>
                  <a:pt x="444" y="1620"/>
                </a:lnTo>
                <a:lnTo>
                  <a:pt x="439" y="1634"/>
                </a:lnTo>
                <a:lnTo>
                  <a:pt x="434" y="1648"/>
                </a:lnTo>
                <a:lnTo>
                  <a:pt x="430" y="1656"/>
                </a:lnTo>
                <a:lnTo>
                  <a:pt x="430" y="1665"/>
                </a:lnTo>
                <a:lnTo>
                  <a:pt x="430" y="1670"/>
                </a:lnTo>
                <a:lnTo>
                  <a:pt x="432" y="1673"/>
                </a:lnTo>
                <a:lnTo>
                  <a:pt x="434" y="1677"/>
                </a:lnTo>
                <a:lnTo>
                  <a:pt x="437" y="1678"/>
                </a:lnTo>
                <a:lnTo>
                  <a:pt x="440" y="1678"/>
                </a:lnTo>
                <a:lnTo>
                  <a:pt x="442" y="1680"/>
                </a:lnTo>
                <a:lnTo>
                  <a:pt x="444" y="1685"/>
                </a:lnTo>
                <a:lnTo>
                  <a:pt x="449" y="1689"/>
                </a:lnTo>
                <a:lnTo>
                  <a:pt x="456" y="1690"/>
                </a:lnTo>
                <a:lnTo>
                  <a:pt x="461" y="1694"/>
                </a:lnTo>
                <a:lnTo>
                  <a:pt x="463" y="1696"/>
                </a:lnTo>
                <a:lnTo>
                  <a:pt x="464" y="1699"/>
                </a:lnTo>
                <a:lnTo>
                  <a:pt x="464" y="1740"/>
                </a:lnTo>
                <a:lnTo>
                  <a:pt x="456" y="1745"/>
                </a:lnTo>
                <a:lnTo>
                  <a:pt x="446" y="1748"/>
                </a:lnTo>
                <a:lnTo>
                  <a:pt x="437" y="1753"/>
                </a:lnTo>
                <a:lnTo>
                  <a:pt x="434" y="1757"/>
                </a:lnTo>
                <a:lnTo>
                  <a:pt x="430" y="1760"/>
                </a:lnTo>
                <a:lnTo>
                  <a:pt x="425" y="1762"/>
                </a:lnTo>
                <a:lnTo>
                  <a:pt x="422" y="1765"/>
                </a:lnTo>
                <a:lnTo>
                  <a:pt x="417" y="1774"/>
                </a:lnTo>
                <a:lnTo>
                  <a:pt x="420" y="1779"/>
                </a:lnTo>
                <a:lnTo>
                  <a:pt x="427" y="1784"/>
                </a:lnTo>
                <a:lnTo>
                  <a:pt x="435" y="1786"/>
                </a:lnTo>
                <a:lnTo>
                  <a:pt x="444" y="1788"/>
                </a:lnTo>
                <a:lnTo>
                  <a:pt x="449" y="1788"/>
                </a:lnTo>
                <a:lnTo>
                  <a:pt x="454" y="1788"/>
                </a:lnTo>
                <a:lnTo>
                  <a:pt x="459" y="1783"/>
                </a:lnTo>
                <a:lnTo>
                  <a:pt x="466" y="1779"/>
                </a:lnTo>
                <a:lnTo>
                  <a:pt x="471" y="1779"/>
                </a:lnTo>
                <a:lnTo>
                  <a:pt x="478" y="1781"/>
                </a:lnTo>
                <a:lnTo>
                  <a:pt x="480" y="1786"/>
                </a:lnTo>
                <a:lnTo>
                  <a:pt x="483" y="1788"/>
                </a:lnTo>
                <a:lnTo>
                  <a:pt x="492" y="1791"/>
                </a:lnTo>
                <a:lnTo>
                  <a:pt x="500" y="1794"/>
                </a:lnTo>
                <a:lnTo>
                  <a:pt x="504" y="1796"/>
                </a:lnTo>
                <a:lnTo>
                  <a:pt x="505" y="1801"/>
                </a:lnTo>
                <a:lnTo>
                  <a:pt x="509" y="1803"/>
                </a:lnTo>
                <a:lnTo>
                  <a:pt x="512" y="1805"/>
                </a:lnTo>
                <a:lnTo>
                  <a:pt x="516" y="1806"/>
                </a:lnTo>
                <a:lnTo>
                  <a:pt x="519" y="1808"/>
                </a:lnTo>
                <a:lnTo>
                  <a:pt x="519" y="1812"/>
                </a:lnTo>
                <a:lnTo>
                  <a:pt x="521" y="1813"/>
                </a:lnTo>
                <a:lnTo>
                  <a:pt x="526" y="1815"/>
                </a:lnTo>
                <a:lnTo>
                  <a:pt x="529" y="1818"/>
                </a:lnTo>
                <a:lnTo>
                  <a:pt x="531" y="1820"/>
                </a:lnTo>
                <a:lnTo>
                  <a:pt x="533" y="1822"/>
                </a:lnTo>
                <a:lnTo>
                  <a:pt x="551" y="1820"/>
                </a:lnTo>
                <a:lnTo>
                  <a:pt x="568" y="1822"/>
                </a:lnTo>
                <a:lnTo>
                  <a:pt x="601" y="1827"/>
                </a:lnTo>
                <a:lnTo>
                  <a:pt x="611" y="1827"/>
                </a:lnTo>
                <a:lnTo>
                  <a:pt x="621" y="1829"/>
                </a:lnTo>
                <a:lnTo>
                  <a:pt x="623" y="1834"/>
                </a:lnTo>
                <a:lnTo>
                  <a:pt x="627" y="1837"/>
                </a:lnTo>
                <a:lnTo>
                  <a:pt x="632" y="1839"/>
                </a:lnTo>
                <a:lnTo>
                  <a:pt x="635" y="1842"/>
                </a:lnTo>
                <a:lnTo>
                  <a:pt x="635" y="1846"/>
                </a:lnTo>
                <a:lnTo>
                  <a:pt x="635" y="1849"/>
                </a:lnTo>
                <a:lnTo>
                  <a:pt x="638" y="1849"/>
                </a:lnTo>
                <a:lnTo>
                  <a:pt x="642" y="1849"/>
                </a:lnTo>
                <a:lnTo>
                  <a:pt x="642" y="1853"/>
                </a:lnTo>
                <a:lnTo>
                  <a:pt x="642" y="1856"/>
                </a:lnTo>
                <a:lnTo>
                  <a:pt x="645" y="1856"/>
                </a:lnTo>
                <a:lnTo>
                  <a:pt x="649" y="1856"/>
                </a:lnTo>
                <a:lnTo>
                  <a:pt x="649" y="1859"/>
                </a:lnTo>
                <a:lnTo>
                  <a:pt x="649" y="1863"/>
                </a:lnTo>
                <a:lnTo>
                  <a:pt x="652" y="1863"/>
                </a:lnTo>
                <a:lnTo>
                  <a:pt x="656" y="1863"/>
                </a:lnTo>
                <a:lnTo>
                  <a:pt x="656" y="1866"/>
                </a:lnTo>
                <a:lnTo>
                  <a:pt x="656" y="1870"/>
                </a:lnTo>
                <a:lnTo>
                  <a:pt x="657" y="1870"/>
                </a:lnTo>
                <a:lnTo>
                  <a:pt x="666" y="1875"/>
                </a:lnTo>
                <a:lnTo>
                  <a:pt x="676" y="1876"/>
                </a:lnTo>
                <a:lnTo>
                  <a:pt x="685" y="1871"/>
                </a:lnTo>
                <a:lnTo>
                  <a:pt x="691" y="1865"/>
                </a:lnTo>
                <a:lnTo>
                  <a:pt x="698" y="1858"/>
                </a:lnTo>
                <a:lnTo>
                  <a:pt x="703" y="1849"/>
                </a:lnTo>
                <a:lnTo>
                  <a:pt x="708" y="1841"/>
                </a:lnTo>
                <a:lnTo>
                  <a:pt x="714" y="1834"/>
                </a:lnTo>
                <a:lnTo>
                  <a:pt x="720" y="1825"/>
                </a:lnTo>
                <a:lnTo>
                  <a:pt x="724" y="1815"/>
                </a:lnTo>
                <a:lnTo>
                  <a:pt x="737" y="1808"/>
                </a:lnTo>
                <a:lnTo>
                  <a:pt x="751" y="1801"/>
                </a:lnTo>
                <a:lnTo>
                  <a:pt x="751" y="1796"/>
                </a:lnTo>
                <a:lnTo>
                  <a:pt x="751" y="1791"/>
                </a:lnTo>
                <a:lnTo>
                  <a:pt x="754" y="1789"/>
                </a:lnTo>
                <a:lnTo>
                  <a:pt x="756" y="1788"/>
                </a:lnTo>
                <a:lnTo>
                  <a:pt x="765" y="1784"/>
                </a:lnTo>
                <a:lnTo>
                  <a:pt x="768" y="1783"/>
                </a:lnTo>
                <a:lnTo>
                  <a:pt x="771" y="1781"/>
                </a:lnTo>
                <a:lnTo>
                  <a:pt x="777" y="1783"/>
                </a:lnTo>
                <a:lnTo>
                  <a:pt x="782" y="1788"/>
                </a:lnTo>
                <a:lnTo>
                  <a:pt x="790" y="1796"/>
                </a:lnTo>
                <a:lnTo>
                  <a:pt x="794" y="1801"/>
                </a:lnTo>
                <a:lnTo>
                  <a:pt x="799" y="1805"/>
                </a:lnTo>
                <a:lnTo>
                  <a:pt x="804" y="1808"/>
                </a:lnTo>
                <a:lnTo>
                  <a:pt x="812" y="1808"/>
                </a:lnTo>
                <a:lnTo>
                  <a:pt x="819" y="1812"/>
                </a:lnTo>
                <a:lnTo>
                  <a:pt x="828" y="1815"/>
                </a:lnTo>
                <a:lnTo>
                  <a:pt x="845" y="1815"/>
                </a:lnTo>
                <a:lnTo>
                  <a:pt x="852" y="1817"/>
                </a:lnTo>
                <a:lnTo>
                  <a:pt x="857" y="1820"/>
                </a:lnTo>
                <a:lnTo>
                  <a:pt x="858" y="1824"/>
                </a:lnTo>
                <a:lnTo>
                  <a:pt x="860" y="1825"/>
                </a:lnTo>
                <a:lnTo>
                  <a:pt x="860" y="1835"/>
                </a:lnTo>
                <a:lnTo>
                  <a:pt x="852" y="1835"/>
                </a:lnTo>
                <a:lnTo>
                  <a:pt x="843" y="1835"/>
                </a:lnTo>
                <a:lnTo>
                  <a:pt x="829" y="1839"/>
                </a:lnTo>
                <a:lnTo>
                  <a:pt x="816" y="1842"/>
                </a:lnTo>
                <a:lnTo>
                  <a:pt x="809" y="1844"/>
                </a:lnTo>
                <a:lnTo>
                  <a:pt x="799" y="1842"/>
                </a:lnTo>
                <a:lnTo>
                  <a:pt x="797" y="1851"/>
                </a:lnTo>
                <a:lnTo>
                  <a:pt x="795" y="1856"/>
                </a:lnTo>
                <a:lnTo>
                  <a:pt x="790" y="1859"/>
                </a:lnTo>
                <a:lnTo>
                  <a:pt x="785" y="1863"/>
                </a:lnTo>
                <a:lnTo>
                  <a:pt x="787" y="1876"/>
                </a:lnTo>
                <a:lnTo>
                  <a:pt x="790" y="1888"/>
                </a:lnTo>
                <a:lnTo>
                  <a:pt x="799" y="1911"/>
                </a:lnTo>
                <a:lnTo>
                  <a:pt x="804" y="1912"/>
                </a:lnTo>
                <a:lnTo>
                  <a:pt x="807" y="1917"/>
                </a:lnTo>
                <a:lnTo>
                  <a:pt x="811" y="1921"/>
                </a:lnTo>
                <a:lnTo>
                  <a:pt x="812" y="1928"/>
                </a:lnTo>
                <a:lnTo>
                  <a:pt x="816" y="1940"/>
                </a:lnTo>
                <a:lnTo>
                  <a:pt x="819" y="1952"/>
                </a:lnTo>
                <a:lnTo>
                  <a:pt x="829" y="1957"/>
                </a:lnTo>
                <a:lnTo>
                  <a:pt x="841" y="1962"/>
                </a:lnTo>
                <a:lnTo>
                  <a:pt x="845" y="1965"/>
                </a:lnTo>
                <a:lnTo>
                  <a:pt x="850" y="1958"/>
                </a:lnTo>
                <a:lnTo>
                  <a:pt x="853" y="1953"/>
                </a:lnTo>
                <a:lnTo>
                  <a:pt x="855" y="1950"/>
                </a:lnTo>
                <a:lnTo>
                  <a:pt x="864" y="1952"/>
                </a:lnTo>
                <a:lnTo>
                  <a:pt x="874" y="1952"/>
                </a:lnTo>
                <a:lnTo>
                  <a:pt x="874" y="1960"/>
                </a:lnTo>
                <a:lnTo>
                  <a:pt x="872" y="1967"/>
                </a:lnTo>
                <a:lnTo>
                  <a:pt x="869" y="1972"/>
                </a:lnTo>
                <a:lnTo>
                  <a:pt x="867" y="1979"/>
                </a:lnTo>
                <a:lnTo>
                  <a:pt x="870" y="1984"/>
                </a:lnTo>
                <a:lnTo>
                  <a:pt x="877" y="1989"/>
                </a:lnTo>
                <a:lnTo>
                  <a:pt x="886" y="1991"/>
                </a:lnTo>
                <a:lnTo>
                  <a:pt x="894" y="1992"/>
                </a:lnTo>
                <a:lnTo>
                  <a:pt x="896" y="1996"/>
                </a:lnTo>
                <a:lnTo>
                  <a:pt x="898" y="1998"/>
                </a:lnTo>
                <a:lnTo>
                  <a:pt x="904" y="1999"/>
                </a:lnTo>
                <a:lnTo>
                  <a:pt x="922" y="1999"/>
                </a:lnTo>
                <a:lnTo>
                  <a:pt x="935" y="2004"/>
                </a:lnTo>
                <a:lnTo>
                  <a:pt x="949" y="2009"/>
                </a:lnTo>
                <a:lnTo>
                  <a:pt x="962" y="2015"/>
                </a:lnTo>
                <a:lnTo>
                  <a:pt x="976" y="2020"/>
                </a:lnTo>
                <a:lnTo>
                  <a:pt x="976" y="2028"/>
                </a:lnTo>
                <a:lnTo>
                  <a:pt x="976" y="2035"/>
                </a:lnTo>
                <a:lnTo>
                  <a:pt x="974" y="2042"/>
                </a:lnTo>
                <a:lnTo>
                  <a:pt x="971" y="2047"/>
                </a:lnTo>
                <a:lnTo>
                  <a:pt x="964" y="2057"/>
                </a:lnTo>
                <a:lnTo>
                  <a:pt x="956" y="2064"/>
                </a:lnTo>
                <a:lnTo>
                  <a:pt x="947" y="2071"/>
                </a:lnTo>
                <a:lnTo>
                  <a:pt x="939" y="2079"/>
                </a:lnTo>
                <a:lnTo>
                  <a:pt x="932" y="2090"/>
                </a:lnTo>
                <a:lnTo>
                  <a:pt x="930" y="2095"/>
                </a:lnTo>
                <a:lnTo>
                  <a:pt x="928" y="2102"/>
                </a:lnTo>
                <a:lnTo>
                  <a:pt x="932" y="2107"/>
                </a:lnTo>
                <a:lnTo>
                  <a:pt x="933" y="2113"/>
                </a:lnTo>
                <a:lnTo>
                  <a:pt x="937" y="2119"/>
                </a:lnTo>
                <a:lnTo>
                  <a:pt x="939" y="2120"/>
                </a:lnTo>
                <a:lnTo>
                  <a:pt x="942" y="2122"/>
                </a:lnTo>
                <a:lnTo>
                  <a:pt x="945" y="2124"/>
                </a:lnTo>
                <a:lnTo>
                  <a:pt x="949" y="2125"/>
                </a:lnTo>
                <a:lnTo>
                  <a:pt x="957" y="2129"/>
                </a:lnTo>
                <a:lnTo>
                  <a:pt x="952" y="2132"/>
                </a:lnTo>
                <a:lnTo>
                  <a:pt x="951" y="2137"/>
                </a:lnTo>
                <a:lnTo>
                  <a:pt x="949" y="2141"/>
                </a:lnTo>
                <a:lnTo>
                  <a:pt x="949" y="2142"/>
                </a:lnTo>
                <a:lnTo>
                  <a:pt x="962" y="2144"/>
                </a:lnTo>
                <a:lnTo>
                  <a:pt x="968" y="2146"/>
                </a:lnTo>
                <a:lnTo>
                  <a:pt x="968" y="2148"/>
                </a:lnTo>
                <a:lnTo>
                  <a:pt x="969" y="2149"/>
                </a:lnTo>
                <a:lnTo>
                  <a:pt x="978" y="2148"/>
                </a:lnTo>
                <a:lnTo>
                  <a:pt x="986" y="2146"/>
                </a:lnTo>
                <a:lnTo>
                  <a:pt x="995" y="2144"/>
                </a:lnTo>
                <a:lnTo>
                  <a:pt x="1003" y="2142"/>
                </a:lnTo>
                <a:lnTo>
                  <a:pt x="1012" y="2139"/>
                </a:lnTo>
                <a:lnTo>
                  <a:pt x="1020" y="2134"/>
                </a:lnTo>
                <a:lnTo>
                  <a:pt x="1027" y="2131"/>
                </a:lnTo>
                <a:lnTo>
                  <a:pt x="1037" y="2129"/>
                </a:lnTo>
                <a:lnTo>
                  <a:pt x="1056" y="2129"/>
                </a:lnTo>
                <a:lnTo>
                  <a:pt x="1077" y="2125"/>
                </a:lnTo>
                <a:lnTo>
                  <a:pt x="1114" y="2119"/>
                </a:lnTo>
                <a:lnTo>
                  <a:pt x="1131" y="2115"/>
                </a:lnTo>
                <a:lnTo>
                  <a:pt x="1149" y="2115"/>
                </a:lnTo>
                <a:lnTo>
                  <a:pt x="1157" y="2117"/>
                </a:lnTo>
                <a:lnTo>
                  <a:pt x="1166" y="2120"/>
                </a:lnTo>
                <a:lnTo>
                  <a:pt x="1174" y="2124"/>
                </a:lnTo>
                <a:lnTo>
                  <a:pt x="1181" y="2129"/>
                </a:lnTo>
                <a:lnTo>
                  <a:pt x="1186" y="2129"/>
                </a:lnTo>
                <a:lnTo>
                  <a:pt x="1191" y="2129"/>
                </a:lnTo>
                <a:lnTo>
                  <a:pt x="1196" y="2124"/>
                </a:lnTo>
                <a:lnTo>
                  <a:pt x="1203" y="2120"/>
                </a:lnTo>
                <a:lnTo>
                  <a:pt x="1208" y="2120"/>
                </a:lnTo>
                <a:lnTo>
                  <a:pt x="1215" y="2122"/>
                </a:lnTo>
                <a:lnTo>
                  <a:pt x="1234" y="2131"/>
                </a:lnTo>
                <a:lnTo>
                  <a:pt x="1244" y="2134"/>
                </a:lnTo>
                <a:lnTo>
                  <a:pt x="1256" y="2136"/>
                </a:lnTo>
                <a:lnTo>
                  <a:pt x="1270" y="2136"/>
                </a:lnTo>
                <a:lnTo>
                  <a:pt x="1282" y="2136"/>
                </a:lnTo>
                <a:lnTo>
                  <a:pt x="1304" y="2139"/>
                </a:lnTo>
                <a:lnTo>
                  <a:pt x="1324" y="2144"/>
                </a:lnTo>
                <a:lnTo>
                  <a:pt x="1345" y="2149"/>
                </a:lnTo>
                <a:lnTo>
                  <a:pt x="1363" y="2149"/>
                </a:lnTo>
                <a:lnTo>
                  <a:pt x="1358" y="2141"/>
                </a:lnTo>
                <a:lnTo>
                  <a:pt x="1351" y="2132"/>
                </a:lnTo>
                <a:lnTo>
                  <a:pt x="1355" y="2136"/>
                </a:lnTo>
                <a:lnTo>
                  <a:pt x="1413" y="2136"/>
                </a:lnTo>
                <a:lnTo>
                  <a:pt x="1423" y="2132"/>
                </a:lnTo>
                <a:lnTo>
                  <a:pt x="1432" y="2125"/>
                </a:lnTo>
                <a:lnTo>
                  <a:pt x="1447" y="2112"/>
                </a:lnTo>
                <a:lnTo>
                  <a:pt x="1462" y="2098"/>
                </a:lnTo>
                <a:lnTo>
                  <a:pt x="1471" y="2093"/>
                </a:lnTo>
                <a:lnTo>
                  <a:pt x="1481" y="2088"/>
                </a:lnTo>
                <a:lnTo>
                  <a:pt x="1496" y="2090"/>
                </a:lnTo>
                <a:lnTo>
                  <a:pt x="1510" y="2093"/>
                </a:lnTo>
                <a:lnTo>
                  <a:pt x="1524" y="2096"/>
                </a:lnTo>
                <a:lnTo>
                  <a:pt x="1536" y="2102"/>
                </a:lnTo>
                <a:lnTo>
                  <a:pt x="1539" y="2102"/>
                </a:lnTo>
                <a:lnTo>
                  <a:pt x="1541" y="2100"/>
                </a:lnTo>
                <a:lnTo>
                  <a:pt x="1542" y="2095"/>
                </a:lnTo>
                <a:lnTo>
                  <a:pt x="1556" y="2095"/>
                </a:lnTo>
                <a:lnTo>
                  <a:pt x="1558" y="2090"/>
                </a:lnTo>
                <a:lnTo>
                  <a:pt x="1559" y="2088"/>
                </a:lnTo>
                <a:lnTo>
                  <a:pt x="1563" y="2088"/>
                </a:lnTo>
                <a:lnTo>
                  <a:pt x="1571" y="2088"/>
                </a:lnTo>
                <a:lnTo>
                  <a:pt x="1578" y="2086"/>
                </a:lnTo>
                <a:lnTo>
                  <a:pt x="1583" y="2083"/>
                </a:lnTo>
                <a:lnTo>
                  <a:pt x="1590" y="2081"/>
                </a:lnTo>
                <a:lnTo>
                  <a:pt x="1611" y="2079"/>
                </a:lnTo>
                <a:lnTo>
                  <a:pt x="1633" y="2081"/>
                </a:lnTo>
                <a:lnTo>
                  <a:pt x="1657" y="2081"/>
                </a:lnTo>
                <a:lnTo>
                  <a:pt x="1679" y="2081"/>
                </a:lnTo>
                <a:lnTo>
                  <a:pt x="1688" y="2083"/>
                </a:lnTo>
                <a:lnTo>
                  <a:pt x="1710" y="2090"/>
                </a:lnTo>
                <a:lnTo>
                  <a:pt x="1740" y="2102"/>
                </a:lnTo>
                <a:lnTo>
                  <a:pt x="1754" y="2095"/>
                </a:lnTo>
                <a:lnTo>
                  <a:pt x="1768" y="2088"/>
                </a:lnTo>
                <a:lnTo>
                  <a:pt x="1776" y="2088"/>
                </a:lnTo>
                <a:lnTo>
                  <a:pt x="1781" y="2088"/>
                </a:lnTo>
                <a:lnTo>
                  <a:pt x="1781" y="2085"/>
                </a:lnTo>
                <a:lnTo>
                  <a:pt x="1781" y="2081"/>
                </a:lnTo>
                <a:lnTo>
                  <a:pt x="1787" y="2081"/>
                </a:lnTo>
                <a:lnTo>
                  <a:pt x="1792" y="2081"/>
                </a:lnTo>
                <a:lnTo>
                  <a:pt x="1795" y="2081"/>
                </a:lnTo>
                <a:lnTo>
                  <a:pt x="1797" y="2079"/>
                </a:lnTo>
                <a:lnTo>
                  <a:pt x="1798" y="2074"/>
                </a:lnTo>
                <a:lnTo>
                  <a:pt x="1800" y="2069"/>
                </a:lnTo>
                <a:lnTo>
                  <a:pt x="1802" y="2067"/>
                </a:lnTo>
                <a:lnTo>
                  <a:pt x="1810" y="2066"/>
                </a:lnTo>
                <a:lnTo>
                  <a:pt x="1821" y="2066"/>
                </a:lnTo>
                <a:lnTo>
                  <a:pt x="1826" y="2064"/>
                </a:lnTo>
                <a:lnTo>
                  <a:pt x="1829" y="2062"/>
                </a:lnTo>
                <a:lnTo>
                  <a:pt x="1834" y="2059"/>
                </a:lnTo>
                <a:lnTo>
                  <a:pt x="1836" y="2054"/>
                </a:lnTo>
                <a:lnTo>
                  <a:pt x="1843" y="2050"/>
                </a:lnTo>
                <a:lnTo>
                  <a:pt x="1850" y="2047"/>
                </a:lnTo>
                <a:lnTo>
                  <a:pt x="1853" y="2047"/>
                </a:lnTo>
                <a:lnTo>
                  <a:pt x="1856" y="2047"/>
                </a:lnTo>
                <a:lnTo>
                  <a:pt x="1856" y="2044"/>
                </a:lnTo>
                <a:lnTo>
                  <a:pt x="1856" y="2040"/>
                </a:lnTo>
                <a:lnTo>
                  <a:pt x="1865" y="2035"/>
                </a:lnTo>
                <a:lnTo>
                  <a:pt x="1870" y="2033"/>
                </a:lnTo>
                <a:lnTo>
                  <a:pt x="1877" y="2033"/>
                </a:lnTo>
                <a:lnTo>
                  <a:pt x="1877" y="2025"/>
                </a:lnTo>
                <a:lnTo>
                  <a:pt x="1879" y="2018"/>
                </a:lnTo>
                <a:lnTo>
                  <a:pt x="1882" y="2015"/>
                </a:lnTo>
                <a:lnTo>
                  <a:pt x="1891" y="2013"/>
                </a:lnTo>
                <a:lnTo>
                  <a:pt x="1891" y="2003"/>
                </a:lnTo>
                <a:lnTo>
                  <a:pt x="1892" y="1994"/>
                </a:lnTo>
                <a:lnTo>
                  <a:pt x="1896" y="1987"/>
                </a:lnTo>
                <a:lnTo>
                  <a:pt x="1899" y="1981"/>
                </a:lnTo>
                <a:lnTo>
                  <a:pt x="1908" y="1969"/>
                </a:lnTo>
                <a:lnTo>
                  <a:pt x="1909" y="1960"/>
                </a:lnTo>
                <a:lnTo>
                  <a:pt x="1911" y="1952"/>
                </a:lnTo>
                <a:lnTo>
                  <a:pt x="1916" y="1950"/>
                </a:lnTo>
                <a:lnTo>
                  <a:pt x="1919" y="1946"/>
                </a:lnTo>
                <a:lnTo>
                  <a:pt x="1925" y="1938"/>
                </a:lnTo>
                <a:lnTo>
                  <a:pt x="1928" y="1938"/>
                </a:lnTo>
                <a:lnTo>
                  <a:pt x="1931" y="1938"/>
                </a:lnTo>
                <a:lnTo>
                  <a:pt x="1931" y="1934"/>
                </a:lnTo>
                <a:lnTo>
                  <a:pt x="1931" y="1931"/>
                </a:lnTo>
                <a:lnTo>
                  <a:pt x="1935" y="1931"/>
                </a:lnTo>
                <a:lnTo>
                  <a:pt x="1938" y="1931"/>
                </a:lnTo>
                <a:lnTo>
                  <a:pt x="1938" y="1928"/>
                </a:lnTo>
                <a:lnTo>
                  <a:pt x="1938" y="1924"/>
                </a:lnTo>
                <a:lnTo>
                  <a:pt x="1945" y="1921"/>
                </a:lnTo>
                <a:lnTo>
                  <a:pt x="1954" y="1917"/>
                </a:lnTo>
                <a:lnTo>
                  <a:pt x="1962" y="1912"/>
                </a:lnTo>
                <a:lnTo>
                  <a:pt x="1964" y="1909"/>
                </a:lnTo>
                <a:lnTo>
                  <a:pt x="1966" y="1904"/>
                </a:lnTo>
                <a:lnTo>
                  <a:pt x="1995" y="1887"/>
                </a:lnTo>
                <a:lnTo>
                  <a:pt x="2008" y="1878"/>
                </a:lnTo>
                <a:lnTo>
                  <a:pt x="2025" y="1871"/>
                </a:lnTo>
                <a:lnTo>
                  <a:pt x="2025" y="1873"/>
                </a:lnTo>
                <a:lnTo>
                  <a:pt x="2018" y="1880"/>
                </a:lnTo>
                <a:lnTo>
                  <a:pt x="2015" y="1883"/>
                </a:lnTo>
                <a:lnTo>
                  <a:pt x="2015" y="1887"/>
                </a:lnTo>
                <a:lnTo>
                  <a:pt x="2015" y="1890"/>
                </a:lnTo>
                <a:lnTo>
                  <a:pt x="2037" y="1878"/>
                </a:lnTo>
                <a:lnTo>
                  <a:pt x="2051" y="1873"/>
                </a:lnTo>
                <a:lnTo>
                  <a:pt x="2068" y="1870"/>
                </a:lnTo>
                <a:lnTo>
                  <a:pt x="2073" y="1868"/>
                </a:lnTo>
                <a:lnTo>
                  <a:pt x="2078" y="1866"/>
                </a:lnTo>
                <a:lnTo>
                  <a:pt x="2107" y="1851"/>
                </a:lnTo>
                <a:lnTo>
                  <a:pt x="2138" y="1835"/>
                </a:lnTo>
                <a:lnTo>
                  <a:pt x="2170" y="1818"/>
                </a:lnTo>
                <a:lnTo>
                  <a:pt x="2204" y="1805"/>
                </a:lnTo>
                <a:lnTo>
                  <a:pt x="2215" y="1800"/>
                </a:lnTo>
                <a:lnTo>
                  <a:pt x="2225" y="1794"/>
                </a:lnTo>
                <a:lnTo>
                  <a:pt x="2233" y="1794"/>
                </a:lnTo>
                <a:lnTo>
                  <a:pt x="2239" y="1791"/>
                </a:lnTo>
                <a:lnTo>
                  <a:pt x="2244" y="1789"/>
                </a:lnTo>
                <a:lnTo>
                  <a:pt x="2252" y="1788"/>
                </a:lnTo>
                <a:lnTo>
                  <a:pt x="2300" y="1788"/>
                </a:lnTo>
                <a:lnTo>
                  <a:pt x="2300" y="1791"/>
                </a:lnTo>
                <a:lnTo>
                  <a:pt x="2302" y="1793"/>
                </a:lnTo>
                <a:lnTo>
                  <a:pt x="2307" y="1794"/>
                </a:lnTo>
                <a:lnTo>
                  <a:pt x="2314" y="1794"/>
                </a:lnTo>
                <a:lnTo>
                  <a:pt x="2320" y="1794"/>
                </a:lnTo>
                <a:lnTo>
                  <a:pt x="2343" y="1800"/>
                </a:lnTo>
                <a:lnTo>
                  <a:pt x="2355" y="1801"/>
                </a:lnTo>
                <a:lnTo>
                  <a:pt x="2368" y="1801"/>
                </a:lnTo>
                <a:lnTo>
                  <a:pt x="2390" y="1796"/>
                </a:lnTo>
                <a:lnTo>
                  <a:pt x="2402" y="1794"/>
                </a:lnTo>
                <a:lnTo>
                  <a:pt x="2416" y="1794"/>
                </a:lnTo>
                <a:lnTo>
                  <a:pt x="2424" y="1796"/>
                </a:lnTo>
                <a:lnTo>
                  <a:pt x="2431" y="1800"/>
                </a:lnTo>
                <a:lnTo>
                  <a:pt x="2443" y="1808"/>
                </a:lnTo>
                <a:lnTo>
                  <a:pt x="2452" y="1808"/>
                </a:lnTo>
                <a:lnTo>
                  <a:pt x="2459" y="1810"/>
                </a:lnTo>
                <a:lnTo>
                  <a:pt x="2465" y="1812"/>
                </a:lnTo>
                <a:lnTo>
                  <a:pt x="2470" y="1815"/>
                </a:lnTo>
                <a:lnTo>
                  <a:pt x="2472" y="1810"/>
                </a:lnTo>
                <a:lnTo>
                  <a:pt x="2477" y="1808"/>
                </a:lnTo>
                <a:lnTo>
                  <a:pt x="2484" y="1808"/>
                </a:lnTo>
                <a:lnTo>
                  <a:pt x="2491" y="1808"/>
                </a:lnTo>
                <a:lnTo>
                  <a:pt x="2525" y="1808"/>
                </a:lnTo>
                <a:lnTo>
                  <a:pt x="2552" y="1863"/>
                </a:lnTo>
                <a:lnTo>
                  <a:pt x="2561" y="1865"/>
                </a:lnTo>
                <a:lnTo>
                  <a:pt x="2564" y="1866"/>
                </a:lnTo>
                <a:lnTo>
                  <a:pt x="2566" y="1870"/>
                </a:lnTo>
                <a:lnTo>
                  <a:pt x="2574" y="1871"/>
                </a:lnTo>
                <a:lnTo>
                  <a:pt x="2578" y="1873"/>
                </a:lnTo>
                <a:lnTo>
                  <a:pt x="2580" y="1876"/>
                </a:lnTo>
                <a:lnTo>
                  <a:pt x="2597" y="1876"/>
                </a:lnTo>
                <a:lnTo>
                  <a:pt x="2614" y="1876"/>
                </a:lnTo>
                <a:lnTo>
                  <a:pt x="2627" y="1873"/>
                </a:lnTo>
                <a:lnTo>
                  <a:pt x="2641" y="1870"/>
                </a:lnTo>
                <a:lnTo>
                  <a:pt x="2667" y="1870"/>
                </a:lnTo>
                <a:lnTo>
                  <a:pt x="2692" y="1870"/>
                </a:lnTo>
                <a:lnTo>
                  <a:pt x="2718" y="1868"/>
                </a:lnTo>
                <a:lnTo>
                  <a:pt x="2737" y="1870"/>
                </a:lnTo>
                <a:lnTo>
                  <a:pt x="2740" y="1871"/>
                </a:lnTo>
                <a:lnTo>
                  <a:pt x="2744" y="1873"/>
                </a:lnTo>
                <a:lnTo>
                  <a:pt x="2747" y="1875"/>
                </a:lnTo>
                <a:lnTo>
                  <a:pt x="2750" y="1876"/>
                </a:lnTo>
                <a:lnTo>
                  <a:pt x="2750" y="1870"/>
                </a:lnTo>
                <a:lnTo>
                  <a:pt x="2754" y="1870"/>
                </a:lnTo>
                <a:lnTo>
                  <a:pt x="2757" y="1870"/>
                </a:lnTo>
                <a:lnTo>
                  <a:pt x="2757" y="1863"/>
                </a:lnTo>
                <a:lnTo>
                  <a:pt x="2757" y="1856"/>
                </a:lnTo>
                <a:lnTo>
                  <a:pt x="2757" y="1849"/>
                </a:lnTo>
                <a:lnTo>
                  <a:pt x="2761" y="1839"/>
                </a:lnTo>
                <a:lnTo>
                  <a:pt x="2766" y="1832"/>
                </a:lnTo>
                <a:lnTo>
                  <a:pt x="2771" y="1822"/>
                </a:lnTo>
                <a:lnTo>
                  <a:pt x="2773" y="1815"/>
                </a:lnTo>
                <a:lnTo>
                  <a:pt x="2771" y="1810"/>
                </a:lnTo>
                <a:lnTo>
                  <a:pt x="2769" y="1803"/>
                </a:lnTo>
                <a:lnTo>
                  <a:pt x="2764" y="1798"/>
                </a:lnTo>
                <a:lnTo>
                  <a:pt x="2764" y="1793"/>
                </a:lnTo>
                <a:lnTo>
                  <a:pt x="2764" y="1788"/>
                </a:lnTo>
                <a:lnTo>
                  <a:pt x="2762" y="1781"/>
                </a:lnTo>
                <a:lnTo>
                  <a:pt x="2762" y="1776"/>
                </a:lnTo>
                <a:lnTo>
                  <a:pt x="2766" y="1771"/>
                </a:lnTo>
                <a:lnTo>
                  <a:pt x="2767" y="1767"/>
                </a:lnTo>
                <a:lnTo>
                  <a:pt x="2773" y="1762"/>
                </a:lnTo>
                <a:lnTo>
                  <a:pt x="2776" y="1759"/>
                </a:lnTo>
                <a:lnTo>
                  <a:pt x="2778" y="1753"/>
                </a:lnTo>
                <a:lnTo>
                  <a:pt x="2776" y="1750"/>
                </a:lnTo>
                <a:lnTo>
                  <a:pt x="2774" y="1747"/>
                </a:lnTo>
                <a:lnTo>
                  <a:pt x="2769" y="1742"/>
                </a:lnTo>
                <a:lnTo>
                  <a:pt x="2766" y="1740"/>
                </a:lnTo>
                <a:lnTo>
                  <a:pt x="2764" y="1736"/>
                </a:lnTo>
                <a:lnTo>
                  <a:pt x="2762" y="1733"/>
                </a:lnTo>
                <a:lnTo>
                  <a:pt x="2764" y="1726"/>
                </a:lnTo>
                <a:lnTo>
                  <a:pt x="2761" y="1724"/>
                </a:lnTo>
                <a:lnTo>
                  <a:pt x="2759" y="1723"/>
                </a:lnTo>
                <a:lnTo>
                  <a:pt x="2757" y="1716"/>
                </a:lnTo>
                <a:lnTo>
                  <a:pt x="2755" y="1709"/>
                </a:lnTo>
                <a:lnTo>
                  <a:pt x="2754" y="1707"/>
                </a:lnTo>
                <a:lnTo>
                  <a:pt x="2750" y="1706"/>
                </a:lnTo>
                <a:lnTo>
                  <a:pt x="2750" y="1658"/>
                </a:lnTo>
                <a:lnTo>
                  <a:pt x="2749" y="1656"/>
                </a:lnTo>
                <a:lnTo>
                  <a:pt x="2747" y="1655"/>
                </a:lnTo>
                <a:lnTo>
                  <a:pt x="2744" y="1651"/>
                </a:lnTo>
                <a:lnTo>
                  <a:pt x="2738" y="1649"/>
                </a:lnTo>
                <a:lnTo>
                  <a:pt x="2737" y="1648"/>
                </a:lnTo>
                <a:lnTo>
                  <a:pt x="2737" y="1644"/>
                </a:lnTo>
                <a:lnTo>
                  <a:pt x="2737" y="1641"/>
                </a:lnTo>
                <a:lnTo>
                  <a:pt x="2737" y="1638"/>
                </a:lnTo>
                <a:lnTo>
                  <a:pt x="2737" y="1634"/>
                </a:lnTo>
                <a:lnTo>
                  <a:pt x="2737" y="1631"/>
                </a:lnTo>
                <a:lnTo>
                  <a:pt x="2733" y="1629"/>
                </a:lnTo>
                <a:lnTo>
                  <a:pt x="2728" y="1629"/>
                </a:lnTo>
                <a:lnTo>
                  <a:pt x="2723" y="1629"/>
                </a:lnTo>
                <a:lnTo>
                  <a:pt x="2723" y="1627"/>
                </a:lnTo>
                <a:lnTo>
                  <a:pt x="2723" y="1624"/>
                </a:lnTo>
                <a:lnTo>
                  <a:pt x="2725" y="1619"/>
                </a:lnTo>
                <a:lnTo>
                  <a:pt x="2726" y="1617"/>
                </a:lnTo>
                <a:lnTo>
                  <a:pt x="2730" y="1617"/>
                </a:lnTo>
                <a:lnTo>
                  <a:pt x="2750" y="1576"/>
                </a:lnTo>
                <a:lnTo>
                  <a:pt x="2752" y="1564"/>
                </a:lnTo>
                <a:lnTo>
                  <a:pt x="2755" y="1556"/>
                </a:lnTo>
                <a:lnTo>
                  <a:pt x="2762" y="1547"/>
                </a:lnTo>
                <a:lnTo>
                  <a:pt x="2766" y="1544"/>
                </a:lnTo>
                <a:lnTo>
                  <a:pt x="2771" y="1542"/>
                </a:lnTo>
                <a:lnTo>
                  <a:pt x="2774" y="1520"/>
                </a:lnTo>
                <a:lnTo>
                  <a:pt x="2779" y="1499"/>
                </a:lnTo>
                <a:lnTo>
                  <a:pt x="2786" y="1481"/>
                </a:lnTo>
                <a:lnTo>
                  <a:pt x="2791" y="1460"/>
                </a:lnTo>
                <a:lnTo>
                  <a:pt x="2793" y="1455"/>
                </a:lnTo>
                <a:lnTo>
                  <a:pt x="2795" y="1453"/>
                </a:lnTo>
                <a:lnTo>
                  <a:pt x="2798" y="1453"/>
                </a:lnTo>
                <a:lnTo>
                  <a:pt x="2798" y="1445"/>
                </a:lnTo>
                <a:lnTo>
                  <a:pt x="2800" y="1438"/>
                </a:lnTo>
                <a:lnTo>
                  <a:pt x="2803" y="1433"/>
                </a:lnTo>
                <a:lnTo>
                  <a:pt x="2805" y="1426"/>
                </a:lnTo>
                <a:lnTo>
                  <a:pt x="2807" y="1421"/>
                </a:lnTo>
                <a:lnTo>
                  <a:pt x="2808" y="1419"/>
                </a:lnTo>
                <a:lnTo>
                  <a:pt x="2812" y="1419"/>
                </a:lnTo>
                <a:lnTo>
                  <a:pt x="2815" y="1414"/>
                </a:lnTo>
                <a:lnTo>
                  <a:pt x="2819" y="1409"/>
                </a:lnTo>
                <a:lnTo>
                  <a:pt x="2822" y="1406"/>
                </a:lnTo>
                <a:lnTo>
                  <a:pt x="2825" y="1399"/>
                </a:lnTo>
                <a:lnTo>
                  <a:pt x="2827" y="1394"/>
                </a:lnTo>
                <a:lnTo>
                  <a:pt x="2829" y="1392"/>
                </a:lnTo>
                <a:lnTo>
                  <a:pt x="2832" y="1392"/>
                </a:lnTo>
                <a:lnTo>
                  <a:pt x="2832" y="1385"/>
                </a:lnTo>
                <a:lnTo>
                  <a:pt x="2842" y="1383"/>
                </a:lnTo>
                <a:lnTo>
                  <a:pt x="2851" y="1380"/>
                </a:lnTo>
                <a:lnTo>
                  <a:pt x="2858" y="1375"/>
                </a:lnTo>
                <a:lnTo>
                  <a:pt x="2866" y="1372"/>
                </a:lnTo>
                <a:lnTo>
                  <a:pt x="2873" y="1372"/>
                </a:lnTo>
                <a:lnTo>
                  <a:pt x="2878" y="1372"/>
                </a:lnTo>
                <a:lnTo>
                  <a:pt x="2880" y="1372"/>
                </a:lnTo>
                <a:lnTo>
                  <a:pt x="2880" y="1365"/>
                </a:lnTo>
                <a:lnTo>
                  <a:pt x="2885" y="1365"/>
                </a:lnTo>
                <a:lnTo>
                  <a:pt x="2890" y="1365"/>
                </a:lnTo>
                <a:lnTo>
                  <a:pt x="2895" y="1365"/>
                </a:lnTo>
                <a:lnTo>
                  <a:pt x="2900" y="1365"/>
                </a:lnTo>
                <a:lnTo>
                  <a:pt x="2902" y="1361"/>
                </a:lnTo>
                <a:lnTo>
                  <a:pt x="2906" y="1360"/>
                </a:lnTo>
                <a:lnTo>
                  <a:pt x="2914" y="1358"/>
                </a:lnTo>
                <a:lnTo>
                  <a:pt x="2917" y="1356"/>
                </a:lnTo>
                <a:lnTo>
                  <a:pt x="2921" y="1354"/>
                </a:lnTo>
                <a:lnTo>
                  <a:pt x="2923" y="1353"/>
                </a:lnTo>
                <a:lnTo>
                  <a:pt x="2928" y="1351"/>
                </a:lnTo>
                <a:lnTo>
                  <a:pt x="2941" y="1344"/>
                </a:lnTo>
                <a:lnTo>
                  <a:pt x="2955" y="1337"/>
                </a:lnTo>
                <a:lnTo>
                  <a:pt x="2955" y="1320"/>
                </a:lnTo>
                <a:lnTo>
                  <a:pt x="2953" y="1313"/>
                </a:lnTo>
                <a:lnTo>
                  <a:pt x="2952" y="1312"/>
                </a:lnTo>
                <a:lnTo>
                  <a:pt x="2948" y="1310"/>
                </a:lnTo>
                <a:lnTo>
                  <a:pt x="2950" y="1307"/>
                </a:lnTo>
                <a:lnTo>
                  <a:pt x="2952" y="1305"/>
                </a:lnTo>
                <a:lnTo>
                  <a:pt x="2958" y="1303"/>
                </a:lnTo>
                <a:lnTo>
                  <a:pt x="2965" y="1302"/>
                </a:lnTo>
                <a:lnTo>
                  <a:pt x="2967" y="1300"/>
                </a:lnTo>
                <a:lnTo>
                  <a:pt x="2969" y="1296"/>
                </a:lnTo>
                <a:lnTo>
                  <a:pt x="2965" y="1296"/>
                </a:lnTo>
                <a:lnTo>
                  <a:pt x="2970" y="1291"/>
                </a:lnTo>
                <a:lnTo>
                  <a:pt x="2972" y="1288"/>
                </a:lnTo>
                <a:lnTo>
                  <a:pt x="2972" y="1284"/>
                </a:lnTo>
                <a:lnTo>
                  <a:pt x="2975" y="1274"/>
                </a:lnTo>
                <a:lnTo>
                  <a:pt x="2977" y="1271"/>
                </a:lnTo>
                <a:lnTo>
                  <a:pt x="2982" y="1269"/>
                </a:lnTo>
                <a:lnTo>
                  <a:pt x="2979" y="1255"/>
                </a:lnTo>
                <a:lnTo>
                  <a:pt x="2975" y="1242"/>
                </a:lnTo>
                <a:lnTo>
                  <a:pt x="2975" y="1225"/>
                </a:lnTo>
                <a:lnTo>
                  <a:pt x="2975" y="1208"/>
                </a:lnTo>
                <a:close/>
                <a:moveTo>
                  <a:pt x="981" y="2018"/>
                </a:moveTo>
                <a:lnTo>
                  <a:pt x="980" y="2018"/>
                </a:lnTo>
                <a:lnTo>
                  <a:pt x="981" y="2018"/>
                </a:lnTo>
                <a:close/>
                <a:moveTo>
                  <a:pt x="2006" y="1760"/>
                </a:moveTo>
                <a:lnTo>
                  <a:pt x="2005" y="1760"/>
                </a:lnTo>
                <a:lnTo>
                  <a:pt x="2006" y="1760"/>
                </a:lnTo>
                <a:close/>
                <a:moveTo>
                  <a:pt x="2791" y="1426"/>
                </a:moveTo>
                <a:lnTo>
                  <a:pt x="2790" y="1430"/>
                </a:lnTo>
                <a:lnTo>
                  <a:pt x="2788" y="1433"/>
                </a:lnTo>
                <a:lnTo>
                  <a:pt x="2784" y="1436"/>
                </a:lnTo>
                <a:lnTo>
                  <a:pt x="2784" y="1440"/>
                </a:lnTo>
                <a:lnTo>
                  <a:pt x="2784" y="1447"/>
                </a:lnTo>
                <a:lnTo>
                  <a:pt x="2784" y="1452"/>
                </a:lnTo>
                <a:lnTo>
                  <a:pt x="2781" y="1455"/>
                </a:lnTo>
                <a:lnTo>
                  <a:pt x="2778" y="1457"/>
                </a:lnTo>
                <a:lnTo>
                  <a:pt x="2774" y="1460"/>
                </a:lnTo>
                <a:lnTo>
                  <a:pt x="2771" y="1462"/>
                </a:lnTo>
                <a:lnTo>
                  <a:pt x="2771" y="1467"/>
                </a:lnTo>
                <a:lnTo>
                  <a:pt x="2771" y="1474"/>
                </a:lnTo>
                <a:lnTo>
                  <a:pt x="2769" y="1479"/>
                </a:lnTo>
                <a:lnTo>
                  <a:pt x="2767" y="1481"/>
                </a:lnTo>
                <a:lnTo>
                  <a:pt x="2764" y="1481"/>
                </a:lnTo>
                <a:lnTo>
                  <a:pt x="2762" y="1486"/>
                </a:lnTo>
                <a:lnTo>
                  <a:pt x="2761" y="1487"/>
                </a:lnTo>
                <a:lnTo>
                  <a:pt x="2759" y="1491"/>
                </a:lnTo>
                <a:lnTo>
                  <a:pt x="2757" y="1494"/>
                </a:lnTo>
                <a:lnTo>
                  <a:pt x="2755" y="1498"/>
                </a:lnTo>
                <a:lnTo>
                  <a:pt x="2752" y="1499"/>
                </a:lnTo>
                <a:lnTo>
                  <a:pt x="2749" y="1501"/>
                </a:lnTo>
                <a:lnTo>
                  <a:pt x="2744" y="1501"/>
                </a:lnTo>
                <a:lnTo>
                  <a:pt x="2744" y="1494"/>
                </a:lnTo>
                <a:lnTo>
                  <a:pt x="2740" y="1493"/>
                </a:lnTo>
                <a:lnTo>
                  <a:pt x="2738" y="1489"/>
                </a:lnTo>
                <a:lnTo>
                  <a:pt x="2740" y="1486"/>
                </a:lnTo>
                <a:lnTo>
                  <a:pt x="2744" y="1481"/>
                </a:lnTo>
                <a:lnTo>
                  <a:pt x="2744" y="1474"/>
                </a:lnTo>
                <a:lnTo>
                  <a:pt x="2738" y="1465"/>
                </a:lnTo>
                <a:lnTo>
                  <a:pt x="2737" y="1460"/>
                </a:lnTo>
                <a:lnTo>
                  <a:pt x="2737" y="1453"/>
                </a:lnTo>
                <a:lnTo>
                  <a:pt x="2737" y="1447"/>
                </a:lnTo>
                <a:lnTo>
                  <a:pt x="2730" y="1447"/>
                </a:lnTo>
                <a:lnTo>
                  <a:pt x="2730" y="1440"/>
                </a:lnTo>
                <a:lnTo>
                  <a:pt x="2733" y="1433"/>
                </a:lnTo>
                <a:lnTo>
                  <a:pt x="2738" y="1430"/>
                </a:lnTo>
                <a:lnTo>
                  <a:pt x="2744" y="1426"/>
                </a:lnTo>
                <a:lnTo>
                  <a:pt x="2747" y="1419"/>
                </a:lnTo>
                <a:lnTo>
                  <a:pt x="2752" y="1414"/>
                </a:lnTo>
                <a:lnTo>
                  <a:pt x="2761" y="1412"/>
                </a:lnTo>
                <a:lnTo>
                  <a:pt x="2771" y="1412"/>
                </a:lnTo>
                <a:lnTo>
                  <a:pt x="2771" y="1409"/>
                </a:lnTo>
                <a:lnTo>
                  <a:pt x="2783" y="1414"/>
                </a:lnTo>
                <a:lnTo>
                  <a:pt x="2784" y="1419"/>
                </a:lnTo>
                <a:lnTo>
                  <a:pt x="2790" y="1421"/>
                </a:lnTo>
                <a:lnTo>
                  <a:pt x="2791" y="1423"/>
                </a:lnTo>
                <a:lnTo>
                  <a:pt x="2791" y="1426"/>
                </a:lnTo>
                <a:close/>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491" name="Freeform 18">
            <a:extLst>
              <a:ext uri="{FF2B5EF4-FFF2-40B4-BE49-F238E27FC236}">
                <a16:creationId xmlns:a16="http://schemas.microsoft.com/office/drawing/2014/main" id="{A16E9CC6-F8D9-7A40-8E8D-26606BEA6406}"/>
              </a:ext>
            </a:extLst>
          </p:cNvPr>
          <p:cNvSpPr>
            <a:spLocks noChangeArrowheads="1"/>
          </p:cNvSpPr>
          <p:nvPr/>
        </p:nvSpPr>
        <p:spPr bwMode="auto">
          <a:xfrm rot="21434252">
            <a:off x="3448263" y="3888177"/>
            <a:ext cx="247549" cy="396414"/>
          </a:xfrm>
          <a:custGeom>
            <a:avLst/>
            <a:gdLst>
              <a:gd name="T0" fmla="*/ 1327 w 1420"/>
              <a:gd name="T1" fmla="*/ 309 h 2295"/>
              <a:gd name="T2" fmla="*/ 1327 w 1420"/>
              <a:gd name="T3" fmla="*/ 215 h 2295"/>
              <a:gd name="T4" fmla="*/ 1221 w 1420"/>
              <a:gd name="T5" fmla="*/ 207 h 2295"/>
              <a:gd name="T6" fmla="*/ 1080 w 1420"/>
              <a:gd name="T7" fmla="*/ 208 h 2295"/>
              <a:gd name="T8" fmla="*/ 930 w 1420"/>
              <a:gd name="T9" fmla="*/ 159 h 2295"/>
              <a:gd name="T10" fmla="*/ 851 w 1420"/>
              <a:gd name="T11" fmla="*/ 96 h 2295"/>
              <a:gd name="T12" fmla="*/ 802 w 1420"/>
              <a:gd name="T13" fmla="*/ 3 h 2295"/>
              <a:gd name="T14" fmla="*/ 717 w 1420"/>
              <a:gd name="T15" fmla="*/ 15 h 2295"/>
              <a:gd name="T16" fmla="*/ 614 w 1420"/>
              <a:gd name="T17" fmla="*/ 50 h 2295"/>
              <a:gd name="T18" fmla="*/ 566 w 1420"/>
              <a:gd name="T19" fmla="*/ 147 h 2295"/>
              <a:gd name="T20" fmla="*/ 560 w 1420"/>
              <a:gd name="T21" fmla="*/ 242 h 2295"/>
              <a:gd name="T22" fmla="*/ 566 w 1420"/>
              <a:gd name="T23" fmla="*/ 411 h 2295"/>
              <a:gd name="T24" fmla="*/ 522 w 1420"/>
              <a:gd name="T25" fmla="*/ 580 h 2295"/>
              <a:gd name="T26" fmla="*/ 491 w 1420"/>
              <a:gd name="T27" fmla="*/ 618 h 2295"/>
              <a:gd name="T28" fmla="*/ 512 w 1420"/>
              <a:gd name="T29" fmla="*/ 623 h 2295"/>
              <a:gd name="T30" fmla="*/ 454 w 1420"/>
              <a:gd name="T31" fmla="*/ 684 h 2295"/>
              <a:gd name="T32" fmla="*/ 403 w 1420"/>
              <a:gd name="T33" fmla="*/ 763 h 2295"/>
              <a:gd name="T34" fmla="*/ 382 w 1420"/>
              <a:gd name="T35" fmla="*/ 841 h 2295"/>
              <a:gd name="T36" fmla="*/ 336 w 1420"/>
              <a:gd name="T37" fmla="*/ 925 h 2295"/>
              <a:gd name="T38" fmla="*/ 276 w 1420"/>
              <a:gd name="T39" fmla="*/ 1001 h 2295"/>
              <a:gd name="T40" fmla="*/ 203 w 1420"/>
              <a:gd name="T41" fmla="*/ 1099 h 2295"/>
              <a:gd name="T42" fmla="*/ 113 w 1420"/>
              <a:gd name="T43" fmla="*/ 1162 h 2295"/>
              <a:gd name="T44" fmla="*/ 72 w 1420"/>
              <a:gd name="T45" fmla="*/ 1254 h 2295"/>
              <a:gd name="T46" fmla="*/ 29 w 1420"/>
              <a:gd name="T47" fmla="*/ 1375 h 2295"/>
              <a:gd name="T48" fmla="*/ 56 w 1420"/>
              <a:gd name="T49" fmla="*/ 1464 h 2295"/>
              <a:gd name="T50" fmla="*/ 79 w 1420"/>
              <a:gd name="T51" fmla="*/ 1592 h 2295"/>
              <a:gd name="T52" fmla="*/ 191 w 1420"/>
              <a:gd name="T53" fmla="*/ 1564 h 2295"/>
              <a:gd name="T54" fmla="*/ 239 w 1420"/>
              <a:gd name="T55" fmla="*/ 1571 h 2295"/>
              <a:gd name="T56" fmla="*/ 212 w 1420"/>
              <a:gd name="T57" fmla="*/ 1588 h 2295"/>
              <a:gd name="T58" fmla="*/ 174 w 1420"/>
              <a:gd name="T59" fmla="*/ 1749 h 2295"/>
              <a:gd name="T60" fmla="*/ 145 w 1420"/>
              <a:gd name="T61" fmla="*/ 1829 h 2295"/>
              <a:gd name="T62" fmla="*/ 123 w 1420"/>
              <a:gd name="T63" fmla="*/ 1943 h 2295"/>
              <a:gd name="T64" fmla="*/ 68 w 1420"/>
              <a:gd name="T65" fmla="*/ 2091 h 2295"/>
              <a:gd name="T66" fmla="*/ 0 w 1420"/>
              <a:gd name="T67" fmla="*/ 2192 h 2295"/>
              <a:gd name="T68" fmla="*/ 137 w 1420"/>
              <a:gd name="T69" fmla="*/ 2195 h 2295"/>
              <a:gd name="T70" fmla="*/ 237 w 1420"/>
              <a:gd name="T71" fmla="*/ 2228 h 2295"/>
              <a:gd name="T72" fmla="*/ 351 w 1420"/>
              <a:gd name="T73" fmla="*/ 2284 h 2295"/>
              <a:gd name="T74" fmla="*/ 568 w 1420"/>
              <a:gd name="T75" fmla="*/ 2204 h 2295"/>
              <a:gd name="T76" fmla="*/ 568 w 1420"/>
              <a:gd name="T77" fmla="*/ 2074 h 2295"/>
              <a:gd name="T78" fmla="*/ 674 w 1420"/>
              <a:gd name="T79" fmla="*/ 1972 h 2295"/>
              <a:gd name="T80" fmla="*/ 798 w 1420"/>
              <a:gd name="T81" fmla="*/ 1895 h 2295"/>
              <a:gd name="T82" fmla="*/ 761 w 1420"/>
              <a:gd name="T83" fmla="*/ 1851 h 2295"/>
              <a:gd name="T84" fmla="*/ 735 w 1420"/>
              <a:gd name="T85" fmla="*/ 1761 h 2295"/>
              <a:gd name="T86" fmla="*/ 711 w 1420"/>
              <a:gd name="T87" fmla="*/ 1665 h 2295"/>
              <a:gd name="T88" fmla="*/ 744 w 1420"/>
              <a:gd name="T89" fmla="*/ 1598 h 2295"/>
              <a:gd name="T90" fmla="*/ 839 w 1420"/>
              <a:gd name="T91" fmla="*/ 1558 h 2295"/>
              <a:gd name="T92" fmla="*/ 911 w 1420"/>
              <a:gd name="T93" fmla="*/ 1498 h 2295"/>
              <a:gd name="T94" fmla="*/ 861 w 1420"/>
              <a:gd name="T95" fmla="*/ 1443 h 2295"/>
              <a:gd name="T96" fmla="*/ 827 w 1420"/>
              <a:gd name="T97" fmla="*/ 1358 h 2295"/>
              <a:gd name="T98" fmla="*/ 802 w 1420"/>
              <a:gd name="T99" fmla="*/ 1247 h 2295"/>
              <a:gd name="T100" fmla="*/ 839 w 1420"/>
              <a:gd name="T101" fmla="*/ 1184 h 2295"/>
              <a:gd name="T102" fmla="*/ 962 w 1420"/>
              <a:gd name="T103" fmla="*/ 1148 h 2295"/>
              <a:gd name="T104" fmla="*/ 1022 w 1420"/>
              <a:gd name="T105" fmla="*/ 1053 h 2295"/>
              <a:gd name="T106" fmla="*/ 1030 w 1420"/>
              <a:gd name="T107" fmla="*/ 937 h 2295"/>
              <a:gd name="T108" fmla="*/ 1102 w 1420"/>
              <a:gd name="T109" fmla="*/ 935 h 2295"/>
              <a:gd name="T110" fmla="*/ 1114 w 1420"/>
              <a:gd name="T111" fmla="*/ 836 h 2295"/>
              <a:gd name="T112" fmla="*/ 1138 w 1420"/>
              <a:gd name="T113" fmla="*/ 740 h 2295"/>
              <a:gd name="T114" fmla="*/ 1138 w 1420"/>
              <a:gd name="T115" fmla="*/ 633 h 2295"/>
              <a:gd name="T116" fmla="*/ 1210 w 1420"/>
              <a:gd name="T117" fmla="*/ 580 h 2295"/>
              <a:gd name="T118" fmla="*/ 1308 w 1420"/>
              <a:gd name="T119" fmla="*/ 536 h 2295"/>
              <a:gd name="T120" fmla="*/ 1419 w 1420"/>
              <a:gd name="T121" fmla="*/ 444 h 2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0" h="2295">
                <a:moveTo>
                  <a:pt x="1392" y="377"/>
                </a:moveTo>
                <a:lnTo>
                  <a:pt x="1380" y="375"/>
                </a:lnTo>
                <a:lnTo>
                  <a:pt x="1370" y="370"/>
                </a:lnTo>
                <a:lnTo>
                  <a:pt x="1363" y="365"/>
                </a:lnTo>
                <a:lnTo>
                  <a:pt x="1360" y="362"/>
                </a:lnTo>
                <a:lnTo>
                  <a:pt x="1358" y="357"/>
                </a:lnTo>
                <a:lnTo>
                  <a:pt x="1324" y="357"/>
                </a:lnTo>
                <a:lnTo>
                  <a:pt x="1324" y="352"/>
                </a:lnTo>
                <a:lnTo>
                  <a:pt x="1324" y="346"/>
                </a:lnTo>
                <a:lnTo>
                  <a:pt x="1319" y="341"/>
                </a:lnTo>
                <a:lnTo>
                  <a:pt x="1317" y="338"/>
                </a:lnTo>
                <a:lnTo>
                  <a:pt x="1324" y="335"/>
                </a:lnTo>
                <a:lnTo>
                  <a:pt x="1327" y="331"/>
                </a:lnTo>
                <a:lnTo>
                  <a:pt x="1329" y="328"/>
                </a:lnTo>
                <a:lnTo>
                  <a:pt x="1329" y="324"/>
                </a:lnTo>
                <a:lnTo>
                  <a:pt x="1329" y="321"/>
                </a:lnTo>
                <a:lnTo>
                  <a:pt x="1327" y="314"/>
                </a:lnTo>
                <a:lnTo>
                  <a:pt x="1327" y="309"/>
                </a:lnTo>
                <a:lnTo>
                  <a:pt x="1331" y="300"/>
                </a:lnTo>
                <a:lnTo>
                  <a:pt x="1334" y="294"/>
                </a:lnTo>
                <a:lnTo>
                  <a:pt x="1337" y="285"/>
                </a:lnTo>
                <a:lnTo>
                  <a:pt x="1337" y="282"/>
                </a:lnTo>
                <a:lnTo>
                  <a:pt x="1337" y="275"/>
                </a:lnTo>
                <a:lnTo>
                  <a:pt x="1336" y="268"/>
                </a:lnTo>
                <a:lnTo>
                  <a:pt x="1332" y="261"/>
                </a:lnTo>
                <a:lnTo>
                  <a:pt x="1331" y="254"/>
                </a:lnTo>
                <a:lnTo>
                  <a:pt x="1331" y="251"/>
                </a:lnTo>
                <a:lnTo>
                  <a:pt x="1331" y="248"/>
                </a:lnTo>
                <a:lnTo>
                  <a:pt x="1331" y="241"/>
                </a:lnTo>
                <a:lnTo>
                  <a:pt x="1334" y="234"/>
                </a:lnTo>
                <a:lnTo>
                  <a:pt x="1337" y="218"/>
                </a:lnTo>
                <a:lnTo>
                  <a:pt x="1337" y="217"/>
                </a:lnTo>
                <a:lnTo>
                  <a:pt x="1336" y="215"/>
                </a:lnTo>
                <a:lnTo>
                  <a:pt x="1334" y="213"/>
                </a:lnTo>
                <a:lnTo>
                  <a:pt x="1331" y="213"/>
                </a:lnTo>
                <a:lnTo>
                  <a:pt x="1327" y="215"/>
                </a:lnTo>
                <a:lnTo>
                  <a:pt x="1308" y="215"/>
                </a:lnTo>
                <a:lnTo>
                  <a:pt x="1298" y="217"/>
                </a:lnTo>
                <a:lnTo>
                  <a:pt x="1288" y="220"/>
                </a:lnTo>
                <a:lnTo>
                  <a:pt x="1276" y="220"/>
                </a:lnTo>
                <a:lnTo>
                  <a:pt x="1271" y="212"/>
                </a:lnTo>
                <a:lnTo>
                  <a:pt x="1269" y="207"/>
                </a:lnTo>
                <a:lnTo>
                  <a:pt x="1269" y="200"/>
                </a:lnTo>
                <a:lnTo>
                  <a:pt x="1264" y="200"/>
                </a:lnTo>
                <a:lnTo>
                  <a:pt x="1261" y="198"/>
                </a:lnTo>
                <a:lnTo>
                  <a:pt x="1257" y="196"/>
                </a:lnTo>
                <a:lnTo>
                  <a:pt x="1256" y="193"/>
                </a:lnTo>
                <a:lnTo>
                  <a:pt x="1247" y="191"/>
                </a:lnTo>
                <a:lnTo>
                  <a:pt x="1242" y="193"/>
                </a:lnTo>
                <a:lnTo>
                  <a:pt x="1237" y="195"/>
                </a:lnTo>
                <a:lnTo>
                  <a:pt x="1233" y="198"/>
                </a:lnTo>
                <a:lnTo>
                  <a:pt x="1230" y="201"/>
                </a:lnTo>
                <a:lnTo>
                  <a:pt x="1227" y="205"/>
                </a:lnTo>
                <a:lnTo>
                  <a:pt x="1221" y="207"/>
                </a:lnTo>
                <a:lnTo>
                  <a:pt x="1215" y="207"/>
                </a:lnTo>
                <a:lnTo>
                  <a:pt x="1211" y="201"/>
                </a:lnTo>
                <a:lnTo>
                  <a:pt x="1210" y="195"/>
                </a:lnTo>
                <a:lnTo>
                  <a:pt x="1206" y="189"/>
                </a:lnTo>
                <a:lnTo>
                  <a:pt x="1204" y="188"/>
                </a:lnTo>
                <a:lnTo>
                  <a:pt x="1201" y="186"/>
                </a:lnTo>
                <a:lnTo>
                  <a:pt x="1162" y="171"/>
                </a:lnTo>
                <a:lnTo>
                  <a:pt x="1141" y="164"/>
                </a:lnTo>
                <a:lnTo>
                  <a:pt x="1119" y="159"/>
                </a:lnTo>
                <a:lnTo>
                  <a:pt x="1116" y="160"/>
                </a:lnTo>
                <a:lnTo>
                  <a:pt x="1114" y="164"/>
                </a:lnTo>
                <a:lnTo>
                  <a:pt x="1112" y="172"/>
                </a:lnTo>
                <a:lnTo>
                  <a:pt x="1109" y="172"/>
                </a:lnTo>
                <a:lnTo>
                  <a:pt x="1107" y="174"/>
                </a:lnTo>
                <a:lnTo>
                  <a:pt x="1105" y="179"/>
                </a:lnTo>
                <a:lnTo>
                  <a:pt x="1105" y="207"/>
                </a:lnTo>
                <a:lnTo>
                  <a:pt x="1090" y="207"/>
                </a:lnTo>
                <a:lnTo>
                  <a:pt x="1080" y="208"/>
                </a:lnTo>
                <a:lnTo>
                  <a:pt x="1068" y="212"/>
                </a:lnTo>
                <a:lnTo>
                  <a:pt x="1058" y="213"/>
                </a:lnTo>
                <a:lnTo>
                  <a:pt x="1047" y="213"/>
                </a:lnTo>
                <a:lnTo>
                  <a:pt x="1044" y="212"/>
                </a:lnTo>
                <a:lnTo>
                  <a:pt x="1041" y="210"/>
                </a:lnTo>
                <a:lnTo>
                  <a:pt x="1039" y="207"/>
                </a:lnTo>
                <a:lnTo>
                  <a:pt x="1037" y="203"/>
                </a:lnTo>
                <a:lnTo>
                  <a:pt x="1037" y="193"/>
                </a:lnTo>
                <a:lnTo>
                  <a:pt x="1003" y="193"/>
                </a:lnTo>
                <a:lnTo>
                  <a:pt x="1001" y="189"/>
                </a:lnTo>
                <a:lnTo>
                  <a:pt x="1000" y="186"/>
                </a:lnTo>
                <a:lnTo>
                  <a:pt x="994" y="181"/>
                </a:lnTo>
                <a:lnTo>
                  <a:pt x="991" y="179"/>
                </a:lnTo>
                <a:lnTo>
                  <a:pt x="989" y="176"/>
                </a:lnTo>
                <a:lnTo>
                  <a:pt x="988" y="172"/>
                </a:lnTo>
                <a:lnTo>
                  <a:pt x="989" y="166"/>
                </a:lnTo>
                <a:lnTo>
                  <a:pt x="952" y="159"/>
                </a:lnTo>
                <a:lnTo>
                  <a:pt x="930" y="159"/>
                </a:lnTo>
                <a:lnTo>
                  <a:pt x="907" y="159"/>
                </a:lnTo>
                <a:lnTo>
                  <a:pt x="907" y="148"/>
                </a:lnTo>
                <a:lnTo>
                  <a:pt x="907" y="138"/>
                </a:lnTo>
                <a:lnTo>
                  <a:pt x="904" y="131"/>
                </a:lnTo>
                <a:lnTo>
                  <a:pt x="901" y="125"/>
                </a:lnTo>
                <a:lnTo>
                  <a:pt x="887" y="123"/>
                </a:lnTo>
                <a:lnTo>
                  <a:pt x="875" y="125"/>
                </a:lnTo>
                <a:lnTo>
                  <a:pt x="867" y="130"/>
                </a:lnTo>
                <a:lnTo>
                  <a:pt x="860" y="135"/>
                </a:lnTo>
                <a:lnTo>
                  <a:pt x="848" y="148"/>
                </a:lnTo>
                <a:lnTo>
                  <a:pt x="841" y="154"/>
                </a:lnTo>
                <a:lnTo>
                  <a:pt x="832" y="159"/>
                </a:lnTo>
                <a:lnTo>
                  <a:pt x="819" y="159"/>
                </a:lnTo>
                <a:lnTo>
                  <a:pt x="819" y="104"/>
                </a:lnTo>
                <a:lnTo>
                  <a:pt x="822" y="101"/>
                </a:lnTo>
                <a:lnTo>
                  <a:pt x="827" y="99"/>
                </a:lnTo>
                <a:lnTo>
                  <a:pt x="839" y="97"/>
                </a:lnTo>
                <a:lnTo>
                  <a:pt x="851" y="96"/>
                </a:lnTo>
                <a:lnTo>
                  <a:pt x="856" y="94"/>
                </a:lnTo>
                <a:lnTo>
                  <a:pt x="860" y="90"/>
                </a:lnTo>
                <a:lnTo>
                  <a:pt x="860" y="50"/>
                </a:lnTo>
                <a:lnTo>
                  <a:pt x="853" y="38"/>
                </a:lnTo>
                <a:lnTo>
                  <a:pt x="846" y="32"/>
                </a:lnTo>
                <a:lnTo>
                  <a:pt x="843" y="31"/>
                </a:lnTo>
                <a:lnTo>
                  <a:pt x="839" y="29"/>
                </a:lnTo>
                <a:lnTo>
                  <a:pt x="836" y="29"/>
                </a:lnTo>
                <a:lnTo>
                  <a:pt x="834" y="27"/>
                </a:lnTo>
                <a:lnTo>
                  <a:pt x="832" y="22"/>
                </a:lnTo>
                <a:lnTo>
                  <a:pt x="832" y="9"/>
                </a:lnTo>
                <a:lnTo>
                  <a:pt x="827" y="9"/>
                </a:lnTo>
                <a:lnTo>
                  <a:pt x="824" y="7"/>
                </a:lnTo>
                <a:lnTo>
                  <a:pt x="821" y="5"/>
                </a:lnTo>
                <a:lnTo>
                  <a:pt x="819" y="2"/>
                </a:lnTo>
                <a:lnTo>
                  <a:pt x="812" y="0"/>
                </a:lnTo>
                <a:lnTo>
                  <a:pt x="805" y="2"/>
                </a:lnTo>
                <a:lnTo>
                  <a:pt x="802" y="3"/>
                </a:lnTo>
                <a:lnTo>
                  <a:pt x="798" y="5"/>
                </a:lnTo>
                <a:lnTo>
                  <a:pt x="792" y="12"/>
                </a:lnTo>
                <a:lnTo>
                  <a:pt x="788" y="14"/>
                </a:lnTo>
                <a:lnTo>
                  <a:pt x="785" y="15"/>
                </a:lnTo>
                <a:lnTo>
                  <a:pt x="780" y="14"/>
                </a:lnTo>
                <a:lnTo>
                  <a:pt x="776" y="14"/>
                </a:lnTo>
                <a:lnTo>
                  <a:pt x="766" y="15"/>
                </a:lnTo>
                <a:lnTo>
                  <a:pt x="754" y="17"/>
                </a:lnTo>
                <a:lnTo>
                  <a:pt x="749" y="17"/>
                </a:lnTo>
                <a:lnTo>
                  <a:pt x="744" y="15"/>
                </a:lnTo>
                <a:lnTo>
                  <a:pt x="742" y="14"/>
                </a:lnTo>
                <a:lnTo>
                  <a:pt x="742" y="12"/>
                </a:lnTo>
                <a:lnTo>
                  <a:pt x="740" y="10"/>
                </a:lnTo>
                <a:lnTo>
                  <a:pt x="737" y="9"/>
                </a:lnTo>
                <a:lnTo>
                  <a:pt x="730" y="9"/>
                </a:lnTo>
                <a:lnTo>
                  <a:pt x="725" y="12"/>
                </a:lnTo>
                <a:lnTo>
                  <a:pt x="722" y="14"/>
                </a:lnTo>
                <a:lnTo>
                  <a:pt x="717" y="15"/>
                </a:lnTo>
                <a:lnTo>
                  <a:pt x="705" y="15"/>
                </a:lnTo>
                <a:lnTo>
                  <a:pt x="694" y="15"/>
                </a:lnTo>
                <a:lnTo>
                  <a:pt x="684" y="15"/>
                </a:lnTo>
                <a:lnTo>
                  <a:pt x="676" y="15"/>
                </a:lnTo>
                <a:lnTo>
                  <a:pt x="669" y="19"/>
                </a:lnTo>
                <a:lnTo>
                  <a:pt x="662" y="22"/>
                </a:lnTo>
                <a:lnTo>
                  <a:pt x="655" y="26"/>
                </a:lnTo>
                <a:lnTo>
                  <a:pt x="648" y="29"/>
                </a:lnTo>
                <a:lnTo>
                  <a:pt x="647" y="34"/>
                </a:lnTo>
                <a:lnTo>
                  <a:pt x="645" y="36"/>
                </a:lnTo>
                <a:lnTo>
                  <a:pt x="641" y="36"/>
                </a:lnTo>
                <a:lnTo>
                  <a:pt x="636" y="38"/>
                </a:lnTo>
                <a:lnTo>
                  <a:pt x="635" y="39"/>
                </a:lnTo>
                <a:lnTo>
                  <a:pt x="630" y="44"/>
                </a:lnTo>
                <a:lnTo>
                  <a:pt x="628" y="48"/>
                </a:lnTo>
                <a:lnTo>
                  <a:pt x="624" y="50"/>
                </a:lnTo>
                <a:lnTo>
                  <a:pt x="619" y="51"/>
                </a:lnTo>
                <a:lnTo>
                  <a:pt x="614" y="50"/>
                </a:lnTo>
                <a:lnTo>
                  <a:pt x="609" y="51"/>
                </a:lnTo>
                <a:lnTo>
                  <a:pt x="604" y="55"/>
                </a:lnTo>
                <a:lnTo>
                  <a:pt x="597" y="63"/>
                </a:lnTo>
                <a:lnTo>
                  <a:pt x="590" y="72"/>
                </a:lnTo>
                <a:lnTo>
                  <a:pt x="585" y="75"/>
                </a:lnTo>
                <a:lnTo>
                  <a:pt x="580" y="77"/>
                </a:lnTo>
                <a:lnTo>
                  <a:pt x="580" y="90"/>
                </a:lnTo>
                <a:lnTo>
                  <a:pt x="575" y="92"/>
                </a:lnTo>
                <a:lnTo>
                  <a:pt x="573" y="96"/>
                </a:lnTo>
                <a:lnTo>
                  <a:pt x="570" y="104"/>
                </a:lnTo>
                <a:lnTo>
                  <a:pt x="566" y="113"/>
                </a:lnTo>
                <a:lnTo>
                  <a:pt x="563" y="116"/>
                </a:lnTo>
                <a:lnTo>
                  <a:pt x="560" y="118"/>
                </a:lnTo>
                <a:lnTo>
                  <a:pt x="558" y="125"/>
                </a:lnTo>
                <a:lnTo>
                  <a:pt x="558" y="130"/>
                </a:lnTo>
                <a:lnTo>
                  <a:pt x="561" y="136"/>
                </a:lnTo>
                <a:lnTo>
                  <a:pt x="566" y="142"/>
                </a:lnTo>
                <a:lnTo>
                  <a:pt x="566" y="147"/>
                </a:lnTo>
                <a:lnTo>
                  <a:pt x="566" y="152"/>
                </a:lnTo>
                <a:lnTo>
                  <a:pt x="558" y="157"/>
                </a:lnTo>
                <a:lnTo>
                  <a:pt x="554" y="160"/>
                </a:lnTo>
                <a:lnTo>
                  <a:pt x="553" y="166"/>
                </a:lnTo>
                <a:lnTo>
                  <a:pt x="553" y="172"/>
                </a:lnTo>
                <a:lnTo>
                  <a:pt x="553" y="177"/>
                </a:lnTo>
                <a:lnTo>
                  <a:pt x="556" y="181"/>
                </a:lnTo>
                <a:lnTo>
                  <a:pt x="560" y="183"/>
                </a:lnTo>
                <a:lnTo>
                  <a:pt x="563" y="186"/>
                </a:lnTo>
                <a:lnTo>
                  <a:pt x="566" y="188"/>
                </a:lnTo>
                <a:lnTo>
                  <a:pt x="566" y="193"/>
                </a:lnTo>
                <a:lnTo>
                  <a:pt x="566" y="200"/>
                </a:lnTo>
                <a:lnTo>
                  <a:pt x="561" y="201"/>
                </a:lnTo>
                <a:lnTo>
                  <a:pt x="560" y="207"/>
                </a:lnTo>
                <a:lnTo>
                  <a:pt x="558" y="212"/>
                </a:lnTo>
                <a:lnTo>
                  <a:pt x="558" y="220"/>
                </a:lnTo>
                <a:lnTo>
                  <a:pt x="560" y="234"/>
                </a:lnTo>
                <a:lnTo>
                  <a:pt x="560" y="242"/>
                </a:lnTo>
                <a:lnTo>
                  <a:pt x="560" y="248"/>
                </a:lnTo>
                <a:lnTo>
                  <a:pt x="565" y="249"/>
                </a:lnTo>
                <a:lnTo>
                  <a:pt x="566" y="251"/>
                </a:lnTo>
                <a:lnTo>
                  <a:pt x="566" y="254"/>
                </a:lnTo>
                <a:lnTo>
                  <a:pt x="560" y="254"/>
                </a:lnTo>
                <a:lnTo>
                  <a:pt x="560" y="265"/>
                </a:lnTo>
                <a:lnTo>
                  <a:pt x="560" y="273"/>
                </a:lnTo>
                <a:lnTo>
                  <a:pt x="563" y="288"/>
                </a:lnTo>
                <a:lnTo>
                  <a:pt x="568" y="302"/>
                </a:lnTo>
                <a:lnTo>
                  <a:pt x="573" y="316"/>
                </a:lnTo>
                <a:lnTo>
                  <a:pt x="573" y="324"/>
                </a:lnTo>
                <a:lnTo>
                  <a:pt x="572" y="333"/>
                </a:lnTo>
                <a:lnTo>
                  <a:pt x="568" y="341"/>
                </a:lnTo>
                <a:lnTo>
                  <a:pt x="566" y="350"/>
                </a:lnTo>
                <a:lnTo>
                  <a:pt x="566" y="365"/>
                </a:lnTo>
                <a:lnTo>
                  <a:pt x="566" y="381"/>
                </a:lnTo>
                <a:lnTo>
                  <a:pt x="566" y="396"/>
                </a:lnTo>
                <a:lnTo>
                  <a:pt x="566" y="411"/>
                </a:lnTo>
                <a:lnTo>
                  <a:pt x="563" y="427"/>
                </a:lnTo>
                <a:lnTo>
                  <a:pt x="558" y="444"/>
                </a:lnTo>
                <a:lnTo>
                  <a:pt x="554" y="457"/>
                </a:lnTo>
                <a:lnTo>
                  <a:pt x="553" y="473"/>
                </a:lnTo>
                <a:lnTo>
                  <a:pt x="546" y="478"/>
                </a:lnTo>
                <a:lnTo>
                  <a:pt x="542" y="483"/>
                </a:lnTo>
                <a:lnTo>
                  <a:pt x="541" y="491"/>
                </a:lnTo>
                <a:lnTo>
                  <a:pt x="539" y="500"/>
                </a:lnTo>
                <a:lnTo>
                  <a:pt x="532" y="514"/>
                </a:lnTo>
                <a:lnTo>
                  <a:pt x="525" y="527"/>
                </a:lnTo>
                <a:lnTo>
                  <a:pt x="525" y="561"/>
                </a:lnTo>
                <a:lnTo>
                  <a:pt x="529" y="563"/>
                </a:lnTo>
                <a:lnTo>
                  <a:pt x="529" y="565"/>
                </a:lnTo>
                <a:lnTo>
                  <a:pt x="529" y="568"/>
                </a:lnTo>
                <a:lnTo>
                  <a:pt x="525" y="573"/>
                </a:lnTo>
                <a:lnTo>
                  <a:pt x="525" y="578"/>
                </a:lnTo>
                <a:lnTo>
                  <a:pt x="525" y="582"/>
                </a:lnTo>
                <a:lnTo>
                  <a:pt x="522" y="580"/>
                </a:lnTo>
                <a:lnTo>
                  <a:pt x="520" y="578"/>
                </a:lnTo>
                <a:lnTo>
                  <a:pt x="519" y="572"/>
                </a:lnTo>
                <a:lnTo>
                  <a:pt x="519" y="554"/>
                </a:lnTo>
                <a:lnTo>
                  <a:pt x="513" y="556"/>
                </a:lnTo>
                <a:lnTo>
                  <a:pt x="512" y="560"/>
                </a:lnTo>
                <a:lnTo>
                  <a:pt x="508" y="568"/>
                </a:lnTo>
                <a:lnTo>
                  <a:pt x="505" y="577"/>
                </a:lnTo>
                <a:lnTo>
                  <a:pt x="501" y="580"/>
                </a:lnTo>
                <a:lnTo>
                  <a:pt x="498" y="582"/>
                </a:lnTo>
                <a:lnTo>
                  <a:pt x="498" y="589"/>
                </a:lnTo>
                <a:lnTo>
                  <a:pt x="498" y="594"/>
                </a:lnTo>
                <a:lnTo>
                  <a:pt x="495" y="597"/>
                </a:lnTo>
                <a:lnTo>
                  <a:pt x="491" y="599"/>
                </a:lnTo>
                <a:lnTo>
                  <a:pt x="488" y="602"/>
                </a:lnTo>
                <a:lnTo>
                  <a:pt x="484" y="604"/>
                </a:lnTo>
                <a:lnTo>
                  <a:pt x="484" y="609"/>
                </a:lnTo>
                <a:lnTo>
                  <a:pt x="484" y="616"/>
                </a:lnTo>
                <a:lnTo>
                  <a:pt x="491" y="618"/>
                </a:lnTo>
                <a:lnTo>
                  <a:pt x="496" y="616"/>
                </a:lnTo>
                <a:lnTo>
                  <a:pt x="501" y="614"/>
                </a:lnTo>
                <a:lnTo>
                  <a:pt x="503" y="612"/>
                </a:lnTo>
                <a:lnTo>
                  <a:pt x="508" y="604"/>
                </a:lnTo>
                <a:lnTo>
                  <a:pt x="512" y="595"/>
                </a:lnTo>
                <a:lnTo>
                  <a:pt x="513" y="590"/>
                </a:lnTo>
                <a:lnTo>
                  <a:pt x="515" y="589"/>
                </a:lnTo>
                <a:lnTo>
                  <a:pt x="519" y="589"/>
                </a:lnTo>
                <a:lnTo>
                  <a:pt x="522" y="590"/>
                </a:lnTo>
                <a:lnTo>
                  <a:pt x="531" y="595"/>
                </a:lnTo>
                <a:lnTo>
                  <a:pt x="534" y="597"/>
                </a:lnTo>
                <a:lnTo>
                  <a:pt x="539" y="595"/>
                </a:lnTo>
                <a:lnTo>
                  <a:pt x="539" y="602"/>
                </a:lnTo>
                <a:lnTo>
                  <a:pt x="537" y="607"/>
                </a:lnTo>
                <a:lnTo>
                  <a:pt x="534" y="611"/>
                </a:lnTo>
                <a:lnTo>
                  <a:pt x="531" y="614"/>
                </a:lnTo>
                <a:lnTo>
                  <a:pt x="520" y="618"/>
                </a:lnTo>
                <a:lnTo>
                  <a:pt x="512" y="623"/>
                </a:lnTo>
                <a:lnTo>
                  <a:pt x="510" y="628"/>
                </a:lnTo>
                <a:lnTo>
                  <a:pt x="508" y="629"/>
                </a:lnTo>
                <a:lnTo>
                  <a:pt x="505" y="629"/>
                </a:lnTo>
                <a:lnTo>
                  <a:pt x="500" y="629"/>
                </a:lnTo>
                <a:lnTo>
                  <a:pt x="493" y="629"/>
                </a:lnTo>
                <a:lnTo>
                  <a:pt x="481" y="629"/>
                </a:lnTo>
                <a:lnTo>
                  <a:pt x="474" y="629"/>
                </a:lnTo>
                <a:lnTo>
                  <a:pt x="471" y="631"/>
                </a:lnTo>
                <a:lnTo>
                  <a:pt x="469" y="636"/>
                </a:lnTo>
                <a:lnTo>
                  <a:pt x="471" y="643"/>
                </a:lnTo>
                <a:lnTo>
                  <a:pt x="467" y="645"/>
                </a:lnTo>
                <a:lnTo>
                  <a:pt x="466" y="648"/>
                </a:lnTo>
                <a:lnTo>
                  <a:pt x="464" y="657"/>
                </a:lnTo>
                <a:lnTo>
                  <a:pt x="460" y="657"/>
                </a:lnTo>
                <a:lnTo>
                  <a:pt x="459" y="658"/>
                </a:lnTo>
                <a:lnTo>
                  <a:pt x="459" y="667"/>
                </a:lnTo>
                <a:lnTo>
                  <a:pt x="457" y="676"/>
                </a:lnTo>
                <a:lnTo>
                  <a:pt x="454" y="684"/>
                </a:lnTo>
                <a:lnTo>
                  <a:pt x="452" y="688"/>
                </a:lnTo>
                <a:lnTo>
                  <a:pt x="447" y="689"/>
                </a:lnTo>
                <a:lnTo>
                  <a:pt x="445" y="693"/>
                </a:lnTo>
                <a:lnTo>
                  <a:pt x="440" y="696"/>
                </a:lnTo>
                <a:lnTo>
                  <a:pt x="438" y="699"/>
                </a:lnTo>
                <a:lnTo>
                  <a:pt x="437" y="703"/>
                </a:lnTo>
                <a:lnTo>
                  <a:pt x="435" y="706"/>
                </a:lnTo>
                <a:lnTo>
                  <a:pt x="430" y="715"/>
                </a:lnTo>
                <a:lnTo>
                  <a:pt x="428" y="718"/>
                </a:lnTo>
                <a:lnTo>
                  <a:pt x="425" y="722"/>
                </a:lnTo>
                <a:lnTo>
                  <a:pt x="423" y="725"/>
                </a:lnTo>
                <a:lnTo>
                  <a:pt x="421" y="732"/>
                </a:lnTo>
                <a:lnTo>
                  <a:pt x="420" y="739"/>
                </a:lnTo>
                <a:lnTo>
                  <a:pt x="416" y="744"/>
                </a:lnTo>
                <a:lnTo>
                  <a:pt x="413" y="747"/>
                </a:lnTo>
                <a:lnTo>
                  <a:pt x="411" y="749"/>
                </a:lnTo>
                <a:lnTo>
                  <a:pt x="406" y="758"/>
                </a:lnTo>
                <a:lnTo>
                  <a:pt x="403" y="763"/>
                </a:lnTo>
                <a:lnTo>
                  <a:pt x="403" y="768"/>
                </a:lnTo>
                <a:lnTo>
                  <a:pt x="403" y="771"/>
                </a:lnTo>
                <a:lnTo>
                  <a:pt x="403" y="773"/>
                </a:lnTo>
                <a:lnTo>
                  <a:pt x="397" y="780"/>
                </a:lnTo>
                <a:lnTo>
                  <a:pt x="392" y="785"/>
                </a:lnTo>
                <a:lnTo>
                  <a:pt x="387" y="792"/>
                </a:lnTo>
                <a:lnTo>
                  <a:pt x="385" y="795"/>
                </a:lnTo>
                <a:lnTo>
                  <a:pt x="384" y="800"/>
                </a:lnTo>
                <a:lnTo>
                  <a:pt x="384" y="802"/>
                </a:lnTo>
                <a:lnTo>
                  <a:pt x="384" y="805"/>
                </a:lnTo>
                <a:lnTo>
                  <a:pt x="382" y="809"/>
                </a:lnTo>
                <a:lnTo>
                  <a:pt x="377" y="817"/>
                </a:lnTo>
                <a:lnTo>
                  <a:pt x="374" y="824"/>
                </a:lnTo>
                <a:lnTo>
                  <a:pt x="374" y="829"/>
                </a:lnTo>
                <a:lnTo>
                  <a:pt x="375" y="834"/>
                </a:lnTo>
                <a:lnTo>
                  <a:pt x="377" y="836"/>
                </a:lnTo>
                <a:lnTo>
                  <a:pt x="379" y="839"/>
                </a:lnTo>
                <a:lnTo>
                  <a:pt x="382" y="841"/>
                </a:lnTo>
                <a:lnTo>
                  <a:pt x="380" y="846"/>
                </a:lnTo>
                <a:lnTo>
                  <a:pt x="379" y="848"/>
                </a:lnTo>
                <a:lnTo>
                  <a:pt x="374" y="853"/>
                </a:lnTo>
                <a:lnTo>
                  <a:pt x="370" y="855"/>
                </a:lnTo>
                <a:lnTo>
                  <a:pt x="368" y="858"/>
                </a:lnTo>
                <a:lnTo>
                  <a:pt x="367" y="863"/>
                </a:lnTo>
                <a:lnTo>
                  <a:pt x="368" y="868"/>
                </a:lnTo>
                <a:lnTo>
                  <a:pt x="363" y="872"/>
                </a:lnTo>
                <a:lnTo>
                  <a:pt x="358" y="875"/>
                </a:lnTo>
                <a:lnTo>
                  <a:pt x="355" y="880"/>
                </a:lnTo>
                <a:lnTo>
                  <a:pt x="355" y="889"/>
                </a:lnTo>
                <a:lnTo>
                  <a:pt x="351" y="896"/>
                </a:lnTo>
                <a:lnTo>
                  <a:pt x="346" y="901"/>
                </a:lnTo>
                <a:lnTo>
                  <a:pt x="343" y="908"/>
                </a:lnTo>
                <a:lnTo>
                  <a:pt x="338" y="913"/>
                </a:lnTo>
                <a:lnTo>
                  <a:pt x="336" y="916"/>
                </a:lnTo>
                <a:lnTo>
                  <a:pt x="338" y="921"/>
                </a:lnTo>
                <a:lnTo>
                  <a:pt x="336" y="925"/>
                </a:lnTo>
                <a:lnTo>
                  <a:pt x="334" y="926"/>
                </a:lnTo>
                <a:lnTo>
                  <a:pt x="331" y="928"/>
                </a:lnTo>
                <a:lnTo>
                  <a:pt x="324" y="933"/>
                </a:lnTo>
                <a:lnTo>
                  <a:pt x="321" y="937"/>
                </a:lnTo>
                <a:lnTo>
                  <a:pt x="319" y="940"/>
                </a:lnTo>
                <a:lnTo>
                  <a:pt x="317" y="943"/>
                </a:lnTo>
                <a:lnTo>
                  <a:pt x="310" y="957"/>
                </a:lnTo>
                <a:lnTo>
                  <a:pt x="309" y="961"/>
                </a:lnTo>
                <a:lnTo>
                  <a:pt x="307" y="966"/>
                </a:lnTo>
                <a:lnTo>
                  <a:pt x="304" y="969"/>
                </a:lnTo>
                <a:lnTo>
                  <a:pt x="295" y="974"/>
                </a:lnTo>
                <a:lnTo>
                  <a:pt x="292" y="976"/>
                </a:lnTo>
                <a:lnTo>
                  <a:pt x="288" y="978"/>
                </a:lnTo>
                <a:lnTo>
                  <a:pt x="287" y="983"/>
                </a:lnTo>
                <a:lnTo>
                  <a:pt x="287" y="988"/>
                </a:lnTo>
                <a:lnTo>
                  <a:pt x="287" y="991"/>
                </a:lnTo>
                <a:lnTo>
                  <a:pt x="280" y="996"/>
                </a:lnTo>
                <a:lnTo>
                  <a:pt x="276" y="1001"/>
                </a:lnTo>
                <a:lnTo>
                  <a:pt x="275" y="1005"/>
                </a:lnTo>
                <a:lnTo>
                  <a:pt x="273" y="1008"/>
                </a:lnTo>
                <a:lnTo>
                  <a:pt x="273" y="1013"/>
                </a:lnTo>
                <a:lnTo>
                  <a:pt x="271" y="1018"/>
                </a:lnTo>
                <a:lnTo>
                  <a:pt x="266" y="1027"/>
                </a:lnTo>
                <a:lnTo>
                  <a:pt x="261" y="1034"/>
                </a:lnTo>
                <a:lnTo>
                  <a:pt x="258" y="1041"/>
                </a:lnTo>
                <a:lnTo>
                  <a:pt x="256" y="1044"/>
                </a:lnTo>
                <a:lnTo>
                  <a:pt x="254" y="1051"/>
                </a:lnTo>
                <a:lnTo>
                  <a:pt x="252" y="1059"/>
                </a:lnTo>
                <a:lnTo>
                  <a:pt x="242" y="1065"/>
                </a:lnTo>
                <a:lnTo>
                  <a:pt x="232" y="1070"/>
                </a:lnTo>
                <a:lnTo>
                  <a:pt x="223" y="1076"/>
                </a:lnTo>
                <a:lnTo>
                  <a:pt x="220" y="1082"/>
                </a:lnTo>
                <a:lnTo>
                  <a:pt x="218" y="1087"/>
                </a:lnTo>
                <a:lnTo>
                  <a:pt x="215" y="1090"/>
                </a:lnTo>
                <a:lnTo>
                  <a:pt x="212" y="1094"/>
                </a:lnTo>
                <a:lnTo>
                  <a:pt x="203" y="1099"/>
                </a:lnTo>
                <a:lnTo>
                  <a:pt x="195" y="1105"/>
                </a:lnTo>
                <a:lnTo>
                  <a:pt x="193" y="1109"/>
                </a:lnTo>
                <a:lnTo>
                  <a:pt x="191" y="1114"/>
                </a:lnTo>
                <a:lnTo>
                  <a:pt x="177" y="1117"/>
                </a:lnTo>
                <a:lnTo>
                  <a:pt x="166" y="1121"/>
                </a:lnTo>
                <a:lnTo>
                  <a:pt x="162" y="1122"/>
                </a:lnTo>
                <a:lnTo>
                  <a:pt x="155" y="1126"/>
                </a:lnTo>
                <a:lnTo>
                  <a:pt x="148" y="1131"/>
                </a:lnTo>
                <a:lnTo>
                  <a:pt x="135" y="1140"/>
                </a:lnTo>
                <a:lnTo>
                  <a:pt x="131" y="1141"/>
                </a:lnTo>
                <a:lnTo>
                  <a:pt x="126" y="1141"/>
                </a:lnTo>
                <a:lnTo>
                  <a:pt x="123" y="1143"/>
                </a:lnTo>
                <a:lnTo>
                  <a:pt x="119" y="1145"/>
                </a:lnTo>
                <a:lnTo>
                  <a:pt x="116" y="1150"/>
                </a:lnTo>
                <a:lnTo>
                  <a:pt x="116" y="1153"/>
                </a:lnTo>
                <a:lnTo>
                  <a:pt x="116" y="1155"/>
                </a:lnTo>
                <a:lnTo>
                  <a:pt x="116" y="1162"/>
                </a:lnTo>
                <a:lnTo>
                  <a:pt x="113" y="1162"/>
                </a:lnTo>
                <a:lnTo>
                  <a:pt x="108" y="1165"/>
                </a:lnTo>
                <a:lnTo>
                  <a:pt x="106" y="1167"/>
                </a:lnTo>
                <a:lnTo>
                  <a:pt x="106" y="1170"/>
                </a:lnTo>
                <a:lnTo>
                  <a:pt x="106" y="1174"/>
                </a:lnTo>
                <a:lnTo>
                  <a:pt x="111" y="1186"/>
                </a:lnTo>
                <a:lnTo>
                  <a:pt x="113" y="1187"/>
                </a:lnTo>
                <a:lnTo>
                  <a:pt x="116" y="1194"/>
                </a:lnTo>
                <a:lnTo>
                  <a:pt x="116" y="1203"/>
                </a:lnTo>
                <a:lnTo>
                  <a:pt x="109" y="1206"/>
                </a:lnTo>
                <a:lnTo>
                  <a:pt x="104" y="1211"/>
                </a:lnTo>
                <a:lnTo>
                  <a:pt x="102" y="1220"/>
                </a:lnTo>
                <a:lnTo>
                  <a:pt x="102" y="1230"/>
                </a:lnTo>
                <a:lnTo>
                  <a:pt x="97" y="1232"/>
                </a:lnTo>
                <a:lnTo>
                  <a:pt x="94" y="1233"/>
                </a:lnTo>
                <a:lnTo>
                  <a:pt x="89" y="1240"/>
                </a:lnTo>
                <a:lnTo>
                  <a:pt x="87" y="1244"/>
                </a:lnTo>
                <a:lnTo>
                  <a:pt x="77" y="1249"/>
                </a:lnTo>
                <a:lnTo>
                  <a:pt x="72" y="1254"/>
                </a:lnTo>
                <a:lnTo>
                  <a:pt x="70" y="1257"/>
                </a:lnTo>
                <a:lnTo>
                  <a:pt x="63" y="1266"/>
                </a:lnTo>
                <a:lnTo>
                  <a:pt x="58" y="1273"/>
                </a:lnTo>
                <a:lnTo>
                  <a:pt x="55" y="1281"/>
                </a:lnTo>
                <a:lnTo>
                  <a:pt x="55" y="1285"/>
                </a:lnTo>
                <a:lnTo>
                  <a:pt x="56" y="1288"/>
                </a:lnTo>
                <a:lnTo>
                  <a:pt x="56" y="1291"/>
                </a:lnTo>
                <a:lnTo>
                  <a:pt x="55" y="1302"/>
                </a:lnTo>
                <a:lnTo>
                  <a:pt x="53" y="1310"/>
                </a:lnTo>
                <a:lnTo>
                  <a:pt x="44" y="1326"/>
                </a:lnTo>
                <a:lnTo>
                  <a:pt x="41" y="1332"/>
                </a:lnTo>
                <a:lnTo>
                  <a:pt x="38" y="1339"/>
                </a:lnTo>
                <a:lnTo>
                  <a:pt x="34" y="1350"/>
                </a:lnTo>
                <a:lnTo>
                  <a:pt x="34" y="1360"/>
                </a:lnTo>
                <a:lnTo>
                  <a:pt x="32" y="1365"/>
                </a:lnTo>
                <a:lnTo>
                  <a:pt x="32" y="1368"/>
                </a:lnTo>
                <a:lnTo>
                  <a:pt x="31" y="1372"/>
                </a:lnTo>
                <a:lnTo>
                  <a:pt x="29" y="1375"/>
                </a:lnTo>
                <a:lnTo>
                  <a:pt x="22" y="1380"/>
                </a:lnTo>
                <a:lnTo>
                  <a:pt x="15" y="1384"/>
                </a:lnTo>
                <a:lnTo>
                  <a:pt x="14" y="1387"/>
                </a:lnTo>
                <a:lnTo>
                  <a:pt x="12" y="1392"/>
                </a:lnTo>
                <a:lnTo>
                  <a:pt x="10" y="1396"/>
                </a:lnTo>
                <a:lnTo>
                  <a:pt x="9" y="1406"/>
                </a:lnTo>
                <a:lnTo>
                  <a:pt x="7" y="1414"/>
                </a:lnTo>
                <a:lnTo>
                  <a:pt x="7" y="1421"/>
                </a:lnTo>
                <a:lnTo>
                  <a:pt x="9" y="1426"/>
                </a:lnTo>
                <a:lnTo>
                  <a:pt x="12" y="1430"/>
                </a:lnTo>
                <a:lnTo>
                  <a:pt x="14" y="1435"/>
                </a:lnTo>
                <a:lnTo>
                  <a:pt x="15" y="1440"/>
                </a:lnTo>
                <a:lnTo>
                  <a:pt x="17" y="1443"/>
                </a:lnTo>
                <a:lnTo>
                  <a:pt x="24" y="1448"/>
                </a:lnTo>
                <a:lnTo>
                  <a:pt x="32" y="1452"/>
                </a:lnTo>
                <a:lnTo>
                  <a:pt x="41" y="1455"/>
                </a:lnTo>
                <a:lnTo>
                  <a:pt x="50" y="1459"/>
                </a:lnTo>
                <a:lnTo>
                  <a:pt x="56" y="1464"/>
                </a:lnTo>
                <a:lnTo>
                  <a:pt x="65" y="1467"/>
                </a:lnTo>
                <a:lnTo>
                  <a:pt x="70" y="1469"/>
                </a:lnTo>
                <a:lnTo>
                  <a:pt x="75" y="1469"/>
                </a:lnTo>
                <a:lnTo>
                  <a:pt x="75" y="1481"/>
                </a:lnTo>
                <a:lnTo>
                  <a:pt x="75" y="1484"/>
                </a:lnTo>
                <a:lnTo>
                  <a:pt x="77" y="1493"/>
                </a:lnTo>
                <a:lnTo>
                  <a:pt x="80" y="1501"/>
                </a:lnTo>
                <a:lnTo>
                  <a:pt x="89" y="1517"/>
                </a:lnTo>
                <a:lnTo>
                  <a:pt x="89" y="1520"/>
                </a:lnTo>
                <a:lnTo>
                  <a:pt x="89" y="1523"/>
                </a:lnTo>
                <a:lnTo>
                  <a:pt x="89" y="1534"/>
                </a:lnTo>
                <a:lnTo>
                  <a:pt x="87" y="1540"/>
                </a:lnTo>
                <a:lnTo>
                  <a:pt x="80" y="1552"/>
                </a:lnTo>
                <a:lnTo>
                  <a:pt x="77" y="1559"/>
                </a:lnTo>
                <a:lnTo>
                  <a:pt x="75" y="1566"/>
                </a:lnTo>
                <a:lnTo>
                  <a:pt x="73" y="1575"/>
                </a:lnTo>
                <a:lnTo>
                  <a:pt x="75" y="1585"/>
                </a:lnTo>
                <a:lnTo>
                  <a:pt x="79" y="1592"/>
                </a:lnTo>
                <a:lnTo>
                  <a:pt x="84" y="1597"/>
                </a:lnTo>
                <a:lnTo>
                  <a:pt x="92" y="1598"/>
                </a:lnTo>
                <a:lnTo>
                  <a:pt x="102" y="1598"/>
                </a:lnTo>
                <a:lnTo>
                  <a:pt x="113" y="1598"/>
                </a:lnTo>
                <a:lnTo>
                  <a:pt x="123" y="1598"/>
                </a:lnTo>
                <a:lnTo>
                  <a:pt x="128" y="1598"/>
                </a:lnTo>
                <a:lnTo>
                  <a:pt x="130" y="1595"/>
                </a:lnTo>
                <a:lnTo>
                  <a:pt x="131" y="1592"/>
                </a:lnTo>
                <a:lnTo>
                  <a:pt x="130" y="1585"/>
                </a:lnTo>
                <a:lnTo>
                  <a:pt x="137" y="1587"/>
                </a:lnTo>
                <a:lnTo>
                  <a:pt x="143" y="1588"/>
                </a:lnTo>
                <a:lnTo>
                  <a:pt x="148" y="1592"/>
                </a:lnTo>
                <a:lnTo>
                  <a:pt x="157" y="1592"/>
                </a:lnTo>
                <a:lnTo>
                  <a:pt x="171" y="1585"/>
                </a:lnTo>
                <a:lnTo>
                  <a:pt x="184" y="1578"/>
                </a:lnTo>
                <a:lnTo>
                  <a:pt x="188" y="1576"/>
                </a:lnTo>
                <a:lnTo>
                  <a:pt x="189" y="1573"/>
                </a:lnTo>
                <a:lnTo>
                  <a:pt x="191" y="1564"/>
                </a:lnTo>
                <a:lnTo>
                  <a:pt x="193" y="1561"/>
                </a:lnTo>
                <a:lnTo>
                  <a:pt x="195" y="1558"/>
                </a:lnTo>
                <a:lnTo>
                  <a:pt x="196" y="1556"/>
                </a:lnTo>
                <a:lnTo>
                  <a:pt x="198" y="1551"/>
                </a:lnTo>
                <a:lnTo>
                  <a:pt x="201" y="1552"/>
                </a:lnTo>
                <a:lnTo>
                  <a:pt x="203" y="1554"/>
                </a:lnTo>
                <a:lnTo>
                  <a:pt x="205" y="1561"/>
                </a:lnTo>
                <a:lnTo>
                  <a:pt x="206" y="1568"/>
                </a:lnTo>
                <a:lnTo>
                  <a:pt x="208" y="1571"/>
                </a:lnTo>
                <a:lnTo>
                  <a:pt x="212" y="1571"/>
                </a:lnTo>
                <a:lnTo>
                  <a:pt x="215" y="1576"/>
                </a:lnTo>
                <a:lnTo>
                  <a:pt x="218" y="1581"/>
                </a:lnTo>
                <a:lnTo>
                  <a:pt x="222" y="1585"/>
                </a:lnTo>
                <a:lnTo>
                  <a:pt x="225" y="1592"/>
                </a:lnTo>
                <a:lnTo>
                  <a:pt x="230" y="1588"/>
                </a:lnTo>
                <a:lnTo>
                  <a:pt x="235" y="1585"/>
                </a:lnTo>
                <a:lnTo>
                  <a:pt x="237" y="1580"/>
                </a:lnTo>
                <a:lnTo>
                  <a:pt x="239" y="1571"/>
                </a:lnTo>
                <a:lnTo>
                  <a:pt x="242" y="1573"/>
                </a:lnTo>
                <a:lnTo>
                  <a:pt x="244" y="1575"/>
                </a:lnTo>
                <a:lnTo>
                  <a:pt x="246" y="1581"/>
                </a:lnTo>
                <a:lnTo>
                  <a:pt x="246" y="1598"/>
                </a:lnTo>
                <a:lnTo>
                  <a:pt x="251" y="1607"/>
                </a:lnTo>
                <a:lnTo>
                  <a:pt x="254" y="1610"/>
                </a:lnTo>
                <a:lnTo>
                  <a:pt x="259" y="1612"/>
                </a:lnTo>
                <a:lnTo>
                  <a:pt x="258" y="1619"/>
                </a:lnTo>
                <a:lnTo>
                  <a:pt x="254" y="1621"/>
                </a:lnTo>
                <a:lnTo>
                  <a:pt x="252" y="1619"/>
                </a:lnTo>
                <a:lnTo>
                  <a:pt x="247" y="1617"/>
                </a:lnTo>
                <a:lnTo>
                  <a:pt x="242" y="1610"/>
                </a:lnTo>
                <a:lnTo>
                  <a:pt x="239" y="1605"/>
                </a:lnTo>
                <a:lnTo>
                  <a:pt x="227" y="1600"/>
                </a:lnTo>
                <a:lnTo>
                  <a:pt x="222" y="1597"/>
                </a:lnTo>
                <a:lnTo>
                  <a:pt x="218" y="1592"/>
                </a:lnTo>
                <a:lnTo>
                  <a:pt x="215" y="1590"/>
                </a:lnTo>
                <a:lnTo>
                  <a:pt x="212" y="1588"/>
                </a:lnTo>
                <a:lnTo>
                  <a:pt x="208" y="1587"/>
                </a:lnTo>
                <a:lnTo>
                  <a:pt x="205" y="1585"/>
                </a:lnTo>
                <a:lnTo>
                  <a:pt x="201" y="1587"/>
                </a:lnTo>
                <a:lnTo>
                  <a:pt x="200" y="1588"/>
                </a:lnTo>
                <a:lnTo>
                  <a:pt x="200" y="1592"/>
                </a:lnTo>
                <a:lnTo>
                  <a:pt x="201" y="1597"/>
                </a:lnTo>
                <a:lnTo>
                  <a:pt x="203" y="1598"/>
                </a:lnTo>
                <a:lnTo>
                  <a:pt x="205" y="1598"/>
                </a:lnTo>
                <a:lnTo>
                  <a:pt x="205" y="1660"/>
                </a:lnTo>
                <a:lnTo>
                  <a:pt x="198" y="1684"/>
                </a:lnTo>
                <a:lnTo>
                  <a:pt x="196" y="1699"/>
                </a:lnTo>
                <a:lnTo>
                  <a:pt x="198" y="1714"/>
                </a:lnTo>
                <a:lnTo>
                  <a:pt x="191" y="1718"/>
                </a:lnTo>
                <a:lnTo>
                  <a:pt x="184" y="1723"/>
                </a:lnTo>
                <a:lnTo>
                  <a:pt x="179" y="1728"/>
                </a:lnTo>
                <a:lnTo>
                  <a:pt x="179" y="1737"/>
                </a:lnTo>
                <a:lnTo>
                  <a:pt x="177" y="1743"/>
                </a:lnTo>
                <a:lnTo>
                  <a:pt x="174" y="1749"/>
                </a:lnTo>
                <a:lnTo>
                  <a:pt x="166" y="1752"/>
                </a:lnTo>
                <a:lnTo>
                  <a:pt x="162" y="1755"/>
                </a:lnTo>
                <a:lnTo>
                  <a:pt x="160" y="1761"/>
                </a:lnTo>
                <a:lnTo>
                  <a:pt x="157" y="1767"/>
                </a:lnTo>
                <a:lnTo>
                  <a:pt x="154" y="1774"/>
                </a:lnTo>
                <a:lnTo>
                  <a:pt x="150" y="1781"/>
                </a:lnTo>
                <a:lnTo>
                  <a:pt x="147" y="1786"/>
                </a:lnTo>
                <a:lnTo>
                  <a:pt x="143" y="1788"/>
                </a:lnTo>
                <a:lnTo>
                  <a:pt x="138" y="1790"/>
                </a:lnTo>
                <a:lnTo>
                  <a:pt x="135" y="1790"/>
                </a:lnTo>
                <a:lnTo>
                  <a:pt x="130" y="1790"/>
                </a:lnTo>
                <a:lnTo>
                  <a:pt x="128" y="1798"/>
                </a:lnTo>
                <a:lnTo>
                  <a:pt x="130" y="1805"/>
                </a:lnTo>
                <a:lnTo>
                  <a:pt x="133" y="1810"/>
                </a:lnTo>
                <a:lnTo>
                  <a:pt x="137" y="1813"/>
                </a:lnTo>
                <a:lnTo>
                  <a:pt x="140" y="1817"/>
                </a:lnTo>
                <a:lnTo>
                  <a:pt x="143" y="1822"/>
                </a:lnTo>
                <a:lnTo>
                  <a:pt x="145" y="1829"/>
                </a:lnTo>
                <a:lnTo>
                  <a:pt x="143" y="1837"/>
                </a:lnTo>
                <a:lnTo>
                  <a:pt x="147" y="1839"/>
                </a:lnTo>
                <a:lnTo>
                  <a:pt x="147" y="1841"/>
                </a:lnTo>
                <a:lnTo>
                  <a:pt x="147" y="1843"/>
                </a:lnTo>
                <a:lnTo>
                  <a:pt x="143" y="1844"/>
                </a:lnTo>
                <a:lnTo>
                  <a:pt x="140" y="1851"/>
                </a:lnTo>
                <a:lnTo>
                  <a:pt x="137" y="1858"/>
                </a:lnTo>
                <a:lnTo>
                  <a:pt x="137" y="1868"/>
                </a:lnTo>
                <a:lnTo>
                  <a:pt x="137" y="1878"/>
                </a:lnTo>
                <a:lnTo>
                  <a:pt x="137" y="1906"/>
                </a:lnTo>
                <a:lnTo>
                  <a:pt x="137" y="1912"/>
                </a:lnTo>
                <a:lnTo>
                  <a:pt x="137" y="1916"/>
                </a:lnTo>
                <a:lnTo>
                  <a:pt x="135" y="1919"/>
                </a:lnTo>
                <a:lnTo>
                  <a:pt x="131" y="1921"/>
                </a:lnTo>
                <a:lnTo>
                  <a:pt x="126" y="1926"/>
                </a:lnTo>
                <a:lnTo>
                  <a:pt x="123" y="1929"/>
                </a:lnTo>
                <a:lnTo>
                  <a:pt x="123" y="1933"/>
                </a:lnTo>
                <a:lnTo>
                  <a:pt x="123" y="1943"/>
                </a:lnTo>
                <a:lnTo>
                  <a:pt x="119" y="1953"/>
                </a:lnTo>
                <a:lnTo>
                  <a:pt x="114" y="1970"/>
                </a:lnTo>
                <a:lnTo>
                  <a:pt x="111" y="1987"/>
                </a:lnTo>
                <a:lnTo>
                  <a:pt x="109" y="1998"/>
                </a:lnTo>
                <a:lnTo>
                  <a:pt x="109" y="2008"/>
                </a:lnTo>
                <a:lnTo>
                  <a:pt x="104" y="2010"/>
                </a:lnTo>
                <a:lnTo>
                  <a:pt x="101" y="2011"/>
                </a:lnTo>
                <a:lnTo>
                  <a:pt x="97" y="2015"/>
                </a:lnTo>
                <a:lnTo>
                  <a:pt x="96" y="2020"/>
                </a:lnTo>
                <a:lnTo>
                  <a:pt x="96" y="2030"/>
                </a:lnTo>
                <a:lnTo>
                  <a:pt x="96" y="2042"/>
                </a:lnTo>
                <a:lnTo>
                  <a:pt x="90" y="2044"/>
                </a:lnTo>
                <a:lnTo>
                  <a:pt x="85" y="2047"/>
                </a:lnTo>
                <a:lnTo>
                  <a:pt x="82" y="2052"/>
                </a:lnTo>
                <a:lnTo>
                  <a:pt x="79" y="2056"/>
                </a:lnTo>
                <a:lnTo>
                  <a:pt x="75" y="2068"/>
                </a:lnTo>
                <a:lnTo>
                  <a:pt x="72" y="2080"/>
                </a:lnTo>
                <a:lnTo>
                  <a:pt x="68" y="2091"/>
                </a:lnTo>
                <a:lnTo>
                  <a:pt x="65" y="2103"/>
                </a:lnTo>
                <a:lnTo>
                  <a:pt x="62" y="2109"/>
                </a:lnTo>
                <a:lnTo>
                  <a:pt x="58" y="2112"/>
                </a:lnTo>
                <a:lnTo>
                  <a:pt x="53" y="2115"/>
                </a:lnTo>
                <a:lnTo>
                  <a:pt x="48" y="2117"/>
                </a:lnTo>
                <a:lnTo>
                  <a:pt x="46" y="2122"/>
                </a:lnTo>
                <a:lnTo>
                  <a:pt x="44" y="2124"/>
                </a:lnTo>
                <a:lnTo>
                  <a:pt x="41" y="2124"/>
                </a:lnTo>
                <a:lnTo>
                  <a:pt x="41" y="2144"/>
                </a:lnTo>
                <a:lnTo>
                  <a:pt x="32" y="2148"/>
                </a:lnTo>
                <a:lnTo>
                  <a:pt x="24" y="2151"/>
                </a:lnTo>
                <a:lnTo>
                  <a:pt x="17" y="2156"/>
                </a:lnTo>
                <a:lnTo>
                  <a:pt x="15" y="2160"/>
                </a:lnTo>
                <a:lnTo>
                  <a:pt x="14" y="2165"/>
                </a:lnTo>
                <a:lnTo>
                  <a:pt x="9" y="2173"/>
                </a:lnTo>
                <a:lnTo>
                  <a:pt x="3" y="2178"/>
                </a:lnTo>
                <a:lnTo>
                  <a:pt x="2" y="2184"/>
                </a:lnTo>
                <a:lnTo>
                  <a:pt x="0" y="2192"/>
                </a:lnTo>
                <a:lnTo>
                  <a:pt x="2" y="2197"/>
                </a:lnTo>
                <a:lnTo>
                  <a:pt x="5" y="2201"/>
                </a:lnTo>
                <a:lnTo>
                  <a:pt x="7" y="2206"/>
                </a:lnTo>
                <a:lnTo>
                  <a:pt x="7" y="2213"/>
                </a:lnTo>
                <a:lnTo>
                  <a:pt x="14" y="2213"/>
                </a:lnTo>
                <a:lnTo>
                  <a:pt x="15" y="2213"/>
                </a:lnTo>
                <a:lnTo>
                  <a:pt x="21" y="2214"/>
                </a:lnTo>
                <a:lnTo>
                  <a:pt x="24" y="2213"/>
                </a:lnTo>
                <a:lnTo>
                  <a:pt x="32" y="2207"/>
                </a:lnTo>
                <a:lnTo>
                  <a:pt x="41" y="2202"/>
                </a:lnTo>
                <a:lnTo>
                  <a:pt x="44" y="2201"/>
                </a:lnTo>
                <a:lnTo>
                  <a:pt x="50" y="2201"/>
                </a:lnTo>
                <a:lnTo>
                  <a:pt x="51" y="2201"/>
                </a:lnTo>
                <a:lnTo>
                  <a:pt x="73" y="2202"/>
                </a:lnTo>
                <a:lnTo>
                  <a:pt x="94" y="2202"/>
                </a:lnTo>
                <a:lnTo>
                  <a:pt x="114" y="2197"/>
                </a:lnTo>
                <a:lnTo>
                  <a:pt x="137" y="2192"/>
                </a:lnTo>
                <a:lnTo>
                  <a:pt x="137" y="2195"/>
                </a:lnTo>
                <a:lnTo>
                  <a:pt x="138" y="2197"/>
                </a:lnTo>
                <a:lnTo>
                  <a:pt x="143" y="2197"/>
                </a:lnTo>
                <a:lnTo>
                  <a:pt x="150" y="2199"/>
                </a:lnTo>
                <a:lnTo>
                  <a:pt x="157" y="2199"/>
                </a:lnTo>
                <a:lnTo>
                  <a:pt x="159" y="2201"/>
                </a:lnTo>
                <a:lnTo>
                  <a:pt x="159" y="2202"/>
                </a:lnTo>
                <a:lnTo>
                  <a:pt x="160" y="2204"/>
                </a:lnTo>
                <a:lnTo>
                  <a:pt x="164" y="2206"/>
                </a:lnTo>
                <a:lnTo>
                  <a:pt x="171" y="2206"/>
                </a:lnTo>
                <a:lnTo>
                  <a:pt x="177" y="2211"/>
                </a:lnTo>
                <a:lnTo>
                  <a:pt x="188" y="2213"/>
                </a:lnTo>
                <a:lnTo>
                  <a:pt x="200" y="2213"/>
                </a:lnTo>
                <a:lnTo>
                  <a:pt x="212" y="2213"/>
                </a:lnTo>
                <a:lnTo>
                  <a:pt x="213" y="2218"/>
                </a:lnTo>
                <a:lnTo>
                  <a:pt x="217" y="2219"/>
                </a:lnTo>
                <a:lnTo>
                  <a:pt x="225" y="2223"/>
                </a:lnTo>
                <a:lnTo>
                  <a:pt x="234" y="2226"/>
                </a:lnTo>
                <a:lnTo>
                  <a:pt x="237" y="2228"/>
                </a:lnTo>
                <a:lnTo>
                  <a:pt x="239" y="2233"/>
                </a:lnTo>
                <a:lnTo>
                  <a:pt x="280" y="2233"/>
                </a:lnTo>
                <a:lnTo>
                  <a:pt x="281" y="2236"/>
                </a:lnTo>
                <a:lnTo>
                  <a:pt x="283" y="2238"/>
                </a:lnTo>
                <a:lnTo>
                  <a:pt x="287" y="2240"/>
                </a:lnTo>
                <a:lnTo>
                  <a:pt x="290" y="2243"/>
                </a:lnTo>
                <a:lnTo>
                  <a:pt x="293" y="2247"/>
                </a:lnTo>
                <a:lnTo>
                  <a:pt x="302" y="2252"/>
                </a:lnTo>
                <a:lnTo>
                  <a:pt x="309" y="2255"/>
                </a:lnTo>
                <a:lnTo>
                  <a:pt x="316" y="2259"/>
                </a:lnTo>
                <a:lnTo>
                  <a:pt x="319" y="2260"/>
                </a:lnTo>
                <a:lnTo>
                  <a:pt x="322" y="2264"/>
                </a:lnTo>
                <a:lnTo>
                  <a:pt x="326" y="2269"/>
                </a:lnTo>
                <a:lnTo>
                  <a:pt x="327" y="2274"/>
                </a:lnTo>
                <a:lnTo>
                  <a:pt x="327" y="2281"/>
                </a:lnTo>
                <a:lnTo>
                  <a:pt x="334" y="2281"/>
                </a:lnTo>
                <a:lnTo>
                  <a:pt x="341" y="2281"/>
                </a:lnTo>
                <a:lnTo>
                  <a:pt x="351" y="2284"/>
                </a:lnTo>
                <a:lnTo>
                  <a:pt x="358" y="2291"/>
                </a:lnTo>
                <a:lnTo>
                  <a:pt x="368" y="2294"/>
                </a:lnTo>
                <a:lnTo>
                  <a:pt x="384" y="2294"/>
                </a:lnTo>
                <a:lnTo>
                  <a:pt x="399" y="2293"/>
                </a:lnTo>
                <a:lnTo>
                  <a:pt x="413" y="2291"/>
                </a:lnTo>
                <a:lnTo>
                  <a:pt x="426" y="2288"/>
                </a:lnTo>
                <a:lnTo>
                  <a:pt x="452" y="2281"/>
                </a:lnTo>
                <a:lnTo>
                  <a:pt x="478" y="2274"/>
                </a:lnTo>
                <a:lnTo>
                  <a:pt x="519" y="2253"/>
                </a:lnTo>
                <a:lnTo>
                  <a:pt x="532" y="2253"/>
                </a:lnTo>
                <a:lnTo>
                  <a:pt x="539" y="2253"/>
                </a:lnTo>
                <a:lnTo>
                  <a:pt x="544" y="2252"/>
                </a:lnTo>
                <a:lnTo>
                  <a:pt x="549" y="2248"/>
                </a:lnTo>
                <a:lnTo>
                  <a:pt x="556" y="2240"/>
                </a:lnTo>
                <a:lnTo>
                  <a:pt x="561" y="2230"/>
                </a:lnTo>
                <a:lnTo>
                  <a:pt x="566" y="2219"/>
                </a:lnTo>
                <a:lnTo>
                  <a:pt x="568" y="2211"/>
                </a:lnTo>
                <a:lnTo>
                  <a:pt x="568" y="2204"/>
                </a:lnTo>
                <a:lnTo>
                  <a:pt x="565" y="2189"/>
                </a:lnTo>
                <a:lnTo>
                  <a:pt x="563" y="2173"/>
                </a:lnTo>
                <a:lnTo>
                  <a:pt x="565" y="2166"/>
                </a:lnTo>
                <a:lnTo>
                  <a:pt x="566" y="2158"/>
                </a:lnTo>
                <a:lnTo>
                  <a:pt x="568" y="2156"/>
                </a:lnTo>
                <a:lnTo>
                  <a:pt x="570" y="2156"/>
                </a:lnTo>
                <a:lnTo>
                  <a:pt x="572" y="2155"/>
                </a:lnTo>
                <a:lnTo>
                  <a:pt x="573" y="2151"/>
                </a:lnTo>
                <a:lnTo>
                  <a:pt x="572" y="2148"/>
                </a:lnTo>
                <a:lnTo>
                  <a:pt x="570" y="2144"/>
                </a:lnTo>
                <a:lnTo>
                  <a:pt x="568" y="2141"/>
                </a:lnTo>
                <a:lnTo>
                  <a:pt x="566" y="2138"/>
                </a:lnTo>
                <a:lnTo>
                  <a:pt x="566" y="2131"/>
                </a:lnTo>
                <a:lnTo>
                  <a:pt x="566" y="2120"/>
                </a:lnTo>
                <a:lnTo>
                  <a:pt x="566" y="2097"/>
                </a:lnTo>
                <a:lnTo>
                  <a:pt x="565" y="2090"/>
                </a:lnTo>
                <a:lnTo>
                  <a:pt x="565" y="2083"/>
                </a:lnTo>
                <a:lnTo>
                  <a:pt x="568" y="2074"/>
                </a:lnTo>
                <a:lnTo>
                  <a:pt x="572" y="2066"/>
                </a:lnTo>
                <a:lnTo>
                  <a:pt x="573" y="2061"/>
                </a:lnTo>
                <a:lnTo>
                  <a:pt x="573" y="2056"/>
                </a:lnTo>
                <a:lnTo>
                  <a:pt x="580" y="2052"/>
                </a:lnTo>
                <a:lnTo>
                  <a:pt x="587" y="2047"/>
                </a:lnTo>
                <a:lnTo>
                  <a:pt x="597" y="2035"/>
                </a:lnTo>
                <a:lnTo>
                  <a:pt x="614" y="2008"/>
                </a:lnTo>
                <a:lnTo>
                  <a:pt x="621" y="2010"/>
                </a:lnTo>
                <a:lnTo>
                  <a:pt x="624" y="2010"/>
                </a:lnTo>
                <a:lnTo>
                  <a:pt x="633" y="2006"/>
                </a:lnTo>
                <a:lnTo>
                  <a:pt x="638" y="2001"/>
                </a:lnTo>
                <a:lnTo>
                  <a:pt x="643" y="2001"/>
                </a:lnTo>
                <a:lnTo>
                  <a:pt x="648" y="2001"/>
                </a:lnTo>
                <a:lnTo>
                  <a:pt x="650" y="1996"/>
                </a:lnTo>
                <a:lnTo>
                  <a:pt x="653" y="1991"/>
                </a:lnTo>
                <a:lnTo>
                  <a:pt x="662" y="1984"/>
                </a:lnTo>
                <a:lnTo>
                  <a:pt x="670" y="1977"/>
                </a:lnTo>
                <a:lnTo>
                  <a:pt x="674" y="1972"/>
                </a:lnTo>
                <a:lnTo>
                  <a:pt x="676" y="1967"/>
                </a:lnTo>
                <a:lnTo>
                  <a:pt x="681" y="1964"/>
                </a:lnTo>
                <a:lnTo>
                  <a:pt x="684" y="1960"/>
                </a:lnTo>
                <a:lnTo>
                  <a:pt x="688" y="1948"/>
                </a:lnTo>
                <a:lnTo>
                  <a:pt x="689" y="1943"/>
                </a:lnTo>
                <a:lnTo>
                  <a:pt x="693" y="1938"/>
                </a:lnTo>
                <a:lnTo>
                  <a:pt x="698" y="1935"/>
                </a:lnTo>
                <a:lnTo>
                  <a:pt x="703" y="1933"/>
                </a:lnTo>
                <a:lnTo>
                  <a:pt x="706" y="1933"/>
                </a:lnTo>
                <a:lnTo>
                  <a:pt x="710" y="1929"/>
                </a:lnTo>
                <a:lnTo>
                  <a:pt x="713" y="1928"/>
                </a:lnTo>
                <a:lnTo>
                  <a:pt x="717" y="1926"/>
                </a:lnTo>
                <a:lnTo>
                  <a:pt x="792" y="1926"/>
                </a:lnTo>
                <a:lnTo>
                  <a:pt x="792" y="1918"/>
                </a:lnTo>
                <a:lnTo>
                  <a:pt x="795" y="1912"/>
                </a:lnTo>
                <a:lnTo>
                  <a:pt x="797" y="1906"/>
                </a:lnTo>
                <a:lnTo>
                  <a:pt x="798" y="1899"/>
                </a:lnTo>
                <a:lnTo>
                  <a:pt x="798" y="1895"/>
                </a:lnTo>
                <a:lnTo>
                  <a:pt x="802" y="1892"/>
                </a:lnTo>
                <a:lnTo>
                  <a:pt x="807" y="1887"/>
                </a:lnTo>
                <a:lnTo>
                  <a:pt x="810" y="1885"/>
                </a:lnTo>
                <a:lnTo>
                  <a:pt x="812" y="1882"/>
                </a:lnTo>
                <a:lnTo>
                  <a:pt x="812" y="1878"/>
                </a:lnTo>
                <a:lnTo>
                  <a:pt x="812" y="1872"/>
                </a:lnTo>
                <a:lnTo>
                  <a:pt x="812" y="1866"/>
                </a:lnTo>
                <a:lnTo>
                  <a:pt x="809" y="1865"/>
                </a:lnTo>
                <a:lnTo>
                  <a:pt x="803" y="1865"/>
                </a:lnTo>
                <a:lnTo>
                  <a:pt x="798" y="1865"/>
                </a:lnTo>
                <a:lnTo>
                  <a:pt x="792" y="1865"/>
                </a:lnTo>
                <a:lnTo>
                  <a:pt x="788" y="1865"/>
                </a:lnTo>
                <a:lnTo>
                  <a:pt x="785" y="1863"/>
                </a:lnTo>
                <a:lnTo>
                  <a:pt x="785" y="1858"/>
                </a:lnTo>
                <a:lnTo>
                  <a:pt x="778" y="1860"/>
                </a:lnTo>
                <a:lnTo>
                  <a:pt x="773" y="1860"/>
                </a:lnTo>
                <a:lnTo>
                  <a:pt x="766" y="1856"/>
                </a:lnTo>
                <a:lnTo>
                  <a:pt x="761" y="1851"/>
                </a:lnTo>
                <a:lnTo>
                  <a:pt x="756" y="1851"/>
                </a:lnTo>
                <a:lnTo>
                  <a:pt x="751" y="1851"/>
                </a:lnTo>
                <a:lnTo>
                  <a:pt x="752" y="1844"/>
                </a:lnTo>
                <a:lnTo>
                  <a:pt x="751" y="1839"/>
                </a:lnTo>
                <a:lnTo>
                  <a:pt x="749" y="1834"/>
                </a:lnTo>
                <a:lnTo>
                  <a:pt x="747" y="1831"/>
                </a:lnTo>
                <a:lnTo>
                  <a:pt x="740" y="1825"/>
                </a:lnTo>
                <a:lnTo>
                  <a:pt x="739" y="1822"/>
                </a:lnTo>
                <a:lnTo>
                  <a:pt x="737" y="1817"/>
                </a:lnTo>
                <a:lnTo>
                  <a:pt x="739" y="1813"/>
                </a:lnTo>
                <a:lnTo>
                  <a:pt x="740" y="1812"/>
                </a:lnTo>
                <a:lnTo>
                  <a:pt x="742" y="1808"/>
                </a:lnTo>
                <a:lnTo>
                  <a:pt x="744" y="1803"/>
                </a:lnTo>
                <a:lnTo>
                  <a:pt x="744" y="1800"/>
                </a:lnTo>
                <a:lnTo>
                  <a:pt x="744" y="1791"/>
                </a:lnTo>
                <a:lnTo>
                  <a:pt x="740" y="1783"/>
                </a:lnTo>
                <a:lnTo>
                  <a:pt x="734" y="1766"/>
                </a:lnTo>
                <a:lnTo>
                  <a:pt x="735" y="1761"/>
                </a:lnTo>
                <a:lnTo>
                  <a:pt x="735" y="1757"/>
                </a:lnTo>
                <a:lnTo>
                  <a:pt x="734" y="1754"/>
                </a:lnTo>
                <a:lnTo>
                  <a:pt x="728" y="1750"/>
                </a:lnTo>
                <a:lnTo>
                  <a:pt x="727" y="1749"/>
                </a:lnTo>
                <a:lnTo>
                  <a:pt x="722" y="1745"/>
                </a:lnTo>
                <a:lnTo>
                  <a:pt x="713" y="1742"/>
                </a:lnTo>
                <a:lnTo>
                  <a:pt x="711" y="1740"/>
                </a:lnTo>
                <a:lnTo>
                  <a:pt x="711" y="1738"/>
                </a:lnTo>
                <a:lnTo>
                  <a:pt x="710" y="1735"/>
                </a:lnTo>
                <a:lnTo>
                  <a:pt x="708" y="1733"/>
                </a:lnTo>
                <a:lnTo>
                  <a:pt x="705" y="1733"/>
                </a:lnTo>
                <a:lnTo>
                  <a:pt x="703" y="1731"/>
                </a:lnTo>
                <a:lnTo>
                  <a:pt x="703" y="1728"/>
                </a:lnTo>
                <a:lnTo>
                  <a:pt x="703" y="1687"/>
                </a:lnTo>
                <a:lnTo>
                  <a:pt x="705" y="1675"/>
                </a:lnTo>
                <a:lnTo>
                  <a:pt x="706" y="1670"/>
                </a:lnTo>
                <a:lnTo>
                  <a:pt x="710" y="1667"/>
                </a:lnTo>
                <a:lnTo>
                  <a:pt x="711" y="1665"/>
                </a:lnTo>
                <a:lnTo>
                  <a:pt x="718" y="1667"/>
                </a:lnTo>
                <a:lnTo>
                  <a:pt x="722" y="1665"/>
                </a:lnTo>
                <a:lnTo>
                  <a:pt x="725" y="1662"/>
                </a:lnTo>
                <a:lnTo>
                  <a:pt x="727" y="1658"/>
                </a:lnTo>
                <a:lnTo>
                  <a:pt x="728" y="1655"/>
                </a:lnTo>
                <a:lnTo>
                  <a:pt x="739" y="1644"/>
                </a:lnTo>
                <a:lnTo>
                  <a:pt x="742" y="1639"/>
                </a:lnTo>
                <a:lnTo>
                  <a:pt x="744" y="1633"/>
                </a:lnTo>
                <a:lnTo>
                  <a:pt x="744" y="1631"/>
                </a:lnTo>
                <a:lnTo>
                  <a:pt x="744" y="1622"/>
                </a:lnTo>
                <a:lnTo>
                  <a:pt x="744" y="1621"/>
                </a:lnTo>
                <a:lnTo>
                  <a:pt x="744" y="1619"/>
                </a:lnTo>
                <a:lnTo>
                  <a:pt x="744" y="1617"/>
                </a:lnTo>
                <a:lnTo>
                  <a:pt x="745" y="1616"/>
                </a:lnTo>
                <a:lnTo>
                  <a:pt x="747" y="1614"/>
                </a:lnTo>
                <a:lnTo>
                  <a:pt x="751" y="1612"/>
                </a:lnTo>
                <a:lnTo>
                  <a:pt x="745" y="1604"/>
                </a:lnTo>
                <a:lnTo>
                  <a:pt x="744" y="1598"/>
                </a:lnTo>
                <a:lnTo>
                  <a:pt x="744" y="1592"/>
                </a:lnTo>
                <a:lnTo>
                  <a:pt x="749" y="1592"/>
                </a:lnTo>
                <a:lnTo>
                  <a:pt x="754" y="1590"/>
                </a:lnTo>
                <a:lnTo>
                  <a:pt x="757" y="1588"/>
                </a:lnTo>
                <a:lnTo>
                  <a:pt x="761" y="1585"/>
                </a:lnTo>
                <a:lnTo>
                  <a:pt x="766" y="1587"/>
                </a:lnTo>
                <a:lnTo>
                  <a:pt x="769" y="1585"/>
                </a:lnTo>
                <a:lnTo>
                  <a:pt x="776" y="1581"/>
                </a:lnTo>
                <a:lnTo>
                  <a:pt x="785" y="1576"/>
                </a:lnTo>
                <a:lnTo>
                  <a:pt x="793" y="1569"/>
                </a:lnTo>
                <a:lnTo>
                  <a:pt x="795" y="1568"/>
                </a:lnTo>
                <a:lnTo>
                  <a:pt x="798" y="1566"/>
                </a:lnTo>
                <a:lnTo>
                  <a:pt x="800" y="1564"/>
                </a:lnTo>
                <a:lnTo>
                  <a:pt x="803" y="1564"/>
                </a:lnTo>
                <a:lnTo>
                  <a:pt x="810" y="1564"/>
                </a:lnTo>
                <a:lnTo>
                  <a:pt x="824" y="1564"/>
                </a:lnTo>
                <a:lnTo>
                  <a:pt x="827" y="1563"/>
                </a:lnTo>
                <a:lnTo>
                  <a:pt x="839" y="1558"/>
                </a:lnTo>
                <a:lnTo>
                  <a:pt x="844" y="1556"/>
                </a:lnTo>
                <a:lnTo>
                  <a:pt x="846" y="1554"/>
                </a:lnTo>
                <a:lnTo>
                  <a:pt x="846" y="1551"/>
                </a:lnTo>
                <a:lnTo>
                  <a:pt x="856" y="1547"/>
                </a:lnTo>
                <a:lnTo>
                  <a:pt x="863" y="1542"/>
                </a:lnTo>
                <a:lnTo>
                  <a:pt x="872" y="1535"/>
                </a:lnTo>
                <a:lnTo>
                  <a:pt x="880" y="1530"/>
                </a:lnTo>
                <a:lnTo>
                  <a:pt x="880" y="1527"/>
                </a:lnTo>
                <a:lnTo>
                  <a:pt x="882" y="1525"/>
                </a:lnTo>
                <a:lnTo>
                  <a:pt x="887" y="1523"/>
                </a:lnTo>
                <a:lnTo>
                  <a:pt x="890" y="1520"/>
                </a:lnTo>
                <a:lnTo>
                  <a:pt x="892" y="1518"/>
                </a:lnTo>
                <a:lnTo>
                  <a:pt x="894" y="1517"/>
                </a:lnTo>
                <a:lnTo>
                  <a:pt x="894" y="1513"/>
                </a:lnTo>
                <a:lnTo>
                  <a:pt x="896" y="1510"/>
                </a:lnTo>
                <a:lnTo>
                  <a:pt x="901" y="1508"/>
                </a:lnTo>
                <a:lnTo>
                  <a:pt x="906" y="1503"/>
                </a:lnTo>
                <a:lnTo>
                  <a:pt x="911" y="1498"/>
                </a:lnTo>
                <a:lnTo>
                  <a:pt x="916" y="1494"/>
                </a:lnTo>
                <a:lnTo>
                  <a:pt x="913" y="1493"/>
                </a:lnTo>
                <a:lnTo>
                  <a:pt x="911" y="1493"/>
                </a:lnTo>
                <a:lnTo>
                  <a:pt x="907" y="1494"/>
                </a:lnTo>
                <a:lnTo>
                  <a:pt x="906" y="1494"/>
                </a:lnTo>
                <a:lnTo>
                  <a:pt x="904" y="1493"/>
                </a:lnTo>
                <a:lnTo>
                  <a:pt x="906" y="1486"/>
                </a:lnTo>
                <a:lnTo>
                  <a:pt x="906" y="1481"/>
                </a:lnTo>
                <a:lnTo>
                  <a:pt x="904" y="1481"/>
                </a:lnTo>
                <a:lnTo>
                  <a:pt x="902" y="1479"/>
                </a:lnTo>
                <a:lnTo>
                  <a:pt x="897" y="1469"/>
                </a:lnTo>
                <a:lnTo>
                  <a:pt x="894" y="1459"/>
                </a:lnTo>
                <a:lnTo>
                  <a:pt x="892" y="1455"/>
                </a:lnTo>
                <a:lnTo>
                  <a:pt x="889" y="1452"/>
                </a:lnTo>
                <a:lnTo>
                  <a:pt x="884" y="1450"/>
                </a:lnTo>
                <a:lnTo>
                  <a:pt x="878" y="1450"/>
                </a:lnTo>
                <a:lnTo>
                  <a:pt x="875" y="1448"/>
                </a:lnTo>
                <a:lnTo>
                  <a:pt x="861" y="1443"/>
                </a:lnTo>
                <a:lnTo>
                  <a:pt x="860" y="1442"/>
                </a:lnTo>
                <a:lnTo>
                  <a:pt x="856" y="1436"/>
                </a:lnTo>
                <a:lnTo>
                  <a:pt x="853" y="1435"/>
                </a:lnTo>
                <a:lnTo>
                  <a:pt x="849" y="1425"/>
                </a:lnTo>
                <a:lnTo>
                  <a:pt x="844" y="1418"/>
                </a:lnTo>
                <a:lnTo>
                  <a:pt x="838" y="1413"/>
                </a:lnTo>
                <a:lnTo>
                  <a:pt x="831" y="1409"/>
                </a:lnTo>
                <a:lnTo>
                  <a:pt x="829" y="1407"/>
                </a:lnTo>
                <a:lnTo>
                  <a:pt x="827" y="1407"/>
                </a:lnTo>
                <a:lnTo>
                  <a:pt x="826" y="1406"/>
                </a:lnTo>
                <a:lnTo>
                  <a:pt x="826" y="1402"/>
                </a:lnTo>
                <a:lnTo>
                  <a:pt x="824" y="1399"/>
                </a:lnTo>
                <a:lnTo>
                  <a:pt x="826" y="1394"/>
                </a:lnTo>
                <a:lnTo>
                  <a:pt x="826" y="1384"/>
                </a:lnTo>
                <a:lnTo>
                  <a:pt x="826" y="1373"/>
                </a:lnTo>
                <a:lnTo>
                  <a:pt x="829" y="1367"/>
                </a:lnTo>
                <a:lnTo>
                  <a:pt x="832" y="1360"/>
                </a:lnTo>
                <a:lnTo>
                  <a:pt x="827" y="1358"/>
                </a:lnTo>
                <a:lnTo>
                  <a:pt x="824" y="1356"/>
                </a:lnTo>
                <a:lnTo>
                  <a:pt x="821" y="1353"/>
                </a:lnTo>
                <a:lnTo>
                  <a:pt x="819" y="1350"/>
                </a:lnTo>
                <a:lnTo>
                  <a:pt x="819" y="1338"/>
                </a:lnTo>
                <a:lnTo>
                  <a:pt x="819" y="1326"/>
                </a:lnTo>
                <a:lnTo>
                  <a:pt x="817" y="1317"/>
                </a:lnTo>
                <a:lnTo>
                  <a:pt x="817" y="1312"/>
                </a:lnTo>
                <a:lnTo>
                  <a:pt x="821" y="1302"/>
                </a:lnTo>
                <a:lnTo>
                  <a:pt x="826" y="1291"/>
                </a:lnTo>
                <a:lnTo>
                  <a:pt x="826" y="1285"/>
                </a:lnTo>
                <a:lnTo>
                  <a:pt x="826" y="1278"/>
                </a:lnTo>
                <a:lnTo>
                  <a:pt x="822" y="1276"/>
                </a:lnTo>
                <a:lnTo>
                  <a:pt x="821" y="1273"/>
                </a:lnTo>
                <a:lnTo>
                  <a:pt x="819" y="1269"/>
                </a:lnTo>
                <a:lnTo>
                  <a:pt x="819" y="1264"/>
                </a:lnTo>
                <a:lnTo>
                  <a:pt x="815" y="1259"/>
                </a:lnTo>
                <a:lnTo>
                  <a:pt x="812" y="1254"/>
                </a:lnTo>
                <a:lnTo>
                  <a:pt x="802" y="1247"/>
                </a:lnTo>
                <a:lnTo>
                  <a:pt x="795" y="1245"/>
                </a:lnTo>
                <a:lnTo>
                  <a:pt x="790" y="1242"/>
                </a:lnTo>
                <a:lnTo>
                  <a:pt x="786" y="1237"/>
                </a:lnTo>
                <a:lnTo>
                  <a:pt x="785" y="1230"/>
                </a:lnTo>
                <a:lnTo>
                  <a:pt x="781" y="1223"/>
                </a:lnTo>
                <a:lnTo>
                  <a:pt x="778" y="1220"/>
                </a:lnTo>
                <a:lnTo>
                  <a:pt x="774" y="1215"/>
                </a:lnTo>
                <a:lnTo>
                  <a:pt x="771" y="1209"/>
                </a:lnTo>
                <a:lnTo>
                  <a:pt x="771" y="1189"/>
                </a:lnTo>
                <a:lnTo>
                  <a:pt x="776" y="1187"/>
                </a:lnTo>
                <a:lnTo>
                  <a:pt x="774" y="1186"/>
                </a:lnTo>
                <a:lnTo>
                  <a:pt x="781" y="1179"/>
                </a:lnTo>
                <a:lnTo>
                  <a:pt x="790" y="1174"/>
                </a:lnTo>
                <a:lnTo>
                  <a:pt x="800" y="1172"/>
                </a:lnTo>
                <a:lnTo>
                  <a:pt x="810" y="1172"/>
                </a:lnTo>
                <a:lnTo>
                  <a:pt x="821" y="1175"/>
                </a:lnTo>
                <a:lnTo>
                  <a:pt x="829" y="1180"/>
                </a:lnTo>
                <a:lnTo>
                  <a:pt x="839" y="1184"/>
                </a:lnTo>
                <a:lnTo>
                  <a:pt x="849" y="1184"/>
                </a:lnTo>
                <a:lnTo>
                  <a:pt x="870" y="1186"/>
                </a:lnTo>
                <a:lnTo>
                  <a:pt x="892" y="1189"/>
                </a:lnTo>
                <a:lnTo>
                  <a:pt x="913" y="1191"/>
                </a:lnTo>
                <a:lnTo>
                  <a:pt x="921" y="1191"/>
                </a:lnTo>
                <a:lnTo>
                  <a:pt x="931" y="1189"/>
                </a:lnTo>
                <a:lnTo>
                  <a:pt x="940" y="1186"/>
                </a:lnTo>
                <a:lnTo>
                  <a:pt x="948" y="1180"/>
                </a:lnTo>
                <a:lnTo>
                  <a:pt x="948" y="1175"/>
                </a:lnTo>
                <a:lnTo>
                  <a:pt x="950" y="1170"/>
                </a:lnTo>
                <a:lnTo>
                  <a:pt x="955" y="1162"/>
                </a:lnTo>
                <a:lnTo>
                  <a:pt x="955" y="1158"/>
                </a:lnTo>
                <a:lnTo>
                  <a:pt x="955" y="1157"/>
                </a:lnTo>
                <a:lnTo>
                  <a:pt x="955" y="1155"/>
                </a:lnTo>
                <a:lnTo>
                  <a:pt x="959" y="1155"/>
                </a:lnTo>
                <a:lnTo>
                  <a:pt x="962" y="1155"/>
                </a:lnTo>
                <a:lnTo>
                  <a:pt x="962" y="1151"/>
                </a:lnTo>
                <a:lnTo>
                  <a:pt x="962" y="1148"/>
                </a:lnTo>
                <a:lnTo>
                  <a:pt x="965" y="1148"/>
                </a:lnTo>
                <a:lnTo>
                  <a:pt x="969" y="1148"/>
                </a:lnTo>
                <a:lnTo>
                  <a:pt x="981" y="1133"/>
                </a:lnTo>
                <a:lnTo>
                  <a:pt x="984" y="1124"/>
                </a:lnTo>
                <a:lnTo>
                  <a:pt x="989" y="1114"/>
                </a:lnTo>
                <a:lnTo>
                  <a:pt x="996" y="1114"/>
                </a:lnTo>
                <a:lnTo>
                  <a:pt x="1001" y="1112"/>
                </a:lnTo>
                <a:lnTo>
                  <a:pt x="1010" y="1107"/>
                </a:lnTo>
                <a:lnTo>
                  <a:pt x="1012" y="1097"/>
                </a:lnTo>
                <a:lnTo>
                  <a:pt x="1015" y="1088"/>
                </a:lnTo>
                <a:lnTo>
                  <a:pt x="1017" y="1085"/>
                </a:lnTo>
                <a:lnTo>
                  <a:pt x="1020" y="1082"/>
                </a:lnTo>
                <a:lnTo>
                  <a:pt x="1023" y="1080"/>
                </a:lnTo>
                <a:lnTo>
                  <a:pt x="1030" y="1080"/>
                </a:lnTo>
                <a:lnTo>
                  <a:pt x="1030" y="1075"/>
                </a:lnTo>
                <a:lnTo>
                  <a:pt x="1029" y="1070"/>
                </a:lnTo>
                <a:lnTo>
                  <a:pt x="1025" y="1061"/>
                </a:lnTo>
                <a:lnTo>
                  <a:pt x="1022" y="1053"/>
                </a:lnTo>
                <a:lnTo>
                  <a:pt x="1022" y="1046"/>
                </a:lnTo>
                <a:lnTo>
                  <a:pt x="1023" y="1039"/>
                </a:lnTo>
                <a:lnTo>
                  <a:pt x="1020" y="1039"/>
                </a:lnTo>
                <a:lnTo>
                  <a:pt x="1018" y="1036"/>
                </a:lnTo>
                <a:lnTo>
                  <a:pt x="1017" y="1029"/>
                </a:lnTo>
                <a:lnTo>
                  <a:pt x="1015" y="1022"/>
                </a:lnTo>
                <a:lnTo>
                  <a:pt x="1013" y="1020"/>
                </a:lnTo>
                <a:lnTo>
                  <a:pt x="1010" y="1018"/>
                </a:lnTo>
                <a:lnTo>
                  <a:pt x="1010" y="1010"/>
                </a:lnTo>
                <a:lnTo>
                  <a:pt x="1006" y="1005"/>
                </a:lnTo>
                <a:lnTo>
                  <a:pt x="1003" y="998"/>
                </a:lnTo>
                <a:lnTo>
                  <a:pt x="1003" y="991"/>
                </a:lnTo>
                <a:lnTo>
                  <a:pt x="1008" y="981"/>
                </a:lnTo>
                <a:lnTo>
                  <a:pt x="1013" y="971"/>
                </a:lnTo>
                <a:lnTo>
                  <a:pt x="1020" y="962"/>
                </a:lnTo>
                <a:lnTo>
                  <a:pt x="1025" y="959"/>
                </a:lnTo>
                <a:lnTo>
                  <a:pt x="1030" y="957"/>
                </a:lnTo>
                <a:lnTo>
                  <a:pt x="1030" y="937"/>
                </a:lnTo>
                <a:lnTo>
                  <a:pt x="1034" y="937"/>
                </a:lnTo>
                <a:lnTo>
                  <a:pt x="1041" y="937"/>
                </a:lnTo>
                <a:lnTo>
                  <a:pt x="1051" y="937"/>
                </a:lnTo>
                <a:lnTo>
                  <a:pt x="1056" y="937"/>
                </a:lnTo>
                <a:lnTo>
                  <a:pt x="1061" y="937"/>
                </a:lnTo>
                <a:lnTo>
                  <a:pt x="1064" y="938"/>
                </a:lnTo>
                <a:lnTo>
                  <a:pt x="1064" y="943"/>
                </a:lnTo>
                <a:lnTo>
                  <a:pt x="1073" y="945"/>
                </a:lnTo>
                <a:lnTo>
                  <a:pt x="1076" y="947"/>
                </a:lnTo>
                <a:lnTo>
                  <a:pt x="1078" y="950"/>
                </a:lnTo>
                <a:lnTo>
                  <a:pt x="1085" y="949"/>
                </a:lnTo>
                <a:lnTo>
                  <a:pt x="1085" y="947"/>
                </a:lnTo>
                <a:lnTo>
                  <a:pt x="1090" y="945"/>
                </a:lnTo>
                <a:lnTo>
                  <a:pt x="1092" y="945"/>
                </a:lnTo>
                <a:lnTo>
                  <a:pt x="1097" y="942"/>
                </a:lnTo>
                <a:lnTo>
                  <a:pt x="1100" y="937"/>
                </a:lnTo>
                <a:lnTo>
                  <a:pt x="1102" y="937"/>
                </a:lnTo>
                <a:lnTo>
                  <a:pt x="1102" y="935"/>
                </a:lnTo>
                <a:lnTo>
                  <a:pt x="1104" y="933"/>
                </a:lnTo>
                <a:lnTo>
                  <a:pt x="1107" y="926"/>
                </a:lnTo>
                <a:lnTo>
                  <a:pt x="1109" y="918"/>
                </a:lnTo>
                <a:lnTo>
                  <a:pt x="1107" y="909"/>
                </a:lnTo>
                <a:lnTo>
                  <a:pt x="1104" y="901"/>
                </a:lnTo>
                <a:lnTo>
                  <a:pt x="1102" y="899"/>
                </a:lnTo>
                <a:lnTo>
                  <a:pt x="1100" y="892"/>
                </a:lnTo>
                <a:lnTo>
                  <a:pt x="1099" y="887"/>
                </a:lnTo>
                <a:lnTo>
                  <a:pt x="1100" y="884"/>
                </a:lnTo>
                <a:lnTo>
                  <a:pt x="1107" y="877"/>
                </a:lnTo>
                <a:lnTo>
                  <a:pt x="1109" y="875"/>
                </a:lnTo>
                <a:lnTo>
                  <a:pt x="1114" y="868"/>
                </a:lnTo>
                <a:lnTo>
                  <a:pt x="1116" y="862"/>
                </a:lnTo>
                <a:lnTo>
                  <a:pt x="1116" y="857"/>
                </a:lnTo>
                <a:lnTo>
                  <a:pt x="1114" y="850"/>
                </a:lnTo>
                <a:lnTo>
                  <a:pt x="1114" y="846"/>
                </a:lnTo>
                <a:lnTo>
                  <a:pt x="1114" y="841"/>
                </a:lnTo>
                <a:lnTo>
                  <a:pt x="1114" y="836"/>
                </a:lnTo>
                <a:lnTo>
                  <a:pt x="1119" y="829"/>
                </a:lnTo>
                <a:lnTo>
                  <a:pt x="1121" y="826"/>
                </a:lnTo>
                <a:lnTo>
                  <a:pt x="1123" y="824"/>
                </a:lnTo>
                <a:lnTo>
                  <a:pt x="1124" y="821"/>
                </a:lnTo>
                <a:lnTo>
                  <a:pt x="1126" y="816"/>
                </a:lnTo>
                <a:lnTo>
                  <a:pt x="1128" y="810"/>
                </a:lnTo>
                <a:lnTo>
                  <a:pt x="1128" y="809"/>
                </a:lnTo>
                <a:lnTo>
                  <a:pt x="1129" y="799"/>
                </a:lnTo>
                <a:lnTo>
                  <a:pt x="1131" y="792"/>
                </a:lnTo>
                <a:lnTo>
                  <a:pt x="1129" y="773"/>
                </a:lnTo>
                <a:lnTo>
                  <a:pt x="1129" y="770"/>
                </a:lnTo>
                <a:lnTo>
                  <a:pt x="1131" y="763"/>
                </a:lnTo>
                <a:lnTo>
                  <a:pt x="1131" y="761"/>
                </a:lnTo>
                <a:lnTo>
                  <a:pt x="1133" y="754"/>
                </a:lnTo>
                <a:lnTo>
                  <a:pt x="1133" y="751"/>
                </a:lnTo>
                <a:lnTo>
                  <a:pt x="1133" y="749"/>
                </a:lnTo>
                <a:lnTo>
                  <a:pt x="1136" y="746"/>
                </a:lnTo>
                <a:lnTo>
                  <a:pt x="1138" y="740"/>
                </a:lnTo>
                <a:lnTo>
                  <a:pt x="1138" y="730"/>
                </a:lnTo>
                <a:lnTo>
                  <a:pt x="1138" y="722"/>
                </a:lnTo>
                <a:lnTo>
                  <a:pt x="1140" y="717"/>
                </a:lnTo>
                <a:lnTo>
                  <a:pt x="1145" y="715"/>
                </a:lnTo>
                <a:lnTo>
                  <a:pt x="1146" y="711"/>
                </a:lnTo>
                <a:lnTo>
                  <a:pt x="1146" y="708"/>
                </a:lnTo>
                <a:lnTo>
                  <a:pt x="1150" y="701"/>
                </a:lnTo>
                <a:lnTo>
                  <a:pt x="1150" y="696"/>
                </a:lnTo>
                <a:lnTo>
                  <a:pt x="1148" y="693"/>
                </a:lnTo>
                <a:lnTo>
                  <a:pt x="1145" y="686"/>
                </a:lnTo>
                <a:lnTo>
                  <a:pt x="1143" y="684"/>
                </a:lnTo>
                <a:lnTo>
                  <a:pt x="1138" y="669"/>
                </a:lnTo>
                <a:lnTo>
                  <a:pt x="1138" y="665"/>
                </a:lnTo>
                <a:lnTo>
                  <a:pt x="1138" y="652"/>
                </a:lnTo>
                <a:lnTo>
                  <a:pt x="1136" y="647"/>
                </a:lnTo>
                <a:lnTo>
                  <a:pt x="1134" y="640"/>
                </a:lnTo>
                <a:lnTo>
                  <a:pt x="1136" y="636"/>
                </a:lnTo>
                <a:lnTo>
                  <a:pt x="1138" y="633"/>
                </a:lnTo>
                <a:lnTo>
                  <a:pt x="1141" y="631"/>
                </a:lnTo>
                <a:lnTo>
                  <a:pt x="1158" y="631"/>
                </a:lnTo>
                <a:lnTo>
                  <a:pt x="1162" y="629"/>
                </a:lnTo>
                <a:lnTo>
                  <a:pt x="1165" y="631"/>
                </a:lnTo>
                <a:lnTo>
                  <a:pt x="1169" y="633"/>
                </a:lnTo>
                <a:lnTo>
                  <a:pt x="1172" y="631"/>
                </a:lnTo>
                <a:lnTo>
                  <a:pt x="1175" y="629"/>
                </a:lnTo>
                <a:lnTo>
                  <a:pt x="1182" y="621"/>
                </a:lnTo>
                <a:lnTo>
                  <a:pt x="1189" y="614"/>
                </a:lnTo>
                <a:lnTo>
                  <a:pt x="1191" y="611"/>
                </a:lnTo>
                <a:lnTo>
                  <a:pt x="1192" y="607"/>
                </a:lnTo>
                <a:lnTo>
                  <a:pt x="1194" y="604"/>
                </a:lnTo>
                <a:lnTo>
                  <a:pt x="1196" y="602"/>
                </a:lnTo>
                <a:lnTo>
                  <a:pt x="1199" y="595"/>
                </a:lnTo>
                <a:lnTo>
                  <a:pt x="1203" y="589"/>
                </a:lnTo>
                <a:lnTo>
                  <a:pt x="1206" y="585"/>
                </a:lnTo>
                <a:lnTo>
                  <a:pt x="1206" y="583"/>
                </a:lnTo>
                <a:lnTo>
                  <a:pt x="1210" y="580"/>
                </a:lnTo>
                <a:lnTo>
                  <a:pt x="1216" y="577"/>
                </a:lnTo>
                <a:lnTo>
                  <a:pt x="1223" y="570"/>
                </a:lnTo>
                <a:lnTo>
                  <a:pt x="1230" y="563"/>
                </a:lnTo>
                <a:lnTo>
                  <a:pt x="1237" y="558"/>
                </a:lnTo>
                <a:lnTo>
                  <a:pt x="1240" y="558"/>
                </a:lnTo>
                <a:lnTo>
                  <a:pt x="1250" y="551"/>
                </a:lnTo>
                <a:lnTo>
                  <a:pt x="1256" y="549"/>
                </a:lnTo>
                <a:lnTo>
                  <a:pt x="1261" y="548"/>
                </a:lnTo>
                <a:lnTo>
                  <a:pt x="1262" y="548"/>
                </a:lnTo>
                <a:lnTo>
                  <a:pt x="1266" y="548"/>
                </a:lnTo>
                <a:lnTo>
                  <a:pt x="1269" y="548"/>
                </a:lnTo>
                <a:lnTo>
                  <a:pt x="1276" y="546"/>
                </a:lnTo>
                <a:lnTo>
                  <a:pt x="1279" y="546"/>
                </a:lnTo>
                <a:lnTo>
                  <a:pt x="1288" y="543"/>
                </a:lnTo>
                <a:lnTo>
                  <a:pt x="1296" y="539"/>
                </a:lnTo>
                <a:lnTo>
                  <a:pt x="1300" y="539"/>
                </a:lnTo>
                <a:lnTo>
                  <a:pt x="1305" y="536"/>
                </a:lnTo>
                <a:lnTo>
                  <a:pt x="1308" y="536"/>
                </a:lnTo>
                <a:lnTo>
                  <a:pt x="1314" y="532"/>
                </a:lnTo>
                <a:lnTo>
                  <a:pt x="1324" y="527"/>
                </a:lnTo>
                <a:lnTo>
                  <a:pt x="1337" y="517"/>
                </a:lnTo>
                <a:lnTo>
                  <a:pt x="1349" y="505"/>
                </a:lnTo>
                <a:lnTo>
                  <a:pt x="1361" y="493"/>
                </a:lnTo>
                <a:lnTo>
                  <a:pt x="1371" y="479"/>
                </a:lnTo>
                <a:lnTo>
                  <a:pt x="1377" y="478"/>
                </a:lnTo>
                <a:lnTo>
                  <a:pt x="1380" y="476"/>
                </a:lnTo>
                <a:lnTo>
                  <a:pt x="1385" y="469"/>
                </a:lnTo>
                <a:lnTo>
                  <a:pt x="1390" y="462"/>
                </a:lnTo>
                <a:lnTo>
                  <a:pt x="1394" y="461"/>
                </a:lnTo>
                <a:lnTo>
                  <a:pt x="1399" y="459"/>
                </a:lnTo>
                <a:lnTo>
                  <a:pt x="1400" y="456"/>
                </a:lnTo>
                <a:lnTo>
                  <a:pt x="1402" y="452"/>
                </a:lnTo>
                <a:lnTo>
                  <a:pt x="1411" y="450"/>
                </a:lnTo>
                <a:lnTo>
                  <a:pt x="1414" y="449"/>
                </a:lnTo>
                <a:lnTo>
                  <a:pt x="1418" y="447"/>
                </a:lnTo>
                <a:lnTo>
                  <a:pt x="1419" y="444"/>
                </a:lnTo>
                <a:lnTo>
                  <a:pt x="1419" y="439"/>
                </a:lnTo>
                <a:lnTo>
                  <a:pt x="1419" y="427"/>
                </a:lnTo>
                <a:lnTo>
                  <a:pt x="1419" y="416"/>
                </a:lnTo>
                <a:lnTo>
                  <a:pt x="1416" y="410"/>
                </a:lnTo>
                <a:lnTo>
                  <a:pt x="1411" y="403"/>
                </a:lnTo>
                <a:lnTo>
                  <a:pt x="1400" y="391"/>
                </a:lnTo>
                <a:lnTo>
                  <a:pt x="1395" y="384"/>
                </a:lnTo>
                <a:lnTo>
                  <a:pt x="1392" y="377"/>
                </a:lnTo>
                <a:close/>
                <a:moveTo>
                  <a:pt x="1119" y="631"/>
                </a:moveTo>
                <a:lnTo>
                  <a:pt x="1119" y="633"/>
                </a:lnTo>
                <a:lnTo>
                  <a:pt x="1119" y="636"/>
                </a:lnTo>
                <a:lnTo>
                  <a:pt x="1119" y="631"/>
                </a:lnTo>
                <a:close/>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492" name="Freeform 19">
            <a:extLst>
              <a:ext uri="{FF2B5EF4-FFF2-40B4-BE49-F238E27FC236}">
                <a16:creationId xmlns:a16="http://schemas.microsoft.com/office/drawing/2014/main" id="{C9A635A0-EF51-F54A-8B53-BB90E32576CD}"/>
              </a:ext>
            </a:extLst>
          </p:cNvPr>
          <p:cNvSpPr>
            <a:spLocks noChangeArrowheads="1"/>
          </p:cNvSpPr>
          <p:nvPr/>
        </p:nvSpPr>
        <p:spPr bwMode="auto">
          <a:xfrm rot="21434252">
            <a:off x="4808014" y="2985467"/>
            <a:ext cx="495097" cy="429956"/>
          </a:xfrm>
          <a:custGeom>
            <a:avLst/>
            <a:gdLst>
              <a:gd name="T0" fmla="*/ 2786 w 2840"/>
              <a:gd name="T1" fmla="*/ 1580 h 2485"/>
              <a:gd name="T2" fmla="*/ 2668 w 2840"/>
              <a:gd name="T3" fmla="*/ 1372 h 2485"/>
              <a:gd name="T4" fmla="*/ 2605 w 2840"/>
              <a:gd name="T5" fmla="*/ 1244 h 2485"/>
              <a:gd name="T6" fmla="*/ 2569 w 2840"/>
              <a:gd name="T7" fmla="*/ 1078 h 2485"/>
              <a:gd name="T8" fmla="*/ 2469 w 2840"/>
              <a:gd name="T9" fmla="*/ 1020 h 2485"/>
              <a:gd name="T10" fmla="*/ 2539 w 2840"/>
              <a:gd name="T11" fmla="*/ 908 h 2485"/>
              <a:gd name="T12" fmla="*/ 2658 w 2840"/>
              <a:gd name="T13" fmla="*/ 819 h 2485"/>
              <a:gd name="T14" fmla="*/ 2643 w 2840"/>
              <a:gd name="T15" fmla="*/ 633 h 2485"/>
              <a:gd name="T16" fmla="*/ 2574 w 2840"/>
              <a:gd name="T17" fmla="*/ 493 h 2485"/>
              <a:gd name="T18" fmla="*/ 2518 w 2840"/>
              <a:gd name="T19" fmla="*/ 348 h 2485"/>
              <a:gd name="T20" fmla="*/ 2463 w 2840"/>
              <a:gd name="T21" fmla="*/ 167 h 2485"/>
              <a:gd name="T22" fmla="*/ 2286 w 2840"/>
              <a:gd name="T23" fmla="*/ 68 h 2485"/>
              <a:gd name="T24" fmla="*/ 2035 w 2840"/>
              <a:gd name="T25" fmla="*/ 130 h 2485"/>
              <a:gd name="T26" fmla="*/ 1481 w 2840"/>
              <a:gd name="T27" fmla="*/ 130 h 2485"/>
              <a:gd name="T28" fmla="*/ 1382 w 2840"/>
              <a:gd name="T29" fmla="*/ 198 h 2485"/>
              <a:gd name="T30" fmla="*/ 1471 w 2840"/>
              <a:gd name="T31" fmla="*/ 125 h 2485"/>
              <a:gd name="T32" fmla="*/ 1447 w 2840"/>
              <a:gd name="T33" fmla="*/ 130 h 2485"/>
              <a:gd name="T34" fmla="*/ 1300 w 2840"/>
              <a:gd name="T35" fmla="*/ 198 h 2485"/>
              <a:gd name="T36" fmla="*/ 1169 w 2840"/>
              <a:gd name="T37" fmla="*/ 155 h 2485"/>
              <a:gd name="T38" fmla="*/ 1169 w 2840"/>
              <a:gd name="T39" fmla="*/ 55 h 2485"/>
              <a:gd name="T40" fmla="*/ 1215 w 2840"/>
              <a:gd name="T41" fmla="*/ 55 h 2485"/>
              <a:gd name="T42" fmla="*/ 1043 w 2840"/>
              <a:gd name="T43" fmla="*/ 2 h 2485"/>
              <a:gd name="T44" fmla="*/ 756 w 2840"/>
              <a:gd name="T45" fmla="*/ 99 h 2485"/>
              <a:gd name="T46" fmla="*/ 608 w 2840"/>
              <a:gd name="T47" fmla="*/ 177 h 2485"/>
              <a:gd name="T48" fmla="*/ 527 w 2840"/>
              <a:gd name="T49" fmla="*/ 278 h 2485"/>
              <a:gd name="T50" fmla="*/ 314 w 2840"/>
              <a:gd name="T51" fmla="*/ 348 h 2485"/>
              <a:gd name="T52" fmla="*/ 115 w 2840"/>
              <a:gd name="T53" fmla="*/ 428 h 2485"/>
              <a:gd name="T54" fmla="*/ 142 w 2840"/>
              <a:gd name="T55" fmla="*/ 488 h 2485"/>
              <a:gd name="T56" fmla="*/ 161 w 2840"/>
              <a:gd name="T57" fmla="*/ 471 h 2485"/>
              <a:gd name="T58" fmla="*/ 178 w 2840"/>
              <a:gd name="T59" fmla="*/ 658 h 2485"/>
              <a:gd name="T60" fmla="*/ 132 w 2840"/>
              <a:gd name="T61" fmla="*/ 575 h 2485"/>
              <a:gd name="T62" fmla="*/ 48 w 2840"/>
              <a:gd name="T63" fmla="*/ 561 h 2485"/>
              <a:gd name="T64" fmla="*/ 82 w 2840"/>
              <a:gd name="T65" fmla="*/ 699 h 2485"/>
              <a:gd name="T66" fmla="*/ 41 w 2840"/>
              <a:gd name="T67" fmla="*/ 833 h 2485"/>
              <a:gd name="T68" fmla="*/ 62 w 2840"/>
              <a:gd name="T69" fmla="*/ 993 h 2485"/>
              <a:gd name="T70" fmla="*/ 126 w 2840"/>
              <a:gd name="T71" fmla="*/ 1099 h 2485"/>
              <a:gd name="T72" fmla="*/ 132 w 2840"/>
              <a:gd name="T73" fmla="*/ 1390 h 2485"/>
              <a:gd name="T74" fmla="*/ 157 w 2840"/>
              <a:gd name="T75" fmla="*/ 1476 h 2485"/>
              <a:gd name="T76" fmla="*/ 181 w 2840"/>
              <a:gd name="T77" fmla="*/ 1540 h 2485"/>
              <a:gd name="T78" fmla="*/ 212 w 2840"/>
              <a:gd name="T79" fmla="*/ 1801 h 2485"/>
              <a:gd name="T80" fmla="*/ 375 w 2840"/>
              <a:gd name="T81" fmla="*/ 1808 h 2485"/>
              <a:gd name="T82" fmla="*/ 481 w 2840"/>
              <a:gd name="T83" fmla="*/ 1863 h 2485"/>
              <a:gd name="T84" fmla="*/ 631 w 2840"/>
              <a:gd name="T85" fmla="*/ 1894 h 2485"/>
              <a:gd name="T86" fmla="*/ 669 w 2840"/>
              <a:gd name="T87" fmla="*/ 2047 h 2485"/>
              <a:gd name="T88" fmla="*/ 846 w 2840"/>
              <a:gd name="T89" fmla="*/ 2115 h 2485"/>
              <a:gd name="T90" fmla="*/ 858 w 2840"/>
              <a:gd name="T91" fmla="*/ 2005 h 2485"/>
              <a:gd name="T92" fmla="*/ 1027 w 2840"/>
              <a:gd name="T93" fmla="*/ 2044 h 2485"/>
              <a:gd name="T94" fmla="*/ 1061 w 2840"/>
              <a:gd name="T95" fmla="*/ 2127 h 2485"/>
              <a:gd name="T96" fmla="*/ 1198 w 2840"/>
              <a:gd name="T97" fmla="*/ 2173 h 2485"/>
              <a:gd name="T98" fmla="*/ 1336 w 2840"/>
              <a:gd name="T99" fmla="*/ 2281 h 2485"/>
              <a:gd name="T100" fmla="*/ 1413 w 2840"/>
              <a:gd name="T101" fmla="*/ 2404 h 2485"/>
              <a:gd name="T102" fmla="*/ 1556 w 2840"/>
              <a:gd name="T103" fmla="*/ 2361 h 2485"/>
              <a:gd name="T104" fmla="*/ 1658 w 2840"/>
              <a:gd name="T105" fmla="*/ 2400 h 2485"/>
              <a:gd name="T106" fmla="*/ 1810 w 2840"/>
              <a:gd name="T107" fmla="*/ 2416 h 2485"/>
              <a:gd name="T108" fmla="*/ 2029 w 2840"/>
              <a:gd name="T109" fmla="*/ 2397 h 2485"/>
              <a:gd name="T110" fmla="*/ 2112 w 2840"/>
              <a:gd name="T111" fmla="*/ 2334 h 2485"/>
              <a:gd name="T112" fmla="*/ 2300 w 2840"/>
              <a:gd name="T113" fmla="*/ 2344 h 2485"/>
              <a:gd name="T114" fmla="*/ 2412 w 2840"/>
              <a:gd name="T115" fmla="*/ 2412 h 2485"/>
              <a:gd name="T116" fmla="*/ 2593 w 2840"/>
              <a:gd name="T117" fmla="*/ 2463 h 2485"/>
              <a:gd name="T118" fmla="*/ 2532 w 2840"/>
              <a:gd name="T119" fmla="*/ 2293 h 2485"/>
              <a:gd name="T120" fmla="*/ 2595 w 2840"/>
              <a:gd name="T121" fmla="*/ 2086 h 2485"/>
              <a:gd name="T122" fmla="*/ 2673 w 2840"/>
              <a:gd name="T123" fmla="*/ 1952 h 2485"/>
              <a:gd name="T124" fmla="*/ 2759 w 2840"/>
              <a:gd name="T125" fmla="*/ 1791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40" h="2485">
                <a:moveTo>
                  <a:pt x="2839" y="1692"/>
                </a:moveTo>
                <a:lnTo>
                  <a:pt x="2829" y="1691"/>
                </a:lnTo>
                <a:lnTo>
                  <a:pt x="2820" y="1685"/>
                </a:lnTo>
                <a:lnTo>
                  <a:pt x="2813" y="1679"/>
                </a:lnTo>
                <a:lnTo>
                  <a:pt x="2808" y="1672"/>
                </a:lnTo>
                <a:lnTo>
                  <a:pt x="2800" y="1655"/>
                </a:lnTo>
                <a:lnTo>
                  <a:pt x="2791" y="1638"/>
                </a:lnTo>
                <a:lnTo>
                  <a:pt x="2794" y="1638"/>
                </a:lnTo>
                <a:lnTo>
                  <a:pt x="2796" y="1634"/>
                </a:lnTo>
                <a:lnTo>
                  <a:pt x="2798" y="1627"/>
                </a:lnTo>
                <a:lnTo>
                  <a:pt x="2800" y="1621"/>
                </a:lnTo>
                <a:lnTo>
                  <a:pt x="2801" y="1619"/>
                </a:lnTo>
                <a:lnTo>
                  <a:pt x="2805" y="1617"/>
                </a:lnTo>
                <a:lnTo>
                  <a:pt x="2805" y="1614"/>
                </a:lnTo>
                <a:lnTo>
                  <a:pt x="2808" y="1612"/>
                </a:lnTo>
                <a:lnTo>
                  <a:pt x="2815" y="1610"/>
                </a:lnTo>
                <a:lnTo>
                  <a:pt x="2822" y="1609"/>
                </a:lnTo>
                <a:lnTo>
                  <a:pt x="2823" y="1607"/>
                </a:lnTo>
                <a:lnTo>
                  <a:pt x="2825" y="1604"/>
                </a:lnTo>
                <a:lnTo>
                  <a:pt x="2817" y="1600"/>
                </a:lnTo>
                <a:lnTo>
                  <a:pt x="2808" y="1597"/>
                </a:lnTo>
                <a:lnTo>
                  <a:pt x="2800" y="1593"/>
                </a:lnTo>
                <a:lnTo>
                  <a:pt x="2791" y="1590"/>
                </a:lnTo>
                <a:lnTo>
                  <a:pt x="2789" y="1585"/>
                </a:lnTo>
                <a:lnTo>
                  <a:pt x="2786" y="1580"/>
                </a:lnTo>
                <a:lnTo>
                  <a:pt x="2777" y="1573"/>
                </a:lnTo>
                <a:lnTo>
                  <a:pt x="2769" y="1566"/>
                </a:lnTo>
                <a:lnTo>
                  <a:pt x="2765" y="1561"/>
                </a:lnTo>
                <a:lnTo>
                  <a:pt x="2764" y="1556"/>
                </a:lnTo>
                <a:lnTo>
                  <a:pt x="2759" y="1544"/>
                </a:lnTo>
                <a:lnTo>
                  <a:pt x="2752" y="1534"/>
                </a:lnTo>
                <a:lnTo>
                  <a:pt x="2747" y="1522"/>
                </a:lnTo>
                <a:lnTo>
                  <a:pt x="2745" y="1515"/>
                </a:lnTo>
                <a:lnTo>
                  <a:pt x="2743" y="1508"/>
                </a:lnTo>
                <a:lnTo>
                  <a:pt x="2735" y="1508"/>
                </a:lnTo>
                <a:lnTo>
                  <a:pt x="2728" y="1505"/>
                </a:lnTo>
                <a:lnTo>
                  <a:pt x="2725" y="1500"/>
                </a:lnTo>
                <a:lnTo>
                  <a:pt x="2721" y="1493"/>
                </a:lnTo>
                <a:lnTo>
                  <a:pt x="2718" y="1486"/>
                </a:lnTo>
                <a:lnTo>
                  <a:pt x="2714" y="1481"/>
                </a:lnTo>
                <a:lnTo>
                  <a:pt x="2709" y="1476"/>
                </a:lnTo>
                <a:lnTo>
                  <a:pt x="2702" y="1474"/>
                </a:lnTo>
                <a:lnTo>
                  <a:pt x="2699" y="1467"/>
                </a:lnTo>
                <a:lnTo>
                  <a:pt x="2694" y="1462"/>
                </a:lnTo>
                <a:lnTo>
                  <a:pt x="2684" y="1452"/>
                </a:lnTo>
                <a:lnTo>
                  <a:pt x="2677" y="1447"/>
                </a:lnTo>
                <a:lnTo>
                  <a:pt x="2673" y="1442"/>
                </a:lnTo>
                <a:lnTo>
                  <a:pt x="2670" y="1435"/>
                </a:lnTo>
                <a:lnTo>
                  <a:pt x="2668" y="1426"/>
                </a:lnTo>
                <a:lnTo>
                  <a:pt x="2668" y="1372"/>
                </a:lnTo>
                <a:lnTo>
                  <a:pt x="2661" y="1368"/>
                </a:lnTo>
                <a:lnTo>
                  <a:pt x="2656" y="1363"/>
                </a:lnTo>
                <a:lnTo>
                  <a:pt x="2655" y="1355"/>
                </a:lnTo>
                <a:lnTo>
                  <a:pt x="2655" y="1344"/>
                </a:lnTo>
                <a:lnTo>
                  <a:pt x="2646" y="1344"/>
                </a:lnTo>
                <a:lnTo>
                  <a:pt x="2641" y="1341"/>
                </a:lnTo>
                <a:lnTo>
                  <a:pt x="2638" y="1336"/>
                </a:lnTo>
                <a:lnTo>
                  <a:pt x="2634" y="1331"/>
                </a:lnTo>
                <a:lnTo>
                  <a:pt x="2627" y="1331"/>
                </a:lnTo>
                <a:lnTo>
                  <a:pt x="2624" y="1322"/>
                </a:lnTo>
                <a:lnTo>
                  <a:pt x="2624" y="1315"/>
                </a:lnTo>
                <a:lnTo>
                  <a:pt x="2624" y="1307"/>
                </a:lnTo>
                <a:lnTo>
                  <a:pt x="2621" y="1297"/>
                </a:lnTo>
                <a:lnTo>
                  <a:pt x="2619" y="1295"/>
                </a:lnTo>
                <a:lnTo>
                  <a:pt x="2617" y="1295"/>
                </a:lnTo>
                <a:lnTo>
                  <a:pt x="2615" y="1293"/>
                </a:lnTo>
                <a:lnTo>
                  <a:pt x="2614" y="1290"/>
                </a:lnTo>
                <a:lnTo>
                  <a:pt x="2614" y="1283"/>
                </a:lnTo>
                <a:lnTo>
                  <a:pt x="2614" y="1276"/>
                </a:lnTo>
                <a:lnTo>
                  <a:pt x="2614" y="1269"/>
                </a:lnTo>
                <a:lnTo>
                  <a:pt x="2614" y="1262"/>
                </a:lnTo>
                <a:lnTo>
                  <a:pt x="2610" y="1261"/>
                </a:lnTo>
                <a:lnTo>
                  <a:pt x="2609" y="1259"/>
                </a:lnTo>
                <a:lnTo>
                  <a:pt x="2607" y="1256"/>
                </a:lnTo>
                <a:lnTo>
                  <a:pt x="2605" y="1244"/>
                </a:lnTo>
                <a:lnTo>
                  <a:pt x="2607" y="1230"/>
                </a:lnTo>
                <a:lnTo>
                  <a:pt x="2610" y="1216"/>
                </a:lnTo>
                <a:lnTo>
                  <a:pt x="2614" y="1201"/>
                </a:lnTo>
                <a:lnTo>
                  <a:pt x="2614" y="1191"/>
                </a:lnTo>
                <a:lnTo>
                  <a:pt x="2614" y="1180"/>
                </a:lnTo>
                <a:lnTo>
                  <a:pt x="2610" y="1174"/>
                </a:lnTo>
                <a:lnTo>
                  <a:pt x="2607" y="1167"/>
                </a:lnTo>
                <a:lnTo>
                  <a:pt x="2612" y="1143"/>
                </a:lnTo>
                <a:lnTo>
                  <a:pt x="2614" y="1128"/>
                </a:lnTo>
                <a:lnTo>
                  <a:pt x="2614" y="1112"/>
                </a:lnTo>
                <a:lnTo>
                  <a:pt x="2612" y="1109"/>
                </a:lnTo>
                <a:lnTo>
                  <a:pt x="2610" y="1105"/>
                </a:lnTo>
                <a:lnTo>
                  <a:pt x="2607" y="1104"/>
                </a:lnTo>
                <a:lnTo>
                  <a:pt x="2607" y="1099"/>
                </a:lnTo>
                <a:lnTo>
                  <a:pt x="2605" y="1097"/>
                </a:lnTo>
                <a:lnTo>
                  <a:pt x="2603" y="1095"/>
                </a:lnTo>
                <a:lnTo>
                  <a:pt x="2600" y="1092"/>
                </a:lnTo>
                <a:lnTo>
                  <a:pt x="2595" y="1090"/>
                </a:lnTo>
                <a:lnTo>
                  <a:pt x="2593" y="1088"/>
                </a:lnTo>
                <a:lnTo>
                  <a:pt x="2593" y="1085"/>
                </a:lnTo>
                <a:lnTo>
                  <a:pt x="2586" y="1085"/>
                </a:lnTo>
                <a:lnTo>
                  <a:pt x="2581" y="1083"/>
                </a:lnTo>
                <a:lnTo>
                  <a:pt x="2578" y="1080"/>
                </a:lnTo>
                <a:lnTo>
                  <a:pt x="2573" y="1078"/>
                </a:lnTo>
                <a:lnTo>
                  <a:pt x="2569" y="1078"/>
                </a:lnTo>
                <a:lnTo>
                  <a:pt x="2568" y="1076"/>
                </a:lnTo>
                <a:lnTo>
                  <a:pt x="2566" y="1071"/>
                </a:lnTo>
                <a:lnTo>
                  <a:pt x="2563" y="1068"/>
                </a:lnTo>
                <a:lnTo>
                  <a:pt x="2559" y="1065"/>
                </a:lnTo>
                <a:lnTo>
                  <a:pt x="2551" y="1059"/>
                </a:lnTo>
                <a:lnTo>
                  <a:pt x="2545" y="1058"/>
                </a:lnTo>
                <a:lnTo>
                  <a:pt x="2539" y="1058"/>
                </a:lnTo>
                <a:lnTo>
                  <a:pt x="2537" y="1056"/>
                </a:lnTo>
                <a:lnTo>
                  <a:pt x="2535" y="1054"/>
                </a:lnTo>
                <a:lnTo>
                  <a:pt x="2532" y="1051"/>
                </a:lnTo>
                <a:lnTo>
                  <a:pt x="2527" y="1049"/>
                </a:lnTo>
                <a:lnTo>
                  <a:pt x="2525" y="1047"/>
                </a:lnTo>
                <a:lnTo>
                  <a:pt x="2525" y="1044"/>
                </a:lnTo>
                <a:lnTo>
                  <a:pt x="2518" y="1044"/>
                </a:lnTo>
                <a:lnTo>
                  <a:pt x="2511" y="1044"/>
                </a:lnTo>
                <a:lnTo>
                  <a:pt x="2506" y="1042"/>
                </a:lnTo>
                <a:lnTo>
                  <a:pt x="2504" y="1037"/>
                </a:lnTo>
                <a:lnTo>
                  <a:pt x="2498" y="1039"/>
                </a:lnTo>
                <a:lnTo>
                  <a:pt x="2491" y="1037"/>
                </a:lnTo>
                <a:lnTo>
                  <a:pt x="2487" y="1036"/>
                </a:lnTo>
                <a:lnTo>
                  <a:pt x="2484" y="1034"/>
                </a:lnTo>
                <a:lnTo>
                  <a:pt x="2477" y="1027"/>
                </a:lnTo>
                <a:lnTo>
                  <a:pt x="2474" y="1025"/>
                </a:lnTo>
                <a:lnTo>
                  <a:pt x="2470" y="1024"/>
                </a:lnTo>
                <a:lnTo>
                  <a:pt x="2469" y="1020"/>
                </a:lnTo>
                <a:lnTo>
                  <a:pt x="2467" y="1017"/>
                </a:lnTo>
                <a:lnTo>
                  <a:pt x="2463" y="1015"/>
                </a:lnTo>
                <a:lnTo>
                  <a:pt x="2463" y="1010"/>
                </a:lnTo>
                <a:lnTo>
                  <a:pt x="2484" y="1010"/>
                </a:lnTo>
                <a:lnTo>
                  <a:pt x="2486" y="1005"/>
                </a:lnTo>
                <a:lnTo>
                  <a:pt x="2487" y="1003"/>
                </a:lnTo>
                <a:lnTo>
                  <a:pt x="2491" y="1003"/>
                </a:lnTo>
                <a:lnTo>
                  <a:pt x="2494" y="1001"/>
                </a:lnTo>
                <a:lnTo>
                  <a:pt x="2496" y="998"/>
                </a:lnTo>
                <a:lnTo>
                  <a:pt x="2498" y="995"/>
                </a:lnTo>
                <a:lnTo>
                  <a:pt x="2498" y="989"/>
                </a:lnTo>
                <a:lnTo>
                  <a:pt x="2503" y="988"/>
                </a:lnTo>
                <a:lnTo>
                  <a:pt x="2504" y="986"/>
                </a:lnTo>
                <a:lnTo>
                  <a:pt x="2504" y="983"/>
                </a:lnTo>
                <a:lnTo>
                  <a:pt x="2506" y="979"/>
                </a:lnTo>
                <a:lnTo>
                  <a:pt x="2510" y="978"/>
                </a:lnTo>
                <a:lnTo>
                  <a:pt x="2513" y="976"/>
                </a:lnTo>
                <a:lnTo>
                  <a:pt x="2518" y="976"/>
                </a:lnTo>
                <a:lnTo>
                  <a:pt x="2520" y="959"/>
                </a:lnTo>
                <a:lnTo>
                  <a:pt x="2523" y="943"/>
                </a:lnTo>
                <a:lnTo>
                  <a:pt x="2528" y="930"/>
                </a:lnTo>
                <a:lnTo>
                  <a:pt x="2532" y="914"/>
                </a:lnTo>
                <a:lnTo>
                  <a:pt x="2533" y="909"/>
                </a:lnTo>
                <a:lnTo>
                  <a:pt x="2535" y="908"/>
                </a:lnTo>
                <a:lnTo>
                  <a:pt x="2539" y="908"/>
                </a:lnTo>
                <a:lnTo>
                  <a:pt x="2539" y="894"/>
                </a:lnTo>
                <a:lnTo>
                  <a:pt x="2547" y="892"/>
                </a:lnTo>
                <a:lnTo>
                  <a:pt x="2554" y="889"/>
                </a:lnTo>
                <a:lnTo>
                  <a:pt x="2559" y="884"/>
                </a:lnTo>
                <a:lnTo>
                  <a:pt x="2564" y="879"/>
                </a:lnTo>
                <a:lnTo>
                  <a:pt x="2574" y="868"/>
                </a:lnTo>
                <a:lnTo>
                  <a:pt x="2580" y="863"/>
                </a:lnTo>
                <a:lnTo>
                  <a:pt x="2586" y="860"/>
                </a:lnTo>
                <a:lnTo>
                  <a:pt x="2593" y="860"/>
                </a:lnTo>
                <a:lnTo>
                  <a:pt x="2598" y="860"/>
                </a:lnTo>
                <a:lnTo>
                  <a:pt x="2600" y="856"/>
                </a:lnTo>
                <a:lnTo>
                  <a:pt x="2603" y="853"/>
                </a:lnTo>
                <a:lnTo>
                  <a:pt x="2605" y="850"/>
                </a:lnTo>
                <a:lnTo>
                  <a:pt x="2609" y="846"/>
                </a:lnTo>
                <a:lnTo>
                  <a:pt x="2614" y="846"/>
                </a:lnTo>
                <a:lnTo>
                  <a:pt x="2621" y="846"/>
                </a:lnTo>
                <a:lnTo>
                  <a:pt x="2622" y="841"/>
                </a:lnTo>
                <a:lnTo>
                  <a:pt x="2624" y="838"/>
                </a:lnTo>
                <a:lnTo>
                  <a:pt x="2627" y="836"/>
                </a:lnTo>
                <a:lnTo>
                  <a:pt x="2631" y="834"/>
                </a:lnTo>
                <a:lnTo>
                  <a:pt x="2643" y="833"/>
                </a:lnTo>
                <a:lnTo>
                  <a:pt x="2655" y="833"/>
                </a:lnTo>
                <a:lnTo>
                  <a:pt x="2655" y="826"/>
                </a:lnTo>
                <a:lnTo>
                  <a:pt x="2656" y="821"/>
                </a:lnTo>
                <a:lnTo>
                  <a:pt x="2658" y="819"/>
                </a:lnTo>
                <a:lnTo>
                  <a:pt x="2661" y="819"/>
                </a:lnTo>
                <a:lnTo>
                  <a:pt x="2663" y="810"/>
                </a:lnTo>
                <a:lnTo>
                  <a:pt x="2665" y="807"/>
                </a:lnTo>
                <a:lnTo>
                  <a:pt x="2668" y="805"/>
                </a:lnTo>
                <a:lnTo>
                  <a:pt x="2668" y="797"/>
                </a:lnTo>
                <a:lnTo>
                  <a:pt x="2672" y="792"/>
                </a:lnTo>
                <a:lnTo>
                  <a:pt x="2673" y="785"/>
                </a:lnTo>
                <a:lnTo>
                  <a:pt x="2675" y="778"/>
                </a:lnTo>
                <a:lnTo>
                  <a:pt x="2675" y="771"/>
                </a:lnTo>
                <a:lnTo>
                  <a:pt x="2673" y="766"/>
                </a:lnTo>
                <a:lnTo>
                  <a:pt x="2668" y="758"/>
                </a:lnTo>
                <a:lnTo>
                  <a:pt x="2663" y="758"/>
                </a:lnTo>
                <a:lnTo>
                  <a:pt x="2661" y="754"/>
                </a:lnTo>
                <a:lnTo>
                  <a:pt x="2660" y="751"/>
                </a:lnTo>
                <a:lnTo>
                  <a:pt x="2660" y="744"/>
                </a:lnTo>
                <a:lnTo>
                  <a:pt x="2661" y="734"/>
                </a:lnTo>
                <a:lnTo>
                  <a:pt x="2661" y="728"/>
                </a:lnTo>
                <a:lnTo>
                  <a:pt x="2661" y="723"/>
                </a:lnTo>
                <a:lnTo>
                  <a:pt x="2656" y="710"/>
                </a:lnTo>
                <a:lnTo>
                  <a:pt x="2655" y="693"/>
                </a:lnTo>
                <a:lnTo>
                  <a:pt x="2655" y="674"/>
                </a:lnTo>
                <a:lnTo>
                  <a:pt x="2655" y="655"/>
                </a:lnTo>
                <a:lnTo>
                  <a:pt x="2653" y="648"/>
                </a:lnTo>
                <a:lnTo>
                  <a:pt x="2650" y="643"/>
                </a:lnTo>
                <a:lnTo>
                  <a:pt x="2643" y="633"/>
                </a:lnTo>
                <a:lnTo>
                  <a:pt x="2634" y="624"/>
                </a:lnTo>
                <a:lnTo>
                  <a:pt x="2627" y="614"/>
                </a:lnTo>
                <a:lnTo>
                  <a:pt x="2627" y="606"/>
                </a:lnTo>
                <a:lnTo>
                  <a:pt x="2629" y="599"/>
                </a:lnTo>
                <a:lnTo>
                  <a:pt x="2632" y="594"/>
                </a:lnTo>
                <a:lnTo>
                  <a:pt x="2634" y="587"/>
                </a:lnTo>
                <a:lnTo>
                  <a:pt x="2631" y="587"/>
                </a:lnTo>
                <a:lnTo>
                  <a:pt x="2629" y="585"/>
                </a:lnTo>
                <a:lnTo>
                  <a:pt x="2627" y="580"/>
                </a:lnTo>
                <a:lnTo>
                  <a:pt x="2627" y="566"/>
                </a:lnTo>
                <a:lnTo>
                  <a:pt x="2627" y="561"/>
                </a:lnTo>
                <a:lnTo>
                  <a:pt x="2626" y="558"/>
                </a:lnTo>
                <a:lnTo>
                  <a:pt x="2622" y="556"/>
                </a:lnTo>
                <a:lnTo>
                  <a:pt x="2619" y="554"/>
                </a:lnTo>
                <a:lnTo>
                  <a:pt x="2610" y="553"/>
                </a:lnTo>
                <a:lnTo>
                  <a:pt x="2609" y="549"/>
                </a:lnTo>
                <a:lnTo>
                  <a:pt x="2607" y="546"/>
                </a:lnTo>
                <a:lnTo>
                  <a:pt x="2602" y="543"/>
                </a:lnTo>
                <a:lnTo>
                  <a:pt x="2597" y="539"/>
                </a:lnTo>
                <a:lnTo>
                  <a:pt x="2592" y="534"/>
                </a:lnTo>
                <a:lnTo>
                  <a:pt x="2586" y="532"/>
                </a:lnTo>
                <a:lnTo>
                  <a:pt x="2585" y="520"/>
                </a:lnTo>
                <a:lnTo>
                  <a:pt x="2583" y="510"/>
                </a:lnTo>
                <a:lnTo>
                  <a:pt x="2578" y="502"/>
                </a:lnTo>
                <a:lnTo>
                  <a:pt x="2574" y="493"/>
                </a:lnTo>
                <a:lnTo>
                  <a:pt x="2569" y="485"/>
                </a:lnTo>
                <a:lnTo>
                  <a:pt x="2566" y="476"/>
                </a:lnTo>
                <a:lnTo>
                  <a:pt x="2564" y="464"/>
                </a:lnTo>
                <a:lnTo>
                  <a:pt x="2566" y="450"/>
                </a:lnTo>
                <a:lnTo>
                  <a:pt x="2566" y="445"/>
                </a:lnTo>
                <a:lnTo>
                  <a:pt x="2564" y="442"/>
                </a:lnTo>
                <a:lnTo>
                  <a:pt x="2561" y="440"/>
                </a:lnTo>
                <a:lnTo>
                  <a:pt x="2557" y="439"/>
                </a:lnTo>
                <a:lnTo>
                  <a:pt x="2549" y="437"/>
                </a:lnTo>
                <a:lnTo>
                  <a:pt x="2547" y="433"/>
                </a:lnTo>
                <a:lnTo>
                  <a:pt x="2545" y="430"/>
                </a:lnTo>
                <a:lnTo>
                  <a:pt x="2545" y="423"/>
                </a:lnTo>
                <a:lnTo>
                  <a:pt x="2544" y="416"/>
                </a:lnTo>
                <a:lnTo>
                  <a:pt x="2537" y="408"/>
                </a:lnTo>
                <a:lnTo>
                  <a:pt x="2533" y="403"/>
                </a:lnTo>
                <a:lnTo>
                  <a:pt x="2532" y="398"/>
                </a:lnTo>
                <a:lnTo>
                  <a:pt x="2532" y="391"/>
                </a:lnTo>
                <a:lnTo>
                  <a:pt x="2532" y="382"/>
                </a:lnTo>
                <a:lnTo>
                  <a:pt x="2530" y="379"/>
                </a:lnTo>
                <a:lnTo>
                  <a:pt x="2527" y="374"/>
                </a:lnTo>
                <a:lnTo>
                  <a:pt x="2522" y="369"/>
                </a:lnTo>
                <a:lnTo>
                  <a:pt x="2520" y="365"/>
                </a:lnTo>
                <a:lnTo>
                  <a:pt x="2516" y="360"/>
                </a:lnTo>
                <a:lnTo>
                  <a:pt x="2516" y="355"/>
                </a:lnTo>
                <a:lnTo>
                  <a:pt x="2518" y="348"/>
                </a:lnTo>
                <a:lnTo>
                  <a:pt x="2513" y="348"/>
                </a:lnTo>
                <a:lnTo>
                  <a:pt x="2510" y="346"/>
                </a:lnTo>
                <a:lnTo>
                  <a:pt x="2508" y="343"/>
                </a:lnTo>
                <a:lnTo>
                  <a:pt x="2506" y="340"/>
                </a:lnTo>
                <a:lnTo>
                  <a:pt x="2504" y="331"/>
                </a:lnTo>
                <a:lnTo>
                  <a:pt x="2501" y="329"/>
                </a:lnTo>
                <a:lnTo>
                  <a:pt x="2498" y="328"/>
                </a:lnTo>
                <a:lnTo>
                  <a:pt x="2498" y="319"/>
                </a:lnTo>
                <a:lnTo>
                  <a:pt x="2498" y="312"/>
                </a:lnTo>
                <a:lnTo>
                  <a:pt x="2494" y="300"/>
                </a:lnTo>
                <a:lnTo>
                  <a:pt x="2491" y="288"/>
                </a:lnTo>
                <a:lnTo>
                  <a:pt x="2489" y="282"/>
                </a:lnTo>
                <a:lnTo>
                  <a:pt x="2491" y="273"/>
                </a:lnTo>
                <a:lnTo>
                  <a:pt x="2491" y="266"/>
                </a:lnTo>
                <a:lnTo>
                  <a:pt x="2491" y="261"/>
                </a:lnTo>
                <a:lnTo>
                  <a:pt x="2487" y="259"/>
                </a:lnTo>
                <a:lnTo>
                  <a:pt x="2484" y="256"/>
                </a:lnTo>
                <a:lnTo>
                  <a:pt x="2481" y="254"/>
                </a:lnTo>
                <a:lnTo>
                  <a:pt x="2477" y="251"/>
                </a:lnTo>
                <a:lnTo>
                  <a:pt x="2477" y="246"/>
                </a:lnTo>
                <a:lnTo>
                  <a:pt x="2477" y="239"/>
                </a:lnTo>
                <a:lnTo>
                  <a:pt x="2470" y="239"/>
                </a:lnTo>
                <a:lnTo>
                  <a:pt x="2470" y="184"/>
                </a:lnTo>
                <a:lnTo>
                  <a:pt x="2469" y="174"/>
                </a:lnTo>
                <a:lnTo>
                  <a:pt x="2463" y="167"/>
                </a:lnTo>
                <a:lnTo>
                  <a:pt x="2458" y="160"/>
                </a:lnTo>
                <a:lnTo>
                  <a:pt x="2451" y="155"/>
                </a:lnTo>
                <a:lnTo>
                  <a:pt x="2440" y="143"/>
                </a:lnTo>
                <a:lnTo>
                  <a:pt x="2433" y="138"/>
                </a:lnTo>
                <a:lnTo>
                  <a:pt x="2429" y="130"/>
                </a:lnTo>
                <a:lnTo>
                  <a:pt x="2421" y="126"/>
                </a:lnTo>
                <a:lnTo>
                  <a:pt x="2409" y="125"/>
                </a:lnTo>
                <a:lnTo>
                  <a:pt x="2399" y="123"/>
                </a:lnTo>
                <a:lnTo>
                  <a:pt x="2397" y="119"/>
                </a:lnTo>
                <a:lnTo>
                  <a:pt x="2395" y="116"/>
                </a:lnTo>
                <a:lnTo>
                  <a:pt x="2387" y="114"/>
                </a:lnTo>
                <a:lnTo>
                  <a:pt x="2378" y="113"/>
                </a:lnTo>
                <a:lnTo>
                  <a:pt x="2365" y="106"/>
                </a:lnTo>
                <a:lnTo>
                  <a:pt x="2341" y="89"/>
                </a:lnTo>
                <a:lnTo>
                  <a:pt x="2327" y="85"/>
                </a:lnTo>
                <a:lnTo>
                  <a:pt x="2313" y="82"/>
                </a:lnTo>
                <a:lnTo>
                  <a:pt x="2312" y="78"/>
                </a:lnTo>
                <a:lnTo>
                  <a:pt x="2310" y="77"/>
                </a:lnTo>
                <a:lnTo>
                  <a:pt x="2307" y="75"/>
                </a:lnTo>
                <a:lnTo>
                  <a:pt x="2300" y="75"/>
                </a:lnTo>
                <a:lnTo>
                  <a:pt x="2293" y="75"/>
                </a:lnTo>
                <a:lnTo>
                  <a:pt x="2291" y="73"/>
                </a:lnTo>
                <a:lnTo>
                  <a:pt x="2291" y="72"/>
                </a:lnTo>
                <a:lnTo>
                  <a:pt x="2290" y="70"/>
                </a:lnTo>
                <a:lnTo>
                  <a:pt x="2286" y="68"/>
                </a:lnTo>
                <a:lnTo>
                  <a:pt x="2276" y="68"/>
                </a:lnTo>
                <a:lnTo>
                  <a:pt x="2266" y="68"/>
                </a:lnTo>
                <a:lnTo>
                  <a:pt x="2264" y="65"/>
                </a:lnTo>
                <a:lnTo>
                  <a:pt x="2262" y="63"/>
                </a:lnTo>
                <a:lnTo>
                  <a:pt x="2259" y="61"/>
                </a:lnTo>
                <a:lnTo>
                  <a:pt x="2252" y="61"/>
                </a:lnTo>
                <a:lnTo>
                  <a:pt x="2245" y="61"/>
                </a:lnTo>
                <a:lnTo>
                  <a:pt x="2245" y="82"/>
                </a:lnTo>
                <a:lnTo>
                  <a:pt x="2230" y="87"/>
                </a:lnTo>
                <a:lnTo>
                  <a:pt x="2214" y="92"/>
                </a:lnTo>
                <a:lnTo>
                  <a:pt x="2197" y="96"/>
                </a:lnTo>
                <a:lnTo>
                  <a:pt x="2177" y="96"/>
                </a:lnTo>
                <a:lnTo>
                  <a:pt x="2175" y="101"/>
                </a:lnTo>
                <a:lnTo>
                  <a:pt x="2174" y="102"/>
                </a:lnTo>
                <a:lnTo>
                  <a:pt x="2170" y="102"/>
                </a:lnTo>
                <a:lnTo>
                  <a:pt x="2158" y="102"/>
                </a:lnTo>
                <a:lnTo>
                  <a:pt x="2148" y="104"/>
                </a:lnTo>
                <a:lnTo>
                  <a:pt x="2129" y="109"/>
                </a:lnTo>
                <a:lnTo>
                  <a:pt x="2110" y="114"/>
                </a:lnTo>
                <a:lnTo>
                  <a:pt x="2100" y="116"/>
                </a:lnTo>
                <a:lnTo>
                  <a:pt x="2088" y="116"/>
                </a:lnTo>
                <a:lnTo>
                  <a:pt x="2081" y="119"/>
                </a:lnTo>
                <a:lnTo>
                  <a:pt x="2073" y="123"/>
                </a:lnTo>
                <a:lnTo>
                  <a:pt x="2054" y="126"/>
                </a:lnTo>
                <a:lnTo>
                  <a:pt x="2035" y="130"/>
                </a:lnTo>
                <a:lnTo>
                  <a:pt x="2027" y="133"/>
                </a:lnTo>
                <a:lnTo>
                  <a:pt x="2020" y="136"/>
                </a:lnTo>
                <a:lnTo>
                  <a:pt x="1906" y="143"/>
                </a:lnTo>
                <a:lnTo>
                  <a:pt x="1846" y="145"/>
                </a:lnTo>
                <a:lnTo>
                  <a:pt x="1817" y="145"/>
                </a:lnTo>
                <a:lnTo>
                  <a:pt x="1788" y="143"/>
                </a:lnTo>
                <a:lnTo>
                  <a:pt x="1776" y="142"/>
                </a:lnTo>
                <a:lnTo>
                  <a:pt x="1762" y="138"/>
                </a:lnTo>
                <a:lnTo>
                  <a:pt x="1745" y="135"/>
                </a:lnTo>
                <a:lnTo>
                  <a:pt x="1737" y="135"/>
                </a:lnTo>
                <a:lnTo>
                  <a:pt x="1727" y="136"/>
                </a:lnTo>
                <a:lnTo>
                  <a:pt x="1721" y="135"/>
                </a:lnTo>
                <a:lnTo>
                  <a:pt x="1720" y="133"/>
                </a:lnTo>
                <a:lnTo>
                  <a:pt x="1720" y="130"/>
                </a:lnTo>
                <a:lnTo>
                  <a:pt x="1658" y="130"/>
                </a:lnTo>
                <a:lnTo>
                  <a:pt x="1646" y="126"/>
                </a:lnTo>
                <a:lnTo>
                  <a:pt x="1631" y="123"/>
                </a:lnTo>
                <a:lnTo>
                  <a:pt x="1612" y="123"/>
                </a:lnTo>
                <a:lnTo>
                  <a:pt x="1592" y="123"/>
                </a:lnTo>
                <a:lnTo>
                  <a:pt x="1549" y="123"/>
                </a:lnTo>
                <a:lnTo>
                  <a:pt x="1508" y="123"/>
                </a:lnTo>
                <a:lnTo>
                  <a:pt x="1500" y="125"/>
                </a:lnTo>
                <a:lnTo>
                  <a:pt x="1495" y="126"/>
                </a:lnTo>
                <a:lnTo>
                  <a:pt x="1490" y="130"/>
                </a:lnTo>
                <a:lnTo>
                  <a:pt x="1481" y="130"/>
                </a:lnTo>
                <a:lnTo>
                  <a:pt x="1469" y="155"/>
                </a:lnTo>
                <a:lnTo>
                  <a:pt x="1454" y="177"/>
                </a:lnTo>
                <a:lnTo>
                  <a:pt x="1431" y="188"/>
                </a:lnTo>
                <a:lnTo>
                  <a:pt x="1421" y="195"/>
                </a:lnTo>
                <a:lnTo>
                  <a:pt x="1413" y="201"/>
                </a:lnTo>
                <a:lnTo>
                  <a:pt x="1404" y="210"/>
                </a:lnTo>
                <a:lnTo>
                  <a:pt x="1397" y="218"/>
                </a:lnTo>
                <a:lnTo>
                  <a:pt x="1390" y="229"/>
                </a:lnTo>
                <a:lnTo>
                  <a:pt x="1385" y="239"/>
                </a:lnTo>
                <a:lnTo>
                  <a:pt x="1367" y="239"/>
                </a:lnTo>
                <a:lnTo>
                  <a:pt x="1363" y="239"/>
                </a:lnTo>
                <a:lnTo>
                  <a:pt x="1358" y="239"/>
                </a:lnTo>
                <a:lnTo>
                  <a:pt x="1338" y="239"/>
                </a:lnTo>
                <a:lnTo>
                  <a:pt x="1338" y="230"/>
                </a:lnTo>
                <a:lnTo>
                  <a:pt x="1339" y="224"/>
                </a:lnTo>
                <a:lnTo>
                  <a:pt x="1343" y="220"/>
                </a:lnTo>
                <a:lnTo>
                  <a:pt x="1351" y="218"/>
                </a:lnTo>
                <a:lnTo>
                  <a:pt x="1353" y="215"/>
                </a:lnTo>
                <a:lnTo>
                  <a:pt x="1356" y="213"/>
                </a:lnTo>
                <a:lnTo>
                  <a:pt x="1365" y="212"/>
                </a:lnTo>
                <a:lnTo>
                  <a:pt x="1365" y="207"/>
                </a:lnTo>
                <a:lnTo>
                  <a:pt x="1367" y="203"/>
                </a:lnTo>
                <a:lnTo>
                  <a:pt x="1370" y="201"/>
                </a:lnTo>
                <a:lnTo>
                  <a:pt x="1373" y="200"/>
                </a:lnTo>
                <a:lnTo>
                  <a:pt x="1382" y="198"/>
                </a:lnTo>
                <a:lnTo>
                  <a:pt x="1384" y="195"/>
                </a:lnTo>
                <a:lnTo>
                  <a:pt x="1385" y="191"/>
                </a:lnTo>
                <a:lnTo>
                  <a:pt x="1390" y="193"/>
                </a:lnTo>
                <a:lnTo>
                  <a:pt x="1396" y="191"/>
                </a:lnTo>
                <a:lnTo>
                  <a:pt x="1399" y="189"/>
                </a:lnTo>
                <a:lnTo>
                  <a:pt x="1401" y="186"/>
                </a:lnTo>
                <a:lnTo>
                  <a:pt x="1406" y="181"/>
                </a:lnTo>
                <a:lnTo>
                  <a:pt x="1407" y="179"/>
                </a:lnTo>
                <a:lnTo>
                  <a:pt x="1413" y="177"/>
                </a:lnTo>
                <a:lnTo>
                  <a:pt x="1416" y="172"/>
                </a:lnTo>
                <a:lnTo>
                  <a:pt x="1423" y="167"/>
                </a:lnTo>
                <a:lnTo>
                  <a:pt x="1431" y="166"/>
                </a:lnTo>
                <a:lnTo>
                  <a:pt x="1440" y="164"/>
                </a:lnTo>
                <a:lnTo>
                  <a:pt x="1442" y="160"/>
                </a:lnTo>
                <a:lnTo>
                  <a:pt x="1443" y="157"/>
                </a:lnTo>
                <a:lnTo>
                  <a:pt x="1445" y="150"/>
                </a:lnTo>
                <a:lnTo>
                  <a:pt x="1448" y="147"/>
                </a:lnTo>
                <a:lnTo>
                  <a:pt x="1450" y="143"/>
                </a:lnTo>
                <a:lnTo>
                  <a:pt x="1455" y="143"/>
                </a:lnTo>
                <a:lnTo>
                  <a:pt x="1460" y="143"/>
                </a:lnTo>
                <a:lnTo>
                  <a:pt x="1459" y="138"/>
                </a:lnTo>
                <a:lnTo>
                  <a:pt x="1460" y="133"/>
                </a:lnTo>
                <a:lnTo>
                  <a:pt x="1462" y="131"/>
                </a:lnTo>
                <a:lnTo>
                  <a:pt x="1464" y="128"/>
                </a:lnTo>
                <a:lnTo>
                  <a:pt x="1471" y="125"/>
                </a:lnTo>
                <a:lnTo>
                  <a:pt x="1472" y="121"/>
                </a:lnTo>
                <a:lnTo>
                  <a:pt x="1474" y="116"/>
                </a:lnTo>
                <a:lnTo>
                  <a:pt x="1476" y="113"/>
                </a:lnTo>
                <a:lnTo>
                  <a:pt x="1478" y="109"/>
                </a:lnTo>
                <a:lnTo>
                  <a:pt x="1479" y="107"/>
                </a:lnTo>
                <a:lnTo>
                  <a:pt x="1481" y="102"/>
                </a:lnTo>
                <a:lnTo>
                  <a:pt x="1483" y="99"/>
                </a:lnTo>
                <a:lnTo>
                  <a:pt x="1486" y="94"/>
                </a:lnTo>
                <a:lnTo>
                  <a:pt x="1488" y="89"/>
                </a:lnTo>
                <a:lnTo>
                  <a:pt x="1488" y="82"/>
                </a:lnTo>
                <a:lnTo>
                  <a:pt x="1476" y="89"/>
                </a:lnTo>
                <a:lnTo>
                  <a:pt x="1469" y="96"/>
                </a:lnTo>
                <a:lnTo>
                  <a:pt x="1467" y="99"/>
                </a:lnTo>
                <a:lnTo>
                  <a:pt x="1467" y="102"/>
                </a:lnTo>
                <a:lnTo>
                  <a:pt x="1467" y="106"/>
                </a:lnTo>
                <a:lnTo>
                  <a:pt x="1467" y="109"/>
                </a:lnTo>
                <a:lnTo>
                  <a:pt x="1464" y="111"/>
                </a:lnTo>
                <a:lnTo>
                  <a:pt x="1460" y="113"/>
                </a:lnTo>
                <a:lnTo>
                  <a:pt x="1457" y="114"/>
                </a:lnTo>
                <a:lnTo>
                  <a:pt x="1454" y="116"/>
                </a:lnTo>
                <a:lnTo>
                  <a:pt x="1452" y="121"/>
                </a:lnTo>
                <a:lnTo>
                  <a:pt x="1452" y="125"/>
                </a:lnTo>
                <a:lnTo>
                  <a:pt x="1450" y="128"/>
                </a:lnTo>
                <a:lnTo>
                  <a:pt x="1450" y="130"/>
                </a:lnTo>
                <a:lnTo>
                  <a:pt x="1447" y="130"/>
                </a:lnTo>
                <a:lnTo>
                  <a:pt x="1442" y="138"/>
                </a:lnTo>
                <a:lnTo>
                  <a:pt x="1440" y="143"/>
                </a:lnTo>
                <a:lnTo>
                  <a:pt x="1440" y="150"/>
                </a:lnTo>
                <a:lnTo>
                  <a:pt x="1431" y="152"/>
                </a:lnTo>
                <a:lnTo>
                  <a:pt x="1426" y="154"/>
                </a:lnTo>
                <a:lnTo>
                  <a:pt x="1421" y="157"/>
                </a:lnTo>
                <a:lnTo>
                  <a:pt x="1413" y="157"/>
                </a:lnTo>
                <a:lnTo>
                  <a:pt x="1411" y="162"/>
                </a:lnTo>
                <a:lnTo>
                  <a:pt x="1409" y="164"/>
                </a:lnTo>
                <a:lnTo>
                  <a:pt x="1406" y="164"/>
                </a:lnTo>
                <a:lnTo>
                  <a:pt x="1397" y="169"/>
                </a:lnTo>
                <a:lnTo>
                  <a:pt x="1392" y="171"/>
                </a:lnTo>
                <a:lnTo>
                  <a:pt x="1385" y="171"/>
                </a:lnTo>
                <a:lnTo>
                  <a:pt x="1384" y="174"/>
                </a:lnTo>
                <a:lnTo>
                  <a:pt x="1382" y="177"/>
                </a:lnTo>
                <a:lnTo>
                  <a:pt x="1375" y="181"/>
                </a:lnTo>
                <a:lnTo>
                  <a:pt x="1367" y="183"/>
                </a:lnTo>
                <a:lnTo>
                  <a:pt x="1358" y="184"/>
                </a:lnTo>
                <a:lnTo>
                  <a:pt x="1344" y="191"/>
                </a:lnTo>
                <a:lnTo>
                  <a:pt x="1339" y="193"/>
                </a:lnTo>
                <a:lnTo>
                  <a:pt x="1336" y="193"/>
                </a:lnTo>
                <a:lnTo>
                  <a:pt x="1332" y="195"/>
                </a:lnTo>
                <a:lnTo>
                  <a:pt x="1331" y="198"/>
                </a:lnTo>
                <a:lnTo>
                  <a:pt x="1314" y="198"/>
                </a:lnTo>
                <a:lnTo>
                  <a:pt x="1300" y="198"/>
                </a:lnTo>
                <a:lnTo>
                  <a:pt x="1286" y="200"/>
                </a:lnTo>
                <a:lnTo>
                  <a:pt x="1273" y="203"/>
                </a:lnTo>
                <a:lnTo>
                  <a:pt x="1264" y="198"/>
                </a:lnTo>
                <a:lnTo>
                  <a:pt x="1259" y="196"/>
                </a:lnTo>
                <a:lnTo>
                  <a:pt x="1254" y="196"/>
                </a:lnTo>
                <a:lnTo>
                  <a:pt x="1251" y="198"/>
                </a:lnTo>
                <a:lnTo>
                  <a:pt x="1244" y="198"/>
                </a:lnTo>
                <a:lnTo>
                  <a:pt x="1235" y="198"/>
                </a:lnTo>
                <a:lnTo>
                  <a:pt x="1228" y="198"/>
                </a:lnTo>
                <a:lnTo>
                  <a:pt x="1222" y="198"/>
                </a:lnTo>
                <a:lnTo>
                  <a:pt x="1218" y="193"/>
                </a:lnTo>
                <a:lnTo>
                  <a:pt x="1215" y="188"/>
                </a:lnTo>
                <a:lnTo>
                  <a:pt x="1208" y="186"/>
                </a:lnTo>
                <a:lnTo>
                  <a:pt x="1201" y="184"/>
                </a:lnTo>
                <a:lnTo>
                  <a:pt x="1196" y="183"/>
                </a:lnTo>
                <a:lnTo>
                  <a:pt x="1194" y="181"/>
                </a:lnTo>
                <a:lnTo>
                  <a:pt x="1194" y="177"/>
                </a:lnTo>
                <a:lnTo>
                  <a:pt x="1188" y="179"/>
                </a:lnTo>
                <a:lnTo>
                  <a:pt x="1184" y="177"/>
                </a:lnTo>
                <a:lnTo>
                  <a:pt x="1181" y="176"/>
                </a:lnTo>
                <a:lnTo>
                  <a:pt x="1179" y="172"/>
                </a:lnTo>
                <a:lnTo>
                  <a:pt x="1174" y="167"/>
                </a:lnTo>
                <a:lnTo>
                  <a:pt x="1170" y="166"/>
                </a:lnTo>
                <a:lnTo>
                  <a:pt x="1167" y="164"/>
                </a:lnTo>
                <a:lnTo>
                  <a:pt x="1169" y="155"/>
                </a:lnTo>
                <a:lnTo>
                  <a:pt x="1167" y="150"/>
                </a:lnTo>
                <a:lnTo>
                  <a:pt x="1164" y="140"/>
                </a:lnTo>
                <a:lnTo>
                  <a:pt x="1160" y="130"/>
                </a:lnTo>
                <a:lnTo>
                  <a:pt x="1160" y="123"/>
                </a:lnTo>
                <a:lnTo>
                  <a:pt x="1160" y="116"/>
                </a:lnTo>
                <a:lnTo>
                  <a:pt x="1159" y="113"/>
                </a:lnTo>
                <a:lnTo>
                  <a:pt x="1157" y="109"/>
                </a:lnTo>
                <a:lnTo>
                  <a:pt x="1153" y="107"/>
                </a:lnTo>
                <a:lnTo>
                  <a:pt x="1153" y="102"/>
                </a:lnTo>
                <a:lnTo>
                  <a:pt x="1153" y="97"/>
                </a:lnTo>
                <a:lnTo>
                  <a:pt x="1152" y="92"/>
                </a:lnTo>
                <a:lnTo>
                  <a:pt x="1150" y="87"/>
                </a:lnTo>
                <a:lnTo>
                  <a:pt x="1147" y="85"/>
                </a:lnTo>
                <a:lnTo>
                  <a:pt x="1140" y="80"/>
                </a:lnTo>
                <a:lnTo>
                  <a:pt x="1133" y="75"/>
                </a:lnTo>
                <a:lnTo>
                  <a:pt x="1131" y="68"/>
                </a:lnTo>
                <a:lnTo>
                  <a:pt x="1131" y="63"/>
                </a:lnTo>
                <a:lnTo>
                  <a:pt x="1135" y="56"/>
                </a:lnTo>
                <a:lnTo>
                  <a:pt x="1140" y="51"/>
                </a:lnTo>
                <a:lnTo>
                  <a:pt x="1140" y="46"/>
                </a:lnTo>
                <a:lnTo>
                  <a:pt x="1140" y="41"/>
                </a:lnTo>
                <a:lnTo>
                  <a:pt x="1148" y="44"/>
                </a:lnTo>
                <a:lnTo>
                  <a:pt x="1155" y="49"/>
                </a:lnTo>
                <a:lnTo>
                  <a:pt x="1164" y="53"/>
                </a:lnTo>
                <a:lnTo>
                  <a:pt x="1169" y="55"/>
                </a:lnTo>
                <a:lnTo>
                  <a:pt x="1174" y="55"/>
                </a:lnTo>
                <a:lnTo>
                  <a:pt x="1177" y="61"/>
                </a:lnTo>
                <a:lnTo>
                  <a:pt x="1182" y="67"/>
                </a:lnTo>
                <a:lnTo>
                  <a:pt x="1191" y="68"/>
                </a:lnTo>
                <a:lnTo>
                  <a:pt x="1201" y="68"/>
                </a:lnTo>
                <a:lnTo>
                  <a:pt x="1203" y="73"/>
                </a:lnTo>
                <a:lnTo>
                  <a:pt x="1205" y="77"/>
                </a:lnTo>
                <a:lnTo>
                  <a:pt x="1211" y="82"/>
                </a:lnTo>
                <a:lnTo>
                  <a:pt x="1213" y="85"/>
                </a:lnTo>
                <a:lnTo>
                  <a:pt x="1215" y="90"/>
                </a:lnTo>
                <a:lnTo>
                  <a:pt x="1217" y="96"/>
                </a:lnTo>
                <a:lnTo>
                  <a:pt x="1215" y="102"/>
                </a:lnTo>
                <a:lnTo>
                  <a:pt x="1218" y="102"/>
                </a:lnTo>
                <a:lnTo>
                  <a:pt x="1220" y="101"/>
                </a:lnTo>
                <a:lnTo>
                  <a:pt x="1220" y="97"/>
                </a:lnTo>
                <a:lnTo>
                  <a:pt x="1222" y="96"/>
                </a:lnTo>
                <a:lnTo>
                  <a:pt x="1228" y="96"/>
                </a:lnTo>
                <a:lnTo>
                  <a:pt x="1228" y="89"/>
                </a:lnTo>
                <a:lnTo>
                  <a:pt x="1228" y="82"/>
                </a:lnTo>
                <a:lnTo>
                  <a:pt x="1225" y="80"/>
                </a:lnTo>
                <a:lnTo>
                  <a:pt x="1218" y="75"/>
                </a:lnTo>
                <a:lnTo>
                  <a:pt x="1217" y="72"/>
                </a:lnTo>
                <a:lnTo>
                  <a:pt x="1213" y="68"/>
                </a:lnTo>
                <a:lnTo>
                  <a:pt x="1213" y="61"/>
                </a:lnTo>
                <a:lnTo>
                  <a:pt x="1215" y="55"/>
                </a:lnTo>
                <a:lnTo>
                  <a:pt x="1206" y="55"/>
                </a:lnTo>
                <a:lnTo>
                  <a:pt x="1198" y="55"/>
                </a:lnTo>
                <a:lnTo>
                  <a:pt x="1193" y="51"/>
                </a:lnTo>
                <a:lnTo>
                  <a:pt x="1188" y="48"/>
                </a:lnTo>
                <a:lnTo>
                  <a:pt x="1182" y="44"/>
                </a:lnTo>
                <a:lnTo>
                  <a:pt x="1176" y="43"/>
                </a:lnTo>
                <a:lnTo>
                  <a:pt x="1169" y="41"/>
                </a:lnTo>
                <a:lnTo>
                  <a:pt x="1160" y="41"/>
                </a:lnTo>
                <a:lnTo>
                  <a:pt x="1159" y="39"/>
                </a:lnTo>
                <a:lnTo>
                  <a:pt x="1157" y="38"/>
                </a:lnTo>
                <a:lnTo>
                  <a:pt x="1153" y="34"/>
                </a:lnTo>
                <a:lnTo>
                  <a:pt x="1148" y="32"/>
                </a:lnTo>
                <a:lnTo>
                  <a:pt x="1147" y="31"/>
                </a:lnTo>
                <a:lnTo>
                  <a:pt x="1147" y="27"/>
                </a:lnTo>
                <a:lnTo>
                  <a:pt x="1145" y="24"/>
                </a:lnTo>
                <a:lnTo>
                  <a:pt x="1143" y="21"/>
                </a:lnTo>
                <a:lnTo>
                  <a:pt x="1140" y="19"/>
                </a:lnTo>
                <a:lnTo>
                  <a:pt x="1140" y="14"/>
                </a:lnTo>
                <a:lnTo>
                  <a:pt x="1128" y="12"/>
                </a:lnTo>
                <a:lnTo>
                  <a:pt x="1118" y="10"/>
                </a:lnTo>
                <a:lnTo>
                  <a:pt x="1097" y="5"/>
                </a:lnTo>
                <a:lnTo>
                  <a:pt x="1075" y="2"/>
                </a:lnTo>
                <a:lnTo>
                  <a:pt x="1063" y="0"/>
                </a:lnTo>
                <a:lnTo>
                  <a:pt x="1051" y="0"/>
                </a:lnTo>
                <a:lnTo>
                  <a:pt x="1043" y="2"/>
                </a:lnTo>
                <a:lnTo>
                  <a:pt x="1037" y="3"/>
                </a:lnTo>
                <a:lnTo>
                  <a:pt x="1026" y="9"/>
                </a:lnTo>
                <a:lnTo>
                  <a:pt x="1020" y="12"/>
                </a:lnTo>
                <a:lnTo>
                  <a:pt x="1014" y="14"/>
                </a:lnTo>
                <a:lnTo>
                  <a:pt x="1007" y="15"/>
                </a:lnTo>
                <a:lnTo>
                  <a:pt x="997" y="14"/>
                </a:lnTo>
                <a:lnTo>
                  <a:pt x="969" y="27"/>
                </a:lnTo>
                <a:lnTo>
                  <a:pt x="957" y="32"/>
                </a:lnTo>
                <a:lnTo>
                  <a:pt x="952" y="36"/>
                </a:lnTo>
                <a:lnTo>
                  <a:pt x="949" y="41"/>
                </a:lnTo>
                <a:lnTo>
                  <a:pt x="916" y="43"/>
                </a:lnTo>
                <a:lnTo>
                  <a:pt x="886" y="46"/>
                </a:lnTo>
                <a:lnTo>
                  <a:pt x="857" y="51"/>
                </a:lnTo>
                <a:lnTo>
                  <a:pt x="826" y="55"/>
                </a:lnTo>
                <a:lnTo>
                  <a:pt x="816" y="60"/>
                </a:lnTo>
                <a:lnTo>
                  <a:pt x="805" y="65"/>
                </a:lnTo>
                <a:lnTo>
                  <a:pt x="795" y="68"/>
                </a:lnTo>
                <a:lnTo>
                  <a:pt x="785" y="75"/>
                </a:lnTo>
                <a:lnTo>
                  <a:pt x="785" y="78"/>
                </a:lnTo>
                <a:lnTo>
                  <a:pt x="785" y="82"/>
                </a:lnTo>
                <a:lnTo>
                  <a:pt x="781" y="82"/>
                </a:lnTo>
                <a:lnTo>
                  <a:pt x="778" y="82"/>
                </a:lnTo>
                <a:lnTo>
                  <a:pt x="770" y="89"/>
                </a:lnTo>
                <a:lnTo>
                  <a:pt x="759" y="96"/>
                </a:lnTo>
                <a:lnTo>
                  <a:pt x="756" y="99"/>
                </a:lnTo>
                <a:lnTo>
                  <a:pt x="752" y="104"/>
                </a:lnTo>
                <a:lnTo>
                  <a:pt x="751" y="109"/>
                </a:lnTo>
                <a:lnTo>
                  <a:pt x="751" y="116"/>
                </a:lnTo>
                <a:lnTo>
                  <a:pt x="744" y="116"/>
                </a:lnTo>
                <a:lnTo>
                  <a:pt x="742" y="121"/>
                </a:lnTo>
                <a:lnTo>
                  <a:pt x="741" y="123"/>
                </a:lnTo>
                <a:lnTo>
                  <a:pt x="737" y="123"/>
                </a:lnTo>
                <a:lnTo>
                  <a:pt x="730" y="123"/>
                </a:lnTo>
                <a:lnTo>
                  <a:pt x="730" y="130"/>
                </a:lnTo>
                <a:lnTo>
                  <a:pt x="718" y="130"/>
                </a:lnTo>
                <a:lnTo>
                  <a:pt x="708" y="131"/>
                </a:lnTo>
                <a:lnTo>
                  <a:pt x="703" y="131"/>
                </a:lnTo>
                <a:lnTo>
                  <a:pt x="700" y="135"/>
                </a:lnTo>
                <a:lnTo>
                  <a:pt x="696" y="138"/>
                </a:lnTo>
                <a:lnTo>
                  <a:pt x="696" y="143"/>
                </a:lnTo>
                <a:lnTo>
                  <a:pt x="686" y="143"/>
                </a:lnTo>
                <a:lnTo>
                  <a:pt x="676" y="143"/>
                </a:lnTo>
                <a:lnTo>
                  <a:pt x="669" y="147"/>
                </a:lnTo>
                <a:lnTo>
                  <a:pt x="662" y="150"/>
                </a:lnTo>
                <a:lnTo>
                  <a:pt x="654" y="152"/>
                </a:lnTo>
                <a:lnTo>
                  <a:pt x="645" y="154"/>
                </a:lnTo>
                <a:lnTo>
                  <a:pt x="633" y="162"/>
                </a:lnTo>
                <a:lnTo>
                  <a:pt x="621" y="171"/>
                </a:lnTo>
                <a:lnTo>
                  <a:pt x="614" y="174"/>
                </a:lnTo>
                <a:lnTo>
                  <a:pt x="608" y="177"/>
                </a:lnTo>
                <a:lnTo>
                  <a:pt x="604" y="186"/>
                </a:lnTo>
                <a:lnTo>
                  <a:pt x="599" y="193"/>
                </a:lnTo>
                <a:lnTo>
                  <a:pt x="596" y="201"/>
                </a:lnTo>
                <a:lnTo>
                  <a:pt x="594" y="207"/>
                </a:lnTo>
                <a:lnTo>
                  <a:pt x="594" y="212"/>
                </a:lnTo>
                <a:lnTo>
                  <a:pt x="589" y="212"/>
                </a:lnTo>
                <a:lnTo>
                  <a:pt x="585" y="213"/>
                </a:lnTo>
                <a:lnTo>
                  <a:pt x="584" y="217"/>
                </a:lnTo>
                <a:lnTo>
                  <a:pt x="582" y="220"/>
                </a:lnTo>
                <a:lnTo>
                  <a:pt x="580" y="229"/>
                </a:lnTo>
                <a:lnTo>
                  <a:pt x="577" y="230"/>
                </a:lnTo>
                <a:lnTo>
                  <a:pt x="573" y="232"/>
                </a:lnTo>
                <a:lnTo>
                  <a:pt x="572" y="237"/>
                </a:lnTo>
                <a:lnTo>
                  <a:pt x="570" y="239"/>
                </a:lnTo>
                <a:lnTo>
                  <a:pt x="565" y="244"/>
                </a:lnTo>
                <a:lnTo>
                  <a:pt x="562" y="246"/>
                </a:lnTo>
                <a:lnTo>
                  <a:pt x="560" y="249"/>
                </a:lnTo>
                <a:lnTo>
                  <a:pt x="558" y="254"/>
                </a:lnTo>
                <a:lnTo>
                  <a:pt x="560" y="259"/>
                </a:lnTo>
                <a:lnTo>
                  <a:pt x="553" y="263"/>
                </a:lnTo>
                <a:lnTo>
                  <a:pt x="548" y="268"/>
                </a:lnTo>
                <a:lnTo>
                  <a:pt x="543" y="273"/>
                </a:lnTo>
                <a:lnTo>
                  <a:pt x="539" y="280"/>
                </a:lnTo>
                <a:lnTo>
                  <a:pt x="533" y="278"/>
                </a:lnTo>
                <a:lnTo>
                  <a:pt x="527" y="278"/>
                </a:lnTo>
                <a:lnTo>
                  <a:pt x="521" y="282"/>
                </a:lnTo>
                <a:lnTo>
                  <a:pt x="515" y="287"/>
                </a:lnTo>
                <a:lnTo>
                  <a:pt x="510" y="287"/>
                </a:lnTo>
                <a:lnTo>
                  <a:pt x="505" y="287"/>
                </a:lnTo>
                <a:lnTo>
                  <a:pt x="500" y="290"/>
                </a:lnTo>
                <a:lnTo>
                  <a:pt x="493" y="292"/>
                </a:lnTo>
                <a:lnTo>
                  <a:pt x="488" y="295"/>
                </a:lnTo>
                <a:lnTo>
                  <a:pt x="487" y="297"/>
                </a:lnTo>
                <a:lnTo>
                  <a:pt x="485" y="300"/>
                </a:lnTo>
                <a:lnTo>
                  <a:pt x="480" y="300"/>
                </a:lnTo>
                <a:lnTo>
                  <a:pt x="475" y="300"/>
                </a:lnTo>
                <a:lnTo>
                  <a:pt x="469" y="306"/>
                </a:lnTo>
                <a:lnTo>
                  <a:pt x="461" y="309"/>
                </a:lnTo>
                <a:lnTo>
                  <a:pt x="457" y="309"/>
                </a:lnTo>
                <a:lnTo>
                  <a:pt x="451" y="307"/>
                </a:lnTo>
                <a:lnTo>
                  <a:pt x="449" y="311"/>
                </a:lnTo>
                <a:lnTo>
                  <a:pt x="447" y="312"/>
                </a:lnTo>
                <a:lnTo>
                  <a:pt x="440" y="314"/>
                </a:lnTo>
                <a:lnTo>
                  <a:pt x="434" y="316"/>
                </a:lnTo>
                <a:lnTo>
                  <a:pt x="430" y="317"/>
                </a:lnTo>
                <a:lnTo>
                  <a:pt x="430" y="321"/>
                </a:lnTo>
                <a:lnTo>
                  <a:pt x="396" y="321"/>
                </a:lnTo>
                <a:lnTo>
                  <a:pt x="375" y="329"/>
                </a:lnTo>
                <a:lnTo>
                  <a:pt x="355" y="336"/>
                </a:lnTo>
                <a:lnTo>
                  <a:pt x="314" y="348"/>
                </a:lnTo>
                <a:lnTo>
                  <a:pt x="275" y="360"/>
                </a:lnTo>
                <a:lnTo>
                  <a:pt x="253" y="365"/>
                </a:lnTo>
                <a:lnTo>
                  <a:pt x="232" y="369"/>
                </a:lnTo>
                <a:lnTo>
                  <a:pt x="224" y="374"/>
                </a:lnTo>
                <a:lnTo>
                  <a:pt x="219" y="375"/>
                </a:lnTo>
                <a:lnTo>
                  <a:pt x="212" y="375"/>
                </a:lnTo>
                <a:lnTo>
                  <a:pt x="210" y="377"/>
                </a:lnTo>
                <a:lnTo>
                  <a:pt x="208" y="379"/>
                </a:lnTo>
                <a:lnTo>
                  <a:pt x="205" y="382"/>
                </a:lnTo>
                <a:lnTo>
                  <a:pt x="200" y="384"/>
                </a:lnTo>
                <a:lnTo>
                  <a:pt x="198" y="386"/>
                </a:lnTo>
                <a:lnTo>
                  <a:pt x="198" y="389"/>
                </a:lnTo>
                <a:lnTo>
                  <a:pt x="171" y="389"/>
                </a:lnTo>
                <a:lnTo>
                  <a:pt x="167" y="391"/>
                </a:lnTo>
                <a:lnTo>
                  <a:pt x="166" y="394"/>
                </a:lnTo>
                <a:lnTo>
                  <a:pt x="164" y="403"/>
                </a:lnTo>
                <a:lnTo>
                  <a:pt x="150" y="403"/>
                </a:lnTo>
                <a:lnTo>
                  <a:pt x="145" y="406"/>
                </a:lnTo>
                <a:lnTo>
                  <a:pt x="140" y="410"/>
                </a:lnTo>
                <a:lnTo>
                  <a:pt x="135" y="415"/>
                </a:lnTo>
                <a:lnTo>
                  <a:pt x="130" y="416"/>
                </a:lnTo>
                <a:lnTo>
                  <a:pt x="128" y="421"/>
                </a:lnTo>
                <a:lnTo>
                  <a:pt x="126" y="423"/>
                </a:lnTo>
                <a:lnTo>
                  <a:pt x="123" y="423"/>
                </a:lnTo>
                <a:lnTo>
                  <a:pt x="115" y="428"/>
                </a:lnTo>
                <a:lnTo>
                  <a:pt x="111" y="432"/>
                </a:lnTo>
                <a:lnTo>
                  <a:pt x="109" y="437"/>
                </a:lnTo>
                <a:lnTo>
                  <a:pt x="84" y="442"/>
                </a:lnTo>
                <a:lnTo>
                  <a:pt x="72" y="445"/>
                </a:lnTo>
                <a:lnTo>
                  <a:pt x="62" y="450"/>
                </a:lnTo>
                <a:lnTo>
                  <a:pt x="63" y="462"/>
                </a:lnTo>
                <a:lnTo>
                  <a:pt x="67" y="473"/>
                </a:lnTo>
                <a:lnTo>
                  <a:pt x="69" y="483"/>
                </a:lnTo>
                <a:lnTo>
                  <a:pt x="69" y="498"/>
                </a:lnTo>
                <a:lnTo>
                  <a:pt x="75" y="498"/>
                </a:lnTo>
                <a:lnTo>
                  <a:pt x="80" y="496"/>
                </a:lnTo>
                <a:lnTo>
                  <a:pt x="84" y="493"/>
                </a:lnTo>
                <a:lnTo>
                  <a:pt x="87" y="490"/>
                </a:lnTo>
                <a:lnTo>
                  <a:pt x="94" y="483"/>
                </a:lnTo>
                <a:lnTo>
                  <a:pt x="98" y="479"/>
                </a:lnTo>
                <a:lnTo>
                  <a:pt x="103" y="478"/>
                </a:lnTo>
                <a:lnTo>
                  <a:pt x="109" y="478"/>
                </a:lnTo>
                <a:lnTo>
                  <a:pt x="115" y="478"/>
                </a:lnTo>
                <a:lnTo>
                  <a:pt x="116" y="481"/>
                </a:lnTo>
                <a:lnTo>
                  <a:pt x="120" y="485"/>
                </a:lnTo>
                <a:lnTo>
                  <a:pt x="121" y="488"/>
                </a:lnTo>
                <a:lnTo>
                  <a:pt x="125" y="491"/>
                </a:lnTo>
                <a:lnTo>
                  <a:pt x="130" y="491"/>
                </a:lnTo>
                <a:lnTo>
                  <a:pt x="137" y="491"/>
                </a:lnTo>
                <a:lnTo>
                  <a:pt x="142" y="488"/>
                </a:lnTo>
                <a:lnTo>
                  <a:pt x="147" y="483"/>
                </a:lnTo>
                <a:lnTo>
                  <a:pt x="150" y="476"/>
                </a:lnTo>
                <a:lnTo>
                  <a:pt x="152" y="469"/>
                </a:lnTo>
                <a:lnTo>
                  <a:pt x="154" y="452"/>
                </a:lnTo>
                <a:lnTo>
                  <a:pt x="157" y="437"/>
                </a:lnTo>
                <a:lnTo>
                  <a:pt x="167" y="430"/>
                </a:lnTo>
                <a:lnTo>
                  <a:pt x="176" y="421"/>
                </a:lnTo>
                <a:lnTo>
                  <a:pt x="184" y="413"/>
                </a:lnTo>
                <a:lnTo>
                  <a:pt x="191" y="403"/>
                </a:lnTo>
                <a:lnTo>
                  <a:pt x="195" y="404"/>
                </a:lnTo>
                <a:lnTo>
                  <a:pt x="196" y="406"/>
                </a:lnTo>
                <a:lnTo>
                  <a:pt x="196" y="410"/>
                </a:lnTo>
                <a:lnTo>
                  <a:pt x="196" y="411"/>
                </a:lnTo>
                <a:lnTo>
                  <a:pt x="193" y="418"/>
                </a:lnTo>
                <a:lnTo>
                  <a:pt x="191" y="423"/>
                </a:lnTo>
                <a:lnTo>
                  <a:pt x="188" y="425"/>
                </a:lnTo>
                <a:lnTo>
                  <a:pt x="186" y="428"/>
                </a:lnTo>
                <a:lnTo>
                  <a:pt x="184" y="437"/>
                </a:lnTo>
                <a:lnTo>
                  <a:pt x="171" y="437"/>
                </a:lnTo>
                <a:lnTo>
                  <a:pt x="169" y="444"/>
                </a:lnTo>
                <a:lnTo>
                  <a:pt x="167" y="450"/>
                </a:lnTo>
                <a:lnTo>
                  <a:pt x="164" y="456"/>
                </a:lnTo>
                <a:lnTo>
                  <a:pt x="164" y="464"/>
                </a:lnTo>
                <a:lnTo>
                  <a:pt x="162" y="469"/>
                </a:lnTo>
                <a:lnTo>
                  <a:pt x="161" y="471"/>
                </a:lnTo>
                <a:lnTo>
                  <a:pt x="157" y="471"/>
                </a:lnTo>
                <a:lnTo>
                  <a:pt x="157" y="483"/>
                </a:lnTo>
                <a:lnTo>
                  <a:pt x="154" y="491"/>
                </a:lnTo>
                <a:lnTo>
                  <a:pt x="150" y="500"/>
                </a:lnTo>
                <a:lnTo>
                  <a:pt x="145" y="507"/>
                </a:lnTo>
                <a:lnTo>
                  <a:pt x="133" y="519"/>
                </a:lnTo>
                <a:lnTo>
                  <a:pt x="128" y="525"/>
                </a:lnTo>
                <a:lnTo>
                  <a:pt x="123" y="532"/>
                </a:lnTo>
                <a:lnTo>
                  <a:pt x="126" y="546"/>
                </a:lnTo>
                <a:lnTo>
                  <a:pt x="132" y="558"/>
                </a:lnTo>
                <a:lnTo>
                  <a:pt x="140" y="566"/>
                </a:lnTo>
                <a:lnTo>
                  <a:pt x="150" y="573"/>
                </a:lnTo>
                <a:lnTo>
                  <a:pt x="150" y="583"/>
                </a:lnTo>
                <a:lnTo>
                  <a:pt x="150" y="594"/>
                </a:lnTo>
                <a:lnTo>
                  <a:pt x="154" y="600"/>
                </a:lnTo>
                <a:lnTo>
                  <a:pt x="157" y="607"/>
                </a:lnTo>
                <a:lnTo>
                  <a:pt x="161" y="612"/>
                </a:lnTo>
                <a:lnTo>
                  <a:pt x="162" y="619"/>
                </a:lnTo>
                <a:lnTo>
                  <a:pt x="166" y="624"/>
                </a:lnTo>
                <a:lnTo>
                  <a:pt x="167" y="626"/>
                </a:lnTo>
                <a:lnTo>
                  <a:pt x="171" y="628"/>
                </a:lnTo>
                <a:lnTo>
                  <a:pt x="174" y="633"/>
                </a:lnTo>
                <a:lnTo>
                  <a:pt x="176" y="641"/>
                </a:lnTo>
                <a:lnTo>
                  <a:pt x="178" y="650"/>
                </a:lnTo>
                <a:lnTo>
                  <a:pt x="178" y="658"/>
                </a:lnTo>
                <a:lnTo>
                  <a:pt x="176" y="665"/>
                </a:lnTo>
                <a:lnTo>
                  <a:pt x="173" y="672"/>
                </a:lnTo>
                <a:lnTo>
                  <a:pt x="169" y="674"/>
                </a:lnTo>
                <a:lnTo>
                  <a:pt x="166" y="676"/>
                </a:lnTo>
                <a:lnTo>
                  <a:pt x="162" y="676"/>
                </a:lnTo>
                <a:lnTo>
                  <a:pt x="157" y="676"/>
                </a:lnTo>
                <a:lnTo>
                  <a:pt x="152" y="667"/>
                </a:lnTo>
                <a:lnTo>
                  <a:pt x="150" y="662"/>
                </a:lnTo>
                <a:lnTo>
                  <a:pt x="150" y="655"/>
                </a:lnTo>
                <a:lnTo>
                  <a:pt x="152" y="655"/>
                </a:lnTo>
                <a:lnTo>
                  <a:pt x="154" y="653"/>
                </a:lnTo>
                <a:lnTo>
                  <a:pt x="155" y="648"/>
                </a:lnTo>
                <a:lnTo>
                  <a:pt x="157" y="635"/>
                </a:lnTo>
                <a:lnTo>
                  <a:pt x="155" y="629"/>
                </a:lnTo>
                <a:lnTo>
                  <a:pt x="152" y="624"/>
                </a:lnTo>
                <a:lnTo>
                  <a:pt x="144" y="618"/>
                </a:lnTo>
                <a:lnTo>
                  <a:pt x="140" y="614"/>
                </a:lnTo>
                <a:lnTo>
                  <a:pt x="137" y="609"/>
                </a:lnTo>
                <a:lnTo>
                  <a:pt x="135" y="602"/>
                </a:lnTo>
                <a:lnTo>
                  <a:pt x="137" y="594"/>
                </a:lnTo>
                <a:lnTo>
                  <a:pt x="133" y="594"/>
                </a:lnTo>
                <a:lnTo>
                  <a:pt x="132" y="592"/>
                </a:lnTo>
                <a:lnTo>
                  <a:pt x="132" y="585"/>
                </a:lnTo>
                <a:lnTo>
                  <a:pt x="132" y="578"/>
                </a:lnTo>
                <a:lnTo>
                  <a:pt x="132" y="575"/>
                </a:lnTo>
                <a:lnTo>
                  <a:pt x="130" y="573"/>
                </a:lnTo>
                <a:lnTo>
                  <a:pt x="126" y="573"/>
                </a:lnTo>
                <a:lnTo>
                  <a:pt x="123" y="573"/>
                </a:lnTo>
                <a:lnTo>
                  <a:pt x="123" y="570"/>
                </a:lnTo>
                <a:lnTo>
                  <a:pt x="123" y="566"/>
                </a:lnTo>
                <a:lnTo>
                  <a:pt x="123" y="563"/>
                </a:lnTo>
                <a:lnTo>
                  <a:pt x="123" y="560"/>
                </a:lnTo>
                <a:lnTo>
                  <a:pt x="118" y="558"/>
                </a:lnTo>
                <a:lnTo>
                  <a:pt x="116" y="556"/>
                </a:lnTo>
                <a:lnTo>
                  <a:pt x="116" y="553"/>
                </a:lnTo>
                <a:lnTo>
                  <a:pt x="115" y="549"/>
                </a:lnTo>
                <a:lnTo>
                  <a:pt x="113" y="544"/>
                </a:lnTo>
                <a:lnTo>
                  <a:pt x="101" y="537"/>
                </a:lnTo>
                <a:lnTo>
                  <a:pt x="75" y="525"/>
                </a:lnTo>
                <a:lnTo>
                  <a:pt x="69" y="522"/>
                </a:lnTo>
                <a:lnTo>
                  <a:pt x="57" y="519"/>
                </a:lnTo>
                <a:lnTo>
                  <a:pt x="51" y="519"/>
                </a:lnTo>
                <a:lnTo>
                  <a:pt x="48" y="522"/>
                </a:lnTo>
                <a:lnTo>
                  <a:pt x="43" y="525"/>
                </a:lnTo>
                <a:lnTo>
                  <a:pt x="41" y="532"/>
                </a:lnTo>
                <a:lnTo>
                  <a:pt x="40" y="539"/>
                </a:lnTo>
                <a:lnTo>
                  <a:pt x="40" y="544"/>
                </a:lnTo>
                <a:lnTo>
                  <a:pt x="43" y="551"/>
                </a:lnTo>
                <a:lnTo>
                  <a:pt x="48" y="556"/>
                </a:lnTo>
                <a:lnTo>
                  <a:pt x="48" y="561"/>
                </a:lnTo>
                <a:lnTo>
                  <a:pt x="48" y="566"/>
                </a:lnTo>
                <a:lnTo>
                  <a:pt x="53" y="566"/>
                </a:lnTo>
                <a:lnTo>
                  <a:pt x="58" y="566"/>
                </a:lnTo>
                <a:lnTo>
                  <a:pt x="60" y="570"/>
                </a:lnTo>
                <a:lnTo>
                  <a:pt x="62" y="573"/>
                </a:lnTo>
                <a:lnTo>
                  <a:pt x="65" y="580"/>
                </a:lnTo>
                <a:lnTo>
                  <a:pt x="67" y="583"/>
                </a:lnTo>
                <a:lnTo>
                  <a:pt x="69" y="587"/>
                </a:lnTo>
                <a:lnTo>
                  <a:pt x="69" y="592"/>
                </a:lnTo>
                <a:lnTo>
                  <a:pt x="69" y="595"/>
                </a:lnTo>
                <a:lnTo>
                  <a:pt x="74" y="604"/>
                </a:lnTo>
                <a:lnTo>
                  <a:pt x="79" y="612"/>
                </a:lnTo>
                <a:lnTo>
                  <a:pt x="82" y="621"/>
                </a:lnTo>
                <a:lnTo>
                  <a:pt x="82" y="628"/>
                </a:lnTo>
                <a:lnTo>
                  <a:pt x="82" y="635"/>
                </a:lnTo>
                <a:lnTo>
                  <a:pt x="82" y="641"/>
                </a:lnTo>
                <a:lnTo>
                  <a:pt x="82" y="648"/>
                </a:lnTo>
                <a:lnTo>
                  <a:pt x="89" y="648"/>
                </a:lnTo>
                <a:lnTo>
                  <a:pt x="91" y="655"/>
                </a:lnTo>
                <a:lnTo>
                  <a:pt x="91" y="669"/>
                </a:lnTo>
                <a:lnTo>
                  <a:pt x="89" y="689"/>
                </a:lnTo>
                <a:lnTo>
                  <a:pt x="86" y="689"/>
                </a:lnTo>
                <a:lnTo>
                  <a:pt x="82" y="689"/>
                </a:lnTo>
                <a:lnTo>
                  <a:pt x="82" y="693"/>
                </a:lnTo>
                <a:lnTo>
                  <a:pt x="82" y="699"/>
                </a:lnTo>
                <a:lnTo>
                  <a:pt x="82" y="710"/>
                </a:lnTo>
                <a:lnTo>
                  <a:pt x="80" y="715"/>
                </a:lnTo>
                <a:lnTo>
                  <a:pt x="79" y="717"/>
                </a:lnTo>
                <a:lnTo>
                  <a:pt x="77" y="720"/>
                </a:lnTo>
                <a:lnTo>
                  <a:pt x="75" y="723"/>
                </a:lnTo>
                <a:lnTo>
                  <a:pt x="74" y="728"/>
                </a:lnTo>
                <a:lnTo>
                  <a:pt x="72" y="730"/>
                </a:lnTo>
                <a:lnTo>
                  <a:pt x="70" y="734"/>
                </a:lnTo>
                <a:lnTo>
                  <a:pt x="69" y="737"/>
                </a:lnTo>
                <a:lnTo>
                  <a:pt x="69" y="758"/>
                </a:lnTo>
                <a:lnTo>
                  <a:pt x="65" y="758"/>
                </a:lnTo>
                <a:lnTo>
                  <a:pt x="63" y="759"/>
                </a:lnTo>
                <a:lnTo>
                  <a:pt x="62" y="764"/>
                </a:lnTo>
                <a:lnTo>
                  <a:pt x="62" y="770"/>
                </a:lnTo>
                <a:lnTo>
                  <a:pt x="60" y="775"/>
                </a:lnTo>
                <a:lnTo>
                  <a:pt x="57" y="783"/>
                </a:lnTo>
                <a:lnTo>
                  <a:pt x="53" y="792"/>
                </a:lnTo>
                <a:lnTo>
                  <a:pt x="53" y="799"/>
                </a:lnTo>
                <a:lnTo>
                  <a:pt x="55" y="805"/>
                </a:lnTo>
                <a:lnTo>
                  <a:pt x="51" y="805"/>
                </a:lnTo>
                <a:lnTo>
                  <a:pt x="50" y="807"/>
                </a:lnTo>
                <a:lnTo>
                  <a:pt x="48" y="812"/>
                </a:lnTo>
                <a:lnTo>
                  <a:pt x="48" y="819"/>
                </a:lnTo>
                <a:lnTo>
                  <a:pt x="46" y="824"/>
                </a:lnTo>
                <a:lnTo>
                  <a:pt x="41" y="833"/>
                </a:lnTo>
                <a:lnTo>
                  <a:pt x="38" y="834"/>
                </a:lnTo>
                <a:lnTo>
                  <a:pt x="36" y="836"/>
                </a:lnTo>
                <a:lnTo>
                  <a:pt x="33" y="841"/>
                </a:lnTo>
                <a:lnTo>
                  <a:pt x="31" y="848"/>
                </a:lnTo>
                <a:lnTo>
                  <a:pt x="28" y="853"/>
                </a:lnTo>
                <a:lnTo>
                  <a:pt x="17" y="860"/>
                </a:lnTo>
                <a:lnTo>
                  <a:pt x="9" y="868"/>
                </a:lnTo>
                <a:lnTo>
                  <a:pt x="4" y="880"/>
                </a:lnTo>
                <a:lnTo>
                  <a:pt x="0" y="894"/>
                </a:lnTo>
                <a:lnTo>
                  <a:pt x="4" y="909"/>
                </a:lnTo>
                <a:lnTo>
                  <a:pt x="7" y="925"/>
                </a:lnTo>
                <a:lnTo>
                  <a:pt x="7" y="943"/>
                </a:lnTo>
                <a:lnTo>
                  <a:pt x="7" y="962"/>
                </a:lnTo>
                <a:lnTo>
                  <a:pt x="12" y="964"/>
                </a:lnTo>
                <a:lnTo>
                  <a:pt x="14" y="966"/>
                </a:lnTo>
                <a:lnTo>
                  <a:pt x="14" y="969"/>
                </a:lnTo>
                <a:lnTo>
                  <a:pt x="22" y="971"/>
                </a:lnTo>
                <a:lnTo>
                  <a:pt x="26" y="972"/>
                </a:lnTo>
                <a:lnTo>
                  <a:pt x="28" y="976"/>
                </a:lnTo>
                <a:lnTo>
                  <a:pt x="36" y="978"/>
                </a:lnTo>
                <a:lnTo>
                  <a:pt x="45" y="979"/>
                </a:lnTo>
                <a:lnTo>
                  <a:pt x="50" y="984"/>
                </a:lnTo>
                <a:lnTo>
                  <a:pt x="55" y="989"/>
                </a:lnTo>
                <a:lnTo>
                  <a:pt x="60" y="991"/>
                </a:lnTo>
                <a:lnTo>
                  <a:pt x="62" y="993"/>
                </a:lnTo>
                <a:lnTo>
                  <a:pt x="62" y="996"/>
                </a:lnTo>
                <a:lnTo>
                  <a:pt x="70" y="998"/>
                </a:lnTo>
                <a:lnTo>
                  <a:pt x="74" y="1000"/>
                </a:lnTo>
                <a:lnTo>
                  <a:pt x="75" y="1003"/>
                </a:lnTo>
                <a:lnTo>
                  <a:pt x="79" y="1005"/>
                </a:lnTo>
                <a:lnTo>
                  <a:pt x="80" y="1008"/>
                </a:lnTo>
                <a:lnTo>
                  <a:pt x="82" y="1012"/>
                </a:lnTo>
                <a:lnTo>
                  <a:pt x="82" y="1017"/>
                </a:lnTo>
                <a:lnTo>
                  <a:pt x="91" y="1018"/>
                </a:lnTo>
                <a:lnTo>
                  <a:pt x="94" y="1020"/>
                </a:lnTo>
                <a:lnTo>
                  <a:pt x="96" y="1024"/>
                </a:lnTo>
                <a:lnTo>
                  <a:pt x="103" y="1024"/>
                </a:lnTo>
                <a:lnTo>
                  <a:pt x="103" y="1027"/>
                </a:lnTo>
                <a:lnTo>
                  <a:pt x="104" y="1029"/>
                </a:lnTo>
                <a:lnTo>
                  <a:pt x="109" y="1030"/>
                </a:lnTo>
                <a:lnTo>
                  <a:pt x="109" y="1037"/>
                </a:lnTo>
                <a:lnTo>
                  <a:pt x="111" y="1042"/>
                </a:lnTo>
                <a:lnTo>
                  <a:pt x="115" y="1046"/>
                </a:lnTo>
                <a:lnTo>
                  <a:pt x="118" y="1049"/>
                </a:lnTo>
                <a:lnTo>
                  <a:pt x="125" y="1056"/>
                </a:lnTo>
                <a:lnTo>
                  <a:pt x="128" y="1059"/>
                </a:lnTo>
                <a:lnTo>
                  <a:pt x="130" y="1065"/>
                </a:lnTo>
                <a:lnTo>
                  <a:pt x="130" y="1075"/>
                </a:lnTo>
                <a:lnTo>
                  <a:pt x="130" y="1083"/>
                </a:lnTo>
                <a:lnTo>
                  <a:pt x="126" y="1099"/>
                </a:lnTo>
                <a:lnTo>
                  <a:pt x="121" y="1112"/>
                </a:lnTo>
                <a:lnTo>
                  <a:pt x="116" y="1126"/>
                </a:lnTo>
                <a:lnTo>
                  <a:pt x="116" y="1174"/>
                </a:lnTo>
                <a:lnTo>
                  <a:pt x="116" y="1180"/>
                </a:lnTo>
                <a:lnTo>
                  <a:pt x="118" y="1186"/>
                </a:lnTo>
                <a:lnTo>
                  <a:pt x="121" y="1189"/>
                </a:lnTo>
                <a:lnTo>
                  <a:pt x="125" y="1192"/>
                </a:lnTo>
                <a:lnTo>
                  <a:pt x="132" y="1199"/>
                </a:lnTo>
                <a:lnTo>
                  <a:pt x="135" y="1203"/>
                </a:lnTo>
                <a:lnTo>
                  <a:pt x="137" y="1208"/>
                </a:lnTo>
                <a:lnTo>
                  <a:pt x="137" y="1242"/>
                </a:lnTo>
                <a:lnTo>
                  <a:pt x="137" y="1249"/>
                </a:lnTo>
                <a:lnTo>
                  <a:pt x="138" y="1254"/>
                </a:lnTo>
                <a:lnTo>
                  <a:pt x="144" y="1262"/>
                </a:lnTo>
                <a:lnTo>
                  <a:pt x="149" y="1271"/>
                </a:lnTo>
                <a:lnTo>
                  <a:pt x="150" y="1276"/>
                </a:lnTo>
                <a:lnTo>
                  <a:pt x="150" y="1283"/>
                </a:lnTo>
                <a:lnTo>
                  <a:pt x="147" y="1300"/>
                </a:lnTo>
                <a:lnTo>
                  <a:pt x="145" y="1315"/>
                </a:lnTo>
                <a:lnTo>
                  <a:pt x="142" y="1332"/>
                </a:lnTo>
                <a:lnTo>
                  <a:pt x="144" y="1351"/>
                </a:lnTo>
                <a:lnTo>
                  <a:pt x="142" y="1358"/>
                </a:lnTo>
                <a:lnTo>
                  <a:pt x="140" y="1365"/>
                </a:lnTo>
                <a:lnTo>
                  <a:pt x="135" y="1377"/>
                </a:lnTo>
                <a:lnTo>
                  <a:pt x="132" y="1390"/>
                </a:lnTo>
                <a:lnTo>
                  <a:pt x="130" y="1397"/>
                </a:lnTo>
                <a:lnTo>
                  <a:pt x="130" y="1406"/>
                </a:lnTo>
                <a:lnTo>
                  <a:pt x="130" y="1409"/>
                </a:lnTo>
                <a:lnTo>
                  <a:pt x="130" y="1413"/>
                </a:lnTo>
                <a:lnTo>
                  <a:pt x="130" y="1418"/>
                </a:lnTo>
                <a:lnTo>
                  <a:pt x="130" y="1419"/>
                </a:lnTo>
                <a:lnTo>
                  <a:pt x="133" y="1419"/>
                </a:lnTo>
                <a:lnTo>
                  <a:pt x="137" y="1419"/>
                </a:lnTo>
                <a:lnTo>
                  <a:pt x="137" y="1426"/>
                </a:lnTo>
                <a:lnTo>
                  <a:pt x="137" y="1431"/>
                </a:lnTo>
                <a:lnTo>
                  <a:pt x="137" y="1433"/>
                </a:lnTo>
                <a:lnTo>
                  <a:pt x="140" y="1433"/>
                </a:lnTo>
                <a:lnTo>
                  <a:pt x="144" y="1433"/>
                </a:lnTo>
                <a:lnTo>
                  <a:pt x="149" y="1445"/>
                </a:lnTo>
                <a:lnTo>
                  <a:pt x="152" y="1450"/>
                </a:lnTo>
                <a:lnTo>
                  <a:pt x="157" y="1454"/>
                </a:lnTo>
                <a:lnTo>
                  <a:pt x="157" y="1459"/>
                </a:lnTo>
                <a:lnTo>
                  <a:pt x="157" y="1460"/>
                </a:lnTo>
                <a:lnTo>
                  <a:pt x="155" y="1464"/>
                </a:lnTo>
                <a:lnTo>
                  <a:pt x="155" y="1465"/>
                </a:lnTo>
                <a:lnTo>
                  <a:pt x="155" y="1469"/>
                </a:lnTo>
                <a:lnTo>
                  <a:pt x="157" y="1471"/>
                </a:lnTo>
                <a:lnTo>
                  <a:pt x="157" y="1472"/>
                </a:lnTo>
                <a:lnTo>
                  <a:pt x="157" y="1474"/>
                </a:lnTo>
                <a:lnTo>
                  <a:pt x="157" y="1476"/>
                </a:lnTo>
                <a:lnTo>
                  <a:pt x="157" y="1477"/>
                </a:lnTo>
                <a:lnTo>
                  <a:pt x="159" y="1479"/>
                </a:lnTo>
                <a:lnTo>
                  <a:pt x="159" y="1483"/>
                </a:lnTo>
                <a:lnTo>
                  <a:pt x="161" y="1486"/>
                </a:lnTo>
                <a:lnTo>
                  <a:pt x="161" y="1491"/>
                </a:lnTo>
                <a:lnTo>
                  <a:pt x="162" y="1491"/>
                </a:lnTo>
                <a:lnTo>
                  <a:pt x="162" y="1494"/>
                </a:lnTo>
                <a:lnTo>
                  <a:pt x="162" y="1496"/>
                </a:lnTo>
                <a:lnTo>
                  <a:pt x="164" y="1498"/>
                </a:lnTo>
                <a:lnTo>
                  <a:pt x="164" y="1500"/>
                </a:lnTo>
                <a:lnTo>
                  <a:pt x="164" y="1501"/>
                </a:lnTo>
                <a:lnTo>
                  <a:pt x="164" y="1503"/>
                </a:lnTo>
                <a:lnTo>
                  <a:pt x="164" y="1506"/>
                </a:lnTo>
                <a:lnTo>
                  <a:pt x="164" y="1508"/>
                </a:lnTo>
                <a:lnTo>
                  <a:pt x="164" y="1510"/>
                </a:lnTo>
                <a:lnTo>
                  <a:pt x="164" y="1511"/>
                </a:lnTo>
                <a:lnTo>
                  <a:pt x="164" y="1515"/>
                </a:lnTo>
                <a:lnTo>
                  <a:pt x="164" y="1517"/>
                </a:lnTo>
                <a:lnTo>
                  <a:pt x="164" y="1522"/>
                </a:lnTo>
                <a:lnTo>
                  <a:pt x="166" y="1530"/>
                </a:lnTo>
                <a:lnTo>
                  <a:pt x="167" y="1534"/>
                </a:lnTo>
                <a:lnTo>
                  <a:pt x="171" y="1535"/>
                </a:lnTo>
                <a:lnTo>
                  <a:pt x="174" y="1537"/>
                </a:lnTo>
                <a:lnTo>
                  <a:pt x="178" y="1539"/>
                </a:lnTo>
                <a:lnTo>
                  <a:pt x="181" y="1540"/>
                </a:lnTo>
                <a:lnTo>
                  <a:pt x="184" y="1542"/>
                </a:lnTo>
                <a:lnTo>
                  <a:pt x="188" y="1544"/>
                </a:lnTo>
                <a:lnTo>
                  <a:pt x="191" y="1546"/>
                </a:lnTo>
                <a:lnTo>
                  <a:pt x="195" y="1547"/>
                </a:lnTo>
                <a:lnTo>
                  <a:pt x="198" y="1549"/>
                </a:lnTo>
                <a:lnTo>
                  <a:pt x="202" y="1549"/>
                </a:lnTo>
                <a:lnTo>
                  <a:pt x="203" y="1551"/>
                </a:lnTo>
                <a:lnTo>
                  <a:pt x="208" y="1556"/>
                </a:lnTo>
                <a:lnTo>
                  <a:pt x="213" y="1559"/>
                </a:lnTo>
                <a:lnTo>
                  <a:pt x="219" y="1563"/>
                </a:lnTo>
                <a:lnTo>
                  <a:pt x="217" y="1571"/>
                </a:lnTo>
                <a:lnTo>
                  <a:pt x="217" y="1578"/>
                </a:lnTo>
                <a:lnTo>
                  <a:pt x="219" y="1583"/>
                </a:lnTo>
                <a:lnTo>
                  <a:pt x="220" y="1588"/>
                </a:lnTo>
                <a:lnTo>
                  <a:pt x="227" y="1595"/>
                </a:lnTo>
                <a:lnTo>
                  <a:pt x="232" y="1604"/>
                </a:lnTo>
                <a:lnTo>
                  <a:pt x="232" y="1610"/>
                </a:lnTo>
                <a:lnTo>
                  <a:pt x="234" y="1617"/>
                </a:lnTo>
                <a:lnTo>
                  <a:pt x="237" y="1629"/>
                </a:lnTo>
                <a:lnTo>
                  <a:pt x="239" y="1641"/>
                </a:lnTo>
                <a:lnTo>
                  <a:pt x="241" y="1650"/>
                </a:lnTo>
                <a:lnTo>
                  <a:pt x="239" y="1658"/>
                </a:lnTo>
                <a:lnTo>
                  <a:pt x="224" y="1728"/>
                </a:lnTo>
                <a:lnTo>
                  <a:pt x="217" y="1764"/>
                </a:lnTo>
                <a:lnTo>
                  <a:pt x="212" y="1801"/>
                </a:lnTo>
                <a:lnTo>
                  <a:pt x="219" y="1803"/>
                </a:lnTo>
                <a:lnTo>
                  <a:pt x="224" y="1807"/>
                </a:lnTo>
                <a:lnTo>
                  <a:pt x="230" y="1808"/>
                </a:lnTo>
                <a:lnTo>
                  <a:pt x="239" y="1808"/>
                </a:lnTo>
                <a:lnTo>
                  <a:pt x="244" y="1803"/>
                </a:lnTo>
                <a:lnTo>
                  <a:pt x="249" y="1798"/>
                </a:lnTo>
                <a:lnTo>
                  <a:pt x="251" y="1790"/>
                </a:lnTo>
                <a:lnTo>
                  <a:pt x="253" y="1781"/>
                </a:lnTo>
                <a:lnTo>
                  <a:pt x="253" y="1769"/>
                </a:lnTo>
                <a:lnTo>
                  <a:pt x="253" y="1759"/>
                </a:lnTo>
                <a:lnTo>
                  <a:pt x="254" y="1754"/>
                </a:lnTo>
                <a:lnTo>
                  <a:pt x="258" y="1750"/>
                </a:lnTo>
                <a:lnTo>
                  <a:pt x="261" y="1749"/>
                </a:lnTo>
                <a:lnTo>
                  <a:pt x="266" y="1747"/>
                </a:lnTo>
                <a:lnTo>
                  <a:pt x="294" y="1750"/>
                </a:lnTo>
                <a:lnTo>
                  <a:pt x="319" y="1755"/>
                </a:lnTo>
                <a:lnTo>
                  <a:pt x="341" y="1764"/>
                </a:lnTo>
                <a:lnTo>
                  <a:pt x="362" y="1774"/>
                </a:lnTo>
                <a:lnTo>
                  <a:pt x="362" y="1795"/>
                </a:lnTo>
                <a:lnTo>
                  <a:pt x="365" y="1795"/>
                </a:lnTo>
                <a:lnTo>
                  <a:pt x="367" y="1796"/>
                </a:lnTo>
                <a:lnTo>
                  <a:pt x="369" y="1801"/>
                </a:lnTo>
                <a:lnTo>
                  <a:pt x="372" y="1805"/>
                </a:lnTo>
                <a:lnTo>
                  <a:pt x="374" y="1807"/>
                </a:lnTo>
                <a:lnTo>
                  <a:pt x="375" y="1808"/>
                </a:lnTo>
                <a:lnTo>
                  <a:pt x="375" y="1815"/>
                </a:lnTo>
                <a:lnTo>
                  <a:pt x="377" y="1820"/>
                </a:lnTo>
                <a:lnTo>
                  <a:pt x="381" y="1824"/>
                </a:lnTo>
                <a:lnTo>
                  <a:pt x="384" y="1827"/>
                </a:lnTo>
                <a:lnTo>
                  <a:pt x="387" y="1831"/>
                </a:lnTo>
                <a:lnTo>
                  <a:pt x="389" y="1836"/>
                </a:lnTo>
                <a:lnTo>
                  <a:pt x="391" y="1841"/>
                </a:lnTo>
                <a:lnTo>
                  <a:pt x="389" y="1849"/>
                </a:lnTo>
                <a:lnTo>
                  <a:pt x="398" y="1849"/>
                </a:lnTo>
                <a:lnTo>
                  <a:pt x="406" y="1849"/>
                </a:lnTo>
                <a:lnTo>
                  <a:pt x="416" y="1849"/>
                </a:lnTo>
                <a:lnTo>
                  <a:pt x="420" y="1849"/>
                </a:lnTo>
                <a:lnTo>
                  <a:pt x="422" y="1851"/>
                </a:lnTo>
                <a:lnTo>
                  <a:pt x="423" y="1853"/>
                </a:lnTo>
                <a:lnTo>
                  <a:pt x="423" y="1856"/>
                </a:lnTo>
                <a:lnTo>
                  <a:pt x="451" y="1856"/>
                </a:lnTo>
                <a:lnTo>
                  <a:pt x="452" y="1853"/>
                </a:lnTo>
                <a:lnTo>
                  <a:pt x="456" y="1851"/>
                </a:lnTo>
                <a:lnTo>
                  <a:pt x="459" y="1849"/>
                </a:lnTo>
                <a:lnTo>
                  <a:pt x="464" y="1849"/>
                </a:lnTo>
                <a:lnTo>
                  <a:pt x="464" y="1854"/>
                </a:lnTo>
                <a:lnTo>
                  <a:pt x="466" y="1858"/>
                </a:lnTo>
                <a:lnTo>
                  <a:pt x="469" y="1860"/>
                </a:lnTo>
                <a:lnTo>
                  <a:pt x="473" y="1861"/>
                </a:lnTo>
                <a:lnTo>
                  <a:pt x="481" y="1863"/>
                </a:lnTo>
                <a:lnTo>
                  <a:pt x="483" y="1866"/>
                </a:lnTo>
                <a:lnTo>
                  <a:pt x="485" y="1870"/>
                </a:lnTo>
                <a:lnTo>
                  <a:pt x="493" y="1872"/>
                </a:lnTo>
                <a:lnTo>
                  <a:pt x="502" y="1873"/>
                </a:lnTo>
                <a:lnTo>
                  <a:pt x="507" y="1878"/>
                </a:lnTo>
                <a:lnTo>
                  <a:pt x="512" y="1883"/>
                </a:lnTo>
                <a:lnTo>
                  <a:pt x="519" y="1882"/>
                </a:lnTo>
                <a:lnTo>
                  <a:pt x="522" y="1882"/>
                </a:lnTo>
                <a:lnTo>
                  <a:pt x="531" y="1885"/>
                </a:lnTo>
                <a:lnTo>
                  <a:pt x="536" y="1890"/>
                </a:lnTo>
                <a:lnTo>
                  <a:pt x="541" y="1890"/>
                </a:lnTo>
                <a:lnTo>
                  <a:pt x="546" y="1890"/>
                </a:lnTo>
                <a:lnTo>
                  <a:pt x="548" y="1894"/>
                </a:lnTo>
                <a:lnTo>
                  <a:pt x="550" y="1897"/>
                </a:lnTo>
                <a:lnTo>
                  <a:pt x="551" y="1900"/>
                </a:lnTo>
                <a:lnTo>
                  <a:pt x="551" y="1904"/>
                </a:lnTo>
                <a:lnTo>
                  <a:pt x="553" y="1906"/>
                </a:lnTo>
                <a:lnTo>
                  <a:pt x="553" y="1907"/>
                </a:lnTo>
                <a:lnTo>
                  <a:pt x="555" y="1909"/>
                </a:lnTo>
                <a:lnTo>
                  <a:pt x="556" y="1911"/>
                </a:lnTo>
                <a:lnTo>
                  <a:pt x="562" y="1911"/>
                </a:lnTo>
                <a:lnTo>
                  <a:pt x="567" y="1911"/>
                </a:lnTo>
                <a:lnTo>
                  <a:pt x="589" y="1906"/>
                </a:lnTo>
                <a:lnTo>
                  <a:pt x="609" y="1900"/>
                </a:lnTo>
                <a:lnTo>
                  <a:pt x="631" y="1894"/>
                </a:lnTo>
                <a:lnTo>
                  <a:pt x="655" y="1890"/>
                </a:lnTo>
                <a:lnTo>
                  <a:pt x="655" y="1894"/>
                </a:lnTo>
                <a:lnTo>
                  <a:pt x="657" y="1895"/>
                </a:lnTo>
                <a:lnTo>
                  <a:pt x="662" y="1897"/>
                </a:lnTo>
                <a:lnTo>
                  <a:pt x="666" y="1900"/>
                </a:lnTo>
                <a:lnTo>
                  <a:pt x="667" y="1902"/>
                </a:lnTo>
                <a:lnTo>
                  <a:pt x="669" y="1904"/>
                </a:lnTo>
                <a:lnTo>
                  <a:pt x="671" y="1909"/>
                </a:lnTo>
                <a:lnTo>
                  <a:pt x="674" y="1912"/>
                </a:lnTo>
                <a:lnTo>
                  <a:pt x="683" y="1918"/>
                </a:lnTo>
                <a:lnTo>
                  <a:pt x="691" y="1923"/>
                </a:lnTo>
                <a:lnTo>
                  <a:pt x="698" y="1929"/>
                </a:lnTo>
                <a:lnTo>
                  <a:pt x="705" y="1936"/>
                </a:lnTo>
                <a:lnTo>
                  <a:pt x="710" y="1945"/>
                </a:lnTo>
                <a:lnTo>
                  <a:pt x="703" y="1955"/>
                </a:lnTo>
                <a:lnTo>
                  <a:pt x="695" y="1964"/>
                </a:lnTo>
                <a:lnTo>
                  <a:pt x="677" y="1981"/>
                </a:lnTo>
                <a:lnTo>
                  <a:pt x="669" y="1989"/>
                </a:lnTo>
                <a:lnTo>
                  <a:pt x="662" y="1999"/>
                </a:lnTo>
                <a:lnTo>
                  <a:pt x="657" y="2011"/>
                </a:lnTo>
                <a:lnTo>
                  <a:pt x="655" y="2027"/>
                </a:lnTo>
                <a:lnTo>
                  <a:pt x="657" y="2033"/>
                </a:lnTo>
                <a:lnTo>
                  <a:pt x="662" y="2037"/>
                </a:lnTo>
                <a:lnTo>
                  <a:pt x="666" y="2042"/>
                </a:lnTo>
                <a:lnTo>
                  <a:pt x="669" y="2047"/>
                </a:lnTo>
                <a:lnTo>
                  <a:pt x="677" y="2049"/>
                </a:lnTo>
                <a:lnTo>
                  <a:pt x="686" y="2051"/>
                </a:lnTo>
                <a:lnTo>
                  <a:pt x="691" y="2056"/>
                </a:lnTo>
                <a:lnTo>
                  <a:pt x="696" y="2061"/>
                </a:lnTo>
                <a:lnTo>
                  <a:pt x="700" y="2069"/>
                </a:lnTo>
                <a:lnTo>
                  <a:pt x="703" y="2078"/>
                </a:lnTo>
                <a:lnTo>
                  <a:pt x="706" y="2086"/>
                </a:lnTo>
                <a:lnTo>
                  <a:pt x="710" y="2095"/>
                </a:lnTo>
                <a:lnTo>
                  <a:pt x="715" y="2098"/>
                </a:lnTo>
                <a:lnTo>
                  <a:pt x="718" y="2103"/>
                </a:lnTo>
                <a:lnTo>
                  <a:pt x="724" y="2115"/>
                </a:lnTo>
                <a:lnTo>
                  <a:pt x="724" y="2120"/>
                </a:lnTo>
                <a:lnTo>
                  <a:pt x="724" y="2124"/>
                </a:lnTo>
                <a:lnTo>
                  <a:pt x="793" y="2148"/>
                </a:lnTo>
                <a:lnTo>
                  <a:pt x="795" y="2143"/>
                </a:lnTo>
                <a:lnTo>
                  <a:pt x="799" y="2137"/>
                </a:lnTo>
                <a:lnTo>
                  <a:pt x="800" y="2136"/>
                </a:lnTo>
                <a:lnTo>
                  <a:pt x="804" y="2136"/>
                </a:lnTo>
                <a:lnTo>
                  <a:pt x="807" y="2136"/>
                </a:lnTo>
                <a:lnTo>
                  <a:pt x="812" y="2136"/>
                </a:lnTo>
                <a:lnTo>
                  <a:pt x="814" y="2131"/>
                </a:lnTo>
                <a:lnTo>
                  <a:pt x="817" y="2127"/>
                </a:lnTo>
                <a:lnTo>
                  <a:pt x="824" y="2122"/>
                </a:lnTo>
                <a:lnTo>
                  <a:pt x="834" y="2117"/>
                </a:lnTo>
                <a:lnTo>
                  <a:pt x="846" y="2115"/>
                </a:lnTo>
                <a:lnTo>
                  <a:pt x="846" y="2107"/>
                </a:lnTo>
                <a:lnTo>
                  <a:pt x="848" y="2098"/>
                </a:lnTo>
                <a:lnTo>
                  <a:pt x="850" y="2091"/>
                </a:lnTo>
                <a:lnTo>
                  <a:pt x="853" y="2085"/>
                </a:lnTo>
                <a:lnTo>
                  <a:pt x="860" y="2074"/>
                </a:lnTo>
                <a:lnTo>
                  <a:pt x="867" y="2061"/>
                </a:lnTo>
                <a:lnTo>
                  <a:pt x="863" y="2061"/>
                </a:lnTo>
                <a:lnTo>
                  <a:pt x="862" y="2059"/>
                </a:lnTo>
                <a:lnTo>
                  <a:pt x="860" y="2054"/>
                </a:lnTo>
                <a:lnTo>
                  <a:pt x="857" y="2051"/>
                </a:lnTo>
                <a:lnTo>
                  <a:pt x="855" y="2049"/>
                </a:lnTo>
                <a:lnTo>
                  <a:pt x="853" y="2047"/>
                </a:lnTo>
                <a:lnTo>
                  <a:pt x="853" y="2040"/>
                </a:lnTo>
                <a:lnTo>
                  <a:pt x="851" y="2035"/>
                </a:lnTo>
                <a:lnTo>
                  <a:pt x="846" y="2027"/>
                </a:lnTo>
                <a:lnTo>
                  <a:pt x="841" y="2025"/>
                </a:lnTo>
                <a:lnTo>
                  <a:pt x="838" y="2022"/>
                </a:lnTo>
                <a:lnTo>
                  <a:pt x="833" y="2013"/>
                </a:lnTo>
                <a:lnTo>
                  <a:pt x="826" y="2013"/>
                </a:lnTo>
                <a:lnTo>
                  <a:pt x="822" y="2010"/>
                </a:lnTo>
                <a:lnTo>
                  <a:pt x="819" y="2006"/>
                </a:lnTo>
                <a:lnTo>
                  <a:pt x="819" y="1999"/>
                </a:lnTo>
                <a:lnTo>
                  <a:pt x="834" y="1999"/>
                </a:lnTo>
                <a:lnTo>
                  <a:pt x="846" y="2001"/>
                </a:lnTo>
                <a:lnTo>
                  <a:pt x="858" y="2005"/>
                </a:lnTo>
                <a:lnTo>
                  <a:pt x="867" y="2010"/>
                </a:lnTo>
                <a:lnTo>
                  <a:pt x="884" y="2022"/>
                </a:lnTo>
                <a:lnTo>
                  <a:pt x="901" y="2033"/>
                </a:lnTo>
                <a:lnTo>
                  <a:pt x="906" y="2035"/>
                </a:lnTo>
                <a:lnTo>
                  <a:pt x="908" y="2037"/>
                </a:lnTo>
                <a:lnTo>
                  <a:pt x="908" y="2040"/>
                </a:lnTo>
                <a:lnTo>
                  <a:pt x="913" y="2042"/>
                </a:lnTo>
                <a:lnTo>
                  <a:pt x="915" y="2044"/>
                </a:lnTo>
                <a:lnTo>
                  <a:pt x="915" y="2047"/>
                </a:lnTo>
                <a:lnTo>
                  <a:pt x="915" y="2052"/>
                </a:lnTo>
                <a:lnTo>
                  <a:pt x="918" y="2054"/>
                </a:lnTo>
                <a:lnTo>
                  <a:pt x="920" y="2057"/>
                </a:lnTo>
                <a:lnTo>
                  <a:pt x="921" y="2061"/>
                </a:lnTo>
                <a:lnTo>
                  <a:pt x="927" y="2062"/>
                </a:lnTo>
                <a:lnTo>
                  <a:pt x="928" y="2064"/>
                </a:lnTo>
                <a:lnTo>
                  <a:pt x="928" y="2068"/>
                </a:lnTo>
                <a:lnTo>
                  <a:pt x="942" y="2068"/>
                </a:lnTo>
                <a:lnTo>
                  <a:pt x="957" y="2061"/>
                </a:lnTo>
                <a:lnTo>
                  <a:pt x="974" y="2056"/>
                </a:lnTo>
                <a:lnTo>
                  <a:pt x="995" y="2054"/>
                </a:lnTo>
                <a:lnTo>
                  <a:pt x="1017" y="2054"/>
                </a:lnTo>
                <a:lnTo>
                  <a:pt x="1017" y="2051"/>
                </a:lnTo>
                <a:lnTo>
                  <a:pt x="1019" y="2049"/>
                </a:lnTo>
                <a:lnTo>
                  <a:pt x="1024" y="2047"/>
                </a:lnTo>
                <a:lnTo>
                  <a:pt x="1027" y="2044"/>
                </a:lnTo>
                <a:lnTo>
                  <a:pt x="1029" y="2042"/>
                </a:lnTo>
                <a:lnTo>
                  <a:pt x="1031" y="2040"/>
                </a:lnTo>
                <a:lnTo>
                  <a:pt x="1039" y="2040"/>
                </a:lnTo>
                <a:lnTo>
                  <a:pt x="1044" y="2037"/>
                </a:lnTo>
                <a:lnTo>
                  <a:pt x="1049" y="2035"/>
                </a:lnTo>
                <a:lnTo>
                  <a:pt x="1058" y="2033"/>
                </a:lnTo>
                <a:lnTo>
                  <a:pt x="1065" y="2037"/>
                </a:lnTo>
                <a:lnTo>
                  <a:pt x="1070" y="2044"/>
                </a:lnTo>
                <a:lnTo>
                  <a:pt x="1075" y="2049"/>
                </a:lnTo>
                <a:lnTo>
                  <a:pt x="1080" y="2056"/>
                </a:lnTo>
                <a:lnTo>
                  <a:pt x="1087" y="2071"/>
                </a:lnTo>
                <a:lnTo>
                  <a:pt x="1092" y="2088"/>
                </a:lnTo>
                <a:lnTo>
                  <a:pt x="1087" y="2090"/>
                </a:lnTo>
                <a:lnTo>
                  <a:pt x="1085" y="2091"/>
                </a:lnTo>
                <a:lnTo>
                  <a:pt x="1085" y="2095"/>
                </a:lnTo>
                <a:lnTo>
                  <a:pt x="1084" y="2098"/>
                </a:lnTo>
                <a:lnTo>
                  <a:pt x="1080" y="2100"/>
                </a:lnTo>
                <a:lnTo>
                  <a:pt x="1077" y="2102"/>
                </a:lnTo>
                <a:lnTo>
                  <a:pt x="1072" y="2102"/>
                </a:lnTo>
                <a:lnTo>
                  <a:pt x="1065" y="2105"/>
                </a:lnTo>
                <a:lnTo>
                  <a:pt x="1060" y="2110"/>
                </a:lnTo>
                <a:lnTo>
                  <a:pt x="1055" y="2115"/>
                </a:lnTo>
                <a:lnTo>
                  <a:pt x="1051" y="2122"/>
                </a:lnTo>
                <a:lnTo>
                  <a:pt x="1056" y="2124"/>
                </a:lnTo>
                <a:lnTo>
                  <a:pt x="1061" y="2127"/>
                </a:lnTo>
                <a:lnTo>
                  <a:pt x="1068" y="2136"/>
                </a:lnTo>
                <a:lnTo>
                  <a:pt x="1075" y="2144"/>
                </a:lnTo>
                <a:lnTo>
                  <a:pt x="1080" y="2148"/>
                </a:lnTo>
                <a:lnTo>
                  <a:pt x="1085" y="2149"/>
                </a:lnTo>
                <a:lnTo>
                  <a:pt x="1092" y="2158"/>
                </a:lnTo>
                <a:lnTo>
                  <a:pt x="1097" y="2168"/>
                </a:lnTo>
                <a:lnTo>
                  <a:pt x="1102" y="2172"/>
                </a:lnTo>
                <a:lnTo>
                  <a:pt x="1107" y="2173"/>
                </a:lnTo>
                <a:lnTo>
                  <a:pt x="1113" y="2177"/>
                </a:lnTo>
                <a:lnTo>
                  <a:pt x="1119" y="2177"/>
                </a:lnTo>
                <a:lnTo>
                  <a:pt x="1124" y="2175"/>
                </a:lnTo>
                <a:lnTo>
                  <a:pt x="1128" y="2173"/>
                </a:lnTo>
                <a:lnTo>
                  <a:pt x="1133" y="2170"/>
                </a:lnTo>
                <a:lnTo>
                  <a:pt x="1140" y="2170"/>
                </a:lnTo>
                <a:lnTo>
                  <a:pt x="1142" y="2165"/>
                </a:lnTo>
                <a:lnTo>
                  <a:pt x="1143" y="2163"/>
                </a:lnTo>
                <a:lnTo>
                  <a:pt x="1147" y="2163"/>
                </a:lnTo>
                <a:lnTo>
                  <a:pt x="1152" y="2161"/>
                </a:lnTo>
                <a:lnTo>
                  <a:pt x="1153" y="2160"/>
                </a:lnTo>
                <a:lnTo>
                  <a:pt x="1153" y="2156"/>
                </a:lnTo>
                <a:lnTo>
                  <a:pt x="1164" y="2156"/>
                </a:lnTo>
                <a:lnTo>
                  <a:pt x="1172" y="2158"/>
                </a:lnTo>
                <a:lnTo>
                  <a:pt x="1179" y="2161"/>
                </a:lnTo>
                <a:lnTo>
                  <a:pt x="1186" y="2165"/>
                </a:lnTo>
                <a:lnTo>
                  <a:pt x="1198" y="2173"/>
                </a:lnTo>
                <a:lnTo>
                  <a:pt x="1206" y="2175"/>
                </a:lnTo>
                <a:lnTo>
                  <a:pt x="1215" y="2177"/>
                </a:lnTo>
                <a:lnTo>
                  <a:pt x="1263" y="2177"/>
                </a:lnTo>
                <a:lnTo>
                  <a:pt x="1273" y="2184"/>
                </a:lnTo>
                <a:lnTo>
                  <a:pt x="1286" y="2187"/>
                </a:lnTo>
                <a:lnTo>
                  <a:pt x="1298" y="2192"/>
                </a:lnTo>
                <a:lnTo>
                  <a:pt x="1310" y="2197"/>
                </a:lnTo>
                <a:lnTo>
                  <a:pt x="1315" y="2199"/>
                </a:lnTo>
                <a:lnTo>
                  <a:pt x="1317" y="2201"/>
                </a:lnTo>
                <a:lnTo>
                  <a:pt x="1317" y="2204"/>
                </a:lnTo>
                <a:lnTo>
                  <a:pt x="1322" y="2206"/>
                </a:lnTo>
                <a:lnTo>
                  <a:pt x="1324" y="2207"/>
                </a:lnTo>
                <a:lnTo>
                  <a:pt x="1324" y="2211"/>
                </a:lnTo>
                <a:lnTo>
                  <a:pt x="1324" y="2223"/>
                </a:lnTo>
                <a:lnTo>
                  <a:pt x="1324" y="2235"/>
                </a:lnTo>
                <a:lnTo>
                  <a:pt x="1322" y="2245"/>
                </a:lnTo>
                <a:lnTo>
                  <a:pt x="1317" y="2252"/>
                </a:lnTo>
                <a:lnTo>
                  <a:pt x="1321" y="2253"/>
                </a:lnTo>
                <a:lnTo>
                  <a:pt x="1322" y="2257"/>
                </a:lnTo>
                <a:lnTo>
                  <a:pt x="1324" y="2260"/>
                </a:lnTo>
                <a:lnTo>
                  <a:pt x="1324" y="2265"/>
                </a:lnTo>
                <a:lnTo>
                  <a:pt x="1326" y="2274"/>
                </a:lnTo>
                <a:lnTo>
                  <a:pt x="1327" y="2277"/>
                </a:lnTo>
                <a:lnTo>
                  <a:pt x="1331" y="2279"/>
                </a:lnTo>
                <a:lnTo>
                  <a:pt x="1336" y="2281"/>
                </a:lnTo>
                <a:lnTo>
                  <a:pt x="1338" y="2282"/>
                </a:lnTo>
                <a:lnTo>
                  <a:pt x="1338" y="2286"/>
                </a:lnTo>
                <a:lnTo>
                  <a:pt x="1341" y="2288"/>
                </a:lnTo>
                <a:lnTo>
                  <a:pt x="1344" y="2289"/>
                </a:lnTo>
                <a:lnTo>
                  <a:pt x="1348" y="2291"/>
                </a:lnTo>
                <a:lnTo>
                  <a:pt x="1351" y="2293"/>
                </a:lnTo>
                <a:lnTo>
                  <a:pt x="1356" y="2294"/>
                </a:lnTo>
                <a:lnTo>
                  <a:pt x="1358" y="2296"/>
                </a:lnTo>
                <a:lnTo>
                  <a:pt x="1358" y="2300"/>
                </a:lnTo>
                <a:lnTo>
                  <a:pt x="1367" y="2305"/>
                </a:lnTo>
                <a:lnTo>
                  <a:pt x="1373" y="2312"/>
                </a:lnTo>
                <a:lnTo>
                  <a:pt x="1380" y="2318"/>
                </a:lnTo>
                <a:lnTo>
                  <a:pt x="1385" y="2327"/>
                </a:lnTo>
                <a:lnTo>
                  <a:pt x="1389" y="2337"/>
                </a:lnTo>
                <a:lnTo>
                  <a:pt x="1389" y="2342"/>
                </a:lnTo>
                <a:lnTo>
                  <a:pt x="1385" y="2347"/>
                </a:lnTo>
                <a:lnTo>
                  <a:pt x="1394" y="2353"/>
                </a:lnTo>
                <a:lnTo>
                  <a:pt x="1401" y="2359"/>
                </a:lnTo>
                <a:lnTo>
                  <a:pt x="1407" y="2366"/>
                </a:lnTo>
                <a:lnTo>
                  <a:pt x="1413" y="2375"/>
                </a:lnTo>
                <a:lnTo>
                  <a:pt x="1411" y="2380"/>
                </a:lnTo>
                <a:lnTo>
                  <a:pt x="1409" y="2382"/>
                </a:lnTo>
                <a:lnTo>
                  <a:pt x="1407" y="2385"/>
                </a:lnTo>
                <a:lnTo>
                  <a:pt x="1406" y="2388"/>
                </a:lnTo>
                <a:lnTo>
                  <a:pt x="1413" y="2404"/>
                </a:lnTo>
                <a:lnTo>
                  <a:pt x="1419" y="2417"/>
                </a:lnTo>
                <a:lnTo>
                  <a:pt x="1433" y="2450"/>
                </a:lnTo>
                <a:lnTo>
                  <a:pt x="1450" y="2453"/>
                </a:lnTo>
                <a:lnTo>
                  <a:pt x="1462" y="2453"/>
                </a:lnTo>
                <a:lnTo>
                  <a:pt x="1476" y="2451"/>
                </a:lnTo>
                <a:lnTo>
                  <a:pt x="1495" y="2450"/>
                </a:lnTo>
                <a:lnTo>
                  <a:pt x="1507" y="2424"/>
                </a:lnTo>
                <a:lnTo>
                  <a:pt x="1512" y="2411"/>
                </a:lnTo>
                <a:lnTo>
                  <a:pt x="1515" y="2395"/>
                </a:lnTo>
                <a:lnTo>
                  <a:pt x="1519" y="2395"/>
                </a:lnTo>
                <a:lnTo>
                  <a:pt x="1520" y="2394"/>
                </a:lnTo>
                <a:lnTo>
                  <a:pt x="1520" y="2390"/>
                </a:lnTo>
                <a:lnTo>
                  <a:pt x="1522" y="2388"/>
                </a:lnTo>
                <a:lnTo>
                  <a:pt x="1529" y="2385"/>
                </a:lnTo>
                <a:lnTo>
                  <a:pt x="1536" y="2382"/>
                </a:lnTo>
                <a:lnTo>
                  <a:pt x="1539" y="2382"/>
                </a:lnTo>
                <a:lnTo>
                  <a:pt x="1542" y="2382"/>
                </a:lnTo>
                <a:lnTo>
                  <a:pt x="1542" y="2380"/>
                </a:lnTo>
                <a:lnTo>
                  <a:pt x="1542" y="2375"/>
                </a:lnTo>
                <a:lnTo>
                  <a:pt x="1542" y="2371"/>
                </a:lnTo>
                <a:lnTo>
                  <a:pt x="1542" y="2368"/>
                </a:lnTo>
                <a:lnTo>
                  <a:pt x="1546" y="2366"/>
                </a:lnTo>
                <a:lnTo>
                  <a:pt x="1549" y="2364"/>
                </a:lnTo>
                <a:lnTo>
                  <a:pt x="1553" y="2363"/>
                </a:lnTo>
                <a:lnTo>
                  <a:pt x="1556" y="2361"/>
                </a:lnTo>
                <a:lnTo>
                  <a:pt x="1563" y="2359"/>
                </a:lnTo>
                <a:lnTo>
                  <a:pt x="1568" y="2356"/>
                </a:lnTo>
                <a:lnTo>
                  <a:pt x="1575" y="2354"/>
                </a:lnTo>
                <a:lnTo>
                  <a:pt x="1583" y="2354"/>
                </a:lnTo>
                <a:lnTo>
                  <a:pt x="1585" y="2346"/>
                </a:lnTo>
                <a:lnTo>
                  <a:pt x="1587" y="2342"/>
                </a:lnTo>
                <a:lnTo>
                  <a:pt x="1590" y="2341"/>
                </a:lnTo>
                <a:lnTo>
                  <a:pt x="1590" y="2327"/>
                </a:lnTo>
                <a:lnTo>
                  <a:pt x="1597" y="2329"/>
                </a:lnTo>
                <a:lnTo>
                  <a:pt x="1604" y="2330"/>
                </a:lnTo>
                <a:lnTo>
                  <a:pt x="1607" y="2335"/>
                </a:lnTo>
                <a:lnTo>
                  <a:pt x="1611" y="2341"/>
                </a:lnTo>
                <a:lnTo>
                  <a:pt x="1614" y="2349"/>
                </a:lnTo>
                <a:lnTo>
                  <a:pt x="1617" y="2358"/>
                </a:lnTo>
                <a:lnTo>
                  <a:pt x="1623" y="2364"/>
                </a:lnTo>
                <a:lnTo>
                  <a:pt x="1626" y="2366"/>
                </a:lnTo>
                <a:lnTo>
                  <a:pt x="1631" y="2368"/>
                </a:lnTo>
                <a:lnTo>
                  <a:pt x="1629" y="2375"/>
                </a:lnTo>
                <a:lnTo>
                  <a:pt x="1629" y="2380"/>
                </a:lnTo>
                <a:lnTo>
                  <a:pt x="1633" y="2385"/>
                </a:lnTo>
                <a:lnTo>
                  <a:pt x="1635" y="2388"/>
                </a:lnTo>
                <a:lnTo>
                  <a:pt x="1640" y="2394"/>
                </a:lnTo>
                <a:lnTo>
                  <a:pt x="1643" y="2399"/>
                </a:lnTo>
                <a:lnTo>
                  <a:pt x="1645" y="2402"/>
                </a:lnTo>
                <a:lnTo>
                  <a:pt x="1658" y="2400"/>
                </a:lnTo>
                <a:lnTo>
                  <a:pt x="1670" y="2402"/>
                </a:lnTo>
                <a:lnTo>
                  <a:pt x="1679" y="2405"/>
                </a:lnTo>
                <a:lnTo>
                  <a:pt x="1686" y="2412"/>
                </a:lnTo>
                <a:lnTo>
                  <a:pt x="1692" y="2419"/>
                </a:lnTo>
                <a:lnTo>
                  <a:pt x="1698" y="2426"/>
                </a:lnTo>
                <a:lnTo>
                  <a:pt x="1706" y="2443"/>
                </a:lnTo>
                <a:lnTo>
                  <a:pt x="1706" y="2450"/>
                </a:lnTo>
                <a:lnTo>
                  <a:pt x="1706" y="2455"/>
                </a:lnTo>
                <a:lnTo>
                  <a:pt x="1703" y="2463"/>
                </a:lnTo>
                <a:lnTo>
                  <a:pt x="1699" y="2472"/>
                </a:lnTo>
                <a:lnTo>
                  <a:pt x="1698" y="2477"/>
                </a:lnTo>
                <a:lnTo>
                  <a:pt x="1699" y="2484"/>
                </a:lnTo>
                <a:lnTo>
                  <a:pt x="1718" y="2480"/>
                </a:lnTo>
                <a:lnTo>
                  <a:pt x="1732" y="2480"/>
                </a:lnTo>
                <a:lnTo>
                  <a:pt x="1768" y="2484"/>
                </a:lnTo>
                <a:lnTo>
                  <a:pt x="1773" y="2474"/>
                </a:lnTo>
                <a:lnTo>
                  <a:pt x="1779" y="2462"/>
                </a:lnTo>
                <a:lnTo>
                  <a:pt x="1781" y="2446"/>
                </a:lnTo>
                <a:lnTo>
                  <a:pt x="1781" y="2440"/>
                </a:lnTo>
                <a:lnTo>
                  <a:pt x="1781" y="2429"/>
                </a:lnTo>
                <a:lnTo>
                  <a:pt x="1788" y="2429"/>
                </a:lnTo>
                <a:lnTo>
                  <a:pt x="1795" y="2426"/>
                </a:lnTo>
                <a:lnTo>
                  <a:pt x="1798" y="2421"/>
                </a:lnTo>
                <a:lnTo>
                  <a:pt x="1802" y="2416"/>
                </a:lnTo>
                <a:lnTo>
                  <a:pt x="1810" y="2416"/>
                </a:lnTo>
                <a:lnTo>
                  <a:pt x="1817" y="2414"/>
                </a:lnTo>
                <a:lnTo>
                  <a:pt x="1824" y="2412"/>
                </a:lnTo>
                <a:lnTo>
                  <a:pt x="1829" y="2409"/>
                </a:lnTo>
                <a:lnTo>
                  <a:pt x="1843" y="2405"/>
                </a:lnTo>
                <a:lnTo>
                  <a:pt x="1856" y="2402"/>
                </a:lnTo>
                <a:lnTo>
                  <a:pt x="1866" y="2395"/>
                </a:lnTo>
                <a:lnTo>
                  <a:pt x="1877" y="2388"/>
                </a:lnTo>
                <a:lnTo>
                  <a:pt x="1887" y="2390"/>
                </a:lnTo>
                <a:lnTo>
                  <a:pt x="1897" y="2388"/>
                </a:lnTo>
                <a:lnTo>
                  <a:pt x="1904" y="2385"/>
                </a:lnTo>
                <a:lnTo>
                  <a:pt x="1911" y="2382"/>
                </a:lnTo>
                <a:lnTo>
                  <a:pt x="1918" y="2378"/>
                </a:lnTo>
                <a:lnTo>
                  <a:pt x="1924" y="2375"/>
                </a:lnTo>
                <a:lnTo>
                  <a:pt x="1933" y="2375"/>
                </a:lnTo>
                <a:lnTo>
                  <a:pt x="1945" y="2375"/>
                </a:lnTo>
                <a:lnTo>
                  <a:pt x="1953" y="2380"/>
                </a:lnTo>
                <a:lnTo>
                  <a:pt x="1964" y="2383"/>
                </a:lnTo>
                <a:lnTo>
                  <a:pt x="1972" y="2388"/>
                </a:lnTo>
                <a:lnTo>
                  <a:pt x="1976" y="2392"/>
                </a:lnTo>
                <a:lnTo>
                  <a:pt x="1979" y="2395"/>
                </a:lnTo>
                <a:lnTo>
                  <a:pt x="1982" y="2399"/>
                </a:lnTo>
                <a:lnTo>
                  <a:pt x="1988" y="2400"/>
                </a:lnTo>
                <a:lnTo>
                  <a:pt x="2000" y="2402"/>
                </a:lnTo>
                <a:lnTo>
                  <a:pt x="2027" y="2402"/>
                </a:lnTo>
                <a:lnTo>
                  <a:pt x="2029" y="2397"/>
                </a:lnTo>
                <a:lnTo>
                  <a:pt x="2030" y="2395"/>
                </a:lnTo>
                <a:lnTo>
                  <a:pt x="2034" y="2395"/>
                </a:lnTo>
                <a:lnTo>
                  <a:pt x="2035" y="2387"/>
                </a:lnTo>
                <a:lnTo>
                  <a:pt x="2037" y="2383"/>
                </a:lnTo>
                <a:lnTo>
                  <a:pt x="2041" y="2382"/>
                </a:lnTo>
                <a:lnTo>
                  <a:pt x="2041" y="2371"/>
                </a:lnTo>
                <a:lnTo>
                  <a:pt x="2042" y="2363"/>
                </a:lnTo>
                <a:lnTo>
                  <a:pt x="2047" y="2358"/>
                </a:lnTo>
                <a:lnTo>
                  <a:pt x="2054" y="2354"/>
                </a:lnTo>
                <a:lnTo>
                  <a:pt x="2061" y="2358"/>
                </a:lnTo>
                <a:lnTo>
                  <a:pt x="2068" y="2361"/>
                </a:lnTo>
                <a:lnTo>
                  <a:pt x="2078" y="2361"/>
                </a:lnTo>
                <a:lnTo>
                  <a:pt x="2088" y="2361"/>
                </a:lnTo>
                <a:lnTo>
                  <a:pt x="2088" y="2358"/>
                </a:lnTo>
                <a:lnTo>
                  <a:pt x="2090" y="2356"/>
                </a:lnTo>
                <a:lnTo>
                  <a:pt x="2095" y="2354"/>
                </a:lnTo>
                <a:lnTo>
                  <a:pt x="2095" y="2347"/>
                </a:lnTo>
                <a:lnTo>
                  <a:pt x="2095" y="2344"/>
                </a:lnTo>
                <a:lnTo>
                  <a:pt x="2095" y="2341"/>
                </a:lnTo>
                <a:lnTo>
                  <a:pt x="2097" y="2341"/>
                </a:lnTo>
                <a:lnTo>
                  <a:pt x="2102" y="2341"/>
                </a:lnTo>
                <a:lnTo>
                  <a:pt x="2109" y="2341"/>
                </a:lnTo>
                <a:lnTo>
                  <a:pt x="2109" y="2339"/>
                </a:lnTo>
                <a:lnTo>
                  <a:pt x="2110" y="2335"/>
                </a:lnTo>
                <a:lnTo>
                  <a:pt x="2112" y="2334"/>
                </a:lnTo>
                <a:lnTo>
                  <a:pt x="2116" y="2334"/>
                </a:lnTo>
                <a:lnTo>
                  <a:pt x="2122" y="2335"/>
                </a:lnTo>
                <a:lnTo>
                  <a:pt x="2126" y="2335"/>
                </a:lnTo>
                <a:lnTo>
                  <a:pt x="2134" y="2332"/>
                </a:lnTo>
                <a:lnTo>
                  <a:pt x="2139" y="2327"/>
                </a:lnTo>
                <a:lnTo>
                  <a:pt x="2145" y="2327"/>
                </a:lnTo>
                <a:lnTo>
                  <a:pt x="2150" y="2327"/>
                </a:lnTo>
                <a:lnTo>
                  <a:pt x="2157" y="2330"/>
                </a:lnTo>
                <a:lnTo>
                  <a:pt x="2165" y="2330"/>
                </a:lnTo>
                <a:lnTo>
                  <a:pt x="2184" y="2329"/>
                </a:lnTo>
                <a:lnTo>
                  <a:pt x="2208" y="2325"/>
                </a:lnTo>
                <a:lnTo>
                  <a:pt x="2220" y="2325"/>
                </a:lnTo>
                <a:lnTo>
                  <a:pt x="2232" y="2327"/>
                </a:lnTo>
                <a:lnTo>
                  <a:pt x="2235" y="2330"/>
                </a:lnTo>
                <a:lnTo>
                  <a:pt x="2238" y="2332"/>
                </a:lnTo>
                <a:lnTo>
                  <a:pt x="2247" y="2334"/>
                </a:lnTo>
                <a:lnTo>
                  <a:pt x="2255" y="2334"/>
                </a:lnTo>
                <a:lnTo>
                  <a:pt x="2266" y="2334"/>
                </a:lnTo>
                <a:lnTo>
                  <a:pt x="2269" y="2335"/>
                </a:lnTo>
                <a:lnTo>
                  <a:pt x="2272" y="2337"/>
                </a:lnTo>
                <a:lnTo>
                  <a:pt x="2276" y="2339"/>
                </a:lnTo>
                <a:lnTo>
                  <a:pt x="2279" y="2341"/>
                </a:lnTo>
                <a:lnTo>
                  <a:pt x="2290" y="2341"/>
                </a:lnTo>
                <a:lnTo>
                  <a:pt x="2300" y="2341"/>
                </a:lnTo>
                <a:lnTo>
                  <a:pt x="2300" y="2344"/>
                </a:lnTo>
                <a:lnTo>
                  <a:pt x="2301" y="2346"/>
                </a:lnTo>
                <a:lnTo>
                  <a:pt x="2301" y="2347"/>
                </a:lnTo>
                <a:lnTo>
                  <a:pt x="2303" y="2349"/>
                </a:lnTo>
                <a:lnTo>
                  <a:pt x="2305" y="2351"/>
                </a:lnTo>
                <a:lnTo>
                  <a:pt x="2308" y="2353"/>
                </a:lnTo>
                <a:lnTo>
                  <a:pt x="2318" y="2353"/>
                </a:lnTo>
                <a:lnTo>
                  <a:pt x="2327" y="2353"/>
                </a:lnTo>
                <a:lnTo>
                  <a:pt x="2332" y="2353"/>
                </a:lnTo>
                <a:lnTo>
                  <a:pt x="2336" y="2356"/>
                </a:lnTo>
                <a:lnTo>
                  <a:pt x="2339" y="2359"/>
                </a:lnTo>
                <a:lnTo>
                  <a:pt x="2341" y="2364"/>
                </a:lnTo>
                <a:lnTo>
                  <a:pt x="2344" y="2368"/>
                </a:lnTo>
                <a:lnTo>
                  <a:pt x="2349" y="2375"/>
                </a:lnTo>
                <a:lnTo>
                  <a:pt x="2351" y="2378"/>
                </a:lnTo>
                <a:lnTo>
                  <a:pt x="2361" y="2382"/>
                </a:lnTo>
                <a:lnTo>
                  <a:pt x="2366" y="2388"/>
                </a:lnTo>
                <a:lnTo>
                  <a:pt x="2368" y="2392"/>
                </a:lnTo>
                <a:lnTo>
                  <a:pt x="2376" y="2400"/>
                </a:lnTo>
                <a:lnTo>
                  <a:pt x="2382" y="2404"/>
                </a:lnTo>
                <a:lnTo>
                  <a:pt x="2387" y="2407"/>
                </a:lnTo>
                <a:lnTo>
                  <a:pt x="2390" y="2407"/>
                </a:lnTo>
                <a:lnTo>
                  <a:pt x="2395" y="2405"/>
                </a:lnTo>
                <a:lnTo>
                  <a:pt x="2399" y="2405"/>
                </a:lnTo>
                <a:lnTo>
                  <a:pt x="2409" y="2409"/>
                </a:lnTo>
                <a:lnTo>
                  <a:pt x="2412" y="2412"/>
                </a:lnTo>
                <a:lnTo>
                  <a:pt x="2416" y="2414"/>
                </a:lnTo>
                <a:lnTo>
                  <a:pt x="2423" y="2416"/>
                </a:lnTo>
                <a:lnTo>
                  <a:pt x="2431" y="2419"/>
                </a:lnTo>
                <a:lnTo>
                  <a:pt x="2438" y="2424"/>
                </a:lnTo>
                <a:lnTo>
                  <a:pt x="2443" y="2429"/>
                </a:lnTo>
                <a:lnTo>
                  <a:pt x="2446" y="2429"/>
                </a:lnTo>
                <a:lnTo>
                  <a:pt x="2477" y="2429"/>
                </a:lnTo>
                <a:lnTo>
                  <a:pt x="2482" y="2431"/>
                </a:lnTo>
                <a:lnTo>
                  <a:pt x="2487" y="2436"/>
                </a:lnTo>
                <a:lnTo>
                  <a:pt x="2492" y="2440"/>
                </a:lnTo>
                <a:lnTo>
                  <a:pt x="2498" y="2443"/>
                </a:lnTo>
                <a:lnTo>
                  <a:pt x="2504" y="2441"/>
                </a:lnTo>
                <a:lnTo>
                  <a:pt x="2508" y="2441"/>
                </a:lnTo>
                <a:lnTo>
                  <a:pt x="2516" y="2445"/>
                </a:lnTo>
                <a:lnTo>
                  <a:pt x="2522" y="2450"/>
                </a:lnTo>
                <a:lnTo>
                  <a:pt x="2527" y="2450"/>
                </a:lnTo>
                <a:lnTo>
                  <a:pt x="2532" y="2450"/>
                </a:lnTo>
                <a:lnTo>
                  <a:pt x="2532" y="2457"/>
                </a:lnTo>
                <a:lnTo>
                  <a:pt x="2539" y="2457"/>
                </a:lnTo>
                <a:lnTo>
                  <a:pt x="2547" y="2457"/>
                </a:lnTo>
                <a:lnTo>
                  <a:pt x="2554" y="2457"/>
                </a:lnTo>
                <a:lnTo>
                  <a:pt x="2566" y="2460"/>
                </a:lnTo>
                <a:lnTo>
                  <a:pt x="2578" y="2463"/>
                </a:lnTo>
                <a:lnTo>
                  <a:pt x="2585" y="2465"/>
                </a:lnTo>
                <a:lnTo>
                  <a:pt x="2593" y="2463"/>
                </a:lnTo>
                <a:lnTo>
                  <a:pt x="2593" y="2457"/>
                </a:lnTo>
                <a:lnTo>
                  <a:pt x="2583" y="2451"/>
                </a:lnTo>
                <a:lnTo>
                  <a:pt x="2573" y="2446"/>
                </a:lnTo>
                <a:lnTo>
                  <a:pt x="2564" y="2440"/>
                </a:lnTo>
                <a:lnTo>
                  <a:pt x="2561" y="2434"/>
                </a:lnTo>
                <a:lnTo>
                  <a:pt x="2559" y="2429"/>
                </a:lnTo>
                <a:lnTo>
                  <a:pt x="2556" y="2421"/>
                </a:lnTo>
                <a:lnTo>
                  <a:pt x="2554" y="2416"/>
                </a:lnTo>
                <a:lnTo>
                  <a:pt x="2552" y="2409"/>
                </a:lnTo>
                <a:lnTo>
                  <a:pt x="2551" y="2405"/>
                </a:lnTo>
                <a:lnTo>
                  <a:pt x="2549" y="2404"/>
                </a:lnTo>
                <a:lnTo>
                  <a:pt x="2545" y="2402"/>
                </a:lnTo>
                <a:lnTo>
                  <a:pt x="2545" y="2395"/>
                </a:lnTo>
                <a:lnTo>
                  <a:pt x="2545" y="2388"/>
                </a:lnTo>
                <a:lnTo>
                  <a:pt x="2545" y="2382"/>
                </a:lnTo>
                <a:lnTo>
                  <a:pt x="2545" y="2375"/>
                </a:lnTo>
                <a:lnTo>
                  <a:pt x="2544" y="2371"/>
                </a:lnTo>
                <a:lnTo>
                  <a:pt x="2542" y="2370"/>
                </a:lnTo>
                <a:lnTo>
                  <a:pt x="2540" y="2370"/>
                </a:lnTo>
                <a:lnTo>
                  <a:pt x="2539" y="2368"/>
                </a:lnTo>
                <a:lnTo>
                  <a:pt x="2535" y="2358"/>
                </a:lnTo>
                <a:lnTo>
                  <a:pt x="2535" y="2349"/>
                </a:lnTo>
                <a:lnTo>
                  <a:pt x="2533" y="2342"/>
                </a:lnTo>
                <a:lnTo>
                  <a:pt x="2532" y="2334"/>
                </a:lnTo>
                <a:lnTo>
                  <a:pt x="2532" y="2293"/>
                </a:lnTo>
                <a:lnTo>
                  <a:pt x="2527" y="2286"/>
                </a:lnTo>
                <a:lnTo>
                  <a:pt x="2523" y="2279"/>
                </a:lnTo>
                <a:lnTo>
                  <a:pt x="2522" y="2271"/>
                </a:lnTo>
                <a:lnTo>
                  <a:pt x="2518" y="2260"/>
                </a:lnTo>
                <a:lnTo>
                  <a:pt x="2518" y="2240"/>
                </a:lnTo>
                <a:lnTo>
                  <a:pt x="2518" y="2218"/>
                </a:lnTo>
                <a:lnTo>
                  <a:pt x="2525" y="2202"/>
                </a:lnTo>
                <a:lnTo>
                  <a:pt x="2533" y="2189"/>
                </a:lnTo>
                <a:lnTo>
                  <a:pt x="2540" y="2173"/>
                </a:lnTo>
                <a:lnTo>
                  <a:pt x="2544" y="2165"/>
                </a:lnTo>
                <a:lnTo>
                  <a:pt x="2545" y="2156"/>
                </a:lnTo>
                <a:lnTo>
                  <a:pt x="2549" y="2155"/>
                </a:lnTo>
                <a:lnTo>
                  <a:pt x="2551" y="2151"/>
                </a:lnTo>
                <a:lnTo>
                  <a:pt x="2552" y="2148"/>
                </a:lnTo>
                <a:lnTo>
                  <a:pt x="2552" y="2143"/>
                </a:lnTo>
                <a:lnTo>
                  <a:pt x="2559" y="2139"/>
                </a:lnTo>
                <a:lnTo>
                  <a:pt x="2563" y="2136"/>
                </a:lnTo>
                <a:lnTo>
                  <a:pt x="2566" y="2129"/>
                </a:lnTo>
                <a:lnTo>
                  <a:pt x="2569" y="2122"/>
                </a:lnTo>
                <a:lnTo>
                  <a:pt x="2571" y="2115"/>
                </a:lnTo>
                <a:lnTo>
                  <a:pt x="2574" y="2109"/>
                </a:lnTo>
                <a:lnTo>
                  <a:pt x="2580" y="2105"/>
                </a:lnTo>
                <a:lnTo>
                  <a:pt x="2586" y="2102"/>
                </a:lnTo>
                <a:lnTo>
                  <a:pt x="2590" y="2093"/>
                </a:lnTo>
                <a:lnTo>
                  <a:pt x="2595" y="2086"/>
                </a:lnTo>
                <a:lnTo>
                  <a:pt x="2598" y="2078"/>
                </a:lnTo>
                <a:lnTo>
                  <a:pt x="2600" y="2073"/>
                </a:lnTo>
                <a:lnTo>
                  <a:pt x="2600" y="2068"/>
                </a:lnTo>
                <a:lnTo>
                  <a:pt x="2602" y="2064"/>
                </a:lnTo>
                <a:lnTo>
                  <a:pt x="2603" y="2059"/>
                </a:lnTo>
                <a:lnTo>
                  <a:pt x="2610" y="2054"/>
                </a:lnTo>
                <a:lnTo>
                  <a:pt x="2612" y="2051"/>
                </a:lnTo>
                <a:lnTo>
                  <a:pt x="2614" y="2045"/>
                </a:lnTo>
                <a:lnTo>
                  <a:pt x="2615" y="2040"/>
                </a:lnTo>
                <a:lnTo>
                  <a:pt x="2614" y="2033"/>
                </a:lnTo>
                <a:lnTo>
                  <a:pt x="2619" y="2032"/>
                </a:lnTo>
                <a:lnTo>
                  <a:pt x="2622" y="2030"/>
                </a:lnTo>
                <a:lnTo>
                  <a:pt x="2627" y="2023"/>
                </a:lnTo>
                <a:lnTo>
                  <a:pt x="2631" y="2015"/>
                </a:lnTo>
                <a:lnTo>
                  <a:pt x="2634" y="2006"/>
                </a:lnTo>
                <a:lnTo>
                  <a:pt x="2638" y="1998"/>
                </a:lnTo>
                <a:lnTo>
                  <a:pt x="2643" y="1991"/>
                </a:lnTo>
                <a:lnTo>
                  <a:pt x="2646" y="1982"/>
                </a:lnTo>
                <a:lnTo>
                  <a:pt x="2648" y="1977"/>
                </a:lnTo>
                <a:lnTo>
                  <a:pt x="2648" y="1972"/>
                </a:lnTo>
                <a:lnTo>
                  <a:pt x="2655" y="1969"/>
                </a:lnTo>
                <a:lnTo>
                  <a:pt x="2660" y="1964"/>
                </a:lnTo>
                <a:lnTo>
                  <a:pt x="2665" y="1958"/>
                </a:lnTo>
                <a:lnTo>
                  <a:pt x="2668" y="1952"/>
                </a:lnTo>
                <a:lnTo>
                  <a:pt x="2673" y="1952"/>
                </a:lnTo>
                <a:lnTo>
                  <a:pt x="2677" y="1950"/>
                </a:lnTo>
                <a:lnTo>
                  <a:pt x="2679" y="1947"/>
                </a:lnTo>
                <a:lnTo>
                  <a:pt x="2680" y="1943"/>
                </a:lnTo>
                <a:lnTo>
                  <a:pt x="2682" y="1935"/>
                </a:lnTo>
                <a:lnTo>
                  <a:pt x="2685" y="1933"/>
                </a:lnTo>
                <a:lnTo>
                  <a:pt x="2689" y="1931"/>
                </a:lnTo>
                <a:lnTo>
                  <a:pt x="2696" y="1918"/>
                </a:lnTo>
                <a:lnTo>
                  <a:pt x="2702" y="1904"/>
                </a:lnTo>
                <a:lnTo>
                  <a:pt x="2708" y="1895"/>
                </a:lnTo>
                <a:lnTo>
                  <a:pt x="2713" y="1889"/>
                </a:lnTo>
                <a:lnTo>
                  <a:pt x="2719" y="1880"/>
                </a:lnTo>
                <a:lnTo>
                  <a:pt x="2723" y="1870"/>
                </a:lnTo>
                <a:lnTo>
                  <a:pt x="2725" y="1860"/>
                </a:lnTo>
                <a:lnTo>
                  <a:pt x="2728" y="1853"/>
                </a:lnTo>
                <a:lnTo>
                  <a:pt x="2735" y="1839"/>
                </a:lnTo>
                <a:lnTo>
                  <a:pt x="2736" y="1836"/>
                </a:lnTo>
                <a:lnTo>
                  <a:pt x="2738" y="1827"/>
                </a:lnTo>
                <a:lnTo>
                  <a:pt x="2738" y="1819"/>
                </a:lnTo>
                <a:lnTo>
                  <a:pt x="2740" y="1817"/>
                </a:lnTo>
                <a:lnTo>
                  <a:pt x="2743" y="1815"/>
                </a:lnTo>
                <a:lnTo>
                  <a:pt x="2745" y="1813"/>
                </a:lnTo>
                <a:lnTo>
                  <a:pt x="2750" y="1807"/>
                </a:lnTo>
                <a:lnTo>
                  <a:pt x="2754" y="1798"/>
                </a:lnTo>
                <a:lnTo>
                  <a:pt x="2755" y="1795"/>
                </a:lnTo>
                <a:lnTo>
                  <a:pt x="2759" y="1791"/>
                </a:lnTo>
                <a:lnTo>
                  <a:pt x="2764" y="1788"/>
                </a:lnTo>
                <a:lnTo>
                  <a:pt x="2767" y="1786"/>
                </a:lnTo>
                <a:lnTo>
                  <a:pt x="2772" y="1784"/>
                </a:lnTo>
                <a:lnTo>
                  <a:pt x="2781" y="1784"/>
                </a:lnTo>
                <a:lnTo>
                  <a:pt x="2788" y="1783"/>
                </a:lnTo>
                <a:lnTo>
                  <a:pt x="2791" y="1783"/>
                </a:lnTo>
                <a:lnTo>
                  <a:pt x="2794" y="1781"/>
                </a:lnTo>
                <a:lnTo>
                  <a:pt x="2801" y="1779"/>
                </a:lnTo>
                <a:lnTo>
                  <a:pt x="2808" y="1776"/>
                </a:lnTo>
                <a:lnTo>
                  <a:pt x="2813" y="1774"/>
                </a:lnTo>
                <a:lnTo>
                  <a:pt x="2820" y="1772"/>
                </a:lnTo>
                <a:lnTo>
                  <a:pt x="2823" y="1771"/>
                </a:lnTo>
                <a:lnTo>
                  <a:pt x="2832" y="1767"/>
                </a:lnTo>
                <a:lnTo>
                  <a:pt x="2837" y="1733"/>
                </a:lnTo>
                <a:lnTo>
                  <a:pt x="2839" y="1714"/>
                </a:lnTo>
                <a:lnTo>
                  <a:pt x="2839" y="1692"/>
                </a:lnTo>
                <a:close/>
                <a:moveTo>
                  <a:pt x="239" y="1605"/>
                </a:moveTo>
                <a:lnTo>
                  <a:pt x="237" y="1605"/>
                </a:lnTo>
                <a:lnTo>
                  <a:pt x="239" y="1605"/>
                </a:lnTo>
                <a:close/>
                <a:moveTo>
                  <a:pt x="1341" y="246"/>
                </a:moveTo>
                <a:lnTo>
                  <a:pt x="1341" y="246"/>
                </a:lnTo>
                <a:close/>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493" name="Freeform 20">
            <a:extLst>
              <a:ext uri="{FF2B5EF4-FFF2-40B4-BE49-F238E27FC236}">
                <a16:creationId xmlns:a16="http://schemas.microsoft.com/office/drawing/2014/main" id="{36D47171-8809-AA44-BDAE-DCCDF5A1C55E}"/>
              </a:ext>
            </a:extLst>
          </p:cNvPr>
          <p:cNvSpPr>
            <a:spLocks noChangeArrowheads="1"/>
          </p:cNvSpPr>
          <p:nvPr/>
        </p:nvSpPr>
        <p:spPr bwMode="auto">
          <a:xfrm rot="21434252">
            <a:off x="4161078" y="1667201"/>
            <a:ext cx="1053235" cy="1090138"/>
          </a:xfrm>
          <a:custGeom>
            <a:avLst/>
            <a:gdLst>
              <a:gd name="T0" fmla="*/ 3724 w 6040"/>
              <a:gd name="T1" fmla="*/ 1469 h 6306"/>
              <a:gd name="T2" fmla="*/ 3200 w 6040"/>
              <a:gd name="T3" fmla="*/ 1938 h 6306"/>
              <a:gd name="T4" fmla="*/ 3263 w 6040"/>
              <a:gd name="T5" fmla="*/ 1837 h 6306"/>
              <a:gd name="T6" fmla="*/ 3466 w 6040"/>
              <a:gd name="T7" fmla="*/ 1576 h 6306"/>
              <a:gd name="T8" fmla="*/ 3050 w 6040"/>
              <a:gd name="T9" fmla="*/ 2120 h 6306"/>
              <a:gd name="T10" fmla="*/ 3050 w 6040"/>
              <a:gd name="T11" fmla="*/ 2859 h 6306"/>
              <a:gd name="T12" fmla="*/ 4394 w 6040"/>
              <a:gd name="T13" fmla="*/ 955 h 6306"/>
              <a:gd name="T14" fmla="*/ 4722 w 6040"/>
              <a:gd name="T15" fmla="*/ 539 h 6306"/>
              <a:gd name="T16" fmla="*/ 5051 w 6040"/>
              <a:gd name="T17" fmla="*/ 433 h 6306"/>
              <a:gd name="T18" fmla="*/ 4822 w 6040"/>
              <a:gd name="T19" fmla="*/ 479 h 6306"/>
              <a:gd name="T20" fmla="*/ 3917 w 6040"/>
              <a:gd name="T21" fmla="*/ 1290 h 6306"/>
              <a:gd name="T22" fmla="*/ 4043 w 6040"/>
              <a:gd name="T23" fmla="*/ 1099 h 6306"/>
              <a:gd name="T24" fmla="*/ 4094 w 6040"/>
              <a:gd name="T25" fmla="*/ 907 h 6306"/>
              <a:gd name="T26" fmla="*/ 3057 w 6040"/>
              <a:gd name="T27" fmla="*/ 2736 h 6306"/>
              <a:gd name="T28" fmla="*/ 2794 w 6040"/>
              <a:gd name="T29" fmla="*/ 3274 h 6306"/>
              <a:gd name="T30" fmla="*/ 1418 w 6040"/>
              <a:gd name="T31" fmla="*/ 5767 h 6306"/>
              <a:gd name="T32" fmla="*/ 3715 w 6040"/>
              <a:gd name="T33" fmla="*/ 1735 h 6306"/>
              <a:gd name="T34" fmla="*/ 5936 w 6040"/>
              <a:gd name="T35" fmla="*/ 505 h 6306"/>
              <a:gd name="T36" fmla="*/ 5464 w 6040"/>
              <a:gd name="T37" fmla="*/ 322 h 6306"/>
              <a:gd name="T38" fmla="*/ 5116 w 6040"/>
              <a:gd name="T39" fmla="*/ 640 h 6306"/>
              <a:gd name="T40" fmla="*/ 4918 w 6040"/>
              <a:gd name="T41" fmla="*/ 496 h 6306"/>
              <a:gd name="T42" fmla="*/ 4631 w 6040"/>
              <a:gd name="T43" fmla="*/ 865 h 6306"/>
              <a:gd name="T44" fmla="*/ 4423 w 6040"/>
              <a:gd name="T45" fmla="*/ 1056 h 6306"/>
              <a:gd name="T46" fmla="*/ 4231 w 6040"/>
              <a:gd name="T47" fmla="*/ 1160 h 6306"/>
              <a:gd name="T48" fmla="*/ 4012 w 6040"/>
              <a:gd name="T49" fmla="*/ 1296 h 6306"/>
              <a:gd name="T50" fmla="*/ 3700 w 6040"/>
              <a:gd name="T51" fmla="*/ 1532 h 6306"/>
              <a:gd name="T52" fmla="*/ 3657 w 6040"/>
              <a:gd name="T53" fmla="*/ 1740 h 6306"/>
              <a:gd name="T54" fmla="*/ 3651 w 6040"/>
              <a:gd name="T55" fmla="*/ 1870 h 6306"/>
              <a:gd name="T56" fmla="*/ 3536 w 6040"/>
              <a:gd name="T57" fmla="*/ 2057 h 6306"/>
              <a:gd name="T58" fmla="*/ 3506 w 6040"/>
              <a:gd name="T59" fmla="*/ 2238 h 6306"/>
              <a:gd name="T60" fmla="*/ 3221 w 6040"/>
              <a:gd name="T61" fmla="*/ 2477 h 6306"/>
              <a:gd name="T62" fmla="*/ 3166 w 6040"/>
              <a:gd name="T63" fmla="*/ 2825 h 6306"/>
              <a:gd name="T64" fmla="*/ 2943 w 6040"/>
              <a:gd name="T65" fmla="*/ 3187 h 6306"/>
              <a:gd name="T66" fmla="*/ 2834 w 6040"/>
              <a:gd name="T67" fmla="*/ 3500 h 6306"/>
              <a:gd name="T68" fmla="*/ 2467 w 6040"/>
              <a:gd name="T69" fmla="*/ 3796 h 6306"/>
              <a:gd name="T70" fmla="*/ 2134 w 6040"/>
              <a:gd name="T71" fmla="*/ 3997 h 6306"/>
              <a:gd name="T72" fmla="*/ 2061 w 6040"/>
              <a:gd name="T73" fmla="*/ 4026 h 6306"/>
              <a:gd name="T74" fmla="*/ 1982 w 6040"/>
              <a:gd name="T75" fmla="*/ 4251 h 6306"/>
              <a:gd name="T76" fmla="*/ 1675 w 6040"/>
              <a:gd name="T77" fmla="*/ 4416 h 6306"/>
              <a:gd name="T78" fmla="*/ 1588 w 6040"/>
              <a:gd name="T79" fmla="*/ 4520 h 6306"/>
              <a:gd name="T80" fmla="*/ 1443 w 6040"/>
              <a:gd name="T81" fmla="*/ 4838 h 6306"/>
              <a:gd name="T82" fmla="*/ 1372 w 6040"/>
              <a:gd name="T83" fmla="*/ 4998 h 6306"/>
              <a:gd name="T84" fmla="*/ 1419 w 6040"/>
              <a:gd name="T85" fmla="*/ 5146 h 6306"/>
              <a:gd name="T86" fmla="*/ 1462 w 6040"/>
              <a:gd name="T87" fmla="*/ 5486 h 6306"/>
              <a:gd name="T88" fmla="*/ 1394 w 6040"/>
              <a:gd name="T89" fmla="*/ 5668 h 6306"/>
              <a:gd name="T90" fmla="*/ 1455 w 6040"/>
              <a:gd name="T91" fmla="*/ 6035 h 6306"/>
              <a:gd name="T92" fmla="*/ 2197 w 6040"/>
              <a:gd name="T93" fmla="*/ 6066 h 6306"/>
              <a:gd name="T94" fmla="*/ 2559 w 6040"/>
              <a:gd name="T95" fmla="*/ 5672 h 6306"/>
              <a:gd name="T96" fmla="*/ 2871 w 6040"/>
              <a:gd name="T97" fmla="*/ 5633 h 6306"/>
              <a:gd name="T98" fmla="*/ 3122 w 6040"/>
              <a:gd name="T99" fmla="*/ 4845 h 6306"/>
              <a:gd name="T100" fmla="*/ 3098 w 6040"/>
              <a:gd name="T101" fmla="*/ 3731 h 6306"/>
              <a:gd name="T102" fmla="*/ 3466 w 6040"/>
              <a:gd name="T103" fmla="*/ 2856 h 6306"/>
              <a:gd name="T104" fmla="*/ 3903 w 6040"/>
              <a:gd name="T105" fmla="*/ 1897 h 6306"/>
              <a:gd name="T106" fmla="*/ 4649 w 6040"/>
              <a:gd name="T107" fmla="*/ 1356 h 6306"/>
              <a:gd name="T108" fmla="*/ 5307 w 6040"/>
              <a:gd name="T109" fmla="*/ 858 h 6306"/>
              <a:gd name="T110" fmla="*/ 1515 w 6040"/>
              <a:gd name="T111" fmla="*/ 5500 h 6306"/>
              <a:gd name="T112" fmla="*/ 2682 w 6040"/>
              <a:gd name="T113" fmla="*/ 3862 h 6306"/>
              <a:gd name="T114" fmla="*/ 2806 w 6040"/>
              <a:gd name="T115" fmla="*/ 3758 h 6306"/>
              <a:gd name="T116" fmla="*/ 2436 w 6040"/>
              <a:gd name="T117" fmla="*/ 3732 h 6306"/>
              <a:gd name="T118" fmla="*/ 2317 w 6040"/>
              <a:gd name="T119" fmla="*/ 3802 h 6306"/>
              <a:gd name="T120" fmla="*/ 2226 w 6040"/>
              <a:gd name="T121" fmla="*/ 3946 h 6306"/>
              <a:gd name="T122" fmla="*/ 1382 w 6040"/>
              <a:gd name="T123" fmla="*/ 5697 h 6306"/>
              <a:gd name="T124" fmla="*/ 1406 w 6040"/>
              <a:gd name="T125" fmla="*/ 4758 h 6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40" h="6306">
                <a:moveTo>
                  <a:pt x="3256" y="2434"/>
                </a:moveTo>
                <a:lnTo>
                  <a:pt x="3256" y="2438"/>
                </a:lnTo>
                <a:lnTo>
                  <a:pt x="3258" y="2439"/>
                </a:lnTo>
                <a:lnTo>
                  <a:pt x="3263" y="2441"/>
                </a:lnTo>
                <a:lnTo>
                  <a:pt x="3277" y="2441"/>
                </a:lnTo>
                <a:lnTo>
                  <a:pt x="3279" y="2439"/>
                </a:lnTo>
                <a:lnTo>
                  <a:pt x="3279" y="2436"/>
                </a:lnTo>
                <a:lnTo>
                  <a:pt x="3275" y="2431"/>
                </a:lnTo>
                <a:lnTo>
                  <a:pt x="3270" y="2427"/>
                </a:lnTo>
                <a:lnTo>
                  <a:pt x="3267" y="2422"/>
                </a:lnTo>
                <a:lnTo>
                  <a:pt x="3263" y="2422"/>
                </a:lnTo>
                <a:lnTo>
                  <a:pt x="3256" y="2422"/>
                </a:lnTo>
                <a:lnTo>
                  <a:pt x="3255" y="2424"/>
                </a:lnTo>
                <a:lnTo>
                  <a:pt x="3255" y="2426"/>
                </a:lnTo>
                <a:lnTo>
                  <a:pt x="3256" y="2434"/>
                </a:lnTo>
                <a:close/>
                <a:moveTo>
                  <a:pt x="3337" y="2327"/>
                </a:moveTo>
                <a:lnTo>
                  <a:pt x="3337" y="2320"/>
                </a:lnTo>
                <a:lnTo>
                  <a:pt x="3328" y="2320"/>
                </a:lnTo>
                <a:lnTo>
                  <a:pt x="3321" y="2322"/>
                </a:lnTo>
                <a:lnTo>
                  <a:pt x="3316" y="2327"/>
                </a:lnTo>
                <a:lnTo>
                  <a:pt x="3316" y="2334"/>
                </a:lnTo>
                <a:lnTo>
                  <a:pt x="3323" y="2334"/>
                </a:lnTo>
                <a:lnTo>
                  <a:pt x="3328" y="2334"/>
                </a:lnTo>
                <a:lnTo>
                  <a:pt x="3332" y="2332"/>
                </a:lnTo>
                <a:lnTo>
                  <a:pt x="3335" y="2330"/>
                </a:lnTo>
                <a:lnTo>
                  <a:pt x="3337" y="2327"/>
                </a:lnTo>
                <a:close/>
                <a:moveTo>
                  <a:pt x="3357" y="2218"/>
                </a:moveTo>
                <a:lnTo>
                  <a:pt x="3356" y="2223"/>
                </a:lnTo>
                <a:lnTo>
                  <a:pt x="3352" y="2226"/>
                </a:lnTo>
                <a:lnTo>
                  <a:pt x="3345" y="2233"/>
                </a:lnTo>
                <a:lnTo>
                  <a:pt x="3342" y="2236"/>
                </a:lnTo>
                <a:lnTo>
                  <a:pt x="3338" y="2240"/>
                </a:lnTo>
                <a:lnTo>
                  <a:pt x="3337" y="2245"/>
                </a:lnTo>
                <a:lnTo>
                  <a:pt x="3337" y="2252"/>
                </a:lnTo>
                <a:lnTo>
                  <a:pt x="3345" y="2252"/>
                </a:lnTo>
                <a:lnTo>
                  <a:pt x="3350" y="2248"/>
                </a:lnTo>
                <a:lnTo>
                  <a:pt x="3356" y="2247"/>
                </a:lnTo>
                <a:lnTo>
                  <a:pt x="3364" y="2245"/>
                </a:lnTo>
                <a:lnTo>
                  <a:pt x="3364" y="2228"/>
                </a:lnTo>
                <a:lnTo>
                  <a:pt x="3362" y="2221"/>
                </a:lnTo>
                <a:lnTo>
                  <a:pt x="3361" y="2219"/>
                </a:lnTo>
                <a:lnTo>
                  <a:pt x="3357" y="2218"/>
                </a:lnTo>
                <a:close/>
                <a:moveTo>
                  <a:pt x="3187" y="2559"/>
                </a:moveTo>
                <a:lnTo>
                  <a:pt x="3192" y="2557"/>
                </a:lnTo>
                <a:lnTo>
                  <a:pt x="3195" y="2555"/>
                </a:lnTo>
                <a:lnTo>
                  <a:pt x="3197" y="2552"/>
                </a:lnTo>
                <a:lnTo>
                  <a:pt x="3198" y="2548"/>
                </a:lnTo>
                <a:lnTo>
                  <a:pt x="3200" y="2536"/>
                </a:lnTo>
                <a:lnTo>
                  <a:pt x="3200" y="2525"/>
                </a:lnTo>
                <a:lnTo>
                  <a:pt x="3197" y="2526"/>
                </a:lnTo>
                <a:lnTo>
                  <a:pt x="3195" y="2528"/>
                </a:lnTo>
                <a:lnTo>
                  <a:pt x="3193" y="2535"/>
                </a:lnTo>
                <a:lnTo>
                  <a:pt x="3192" y="2542"/>
                </a:lnTo>
                <a:lnTo>
                  <a:pt x="3190" y="2545"/>
                </a:lnTo>
                <a:lnTo>
                  <a:pt x="3187" y="2545"/>
                </a:lnTo>
                <a:lnTo>
                  <a:pt x="3185" y="2547"/>
                </a:lnTo>
                <a:lnTo>
                  <a:pt x="3183" y="2548"/>
                </a:lnTo>
                <a:lnTo>
                  <a:pt x="3180" y="2552"/>
                </a:lnTo>
                <a:lnTo>
                  <a:pt x="3175" y="2554"/>
                </a:lnTo>
                <a:lnTo>
                  <a:pt x="3173" y="2555"/>
                </a:lnTo>
                <a:lnTo>
                  <a:pt x="3173" y="2559"/>
                </a:lnTo>
                <a:lnTo>
                  <a:pt x="3187" y="2559"/>
                </a:lnTo>
                <a:close/>
                <a:moveTo>
                  <a:pt x="2545" y="3657"/>
                </a:moveTo>
                <a:lnTo>
                  <a:pt x="2540" y="3659"/>
                </a:lnTo>
                <a:lnTo>
                  <a:pt x="2537" y="3662"/>
                </a:lnTo>
                <a:lnTo>
                  <a:pt x="2538" y="3666"/>
                </a:lnTo>
                <a:lnTo>
                  <a:pt x="2540" y="3669"/>
                </a:lnTo>
                <a:lnTo>
                  <a:pt x="2542" y="3671"/>
                </a:lnTo>
                <a:lnTo>
                  <a:pt x="2545" y="3669"/>
                </a:lnTo>
                <a:lnTo>
                  <a:pt x="2547" y="3666"/>
                </a:lnTo>
                <a:lnTo>
                  <a:pt x="2545" y="3657"/>
                </a:lnTo>
                <a:close/>
                <a:moveTo>
                  <a:pt x="3166" y="2620"/>
                </a:moveTo>
                <a:lnTo>
                  <a:pt x="3168" y="2615"/>
                </a:lnTo>
                <a:lnTo>
                  <a:pt x="3169" y="2613"/>
                </a:lnTo>
                <a:lnTo>
                  <a:pt x="3173" y="2613"/>
                </a:lnTo>
                <a:lnTo>
                  <a:pt x="3173" y="2607"/>
                </a:lnTo>
                <a:lnTo>
                  <a:pt x="3173" y="2600"/>
                </a:lnTo>
                <a:lnTo>
                  <a:pt x="3166" y="2600"/>
                </a:lnTo>
                <a:lnTo>
                  <a:pt x="3163" y="2600"/>
                </a:lnTo>
                <a:lnTo>
                  <a:pt x="3159" y="2601"/>
                </a:lnTo>
                <a:lnTo>
                  <a:pt x="3158" y="2605"/>
                </a:lnTo>
                <a:lnTo>
                  <a:pt x="3152" y="2610"/>
                </a:lnTo>
                <a:lnTo>
                  <a:pt x="3149" y="2613"/>
                </a:lnTo>
                <a:lnTo>
                  <a:pt x="3146" y="2613"/>
                </a:lnTo>
                <a:lnTo>
                  <a:pt x="3142" y="2618"/>
                </a:lnTo>
                <a:lnTo>
                  <a:pt x="3140" y="2625"/>
                </a:lnTo>
                <a:lnTo>
                  <a:pt x="3139" y="2632"/>
                </a:lnTo>
                <a:lnTo>
                  <a:pt x="3139" y="2641"/>
                </a:lnTo>
                <a:lnTo>
                  <a:pt x="3144" y="2642"/>
                </a:lnTo>
                <a:lnTo>
                  <a:pt x="3146" y="2644"/>
                </a:lnTo>
                <a:lnTo>
                  <a:pt x="3146" y="2648"/>
                </a:lnTo>
                <a:lnTo>
                  <a:pt x="3154" y="2649"/>
                </a:lnTo>
                <a:lnTo>
                  <a:pt x="3156" y="2649"/>
                </a:lnTo>
                <a:lnTo>
                  <a:pt x="3158" y="2648"/>
                </a:lnTo>
                <a:lnTo>
                  <a:pt x="3159" y="2642"/>
                </a:lnTo>
                <a:lnTo>
                  <a:pt x="3159" y="2637"/>
                </a:lnTo>
                <a:lnTo>
                  <a:pt x="3159" y="2630"/>
                </a:lnTo>
                <a:lnTo>
                  <a:pt x="3159" y="2625"/>
                </a:lnTo>
                <a:lnTo>
                  <a:pt x="3161" y="2622"/>
                </a:lnTo>
                <a:lnTo>
                  <a:pt x="3163" y="2620"/>
                </a:lnTo>
                <a:lnTo>
                  <a:pt x="3166" y="2620"/>
                </a:lnTo>
                <a:close/>
                <a:moveTo>
                  <a:pt x="3180" y="2538"/>
                </a:moveTo>
                <a:lnTo>
                  <a:pt x="3181" y="2533"/>
                </a:lnTo>
                <a:lnTo>
                  <a:pt x="3183" y="2531"/>
                </a:lnTo>
                <a:lnTo>
                  <a:pt x="3187" y="2531"/>
                </a:lnTo>
                <a:lnTo>
                  <a:pt x="3187" y="2530"/>
                </a:lnTo>
                <a:lnTo>
                  <a:pt x="3185" y="2528"/>
                </a:lnTo>
                <a:lnTo>
                  <a:pt x="3180" y="2526"/>
                </a:lnTo>
                <a:lnTo>
                  <a:pt x="3176" y="2526"/>
                </a:lnTo>
                <a:lnTo>
                  <a:pt x="3175" y="2528"/>
                </a:lnTo>
                <a:lnTo>
                  <a:pt x="3173" y="2531"/>
                </a:lnTo>
                <a:lnTo>
                  <a:pt x="3175" y="2536"/>
                </a:lnTo>
                <a:lnTo>
                  <a:pt x="3176" y="2538"/>
                </a:lnTo>
                <a:lnTo>
                  <a:pt x="3180" y="2538"/>
                </a:lnTo>
                <a:close/>
                <a:moveTo>
                  <a:pt x="3780" y="1453"/>
                </a:moveTo>
                <a:lnTo>
                  <a:pt x="3772" y="1452"/>
                </a:lnTo>
                <a:lnTo>
                  <a:pt x="3767" y="1450"/>
                </a:lnTo>
                <a:lnTo>
                  <a:pt x="3761" y="1446"/>
                </a:lnTo>
                <a:lnTo>
                  <a:pt x="3753" y="1446"/>
                </a:lnTo>
                <a:lnTo>
                  <a:pt x="3753" y="1450"/>
                </a:lnTo>
                <a:lnTo>
                  <a:pt x="3751" y="1452"/>
                </a:lnTo>
                <a:lnTo>
                  <a:pt x="3746" y="1453"/>
                </a:lnTo>
                <a:lnTo>
                  <a:pt x="3746" y="1460"/>
                </a:lnTo>
                <a:lnTo>
                  <a:pt x="3755" y="1465"/>
                </a:lnTo>
                <a:lnTo>
                  <a:pt x="3760" y="1467"/>
                </a:lnTo>
                <a:lnTo>
                  <a:pt x="3767" y="1467"/>
                </a:lnTo>
                <a:lnTo>
                  <a:pt x="3775" y="1462"/>
                </a:lnTo>
                <a:lnTo>
                  <a:pt x="3778" y="1458"/>
                </a:lnTo>
                <a:lnTo>
                  <a:pt x="3780" y="1453"/>
                </a:lnTo>
                <a:close/>
                <a:moveTo>
                  <a:pt x="3432" y="2190"/>
                </a:moveTo>
                <a:lnTo>
                  <a:pt x="3432" y="2185"/>
                </a:lnTo>
                <a:lnTo>
                  <a:pt x="3434" y="2180"/>
                </a:lnTo>
                <a:lnTo>
                  <a:pt x="3437" y="2172"/>
                </a:lnTo>
                <a:lnTo>
                  <a:pt x="3441" y="2163"/>
                </a:lnTo>
                <a:lnTo>
                  <a:pt x="3441" y="2156"/>
                </a:lnTo>
                <a:lnTo>
                  <a:pt x="3439" y="2149"/>
                </a:lnTo>
                <a:lnTo>
                  <a:pt x="3431" y="2149"/>
                </a:lnTo>
                <a:lnTo>
                  <a:pt x="3425" y="2153"/>
                </a:lnTo>
                <a:lnTo>
                  <a:pt x="3419" y="2155"/>
                </a:lnTo>
                <a:lnTo>
                  <a:pt x="3412" y="2156"/>
                </a:lnTo>
                <a:lnTo>
                  <a:pt x="3412" y="2163"/>
                </a:lnTo>
                <a:lnTo>
                  <a:pt x="3410" y="2166"/>
                </a:lnTo>
                <a:lnTo>
                  <a:pt x="3407" y="2170"/>
                </a:lnTo>
                <a:lnTo>
                  <a:pt x="3403" y="2172"/>
                </a:lnTo>
                <a:lnTo>
                  <a:pt x="3398" y="2173"/>
                </a:lnTo>
                <a:lnTo>
                  <a:pt x="3395" y="2175"/>
                </a:lnTo>
                <a:lnTo>
                  <a:pt x="3391" y="2178"/>
                </a:lnTo>
                <a:lnTo>
                  <a:pt x="3391" y="2183"/>
                </a:lnTo>
                <a:lnTo>
                  <a:pt x="3395" y="2185"/>
                </a:lnTo>
                <a:lnTo>
                  <a:pt x="3397" y="2189"/>
                </a:lnTo>
                <a:lnTo>
                  <a:pt x="3398" y="2192"/>
                </a:lnTo>
                <a:lnTo>
                  <a:pt x="3398" y="2197"/>
                </a:lnTo>
                <a:lnTo>
                  <a:pt x="3403" y="2197"/>
                </a:lnTo>
                <a:lnTo>
                  <a:pt x="3408" y="2197"/>
                </a:lnTo>
                <a:lnTo>
                  <a:pt x="3414" y="2192"/>
                </a:lnTo>
                <a:lnTo>
                  <a:pt x="3420" y="2189"/>
                </a:lnTo>
                <a:lnTo>
                  <a:pt x="3425" y="2189"/>
                </a:lnTo>
                <a:lnTo>
                  <a:pt x="3432" y="2190"/>
                </a:lnTo>
                <a:close/>
                <a:moveTo>
                  <a:pt x="3732" y="1501"/>
                </a:moveTo>
                <a:lnTo>
                  <a:pt x="3739" y="1503"/>
                </a:lnTo>
                <a:lnTo>
                  <a:pt x="3746" y="1504"/>
                </a:lnTo>
                <a:lnTo>
                  <a:pt x="3758" y="1510"/>
                </a:lnTo>
                <a:lnTo>
                  <a:pt x="3763" y="1513"/>
                </a:lnTo>
                <a:lnTo>
                  <a:pt x="3770" y="1515"/>
                </a:lnTo>
                <a:lnTo>
                  <a:pt x="3777" y="1516"/>
                </a:lnTo>
                <a:lnTo>
                  <a:pt x="3787" y="1515"/>
                </a:lnTo>
                <a:lnTo>
                  <a:pt x="3789" y="1508"/>
                </a:lnTo>
                <a:lnTo>
                  <a:pt x="3787" y="1503"/>
                </a:lnTo>
                <a:lnTo>
                  <a:pt x="3785" y="1496"/>
                </a:lnTo>
                <a:lnTo>
                  <a:pt x="3780" y="1491"/>
                </a:lnTo>
                <a:lnTo>
                  <a:pt x="3780" y="1486"/>
                </a:lnTo>
                <a:lnTo>
                  <a:pt x="3780" y="1481"/>
                </a:lnTo>
                <a:lnTo>
                  <a:pt x="3770" y="1482"/>
                </a:lnTo>
                <a:lnTo>
                  <a:pt x="3763" y="1482"/>
                </a:lnTo>
                <a:lnTo>
                  <a:pt x="3758" y="1479"/>
                </a:lnTo>
                <a:lnTo>
                  <a:pt x="3753" y="1477"/>
                </a:lnTo>
                <a:lnTo>
                  <a:pt x="3744" y="1470"/>
                </a:lnTo>
                <a:lnTo>
                  <a:pt x="3739" y="1467"/>
                </a:lnTo>
                <a:lnTo>
                  <a:pt x="3732" y="1467"/>
                </a:lnTo>
                <a:lnTo>
                  <a:pt x="3724" y="1469"/>
                </a:lnTo>
                <a:lnTo>
                  <a:pt x="3720" y="1470"/>
                </a:lnTo>
                <a:lnTo>
                  <a:pt x="3719" y="1474"/>
                </a:lnTo>
                <a:lnTo>
                  <a:pt x="3724" y="1479"/>
                </a:lnTo>
                <a:lnTo>
                  <a:pt x="3729" y="1484"/>
                </a:lnTo>
                <a:lnTo>
                  <a:pt x="3731" y="1493"/>
                </a:lnTo>
                <a:lnTo>
                  <a:pt x="3732" y="1501"/>
                </a:lnTo>
                <a:close/>
                <a:moveTo>
                  <a:pt x="3807" y="1501"/>
                </a:moveTo>
                <a:lnTo>
                  <a:pt x="3807" y="1474"/>
                </a:lnTo>
                <a:lnTo>
                  <a:pt x="3801" y="1474"/>
                </a:lnTo>
                <a:lnTo>
                  <a:pt x="3796" y="1472"/>
                </a:lnTo>
                <a:lnTo>
                  <a:pt x="3787" y="1467"/>
                </a:lnTo>
                <a:lnTo>
                  <a:pt x="3787" y="1474"/>
                </a:lnTo>
                <a:lnTo>
                  <a:pt x="3787" y="1481"/>
                </a:lnTo>
                <a:lnTo>
                  <a:pt x="3789" y="1486"/>
                </a:lnTo>
                <a:lnTo>
                  <a:pt x="3792" y="1489"/>
                </a:lnTo>
                <a:lnTo>
                  <a:pt x="3799" y="1496"/>
                </a:lnTo>
                <a:lnTo>
                  <a:pt x="3807" y="1501"/>
                </a:lnTo>
                <a:close/>
                <a:moveTo>
                  <a:pt x="3603" y="1522"/>
                </a:moveTo>
                <a:lnTo>
                  <a:pt x="3601" y="1513"/>
                </a:lnTo>
                <a:lnTo>
                  <a:pt x="3603" y="1506"/>
                </a:lnTo>
                <a:lnTo>
                  <a:pt x="3610" y="1496"/>
                </a:lnTo>
                <a:lnTo>
                  <a:pt x="3610" y="1493"/>
                </a:lnTo>
                <a:lnTo>
                  <a:pt x="3611" y="1484"/>
                </a:lnTo>
                <a:lnTo>
                  <a:pt x="3613" y="1479"/>
                </a:lnTo>
                <a:lnTo>
                  <a:pt x="3616" y="1475"/>
                </a:lnTo>
                <a:lnTo>
                  <a:pt x="3623" y="1474"/>
                </a:lnTo>
                <a:lnTo>
                  <a:pt x="3627" y="1474"/>
                </a:lnTo>
                <a:lnTo>
                  <a:pt x="3628" y="1472"/>
                </a:lnTo>
                <a:lnTo>
                  <a:pt x="3630" y="1470"/>
                </a:lnTo>
                <a:lnTo>
                  <a:pt x="3635" y="1465"/>
                </a:lnTo>
                <a:lnTo>
                  <a:pt x="3640" y="1462"/>
                </a:lnTo>
                <a:lnTo>
                  <a:pt x="3647" y="1458"/>
                </a:lnTo>
                <a:lnTo>
                  <a:pt x="3657" y="1460"/>
                </a:lnTo>
                <a:lnTo>
                  <a:pt x="3657" y="1453"/>
                </a:lnTo>
                <a:lnTo>
                  <a:pt x="3661" y="1450"/>
                </a:lnTo>
                <a:lnTo>
                  <a:pt x="3664" y="1448"/>
                </a:lnTo>
                <a:lnTo>
                  <a:pt x="3671" y="1446"/>
                </a:lnTo>
                <a:lnTo>
                  <a:pt x="3671" y="1419"/>
                </a:lnTo>
                <a:lnTo>
                  <a:pt x="3676" y="1417"/>
                </a:lnTo>
                <a:lnTo>
                  <a:pt x="3680" y="1414"/>
                </a:lnTo>
                <a:lnTo>
                  <a:pt x="3683" y="1411"/>
                </a:lnTo>
                <a:lnTo>
                  <a:pt x="3685" y="1405"/>
                </a:lnTo>
                <a:lnTo>
                  <a:pt x="3686" y="1400"/>
                </a:lnTo>
                <a:lnTo>
                  <a:pt x="3690" y="1397"/>
                </a:lnTo>
                <a:lnTo>
                  <a:pt x="3693" y="1394"/>
                </a:lnTo>
                <a:lnTo>
                  <a:pt x="3698" y="1392"/>
                </a:lnTo>
                <a:lnTo>
                  <a:pt x="3698" y="1375"/>
                </a:lnTo>
                <a:lnTo>
                  <a:pt x="3698" y="1358"/>
                </a:lnTo>
                <a:lnTo>
                  <a:pt x="3700" y="1342"/>
                </a:lnTo>
                <a:lnTo>
                  <a:pt x="3702" y="1336"/>
                </a:lnTo>
                <a:lnTo>
                  <a:pt x="3705" y="1330"/>
                </a:lnTo>
                <a:lnTo>
                  <a:pt x="3698" y="1330"/>
                </a:lnTo>
                <a:lnTo>
                  <a:pt x="3693" y="1329"/>
                </a:lnTo>
                <a:lnTo>
                  <a:pt x="3690" y="1325"/>
                </a:lnTo>
                <a:lnTo>
                  <a:pt x="3685" y="1324"/>
                </a:lnTo>
                <a:lnTo>
                  <a:pt x="3678" y="1324"/>
                </a:lnTo>
                <a:lnTo>
                  <a:pt x="3673" y="1327"/>
                </a:lnTo>
                <a:lnTo>
                  <a:pt x="3671" y="1327"/>
                </a:lnTo>
                <a:lnTo>
                  <a:pt x="3662" y="1330"/>
                </a:lnTo>
                <a:lnTo>
                  <a:pt x="3656" y="1334"/>
                </a:lnTo>
                <a:lnTo>
                  <a:pt x="3649" y="1342"/>
                </a:lnTo>
                <a:lnTo>
                  <a:pt x="3642" y="1353"/>
                </a:lnTo>
                <a:lnTo>
                  <a:pt x="3642" y="1356"/>
                </a:lnTo>
                <a:lnTo>
                  <a:pt x="3642" y="1370"/>
                </a:lnTo>
                <a:lnTo>
                  <a:pt x="3639" y="1383"/>
                </a:lnTo>
                <a:lnTo>
                  <a:pt x="3637" y="1388"/>
                </a:lnTo>
                <a:lnTo>
                  <a:pt x="3634" y="1394"/>
                </a:lnTo>
                <a:lnTo>
                  <a:pt x="3628" y="1397"/>
                </a:lnTo>
                <a:lnTo>
                  <a:pt x="3623" y="1399"/>
                </a:lnTo>
                <a:lnTo>
                  <a:pt x="3622" y="1404"/>
                </a:lnTo>
                <a:lnTo>
                  <a:pt x="3620" y="1405"/>
                </a:lnTo>
                <a:lnTo>
                  <a:pt x="3616" y="1405"/>
                </a:lnTo>
                <a:lnTo>
                  <a:pt x="3603" y="1405"/>
                </a:lnTo>
                <a:lnTo>
                  <a:pt x="3603" y="1412"/>
                </a:lnTo>
                <a:lnTo>
                  <a:pt x="3601" y="1417"/>
                </a:lnTo>
                <a:lnTo>
                  <a:pt x="3598" y="1423"/>
                </a:lnTo>
                <a:lnTo>
                  <a:pt x="3596" y="1428"/>
                </a:lnTo>
                <a:lnTo>
                  <a:pt x="3594" y="1431"/>
                </a:lnTo>
                <a:lnTo>
                  <a:pt x="3591" y="1434"/>
                </a:lnTo>
                <a:lnTo>
                  <a:pt x="3591" y="1438"/>
                </a:lnTo>
                <a:lnTo>
                  <a:pt x="3591" y="1445"/>
                </a:lnTo>
                <a:lnTo>
                  <a:pt x="3589" y="1450"/>
                </a:lnTo>
                <a:lnTo>
                  <a:pt x="3589" y="1453"/>
                </a:lnTo>
                <a:lnTo>
                  <a:pt x="3587" y="1457"/>
                </a:lnTo>
                <a:lnTo>
                  <a:pt x="3582" y="1460"/>
                </a:lnTo>
                <a:lnTo>
                  <a:pt x="3582" y="1462"/>
                </a:lnTo>
                <a:lnTo>
                  <a:pt x="3582" y="1482"/>
                </a:lnTo>
                <a:lnTo>
                  <a:pt x="3582" y="1493"/>
                </a:lnTo>
                <a:lnTo>
                  <a:pt x="3584" y="1501"/>
                </a:lnTo>
                <a:lnTo>
                  <a:pt x="3586" y="1508"/>
                </a:lnTo>
                <a:lnTo>
                  <a:pt x="3589" y="1515"/>
                </a:lnTo>
                <a:lnTo>
                  <a:pt x="3596" y="1520"/>
                </a:lnTo>
                <a:lnTo>
                  <a:pt x="3603" y="1522"/>
                </a:lnTo>
                <a:close/>
                <a:moveTo>
                  <a:pt x="3152" y="2675"/>
                </a:moveTo>
                <a:lnTo>
                  <a:pt x="3147" y="2673"/>
                </a:lnTo>
                <a:lnTo>
                  <a:pt x="3146" y="2671"/>
                </a:lnTo>
                <a:lnTo>
                  <a:pt x="3146" y="2668"/>
                </a:lnTo>
                <a:lnTo>
                  <a:pt x="3140" y="2668"/>
                </a:lnTo>
                <a:lnTo>
                  <a:pt x="3135" y="2668"/>
                </a:lnTo>
                <a:lnTo>
                  <a:pt x="3132" y="2668"/>
                </a:lnTo>
                <a:lnTo>
                  <a:pt x="3132" y="2673"/>
                </a:lnTo>
                <a:lnTo>
                  <a:pt x="3129" y="2677"/>
                </a:lnTo>
                <a:lnTo>
                  <a:pt x="3122" y="2685"/>
                </a:lnTo>
                <a:lnTo>
                  <a:pt x="3120" y="2690"/>
                </a:lnTo>
                <a:lnTo>
                  <a:pt x="3118" y="2695"/>
                </a:lnTo>
                <a:lnTo>
                  <a:pt x="3122" y="2702"/>
                </a:lnTo>
                <a:lnTo>
                  <a:pt x="3127" y="2709"/>
                </a:lnTo>
                <a:lnTo>
                  <a:pt x="3130" y="2711"/>
                </a:lnTo>
                <a:lnTo>
                  <a:pt x="3139" y="2716"/>
                </a:lnTo>
                <a:lnTo>
                  <a:pt x="3139" y="2711"/>
                </a:lnTo>
                <a:lnTo>
                  <a:pt x="3139" y="2707"/>
                </a:lnTo>
                <a:lnTo>
                  <a:pt x="3139" y="2705"/>
                </a:lnTo>
                <a:lnTo>
                  <a:pt x="3139" y="2704"/>
                </a:lnTo>
                <a:lnTo>
                  <a:pt x="3144" y="2702"/>
                </a:lnTo>
                <a:lnTo>
                  <a:pt x="3147" y="2699"/>
                </a:lnTo>
                <a:lnTo>
                  <a:pt x="3149" y="2699"/>
                </a:lnTo>
                <a:lnTo>
                  <a:pt x="3147" y="2697"/>
                </a:lnTo>
                <a:lnTo>
                  <a:pt x="3149" y="2695"/>
                </a:lnTo>
                <a:lnTo>
                  <a:pt x="3152" y="2692"/>
                </a:lnTo>
                <a:lnTo>
                  <a:pt x="3154" y="2687"/>
                </a:lnTo>
                <a:lnTo>
                  <a:pt x="3154" y="2682"/>
                </a:lnTo>
                <a:lnTo>
                  <a:pt x="3152" y="2675"/>
                </a:lnTo>
                <a:close/>
                <a:moveTo>
                  <a:pt x="3507" y="1487"/>
                </a:moveTo>
                <a:lnTo>
                  <a:pt x="3501" y="1487"/>
                </a:lnTo>
                <a:lnTo>
                  <a:pt x="3497" y="1489"/>
                </a:lnTo>
                <a:lnTo>
                  <a:pt x="3494" y="1493"/>
                </a:lnTo>
                <a:lnTo>
                  <a:pt x="3492" y="1496"/>
                </a:lnTo>
                <a:lnTo>
                  <a:pt x="3489" y="1504"/>
                </a:lnTo>
                <a:lnTo>
                  <a:pt x="3487" y="1515"/>
                </a:lnTo>
                <a:lnTo>
                  <a:pt x="3494" y="1515"/>
                </a:lnTo>
                <a:lnTo>
                  <a:pt x="3497" y="1515"/>
                </a:lnTo>
                <a:lnTo>
                  <a:pt x="3502" y="1511"/>
                </a:lnTo>
                <a:lnTo>
                  <a:pt x="3504" y="1508"/>
                </a:lnTo>
                <a:lnTo>
                  <a:pt x="3506" y="1504"/>
                </a:lnTo>
                <a:lnTo>
                  <a:pt x="3507" y="1499"/>
                </a:lnTo>
                <a:lnTo>
                  <a:pt x="3507" y="1487"/>
                </a:lnTo>
                <a:close/>
                <a:moveTo>
                  <a:pt x="3501" y="1788"/>
                </a:moveTo>
                <a:lnTo>
                  <a:pt x="3499" y="1793"/>
                </a:lnTo>
                <a:lnTo>
                  <a:pt x="3497" y="1796"/>
                </a:lnTo>
                <a:lnTo>
                  <a:pt x="3490" y="1801"/>
                </a:lnTo>
                <a:lnTo>
                  <a:pt x="3483" y="1806"/>
                </a:lnTo>
                <a:lnTo>
                  <a:pt x="3482" y="1810"/>
                </a:lnTo>
                <a:lnTo>
                  <a:pt x="3480" y="1815"/>
                </a:lnTo>
                <a:lnTo>
                  <a:pt x="3478" y="1820"/>
                </a:lnTo>
                <a:lnTo>
                  <a:pt x="3477" y="1822"/>
                </a:lnTo>
                <a:lnTo>
                  <a:pt x="3473" y="1822"/>
                </a:lnTo>
                <a:lnTo>
                  <a:pt x="3473" y="1827"/>
                </a:lnTo>
                <a:lnTo>
                  <a:pt x="3475" y="1830"/>
                </a:lnTo>
                <a:lnTo>
                  <a:pt x="3477" y="1834"/>
                </a:lnTo>
                <a:lnTo>
                  <a:pt x="3480" y="1835"/>
                </a:lnTo>
                <a:lnTo>
                  <a:pt x="3482" y="1830"/>
                </a:lnTo>
                <a:lnTo>
                  <a:pt x="3483" y="1829"/>
                </a:lnTo>
                <a:lnTo>
                  <a:pt x="3487" y="1829"/>
                </a:lnTo>
                <a:lnTo>
                  <a:pt x="3492" y="1820"/>
                </a:lnTo>
                <a:lnTo>
                  <a:pt x="3495" y="1817"/>
                </a:lnTo>
                <a:lnTo>
                  <a:pt x="3501" y="1815"/>
                </a:lnTo>
                <a:lnTo>
                  <a:pt x="3499" y="1810"/>
                </a:lnTo>
                <a:lnTo>
                  <a:pt x="3501" y="1806"/>
                </a:lnTo>
                <a:lnTo>
                  <a:pt x="3506" y="1798"/>
                </a:lnTo>
                <a:lnTo>
                  <a:pt x="3507" y="1794"/>
                </a:lnTo>
                <a:lnTo>
                  <a:pt x="3507" y="1793"/>
                </a:lnTo>
                <a:lnTo>
                  <a:pt x="3506" y="1789"/>
                </a:lnTo>
                <a:lnTo>
                  <a:pt x="3501" y="1788"/>
                </a:lnTo>
                <a:close/>
                <a:moveTo>
                  <a:pt x="3166" y="1985"/>
                </a:moveTo>
                <a:lnTo>
                  <a:pt x="3168" y="1980"/>
                </a:lnTo>
                <a:lnTo>
                  <a:pt x="3169" y="1979"/>
                </a:lnTo>
                <a:lnTo>
                  <a:pt x="3173" y="1979"/>
                </a:lnTo>
                <a:lnTo>
                  <a:pt x="3175" y="1974"/>
                </a:lnTo>
                <a:lnTo>
                  <a:pt x="3176" y="1972"/>
                </a:lnTo>
                <a:lnTo>
                  <a:pt x="3180" y="1972"/>
                </a:lnTo>
                <a:lnTo>
                  <a:pt x="3181" y="1967"/>
                </a:lnTo>
                <a:lnTo>
                  <a:pt x="3183" y="1965"/>
                </a:lnTo>
                <a:lnTo>
                  <a:pt x="3187" y="1965"/>
                </a:lnTo>
                <a:lnTo>
                  <a:pt x="3193" y="1965"/>
                </a:lnTo>
                <a:lnTo>
                  <a:pt x="3200" y="1962"/>
                </a:lnTo>
                <a:lnTo>
                  <a:pt x="3204" y="1956"/>
                </a:lnTo>
                <a:lnTo>
                  <a:pt x="3207" y="1951"/>
                </a:lnTo>
                <a:lnTo>
                  <a:pt x="3204" y="1950"/>
                </a:lnTo>
                <a:lnTo>
                  <a:pt x="3202" y="1946"/>
                </a:lnTo>
                <a:lnTo>
                  <a:pt x="3200" y="1938"/>
                </a:lnTo>
                <a:lnTo>
                  <a:pt x="3197" y="1938"/>
                </a:lnTo>
                <a:lnTo>
                  <a:pt x="3195" y="1934"/>
                </a:lnTo>
                <a:lnTo>
                  <a:pt x="3197" y="1933"/>
                </a:lnTo>
                <a:lnTo>
                  <a:pt x="3200" y="1931"/>
                </a:lnTo>
                <a:lnTo>
                  <a:pt x="3204" y="1929"/>
                </a:lnTo>
                <a:lnTo>
                  <a:pt x="3207" y="1927"/>
                </a:lnTo>
                <a:lnTo>
                  <a:pt x="3209" y="1926"/>
                </a:lnTo>
                <a:lnTo>
                  <a:pt x="3214" y="1924"/>
                </a:lnTo>
                <a:lnTo>
                  <a:pt x="3214" y="1907"/>
                </a:lnTo>
                <a:lnTo>
                  <a:pt x="3216" y="1900"/>
                </a:lnTo>
                <a:lnTo>
                  <a:pt x="3217" y="1898"/>
                </a:lnTo>
                <a:lnTo>
                  <a:pt x="3221" y="1897"/>
                </a:lnTo>
                <a:lnTo>
                  <a:pt x="3226" y="1905"/>
                </a:lnTo>
                <a:lnTo>
                  <a:pt x="3229" y="1916"/>
                </a:lnTo>
                <a:lnTo>
                  <a:pt x="3233" y="1919"/>
                </a:lnTo>
                <a:lnTo>
                  <a:pt x="3236" y="1922"/>
                </a:lnTo>
                <a:lnTo>
                  <a:pt x="3241" y="1924"/>
                </a:lnTo>
                <a:lnTo>
                  <a:pt x="3248" y="1924"/>
                </a:lnTo>
                <a:lnTo>
                  <a:pt x="3248" y="1917"/>
                </a:lnTo>
                <a:lnTo>
                  <a:pt x="3250" y="1914"/>
                </a:lnTo>
                <a:lnTo>
                  <a:pt x="3253" y="1909"/>
                </a:lnTo>
                <a:lnTo>
                  <a:pt x="3255" y="1904"/>
                </a:lnTo>
                <a:lnTo>
                  <a:pt x="3256" y="1902"/>
                </a:lnTo>
                <a:lnTo>
                  <a:pt x="3258" y="1900"/>
                </a:lnTo>
                <a:lnTo>
                  <a:pt x="3262" y="1897"/>
                </a:lnTo>
                <a:lnTo>
                  <a:pt x="3263" y="1892"/>
                </a:lnTo>
                <a:lnTo>
                  <a:pt x="3265" y="1890"/>
                </a:lnTo>
                <a:lnTo>
                  <a:pt x="3268" y="1890"/>
                </a:lnTo>
                <a:lnTo>
                  <a:pt x="3303" y="1890"/>
                </a:lnTo>
                <a:lnTo>
                  <a:pt x="3306" y="1885"/>
                </a:lnTo>
                <a:lnTo>
                  <a:pt x="3309" y="1880"/>
                </a:lnTo>
                <a:lnTo>
                  <a:pt x="3315" y="1876"/>
                </a:lnTo>
                <a:lnTo>
                  <a:pt x="3323" y="1876"/>
                </a:lnTo>
                <a:lnTo>
                  <a:pt x="3326" y="1870"/>
                </a:lnTo>
                <a:lnTo>
                  <a:pt x="3332" y="1864"/>
                </a:lnTo>
                <a:lnTo>
                  <a:pt x="3337" y="1859"/>
                </a:lnTo>
                <a:lnTo>
                  <a:pt x="3344" y="1856"/>
                </a:lnTo>
                <a:lnTo>
                  <a:pt x="3344" y="1849"/>
                </a:lnTo>
                <a:lnTo>
                  <a:pt x="3347" y="1842"/>
                </a:lnTo>
                <a:lnTo>
                  <a:pt x="3352" y="1839"/>
                </a:lnTo>
                <a:lnTo>
                  <a:pt x="3357" y="1835"/>
                </a:lnTo>
                <a:lnTo>
                  <a:pt x="3361" y="1834"/>
                </a:lnTo>
                <a:lnTo>
                  <a:pt x="3364" y="1832"/>
                </a:lnTo>
                <a:lnTo>
                  <a:pt x="3366" y="1830"/>
                </a:lnTo>
                <a:lnTo>
                  <a:pt x="3371" y="1829"/>
                </a:lnTo>
                <a:lnTo>
                  <a:pt x="3376" y="1832"/>
                </a:lnTo>
                <a:lnTo>
                  <a:pt x="3381" y="1834"/>
                </a:lnTo>
                <a:lnTo>
                  <a:pt x="3395" y="1835"/>
                </a:lnTo>
                <a:lnTo>
                  <a:pt x="3425" y="1835"/>
                </a:lnTo>
                <a:lnTo>
                  <a:pt x="3427" y="1830"/>
                </a:lnTo>
                <a:lnTo>
                  <a:pt x="3429" y="1829"/>
                </a:lnTo>
                <a:lnTo>
                  <a:pt x="3432" y="1829"/>
                </a:lnTo>
                <a:lnTo>
                  <a:pt x="3436" y="1827"/>
                </a:lnTo>
                <a:lnTo>
                  <a:pt x="3439" y="1825"/>
                </a:lnTo>
                <a:lnTo>
                  <a:pt x="3441" y="1823"/>
                </a:lnTo>
                <a:lnTo>
                  <a:pt x="3446" y="1822"/>
                </a:lnTo>
                <a:lnTo>
                  <a:pt x="3448" y="1817"/>
                </a:lnTo>
                <a:lnTo>
                  <a:pt x="3449" y="1815"/>
                </a:lnTo>
                <a:lnTo>
                  <a:pt x="3453" y="1815"/>
                </a:lnTo>
                <a:lnTo>
                  <a:pt x="3460" y="1812"/>
                </a:lnTo>
                <a:lnTo>
                  <a:pt x="3465" y="1806"/>
                </a:lnTo>
                <a:lnTo>
                  <a:pt x="3466" y="1798"/>
                </a:lnTo>
                <a:lnTo>
                  <a:pt x="3466" y="1788"/>
                </a:lnTo>
                <a:lnTo>
                  <a:pt x="3470" y="1789"/>
                </a:lnTo>
                <a:lnTo>
                  <a:pt x="3473" y="1791"/>
                </a:lnTo>
                <a:lnTo>
                  <a:pt x="3475" y="1794"/>
                </a:lnTo>
                <a:lnTo>
                  <a:pt x="3480" y="1794"/>
                </a:lnTo>
                <a:lnTo>
                  <a:pt x="3487" y="1783"/>
                </a:lnTo>
                <a:lnTo>
                  <a:pt x="3497" y="1774"/>
                </a:lnTo>
                <a:lnTo>
                  <a:pt x="3509" y="1767"/>
                </a:lnTo>
                <a:lnTo>
                  <a:pt x="3521" y="1760"/>
                </a:lnTo>
                <a:lnTo>
                  <a:pt x="3523" y="1752"/>
                </a:lnTo>
                <a:lnTo>
                  <a:pt x="3524" y="1745"/>
                </a:lnTo>
                <a:lnTo>
                  <a:pt x="3533" y="1735"/>
                </a:lnTo>
                <a:lnTo>
                  <a:pt x="3536" y="1730"/>
                </a:lnTo>
                <a:lnTo>
                  <a:pt x="3540" y="1723"/>
                </a:lnTo>
                <a:lnTo>
                  <a:pt x="3541" y="1716"/>
                </a:lnTo>
                <a:lnTo>
                  <a:pt x="3541" y="1706"/>
                </a:lnTo>
                <a:lnTo>
                  <a:pt x="3535" y="1706"/>
                </a:lnTo>
                <a:lnTo>
                  <a:pt x="3528" y="1706"/>
                </a:lnTo>
                <a:lnTo>
                  <a:pt x="3528" y="1709"/>
                </a:lnTo>
                <a:lnTo>
                  <a:pt x="3526" y="1711"/>
                </a:lnTo>
                <a:lnTo>
                  <a:pt x="3521" y="1713"/>
                </a:lnTo>
                <a:lnTo>
                  <a:pt x="3501" y="1713"/>
                </a:lnTo>
                <a:lnTo>
                  <a:pt x="3495" y="1721"/>
                </a:lnTo>
                <a:lnTo>
                  <a:pt x="3494" y="1726"/>
                </a:lnTo>
                <a:lnTo>
                  <a:pt x="3494" y="1733"/>
                </a:lnTo>
                <a:lnTo>
                  <a:pt x="3494" y="1738"/>
                </a:lnTo>
                <a:lnTo>
                  <a:pt x="3492" y="1742"/>
                </a:lnTo>
                <a:lnTo>
                  <a:pt x="3490" y="1745"/>
                </a:lnTo>
                <a:lnTo>
                  <a:pt x="3487" y="1747"/>
                </a:lnTo>
                <a:lnTo>
                  <a:pt x="3487" y="1740"/>
                </a:lnTo>
                <a:lnTo>
                  <a:pt x="3487" y="1733"/>
                </a:lnTo>
                <a:lnTo>
                  <a:pt x="3485" y="1728"/>
                </a:lnTo>
                <a:lnTo>
                  <a:pt x="3480" y="1726"/>
                </a:lnTo>
                <a:lnTo>
                  <a:pt x="3477" y="1731"/>
                </a:lnTo>
                <a:lnTo>
                  <a:pt x="3473" y="1737"/>
                </a:lnTo>
                <a:lnTo>
                  <a:pt x="3466" y="1740"/>
                </a:lnTo>
                <a:lnTo>
                  <a:pt x="3460" y="1740"/>
                </a:lnTo>
                <a:lnTo>
                  <a:pt x="3461" y="1737"/>
                </a:lnTo>
                <a:lnTo>
                  <a:pt x="3463" y="1733"/>
                </a:lnTo>
                <a:lnTo>
                  <a:pt x="3465" y="1731"/>
                </a:lnTo>
                <a:lnTo>
                  <a:pt x="3466" y="1726"/>
                </a:lnTo>
                <a:lnTo>
                  <a:pt x="3461" y="1725"/>
                </a:lnTo>
                <a:lnTo>
                  <a:pt x="3460" y="1723"/>
                </a:lnTo>
                <a:lnTo>
                  <a:pt x="3460" y="1719"/>
                </a:lnTo>
                <a:lnTo>
                  <a:pt x="3453" y="1719"/>
                </a:lnTo>
                <a:lnTo>
                  <a:pt x="3451" y="1725"/>
                </a:lnTo>
                <a:lnTo>
                  <a:pt x="3449" y="1726"/>
                </a:lnTo>
                <a:lnTo>
                  <a:pt x="3446" y="1726"/>
                </a:lnTo>
                <a:lnTo>
                  <a:pt x="3441" y="1728"/>
                </a:lnTo>
                <a:lnTo>
                  <a:pt x="3437" y="1731"/>
                </a:lnTo>
                <a:lnTo>
                  <a:pt x="3434" y="1735"/>
                </a:lnTo>
                <a:lnTo>
                  <a:pt x="3432" y="1740"/>
                </a:lnTo>
                <a:lnTo>
                  <a:pt x="3431" y="1745"/>
                </a:lnTo>
                <a:lnTo>
                  <a:pt x="3427" y="1748"/>
                </a:lnTo>
                <a:lnTo>
                  <a:pt x="3424" y="1752"/>
                </a:lnTo>
                <a:lnTo>
                  <a:pt x="3419" y="1754"/>
                </a:lnTo>
                <a:lnTo>
                  <a:pt x="3417" y="1764"/>
                </a:lnTo>
                <a:lnTo>
                  <a:pt x="3415" y="1776"/>
                </a:lnTo>
                <a:lnTo>
                  <a:pt x="3414" y="1786"/>
                </a:lnTo>
                <a:lnTo>
                  <a:pt x="3412" y="1794"/>
                </a:lnTo>
                <a:lnTo>
                  <a:pt x="3408" y="1794"/>
                </a:lnTo>
                <a:lnTo>
                  <a:pt x="3405" y="1794"/>
                </a:lnTo>
                <a:lnTo>
                  <a:pt x="3403" y="1798"/>
                </a:lnTo>
                <a:lnTo>
                  <a:pt x="3403" y="1803"/>
                </a:lnTo>
                <a:lnTo>
                  <a:pt x="3403" y="1806"/>
                </a:lnTo>
                <a:lnTo>
                  <a:pt x="3402" y="1808"/>
                </a:lnTo>
                <a:lnTo>
                  <a:pt x="3398" y="1808"/>
                </a:lnTo>
                <a:lnTo>
                  <a:pt x="3391" y="1808"/>
                </a:lnTo>
                <a:lnTo>
                  <a:pt x="3391" y="1801"/>
                </a:lnTo>
                <a:lnTo>
                  <a:pt x="3393" y="1796"/>
                </a:lnTo>
                <a:lnTo>
                  <a:pt x="3398" y="1788"/>
                </a:lnTo>
                <a:lnTo>
                  <a:pt x="3403" y="1779"/>
                </a:lnTo>
                <a:lnTo>
                  <a:pt x="3405" y="1774"/>
                </a:lnTo>
                <a:lnTo>
                  <a:pt x="3405" y="1767"/>
                </a:lnTo>
                <a:lnTo>
                  <a:pt x="3385" y="1767"/>
                </a:lnTo>
                <a:lnTo>
                  <a:pt x="3385" y="1772"/>
                </a:lnTo>
                <a:lnTo>
                  <a:pt x="3383" y="1776"/>
                </a:lnTo>
                <a:lnTo>
                  <a:pt x="3381" y="1779"/>
                </a:lnTo>
                <a:lnTo>
                  <a:pt x="3378" y="1781"/>
                </a:lnTo>
                <a:lnTo>
                  <a:pt x="3374" y="1783"/>
                </a:lnTo>
                <a:lnTo>
                  <a:pt x="3371" y="1784"/>
                </a:lnTo>
                <a:lnTo>
                  <a:pt x="3369" y="1793"/>
                </a:lnTo>
                <a:lnTo>
                  <a:pt x="3368" y="1796"/>
                </a:lnTo>
                <a:lnTo>
                  <a:pt x="3366" y="1800"/>
                </a:lnTo>
                <a:lnTo>
                  <a:pt x="3362" y="1801"/>
                </a:lnTo>
                <a:lnTo>
                  <a:pt x="3357" y="1801"/>
                </a:lnTo>
                <a:lnTo>
                  <a:pt x="3357" y="1767"/>
                </a:lnTo>
                <a:lnTo>
                  <a:pt x="3323" y="1767"/>
                </a:lnTo>
                <a:lnTo>
                  <a:pt x="3321" y="1776"/>
                </a:lnTo>
                <a:lnTo>
                  <a:pt x="3323" y="1784"/>
                </a:lnTo>
                <a:lnTo>
                  <a:pt x="3326" y="1800"/>
                </a:lnTo>
                <a:lnTo>
                  <a:pt x="3326" y="1805"/>
                </a:lnTo>
                <a:lnTo>
                  <a:pt x="3326" y="1810"/>
                </a:lnTo>
                <a:lnTo>
                  <a:pt x="3323" y="1813"/>
                </a:lnTo>
                <a:lnTo>
                  <a:pt x="3316" y="1815"/>
                </a:lnTo>
                <a:lnTo>
                  <a:pt x="3313" y="1806"/>
                </a:lnTo>
                <a:lnTo>
                  <a:pt x="3308" y="1800"/>
                </a:lnTo>
                <a:lnTo>
                  <a:pt x="3304" y="1791"/>
                </a:lnTo>
                <a:lnTo>
                  <a:pt x="3303" y="1786"/>
                </a:lnTo>
                <a:lnTo>
                  <a:pt x="3303" y="1781"/>
                </a:lnTo>
                <a:lnTo>
                  <a:pt x="3296" y="1779"/>
                </a:lnTo>
                <a:lnTo>
                  <a:pt x="3289" y="1781"/>
                </a:lnTo>
                <a:lnTo>
                  <a:pt x="3285" y="1783"/>
                </a:lnTo>
                <a:lnTo>
                  <a:pt x="3282" y="1784"/>
                </a:lnTo>
                <a:lnTo>
                  <a:pt x="3275" y="1791"/>
                </a:lnTo>
                <a:lnTo>
                  <a:pt x="3272" y="1793"/>
                </a:lnTo>
                <a:lnTo>
                  <a:pt x="3268" y="1794"/>
                </a:lnTo>
                <a:lnTo>
                  <a:pt x="3268" y="1800"/>
                </a:lnTo>
                <a:lnTo>
                  <a:pt x="3270" y="1803"/>
                </a:lnTo>
                <a:lnTo>
                  <a:pt x="3272" y="1806"/>
                </a:lnTo>
                <a:lnTo>
                  <a:pt x="3275" y="1808"/>
                </a:lnTo>
                <a:lnTo>
                  <a:pt x="3279" y="1808"/>
                </a:lnTo>
                <a:lnTo>
                  <a:pt x="3280" y="1810"/>
                </a:lnTo>
                <a:lnTo>
                  <a:pt x="3282" y="1815"/>
                </a:lnTo>
                <a:lnTo>
                  <a:pt x="3277" y="1817"/>
                </a:lnTo>
                <a:lnTo>
                  <a:pt x="3274" y="1820"/>
                </a:lnTo>
                <a:lnTo>
                  <a:pt x="3267" y="1829"/>
                </a:lnTo>
                <a:lnTo>
                  <a:pt x="3263" y="1837"/>
                </a:lnTo>
                <a:lnTo>
                  <a:pt x="3262" y="1849"/>
                </a:lnTo>
                <a:lnTo>
                  <a:pt x="3255" y="1849"/>
                </a:lnTo>
                <a:lnTo>
                  <a:pt x="3250" y="1849"/>
                </a:lnTo>
                <a:lnTo>
                  <a:pt x="3246" y="1852"/>
                </a:lnTo>
                <a:lnTo>
                  <a:pt x="3245" y="1856"/>
                </a:lnTo>
                <a:lnTo>
                  <a:pt x="3241" y="1859"/>
                </a:lnTo>
                <a:lnTo>
                  <a:pt x="3239" y="1863"/>
                </a:lnTo>
                <a:lnTo>
                  <a:pt x="3234" y="1863"/>
                </a:lnTo>
                <a:lnTo>
                  <a:pt x="3227" y="1863"/>
                </a:lnTo>
                <a:lnTo>
                  <a:pt x="3224" y="1868"/>
                </a:lnTo>
                <a:lnTo>
                  <a:pt x="3222" y="1875"/>
                </a:lnTo>
                <a:lnTo>
                  <a:pt x="3219" y="1880"/>
                </a:lnTo>
                <a:lnTo>
                  <a:pt x="3217" y="1881"/>
                </a:lnTo>
                <a:lnTo>
                  <a:pt x="3214" y="1883"/>
                </a:lnTo>
                <a:lnTo>
                  <a:pt x="3214" y="1856"/>
                </a:lnTo>
                <a:lnTo>
                  <a:pt x="3209" y="1856"/>
                </a:lnTo>
                <a:lnTo>
                  <a:pt x="3205" y="1858"/>
                </a:lnTo>
                <a:lnTo>
                  <a:pt x="3202" y="1859"/>
                </a:lnTo>
                <a:lnTo>
                  <a:pt x="3200" y="1863"/>
                </a:lnTo>
                <a:lnTo>
                  <a:pt x="3200" y="1866"/>
                </a:lnTo>
                <a:lnTo>
                  <a:pt x="3198" y="1868"/>
                </a:lnTo>
                <a:lnTo>
                  <a:pt x="3193" y="1870"/>
                </a:lnTo>
                <a:lnTo>
                  <a:pt x="3190" y="1875"/>
                </a:lnTo>
                <a:lnTo>
                  <a:pt x="3187" y="1880"/>
                </a:lnTo>
                <a:lnTo>
                  <a:pt x="3181" y="1883"/>
                </a:lnTo>
                <a:lnTo>
                  <a:pt x="3180" y="1890"/>
                </a:lnTo>
                <a:lnTo>
                  <a:pt x="3178" y="1895"/>
                </a:lnTo>
                <a:lnTo>
                  <a:pt x="3176" y="1897"/>
                </a:lnTo>
                <a:lnTo>
                  <a:pt x="3173" y="1897"/>
                </a:lnTo>
                <a:lnTo>
                  <a:pt x="3173" y="1924"/>
                </a:lnTo>
                <a:lnTo>
                  <a:pt x="3171" y="1929"/>
                </a:lnTo>
                <a:lnTo>
                  <a:pt x="3169" y="1931"/>
                </a:lnTo>
                <a:lnTo>
                  <a:pt x="3166" y="1931"/>
                </a:lnTo>
                <a:lnTo>
                  <a:pt x="3164" y="1939"/>
                </a:lnTo>
                <a:lnTo>
                  <a:pt x="3163" y="1948"/>
                </a:lnTo>
                <a:lnTo>
                  <a:pt x="3154" y="1960"/>
                </a:lnTo>
                <a:lnTo>
                  <a:pt x="3151" y="1967"/>
                </a:lnTo>
                <a:lnTo>
                  <a:pt x="3147" y="1974"/>
                </a:lnTo>
                <a:lnTo>
                  <a:pt x="3146" y="1982"/>
                </a:lnTo>
                <a:lnTo>
                  <a:pt x="3146" y="1992"/>
                </a:lnTo>
                <a:lnTo>
                  <a:pt x="3152" y="1992"/>
                </a:lnTo>
                <a:lnTo>
                  <a:pt x="3156" y="1991"/>
                </a:lnTo>
                <a:lnTo>
                  <a:pt x="3161" y="1987"/>
                </a:lnTo>
                <a:lnTo>
                  <a:pt x="3166" y="1985"/>
                </a:lnTo>
                <a:close/>
                <a:moveTo>
                  <a:pt x="3425" y="1624"/>
                </a:moveTo>
                <a:lnTo>
                  <a:pt x="3431" y="1633"/>
                </a:lnTo>
                <a:lnTo>
                  <a:pt x="3432" y="1638"/>
                </a:lnTo>
                <a:lnTo>
                  <a:pt x="3432" y="1644"/>
                </a:lnTo>
                <a:lnTo>
                  <a:pt x="3439" y="1646"/>
                </a:lnTo>
                <a:lnTo>
                  <a:pt x="3443" y="1646"/>
                </a:lnTo>
                <a:lnTo>
                  <a:pt x="3451" y="1643"/>
                </a:lnTo>
                <a:lnTo>
                  <a:pt x="3456" y="1638"/>
                </a:lnTo>
                <a:lnTo>
                  <a:pt x="3461" y="1638"/>
                </a:lnTo>
                <a:lnTo>
                  <a:pt x="3466" y="1638"/>
                </a:lnTo>
                <a:lnTo>
                  <a:pt x="3466" y="1624"/>
                </a:lnTo>
                <a:lnTo>
                  <a:pt x="3468" y="1619"/>
                </a:lnTo>
                <a:lnTo>
                  <a:pt x="3470" y="1617"/>
                </a:lnTo>
                <a:lnTo>
                  <a:pt x="3473" y="1617"/>
                </a:lnTo>
                <a:lnTo>
                  <a:pt x="3478" y="1614"/>
                </a:lnTo>
                <a:lnTo>
                  <a:pt x="3485" y="1612"/>
                </a:lnTo>
                <a:lnTo>
                  <a:pt x="3492" y="1610"/>
                </a:lnTo>
                <a:lnTo>
                  <a:pt x="3501" y="1610"/>
                </a:lnTo>
                <a:lnTo>
                  <a:pt x="3504" y="1605"/>
                </a:lnTo>
                <a:lnTo>
                  <a:pt x="3507" y="1600"/>
                </a:lnTo>
                <a:lnTo>
                  <a:pt x="3511" y="1597"/>
                </a:lnTo>
                <a:lnTo>
                  <a:pt x="3514" y="1590"/>
                </a:lnTo>
                <a:lnTo>
                  <a:pt x="3519" y="1586"/>
                </a:lnTo>
                <a:lnTo>
                  <a:pt x="3523" y="1585"/>
                </a:lnTo>
                <a:lnTo>
                  <a:pt x="3526" y="1586"/>
                </a:lnTo>
                <a:lnTo>
                  <a:pt x="3528" y="1590"/>
                </a:lnTo>
                <a:lnTo>
                  <a:pt x="3526" y="1597"/>
                </a:lnTo>
                <a:lnTo>
                  <a:pt x="3524" y="1602"/>
                </a:lnTo>
                <a:lnTo>
                  <a:pt x="3523" y="1607"/>
                </a:lnTo>
                <a:lnTo>
                  <a:pt x="3519" y="1612"/>
                </a:lnTo>
                <a:lnTo>
                  <a:pt x="3514" y="1614"/>
                </a:lnTo>
                <a:lnTo>
                  <a:pt x="3507" y="1617"/>
                </a:lnTo>
                <a:lnTo>
                  <a:pt x="3502" y="1617"/>
                </a:lnTo>
                <a:lnTo>
                  <a:pt x="3494" y="1617"/>
                </a:lnTo>
                <a:lnTo>
                  <a:pt x="3494" y="1624"/>
                </a:lnTo>
                <a:lnTo>
                  <a:pt x="3490" y="1629"/>
                </a:lnTo>
                <a:lnTo>
                  <a:pt x="3489" y="1633"/>
                </a:lnTo>
                <a:lnTo>
                  <a:pt x="3487" y="1638"/>
                </a:lnTo>
                <a:lnTo>
                  <a:pt x="3487" y="1644"/>
                </a:lnTo>
                <a:lnTo>
                  <a:pt x="3490" y="1646"/>
                </a:lnTo>
                <a:lnTo>
                  <a:pt x="3492" y="1648"/>
                </a:lnTo>
                <a:lnTo>
                  <a:pt x="3492" y="1651"/>
                </a:lnTo>
                <a:lnTo>
                  <a:pt x="3490" y="1656"/>
                </a:lnTo>
                <a:lnTo>
                  <a:pt x="3489" y="1658"/>
                </a:lnTo>
                <a:lnTo>
                  <a:pt x="3487" y="1658"/>
                </a:lnTo>
                <a:lnTo>
                  <a:pt x="3482" y="1655"/>
                </a:lnTo>
                <a:lnTo>
                  <a:pt x="3475" y="1653"/>
                </a:lnTo>
                <a:lnTo>
                  <a:pt x="3468" y="1651"/>
                </a:lnTo>
                <a:lnTo>
                  <a:pt x="3460" y="1651"/>
                </a:lnTo>
                <a:lnTo>
                  <a:pt x="3460" y="1665"/>
                </a:lnTo>
                <a:lnTo>
                  <a:pt x="3456" y="1665"/>
                </a:lnTo>
                <a:lnTo>
                  <a:pt x="3454" y="1667"/>
                </a:lnTo>
                <a:lnTo>
                  <a:pt x="3453" y="1672"/>
                </a:lnTo>
                <a:lnTo>
                  <a:pt x="3460" y="1673"/>
                </a:lnTo>
                <a:lnTo>
                  <a:pt x="3466" y="1675"/>
                </a:lnTo>
                <a:lnTo>
                  <a:pt x="3470" y="1680"/>
                </a:lnTo>
                <a:lnTo>
                  <a:pt x="3473" y="1685"/>
                </a:lnTo>
                <a:lnTo>
                  <a:pt x="3480" y="1685"/>
                </a:lnTo>
                <a:lnTo>
                  <a:pt x="3483" y="1689"/>
                </a:lnTo>
                <a:lnTo>
                  <a:pt x="3485" y="1694"/>
                </a:lnTo>
                <a:lnTo>
                  <a:pt x="3487" y="1699"/>
                </a:lnTo>
                <a:lnTo>
                  <a:pt x="3494" y="1699"/>
                </a:lnTo>
                <a:lnTo>
                  <a:pt x="3495" y="1697"/>
                </a:lnTo>
                <a:lnTo>
                  <a:pt x="3504" y="1692"/>
                </a:lnTo>
                <a:lnTo>
                  <a:pt x="3511" y="1687"/>
                </a:lnTo>
                <a:lnTo>
                  <a:pt x="3514" y="1680"/>
                </a:lnTo>
                <a:lnTo>
                  <a:pt x="3514" y="1673"/>
                </a:lnTo>
                <a:lnTo>
                  <a:pt x="3512" y="1670"/>
                </a:lnTo>
                <a:lnTo>
                  <a:pt x="3507" y="1661"/>
                </a:lnTo>
                <a:lnTo>
                  <a:pt x="3509" y="1660"/>
                </a:lnTo>
                <a:lnTo>
                  <a:pt x="3514" y="1658"/>
                </a:lnTo>
                <a:lnTo>
                  <a:pt x="3526" y="1656"/>
                </a:lnTo>
                <a:lnTo>
                  <a:pt x="3536" y="1651"/>
                </a:lnTo>
                <a:lnTo>
                  <a:pt x="3545" y="1644"/>
                </a:lnTo>
                <a:lnTo>
                  <a:pt x="3552" y="1638"/>
                </a:lnTo>
                <a:lnTo>
                  <a:pt x="3565" y="1622"/>
                </a:lnTo>
                <a:lnTo>
                  <a:pt x="3574" y="1615"/>
                </a:lnTo>
                <a:lnTo>
                  <a:pt x="3582" y="1610"/>
                </a:lnTo>
                <a:lnTo>
                  <a:pt x="3582" y="1604"/>
                </a:lnTo>
                <a:lnTo>
                  <a:pt x="3582" y="1597"/>
                </a:lnTo>
                <a:lnTo>
                  <a:pt x="3582" y="1590"/>
                </a:lnTo>
                <a:lnTo>
                  <a:pt x="3582" y="1583"/>
                </a:lnTo>
                <a:lnTo>
                  <a:pt x="3581" y="1580"/>
                </a:lnTo>
                <a:lnTo>
                  <a:pt x="3579" y="1576"/>
                </a:lnTo>
                <a:lnTo>
                  <a:pt x="3576" y="1575"/>
                </a:lnTo>
                <a:lnTo>
                  <a:pt x="3576" y="1569"/>
                </a:lnTo>
                <a:lnTo>
                  <a:pt x="3577" y="1566"/>
                </a:lnTo>
                <a:lnTo>
                  <a:pt x="3581" y="1561"/>
                </a:lnTo>
                <a:lnTo>
                  <a:pt x="3582" y="1556"/>
                </a:lnTo>
                <a:lnTo>
                  <a:pt x="3582" y="1549"/>
                </a:lnTo>
                <a:lnTo>
                  <a:pt x="3579" y="1549"/>
                </a:lnTo>
                <a:lnTo>
                  <a:pt x="3581" y="1544"/>
                </a:lnTo>
                <a:lnTo>
                  <a:pt x="3579" y="1540"/>
                </a:lnTo>
                <a:lnTo>
                  <a:pt x="3574" y="1534"/>
                </a:lnTo>
                <a:lnTo>
                  <a:pt x="3570" y="1532"/>
                </a:lnTo>
                <a:lnTo>
                  <a:pt x="3569" y="1528"/>
                </a:lnTo>
                <a:lnTo>
                  <a:pt x="3569" y="1523"/>
                </a:lnTo>
                <a:lnTo>
                  <a:pt x="3569" y="1518"/>
                </a:lnTo>
                <a:lnTo>
                  <a:pt x="3569" y="1515"/>
                </a:lnTo>
                <a:lnTo>
                  <a:pt x="3569" y="1510"/>
                </a:lnTo>
                <a:lnTo>
                  <a:pt x="3567" y="1504"/>
                </a:lnTo>
                <a:lnTo>
                  <a:pt x="3562" y="1498"/>
                </a:lnTo>
                <a:lnTo>
                  <a:pt x="3555" y="1493"/>
                </a:lnTo>
                <a:lnTo>
                  <a:pt x="3548" y="1487"/>
                </a:lnTo>
                <a:lnTo>
                  <a:pt x="3548" y="1484"/>
                </a:lnTo>
                <a:lnTo>
                  <a:pt x="3548" y="1453"/>
                </a:lnTo>
                <a:lnTo>
                  <a:pt x="3541" y="1453"/>
                </a:lnTo>
                <a:lnTo>
                  <a:pt x="3535" y="1453"/>
                </a:lnTo>
                <a:lnTo>
                  <a:pt x="3530" y="1455"/>
                </a:lnTo>
                <a:lnTo>
                  <a:pt x="3528" y="1460"/>
                </a:lnTo>
                <a:lnTo>
                  <a:pt x="3526" y="1465"/>
                </a:lnTo>
                <a:lnTo>
                  <a:pt x="3524" y="1467"/>
                </a:lnTo>
                <a:lnTo>
                  <a:pt x="3521" y="1467"/>
                </a:lnTo>
                <a:lnTo>
                  <a:pt x="3521" y="1477"/>
                </a:lnTo>
                <a:lnTo>
                  <a:pt x="3521" y="1487"/>
                </a:lnTo>
                <a:lnTo>
                  <a:pt x="3524" y="1494"/>
                </a:lnTo>
                <a:lnTo>
                  <a:pt x="3526" y="1503"/>
                </a:lnTo>
                <a:lnTo>
                  <a:pt x="3533" y="1516"/>
                </a:lnTo>
                <a:lnTo>
                  <a:pt x="3535" y="1525"/>
                </a:lnTo>
                <a:lnTo>
                  <a:pt x="3535" y="1535"/>
                </a:lnTo>
                <a:lnTo>
                  <a:pt x="3531" y="1537"/>
                </a:lnTo>
                <a:lnTo>
                  <a:pt x="3528" y="1539"/>
                </a:lnTo>
                <a:lnTo>
                  <a:pt x="3524" y="1542"/>
                </a:lnTo>
                <a:lnTo>
                  <a:pt x="3521" y="1542"/>
                </a:lnTo>
                <a:lnTo>
                  <a:pt x="3516" y="1534"/>
                </a:lnTo>
                <a:lnTo>
                  <a:pt x="3512" y="1530"/>
                </a:lnTo>
                <a:lnTo>
                  <a:pt x="3507" y="1528"/>
                </a:lnTo>
                <a:lnTo>
                  <a:pt x="3507" y="1556"/>
                </a:lnTo>
                <a:lnTo>
                  <a:pt x="3497" y="1554"/>
                </a:lnTo>
                <a:lnTo>
                  <a:pt x="3490" y="1556"/>
                </a:lnTo>
                <a:lnTo>
                  <a:pt x="3485" y="1559"/>
                </a:lnTo>
                <a:lnTo>
                  <a:pt x="3482" y="1564"/>
                </a:lnTo>
                <a:lnTo>
                  <a:pt x="3477" y="1576"/>
                </a:lnTo>
                <a:lnTo>
                  <a:pt x="3472" y="1581"/>
                </a:lnTo>
                <a:lnTo>
                  <a:pt x="3466" y="1583"/>
                </a:lnTo>
                <a:lnTo>
                  <a:pt x="3466" y="1576"/>
                </a:lnTo>
                <a:lnTo>
                  <a:pt x="3468" y="1568"/>
                </a:lnTo>
                <a:lnTo>
                  <a:pt x="3472" y="1554"/>
                </a:lnTo>
                <a:lnTo>
                  <a:pt x="3473" y="1547"/>
                </a:lnTo>
                <a:lnTo>
                  <a:pt x="3472" y="1542"/>
                </a:lnTo>
                <a:lnTo>
                  <a:pt x="3466" y="1539"/>
                </a:lnTo>
                <a:lnTo>
                  <a:pt x="3460" y="1535"/>
                </a:lnTo>
                <a:lnTo>
                  <a:pt x="3454" y="1544"/>
                </a:lnTo>
                <a:lnTo>
                  <a:pt x="3453" y="1549"/>
                </a:lnTo>
                <a:lnTo>
                  <a:pt x="3453" y="1556"/>
                </a:lnTo>
                <a:lnTo>
                  <a:pt x="3456" y="1557"/>
                </a:lnTo>
                <a:lnTo>
                  <a:pt x="3456" y="1559"/>
                </a:lnTo>
                <a:lnTo>
                  <a:pt x="3456" y="1563"/>
                </a:lnTo>
                <a:lnTo>
                  <a:pt x="3453" y="1563"/>
                </a:lnTo>
                <a:lnTo>
                  <a:pt x="3448" y="1563"/>
                </a:lnTo>
                <a:lnTo>
                  <a:pt x="3446" y="1559"/>
                </a:lnTo>
                <a:lnTo>
                  <a:pt x="3446" y="1549"/>
                </a:lnTo>
                <a:lnTo>
                  <a:pt x="3444" y="1545"/>
                </a:lnTo>
                <a:lnTo>
                  <a:pt x="3443" y="1542"/>
                </a:lnTo>
                <a:lnTo>
                  <a:pt x="3439" y="1540"/>
                </a:lnTo>
                <a:lnTo>
                  <a:pt x="3432" y="1542"/>
                </a:lnTo>
                <a:lnTo>
                  <a:pt x="3429" y="1549"/>
                </a:lnTo>
                <a:lnTo>
                  <a:pt x="3425" y="1556"/>
                </a:lnTo>
                <a:lnTo>
                  <a:pt x="3425" y="1566"/>
                </a:lnTo>
                <a:lnTo>
                  <a:pt x="3425" y="1576"/>
                </a:lnTo>
                <a:lnTo>
                  <a:pt x="3429" y="1578"/>
                </a:lnTo>
                <a:lnTo>
                  <a:pt x="3429" y="1580"/>
                </a:lnTo>
                <a:lnTo>
                  <a:pt x="3429" y="1581"/>
                </a:lnTo>
                <a:lnTo>
                  <a:pt x="3425" y="1583"/>
                </a:lnTo>
                <a:lnTo>
                  <a:pt x="3424" y="1588"/>
                </a:lnTo>
                <a:lnTo>
                  <a:pt x="3422" y="1590"/>
                </a:lnTo>
                <a:lnTo>
                  <a:pt x="3417" y="1595"/>
                </a:lnTo>
                <a:lnTo>
                  <a:pt x="3414" y="1597"/>
                </a:lnTo>
                <a:lnTo>
                  <a:pt x="3412" y="1600"/>
                </a:lnTo>
                <a:lnTo>
                  <a:pt x="3410" y="1605"/>
                </a:lnTo>
                <a:lnTo>
                  <a:pt x="3412" y="1610"/>
                </a:lnTo>
                <a:lnTo>
                  <a:pt x="3414" y="1612"/>
                </a:lnTo>
                <a:lnTo>
                  <a:pt x="3415" y="1614"/>
                </a:lnTo>
                <a:lnTo>
                  <a:pt x="3419" y="1617"/>
                </a:lnTo>
                <a:lnTo>
                  <a:pt x="3420" y="1622"/>
                </a:lnTo>
                <a:lnTo>
                  <a:pt x="3422" y="1624"/>
                </a:lnTo>
                <a:lnTo>
                  <a:pt x="3425" y="1624"/>
                </a:lnTo>
                <a:close/>
                <a:moveTo>
                  <a:pt x="3139" y="2579"/>
                </a:moveTo>
                <a:lnTo>
                  <a:pt x="3139" y="2583"/>
                </a:lnTo>
                <a:lnTo>
                  <a:pt x="3142" y="2584"/>
                </a:lnTo>
                <a:lnTo>
                  <a:pt x="3149" y="2586"/>
                </a:lnTo>
                <a:lnTo>
                  <a:pt x="3156" y="2584"/>
                </a:lnTo>
                <a:lnTo>
                  <a:pt x="3158" y="2583"/>
                </a:lnTo>
                <a:lnTo>
                  <a:pt x="3159" y="2579"/>
                </a:lnTo>
                <a:lnTo>
                  <a:pt x="3156" y="2577"/>
                </a:lnTo>
                <a:lnTo>
                  <a:pt x="3152" y="2576"/>
                </a:lnTo>
                <a:lnTo>
                  <a:pt x="3151" y="2567"/>
                </a:lnTo>
                <a:lnTo>
                  <a:pt x="3149" y="2564"/>
                </a:lnTo>
                <a:lnTo>
                  <a:pt x="3147" y="2560"/>
                </a:lnTo>
                <a:lnTo>
                  <a:pt x="3144" y="2559"/>
                </a:lnTo>
                <a:lnTo>
                  <a:pt x="3139" y="2559"/>
                </a:lnTo>
                <a:lnTo>
                  <a:pt x="3139" y="2579"/>
                </a:lnTo>
                <a:close/>
                <a:moveTo>
                  <a:pt x="3009" y="2586"/>
                </a:moveTo>
                <a:lnTo>
                  <a:pt x="3011" y="2591"/>
                </a:lnTo>
                <a:lnTo>
                  <a:pt x="3013" y="2593"/>
                </a:lnTo>
                <a:lnTo>
                  <a:pt x="3016" y="2593"/>
                </a:lnTo>
                <a:lnTo>
                  <a:pt x="3016" y="2572"/>
                </a:lnTo>
                <a:lnTo>
                  <a:pt x="3011" y="2571"/>
                </a:lnTo>
                <a:lnTo>
                  <a:pt x="3009" y="2569"/>
                </a:lnTo>
                <a:lnTo>
                  <a:pt x="3009" y="2566"/>
                </a:lnTo>
                <a:lnTo>
                  <a:pt x="3006" y="2564"/>
                </a:lnTo>
                <a:lnTo>
                  <a:pt x="3002" y="2566"/>
                </a:lnTo>
                <a:lnTo>
                  <a:pt x="2999" y="2567"/>
                </a:lnTo>
                <a:lnTo>
                  <a:pt x="2997" y="2571"/>
                </a:lnTo>
                <a:lnTo>
                  <a:pt x="2994" y="2579"/>
                </a:lnTo>
                <a:lnTo>
                  <a:pt x="2994" y="2584"/>
                </a:lnTo>
                <a:lnTo>
                  <a:pt x="2996" y="2586"/>
                </a:lnTo>
                <a:lnTo>
                  <a:pt x="2999" y="2586"/>
                </a:lnTo>
                <a:lnTo>
                  <a:pt x="3002" y="2586"/>
                </a:lnTo>
                <a:lnTo>
                  <a:pt x="3006" y="2586"/>
                </a:lnTo>
                <a:lnTo>
                  <a:pt x="3009" y="2586"/>
                </a:lnTo>
                <a:close/>
                <a:moveTo>
                  <a:pt x="3023" y="2975"/>
                </a:moveTo>
                <a:lnTo>
                  <a:pt x="3023" y="2968"/>
                </a:lnTo>
                <a:lnTo>
                  <a:pt x="3023" y="2961"/>
                </a:lnTo>
                <a:lnTo>
                  <a:pt x="3016" y="2961"/>
                </a:lnTo>
                <a:lnTo>
                  <a:pt x="3011" y="2963"/>
                </a:lnTo>
                <a:lnTo>
                  <a:pt x="3008" y="2965"/>
                </a:lnTo>
                <a:lnTo>
                  <a:pt x="3006" y="2968"/>
                </a:lnTo>
                <a:lnTo>
                  <a:pt x="3002" y="2971"/>
                </a:lnTo>
                <a:lnTo>
                  <a:pt x="3002" y="2977"/>
                </a:lnTo>
                <a:lnTo>
                  <a:pt x="3002" y="2989"/>
                </a:lnTo>
                <a:lnTo>
                  <a:pt x="3008" y="2989"/>
                </a:lnTo>
                <a:lnTo>
                  <a:pt x="3011" y="2987"/>
                </a:lnTo>
                <a:lnTo>
                  <a:pt x="3014" y="2985"/>
                </a:lnTo>
                <a:lnTo>
                  <a:pt x="3016" y="2982"/>
                </a:lnTo>
                <a:lnTo>
                  <a:pt x="3018" y="2977"/>
                </a:lnTo>
                <a:lnTo>
                  <a:pt x="3019" y="2975"/>
                </a:lnTo>
                <a:lnTo>
                  <a:pt x="3023" y="2975"/>
                </a:lnTo>
                <a:close/>
                <a:moveTo>
                  <a:pt x="2886" y="3221"/>
                </a:moveTo>
                <a:lnTo>
                  <a:pt x="2881" y="3222"/>
                </a:lnTo>
                <a:lnTo>
                  <a:pt x="2880" y="3224"/>
                </a:lnTo>
                <a:lnTo>
                  <a:pt x="2880" y="3227"/>
                </a:lnTo>
                <a:lnTo>
                  <a:pt x="2890" y="3229"/>
                </a:lnTo>
                <a:lnTo>
                  <a:pt x="2897" y="3227"/>
                </a:lnTo>
                <a:lnTo>
                  <a:pt x="2902" y="3224"/>
                </a:lnTo>
                <a:lnTo>
                  <a:pt x="2905" y="3219"/>
                </a:lnTo>
                <a:lnTo>
                  <a:pt x="2907" y="3212"/>
                </a:lnTo>
                <a:lnTo>
                  <a:pt x="2907" y="3204"/>
                </a:lnTo>
                <a:lnTo>
                  <a:pt x="2907" y="3187"/>
                </a:lnTo>
                <a:lnTo>
                  <a:pt x="2900" y="3187"/>
                </a:lnTo>
                <a:lnTo>
                  <a:pt x="2895" y="3185"/>
                </a:lnTo>
                <a:lnTo>
                  <a:pt x="2886" y="3180"/>
                </a:lnTo>
                <a:lnTo>
                  <a:pt x="2883" y="3190"/>
                </a:lnTo>
                <a:lnTo>
                  <a:pt x="2876" y="3199"/>
                </a:lnTo>
                <a:lnTo>
                  <a:pt x="2871" y="3205"/>
                </a:lnTo>
                <a:lnTo>
                  <a:pt x="2866" y="3214"/>
                </a:lnTo>
                <a:lnTo>
                  <a:pt x="2878" y="3216"/>
                </a:lnTo>
                <a:lnTo>
                  <a:pt x="2883" y="3217"/>
                </a:lnTo>
                <a:lnTo>
                  <a:pt x="2885" y="3219"/>
                </a:lnTo>
                <a:lnTo>
                  <a:pt x="2886" y="3221"/>
                </a:lnTo>
                <a:close/>
                <a:moveTo>
                  <a:pt x="2955" y="2982"/>
                </a:moveTo>
                <a:lnTo>
                  <a:pt x="2956" y="2985"/>
                </a:lnTo>
                <a:lnTo>
                  <a:pt x="2956" y="2990"/>
                </a:lnTo>
                <a:lnTo>
                  <a:pt x="2956" y="2995"/>
                </a:lnTo>
                <a:lnTo>
                  <a:pt x="2958" y="2995"/>
                </a:lnTo>
                <a:lnTo>
                  <a:pt x="2961" y="2995"/>
                </a:lnTo>
                <a:lnTo>
                  <a:pt x="2963" y="2989"/>
                </a:lnTo>
                <a:lnTo>
                  <a:pt x="2968" y="2985"/>
                </a:lnTo>
                <a:lnTo>
                  <a:pt x="2977" y="2977"/>
                </a:lnTo>
                <a:lnTo>
                  <a:pt x="2982" y="2973"/>
                </a:lnTo>
                <a:lnTo>
                  <a:pt x="2985" y="2968"/>
                </a:lnTo>
                <a:lnTo>
                  <a:pt x="2989" y="2963"/>
                </a:lnTo>
                <a:lnTo>
                  <a:pt x="2989" y="2954"/>
                </a:lnTo>
                <a:lnTo>
                  <a:pt x="2996" y="2954"/>
                </a:lnTo>
                <a:lnTo>
                  <a:pt x="2999" y="2951"/>
                </a:lnTo>
                <a:lnTo>
                  <a:pt x="3001" y="2948"/>
                </a:lnTo>
                <a:lnTo>
                  <a:pt x="3002" y="2941"/>
                </a:lnTo>
                <a:lnTo>
                  <a:pt x="2992" y="2939"/>
                </a:lnTo>
                <a:lnTo>
                  <a:pt x="2984" y="2936"/>
                </a:lnTo>
                <a:lnTo>
                  <a:pt x="2979" y="2934"/>
                </a:lnTo>
                <a:lnTo>
                  <a:pt x="2977" y="2931"/>
                </a:lnTo>
                <a:lnTo>
                  <a:pt x="2975" y="2927"/>
                </a:lnTo>
                <a:lnTo>
                  <a:pt x="2975" y="2920"/>
                </a:lnTo>
                <a:lnTo>
                  <a:pt x="2967" y="2922"/>
                </a:lnTo>
                <a:lnTo>
                  <a:pt x="2958" y="2924"/>
                </a:lnTo>
                <a:lnTo>
                  <a:pt x="2951" y="2929"/>
                </a:lnTo>
                <a:lnTo>
                  <a:pt x="2948" y="2934"/>
                </a:lnTo>
                <a:lnTo>
                  <a:pt x="2946" y="2939"/>
                </a:lnTo>
                <a:lnTo>
                  <a:pt x="2944" y="2941"/>
                </a:lnTo>
                <a:lnTo>
                  <a:pt x="2941" y="2941"/>
                </a:lnTo>
                <a:lnTo>
                  <a:pt x="2938" y="2944"/>
                </a:lnTo>
                <a:lnTo>
                  <a:pt x="2936" y="2949"/>
                </a:lnTo>
                <a:lnTo>
                  <a:pt x="2934" y="2961"/>
                </a:lnTo>
                <a:lnTo>
                  <a:pt x="2932" y="2973"/>
                </a:lnTo>
                <a:lnTo>
                  <a:pt x="2931" y="2978"/>
                </a:lnTo>
                <a:lnTo>
                  <a:pt x="2927" y="2982"/>
                </a:lnTo>
                <a:lnTo>
                  <a:pt x="2934" y="2982"/>
                </a:lnTo>
                <a:lnTo>
                  <a:pt x="2941" y="2982"/>
                </a:lnTo>
                <a:lnTo>
                  <a:pt x="2948" y="2980"/>
                </a:lnTo>
                <a:lnTo>
                  <a:pt x="2951" y="2980"/>
                </a:lnTo>
                <a:lnTo>
                  <a:pt x="2955" y="2982"/>
                </a:lnTo>
                <a:close/>
                <a:moveTo>
                  <a:pt x="2996" y="3057"/>
                </a:moveTo>
                <a:lnTo>
                  <a:pt x="2994" y="3062"/>
                </a:lnTo>
                <a:lnTo>
                  <a:pt x="2992" y="3064"/>
                </a:lnTo>
                <a:lnTo>
                  <a:pt x="2989" y="3064"/>
                </a:lnTo>
                <a:lnTo>
                  <a:pt x="2989" y="3070"/>
                </a:lnTo>
                <a:lnTo>
                  <a:pt x="2996" y="3070"/>
                </a:lnTo>
                <a:lnTo>
                  <a:pt x="3001" y="3069"/>
                </a:lnTo>
                <a:lnTo>
                  <a:pt x="3006" y="3065"/>
                </a:lnTo>
                <a:lnTo>
                  <a:pt x="3009" y="3060"/>
                </a:lnTo>
                <a:lnTo>
                  <a:pt x="3013" y="3048"/>
                </a:lnTo>
                <a:lnTo>
                  <a:pt x="3016" y="3036"/>
                </a:lnTo>
                <a:lnTo>
                  <a:pt x="3011" y="3036"/>
                </a:lnTo>
                <a:lnTo>
                  <a:pt x="3006" y="3036"/>
                </a:lnTo>
                <a:lnTo>
                  <a:pt x="3004" y="3040"/>
                </a:lnTo>
                <a:lnTo>
                  <a:pt x="3001" y="3043"/>
                </a:lnTo>
                <a:lnTo>
                  <a:pt x="2999" y="3050"/>
                </a:lnTo>
                <a:lnTo>
                  <a:pt x="2997" y="3053"/>
                </a:lnTo>
                <a:lnTo>
                  <a:pt x="2996" y="3057"/>
                </a:lnTo>
                <a:close/>
                <a:moveTo>
                  <a:pt x="3023" y="2136"/>
                </a:moveTo>
                <a:lnTo>
                  <a:pt x="3025" y="2132"/>
                </a:lnTo>
                <a:lnTo>
                  <a:pt x="3028" y="2129"/>
                </a:lnTo>
                <a:lnTo>
                  <a:pt x="3038" y="2127"/>
                </a:lnTo>
                <a:lnTo>
                  <a:pt x="3043" y="2127"/>
                </a:lnTo>
                <a:lnTo>
                  <a:pt x="3047" y="2124"/>
                </a:lnTo>
                <a:lnTo>
                  <a:pt x="3050" y="2120"/>
                </a:lnTo>
                <a:lnTo>
                  <a:pt x="3050" y="2115"/>
                </a:lnTo>
                <a:lnTo>
                  <a:pt x="3038" y="2112"/>
                </a:lnTo>
                <a:lnTo>
                  <a:pt x="3025" y="2108"/>
                </a:lnTo>
                <a:lnTo>
                  <a:pt x="3019" y="2110"/>
                </a:lnTo>
                <a:lnTo>
                  <a:pt x="3014" y="2112"/>
                </a:lnTo>
                <a:lnTo>
                  <a:pt x="3011" y="2115"/>
                </a:lnTo>
                <a:lnTo>
                  <a:pt x="3009" y="2122"/>
                </a:lnTo>
                <a:lnTo>
                  <a:pt x="3013" y="2122"/>
                </a:lnTo>
                <a:lnTo>
                  <a:pt x="3014" y="2124"/>
                </a:lnTo>
                <a:lnTo>
                  <a:pt x="3016" y="2129"/>
                </a:lnTo>
                <a:lnTo>
                  <a:pt x="3019" y="2132"/>
                </a:lnTo>
                <a:lnTo>
                  <a:pt x="3021" y="2134"/>
                </a:lnTo>
                <a:lnTo>
                  <a:pt x="3023" y="2136"/>
                </a:lnTo>
                <a:close/>
                <a:moveTo>
                  <a:pt x="3057" y="2661"/>
                </a:moveTo>
                <a:lnTo>
                  <a:pt x="3060" y="2654"/>
                </a:lnTo>
                <a:lnTo>
                  <a:pt x="3064" y="2644"/>
                </a:lnTo>
                <a:lnTo>
                  <a:pt x="3064" y="2639"/>
                </a:lnTo>
                <a:lnTo>
                  <a:pt x="3062" y="2636"/>
                </a:lnTo>
                <a:lnTo>
                  <a:pt x="3057" y="2634"/>
                </a:lnTo>
                <a:lnTo>
                  <a:pt x="3050" y="2634"/>
                </a:lnTo>
                <a:lnTo>
                  <a:pt x="3050" y="2651"/>
                </a:lnTo>
                <a:lnTo>
                  <a:pt x="3052" y="2658"/>
                </a:lnTo>
                <a:lnTo>
                  <a:pt x="3054" y="2659"/>
                </a:lnTo>
                <a:lnTo>
                  <a:pt x="3057" y="2661"/>
                </a:lnTo>
                <a:close/>
                <a:moveTo>
                  <a:pt x="3084" y="2545"/>
                </a:moveTo>
                <a:lnTo>
                  <a:pt x="3071" y="2545"/>
                </a:lnTo>
                <a:lnTo>
                  <a:pt x="3060" y="2545"/>
                </a:lnTo>
                <a:lnTo>
                  <a:pt x="3057" y="2547"/>
                </a:lnTo>
                <a:lnTo>
                  <a:pt x="3059" y="2550"/>
                </a:lnTo>
                <a:lnTo>
                  <a:pt x="3064" y="2552"/>
                </a:lnTo>
                <a:lnTo>
                  <a:pt x="3071" y="2554"/>
                </a:lnTo>
                <a:lnTo>
                  <a:pt x="3077" y="2554"/>
                </a:lnTo>
                <a:lnTo>
                  <a:pt x="3083" y="2550"/>
                </a:lnTo>
                <a:lnTo>
                  <a:pt x="3084" y="2548"/>
                </a:lnTo>
                <a:lnTo>
                  <a:pt x="3084" y="2545"/>
                </a:lnTo>
                <a:close/>
                <a:moveTo>
                  <a:pt x="3050" y="2920"/>
                </a:moveTo>
                <a:lnTo>
                  <a:pt x="3057" y="2922"/>
                </a:lnTo>
                <a:lnTo>
                  <a:pt x="3062" y="2920"/>
                </a:lnTo>
                <a:lnTo>
                  <a:pt x="3067" y="2919"/>
                </a:lnTo>
                <a:lnTo>
                  <a:pt x="3071" y="2917"/>
                </a:lnTo>
                <a:lnTo>
                  <a:pt x="3076" y="2910"/>
                </a:lnTo>
                <a:lnTo>
                  <a:pt x="3079" y="2908"/>
                </a:lnTo>
                <a:lnTo>
                  <a:pt x="3084" y="2907"/>
                </a:lnTo>
                <a:lnTo>
                  <a:pt x="3086" y="2902"/>
                </a:lnTo>
                <a:lnTo>
                  <a:pt x="3089" y="2895"/>
                </a:lnTo>
                <a:lnTo>
                  <a:pt x="3089" y="2893"/>
                </a:lnTo>
                <a:lnTo>
                  <a:pt x="3089" y="2890"/>
                </a:lnTo>
                <a:lnTo>
                  <a:pt x="3088" y="2888"/>
                </a:lnTo>
                <a:lnTo>
                  <a:pt x="3084" y="2886"/>
                </a:lnTo>
                <a:lnTo>
                  <a:pt x="3083" y="2893"/>
                </a:lnTo>
                <a:lnTo>
                  <a:pt x="3077" y="2898"/>
                </a:lnTo>
                <a:lnTo>
                  <a:pt x="3074" y="2902"/>
                </a:lnTo>
                <a:lnTo>
                  <a:pt x="3067" y="2903"/>
                </a:lnTo>
                <a:lnTo>
                  <a:pt x="3057" y="2910"/>
                </a:lnTo>
                <a:lnTo>
                  <a:pt x="3054" y="2915"/>
                </a:lnTo>
                <a:lnTo>
                  <a:pt x="3050" y="2920"/>
                </a:lnTo>
                <a:close/>
                <a:moveTo>
                  <a:pt x="3125" y="2641"/>
                </a:moveTo>
                <a:lnTo>
                  <a:pt x="3112" y="2641"/>
                </a:lnTo>
                <a:lnTo>
                  <a:pt x="3112" y="2644"/>
                </a:lnTo>
                <a:lnTo>
                  <a:pt x="3110" y="2646"/>
                </a:lnTo>
                <a:lnTo>
                  <a:pt x="3105" y="2648"/>
                </a:lnTo>
                <a:lnTo>
                  <a:pt x="3096" y="2653"/>
                </a:lnTo>
                <a:lnTo>
                  <a:pt x="3093" y="2656"/>
                </a:lnTo>
                <a:lnTo>
                  <a:pt x="3091" y="2661"/>
                </a:lnTo>
                <a:lnTo>
                  <a:pt x="3091" y="2668"/>
                </a:lnTo>
                <a:lnTo>
                  <a:pt x="3103" y="2665"/>
                </a:lnTo>
                <a:lnTo>
                  <a:pt x="3115" y="2661"/>
                </a:lnTo>
                <a:lnTo>
                  <a:pt x="3118" y="2658"/>
                </a:lnTo>
                <a:lnTo>
                  <a:pt x="3122" y="2654"/>
                </a:lnTo>
                <a:lnTo>
                  <a:pt x="3125" y="2648"/>
                </a:lnTo>
                <a:lnTo>
                  <a:pt x="3125" y="2641"/>
                </a:lnTo>
                <a:close/>
                <a:moveTo>
                  <a:pt x="3118" y="2538"/>
                </a:moveTo>
                <a:lnTo>
                  <a:pt x="3105" y="2538"/>
                </a:lnTo>
                <a:lnTo>
                  <a:pt x="3100" y="2540"/>
                </a:lnTo>
                <a:lnTo>
                  <a:pt x="3098" y="2542"/>
                </a:lnTo>
                <a:lnTo>
                  <a:pt x="3098" y="2545"/>
                </a:lnTo>
                <a:lnTo>
                  <a:pt x="3110" y="2545"/>
                </a:lnTo>
                <a:lnTo>
                  <a:pt x="3115" y="2543"/>
                </a:lnTo>
                <a:lnTo>
                  <a:pt x="3117" y="2542"/>
                </a:lnTo>
                <a:lnTo>
                  <a:pt x="3118" y="2538"/>
                </a:lnTo>
                <a:close/>
                <a:moveTo>
                  <a:pt x="3113" y="2571"/>
                </a:moveTo>
                <a:lnTo>
                  <a:pt x="3115" y="2566"/>
                </a:lnTo>
                <a:lnTo>
                  <a:pt x="3118" y="2560"/>
                </a:lnTo>
                <a:lnTo>
                  <a:pt x="3122" y="2555"/>
                </a:lnTo>
                <a:lnTo>
                  <a:pt x="3122" y="2554"/>
                </a:lnTo>
                <a:lnTo>
                  <a:pt x="3120" y="2550"/>
                </a:lnTo>
                <a:lnTo>
                  <a:pt x="3105" y="2552"/>
                </a:lnTo>
                <a:lnTo>
                  <a:pt x="3105" y="2555"/>
                </a:lnTo>
                <a:lnTo>
                  <a:pt x="3106" y="2559"/>
                </a:lnTo>
                <a:lnTo>
                  <a:pt x="3108" y="2562"/>
                </a:lnTo>
                <a:lnTo>
                  <a:pt x="3106" y="2569"/>
                </a:lnTo>
                <a:lnTo>
                  <a:pt x="3106" y="2572"/>
                </a:lnTo>
                <a:lnTo>
                  <a:pt x="3110" y="2572"/>
                </a:lnTo>
                <a:lnTo>
                  <a:pt x="3113" y="2571"/>
                </a:lnTo>
                <a:close/>
                <a:moveTo>
                  <a:pt x="3139" y="2067"/>
                </a:moveTo>
                <a:lnTo>
                  <a:pt x="3139" y="2040"/>
                </a:lnTo>
                <a:lnTo>
                  <a:pt x="3130" y="2042"/>
                </a:lnTo>
                <a:lnTo>
                  <a:pt x="3125" y="2044"/>
                </a:lnTo>
                <a:lnTo>
                  <a:pt x="3120" y="2047"/>
                </a:lnTo>
                <a:lnTo>
                  <a:pt x="3112" y="2047"/>
                </a:lnTo>
                <a:lnTo>
                  <a:pt x="3110" y="2050"/>
                </a:lnTo>
                <a:lnTo>
                  <a:pt x="3106" y="2052"/>
                </a:lnTo>
                <a:lnTo>
                  <a:pt x="3098" y="2054"/>
                </a:lnTo>
                <a:lnTo>
                  <a:pt x="3098" y="2067"/>
                </a:lnTo>
                <a:lnTo>
                  <a:pt x="3106" y="2073"/>
                </a:lnTo>
                <a:lnTo>
                  <a:pt x="3112" y="2074"/>
                </a:lnTo>
                <a:lnTo>
                  <a:pt x="3118" y="2074"/>
                </a:lnTo>
                <a:lnTo>
                  <a:pt x="3120" y="2069"/>
                </a:lnTo>
                <a:lnTo>
                  <a:pt x="3125" y="2067"/>
                </a:lnTo>
                <a:lnTo>
                  <a:pt x="3132" y="2067"/>
                </a:lnTo>
                <a:lnTo>
                  <a:pt x="3139" y="2067"/>
                </a:lnTo>
                <a:close/>
                <a:moveTo>
                  <a:pt x="3917" y="1412"/>
                </a:moveTo>
                <a:lnTo>
                  <a:pt x="3896" y="1412"/>
                </a:lnTo>
                <a:lnTo>
                  <a:pt x="3896" y="1417"/>
                </a:lnTo>
                <a:lnTo>
                  <a:pt x="3896" y="1424"/>
                </a:lnTo>
                <a:lnTo>
                  <a:pt x="3895" y="1436"/>
                </a:lnTo>
                <a:lnTo>
                  <a:pt x="3895" y="1443"/>
                </a:lnTo>
                <a:lnTo>
                  <a:pt x="3896" y="1448"/>
                </a:lnTo>
                <a:lnTo>
                  <a:pt x="3898" y="1452"/>
                </a:lnTo>
                <a:lnTo>
                  <a:pt x="3903" y="1453"/>
                </a:lnTo>
                <a:lnTo>
                  <a:pt x="3908" y="1445"/>
                </a:lnTo>
                <a:lnTo>
                  <a:pt x="3913" y="1438"/>
                </a:lnTo>
                <a:lnTo>
                  <a:pt x="3917" y="1433"/>
                </a:lnTo>
                <a:lnTo>
                  <a:pt x="3919" y="1428"/>
                </a:lnTo>
                <a:lnTo>
                  <a:pt x="3919" y="1421"/>
                </a:lnTo>
                <a:lnTo>
                  <a:pt x="3917" y="1412"/>
                </a:lnTo>
                <a:close/>
                <a:moveTo>
                  <a:pt x="3084" y="2716"/>
                </a:moveTo>
                <a:lnTo>
                  <a:pt x="3081" y="2717"/>
                </a:lnTo>
                <a:lnTo>
                  <a:pt x="3079" y="2721"/>
                </a:lnTo>
                <a:lnTo>
                  <a:pt x="3077" y="2729"/>
                </a:lnTo>
                <a:lnTo>
                  <a:pt x="3072" y="2731"/>
                </a:lnTo>
                <a:lnTo>
                  <a:pt x="3071" y="2733"/>
                </a:lnTo>
                <a:lnTo>
                  <a:pt x="3071" y="2736"/>
                </a:lnTo>
                <a:lnTo>
                  <a:pt x="3077" y="2736"/>
                </a:lnTo>
                <a:lnTo>
                  <a:pt x="3083" y="2738"/>
                </a:lnTo>
                <a:lnTo>
                  <a:pt x="3084" y="2740"/>
                </a:lnTo>
                <a:lnTo>
                  <a:pt x="3084" y="2743"/>
                </a:lnTo>
                <a:lnTo>
                  <a:pt x="3084" y="2750"/>
                </a:lnTo>
                <a:lnTo>
                  <a:pt x="3077" y="2748"/>
                </a:lnTo>
                <a:lnTo>
                  <a:pt x="3072" y="2750"/>
                </a:lnTo>
                <a:lnTo>
                  <a:pt x="3069" y="2753"/>
                </a:lnTo>
                <a:lnTo>
                  <a:pt x="3067" y="2757"/>
                </a:lnTo>
                <a:lnTo>
                  <a:pt x="3064" y="2765"/>
                </a:lnTo>
                <a:lnTo>
                  <a:pt x="3060" y="2769"/>
                </a:lnTo>
                <a:lnTo>
                  <a:pt x="3057" y="2770"/>
                </a:lnTo>
                <a:lnTo>
                  <a:pt x="3055" y="2775"/>
                </a:lnTo>
                <a:lnTo>
                  <a:pt x="3054" y="2777"/>
                </a:lnTo>
                <a:lnTo>
                  <a:pt x="3048" y="2782"/>
                </a:lnTo>
                <a:lnTo>
                  <a:pt x="3045" y="2784"/>
                </a:lnTo>
                <a:lnTo>
                  <a:pt x="3043" y="2787"/>
                </a:lnTo>
                <a:lnTo>
                  <a:pt x="3042" y="2792"/>
                </a:lnTo>
                <a:lnTo>
                  <a:pt x="3043" y="2798"/>
                </a:lnTo>
                <a:lnTo>
                  <a:pt x="3057" y="2798"/>
                </a:lnTo>
                <a:lnTo>
                  <a:pt x="3059" y="2794"/>
                </a:lnTo>
                <a:lnTo>
                  <a:pt x="3060" y="2792"/>
                </a:lnTo>
                <a:lnTo>
                  <a:pt x="3067" y="2791"/>
                </a:lnTo>
                <a:lnTo>
                  <a:pt x="3084" y="2791"/>
                </a:lnTo>
                <a:lnTo>
                  <a:pt x="3088" y="2784"/>
                </a:lnTo>
                <a:lnTo>
                  <a:pt x="3093" y="2779"/>
                </a:lnTo>
                <a:lnTo>
                  <a:pt x="3098" y="2774"/>
                </a:lnTo>
                <a:lnTo>
                  <a:pt x="3105" y="2770"/>
                </a:lnTo>
                <a:lnTo>
                  <a:pt x="3105" y="2752"/>
                </a:lnTo>
                <a:lnTo>
                  <a:pt x="3105" y="2733"/>
                </a:lnTo>
                <a:lnTo>
                  <a:pt x="3105" y="2724"/>
                </a:lnTo>
                <a:lnTo>
                  <a:pt x="3103" y="2716"/>
                </a:lnTo>
                <a:lnTo>
                  <a:pt x="3098" y="2711"/>
                </a:lnTo>
                <a:lnTo>
                  <a:pt x="3091" y="2709"/>
                </a:lnTo>
                <a:lnTo>
                  <a:pt x="3091" y="2712"/>
                </a:lnTo>
                <a:lnTo>
                  <a:pt x="3089" y="2714"/>
                </a:lnTo>
                <a:lnTo>
                  <a:pt x="3084" y="2716"/>
                </a:lnTo>
                <a:close/>
                <a:moveTo>
                  <a:pt x="3071" y="2811"/>
                </a:moveTo>
                <a:lnTo>
                  <a:pt x="3071" y="2816"/>
                </a:lnTo>
                <a:lnTo>
                  <a:pt x="3071" y="2821"/>
                </a:lnTo>
                <a:lnTo>
                  <a:pt x="3065" y="2827"/>
                </a:lnTo>
                <a:lnTo>
                  <a:pt x="3062" y="2833"/>
                </a:lnTo>
                <a:lnTo>
                  <a:pt x="3062" y="2838"/>
                </a:lnTo>
                <a:lnTo>
                  <a:pt x="3064" y="2845"/>
                </a:lnTo>
                <a:lnTo>
                  <a:pt x="3059" y="2849"/>
                </a:lnTo>
                <a:lnTo>
                  <a:pt x="3054" y="2852"/>
                </a:lnTo>
                <a:lnTo>
                  <a:pt x="3050" y="2859"/>
                </a:lnTo>
                <a:lnTo>
                  <a:pt x="3050" y="2866"/>
                </a:lnTo>
                <a:lnTo>
                  <a:pt x="3054" y="2866"/>
                </a:lnTo>
                <a:lnTo>
                  <a:pt x="3057" y="2864"/>
                </a:lnTo>
                <a:lnTo>
                  <a:pt x="3064" y="2862"/>
                </a:lnTo>
                <a:lnTo>
                  <a:pt x="3067" y="2861"/>
                </a:lnTo>
                <a:lnTo>
                  <a:pt x="3069" y="2862"/>
                </a:lnTo>
                <a:lnTo>
                  <a:pt x="3071" y="2866"/>
                </a:lnTo>
                <a:lnTo>
                  <a:pt x="3069" y="2869"/>
                </a:lnTo>
                <a:lnTo>
                  <a:pt x="3067" y="2873"/>
                </a:lnTo>
                <a:lnTo>
                  <a:pt x="3060" y="2879"/>
                </a:lnTo>
                <a:lnTo>
                  <a:pt x="3059" y="2883"/>
                </a:lnTo>
                <a:lnTo>
                  <a:pt x="3059" y="2885"/>
                </a:lnTo>
                <a:lnTo>
                  <a:pt x="3062" y="2886"/>
                </a:lnTo>
                <a:lnTo>
                  <a:pt x="3071" y="2886"/>
                </a:lnTo>
                <a:lnTo>
                  <a:pt x="3074" y="2886"/>
                </a:lnTo>
                <a:lnTo>
                  <a:pt x="3076" y="2885"/>
                </a:lnTo>
                <a:lnTo>
                  <a:pt x="3077" y="2879"/>
                </a:lnTo>
                <a:lnTo>
                  <a:pt x="3079" y="2874"/>
                </a:lnTo>
                <a:lnTo>
                  <a:pt x="3081" y="2873"/>
                </a:lnTo>
                <a:lnTo>
                  <a:pt x="3084" y="2873"/>
                </a:lnTo>
                <a:lnTo>
                  <a:pt x="3084" y="2871"/>
                </a:lnTo>
                <a:lnTo>
                  <a:pt x="3086" y="2867"/>
                </a:lnTo>
                <a:lnTo>
                  <a:pt x="3091" y="2866"/>
                </a:lnTo>
                <a:lnTo>
                  <a:pt x="3093" y="2862"/>
                </a:lnTo>
                <a:lnTo>
                  <a:pt x="3096" y="2856"/>
                </a:lnTo>
                <a:lnTo>
                  <a:pt x="3098" y="2849"/>
                </a:lnTo>
                <a:lnTo>
                  <a:pt x="3101" y="2847"/>
                </a:lnTo>
                <a:lnTo>
                  <a:pt x="3105" y="2845"/>
                </a:lnTo>
                <a:lnTo>
                  <a:pt x="3106" y="2842"/>
                </a:lnTo>
                <a:lnTo>
                  <a:pt x="3108" y="2840"/>
                </a:lnTo>
                <a:lnTo>
                  <a:pt x="3110" y="2837"/>
                </a:lnTo>
                <a:lnTo>
                  <a:pt x="3113" y="2833"/>
                </a:lnTo>
                <a:lnTo>
                  <a:pt x="3118" y="2832"/>
                </a:lnTo>
                <a:lnTo>
                  <a:pt x="3123" y="2828"/>
                </a:lnTo>
                <a:lnTo>
                  <a:pt x="3129" y="2825"/>
                </a:lnTo>
                <a:lnTo>
                  <a:pt x="3132" y="2820"/>
                </a:lnTo>
                <a:lnTo>
                  <a:pt x="3139" y="2818"/>
                </a:lnTo>
                <a:lnTo>
                  <a:pt x="3144" y="2818"/>
                </a:lnTo>
                <a:lnTo>
                  <a:pt x="3147" y="2816"/>
                </a:lnTo>
                <a:lnTo>
                  <a:pt x="3151" y="2815"/>
                </a:lnTo>
                <a:lnTo>
                  <a:pt x="3152" y="2811"/>
                </a:lnTo>
                <a:lnTo>
                  <a:pt x="3147" y="2808"/>
                </a:lnTo>
                <a:lnTo>
                  <a:pt x="3142" y="2804"/>
                </a:lnTo>
                <a:lnTo>
                  <a:pt x="3137" y="2799"/>
                </a:lnTo>
                <a:lnTo>
                  <a:pt x="3132" y="2798"/>
                </a:lnTo>
                <a:lnTo>
                  <a:pt x="3130" y="2801"/>
                </a:lnTo>
                <a:lnTo>
                  <a:pt x="3129" y="2803"/>
                </a:lnTo>
                <a:lnTo>
                  <a:pt x="3123" y="2804"/>
                </a:lnTo>
                <a:lnTo>
                  <a:pt x="3112" y="2804"/>
                </a:lnTo>
                <a:lnTo>
                  <a:pt x="3112" y="2791"/>
                </a:lnTo>
                <a:lnTo>
                  <a:pt x="3103" y="2791"/>
                </a:lnTo>
                <a:lnTo>
                  <a:pt x="3098" y="2792"/>
                </a:lnTo>
                <a:lnTo>
                  <a:pt x="3094" y="2796"/>
                </a:lnTo>
                <a:lnTo>
                  <a:pt x="3091" y="2801"/>
                </a:lnTo>
                <a:lnTo>
                  <a:pt x="3088" y="2806"/>
                </a:lnTo>
                <a:lnTo>
                  <a:pt x="3084" y="2810"/>
                </a:lnTo>
                <a:lnTo>
                  <a:pt x="3077" y="2811"/>
                </a:lnTo>
                <a:lnTo>
                  <a:pt x="3071" y="2811"/>
                </a:lnTo>
                <a:close/>
                <a:moveTo>
                  <a:pt x="2572" y="3650"/>
                </a:moveTo>
                <a:lnTo>
                  <a:pt x="2572" y="3644"/>
                </a:lnTo>
                <a:lnTo>
                  <a:pt x="2574" y="3640"/>
                </a:lnTo>
                <a:lnTo>
                  <a:pt x="2578" y="3635"/>
                </a:lnTo>
                <a:lnTo>
                  <a:pt x="2579" y="3630"/>
                </a:lnTo>
                <a:lnTo>
                  <a:pt x="2572" y="3632"/>
                </a:lnTo>
                <a:lnTo>
                  <a:pt x="2567" y="3633"/>
                </a:lnTo>
                <a:lnTo>
                  <a:pt x="2562" y="3635"/>
                </a:lnTo>
                <a:lnTo>
                  <a:pt x="2557" y="3640"/>
                </a:lnTo>
                <a:lnTo>
                  <a:pt x="2552" y="3649"/>
                </a:lnTo>
                <a:lnTo>
                  <a:pt x="2545" y="3657"/>
                </a:lnTo>
                <a:lnTo>
                  <a:pt x="2552" y="3656"/>
                </a:lnTo>
                <a:lnTo>
                  <a:pt x="2559" y="3654"/>
                </a:lnTo>
                <a:lnTo>
                  <a:pt x="2564" y="3650"/>
                </a:lnTo>
                <a:lnTo>
                  <a:pt x="2572" y="3650"/>
                </a:lnTo>
                <a:close/>
                <a:moveTo>
                  <a:pt x="3185" y="2497"/>
                </a:moveTo>
                <a:lnTo>
                  <a:pt x="3185" y="2499"/>
                </a:lnTo>
                <a:lnTo>
                  <a:pt x="3181" y="2504"/>
                </a:lnTo>
                <a:lnTo>
                  <a:pt x="3181" y="2507"/>
                </a:lnTo>
                <a:lnTo>
                  <a:pt x="3183" y="2511"/>
                </a:lnTo>
                <a:lnTo>
                  <a:pt x="3187" y="2511"/>
                </a:lnTo>
                <a:lnTo>
                  <a:pt x="3195" y="2511"/>
                </a:lnTo>
                <a:lnTo>
                  <a:pt x="3202" y="2509"/>
                </a:lnTo>
                <a:lnTo>
                  <a:pt x="3200" y="2506"/>
                </a:lnTo>
                <a:lnTo>
                  <a:pt x="3197" y="2501"/>
                </a:lnTo>
                <a:lnTo>
                  <a:pt x="3192" y="2497"/>
                </a:lnTo>
                <a:lnTo>
                  <a:pt x="3185" y="2497"/>
                </a:lnTo>
                <a:close/>
                <a:moveTo>
                  <a:pt x="4790" y="669"/>
                </a:moveTo>
                <a:lnTo>
                  <a:pt x="4790" y="641"/>
                </a:lnTo>
                <a:lnTo>
                  <a:pt x="4782" y="641"/>
                </a:lnTo>
                <a:lnTo>
                  <a:pt x="4776" y="638"/>
                </a:lnTo>
                <a:lnTo>
                  <a:pt x="4770" y="636"/>
                </a:lnTo>
                <a:lnTo>
                  <a:pt x="4763" y="635"/>
                </a:lnTo>
                <a:lnTo>
                  <a:pt x="4761" y="643"/>
                </a:lnTo>
                <a:lnTo>
                  <a:pt x="4763" y="650"/>
                </a:lnTo>
                <a:lnTo>
                  <a:pt x="4766" y="655"/>
                </a:lnTo>
                <a:lnTo>
                  <a:pt x="4770" y="658"/>
                </a:lnTo>
                <a:lnTo>
                  <a:pt x="4780" y="664"/>
                </a:lnTo>
                <a:lnTo>
                  <a:pt x="4790" y="669"/>
                </a:lnTo>
                <a:close/>
                <a:moveTo>
                  <a:pt x="4517" y="798"/>
                </a:moveTo>
                <a:lnTo>
                  <a:pt x="4517" y="808"/>
                </a:lnTo>
                <a:lnTo>
                  <a:pt x="4517" y="819"/>
                </a:lnTo>
                <a:lnTo>
                  <a:pt x="4517" y="824"/>
                </a:lnTo>
                <a:lnTo>
                  <a:pt x="4521" y="826"/>
                </a:lnTo>
                <a:lnTo>
                  <a:pt x="4524" y="827"/>
                </a:lnTo>
                <a:lnTo>
                  <a:pt x="4531" y="826"/>
                </a:lnTo>
                <a:lnTo>
                  <a:pt x="4536" y="824"/>
                </a:lnTo>
                <a:lnTo>
                  <a:pt x="4538" y="819"/>
                </a:lnTo>
                <a:lnTo>
                  <a:pt x="4538" y="812"/>
                </a:lnTo>
                <a:lnTo>
                  <a:pt x="4538" y="805"/>
                </a:lnTo>
                <a:lnTo>
                  <a:pt x="4538" y="798"/>
                </a:lnTo>
                <a:lnTo>
                  <a:pt x="4536" y="793"/>
                </a:lnTo>
                <a:lnTo>
                  <a:pt x="4531" y="785"/>
                </a:lnTo>
                <a:lnTo>
                  <a:pt x="4526" y="783"/>
                </a:lnTo>
                <a:lnTo>
                  <a:pt x="4524" y="781"/>
                </a:lnTo>
                <a:lnTo>
                  <a:pt x="4524" y="778"/>
                </a:lnTo>
                <a:lnTo>
                  <a:pt x="4519" y="776"/>
                </a:lnTo>
                <a:lnTo>
                  <a:pt x="4514" y="774"/>
                </a:lnTo>
                <a:lnTo>
                  <a:pt x="4510" y="771"/>
                </a:lnTo>
                <a:lnTo>
                  <a:pt x="4504" y="771"/>
                </a:lnTo>
                <a:lnTo>
                  <a:pt x="4504" y="781"/>
                </a:lnTo>
                <a:lnTo>
                  <a:pt x="4505" y="790"/>
                </a:lnTo>
                <a:lnTo>
                  <a:pt x="4510" y="795"/>
                </a:lnTo>
                <a:lnTo>
                  <a:pt x="4517" y="798"/>
                </a:lnTo>
                <a:close/>
                <a:moveTo>
                  <a:pt x="4381" y="996"/>
                </a:moveTo>
                <a:lnTo>
                  <a:pt x="4381" y="986"/>
                </a:lnTo>
                <a:lnTo>
                  <a:pt x="4379" y="977"/>
                </a:lnTo>
                <a:lnTo>
                  <a:pt x="4374" y="972"/>
                </a:lnTo>
                <a:lnTo>
                  <a:pt x="4367" y="969"/>
                </a:lnTo>
                <a:lnTo>
                  <a:pt x="4367" y="989"/>
                </a:lnTo>
                <a:lnTo>
                  <a:pt x="4372" y="991"/>
                </a:lnTo>
                <a:lnTo>
                  <a:pt x="4374" y="993"/>
                </a:lnTo>
                <a:lnTo>
                  <a:pt x="4374" y="996"/>
                </a:lnTo>
                <a:lnTo>
                  <a:pt x="4381" y="996"/>
                </a:lnTo>
                <a:close/>
                <a:moveTo>
                  <a:pt x="4633" y="771"/>
                </a:moveTo>
                <a:lnTo>
                  <a:pt x="4631" y="778"/>
                </a:lnTo>
                <a:lnTo>
                  <a:pt x="4631" y="785"/>
                </a:lnTo>
                <a:lnTo>
                  <a:pt x="4635" y="793"/>
                </a:lnTo>
                <a:lnTo>
                  <a:pt x="4638" y="802"/>
                </a:lnTo>
                <a:lnTo>
                  <a:pt x="4640" y="807"/>
                </a:lnTo>
                <a:lnTo>
                  <a:pt x="4640" y="812"/>
                </a:lnTo>
                <a:lnTo>
                  <a:pt x="4652" y="810"/>
                </a:lnTo>
                <a:lnTo>
                  <a:pt x="4664" y="810"/>
                </a:lnTo>
                <a:lnTo>
                  <a:pt x="4686" y="815"/>
                </a:lnTo>
                <a:lnTo>
                  <a:pt x="4695" y="817"/>
                </a:lnTo>
                <a:lnTo>
                  <a:pt x="4705" y="819"/>
                </a:lnTo>
                <a:lnTo>
                  <a:pt x="4713" y="817"/>
                </a:lnTo>
                <a:lnTo>
                  <a:pt x="4722" y="812"/>
                </a:lnTo>
                <a:lnTo>
                  <a:pt x="4724" y="805"/>
                </a:lnTo>
                <a:lnTo>
                  <a:pt x="4722" y="800"/>
                </a:lnTo>
                <a:lnTo>
                  <a:pt x="4720" y="793"/>
                </a:lnTo>
                <a:lnTo>
                  <a:pt x="4715" y="788"/>
                </a:lnTo>
                <a:lnTo>
                  <a:pt x="4715" y="783"/>
                </a:lnTo>
                <a:lnTo>
                  <a:pt x="4715" y="778"/>
                </a:lnTo>
                <a:lnTo>
                  <a:pt x="4706" y="778"/>
                </a:lnTo>
                <a:lnTo>
                  <a:pt x="4701" y="774"/>
                </a:lnTo>
                <a:lnTo>
                  <a:pt x="4696" y="771"/>
                </a:lnTo>
                <a:lnTo>
                  <a:pt x="4695" y="764"/>
                </a:lnTo>
                <a:lnTo>
                  <a:pt x="4691" y="759"/>
                </a:lnTo>
                <a:lnTo>
                  <a:pt x="4688" y="754"/>
                </a:lnTo>
                <a:lnTo>
                  <a:pt x="4683" y="750"/>
                </a:lnTo>
                <a:lnTo>
                  <a:pt x="4674" y="750"/>
                </a:lnTo>
                <a:lnTo>
                  <a:pt x="4672" y="756"/>
                </a:lnTo>
                <a:lnTo>
                  <a:pt x="4674" y="759"/>
                </a:lnTo>
                <a:lnTo>
                  <a:pt x="4679" y="768"/>
                </a:lnTo>
                <a:lnTo>
                  <a:pt x="4681" y="771"/>
                </a:lnTo>
                <a:lnTo>
                  <a:pt x="4681" y="773"/>
                </a:lnTo>
                <a:lnTo>
                  <a:pt x="4679" y="776"/>
                </a:lnTo>
                <a:lnTo>
                  <a:pt x="4674" y="778"/>
                </a:lnTo>
                <a:lnTo>
                  <a:pt x="4672" y="774"/>
                </a:lnTo>
                <a:lnTo>
                  <a:pt x="4669" y="773"/>
                </a:lnTo>
                <a:lnTo>
                  <a:pt x="4660" y="771"/>
                </a:lnTo>
                <a:lnTo>
                  <a:pt x="4660" y="757"/>
                </a:lnTo>
                <a:lnTo>
                  <a:pt x="4643" y="757"/>
                </a:lnTo>
                <a:lnTo>
                  <a:pt x="4637" y="759"/>
                </a:lnTo>
                <a:lnTo>
                  <a:pt x="4635" y="761"/>
                </a:lnTo>
                <a:lnTo>
                  <a:pt x="4633" y="764"/>
                </a:lnTo>
                <a:lnTo>
                  <a:pt x="4637" y="766"/>
                </a:lnTo>
                <a:lnTo>
                  <a:pt x="4637" y="768"/>
                </a:lnTo>
                <a:lnTo>
                  <a:pt x="4637" y="769"/>
                </a:lnTo>
                <a:lnTo>
                  <a:pt x="4633" y="771"/>
                </a:lnTo>
                <a:close/>
                <a:moveTo>
                  <a:pt x="4394" y="955"/>
                </a:moveTo>
                <a:lnTo>
                  <a:pt x="4394" y="996"/>
                </a:lnTo>
                <a:lnTo>
                  <a:pt x="4400" y="998"/>
                </a:lnTo>
                <a:lnTo>
                  <a:pt x="4405" y="996"/>
                </a:lnTo>
                <a:lnTo>
                  <a:pt x="4408" y="994"/>
                </a:lnTo>
                <a:lnTo>
                  <a:pt x="4410" y="991"/>
                </a:lnTo>
                <a:lnTo>
                  <a:pt x="4415" y="986"/>
                </a:lnTo>
                <a:lnTo>
                  <a:pt x="4417" y="984"/>
                </a:lnTo>
                <a:lnTo>
                  <a:pt x="4422" y="983"/>
                </a:lnTo>
                <a:lnTo>
                  <a:pt x="4423" y="977"/>
                </a:lnTo>
                <a:lnTo>
                  <a:pt x="4425" y="974"/>
                </a:lnTo>
                <a:lnTo>
                  <a:pt x="4432" y="969"/>
                </a:lnTo>
                <a:lnTo>
                  <a:pt x="4439" y="964"/>
                </a:lnTo>
                <a:lnTo>
                  <a:pt x="4441" y="960"/>
                </a:lnTo>
                <a:lnTo>
                  <a:pt x="4442" y="955"/>
                </a:lnTo>
                <a:lnTo>
                  <a:pt x="4435" y="957"/>
                </a:lnTo>
                <a:lnTo>
                  <a:pt x="4432" y="955"/>
                </a:lnTo>
                <a:lnTo>
                  <a:pt x="4430" y="952"/>
                </a:lnTo>
                <a:lnTo>
                  <a:pt x="4429" y="948"/>
                </a:lnTo>
                <a:lnTo>
                  <a:pt x="4427" y="945"/>
                </a:lnTo>
                <a:lnTo>
                  <a:pt x="4425" y="942"/>
                </a:lnTo>
                <a:lnTo>
                  <a:pt x="4422" y="940"/>
                </a:lnTo>
                <a:lnTo>
                  <a:pt x="4415" y="942"/>
                </a:lnTo>
                <a:lnTo>
                  <a:pt x="4413" y="950"/>
                </a:lnTo>
                <a:lnTo>
                  <a:pt x="4410" y="953"/>
                </a:lnTo>
                <a:lnTo>
                  <a:pt x="4403" y="955"/>
                </a:lnTo>
                <a:lnTo>
                  <a:pt x="4394" y="955"/>
                </a:lnTo>
                <a:close/>
                <a:moveTo>
                  <a:pt x="4476" y="812"/>
                </a:moveTo>
                <a:lnTo>
                  <a:pt x="4481" y="814"/>
                </a:lnTo>
                <a:lnTo>
                  <a:pt x="4483" y="815"/>
                </a:lnTo>
                <a:lnTo>
                  <a:pt x="4483" y="819"/>
                </a:lnTo>
                <a:lnTo>
                  <a:pt x="4487" y="817"/>
                </a:lnTo>
                <a:lnTo>
                  <a:pt x="4488" y="815"/>
                </a:lnTo>
                <a:lnTo>
                  <a:pt x="4490" y="808"/>
                </a:lnTo>
                <a:lnTo>
                  <a:pt x="4490" y="791"/>
                </a:lnTo>
                <a:lnTo>
                  <a:pt x="4485" y="790"/>
                </a:lnTo>
                <a:lnTo>
                  <a:pt x="4483" y="788"/>
                </a:lnTo>
                <a:lnTo>
                  <a:pt x="4483" y="785"/>
                </a:lnTo>
                <a:lnTo>
                  <a:pt x="4483" y="778"/>
                </a:lnTo>
                <a:lnTo>
                  <a:pt x="4476" y="778"/>
                </a:lnTo>
                <a:lnTo>
                  <a:pt x="4471" y="781"/>
                </a:lnTo>
                <a:lnTo>
                  <a:pt x="4464" y="783"/>
                </a:lnTo>
                <a:lnTo>
                  <a:pt x="4459" y="786"/>
                </a:lnTo>
                <a:lnTo>
                  <a:pt x="4458" y="788"/>
                </a:lnTo>
                <a:lnTo>
                  <a:pt x="4456" y="791"/>
                </a:lnTo>
                <a:lnTo>
                  <a:pt x="4461" y="791"/>
                </a:lnTo>
                <a:lnTo>
                  <a:pt x="4464" y="793"/>
                </a:lnTo>
                <a:lnTo>
                  <a:pt x="4466" y="797"/>
                </a:lnTo>
                <a:lnTo>
                  <a:pt x="4468" y="800"/>
                </a:lnTo>
                <a:lnTo>
                  <a:pt x="4469" y="808"/>
                </a:lnTo>
                <a:lnTo>
                  <a:pt x="4473" y="810"/>
                </a:lnTo>
                <a:lnTo>
                  <a:pt x="4476" y="812"/>
                </a:lnTo>
                <a:close/>
                <a:moveTo>
                  <a:pt x="4408" y="928"/>
                </a:moveTo>
                <a:lnTo>
                  <a:pt x="4408" y="921"/>
                </a:lnTo>
                <a:lnTo>
                  <a:pt x="4406" y="914"/>
                </a:lnTo>
                <a:lnTo>
                  <a:pt x="4405" y="907"/>
                </a:lnTo>
                <a:lnTo>
                  <a:pt x="4400" y="904"/>
                </a:lnTo>
                <a:lnTo>
                  <a:pt x="4394" y="901"/>
                </a:lnTo>
                <a:lnTo>
                  <a:pt x="4389" y="909"/>
                </a:lnTo>
                <a:lnTo>
                  <a:pt x="4388" y="914"/>
                </a:lnTo>
                <a:lnTo>
                  <a:pt x="4388" y="921"/>
                </a:lnTo>
                <a:lnTo>
                  <a:pt x="4388" y="924"/>
                </a:lnTo>
                <a:lnTo>
                  <a:pt x="4389" y="928"/>
                </a:lnTo>
                <a:lnTo>
                  <a:pt x="4396" y="935"/>
                </a:lnTo>
                <a:lnTo>
                  <a:pt x="4401" y="935"/>
                </a:lnTo>
                <a:lnTo>
                  <a:pt x="4405" y="935"/>
                </a:lnTo>
                <a:lnTo>
                  <a:pt x="4406" y="933"/>
                </a:lnTo>
                <a:lnTo>
                  <a:pt x="4408" y="928"/>
                </a:lnTo>
                <a:close/>
                <a:moveTo>
                  <a:pt x="4347" y="948"/>
                </a:moveTo>
                <a:lnTo>
                  <a:pt x="4350" y="950"/>
                </a:lnTo>
                <a:lnTo>
                  <a:pt x="4352" y="953"/>
                </a:lnTo>
                <a:lnTo>
                  <a:pt x="4353" y="962"/>
                </a:lnTo>
                <a:lnTo>
                  <a:pt x="4367" y="962"/>
                </a:lnTo>
                <a:lnTo>
                  <a:pt x="4367" y="955"/>
                </a:lnTo>
                <a:lnTo>
                  <a:pt x="4370" y="948"/>
                </a:lnTo>
                <a:lnTo>
                  <a:pt x="4376" y="945"/>
                </a:lnTo>
                <a:lnTo>
                  <a:pt x="4381" y="942"/>
                </a:lnTo>
                <a:lnTo>
                  <a:pt x="4382" y="935"/>
                </a:lnTo>
                <a:lnTo>
                  <a:pt x="4381" y="930"/>
                </a:lnTo>
                <a:lnTo>
                  <a:pt x="4379" y="923"/>
                </a:lnTo>
                <a:lnTo>
                  <a:pt x="4374" y="918"/>
                </a:lnTo>
                <a:lnTo>
                  <a:pt x="4374" y="912"/>
                </a:lnTo>
                <a:lnTo>
                  <a:pt x="4374" y="907"/>
                </a:lnTo>
                <a:lnTo>
                  <a:pt x="4377" y="899"/>
                </a:lnTo>
                <a:lnTo>
                  <a:pt x="4384" y="890"/>
                </a:lnTo>
                <a:lnTo>
                  <a:pt x="4388" y="880"/>
                </a:lnTo>
                <a:lnTo>
                  <a:pt x="4388" y="873"/>
                </a:lnTo>
                <a:lnTo>
                  <a:pt x="4388" y="866"/>
                </a:lnTo>
                <a:lnTo>
                  <a:pt x="4381" y="866"/>
                </a:lnTo>
                <a:lnTo>
                  <a:pt x="4376" y="865"/>
                </a:lnTo>
                <a:lnTo>
                  <a:pt x="4374" y="863"/>
                </a:lnTo>
                <a:lnTo>
                  <a:pt x="4374" y="860"/>
                </a:lnTo>
                <a:lnTo>
                  <a:pt x="4347" y="860"/>
                </a:lnTo>
                <a:lnTo>
                  <a:pt x="4347" y="863"/>
                </a:lnTo>
                <a:lnTo>
                  <a:pt x="4345" y="865"/>
                </a:lnTo>
                <a:lnTo>
                  <a:pt x="4340" y="866"/>
                </a:lnTo>
                <a:lnTo>
                  <a:pt x="4333" y="882"/>
                </a:lnTo>
                <a:lnTo>
                  <a:pt x="4324" y="895"/>
                </a:lnTo>
                <a:lnTo>
                  <a:pt x="4321" y="904"/>
                </a:lnTo>
                <a:lnTo>
                  <a:pt x="4319" y="912"/>
                </a:lnTo>
                <a:lnTo>
                  <a:pt x="4318" y="923"/>
                </a:lnTo>
                <a:lnTo>
                  <a:pt x="4319" y="935"/>
                </a:lnTo>
                <a:lnTo>
                  <a:pt x="4328" y="936"/>
                </a:lnTo>
                <a:lnTo>
                  <a:pt x="4336" y="938"/>
                </a:lnTo>
                <a:lnTo>
                  <a:pt x="4341" y="943"/>
                </a:lnTo>
                <a:lnTo>
                  <a:pt x="4347" y="948"/>
                </a:lnTo>
                <a:close/>
                <a:moveTo>
                  <a:pt x="4771" y="858"/>
                </a:moveTo>
                <a:lnTo>
                  <a:pt x="4773" y="853"/>
                </a:lnTo>
                <a:lnTo>
                  <a:pt x="4771" y="848"/>
                </a:lnTo>
                <a:lnTo>
                  <a:pt x="4770" y="846"/>
                </a:lnTo>
                <a:lnTo>
                  <a:pt x="4766" y="844"/>
                </a:lnTo>
                <a:lnTo>
                  <a:pt x="4759" y="844"/>
                </a:lnTo>
                <a:lnTo>
                  <a:pt x="4754" y="844"/>
                </a:lnTo>
                <a:lnTo>
                  <a:pt x="4753" y="848"/>
                </a:lnTo>
                <a:lnTo>
                  <a:pt x="4753" y="851"/>
                </a:lnTo>
                <a:lnTo>
                  <a:pt x="4754" y="854"/>
                </a:lnTo>
                <a:lnTo>
                  <a:pt x="4756" y="856"/>
                </a:lnTo>
                <a:lnTo>
                  <a:pt x="4759" y="858"/>
                </a:lnTo>
                <a:lnTo>
                  <a:pt x="4764" y="858"/>
                </a:lnTo>
                <a:lnTo>
                  <a:pt x="4771" y="858"/>
                </a:lnTo>
                <a:close/>
                <a:moveTo>
                  <a:pt x="4551" y="682"/>
                </a:moveTo>
                <a:lnTo>
                  <a:pt x="4551" y="679"/>
                </a:lnTo>
                <a:lnTo>
                  <a:pt x="4560" y="675"/>
                </a:lnTo>
                <a:lnTo>
                  <a:pt x="4567" y="672"/>
                </a:lnTo>
                <a:lnTo>
                  <a:pt x="4574" y="667"/>
                </a:lnTo>
                <a:lnTo>
                  <a:pt x="4582" y="664"/>
                </a:lnTo>
                <a:lnTo>
                  <a:pt x="4584" y="665"/>
                </a:lnTo>
                <a:lnTo>
                  <a:pt x="4585" y="669"/>
                </a:lnTo>
                <a:lnTo>
                  <a:pt x="4584" y="672"/>
                </a:lnTo>
                <a:lnTo>
                  <a:pt x="4580" y="684"/>
                </a:lnTo>
                <a:lnTo>
                  <a:pt x="4579" y="687"/>
                </a:lnTo>
                <a:lnTo>
                  <a:pt x="4575" y="687"/>
                </a:lnTo>
                <a:lnTo>
                  <a:pt x="4575" y="691"/>
                </a:lnTo>
                <a:lnTo>
                  <a:pt x="4570" y="708"/>
                </a:lnTo>
                <a:lnTo>
                  <a:pt x="4565" y="723"/>
                </a:lnTo>
                <a:lnTo>
                  <a:pt x="4577" y="723"/>
                </a:lnTo>
                <a:lnTo>
                  <a:pt x="4589" y="723"/>
                </a:lnTo>
                <a:lnTo>
                  <a:pt x="4601" y="725"/>
                </a:lnTo>
                <a:lnTo>
                  <a:pt x="4613" y="725"/>
                </a:lnTo>
                <a:lnTo>
                  <a:pt x="4616" y="723"/>
                </a:lnTo>
                <a:lnTo>
                  <a:pt x="4620" y="721"/>
                </a:lnTo>
                <a:lnTo>
                  <a:pt x="4623" y="720"/>
                </a:lnTo>
                <a:lnTo>
                  <a:pt x="4631" y="716"/>
                </a:lnTo>
                <a:lnTo>
                  <a:pt x="4640" y="713"/>
                </a:lnTo>
                <a:lnTo>
                  <a:pt x="4645" y="710"/>
                </a:lnTo>
                <a:lnTo>
                  <a:pt x="4649" y="710"/>
                </a:lnTo>
                <a:lnTo>
                  <a:pt x="4655" y="704"/>
                </a:lnTo>
                <a:lnTo>
                  <a:pt x="4660" y="703"/>
                </a:lnTo>
                <a:lnTo>
                  <a:pt x="4667" y="703"/>
                </a:lnTo>
                <a:lnTo>
                  <a:pt x="4674" y="693"/>
                </a:lnTo>
                <a:lnTo>
                  <a:pt x="4683" y="684"/>
                </a:lnTo>
                <a:lnTo>
                  <a:pt x="4691" y="675"/>
                </a:lnTo>
                <a:lnTo>
                  <a:pt x="4701" y="669"/>
                </a:lnTo>
                <a:lnTo>
                  <a:pt x="4701" y="662"/>
                </a:lnTo>
                <a:lnTo>
                  <a:pt x="4705" y="657"/>
                </a:lnTo>
                <a:lnTo>
                  <a:pt x="4706" y="652"/>
                </a:lnTo>
                <a:lnTo>
                  <a:pt x="4710" y="648"/>
                </a:lnTo>
                <a:lnTo>
                  <a:pt x="4720" y="641"/>
                </a:lnTo>
                <a:lnTo>
                  <a:pt x="4729" y="635"/>
                </a:lnTo>
                <a:lnTo>
                  <a:pt x="4729" y="614"/>
                </a:lnTo>
                <a:lnTo>
                  <a:pt x="4734" y="612"/>
                </a:lnTo>
                <a:lnTo>
                  <a:pt x="4737" y="611"/>
                </a:lnTo>
                <a:lnTo>
                  <a:pt x="4742" y="604"/>
                </a:lnTo>
                <a:lnTo>
                  <a:pt x="4746" y="595"/>
                </a:lnTo>
                <a:lnTo>
                  <a:pt x="4749" y="587"/>
                </a:lnTo>
                <a:lnTo>
                  <a:pt x="4749" y="583"/>
                </a:lnTo>
                <a:lnTo>
                  <a:pt x="4753" y="580"/>
                </a:lnTo>
                <a:lnTo>
                  <a:pt x="4758" y="575"/>
                </a:lnTo>
                <a:lnTo>
                  <a:pt x="4761" y="573"/>
                </a:lnTo>
                <a:lnTo>
                  <a:pt x="4763" y="570"/>
                </a:lnTo>
                <a:lnTo>
                  <a:pt x="4763" y="566"/>
                </a:lnTo>
                <a:lnTo>
                  <a:pt x="4763" y="560"/>
                </a:lnTo>
                <a:lnTo>
                  <a:pt x="4759" y="560"/>
                </a:lnTo>
                <a:lnTo>
                  <a:pt x="4758" y="558"/>
                </a:lnTo>
                <a:lnTo>
                  <a:pt x="4756" y="553"/>
                </a:lnTo>
                <a:lnTo>
                  <a:pt x="4754" y="548"/>
                </a:lnTo>
                <a:lnTo>
                  <a:pt x="4753" y="544"/>
                </a:lnTo>
                <a:lnTo>
                  <a:pt x="4749" y="542"/>
                </a:lnTo>
                <a:lnTo>
                  <a:pt x="4744" y="541"/>
                </a:lnTo>
                <a:lnTo>
                  <a:pt x="4734" y="539"/>
                </a:lnTo>
                <a:lnTo>
                  <a:pt x="4722" y="539"/>
                </a:lnTo>
                <a:lnTo>
                  <a:pt x="4720" y="544"/>
                </a:lnTo>
                <a:lnTo>
                  <a:pt x="4722" y="549"/>
                </a:lnTo>
                <a:lnTo>
                  <a:pt x="4725" y="554"/>
                </a:lnTo>
                <a:lnTo>
                  <a:pt x="4729" y="556"/>
                </a:lnTo>
                <a:lnTo>
                  <a:pt x="4732" y="560"/>
                </a:lnTo>
                <a:lnTo>
                  <a:pt x="4735" y="561"/>
                </a:lnTo>
                <a:lnTo>
                  <a:pt x="4734" y="565"/>
                </a:lnTo>
                <a:lnTo>
                  <a:pt x="4729" y="566"/>
                </a:lnTo>
                <a:lnTo>
                  <a:pt x="4715" y="560"/>
                </a:lnTo>
                <a:lnTo>
                  <a:pt x="4701" y="553"/>
                </a:lnTo>
                <a:lnTo>
                  <a:pt x="4701" y="561"/>
                </a:lnTo>
                <a:lnTo>
                  <a:pt x="4705" y="566"/>
                </a:lnTo>
                <a:lnTo>
                  <a:pt x="4715" y="578"/>
                </a:lnTo>
                <a:lnTo>
                  <a:pt x="4718" y="582"/>
                </a:lnTo>
                <a:lnTo>
                  <a:pt x="4720" y="585"/>
                </a:lnTo>
                <a:lnTo>
                  <a:pt x="4717" y="590"/>
                </a:lnTo>
                <a:lnTo>
                  <a:pt x="4708" y="594"/>
                </a:lnTo>
                <a:lnTo>
                  <a:pt x="4706" y="582"/>
                </a:lnTo>
                <a:lnTo>
                  <a:pt x="4703" y="578"/>
                </a:lnTo>
                <a:lnTo>
                  <a:pt x="4701" y="573"/>
                </a:lnTo>
                <a:lnTo>
                  <a:pt x="4696" y="571"/>
                </a:lnTo>
                <a:lnTo>
                  <a:pt x="4693" y="568"/>
                </a:lnTo>
                <a:lnTo>
                  <a:pt x="4681" y="566"/>
                </a:lnTo>
                <a:lnTo>
                  <a:pt x="4681" y="570"/>
                </a:lnTo>
                <a:lnTo>
                  <a:pt x="4683" y="580"/>
                </a:lnTo>
                <a:lnTo>
                  <a:pt x="4684" y="589"/>
                </a:lnTo>
                <a:lnTo>
                  <a:pt x="4686" y="595"/>
                </a:lnTo>
                <a:lnTo>
                  <a:pt x="4686" y="604"/>
                </a:lnTo>
                <a:lnTo>
                  <a:pt x="4686" y="607"/>
                </a:lnTo>
                <a:lnTo>
                  <a:pt x="4691" y="614"/>
                </a:lnTo>
                <a:lnTo>
                  <a:pt x="4698" y="619"/>
                </a:lnTo>
                <a:lnTo>
                  <a:pt x="4700" y="623"/>
                </a:lnTo>
                <a:lnTo>
                  <a:pt x="4700" y="624"/>
                </a:lnTo>
                <a:lnTo>
                  <a:pt x="4698" y="626"/>
                </a:lnTo>
                <a:lnTo>
                  <a:pt x="4695" y="628"/>
                </a:lnTo>
                <a:lnTo>
                  <a:pt x="4689" y="624"/>
                </a:lnTo>
                <a:lnTo>
                  <a:pt x="4684" y="621"/>
                </a:lnTo>
                <a:lnTo>
                  <a:pt x="4679" y="616"/>
                </a:lnTo>
                <a:lnTo>
                  <a:pt x="4674" y="614"/>
                </a:lnTo>
                <a:lnTo>
                  <a:pt x="4674" y="607"/>
                </a:lnTo>
                <a:lnTo>
                  <a:pt x="4671" y="604"/>
                </a:lnTo>
                <a:lnTo>
                  <a:pt x="4666" y="602"/>
                </a:lnTo>
                <a:lnTo>
                  <a:pt x="4660" y="600"/>
                </a:lnTo>
                <a:lnTo>
                  <a:pt x="4660" y="606"/>
                </a:lnTo>
                <a:lnTo>
                  <a:pt x="4662" y="611"/>
                </a:lnTo>
                <a:lnTo>
                  <a:pt x="4666" y="619"/>
                </a:lnTo>
                <a:lnTo>
                  <a:pt x="4669" y="628"/>
                </a:lnTo>
                <a:lnTo>
                  <a:pt x="4669" y="635"/>
                </a:lnTo>
                <a:lnTo>
                  <a:pt x="4667" y="641"/>
                </a:lnTo>
                <a:lnTo>
                  <a:pt x="4664" y="641"/>
                </a:lnTo>
                <a:lnTo>
                  <a:pt x="4659" y="643"/>
                </a:lnTo>
                <a:lnTo>
                  <a:pt x="4654" y="645"/>
                </a:lnTo>
                <a:lnTo>
                  <a:pt x="4650" y="646"/>
                </a:lnTo>
                <a:lnTo>
                  <a:pt x="4649" y="645"/>
                </a:lnTo>
                <a:lnTo>
                  <a:pt x="4647" y="641"/>
                </a:lnTo>
                <a:lnTo>
                  <a:pt x="4649" y="638"/>
                </a:lnTo>
                <a:lnTo>
                  <a:pt x="4652" y="636"/>
                </a:lnTo>
                <a:lnTo>
                  <a:pt x="4660" y="635"/>
                </a:lnTo>
                <a:lnTo>
                  <a:pt x="4660" y="621"/>
                </a:lnTo>
                <a:lnTo>
                  <a:pt x="4654" y="616"/>
                </a:lnTo>
                <a:lnTo>
                  <a:pt x="4643" y="614"/>
                </a:lnTo>
                <a:lnTo>
                  <a:pt x="4631" y="614"/>
                </a:lnTo>
                <a:lnTo>
                  <a:pt x="4620" y="614"/>
                </a:lnTo>
                <a:lnTo>
                  <a:pt x="4614" y="626"/>
                </a:lnTo>
                <a:lnTo>
                  <a:pt x="4611" y="631"/>
                </a:lnTo>
                <a:lnTo>
                  <a:pt x="4608" y="636"/>
                </a:lnTo>
                <a:lnTo>
                  <a:pt x="4602" y="640"/>
                </a:lnTo>
                <a:lnTo>
                  <a:pt x="4596" y="641"/>
                </a:lnTo>
                <a:lnTo>
                  <a:pt x="4589" y="643"/>
                </a:lnTo>
                <a:lnTo>
                  <a:pt x="4579" y="641"/>
                </a:lnTo>
                <a:lnTo>
                  <a:pt x="4558" y="641"/>
                </a:lnTo>
                <a:lnTo>
                  <a:pt x="4555" y="648"/>
                </a:lnTo>
                <a:lnTo>
                  <a:pt x="4551" y="657"/>
                </a:lnTo>
                <a:lnTo>
                  <a:pt x="4551" y="660"/>
                </a:lnTo>
                <a:lnTo>
                  <a:pt x="4553" y="665"/>
                </a:lnTo>
                <a:lnTo>
                  <a:pt x="4551" y="669"/>
                </a:lnTo>
                <a:lnTo>
                  <a:pt x="4548" y="670"/>
                </a:lnTo>
                <a:lnTo>
                  <a:pt x="4546" y="674"/>
                </a:lnTo>
                <a:lnTo>
                  <a:pt x="4546" y="677"/>
                </a:lnTo>
                <a:lnTo>
                  <a:pt x="4548" y="681"/>
                </a:lnTo>
                <a:lnTo>
                  <a:pt x="4551" y="682"/>
                </a:lnTo>
                <a:close/>
                <a:moveTo>
                  <a:pt x="4974" y="430"/>
                </a:moveTo>
                <a:lnTo>
                  <a:pt x="4974" y="402"/>
                </a:lnTo>
                <a:lnTo>
                  <a:pt x="4954" y="402"/>
                </a:lnTo>
                <a:lnTo>
                  <a:pt x="4954" y="414"/>
                </a:lnTo>
                <a:lnTo>
                  <a:pt x="4954" y="420"/>
                </a:lnTo>
                <a:lnTo>
                  <a:pt x="4957" y="423"/>
                </a:lnTo>
                <a:lnTo>
                  <a:pt x="4959" y="426"/>
                </a:lnTo>
                <a:lnTo>
                  <a:pt x="4963" y="430"/>
                </a:lnTo>
                <a:lnTo>
                  <a:pt x="4968" y="430"/>
                </a:lnTo>
                <a:lnTo>
                  <a:pt x="4974" y="430"/>
                </a:lnTo>
                <a:close/>
                <a:moveTo>
                  <a:pt x="4770" y="791"/>
                </a:moveTo>
                <a:lnTo>
                  <a:pt x="4771" y="785"/>
                </a:lnTo>
                <a:lnTo>
                  <a:pt x="4773" y="778"/>
                </a:lnTo>
                <a:lnTo>
                  <a:pt x="4778" y="766"/>
                </a:lnTo>
                <a:lnTo>
                  <a:pt x="4785" y="756"/>
                </a:lnTo>
                <a:lnTo>
                  <a:pt x="4790" y="744"/>
                </a:lnTo>
                <a:lnTo>
                  <a:pt x="4790" y="737"/>
                </a:lnTo>
                <a:lnTo>
                  <a:pt x="4793" y="730"/>
                </a:lnTo>
                <a:lnTo>
                  <a:pt x="4799" y="727"/>
                </a:lnTo>
                <a:lnTo>
                  <a:pt x="4804" y="723"/>
                </a:lnTo>
                <a:lnTo>
                  <a:pt x="4804" y="713"/>
                </a:lnTo>
                <a:lnTo>
                  <a:pt x="4804" y="710"/>
                </a:lnTo>
                <a:lnTo>
                  <a:pt x="4805" y="704"/>
                </a:lnTo>
                <a:lnTo>
                  <a:pt x="4805" y="699"/>
                </a:lnTo>
                <a:lnTo>
                  <a:pt x="4805" y="696"/>
                </a:lnTo>
                <a:lnTo>
                  <a:pt x="4804" y="693"/>
                </a:lnTo>
                <a:lnTo>
                  <a:pt x="4797" y="687"/>
                </a:lnTo>
                <a:lnTo>
                  <a:pt x="4788" y="682"/>
                </a:lnTo>
                <a:lnTo>
                  <a:pt x="4785" y="681"/>
                </a:lnTo>
                <a:lnTo>
                  <a:pt x="4778" y="674"/>
                </a:lnTo>
                <a:lnTo>
                  <a:pt x="4770" y="669"/>
                </a:lnTo>
                <a:lnTo>
                  <a:pt x="4768" y="674"/>
                </a:lnTo>
                <a:lnTo>
                  <a:pt x="4764" y="679"/>
                </a:lnTo>
                <a:lnTo>
                  <a:pt x="4763" y="682"/>
                </a:lnTo>
                <a:lnTo>
                  <a:pt x="4763" y="689"/>
                </a:lnTo>
                <a:lnTo>
                  <a:pt x="4759" y="691"/>
                </a:lnTo>
                <a:lnTo>
                  <a:pt x="4758" y="693"/>
                </a:lnTo>
                <a:lnTo>
                  <a:pt x="4756" y="699"/>
                </a:lnTo>
                <a:lnTo>
                  <a:pt x="4754" y="706"/>
                </a:lnTo>
                <a:lnTo>
                  <a:pt x="4753" y="708"/>
                </a:lnTo>
                <a:lnTo>
                  <a:pt x="4749" y="710"/>
                </a:lnTo>
                <a:lnTo>
                  <a:pt x="4747" y="699"/>
                </a:lnTo>
                <a:lnTo>
                  <a:pt x="4744" y="691"/>
                </a:lnTo>
                <a:lnTo>
                  <a:pt x="4742" y="687"/>
                </a:lnTo>
                <a:lnTo>
                  <a:pt x="4739" y="684"/>
                </a:lnTo>
                <a:lnTo>
                  <a:pt x="4734" y="682"/>
                </a:lnTo>
                <a:lnTo>
                  <a:pt x="4729" y="682"/>
                </a:lnTo>
                <a:lnTo>
                  <a:pt x="4724" y="684"/>
                </a:lnTo>
                <a:lnTo>
                  <a:pt x="4720" y="686"/>
                </a:lnTo>
                <a:lnTo>
                  <a:pt x="4715" y="693"/>
                </a:lnTo>
                <a:lnTo>
                  <a:pt x="4710" y="699"/>
                </a:lnTo>
                <a:lnTo>
                  <a:pt x="4706" y="701"/>
                </a:lnTo>
                <a:lnTo>
                  <a:pt x="4701" y="703"/>
                </a:lnTo>
                <a:lnTo>
                  <a:pt x="4701" y="730"/>
                </a:lnTo>
                <a:lnTo>
                  <a:pt x="4700" y="742"/>
                </a:lnTo>
                <a:lnTo>
                  <a:pt x="4698" y="747"/>
                </a:lnTo>
                <a:lnTo>
                  <a:pt x="4695" y="750"/>
                </a:lnTo>
                <a:lnTo>
                  <a:pt x="4701" y="752"/>
                </a:lnTo>
                <a:lnTo>
                  <a:pt x="4706" y="754"/>
                </a:lnTo>
                <a:lnTo>
                  <a:pt x="4712" y="756"/>
                </a:lnTo>
                <a:lnTo>
                  <a:pt x="4715" y="761"/>
                </a:lnTo>
                <a:lnTo>
                  <a:pt x="4722" y="769"/>
                </a:lnTo>
                <a:lnTo>
                  <a:pt x="4729" y="778"/>
                </a:lnTo>
                <a:lnTo>
                  <a:pt x="4730" y="781"/>
                </a:lnTo>
                <a:lnTo>
                  <a:pt x="4732" y="785"/>
                </a:lnTo>
                <a:lnTo>
                  <a:pt x="4734" y="791"/>
                </a:lnTo>
                <a:lnTo>
                  <a:pt x="4737" y="795"/>
                </a:lnTo>
                <a:lnTo>
                  <a:pt x="4739" y="798"/>
                </a:lnTo>
                <a:lnTo>
                  <a:pt x="4744" y="798"/>
                </a:lnTo>
                <a:lnTo>
                  <a:pt x="4749" y="798"/>
                </a:lnTo>
                <a:lnTo>
                  <a:pt x="4754" y="797"/>
                </a:lnTo>
                <a:lnTo>
                  <a:pt x="4758" y="795"/>
                </a:lnTo>
                <a:lnTo>
                  <a:pt x="4763" y="791"/>
                </a:lnTo>
                <a:lnTo>
                  <a:pt x="4770" y="791"/>
                </a:lnTo>
                <a:close/>
                <a:moveTo>
                  <a:pt x="5111" y="519"/>
                </a:moveTo>
                <a:lnTo>
                  <a:pt x="5107" y="529"/>
                </a:lnTo>
                <a:lnTo>
                  <a:pt x="5107" y="534"/>
                </a:lnTo>
                <a:lnTo>
                  <a:pt x="5111" y="539"/>
                </a:lnTo>
                <a:lnTo>
                  <a:pt x="5113" y="544"/>
                </a:lnTo>
                <a:lnTo>
                  <a:pt x="5118" y="546"/>
                </a:lnTo>
                <a:lnTo>
                  <a:pt x="5124" y="546"/>
                </a:lnTo>
                <a:lnTo>
                  <a:pt x="5131" y="546"/>
                </a:lnTo>
                <a:lnTo>
                  <a:pt x="5131" y="534"/>
                </a:lnTo>
                <a:lnTo>
                  <a:pt x="5130" y="529"/>
                </a:lnTo>
                <a:lnTo>
                  <a:pt x="5128" y="525"/>
                </a:lnTo>
                <a:lnTo>
                  <a:pt x="5126" y="522"/>
                </a:lnTo>
                <a:lnTo>
                  <a:pt x="5121" y="520"/>
                </a:lnTo>
                <a:lnTo>
                  <a:pt x="5118" y="519"/>
                </a:lnTo>
                <a:lnTo>
                  <a:pt x="5111" y="519"/>
                </a:lnTo>
                <a:close/>
                <a:moveTo>
                  <a:pt x="5029" y="409"/>
                </a:moveTo>
                <a:lnTo>
                  <a:pt x="5032" y="408"/>
                </a:lnTo>
                <a:lnTo>
                  <a:pt x="5036" y="406"/>
                </a:lnTo>
                <a:lnTo>
                  <a:pt x="5038" y="397"/>
                </a:lnTo>
                <a:lnTo>
                  <a:pt x="5039" y="394"/>
                </a:lnTo>
                <a:lnTo>
                  <a:pt x="5041" y="390"/>
                </a:lnTo>
                <a:lnTo>
                  <a:pt x="5044" y="389"/>
                </a:lnTo>
                <a:lnTo>
                  <a:pt x="5049" y="389"/>
                </a:lnTo>
                <a:lnTo>
                  <a:pt x="5049" y="420"/>
                </a:lnTo>
                <a:lnTo>
                  <a:pt x="5051" y="433"/>
                </a:lnTo>
                <a:lnTo>
                  <a:pt x="5053" y="438"/>
                </a:lnTo>
                <a:lnTo>
                  <a:pt x="5056" y="443"/>
                </a:lnTo>
                <a:lnTo>
                  <a:pt x="5084" y="443"/>
                </a:lnTo>
                <a:lnTo>
                  <a:pt x="5084" y="437"/>
                </a:lnTo>
                <a:lnTo>
                  <a:pt x="5084" y="430"/>
                </a:lnTo>
                <a:lnTo>
                  <a:pt x="5085" y="425"/>
                </a:lnTo>
                <a:lnTo>
                  <a:pt x="5090" y="423"/>
                </a:lnTo>
                <a:lnTo>
                  <a:pt x="5111" y="423"/>
                </a:lnTo>
                <a:lnTo>
                  <a:pt x="5113" y="418"/>
                </a:lnTo>
                <a:lnTo>
                  <a:pt x="5114" y="414"/>
                </a:lnTo>
                <a:lnTo>
                  <a:pt x="5121" y="409"/>
                </a:lnTo>
                <a:lnTo>
                  <a:pt x="5130" y="406"/>
                </a:lnTo>
                <a:lnTo>
                  <a:pt x="5138" y="402"/>
                </a:lnTo>
                <a:lnTo>
                  <a:pt x="5142" y="401"/>
                </a:lnTo>
                <a:lnTo>
                  <a:pt x="5145" y="399"/>
                </a:lnTo>
                <a:lnTo>
                  <a:pt x="5152" y="396"/>
                </a:lnTo>
                <a:lnTo>
                  <a:pt x="5155" y="394"/>
                </a:lnTo>
                <a:lnTo>
                  <a:pt x="5159" y="392"/>
                </a:lnTo>
                <a:lnTo>
                  <a:pt x="5159" y="387"/>
                </a:lnTo>
                <a:lnTo>
                  <a:pt x="5159" y="382"/>
                </a:lnTo>
                <a:lnTo>
                  <a:pt x="5159" y="379"/>
                </a:lnTo>
                <a:lnTo>
                  <a:pt x="5155" y="373"/>
                </a:lnTo>
                <a:lnTo>
                  <a:pt x="5152" y="370"/>
                </a:lnTo>
                <a:lnTo>
                  <a:pt x="5147" y="368"/>
                </a:lnTo>
                <a:lnTo>
                  <a:pt x="5142" y="367"/>
                </a:lnTo>
                <a:lnTo>
                  <a:pt x="5136" y="368"/>
                </a:lnTo>
                <a:lnTo>
                  <a:pt x="5133" y="370"/>
                </a:lnTo>
                <a:lnTo>
                  <a:pt x="5131" y="375"/>
                </a:lnTo>
                <a:lnTo>
                  <a:pt x="5126" y="377"/>
                </a:lnTo>
                <a:lnTo>
                  <a:pt x="5124" y="379"/>
                </a:lnTo>
                <a:lnTo>
                  <a:pt x="5119" y="384"/>
                </a:lnTo>
                <a:lnTo>
                  <a:pt x="5118" y="387"/>
                </a:lnTo>
                <a:lnTo>
                  <a:pt x="5114" y="389"/>
                </a:lnTo>
                <a:lnTo>
                  <a:pt x="5109" y="390"/>
                </a:lnTo>
                <a:lnTo>
                  <a:pt x="5104" y="389"/>
                </a:lnTo>
                <a:lnTo>
                  <a:pt x="5102" y="382"/>
                </a:lnTo>
                <a:lnTo>
                  <a:pt x="5102" y="377"/>
                </a:lnTo>
                <a:lnTo>
                  <a:pt x="5106" y="370"/>
                </a:lnTo>
                <a:lnTo>
                  <a:pt x="5111" y="365"/>
                </a:lnTo>
                <a:lnTo>
                  <a:pt x="5111" y="360"/>
                </a:lnTo>
                <a:lnTo>
                  <a:pt x="5111" y="355"/>
                </a:lnTo>
                <a:lnTo>
                  <a:pt x="5104" y="351"/>
                </a:lnTo>
                <a:lnTo>
                  <a:pt x="5097" y="348"/>
                </a:lnTo>
                <a:lnTo>
                  <a:pt x="5087" y="348"/>
                </a:lnTo>
                <a:lnTo>
                  <a:pt x="5077" y="348"/>
                </a:lnTo>
                <a:lnTo>
                  <a:pt x="5077" y="341"/>
                </a:lnTo>
                <a:lnTo>
                  <a:pt x="5075" y="336"/>
                </a:lnTo>
                <a:lnTo>
                  <a:pt x="5070" y="334"/>
                </a:lnTo>
                <a:lnTo>
                  <a:pt x="5063" y="332"/>
                </a:lnTo>
                <a:lnTo>
                  <a:pt x="5056" y="334"/>
                </a:lnTo>
                <a:lnTo>
                  <a:pt x="5051" y="336"/>
                </a:lnTo>
                <a:lnTo>
                  <a:pt x="5043" y="341"/>
                </a:lnTo>
                <a:lnTo>
                  <a:pt x="5041" y="350"/>
                </a:lnTo>
                <a:lnTo>
                  <a:pt x="5043" y="355"/>
                </a:lnTo>
                <a:lnTo>
                  <a:pt x="5048" y="356"/>
                </a:lnTo>
                <a:lnTo>
                  <a:pt x="5051" y="360"/>
                </a:lnTo>
                <a:lnTo>
                  <a:pt x="5056" y="361"/>
                </a:lnTo>
                <a:lnTo>
                  <a:pt x="5061" y="363"/>
                </a:lnTo>
                <a:lnTo>
                  <a:pt x="5063" y="368"/>
                </a:lnTo>
                <a:lnTo>
                  <a:pt x="5063" y="375"/>
                </a:lnTo>
                <a:lnTo>
                  <a:pt x="5072" y="377"/>
                </a:lnTo>
                <a:lnTo>
                  <a:pt x="5075" y="379"/>
                </a:lnTo>
                <a:lnTo>
                  <a:pt x="5077" y="382"/>
                </a:lnTo>
                <a:lnTo>
                  <a:pt x="5068" y="380"/>
                </a:lnTo>
                <a:lnTo>
                  <a:pt x="5065" y="379"/>
                </a:lnTo>
                <a:lnTo>
                  <a:pt x="5063" y="375"/>
                </a:lnTo>
                <a:lnTo>
                  <a:pt x="5056" y="375"/>
                </a:lnTo>
                <a:lnTo>
                  <a:pt x="5051" y="372"/>
                </a:lnTo>
                <a:lnTo>
                  <a:pt x="5041" y="365"/>
                </a:lnTo>
                <a:lnTo>
                  <a:pt x="5038" y="363"/>
                </a:lnTo>
                <a:lnTo>
                  <a:pt x="5032" y="360"/>
                </a:lnTo>
                <a:lnTo>
                  <a:pt x="5024" y="360"/>
                </a:lnTo>
                <a:lnTo>
                  <a:pt x="5015" y="361"/>
                </a:lnTo>
                <a:lnTo>
                  <a:pt x="5012" y="367"/>
                </a:lnTo>
                <a:lnTo>
                  <a:pt x="5009" y="375"/>
                </a:lnTo>
                <a:lnTo>
                  <a:pt x="5009" y="384"/>
                </a:lnTo>
                <a:lnTo>
                  <a:pt x="5009" y="392"/>
                </a:lnTo>
                <a:lnTo>
                  <a:pt x="5010" y="399"/>
                </a:lnTo>
                <a:lnTo>
                  <a:pt x="5014" y="406"/>
                </a:lnTo>
                <a:lnTo>
                  <a:pt x="5017" y="408"/>
                </a:lnTo>
                <a:lnTo>
                  <a:pt x="5020" y="409"/>
                </a:lnTo>
                <a:lnTo>
                  <a:pt x="5024" y="409"/>
                </a:lnTo>
                <a:lnTo>
                  <a:pt x="5029" y="409"/>
                </a:lnTo>
                <a:close/>
                <a:moveTo>
                  <a:pt x="4940" y="423"/>
                </a:moveTo>
                <a:lnTo>
                  <a:pt x="4940" y="416"/>
                </a:lnTo>
                <a:lnTo>
                  <a:pt x="4939" y="409"/>
                </a:lnTo>
                <a:lnTo>
                  <a:pt x="4933" y="404"/>
                </a:lnTo>
                <a:lnTo>
                  <a:pt x="4928" y="399"/>
                </a:lnTo>
                <a:lnTo>
                  <a:pt x="4922" y="397"/>
                </a:lnTo>
                <a:lnTo>
                  <a:pt x="4913" y="396"/>
                </a:lnTo>
                <a:lnTo>
                  <a:pt x="4908" y="397"/>
                </a:lnTo>
                <a:lnTo>
                  <a:pt x="4903" y="402"/>
                </a:lnTo>
                <a:lnTo>
                  <a:pt x="4899" y="409"/>
                </a:lnTo>
                <a:lnTo>
                  <a:pt x="4906" y="409"/>
                </a:lnTo>
                <a:lnTo>
                  <a:pt x="4911" y="411"/>
                </a:lnTo>
                <a:lnTo>
                  <a:pt x="4915" y="414"/>
                </a:lnTo>
                <a:lnTo>
                  <a:pt x="4918" y="418"/>
                </a:lnTo>
                <a:lnTo>
                  <a:pt x="4922" y="421"/>
                </a:lnTo>
                <a:lnTo>
                  <a:pt x="4927" y="423"/>
                </a:lnTo>
                <a:lnTo>
                  <a:pt x="4932" y="425"/>
                </a:lnTo>
                <a:lnTo>
                  <a:pt x="4940" y="423"/>
                </a:lnTo>
                <a:close/>
                <a:moveTo>
                  <a:pt x="4838" y="675"/>
                </a:moveTo>
                <a:lnTo>
                  <a:pt x="4838" y="674"/>
                </a:lnTo>
                <a:lnTo>
                  <a:pt x="4839" y="672"/>
                </a:lnTo>
                <a:lnTo>
                  <a:pt x="4845" y="670"/>
                </a:lnTo>
                <a:lnTo>
                  <a:pt x="4858" y="669"/>
                </a:lnTo>
                <a:lnTo>
                  <a:pt x="4863" y="658"/>
                </a:lnTo>
                <a:lnTo>
                  <a:pt x="4869" y="648"/>
                </a:lnTo>
                <a:lnTo>
                  <a:pt x="4872" y="636"/>
                </a:lnTo>
                <a:lnTo>
                  <a:pt x="4872" y="629"/>
                </a:lnTo>
                <a:lnTo>
                  <a:pt x="4872" y="621"/>
                </a:lnTo>
                <a:lnTo>
                  <a:pt x="4869" y="619"/>
                </a:lnTo>
                <a:lnTo>
                  <a:pt x="4867" y="616"/>
                </a:lnTo>
                <a:lnTo>
                  <a:pt x="4867" y="612"/>
                </a:lnTo>
                <a:lnTo>
                  <a:pt x="4855" y="600"/>
                </a:lnTo>
                <a:lnTo>
                  <a:pt x="4848" y="595"/>
                </a:lnTo>
                <a:lnTo>
                  <a:pt x="4845" y="594"/>
                </a:lnTo>
                <a:lnTo>
                  <a:pt x="4839" y="594"/>
                </a:lnTo>
                <a:lnTo>
                  <a:pt x="4836" y="594"/>
                </a:lnTo>
                <a:lnTo>
                  <a:pt x="4833" y="592"/>
                </a:lnTo>
                <a:lnTo>
                  <a:pt x="4829" y="590"/>
                </a:lnTo>
                <a:lnTo>
                  <a:pt x="4828" y="590"/>
                </a:lnTo>
                <a:lnTo>
                  <a:pt x="4826" y="589"/>
                </a:lnTo>
                <a:lnTo>
                  <a:pt x="4826" y="582"/>
                </a:lnTo>
                <a:lnTo>
                  <a:pt x="4824" y="575"/>
                </a:lnTo>
                <a:lnTo>
                  <a:pt x="4822" y="571"/>
                </a:lnTo>
                <a:lnTo>
                  <a:pt x="4819" y="571"/>
                </a:lnTo>
                <a:lnTo>
                  <a:pt x="4816" y="571"/>
                </a:lnTo>
                <a:lnTo>
                  <a:pt x="4809" y="573"/>
                </a:lnTo>
                <a:lnTo>
                  <a:pt x="4805" y="577"/>
                </a:lnTo>
                <a:lnTo>
                  <a:pt x="4802" y="589"/>
                </a:lnTo>
                <a:lnTo>
                  <a:pt x="4800" y="592"/>
                </a:lnTo>
                <a:lnTo>
                  <a:pt x="4797" y="599"/>
                </a:lnTo>
                <a:lnTo>
                  <a:pt x="4793" y="607"/>
                </a:lnTo>
                <a:lnTo>
                  <a:pt x="4790" y="616"/>
                </a:lnTo>
                <a:lnTo>
                  <a:pt x="4790" y="628"/>
                </a:lnTo>
                <a:lnTo>
                  <a:pt x="4800" y="641"/>
                </a:lnTo>
                <a:lnTo>
                  <a:pt x="4812" y="653"/>
                </a:lnTo>
                <a:lnTo>
                  <a:pt x="4824" y="665"/>
                </a:lnTo>
                <a:lnTo>
                  <a:pt x="4838" y="675"/>
                </a:lnTo>
                <a:close/>
                <a:moveTo>
                  <a:pt x="4831" y="430"/>
                </a:moveTo>
                <a:lnTo>
                  <a:pt x="4836" y="428"/>
                </a:lnTo>
                <a:lnTo>
                  <a:pt x="4836" y="425"/>
                </a:lnTo>
                <a:lnTo>
                  <a:pt x="4836" y="420"/>
                </a:lnTo>
                <a:lnTo>
                  <a:pt x="4838" y="416"/>
                </a:lnTo>
                <a:lnTo>
                  <a:pt x="4841" y="414"/>
                </a:lnTo>
                <a:lnTo>
                  <a:pt x="4846" y="414"/>
                </a:lnTo>
                <a:lnTo>
                  <a:pt x="4850" y="413"/>
                </a:lnTo>
                <a:lnTo>
                  <a:pt x="4851" y="411"/>
                </a:lnTo>
                <a:lnTo>
                  <a:pt x="4851" y="409"/>
                </a:lnTo>
                <a:lnTo>
                  <a:pt x="4838" y="409"/>
                </a:lnTo>
                <a:lnTo>
                  <a:pt x="4831" y="409"/>
                </a:lnTo>
                <a:lnTo>
                  <a:pt x="4826" y="411"/>
                </a:lnTo>
                <a:lnTo>
                  <a:pt x="4821" y="414"/>
                </a:lnTo>
                <a:lnTo>
                  <a:pt x="4819" y="418"/>
                </a:lnTo>
                <a:lnTo>
                  <a:pt x="4817" y="423"/>
                </a:lnTo>
                <a:lnTo>
                  <a:pt x="4817" y="430"/>
                </a:lnTo>
                <a:lnTo>
                  <a:pt x="4824" y="430"/>
                </a:lnTo>
                <a:lnTo>
                  <a:pt x="4831" y="430"/>
                </a:lnTo>
                <a:close/>
                <a:moveTo>
                  <a:pt x="4824" y="491"/>
                </a:moveTo>
                <a:lnTo>
                  <a:pt x="4833" y="491"/>
                </a:lnTo>
                <a:lnTo>
                  <a:pt x="4839" y="490"/>
                </a:lnTo>
                <a:lnTo>
                  <a:pt x="4846" y="488"/>
                </a:lnTo>
                <a:lnTo>
                  <a:pt x="4850" y="484"/>
                </a:lnTo>
                <a:lnTo>
                  <a:pt x="4858" y="474"/>
                </a:lnTo>
                <a:lnTo>
                  <a:pt x="4865" y="464"/>
                </a:lnTo>
                <a:lnTo>
                  <a:pt x="4860" y="464"/>
                </a:lnTo>
                <a:lnTo>
                  <a:pt x="4855" y="462"/>
                </a:lnTo>
                <a:lnTo>
                  <a:pt x="4850" y="461"/>
                </a:lnTo>
                <a:lnTo>
                  <a:pt x="4846" y="457"/>
                </a:lnTo>
                <a:lnTo>
                  <a:pt x="4841" y="450"/>
                </a:lnTo>
                <a:lnTo>
                  <a:pt x="4838" y="443"/>
                </a:lnTo>
                <a:lnTo>
                  <a:pt x="4829" y="443"/>
                </a:lnTo>
                <a:lnTo>
                  <a:pt x="4822" y="445"/>
                </a:lnTo>
                <a:lnTo>
                  <a:pt x="4816" y="447"/>
                </a:lnTo>
                <a:lnTo>
                  <a:pt x="4811" y="450"/>
                </a:lnTo>
                <a:lnTo>
                  <a:pt x="4811" y="457"/>
                </a:lnTo>
                <a:lnTo>
                  <a:pt x="4812" y="462"/>
                </a:lnTo>
                <a:lnTo>
                  <a:pt x="4817" y="471"/>
                </a:lnTo>
                <a:lnTo>
                  <a:pt x="4822" y="479"/>
                </a:lnTo>
                <a:lnTo>
                  <a:pt x="4824" y="484"/>
                </a:lnTo>
                <a:lnTo>
                  <a:pt x="4824" y="491"/>
                </a:lnTo>
                <a:close/>
                <a:moveTo>
                  <a:pt x="3801" y="1440"/>
                </a:moveTo>
                <a:lnTo>
                  <a:pt x="3804" y="1440"/>
                </a:lnTo>
                <a:lnTo>
                  <a:pt x="3813" y="1445"/>
                </a:lnTo>
                <a:lnTo>
                  <a:pt x="3819" y="1446"/>
                </a:lnTo>
                <a:lnTo>
                  <a:pt x="3823" y="1446"/>
                </a:lnTo>
                <a:lnTo>
                  <a:pt x="3828" y="1446"/>
                </a:lnTo>
                <a:lnTo>
                  <a:pt x="3833" y="1443"/>
                </a:lnTo>
                <a:lnTo>
                  <a:pt x="3838" y="1440"/>
                </a:lnTo>
                <a:lnTo>
                  <a:pt x="3842" y="1440"/>
                </a:lnTo>
                <a:lnTo>
                  <a:pt x="3840" y="1434"/>
                </a:lnTo>
                <a:lnTo>
                  <a:pt x="3842" y="1426"/>
                </a:lnTo>
                <a:lnTo>
                  <a:pt x="3843" y="1423"/>
                </a:lnTo>
                <a:lnTo>
                  <a:pt x="3847" y="1419"/>
                </a:lnTo>
                <a:lnTo>
                  <a:pt x="3854" y="1417"/>
                </a:lnTo>
                <a:lnTo>
                  <a:pt x="3862" y="1419"/>
                </a:lnTo>
                <a:lnTo>
                  <a:pt x="3860" y="1423"/>
                </a:lnTo>
                <a:lnTo>
                  <a:pt x="3857" y="1424"/>
                </a:lnTo>
                <a:lnTo>
                  <a:pt x="3852" y="1429"/>
                </a:lnTo>
                <a:lnTo>
                  <a:pt x="3848" y="1431"/>
                </a:lnTo>
                <a:lnTo>
                  <a:pt x="3847" y="1434"/>
                </a:lnTo>
                <a:lnTo>
                  <a:pt x="3847" y="1440"/>
                </a:lnTo>
                <a:lnTo>
                  <a:pt x="3848" y="1446"/>
                </a:lnTo>
                <a:lnTo>
                  <a:pt x="3852" y="1446"/>
                </a:lnTo>
                <a:lnTo>
                  <a:pt x="3855" y="1446"/>
                </a:lnTo>
                <a:lnTo>
                  <a:pt x="3859" y="1445"/>
                </a:lnTo>
                <a:lnTo>
                  <a:pt x="3860" y="1445"/>
                </a:lnTo>
                <a:lnTo>
                  <a:pt x="3867" y="1450"/>
                </a:lnTo>
                <a:lnTo>
                  <a:pt x="3872" y="1453"/>
                </a:lnTo>
                <a:lnTo>
                  <a:pt x="3874" y="1453"/>
                </a:lnTo>
                <a:lnTo>
                  <a:pt x="3878" y="1452"/>
                </a:lnTo>
                <a:lnTo>
                  <a:pt x="3879" y="1446"/>
                </a:lnTo>
                <a:lnTo>
                  <a:pt x="3883" y="1441"/>
                </a:lnTo>
                <a:lnTo>
                  <a:pt x="3884" y="1436"/>
                </a:lnTo>
                <a:lnTo>
                  <a:pt x="3884" y="1433"/>
                </a:lnTo>
                <a:lnTo>
                  <a:pt x="3883" y="1429"/>
                </a:lnTo>
                <a:lnTo>
                  <a:pt x="3883" y="1424"/>
                </a:lnTo>
                <a:lnTo>
                  <a:pt x="3884" y="1416"/>
                </a:lnTo>
                <a:lnTo>
                  <a:pt x="3888" y="1407"/>
                </a:lnTo>
                <a:lnTo>
                  <a:pt x="3896" y="1392"/>
                </a:lnTo>
                <a:lnTo>
                  <a:pt x="3896" y="1388"/>
                </a:lnTo>
                <a:lnTo>
                  <a:pt x="3898" y="1387"/>
                </a:lnTo>
                <a:lnTo>
                  <a:pt x="3900" y="1387"/>
                </a:lnTo>
                <a:lnTo>
                  <a:pt x="3903" y="1387"/>
                </a:lnTo>
                <a:lnTo>
                  <a:pt x="3912" y="1385"/>
                </a:lnTo>
                <a:lnTo>
                  <a:pt x="3915" y="1385"/>
                </a:lnTo>
                <a:lnTo>
                  <a:pt x="3919" y="1385"/>
                </a:lnTo>
                <a:lnTo>
                  <a:pt x="3924" y="1388"/>
                </a:lnTo>
                <a:lnTo>
                  <a:pt x="3925" y="1392"/>
                </a:lnTo>
                <a:lnTo>
                  <a:pt x="3929" y="1392"/>
                </a:lnTo>
                <a:lnTo>
                  <a:pt x="3937" y="1392"/>
                </a:lnTo>
                <a:lnTo>
                  <a:pt x="3944" y="1388"/>
                </a:lnTo>
                <a:lnTo>
                  <a:pt x="3958" y="1382"/>
                </a:lnTo>
                <a:lnTo>
                  <a:pt x="3970" y="1375"/>
                </a:lnTo>
                <a:lnTo>
                  <a:pt x="3976" y="1373"/>
                </a:lnTo>
                <a:lnTo>
                  <a:pt x="3985" y="1371"/>
                </a:lnTo>
                <a:lnTo>
                  <a:pt x="3987" y="1361"/>
                </a:lnTo>
                <a:lnTo>
                  <a:pt x="3985" y="1354"/>
                </a:lnTo>
                <a:lnTo>
                  <a:pt x="3982" y="1341"/>
                </a:lnTo>
                <a:lnTo>
                  <a:pt x="3978" y="1327"/>
                </a:lnTo>
                <a:lnTo>
                  <a:pt x="3978" y="1319"/>
                </a:lnTo>
                <a:lnTo>
                  <a:pt x="3978" y="1310"/>
                </a:lnTo>
                <a:lnTo>
                  <a:pt x="3982" y="1303"/>
                </a:lnTo>
                <a:lnTo>
                  <a:pt x="3987" y="1298"/>
                </a:lnTo>
                <a:lnTo>
                  <a:pt x="3992" y="1293"/>
                </a:lnTo>
                <a:lnTo>
                  <a:pt x="3999" y="1290"/>
                </a:lnTo>
                <a:lnTo>
                  <a:pt x="3999" y="1272"/>
                </a:lnTo>
                <a:lnTo>
                  <a:pt x="3997" y="1266"/>
                </a:lnTo>
                <a:lnTo>
                  <a:pt x="3995" y="1264"/>
                </a:lnTo>
                <a:lnTo>
                  <a:pt x="3992" y="1262"/>
                </a:lnTo>
                <a:lnTo>
                  <a:pt x="3990" y="1266"/>
                </a:lnTo>
                <a:lnTo>
                  <a:pt x="3987" y="1267"/>
                </a:lnTo>
                <a:lnTo>
                  <a:pt x="3978" y="1269"/>
                </a:lnTo>
                <a:lnTo>
                  <a:pt x="3978" y="1274"/>
                </a:lnTo>
                <a:lnTo>
                  <a:pt x="3976" y="1278"/>
                </a:lnTo>
                <a:lnTo>
                  <a:pt x="3975" y="1281"/>
                </a:lnTo>
                <a:lnTo>
                  <a:pt x="3971" y="1283"/>
                </a:lnTo>
                <a:lnTo>
                  <a:pt x="3970" y="1274"/>
                </a:lnTo>
                <a:lnTo>
                  <a:pt x="3971" y="1267"/>
                </a:lnTo>
                <a:lnTo>
                  <a:pt x="3975" y="1262"/>
                </a:lnTo>
                <a:lnTo>
                  <a:pt x="3978" y="1259"/>
                </a:lnTo>
                <a:lnTo>
                  <a:pt x="3982" y="1255"/>
                </a:lnTo>
                <a:lnTo>
                  <a:pt x="3985" y="1250"/>
                </a:lnTo>
                <a:lnTo>
                  <a:pt x="3987" y="1243"/>
                </a:lnTo>
                <a:lnTo>
                  <a:pt x="3985" y="1235"/>
                </a:lnTo>
                <a:lnTo>
                  <a:pt x="3988" y="1233"/>
                </a:lnTo>
                <a:lnTo>
                  <a:pt x="3990" y="1232"/>
                </a:lnTo>
                <a:lnTo>
                  <a:pt x="3990" y="1228"/>
                </a:lnTo>
                <a:lnTo>
                  <a:pt x="3988" y="1223"/>
                </a:lnTo>
                <a:lnTo>
                  <a:pt x="3987" y="1221"/>
                </a:lnTo>
                <a:lnTo>
                  <a:pt x="3985" y="1221"/>
                </a:lnTo>
                <a:lnTo>
                  <a:pt x="3980" y="1213"/>
                </a:lnTo>
                <a:lnTo>
                  <a:pt x="3976" y="1209"/>
                </a:lnTo>
                <a:lnTo>
                  <a:pt x="3971" y="1208"/>
                </a:lnTo>
                <a:lnTo>
                  <a:pt x="3971" y="1216"/>
                </a:lnTo>
                <a:lnTo>
                  <a:pt x="3971" y="1225"/>
                </a:lnTo>
                <a:lnTo>
                  <a:pt x="3971" y="1233"/>
                </a:lnTo>
                <a:lnTo>
                  <a:pt x="3968" y="1235"/>
                </a:lnTo>
                <a:lnTo>
                  <a:pt x="3966" y="1237"/>
                </a:lnTo>
                <a:lnTo>
                  <a:pt x="3963" y="1237"/>
                </a:lnTo>
                <a:lnTo>
                  <a:pt x="3959" y="1233"/>
                </a:lnTo>
                <a:lnTo>
                  <a:pt x="3959" y="1232"/>
                </a:lnTo>
                <a:lnTo>
                  <a:pt x="3963" y="1228"/>
                </a:lnTo>
                <a:lnTo>
                  <a:pt x="3966" y="1225"/>
                </a:lnTo>
                <a:lnTo>
                  <a:pt x="3963" y="1223"/>
                </a:lnTo>
                <a:lnTo>
                  <a:pt x="3965" y="1221"/>
                </a:lnTo>
                <a:lnTo>
                  <a:pt x="3966" y="1213"/>
                </a:lnTo>
                <a:lnTo>
                  <a:pt x="3966" y="1204"/>
                </a:lnTo>
                <a:lnTo>
                  <a:pt x="3963" y="1197"/>
                </a:lnTo>
                <a:lnTo>
                  <a:pt x="3961" y="1196"/>
                </a:lnTo>
                <a:lnTo>
                  <a:pt x="3958" y="1194"/>
                </a:lnTo>
                <a:lnTo>
                  <a:pt x="3956" y="1197"/>
                </a:lnTo>
                <a:lnTo>
                  <a:pt x="3953" y="1199"/>
                </a:lnTo>
                <a:lnTo>
                  <a:pt x="3944" y="1201"/>
                </a:lnTo>
                <a:lnTo>
                  <a:pt x="3944" y="1203"/>
                </a:lnTo>
                <a:lnTo>
                  <a:pt x="3944" y="1206"/>
                </a:lnTo>
                <a:lnTo>
                  <a:pt x="3944" y="1211"/>
                </a:lnTo>
                <a:lnTo>
                  <a:pt x="3941" y="1213"/>
                </a:lnTo>
                <a:lnTo>
                  <a:pt x="3937" y="1213"/>
                </a:lnTo>
                <a:lnTo>
                  <a:pt x="3932" y="1215"/>
                </a:lnTo>
                <a:lnTo>
                  <a:pt x="3924" y="1215"/>
                </a:lnTo>
                <a:lnTo>
                  <a:pt x="3920" y="1213"/>
                </a:lnTo>
                <a:lnTo>
                  <a:pt x="3917" y="1211"/>
                </a:lnTo>
                <a:lnTo>
                  <a:pt x="3915" y="1206"/>
                </a:lnTo>
                <a:lnTo>
                  <a:pt x="3917" y="1199"/>
                </a:lnTo>
                <a:lnTo>
                  <a:pt x="3915" y="1196"/>
                </a:lnTo>
                <a:lnTo>
                  <a:pt x="3913" y="1192"/>
                </a:lnTo>
                <a:lnTo>
                  <a:pt x="3908" y="1189"/>
                </a:lnTo>
                <a:lnTo>
                  <a:pt x="3903" y="1187"/>
                </a:lnTo>
                <a:lnTo>
                  <a:pt x="3896" y="1187"/>
                </a:lnTo>
                <a:lnTo>
                  <a:pt x="3896" y="1194"/>
                </a:lnTo>
                <a:lnTo>
                  <a:pt x="3896" y="1201"/>
                </a:lnTo>
                <a:lnTo>
                  <a:pt x="3896" y="1208"/>
                </a:lnTo>
                <a:lnTo>
                  <a:pt x="3898" y="1211"/>
                </a:lnTo>
                <a:lnTo>
                  <a:pt x="3900" y="1215"/>
                </a:lnTo>
                <a:lnTo>
                  <a:pt x="3903" y="1215"/>
                </a:lnTo>
                <a:lnTo>
                  <a:pt x="3903" y="1218"/>
                </a:lnTo>
                <a:lnTo>
                  <a:pt x="3903" y="1223"/>
                </a:lnTo>
                <a:lnTo>
                  <a:pt x="3903" y="1226"/>
                </a:lnTo>
                <a:lnTo>
                  <a:pt x="3903" y="1228"/>
                </a:lnTo>
                <a:lnTo>
                  <a:pt x="3907" y="1230"/>
                </a:lnTo>
                <a:lnTo>
                  <a:pt x="3910" y="1232"/>
                </a:lnTo>
                <a:lnTo>
                  <a:pt x="3917" y="1235"/>
                </a:lnTo>
                <a:lnTo>
                  <a:pt x="3920" y="1237"/>
                </a:lnTo>
                <a:lnTo>
                  <a:pt x="3924" y="1238"/>
                </a:lnTo>
                <a:lnTo>
                  <a:pt x="3924" y="1243"/>
                </a:lnTo>
                <a:lnTo>
                  <a:pt x="3924" y="1249"/>
                </a:lnTo>
                <a:lnTo>
                  <a:pt x="3915" y="1245"/>
                </a:lnTo>
                <a:lnTo>
                  <a:pt x="3907" y="1242"/>
                </a:lnTo>
                <a:lnTo>
                  <a:pt x="3900" y="1237"/>
                </a:lnTo>
                <a:lnTo>
                  <a:pt x="3898" y="1233"/>
                </a:lnTo>
                <a:lnTo>
                  <a:pt x="3896" y="1228"/>
                </a:lnTo>
                <a:lnTo>
                  <a:pt x="3893" y="1221"/>
                </a:lnTo>
                <a:lnTo>
                  <a:pt x="3888" y="1216"/>
                </a:lnTo>
                <a:lnTo>
                  <a:pt x="3879" y="1215"/>
                </a:lnTo>
                <a:lnTo>
                  <a:pt x="3869" y="1215"/>
                </a:lnTo>
                <a:lnTo>
                  <a:pt x="3869" y="1228"/>
                </a:lnTo>
                <a:lnTo>
                  <a:pt x="3874" y="1230"/>
                </a:lnTo>
                <a:lnTo>
                  <a:pt x="3876" y="1232"/>
                </a:lnTo>
                <a:lnTo>
                  <a:pt x="3876" y="1235"/>
                </a:lnTo>
                <a:lnTo>
                  <a:pt x="3874" y="1240"/>
                </a:lnTo>
                <a:lnTo>
                  <a:pt x="3871" y="1242"/>
                </a:lnTo>
                <a:lnTo>
                  <a:pt x="3866" y="1242"/>
                </a:lnTo>
                <a:lnTo>
                  <a:pt x="3862" y="1238"/>
                </a:lnTo>
                <a:lnTo>
                  <a:pt x="3859" y="1237"/>
                </a:lnTo>
                <a:lnTo>
                  <a:pt x="3855" y="1237"/>
                </a:lnTo>
                <a:lnTo>
                  <a:pt x="3854" y="1240"/>
                </a:lnTo>
                <a:lnTo>
                  <a:pt x="3855" y="1249"/>
                </a:lnTo>
                <a:lnTo>
                  <a:pt x="3857" y="1254"/>
                </a:lnTo>
                <a:lnTo>
                  <a:pt x="3860" y="1257"/>
                </a:lnTo>
                <a:lnTo>
                  <a:pt x="3867" y="1262"/>
                </a:lnTo>
                <a:lnTo>
                  <a:pt x="3878" y="1267"/>
                </a:lnTo>
                <a:lnTo>
                  <a:pt x="3889" y="1269"/>
                </a:lnTo>
                <a:lnTo>
                  <a:pt x="3891" y="1274"/>
                </a:lnTo>
                <a:lnTo>
                  <a:pt x="3895" y="1276"/>
                </a:lnTo>
                <a:lnTo>
                  <a:pt x="3903" y="1279"/>
                </a:lnTo>
                <a:lnTo>
                  <a:pt x="3912" y="1283"/>
                </a:lnTo>
                <a:lnTo>
                  <a:pt x="3915" y="1284"/>
                </a:lnTo>
                <a:lnTo>
                  <a:pt x="3917" y="1290"/>
                </a:lnTo>
                <a:lnTo>
                  <a:pt x="3908" y="1291"/>
                </a:lnTo>
                <a:lnTo>
                  <a:pt x="3901" y="1290"/>
                </a:lnTo>
                <a:lnTo>
                  <a:pt x="3891" y="1288"/>
                </a:lnTo>
                <a:lnTo>
                  <a:pt x="3883" y="1283"/>
                </a:lnTo>
                <a:lnTo>
                  <a:pt x="3876" y="1283"/>
                </a:lnTo>
                <a:lnTo>
                  <a:pt x="3869" y="1283"/>
                </a:lnTo>
                <a:lnTo>
                  <a:pt x="3869" y="1269"/>
                </a:lnTo>
                <a:lnTo>
                  <a:pt x="3864" y="1269"/>
                </a:lnTo>
                <a:lnTo>
                  <a:pt x="3859" y="1269"/>
                </a:lnTo>
                <a:lnTo>
                  <a:pt x="3854" y="1274"/>
                </a:lnTo>
                <a:lnTo>
                  <a:pt x="3845" y="1278"/>
                </a:lnTo>
                <a:lnTo>
                  <a:pt x="3842" y="1278"/>
                </a:lnTo>
                <a:lnTo>
                  <a:pt x="3835" y="1276"/>
                </a:lnTo>
                <a:lnTo>
                  <a:pt x="3825" y="1276"/>
                </a:lnTo>
                <a:lnTo>
                  <a:pt x="3821" y="1278"/>
                </a:lnTo>
                <a:lnTo>
                  <a:pt x="3818" y="1279"/>
                </a:lnTo>
                <a:lnTo>
                  <a:pt x="3816" y="1283"/>
                </a:lnTo>
                <a:lnTo>
                  <a:pt x="3814" y="1286"/>
                </a:lnTo>
                <a:lnTo>
                  <a:pt x="3814" y="1296"/>
                </a:lnTo>
                <a:lnTo>
                  <a:pt x="3828" y="1300"/>
                </a:lnTo>
                <a:lnTo>
                  <a:pt x="3842" y="1303"/>
                </a:lnTo>
                <a:lnTo>
                  <a:pt x="3847" y="1307"/>
                </a:lnTo>
                <a:lnTo>
                  <a:pt x="3852" y="1310"/>
                </a:lnTo>
                <a:lnTo>
                  <a:pt x="3855" y="1315"/>
                </a:lnTo>
                <a:lnTo>
                  <a:pt x="3855" y="1324"/>
                </a:lnTo>
                <a:lnTo>
                  <a:pt x="3845" y="1320"/>
                </a:lnTo>
                <a:lnTo>
                  <a:pt x="3838" y="1313"/>
                </a:lnTo>
                <a:lnTo>
                  <a:pt x="3828" y="1310"/>
                </a:lnTo>
                <a:lnTo>
                  <a:pt x="3821" y="1310"/>
                </a:lnTo>
                <a:lnTo>
                  <a:pt x="3814" y="1310"/>
                </a:lnTo>
                <a:lnTo>
                  <a:pt x="3814" y="1317"/>
                </a:lnTo>
                <a:lnTo>
                  <a:pt x="3814" y="1324"/>
                </a:lnTo>
                <a:lnTo>
                  <a:pt x="3816" y="1327"/>
                </a:lnTo>
                <a:lnTo>
                  <a:pt x="3818" y="1329"/>
                </a:lnTo>
                <a:lnTo>
                  <a:pt x="3825" y="1330"/>
                </a:lnTo>
                <a:lnTo>
                  <a:pt x="3842" y="1330"/>
                </a:lnTo>
                <a:lnTo>
                  <a:pt x="3842" y="1334"/>
                </a:lnTo>
                <a:lnTo>
                  <a:pt x="3843" y="1336"/>
                </a:lnTo>
                <a:lnTo>
                  <a:pt x="3847" y="1336"/>
                </a:lnTo>
                <a:lnTo>
                  <a:pt x="3857" y="1336"/>
                </a:lnTo>
                <a:lnTo>
                  <a:pt x="3859" y="1342"/>
                </a:lnTo>
                <a:lnTo>
                  <a:pt x="3857" y="1348"/>
                </a:lnTo>
                <a:lnTo>
                  <a:pt x="3855" y="1349"/>
                </a:lnTo>
                <a:lnTo>
                  <a:pt x="3852" y="1351"/>
                </a:lnTo>
                <a:lnTo>
                  <a:pt x="3843" y="1351"/>
                </a:lnTo>
                <a:lnTo>
                  <a:pt x="3838" y="1351"/>
                </a:lnTo>
                <a:lnTo>
                  <a:pt x="3835" y="1351"/>
                </a:lnTo>
                <a:lnTo>
                  <a:pt x="3821" y="1351"/>
                </a:lnTo>
                <a:lnTo>
                  <a:pt x="3819" y="1354"/>
                </a:lnTo>
                <a:lnTo>
                  <a:pt x="3816" y="1356"/>
                </a:lnTo>
                <a:lnTo>
                  <a:pt x="3807" y="1358"/>
                </a:lnTo>
                <a:lnTo>
                  <a:pt x="3807" y="1371"/>
                </a:lnTo>
                <a:lnTo>
                  <a:pt x="3813" y="1375"/>
                </a:lnTo>
                <a:lnTo>
                  <a:pt x="3818" y="1375"/>
                </a:lnTo>
                <a:lnTo>
                  <a:pt x="3828" y="1371"/>
                </a:lnTo>
                <a:lnTo>
                  <a:pt x="3835" y="1371"/>
                </a:lnTo>
                <a:lnTo>
                  <a:pt x="3842" y="1371"/>
                </a:lnTo>
                <a:lnTo>
                  <a:pt x="3847" y="1373"/>
                </a:lnTo>
                <a:lnTo>
                  <a:pt x="3848" y="1378"/>
                </a:lnTo>
                <a:lnTo>
                  <a:pt x="3845" y="1380"/>
                </a:lnTo>
                <a:lnTo>
                  <a:pt x="3842" y="1382"/>
                </a:lnTo>
                <a:lnTo>
                  <a:pt x="3838" y="1383"/>
                </a:lnTo>
                <a:lnTo>
                  <a:pt x="3835" y="1385"/>
                </a:lnTo>
                <a:lnTo>
                  <a:pt x="3835" y="1388"/>
                </a:lnTo>
                <a:lnTo>
                  <a:pt x="3835" y="1392"/>
                </a:lnTo>
                <a:lnTo>
                  <a:pt x="3826" y="1397"/>
                </a:lnTo>
                <a:lnTo>
                  <a:pt x="3816" y="1400"/>
                </a:lnTo>
                <a:lnTo>
                  <a:pt x="3811" y="1404"/>
                </a:lnTo>
                <a:lnTo>
                  <a:pt x="3807" y="1409"/>
                </a:lnTo>
                <a:lnTo>
                  <a:pt x="3802" y="1412"/>
                </a:lnTo>
                <a:lnTo>
                  <a:pt x="3801" y="1419"/>
                </a:lnTo>
                <a:lnTo>
                  <a:pt x="3804" y="1421"/>
                </a:lnTo>
                <a:lnTo>
                  <a:pt x="3804" y="1423"/>
                </a:lnTo>
                <a:lnTo>
                  <a:pt x="3804" y="1426"/>
                </a:lnTo>
                <a:lnTo>
                  <a:pt x="3801" y="1433"/>
                </a:lnTo>
                <a:lnTo>
                  <a:pt x="3801" y="1436"/>
                </a:lnTo>
                <a:lnTo>
                  <a:pt x="3801" y="1440"/>
                </a:lnTo>
                <a:close/>
                <a:moveTo>
                  <a:pt x="3999" y="1194"/>
                </a:moveTo>
                <a:lnTo>
                  <a:pt x="4002" y="1201"/>
                </a:lnTo>
                <a:lnTo>
                  <a:pt x="4007" y="1206"/>
                </a:lnTo>
                <a:lnTo>
                  <a:pt x="4012" y="1211"/>
                </a:lnTo>
                <a:lnTo>
                  <a:pt x="4019" y="1215"/>
                </a:lnTo>
                <a:lnTo>
                  <a:pt x="4021" y="1211"/>
                </a:lnTo>
                <a:lnTo>
                  <a:pt x="4023" y="1209"/>
                </a:lnTo>
                <a:lnTo>
                  <a:pt x="4029" y="1208"/>
                </a:lnTo>
                <a:lnTo>
                  <a:pt x="4036" y="1206"/>
                </a:lnTo>
                <a:lnTo>
                  <a:pt x="4038" y="1204"/>
                </a:lnTo>
                <a:lnTo>
                  <a:pt x="4040" y="1201"/>
                </a:lnTo>
                <a:lnTo>
                  <a:pt x="4067" y="1201"/>
                </a:lnTo>
                <a:lnTo>
                  <a:pt x="4069" y="1197"/>
                </a:lnTo>
                <a:lnTo>
                  <a:pt x="4072" y="1196"/>
                </a:lnTo>
                <a:lnTo>
                  <a:pt x="4080" y="1194"/>
                </a:lnTo>
                <a:lnTo>
                  <a:pt x="4084" y="1187"/>
                </a:lnTo>
                <a:lnTo>
                  <a:pt x="4089" y="1182"/>
                </a:lnTo>
                <a:lnTo>
                  <a:pt x="4094" y="1177"/>
                </a:lnTo>
                <a:lnTo>
                  <a:pt x="4101" y="1174"/>
                </a:lnTo>
                <a:lnTo>
                  <a:pt x="4101" y="1139"/>
                </a:lnTo>
                <a:lnTo>
                  <a:pt x="4108" y="1136"/>
                </a:lnTo>
                <a:lnTo>
                  <a:pt x="4115" y="1131"/>
                </a:lnTo>
                <a:lnTo>
                  <a:pt x="4125" y="1119"/>
                </a:lnTo>
                <a:lnTo>
                  <a:pt x="4142" y="1092"/>
                </a:lnTo>
                <a:lnTo>
                  <a:pt x="4140" y="1090"/>
                </a:lnTo>
                <a:lnTo>
                  <a:pt x="4138" y="1088"/>
                </a:lnTo>
                <a:lnTo>
                  <a:pt x="4135" y="1085"/>
                </a:lnTo>
                <a:lnTo>
                  <a:pt x="4133" y="1080"/>
                </a:lnTo>
                <a:lnTo>
                  <a:pt x="4132" y="1078"/>
                </a:lnTo>
                <a:lnTo>
                  <a:pt x="4128" y="1078"/>
                </a:lnTo>
                <a:lnTo>
                  <a:pt x="4123" y="1070"/>
                </a:lnTo>
                <a:lnTo>
                  <a:pt x="4120" y="1066"/>
                </a:lnTo>
                <a:lnTo>
                  <a:pt x="4115" y="1064"/>
                </a:lnTo>
                <a:lnTo>
                  <a:pt x="4108" y="1059"/>
                </a:lnTo>
                <a:lnTo>
                  <a:pt x="4098" y="1058"/>
                </a:lnTo>
                <a:lnTo>
                  <a:pt x="4086" y="1058"/>
                </a:lnTo>
                <a:lnTo>
                  <a:pt x="4074" y="1058"/>
                </a:lnTo>
                <a:lnTo>
                  <a:pt x="4072" y="1068"/>
                </a:lnTo>
                <a:lnTo>
                  <a:pt x="4075" y="1075"/>
                </a:lnTo>
                <a:lnTo>
                  <a:pt x="4079" y="1080"/>
                </a:lnTo>
                <a:lnTo>
                  <a:pt x="4084" y="1085"/>
                </a:lnTo>
                <a:lnTo>
                  <a:pt x="4089" y="1090"/>
                </a:lnTo>
                <a:lnTo>
                  <a:pt x="4092" y="1095"/>
                </a:lnTo>
                <a:lnTo>
                  <a:pt x="4094" y="1102"/>
                </a:lnTo>
                <a:lnTo>
                  <a:pt x="4094" y="1112"/>
                </a:lnTo>
                <a:lnTo>
                  <a:pt x="4092" y="1116"/>
                </a:lnTo>
                <a:lnTo>
                  <a:pt x="4089" y="1117"/>
                </a:lnTo>
                <a:lnTo>
                  <a:pt x="4080" y="1119"/>
                </a:lnTo>
                <a:lnTo>
                  <a:pt x="4080" y="1122"/>
                </a:lnTo>
                <a:lnTo>
                  <a:pt x="4079" y="1124"/>
                </a:lnTo>
                <a:lnTo>
                  <a:pt x="4074" y="1126"/>
                </a:lnTo>
                <a:lnTo>
                  <a:pt x="4070" y="1131"/>
                </a:lnTo>
                <a:lnTo>
                  <a:pt x="4067" y="1136"/>
                </a:lnTo>
                <a:lnTo>
                  <a:pt x="4060" y="1139"/>
                </a:lnTo>
                <a:lnTo>
                  <a:pt x="4053" y="1139"/>
                </a:lnTo>
                <a:lnTo>
                  <a:pt x="4041" y="1139"/>
                </a:lnTo>
                <a:lnTo>
                  <a:pt x="4029" y="1139"/>
                </a:lnTo>
                <a:lnTo>
                  <a:pt x="4019" y="1138"/>
                </a:lnTo>
                <a:lnTo>
                  <a:pt x="4012" y="1133"/>
                </a:lnTo>
                <a:lnTo>
                  <a:pt x="4012" y="1141"/>
                </a:lnTo>
                <a:lnTo>
                  <a:pt x="4014" y="1148"/>
                </a:lnTo>
                <a:lnTo>
                  <a:pt x="4017" y="1153"/>
                </a:lnTo>
                <a:lnTo>
                  <a:pt x="4019" y="1160"/>
                </a:lnTo>
                <a:lnTo>
                  <a:pt x="4026" y="1160"/>
                </a:lnTo>
                <a:lnTo>
                  <a:pt x="4028" y="1162"/>
                </a:lnTo>
                <a:lnTo>
                  <a:pt x="4029" y="1163"/>
                </a:lnTo>
                <a:lnTo>
                  <a:pt x="4031" y="1168"/>
                </a:lnTo>
                <a:lnTo>
                  <a:pt x="4033" y="1180"/>
                </a:lnTo>
                <a:lnTo>
                  <a:pt x="4028" y="1180"/>
                </a:lnTo>
                <a:lnTo>
                  <a:pt x="4023" y="1179"/>
                </a:lnTo>
                <a:lnTo>
                  <a:pt x="4014" y="1175"/>
                </a:lnTo>
                <a:lnTo>
                  <a:pt x="4007" y="1170"/>
                </a:lnTo>
                <a:lnTo>
                  <a:pt x="3999" y="1167"/>
                </a:lnTo>
                <a:lnTo>
                  <a:pt x="3997" y="1162"/>
                </a:lnTo>
                <a:lnTo>
                  <a:pt x="3995" y="1160"/>
                </a:lnTo>
                <a:lnTo>
                  <a:pt x="3994" y="1162"/>
                </a:lnTo>
                <a:lnTo>
                  <a:pt x="3990" y="1163"/>
                </a:lnTo>
                <a:lnTo>
                  <a:pt x="3985" y="1172"/>
                </a:lnTo>
                <a:lnTo>
                  <a:pt x="3982" y="1174"/>
                </a:lnTo>
                <a:lnTo>
                  <a:pt x="3978" y="1174"/>
                </a:lnTo>
                <a:lnTo>
                  <a:pt x="3978" y="1179"/>
                </a:lnTo>
                <a:lnTo>
                  <a:pt x="3978" y="1184"/>
                </a:lnTo>
                <a:lnTo>
                  <a:pt x="3982" y="1186"/>
                </a:lnTo>
                <a:lnTo>
                  <a:pt x="3983" y="1187"/>
                </a:lnTo>
                <a:lnTo>
                  <a:pt x="3992" y="1191"/>
                </a:lnTo>
                <a:lnTo>
                  <a:pt x="3995" y="1192"/>
                </a:lnTo>
                <a:lnTo>
                  <a:pt x="3999" y="1194"/>
                </a:lnTo>
                <a:close/>
                <a:moveTo>
                  <a:pt x="4033" y="1133"/>
                </a:moveTo>
                <a:lnTo>
                  <a:pt x="4060" y="1133"/>
                </a:lnTo>
                <a:lnTo>
                  <a:pt x="4062" y="1129"/>
                </a:lnTo>
                <a:lnTo>
                  <a:pt x="4065" y="1124"/>
                </a:lnTo>
                <a:lnTo>
                  <a:pt x="4069" y="1109"/>
                </a:lnTo>
                <a:lnTo>
                  <a:pt x="4069" y="1100"/>
                </a:lnTo>
                <a:lnTo>
                  <a:pt x="4067" y="1093"/>
                </a:lnTo>
                <a:lnTo>
                  <a:pt x="4065" y="1088"/>
                </a:lnTo>
                <a:lnTo>
                  <a:pt x="4060" y="1085"/>
                </a:lnTo>
                <a:lnTo>
                  <a:pt x="4057" y="1090"/>
                </a:lnTo>
                <a:lnTo>
                  <a:pt x="4055" y="1097"/>
                </a:lnTo>
                <a:lnTo>
                  <a:pt x="4052" y="1102"/>
                </a:lnTo>
                <a:lnTo>
                  <a:pt x="4050" y="1104"/>
                </a:lnTo>
                <a:lnTo>
                  <a:pt x="4046" y="1105"/>
                </a:lnTo>
                <a:lnTo>
                  <a:pt x="4045" y="1102"/>
                </a:lnTo>
                <a:lnTo>
                  <a:pt x="4043" y="1099"/>
                </a:lnTo>
                <a:lnTo>
                  <a:pt x="4040" y="1097"/>
                </a:lnTo>
                <a:lnTo>
                  <a:pt x="4040" y="1092"/>
                </a:lnTo>
                <a:lnTo>
                  <a:pt x="4033" y="1092"/>
                </a:lnTo>
                <a:lnTo>
                  <a:pt x="4026" y="1092"/>
                </a:lnTo>
                <a:lnTo>
                  <a:pt x="4024" y="1099"/>
                </a:lnTo>
                <a:lnTo>
                  <a:pt x="4026" y="1104"/>
                </a:lnTo>
                <a:lnTo>
                  <a:pt x="4029" y="1112"/>
                </a:lnTo>
                <a:lnTo>
                  <a:pt x="4033" y="1121"/>
                </a:lnTo>
                <a:lnTo>
                  <a:pt x="4033" y="1126"/>
                </a:lnTo>
                <a:lnTo>
                  <a:pt x="4033" y="1133"/>
                </a:lnTo>
                <a:close/>
                <a:moveTo>
                  <a:pt x="4005" y="1153"/>
                </a:moveTo>
                <a:lnTo>
                  <a:pt x="4004" y="1145"/>
                </a:lnTo>
                <a:lnTo>
                  <a:pt x="4002" y="1136"/>
                </a:lnTo>
                <a:lnTo>
                  <a:pt x="3997" y="1131"/>
                </a:lnTo>
                <a:lnTo>
                  <a:pt x="3992" y="1126"/>
                </a:lnTo>
                <a:lnTo>
                  <a:pt x="3992" y="1136"/>
                </a:lnTo>
                <a:lnTo>
                  <a:pt x="3992" y="1146"/>
                </a:lnTo>
                <a:lnTo>
                  <a:pt x="3992" y="1151"/>
                </a:lnTo>
                <a:lnTo>
                  <a:pt x="3995" y="1153"/>
                </a:lnTo>
                <a:lnTo>
                  <a:pt x="3999" y="1155"/>
                </a:lnTo>
                <a:lnTo>
                  <a:pt x="4005" y="1153"/>
                </a:lnTo>
                <a:close/>
                <a:moveTo>
                  <a:pt x="4080" y="989"/>
                </a:moveTo>
                <a:lnTo>
                  <a:pt x="4080" y="986"/>
                </a:lnTo>
                <a:lnTo>
                  <a:pt x="4084" y="983"/>
                </a:lnTo>
                <a:lnTo>
                  <a:pt x="4089" y="977"/>
                </a:lnTo>
                <a:lnTo>
                  <a:pt x="4092" y="976"/>
                </a:lnTo>
                <a:lnTo>
                  <a:pt x="4094" y="972"/>
                </a:lnTo>
                <a:lnTo>
                  <a:pt x="4094" y="969"/>
                </a:lnTo>
                <a:lnTo>
                  <a:pt x="4094" y="962"/>
                </a:lnTo>
                <a:lnTo>
                  <a:pt x="4104" y="962"/>
                </a:lnTo>
                <a:lnTo>
                  <a:pt x="4108" y="960"/>
                </a:lnTo>
                <a:lnTo>
                  <a:pt x="4109" y="959"/>
                </a:lnTo>
                <a:lnTo>
                  <a:pt x="4113" y="955"/>
                </a:lnTo>
                <a:lnTo>
                  <a:pt x="4115" y="952"/>
                </a:lnTo>
                <a:lnTo>
                  <a:pt x="4115" y="942"/>
                </a:lnTo>
                <a:lnTo>
                  <a:pt x="4108" y="943"/>
                </a:lnTo>
                <a:lnTo>
                  <a:pt x="4104" y="942"/>
                </a:lnTo>
                <a:lnTo>
                  <a:pt x="4103" y="938"/>
                </a:lnTo>
                <a:lnTo>
                  <a:pt x="4101" y="935"/>
                </a:lnTo>
                <a:lnTo>
                  <a:pt x="4099" y="931"/>
                </a:lnTo>
                <a:lnTo>
                  <a:pt x="4098" y="928"/>
                </a:lnTo>
                <a:lnTo>
                  <a:pt x="4094" y="926"/>
                </a:lnTo>
                <a:lnTo>
                  <a:pt x="4087" y="928"/>
                </a:lnTo>
                <a:lnTo>
                  <a:pt x="4087" y="933"/>
                </a:lnTo>
                <a:lnTo>
                  <a:pt x="4086" y="938"/>
                </a:lnTo>
                <a:lnTo>
                  <a:pt x="4082" y="947"/>
                </a:lnTo>
                <a:lnTo>
                  <a:pt x="4077" y="953"/>
                </a:lnTo>
                <a:lnTo>
                  <a:pt x="4074" y="962"/>
                </a:lnTo>
                <a:lnTo>
                  <a:pt x="4069" y="964"/>
                </a:lnTo>
                <a:lnTo>
                  <a:pt x="4067" y="967"/>
                </a:lnTo>
                <a:lnTo>
                  <a:pt x="4065" y="972"/>
                </a:lnTo>
                <a:lnTo>
                  <a:pt x="4067" y="977"/>
                </a:lnTo>
                <a:lnTo>
                  <a:pt x="4069" y="983"/>
                </a:lnTo>
                <a:lnTo>
                  <a:pt x="4072" y="986"/>
                </a:lnTo>
                <a:lnTo>
                  <a:pt x="4077" y="989"/>
                </a:lnTo>
                <a:lnTo>
                  <a:pt x="4080" y="989"/>
                </a:lnTo>
                <a:close/>
                <a:moveTo>
                  <a:pt x="4067" y="1078"/>
                </a:moveTo>
                <a:lnTo>
                  <a:pt x="4069" y="1071"/>
                </a:lnTo>
                <a:lnTo>
                  <a:pt x="4067" y="1066"/>
                </a:lnTo>
                <a:lnTo>
                  <a:pt x="4065" y="1061"/>
                </a:lnTo>
                <a:lnTo>
                  <a:pt x="4062" y="1059"/>
                </a:lnTo>
                <a:lnTo>
                  <a:pt x="4055" y="1054"/>
                </a:lnTo>
                <a:lnTo>
                  <a:pt x="4046" y="1051"/>
                </a:lnTo>
                <a:lnTo>
                  <a:pt x="4045" y="1058"/>
                </a:lnTo>
                <a:lnTo>
                  <a:pt x="4041" y="1063"/>
                </a:lnTo>
                <a:lnTo>
                  <a:pt x="4040" y="1070"/>
                </a:lnTo>
                <a:lnTo>
                  <a:pt x="4040" y="1078"/>
                </a:lnTo>
                <a:lnTo>
                  <a:pt x="4067" y="1078"/>
                </a:lnTo>
                <a:close/>
                <a:moveTo>
                  <a:pt x="3930" y="1201"/>
                </a:moveTo>
                <a:lnTo>
                  <a:pt x="3929" y="1201"/>
                </a:lnTo>
                <a:lnTo>
                  <a:pt x="3930" y="1199"/>
                </a:lnTo>
                <a:lnTo>
                  <a:pt x="3932" y="1197"/>
                </a:lnTo>
                <a:lnTo>
                  <a:pt x="3937" y="1194"/>
                </a:lnTo>
                <a:lnTo>
                  <a:pt x="3942" y="1192"/>
                </a:lnTo>
                <a:lnTo>
                  <a:pt x="3946" y="1191"/>
                </a:lnTo>
                <a:lnTo>
                  <a:pt x="3946" y="1189"/>
                </a:lnTo>
                <a:lnTo>
                  <a:pt x="3944" y="1187"/>
                </a:lnTo>
                <a:lnTo>
                  <a:pt x="3937" y="1187"/>
                </a:lnTo>
                <a:lnTo>
                  <a:pt x="3930" y="1187"/>
                </a:lnTo>
                <a:lnTo>
                  <a:pt x="3925" y="1189"/>
                </a:lnTo>
                <a:lnTo>
                  <a:pt x="3924" y="1194"/>
                </a:lnTo>
                <a:lnTo>
                  <a:pt x="3924" y="1197"/>
                </a:lnTo>
                <a:lnTo>
                  <a:pt x="3925" y="1199"/>
                </a:lnTo>
                <a:lnTo>
                  <a:pt x="3927" y="1201"/>
                </a:lnTo>
                <a:lnTo>
                  <a:pt x="3930" y="1201"/>
                </a:lnTo>
                <a:close/>
                <a:moveTo>
                  <a:pt x="3835" y="1522"/>
                </a:moveTo>
                <a:lnTo>
                  <a:pt x="3826" y="1544"/>
                </a:lnTo>
                <a:lnTo>
                  <a:pt x="3823" y="1556"/>
                </a:lnTo>
                <a:lnTo>
                  <a:pt x="3821" y="1569"/>
                </a:lnTo>
                <a:lnTo>
                  <a:pt x="3828" y="1568"/>
                </a:lnTo>
                <a:lnTo>
                  <a:pt x="3833" y="1569"/>
                </a:lnTo>
                <a:lnTo>
                  <a:pt x="3842" y="1573"/>
                </a:lnTo>
                <a:lnTo>
                  <a:pt x="3850" y="1576"/>
                </a:lnTo>
                <a:lnTo>
                  <a:pt x="3855" y="1578"/>
                </a:lnTo>
                <a:lnTo>
                  <a:pt x="3862" y="1576"/>
                </a:lnTo>
                <a:lnTo>
                  <a:pt x="3864" y="1568"/>
                </a:lnTo>
                <a:lnTo>
                  <a:pt x="3866" y="1564"/>
                </a:lnTo>
                <a:lnTo>
                  <a:pt x="3869" y="1563"/>
                </a:lnTo>
                <a:lnTo>
                  <a:pt x="3869" y="1549"/>
                </a:lnTo>
                <a:lnTo>
                  <a:pt x="3860" y="1547"/>
                </a:lnTo>
                <a:lnTo>
                  <a:pt x="3857" y="1545"/>
                </a:lnTo>
                <a:lnTo>
                  <a:pt x="3855" y="1542"/>
                </a:lnTo>
                <a:lnTo>
                  <a:pt x="3855" y="1532"/>
                </a:lnTo>
                <a:lnTo>
                  <a:pt x="3854" y="1528"/>
                </a:lnTo>
                <a:lnTo>
                  <a:pt x="3850" y="1525"/>
                </a:lnTo>
                <a:lnTo>
                  <a:pt x="3848" y="1523"/>
                </a:lnTo>
                <a:lnTo>
                  <a:pt x="3845" y="1522"/>
                </a:lnTo>
                <a:lnTo>
                  <a:pt x="3835" y="1522"/>
                </a:lnTo>
                <a:close/>
                <a:moveTo>
                  <a:pt x="3889" y="1535"/>
                </a:moveTo>
                <a:lnTo>
                  <a:pt x="3895" y="1525"/>
                </a:lnTo>
                <a:lnTo>
                  <a:pt x="3901" y="1516"/>
                </a:lnTo>
                <a:lnTo>
                  <a:pt x="3908" y="1508"/>
                </a:lnTo>
                <a:lnTo>
                  <a:pt x="3910" y="1501"/>
                </a:lnTo>
                <a:lnTo>
                  <a:pt x="3910" y="1494"/>
                </a:lnTo>
                <a:lnTo>
                  <a:pt x="3905" y="1491"/>
                </a:lnTo>
                <a:lnTo>
                  <a:pt x="3898" y="1489"/>
                </a:lnTo>
                <a:lnTo>
                  <a:pt x="3891" y="1487"/>
                </a:lnTo>
                <a:lnTo>
                  <a:pt x="3883" y="1487"/>
                </a:lnTo>
                <a:lnTo>
                  <a:pt x="3874" y="1489"/>
                </a:lnTo>
                <a:lnTo>
                  <a:pt x="3869" y="1491"/>
                </a:lnTo>
                <a:lnTo>
                  <a:pt x="3864" y="1494"/>
                </a:lnTo>
                <a:lnTo>
                  <a:pt x="3855" y="1494"/>
                </a:lnTo>
                <a:lnTo>
                  <a:pt x="3859" y="1510"/>
                </a:lnTo>
                <a:lnTo>
                  <a:pt x="3862" y="1516"/>
                </a:lnTo>
                <a:lnTo>
                  <a:pt x="3866" y="1522"/>
                </a:lnTo>
                <a:lnTo>
                  <a:pt x="3869" y="1527"/>
                </a:lnTo>
                <a:lnTo>
                  <a:pt x="3874" y="1532"/>
                </a:lnTo>
                <a:lnTo>
                  <a:pt x="3881" y="1534"/>
                </a:lnTo>
                <a:lnTo>
                  <a:pt x="3889" y="1535"/>
                </a:lnTo>
                <a:close/>
                <a:moveTo>
                  <a:pt x="4203" y="901"/>
                </a:moveTo>
                <a:lnTo>
                  <a:pt x="4207" y="902"/>
                </a:lnTo>
                <a:lnTo>
                  <a:pt x="4208" y="906"/>
                </a:lnTo>
                <a:lnTo>
                  <a:pt x="4210" y="914"/>
                </a:lnTo>
                <a:lnTo>
                  <a:pt x="4213" y="914"/>
                </a:lnTo>
                <a:lnTo>
                  <a:pt x="4215" y="916"/>
                </a:lnTo>
                <a:lnTo>
                  <a:pt x="4217" y="921"/>
                </a:lnTo>
                <a:lnTo>
                  <a:pt x="4220" y="926"/>
                </a:lnTo>
                <a:lnTo>
                  <a:pt x="4222" y="933"/>
                </a:lnTo>
                <a:lnTo>
                  <a:pt x="4224" y="940"/>
                </a:lnTo>
                <a:lnTo>
                  <a:pt x="4224" y="948"/>
                </a:lnTo>
                <a:lnTo>
                  <a:pt x="4265" y="948"/>
                </a:lnTo>
                <a:lnTo>
                  <a:pt x="4265" y="943"/>
                </a:lnTo>
                <a:lnTo>
                  <a:pt x="4268" y="940"/>
                </a:lnTo>
                <a:lnTo>
                  <a:pt x="4278" y="935"/>
                </a:lnTo>
                <a:lnTo>
                  <a:pt x="4283" y="931"/>
                </a:lnTo>
                <a:lnTo>
                  <a:pt x="4285" y="928"/>
                </a:lnTo>
                <a:lnTo>
                  <a:pt x="4285" y="924"/>
                </a:lnTo>
                <a:lnTo>
                  <a:pt x="4278" y="921"/>
                </a:lnTo>
                <a:lnTo>
                  <a:pt x="4277" y="924"/>
                </a:lnTo>
                <a:lnTo>
                  <a:pt x="4273" y="924"/>
                </a:lnTo>
                <a:lnTo>
                  <a:pt x="4270" y="923"/>
                </a:lnTo>
                <a:lnTo>
                  <a:pt x="4265" y="921"/>
                </a:lnTo>
                <a:lnTo>
                  <a:pt x="4258" y="906"/>
                </a:lnTo>
                <a:lnTo>
                  <a:pt x="4248" y="894"/>
                </a:lnTo>
                <a:lnTo>
                  <a:pt x="4237" y="882"/>
                </a:lnTo>
                <a:lnTo>
                  <a:pt x="4224" y="873"/>
                </a:lnTo>
                <a:lnTo>
                  <a:pt x="4219" y="872"/>
                </a:lnTo>
                <a:lnTo>
                  <a:pt x="4217" y="870"/>
                </a:lnTo>
                <a:lnTo>
                  <a:pt x="4217" y="866"/>
                </a:lnTo>
                <a:lnTo>
                  <a:pt x="4217" y="860"/>
                </a:lnTo>
                <a:lnTo>
                  <a:pt x="4212" y="858"/>
                </a:lnTo>
                <a:lnTo>
                  <a:pt x="4210" y="856"/>
                </a:lnTo>
                <a:lnTo>
                  <a:pt x="4210" y="853"/>
                </a:lnTo>
                <a:lnTo>
                  <a:pt x="4203" y="853"/>
                </a:lnTo>
                <a:lnTo>
                  <a:pt x="4202" y="858"/>
                </a:lnTo>
                <a:lnTo>
                  <a:pt x="4200" y="860"/>
                </a:lnTo>
                <a:lnTo>
                  <a:pt x="4195" y="865"/>
                </a:lnTo>
                <a:lnTo>
                  <a:pt x="4191" y="866"/>
                </a:lnTo>
                <a:lnTo>
                  <a:pt x="4190" y="870"/>
                </a:lnTo>
                <a:lnTo>
                  <a:pt x="4188" y="875"/>
                </a:lnTo>
                <a:lnTo>
                  <a:pt x="4190" y="880"/>
                </a:lnTo>
                <a:lnTo>
                  <a:pt x="4195" y="883"/>
                </a:lnTo>
                <a:lnTo>
                  <a:pt x="4200" y="887"/>
                </a:lnTo>
                <a:lnTo>
                  <a:pt x="4202" y="894"/>
                </a:lnTo>
                <a:lnTo>
                  <a:pt x="4203" y="901"/>
                </a:lnTo>
                <a:close/>
                <a:moveTo>
                  <a:pt x="4094" y="907"/>
                </a:moveTo>
                <a:lnTo>
                  <a:pt x="4080" y="907"/>
                </a:lnTo>
                <a:lnTo>
                  <a:pt x="4080" y="921"/>
                </a:lnTo>
                <a:lnTo>
                  <a:pt x="4094" y="921"/>
                </a:lnTo>
                <a:lnTo>
                  <a:pt x="4094" y="907"/>
                </a:lnTo>
                <a:close/>
                <a:moveTo>
                  <a:pt x="4258" y="976"/>
                </a:moveTo>
                <a:lnTo>
                  <a:pt x="4266" y="977"/>
                </a:lnTo>
                <a:lnTo>
                  <a:pt x="4270" y="976"/>
                </a:lnTo>
                <a:lnTo>
                  <a:pt x="4270" y="974"/>
                </a:lnTo>
                <a:lnTo>
                  <a:pt x="4270" y="971"/>
                </a:lnTo>
                <a:lnTo>
                  <a:pt x="4266" y="967"/>
                </a:lnTo>
                <a:lnTo>
                  <a:pt x="4263" y="964"/>
                </a:lnTo>
                <a:lnTo>
                  <a:pt x="4260" y="964"/>
                </a:lnTo>
                <a:lnTo>
                  <a:pt x="4258" y="964"/>
                </a:lnTo>
                <a:lnTo>
                  <a:pt x="4256" y="967"/>
                </a:lnTo>
                <a:lnTo>
                  <a:pt x="4258" y="976"/>
                </a:lnTo>
                <a:close/>
                <a:moveTo>
                  <a:pt x="4299" y="887"/>
                </a:moveTo>
                <a:lnTo>
                  <a:pt x="4302" y="883"/>
                </a:lnTo>
                <a:lnTo>
                  <a:pt x="4304" y="878"/>
                </a:lnTo>
                <a:lnTo>
                  <a:pt x="4306" y="866"/>
                </a:lnTo>
                <a:lnTo>
                  <a:pt x="4306" y="839"/>
                </a:lnTo>
                <a:lnTo>
                  <a:pt x="4292" y="832"/>
                </a:lnTo>
                <a:lnTo>
                  <a:pt x="4278" y="826"/>
                </a:lnTo>
                <a:lnTo>
                  <a:pt x="4273" y="834"/>
                </a:lnTo>
                <a:lnTo>
                  <a:pt x="4271" y="844"/>
                </a:lnTo>
                <a:lnTo>
                  <a:pt x="4271" y="853"/>
                </a:lnTo>
                <a:lnTo>
                  <a:pt x="4273" y="863"/>
                </a:lnTo>
                <a:lnTo>
                  <a:pt x="4278" y="872"/>
                </a:lnTo>
                <a:lnTo>
                  <a:pt x="4283" y="878"/>
                </a:lnTo>
                <a:lnTo>
                  <a:pt x="4292" y="883"/>
                </a:lnTo>
                <a:lnTo>
                  <a:pt x="4299" y="887"/>
                </a:lnTo>
                <a:close/>
                <a:moveTo>
                  <a:pt x="4285" y="907"/>
                </a:moveTo>
                <a:lnTo>
                  <a:pt x="4285" y="901"/>
                </a:lnTo>
                <a:lnTo>
                  <a:pt x="4285" y="894"/>
                </a:lnTo>
                <a:lnTo>
                  <a:pt x="4275" y="894"/>
                </a:lnTo>
                <a:lnTo>
                  <a:pt x="4265" y="894"/>
                </a:lnTo>
                <a:lnTo>
                  <a:pt x="4265" y="897"/>
                </a:lnTo>
                <a:lnTo>
                  <a:pt x="4265" y="901"/>
                </a:lnTo>
                <a:lnTo>
                  <a:pt x="4263" y="906"/>
                </a:lnTo>
                <a:lnTo>
                  <a:pt x="4265" y="909"/>
                </a:lnTo>
                <a:lnTo>
                  <a:pt x="4268" y="911"/>
                </a:lnTo>
                <a:lnTo>
                  <a:pt x="4271" y="911"/>
                </a:lnTo>
                <a:lnTo>
                  <a:pt x="4280" y="911"/>
                </a:lnTo>
                <a:lnTo>
                  <a:pt x="4283" y="909"/>
                </a:lnTo>
                <a:lnTo>
                  <a:pt x="4285" y="907"/>
                </a:lnTo>
                <a:close/>
                <a:moveTo>
                  <a:pt x="4231" y="989"/>
                </a:moveTo>
                <a:lnTo>
                  <a:pt x="4231" y="996"/>
                </a:lnTo>
                <a:lnTo>
                  <a:pt x="4231" y="1001"/>
                </a:lnTo>
                <a:lnTo>
                  <a:pt x="4227" y="1010"/>
                </a:lnTo>
                <a:lnTo>
                  <a:pt x="4222" y="1017"/>
                </a:lnTo>
                <a:lnTo>
                  <a:pt x="4217" y="1024"/>
                </a:lnTo>
                <a:lnTo>
                  <a:pt x="4203" y="1051"/>
                </a:lnTo>
                <a:lnTo>
                  <a:pt x="4213" y="1053"/>
                </a:lnTo>
                <a:lnTo>
                  <a:pt x="4220" y="1051"/>
                </a:lnTo>
                <a:lnTo>
                  <a:pt x="4227" y="1049"/>
                </a:lnTo>
                <a:lnTo>
                  <a:pt x="4232" y="1046"/>
                </a:lnTo>
                <a:lnTo>
                  <a:pt x="4241" y="1037"/>
                </a:lnTo>
                <a:lnTo>
                  <a:pt x="4246" y="1034"/>
                </a:lnTo>
                <a:lnTo>
                  <a:pt x="4251" y="1030"/>
                </a:lnTo>
                <a:lnTo>
                  <a:pt x="4249" y="1022"/>
                </a:lnTo>
                <a:lnTo>
                  <a:pt x="4249" y="1013"/>
                </a:lnTo>
                <a:lnTo>
                  <a:pt x="4253" y="1001"/>
                </a:lnTo>
                <a:lnTo>
                  <a:pt x="4256" y="989"/>
                </a:lnTo>
                <a:lnTo>
                  <a:pt x="4258" y="983"/>
                </a:lnTo>
                <a:lnTo>
                  <a:pt x="4258" y="976"/>
                </a:lnTo>
                <a:lnTo>
                  <a:pt x="4251" y="976"/>
                </a:lnTo>
                <a:lnTo>
                  <a:pt x="4248" y="976"/>
                </a:lnTo>
                <a:lnTo>
                  <a:pt x="4244" y="977"/>
                </a:lnTo>
                <a:lnTo>
                  <a:pt x="4242" y="981"/>
                </a:lnTo>
                <a:lnTo>
                  <a:pt x="4237" y="986"/>
                </a:lnTo>
                <a:lnTo>
                  <a:pt x="4234" y="989"/>
                </a:lnTo>
                <a:lnTo>
                  <a:pt x="4231" y="989"/>
                </a:lnTo>
                <a:close/>
                <a:moveTo>
                  <a:pt x="4190" y="907"/>
                </a:moveTo>
                <a:lnTo>
                  <a:pt x="4183" y="907"/>
                </a:lnTo>
                <a:lnTo>
                  <a:pt x="4179" y="912"/>
                </a:lnTo>
                <a:lnTo>
                  <a:pt x="4178" y="919"/>
                </a:lnTo>
                <a:lnTo>
                  <a:pt x="4176" y="926"/>
                </a:lnTo>
                <a:lnTo>
                  <a:pt x="4176" y="935"/>
                </a:lnTo>
                <a:lnTo>
                  <a:pt x="4203" y="935"/>
                </a:lnTo>
                <a:lnTo>
                  <a:pt x="4203" y="924"/>
                </a:lnTo>
                <a:lnTo>
                  <a:pt x="4202" y="916"/>
                </a:lnTo>
                <a:lnTo>
                  <a:pt x="4196" y="911"/>
                </a:lnTo>
                <a:lnTo>
                  <a:pt x="4190" y="907"/>
                </a:lnTo>
                <a:close/>
                <a:moveTo>
                  <a:pt x="4101" y="996"/>
                </a:moveTo>
                <a:lnTo>
                  <a:pt x="4106" y="1005"/>
                </a:lnTo>
                <a:lnTo>
                  <a:pt x="4109" y="1008"/>
                </a:lnTo>
                <a:lnTo>
                  <a:pt x="4115" y="1010"/>
                </a:lnTo>
                <a:lnTo>
                  <a:pt x="4118" y="1015"/>
                </a:lnTo>
                <a:lnTo>
                  <a:pt x="4120" y="1018"/>
                </a:lnTo>
                <a:lnTo>
                  <a:pt x="4118" y="1022"/>
                </a:lnTo>
                <a:lnTo>
                  <a:pt x="4115" y="1024"/>
                </a:lnTo>
                <a:lnTo>
                  <a:pt x="4106" y="1018"/>
                </a:lnTo>
                <a:lnTo>
                  <a:pt x="4103" y="1015"/>
                </a:lnTo>
                <a:lnTo>
                  <a:pt x="4101" y="1010"/>
                </a:lnTo>
                <a:lnTo>
                  <a:pt x="4094" y="1010"/>
                </a:lnTo>
                <a:lnTo>
                  <a:pt x="4089" y="1013"/>
                </a:lnTo>
                <a:lnTo>
                  <a:pt x="4086" y="1015"/>
                </a:lnTo>
                <a:lnTo>
                  <a:pt x="4080" y="1017"/>
                </a:lnTo>
                <a:lnTo>
                  <a:pt x="4079" y="1025"/>
                </a:lnTo>
                <a:lnTo>
                  <a:pt x="4080" y="1030"/>
                </a:lnTo>
                <a:lnTo>
                  <a:pt x="4082" y="1035"/>
                </a:lnTo>
                <a:lnTo>
                  <a:pt x="4087" y="1037"/>
                </a:lnTo>
                <a:lnTo>
                  <a:pt x="4096" y="1042"/>
                </a:lnTo>
                <a:lnTo>
                  <a:pt x="4099" y="1046"/>
                </a:lnTo>
                <a:lnTo>
                  <a:pt x="4101" y="1051"/>
                </a:lnTo>
                <a:lnTo>
                  <a:pt x="4115" y="1051"/>
                </a:lnTo>
                <a:lnTo>
                  <a:pt x="4120" y="1053"/>
                </a:lnTo>
                <a:lnTo>
                  <a:pt x="4121" y="1054"/>
                </a:lnTo>
                <a:lnTo>
                  <a:pt x="4121" y="1058"/>
                </a:lnTo>
                <a:lnTo>
                  <a:pt x="4127" y="1059"/>
                </a:lnTo>
                <a:lnTo>
                  <a:pt x="4132" y="1063"/>
                </a:lnTo>
                <a:lnTo>
                  <a:pt x="4138" y="1071"/>
                </a:lnTo>
                <a:lnTo>
                  <a:pt x="4142" y="1075"/>
                </a:lnTo>
                <a:lnTo>
                  <a:pt x="4147" y="1078"/>
                </a:lnTo>
                <a:lnTo>
                  <a:pt x="4154" y="1080"/>
                </a:lnTo>
                <a:lnTo>
                  <a:pt x="4162" y="1078"/>
                </a:lnTo>
                <a:lnTo>
                  <a:pt x="4167" y="1076"/>
                </a:lnTo>
                <a:lnTo>
                  <a:pt x="4171" y="1075"/>
                </a:lnTo>
                <a:lnTo>
                  <a:pt x="4176" y="1068"/>
                </a:lnTo>
                <a:lnTo>
                  <a:pt x="4181" y="1061"/>
                </a:lnTo>
                <a:lnTo>
                  <a:pt x="4184" y="1059"/>
                </a:lnTo>
                <a:lnTo>
                  <a:pt x="4190" y="1058"/>
                </a:lnTo>
                <a:lnTo>
                  <a:pt x="4193" y="1042"/>
                </a:lnTo>
                <a:lnTo>
                  <a:pt x="4198" y="1025"/>
                </a:lnTo>
                <a:lnTo>
                  <a:pt x="4202" y="1018"/>
                </a:lnTo>
                <a:lnTo>
                  <a:pt x="4205" y="1012"/>
                </a:lnTo>
                <a:lnTo>
                  <a:pt x="4210" y="1006"/>
                </a:lnTo>
                <a:lnTo>
                  <a:pt x="4217" y="1003"/>
                </a:lnTo>
                <a:lnTo>
                  <a:pt x="4215" y="996"/>
                </a:lnTo>
                <a:lnTo>
                  <a:pt x="4217" y="991"/>
                </a:lnTo>
                <a:lnTo>
                  <a:pt x="4220" y="983"/>
                </a:lnTo>
                <a:lnTo>
                  <a:pt x="4224" y="974"/>
                </a:lnTo>
                <a:lnTo>
                  <a:pt x="4224" y="969"/>
                </a:lnTo>
                <a:lnTo>
                  <a:pt x="4224" y="962"/>
                </a:lnTo>
                <a:lnTo>
                  <a:pt x="4215" y="959"/>
                </a:lnTo>
                <a:lnTo>
                  <a:pt x="4205" y="952"/>
                </a:lnTo>
                <a:lnTo>
                  <a:pt x="4193" y="948"/>
                </a:lnTo>
                <a:lnTo>
                  <a:pt x="4188" y="947"/>
                </a:lnTo>
                <a:lnTo>
                  <a:pt x="4183" y="948"/>
                </a:lnTo>
                <a:lnTo>
                  <a:pt x="4178" y="950"/>
                </a:lnTo>
                <a:lnTo>
                  <a:pt x="4176" y="955"/>
                </a:lnTo>
                <a:lnTo>
                  <a:pt x="4174" y="960"/>
                </a:lnTo>
                <a:lnTo>
                  <a:pt x="4173" y="962"/>
                </a:lnTo>
                <a:lnTo>
                  <a:pt x="4169" y="962"/>
                </a:lnTo>
                <a:lnTo>
                  <a:pt x="4169" y="942"/>
                </a:lnTo>
                <a:lnTo>
                  <a:pt x="4135" y="942"/>
                </a:lnTo>
                <a:lnTo>
                  <a:pt x="4130" y="950"/>
                </a:lnTo>
                <a:lnTo>
                  <a:pt x="4127" y="953"/>
                </a:lnTo>
                <a:lnTo>
                  <a:pt x="4121" y="955"/>
                </a:lnTo>
                <a:lnTo>
                  <a:pt x="4121" y="964"/>
                </a:lnTo>
                <a:lnTo>
                  <a:pt x="4120" y="969"/>
                </a:lnTo>
                <a:lnTo>
                  <a:pt x="4116" y="972"/>
                </a:lnTo>
                <a:lnTo>
                  <a:pt x="4111" y="976"/>
                </a:lnTo>
                <a:lnTo>
                  <a:pt x="4106" y="979"/>
                </a:lnTo>
                <a:lnTo>
                  <a:pt x="4103" y="983"/>
                </a:lnTo>
                <a:lnTo>
                  <a:pt x="4101" y="989"/>
                </a:lnTo>
                <a:lnTo>
                  <a:pt x="4101" y="996"/>
                </a:lnTo>
                <a:close/>
                <a:moveTo>
                  <a:pt x="4156" y="873"/>
                </a:moveTo>
                <a:lnTo>
                  <a:pt x="4145" y="875"/>
                </a:lnTo>
                <a:lnTo>
                  <a:pt x="4138" y="878"/>
                </a:lnTo>
                <a:lnTo>
                  <a:pt x="4133" y="885"/>
                </a:lnTo>
                <a:lnTo>
                  <a:pt x="4130" y="892"/>
                </a:lnTo>
                <a:lnTo>
                  <a:pt x="4127" y="899"/>
                </a:lnTo>
                <a:lnTo>
                  <a:pt x="4125" y="909"/>
                </a:lnTo>
                <a:lnTo>
                  <a:pt x="4121" y="928"/>
                </a:lnTo>
                <a:lnTo>
                  <a:pt x="4121" y="935"/>
                </a:lnTo>
                <a:lnTo>
                  <a:pt x="4149" y="935"/>
                </a:lnTo>
                <a:lnTo>
                  <a:pt x="4150" y="926"/>
                </a:lnTo>
                <a:lnTo>
                  <a:pt x="4152" y="919"/>
                </a:lnTo>
                <a:lnTo>
                  <a:pt x="4159" y="902"/>
                </a:lnTo>
                <a:lnTo>
                  <a:pt x="4161" y="895"/>
                </a:lnTo>
                <a:lnTo>
                  <a:pt x="4162" y="889"/>
                </a:lnTo>
                <a:lnTo>
                  <a:pt x="4161" y="880"/>
                </a:lnTo>
                <a:lnTo>
                  <a:pt x="4156" y="873"/>
                </a:lnTo>
                <a:close/>
                <a:moveTo>
                  <a:pt x="3043" y="2729"/>
                </a:moveTo>
                <a:lnTo>
                  <a:pt x="3038" y="2738"/>
                </a:lnTo>
                <a:lnTo>
                  <a:pt x="3036" y="2743"/>
                </a:lnTo>
                <a:lnTo>
                  <a:pt x="3036" y="2750"/>
                </a:lnTo>
                <a:lnTo>
                  <a:pt x="3040" y="2752"/>
                </a:lnTo>
                <a:lnTo>
                  <a:pt x="3043" y="2753"/>
                </a:lnTo>
                <a:lnTo>
                  <a:pt x="3045" y="2757"/>
                </a:lnTo>
                <a:lnTo>
                  <a:pt x="3050" y="2757"/>
                </a:lnTo>
                <a:lnTo>
                  <a:pt x="3055" y="2748"/>
                </a:lnTo>
                <a:lnTo>
                  <a:pt x="3057" y="2743"/>
                </a:lnTo>
                <a:lnTo>
                  <a:pt x="3057" y="2736"/>
                </a:lnTo>
                <a:lnTo>
                  <a:pt x="3052" y="2734"/>
                </a:lnTo>
                <a:lnTo>
                  <a:pt x="3050" y="2733"/>
                </a:lnTo>
                <a:lnTo>
                  <a:pt x="3050" y="2729"/>
                </a:lnTo>
                <a:lnTo>
                  <a:pt x="3043" y="2729"/>
                </a:lnTo>
                <a:close/>
                <a:moveTo>
                  <a:pt x="1447" y="4688"/>
                </a:moveTo>
                <a:lnTo>
                  <a:pt x="1448" y="4691"/>
                </a:lnTo>
                <a:lnTo>
                  <a:pt x="1450" y="4693"/>
                </a:lnTo>
                <a:lnTo>
                  <a:pt x="1453" y="4693"/>
                </a:lnTo>
                <a:lnTo>
                  <a:pt x="1455" y="4693"/>
                </a:lnTo>
                <a:lnTo>
                  <a:pt x="1460" y="4688"/>
                </a:lnTo>
                <a:lnTo>
                  <a:pt x="1460" y="4684"/>
                </a:lnTo>
                <a:lnTo>
                  <a:pt x="1460" y="4681"/>
                </a:lnTo>
                <a:lnTo>
                  <a:pt x="1455" y="4681"/>
                </a:lnTo>
                <a:lnTo>
                  <a:pt x="1452" y="4682"/>
                </a:lnTo>
                <a:lnTo>
                  <a:pt x="1448" y="4684"/>
                </a:lnTo>
                <a:lnTo>
                  <a:pt x="1447" y="4688"/>
                </a:lnTo>
                <a:close/>
                <a:moveTo>
                  <a:pt x="1474" y="4640"/>
                </a:moveTo>
                <a:lnTo>
                  <a:pt x="1474" y="4635"/>
                </a:lnTo>
                <a:lnTo>
                  <a:pt x="1470" y="4633"/>
                </a:lnTo>
                <a:lnTo>
                  <a:pt x="1465" y="4633"/>
                </a:lnTo>
                <a:lnTo>
                  <a:pt x="1460" y="4633"/>
                </a:lnTo>
                <a:lnTo>
                  <a:pt x="1450" y="4633"/>
                </a:lnTo>
                <a:lnTo>
                  <a:pt x="1443" y="4633"/>
                </a:lnTo>
                <a:lnTo>
                  <a:pt x="1440" y="4633"/>
                </a:lnTo>
                <a:lnTo>
                  <a:pt x="1440" y="4638"/>
                </a:lnTo>
                <a:lnTo>
                  <a:pt x="1443" y="4640"/>
                </a:lnTo>
                <a:lnTo>
                  <a:pt x="1447" y="4641"/>
                </a:lnTo>
                <a:lnTo>
                  <a:pt x="1452" y="4640"/>
                </a:lnTo>
                <a:lnTo>
                  <a:pt x="1464" y="4640"/>
                </a:lnTo>
                <a:lnTo>
                  <a:pt x="1469" y="4640"/>
                </a:lnTo>
                <a:lnTo>
                  <a:pt x="1474" y="4640"/>
                </a:lnTo>
                <a:close/>
                <a:moveTo>
                  <a:pt x="1385" y="5145"/>
                </a:moveTo>
                <a:lnTo>
                  <a:pt x="1387" y="5148"/>
                </a:lnTo>
                <a:lnTo>
                  <a:pt x="1389" y="5152"/>
                </a:lnTo>
                <a:lnTo>
                  <a:pt x="1390" y="5155"/>
                </a:lnTo>
                <a:lnTo>
                  <a:pt x="1392" y="5158"/>
                </a:lnTo>
                <a:lnTo>
                  <a:pt x="1392" y="5163"/>
                </a:lnTo>
                <a:lnTo>
                  <a:pt x="1394" y="5167"/>
                </a:lnTo>
                <a:lnTo>
                  <a:pt x="1395" y="5170"/>
                </a:lnTo>
                <a:lnTo>
                  <a:pt x="1399" y="5172"/>
                </a:lnTo>
                <a:lnTo>
                  <a:pt x="1406" y="5174"/>
                </a:lnTo>
                <a:lnTo>
                  <a:pt x="1411" y="5172"/>
                </a:lnTo>
                <a:lnTo>
                  <a:pt x="1413" y="5169"/>
                </a:lnTo>
                <a:lnTo>
                  <a:pt x="1413" y="5162"/>
                </a:lnTo>
                <a:lnTo>
                  <a:pt x="1413" y="5150"/>
                </a:lnTo>
                <a:lnTo>
                  <a:pt x="1413" y="5143"/>
                </a:lnTo>
                <a:lnTo>
                  <a:pt x="1413" y="5138"/>
                </a:lnTo>
                <a:lnTo>
                  <a:pt x="1402" y="5133"/>
                </a:lnTo>
                <a:lnTo>
                  <a:pt x="1394" y="5126"/>
                </a:lnTo>
                <a:lnTo>
                  <a:pt x="1385" y="5119"/>
                </a:lnTo>
                <a:lnTo>
                  <a:pt x="1378" y="5117"/>
                </a:lnTo>
                <a:lnTo>
                  <a:pt x="1372" y="5117"/>
                </a:lnTo>
                <a:lnTo>
                  <a:pt x="1370" y="5124"/>
                </a:lnTo>
                <a:lnTo>
                  <a:pt x="1372" y="5128"/>
                </a:lnTo>
                <a:lnTo>
                  <a:pt x="1373" y="5131"/>
                </a:lnTo>
                <a:lnTo>
                  <a:pt x="1377" y="5133"/>
                </a:lnTo>
                <a:lnTo>
                  <a:pt x="1382" y="5138"/>
                </a:lnTo>
                <a:lnTo>
                  <a:pt x="1384" y="5141"/>
                </a:lnTo>
                <a:lnTo>
                  <a:pt x="1385" y="5145"/>
                </a:lnTo>
                <a:close/>
                <a:moveTo>
                  <a:pt x="2463" y="5895"/>
                </a:moveTo>
                <a:lnTo>
                  <a:pt x="2467" y="5895"/>
                </a:lnTo>
                <a:lnTo>
                  <a:pt x="2468" y="5897"/>
                </a:lnTo>
                <a:lnTo>
                  <a:pt x="2470" y="5902"/>
                </a:lnTo>
                <a:lnTo>
                  <a:pt x="2472" y="5907"/>
                </a:lnTo>
                <a:lnTo>
                  <a:pt x="2477" y="5909"/>
                </a:lnTo>
                <a:lnTo>
                  <a:pt x="2480" y="5909"/>
                </a:lnTo>
                <a:lnTo>
                  <a:pt x="2484" y="5909"/>
                </a:lnTo>
                <a:lnTo>
                  <a:pt x="2484" y="5902"/>
                </a:lnTo>
                <a:lnTo>
                  <a:pt x="2487" y="5899"/>
                </a:lnTo>
                <a:lnTo>
                  <a:pt x="2491" y="5897"/>
                </a:lnTo>
                <a:lnTo>
                  <a:pt x="2497" y="5895"/>
                </a:lnTo>
                <a:lnTo>
                  <a:pt x="2496" y="5890"/>
                </a:lnTo>
                <a:lnTo>
                  <a:pt x="2492" y="5889"/>
                </a:lnTo>
                <a:lnTo>
                  <a:pt x="2487" y="5887"/>
                </a:lnTo>
                <a:lnTo>
                  <a:pt x="2480" y="5889"/>
                </a:lnTo>
                <a:lnTo>
                  <a:pt x="2468" y="5889"/>
                </a:lnTo>
                <a:lnTo>
                  <a:pt x="2462" y="5890"/>
                </a:lnTo>
                <a:lnTo>
                  <a:pt x="2457" y="5889"/>
                </a:lnTo>
                <a:lnTo>
                  <a:pt x="2457" y="5895"/>
                </a:lnTo>
                <a:lnTo>
                  <a:pt x="2458" y="5899"/>
                </a:lnTo>
                <a:lnTo>
                  <a:pt x="2462" y="5899"/>
                </a:lnTo>
                <a:lnTo>
                  <a:pt x="2463" y="5895"/>
                </a:lnTo>
                <a:close/>
                <a:moveTo>
                  <a:pt x="3461" y="2852"/>
                </a:moveTo>
                <a:lnTo>
                  <a:pt x="3463" y="2852"/>
                </a:lnTo>
                <a:lnTo>
                  <a:pt x="3461" y="2852"/>
                </a:lnTo>
                <a:close/>
                <a:moveTo>
                  <a:pt x="2825" y="3384"/>
                </a:moveTo>
                <a:lnTo>
                  <a:pt x="2816" y="3383"/>
                </a:lnTo>
                <a:lnTo>
                  <a:pt x="2811" y="3381"/>
                </a:lnTo>
                <a:lnTo>
                  <a:pt x="2806" y="3378"/>
                </a:lnTo>
                <a:lnTo>
                  <a:pt x="2798" y="3378"/>
                </a:lnTo>
                <a:lnTo>
                  <a:pt x="2798" y="3388"/>
                </a:lnTo>
                <a:lnTo>
                  <a:pt x="2799" y="3395"/>
                </a:lnTo>
                <a:lnTo>
                  <a:pt x="2803" y="3401"/>
                </a:lnTo>
                <a:lnTo>
                  <a:pt x="2806" y="3405"/>
                </a:lnTo>
                <a:lnTo>
                  <a:pt x="2811" y="3408"/>
                </a:lnTo>
                <a:lnTo>
                  <a:pt x="2818" y="3408"/>
                </a:lnTo>
                <a:lnTo>
                  <a:pt x="2825" y="3408"/>
                </a:lnTo>
                <a:lnTo>
                  <a:pt x="2832" y="3405"/>
                </a:lnTo>
                <a:lnTo>
                  <a:pt x="2835" y="3398"/>
                </a:lnTo>
                <a:lnTo>
                  <a:pt x="2837" y="3393"/>
                </a:lnTo>
                <a:lnTo>
                  <a:pt x="2835" y="3389"/>
                </a:lnTo>
                <a:lnTo>
                  <a:pt x="2834" y="3388"/>
                </a:lnTo>
                <a:lnTo>
                  <a:pt x="2825" y="3384"/>
                </a:lnTo>
                <a:close/>
                <a:moveTo>
                  <a:pt x="2805" y="3418"/>
                </a:moveTo>
                <a:lnTo>
                  <a:pt x="2801" y="3412"/>
                </a:lnTo>
                <a:lnTo>
                  <a:pt x="2796" y="3407"/>
                </a:lnTo>
                <a:lnTo>
                  <a:pt x="2791" y="3401"/>
                </a:lnTo>
                <a:lnTo>
                  <a:pt x="2784" y="3398"/>
                </a:lnTo>
                <a:lnTo>
                  <a:pt x="2779" y="3401"/>
                </a:lnTo>
                <a:lnTo>
                  <a:pt x="2775" y="3405"/>
                </a:lnTo>
                <a:lnTo>
                  <a:pt x="2775" y="3408"/>
                </a:lnTo>
                <a:lnTo>
                  <a:pt x="2777" y="3413"/>
                </a:lnTo>
                <a:lnTo>
                  <a:pt x="2782" y="3422"/>
                </a:lnTo>
                <a:lnTo>
                  <a:pt x="2784" y="3427"/>
                </a:lnTo>
                <a:lnTo>
                  <a:pt x="2784" y="3432"/>
                </a:lnTo>
                <a:lnTo>
                  <a:pt x="2789" y="3429"/>
                </a:lnTo>
                <a:lnTo>
                  <a:pt x="2796" y="3427"/>
                </a:lnTo>
                <a:lnTo>
                  <a:pt x="2801" y="3424"/>
                </a:lnTo>
                <a:lnTo>
                  <a:pt x="2803" y="3422"/>
                </a:lnTo>
                <a:lnTo>
                  <a:pt x="2805" y="3418"/>
                </a:lnTo>
                <a:close/>
                <a:moveTo>
                  <a:pt x="1938" y="4244"/>
                </a:moveTo>
                <a:lnTo>
                  <a:pt x="1935" y="4241"/>
                </a:lnTo>
                <a:lnTo>
                  <a:pt x="1933" y="4241"/>
                </a:lnTo>
                <a:lnTo>
                  <a:pt x="1935" y="4243"/>
                </a:lnTo>
                <a:lnTo>
                  <a:pt x="1935" y="4244"/>
                </a:lnTo>
                <a:lnTo>
                  <a:pt x="1938" y="4244"/>
                </a:lnTo>
                <a:close/>
                <a:moveTo>
                  <a:pt x="1952" y="4217"/>
                </a:moveTo>
                <a:lnTo>
                  <a:pt x="1952" y="4222"/>
                </a:lnTo>
                <a:lnTo>
                  <a:pt x="1952" y="4225"/>
                </a:lnTo>
                <a:lnTo>
                  <a:pt x="1953" y="4227"/>
                </a:lnTo>
                <a:lnTo>
                  <a:pt x="1957" y="4229"/>
                </a:lnTo>
                <a:lnTo>
                  <a:pt x="1964" y="4231"/>
                </a:lnTo>
                <a:lnTo>
                  <a:pt x="1972" y="4231"/>
                </a:lnTo>
                <a:lnTo>
                  <a:pt x="1974" y="4234"/>
                </a:lnTo>
                <a:lnTo>
                  <a:pt x="1975" y="4234"/>
                </a:lnTo>
                <a:lnTo>
                  <a:pt x="1979" y="4234"/>
                </a:lnTo>
                <a:lnTo>
                  <a:pt x="1984" y="4231"/>
                </a:lnTo>
                <a:lnTo>
                  <a:pt x="1989" y="4231"/>
                </a:lnTo>
                <a:lnTo>
                  <a:pt x="1992" y="4231"/>
                </a:lnTo>
                <a:lnTo>
                  <a:pt x="1991" y="4227"/>
                </a:lnTo>
                <a:lnTo>
                  <a:pt x="1989" y="4224"/>
                </a:lnTo>
                <a:lnTo>
                  <a:pt x="1987" y="4220"/>
                </a:lnTo>
                <a:lnTo>
                  <a:pt x="1986" y="4217"/>
                </a:lnTo>
                <a:lnTo>
                  <a:pt x="1981" y="4217"/>
                </a:lnTo>
                <a:lnTo>
                  <a:pt x="1975" y="4215"/>
                </a:lnTo>
                <a:lnTo>
                  <a:pt x="1967" y="4212"/>
                </a:lnTo>
                <a:lnTo>
                  <a:pt x="1962" y="4210"/>
                </a:lnTo>
                <a:lnTo>
                  <a:pt x="1957" y="4208"/>
                </a:lnTo>
                <a:lnTo>
                  <a:pt x="1953" y="4212"/>
                </a:lnTo>
                <a:lnTo>
                  <a:pt x="1952" y="4217"/>
                </a:lnTo>
                <a:close/>
                <a:moveTo>
                  <a:pt x="3548" y="2717"/>
                </a:moveTo>
                <a:lnTo>
                  <a:pt x="3550" y="2716"/>
                </a:lnTo>
                <a:lnTo>
                  <a:pt x="3548" y="2716"/>
                </a:lnTo>
                <a:lnTo>
                  <a:pt x="3548" y="2717"/>
                </a:lnTo>
                <a:close/>
                <a:moveTo>
                  <a:pt x="3543" y="2723"/>
                </a:moveTo>
                <a:lnTo>
                  <a:pt x="3543" y="2723"/>
                </a:lnTo>
                <a:close/>
                <a:moveTo>
                  <a:pt x="2716" y="5957"/>
                </a:moveTo>
                <a:lnTo>
                  <a:pt x="2716" y="5960"/>
                </a:lnTo>
                <a:lnTo>
                  <a:pt x="2717" y="5962"/>
                </a:lnTo>
                <a:lnTo>
                  <a:pt x="2723" y="5964"/>
                </a:lnTo>
                <a:lnTo>
                  <a:pt x="2723" y="5960"/>
                </a:lnTo>
                <a:lnTo>
                  <a:pt x="2721" y="5959"/>
                </a:lnTo>
                <a:lnTo>
                  <a:pt x="2716" y="5957"/>
                </a:lnTo>
                <a:close/>
                <a:moveTo>
                  <a:pt x="2709" y="5977"/>
                </a:moveTo>
                <a:lnTo>
                  <a:pt x="2712" y="5974"/>
                </a:lnTo>
                <a:lnTo>
                  <a:pt x="2712" y="5972"/>
                </a:lnTo>
                <a:lnTo>
                  <a:pt x="2711" y="5974"/>
                </a:lnTo>
                <a:lnTo>
                  <a:pt x="2709" y="5976"/>
                </a:lnTo>
                <a:lnTo>
                  <a:pt x="2709" y="5977"/>
                </a:lnTo>
                <a:close/>
                <a:moveTo>
                  <a:pt x="3541" y="2723"/>
                </a:moveTo>
                <a:lnTo>
                  <a:pt x="3543" y="2723"/>
                </a:lnTo>
                <a:lnTo>
                  <a:pt x="3541" y="2723"/>
                </a:lnTo>
                <a:close/>
                <a:moveTo>
                  <a:pt x="3569" y="2709"/>
                </a:moveTo>
                <a:lnTo>
                  <a:pt x="3570" y="2709"/>
                </a:lnTo>
                <a:lnTo>
                  <a:pt x="3569" y="2709"/>
                </a:lnTo>
                <a:close/>
                <a:moveTo>
                  <a:pt x="3726" y="2675"/>
                </a:moveTo>
                <a:lnTo>
                  <a:pt x="3726" y="2675"/>
                </a:lnTo>
                <a:close/>
                <a:moveTo>
                  <a:pt x="2839" y="3268"/>
                </a:moveTo>
                <a:lnTo>
                  <a:pt x="2798" y="3268"/>
                </a:lnTo>
                <a:lnTo>
                  <a:pt x="2794" y="3274"/>
                </a:lnTo>
                <a:lnTo>
                  <a:pt x="2791" y="3279"/>
                </a:lnTo>
                <a:lnTo>
                  <a:pt x="2784" y="3282"/>
                </a:lnTo>
                <a:lnTo>
                  <a:pt x="2777" y="3282"/>
                </a:lnTo>
                <a:lnTo>
                  <a:pt x="2777" y="3279"/>
                </a:lnTo>
                <a:lnTo>
                  <a:pt x="2781" y="3275"/>
                </a:lnTo>
                <a:lnTo>
                  <a:pt x="2786" y="3270"/>
                </a:lnTo>
                <a:lnTo>
                  <a:pt x="2789" y="3268"/>
                </a:lnTo>
                <a:lnTo>
                  <a:pt x="2791" y="3265"/>
                </a:lnTo>
                <a:lnTo>
                  <a:pt x="2791" y="3262"/>
                </a:lnTo>
                <a:lnTo>
                  <a:pt x="2791" y="3255"/>
                </a:lnTo>
                <a:lnTo>
                  <a:pt x="2798" y="3251"/>
                </a:lnTo>
                <a:lnTo>
                  <a:pt x="2803" y="3246"/>
                </a:lnTo>
                <a:lnTo>
                  <a:pt x="2805" y="3238"/>
                </a:lnTo>
                <a:lnTo>
                  <a:pt x="2805" y="3227"/>
                </a:lnTo>
                <a:lnTo>
                  <a:pt x="2796" y="3227"/>
                </a:lnTo>
                <a:lnTo>
                  <a:pt x="2789" y="3229"/>
                </a:lnTo>
                <a:lnTo>
                  <a:pt x="2784" y="3234"/>
                </a:lnTo>
                <a:lnTo>
                  <a:pt x="2784" y="3241"/>
                </a:lnTo>
                <a:lnTo>
                  <a:pt x="2782" y="3243"/>
                </a:lnTo>
                <a:lnTo>
                  <a:pt x="2781" y="3245"/>
                </a:lnTo>
                <a:lnTo>
                  <a:pt x="2777" y="3248"/>
                </a:lnTo>
                <a:lnTo>
                  <a:pt x="2772" y="3250"/>
                </a:lnTo>
                <a:lnTo>
                  <a:pt x="2770" y="3251"/>
                </a:lnTo>
                <a:lnTo>
                  <a:pt x="2770" y="3255"/>
                </a:lnTo>
                <a:lnTo>
                  <a:pt x="2767" y="3253"/>
                </a:lnTo>
                <a:lnTo>
                  <a:pt x="2765" y="3250"/>
                </a:lnTo>
                <a:lnTo>
                  <a:pt x="2764" y="3241"/>
                </a:lnTo>
                <a:lnTo>
                  <a:pt x="2750" y="3241"/>
                </a:lnTo>
                <a:lnTo>
                  <a:pt x="2748" y="3243"/>
                </a:lnTo>
                <a:lnTo>
                  <a:pt x="2746" y="3245"/>
                </a:lnTo>
                <a:lnTo>
                  <a:pt x="2743" y="3248"/>
                </a:lnTo>
                <a:lnTo>
                  <a:pt x="2741" y="3253"/>
                </a:lnTo>
                <a:lnTo>
                  <a:pt x="2740" y="3255"/>
                </a:lnTo>
                <a:lnTo>
                  <a:pt x="2736" y="3255"/>
                </a:lnTo>
                <a:lnTo>
                  <a:pt x="2740" y="3260"/>
                </a:lnTo>
                <a:lnTo>
                  <a:pt x="2741" y="3263"/>
                </a:lnTo>
                <a:lnTo>
                  <a:pt x="2740" y="3267"/>
                </a:lnTo>
                <a:lnTo>
                  <a:pt x="2736" y="3268"/>
                </a:lnTo>
                <a:lnTo>
                  <a:pt x="2733" y="3280"/>
                </a:lnTo>
                <a:lnTo>
                  <a:pt x="2731" y="3291"/>
                </a:lnTo>
                <a:lnTo>
                  <a:pt x="2728" y="3303"/>
                </a:lnTo>
                <a:lnTo>
                  <a:pt x="2729" y="3316"/>
                </a:lnTo>
                <a:lnTo>
                  <a:pt x="2738" y="3316"/>
                </a:lnTo>
                <a:lnTo>
                  <a:pt x="2745" y="3314"/>
                </a:lnTo>
                <a:lnTo>
                  <a:pt x="2752" y="3313"/>
                </a:lnTo>
                <a:lnTo>
                  <a:pt x="2755" y="3309"/>
                </a:lnTo>
                <a:lnTo>
                  <a:pt x="2764" y="3299"/>
                </a:lnTo>
                <a:lnTo>
                  <a:pt x="2770" y="3289"/>
                </a:lnTo>
                <a:lnTo>
                  <a:pt x="2772" y="3291"/>
                </a:lnTo>
                <a:lnTo>
                  <a:pt x="2774" y="3292"/>
                </a:lnTo>
                <a:lnTo>
                  <a:pt x="2775" y="3297"/>
                </a:lnTo>
                <a:lnTo>
                  <a:pt x="2777" y="3309"/>
                </a:lnTo>
                <a:lnTo>
                  <a:pt x="2779" y="3313"/>
                </a:lnTo>
                <a:lnTo>
                  <a:pt x="2781" y="3316"/>
                </a:lnTo>
                <a:lnTo>
                  <a:pt x="2782" y="3320"/>
                </a:lnTo>
                <a:lnTo>
                  <a:pt x="2784" y="3323"/>
                </a:lnTo>
                <a:lnTo>
                  <a:pt x="2798" y="3316"/>
                </a:lnTo>
                <a:lnTo>
                  <a:pt x="2811" y="3309"/>
                </a:lnTo>
                <a:lnTo>
                  <a:pt x="2811" y="3301"/>
                </a:lnTo>
                <a:lnTo>
                  <a:pt x="2815" y="3296"/>
                </a:lnTo>
                <a:lnTo>
                  <a:pt x="2818" y="3291"/>
                </a:lnTo>
                <a:lnTo>
                  <a:pt x="2823" y="3287"/>
                </a:lnTo>
                <a:lnTo>
                  <a:pt x="2832" y="3279"/>
                </a:lnTo>
                <a:lnTo>
                  <a:pt x="2835" y="3275"/>
                </a:lnTo>
                <a:lnTo>
                  <a:pt x="2839" y="3268"/>
                </a:lnTo>
                <a:close/>
                <a:moveTo>
                  <a:pt x="3466" y="2856"/>
                </a:moveTo>
                <a:lnTo>
                  <a:pt x="3463" y="2852"/>
                </a:lnTo>
                <a:lnTo>
                  <a:pt x="3466" y="2856"/>
                </a:lnTo>
                <a:close/>
                <a:moveTo>
                  <a:pt x="4531" y="976"/>
                </a:moveTo>
                <a:lnTo>
                  <a:pt x="4533" y="979"/>
                </a:lnTo>
                <a:lnTo>
                  <a:pt x="4536" y="981"/>
                </a:lnTo>
                <a:lnTo>
                  <a:pt x="4545" y="983"/>
                </a:lnTo>
                <a:lnTo>
                  <a:pt x="4545" y="976"/>
                </a:lnTo>
                <a:lnTo>
                  <a:pt x="4531" y="976"/>
                </a:lnTo>
                <a:close/>
                <a:moveTo>
                  <a:pt x="1440" y="4858"/>
                </a:moveTo>
                <a:lnTo>
                  <a:pt x="1436" y="4857"/>
                </a:lnTo>
                <a:lnTo>
                  <a:pt x="1433" y="4853"/>
                </a:lnTo>
                <a:lnTo>
                  <a:pt x="1430" y="4845"/>
                </a:lnTo>
                <a:lnTo>
                  <a:pt x="1428" y="4841"/>
                </a:lnTo>
                <a:lnTo>
                  <a:pt x="1424" y="4838"/>
                </a:lnTo>
                <a:lnTo>
                  <a:pt x="1419" y="4836"/>
                </a:lnTo>
                <a:lnTo>
                  <a:pt x="1413" y="4838"/>
                </a:lnTo>
                <a:lnTo>
                  <a:pt x="1413" y="4865"/>
                </a:lnTo>
                <a:lnTo>
                  <a:pt x="1430" y="4865"/>
                </a:lnTo>
                <a:lnTo>
                  <a:pt x="1436" y="4863"/>
                </a:lnTo>
                <a:lnTo>
                  <a:pt x="1438" y="4862"/>
                </a:lnTo>
                <a:lnTo>
                  <a:pt x="1440" y="4858"/>
                </a:lnTo>
                <a:close/>
                <a:moveTo>
                  <a:pt x="1563" y="5343"/>
                </a:moveTo>
                <a:lnTo>
                  <a:pt x="1564" y="5339"/>
                </a:lnTo>
                <a:lnTo>
                  <a:pt x="1566" y="5338"/>
                </a:lnTo>
                <a:lnTo>
                  <a:pt x="1571" y="5334"/>
                </a:lnTo>
                <a:lnTo>
                  <a:pt x="1578" y="5333"/>
                </a:lnTo>
                <a:lnTo>
                  <a:pt x="1583" y="5329"/>
                </a:lnTo>
                <a:lnTo>
                  <a:pt x="1583" y="5302"/>
                </a:lnTo>
                <a:lnTo>
                  <a:pt x="1563" y="5302"/>
                </a:lnTo>
                <a:lnTo>
                  <a:pt x="1564" y="5309"/>
                </a:lnTo>
                <a:lnTo>
                  <a:pt x="1563" y="5314"/>
                </a:lnTo>
                <a:lnTo>
                  <a:pt x="1557" y="5326"/>
                </a:lnTo>
                <a:lnTo>
                  <a:pt x="1556" y="5331"/>
                </a:lnTo>
                <a:lnTo>
                  <a:pt x="1554" y="5336"/>
                </a:lnTo>
                <a:lnTo>
                  <a:pt x="1557" y="5339"/>
                </a:lnTo>
                <a:lnTo>
                  <a:pt x="1563" y="5343"/>
                </a:lnTo>
                <a:close/>
                <a:moveTo>
                  <a:pt x="1419" y="5322"/>
                </a:moveTo>
                <a:lnTo>
                  <a:pt x="1414" y="5329"/>
                </a:lnTo>
                <a:lnTo>
                  <a:pt x="1413" y="5339"/>
                </a:lnTo>
                <a:lnTo>
                  <a:pt x="1413" y="5351"/>
                </a:lnTo>
                <a:lnTo>
                  <a:pt x="1413" y="5363"/>
                </a:lnTo>
                <a:lnTo>
                  <a:pt x="1419" y="5363"/>
                </a:lnTo>
                <a:lnTo>
                  <a:pt x="1424" y="5365"/>
                </a:lnTo>
                <a:lnTo>
                  <a:pt x="1428" y="5368"/>
                </a:lnTo>
                <a:lnTo>
                  <a:pt x="1431" y="5372"/>
                </a:lnTo>
                <a:lnTo>
                  <a:pt x="1438" y="5379"/>
                </a:lnTo>
                <a:lnTo>
                  <a:pt x="1442" y="5382"/>
                </a:lnTo>
                <a:lnTo>
                  <a:pt x="1447" y="5384"/>
                </a:lnTo>
                <a:lnTo>
                  <a:pt x="1447" y="5391"/>
                </a:lnTo>
                <a:lnTo>
                  <a:pt x="1448" y="5396"/>
                </a:lnTo>
                <a:lnTo>
                  <a:pt x="1450" y="5401"/>
                </a:lnTo>
                <a:lnTo>
                  <a:pt x="1455" y="5402"/>
                </a:lnTo>
                <a:lnTo>
                  <a:pt x="1460" y="5404"/>
                </a:lnTo>
                <a:lnTo>
                  <a:pt x="1467" y="5404"/>
                </a:lnTo>
                <a:lnTo>
                  <a:pt x="1481" y="5404"/>
                </a:lnTo>
                <a:lnTo>
                  <a:pt x="1482" y="5389"/>
                </a:lnTo>
                <a:lnTo>
                  <a:pt x="1486" y="5375"/>
                </a:lnTo>
                <a:lnTo>
                  <a:pt x="1488" y="5362"/>
                </a:lnTo>
                <a:lnTo>
                  <a:pt x="1489" y="5353"/>
                </a:lnTo>
                <a:lnTo>
                  <a:pt x="1488" y="5343"/>
                </a:lnTo>
                <a:lnTo>
                  <a:pt x="1482" y="5343"/>
                </a:lnTo>
                <a:lnTo>
                  <a:pt x="1477" y="5343"/>
                </a:lnTo>
                <a:lnTo>
                  <a:pt x="1472" y="5338"/>
                </a:lnTo>
                <a:lnTo>
                  <a:pt x="1464" y="5334"/>
                </a:lnTo>
                <a:lnTo>
                  <a:pt x="1460" y="5334"/>
                </a:lnTo>
                <a:lnTo>
                  <a:pt x="1453" y="5336"/>
                </a:lnTo>
                <a:lnTo>
                  <a:pt x="1450" y="5338"/>
                </a:lnTo>
                <a:lnTo>
                  <a:pt x="1447" y="5339"/>
                </a:lnTo>
                <a:lnTo>
                  <a:pt x="1445" y="5348"/>
                </a:lnTo>
                <a:lnTo>
                  <a:pt x="1443" y="5351"/>
                </a:lnTo>
                <a:lnTo>
                  <a:pt x="1442" y="5355"/>
                </a:lnTo>
                <a:lnTo>
                  <a:pt x="1438" y="5356"/>
                </a:lnTo>
                <a:lnTo>
                  <a:pt x="1433" y="5356"/>
                </a:lnTo>
                <a:lnTo>
                  <a:pt x="1433" y="5351"/>
                </a:lnTo>
                <a:lnTo>
                  <a:pt x="1433" y="5344"/>
                </a:lnTo>
                <a:lnTo>
                  <a:pt x="1433" y="5333"/>
                </a:lnTo>
                <a:lnTo>
                  <a:pt x="1433" y="5327"/>
                </a:lnTo>
                <a:lnTo>
                  <a:pt x="1431" y="5322"/>
                </a:lnTo>
                <a:lnTo>
                  <a:pt x="1426" y="5321"/>
                </a:lnTo>
                <a:lnTo>
                  <a:pt x="1419" y="5322"/>
                </a:lnTo>
                <a:close/>
                <a:moveTo>
                  <a:pt x="1447" y="4660"/>
                </a:moveTo>
                <a:lnTo>
                  <a:pt x="1447" y="4664"/>
                </a:lnTo>
                <a:lnTo>
                  <a:pt x="1448" y="4665"/>
                </a:lnTo>
                <a:lnTo>
                  <a:pt x="1452" y="4665"/>
                </a:lnTo>
                <a:lnTo>
                  <a:pt x="1453" y="4664"/>
                </a:lnTo>
                <a:lnTo>
                  <a:pt x="1457" y="4659"/>
                </a:lnTo>
                <a:lnTo>
                  <a:pt x="1460" y="4653"/>
                </a:lnTo>
                <a:lnTo>
                  <a:pt x="1452" y="4653"/>
                </a:lnTo>
                <a:lnTo>
                  <a:pt x="1447" y="4650"/>
                </a:lnTo>
                <a:lnTo>
                  <a:pt x="1440" y="4648"/>
                </a:lnTo>
                <a:lnTo>
                  <a:pt x="1433" y="4647"/>
                </a:lnTo>
                <a:lnTo>
                  <a:pt x="1433" y="4653"/>
                </a:lnTo>
                <a:lnTo>
                  <a:pt x="1436" y="4657"/>
                </a:lnTo>
                <a:lnTo>
                  <a:pt x="1440" y="4660"/>
                </a:lnTo>
                <a:lnTo>
                  <a:pt x="1447" y="4660"/>
                </a:lnTo>
                <a:close/>
                <a:moveTo>
                  <a:pt x="2074" y="4053"/>
                </a:moveTo>
                <a:lnTo>
                  <a:pt x="2074" y="4062"/>
                </a:lnTo>
                <a:lnTo>
                  <a:pt x="2078" y="4067"/>
                </a:lnTo>
                <a:lnTo>
                  <a:pt x="2079" y="4073"/>
                </a:lnTo>
                <a:lnTo>
                  <a:pt x="2081" y="4080"/>
                </a:lnTo>
                <a:lnTo>
                  <a:pt x="2090" y="4080"/>
                </a:lnTo>
                <a:lnTo>
                  <a:pt x="2097" y="4079"/>
                </a:lnTo>
                <a:lnTo>
                  <a:pt x="2103" y="4077"/>
                </a:lnTo>
                <a:lnTo>
                  <a:pt x="2107" y="4072"/>
                </a:lnTo>
                <a:lnTo>
                  <a:pt x="2110" y="4067"/>
                </a:lnTo>
                <a:lnTo>
                  <a:pt x="2112" y="4060"/>
                </a:lnTo>
                <a:lnTo>
                  <a:pt x="2115" y="4046"/>
                </a:lnTo>
                <a:lnTo>
                  <a:pt x="2103" y="4046"/>
                </a:lnTo>
                <a:lnTo>
                  <a:pt x="2091" y="4046"/>
                </a:lnTo>
                <a:lnTo>
                  <a:pt x="2081" y="4048"/>
                </a:lnTo>
                <a:lnTo>
                  <a:pt x="2074" y="4053"/>
                </a:lnTo>
                <a:close/>
                <a:moveTo>
                  <a:pt x="1419" y="5752"/>
                </a:moveTo>
                <a:lnTo>
                  <a:pt x="1418" y="5761"/>
                </a:lnTo>
                <a:lnTo>
                  <a:pt x="1418" y="5767"/>
                </a:lnTo>
                <a:lnTo>
                  <a:pt x="1419" y="5773"/>
                </a:lnTo>
                <a:lnTo>
                  <a:pt x="1421" y="5778"/>
                </a:lnTo>
                <a:lnTo>
                  <a:pt x="1428" y="5785"/>
                </a:lnTo>
                <a:lnTo>
                  <a:pt x="1433" y="5793"/>
                </a:lnTo>
                <a:lnTo>
                  <a:pt x="1438" y="5793"/>
                </a:lnTo>
                <a:lnTo>
                  <a:pt x="1443" y="5793"/>
                </a:lnTo>
                <a:lnTo>
                  <a:pt x="1448" y="5788"/>
                </a:lnTo>
                <a:lnTo>
                  <a:pt x="1455" y="5785"/>
                </a:lnTo>
                <a:lnTo>
                  <a:pt x="1460" y="5785"/>
                </a:lnTo>
                <a:lnTo>
                  <a:pt x="1467" y="5786"/>
                </a:lnTo>
                <a:lnTo>
                  <a:pt x="1470" y="5779"/>
                </a:lnTo>
                <a:lnTo>
                  <a:pt x="1476" y="5774"/>
                </a:lnTo>
                <a:lnTo>
                  <a:pt x="1486" y="5764"/>
                </a:lnTo>
                <a:lnTo>
                  <a:pt x="1491" y="5759"/>
                </a:lnTo>
                <a:lnTo>
                  <a:pt x="1494" y="5752"/>
                </a:lnTo>
                <a:lnTo>
                  <a:pt x="1496" y="5744"/>
                </a:lnTo>
                <a:lnTo>
                  <a:pt x="1494" y="5732"/>
                </a:lnTo>
                <a:lnTo>
                  <a:pt x="1486" y="5730"/>
                </a:lnTo>
                <a:lnTo>
                  <a:pt x="1481" y="5732"/>
                </a:lnTo>
                <a:lnTo>
                  <a:pt x="1476" y="5733"/>
                </a:lnTo>
                <a:lnTo>
                  <a:pt x="1474" y="5738"/>
                </a:lnTo>
                <a:lnTo>
                  <a:pt x="1469" y="5747"/>
                </a:lnTo>
                <a:lnTo>
                  <a:pt x="1465" y="5750"/>
                </a:lnTo>
                <a:lnTo>
                  <a:pt x="1460" y="5752"/>
                </a:lnTo>
                <a:lnTo>
                  <a:pt x="1453" y="5752"/>
                </a:lnTo>
                <a:lnTo>
                  <a:pt x="1447" y="5752"/>
                </a:lnTo>
                <a:lnTo>
                  <a:pt x="1442" y="5749"/>
                </a:lnTo>
                <a:lnTo>
                  <a:pt x="1440" y="5747"/>
                </a:lnTo>
                <a:lnTo>
                  <a:pt x="1440" y="5745"/>
                </a:lnTo>
                <a:lnTo>
                  <a:pt x="1433" y="5745"/>
                </a:lnTo>
                <a:lnTo>
                  <a:pt x="1428" y="5747"/>
                </a:lnTo>
                <a:lnTo>
                  <a:pt x="1419" y="5752"/>
                </a:lnTo>
                <a:close/>
                <a:moveTo>
                  <a:pt x="4463" y="901"/>
                </a:moveTo>
                <a:lnTo>
                  <a:pt x="4463" y="921"/>
                </a:lnTo>
                <a:lnTo>
                  <a:pt x="4469" y="923"/>
                </a:lnTo>
                <a:lnTo>
                  <a:pt x="4473" y="921"/>
                </a:lnTo>
                <a:lnTo>
                  <a:pt x="4476" y="916"/>
                </a:lnTo>
                <a:lnTo>
                  <a:pt x="4478" y="911"/>
                </a:lnTo>
                <a:lnTo>
                  <a:pt x="4476" y="906"/>
                </a:lnTo>
                <a:lnTo>
                  <a:pt x="4473" y="901"/>
                </a:lnTo>
                <a:lnTo>
                  <a:pt x="4469" y="899"/>
                </a:lnTo>
                <a:lnTo>
                  <a:pt x="4463" y="901"/>
                </a:lnTo>
                <a:close/>
                <a:moveTo>
                  <a:pt x="5070" y="744"/>
                </a:moveTo>
                <a:lnTo>
                  <a:pt x="5070" y="757"/>
                </a:lnTo>
                <a:lnTo>
                  <a:pt x="5077" y="757"/>
                </a:lnTo>
                <a:lnTo>
                  <a:pt x="5080" y="750"/>
                </a:lnTo>
                <a:lnTo>
                  <a:pt x="5084" y="744"/>
                </a:lnTo>
                <a:lnTo>
                  <a:pt x="5084" y="733"/>
                </a:lnTo>
                <a:lnTo>
                  <a:pt x="5084" y="723"/>
                </a:lnTo>
                <a:lnTo>
                  <a:pt x="5078" y="723"/>
                </a:lnTo>
                <a:lnTo>
                  <a:pt x="5075" y="723"/>
                </a:lnTo>
                <a:lnTo>
                  <a:pt x="5073" y="725"/>
                </a:lnTo>
                <a:lnTo>
                  <a:pt x="5072" y="728"/>
                </a:lnTo>
                <a:lnTo>
                  <a:pt x="5070" y="735"/>
                </a:lnTo>
                <a:lnTo>
                  <a:pt x="5070" y="744"/>
                </a:lnTo>
                <a:close/>
                <a:moveTo>
                  <a:pt x="2805" y="3364"/>
                </a:moveTo>
                <a:lnTo>
                  <a:pt x="2803" y="3360"/>
                </a:lnTo>
                <a:lnTo>
                  <a:pt x="2801" y="3359"/>
                </a:lnTo>
                <a:lnTo>
                  <a:pt x="2799" y="3360"/>
                </a:lnTo>
                <a:lnTo>
                  <a:pt x="2798" y="3364"/>
                </a:lnTo>
                <a:lnTo>
                  <a:pt x="2798" y="3367"/>
                </a:lnTo>
                <a:lnTo>
                  <a:pt x="2801" y="3369"/>
                </a:lnTo>
                <a:lnTo>
                  <a:pt x="2803" y="3367"/>
                </a:lnTo>
                <a:lnTo>
                  <a:pt x="2805" y="3364"/>
                </a:lnTo>
                <a:close/>
                <a:moveTo>
                  <a:pt x="3303" y="2443"/>
                </a:moveTo>
                <a:lnTo>
                  <a:pt x="3303" y="2422"/>
                </a:lnTo>
                <a:lnTo>
                  <a:pt x="3297" y="2424"/>
                </a:lnTo>
                <a:lnTo>
                  <a:pt x="3294" y="2426"/>
                </a:lnTo>
                <a:lnTo>
                  <a:pt x="3291" y="2429"/>
                </a:lnTo>
                <a:lnTo>
                  <a:pt x="3291" y="2432"/>
                </a:lnTo>
                <a:lnTo>
                  <a:pt x="3291" y="2436"/>
                </a:lnTo>
                <a:lnTo>
                  <a:pt x="3294" y="2439"/>
                </a:lnTo>
                <a:lnTo>
                  <a:pt x="3297" y="2441"/>
                </a:lnTo>
                <a:lnTo>
                  <a:pt x="3303" y="2443"/>
                </a:lnTo>
                <a:close/>
                <a:moveTo>
                  <a:pt x="3323" y="2306"/>
                </a:moveTo>
                <a:lnTo>
                  <a:pt x="3323" y="2310"/>
                </a:lnTo>
                <a:lnTo>
                  <a:pt x="3326" y="2313"/>
                </a:lnTo>
                <a:lnTo>
                  <a:pt x="3332" y="2315"/>
                </a:lnTo>
                <a:lnTo>
                  <a:pt x="3337" y="2315"/>
                </a:lnTo>
                <a:lnTo>
                  <a:pt x="3340" y="2313"/>
                </a:lnTo>
                <a:lnTo>
                  <a:pt x="3344" y="2310"/>
                </a:lnTo>
                <a:lnTo>
                  <a:pt x="3345" y="2305"/>
                </a:lnTo>
                <a:lnTo>
                  <a:pt x="3344" y="2299"/>
                </a:lnTo>
                <a:lnTo>
                  <a:pt x="3337" y="2299"/>
                </a:lnTo>
                <a:lnTo>
                  <a:pt x="3330" y="2299"/>
                </a:lnTo>
                <a:lnTo>
                  <a:pt x="3325" y="2301"/>
                </a:lnTo>
                <a:lnTo>
                  <a:pt x="3323" y="2306"/>
                </a:lnTo>
                <a:close/>
                <a:moveTo>
                  <a:pt x="3535" y="2074"/>
                </a:moveTo>
                <a:lnTo>
                  <a:pt x="3555" y="2074"/>
                </a:lnTo>
                <a:lnTo>
                  <a:pt x="3555" y="2069"/>
                </a:lnTo>
                <a:lnTo>
                  <a:pt x="3555" y="2066"/>
                </a:lnTo>
                <a:lnTo>
                  <a:pt x="3553" y="2064"/>
                </a:lnTo>
                <a:lnTo>
                  <a:pt x="3550" y="2062"/>
                </a:lnTo>
                <a:lnTo>
                  <a:pt x="3543" y="2061"/>
                </a:lnTo>
                <a:lnTo>
                  <a:pt x="3535" y="2061"/>
                </a:lnTo>
                <a:lnTo>
                  <a:pt x="3531" y="2066"/>
                </a:lnTo>
                <a:lnTo>
                  <a:pt x="3530" y="2069"/>
                </a:lnTo>
                <a:lnTo>
                  <a:pt x="3531" y="2073"/>
                </a:lnTo>
                <a:lnTo>
                  <a:pt x="3535" y="2074"/>
                </a:lnTo>
                <a:close/>
                <a:moveTo>
                  <a:pt x="3036" y="2982"/>
                </a:moveTo>
                <a:lnTo>
                  <a:pt x="3033" y="2982"/>
                </a:lnTo>
                <a:lnTo>
                  <a:pt x="3031" y="2983"/>
                </a:lnTo>
                <a:lnTo>
                  <a:pt x="3030" y="2989"/>
                </a:lnTo>
                <a:lnTo>
                  <a:pt x="3028" y="2994"/>
                </a:lnTo>
                <a:lnTo>
                  <a:pt x="3026" y="2995"/>
                </a:lnTo>
                <a:lnTo>
                  <a:pt x="3023" y="2995"/>
                </a:lnTo>
                <a:lnTo>
                  <a:pt x="3023" y="3004"/>
                </a:lnTo>
                <a:lnTo>
                  <a:pt x="3023" y="3014"/>
                </a:lnTo>
                <a:lnTo>
                  <a:pt x="3021" y="3026"/>
                </a:lnTo>
                <a:lnTo>
                  <a:pt x="3023" y="3035"/>
                </a:lnTo>
                <a:lnTo>
                  <a:pt x="3023" y="3038"/>
                </a:lnTo>
                <a:lnTo>
                  <a:pt x="3023" y="3041"/>
                </a:lnTo>
                <a:lnTo>
                  <a:pt x="3026" y="3043"/>
                </a:lnTo>
                <a:lnTo>
                  <a:pt x="3035" y="3045"/>
                </a:lnTo>
                <a:lnTo>
                  <a:pt x="3035" y="3050"/>
                </a:lnTo>
                <a:lnTo>
                  <a:pt x="3033" y="3053"/>
                </a:lnTo>
                <a:lnTo>
                  <a:pt x="3026" y="3062"/>
                </a:lnTo>
                <a:lnTo>
                  <a:pt x="3011" y="3072"/>
                </a:lnTo>
                <a:lnTo>
                  <a:pt x="3011" y="3076"/>
                </a:lnTo>
                <a:lnTo>
                  <a:pt x="3011" y="3077"/>
                </a:lnTo>
                <a:lnTo>
                  <a:pt x="3004" y="3084"/>
                </a:lnTo>
                <a:lnTo>
                  <a:pt x="2999" y="3093"/>
                </a:lnTo>
                <a:lnTo>
                  <a:pt x="2994" y="3101"/>
                </a:lnTo>
                <a:lnTo>
                  <a:pt x="2992" y="3108"/>
                </a:lnTo>
                <a:lnTo>
                  <a:pt x="2992" y="3111"/>
                </a:lnTo>
                <a:lnTo>
                  <a:pt x="2989" y="3130"/>
                </a:lnTo>
                <a:lnTo>
                  <a:pt x="2987" y="3140"/>
                </a:lnTo>
                <a:lnTo>
                  <a:pt x="2989" y="3152"/>
                </a:lnTo>
                <a:lnTo>
                  <a:pt x="3001" y="3149"/>
                </a:lnTo>
                <a:lnTo>
                  <a:pt x="3011" y="3146"/>
                </a:lnTo>
                <a:lnTo>
                  <a:pt x="3019" y="3140"/>
                </a:lnTo>
                <a:lnTo>
                  <a:pt x="3025" y="3134"/>
                </a:lnTo>
                <a:lnTo>
                  <a:pt x="3026" y="3130"/>
                </a:lnTo>
                <a:lnTo>
                  <a:pt x="3030" y="3118"/>
                </a:lnTo>
                <a:lnTo>
                  <a:pt x="3031" y="3113"/>
                </a:lnTo>
                <a:lnTo>
                  <a:pt x="3035" y="3108"/>
                </a:lnTo>
                <a:lnTo>
                  <a:pt x="3038" y="3106"/>
                </a:lnTo>
                <a:lnTo>
                  <a:pt x="3042" y="3105"/>
                </a:lnTo>
                <a:lnTo>
                  <a:pt x="3043" y="3103"/>
                </a:lnTo>
                <a:lnTo>
                  <a:pt x="3048" y="3096"/>
                </a:lnTo>
                <a:lnTo>
                  <a:pt x="3050" y="3086"/>
                </a:lnTo>
                <a:lnTo>
                  <a:pt x="3055" y="3079"/>
                </a:lnTo>
                <a:lnTo>
                  <a:pt x="3057" y="3077"/>
                </a:lnTo>
                <a:lnTo>
                  <a:pt x="3059" y="3074"/>
                </a:lnTo>
                <a:lnTo>
                  <a:pt x="3064" y="3070"/>
                </a:lnTo>
                <a:lnTo>
                  <a:pt x="3065" y="3055"/>
                </a:lnTo>
                <a:lnTo>
                  <a:pt x="3064" y="3041"/>
                </a:lnTo>
                <a:lnTo>
                  <a:pt x="3062" y="3029"/>
                </a:lnTo>
                <a:lnTo>
                  <a:pt x="3059" y="3018"/>
                </a:lnTo>
                <a:lnTo>
                  <a:pt x="3054" y="3007"/>
                </a:lnTo>
                <a:lnTo>
                  <a:pt x="3048" y="2999"/>
                </a:lnTo>
                <a:lnTo>
                  <a:pt x="3036" y="2982"/>
                </a:lnTo>
                <a:close/>
                <a:moveTo>
                  <a:pt x="3043" y="2941"/>
                </a:moveTo>
                <a:lnTo>
                  <a:pt x="3042" y="2946"/>
                </a:lnTo>
                <a:lnTo>
                  <a:pt x="3040" y="2948"/>
                </a:lnTo>
                <a:lnTo>
                  <a:pt x="3036" y="2948"/>
                </a:lnTo>
                <a:lnTo>
                  <a:pt x="3036" y="2954"/>
                </a:lnTo>
                <a:lnTo>
                  <a:pt x="3038" y="2960"/>
                </a:lnTo>
                <a:lnTo>
                  <a:pt x="3040" y="2961"/>
                </a:lnTo>
                <a:lnTo>
                  <a:pt x="3042" y="2960"/>
                </a:lnTo>
                <a:lnTo>
                  <a:pt x="3045" y="2958"/>
                </a:lnTo>
                <a:lnTo>
                  <a:pt x="3050" y="2949"/>
                </a:lnTo>
                <a:lnTo>
                  <a:pt x="3054" y="2948"/>
                </a:lnTo>
                <a:lnTo>
                  <a:pt x="3057" y="2948"/>
                </a:lnTo>
                <a:lnTo>
                  <a:pt x="3055" y="2939"/>
                </a:lnTo>
                <a:lnTo>
                  <a:pt x="3055" y="2937"/>
                </a:lnTo>
                <a:lnTo>
                  <a:pt x="3054" y="2937"/>
                </a:lnTo>
                <a:lnTo>
                  <a:pt x="3048" y="2939"/>
                </a:lnTo>
                <a:lnTo>
                  <a:pt x="3043" y="2941"/>
                </a:lnTo>
                <a:close/>
                <a:moveTo>
                  <a:pt x="3732" y="1679"/>
                </a:moveTo>
                <a:lnTo>
                  <a:pt x="3724" y="1684"/>
                </a:lnTo>
                <a:lnTo>
                  <a:pt x="3720" y="1687"/>
                </a:lnTo>
                <a:lnTo>
                  <a:pt x="3719" y="1692"/>
                </a:lnTo>
                <a:lnTo>
                  <a:pt x="3714" y="1694"/>
                </a:lnTo>
                <a:lnTo>
                  <a:pt x="3709" y="1696"/>
                </a:lnTo>
                <a:lnTo>
                  <a:pt x="3707" y="1701"/>
                </a:lnTo>
                <a:lnTo>
                  <a:pt x="3705" y="1706"/>
                </a:lnTo>
                <a:lnTo>
                  <a:pt x="3705" y="1719"/>
                </a:lnTo>
                <a:lnTo>
                  <a:pt x="3705" y="1733"/>
                </a:lnTo>
                <a:lnTo>
                  <a:pt x="3715" y="1735"/>
                </a:lnTo>
                <a:lnTo>
                  <a:pt x="3722" y="1731"/>
                </a:lnTo>
                <a:lnTo>
                  <a:pt x="3727" y="1728"/>
                </a:lnTo>
                <a:lnTo>
                  <a:pt x="3732" y="1723"/>
                </a:lnTo>
                <a:lnTo>
                  <a:pt x="3738" y="1718"/>
                </a:lnTo>
                <a:lnTo>
                  <a:pt x="3743" y="1714"/>
                </a:lnTo>
                <a:lnTo>
                  <a:pt x="3749" y="1713"/>
                </a:lnTo>
                <a:lnTo>
                  <a:pt x="3760" y="1713"/>
                </a:lnTo>
                <a:lnTo>
                  <a:pt x="3761" y="1704"/>
                </a:lnTo>
                <a:lnTo>
                  <a:pt x="3760" y="1697"/>
                </a:lnTo>
                <a:lnTo>
                  <a:pt x="3756" y="1692"/>
                </a:lnTo>
                <a:lnTo>
                  <a:pt x="3753" y="1689"/>
                </a:lnTo>
                <a:lnTo>
                  <a:pt x="3749" y="1685"/>
                </a:lnTo>
                <a:lnTo>
                  <a:pt x="3746" y="1680"/>
                </a:lnTo>
                <a:lnTo>
                  <a:pt x="3744" y="1673"/>
                </a:lnTo>
                <a:lnTo>
                  <a:pt x="3746" y="1665"/>
                </a:lnTo>
                <a:lnTo>
                  <a:pt x="3739" y="1665"/>
                </a:lnTo>
                <a:lnTo>
                  <a:pt x="3736" y="1668"/>
                </a:lnTo>
                <a:lnTo>
                  <a:pt x="3732" y="1673"/>
                </a:lnTo>
                <a:lnTo>
                  <a:pt x="3732" y="1679"/>
                </a:lnTo>
                <a:close/>
                <a:moveTo>
                  <a:pt x="6032" y="812"/>
                </a:moveTo>
                <a:lnTo>
                  <a:pt x="6024" y="807"/>
                </a:lnTo>
                <a:lnTo>
                  <a:pt x="6017" y="802"/>
                </a:lnTo>
                <a:lnTo>
                  <a:pt x="6015" y="800"/>
                </a:lnTo>
                <a:lnTo>
                  <a:pt x="6013" y="795"/>
                </a:lnTo>
                <a:lnTo>
                  <a:pt x="6012" y="790"/>
                </a:lnTo>
                <a:lnTo>
                  <a:pt x="6012" y="785"/>
                </a:lnTo>
                <a:lnTo>
                  <a:pt x="6003" y="779"/>
                </a:lnTo>
                <a:lnTo>
                  <a:pt x="5996" y="774"/>
                </a:lnTo>
                <a:lnTo>
                  <a:pt x="5995" y="773"/>
                </a:lnTo>
                <a:lnTo>
                  <a:pt x="5993" y="768"/>
                </a:lnTo>
                <a:lnTo>
                  <a:pt x="5991" y="762"/>
                </a:lnTo>
                <a:lnTo>
                  <a:pt x="5991" y="757"/>
                </a:lnTo>
                <a:lnTo>
                  <a:pt x="5977" y="757"/>
                </a:lnTo>
                <a:lnTo>
                  <a:pt x="5964" y="757"/>
                </a:lnTo>
                <a:lnTo>
                  <a:pt x="5960" y="757"/>
                </a:lnTo>
                <a:lnTo>
                  <a:pt x="5948" y="750"/>
                </a:lnTo>
                <a:lnTo>
                  <a:pt x="5943" y="749"/>
                </a:lnTo>
                <a:lnTo>
                  <a:pt x="5940" y="749"/>
                </a:lnTo>
                <a:lnTo>
                  <a:pt x="5936" y="749"/>
                </a:lnTo>
                <a:lnTo>
                  <a:pt x="5933" y="750"/>
                </a:lnTo>
                <a:lnTo>
                  <a:pt x="5928" y="752"/>
                </a:lnTo>
                <a:lnTo>
                  <a:pt x="5921" y="756"/>
                </a:lnTo>
                <a:lnTo>
                  <a:pt x="5914" y="757"/>
                </a:lnTo>
                <a:lnTo>
                  <a:pt x="5909" y="757"/>
                </a:lnTo>
                <a:lnTo>
                  <a:pt x="5906" y="756"/>
                </a:lnTo>
                <a:lnTo>
                  <a:pt x="5902" y="756"/>
                </a:lnTo>
                <a:lnTo>
                  <a:pt x="5894" y="750"/>
                </a:lnTo>
                <a:lnTo>
                  <a:pt x="5887" y="744"/>
                </a:lnTo>
                <a:lnTo>
                  <a:pt x="5878" y="739"/>
                </a:lnTo>
                <a:lnTo>
                  <a:pt x="5873" y="737"/>
                </a:lnTo>
                <a:lnTo>
                  <a:pt x="5868" y="737"/>
                </a:lnTo>
                <a:lnTo>
                  <a:pt x="5860" y="742"/>
                </a:lnTo>
                <a:lnTo>
                  <a:pt x="5856" y="745"/>
                </a:lnTo>
                <a:lnTo>
                  <a:pt x="5855" y="750"/>
                </a:lnTo>
                <a:lnTo>
                  <a:pt x="5855" y="757"/>
                </a:lnTo>
                <a:lnTo>
                  <a:pt x="5855" y="764"/>
                </a:lnTo>
                <a:lnTo>
                  <a:pt x="5855" y="768"/>
                </a:lnTo>
                <a:lnTo>
                  <a:pt x="5855" y="771"/>
                </a:lnTo>
                <a:lnTo>
                  <a:pt x="5855" y="778"/>
                </a:lnTo>
                <a:lnTo>
                  <a:pt x="5855" y="785"/>
                </a:lnTo>
                <a:lnTo>
                  <a:pt x="5855" y="797"/>
                </a:lnTo>
                <a:lnTo>
                  <a:pt x="5855" y="802"/>
                </a:lnTo>
                <a:lnTo>
                  <a:pt x="5853" y="803"/>
                </a:lnTo>
                <a:lnTo>
                  <a:pt x="5848" y="805"/>
                </a:lnTo>
                <a:lnTo>
                  <a:pt x="5841" y="805"/>
                </a:lnTo>
                <a:lnTo>
                  <a:pt x="5829" y="803"/>
                </a:lnTo>
                <a:lnTo>
                  <a:pt x="5827" y="803"/>
                </a:lnTo>
                <a:lnTo>
                  <a:pt x="5829" y="802"/>
                </a:lnTo>
                <a:lnTo>
                  <a:pt x="5836" y="797"/>
                </a:lnTo>
                <a:lnTo>
                  <a:pt x="5839" y="795"/>
                </a:lnTo>
                <a:lnTo>
                  <a:pt x="5841" y="791"/>
                </a:lnTo>
                <a:lnTo>
                  <a:pt x="5841" y="788"/>
                </a:lnTo>
                <a:lnTo>
                  <a:pt x="5843" y="786"/>
                </a:lnTo>
                <a:lnTo>
                  <a:pt x="5848" y="781"/>
                </a:lnTo>
                <a:lnTo>
                  <a:pt x="5848" y="776"/>
                </a:lnTo>
                <a:lnTo>
                  <a:pt x="5846" y="771"/>
                </a:lnTo>
                <a:lnTo>
                  <a:pt x="5841" y="766"/>
                </a:lnTo>
                <a:lnTo>
                  <a:pt x="5837" y="762"/>
                </a:lnTo>
                <a:lnTo>
                  <a:pt x="5834" y="757"/>
                </a:lnTo>
                <a:lnTo>
                  <a:pt x="5832" y="752"/>
                </a:lnTo>
                <a:lnTo>
                  <a:pt x="5834" y="747"/>
                </a:lnTo>
                <a:lnTo>
                  <a:pt x="5834" y="744"/>
                </a:lnTo>
                <a:lnTo>
                  <a:pt x="5831" y="744"/>
                </a:lnTo>
                <a:lnTo>
                  <a:pt x="5827" y="744"/>
                </a:lnTo>
                <a:lnTo>
                  <a:pt x="5820" y="735"/>
                </a:lnTo>
                <a:lnTo>
                  <a:pt x="5819" y="733"/>
                </a:lnTo>
                <a:lnTo>
                  <a:pt x="5817" y="733"/>
                </a:lnTo>
                <a:lnTo>
                  <a:pt x="5810" y="737"/>
                </a:lnTo>
                <a:lnTo>
                  <a:pt x="5800" y="744"/>
                </a:lnTo>
                <a:lnTo>
                  <a:pt x="5800" y="752"/>
                </a:lnTo>
                <a:lnTo>
                  <a:pt x="5798" y="759"/>
                </a:lnTo>
                <a:lnTo>
                  <a:pt x="5793" y="764"/>
                </a:lnTo>
                <a:lnTo>
                  <a:pt x="5786" y="764"/>
                </a:lnTo>
                <a:lnTo>
                  <a:pt x="5788" y="757"/>
                </a:lnTo>
                <a:lnTo>
                  <a:pt x="5786" y="754"/>
                </a:lnTo>
                <a:lnTo>
                  <a:pt x="5785" y="750"/>
                </a:lnTo>
                <a:lnTo>
                  <a:pt x="5779" y="750"/>
                </a:lnTo>
                <a:lnTo>
                  <a:pt x="5769" y="750"/>
                </a:lnTo>
                <a:lnTo>
                  <a:pt x="5759" y="750"/>
                </a:lnTo>
                <a:lnTo>
                  <a:pt x="5761" y="747"/>
                </a:lnTo>
                <a:lnTo>
                  <a:pt x="5762" y="744"/>
                </a:lnTo>
                <a:lnTo>
                  <a:pt x="5764" y="742"/>
                </a:lnTo>
                <a:lnTo>
                  <a:pt x="5766" y="737"/>
                </a:lnTo>
                <a:lnTo>
                  <a:pt x="5766" y="730"/>
                </a:lnTo>
                <a:lnTo>
                  <a:pt x="5757" y="727"/>
                </a:lnTo>
                <a:lnTo>
                  <a:pt x="5749" y="723"/>
                </a:lnTo>
                <a:lnTo>
                  <a:pt x="5742" y="718"/>
                </a:lnTo>
                <a:lnTo>
                  <a:pt x="5740" y="715"/>
                </a:lnTo>
                <a:lnTo>
                  <a:pt x="5739" y="710"/>
                </a:lnTo>
                <a:lnTo>
                  <a:pt x="5716" y="710"/>
                </a:lnTo>
                <a:lnTo>
                  <a:pt x="5694" y="708"/>
                </a:lnTo>
                <a:lnTo>
                  <a:pt x="5686" y="706"/>
                </a:lnTo>
                <a:lnTo>
                  <a:pt x="5677" y="704"/>
                </a:lnTo>
                <a:lnTo>
                  <a:pt x="5670" y="701"/>
                </a:lnTo>
                <a:lnTo>
                  <a:pt x="5664" y="696"/>
                </a:lnTo>
                <a:lnTo>
                  <a:pt x="5609" y="696"/>
                </a:lnTo>
                <a:lnTo>
                  <a:pt x="5609" y="689"/>
                </a:lnTo>
                <a:lnTo>
                  <a:pt x="5611" y="684"/>
                </a:lnTo>
                <a:lnTo>
                  <a:pt x="5616" y="682"/>
                </a:lnTo>
                <a:lnTo>
                  <a:pt x="5623" y="681"/>
                </a:lnTo>
                <a:lnTo>
                  <a:pt x="5636" y="682"/>
                </a:lnTo>
                <a:lnTo>
                  <a:pt x="5650" y="682"/>
                </a:lnTo>
                <a:lnTo>
                  <a:pt x="5679" y="682"/>
                </a:lnTo>
                <a:lnTo>
                  <a:pt x="5704" y="682"/>
                </a:lnTo>
                <a:lnTo>
                  <a:pt x="5710" y="684"/>
                </a:lnTo>
                <a:lnTo>
                  <a:pt x="5715" y="682"/>
                </a:lnTo>
                <a:lnTo>
                  <a:pt x="5718" y="681"/>
                </a:lnTo>
                <a:lnTo>
                  <a:pt x="5720" y="677"/>
                </a:lnTo>
                <a:lnTo>
                  <a:pt x="5725" y="672"/>
                </a:lnTo>
                <a:lnTo>
                  <a:pt x="5727" y="670"/>
                </a:lnTo>
                <a:lnTo>
                  <a:pt x="5732" y="669"/>
                </a:lnTo>
                <a:lnTo>
                  <a:pt x="5752" y="669"/>
                </a:lnTo>
                <a:lnTo>
                  <a:pt x="5761" y="669"/>
                </a:lnTo>
                <a:lnTo>
                  <a:pt x="5769" y="667"/>
                </a:lnTo>
                <a:lnTo>
                  <a:pt x="5773" y="667"/>
                </a:lnTo>
                <a:lnTo>
                  <a:pt x="5778" y="662"/>
                </a:lnTo>
                <a:lnTo>
                  <a:pt x="5781" y="662"/>
                </a:lnTo>
                <a:lnTo>
                  <a:pt x="5785" y="664"/>
                </a:lnTo>
                <a:lnTo>
                  <a:pt x="5788" y="669"/>
                </a:lnTo>
                <a:lnTo>
                  <a:pt x="5791" y="674"/>
                </a:lnTo>
                <a:lnTo>
                  <a:pt x="5795" y="677"/>
                </a:lnTo>
                <a:lnTo>
                  <a:pt x="5798" y="677"/>
                </a:lnTo>
                <a:lnTo>
                  <a:pt x="5803" y="675"/>
                </a:lnTo>
                <a:lnTo>
                  <a:pt x="5807" y="675"/>
                </a:lnTo>
                <a:lnTo>
                  <a:pt x="5814" y="675"/>
                </a:lnTo>
                <a:lnTo>
                  <a:pt x="5819" y="672"/>
                </a:lnTo>
                <a:lnTo>
                  <a:pt x="5826" y="670"/>
                </a:lnTo>
                <a:lnTo>
                  <a:pt x="5831" y="667"/>
                </a:lnTo>
                <a:lnTo>
                  <a:pt x="5832" y="665"/>
                </a:lnTo>
                <a:lnTo>
                  <a:pt x="5834" y="662"/>
                </a:lnTo>
                <a:lnTo>
                  <a:pt x="5836" y="650"/>
                </a:lnTo>
                <a:lnTo>
                  <a:pt x="5837" y="645"/>
                </a:lnTo>
                <a:lnTo>
                  <a:pt x="5841" y="641"/>
                </a:lnTo>
                <a:lnTo>
                  <a:pt x="5848" y="638"/>
                </a:lnTo>
                <a:lnTo>
                  <a:pt x="5853" y="636"/>
                </a:lnTo>
                <a:lnTo>
                  <a:pt x="5855" y="635"/>
                </a:lnTo>
                <a:lnTo>
                  <a:pt x="5855" y="633"/>
                </a:lnTo>
                <a:lnTo>
                  <a:pt x="5856" y="624"/>
                </a:lnTo>
                <a:lnTo>
                  <a:pt x="5860" y="616"/>
                </a:lnTo>
                <a:lnTo>
                  <a:pt x="5863" y="607"/>
                </a:lnTo>
                <a:lnTo>
                  <a:pt x="5868" y="597"/>
                </a:lnTo>
                <a:lnTo>
                  <a:pt x="5868" y="594"/>
                </a:lnTo>
                <a:lnTo>
                  <a:pt x="5872" y="594"/>
                </a:lnTo>
                <a:lnTo>
                  <a:pt x="5878" y="582"/>
                </a:lnTo>
                <a:lnTo>
                  <a:pt x="5887" y="571"/>
                </a:lnTo>
                <a:lnTo>
                  <a:pt x="5892" y="566"/>
                </a:lnTo>
                <a:lnTo>
                  <a:pt x="5899" y="563"/>
                </a:lnTo>
                <a:lnTo>
                  <a:pt x="5907" y="560"/>
                </a:lnTo>
                <a:lnTo>
                  <a:pt x="5916" y="558"/>
                </a:lnTo>
                <a:lnTo>
                  <a:pt x="5924" y="554"/>
                </a:lnTo>
                <a:lnTo>
                  <a:pt x="5926" y="553"/>
                </a:lnTo>
                <a:lnTo>
                  <a:pt x="5930" y="549"/>
                </a:lnTo>
                <a:lnTo>
                  <a:pt x="5933" y="548"/>
                </a:lnTo>
                <a:lnTo>
                  <a:pt x="5940" y="542"/>
                </a:lnTo>
                <a:lnTo>
                  <a:pt x="5942" y="539"/>
                </a:lnTo>
                <a:lnTo>
                  <a:pt x="5943" y="536"/>
                </a:lnTo>
                <a:lnTo>
                  <a:pt x="5942" y="529"/>
                </a:lnTo>
                <a:lnTo>
                  <a:pt x="5940" y="522"/>
                </a:lnTo>
                <a:lnTo>
                  <a:pt x="5938" y="519"/>
                </a:lnTo>
                <a:lnTo>
                  <a:pt x="5936" y="505"/>
                </a:lnTo>
                <a:lnTo>
                  <a:pt x="5931" y="495"/>
                </a:lnTo>
                <a:lnTo>
                  <a:pt x="5926" y="486"/>
                </a:lnTo>
                <a:lnTo>
                  <a:pt x="5916" y="471"/>
                </a:lnTo>
                <a:lnTo>
                  <a:pt x="5875" y="471"/>
                </a:lnTo>
                <a:lnTo>
                  <a:pt x="5873" y="467"/>
                </a:lnTo>
                <a:lnTo>
                  <a:pt x="5870" y="466"/>
                </a:lnTo>
                <a:lnTo>
                  <a:pt x="5861" y="464"/>
                </a:lnTo>
                <a:lnTo>
                  <a:pt x="5861" y="454"/>
                </a:lnTo>
                <a:lnTo>
                  <a:pt x="5860" y="450"/>
                </a:lnTo>
                <a:lnTo>
                  <a:pt x="5856" y="447"/>
                </a:lnTo>
                <a:lnTo>
                  <a:pt x="5855" y="445"/>
                </a:lnTo>
                <a:lnTo>
                  <a:pt x="5851" y="443"/>
                </a:lnTo>
                <a:lnTo>
                  <a:pt x="5841" y="443"/>
                </a:lnTo>
                <a:lnTo>
                  <a:pt x="5841" y="440"/>
                </a:lnTo>
                <a:lnTo>
                  <a:pt x="5839" y="438"/>
                </a:lnTo>
                <a:lnTo>
                  <a:pt x="5834" y="437"/>
                </a:lnTo>
                <a:lnTo>
                  <a:pt x="5826" y="437"/>
                </a:lnTo>
                <a:lnTo>
                  <a:pt x="5817" y="438"/>
                </a:lnTo>
                <a:lnTo>
                  <a:pt x="5810" y="440"/>
                </a:lnTo>
                <a:lnTo>
                  <a:pt x="5803" y="443"/>
                </a:lnTo>
                <a:lnTo>
                  <a:pt x="5798" y="449"/>
                </a:lnTo>
                <a:lnTo>
                  <a:pt x="5793" y="452"/>
                </a:lnTo>
                <a:lnTo>
                  <a:pt x="5786" y="464"/>
                </a:lnTo>
                <a:lnTo>
                  <a:pt x="5781" y="461"/>
                </a:lnTo>
                <a:lnTo>
                  <a:pt x="5779" y="455"/>
                </a:lnTo>
                <a:lnTo>
                  <a:pt x="5781" y="452"/>
                </a:lnTo>
                <a:lnTo>
                  <a:pt x="5785" y="449"/>
                </a:lnTo>
                <a:lnTo>
                  <a:pt x="5790" y="443"/>
                </a:lnTo>
                <a:lnTo>
                  <a:pt x="5793" y="438"/>
                </a:lnTo>
                <a:lnTo>
                  <a:pt x="5795" y="431"/>
                </a:lnTo>
                <a:lnTo>
                  <a:pt x="5793" y="423"/>
                </a:lnTo>
                <a:lnTo>
                  <a:pt x="5791" y="420"/>
                </a:lnTo>
                <a:lnTo>
                  <a:pt x="5788" y="420"/>
                </a:lnTo>
                <a:lnTo>
                  <a:pt x="5785" y="421"/>
                </a:lnTo>
                <a:lnTo>
                  <a:pt x="5779" y="423"/>
                </a:lnTo>
                <a:lnTo>
                  <a:pt x="5771" y="418"/>
                </a:lnTo>
                <a:lnTo>
                  <a:pt x="5766" y="416"/>
                </a:lnTo>
                <a:lnTo>
                  <a:pt x="5759" y="416"/>
                </a:lnTo>
                <a:lnTo>
                  <a:pt x="5759" y="411"/>
                </a:lnTo>
                <a:lnTo>
                  <a:pt x="5759" y="406"/>
                </a:lnTo>
                <a:lnTo>
                  <a:pt x="5756" y="404"/>
                </a:lnTo>
                <a:lnTo>
                  <a:pt x="5752" y="402"/>
                </a:lnTo>
                <a:lnTo>
                  <a:pt x="5745" y="399"/>
                </a:lnTo>
                <a:lnTo>
                  <a:pt x="5742" y="397"/>
                </a:lnTo>
                <a:lnTo>
                  <a:pt x="5739" y="396"/>
                </a:lnTo>
                <a:lnTo>
                  <a:pt x="5732" y="396"/>
                </a:lnTo>
                <a:lnTo>
                  <a:pt x="5725" y="399"/>
                </a:lnTo>
                <a:lnTo>
                  <a:pt x="5722" y="402"/>
                </a:lnTo>
                <a:lnTo>
                  <a:pt x="5718" y="406"/>
                </a:lnTo>
                <a:lnTo>
                  <a:pt x="5715" y="418"/>
                </a:lnTo>
                <a:lnTo>
                  <a:pt x="5711" y="430"/>
                </a:lnTo>
                <a:lnTo>
                  <a:pt x="5708" y="430"/>
                </a:lnTo>
                <a:lnTo>
                  <a:pt x="5706" y="428"/>
                </a:lnTo>
                <a:lnTo>
                  <a:pt x="5704" y="423"/>
                </a:lnTo>
                <a:lnTo>
                  <a:pt x="5704" y="409"/>
                </a:lnTo>
                <a:lnTo>
                  <a:pt x="5701" y="408"/>
                </a:lnTo>
                <a:lnTo>
                  <a:pt x="5699" y="404"/>
                </a:lnTo>
                <a:lnTo>
                  <a:pt x="5698" y="396"/>
                </a:lnTo>
                <a:lnTo>
                  <a:pt x="5672" y="401"/>
                </a:lnTo>
                <a:lnTo>
                  <a:pt x="5660" y="404"/>
                </a:lnTo>
                <a:lnTo>
                  <a:pt x="5650" y="409"/>
                </a:lnTo>
                <a:lnTo>
                  <a:pt x="5645" y="408"/>
                </a:lnTo>
                <a:lnTo>
                  <a:pt x="5643" y="406"/>
                </a:lnTo>
                <a:lnTo>
                  <a:pt x="5643" y="402"/>
                </a:lnTo>
                <a:lnTo>
                  <a:pt x="5643" y="394"/>
                </a:lnTo>
                <a:lnTo>
                  <a:pt x="5640" y="389"/>
                </a:lnTo>
                <a:lnTo>
                  <a:pt x="5636" y="384"/>
                </a:lnTo>
                <a:lnTo>
                  <a:pt x="5631" y="380"/>
                </a:lnTo>
                <a:lnTo>
                  <a:pt x="5623" y="372"/>
                </a:lnTo>
                <a:lnTo>
                  <a:pt x="5618" y="368"/>
                </a:lnTo>
                <a:lnTo>
                  <a:pt x="5616" y="361"/>
                </a:lnTo>
                <a:lnTo>
                  <a:pt x="5600" y="360"/>
                </a:lnTo>
                <a:lnTo>
                  <a:pt x="5587" y="356"/>
                </a:lnTo>
                <a:lnTo>
                  <a:pt x="5575" y="355"/>
                </a:lnTo>
                <a:lnTo>
                  <a:pt x="5561" y="355"/>
                </a:lnTo>
                <a:lnTo>
                  <a:pt x="5554" y="355"/>
                </a:lnTo>
                <a:lnTo>
                  <a:pt x="5551" y="355"/>
                </a:lnTo>
                <a:lnTo>
                  <a:pt x="5548" y="358"/>
                </a:lnTo>
                <a:lnTo>
                  <a:pt x="5542" y="361"/>
                </a:lnTo>
                <a:lnTo>
                  <a:pt x="5534" y="365"/>
                </a:lnTo>
                <a:lnTo>
                  <a:pt x="5531" y="367"/>
                </a:lnTo>
                <a:lnTo>
                  <a:pt x="5525" y="370"/>
                </a:lnTo>
                <a:lnTo>
                  <a:pt x="5524" y="373"/>
                </a:lnTo>
                <a:lnTo>
                  <a:pt x="5522" y="382"/>
                </a:lnTo>
                <a:lnTo>
                  <a:pt x="5520" y="390"/>
                </a:lnTo>
                <a:lnTo>
                  <a:pt x="5519" y="394"/>
                </a:lnTo>
                <a:lnTo>
                  <a:pt x="5513" y="397"/>
                </a:lnTo>
                <a:lnTo>
                  <a:pt x="5513" y="401"/>
                </a:lnTo>
                <a:lnTo>
                  <a:pt x="5512" y="421"/>
                </a:lnTo>
                <a:lnTo>
                  <a:pt x="5508" y="440"/>
                </a:lnTo>
                <a:lnTo>
                  <a:pt x="5505" y="461"/>
                </a:lnTo>
                <a:lnTo>
                  <a:pt x="5505" y="472"/>
                </a:lnTo>
                <a:lnTo>
                  <a:pt x="5507" y="484"/>
                </a:lnTo>
                <a:lnTo>
                  <a:pt x="5508" y="493"/>
                </a:lnTo>
                <a:lnTo>
                  <a:pt x="5512" y="500"/>
                </a:lnTo>
                <a:lnTo>
                  <a:pt x="5517" y="515"/>
                </a:lnTo>
                <a:lnTo>
                  <a:pt x="5524" y="529"/>
                </a:lnTo>
                <a:lnTo>
                  <a:pt x="5525" y="537"/>
                </a:lnTo>
                <a:lnTo>
                  <a:pt x="5527" y="546"/>
                </a:lnTo>
                <a:lnTo>
                  <a:pt x="5520" y="546"/>
                </a:lnTo>
                <a:lnTo>
                  <a:pt x="5515" y="544"/>
                </a:lnTo>
                <a:lnTo>
                  <a:pt x="5513" y="542"/>
                </a:lnTo>
                <a:lnTo>
                  <a:pt x="5513" y="539"/>
                </a:lnTo>
                <a:lnTo>
                  <a:pt x="5508" y="539"/>
                </a:lnTo>
                <a:lnTo>
                  <a:pt x="5503" y="541"/>
                </a:lnTo>
                <a:lnTo>
                  <a:pt x="5495" y="544"/>
                </a:lnTo>
                <a:lnTo>
                  <a:pt x="5486" y="548"/>
                </a:lnTo>
                <a:lnTo>
                  <a:pt x="5479" y="548"/>
                </a:lnTo>
                <a:lnTo>
                  <a:pt x="5473" y="546"/>
                </a:lnTo>
                <a:lnTo>
                  <a:pt x="5474" y="534"/>
                </a:lnTo>
                <a:lnTo>
                  <a:pt x="5478" y="524"/>
                </a:lnTo>
                <a:lnTo>
                  <a:pt x="5486" y="505"/>
                </a:lnTo>
                <a:lnTo>
                  <a:pt x="5490" y="495"/>
                </a:lnTo>
                <a:lnTo>
                  <a:pt x="5493" y="484"/>
                </a:lnTo>
                <a:lnTo>
                  <a:pt x="5495" y="472"/>
                </a:lnTo>
                <a:lnTo>
                  <a:pt x="5493" y="457"/>
                </a:lnTo>
                <a:lnTo>
                  <a:pt x="5483" y="457"/>
                </a:lnTo>
                <a:lnTo>
                  <a:pt x="5476" y="459"/>
                </a:lnTo>
                <a:lnTo>
                  <a:pt x="5469" y="462"/>
                </a:lnTo>
                <a:lnTo>
                  <a:pt x="5466" y="467"/>
                </a:lnTo>
                <a:lnTo>
                  <a:pt x="5457" y="478"/>
                </a:lnTo>
                <a:lnTo>
                  <a:pt x="5452" y="481"/>
                </a:lnTo>
                <a:lnTo>
                  <a:pt x="5445" y="484"/>
                </a:lnTo>
                <a:lnTo>
                  <a:pt x="5445" y="488"/>
                </a:lnTo>
                <a:lnTo>
                  <a:pt x="5443" y="488"/>
                </a:lnTo>
                <a:lnTo>
                  <a:pt x="5442" y="490"/>
                </a:lnTo>
                <a:lnTo>
                  <a:pt x="5442" y="488"/>
                </a:lnTo>
                <a:lnTo>
                  <a:pt x="5445" y="484"/>
                </a:lnTo>
                <a:lnTo>
                  <a:pt x="5443" y="478"/>
                </a:lnTo>
                <a:lnTo>
                  <a:pt x="5443" y="472"/>
                </a:lnTo>
                <a:lnTo>
                  <a:pt x="5447" y="466"/>
                </a:lnTo>
                <a:lnTo>
                  <a:pt x="5452" y="461"/>
                </a:lnTo>
                <a:lnTo>
                  <a:pt x="5452" y="455"/>
                </a:lnTo>
                <a:lnTo>
                  <a:pt x="5452" y="450"/>
                </a:lnTo>
                <a:lnTo>
                  <a:pt x="5443" y="449"/>
                </a:lnTo>
                <a:lnTo>
                  <a:pt x="5435" y="449"/>
                </a:lnTo>
                <a:lnTo>
                  <a:pt x="5423" y="452"/>
                </a:lnTo>
                <a:lnTo>
                  <a:pt x="5411" y="455"/>
                </a:lnTo>
                <a:lnTo>
                  <a:pt x="5404" y="457"/>
                </a:lnTo>
                <a:lnTo>
                  <a:pt x="5397" y="457"/>
                </a:lnTo>
                <a:lnTo>
                  <a:pt x="5397" y="454"/>
                </a:lnTo>
                <a:lnTo>
                  <a:pt x="5397" y="450"/>
                </a:lnTo>
                <a:lnTo>
                  <a:pt x="5397" y="447"/>
                </a:lnTo>
                <a:lnTo>
                  <a:pt x="5397" y="443"/>
                </a:lnTo>
                <a:lnTo>
                  <a:pt x="5401" y="443"/>
                </a:lnTo>
                <a:lnTo>
                  <a:pt x="5404" y="443"/>
                </a:lnTo>
                <a:lnTo>
                  <a:pt x="5411" y="433"/>
                </a:lnTo>
                <a:lnTo>
                  <a:pt x="5425" y="423"/>
                </a:lnTo>
                <a:lnTo>
                  <a:pt x="5428" y="423"/>
                </a:lnTo>
                <a:lnTo>
                  <a:pt x="5432" y="423"/>
                </a:lnTo>
                <a:lnTo>
                  <a:pt x="5432" y="416"/>
                </a:lnTo>
                <a:lnTo>
                  <a:pt x="5438" y="416"/>
                </a:lnTo>
                <a:lnTo>
                  <a:pt x="5445" y="416"/>
                </a:lnTo>
                <a:lnTo>
                  <a:pt x="5452" y="416"/>
                </a:lnTo>
                <a:lnTo>
                  <a:pt x="5459" y="416"/>
                </a:lnTo>
                <a:lnTo>
                  <a:pt x="5462" y="416"/>
                </a:lnTo>
                <a:lnTo>
                  <a:pt x="5466" y="414"/>
                </a:lnTo>
                <a:lnTo>
                  <a:pt x="5469" y="409"/>
                </a:lnTo>
                <a:lnTo>
                  <a:pt x="5471" y="408"/>
                </a:lnTo>
                <a:lnTo>
                  <a:pt x="5478" y="404"/>
                </a:lnTo>
                <a:lnTo>
                  <a:pt x="5484" y="399"/>
                </a:lnTo>
                <a:lnTo>
                  <a:pt x="5488" y="396"/>
                </a:lnTo>
                <a:lnTo>
                  <a:pt x="5488" y="392"/>
                </a:lnTo>
                <a:lnTo>
                  <a:pt x="5488" y="385"/>
                </a:lnTo>
                <a:lnTo>
                  <a:pt x="5484" y="379"/>
                </a:lnTo>
                <a:lnTo>
                  <a:pt x="5486" y="375"/>
                </a:lnTo>
                <a:lnTo>
                  <a:pt x="5488" y="370"/>
                </a:lnTo>
                <a:lnTo>
                  <a:pt x="5490" y="363"/>
                </a:lnTo>
                <a:lnTo>
                  <a:pt x="5490" y="360"/>
                </a:lnTo>
                <a:lnTo>
                  <a:pt x="5488" y="355"/>
                </a:lnTo>
                <a:lnTo>
                  <a:pt x="5488" y="350"/>
                </a:lnTo>
                <a:lnTo>
                  <a:pt x="5491" y="338"/>
                </a:lnTo>
                <a:lnTo>
                  <a:pt x="5491" y="332"/>
                </a:lnTo>
                <a:lnTo>
                  <a:pt x="5490" y="327"/>
                </a:lnTo>
                <a:lnTo>
                  <a:pt x="5484" y="324"/>
                </a:lnTo>
                <a:lnTo>
                  <a:pt x="5474" y="321"/>
                </a:lnTo>
                <a:lnTo>
                  <a:pt x="5473" y="321"/>
                </a:lnTo>
                <a:lnTo>
                  <a:pt x="5471" y="322"/>
                </a:lnTo>
                <a:lnTo>
                  <a:pt x="5467" y="322"/>
                </a:lnTo>
                <a:lnTo>
                  <a:pt x="5464" y="322"/>
                </a:lnTo>
                <a:lnTo>
                  <a:pt x="5461" y="326"/>
                </a:lnTo>
                <a:lnTo>
                  <a:pt x="5454" y="331"/>
                </a:lnTo>
                <a:lnTo>
                  <a:pt x="5449" y="332"/>
                </a:lnTo>
                <a:lnTo>
                  <a:pt x="5445" y="331"/>
                </a:lnTo>
                <a:lnTo>
                  <a:pt x="5442" y="327"/>
                </a:lnTo>
                <a:lnTo>
                  <a:pt x="5438" y="321"/>
                </a:lnTo>
                <a:lnTo>
                  <a:pt x="5438" y="317"/>
                </a:lnTo>
                <a:lnTo>
                  <a:pt x="5438" y="293"/>
                </a:lnTo>
                <a:lnTo>
                  <a:pt x="5430" y="298"/>
                </a:lnTo>
                <a:lnTo>
                  <a:pt x="5420" y="302"/>
                </a:lnTo>
                <a:lnTo>
                  <a:pt x="5416" y="305"/>
                </a:lnTo>
                <a:lnTo>
                  <a:pt x="5413" y="309"/>
                </a:lnTo>
                <a:lnTo>
                  <a:pt x="5411" y="314"/>
                </a:lnTo>
                <a:lnTo>
                  <a:pt x="5411" y="321"/>
                </a:lnTo>
                <a:lnTo>
                  <a:pt x="5402" y="324"/>
                </a:lnTo>
                <a:lnTo>
                  <a:pt x="5396" y="329"/>
                </a:lnTo>
                <a:lnTo>
                  <a:pt x="5387" y="332"/>
                </a:lnTo>
                <a:lnTo>
                  <a:pt x="5382" y="334"/>
                </a:lnTo>
                <a:lnTo>
                  <a:pt x="5377" y="334"/>
                </a:lnTo>
                <a:lnTo>
                  <a:pt x="5368" y="336"/>
                </a:lnTo>
                <a:lnTo>
                  <a:pt x="5367" y="336"/>
                </a:lnTo>
                <a:lnTo>
                  <a:pt x="5365" y="334"/>
                </a:lnTo>
                <a:lnTo>
                  <a:pt x="5363" y="329"/>
                </a:lnTo>
                <a:lnTo>
                  <a:pt x="5363" y="324"/>
                </a:lnTo>
                <a:lnTo>
                  <a:pt x="5363" y="317"/>
                </a:lnTo>
                <a:lnTo>
                  <a:pt x="5363" y="312"/>
                </a:lnTo>
                <a:lnTo>
                  <a:pt x="5361" y="309"/>
                </a:lnTo>
                <a:lnTo>
                  <a:pt x="5360" y="307"/>
                </a:lnTo>
                <a:lnTo>
                  <a:pt x="5356" y="307"/>
                </a:lnTo>
                <a:lnTo>
                  <a:pt x="5348" y="307"/>
                </a:lnTo>
                <a:lnTo>
                  <a:pt x="5341" y="309"/>
                </a:lnTo>
                <a:lnTo>
                  <a:pt x="5336" y="312"/>
                </a:lnTo>
                <a:lnTo>
                  <a:pt x="5329" y="314"/>
                </a:lnTo>
                <a:lnTo>
                  <a:pt x="5327" y="324"/>
                </a:lnTo>
                <a:lnTo>
                  <a:pt x="5329" y="331"/>
                </a:lnTo>
                <a:lnTo>
                  <a:pt x="5333" y="336"/>
                </a:lnTo>
                <a:lnTo>
                  <a:pt x="5338" y="339"/>
                </a:lnTo>
                <a:lnTo>
                  <a:pt x="5343" y="343"/>
                </a:lnTo>
                <a:lnTo>
                  <a:pt x="5346" y="348"/>
                </a:lnTo>
                <a:lnTo>
                  <a:pt x="5350" y="353"/>
                </a:lnTo>
                <a:lnTo>
                  <a:pt x="5350" y="361"/>
                </a:lnTo>
                <a:lnTo>
                  <a:pt x="5343" y="361"/>
                </a:lnTo>
                <a:lnTo>
                  <a:pt x="5338" y="360"/>
                </a:lnTo>
                <a:lnTo>
                  <a:pt x="5334" y="356"/>
                </a:lnTo>
                <a:lnTo>
                  <a:pt x="5329" y="355"/>
                </a:lnTo>
                <a:lnTo>
                  <a:pt x="5327" y="353"/>
                </a:lnTo>
                <a:lnTo>
                  <a:pt x="5326" y="351"/>
                </a:lnTo>
                <a:lnTo>
                  <a:pt x="5322" y="348"/>
                </a:lnTo>
                <a:lnTo>
                  <a:pt x="5321" y="343"/>
                </a:lnTo>
                <a:lnTo>
                  <a:pt x="5319" y="341"/>
                </a:lnTo>
                <a:lnTo>
                  <a:pt x="5315" y="341"/>
                </a:lnTo>
                <a:lnTo>
                  <a:pt x="5312" y="343"/>
                </a:lnTo>
                <a:lnTo>
                  <a:pt x="5309" y="344"/>
                </a:lnTo>
                <a:lnTo>
                  <a:pt x="5305" y="351"/>
                </a:lnTo>
                <a:lnTo>
                  <a:pt x="5304" y="360"/>
                </a:lnTo>
                <a:lnTo>
                  <a:pt x="5302" y="368"/>
                </a:lnTo>
                <a:lnTo>
                  <a:pt x="5302" y="382"/>
                </a:lnTo>
                <a:lnTo>
                  <a:pt x="5302" y="396"/>
                </a:lnTo>
                <a:lnTo>
                  <a:pt x="5305" y="401"/>
                </a:lnTo>
                <a:lnTo>
                  <a:pt x="5309" y="406"/>
                </a:lnTo>
                <a:lnTo>
                  <a:pt x="5314" y="409"/>
                </a:lnTo>
                <a:lnTo>
                  <a:pt x="5319" y="413"/>
                </a:lnTo>
                <a:lnTo>
                  <a:pt x="5333" y="416"/>
                </a:lnTo>
                <a:lnTo>
                  <a:pt x="5350" y="416"/>
                </a:lnTo>
                <a:lnTo>
                  <a:pt x="5350" y="423"/>
                </a:lnTo>
                <a:lnTo>
                  <a:pt x="5346" y="426"/>
                </a:lnTo>
                <a:lnTo>
                  <a:pt x="5344" y="428"/>
                </a:lnTo>
                <a:lnTo>
                  <a:pt x="5339" y="430"/>
                </a:lnTo>
                <a:lnTo>
                  <a:pt x="5338" y="431"/>
                </a:lnTo>
                <a:lnTo>
                  <a:pt x="5334" y="440"/>
                </a:lnTo>
                <a:lnTo>
                  <a:pt x="5331" y="447"/>
                </a:lnTo>
                <a:lnTo>
                  <a:pt x="5329" y="450"/>
                </a:lnTo>
                <a:lnTo>
                  <a:pt x="5324" y="452"/>
                </a:lnTo>
                <a:lnTo>
                  <a:pt x="5321" y="454"/>
                </a:lnTo>
                <a:lnTo>
                  <a:pt x="5314" y="457"/>
                </a:lnTo>
                <a:lnTo>
                  <a:pt x="5310" y="461"/>
                </a:lnTo>
                <a:lnTo>
                  <a:pt x="5307" y="467"/>
                </a:lnTo>
                <a:lnTo>
                  <a:pt x="5309" y="478"/>
                </a:lnTo>
                <a:lnTo>
                  <a:pt x="5309" y="481"/>
                </a:lnTo>
                <a:lnTo>
                  <a:pt x="5309" y="512"/>
                </a:lnTo>
                <a:lnTo>
                  <a:pt x="5310" y="515"/>
                </a:lnTo>
                <a:lnTo>
                  <a:pt x="5312" y="520"/>
                </a:lnTo>
                <a:lnTo>
                  <a:pt x="5314" y="524"/>
                </a:lnTo>
                <a:lnTo>
                  <a:pt x="5317" y="529"/>
                </a:lnTo>
                <a:lnTo>
                  <a:pt x="5317" y="532"/>
                </a:lnTo>
                <a:lnTo>
                  <a:pt x="5315" y="536"/>
                </a:lnTo>
                <a:lnTo>
                  <a:pt x="5314" y="537"/>
                </a:lnTo>
                <a:lnTo>
                  <a:pt x="5309" y="544"/>
                </a:lnTo>
                <a:lnTo>
                  <a:pt x="5309" y="548"/>
                </a:lnTo>
                <a:lnTo>
                  <a:pt x="5309" y="553"/>
                </a:lnTo>
                <a:lnTo>
                  <a:pt x="5309" y="556"/>
                </a:lnTo>
                <a:lnTo>
                  <a:pt x="5309" y="565"/>
                </a:lnTo>
                <a:lnTo>
                  <a:pt x="5307" y="573"/>
                </a:lnTo>
                <a:lnTo>
                  <a:pt x="5309" y="575"/>
                </a:lnTo>
                <a:lnTo>
                  <a:pt x="5310" y="578"/>
                </a:lnTo>
                <a:lnTo>
                  <a:pt x="5312" y="580"/>
                </a:lnTo>
                <a:lnTo>
                  <a:pt x="5315" y="580"/>
                </a:lnTo>
                <a:lnTo>
                  <a:pt x="5310" y="590"/>
                </a:lnTo>
                <a:lnTo>
                  <a:pt x="5307" y="594"/>
                </a:lnTo>
                <a:lnTo>
                  <a:pt x="5302" y="597"/>
                </a:lnTo>
                <a:lnTo>
                  <a:pt x="5297" y="599"/>
                </a:lnTo>
                <a:lnTo>
                  <a:pt x="5290" y="600"/>
                </a:lnTo>
                <a:lnTo>
                  <a:pt x="5283" y="600"/>
                </a:lnTo>
                <a:lnTo>
                  <a:pt x="5275" y="600"/>
                </a:lnTo>
                <a:lnTo>
                  <a:pt x="5273" y="609"/>
                </a:lnTo>
                <a:lnTo>
                  <a:pt x="5271" y="616"/>
                </a:lnTo>
                <a:lnTo>
                  <a:pt x="5264" y="628"/>
                </a:lnTo>
                <a:lnTo>
                  <a:pt x="5257" y="640"/>
                </a:lnTo>
                <a:lnTo>
                  <a:pt x="5256" y="646"/>
                </a:lnTo>
                <a:lnTo>
                  <a:pt x="5254" y="655"/>
                </a:lnTo>
                <a:lnTo>
                  <a:pt x="5251" y="653"/>
                </a:lnTo>
                <a:lnTo>
                  <a:pt x="5247" y="652"/>
                </a:lnTo>
                <a:lnTo>
                  <a:pt x="5247" y="646"/>
                </a:lnTo>
                <a:lnTo>
                  <a:pt x="5246" y="641"/>
                </a:lnTo>
                <a:lnTo>
                  <a:pt x="5247" y="614"/>
                </a:lnTo>
                <a:lnTo>
                  <a:pt x="5247" y="594"/>
                </a:lnTo>
                <a:lnTo>
                  <a:pt x="5247" y="583"/>
                </a:lnTo>
                <a:lnTo>
                  <a:pt x="5247" y="573"/>
                </a:lnTo>
                <a:lnTo>
                  <a:pt x="5244" y="561"/>
                </a:lnTo>
                <a:lnTo>
                  <a:pt x="5240" y="553"/>
                </a:lnTo>
                <a:lnTo>
                  <a:pt x="5235" y="544"/>
                </a:lnTo>
                <a:lnTo>
                  <a:pt x="5234" y="536"/>
                </a:lnTo>
                <a:lnTo>
                  <a:pt x="5234" y="532"/>
                </a:lnTo>
                <a:lnTo>
                  <a:pt x="5227" y="527"/>
                </a:lnTo>
                <a:lnTo>
                  <a:pt x="5223" y="522"/>
                </a:lnTo>
                <a:lnTo>
                  <a:pt x="5225" y="519"/>
                </a:lnTo>
                <a:lnTo>
                  <a:pt x="5228" y="515"/>
                </a:lnTo>
                <a:lnTo>
                  <a:pt x="5237" y="510"/>
                </a:lnTo>
                <a:lnTo>
                  <a:pt x="5240" y="507"/>
                </a:lnTo>
                <a:lnTo>
                  <a:pt x="5242" y="505"/>
                </a:lnTo>
                <a:lnTo>
                  <a:pt x="5244" y="502"/>
                </a:lnTo>
                <a:lnTo>
                  <a:pt x="5247" y="493"/>
                </a:lnTo>
                <a:lnTo>
                  <a:pt x="5249" y="483"/>
                </a:lnTo>
                <a:lnTo>
                  <a:pt x="5249" y="479"/>
                </a:lnTo>
                <a:lnTo>
                  <a:pt x="5247" y="467"/>
                </a:lnTo>
                <a:lnTo>
                  <a:pt x="5244" y="459"/>
                </a:lnTo>
                <a:lnTo>
                  <a:pt x="5240" y="449"/>
                </a:lnTo>
                <a:lnTo>
                  <a:pt x="5240" y="437"/>
                </a:lnTo>
                <a:lnTo>
                  <a:pt x="5239" y="431"/>
                </a:lnTo>
                <a:lnTo>
                  <a:pt x="5235" y="426"/>
                </a:lnTo>
                <a:lnTo>
                  <a:pt x="5228" y="416"/>
                </a:lnTo>
                <a:lnTo>
                  <a:pt x="5228" y="413"/>
                </a:lnTo>
                <a:lnTo>
                  <a:pt x="5228" y="394"/>
                </a:lnTo>
                <a:lnTo>
                  <a:pt x="5225" y="392"/>
                </a:lnTo>
                <a:lnTo>
                  <a:pt x="5222" y="392"/>
                </a:lnTo>
                <a:lnTo>
                  <a:pt x="5215" y="394"/>
                </a:lnTo>
                <a:lnTo>
                  <a:pt x="5210" y="397"/>
                </a:lnTo>
                <a:lnTo>
                  <a:pt x="5208" y="401"/>
                </a:lnTo>
                <a:lnTo>
                  <a:pt x="5208" y="406"/>
                </a:lnTo>
                <a:lnTo>
                  <a:pt x="5206" y="406"/>
                </a:lnTo>
                <a:lnTo>
                  <a:pt x="5200" y="411"/>
                </a:lnTo>
                <a:lnTo>
                  <a:pt x="5196" y="416"/>
                </a:lnTo>
                <a:lnTo>
                  <a:pt x="5193" y="425"/>
                </a:lnTo>
                <a:lnTo>
                  <a:pt x="5193" y="437"/>
                </a:lnTo>
                <a:lnTo>
                  <a:pt x="5181" y="443"/>
                </a:lnTo>
                <a:lnTo>
                  <a:pt x="5177" y="449"/>
                </a:lnTo>
                <a:lnTo>
                  <a:pt x="5172" y="454"/>
                </a:lnTo>
                <a:lnTo>
                  <a:pt x="5169" y="461"/>
                </a:lnTo>
                <a:lnTo>
                  <a:pt x="5167" y="467"/>
                </a:lnTo>
                <a:lnTo>
                  <a:pt x="5165" y="476"/>
                </a:lnTo>
                <a:lnTo>
                  <a:pt x="5165" y="484"/>
                </a:lnTo>
                <a:lnTo>
                  <a:pt x="5164" y="490"/>
                </a:lnTo>
                <a:lnTo>
                  <a:pt x="5162" y="491"/>
                </a:lnTo>
                <a:lnTo>
                  <a:pt x="5159" y="491"/>
                </a:lnTo>
                <a:lnTo>
                  <a:pt x="5155" y="496"/>
                </a:lnTo>
                <a:lnTo>
                  <a:pt x="5152" y="502"/>
                </a:lnTo>
                <a:lnTo>
                  <a:pt x="5147" y="505"/>
                </a:lnTo>
                <a:lnTo>
                  <a:pt x="5145" y="512"/>
                </a:lnTo>
                <a:lnTo>
                  <a:pt x="5145" y="573"/>
                </a:lnTo>
                <a:lnTo>
                  <a:pt x="5145" y="578"/>
                </a:lnTo>
                <a:lnTo>
                  <a:pt x="5143" y="583"/>
                </a:lnTo>
                <a:lnTo>
                  <a:pt x="5142" y="589"/>
                </a:lnTo>
                <a:lnTo>
                  <a:pt x="5138" y="590"/>
                </a:lnTo>
                <a:lnTo>
                  <a:pt x="5131" y="595"/>
                </a:lnTo>
                <a:lnTo>
                  <a:pt x="5124" y="600"/>
                </a:lnTo>
                <a:lnTo>
                  <a:pt x="5124" y="607"/>
                </a:lnTo>
                <a:lnTo>
                  <a:pt x="5124" y="614"/>
                </a:lnTo>
                <a:lnTo>
                  <a:pt x="5119" y="624"/>
                </a:lnTo>
                <a:lnTo>
                  <a:pt x="5116" y="635"/>
                </a:lnTo>
                <a:lnTo>
                  <a:pt x="5116" y="640"/>
                </a:lnTo>
                <a:lnTo>
                  <a:pt x="5118" y="648"/>
                </a:lnTo>
                <a:lnTo>
                  <a:pt x="5113" y="650"/>
                </a:lnTo>
                <a:lnTo>
                  <a:pt x="5111" y="653"/>
                </a:lnTo>
                <a:lnTo>
                  <a:pt x="5107" y="662"/>
                </a:lnTo>
                <a:lnTo>
                  <a:pt x="5104" y="670"/>
                </a:lnTo>
                <a:lnTo>
                  <a:pt x="5101" y="674"/>
                </a:lnTo>
                <a:lnTo>
                  <a:pt x="5097" y="675"/>
                </a:lnTo>
                <a:lnTo>
                  <a:pt x="5097" y="693"/>
                </a:lnTo>
                <a:lnTo>
                  <a:pt x="5097" y="710"/>
                </a:lnTo>
                <a:lnTo>
                  <a:pt x="5096" y="725"/>
                </a:lnTo>
                <a:lnTo>
                  <a:pt x="5094" y="732"/>
                </a:lnTo>
                <a:lnTo>
                  <a:pt x="5090" y="737"/>
                </a:lnTo>
                <a:lnTo>
                  <a:pt x="5094" y="739"/>
                </a:lnTo>
                <a:lnTo>
                  <a:pt x="5094" y="740"/>
                </a:lnTo>
                <a:lnTo>
                  <a:pt x="5094" y="742"/>
                </a:lnTo>
                <a:lnTo>
                  <a:pt x="5090" y="744"/>
                </a:lnTo>
                <a:lnTo>
                  <a:pt x="5090" y="756"/>
                </a:lnTo>
                <a:lnTo>
                  <a:pt x="5089" y="764"/>
                </a:lnTo>
                <a:lnTo>
                  <a:pt x="5084" y="783"/>
                </a:lnTo>
                <a:lnTo>
                  <a:pt x="5078" y="798"/>
                </a:lnTo>
                <a:lnTo>
                  <a:pt x="5077" y="808"/>
                </a:lnTo>
                <a:lnTo>
                  <a:pt x="5077" y="819"/>
                </a:lnTo>
                <a:lnTo>
                  <a:pt x="5068" y="824"/>
                </a:lnTo>
                <a:lnTo>
                  <a:pt x="5065" y="827"/>
                </a:lnTo>
                <a:lnTo>
                  <a:pt x="5063" y="832"/>
                </a:lnTo>
                <a:lnTo>
                  <a:pt x="5060" y="831"/>
                </a:lnTo>
                <a:lnTo>
                  <a:pt x="5058" y="829"/>
                </a:lnTo>
                <a:lnTo>
                  <a:pt x="5056" y="822"/>
                </a:lnTo>
                <a:lnTo>
                  <a:pt x="5056" y="805"/>
                </a:lnTo>
                <a:lnTo>
                  <a:pt x="5051" y="807"/>
                </a:lnTo>
                <a:lnTo>
                  <a:pt x="5048" y="812"/>
                </a:lnTo>
                <a:lnTo>
                  <a:pt x="5046" y="817"/>
                </a:lnTo>
                <a:lnTo>
                  <a:pt x="5044" y="824"/>
                </a:lnTo>
                <a:lnTo>
                  <a:pt x="5043" y="831"/>
                </a:lnTo>
                <a:lnTo>
                  <a:pt x="5041" y="836"/>
                </a:lnTo>
                <a:lnTo>
                  <a:pt x="5036" y="839"/>
                </a:lnTo>
                <a:lnTo>
                  <a:pt x="5029" y="839"/>
                </a:lnTo>
                <a:lnTo>
                  <a:pt x="5029" y="771"/>
                </a:lnTo>
                <a:lnTo>
                  <a:pt x="5029" y="764"/>
                </a:lnTo>
                <a:lnTo>
                  <a:pt x="5031" y="759"/>
                </a:lnTo>
                <a:lnTo>
                  <a:pt x="5034" y="756"/>
                </a:lnTo>
                <a:lnTo>
                  <a:pt x="5038" y="752"/>
                </a:lnTo>
                <a:lnTo>
                  <a:pt x="5044" y="745"/>
                </a:lnTo>
                <a:lnTo>
                  <a:pt x="5048" y="742"/>
                </a:lnTo>
                <a:lnTo>
                  <a:pt x="5049" y="737"/>
                </a:lnTo>
                <a:lnTo>
                  <a:pt x="5051" y="730"/>
                </a:lnTo>
                <a:lnTo>
                  <a:pt x="5049" y="725"/>
                </a:lnTo>
                <a:lnTo>
                  <a:pt x="5048" y="718"/>
                </a:lnTo>
                <a:lnTo>
                  <a:pt x="5043" y="713"/>
                </a:lnTo>
                <a:lnTo>
                  <a:pt x="5043" y="708"/>
                </a:lnTo>
                <a:lnTo>
                  <a:pt x="5043" y="703"/>
                </a:lnTo>
                <a:lnTo>
                  <a:pt x="5041" y="698"/>
                </a:lnTo>
                <a:lnTo>
                  <a:pt x="5043" y="693"/>
                </a:lnTo>
                <a:lnTo>
                  <a:pt x="5044" y="689"/>
                </a:lnTo>
                <a:lnTo>
                  <a:pt x="5048" y="687"/>
                </a:lnTo>
                <a:lnTo>
                  <a:pt x="5053" y="682"/>
                </a:lnTo>
                <a:lnTo>
                  <a:pt x="5055" y="681"/>
                </a:lnTo>
                <a:lnTo>
                  <a:pt x="5056" y="675"/>
                </a:lnTo>
                <a:lnTo>
                  <a:pt x="5056" y="669"/>
                </a:lnTo>
                <a:lnTo>
                  <a:pt x="5056" y="664"/>
                </a:lnTo>
                <a:lnTo>
                  <a:pt x="5053" y="662"/>
                </a:lnTo>
                <a:lnTo>
                  <a:pt x="5049" y="658"/>
                </a:lnTo>
                <a:lnTo>
                  <a:pt x="5046" y="657"/>
                </a:lnTo>
                <a:lnTo>
                  <a:pt x="5043" y="653"/>
                </a:lnTo>
                <a:lnTo>
                  <a:pt x="5043" y="648"/>
                </a:lnTo>
                <a:lnTo>
                  <a:pt x="5043" y="641"/>
                </a:lnTo>
                <a:lnTo>
                  <a:pt x="5043" y="614"/>
                </a:lnTo>
                <a:lnTo>
                  <a:pt x="5044" y="602"/>
                </a:lnTo>
                <a:lnTo>
                  <a:pt x="5048" y="592"/>
                </a:lnTo>
                <a:lnTo>
                  <a:pt x="5056" y="573"/>
                </a:lnTo>
                <a:lnTo>
                  <a:pt x="5060" y="573"/>
                </a:lnTo>
                <a:lnTo>
                  <a:pt x="5061" y="571"/>
                </a:lnTo>
                <a:lnTo>
                  <a:pt x="5061" y="566"/>
                </a:lnTo>
                <a:lnTo>
                  <a:pt x="5061" y="560"/>
                </a:lnTo>
                <a:lnTo>
                  <a:pt x="5063" y="553"/>
                </a:lnTo>
                <a:lnTo>
                  <a:pt x="5067" y="551"/>
                </a:lnTo>
                <a:lnTo>
                  <a:pt x="5068" y="549"/>
                </a:lnTo>
                <a:lnTo>
                  <a:pt x="5070" y="546"/>
                </a:lnTo>
                <a:lnTo>
                  <a:pt x="5070" y="539"/>
                </a:lnTo>
                <a:lnTo>
                  <a:pt x="5070" y="532"/>
                </a:lnTo>
                <a:lnTo>
                  <a:pt x="5078" y="527"/>
                </a:lnTo>
                <a:lnTo>
                  <a:pt x="5084" y="525"/>
                </a:lnTo>
                <a:lnTo>
                  <a:pt x="5090" y="525"/>
                </a:lnTo>
                <a:lnTo>
                  <a:pt x="5090" y="491"/>
                </a:lnTo>
                <a:lnTo>
                  <a:pt x="5099" y="484"/>
                </a:lnTo>
                <a:lnTo>
                  <a:pt x="5107" y="479"/>
                </a:lnTo>
                <a:lnTo>
                  <a:pt x="5113" y="474"/>
                </a:lnTo>
                <a:lnTo>
                  <a:pt x="5114" y="469"/>
                </a:lnTo>
                <a:lnTo>
                  <a:pt x="5116" y="464"/>
                </a:lnTo>
                <a:lnTo>
                  <a:pt x="5118" y="457"/>
                </a:lnTo>
                <a:lnTo>
                  <a:pt x="5107" y="457"/>
                </a:lnTo>
                <a:lnTo>
                  <a:pt x="5097" y="459"/>
                </a:lnTo>
                <a:lnTo>
                  <a:pt x="5090" y="461"/>
                </a:lnTo>
                <a:lnTo>
                  <a:pt x="5084" y="464"/>
                </a:lnTo>
                <a:lnTo>
                  <a:pt x="5077" y="467"/>
                </a:lnTo>
                <a:lnTo>
                  <a:pt x="5072" y="472"/>
                </a:lnTo>
                <a:lnTo>
                  <a:pt x="5063" y="484"/>
                </a:lnTo>
                <a:lnTo>
                  <a:pt x="5060" y="484"/>
                </a:lnTo>
                <a:lnTo>
                  <a:pt x="5058" y="484"/>
                </a:lnTo>
                <a:lnTo>
                  <a:pt x="5056" y="479"/>
                </a:lnTo>
                <a:lnTo>
                  <a:pt x="5055" y="474"/>
                </a:lnTo>
                <a:lnTo>
                  <a:pt x="5056" y="467"/>
                </a:lnTo>
                <a:lnTo>
                  <a:pt x="5056" y="461"/>
                </a:lnTo>
                <a:lnTo>
                  <a:pt x="5056" y="455"/>
                </a:lnTo>
                <a:lnTo>
                  <a:pt x="5055" y="450"/>
                </a:lnTo>
                <a:lnTo>
                  <a:pt x="5053" y="450"/>
                </a:lnTo>
                <a:lnTo>
                  <a:pt x="5049" y="450"/>
                </a:lnTo>
                <a:lnTo>
                  <a:pt x="5048" y="445"/>
                </a:lnTo>
                <a:lnTo>
                  <a:pt x="5046" y="442"/>
                </a:lnTo>
                <a:lnTo>
                  <a:pt x="5039" y="437"/>
                </a:lnTo>
                <a:lnTo>
                  <a:pt x="5031" y="433"/>
                </a:lnTo>
                <a:lnTo>
                  <a:pt x="5022" y="430"/>
                </a:lnTo>
                <a:lnTo>
                  <a:pt x="5019" y="431"/>
                </a:lnTo>
                <a:lnTo>
                  <a:pt x="5017" y="433"/>
                </a:lnTo>
                <a:lnTo>
                  <a:pt x="5017" y="437"/>
                </a:lnTo>
                <a:lnTo>
                  <a:pt x="5017" y="438"/>
                </a:lnTo>
                <a:lnTo>
                  <a:pt x="5020" y="445"/>
                </a:lnTo>
                <a:lnTo>
                  <a:pt x="5022" y="450"/>
                </a:lnTo>
                <a:lnTo>
                  <a:pt x="5026" y="452"/>
                </a:lnTo>
                <a:lnTo>
                  <a:pt x="5027" y="455"/>
                </a:lnTo>
                <a:lnTo>
                  <a:pt x="5029" y="464"/>
                </a:lnTo>
                <a:lnTo>
                  <a:pt x="5032" y="464"/>
                </a:lnTo>
                <a:lnTo>
                  <a:pt x="5034" y="466"/>
                </a:lnTo>
                <a:lnTo>
                  <a:pt x="5036" y="471"/>
                </a:lnTo>
                <a:lnTo>
                  <a:pt x="5034" y="478"/>
                </a:lnTo>
                <a:lnTo>
                  <a:pt x="5034" y="484"/>
                </a:lnTo>
                <a:lnTo>
                  <a:pt x="5038" y="493"/>
                </a:lnTo>
                <a:lnTo>
                  <a:pt x="5041" y="502"/>
                </a:lnTo>
                <a:lnTo>
                  <a:pt x="5043" y="507"/>
                </a:lnTo>
                <a:lnTo>
                  <a:pt x="5043" y="512"/>
                </a:lnTo>
                <a:lnTo>
                  <a:pt x="5034" y="508"/>
                </a:lnTo>
                <a:lnTo>
                  <a:pt x="5026" y="505"/>
                </a:lnTo>
                <a:lnTo>
                  <a:pt x="5019" y="500"/>
                </a:lnTo>
                <a:lnTo>
                  <a:pt x="5017" y="496"/>
                </a:lnTo>
                <a:lnTo>
                  <a:pt x="5015" y="491"/>
                </a:lnTo>
                <a:lnTo>
                  <a:pt x="5012" y="484"/>
                </a:lnTo>
                <a:lnTo>
                  <a:pt x="5007" y="479"/>
                </a:lnTo>
                <a:lnTo>
                  <a:pt x="5002" y="474"/>
                </a:lnTo>
                <a:lnTo>
                  <a:pt x="4995" y="471"/>
                </a:lnTo>
                <a:lnTo>
                  <a:pt x="4988" y="476"/>
                </a:lnTo>
                <a:lnTo>
                  <a:pt x="4985" y="481"/>
                </a:lnTo>
                <a:lnTo>
                  <a:pt x="4983" y="490"/>
                </a:lnTo>
                <a:lnTo>
                  <a:pt x="4981" y="498"/>
                </a:lnTo>
                <a:lnTo>
                  <a:pt x="4978" y="496"/>
                </a:lnTo>
                <a:lnTo>
                  <a:pt x="4976" y="495"/>
                </a:lnTo>
                <a:lnTo>
                  <a:pt x="4974" y="488"/>
                </a:lnTo>
                <a:lnTo>
                  <a:pt x="4974" y="471"/>
                </a:lnTo>
                <a:lnTo>
                  <a:pt x="4974" y="464"/>
                </a:lnTo>
                <a:lnTo>
                  <a:pt x="4978" y="457"/>
                </a:lnTo>
                <a:lnTo>
                  <a:pt x="4981" y="452"/>
                </a:lnTo>
                <a:lnTo>
                  <a:pt x="4981" y="443"/>
                </a:lnTo>
                <a:lnTo>
                  <a:pt x="4974" y="443"/>
                </a:lnTo>
                <a:lnTo>
                  <a:pt x="4971" y="447"/>
                </a:lnTo>
                <a:lnTo>
                  <a:pt x="4968" y="452"/>
                </a:lnTo>
                <a:lnTo>
                  <a:pt x="4968" y="457"/>
                </a:lnTo>
                <a:lnTo>
                  <a:pt x="4964" y="459"/>
                </a:lnTo>
                <a:lnTo>
                  <a:pt x="4963" y="461"/>
                </a:lnTo>
                <a:lnTo>
                  <a:pt x="4961" y="466"/>
                </a:lnTo>
                <a:lnTo>
                  <a:pt x="4961" y="478"/>
                </a:lnTo>
                <a:lnTo>
                  <a:pt x="4956" y="478"/>
                </a:lnTo>
                <a:lnTo>
                  <a:pt x="4951" y="478"/>
                </a:lnTo>
                <a:lnTo>
                  <a:pt x="4947" y="476"/>
                </a:lnTo>
                <a:lnTo>
                  <a:pt x="4945" y="472"/>
                </a:lnTo>
                <a:lnTo>
                  <a:pt x="4942" y="466"/>
                </a:lnTo>
                <a:lnTo>
                  <a:pt x="4939" y="459"/>
                </a:lnTo>
                <a:lnTo>
                  <a:pt x="4937" y="450"/>
                </a:lnTo>
                <a:lnTo>
                  <a:pt x="4932" y="445"/>
                </a:lnTo>
                <a:lnTo>
                  <a:pt x="4928" y="443"/>
                </a:lnTo>
                <a:lnTo>
                  <a:pt x="4925" y="442"/>
                </a:lnTo>
                <a:lnTo>
                  <a:pt x="4920" y="442"/>
                </a:lnTo>
                <a:lnTo>
                  <a:pt x="4913" y="443"/>
                </a:lnTo>
                <a:lnTo>
                  <a:pt x="4908" y="445"/>
                </a:lnTo>
                <a:lnTo>
                  <a:pt x="4906" y="449"/>
                </a:lnTo>
                <a:lnTo>
                  <a:pt x="4904" y="454"/>
                </a:lnTo>
                <a:lnTo>
                  <a:pt x="4906" y="461"/>
                </a:lnTo>
                <a:lnTo>
                  <a:pt x="4910" y="471"/>
                </a:lnTo>
                <a:lnTo>
                  <a:pt x="4913" y="478"/>
                </a:lnTo>
                <a:lnTo>
                  <a:pt x="4913" y="483"/>
                </a:lnTo>
                <a:lnTo>
                  <a:pt x="4915" y="488"/>
                </a:lnTo>
                <a:lnTo>
                  <a:pt x="4918" y="496"/>
                </a:lnTo>
                <a:lnTo>
                  <a:pt x="4922" y="505"/>
                </a:lnTo>
                <a:lnTo>
                  <a:pt x="4922" y="512"/>
                </a:lnTo>
                <a:lnTo>
                  <a:pt x="4920" y="519"/>
                </a:lnTo>
                <a:lnTo>
                  <a:pt x="4911" y="519"/>
                </a:lnTo>
                <a:lnTo>
                  <a:pt x="4906" y="515"/>
                </a:lnTo>
                <a:lnTo>
                  <a:pt x="4903" y="510"/>
                </a:lnTo>
                <a:lnTo>
                  <a:pt x="4899" y="505"/>
                </a:lnTo>
                <a:lnTo>
                  <a:pt x="4894" y="503"/>
                </a:lnTo>
                <a:lnTo>
                  <a:pt x="4892" y="502"/>
                </a:lnTo>
                <a:lnTo>
                  <a:pt x="4892" y="498"/>
                </a:lnTo>
                <a:lnTo>
                  <a:pt x="4886" y="498"/>
                </a:lnTo>
                <a:lnTo>
                  <a:pt x="4884" y="498"/>
                </a:lnTo>
                <a:lnTo>
                  <a:pt x="4882" y="500"/>
                </a:lnTo>
                <a:lnTo>
                  <a:pt x="4880" y="503"/>
                </a:lnTo>
                <a:lnTo>
                  <a:pt x="4880" y="508"/>
                </a:lnTo>
                <a:lnTo>
                  <a:pt x="4879" y="512"/>
                </a:lnTo>
                <a:lnTo>
                  <a:pt x="4874" y="513"/>
                </a:lnTo>
                <a:lnTo>
                  <a:pt x="4872" y="515"/>
                </a:lnTo>
                <a:lnTo>
                  <a:pt x="4872" y="519"/>
                </a:lnTo>
                <a:lnTo>
                  <a:pt x="4872" y="539"/>
                </a:lnTo>
                <a:lnTo>
                  <a:pt x="4874" y="542"/>
                </a:lnTo>
                <a:lnTo>
                  <a:pt x="4877" y="544"/>
                </a:lnTo>
                <a:lnTo>
                  <a:pt x="4886" y="546"/>
                </a:lnTo>
                <a:lnTo>
                  <a:pt x="4886" y="549"/>
                </a:lnTo>
                <a:lnTo>
                  <a:pt x="4887" y="551"/>
                </a:lnTo>
                <a:lnTo>
                  <a:pt x="4892" y="553"/>
                </a:lnTo>
                <a:lnTo>
                  <a:pt x="4894" y="554"/>
                </a:lnTo>
                <a:lnTo>
                  <a:pt x="4896" y="556"/>
                </a:lnTo>
                <a:lnTo>
                  <a:pt x="4899" y="560"/>
                </a:lnTo>
                <a:lnTo>
                  <a:pt x="4901" y="565"/>
                </a:lnTo>
                <a:lnTo>
                  <a:pt x="4903" y="566"/>
                </a:lnTo>
                <a:lnTo>
                  <a:pt x="4906" y="566"/>
                </a:lnTo>
                <a:lnTo>
                  <a:pt x="4918" y="573"/>
                </a:lnTo>
                <a:lnTo>
                  <a:pt x="4930" y="580"/>
                </a:lnTo>
                <a:lnTo>
                  <a:pt x="4935" y="583"/>
                </a:lnTo>
                <a:lnTo>
                  <a:pt x="4939" y="590"/>
                </a:lnTo>
                <a:lnTo>
                  <a:pt x="4940" y="597"/>
                </a:lnTo>
                <a:lnTo>
                  <a:pt x="4940" y="607"/>
                </a:lnTo>
                <a:lnTo>
                  <a:pt x="4930" y="600"/>
                </a:lnTo>
                <a:lnTo>
                  <a:pt x="4922" y="592"/>
                </a:lnTo>
                <a:lnTo>
                  <a:pt x="4911" y="585"/>
                </a:lnTo>
                <a:lnTo>
                  <a:pt x="4906" y="582"/>
                </a:lnTo>
                <a:lnTo>
                  <a:pt x="4899" y="580"/>
                </a:lnTo>
                <a:lnTo>
                  <a:pt x="4894" y="580"/>
                </a:lnTo>
                <a:lnTo>
                  <a:pt x="4892" y="583"/>
                </a:lnTo>
                <a:lnTo>
                  <a:pt x="4891" y="589"/>
                </a:lnTo>
                <a:lnTo>
                  <a:pt x="4891" y="594"/>
                </a:lnTo>
                <a:lnTo>
                  <a:pt x="4892" y="604"/>
                </a:lnTo>
                <a:lnTo>
                  <a:pt x="4892" y="609"/>
                </a:lnTo>
                <a:lnTo>
                  <a:pt x="4892" y="614"/>
                </a:lnTo>
                <a:lnTo>
                  <a:pt x="4892" y="623"/>
                </a:lnTo>
                <a:lnTo>
                  <a:pt x="4891" y="629"/>
                </a:lnTo>
                <a:lnTo>
                  <a:pt x="4887" y="635"/>
                </a:lnTo>
                <a:lnTo>
                  <a:pt x="4886" y="641"/>
                </a:lnTo>
                <a:lnTo>
                  <a:pt x="4889" y="650"/>
                </a:lnTo>
                <a:lnTo>
                  <a:pt x="4892" y="658"/>
                </a:lnTo>
                <a:lnTo>
                  <a:pt x="4898" y="665"/>
                </a:lnTo>
                <a:lnTo>
                  <a:pt x="4901" y="667"/>
                </a:lnTo>
                <a:lnTo>
                  <a:pt x="4906" y="669"/>
                </a:lnTo>
                <a:lnTo>
                  <a:pt x="4906" y="674"/>
                </a:lnTo>
                <a:lnTo>
                  <a:pt x="4910" y="675"/>
                </a:lnTo>
                <a:lnTo>
                  <a:pt x="4915" y="681"/>
                </a:lnTo>
                <a:lnTo>
                  <a:pt x="4918" y="682"/>
                </a:lnTo>
                <a:lnTo>
                  <a:pt x="4920" y="686"/>
                </a:lnTo>
                <a:lnTo>
                  <a:pt x="4920" y="691"/>
                </a:lnTo>
                <a:lnTo>
                  <a:pt x="4920" y="696"/>
                </a:lnTo>
                <a:lnTo>
                  <a:pt x="4913" y="696"/>
                </a:lnTo>
                <a:lnTo>
                  <a:pt x="4908" y="694"/>
                </a:lnTo>
                <a:lnTo>
                  <a:pt x="4904" y="691"/>
                </a:lnTo>
                <a:lnTo>
                  <a:pt x="4901" y="687"/>
                </a:lnTo>
                <a:lnTo>
                  <a:pt x="4894" y="681"/>
                </a:lnTo>
                <a:lnTo>
                  <a:pt x="4891" y="677"/>
                </a:lnTo>
                <a:lnTo>
                  <a:pt x="4886" y="675"/>
                </a:lnTo>
                <a:lnTo>
                  <a:pt x="4880" y="674"/>
                </a:lnTo>
                <a:lnTo>
                  <a:pt x="4879" y="672"/>
                </a:lnTo>
                <a:lnTo>
                  <a:pt x="4879" y="669"/>
                </a:lnTo>
                <a:lnTo>
                  <a:pt x="4865" y="675"/>
                </a:lnTo>
                <a:lnTo>
                  <a:pt x="4853" y="684"/>
                </a:lnTo>
                <a:lnTo>
                  <a:pt x="4845" y="696"/>
                </a:lnTo>
                <a:lnTo>
                  <a:pt x="4838" y="710"/>
                </a:lnTo>
                <a:lnTo>
                  <a:pt x="4828" y="713"/>
                </a:lnTo>
                <a:lnTo>
                  <a:pt x="4819" y="720"/>
                </a:lnTo>
                <a:lnTo>
                  <a:pt x="4812" y="725"/>
                </a:lnTo>
                <a:lnTo>
                  <a:pt x="4804" y="730"/>
                </a:lnTo>
                <a:lnTo>
                  <a:pt x="4802" y="739"/>
                </a:lnTo>
                <a:lnTo>
                  <a:pt x="4800" y="747"/>
                </a:lnTo>
                <a:lnTo>
                  <a:pt x="4795" y="752"/>
                </a:lnTo>
                <a:lnTo>
                  <a:pt x="4790" y="757"/>
                </a:lnTo>
                <a:lnTo>
                  <a:pt x="4790" y="764"/>
                </a:lnTo>
                <a:lnTo>
                  <a:pt x="4790" y="771"/>
                </a:lnTo>
                <a:lnTo>
                  <a:pt x="4792" y="776"/>
                </a:lnTo>
                <a:lnTo>
                  <a:pt x="4797" y="778"/>
                </a:lnTo>
                <a:lnTo>
                  <a:pt x="4795" y="781"/>
                </a:lnTo>
                <a:lnTo>
                  <a:pt x="4792" y="783"/>
                </a:lnTo>
                <a:lnTo>
                  <a:pt x="4783" y="785"/>
                </a:lnTo>
                <a:lnTo>
                  <a:pt x="4783" y="788"/>
                </a:lnTo>
                <a:lnTo>
                  <a:pt x="4782" y="790"/>
                </a:lnTo>
                <a:lnTo>
                  <a:pt x="4776" y="791"/>
                </a:lnTo>
                <a:lnTo>
                  <a:pt x="4776" y="798"/>
                </a:lnTo>
                <a:lnTo>
                  <a:pt x="4780" y="802"/>
                </a:lnTo>
                <a:lnTo>
                  <a:pt x="4783" y="805"/>
                </a:lnTo>
                <a:lnTo>
                  <a:pt x="4790" y="805"/>
                </a:lnTo>
                <a:lnTo>
                  <a:pt x="4788" y="808"/>
                </a:lnTo>
                <a:lnTo>
                  <a:pt x="4787" y="810"/>
                </a:lnTo>
                <a:lnTo>
                  <a:pt x="4782" y="812"/>
                </a:lnTo>
                <a:lnTo>
                  <a:pt x="4770" y="812"/>
                </a:lnTo>
                <a:lnTo>
                  <a:pt x="4764" y="820"/>
                </a:lnTo>
                <a:lnTo>
                  <a:pt x="4761" y="824"/>
                </a:lnTo>
                <a:lnTo>
                  <a:pt x="4756" y="826"/>
                </a:lnTo>
                <a:lnTo>
                  <a:pt x="4759" y="829"/>
                </a:lnTo>
                <a:lnTo>
                  <a:pt x="4763" y="832"/>
                </a:lnTo>
                <a:lnTo>
                  <a:pt x="4771" y="837"/>
                </a:lnTo>
                <a:lnTo>
                  <a:pt x="4778" y="844"/>
                </a:lnTo>
                <a:lnTo>
                  <a:pt x="4782" y="848"/>
                </a:lnTo>
                <a:lnTo>
                  <a:pt x="4783" y="853"/>
                </a:lnTo>
                <a:lnTo>
                  <a:pt x="4783" y="860"/>
                </a:lnTo>
                <a:lnTo>
                  <a:pt x="4782" y="865"/>
                </a:lnTo>
                <a:lnTo>
                  <a:pt x="4778" y="868"/>
                </a:lnTo>
                <a:lnTo>
                  <a:pt x="4773" y="870"/>
                </a:lnTo>
                <a:lnTo>
                  <a:pt x="4761" y="872"/>
                </a:lnTo>
                <a:lnTo>
                  <a:pt x="4758" y="875"/>
                </a:lnTo>
                <a:lnTo>
                  <a:pt x="4756" y="880"/>
                </a:lnTo>
                <a:lnTo>
                  <a:pt x="4758" y="882"/>
                </a:lnTo>
                <a:lnTo>
                  <a:pt x="4759" y="883"/>
                </a:lnTo>
                <a:lnTo>
                  <a:pt x="4763" y="887"/>
                </a:lnTo>
                <a:lnTo>
                  <a:pt x="4768" y="889"/>
                </a:lnTo>
                <a:lnTo>
                  <a:pt x="4770" y="890"/>
                </a:lnTo>
                <a:lnTo>
                  <a:pt x="4770" y="894"/>
                </a:lnTo>
                <a:lnTo>
                  <a:pt x="4773" y="895"/>
                </a:lnTo>
                <a:lnTo>
                  <a:pt x="4776" y="897"/>
                </a:lnTo>
                <a:lnTo>
                  <a:pt x="4778" y="901"/>
                </a:lnTo>
                <a:lnTo>
                  <a:pt x="4783" y="901"/>
                </a:lnTo>
                <a:lnTo>
                  <a:pt x="4790" y="904"/>
                </a:lnTo>
                <a:lnTo>
                  <a:pt x="4797" y="907"/>
                </a:lnTo>
                <a:lnTo>
                  <a:pt x="4807" y="907"/>
                </a:lnTo>
                <a:lnTo>
                  <a:pt x="4817" y="907"/>
                </a:lnTo>
                <a:lnTo>
                  <a:pt x="4812" y="916"/>
                </a:lnTo>
                <a:lnTo>
                  <a:pt x="4809" y="919"/>
                </a:lnTo>
                <a:lnTo>
                  <a:pt x="4804" y="921"/>
                </a:lnTo>
                <a:lnTo>
                  <a:pt x="4795" y="916"/>
                </a:lnTo>
                <a:lnTo>
                  <a:pt x="4790" y="914"/>
                </a:lnTo>
                <a:lnTo>
                  <a:pt x="4783" y="914"/>
                </a:lnTo>
                <a:lnTo>
                  <a:pt x="4778" y="916"/>
                </a:lnTo>
                <a:lnTo>
                  <a:pt x="4775" y="919"/>
                </a:lnTo>
                <a:lnTo>
                  <a:pt x="4768" y="928"/>
                </a:lnTo>
                <a:lnTo>
                  <a:pt x="4764" y="936"/>
                </a:lnTo>
                <a:lnTo>
                  <a:pt x="4763" y="948"/>
                </a:lnTo>
                <a:lnTo>
                  <a:pt x="4759" y="947"/>
                </a:lnTo>
                <a:lnTo>
                  <a:pt x="4758" y="945"/>
                </a:lnTo>
                <a:lnTo>
                  <a:pt x="4756" y="938"/>
                </a:lnTo>
                <a:lnTo>
                  <a:pt x="4756" y="921"/>
                </a:lnTo>
                <a:lnTo>
                  <a:pt x="4751" y="912"/>
                </a:lnTo>
                <a:lnTo>
                  <a:pt x="4747" y="909"/>
                </a:lnTo>
                <a:lnTo>
                  <a:pt x="4742" y="907"/>
                </a:lnTo>
                <a:lnTo>
                  <a:pt x="4742" y="901"/>
                </a:lnTo>
                <a:lnTo>
                  <a:pt x="4742" y="894"/>
                </a:lnTo>
                <a:lnTo>
                  <a:pt x="4741" y="889"/>
                </a:lnTo>
                <a:lnTo>
                  <a:pt x="4735" y="887"/>
                </a:lnTo>
                <a:lnTo>
                  <a:pt x="4735" y="875"/>
                </a:lnTo>
                <a:lnTo>
                  <a:pt x="4734" y="870"/>
                </a:lnTo>
                <a:lnTo>
                  <a:pt x="4732" y="866"/>
                </a:lnTo>
                <a:lnTo>
                  <a:pt x="4730" y="863"/>
                </a:lnTo>
                <a:lnTo>
                  <a:pt x="4725" y="861"/>
                </a:lnTo>
                <a:lnTo>
                  <a:pt x="4722" y="860"/>
                </a:lnTo>
                <a:lnTo>
                  <a:pt x="4715" y="860"/>
                </a:lnTo>
                <a:lnTo>
                  <a:pt x="4720" y="851"/>
                </a:lnTo>
                <a:lnTo>
                  <a:pt x="4722" y="846"/>
                </a:lnTo>
                <a:lnTo>
                  <a:pt x="4722" y="839"/>
                </a:lnTo>
                <a:lnTo>
                  <a:pt x="4722" y="832"/>
                </a:lnTo>
                <a:lnTo>
                  <a:pt x="4708" y="834"/>
                </a:lnTo>
                <a:lnTo>
                  <a:pt x="4696" y="834"/>
                </a:lnTo>
                <a:lnTo>
                  <a:pt x="4676" y="831"/>
                </a:lnTo>
                <a:lnTo>
                  <a:pt x="4655" y="827"/>
                </a:lnTo>
                <a:lnTo>
                  <a:pt x="4633" y="826"/>
                </a:lnTo>
                <a:lnTo>
                  <a:pt x="4630" y="827"/>
                </a:lnTo>
                <a:lnTo>
                  <a:pt x="4628" y="829"/>
                </a:lnTo>
                <a:lnTo>
                  <a:pt x="4626" y="836"/>
                </a:lnTo>
                <a:lnTo>
                  <a:pt x="4626" y="853"/>
                </a:lnTo>
                <a:lnTo>
                  <a:pt x="4630" y="858"/>
                </a:lnTo>
                <a:lnTo>
                  <a:pt x="4631" y="865"/>
                </a:lnTo>
                <a:lnTo>
                  <a:pt x="4633" y="872"/>
                </a:lnTo>
                <a:lnTo>
                  <a:pt x="4633" y="880"/>
                </a:lnTo>
                <a:lnTo>
                  <a:pt x="4626" y="875"/>
                </a:lnTo>
                <a:lnTo>
                  <a:pt x="4623" y="870"/>
                </a:lnTo>
                <a:lnTo>
                  <a:pt x="4621" y="861"/>
                </a:lnTo>
                <a:lnTo>
                  <a:pt x="4620" y="853"/>
                </a:lnTo>
                <a:lnTo>
                  <a:pt x="4616" y="851"/>
                </a:lnTo>
                <a:lnTo>
                  <a:pt x="4614" y="849"/>
                </a:lnTo>
                <a:lnTo>
                  <a:pt x="4613" y="843"/>
                </a:lnTo>
                <a:lnTo>
                  <a:pt x="4613" y="826"/>
                </a:lnTo>
                <a:lnTo>
                  <a:pt x="4608" y="826"/>
                </a:lnTo>
                <a:lnTo>
                  <a:pt x="4606" y="822"/>
                </a:lnTo>
                <a:lnTo>
                  <a:pt x="4601" y="817"/>
                </a:lnTo>
                <a:lnTo>
                  <a:pt x="4599" y="814"/>
                </a:lnTo>
                <a:lnTo>
                  <a:pt x="4596" y="812"/>
                </a:lnTo>
                <a:lnTo>
                  <a:pt x="4591" y="812"/>
                </a:lnTo>
                <a:lnTo>
                  <a:pt x="4585" y="812"/>
                </a:lnTo>
                <a:lnTo>
                  <a:pt x="4579" y="814"/>
                </a:lnTo>
                <a:lnTo>
                  <a:pt x="4575" y="812"/>
                </a:lnTo>
                <a:lnTo>
                  <a:pt x="4574" y="808"/>
                </a:lnTo>
                <a:lnTo>
                  <a:pt x="4572" y="805"/>
                </a:lnTo>
                <a:lnTo>
                  <a:pt x="4570" y="802"/>
                </a:lnTo>
                <a:lnTo>
                  <a:pt x="4568" y="798"/>
                </a:lnTo>
                <a:lnTo>
                  <a:pt x="4565" y="797"/>
                </a:lnTo>
                <a:lnTo>
                  <a:pt x="4558" y="798"/>
                </a:lnTo>
                <a:lnTo>
                  <a:pt x="4555" y="800"/>
                </a:lnTo>
                <a:lnTo>
                  <a:pt x="4553" y="802"/>
                </a:lnTo>
                <a:lnTo>
                  <a:pt x="4555" y="805"/>
                </a:lnTo>
                <a:lnTo>
                  <a:pt x="4558" y="805"/>
                </a:lnTo>
                <a:lnTo>
                  <a:pt x="4555" y="808"/>
                </a:lnTo>
                <a:lnTo>
                  <a:pt x="4553" y="814"/>
                </a:lnTo>
                <a:lnTo>
                  <a:pt x="4551" y="826"/>
                </a:lnTo>
                <a:lnTo>
                  <a:pt x="4550" y="837"/>
                </a:lnTo>
                <a:lnTo>
                  <a:pt x="4548" y="843"/>
                </a:lnTo>
                <a:lnTo>
                  <a:pt x="4545" y="846"/>
                </a:lnTo>
                <a:lnTo>
                  <a:pt x="4543" y="851"/>
                </a:lnTo>
                <a:lnTo>
                  <a:pt x="4541" y="853"/>
                </a:lnTo>
                <a:lnTo>
                  <a:pt x="4538" y="853"/>
                </a:lnTo>
                <a:lnTo>
                  <a:pt x="4531" y="849"/>
                </a:lnTo>
                <a:lnTo>
                  <a:pt x="4526" y="844"/>
                </a:lnTo>
                <a:lnTo>
                  <a:pt x="4521" y="839"/>
                </a:lnTo>
                <a:lnTo>
                  <a:pt x="4517" y="832"/>
                </a:lnTo>
                <a:lnTo>
                  <a:pt x="4509" y="832"/>
                </a:lnTo>
                <a:lnTo>
                  <a:pt x="4502" y="831"/>
                </a:lnTo>
                <a:lnTo>
                  <a:pt x="4497" y="827"/>
                </a:lnTo>
                <a:lnTo>
                  <a:pt x="4490" y="826"/>
                </a:lnTo>
                <a:lnTo>
                  <a:pt x="4488" y="832"/>
                </a:lnTo>
                <a:lnTo>
                  <a:pt x="4488" y="837"/>
                </a:lnTo>
                <a:lnTo>
                  <a:pt x="4492" y="844"/>
                </a:lnTo>
                <a:lnTo>
                  <a:pt x="4497" y="849"/>
                </a:lnTo>
                <a:lnTo>
                  <a:pt x="4497" y="854"/>
                </a:lnTo>
                <a:lnTo>
                  <a:pt x="4497" y="860"/>
                </a:lnTo>
                <a:lnTo>
                  <a:pt x="4488" y="854"/>
                </a:lnTo>
                <a:lnTo>
                  <a:pt x="4481" y="849"/>
                </a:lnTo>
                <a:lnTo>
                  <a:pt x="4480" y="848"/>
                </a:lnTo>
                <a:lnTo>
                  <a:pt x="4478" y="843"/>
                </a:lnTo>
                <a:lnTo>
                  <a:pt x="4476" y="837"/>
                </a:lnTo>
                <a:lnTo>
                  <a:pt x="4476" y="832"/>
                </a:lnTo>
                <a:lnTo>
                  <a:pt x="4468" y="837"/>
                </a:lnTo>
                <a:lnTo>
                  <a:pt x="4463" y="839"/>
                </a:lnTo>
                <a:lnTo>
                  <a:pt x="4456" y="839"/>
                </a:lnTo>
                <a:lnTo>
                  <a:pt x="4454" y="844"/>
                </a:lnTo>
                <a:lnTo>
                  <a:pt x="4452" y="846"/>
                </a:lnTo>
                <a:lnTo>
                  <a:pt x="4449" y="846"/>
                </a:lnTo>
                <a:lnTo>
                  <a:pt x="4449" y="851"/>
                </a:lnTo>
                <a:lnTo>
                  <a:pt x="4447" y="854"/>
                </a:lnTo>
                <a:lnTo>
                  <a:pt x="4446" y="858"/>
                </a:lnTo>
                <a:lnTo>
                  <a:pt x="4442" y="860"/>
                </a:lnTo>
                <a:lnTo>
                  <a:pt x="4444" y="863"/>
                </a:lnTo>
                <a:lnTo>
                  <a:pt x="4446" y="866"/>
                </a:lnTo>
                <a:lnTo>
                  <a:pt x="4447" y="870"/>
                </a:lnTo>
                <a:lnTo>
                  <a:pt x="4449" y="873"/>
                </a:lnTo>
                <a:lnTo>
                  <a:pt x="4456" y="873"/>
                </a:lnTo>
                <a:lnTo>
                  <a:pt x="4456" y="880"/>
                </a:lnTo>
                <a:lnTo>
                  <a:pt x="4456" y="883"/>
                </a:lnTo>
                <a:lnTo>
                  <a:pt x="4458" y="885"/>
                </a:lnTo>
                <a:lnTo>
                  <a:pt x="4463" y="887"/>
                </a:lnTo>
                <a:lnTo>
                  <a:pt x="4464" y="890"/>
                </a:lnTo>
                <a:lnTo>
                  <a:pt x="4468" y="892"/>
                </a:lnTo>
                <a:lnTo>
                  <a:pt x="4476" y="894"/>
                </a:lnTo>
                <a:lnTo>
                  <a:pt x="4480" y="895"/>
                </a:lnTo>
                <a:lnTo>
                  <a:pt x="4483" y="897"/>
                </a:lnTo>
                <a:lnTo>
                  <a:pt x="4485" y="901"/>
                </a:lnTo>
                <a:lnTo>
                  <a:pt x="4490" y="901"/>
                </a:lnTo>
                <a:lnTo>
                  <a:pt x="4493" y="907"/>
                </a:lnTo>
                <a:lnTo>
                  <a:pt x="4498" y="912"/>
                </a:lnTo>
                <a:lnTo>
                  <a:pt x="4504" y="918"/>
                </a:lnTo>
                <a:lnTo>
                  <a:pt x="4510" y="921"/>
                </a:lnTo>
                <a:lnTo>
                  <a:pt x="4516" y="921"/>
                </a:lnTo>
                <a:lnTo>
                  <a:pt x="4519" y="923"/>
                </a:lnTo>
                <a:lnTo>
                  <a:pt x="4522" y="924"/>
                </a:lnTo>
                <a:lnTo>
                  <a:pt x="4524" y="928"/>
                </a:lnTo>
                <a:lnTo>
                  <a:pt x="4531" y="930"/>
                </a:lnTo>
                <a:lnTo>
                  <a:pt x="4536" y="928"/>
                </a:lnTo>
                <a:lnTo>
                  <a:pt x="4545" y="924"/>
                </a:lnTo>
                <a:lnTo>
                  <a:pt x="4553" y="921"/>
                </a:lnTo>
                <a:lnTo>
                  <a:pt x="4558" y="919"/>
                </a:lnTo>
                <a:lnTo>
                  <a:pt x="4565" y="921"/>
                </a:lnTo>
                <a:lnTo>
                  <a:pt x="4562" y="926"/>
                </a:lnTo>
                <a:lnTo>
                  <a:pt x="4560" y="933"/>
                </a:lnTo>
                <a:lnTo>
                  <a:pt x="4558" y="940"/>
                </a:lnTo>
                <a:lnTo>
                  <a:pt x="4558" y="948"/>
                </a:lnTo>
                <a:lnTo>
                  <a:pt x="4560" y="950"/>
                </a:lnTo>
                <a:lnTo>
                  <a:pt x="4562" y="952"/>
                </a:lnTo>
                <a:lnTo>
                  <a:pt x="4565" y="955"/>
                </a:lnTo>
                <a:lnTo>
                  <a:pt x="4567" y="960"/>
                </a:lnTo>
                <a:lnTo>
                  <a:pt x="4568" y="962"/>
                </a:lnTo>
                <a:lnTo>
                  <a:pt x="4572" y="962"/>
                </a:lnTo>
                <a:lnTo>
                  <a:pt x="4572" y="989"/>
                </a:lnTo>
                <a:lnTo>
                  <a:pt x="4565" y="989"/>
                </a:lnTo>
                <a:lnTo>
                  <a:pt x="4560" y="988"/>
                </a:lnTo>
                <a:lnTo>
                  <a:pt x="4556" y="984"/>
                </a:lnTo>
                <a:lnTo>
                  <a:pt x="4551" y="983"/>
                </a:lnTo>
                <a:lnTo>
                  <a:pt x="4545" y="983"/>
                </a:lnTo>
                <a:lnTo>
                  <a:pt x="4545" y="989"/>
                </a:lnTo>
                <a:lnTo>
                  <a:pt x="4546" y="994"/>
                </a:lnTo>
                <a:lnTo>
                  <a:pt x="4550" y="998"/>
                </a:lnTo>
                <a:lnTo>
                  <a:pt x="4555" y="1000"/>
                </a:lnTo>
                <a:lnTo>
                  <a:pt x="4565" y="1001"/>
                </a:lnTo>
                <a:lnTo>
                  <a:pt x="4570" y="1005"/>
                </a:lnTo>
                <a:lnTo>
                  <a:pt x="4572" y="1010"/>
                </a:lnTo>
                <a:lnTo>
                  <a:pt x="4577" y="1012"/>
                </a:lnTo>
                <a:lnTo>
                  <a:pt x="4579" y="1013"/>
                </a:lnTo>
                <a:lnTo>
                  <a:pt x="4579" y="1017"/>
                </a:lnTo>
                <a:lnTo>
                  <a:pt x="4579" y="1024"/>
                </a:lnTo>
                <a:lnTo>
                  <a:pt x="4579" y="1029"/>
                </a:lnTo>
                <a:lnTo>
                  <a:pt x="4579" y="1030"/>
                </a:lnTo>
                <a:lnTo>
                  <a:pt x="4572" y="1027"/>
                </a:lnTo>
                <a:lnTo>
                  <a:pt x="4567" y="1022"/>
                </a:lnTo>
                <a:lnTo>
                  <a:pt x="4555" y="1010"/>
                </a:lnTo>
                <a:lnTo>
                  <a:pt x="4548" y="1005"/>
                </a:lnTo>
                <a:lnTo>
                  <a:pt x="4541" y="1000"/>
                </a:lnTo>
                <a:lnTo>
                  <a:pt x="4533" y="998"/>
                </a:lnTo>
                <a:lnTo>
                  <a:pt x="4524" y="996"/>
                </a:lnTo>
                <a:lnTo>
                  <a:pt x="4522" y="993"/>
                </a:lnTo>
                <a:lnTo>
                  <a:pt x="4521" y="989"/>
                </a:lnTo>
                <a:lnTo>
                  <a:pt x="4517" y="988"/>
                </a:lnTo>
                <a:lnTo>
                  <a:pt x="4517" y="983"/>
                </a:lnTo>
                <a:lnTo>
                  <a:pt x="4517" y="977"/>
                </a:lnTo>
                <a:lnTo>
                  <a:pt x="4516" y="974"/>
                </a:lnTo>
                <a:lnTo>
                  <a:pt x="4514" y="971"/>
                </a:lnTo>
                <a:lnTo>
                  <a:pt x="4510" y="969"/>
                </a:lnTo>
                <a:lnTo>
                  <a:pt x="4507" y="964"/>
                </a:lnTo>
                <a:lnTo>
                  <a:pt x="4504" y="959"/>
                </a:lnTo>
                <a:lnTo>
                  <a:pt x="4498" y="955"/>
                </a:lnTo>
                <a:lnTo>
                  <a:pt x="4497" y="948"/>
                </a:lnTo>
                <a:lnTo>
                  <a:pt x="4493" y="948"/>
                </a:lnTo>
                <a:lnTo>
                  <a:pt x="4490" y="948"/>
                </a:lnTo>
                <a:lnTo>
                  <a:pt x="4485" y="948"/>
                </a:lnTo>
                <a:lnTo>
                  <a:pt x="4483" y="948"/>
                </a:lnTo>
                <a:lnTo>
                  <a:pt x="4483" y="942"/>
                </a:lnTo>
                <a:lnTo>
                  <a:pt x="4480" y="942"/>
                </a:lnTo>
                <a:lnTo>
                  <a:pt x="4478" y="945"/>
                </a:lnTo>
                <a:lnTo>
                  <a:pt x="4475" y="947"/>
                </a:lnTo>
                <a:lnTo>
                  <a:pt x="4476" y="948"/>
                </a:lnTo>
                <a:lnTo>
                  <a:pt x="4471" y="947"/>
                </a:lnTo>
                <a:lnTo>
                  <a:pt x="4469" y="942"/>
                </a:lnTo>
                <a:lnTo>
                  <a:pt x="4468" y="936"/>
                </a:lnTo>
                <a:lnTo>
                  <a:pt x="4466" y="935"/>
                </a:lnTo>
                <a:lnTo>
                  <a:pt x="4463" y="935"/>
                </a:lnTo>
                <a:lnTo>
                  <a:pt x="4458" y="938"/>
                </a:lnTo>
                <a:lnTo>
                  <a:pt x="4454" y="942"/>
                </a:lnTo>
                <a:lnTo>
                  <a:pt x="4454" y="945"/>
                </a:lnTo>
                <a:lnTo>
                  <a:pt x="4456" y="950"/>
                </a:lnTo>
                <a:lnTo>
                  <a:pt x="4461" y="959"/>
                </a:lnTo>
                <a:lnTo>
                  <a:pt x="4463" y="964"/>
                </a:lnTo>
                <a:lnTo>
                  <a:pt x="4463" y="969"/>
                </a:lnTo>
                <a:lnTo>
                  <a:pt x="4463" y="1010"/>
                </a:lnTo>
                <a:lnTo>
                  <a:pt x="4454" y="1015"/>
                </a:lnTo>
                <a:lnTo>
                  <a:pt x="4449" y="1017"/>
                </a:lnTo>
                <a:lnTo>
                  <a:pt x="4442" y="1017"/>
                </a:lnTo>
                <a:lnTo>
                  <a:pt x="4441" y="1022"/>
                </a:lnTo>
                <a:lnTo>
                  <a:pt x="4439" y="1024"/>
                </a:lnTo>
                <a:lnTo>
                  <a:pt x="4435" y="1024"/>
                </a:lnTo>
                <a:lnTo>
                  <a:pt x="4435" y="1034"/>
                </a:lnTo>
                <a:lnTo>
                  <a:pt x="4435" y="1044"/>
                </a:lnTo>
                <a:lnTo>
                  <a:pt x="4432" y="1051"/>
                </a:lnTo>
                <a:lnTo>
                  <a:pt x="4429" y="1058"/>
                </a:lnTo>
                <a:lnTo>
                  <a:pt x="4425" y="1058"/>
                </a:lnTo>
                <a:lnTo>
                  <a:pt x="4423" y="1056"/>
                </a:lnTo>
                <a:lnTo>
                  <a:pt x="4422" y="1051"/>
                </a:lnTo>
                <a:lnTo>
                  <a:pt x="4422" y="1037"/>
                </a:lnTo>
                <a:lnTo>
                  <a:pt x="4422" y="1017"/>
                </a:lnTo>
                <a:lnTo>
                  <a:pt x="4429" y="1012"/>
                </a:lnTo>
                <a:lnTo>
                  <a:pt x="4435" y="1006"/>
                </a:lnTo>
                <a:lnTo>
                  <a:pt x="4439" y="1005"/>
                </a:lnTo>
                <a:lnTo>
                  <a:pt x="4441" y="1000"/>
                </a:lnTo>
                <a:lnTo>
                  <a:pt x="4442" y="994"/>
                </a:lnTo>
                <a:lnTo>
                  <a:pt x="4442" y="989"/>
                </a:lnTo>
                <a:lnTo>
                  <a:pt x="4437" y="989"/>
                </a:lnTo>
                <a:lnTo>
                  <a:pt x="4434" y="991"/>
                </a:lnTo>
                <a:lnTo>
                  <a:pt x="4430" y="993"/>
                </a:lnTo>
                <a:lnTo>
                  <a:pt x="4429" y="996"/>
                </a:lnTo>
                <a:lnTo>
                  <a:pt x="4429" y="1000"/>
                </a:lnTo>
                <a:lnTo>
                  <a:pt x="4427" y="1001"/>
                </a:lnTo>
                <a:lnTo>
                  <a:pt x="4422" y="1003"/>
                </a:lnTo>
                <a:lnTo>
                  <a:pt x="4417" y="1006"/>
                </a:lnTo>
                <a:lnTo>
                  <a:pt x="4410" y="1008"/>
                </a:lnTo>
                <a:lnTo>
                  <a:pt x="4405" y="1012"/>
                </a:lnTo>
                <a:lnTo>
                  <a:pt x="4403" y="1013"/>
                </a:lnTo>
                <a:lnTo>
                  <a:pt x="4401" y="1017"/>
                </a:lnTo>
                <a:lnTo>
                  <a:pt x="4388" y="1010"/>
                </a:lnTo>
                <a:lnTo>
                  <a:pt x="4374" y="1003"/>
                </a:lnTo>
                <a:lnTo>
                  <a:pt x="4369" y="1003"/>
                </a:lnTo>
                <a:lnTo>
                  <a:pt x="4365" y="1005"/>
                </a:lnTo>
                <a:lnTo>
                  <a:pt x="4365" y="1010"/>
                </a:lnTo>
                <a:lnTo>
                  <a:pt x="4367" y="1015"/>
                </a:lnTo>
                <a:lnTo>
                  <a:pt x="4370" y="1025"/>
                </a:lnTo>
                <a:lnTo>
                  <a:pt x="4374" y="1030"/>
                </a:lnTo>
                <a:lnTo>
                  <a:pt x="4365" y="1035"/>
                </a:lnTo>
                <a:lnTo>
                  <a:pt x="4362" y="1039"/>
                </a:lnTo>
                <a:lnTo>
                  <a:pt x="4360" y="1044"/>
                </a:lnTo>
                <a:lnTo>
                  <a:pt x="4362" y="1047"/>
                </a:lnTo>
                <a:lnTo>
                  <a:pt x="4364" y="1051"/>
                </a:lnTo>
                <a:lnTo>
                  <a:pt x="4367" y="1054"/>
                </a:lnTo>
                <a:lnTo>
                  <a:pt x="4367" y="1058"/>
                </a:lnTo>
                <a:lnTo>
                  <a:pt x="4374" y="1058"/>
                </a:lnTo>
                <a:lnTo>
                  <a:pt x="4379" y="1056"/>
                </a:lnTo>
                <a:lnTo>
                  <a:pt x="4384" y="1053"/>
                </a:lnTo>
                <a:lnTo>
                  <a:pt x="4388" y="1047"/>
                </a:lnTo>
                <a:lnTo>
                  <a:pt x="4391" y="1035"/>
                </a:lnTo>
                <a:lnTo>
                  <a:pt x="4394" y="1024"/>
                </a:lnTo>
                <a:lnTo>
                  <a:pt x="4400" y="1027"/>
                </a:lnTo>
                <a:lnTo>
                  <a:pt x="4403" y="1030"/>
                </a:lnTo>
                <a:lnTo>
                  <a:pt x="4401" y="1034"/>
                </a:lnTo>
                <a:lnTo>
                  <a:pt x="4400" y="1039"/>
                </a:lnTo>
                <a:lnTo>
                  <a:pt x="4396" y="1047"/>
                </a:lnTo>
                <a:lnTo>
                  <a:pt x="4394" y="1053"/>
                </a:lnTo>
                <a:lnTo>
                  <a:pt x="4394" y="1058"/>
                </a:lnTo>
                <a:lnTo>
                  <a:pt x="4389" y="1061"/>
                </a:lnTo>
                <a:lnTo>
                  <a:pt x="4382" y="1063"/>
                </a:lnTo>
                <a:lnTo>
                  <a:pt x="4377" y="1066"/>
                </a:lnTo>
                <a:lnTo>
                  <a:pt x="4376" y="1068"/>
                </a:lnTo>
                <a:lnTo>
                  <a:pt x="4374" y="1071"/>
                </a:lnTo>
                <a:lnTo>
                  <a:pt x="4370" y="1076"/>
                </a:lnTo>
                <a:lnTo>
                  <a:pt x="4367" y="1082"/>
                </a:lnTo>
                <a:lnTo>
                  <a:pt x="4362" y="1085"/>
                </a:lnTo>
                <a:lnTo>
                  <a:pt x="4360" y="1092"/>
                </a:lnTo>
                <a:lnTo>
                  <a:pt x="4360" y="1100"/>
                </a:lnTo>
                <a:lnTo>
                  <a:pt x="4360" y="1109"/>
                </a:lnTo>
                <a:lnTo>
                  <a:pt x="4359" y="1117"/>
                </a:lnTo>
                <a:lnTo>
                  <a:pt x="4360" y="1126"/>
                </a:lnTo>
                <a:lnTo>
                  <a:pt x="4364" y="1131"/>
                </a:lnTo>
                <a:lnTo>
                  <a:pt x="4367" y="1136"/>
                </a:lnTo>
                <a:lnTo>
                  <a:pt x="4370" y="1139"/>
                </a:lnTo>
                <a:lnTo>
                  <a:pt x="4374" y="1146"/>
                </a:lnTo>
                <a:lnTo>
                  <a:pt x="4379" y="1148"/>
                </a:lnTo>
                <a:lnTo>
                  <a:pt x="4381" y="1150"/>
                </a:lnTo>
                <a:lnTo>
                  <a:pt x="4381" y="1153"/>
                </a:lnTo>
                <a:lnTo>
                  <a:pt x="4381" y="1160"/>
                </a:lnTo>
                <a:lnTo>
                  <a:pt x="4393" y="1160"/>
                </a:lnTo>
                <a:lnTo>
                  <a:pt x="4398" y="1162"/>
                </a:lnTo>
                <a:lnTo>
                  <a:pt x="4401" y="1163"/>
                </a:lnTo>
                <a:lnTo>
                  <a:pt x="4405" y="1165"/>
                </a:lnTo>
                <a:lnTo>
                  <a:pt x="4406" y="1170"/>
                </a:lnTo>
                <a:lnTo>
                  <a:pt x="4408" y="1174"/>
                </a:lnTo>
                <a:lnTo>
                  <a:pt x="4408" y="1180"/>
                </a:lnTo>
                <a:lnTo>
                  <a:pt x="4403" y="1180"/>
                </a:lnTo>
                <a:lnTo>
                  <a:pt x="4401" y="1177"/>
                </a:lnTo>
                <a:lnTo>
                  <a:pt x="4396" y="1172"/>
                </a:lnTo>
                <a:lnTo>
                  <a:pt x="4394" y="1168"/>
                </a:lnTo>
                <a:lnTo>
                  <a:pt x="4391" y="1167"/>
                </a:lnTo>
                <a:lnTo>
                  <a:pt x="4386" y="1167"/>
                </a:lnTo>
                <a:lnTo>
                  <a:pt x="4381" y="1167"/>
                </a:lnTo>
                <a:lnTo>
                  <a:pt x="4376" y="1165"/>
                </a:lnTo>
                <a:lnTo>
                  <a:pt x="4374" y="1163"/>
                </a:lnTo>
                <a:lnTo>
                  <a:pt x="4374" y="1160"/>
                </a:lnTo>
                <a:lnTo>
                  <a:pt x="4369" y="1160"/>
                </a:lnTo>
                <a:lnTo>
                  <a:pt x="4365" y="1162"/>
                </a:lnTo>
                <a:lnTo>
                  <a:pt x="4360" y="1167"/>
                </a:lnTo>
                <a:lnTo>
                  <a:pt x="4360" y="1170"/>
                </a:lnTo>
                <a:lnTo>
                  <a:pt x="4360" y="1174"/>
                </a:lnTo>
                <a:lnTo>
                  <a:pt x="4357" y="1174"/>
                </a:lnTo>
                <a:lnTo>
                  <a:pt x="4353" y="1174"/>
                </a:lnTo>
                <a:lnTo>
                  <a:pt x="4352" y="1177"/>
                </a:lnTo>
                <a:lnTo>
                  <a:pt x="4352" y="1182"/>
                </a:lnTo>
                <a:lnTo>
                  <a:pt x="4353" y="1191"/>
                </a:lnTo>
                <a:lnTo>
                  <a:pt x="4353" y="1194"/>
                </a:lnTo>
                <a:lnTo>
                  <a:pt x="4352" y="1197"/>
                </a:lnTo>
                <a:lnTo>
                  <a:pt x="4350" y="1201"/>
                </a:lnTo>
                <a:lnTo>
                  <a:pt x="4347" y="1201"/>
                </a:lnTo>
                <a:lnTo>
                  <a:pt x="4347" y="1218"/>
                </a:lnTo>
                <a:lnTo>
                  <a:pt x="4345" y="1225"/>
                </a:lnTo>
                <a:lnTo>
                  <a:pt x="4343" y="1226"/>
                </a:lnTo>
                <a:lnTo>
                  <a:pt x="4340" y="1228"/>
                </a:lnTo>
                <a:lnTo>
                  <a:pt x="4338" y="1232"/>
                </a:lnTo>
                <a:lnTo>
                  <a:pt x="4336" y="1233"/>
                </a:lnTo>
                <a:lnTo>
                  <a:pt x="4335" y="1232"/>
                </a:lnTo>
                <a:lnTo>
                  <a:pt x="4333" y="1228"/>
                </a:lnTo>
                <a:lnTo>
                  <a:pt x="4331" y="1220"/>
                </a:lnTo>
                <a:lnTo>
                  <a:pt x="4331" y="1215"/>
                </a:lnTo>
                <a:lnTo>
                  <a:pt x="4335" y="1204"/>
                </a:lnTo>
                <a:lnTo>
                  <a:pt x="4340" y="1194"/>
                </a:lnTo>
                <a:lnTo>
                  <a:pt x="4340" y="1187"/>
                </a:lnTo>
                <a:lnTo>
                  <a:pt x="4340" y="1180"/>
                </a:lnTo>
                <a:lnTo>
                  <a:pt x="4340" y="1174"/>
                </a:lnTo>
                <a:lnTo>
                  <a:pt x="4341" y="1168"/>
                </a:lnTo>
                <a:lnTo>
                  <a:pt x="4345" y="1165"/>
                </a:lnTo>
                <a:lnTo>
                  <a:pt x="4348" y="1162"/>
                </a:lnTo>
                <a:lnTo>
                  <a:pt x="4355" y="1155"/>
                </a:lnTo>
                <a:lnTo>
                  <a:pt x="4359" y="1151"/>
                </a:lnTo>
                <a:lnTo>
                  <a:pt x="4360" y="1146"/>
                </a:lnTo>
                <a:lnTo>
                  <a:pt x="4357" y="1139"/>
                </a:lnTo>
                <a:lnTo>
                  <a:pt x="4353" y="1134"/>
                </a:lnTo>
                <a:lnTo>
                  <a:pt x="4350" y="1128"/>
                </a:lnTo>
                <a:lnTo>
                  <a:pt x="4347" y="1119"/>
                </a:lnTo>
                <a:lnTo>
                  <a:pt x="4345" y="1111"/>
                </a:lnTo>
                <a:lnTo>
                  <a:pt x="4345" y="1100"/>
                </a:lnTo>
                <a:lnTo>
                  <a:pt x="4347" y="1080"/>
                </a:lnTo>
                <a:lnTo>
                  <a:pt x="4347" y="1058"/>
                </a:lnTo>
                <a:lnTo>
                  <a:pt x="4347" y="1037"/>
                </a:lnTo>
                <a:lnTo>
                  <a:pt x="4347" y="1030"/>
                </a:lnTo>
                <a:lnTo>
                  <a:pt x="4345" y="1024"/>
                </a:lnTo>
                <a:lnTo>
                  <a:pt x="4343" y="1017"/>
                </a:lnTo>
                <a:lnTo>
                  <a:pt x="4338" y="1013"/>
                </a:lnTo>
                <a:lnTo>
                  <a:pt x="4333" y="1010"/>
                </a:lnTo>
                <a:lnTo>
                  <a:pt x="4331" y="1003"/>
                </a:lnTo>
                <a:lnTo>
                  <a:pt x="4329" y="996"/>
                </a:lnTo>
                <a:lnTo>
                  <a:pt x="4324" y="993"/>
                </a:lnTo>
                <a:lnTo>
                  <a:pt x="4319" y="989"/>
                </a:lnTo>
                <a:lnTo>
                  <a:pt x="4316" y="991"/>
                </a:lnTo>
                <a:lnTo>
                  <a:pt x="4314" y="993"/>
                </a:lnTo>
                <a:lnTo>
                  <a:pt x="4312" y="1000"/>
                </a:lnTo>
                <a:lnTo>
                  <a:pt x="4312" y="1017"/>
                </a:lnTo>
                <a:lnTo>
                  <a:pt x="4304" y="1012"/>
                </a:lnTo>
                <a:lnTo>
                  <a:pt x="4299" y="1010"/>
                </a:lnTo>
                <a:lnTo>
                  <a:pt x="4292" y="1010"/>
                </a:lnTo>
                <a:lnTo>
                  <a:pt x="4292" y="1024"/>
                </a:lnTo>
                <a:lnTo>
                  <a:pt x="4292" y="1030"/>
                </a:lnTo>
                <a:lnTo>
                  <a:pt x="4292" y="1035"/>
                </a:lnTo>
                <a:lnTo>
                  <a:pt x="4294" y="1041"/>
                </a:lnTo>
                <a:lnTo>
                  <a:pt x="4297" y="1049"/>
                </a:lnTo>
                <a:lnTo>
                  <a:pt x="4300" y="1058"/>
                </a:lnTo>
                <a:lnTo>
                  <a:pt x="4300" y="1064"/>
                </a:lnTo>
                <a:lnTo>
                  <a:pt x="4299" y="1071"/>
                </a:lnTo>
                <a:lnTo>
                  <a:pt x="4295" y="1071"/>
                </a:lnTo>
                <a:lnTo>
                  <a:pt x="4294" y="1070"/>
                </a:lnTo>
                <a:lnTo>
                  <a:pt x="4294" y="1063"/>
                </a:lnTo>
                <a:lnTo>
                  <a:pt x="4294" y="1056"/>
                </a:lnTo>
                <a:lnTo>
                  <a:pt x="4294" y="1053"/>
                </a:lnTo>
                <a:lnTo>
                  <a:pt x="4292" y="1051"/>
                </a:lnTo>
                <a:lnTo>
                  <a:pt x="4285" y="1049"/>
                </a:lnTo>
                <a:lnTo>
                  <a:pt x="4282" y="1049"/>
                </a:lnTo>
                <a:lnTo>
                  <a:pt x="4278" y="1054"/>
                </a:lnTo>
                <a:lnTo>
                  <a:pt x="4275" y="1059"/>
                </a:lnTo>
                <a:lnTo>
                  <a:pt x="4268" y="1071"/>
                </a:lnTo>
                <a:lnTo>
                  <a:pt x="4263" y="1076"/>
                </a:lnTo>
                <a:lnTo>
                  <a:pt x="4258" y="1078"/>
                </a:lnTo>
                <a:lnTo>
                  <a:pt x="4254" y="1117"/>
                </a:lnTo>
                <a:lnTo>
                  <a:pt x="4249" y="1155"/>
                </a:lnTo>
                <a:lnTo>
                  <a:pt x="4246" y="1194"/>
                </a:lnTo>
                <a:lnTo>
                  <a:pt x="4244" y="1235"/>
                </a:lnTo>
                <a:lnTo>
                  <a:pt x="4242" y="1233"/>
                </a:lnTo>
                <a:lnTo>
                  <a:pt x="4241" y="1232"/>
                </a:lnTo>
                <a:lnTo>
                  <a:pt x="4237" y="1228"/>
                </a:lnTo>
                <a:lnTo>
                  <a:pt x="4236" y="1223"/>
                </a:lnTo>
                <a:lnTo>
                  <a:pt x="4234" y="1221"/>
                </a:lnTo>
                <a:lnTo>
                  <a:pt x="4231" y="1221"/>
                </a:lnTo>
                <a:lnTo>
                  <a:pt x="4231" y="1201"/>
                </a:lnTo>
                <a:lnTo>
                  <a:pt x="4231" y="1160"/>
                </a:lnTo>
                <a:lnTo>
                  <a:pt x="4241" y="1116"/>
                </a:lnTo>
                <a:lnTo>
                  <a:pt x="4244" y="1092"/>
                </a:lnTo>
                <a:lnTo>
                  <a:pt x="4244" y="1078"/>
                </a:lnTo>
                <a:lnTo>
                  <a:pt x="4244" y="1064"/>
                </a:lnTo>
                <a:lnTo>
                  <a:pt x="4231" y="1066"/>
                </a:lnTo>
                <a:lnTo>
                  <a:pt x="4219" y="1070"/>
                </a:lnTo>
                <a:lnTo>
                  <a:pt x="4196" y="1078"/>
                </a:lnTo>
                <a:lnTo>
                  <a:pt x="4191" y="1078"/>
                </a:lnTo>
                <a:lnTo>
                  <a:pt x="4188" y="1080"/>
                </a:lnTo>
                <a:lnTo>
                  <a:pt x="4184" y="1082"/>
                </a:lnTo>
                <a:lnTo>
                  <a:pt x="4183" y="1085"/>
                </a:lnTo>
                <a:lnTo>
                  <a:pt x="4176" y="1085"/>
                </a:lnTo>
                <a:lnTo>
                  <a:pt x="4173" y="1085"/>
                </a:lnTo>
                <a:lnTo>
                  <a:pt x="4169" y="1087"/>
                </a:lnTo>
                <a:lnTo>
                  <a:pt x="4167" y="1090"/>
                </a:lnTo>
                <a:lnTo>
                  <a:pt x="4162" y="1095"/>
                </a:lnTo>
                <a:lnTo>
                  <a:pt x="4159" y="1099"/>
                </a:lnTo>
                <a:lnTo>
                  <a:pt x="4156" y="1099"/>
                </a:lnTo>
                <a:lnTo>
                  <a:pt x="4150" y="1102"/>
                </a:lnTo>
                <a:lnTo>
                  <a:pt x="4145" y="1105"/>
                </a:lnTo>
                <a:lnTo>
                  <a:pt x="4140" y="1111"/>
                </a:lnTo>
                <a:lnTo>
                  <a:pt x="4135" y="1112"/>
                </a:lnTo>
                <a:lnTo>
                  <a:pt x="4135" y="1119"/>
                </a:lnTo>
                <a:lnTo>
                  <a:pt x="4135" y="1122"/>
                </a:lnTo>
                <a:lnTo>
                  <a:pt x="4133" y="1126"/>
                </a:lnTo>
                <a:lnTo>
                  <a:pt x="4130" y="1128"/>
                </a:lnTo>
                <a:lnTo>
                  <a:pt x="4125" y="1133"/>
                </a:lnTo>
                <a:lnTo>
                  <a:pt x="4121" y="1136"/>
                </a:lnTo>
                <a:lnTo>
                  <a:pt x="4121" y="1139"/>
                </a:lnTo>
                <a:lnTo>
                  <a:pt x="4120" y="1146"/>
                </a:lnTo>
                <a:lnTo>
                  <a:pt x="4120" y="1150"/>
                </a:lnTo>
                <a:lnTo>
                  <a:pt x="4123" y="1157"/>
                </a:lnTo>
                <a:lnTo>
                  <a:pt x="4128" y="1163"/>
                </a:lnTo>
                <a:lnTo>
                  <a:pt x="4128" y="1168"/>
                </a:lnTo>
                <a:lnTo>
                  <a:pt x="4128" y="1174"/>
                </a:lnTo>
                <a:lnTo>
                  <a:pt x="4133" y="1175"/>
                </a:lnTo>
                <a:lnTo>
                  <a:pt x="4135" y="1177"/>
                </a:lnTo>
                <a:lnTo>
                  <a:pt x="4135" y="1180"/>
                </a:lnTo>
                <a:lnTo>
                  <a:pt x="4135" y="1194"/>
                </a:lnTo>
                <a:lnTo>
                  <a:pt x="4142" y="1194"/>
                </a:lnTo>
                <a:lnTo>
                  <a:pt x="4149" y="1191"/>
                </a:lnTo>
                <a:lnTo>
                  <a:pt x="4152" y="1186"/>
                </a:lnTo>
                <a:lnTo>
                  <a:pt x="4156" y="1180"/>
                </a:lnTo>
                <a:lnTo>
                  <a:pt x="4161" y="1177"/>
                </a:lnTo>
                <a:lnTo>
                  <a:pt x="4166" y="1177"/>
                </a:lnTo>
                <a:lnTo>
                  <a:pt x="4176" y="1180"/>
                </a:lnTo>
                <a:lnTo>
                  <a:pt x="4171" y="1187"/>
                </a:lnTo>
                <a:lnTo>
                  <a:pt x="4166" y="1194"/>
                </a:lnTo>
                <a:lnTo>
                  <a:pt x="4162" y="1197"/>
                </a:lnTo>
                <a:lnTo>
                  <a:pt x="4159" y="1199"/>
                </a:lnTo>
                <a:lnTo>
                  <a:pt x="4154" y="1201"/>
                </a:lnTo>
                <a:lnTo>
                  <a:pt x="4149" y="1201"/>
                </a:lnTo>
                <a:lnTo>
                  <a:pt x="4149" y="1211"/>
                </a:lnTo>
                <a:lnTo>
                  <a:pt x="4150" y="1220"/>
                </a:lnTo>
                <a:lnTo>
                  <a:pt x="4154" y="1228"/>
                </a:lnTo>
                <a:lnTo>
                  <a:pt x="4157" y="1237"/>
                </a:lnTo>
                <a:lnTo>
                  <a:pt x="4157" y="1240"/>
                </a:lnTo>
                <a:lnTo>
                  <a:pt x="4156" y="1242"/>
                </a:lnTo>
                <a:lnTo>
                  <a:pt x="4156" y="1245"/>
                </a:lnTo>
                <a:lnTo>
                  <a:pt x="4161" y="1247"/>
                </a:lnTo>
                <a:lnTo>
                  <a:pt x="4164" y="1250"/>
                </a:lnTo>
                <a:lnTo>
                  <a:pt x="4164" y="1254"/>
                </a:lnTo>
                <a:lnTo>
                  <a:pt x="4162" y="1255"/>
                </a:lnTo>
                <a:lnTo>
                  <a:pt x="4166" y="1255"/>
                </a:lnTo>
                <a:lnTo>
                  <a:pt x="4196" y="1255"/>
                </a:lnTo>
                <a:lnTo>
                  <a:pt x="4198" y="1261"/>
                </a:lnTo>
                <a:lnTo>
                  <a:pt x="4200" y="1266"/>
                </a:lnTo>
                <a:lnTo>
                  <a:pt x="4203" y="1269"/>
                </a:lnTo>
                <a:lnTo>
                  <a:pt x="4203" y="1276"/>
                </a:lnTo>
                <a:lnTo>
                  <a:pt x="4207" y="1278"/>
                </a:lnTo>
                <a:lnTo>
                  <a:pt x="4208" y="1279"/>
                </a:lnTo>
                <a:lnTo>
                  <a:pt x="4212" y="1284"/>
                </a:lnTo>
                <a:lnTo>
                  <a:pt x="4213" y="1291"/>
                </a:lnTo>
                <a:lnTo>
                  <a:pt x="4217" y="1296"/>
                </a:lnTo>
                <a:lnTo>
                  <a:pt x="4217" y="1300"/>
                </a:lnTo>
                <a:lnTo>
                  <a:pt x="4219" y="1303"/>
                </a:lnTo>
                <a:lnTo>
                  <a:pt x="4225" y="1308"/>
                </a:lnTo>
                <a:lnTo>
                  <a:pt x="4229" y="1312"/>
                </a:lnTo>
                <a:lnTo>
                  <a:pt x="4231" y="1313"/>
                </a:lnTo>
                <a:lnTo>
                  <a:pt x="4229" y="1315"/>
                </a:lnTo>
                <a:lnTo>
                  <a:pt x="4224" y="1317"/>
                </a:lnTo>
                <a:lnTo>
                  <a:pt x="4203" y="1317"/>
                </a:lnTo>
                <a:lnTo>
                  <a:pt x="4203" y="1276"/>
                </a:lnTo>
                <a:lnTo>
                  <a:pt x="4198" y="1274"/>
                </a:lnTo>
                <a:lnTo>
                  <a:pt x="4193" y="1272"/>
                </a:lnTo>
                <a:lnTo>
                  <a:pt x="4190" y="1269"/>
                </a:lnTo>
                <a:lnTo>
                  <a:pt x="4183" y="1269"/>
                </a:lnTo>
                <a:lnTo>
                  <a:pt x="4178" y="1267"/>
                </a:lnTo>
                <a:lnTo>
                  <a:pt x="4176" y="1266"/>
                </a:lnTo>
                <a:lnTo>
                  <a:pt x="4176" y="1262"/>
                </a:lnTo>
                <a:lnTo>
                  <a:pt x="4166" y="1262"/>
                </a:lnTo>
                <a:lnTo>
                  <a:pt x="4162" y="1262"/>
                </a:lnTo>
                <a:lnTo>
                  <a:pt x="4154" y="1250"/>
                </a:lnTo>
                <a:lnTo>
                  <a:pt x="4150" y="1245"/>
                </a:lnTo>
                <a:lnTo>
                  <a:pt x="4147" y="1237"/>
                </a:lnTo>
                <a:lnTo>
                  <a:pt x="4147" y="1233"/>
                </a:lnTo>
                <a:lnTo>
                  <a:pt x="4145" y="1228"/>
                </a:lnTo>
                <a:lnTo>
                  <a:pt x="4144" y="1225"/>
                </a:lnTo>
                <a:lnTo>
                  <a:pt x="4140" y="1221"/>
                </a:lnTo>
                <a:lnTo>
                  <a:pt x="4135" y="1221"/>
                </a:lnTo>
                <a:lnTo>
                  <a:pt x="4137" y="1215"/>
                </a:lnTo>
                <a:lnTo>
                  <a:pt x="4135" y="1209"/>
                </a:lnTo>
                <a:lnTo>
                  <a:pt x="4133" y="1203"/>
                </a:lnTo>
                <a:lnTo>
                  <a:pt x="4128" y="1197"/>
                </a:lnTo>
                <a:lnTo>
                  <a:pt x="4128" y="1192"/>
                </a:lnTo>
                <a:lnTo>
                  <a:pt x="4128" y="1187"/>
                </a:lnTo>
                <a:lnTo>
                  <a:pt x="4121" y="1186"/>
                </a:lnTo>
                <a:lnTo>
                  <a:pt x="4116" y="1187"/>
                </a:lnTo>
                <a:lnTo>
                  <a:pt x="4108" y="1191"/>
                </a:lnTo>
                <a:lnTo>
                  <a:pt x="4099" y="1194"/>
                </a:lnTo>
                <a:lnTo>
                  <a:pt x="4094" y="1196"/>
                </a:lnTo>
                <a:lnTo>
                  <a:pt x="4087" y="1194"/>
                </a:lnTo>
                <a:lnTo>
                  <a:pt x="4087" y="1196"/>
                </a:lnTo>
                <a:lnTo>
                  <a:pt x="4086" y="1197"/>
                </a:lnTo>
                <a:lnTo>
                  <a:pt x="4082" y="1199"/>
                </a:lnTo>
                <a:lnTo>
                  <a:pt x="4077" y="1199"/>
                </a:lnTo>
                <a:lnTo>
                  <a:pt x="4074" y="1201"/>
                </a:lnTo>
                <a:lnTo>
                  <a:pt x="4074" y="1208"/>
                </a:lnTo>
                <a:lnTo>
                  <a:pt x="4069" y="1208"/>
                </a:lnTo>
                <a:lnTo>
                  <a:pt x="4063" y="1208"/>
                </a:lnTo>
                <a:lnTo>
                  <a:pt x="4058" y="1208"/>
                </a:lnTo>
                <a:lnTo>
                  <a:pt x="4053" y="1208"/>
                </a:lnTo>
                <a:lnTo>
                  <a:pt x="4052" y="1221"/>
                </a:lnTo>
                <a:lnTo>
                  <a:pt x="4055" y="1230"/>
                </a:lnTo>
                <a:lnTo>
                  <a:pt x="4058" y="1238"/>
                </a:lnTo>
                <a:lnTo>
                  <a:pt x="4065" y="1243"/>
                </a:lnTo>
                <a:lnTo>
                  <a:pt x="4077" y="1255"/>
                </a:lnTo>
                <a:lnTo>
                  <a:pt x="4084" y="1261"/>
                </a:lnTo>
                <a:lnTo>
                  <a:pt x="4087" y="1269"/>
                </a:lnTo>
                <a:lnTo>
                  <a:pt x="4089" y="1269"/>
                </a:lnTo>
                <a:lnTo>
                  <a:pt x="4091" y="1269"/>
                </a:lnTo>
                <a:lnTo>
                  <a:pt x="4096" y="1269"/>
                </a:lnTo>
                <a:lnTo>
                  <a:pt x="4099" y="1271"/>
                </a:lnTo>
                <a:lnTo>
                  <a:pt x="4106" y="1276"/>
                </a:lnTo>
                <a:lnTo>
                  <a:pt x="4113" y="1283"/>
                </a:lnTo>
                <a:lnTo>
                  <a:pt x="4121" y="1290"/>
                </a:lnTo>
                <a:lnTo>
                  <a:pt x="4123" y="1290"/>
                </a:lnTo>
                <a:lnTo>
                  <a:pt x="4130" y="1290"/>
                </a:lnTo>
                <a:lnTo>
                  <a:pt x="4135" y="1290"/>
                </a:lnTo>
                <a:lnTo>
                  <a:pt x="4133" y="1293"/>
                </a:lnTo>
                <a:lnTo>
                  <a:pt x="4132" y="1295"/>
                </a:lnTo>
                <a:lnTo>
                  <a:pt x="4125" y="1296"/>
                </a:lnTo>
                <a:lnTo>
                  <a:pt x="4108" y="1296"/>
                </a:lnTo>
                <a:lnTo>
                  <a:pt x="4108" y="1303"/>
                </a:lnTo>
                <a:lnTo>
                  <a:pt x="4104" y="1307"/>
                </a:lnTo>
                <a:lnTo>
                  <a:pt x="4099" y="1310"/>
                </a:lnTo>
                <a:lnTo>
                  <a:pt x="4094" y="1310"/>
                </a:lnTo>
                <a:lnTo>
                  <a:pt x="4094" y="1303"/>
                </a:lnTo>
                <a:lnTo>
                  <a:pt x="4091" y="1300"/>
                </a:lnTo>
                <a:lnTo>
                  <a:pt x="4089" y="1295"/>
                </a:lnTo>
                <a:lnTo>
                  <a:pt x="4087" y="1290"/>
                </a:lnTo>
                <a:lnTo>
                  <a:pt x="4087" y="1283"/>
                </a:lnTo>
                <a:lnTo>
                  <a:pt x="4086" y="1279"/>
                </a:lnTo>
                <a:lnTo>
                  <a:pt x="4082" y="1278"/>
                </a:lnTo>
                <a:lnTo>
                  <a:pt x="4074" y="1276"/>
                </a:lnTo>
                <a:lnTo>
                  <a:pt x="4072" y="1283"/>
                </a:lnTo>
                <a:lnTo>
                  <a:pt x="4072" y="1290"/>
                </a:lnTo>
                <a:lnTo>
                  <a:pt x="4077" y="1301"/>
                </a:lnTo>
                <a:lnTo>
                  <a:pt x="4079" y="1307"/>
                </a:lnTo>
                <a:lnTo>
                  <a:pt x="4079" y="1308"/>
                </a:lnTo>
                <a:lnTo>
                  <a:pt x="4075" y="1310"/>
                </a:lnTo>
                <a:lnTo>
                  <a:pt x="4067" y="1310"/>
                </a:lnTo>
                <a:lnTo>
                  <a:pt x="4067" y="1303"/>
                </a:lnTo>
                <a:lnTo>
                  <a:pt x="4065" y="1296"/>
                </a:lnTo>
                <a:lnTo>
                  <a:pt x="4062" y="1284"/>
                </a:lnTo>
                <a:lnTo>
                  <a:pt x="4060" y="1281"/>
                </a:lnTo>
                <a:lnTo>
                  <a:pt x="4053" y="1271"/>
                </a:lnTo>
                <a:lnTo>
                  <a:pt x="4048" y="1262"/>
                </a:lnTo>
                <a:lnTo>
                  <a:pt x="4043" y="1252"/>
                </a:lnTo>
                <a:lnTo>
                  <a:pt x="4038" y="1243"/>
                </a:lnTo>
                <a:lnTo>
                  <a:pt x="4036" y="1242"/>
                </a:lnTo>
                <a:lnTo>
                  <a:pt x="4033" y="1242"/>
                </a:lnTo>
                <a:lnTo>
                  <a:pt x="4026" y="1240"/>
                </a:lnTo>
                <a:lnTo>
                  <a:pt x="4021" y="1242"/>
                </a:lnTo>
                <a:lnTo>
                  <a:pt x="4019" y="1245"/>
                </a:lnTo>
                <a:lnTo>
                  <a:pt x="4019" y="1249"/>
                </a:lnTo>
                <a:lnTo>
                  <a:pt x="4019" y="1259"/>
                </a:lnTo>
                <a:lnTo>
                  <a:pt x="4017" y="1262"/>
                </a:lnTo>
                <a:lnTo>
                  <a:pt x="4012" y="1262"/>
                </a:lnTo>
                <a:lnTo>
                  <a:pt x="4012" y="1296"/>
                </a:lnTo>
                <a:lnTo>
                  <a:pt x="4009" y="1298"/>
                </a:lnTo>
                <a:lnTo>
                  <a:pt x="4007" y="1301"/>
                </a:lnTo>
                <a:lnTo>
                  <a:pt x="4005" y="1310"/>
                </a:lnTo>
                <a:lnTo>
                  <a:pt x="4002" y="1310"/>
                </a:lnTo>
                <a:lnTo>
                  <a:pt x="4000" y="1312"/>
                </a:lnTo>
                <a:lnTo>
                  <a:pt x="3999" y="1317"/>
                </a:lnTo>
                <a:lnTo>
                  <a:pt x="3999" y="1322"/>
                </a:lnTo>
                <a:lnTo>
                  <a:pt x="4000" y="1325"/>
                </a:lnTo>
                <a:lnTo>
                  <a:pt x="4002" y="1329"/>
                </a:lnTo>
                <a:lnTo>
                  <a:pt x="4005" y="1330"/>
                </a:lnTo>
                <a:lnTo>
                  <a:pt x="4009" y="1330"/>
                </a:lnTo>
                <a:lnTo>
                  <a:pt x="4011" y="1332"/>
                </a:lnTo>
                <a:lnTo>
                  <a:pt x="4012" y="1337"/>
                </a:lnTo>
                <a:lnTo>
                  <a:pt x="4011" y="1344"/>
                </a:lnTo>
                <a:lnTo>
                  <a:pt x="4011" y="1351"/>
                </a:lnTo>
                <a:lnTo>
                  <a:pt x="4014" y="1359"/>
                </a:lnTo>
                <a:lnTo>
                  <a:pt x="4017" y="1368"/>
                </a:lnTo>
                <a:lnTo>
                  <a:pt x="4019" y="1373"/>
                </a:lnTo>
                <a:lnTo>
                  <a:pt x="4019" y="1378"/>
                </a:lnTo>
                <a:lnTo>
                  <a:pt x="4012" y="1376"/>
                </a:lnTo>
                <a:lnTo>
                  <a:pt x="4007" y="1378"/>
                </a:lnTo>
                <a:lnTo>
                  <a:pt x="3999" y="1382"/>
                </a:lnTo>
                <a:lnTo>
                  <a:pt x="3990" y="1385"/>
                </a:lnTo>
                <a:lnTo>
                  <a:pt x="3985" y="1387"/>
                </a:lnTo>
                <a:lnTo>
                  <a:pt x="3978" y="1385"/>
                </a:lnTo>
                <a:lnTo>
                  <a:pt x="3975" y="1392"/>
                </a:lnTo>
                <a:lnTo>
                  <a:pt x="3970" y="1397"/>
                </a:lnTo>
                <a:lnTo>
                  <a:pt x="3961" y="1399"/>
                </a:lnTo>
                <a:lnTo>
                  <a:pt x="3951" y="1399"/>
                </a:lnTo>
                <a:lnTo>
                  <a:pt x="3949" y="1411"/>
                </a:lnTo>
                <a:lnTo>
                  <a:pt x="3946" y="1421"/>
                </a:lnTo>
                <a:lnTo>
                  <a:pt x="3937" y="1440"/>
                </a:lnTo>
                <a:lnTo>
                  <a:pt x="3934" y="1443"/>
                </a:lnTo>
                <a:lnTo>
                  <a:pt x="3932" y="1448"/>
                </a:lnTo>
                <a:lnTo>
                  <a:pt x="3930" y="1460"/>
                </a:lnTo>
                <a:lnTo>
                  <a:pt x="3929" y="1472"/>
                </a:lnTo>
                <a:lnTo>
                  <a:pt x="3927" y="1477"/>
                </a:lnTo>
                <a:lnTo>
                  <a:pt x="3924" y="1481"/>
                </a:lnTo>
                <a:lnTo>
                  <a:pt x="3927" y="1486"/>
                </a:lnTo>
                <a:lnTo>
                  <a:pt x="3932" y="1487"/>
                </a:lnTo>
                <a:lnTo>
                  <a:pt x="3936" y="1486"/>
                </a:lnTo>
                <a:lnTo>
                  <a:pt x="3939" y="1482"/>
                </a:lnTo>
                <a:lnTo>
                  <a:pt x="3944" y="1477"/>
                </a:lnTo>
                <a:lnTo>
                  <a:pt x="3949" y="1474"/>
                </a:lnTo>
                <a:lnTo>
                  <a:pt x="3956" y="1472"/>
                </a:lnTo>
                <a:lnTo>
                  <a:pt x="3965" y="1474"/>
                </a:lnTo>
                <a:lnTo>
                  <a:pt x="3965" y="1481"/>
                </a:lnTo>
                <a:lnTo>
                  <a:pt x="3965" y="1486"/>
                </a:lnTo>
                <a:lnTo>
                  <a:pt x="3968" y="1489"/>
                </a:lnTo>
                <a:lnTo>
                  <a:pt x="3971" y="1491"/>
                </a:lnTo>
                <a:lnTo>
                  <a:pt x="3975" y="1494"/>
                </a:lnTo>
                <a:lnTo>
                  <a:pt x="3978" y="1496"/>
                </a:lnTo>
                <a:lnTo>
                  <a:pt x="3978" y="1501"/>
                </a:lnTo>
                <a:lnTo>
                  <a:pt x="3978" y="1508"/>
                </a:lnTo>
                <a:lnTo>
                  <a:pt x="3959" y="1504"/>
                </a:lnTo>
                <a:lnTo>
                  <a:pt x="3951" y="1503"/>
                </a:lnTo>
                <a:lnTo>
                  <a:pt x="3944" y="1503"/>
                </a:lnTo>
                <a:lnTo>
                  <a:pt x="3937" y="1504"/>
                </a:lnTo>
                <a:lnTo>
                  <a:pt x="3932" y="1508"/>
                </a:lnTo>
                <a:lnTo>
                  <a:pt x="3927" y="1513"/>
                </a:lnTo>
                <a:lnTo>
                  <a:pt x="3924" y="1522"/>
                </a:lnTo>
                <a:lnTo>
                  <a:pt x="3925" y="1525"/>
                </a:lnTo>
                <a:lnTo>
                  <a:pt x="3929" y="1527"/>
                </a:lnTo>
                <a:lnTo>
                  <a:pt x="3937" y="1528"/>
                </a:lnTo>
                <a:lnTo>
                  <a:pt x="3937" y="1532"/>
                </a:lnTo>
                <a:lnTo>
                  <a:pt x="3939" y="1534"/>
                </a:lnTo>
                <a:lnTo>
                  <a:pt x="3944" y="1535"/>
                </a:lnTo>
                <a:lnTo>
                  <a:pt x="3951" y="1537"/>
                </a:lnTo>
                <a:lnTo>
                  <a:pt x="3958" y="1539"/>
                </a:lnTo>
                <a:lnTo>
                  <a:pt x="3963" y="1542"/>
                </a:lnTo>
                <a:lnTo>
                  <a:pt x="3971" y="1542"/>
                </a:lnTo>
                <a:lnTo>
                  <a:pt x="3970" y="1545"/>
                </a:lnTo>
                <a:lnTo>
                  <a:pt x="3966" y="1549"/>
                </a:lnTo>
                <a:lnTo>
                  <a:pt x="3963" y="1551"/>
                </a:lnTo>
                <a:lnTo>
                  <a:pt x="3958" y="1551"/>
                </a:lnTo>
                <a:lnTo>
                  <a:pt x="3947" y="1551"/>
                </a:lnTo>
                <a:lnTo>
                  <a:pt x="3937" y="1549"/>
                </a:lnTo>
                <a:lnTo>
                  <a:pt x="3932" y="1547"/>
                </a:lnTo>
                <a:lnTo>
                  <a:pt x="3925" y="1544"/>
                </a:lnTo>
                <a:lnTo>
                  <a:pt x="3919" y="1542"/>
                </a:lnTo>
                <a:lnTo>
                  <a:pt x="3915" y="1542"/>
                </a:lnTo>
                <a:lnTo>
                  <a:pt x="3910" y="1542"/>
                </a:lnTo>
                <a:lnTo>
                  <a:pt x="3889" y="1542"/>
                </a:lnTo>
                <a:lnTo>
                  <a:pt x="3888" y="1552"/>
                </a:lnTo>
                <a:lnTo>
                  <a:pt x="3889" y="1561"/>
                </a:lnTo>
                <a:lnTo>
                  <a:pt x="3891" y="1568"/>
                </a:lnTo>
                <a:lnTo>
                  <a:pt x="3893" y="1569"/>
                </a:lnTo>
                <a:lnTo>
                  <a:pt x="3896" y="1571"/>
                </a:lnTo>
                <a:lnTo>
                  <a:pt x="3900" y="1571"/>
                </a:lnTo>
                <a:lnTo>
                  <a:pt x="3908" y="1569"/>
                </a:lnTo>
                <a:lnTo>
                  <a:pt x="3915" y="1571"/>
                </a:lnTo>
                <a:lnTo>
                  <a:pt x="3922" y="1575"/>
                </a:lnTo>
                <a:lnTo>
                  <a:pt x="3929" y="1581"/>
                </a:lnTo>
                <a:lnTo>
                  <a:pt x="3932" y="1581"/>
                </a:lnTo>
                <a:lnTo>
                  <a:pt x="3937" y="1583"/>
                </a:lnTo>
                <a:lnTo>
                  <a:pt x="3934" y="1586"/>
                </a:lnTo>
                <a:lnTo>
                  <a:pt x="3930" y="1590"/>
                </a:lnTo>
                <a:lnTo>
                  <a:pt x="3925" y="1590"/>
                </a:lnTo>
                <a:lnTo>
                  <a:pt x="3920" y="1588"/>
                </a:lnTo>
                <a:lnTo>
                  <a:pt x="3917" y="1586"/>
                </a:lnTo>
                <a:lnTo>
                  <a:pt x="3917" y="1583"/>
                </a:lnTo>
                <a:lnTo>
                  <a:pt x="3915" y="1581"/>
                </a:lnTo>
                <a:lnTo>
                  <a:pt x="3908" y="1581"/>
                </a:lnTo>
                <a:lnTo>
                  <a:pt x="3901" y="1583"/>
                </a:lnTo>
                <a:lnTo>
                  <a:pt x="3900" y="1581"/>
                </a:lnTo>
                <a:lnTo>
                  <a:pt x="3900" y="1578"/>
                </a:lnTo>
                <a:lnTo>
                  <a:pt x="3898" y="1576"/>
                </a:lnTo>
                <a:lnTo>
                  <a:pt x="3889" y="1576"/>
                </a:lnTo>
                <a:lnTo>
                  <a:pt x="3884" y="1576"/>
                </a:lnTo>
                <a:lnTo>
                  <a:pt x="3881" y="1578"/>
                </a:lnTo>
                <a:lnTo>
                  <a:pt x="3878" y="1580"/>
                </a:lnTo>
                <a:lnTo>
                  <a:pt x="3876" y="1583"/>
                </a:lnTo>
                <a:lnTo>
                  <a:pt x="3872" y="1585"/>
                </a:lnTo>
                <a:lnTo>
                  <a:pt x="3871" y="1588"/>
                </a:lnTo>
                <a:lnTo>
                  <a:pt x="3869" y="1597"/>
                </a:lnTo>
                <a:lnTo>
                  <a:pt x="3864" y="1595"/>
                </a:lnTo>
                <a:lnTo>
                  <a:pt x="3860" y="1593"/>
                </a:lnTo>
                <a:lnTo>
                  <a:pt x="3855" y="1586"/>
                </a:lnTo>
                <a:lnTo>
                  <a:pt x="3852" y="1585"/>
                </a:lnTo>
                <a:lnTo>
                  <a:pt x="3847" y="1583"/>
                </a:lnTo>
                <a:lnTo>
                  <a:pt x="3842" y="1581"/>
                </a:lnTo>
                <a:lnTo>
                  <a:pt x="3835" y="1583"/>
                </a:lnTo>
                <a:lnTo>
                  <a:pt x="3833" y="1588"/>
                </a:lnTo>
                <a:lnTo>
                  <a:pt x="3831" y="1590"/>
                </a:lnTo>
                <a:lnTo>
                  <a:pt x="3828" y="1590"/>
                </a:lnTo>
                <a:lnTo>
                  <a:pt x="3828" y="1595"/>
                </a:lnTo>
                <a:lnTo>
                  <a:pt x="3826" y="1598"/>
                </a:lnTo>
                <a:lnTo>
                  <a:pt x="3823" y="1600"/>
                </a:lnTo>
                <a:lnTo>
                  <a:pt x="3819" y="1602"/>
                </a:lnTo>
                <a:lnTo>
                  <a:pt x="3811" y="1604"/>
                </a:lnTo>
                <a:lnTo>
                  <a:pt x="3809" y="1607"/>
                </a:lnTo>
                <a:lnTo>
                  <a:pt x="3807" y="1610"/>
                </a:lnTo>
                <a:lnTo>
                  <a:pt x="3802" y="1612"/>
                </a:lnTo>
                <a:lnTo>
                  <a:pt x="3801" y="1614"/>
                </a:lnTo>
                <a:lnTo>
                  <a:pt x="3796" y="1619"/>
                </a:lnTo>
                <a:lnTo>
                  <a:pt x="3794" y="1622"/>
                </a:lnTo>
                <a:lnTo>
                  <a:pt x="3790" y="1624"/>
                </a:lnTo>
                <a:lnTo>
                  <a:pt x="3785" y="1626"/>
                </a:lnTo>
                <a:lnTo>
                  <a:pt x="3780" y="1624"/>
                </a:lnTo>
                <a:lnTo>
                  <a:pt x="3780" y="1644"/>
                </a:lnTo>
                <a:lnTo>
                  <a:pt x="3767" y="1644"/>
                </a:lnTo>
                <a:lnTo>
                  <a:pt x="3765" y="1638"/>
                </a:lnTo>
                <a:lnTo>
                  <a:pt x="3765" y="1633"/>
                </a:lnTo>
                <a:lnTo>
                  <a:pt x="3768" y="1627"/>
                </a:lnTo>
                <a:lnTo>
                  <a:pt x="3770" y="1624"/>
                </a:lnTo>
                <a:lnTo>
                  <a:pt x="3775" y="1619"/>
                </a:lnTo>
                <a:lnTo>
                  <a:pt x="3778" y="1615"/>
                </a:lnTo>
                <a:lnTo>
                  <a:pt x="3780" y="1610"/>
                </a:lnTo>
                <a:lnTo>
                  <a:pt x="3777" y="1605"/>
                </a:lnTo>
                <a:lnTo>
                  <a:pt x="3777" y="1600"/>
                </a:lnTo>
                <a:lnTo>
                  <a:pt x="3780" y="1590"/>
                </a:lnTo>
                <a:lnTo>
                  <a:pt x="3780" y="1585"/>
                </a:lnTo>
                <a:lnTo>
                  <a:pt x="3778" y="1580"/>
                </a:lnTo>
                <a:lnTo>
                  <a:pt x="3775" y="1571"/>
                </a:lnTo>
                <a:lnTo>
                  <a:pt x="3772" y="1563"/>
                </a:lnTo>
                <a:lnTo>
                  <a:pt x="3772" y="1556"/>
                </a:lnTo>
                <a:lnTo>
                  <a:pt x="3773" y="1549"/>
                </a:lnTo>
                <a:lnTo>
                  <a:pt x="3772" y="1544"/>
                </a:lnTo>
                <a:lnTo>
                  <a:pt x="3768" y="1539"/>
                </a:lnTo>
                <a:lnTo>
                  <a:pt x="3760" y="1532"/>
                </a:lnTo>
                <a:lnTo>
                  <a:pt x="3751" y="1525"/>
                </a:lnTo>
                <a:lnTo>
                  <a:pt x="3748" y="1520"/>
                </a:lnTo>
                <a:lnTo>
                  <a:pt x="3746" y="1515"/>
                </a:lnTo>
                <a:lnTo>
                  <a:pt x="3736" y="1511"/>
                </a:lnTo>
                <a:lnTo>
                  <a:pt x="3727" y="1506"/>
                </a:lnTo>
                <a:lnTo>
                  <a:pt x="3720" y="1499"/>
                </a:lnTo>
                <a:lnTo>
                  <a:pt x="3712" y="1494"/>
                </a:lnTo>
                <a:lnTo>
                  <a:pt x="3710" y="1503"/>
                </a:lnTo>
                <a:lnTo>
                  <a:pt x="3712" y="1510"/>
                </a:lnTo>
                <a:lnTo>
                  <a:pt x="3715" y="1515"/>
                </a:lnTo>
                <a:lnTo>
                  <a:pt x="3719" y="1518"/>
                </a:lnTo>
                <a:lnTo>
                  <a:pt x="3722" y="1522"/>
                </a:lnTo>
                <a:lnTo>
                  <a:pt x="3726" y="1527"/>
                </a:lnTo>
                <a:lnTo>
                  <a:pt x="3727" y="1534"/>
                </a:lnTo>
                <a:lnTo>
                  <a:pt x="3726" y="1542"/>
                </a:lnTo>
                <a:lnTo>
                  <a:pt x="3717" y="1537"/>
                </a:lnTo>
                <a:lnTo>
                  <a:pt x="3712" y="1535"/>
                </a:lnTo>
                <a:lnTo>
                  <a:pt x="3705" y="1535"/>
                </a:lnTo>
                <a:lnTo>
                  <a:pt x="3703" y="1532"/>
                </a:lnTo>
                <a:lnTo>
                  <a:pt x="3700" y="1532"/>
                </a:lnTo>
                <a:lnTo>
                  <a:pt x="3697" y="1534"/>
                </a:lnTo>
                <a:lnTo>
                  <a:pt x="3691" y="1535"/>
                </a:lnTo>
                <a:lnTo>
                  <a:pt x="3691" y="1556"/>
                </a:lnTo>
                <a:lnTo>
                  <a:pt x="3697" y="1557"/>
                </a:lnTo>
                <a:lnTo>
                  <a:pt x="3698" y="1559"/>
                </a:lnTo>
                <a:lnTo>
                  <a:pt x="3698" y="1563"/>
                </a:lnTo>
                <a:lnTo>
                  <a:pt x="3703" y="1564"/>
                </a:lnTo>
                <a:lnTo>
                  <a:pt x="3705" y="1566"/>
                </a:lnTo>
                <a:lnTo>
                  <a:pt x="3705" y="1569"/>
                </a:lnTo>
                <a:lnTo>
                  <a:pt x="3714" y="1575"/>
                </a:lnTo>
                <a:lnTo>
                  <a:pt x="3719" y="1576"/>
                </a:lnTo>
                <a:lnTo>
                  <a:pt x="3726" y="1576"/>
                </a:lnTo>
                <a:lnTo>
                  <a:pt x="3722" y="1583"/>
                </a:lnTo>
                <a:lnTo>
                  <a:pt x="3720" y="1586"/>
                </a:lnTo>
                <a:lnTo>
                  <a:pt x="3717" y="1588"/>
                </a:lnTo>
                <a:lnTo>
                  <a:pt x="3714" y="1586"/>
                </a:lnTo>
                <a:lnTo>
                  <a:pt x="3707" y="1581"/>
                </a:lnTo>
                <a:lnTo>
                  <a:pt x="3698" y="1576"/>
                </a:lnTo>
                <a:lnTo>
                  <a:pt x="3695" y="1578"/>
                </a:lnTo>
                <a:lnTo>
                  <a:pt x="3693" y="1581"/>
                </a:lnTo>
                <a:lnTo>
                  <a:pt x="3691" y="1590"/>
                </a:lnTo>
                <a:lnTo>
                  <a:pt x="3690" y="1593"/>
                </a:lnTo>
                <a:lnTo>
                  <a:pt x="3688" y="1597"/>
                </a:lnTo>
                <a:lnTo>
                  <a:pt x="3685" y="1600"/>
                </a:lnTo>
                <a:lnTo>
                  <a:pt x="3685" y="1604"/>
                </a:lnTo>
                <a:lnTo>
                  <a:pt x="3680" y="1607"/>
                </a:lnTo>
                <a:lnTo>
                  <a:pt x="3674" y="1610"/>
                </a:lnTo>
                <a:lnTo>
                  <a:pt x="3669" y="1615"/>
                </a:lnTo>
                <a:lnTo>
                  <a:pt x="3664" y="1617"/>
                </a:lnTo>
                <a:lnTo>
                  <a:pt x="3662" y="1631"/>
                </a:lnTo>
                <a:lnTo>
                  <a:pt x="3659" y="1643"/>
                </a:lnTo>
                <a:lnTo>
                  <a:pt x="3651" y="1665"/>
                </a:lnTo>
                <a:lnTo>
                  <a:pt x="3647" y="1665"/>
                </a:lnTo>
                <a:lnTo>
                  <a:pt x="3644" y="1661"/>
                </a:lnTo>
                <a:lnTo>
                  <a:pt x="3642" y="1656"/>
                </a:lnTo>
                <a:lnTo>
                  <a:pt x="3642" y="1651"/>
                </a:lnTo>
                <a:lnTo>
                  <a:pt x="3642" y="1646"/>
                </a:lnTo>
                <a:lnTo>
                  <a:pt x="3644" y="1641"/>
                </a:lnTo>
                <a:lnTo>
                  <a:pt x="3647" y="1638"/>
                </a:lnTo>
                <a:lnTo>
                  <a:pt x="3651" y="1638"/>
                </a:lnTo>
                <a:lnTo>
                  <a:pt x="3651" y="1633"/>
                </a:lnTo>
                <a:lnTo>
                  <a:pt x="3651" y="1627"/>
                </a:lnTo>
                <a:lnTo>
                  <a:pt x="3656" y="1622"/>
                </a:lnTo>
                <a:lnTo>
                  <a:pt x="3657" y="1615"/>
                </a:lnTo>
                <a:lnTo>
                  <a:pt x="3659" y="1610"/>
                </a:lnTo>
                <a:lnTo>
                  <a:pt x="3657" y="1604"/>
                </a:lnTo>
                <a:lnTo>
                  <a:pt x="3669" y="1597"/>
                </a:lnTo>
                <a:lnTo>
                  <a:pt x="3673" y="1592"/>
                </a:lnTo>
                <a:lnTo>
                  <a:pt x="3678" y="1586"/>
                </a:lnTo>
                <a:lnTo>
                  <a:pt x="3681" y="1580"/>
                </a:lnTo>
                <a:lnTo>
                  <a:pt x="3683" y="1573"/>
                </a:lnTo>
                <a:lnTo>
                  <a:pt x="3685" y="1564"/>
                </a:lnTo>
                <a:lnTo>
                  <a:pt x="3685" y="1556"/>
                </a:lnTo>
                <a:lnTo>
                  <a:pt x="3680" y="1552"/>
                </a:lnTo>
                <a:lnTo>
                  <a:pt x="3676" y="1551"/>
                </a:lnTo>
                <a:lnTo>
                  <a:pt x="3673" y="1552"/>
                </a:lnTo>
                <a:lnTo>
                  <a:pt x="3671" y="1556"/>
                </a:lnTo>
                <a:lnTo>
                  <a:pt x="3668" y="1557"/>
                </a:lnTo>
                <a:lnTo>
                  <a:pt x="3666" y="1559"/>
                </a:lnTo>
                <a:lnTo>
                  <a:pt x="3664" y="1564"/>
                </a:lnTo>
                <a:lnTo>
                  <a:pt x="3664" y="1576"/>
                </a:lnTo>
                <a:lnTo>
                  <a:pt x="3657" y="1576"/>
                </a:lnTo>
                <a:lnTo>
                  <a:pt x="3657" y="1566"/>
                </a:lnTo>
                <a:lnTo>
                  <a:pt x="3657" y="1556"/>
                </a:lnTo>
                <a:lnTo>
                  <a:pt x="3661" y="1549"/>
                </a:lnTo>
                <a:lnTo>
                  <a:pt x="3664" y="1542"/>
                </a:lnTo>
                <a:lnTo>
                  <a:pt x="3671" y="1539"/>
                </a:lnTo>
                <a:lnTo>
                  <a:pt x="3676" y="1534"/>
                </a:lnTo>
                <a:lnTo>
                  <a:pt x="3678" y="1525"/>
                </a:lnTo>
                <a:lnTo>
                  <a:pt x="3678" y="1515"/>
                </a:lnTo>
                <a:lnTo>
                  <a:pt x="3674" y="1501"/>
                </a:lnTo>
                <a:lnTo>
                  <a:pt x="3673" y="1494"/>
                </a:lnTo>
                <a:lnTo>
                  <a:pt x="3669" y="1489"/>
                </a:lnTo>
                <a:lnTo>
                  <a:pt x="3666" y="1484"/>
                </a:lnTo>
                <a:lnTo>
                  <a:pt x="3659" y="1482"/>
                </a:lnTo>
                <a:lnTo>
                  <a:pt x="3652" y="1481"/>
                </a:lnTo>
                <a:lnTo>
                  <a:pt x="3644" y="1481"/>
                </a:lnTo>
                <a:lnTo>
                  <a:pt x="3644" y="1474"/>
                </a:lnTo>
                <a:lnTo>
                  <a:pt x="3634" y="1481"/>
                </a:lnTo>
                <a:lnTo>
                  <a:pt x="3623" y="1489"/>
                </a:lnTo>
                <a:lnTo>
                  <a:pt x="3620" y="1493"/>
                </a:lnTo>
                <a:lnTo>
                  <a:pt x="3618" y="1499"/>
                </a:lnTo>
                <a:lnTo>
                  <a:pt x="3616" y="1506"/>
                </a:lnTo>
                <a:lnTo>
                  <a:pt x="3616" y="1515"/>
                </a:lnTo>
                <a:lnTo>
                  <a:pt x="3596" y="1556"/>
                </a:lnTo>
                <a:lnTo>
                  <a:pt x="3596" y="1563"/>
                </a:lnTo>
                <a:lnTo>
                  <a:pt x="3598" y="1568"/>
                </a:lnTo>
                <a:lnTo>
                  <a:pt x="3603" y="1576"/>
                </a:lnTo>
                <a:lnTo>
                  <a:pt x="3608" y="1585"/>
                </a:lnTo>
                <a:lnTo>
                  <a:pt x="3610" y="1590"/>
                </a:lnTo>
                <a:lnTo>
                  <a:pt x="3610" y="1597"/>
                </a:lnTo>
                <a:lnTo>
                  <a:pt x="3603" y="1598"/>
                </a:lnTo>
                <a:lnTo>
                  <a:pt x="3599" y="1602"/>
                </a:lnTo>
                <a:lnTo>
                  <a:pt x="3598" y="1605"/>
                </a:lnTo>
                <a:lnTo>
                  <a:pt x="3599" y="1609"/>
                </a:lnTo>
                <a:lnTo>
                  <a:pt x="3603" y="1617"/>
                </a:lnTo>
                <a:lnTo>
                  <a:pt x="3603" y="1624"/>
                </a:lnTo>
                <a:lnTo>
                  <a:pt x="3603" y="1631"/>
                </a:lnTo>
                <a:lnTo>
                  <a:pt x="3596" y="1631"/>
                </a:lnTo>
                <a:lnTo>
                  <a:pt x="3593" y="1631"/>
                </a:lnTo>
                <a:lnTo>
                  <a:pt x="3589" y="1633"/>
                </a:lnTo>
                <a:lnTo>
                  <a:pt x="3587" y="1636"/>
                </a:lnTo>
                <a:lnTo>
                  <a:pt x="3582" y="1641"/>
                </a:lnTo>
                <a:lnTo>
                  <a:pt x="3579" y="1644"/>
                </a:lnTo>
                <a:lnTo>
                  <a:pt x="3576" y="1644"/>
                </a:lnTo>
                <a:lnTo>
                  <a:pt x="3570" y="1650"/>
                </a:lnTo>
                <a:lnTo>
                  <a:pt x="3565" y="1655"/>
                </a:lnTo>
                <a:lnTo>
                  <a:pt x="3557" y="1656"/>
                </a:lnTo>
                <a:lnTo>
                  <a:pt x="3548" y="1658"/>
                </a:lnTo>
                <a:lnTo>
                  <a:pt x="3548" y="1667"/>
                </a:lnTo>
                <a:lnTo>
                  <a:pt x="3552" y="1672"/>
                </a:lnTo>
                <a:lnTo>
                  <a:pt x="3557" y="1675"/>
                </a:lnTo>
                <a:lnTo>
                  <a:pt x="3562" y="1679"/>
                </a:lnTo>
                <a:lnTo>
                  <a:pt x="3562" y="1706"/>
                </a:lnTo>
                <a:lnTo>
                  <a:pt x="3562" y="1713"/>
                </a:lnTo>
                <a:lnTo>
                  <a:pt x="3560" y="1718"/>
                </a:lnTo>
                <a:lnTo>
                  <a:pt x="3555" y="1728"/>
                </a:lnTo>
                <a:lnTo>
                  <a:pt x="3548" y="1735"/>
                </a:lnTo>
                <a:lnTo>
                  <a:pt x="3543" y="1743"/>
                </a:lnTo>
                <a:lnTo>
                  <a:pt x="3541" y="1747"/>
                </a:lnTo>
                <a:lnTo>
                  <a:pt x="3533" y="1760"/>
                </a:lnTo>
                <a:lnTo>
                  <a:pt x="3521" y="1776"/>
                </a:lnTo>
                <a:lnTo>
                  <a:pt x="3521" y="1777"/>
                </a:lnTo>
                <a:lnTo>
                  <a:pt x="3521" y="1788"/>
                </a:lnTo>
                <a:lnTo>
                  <a:pt x="3523" y="1791"/>
                </a:lnTo>
                <a:lnTo>
                  <a:pt x="3526" y="1791"/>
                </a:lnTo>
                <a:lnTo>
                  <a:pt x="3530" y="1789"/>
                </a:lnTo>
                <a:lnTo>
                  <a:pt x="3535" y="1788"/>
                </a:lnTo>
                <a:lnTo>
                  <a:pt x="3538" y="1786"/>
                </a:lnTo>
                <a:lnTo>
                  <a:pt x="3540" y="1784"/>
                </a:lnTo>
                <a:lnTo>
                  <a:pt x="3545" y="1781"/>
                </a:lnTo>
                <a:lnTo>
                  <a:pt x="3548" y="1781"/>
                </a:lnTo>
                <a:lnTo>
                  <a:pt x="3550" y="1771"/>
                </a:lnTo>
                <a:lnTo>
                  <a:pt x="3552" y="1760"/>
                </a:lnTo>
                <a:lnTo>
                  <a:pt x="3553" y="1757"/>
                </a:lnTo>
                <a:lnTo>
                  <a:pt x="3555" y="1754"/>
                </a:lnTo>
                <a:lnTo>
                  <a:pt x="3555" y="1747"/>
                </a:lnTo>
                <a:lnTo>
                  <a:pt x="3560" y="1745"/>
                </a:lnTo>
                <a:lnTo>
                  <a:pt x="3564" y="1743"/>
                </a:lnTo>
                <a:lnTo>
                  <a:pt x="3570" y="1735"/>
                </a:lnTo>
                <a:lnTo>
                  <a:pt x="3576" y="1726"/>
                </a:lnTo>
                <a:lnTo>
                  <a:pt x="3579" y="1723"/>
                </a:lnTo>
                <a:lnTo>
                  <a:pt x="3582" y="1719"/>
                </a:lnTo>
                <a:lnTo>
                  <a:pt x="3586" y="1713"/>
                </a:lnTo>
                <a:lnTo>
                  <a:pt x="3591" y="1706"/>
                </a:lnTo>
                <a:lnTo>
                  <a:pt x="3594" y="1702"/>
                </a:lnTo>
                <a:lnTo>
                  <a:pt x="3599" y="1701"/>
                </a:lnTo>
                <a:lnTo>
                  <a:pt x="3605" y="1699"/>
                </a:lnTo>
                <a:lnTo>
                  <a:pt x="3610" y="1699"/>
                </a:lnTo>
                <a:lnTo>
                  <a:pt x="3598" y="1725"/>
                </a:lnTo>
                <a:lnTo>
                  <a:pt x="3582" y="1747"/>
                </a:lnTo>
                <a:lnTo>
                  <a:pt x="3582" y="1752"/>
                </a:lnTo>
                <a:lnTo>
                  <a:pt x="3584" y="1755"/>
                </a:lnTo>
                <a:lnTo>
                  <a:pt x="3587" y="1757"/>
                </a:lnTo>
                <a:lnTo>
                  <a:pt x="3591" y="1759"/>
                </a:lnTo>
                <a:lnTo>
                  <a:pt x="3599" y="1760"/>
                </a:lnTo>
                <a:lnTo>
                  <a:pt x="3601" y="1764"/>
                </a:lnTo>
                <a:lnTo>
                  <a:pt x="3603" y="1767"/>
                </a:lnTo>
                <a:lnTo>
                  <a:pt x="3606" y="1769"/>
                </a:lnTo>
                <a:lnTo>
                  <a:pt x="3610" y="1771"/>
                </a:lnTo>
                <a:lnTo>
                  <a:pt x="3615" y="1776"/>
                </a:lnTo>
                <a:lnTo>
                  <a:pt x="3616" y="1779"/>
                </a:lnTo>
                <a:lnTo>
                  <a:pt x="3620" y="1781"/>
                </a:lnTo>
                <a:lnTo>
                  <a:pt x="3623" y="1783"/>
                </a:lnTo>
                <a:lnTo>
                  <a:pt x="3630" y="1781"/>
                </a:lnTo>
                <a:lnTo>
                  <a:pt x="3634" y="1781"/>
                </a:lnTo>
                <a:lnTo>
                  <a:pt x="3635" y="1779"/>
                </a:lnTo>
                <a:lnTo>
                  <a:pt x="3637" y="1774"/>
                </a:lnTo>
                <a:lnTo>
                  <a:pt x="3639" y="1769"/>
                </a:lnTo>
                <a:lnTo>
                  <a:pt x="3640" y="1767"/>
                </a:lnTo>
                <a:lnTo>
                  <a:pt x="3644" y="1767"/>
                </a:lnTo>
                <a:lnTo>
                  <a:pt x="3644" y="1762"/>
                </a:lnTo>
                <a:lnTo>
                  <a:pt x="3644" y="1757"/>
                </a:lnTo>
                <a:lnTo>
                  <a:pt x="3649" y="1752"/>
                </a:lnTo>
                <a:lnTo>
                  <a:pt x="3651" y="1745"/>
                </a:lnTo>
                <a:lnTo>
                  <a:pt x="3652" y="1740"/>
                </a:lnTo>
                <a:lnTo>
                  <a:pt x="3651" y="1733"/>
                </a:lnTo>
                <a:lnTo>
                  <a:pt x="3654" y="1733"/>
                </a:lnTo>
                <a:lnTo>
                  <a:pt x="3656" y="1735"/>
                </a:lnTo>
                <a:lnTo>
                  <a:pt x="3657" y="1740"/>
                </a:lnTo>
                <a:lnTo>
                  <a:pt x="3659" y="1745"/>
                </a:lnTo>
                <a:lnTo>
                  <a:pt x="3661" y="1747"/>
                </a:lnTo>
                <a:lnTo>
                  <a:pt x="3664" y="1747"/>
                </a:lnTo>
                <a:lnTo>
                  <a:pt x="3668" y="1745"/>
                </a:lnTo>
                <a:lnTo>
                  <a:pt x="3671" y="1743"/>
                </a:lnTo>
                <a:lnTo>
                  <a:pt x="3673" y="1740"/>
                </a:lnTo>
                <a:lnTo>
                  <a:pt x="3678" y="1740"/>
                </a:lnTo>
                <a:lnTo>
                  <a:pt x="3680" y="1735"/>
                </a:lnTo>
                <a:lnTo>
                  <a:pt x="3681" y="1733"/>
                </a:lnTo>
                <a:lnTo>
                  <a:pt x="3685" y="1733"/>
                </a:lnTo>
                <a:lnTo>
                  <a:pt x="3688" y="1731"/>
                </a:lnTo>
                <a:lnTo>
                  <a:pt x="3690" y="1728"/>
                </a:lnTo>
                <a:lnTo>
                  <a:pt x="3691" y="1719"/>
                </a:lnTo>
                <a:lnTo>
                  <a:pt x="3695" y="1719"/>
                </a:lnTo>
                <a:lnTo>
                  <a:pt x="3697" y="1718"/>
                </a:lnTo>
                <a:lnTo>
                  <a:pt x="3698" y="1713"/>
                </a:lnTo>
                <a:lnTo>
                  <a:pt x="3698" y="1685"/>
                </a:lnTo>
                <a:lnTo>
                  <a:pt x="3703" y="1682"/>
                </a:lnTo>
                <a:lnTo>
                  <a:pt x="3710" y="1680"/>
                </a:lnTo>
                <a:lnTo>
                  <a:pt x="3715" y="1677"/>
                </a:lnTo>
                <a:lnTo>
                  <a:pt x="3717" y="1675"/>
                </a:lnTo>
                <a:lnTo>
                  <a:pt x="3719" y="1672"/>
                </a:lnTo>
                <a:lnTo>
                  <a:pt x="3724" y="1663"/>
                </a:lnTo>
                <a:lnTo>
                  <a:pt x="3726" y="1658"/>
                </a:lnTo>
                <a:lnTo>
                  <a:pt x="3726" y="1651"/>
                </a:lnTo>
                <a:lnTo>
                  <a:pt x="3753" y="1651"/>
                </a:lnTo>
                <a:lnTo>
                  <a:pt x="3751" y="1655"/>
                </a:lnTo>
                <a:lnTo>
                  <a:pt x="3749" y="1658"/>
                </a:lnTo>
                <a:lnTo>
                  <a:pt x="3746" y="1661"/>
                </a:lnTo>
                <a:lnTo>
                  <a:pt x="3746" y="1665"/>
                </a:lnTo>
                <a:lnTo>
                  <a:pt x="3748" y="1667"/>
                </a:lnTo>
                <a:lnTo>
                  <a:pt x="3749" y="1668"/>
                </a:lnTo>
                <a:lnTo>
                  <a:pt x="3753" y="1672"/>
                </a:lnTo>
                <a:lnTo>
                  <a:pt x="3755" y="1677"/>
                </a:lnTo>
                <a:lnTo>
                  <a:pt x="3756" y="1679"/>
                </a:lnTo>
                <a:lnTo>
                  <a:pt x="3760" y="1679"/>
                </a:lnTo>
                <a:lnTo>
                  <a:pt x="3761" y="1679"/>
                </a:lnTo>
                <a:lnTo>
                  <a:pt x="3763" y="1677"/>
                </a:lnTo>
                <a:lnTo>
                  <a:pt x="3765" y="1672"/>
                </a:lnTo>
                <a:lnTo>
                  <a:pt x="3767" y="1658"/>
                </a:lnTo>
                <a:lnTo>
                  <a:pt x="3770" y="1660"/>
                </a:lnTo>
                <a:lnTo>
                  <a:pt x="3772" y="1661"/>
                </a:lnTo>
                <a:lnTo>
                  <a:pt x="3773" y="1668"/>
                </a:lnTo>
                <a:lnTo>
                  <a:pt x="3773" y="1685"/>
                </a:lnTo>
                <a:lnTo>
                  <a:pt x="3773" y="1692"/>
                </a:lnTo>
                <a:lnTo>
                  <a:pt x="3775" y="1697"/>
                </a:lnTo>
                <a:lnTo>
                  <a:pt x="3778" y="1701"/>
                </a:lnTo>
                <a:lnTo>
                  <a:pt x="3780" y="1706"/>
                </a:lnTo>
                <a:lnTo>
                  <a:pt x="3828" y="1706"/>
                </a:lnTo>
                <a:lnTo>
                  <a:pt x="3830" y="1701"/>
                </a:lnTo>
                <a:lnTo>
                  <a:pt x="3833" y="1699"/>
                </a:lnTo>
                <a:lnTo>
                  <a:pt x="3842" y="1696"/>
                </a:lnTo>
                <a:lnTo>
                  <a:pt x="3850" y="1692"/>
                </a:lnTo>
                <a:lnTo>
                  <a:pt x="3854" y="1690"/>
                </a:lnTo>
                <a:lnTo>
                  <a:pt x="3855" y="1685"/>
                </a:lnTo>
                <a:lnTo>
                  <a:pt x="3859" y="1687"/>
                </a:lnTo>
                <a:lnTo>
                  <a:pt x="3860" y="1690"/>
                </a:lnTo>
                <a:lnTo>
                  <a:pt x="3862" y="1699"/>
                </a:lnTo>
                <a:lnTo>
                  <a:pt x="3866" y="1699"/>
                </a:lnTo>
                <a:lnTo>
                  <a:pt x="3867" y="1701"/>
                </a:lnTo>
                <a:lnTo>
                  <a:pt x="3869" y="1706"/>
                </a:lnTo>
                <a:lnTo>
                  <a:pt x="3872" y="1706"/>
                </a:lnTo>
                <a:lnTo>
                  <a:pt x="3874" y="1704"/>
                </a:lnTo>
                <a:lnTo>
                  <a:pt x="3874" y="1701"/>
                </a:lnTo>
                <a:lnTo>
                  <a:pt x="3876" y="1699"/>
                </a:lnTo>
                <a:lnTo>
                  <a:pt x="3879" y="1699"/>
                </a:lnTo>
                <a:lnTo>
                  <a:pt x="3883" y="1699"/>
                </a:lnTo>
                <a:lnTo>
                  <a:pt x="3886" y="1699"/>
                </a:lnTo>
                <a:lnTo>
                  <a:pt x="3889" y="1699"/>
                </a:lnTo>
                <a:lnTo>
                  <a:pt x="3896" y="1696"/>
                </a:lnTo>
                <a:lnTo>
                  <a:pt x="3903" y="1692"/>
                </a:lnTo>
                <a:lnTo>
                  <a:pt x="3903" y="1689"/>
                </a:lnTo>
                <a:lnTo>
                  <a:pt x="3903" y="1685"/>
                </a:lnTo>
                <a:lnTo>
                  <a:pt x="3907" y="1685"/>
                </a:lnTo>
                <a:lnTo>
                  <a:pt x="3910" y="1685"/>
                </a:lnTo>
                <a:lnTo>
                  <a:pt x="3910" y="1682"/>
                </a:lnTo>
                <a:lnTo>
                  <a:pt x="3910" y="1679"/>
                </a:lnTo>
                <a:lnTo>
                  <a:pt x="3913" y="1679"/>
                </a:lnTo>
                <a:lnTo>
                  <a:pt x="3917" y="1679"/>
                </a:lnTo>
                <a:lnTo>
                  <a:pt x="3917" y="1675"/>
                </a:lnTo>
                <a:lnTo>
                  <a:pt x="3917" y="1672"/>
                </a:lnTo>
                <a:lnTo>
                  <a:pt x="3925" y="1667"/>
                </a:lnTo>
                <a:lnTo>
                  <a:pt x="3930" y="1665"/>
                </a:lnTo>
                <a:lnTo>
                  <a:pt x="3937" y="1665"/>
                </a:lnTo>
                <a:lnTo>
                  <a:pt x="3937" y="1672"/>
                </a:lnTo>
                <a:lnTo>
                  <a:pt x="3936" y="1679"/>
                </a:lnTo>
                <a:lnTo>
                  <a:pt x="3929" y="1687"/>
                </a:lnTo>
                <a:lnTo>
                  <a:pt x="3925" y="1692"/>
                </a:lnTo>
                <a:lnTo>
                  <a:pt x="3924" y="1697"/>
                </a:lnTo>
                <a:lnTo>
                  <a:pt x="3924" y="1704"/>
                </a:lnTo>
                <a:lnTo>
                  <a:pt x="3924" y="1713"/>
                </a:lnTo>
                <a:lnTo>
                  <a:pt x="3917" y="1713"/>
                </a:lnTo>
                <a:lnTo>
                  <a:pt x="3910" y="1713"/>
                </a:lnTo>
                <a:lnTo>
                  <a:pt x="3905" y="1714"/>
                </a:lnTo>
                <a:lnTo>
                  <a:pt x="3903" y="1719"/>
                </a:lnTo>
                <a:lnTo>
                  <a:pt x="3901" y="1721"/>
                </a:lnTo>
                <a:lnTo>
                  <a:pt x="3900" y="1723"/>
                </a:lnTo>
                <a:lnTo>
                  <a:pt x="3896" y="1726"/>
                </a:lnTo>
                <a:lnTo>
                  <a:pt x="3895" y="1731"/>
                </a:lnTo>
                <a:lnTo>
                  <a:pt x="3893" y="1733"/>
                </a:lnTo>
                <a:lnTo>
                  <a:pt x="3889" y="1733"/>
                </a:lnTo>
                <a:lnTo>
                  <a:pt x="3848" y="1733"/>
                </a:lnTo>
                <a:lnTo>
                  <a:pt x="3842" y="1735"/>
                </a:lnTo>
                <a:lnTo>
                  <a:pt x="3838" y="1733"/>
                </a:lnTo>
                <a:lnTo>
                  <a:pt x="3835" y="1731"/>
                </a:lnTo>
                <a:lnTo>
                  <a:pt x="3833" y="1728"/>
                </a:lnTo>
                <a:lnTo>
                  <a:pt x="3828" y="1723"/>
                </a:lnTo>
                <a:lnTo>
                  <a:pt x="3825" y="1721"/>
                </a:lnTo>
                <a:lnTo>
                  <a:pt x="3821" y="1719"/>
                </a:lnTo>
                <a:lnTo>
                  <a:pt x="3767" y="1719"/>
                </a:lnTo>
                <a:lnTo>
                  <a:pt x="3756" y="1726"/>
                </a:lnTo>
                <a:lnTo>
                  <a:pt x="3746" y="1735"/>
                </a:lnTo>
                <a:lnTo>
                  <a:pt x="3743" y="1738"/>
                </a:lnTo>
                <a:lnTo>
                  <a:pt x="3741" y="1745"/>
                </a:lnTo>
                <a:lnTo>
                  <a:pt x="3739" y="1752"/>
                </a:lnTo>
                <a:lnTo>
                  <a:pt x="3739" y="1760"/>
                </a:lnTo>
                <a:lnTo>
                  <a:pt x="3727" y="1759"/>
                </a:lnTo>
                <a:lnTo>
                  <a:pt x="3717" y="1755"/>
                </a:lnTo>
                <a:lnTo>
                  <a:pt x="3705" y="1754"/>
                </a:lnTo>
                <a:lnTo>
                  <a:pt x="3691" y="1754"/>
                </a:lnTo>
                <a:lnTo>
                  <a:pt x="3690" y="1762"/>
                </a:lnTo>
                <a:lnTo>
                  <a:pt x="3691" y="1767"/>
                </a:lnTo>
                <a:lnTo>
                  <a:pt x="3697" y="1769"/>
                </a:lnTo>
                <a:lnTo>
                  <a:pt x="3700" y="1772"/>
                </a:lnTo>
                <a:lnTo>
                  <a:pt x="3705" y="1774"/>
                </a:lnTo>
                <a:lnTo>
                  <a:pt x="3710" y="1776"/>
                </a:lnTo>
                <a:lnTo>
                  <a:pt x="3712" y="1781"/>
                </a:lnTo>
                <a:lnTo>
                  <a:pt x="3712" y="1788"/>
                </a:lnTo>
                <a:lnTo>
                  <a:pt x="3719" y="1793"/>
                </a:lnTo>
                <a:lnTo>
                  <a:pt x="3726" y="1798"/>
                </a:lnTo>
                <a:lnTo>
                  <a:pt x="3729" y="1800"/>
                </a:lnTo>
                <a:lnTo>
                  <a:pt x="3731" y="1805"/>
                </a:lnTo>
                <a:lnTo>
                  <a:pt x="3732" y="1810"/>
                </a:lnTo>
                <a:lnTo>
                  <a:pt x="3732" y="1815"/>
                </a:lnTo>
                <a:lnTo>
                  <a:pt x="3738" y="1818"/>
                </a:lnTo>
                <a:lnTo>
                  <a:pt x="3744" y="1820"/>
                </a:lnTo>
                <a:lnTo>
                  <a:pt x="3751" y="1822"/>
                </a:lnTo>
                <a:lnTo>
                  <a:pt x="3760" y="1822"/>
                </a:lnTo>
                <a:lnTo>
                  <a:pt x="3758" y="1823"/>
                </a:lnTo>
                <a:lnTo>
                  <a:pt x="3756" y="1825"/>
                </a:lnTo>
                <a:lnTo>
                  <a:pt x="3753" y="1829"/>
                </a:lnTo>
                <a:lnTo>
                  <a:pt x="3748" y="1830"/>
                </a:lnTo>
                <a:lnTo>
                  <a:pt x="3746" y="1832"/>
                </a:lnTo>
                <a:lnTo>
                  <a:pt x="3746" y="1835"/>
                </a:lnTo>
                <a:lnTo>
                  <a:pt x="3744" y="1839"/>
                </a:lnTo>
                <a:lnTo>
                  <a:pt x="3743" y="1842"/>
                </a:lnTo>
                <a:lnTo>
                  <a:pt x="3739" y="1846"/>
                </a:lnTo>
                <a:lnTo>
                  <a:pt x="3739" y="1849"/>
                </a:lnTo>
                <a:lnTo>
                  <a:pt x="3736" y="1858"/>
                </a:lnTo>
                <a:lnTo>
                  <a:pt x="3731" y="1864"/>
                </a:lnTo>
                <a:lnTo>
                  <a:pt x="3727" y="1873"/>
                </a:lnTo>
                <a:lnTo>
                  <a:pt x="3726" y="1878"/>
                </a:lnTo>
                <a:lnTo>
                  <a:pt x="3726" y="1883"/>
                </a:lnTo>
                <a:lnTo>
                  <a:pt x="3722" y="1883"/>
                </a:lnTo>
                <a:lnTo>
                  <a:pt x="3720" y="1881"/>
                </a:lnTo>
                <a:lnTo>
                  <a:pt x="3719" y="1876"/>
                </a:lnTo>
                <a:lnTo>
                  <a:pt x="3719" y="1863"/>
                </a:lnTo>
                <a:lnTo>
                  <a:pt x="3719" y="1835"/>
                </a:lnTo>
                <a:lnTo>
                  <a:pt x="3710" y="1817"/>
                </a:lnTo>
                <a:lnTo>
                  <a:pt x="3707" y="1806"/>
                </a:lnTo>
                <a:lnTo>
                  <a:pt x="3705" y="1794"/>
                </a:lnTo>
                <a:lnTo>
                  <a:pt x="3697" y="1794"/>
                </a:lnTo>
                <a:lnTo>
                  <a:pt x="3690" y="1796"/>
                </a:lnTo>
                <a:lnTo>
                  <a:pt x="3683" y="1798"/>
                </a:lnTo>
                <a:lnTo>
                  <a:pt x="3678" y="1801"/>
                </a:lnTo>
                <a:lnTo>
                  <a:pt x="3674" y="1803"/>
                </a:lnTo>
                <a:lnTo>
                  <a:pt x="3673" y="1803"/>
                </a:lnTo>
                <a:lnTo>
                  <a:pt x="3671" y="1805"/>
                </a:lnTo>
                <a:lnTo>
                  <a:pt x="3671" y="1808"/>
                </a:lnTo>
                <a:lnTo>
                  <a:pt x="3669" y="1812"/>
                </a:lnTo>
                <a:lnTo>
                  <a:pt x="3668" y="1815"/>
                </a:lnTo>
                <a:lnTo>
                  <a:pt x="3664" y="1818"/>
                </a:lnTo>
                <a:lnTo>
                  <a:pt x="3664" y="1822"/>
                </a:lnTo>
                <a:lnTo>
                  <a:pt x="3664" y="1839"/>
                </a:lnTo>
                <a:lnTo>
                  <a:pt x="3662" y="1846"/>
                </a:lnTo>
                <a:lnTo>
                  <a:pt x="3661" y="1847"/>
                </a:lnTo>
                <a:lnTo>
                  <a:pt x="3657" y="1849"/>
                </a:lnTo>
                <a:lnTo>
                  <a:pt x="3652" y="1858"/>
                </a:lnTo>
                <a:lnTo>
                  <a:pt x="3651" y="1863"/>
                </a:lnTo>
                <a:lnTo>
                  <a:pt x="3651" y="1870"/>
                </a:lnTo>
                <a:lnTo>
                  <a:pt x="3647" y="1870"/>
                </a:lnTo>
                <a:lnTo>
                  <a:pt x="3645" y="1868"/>
                </a:lnTo>
                <a:lnTo>
                  <a:pt x="3642" y="1863"/>
                </a:lnTo>
                <a:lnTo>
                  <a:pt x="3642" y="1858"/>
                </a:lnTo>
                <a:lnTo>
                  <a:pt x="3644" y="1849"/>
                </a:lnTo>
                <a:lnTo>
                  <a:pt x="3644" y="1842"/>
                </a:lnTo>
                <a:lnTo>
                  <a:pt x="3644" y="1835"/>
                </a:lnTo>
                <a:lnTo>
                  <a:pt x="3642" y="1830"/>
                </a:lnTo>
                <a:lnTo>
                  <a:pt x="3640" y="1829"/>
                </a:lnTo>
                <a:lnTo>
                  <a:pt x="3637" y="1829"/>
                </a:lnTo>
                <a:lnTo>
                  <a:pt x="3627" y="1829"/>
                </a:lnTo>
                <a:lnTo>
                  <a:pt x="3625" y="1830"/>
                </a:lnTo>
                <a:lnTo>
                  <a:pt x="3623" y="1832"/>
                </a:lnTo>
                <a:lnTo>
                  <a:pt x="3623" y="1837"/>
                </a:lnTo>
                <a:lnTo>
                  <a:pt x="3625" y="1844"/>
                </a:lnTo>
                <a:lnTo>
                  <a:pt x="3628" y="1851"/>
                </a:lnTo>
                <a:lnTo>
                  <a:pt x="3630" y="1856"/>
                </a:lnTo>
                <a:lnTo>
                  <a:pt x="3630" y="1859"/>
                </a:lnTo>
                <a:lnTo>
                  <a:pt x="3628" y="1861"/>
                </a:lnTo>
                <a:lnTo>
                  <a:pt x="3627" y="1863"/>
                </a:lnTo>
                <a:lnTo>
                  <a:pt x="3623" y="1863"/>
                </a:lnTo>
                <a:lnTo>
                  <a:pt x="3616" y="1864"/>
                </a:lnTo>
                <a:lnTo>
                  <a:pt x="3611" y="1864"/>
                </a:lnTo>
                <a:lnTo>
                  <a:pt x="3610" y="1861"/>
                </a:lnTo>
                <a:lnTo>
                  <a:pt x="3610" y="1856"/>
                </a:lnTo>
                <a:lnTo>
                  <a:pt x="3610" y="1846"/>
                </a:lnTo>
                <a:lnTo>
                  <a:pt x="3608" y="1842"/>
                </a:lnTo>
                <a:lnTo>
                  <a:pt x="3603" y="1842"/>
                </a:lnTo>
                <a:lnTo>
                  <a:pt x="3599" y="1842"/>
                </a:lnTo>
                <a:lnTo>
                  <a:pt x="3596" y="1844"/>
                </a:lnTo>
                <a:lnTo>
                  <a:pt x="3589" y="1854"/>
                </a:lnTo>
                <a:lnTo>
                  <a:pt x="3584" y="1864"/>
                </a:lnTo>
                <a:lnTo>
                  <a:pt x="3582" y="1870"/>
                </a:lnTo>
                <a:lnTo>
                  <a:pt x="3589" y="1870"/>
                </a:lnTo>
                <a:lnTo>
                  <a:pt x="3589" y="1873"/>
                </a:lnTo>
                <a:lnTo>
                  <a:pt x="3589" y="1876"/>
                </a:lnTo>
                <a:lnTo>
                  <a:pt x="3586" y="1880"/>
                </a:lnTo>
                <a:lnTo>
                  <a:pt x="3581" y="1883"/>
                </a:lnTo>
                <a:lnTo>
                  <a:pt x="3576" y="1883"/>
                </a:lnTo>
                <a:lnTo>
                  <a:pt x="3576" y="1890"/>
                </a:lnTo>
                <a:lnTo>
                  <a:pt x="3576" y="1902"/>
                </a:lnTo>
                <a:lnTo>
                  <a:pt x="3574" y="1902"/>
                </a:lnTo>
                <a:lnTo>
                  <a:pt x="3570" y="1902"/>
                </a:lnTo>
                <a:lnTo>
                  <a:pt x="3565" y="1897"/>
                </a:lnTo>
                <a:lnTo>
                  <a:pt x="3560" y="1897"/>
                </a:lnTo>
                <a:lnTo>
                  <a:pt x="3555" y="1897"/>
                </a:lnTo>
                <a:lnTo>
                  <a:pt x="3555" y="1914"/>
                </a:lnTo>
                <a:lnTo>
                  <a:pt x="3557" y="1921"/>
                </a:lnTo>
                <a:lnTo>
                  <a:pt x="3558" y="1922"/>
                </a:lnTo>
                <a:lnTo>
                  <a:pt x="3562" y="1924"/>
                </a:lnTo>
                <a:lnTo>
                  <a:pt x="3560" y="1927"/>
                </a:lnTo>
                <a:lnTo>
                  <a:pt x="3557" y="1929"/>
                </a:lnTo>
                <a:lnTo>
                  <a:pt x="3555" y="1929"/>
                </a:lnTo>
                <a:lnTo>
                  <a:pt x="3553" y="1929"/>
                </a:lnTo>
                <a:lnTo>
                  <a:pt x="3547" y="1926"/>
                </a:lnTo>
                <a:lnTo>
                  <a:pt x="3541" y="1924"/>
                </a:lnTo>
                <a:lnTo>
                  <a:pt x="3535" y="1924"/>
                </a:lnTo>
                <a:lnTo>
                  <a:pt x="3530" y="1927"/>
                </a:lnTo>
                <a:lnTo>
                  <a:pt x="3526" y="1929"/>
                </a:lnTo>
                <a:lnTo>
                  <a:pt x="3521" y="1931"/>
                </a:lnTo>
                <a:lnTo>
                  <a:pt x="3514" y="1931"/>
                </a:lnTo>
                <a:lnTo>
                  <a:pt x="3514" y="1938"/>
                </a:lnTo>
                <a:lnTo>
                  <a:pt x="3516" y="1943"/>
                </a:lnTo>
                <a:lnTo>
                  <a:pt x="3521" y="1945"/>
                </a:lnTo>
                <a:lnTo>
                  <a:pt x="3526" y="1946"/>
                </a:lnTo>
                <a:lnTo>
                  <a:pt x="3538" y="1948"/>
                </a:lnTo>
                <a:lnTo>
                  <a:pt x="3543" y="1950"/>
                </a:lnTo>
                <a:lnTo>
                  <a:pt x="3548" y="1951"/>
                </a:lnTo>
                <a:lnTo>
                  <a:pt x="3557" y="1946"/>
                </a:lnTo>
                <a:lnTo>
                  <a:pt x="3562" y="1945"/>
                </a:lnTo>
                <a:lnTo>
                  <a:pt x="3569" y="1945"/>
                </a:lnTo>
                <a:lnTo>
                  <a:pt x="3574" y="1945"/>
                </a:lnTo>
                <a:lnTo>
                  <a:pt x="3576" y="1941"/>
                </a:lnTo>
                <a:lnTo>
                  <a:pt x="3576" y="1938"/>
                </a:lnTo>
                <a:lnTo>
                  <a:pt x="3576" y="1931"/>
                </a:lnTo>
                <a:lnTo>
                  <a:pt x="3576" y="1921"/>
                </a:lnTo>
                <a:lnTo>
                  <a:pt x="3574" y="1916"/>
                </a:lnTo>
                <a:lnTo>
                  <a:pt x="3576" y="1910"/>
                </a:lnTo>
                <a:lnTo>
                  <a:pt x="3579" y="1910"/>
                </a:lnTo>
                <a:lnTo>
                  <a:pt x="3582" y="1912"/>
                </a:lnTo>
                <a:lnTo>
                  <a:pt x="3589" y="1914"/>
                </a:lnTo>
                <a:lnTo>
                  <a:pt x="3593" y="1916"/>
                </a:lnTo>
                <a:lnTo>
                  <a:pt x="3594" y="1914"/>
                </a:lnTo>
                <a:lnTo>
                  <a:pt x="3596" y="1910"/>
                </a:lnTo>
                <a:lnTo>
                  <a:pt x="3599" y="1909"/>
                </a:lnTo>
                <a:lnTo>
                  <a:pt x="3603" y="1907"/>
                </a:lnTo>
                <a:lnTo>
                  <a:pt x="3606" y="1905"/>
                </a:lnTo>
                <a:lnTo>
                  <a:pt x="3610" y="1904"/>
                </a:lnTo>
                <a:lnTo>
                  <a:pt x="3610" y="1900"/>
                </a:lnTo>
                <a:lnTo>
                  <a:pt x="3610" y="1897"/>
                </a:lnTo>
                <a:lnTo>
                  <a:pt x="3613" y="1897"/>
                </a:lnTo>
                <a:lnTo>
                  <a:pt x="3616" y="1897"/>
                </a:lnTo>
                <a:lnTo>
                  <a:pt x="3620" y="1897"/>
                </a:lnTo>
                <a:lnTo>
                  <a:pt x="3623" y="1897"/>
                </a:lnTo>
                <a:lnTo>
                  <a:pt x="3623" y="1890"/>
                </a:lnTo>
                <a:lnTo>
                  <a:pt x="3634" y="1888"/>
                </a:lnTo>
                <a:lnTo>
                  <a:pt x="3642" y="1890"/>
                </a:lnTo>
                <a:lnTo>
                  <a:pt x="3652" y="1890"/>
                </a:lnTo>
                <a:lnTo>
                  <a:pt x="3664" y="1890"/>
                </a:lnTo>
                <a:lnTo>
                  <a:pt x="3664" y="1895"/>
                </a:lnTo>
                <a:lnTo>
                  <a:pt x="3662" y="1898"/>
                </a:lnTo>
                <a:lnTo>
                  <a:pt x="3659" y="1900"/>
                </a:lnTo>
                <a:lnTo>
                  <a:pt x="3656" y="1902"/>
                </a:lnTo>
                <a:lnTo>
                  <a:pt x="3647" y="1904"/>
                </a:lnTo>
                <a:lnTo>
                  <a:pt x="3637" y="1904"/>
                </a:lnTo>
                <a:lnTo>
                  <a:pt x="3627" y="1904"/>
                </a:lnTo>
                <a:lnTo>
                  <a:pt x="3618" y="1905"/>
                </a:lnTo>
                <a:lnTo>
                  <a:pt x="3615" y="1907"/>
                </a:lnTo>
                <a:lnTo>
                  <a:pt x="3611" y="1909"/>
                </a:lnTo>
                <a:lnTo>
                  <a:pt x="3610" y="1912"/>
                </a:lnTo>
                <a:lnTo>
                  <a:pt x="3610" y="1917"/>
                </a:lnTo>
                <a:lnTo>
                  <a:pt x="3610" y="1921"/>
                </a:lnTo>
                <a:lnTo>
                  <a:pt x="3611" y="1922"/>
                </a:lnTo>
                <a:lnTo>
                  <a:pt x="3616" y="1924"/>
                </a:lnTo>
                <a:lnTo>
                  <a:pt x="3630" y="1924"/>
                </a:lnTo>
                <a:lnTo>
                  <a:pt x="3637" y="1924"/>
                </a:lnTo>
                <a:lnTo>
                  <a:pt x="3640" y="1922"/>
                </a:lnTo>
                <a:lnTo>
                  <a:pt x="3645" y="1919"/>
                </a:lnTo>
                <a:lnTo>
                  <a:pt x="3651" y="1917"/>
                </a:lnTo>
                <a:lnTo>
                  <a:pt x="3657" y="1917"/>
                </a:lnTo>
                <a:lnTo>
                  <a:pt x="3664" y="1917"/>
                </a:lnTo>
                <a:lnTo>
                  <a:pt x="3669" y="1916"/>
                </a:lnTo>
                <a:lnTo>
                  <a:pt x="3671" y="1910"/>
                </a:lnTo>
                <a:lnTo>
                  <a:pt x="3673" y="1907"/>
                </a:lnTo>
                <a:lnTo>
                  <a:pt x="3676" y="1907"/>
                </a:lnTo>
                <a:lnTo>
                  <a:pt x="3680" y="1909"/>
                </a:lnTo>
                <a:lnTo>
                  <a:pt x="3685" y="1910"/>
                </a:lnTo>
                <a:lnTo>
                  <a:pt x="3685" y="1916"/>
                </a:lnTo>
                <a:lnTo>
                  <a:pt x="3683" y="1921"/>
                </a:lnTo>
                <a:lnTo>
                  <a:pt x="3681" y="1926"/>
                </a:lnTo>
                <a:lnTo>
                  <a:pt x="3678" y="1927"/>
                </a:lnTo>
                <a:lnTo>
                  <a:pt x="3671" y="1933"/>
                </a:lnTo>
                <a:lnTo>
                  <a:pt x="3664" y="1938"/>
                </a:lnTo>
                <a:lnTo>
                  <a:pt x="3664" y="1933"/>
                </a:lnTo>
                <a:lnTo>
                  <a:pt x="3661" y="1931"/>
                </a:lnTo>
                <a:lnTo>
                  <a:pt x="3656" y="1931"/>
                </a:lnTo>
                <a:lnTo>
                  <a:pt x="3651" y="1931"/>
                </a:lnTo>
                <a:lnTo>
                  <a:pt x="3640" y="1931"/>
                </a:lnTo>
                <a:lnTo>
                  <a:pt x="3634" y="1931"/>
                </a:lnTo>
                <a:lnTo>
                  <a:pt x="3630" y="1931"/>
                </a:lnTo>
                <a:lnTo>
                  <a:pt x="3627" y="1933"/>
                </a:lnTo>
                <a:lnTo>
                  <a:pt x="3623" y="1934"/>
                </a:lnTo>
                <a:lnTo>
                  <a:pt x="3620" y="1938"/>
                </a:lnTo>
                <a:lnTo>
                  <a:pt x="3616" y="1938"/>
                </a:lnTo>
                <a:lnTo>
                  <a:pt x="3615" y="1943"/>
                </a:lnTo>
                <a:lnTo>
                  <a:pt x="3613" y="1945"/>
                </a:lnTo>
                <a:lnTo>
                  <a:pt x="3610" y="1945"/>
                </a:lnTo>
                <a:lnTo>
                  <a:pt x="3596" y="1948"/>
                </a:lnTo>
                <a:lnTo>
                  <a:pt x="3582" y="1953"/>
                </a:lnTo>
                <a:lnTo>
                  <a:pt x="3555" y="1962"/>
                </a:lnTo>
                <a:lnTo>
                  <a:pt x="3541" y="1965"/>
                </a:lnTo>
                <a:lnTo>
                  <a:pt x="3526" y="1968"/>
                </a:lnTo>
                <a:lnTo>
                  <a:pt x="3511" y="1972"/>
                </a:lnTo>
                <a:lnTo>
                  <a:pt x="3494" y="1972"/>
                </a:lnTo>
                <a:lnTo>
                  <a:pt x="3490" y="1989"/>
                </a:lnTo>
                <a:lnTo>
                  <a:pt x="3489" y="1996"/>
                </a:lnTo>
                <a:lnTo>
                  <a:pt x="3489" y="2003"/>
                </a:lnTo>
                <a:lnTo>
                  <a:pt x="3490" y="2008"/>
                </a:lnTo>
                <a:lnTo>
                  <a:pt x="3495" y="2011"/>
                </a:lnTo>
                <a:lnTo>
                  <a:pt x="3502" y="2013"/>
                </a:lnTo>
                <a:lnTo>
                  <a:pt x="3514" y="2013"/>
                </a:lnTo>
                <a:lnTo>
                  <a:pt x="3521" y="2013"/>
                </a:lnTo>
                <a:lnTo>
                  <a:pt x="3521" y="2020"/>
                </a:lnTo>
                <a:lnTo>
                  <a:pt x="3514" y="2020"/>
                </a:lnTo>
                <a:lnTo>
                  <a:pt x="3509" y="2021"/>
                </a:lnTo>
                <a:lnTo>
                  <a:pt x="3504" y="2025"/>
                </a:lnTo>
                <a:lnTo>
                  <a:pt x="3499" y="2032"/>
                </a:lnTo>
                <a:lnTo>
                  <a:pt x="3494" y="2040"/>
                </a:lnTo>
                <a:lnTo>
                  <a:pt x="3490" y="2044"/>
                </a:lnTo>
                <a:lnTo>
                  <a:pt x="3487" y="2047"/>
                </a:lnTo>
                <a:lnTo>
                  <a:pt x="3483" y="2047"/>
                </a:lnTo>
                <a:lnTo>
                  <a:pt x="3482" y="2049"/>
                </a:lnTo>
                <a:lnTo>
                  <a:pt x="3480" y="2054"/>
                </a:lnTo>
                <a:lnTo>
                  <a:pt x="3483" y="2061"/>
                </a:lnTo>
                <a:lnTo>
                  <a:pt x="3489" y="2066"/>
                </a:lnTo>
                <a:lnTo>
                  <a:pt x="3495" y="2067"/>
                </a:lnTo>
                <a:lnTo>
                  <a:pt x="3502" y="2067"/>
                </a:lnTo>
                <a:lnTo>
                  <a:pt x="3521" y="2064"/>
                </a:lnTo>
                <a:lnTo>
                  <a:pt x="3535" y="2061"/>
                </a:lnTo>
                <a:lnTo>
                  <a:pt x="3536" y="2057"/>
                </a:lnTo>
                <a:lnTo>
                  <a:pt x="3538" y="2056"/>
                </a:lnTo>
                <a:lnTo>
                  <a:pt x="3545" y="2054"/>
                </a:lnTo>
                <a:lnTo>
                  <a:pt x="3548" y="2054"/>
                </a:lnTo>
                <a:lnTo>
                  <a:pt x="3560" y="2042"/>
                </a:lnTo>
                <a:lnTo>
                  <a:pt x="3570" y="2030"/>
                </a:lnTo>
                <a:lnTo>
                  <a:pt x="3572" y="2028"/>
                </a:lnTo>
                <a:lnTo>
                  <a:pt x="3576" y="2026"/>
                </a:lnTo>
                <a:lnTo>
                  <a:pt x="3576" y="2023"/>
                </a:lnTo>
                <a:lnTo>
                  <a:pt x="3576" y="2020"/>
                </a:lnTo>
                <a:lnTo>
                  <a:pt x="3579" y="2018"/>
                </a:lnTo>
                <a:lnTo>
                  <a:pt x="3582" y="2016"/>
                </a:lnTo>
                <a:lnTo>
                  <a:pt x="3589" y="2013"/>
                </a:lnTo>
                <a:lnTo>
                  <a:pt x="3591" y="2011"/>
                </a:lnTo>
                <a:lnTo>
                  <a:pt x="3591" y="2009"/>
                </a:lnTo>
                <a:lnTo>
                  <a:pt x="3593" y="2008"/>
                </a:lnTo>
                <a:lnTo>
                  <a:pt x="3596" y="2006"/>
                </a:lnTo>
                <a:lnTo>
                  <a:pt x="3601" y="2006"/>
                </a:lnTo>
                <a:lnTo>
                  <a:pt x="3606" y="2006"/>
                </a:lnTo>
                <a:lnTo>
                  <a:pt x="3611" y="2006"/>
                </a:lnTo>
                <a:lnTo>
                  <a:pt x="3616" y="2006"/>
                </a:lnTo>
                <a:lnTo>
                  <a:pt x="3625" y="2006"/>
                </a:lnTo>
                <a:lnTo>
                  <a:pt x="3632" y="2008"/>
                </a:lnTo>
                <a:lnTo>
                  <a:pt x="3639" y="2009"/>
                </a:lnTo>
                <a:lnTo>
                  <a:pt x="3642" y="2015"/>
                </a:lnTo>
                <a:lnTo>
                  <a:pt x="3651" y="2023"/>
                </a:lnTo>
                <a:lnTo>
                  <a:pt x="3657" y="2033"/>
                </a:lnTo>
                <a:lnTo>
                  <a:pt x="3649" y="2033"/>
                </a:lnTo>
                <a:lnTo>
                  <a:pt x="3644" y="2032"/>
                </a:lnTo>
                <a:lnTo>
                  <a:pt x="3640" y="2028"/>
                </a:lnTo>
                <a:lnTo>
                  <a:pt x="3637" y="2023"/>
                </a:lnTo>
                <a:lnTo>
                  <a:pt x="3634" y="2018"/>
                </a:lnTo>
                <a:lnTo>
                  <a:pt x="3630" y="2015"/>
                </a:lnTo>
                <a:lnTo>
                  <a:pt x="3623" y="2013"/>
                </a:lnTo>
                <a:lnTo>
                  <a:pt x="3616" y="2013"/>
                </a:lnTo>
                <a:lnTo>
                  <a:pt x="3611" y="2013"/>
                </a:lnTo>
                <a:lnTo>
                  <a:pt x="3608" y="2015"/>
                </a:lnTo>
                <a:lnTo>
                  <a:pt x="3605" y="2016"/>
                </a:lnTo>
                <a:lnTo>
                  <a:pt x="3603" y="2020"/>
                </a:lnTo>
                <a:lnTo>
                  <a:pt x="3603" y="2026"/>
                </a:lnTo>
                <a:lnTo>
                  <a:pt x="3601" y="2030"/>
                </a:lnTo>
                <a:lnTo>
                  <a:pt x="3599" y="2032"/>
                </a:lnTo>
                <a:lnTo>
                  <a:pt x="3598" y="2030"/>
                </a:lnTo>
                <a:lnTo>
                  <a:pt x="3596" y="2026"/>
                </a:lnTo>
                <a:lnTo>
                  <a:pt x="3591" y="2026"/>
                </a:lnTo>
                <a:lnTo>
                  <a:pt x="3586" y="2028"/>
                </a:lnTo>
                <a:lnTo>
                  <a:pt x="3577" y="2033"/>
                </a:lnTo>
                <a:lnTo>
                  <a:pt x="3576" y="2035"/>
                </a:lnTo>
                <a:lnTo>
                  <a:pt x="3572" y="2040"/>
                </a:lnTo>
                <a:lnTo>
                  <a:pt x="3570" y="2047"/>
                </a:lnTo>
                <a:lnTo>
                  <a:pt x="3567" y="2052"/>
                </a:lnTo>
                <a:lnTo>
                  <a:pt x="3564" y="2057"/>
                </a:lnTo>
                <a:lnTo>
                  <a:pt x="3562" y="2061"/>
                </a:lnTo>
                <a:lnTo>
                  <a:pt x="3562" y="2069"/>
                </a:lnTo>
                <a:lnTo>
                  <a:pt x="3564" y="2076"/>
                </a:lnTo>
                <a:lnTo>
                  <a:pt x="3567" y="2081"/>
                </a:lnTo>
                <a:lnTo>
                  <a:pt x="3576" y="2081"/>
                </a:lnTo>
                <a:lnTo>
                  <a:pt x="3576" y="2088"/>
                </a:lnTo>
                <a:lnTo>
                  <a:pt x="3576" y="2091"/>
                </a:lnTo>
                <a:lnTo>
                  <a:pt x="3574" y="2095"/>
                </a:lnTo>
                <a:lnTo>
                  <a:pt x="3570" y="2097"/>
                </a:lnTo>
                <a:lnTo>
                  <a:pt x="3565" y="2102"/>
                </a:lnTo>
                <a:lnTo>
                  <a:pt x="3562" y="2105"/>
                </a:lnTo>
                <a:lnTo>
                  <a:pt x="3562" y="2108"/>
                </a:lnTo>
                <a:lnTo>
                  <a:pt x="3564" y="2112"/>
                </a:lnTo>
                <a:lnTo>
                  <a:pt x="3567" y="2114"/>
                </a:lnTo>
                <a:lnTo>
                  <a:pt x="3576" y="2115"/>
                </a:lnTo>
                <a:lnTo>
                  <a:pt x="3577" y="2119"/>
                </a:lnTo>
                <a:lnTo>
                  <a:pt x="3581" y="2120"/>
                </a:lnTo>
                <a:lnTo>
                  <a:pt x="3589" y="2122"/>
                </a:lnTo>
                <a:lnTo>
                  <a:pt x="3606" y="2122"/>
                </a:lnTo>
                <a:lnTo>
                  <a:pt x="3613" y="2120"/>
                </a:lnTo>
                <a:lnTo>
                  <a:pt x="3615" y="2119"/>
                </a:lnTo>
                <a:lnTo>
                  <a:pt x="3616" y="2115"/>
                </a:lnTo>
                <a:lnTo>
                  <a:pt x="3620" y="2115"/>
                </a:lnTo>
                <a:lnTo>
                  <a:pt x="3623" y="2115"/>
                </a:lnTo>
                <a:lnTo>
                  <a:pt x="3627" y="2115"/>
                </a:lnTo>
                <a:lnTo>
                  <a:pt x="3630" y="2115"/>
                </a:lnTo>
                <a:lnTo>
                  <a:pt x="3630" y="2112"/>
                </a:lnTo>
                <a:lnTo>
                  <a:pt x="3630" y="2108"/>
                </a:lnTo>
                <a:lnTo>
                  <a:pt x="3637" y="2108"/>
                </a:lnTo>
                <a:lnTo>
                  <a:pt x="3640" y="2108"/>
                </a:lnTo>
                <a:lnTo>
                  <a:pt x="3644" y="2108"/>
                </a:lnTo>
                <a:lnTo>
                  <a:pt x="3645" y="2105"/>
                </a:lnTo>
                <a:lnTo>
                  <a:pt x="3651" y="2098"/>
                </a:lnTo>
                <a:lnTo>
                  <a:pt x="3654" y="2097"/>
                </a:lnTo>
                <a:lnTo>
                  <a:pt x="3659" y="2095"/>
                </a:lnTo>
                <a:lnTo>
                  <a:pt x="3664" y="2093"/>
                </a:lnTo>
                <a:lnTo>
                  <a:pt x="3671" y="2095"/>
                </a:lnTo>
                <a:lnTo>
                  <a:pt x="3669" y="2103"/>
                </a:lnTo>
                <a:lnTo>
                  <a:pt x="3666" y="2110"/>
                </a:lnTo>
                <a:lnTo>
                  <a:pt x="3662" y="2115"/>
                </a:lnTo>
                <a:lnTo>
                  <a:pt x="3657" y="2119"/>
                </a:lnTo>
                <a:lnTo>
                  <a:pt x="3652" y="2122"/>
                </a:lnTo>
                <a:lnTo>
                  <a:pt x="3645" y="2126"/>
                </a:lnTo>
                <a:lnTo>
                  <a:pt x="3630" y="2129"/>
                </a:lnTo>
                <a:lnTo>
                  <a:pt x="3630" y="2156"/>
                </a:lnTo>
                <a:lnTo>
                  <a:pt x="3630" y="2160"/>
                </a:lnTo>
                <a:lnTo>
                  <a:pt x="3632" y="2161"/>
                </a:lnTo>
                <a:lnTo>
                  <a:pt x="3637" y="2163"/>
                </a:lnTo>
                <a:lnTo>
                  <a:pt x="3637" y="2166"/>
                </a:lnTo>
                <a:lnTo>
                  <a:pt x="3637" y="2170"/>
                </a:lnTo>
                <a:lnTo>
                  <a:pt x="3637" y="2175"/>
                </a:lnTo>
                <a:lnTo>
                  <a:pt x="3637" y="2177"/>
                </a:lnTo>
                <a:lnTo>
                  <a:pt x="3634" y="2178"/>
                </a:lnTo>
                <a:lnTo>
                  <a:pt x="3630" y="2177"/>
                </a:lnTo>
                <a:lnTo>
                  <a:pt x="3627" y="2168"/>
                </a:lnTo>
                <a:lnTo>
                  <a:pt x="3622" y="2160"/>
                </a:lnTo>
                <a:lnTo>
                  <a:pt x="3620" y="2156"/>
                </a:lnTo>
                <a:lnTo>
                  <a:pt x="3616" y="2156"/>
                </a:lnTo>
                <a:lnTo>
                  <a:pt x="3615" y="2149"/>
                </a:lnTo>
                <a:lnTo>
                  <a:pt x="3613" y="2143"/>
                </a:lnTo>
                <a:lnTo>
                  <a:pt x="3610" y="2137"/>
                </a:lnTo>
                <a:lnTo>
                  <a:pt x="3610" y="2129"/>
                </a:lnTo>
                <a:lnTo>
                  <a:pt x="3601" y="2127"/>
                </a:lnTo>
                <a:lnTo>
                  <a:pt x="3594" y="2129"/>
                </a:lnTo>
                <a:lnTo>
                  <a:pt x="3582" y="2132"/>
                </a:lnTo>
                <a:lnTo>
                  <a:pt x="3577" y="2134"/>
                </a:lnTo>
                <a:lnTo>
                  <a:pt x="3574" y="2132"/>
                </a:lnTo>
                <a:lnTo>
                  <a:pt x="3570" y="2129"/>
                </a:lnTo>
                <a:lnTo>
                  <a:pt x="3569" y="2122"/>
                </a:lnTo>
                <a:lnTo>
                  <a:pt x="3562" y="2122"/>
                </a:lnTo>
                <a:lnTo>
                  <a:pt x="3558" y="2119"/>
                </a:lnTo>
                <a:lnTo>
                  <a:pt x="3555" y="2115"/>
                </a:lnTo>
                <a:lnTo>
                  <a:pt x="3555" y="2108"/>
                </a:lnTo>
                <a:lnTo>
                  <a:pt x="3555" y="2102"/>
                </a:lnTo>
                <a:lnTo>
                  <a:pt x="3552" y="2098"/>
                </a:lnTo>
                <a:lnTo>
                  <a:pt x="3550" y="2093"/>
                </a:lnTo>
                <a:lnTo>
                  <a:pt x="3548" y="2088"/>
                </a:lnTo>
                <a:lnTo>
                  <a:pt x="3540" y="2088"/>
                </a:lnTo>
                <a:lnTo>
                  <a:pt x="3538" y="2088"/>
                </a:lnTo>
                <a:lnTo>
                  <a:pt x="3531" y="2091"/>
                </a:lnTo>
                <a:lnTo>
                  <a:pt x="3523" y="2093"/>
                </a:lnTo>
                <a:lnTo>
                  <a:pt x="3514" y="2097"/>
                </a:lnTo>
                <a:lnTo>
                  <a:pt x="3506" y="2100"/>
                </a:lnTo>
                <a:lnTo>
                  <a:pt x="3502" y="2102"/>
                </a:lnTo>
                <a:lnTo>
                  <a:pt x="3495" y="2108"/>
                </a:lnTo>
                <a:lnTo>
                  <a:pt x="3490" y="2115"/>
                </a:lnTo>
                <a:lnTo>
                  <a:pt x="3489" y="2119"/>
                </a:lnTo>
                <a:lnTo>
                  <a:pt x="3482" y="2124"/>
                </a:lnTo>
                <a:lnTo>
                  <a:pt x="3473" y="2129"/>
                </a:lnTo>
                <a:lnTo>
                  <a:pt x="3473" y="2136"/>
                </a:lnTo>
                <a:lnTo>
                  <a:pt x="3477" y="2143"/>
                </a:lnTo>
                <a:lnTo>
                  <a:pt x="3480" y="2148"/>
                </a:lnTo>
                <a:lnTo>
                  <a:pt x="3480" y="2156"/>
                </a:lnTo>
                <a:lnTo>
                  <a:pt x="3453" y="2156"/>
                </a:lnTo>
                <a:lnTo>
                  <a:pt x="3453" y="2163"/>
                </a:lnTo>
                <a:lnTo>
                  <a:pt x="3456" y="2170"/>
                </a:lnTo>
                <a:lnTo>
                  <a:pt x="3460" y="2175"/>
                </a:lnTo>
                <a:lnTo>
                  <a:pt x="3460" y="2183"/>
                </a:lnTo>
                <a:lnTo>
                  <a:pt x="3456" y="2185"/>
                </a:lnTo>
                <a:lnTo>
                  <a:pt x="3453" y="2187"/>
                </a:lnTo>
                <a:lnTo>
                  <a:pt x="3451" y="2195"/>
                </a:lnTo>
                <a:lnTo>
                  <a:pt x="3449" y="2199"/>
                </a:lnTo>
                <a:lnTo>
                  <a:pt x="3448" y="2202"/>
                </a:lnTo>
                <a:lnTo>
                  <a:pt x="3444" y="2204"/>
                </a:lnTo>
                <a:lnTo>
                  <a:pt x="3439" y="2204"/>
                </a:lnTo>
                <a:lnTo>
                  <a:pt x="3437" y="2209"/>
                </a:lnTo>
                <a:lnTo>
                  <a:pt x="3436" y="2211"/>
                </a:lnTo>
                <a:lnTo>
                  <a:pt x="3431" y="2216"/>
                </a:lnTo>
                <a:lnTo>
                  <a:pt x="3427" y="2218"/>
                </a:lnTo>
                <a:lnTo>
                  <a:pt x="3425" y="2221"/>
                </a:lnTo>
                <a:lnTo>
                  <a:pt x="3424" y="2226"/>
                </a:lnTo>
                <a:lnTo>
                  <a:pt x="3425" y="2231"/>
                </a:lnTo>
                <a:lnTo>
                  <a:pt x="3427" y="2235"/>
                </a:lnTo>
                <a:lnTo>
                  <a:pt x="3431" y="2238"/>
                </a:lnTo>
                <a:lnTo>
                  <a:pt x="3437" y="2240"/>
                </a:lnTo>
                <a:lnTo>
                  <a:pt x="3446" y="2240"/>
                </a:lnTo>
                <a:lnTo>
                  <a:pt x="3453" y="2240"/>
                </a:lnTo>
                <a:lnTo>
                  <a:pt x="3460" y="2238"/>
                </a:lnTo>
                <a:lnTo>
                  <a:pt x="3465" y="2235"/>
                </a:lnTo>
                <a:lnTo>
                  <a:pt x="3466" y="2231"/>
                </a:lnTo>
                <a:lnTo>
                  <a:pt x="3472" y="2235"/>
                </a:lnTo>
                <a:lnTo>
                  <a:pt x="3477" y="2238"/>
                </a:lnTo>
                <a:lnTo>
                  <a:pt x="3480" y="2243"/>
                </a:lnTo>
                <a:lnTo>
                  <a:pt x="3487" y="2245"/>
                </a:lnTo>
                <a:lnTo>
                  <a:pt x="3490" y="2243"/>
                </a:lnTo>
                <a:lnTo>
                  <a:pt x="3494" y="2241"/>
                </a:lnTo>
                <a:lnTo>
                  <a:pt x="3495" y="2240"/>
                </a:lnTo>
                <a:lnTo>
                  <a:pt x="3501" y="2238"/>
                </a:lnTo>
                <a:lnTo>
                  <a:pt x="3506" y="2238"/>
                </a:lnTo>
                <a:lnTo>
                  <a:pt x="3509" y="2236"/>
                </a:lnTo>
                <a:lnTo>
                  <a:pt x="3512" y="2235"/>
                </a:lnTo>
                <a:lnTo>
                  <a:pt x="3514" y="2231"/>
                </a:lnTo>
                <a:lnTo>
                  <a:pt x="3519" y="2235"/>
                </a:lnTo>
                <a:lnTo>
                  <a:pt x="3523" y="2236"/>
                </a:lnTo>
                <a:lnTo>
                  <a:pt x="3531" y="2238"/>
                </a:lnTo>
                <a:lnTo>
                  <a:pt x="3535" y="2238"/>
                </a:lnTo>
                <a:lnTo>
                  <a:pt x="3535" y="2241"/>
                </a:lnTo>
                <a:lnTo>
                  <a:pt x="3536" y="2243"/>
                </a:lnTo>
                <a:lnTo>
                  <a:pt x="3552" y="2245"/>
                </a:lnTo>
                <a:lnTo>
                  <a:pt x="3558" y="2247"/>
                </a:lnTo>
                <a:lnTo>
                  <a:pt x="3569" y="2245"/>
                </a:lnTo>
                <a:lnTo>
                  <a:pt x="3570" y="2250"/>
                </a:lnTo>
                <a:lnTo>
                  <a:pt x="3574" y="2252"/>
                </a:lnTo>
                <a:lnTo>
                  <a:pt x="3582" y="2255"/>
                </a:lnTo>
                <a:lnTo>
                  <a:pt x="3591" y="2259"/>
                </a:lnTo>
                <a:lnTo>
                  <a:pt x="3594" y="2260"/>
                </a:lnTo>
                <a:lnTo>
                  <a:pt x="3596" y="2265"/>
                </a:lnTo>
                <a:lnTo>
                  <a:pt x="3601" y="2270"/>
                </a:lnTo>
                <a:lnTo>
                  <a:pt x="3606" y="2276"/>
                </a:lnTo>
                <a:lnTo>
                  <a:pt x="3608" y="2284"/>
                </a:lnTo>
                <a:lnTo>
                  <a:pt x="3610" y="2293"/>
                </a:lnTo>
                <a:lnTo>
                  <a:pt x="3605" y="2293"/>
                </a:lnTo>
                <a:lnTo>
                  <a:pt x="3601" y="2289"/>
                </a:lnTo>
                <a:lnTo>
                  <a:pt x="3599" y="2286"/>
                </a:lnTo>
                <a:lnTo>
                  <a:pt x="3598" y="2281"/>
                </a:lnTo>
                <a:lnTo>
                  <a:pt x="3596" y="2277"/>
                </a:lnTo>
                <a:lnTo>
                  <a:pt x="3593" y="2274"/>
                </a:lnTo>
                <a:lnTo>
                  <a:pt x="3589" y="2272"/>
                </a:lnTo>
                <a:lnTo>
                  <a:pt x="3582" y="2272"/>
                </a:lnTo>
                <a:lnTo>
                  <a:pt x="3582" y="2267"/>
                </a:lnTo>
                <a:lnTo>
                  <a:pt x="3581" y="2264"/>
                </a:lnTo>
                <a:lnTo>
                  <a:pt x="3577" y="2262"/>
                </a:lnTo>
                <a:lnTo>
                  <a:pt x="3574" y="2260"/>
                </a:lnTo>
                <a:lnTo>
                  <a:pt x="3565" y="2259"/>
                </a:lnTo>
                <a:lnTo>
                  <a:pt x="3564" y="2255"/>
                </a:lnTo>
                <a:lnTo>
                  <a:pt x="3562" y="2252"/>
                </a:lnTo>
                <a:lnTo>
                  <a:pt x="3557" y="2252"/>
                </a:lnTo>
                <a:lnTo>
                  <a:pt x="3552" y="2252"/>
                </a:lnTo>
                <a:lnTo>
                  <a:pt x="3540" y="2252"/>
                </a:lnTo>
                <a:lnTo>
                  <a:pt x="3536" y="2252"/>
                </a:lnTo>
                <a:lnTo>
                  <a:pt x="3528" y="2250"/>
                </a:lnTo>
                <a:lnTo>
                  <a:pt x="3519" y="2248"/>
                </a:lnTo>
                <a:lnTo>
                  <a:pt x="3512" y="2247"/>
                </a:lnTo>
                <a:lnTo>
                  <a:pt x="3504" y="2250"/>
                </a:lnTo>
                <a:lnTo>
                  <a:pt x="3501" y="2250"/>
                </a:lnTo>
                <a:lnTo>
                  <a:pt x="3485" y="2252"/>
                </a:lnTo>
                <a:lnTo>
                  <a:pt x="3466" y="2252"/>
                </a:lnTo>
                <a:lnTo>
                  <a:pt x="3461" y="2252"/>
                </a:lnTo>
                <a:lnTo>
                  <a:pt x="3456" y="2252"/>
                </a:lnTo>
                <a:lnTo>
                  <a:pt x="3451" y="2257"/>
                </a:lnTo>
                <a:lnTo>
                  <a:pt x="3443" y="2260"/>
                </a:lnTo>
                <a:lnTo>
                  <a:pt x="3439" y="2260"/>
                </a:lnTo>
                <a:lnTo>
                  <a:pt x="3432" y="2259"/>
                </a:lnTo>
                <a:lnTo>
                  <a:pt x="3424" y="2264"/>
                </a:lnTo>
                <a:lnTo>
                  <a:pt x="3419" y="2265"/>
                </a:lnTo>
                <a:lnTo>
                  <a:pt x="3412" y="2265"/>
                </a:lnTo>
                <a:lnTo>
                  <a:pt x="3407" y="2267"/>
                </a:lnTo>
                <a:lnTo>
                  <a:pt x="3403" y="2269"/>
                </a:lnTo>
                <a:lnTo>
                  <a:pt x="3398" y="2276"/>
                </a:lnTo>
                <a:lnTo>
                  <a:pt x="3393" y="2282"/>
                </a:lnTo>
                <a:lnTo>
                  <a:pt x="3390" y="2284"/>
                </a:lnTo>
                <a:lnTo>
                  <a:pt x="3385" y="2286"/>
                </a:lnTo>
                <a:lnTo>
                  <a:pt x="3350" y="2286"/>
                </a:lnTo>
                <a:lnTo>
                  <a:pt x="3347" y="2288"/>
                </a:lnTo>
                <a:lnTo>
                  <a:pt x="3345" y="2291"/>
                </a:lnTo>
                <a:lnTo>
                  <a:pt x="3344" y="2299"/>
                </a:lnTo>
                <a:lnTo>
                  <a:pt x="3364" y="2299"/>
                </a:lnTo>
                <a:lnTo>
                  <a:pt x="3362" y="2303"/>
                </a:lnTo>
                <a:lnTo>
                  <a:pt x="3361" y="2306"/>
                </a:lnTo>
                <a:lnTo>
                  <a:pt x="3357" y="2310"/>
                </a:lnTo>
                <a:lnTo>
                  <a:pt x="3357" y="2313"/>
                </a:lnTo>
                <a:lnTo>
                  <a:pt x="3359" y="2316"/>
                </a:lnTo>
                <a:lnTo>
                  <a:pt x="3362" y="2318"/>
                </a:lnTo>
                <a:lnTo>
                  <a:pt x="3371" y="2320"/>
                </a:lnTo>
                <a:lnTo>
                  <a:pt x="3378" y="2323"/>
                </a:lnTo>
                <a:lnTo>
                  <a:pt x="3383" y="2327"/>
                </a:lnTo>
                <a:lnTo>
                  <a:pt x="3385" y="2335"/>
                </a:lnTo>
                <a:lnTo>
                  <a:pt x="3385" y="2347"/>
                </a:lnTo>
                <a:lnTo>
                  <a:pt x="3390" y="2345"/>
                </a:lnTo>
                <a:lnTo>
                  <a:pt x="3393" y="2344"/>
                </a:lnTo>
                <a:lnTo>
                  <a:pt x="3395" y="2340"/>
                </a:lnTo>
                <a:lnTo>
                  <a:pt x="3397" y="2337"/>
                </a:lnTo>
                <a:lnTo>
                  <a:pt x="3398" y="2325"/>
                </a:lnTo>
                <a:lnTo>
                  <a:pt x="3398" y="2313"/>
                </a:lnTo>
                <a:lnTo>
                  <a:pt x="3397" y="2308"/>
                </a:lnTo>
                <a:lnTo>
                  <a:pt x="3398" y="2303"/>
                </a:lnTo>
                <a:lnTo>
                  <a:pt x="3400" y="2299"/>
                </a:lnTo>
                <a:lnTo>
                  <a:pt x="3403" y="2298"/>
                </a:lnTo>
                <a:lnTo>
                  <a:pt x="3408" y="2293"/>
                </a:lnTo>
                <a:lnTo>
                  <a:pt x="3410" y="2291"/>
                </a:lnTo>
                <a:lnTo>
                  <a:pt x="3412" y="2286"/>
                </a:lnTo>
                <a:lnTo>
                  <a:pt x="3415" y="2288"/>
                </a:lnTo>
                <a:lnTo>
                  <a:pt x="3417" y="2289"/>
                </a:lnTo>
                <a:lnTo>
                  <a:pt x="3417" y="2293"/>
                </a:lnTo>
                <a:lnTo>
                  <a:pt x="3415" y="2298"/>
                </a:lnTo>
                <a:lnTo>
                  <a:pt x="3414" y="2299"/>
                </a:lnTo>
                <a:lnTo>
                  <a:pt x="3412" y="2299"/>
                </a:lnTo>
                <a:lnTo>
                  <a:pt x="3412" y="2306"/>
                </a:lnTo>
                <a:lnTo>
                  <a:pt x="3408" y="2311"/>
                </a:lnTo>
                <a:lnTo>
                  <a:pt x="3407" y="2315"/>
                </a:lnTo>
                <a:lnTo>
                  <a:pt x="3405" y="2320"/>
                </a:lnTo>
                <a:lnTo>
                  <a:pt x="3407" y="2322"/>
                </a:lnTo>
                <a:lnTo>
                  <a:pt x="3408" y="2323"/>
                </a:lnTo>
                <a:lnTo>
                  <a:pt x="3410" y="2328"/>
                </a:lnTo>
                <a:lnTo>
                  <a:pt x="3412" y="2340"/>
                </a:lnTo>
                <a:lnTo>
                  <a:pt x="3408" y="2342"/>
                </a:lnTo>
                <a:lnTo>
                  <a:pt x="3407" y="2344"/>
                </a:lnTo>
                <a:lnTo>
                  <a:pt x="3405" y="2349"/>
                </a:lnTo>
                <a:lnTo>
                  <a:pt x="3405" y="2361"/>
                </a:lnTo>
                <a:lnTo>
                  <a:pt x="3397" y="2361"/>
                </a:lnTo>
                <a:lnTo>
                  <a:pt x="3388" y="2359"/>
                </a:lnTo>
                <a:lnTo>
                  <a:pt x="3383" y="2357"/>
                </a:lnTo>
                <a:lnTo>
                  <a:pt x="3379" y="2352"/>
                </a:lnTo>
                <a:lnTo>
                  <a:pt x="3376" y="2347"/>
                </a:lnTo>
                <a:lnTo>
                  <a:pt x="3374" y="2340"/>
                </a:lnTo>
                <a:lnTo>
                  <a:pt x="3371" y="2327"/>
                </a:lnTo>
                <a:lnTo>
                  <a:pt x="3366" y="2330"/>
                </a:lnTo>
                <a:lnTo>
                  <a:pt x="3361" y="2334"/>
                </a:lnTo>
                <a:lnTo>
                  <a:pt x="3359" y="2335"/>
                </a:lnTo>
                <a:lnTo>
                  <a:pt x="3359" y="2339"/>
                </a:lnTo>
                <a:lnTo>
                  <a:pt x="3361" y="2339"/>
                </a:lnTo>
                <a:lnTo>
                  <a:pt x="3364" y="2340"/>
                </a:lnTo>
                <a:lnTo>
                  <a:pt x="3364" y="2347"/>
                </a:lnTo>
                <a:lnTo>
                  <a:pt x="3361" y="2352"/>
                </a:lnTo>
                <a:lnTo>
                  <a:pt x="3359" y="2356"/>
                </a:lnTo>
                <a:lnTo>
                  <a:pt x="3357" y="2361"/>
                </a:lnTo>
                <a:lnTo>
                  <a:pt x="3337" y="2361"/>
                </a:lnTo>
                <a:lnTo>
                  <a:pt x="3328" y="2361"/>
                </a:lnTo>
                <a:lnTo>
                  <a:pt x="3321" y="2363"/>
                </a:lnTo>
                <a:lnTo>
                  <a:pt x="3316" y="2368"/>
                </a:lnTo>
                <a:lnTo>
                  <a:pt x="3316" y="2374"/>
                </a:lnTo>
                <a:lnTo>
                  <a:pt x="3308" y="2374"/>
                </a:lnTo>
                <a:lnTo>
                  <a:pt x="3299" y="2374"/>
                </a:lnTo>
                <a:lnTo>
                  <a:pt x="3285" y="2378"/>
                </a:lnTo>
                <a:lnTo>
                  <a:pt x="3262" y="2388"/>
                </a:lnTo>
                <a:lnTo>
                  <a:pt x="3263" y="2393"/>
                </a:lnTo>
                <a:lnTo>
                  <a:pt x="3267" y="2397"/>
                </a:lnTo>
                <a:lnTo>
                  <a:pt x="3274" y="2402"/>
                </a:lnTo>
                <a:lnTo>
                  <a:pt x="3282" y="2405"/>
                </a:lnTo>
                <a:lnTo>
                  <a:pt x="3292" y="2409"/>
                </a:lnTo>
                <a:lnTo>
                  <a:pt x="3301" y="2412"/>
                </a:lnTo>
                <a:lnTo>
                  <a:pt x="3304" y="2415"/>
                </a:lnTo>
                <a:lnTo>
                  <a:pt x="3308" y="2419"/>
                </a:lnTo>
                <a:lnTo>
                  <a:pt x="3309" y="2422"/>
                </a:lnTo>
                <a:lnTo>
                  <a:pt x="3311" y="2427"/>
                </a:lnTo>
                <a:lnTo>
                  <a:pt x="3311" y="2434"/>
                </a:lnTo>
                <a:lnTo>
                  <a:pt x="3309" y="2443"/>
                </a:lnTo>
                <a:lnTo>
                  <a:pt x="3303" y="2443"/>
                </a:lnTo>
                <a:lnTo>
                  <a:pt x="3301" y="2446"/>
                </a:lnTo>
                <a:lnTo>
                  <a:pt x="3299" y="2448"/>
                </a:lnTo>
                <a:lnTo>
                  <a:pt x="3292" y="2449"/>
                </a:lnTo>
                <a:lnTo>
                  <a:pt x="3284" y="2449"/>
                </a:lnTo>
                <a:lnTo>
                  <a:pt x="3275" y="2449"/>
                </a:lnTo>
                <a:lnTo>
                  <a:pt x="3270" y="2451"/>
                </a:lnTo>
                <a:lnTo>
                  <a:pt x="3263" y="2455"/>
                </a:lnTo>
                <a:lnTo>
                  <a:pt x="3256" y="2456"/>
                </a:lnTo>
                <a:lnTo>
                  <a:pt x="3248" y="2456"/>
                </a:lnTo>
                <a:lnTo>
                  <a:pt x="3251" y="2461"/>
                </a:lnTo>
                <a:lnTo>
                  <a:pt x="3255" y="2465"/>
                </a:lnTo>
                <a:lnTo>
                  <a:pt x="3267" y="2468"/>
                </a:lnTo>
                <a:lnTo>
                  <a:pt x="3272" y="2472"/>
                </a:lnTo>
                <a:lnTo>
                  <a:pt x="3275" y="2475"/>
                </a:lnTo>
                <a:lnTo>
                  <a:pt x="3277" y="2482"/>
                </a:lnTo>
                <a:lnTo>
                  <a:pt x="3275" y="2490"/>
                </a:lnTo>
                <a:lnTo>
                  <a:pt x="3268" y="2490"/>
                </a:lnTo>
                <a:lnTo>
                  <a:pt x="3263" y="2490"/>
                </a:lnTo>
                <a:lnTo>
                  <a:pt x="3260" y="2487"/>
                </a:lnTo>
                <a:lnTo>
                  <a:pt x="3258" y="2484"/>
                </a:lnTo>
                <a:lnTo>
                  <a:pt x="3255" y="2480"/>
                </a:lnTo>
                <a:lnTo>
                  <a:pt x="3253" y="2477"/>
                </a:lnTo>
                <a:lnTo>
                  <a:pt x="3248" y="2477"/>
                </a:lnTo>
                <a:lnTo>
                  <a:pt x="3241" y="2477"/>
                </a:lnTo>
                <a:lnTo>
                  <a:pt x="3238" y="2475"/>
                </a:lnTo>
                <a:lnTo>
                  <a:pt x="3234" y="2473"/>
                </a:lnTo>
                <a:lnTo>
                  <a:pt x="3231" y="2470"/>
                </a:lnTo>
                <a:lnTo>
                  <a:pt x="3227" y="2470"/>
                </a:lnTo>
                <a:lnTo>
                  <a:pt x="3226" y="2473"/>
                </a:lnTo>
                <a:lnTo>
                  <a:pt x="3224" y="2475"/>
                </a:lnTo>
                <a:lnTo>
                  <a:pt x="3221" y="2477"/>
                </a:lnTo>
                <a:lnTo>
                  <a:pt x="3214" y="2477"/>
                </a:lnTo>
                <a:lnTo>
                  <a:pt x="3214" y="2487"/>
                </a:lnTo>
                <a:lnTo>
                  <a:pt x="3216" y="2490"/>
                </a:lnTo>
                <a:lnTo>
                  <a:pt x="3217" y="2494"/>
                </a:lnTo>
                <a:lnTo>
                  <a:pt x="3221" y="2496"/>
                </a:lnTo>
                <a:lnTo>
                  <a:pt x="3224" y="2497"/>
                </a:lnTo>
                <a:lnTo>
                  <a:pt x="3234" y="2497"/>
                </a:lnTo>
                <a:lnTo>
                  <a:pt x="3239" y="2497"/>
                </a:lnTo>
                <a:lnTo>
                  <a:pt x="3245" y="2497"/>
                </a:lnTo>
                <a:lnTo>
                  <a:pt x="3248" y="2499"/>
                </a:lnTo>
                <a:lnTo>
                  <a:pt x="3250" y="2502"/>
                </a:lnTo>
                <a:lnTo>
                  <a:pt x="3255" y="2507"/>
                </a:lnTo>
                <a:lnTo>
                  <a:pt x="3256" y="2511"/>
                </a:lnTo>
                <a:lnTo>
                  <a:pt x="3262" y="2511"/>
                </a:lnTo>
                <a:lnTo>
                  <a:pt x="3260" y="2514"/>
                </a:lnTo>
                <a:lnTo>
                  <a:pt x="3256" y="2516"/>
                </a:lnTo>
                <a:lnTo>
                  <a:pt x="3255" y="2516"/>
                </a:lnTo>
                <a:lnTo>
                  <a:pt x="3253" y="2516"/>
                </a:lnTo>
                <a:lnTo>
                  <a:pt x="3246" y="2513"/>
                </a:lnTo>
                <a:lnTo>
                  <a:pt x="3241" y="2511"/>
                </a:lnTo>
                <a:lnTo>
                  <a:pt x="3214" y="2511"/>
                </a:lnTo>
                <a:lnTo>
                  <a:pt x="3214" y="2525"/>
                </a:lnTo>
                <a:lnTo>
                  <a:pt x="3217" y="2526"/>
                </a:lnTo>
                <a:lnTo>
                  <a:pt x="3217" y="2528"/>
                </a:lnTo>
                <a:lnTo>
                  <a:pt x="3217" y="2530"/>
                </a:lnTo>
                <a:lnTo>
                  <a:pt x="3214" y="2531"/>
                </a:lnTo>
                <a:lnTo>
                  <a:pt x="3214" y="2542"/>
                </a:lnTo>
                <a:lnTo>
                  <a:pt x="3214" y="2552"/>
                </a:lnTo>
                <a:lnTo>
                  <a:pt x="3217" y="2559"/>
                </a:lnTo>
                <a:lnTo>
                  <a:pt x="3221" y="2566"/>
                </a:lnTo>
                <a:lnTo>
                  <a:pt x="3229" y="2560"/>
                </a:lnTo>
                <a:lnTo>
                  <a:pt x="3239" y="2557"/>
                </a:lnTo>
                <a:lnTo>
                  <a:pt x="3248" y="2552"/>
                </a:lnTo>
                <a:lnTo>
                  <a:pt x="3251" y="2548"/>
                </a:lnTo>
                <a:lnTo>
                  <a:pt x="3255" y="2545"/>
                </a:lnTo>
                <a:lnTo>
                  <a:pt x="3263" y="2542"/>
                </a:lnTo>
                <a:lnTo>
                  <a:pt x="3270" y="2536"/>
                </a:lnTo>
                <a:lnTo>
                  <a:pt x="3279" y="2533"/>
                </a:lnTo>
                <a:lnTo>
                  <a:pt x="3284" y="2531"/>
                </a:lnTo>
                <a:lnTo>
                  <a:pt x="3289" y="2531"/>
                </a:lnTo>
                <a:lnTo>
                  <a:pt x="3291" y="2540"/>
                </a:lnTo>
                <a:lnTo>
                  <a:pt x="3291" y="2545"/>
                </a:lnTo>
                <a:lnTo>
                  <a:pt x="3287" y="2548"/>
                </a:lnTo>
                <a:lnTo>
                  <a:pt x="3284" y="2550"/>
                </a:lnTo>
                <a:lnTo>
                  <a:pt x="3280" y="2552"/>
                </a:lnTo>
                <a:lnTo>
                  <a:pt x="3277" y="2555"/>
                </a:lnTo>
                <a:lnTo>
                  <a:pt x="3275" y="2559"/>
                </a:lnTo>
                <a:lnTo>
                  <a:pt x="3275" y="2566"/>
                </a:lnTo>
                <a:lnTo>
                  <a:pt x="3272" y="2566"/>
                </a:lnTo>
                <a:lnTo>
                  <a:pt x="3268" y="2566"/>
                </a:lnTo>
                <a:lnTo>
                  <a:pt x="3263" y="2566"/>
                </a:lnTo>
                <a:lnTo>
                  <a:pt x="3262" y="2566"/>
                </a:lnTo>
                <a:lnTo>
                  <a:pt x="3262" y="2572"/>
                </a:lnTo>
                <a:lnTo>
                  <a:pt x="3258" y="2571"/>
                </a:lnTo>
                <a:lnTo>
                  <a:pt x="3255" y="2569"/>
                </a:lnTo>
                <a:lnTo>
                  <a:pt x="3251" y="2566"/>
                </a:lnTo>
                <a:lnTo>
                  <a:pt x="3248" y="2566"/>
                </a:lnTo>
                <a:lnTo>
                  <a:pt x="3245" y="2567"/>
                </a:lnTo>
                <a:lnTo>
                  <a:pt x="3241" y="2569"/>
                </a:lnTo>
                <a:lnTo>
                  <a:pt x="3233" y="2572"/>
                </a:lnTo>
                <a:lnTo>
                  <a:pt x="3231" y="2574"/>
                </a:lnTo>
                <a:lnTo>
                  <a:pt x="3227" y="2576"/>
                </a:lnTo>
                <a:lnTo>
                  <a:pt x="3227" y="2581"/>
                </a:lnTo>
                <a:lnTo>
                  <a:pt x="3227" y="2586"/>
                </a:lnTo>
                <a:lnTo>
                  <a:pt x="3217" y="2581"/>
                </a:lnTo>
                <a:lnTo>
                  <a:pt x="3209" y="2574"/>
                </a:lnTo>
                <a:lnTo>
                  <a:pt x="3200" y="2567"/>
                </a:lnTo>
                <a:lnTo>
                  <a:pt x="3193" y="2566"/>
                </a:lnTo>
                <a:lnTo>
                  <a:pt x="3187" y="2566"/>
                </a:lnTo>
                <a:lnTo>
                  <a:pt x="3173" y="2566"/>
                </a:lnTo>
                <a:lnTo>
                  <a:pt x="3176" y="2572"/>
                </a:lnTo>
                <a:lnTo>
                  <a:pt x="3181" y="2577"/>
                </a:lnTo>
                <a:lnTo>
                  <a:pt x="3192" y="2588"/>
                </a:lnTo>
                <a:lnTo>
                  <a:pt x="3195" y="2595"/>
                </a:lnTo>
                <a:lnTo>
                  <a:pt x="3198" y="2601"/>
                </a:lnTo>
                <a:lnTo>
                  <a:pt x="3200" y="2610"/>
                </a:lnTo>
                <a:lnTo>
                  <a:pt x="3200" y="2620"/>
                </a:lnTo>
                <a:lnTo>
                  <a:pt x="3192" y="2615"/>
                </a:lnTo>
                <a:lnTo>
                  <a:pt x="3187" y="2613"/>
                </a:lnTo>
                <a:lnTo>
                  <a:pt x="3180" y="2613"/>
                </a:lnTo>
                <a:lnTo>
                  <a:pt x="3180" y="2661"/>
                </a:lnTo>
                <a:lnTo>
                  <a:pt x="3185" y="2663"/>
                </a:lnTo>
                <a:lnTo>
                  <a:pt x="3187" y="2665"/>
                </a:lnTo>
                <a:lnTo>
                  <a:pt x="3187" y="2668"/>
                </a:lnTo>
                <a:lnTo>
                  <a:pt x="3234" y="2668"/>
                </a:lnTo>
                <a:lnTo>
                  <a:pt x="3226" y="2680"/>
                </a:lnTo>
                <a:lnTo>
                  <a:pt x="3216" y="2690"/>
                </a:lnTo>
                <a:lnTo>
                  <a:pt x="3209" y="2695"/>
                </a:lnTo>
                <a:lnTo>
                  <a:pt x="3202" y="2699"/>
                </a:lnTo>
                <a:lnTo>
                  <a:pt x="3195" y="2700"/>
                </a:lnTo>
                <a:lnTo>
                  <a:pt x="3187" y="2702"/>
                </a:lnTo>
                <a:lnTo>
                  <a:pt x="3190" y="2697"/>
                </a:lnTo>
                <a:lnTo>
                  <a:pt x="3192" y="2690"/>
                </a:lnTo>
                <a:lnTo>
                  <a:pt x="3193" y="2683"/>
                </a:lnTo>
                <a:lnTo>
                  <a:pt x="3193" y="2675"/>
                </a:lnTo>
                <a:lnTo>
                  <a:pt x="3187" y="2675"/>
                </a:lnTo>
                <a:lnTo>
                  <a:pt x="3181" y="2678"/>
                </a:lnTo>
                <a:lnTo>
                  <a:pt x="3178" y="2680"/>
                </a:lnTo>
                <a:lnTo>
                  <a:pt x="3173" y="2682"/>
                </a:lnTo>
                <a:lnTo>
                  <a:pt x="3171" y="2687"/>
                </a:lnTo>
                <a:lnTo>
                  <a:pt x="3169" y="2688"/>
                </a:lnTo>
                <a:lnTo>
                  <a:pt x="3166" y="2688"/>
                </a:lnTo>
                <a:lnTo>
                  <a:pt x="3164" y="2692"/>
                </a:lnTo>
                <a:lnTo>
                  <a:pt x="3163" y="2695"/>
                </a:lnTo>
                <a:lnTo>
                  <a:pt x="3159" y="2699"/>
                </a:lnTo>
                <a:lnTo>
                  <a:pt x="3159" y="2702"/>
                </a:lnTo>
                <a:lnTo>
                  <a:pt x="3161" y="2707"/>
                </a:lnTo>
                <a:lnTo>
                  <a:pt x="3164" y="2711"/>
                </a:lnTo>
                <a:lnTo>
                  <a:pt x="3173" y="2716"/>
                </a:lnTo>
                <a:lnTo>
                  <a:pt x="3175" y="2717"/>
                </a:lnTo>
                <a:lnTo>
                  <a:pt x="3175" y="2721"/>
                </a:lnTo>
                <a:lnTo>
                  <a:pt x="3176" y="2723"/>
                </a:lnTo>
                <a:lnTo>
                  <a:pt x="3180" y="2723"/>
                </a:lnTo>
                <a:lnTo>
                  <a:pt x="3181" y="2717"/>
                </a:lnTo>
                <a:lnTo>
                  <a:pt x="3183" y="2716"/>
                </a:lnTo>
                <a:lnTo>
                  <a:pt x="3185" y="2716"/>
                </a:lnTo>
                <a:lnTo>
                  <a:pt x="3187" y="2716"/>
                </a:lnTo>
                <a:lnTo>
                  <a:pt x="3195" y="2717"/>
                </a:lnTo>
                <a:lnTo>
                  <a:pt x="3200" y="2716"/>
                </a:lnTo>
                <a:lnTo>
                  <a:pt x="3210" y="2714"/>
                </a:lnTo>
                <a:lnTo>
                  <a:pt x="3221" y="2709"/>
                </a:lnTo>
                <a:lnTo>
                  <a:pt x="3227" y="2709"/>
                </a:lnTo>
                <a:lnTo>
                  <a:pt x="3234" y="2709"/>
                </a:lnTo>
                <a:lnTo>
                  <a:pt x="3233" y="2714"/>
                </a:lnTo>
                <a:lnTo>
                  <a:pt x="3229" y="2717"/>
                </a:lnTo>
                <a:lnTo>
                  <a:pt x="3224" y="2719"/>
                </a:lnTo>
                <a:lnTo>
                  <a:pt x="3217" y="2721"/>
                </a:lnTo>
                <a:lnTo>
                  <a:pt x="3207" y="2723"/>
                </a:lnTo>
                <a:lnTo>
                  <a:pt x="3202" y="2726"/>
                </a:lnTo>
                <a:lnTo>
                  <a:pt x="3200" y="2729"/>
                </a:lnTo>
                <a:lnTo>
                  <a:pt x="3192" y="2733"/>
                </a:lnTo>
                <a:lnTo>
                  <a:pt x="3185" y="2738"/>
                </a:lnTo>
                <a:lnTo>
                  <a:pt x="3176" y="2741"/>
                </a:lnTo>
                <a:lnTo>
                  <a:pt x="3171" y="2743"/>
                </a:lnTo>
                <a:lnTo>
                  <a:pt x="3166" y="2743"/>
                </a:lnTo>
                <a:lnTo>
                  <a:pt x="3166" y="2736"/>
                </a:lnTo>
                <a:lnTo>
                  <a:pt x="3166" y="2729"/>
                </a:lnTo>
                <a:lnTo>
                  <a:pt x="3164" y="2724"/>
                </a:lnTo>
                <a:lnTo>
                  <a:pt x="3159" y="2723"/>
                </a:lnTo>
                <a:lnTo>
                  <a:pt x="3154" y="2723"/>
                </a:lnTo>
                <a:lnTo>
                  <a:pt x="3151" y="2723"/>
                </a:lnTo>
                <a:lnTo>
                  <a:pt x="3149" y="2724"/>
                </a:lnTo>
                <a:lnTo>
                  <a:pt x="3147" y="2728"/>
                </a:lnTo>
                <a:lnTo>
                  <a:pt x="3146" y="2734"/>
                </a:lnTo>
                <a:lnTo>
                  <a:pt x="3146" y="2743"/>
                </a:lnTo>
                <a:lnTo>
                  <a:pt x="3142" y="2741"/>
                </a:lnTo>
                <a:lnTo>
                  <a:pt x="3139" y="2738"/>
                </a:lnTo>
                <a:lnTo>
                  <a:pt x="3135" y="2729"/>
                </a:lnTo>
                <a:lnTo>
                  <a:pt x="3134" y="2726"/>
                </a:lnTo>
                <a:lnTo>
                  <a:pt x="3130" y="2723"/>
                </a:lnTo>
                <a:lnTo>
                  <a:pt x="3125" y="2721"/>
                </a:lnTo>
                <a:lnTo>
                  <a:pt x="3118" y="2723"/>
                </a:lnTo>
                <a:lnTo>
                  <a:pt x="3115" y="2724"/>
                </a:lnTo>
                <a:lnTo>
                  <a:pt x="3113" y="2726"/>
                </a:lnTo>
                <a:lnTo>
                  <a:pt x="3113" y="2729"/>
                </a:lnTo>
                <a:lnTo>
                  <a:pt x="3115" y="2734"/>
                </a:lnTo>
                <a:lnTo>
                  <a:pt x="3117" y="2736"/>
                </a:lnTo>
                <a:lnTo>
                  <a:pt x="3118" y="2736"/>
                </a:lnTo>
                <a:lnTo>
                  <a:pt x="3120" y="2740"/>
                </a:lnTo>
                <a:lnTo>
                  <a:pt x="3123" y="2741"/>
                </a:lnTo>
                <a:lnTo>
                  <a:pt x="3132" y="2743"/>
                </a:lnTo>
                <a:lnTo>
                  <a:pt x="3132" y="2750"/>
                </a:lnTo>
                <a:lnTo>
                  <a:pt x="3130" y="2755"/>
                </a:lnTo>
                <a:lnTo>
                  <a:pt x="3127" y="2758"/>
                </a:lnTo>
                <a:lnTo>
                  <a:pt x="3123" y="2762"/>
                </a:lnTo>
                <a:lnTo>
                  <a:pt x="3117" y="2769"/>
                </a:lnTo>
                <a:lnTo>
                  <a:pt x="3113" y="2772"/>
                </a:lnTo>
                <a:lnTo>
                  <a:pt x="3112" y="2777"/>
                </a:lnTo>
                <a:lnTo>
                  <a:pt x="3115" y="2779"/>
                </a:lnTo>
                <a:lnTo>
                  <a:pt x="3118" y="2781"/>
                </a:lnTo>
                <a:lnTo>
                  <a:pt x="3123" y="2786"/>
                </a:lnTo>
                <a:lnTo>
                  <a:pt x="3125" y="2789"/>
                </a:lnTo>
                <a:lnTo>
                  <a:pt x="3129" y="2791"/>
                </a:lnTo>
                <a:lnTo>
                  <a:pt x="3132" y="2792"/>
                </a:lnTo>
                <a:lnTo>
                  <a:pt x="3139" y="2791"/>
                </a:lnTo>
                <a:lnTo>
                  <a:pt x="3147" y="2791"/>
                </a:lnTo>
                <a:lnTo>
                  <a:pt x="3154" y="2792"/>
                </a:lnTo>
                <a:lnTo>
                  <a:pt x="3159" y="2796"/>
                </a:lnTo>
                <a:lnTo>
                  <a:pt x="3166" y="2798"/>
                </a:lnTo>
                <a:lnTo>
                  <a:pt x="3166" y="2825"/>
                </a:lnTo>
                <a:lnTo>
                  <a:pt x="3166" y="2828"/>
                </a:lnTo>
                <a:lnTo>
                  <a:pt x="3168" y="2830"/>
                </a:lnTo>
                <a:lnTo>
                  <a:pt x="3173" y="2832"/>
                </a:lnTo>
                <a:lnTo>
                  <a:pt x="3187" y="2832"/>
                </a:lnTo>
                <a:lnTo>
                  <a:pt x="3195" y="2837"/>
                </a:lnTo>
                <a:lnTo>
                  <a:pt x="3198" y="2840"/>
                </a:lnTo>
                <a:lnTo>
                  <a:pt x="3200" y="2845"/>
                </a:lnTo>
                <a:lnTo>
                  <a:pt x="3202" y="2847"/>
                </a:lnTo>
                <a:lnTo>
                  <a:pt x="3204" y="2849"/>
                </a:lnTo>
                <a:lnTo>
                  <a:pt x="3207" y="2852"/>
                </a:lnTo>
                <a:lnTo>
                  <a:pt x="3209" y="2857"/>
                </a:lnTo>
                <a:lnTo>
                  <a:pt x="3210" y="2859"/>
                </a:lnTo>
                <a:lnTo>
                  <a:pt x="3214" y="2859"/>
                </a:lnTo>
                <a:lnTo>
                  <a:pt x="3214" y="2866"/>
                </a:lnTo>
                <a:lnTo>
                  <a:pt x="3210" y="2871"/>
                </a:lnTo>
                <a:lnTo>
                  <a:pt x="3209" y="2874"/>
                </a:lnTo>
                <a:lnTo>
                  <a:pt x="3207" y="2879"/>
                </a:lnTo>
                <a:lnTo>
                  <a:pt x="3195" y="2876"/>
                </a:lnTo>
                <a:lnTo>
                  <a:pt x="3183" y="2873"/>
                </a:lnTo>
                <a:lnTo>
                  <a:pt x="3178" y="2869"/>
                </a:lnTo>
                <a:lnTo>
                  <a:pt x="3175" y="2866"/>
                </a:lnTo>
                <a:lnTo>
                  <a:pt x="3173" y="2859"/>
                </a:lnTo>
                <a:lnTo>
                  <a:pt x="3173" y="2852"/>
                </a:lnTo>
                <a:lnTo>
                  <a:pt x="3163" y="2849"/>
                </a:lnTo>
                <a:lnTo>
                  <a:pt x="3154" y="2844"/>
                </a:lnTo>
                <a:lnTo>
                  <a:pt x="3147" y="2837"/>
                </a:lnTo>
                <a:lnTo>
                  <a:pt x="3139" y="2832"/>
                </a:lnTo>
                <a:lnTo>
                  <a:pt x="3135" y="2833"/>
                </a:lnTo>
                <a:lnTo>
                  <a:pt x="3134" y="2837"/>
                </a:lnTo>
                <a:lnTo>
                  <a:pt x="3132" y="2845"/>
                </a:lnTo>
                <a:lnTo>
                  <a:pt x="3118" y="2845"/>
                </a:lnTo>
                <a:lnTo>
                  <a:pt x="3118" y="2849"/>
                </a:lnTo>
                <a:lnTo>
                  <a:pt x="3117" y="2850"/>
                </a:lnTo>
                <a:lnTo>
                  <a:pt x="3112" y="2852"/>
                </a:lnTo>
                <a:lnTo>
                  <a:pt x="3112" y="2864"/>
                </a:lnTo>
                <a:lnTo>
                  <a:pt x="3112" y="2874"/>
                </a:lnTo>
                <a:lnTo>
                  <a:pt x="3110" y="2883"/>
                </a:lnTo>
                <a:lnTo>
                  <a:pt x="3106" y="2891"/>
                </a:lnTo>
                <a:lnTo>
                  <a:pt x="3098" y="2905"/>
                </a:lnTo>
                <a:lnTo>
                  <a:pt x="3091" y="2920"/>
                </a:lnTo>
                <a:lnTo>
                  <a:pt x="3091" y="2927"/>
                </a:lnTo>
                <a:lnTo>
                  <a:pt x="3094" y="2934"/>
                </a:lnTo>
                <a:lnTo>
                  <a:pt x="3098" y="2939"/>
                </a:lnTo>
                <a:lnTo>
                  <a:pt x="3098" y="2948"/>
                </a:lnTo>
                <a:lnTo>
                  <a:pt x="3093" y="2944"/>
                </a:lnTo>
                <a:lnTo>
                  <a:pt x="3088" y="2941"/>
                </a:lnTo>
                <a:lnTo>
                  <a:pt x="3084" y="2936"/>
                </a:lnTo>
                <a:lnTo>
                  <a:pt x="3084" y="2927"/>
                </a:lnTo>
                <a:lnTo>
                  <a:pt x="3077" y="2927"/>
                </a:lnTo>
                <a:lnTo>
                  <a:pt x="3072" y="2929"/>
                </a:lnTo>
                <a:lnTo>
                  <a:pt x="3071" y="2932"/>
                </a:lnTo>
                <a:lnTo>
                  <a:pt x="3069" y="2936"/>
                </a:lnTo>
                <a:lnTo>
                  <a:pt x="3067" y="2941"/>
                </a:lnTo>
                <a:lnTo>
                  <a:pt x="3065" y="2944"/>
                </a:lnTo>
                <a:lnTo>
                  <a:pt x="3062" y="2948"/>
                </a:lnTo>
                <a:lnTo>
                  <a:pt x="3057" y="2948"/>
                </a:lnTo>
                <a:lnTo>
                  <a:pt x="3055" y="2963"/>
                </a:lnTo>
                <a:lnTo>
                  <a:pt x="3059" y="2973"/>
                </a:lnTo>
                <a:lnTo>
                  <a:pt x="3060" y="2985"/>
                </a:lnTo>
                <a:lnTo>
                  <a:pt x="3064" y="2995"/>
                </a:lnTo>
                <a:lnTo>
                  <a:pt x="3067" y="3004"/>
                </a:lnTo>
                <a:lnTo>
                  <a:pt x="3071" y="3012"/>
                </a:lnTo>
                <a:lnTo>
                  <a:pt x="3076" y="3019"/>
                </a:lnTo>
                <a:lnTo>
                  <a:pt x="3079" y="3021"/>
                </a:lnTo>
                <a:lnTo>
                  <a:pt x="3084" y="3023"/>
                </a:lnTo>
                <a:lnTo>
                  <a:pt x="3084" y="3028"/>
                </a:lnTo>
                <a:lnTo>
                  <a:pt x="3086" y="3033"/>
                </a:lnTo>
                <a:lnTo>
                  <a:pt x="3088" y="3038"/>
                </a:lnTo>
                <a:lnTo>
                  <a:pt x="3089" y="3040"/>
                </a:lnTo>
                <a:lnTo>
                  <a:pt x="3096" y="3045"/>
                </a:lnTo>
                <a:lnTo>
                  <a:pt x="3105" y="3050"/>
                </a:lnTo>
                <a:lnTo>
                  <a:pt x="3103" y="3053"/>
                </a:lnTo>
                <a:lnTo>
                  <a:pt x="3100" y="3055"/>
                </a:lnTo>
                <a:lnTo>
                  <a:pt x="3098" y="3055"/>
                </a:lnTo>
                <a:lnTo>
                  <a:pt x="3096" y="3055"/>
                </a:lnTo>
                <a:lnTo>
                  <a:pt x="3089" y="3052"/>
                </a:lnTo>
                <a:lnTo>
                  <a:pt x="3084" y="3050"/>
                </a:lnTo>
                <a:lnTo>
                  <a:pt x="3081" y="3052"/>
                </a:lnTo>
                <a:lnTo>
                  <a:pt x="3079" y="3055"/>
                </a:lnTo>
                <a:lnTo>
                  <a:pt x="3077" y="3064"/>
                </a:lnTo>
                <a:lnTo>
                  <a:pt x="3074" y="3064"/>
                </a:lnTo>
                <a:lnTo>
                  <a:pt x="3072" y="3065"/>
                </a:lnTo>
                <a:lnTo>
                  <a:pt x="3071" y="3070"/>
                </a:lnTo>
                <a:lnTo>
                  <a:pt x="3064" y="3070"/>
                </a:lnTo>
                <a:lnTo>
                  <a:pt x="3065" y="3077"/>
                </a:lnTo>
                <a:lnTo>
                  <a:pt x="3064" y="3082"/>
                </a:lnTo>
                <a:lnTo>
                  <a:pt x="3062" y="3089"/>
                </a:lnTo>
                <a:lnTo>
                  <a:pt x="3057" y="3094"/>
                </a:lnTo>
                <a:lnTo>
                  <a:pt x="3057" y="3099"/>
                </a:lnTo>
                <a:lnTo>
                  <a:pt x="3057" y="3105"/>
                </a:lnTo>
                <a:lnTo>
                  <a:pt x="3055" y="3110"/>
                </a:lnTo>
                <a:lnTo>
                  <a:pt x="3054" y="3111"/>
                </a:lnTo>
                <a:lnTo>
                  <a:pt x="3050" y="3111"/>
                </a:lnTo>
                <a:lnTo>
                  <a:pt x="3045" y="3113"/>
                </a:lnTo>
                <a:lnTo>
                  <a:pt x="3043" y="3115"/>
                </a:lnTo>
                <a:lnTo>
                  <a:pt x="3040" y="3117"/>
                </a:lnTo>
                <a:lnTo>
                  <a:pt x="3036" y="3118"/>
                </a:lnTo>
                <a:lnTo>
                  <a:pt x="3036" y="3125"/>
                </a:lnTo>
                <a:lnTo>
                  <a:pt x="3036" y="3132"/>
                </a:lnTo>
                <a:lnTo>
                  <a:pt x="3035" y="3137"/>
                </a:lnTo>
                <a:lnTo>
                  <a:pt x="3030" y="3139"/>
                </a:lnTo>
                <a:lnTo>
                  <a:pt x="3030" y="3142"/>
                </a:lnTo>
                <a:lnTo>
                  <a:pt x="3031" y="3144"/>
                </a:lnTo>
                <a:lnTo>
                  <a:pt x="3036" y="3146"/>
                </a:lnTo>
                <a:lnTo>
                  <a:pt x="3040" y="3144"/>
                </a:lnTo>
                <a:lnTo>
                  <a:pt x="3042" y="3142"/>
                </a:lnTo>
                <a:lnTo>
                  <a:pt x="3043" y="3139"/>
                </a:lnTo>
                <a:lnTo>
                  <a:pt x="3047" y="3140"/>
                </a:lnTo>
                <a:lnTo>
                  <a:pt x="3050" y="3142"/>
                </a:lnTo>
                <a:lnTo>
                  <a:pt x="3052" y="3146"/>
                </a:lnTo>
                <a:lnTo>
                  <a:pt x="3057" y="3146"/>
                </a:lnTo>
                <a:lnTo>
                  <a:pt x="3055" y="3154"/>
                </a:lnTo>
                <a:lnTo>
                  <a:pt x="3054" y="3159"/>
                </a:lnTo>
                <a:lnTo>
                  <a:pt x="3048" y="3163"/>
                </a:lnTo>
                <a:lnTo>
                  <a:pt x="3043" y="3166"/>
                </a:lnTo>
                <a:lnTo>
                  <a:pt x="3043" y="3173"/>
                </a:lnTo>
                <a:lnTo>
                  <a:pt x="3045" y="3178"/>
                </a:lnTo>
                <a:lnTo>
                  <a:pt x="3048" y="3181"/>
                </a:lnTo>
                <a:lnTo>
                  <a:pt x="3050" y="3187"/>
                </a:lnTo>
                <a:lnTo>
                  <a:pt x="3055" y="3187"/>
                </a:lnTo>
                <a:lnTo>
                  <a:pt x="3060" y="3187"/>
                </a:lnTo>
                <a:lnTo>
                  <a:pt x="3065" y="3188"/>
                </a:lnTo>
                <a:lnTo>
                  <a:pt x="3071" y="3187"/>
                </a:lnTo>
                <a:lnTo>
                  <a:pt x="3072" y="3185"/>
                </a:lnTo>
                <a:lnTo>
                  <a:pt x="3074" y="3180"/>
                </a:lnTo>
                <a:lnTo>
                  <a:pt x="3076" y="3176"/>
                </a:lnTo>
                <a:lnTo>
                  <a:pt x="3077" y="3173"/>
                </a:lnTo>
                <a:lnTo>
                  <a:pt x="3086" y="3170"/>
                </a:lnTo>
                <a:lnTo>
                  <a:pt x="3089" y="3170"/>
                </a:lnTo>
                <a:lnTo>
                  <a:pt x="3098" y="3168"/>
                </a:lnTo>
                <a:lnTo>
                  <a:pt x="3103" y="3164"/>
                </a:lnTo>
                <a:lnTo>
                  <a:pt x="3108" y="3159"/>
                </a:lnTo>
                <a:lnTo>
                  <a:pt x="3112" y="3154"/>
                </a:lnTo>
                <a:lnTo>
                  <a:pt x="3113" y="3151"/>
                </a:lnTo>
                <a:lnTo>
                  <a:pt x="3112" y="3154"/>
                </a:lnTo>
                <a:lnTo>
                  <a:pt x="3112" y="3159"/>
                </a:lnTo>
                <a:lnTo>
                  <a:pt x="3117" y="3158"/>
                </a:lnTo>
                <a:lnTo>
                  <a:pt x="3120" y="3154"/>
                </a:lnTo>
                <a:lnTo>
                  <a:pt x="3118" y="3158"/>
                </a:lnTo>
                <a:lnTo>
                  <a:pt x="3112" y="3168"/>
                </a:lnTo>
                <a:lnTo>
                  <a:pt x="3105" y="3178"/>
                </a:lnTo>
                <a:lnTo>
                  <a:pt x="3103" y="3181"/>
                </a:lnTo>
                <a:lnTo>
                  <a:pt x="3098" y="3183"/>
                </a:lnTo>
                <a:lnTo>
                  <a:pt x="3091" y="3187"/>
                </a:lnTo>
                <a:lnTo>
                  <a:pt x="3086" y="3187"/>
                </a:lnTo>
                <a:lnTo>
                  <a:pt x="3077" y="3187"/>
                </a:lnTo>
                <a:lnTo>
                  <a:pt x="3071" y="3195"/>
                </a:lnTo>
                <a:lnTo>
                  <a:pt x="3064" y="3205"/>
                </a:lnTo>
                <a:lnTo>
                  <a:pt x="3060" y="3209"/>
                </a:lnTo>
                <a:lnTo>
                  <a:pt x="3055" y="3210"/>
                </a:lnTo>
                <a:lnTo>
                  <a:pt x="3050" y="3214"/>
                </a:lnTo>
                <a:lnTo>
                  <a:pt x="3043" y="3214"/>
                </a:lnTo>
                <a:lnTo>
                  <a:pt x="3040" y="3207"/>
                </a:lnTo>
                <a:lnTo>
                  <a:pt x="3036" y="3200"/>
                </a:lnTo>
                <a:lnTo>
                  <a:pt x="3036" y="3190"/>
                </a:lnTo>
                <a:lnTo>
                  <a:pt x="3036" y="3180"/>
                </a:lnTo>
                <a:lnTo>
                  <a:pt x="3033" y="3178"/>
                </a:lnTo>
                <a:lnTo>
                  <a:pt x="3031" y="3175"/>
                </a:lnTo>
                <a:lnTo>
                  <a:pt x="3030" y="3166"/>
                </a:lnTo>
                <a:lnTo>
                  <a:pt x="3025" y="3166"/>
                </a:lnTo>
                <a:lnTo>
                  <a:pt x="3021" y="3164"/>
                </a:lnTo>
                <a:lnTo>
                  <a:pt x="3018" y="3163"/>
                </a:lnTo>
                <a:lnTo>
                  <a:pt x="3016" y="3159"/>
                </a:lnTo>
                <a:lnTo>
                  <a:pt x="3009" y="3159"/>
                </a:lnTo>
                <a:lnTo>
                  <a:pt x="3004" y="3161"/>
                </a:lnTo>
                <a:lnTo>
                  <a:pt x="2999" y="3164"/>
                </a:lnTo>
                <a:lnTo>
                  <a:pt x="2997" y="3168"/>
                </a:lnTo>
                <a:lnTo>
                  <a:pt x="2996" y="3173"/>
                </a:lnTo>
                <a:lnTo>
                  <a:pt x="2996" y="3180"/>
                </a:lnTo>
                <a:lnTo>
                  <a:pt x="2996" y="3193"/>
                </a:lnTo>
                <a:lnTo>
                  <a:pt x="2992" y="3190"/>
                </a:lnTo>
                <a:lnTo>
                  <a:pt x="2989" y="3187"/>
                </a:lnTo>
                <a:lnTo>
                  <a:pt x="2984" y="3178"/>
                </a:lnTo>
                <a:lnTo>
                  <a:pt x="2977" y="3171"/>
                </a:lnTo>
                <a:lnTo>
                  <a:pt x="2973" y="3168"/>
                </a:lnTo>
                <a:lnTo>
                  <a:pt x="2968" y="3166"/>
                </a:lnTo>
                <a:lnTo>
                  <a:pt x="2960" y="3171"/>
                </a:lnTo>
                <a:lnTo>
                  <a:pt x="2953" y="3176"/>
                </a:lnTo>
                <a:lnTo>
                  <a:pt x="2951" y="3180"/>
                </a:lnTo>
                <a:lnTo>
                  <a:pt x="2943" y="3187"/>
                </a:lnTo>
                <a:lnTo>
                  <a:pt x="2938" y="3192"/>
                </a:lnTo>
                <a:lnTo>
                  <a:pt x="2932" y="3199"/>
                </a:lnTo>
                <a:lnTo>
                  <a:pt x="2931" y="3207"/>
                </a:lnTo>
                <a:lnTo>
                  <a:pt x="2929" y="3209"/>
                </a:lnTo>
                <a:lnTo>
                  <a:pt x="2927" y="3214"/>
                </a:lnTo>
                <a:lnTo>
                  <a:pt x="2926" y="3216"/>
                </a:lnTo>
                <a:lnTo>
                  <a:pt x="2924" y="3217"/>
                </a:lnTo>
                <a:lnTo>
                  <a:pt x="2921" y="3221"/>
                </a:lnTo>
                <a:lnTo>
                  <a:pt x="2919" y="3226"/>
                </a:lnTo>
                <a:lnTo>
                  <a:pt x="2917" y="3227"/>
                </a:lnTo>
                <a:lnTo>
                  <a:pt x="2914" y="3227"/>
                </a:lnTo>
                <a:lnTo>
                  <a:pt x="2915" y="3231"/>
                </a:lnTo>
                <a:lnTo>
                  <a:pt x="2919" y="3233"/>
                </a:lnTo>
                <a:lnTo>
                  <a:pt x="2927" y="3234"/>
                </a:lnTo>
                <a:lnTo>
                  <a:pt x="2927" y="3248"/>
                </a:lnTo>
                <a:lnTo>
                  <a:pt x="2919" y="3243"/>
                </a:lnTo>
                <a:lnTo>
                  <a:pt x="2917" y="3243"/>
                </a:lnTo>
                <a:lnTo>
                  <a:pt x="2915" y="3245"/>
                </a:lnTo>
                <a:lnTo>
                  <a:pt x="2912" y="3243"/>
                </a:lnTo>
                <a:lnTo>
                  <a:pt x="2909" y="3241"/>
                </a:lnTo>
                <a:lnTo>
                  <a:pt x="2903" y="3239"/>
                </a:lnTo>
                <a:lnTo>
                  <a:pt x="2900" y="3239"/>
                </a:lnTo>
                <a:lnTo>
                  <a:pt x="2897" y="3239"/>
                </a:lnTo>
                <a:lnTo>
                  <a:pt x="2893" y="3245"/>
                </a:lnTo>
                <a:lnTo>
                  <a:pt x="2890" y="3251"/>
                </a:lnTo>
                <a:lnTo>
                  <a:pt x="2886" y="3258"/>
                </a:lnTo>
                <a:lnTo>
                  <a:pt x="2883" y="3265"/>
                </a:lnTo>
                <a:lnTo>
                  <a:pt x="2878" y="3267"/>
                </a:lnTo>
                <a:lnTo>
                  <a:pt x="2876" y="3267"/>
                </a:lnTo>
                <a:lnTo>
                  <a:pt x="2873" y="3267"/>
                </a:lnTo>
                <a:lnTo>
                  <a:pt x="2871" y="3268"/>
                </a:lnTo>
                <a:lnTo>
                  <a:pt x="2868" y="3270"/>
                </a:lnTo>
                <a:lnTo>
                  <a:pt x="2866" y="3274"/>
                </a:lnTo>
                <a:lnTo>
                  <a:pt x="2863" y="3277"/>
                </a:lnTo>
                <a:lnTo>
                  <a:pt x="2859" y="3279"/>
                </a:lnTo>
                <a:lnTo>
                  <a:pt x="2856" y="3279"/>
                </a:lnTo>
                <a:lnTo>
                  <a:pt x="2852" y="3275"/>
                </a:lnTo>
                <a:lnTo>
                  <a:pt x="2846" y="3279"/>
                </a:lnTo>
                <a:lnTo>
                  <a:pt x="2839" y="3285"/>
                </a:lnTo>
                <a:lnTo>
                  <a:pt x="2830" y="3292"/>
                </a:lnTo>
                <a:lnTo>
                  <a:pt x="2823" y="3301"/>
                </a:lnTo>
                <a:lnTo>
                  <a:pt x="2818" y="3309"/>
                </a:lnTo>
                <a:lnTo>
                  <a:pt x="2811" y="3309"/>
                </a:lnTo>
                <a:lnTo>
                  <a:pt x="2811" y="3316"/>
                </a:lnTo>
                <a:lnTo>
                  <a:pt x="2808" y="3320"/>
                </a:lnTo>
                <a:lnTo>
                  <a:pt x="2803" y="3323"/>
                </a:lnTo>
                <a:lnTo>
                  <a:pt x="2798" y="3323"/>
                </a:lnTo>
                <a:lnTo>
                  <a:pt x="2799" y="3330"/>
                </a:lnTo>
                <a:lnTo>
                  <a:pt x="2803" y="3333"/>
                </a:lnTo>
                <a:lnTo>
                  <a:pt x="2806" y="3335"/>
                </a:lnTo>
                <a:lnTo>
                  <a:pt x="2810" y="3333"/>
                </a:lnTo>
                <a:lnTo>
                  <a:pt x="2818" y="3330"/>
                </a:lnTo>
                <a:lnTo>
                  <a:pt x="2825" y="3330"/>
                </a:lnTo>
                <a:lnTo>
                  <a:pt x="2832" y="3330"/>
                </a:lnTo>
                <a:lnTo>
                  <a:pt x="2832" y="3337"/>
                </a:lnTo>
                <a:lnTo>
                  <a:pt x="2828" y="3340"/>
                </a:lnTo>
                <a:lnTo>
                  <a:pt x="2823" y="3343"/>
                </a:lnTo>
                <a:lnTo>
                  <a:pt x="2818" y="3343"/>
                </a:lnTo>
                <a:lnTo>
                  <a:pt x="2818" y="3350"/>
                </a:lnTo>
                <a:lnTo>
                  <a:pt x="2815" y="3355"/>
                </a:lnTo>
                <a:lnTo>
                  <a:pt x="2813" y="3359"/>
                </a:lnTo>
                <a:lnTo>
                  <a:pt x="2811" y="3364"/>
                </a:lnTo>
                <a:lnTo>
                  <a:pt x="2813" y="3367"/>
                </a:lnTo>
                <a:lnTo>
                  <a:pt x="2816" y="3367"/>
                </a:lnTo>
                <a:lnTo>
                  <a:pt x="2820" y="3366"/>
                </a:lnTo>
                <a:lnTo>
                  <a:pt x="2825" y="3364"/>
                </a:lnTo>
                <a:lnTo>
                  <a:pt x="2827" y="3362"/>
                </a:lnTo>
                <a:lnTo>
                  <a:pt x="2828" y="3359"/>
                </a:lnTo>
                <a:lnTo>
                  <a:pt x="2832" y="3357"/>
                </a:lnTo>
                <a:lnTo>
                  <a:pt x="2840" y="3355"/>
                </a:lnTo>
                <a:lnTo>
                  <a:pt x="2844" y="3354"/>
                </a:lnTo>
                <a:lnTo>
                  <a:pt x="2847" y="3352"/>
                </a:lnTo>
                <a:lnTo>
                  <a:pt x="2849" y="3349"/>
                </a:lnTo>
                <a:lnTo>
                  <a:pt x="2851" y="3343"/>
                </a:lnTo>
                <a:lnTo>
                  <a:pt x="2852" y="3342"/>
                </a:lnTo>
                <a:lnTo>
                  <a:pt x="2856" y="3342"/>
                </a:lnTo>
                <a:lnTo>
                  <a:pt x="2859" y="3340"/>
                </a:lnTo>
                <a:lnTo>
                  <a:pt x="2864" y="3332"/>
                </a:lnTo>
                <a:lnTo>
                  <a:pt x="2868" y="3328"/>
                </a:lnTo>
                <a:lnTo>
                  <a:pt x="2871" y="3325"/>
                </a:lnTo>
                <a:lnTo>
                  <a:pt x="2875" y="3323"/>
                </a:lnTo>
                <a:lnTo>
                  <a:pt x="2881" y="3323"/>
                </a:lnTo>
                <a:lnTo>
                  <a:pt x="2883" y="3321"/>
                </a:lnTo>
                <a:lnTo>
                  <a:pt x="2885" y="3320"/>
                </a:lnTo>
                <a:lnTo>
                  <a:pt x="2886" y="3316"/>
                </a:lnTo>
                <a:lnTo>
                  <a:pt x="2885" y="3311"/>
                </a:lnTo>
                <a:lnTo>
                  <a:pt x="2890" y="3313"/>
                </a:lnTo>
                <a:lnTo>
                  <a:pt x="2895" y="3314"/>
                </a:lnTo>
                <a:lnTo>
                  <a:pt x="2902" y="3321"/>
                </a:lnTo>
                <a:lnTo>
                  <a:pt x="2902" y="3325"/>
                </a:lnTo>
                <a:lnTo>
                  <a:pt x="2902" y="3330"/>
                </a:lnTo>
                <a:lnTo>
                  <a:pt x="2898" y="3333"/>
                </a:lnTo>
                <a:lnTo>
                  <a:pt x="2897" y="3335"/>
                </a:lnTo>
                <a:lnTo>
                  <a:pt x="2893" y="3337"/>
                </a:lnTo>
                <a:lnTo>
                  <a:pt x="2885" y="3340"/>
                </a:lnTo>
                <a:lnTo>
                  <a:pt x="2883" y="3343"/>
                </a:lnTo>
                <a:lnTo>
                  <a:pt x="2880" y="3347"/>
                </a:lnTo>
                <a:lnTo>
                  <a:pt x="2880" y="3350"/>
                </a:lnTo>
                <a:lnTo>
                  <a:pt x="2876" y="3352"/>
                </a:lnTo>
                <a:lnTo>
                  <a:pt x="2875" y="3354"/>
                </a:lnTo>
                <a:lnTo>
                  <a:pt x="2869" y="3354"/>
                </a:lnTo>
                <a:lnTo>
                  <a:pt x="2866" y="3354"/>
                </a:lnTo>
                <a:lnTo>
                  <a:pt x="2864" y="3354"/>
                </a:lnTo>
                <a:lnTo>
                  <a:pt x="2863" y="3355"/>
                </a:lnTo>
                <a:lnTo>
                  <a:pt x="2863" y="3359"/>
                </a:lnTo>
                <a:lnTo>
                  <a:pt x="2854" y="3371"/>
                </a:lnTo>
                <a:lnTo>
                  <a:pt x="2852" y="3378"/>
                </a:lnTo>
                <a:lnTo>
                  <a:pt x="2852" y="3389"/>
                </a:lnTo>
                <a:lnTo>
                  <a:pt x="2852" y="3393"/>
                </a:lnTo>
                <a:lnTo>
                  <a:pt x="2857" y="3400"/>
                </a:lnTo>
                <a:lnTo>
                  <a:pt x="2861" y="3408"/>
                </a:lnTo>
                <a:lnTo>
                  <a:pt x="2864" y="3415"/>
                </a:lnTo>
                <a:lnTo>
                  <a:pt x="2866" y="3425"/>
                </a:lnTo>
                <a:lnTo>
                  <a:pt x="2857" y="3420"/>
                </a:lnTo>
                <a:lnTo>
                  <a:pt x="2849" y="3415"/>
                </a:lnTo>
                <a:lnTo>
                  <a:pt x="2842" y="3408"/>
                </a:lnTo>
                <a:lnTo>
                  <a:pt x="2832" y="3405"/>
                </a:lnTo>
                <a:lnTo>
                  <a:pt x="2827" y="3413"/>
                </a:lnTo>
                <a:lnTo>
                  <a:pt x="2827" y="3417"/>
                </a:lnTo>
                <a:lnTo>
                  <a:pt x="2823" y="3422"/>
                </a:lnTo>
                <a:lnTo>
                  <a:pt x="2823" y="3427"/>
                </a:lnTo>
                <a:lnTo>
                  <a:pt x="2825" y="3432"/>
                </a:lnTo>
                <a:lnTo>
                  <a:pt x="2828" y="3436"/>
                </a:lnTo>
                <a:lnTo>
                  <a:pt x="2835" y="3441"/>
                </a:lnTo>
                <a:lnTo>
                  <a:pt x="2842" y="3446"/>
                </a:lnTo>
                <a:lnTo>
                  <a:pt x="2844" y="3449"/>
                </a:lnTo>
                <a:lnTo>
                  <a:pt x="2851" y="3454"/>
                </a:lnTo>
                <a:lnTo>
                  <a:pt x="2859" y="3459"/>
                </a:lnTo>
                <a:lnTo>
                  <a:pt x="2861" y="3447"/>
                </a:lnTo>
                <a:lnTo>
                  <a:pt x="2864" y="3444"/>
                </a:lnTo>
                <a:lnTo>
                  <a:pt x="2866" y="3439"/>
                </a:lnTo>
                <a:lnTo>
                  <a:pt x="2871" y="3437"/>
                </a:lnTo>
                <a:lnTo>
                  <a:pt x="2875" y="3434"/>
                </a:lnTo>
                <a:lnTo>
                  <a:pt x="2886" y="3432"/>
                </a:lnTo>
                <a:lnTo>
                  <a:pt x="2883" y="3439"/>
                </a:lnTo>
                <a:lnTo>
                  <a:pt x="2880" y="3442"/>
                </a:lnTo>
                <a:lnTo>
                  <a:pt x="2876" y="3447"/>
                </a:lnTo>
                <a:lnTo>
                  <a:pt x="2873" y="3453"/>
                </a:lnTo>
                <a:lnTo>
                  <a:pt x="2868" y="3454"/>
                </a:lnTo>
                <a:lnTo>
                  <a:pt x="2866" y="3456"/>
                </a:lnTo>
                <a:lnTo>
                  <a:pt x="2866" y="3459"/>
                </a:lnTo>
                <a:lnTo>
                  <a:pt x="2864" y="3463"/>
                </a:lnTo>
                <a:lnTo>
                  <a:pt x="2861" y="3464"/>
                </a:lnTo>
                <a:lnTo>
                  <a:pt x="2857" y="3466"/>
                </a:lnTo>
                <a:lnTo>
                  <a:pt x="2852" y="3466"/>
                </a:lnTo>
                <a:lnTo>
                  <a:pt x="2837" y="3456"/>
                </a:lnTo>
                <a:lnTo>
                  <a:pt x="2834" y="3454"/>
                </a:lnTo>
                <a:lnTo>
                  <a:pt x="2830" y="3453"/>
                </a:lnTo>
                <a:lnTo>
                  <a:pt x="2828" y="3449"/>
                </a:lnTo>
                <a:lnTo>
                  <a:pt x="2825" y="3441"/>
                </a:lnTo>
                <a:lnTo>
                  <a:pt x="2823" y="3436"/>
                </a:lnTo>
                <a:lnTo>
                  <a:pt x="2822" y="3432"/>
                </a:lnTo>
                <a:lnTo>
                  <a:pt x="2816" y="3429"/>
                </a:lnTo>
                <a:lnTo>
                  <a:pt x="2810" y="3429"/>
                </a:lnTo>
                <a:lnTo>
                  <a:pt x="2806" y="3429"/>
                </a:lnTo>
                <a:lnTo>
                  <a:pt x="2801" y="3432"/>
                </a:lnTo>
                <a:lnTo>
                  <a:pt x="2796" y="3437"/>
                </a:lnTo>
                <a:lnTo>
                  <a:pt x="2793" y="3444"/>
                </a:lnTo>
                <a:lnTo>
                  <a:pt x="2791" y="3453"/>
                </a:lnTo>
                <a:lnTo>
                  <a:pt x="2796" y="3454"/>
                </a:lnTo>
                <a:lnTo>
                  <a:pt x="2798" y="3456"/>
                </a:lnTo>
                <a:lnTo>
                  <a:pt x="2798" y="3459"/>
                </a:lnTo>
                <a:lnTo>
                  <a:pt x="2805" y="3459"/>
                </a:lnTo>
                <a:lnTo>
                  <a:pt x="2811" y="3463"/>
                </a:lnTo>
                <a:lnTo>
                  <a:pt x="2815" y="3468"/>
                </a:lnTo>
                <a:lnTo>
                  <a:pt x="2818" y="3473"/>
                </a:lnTo>
                <a:lnTo>
                  <a:pt x="2846" y="3473"/>
                </a:lnTo>
                <a:lnTo>
                  <a:pt x="2846" y="3476"/>
                </a:lnTo>
                <a:lnTo>
                  <a:pt x="2847" y="3478"/>
                </a:lnTo>
                <a:lnTo>
                  <a:pt x="2852" y="3480"/>
                </a:lnTo>
                <a:lnTo>
                  <a:pt x="2856" y="3483"/>
                </a:lnTo>
                <a:lnTo>
                  <a:pt x="2857" y="3485"/>
                </a:lnTo>
                <a:lnTo>
                  <a:pt x="2859" y="3487"/>
                </a:lnTo>
                <a:lnTo>
                  <a:pt x="2854" y="3488"/>
                </a:lnTo>
                <a:lnTo>
                  <a:pt x="2852" y="3490"/>
                </a:lnTo>
                <a:lnTo>
                  <a:pt x="2852" y="3493"/>
                </a:lnTo>
                <a:lnTo>
                  <a:pt x="2844" y="3495"/>
                </a:lnTo>
                <a:lnTo>
                  <a:pt x="2840" y="3497"/>
                </a:lnTo>
                <a:lnTo>
                  <a:pt x="2839" y="3500"/>
                </a:lnTo>
                <a:lnTo>
                  <a:pt x="2834" y="3500"/>
                </a:lnTo>
                <a:lnTo>
                  <a:pt x="2830" y="3502"/>
                </a:lnTo>
                <a:lnTo>
                  <a:pt x="2828" y="3505"/>
                </a:lnTo>
                <a:lnTo>
                  <a:pt x="2827" y="3509"/>
                </a:lnTo>
                <a:lnTo>
                  <a:pt x="2825" y="3517"/>
                </a:lnTo>
                <a:lnTo>
                  <a:pt x="2822" y="3519"/>
                </a:lnTo>
                <a:lnTo>
                  <a:pt x="2818" y="3521"/>
                </a:lnTo>
                <a:lnTo>
                  <a:pt x="2822" y="3511"/>
                </a:lnTo>
                <a:lnTo>
                  <a:pt x="2822" y="3500"/>
                </a:lnTo>
                <a:lnTo>
                  <a:pt x="2820" y="3493"/>
                </a:lnTo>
                <a:lnTo>
                  <a:pt x="2818" y="3487"/>
                </a:lnTo>
                <a:lnTo>
                  <a:pt x="2808" y="3473"/>
                </a:lnTo>
                <a:lnTo>
                  <a:pt x="2798" y="3459"/>
                </a:lnTo>
                <a:lnTo>
                  <a:pt x="2793" y="3458"/>
                </a:lnTo>
                <a:lnTo>
                  <a:pt x="2791" y="3456"/>
                </a:lnTo>
                <a:lnTo>
                  <a:pt x="2791" y="3453"/>
                </a:lnTo>
                <a:lnTo>
                  <a:pt x="2787" y="3453"/>
                </a:lnTo>
                <a:lnTo>
                  <a:pt x="2786" y="3451"/>
                </a:lnTo>
                <a:lnTo>
                  <a:pt x="2784" y="3446"/>
                </a:lnTo>
                <a:lnTo>
                  <a:pt x="2784" y="3432"/>
                </a:lnTo>
                <a:lnTo>
                  <a:pt x="2777" y="3432"/>
                </a:lnTo>
                <a:lnTo>
                  <a:pt x="2772" y="3430"/>
                </a:lnTo>
                <a:lnTo>
                  <a:pt x="2770" y="3427"/>
                </a:lnTo>
                <a:lnTo>
                  <a:pt x="2769" y="3424"/>
                </a:lnTo>
                <a:lnTo>
                  <a:pt x="2767" y="3418"/>
                </a:lnTo>
                <a:lnTo>
                  <a:pt x="2765" y="3415"/>
                </a:lnTo>
                <a:lnTo>
                  <a:pt x="2762" y="3412"/>
                </a:lnTo>
                <a:lnTo>
                  <a:pt x="2757" y="3412"/>
                </a:lnTo>
                <a:lnTo>
                  <a:pt x="2748" y="3415"/>
                </a:lnTo>
                <a:lnTo>
                  <a:pt x="2745" y="3418"/>
                </a:lnTo>
                <a:lnTo>
                  <a:pt x="2743" y="3424"/>
                </a:lnTo>
                <a:lnTo>
                  <a:pt x="2745" y="3430"/>
                </a:lnTo>
                <a:lnTo>
                  <a:pt x="2748" y="3444"/>
                </a:lnTo>
                <a:lnTo>
                  <a:pt x="2750" y="3453"/>
                </a:lnTo>
                <a:lnTo>
                  <a:pt x="2750" y="3459"/>
                </a:lnTo>
                <a:lnTo>
                  <a:pt x="2733" y="3459"/>
                </a:lnTo>
                <a:lnTo>
                  <a:pt x="2726" y="3461"/>
                </a:lnTo>
                <a:lnTo>
                  <a:pt x="2724" y="3463"/>
                </a:lnTo>
                <a:lnTo>
                  <a:pt x="2723" y="3466"/>
                </a:lnTo>
                <a:lnTo>
                  <a:pt x="2721" y="3470"/>
                </a:lnTo>
                <a:lnTo>
                  <a:pt x="2719" y="3471"/>
                </a:lnTo>
                <a:lnTo>
                  <a:pt x="2712" y="3473"/>
                </a:lnTo>
                <a:lnTo>
                  <a:pt x="2695" y="3473"/>
                </a:lnTo>
                <a:lnTo>
                  <a:pt x="2695" y="3478"/>
                </a:lnTo>
                <a:lnTo>
                  <a:pt x="2695" y="3483"/>
                </a:lnTo>
                <a:lnTo>
                  <a:pt x="2699" y="3485"/>
                </a:lnTo>
                <a:lnTo>
                  <a:pt x="2700" y="3487"/>
                </a:lnTo>
                <a:lnTo>
                  <a:pt x="2709" y="3490"/>
                </a:lnTo>
                <a:lnTo>
                  <a:pt x="2712" y="3492"/>
                </a:lnTo>
                <a:lnTo>
                  <a:pt x="2716" y="3493"/>
                </a:lnTo>
                <a:lnTo>
                  <a:pt x="2719" y="3499"/>
                </a:lnTo>
                <a:lnTo>
                  <a:pt x="2721" y="3505"/>
                </a:lnTo>
                <a:lnTo>
                  <a:pt x="2723" y="3512"/>
                </a:lnTo>
                <a:lnTo>
                  <a:pt x="2723" y="3521"/>
                </a:lnTo>
                <a:lnTo>
                  <a:pt x="2717" y="3517"/>
                </a:lnTo>
                <a:lnTo>
                  <a:pt x="2714" y="3514"/>
                </a:lnTo>
                <a:lnTo>
                  <a:pt x="2709" y="3504"/>
                </a:lnTo>
                <a:lnTo>
                  <a:pt x="2705" y="3499"/>
                </a:lnTo>
                <a:lnTo>
                  <a:pt x="2702" y="3495"/>
                </a:lnTo>
                <a:lnTo>
                  <a:pt x="2695" y="3493"/>
                </a:lnTo>
                <a:lnTo>
                  <a:pt x="2688" y="3493"/>
                </a:lnTo>
                <a:lnTo>
                  <a:pt x="2688" y="3488"/>
                </a:lnTo>
                <a:lnTo>
                  <a:pt x="2687" y="3485"/>
                </a:lnTo>
                <a:lnTo>
                  <a:pt x="2685" y="3482"/>
                </a:lnTo>
                <a:lnTo>
                  <a:pt x="2682" y="3480"/>
                </a:lnTo>
                <a:lnTo>
                  <a:pt x="2673" y="3483"/>
                </a:lnTo>
                <a:lnTo>
                  <a:pt x="2665" y="3487"/>
                </a:lnTo>
                <a:lnTo>
                  <a:pt x="2658" y="3492"/>
                </a:lnTo>
                <a:lnTo>
                  <a:pt x="2656" y="3495"/>
                </a:lnTo>
                <a:lnTo>
                  <a:pt x="2654" y="3500"/>
                </a:lnTo>
                <a:lnTo>
                  <a:pt x="2654" y="3505"/>
                </a:lnTo>
                <a:lnTo>
                  <a:pt x="2658" y="3507"/>
                </a:lnTo>
                <a:lnTo>
                  <a:pt x="2668" y="3507"/>
                </a:lnTo>
                <a:lnTo>
                  <a:pt x="2671" y="3509"/>
                </a:lnTo>
                <a:lnTo>
                  <a:pt x="2675" y="3511"/>
                </a:lnTo>
                <a:lnTo>
                  <a:pt x="2676" y="3514"/>
                </a:lnTo>
                <a:lnTo>
                  <a:pt x="2675" y="3521"/>
                </a:lnTo>
                <a:lnTo>
                  <a:pt x="2654" y="3521"/>
                </a:lnTo>
                <a:lnTo>
                  <a:pt x="2653" y="3524"/>
                </a:lnTo>
                <a:lnTo>
                  <a:pt x="2651" y="3528"/>
                </a:lnTo>
                <a:lnTo>
                  <a:pt x="2647" y="3531"/>
                </a:lnTo>
                <a:lnTo>
                  <a:pt x="2647" y="3534"/>
                </a:lnTo>
                <a:lnTo>
                  <a:pt x="2647" y="3540"/>
                </a:lnTo>
                <a:lnTo>
                  <a:pt x="2646" y="3543"/>
                </a:lnTo>
                <a:lnTo>
                  <a:pt x="2644" y="3546"/>
                </a:lnTo>
                <a:lnTo>
                  <a:pt x="2641" y="3548"/>
                </a:lnTo>
                <a:lnTo>
                  <a:pt x="2636" y="3551"/>
                </a:lnTo>
                <a:lnTo>
                  <a:pt x="2630" y="3555"/>
                </a:lnTo>
                <a:lnTo>
                  <a:pt x="2625" y="3560"/>
                </a:lnTo>
                <a:lnTo>
                  <a:pt x="2620" y="3562"/>
                </a:lnTo>
                <a:lnTo>
                  <a:pt x="2620" y="3589"/>
                </a:lnTo>
                <a:lnTo>
                  <a:pt x="2613" y="3589"/>
                </a:lnTo>
                <a:lnTo>
                  <a:pt x="2608" y="3587"/>
                </a:lnTo>
                <a:lnTo>
                  <a:pt x="2605" y="3584"/>
                </a:lnTo>
                <a:lnTo>
                  <a:pt x="2600" y="3582"/>
                </a:lnTo>
                <a:lnTo>
                  <a:pt x="2600" y="3589"/>
                </a:lnTo>
                <a:lnTo>
                  <a:pt x="2600" y="3596"/>
                </a:lnTo>
                <a:lnTo>
                  <a:pt x="2598" y="3601"/>
                </a:lnTo>
                <a:lnTo>
                  <a:pt x="2595" y="3604"/>
                </a:lnTo>
                <a:lnTo>
                  <a:pt x="2588" y="3611"/>
                </a:lnTo>
                <a:lnTo>
                  <a:pt x="2579" y="3616"/>
                </a:lnTo>
                <a:lnTo>
                  <a:pt x="2581" y="3620"/>
                </a:lnTo>
                <a:lnTo>
                  <a:pt x="2584" y="3621"/>
                </a:lnTo>
                <a:lnTo>
                  <a:pt x="2593" y="3623"/>
                </a:lnTo>
                <a:lnTo>
                  <a:pt x="2593" y="3637"/>
                </a:lnTo>
                <a:lnTo>
                  <a:pt x="2588" y="3640"/>
                </a:lnTo>
                <a:lnTo>
                  <a:pt x="2583" y="3644"/>
                </a:lnTo>
                <a:lnTo>
                  <a:pt x="2579" y="3650"/>
                </a:lnTo>
                <a:lnTo>
                  <a:pt x="2579" y="3657"/>
                </a:lnTo>
                <a:lnTo>
                  <a:pt x="2571" y="3659"/>
                </a:lnTo>
                <a:lnTo>
                  <a:pt x="2566" y="3661"/>
                </a:lnTo>
                <a:lnTo>
                  <a:pt x="2561" y="3664"/>
                </a:lnTo>
                <a:lnTo>
                  <a:pt x="2552" y="3664"/>
                </a:lnTo>
                <a:lnTo>
                  <a:pt x="2555" y="3671"/>
                </a:lnTo>
                <a:lnTo>
                  <a:pt x="2559" y="3678"/>
                </a:lnTo>
                <a:lnTo>
                  <a:pt x="2561" y="3683"/>
                </a:lnTo>
                <a:lnTo>
                  <a:pt x="2561" y="3686"/>
                </a:lnTo>
                <a:lnTo>
                  <a:pt x="2561" y="3690"/>
                </a:lnTo>
                <a:lnTo>
                  <a:pt x="2566" y="3691"/>
                </a:lnTo>
                <a:lnTo>
                  <a:pt x="2576" y="3691"/>
                </a:lnTo>
                <a:lnTo>
                  <a:pt x="2586" y="3691"/>
                </a:lnTo>
                <a:lnTo>
                  <a:pt x="2591" y="3691"/>
                </a:lnTo>
                <a:lnTo>
                  <a:pt x="2593" y="3695"/>
                </a:lnTo>
                <a:lnTo>
                  <a:pt x="2595" y="3698"/>
                </a:lnTo>
                <a:lnTo>
                  <a:pt x="2593" y="3705"/>
                </a:lnTo>
                <a:lnTo>
                  <a:pt x="2569" y="3705"/>
                </a:lnTo>
                <a:lnTo>
                  <a:pt x="2566" y="3705"/>
                </a:lnTo>
                <a:lnTo>
                  <a:pt x="2561" y="3707"/>
                </a:lnTo>
                <a:lnTo>
                  <a:pt x="2555" y="3709"/>
                </a:lnTo>
                <a:lnTo>
                  <a:pt x="2549" y="3714"/>
                </a:lnTo>
                <a:lnTo>
                  <a:pt x="2545" y="3717"/>
                </a:lnTo>
                <a:lnTo>
                  <a:pt x="2545" y="3719"/>
                </a:lnTo>
                <a:lnTo>
                  <a:pt x="2542" y="3722"/>
                </a:lnTo>
                <a:lnTo>
                  <a:pt x="2537" y="3726"/>
                </a:lnTo>
                <a:lnTo>
                  <a:pt x="2532" y="3726"/>
                </a:lnTo>
                <a:lnTo>
                  <a:pt x="2528" y="3727"/>
                </a:lnTo>
                <a:lnTo>
                  <a:pt x="2523" y="3734"/>
                </a:lnTo>
                <a:lnTo>
                  <a:pt x="2518" y="3743"/>
                </a:lnTo>
                <a:lnTo>
                  <a:pt x="2514" y="3744"/>
                </a:lnTo>
                <a:lnTo>
                  <a:pt x="2509" y="3744"/>
                </a:lnTo>
                <a:lnTo>
                  <a:pt x="2504" y="3746"/>
                </a:lnTo>
                <a:lnTo>
                  <a:pt x="2497" y="3746"/>
                </a:lnTo>
                <a:lnTo>
                  <a:pt x="2497" y="3741"/>
                </a:lnTo>
                <a:lnTo>
                  <a:pt x="2497" y="3738"/>
                </a:lnTo>
                <a:lnTo>
                  <a:pt x="2499" y="3736"/>
                </a:lnTo>
                <a:lnTo>
                  <a:pt x="2503" y="3734"/>
                </a:lnTo>
                <a:lnTo>
                  <a:pt x="2509" y="3732"/>
                </a:lnTo>
                <a:lnTo>
                  <a:pt x="2514" y="3732"/>
                </a:lnTo>
                <a:lnTo>
                  <a:pt x="2516" y="3732"/>
                </a:lnTo>
                <a:lnTo>
                  <a:pt x="2514" y="3729"/>
                </a:lnTo>
                <a:lnTo>
                  <a:pt x="2509" y="3727"/>
                </a:lnTo>
                <a:lnTo>
                  <a:pt x="2497" y="3726"/>
                </a:lnTo>
                <a:lnTo>
                  <a:pt x="2494" y="3727"/>
                </a:lnTo>
                <a:lnTo>
                  <a:pt x="2491" y="3729"/>
                </a:lnTo>
                <a:lnTo>
                  <a:pt x="2487" y="3732"/>
                </a:lnTo>
                <a:lnTo>
                  <a:pt x="2484" y="3732"/>
                </a:lnTo>
                <a:lnTo>
                  <a:pt x="2482" y="3736"/>
                </a:lnTo>
                <a:lnTo>
                  <a:pt x="2480" y="3739"/>
                </a:lnTo>
                <a:lnTo>
                  <a:pt x="2477" y="3743"/>
                </a:lnTo>
                <a:lnTo>
                  <a:pt x="2477" y="3746"/>
                </a:lnTo>
                <a:lnTo>
                  <a:pt x="2477" y="3751"/>
                </a:lnTo>
                <a:lnTo>
                  <a:pt x="2475" y="3755"/>
                </a:lnTo>
                <a:lnTo>
                  <a:pt x="2474" y="3758"/>
                </a:lnTo>
                <a:lnTo>
                  <a:pt x="2470" y="3760"/>
                </a:lnTo>
                <a:lnTo>
                  <a:pt x="2470" y="3765"/>
                </a:lnTo>
                <a:lnTo>
                  <a:pt x="2474" y="3767"/>
                </a:lnTo>
                <a:lnTo>
                  <a:pt x="2477" y="3767"/>
                </a:lnTo>
                <a:lnTo>
                  <a:pt x="2484" y="3767"/>
                </a:lnTo>
                <a:lnTo>
                  <a:pt x="2489" y="3767"/>
                </a:lnTo>
                <a:lnTo>
                  <a:pt x="2494" y="3767"/>
                </a:lnTo>
                <a:lnTo>
                  <a:pt x="2497" y="3768"/>
                </a:lnTo>
                <a:lnTo>
                  <a:pt x="2497" y="3773"/>
                </a:lnTo>
                <a:lnTo>
                  <a:pt x="2497" y="3780"/>
                </a:lnTo>
                <a:lnTo>
                  <a:pt x="2494" y="3784"/>
                </a:lnTo>
                <a:lnTo>
                  <a:pt x="2489" y="3787"/>
                </a:lnTo>
                <a:lnTo>
                  <a:pt x="2484" y="3787"/>
                </a:lnTo>
                <a:lnTo>
                  <a:pt x="2482" y="3784"/>
                </a:lnTo>
                <a:lnTo>
                  <a:pt x="2479" y="3784"/>
                </a:lnTo>
                <a:lnTo>
                  <a:pt x="2475" y="3785"/>
                </a:lnTo>
                <a:lnTo>
                  <a:pt x="2470" y="3787"/>
                </a:lnTo>
                <a:lnTo>
                  <a:pt x="2467" y="3796"/>
                </a:lnTo>
                <a:lnTo>
                  <a:pt x="2462" y="3802"/>
                </a:lnTo>
                <a:lnTo>
                  <a:pt x="2458" y="3811"/>
                </a:lnTo>
                <a:lnTo>
                  <a:pt x="2457" y="3816"/>
                </a:lnTo>
                <a:lnTo>
                  <a:pt x="2457" y="3821"/>
                </a:lnTo>
                <a:lnTo>
                  <a:pt x="2474" y="3821"/>
                </a:lnTo>
                <a:lnTo>
                  <a:pt x="2480" y="3819"/>
                </a:lnTo>
                <a:lnTo>
                  <a:pt x="2482" y="3818"/>
                </a:lnTo>
                <a:lnTo>
                  <a:pt x="2484" y="3814"/>
                </a:lnTo>
                <a:lnTo>
                  <a:pt x="2486" y="3811"/>
                </a:lnTo>
                <a:lnTo>
                  <a:pt x="2489" y="3809"/>
                </a:lnTo>
                <a:lnTo>
                  <a:pt x="2497" y="3807"/>
                </a:lnTo>
                <a:lnTo>
                  <a:pt x="2499" y="3804"/>
                </a:lnTo>
                <a:lnTo>
                  <a:pt x="2501" y="3802"/>
                </a:lnTo>
                <a:lnTo>
                  <a:pt x="2508" y="3801"/>
                </a:lnTo>
                <a:lnTo>
                  <a:pt x="2511" y="3801"/>
                </a:lnTo>
                <a:lnTo>
                  <a:pt x="2530" y="3792"/>
                </a:lnTo>
                <a:lnTo>
                  <a:pt x="2538" y="3790"/>
                </a:lnTo>
                <a:lnTo>
                  <a:pt x="2547" y="3789"/>
                </a:lnTo>
                <a:lnTo>
                  <a:pt x="2550" y="3790"/>
                </a:lnTo>
                <a:lnTo>
                  <a:pt x="2552" y="3794"/>
                </a:lnTo>
                <a:lnTo>
                  <a:pt x="2549" y="3796"/>
                </a:lnTo>
                <a:lnTo>
                  <a:pt x="2547" y="3799"/>
                </a:lnTo>
                <a:lnTo>
                  <a:pt x="2543" y="3801"/>
                </a:lnTo>
                <a:lnTo>
                  <a:pt x="2533" y="3802"/>
                </a:lnTo>
                <a:lnTo>
                  <a:pt x="2523" y="3802"/>
                </a:lnTo>
                <a:lnTo>
                  <a:pt x="2518" y="3804"/>
                </a:lnTo>
                <a:lnTo>
                  <a:pt x="2514" y="3807"/>
                </a:lnTo>
                <a:lnTo>
                  <a:pt x="2513" y="3809"/>
                </a:lnTo>
                <a:lnTo>
                  <a:pt x="2511" y="3814"/>
                </a:lnTo>
                <a:lnTo>
                  <a:pt x="2508" y="3816"/>
                </a:lnTo>
                <a:lnTo>
                  <a:pt x="2506" y="3818"/>
                </a:lnTo>
                <a:lnTo>
                  <a:pt x="2508" y="3821"/>
                </a:lnTo>
                <a:lnTo>
                  <a:pt x="2511" y="3821"/>
                </a:lnTo>
                <a:lnTo>
                  <a:pt x="2511" y="3838"/>
                </a:lnTo>
                <a:lnTo>
                  <a:pt x="2511" y="3842"/>
                </a:lnTo>
                <a:lnTo>
                  <a:pt x="2511" y="3847"/>
                </a:lnTo>
                <a:lnTo>
                  <a:pt x="2513" y="3850"/>
                </a:lnTo>
                <a:lnTo>
                  <a:pt x="2516" y="3854"/>
                </a:lnTo>
                <a:lnTo>
                  <a:pt x="2521" y="3855"/>
                </a:lnTo>
                <a:lnTo>
                  <a:pt x="2523" y="3857"/>
                </a:lnTo>
                <a:lnTo>
                  <a:pt x="2525" y="3860"/>
                </a:lnTo>
                <a:lnTo>
                  <a:pt x="2526" y="3865"/>
                </a:lnTo>
                <a:lnTo>
                  <a:pt x="2526" y="3874"/>
                </a:lnTo>
                <a:lnTo>
                  <a:pt x="2525" y="3881"/>
                </a:lnTo>
                <a:lnTo>
                  <a:pt x="2521" y="3888"/>
                </a:lnTo>
                <a:lnTo>
                  <a:pt x="2520" y="3889"/>
                </a:lnTo>
                <a:lnTo>
                  <a:pt x="2518" y="3889"/>
                </a:lnTo>
                <a:lnTo>
                  <a:pt x="2520" y="3882"/>
                </a:lnTo>
                <a:lnTo>
                  <a:pt x="2518" y="3877"/>
                </a:lnTo>
                <a:lnTo>
                  <a:pt x="2516" y="3874"/>
                </a:lnTo>
                <a:lnTo>
                  <a:pt x="2513" y="3865"/>
                </a:lnTo>
                <a:lnTo>
                  <a:pt x="2509" y="3857"/>
                </a:lnTo>
                <a:lnTo>
                  <a:pt x="2508" y="3848"/>
                </a:lnTo>
                <a:lnTo>
                  <a:pt x="2504" y="3842"/>
                </a:lnTo>
                <a:lnTo>
                  <a:pt x="2504" y="3838"/>
                </a:lnTo>
                <a:lnTo>
                  <a:pt x="2504" y="3835"/>
                </a:lnTo>
                <a:lnTo>
                  <a:pt x="2503" y="3831"/>
                </a:lnTo>
                <a:lnTo>
                  <a:pt x="2501" y="3828"/>
                </a:lnTo>
                <a:lnTo>
                  <a:pt x="2497" y="3826"/>
                </a:lnTo>
                <a:lnTo>
                  <a:pt x="2497" y="3821"/>
                </a:lnTo>
                <a:lnTo>
                  <a:pt x="2487" y="3825"/>
                </a:lnTo>
                <a:lnTo>
                  <a:pt x="2479" y="3831"/>
                </a:lnTo>
                <a:lnTo>
                  <a:pt x="2472" y="3836"/>
                </a:lnTo>
                <a:lnTo>
                  <a:pt x="2463" y="3842"/>
                </a:lnTo>
                <a:lnTo>
                  <a:pt x="2455" y="3847"/>
                </a:lnTo>
                <a:lnTo>
                  <a:pt x="2445" y="3850"/>
                </a:lnTo>
                <a:lnTo>
                  <a:pt x="2441" y="3854"/>
                </a:lnTo>
                <a:lnTo>
                  <a:pt x="2438" y="3857"/>
                </a:lnTo>
                <a:lnTo>
                  <a:pt x="2436" y="3862"/>
                </a:lnTo>
                <a:lnTo>
                  <a:pt x="2436" y="3869"/>
                </a:lnTo>
                <a:lnTo>
                  <a:pt x="2433" y="3867"/>
                </a:lnTo>
                <a:lnTo>
                  <a:pt x="2431" y="3864"/>
                </a:lnTo>
                <a:lnTo>
                  <a:pt x="2429" y="3855"/>
                </a:lnTo>
                <a:lnTo>
                  <a:pt x="2421" y="3859"/>
                </a:lnTo>
                <a:lnTo>
                  <a:pt x="2414" y="3862"/>
                </a:lnTo>
                <a:lnTo>
                  <a:pt x="2402" y="3872"/>
                </a:lnTo>
                <a:lnTo>
                  <a:pt x="2390" y="3882"/>
                </a:lnTo>
                <a:lnTo>
                  <a:pt x="2383" y="3886"/>
                </a:lnTo>
                <a:lnTo>
                  <a:pt x="2375" y="3889"/>
                </a:lnTo>
                <a:lnTo>
                  <a:pt x="2375" y="3893"/>
                </a:lnTo>
                <a:lnTo>
                  <a:pt x="2376" y="3894"/>
                </a:lnTo>
                <a:lnTo>
                  <a:pt x="2380" y="3896"/>
                </a:lnTo>
                <a:lnTo>
                  <a:pt x="2381" y="3896"/>
                </a:lnTo>
                <a:lnTo>
                  <a:pt x="2381" y="3900"/>
                </a:lnTo>
                <a:lnTo>
                  <a:pt x="2381" y="3903"/>
                </a:lnTo>
                <a:lnTo>
                  <a:pt x="2381" y="3910"/>
                </a:lnTo>
                <a:lnTo>
                  <a:pt x="2383" y="3911"/>
                </a:lnTo>
                <a:lnTo>
                  <a:pt x="2385" y="3911"/>
                </a:lnTo>
                <a:lnTo>
                  <a:pt x="2388" y="3913"/>
                </a:lnTo>
                <a:lnTo>
                  <a:pt x="2388" y="3917"/>
                </a:lnTo>
                <a:lnTo>
                  <a:pt x="2383" y="3918"/>
                </a:lnTo>
                <a:lnTo>
                  <a:pt x="2381" y="3920"/>
                </a:lnTo>
                <a:lnTo>
                  <a:pt x="2380" y="3922"/>
                </a:lnTo>
                <a:lnTo>
                  <a:pt x="2381" y="3923"/>
                </a:lnTo>
                <a:lnTo>
                  <a:pt x="2381" y="3930"/>
                </a:lnTo>
                <a:lnTo>
                  <a:pt x="2383" y="3935"/>
                </a:lnTo>
                <a:lnTo>
                  <a:pt x="2387" y="3939"/>
                </a:lnTo>
                <a:lnTo>
                  <a:pt x="2388" y="3944"/>
                </a:lnTo>
                <a:lnTo>
                  <a:pt x="2395" y="3944"/>
                </a:lnTo>
                <a:lnTo>
                  <a:pt x="2399" y="3947"/>
                </a:lnTo>
                <a:lnTo>
                  <a:pt x="2400" y="3952"/>
                </a:lnTo>
                <a:lnTo>
                  <a:pt x="2402" y="3958"/>
                </a:lnTo>
                <a:lnTo>
                  <a:pt x="2388" y="3958"/>
                </a:lnTo>
                <a:lnTo>
                  <a:pt x="2383" y="3961"/>
                </a:lnTo>
                <a:lnTo>
                  <a:pt x="2376" y="3963"/>
                </a:lnTo>
                <a:lnTo>
                  <a:pt x="2371" y="3966"/>
                </a:lnTo>
                <a:lnTo>
                  <a:pt x="2370" y="3968"/>
                </a:lnTo>
                <a:lnTo>
                  <a:pt x="2368" y="3971"/>
                </a:lnTo>
                <a:lnTo>
                  <a:pt x="2363" y="3968"/>
                </a:lnTo>
                <a:lnTo>
                  <a:pt x="2361" y="3963"/>
                </a:lnTo>
                <a:lnTo>
                  <a:pt x="2363" y="3959"/>
                </a:lnTo>
                <a:lnTo>
                  <a:pt x="2366" y="3956"/>
                </a:lnTo>
                <a:lnTo>
                  <a:pt x="2371" y="3951"/>
                </a:lnTo>
                <a:lnTo>
                  <a:pt x="2375" y="3946"/>
                </a:lnTo>
                <a:lnTo>
                  <a:pt x="2376" y="3939"/>
                </a:lnTo>
                <a:lnTo>
                  <a:pt x="2375" y="3930"/>
                </a:lnTo>
                <a:lnTo>
                  <a:pt x="2371" y="3920"/>
                </a:lnTo>
                <a:lnTo>
                  <a:pt x="2364" y="3913"/>
                </a:lnTo>
                <a:lnTo>
                  <a:pt x="2359" y="3905"/>
                </a:lnTo>
                <a:lnTo>
                  <a:pt x="2354" y="3896"/>
                </a:lnTo>
                <a:lnTo>
                  <a:pt x="2347" y="3894"/>
                </a:lnTo>
                <a:lnTo>
                  <a:pt x="2344" y="3896"/>
                </a:lnTo>
                <a:lnTo>
                  <a:pt x="2342" y="3900"/>
                </a:lnTo>
                <a:lnTo>
                  <a:pt x="2341" y="3903"/>
                </a:lnTo>
                <a:lnTo>
                  <a:pt x="2339" y="3906"/>
                </a:lnTo>
                <a:lnTo>
                  <a:pt x="2337" y="3910"/>
                </a:lnTo>
                <a:lnTo>
                  <a:pt x="2334" y="3911"/>
                </a:lnTo>
                <a:lnTo>
                  <a:pt x="2327" y="3910"/>
                </a:lnTo>
                <a:lnTo>
                  <a:pt x="2325" y="3906"/>
                </a:lnTo>
                <a:lnTo>
                  <a:pt x="2322" y="3905"/>
                </a:lnTo>
                <a:lnTo>
                  <a:pt x="2313" y="3903"/>
                </a:lnTo>
                <a:lnTo>
                  <a:pt x="2293" y="3903"/>
                </a:lnTo>
                <a:lnTo>
                  <a:pt x="2293" y="3910"/>
                </a:lnTo>
                <a:lnTo>
                  <a:pt x="2288" y="3913"/>
                </a:lnTo>
                <a:lnTo>
                  <a:pt x="2284" y="3918"/>
                </a:lnTo>
                <a:lnTo>
                  <a:pt x="2284" y="3923"/>
                </a:lnTo>
                <a:lnTo>
                  <a:pt x="2286" y="3929"/>
                </a:lnTo>
                <a:lnTo>
                  <a:pt x="2291" y="3940"/>
                </a:lnTo>
                <a:lnTo>
                  <a:pt x="2293" y="3946"/>
                </a:lnTo>
                <a:lnTo>
                  <a:pt x="2293" y="3951"/>
                </a:lnTo>
                <a:lnTo>
                  <a:pt x="2288" y="3954"/>
                </a:lnTo>
                <a:lnTo>
                  <a:pt x="2281" y="3956"/>
                </a:lnTo>
                <a:lnTo>
                  <a:pt x="2265" y="3959"/>
                </a:lnTo>
                <a:lnTo>
                  <a:pt x="2252" y="3961"/>
                </a:lnTo>
                <a:lnTo>
                  <a:pt x="2238" y="3964"/>
                </a:lnTo>
                <a:lnTo>
                  <a:pt x="2242" y="3971"/>
                </a:lnTo>
                <a:lnTo>
                  <a:pt x="2245" y="3978"/>
                </a:lnTo>
                <a:lnTo>
                  <a:pt x="2245" y="3988"/>
                </a:lnTo>
                <a:lnTo>
                  <a:pt x="2245" y="3998"/>
                </a:lnTo>
                <a:lnTo>
                  <a:pt x="2248" y="4000"/>
                </a:lnTo>
                <a:lnTo>
                  <a:pt x="2250" y="4004"/>
                </a:lnTo>
                <a:lnTo>
                  <a:pt x="2252" y="4012"/>
                </a:lnTo>
                <a:lnTo>
                  <a:pt x="2255" y="4014"/>
                </a:lnTo>
                <a:lnTo>
                  <a:pt x="2257" y="4017"/>
                </a:lnTo>
                <a:lnTo>
                  <a:pt x="2259" y="4026"/>
                </a:lnTo>
                <a:lnTo>
                  <a:pt x="2255" y="4026"/>
                </a:lnTo>
                <a:lnTo>
                  <a:pt x="2253" y="4027"/>
                </a:lnTo>
                <a:lnTo>
                  <a:pt x="2252" y="4033"/>
                </a:lnTo>
                <a:lnTo>
                  <a:pt x="2247" y="4036"/>
                </a:lnTo>
                <a:lnTo>
                  <a:pt x="2245" y="4038"/>
                </a:lnTo>
                <a:lnTo>
                  <a:pt x="2245" y="4039"/>
                </a:lnTo>
                <a:lnTo>
                  <a:pt x="2242" y="4038"/>
                </a:lnTo>
                <a:lnTo>
                  <a:pt x="2238" y="4036"/>
                </a:lnTo>
                <a:lnTo>
                  <a:pt x="2235" y="4033"/>
                </a:lnTo>
                <a:lnTo>
                  <a:pt x="2231" y="4033"/>
                </a:lnTo>
                <a:lnTo>
                  <a:pt x="2190" y="4033"/>
                </a:lnTo>
                <a:lnTo>
                  <a:pt x="2190" y="4024"/>
                </a:lnTo>
                <a:lnTo>
                  <a:pt x="2189" y="4017"/>
                </a:lnTo>
                <a:lnTo>
                  <a:pt x="2185" y="4012"/>
                </a:lnTo>
                <a:lnTo>
                  <a:pt x="2183" y="4005"/>
                </a:lnTo>
                <a:lnTo>
                  <a:pt x="2180" y="4000"/>
                </a:lnTo>
                <a:lnTo>
                  <a:pt x="2178" y="3993"/>
                </a:lnTo>
                <a:lnTo>
                  <a:pt x="2175" y="3988"/>
                </a:lnTo>
                <a:lnTo>
                  <a:pt x="2173" y="3986"/>
                </a:lnTo>
                <a:lnTo>
                  <a:pt x="2170" y="3985"/>
                </a:lnTo>
                <a:lnTo>
                  <a:pt x="2160" y="3985"/>
                </a:lnTo>
                <a:lnTo>
                  <a:pt x="2149" y="3985"/>
                </a:lnTo>
                <a:lnTo>
                  <a:pt x="2143" y="3988"/>
                </a:lnTo>
                <a:lnTo>
                  <a:pt x="2136" y="3992"/>
                </a:lnTo>
                <a:lnTo>
                  <a:pt x="2134" y="3997"/>
                </a:lnTo>
                <a:lnTo>
                  <a:pt x="2132" y="3998"/>
                </a:lnTo>
                <a:lnTo>
                  <a:pt x="2127" y="4004"/>
                </a:lnTo>
                <a:lnTo>
                  <a:pt x="2124" y="4005"/>
                </a:lnTo>
                <a:lnTo>
                  <a:pt x="2122" y="4009"/>
                </a:lnTo>
                <a:lnTo>
                  <a:pt x="2120" y="4014"/>
                </a:lnTo>
                <a:lnTo>
                  <a:pt x="2122" y="4019"/>
                </a:lnTo>
                <a:lnTo>
                  <a:pt x="2124" y="4024"/>
                </a:lnTo>
                <a:lnTo>
                  <a:pt x="2129" y="4026"/>
                </a:lnTo>
                <a:lnTo>
                  <a:pt x="2134" y="4027"/>
                </a:lnTo>
                <a:lnTo>
                  <a:pt x="2141" y="4026"/>
                </a:lnTo>
                <a:lnTo>
                  <a:pt x="2156" y="4026"/>
                </a:lnTo>
                <a:lnTo>
                  <a:pt x="2163" y="4026"/>
                </a:lnTo>
                <a:lnTo>
                  <a:pt x="2170" y="4026"/>
                </a:lnTo>
                <a:lnTo>
                  <a:pt x="2170" y="4029"/>
                </a:lnTo>
                <a:lnTo>
                  <a:pt x="2166" y="4031"/>
                </a:lnTo>
                <a:lnTo>
                  <a:pt x="2165" y="4031"/>
                </a:lnTo>
                <a:lnTo>
                  <a:pt x="2161" y="4034"/>
                </a:lnTo>
                <a:lnTo>
                  <a:pt x="2154" y="4034"/>
                </a:lnTo>
                <a:lnTo>
                  <a:pt x="2156" y="4044"/>
                </a:lnTo>
                <a:lnTo>
                  <a:pt x="2158" y="4053"/>
                </a:lnTo>
                <a:lnTo>
                  <a:pt x="2161" y="4062"/>
                </a:lnTo>
                <a:lnTo>
                  <a:pt x="2165" y="4065"/>
                </a:lnTo>
                <a:lnTo>
                  <a:pt x="2166" y="4068"/>
                </a:lnTo>
                <a:lnTo>
                  <a:pt x="2173" y="4082"/>
                </a:lnTo>
                <a:lnTo>
                  <a:pt x="2175" y="4085"/>
                </a:lnTo>
                <a:lnTo>
                  <a:pt x="2177" y="4089"/>
                </a:lnTo>
                <a:lnTo>
                  <a:pt x="2177" y="4092"/>
                </a:lnTo>
                <a:lnTo>
                  <a:pt x="2183" y="4099"/>
                </a:lnTo>
                <a:lnTo>
                  <a:pt x="2190" y="4108"/>
                </a:lnTo>
                <a:lnTo>
                  <a:pt x="2197" y="4118"/>
                </a:lnTo>
                <a:lnTo>
                  <a:pt x="2201" y="4119"/>
                </a:lnTo>
                <a:lnTo>
                  <a:pt x="2206" y="4123"/>
                </a:lnTo>
                <a:lnTo>
                  <a:pt x="2209" y="4125"/>
                </a:lnTo>
                <a:lnTo>
                  <a:pt x="2211" y="4128"/>
                </a:lnTo>
                <a:lnTo>
                  <a:pt x="2211" y="4133"/>
                </a:lnTo>
                <a:lnTo>
                  <a:pt x="2212" y="4138"/>
                </a:lnTo>
                <a:lnTo>
                  <a:pt x="2216" y="4147"/>
                </a:lnTo>
                <a:lnTo>
                  <a:pt x="2218" y="4152"/>
                </a:lnTo>
                <a:lnTo>
                  <a:pt x="2219" y="4155"/>
                </a:lnTo>
                <a:lnTo>
                  <a:pt x="2216" y="4159"/>
                </a:lnTo>
                <a:lnTo>
                  <a:pt x="2211" y="4162"/>
                </a:lnTo>
                <a:lnTo>
                  <a:pt x="2212" y="4155"/>
                </a:lnTo>
                <a:lnTo>
                  <a:pt x="2211" y="4152"/>
                </a:lnTo>
                <a:lnTo>
                  <a:pt x="2207" y="4150"/>
                </a:lnTo>
                <a:lnTo>
                  <a:pt x="2204" y="4149"/>
                </a:lnTo>
                <a:lnTo>
                  <a:pt x="2201" y="4147"/>
                </a:lnTo>
                <a:lnTo>
                  <a:pt x="2197" y="4145"/>
                </a:lnTo>
                <a:lnTo>
                  <a:pt x="2195" y="4142"/>
                </a:lnTo>
                <a:lnTo>
                  <a:pt x="2197" y="4135"/>
                </a:lnTo>
                <a:lnTo>
                  <a:pt x="2194" y="4133"/>
                </a:lnTo>
                <a:lnTo>
                  <a:pt x="2192" y="4131"/>
                </a:lnTo>
                <a:lnTo>
                  <a:pt x="2190" y="4128"/>
                </a:lnTo>
                <a:lnTo>
                  <a:pt x="2190" y="4125"/>
                </a:lnTo>
                <a:lnTo>
                  <a:pt x="2190" y="4121"/>
                </a:lnTo>
                <a:lnTo>
                  <a:pt x="2189" y="4118"/>
                </a:lnTo>
                <a:lnTo>
                  <a:pt x="2187" y="4113"/>
                </a:lnTo>
                <a:lnTo>
                  <a:pt x="2178" y="4106"/>
                </a:lnTo>
                <a:lnTo>
                  <a:pt x="2172" y="4099"/>
                </a:lnTo>
                <a:lnTo>
                  <a:pt x="2168" y="4096"/>
                </a:lnTo>
                <a:lnTo>
                  <a:pt x="2168" y="4092"/>
                </a:lnTo>
                <a:lnTo>
                  <a:pt x="2166" y="4089"/>
                </a:lnTo>
                <a:lnTo>
                  <a:pt x="2165" y="4084"/>
                </a:lnTo>
                <a:lnTo>
                  <a:pt x="2163" y="4080"/>
                </a:lnTo>
                <a:lnTo>
                  <a:pt x="2158" y="4072"/>
                </a:lnTo>
                <a:lnTo>
                  <a:pt x="2158" y="4070"/>
                </a:lnTo>
                <a:lnTo>
                  <a:pt x="2156" y="4062"/>
                </a:lnTo>
                <a:lnTo>
                  <a:pt x="2156" y="4053"/>
                </a:lnTo>
                <a:lnTo>
                  <a:pt x="2154" y="4050"/>
                </a:lnTo>
                <a:lnTo>
                  <a:pt x="2151" y="4046"/>
                </a:lnTo>
                <a:lnTo>
                  <a:pt x="2148" y="4044"/>
                </a:lnTo>
                <a:lnTo>
                  <a:pt x="2141" y="4044"/>
                </a:lnTo>
                <a:lnTo>
                  <a:pt x="2136" y="4046"/>
                </a:lnTo>
                <a:lnTo>
                  <a:pt x="2131" y="4050"/>
                </a:lnTo>
                <a:lnTo>
                  <a:pt x="2125" y="4053"/>
                </a:lnTo>
                <a:lnTo>
                  <a:pt x="2122" y="4058"/>
                </a:lnTo>
                <a:lnTo>
                  <a:pt x="2119" y="4063"/>
                </a:lnTo>
                <a:lnTo>
                  <a:pt x="2114" y="4075"/>
                </a:lnTo>
                <a:lnTo>
                  <a:pt x="2108" y="4087"/>
                </a:lnTo>
                <a:lnTo>
                  <a:pt x="2108" y="4091"/>
                </a:lnTo>
                <a:lnTo>
                  <a:pt x="2110" y="4092"/>
                </a:lnTo>
                <a:lnTo>
                  <a:pt x="2115" y="4094"/>
                </a:lnTo>
                <a:lnTo>
                  <a:pt x="2129" y="4094"/>
                </a:lnTo>
                <a:lnTo>
                  <a:pt x="2131" y="4097"/>
                </a:lnTo>
                <a:lnTo>
                  <a:pt x="2134" y="4099"/>
                </a:lnTo>
                <a:lnTo>
                  <a:pt x="2143" y="4101"/>
                </a:lnTo>
                <a:lnTo>
                  <a:pt x="2149" y="4128"/>
                </a:lnTo>
                <a:lnTo>
                  <a:pt x="2153" y="4135"/>
                </a:lnTo>
                <a:lnTo>
                  <a:pt x="2154" y="4138"/>
                </a:lnTo>
                <a:lnTo>
                  <a:pt x="2156" y="4142"/>
                </a:lnTo>
                <a:lnTo>
                  <a:pt x="2158" y="4157"/>
                </a:lnTo>
                <a:lnTo>
                  <a:pt x="2160" y="4164"/>
                </a:lnTo>
                <a:lnTo>
                  <a:pt x="2163" y="4169"/>
                </a:lnTo>
                <a:lnTo>
                  <a:pt x="2165" y="4172"/>
                </a:lnTo>
                <a:lnTo>
                  <a:pt x="2166" y="4176"/>
                </a:lnTo>
                <a:lnTo>
                  <a:pt x="2168" y="4179"/>
                </a:lnTo>
                <a:lnTo>
                  <a:pt x="2170" y="4183"/>
                </a:lnTo>
                <a:lnTo>
                  <a:pt x="2173" y="4183"/>
                </a:lnTo>
                <a:lnTo>
                  <a:pt x="2177" y="4183"/>
                </a:lnTo>
                <a:lnTo>
                  <a:pt x="2180" y="4190"/>
                </a:lnTo>
                <a:lnTo>
                  <a:pt x="2182" y="4193"/>
                </a:lnTo>
                <a:lnTo>
                  <a:pt x="2183" y="4196"/>
                </a:lnTo>
                <a:lnTo>
                  <a:pt x="2190" y="4200"/>
                </a:lnTo>
                <a:lnTo>
                  <a:pt x="2197" y="4203"/>
                </a:lnTo>
                <a:lnTo>
                  <a:pt x="2199" y="4205"/>
                </a:lnTo>
                <a:lnTo>
                  <a:pt x="2199" y="4207"/>
                </a:lnTo>
                <a:lnTo>
                  <a:pt x="2201" y="4210"/>
                </a:lnTo>
                <a:lnTo>
                  <a:pt x="2204" y="4210"/>
                </a:lnTo>
                <a:lnTo>
                  <a:pt x="2211" y="4210"/>
                </a:lnTo>
                <a:lnTo>
                  <a:pt x="2211" y="4213"/>
                </a:lnTo>
                <a:lnTo>
                  <a:pt x="2212" y="4215"/>
                </a:lnTo>
                <a:lnTo>
                  <a:pt x="2218" y="4217"/>
                </a:lnTo>
                <a:lnTo>
                  <a:pt x="2223" y="4225"/>
                </a:lnTo>
                <a:lnTo>
                  <a:pt x="2224" y="4231"/>
                </a:lnTo>
                <a:lnTo>
                  <a:pt x="2224" y="4237"/>
                </a:lnTo>
                <a:lnTo>
                  <a:pt x="2214" y="4231"/>
                </a:lnTo>
                <a:lnTo>
                  <a:pt x="2206" y="4222"/>
                </a:lnTo>
                <a:lnTo>
                  <a:pt x="2195" y="4215"/>
                </a:lnTo>
                <a:lnTo>
                  <a:pt x="2190" y="4212"/>
                </a:lnTo>
                <a:lnTo>
                  <a:pt x="2183" y="4210"/>
                </a:lnTo>
                <a:lnTo>
                  <a:pt x="2177" y="4200"/>
                </a:lnTo>
                <a:lnTo>
                  <a:pt x="2168" y="4191"/>
                </a:lnTo>
                <a:lnTo>
                  <a:pt x="2160" y="4183"/>
                </a:lnTo>
                <a:lnTo>
                  <a:pt x="2149" y="4176"/>
                </a:lnTo>
                <a:lnTo>
                  <a:pt x="2151" y="4167"/>
                </a:lnTo>
                <a:lnTo>
                  <a:pt x="2149" y="4162"/>
                </a:lnTo>
                <a:lnTo>
                  <a:pt x="2146" y="4152"/>
                </a:lnTo>
                <a:lnTo>
                  <a:pt x="2143" y="4142"/>
                </a:lnTo>
                <a:lnTo>
                  <a:pt x="2143" y="4135"/>
                </a:lnTo>
                <a:lnTo>
                  <a:pt x="2143" y="4128"/>
                </a:lnTo>
                <a:lnTo>
                  <a:pt x="2139" y="4119"/>
                </a:lnTo>
                <a:lnTo>
                  <a:pt x="2134" y="4114"/>
                </a:lnTo>
                <a:lnTo>
                  <a:pt x="2127" y="4111"/>
                </a:lnTo>
                <a:lnTo>
                  <a:pt x="2119" y="4106"/>
                </a:lnTo>
                <a:lnTo>
                  <a:pt x="2105" y="4099"/>
                </a:lnTo>
                <a:lnTo>
                  <a:pt x="2098" y="4094"/>
                </a:lnTo>
                <a:lnTo>
                  <a:pt x="2095" y="4087"/>
                </a:lnTo>
                <a:lnTo>
                  <a:pt x="2090" y="4087"/>
                </a:lnTo>
                <a:lnTo>
                  <a:pt x="2086" y="4089"/>
                </a:lnTo>
                <a:lnTo>
                  <a:pt x="2085" y="4092"/>
                </a:lnTo>
                <a:lnTo>
                  <a:pt x="2083" y="4096"/>
                </a:lnTo>
                <a:lnTo>
                  <a:pt x="2081" y="4104"/>
                </a:lnTo>
                <a:lnTo>
                  <a:pt x="2078" y="4106"/>
                </a:lnTo>
                <a:lnTo>
                  <a:pt x="2074" y="4108"/>
                </a:lnTo>
                <a:lnTo>
                  <a:pt x="2068" y="4108"/>
                </a:lnTo>
                <a:lnTo>
                  <a:pt x="2061" y="4108"/>
                </a:lnTo>
                <a:lnTo>
                  <a:pt x="2056" y="4109"/>
                </a:lnTo>
                <a:lnTo>
                  <a:pt x="2054" y="4114"/>
                </a:lnTo>
                <a:lnTo>
                  <a:pt x="2050" y="4113"/>
                </a:lnTo>
                <a:lnTo>
                  <a:pt x="2049" y="4111"/>
                </a:lnTo>
                <a:lnTo>
                  <a:pt x="2049" y="4108"/>
                </a:lnTo>
                <a:lnTo>
                  <a:pt x="2050" y="4102"/>
                </a:lnTo>
                <a:lnTo>
                  <a:pt x="2052" y="4101"/>
                </a:lnTo>
                <a:lnTo>
                  <a:pt x="2054" y="4101"/>
                </a:lnTo>
                <a:lnTo>
                  <a:pt x="2061" y="4101"/>
                </a:lnTo>
                <a:lnTo>
                  <a:pt x="2064" y="4099"/>
                </a:lnTo>
                <a:lnTo>
                  <a:pt x="2069" y="4096"/>
                </a:lnTo>
                <a:lnTo>
                  <a:pt x="2074" y="4094"/>
                </a:lnTo>
                <a:lnTo>
                  <a:pt x="2074" y="4087"/>
                </a:lnTo>
                <a:lnTo>
                  <a:pt x="2073" y="4080"/>
                </a:lnTo>
                <a:lnTo>
                  <a:pt x="2069" y="4068"/>
                </a:lnTo>
                <a:lnTo>
                  <a:pt x="2066" y="4056"/>
                </a:lnTo>
                <a:lnTo>
                  <a:pt x="2066" y="4048"/>
                </a:lnTo>
                <a:lnTo>
                  <a:pt x="2068" y="4039"/>
                </a:lnTo>
                <a:lnTo>
                  <a:pt x="2073" y="4039"/>
                </a:lnTo>
                <a:lnTo>
                  <a:pt x="2081" y="4039"/>
                </a:lnTo>
                <a:lnTo>
                  <a:pt x="2095" y="4039"/>
                </a:lnTo>
                <a:lnTo>
                  <a:pt x="2103" y="4041"/>
                </a:lnTo>
                <a:lnTo>
                  <a:pt x="2108" y="4039"/>
                </a:lnTo>
                <a:lnTo>
                  <a:pt x="2114" y="4038"/>
                </a:lnTo>
                <a:lnTo>
                  <a:pt x="2115" y="4033"/>
                </a:lnTo>
                <a:lnTo>
                  <a:pt x="2114" y="4029"/>
                </a:lnTo>
                <a:lnTo>
                  <a:pt x="2110" y="4027"/>
                </a:lnTo>
                <a:lnTo>
                  <a:pt x="2102" y="4026"/>
                </a:lnTo>
                <a:lnTo>
                  <a:pt x="2081" y="4026"/>
                </a:lnTo>
                <a:lnTo>
                  <a:pt x="2078" y="4026"/>
                </a:lnTo>
                <a:lnTo>
                  <a:pt x="2073" y="4027"/>
                </a:lnTo>
                <a:lnTo>
                  <a:pt x="2068" y="4029"/>
                </a:lnTo>
                <a:lnTo>
                  <a:pt x="2064" y="4031"/>
                </a:lnTo>
                <a:lnTo>
                  <a:pt x="2062" y="4029"/>
                </a:lnTo>
                <a:lnTo>
                  <a:pt x="2061" y="4026"/>
                </a:lnTo>
                <a:lnTo>
                  <a:pt x="2057" y="4027"/>
                </a:lnTo>
                <a:lnTo>
                  <a:pt x="2056" y="4031"/>
                </a:lnTo>
                <a:lnTo>
                  <a:pt x="2054" y="4039"/>
                </a:lnTo>
                <a:lnTo>
                  <a:pt x="2050" y="4041"/>
                </a:lnTo>
                <a:lnTo>
                  <a:pt x="2049" y="4044"/>
                </a:lnTo>
                <a:lnTo>
                  <a:pt x="2047" y="4053"/>
                </a:lnTo>
                <a:lnTo>
                  <a:pt x="2037" y="4051"/>
                </a:lnTo>
                <a:lnTo>
                  <a:pt x="2030" y="4053"/>
                </a:lnTo>
                <a:lnTo>
                  <a:pt x="2023" y="4055"/>
                </a:lnTo>
                <a:lnTo>
                  <a:pt x="2018" y="4058"/>
                </a:lnTo>
                <a:lnTo>
                  <a:pt x="2010" y="4067"/>
                </a:lnTo>
                <a:lnTo>
                  <a:pt x="2004" y="4070"/>
                </a:lnTo>
                <a:lnTo>
                  <a:pt x="1999" y="4073"/>
                </a:lnTo>
                <a:lnTo>
                  <a:pt x="1998" y="4080"/>
                </a:lnTo>
                <a:lnTo>
                  <a:pt x="1999" y="4084"/>
                </a:lnTo>
                <a:lnTo>
                  <a:pt x="2001" y="4087"/>
                </a:lnTo>
                <a:lnTo>
                  <a:pt x="2004" y="4089"/>
                </a:lnTo>
                <a:lnTo>
                  <a:pt x="2010" y="4094"/>
                </a:lnTo>
                <a:lnTo>
                  <a:pt x="2011" y="4097"/>
                </a:lnTo>
                <a:lnTo>
                  <a:pt x="2013" y="4101"/>
                </a:lnTo>
                <a:lnTo>
                  <a:pt x="2018" y="4104"/>
                </a:lnTo>
                <a:lnTo>
                  <a:pt x="2023" y="4108"/>
                </a:lnTo>
                <a:lnTo>
                  <a:pt x="2027" y="4113"/>
                </a:lnTo>
                <a:lnTo>
                  <a:pt x="2033" y="4114"/>
                </a:lnTo>
                <a:lnTo>
                  <a:pt x="2030" y="4119"/>
                </a:lnTo>
                <a:lnTo>
                  <a:pt x="2028" y="4121"/>
                </a:lnTo>
                <a:lnTo>
                  <a:pt x="2025" y="4121"/>
                </a:lnTo>
                <a:lnTo>
                  <a:pt x="2020" y="4118"/>
                </a:lnTo>
                <a:lnTo>
                  <a:pt x="2013" y="4111"/>
                </a:lnTo>
                <a:lnTo>
                  <a:pt x="2010" y="4109"/>
                </a:lnTo>
                <a:lnTo>
                  <a:pt x="2006" y="4108"/>
                </a:lnTo>
                <a:lnTo>
                  <a:pt x="2004" y="4104"/>
                </a:lnTo>
                <a:lnTo>
                  <a:pt x="2001" y="4099"/>
                </a:lnTo>
                <a:lnTo>
                  <a:pt x="1996" y="4094"/>
                </a:lnTo>
                <a:lnTo>
                  <a:pt x="1994" y="4091"/>
                </a:lnTo>
                <a:lnTo>
                  <a:pt x="1991" y="4085"/>
                </a:lnTo>
                <a:lnTo>
                  <a:pt x="1991" y="4080"/>
                </a:lnTo>
                <a:lnTo>
                  <a:pt x="1992" y="4073"/>
                </a:lnTo>
                <a:lnTo>
                  <a:pt x="1986" y="4075"/>
                </a:lnTo>
                <a:lnTo>
                  <a:pt x="1979" y="4075"/>
                </a:lnTo>
                <a:lnTo>
                  <a:pt x="1964" y="4072"/>
                </a:lnTo>
                <a:lnTo>
                  <a:pt x="1948" y="4070"/>
                </a:lnTo>
                <a:lnTo>
                  <a:pt x="1941" y="4070"/>
                </a:lnTo>
                <a:lnTo>
                  <a:pt x="1938" y="4073"/>
                </a:lnTo>
                <a:lnTo>
                  <a:pt x="1936" y="4079"/>
                </a:lnTo>
                <a:lnTo>
                  <a:pt x="1936" y="4082"/>
                </a:lnTo>
                <a:lnTo>
                  <a:pt x="1936" y="4085"/>
                </a:lnTo>
                <a:lnTo>
                  <a:pt x="1931" y="4087"/>
                </a:lnTo>
                <a:lnTo>
                  <a:pt x="1924" y="4087"/>
                </a:lnTo>
                <a:lnTo>
                  <a:pt x="1919" y="4089"/>
                </a:lnTo>
                <a:lnTo>
                  <a:pt x="1917" y="4091"/>
                </a:lnTo>
                <a:lnTo>
                  <a:pt x="1912" y="4096"/>
                </a:lnTo>
                <a:lnTo>
                  <a:pt x="1911" y="4099"/>
                </a:lnTo>
                <a:lnTo>
                  <a:pt x="1907" y="4101"/>
                </a:lnTo>
                <a:lnTo>
                  <a:pt x="1902" y="4102"/>
                </a:lnTo>
                <a:lnTo>
                  <a:pt x="1897" y="4101"/>
                </a:lnTo>
                <a:lnTo>
                  <a:pt x="1900" y="4111"/>
                </a:lnTo>
                <a:lnTo>
                  <a:pt x="1906" y="4119"/>
                </a:lnTo>
                <a:lnTo>
                  <a:pt x="1912" y="4126"/>
                </a:lnTo>
                <a:lnTo>
                  <a:pt x="1917" y="4135"/>
                </a:lnTo>
                <a:lnTo>
                  <a:pt x="1923" y="4135"/>
                </a:lnTo>
                <a:lnTo>
                  <a:pt x="1928" y="4137"/>
                </a:lnTo>
                <a:lnTo>
                  <a:pt x="1936" y="4140"/>
                </a:lnTo>
                <a:lnTo>
                  <a:pt x="1943" y="4145"/>
                </a:lnTo>
                <a:lnTo>
                  <a:pt x="1952" y="4149"/>
                </a:lnTo>
                <a:lnTo>
                  <a:pt x="1950" y="4154"/>
                </a:lnTo>
                <a:lnTo>
                  <a:pt x="1946" y="4155"/>
                </a:lnTo>
                <a:lnTo>
                  <a:pt x="1941" y="4157"/>
                </a:lnTo>
                <a:lnTo>
                  <a:pt x="1935" y="4155"/>
                </a:lnTo>
                <a:lnTo>
                  <a:pt x="1923" y="4155"/>
                </a:lnTo>
                <a:lnTo>
                  <a:pt x="1916" y="4155"/>
                </a:lnTo>
                <a:lnTo>
                  <a:pt x="1911" y="4155"/>
                </a:lnTo>
                <a:lnTo>
                  <a:pt x="1906" y="4162"/>
                </a:lnTo>
                <a:lnTo>
                  <a:pt x="1904" y="4172"/>
                </a:lnTo>
                <a:lnTo>
                  <a:pt x="1904" y="4184"/>
                </a:lnTo>
                <a:lnTo>
                  <a:pt x="1904" y="4196"/>
                </a:lnTo>
                <a:lnTo>
                  <a:pt x="1931" y="4196"/>
                </a:lnTo>
                <a:lnTo>
                  <a:pt x="1931" y="4190"/>
                </a:lnTo>
                <a:lnTo>
                  <a:pt x="1935" y="4186"/>
                </a:lnTo>
                <a:lnTo>
                  <a:pt x="1938" y="4184"/>
                </a:lnTo>
                <a:lnTo>
                  <a:pt x="1945" y="4183"/>
                </a:lnTo>
                <a:lnTo>
                  <a:pt x="1946" y="4186"/>
                </a:lnTo>
                <a:lnTo>
                  <a:pt x="1950" y="4188"/>
                </a:lnTo>
                <a:lnTo>
                  <a:pt x="1958" y="4190"/>
                </a:lnTo>
                <a:lnTo>
                  <a:pt x="1958" y="4193"/>
                </a:lnTo>
                <a:lnTo>
                  <a:pt x="1960" y="4195"/>
                </a:lnTo>
                <a:lnTo>
                  <a:pt x="1965" y="4196"/>
                </a:lnTo>
                <a:lnTo>
                  <a:pt x="1975" y="4195"/>
                </a:lnTo>
                <a:lnTo>
                  <a:pt x="1984" y="4191"/>
                </a:lnTo>
                <a:lnTo>
                  <a:pt x="2001" y="4184"/>
                </a:lnTo>
                <a:lnTo>
                  <a:pt x="2020" y="4179"/>
                </a:lnTo>
                <a:lnTo>
                  <a:pt x="2030" y="4178"/>
                </a:lnTo>
                <a:lnTo>
                  <a:pt x="2040" y="4176"/>
                </a:lnTo>
                <a:lnTo>
                  <a:pt x="2039" y="4181"/>
                </a:lnTo>
                <a:lnTo>
                  <a:pt x="2035" y="4184"/>
                </a:lnTo>
                <a:lnTo>
                  <a:pt x="2032" y="4188"/>
                </a:lnTo>
                <a:lnTo>
                  <a:pt x="2027" y="4190"/>
                </a:lnTo>
                <a:lnTo>
                  <a:pt x="2021" y="4191"/>
                </a:lnTo>
                <a:lnTo>
                  <a:pt x="2018" y="4195"/>
                </a:lnTo>
                <a:lnTo>
                  <a:pt x="2015" y="4198"/>
                </a:lnTo>
                <a:lnTo>
                  <a:pt x="2013" y="4203"/>
                </a:lnTo>
                <a:lnTo>
                  <a:pt x="2003" y="4203"/>
                </a:lnTo>
                <a:lnTo>
                  <a:pt x="1992" y="4203"/>
                </a:lnTo>
                <a:lnTo>
                  <a:pt x="1987" y="4203"/>
                </a:lnTo>
                <a:lnTo>
                  <a:pt x="1986" y="4207"/>
                </a:lnTo>
                <a:lnTo>
                  <a:pt x="1984" y="4210"/>
                </a:lnTo>
                <a:lnTo>
                  <a:pt x="1986" y="4217"/>
                </a:lnTo>
                <a:lnTo>
                  <a:pt x="1994" y="4220"/>
                </a:lnTo>
                <a:lnTo>
                  <a:pt x="2003" y="4220"/>
                </a:lnTo>
                <a:lnTo>
                  <a:pt x="2015" y="4217"/>
                </a:lnTo>
                <a:lnTo>
                  <a:pt x="2018" y="4217"/>
                </a:lnTo>
                <a:lnTo>
                  <a:pt x="2023" y="4219"/>
                </a:lnTo>
                <a:lnTo>
                  <a:pt x="2027" y="4219"/>
                </a:lnTo>
                <a:lnTo>
                  <a:pt x="2032" y="4215"/>
                </a:lnTo>
                <a:lnTo>
                  <a:pt x="2039" y="4210"/>
                </a:lnTo>
                <a:lnTo>
                  <a:pt x="2042" y="4208"/>
                </a:lnTo>
                <a:lnTo>
                  <a:pt x="2047" y="4210"/>
                </a:lnTo>
                <a:lnTo>
                  <a:pt x="2050" y="4210"/>
                </a:lnTo>
                <a:lnTo>
                  <a:pt x="2054" y="4210"/>
                </a:lnTo>
                <a:lnTo>
                  <a:pt x="2056" y="4205"/>
                </a:lnTo>
                <a:lnTo>
                  <a:pt x="2061" y="4203"/>
                </a:lnTo>
                <a:lnTo>
                  <a:pt x="2068" y="4203"/>
                </a:lnTo>
                <a:lnTo>
                  <a:pt x="2074" y="4203"/>
                </a:lnTo>
                <a:lnTo>
                  <a:pt x="2079" y="4202"/>
                </a:lnTo>
                <a:lnTo>
                  <a:pt x="2083" y="4200"/>
                </a:lnTo>
                <a:lnTo>
                  <a:pt x="2088" y="4196"/>
                </a:lnTo>
                <a:lnTo>
                  <a:pt x="2095" y="4196"/>
                </a:lnTo>
                <a:lnTo>
                  <a:pt x="2112" y="4196"/>
                </a:lnTo>
                <a:lnTo>
                  <a:pt x="2119" y="4198"/>
                </a:lnTo>
                <a:lnTo>
                  <a:pt x="2120" y="4200"/>
                </a:lnTo>
                <a:lnTo>
                  <a:pt x="2122" y="4203"/>
                </a:lnTo>
                <a:lnTo>
                  <a:pt x="2112" y="4203"/>
                </a:lnTo>
                <a:lnTo>
                  <a:pt x="2102" y="4203"/>
                </a:lnTo>
                <a:lnTo>
                  <a:pt x="2085" y="4207"/>
                </a:lnTo>
                <a:lnTo>
                  <a:pt x="2071" y="4213"/>
                </a:lnTo>
                <a:lnTo>
                  <a:pt x="2054" y="4217"/>
                </a:lnTo>
                <a:lnTo>
                  <a:pt x="2050" y="4217"/>
                </a:lnTo>
                <a:lnTo>
                  <a:pt x="2047" y="4217"/>
                </a:lnTo>
                <a:lnTo>
                  <a:pt x="2042" y="4217"/>
                </a:lnTo>
                <a:lnTo>
                  <a:pt x="2035" y="4222"/>
                </a:lnTo>
                <a:lnTo>
                  <a:pt x="2027" y="4225"/>
                </a:lnTo>
                <a:lnTo>
                  <a:pt x="2021" y="4227"/>
                </a:lnTo>
                <a:lnTo>
                  <a:pt x="2016" y="4225"/>
                </a:lnTo>
                <a:lnTo>
                  <a:pt x="2013" y="4225"/>
                </a:lnTo>
                <a:lnTo>
                  <a:pt x="2004" y="4231"/>
                </a:lnTo>
                <a:lnTo>
                  <a:pt x="1999" y="4231"/>
                </a:lnTo>
                <a:lnTo>
                  <a:pt x="1992" y="4231"/>
                </a:lnTo>
                <a:lnTo>
                  <a:pt x="1991" y="4234"/>
                </a:lnTo>
                <a:lnTo>
                  <a:pt x="1989" y="4237"/>
                </a:lnTo>
                <a:lnTo>
                  <a:pt x="1986" y="4241"/>
                </a:lnTo>
                <a:lnTo>
                  <a:pt x="1986" y="4244"/>
                </a:lnTo>
                <a:lnTo>
                  <a:pt x="1989" y="4246"/>
                </a:lnTo>
                <a:lnTo>
                  <a:pt x="1991" y="4248"/>
                </a:lnTo>
                <a:lnTo>
                  <a:pt x="1992" y="4251"/>
                </a:lnTo>
                <a:lnTo>
                  <a:pt x="1992" y="4258"/>
                </a:lnTo>
                <a:lnTo>
                  <a:pt x="1994" y="4261"/>
                </a:lnTo>
                <a:lnTo>
                  <a:pt x="1998" y="4261"/>
                </a:lnTo>
                <a:lnTo>
                  <a:pt x="1999" y="4263"/>
                </a:lnTo>
                <a:lnTo>
                  <a:pt x="2001" y="4270"/>
                </a:lnTo>
                <a:lnTo>
                  <a:pt x="2003" y="4277"/>
                </a:lnTo>
                <a:lnTo>
                  <a:pt x="2006" y="4278"/>
                </a:lnTo>
                <a:lnTo>
                  <a:pt x="2010" y="4278"/>
                </a:lnTo>
                <a:lnTo>
                  <a:pt x="2013" y="4278"/>
                </a:lnTo>
                <a:lnTo>
                  <a:pt x="2047" y="4278"/>
                </a:lnTo>
                <a:lnTo>
                  <a:pt x="2042" y="4283"/>
                </a:lnTo>
                <a:lnTo>
                  <a:pt x="2037" y="4289"/>
                </a:lnTo>
                <a:lnTo>
                  <a:pt x="2028" y="4290"/>
                </a:lnTo>
                <a:lnTo>
                  <a:pt x="2020" y="4292"/>
                </a:lnTo>
                <a:lnTo>
                  <a:pt x="2015" y="4292"/>
                </a:lnTo>
                <a:lnTo>
                  <a:pt x="2010" y="4292"/>
                </a:lnTo>
                <a:lnTo>
                  <a:pt x="2006" y="4292"/>
                </a:lnTo>
                <a:lnTo>
                  <a:pt x="2004" y="4289"/>
                </a:lnTo>
                <a:lnTo>
                  <a:pt x="2003" y="4283"/>
                </a:lnTo>
                <a:lnTo>
                  <a:pt x="1994" y="4277"/>
                </a:lnTo>
                <a:lnTo>
                  <a:pt x="1987" y="4268"/>
                </a:lnTo>
                <a:lnTo>
                  <a:pt x="1986" y="4263"/>
                </a:lnTo>
                <a:lnTo>
                  <a:pt x="1986" y="4258"/>
                </a:lnTo>
                <a:lnTo>
                  <a:pt x="1986" y="4254"/>
                </a:lnTo>
                <a:lnTo>
                  <a:pt x="1986" y="4251"/>
                </a:lnTo>
                <a:lnTo>
                  <a:pt x="1982" y="4251"/>
                </a:lnTo>
                <a:lnTo>
                  <a:pt x="1979" y="4251"/>
                </a:lnTo>
                <a:lnTo>
                  <a:pt x="1979" y="4248"/>
                </a:lnTo>
                <a:lnTo>
                  <a:pt x="1979" y="4244"/>
                </a:lnTo>
                <a:lnTo>
                  <a:pt x="1975" y="4244"/>
                </a:lnTo>
                <a:lnTo>
                  <a:pt x="1972" y="4244"/>
                </a:lnTo>
                <a:lnTo>
                  <a:pt x="1969" y="4244"/>
                </a:lnTo>
                <a:lnTo>
                  <a:pt x="1965" y="4244"/>
                </a:lnTo>
                <a:lnTo>
                  <a:pt x="1964" y="4239"/>
                </a:lnTo>
                <a:lnTo>
                  <a:pt x="1962" y="4237"/>
                </a:lnTo>
                <a:lnTo>
                  <a:pt x="1958" y="4237"/>
                </a:lnTo>
                <a:lnTo>
                  <a:pt x="1952" y="4237"/>
                </a:lnTo>
                <a:lnTo>
                  <a:pt x="1946" y="4241"/>
                </a:lnTo>
                <a:lnTo>
                  <a:pt x="1943" y="4243"/>
                </a:lnTo>
                <a:lnTo>
                  <a:pt x="1938" y="4244"/>
                </a:lnTo>
                <a:lnTo>
                  <a:pt x="1940" y="4249"/>
                </a:lnTo>
                <a:lnTo>
                  <a:pt x="1938" y="4253"/>
                </a:lnTo>
                <a:lnTo>
                  <a:pt x="1936" y="4254"/>
                </a:lnTo>
                <a:lnTo>
                  <a:pt x="1935" y="4254"/>
                </a:lnTo>
                <a:lnTo>
                  <a:pt x="1928" y="4254"/>
                </a:lnTo>
                <a:lnTo>
                  <a:pt x="1924" y="4251"/>
                </a:lnTo>
                <a:lnTo>
                  <a:pt x="1923" y="4246"/>
                </a:lnTo>
                <a:lnTo>
                  <a:pt x="1923" y="4241"/>
                </a:lnTo>
                <a:lnTo>
                  <a:pt x="1923" y="4229"/>
                </a:lnTo>
                <a:lnTo>
                  <a:pt x="1921" y="4224"/>
                </a:lnTo>
                <a:lnTo>
                  <a:pt x="1917" y="4219"/>
                </a:lnTo>
                <a:lnTo>
                  <a:pt x="1912" y="4217"/>
                </a:lnTo>
                <a:lnTo>
                  <a:pt x="1904" y="4217"/>
                </a:lnTo>
                <a:lnTo>
                  <a:pt x="1897" y="4217"/>
                </a:lnTo>
                <a:lnTo>
                  <a:pt x="1892" y="4219"/>
                </a:lnTo>
                <a:lnTo>
                  <a:pt x="1890" y="4224"/>
                </a:lnTo>
                <a:lnTo>
                  <a:pt x="1888" y="4231"/>
                </a:lnTo>
                <a:lnTo>
                  <a:pt x="1890" y="4244"/>
                </a:lnTo>
                <a:lnTo>
                  <a:pt x="1890" y="4251"/>
                </a:lnTo>
                <a:lnTo>
                  <a:pt x="1890" y="4258"/>
                </a:lnTo>
                <a:lnTo>
                  <a:pt x="1885" y="4256"/>
                </a:lnTo>
                <a:lnTo>
                  <a:pt x="1880" y="4253"/>
                </a:lnTo>
                <a:lnTo>
                  <a:pt x="1878" y="4248"/>
                </a:lnTo>
                <a:lnTo>
                  <a:pt x="1875" y="4243"/>
                </a:lnTo>
                <a:lnTo>
                  <a:pt x="1873" y="4229"/>
                </a:lnTo>
                <a:lnTo>
                  <a:pt x="1870" y="4217"/>
                </a:lnTo>
                <a:lnTo>
                  <a:pt x="1865" y="4220"/>
                </a:lnTo>
                <a:lnTo>
                  <a:pt x="1858" y="4222"/>
                </a:lnTo>
                <a:lnTo>
                  <a:pt x="1842" y="4225"/>
                </a:lnTo>
                <a:lnTo>
                  <a:pt x="1829" y="4227"/>
                </a:lnTo>
                <a:lnTo>
                  <a:pt x="1815" y="4231"/>
                </a:lnTo>
                <a:lnTo>
                  <a:pt x="1815" y="4224"/>
                </a:lnTo>
                <a:lnTo>
                  <a:pt x="1812" y="4220"/>
                </a:lnTo>
                <a:lnTo>
                  <a:pt x="1810" y="4215"/>
                </a:lnTo>
                <a:lnTo>
                  <a:pt x="1808" y="4210"/>
                </a:lnTo>
                <a:lnTo>
                  <a:pt x="1800" y="4215"/>
                </a:lnTo>
                <a:lnTo>
                  <a:pt x="1796" y="4219"/>
                </a:lnTo>
                <a:lnTo>
                  <a:pt x="1795" y="4224"/>
                </a:lnTo>
                <a:lnTo>
                  <a:pt x="1790" y="4220"/>
                </a:lnTo>
                <a:lnTo>
                  <a:pt x="1786" y="4219"/>
                </a:lnTo>
                <a:lnTo>
                  <a:pt x="1783" y="4220"/>
                </a:lnTo>
                <a:lnTo>
                  <a:pt x="1781" y="4224"/>
                </a:lnTo>
                <a:lnTo>
                  <a:pt x="1774" y="4224"/>
                </a:lnTo>
                <a:lnTo>
                  <a:pt x="1769" y="4227"/>
                </a:lnTo>
                <a:lnTo>
                  <a:pt x="1766" y="4229"/>
                </a:lnTo>
                <a:lnTo>
                  <a:pt x="1761" y="4231"/>
                </a:lnTo>
                <a:lnTo>
                  <a:pt x="1755" y="4231"/>
                </a:lnTo>
                <a:lnTo>
                  <a:pt x="1752" y="4232"/>
                </a:lnTo>
                <a:lnTo>
                  <a:pt x="1749" y="4234"/>
                </a:lnTo>
                <a:lnTo>
                  <a:pt x="1747" y="4237"/>
                </a:lnTo>
                <a:lnTo>
                  <a:pt x="1747" y="4244"/>
                </a:lnTo>
                <a:lnTo>
                  <a:pt x="1747" y="4251"/>
                </a:lnTo>
                <a:lnTo>
                  <a:pt x="1750" y="4256"/>
                </a:lnTo>
                <a:lnTo>
                  <a:pt x="1755" y="4260"/>
                </a:lnTo>
                <a:lnTo>
                  <a:pt x="1764" y="4263"/>
                </a:lnTo>
                <a:lnTo>
                  <a:pt x="1774" y="4265"/>
                </a:lnTo>
                <a:lnTo>
                  <a:pt x="1781" y="4263"/>
                </a:lnTo>
                <a:lnTo>
                  <a:pt x="1786" y="4265"/>
                </a:lnTo>
                <a:lnTo>
                  <a:pt x="1795" y="4268"/>
                </a:lnTo>
                <a:lnTo>
                  <a:pt x="1803" y="4271"/>
                </a:lnTo>
                <a:lnTo>
                  <a:pt x="1808" y="4273"/>
                </a:lnTo>
                <a:lnTo>
                  <a:pt x="1815" y="4271"/>
                </a:lnTo>
                <a:lnTo>
                  <a:pt x="1817" y="4275"/>
                </a:lnTo>
                <a:lnTo>
                  <a:pt x="1820" y="4277"/>
                </a:lnTo>
                <a:lnTo>
                  <a:pt x="1829" y="4278"/>
                </a:lnTo>
                <a:lnTo>
                  <a:pt x="1829" y="4292"/>
                </a:lnTo>
                <a:lnTo>
                  <a:pt x="1836" y="4290"/>
                </a:lnTo>
                <a:lnTo>
                  <a:pt x="1842" y="4290"/>
                </a:lnTo>
                <a:lnTo>
                  <a:pt x="1851" y="4294"/>
                </a:lnTo>
                <a:lnTo>
                  <a:pt x="1859" y="4297"/>
                </a:lnTo>
                <a:lnTo>
                  <a:pt x="1865" y="4299"/>
                </a:lnTo>
                <a:lnTo>
                  <a:pt x="1870" y="4299"/>
                </a:lnTo>
                <a:lnTo>
                  <a:pt x="1870" y="4311"/>
                </a:lnTo>
                <a:lnTo>
                  <a:pt x="1871" y="4321"/>
                </a:lnTo>
                <a:lnTo>
                  <a:pt x="1875" y="4329"/>
                </a:lnTo>
                <a:lnTo>
                  <a:pt x="1878" y="4338"/>
                </a:lnTo>
                <a:lnTo>
                  <a:pt x="1883" y="4345"/>
                </a:lnTo>
                <a:lnTo>
                  <a:pt x="1887" y="4353"/>
                </a:lnTo>
                <a:lnTo>
                  <a:pt x="1890" y="4362"/>
                </a:lnTo>
                <a:lnTo>
                  <a:pt x="1890" y="4374"/>
                </a:lnTo>
                <a:lnTo>
                  <a:pt x="1917" y="4387"/>
                </a:lnTo>
                <a:lnTo>
                  <a:pt x="1926" y="4389"/>
                </a:lnTo>
                <a:lnTo>
                  <a:pt x="1933" y="4389"/>
                </a:lnTo>
                <a:lnTo>
                  <a:pt x="1936" y="4391"/>
                </a:lnTo>
                <a:lnTo>
                  <a:pt x="1938" y="4393"/>
                </a:lnTo>
                <a:lnTo>
                  <a:pt x="1938" y="4396"/>
                </a:lnTo>
                <a:lnTo>
                  <a:pt x="1938" y="4401"/>
                </a:lnTo>
                <a:lnTo>
                  <a:pt x="1923" y="4398"/>
                </a:lnTo>
                <a:lnTo>
                  <a:pt x="1909" y="4393"/>
                </a:lnTo>
                <a:lnTo>
                  <a:pt x="1883" y="4381"/>
                </a:lnTo>
                <a:lnTo>
                  <a:pt x="1883" y="4370"/>
                </a:lnTo>
                <a:lnTo>
                  <a:pt x="1882" y="4360"/>
                </a:lnTo>
                <a:lnTo>
                  <a:pt x="1877" y="4353"/>
                </a:lnTo>
                <a:lnTo>
                  <a:pt x="1873" y="4347"/>
                </a:lnTo>
                <a:lnTo>
                  <a:pt x="1868" y="4340"/>
                </a:lnTo>
                <a:lnTo>
                  <a:pt x="1865" y="4333"/>
                </a:lnTo>
                <a:lnTo>
                  <a:pt x="1863" y="4323"/>
                </a:lnTo>
                <a:lnTo>
                  <a:pt x="1863" y="4312"/>
                </a:lnTo>
                <a:lnTo>
                  <a:pt x="1849" y="4309"/>
                </a:lnTo>
                <a:lnTo>
                  <a:pt x="1839" y="4309"/>
                </a:lnTo>
                <a:lnTo>
                  <a:pt x="1827" y="4311"/>
                </a:lnTo>
                <a:lnTo>
                  <a:pt x="1817" y="4314"/>
                </a:lnTo>
                <a:lnTo>
                  <a:pt x="1795" y="4323"/>
                </a:lnTo>
                <a:lnTo>
                  <a:pt x="1783" y="4326"/>
                </a:lnTo>
                <a:lnTo>
                  <a:pt x="1767" y="4326"/>
                </a:lnTo>
                <a:lnTo>
                  <a:pt x="1769" y="4343"/>
                </a:lnTo>
                <a:lnTo>
                  <a:pt x="1771" y="4358"/>
                </a:lnTo>
                <a:lnTo>
                  <a:pt x="1776" y="4372"/>
                </a:lnTo>
                <a:lnTo>
                  <a:pt x="1781" y="4384"/>
                </a:lnTo>
                <a:lnTo>
                  <a:pt x="1786" y="4398"/>
                </a:lnTo>
                <a:lnTo>
                  <a:pt x="1790" y="4410"/>
                </a:lnTo>
                <a:lnTo>
                  <a:pt x="1793" y="4425"/>
                </a:lnTo>
                <a:lnTo>
                  <a:pt x="1795" y="4442"/>
                </a:lnTo>
                <a:lnTo>
                  <a:pt x="1791" y="4440"/>
                </a:lnTo>
                <a:lnTo>
                  <a:pt x="1790" y="4437"/>
                </a:lnTo>
                <a:lnTo>
                  <a:pt x="1788" y="4428"/>
                </a:lnTo>
                <a:lnTo>
                  <a:pt x="1786" y="4425"/>
                </a:lnTo>
                <a:lnTo>
                  <a:pt x="1784" y="4422"/>
                </a:lnTo>
                <a:lnTo>
                  <a:pt x="1781" y="4420"/>
                </a:lnTo>
                <a:lnTo>
                  <a:pt x="1781" y="4415"/>
                </a:lnTo>
                <a:lnTo>
                  <a:pt x="1779" y="4408"/>
                </a:lnTo>
                <a:lnTo>
                  <a:pt x="1778" y="4401"/>
                </a:lnTo>
                <a:lnTo>
                  <a:pt x="1774" y="4396"/>
                </a:lnTo>
                <a:lnTo>
                  <a:pt x="1774" y="4387"/>
                </a:lnTo>
                <a:lnTo>
                  <a:pt x="1764" y="4364"/>
                </a:lnTo>
                <a:lnTo>
                  <a:pt x="1761" y="4350"/>
                </a:lnTo>
                <a:lnTo>
                  <a:pt x="1761" y="4341"/>
                </a:lnTo>
                <a:lnTo>
                  <a:pt x="1761" y="4333"/>
                </a:lnTo>
                <a:lnTo>
                  <a:pt x="1750" y="4335"/>
                </a:lnTo>
                <a:lnTo>
                  <a:pt x="1743" y="4338"/>
                </a:lnTo>
                <a:lnTo>
                  <a:pt x="1735" y="4343"/>
                </a:lnTo>
                <a:lnTo>
                  <a:pt x="1726" y="4347"/>
                </a:lnTo>
                <a:lnTo>
                  <a:pt x="1718" y="4348"/>
                </a:lnTo>
                <a:lnTo>
                  <a:pt x="1709" y="4350"/>
                </a:lnTo>
                <a:lnTo>
                  <a:pt x="1701" y="4352"/>
                </a:lnTo>
                <a:lnTo>
                  <a:pt x="1692" y="4353"/>
                </a:lnTo>
                <a:lnTo>
                  <a:pt x="1697" y="4345"/>
                </a:lnTo>
                <a:lnTo>
                  <a:pt x="1701" y="4341"/>
                </a:lnTo>
                <a:lnTo>
                  <a:pt x="1706" y="4340"/>
                </a:lnTo>
                <a:lnTo>
                  <a:pt x="1702" y="4335"/>
                </a:lnTo>
                <a:lnTo>
                  <a:pt x="1699" y="4329"/>
                </a:lnTo>
                <a:lnTo>
                  <a:pt x="1694" y="4326"/>
                </a:lnTo>
                <a:lnTo>
                  <a:pt x="1692" y="4319"/>
                </a:lnTo>
                <a:lnTo>
                  <a:pt x="1689" y="4314"/>
                </a:lnTo>
                <a:lnTo>
                  <a:pt x="1687" y="4307"/>
                </a:lnTo>
                <a:lnTo>
                  <a:pt x="1684" y="4302"/>
                </a:lnTo>
                <a:lnTo>
                  <a:pt x="1682" y="4300"/>
                </a:lnTo>
                <a:lnTo>
                  <a:pt x="1679" y="4299"/>
                </a:lnTo>
                <a:lnTo>
                  <a:pt x="1665" y="4299"/>
                </a:lnTo>
                <a:lnTo>
                  <a:pt x="1660" y="4300"/>
                </a:lnTo>
                <a:lnTo>
                  <a:pt x="1656" y="4302"/>
                </a:lnTo>
                <a:lnTo>
                  <a:pt x="1650" y="4309"/>
                </a:lnTo>
                <a:lnTo>
                  <a:pt x="1646" y="4318"/>
                </a:lnTo>
                <a:lnTo>
                  <a:pt x="1644" y="4329"/>
                </a:lnTo>
                <a:lnTo>
                  <a:pt x="1644" y="4341"/>
                </a:lnTo>
                <a:lnTo>
                  <a:pt x="1644" y="4367"/>
                </a:lnTo>
                <a:lnTo>
                  <a:pt x="1648" y="4374"/>
                </a:lnTo>
                <a:lnTo>
                  <a:pt x="1653" y="4379"/>
                </a:lnTo>
                <a:lnTo>
                  <a:pt x="1661" y="4381"/>
                </a:lnTo>
                <a:lnTo>
                  <a:pt x="1672" y="4381"/>
                </a:lnTo>
                <a:lnTo>
                  <a:pt x="1667" y="4387"/>
                </a:lnTo>
                <a:lnTo>
                  <a:pt x="1665" y="4394"/>
                </a:lnTo>
                <a:lnTo>
                  <a:pt x="1667" y="4401"/>
                </a:lnTo>
                <a:lnTo>
                  <a:pt x="1672" y="4408"/>
                </a:lnTo>
                <a:lnTo>
                  <a:pt x="1673" y="4413"/>
                </a:lnTo>
                <a:lnTo>
                  <a:pt x="1675" y="4416"/>
                </a:lnTo>
                <a:lnTo>
                  <a:pt x="1682" y="4422"/>
                </a:lnTo>
                <a:lnTo>
                  <a:pt x="1689" y="4427"/>
                </a:lnTo>
                <a:lnTo>
                  <a:pt x="1690" y="4430"/>
                </a:lnTo>
                <a:lnTo>
                  <a:pt x="1692" y="4435"/>
                </a:lnTo>
                <a:lnTo>
                  <a:pt x="1694" y="4437"/>
                </a:lnTo>
                <a:lnTo>
                  <a:pt x="1696" y="4439"/>
                </a:lnTo>
                <a:lnTo>
                  <a:pt x="1699" y="4442"/>
                </a:lnTo>
                <a:lnTo>
                  <a:pt x="1701" y="4447"/>
                </a:lnTo>
                <a:lnTo>
                  <a:pt x="1702" y="4449"/>
                </a:lnTo>
                <a:lnTo>
                  <a:pt x="1706" y="4449"/>
                </a:lnTo>
                <a:lnTo>
                  <a:pt x="1709" y="4451"/>
                </a:lnTo>
                <a:lnTo>
                  <a:pt x="1711" y="4454"/>
                </a:lnTo>
                <a:lnTo>
                  <a:pt x="1713" y="4462"/>
                </a:lnTo>
                <a:lnTo>
                  <a:pt x="1708" y="4459"/>
                </a:lnTo>
                <a:lnTo>
                  <a:pt x="1701" y="4457"/>
                </a:lnTo>
                <a:lnTo>
                  <a:pt x="1696" y="4454"/>
                </a:lnTo>
                <a:lnTo>
                  <a:pt x="1694" y="4452"/>
                </a:lnTo>
                <a:lnTo>
                  <a:pt x="1692" y="4449"/>
                </a:lnTo>
                <a:lnTo>
                  <a:pt x="1689" y="4444"/>
                </a:lnTo>
                <a:lnTo>
                  <a:pt x="1685" y="4439"/>
                </a:lnTo>
                <a:lnTo>
                  <a:pt x="1680" y="4435"/>
                </a:lnTo>
                <a:lnTo>
                  <a:pt x="1679" y="4428"/>
                </a:lnTo>
                <a:lnTo>
                  <a:pt x="1675" y="4430"/>
                </a:lnTo>
                <a:lnTo>
                  <a:pt x="1673" y="4433"/>
                </a:lnTo>
                <a:lnTo>
                  <a:pt x="1672" y="4442"/>
                </a:lnTo>
                <a:lnTo>
                  <a:pt x="1668" y="4442"/>
                </a:lnTo>
                <a:lnTo>
                  <a:pt x="1667" y="4444"/>
                </a:lnTo>
                <a:lnTo>
                  <a:pt x="1665" y="4449"/>
                </a:lnTo>
                <a:lnTo>
                  <a:pt x="1660" y="4447"/>
                </a:lnTo>
                <a:lnTo>
                  <a:pt x="1658" y="4444"/>
                </a:lnTo>
                <a:lnTo>
                  <a:pt x="1658" y="4440"/>
                </a:lnTo>
                <a:lnTo>
                  <a:pt x="1660" y="4435"/>
                </a:lnTo>
                <a:lnTo>
                  <a:pt x="1665" y="4427"/>
                </a:lnTo>
                <a:lnTo>
                  <a:pt x="1667" y="4422"/>
                </a:lnTo>
                <a:lnTo>
                  <a:pt x="1665" y="4415"/>
                </a:lnTo>
                <a:lnTo>
                  <a:pt x="1661" y="4408"/>
                </a:lnTo>
                <a:lnTo>
                  <a:pt x="1656" y="4403"/>
                </a:lnTo>
                <a:lnTo>
                  <a:pt x="1651" y="4398"/>
                </a:lnTo>
                <a:lnTo>
                  <a:pt x="1644" y="4394"/>
                </a:lnTo>
                <a:lnTo>
                  <a:pt x="1636" y="4394"/>
                </a:lnTo>
                <a:lnTo>
                  <a:pt x="1629" y="4396"/>
                </a:lnTo>
                <a:lnTo>
                  <a:pt x="1624" y="4399"/>
                </a:lnTo>
                <a:lnTo>
                  <a:pt x="1617" y="4401"/>
                </a:lnTo>
                <a:lnTo>
                  <a:pt x="1614" y="4403"/>
                </a:lnTo>
                <a:lnTo>
                  <a:pt x="1612" y="4404"/>
                </a:lnTo>
                <a:lnTo>
                  <a:pt x="1610" y="4411"/>
                </a:lnTo>
                <a:lnTo>
                  <a:pt x="1610" y="4428"/>
                </a:lnTo>
                <a:lnTo>
                  <a:pt x="1607" y="4428"/>
                </a:lnTo>
                <a:lnTo>
                  <a:pt x="1605" y="4427"/>
                </a:lnTo>
                <a:lnTo>
                  <a:pt x="1603" y="4422"/>
                </a:lnTo>
                <a:lnTo>
                  <a:pt x="1603" y="4408"/>
                </a:lnTo>
                <a:lnTo>
                  <a:pt x="1595" y="4408"/>
                </a:lnTo>
                <a:lnTo>
                  <a:pt x="1590" y="4406"/>
                </a:lnTo>
                <a:lnTo>
                  <a:pt x="1586" y="4403"/>
                </a:lnTo>
                <a:lnTo>
                  <a:pt x="1583" y="4398"/>
                </a:lnTo>
                <a:lnTo>
                  <a:pt x="1580" y="4393"/>
                </a:lnTo>
                <a:lnTo>
                  <a:pt x="1576" y="4389"/>
                </a:lnTo>
                <a:lnTo>
                  <a:pt x="1569" y="4387"/>
                </a:lnTo>
                <a:lnTo>
                  <a:pt x="1563" y="4387"/>
                </a:lnTo>
                <a:lnTo>
                  <a:pt x="1557" y="4389"/>
                </a:lnTo>
                <a:lnTo>
                  <a:pt x="1554" y="4391"/>
                </a:lnTo>
                <a:lnTo>
                  <a:pt x="1551" y="4394"/>
                </a:lnTo>
                <a:lnTo>
                  <a:pt x="1549" y="4399"/>
                </a:lnTo>
                <a:lnTo>
                  <a:pt x="1549" y="4410"/>
                </a:lnTo>
                <a:lnTo>
                  <a:pt x="1549" y="4422"/>
                </a:lnTo>
                <a:lnTo>
                  <a:pt x="1551" y="4427"/>
                </a:lnTo>
                <a:lnTo>
                  <a:pt x="1552" y="4430"/>
                </a:lnTo>
                <a:lnTo>
                  <a:pt x="1559" y="4435"/>
                </a:lnTo>
                <a:lnTo>
                  <a:pt x="1561" y="4439"/>
                </a:lnTo>
                <a:lnTo>
                  <a:pt x="1563" y="4444"/>
                </a:lnTo>
                <a:lnTo>
                  <a:pt x="1564" y="4449"/>
                </a:lnTo>
                <a:lnTo>
                  <a:pt x="1563" y="4456"/>
                </a:lnTo>
                <a:lnTo>
                  <a:pt x="1556" y="4456"/>
                </a:lnTo>
                <a:lnTo>
                  <a:pt x="1551" y="4456"/>
                </a:lnTo>
                <a:lnTo>
                  <a:pt x="1549" y="4452"/>
                </a:lnTo>
                <a:lnTo>
                  <a:pt x="1544" y="4447"/>
                </a:lnTo>
                <a:lnTo>
                  <a:pt x="1542" y="4444"/>
                </a:lnTo>
                <a:lnTo>
                  <a:pt x="1539" y="4442"/>
                </a:lnTo>
                <a:lnTo>
                  <a:pt x="1534" y="4442"/>
                </a:lnTo>
                <a:lnTo>
                  <a:pt x="1528" y="4442"/>
                </a:lnTo>
                <a:lnTo>
                  <a:pt x="1530" y="4439"/>
                </a:lnTo>
                <a:lnTo>
                  <a:pt x="1534" y="4437"/>
                </a:lnTo>
                <a:lnTo>
                  <a:pt x="1539" y="4432"/>
                </a:lnTo>
                <a:lnTo>
                  <a:pt x="1542" y="4430"/>
                </a:lnTo>
                <a:lnTo>
                  <a:pt x="1544" y="4427"/>
                </a:lnTo>
                <a:lnTo>
                  <a:pt x="1544" y="4422"/>
                </a:lnTo>
                <a:lnTo>
                  <a:pt x="1542" y="4415"/>
                </a:lnTo>
                <a:lnTo>
                  <a:pt x="1542" y="4381"/>
                </a:lnTo>
                <a:lnTo>
                  <a:pt x="1547" y="4381"/>
                </a:lnTo>
                <a:lnTo>
                  <a:pt x="1552" y="4379"/>
                </a:lnTo>
                <a:lnTo>
                  <a:pt x="1561" y="4376"/>
                </a:lnTo>
                <a:lnTo>
                  <a:pt x="1566" y="4374"/>
                </a:lnTo>
                <a:lnTo>
                  <a:pt x="1569" y="4372"/>
                </a:lnTo>
                <a:lnTo>
                  <a:pt x="1573" y="4376"/>
                </a:lnTo>
                <a:lnTo>
                  <a:pt x="1576" y="4381"/>
                </a:lnTo>
                <a:lnTo>
                  <a:pt x="1583" y="4384"/>
                </a:lnTo>
                <a:lnTo>
                  <a:pt x="1588" y="4389"/>
                </a:lnTo>
                <a:lnTo>
                  <a:pt x="1593" y="4394"/>
                </a:lnTo>
                <a:lnTo>
                  <a:pt x="1597" y="4401"/>
                </a:lnTo>
                <a:lnTo>
                  <a:pt x="1605" y="4398"/>
                </a:lnTo>
                <a:lnTo>
                  <a:pt x="1614" y="4391"/>
                </a:lnTo>
                <a:lnTo>
                  <a:pt x="1624" y="4387"/>
                </a:lnTo>
                <a:lnTo>
                  <a:pt x="1631" y="4387"/>
                </a:lnTo>
                <a:lnTo>
                  <a:pt x="1638" y="4387"/>
                </a:lnTo>
                <a:lnTo>
                  <a:pt x="1638" y="4360"/>
                </a:lnTo>
                <a:lnTo>
                  <a:pt x="1634" y="4353"/>
                </a:lnTo>
                <a:lnTo>
                  <a:pt x="1629" y="4348"/>
                </a:lnTo>
                <a:lnTo>
                  <a:pt x="1621" y="4347"/>
                </a:lnTo>
                <a:lnTo>
                  <a:pt x="1610" y="4347"/>
                </a:lnTo>
                <a:lnTo>
                  <a:pt x="1600" y="4347"/>
                </a:lnTo>
                <a:lnTo>
                  <a:pt x="1590" y="4347"/>
                </a:lnTo>
                <a:lnTo>
                  <a:pt x="1585" y="4347"/>
                </a:lnTo>
                <a:lnTo>
                  <a:pt x="1583" y="4350"/>
                </a:lnTo>
                <a:lnTo>
                  <a:pt x="1581" y="4353"/>
                </a:lnTo>
                <a:lnTo>
                  <a:pt x="1583" y="4360"/>
                </a:lnTo>
                <a:lnTo>
                  <a:pt x="1575" y="4355"/>
                </a:lnTo>
                <a:lnTo>
                  <a:pt x="1569" y="4353"/>
                </a:lnTo>
                <a:lnTo>
                  <a:pt x="1563" y="4353"/>
                </a:lnTo>
                <a:lnTo>
                  <a:pt x="1554" y="4358"/>
                </a:lnTo>
                <a:lnTo>
                  <a:pt x="1551" y="4362"/>
                </a:lnTo>
                <a:lnTo>
                  <a:pt x="1549" y="4367"/>
                </a:lnTo>
                <a:lnTo>
                  <a:pt x="1542" y="4367"/>
                </a:lnTo>
                <a:lnTo>
                  <a:pt x="1539" y="4370"/>
                </a:lnTo>
                <a:lnTo>
                  <a:pt x="1535" y="4376"/>
                </a:lnTo>
                <a:lnTo>
                  <a:pt x="1535" y="4381"/>
                </a:lnTo>
                <a:lnTo>
                  <a:pt x="1535" y="4387"/>
                </a:lnTo>
                <a:lnTo>
                  <a:pt x="1530" y="4386"/>
                </a:lnTo>
                <a:lnTo>
                  <a:pt x="1527" y="4382"/>
                </a:lnTo>
                <a:lnTo>
                  <a:pt x="1520" y="4376"/>
                </a:lnTo>
                <a:lnTo>
                  <a:pt x="1517" y="4372"/>
                </a:lnTo>
                <a:lnTo>
                  <a:pt x="1513" y="4369"/>
                </a:lnTo>
                <a:lnTo>
                  <a:pt x="1508" y="4367"/>
                </a:lnTo>
                <a:lnTo>
                  <a:pt x="1501" y="4367"/>
                </a:lnTo>
                <a:lnTo>
                  <a:pt x="1496" y="4370"/>
                </a:lnTo>
                <a:lnTo>
                  <a:pt x="1489" y="4372"/>
                </a:lnTo>
                <a:lnTo>
                  <a:pt x="1482" y="4374"/>
                </a:lnTo>
                <a:lnTo>
                  <a:pt x="1474" y="4374"/>
                </a:lnTo>
                <a:lnTo>
                  <a:pt x="1472" y="4384"/>
                </a:lnTo>
                <a:lnTo>
                  <a:pt x="1474" y="4393"/>
                </a:lnTo>
                <a:lnTo>
                  <a:pt x="1476" y="4399"/>
                </a:lnTo>
                <a:lnTo>
                  <a:pt x="1479" y="4406"/>
                </a:lnTo>
                <a:lnTo>
                  <a:pt x="1488" y="4416"/>
                </a:lnTo>
                <a:lnTo>
                  <a:pt x="1494" y="4428"/>
                </a:lnTo>
                <a:lnTo>
                  <a:pt x="1505" y="4430"/>
                </a:lnTo>
                <a:lnTo>
                  <a:pt x="1510" y="4432"/>
                </a:lnTo>
                <a:lnTo>
                  <a:pt x="1513" y="4435"/>
                </a:lnTo>
                <a:lnTo>
                  <a:pt x="1513" y="4440"/>
                </a:lnTo>
                <a:lnTo>
                  <a:pt x="1510" y="4454"/>
                </a:lnTo>
                <a:lnTo>
                  <a:pt x="1508" y="4461"/>
                </a:lnTo>
                <a:lnTo>
                  <a:pt x="1508" y="4469"/>
                </a:lnTo>
                <a:lnTo>
                  <a:pt x="1498" y="4469"/>
                </a:lnTo>
                <a:lnTo>
                  <a:pt x="1494" y="4468"/>
                </a:lnTo>
                <a:lnTo>
                  <a:pt x="1491" y="4466"/>
                </a:lnTo>
                <a:lnTo>
                  <a:pt x="1489" y="4462"/>
                </a:lnTo>
                <a:lnTo>
                  <a:pt x="1488" y="4459"/>
                </a:lnTo>
                <a:lnTo>
                  <a:pt x="1488" y="4449"/>
                </a:lnTo>
                <a:lnTo>
                  <a:pt x="1447" y="4449"/>
                </a:lnTo>
                <a:lnTo>
                  <a:pt x="1447" y="4457"/>
                </a:lnTo>
                <a:lnTo>
                  <a:pt x="1447" y="4464"/>
                </a:lnTo>
                <a:lnTo>
                  <a:pt x="1448" y="4471"/>
                </a:lnTo>
                <a:lnTo>
                  <a:pt x="1450" y="4476"/>
                </a:lnTo>
                <a:lnTo>
                  <a:pt x="1457" y="4485"/>
                </a:lnTo>
                <a:lnTo>
                  <a:pt x="1467" y="4490"/>
                </a:lnTo>
                <a:lnTo>
                  <a:pt x="1477" y="4495"/>
                </a:lnTo>
                <a:lnTo>
                  <a:pt x="1488" y="4500"/>
                </a:lnTo>
                <a:lnTo>
                  <a:pt x="1498" y="4505"/>
                </a:lnTo>
                <a:lnTo>
                  <a:pt x="1508" y="4510"/>
                </a:lnTo>
                <a:lnTo>
                  <a:pt x="1515" y="4512"/>
                </a:lnTo>
                <a:lnTo>
                  <a:pt x="1522" y="4512"/>
                </a:lnTo>
                <a:lnTo>
                  <a:pt x="1530" y="4508"/>
                </a:lnTo>
                <a:lnTo>
                  <a:pt x="1539" y="4505"/>
                </a:lnTo>
                <a:lnTo>
                  <a:pt x="1544" y="4503"/>
                </a:lnTo>
                <a:lnTo>
                  <a:pt x="1549" y="4503"/>
                </a:lnTo>
                <a:lnTo>
                  <a:pt x="1551" y="4507"/>
                </a:lnTo>
                <a:lnTo>
                  <a:pt x="1554" y="4508"/>
                </a:lnTo>
                <a:lnTo>
                  <a:pt x="1563" y="4510"/>
                </a:lnTo>
                <a:lnTo>
                  <a:pt x="1568" y="4510"/>
                </a:lnTo>
                <a:lnTo>
                  <a:pt x="1573" y="4512"/>
                </a:lnTo>
                <a:lnTo>
                  <a:pt x="1581" y="4515"/>
                </a:lnTo>
                <a:lnTo>
                  <a:pt x="1588" y="4520"/>
                </a:lnTo>
                <a:lnTo>
                  <a:pt x="1597" y="4524"/>
                </a:lnTo>
                <a:lnTo>
                  <a:pt x="1644" y="4524"/>
                </a:lnTo>
                <a:lnTo>
                  <a:pt x="1641" y="4531"/>
                </a:lnTo>
                <a:lnTo>
                  <a:pt x="1636" y="4536"/>
                </a:lnTo>
                <a:lnTo>
                  <a:pt x="1627" y="4537"/>
                </a:lnTo>
                <a:lnTo>
                  <a:pt x="1617" y="4537"/>
                </a:lnTo>
                <a:lnTo>
                  <a:pt x="1619" y="4543"/>
                </a:lnTo>
                <a:lnTo>
                  <a:pt x="1622" y="4544"/>
                </a:lnTo>
                <a:lnTo>
                  <a:pt x="1627" y="4546"/>
                </a:lnTo>
                <a:lnTo>
                  <a:pt x="1632" y="4544"/>
                </a:lnTo>
                <a:lnTo>
                  <a:pt x="1646" y="4544"/>
                </a:lnTo>
                <a:lnTo>
                  <a:pt x="1653" y="4544"/>
                </a:lnTo>
                <a:lnTo>
                  <a:pt x="1658" y="4544"/>
                </a:lnTo>
                <a:lnTo>
                  <a:pt x="1663" y="4553"/>
                </a:lnTo>
                <a:lnTo>
                  <a:pt x="1667" y="4556"/>
                </a:lnTo>
                <a:lnTo>
                  <a:pt x="1672" y="4558"/>
                </a:lnTo>
                <a:lnTo>
                  <a:pt x="1720" y="4558"/>
                </a:lnTo>
                <a:lnTo>
                  <a:pt x="1720" y="4565"/>
                </a:lnTo>
                <a:lnTo>
                  <a:pt x="1679" y="4565"/>
                </a:lnTo>
                <a:lnTo>
                  <a:pt x="1682" y="4570"/>
                </a:lnTo>
                <a:lnTo>
                  <a:pt x="1684" y="4577"/>
                </a:lnTo>
                <a:lnTo>
                  <a:pt x="1687" y="4582"/>
                </a:lnTo>
                <a:lnTo>
                  <a:pt x="1689" y="4584"/>
                </a:lnTo>
                <a:lnTo>
                  <a:pt x="1692" y="4585"/>
                </a:lnTo>
                <a:lnTo>
                  <a:pt x="1689" y="4592"/>
                </a:lnTo>
                <a:lnTo>
                  <a:pt x="1687" y="4594"/>
                </a:lnTo>
                <a:lnTo>
                  <a:pt x="1684" y="4592"/>
                </a:lnTo>
                <a:lnTo>
                  <a:pt x="1682" y="4590"/>
                </a:lnTo>
                <a:lnTo>
                  <a:pt x="1677" y="4582"/>
                </a:lnTo>
                <a:lnTo>
                  <a:pt x="1673" y="4580"/>
                </a:lnTo>
                <a:lnTo>
                  <a:pt x="1672" y="4578"/>
                </a:lnTo>
                <a:lnTo>
                  <a:pt x="1668" y="4572"/>
                </a:lnTo>
                <a:lnTo>
                  <a:pt x="1663" y="4566"/>
                </a:lnTo>
                <a:lnTo>
                  <a:pt x="1658" y="4561"/>
                </a:lnTo>
                <a:lnTo>
                  <a:pt x="1651" y="4558"/>
                </a:lnTo>
                <a:lnTo>
                  <a:pt x="1651" y="4563"/>
                </a:lnTo>
                <a:lnTo>
                  <a:pt x="1653" y="4566"/>
                </a:lnTo>
                <a:lnTo>
                  <a:pt x="1655" y="4570"/>
                </a:lnTo>
                <a:lnTo>
                  <a:pt x="1658" y="4572"/>
                </a:lnTo>
                <a:lnTo>
                  <a:pt x="1656" y="4575"/>
                </a:lnTo>
                <a:lnTo>
                  <a:pt x="1653" y="4577"/>
                </a:lnTo>
                <a:lnTo>
                  <a:pt x="1644" y="4578"/>
                </a:lnTo>
                <a:lnTo>
                  <a:pt x="1644" y="4558"/>
                </a:lnTo>
                <a:lnTo>
                  <a:pt x="1643" y="4556"/>
                </a:lnTo>
                <a:lnTo>
                  <a:pt x="1641" y="4555"/>
                </a:lnTo>
                <a:lnTo>
                  <a:pt x="1638" y="4555"/>
                </a:lnTo>
                <a:lnTo>
                  <a:pt x="1631" y="4558"/>
                </a:lnTo>
                <a:lnTo>
                  <a:pt x="1624" y="4558"/>
                </a:lnTo>
                <a:lnTo>
                  <a:pt x="1624" y="4551"/>
                </a:lnTo>
                <a:lnTo>
                  <a:pt x="1621" y="4549"/>
                </a:lnTo>
                <a:lnTo>
                  <a:pt x="1614" y="4551"/>
                </a:lnTo>
                <a:lnTo>
                  <a:pt x="1609" y="4551"/>
                </a:lnTo>
                <a:lnTo>
                  <a:pt x="1603" y="4551"/>
                </a:lnTo>
                <a:lnTo>
                  <a:pt x="1598" y="4543"/>
                </a:lnTo>
                <a:lnTo>
                  <a:pt x="1592" y="4536"/>
                </a:lnTo>
                <a:lnTo>
                  <a:pt x="1585" y="4529"/>
                </a:lnTo>
                <a:lnTo>
                  <a:pt x="1576" y="4524"/>
                </a:lnTo>
                <a:lnTo>
                  <a:pt x="1549" y="4524"/>
                </a:lnTo>
                <a:lnTo>
                  <a:pt x="1542" y="4524"/>
                </a:lnTo>
                <a:lnTo>
                  <a:pt x="1535" y="4524"/>
                </a:lnTo>
                <a:lnTo>
                  <a:pt x="1530" y="4522"/>
                </a:lnTo>
                <a:lnTo>
                  <a:pt x="1528" y="4517"/>
                </a:lnTo>
                <a:lnTo>
                  <a:pt x="1523" y="4520"/>
                </a:lnTo>
                <a:lnTo>
                  <a:pt x="1517" y="4522"/>
                </a:lnTo>
                <a:lnTo>
                  <a:pt x="1511" y="4526"/>
                </a:lnTo>
                <a:lnTo>
                  <a:pt x="1510" y="4527"/>
                </a:lnTo>
                <a:lnTo>
                  <a:pt x="1508" y="4531"/>
                </a:lnTo>
                <a:lnTo>
                  <a:pt x="1499" y="4536"/>
                </a:lnTo>
                <a:lnTo>
                  <a:pt x="1494" y="4537"/>
                </a:lnTo>
                <a:lnTo>
                  <a:pt x="1488" y="4537"/>
                </a:lnTo>
                <a:lnTo>
                  <a:pt x="1484" y="4543"/>
                </a:lnTo>
                <a:lnTo>
                  <a:pt x="1481" y="4548"/>
                </a:lnTo>
                <a:lnTo>
                  <a:pt x="1476" y="4551"/>
                </a:lnTo>
                <a:lnTo>
                  <a:pt x="1474" y="4558"/>
                </a:lnTo>
                <a:lnTo>
                  <a:pt x="1467" y="4558"/>
                </a:lnTo>
                <a:lnTo>
                  <a:pt x="1464" y="4561"/>
                </a:lnTo>
                <a:lnTo>
                  <a:pt x="1460" y="4566"/>
                </a:lnTo>
                <a:lnTo>
                  <a:pt x="1460" y="4572"/>
                </a:lnTo>
                <a:lnTo>
                  <a:pt x="1452" y="4566"/>
                </a:lnTo>
                <a:lnTo>
                  <a:pt x="1447" y="4565"/>
                </a:lnTo>
                <a:lnTo>
                  <a:pt x="1440" y="4565"/>
                </a:lnTo>
                <a:lnTo>
                  <a:pt x="1435" y="4573"/>
                </a:lnTo>
                <a:lnTo>
                  <a:pt x="1431" y="4577"/>
                </a:lnTo>
                <a:lnTo>
                  <a:pt x="1426" y="4578"/>
                </a:lnTo>
                <a:lnTo>
                  <a:pt x="1426" y="4613"/>
                </a:lnTo>
                <a:lnTo>
                  <a:pt x="1430" y="4618"/>
                </a:lnTo>
                <a:lnTo>
                  <a:pt x="1431" y="4624"/>
                </a:lnTo>
                <a:lnTo>
                  <a:pt x="1435" y="4630"/>
                </a:lnTo>
                <a:lnTo>
                  <a:pt x="1436" y="4631"/>
                </a:lnTo>
                <a:lnTo>
                  <a:pt x="1440" y="4633"/>
                </a:lnTo>
                <a:lnTo>
                  <a:pt x="1442" y="4630"/>
                </a:lnTo>
                <a:lnTo>
                  <a:pt x="1443" y="4628"/>
                </a:lnTo>
                <a:lnTo>
                  <a:pt x="1450" y="4626"/>
                </a:lnTo>
                <a:lnTo>
                  <a:pt x="1467" y="4626"/>
                </a:lnTo>
                <a:lnTo>
                  <a:pt x="1501" y="4626"/>
                </a:lnTo>
                <a:lnTo>
                  <a:pt x="1498" y="4631"/>
                </a:lnTo>
                <a:lnTo>
                  <a:pt x="1494" y="4636"/>
                </a:lnTo>
                <a:lnTo>
                  <a:pt x="1488" y="4640"/>
                </a:lnTo>
                <a:lnTo>
                  <a:pt x="1481" y="4640"/>
                </a:lnTo>
                <a:lnTo>
                  <a:pt x="1477" y="4645"/>
                </a:lnTo>
                <a:lnTo>
                  <a:pt x="1476" y="4648"/>
                </a:lnTo>
                <a:lnTo>
                  <a:pt x="1477" y="4652"/>
                </a:lnTo>
                <a:lnTo>
                  <a:pt x="1481" y="4653"/>
                </a:lnTo>
                <a:lnTo>
                  <a:pt x="1481" y="4659"/>
                </a:lnTo>
                <a:lnTo>
                  <a:pt x="1477" y="4662"/>
                </a:lnTo>
                <a:lnTo>
                  <a:pt x="1474" y="4664"/>
                </a:lnTo>
                <a:lnTo>
                  <a:pt x="1469" y="4665"/>
                </a:lnTo>
                <a:lnTo>
                  <a:pt x="1464" y="4667"/>
                </a:lnTo>
                <a:lnTo>
                  <a:pt x="1460" y="4671"/>
                </a:lnTo>
                <a:lnTo>
                  <a:pt x="1459" y="4674"/>
                </a:lnTo>
                <a:lnTo>
                  <a:pt x="1460" y="4681"/>
                </a:lnTo>
                <a:lnTo>
                  <a:pt x="1467" y="4684"/>
                </a:lnTo>
                <a:lnTo>
                  <a:pt x="1476" y="4686"/>
                </a:lnTo>
                <a:lnTo>
                  <a:pt x="1496" y="4689"/>
                </a:lnTo>
                <a:lnTo>
                  <a:pt x="1505" y="4693"/>
                </a:lnTo>
                <a:lnTo>
                  <a:pt x="1513" y="4694"/>
                </a:lnTo>
                <a:lnTo>
                  <a:pt x="1518" y="4701"/>
                </a:lnTo>
                <a:lnTo>
                  <a:pt x="1522" y="4708"/>
                </a:lnTo>
                <a:lnTo>
                  <a:pt x="1522" y="4717"/>
                </a:lnTo>
                <a:lnTo>
                  <a:pt x="1520" y="4720"/>
                </a:lnTo>
                <a:lnTo>
                  <a:pt x="1518" y="4720"/>
                </a:lnTo>
                <a:lnTo>
                  <a:pt x="1515" y="4718"/>
                </a:lnTo>
                <a:lnTo>
                  <a:pt x="1508" y="4712"/>
                </a:lnTo>
                <a:lnTo>
                  <a:pt x="1505" y="4710"/>
                </a:lnTo>
                <a:lnTo>
                  <a:pt x="1501" y="4708"/>
                </a:lnTo>
                <a:lnTo>
                  <a:pt x="1494" y="4706"/>
                </a:lnTo>
                <a:lnTo>
                  <a:pt x="1489" y="4706"/>
                </a:lnTo>
                <a:lnTo>
                  <a:pt x="1482" y="4710"/>
                </a:lnTo>
                <a:lnTo>
                  <a:pt x="1477" y="4715"/>
                </a:lnTo>
                <a:lnTo>
                  <a:pt x="1472" y="4715"/>
                </a:lnTo>
                <a:lnTo>
                  <a:pt x="1467" y="4715"/>
                </a:lnTo>
                <a:lnTo>
                  <a:pt x="1465" y="4712"/>
                </a:lnTo>
                <a:lnTo>
                  <a:pt x="1464" y="4710"/>
                </a:lnTo>
                <a:lnTo>
                  <a:pt x="1457" y="4708"/>
                </a:lnTo>
                <a:lnTo>
                  <a:pt x="1440" y="4708"/>
                </a:lnTo>
                <a:lnTo>
                  <a:pt x="1440" y="4718"/>
                </a:lnTo>
                <a:lnTo>
                  <a:pt x="1440" y="4729"/>
                </a:lnTo>
                <a:lnTo>
                  <a:pt x="1443" y="4735"/>
                </a:lnTo>
                <a:lnTo>
                  <a:pt x="1447" y="4742"/>
                </a:lnTo>
                <a:lnTo>
                  <a:pt x="1447" y="4747"/>
                </a:lnTo>
                <a:lnTo>
                  <a:pt x="1450" y="4749"/>
                </a:lnTo>
                <a:lnTo>
                  <a:pt x="1455" y="4746"/>
                </a:lnTo>
                <a:lnTo>
                  <a:pt x="1459" y="4744"/>
                </a:lnTo>
                <a:lnTo>
                  <a:pt x="1460" y="4744"/>
                </a:lnTo>
                <a:lnTo>
                  <a:pt x="1460" y="4747"/>
                </a:lnTo>
                <a:lnTo>
                  <a:pt x="1460" y="4756"/>
                </a:lnTo>
                <a:lnTo>
                  <a:pt x="1436" y="4766"/>
                </a:lnTo>
                <a:lnTo>
                  <a:pt x="1423" y="4770"/>
                </a:lnTo>
                <a:lnTo>
                  <a:pt x="1414" y="4770"/>
                </a:lnTo>
                <a:lnTo>
                  <a:pt x="1406" y="4770"/>
                </a:lnTo>
                <a:lnTo>
                  <a:pt x="1406" y="4797"/>
                </a:lnTo>
                <a:lnTo>
                  <a:pt x="1407" y="4799"/>
                </a:lnTo>
                <a:lnTo>
                  <a:pt x="1409" y="4800"/>
                </a:lnTo>
                <a:lnTo>
                  <a:pt x="1413" y="4804"/>
                </a:lnTo>
                <a:lnTo>
                  <a:pt x="1414" y="4809"/>
                </a:lnTo>
                <a:lnTo>
                  <a:pt x="1416" y="4811"/>
                </a:lnTo>
                <a:lnTo>
                  <a:pt x="1419" y="4811"/>
                </a:lnTo>
                <a:lnTo>
                  <a:pt x="1423" y="4812"/>
                </a:lnTo>
                <a:lnTo>
                  <a:pt x="1424" y="4816"/>
                </a:lnTo>
                <a:lnTo>
                  <a:pt x="1426" y="4824"/>
                </a:lnTo>
                <a:lnTo>
                  <a:pt x="1433" y="4822"/>
                </a:lnTo>
                <a:lnTo>
                  <a:pt x="1440" y="4821"/>
                </a:lnTo>
                <a:lnTo>
                  <a:pt x="1445" y="4817"/>
                </a:lnTo>
                <a:lnTo>
                  <a:pt x="1453" y="4817"/>
                </a:lnTo>
                <a:lnTo>
                  <a:pt x="1455" y="4814"/>
                </a:lnTo>
                <a:lnTo>
                  <a:pt x="1457" y="4812"/>
                </a:lnTo>
                <a:lnTo>
                  <a:pt x="1460" y="4812"/>
                </a:lnTo>
                <a:lnTo>
                  <a:pt x="1462" y="4812"/>
                </a:lnTo>
                <a:lnTo>
                  <a:pt x="1467" y="4816"/>
                </a:lnTo>
                <a:lnTo>
                  <a:pt x="1474" y="4817"/>
                </a:lnTo>
                <a:lnTo>
                  <a:pt x="1472" y="4821"/>
                </a:lnTo>
                <a:lnTo>
                  <a:pt x="1470" y="4822"/>
                </a:lnTo>
                <a:lnTo>
                  <a:pt x="1465" y="4824"/>
                </a:lnTo>
                <a:lnTo>
                  <a:pt x="1453" y="4824"/>
                </a:lnTo>
                <a:lnTo>
                  <a:pt x="1450" y="4826"/>
                </a:lnTo>
                <a:lnTo>
                  <a:pt x="1447" y="4828"/>
                </a:lnTo>
                <a:lnTo>
                  <a:pt x="1443" y="4831"/>
                </a:lnTo>
                <a:lnTo>
                  <a:pt x="1440" y="4831"/>
                </a:lnTo>
                <a:lnTo>
                  <a:pt x="1440" y="4836"/>
                </a:lnTo>
                <a:lnTo>
                  <a:pt x="1443" y="4838"/>
                </a:lnTo>
                <a:lnTo>
                  <a:pt x="1448" y="4843"/>
                </a:lnTo>
                <a:lnTo>
                  <a:pt x="1452" y="4845"/>
                </a:lnTo>
                <a:lnTo>
                  <a:pt x="1453" y="4848"/>
                </a:lnTo>
                <a:lnTo>
                  <a:pt x="1453" y="4853"/>
                </a:lnTo>
                <a:lnTo>
                  <a:pt x="1453" y="4858"/>
                </a:lnTo>
                <a:lnTo>
                  <a:pt x="1455" y="4862"/>
                </a:lnTo>
                <a:lnTo>
                  <a:pt x="1459" y="4863"/>
                </a:lnTo>
                <a:lnTo>
                  <a:pt x="1467" y="4865"/>
                </a:lnTo>
                <a:lnTo>
                  <a:pt x="1467" y="4869"/>
                </a:lnTo>
                <a:lnTo>
                  <a:pt x="1469" y="4870"/>
                </a:lnTo>
                <a:lnTo>
                  <a:pt x="1474" y="4872"/>
                </a:lnTo>
                <a:lnTo>
                  <a:pt x="1479" y="4880"/>
                </a:lnTo>
                <a:lnTo>
                  <a:pt x="1482" y="4884"/>
                </a:lnTo>
                <a:lnTo>
                  <a:pt x="1488" y="4886"/>
                </a:lnTo>
                <a:lnTo>
                  <a:pt x="1494" y="4884"/>
                </a:lnTo>
                <a:lnTo>
                  <a:pt x="1501" y="4882"/>
                </a:lnTo>
                <a:lnTo>
                  <a:pt x="1506" y="4879"/>
                </a:lnTo>
                <a:lnTo>
                  <a:pt x="1515" y="4879"/>
                </a:lnTo>
                <a:lnTo>
                  <a:pt x="1517" y="4877"/>
                </a:lnTo>
                <a:lnTo>
                  <a:pt x="1518" y="4875"/>
                </a:lnTo>
                <a:lnTo>
                  <a:pt x="1522" y="4872"/>
                </a:lnTo>
                <a:lnTo>
                  <a:pt x="1527" y="4870"/>
                </a:lnTo>
                <a:lnTo>
                  <a:pt x="1528" y="4869"/>
                </a:lnTo>
                <a:lnTo>
                  <a:pt x="1528" y="4865"/>
                </a:lnTo>
                <a:lnTo>
                  <a:pt x="1544" y="4863"/>
                </a:lnTo>
                <a:lnTo>
                  <a:pt x="1557" y="4860"/>
                </a:lnTo>
                <a:lnTo>
                  <a:pt x="1571" y="4857"/>
                </a:lnTo>
                <a:lnTo>
                  <a:pt x="1583" y="4851"/>
                </a:lnTo>
                <a:lnTo>
                  <a:pt x="1644" y="4851"/>
                </a:lnTo>
                <a:lnTo>
                  <a:pt x="1646" y="4855"/>
                </a:lnTo>
                <a:lnTo>
                  <a:pt x="1650" y="4857"/>
                </a:lnTo>
                <a:lnTo>
                  <a:pt x="1658" y="4858"/>
                </a:lnTo>
                <a:lnTo>
                  <a:pt x="1658" y="4862"/>
                </a:lnTo>
                <a:lnTo>
                  <a:pt x="1660" y="4863"/>
                </a:lnTo>
                <a:lnTo>
                  <a:pt x="1665" y="4865"/>
                </a:lnTo>
                <a:lnTo>
                  <a:pt x="1667" y="4867"/>
                </a:lnTo>
                <a:lnTo>
                  <a:pt x="1668" y="4869"/>
                </a:lnTo>
                <a:lnTo>
                  <a:pt x="1672" y="4872"/>
                </a:lnTo>
                <a:lnTo>
                  <a:pt x="1677" y="4874"/>
                </a:lnTo>
                <a:lnTo>
                  <a:pt x="1679" y="4875"/>
                </a:lnTo>
                <a:lnTo>
                  <a:pt x="1679" y="4879"/>
                </a:lnTo>
                <a:lnTo>
                  <a:pt x="1680" y="4884"/>
                </a:lnTo>
                <a:lnTo>
                  <a:pt x="1684" y="4887"/>
                </a:lnTo>
                <a:lnTo>
                  <a:pt x="1690" y="4892"/>
                </a:lnTo>
                <a:lnTo>
                  <a:pt x="1701" y="4898"/>
                </a:lnTo>
                <a:lnTo>
                  <a:pt x="1713" y="4899"/>
                </a:lnTo>
                <a:lnTo>
                  <a:pt x="1711" y="4906"/>
                </a:lnTo>
                <a:lnTo>
                  <a:pt x="1708" y="4909"/>
                </a:lnTo>
                <a:lnTo>
                  <a:pt x="1704" y="4911"/>
                </a:lnTo>
                <a:lnTo>
                  <a:pt x="1701" y="4909"/>
                </a:lnTo>
                <a:lnTo>
                  <a:pt x="1694" y="4904"/>
                </a:lnTo>
                <a:lnTo>
                  <a:pt x="1689" y="4901"/>
                </a:lnTo>
                <a:lnTo>
                  <a:pt x="1685" y="4899"/>
                </a:lnTo>
                <a:lnTo>
                  <a:pt x="1665" y="4894"/>
                </a:lnTo>
                <a:lnTo>
                  <a:pt x="1656" y="4892"/>
                </a:lnTo>
                <a:lnTo>
                  <a:pt x="1644" y="4892"/>
                </a:lnTo>
                <a:lnTo>
                  <a:pt x="1641" y="4889"/>
                </a:lnTo>
                <a:lnTo>
                  <a:pt x="1638" y="4886"/>
                </a:lnTo>
                <a:lnTo>
                  <a:pt x="1629" y="4880"/>
                </a:lnTo>
                <a:lnTo>
                  <a:pt x="1619" y="4877"/>
                </a:lnTo>
                <a:lnTo>
                  <a:pt x="1610" y="4872"/>
                </a:lnTo>
                <a:lnTo>
                  <a:pt x="1600" y="4872"/>
                </a:lnTo>
                <a:lnTo>
                  <a:pt x="1590" y="4872"/>
                </a:lnTo>
                <a:lnTo>
                  <a:pt x="1586" y="4874"/>
                </a:lnTo>
                <a:lnTo>
                  <a:pt x="1583" y="4875"/>
                </a:lnTo>
                <a:lnTo>
                  <a:pt x="1580" y="4877"/>
                </a:lnTo>
                <a:lnTo>
                  <a:pt x="1576" y="4879"/>
                </a:lnTo>
                <a:lnTo>
                  <a:pt x="1563" y="4879"/>
                </a:lnTo>
                <a:lnTo>
                  <a:pt x="1554" y="4877"/>
                </a:lnTo>
                <a:lnTo>
                  <a:pt x="1549" y="4879"/>
                </a:lnTo>
                <a:lnTo>
                  <a:pt x="1549" y="4886"/>
                </a:lnTo>
                <a:lnTo>
                  <a:pt x="1534" y="4887"/>
                </a:lnTo>
                <a:lnTo>
                  <a:pt x="1518" y="4891"/>
                </a:lnTo>
                <a:lnTo>
                  <a:pt x="1501" y="4892"/>
                </a:lnTo>
                <a:lnTo>
                  <a:pt x="1494" y="4896"/>
                </a:lnTo>
                <a:lnTo>
                  <a:pt x="1488" y="4899"/>
                </a:lnTo>
                <a:lnTo>
                  <a:pt x="1481" y="4899"/>
                </a:lnTo>
                <a:lnTo>
                  <a:pt x="1476" y="4898"/>
                </a:lnTo>
                <a:lnTo>
                  <a:pt x="1472" y="4894"/>
                </a:lnTo>
                <a:lnTo>
                  <a:pt x="1469" y="4891"/>
                </a:lnTo>
                <a:lnTo>
                  <a:pt x="1465" y="4887"/>
                </a:lnTo>
                <a:lnTo>
                  <a:pt x="1460" y="4886"/>
                </a:lnTo>
                <a:lnTo>
                  <a:pt x="1455" y="4884"/>
                </a:lnTo>
                <a:lnTo>
                  <a:pt x="1447" y="4886"/>
                </a:lnTo>
                <a:lnTo>
                  <a:pt x="1445" y="4880"/>
                </a:lnTo>
                <a:lnTo>
                  <a:pt x="1442" y="4879"/>
                </a:lnTo>
                <a:lnTo>
                  <a:pt x="1436" y="4877"/>
                </a:lnTo>
                <a:lnTo>
                  <a:pt x="1430" y="4879"/>
                </a:lnTo>
                <a:lnTo>
                  <a:pt x="1418" y="4879"/>
                </a:lnTo>
                <a:lnTo>
                  <a:pt x="1411" y="4880"/>
                </a:lnTo>
                <a:lnTo>
                  <a:pt x="1406" y="4879"/>
                </a:lnTo>
                <a:lnTo>
                  <a:pt x="1402" y="4880"/>
                </a:lnTo>
                <a:lnTo>
                  <a:pt x="1401" y="4882"/>
                </a:lnTo>
                <a:lnTo>
                  <a:pt x="1399" y="4887"/>
                </a:lnTo>
                <a:lnTo>
                  <a:pt x="1399" y="4899"/>
                </a:lnTo>
                <a:lnTo>
                  <a:pt x="1392" y="4899"/>
                </a:lnTo>
                <a:lnTo>
                  <a:pt x="1387" y="4903"/>
                </a:lnTo>
                <a:lnTo>
                  <a:pt x="1384" y="4904"/>
                </a:lnTo>
                <a:lnTo>
                  <a:pt x="1378" y="4906"/>
                </a:lnTo>
                <a:lnTo>
                  <a:pt x="1382" y="4909"/>
                </a:lnTo>
                <a:lnTo>
                  <a:pt x="1385" y="4913"/>
                </a:lnTo>
                <a:lnTo>
                  <a:pt x="1394" y="4918"/>
                </a:lnTo>
                <a:lnTo>
                  <a:pt x="1401" y="4925"/>
                </a:lnTo>
                <a:lnTo>
                  <a:pt x="1404" y="4928"/>
                </a:lnTo>
                <a:lnTo>
                  <a:pt x="1406" y="4933"/>
                </a:lnTo>
                <a:lnTo>
                  <a:pt x="1399" y="4935"/>
                </a:lnTo>
                <a:lnTo>
                  <a:pt x="1394" y="4935"/>
                </a:lnTo>
                <a:lnTo>
                  <a:pt x="1387" y="4932"/>
                </a:lnTo>
                <a:lnTo>
                  <a:pt x="1382" y="4926"/>
                </a:lnTo>
                <a:lnTo>
                  <a:pt x="1377" y="4926"/>
                </a:lnTo>
                <a:lnTo>
                  <a:pt x="1372" y="4926"/>
                </a:lnTo>
                <a:lnTo>
                  <a:pt x="1363" y="4932"/>
                </a:lnTo>
                <a:lnTo>
                  <a:pt x="1356" y="4938"/>
                </a:lnTo>
                <a:lnTo>
                  <a:pt x="1349" y="4945"/>
                </a:lnTo>
                <a:lnTo>
                  <a:pt x="1344" y="4954"/>
                </a:lnTo>
                <a:lnTo>
                  <a:pt x="1346" y="4957"/>
                </a:lnTo>
                <a:lnTo>
                  <a:pt x="1349" y="4959"/>
                </a:lnTo>
                <a:lnTo>
                  <a:pt x="1358" y="4961"/>
                </a:lnTo>
                <a:lnTo>
                  <a:pt x="1358" y="4964"/>
                </a:lnTo>
                <a:lnTo>
                  <a:pt x="1360" y="4966"/>
                </a:lnTo>
                <a:lnTo>
                  <a:pt x="1365" y="4967"/>
                </a:lnTo>
                <a:lnTo>
                  <a:pt x="1392" y="4967"/>
                </a:lnTo>
                <a:lnTo>
                  <a:pt x="1392" y="4973"/>
                </a:lnTo>
                <a:lnTo>
                  <a:pt x="1394" y="4976"/>
                </a:lnTo>
                <a:lnTo>
                  <a:pt x="1395" y="4979"/>
                </a:lnTo>
                <a:lnTo>
                  <a:pt x="1399" y="4981"/>
                </a:lnTo>
                <a:lnTo>
                  <a:pt x="1402" y="4981"/>
                </a:lnTo>
                <a:lnTo>
                  <a:pt x="1404" y="4983"/>
                </a:lnTo>
                <a:lnTo>
                  <a:pt x="1406" y="4988"/>
                </a:lnTo>
                <a:lnTo>
                  <a:pt x="1433" y="4988"/>
                </a:lnTo>
                <a:lnTo>
                  <a:pt x="1445" y="4990"/>
                </a:lnTo>
                <a:lnTo>
                  <a:pt x="1450" y="4991"/>
                </a:lnTo>
                <a:lnTo>
                  <a:pt x="1453" y="4995"/>
                </a:lnTo>
                <a:lnTo>
                  <a:pt x="1453" y="5002"/>
                </a:lnTo>
                <a:lnTo>
                  <a:pt x="1450" y="5005"/>
                </a:lnTo>
                <a:lnTo>
                  <a:pt x="1445" y="5008"/>
                </a:lnTo>
                <a:lnTo>
                  <a:pt x="1440" y="5008"/>
                </a:lnTo>
                <a:lnTo>
                  <a:pt x="1442" y="5015"/>
                </a:lnTo>
                <a:lnTo>
                  <a:pt x="1447" y="5019"/>
                </a:lnTo>
                <a:lnTo>
                  <a:pt x="1455" y="5027"/>
                </a:lnTo>
                <a:lnTo>
                  <a:pt x="1460" y="5030"/>
                </a:lnTo>
                <a:lnTo>
                  <a:pt x="1464" y="5036"/>
                </a:lnTo>
                <a:lnTo>
                  <a:pt x="1467" y="5041"/>
                </a:lnTo>
                <a:lnTo>
                  <a:pt x="1467" y="5049"/>
                </a:lnTo>
                <a:lnTo>
                  <a:pt x="1459" y="5044"/>
                </a:lnTo>
                <a:lnTo>
                  <a:pt x="1452" y="5039"/>
                </a:lnTo>
                <a:lnTo>
                  <a:pt x="1440" y="5025"/>
                </a:lnTo>
                <a:lnTo>
                  <a:pt x="1433" y="5019"/>
                </a:lnTo>
                <a:lnTo>
                  <a:pt x="1426" y="5013"/>
                </a:lnTo>
                <a:lnTo>
                  <a:pt x="1416" y="5010"/>
                </a:lnTo>
                <a:lnTo>
                  <a:pt x="1406" y="5008"/>
                </a:lnTo>
                <a:lnTo>
                  <a:pt x="1402" y="5003"/>
                </a:lnTo>
                <a:lnTo>
                  <a:pt x="1401" y="4996"/>
                </a:lnTo>
                <a:lnTo>
                  <a:pt x="1397" y="4991"/>
                </a:lnTo>
                <a:lnTo>
                  <a:pt x="1395" y="4990"/>
                </a:lnTo>
                <a:lnTo>
                  <a:pt x="1392" y="4988"/>
                </a:lnTo>
                <a:lnTo>
                  <a:pt x="1384" y="4983"/>
                </a:lnTo>
                <a:lnTo>
                  <a:pt x="1380" y="4979"/>
                </a:lnTo>
                <a:lnTo>
                  <a:pt x="1378" y="4974"/>
                </a:lnTo>
                <a:lnTo>
                  <a:pt x="1375" y="4974"/>
                </a:lnTo>
                <a:lnTo>
                  <a:pt x="1373" y="4976"/>
                </a:lnTo>
                <a:lnTo>
                  <a:pt x="1372" y="4981"/>
                </a:lnTo>
                <a:lnTo>
                  <a:pt x="1370" y="4984"/>
                </a:lnTo>
                <a:lnTo>
                  <a:pt x="1366" y="4986"/>
                </a:lnTo>
                <a:lnTo>
                  <a:pt x="1358" y="4988"/>
                </a:lnTo>
                <a:lnTo>
                  <a:pt x="1355" y="4990"/>
                </a:lnTo>
                <a:lnTo>
                  <a:pt x="1351" y="4991"/>
                </a:lnTo>
                <a:lnTo>
                  <a:pt x="1348" y="4995"/>
                </a:lnTo>
                <a:lnTo>
                  <a:pt x="1344" y="4995"/>
                </a:lnTo>
                <a:lnTo>
                  <a:pt x="1348" y="5002"/>
                </a:lnTo>
                <a:lnTo>
                  <a:pt x="1353" y="5008"/>
                </a:lnTo>
                <a:lnTo>
                  <a:pt x="1356" y="5012"/>
                </a:lnTo>
                <a:lnTo>
                  <a:pt x="1361" y="5013"/>
                </a:lnTo>
                <a:lnTo>
                  <a:pt x="1366" y="5015"/>
                </a:lnTo>
                <a:lnTo>
                  <a:pt x="1372" y="5015"/>
                </a:lnTo>
                <a:lnTo>
                  <a:pt x="1375" y="5013"/>
                </a:lnTo>
                <a:lnTo>
                  <a:pt x="1375" y="5012"/>
                </a:lnTo>
                <a:lnTo>
                  <a:pt x="1375" y="5008"/>
                </a:lnTo>
                <a:lnTo>
                  <a:pt x="1372" y="5003"/>
                </a:lnTo>
                <a:lnTo>
                  <a:pt x="1372" y="4998"/>
                </a:lnTo>
                <a:lnTo>
                  <a:pt x="1372" y="4995"/>
                </a:lnTo>
                <a:lnTo>
                  <a:pt x="1377" y="4995"/>
                </a:lnTo>
                <a:lnTo>
                  <a:pt x="1380" y="4996"/>
                </a:lnTo>
                <a:lnTo>
                  <a:pt x="1384" y="4998"/>
                </a:lnTo>
                <a:lnTo>
                  <a:pt x="1385" y="5002"/>
                </a:lnTo>
                <a:lnTo>
                  <a:pt x="1385" y="5005"/>
                </a:lnTo>
                <a:lnTo>
                  <a:pt x="1387" y="5007"/>
                </a:lnTo>
                <a:lnTo>
                  <a:pt x="1392" y="5008"/>
                </a:lnTo>
                <a:lnTo>
                  <a:pt x="1392" y="5015"/>
                </a:lnTo>
                <a:lnTo>
                  <a:pt x="1395" y="5022"/>
                </a:lnTo>
                <a:lnTo>
                  <a:pt x="1399" y="5027"/>
                </a:lnTo>
                <a:lnTo>
                  <a:pt x="1399" y="5036"/>
                </a:lnTo>
                <a:lnTo>
                  <a:pt x="1401" y="5041"/>
                </a:lnTo>
                <a:lnTo>
                  <a:pt x="1404" y="5044"/>
                </a:lnTo>
                <a:lnTo>
                  <a:pt x="1407" y="5048"/>
                </a:lnTo>
                <a:lnTo>
                  <a:pt x="1413" y="5049"/>
                </a:lnTo>
                <a:lnTo>
                  <a:pt x="1424" y="5051"/>
                </a:lnTo>
                <a:lnTo>
                  <a:pt x="1430" y="5053"/>
                </a:lnTo>
                <a:lnTo>
                  <a:pt x="1433" y="5056"/>
                </a:lnTo>
                <a:lnTo>
                  <a:pt x="1431" y="5059"/>
                </a:lnTo>
                <a:lnTo>
                  <a:pt x="1428" y="5061"/>
                </a:lnTo>
                <a:lnTo>
                  <a:pt x="1419" y="5063"/>
                </a:lnTo>
                <a:lnTo>
                  <a:pt x="1414" y="5063"/>
                </a:lnTo>
                <a:lnTo>
                  <a:pt x="1411" y="5061"/>
                </a:lnTo>
                <a:lnTo>
                  <a:pt x="1407" y="5059"/>
                </a:lnTo>
                <a:lnTo>
                  <a:pt x="1406" y="5056"/>
                </a:lnTo>
                <a:lnTo>
                  <a:pt x="1401" y="5053"/>
                </a:lnTo>
                <a:lnTo>
                  <a:pt x="1395" y="5049"/>
                </a:lnTo>
                <a:lnTo>
                  <a:pt x="1390" y="5044"/>
                </a:lnTo>
                <a:lnTo>
                  <a:pt x="1385" y="5042"/>
                </a:lnTo>
                <a:lnTo>
                  <a:pt x="1384" y="5036"/>
                </a:lnTo>
                <a:lnTo>
                  <a:pt x="1378" y="5032"/>
                </a:lnTo>
                <a:lnTo>
                  <a:pt x="1375" y="5027"/>
                </a:lnTo>
                <a:lnTo>
                  <a:pt x="1368" y="5025"/>
                </a:lnTo>
                <a:lnTo>
                  <a:pt x="1356" y="5020"/>
                </a:lnTo>
                <a:lnTo>
                  <a:pt x="1344" y="5015"/>
                </a:lnTo>
                <a:lnTo>
                  <a:pt x="1343" y="5022"/>
                </a:lnTo>
                <a:lnTo>
                  <a:pt x="1343" y="5027"/>
                </a:lnTo>
                <a:lnTo>
                  <a:pt x="1346" y="5032"/>
                </a:lnTo>
                <a:lnTo>
                  <a:pt x="1348" y="5036"/>
                </a:lnTo>
                <a:lnTo>
                  <a:pt x="1353" y="5041"/>
                </a:lnTo>
                <a:lnTo>
                  <a:pt x="1356" y="5046"/>
                </a:lnTo>
                <a:lnTo>
                  <a:pt x="1358" y="5049"/>
                </a:lnTo>
                <a:lnTo>
                  <a:pt x="1360" y="5053"/>
                </a:lnTo>
                <a:lnTo>
                  <a:pt x="1363" y="5054"/>
                </a:lnTo>
                <a:lnTo>
                  <a:pt x="1372" y="5056"/>
                </a:lnTo>
                <a:lnTo>
                  <a:pt x="1372" y="5070"/>
                </a:lnTo>
                <a:lnTo>
                  <a:pt x="1385" y="5077"/>
                </a:lnTo>
                <a:lnTo>
                  <a:pt x="1399" y="5083"/>
                </a:lnTo>
                <a:lnTo>
                  <a:pt x="1399" y="5088"/>
                </a:lnTo>
                <a:lnTo>
                  <a:pt x="1401" y="5092"/>
                </a:lnTo>
                <a:lnTo>
                  <a:pt x="1404" y="5094"/>
                </a:lnTo>
                <a:lnTo>
                  <a:pt x="1407" y="5095"/>
                </a:lnTo>
                <a:lnTo>
                  <a:pt x="1416" y="5097"/>
                </a:lnTo>
                <a:lnTo>
                  <a:pt x="1418" y="5100"/>
                </a:lnTo>
                <a:lnTo>
                  <a:pt x="1419" y="5104"/>
                </a:lnTo>
                <a:lnTo>
                  <a:pt x="1435" y="5104"/>
                </a:lnTo>
                <a:lnTo>
                  <a:pt x="1448" y="5104"/>
                </a:lnTo>
                <a:lnTo>
                  <a:pt x="1474" y="5097"/>
                </a:lnTo>
                <a:lnTo>
                  <a:pt x="1479" y="5088"/>
                </a:lnTo>
                <a:lnTo>
                  <a:pt x="1481" y="5087"/>
                </a:lnTo>
                <a:lnTo>
                  <a:pt x="1486" y="5083"/>
                </a:lnTo>
                <a:lnTo>
                  <a:pt x="1491" y="5080"/>
                </a:lnTo>
                <a:lnTo>
                  <a:pt x="1493" y="5077"/>
                </a:lnTo>
                <a:lnTo>
                  <a:pt x="1494" y="5073"/>
                </a:lnTo>
                <a:lnTo>
                  <a:pt x="1498" y="5070"/>
                </a:lnTo>
                <a:lnTo>
                  <a:pt x="1506" y="5066"/>
                </a:lnTo>
                <a:lnTo>
                  <a:pt x="1510" y="5061"/>
                </a:lnTo>
                <a:lnTo>
                  <a:pt x="1515" y="5056"/>
                </a:lnTo>
                <a:lnTo>
                  <a:pt x="1513" y="5051"/>
                </a:lnTo>
                <a:lnTo>
                  <a:pt x="1513" y="5048"/>
                </a:lnTo>
                <a:lnTo>
                  <a:pt x="1513" y="5044"/>
                </a:lnTo>
                <a:lnTo>
                  <a:pt x="1520" y="5049"/>
                </a:lnTo>
                <a:lnTo>
                  <a:pt x="1523" y="5053"/>
                </a:lnTo>
                <a:lnTo>
                  <a:pt x="1525" y="5054"/>
                </a:lnTo>
                <a:lnTo>
                  <a:pt x="1518" y="5054"/>
                </a:lnTo>
                <a:lnTo>
                  <a:pt x="1515" y="5056"/>
                </a:lnTo>
                <a:lnTo>
                  <a:pt x="1513" y="5059"/>
                </a:lnTo>
                <a:lnTo>
                  <a:pt x="1511" y="5063"/>
                </a:lnTo>
                <a:lnTo>
                  <a:pt x="1506" y="5066"/>
                </a:lnTo>
                <a:lnTo>
                  <a:pt x="1501" y="5075"/>
                </a:lnTo>
                <a:lnTo>
                  <a:pt x="1499" y="5080"/>
                </a:lnTo>
                <a:lnTo>
                  <a:pt x="1494" y="5082"/>
                </a:lnTo>
                <a:lnTo>
                  <a:pt x="1494" y="5083"/>
                </a:lnTo>
                <a:lnTo>
                  <a:pt x="1491" y="5092"/>
                </a:lnTo>
                <a:lnTo>
                  <a:pt x="1488" y="5094"/>
                </a:lnTo>
                <a:lnTo>
                  <a:pt x="1482" y="5095"/>
                </a:lnTo>
                <a:lnTo>
                  <a:pt x="1474" y="5097"/>
                </a:lnTo>
                <a:lnTo>
                  <a:pt x="1472" y="5102"/>
                </a:lnTo>
                <a:lnTo>
                  <a:pt x="1469" y="5107"/>
                </a:lnTo>
                <a:lnTo>
                  <a:pt x="1465" y="5109"/>
                </a:lnTo>
                <a:lnTo>
                  <a:pt x="1460" y="5111"/>
                </a:lnTo>
                <a:lnTo>
                  <a:pt x="1447" y="5111"/>
                </a:lnTo>
                <a:lnTo>
                  <a:pt x="1433" y="5111"/>
                </a:lnTo>
                <a:lnTo>
                  <a:pt x="1435" y="5116"/>
                </a:lnTo>
                <a:lnTo>
                  <a:pt x="1438" y="5119"/>
                </a:lnTo>
                <a:lnTo>
                  <a:pt x="1450" y="5121"/>
                </a:lnTo>
                <a:lnTo>
                  <a:pt x="1455" y="5123"/>
                </a:lnTo>
                <a:lnTo>
                  <a:pt x="1459" y="5126"/>
                </a:lnTo>
                <a:lnTo>
                  <a:pt x="1460" y="5131"/>
                </a:lnTo>
                <a:lnTo>
                  <a:pt x="1460" y="5138"/>
                </a:lnTo>
                <a:lnTo>
                  <a:pt x="1465" y="5141"/>
                </a:lnTo>
                <a:lnTo>
                  <a:pt x="1470" y="5145"/>
                </a:lnTo>
                <a:lnTo>
                  <a:pt x="1472" y="5152"/>
                </a:lnTo>
                <a:lnTo>
                  <a:pt x="1474" y="5158"/>
                </a:lnTo>
                <a:lnTo>
                  <a:pt x="1482" y="5158"/>
                </a:lnTo>
                <a:lnTo>
                  <a:pt x="1488" y="5162"/>
                </a:lnTo>
                <a:lnTo>
                  <a:pt x="1493" y="5163"/>
                </a:lnTo>
                <a:lnTo>
                  <a:pt x="1501" y="5165"/>
                </a:lnTo>
                <a:lnTo>
                  <a:pt x="1503" y="5162"/>
                </a:lnTo>
                <a:lnTo>
                  <a:pt x="1506" y="5160"/>
                </a:lnTo>
                <a:lnTo>
                  <a:pt x="1510" y="5158"/>
                </a:lnTo>
                <a:lnTo>
                  <a:pt x="1515" y="5158"/>
                </a:lnTo>
                <a:lnTo>
                  <a:pt x="1515" y="5153"/>
                </a:lnTo>
                <a:lnTo>
                  <a:pt x="1517" y="5148"/>
                </a:lnTo>
                <a:lnTo>
                  <a:pt x="1520" y="5140"/>
                </a:lnTo>
                <a:lnTo>
                  <a:pt x="1522" y="5138"/>
                </a:lnTo>
                <a:lnTo>
                  <a:pt x="1522" y="5131"/>
                </a:lnTo>
                <a:lnTo>
                  <a:pt x="1523" y="5124"/>
                </a:lnTo>
                <a:lnTo>
                  <a:pt x="1528" y="5109"/>
                </a:lnTo>
                <a:lnTo>
                  <a:pt x="1530" y="5106"/>
                </a:lnTo>
                <a:lnTo>
                  <a:pt x="1534" y="5088"/>
                </a:lnTo>
                <a:lnTo>
                  <a:pt x="1535" y="5068"/>
                </a:lnTo>
                <a:lnTo>
                  <a:pt x="1537" y="5065"/>
                </a:lnTo>
                <a:lnTo>
                  <a:pt x="1539" y="5061"/>
                </a:lnTo>
                <a:lnTo>
                  <a:pt x="1540" y="5059"/>
                </a:lnTo>
                <a:lnTo>
                  <a:pt x="1544" y="5058"/>
                </a:lnTo>
                <a:lnTo>
                  <a:pt x="1549" y="5056"/>
                </a:lnTo>
                <a:lnTo>
                  <a:pt x="1547" y="5061"/>
                </a:lnTo>
                <a:lnTo>
                  <a:pt x="1546" y="5070"/>
                </a:lnTo>
                <a:lnTo>
                  <a:pt x="1544" y="5073"/>
                </a:lnTo>
                <a:lnTo>
                  <a:pt x="1542" y="5080"/>
                </a:lnTo>
                <a:lnTo>
                  <a:pt x="1540" y="5088"/>
                </a:lnTo>
                <a:lnTo>
                  <a:pt x="1535" y="5100"/>
                </a:lnTo>
                <a:lnTo>
                  <a:pt x="1534" y="5104"/>
                </a:lnTo>
                <a:lnTo>
                  <a:pt x="1530" y="5109"/>
                </a:lnTo>
                <a:lnTo>
                  <a:pt x="1528" y="5112"/>
                </a:lnTo>
                <a:lnTo>
                  <a:pt x="1528" y="5126"/>
                </a:lnTo>
                <a:lnTo>
                  <a:pt x="1528" y="5136"/>
                </a:lnTo>
                <a:lnTo>
                  <a:pt x="1528" y="5141"/>
                </a:lnTo>
                <a:lnTo>
                  <a:pt x="1527" y="5148"/>
                </a:lnTo>
                <a:lnTo>
                  <a:pt x="1523" y="5155"/>
                </a:lnTo>
                <a:lnTo>
                  <a:pt x="1520" y="5162"/>
                </a:lnTo>
                <a:lnTo>
                  <a:pt x="1515" y="5167"/>
                </a:lnTo>
                <a:lnTo>
                  <a:pt x="1508" y="5170"/>
                </a:lnTo>
                <a:lnTo>
                  <a:pt x="1499" y="5172"/>
                </a:lnTo>
                <a:lnTo>
                  <a:pt x="1491" y="5172"/>
                </a:lnTo>
                <a:lnTo>
                  <a:pt x="1481" y="5172"/>
                </a:lnTo>
                <a:lnTo>
                  <a:pt x="1479" y="5169"/>
                </a:lnTo>
                <a:lnTo>
                  <a:pt x="1476" y="5167"/>
                </a:lnTo>
                <a:lnTo>
                  <a:pt x="1472" y="5165"/>
                </a:lnTo>
                <a:lnTo>
                  <a:pt x="1467" y="5165"/>
                </a:lnTo>
                <a:lnTo>
                  <a:pt x="1467" y="5157"/>
                </a:lnTo>
                <a:lnTo>
                  <a:pt x="1464" y="5152"/>
                </a:lnTo>
                <a:lnTo>
                  <a:pt x="1460" y="5145"/>
                </a:lnTo>
                <a:lnTo>
                  <a:pt x="1460" y="5138"/>
                </a:lnTo>
                <a:lnTo>
                  <a:pt x="1406" y="5111"/>
                </a:lnTo>
                <a:lnTo>
                  <a:pt x="1397" y="5099"/>
                </a:lnTo>
                <a:lnTo>
                  <a:pt x="1387" y="5088"/>
                </a:lnTo>
                <a:lnTo>
                  <a:pt x="1380" y="5083"/>
                </a:lnTo>
                <a:lnTo>
                  <a:pt x="1373" y="5080"/>
                </a:lnTo>
                <a:lnTo>
                  <a:pt x="1366" y="5078"/>
                </a:lnTo>
                <a:lnTo>
                  <a:pt x="1358" y="5077"/>
                </a:lnTo>
                <a:lnTo>
                  <a:pt x="1356" y="5087"/>
                </a:lnTo>
                <a:lnTo>
                  <a:pt x="1358" y="5092"/>
                </a:lnTo>
                <a:lnTo>
                  <a:pt x="1361" y="5095"/>
                </a:lnTo>
                <a:lnTo>
                  <a:pt x="1368" y="5097"/>
                </a:lnTo>
                <a:lnTo>
                  <a:pt x="1373" y="5099"/>
                </a:lnTo>
                <a:lnTo>
                  <a:pt x="1380" y="5100"/>
                </a:lnTo>
                <a:lnTo>
                  <a:pt x="1384" y="5104"/>
                </a:lnTo>
                <a:lnTo>
                  <a:pt x="1385" y="5111"/>
                </a:lnTo>
                <a:lnTo>
                  <a:pt x="1394" y="5116"/>
                </a:lnTo>
                <a:lnTo>
                  <a:pt x="1404" y="5119"/>
                </a:lnTo>
                <a:lnTo>
                  <a:pt x="1407" y="5123"/>
                </a:lnTo>
                <a:lnTo>
                  <a:pt x="1411" y="5126"/>
                </a:lnTo>
                <a:lnTo>
                  <a:pt x="1413" y="5131"/>
                </a:lnTo>
                <a:lnTo>
                  <a:pt x="1413" y="5138"/>
                </a:lnTo>
                <a:lnTo>
                  <a:pt x="1418" y="5138"/>
                </a:lnTo>
                <a:lnTo>
                  <a:pt x="1419" y="5141"/>
                </a:lnTo>
                <a:lnTo>
                  <a:pt x="1419" y="5146"/>
                </a:lnTo>
                <a:lnTo>
                  <a:pt x="1419" y="5152"/>
                </a:lnTo>
                <a:lnTo>
                  <a:pt x="1418" y="5157"/>
                </a:lnTo>
                <a:lnTo>
                  <a:pt x="1419" y="5162"/>
                </a:lnTo>
                <a:lnTo>
                  <a:pt x="1421" y="5165"/>
                </a:lnTo>
                <a:lnTo>
                  <a:pt x="1426" y="5165"/>
                </a:lnTo>
                <a:lnTo>
                  <a:pt x="1423" y="5170"/>
                </a:lnTo>
                <a:lnTo>
                  <a:pt x="1419" y="5175"/>
                </a:lnTo>
                <a:lnTo>
                  <a:pt x="1413" y="5179"/>
                </a:lnTo>
                <a:lnTo>
                  <a:pt x="1406" y="5179"/>
                </a:lnTo>
                <a:lnTo>
                  <a:pt x="1406" y="5186"/>
                </a:lnTo>
                <a:lnTo>
                  <a:pt x="1402" y="5191"/>
                </a:lnTo>
                <a:lnTo>
                  <a:pt x="1401" y="5194"/>
                </a:lnTo>
                <a:lnTo>
                  <a:pt x="1399" y="5199"/>
                </a:lnTo>
                <a:lnTo>
                  <a:pt x="1399" y="5204"/>
                </a:lnTo>
                <a:lnTo>
                  <a:pt x="1399" y="5210"/>
                </a:lnTo>
                <a:lnTo>
                  <a:pt x="1397" y="5220"/>
                </a:lnTo>
                <a:lnTo>
                  <a:pt x="1397" y="5227"/>
                </a:lnTo>
                <a:lnTo>
                  <a:pt x="1399" y="5230"/>
                </a:lnTo>
                <a:lnTo>
                  <a:pt x="1401" y="5234"/>
                </a:lnTo>
                <a:lnTo>
                  <a:pt x="1406" y="5234"/>
                </a:lnTo>
                <a:lnTo>
                  <a:pt x="1404" y="5240"/>
                </a:lnTo>
                <a:lnTo>
                  <a:pt x="1406" y="5244"/>
                </a:lnTo>
                <a:lnTo>
                  <a:pt x="1407" y="5247"/>
                </a:lnTo>
                <a:lnTo>
                  <a:pt x="1411" y="5249"/>
                </a:lnTo>
                <a:lnTo>
                  <a:pt x="1416" y="5254"/>
                </a:lnTo>
                <a:lnTo>
                  <a:pt x="1418" y="5257"/>
                </a:lnTo>
                <a:lnTo>
                  <a:pt x="1419" y="5261"/>
                </a:lnTo>
                <a:lnTo>
                  <a:pt x="1414" y="5263"/>
                </a:lnTo>
                <a:lnTo>
                  <a:pt x="1413" y="5264"/>
                </a:lnTo>
                <a:lnTo>
                  <a:pt x="1414" y="5266"/>
                </a:lnTo>
                <a:lnTo>
                  <a:pt x="1416" y="5269"/>
                </a:lnTo>
                <a:lnTo>
                  <a:pt x="1424" y="5275"/>
                </a:lnTo>
                <a:lnTo>
                  <a:pt x="1426" y="5278"/>
                </a:lnTo>
                <a:lnTo>
                  <a:pt x="1426" y="5281"/>
                </a:lnTo>
                <a:lnTo>
                  <a:pt x="1431" y="5285"/>
                </a:lnTo>
                <a:lnTo>
                  <a:pt x="1436" y="5288"/>
                </a:lnTo>
                <a:lnTo>
                  <a:pt x="1440" y="5293"/>
                </a:lnTo>
                <a:lnTo>
                  <a:pt x="1447" y="5295"/>
                </a:lnTo>
                <a:lnTo>
                  <a:pt x="1453" y="5295"/>
                </a:lnTo>
                <a:lnTo>
                  <a:pt x="1457" y="5293"/>
                </a:lnTo>
                <a:lnTo>
                  <a:pt x="1460" y="5290"/>
                </a:lnTo>
                <a:lnTo>
                  <a:pt x="1462" y="5286"/>
                </a:lnTo>
                <a:lnTo>
                  <a:pt x="1464" y="5283"/>
                </a:lnTo>
                <a:lnTo>
                  <a:pt x="1467" y="5280"/>
                </a:lnTo>
                <a:lnTo>
                  <a:pt x="1472" y="5280"/>
                </a:lnTo>
                <a:lnTo>
                  <a:pt x="1481" y="5281"/>
                </a:lnTo>
                <a:lnTo>
                  <a:pt x="1482" y="5285"/>
                </a:lnTo>
                <a:lnTo>
                  <a:pt x="1486" y="5286"/>
                </a:lnTo>
                <a:lnTo>
                  <a:pt x="1494" y="5288"/>
                </a:lnTo>
                <a:lnTo>
                  <a:pt x="1498" y="5293"/>
                </a:lnTo>
                <a:lnTo>
                  <a:pt x="1501" y="5304"/>
                </a:lnTo>
                <a:lnTo>
                  <a:pt x="1503" y="5307"/>
                </a:lnTo>
                <a:lnTo>
                  <a:pt x="1501" y="5312"/>
                </a:lnTo>
                <a:lnTo>
                  <a:pt x="1499" y="5314"/>
                </a:lnTo>
                <a:lnTo>
                  <a:pt x="1494" y="5315"/>
                </a:lnTo>
                <a:lnTo>
                  <a:pt x="1499" y="5322"/>
                </a:lnTo>
                <a:lnTo>
                  <a:pt x="1499" y="5329"/>
                </a:lnTo>
                <a:lnTo>
                  <a:pt x="1499" y="5336"/>
                </a:lnTo>
                <a:lnTo>
                  <a:pt x="1494" y="5343"/>
                </a:lnTo>
                <a:lnTo>
                  <a:pt x="1498" y="5348"/>
                </a:lnTo>
                <a:lnTo>
                  <a:pt x="1499" y="5355"/>
                </a:lnTo>
                <a:lnTo>
                  <a:pt x="1501" y="5362"/>
                </a:lnTo>
                <a:lnTo>
                  <a:pt x="1501" y="5370"/>
                </a:lnTo>
                <a:lnTo>
                  <a:pt x="1506" y="5379"/>
                </a:lnTo>
                <a:lnTo>
                  <a:pt x="1510" y="5382"/>
                </a:lnTo>
                <a:lnTo>
                  <a:pt x="1515" y="5384"/>
                </a:lnTo>
                <a:lnTo>
                  <a:pt x="1522" y="5384"/>
                </a:lnTo>
                <a:lnTo>
                  <a:pt x="1525" y="5382"/>
                </a:lnTo>
                <a:lnTo>
                  <a:pt x="1530" y="5379"/>
                </a:lnTo>
                <a:lnTo>
                  <a:pt x="1535" y="5377"/>
                </a:lnTo>
                <a:lnTo>
                  <a:pt x="1539" y="5375"/>
                </a:lnTo>
                <a:lnTo>
                  <a:pt x="1540" y="5373"/>
                </a:lnTo>
                <a:lnTo>
                  <a:pt x="1542" y="5367"/>
                </a:lnTo>
                <a:lnTo>
                  <a:pt x="1544" y="5360"/>
                </a:lnTo>
                <a:lnTo>
                  <a:pt x="1546" y="5358"/>
                </a:lnTo>
                <a:lnTo>
                  <a:pt x="1549" y="5356"/>
                </a:lnTo>
                <a:lnTo>
                  <a:pt x="1547" y="5344"/>
                </a:lnTo>
                <a:lnTo>
                  <a:pt x="1549" y="5336"/>
                </a:lnTo>
                <a:lnTo>
                  <a:pt x="1552" y="5319"/>
                </a:lnTo>
                <a:lnTo>
                  <a:pt x="1556" y="5302"/>
                </a:lnTo>
                <a:lnTo>
                  <a:pt x="1556" y="5292"/>
                </a:lnTo>
                <a:lnTo>
                  <a:pt x="1556" y="5281"/>
                </a:lnTo>
                <a:lnTo>
                  <a:pt x="1561" y="5278"/>
                </a:lnTo>
                <a:lnTo>
                  <a:pt x="1566" y="5278"/>
                </a:lnTo>
                <a:lnTo>
                  <a:pt x="1576" y="5281"/>
                </a:lnTo>
                <a:lnTo>
                  <a:pt x="1578" y="5278"/>
                </a:lnTo>
                <a:lnTo>
                  <a:pt x="1581" y="5278"/>
                </a:lnTo>
                <a:lnTo>
                  <a:pt x="1585" y="5280"/>
                </a:lnTo>
                <a:lnTo>
                  <a:pt x="1590" y="5281"/>
                </a:lnTo>
                <a:lnTo>
                  <a:pt x="1597" y="5280"/>
                </a:lnTo>
                <a:lnTo>
                  <a:pt x="1600" y="5276"/>
                </a:lnTo>
                <a:lnTo>
                  <a:pt x="1605" y="5271"/>
                </a:lnTo>
                <a:lnTo>
                  <a:pt x="1607" y="5264"/>
                </a:lnTo>
                <a:lnTo>
                  <a:pt x="1614" y="5254"/>
                </a:lnTo>
                <a:lnTo>
                  <a:pt x="1619" y="5251"/>
                </a:lnTo>
                <a:lnTo>
                  <a:pt x="1624" y="5247"/>
                </a:lnTo>
                <a:lnTo>
                  <a:pt x="1631" y="5239"/>
                </a:lnTo>
                <a:lnTo>
                  <a:pt x="1636" y="5230"/>
                </a:lnTo>
                <a:lnTo>
                  <a:pt x="1641" y="5225"/>
                </a:lnTo>
                <a:lnTo>
                  <a:pt x="1646" y="5223"/>
                </a:lnTo>
                <a:lnTo>
                  <a:pt x="1651" y="5222"/>
                </a:lnTo>
                <a:lnTo>
                  <a:pt x="1658" y="5220"/>
                </a:lnTo>
                <a:lnTo>
                  <a:pt x="1658" y="5218"/>
                </a:lnTo>
                <a:lnTo>
                  <a:pt x="1660" y="5216"/>
                </a:lnTo>
                <a:lnTo>
                  <a:pt x="1665" y="5215"/>
                </a:lnTo>
                <a:lnTo>
                  <a:pt x="1668" y="5215"/>
                </a:lnTo>
                <a:lnTo>
                  <a:pt x="1670" y="5216"/>
                </a:lnTo>
                <a:lnTo>
                  <a:pt x="1672" y="5220"/>
                </a:lnTo>
                <a:lnTo>
                  <a:pt x="1658" y="5220"/>
                </a:lnTo>
                <a:lnTo>
                  <a:pt x="1644" y="5240"/>
                </a:lnTo>
                <a:lnTo>
                  <a:pt x="1631" y="5261"/>
                </a:lnTo>
                <a:lnTo>
                  <a:pt x="1626" y="5263"/>
                </a:lnTo>
                <a:lnTo>
                  <a:pt x="1621" y="5266"/>
                </a:lnTo>
                <a:lnTo>
                  <a:pt x="1614" y="5275"/>
                </a:lnTo>
                <a:lnTo>
                  <a:pt x="1607" y="5283"/>
                </a:lnTo>
                <a:lnTo>
                  <a:pt x="1602" y="5286"/>
                </a:lnTo>
                <a:lnTo>
                  <a:pt x="1597" y="5288"/>
                </a:lnTo>
                <a:lnTo>
                  <a:pt x="1597" y="5329"/>
                </a:lnTo>
                <a:lnTo>
                  <a:pt x="1593" y="5331"/>
                </a:lnTo>
                <a:lnTo>
                  <a:pt x="1592" y="5334"/>
                </a:lnTo>
                <a:lnTo>
                  <a:pt x="1590" y="5343"/>
                </a:lnTo>
                <a:lnTo>
                  <a:pt x="1586" y="5343"/>
                </a:lnTo>
                <a:lnTo>
                  <a:pt x="1585" y="5344"/>
                </a:lnTo>
                <a:lnTo>
                  <a:pt x="1583" y="5350"/>
                </a:lnTo>
                <a:lnTo>
                  <a:pt x="1576" y="5350"/>
                </a:lnTo>
                <a:lnTo>
                  <a:pt x="1571" y="5353"/>
                </a:lnTo>
                <a:lnTo>
                  <a:pt x="1568" y="5355"/>
                </a:lnTo>
                <a:lnTo>
                  <a:pt x="1563" y="5356"/>
                </a:lnTo>
                <a:lnTo>
                  <a:pt x="1559" y="5365"/>
                </a:lnTo>
                <a:lnTo>
                  <a:pt x="1556" y="5373"/>
                </a:lnTo>
                <a:lnTo>
                  <a:pt x="1552" y="5382"/>
                </a:lnTo>
                <a:lnTo>
                  <a:pt x="1549" y="5391"/>
                </a:lnTo>
                <a:lnTo>
                  <a:pt x="1528" y="5391"/>
                </a:lnTo>
                <a:lnTo>
                  <a:pt x="1520" y="5396"/>
                </a:lnTo>
                <a:lnTo>
                  <a:pt x="1517" y="5399"/>
                </a:lnTo>
                <a:lnTo>
                  <a:pt x="1515" y="5404"/>
                </a:lnTo>
                <a:lnTo>
                  <a:pt x="1510" y="5404"/>
                </a:lnTo>
                <a:lnTo>
                  <a:pt x="1506" y="5406"/>
                </a:lnTo>
                <a:lnTo>
                  <a:pt x="1503" y="5408"/>
                </a:lnTo>
                <a:lnTo>
                  <a:pt x="1501" y="5411"/>
                </a:lnTo>
                <a:lnTo>
                  <a:pt x="1496" y="5413"/>
                </a:lnTo>
                <a:lnTo>
                  <a:pt x="1493" y="5414"/>
                </a:lnTo>
                <a:lnTo>
                  <a:pt x="1488" y="5421"/>
                </a:lnTo>
                <a:lnTo>
                  <a:pt x="1484" y="5430"/>
                </a:lnTo>
                <a:lnTo>
                  <a:pt x="1481" y="5438"/>
                </a:lnTo>
                <a:lnTo>
                  <a:pt x="1481" y="5443"/>
                </a:lnTo>
                <a:lnTo>
                  <a:pt x="1482" y="5447"/>
                </a:lnTo>
                <a:lnTo>
                  <a:pt x="1486" y="5448"/>
                </a:lnTo>
                <a:lnTo>
                  <a:pt x="1489" y="5450"/>
                </a:lnTo>
                <a:lnTo>
                  <a:pt x="1498" y="5452"/>
                </a:lnTo>
                <a:lnTo>
                  <a:pt x="1499" y="5455"/>
                </a:lnTo>
                <a:lnTo>
                  <a:pt x="1501" y="5459"/>
                </a:lnTo>
                <a:lnTo>
                  <a:pt x="1481" y="5459"/>
                </a:lnTo>
                <a:lnTo>
                  <a:pt x="1481" y="5466"/>
                </a:lnTo>
                <a:lnTo>
                  <a:pt x="1482" y="5471"/>
                </a:lnTo>
                <a:lnTo>
                  <a:pt x="1486" y="5474"/>
                </a:lnTo>
                <a:lnTo>
                  <a:pt x="1489" y="5477"/>
                </a:lnTo>
                <a:lnTo>
                  <a:pt x="1493" y="5481"/>
                </a:lnTo>
                <a:lnTo>
                  <a:pt x="1494" y="5486"/>
                </a:lnTo>
                <a:lnTo>
                  <a:pt x="1496" y="5491"/>
                </a:lnTo>
                <a:lnTo>
                  <a:pt x="1494" y="5500"/>
                </a:lnTo>
                <a:lnTo>
                  <a:pt x="1499" y="5501"/>
                </a:lnTo>
                <a:lnTo>
                  <a:pt x="1501" y="5505"/>
                </a:lnTo>
                <a:lnTo>
                  <a:pt x="1501" y="5508"/>
                </a:lnTo>
                <a:lnTo>
                  <a:pt x="1499" y="5513"/>
                </a:lnTo>
                <a:lnTo>
                  <a:pt x="1496" y="5517"/>
                </a:lnTo>
                <a:lnTo>
                  <a:pt x="1491" y="5520"/>
                </a:lnTo>
                <a:lnTo>
                  <a:pt x="1486" y="5522"/>
                </a:lnTo>
                <a:lnTo>
                  <a:pt x="1481" y="5520"/>
                </a:lnTo>
                <a:lnTo>
                  <a:pt x="1477" y="5515"/>
                </a:lnTo>
                <a:lnTo>
                  <a:pt x="1476" y="5512"/>
                </a:lnTo>
                <a:lnTo>
                  <a:pt x="1477" y="5508"/>
                </a:lnTo>
                <a:lnTo>
                  <a:pt x="1481" y="5506"/>
                </a:lnTo>
                <a:lnTo>
                  <a:pt x="1482" y="5506"/>
                </a:lnTo>
                <a:lnTo>
                  <a:pt x="1484" y="5505"/>
                </a:lnTo>
                <a:lnTo>
                  <a:pt x="1486" y="5500"/>
                </a:lnTo>
                <a:lnTo>
                  <a:pt x="1488" y="5486"/>
                </a:lnTo>
                <a:lnTo>
                  <a:pt x="1477" y="5486"/>
                </a:lnTo>
                <a:lnTo>
                  <a:pt x="1467" y="5486"/>
                </a:lnTo>
                <a:lnTo>
                  <a:pt x="1462" y="5486"/>
                </a:lnTo>
                <a:lnTo>
                  <a:pt x="1460" y="5489"/>
                </a:lnTo>
                <a:lnTo>
                  <a:pt x="1459" y="5493"/>
                </a:lnTo>
                <a:lnTo>
                  <a:pt x="1460" y="5500"/>
                </a:lnTo>
                <a:lnTo>
                  <a:pt x="1452" y="5501"/>
                </a:lnTo>
                <a:lnTo>
                  <a:pt x="1450" y="5501"/>
                </a:lnTo>
                <a:lnTo>
                  <a:pt x="1448" y="5500"/>
                </a:lnTo>
                <a:lnTo>
                  <a:pt x="1447" y="5496"/>
                </a:lnTo>
                <a:lnTo>
                  <a:pt x="1445" y="5488"/>
                </a:lnTo>
                <a:lnTo>
                  <a:pt x="1445" y="5481"/>
                </a:lnTo>
                <a:lnTo>
                  <a:pt x="1440" y="5483"/>
                </a:lnTo>
                <a:lnTo>
                  <a:pt x="1435" y="5488"/>
                </a:lnTo>
                <a:lnTo>
                  <a:pt x="1430" y="5491"/>
                </a:lnTo>
                <a:lnTo>
                  <a:pt x="1428" y="5491"/>
                </a:lnTo>
                <a:lnTo>
                  <a:pt x="1424" y="5489"/>
                </a:lnTo>
                <a:lnTo>
                  <a:pt x="1421" y="5491"/>
                </a:lnTo>
                <a:lnTo>
                  <a:pt x="1419" y="5493"/>
                </a:lnTo>
                <a:lnTo>
                  <a:pt x="1418" y="5498"/>
                </a:lnTo>
                <a:lnTo>
                  <a:pt x="1416" y="5500"/>
                </a:lnTo>
                <a:lnTo>
                  <a:pt x="1413" y="5500"/>
                </a:lnTo>
                <a:lnTo>
                  <a:pt x="1411" y="5508"/>
                </a:lnTo>
                <a:lnTo>
                  <a:pt x="1409" y="5512"/>
                </a:lnTo>
                <a:lnTo>
                  <a:pt x="1406" y="5513"/>
                </a:lnTo>
                <a:lnTo>
                  <a:pt x="1401" y="5515"/>
                </a:lnTo>
                <a:lnTo>
                  <a:pt x="1397" y="5517"/>
                </a:lnTo>
                <a:lnTo>
                  <a:pt x="1392" y="5524"/>
                </a:lnTo>
                <a:lnTo>
                  <a:pt x="1387" y="5530"/>
                </a:lnTo>
                <a:lnTo>
                  <a:pt x="1384" y="5532"/>
                </a:lnTo>
                <a:lnTo>
                  <a:pt x="1378" y="5534"/>
                </a:lnTo>
                <a:lnTo>
                  <a:pt x="1375" y="5522"/>
                </a:lnTo>
                <a:lnTo>
                  <a:pt x="1373" y="5513"/>
                </a:lnTo>
                <a:lnTo>
                  <a:pt x="1375" y="5505"/>
                </a:lnTo>
                <a:lnTo>
                  <a:pt x="1378" y="5493"/>
                </a:lnTo>
                <a:lnTo>
                  <a:pt x="1384" y="5491"/>
                </a:lnTo>
                <a:lnTo>
                  <a:pt x="1387" y="5489"/>
                </a:lnTo>
                <a:lnTo>
                  <a:pt x="1392" y="5486"/>
                </a:lnTo>
                <a:lnTo>
                  <a:pt x="1399" y="5486"/>
                </a:lnTo>
                <a:lnTo>
                  <a:pt x="1401" y="5481"/>
                </a:lnTo>
                <a:lnTo>
                  <a:pt x="1402" y="5479"/>
                </a:lnTo>
                <a:lnTo>
                  <a:pt x="1406" y="5479"/>
                </a:lnTo>
                <a:lnTo>
                  <a:pt x="1407" y="5471"/>
                </a:lnTo>
                <a:lnTo>
                  <a:pt x="1409" y="5467"/>
                </a:lnTo>
                <a:lnTo>
                  <a:pt x="1413" y="5466"/>
                </a:lnTo>
                <a:lnTo>
                  <a:pt x="1411" y="5471"/>
                </a:lnTo>
                <a:lnTo>
                  <a:pt x="1411" y="5476"/>
                </a:lnTo>
                <a:lnTo>
                  <a:pt x="1413" y="5477"/>
                </a:lnTo>
                <a:lnTo>
                  <a:pt x="1416" y="5479"/>
                </a:lnTo>
                <a:lnTo>
                  <a:pt x="1419" y="5479"/>
                </a:lnTo>
                <a:lnTo>
                  <a:pt x="1423" y="5481"/>
                </a:lnTo>
                <a:lnTo>
                  <a:pt x="1428" y="5483"/>
                </a:lnTo>
                <a:lnTo>
                  <a:pt x="1433" y="5481"/>
                </a:lnTo>
                <a:lnTo>
                  <a:pt x="1436" y="5479"/>
                </a:lnTo>
                <a:lnTo>
                  <a:pt x="1445" y="5472"/>
                </a:lnTo>
                <a:lnTo>
                  <a:pt x="1448" y="5467"/>
                </a:lnTo>
                <a:lnTo>
                  <a:pt x="1450" y="5466"/>
                </a:lnTo>
                <a:lnTo>
                  <a:pt x="1453" y="5459"/>
                </a:lnTo>
                <a:lnTo>
                  <a:pt x="1453" y="5454"/>
                </a:lnTo>
                <a:lnTo>
                  <a:pt x="1455" y="5450"/>
                </a:lnTo>
                <a:lnTo>
                  <a:pt x="1457" y="5447"/>
                </a:lnTo>
                <a:lnTo>
                  <a:pt x="1460" y="5445"/>
                </a:lnTo>
                <a:lnTo>
                  <a:pt x="1464" y="5445"/>
                </a:lnTo>
                <a:lnTo>
                  <a:pt x="1465" y="5443"/>
                </a:lnTo>
                <a:lnTo>
                  <a:pt x="1467" y="5438"/>
                </a:lnTo>
                <a:lnTo>
                  <a:pt x="1467" y="5433"/>
                </a:lnTo>
                <a:lnTo>
                  <a:pt x="1467" y="5430"/>
                </a:lnTo>
                <a:lnTo>
                  <a:pt x="1465" y="5428"/>
                </a:lnTo>
                <a:lnTo>
                  <a:pt x="1462" y="5426"/>
                </a:lnTo>
                <a:lnTo>
                  <a:pt x="1455" y="5425"/>
                </a:lnTo>
                <a:lnTo>
                  <a:pt x="1447" y="5425"/>
                </a:lnTo>
                <a:lnTo>
                  <a:pt x="1447" y="5418"/>
                </a:lnTo>
                <a:lnTo>
                  <a:pt x="1447" y="5411"/>
                </a:lnTo>
                <a:lnTo>
                  <a:pt x="1445" y="5406"/>
                </a:lnTo>
                <a:lnTo>
                  <a:pt x="1440" y="5404"/>
                </a:lnTo>
                <a:lnTo>
                  <a:pt x="1436" y="5391"/>
                </a:lnTo>
                <a:lnTo>
                  <a:pt x="1433" y="5385"/>
                </a:lnTo>
                <a:lnTo>
                  <a:pt x="1430" y="5380"/>
                </a:lnTo>
                <a:lnTo>
                  <a:pt x="1424" y="5377"/>
                </a:lnTo>
                <a:lnTo>
                  <a:pt x="1419" y="5373"/>
                </a:lnTo>
                <a:lnTo>
                  <a:pt x="1406" y="5370"/>
                </a:lnTo>
                <a:lnTo>
                  <a:pt x="1404" y="5372"/>
                </a:lnTo>
                <a:lnTo>
                  <a:pt x="1402" y="5373"/>
                </a:lnTo>
                <a:lnTo>
                  <a:pt x="1399" y="5377"/>
                </a:lnTo>
                <a:lnTo>
                  <a:pt x="1397" y="5382"/>
                </a:lnTo>
                <a:lnTo>
                  <a:pt x="1395" y="5384"/>
                </a:lnTo>
                <a:lnTo>
                  <a:pt x="1392" y="5384"/>
                </a:lnTo>
                <a:lnTo>
                  <a:pt x="1394" y="5387"/>
                </a:lnTo>
                <a:lnTo>
                  <a:pt x="1397" y="5389"/>
                </a:lnTo>
                <a:lnTo>
                  <a:pt x="1406" y="5391"/>
                </a:lnTo>
                <a:lnTo>
                  <a:pt x="1406" y="5394"/>
                </a:lnTo>
                <a:lnTo>
                  <a:pt x="1404" y="5397"/>
                </a:lnTo>
                <a:lnTo>
                  <a:pt x="1401" y="5397"/>
                </a:lnTo>
                <a:lnTo>
                  <a:pt x="1397" y="5397"/>
                </a:lnTo>
                <a:lnTo>
                  <a:pt x="1395" y="5397"/>
                </a:lnTo>
                <a:lnTo>
                  <a:pt x="1384" y="5399"/>
                </a:lnTo>
                <a:lnTo>
                  <a:pt x="1390" y="5404"/>
                </a:lnTo>
                <a:lnTo>
                  <a:pt x="1395" y="5409"/>
                </a:lnTo>
                <a:lnTo>
                  <a:pt x="1397" y="5413"/>
                </a:lnTo>
                <a:lnTo>
                  <a:pt x="1399" y="5416"/>
                </a:lnTo>
                <a:lnTo>
                  <a:pt x="1399" y="5421"/>
                </a:lnTo>
                <a:lnTo>
                  <a:pt x="1399" y="5426"/>
                </a:lnTo>
                <a:lnTo>
                  <a:pt x="1399" y="5428"/>
                </a:lnTo>
                <a:lnTo>
                  <a:pt x="1401" y="5430"/>
                </a:lnTo>
                <a:lnTo>
                  <a:pt x="1399" y="5433"/>
                </a:lnTo>
                <a:lnTo>
                  <a:pt x="1395" y="5437"/>
                </a:lnTo>
                <a:lnTo>
                  <a:pt x="1392" y="5438"/>
                </a:lnTo>
                <a:lnTo>
                  <a:pt x="1392" y="5433"/>
                </a:lnTo>
                <a:lnTo>
                  <a:pt x="1392" y="5430"/>
                </a:lnTo>
                <a:lnTo>
                  <a:pt x="1390" y="5428"/>
                </a:lnTo>
                <a:lnTo>
                  <a:pt x="1390" y="5423"/>
                </a:lnTo>
                <a:lnTo>
                  <a:pt x="1389" y="5420"/>
                </a:lnTo>
                <a:lnTo>
                  <a:pt x="1385" y="5416"/>
                </a:lnTo>
                <a:lnTo>
                  <a:pt x="1382" y="5414"/>
                </a:lnTo>
                <a:lnTo>
                  <a:pt x="1375" y="5413"/>
                </a:lnTo>
                <a:lnTo>
                  <a:pt x="1366" y="5413"/>
                </a:lnTo>
                <a:lnTo>
                  <a:pt x="1366" y="5416"/>
                </a:lnTo>
                <a:lnTo>
                  <a:pt x="1365" y="5425"/>
                </a:lnTo>
                <a:lnTo>
                  <a:pt x="1358" y="5428"/>
                </a:lnTo>
                <a:lnTo>
                  <a:pt x="1353" y="5433"/>
                </a:lnTo>
                <a:lnTo>
                  <a:pt x="1348" y="5438"/>
                </a:lnTo>
                <a:lnTo>
                  <a:pt x="1344" y="5445"/>
                </a:lnTo>
                <a:lnTo>
                  <a:pt x="1344" y="5452"/>
                </a:lnTo>
                <a:lnTo>
                  <a:pt x="1344" y="5457"/>
                </a:lnTo>
                <a:lnTo>
                  <a:pt x="1348" y="5460"/>
                </a:lnTo>
                <a:lnTo>
                  <a:pt x="1351" y="5462"/>
                </a:lnTo>
                <a:lnTo>
                  <a:pt x="1355" y="5466"/>
                </a:lnTo>
                <a:lnTo>
                  <a:pt x="1360" y="5466"/>
                </a:lnTo>
                <a:lnTo>
                  <a:pt x="1372" y="5466"/>
                </a:lnTo>
                <a:lnTo>
                  <a:pt x="1370" y="5471"/>
                </a:lnTo>
                <a:lnTo>
                  <a:pt x="1368" y="5474"/>
                </a:lnTo>
                <a:lnTo>
                  <a:pt x="1361" y="5479"/>
                </a:lnTo>
                <a:lnTo>
                  <a:pt x="1355" y="5484"/>
                </a:lnTo>
                <a:lnTo>
                  <a:pt x="1353" y="5488"/>
                </a:lnTo>
                <a:lnTo>
                  <a:pt x="1351" y="5493"/>
                </a:lnTo>
                <a:lnTo>
                  <a:pt x="1353" y="5505"/>
                </a:lnTo>
                <a:lnTo>
                  <a:pt x="1356" y="5515"/>
                </a:lnTo>
                <a:lnTo>
                  <a:pt x="1358" y="5525"/>
                </a:lnTo>
                <a:lnTo>
                  <a:pt x="1358" y="5541"/>
                </a:lnTo>
                <a:lnTo>
                  <a:pt x="1360" y="5544"/>
                </a:lnTo>
                <a:lnTo>
                  <a:pt x="1361" y="5546"/>
                </a:lnTo>
                <a:lnTo>
                  <a:pt x="1363" y="5544"/>
                </a:lnTo>
                <a:lnTo>
                  <a:pt x="1365" y="5541"/>
                </a:lnTo>
                <a:lnTo>
                  <a:pt x="1368" y="5542"/>
                </a:lnTo>
                <a:lnTo>
                  <a:pt x="1370" y="5544"/>
                </a:lnTo>
                <a:lnTo>
                  <a:pt x="1370" y="5547"/>
                </a:lnTo>
                <a:lnTo>
                  <a:pt x="1368" y="5552"/>
                </a:lnTo>
                <a:lnTo>
                  <a:pt x="1366" y="5554"/>
                </a:lnTo>
                <a:lnTo>
                  <a:pt x="1365" y="5554"/>
                </a:lnTo>
                <a:lnTo>
                  <a:pt x="1365" y="5581"/>
                </a:lnTo>
                <a:lnTo>
                  <a:pt x="1365" y="5616"/>
                </a:lnTo>
                <a:lnTo>
                  <a:pt x="1351" y="5619"/>
                </a:lnTo>
                <a:lnTo>
                  <a:pt x="1339" y="5624"/>
                </a:lnTo>
                <a:lnTo>
                  <a:pt x="1331" y="5633"/>
                </a:lnTo>
                <a:lnTo>
                  <a:pt x="1324" y="5643"/>
                </a:lnTo>
                <a:lnTo>
                  <a:pt x="1326" y="5646"/>
                </a:lnTo>
                <a:lnTo>
                  <a:pt x="1329" y="5648"/>
                </a:lnTo>
                <a:lnTo>
                  <a:pt x="1337" y="5650"/>
                </a:lnTo>
                <a:lnTo>
                  <a:pt x="1337" y="5663"/>
                </a:lnTo>
                <a:lnTo>
                  <a:pt x="1339" y="5674"/>
                </a:lnTo>
                <a:lnTo>
                  <a:pt x="1337" y="5684"/>
                </a:lnTo>
                <a:lnTo>
                  <a:pt x="1336" y="5699"/>
                </a:lnTo>
                <a:lnTo>
                  <a:pt x="1331" y="5714"/>
                </a:lnTo>
                <a:lnTo>
                  <a:pt x="1331" y="5721"/>
                </a:lnTo>
                <a:lnTo>
                  <a:pt x="1331" y="5732"/>
                </a:lnTo>
                <a:lnTo>
                  <a:pt x="1341" y="5732"/>
                </a:lnTo>
                <a:lnTo>
                  <a:pt x="1349" y="5730"/>
                </a:lnTo>
                <a:lnTo>
                  <a:pt x="1355" y="5725"/>
                </a:lnTo>
                <a:lnTo>
                  <a:pt x="1358" y="5718"/>
                </a:lnTo>
                <a:lnTo>
                  <a:pt x="1361" y="5713"/>
                </a:lnTo>
                <a:lnTo>
                  <a:pt x="1363" y="5706"/>
                </a:lnTo>
                <a:lnTo>
                  <a:pt x="1366" y="5701"/>
                </a:lnTo>
                <a:lnTo>
                  <a:pt x="1368" y="5699"/>
                </a:lnTo>
                <a:lnTo>
                  <a:pt x="1372" y="5697"/>
                </a:lnTo>
                <a:lnTo>
                  <a:pt x="1372" y="5677"/>
                </a:lnTo>
                <a:lnTo>
                  <a:pt x="1372" y="5657"/>
                </a:lnTo>
                <a:lnTo>
                  <a:pt x="1370" y="5638"/>
                </a:lnTo>
                <a:lnTo>
                  <a:pt x="1365" y="5622"/>
                </a:lnTo>
                <a:lnTo>
                  <a:pt x="1373" y="5629"/>
                </a:lnTo>
                <a:lnTo>
                  <a:pt x="1380" y="5638"/>
                </a:lnTo>
                <a:lnTo>
                  <a:pt x="1384" y="5650"/>
                </a:lnTo>
                <a:lnTo>
                  <a:pt x="1385" y="5663"/>
                </a:lnTo>
                <a:lnTo>
                  <a:pt x="1394" y="5668"/>
                </a:lnTo>
                <a:lnTo>
                  <a:pt x="1397" y="5672"/>
                </a:lnTo>
                <a:lnTo>
                  <a:pt x="1399" y="5677"/>
                </a:lnTo>
                <a:lnTo>
                  <a:pt x="1401" y="5679"/>
                </a:lnTo>
                <a:lnTo>
                  <a:pt x="1402" y="5680"/>
                </a:lnTo>
                <a:lnTo>
                  <a:pt x="1406" y="5684"/>
                </a:lnTo>
                <a:lnTo>
                  <a:pt x="1411" y="5685"/>
                </a:lnTo>
                <a:lnTo>
                  <a:pt x="1413" y="5687"/>
                </a:lnTo>
                <a:lnTo>
                  <a:pt x="1413" y="5691"/>
                </a:lnTo>
                <a:lnTo>
                  <a:pt x="1421" y="5685"/>
                </a:lnTo>
                <a:lnTo>
                  <a:pt x="1426" y="5684"/>
                </a:lnTo>
                <a:lnTo>
                  <a:pt x="1433" y="5684"/>
                </a:lnTo>
                <a:lnTo>
                  <a:pt x="1436" y="5682"/>
                </a:lnTo>
                <a:lnTo>
                  <a:pt x="1438" y="5679"/>
                </a:lnTo>
                <a:lnTo>
                  <a:pt x="1440" y="5670"/>
                </a:lnTo>
                <a:lnTo>
                  <a:pt x="1443" y="5672"/>
                </a:lnTo>
                <a:lnTo>
                  <a:pt x="1445" y="5674"/>
                </a:lnTo>
                <a:lnTo>
                  <a:pt x="1447" y="5680"/>
                </a:lnTo>
                <a:lnTo>
                  <a:pt x="1448" y="5687"/>
                </a:lnTo>
                <a:lnTo>
                  <a:pt x="1450" y="5691"/>
                </a:lnTo>
                <a:lnTo>
                  <a:pt x="1453" y="5691"/>
                </a:lnTo>
                <a:lnTo>
                  <a:pt x="1459" y="5691"/>
                </a:lnTo>
                <a:lnTo>
                  <a:pt x="1462" y="5689"/>
                </a:lnTo>
                <a:lnTo>
                  <a:pt x="1465" y="5687"/>
                </a:lnTo>
                <a:lnTo>
                  <a:pt x="1467" y="5684"/>
                </a:lnTo>
                <a:lnTo>
                  <a:pt x="1467" y="5680"/>
                </a:lnTo>
                <a:lnTo>
                  <a:pt x="1469" y="5679"/>
                </a:lnTo>
                <a:lnTo>
                  <a:pt x="1474" y="5677"/>
                </a:lnTo>
                <a:lnTo>
                  <a:pt x="1476" y="5674"/>
                </a:lnTo>
                <a:lnTo>
                  <a:pt x="1477" y="5672"/>
                </a:lnTo>
                <a:lnTo>
                  <a:pt x="1484" y="5670"/>
                </a:lnTo>
                <a:lnTo>
                  <a:pt x="1501" y="5670"/>
                </a:lnTo>
                <a:lnTo>
                  <a:pt x="1501" y="5636"/>
                </a:lnTo>
                <a:lnTo>
                  <a:pt x="1499" y="5633"/>
                </a:lnTo>
                <a:lnTo>
                  <a:pt x="1498" y="5633"/>
                </a:lnTo>
                <a:lnTo>
                  <a:pt x="1494" y="5633"/>
                </a:lnTo>
                <a:lnTo>
                  <a:pt x="1488" y="5636"/>
                </a:lnTo>
                <a:lnTo>
                  <a:pt x="1484" y="5636"/>
                </a:lnTo>
                <a:lnTo>
                  <a:pt x="1481" y="5636"/>
                </a:lnTo>
                <a:lnTo>
                  <a:pt x="1477" y="5629"/>
                </a:lnTo>
                <a:lnTo>
                  <a:pt x="1479" y="5624"/>
                </a:lnTo>
                <a:lnTo>
                  <a:pt x="1481" y="5622"/>
                </a:lnTo>
                <a:lnTo>
                  <a:pt x="1486" y="5622"/>
                </a:lnTo>
                <a:lnTo>
                  <a:pt x="1499" y="5624"/>
                </a:lnTo>
                <a:lnTo>
                  <a:pt x="1505" y="5624"/>
                </a:lnTo>
                <a:lnTo>
                  <a:pt x="1508" y="5622"/>
                </a:lnTo>
                <a:lnTo>
                  <a:pt x="1510" y="5617"/>
                </a:lnTo>
                <a:lnTo>
                  <a:pt x="1510" y="5614"/>
                </a:lnTo>
                <a:lnTo>
                  <a:pt x="1510" y="5610"/>
                </a:lnTo>
                <a:lnTo>
                  <a:pt x="1515" y="5609"/>
                </a:lnTo>
                <a:lnTo>
                  <a:pt x="1518" y="5610"/>
                </a:lnTo>
                <a:lnTo>
                  <a:pt x="1523" y="5614"/>
                </a:lnTo>
                <a:lnTo>
                  <a:pt x="1528" y="5616"/>
                </a:lnTo>
                <a:lnTo>
                  <a:pt x="1532" y="5616"/>
                </a:lnTo>
                <a:lnTo>
                  <a:pt x="1535" y="5616"/>
                </a:lnTo>
                <a:lnTo>
                  <a:pt x="1534" y="5619"/>
                </a:lnTo>
                <a:lnTo>
                  <a:pt x="1530" y="5621"/>
                </a:lnTo>
                <a:lnTo>
                  <a:pt x="1522" y="5622"/>
                </a:lnTo>
                <a:lnTo>
                  <a:pt x="1522" y="5626"/>
                </a:lnTo>
                <a:lnTo>
                  <a:pt x="1520" y="5628"/>
                </a:lnTo>
                <a:lnTo>
                  <a:pt x="1515" y="5629"/>
                </a:lnTo>
                <a:lnTo>
                  <a:pt x="1515" y="5636"/>
                </a:lnTo>
                <a:lnTo>
                  <a:pt x="1515" y="5643"/>
                </a:lnTo>
                <a:lnTo>
                  <a:pt x="1513" y="5648"/>
                </a:lnTo>
                <a:lnTo>
                  <a:pt x="1508" y="5650"/>
                </a:lnTo>
                <a:lnTo>
                  <a:pt x="1506" y="5658"/>
                </a:lnTo>
                <a:lnTo>
                  <a:pt x="1508" y="5663"/>
                </a:lnTo>
                <a:lnTo>
                  <a:pt x="1513" y="5665"/>
                </a:lnTo>
                <a:lnTo>
                  <a:pt x="1517" y="5668"/>
                </a:lnTo>
                <a:lnTo>
                  <a:pt x="1522" y="5670"/>
                </a:lnTo>
                <a:lnTo>
                  <a:pt x="1527" y="5672"/>
                </a:lnTo>
                <a:lnTo>
                  <a:pt x="1528" y="5677"/>
                </a:lnTo>
                <a:lnTo>
                  <a:pt x="1528" y="5684"/>
                </a:lnTo>
                <a:lnTo>
                  <a:pt x="1520" y="5687"/>
                </a:lnTo>
                <a:lnTo>
                  <a:pt x="1511" y="5691"/>
                </a:lnTo>
                <a:lnTo>
                  <a:pt x="1505" y="5696"/>
                </a:lnTo>
                <a:lnTo>
                  <a:pt x="1503" y="5699"/>
                </a:lnTo>
                <a:lnTo>
                  <a:pt x="1501" y="5704"/>
                </a:lnTo>
                <a:lnTo>
                  <a:pt x="1501" y="5708"/>
                </a:lnTo>
                <a:lnTo>
                  <a:pt x="1501" y="5711"/>
                </a:lnTo>
                <a:lnTo>
                  <a:pt x="1505" y="5720"/>
                </a:lnTo>
                <a:lnTo>
                  <a:pt x="1515" y="5732"/>
                </a:lnTo>
                <a:lnTo>
                  <a:pt x="1517" y="5738"/>
                </a:lnTo>
                <a:lnTo>
                  <a:pt x="1518" y="5745"/>
                </a:lnTo>
                <a:lnTo>
                  <a:pt x="1522" y="5750"/>
                </a:lnTo>
                <a:lnTo>
                  <a:pt x="1525" y="5752"/>
                </a:lnTo>
                <a:lnTo>
                  <a:pt x="1528" y="5752"/>
                </a:lnTo>
                <a:lnTo>
                  <a:pt x="1525" y="5759"/>
                </a:lnTo>
                <a:lnTo>
                  <a:pt x="1520" y="5762"/>
                </a:lnTo>
                <a:lnTo>
                  <a:pt x="1508" y="5769"/>
                </a:lnTo>
                <a:lnTo>
                  <a:pt x="1503" y="5773"/>
                </a:lnTo>
                <a:lnTo>
                  <a:pt x="1498" y="5778"/>
                </a:lnTo>
                <a:lnTo>
                  <a:pt x="1494" y="5785"/>
                </a:lnTo>
                <a:lnTo>
                  <a:pt x="1494" y="5793"/>
                </a:lnTo>
                <a:lnTo>
                  <a:pt x="1493" y="5800"/>
                </a:lnTo>
                <a:lnTo>
                  <a:pt x="1494" y="5805"/>
                </a:lnTo>
                <a:lnTo>
                  <a:pt x="1496" y="5810"/>
                </a:lnTo>
                <a:lnTo>
                  <a:pt x="1498" y="5814"/>
                </a:lnTo>
                <a:lnTo>
                  <a:pt x="1506" y="5817"/>
                </a:lnTo>
                <a:lnTo>
                  <a:pt x="1515" y="5820"/>
                </a:lnTo>
                <a:lnTo>
                  <a:pt x="1513" y="5824"/>
                </a:lnTo>
                <a:lnTo>
                  <a:pt x="1511" y="5827"/>
                </a:lnTo>
                <a:lnTo>
                  <a:pt x="1508" y="5831"/>
                </a:lnTo>
                <a:lnTo>
                  <a:pt x="1508" y="5834"/>
                </a:lnTo>
                <a:lnTo>
                  <a:pt x="1508" y="5837"/>
                </a:lnTo>
                <a:lnTo>
                  <a:pt x="1511" y="5841"/>
                </a:lnTo>
                <a:lnTo>
                  <a:pt x="1515" y="5848"/>
                </a:lnTo>
                <a:lnTo>
                  <a:pt x="1517" y="5851"/>
                </a:lnTo>
                <a:lnTo>
                  <a:pt x="1517" y="5855"/>
                </a:lnTo>
                <a:lnTo>
                  <a:pt x="1518" y="5866"/>
                </a:lnTo>
                <a:lnTo>
                  <a:pt x="1518" y="5875"/>
                </a:lnTo>
                <a:lnTo>
                  <a:pt x="1520" y="5878"/>
                </a:lnTo>
                <a:lnTo>
                  <a:pt x="1523" y="5882"/>
                </a:lnTo>
                <a:lnTo>
                  <a:pt x="1527" y="5884"/>
                </a:lnTo>
                <a:lnTo>
                  <a:pt x="1534" y="5884"/>
                </a:lnTo>
                <a:lnTo>
                  <a:pt x="1534" y="5885"/>
                </a:lnTo>
                <a:lnTo>
                  <a:pt x="1532" y="5887"/>
                </a:lnTo>
                <a:lnTo>
                  <a:pt x="1530" y="5885"/>
                </a:lnTo>
                <a:lnTo>
                  <a:pt x="1525" y="5884"/>
                </a:lnTo>
                <a:lnTo>
                  <a:pt x="1520" y="5882"/>
                </a:lnTo>
                <a:lnTo>
                  <a:pt x="1517" y="5878"/>
                </a:lnTo>
                <a:lnTo>
                  <a:pt x="1515" y="5875"/>
                </a:lnTo>
                <a:lnTo>
                  <a:pt x="1511" y="5865"/>
                </a:lnTo>
                <a:lnTo>
                  <a:pt x="1508" y="5855"/>
                </a:lnTo>
                <a:lnTo>
                  <a:pt x="1505" y="5853"/>
                </a:lnTo>
                <a:lnTo>
                  <a:pt x="1498" y="5848"/>
                </a:lnTo>
                <a:lnTo>
                  <a:pt x="1496" y="5846"/>
                </a:lnTo>
                <a:lnTo>
                  <a:pt x="1494" y="5841"/>
                </a:lnTo>
                <a:lnTo>
                  <a:pt x="1453" y="5841"/>
                </a:lnTo>
                <a:lnTo>
                  <a:pt x="1459" y="5832"/>
                </a:lnTo>
                <a:lnTo>
                  <a:pt x="1460" y="5827"/>
                </a:lnTo>
                <a:lnTo>
                  <a:pt x="1460" y="5820"/>
                </a:lnTo>
                <a:lnTo>
                  <a:pt x="1455" y="5817"/>
                </a:lnTo>
                <a:lnTo>
                  <a:pt x="1448" y="5815"/>
                </a:lnTo>
                <a:lnTo>
                  <a:pt x="1443" y="5812"/>
                </a:lnTo>
                <a:lnTo>
                  <a:pt x="1442" y="5810"/>
                </a:lnTo>
                <a:lnTo>
                  <a:pt x="1440" y="5807"/>
                </a:lnTo>
                <a:lnTo>
                  <a:pt x="1435" y="5803"/>
                </a:lnTo>
                <a:lnTo>
                  <a:pt x="1430" y="5800"/>
                </a:lnTo>
                <a:lnTo>
                  <a:pt x="1424" y="5795"/>
                </a:lnTo>
                <a:lnTo>
                  <a:pt x="1419" y="5793"/>
                </a:lnTo>
                <a:lnTo>
                  <a:pt x="1416" y="5795"/>
                </a:lnTo>
                <a:lnTo>
                  <a:pt x="1414" y="5796"/>
                </a:lnTo>
                <a:lnTo>
                  <a:pt x="1413" y="5802"/>
                </a:lnTo>
                <a:lnTo>
                  <a:pt x="1413" y="5814"/>
                </a:lnTo>
                <a:lnTo>
                  <a:pt x="1413" y="5834"/>
                </a:lnTo>
                <a:lnTo>
                  <a:pt x="1409" y="5834"/>
                </a:lnTo>
                <a:lnTo>
                  <a:pt x="1407" y="5836"/>
                </a:lnTo>
                <a:lnTo>
                  <a:pt x="1406" y="5841"/>
                </a:lnTo>
                <a:lnTo>
                  <a:pt x="1406" y="5848"/>
                </a:lnTo>
                <a:lnTo>
                  <a:pt x="1406" y="5853"/>
                </a:lnTo>
                <a:lnTo>
                  <a:pt x="1402" y="5856"/>
                </a:lnTo>
                <a:lnTo>
                  <a:pt x="1399" y="5858"/>
                </a:lnTo>
                <a:lnTo>
                  <a:pt x="1395" y="5861"/>
                </a:lnTo>
                <a:lnTo>
                  <a:pt x="1392" y="5863"/>
                </a:lnTo>
                <a:lnTo>
                  <a:pt x="1392" y="5868"/>
                </a:lnTo>
                <a:lnTo>
                  <a:pt x="1392" y="5875"/>
                </a:lnTo>
                <a:lnTo>
                  <a:pt x="1389" y="5884"/>
                </a:lnTo>
                <a:lnTo>
                  <a:pt x="1385" y="5892"/>
                </a:lnTo>
                <a:lnTo>
                  <a:pt x="1382" y="5901"/>
                </a:lnTo>
                <a:lnTo>
                  <a:pt x="1378" y="5909"/>
                </a:lnTo>
                <a:lnTo>
                  <a:pt x="1378" y="5924"/>
                </a:lnTo>
                <a:lnTo>
                  <a:pt x="1380" y="5936"/>
                </a:lnTo>
                <a:lnTo>
                  <a:pt x="1384" y="5948"/>
                </a:lnTo>
                <a:lnTo>
                  <a:pt x="1385" y="5960"/>
                </a:lnTo>
                <a:lnTo>
                  <a:pt x="1385" y="5964"/>
                </a:lnTo>
                <a:lnTo>
                  <a:pt x="1384" y="5970"/>
                </a:lnTo>
                <a:lnTo>
                  <a:pt x="1384" y="5976"/>
                </a:lnTo>
                <a:lnTo>
                  <a:pt x="1385" y="5981"/>
                </a:lnTo>
                <a:lnTo>
                  <a:pt x="1387" y="5984"/>
                </a:lnTo>
                <a:lnTo>
                  <a:pt x="1390" y="5988"/>
                </a:lnTo>
                <a:lnTo>
                  <a:pt x="1395" y="5996"/>
                </a:lnTo>
                <a:lnTo>
                  <a:pt x="1401" y="6003"/>
                </a:lnTo>
                <a:lnTo>
                  <a:pt x="1407" y="6008"/>
                </a:lnTo>
                <a:lnTo>
                  <a:pt x="1416" y="6013"/>
                </a:lnTo>
                <a:lnTo>
                  <a:pt x="1419" y="6013"/>
                </a:lnTo>
                <a:lnTo>
                  <a:pt x="1433" y="6022"/>
                </a:lnTo>
                <a:lnTo>
                  <a:pt x="1436" y="6023"/>
                </a:lnTo>
                <a:lnTo>
                  <a:pt x="1442" y="6028"/>
                </a:lnTo>
                <a:lnTo>
                  <a:pt x="1448" y="6032"/>
                </a:lnTo>
                <a:lnTo>
                  <a:pt x="1455" y="6035"/>
                </a:lnTo>
                <a:lnTo>
                  <a:pt x="1464" y="6039"/>
                </a:lnTo>
                <a:lnTo>
                  <a:pt x="1470" y="6042"/>
                </a:lnTo>
                <a:lnTo>
                  <a:pt x="1472" y="6044"/>
                </a:lnTo>
                <a:lnTo>
                  <a:pt x="1474" y="6047"/>
                </a:lnTo>
                <a:lnTo>
                  <a:pt x="1476" y="6051"/>
                </a:lnTo>
                <a:lnTo>
                  <a:pt x="1474" y="6057"/>
                </a:lnTo>
                <a:lnTo>
                  <a:pt x="1476" y="6063"/>
                </a:lnTo>
                <a:lnTo>
                  <a:pt x="1477" y="6068"/>
                </a:lnTo>
                <a:lnTo>
                  <a:pt x="1481" y="6073"/>
                </a:lnTo>
                <a:lnTo>
                  <a:pt x="1486" y="6076"/>
                </a:lnTo>
                <a:lnTo>
                  <a:pt x="1488" y="6080"/>
                </a:lnTo>
                <a:lnTo>
                  <a:pt x="1491" y="6085"/>
                </a:lnTo>
                <a:lnTo>
                  <a:pt x="1494" y="6088"/>
                </a:lnTo>
                <a:lnTo>
                  <a:pt x="1498" y="6088"/>
                </a:lnTo>
                <a:lnTo>
                  <a:pt x="1499" y="6097"/>
                </a:lnTo>
                <a:lnTo>
                  <a:pt x="1503" y="6105"/>
                </a:lnTo>
                <a:lnTo>
                  <a:pt x="1506" y="6112"/>
                </a:lnTo>
                <a:lnTo>
                  <a:pt x="1510" y="6119"/>
                </a:lnTo>
                <a:lnTo>
                  <a:pt x="1511" y="6122"/>
                </a:lnTo>
                <a:lnTo>
                  <a:pt x="1517" y="6127"/>
                </a:lnTo>
                <a:lnTo>
                  <a:pt x="1522" y="6131"/>
                </a:lnTo>
                <a:lnTo>
                  <a:pt x="1527" y="6132"/>
                </a:lnTo>
                <a:lnTo>
                  <a:pt x="1535" y="6134"/>
                </a:lnTo>
                <a:lnTo>
                  <a:pt x="1537" y="6139"/>
                </a:lnTo>
                <a:lnTo>
                  <a:pt x="1540" y="6143"/>
                </a:lnTo>
                <a:lnTo>
                  <a:pt x="1547" y="6148"/>
                </a:lnTo>
                <a:lnTo>
                  <a:pt x="1557" y="6153"/>
                </a:lnTo>
                <a:lnTo>
                  <a:pt x="1569" y="6155"/>
                </a:lnTo>
                <a:lnTo>
                  <a:pt x="1568" y="6160"/>
                </a:lnTo>
                <a:lnTo>
                  <a:pt x="1568" y="6165"/>
                </a:lnTo>
                <a:lnTo>
                  <a:pt x="1569" y="6168"/>
                </a:lnTo>
                <a:lnTo>
                  <a:pt x="1573" y="6170"/>
                </a:lnTo>
                <a:lnTo>
                  <a:pt x="1580" y="6173"/>
                </a:lnTo>
                <a:lnTo>
                  <a:pt x="1586" y="6173"/>
                </a:lnTo>
                <a:lnTo>
                  <a:pt x="1595" y="6175"/>
                </a:lnTo>
                <a:lnTo>
                  <a:pt x="1602" y="6179"/>
                </a:lnTo>
                <a:lnTo>
                  <a:pt x="1603" y="6182"/>
                </a:lnTo>
                <a:lnTo>
                  <a:pt x="1605" y="6185"/>
                </a:lnTo>
                <a:lnTo>
                  <a:pt x="1605" y="6189"/>
                </a:lnTo>
                <a:lnTo>
                  <a:pt x="1603" y="6196"/>
                </a:lnTo>
                <a:lnTo>
                  <a:pt x="1612" y="6197"/>
                </a:lnTo>
                <a:lnTo>
                  <a:pt x="1617" y="6197"/>
                </a:lnTo>
                <a:lnTo>
                  <a:pt x="1621" y="6194"/>
                </a:lnTo>
                <a:lnTo>
                  <a:pt x="1622" y="6190"/>
                </a:lnTo>
                <a:lnTo>
                  <a:pt x="1624" y="6187"/>
                </a:lnTo>
                <a:lnTo>
                  <a:pt x="1627" y="6184"/>
                </a:lnTo>
                <a:lnTo>
                  <a:pt x="1631" y="6182"/>
                </a:lnTo>
                <a:lnTo>
                  <a:pt x="1638" y="6182"/>
                </a:lnTo>
                <a:lnTo>
                  <a:pt x="1638" y="6187"/>
                </a:lnTo>
                <a:lnTo>
                  <a:pt x="1636" y="6192"/>
                </a:lnTo>
                <a:lnTo>
                  <a:pt x="1634" y="6197"/>
                </a:lnTo>
                <a:lnTo>
                  <a:pt x="1631" y="6199"/>
                </a:lnTo>
                <a:lnTo>
                  <a:pt x="1624" y="6204"/>
                </a:lnTo>
                <a:lnTo>
                  <a:pt x="1617" y="6209"/>
                </a:lnTo>
                <a:lnTo>
                  <a:pt x="1610" y="6214"/>
                </a:lnTo>
                <a:lnTo>
                  <a:pt x="1607" y="6219"/>
                </a:lnTo>
                <a:lnTo>
                  <a:pt x="1605" y="6228"/>
                </a:lnTo>
                <a:lnTo>
                  <a:pt x="1603" y="6236"/>
                </a:lnTo>
                <a:lnTo>
                  <a:pt x="1603" y="6243"/>
                </a:lnTo>
                <a:lnTo>
                  <a:pt x="1605" y="6248"/>
                </a:lnTo>
                <a:lnTo>
                  <a:pt x="1607" y="6254"/>
                </a:lnTo>
                <a:lnTo>
                  <a:pt x="1612" y="6255"/>
                </a:lnTo>
                <a:lnTo>
                  <a:pt x="1617" y="6257"/>
                </a:lnTo>
                <a:lnTo>
                  <a:pt x="1624" y="6257"/>
                </a:lnTo>
                <a:lnTo>
                  <a:pt x="1638" y="6257"/>
                </a:lnTo>
                <a:lnTo>
                  <a:pt x="1643" y="6259"/>
                </a:lnTo>
                <a:lnTo>
                  <a:pt x="1644" y="6260"/>
                </a:lnTo>
                <a:lnTo>
                  <a:pt x="1644" y="6264"/>
                </a:lnTo>
                <a:lnTo>
                  <a:pt x="1653" y="6265"/>
                </a:lnTo>
                <a:lnTo>
                  <a:pt x="1660" y="6265"/>
                </a:lnTo>
                <a:lnTo>
                  <a:pt x="1673" y="6262"/>
                </a:lnTo>
                <a:lnTo>
                  <a:pt x="1685" y="6259"/>
                </a:lnTo>
                <a:lnTo>
                  <a:pt x="1690" y="6257"/>
                </a:lnTo>
                <a:lnTo>
                  <a:pt x="1699" y="6257"/>
                </a:lnTo>
                <a:lnTo>
                  <a:pt x="1699" y="6265"/>
                </a:lnTo>
                <a:lnTo>
                  <a:pt x="1701" y="6272"/>
                </a:lnTo>
                <a:lnTo>
                  <a:pt x="1704" y="6277"/>
                </a:lnTo>
                <a:lnTo>
                  <a:pt x="1713" y="6277"/>
                </a:lnTo>
                <a:lnTo>
                  <a:pt x="1713" y="6286"/>
                </a:lnTo>
                <a:lnTo>
                  <a:pt x="1711" y="6293"/>
                </a:lnTo>
                <a:lnTo>
                  <a:pt x="1708" y="6298"/>
                </a:lnTo>
                <a:lnTo>
                  <a:pt x="1706" y="6305"/>
                </a:lnTo>
                <a:lnTo>
                  <a:pt x="1733" y="6305"/>
                </a:lnTo>
                <a:lnTo>
                  <a:pt x="1733" y="6298"/>
                </a:lnTo>
                <a:lnTo>
                  <a:pt x="1735" y="6295"/>
                </a:lnTo>
                <a:lnTo>
                  <a:pt x="1738" y="6289"/>
                </a:lnTo>
                <a:lnTo>
                  <a:pt x="1740" y="6284"/>
                </a:lnTo>
                <a:lnTo>
                  <a:pt x="1743" y="6284"/>
                </a:lnTo>
                <a:lnTo>
                  <a:pt x="1749" y="6284"/>
                </a:lnTo>
                <a:lnTo>
                  <a:pt x="1754" y="6288"/>
                </a:lnTo>
                <a:lnTo>
                  <a:pt x="1761" y="6295"/>
                </a:lnTo>
                <a:lnTo>
                  <a:pt x="1767" y="6298"/>
                </a:lnTo>
                <a:lnTo>
                  <a:pt x="1772" y="6298"/>
                </a:lnTo>
                <a:lnTo>
                  <a:pt x="1778" y="6298"/>
                </a:lnTo>
                <a:lnTo>
                  <a:pt x="1783" y="6298"/>
                </a:lnTo>
                <a:lnTo>
                  <a:pt x="1788" y="6298"/>
                </a:lnTo>
                <a:lnTo>
                  <a:pt x="1791" y="6300"/>
                </a:lnTo>
                <a:lnTo>
                  <a:pt x="1795" y="6301"/>
                </a:lnTo>
                <a:lnTo>
                  <a:pt x="1796" y="6305"/>
                </a:lnTo>
                <a:lnTo>
                  <a:pt x="1802" y="6305"/>
                </a:lnTo>
                <a:lnTo>
                  <a:pt x="1842" y="6305"/>
                </a:lnTo>
                <a:lnTo>
                  <a:pt x="1851" y="6303"/>
                </a:lnTo>
                <a:lnTo>
                  <a:pt x="1858" y="6301"/>
                </a:lnTo>
                <a:lnTo>
                  <a:pt x="1870" y="6295"/>
                </a:lnTo>
                <a:lnTo>
                  <a:pt x="1877" y="6293"/>
                </a:lnTo>
                <a:lnTo>
                  <a:pt x="1883" y="6291"/>
                </a:lnTo>
                <a:lnTo>
                  <a:pt x="1894" y="6289"/>
                </a:lnTo>
                <a:lnTo>
                  <a:pt x="1904" y="6291"/>
                </a:lnTo>
                <a:lnTo>
                  <a:pt x="1924" y="6291"/>
                </a:lnTo>
                <a:lnTo>
                  <a:pt x="1924" y="6296"/>
                </a:lnTo>
                <a:lnTo>
                  <a:pt x="1926" y="6300"/>
                </a:lnTo>
                <a:lnTo>
                  <a:pt x="1928" y="6303"/>
                </a:lnTo>
                <a:lnTo>
                  <a:pt x="1931" y="6305"/>
                </a:lnTo>
                <a:lnTo>
                  <a:pt x="1933" y="6303"/>
                </a:lnTo>
                <a:lnTo>
                  <a:pt x="1935" y="6301"/>
                </a:lnTo>
                <a:lnTo>
                  <a:pt x="1938" y="6298"/>
                </a:lnTo>
                <a:lnTo>
                  <a:pt x="1940" y="6293"/>
                </a:lnTo>
                <a:lnTo>
                  <a:pt x="1941" y="6291"/>
                </a:lnTo>
                <a:lnTo>
                  <a:pt x="1945" y="6291"/>
                </a:lnTo>
                <a:lnTo>
                  <a:pt x="1948" y="6289"/>
                </a:lnTo>
                <a:lnTo>
                  <a:pt x="1950" y="6286"/>
                </a:lnTo>
                <a:lnTo>
                  <a:pt x="1952" y="6277"/>
                </a:lnTo>
                <a:lnTo>
                  <a:pt x="1946" y="6276"/>
                </a:lnTo>
                <a:lnTo>
                  <a:pt x="1945" y="6274"/>
                </a:lnTo>
                <a:lnTo>
                  <a:pt x="1943" y="6269"/>
                </a:lnTo>
                <a:lnTo>
                  <a:pt x="1945" y="6265"/>
                </a:lnTo>
                <a:lnTo>
                  <a:pt x="1948" y="6255"/>
                </a:lnTo>
                <a:lnTo>
                  <a:pt x="1952" y="6250"/>
                </a:lnTo>
                <a:lnTo>
                  <a:pt x="1958" y="6250"/>
                </a:lnTo>
                <a:lnTo>
                  <a:pt x="1964" y="6252"/>
                </a:lnTo>
                <a:lnTo>
                  <a:pt x="1965" y="6255"/>
                </a:lnTo>
                <a:lnTo>
                  <a:pt x="1969" y="6260"/>
                </a:lnTo>
                <a:lnTo>
                  <a:pt x="1970" y="6272"/>
                </a:lnTo>
                <a:lnTo>
                  <a:pt x="1974" y="6276"/>
                </a:lnTo>
                <a:lnTo>
                  <a:pt x="1979" y="6277"/>
                </a:lnTo>
                <a:lnTo>
                  <a:pt x="1986" y="6277"/>
                </a:lnTo>
                <a:lnTo>
                  <a:pt x="1992" y="6274"/>
                </a:lnTo>
                <a:lnTo>
                  <a:pt x="1996" y="6269"/>
                </a:lnTo>
                <a:lnTo>
                  <a:pt x="1999" y="6264"/>
                </a:lnTo>
                <a:lnTo>
                  <a:pt x="2001" y="6262"/>
                </a:lnTo>
                <a:lnTo>
                  <a:pt x="2003" y="6260"/>
                </a:lnTo>
                <a:lnTo>
                  <a:pt x="2006" y="6257"/>
                </a:lnTo>
                <a:lnTo>
                  <a:pt x="2011" y="6255"/>
                </a:lnTo>
                <a:lnTo>
                  <a:pt x="2013" y="6254"/>
                </a:lnTo>
                <a:lnTo>
                  <a:pt x="2013" y="6250"/>
                </a:lnTo>
                <a:lnTo>
                  <a:pt x="2021" y="6245"/>
                </a:lnTo>
                <a:lnTo>
                  <a:pt x="2028" y="6238"/>
                </a:lnTo>
                <a:lnTo>
                  <a:pt x="2035" y="6231"/>
                </a:lnTo>
                <a:lnTo>
                  <a:pt x="2040" y="6223"/>
                </a:lnTo>
                <a:lnTo>
                  <a:pt x="2045" y="6223"/>
                </a:lnTo>
                <a:lnTo>
                  <a:pt x="2050" y="6223"/>
                </a:lnTo>
                <a:lnTo>
                  <a:pt x="2056" y="6218"/>
                </a:lnTo>
                <a:lnTo>
                  <a:pt x="2062" y="6214"/>
                </a:lnTo>
                <a:lnTo>
                  <a:pt x="2068" y="6214"/>
                </a:lnTo>
                <a:lnTo>
                  <a:pt x="2074" y="6216"/>
                </a:lnTo>
                <a:lnTo>
                  <a:pt x="2076" y="6211"/>
                </a:lnTo>
                <a:lnTo>
                  <a:pt x="2078" y="6209"/>
                </a:lnTo>
                <a:lnTo>
                  <a:pt x="2081" y="6209"/>
                </a:lnTo>
                <a:lnTo>
                  <a:pt x="2085" y="6207"/>
                </a:lnTo>
                <a:lnTo>
                  <a:pt x="2086" y="6204"/>
                </a:lnTo>
                <a:lnTo>
                  <a:pt x="2088" y="6196"/>
                </a:lnTo>
                <a:lnTo>
                  <a:pt x="2091" y="6196"/>
                </a:lnTo>
                <a:lnTo>
                  <a:pt x="2093" y="6194"/>
                </a:lnTo>
                <a:lnTo>
                  <a:pt x="2095" y="6189"/>
                </a:lnTo>
                <a:lnTo>
                  <a:pt x="2102" y="6185"/>
                </a:lnTo>
                <a:lnTo>
                  <a:pt x="2108" y="6180"/>
                </a:lnTo>
                <a:lnTo>
                  <a:pt x="2119" y="6168"/>
                </a:lnTo>
                <a:lnTo>
                  <a:pt x="2129" y="6156"/>
                </a:lnTo>
                <a:lnTo>
                  <a:pt x="2136" y="6151"/>
                </a:lnTo>
                <a:lnTo>
                  <a:pt x="2143" y="6148"/>
                </a:lnTo>
                <a:lnTo>
                  <a:pt x="2143" y="6141"/>
                </a:lnTo>
                <a:lnTo>
                  <a:pt x="2144" y="6136"/>
                </a:lnTo>
                <a:lnTo>
                  <a:pt x="2149" y="6127"/>
                </a:lnTo>
                <a:lnTo>
                  <a:pt x="2154" y="6119"/>
                </a:lnTo>
                <a:lnTo>
                  <a:pt x="2156" y="6114"/>
                </a:lnTo>
                <a:lnTo>
                  <a:pt x="2156" y="6107"/>
                </a:lnTo>
                <a:lnTo>
                  <a:pt x="2170" y="6100"/>
                </a:lnTo>
                <a:lnTo>
                  <a:pt x="2182" y="6092"/>
                </a:lnTo>
                <a:lnTo>
                  <a:pt x="2190" y="6080"/>
                </a:lnTo>
                <a:lnTo>
                  <a:pt x="2197" y="6066"/>
                </a:lnTo>
                <a:lnTo>
                  <a:pt x="2211" y="6063"/>
                </a:lnTo>
                <a:lnTo>
                  <a:pt x="2224" y="6059"/>
                </a:lnTo>
                <a:lnTo>
                  <a:pt x="2235" y="6052"/>
                </a:lnTo>
                <a:lnTo>
                  <a:pt x="2245" y="6046"/>
                </a:lnTo>
                <a:lnTo>
                  <a:pt x="2247" y="6040"/>
                </a:lnTo>
                <a:lnTo>
                  <a:pt x="2248" y="6039"/>
                </a:lnTo>
                <a:lnTo>
                  <a:pt x="2252" y="6039"/>
                </a:lnTo>
                <a:lnTo>
                  <a:pt x="2252" y="6025"/>
                </a:lnTo>
                <a:lnTo>
                  <a:pt x="2247" y="6023"/>
                </a:lnTo>
                <a:lnTo>
                  <a:pt x="2245" y="6022"/>
                </a:lnTo>
                <a:lnTo>
                  <a:pt x="2245" y="6018"/>
                </a:lnTo>
                <a:lnTo>
                  <a:pt x="2240" y="6015"/>
                </a:lnTo>
                <a:lnTo>
                  <a:pt x="2240" y="6013"/>
                </a:lnTo>
                <a:lnTo>
                  <a:pt x="2242" y="6013"/>
                </a:lnTo>
                <a:lnTo>
                  <a:pt x="2253" y="6011"/>
                </a:lnTo>
                <a:lnTo>
                  <a:pt x="2260" y="6010"/>
                </a:lnTo>
                <a:lnTo>
                  <a:pt x="2267" y="6006"/>
                </a:lnTo>
                <a:lnTo>
                  <a:pt x="2269" y="6005"/>
                </a:lnTo>
                <a:lnTo>
                  <a:pt x="2269" y="6001"/>
                </a:lnTo>
                <a:lnTo>
                  <a:pt x="2267" y="5996"/>
                </a:lnTo>
                <a:lnTo>
                  <a:pt x="2265" y="5991"/>
                </a:lnTo>
                <a:lnTo>
                  <a:pt x="2271" y="5993"/>
                </a:lnTo>
                <a:lnTo>
                  <a:pt x="2276" y="5991"/>
                </a:lnTo>
                <a:lnTo>
                  <a:pt x="2279" y="5989"/>
                </a:lnTo>
                <a:lnTo>
                  <a:pt x="2281" y="5986"/>
                </a:lnTo>
                <a:lnTo>
                  <a:pt x="2286" y="5981"/>
                </a:lnTo>
                <a:lnTo>
                  <a:pt x="2288" y="5979"/>
                </a:lnTo>
                <a:lnTo>
                  <a:pt x="2293" y="5977"/>
                </a:lnTo>
                <a:lnTo>
                  <a:pt x="2289" y="5972"/>
                </a:lnTo>
                <a:lnTo>
                  <a:pt x="2286" y="5969"/>
                </a:lnTo>
                <a:lnTo>
                  <a:pt x="2274" y="5965"/>
                </a:lnTo>
                <a:lnTo>
                  <a:pt x="2269" y="5962"/>
                </a:lnTo>
                <a:lnTo>
                  <a:pt x="2265" y="5959"/>
                </a:lnTo>
                <a:lnTo>
                  <a:pt x="2264" y="5952"/>
                </a:lnTo>
                <a:lnTo>
                  <a:pt x="2265" y="5943"/>
                </a:lnTo>
                <a:lnTo>
                  <a:pt x="2293" y="5943"/>
                </a:lnTo>
                <a:lnTo>
                  <a:pt x="2301" y="5938"/>
                </a:lnTo>
                <a:lnTo>
                  <a:pt x="2308" y="5931"/>
                </a:lnTo>
                <a:lnTo>
                  <a:pt x="2315" y="5924"/>
                </a:lnTo>
                <a:lnTo>
                  <a:pt x="2320" y="5916"/>
                </a:lnTo>
                <a:lnTo>
                  <a:pt x="2329" y="5916"/>
                </a:lnTo>
                <a:lnTo>
                  <a:pt x="2335" y="5914"/>
                </a:lnTo>
                <a:lnTo>
                  <a:pt x="2341" y="5911"/>
                </a:lnTo>
                <a:lnTo>
                  <a:pt x="2347" y="5909"/>
                </a:lnTo>
                <a:lnTo>
                  <a:pt x="2351" y="5907"/>
                </a:lnTo>
                <a:lnTo>
                  <a:pt x="2353" y="5904"/>
                </a:lnTo>
                <a:lnTo>
                  <a:pt x="2354" y="5895"/>
                </a:lnTo>
                <a:lnTo>
                  <a:pt x="2368" y="5895"/>
                </a:lnTo>
                <a:lnTo>
                  <a:pt x="2368" y="5889"/>
                </a:lnTo>
                <a:lnTo>
                  <a:pt x="2366" y="5882"/>
                </a:lnTo>
                <a:lnTo>
                  <a:pt x="2359" y="5873"/>
                </a:lnTo>
                <a:lnTo>
                  <a:pt x="2356" y="5868"/>
                </a:lnTo>
                <a:lnTo>
                  <a:pt x="2354" y="5863"/>
                </a:lnTo>
                <a:lnTo>
                  <a:pt x="2354" y="5856"/>
                </a:lnTo>
                <a:lnTo>
                  <a:pt x="2354" y="5848"/>
                </a:lnTo>
                <a:lnTo>
                  <a:pt x="2368" y="5848"/>
                </a:lnTo>
                <a:lnTo>
                  <a:pt x="2373" y="5851"/>
                </a:lnTo>
                <a:lnTo>
                  <a:pt x="2380" y="5853"/>
                </a:lnTo>
                <a:lnTo>
                  <a:pt x="2387" y="5855"/>
                </a:lnTo>
                <a:lnTo>
                  <a:pt x="2395" y="5855"/>
                </a:lnTo>
                <a:lnTo>
                  <a:pt x="2397" y="5863"/>
                </a:lnTo>
                <a:lnTo>
                  <a:pt x="2399" y="5872"/>
                </a:lnTo>
                <a:lnTo>
                  <a:pt x="2402" y="5878"/>
                </a:lnTo>
                <a:lnTo>
                  <a:pt x="2407" y="5884"/>
                </a:lnTo>
                <a:lnTo>
                  <a:pt x="2417" y="5894"/>
                </a:lnTo>
                <a:lnTo>
                  <a:pt x="2429" y="5902"/>
                </a:lnTo>
                <a:lnTo>
                  <a:pt x="2436" y="5904"/>
                </a:lnTo>
                <a:lnTo>
                  <a:pt x="2441" y="5904"/>
                </a:lnTo>
                <a:lnTo>
                  <a:pt x="2445" y="5902"/>
                </a:lnTo>
                <a:lnTo>
                  <a:pt x="2446" y="5899"/>
                </a:lnTo>
                <a:lnTo>
                  <a:pt x="2451" y="5894"/>
                </a:lnTo>
                <a:lnTo>
                  <a:pt x="2453" y="5890"/>
                </a:lnTo>
                <a:lnTo>
                  <a:pt x="2457" y="5889"/>
                </a:lnTo>
                <a:lnTo>
                  <a:pt x="2458" y="5885"/>
                </a:lnTo>
                <a:lnTo>
                  <a:pt x="2460" y="5884"/>
                </a:lnTo>
                <a:lnTo>
                  <a:pt x="2467" y="5882"/>
                </a:lnTo>
                <a:lnTo>
                  <a:pt x="2484" y="5882"/>
                </a:lnTo>
                <a:lnTo>
                  <a:pt x="2489" y="5882"/>
                </a:lnTo>
                <a:lnTo>
                  <a:pt x="2491" y="5878"/>
                </a:lnTo>
                <a:lnTo>
                  <a:pt x="2491" y="5873"/>
                </a:lnTo>
                <a:lnTo>
                  <a:pt x="2491" y="5868"/>
                </a:lnTo>
                <a:lnTo>
                  <a:pt x="2489" y="5863"/>
                </a:lnTo>
                <a:lnTo>
                  <a:pt x="2491" y="5858"/>
                </a:lnTo>
                <a:lnTo>
                  <a:pt x="2492" y="5855"/>
                </a:lnTo>
                <a:lnTo>
                  <a:pt x="2497" y="5855"/>
                </a:lnTo>
                <a:lnTo>
                  <a:pt x="2501" y="5848"/>
                </a:lnTo>
                <a:lnTo>
                  <a:pt x="2506" y="5843"/>
                </a:lnTo>
                <a:lnTo>
                  <a:pt x="2511" y="5837"/>
                </a:lnTo>
                <a:lnTo>
                  <a:pt x="2518" y="5834"/>
                </a:lnTo>
                <a:lnTo>
                  <a:pt x="2516" y="5829"/>
                </a:lnTo>
                <a:lnTo>
                  <a:pt x="2516" y="5826"/>
                </a:lnTo>
                <a:lnTo>
                  <a:pt x="2520" y="5819"/>
                </a:lnTo>
                <a:lnTo>
                  <a:pt x="2523" y="5814"/>
                </a:lnTo>
                <a:lnTo>
                  <a:pt x="2525" y="5807"/>
                </a:lnTo>
                <a:lnTo>
                  <a:pt x="2525" y="5803"/>
                </a:lnTo>
                <a:lnTo>
                  <a:pt x="2526" y="5802"/>
                </a:lnTo>
                <a:lnTo>
                  <a:pt x="2532" y="5800"/>
                </a:lnTo>
                <a:lnTo>
                  <a:pt x="2532" y="5798"/>
                </a:lnTo>
                <a:lnTo>
                  <a:pt x="2533" y="5796"/>
                </a:lnTo>
                <a:lnTo>
                  <a:pt x="2535" y="5795"/>
                </a:lnTo>
                <a:lnTo>
                  <a:pt x="2535" y="5796"/>
                </a:lnTo>
                <a:lnTo>
                  <a:pt x="2532" y="5800"/>
                </a:lnTo>
                <a:lnTo>
                  <a:pt x="2533" y="5807"/>
                </a:lnTo>
                <a:lnTo>
                  <a:pt x="2532" y="5812"/>
                </a:lnTo>
                <a:lnTo>
                  <a:pt x="2526" y="5824"/>
                </a:lnTo>
                <a:lnTo>
                  <a:pt x="2525" y="5829"/>
                </a:lnTo>
                <a:lnTo>
                  <a:pt x="2523" y="5834"/>
                </a:lnTo>
                <a:lnTo>
                  <a:pt x="2526" y="5837"/>
                </a:lnTo>
                <a:lnTo>
                  <a:pt x="2532" y="5841"/>
                </a:lnTo>
                <a:lnTo>
                  <a:pt x="2532" y="5848"/>
                </a:lnTo>
                <a:lnTo>
                  <a:pt x="2530" y="5853"/>
                </a:lnTo>
                <a:lnTo>
                  <a:pt x="2528" y="5855"/>
                </a:lnTo>
                <a:lnTo>
                  <a:pt x="2525" y="5855"/>
                </a:lnTo>
                <a:lnTo>
                  <a:pt x="2521" y="5856"/>
                </a:lnTo>
                <a:lnTo>
                  <a:pt x="2520" y="5858"/>
                </a:lnTo>
                <a:lnTo>
                  <a:pt x="2520" y="5861"/>
                </a:lnTo>
                <a:lnTo>
                  <a:pt x="2521" y="5866"/>
                </a:lnTo>
                <a:lnTo>
                  <a:pt x="2523" y="5868"/>
                </a:lnTo>
                <a:lnTo>
                  <a:pt x="2525" y="5868"/>
                </a:lnTo>
                <a:lnTo>
                  <a:pt x="2530" y="5870"/>
                </a:lnTo>
                <a:lnTo>
                  <a:pt x="2532" y="5872"/>
                </a:lnTo>
                <a:lnTo>
                  <a:pt x="2532" y="5875"/>
                </a:lnTo>
                <a:lnTo>
                  <a:pt x="2545" y="5875"/>
                </a:lnTo>
                <a:lnTo>
                  <a:pt x="2549" y="5873"/>
                </a:lnTo>
                <a:lnTo>
                  <a:pt x="2550" y="5872"/>
                </a:lnTo>
                <a:lnTo>
                  <a:pt x="2550" y="5868"/>
                </a:lnTo>
                <a:lnTo>
                  <a:pt x="2550" y="5866"/>
                </a:lnTo>
                <a:lnTo>
                  <a:pt x="2547" y="5860"/>
                </a:lnTo>
                <a:lnTo>
                  <a:pt x="2545" y="5855"/>
                </a:lnTo>
                <a:lnTo>
                  <a:pt x="2547" y="5853"/>
                </a:lnTo>
                <a:lnTo>
                  <a:pt x="2549" y="5851"/>
                </a:lnTo>
                <a:lnTo>
                  <a:pt x="2552" y="5848"/>
                </a:lnTo>
                <a:lnTo>
                  <a:pt x="2554" y="5843"/>
                </a:lnTo>
                <a:lnTo>
                  <a:pt x="2555" y="5841"/>
                </a:lnTo>
                <a:lnTo>
                  <a:pt x="2559" y="5841"/>
                </a:lnTo>
                <a:lnTo>
                  <a:pt x="2557" y="5839"/>
                </a:lnTo>
                <a:lnTo>
                  <a:pt x="2555" y="5837"/>
                </a:lnTo>
                <a:lnTo>
                  <a:pt x="2550" y="5836"/>
                </a:lnTo>
                <a:lnTo>
                  <a:pt x="2538" y="5834"/>
                </a:lnTo>
                <a:lnTo>
                  <a:pt x="2540" y="5831"/>
                </a:lnTo>
                <a:lnTo>
                  <a:pt x="2543" y="5829"/>
                </a:lnTo>
                <a:lnTo>
                  <a:pt x="2552" y="5827"/>
                </a:lnTo>
                <a:lnTo>
                  <a:pt x="2554" y="5822"/>
                </a:lnTo>
                <a:lnTo>
                  <a:pt x="2555" y="5820"/>
                </a:lnTo>
                <a:lnTo>
                  <a:pt x="2559" y="5820"/>
                </a:lnTo>
                <a:lnTo>
                  <a:pt x="2559" y="5800"/>
                </a:lnTo>
                <a:lnTo>
                  <a:pt x="2554" y="5798"/>
                </a:lnTo>
                <a:lnTo>
                  <a:pt x="2552" y="5796"/>
                </a:lnTo>
                <a:lnTo>
                  <a:pt x="2552" y="5793"/>
                </a:lnTo>
                <a:lnTo>
                  <a:pt x="2547" y="5791"/>
                </a:lnTo>
                <a:lnTo>
                  <a:pt x="2545" y="5790"/>
                </a:lnTo>
                <a:lnTo>
                  <a:pt x="2547" y="5788"/>
                </a:lnTo>
                <a:lnTo>
                  <a:pt x="2550" y="5786"/>
                </a:lnTo>
                <a:lnTo>
                  <a:pt x="2562" y="5786"/>
                </a:lnTo>
                <a:lnTo>
                  <a:pt x="2572" y="5786"/>
                </a:lnTo>
                <a:lnTo>
                  <a:pt x="2574" y="5776"/>
                </a:lnTo>
                <a:lnTo>
                  <a:pt x="2572" y="5767"/>
                </a:lnTo>
                <a:lnTo>
                  <a:pt x="2571" y="5750"/>
                </a:lnTo>
                <a:lnTo>
                  <a:pt x="2566" y="5737"/>
                </a:lnTo>
                <a:lnTo>
                  <a:pt x="2566" y="5728"/>
                </a:lnTo>
                <a:lnTo>
                  <a:pt x="2566" y="5718"/>
                </a:lnTo>
                <a:lnTo>
                  <a:pt x="2562" y="5713"/>
                </a:lnTo>
                <a:lnTo>
                  <a:pt x="2559" y="5708"/>
                </a:lnTo>
                <a:lnTo>
                  <a:pt x="2554" y="5704"/>
                </a:lnTo>
                <a:lnTo>
                  <a:pt x="2552" y="5697"/>
                </a:lnTo>
                <a:lnTo>
                  <a:pt x="2550" y="5692"/>
                </a:lnTo>
                <a:lnTo>
                  <a:pt x="2547" y="5689"/>
                </a:lnTo>
                <a:lnTo>
                  <a:pt x="2538" y="5684"/>
                </a:lnTo>
                <a:lnTo>
                  <a:pt x="2530" y="5679"/>
                </a:lnTo>
                <a:lnTo>
                  <a:pt x="2518" y="5677"/>
                </a:lnTo>
                <a:lnTo>
                  <a:pt x="2521" y="5670"/>
                </a:lnTo>
                <a:lnTo>
                  <a:pt x="2526" y="5665"/>
                </a:lnTo>
                <a:lnTo>
                  <a:pt x="2532" y="5660"/>
                </a:lnTo>
                <a:lnTo>
                  <a:pt x="2538" y="5657"/>
                </a:lnTo>
                <a:lnTo>
                  <a:pt x="2542" y="5658"/>
                </a:lnTo>
                <a:lnTo>
                  <a:pt x="2545" y="5660"/>
                </a:lnTo>
                <a:lnTo>
                  <a:pt x="2550" y="5665"/>
                </a:lnTo>
                <a:lnTo>
                  <a:pt x="2552" y="5668"/>
                </a:lnTo>
                <a:lnTo>
                  <a:pt x="2555" y="5670"/>
                </a:lnTo>
                <a:lnTo>
                  <a:pt x="2559" y="5672"/>
                </a:lnTo>
                <a:lnTo>
                  <a:pt x="2566" y="5670"/>
                </a:lnTo>
                <a:lnTo>
                  <a:pt x="2579" y="5663"/>
                </a:lnTo>
                <a:lnTo>
                  <a:pt x="2593" y="5657"/>
                </a:lnTo>
                <a:lnTo>
                  <a:pt x="2593" y="5639"/>
                </a:lnTo>
                <a:lnTo>
                  <a:pt x="2593" y="5622"/>
                </a:lnTo>
                <a:lnTo>
                  <a:pt x="2590" y="5609"/>
                </a:lnTo>
                <a:lnTo>
                  <a:pt x="2586" y="5595"/>
                </a:lnTo>
                <a:lnTo>
                  <a:pt x="2583" y="5590"/>
                </a:lnTo>
                <a:lnTo>
                  <a:pt x="2581" y="5583"/>
                </a:lnTo>
                <a:lnTo>
                  <a:pt x="2578" y="5578"/>
                </a:lnTo>
                <a:lnTo>
                  <a:pt x="2576" y="5576"/>
                </a:lnTo>
                <a:lnTo>
                  <a:pt x="2572" y="5575"/>
                </a:lnTo>
                <a:lnTo>
                  <a:pt x="2572" y="5568"/>
                </a:lnTo>
                <a:lnTo>
                  <a:pt x="2572" y="5561"/>
                </a:lnTo>
                <a:lnTo>
                  <a:pt x="2571" y="5556"/>
                </a:lnTo>
                <a:lnTo>
                  <a:pt x="2566" y="5554"/>
                </a:lnTo>
                <a:lnTo>
                  <a:pt x="2561" y="5554"/>
                </a:lnTo>
                <a:lnTo>
                  <a:pt x="2559" y="5551"/>
                </a:lnTo>
                <a:lnTo>
                  <a:pt x="2555" y="5549"/>
                </a:lnTo>
                <a:lnTo>
                  <a:pt x="2552" y="5547"/>
                </a:lnTo>
                <a:lnTo>
                  <a:pt x="2543" y="5546"/>
                </a:lnTo>
                <a:lnTo>
                  <a:pt x="2540" y="5544"/>
                </a:lnTo>
                <a:lnTo>
                  <a:pt x="2538" y="5541"/>
                </a:lnTo>
                <a:lnTo>
                  <a:pt x="2543" y="5506"/>
                </a:lnTo>
                <a:lnTo>
                  <a:pt x="2545" y="5488"/>
                </a:lnTo>
                <a:lnTo>
                  <a:pt x="2545" y="5466"/>
                </a:lnTo>
                <a:lnTo>
                  <a:pt x="2550" y="5466"/>
                </a:lnTo>
                <a:lnTo>
                  <a:pt x="2555" y="5464"/>
                </a:lnTo>
                <a:lnTo>
                  <a:pt x="2564" y="5460"/>
                </a:lnTo>
                <a:lnTo>
                  <a:pt x="2572" y="5457"/>
                </a:lnTo>
                <a:lnTo>
                  <a:pt x="2579" y="5457"/>
                </a:lnTo>
                <a:lnTo>
                  <a:pt x="2586" y="5459"/>
                </a:lnTo>
                <a:lnTo>
                  <a:pt x="2586" y="5466"/>
                </a:lnTo>
                <a:lnTo>
                  <a:pt x="2588" y="5471"/>
                </a:lnTo>
                <a:lnTo>
                  <a:pt x="2591" y="5474"/>
                </a:lnTo>
                <a:lnTo>
                  <a:pt x="2595" y="5477"/>
                </a:lnTo>
                <a:lnTo>
                  <a:pt x="2601" y="5484"/>
                </a:lnTo>
                <a:lnTo>
                  <a:pt x="2605" y="5488"/>
                </a:lnTo>
                <a:lnTo>
                  <a:pt x="2607" y="5493"/>
                </a:lnTo>
                <a:lnTo>
                  <a:pt x="2601" y="5495"/>
                </a:lnTo>
                <a:lnTo>
                  <a:pt x="2600" y="5496"/>
                </a:lnTo>
                <a:lnTo>
                  <a:pt x="2600" y="5500"/>
                </a:lnTo>
                <a:lnTo>
                  <a:pt x="2610" y="5505"/>
                </a:lnTo>
                <a:lnTo>
                  <a:pt x="2620" y="5510"/>
                </a:lnTo>
                <a:lnTo>
                  <a:pt x="2625" y="5515"/>
                </a:lnTo>
                <a:lnTo>
                  <a:pt x="2627" y="5518"/>
                </a:lnTo>
                <a:lnTo>
                  <a:pt x="2625" y="5524"/>
                </a:lnTo>
                <a:lnTo>
                  <a:pt x="2620" y="5527"/>
                </a:lnTo>
                <a:lnTo>
                  <a:pt x="2618" y="5522"/>
                </a:lnTo>
                <a:lnTo>
                  <a:pt x="2615" y="5520"/>
                </a:lnTo>
                <a:lnTo>
                  <a:pt x="2613" y="5520"/>
                </a:lnTo>
                <a:lnTo>
                  <a:pt x="2610" y="5522"/>
                </a:lnTo>
                <a:lnTo>
                  <a:pt x="2601" y="5527"/>
                </a:lnTo>
                <a:lnTo>
                  <a:pt x="2598" y="5529"/>
                </a:lnTo>
                <a:lnTo>
                  <a:pt x="2593" y="5527"/>
                </a:lnTo>
                <a:lnTo>
                  <a:pt x="2593" y="5532"/>
                </a:lnTo>
                <a:lnTo>
                  <a:pt x="2591" y="5535"/>
                </a:lnTo>
                <a:lnTo>
                  <a:pt x="2590" y="5539"/>
                </a:lnTo>
                <a:lnTo>
                  <a:pt x="2586" y="5541"/>
                </a:lnTo>
                <a:lnTo>
                  <a:pt x="2584" y="5552"/>
                </a:lnTo>
                <a:lnTo>
                  <a:pt x="2586" y="5561"/>
                </a:lnTo>
                <a:lnTo>
                  <a:pt x="2588" y="5570"/>
                </a:lnTo>
                <a:lnTo>
                  <a:pt x="2590" y="5576"/>
                </a:lnTo>
                <a:lnTo>
                  <a:pt x="2598" y="5590"/>
                </a:lnTo>
                <a:lnTo>
                  <a:pt x="2607" y="5602"/>
                </a:lnTo>
                <a:lnTo>
                  <a:pt x="2603" y="5629"/>
                </a:lnTo>
                <a:lnTo>
                  <a:pt x="2603" y="5653"/>
                </a:lnTo>
                <a:lnTo>
                  <a:pt x="2607" y="5704"/>
                </a:lnTo>
                <a:lnTo>
                  <a:pt x="2607" y="5718"/>
                </a:lnTo>
                <a:lnTo>
                  <a:pt x="2607" y="5745"/>
                </a:lnTo>
                <a:lnTo>
                  <a:pt x="2608" y="5747"/>
                </a:lnTo>
                <a:lnTo>
                  <a:pt x="2610" y="5749"/>
                </a:lnTo>
                <a:lnTo>
                  <a:pt x="2613" y="5752"/>
                </a:lnTo>
                <a:lnTo>
                  <a:pt x="2618" y="5754"/>
                </a:lnTo>
                <a:lnTo>
                  <a:pt x="2620" y="5755"/>
                </a:lnTo>
                <a:lnTo>
                  <a:pt x="2620" y="5759"/>
                </a:lnTo>
                <a:lnTo>
                  <a:pt x="2624" y="5761"/>
                </a:lnTo>
                <a:lnTo>
                  <a:pt x="2627" y="5762"/>
                </a:lnTo>
                <a:lnTo>
                  <a:pt x="2629" y="5766"/>
                </a:lnTo>
                <a:lnTo>
                  <a:pt x="2634" y="5766"/>
                </a:lnTo>
                <a:lnTo>
                  <a:pt x="2625" y="5785"/>
                </a:lnTo>
                <a:lnTo>
                  <a:pt x="2622" y="5795"/>
                </a:lnTo>
                <a:lnTo>
                  <a:pt x="2620" y="5807"/>
                </a:lnTo>
                <a:lnTo>
                  <a:pt x="2622" y="5810"/>
                </a:lnTo>
                <a:lnTo>
                  <a:pt x="2624" y="5814"/>
                </a:lnTo>
                <a:lnTo>
                  <a:pt x="2625" y="5817"/>
                </a:lnTo>
                <a:lnTo>
                  <a:pt x="2627" y="5820"/>
                </a:lnTo>
                <a:lnTo>
                  <a:pt x="2630" y="5820"/>
                </a:lnTo>
                <a:lnTo>
                  <a:pt x="2634" y="5820"/>
                </a:lnTo>
                <a:lnTo>
                  <a:pt x="2637" y="5820"/>
                </a:lnTo>
                <a:lnTo>
                  <a:pt x="2641" y="5820"/>
                </a:lnTo>
                <a:lnTo>
                  <a:pt x="2644" y="5826"/>
                </a:lnTo>
                <a:lnTo>
                  <a:pt x="2651" y="5831"/>
                </a:lnTo>
                <a:lnTo>
                  <a:pt x="2654" y="5834"/>
                </a:lnTo>
                <a:lnTo>
                  <a:pt x="2659" y="5836"/>
                </a:lnTo>
                <a:lnTo>
                  <a:pt x="2666" y="5836"/>
                </a:lnTo>
                <a:lnTo>
                  <a:pt x="2675" y="5834"/>
                </a:lnTo>
                <a:lnTo>
                  <a:pt x="2675" y="5841"/>
                </a:lnTo>
                <a:lnTo>
                  <a:pt x="2676" y="5846"/>
                </a:lnTo>
                <a:lnTo>
                  <a:pt x="2680" y="5849"/>
                </a:lnTo>
                <a:lnTo>
                  <a:pt x="2682" y="5855"/>
                </a:lnTo>
                <a:lnTo>
                  <a:pt x="2687" y="5855"/>
                </a:lnTo>
                <a:lnTo>
                  <a:pt x="2694" y="5855"/>
                </a:lnTo>
                <a:lnTo>
                  <a:pt x="2705" y="5855"/>
                </a:lnTo>
                <a:lnTo>
                  <a:pt x="2711" y="5855"/>
                </a:lnTo>
                <a:lnTo>
                  <a:pt x="2716" y="5856"/>
                </a:lnTo>
                <a:lnTo>
                  <a:pt x="2717" y="5861"/>
                </a:lnTo>
                <a:lnTo>
                  <a:pt x="2716" y="5868"/>
                </a:lnTo>
                <a:lnTo>
                  <a:pt x="2719" y="5868"/>
                </a:lnTo>
                <a:lnTo>
                  <a:pt x="2721" y="5870"/>
                </a:lnTo>
                <a:lnTo>
                  <a:pt x="2723" y="5875"/>
                </a:lnTo>
                <a:lnTo>
                  <a:pt x="2734" y="5875"/>
                </a:lnTo>
                <a:lnTo>
                  <a:pt x="2746" y="5875"/>
                </a:lnTo>
                <a:lnTo>
                  <a:pt x="2757" y="5877"/>
                </a:lnTo>
                <a:lnTo>
                  <a:pt x="2764" y="5882"/>
                </a:lnTo>
                <a:lnTo>
                  <a:pt x="2764" y="5892"/>
                </a:lnTo>
                <a:lnTo>
                  <a:pt x="2764" y="5902"/>
                </a:lnTo>
                <a:lnTo>
                  <a:pt x="2767" y="5909"/>
                </a:lnTo>
                <a:lnTo>
                  <a:pt x="2770" y="5916"/>
                </a:lnTo>
                <a:lnTo>
                  <a:pt x="2770" y="5935"/>
                </a:lnTo>
                <a:lnTo>
                  <a:pt x="2770" y="5953"/>
                </a:lnTo>
                <a:lnTo>
                  <a:pt x="2770" y="5970"/>
                </a:lnTo>
                <a:lnTo>
                  <a:pt x="2774" y="5979"/>
                </a:lnTo>
                <a:lnTo>
                  <a:pt x="2777" y="5984"/>
                </a:lnTo>
                <a:lnTo>
                  <a:pt x="2793" y="5982"/>
                </a:lnTo>
                <a:lnTo>
                  <a:pt x="2806" y="5979"/>
                </a:lnTo>
                <a:lnTo>
                  <a:pt x="2820" y="5976"/>
                </a:lnTo>
                <a:lnTo>
                  <a:pt x="2828" y="5976"/>
                </a:lnTo>
                <a:lnTo>
                  <a:pt x="2839" y="5977"/>
                </a:lnTo>
                <a:lnTo>
                  <a:pt x="2840" y="5972"/>
                </a:lnTo>
                <a:lnTo>
                  <a:pt x="2842" y="5969"/>
                </a:lnTo>
                <a:lnTo>
                  <a:pt x="2849" y="5964"/>
                </a:lnTo>
                <a:lnTo>
                  <a:pt x="2856" y="5959"/>
                </a:lnTo>
                <a:lnTo>
                  <a:pt x="2857" y="5955"/>
                </a:lnTo>
                <a:lnTo>
                  <a:pt x="2859" y="5950"/>
                </a:lnTo>
                <a:lnTo>
                  <a:pt x="2868" y="5931"/>
                </a:lnTo>
                <a:lnTo>
                  <a:pt x="2871" y="5921"/>
                </a:lnTo>
                <a:lnTo>
                  <a:pt x="2873" y="5909"/>
                </a:lnTo>
                <a:lnTo>
                  <a:pt x="2876" y="5906"/>
                </a:lnTo>
                <a:lnTo>
                  <a:pt x="2878" y="5901"/>
                </a:lnTo>
                <a:lnTo>
                  <a:pt x="2880" y="5889"/>
                </a:lnTo>
                <a:lnTo>
                  <a:pt x="2881" y="5877"/>
                </a:lnTo>
                <a:lnTo>
                  <a:pt x="2883" y="5872"/>
                </a:lnTo>
                <a:lnTo>
                  <a:pt x="2886" y="5868"/>
                </a:lnTo>
                <a:lnTo>
                  <a:pt x="2888" y="5858"/>
                </a:lnTo>
                <a:lnTo>
                  <a:pt x="2892" y="5846"/>
                </a:lnTo>
                <a:lnTo>
                  <a:pt x="2893" y="5836"/>
                </a:lnTo>
                <a:lnTo>
                  <a:pt x="2893" y="5820"/>
                </a:lnTo>
                <a:lnTo>
                  <a:pt x="2892" y="5812"/>
                </a:lnTo>
                <a:lnTo>
                  <a:pt x="2888" y="5803"/>
                </a:lnTo>
                <a:lnTo>
                  <a:pt x="2880" y="5786"/>
                </a:lnTo>
                <a:lnTo>
                  <a:pt x="2880" y="5779"/>
                </a:lnTo>
                <a:lnTo>
                  <a:pt x="2880" y="5774"/>
                </a:lnTo>
                <a:lnTo>
                  <a:pt x="2880" y="5773"/>
                </a:lnTo>
                <a:lnTo>
                  <a:pt x="2876" y="5773"/>
                </a:lnTo>
                <a:lnTo>
                  <a:pt x="2873" y="5773"/>
                </a:lnTo>
                <a:lnTo>
                  <a:pt x="2873" y="5766"/>
                </a:lnTo>
                <a:lnTo>
                  <a:pt x="2873" y="5761"/>
                </a:lnTo>
                <a:lnTo>
                  <a:pt x="2873" y="5759"/>
                </a:lnTo>
                <a:lnTo>
                  <a:pt x="2869" y="5759"/>
                </a:lnTo>
                <a:lnTo>
                  <a:pt x="2866" y="5759"/>
                </a:lnTo>
                <a:lnTo>
                  <a:pt x="2863" y="5749"/>
                </a:lnTo>
                <a:lnTo>
                  <a:pt x="2863" y="5738"/>
                </a:lnTo>
                <a:lnTo>
                  <a:pt x="2861" y="5728"/>
                </a:lnTo>
                <a:lnTo>
                  <a:pt x="2859" y="5718"/>
                </a:lnTo>
                <a:lnTo>
                  <a:pt x="2857" y="5716"/>
                </a:lnTo>
                <a:lnTo>
                  <a:pt x="2856" y="5716"/>
                </a:lnTo>
                <a:lnTo>
                  <a:pt x="2854" y="5714"/>
                </a:lnTo>
                <a:lnTo>
                  <a:pt x="2852" y="5711"/>
                </a:lnTo>
                <a:lnTo>
                  <a:pt x="2851" y="5704"/>
                </a:lnTo>
                <a:lnTo>
                  <a:pt x="2849" y="5701"/>
                </a:lnTo>
                <a:lnTo>
                  <a:pt x="2846" y="5691"/>
                </a:lnTo>
                <a:lnTo>
                  <a:pt x="2846" y="5643"/>
                </a:lnTo>
                <a:lnTo>
                  <a:pt x="2849" y="5641"/>
                </a:lnTo>
                <a:lnTo>
                  <a:pt x="2852" y="5639"/>
                </a:lnTo>
                <a:lnTo>
                  <a:pt x="2854" y="5638"/>
                </a:lnTo>
                <a:lnTo>
                  <a:pt x="2859" y="5636"/>
                </a:lnTo>
                <a:lnTo>
                  <a:pt x="2864" y="5636"/>
                </a:lnTo>
                <a:lnTo>
                  <a:pt x="2868" y="5634"/>
                </a:lnTo>
                <a:lnTo>
                  <a:pt x="2871" y="5633"/>
                </a:lnTo>
                <a:lnTo>
                  <a:pt x="2873" y="5629"/>
                </a:lnTo>
                <a:lnTo>
                  <a:pt x="2886" y="5622"/>
                </a:lnTo>
                <a:lnTo>
                  <a:pt x="2900" y="5616"/>
                </a:lnTo>
                <a:lnTo>
                  <a:pt x="2902" y="5607"/>
                </a:lnTo>
                <a:lnTo>
                  <a:pt x="2900" y="5600"/>
                </a:lnTo>
                <a:lnTo>
                  <a:pt x="2897" y="5595"/>
                </a:lnTo>
                <a:lnTo>
                  <a:pt x="2893" y="5592"/>
                </a:lnTo>
                <a:lnTo>
                  <a:pt x="2885" y="5585"/>
                </a:lnTo>
                <a:lnTo>
                  <a:pt x="2881" y="5580"/>
                </a:lnTo>
                <a:lnTo>
                  <a:pt x="2880" y="5575"/>
                </a:lnTo>
                <a:lnTo>
                  <a:pt x="2880" y="5568"/>
                </a:lnTo>
                <a:lnTo>
                  <a:pt x="2880" y="5561"/>
                </a:lnTo>
                <a:lnTo>
                  <a:pt x="2881" y="5556"/>
                </a:lnTo>
                <a:lnTo>
                  <a:pt x="2886" y="5554"/>
                </a:lnTo>
                <a:lnTo>
                  <a:pt x="2892" y="5554"/>
                </a:lnTo>
                <a:lnTo>
                  <a:pt x="2897" y="5554"/>
                </a:lnTo>
                <a:lnTo>
                  <a:pt x="2902" y="5554"/>
                </a:lnTo>
                <a:lnTo>
                  <a:pt x="2907" y="5554"/>
                </a:lnTo>
                <a:lnTo>
                  <a:pt x="2907" y="5547"/>
                </a:lnTo>
                <a:lnTo>
                  <a:pt x="2910" y="5546"/>
                </a:lnTo>
                <a:lnTo>
                  <a:pt x="2915" y="5546"/>
                </a:lnTo>
                <a:lnTo>
                  <a:pt x="2919" y="5544"/>
                </a:lnTo>
                <a:lnTo>
                  <a:pt x="2921" y="5542"/>
                </a:lnTo>
                <a:lnTo>
                  <a:pt x="2921" y="5541"/>
                </a:lnTo>
                <a:lnTo>
                  <a:pt x="2924" y="5541"/>
                </a:lnTo>
                <a:lnTo>
                  <a:pt x="2926" y="5542"/>
                </a:lnTo>
                <a:lnTo>
                  <a:pt x="2927" y="5542"/>
                </a:lnTo>
                <a:lnTo>
                  <a:pt x="2929" y="5542"/>
                </a:lnTo>
                <a:lnTo>
                  <a:pt x="2931" y="5542"/>
                </a:lnTo>
                <a:lnTo>
                  <a:pt x="2932" y="5542"/>
                </a:lnTo>
                <a:lnTo>
                  <a:pt x="2934" y="5542"/>
                </a:lnTo>
                <a:lnTo>
                  <a:pt x="2936" y="5541"/>
                </a:lnTo>
                <a:lnTo>
                  <a:pt x="2938" y="5541"/>
                </a:lnTo>
                <a:lnTo>
                  <a:pt x="2939" y="5541"/>
                </a:lnTo>
                <a:lnTo>
                  <a:pt x="2941" y="5541"/>
                </a:lnTo>
                <a:lnTo>
                  <a:pt x="2943" y="5539"/>
                </a:lnTo>
                <a:lnTo>
                  <a:pt x="2944" y="5539"/>
                </a:lnTo>
                <a:lnTo>
                  <a:pt x="2946" y="5537"/>
                </a:lnTo>
                <a:lnTo>
                  <a:pt x="2948" y="5537"/>
                </a:lnTo>
                <a:lnTo>
                  <a:pt x="2950" y="5537"/>
                </a:lnTo>
                <a:lnTo>
                  <a:pt x="2950" y="5535"/>
                </a:lnTo>
                <a:lnTo>
                  <a:pt x="2951" y="5535"/>
                </a:lnTo>
                <a:lnTo>
                  <a:pt x="2953" y="5535"/>
                </a:lnTo>
                <a:lnTo>
                  <a:pt x="2955" y="5534"/>
                </a:lnTo>
                <a:lnTo>
                  <a:pt x="2958" y="5534"/>
                </a:lnTo>
                <a:lnTo>
                  <a:pt x="2961" y="5534"/>
                </a:lnTo>
                <a:lnTo>
                  <a:pt x="2965" y="5534"/>
                </a:lnTo>
                <a:lnTo>
                  <a:pt x="2967" y="5534"/>
                </a:lnTo>
                <a:lnTo>
                  <a:pt x="2970" y="5529"/>
                </a:lnTo>
                <a:lnTo>
                  <a:pt x="2977" y="5522"/>
                </a:lnTo>
                <a:lnTo>
                  <a:pt x="2984" y="5517"/>
                </a:lnTo>
                <a:lnTo>
                  <a:pt x="2990" y="5512"/>
                </a:lnTo>
                <a:lnTo>
                  <a:pt x="2990" y="5510"/>
                </a:lnTo>
                <a:lnTo>
                  <a:pt x="2992" y="5508"/>
                </a:lnTo>
                <a:lnTo>
                  <a:pt x="2992" y="5506"/>
                </a:lnTo>
                <a:lnTo>
                  <a:pt x="2996" y="5506"/>
                </a:lnTo>
                <a:lnTo>
                  <a:pt x="2997" y="5503"/>
                </a:lnTo>
                <a:lnTo>
                  <a:pt x="2999" y="5503"/>
                </a:lnTo>
                <a:lnTo>
                  <a:pt x="3004" y="5496"/>
                </a:lnTo>
                <a:lnTo>
                  <a:pt x="3011" y="5491"/>
                </a:lnTo>
                <a:lnTo>
                  <a:pt x="3016" y="5488"/>
                </a:lnTo>
                <a:lnTo>
                  <a:pt x="3018" y="5484"/>
                </a:lnTo>
                <a:lnTo>
                  <a:pt x="3019" y="5481"/>
                </a:lnTo>
                <a:lnTo>
                  <a:pt x="3021" y="5477"/>
                </a:lnTo>
                <a:lnTo>
                  <a:pt x="3025" y="5472"/>
                </a:lnTo>
                <a:lnTo>
                  <a:pt x="3026" y="5471"/>
                </a:lnTo>
                <a:lnTo>
                  <a:pt x="3030" y="5467"/>
                </a:lnTo>
                <a:lnTo>
                  <a:pt x="3033" y="5464"/>
                </a:lnTo>
                <a:lnTo>
                  <a:pt x="3035" y="5455"/>
                </a:lnTo>
                <a:lnTo>
                  <a:pt x="3036" y="5450"/>
                </a:lnTo>
                <a:lnTo>
                  <a:pt x="3040" y="5447"/>
                </a:lnTo>
                <a:lnTo>
                  <a:pt x="3043" y="5443"/>
                </a:lnTo>
                <a:lnTo>
                  <a:pt x="3048" y="5442"/>
                </a:lnTo>
                <a:lnTo>
                  <a:pt x="3050" y="5438"/>
                </a:lnTo>
                <a:lnTo>
                  <a:pt x="3054" y="5438"/>
                </a:lnTo>
                <a:lnTo>
                  <a:pt x="3055" y="5435"/>
                </a:lnTo>
                <a:lnTo>
                  <a:pt x="3057" y="5428"/>
                </a:lnTo>
                <a:lnTo>
                  <a:pt x="3059" y="5421"/>
                </a:lnTo>
                <a:lnTo>
                  <a:pt x="3060" y="5420"/>
                </a:lnTo>
                <a:lnTo>
                  <a:pt x="3064" y="5418"/>
                </a:lnTo>
                <a:lnTo>
                  <a:pt x="3064" y="5409"/>
                </a:lnTo>
                <a:lnTo>
                  <a:pt x="3064" y="5402"/>
                </a:lnTo>
                <a:lnTo>
                  <a:pt x="3060" y="5397"/>
                </a:lnTo>
                <a:lnTo>
                  <a:pt x="3059" y="5392"/>
                </a:lnTo>
                <a:lnTo>
                  <a:pt x="3052" y="5384"/>
                </a:lnTo>
                <a:lnTo>
                  <a:pt x="3050" y="5377"/>
                </a:lnTo>
                <a:lnTo>
                  <a:pt x="3050" y="5370"/>
                </a:lnTo>
                <a:lnTo>
                  <a:pt x="3054" y="5367"/>
                </a:lnTo>
                <a:lnTo>
                  <a:pt x="3055" y="5362"/>
                </a:lnTo>
                <a:lnTo>
                  <a:pt x="3057" y="5350"/>
                </a:lnTo>
                <a:lnTo>
                  <a:pt x="3059" y="5338"/>
                </a:lnTo>
                <a:lnTo>
                  <a:pt x="3060" y="5333"/>
                </a:lnTo>
                <a:lnTo>
                  <a:pt x="3064" y="5329"/>
                </a:lnTo>
                <a:lnTo>
                  <a:pt x="3065" y="5324"/>
                </a:lnTo>
                <a:lnTo>
                  <a:pt x="3067" y="5322"/>
                </a:lnTo>
                <a:lnTo>
                  <a:pt x="3071" y="5322"/>
                </a:lnTo>
                <a:lnTo>
                  <a:pt x="3074" y="5314"/>
                </a:lnTo>
                <a:lnTo>
                  <a:pt x="3079" y="5307"/>
                </a:lnTo>
                <a:lnTo>
                  <a:pt x="3083" y="5298"/>
                </a:lnTo>
                <a:lnTo>
                  <a:pt x="3084" y="5293"/>
                </a:lnTo>
                <a:lnTo>
                  <a:pt x="3084" y="5288"/>
                </a:lnTo>
                <a:lnTo>
                  <a:pt x="3084" y="5261"/>
                </a:lnTo>
                <a:lnTo>
                  <a:pt x="3081" y="5261"/>
                </a:lnTo>
                <a:lnTo>
                  <a:pt x="3079" y="5257"/>
                </a:lnTo>
                <a:lnTo>
                  <a:pt x="3077" y="5251"/>
                </a:lnTo>
                <a:lnTo>
                  <a:pt x="3076" y="5244"/>
                </a:lnTo>
                <a:lnTo>
                  <a:pt x="3074" y="5242"/>
                </a:lnTo>
                <a:lnTo>
                  <a:pt x="3071" y="5240"/>
                </a:lnTo>
                <a:lnTo>
                  <a:pt x="3071" y="5234"/>
                </a:lnTo>
                <a:lnTo>
                  <a:pt x="3071" y="5230"/>
                </a:lnTo>
                <a:lnTo>
                  <a:pt x="3062" y="5211"/>
                </a:lnTo>
                <a:lnTo>
                  <a:pt x="3062" y="5210"/>
                </a:lnTo>
                <a:lnTo>
                  <a:pt x="3060" y="5203"/>
                </a:lnTo>
                <a:lnTo>
                  <a:pt x="3062" y="5194"/>
                </a:lnTo>
                <a:lnTo>
                  <a:pt x="3060" y="5192"/>
                </a:lnTo>
                <a:lnTo>
                  <a:pt x="3059" y="5192"/>
                </a:lnTo>
                <a:lnTo>
                  <a:pt x="3057" y="5192"/>
                </a:lnTo>
                <a:lnTo>
                  <a:pt x="3057" y="5186"/>
                </a:lnTo>
                <a:lnTo>
                  <a:pt x="3055" y="5182"/>
                </a:lnTo>
                <a:lnTo>
                  <a:pt x="3054" y="5179"/>
                </a:lnTo>
                <a:lnTo>
                  <a:pt x="3048" y="5172"/>
                </a:lnTo>
                <a:lnTo>
                  <a:pt x="3047" y="5169"/>
                </a:lnTo>
                <a:lnTo>
                  <a:pt x="3045" y="5165"/>
                </a:lnTo>
                <a:lnTo>
                  <a:pt x="3047" y="5160"/>
                </a:lnTo>
                <a:lnTo>
                  <a:pt x="3048" y="5155"/>
                </a:lnTo>
                <a:lnTo>
                  <a:pt x="3048" y="5152"/>
                </a:lnTo>
                <a:lnTo>
                  <a:pt x="3043" y="5145"/>
                </a:lnTo>
                <a:lnTo>
                  <a:pt x="3040" y="5136"/>
                </a:lnTo>
                <a:lnTo>
                  <a:pt x="3038" y="5128"/>
                </a:lnTo>
                <a:lnTo>
                  <a:pt x="3040" y="5119"/>
                </a:lnTo>
                <a:lnTo>
                  <a:pt x="3036" y="5117"/>
                </a:lnTo>
                <a:lnTo>
                  <a:pt x="3036" y="5114"/>
                </a:lnTo>
                <a:lnTo>
                  <a:pt x="3036" y="5112"/>
                </a:lnTo>
                <a:lnTo>
                  <a:pt x="3036" y="5111"/>
                </a:lnTo>
                <a:lnTo>
                  <a:pt x="3036" y="5109"/>
                </a:lnTo>
                <a:lnTo>
                  <a:pt x="3036" y="5106"/>
                </a:lnTo>
                <a:lnTo>
                  <a:pt x="3036" y="5104"/>
                </a:lnTo>
                <a:lnTo>
                  <a:pt x="3036" y="5100"/>
                </a:lnTo>
                <a:lnTo>
                  <a:pt x="3036" y="5097"/>
                </a:lnTo>
                <a:lnTo>
                  <a:pt x="3036" y="5094"/>
                </a:lnTo>
                <a:lnTo>
                  <a:pt x="3028" y="5078"/>
                </a:lnTo>
                <a:lnTo>
                  <a:pt x="3025" y="5071"/>
                </a:lnTo>
                <a:lnTo>
                  <a:pt x="3021" y="5065"/>
                </a:lnTo>
                <a:lnTo>
                  <a:pt x="3019" y="5063"/>
                </a:lnTo>
                <a:lnTo>
                  <a:pt x="3016" y="5056"/>
                </a:lnTo>
                <a:lnTo>
                  <a:pt x="3016" y="5053"/>
                </a:lnTo>
                <a:lnTo>
                  <a:pt x="3016" y="5048"/>
                </a:lnTo>
                <a:lnTo>
                  <a:pt x="3016" y="5044"/>
                </a:lnTo>
                <a:lnTo>
                  <a:pt x="3016" y="5042"/>
                </a:lnTo>
                <a:lnTo>
                  <a:pt x="3035" y="5039"/>
                </a:lnTo>
                <a:lnTo>
                  <a:pt x="3050" y="5034"/>
                </a:lnTo>
                <a:lnTo>
                  <a:pt x="3069" y="5029"/>
                </a:lnTo>
                <a:lnTo>
                  <a:pt x="3079" y="5029"/>
                </a:lnTo>
                <a:lnTo>
                  <a:pt x="3091" y="5029"/>
                </a:lnTo>
                <a:lnTo>
                  <a:pt x="3094" y="5022"/>
                </a:lnTo>
                <a:lnTo>
                  <a:pt x="3098" y="5015"/>
                </a:lnTo>
                <a:lnTo>
                  <a:pt x="3098" y="5012"/>
                </a:lnTo>
                <a:lnTo>
                  <a:pt x="3098" y="5008"/>
                </a:lnTo>
                <a:lnTo>
                  <a:pt x="3101" y="5008"/>
                </a:lnTo>
                <a:lnTo>
                  <a:pt x="3105" y="5008"/>
                </a:lnTo>
                <a:lnTo>
                  <a:pt x="3105" y="5005"/>
                </a:lnTo>
                <a:lnTo>
                  <a:pt x="3105" y="5002"/>
                </a:lnTo>
                <a:lnTo>
                  <a:pt x="3108" y="5002"/>
                </a:lnTo>
                <a:lnTo>
                  <a:pt x="3112" y="5002"/>
                </a:lnTo>
                <a:lnTo>
                  <a:pt x="3118" y="4988"/>
                </a:lnTo>
                <a:lnTo>
                  <a:pt x="3118" y="4984"/>
                </a:lnTo>
                <a:lnTo>
                  <a:pt x="3118" y="4981"/>
                </a:lnTo>
                <a:lnTo>
                  <a:pt x="3122" y="4981"/>
                </a:lnTo>
                <a:lnTo>
                  <a:pt x="3125" y="4981"/>
                </a:lnTo>
                <a:lnTo>
                  <a:pt x="3125" y="4978"/>
                </a:lnTo>
                <a:lnTo>
                  <a:pt x="3125" y="4974"/>
                </a:lnTo>
                <a:lnTo>
                  <a:pt x="3125" y="4971"/>
                </a:lnTo>
                <a:lnTo>
                  <a:pt x="3125" y="4967"/>
                </a:lnTo>
                <a:lnTo>
                  <a:pt x="3132" y="4949"/>
                </a:lnTo>
                <a:lnTo>
                  <a:pt x="3137" y="4930"/>
                </a:lnTo>
                <a:lnTo>
                  <a:pt x="3142" y="4908"/>
                </a:lnTo>
                <a:lnTo>
                  <a:pt x="3146" y="4886"/>
                </a:lnTo>
                <a:lnTo>
                  <a:pt x="3134" y="4863"/>
                </a:lnTo>
                <a:lnTo>
                  <a:pt x="3125" y="4845"/>
                </a:lnTo>
                <a:lnTo>
                  <a:pt x="3122" y="4845"/>
                </a:lnTo>
                <a:lnTo>
                  <a:pt x="3118" y="4845"/>
                </a:lnTo>
                <a:lnTo>
                  <a:pt x="3118" y="4843"/>
                </a:lnTo>
                <a:lnTo>
                  <a:pt x="3118" y="4838"/>
                </a:lnTo>
                <a:lnTo>
                  <a:pt x="3118" y="4834"/>
                </a:lnTo>
                <a:lnTo>
                  <a:pt x="3118" y="4831"/>
                </a:lnTo>
                <a:lnTo>
                  <a:pt x="3115" y="4829"/>
                </a:lnTo>
                <a:lnTo>
                  <a:pt x="3112" y="4828"/>
                </a:lnTo>
                <a:lnTo>
                  <a:pt x="3105" y="4824"/>
                </a:lnTo>
                <a:lnTo>
                  <a:pt x="3105" y="4821"/>
                </a:lnTo>
                <a:lnTo>
                  <a:pt x="3105" y="4817"/>
                </a:lnTo>
                <a:lnTo>
                  <a:pt x="3101" y="4816"/>
                </a:lnTo>
                <a:lnTo>
                  <a:pt x="3098" y="4814"/>
                </a:lnTo>
                <a:lnTo>
                  <a:pt x="3094" y="4812"/>
                </a:lnTo>
                <a:lnTo>
                  <a:pt x="3091" y="4811"/>
                </a:lnTo>
                <a:lnTo>
                  <a:pt x="3089" y="4805"/>
                </a:lnTo>
                <a:lnTo>
                  <a:pt x="3086" y="4802"/>
                </a:lnTo>
                <a:lnTo>
                  <a:pt x="3083" y="4799"/>
                </a:lnTo>
                <a:lnTo>
                  <a:pt x="3077" y="4797"/>
                </a:lnTo>
                <a:lnTo>
                  <a:pt x="3072" y="4795"/>
                </a:lnTo>
                <a:lnTo>
                  <a:pt x="3069" y="4792"/>
                </a:lnTo>
                <a:lnTo>
                  <a:pt x="3065" y="4788"/>
                </a:lnTo>
                <a:lnTo>
                  <a:pt x="3064" y="4783"/>
                </a:lnTo>
                <a:lnTo>
                  <a:pt x="3055" y="4778"/>
                </a:lnTo>
                <a:lnTo>
                  <a:pt x="3048" y="4771"/>
                </a:lnTo>
                <a:lnTo>
                  <a:pt x="3042" y="4764"/>
                </a:lnTo>
                <a:lnTo>
                  <a:pt x="3036" y="4756"/>
                </a:lnTo>
                <a:lnTo>
                  <a:pt x="3033" y="4753"/>
                </a:lnTo>
                <a:lnTo>
                  <a:pt x="3030" y="4749"/>
                </a:lnTo>
                <a:lnTo>
                  <a:pt x="3021" y="4744"/>
                </a:lnTo>
                <a:lnTo>
                  <a:pt x="3013" y="4739"/>
                </a:lnTo>
                <a:lnTo>
                  <a:pt x="3011" y="4734"/>
                </a:lnTo>
                <a:lnTo>
                  <a:pt x="3009" y="4729"/>
                </a:lnTo>
                <a:lnTo>
                  <a:pt x="3011" y="4722"/>
                </a:lnTo>
                <a:lnTo>
                  <a:pt x="3011" y="4715"/>
                </a:lnTo>
                <a:lnTo>
                  <a:pt x="3008" y="4706"/>
                </a:lnTo>
                <a:lnTo>
                  <a:pt x="3004" y="4698"/>
                </a:lnTo>
                <a:lnTo>
                  <a:pt x="3002" y="4693"/>
                </a:lnTo>
                <a:lnTo>
                  <a:pt x="3002" y="4688"/>
                </a:lnTo>
                <a:lnTo>
                  <a:pt x="3002" y="4682"/>
                </a:lnTo>
                <a:lnTo>
                  <a:pt x="3002" y="4677"/>
                </a:lnTo>
                <a:lnTo>
                  <a:pt x="3001" y="4671"/>
                </a:lnTo>
                <a:lnTo>
                  <a:pt x="3002" y="4667"/>
                </a:lnTo>
                <a:lnTo>
                  <a:pt x="3009" y="4667"/>
                </a:lnTo>
                <a:lnTo>
                  <a:pt x="3009" y="4659"/>
                </a:lnTo>
                <a:lnTo>
                  <a:pt x="3008" y="4652"/>
                </a:lnTo>
                <a:lnTo>
                  <a:pt x="3006" y="4645"/>
                </a:lnTo>
                <a:lnTo>
                  <a:pt x="3002" y="4640"/>
                </a:lnTo>
                <a:lnTo>
                  <a:pt x="3008" y="4636"/>
                </a:lnTo>
                <a:lnTo>
                  <a:pt x="3009" y="4631"/>
                </a:lnTo>
                <a:lnTo>
                  <a:pt x="3011" y="4624"/>
                </a:lnTo>
                <a:lnTo>
                  <a:pt x="3009" y="4618"/>
                </a:lnTo>
                <a:lnTo>
                  <a:pt x="3009" y="4601"/>
                </a:lnTo>
                <a:lnTo>
                  <a:pt x="3008" y="4592"/>
                </a:lnTo>
                <a:lnTo>
                  <a:pt x="3009" y="4585"/>
                </a:lnTo>
                <a:lnTo>
                  <a:pt x="3013" y="4578"/>
                </a:lnTo>
                <a:lnTo>
                  <a:pt x="3014" y="4572"/>
                </a:lnTo>
                <a:lnTo>
                  <a:pt x="3016" y="4553"/>
                </a:lnTo>
                <a:lnTo>
                  <a:pt x="3016" y="4534"/>
                </a:lnTo>
                <a:lnTo>
                  <a:pt x="3016" y="4517"/>
                </a:lnTo>
                <a:lnTo>
                  <a:pt x="3019" y="4495"/>
                </a:lnTo>
                <a:lnTo>
                  <a:pt x="3023" y="4476"/>
                </a:lnTo>
                <a:lnTo>
                  <a:pt x="3016" y="4476"/>
                </a:lnTo>
                <a:lnTo>
                  <a:pt x="3016" y="4473"/>
                </a:lnTo>
                <a:lnTo>
                  <a:pt x="3016" y="4469"/>
                </a:lnTo>
                <a:lnTo>
                  <a:pt x="3014" y="4466"/>
                </a:lnTo>
                <a:lnTo>
                  <a:pt x="3011" y="4464"/>
                </a:lnTo>
                <a:lnTo>
                  <a:pt x="3002" y="4462"/>
                </a:lnTo>
                <a:lnTo>
                  <a:pt x="2999" y="4461"/>
                </a:lnTo>
                <a:lnTo>
                  <a:pt x="2996" y="4459"/>
                </a:lnTo>
                <a:lnTo>
                  <a:pt x="2992" y="4457"/>
                </a:lnTo>
                <a:lnTo>
                  <a:pt x="2989" y="4456"/>
                </a:lnTo>
                <a:lnTo>
                  <a:pt x="2989" y="4449"/>
                </a:lnTo>
                <a:lnTo>
                  <a:pt x="2989" y="4442"/>
                </a:lnTo>
                <a:lnTo>
                  <a:pt x="2989" y="4437"/>
                </a:lnTo>
                <a:lnTo>
                  <a:pt x="2985" y="4428"/>
                </a:lnTo>
                <a:lnTo>
                  <a:pt x="2982" y="4420"/>
                </a:lnTo>
                <a:lnTo>
                  <a:pt x="2980" y="4415"/>
                </a:lnTo>
                <a:lnTo>
                  <a:pt x="2982" y="4408"/>
                </a:lnTo>
                <a:lnTo>
                  <a:pt x="2979" y="4403"/>
                </a:lnTo>
                <a:lnTo>
                  <a:pt x="2977" y="4396"/>
                </a:lnTo>
                <a:lnTo>
                  <a:pt x="2973" y="4391"/>
                </a:lnTo>
                <a:lnTo>
                  <a:pt x="2972" y="4389"/>
                </a:lnTo>
                <a:lnTo>
                  <a:pt x="2968" y="4387"/>
                </a:lnTo>
                <a:lnTo>
                  <a:pt x="2968" y="4379"/>
                </a:lnTo>
                <a:lnTo>
                  <a:pt x="2967" y="4372"/>
                </a:lnTo>
                <a:lnTo>
                  <a:pt x="2961" y="4369"/>
                </a:lnTo>
                <a:lnTo>
                  <a:pt x="2955" y="4367"/>
                </a:lnTo>
                <a:lnTo>
                  <a:pt x="2955" y="4364"/>
                </a:lnTo>
                <a:lnTo>
                  <a:pt x="2955" y="4360"/>
                </a:lnTo>
                <a:lnTo>
                  <a:pt x="2955" y="4357"/>
                </a:lnTo>
                <a:lnTo>
                  <a:pt x="2955" y="4353"/>
                </a:lnTo>
                <a:lnTo>
                  <a:pt x="2961" y="4353"/>
                </a:lnTo>
                <a:lnTo>
                  <a:pt x="2960" y="4350"/>
                </a:lnTo>
                <a:lnTo>
                  <a:pt x="2958" y="4348"/>
                </a:lnTo>
                <a:lnTo>
                  <a:pt x="2955" y="4347"/>
                </a:lnTo>
                <a:lnTo>
                  <a:pt x="2953" y="4323"/>
                </a:lnTo>
                <a:lnTo>
                  <a:pt x="2953" y="4307"/>
                </a:lnTo>
                <a:lnTo>
                  <a:pt x="2953" y="4302"/>
                </a:lnTo>
                <a:lnTo>
                  <a:pt x="2955" y="4299"/>
                </a:lnTo>
                <a:lnTo>
                  <a:pt x="2961" y="4299"/>
                </a:lnTo>
                <a:lnTo>
                  <a:pt x="2961" y="4294"/>
                </a:lnTo>
                <a:lnTo>
                  <a:pt x="2961" y="4289"/>
                </a:lnTo>
                <a:lnTo>
                  <a:pt x="2961" y="4283"/>
                </a:lnTo>
                <a:lnTo>
                  <a:pt x="2961" y="4278"/>
                </a:lnTo>
                <a:lnTo>
                  <a:pt x="2963" y="4277"/>
                </a:lnTo>
                <a:lnTo>
                  <a:pt x="2965" y="4277"/>
                </a:lnTo>
                <a:lnTo>
                  <a:pt x="2967" y="4275"/>
                </a:lnTo>
                <a:lnTo>
                  <a:pt x="2968" y="4271"/>
                </a:lnTo>
                <a:lnTo>
                  <a:pt x="2970" y="4265"/>
                </a:lnTo>
                <a:lnTo>
                  <a:pt x="2972" y="4261"/>
                </a:lnTo>
                <a:lnTo>
                  <a:pt x="2975" y="4251"/>
                </a:lnTo>
                <a:lnTo>
                  <a:pt x="2973" y="4234"/>
                </a:lnTo>
                <a:lnTo>
                  <a:pt x="2970" y="4219"/>
                </a:lnTo>
                <a:lnTo>
                  <a:pt x="2967" y="4203"/>
                </a:lnTo>
                <a:lnTo>
                  <a:pt x="2968" y="4183"/>
                </a:lnTo>
                <a:lnTo>
                  <a:pt x="2970" y="4176"/>
                </a:lnTo>
                <a:lnTo>
                  <a:pt x="2972" y="4169"/>
                </a:lnTo>
                <a:lnTo>
                  <a:pt x="2977" y="4157"/>
                </a:lnTo>
                <a:lnTo>
                  <a:pt x="2984" y="4147"/>
                </a:lnTo>
                <a:lnTo>
                  <a:pt x="2989" y="4135"/>
                </a:lnTo>
                <a:lnTo>
                  <a:pt x="2987" y="4128"/>
                </a:lnTo>
                <a:lnTo>
                  <a:pt x="2985" y="4121"/>
                </a:lnTo>
                <a:lnTo>
                  <a:pt x="2982" y="4116"/>
                </a:lnTo>
                <a:lnTo>
                  <a:pt x="2982" y="4108"/>
                </a:lnTo>
                <a:lnTo>
                  <a:pt x="2979" y="4102"/>
                </a:lnTo>
                <a:lnTo>
                  <a:pt x="2977" y="4096"/>
                </a:lnTo>
                <a:lnTo>
                  <a:pt x="2973" y="4091"/>
                </a:lnTo>
                <a:lnTo>
                  <a:pt x="2972" y="4089"/>
                </a:lnTo>
                <a:lnTo>
                  <a:pt x="2968" y="4087"/>
                </a:lnTo>
                <a:lnTo>
                  <a:pt x="2968" y="4070"/>
                </a:lnTo>
                <a:lnTo>
                  <a:pt x="2967" y="4063"/>
                </a:lnTo>
                <a:lnTo>
                  <a:pt x="2965" y="4062"/>
                </a:lnTo>
                <a:lnTo>
                  <a:pt x="2961" y="4060"/>
                </a:lnTo>
                <a:lnTo>
                  <a:pt x="2961" y="4044"/>
                </a:lnTo>
                <a:lnTo>
                  <a:pt x="2960" y="4029"/>
                </a:lnTo>
                <a:lnTo>
                  <a:pt x="2955" y="4005"/>
                </a:lnTo>
                <a:lnTo>
                  <a:pt x="2960" y="4002"/>
                </a:lnTo>
                <a:lnTo>
                  <a:pt x="2965" y="3998"/>
                </a:lnTo>
                <a:lnTo>
                  <a:pt x="2968" y="3993"/>
                </a:lnTo>
                <a:lnTo>
                  <a:pt x="2972" y="3988"/>
                </a:lnTo>
                <a:lnTo>
                  <a:pt x="2975" y="3976"/>
                </a:lnTo>
                <a:lnTo>
                  <a:pt x="2982" y="3964"/>
                </a:lnTo>
                <a:lnTo>
                  <a:pt x="2985" y="3964"/>
                </a:lnTo>
                <a:lnTo>
                  <a:pt x="2987" y="3963"/>
                </a:lnTo>
                <a:lnTo>
                  <a:pt x="2989" y="3958"/>
                </a:lnTo>
                <a:lnTo>
                  <a:pt x="2992" y="3954"/>
                </a:lnTo>
                <a:lnTo>
                  <a:pt x="2994" y="3952"/>
                </a:lnTo>
                <a:lnTo>
                  <a:pt x="2996" y="3951"/>
                </a:lnTo>
                <a:lnTo>
                  <a:pt x="2996" y="3935"/>
                </a:lnTo>
                <a:lnTo>
                  <a:pt x="2996" y="3920"/>
                </a:lnTo>
                <a:lnTo>
                  <a:pt x="2996" y="3905"/>
                </a:lnTo>
                <a:lnTo>
                  <a:pt x="2996" y="3889"/>
                </a:lnTo>
                <a:lnTo>
                  <a:pt x="2994" y="3881"/>
                </a:lnTo>
                <a:lnTo>
                  <a:pt x="2992" y="3876"/>
                </a:lnTo>
                <a:lnTo>
                  <a:pt x="2990" y="3869"/>
                </a:lnTo>
                <a:lnTo>
                  <a:pt x="2989" y="3862"/>
                </a:lnTo>
                <a:lnTo>
                  <a:pt x="2996" y="3852"/>
                </a:lnTo>
                <a:lnTo>
                  <a:pt x="3004" y="3843"/>
                </a:lnTo>
                <a:lnTo>
                  <a:pt x="3013" y="3835"/>
                </a:lnTo>
                <a:lnTo>
                  <a:pt x="3023" y="3828"/>
                </a:lnTo>
                <a:lnTo>
                  <a:pt x="3023" y="3821"/>
                </a:lnTo>
                <a:lnTo>
                  <a:pt x="3023" y="3816"/>
                </a:lnTo>
                <a:lnTo>
                  <a:pt x="3026" y="3814"/>
                </a:lnTo>
                <a:lnTo>
                  <a:pt x="3030" y="3811"/>
                </a:lnTo>
                <a:lnTo>
                  <a:pt x="3033" y="3809"/>
                </a:lnTo>
                <a:lnTo>
                  <a:pt x="3036" y="3806"/>
                </a:lnTo>
                <a:lnTo>
                  <a:pt x="3036" y="3801"/>
                </a:lnTo>
                <a:lnTo>
                  <a:pt x="3036" y="3794"/>
                </a:lnTo>
                <a:lnTo>
                  <a:pt x="3043" y="3790"/>
                </a:lnTo>
                <a:lnTo>
                  <a:pt x="3050" y="3785"/>
                </a:lnTo>
                <a:lnTo>
                  <a:pt x="3060" y="3773"/>
                </a:lnTo>
                <a:lnTo>
                  <a:pt x="3071" y="3761"/>
                </a:lnTo>
                <a:lnTo>
                  <a:pt x="3077" y="3756"/>
                </a:lnTo>
                <a:lnTo>
                  <a:pt x="3084" y="3753"/>
                </a:lnTo>
                <a:lnTo>
                  <a:pt x="3084" y="3746"/>
                </a:lnTo>
                <a:lnTo>
                  <a:pt x="3084" y="3741"/>
                </a:lnTo>
                <a:lnTo>
                  <a:pt x="3088" y="3739"/>
                </a:lnTo>
                <a:lnTo>
                  <a:pt x="3091" y="3736"/>
                </a:lnTo>
                <a:lnTo>
                  <a:pt x="3094" y="3734"/>
                </a:lnTo>
                <a:lnTo>
                  <a:pt x="3098" y="3731"/>
                </a:lnTo>
                <a:lnTo>
                  <a:pt x="3098" y="3726"/>
                </a:lnTo>
                <a:lnTo>
                  <a:pt x="3098" y="3719"/>
                </a:lnTo>
                <a:lnTo>
                  <a:pt x="3103" y="3717"/>
                </a:lnTo>
                <a:lnTo>
                  <a:pt x="3108" y="3714"/>
                </a:lnTo>
                <a:lnTo>
                  <a:pt x="3115" y="3705"/>
                </a:lnTo>
                <a:lnTo>
                  <a:pt x="3122" y="3697"/>
                </a:lnTo>
                <a:lnTo>
                  <a:pt x="3127" y="3693"/>
                </a:lnTo>
                <a:lnTo>
                  <a:pt x="3132" y="3691"/>
                </a:lnTo>
                <a:lnTo>
                  <a:pt x="3134" y="3686"/>
                </a:lnTo>
                <a:lnTo>
                  <a:pt x="3137" y="3683"/>
                </a:lnTo>
                <a:lnTo>
                  <a:pt x="3146" y="3678"/>
                </a:lnTo>
                <a:lnTo>
                  <a:pt x="3147" y="3673"/>
                </a:lnTo>
                <a:lnTo>
                  <a:pt x="3149" y="3671"/>
                </a:lnTo>
                <a:lnTo>
                  <a:pt x="3152" y="3671"/>
                </a:lnTo>
                <a:lnTo>
                  <a:pt x="3154" y="3662"/>
                </a:lnTo>
                <a:lnTo>
                  <a:pt x="3156" y="3659"/>
                </a:lnTo>
                <a:lnTo>
                  <a:pt x="3159" y="3657"/>
                </a:lnTo>
                <a:lnTo>
                  <a:pt x="3163" y="3657"/>
                </a:lnTo>
                <a:lnTo>
                  <a:pt x="3166" y="3654"/>
                </a:lnTo>
                <a:lnTo>
                  <a:pt x="3169" y="3652"/>
                </a:lnTo>
                <a:lnTo>
                  <a:pt x="3173" y="3650"/>
                </a:lnTo>
                <a:lnTo>
                  <a:pt x="3192" y="3650"/>
                </a:lnTo>
                <a:lnTo>
                  <a:pt x="3209" y="3650"/>
                </a:lnTo>
                <a:lnTo>
                  <a:pt x="3226" y="3650"/>
                </a:lnTo>
                <a:lnTo>
                  <a:pt x="3241" y="3650"/>
                </a:lnTo>
                <a:lnTo>
                  <a:pt x="3245" y="3652"/>
                </a:lnTo>
                <a:lnTo>
                  <a:pt x="3248" y="3654"/>
                </a:lnTo>
                <a:lnTo>
                  <a:pt x="3251" y="3656"/>
                </a:lnTo>
                <a:lnTo>
                  <a:pt x="3255" y="3657"/>
                </a:lnTo>
                <a:lnTo>
                  <a:pt x="3260" y="3657"/>
                </a:lnTo>
                <a:lnTo>
                  <a:pt x="3265" y="3657"/>
                </a:lnTo>
                <a:lnTo>
                  <a:pt x="3270" y="3657"/>
                </a:lnTo>
                <a:lnTo>
                  <a:pt x="3275" y="3657"/>
                </a:lnTo>
                <a:lnTo>
                  <a:pt x="3275" y="3664"/>
                </a:lnTo>
                <a:lnTo>
                  <a:pt x="3277" y="3666"/>
                </a:lnTo>
                <a:lnTo>
                  <a:pt x="3282" y="3666"/>
                </a:lnTo>
                <a:lnTo>
                  <a:pt x="3292" y="3664"/>
                </a:lnTo>
                <a:lnTo>
                  <a:pt x="3303" y="3662"/>
                </a:lnTo>
                <a:lnTo>
                  <a:pt x="3306" y="3662"/>
                </a:lnTo>
                <a:lnTo>
                  <a:pt x="3309" y="3664"/>
                </a:lnTo>
                <a:lnTo>
                  <a:pt x="3309" y="3668"/>
                </a:lnTo>
                <a:lnTo>
                  <a:pt x="3311" y="3669"/>
                </a:lnTo>
                <a:lnTo>
                  <a:pt x="3316" y="3671"/>
                </a:lnTo>
                <a:lnTo>
                  <a:pt x="3320" y="3674"/>
                </a:lnTo>
                <a:lnTo>
                  <a:pt x="3321" y="3676"/>
                </a:lnTo>
                <a:lnTo>
                  <a:pt x="3323" y="3678"/>
                </a:lnTo>
                <a:lnTo>
                  <a:pt x="3330" y="3676"/>
                </a:lnTo>
                <a:lnTo>
                  <a:pt x="3337" y="3676"/>
                </a:lnTo>
                <a:lnTo>
                  <a:pt x="3345" y="3680"/>
                </a:lnTo>
                <a:lnTo>
                  <a:pt x="3354" y="3683"/>
                </a:lnTo>
                <a:lnTo>
                  <a:pt x="3359" y="3685"/>
                </a:lnTo>
                <a:lnTo>
                  <a:pt x="3364" y="3685"/>
                </a:lnTo>
                <a:lnTo>
                  <a:pt x="3368" y="3678"/>
                </a:lnTo>
                <a:lnTo>
                  <a:pt x="3373" y="3673"/>
                </a:lnTo>
                <a:lnTo>
                  <a:pt x="3378" y="3668"/>
                </a:lnTo>
                <a:lnTo>
                  <a:pt x="3385" y="3664"/>
                </a:lnTo>
                <a:lnTo>
                  <a:pt x="3386" y="3656"/>
                </a:lnTo>
                <a:lnTo>
                  <a:pt x="3388" y="3652"/>
                </a:lnTo>
                <a:lnTo>
                  <a:pt x="3391" y="3650"/>
                </a:lnTo>
                <a:lnTo>
                  <a:pt x="3393" y="3642"/>
                </a:lnTo>
                <a:lnTo>
                  <a:pt x="3395" y="3639"/>
                </a:lnTo>
                <a:lnTo>
                  <a:pt x="3398" y="3637"/>
                </a:lnTo>
                <a:lnTo>
                  <a:pt x="3398" y="3618"/>
                </a:lnTo>
                <a:lnTo>
                  <a:pt x="3398" y="3599"/>
                </a:lnTo>
                <a:lnTo>
                  <a:pt x="3393" y="3567"/>
                </a:lnTo>
                <a:lnTo>
                  <a:pt x="3388" y="3534"/>
                </a:lnTo>
                <a:lnTo>
                  <a:pt x="3385" y="3500"/>
                </a:lnTo>
                <a:lnTo>
                  <a:pt x="3379" y="3499"/>
                </a:lnTo>
                <a:lnTo>
                  <a:pt x="3376" y="3495"/>
                </a:lnTo>
                <a:lnTo>
                  <a:pt x="3371" y="3487"/>
                </a:lnTo>
                <a:lnTo>
                  <a:pt x="3368" y="3487"/>
                </a:lnTo>
                <a:lnTo>
                  <a:pt x="3364" y="3487"/>
                </a:lnTo>
                <a:lnTo>
                  <a:pt x="3361" y="3487"/>
                </a:lnTo>
                <a:lnTo>
                  <a:pt x="3357" y="3487"/>
                </a:lnTo>
                <a:lnTo>
                  <a:pt x="3356" y="3483"/>
                </a:lnTo>
                <a:lnTo>
                  <a:pt x="3354" y="3480"/>
                </a:lnTo>
                <a:lnTo>
                  <a:pt x="3352" y="3476"/>
                </a:lnTo>
                <a:lnTo>
                  <a:pt x="3350" y="3473"/>
                </a:lnTo>
                <a:lnTo>
                  <a:pt x="3347" y="3471"/>
                </a:lnTo>
                <a:lnTo>
                  <a:pt x="3342" y="3471"/>
                </a:lnTo>
                <a:lnTo>
                  <a:pt x="3338" y="3470"/>
                </a:lnTo>
                <a:lnTo>
                  <a:pt x="3337" y="3468"/>
                </a:lnTo>
                <a:lnTo>
                  <a:pt x="3337" y="3466"/>
                </a:lnTo>
                <a:lnTo>
                  <a:pt x="3332" y="3464"/>
                </a:lnTo>
                <a:lnTo>
                  <a:pt x="3326" y="3463"/>
                </a:lnTo>
                <a:lnTo>
                  <a:pt x="3323" y="3459"/>
                </a:lnTo>
                <a:lnTo>
                  <a:pt x="3316" y="3459"/>
                </a:lnTo>
                <a:lnTo>
                  <a:pt x="3316" y="3453"/>
                </a:lnTo>
                <a:lnTo>
                  <a:pt x="3315" y="3446"/>
                </a:lnTo>
                <a:lnTo>
                  <a:pt x="3311" y="3442"/>
                </a:lnTo>
                <a:lnTo>
                  <a:pt x="3306" y="3439"/>
                </a:lnTo>
                <a:lnTo>
                  <a:pt x="3301" y="3436"/>
                </a:lnTo>
                <a:lnTo>
                  <a:pt x="3297" y="3432"/>
                </a:lnTo>
                <a:lnTo>
                  <a:pt x="3296" y="3427"/>
                </a:lnTo>
                <a:lnTo>
                  <a:pt x="3296" y="3418"/>
                </a:lnTo>
                <a:lnTo>
                  <a:pt x="3299" y="3413"/>
                </a:lnTo>
                <a:lnTo>
                  <a:pt x="3301" y="3408"/>
                </a:lnTo>
                <a:lnTo>
                  <a:pt x="3304" y="3396"/>
                </a:lnTo>
                <a:lnTo>
                  <a:pt x="3308" y="3384"/>
                </a:lnTo>
                <a:lnTo>
                  <a:pt x="3311" y="3381"/>
                </a:lnTo>
                <a:lnTo>
                  <a:pt x="3316" y="3378"/>
                </a:lnTo>
                <a:lnTo>
                  <a:pt x="3337" y="3337"/>
                </a:lnTo>
                <a:lnTo>
                  <a:pt x="3338" y="3332"/>
                </a:lnTo>
                <a:lnTo>
                  <a:pt x="3340" y="3330"/>
                </a:lnTo>
                <a:lnTo>
                  <a:pt x="3344" y="3330"/>
                </a:lnTo>
                <a:lnTo>
                  <a:pt x="3350" y="3316"/>
                </a:lnTo>
                <a:lnTo>
                  <a:pt x="3357" y="3303"/>
                </a:lnTo>
                <a:lnTo>
                  <a:pt x="3361" y="3296"/>
                </a:lnTo>
                <a:lnTo>
                  <a:pt x="3364" y="3289"/>
                </a:lnTo>
                <a:lnTo>
                  <a:pt x="3364" y="3279"/>
                </a:lnTo>
                <a:lnTo>
                  <a:pt x="3364" y="3268"/>
                </a:lnTo>
                <a:lnTo>
                  <a:pt x="3368" y="3267"/>
                </a:lnTo>
                <a:lnTo>
                  <a:pt x="3371" y="3265"/>
                </a:lnTo>
                <a:lnTo>
                  <a:pt x="3373" y="3256"/>
                </a:lnTo>
                <a:lnTo>
                  <a:pt x="3374" y="3253"/>
                </a:lnTo>
                <a:lnTo>
                  <a:pt x="3376" y="3250"/>
                </a:lnTo>
                <a:lnTo>
                  <a:pt x="3379" y="3248"/>
                </a:lnTo>
                <a:lnTo>
                  <a:pt x="3385" y="3248"/>
                </a:lnTo>
                <a:lnTo>
                  <a:pt x="3383" y="3241"/>
                </a:lnTo>
                <a:lnTo>
                  <a:pt x="3383" y="3236"/>
                </a:lnTo>
                <a:lnTo>
                  <a:pt x="3386" y="3229"/>
                </a:lnTo>
                <a:lnTo>
                  <a:pt x="3391" y="3224"/>
                </a:lnTo>
                <a:lnTo>
                  <a:pt x="3391" y="3219"/>
                </a:lnTo>
                <a:lnTo>
                  <a:pt x="3391" y="3214"/>
                </a:lnTo>
                <a:lnTo>
                  <a:pt x="3398" y="3212"/>
                </a:lnTo>
                <a:lnTo>
                  <a:pt x="3403" y="3209"/>
                </a:lnTo>
                <a:lnTo>
                  <a:pt x="3410" y="3207"/>
                </a:lnTo>
                <a:lnTo>
                  <a:pt x="3419" y="3207"/>
                </a:lnTo>
                <a:lnTo>
                  <a:pt x="3417" y="3195"/>
                </a:lnTo>
                <a:lnTo>
                  <a:pt x="3417" y="3185"/>
                </a:lnTo>
                <a:lnTo>
                  <a:pt x="3420" y="3168"/>
                </a:lnTo>
                <a:lnTo>
                  <a:pt x="3424" y="3151"/>
                </a:lnTo>
                <a:lnTo>
                  <a:pt x="3425" y="3142"/>
                </a:lnTo>
                <a:lnTo>
                  <a:pt x="3425" y="3132"/>
                </a:lnTo>
                <a:lnTo>
                  <a:pt x="3429" y="3130"/>
                </a:lnTo>
                <a:lnTo>
                  <a:pt x="3431" y="3129"/>
                </a:lnTo>
                <a:lnTo>
                  <a:pt x="3434" y="3123"/>
                </a:lnTo>
                <a:lnTo>
                  <a:pt x="3436" y="3117"/>
                </a:lnTo>
                <a:lnTo>
                  <a:pt x="3439" y="3111"/>
                </a:lnTo>
                <a:lnTo>
                  <a:pt x="3444" y="3108"/>
                </a:lnTo>
                <a:lnTo>
                  <a:pt x="3449" y="3105"/>
                </a:lnTo>
                <a:lnTo>
                  <a:pt x="3451" y="3099"/>
                </a:lnTo>
                <a:lnTo>
                  <a:pt x="3453" y="3091"/>
                </a:lnTo>
                <a:lnTo>
                  <a:pt x="3453" y="3082"/>
                </a:lnTo>
                <a:lnTo>
                  <a:pt x="3453" y="3081"/>
                </a:lnTo>
                <a:lnTo>
                  <a:pt x="3453" y="3072"/>
                </a:lnTo>
                <a:lnTo>
                  <a:pt x="3453" y="3070"/>
                </a:lnTo>
                <a:lnTo>
                  <a:pt x="3453" y="3069"/>
                </a:lnTo>
                <a:lnTo>
                  <a:pt x="3453" y="3067"/>
                </a:lnTo>
                <a:lnTo>
                  <a:pt x="3451" y="3057"/>
                </a:lnTo>
                <a:lnTo>
                  <a:pt x="3446" y="3050"/>
                </a:lnTo>
                <a:lnTo>
                  <a:pt x="3448" y="3043"/>
                </a:lnTo>
                <a:lnTo>
                  <a:pt x="3453" y="3033"/>
                </a:lnTo>
                <a:lnTo>
                  <a:pt x="3448" y="3043"/>
                </a:lnTo>
                <a:lnTo>
                  <a:pt x="3446" y="3050"/>
                </a:lnTo>
                <a:lnTo>
                  <a:pt x="3451" y="3048"/>
                </a:lnTo>
                <a:lnTo>
                  <a:pt x="3453" y="3043"/>
                </a:lnTo>
                <a:lnTo>
                  <a:pt x="3453" y="3036"/>
                </a:lnTo>
                <a:lnTo>
                  <a:pt x="3453" y="3029"/>
                </a:lnTo>
                <a:lnTo>
                  <a:pt x="3453" y="2995"/>
                </a:lnTo>
                <a:lnTo>
                  <a:pt x="3456" y="2989"/>
                </a:lnTo>
                <a:lnTo>
                  <a:pt x="3460" y="2982"/>
                </a:lnTo>
                <a:lnTo>
                  <a:pt x="3460" y="2973"/>
                </a:lnTo>
                <a:lnTo>
                  <a:pt x="3460" y="2963"/>
                </a:lnTo>
                <a:lnTo>
                  <a:pt x="3460" y="2944"/>
                </a:lnTo>
                <a:lnTo>
                  <a:pt x="3460" y="2927"/>
                </a:lnTo>
                <a:lnTo>
                  <a:pt x="3461" y="2924"/>
                </a:lnTo>
                <a:lnTo>
                  <a:pt x="3463" y="2922"/>
                </a:lnTo>
                <a:lnTo>
                  <a:pt x="3465" y="2922"/>
                </a:lnTo>
                <a:lnTo>
                  <a:pt x="3466" y="2920"/>
                </a:lnTo>
                <a:lnTo>
                  <a:pt x="3468" y="2914"/>
                </a:lnTo>
                <a:lnTo>
                  <a:pt x="3470" y="2905"/>
                </a:lnTo>
                <a:lnTo>
                  <a:pt x="3470" y="2898"/>
                </a:lnTo>
                <a:lnTo>
                  <a:pt x="3470" y="2890"/>
                </a:lnTo>
                <a:lnTo>
                  <a:pt x="3470" y="2876"/>
                </a:lnTo>
                <a:lnTo>
                  <a:pt x="3472" y="2871"/>
                </a:lnTo>
                <a:lnTo>
                  <a:pt x="3473" y="2866"/>
                </a:lnTo>
                <a:lnTo>
                  <a:pt x="3473" y="2862"/>
                </a:lnTo>
                <a:lnTo>
                  <a:pt x="3472" y="2859"/>
                </a:lnTo>
                <a:lnTo>
                  <a:pt x="3466" y="2856"/>
                </a:lnTo>
                <a:lnTo>
                  <a:pt x="3468" y="2859"/>
                </a:lnTo>
                <a:lnTo>
                  <a:pt x="3468" y="2861"/>
                </a:lnTo>
                <a:lnTo>
                  <a:pt x="3470" y="2862"/>
                </a:lnTo>
                <a:lnTo>
                  <a:pt x="3470" y="2864"/>
                </a:lnTo>
                <a:lnTo>
                  <a:pt x="3470" y="2866"/>
                </a:lnTo>
                <a:lnTo>
                  <a:pt x="3470" y="2867"/>
                </a:lnTo>
                <a:lnTo>
                  <a:pt x="3470" y="2869"/>
                </a:lnTo>
                <a:lnTo>
                  <a:pt x="3466" y="2861"/>
                </a:lnTo>
                <a:lnTo>
                  <a:pt x="3461" y="2854"/>
                </a:lnTo>
                <a:lnTo>
                  <a:pt x="3458" y="2845"/>
                </a:lnTo>
                <a:lnTo>
                  <a:pt x="3458" y="2842"/>
                </a:lnTo>
                <a:lnTo>
                  <a:pt x="3460" y="2835"/>
                </a:lnTo>
                <a:lnTo>
                  <a:pt x="3460" y="2791"/>
                </a:lnTo>
                <a:lnTo>
                  <a:pt x="3456" y="2782"/>
                </a:lnTo>
                <a:lnTo>
                  <a:pt x="3451" y="2775"/>
                </a:lnTo>
                <a:lnTo>
                  <a:pt x="3448" y="2767"/>
                </a:lnTo>
                <a:lnTo>
                  <a:pt x="3446" y="2762"/>
                </a:lnTo>
                <a:lnTo>
                  <a:pt x="3446" y="2757"/>
                </a:lnTo>
                <a:lnTo>
                  <a:pt x="3449" y="2750"/>
                </a:lnTo>
                <a:lnTo>
                  <a:pt x="3454" y="2745"/>
                </a:lnTo>
                <a:lnTo>
                  <a:pt x="3460" y="2740"/>
                </a:lnTo>
                <a:lnTo>
                  <a:pt x="3466" y="2736"/>
                </a:lnTo>
                <a:lnTo>
                  <a:pt x="3477" y="2734"/>
                </a:lnTo>
                <a:lnTo>
                  <a:pt x="3489" y="2731"/>
                </a:lnTo>
                <a:lnTo>
                  <a:pt x="3499" y="2729"/>
                </a:lnTo>
                <a:lnTo>
                  <a:pt x="3514" y="2729"/>
                </a:lnTo>
                <a:lnTo>
                  <a:pt x="3518" y="2728"/>
                </a:lnTo>
                <a:lnTo>
                  <a:pt x="3519" y="2728"/>
                </a:lnTo>
                <a:lnTo>
                  <a:pt x="3521" y="2726"/>
                </a:lnTo>
                <a:lnTo>
                  <a:pt x="3523" y="2726"/>
                </a:lnTo>
                <a:lnTo>
                  <a:pt x="3524" y="2726"/>
                </a:lnTo>
                <a:lnTo>
                  <a:pt x="3531" y="2724"/>
                </a:lnTo>
                <a:lnTo>
                  <a:pt x="3535" y="2723"/>
                </a:lnTo>
                <a:lnTo>
                  <a:pt x="3543" y="2719"/>
                </a:lnTo>
                <a:lnTo>
                  <a:pt x="3550" y="2714"/>
                </a:lnTo>
                <a:lnTo>
                  <a:pt x="3552" y="2712"/>
                </a:lnTo>
                <a:lnTo>
                  <a:pt x="3553" y="2711"/>
                </a:lnTo>
                <a:lnTo>
                  <a:pt x="3555" y="2709"/>
                </a:lnTo>
                <a:lnTo>
                  <a:pt x="3557" y="2709"/>
                </a:lnTo>
                <a:lnTo>
                  <a:pt x="3560" y="2709"/>
                </a:lnTo>
                <a:lnTo>
                  <a:pt x="3565" y="2707"/>
                </a:lnTo>
                <a:lnTo>
                  <a:pt x="3570" y="2705"/>
                </a:lnTo>
                <a:lnTo>
                  <a:pt x="3577" y="2702"/>
                </a:lnTo>
                <a:lnTo>
                  <a:pt x="3582" y="2697"/>
                </a:lnTo>
                <a:lnTo>
                  <a:pt x="3586" y="2695"/>
                </a:lnTo>
                <a:lnTo>
                  <a:pt x="3591" y="2694"/>
                </a:lnTo>
                <a:lnTo>
                  <a:pt x="3593" y="2694"/>
                </a:lnTo>
                <a:lnTo>
                  <a:pt x="3594" y="2694"/>
                </a:lnTo>
                <a:lnTo>
                  <a:pt x="3596" y="2694"/>
                </a:lnTo>
                <a:lnTo>
                  <a:pt x="3598" y="2695"/>
                </a:lnTo>
                <a:lnTo>
                  <a:pt x="3601" y="2694"/>
                </a:lnTo>
                <a:lnTo>
                  <a:pt x="3616" y="2688"/>
                </a:lnTo>
                <a:lnTo>
                  <a:pt x="3616" y="2685"/>
                </a:lnTo>
                <a:lnTo>
                  <a:pt x="3618" y="2683"/>
                </a:lnTo>
                <a:lnTo>
                  <a:pt x="3618" y="2682"/>
                </a:lnTo>
                <a:lnTo>
                  <a:pt x="3620" y="2682"/>
                </a:lnTo>
                <a:lnTo>
                  <a:pt x="3623" y="2682"/>
                </a:lnTo>
                <a:lnTo>
                  <a:pt x="3623" y="2675"/>
                </a:lnTo>
                <a:lnTo>
                  <a:pt x="3628" y="2670"/>
                </a:lnTo>
                <a:lnTo>
                  <a:pt x="3635" y="2668"/>
                </a:lnTo>
                <a:lnTo>
                  <a:pt x="3644" y="2668"/>
                </a:lnTo>
                <a:lnTo>
                  <a:pt x="3645" y="2658"/>
                </a:lnTo>
                <a:lnTo>
                  <a:pt x="3644" y="2649"/>
                </a:lnTo>
                <a:lnTo>
                  <a:pt x="3642" y="2632"/>
                </a:lnTo>
                <a:lnTo>
                  <a:pt x="3637" y="2618"/>
                </a:lnTo>
                <a:lnTo>
                  <a:pt x="3637" y="2610"/>
                </a:lnTo>
                <a:lnTo>
                  <a:pt x="3637" y="2600"/>
                </a:lnTo>
                <a:lnTo>
                  <a:pt x="3637" y="2593"/>
                </a:lnTo>
                <a:lnTo>
                  <a:pt x="3640" y="2586"/>
                </a:lnTo>
                <a:lnTo>
                  <a:pt x="3645" y="2574"/>
                </a:lnTo>
                <a:lnTo>
                  <a:pt x="3649" y="2569"/>
                </a:lnTo>
                <a:lnTo>
                  <a:pt x="3651" y="2562"/>
                </a:lnTo>
                <a:lnTo>
                  <a:pt x="3652" y="2555"/>
                </a:lnTo>
                <a:lnTo>
                  <a:pt x="3651" y="2545"/>
                </a:lnTo>
                <a:lnTo>
                  <a:pt x="3654" y="2545"/>
                </a:lnTo>
                <a:lnTo>
                  <a:pt x="3656" y="2543"/>
                </a:lnTo>
                <a:lnTo>
                  <a:pt x="3657" y="2538"/>
                </a:lnTo>
                <a:lnTo>
                  <a:pt x="3661" y="2538"/>
                </a:lnTo>
                <a:lnTo>
                  <a:pt x="3662" y="2536"/>
                </a:lnTo>
                <a:lnTo>
                  <a:pt x="3664" y="2531"/>
                </a:lnTo>
                <a:lnTo>
                  <a:pt x="3664" y="2525"/>
                </a:lnTo>
                <a:lnTo>
                  <a:pt x="3668" y="2525"/>
                </a:lnTo>
                <a:lnTo>
                  <a:pt x="3669" y="2523"/>
                </a:lnTo>
                <a:lnTo>
                  <a:pt x="3671" y="2518"/>
                </a:lnTo>
                <a:lnTo>
                  <a:pt x="3674" y="2518"/>
                </a:lnTo>
                <a:lnTo>
                  <a:pt x="3676" y="2516"/>
                </a:lnTo>
                <a:lnTo>
                  <a:pt x="3678" y="2511"/>
                </a:lnTo>
                <a:lnTo>
                  <a:pt x="3683" y="2502"/>
                </a:lnTo>
                <a:lnTo>
                  <a:pt x="3690" y="2496"/>
                </a:lnTo>
                <a:lnTo>
                  <a:pt x="3697" y="2489"/>
                </a:lnTo>
                <a:lnTo>
                  <a:pt x="3705" y="2484"/>
                </a:lnTo>
                <a:lnTo>
                  <a:pt x="3705" y="2475"/>
                </a:lnTo>
                <a:lnTo>
                  <a:pt x="3707" y="2467"/>
                </a:lnTo>
                <a:lnTo>
                  <a:pt x="3712" y="2453"/>
                </a:lnTo>
                <a:lnTo>
                  <a:pt x="3717" y="2439"/>
                </a:lnTo>
                <a:lnTo>
                  <a:pt x="3719" y="2431"/>
                </a:lnTo>
                <a:lnTo>
                  <a:pt x="3719" y="2422"/>
                </a:lnTo>
                <a:lnTo>
                  <a:pt x="3726" y="2417"/>
                </a:lnTo>
                <a:lnTo>
                  <a:pt x="3732" y="2412"/>
                </a:lnTo>
                <a:lnTo>
                  <a:pt x="3736" y="2410"/>
                </a:lnTo>
                <a:lnTo>
                  <a:pt x="3738" y="2405"/>
                </a:lnTo>
                <a:lnTo>
                  <a:pt x="3739" y="2400"/>
                </a:lnTo>
                <a:lnTo>
                  <a:pt x="3739" y="2395"/>
                </a:lnTo>
                <a:lnTo>
                  <a:pt x="3746" y="2392"/>
                </a:lnTo>
                <a:lnTo>
                  <a:pt x="3751" y="2386"/>
                </a:lnTo>
                <a:lnTo>
                  <a:pt x="3756" y="2381"/>
                </a:lnTo>
                <a:lnTo>
                  <a:pt x="3760" y="2374"/>
                </a:lnTo>
                <a:lnTo>
                  <a:pt x="3767" y="2371"/>
                </a:lnTo>
                <a:lnTo>
                  <a:pt x="3772" y="2366"/>
                </a:lnTo>
                <a:lnTo>
                  <a:pt x="3777" y="2361"/>
                </a:lnTo>
                <a:lnTo>
                  <a:pt x="3780" y="2354"/>
                </a:lnTo>
                <a:lnTo>
                  <a:pt x="3785" y="2354"/>
                </a:lnTo>
                <a:lnTo>
                  <a:pt x="3789" y="2352"/>
                </a:lnTo>
                <a:lnTo>
                  <a:pt x="3790" y="2349"/>
                </a:lnTo>
                <a:lnTo>
                  <a:pt x="3792" y="2345"/>
                </a:lnTo>
                <a:lnTo>
                  <a:pt x="3794" y="2337"/>
                </a:lnTo>
                <a:lnTo>
                  <a:pt x="3797" y="2335"/>
                </a:lnTo>
                <a:lnTo>
                  <a:pt x="3801" y="2334"/>
                </a:lnTo>
                <a:lnTo>
                  <a:pt x="3802" y="2318"/>
                </a:lnTo>
                <a:lnTo>
                  <a:pt x="3801" y="2305"/>
                </a:lnTo>
                <a:lnTo>
                  <a:pt x="3799" y="2281"/>
                </a:lnTo>
                <a:lnTo>
                  <a:pt x="3796" y="2257"/>
                </a:lnTo>
                <a:lnTo>
                  <a:pt x="3794" y="2231"/>
                </a:lnTo>
                <a:lnTo>
                  <a:pt x="3790" y="2223"/>
                </a:lnTo>
                <a:lnTo>
                  <a:pt x="3784" y="2214"/>
                </a:lnTo>
                <a:lnTo>
                  <a:pt x="3778" y="2206"/>
                </a:lnTo>
                <a:lnTo>
                  <a:pt x="3773" y="2197"/>
                </a:lnTo>
                <a:lnTo>
                  <a:pt x="3773" y="2194"/>
                </a:lnTo>
                <a:lnTo>
                  <a:pt x="3773" y="2190"/>
                </a:lnTo>
                <a:lnTo>
                  <a:pt x="3773" y="2187"/>
                </a:lnTo>
                <a:lnTo>
                  <a:pt x="3773" y="2183"/>
                </a:lnTo>
                <a:lnTo>
                  <a:pt x="3770" y="2183"/>
                </a:lnTo>
                <a:lnTo>
                  <a:pt x="3767" y="2183"/>
                </a:lnTo>
                <a:lnTo>
                  <a:pt x="3767" y="2180"/>
                </a:lnTo>
                <a:lnTo>
                  <a:pt x="3767" y="2177"/>
                </a:lnTo>
                <a:lnTo>
                  <a:pt x="3765" y="2175"/>
                </a:lnTo>
                <a:lnTo>
                  <a:pt x="3763" y="2175"/>
                </a:lnTo>
                <a:lnTo>
                  <a:pt x="3761" y="2173"/>
                </a:lnTo>
                <a:lnTo>
                  <a:pt x="3760" y="2170"/>
                </a:lnTo>
                <a:lnTo>
                  <a:pt x="3760" y="2163"/>
                </a:lnTo>
                <a:lnTo>
                  <a:pt x="3760" y="2156"/>
                </a:lnTo>
                <a:lnTo>
                  <a:pt x="3761" y="2146"/>
                </a:lnTo>
                <a:lnTo>
                  <a:pt x="3765" y="2137"/>
                </a:lnTo>
                <a:lnTo>
                  <a:pt x="3767" y="2134"/>
                </a:lnTo>
                <a:lnTo>
                  <a:pt x="3770" y="2131"/>
                </a:lnTo>
                <a:lnTo>
                  <a:pt x="3773" y="2129"/>
                </a:lnTo>
                <a:lnTo>
                  <a:pt x="3780" y="2129"/>
                </a:lnTo>
                <a:lnTo>
                  <a:pt x="3784" y="2122"/>
                </a:lnTo>
                <a:lnTo>
                  <a:pt x="3789" y="2117"/>
                </a:lnTo>
                <a:lnTo>
                  <a:pt x="3794" y="2112"/>
                </a:lnTo>
                <a:lnTo>
                  <a:pt x="3801" y="2108"/>
                </a:lnTo>
                <a:lnTo>
                  <a:pt x="3801" y="2102"/>
                </a:lnTo>
                <a:lnTo>
                  <a:pt x="3804" y="2095"/>
                </a:lnTo>
                <a:lnTo>
                  <a:pt x="3807" y="2090"/>
                </a:lnTo>
                <a:lnTo>
                  <a:pt x="3807" y="2081"/>
                </a:lnTo>
                <a:lnTo>
                  <a:pt x="3809" y="2079"/>
                </a:lnTo>
                <a:lnTo>
                  <a:pt x="3811" y="2078"/>
                </a:lnTo>
                <a:lnTo>
                  <a:pt x="3814" y="2074"/>
                </a:lnTo>
                <a:lnTo>
                  <a:pt x="3816" y="2069"/>
                </a:lnTo>
                <a:lnTo>
                  <a:pt x="3818" y="2067"/>
                </a:lnTo>
                <a:lnTo>
                  <a:pt x="3821" y="2067"/>
                </a:lnTo>
                <a:lnTo>
                  <a:pt x="3821" y="2049"/>
                </a:lnTo>
                <a:lnTo>
                  <a:pt x="3823" y="2030"/>
                </a:lnTo>
                <a:lnTo>
                  <a:pt x="3826" y="2015"/>
                </a:lnTo>
                <a:lnTo>
                  <a:pt x="3831" y="1999"/>
                </a:lnTo>
                <a:lnTo>
                  <a:pt x="3840" y="1970"/>
                </a:lnTo>
                <a:lnTo>
                  <a:pt x="3845" y="1955"/>
                </a:lnTo>
                <a:lnTo>
                  <a:pt x="3848" y="1938"/>
                </a:lnTo>
                <a:lnTo>
                  <a:pt x="3854" y="1936"/>
                </a:lnTo>
                <a:lnTo>
                  <a:pt x="3859" y="1933"/>
                </a:lnTo>
                <a:lnTo>
                  <a:pt x="3866" y="1924"/>
                </a:lnTo>
                <a:lnTo>
                  <a:pt x="3872" y="1916"/>
                </a:lnTo>
                <a:lnTo>
                  <a:pt x="3878" y="1912"/>
                </a:lnTo>
                <a:lnTo>
                  <a:pt x="3883" y="1910"/>
                </a:lnTo>
                <a:lnTo>
                  <a:pt x="3884" y="1907"/>
                </a:lnTo>
                <a:lnTo>
                  <a:pt x="3888" y="1905"/>
                </a:lnTo>
                <a:lnTo>
                  <a:pt x="3896" y="1904"/>
                </a:lnTo>
                <a:lnTo>
                  <a:pt x="3896" y="1900"/>
                </a:lnTo>
                <a:lnTo>
                  <a:pt x="3898" y="1898"/>
                </a:lnTo>
                <a:lnTo>
                  <a:pt x="3903" y="1897"/>
                </a:lnTo>
                <a:lnTo>
                  <a:pt x="3908" y="1888"/>
                </a:lnTo>
                <a:lnTo>
                  <a:pt x="3912" y="1885"/>
                </a:lnTo>
                <a:lnTo>
                  <a:pt x="3917" y="1883"/>
                </a:lnTo>
                <a:lnTo>
                  <a:pt x="3932" y="1885"/>
                </a:lnTo>
                <a:lnTo>
                  <a:pt x="3946" y="1887"/>
                </a:lnTo>
                <a:lnTo>
                  <a:pt x="3970" y="1895"/>
                </a:lnTo>
                <a:lnTo>
                  <a:pt x="3994" y="1904"/>
                </a:lnTo>
                <a:lnTo>
                  <a:pt x="4005" y="1907"/>
                </a:lnTo>
                <a:lnTo>
                  <a:pt x="4019" y="1910"/>
                </a:lnTo>
                <a:lnTo>
                  <a:pt x="4023" y="1909"/>
                </a:lnTo>
                <a:lnTo>
                  <a:pt x="4026" y="1907"/>
                </a:lnTo>
                <a:lnTo>
                  <a:pt x="4028" y="1905"/>
                </a:lnTo>
                <a:lnTo>
                  <a:pt x="4033" y="1904"/>
                </a:lnTo>
                <a:lnTo>
                  <a:pt x="4034" y="1904"/>
                </a:lnTo>
                <a:lnTo>
                  <a:pt x="4036" y="1902"/>
                </a:lnTo>
                <a:lnTo>
                  <a:pt x="4038" y="1897"/>
                </a:lnTo>
                <a:lnTo>
                  <a:pt x="4040" y="1883"/>
                </a:lnTo>
                <a:lnTo>
                  <a:pt x="4043" y="1881"/>
                </a:lnTo>
                <a:lnTo>
                  <a:pt x="4045" y="1878"/>
                </a:lnTo>
                <a:lnTo>
                  <a:pt x="4046" y="1870"/>
                </a:lnTo>
                <a:lnTo>
                  <a:pt x="4052" y="1870"/>
                </a:lnTo>
                <a:lnTo>
                  <a:pt x="4055" y="1868"/>
                </a:lnTo>
                <a:lnTo>
                  <a:pt x="4057" y="1864"/>
                </a:lnTo>
                <a:lnTo>
                  <a:pt x="4058" y="1861"/>
                </a:lnTo>
                <a:lnTo>
                  <a:pt x="4060" y="1852"/>
                </a:lnTo>
                <a:lnTo>
                  <a:pt x="4063" y="1851"/>
                </a:lnTo>
                <a:lnTo>
                  <a:pt x="4067" y="1849"/>
                </a:lnTo>
                <a:lnTo>
                  <a:pt x="4067" y="1837"/>
                </a:lnTo>
                <a:lnTo>
                  <a:pt x="4067" y="1825"/>
                </a:lnTo>
                <a:lnTo>
                  <a:pt x="4069" y="1815"/>
                </a:lnTo>
                <a:lnTo>
                  <a:pt x="4074" y="1808"/>
                </a:lnTo>
                <a:lnTo>
                  <a:pt x="4065" y="1772"/>
                </a:lnTo>
                <a:lnTo>
                  <a:pt x="4062" y="1754"/>
                </a:lnTo>
                <a:lnTo>
                  <a:pt x="4060" y="1733"/>
                </a:lnTo>
                <a:lnTo>
                  <a:pt x="4060" y="1728"/>
                </a:lnTo>
                <a:lnTo>
                  <a:pt x="4058" y="1725"/>
                </a:lnTo>
                <a:lnTo>
                  <a:pt x="4057" y="1721"/>
                </a:lnTo>
                <a:lnTo>
                  <a:pt x="4053" y="1719"/>
                </a:lnTo>
                <a:lnTo>
                  <a:pt x="4057" y="1714"/>
                </a:lnTo>
                <a:lnTo>
                  <a:pt x="4058" y="1709"/>
                </a:lnTo>
                <a:lnTo>
                  <a:pt x="4060" y="1696"/>
                </a:lnTo>
                <a:lnTo>
                  <a:pt x="4060" y="1665"/>
                </a:lnTo>
                <a:lnTo>
                  <a:pt x="4067" y="1665"/>
                </a:lnTo>
                <a:lnTo>
                  <a:pt x="4069" y="1670"/>
                </a:lnTo>
                <a:lnTo>
                  <a:pt x="4070" y="1670"/>
                </a:lnTo>
                <a:lnTo>
                  <a:pt x="4072" y="1668"/>
                </a:lnTo>
                <a:lnTo>
                  <a:pt x="4074" y="1663"/>
                </a:lnTo>
                <a:lnTo>
                  <a:pt x="4074" y="1658"/>
                </a:lnTo>
                <a:lnTo>
                  <a:pt x="4080" y="1658"/>
                </a:lnTo>
                <a:lnTo>
                  <a:pt x="4084" y="1661"/>
                </a:lnTo>
                <a:lnTo>
                  <a:pt x="4089" y="1663"/>
                </a:lnTo>
                <a:lnTo>
                  <a:pt x="4094" y="1665"/>
                </a:lnTo>
                <a:lnTo>
                  <a:pt x="4098" y="1663"/>
                </a:lnTo>
                <a:lnTo>
                  <a:pt x="4101" y="1661"/>
                </a:lnTo>
                <a:lnTo>
                  <a:pt x="4103" y="1660"/>
                </a:lnTo>
                <a:lnTo>
                  <a:pt x="4108" y="1658"/>
                </a:lnTo>
                <a:lnTo>
                  <a:pt x="4118" y="1658"/>
                </a:lnTo>
                <a:lnTo>
                  <a:pt x="4128" y="1658"/>
                </a:lnTo>
                <a:lnTo>
                  <a:pt x="4132" y="1656"/>
                </a:lnTo>
                <a:lnTo>
                  <a:pt x="4133" y="1655"/>
                </a:lnTo>
                <a:lnTo>
                  <a:pt x="4133" y="1653"/>
                </a:lnTo>
                <a:lnTo>
                  <a:pt x="4135" y="1651"/>
                </a:lnTo>
                <a:lnTo>
                  <a:pt x="4144" y="1648"/>
                </a:lnTo>
                <a:lnTo>
                  <a:pt x="4154" y="1648"/>
                </a:lnTo>
                <a:lnTo>
                  <a:pt x="4162" y="1648"/>
                </a:lnTo>
                <a:lnTo>
                  <a:pt x="4171" y="1651"/>
                </a:lnTo>
                <a:lnTo>
                  <a:pt x="4186" y="1655"/>
                </a:lnTo>
                <a:lnTo>
                  <a:pt x="4196" y="1658"/>
                </a:lnTo>
                <a:lnTo>
                  <a:pt x="4213" y="1658"/>
                </a:lnTo>
                <a:lnTo>
                  <a:pt x="4231" y="1658"/>
                </a:lnTo>
                <a:lnTo>
                  <a:pt x="4234" y="1663"/>
                </a:lnTo>
                <a:lnTo>
                  <a:pt x="4237" y="1667"/>
                </a:lnTo>
                <a:lnTo>
                  <a:pt x="4249" y="1670"/>
                </a:lnTo>
                <a:lnTo>
                  <a:pt x="4254" y="1673"/>
                </a:lnTo>
                <a:lnTo>
                  <a:pt x="4260" y="1675"/>
                </a:lnTo>
                <a:lnTo>
                  <a:pt x="4263" y="1680"/>
                </a:lnTo>
                <a:lnTo>
                  <a:pt x="4265" y="1685"/>
                </a:lnTo>
                <a:lnTo>
                  <a:pt x="4287" y="1687"/>
                </a:lnTo>
                <a:lnTo>
                  <a:pt x="4307" y="1690"/>
                </a:lnTo>
                <a:lnTo>
                  <a:pt x="4328" y="1694"/>
                </a:lnTo>
                <a:lnTo>
                  <a:pt x="4340" y="1694"/>
                </a:lnTo>
                <a:lnTo>
                  <a:pt x="4353" y="1692"/>
                </a:lnTo>
                <a:lnTo>
                  <a:pt x="4353" y="1689"/>
                </a:lnTo>
                <a:lnTo>
                  <a:pt x="4357" y="1685"/>
                </a:lnTo>
                <a:lnTo>
                  <a:pt x="4362" y="1680"/>
                </a:lnTo>
                <a:lnTo>
                  <a:pt x="4365" y="1679"/>
                </a:lnTo>
                <a:lnTo>
                  <a:pt x="4367" y="1675"/>
                </a:lnTo>
                <a:lnTo>
                  <a:pt x="4367" y="1672"/>
                </a:lnTo>
                <a:lnTo>
                  <a:pt x="4367" y="1665"/>
                </a:lnTo>
                <a:lnTo>
                  <a:pt x="4374" y="1661"/>
                </a:lnTo>
                <a:lnTo>
                  <a:pt x="4379" y="1656"/>
                </a:lnTo>
                <a:lnTo>
                  <a:pt x="4381" y="1648"/>
                </a:lnTo>
                <a:lnTo>
                  <a:pt x="4381" y="1638"/>
                </a:lnTo>
                <a:lnTo>
                  <a:pt x="4381" y="1634"/>
                </a:lnTo>
                <a:lnTo>
                  <a:pt x="4379" y="1631"/>
                </a:lnTo>
                <a:lnTo>
                  <a:pt x="4376" y="1629"/>
                </a:lnTo>
                <a:lnTo>
                  <a:pt x="4374" y="1627"/>
                </a:lnTo>
                <a:lnTo>
                  <a:pt x="4365" y="1627"/>
                </a:lnTo>
                <a:lnTo>
                  <a:pt x="4362" y="1626"/>
                </a:lnTo>
                <a:lnTo>
                  <a:pt x="4360" y="1624"/>
                </a:lnTo>
                <a:lnTo>
                  <a:pt x="4360" y="1621"/>
                </a:lnTo>
                <a:lnTo>
                  <a:pt x="4360" y="1617"/>
                </a:lnTo>
                <a:lnTo>
                  <a:pt x="4357" y="1610"/>
                </a:lnTo>
                <a:lnTo>
                  <a:pt x="4353" y="1604"/>
                </a:lnTo>
                <a:lnTo>
                  <a:pt x="4360" y="1590"/>
                </a:lnTo>
                <a:lnTo>
                  <a:pt x="4367" y="1576"/>
                </a:lnTo>
                <a:lnTo>
                  <a:pt x="4370" y="1576"/>
                </a:lnTo>
                <a:lnTo>
                  <a:pt x="4374" y="1576"/>
                </a:lnTo>
                <a:lnTo>
                  <a:pt x="4374" y="1575"/>
                </a:lnTo>
                <a:lnTo>
                  <a:pt x="4374" y="1569"/>
                </a:lnTo>
                <a:lnTo>
                  <a:pt x="4374" y="1563"/>
                </a:lnTo>
                <a:lnTo>
                  <a:pt x="4377" y="1563"/>
                </a:lnTo>
                <a:lnTo>
                  <a:pt x="4381" y="1563"/>
                </a:lnTo>
                <a:lnTo>
                  <a:pt x="4381" y="1561"/>
                </a:lnTo>
                <a:lnTo>
                  <a:pt x="4381" y="1556"/>
                </a:lnTo>
                <a:lnTo>
                  <a:pt x="4381" y="1549"/>
                </a:lnTo>
                <a:lnTo>
                  <a:pt x="4394" y="1520"/>
                </a:lnTo>
                <a:lnTo>
                  <a:pt x="4400" y="1504"/>
                </a:lnTo>
                <a:lnTo>
                  <a:pt x="4401" y="1496"/>
                </a:lnTo>
                <a:lnTo>
                  <a:pt x="4401" y="1487"/>
                </a:lnTo>
                <a:lnTo>
                  <a:pt x="4400" y="1481"/>
                </a:lnTo>
                <a:lnTo>
                  <a:pt x="4396" y="1475"/>
                </a:lnTo>
                <a:lnTo>
                  <a:pt x="4394" y="1469"/>
                </a:lnTo>
                <a:lnTo>
                  <a:pt x="4394" y="1460"/>
                </a:lnTo>
                <a:lnTo>
                  <a:pt x="4388" y="1455"/>
                </a:lnTo>
                <a:lnTo>
                  <a:pt x="4384" y="1450"/>
                </a:lnTo>
                <a:lnTo>
                  <a:pt x="4382" y="1441"/>
                </a:lnTo>
                <a:lnTo>
                  <a:pt x="4381" y="1433"/>
                </a:lnTo>
                <a:lnTo>
                  <a:pt x="4374" y="1428"/>
                </a:lnTo>
                <a:lnTo>
                  <a:pt x="4370" y="1423"/>
                </a:lnTo>
                <a:lnTo>
                  <a:pt x="4369" y="1414"/>
                </a:lnTo>
                <a:lnTo>
                  <a:pt x="4367" y="1405"/>
                </a:lnTo>
                <a:lnTo>
                  <a:pt x="4379" y="1407"/>
                </a:lnTo>
                <a:lnTo>
                  <a:pt x="4389" y="1405"/>
                </a:lnTo>
                <a:lnTo>
                  <a:pt x="4398" y="1404"/>
                </a:lnTo>
                <a:lnTo>
                  <a:pt x="4406" y="1399"/>
                </a:lnTo>
                <a:lnTo>
                  <a:pt x="4413" y="1395"/>
                </a:lnTo>
                <a:lnTo>
                  <a:pt x="4420" y="1394"/>
                </a:lnTo>
                <a:lnTo>
                  <a:pt x="4427" y="1394"/>
                </a:lnTo>
                <a:lnTo>
                  <a:pt x="4435" y="1399"/>
                </a:lnTo>
                <a:lnTo>
                  <a:pt x="4444" y="1399"/>
                </a:lnTo>
                <a:lnTo>
                  <a:pt x="4451" y="1397"/>
                </a:lnTo>
                <a:lnTo>
                  <a:pt x="4456" y="1394"/>
                </a:lnTo>
                <a:lnTo>
                  <a:pt x="4463" y="1392"/>
                </a:lnTo>
                <a:lnTo>
                  <a:pt x="4469" y="1394"/>
                </a:lnTo>
                <a:lnTo>
                  <a:pt x="4476" y="1395"/>
                </a:lnTo>
                <a:lnTo>
                  <a:pt x="4481" y="1399"/>
                </a:lnTo>
                <a:lnTo>
                  <a:pt x="4490" y="1399"/>
                </a:lnTo>
                <a:lnTo>
                  <a:pt x="4495" y="1397"/>
                </a:lnTo>
                <a:lnTo>
                  <a:pt x="4500" y="1394"/>
                </a:lnTo>
                <a:lnTo>
                  <a:pt x="4502" y="1388"/>
                </a:lnTo>
                <a:lnTo>
                  <a:pt x="4505" y="1383"/>
                </a:lnTo>
                <a:lnTo>
                  <a:pt x="4509" y="1371"/>
                </a:lnTo>
                <a:lnTo>
                  <a:pt x="4512" y="1368"/>
                </a:lnTo>
                <a:lnTo>
                  <a:pt x="4517" y="1365"/>
                </a:lnTo>
                <a:lnTo>
                  <a:pt x="4512" y="1348"/>
                </a:lnTo>
                <a:lnTo>
                  <a:pt x="4507" y="1330"/>
                </a:lnTo>
                <a:lnTo>
                  <a:pt x="4500" y="1313"/>
                </a:lnTo>
                <a:lnTo>
                  <a:pt x="4497" y="1296"/>
                </a:lnTo>
                <a:lnTo>
                  <a:pt x="4502" y="1293"/>
                </a:lnTo>
                <a:lnTo>
                  <a:pt x="4507" y="1290"/>
                </a:lnTo>
                <a:lnTo>
                  <a:pt x="4510" y="1284"/>
                </a:lnTo>
                <a:lnTo>
                  <a:pt x="4514" y="1283"/>
                </a:lnTo>
                <a:lnTo>
                  <a:pt x="4517" y="1283"/>
                </a:lnTo>
                <a:lnTo>
                  <a:pt x="4524" y="1283"/>
                </a:lnTo>
                <a:lnTo>
                  <a:pt x="4531" y="1283"/>
                </a:lnTo>
                <a:lnTo>
                  <a:pt x="4531" y="1276"/>
                </a:lnTo>
                <a:lnTo>
                  <a:pt x="4538" y="1276"/>
                </a:lnTo>
                <a:lnTo>
                  <a:pt x="4545" y="1276"/>
                </a:lnTo>
                <a:lnTo>
                  <a:pt x="4551" y="1276"/>
                </a:lnTo>
                <a:lnTo>
                  <a:pt x="4558" y="1276"/>
                </a:lnTo>
                <a:lnTo>
                  <a:pt x="4574" y="1281"/>
                </a:lnTo>
                <a:lnTo>
                  <a:pt x="4585" y="1288"/>
                </a:lnTo>
                <a:lnTo>
                  <a:pt x="4597" y="1296"/>
                </a:lnTo>
                <a:lnTo>
                  <a:pt x="4606" y="1307"/>
                </a:lnTo>
                <a:lnTo>
                  <a:pt x="4625" y="1327"/>
                </a:lnTo>
                <a:lnTo>
                  <a:pt x="4635" y="1336"/>
                </a:lnTo>
                <a:lnTo>
                  <a:pt x="4647" y="1344"/>
                </a:lnTo>
                <a:lnTo>
                  <a:pt x="4647" y="1351"/>
                </a:lnTo>
                <a:lnTo>
                  <a:pt x="4649" y="1356"/>
                </a:lnTo>
                <a:lnTo>
                  <a:pt x="4654" y="1365"/>
                </a:lnTo>
                <a:lnTo>
                  <a:pt x="4655" y="1365"/>
                </a:lnTo>
                <a:lnTo>
                  <a:pt x="4657" y="1365"/>
                </a:lnTo>
                <a:lnTo>
                  <a:pt x="4657" y="1366"/>
                </a:lnTo>
                <a:lnTo>
                  <a:pt x="4659" y="1368"/>
                </a:lnTo>
                <a:lnTo>
                  <a:pt x="4666" y="1375"/>
                </a:lnTo>
                <a:lnTo>
                  <a:pt x="4672" y="1383"/>
                </a:lnTo>
                <a:lnTo>
                  <a:pt x="4681" y="1399"/>
                </a:lnTo>
                <a:lnTo>
                  <a:pt x="4683" y="1400"/>
                </a:lnTo>
                <a:lnTo>
                  <a:pt x="4684" y="1404"/>
                </a:lnTo>
                <a:lnTo>
                  <a:pt x="4686" y="1405"/>
                </a:lnTo>
                <a:lnTo>
                  <a:pt x="4693" y="1409"/>
                </a:lnTo>
                <a:lnTo>
                  <a:pt x="4696" y="1412"/>
                </a:lnTo>
                <a:lnTo>
                  <a:pt x="4696" y="1417"/>
                </a:lnTo>
                <a:lnTo>
                  <a:pt x="4695" y="1423"/>
                </a:lnTo>
                <a:lnTo>
                  <a:pt x="4693" y="1433"/>
                </a:lnTo>
                <a:lnTo>
                  <a:pt x="4693" y="1438"/>
                </a:lnTo>
                <a:lnTo>
                  <a:pt x="4696" y="1441"/>
                </a:lnTo>
                <a:lnTo>
                  <a:pt x="4698" y="1443"/>
                </a:lnTo>
                <a:lnTo>
                  <a:pt x="4701" y="1446"/>
                </a:lnTo>
                <a:lnTo>
                  <a:pt x="4701" y="1450"/>
                </a:lnTo>
                <a:lnTo>
                  <a:pt x="4706" y="1453"/>
                </a:lnTo>
                <a:lnTo>
                  <a:pt x="4708" y="1457"/>
                </a:lnTo>
                <a:lnTo>
                  <a:pt x="4710" y="1465"/>
                </a:lnTo>
                <a:lnTo>
                  <a:pt x="4710" y="1474"/>
                </a:lnTo>
                <a:lnTo>
                  <a:pt x="4712" y="1477"/>
                </a:lnTo>
                <a:lnTo>
                  <a:pt x="4715" y="1481"/>
                </a:lnTo>
                <a:lnTo>
                  <a:pt x="4715" y="1484"/>
                </a:lnTo>
                <a:lnTo>
                  <a:pt x="4717" y="1484"/>
                </a:lnTo>
                <a:lnTo>
                  <a:pt x="4717" y="1486"/>
                </a:lnTo>
                <a:lnTo>
                  <a:pt x="4718" y="1487"/>
                </a:lnTo>
                <a:lnTo>
                  <a:pt x="4718" y="1489"/>
                </a:lnTo>
                <a:lnTo>
                  <a:pt x="4720" y="1489"/>
                </a:lnTo>
                <a:lnTo>
                  <a:pt x="4722" y="1491"/>
                </a:lnTo>
                <a:lnTo>
                  <a:pt x="4724" y="1493"/>
                </a:lnTo>
                <a:lnTo>
                  <a:pt x="4724" y="1494"/>
                </a:lnTo>
                <a:lnTo>
                  <a:pt x="4725" y="1494"/>
                </a:lnTo>
                <a:lnTo>
                  <a:pt x="4725" y="1496"/>
                </a:lnTo>
                <a:lnTo>
                  <a:pt x="4727" y="1498"/>
                </a:lnTo>
                <a:lnTo>
                  <a:pt x="4729" y="1501"/>
                </a:lnTo>
                <a:lnTo>
                  <a:pt x="4749" y="1501"/>
                </a:lnTo>
                <a:lnTo>
                  <a:pt x="4768" y="1504"/>
                </a:lnTo>
                <a:lnTo>
                  <a:pt x="4802" y="1513"/>
                </a:lnTo>
                <a:lnTo>
                  <a:pt x="4819" y="1516"/>
                </a:lnTo>
                <a:lnTo>
                  <a:pt x="4838" y="1520"/>
                </a:lnTo>
                <a:lnTo>
                  <a:pt x="4857" y="1522"/>
                </a:lnTo>
                <a:lnTo>
                  <a:pt x="4879" y="1522"/>
                </a:lnTo>
                <a:lnTo>
                  <a:pt x="4882" y="1518"/>
                </a:lnTo>
                <a:lnTo>
                  <a:pt x="4887" y="1516"/>
                </a:lnTo>
                <a:lnTo>
                  <a:pt x="4899" y="1515"/>
                </a:lnTo>
                <a:lnTo>
                  <a:pt x="4911" y="1513"/>
                </a:lnTo>
                <a:lnTo>
                  <a:pt x="4916" y="1511"/>
                </a:lnTo>
                <a:lnTo>
                  <a:pt x="4920" y="1508"/>
                </a:lnTo>
                <a:lnTo>
                  <a:pt x="4923" y="1504"/>
                </a:lnTo>
                <a:lnTo>
                  <a:pt x="4928" y="1503"/>
                </a:lnTo>
                <a:lnTo>
                  <a:pt x="4940" y="1501"/>
                </a:lnTo>
                <a:lnTo>
                  <a:pt x="4952" y="1499"/>
                </a:lnTo>
                <a:lnTo>
                  <a:pt x="4957" y="1498"/>
                </a:lnTo>
                <a:lnTo>
                  <a:pt x="4961" y="1494"/>
                </a:lnTo>
                <a:lnTo>
                  <a:pt x="4966" y="1487"/>
                </a:lnTo>
                <a:lnTo>
                  <a:pt x="4968" y="1477"/>
                </a:lnTo>
                <a:lnTo>
                  <a:pt x="4968" y="1465"/>
                </a:lnTo>
                <a:lnTo>
                  <a:pt x="4968" y="1453"/>
                </a:lnTo>
                <a:lnTo>
                  <a:pt x="4981" y="1446"/>
                </a:lnTo>
                <a:lnTo>
                  <a:pt x="4995" y="1440"/>
                </a:lnTo>
                <a:lnTo>
                  <a:pt x="5009" y="1443"/>
                </a:lnTo>
                <a:lnTo>
                  <a:pt x="5019" y="1443"/>
                </a:lnTo>
                <a:lnTo>
                  <a:pt x="5031" y="1443"/>
                </a:lnTo>
                <a:lnTo>
                  <a:pt x="5043" y="1446"/>
                </a:lnTo>
                <a:lnTo>
                  <a:pt x="5043" y="1450"/>
                </a:lnTo>
                <a:lnTo>
                  <a:pt x="5043" y="1453"/>
                </a:lnTo>
                <a:lnTo>
                  <a:pt x="5049" y="1457"/>
                </a:lnTo>
                <a:lnTo>
                  <a:pt x="5056" y="1460"/>
                </a:lnTo>
                <a:lnTo>
                  <a:pt x="5060" y="1460"/>
                </a:lnTo>
                <a:lnTo>
                  <a:pt x="5063" y="1460"/>
                </a:lnTo>
                <a:lnTo>
                  <a:pt x="5067" y="1460"/>
                </a:lnTo>
                <a:lnTo>
                  <a:pt x="5070" y="1460"/>
                </a:lnTo>
                <a:lnTo>
                  <a:pt x="5070" y="1463"/>
                </a:lnTo>
                <a:lnTo>
                  <a:pt x="5070" y="1467"/>
                </a:lnTo>
                <a:lnTo>
                  <a:pt x="5072" y="1467"/>
                </a:lnTo>
                <a:lnTo>
                  <a:pt x="5077" y="1467"/>
                </a:lnTo>
                <a:lnTo>
                  <a:pt x="5080" y="1467"/>
                </a:lnTo>
                <a:lnTo>
                  <a:pt x="5084" y="1467"/>
                </a:lnTo>
                <a:lnTo>
                  <a:pt x="5087" y="1472"/>
                </a:lnTo>
                <a:lnTo>
                  <a:pt x="5090" y="1477"/>
                </a:lnTo>
                <a:lnTo>
                  <a:pt x="5101" y="1484"/>
                </a:lnTo>
                <a:lnTo>
                  <a:pt x="5107" y="1486"/>
                </a:lnTo>
                <a:lnTo>
                  <a:pt x="5111" y="1491"/>
                </a:lnTo>
                <a:lnTo>
                  <a:pt x="5116" y="1494"/>
                </a:lnTo>
                <a:lnTo>
                  <a:pt x="5118" y="1501"/>
                </a:lnTo>
                <a:lnTo>
                  <a:pt x="5124" y="1499"/>
                </a:lnTo>
                <a:lnTo>
                  <a:pt x="5130" y="1501"/>
                </a:lnTo>
                <a:lnTo>
                  <a:pt x="5138" y="1504"/>
                </a:lnTo>
                <a:lnTo>
                  <a:pt x="5147" y="1508"/>
                </a:lnTo>
                <a:lnTo>
                  <a:pt x="5152" y="1510"/>
                </a:lnTo>
                <a:lnTo>
                  <a:pt x="5159" y="1508"/>
                </a:lnTo>
                <a:lnTo>
                  <a:pt x="5179" y="1494"/>
                </a:lnTo>
                <a:lnTo>
                  <a:pt x="5200" y="1481"/>
                </a:lnTo>
                <a:lnTo>
                  <a:pt x="5200" y="1399"/>
                </a:lnTo>
                <a:lnTo>
                  <a:pt x="5205" y="1388"/>
                </a:lnTo>
                <a:lnTo>
                  <a:pt x="5211" y="1380"/>
                </a:lnTo>
                <a:lnTo>
                  <a:pt x="5218" y="1371"/>
                </a:lnTo>
                <a:lnTo>
                  <a:pt x="5220" y="1365"/>
                </a:lnTo>
                <a:lnTo>
                  <a:pt x="5220" y="1358"/>
                </a:lnTo>
                <a:lnTo>
                  <a:pt x="5230" y="1351"/>
                </a:lnTo>
                <a:lnTo>
                  <a:pt x="5239" y="1342"/>
                </a:lnTo>
                <a:lnTo>
                  <a:pt x="5244" y="1330"/>
                </a:lnTo>
                <a:lnTo>
                  <a:pt x="5247" y="1317"/>
                </a:lnTo>
                <a:lnTo>
                  <a:pt x="5251" y="1315"/>
                </a:lnTo>
                <a:lnTo>
                  <a:pt x="5254" y="1313"/>
                </a:lnTo>
                <a:lnTo>
                  <a:pt x="5261" y="1310"/>
                </a:lnTo>
                <a:lnTo>
                  <a:pt x="5264" y="1308"/>
                </a:lnTo>
                <a:lnTo>
                  <a:pt x="5268" y="1307"/>
                </a:lnTo>
                <a:lnTo>
                  <a:pt x="5268" y="1301"/>
                </a:lnTo>
                <a:lnTo>
                  <a:pt x="5268" y="1296"/>
                </a:lnTo>
                <a:lnTo>
                  <a:pt x="5268" y="1288"/>
                </a:lnTo>
                <a:lnTo>
                  <a:pt x="5268" y="1279"/>
                </a:lnTo>
                <a:lnTo>
                  <a:pt x="5266" y="1264"/>
                </a:lnTo>
                <a:lnTo>
                  <a:pt x="5259" y="1254"/>
                </a:lnTo>
                <a:lnTo>
                  <a:pt x="5254" y="1242"/>
                </a:lnTo>
                <a:lnTo>
                  <a:pt x="5256" y="1237"/>
                </a:lnTo>
                <a:lnTo>
                  <a:pt x="5256" y="1230"/>
                </a:lnTo>
                <a:lnTo>
                  <a:pt x="5252" y="1218"/>
                </a:lnTo>
                <a:lnTo>
                  <a:pt x="5249" y="1206"/>
                </a:lnTo>
                <a:lnTo>
                  <a:pt x="5247" y="1194"/>
                </a:lnTo>
                <a:lnTo>
                  <a:pt x="5247" y="1175"/>
                </a:lnTo>
                <a:lnTo>
                  <a:pt x="5247" y="1155"/>
                </a:lnTo>
                <a:lnTo>
                  <a:pt x="5249" y="1136"/>
                </a:lnTo>
                <a:lnTo>
                  <a:pt x="5247" y="1119"/>
                </a:lnTo>
                <a:lnTo>
                  <a:pt x="5246" y="1114"/>
                </a:lnTo>
                <a:lnTo>
                  <a:pt x="5242" y="1111"/>
                </a:lnTo>
                <a:lnTo>
                  <a:pt x="5240" y="1105"/>
                </a:lnTo>
                <a:lnTo>
                  <a:pt x="5240" y="1099"/>
                </a:lnTo>
                <a:lnTo>
                  <a:pt x="5244" y="1087"/>
                </a:lnTo>
                <a:lnTo>
                  <a:pt x="5246" y="1075"/>
                </a:lnTo>
                <a:lnTo>
                  <a:pt x="5247" y="1049"/>
                </a:lnTo>
                <a:lnTo>
                  <a:pt x="5247" y="1024"/>
                </a:lnTo>
                <a:lnTo>
                  <a:pt x="5247" y="996"/>
                </a:lnTo>
                <a:lnTo>
                  <a:pt x="5251" y="989"/>
                </a:lnTo>
                <a:lnTo>
                  <a:pt x="5254" y="983"/>
                </a:lnTo>
                <a:lnTo>
                  <a:pt x="5254" y="972"/>
                </a:lnTo>
                <a:lnTo>
                  <a:pt x="5254" y="962"/>
                </a:lnTo>
                <a:lnTo>
                  <a:pt x="5257" y="960"/>
                </a:lnTo>
                <a:lnTo>
                  <a:pt x="5261" y="959"/>
                </a:lnTo>
                <a:lnTo>
                  <a:pt x="5261" y="957"/>
                </a:lnTo>
                <a:lnTo>
                  <a:pt x="5263" y="955"/>
                </a:lnTo>
                <a:lnTo>
                  <a:pt x="5263" y="953"/>
                </a:lnTo>
                <a:lnTo>
                  <a:pt x="5264" y="950"/>
                </a:lnTo>
                <a:lnTo>
                  <a:pt x="5264" y="947"/>
                </a:lnTo>
                <a:lnTo>
                  <a:pt x="5266" y="945"/>
                </a:lnTo>
                <a:lnTo>
                  <a:pt x="5264" y="936"/>
                </a:lnTo>
                <a:lnTo>
                  <a:pt x="5268" y="930"/>
                </a:lnTo>
                <a:lnTo>
                  <a:pt x="5278" y="914"/>
                </a:lnTo>
                <a:lnTo>
                  <a:pt x="5280" y="911"/>
                </a:lnTo>
                <a:lnTo>
                  <a:pt x="5281" y="909"/>
                </a:lnTo>
                <a:lnTo>
                  <a:pt x="5281" y="907"/>
                </a:lnTo>
                <a:lnTo>
                  <a:pt x="5285" y="906"/>
                </a:lnTo>
                <a:lnTo>
                  <a:pt x="5285" y="904"/>
                </a:lnTo>
                <a:lnTo>
                  <a:pt x="5286" y="902"/>
                </a:lnTo>
                <a:lnTo>
                  <a:pt x="5288" y="902"/>
                </a:lnTo>
                <a:lnTo>
                  <a:pt x="5290" y="899"/>
                </a:lnTo>
                <a:lnTo>
                  <a:pt x="5292" y="895"/>
                </a:lnTo>
                <a:lnTo>
                  <a:pt x="5292" y="894"/>
                </a:lnTo>
                <a:lnTo>
                  <a:pt x="5293" y="892"/>
                </a:lnTo>
                <a:lnTo>
                  <a:pt x="5293" y="890"/>
                </a:lnTo>
                <a:lnTo>
                  <a:pt x="5293" y="889"/>
                </a:lnTo>
                <a:lnTo>
                  <a:pt x="5295" y="887"/>
                </a:lnTo>
                <a:lnTo>
                  <a:pt x="5295" y="883"/>
                </a:lnTo>
                <a:lnTo>
                  <a:pt x="5295" y="882"/>
                </a:lnTo>
                <a:lnTo>
                  <a:pt x="5297" y="878"/>
                </a:lnTo>
                <a:lnTo>
                  <a:pt x="5298" y="875"/>
                </a:lnTo>
                <a:lnTo>
                  <a:pt x="5298" y="873"/>
                </a:lnTo>
                <a:lnTo>
                  <a:pt x="5298" y="870"/>
                </a:lnTo>
                <a:lnTo>
                  <a:pt x="5300" y="870"/>
                </a:lnTo>
                <a:lnTo>
                  <a:pt x="5300" y="866"/>
                </a:lnTo>
                <a:lnTo>
                  <a:pt x="5302" y="865"/>
                </a:lnTo>
                <a:lnTo>
                  <a:pt x="5302" y="863"/>
                </a:lnTo>
                <a:lnTo>
                  <a:pt x="5304" y="861"/>
                </a:lnTo>
                <a:lnTo>
                  <a:pt x="5305" y="860"/>
                </a:lnTo>
                <a:lnTo>
                  <a:pt x="5307" y="858"/>
                </a:lnTo>
                <a:lnTo>
                  <a:pt x="5309" y="856"/>
                </a:lnTo>
                <a:lnTo>
                  <a:pt x="5310" y="854"/>
                </a:lnTo>
                <a:lnTo>
                  <a:pt x="5312" y="854"/>
                </a:lnTo>
                <a:lnTo>
                  <a:pt x="5315" y="853"/>
                </a:lnTo>
                <a:lnTo>
                  <a:pt x="5322" y="853"/>
                </a:lnTo>
                <a:lnTo>
                  <a:pt x="5329" y="853"/>
                </a:lnTo>
                <a:lnTo>
                  <a:pt x="5339" y="849"/>
                </a:lnTo>
                <a:lnTo>
                  <a:pt x="5346" y="844"/>
                </a:lnTo>
                <a:lnTo>
                  <a:pt x="5356" y="839"/>
                </a:lnTo>
                <a:lnTo>
                  <a:pt x="5356" y="844"/>
                </a:lnTo>
                <a:lnTo>
                  <a:pt x="5360" y="846"/>
                </a:lnTo>
                <a:lnTo>
                  <a:pt x="5363" y="848"/>
                </a:lnTo>
                <a:lnTo>
                  <a:pt x="5368" y="846"/>
                </a:lnTo>
                <a:lnTo>
                  <a:pt x="5380" y="846"/>
                </a:lnTo>
                <a:lnTo>
                  <a:pt x="5385" y="846"/>
                </a:lnTo>
                <a:lnTo>
                  <a:pt x="5391" y="846"/>
                </a:lnTo>
                <a:lnTo>
                  <a:pt x="5392" y="843"/>
                </a:lnTo>
                <a:lnTo>
                  <a:pt x="5396" y="841"/>
                </a:lnTo>
                <a:lnTo>
                  <a:pt x="5399" y="839"/>
                </a:lnTo>
                <a:lnTo>
                  <a:pt x="5404" y="839"/>
                </a:lnTo>
                <a:lnTo>
                  <a:pt x="5409" y="831"/>
                </a:lnTo>
                <a:lnTo>
                  <a:pt x="5414" y="824"/>
                </a:lnTo>
                <a:lnTo>
                  <a:pt x="5421" y="815"/>
                </a:lnTo>
                <a:lnTo>
                  <a:pt x="5425" y="805"/>
                </a:lnTo>
                <a:lnTo>
                  <a:pt x="5432" y="805"/>
                </a:lnTo>
                <a:lnTo>
                  <a:pt x="5437" y="803"/>
                </a:lnTo>
                <a:lnTo>
                  <a:pt x="5440" y="800"/>
                </a:lnTo>
                <a:lnTo>
                  <a:pt x="5443" y="797"/>
                </a:lnTo>
                <a:lnTo>
                  <a:pt x="5450" y="790"/>
                </a:lnTo>
                <a:lnTo>
                  <a:pt x="5454" y="786"/>
                </a:lnTo>
                <a:lnTo>
                  <a:pt x="5459" y="785"/>
                </a:lnTo>
                <a:lnTo>
                  <a:pt x="5464" y="776"/>
                </a:lnTo>
                <a:lnTo>
                  <a:pt x="5474" y="769"/>
                </a:lnTo>
                <a:lnTo>
                  <a:pt x="5486" y="766"/>
                </a:lnTo>
                <a:lnTo>
                  <a:pt x="5500" y="764"/>
                </a:lnTo>
                <a:lnTo>
                  <a:pt x="5505" y="766"/>
                </a:lnTo>
                <a:lnTo>
                  <a:pt x="5507" y="768"/>
                </a:lnTo>
                <a:lnTo>
                  <a:pt x="5507" y="771"/>
                </a:lnTo>
                <a:lnTo>
                  <a:pt x="5508" y="774"/>
                </a:lnTo>
                <a:lnTo>
                  <a:pt x="5512" y="776"/>
                </a:lnTo>
                <a:lnTo>
                  <a:pt x="5515" y="778"/>
                </a:lnTo>
                <a:lnTo>
                  <a:pt x="5520" y="778"/>
                </a:lnTo>
                <a:lnTo>
                  <a:pt x="5524" y="783"/>
                </a:lnTo>
                <a:lnTo>
                  <a:pt x="5527" y="788"/>
                </a:lnTo>
                <a:lnTo>
                  <a:pt x="5532" y="791"/>
                </a:lnTo>
                <a:lnTo>
                  <a:pt x="5541" y="791"/>
                </a:lnTo>
                <a:lnTo>
                  <a:pt x="5542" y="798"/>
                </a:lnTo>
                <a:lnTo>
                  <a:pt x="5546" y="803"/>
                </a:lnTo>
                <a:lnTo>
                  <a:pt x="5551" y="807"/>
                </a:lnTo>
                <a:lnTo>
                  <a:pt x="5558" y="808"/>
                </a:lnTo>
                <a:lnTo>
                  <a:pt x="5568" y="815"/>
                </a:lnTo>
                <a:lnTo>
                  <a:pt x="5571" y="820"/>
                </a:lnTo>
                <a:lnTo>
                  <a:pt x="5575" y="826"/>
                </a:lnTo>
                <a:lnTo>
                  <a:pt x="5577" y="831"/>
                </a:lnTo>
                <a:lnTo>
                  <a:pt x="5580" y="834"/>
                </a:lnTo>
                <a:lnTo>
                  <a:pt x="5589" y="839"/>
                </a:lnTo>
                <a:lnTo>
                  <a:pt x="5585" y="849"/>
                </a:lnTo>
                <a:lnTo>
                  <a:pt x="5585" y="854"/>
                </a:lnTo>
                <a:lnTo>
                  <a:pt x="5589" y="860"/>
                </a:lnTo>
                <a:lnTo>
                  <a:pt x="5607" y="860"/>
                </a:lnTo>
                <a:lnTo>
                  <a:pt x="5626" y="860"/>
                </a:lnTo>
                <a:lnTo>
                  <a:pt x="5643" y="861"/>
                </a:lnTo>
                <a:lnTo>
                  <a:pt x="5658" y="865"/>
                </a:lnTo>
                <a:lnTo>
                  <a:pt x="5689" y="872"/>
                </a:lnTo>
                <a:lnTo>
                  <a:pt x="5718" y="880"/>
                </a:lnTo>
                <a:lnTo>
                  <a:pt x="5718" y="887"/>
                </a:lnTo>
                <a:lnTo>
                  <a:pt x="5722" y="892"/>
                </a:lnTo>
                <a:lnTo>
                  <a:pt x="5727" y="901"/>
                </a:lnTo>
                <a:lnTo>
                  <a:pt x="5730" y="906"/>
                </a:lnTo>
                <a:lnTo>
                  <a:pt x="5733" y="911"/>
                </a:lnTo>
                <a:lnTo>
                  <a:pt x="5733" y="919"/>
                </a:lnTo>
                <a:lnTo>
                  <a:pt x="5732" y="928"/>
                </a:lnTo>
                <a:lnTo>
                  <a:pt x="5740" y="928"/>
                </a:lnTo>
                <a:lnTo>
                  <a:pt x="5745" y="931"/>
                </a:lnTo>
                <a:lnTo>
                  <a:pt x="5749" y="936"/>
                </a:lnTo>
                <a:lnTo>
                  <a:pt x="5752" y="942"/>
                </a:lnTo>
                <a:lnTo>
                  <a:pt x="5756" y="955"/>
                </a:lnTo>
                <a:lnTo>
                  <a:pt x="5759" y="969"/>
                </a:lnTo>
                <a:lnTo>
                  <a:pt x="5757" y="974"/>
                </a:lnTo>
                <a:lnTo>
                  <a:pt x="5756" y="976"/>
                </a:lnTo>
                <a:lnTo>
                  <a:pt x="5752" y="976"/>
                </a:lnTo>
                <a:lnTo>
                  <a:pt x="5750" y="984"/>
                </a:lnTo>
                <a:lnTo>
                  <a:pt x="5749" y="988"/>
                </a:lnTo>
                <a:lnTo>
                  <a:pt x="5745" y="989"/>
                </a:lnTo>
                <a:lnTo>
                  <a:pt x="5744" y="998"/>
                </a:lnTo>
                <a:lnTo>
                  <a:pt x="5742" y="1006"/>
                </a:lnTo>
                <a:lnTo>
                  <a:pt x="5737" y="1012"/>
                </a:lnTo>
                <a:lnTo>
                  <a:pt x="5732" y="1017"/>
                </a:lnTo>
                <a:lnTo>
                  <a:pt x="5730" y="1030"/>
                </a:lnTo>
                <a:lnTo>
                  <a:pt x="5728" y="1035"/>
                </a:lnTo>
                <a:lnTo>
                  <a:pt x="5727" y="1037"/>
                </a:lnTo>
                <a:lnTo>
                  <a:pt x="5725" y="1037"/>
                </a:lnTo>
                <a:lnTo>
                  <a:pt x="5725" y="1133"/>
                </a:lnTo>
                <a:lnTo>
                  <a:pt x="5728" y="1134"/>
                </a:lnTo>
                <a:lnTo>
                  <a:pt x="5732" y="1136"/>
                </a:lnTo>
                <a:lnTo>
                  <a:pt x="5733" y="1145"/>
                </a:lnTo>
                <a:lnTo>
                  <a:pt x="5735" y="1148"/>
                </a:lnTo>
                <a:lnTo>
                  <a:pt x="5737" y="1151"/>
                </a:lnTo>
                <a:lnTo>
                  <a:pt x="5740" y="1153"/>
                </a:lnTo>
                <a:lnTo>
                  <a:pt x="5745" y="1153"/>
                </a:lnTo>
                <a:lnTo>
                  <a:pt x="5749" y="1155"/>
                </a:lnTo>
                <a:lnTo>
                  <a:pt x="5752" y="1157"/>
                </a:lnTo>
                <a:lnTo>
                  <a:pt x="5757" y="1162"/>
                </a:lnTo>
                <a:lnTo>
                  <a:pt x="5759" y="1165"/>
                </a:lnTo>
                <a:lnTo>
                  <a:pt x="5762" y="1167"/>
                </a:lnTo>
                <a:lnTo>
                  <a:pt x="5766" y="1168"/>
                </a:lnTo>
                <a:lnTo>
                  <a:pt x="5773" y="1167"/>
                </a:lnTo>
                <a:lnTo>
                  <a:pt x="5779" y="1167"/>
                </a:lnTo>
                <a:lnTo>
                  <a:pt x="5786" y="1167"/>
                </a:lnTo>
                <a:lnTo>
                  <a:pt x="5797" y="1163"/>
                </a:lnTo>
                <a:lnTo>
                  <a:pt x="5803" y="1158"/>
                </a:lnTo>
                <a:lnTo>
                  <a:pt x="5814" y="1153"/>
                </a:lnTo>
                <a:lnTo>
                  <a:pt x="5814" y="1146"/>
                </a:lnTo>
                <a:lnTo>
                  <a:pt x="5814" y="1141"/>
                </a:lnTo>
                <a:lnTo>
                  <a:pt x="5810" y="1133"/>
                </a:lnTo>
                <a:lnTo>
                  <a:pt x="5807" y="1124"/>
                </a:lnTo>
                <a:lnTo>
                  <a:pt x="5805" y="1119"/>
                </a:lnTo>
                <a:lnTo>
                  <a:pt x="5807" y="1112"/>
                </a:lnTo>
                <a:lnTo>
                  <a:pt x="5810" y="1109"/>
                </a:lnTo>
                <a:lnTo>
                  <a:pt x="5812" y="1104"/>
                </a:lnTo>
                <a:lnTo>
                  <a:pt x="5814" y="1092"/>
                </a:lnTo>
                <a:lnTo>
                  <a:pt x="5814" y="1064"/>
                </a:lnTo>
                <a:lnTo>
                  <a:pt x="5817" y="1063"/>
                </a:lnTo>
                <a:lnTo>
                  <a:pt x="5819" y="1061"/>
                </a:lnTo>
                <a:lnTo>
                  <a:pt x="5817" y="1058"/>
                </a:lnTo>
                <a:lnTo>
                  <a:pt x="5815" y="1053"/>
                </a:lnTo>
                <a:lnTo>
                  <a:pt x="5814" y="1047"/>
                </a:lnTo>
                <a:lnTo>
                  <a:pt x="5814" y="1044"/>
                </a:lnTo>
                <a:lnTo>
                  <a:pt x="5817" y="1042"/>
                </a:lnTo>
                <a:lnTo>
                  <a:pt x="5819" y="1039"/>
                </a:lnTo>
                <a:lnTo>
                  <a:pt x="5820" y="1035"/>
                </a:lnTo>
                <a:lnTo>
                  <a:pt x="5820" y="1030"/>
                </a:lnTo>
                <a:lnTo>
                  <a:pt x="5831" y="1027"/>
                </a:lnTo>
                <a:lnTo>
                  <a:pt x="5837" y="1022"/>
                </a:lnTo>
                <a:lnTo>
                  <a:pt x="5846" y="1015"/>
                </a:lnTo>
                <a:lnTo>
                  <a:pt x="5855" y="1010"/>
                </a:lnTo>
                <a:lnTo>
                  <a:pt x="5858" y="1001"/>
                </a:lnTo>
                <a:lnTo>
                  <a:pt x="5863" y="994"/>
                </a:lnTo>
                <a:lnTo>
                  <a:pt x="5866" y="986"/>
                </a:lnTo>
                <a:lnTo>
                  <a:pt x="5868" y="981"/>
                </a:lnTo>
                <a:lnTo>
                  <a:pt x="5868" y="976"/>
                </a:lnTo>
                <a:lnTo>
                  <a:pt x="5877" y="976"/>
                </a:lnTo>
                <a:lnTo>
                  <a:pt x="5883" y="972"/>
                </a:lnTo>
                <a:lnTo>
                  <a:pt x="5889" y="967"/>
                </a:lnTo>
                <a:lnTo>
                  <a:pt x="5892" y="962"/>
                </a:lnTo>
                <a:lnTo>
                  <a:pt x="5899" y="950"/>
                </a:lnTo>
                <a:lnTo>
                  <a:pt x="5902" y="945"/>
                </a:lnTo>
                <a:lnTo>
                  <a:pt x="5909" y="942"/>
                </a:lnTo>
                <a:lnTo>
                  <a:pt x="5909" y="901"/>
                </a:lnTo>
                <a:lnTo>
                  <a:pt x="5909" y="880"/>
                </a:lnTo>
                <a:lnTo>
                  <a:pt x="5906" y="880"/>
                </a:lnTo>
                <a:lnTo>
                  <a:pt x="5904" y="877"/>
                </a:lnTo>
                <a:lnTo>
                  <a:pt x="5906" y="875"/>
                </a:lnTo>
                <a:lnTo>
                  <a:pt x="5909" y="873"/>
                </a:lnTo>
                <a:lnTo>
                  <a:pt x="5916" y="877"/>
                </a:lnTo>
                <a:lnTo>
                  <a:pt x="5921" y="882"/>
                </a:lnTo>
                <a:lnTo>
                  <a:pt x="5926" y="887"/>
                </a:lnTo>
                <a:lnTo>
                  <a:pt x="5930" y="894"/>
                </a:lnTo>
                <a:lnTo>
                  <a:pt x="5931" y="897"/>
                </a:lnTo>
                <a:lnTo>
                  <a:pt x="5935" y="899"/>
                </a:lnTo>
                <a:lnTo>
                  <a:pt x="5938" y="901"/>
                </a:lnTo>
                <a:lnTo>
                  <a:pt x="5943" y="901"/>
                </a:lnTo>
                <a:lnTo>
                  <a:pt x="5947" y="897"/>
                </a:lnTo>
                <a:lnTo>
                  <a:pt x="5950" y="895"/>
                </a:lnTo>
                <a:lnTo>
                  <a:pt x="5959" y="894"/>
                </a:lnTo>
                <a:lnTo>
                  <a:pt x="5969" y="894"/>
                </a:lnTo>
                <a:lnTo>
                  <a:pt x="5977" y="894"/>
                </a:lnTo>
                <a:lnTo>
                  <a:pt x="5998" y="889"/>
                </a:lnTo>
                <a:lnTo>
                  <a:pt x="6008" y="887"/>
                </a:lnTo>
                <a:lnTo>
                  <a:pt x="6018" y="887"/>
                </a:lnTo>
                <a:lnTo>
                  <a:pt x="6024" y="875"/>
                </a:lnTo>
                <a:lnTo>
                  <a:pt x="6030" y="865"/>
                </a:lnTo>
                <a:lnTo>
                  <a:pt x="6035" y="853"/>
                </a:lnTo>
                <a:lnTo>
                  <a:pt x="6037" y="846"/>
                </a:lnTo>
                <a:lnTo>
                  <a:pt x="6039" y="839"/>
                </a:lnTo>
                <a:lnTo>
                  <a:pt x="6037" y="832"/>
                </a:lnTo>
                <a:lnTo>
                  <a:pt x="6034" y="827"/>
                </a:lnTo>
                <a:lnTo>
                  <a:pt x="6032" y="820"/>
                </a:lnTo>
                <a:lnTo>
                  <a:pt x="6032" y="812"/>
                </a:lnTo>
                <a:close/>
                <a:moveTo>
                  <a:pt x="1515" y="5500"/>
                </a:moveTo>
                <a:lnTo>
                  <a:pt x="1510" y="5496"/>
                </a:lnTo>
                <a:lnTo>
                  <a:pt x="1508" y="5491"/>
                </a:lnTo>
                <a:lnTo>
                  <a:pt x="1510" y="5488"/>
                </a:lnTo>
                <a:lnTo>
                  <a:pt x="1513" y="5483"/>
                </a:lnTo>
                <a:lnTo>
                  <a:pt x="1520" y="5481"/>
                </a:lnTo>
                <a:lnTo>
                  <a:pt x="1527" y="5477"/>
                </a:lnTo>
                <a:lnTo>
                  <a:pt x="1535" y="5477"/>
                </a:lnTo>
                <a:lnTo>
                  <a:pt x="1542" y="5479"/>
                </a:lnTo>
                <a:lnTo>
                  <a:pt x="1540" y="5483"/>
                </a:lnTo>
                <a:lnTo>
                  <a:pt x="1537" y="5486"/>
                </a:lnTo>
                <a:lnTo>
                  <a:pt x="1527" y="5488"/>
                </a:lnTo>
                <a:lnTo>
                  <a:pt x="1522" y="5489"/>
                </a:lnTo>
                <a:lnTo>
                  <a:pt x="1518" y="5491"/>
                </a:lnTo>
                <a:lnTo>
                  <a:pt x="1515" y="5495"/>
                </a:lnTo>
                <a:lnTo>
                  <a:pt x="1515" y="5500"/>
                </a:lnTo>
                <a:close/>
                <a:moveTo>
                  <a:pt x="1644" y="5602"/>
                </a:moveTo>
                <a:lnTo>
                  <a:pt x="1624" y="5602"/>
                </a:lnTo>
                <a:lnTo>
                  <a:pt x="1621" y="5604"/>
                </a:lnTo>
                <a:lnTo>
                  <a:pt x="1617" y="5605"/>
                </a:lnTo>
                <a:lnTo>
                  <a:pt x="1614" y="5609"/>
                </a:lnTo>
                <a:lnTo>
                  <a:pt x="1610" y="5609"/>
                </a:lnTo>
                <a:lnTo>
                  <a:pt x="1607" y="5610"/>
                </a:lnTo>
                <a:lnTo>
                  <a:pt x="1605" y="5614"/>
                </a:lnTo>
                <a:lnTo>
                  <a:pt x="1603" y="5622"/>
                </a:lnTo>
                <a:lnTo>
                  <a:pt x="1600" y="5622"/>
                </a:lnTo>
                <a:lnTo>
                  <a:pt x="1598" y="5624"/>
                </a:lnTo>
                <a:lnTo>
                  <a:pt x="1597" y="5629"/>
                </a:lnTo>
                <a:lnTo>
                  <a:pt x="1588" y="5634"/>
                </a:lnTo>
                <a:lnTo>
                  <a:pt x="1585" y="5638"/>
                </a:lnTo>
                <a:lnTo>
                  <a:pt x="1583" y="5643"/>
                </a:lnTo>
                <a:lnTo>
                  <a:pt x="1568" y="5646"/>
                </a:lnTo>
                <a:lnTo>
                  <a:pt x="1561" y="5650"/>
                </a:lnTo>
                <a:lnTo>
                  <a:pt x="1556" y="5653"/>
                </a:lnTo>
                <a:lnTo>
                  <a:pt x="1551" y="5657"/>
                </a:lnTo>
                <a:lnTo>
                  <a:pt x="1546" y="5662"/>
                </a:lnTo>
                <a:lnTo>
                  <a:pt x="1544" y="5668"/>
                </a:lnTo>
                <a:lnTo>
                  <a:pt x="1542" y="5677"/>
                </a:lnTo>
                <a:lnTo>
                  <a:pt x="1542" y="5682"/>
                </a:lnTo>
                <a:lnTo>
                  <a:pt x="1546" y="5684"/>
                </a:lnTo>
                <a:lnTo>
                  <a:pt x="1549" y="5685"/>
                </a:lnTo>
                <a:lnTo>
                  <a:pt x="1554" y="5684"/>
                </a:lnTo>
                <a:lnTo>
                  <a:pt x="1566" y="5684"/>
                </a:lnTo>
                <a:lnTo>
                  <a:pt x="1571" y="5684"/>
                </a:lnTo>
                <a:lnTo>
                  <a:pt x="1576" y="5684"/>
                </a:lnTo>
                <a:lnTo>
                  <a:pt x="1581" y="5692"/>
                </a:lnTo>
                <a:lnTo>
                  <a:pt x="1583" y="5697"/>
                </a:lnTo>
                <a:lnTo>
                  <a:pt x="1583" y="5704"/>
                </a:lnTo>
                <a:lnTo>
                  <a:pt x="1593" y="5704"/>
                </a:lnTo>
                <a:lnTo>
                  <a:pt x="1603" y="5704"/>
                </a:lnTo>
                <a:lnTo>
                  <a:pt x="1610" y="5701"/>
                </a:lnTo>
                <a:lnTo>
                  <a:pt x="1617" y="5697"/>
                </a:lnTo>
                <a:lnTo>
                  <a:pt x="1626" y="5697"/>
                </a:lnTo>
                <a:lnTo>
                  <a:pt x="1632" y="5699"/>
                </a:lnTo>
                <a:lnTo>
                  <a:pt x="1636" y="5704"/>
                </a:lnTo>
                <a:lnTo>
                  <a:pt x="1638" y="5711"/>
                </a:lnTo>
                <a:lnTo>
                  <a:pt x="1636" y="5713"/>
                </a:lnTo>
                <a:lnTo>
                  <a:pt x="1634" y="5711"/>
                </a:lnTo>
                <a:lnTo>
                  <a:pt x="1632" y="5709"/>
                </a:lnTo>
                <a:lnTo>
                  <a:pt x="1631" y="5704"/>
                </a:lnTo>
                <a:lnTo>
                  <a:pt x="1627" y="5704"/>
                </a:lnTo>
                <a:lnTo>
                  <a:pt x="1622" y="5704"/>
                </a:lnTo>
                <a:lnTo>
                  <a:pt x="1615" y="5708"/>
                </a:lnTo>
                <a:lnTo>
                  <a:pt x="1609" y="5711"/>
                </a:lnTo>
                <a:lnTo>
                  <a:pt x="1603" y="5713"/>
                </a:lnTo>
                <a:lnTo>
                  <a:pt x="1597" y="5711"/>
                </a:lnTo>
                <a:lnTo>
                  <a:pt x="1593" y="5713"/>
                </a:lnTo>
                <a:lnTo>
                  <a:pt x="1590" y="5714"/>
                </a:lnTo>
                <a:lnTo>
                  <a:pt x="1586" y="5718"/>
                </a:lnTo>
                <a:lnTo>
                  <a:pt x="1583" y="5718"/>
                </a:lnTo>
                <a:lnTo>
                  <a:pt x="1580" y="5720"/>
                </a:lnTo>
                <a:lnTo>
                  <a:pt x="1576" y="5721"/>
                </a:lnTo>
                <a:lnTo>
                  <a:pt x="1573" y="5723"/>
                </a:lnTo>
                <a:lnTo>
                  <a:pt x="1569" y="5725"/>
                </a:lnTo>
                <a:lnTo>
                  <a:pt x="1568" y="5728"/>
                </a:lnTo>
                <a:lnTo>
                  <a:pt x="1566" y="5732"/>
                </a:lnTo>
                <a:lnTo>
                  <a:pt x="1564" y="5735"/>
                </a:lnTo>
                <a:lnTo>
                  <a:pt x="1563" y="5738"/>
                </a:lnTo>
                <a:lnTo>
                  <a:pt x="1559" y="5738"/>
                </a:lnTo>
                <a:lnTo>
                  <a:pt x="1556" y="5738"/>
                </a:lnTo>
                <a:lnTo>
                  <a:pt x="1551" y="5738"/>
                </a:lnTo>
                <a:lnTo>
                  <a:pt x="1549" y="5738"/>
                </a:lnTo>
                <a:lnTo>
                  <a:pt x="1547" y="5744"/>
                </a:lnTo>
                <a:lnTo>
                  <a:pt x="1547" y="5747"/>
                </a:lnTo>
                <a:lnTo>
                  <a:pt x="1547" y="5750"/>
                </a:lnTo>
                <a:lnTo>
                  <a:pt x="1542" y="5752"/>
                </a:lnTo>
                <a:lnTo>
                  <a:pt x="1535" y="5752"/>
                </a:lnTo>
                <a:lnTo>
                  <a:pt x="1534" y="5745"/>
                </a:lnTo>
                <a:lnTo>
                  <a:pt x="1537" y="5740"/>
                </a:lnTo>
                <a:lnTo>
                  <a:pt x="1540" y="5737"/>
                </a:lnTo>
                <a:lnTo>
                  <a:pt x="1544" y="5732"/>
                </a:lnTo>
                <a:lnTo>
                  <a:pt x="1547" y="5728"/>
                </a:lnTo>
                <a:lnTo>
                  <a:pt x="1549" y="5725"/>
                </a:lnTo>
                <a:lnTo>
                  <a:pt x="1547" y="5721"/>
                </a:lnTo>
                <a:lnTo>
                  <a:pt x="1542" y="5718"/>
                </a:lnTo>
                <a:lnTo>
                  <a:pt x="1542" y="5716"/>
                </a:lnTo>
                <a:lnTo>
                  <a:pt x="1544" y="5714"/>
                </a:lnTo>
                <a:lnTo>
                  <a:pt x="1549" y="5713"/>
                </a:lnTo>
                <a:lnTo>
                  <a:pt x="1563" y="5711"/>
                </a:lnTo>
                <a:lnTo>
                  <a:pt x="1564" y="5714"/>
                </a:lnTo>
                <a:lnTo>
                  <a:pt x="1568" y="5714"/>
                </a:lnTo>
                <a:lnTo>
                  <a:pt x="1571" y="5713"/>
                </a:lnTo>
                <a:lnTo>
                  <a:pt x="1576" y="5711"/>
                </a:lnTo>
                <a:lnTo>
                  <a:pt x="1575" y="5708"/>
                </a:lnTo>
                <a:lnTo>
                  <a:pt x="1573" y="5704"/>
                </a:lnTo>
                <a:lnTo>
                  <a:pt x="1569" y="5703"/>
                </a:lnTo>
                <a:lnTo>
                  <a:pt x="1569" y="5697"/>
                </a:lnTo>
                <a:lnTo>
                  <a:pt x="1568" y="5694"/>
                </a:lnTo>
                <a:lnTo>
                  <a:pt x="1566" y="5694"/>
                </a:lnTo>
                <a:lnTo>
                  <a:pt x="1564" y="5694"/>
                </a:lnTo>
                <a:lnTo>
                  <a:pt x="1563" y="5694"/>
                </a:lnTo>
                <a:lnTo>
                  <a:pt x="1557" y="5699"/>
                </a:lnTo>
                <a:lnTo>
                  <a:pt x="1556" y="5704"/>
                </a:lnTo>
                <a:lnTo>
                  <a:pt x="1552" y="5703"/>
                </a:lnTo>
                <a:lnTo>
                  <a:pt x="1551" y="5699"/>
                </a:lnTo>
                <a:lnTo>
                  <a:pt x="1549" y="5691"/>
                </a:lnTo>
                <a:lnTo>
                  <a:pt x="1535" y="5691"/>
                </a:lnTo>
                <a:lnTo>
                  <a:pt x="1535" y="5657"/>
                </a:lnTo>
                <a:lnTo>
                  <a:pt x="1544" y="5651"/>
                </a:lnTo>
                <a:lnTo>
                  <a:pt x="1551" y="5646"/>
                </a:lnTo>
                <a:lnTo>
                  <a:pt x="1559" y="5639"/>
                </a:lnTo>
                <a:lnTo>
                  <a:pt x="1569" y="5636"/>
                </a:lnTo>
                <a:lnTo>
                  <a:pt x="1575" y="5634"/>
                </a:lnTo>
                <a:lnTo>
                  <a:pt x="1578" y="5633"/>
                </a:lnTo>
                <a:lnTo>
                  <a:pt x="1583" y="5626"/>
                </a:lnTo>
                <a:lnTo>
                  <a:pt x="1588" y="5619"/>
                </a:lnTo>
                <a:lnTo>
                  <a:pt x="1592" y="5617"/>
                </a:lnTo>
                <a:lnTo>
                  <a:pt x="1597" y="5616"/>
                </a:lnTo>
                <a:lnTo>
                  <a:pt x="1597" y="5605"/>
                </a:lnTo>
                <a:lnTo>
                  <a:pt x="1597" y="5595"/>
                </a:lnTo>
                <a:lnTo>
                  <a:pt x="1600" y="5588"/>
                </a:lnTo>
                <a:lnTo>
                  <a:pt x="1603" y="5581"/>
                </a:lnTo>
                <a:lnTo>
                  <a:pt x="1610" y="5581"/>
                </a:lnTo>
                <a:lnTo>
                  <a:pt x="1614" y="5585"/>
                </a:lnTo>
                <a:lnTo>
                  <a:pt x="1615" y="5590"/>
                </a:lnTo>
                <a:lnTo>
                  <a:pt x="1617" y="5595"/>
                </a:lnTo>
                <a:lnTo>
                  <a:pt x="1629" y="5592"/>
                </a:lnTo>
                <a:lnTo>
                  <a:pt x="1641" y="5590"/>
                </a:lnTo>
                <a:lnTo>
                  <a:pt x="1651" y="5592"/>
                </a:lnTo>
                <a:lnTo>
                  <a:pt x="1665" y="5595"/>
                </a:lnTo>
                <a:lnTo>
                  <a:pt x="1663" y="5599"/>
                </a:lnTo>
                <a:lnTo>
                  <a:pt x="1661" y="5600"/>
                </a:lnTo>
                <a:lnTo>
                  <a:pt x="1656" y="5602"/>
                </a:lnTo>
                <a:lnTo>
                  <a:pt x="1644" y="5602"/>
                </a:lnTo>
                <a:close/>
                <a:moveTo>
                  <a:pt x="1679" y="5213"/>
                </a:moveTo>
                <a:lnTo>
                  <a:pt x="1679" y="5210"/>
                </a:lnTo>
                <a:lnTo>
                  <a:pt x="1680" y="5208"/>
                </a:lnTo>
                <a:lnTo>
                  <a:pt x="1684" y="5206"/>
                </a:lnTo>
                <a:lnTo>
                  <a:pt x="1685" y="5206"/>
                </a:lnTo>
                <a:lnTo>
                  <a:pt x="1685" y="5210"/>
                </a:lnTo>
                <a:lnTo>
                  <a:pt x="1684" y="5211"/>
                </a:lnTo>
                <a:lnTo>
                  <a:pt x="1680" y="5213"/>
                </a:lnTo>
                <a:lnTo>
                  <a:pt x="1679" y="5213"/>
                </a:lnTo>
                <a:close/>
                <a:moveTo>
                  <a:pt x="2805" y="3789"/>
                </a:moveTo>
                <a:lnTo>
                  <a:pt x="2799" y="3789"/>
                </a:lnTo>
                <a:lnTo>
                  <a:pt x="2798" y="3787"/>
                </a:lnTo>
                <a:lnTo>
                  <a:pt x="2796" y="3787"/>
                </a:lnTo>
                <a:lnTo>
                  <a:pt x="2793" y="3790"/>
                </a:lnTo>
                <a:lnTo>
                  <a:pt x="2787" y="3794"/>
                </a:lnTo>
                <a:lnTo>
                  <a:pt x="2784" y="3799"/>
                </a:lnTo>
                <a:lnTo>
                  <a:pt x="2782" y="3801"/>
                </a:lnTo>
                <a:lnTo>
                  <a:pt x="2774" y="3807"/>
                </a:lnTo>
                <a:lnTo>
                  <a:pt x="2764" y="3814"/>
                </a:lnTo>
                <a:lnTo>
                  <a:pt x="2762" y="3809"/>
                </a:lnTo>
                <a:lnTo>
                  <a:pt x="2758" y="3807"/>
                </a:lnTo>
                <a:lnTo>
                  <a:pt x="2755" y="3807"/>
                </a:lnTo>
                <a:lnTo>
                  <a:pt x="2750" y="3811"/>
                </a:lnTo>
                <a:lnTo>
                  <a:pt x="2741" y="3816"/>
                </a:lnTo>
                <a:lnTo>
                  <a:pt x="2736" y="3816"/>
                </a:lnTo>
                <a:lnTo>
                  <a:pt x="2729" y="3814"/>
                </a:lnTo>
                <a:lnTo>
                  <a:pt x="2728" y="3819"/>
                </a:lnTo>
                <a:lnTo>
                  <a:pt x="2724" y="3823"/>
                </a:lnTo>
                <a:lnTo>
                  <a:pt x="2721" y="3825"/>
                </a:lnTo>
                <a:lnTo>
                  <a:pt x="2714" y="3831"/>
                </a:lnTo>
                <a:lnTo>
                  <a:pt x="2707" y="3836"/>
                </a:lnTo>
                <a:lnTo>
                  <a:pt x="2700" y="3840"/>
                </a:lnTo>
                <a:lnTo>
                  <a:pt x="2699" y="3843"/>
                </a:lnTo>
                <a:lnTo>
                  <a:pt x="2695" y="3847"/>
                </a:lnTo>
                <a:lnTo>
                  <a:pt x="2694" y="3850"/>
                </a:lnTo>
                <a:lnTo>
                  <a:pt x="2687" y="3859"/>
                </a:lnTo>
                <a:lnTo>
                  <a:pt x="2682" y="3862"/>
                </a:lnTo>
                <a:lnTo>
                  <a:pt x="2676" y="3864"/>
                </a:lnTo>
                <a:lnTo>
                  <a:pt x="2675" y="3865"/>
                </a:lnTo>
                <a:lnTo>
                  <a:pt x="2671" y="3867"/>
                </a:lnTo>
                <a:lnTo>
                  <a:pt x="2671" y="3869"/>
                </a:lnTo>
                <a:lnTo>
                  <a:pt x="2670" y="3871"/>
                </a:lnTo>
                <a:lnTo>
                  <a:pt x="2666" y="3872"/>
                </a:lnTo>
                <a:lnTo>
                  <a:pt x="2666" y="3874"/>
                </a:lnTo>
                <a:lnTo>
                  <a:pt x="2665" y="3876"/>
                </a:lnTo>
                <a:lnTo>
                  <a:pt x="2661" y="3882"/>
                </a:lnTo>
                <a:lnTo>
                  <a:pt x="2659" y="3889"/>
                </a:lnTo>
                <a:lnTo>
                  <a:pt x="2659" y="3891"/>
                </a:lnTo>
                <a:lnTo>
                  <a:pt x="2661" y="3894"/>
                </a:lnTo>
                <a:lnTo>
                  <a:pt x="2665" y="3896"/>
                </a:lnTo>
                <a:lnTo>
                  <a:pt x="2668" y="3896"/>
                </a:lnTo>
                <a:lnTo>
                  <a:pt x="2670" y="3893"/>
                </a:lnTo>
                <a:lnTo>
                  <a:pt x="2673" y="3891"/>
                </a:lnTo>
                <a:lnTo>
                  <a:pt x="2676" y="3889"/>
                </a:lnTo>
                <a:lnTo>
                  <a:pt x="2682" y="3889"/>
                </a:lnTo>
                <a:lnTo>
                  <a:pt x="2688" y="3889"/>
                </a:lnTo>
                <a:lnTo>
                  <a:pt x="2694" y="3888"/>
                </a:lnTo>
                <a:lnTo>
                  <a:pt x="2702" y="3882"/>
                </a:lnTo>
                <a:lnTo>
                  <a:pt x="2705" y="3874"/>
                </a:lnTo>
                <a:lnTo>
                  <a:pt x="2714" y="3865"/>
                </a:lnTo>
                <a:lnTo>
                  <a:pt x="2719" y="3864"/>
                </a:lnTo>
                <a:lnTo>
                  <a:pt x="2723" y="3862"/>
                </a:lnTo>
                <a:lnTo>
                  <a:pt x="2726" y="3864"/>
                </a:lnTo>
                <a:lnTo>
                  <a:pt x="2729" y="3869"/>
                </a:lnTo>
                <a:lnTo>
                  <a:pt x="2728" y="3872"/>
                </a:lnTo>
                <a:lnTo>
                  <a:pt x="2726" y="3876"/>
                </a:lnTo>
                <a:lnTo>
                  <a:pt x="2717" y="3877"/>
                </a:lnTo>
                <a:lnTo>
                  <a:pt x="2714" y="3879"/>
                </a:lnTo>
                <a:lnTo>
                  <a:pt x="2711" y="3881"/>
                </a:lnTo>
                <a:lnTo>
                  <a:pt x="2709" y="3884"/>
                </a:lnTo>
                <a:lnTo>
                  <a:pt x="2709" y="3889"/>
                </a:lnTo>
                <a:lnTo>
                  <a:pt x="2702" y="3893"/>
                </a:lnTo>
                <a:lnTo>
                  <a:pt x="2697" y="3898"/>
                </a:lnTo>
                <a:lnTo>
                  <a:pt x="2695" y="3906"/>
                </a:lnTo>
                <a:lnTo>
                  <a:pt x="2695" y="3917"/>
                </a:lnTo>
                <a:lnTo>
                  <a:pt x="2695" y="3920"/>
                </a:lnTo>
                <a:lnTo>
                  <a:pt x="2699" y="3922"/>
                </a:lnTo>
                <a:lnTo>
                  <a:pt x="2705" y="3923"/>
                </a:lnTo>
                <a:lnTo>
                  <a:pt x="2712" y="3925"/>
                </a:lnTo>
                <a:lnTo>
                  <a:pt x="2714" y="3927"/>
                </a:lnTo>
                <a:lnTo>
                  <a:pt x="2716" y="3930"/>
                </a:lnTo>
                <a:lnTo>
                  <a:pt x="2709" y="3932"/>
                </a:lnTo>
                <a:lnTo>
                  <a:pt x="2705" y="3934"/>
                </a:lnTo>
                <a:lnTo>
                  <a:pt x="2702" y="3937"/>
                </a:lnTo>
                <a:lnTo>
                  <a:pt x="2702" y="3944"/>
                </a:lnTo>
                <a:lnTo>
                  <a:pt x="2699" y="3942"/>
                </a:lnTo>
                <a:lnTo>
                  <a:pt x="2697" y="3939"/>
                </a:lnTo>
                <a:lnTo>
                  <a:pt x="2695" y="3935"/>
                </a:lnTo>
                <a:lnTo>
                  <a:pt x="2695" y="3930"/>
                </a:lnTo>
                <a:lnTo>
                  <a:pt x="2636" y="3922"/>
                </a:lnTo>
                <a:lnTo>
                  <a:pt x="2605" y="3918"/>
                </a:lnTo>
                <a:lnTo>
                  <a:pt x="2572" y="3917"/>
                </a:lnTo>
                <a:lnTo>
                  <a:pt x="2569" y="3923"/>
                </a:lnTo>
                <a:lnTo>
                  <a:pt x="2566" y="3927"/>
                </a:lnTo>
                <a:lnTo>
                  <a:pt x="2562" y="3932"/>
                </a:lnTo>
                <a:lnTo>
                  <a:pt x="2559" y="3937"/>
                </a:lnTo>
                <a:lnTo>
                  <a:pt x="2554" y="3937"/>
                </a:lnTo>
                <a:lnTo>
                  <a:pt x="2552" y="3940"/>
                </a:lnTo>
                <a:lnTo>
                  <a:pt x="2550" y="3946"/>
                </a:lnTo>
                <a:lnTo>
                  <a:pt x="2552" y="3951"/>
                </a:lnTo>
                <a:lnTo>
                  <a:pt x="2552" y="3956"/>
                </a:lnTo>
                <a:lnTo>
                  <a:pt x="2552" y="3961"/>
                </a:lnTo>
                <a:lnTo>
                  <a:pt x="2550" y="3964"/>
                </a:lnTo>
                <a:lnTo>
                  <a:pt x="2545" y="3964"/>
                </a:lnTo>
                <a:lnTo>
                  <a:pt x="2543" y="3959"/>
                </a:lnTo>
                <a:lnTo>
                  <a:pt x="2540" y="3956"/>
                </a:lnTo>
                <a:lnTo>
                  <a:pt x="2538" y="3951"/>
                </a:lnTo>
                <a:lnTo>
                  <a:pt x="2538" y="3944"/>
                </a:lnTo>
                <a:lnTo>
                  <a:pt x="2538" y="3935"/>
                </a:lnTo>
                <a:lnTo>
                  <a:pt x="2542" y="3930"/>
                </a:lnTo>
                <a:lnTo>
                  <a:pt x="2543" y="3923"/>
                </a:lnTo>
                <a:lnTo>
                  <a:pt x="2545" y="3917"/>
                </a:lnTo>
                <a:lnTo>
                  <a:pt x="2540" y="3915"/>
                </a:lnTo>
                <a:lnTo>
                  <a:pt x="2537" y="3911"/>
                </a:lnTo>
                <a:lnTo>
                  <a:pt x="2532" y="3903"/>
                </a:lnTo>
                <a:lnTo>
                  <a:pt x="2528" y="3903"/>
                </a:lnTo>
                <a:lnTo>
                  <a:pt x="2528" y="3901"/>
                </a:lnTo>
                <a:lnTo>
                  <a:pt x="2526" y="3900"/>
                </a:lnTo>
                <a:lnTo>
                  <a:pt x="2528" y="3900"/>
                </a:lnTo>
                <a:lnTo>
                  <a:pt x="2532" y="3903"/>
                </a:lnTo>
                <a:lnTo>
                  <a:pt x="2549" y="3906"/>
                </a:lnTo>
                <a:lnTo>
                  <a:pt x="2566" y="3903"/>
                </a:lnTo>
                <a:lnTo>
                  <a:pt x="2572" y="3903"/>
                </a:lnTo>
                <a:lnTo>
                  <a:pt x="2579" y="3900"/>
                </a:lnTo>
                <a:lnTo>
                  <a:pt x="2583" y="3894"/>
                </a:lnTo>
                <a:lnTo>
                  <a:pt x="2586" y="3889"/>
                </a:lnTo>
                <a:lnTo>
                  <a:pt x="2600" y="3882"/>
                </a:lnTo>
                <a:lnTo>
                  <a:pt x="2613" y="3876"/>
                </a:lnTo>
                <a:lnTo>
                  <a:pt x="2634" y="3876"/>
                </a:lnTo>
                <a:lnTo>
                  <a:pt x="2636" y="3871"/>
                </a:lnTo>
                <a:lnTo>
                  <a:pt x="2639" y="3867"/>
                </a:lnTo>
                <a:lnTo>
                  <a:pt x="2641" y="3865"/>
                </a:lnTo>
                <a:lnTo>
                  <a:pt x="2649" y="3862"/>
                </a:lnTo>
                <a:lnTo>
                  <a:pt x="2656" y="3857"/>
                </a:lnTo>
                <a:lnTo>
                  <a:pt x="2663" y="3852"/>
                </a:lnTo>
                <a:lnTo>
                  <a:pt x="2671" y="3848"/>
                </a:lnTo>
                <a:lnTo>
                  <a:pt x="2676" y="3848"/>
                </a:lnTo>
                <a:lnTo>
                  <a:pt x="2680" y="3847"/>
                </a:lnTo>
                <a:lnTo>
                  <a:pt x="2682" y="3845"/>
                </a:lnTo>
                <a:lnTo>
                  <a:pt x="2687" y="3842"/>
                </a:lnTo>
                <a:lnTo>
                  <a:pt x="2690" y="3836"/>
                </a:lnTo>
                <a:lnTo>
                  <a:pt x="2695" y="3831"/>
                </a:lnTo>
                <a:lnTo>
                  <a:pt x="2697" y="3828"/>
                </a:lnTo>
                <a:lnTo>
                  <a:pt x="2700" y="3823"/>
                </a:lnTo>
                <a:lnTo>
                  <a:pt x="2709" y="3821"/>
                </a:lnTo>
                <a:lnTo>
                  <a:pt x="2711" y="3819"/>
                </a:lnTo>
                <a:lnTo>
                  <a:pt x="2719" y="3816"/>
                </a:lnTo>
                <a:lnTo>
                  <a:pt x="2729" y="3814"/>
                </a:lnTo>
                <a:lnTo>
                  <a:pt x="2729" y="3811"/>
                </a:lnTo>
                <a:lnTo>
                  <a:pt x="2731" y="3809"/>
                </a:lnTo>
                <a:lnTo>
                  <a:pt x="2736" y="3807"/>
                </a:lnTo>
                <a:lnTo>
                  <a:pt x="2740" y="3804"/>
                </a:lnTo>
                <a:lnTo>
                  <a:pt x="2741" y="3802"/>
                </a:lnTo>
                <a:lnTo>
                  <a:pt x="2743" y="3801"/>
                </a:lnTo>
                <a:lnTo>
                  <a:pt x="2770" y="3801"/>
                </a:lnTo>
                <a:lnTo>
                  <a:pt x="2770" y="3797"/>
                </a:lnTo>
                <a:lnTo>
                  <a:pt x="2774" y="3794"/>
                </a:lnTo>
                <a:lnTo>
                  <a:pt x="2775" y="3792"/>
                </a:lnTo>
                <a:lnTo>
                  <a:pt x="2777" y="3789"/>
                </a:lnTo>
                <a:lnTo>
                  <a:pt x="2779" y="3785"/>
                </a:lnTo>
                <a:lnTo>
                  <a:pt x="2787" y="3782"/>
                </a:lnTo>
                <a:lnTo>
                  <a:pt x="2793" y="3778"/>
                </a:lnTo>
                <a:lnTo>
                  <a:pt x="2796" y="3777"/>
                </a:lnTo>
                <a:lnTo>
                  <a:pt x="2798" y="3773"/>
                </a:lnTo>
                <a:lnTo>
                  <a:pt x="2796" y="3768"/>
                </a:lnTo>
                <a:lnTo>
                  <a:pt x="2786" y="3768"/>
                </a:lnTo>
                <a:lnTo>
                  <a:pt x="2777" y="3767"/>
                </a:lnTo>
                <a:lnTo>
                  <a:pt x="2774" y="3767"/>
                </a:lnTo>
                <a:lnTo>
                  <a:pt x="2764" y="3767"/>
                </a:lnTo>
                <a:lnTo>
                  <a:pt x="2764" y="3758"/>
                </a:lnTo>
                <a:lnTo>
                  <a:pt x="2762" y="3751"/>
                </a:lnTo>
                <a:lnTo>
                  <a:pt x="2760" y="3744"/>
                </a:lnTo>
                <a:lnTo>
                  <a:pt x="2757" y="3739"/>
                </a:lnTo>
                <a:lnTo>
                  <a:pt x="2740" y="3739"/>
                </a:lnTo>
                <a:lnTo>
                  <a:pt x="2733" y="3738"/>
                </a:lnTo>
                <a:lnTo>
                  <a:pt x="2731" y="3736"/>
                </a:lnTo>
                <a:lnTo>
                  <a:pt x="2729" y="3732"/>
                </a:lnTo>
                <a:lnTo>
                  <a:pt x="2748" y="3724"/>
                </a:lnTo>
                <a:lnTo>
                  <a:pt x="2758" y="3721"/>
                </a:lnTo>
                <a:lnTo>
                  <a:pt x="2770" y="3719"/>
                </a:lnTo>
                <a:lnTo>
                  <a:pt x="2772" y="3714"/>
                </a:lnTo>
                <a:lnTo>
                  <a:pt x="2774" y="3710"/>
                </a:lnTo>
                <a:lnTo>
                  <a:pt x="2781" y="3705"/>
                </a:lnTo>
                <a:lnTo>
                  <a:pt x="2787" y="3700"/>
                </a:lnTo>
                <a:lnTo>
                  <a:pt x="2789" y="3697"/>
                </a:lnTo>
                <a:lnTo>
                  <a:pt x="2791" y="3691"/>
                </a:lnTo>
                <a:lnTo>
                  <a:pt x="2796" y="3693"/>
                </a:lnTo>
                <a:lnTo>
                  <a:pt x="2803" y="3690"/>
                </a:lnTo>
                <a:lnTo>
                  <a:pt x="2806" y="3686"/>
                </a:lnTo>
                <a:lnTo>
                  <a:pt x="2811" y="3683"/>
                </a:lnTo>
                <a:lnTo>
                  <a:pt x="2815" y="3680"/>
                </a:lnTo>
                <a:lnTo>
                  <a:pt x="2818" y="3678"/>
                </a:lnTo>
                <a:lnTo>
                  <a:pt x="2822" y="3680"/>
                </a:lnTo>
                <a:lnTo>
                  <a:pt x="2825" y="3685"/>
                </a:lnTo>
                <a:lnTo>
                  <a:pt x="2823" y="3693"/>
                </a:lnTo>
                <a:lnTo>
                  <a:pt x="2822" y="3697"/>
                </a:lnTo>
                <a:lnTo>
                  <a:pt x="2818" y="3698"/>
                </a:lnTo>
                <a:lnTo>
                  <a:pt x="2811" y="3698"/>
                </a:lnTo>
                <a:lnTo>
                  <a:pt x="2806" y="3700"/>
                </a:lnTo>
                <a:lnTo>
                  <a:pt x="2798" y="3705"/>
                </a:lnTo>
                <a:lnTo>
                  <a:pt x="2794" y="3712"/>
                </a:lnTo>
                <a:lnTo>
                  <a:pt x="2791" y="3717"/>
                </a:lnTo>
                <a:lnTo>
                  <a:pt x="2781" y="3726"/>
                </a:lnTo>
                <a:lnTo>
                  <a:pt x="2775" y="3729"/>
                </a:lnTo>
                <a:lnTo>
                  <a:pt x="2772" y="3736"/>
                </a:lnTo>
                <a:lnTo>
                  <a:pt x="2770" y="3743"/>
                </a:lnTo>
                <a:lnTo>
                  <a:pt x="2770" y="3753"/>
                </a:lnTo>
                <a:lnTo>
                  <a:pt x="2774" y="3751"/>
                </a:lnTo>
                <a:lnTo>
                  <a:pt x="2779" y="3751"/>
                </a:lnTo>
                <a:lnTo>
                  <a:pt x="2786" y="3755"/>
                </a:lnTo>
                <a:lnTo>
                  <a:pt x="2793" y="3758"/>
                </a:lnTo>
                <a:lnTo>
                  <a:pt x="2798" y="3760"/>
                </a:lnTo>
                <a:lnTo>
                  <a:pt x="2799" y="3755"/>
                </a:lnTo>
                <a:lnTo>
                  <a:pt x="2801" y="3753"/>
                </a:lnTo>
                <a:lnTo>
                  <a:pt x="2803" y="3751"/>
                </a:lnTo>
                <a:lnTo>
                  <a:pt x="2805" y="3753"/>
                </a:lnTo>
                <a:lnTo>
                  <a:pt x="2806" y="3758"/>
                </a:lnTo>
                <a:lnTo>
                  <a:pt x="2810" y="3761"/>
                </a:lnTo>
                <a:lnTo>
                  <a:pt x="2813" y="3765"/>
                </a:lnTo>
                <a:lnTo>
                  <a:pt x="2818" y="3767"/>
                </a:lnTo>
                <a:lnTo>
                  <a:pt x="2823" y="3768"/>
                </a:lnTo>
                <a:lnTo>
                  <a:pt x="2827" y="3772"/>
                </a:lnTo>
                <a:lnTo>
                  <a:pt x="2830" y="3775"/>
                </a:lnTo>
                <a:lnTo>
                  <a:pt x="2832" y="3780"/>
                </a:lnTo>
                <a:lnTo>
                  <a:pt x="2823" y="3782"/>
                </a:lnTo>
                <a:lnTo>
                  <a:pt x="2816" y="3784"/>
                </a:lnTo>
                <a:lnTo>
                  <a:pt x="2811" y="3787"/>
                </a:lnTo>
                <a:lnTo>
                  <a:pt x="2805" y="3789"/>
                </a:lnTo>
                <a:close/>
                <a:moveTo>
                  <a:pt x="2767" y="3773"/>
                </a:moveTo>
                <a:lnTo>
                  <a:pt x="2770" y="3773"/>
                </a:lnTo>
                <a:lnTo>
                  <a:pt x="2772" y="3777"/>
                </a:lnTo>
                <a:lnTo>
                  <a:pt x="2774" y="3778"/>
                </a:lnTo>
                <a:lnTo>
                  <a:pt x="2775" y="3780"/>
                </a:lnTo>
                <a:lnTo>
                  <a:pt x="2772" y="3782"/>
                </a:lnTo>
                <a:lnTo>
                  <a:pt x="2769" y="3784"/>
                </a:lnTo>
                <a:lnTo>
                  <a:pt x="2770" y="3785"/>
                </a:lnTo>
                <a:lnTo>
                  <a:pt x="2767" y="3787"/>
                </a:lnTo>
                <a:lnTo>
                  <a:pt x="2760" y="3787"/>
                </a:lnTo>
                <a:lnTo>
                  <a:pt x="2757" y="3785"/>
                </a:lnTo>
                <a:lnTo>
                  <a:pt x="2757" y="3784"/>
                </a:lnTo>
                <a:lnTo>
                  <a:pt x="2757" y="3782"/>
                </a:lnTo>
                <a:lnTo>
                  <a:pt x="2764" y="3780"/>
                </a:lnTo>
                <a:lnTo>
                  <a:pt x="2764" y="3777"/>
                </a:lnTo>
                <a:lnTo>
                  <a:pt x="2764" y="3775"/>
                </a:lnTo>
                <a:lnTo>
                  <a:pt x="2767" y="3773"/>
                </a:lnTo>
                <a:close/>
                <a:moveTo>
                  <a:pt x="5814" y="812"/>
                </a:moveTo>
                <a:lnTo>
                  <a:pt x="5810" y="817"/>
                </a:lnTo>
                <a:lnTo>
                  <a:pt x="5807" y="822"/>
                </a:lnTo>
                <a:lnTo>
                  <a:pt x="5800" y="826"/>
                </a:lnTo>
                <a:lnTo>
                  <a:pt x="5793" y="826"/>
                </a:lnTo>
                <a:lnTo>
                  <a:pt x="5790" y="819"/>
                </a:lnTo>
                <a:lnTo>
                  <a:pt x="5786" y="812"/>
                </a:lnTo>
                <a:lnTo>
                  <a:pt x="5786" y="802"/>
                </a:lnTo>
                <a:lnTo>
                  <a:pt x="5786" y="791"/>
                </a:lnTo>
                <a:lnTo>
                  <a:pt x="5791" y="793"/>
                </a:lnTo>
                <a:lnTo>
                  <a:pt x="5793" y="798"/>
                </a:lnTo>
                <a:lnTo>
                  <a:pt x="5793" y="805"/>
                </a:lnTo>
                <a:lnTo>
                  <a:pt x="5793" y="812"/>
                </a:lnTo>
                <a:lnTo>
                  <a:pt x="5814" y="812"/>
                </a:lnTo>
                <a:lnTo>
                  <a:pt x="5814" y="810"/>
                </a:lnTo>
                <a:lnTo>
                  <a:pt x="5815" y="808"/>
                </a:lnTo>
                <a:lnTo>
                  <a:pt x="5817" y="807"/>
                </a:lnTo>
                <a:lnTo>
                  <a:pt x="5817" y="808"/>
                </a:lnTo>
                <a:lnTo>
                  <a:pt x="5814" y="812"/>
                </a:lnTo>
                <a:close/>
                <a:moveTo>
                  <a:pt x="2695" y="5882"/>
                </a:moveTo>
                <a:lnTo>
                  <a:pt x="2694" y="5878"/>
                </a:lnTo>
                <a:lnTo>
                  <a:pt x="2692" y="5875"/>
                </a:lnTo>
                <a:lnTo>
                  <a:pt x="2688" y="5873"/>
                </a:lnTo>
                <a:lnTo>
                  <a:pt x="2688" y="5868"/>
                </a:lnTo>
                <a:lnTo>
                  <a:pt x="2682" y="5868"/>
                </a:lnTo>
                <a:lnTo>
                  <a:pt x="2676" y="5872"/>
                </a:lnTo>
                <a:lnTo>
                  <a:pt x="2673" y="5873"/>
                </a:lnTo>
                <a:lnTo>
                  <a:pt x="2668" y="5875"/>
                </a:lnTo>
                <a:lnTo>
                  <a:pt x="2668" y="5865"/>
                </a:lnTo>
                <a:lnTo>
                  <a:pt x="2666" y="5861"/>
                </a:lnTo>
                <a:lnTo>
                  <a:pt x="2663" y="5858"/>
                </a:lnTo>
                <a:lnTo>
                  <a:pt x="2661" y="5856"/>
                </a:lnTo>
                <a:lnTo>
                  <a:pt x="2658" y="5855"/>
                </a:lnTo>
                <a:lnTo>
                  <a:pt x="2647" y="5855"/>
                </a:lnTo>
                <a:lnTo>
                  <a:pt x="2647" y="5858"/>
                </a:lnTo>
                <a:lnTo>
                  <a:pt x="2646" y="5860"/>
                </a:lnTo>
                <a:lnTo>
                  <a:pt x="2641" y="5861"/>
                </a:lnTo>
                <a:lnTo>
                  <a:pt x="2637" y="5863"/>
                </a:lnTo>
                <a:lnTo>
                  <a:pt x="2636" y="5866"/>
                </a:lnTo>
                <a:lnTo>
                  <a:pt x="2634" y="5875"/>
                </a:lnTo>
                <a:lnTo>
                  <a:pt x="2639" y="5877"/>
                </a:lnTo>
                <a:lnTo>
                  <a:pt x="2641" y="5878"/>
                </a:lnTo>
                <a:lnTo>
                  <a:pt x="2641" y="5882"/>
                </a:lnTo>
                <a:lnTo>
                  <a:pt x="2647" y="5882"/>
                </a:lnTo>
                <a:lnTo>
                  <a:pt x="2651" y="5885"/>
                </a:lnTo>
                <a:lnTo>
                  <a:pt x="2653" y="5890"/>
                </a:lnTo>
                <a:lnTo>
                  <a:pt x="2654" y="5895"/>
                </a:lnTo>
                <a:lnTo>
                  <a:pt x="2661" y="5895"/>
                </a:lnTo>
                <a:lnTo>
                  <a:pt x="2666" y="5895"/>
                </a:lnTo>
                <a:lnTo>
                  <a:pt x="2668" y="5899"/>
                </a:lnTo>
                <a:lnTo>
                  <a:pt x="2671" y="5902"/>
                </a:lnTo>
                <a:lnTo>
                  <a:pt x="2673" y="5906"/>
                </a:lnTo>
                <a:lnTo>
                  <a:pt x="2676" y="5909"/>
                </a:lnTo>
                <a:lnTo>
                  <a:pt x="2682" y="5909"/>
                </a:lnTo>
                <a:lnTo>
                  <a:pt x="2688" y="5909"/>
                </a:lnTo>
                <a:lnTo>
                  <a:pt x="2692" y="5904"/>
                </a:lnTo>
                <a:lnTo>
                  <a:pt x="2695" y="5899"/>
                </a:lnTo>
                <a:lnTo>
                  <a:pt x="2699" y="5895"/>
                </a:lnTo>
                <a:lnTo>
                  <a:pt x="2702" y="5889"/>
                </a:lnTo>
                <a:lnTo>
                  <a:pt x="2699" y="5889"/>
                </a:lnTo>
                <a:lnTo>
                  <a:pt x="2697" y="5887"/>
                </a:lnTo>
                <a:lnTo>
                  <a:pt x="2695" y="5882"/>
                </a:lnTo>
                <a:close/>
                <a:moveTo>
                  <a:pt x="3460" y="2850"/>
                </a:moveTo>
                <a:lnTo>
                  <a:pt x="3460" y="2850"/>
                </a:lnTo>
                <a:close/>
                <a:moveTo>
                  <a:pt x="1890" y="4169"/>
                </a:moveTo>
                <a:lnTo>
                  <a:pt x="1894" y="4167"/>
                </a:lnTo>
                <a:lnTo>
                  <a:pt x="1895" y="4164"/>
                </a:lnTo>
                <a:lnTo>
                  <a:pt x="1897" y="4161"/>
                </a:lnTo>
                <a:lnTo>
                  <a:pt x="1897" y="4155"/>
                </a:lnTo>
                <a:lnTo>
                  <a:pt x="1902" y="4152"/>
                </a:lnTo>
                <a:lnTo>
                  <a:pt x="1907" y="4149"/>
                </a:lnTo>
                <a:lnTo>
                  <a:pt x="1909" y="4143"/>
                </a:lnTo>
                <a:lnTo>
                  <a:pt x="1911" y="4135"/>
                </a:lnTo>
                <a:lnTo>
                  <a:pt x="1906" y="4135"/>
                </a:lnTo>
                <a:lnTo>
                  <a:pt x="1900" y="4133"/>
                </a:lnTo>
                <a:lnTo>
                  <a:pt x="1892" y="4130"/>
                </a:lnTo>
                <a:lnTo>
                  <a:pt x="1883" y="4126"/>
                </a:lnTo>
                <a:lnTo>
                  <a:pt x="1877" y="4126"/>
                </a:lnTo>
                <a:lnTo>
                  <a:pt x="1870" y="4128"/>
                </a:lnTo>
                <a:lnTo>
                  <a:pt x="1870" y="4143"/>
                </a:lnTo>
                <a:lnTo>
                  <a:pt x="1870" y="4157"/>
                </a:lnTo>
                <a:lnTo>
                  <a:pt x="1873" y="4164"/>
                </a:lnTo>
                <a:lnTo>
                  <a:pt x="1877" y="4167"/>
                </a:lnTo>
                <a:lnTo>
                  <a:pt x="1882" y="4169"/>
                </a:lnTo>
                <a:lnTo>
                  <a:pt x="1890" y="4169"/>
                </a:lnTo>
                <a:close/>
                <a:moveTo>
                  <a:pt x="1788" y="4162"/>
                </a:moveTo>
                <a:lnTo>
                  <a:pt x="1788" y="4176"/>
                </a:lnTo>
                <a:lnTo>
                  <a:pt x="1808" y="4176"/>
                </a:lnTo>
                <a:lnTo>
                  <a:pt x="1807" y="4169"/>
                </a:lnTo>
                <a:lnTo>
                  <a:pt x="1803" y="4164"/>
                </a:lnTo>
                <a:lnTo>
                  <a:pt x="1796" y="4162"/>
                </a:lnTo>
                <a:lnTo>
                  <a:pt x="1788" y="4162"/>
                </a:lnTo>
                <a:close/>
                <a:moveTo>
                  <a:pt x="1699" y="4285"/>
                </a:moveTo>
                <a:lnTo>
                  <a:pt x="1701" y="4280"/>
                </a:lnTo>
                <a:lnTo>
                  <a:pt x="1701" y="4275"/>
                </a:lnTo>
                <a:lnTo>
                  <a:pt x="1699" y="4271"/>
                </a:lnTo>
                <a:lnTo>
                  <a:pt x="1697" y="4268"/>
                </a:lnTo>
                <a:lnTo>
                  <a:pt x="1690" y="4265"/>
                </a:lnTo>
                <a:lnTo>
                  <a:pt x="1682" y="4263"/>
                </a:lnTo>
                <a:lnTo>
                  <a:pt x="1675" y="4266"/>
                </a:lnTo>
                <a:lnTo>
                  <a:pt x="1668" y="4270"/>
                </a:lnTo>
                <a:lnTo>
                  <a:pt x="1665" y="4273"/>
                </a:lnTo>
                <a:lnTo>
                  <a:pt x="1663" y="4277"/>
                </a:lnTo>
                <a:lnTo>
                  <a:pt x="1663" y="4280"/>
                </a:lnTo>
                <a:lnTo>
                  <a:pt x="1665" y="4285"/>
                </a:lnTo>
                <a:lnTo>
                  <a:pt x="1699" y="4285"/>
                </a:lnTo>
                <a:close/>
                <a:moveTo>
                  <a:pt x="1726" y="4224"/>
                </a:moveTo>
                <a:lnTo>
                  <a:pt x="1733" y="4225"/>
                </a:lnTo>
                <a:lnTo>
                  <a:pt x="1740" y="4225"/>
                </a:lnTo>
                <a:lnTo>
                  <a:pt x="1749" y="4222"/>
                </a:lnTo>
                <a:lnTo>
                  <a:pt x="1757" y="4219"/>
                </a:lnTo>
                <a:lnTo>
                  <a:pt x="1762" y="4217"/>
                </a:lnTo>
                <a:lnTo>
                  <a:pt x="1767" y="4217"/>
                </a:lnTo>
                <a:lnTo>
                  <a:pt x="1769" y="4212"/>
                </a:lnTo>
                <a:lnTo>
                  <a:pt x="1772" y="4208"/>
                </a:lnTo>
                <a:lnTo>
                  <a:pt x="1779" y="4202"/>
                </a:lnTo>
                <a:lnTo>
                  <a:pt x="1783" y="4198"/>
                </a:lnTo>
                <a:lnTo>
                  <a:pt x="1786" y="4195"/>
                </a:lnTo>
                <a:lnTo>
                  <a:pt x="1788" y="4190"/>
                </a:lnTo>
                <a:lnTo>
                  <a:pt x="1788" y="4183"/>
                </a:lnTo>
                <a:lnTo>
                  <a:pt x="1733" y="4183"/>
                </a:lnTo>
                <a:lnTo>
                  <a:pt x="1733" y="4190"/>
                </a:lnTo>
                <a:lnTo>
                  <a:pt x="1733" y="4195"/>
                </a:lnTo>
                <a:lnTo>
                  <a:pt x="1730" y="4203"/>
                </a:lnTo>
                <a:lnTo>
                  <a:pt x="1726" y="4212"/>
                </a:lnTo>
                <a:lnTo>
                  <a:pt x="1725" y="4217"/>
                </a:lnTo>
                <a:lnTo>
                  <a:pt x="1726" y="4224"/>
                </a:lnTo>
                <a:close/>
                <a:moveTo>
                  <a:pt x="1897" y="4190"/>
                </a:moveTo>
                <a:lnTo>
                  <a:pt x="1894" y="4183"/>
                </a:lnTo>
                <a:lnTo>
                  <a:pt x="1890" y="4179"/>
                </a:lnTo>
                <a:lnTo>
                  <a:pt x="1883" y="4178"/>
                </a:lnTo>
                <a:lnTo>
                  <a:pt x="1877" y="4176"/>
                </a:lnTo>
                <a:lnTo>
                  <a:pt x="1863" y="4172"/>
                </a:lnTo>
                <a:lnTo>
                  <a:pt x="1856" y="4171"/>
                </a:lnTo>
                <a:lnTo>
                  <a:pt x="1849" y="4169"/>
                </a:lnTo>
                <a:lnTo>
                  <a:pt x="1844" y="4176"/>
                </a:lnTo>
                <a:lnTo>
                  <a:pt x="1842" y="4186"/>
                </a:lnTo>
                <a:lnTo>
                  <a:pt x="1842" y="4198"/>
                </a:lnTo>
                <a:lnTo>
                  <a:pt x="1842" y="4210"/>
                </a:lnTo>
                <a:lnTo>
                  <a:pt x="1861" y="4210"/>
                </a:lnTo>
                <a:lnTo>
                  <a:pt x="1880" y="4210"/>
                </a:lnTo>
                <a:lnTo>
                  <a:pt x="1888" y="4208"/>
                </a:lnTo>
                <a:lnTo>
                  <a:pt x="1894" y="4205"/>
                </a:lnTo>
                <a:lnTo>
                  <a:pt x="1897" y="4198"/>
                </a:lnTo>
                <a:lnTo>
                  <a:pt x="1897" y="4190"/>
                </a:lnTo>
                <a:close/>
                <a:moveTo>
                  <a:pt x="2450" y="3760"/>
                </a:moveTo>
                <a:lnTo>
                  <a:pt x="2450" y="3749"/>
                </a:lnTo>
                <a:lnTo>
                  <a:pt x="2450" y="3739"/>
                </a:lnTo>
                <a:lnTo>
                  <a:pt x="2450" y="3734"/>
                </a:lnTo>
                <a:lnTo>
                  <a:pt x="2446" y="3732"/>
                </a:lnTo>
                <a:lnTo>
                  <a:pt x="2443" y="3731"/>
                </a:lnTo>
                <a:lnTo>
                  <a:pt x="2436" y="3732"/>
                </a:lnTo>
                <a:lnTo>
                  <a:pt x="2434" y="3739"/>
                </a:lnTo>
                <a:lnTo>
                  <a:pt x="2431" y="3744"/>
                </a:lnTo>
                <a:lnTo>
                  <a:pt x="2429" y="3751"/>
                </a:lnTo>
                <a:lnTo>
                  <a:pt x="2429" y="3760"/>
                </a:lnTo>
                <a:lnTo>
                  <a:pt x="2450" y="3760"/>
                </a:lnTo>
                <a:close/>
                <a:moveTo>
                  <a:pt x="1699" y="4285"/>
                </a:moveTo>
                <a:lnTo>
                  <a:pt x="1702" y="4289"/>
                </a:lnTo>
                <a:lnTo>
                  <a:pt x="1704" y="4289"/>
                </a:lnTo>
                <a:lnTo>
                  <a:pt x="1702" y="4287"/>
                </a:lnTo>
                <a:lnTo>
                  <a:pt x="1701" y="4285"/>
                </a:lnTo>
                <a:lnTo>
                  <a:pt x="1699" y="4285"/>
                </a:lnTo>
                <a:close/>
                <a:moveTo>
                  <a:pt x="1713" y="4278"/>
                </a:moveTo>
                <a:lnTo>
                  <a:pt x="1726" y="4278"/>
                </a:lnTo>
                <a:lnTo>
                  <a:pt x="1740" y="4278"/>
                </a:lnTo>
                <a:lnTo>
                  <a:pt x="1745" y="4277"/>
                </a:lnTo>
                <a:lnTo>
                  <a:pt x="1749" y="4275"/>
                </a:lnTo>
                <a:lnTo>
                  <a:pt x="1752" y="4270"/>
                </a:lnTo>
                <a:lnTo>
                  <a:pt x="1754" y="4265"/>
                </a:lnTo>
                <a:lnTo>
                  <a:pt x="1737" y="4265"/>
                </a:lnTo>
                <a:lnTo>
                  <a:pt x="1730" y="4263"/>
                </a:lnTo>
                <a:lnTo>
                  <a:pt x="1728" y="4261"/>
                </a:lnTo>
                <a:lnTo>
                  <a:pt x="1726" y="4258"/>
                </a:lnTo>
                <a:lnTo>
                  <a:pt x="1726" y="4231"/>
                </a:lnTo>
                <a:lnTo>
                  <a:pt x="1718" y="4231"/>
                </a:lnTo>
                <a:lnTo>
                  <a:pt x="1711" y="4232"/>
                </a:lnTo>
                <a:lnTo>
                  <a:pt x="1704" y="4234"/>
                </a:lnTo>
                <a:lnTo>
                  <a:pt x="1699" y="4237"/>
                </a:lnTo>
                <a:lnTo>
                  <a:pt x="1696" y="4239"/>
                </a:lnTo>
                <a:lnTo>
                  <a:pt x="1694" y="4243"/>
                </a:lnTo>
                <a:lnTo>
                  <a:pt x="1692" y="4246"/>
                </a:lnTo>
                <a:lnTo>
                  <a:pt x="1692" y="4251"/>
                </a:lnTo>
                <a:lnTo>
                  <a:pt x="1694" y="4254"/>
                </a:lnTo>
                <a:lnTo>
                  <a:pt x="1697" y="4258"/>
                </a:lnTo>
                <a:lnTo>
                  <a:pt x="1708" y="4260"/>
                </a:lnTo>
                <a:lnTo>
                  <a:pt x="1711" y="4261"/>
                </a:lnTo>
                <a:lnTo>
                  <a:pt x="1714" y="4265"/>
                </a:lnTo>
                <a:lnTo>
                  <a:pt x="1714" y="4270"/>
                </a:lnTo>
                <a:lnTo>
                  <a:pt x="1713" y="4278"/>
                </a:lnTo>
                <a:close/>
                <a:moveTo>
                  <a:pt x="1733" y="4326"/>
                </a:moveTo>
                <a:lnTo>
                  <a:pt x="1735" y="4323"/>
                </a:lnTo>
                <a:lnTo>
                  <a:pt x="1738" y="4321"/>
                </a:lnTo>
                <a:lnTo>
                  <a:pt x="1742" y="4319"/>
                </a:lnTo>
                <a:lnTo>
                  <a:pt x="1747" y="4319"/>
                </a:lnTo>
                <a:lnTo>
                  <a:pt x="1747" y="4292"/>
                </a:lnTo>
                <a:lnTo>
                  <a:pt x="1740" y="4289"/>
                </a:lnTo>
                <a:lnTo>
                  <a:pt x="1733" y="4285"/>
                </a:lnTo>
                <a:lnTo>
                  <a:pt x="1723" y="4285"/>
                </a:lnTo>
                <a:lnTo>
                  <a:pt x="1713" y="4285"/>
                </a:lnTo>
                <a:lnTo>
                  <a:pt x="1713" y="4294"/>
                </a:lnTo>
                <a:lnTo>
                  <a:pt x="1709" y="4299"/>
                </a:lnTo>
                <a:lnTo>
                  <a:pt x="1706" y="4306"/>
                </a:lnTo>
                <a:lnTo>
                  <a:pt x="1706" y="4312"/>
                </a:lnTo>
                <a:lnTo>
                  <a:pt x="1709" y="4314"/>
                </a:lnTo>
                <a:lnTo>
                  <a:pt x="1713" y="4316"/>
                </a:lnTo>
                <a:lnTo>
                  <a:pt x="1718" y="4321"/>
                </a:lnTo>
                <a:lnTo>
                  <a:pt x="1720" y="4324"/>
                </a:lnTo>
                <a:lnTo>
                  <a:pt x="1723" y="4326"/>
                </a:lnTo>
                <a:lnTo>
                  <a:pt x="1726" y="4328"/>
                </a:lnTo>
                <a:lnTo>
                  <a:pt x="1733" y="4326"/>
                </a:lnTo>
                <a:close/>
                <a:moveTo>
                  <a:pt x="1761" y="4312"/>
                </a:moveTo>
                <a:lnTo>
                  <a:pt x="1769" y="4312"/>
                </a:lnTo>
                <a:lnTo>
                  <a:pt x="1778" y="4311"/>
                </a:lnTo>
                <a:lnTo>
                  <a:pt x="1795" y="4306"/>
                </a:lnTo>
                <a:lnTo>
                  <a:pt x="1812" y="4302"/>
                </a:lnTo>
                <a:lnTo>
                  <a:pt x="1819" y="4299"/>
                </a:lnTo>
                <a:lnTo>
                  <a:pt x="1820" y="4295"/>
                </a:lnTo>
                <a:lnTo>
                  <a:pt x="1822" y="4292"/>
                </a:lnTo>
                <a:lnTo>
                  <a:pt x="1815" y="4292"/>
                </a:lnTo>
                <a:lnTo>
                  <a:pt x="1810" y="4290"/>
                </a:lnTo>
                <a:lnTo>
                  <a:pt x="1802" y="4285"/>
                </a:lnTo>
                <a:lnTo>
                  <a:pt x="1793" y="4280"/>
                </a:lnTo>
                <a:lnTo>
                  <a:pt x="1788" y="4278"/>
                </a:lnTo>
                <a:lnTo>
                  <a:pt x="1781" y="4278"/>
                </a:lnTo>
                <a:lnTo>
                  <a:pt x="1772" y="4278"/>
                </a:lnTo>
                <a:lnTo>
                  <a:pt x="1767" y="4282"/>
                </a:lnTo>
                <a:lnTo>
                  <a:pt x="1761" y="4283"/>
                </a:lnTo>
                <a:lnTo>
                  <a:pt x="1754" y="4285"/>
                </a:lnTo>
                <a:lnTo>
                  <a:pt x="1754" y="4294"/>
                </a:lnTo>
                <a:lnTo>
                  <a:pt x="1757" y="4299"/>
                </a:lnTo>
                <a:lnTo>
                  <a:pt x="1759" y="4306"/>
                </a:lnTo>
                <a:lnTo>
                  <a:pt x="1761" y="4312"/>
                </a:lnTo>
                <a:close/>
                <a:moveTo>
                  <a:pt x="1829" y="4217"/>
                </a:moveTo>
                <a:lnTo>
                  <a:pt x="1829" y="4213"/>
                </a:lnTo>
                <a:lnTo>
                  <a:pt x="1832" y="4210"/>
                </a:lnTo>
                <a:lnTo>
                  <a:pt x="1834" y="4207"/>
                </a:lnTo>
                <a:lnTo>
                  <a:pt x="1836" y="4203"/>
                </a:lnTo>
                <a:lnTo>
                  <a:pt x="1832" y="4203"/>
                </a:lnTo>
                <a:lnTo>
                  <a:pt x="1831" y="4202"/>
                </a:lnTo>
                <a:lnTo>
                  <a:pt x="1829" y="4196"/>
                </a:lnTo>
                <a:lnTo>
                  <a:pt x="1825" y="4193"/>
                </a:lnTo>
                <a:lnTo>
                  <a:pt x="1824" y="4191"/>
                </a:lnTo>
                <a:lnTo>
                  <a:pt x="1822" y="4190"/>
                </a:lnTo>
                <a:lnTo>
                  <a:pt x="1820" y="4195"/>
                </a:lnTo>
                <a:lnTo>
                  <a:pt x="1817" y="4200"/>
                </a:lnTo>
                <a:lnTo>
                  <a:pt x="1815" y="4203"/>
                </a:lnTo>
                <a:lnTo>
                  <a:pt x="1815" y="4210"/>
                </a:lnTo>
                <a:lnTo>
                  <a:pt x="1819" y="4212"/>
                </a:lnTo>
                <a:lnTo>
                  <a:pt x="1822" y="4213"/>
                </a:lnTo>
                <a:lnTo>
                  <a:pt x="1825" y="4215"/>
                </a:lnTo>
                <a:lnTo>
                  <a:pt x="1829" y="4217"/>
                </a:lnTo>
                <a:close/>
                <a:moveTo>
                  <a:pt x="2395" y="3814"/>
                </a:moveTo>
                <a:lnTo>
                  <a:pt x="2390" y="3814"/>
                </a:lnTo>
                <a:lnTo>
                  <a:pt x="2385" y="3814"/>
                </a:lnTo>
                <a:lnTo>
                  <a:pt x="2380" y="3809"/>
                </a:lnTo>
                <a:lnTo>
                  <a:pt x="2371" y="3806"/>
                </a:lnTo>
                <a:lnTo>
                  <a:pt x="2368" y="3806"/>
                </a:lnTo>
                <a:lnTo>
                  <a:pt x="2361" y="3807"/>
                </a:lnTo>
                <a:lnTo>
                  <a:pt x="2361" y="3813"/>
                </a:lnTo>
                <a:lnTo>
                  <a:pt x="2359" y="3816"/>
                </a:lnTo>
                <a:lnTo>
                  <a:pt x="2358" y="3819"/>
                </a:lnTo>
                <a:lnTo>
                  <a:pt x="2354" y="3821"/>
                </a:lnTo>
                <a:lnTo>
                  <a:pt x="2354" y="3828"/>
                </a:lnTo>
                <a:lnTo>
                  <a:pt x="2359" y="3831"/>
                </a:lnTo>
                <a:lnTo>
                  <a:pt x="2366" y="3835"/>
                </a:lnTo>
                <a:lnTo>
                  <a:pt x="2373" y="3835"/>
                </a:lnTo>
                <a:lnTo>
                  <a:pt x="2381" y="3835"/>
                </a:lnTo>
                <a:lnTo>
                  <a:pt x="2387" y="3833"/>
                </a:lnTo>
                <a:lnTo>
                  <a:pt x="2392" y="3830"/>
                </a:lnTo>
                <a:lnTo>
                  <a:pt x="2395" y="3823"/>
                </a:lnTo>
                <a:lnTo>
                  <a:pt x="2395" y="3814"/>
                </a:lnTo>
                <a:close/>
                <a:moveTo>
                  <a:pt x="2224" y="3910"/>
                </a:moveTo>
                <a:lnTo>
                  <a:pt x="2233" y="3911"/>
                </a:lnTo>
                <a:lnTo>
                  <a:pt x="2242" y="3911"/>
                </a:lnTo>
                <a:lnTo>
                  <a:pt x="2248" y="3910"/>
                </a:lnTo>
                <a:lnTo>
                  <a:pt x="2255" y="3908"/>
                </a:lnTo>
                <a:lnTo>
                  <a:pt x="2279" y="3896"/>
                </a:lnTo>
                <a:lnTo>
                  <a:pt x="2286" y="3896"/>
                </a:lnTo>
                <a:lnTo>
                  <a:pt x="2291" y="3896"/>
                </a:lnTo>
                <a:lnTo>
                  <a:pt x="2293" y="3896"/>
                </a:lnTo>
                <a:lnTo>
                  <a:pt x="2293" y="3893"/>
                </a:lnTo>
                <a:lnTo>
                  <a:pt x="2293" y="3889"/>
                </a:lnTo>
                <a:lnTo>
                  <a:pt x="2300" y="3889"/>
                </a:lnTo>
                <a:lnTo>
                  <a:pt x="2306" y="3889"/>
                </a:lnTo>
                <a:lnTo>
                  <a:pt x="2315" y="3894"/>
                </a:lnTo>
                <a:lnTo>
                  <a:pt x="2320" y="3896"/>
                </a:lnTo>
                <a:lnTo>
                  <a:pt x="2327" y="3896"/>
                </a:lnTo>
                <a:lnTo>
                  <a:pt x="2327" y="3891"/>
                </a:lnTo>
                <a:lnTo>
                  <a:pt x="2330" y="3889"/>
                </a:lnTo>
                <a:lnTo>
                  <a:pt x="2334" y="3889"/>
                </a:lnTo>
                <a:lnTo>
                  <a:pt x="2339" y="3889"/>
                </a:lnTo>
                <a:lnTo>
                  <a:pt x="2351" y="3889"/>
                </a:lnTo>
                <a:lnTo>
                  <a:pt x="2356" y="3889"/>
                </a:lnTo>
                <a:lnTo>
                  <a:pt x="2361" y="3889"/>
                </a:lnTo>
                <a:lnTo>
                  <a:pt x="2364" y="3884"/>
                </a:lnTo>
                <a:lnTo>
                  <a:pt x="2371" y="3879"/>
                </a:lnTo>
                <a:lnTo>
                  <a:pt x="2380" y="3877"/>
                </a:lnTo>
                <a:lnTo>
                  <a:pt x="2388" y="3876"/>
                </a:lnTo>
                <a:lnTo>
                  <a:pt x="2392" y="3871"/>
                </a:lnTo>
                <a:lnTo>
                  <a:pt x="2393" y="3864"/>
                </a:lnTo>
                <a:lnTo>
                  <a:pt x="2395" y="3857"/>
                </a:lnTo>
                <a:lnTo>
                  <a:pt x="2395" y="3848"/>
                </a:lnTo>
                <a:lnTo>
                  <a:pt x="2388" y="3845"/>
                </a:lnTo>
                <a:lnTo>
                  <a:pt x="2381" y="3842"/>
                </a:lnTo>
                <a:lnTo>
                  <a:pt x="2370" y="3842"/>
                </a:lnTo>
                <a:lnTo>
                  <a:pt x="2358" y="3840"/>
                </a:lnTo>
                <a:lnTo>
                  <a:pt x="2353" y="3838"/>
                </a:lnTo>
                <a:lnTo>
                  <a:pt x="2349" y="3835"/>
                </a:lnTo>
                <a:lnTo>
                  <a:pt x="2347" y="3830"/>
                </a:lnTo>
                <a:lnTo>
                  <a:pt x="2347" y="3821"/>
                </a:lnTo>
                <a:lnTo>
                  <a:pt x="2354" y="3821"/>
                </a:lnTo>
                <a:lnTo>
                  <a:pt x="2354" y="3816"/>
                </a:lnTo>
                <a:lnTo>
                  <a:pt x="2354" y="3813"/>
                </a:lnTo>
                <a:lnTo>
                  <a:pt x="2353" y="3811"/>
                </a:lnTo>
                <a:lnTo>
                  <a:pt x="2349" y="3809"/>
                </a:lnTo>
                <a:lnTo>
                  <a:pt x="2342" y="3807"/>
                </a:lnTo>
                <a:lnTo>
                  <a:pt x="2334" y="3807"/>
                </a:lnTo>
                <a:lnTo>
                  <a:pt x="2334" y="3811"/>
                </a:lnTo>
                <a:lnTo>
                  <a:pt x="2330" y="3816"/>
                </a:lnTo>
                <a:lnTo>
                  <a:pt x="2327" y="3819"/>
                </a:lnTo>
                <a:lnTo>
                  <a:pt x="2322" y="3821"/>
                </a:lnTo>
                <a:lnTo>
                  <a:pt x="2317" y="3823"/>
                </a:lnTo>
                <a:lnTo>
                  <a:pt x="2312" y="3821"/>
                </a:lnTo>
                <a:lnTo>
                  <a:pt x="2308" y="3819"/>
                </a:lnTo>
                <a:lnTo>
                  <a:pt x="2306" y="3814"/>
                </a:lnTo>
                <a:lnTo>
                  <a:pt x="2313" y="3814"/>
                </a:lnTo>
                <a:lnTo>
                  <a:pt x="2320" y="3811"/>
                </a:lnTo>
                <a:lnTo>
                  <a:pt x="2324" y="3806"/>
                </a:lnTo>
                <a:lnTo>
                  <a:pt x="2327" y="3801"/>
                </a:lnTo>
                <a:lnTo>
                  <a:pt x="2322" y="3801"/>
                </a:lnTo>
                <a:lnTo>
                  <a:pt x="2317" y="3802"/>
                </a:lnTo>
                <a:lnTo>
                  <a:pt x="2308" y="3806"/>
                </a:lnTo>
                <a:lnTo>
                  <a:pt x="2300" y="3809"/>
                </a:lnTo>
                <a:lnTo>
                  <a:pt x="2293" y="3809"/>
                </a:lnTo>
                <a:lnTo>
                  <a:pt x="2286" y="3807"/>
                </a:lnTo>
                <a:lnTo>
                  <a:pt x="2286" y="3813"/>
                </a:lnTo>
                <a:lnTo>
                  <a:pt x="2286" y="3818"/>
                </a:lnTo>
                <a:lnTo>
                  <a:pt x="2283" y="3819"/>
                </a:lnTo>
                <a:lnTo>
                  <a:pt x="2279" y="3821"/>
                </a:lnTo>
                <a:lnTo>
                  <a:pt x="2272" y="3825"/>
                </a:lnTo>
                <a:lnTo>
                  <a:pt x="2269" y="3826"/>
                </a:lnTo>
                <a:lnTo>
                  <a:pt x="2265" y="3828"/>
                </a:lnTo>
                <a:lnTo>
                  <a:pt x="2260" y="3831"/>
                </a:lnTo>
                <a:lnTo>
                  <a:pt x="2253" y="3833"/>
                </a:lnTo>
                <a:lnTo>
                  <a:pt x="2247" y="3835"/>
                </a:lnTo>
                <a:lnTo>
                  <a:pt x="2238" y="3835"/>
                </a:lnTo>
                <a:lnTo>
                  <a:pt x="2233" y="3842"/>
                </a:lnTo>
                <a:lnTo>
                  <a:pt x="2228" y="3848"/>
                </a:lnTo>
                <a:lnTo>
                  <a:pt x="2219" y="3860"/>
                </a:lnTo>
                <a:lnTo>
                  <a:pt x="2214" y="3867"/>
                </a:lnTo>
                <a:lnTo>
                  <a:pt x="2211" y="3874"/>
                </a:lnTo>
                <a:lnTo>
                  <a:pt x="2211" y="3884"/>
                </a:lnTo>
                <a:lnTo>
                  <a:pt x="2211" y="3896"/>
                </a:lnTo>
                <a:lnTo>
                  <a:pt x="2219" y="3901"/>
                </a:lnTo>
                <a:lnTo>
                  <a:pt x="2223" y="3905"/>
                </a:lnTo>
                <a:lnTo>
                  <a:pt x="2224" y="3910"/>
                </a:lnTo>
                <a:close/>
                <a:moveTo>
                  <a:pt x="2129" y="3937"/>
                </a:moveTo>
                <a:lnTo>
                  <a:pt x="2136" y="3942"/>
                </a:lnTo>
                <a:lnTo>
                  <a:pt x="2146" y="3944"/>
                </a:lnTo>
                <a:lnTo>
                  <a:pt x="2158" y="3944"/>
                </a:lnTo>
                <a:lnTo>
                  <a:pt x="2170" y="3944"/>
                </a:lnTo>
                <a:lnTo>
                  <a:pt x="2172" y="3939"/>
                </a:lnTo>
                <a:lnTo>
                  <a:pt x="2173" y="3935"/>
                </a:lnTo>
                <a:lnTo>
                  <a:pt x="2180" y="3930"/>
                </a:lnTo>
                <a:lnTo>
                  <a:pt x="2187" y="3925"/>
                </a:lnTo>
                <a:lnTo>
                  <a:pt x="2189" y="3922"/>
                </a:lnTo>
                <a:lnTo>
                  <a:pt x="2190" y="3917"/>
                </a:lnTo>
                <a:lnTo>
                  <a:pt x="2187" y="3915"/>
                </a:lnTo>
                <a:lnTo>
                  <a:pt x="2183" y="3913"/>
                </a:lnTo>
                <a:lnTo>
                  <a:pt x="2180" y="3905"/>
                </a:lnTo>
                <a:lnTo>
                  <a:pt x="2178" y="3896"/>
                </a:lnTo>
                <a:lnTo>
                  <a:pt x="2177" y="3889"/>
                </a:lnTo>
                <a:lnTo>
                  <a:pt x="2173" y="3884"/>
                </a:lnTo>
                <a:lnTo>
                  <a:pt x="2170" y="3879"/>
                </a:lnTo>
                <a:lnTo>
                  <a:pt x="2166" y="3874"/>
                </a:lnTo>
                <a:lnTo>
                  <a:pt x="2163" y="3869"/>
                </a:lnTo>
                <a:lnTo>
                  <a:pt x="2156" y="3869"/>
                </a:lnTo>
                <a:lnTo>
                  <a:pt x="2153" y="3869"/>
                </a:lnTo>
                <a:lnTo>
                  <a:pt x="2149" y="3871"/>
                </a:lnTo>
                <a:lnTo>
                  <a:pt x="2148" y="3874"/>
                </a:lnTo>
                <a:lnTo>
                  <a:pt x="2143" y="3879"/>
                </a:lnTo>
                <a:lnTo>
                  <a:pt x="2139" y="3882"/>
                </a:lnTo>
                <a:lnTo>
                  <a:pt x="2136" y="3882"/>
                </a:lnTo>
                <a:lnTo>
                  <a:pt x="2131" y="3882"/>
                </a:lnTo>
                <a:lnTo>
                  <a:pt x="2125" y="3882"/>
                </a:lnTo>
                <a:lnTo>
                  <a:pt x="2120" y="3888"/>
                </a:lnTo>
                <a:lnTo>
                  <a:pt x="2112" y="3891"/>
                </a:lnTo>
                <a:lnTo>
                  <a:pt x="2108" y="3891"/>
                </a:lnTo>
                <a:lnTo>
                  <a:pt x="2102" y="3889"/>
                </a:lnTo>
                <a:lnTo>
                  <a:pt x="2102" y="3917"/>
                </a:lnTo>
                <a:lnTo>
                  <a:pt x="2103" y="3920"/>
                </a:lnTo>
                <a:lnTo>
                  <a:pt x="2107" y="3923"/>
                </a:lnTo>
                <a:lnTo>
                  <a:pt x="2117" y="3925"/>
                </a:lnTo>
                <a:lnTo>
                  <a:pt x="2122" y="3927"/>
                </a:lnTo>
                <a:lnTo>
                  <a:pt x="2125" y="3929"/>
                </a:lnTo>
                <a:lnTo>
                  <a:pt x="2129" y="3932"/>
                </a:lnTo>
                <a:lnTo>
                  <a:pt x="2129" y="3937"/>
                </a:lnTo>
                <a:close/>
                <a:moveTo>
                  <a:pt x="2424" y="3823"/>
                </a:moveTo>
                <a:lnTo>
                  <a:pt x="2428" y="3823"/>
                </a:lnTo>
                <a:lnTo>
                  <a:pt x="2436" y="3821"/>
                </a:lnTo>
                <a:lnTo>
                  <a:pt x="2439" y="3819"/>
                </a:lnTo>
                <a:lnTo>
                  <a:pt x="2441" y="3818"/>
                </a:lnTo>
                <a:lnTo>
                  <a:pt x="2441" y="3814"/>
                </a:lnTo>
                <a:lnTo>
                  <a:pt x="2441" y="3811"/>
                </a:lnTo>
                <a:lnTo>
                  <a:pt x="2438" y="3806"/>
                </a:lnTo>
                <a:lnTo>
                  <a:pt x="2434" y="3801"/>
                </a:lnTo>
                <a:lnTo>
                  <a:pt x="2431" y="3801"/>
                </a:lnTo>
                <a:lnTo>
                  <a:pt x="2429" y="3801"/>
                </a:lnTo>
                <a:lnTo>
                  <a:pt x="2429" y="3804"/>
                </a:lnTo>
                <a:lnTo>
                  <a:pt x="2426" y="3807"/>
                </a:lnTo>
                <a:lnTo>
                  <a:pt x="2422" y="3813"/>
                </a:lnTo>
                <a:lnTo>
                  <a:pt x="2419" y="3818"/>
                </a:lnTo>
                <a:lnTo>
                  <a:pt x="2419" y="3821"/>
                </a:lnTo>
                <a:lnTo>
                  <a:pt x="2421" y="3823"/>
                </a:lnTo>
                <a:lnTo>
                  <a:pt x="2424" y="3823"/>
                </a:lnTo>
                <a:close/>
                <a:moveTo>
                  <a:pt x="2252" y="3801"/>
                </a:moveTo>
                <a:lnTo>
                  <a:pt x="2264" y="3802"/>
                </a:lnTo>
                <a:lnTo>
                  <a:pt x="2274" y="3802"/>
                </a:lnTo>
                <a:lnTo>
                  <a:pt x="2294" y="3799"/>
                </a:lnTo>
                <a:lnTo>
                  <a:pt x="2312" y="3794"/>
                </a:lnTo>
                <a:lnTo>
                  <a:pt x="2322" y="3794"/>
                </a:lnTo>
                <a:lnTo>
                  <a:pt x="2334" y="3794"/>
                </a:lnTo>
                <a:lnTo>
                  <a:pt x="2332" y="3787"/>
                </a:lnTo>
                <a:lnTo>
                  <a:pt x="2334" y="3777"/>
                </a:lnTo>
                <a:lnTo>
                  <a:pt x="2335" y="3758"/>
                </a:lnTo>
                <a:lnTo>
                  <a:pt x="2335" y="3749"/>
                </a:lnTo>
                <a:lnTo>
                  <a:pt x="2332" y="3744"/>
                </a:lnTo>
                <a:lnTo>
                  <a:pt x="2330" y="3741"/>
                </a:lnTo>
                <a:lnTo>
                  <a:pt x="2329" y="3739"/>
                </a:lnTo>
                <a:lnTo>
                  <a:pt x="2325" y="3739"/>
                </a:lnTo>
                <a:lnTo>
                  <a:pt x="2320" y="3739"/>
                </a:lnTo>
                <a:lnTo>
                  <a:pt x="2318" y="3743"/>
                </a:lnTo>
                <a:lnTo>
                  <a:pt x="2317" y="3744"/>
                </a:lnTo>
                <a:lnTo>
                  <a:pt x="2312" y="3748"/>
                </a:lnTo>
                <a:lnTo>
                  <a:pt x="2305" y="3749"/>
                </a:lnTo>
                <a:lnTo>
                  <a:pt x="2300" y="3753"/>
                </a:lnTo>
                <a:lnTo>
                  <a:pt x="2296" y="3760"/>
                </a:lnTo>
                <a:lnTo>
                  <a:pt x="2291" y="3765"/>
                </a:lnTo>
                <a:lnTo>
                  <a:pt x="2286" y="3770"/>
                </a:lnTo>
                <a:lnTo>
                  <a:pt x="2279" y="3773"/>
                </a:lnTo>
                <a:lnTo>
                  <a:pt x="2260" y="3773"/>
                </a:lnTo>
                <a:lnTo>
                  <a:pt x="2250" y="3773"/>
                </a:lnTo>
                <a:lnTo>
                  <a:pt x="2243" y="3775"/>
                </a:lnTo>
                <a:lnTo>
                  <a:pt x="2236" y="3778"/>
                </a:lnTo>
                <a:lnTo>
                  <a:pt x="2231" y="3782"/>
                </a:lnTo>
                <a:lnTo>
                  <a:pt x="2226" y="3787"/>
                </a:lnTo>
                <a:lnTo>
                  <a:pt x="2224" y="3794"/>
                </a:lnTo>
                <a:lnTo>
                  <a:pt x="2242" y="3794"/>
                </a:lnTo>
                <a:lnTo>
                  <a:pt x="2248" y="3796"/>
                </a:lnTo>
                <a:lnTo>
                  <a:pt x="2250" y="3797"/>
                </a:lnTo>
                <a:lnTo>
                  <a:pt x="2252" y="3801"/>
                </a:lnTo>
                <a:close/>
                <a:moveTo>
                  <a:pt x="2265" y="3944"/>
                </a:moveTo>
                <a:lnTo>
                  <a:pt x="2272" y="3944"/>
                </a:lnTo>
                <a:lnTo>
                  <a:pt x="2276" y="3940"/>
                </a:lnTo>
                <a:lnTo>
                  <a:pt x="2277" y="3937"/>
                </a:lnTo>
                <a:lnTo>
                  <a:pt x="2279" y="3930"/>
                </a:lnTo>
                <a:lnTo>
                  <a:pt x="2277" y="3929"/>
                </a:lnTo>
                <a:lnTo>
                  <a:pt x="2276" y="3927"/>
                </a:lnTo>
                <a:lnTo>
                  <a:pt x="2272" y="3923"/>
                </a:lnTo>
                <a:lnTo>
                  <a:pt x="2267" y="3922"/>
                </a:lnTo>
                <a:lnTo>
                  <a:pt x="2265" y="3920"/>
                </a:lnTo>
                <a:lnTo>
                  <a:pt x="2265" y="3917"/>
                </a:lnTo>
                <a:lnTo>
                  <a:pt x="2238" y="3917"/>
                </a:lnTo>
                <a:lnTo>
                  <a:pt x="2238" y="3951"/>
                </a:lnTo>
                <a:lnTo>
                  <a:pt x="2247" y="3951"/>
                </a:lnTo>
                <a:lnTo>
                  <a:pt x="2253" y="3949"/>
                </a:lnTo>
                <a:lnTo>
                  <a:pt x="2259" y="3946"/>
                </a:lnTo>
                <a:lnTo>
                  <a:pt x="2265" y="3944"/>
                </a:lnTo>
                <a:close/>
                <a:moveTo>
                  <a:pt x="2156" y="3964"/>
                </a:moveTo>
                <a:lnTo>
                  <a:pt x="2165" y="3964"/>
                </a:lnTo>
                <a:lnTo>
                  <a:pt x="2172" y="3963"/>
                </a:lnTo>
                <a:lnTo>
                  <a:pt x="2177" y="3959"/>
                </a:lnTo>
                <a:lnTo>
                  <a:pt x="2183" y="3958"/>
                </a:lnTo>
                <a:lnTo>
                  <a:pt x="2187" y="3956"/>
                </a:lnTo>
                <a:lnTo>
                  <a:pt x="2189" y="3952"/>
                </a:lnTo>
                <a:lnTo>
                  <a:pt x="2190" y="3944"/>
                </a:lnTo>
                <a:lnTo>
                  <a:pt x="2170" y="3944"/>
                </a:lnTo>
                <a:lnTo>
                  <a:pt x="2166" y="3949"/>
                </a:lnTo>
                <a:lnTo>
                  <a:pt x="2163" y="3954"/>
                </a:lnTo>
                <a:lnTo>
                  <a:pt x="2158" y="3958"/>
                </a:lnTo>
                <a:lnTo>
                  <a:pt x="2156" y="3964"/>
                </a:lnTo>
                <a:close/>
                <a:moveTo>
                  <a:pt x="2211" y="3958"/>
                </a:moveTo>
                <a:lnTo>
                  <a:pt x="2214" y="3963"/>
                </a:lnTo>
                <a:lnTo>
                  <a:pt x="2216" y="3966"/>
                </a:lnTo>
                <a:lnTo>
                  <a:pt x="2214" y="3969"/>
                </a:lnTo>
                <a:lnTo>
                  <a:pt x="2211" y="3971"/>
                </a:lnTo>
                <a:lnTo>
                  <a:pt x="2183" y="3971"/>
                </a:lnTo>
                <a:lnTo>
                  <a:pt x="2183" y="3981"/>
                </a:lnTo>
                <a:lnTo>
                  <a:pt x="2185" y="3990"/>
                </a:lnTo>
                <a:lnTo>
                  <a:pt x="2189" y="3998"/>
                </a:lnTo>
                <a:lnTo>
                  <a:pt x="2194" y="4005"/>
                </a:lnTo>
                <a:lnTo>
                  <a:pt x="2199" y="4012"/>
                </a:lnTo>
                <a:lnTo>
                  <a:pt x="2204" y="4017"/>
                </a:lnTo>
                <a:lnTo>
                  <a:pt x="2218" y="4026"/>
                </a:lnTo>
                <a:lnTo>
                  <a:pt x="2219" y="4021"/>
                </a:lnTo>
                <a:lnTo>
                  <a:pt x="2221" y="4019"/>
                </a:lnTo>
                <a:lnTo>
                  <a:pt x="2224" y="4019"/>
                </a:lnTo>
                <a:lnTo>
                  <a:pt x="2228" y="4021"/>
                </a:lnTo>
                <a:lnTo>
                  <a:pt x="2236" y="4026"/>
                </a:lnTo>
                <a:lnTo>
                  <a:pt x="2240" y="4027"/>
                </a:lnTo>
                <a:lnTo>
                  <a:pt x="2245" y="4026"/>
                </a:lnTo>
                <a:lnTo>
                  <a:pt x="2243" y="4010"/>
                </a:lnTo>
                <a:lnTo>
                  <a:pt x="2240" y="3997"/>
                </a:lnTo>
                <a:lnTo>
                  <a:pt x="2236" y="3983"/>
                </a:lnTo>
                <a:lnTo>
                  <a:pt x="2231" y="3971"/>
                </a:lnTo>
                <a:lnTo>
                  <a:pt x="2231" y="3964"/>
                </a:lnTo>
                <a:lnTo>
                  <a:pt x="2233" y="3961"/>
                </a:lnTo>
                <a:lnTo>
                  <a:pt x="2236" y="3956"/>
                </a:lnTo>
                <a:lnTo>
                  <a:pt x="2238" y="3951"/>
                </a:lnTo>
                <a:lnTo>
                  <a:pt x="2233" y="3947"/>
                </a:lnTo>
                <a:lnTo>
                  <a:pt x="2226" y="3946"/>
                </a:lnTo>
                <a:lnTo>
                  <a:pt x="2219" y="3944"/>
                </a:lnTo>
                <a:lnTo>
                  <a:pt x="2211" y="3944"/>
                </a:lnTo>
                <a:lnTo>
                  <a:pt x="2207" y="3949"/>
                </a:lnTo>
                <a:lnTo>
                  <a:pt x="2206" y="3952"/>
                </a:lnTo>
                <a:lnTo>
                  <a:pt x="2207" y="3956"/>
                </a:lnTo>
                <a:lnTo>
                  <a:pt x="2211" y="3958"/>
                </a:lnTo>
                <a:close/>
                <a:moveTo>
                  <a:pt x="1358" y="4886"/>
                </a:moveTo>
                <a:lnTo>
                  <a:pt x="1361" y="4889"/>
                </a:lnTo>
                <a:lnTo>
                  <a:pt x="1363" y="4889"/>
                </a:lnTo>
                <a:lnTo>
                  <a:pt x="1361" y="4887"/>
                </a:lnTo>
                <a:lnTo>
                  <a:pt x="1360" y="4886"/>
                </a:lnTo>
                <a:lnTo>
                  <a:pt x="1358" y="4886"/>
                </a:lnTo>
                <a:close/>
                <a:moveTo>
                  <a:pt x="1337" y="4906"/>
                </a:moveTo>
                <a:lnTo>
                  <a:pt x="1339" y="4903"/>
                </a:lnTo>
                <a:lnTo>
                  <a:pt x="1341" y="4899"/>
                </a:lnTo>
                <a:lnTo>
                  <a:pt x="1343" y="4892"/>
                </a:lnTo>
                <a:lnTo>
                  <a:pt x="1346" y="4889"/>
                </a:lnTo>
                <a:lnTo>
                  <a:pt x="1348" y="4886"/>
                </a:lnTo>
                <a:lnTo>
                  <a:pt x="1353" y="4886"/>
                </a:lnTo>
                <a:lnTo>
                  <a:pt x="1358" y="4886"/>
                </a:lnTo>
                <a:lnTo>
                  <a:pt x="1358" y="4880"/>
                </a:lnTo>
                <a:lnTo>
                  <a:pt x="1360" y="4877"/>
                </a:lnTo>
                <a:lnTo>
                  <a:pt x="1363" y="4875"/>
                </a:lnTo>
                <a:lnTo>
                  <a:pt x="1365" y="4875"/>
                </a:lnTo>
                <a:lnTo>
                  <a:pt x="1373" y="4874"/>
                </a:lnTo>
                <a:lnTo>
                  <a:pt x="1385" y="4872"/>
                </a:lnTo>
                <a:lnTo>
                  <a:pt x="1390" y="4870"/>
                </a:lnTo>
                <a:lnTo>
                  <a:pt x="1395" y="4865"/>
                </a:lnTo>
                <a:lnTo>
                  <a:pt x="1401" y="4860"/>
                </a:lnTo>
                <a:lnTo>
                  <a:pt x="1406" y="4851"/>
                </a:lnTo>
                <a:lnTo>
                  <a:pt x="1404" y="4851"/>
                </a:lnTo>
                <a:lnTo>
                  <a:pt x="1401" y="4850"/>
                </a:lnTo>
                <a:lnTo>
                  <a:pt x="1399" y="4848"/>
                </a:lnTo>
                <a:lnTo>
                  <a:pt x="1399" y="4845"/>
                </a:lnTo>
                <a:lnTo>
                  <a:pt x="1406" y="4845"/>
                </a:lnTo>
                <a:lnTo>
                  <a:pt x="1406" y="4834"/>
                </a:lnTo>
                <a:lnTo>
                  <a:pt x="1406" y="4824"/>
                </a:lnTo>
                <a:lnTo>
                  <a:pt x="1404" y="4817"/>
                </a:lnTo>
                <a:lnTo>
                  <a:pt x="1402" y="4811"/>
                </a:lnTo>
                <a:lnTo>
                  <a:pt x="1397" y="4807"/>
                </a:lnTo>
                <a:lnTo>
                  <a:pt x="1392" y="4804"/>
                </a:lnTo>
                <a:lnTo>
                  <a:pt x="1390" y="4805"/>
                </a:lnTo>
                <a:lnTo>
                  <a:pt x="1389" y="4807"/>
                </a:lnTo>
                <a:lnTo>
                  <a:pt x="1385" y="4811"/>
                </a:lnTo>
                <a:lnTo>
                  <a:pt x="1380" y="4812"/>
                </a:lnTo>
                <a:lnTo>
                  <a:pt x="1378" y="4814"/>
                </a:lnTo>
                <a:lnTo>
                  <a:pt x="1378" y="4817"/>
                </a:lnTo>
                <a:lnTo>
                  <a:pt x="1375" y="4819"/>
                </a:lnTo>
                <a:lnTo>
                  <a:pt x="1372" y="4821"/>
                </a:lnTo>
                <a:lnTo>
                  <a:pt x="1368" y="4824"/>
                </a:lnTo>
                <a:lnTo>
                  <a:pt x="1365" y="4824"/>
                </a:lnTo>
                <a:lnTo>
                  <a:pt x="1361" y="4833"/>
                </a:lnTo>
                <a:lnTo>
                  <a:pt x="1358" y="4841"/>
                </a:lnTo>
                <a:lnTo>
                  <a:pt x="1353" y="4848"/>
                </a:lnTo>
                <a:lnTo>
                  <a:pt x="1349" y="4850"/>
                </a:lnTo>
                <a:lnTo>
                  <a:pt x="1344" y="4851"/>
                </a:lnTo>
                <a:lnTo>
                  <a:pt x="1344" y="4869"/>
                </a:lnTo>
                <a:lnTo>
                  <a:pt x="1343" y="4875"/>
                </a:lnTo>
                <a:lnTo>
                  <a:pt x="1341" y="4877"/>
                </a:lnTo>
                <a:lnTo>
                  <a:pt x="1337" y="4879"/>
                </a:lnTo>
                <a:lnTo>
                  <a:pt x="1337" y="4862"/>
                </a:lnTo>
                <a:lnTo>
                  <a:pt x="1336" y="4855"/>
                </a:lnTo>
                <a:lnTo>
                  <a:pt x="1334" y="4853"/>
                </a:lnTo>
                <a:lnTo>
                  <a:pt x="1331" y="4851"/>
                </a:lnTo>
                <a:lnTo>
                  <a:pt x="1329" y="4857"/>
                </a:lnTo>
                <a:lnTo>
                  <a:pt x="1327" y="4858"/>
                </a:lnTo>
                <a:lnTo>
                  <a:pt x="1322" y="4863"/>
                </a:lnTo>
                <a:lnTo>
                  <a:pt x="1319" y="4865"/>
                </a:lnTo>
                <a:lnTo>
                  <a:pt x="1317" y="4869"/>
                </a:lnTo>
                <a:lnTo>
                  <a:pt x="1315" y="4874"/>
                </a:lnTo>
                <a:lnTo>
                  <a:pt x="1317" y="4879"/>
                </a:lnTo>
                <a:lnTo>
                  <a:pt x="1317" y="4884"/>
                </a:lnTo>
                <a:lnTo>
                  <a:pt x="1319" y="4889"/>
                </a:lnTo>
                <a:lnTo>
                  <a:pt x="1320" y="4894"/>
                </a:lnTo>
                <a:lnTo>
                  <a:pt x="1322" y="4896"/>
                </a:lnTo>
                <a:lnTo>
                  <a:pt x="1329" y="4901"/>
                </a:lnTo>
                <a:lnTo>
                  <a:pt x="1337" y="4906"/>
                </a:lnTo>
                <a:close/>
                <a:moveTo>
                  <a:pt x="1331" y="5090"/>
                </a:moveTo>
                <a:lnTo>
                  <a:pt x="1332" y="5085"/>
                </a:lnTo>
                <a:lnTo>
                  <a:pt x="1334" y="5083"/>
                </a:lnTo>
                <a:lnTo>
                  <a:pt x="1337" y="5083"/>
                </a:lnTo>
                <a:lnTo>
                  <a:pt x="1341" y="5082"/>
                </a:lnTo>
                <a:lnTo>
                  <a:pt x="1344" y="5077"/>
                </a:lnTo>
                <a:lnTo>
                  <a:pt x="1346" y="5071"/>
                </a:lnTo>
                <a:lnTo>
                  <a:pt x="1346" y="5063"/>
                </a:lnTo>
                <a:lnTo>
                  <a:pt x="1346" y="5056"/>
                </a:lnTo>
                <a:lnTo>
                  <a:pt x="1344" y="5049"/>
                </a:lnTo>
                <a:lnTo>
                  <a:pt x="1341" y="5044"/>
                </a:lnTo>
                <a:lnTo>
                  <a:pt x="1337" y="5042"/>
                </a:lnTo>
                <a:lnTo>
                  <a:pt x="1336" y="5049"/>
                </a:lnTo>
                <a:lnTo>
                  <a:pt x="1334" y="5053"/>
                </a:lnTo>
                <a:lnTo>
                  <a:pt x="1331" y="5056"/>
                </a:lnTo>
                <a:lnTo>
                  <a:pt x="1324" y="5056"/>
                </a:lnTo>
                <a:lnTo>
                  <a:pt x="1324" y="5061"/>
                </a:lnTo>
                <a:lnTo>
                  <a:pt x="1324" y="5066"/>
                </a:lnTo>
                <a:lnTo>
                  <a:pt x="1322" y="5077"/>
                </a:lnTo>
                <a:lnTo>
                  <a:pt x="1322" y="5083"/>
                </a:lnTo>
                <a:lnTo>
                  <a:pt x="1324" y="5087"/>
                </a:lnTo>
                <a:lnTo>
                  <a:pt x="1326" y="5090"/>
                </a:lnTo>
                <a:lnTo>
                  <a:pt x="1331" y="5090"/>
                </a:lnTo>
                <a:close/>
                <a:moveTo>
                  <a:pt x="2190" y="6107"/>
                </a:moveTo>
                <a:lnTo>
                  <a:pt x="2183" y="6107"/>
                </a:lnTo>
                <a:lnTo>
                  <a:pt x="2173" y="6107"/>
                </a:lnTo>
                <a:lnTo>
                  <a:pt x="2170" y="6109"/>
                </a:lnTo>
                <a:lnTo>
                  <a:pt x="2166" y="6110"/>
                </a:lnTo>
                <a:lnTo>
                  <a:pt x="2165" y="6114"/>
                </a:lnTo>
                <a:lnTo>
                  <a:pt x="2163" y="6117"/>
                </a:lnTo>
                <a:lnTo>
                  <a:pt x="2163" y="6127"/>
                </a:lnTo>
                <a:lnTo>
                  <a:pt x="2172" y="6127"/>
                </a:lnTo>
                <a:lnTo>
                  <a:pt x="2178" y="6126"/>
                </a:lnTo>
                <a:lnTo>
                  <a:pt x="2183" y="6122"/>
                </a:lnTo>
                <a:lnTo>
                  <a:pt x="2190" y="6121"/>
                </a:lnTo>
                <a:lnTo>
                  <a:pt x="2194" y="6119"/>
                </a:lnTo>
                <a:lnTo>
                  <a:pt x="2195" y="6117"/>
                </a:lnTo>
                <a:lnTo>
                  <a:pt x="2195" y="6114"/>
                </a:lnTo>
                <a:lnTo>
                  <a:pt x="2194" y="6109"/>
                </a:lnTo>
                <a:lnTo>
                  <a:pt x="2192" y="6107"/>
                </a:lnTo>
                <a:lnTo>
                  <a:pt x="2190" y="6107"/>
                </a:lnTo>
                <a:close/>
                <a:moveTo>
                  <a:pt x="1133" y="5438"/>
                </a:moveTo>
                <a:lnTo>
                  <a:pt x="1133" y="5445"/>
                </a:lnTo>
                <a:lnTo>
                  <a:pt x="1136" y="5443"/>
                </a:lnTo>
                <a:lnTo>
                  <a:pt x="1136" y="5442"/>
                </a:lnTo>
                <a:lnTo>
                  <a:pt x="1136" y="5440"/>
                </a:lnTo>
                <a:lnTo>
                  <a:pt x="1133" y="5438"/>
                </a:lnTo>
                <a:close/>
                <a:moveTo>
                  <a:pt x="1351" y="5172"/>
                </a:moveTo>
                <a:lnTo>
                  <a:pt x="1351" y="5182"/>
                </a:lnTo>
                <a:lnTo>
                  <a:pt x="1351" y="5192"/>
                </a:lnTo>
                <a:lnTo>
                  <a:pt x="1353" y="5204"/>
                </a:lnTo>
                <a:lnTo>
                  <a:pt x="1355" y="5210"/>
                </a:lnTo>
                <a:lnTo>
                  <a:pt x="1358" y="5213"/>
                </a:lnTo>
                <a:lnTo>
                  <a:pt x="1349" y="5215"/>
                </a:lnTo>
                <a:lnTo>
                  <a:pt x="1346" y="5216"/>
                </a:lnTo>
                <a:lnTo>
                  <a:pt x="1344" y="5220"/>
                </a:lnTo>
                <a:lnTo>
                  <a:pt x="1341" y="5222"/>
                </a:lnTo>
                <a:lnTo>
                  <a:pt x="1339" y="5225"/>
                </a:lnTo>
                <a:lnTo>
                  <a:pt x="1337" y="5228"/>
                </a:lnTo>
                <a:lnTo>
                  <a:pt x="1337" y="5234"/>
                </a:lnTo>
                <a:lnTo>
                  <a:pt x="1343" y="5235"/>
                </a:lnTo>
                <a:lnTo>
                  <a:pt x="1344" y="5240"/>
                </a:lnTo>
                <a:lnTo>
                  <a:pt x="1344" y="5247"/>
                </a:lnTo>
                <a:lnTo>
                  <a:pt x="1344" y="5254"/>
                </a:lnTo>
                <a:lnTo>
                  <a:pt x="1349" y="5256"/>
                </a:lnTo>
                <a:lnTo>
                  <a:pt x="1351" y="5257"/>
                </a:lnTo>
                <a:lnTo>
                  <a:pt x="1351" y="5261"/>
                </a:lnTo>
                <a:lnTo>
                  <a:pt x="1360" y="5263"/>
                </a:lnTo>
                <a:lnTo>
                  <a:pt x="1363" y="5264"/>
                </a:lnTo>
                <a:lnTo>
                  <a:pt x="1365" y="5268"/>
                </a:lnTo>
                <a:lnTo>
                  <a:pt x="1366" y="5271"/>
                </a:lnTo>
                <a:lnTo>
                  <a:pt x="1368" y="5273"/>
                </a:lnTo>
                <a:lnTo>
                  <a:pt x="1375" y="5275"/>
                </a:lnTo>
                <a:lnTo>
                  <a:pt x="1392" y="5275"/>
                </a:lnTo>
                <a:lnTo>
                  <a:pt x="1390" y="5249"/>
                </a:lnTo>
                <a:lnTo>
                  <a:pt x="1389" y="5232"/>
                </a:lnTo>
                <a:lnTo>
                  <a:pt x="1389" y="5216"/>
                </a:lnTo>
                <a:lnTo>
                  <a:pt x="1392" y="5199"/>
                </a:lnTo>
                <a:lnTo>
                  <a:pt x="1387" y="5198"/>
                </a:lnTo>
                <a:lnTo>
                  <a:pt x="1385" y="5192"/>
                </a:lnTo>
                <a:lnTo>
                  <a:pt x="1385" y="5186"/>
                </a:lnTo>
                <a:lnTo>
                  <a:pt x="1385" y="5179"/>
                </a:lnTo>
                <a:lnTo>
                  <a:pt x="1378" y="5175"/>
                </a:lnTo>
                <a:lnTo>
                  <a:pt x="1373" y="5170"/>
                </a:lnTo>
                <a:lnTo>
                  <a:pt x="1372" y="5162"/>
                </a:lnTo>
                <a:lnTo>
                  <a:pt x="1372" y="5152"/>
                </a:lnTo>
                <a:lnTo>
                  <a:pt x="1365" y="5148"/>
                </a:lnTo>
                <a:lnTo>
                  <a:pt x="1360" y="5143"/>
                </a:lnTo>
                <a:lnTo>
                  <a:pt x="1358" y="5135"/>
                </a:lnTo>
                <a:lnTo>
                  <a:pt x="1358" y="5124"/>
                </a:lnTo>
                <a:lnTo>
                  <a:pt x="1356" y="5119"/>
                </a:lnTo>
                <a:lnTo>
                  <a:pt x="1355" y="5117"/>
                </a:lnTo>
                <a:lnTo>
                  <a:pt x="1351" y="5117"/>
                </a:lnTo>
                <a:lnTo>
                  <a:pt x="1351" y="5126"/>
                </a:lnTo>
                <a:lnTo>
                  <a:pt x="1348" y="5131"/>
                </a:lnTo>
                <a:lnTo>
                  <a:pt x="1344" y="5138"/>
                </a:lnTo>
                <a:lnTo>
                  <a:pt x="1344" y="5145"/>
                </a:lnTo>
                <a:lnTo>
                  <a:pt x="1346" y="5153"/>
                </a:lnTo>
                <a:lnTo>
                  <a:pt x="1348" y="5158"/>
                </a:lnTo>
                <a:lnTo>
                  <a:pt x="1349" y="5165"/>
                </a:lnTo>
                <a:lnTo>
                  <a:pt x="1351" y="5172"/>
                </a:lnTo>
                <a:close/>
                <a:moveTo>
                  <a:pt x="1385" y="5697"/>
                </a:moveTo>
                <a:lnTo>
                  <a:pt x="1382" y="5697"/>
                </a:lnTo>
                <a:lnTo>
                  <a:pt x="1380" y="5699"/>
                </a:lnTo>
                <a:lnTo>
                  <a:pt x="1378" y="5704"/>
                </a:lnTo>
                <a:lnTo>
                  <a:pt x="1375" y="5708"/>
                </a:lnTo>
                <a:lnTo>
                  <a:pt x="1373" y="5709"/>
                </a:lnTo>
                <a:lnTo>
                  <a:pt x="1372" y="5711"/>
                </a:lnTo>
                <a:lnTo>
                  <a:pt x="1372" y="5738"/>
                </a:lnTo>
                <a:lnTo>
                  <a:pt x="1380" y="5738"/>
                </a:lnTo>
                <a:lnTo>
                  <a:pt x="1385" y="5742"/>
                </a:lnTo>
                <a:lnTo>
                  <a:pt x="1390" y="5744"/>
                </a:lnTo>
                <a:lnTo>
                  <a:pt x="1399" y="5745"/>
                </a:lnTo>
                <a:lnTo>
                  <a:pt x="1402" y="5740"/>
                </a:lnTo>
                <a:lnTo>
                  <a:pt x="1404" y="5732"/>
                </a:lnTo>
                <a:lnTo>
                  <a:pt x="1406" y="5723"/>
                </a:lnTo>
                <a:lnTo>
                  <a:pt x="1406" y="5714"/>
                </a:lnTo>
                <a:lnTo>
                  <a:pt x="1404" y="5708"/>
                </a:lnTo>
                <a:lnTo>
                  <a:pt x="1401" y="5701"/>
                </a:lnTo>
                <a:lnTo>
                  <a:pt x="1397" y="5699"/>
                </a:lnTo>
                <a:lnTo>
                  <a:pt x="1394" y="5697"/>
                </a:lnTo>
                <a:lnTo>
                  <a:pt x="1390" y="5697"/>
                </a:lnTo>
                <a:lnTo>
                  <a:pt x="1385" y="5697"/>
                </a:lnTo>
                <a:close/>
                <a:moveTo>
                  <a:pt x="1392" y="5309"/>
                </a:moveTo>
                <a:lnTo>
                  <a:pt x="1392" y="5312"/>
                </a:lnTo>
                <a:lnTo>
                  <a:pt x="1390" y="5314"/>
                </a:lnTo>
                <a:lnTo>
                  <a:pt x="1387" y="5314"/>
                </a:lnTo>
                <a:lnTo>
                  <a:pt x="1385" y="5315"/>
                </a:lnTo>
                <a:lnTo>
                  <a:pt x="1385" y="5319"/>
                </a:lnTo>
                <a:lnTo>
                  <a:pt x="1385" y="5322"/>
                </a:lnTo>
                <a:lnTo>
                  <a:pt x="1378" y="5322"/>
                </a:lnTo>
                <a:lnTo>
                  <a:pt x="1378" y="5329"/>
                </a:lnTo>
                <a:lnTo>
                  <a:pt x="1380" y="5334"/>
                </a:lnTo>
                <a:lnTo>
                  <a:pt x="1385" y="5343"/>
                </a:lnTo>
                <a:lnTo>
                  <a:pt x="1377" y="5343"/>
                </a:lnTo>
                <a:lnTo>
                  <a:pt x="1372" y="5346"/>
                </a:lnTo>
                <a:lnTo>
                  <a:pt x="1365" y="5348"/>
                </a:lnTo>
                <a:lnTo>
                  <a:pt x="1358" y="5350"/>
                </a:lnTo>
                <a:lnTo>
                  <a:pt x="1358" y="5356"/>
                </a:lnTo>
                <a:lnTo>
                  <a:pt x="1358" y="5362"/>
                </a:lnTo>
                <a:lnTo>
                  <a:pt x="1361" y="5365"/>
                </a:lnTo>
                <a:lnTo>
                  <a:pt x="1365" y="5367"/>
                </a:lnTo>
                <a:lnTo>
                  <a:pt x="1368" y="5370"/>
                </a:lnTo>
                <a:lnTo>
                  <a:pt x="1373" y="5370"/>
                </a:lnTo>
                <a:lnTo>
                  <a:pt x="1385" y="5370"/>
                </a:lnTo>
                <a:lnTo>
                  <a:pt x="1385" y="5358"/>
                </a:lnTo>
                <a:lnTo>
                  <a:pt x="1387" y="5353"/>
                </a:lnTo>
                <a:lnTo>
                  <a:pt x="1389" y="5351"/>
                </a:lnTo>
                <a:lnTo>
                  <a:pt x="1392" y="5350"/>
                </a:lnTo>
                <a:lnTo>
                  <a:pt x="1392" y="5356"/>
                </a:lnTo>
                <a:lnTo>
                  <a:pt x="1395" y="5360"/>
                </a:lnTo>
                <a:lnTo>
                  <a:pt x="1399" y="5363"/>
                </a:lnTo>
                <a:lnTo>
                  <a:pt x="1406" y="5363"/>
                </a:lnTo>
                <a:lnTo>
                  <a:pt x="1406" y="5346"/>
                </a:lnTo>
                <a:lnTo>
                  <a:pt x="1406" y="5329"/>
                </a:lnTo>
                <a:lnTo>
                  <a:pt x="1406" y="5321"/>
                </a:lnTo>
                <a:lnTo>
                  <a:pt x="1402" y="5315"/>
                </a:lnTo>
                <a:lnTo>
                  <a:pt x="1399" y="5310"/>
                </a:lnTo>
                <a:lnTo>
                  <a:pt x="1392" y="5309"/>
                </a:lnTo>
                <a:close/>
                <a:moveTo>
                  <a:pt x="1365" y="5302"/>
                </a:moveTo>
                <a:lnTo>
                  <a:pt x="1368" y="5302"/>
                </a:lnTo>
                <a:lnTo>
                  <a:pt x="1372" y="5302"/>
                </a:lnTo>
                <a:lnTo>
                  <a:pt x="1373" y="5305"/>
                </a:lnTo>
                <a:lnTo>
                  <a:pt x="1373" y="5310"/>
                </a:lnTo>
                <a:lnTo>
                  <a:pt x="1375" y="5314"/>
                </a:lnTo>
                <a:lnTo>
                  <a:pt x="1375" y="5315"/>
                </a:lnTo>
                <a:lnTo>
                  <a:pt x="1378" y="5315"/>
                </a:lnTo>
                <a:lnTo>
                  <a:pt x="1382" y="5309"/>
                </a:lnTo>
                <a:lnTo>
                  <a:pt x="1385" y="5302"/>
                </a:lnTo>
                <a:lnTo>
                  <a:pt x="1385" y="5292"/>
                </a:lnTo>
                <a:lnTo>
                  <a:pt x="1385" y="5281"/>
                </a:lnTo>
                <a:lnTo>
                  <a:pt x="1365" y="5281"/>
                </a:lnTo>
                <a:lnTo>
                  <a:pt x="1365" y="5286"/>
                </a:lnTo>
                <a:lnTo>
                  <a:pt x="1365" y="5292"/>
                </a:lnTo>
                <a:lnTo>
                  <a:pt x="1365" y="5297"/>
                </a:lnTo>
                <a:lnTo>
                  <a:pt x="1365" y="5302"/>
                </a:lnTo>
                <a:close/>
                <a:moveTo>
                  <a:pt x="1406" y="4660"/>
                </a:moveTo>
                <a:lnTo>
                  <a:pt x="1406" y="4681"/>
                </a:lnTo>
                <a:lnTo>
                  <a:pt x="1426" y="4681"/>
                </a:lnTo>
                <a:lnTo>
                  <a:pt x="1426" y="4671"/>
                </a:lnTo>
                <a:lnTo>
                  <a:pt x="1424" y="4667"/>
                </a:lnTo>
                <a:lnTo>
                  <a:pt x="1421" y="4664"/>
                </a:lnTo>
                <a:lnTo>
                  <a:pt x="1419" y="4662"/>
                </a:lnTo>
                <a:lnTo>
                  <a:pt x="1416" y="4660"/>
                </a:lnTo>
                <a:lnTo>
                  <a:pt x="1406" y="4660"/>
                </a:lnTo>
                <a:close/>
                <a:moveTo>
                  <a:pt x="1419" y="4763"/>
                </a:moveTo>
                <a:lnTo>
                  <a:pt x="1421" y="4763"/>
                </a:lnTo>
                <a:lnTo>
                  <a:pt x="1424" y="4761"/>
                </a:lnTo>
                <a:lnTo>
                  <a:pt x="1426" y="4759"/>
                </a:lnTo>
                <a:lnTo>
                  <a:pt x="1426" y="4756"/>
                </a:lnTo>
                <a:lnTo>
                  <a:pt x="1424" y="4756"/>
                </a:lnTo>
                <a:lnTo>
                  <a:pt x="1421" y="4758"/>
                </a:lnTo>
                <a:lnTo>
                  <a:pt x="1419" y="4759"/>
                </a:lnTo>
                <a:lnTo>
                  <a:pt x="1419" y="4763"/>
                </a:lnTo>
                <a:close/>
                <a:moveTo>
                  <a:pt x="1467" y="4544"/>
                </a:moveTo>
                <a:lnTo>
                  <a:pt x="1469" y="4539"/>
                </a:lnTo>
                <a:lnTo>
                  <a:pt x="1472" y="4536"/>
                </a:lnTo>
                <a:lnTo>
                  <a:pt x="1476" y="4532"/>
                </a:lnTo>
                <a:lnTo>
                  <a:pt x="1481" y="4531"/>
                </a:lnTo>
                <a:lnTo>
                  <a:pt x="1486" y="4529"/>
                </a:lnTo>
                <a:lnTo>
                  <a:pt x="1489" y="4526"/>
                </a:lnTo>
                <a:lnTo>
                  <a:pt x="1493" y="4522"/>
                </a:lnTo>
                <a:lnTo>
                  <a:pt x="1494" y="4517"/>
                </a:lnTo>
                <a:lnTo>
                  <a:pt x="1486" y="4517"/>
                </a:lnTo>
                <a:lnTo>
                  <a:pt x="1481" y="4514"/>
                </a:lnTo>
                <a:lnTo>
                  <a:pt x="1474" y="4512"/>
                </a:lnTo>
                <a:lnTo>
                  <a:pt x="1467" y="4510"/>
                </a:lnTo>
                <a:lnTo>
                  <a:pt x="1465" y="4507"/>
                </a:lnTo>
                <a:lnTo>
                  <a:pt x="1464" y="4503"/>
                </a:lnTo>
                <a:lnTo>
                  <a:pt x="1455" y="4502"/>
                </a:lnTo>
                <a:lnTo>
                  <a:pt x="1452" y="4500"/>
                </a:lnTo>
                <a:lnTo>
                  <a:pt x="1448" y="4498"/>
                </a:lnTo>
                <a:lnTo>
                  <a:pt x="1447" y="4495"/>
                </a:lnTo>
                <a:lnTo>
                  <a:pt x="1447" y="4490"/>
                </a:lnTo>
                <a:lnTo>
                  <a:pt x="1426" y="4490"/>
                </a:lnTo>
                <a:lnTo>
                  <a:pt x="1426" y="4497"/>
                </a:lnTo>
                <a:lnTo>
                  <a:pt x="1424" y="4502"/>
                </a:lnTo>
                <a:lnTo>
                  <a:pt x="1419" y="4503"/>
                </a:lnTo>
                <a:lnTo>
                  <a:pt x="1414" y="4507"/>
                </a:lnTo>
                <a:lnTo>
                  <a:pt x="1411" y="4508"/>
                </a:lnTo>
                <a:lnTo>
                  <a:pt x="1406" y="4512"/>
                </a:lnTo>
                <a:lnTo>
                  <a:pt x="1404" y="4515"/>
                </a:lnTo>
                <a:lnTo>
                  <a:pt x="1406" y="4524"/>
                </a:lnTo>
                <a:lnTo>
                  <a:pt x="1414" y="4526"/>
                </a:lnTo>
                <a:lnTo>
                  <a:pt x="1418" y="4527"/>
                </a:lnTo>
                <a:lnTo>
                  <a:pt x="1414" y="4529"/>
                </a:lnTo>
                <a:lnTo>
                  <a:pt x="1409" y="4532"/>
                </a:lnTo>
                <a:lnTo>
                  <a:pt x="1404" y="4536"/>
                </a:lnTo>
                <a:lnTo>
                  <a:pt x="1399" y="4543"/>
                </a:lnTo>
                <a:lnTo>
                  <a:pt x="1397" y="4546"/>
                </a:lnTo>
                <a:lnTo>
                  <a:pt x="1395" y="4549"/>
                </a:lnTo>
                <a:lnTo>
                  <a:pt x="1397" y="4553"/>
                </a:lnTo>
                <a:lnTo>
                  <a:pt x="1399" y="4558"/>
                </a:lnTo>
                <a:lnTo>
                  <a:pt x="1409" y="4558"/>
                </a:lnTo>
                <a:lnTo>
                  <a:pt x="1418" y="4556"/>
                </a:lnTo>
                <a:lnTo>
                  <a:pt x="1435" y="4553"/>
                </a:lnTo>
                <a:lnTo>
                  <a:pt x="1450" y="4548"/>
                </a:lnTo>
                <a:lnTo>
                  <a:pt x="1467" y="4544"/>
                </a:lnTo>
                <a:close/>
                <a:moveTo>
                  <a:pt x="1617" y="4312"/>
                </a:moveTo>
                <a:lnTo>
                  <a:pt x="1617" y="4299"/>
                </a:lnTo>
                <a:lnTo>
                  <a:pt x="1615" y="4295"/>
                </a:lnTo>
                <a:lnTo>
                  <a:pt x="1612" y="4294"/>
                </a:lnTo>
                <a:lnTo>
                  <a:pt x="1610" y="4294"/>
                </a:lnTo>
                <a:lnTo>
                  <a:pt x="1609" y="4294"/>
                </a:lnTo>
                <a:lnTo>
                  <a:pt x="1602" y="4297"/>
                </a:lnTo>
                <a:lnTo>
                  <a:pt x="1597" y="4299"/>
                </a:lnTo>
                <a:lnTo>
                  <a:pt x="1592" y="4300"/>
                </a:lnTo>
                <a:lnTo>
                  <a:pt x="1588" y="4302"/>
                </a:lnTo>
                <a:lnTo>
                  <a:pt x="1585" y="4306"/>
                </a:lnTo>
                <a:lnTo>
                  <a:pt x="1583" y="4311"/>
                </a:lnTo>
                <a:lnTo>
                  <a:pt x="1583" y="4321"/>
                </a:lnTo>
                <a:lnTo>
                  <a:pt x="1583" y="4333"/>
                </a:lnTo>
                <a:lnTo>
                  <a:pt x="1592" y="4335"/>
                </a:lnTo>
                <a:lnTo>
                  <a:pt x="1597" y="4333"/>
                </a:lnTo>
                <a:lnTo>
                  <a:pt x="1600" y="4331"/>
                </a:lnTo>
                <a:lnTo>
                  <a:pt x="1603" y="4326"/>
                </a:lnTo>
                <a:lnTo>
                  <a:pt x="1609" y="4318"/>
                </a:lnTo>
                <a:lnTo>
                  <a:pt x="1612" y="4314"/>
                </a:lnTo>
                <a:lnTo>
                  <a:pt x="1617" y="4312"/>
                </a:lnTo>
                <a:close/>
                <a:moveTo>
                  <a:pt x="1433" y="4742"/>
                </a:moveTo>
                <a:lnTo>
                  <a:pt x="1430" y="4742"/>
                </a:lnTo>
                <a:lnTo>
                  <a:pt x="1428" y="4741"/>
                </a:lnTo>
                <a:lnTo>
                  <a:pt x="1426" y="4735"/>
                </a:lnTo>
                <a:lnTo>
                  <a:pt x="1423" y="4732"/>
                </a:lnTo>
                <a:lnTo>
                  <a:pt x="1421" y="4730"/>
                </a:lnTo>
                <a:lnTo>
                  <a:pt x="1419" y="4729"/>
                </a:lnTo>
                <a:lnTo>
                  <a:pt x="1418" y="4732"/>
                </a:lnTo>
                <a:lnTo>
                  <a:pt x="1416" y="4734"/>
                </a:lnTo>
                <a:lnTo>
                  <a:pt x="1413" y="4732"/>
                </a:lnTo>
                <a:lnTo>
                  <a:pt x="1406" y="4730"/>
                </a:lnTo>
                <a:lnTo>
                  <a:pt x="1402" y="4729"/>
                </a:lnTo>
                <a:lnTo>
                  <a:pt x="1399" y="4729"/>
                </a:lnTo>
                <a:lnTo>
                  <a:pt x="1401" y="4735"/>
                </a:lnTo>
                <a:lnTo>
                  <a:pt x="1401" y="4741"/>
                </a:lnTo>
                <a:lnTo>
                  <a:pt x="1399" y="4744"/>
                </a:lnTo>
                <a:lnTo>
                  <a:pt x="1395" y="4746"/>
                </a:lnTo>
                <a:lnTo>
                  <a:pt x="1390" y="4751"/>
                </a:lnTo>
                <a:lnTo>
                  <a:pt x="1387" y="4753"/>
                </a:lnTo>
                <a:lnTo>
                  <a:pt x="1385" y="4756"/>
                </a:lnTo>
                <a:lnTo>
                  <a:pt x="1392" y="4756"/>
                </a:lnTo>
                <a:lnTo>
                  <a:pt x="1397" y="4758"/>
                </a:lnTo>
                <a:lnTo>
                  <a:pt x="1406" y="4763"/>
                </a:lnTo>
                <a:lnTo>
                  <a:pt x="1406" y="4758"/>
                </a:lnTo>
                <a:lnTo>
                  <a:pt x="1409" y="4754"/>
                </a:lnTo>
                <a:lnTo>
                  <a:pt x="1413" y="4753"/>
                </a:lnTo>
                <a:lnTo>
                  <a:pt x="1418" y="4751"/>
                </a:lnTo>
                <a:lnTo>
                  <a:pt x="1428" y="4749"/>
                </a:lnTo>
                <a:lnTo>
                  <a:pt x="1431" y="4746"/>
                </a:lnTo>
                <a:lnTo>
                  <a:pt x="1433" y="4742"/>
                </a:lnTo>
                <a:close/>
                <a:moveTo>
                  <a:pt x="1399" y="4640"/>
                </a:moveTo>
                <a:lnTo>
                  <a:pt x="1402" y="4638"/>
                </a:lnTo>
                <a:lnTo>
                  <a:pt x="1404" y="4638"/>
                </a:lnTo>
                <a:lnTo>
                  <a:pt x="1404" y="4636"/>
                </a:lnTo>
                <a:lnTo>
                  <a:pt x="1406" y="4633"/>
                </a:lnTo>
                <a:lnTo>
                  <a:pt x="1409" y="4633"/>
                </a:lnTo>
                <a:lnTo>
                  <a:pt x="1413" y="4633"/>
                </a:lnTo>
                <a:lnTo>
                  <a:pt x="1414" y="4630"/>
                </a:lnTo>
                <a:lnTo>
                  <a:pt x="1414" y="4624"/>
                </a:lnTo>
                <a:lnTo>
                  <a:pt x="1411" y="4618"/>
                </a:lnTo>
                <a:lnTo>
                  <a:pt x="1407" y="4611"/>
                </a:lnTo>
                <a:lnTo>
                  <a:pt x="1406" y="4606"/>
                </a:lnTo>
                <a:lnTo>
                  <a:pt x="1413" y="4606"/>
                </a:lnTo>
                <a:lnTo>
                  <a:pt x="1413" y="4604"/>
                </a:lnTo>
                <a:lnTo>
                  <a:pt x="1413" y="4599"/>
                </a:lnTo>
                <a:lnTo>
                  <a:pt x="1413" y="4595"/>
                </a:lnTo>
                <a:lnTo>
                  <a:pt x="1413" y="4592"/>
                </a:lnTo>
                <a:lnTo>
                  <a:pt x="1411" y="4587"/>
                </a:lnTo>
                <a:lnTo>
                  <a:pt x="1409" y="4582"/>
                </a:lnTo>
                <a:lnTo>
                  <a:pt x="1406" y="4578"/>
                </a:lnTo>
                <a:lnTo>
                  <a:pt x="1399" y="4578"/>
                </a:lnTo>
                <a:lnTo>
                  <a:pt x="1395" y="4584"/>
                </a:lnTo>
                <a:lnTo>
                  <a:pt x="1394" y="4587"/>
                </a:lnTo>
                <a:lnTo>
                  <a:pt x="1392" y="4597"/>
                </a:lnTo>
                <a:lnTo>
                  <a:pt x="1394" y="4606"/>
                </a:lnTo>
                <a:lnTo>
                  <a:pt x="1399" y="4613"/>
                </a:lnTo>
                <a:lnTo>
                  <a:pt x="1397" y="4618"/>
                </a:lnTo>
                <a:lnTo>
                  <a:pt x="1395" y="4619"/>
                </a:lnTo>
                <a:lnTo>
                  <a:pt x="1390" y="4624"/>
                </a:lnTo>
                <a:lnTo>
                  <a:pt x="1387" y="4626"/>
                </a:lnTo>
                <a:lnTo>
                  <a:pt x="1385" y="4630"/>
                </a:lnTo>
                <a:lnTo>
                  <a:pt x="1384" y="4635"/>
                </a:lnTo>
                <a:lnTo>
                  <a:pt x="1385" y="4640"/>
                </a:lnTo>
                <a:lnTo>
                  <a:pt x="1392" y="4640"/>
                </a:lnTo>
                <a:lnTo>
                  <a:pt x="1399" y="4640"/>
                </a:lnTo>
                <a:close/>
                <a:moveTo>
                  <a:pt x="1631" y="4340"/>
                </a:moveTo>
                <a:lnTo>
                  <a:pt x="1631" y="4329"/>
                </a:lnTo>
                <a:lnTo>
                  <a:pt x="1629" y="4321"/>
                </a:lnTo>
                <a:lnTo>
                  <a:pt x="1624" y="4316"/>
                </a:lnTo>
                <a:lnTo>
                  <a:pt x="1617" y="4312"/>
                </a:lnTo>
                <a:lnTo>
                  <a:pt x="1617" y="4323"/>
                </a:lnTo>
                <a:lnTo>
                  <a:pt x="1617" y="4333"/>
                </a:lnTo>
                <a:lnTo>
                  <a:pt x="1617" y="4338"/>
                </a:lnTo>
                <a:lnTo>
                  <a:pt x="1621" y="4340"/>
                </a:lnTo>
                <a:lnTo>
                  <a:pt x="1624" y="4341"/>
                </a:lnTo>
                <a:lnTo>
                  <a:pt x="1631" y="4340"/>
                </a:lnTo>
                <a:close/>
                <a:moveTo>
                  <a:pt x="1365" y="4770"/>
                </a:moveTo>
                <a:lnTo>
                  <a:pt x="1366" y="4764"/>
                </a:lnTo>
                <a:lnTo>
                  <a:pt x="1368" y="4763"/>
                </a:lnTo>
                <a:lnTo>
                  <a:pt x="1372" y="4763"/>
                </a:lnTo>
                <a:lnTo>
                  <a:pt x="1375" y="4761"/>
                </a:lnTo>
                <a:lnTo>
                  <a:pt x="1377" y="4758"/>
                </a:lnTo>
                <a:lnTo>
                  <a:pt x="1378" y="4754"/>
                </a:lnTo>
                <a:lnTo>
                  <a:pt x="1378" y="4749"/>
                </a:lnTo>
                <a:lnTo>
                  <a:pt x="1372" y="4751"/>
                </a:lnTo>
                <a:lnTo>
                  <a:pt x="1366" y="4751"/>
                </a:lnTo>
                <a:lnTo>
                  <a:pt x="1360" y="4747"/>
                </a:lnTo>
                <a:lnTo>
                  <a:pt x="1355" y="4742"/>
                </a:lnTo>
                <a:lnTo>
                  <a:pt x="1349" y="4742"/>
                </a:lnTo>
                <a:lnTo>
                  <a:pt x="1344" y="4742"/>
                </a:lnTo>
                <a:lnTo>
                  <a:pt x="1344" y="4753"/>
                </a:lnTo>
                <a:lnTo>
                  <a:pt x="1344" y="4763"/>
                </a:lnTo>
                <a:lnTo>
                  <a:pt x="1341" y="4770"/>
                </a:lnTo>
                <a:lnTo>
                  <a:pt x="1337" y="4776"/>
                </a:lnTo>
                <a:lnTo>
                  <a:pt x="1346" y="4776"/>
                </a:lnTo>
                <a:lnTo>
                  <a:pt x="1351" y="4773"/>
                </a:lnTo>
                <a:lnTo>
                  <a:pt x="1356" y="4771"/>
                </a:lnTo>
                <a:lnTo>
                  <a:pt x="1365" y="4770"/>
                </a:lnTo>
                <a:close/>
                <a:moveTo>
                  <a:pt x="191" y="7"/>
                </a:moveTo>
                <a:lnTo>
                  <a:pt x="181" y="7"/>
                </a:lnTo>
                <a:lnTo>
                  <a:pt x="174" y="7"/>
                </a:lnTo>
                <a:lnTo>
                  <a:pt x="171" y="7"/>
                </a:lnTo>
                <a:lnTo>
                  <a:pt x="171" y="3"/>
                </a:lnTo>
                <a:lnTo>
                  <a:pt x="171" y="0"/>
                </a:lnTo>
                <a:lnTo>
                  <a:pt x="164" y="0"/>
                </a:lnTo>
                <a:lnTo>
                  <a:pt x="157" y="0"/>
                </a:lnTo>
                <a:lnTo>
                  <a:pt x="155" y="3"/>
                </a:lnTo>
                <a:lnTo>
                  <a:pt x="154" y="5"/>
                </a:lnTo>
                <a:lnTo>
                  <a:pt x="148" y="7"/>
                </a:lnTo>
                <a:lnTo>
                  <a:pt x="136" y="7"/>
                </a:lnTo>
                <a:lnTo>
                  <a:pt x="135" y="12"/>
                </a:lnTo>
                <a:lnTo>
                  <a:pt x="133" y="14"/>
                </a:lnTo>
                <a:lnTo>
                  <a:pt x="130" y="14"/>
                </a:lnTo>
                <a:lnTo>
                  <a:pt x="128" y="19"/>
                </a:lnTo>
                <a:lnTo>
                  <a:pt x="126" y="20"/>
                </a:lnTo>
                <a:lnTo>
                  <a:pt x="123" y="20"/>
                </a:lnTo>
                <a:lnTo>
                  <a:pt x="121" y="26"/>
                </a:lnTo>
                <a:lnTo>
                  <a:pt x="119" y="27"/>
                </a:lnTo>
                <a:lnTo>
                  <a:pt x="116" y="27"/>
                </a:lnTo>
                <a:lnTo>
                  <a:pt x="114" y="32"/>
                </a:lnTo>
                <a:lnTo>
                  <a:pt x="113" y="34"/>
                </a:lnTo>
                <a:lnTo>
                  <a:pt x="109" y="34"/>
                </a:lnTo>
                <a:lnTo>
                  <a:pt x="107" y="41"/>
                </a:lnTo>
                <a:lnTo>
                  <a:pt x="102" y="46"/>
                </a:lnTo>
                <a:lnTo>
                  <a:pt x="94" y="48"/>
                </a:lnTo>
                <a:lnTo>
                  <a:pt x="85" y="48"/>
                </a:lnTo>
                <a:lnTo>
                  <a:pt x="66" y="48"/>
                </a:lnTo>
                <a:lnTo>
                  <a:pt x="48" y="48"/>
                </a:lnTo>
                <a:lnTo>
                  <a:pt x="43" y="55"/>
                </a:lnTo>
                <a:lnTo>
                  <a:pt x="36" y="61"/>
                </a:lnTo>
                <a:lnTo>
                  <a:pt x="20" y="68"/>
                </a:lnTo>
                <a:lnTo>
                  <a:pt x="12" y="72"/>
                </a:lnTo>
                <a:lnTo>
                  <a:pt x="5" y="78"/>
                </a:lnTo>
                <a:lnTo>
                  <a:pt x="2" y="85"/>
                </a:lnTo>
                <a:lnTo>
                  <a:pt x="0" y="95"/>
                </a:lnTo>
                <a:lnTo>
                  <a:pt x="2" y="97"/>
                </a:lnTo>
                <a:lnTo>
                  <a:pt x="3" y="99"/>
                </a:lnTo>
                <a:lnTo>
                  <a:pt x="5" y="104"/>
                </a:lnTo>
                <a:lnTo>
                  <a:pt x="7" y="116"/>
                </a:lnTo>
                <a:lnTo>
                  <a:pt x="17" y="116"/>
                </a:lnTo>
                <a:lnTo>
                  <a:pt x="26" y="114"/>
                </a:lnTo>
                <a:lnTo>
                  <a:pt x="32" y="111"/>
                </a:lnTo>
                <a:lnTo>
                  <a:pt x="39" y="107"/>
                </a:lnTo>
                <a:lnTo>
                  <a:pt x="51" y="99"/>
                </a:lnTo>
                <a:lnTo>
                  <a:pt x="60" y="97"/>
                </a:lnTo>
                <a:lnTo>
                  <a:pt x="68" y="95"/>
                </a:lnTo>
                <a:lnTo>
                  <a:pt x="77" y="90"/>
                </a:lnTo>
                <a:lnTo>
                  <a:pt x="82" y="89"/>
                </a:lnTo>
                <a:lnTo>
                  <a:pt x="89" y="89"/>
                </a:lnTo>
                <a:lnTo>
                  <a:pt x="143" y="89"/>
                </a:lnTo>
                <a:lnTo>
                  <a:pt x="143" y="87"/>
                </a:lnTo>
                <a:lnTo>
                  <a:pt x="145" y="85"/>
                </a:lnTo>
                <a:lnTo>
                  <a:pt x="150" y="84"/>
                </a:lnTo>
                <a:lnTo>
                  <a:pt x="164" y="82"/>
                </a:lnTo>
                <a:lnTo>
                  <a:pt x="169" y="73"/>
                </a:lnTo>
                <a:lnTo>
                  <a:pt x="172" y="70"/>
                </a:lnTo>
                <a:lnTo>
                  <a:pt x="177" y="68"/>
                </a:lnTo>
                <a:lnTo>
                  <a:pt x="179" y="67"/>
                </a:lnTo>
                <a:lnTo>
                  <a:pt x="181" y="65"/>
                </a:lnTo>
                <a:lnTo>
                  <a:pt x="184" y="61"/>
                </a:lnTo>
                <a:lnTo>
                  <a:pt x="186" y="56"/>
                </a:lnTo>
                <a:lnTo>
                  <a:pt x="188" y="55"/>
                </a:lnTo>
                <a:lnTo>
                  <a:pt x="191" y="55"/>
                </a:lnTo>
                <a:lnTo>
                  <a:pt x="193" y="49"/>
                </a:lnTo>
                <a:lnTo>
                  <a:pt x="196" y="46"/>
                </a:lnTo>
                <a:lnTo>
                  <a:pt x="203" y="39"/>
                </a:lnTo>
                <a:lnTo>
                  <a:pt x="207" y="36"/>
                </a:lnTo>
                <a:lnTo>
                  <a:pt x="210" y="32"/>
                </a:lnTo>
                <a:lnTo>
                  <a:pt x="212" y="27"/>
                </a:lnTo>
                <a:lnTo>
                  <a:pt x="212" y="20"/>
                </a:lnTo>
                <a:lnTo>
                  <a:pt x="207" y="17"/>
                </a:lnTo>
                <a:lnTo>
                  <a:pt x="201" y="14"/>
                </a:lnTo>
                <a:lnTo>
                  <a:pt x="196" y="9"/>
                </a:lnTo>
                <a:lnTo>
                  <a:pt x="195" y="7"/>
                </a:lnTo>
                <a:lnTo>
                  <a:pt x="191" y="7"/>
                </a:lnTo>
                <a:close/>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494" name="Freeform 21">
            <a:extLst>
              <a:ext uri="{FF2B5EF4-FFF2-40B4-BE49-F238E27FC236}">
                <a16:creationId xmlns:a16="http://schemas.microsoft.com/office/drawing/2014/main" id="{E464BF14-015C-C243-918F-166FEA7BF84F}"/>
              </a:ext>
            </a:extLst>
          </p:cNvPr>
          <p:cNvSpPr>
            <a:spLocks noChangeArrowheads="1"/>
          </p:cNvSpPr>
          <p:nvPr/>
        </p:nvSpPr>
        <p:spPr bwMode="auto">
          <a:xfrm rot="21434252">
            <a:off x="4289143" y="3109850"/>
            <a:ext cx="199884" cy="215741"/>
          </a:xfrm>
          <a:custGeom>
            <a:avLst/>
            <a:gdLst>
              <a:gd name="T0" fmla="*/ 727 w 1147"/>
              <a:gd name="T1" fmla="*/ 26 h 1248"/>
              <a:gd name="T2" fmla="*/ 688 w 1147"/>
              <a:gd name="T3" fmla="*/ 31 h 1248"/>
              <a:gd name="T4" fmla="*/ 587 w 1147"/>
              <a:gd name="T5" fmla="*/ 55 h 1248"/>
              <a:gd name="T6" fmla="*/ 899 w 1147"/>
              <a:gd name="T7" fmla="*/ 12 h 1248"/>
              <a:gd name="T8" fmla="*/ 514 w 1147"/>
              <a:gd name="T9" fmla="*/ 133 h 1248"/>
              <a:gd name="T10" fmla="*/ 539 w 1147"/>
              <a:gd name="T11" fmla="*/ 87 h 1248"/>
              <a:gd name="T12" fmla="*/ 956 w 1147"/>
              <a:gd name="T13" fmla="*/ 19 h 1248"/>
              <a:gd name="T14" fmla="*/ 164 w 1147"/>
              <a:gd name="T15" fmla="*/ 735 h 1248"/>
              <a:gd name="T16" fmla="*/ 294 w 1147"/>
              <a:gd name="T17" fmla="*/ 797 h 1248"/>
              <a:gd name="T18" fmla="*/ 278 w 1147"/>
              <a:gd name="T19" fmla="*/ 771 h 1248"/>
              <a:gd name="T20" fmla="*/ 147 w 1147"/>
              <a:gd name="T21" fmla="*/ 723 h 1248"/>
              <a:gd name="T22" fmla="*/ 471 w 1147"/>
              <a:gd name="T23" fmla="*/ 208 h 1248"/>
              <a:gd name="T24" fmla="*/ 150 w 1147"/>
              <a:gd name="T25" fmla="*/ 923 h 1248"/>
              <a:gd name="T26" fmla="*/ 12 w 1147"/>
              <a:gd name="T27" fmla="*/ 942 h 1248"/>
              <a:gd name="T28" fmla="*/ 123 w 1147"/>
              <a:gd name="T29" fmla="*/ 974 h 1248"/>
              <a:gd name="T30" fmla="*/ 1140 w 1147"/>
              <a:gd name="T31" fmla="*/ 162 h 1248"/>
              <a:gd name="T32" fmla="*/ 1042 w 1147"/>
              <a:gd name="T33" fmla="*/ 60 h 1248"/>
              <a:gd name="T34" fmla="*/ 717 w 1147"/>
              <a:gd name="T35" fmla="*/ 101 h 1248"/>
              <a:gd name="T36" fmla="*/ 626 w 1147"/>
              <a:gd name="T37" fmla="*/ 179 h 1248"/>
              <a:gd name="T38" fmla="*/ 618 w 1147"/>
              <a:gd name="T39" fmla="*/ 283 h 1248"/>
              <a:gd name="T40" fmla="*/ 674 w 1147"/>
              <a:gd name="T41" fmla="*/ 348 h 1248"/>
              <a:gd name="T42" fmla="*/ 599 w 1147"/>
              <a:gd name="T43" fmla="*/ 461 h 1248"/>
              <a:gd name="T44" fmla="*/ 527 w 1147"/>
              <a:gd name="T45" fmla="*/ 478 h 1248"/>
              <a:gd name="T46" fmla="*/ 582 w 1147"/>
              <a:gd name="T47" fmla="*/ 370 h 1248"/>
              <a:gd name="T48" fmla="*/ 558 w 1147"/>
              <a:gd name="T49" fmla="*/ 268 h 1248"/>
              <a:gd name="T50" fmla="*/ 541 w 1147"/>
              <a:gd name="T51" fmla="*/ 232 h 1248"/>
              <a:gd name="T52" fmla="*/ 444 w 1147"/>
              <a:gd name="T53" fmla="*/ 247 h 1248"/>
              <a:gd name="T54" fmla="*/ 396 w 1147"/>
              <a:gd name="T55" fmla="*/ 399 h 1248"/>
              <a:gd name="T56" fmla="*/ 355 w 1147"/>
              <a:gd name="T57" fmla="*/ 502 h 1248"/>
              <a:gd name="T58" fmla="*/ 287 w 1147"/>
              <a:gd name="T59" fmla="*/ 588 h 1248"/>
              <a:gd name="T60" fmla="*/ 212 w 1147"/>
              <a:gd name="T61" fmla="*/ 681 h 1248"/>
              <a:gd name="T62" fmla="*/ 265 w 1147"/>
              <a:gd name="T63" fmla="*/ 737 h 1248"/>
              <a:gd name="T64" fmla="*/ 307 w 1147"/>
              <a:gd name="T65" fmla="*/ 797 h 1248"/>
              <a:gd name="T66" fmla="*/ 231 w 1147"/>
              <a:gd name="T67" fmla="*/ 824 h 1248"/>
              <a:gd name="T68" fmla="*/ 190 w 1147"/>
              <a:gd name="T69" fmla="*/ 838 h 1248"/>
              <a:gd name="T70" fmla="*/ 205 w 1147"/>
              <a:gd name="T71" fmla="*/ 872 h 1248"/>
              <a:gd name="T72" fmla="*/ 121 w 1147"/>
              <a:gd name="T73" fmla="*/ 833 h 1248"/>
              <a:gd name="T74" fmla="*/ 51 w 1147"/>
              <a:gd name="T75" fmla="*/ 809 h 1248"/>
              <a:gd name="T76" fmla="*/ 87 w 1147"/>
              <a:gd name="T77" fmla="*/ 879 h 1248"/>
              <a:gd name="T78" fmla="*/ 171 w 1147"/>
              <a:gd name="T79" fmla="*/ 892 h 1248"/>
              <a:gd name="T80" fmla="*/ 285 w 1147"/>
              <a:gd name="T81" fmla="*/ 911 h 1248"/>
              <a:gd name="T82" fmla="*/ 444 w 1147"/>
              <a:gd name="T83" fmla="*/ 925 h 1248"/>
              <a:gd name="T84" fmla="*/ 502 w 1147"/>
              <a:gd name="T85" fmla="*/ 926 h 1248"/>
              <a:gd name="T86" fmla="*/ 570 w 1147"/>
              <a:gd name="T87" fmla="*/ 988 h 1248"/>
              <a:gd name="T88" fmla="*/ 655 w 1147"/>
              <a:gd name="T89" fmla="*/ 1056 h 1248"/>
              <a:gd name="T90" fmla="*/ 655 w 1147"/>
              <a:gd name="T91" fmla="*/ 1158 h 1248"/>
              <a:gd name="T92" fmla="*/ 732 w 1147"/>
              <a:gd name="T93" fmla="*/ 1218 h 1248"/>
              <a:gd name="T94" fmla="*/ 744 w 1147"/>
              <a:gd name="T95" fmla="*/ 1097 h 1248"/>
              <a:gd name="T96" fmla="*/ 800 w 1147"/>
              <a:gd name="T97" fmla="*/ 1003 h 1248"/>
              <a:gd name="T98" fmla="*/ 778 w 1147"/>
              <a:gd name="T99" fmla="*/ 885 h 1248"/>
              <a:gd name="T100" fmla="*/ 790 w 1147"/>
              <a:gd name="T101" fmla="*/ 759 h 1248"/>
              <a:gd name="T102" fmla="*/ 932 w 1147"/>
              <a:gd name="T103" fmla="*/ 751 h 1248"/>
              <a:gd name="T104" fmla="*/ 1019 w 1147"/>
              <a:gd name="T105" fmla="*/ 628 h 1248"/>
              <a:gd name="T106" fmla="*/ 1071 w 1147"/>
              <a:gd name="T107" fmla="*/ 520 h 1248"/>
              <a:gd name="T108" fmla="*/ 986 w 1147"/>
              <a:gd name="T109" fmla="*/ 464 h 1248"/>
              <a:gd name="T110" fmla="*/ 1095 w 1147"/>
              <a:gd name="T111" fmla="*/ 389 h 1248"/>
              <a:gd name="T112" fmla="*/ 1140 w 1147"/>
              <a:gd name="T113" fmla="*/ 162 h 1248"/>
              <a:gd name="T114" fmla="*/ 725 w 1147"/>
              <a:gd name="T115" fmla="*/ 440 h 1248"/>
              <a:gd name="T116" fmla="*/ 785 w 1147"/>
              <a:gd name="T117" fmla="*/ 418 h 1248"/>
              <a:gd name="T118" fmla="*/ 149 w 1147"/>
              <a:gd name="T119" fmla="*/ 812 h 1248"/>
              <a:gd name="T120" fmla="*/ 123 w 1147"/>
              <a:gd name="T121" fmla="*/ 775 h 1248"/>
              <a:gd name="T122" fmla="*/ 205 w 1147"/>
              <a:gd name="T123" fmla="*/ 802 h 1248"/>
              <a:gd name="T124" fmla="*/ 96 w 1147"/>
              <a:gd name="T125" fmla="*/ 737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7" h="1248">
                <a:moveTo>
                  <a:pt x="758" y="39"/>
                </a:moveTo>
                <a:lnTo>
                  <a:pt x="761" y="41"/>
                </a:lnTo>
                <a:lnTo>
                  <a:pt x="764" y="43"/>
                </a:lnTo>
                <a:lnTo>
                  <a:pt x="768" y="44"/>
                </a:lnTo>
                <a:lnTo>
                  <a:pt x="771" y="46"/>
                </a:lnTo>
                <a:lnTo>
                  <a:pt x="788" y="48"/>
                </a:lnTo>
                <a:lnTo>
                  <a:pt x="795" y="48"/>
                </a:lnTo>
                <a:lnTo>
                  <a:pt x="800" y="46"/>
                </a:lnTo>
                <a:lnTo>
                  <a:pt x="805" y="44"/>
                </a:lnTo>
                <a:lnTo>
                  <a:pt x="809" y="39"/>
                </a:lnTo>
                <a:lnTo>
                  <a:pt x="812" y="34"/>
                </a:lnTo>
                <a:lnTo>
                  <a:pt x="812" y="26"/>
                </a:lnTo>
                <a:lnTo>
                  <a:pt x="792" y="27"/>
                </a:lnTo>
                <a:lnTo>
                  <a:pt x="776" y="24"/>
                </a:lnTo>
                <a:lnTo>
                  <a:pt x="759" y="20"/>
                </a:lnTo>
                <a:lnTo>
                  <a:pt x="744" y="19"/>
                </a:lnTo>
                <a:lnTo>
                  <a:pt x="744" y="22"/>
                </a:lnTo>
                <a:lnTo>
                  <a:pt x="742" y="24"/>
                </a:lnTo>
                <a:lnTo>
                  <a:pt x="739" y="26"/>
                </a:lnTo>
                <a:lnTo>
                  <a:pt x="734" y="26"/>
                </a:lnTo>
                <a:lnTo>
                  <a:pt x="727" y="26"/>
                </a:lnTo>
                <a:lnTo>
                  <a:pt x="722" y="26"/>
                </a:lnTo>
                <a:lnTo>
                  <a:pt x="717" y="27"/>
                </a:lnTo>
                <a:lnTo>
                  <a:pt x="715" y="29"/>
                </a:lnTo>
                <a:lnTo>
                  <a:pt x="715" y="31"/>
                </a:lnTo>
                <a:lnTo>
                  <a:pt x="717" y="39"/>
                </a:lnTo>
                <a:lnTo>
                  <a:pt x="727" y="39"/>
                </a:lnTo>
                <a:lnTo>
                  <a:pt x="737" y="39"/>
                </a:lnTo>
                <a:lnTo>
                  <a:pt x="747" y="39"/>
                </a:lnTo>
                <a:lnTo>
                  <a:pt x="758" y="39"/>
                </a:lnTo>
                <a:close/>
                <a:moveTo>
                  <a:pt x="621" y="73"/>
                </a:moveTo>
                <a:lnTo>
                  <a:pt x="624" y="68"/>
                </a:lnTo>
                <a:lnTo>
                  <a:pt x="628" y="63"/>
                </a:lnTo>
                <a:lnTo>
                  <a:pt x="633" y="60"/>
                </a:lnTo>
                <a:lnTo>
                  <a:pt x="638" y="56"/>
                </a:lnTo>
                <a:lnTo>
                  <a:pt x="650" y="53"/>
                </a:lnTo>
                <a:lnTo>
                  <a:pt x="662" y="46"/>
                </a:lnTo>
                <a:lnTo>
                  <a:pt x="696" y="46"/>
                </a:lnTo>
                <a:lnTo>
                  <a:pt x="696" y="39"/>
                </a:lnTo>
                <a:lnTo>
                  <a:pt x="694" y="36"/>
                </a:lnTo>
                <a:lnTo>
                  <a:pt x="691" y="32"/>
                </a:lnTo>
                <a:lnTo>
                  <a:pt x="688" y="31"/>
                </a:lnTo>
                <a:lnTo>
                  <a:pt x="682" y="29"/>
                </a:lnTo>
                <a:lnTo>
                  <a:pt x="679" y="27"/>
                </a:lnTo>
                <a:lnTo>
                  <a:pt x="676" y="24"/>
                </a:lnTo>
                <a:lnTo>
                  <a:pt x="676" y="19"/>
                </a:lnTo>
                <a:lnTo>
                  <a:pt x="662" y="19"/>
                </a:lnTo>
                <a:lnTo>
                  <a:pt x="660" y="22"/>
                </a:lnTo>
                <a:lnTo>
                  <a:pt x="659" y="24"/>
                </a:lnTo>
                <a:lnTo>
                  <a:pt x="652" y="26"/>
                </a:lnTo>
                <a:lnTo>
                  <a:pt x="635" y="26"/>
                </a:lnTo>
                <a:lnTo>
                  <a:pt x="635" y="31"/>
                </a:lnTo>
                <a:lnTo>
                  <a:pt x="633" y="34"/>
                </a:lnTo>
                <a:lnTo>
                  <a:pt x="630" y="36"/>
                </a:lnTo>
                <a:lnTo>
                  <a:pt x="626" y="37"/>
                </a:lnTo>
                <a:lnTo>
                  <a:pt x="618" y="39"/>
                </a:lnTo>
                <a:lnTo>
                  <a:pt x="616" y="43"/>
                </a:lnTo>
                <a:lnTo>
                  <a:pt x="614" y="46"/>
                </a:lnTo>
                <a:lnTo>
                  <a:pt x="609" y="46"/>
                </a:lnTo>
                <a:lnTo>
                  <a:pt x="604" y="46"/>
                </a:lnTo>
                <a:lnTo>
                  <a:pt x="599" y="51"/>
                </a:lnTo>
                <a:lnTo>
                  <a:pt x="590" y="55"/>
                </a:lnTo>
                <a:lnTo>
                  <a:pt x="587" y="55"/>
                </a:lnTo>
                <a:lnTo>
                  <a:pt x="580" y="53"/>
                </a:lnTo>
                <a:lnTo>
                  <a:pt x="580" y="61"/>
                </a:lnTo>
                <a:lnTo>
                  <a:pt x="582" y="66"/>
                </a:lnTo>
                <a:lnTo>
                  <a:pt x="585" y="70"/>
                </a:lnTo>
                <a:lnTo>
                  <a:pt x="590" y="72"/>
                </a:lnTo>
                <a:lnTo>
                  <a:pt x="606" y="73"/>
                </a:lnTo>
                <a:lnTo>
                  <a:pt x="621" y="73"/>
                </a:lnTo>
                <a:close/>
                <a:moveTo>
                  <a:pt x="887" y="39"/>
                </a:moveTo>
                <a:lnTo>
                  <a:pt x="889" y="34"/>
                </a:lnTo>
                <a:lnTo>
                  <a:pt x="891" y="32"/>
                </a:lnTo>
                <a:lnTo>
                  <a:pt x="894" y="32"/>
                </a:lnTo>
                <a:lnTo>
                  <a:pt x="898" y="31"/>
                </a:lnTo>
                <a:lnTo>
                  <a:pt x="901" y="29"/>
                </a:lnTo>
                <a:lnTo>
                  <a:pt x="903" y="27"/>
                </a:lnTo>
                <a:lnTo>
                  <a:pt x="908" y="26"/>
                </a:lnTo>
                <a:lnTo>
                  <a:pt x="909" y="20"/>
                </a:lnTo>
                <a:lnTo>
                  <a:pt x="911" y="19"/>
                </a:lnTo>
                <a:lnTo>
                  <a:pt x="915" y="19"/>
                </a:lnTo>
                <a:lnTo>
                  <a:pt x="915" y="12"/>
                </a:lnTo>
                <a:lnTo>
                  <a:pt x="906" y="10"/>
                </a:lnTo>
                <a:lnTo>
                  <a:pt x="899" y="12"/>
                </a:lnTo>
                <a:lnTo>
                  <a:pt x="889" y="15"/>
                </a:lnTo>
                <a:lnTo>
                  <a:pt x="880" y="19"/>
                </a:lnTo>
                <a:lnTo>
                  <a:pt x="874" y="19"/>
                </a:lnTo>
                <a:lnTo>
                  <a:pt x="867" y="19"/>
                </a:lnTo>
                <a:lnTo>
                  <a:pt x="860" y="17"/>
                </a:lnTo>
                <a:lnTo>
                  <a:pt x="853" y="17"/>
                </a:lnTo>
                <a:lnTo>
                  <a:pt x="850" y="20"/>
                </a:lnTo>
                <a:lnTo>
                  <a:pt x="848" y="24"/>
                </a:lnTo>
                <a:lnTo>
                  <a:pt x="846" y="27"/>
                </a:lnTo>
                <a:lnTo>
                  <a:pt x="845" y="34"/>
                </a:lnTo>
                <a:lnTo>
                  <a:pt x="846" y="46"/>
                </a:lnTo>
                <a:lnTo>
                  <a:pt x="853" y="48"/>
                </a:lnTo>
                <a:lnTo>
                  <a:pt x="860" y="48"/>
                </a:lnTo>
                <a:lnTo>
                  <a:pt x="869" y="44"/>
                </a:lnTo>
                <a:lnTo>
                  <a:pt x="877" y="41"/>
                </a:lnTo>
                <a:lnTo>
                  <a:pt x="882" y="39"/>
                </a:lnTo>
                <a:lnTo>
                  <a:pt x="887" y="39"/>
                </a:lnTo>
                <a:close/>
                <a:moveTo>
                  <a:pt x="498" y="128"/>
                </a:moveTo>
                <a:lnTo>
                  <a:pt x="512" y="128"/>
                </a:lnTo>
                <a:lnTo>
                  <a:pt x="512" y="131"/>
                </a:lnTo>
                <a:lnTo>
                  <a:pt x="514" y="133"/>
                </a:lnTo>
                <a:lnTo>
                  <a:pt x="519" y="135"/>
                </a:lnTo>
                <a:lnTo>
                  <a:pt x="519" y="130"/>
                </a:lnTo>
                <a:lnTo>
                  <a:pt x="520" y="124"/>
                </a:lnTo>
                <a:lnTo>
                  <a:pt x="522" y="119"/>
                </a:lnTo>
                <a:lnTo>
                  <a:pt x="524" y="118"/>
                </a:lnTo>
                <a:lnTo>
                  <a:pt x="531" y="113"/>
                </a:lnTo>
                <a:lnTo>
                  <a:pt x="539" y="107"/>
                </a:lnTo>
                <a:lnTo>
                  <a:pt x="544" y="104"/>
                </a:lnTo>
                <a:lnTo>
                  <a:pt x="549" y="101"/>
                </a:lnTo>
                <a:lnTo>
                  <a:pt x="553" y="95"/>
                </a:lnTo>
                <a:lnTo>
                  <a:pt x="560" y="94"/>
                </a:lnTo>
                <a:lnTo>
                  <a:pt x="567" y="94"/>
                </a:lnTo>
                <a:lnTo>
                  <a:pt x="573" y="90"/>
                </a:lnTo>
                <a:lnTo>
                  <a:pt x="577" y="85"/>
                </a:lnTo>
                <a:lnTo>
                  <a:pt x="580" y="80"/>
                </a:lnTo>
                <a:lnTo>
                  <a:pt x="573" y="78"/>
                </a:lnTo>
                <a:lnTo>
                  <a:pt x="567" y="78"/>
                </a:lnTo>
                <a:lnTo>
                  <a:pt x="558" y="82"/>
                </a:lnTo>
                <a:lnTo>
                  <a:pt x="549" y="85"/>
                </a:lnTo>
                <a:lnTo>
                  <a:pt x="544" y="87"/>
                </a:lnTo>
                <a:lnTo>
                  <a:pt x="539" y="87"/>
                </a:lnTo>
                <a:lnTo>
                  <a:pt x="538" y="92"/>
                </a:lnTo>
                <a:lnTo>
                  <a:pt x="536" y="94"/>
                </a:lnTo>
                <a:lnTo>
                  <a:pt x="532" y="94"/>
                </a:lnTo>
                <a:lnTo>
                  <a:pt x="529" y="94"/>
                </a:lnTo>
                <a:lnTo>
                  <a:pt x="526" y="94"/>
                </a:lnTo>
                <a:lnTo>
                  <a:pt x="524" y="97"/>
                </a:lnTo>
                <a:lnTo>
                  <a:pt x="522" y="101"/>
                </a:lnTo>
                <a:lnTo>
                  <a:pt x="520" y="106"/>
                </a:lnTo>
                <a:lnTo>
                  <a:pt x="519" y="107"/>
                </a:lnTo>
                <a:lnTo>
                  <a:pt x="515" y="107"/>
                </a:lnTo>
                <a:lnTo>
                  <a:pt x="512" y="107"/>
                </a:lnTo>
                <a:lnTo>
                  <a:pt x="507" y="107"/>
                </a:lnTo>
                <a:lnTo>
                  <a:pt x="505" y="107"/>
                </a:lnTo>
                <a:lnTo>
                  <a:pt x="505" y="111"/>
                </a:lnTo>
                <a:lnTo>
                  <a:pt x="505" y="114"/>
                </a:lnTo>
                <a:lnTo>
                  <a:pt x="502" y="114"/>
                </a:lnTo>
                <a:lnTo>
                  <a:pt x="498" y="114"/>
                </a:lnTo>
                <a:lnTo>
                  <a:pt x="498" y="118"/>
                </a:lnTo>
                <a:lnTo>
                  <a:pt x="498" y="121"/>
                </a:lnTo>
                <a:lnTo>
                  <a:pt x="498" y="128"/>
                </a:lnTo>
                <a:close/>
                <a:moveTo>
                  <a:pt x="956" y="19"/>
                </a:moveTo>
                <a:lnTo>
                  <a:pt x="954" y="14"/>
                </a:lnTo>
                <a:lnTo>
                  <a:pt x="952" y="9"/>
                </a:lnTo>
                <a:lnTo>
                  <a:pt x="949" y="5"/>
                </a:lnTo>
                <a:lnTo>
                  <a:pt x="942" y="5"/>
                </a:lnTo>
                <a:lnTo>
                  <a:pt x="940" y="2"/>
                </a:lnTo>
                <a:lnTo>
                  <a:pt x="938" y="0"/>
                </a:lnTo>
                <a:lnTo>
                  <a:pt x="937" y="2"/>
                </a:lnTo>
                <a:lnTo>
                  <a:pt x="935" y="5"/>
                </a:lnTo>
                <a:lnTo>
                  <a:pt x="932" y="7"/>
                </a:lnTo>
                <a:lnTo>
                  <a:pt x="930" y="10"/>
                </a:lnTo>
                <a:lnTo>
                  <a:pt x="928" y="14"/>
                </a:lnTo>
                <a:lnTo>
                  <a:pt x="928" y="19"/>
                </a:lnTo>
                <a:lnTo>
                  <a:pt x="956" y="19"/>
                </a:lnTo>
                <a:close/>
                <a:moveTo>
                  <a:pt x="983" y="5"/>
                </a:moveTo>
                <a:lnTo>
                  <a:pt x="969" y="5"/>
                </a:lnTo>
                <a:lnTo>
                  <a:pt x="969" y="19"/>
                </a:lnTo>
                <a:lnTo>
                  <a:pt x="976" y="19"/>
                </a:lnTo>
                <a:lnTo>
                  <a:pt x="979" y="15"/>
                </a:lnTo>
                <a:lnTo>
                  <a:pt x="981" y="12"/>
                </a:lnTo>
                <a:lnTo>
                  <a:pt x="983" y="5"/>
                </a:lnTo>
                <a:close/>
                <a:moveTo>
                  <a:pt x="164" y="735"/>
                </a:moveTo>
                <a:lnTo>
                  <a:pt x="172" y="740"/>
                </a:lnTo>
                <a:lnTo>
                  <a:pt x="176" y="744"/>
                </a:lnTo>
                <a:lnTo>
                  <a:pt x="178" y="749"/>
                </a:lnTo>
                <a:lnTo>
                  <a:pt x="184" y="749"/>
                </a:lnTo>
                <a:lnTo>
                  <a:pt x="205" y="749"/>
                </a:lnTo>
                <a:lnTo>
                  <a:pt x="205" y="756"/>
                </a:lnTo>
                <a:lnTo>
                  <a:pt x="207" y="763"/>
                </a:lnTo>
                <a:lnTo>
                  <a:pt x="212" y="771"/>
                </a:lnTo>
                <a:lnTo>
                  <a:pt x="217" y="778"/>
                </a:lnTo>
                <a:lnTo>
                  <a:pt x="220" y="783"/>
                </a:lnTo>
                <a:lnTo>
                  <a:pt x="225" y="788"/>
                </a:lnTo>
                <a:lnTo>
                  <a:pt x="231" y="792"/>
                </a:lnTo>
                <a:lnTo>
                  <a:pt x="237" y="795"/>
                </a:lnTo>
                <a:lnTo>
                  <a:pt x="242" y="800"/>
                </a:lnTo>
                <a:lnTo>
                  <a:pt x="248" y="804"/>
                </a:lnTo>
                <a:lnTo>
                  <a:pt x="254" y="805"/>
                </a:lnTo>
                <a:lnTo>
                  <a:pt x="258" y="805"/>
                </a:lnTo>
                <a:lnTo>
                  <a:pt x="263" y="807"/>
                </a:lnTo>
                <a:lnTo>
                  <a:pt x="268" y="807"/>
                </a:lnTo>
                <a:lnTo>
                  <a:pt x="277" y="805"/>
                </a:lnTo>
                <a:lnTo>
                  <a:pt x="294" y="797"/>
                </a:lnTo>
                <a:lnTo>
                  <a:pt x="295" y="797"/>
                </a:lnTo>
                <a:lnTo>
                  <a:pt x="301" y="793"/>
                </a:lnTo>
                <a:lnTo>
                  <a:pt x="304" y="792"/>
                </a:lnTo>
                <a:lnTo>
                  <a:pt x="312" y="792"/>
                </a:lnTo>
                <a:lnTo>
                  <a:pt x="319" y="793"/>
                </a:lnTo>
                <a:lnTo>
                  <a:pt x="323" y="793"/>
                </a:lnTo>
                <a:lnTo>
                  <a:pt x="326" y="792"/>
                </a:lnTo>
                <a:lnTo>
                  <a:pt x="330" y="792"/>
                </a:lnTo>
                <a:lnTo>
                  <a:pt x="333" y="792"/>
                </a:lnTo>
                <a:lnTo>
                  <a:pt x="331" y="790"/>
                </a:lnTo>
                <a:lnTo>
                  <a:pt x="328" y="788"/>
                </a:lnTo>
                <a:lnTo>
                  <a:pt x="323" y="788"/>
                </a:lnTo>
                <a:lnTo>
                  <a:pt x="318" y="788"/>
                </a:lnTo>
                <a:lnTo>
                  <a:pt x="309" y="785"/>
                </a:lnTo>
                <a:lnTo>
                  <a:pt x="302" y="780"/>
                </a:lnTo>
                <a:lnTo>
                  <a:pt x="299" y="778"/>
                </a:lnTo>
                <a:lnTo>
                  <a:pt x="294" y="778"/>
                </a:lnTo>
                <a:lnTo>
                  <a:pt x="292" y="776"/>
                </a:lnTo>
                <a:lnTo>
                  <a:pt x="289" y="775"/>
                </a:lnTo>
                <a:lnTo>
                  <a:pt x="287" y="773"/>
                </a:lnTo>
                <a:lnTo>
                  <a:pt x="278" y="771"/>
                </a:lnTo>
                <a:lnTo>
                  <a:pt x="277" y="768"/>
                </a:lnTo>
                <a:lnTo>
                  <a:pt x="272" y="763"/>
                </a:lnTo>
                <a:lnTo>
                  <a:pt x="266" y="757"/>
                </a:lnTo>
                <a:lnTo>
                  <a:pt x="261" y="754"/>
                </a:lnTo>
                <a:lnTo>
                  <a:pt x="256" y="751"/>
                </a:lnTo>
                <a:lnTo>
                  <a:pt x="253" y="749"/>
                </a:lnTo>
                <a:lnTo>
                  <a:pt x="248" y="746"/>
                </a:lnTo>
                <a:lnTo>
                  <a:pt x="234" y="735"/>
                </a:lnTo>
                <a:lnTo>
                  <a:pt x="227" y="732"/>
                </a:lnTo>
                <a:lnTo>
                  <a:pt x="219" y="728"/>
                </a:lnTo>
                <a:lnTo>
                  <a:pt x="213" y="722"/>
                </a:lnTo>
                <a:lnTo>
                  <a:pt x="208" y="715"/>
                </a:lnTo>
                <a:lnTo>
                  <a:pt x="205" y="711"/>
                </a:lnTo>
                <a:lnTo>
                  <a:pt x="201" y="710"/>
                </a:lnTo>
                <a:lnTo>
                  <a:pt x="196" y="708"/>
                </a:lnTo>
                <a:lnTo>
                  <a:pt x="191" y="708"/>
                </a:lnTo>
                <a:lnTo>
                  <a:pt x="174" y="708"/>
                </a:lnTo>
                <a:lnTo>
                  <a:pt x="160" y="711"/>
                </a:lnTo>
                <a:lnTo>
                  <a:pt x="155" y="715"/>
                </a:lnTo>
                <a:lnTo>
                  <a:pt x="150" y="718"/>
                </a:lnTo>
                <a:lnTo>
                  <a:pt x="147" y="723"/>
                </a:lnTo>
                <a:lnTo>
                  <a:pt x="143" y="728"/>
                </a:lnTo>
                <a:lnTo>
                  <a:pt x="143" y="732"/>
                </a:lnTo>
                <a:lnTo>
                  <a:pt x="145" y="734"/>
                </a:lnTo>
                <a:lnTo>
                  <a:pt x="150" y="735"/>
                </a:lnTo>
                <a:lnTo>
                  <a:pt x="164" y="735"/>
                </a:lnTo>
                <a:close/>
                <a:moveTo>
                  <a:pt x="512" y="169"/>
                </a:moveTo>
                <a:lnTo>
                  <a:pt x="512" y="160"/>
                </a:lnTo>
                <a:lnTo>
                  <a:pt x="512" y="150"/>
                </a:lnTo>
                <a:lnTo>
                  <a:pt x="510" y="145"/>
                </a:lnTo>
                <a:lnTo>
                  <a:pt x="509" y="140"/>
                </a:lnTo>
                <a:lnTo>
                  <a:pt x="503" y="136"/>
                </a:lnTo>
                <a:lnTo>
                  <a:pt x="498" y="135"/>
                </a:lnTo>
                <a:lnTo>
                  <a:pt x="491" y="145"/>
                </a:lnTo>
                <a:lnTo>
                  <a:pt x="485" y="152"/>
                </a:lnTo>
                <a:lnTo>
                  <a:pt x="469" y="167"/>
                </a:lnTo>
                <a:lnTo>
                  <a:pt x="461" y="176"/>
                </a:lnTo>
                <a:lnTo>
                  <a:pt x="456" y="184"/>
                </a:lnTo>
                <a:lnTo>
                  <a:pt x="452" y="196"/>
                </a:lnTo>
                <a:lnTo>
                  <a:pt x="451" y="210"/>
                </a:lnTo>
                <a:lnTo>
                  <a:pt x="461" y="210"/>
                </a:lnTo>
                <a:lnTo>
                  <a:pt x="471" y="208"/>
                </a:lnTo>
                <a:lnTo>
                  <a:pt x="481" y="205"/>
                </a:lnTo>
                <a:lnTo>
                  <a:pt x="491" y="200"/>
                </a:lnTo>
                <a:lnTo>
                  <a:pt x="498" y="194"/>
                </a:lnTo>
                <a:lnTo>
                  <a:pt x="505" y="186"/>
                </a:lnTo>
                <a:lnTo>
                  <a:pt x="510" y="177"/>
                </a:lnTo>
                <a:lnTo>
                  <a:pt x="512" y="169"/>
                </a:lnTo>
                <a:close/>
                <a:moveTo>
                  <a:pt x="205" y="940"/>
                </a:moveTo>
                <a:lnTo>
                  <a:pt x="203" y="938"/>
                </a:lnTo>
                <a:lnTo>
                  <a:pt x="201" y="935"/>
                </a:lnTo>
                <a:lnTo>
                  <a:pt x="201" y="926"/>
                </a:lnTo>
                <a:lnTo>
                  <a:pt x="200" y="925"/>
                </a:lnTo>
                <a:lnTo>
                  <a:pt x="198" y="921"/>
                </a:lnTo>
                <a:lnTo>
                  <a:pt x="195" y="920"/>
                </a:lnTo>
                <a:lnTo>
                  <a:pt x="191" y="920"/>
                </a:lnTo>
                <a:lnTo>
                  <a:pt x="186" y="918"/>
                </a:lnTo>
                <a:lnTo>
                  <a:pt x="183" y="920"/>
                </a:lnTo>
                <a:lnTo>
                  <a:pt x="176" y="921"/>
                </a:lnTo>
                <a:lnTo>
                  <a:pt x="171" y="925"/>
                </a:lnTo>
                <a:lnTo>
                  <a:pt x="164" y="926"/>
                </a:lnTo>
                <a:lnTo>
                  <a:pt x="157" y="926"/>
                </a:lnTo>
                <a:lnTo>
                  <a:pt x="150" y="923"/>
                </a:lnTo>
                <a:lnTo>
                  <a:pt x="143" y="921"/>
                </a:lnTo>
                <a:lnTo>
                  <a:pt x="137" y="920"/>
                </a:lnTo>
                <a:lnTo>
                  <a:pt x="123" y="920"/>
                </a:lnTo>
                <a:lnTo>
                  <a:pt x="109" y="920"/>
                </a:lnTo>
                <a:lnTo>
                  <a:pt x="108" y="916"/>
                </a:lnTo>
                <a:lnTo>
                  <a:pt x="106" y="913"/>
                </a:lnTo>
                <a:lnTo>
                  <a:pt x="97" y="909"/>
                </a:lnTo>
                <a:lnTo>
                  <a:pt x="89" y="908"/>
                </a:lnTo>
                <a:lnTo>
                  <a:pt x="82" y="906"/>
                </a:lnTo>
                <a:lnTo>
                  <a:pt x="68" y="899"/>
                </a:lnTo>
                <a:lnTo>
                  <a:pt x="55" y="892"/>
                </a:lnTo>
                <a:lnTo>
                  <a:pt x="21" y="892"/>
                </a:lnTo>
                <a:lnTo>
                  <a:pt x="16" y="896"/>
                </a:lnTo>
                <a:lnTo>
                  <a:pt x="9" y="897"/>
                </a:lnTo>
                <a:lnTo>
                  <a:pt x="4" y="901"/>
                </a:lnTo>
                <a:lnTo>
                  <a:pt x="2" y="902"/>
                </a:lnTo>
                <a:lnTo>
                  <a:pt x="0" y="906"/>
                </a:lnTo>
                <a:lnTo>
                  <a:pt x="0" y="926"/>
                </a:lnTo>
                <a:lnTo>
                  <a:pt x="0" y="933"/>
                </a:lnTo>
                <a:lnTo>
                  <a:pt x="0" y="940"/>
                </a:lnTo>
                <a:lnTo>
                  <a:pt x="12" y="942"/>
                </a:lnTo>
                <a:lnTo>
                  <a:pt x="17" y="943"/>
                </a:lnTo>
                <a:lnTo>
                  <a:pt x="19" y="945"/>
                </a:lnTo>
                <a:lnTo>
                  <a:pt x="21" y="947"/>
                </a:lnTo>
                <a:lnTo>
                  <a:pt x="24" y="947"/>
                </a:lnTo>
                <a:lnTo>
                  <a:pt x="26" y="949"/>
                </a:lnTo>
                <a:lnTo>
                  <a:pt x="27" y="954"/>
                </a:lnTo>
                <a:lnTo>
                  <a:pt x="31" y="957"/>
                </a:lnTo>
                <a:lnTo>
                  <a:pt x="33" y="959"/>
                </a:lnTo>
                <a:lnTo>
                  <a:pt x="34" y="960"/>
                </a:lnTo>
                <a:lnTo>
                  <a:pt x="34" y="955"/>
                </a:lnTo>
                <a:lnTo>
                  <a:pt x="38" y="950"/>
                </a:lnTo>
                <a:lnTo>
                  <a:pt x="41" y="947"/>
                </a:lnTo>
                <a:lnTo>
                  <a:pt x="48" y="947"/>
                </a:lnTo>
                <a:lnTo>
                  <a:pt x="102" y="947"/>
                </a:lnTo>
                <a:lnTo>
                  <a:pt x="104" y="950"/>
                </a:lnTo>
                <a:lnTo>
                  <a:pt x="108" y="952"/>
                </a:lnTo>
                <a:lnTo>
                  <a:pt x="111" y="954"/>
                </a:lnTo>
                <a:lnTo>
                  <a:pt x="116" y="954"/>
                </a:lnTo>
                <a:lnTo>
                  <a:pt x="116" y="960"/>
                </a:lnTo>
                <a:lnTo>
                  <a:pt x="118" y="966"/>
                </a:lnTo>
                <a:lnTo>
                  <a:pt x="123" y="974"/>
                </a:lnTo>
                <a:lnTo>
                  <a:pt x="130" y="972"/>
                </a:lnTo>
                <a:lnTo>
                  <a:pt x="133" y="972"/>
                </a:lnTo>
                <a:lnTo>
                  <a:pt x="142" y="976"/>
                </a:lnTo>
                <a:lnTo>
                  <a:pt x="147" y="981"/>
                </a:lnTo>
                <a:lnTo>
                  <a:pt x="152" y="981"/>
                </a:lnTo>
                <a:lnTo>
                  <a:pt x="157" y="981"/>
                </a:lnTo>
                <a:lnTo>
                  <a:pt x="167" y="979"/>
                </a:lnTo>
                <a:lnTo>
                  <a:pt x="174" y="976"/>
                </a:lnTo>
                <a:lnTo>
                  <a:pt x="181" y="972"/>
                </a:lnTo>
                <a:lnTo>
                  <a:pt x="188" y="967"/>
                </a:lnTo>
                <a:lnTo>
                  <a:pt x="195" y="962"/>
                </a:lnTo>
                <a:lnTo>
                  <a:pt x="201" y="959"/>
                </a:lnTo>
                <a:lnTo>
                  <a:pt x="208" y="955"/>
                </a:lnTo>
                <a:lnTo>
                  <a:pt x="219" y="954"/>
                </a:lnTo>
                <a:lnTo>
                  <a:pt x="219" y="947"/>
                </a:lnTo>
                <a:lnTo>
                  <a:pt x="219" y="945"/>
                </a:lnTo>
                <a:lnTo>
                  <a:pt x="217" y="943"/>
                </a:lnTo>
                <a:lnTo>
                  <a:pt x="213" y="942"/>
                </a:lnTo>
                <a:lnTo>
                  <a:pt x="208" y="942"/>
                </a:lnTo>
                <a:lnTo>
                  <a:pt x="205" y="940"/>
                </a:lnTo>
                <a:close/>
                <a:moveTo>
                  <a:pt x="1140" y="162"/>
                </a:moveTo>
                <a:lnTo>
                  <a:pt x="1135" y="160"/>
                </a:lnTo>
                <a:lnTo>
                  <a:pt x="1131" y="157"/>
                </a:lnTo>
                <a:lnTo>
                  <a:pt x="1126" y="148"/>
                </a:lnTo>
                <a:lnTo>
                  <a:pt x="1121" y="148"/>
                </a:lnTo>
                <a:lnTo>
                  <a:pt x="1116" y="147"/>
                </a:lnTo>
                <a:lnTo>
                  <a:pt x="1111" y="145"/>
                </a:lnTo>
                <a:lnTo>
                  <a:pt x="1107" y="142"/>
                </a:lnTo>
                <a:lnTo>
                  <a:pt x="1102" y="135"/>
                </a:lnTo>
                <a:lnTo>
                  <a:pt x="1099" y="128"/>
                </a:lnTo>
                <a:lnTo>
                  <a:pt x="1092" y="128"/>
                </a:lnTo>
                <a:lnTo>
                  <a:pt x="1087" y="124"/>
                </a:lnTo>
                <a:lnTo>
                  <a:pt x="1082" y="123"/>
                </a:lnTo>
                <a:lnTo>
                  <a:pt x="1077" y="119"/>
                </a:lnTo>
                <a:lnTo>
                  <a:pt x="1071" y="109"/>
                </a:lnTo>
                <a:lnTo>
                  <a:pt x="1065" y="101"/>
                </a:lnTo>
                <a:lnTo>
                  <a:pt x="1060" y="92"/>
                </a:lnTo>
                <a:lnTo>
                  <a:pt x="1054" y="84"/>
                </a:lnTo>
                <a:lnTo>
                  <a:pt x="1051" y="73"/>
                </a:lnTo>
                <a:lnTo>
                  <a:pt x="1051" y="66"/>
                </a:lnTo>
                <a:lnTo>
                  <a:pt x="1051" y="60"/>
                </a:lnTo>
                <a:lnTo>
                  <a:pt x="1042" y="60"/>
                </a:lnTo>
                <a:lnTo>
                  <a:pt x="1036" y="58"/>
                </a:lnTo>
                <a:lnTo>
                  <a:pt x="1031" y="55"/>
                </a:lnTo>
                <a:lnTo>
                  <a:pt x="1031" y="46"/>
                </a:lnTo>
                <a:lnTo>
                  <a:pt x="1020" y="49"/>
                </a:lnTo>
                <a:lnTo>
                  <a:pt x="1008" y="51"/>
                </a:lnTo>
                <a:lnTo>
                  <a:pt x="983" y="53"/>
                </a:lnTo>
                <a:lnTo>
                  <a:pt x="928" y="53"/>
                </a:lnTo>
                <a:lnTo>
                  <a:pt x="927" y="58"/>
                </a:lnTo>
                <a:lnTo>
                  <a:pt x="925" y="60"/>
                </a:lnTo>
                <a:lnTo>
                  <a:pt x="921" y="60"/>
                </a:lnTo>
                <a:lnTo>
                  <a:pt x="860" y="60"/>
                </a:lnTo>
                <a:lnTo>
                  <a:pt x="840" y="60"/>
                </a:lnTo>
                <a:lnTo>
                  <a:pt x="819" y="63"/>
                </a:lnTo>
                <a:lnTo>
                  <a:pt x="804" y="66"/>
                </a:lnTo>
                <a:lnTo>
                  <a:pt x="787" y="72"/>
                </a:lnTo>
                <a:lnTo>
                  <a:pt x="756" y="84"/>
                </a:lnTo>
                <a:lnTo>
                  <a:pt x="741" y="90"/>
                </a:lnTo>
                <a:lnTo>
                  <a:pt x="723" y="94"/>
                </a:lnTo>
                <a:lnTo>
                  <a:pt x="722" y="95"/>
                </a:lnTo>
                <a:lnTo>
                  <a:pt x="720" y="97"/>
                </a:lnTo>
                <a:lnTo>
                  <a:pt x="717" y="101"/>
                </a:lnTo>
                <a:lnTo>
                  <a:pt x="711" y="102"/>
                </a:lnTo>
                <a:lnTo>
                  <a:pt x="710" y="104"/>
                </a:lnTo>
                <a:lnTo>
                  <a:pt x="710" y="107"/>
                </a:lnTo>
                <a:lnTo>
                  <a:pt x="701" y="107"/>
                </a:lnTo>
                <a:lnTo>
                  <a:pt x="694" y="109"/>
                </a:lnTo>
                <a:lnTo>
                  <a:pt x="689" y="113"/>
                </a:lnTo>
                <a:lnTo>
                  <a:pt x="682" y="114"/>
                </a:lnTo>
                <a:lnTo>
                  <a:pt x="677" y="116"/>
                </a:lnTo>
                <a:lnTo>
                  <a:pt x="674" y="119"/>
                </a:lnTo>
                <a:lnTo>
                  <a:pt x="667" y="126"/>
                </a:lnTo>
                <a:lnTo>
                  <a:pt x="664" y="130"/>
                </a:lnTo>
                <a:lnTo>
                  <a:pt x="660" y="133"/>
                </a:lnTo>
                <a:lnTo>
                  <a:pt x="655" y="135"/>
                </a:lnTo>
                <a:lnTo>
                  <a:pt x="648" y="135"/>
                </a:lnTo>
                <a:lnTo>
                  <a:pt x="648" y="142"/>
                </a:lnTo>
                <a:lnTo>
                  <a:pt x="647" y="147"/>
                </a:lnTo>
                <a:lnTo>
                  <a:pt x="642" y="155"/>
                </a:lnTo>
                <a:lnTo>
                  <a:pt x="636" y="164"/>
                </a:lnTo>
                <a:lnTo>
                  <a:pt x="635" y="169"/>
                </a:lnTo>
                <a:lnTo>
                  <a:pt x="635" y="176"/>
                </a:lnTo>
                <a:lnTo>
                  <a:pt x="626" y="179"/>
                </a:lnTo>
                <a:lnTo>
                  <a:pt x="618" y="183"/>
                </a:lnTo>
                <a:lnTo>
                  <a:pt x="611" y="188"/>
                </a:lnTo>
                <a:lnTo>
                  <a:pt x="609" y="191"/>
                </a:lnTo>
                <a:lnTo>
                  <a:pt x="607" y="196"/>
                </a:lnTo>
                <a:lnTo>
                  <a:pt x="607" y="200"/>
                </a:lnTo>
                <a:lnTo>
                  <a:pt x="609" y="201"/>
                </a:lnTo>
                <a:lnTo>
                  <a:pt x="614" y="203"/>
                </a:lnTo>
                <a:lnTo>
                  <a:pt x="628" y="203"/>
                </a:lnTo>
                <a:lnTo>
                  <a:pt x="631" y="205"/>
                </a:lnTo>
                <a:lnTo>
                  <a:pt x="635" y="206"/>
                </a:lnTo>
                <a:lnTo>
                  <a:pt x="636" y="210"/>
                </a:lnTo>
                <a:lnTo>
                  <a:pt x="642" y="210"/>
                </a:lnTo>
                <a:lnTo>
                  <a:pt x="642" y="237"/>
                </a:lnTo>
                <a:lnTo>
                  <a:pt x="640" y="249"/>
                </a:lnTo>
                <a:lnTo>
                  <a:pt x="638" y="254"/>
                </a:lnTo>
                <a:lnTo>
                  <a:pt x="635" y="258"/>
                </a:lnTo>
                <a:lnTo>
                  <a:pt x="630" y="259"/>
                </a:lnTo>
                <a:lnTo>
                  <a:pt x="628" y="263"/>
                </a:lnTo>
                <a:lnTo>
                  <a:pt x="624" y="271"/>
                </a:lnTo>
                <a:lnTo>
                  <a:pt x="621" y="280"/>
                </a:lnTo>
                <a:lnTo>
                  <a:pt x="618" y="283"/>
                </a:lnTo>
                <a:lnTo>
                  <a:pt x="614" y="285"/>
                </a:lnTo>
                <a:lnTo>
                  <a:pt x="616" y="288"/>
                </a:lnTo>
                <a:lnTo>
                  <a:pt x="619" y="292"/>
                </a:lnTo>
                <a:lnTo>
                  <a:pt x="630" y="294"/>
                </a:lnTo>
                <a:lnTo>
                  <a:pt x="635" y="295"/>
                </a:lnTo>
                <a:lnTo>
                  <a:pt x="638" y="297"/>
                </a:lnTo>
                <a:lnTo>
                  <a:pt x="642" y="300"/>
                </a:lnTo>
                <a:lnTo>
                  <a:pt x="642" y="305"/>
                </a:lnTo>
                <a:lnTo>
                  <a:pt x="660" y="305"/>
                </a:lnTo>
                <a:lnTo>
                  <a:pt x="679" y="305"/>
                </a:lnTo>
                <a:lnTo>
                  <a:pt x="694" y="309"/>
                </a:lnTo>
                <a:lnTo>
                  <a:pt x="710" y="312"/>
                </a:lnTo>
                <a:lnTo>
                  <a:pt x="708" y="316"/>
                </a:lnTo>
                <a:lnTo>
                  <a:pt x="705" y="317"/>
                </a:lnTo>
                <a:lnTo>
                  <a:pt x="696" y="319"/>
                </a:lnTo>
                <a:lnTo>
                  <a:pt x="689" y="322"/>
                </a:lnTo>
                <a:lnTo>
                  <a:pt x="686" y="324"/>
                </a:lnTo>
                <a:lnTo>
                  <a:pt x="682" y="326"/>
                </a:lnTo>
                <a:lnTo>
                  <a:pt x="681" y="334"/>
                </a:lnTo>
                <a:lnTo>
                  <a:pt x="679" y="343"/>
                </a:lnTo>
                <a:lnTo>
                  <a:pt x="674" y="348"/>
                </a:lnTo>
                <a:lnTo>
                  <a:pt x="669" y="353"/>
                </a:lnTo>
                <a:lnTo>
                  <a:pt x="669" y="401"/>
                </a:lnTo>
                <a:lnTo>
                  <a:pt x="674" y="403"/>
                </a:lnTo>
                <a:lnTo>
                  <a:pt x="676" y="404"/>
                </a:lnTo>
                <a:lnTo>
                  <a:pt x="676" y="408"/>
                </a:lnTo>
                <a:lnTo>
                  <a:pt x="676" y="411"/>
                </a:lnTo>
                <a:lnTo>
                  <a:pt x="674" y="413"/>
                </a:lnTo>
                <a:lnTo>
                  <a:pt x="667" y="413"/>
                </a:lnTo>
                <a:lnTo>
                  <a:pt x="660" y="413"/>
                </a:lnTo>
                <a:lnTo>
                  <a:pt x="655" y="415"/>
                </a:lnTo>
                <a:lnTo>
                  <a:pt x="653" y="418"/>
                </a:lnTo>
                <a:lnTo>
                  <a:pt x="652" y="421"/>
                </a:lnTo>
                <a:lnTo>
                  <a:pt x="650" y="425"/>
                </a:lnTo>
                <a:lnTo>
                  <a:pt x="648" y="428"/>
                </a:lnTo>
                <a:lnTo>
                  <a:pt x="636" y="437"/>
                </a:lnTo>
                <a:lnTo>
                  <a:pt x="631" y="442"/>
                </a:lnTo>
                <a:lnTo>
                  <a:pt x="628" y="445"/>
                </a:lnTo>
                <a:lnTo>
                  <a:pt x="628" y="449"/>
                </a:lnTo>
                <a:lnTo>
                  <a:pt x="619" y="450"/>
                </a:lnTo>
                <a:lnTo>
                  <a:pt x="611" y="452"/>
                </a:lnTo>
                <a:lnTo>
                  <a:pt x="599" y="461"/>
                </a:lnTo>
                <a:lnTo>
                  <a:pt x="587" y="469"/>
                </a:lnTo>
                <a:lnTo>
                  <a:pt x="580" y="473"/>
                </a:lnTo>
                <a:lnTo>
                  <a:pt x="573" y="476"/>
                </a:lnTo>
                <a:lnTo>
                  <a:pt x="567" y="476"/>
                </a:lnTo>
                <a:lnTo>
                  <a:pt x="567" y="483"/>
                </a:lnTo>
                <a:lnTo>
                  <a:pt x="560" y="483"/>
                </a:lnTo>
                <a:lnTo>
                  <a:pt x="553" y="486"/>
                </a:lnTo>
                <a:lnTo>
                  <a:pt x="548" y="491"/>
                </a:lnTo>
                <a:lnTo>
                  <a:pt x="538" y="502"/>
                </a:lnTo>
                <a:lnTo>
                  <a:pt x="534" y="507"/>
                </a:lnTo>
                <a:lnTo>
                  <a:pt x="527" y="512"/>
                </a:lnTo>
                <a:lnTo>
                  <a:pt x="520" y="515"/>
                </a:lnTo>
                <a:lnTo>
                  <a:pt x="514" y="517"/>
                </a:lnTo>
                <a:lnTo>
                  <a:pt x="512" y="517"/>
                </a:lnTo>
                <a:lnTo>
                  <a:pt x="512" y="515"/>
                </a:lnTo>
                <a:lnTo>
                  <a:pt x="514" y="508"/>
                </a:lnTo>
                <a:lnTo>
                  <a:pt x="515" y="503"/>
                </a:lnTo>
                <a:lnTo>
                  <a:pt x="522" y="495"/>
                </a:lnTo>
                <a:lnTo>
                  <a:pt x="524" y="491"/>
                </a:lnTo>
                <a:lnTo>
                  <a:pt x="527" y="484"/>
                </a:lnTo>
                <a:lnTo>
                  <a:pt x="527" y="478"/>
                </a:lnTo>
                <a:lnTo>
                  <a:pt x="526" y="469"/>
                </a:lnTo>
                <a:lnTo>
                  <a:pt x="527" y="464"/>
                </a:lnTo>
                <a:lnTo>
                  <a:pt x="529" y="462"/>
                </a:lnTo>
                <a:lnTo>
                  <a:pt x="532" y="462"/>
                </a:lnTo>
                <a:lnTo>
                  <a:pt x="532" y="435"/>
                </a:lnTo>
                <a:lnTo>
                  <a:pt x="527" y="433"/>
                </a:lnTo>
                <a:lnTo>
                  <a:pt x="526" y="432"/>
                </a:lnTo>
                <a:lnTo>
                  <a:pt x="526" y="428"/>
                </a:lnTo>
                <a:lnTo>
                  <a:pt x="526" y="411"/>
                </a:lnTo>
                <a:lnTo>
                  <a:pt x="527" y="404"/>
                </a:lnTo>
                <a:lnTo>
                  <a:pt x="529" y="403"/>
                </a:lnTo>
                <a:lnTo>
                  <a:pt x="532" y="401"/>
                </a:lnTo>
                <a:lnTo>
                  <a:pt x="534" y="396"/>
                </a:lnTo>
                <a:lnTo>
                  <a:pt x="536" y="394"/>
                </a:lnTo>
                <a:lnTo>
                  <a:pt x="539" y="394"/>
                </a:lnTo>
                <a:lnTo>
                  <a:pt x="567" y="394"/>
                </a:lnTo>
                <a:lnTo>
                  <a:pt x="572" y="391"/>
                </a:lnTo>
                <a:lnTo>
                  <a:pt x="577" y="387"/>
                </a:lnTo>
                <a:lnTo>
                  <a:pt x="578" y="382"/>
                </a:lnTo>
                <a:lnTo>
                  <a:pt x="580" y="374"/>
                </a:lnTo>
                <a:lnTo>
                  <a:pt x="582" y="370"/>
                </a:lnTo>
                <a:lnTo>
                  <a:pt x="585" y="370"/>
                </a:lnTo>
                <a:lnTo>
                  <a:pt x="589" y="372"/>
                </a:lnTo>
                <a:lnTo>
                  <a:pt x="594" y="374"/>
                </a:lnTo>
                <a:lnTo>
                  <a:pt x="596" y="362"/>
                </a:lnTo>
                <a:lnTo>
                  <a:pt x="594" y="351"/>
                </a:lnTo>
                <a:lnTo>
                  <a:pt x="589" y="345"/>
                </a:lnTo>
                <a:lnTo>
                  <a:pt x="584" y="340"/>
                </a:lnTo>
                <a:lnTo>
                  <a:pt x="577" y="336"/>
                </a:lnTo>
                <a:lnTo>
                  <a:pt x="568" y="333"/>
                </a:lnTo>
                <a:lnTo>
                  <a:pt x="553" y="326"/>
                </a:lnTo>
                <a:lnTo>
                  <a:pt x="551" y="319"/>
                </a:lnTo>
                <a:lnTo>
                  <a:pt x="551" y="314"/>
                </a:lnTo>
                <a:lnTo>
                  <a:pt x="555" y="309"/>
                </a:lnTo>
                <a:lnTo>
                  <a:pt x="556" y="305"/>
                </a:lnTo>
                <a:lnTo>
                  <a:pt x="561" y="300"/>
                </a:lnTo>
                <a:lnTo>
                  <a:pt x="565" y="297"/>
                </a:lnTo>
                <a:lnTo>
                  <a:pt x="567" y="292"/>
                </a:lnTo>
                <a:lnTo>
                  <a:pt x="568" y="283"/>
                </a:lnTo>
                <a:lnTo>
                  <a:pt x="567" y="278"/>
                </a:lnTo>
                <a:lnTo>
                  <a:pt x="563" y="271"/>
                </a:lnTo>
                <a:lnTo>
                  <a:pt x="558" y="268"/>
                </a:lnTo>
                <a:lnTo>
                  <a:pt x="555" y="263"/>
                </a:lnTo>
                <a:lnTo>
                  <a:pt x="553" y="259"/>
                </a:lnTo>
                <a:lnTo>
                  <a:pt x="555" y="256"/>
                </a:lnTo>
                <a:lnTo>
                  <a:pt x="560" y="251"/>
                </a:lnTo>
                <a:lnTo>
                  <a:pt x="561" y="246"/>
                </a:lnTo>
                <a:lnTo>
                  <a:pt x="563" y="244"/>
                </a:lnTo>
                <a:lnTo>
                  <a:pt x="567" y="244"/>
                </a:lnTo>
                <a:lnTo>
                  <a:pt x="577" y="237"/>
                </a:lnTo>
                <a:lnTo>
                  <a:pt x="585" y="229"/>
                </a:lnTo>
                <a:lnTo>
                  <a:pt x="590" y="217"/>
                </a:lnTo>
                <a:lnTo>
                  <a:pt x="594" y="203"/>
                </a:lnTo>
                <a:lnTo>
                  <a:pt x="584" y="203"/>
                </a:lnTo>
                <a:lnTo>
                  <a:pt x="575" y="205"/>
                </a:lnTo>
                <a:lnTo>
                  <a:pt x="570" y="210"/>
                </a:lnTo>
                <a:lnTo>
                  <a:pt x="567" y="217"/>
                </a:lnTo>
                <a:lnTo>
                  <a:pt x="561" y="220"/>
                </a:lnTo>
                <a:lnTo>
                  <a:pt x="555" y="222"/>
                </a:lnTo>
                <a:lnTo>
                  <a:pt x="549" y="225"/>
                </a:lnTo>
                <a:lnTo>
                  <a:pt x="548" y="227"/>
                </a:lnTo>
                <a:lnTo>
                  <a:pt x="546" y="230"/>
                </a:lnTo>
                <a:lnTo>
                  <a:pt x="541" y="232"/>
                </a:lnTo>
                <a:lnTo>
                  <a:pt x="539" y="234"/>
                </a:lnTo>
                <a:lnTo>
                  <a:pt x="534" y="239"/>
                </a:lnTo>
                <a:lnTo>
                  <a:pt x="532" y="242"/>
                </a:lnTo>
                <a:lnTo>
                  <a:pt x="529" y="244"/>
                </a:lnTo>
                <a:lnTo>
                  <a:pt x="524" y="246"/>
                </a:lnTo>
                <a:lnTo>
                  <a:pt x="519" y="244"/>
                </a:lnTo>
                <a:lnTo>
                  <a:pt x="515" y="249"/>
                </a:lnTo>
                <a:lnTo>
                  <a:pt x="512" y="254"/>
                </a:lnTo>
                <a:lnTo>
                  <a:pt x="505" y="258"/>
                </a:lnTo>
                <a:lnTo>
                  <a:pt x="498" y="258"/>
                </a:lnTo>
                <a:lnTo>
                  <a:pt x="488" y="259"/>
                </a:lnTo>
                <a:lnTo>
                  <a:pt x="481" y="258"/>
                </a:lnTo>
                <a:lnTo>
                  <a:pt x="476" y="254"/>
                </a:lnTo>
                <a:lnTo>
                  <a:pt x="473" y="249"/>
                </a:lnTo>
                <a:lnTo>
                  <a:pt x="468" y="237"/>
                </a:lnTo>
                <a:lnTo>
                  <a:pt x="463" y="232"/>
                </a:lnTo>
                <a:lnTo>
                  <a:pt x="457" y="230"/>
                </a:lnTo>
                <a:lnTo>
                  <a:pt x="451" y="232"/>
                </a:lnTo>
                <a:lnTo>
                  <a:pt x="447" y="236"/>
                </a:lnTo>
                <a:lnTo>
                  <a:pt x="445" y="241"/>
                </a:lnTo>
                <a:lnTo>
                  <a:pt x="444" y="247"/>
                </a:lnTo>
                <a:lnTo>
                  <a:pt x="442" y="254"/>
                </a:lnTo>
                <a:lnTo>
                  <a:pt x="440" y="259"/>
                </a:lnTo>
                <a:lnTo>
                  <a:pt x="437" y="263"/>
                </a:lnTo>
                <a:lnTo>
                  <a:pt x="430" y="265"/>
                </a:lnTo>
                <a:lnTo>
                  <a:pt x="430" y="273"/>
                </a:lnTo>
                <a:lnTo>
                  <a:pt x="430" y="280"/>
                </a:lnTo>
                <a:lnTo>
                  <a:pt x="427" y="292"/>
                </a:lnTo>
                <a:lnTo>
                  <a:pt x="423" y="304"/>
                </a:lnTo>
                <a:lnTo>
                  <a:pt x="422" y="311"/>
                </a:lnTo>
                <a:lnTo>
                  <a:pt x="423" y="319"/>
                </a:lnTo>
                <a:lnTo>
                  <a:pt x="418" y="321"/>
                </a:lnTo>
                <a:lnTo>
                  <a:pt x="416" y="324"/>
                </a:lnTo>
                <a:lnTo>
                  <a:pt x="413" y="333"/>
                </a:lnTo>
                <a:lnTo>
                  <a:pt x="410" y="341"/>
                </a:lnTo>
                <a:lnTo>
                  <a:pt x="406" y="345"/>
                </a:lnTo>
                <a:lnTo>
                  <a:pt x="403" y="346"/>
                </a:lnTo>
                <a:lnTo>
                  <a:pt x="405" y="357"/>
                </a:lnTo>
                <a:lnTo>
                  <a:pt x="403" y="363"/>
                </a:lnTo>
                <a:lnTo>
                  <a:pt x="399" y="377"/>
                </a:lnTo>
                <a:lnTo>
                  <a:pt x="396" y="391"/>
                </a:lnTo>
                <a:lnTo>
                  <a:pt x="396" y="399"/>
                </a:lnTo>
                <a:lnTo>
                  <a:pt x="396" y="408"/>
                </a:lnTo>
                <a:lnTo>
                  <a:pt x="394" y="413"/>
                </a:lnTo>
                <a:lnTo>
                  <a:pt x="393" y="415"/>
                </a:lnTo>
                <a:lnTo>
                  <a:pt x="389" y="415"/>
                </a:lnTo>
                <a:lnTo>
                  <a:pt x="386" y="421"/>
                </a:lnTo>
                <a:lnTo>
                  <a:pt x="382" y="428"/>
                </a:lnTo>
                <a:lnTo>
                  <a:pt x="382" y="438"/>
                </a:lnTo>
                <a:lnTo>
                  <a:pt x="382" y="449"/>
                </a:lnTo>
                <a:lnTo>
                  <a:pt x="389" y="449"/>
                </a:lnTo>
                <a:lnTo>
                  <a:pt x="391" y="455"/>
                </a:lnTo>
                <a:lnTo>
                  <a:pt x="389" y="459"/>
                </a:lnTo>
                <a:lnTo>
                  <a:pt x="389" y="462"/>
                </a:lnTo>
                <a:lnTo>
                  <a:pt x="386" y="462"/>
                </a:lnTo>
                <a:lnTo>
                  <a:pt x="379" y="466"/>
                </a:lnTo>
                <a:lnTo>
                  <a:pt x="372" y="467"/>
                </a:lnTo>
                <a:lnTo>
                  <a:pt x="369" y="473"/>
                </a:lnTo>
                <a:lnTo>
                  <a:pt x="365" y="476"/>
                </a:lnTo>
                <a:lnTo>
                  <a:pt x="362" y="484"/>
                </a:lnTo>
                <a:lnTo>
                  <a:pt x="358" y="493"/>
                </a:lnTo>
                <a:lnTo>
                  <a:pt x="358" y="496"/>
                </a:lnTo>
                <a:lnTo>
                  <a:pt x="355" y="502"/>
                </a:lnTo>
                <a:lnTo>
                  <a:pt x="355" y="510"/>
                </a:lnTo>
                <a:lnTo>
                  <a:pt x="353" y="513"/>
                </a:lnTo>
                <a:lnTo>
                  <a:pt x="352" y="517"/>
                </a:lnTo>
                <a:lnTo>
                  <a:pt x="348" y="520"/>
                </a:lnTo>
                <a:lnTo>
                  <a:pt x="348" y="524"/>
                </a:lnTo>
                <a:lnTo>
                  <a:pt x="347" y="529"/>
                </a:lnTo>
                <a:lnTo>
                  <a:pt x="345" y="531"/>
                </a:lnTo>
                <a:lnTo>
                  <a:pt x="341" y="531"/>
                </a:lnTo>
                <a:lnTo>
                  <a:pt x="336" y="539"/>
                </a:lnTo>
                <a:lnTo>
                  <a:pt x="330" y="548"/>
                </a:lnTo>
                <a:lnTo>
                  <a:pt x="324" y="554"/>
                </a:lnTo>
                <a:lnTo>
                  <a:pt x="321" y="565"/>
                </a:lnTo>
                <a:lnTo>
                  <a:pt x="316" y="568"/>
                </a:lnTo>
                <a:lnTo>
                  <a:pt x="311" y="571"/>
                </a:lnTo>
                <a:lnTo>
                  <a:pt x="306" y="577"/>
                </a:lnTo>
                <a:lnTo>
                  <a:pt x="301" y="578"/>
                </a:lnTo>
                <a:lnTo>
                  <a:pt x="299" y="580"/>
                </a:lnTo>
                <a:lnTo>
                  <a:pt x="297" y="582"/>
                </a:lnTo>
                <a:lnTo>
                  <a:pt x="294" y="585"/>
                </a:lnTo>
                <a:lnTo>
                  <a:pt x="289" y="587"/>
                </a:lnTo>
                <a:lnTo>
                  <a:pt x="287" y="588"/>
                </a:lnTo>
                <a:lnTo>
                  <a:pt x="287" y="592"/>
                </a:lnTo>
                <a:lnTo>
                  <a:pt x="283" y="594"/>
                </a:lnTo>
                <a:lnTo>
                  <a:pt x="282" y="597"/>
                </a:lnTo>
                <a:lnTo>
                  <a:pt x="280" y="606"/>
                </a:lnTo>
                <a:lnTo>
                  <a:pt x="277" y="606"/>
                </a:lnTo>
                <a:lnTo>
                  <a:pt x="275" y="607"/>
                </a:lnTo>
                <a:lnTo>
                  <a:pt x="273" y="612"/>
                </a:lnTo>
                <a:lnTo>
                  <a:pt x="265" y="614"/>
                </a:lnTo>
                <a:lnTo>
                  <a:pt x="260" y="616"/>
                </a:lnTo>
                <a:lnTo>
                  <a:pt x="253" y="621"/>
                </a:lnTo>
                <a:lnTo>
                  <a:pt x="249" y="624"/>
                </a:lnTo>
                <a:lnTo>
                  <a:pt x="241" y="636"/>
                </a:lnTo>
                <a:lnTo>
                  <a:pt x="236" y="648"/>
                </a:lnTo>
                <a:lnTo>
                  <a:pt x="231" y="650"/>
                </a:lnTo>
                <a:lnTo>
                  <a:pt x="222" y="657"/>
                </a:lnTo>
                <a:lnTo>
                  <a:pt x="219" y="660"/>
                </a:lnTo>
                <a:lnTo>
                  <a:pt x="217" y="665"/>
                </a:lnTo>
                <a:lnTo>
                  <a:pt x="213" y="669"/>
                </a:lnTo>
                <a:lnTo>
                  <a:pt x="212" y="674"/>
                </a:lnTo>
                <a:lnTo>
                  <a:pt x="213" y="674"/>
                </a:lnTo>
                <a:lnTo>
                  <a:pt x="212" y="681"/>
                </a:lnTo>
                <a:lnTo>
                  <a:pt x="208" y="681"/>
                </a:lnTo>
                <a:lnTo>
                  <a:pt x="207" y="682"/>
                </a:lnTo>
                <a:lnTo>
                  <a:pt x="205" y="687"/>
                </a:lnTo>
                <a:lnTo>
                  <a:pt x="207" y="699"/>
                </a:lnTo>
                <a:lnTo>
                  <a:pt x="212" y="708"/>
                </a:lnTo>
                <a:lnTo>
                  <a:pt x="215" y="708"/>
                </a:lnTo>
                <a:lnTo>
                  <a:pt x="219" y="708"/>
                </a:lnTo>
                <a:lnTo>
                  <a:pt x="219" y="711"/>
                </a:lnTo>
                <a:lnTo>
                  <a:pt x="219" y="715"/>
                </a:lnTo>
                <a:lnTo>
                  <a:pt x="222" y="715"/>
                </a:lnTo>
                <a:lnTo>
                  <a:pt x="225" y="715"/>
                </a:lnTo>
                <a:lnTo>
                  <a:pt x="225" y="718"/>
                </a:lnTo>
                <a:lnTo>
                  <a:pt x="225" y="722"/>
                </a:lnTo>
                <a:lnTo>
                  <a:pt x="234" y="727"/>
                </a:lnTo>
                <a:lnTo>
                  <a:pt x="242" y="730"/>
                </a:lnTo>
                <a:lnTo>
                  <a:pt x="246" y="732"/>
                </a:lnTo>
                <a:lnTo>
                  <a:pt x="249" y="734"/>
                </a:lnTo>
                <a:lnTo>
                  <a:pt x="251" y="737"/>
                </a:lnTo>
                <a:lnTo>
                  <a:pt x="253" y="742"/>
                </a:lnTo>
                <a:lnTo>
                  <a:pt x="258" y="739"/>
                </a:lnTo>
                <a:lnTo>
                  <a:pt x="265" y="737"/>
                </a:lnTo>
                <a:lnTo>
                  <a:pt x="277" y="742"/>
                </a:lnTo>
                <a:lnTo>
                  <a:pt x="273" y="744"/>
                </a:lnTo>
                <a:lnTo>
                  <a:pt x="273" y="746"/>
                </a:lnTo>
                <a:lnTo>
                  <a:pt x="273" y="749"/>
                </a:lnTo>
                <a:lnTo>
                  <a:pt x="277" y="751"/>
                </a:lnTo>
                <a:lnTo>
                  <a:pt x="280" y="752"/>
                </a:lnTo>
                <a:lnTo>
                  <a:pt x="283" y="754"/>
                </a:lnTo>
                <a:lnTo>
                  <a:pt x="287" y="756"/>
                </a:lnTo>
                <a:lnTo>
                  <a:pt x="287" y="761"/>
                </a:lnTo>
                <a:lnTo>
                  <a:pt x="289" y="764"/>
                </a:lnTo>
                <a:lnTo>
                  <a:pt x="292" y="766"/>
                </a:lnTo>
                <a:lnTo>
                  <a:pt x="295" y="768"/>
                </a:lnTo>
                <a:lnTo>
                  <a:pt x="304" y="769"/>
                </a:lnTo>
                <a:lnTo>
                  <a:pt x="306" y="773"/>
                </a:lnTo>
                <a:lnTo>
                  <a:pt x="307" y="776"/>
                </a:lnTo>
                <a:lnTo>
                  <a:pt x="319" y="776"/>
                </a:lnTo>
                <a:lnTo>
                  <a:pt x="330" y="780"/>
                </a:lnTo>
                <a:lnTo>
                  <a:pt x="347" y="787"/>
                </a:lnTo>
                <a:lnTo>
                  <a:pt x="340" y="795"/>
                </a:lnTo>
                <a:lnTo>
                  <a:pt x="338" y="797"/>
                </a:lnTo>
                <a:lnTo>
                  <a:pt x="307" y="797"/>
                </a:lnTo>
                <a:lnTo>
                  <a:pt x="301" y="797"/>
                </a:lnTo>
                <a:lnTo>
                  <a:pt x="295" y="798"/>
                </a:lnTo>
                <a:lnTo>
                  <a:pt x="287" y="804"/>
                </a:lnTo>
                <a:lnTo>
                  <a:pt x="278" y="809"/>
                </a:lnTo>
                <a:lnTo>
                  <a:pt x="273" y="810"/>
                </a:lnTo>
                <a:lnTo>
                  <a:pt x="266" y="810"/>
                </a:lnTo>
                <a:lnTo>
                  <a:pt x="261" y="810"/>
                </a:lnTo>
                <a:lnTo>
                  <a:pt x="258" y="812"/>
                </a:lnTo>
                <a:lnTo>
                  <a:pt x="254" y="814"/>
                </a:lnTo>
                <a:lnTo>
                  <a:pt x="253" y="817"/>
                </a:lnTo>
                <a:lnTo>
                  <a:pt x="253" y="822"/>
                </a:lnTo>
                <a:lnTo>
                  <a:pt x="244" y="816"/>
                </a:lnTo>
                <a:lnTo>
                  <a:pt x="242" y="814"/>
                </a:lnTo>
                <a:lnTo>
                  <a:pt x="239" y="812"/>
                </a:lnTo>
                <a:lnTo>
                  <a:pt x="237" y="810"/>
                </a:lnTo>
                <a:lnTo>
                  <a:pt x="236" y="810"/>
                </a:lnTo>
                <a:lnTo>
                  <a:pt x="232" y="812"/>
                </a:lnTo>
                <a:lnTo>
                  <a:pt x="231" y="814"/>
                </a:lnTo>
                <a:lnTo>
                  <a:pt x="231" y="816"/>
                </a:lnTo>
                <a:lnTo>
                  <a:pt x="231" y="822"/>
                </a:lnTo>
                <a:lnTo>
                  <a:pt x="231" y="824"/>
                </a:lnTo>
                <a:lnTo>
                  <a:pt x="232" y="824"/>
                </a:lnTo>
                <a:lnTo>
                  <a:pt x="234" y="826"/>
                </a:lnTo>
                <a:lnTo>
                  <a:pt x="236" y="826"/>
                </a:lnTo>
                <a:lnTo>
                  <a:pt x="237" y="827"/>
                </a:lnTo>
                <a:lnTo>
                  <a:pt x="237" y="829"/>
                </a:lnTo>
                <a:lnTo>
                  <a:pt x="236" y="834"/>
                </a:lnTo>
                <a:lnTo>
                  <a:pt x="236" y="838"/>
                </a:lnTo>
                <a:lnTo>
                  <a:pt x="237" y="839"/>
                </a:lnTo>
                <a:lnTo>
                  <a:pt x="227" y="839"/>
                </a:lnTo>
                <a:lnTo>
                  <a:pt x="224" y="839"/>
                </a:lnTo>
                <a:lnTo>
                  <a:pt x="217" y="838"/>
                </a:lnTo>
                <a:lnTo>
                  <a:pt x="210" y="836"/>
                </a:lnTo>
                <a:lnTo>
                  <a:pt x="195" y="826"/>
                </a:lnTo>
                <a:lnTo>
                  <a:pt x="193" y="826"/>
                </a:lnTo>
                <a:lnTo>
                  <a:pt x="190" y="824"/>
                </a:lnTo>
                <a:lnTo>
                  <a:pt x="188" y="826"/>
                </a:lnTo>
                <a:lnTo>
                  <a:pt x="184" y="827"/>
                </a:lnTo>
                <a:lnTo>
                  <a:pt x="183" y="833"/>
                </a:lnTo>
                <a:lnTo>
                  <a:pt x="184" y="834"/>
                </a:lnTo>
                <a:lnTo>
                  <a:pt x="186" y="836"/>
                </a:lnTo>
                <a:lnTo>
                  <a:pt x="190" y="838"/>
                </a:lnTo>
                <a:lnTo>
                  <a:pt x="195" y="839"/>
                </a:lnTo>
                <a:lnTo>
                  <a:pt x="200" y="841"/>
                </a:lnTo>
                <a:lnTo>
                  <a:pt x="203" y="846"/>
                </a:lnTo>
                <a:lnTo>
                  <a:pt x="205" y="853"/>
                </a:lnTo>
                <a:lnTo>
                  <a:pt x="207" y="856"/>
                </a:lnTo>
                <a:lnTo>
                  <a:pt x="210" y="862"/>
                </a:lnTo>
                <a:lnTo>
                  <a:pt x="217" y="867"/>
                </a:lnTo>
                <a:lnTo>
                  <a:pt x="224" y="870"/>
                </a:lnTo>
                <a:lnTo>
                  <a:pt x="232" y="872"/>
                </a:lnTo>
                <a:lnTo>
                  <a:pt x="232" y="877"/>
                </a:lnTo>
                <a:lnTo>
                  <a:pt x="234" y="880"/>
                </a:lnTo>
                <a:lnTo>
                  <a:pt x="236" y="884"/>
                </a:lnTo>
                <a:lnTo>
                  <a:pt x="239" y="885"/>
                </a:lnTo>
                <a:lnTo>
                  <a:pt x="236" y="891"/>
                </a:lnTo>
                <a:lnTo>
                  <a:pt x="231" y="892"/>
                </a:lnTo>
                <a:lnTo>
                  <a:pt x="225" y="892"/>
                </a:lnTo>
                <a:lnTo>
                  <a:pt x="219" y="891"/>
                </a:lnTo>
                <a:lnTo>
                  <a:pt x="213" y="885"/>
                </a:lnTo>
                <a:lnTo>
                  <a:pt x="210" y="880"/>
                </a:lnTo>
                <a:lnTo>
                  <a:pt x="207" y="877"/>
                </a:lnTo>
                <a:lnTo>
                  <a:pt x="205" y="872"/>
                </a:lnTo>
                <a:lnTo>
                  <a:pt x="205" y="868"/>
                </a:lnTo>
                <a:lnTo>
                  <a:pt x="203" y="867"/>
                </a:lnTo>
                <a:lnTo>
                  <a:pt x="198" y="865"/>
                </a:lnTo>
                <a:lnTo>
                  <a:pt x="193" y="863"/>
                </a:lnTo>
                <a:lnTo>
                  <a:pt x="190" y="862"/>
                </a:lnTo>
                <a:lnTo>
                  <a:pt x="184" y="856"/>
                </a:lnTo>
                <a:lnTo>
                  <a:pt x="183" y="853"/>
                </a:lnTo>
                <a:lnTo>
                  <a:pt x="181" y="848"/>
                </a:lnTo>
                <a:lnTo>
                  <a:pt x="179" y="843"/>
                </a:lnTo>
                <a:lnTo>
                  <a:pt x="174" y="839"/>
                </a:lnTo>
                <a:lnTo>
                  <a:pt x="171" y="838"/>
                </a:lnTo>
                <a:lnTo>
                  <a:pt x="167" y="836"/>
                </a:lnTo>
                <a:lnTo>
                  <a:pt x="160" y="831"/>
                </a:lnTo>
                <a:lnTo>
                  <a:pt x="159" y="831"/>
                </a:lnTo>
                <a:lnTo>
                  <a:pt x="154" y="826"/>
                </a:lnTo>
                <a:lnTo>
                  <a:pt x="150" y="824"/>
                </a:lnTo>
                <a:lnTo>
                  <a:pt x="142" y="826"/>
                </a:lnTo>
                <a:lnTo>
                  <a:pt x="138" y="826"/>
                </a:lnTo>
                <a:lnTo>
                  <a:pt x="131" y="827"/>
                </a:lnTo>
                <a:lnTo>
                  <a:pt x="125" y="831"/>
                </a:lnTo>
                <a:lnTo>
                  <a:pt x="121" y="833"/>
                </a:lnTo>
                <a:lnTo>
                  <a:pt x="116" y="834"/>
                </a:lnTo>
                <a:lnTo>
                  <a:pt x="113" y="834"/>
                </a:lnTo>
                <a:lnTo>
                  <a:pt x="104" y="833"/>
                </a:lnTo>
                <a:lnTo>
                  <a:pt x="96" y="829"/>
                </a:lnTo>
                <a:lnTo>
                  <a:pt x="92" y="827"/>
                </a:lnTo>
                <a:lnTo>
                  <a:pt x="87" y="827"/>
                </a:lnTo>
                <a:lnTo>
                  <a:pt x="85" y="826"/>
                </a:lnTo>
                <a:lnTo>
                  <a:pt x="82" y="824"/>
                </a:lnTo>
                <a:lnTo>
                  <a:pt x="80" y="821"/>
                </a:lnTo>
                <a:lnTo>
                  <a:pt x="77" y="814"/>
                </a:lnTo>
                <a:lnTo>
                  <a:pt x="75" y="807"/>
                </a:lnTo>
                <a:lnTo>
                  <a:pt x="72" y="805"/>
                </a:lnTo>
                <a:lnTo>
                  <a:pt x="70" y="804"/>
                </a:lnTo>
                <a:lnTo>
                  <a:pt x="68" y="802"/>
                </a:lnTo>
                <a:lnTo>
                  <a:pt x="67" y="804"/>
                </a:lnTo>
                <a:lnTo>
                  <a:pt x="63" y="805"/>
                </a:lnTo>
                <a:lnTo>
                  <a:pt x="60" y="805"/>
                </a:lnTo>
                <a:lnTo>
                  <a:pt x="58" y="805"/>
                </a:lnTo>
                <a:lnTo>
                  <a:pt x="53" y="805"/>
                </a:lnTo>
                <a:lnTo>
                  <a:pt x="53" y="807"/>
                </a:lnTo>
                <a:lnTo>
                  <a:pt x="51" y="809"/>
                </a:lnTo>
                <a:lnTo>
                  <a:pt x="48" y="810"/>
                </a:lnTo>
                <a:lnTo>
                  <a:pt x="41" y="814"/>
                </a:lnTo>
                <a:lnTo>
                  <a:pt x="36" y="819"/>
                </a:lnTo>
                <a:lnTo>
                  <a:pt x="31" y="824"/>
                </a:lnTo>
                <a:lnTo>
                  <a:pt x="27" y="831"/>
                </a:lnTo>
                <a:lnTo>
                  <a:pt x="27" y="838"/>
                </a:lnTo>
                <a:lnTo>
                  <a:pt x="27" y="843"/>
                </a:lnTo>
                <a:lnTo>
                  <a:pt x="33" y="851"/>
                </a:lnTo>
                <a:lnTo>
                  <a:pt x="33" y="855"/>
                </a:lnTo>
                <a:lnTo>
                  <a:pt x="36" y="863"/>
                </a:lnTo>
                <a:lnTo>
                  <a:pt x="39" y="868"/>
                </a:lnTo>
                <a:lnTo>
                  <a:pt x="45" y="870"/>
                </a:lnTo>
                <a:lnTo>
                  <a:pt x="50" y="870"/>
                </a:lnTo>
                <a:lnTo>
                  <a:pt x="56" y="868"/>
                </a:lnTo>
                <a:lnTo>
                  <a:pt x="62" y="870"/>
                </a:lnTo>
                <a:lnTo>
                  <a:pt x="67" y="872"/>
                </a:lnTo>
                <a:lnTo>
                  <a:pt x="70" y="877"/>
                </a:lnTo>
                <a:lnTo>
                  <a:pt x="72" y="879"/>
                </a:lnTo>
                <a:lnTo>
                  <a:pt x="77" y="880"/>
                </a:lnTo>
                <a:lnTo>
                  <a:pt x="84" y="879"/>
                </a:lnTo>
                <a:lnTo>
                  <a:pt x="87" y="879"/>
                </a:lnTo>
                <a:lnTo>
                  <a:pt x="92" y="877"/>
                </a:lnTo>
                <a:lnTo>
                  <a:pt x="97" y="877"/>
                </a:lnTo>
                <a:lnTo>
                  <a:pt x="101" y="879"/>
                </a:lnTo>
                <a:lnTo>
                  <a:pt x="104" y="882"/>
                </a:lnTo>
                <a:lnTo>
                  <a:pt x="109" y="887"/>
                </a:lnTo>
                <a:lnTo>
                  <a:pt x="113" y="889"/>
                </a:lnTo>
                <a:lnTo>
                  <a:pt x="116" y="889"/>
                </a:lnTo>
                <a:lnTo>
                  <a:pt x="120" y="891"/>
                </a:lnTo>
                <a:lnTo>
                  <a:pt x="123" y="894"/>
                </a:lnTo>
                <a:lnTo>
                  <a:pt x="123" y="899"/>
                </a:lnTo>
                <a:lnTo>
                  <a:pt x="128" y="902"/>
                </a:lnTo>
                <a:lnTo>
                  <a:pt x="135" y="904"/>
                </a:lnTo>
                <a:lnTo>
                  <a:pt x="140" y="908"/>
                </a:lnTo>
                <a:lnTo>
                  <a:pt x="142" y="909"/>
                </a:lnTo>
                <a:lnTo>
                  <a:pt x="143" y="913"/>
                </a:lnTo>
                <a:lnTo>
                  <a:pt x="149" y="911"/>
                </a:lnTo>
                <a:lnTo>
                  <a:pt x="152" y="909"/>
                </a:lnTo>
                <a:lnTo>
                  <a:pt x="157" y="902"/>
                </a:lnTo>
                <a:lnTo>
                  <a:pt x="162" y="896"/>
                </a:lnTo>
                <a:lnTo>
                  <a:pt x="166" y="894"/>
                </a:lnTo>
                <a:lnTo>
                  <a:pt x="171" y="892"/>
                </a:lnTo>
                <a:lnTo>
                  <a:pt x="178" y="892"/>
                </a:lnTo>
                <a:lnTo>
                  <a:pt x="183" y="894"/>
                </a:lnTo>
                <a:lnTo>
                  <a:pt x="191" y="899"/>
                </a:lnTo>
                <a:lnTo>
                  <a:pt x="200" y="904"/>
                </a:lnTo>
                <a:lnTo>
                  <a:pt x="205" y="906"/>
                </a:lnTo>
                <a:lnTo>
                  <a:pt x="212" y="906"/>
                </a:lnTo>
                <a:lnTo>
                  <a:pt x="217" y="908"/>
                </a:lnTo>
                <a:lnTo>
                  <a:pt x="220" y="911"/>
                </a:lnTo>
                <a:lnTo>
                  <a:pt x="227" y="918"/>
                </a:lnTo>
                <a:lnTo>
                  <a:pt x="231" y="921"/>
                </a:lnTo>
                <a:lnTo>
                  <a:pt x="234" y="925"/>
                </a:lnTo>
                <a:lnTo>
                  <a:pt x="239" y="926"/>
                </a:lnTo>
                <a:lnTo>
                  <a:pt x="246" y="926"/>
                </a:lnTo>
                <a:lnTo>
                  <a:pt x="254" y="925"/>
                </a:lnTo>
                <a:lnTo>
                  <a:pt x="258" y="923"/>
                </a:lnTo>
                <a:lnTo>
                  <a:pt x="260" y="920"/>
                </a:lnTo>
                <a:lnTo>
                  <a:pt x="272" y="920"/>
                </a:lnTo>
                <a:lnTo>
                  <a:pt x="277" y="918"/>
                </a:lnTo>
                <a:lnTo>
                  <a:pt x="278" y="916"/>
                </a:lnTo>
                <a:lnTo>
                  <a:pt x="280" y="913"/>
                </a:lnTo>
                <a:lnTo>
                  <a:pt x="285" y="911"/>
                </a:lnTo>
                <a:lnTo>
                  <a:pt x="287" y="909"/>
                </a:lnTo>
                <a:lnTo>
                  <a:pt x="287" y="906"/>
                </a:lnTo>
                <a:lnTo>
                  <a:pt x="289" y="902"/>
                </a:lnTo>
                <a:lnTo>
                  <a:pt x="292" y="901"/>
                </a:lnTo>
                <a:lnTo>
                  <a:pt x="295" y="899"/>
                </a:lnTo>
                <a:lnTo>
                  <a:pt x="301" y="899"/>
                </a:lnTo>
                <a:lnTo>
                  <a:pt x="369" y="899"/>
                </a:lnTo>
                <a:lnTo>
                  <a:pt x="379" y="894"/>
                </a:lnTo>
                <a:lnTo>
                  <a:pt x="387" y="887"/>
                </a:lnTo>
                <a:lnTo>
                  <a:pt x="396" y="880"/>
                </a:lnTo>
                <a:lnTo>
                  <a:pt x="403" y="879"/>
                </a:lnTo>
                <a:lnTo>
                  <a:pt x="410" y="879"/>
                </a:lnTo>
                <a:lnTo>
                  <a:pt x="411" y="882"/>
                </a:lnTo>
                <a:lnTo>
                  <a:pt x="413" y="884"/>
                </a:lnTo>
                <a:lnTo>
                  <a:pt x="418" y="887"/>
                </a:lnTo>
                <a:lnTo>
                  <a:pt x="425" y="889"/>
                </a:lnTo>
                <a:lnTo>
                  <a:pt x="430" y="892"/>
                </a:lnTo>
                <a:lnTo>
                  <a:pt x="430" y="926"/>
                </a:lnTo>
                <a:lnTo>
                  <a:pt x="435" y="928"/>
                </a:lnTo>
                <a:lnTo>
                  <a:pt x="440" y="926"/>
                </a:lnTo>
                <a:lnTo>
                  <a:pt x="444" y="925"/>
                </a:lnTo>
                <a:lnTo>
                  <a:pt x="445" y="921"/>
                </a:lnTo>
                <a:lnTo>
                  <a:pt x="451" y="916"/>
                </a:lnTo>
                <a:lnTo>
                  <a:pt x="452" y="914"/>
                </a:lnTo>
                <a:lnTo>
                  <a:pt x="457" y="913"/>
                </a:lnTo>
                <a:lnTo>
                  <a:pt x="457" y="908"/>
                </a:lnTo>
                <a:lnTo>
                  <a:pt x="457" y="902"/>
                </a:lnTo>
                <a:lnTo>
                  <a:pt x="461" y="901"/>
                </a:lnTo>
                <a:lnTo>
                  <a:pt x="463" y="899"/>
                </a:lnTo>
                <a:lnTo>
                  <a:pt x="471" y="896"/>
                </a:lnTo>
                <a:lnTo>
                  <a:pt x="474" y="894"/>
                </a:lnTo>
                <a:lnTo>
                  <a:pt x="478" y="892"/>
                </a:lnTo>
                <a:lnTo>
                  <a:pt x="480" y="896"/>
                </a:lnTo>
                <a:lnTo>
                  <a:pt x="481" y="897"/>
                </a:lnTo>
                <a:lnTo>
                  <a:pt x="486" y="901"/>
                </a:lnTo>
                <a:lnTo>
                  <a:pt x="493" y="902"/>
                </a:lnTo>
                <a:lnTo>
                  <a:pt x="498" y="906"/>
                </a:lnTo>
                <a:lnTo>
                  <a:pt x="498" y="911"/>
                </a:lnTo>
                <a:lnTo>
                  <a:pt x="502" y="913"/>
                </a:lnTo>
                <a:lnTo>
                  <a:pt x="503" y="916"/>
                </a:lnTo>
                <a:lnTo>
                  <a:pt x="505" y="920"/>
                </a:lnTo>
                <a:lnTo>
                  <a:pt x="502" y="926"/>
                </a:lnTo>
                <a:lnTo>
                  <a:pt x="498" y="933"/>
                </a:lnTo>
                <a:lnTo>
                  <a:pt x="498" y="943"/>
                </a:lnTo>
                <a:lnTo>
                  <a:pt x="498" y="954"/>
                </a:lnTo>
                <a:lnTo>
                  <a:pt x="503" y="955"/>
                </a:lnTo>
                <a:lnTo>
                  <a:pt x="505" y="960"/>
                </a:lnTo>
                <a:lnTo>
                  <a:pt x="505" y="967"/>
                </a:lnTo>
                <a:lnTo>
                  <a:pt x="505" y="974"/>
                </a:lnTo>
                <a:lnTo>
                  <a:pt x="510" y="976"/>
                </a:lnTo>
                <a:lnTo>
                  <a:pt x="514" y="977"/>
                </a:lnTo>
                <a:lnTo>
                  <a:pt x="519" y="984"/>
                </a:lnTo>
                <a:lnTo>
                  <a:pt x="522" y="993"/>
                </a:lnTo>
                <a:lnTo>
                  <a:pt x="526" y="1001"/>
                </a:lnTo>
                <a:lnTo>
                  <a:pt x="534" y="1003"/>
                </a:lnTo>
                <a:lnTo>
                  <a:pt x="538" y="1005"/>
                </a:lnTo>
                <a:lnTo>
                  <a:pt x="539" y="1008"/>
                </a:lnTo>
                <a:lnTo>
                  <a:pt x="548" y="1008"/>
                </a:lnTo>
                <a:lnTo>
                  <a:pt x="553" y="1005"/>
                </a:lnTo>
                <a:lnTo>
                  <a:pt x="558" y="1001"/>
                </a:lnTo>
                <a:lnTo>
                  <a:pt x="561" y="996"/>
                </a:lnTo>
                <a:lnTo>
                  <a:pt x="565" y="991"/>
                </a:lnTo>
                <a:lnTo>
                  <a:pt x="570" y="988"/>
                </a:lnTo>
                <a:lnTo>
                  <a:pt x="577" y="986"/>
                </a:lnTo>
                <a:lnTo>
                  <a:pt x="587" y="988"/>
                </a:lnTo>
                <a:lnTo>
                  <a:pt x="592" y="989"/>
                </a:lnTo>
                <a:lnTo>
                  <a:pt x="596" y="993"/>
                </a:lnTo>
                <a:lnTo>
                  <a:pt x="601" y="995"/>
                </a:lnTo>
                <a:lnTo>
                  <a:pt x="607" y="995"/>
                </a:lnTo>
                <a:lnTo>
                  <a:pt x="609" y="1000"/>
                </a:lnTo>
                <a:lnTo>
                  <a:pt x="611" y="1001"/>
                </a:lnTo>
                <a:lnTo>
                  <a:pt x="614" y="1001"/>
                </a:lnTo>
                <a:lnTo>
                  <a:pt x="616" y="1010"/>
                </a:lnTo>
                <a:lnTo>
                  <a:pt x="618" y="1013"/>
                </a:lnTo>
                <a:lnTo>
                  <a:pt x="621" y="1015"/>
                </a:lnTo>
                <a:lnTo>
                  <a:pt x="621" y="1029"/>
                </a:lnTo>
                <a:lnTo>
                  <a:pt x="626" y="1030"/>
                </a:lnTo>
                <a:lnTo>
                  <a:pt x="631" y="1032"/>
                </a:lnTo>
                <a:lnTo>
                  <a:pt x="635" y="1035"/>
                </a:lnTo>
                <a:lnTo>
                  <a:pt x="635" y="1042"/>
                </a:lnTo>
                <a:lnTo>
                  <a:pt x="642" y="1044"/>
                </a:lnTo>
                <a:lnTo>
                  <a:pt x="648" y="1046"/>
                </a:lnTo>
                <a:lnTo>
                  <a:pt x="652" y="1051"/>
                </a:lnTo>
                <a:lnTo>
                  <a:pt x="655" y="1056"/>
                </a:lnTo>
                <a:lnTo>
                  <a:pt x="662" y="1056"/>
                </a:lnTo>
                <a:lnTo>
                  <a:pt x="667" y="1058"/>
                </a:lnTo>
                <a:lnTo>
                  <a:pt x="676" y="1063"/>
                </a:lnTo>
                <a:lnTo>
                  <a:pt x="677" y="1068"/>
                </a:lnTo>
                <a:lnTo>
                  <a:pt x="679" y="1070"/>
                </a:lnTo>
                <a:lnTo>
                  <a:pt x="682" y="1070"/>
                </a:lnTo>
                <a:lnTo>
                  <a:pt x="686" y="1071"/>
                </a:lnTo>
                <a:lnTo>
                  <a:pt x="688" y="1075"/>
                </a:lnTo>
                <a:lnTo>
                  <a:pt x="689" y="1078"/>
                </a:lnTo>
                <a:lnTo>
                  <a:pt x="689" y="1083"/>
                </a:lnTo>
                <a:lnTo>
                  <a:pt x="689" y="1090"/>
                </a:lnTo>
                <a:lnTo>
                  <a:pt x="688" y="1093"/>
                </a:lnTo>
                <a:lnTo>
                  <a:pt x="686" y="1095"/>
                </a:lnTo>
                <a:lnTo>
                  <a:pt x="684" y="1095"/>
                </a:lnTo>
                <a:lnTo>
                  <a:pt x="682" y="1097"/>
                </a:lnTo>
                <a:lnTo>
                  <a:pt x="676" y="1107"/>
                </a:lnTo>
                <a:lnTo>
                  <a:pt x="671" y="1117"/>
                </a:lnTo>
                <a:lnTo>
                  <a:pt x="665" y="1126"/>
                </a:lnTo>
                <a:lnTo>
                  <a:pt x="660" y="1129"/>
                </a:lnTo>
                <a:lnTo>
                  <a:pt x="655" y="1131"/>
                </a:lnTo>
                <a:lnTo>
                  <a:pt x="655" y="1158"/>
                </a:lnTo>
                <a:lnTo>
                  <a:pt x="645" y="1165"/>
                </a:lnTo>
                <a:lnTo>
                  <a:pt x="636" y="1174"/>
                </a:lnTo>
                <a:lnTo>
                  <a:pt x="631" y="1186"/>
                </a:lnTo>
                <a:lnTo>
                  <a:pt x="628" y="1199"/>
                </a:lnTo>
                <a:lnTo>
                  <a:pt x="624" y="1201"/>
                </a:lnTo>
                <a:lnTo>
                  <a:pt x="623" y="1203"/>
                </a:lnTo>
                <a:lnTo>
                  <a:pt x="621" y="1209"/>
                </a:lnTo>
                <a:lnTo>
                  <a:pt x="621" y="1226"/>
                </a:lnTo>
                <a:lnTo>
                  <a:pt x="628" y="1230"/>
                </a:lnTo>
                <a:lnTo>
                  <a:pt x="633" y="1235"/>
                </a:lnTo>
                <a:lnTo>
                  <a:pt x="638" y="1240"/>
                </a:lnTo>
                <a:lnTo>
                  <a:pt x="642" y="1247"/>
                </a:lnTo>
                <a:lnTo>
                  <a:pt x="710" y="1247"/>
                </a:lnTo>
                <a:lnTo>
                  <a:pt x="710" y="1233"/>
                </a:lnTo>
                <a:lnTo>
                  <a:pt x="713" y="1233"/>
                </a:lnTo>
                <a:lnTo>
                  <a:pt x="715" y="1232"/>
                </a:lnTo>
                <a:lnTo>
                  <a:pt x="717" y="1226"/>
                </a:lnTo>
                <a:lnTo>
                  <a:pt x="718" y="1223"/>
                </a:lnTo>
                <a:lnTo>
                  <a:pt x="723" y="1220"/>
                </a:lnTo>
                <a:lnTo>
                  <a:pt x="729" y="1218"/>
                </a:lnTo>
                <a:lnTo>
                  <a:pt x="732" y="1218"/>
                </a:lnTo>
                <a:lnTo>
                  <a:pt x="735" y="1218"/>
                </a:lnTo>
                <a:lnTo>
                  <a:pt x="737" y="1216"/>
                </a:lnTo>
                <a:lnTo>
                  <a:pt x="737" y="1213"/>
                </a:lnTo>
                <a:lnTo>
                  <a:pt x="737" y="1204"/>
                </a:lnTo>
                <a:lnTo>
                  <a:pt x="735" y="1197"/>
                </a:lnTo>
                <a:lnTo>
                  <a:pt x="732" y="1192"/>
                </a:lnTo>
                <a:lnTo>
                  <a:pt x="730" y="1186"/>
                </a:lnTo>
                <a:lnTo>
                  <a:pt x="727" y="1184"/>
                </a:lnTo>
                <a:lnTo>
                  <a:pt x="725" y="1180"/>
                </a:lnTo>
                <a:lnTo>
                  <a:pt x="723" y="1172"/>
                </a:lnTo>
                <a:lnTo>
                  <a:pt x="710" y="1172"/>
                </a:lnTo>
                <a:lnTo>
                  <a:pt x="703" y="1162"/>
                </a:lnTo>
                <a:lnTo>
                  <a:pt x="698" y="1150"/>
                </a:lnTo>
                <a:lnTo>
                  <a:pt x="696" y="1134"/>
                </a:lnTo>
                <a:lnTo>
                  <a:pt x="694" y="1128"/>
                </a:lnTo>
                <a:lnTo>
                  <a:pt x="696" y="1117"/>
                </a:lnTo>
                <a:lnTo>
                  <a:pt x="708" y="1112"/>
                </a:lnTo>
                <a:lnTo>
                  <a:pt x="718" y="1105"/>
                </a:lnTo>
                <a:lnTo>
                  <a:pt x="730" y="1100"/>
                </a:lnTo>
                <a:lnTo>
                  <a:pt x="737" y="1099"/>
                </a:lnTo>
                <a:lnTo>
                  <a:pt x="744" y="1097"/>
                </a:lnTo>
                <a:lnTo>
                  <a:pt x="746" y="1093"/>
                </a:lnTo>
                <a:lnTo>
                  <a:pt x="749" y="1092"/>
                </a:lnTo>
                <a:lnTo>
                  <a:pt x="758" y="1090"/>
                </a:lnTo>
                <a:lnTo>
                  <a:pt x="761" y="1083"/>
                </a:lnTo>
                <a:lnTo>
                  <a:pt x="766" y="1078"/>
                </a:lnTo>
                <a:lnTo>
                  <a:pt x="775" y="1076"/>
                </a:lnTo>
                <a:lnTo>
                  <a:pt x="785" y="1076"/>
                </a:lnTo>
                <a:lnTo>
                  <a:pt x="785" y="1071"/>
                </a:lnTo>
                <a:lnTo>
                  <a:pt x="783" y="1068"/>
                </a:lnTo>
                <a:lnTo>
                  <a:pt x="782" y="1064"/>
                </a:lnTo>
                <a:lnTo>
                  <a:pt x="778" y="1063"/>
                </a:lnTo>
                <a:lnTo>
                  <a:pt x="773" y="1063"/>
                </a:lnTo>
                <a:lnTo>
                  <a:pt x="770" y="1061"/>
                </a:lnTo>
                <a:lnTo>
                  <a:pt x="766" y="1059"/>
                </a:lnTo>
                <a:lnTo>
                  <a:pt x="764" y="1056"/>
                </a:lnTo>
                <a:lnTo>
                  <a:pt x="766" y="1046"/>
                </a:lnTo>
                <a:lnTo>
                  <a:pt x="770" y="1035"/>
                </a:lnTo>
                <a:lnTo>
                  <a:pt x="775" y="1029"/>
                </a:lnTo>
                <a:lnTo>
                  <a:pt x="782" y="1022"/>
                </a:lnTo>
                <a:lnTo>
                  <a:pt x="795" y="1010"/>
                </a:lnTo>
                <a:lnTo>
                  <a:pt x="800" y="1003"/>
                </a:lnTo>
                <a:lnTo>
                  <a:pt x="805" y="995"/>
                </a:lnTo>
                <a:lnTo>
                  <a:pt x="805" y="960"/>
                </a:lnTo>
                <a:lnTo>
                  <a:pt x="804" y="954"/>
                </a:lnTo>
                <a:lnTo>
                  <a:pt x="802" y="947"/>
                </a:lnTo>
                <a:lnTo>
                  <a:pt x="797" y="943"/>
                </a:lnTo>
                <a:lnTo>
                  <a:pt x="792" y="940"/>
                </a:lnTo>
                <a:lnTo>
                  <a:pt x="792" y="933"/>
                </a:lnTo>
                <a:lnTo>
                  <a:pt x="792" y="926"/>
                </a:lnTo>
                <a:lnTo>
                  <a:pt x="790" y="923"/>
                </a:lnTo>
                <a:lnTo>
                  <a:pt x="788" y="921"/>
                </a:lnTo>
                <a:lnTo>
                  <a:pt x="787" y="921"/>
                </a:lnTo>
                <a:lnTo>
                  <a:pt x="785" y="920"/>
                </a:lnTo>
                <a:lnTo>
                  <a:pt x="785" y="913"/>
                </a:lnTo>
                <a:lnTo>
                  <a:pt x="785" y="908"/>
                </a:lnTo>
                <a:lnTo>
                  <a:pt x="785" y="906"/>
                </a:lnTo>
                <a:lnTo>
                  <a:pt x="782" y="906"/>
                </a:lnTo>
                <a:lnTo>
                  <a:pt x="778" y="906"/>
                </a:lnTo>
                <a:lnTo>
                  <a:pt x="778" y="901"/>
                </a:lnTo>
                <a:lnTo>
                  <a:pt x="778" y="896"/>
                </a:lnTo>
                <a:lnTo>
                  <a:pt x="778" y="891"/>
                </a:lnTo>
                <a:lnTo>
                  <a:pt x="778" y="885"/>
                </a:lnTo>
                <a:lnTo>
                  <a:pt x="775" y="885"/>
                </a:lnTo>
                <a:lnTo>
                  <a:pt x="771" y="885"/>
                </a:lnTo>
                <a:lnTo>
                  <a:pt x="770" y="884"/>
                </a:lnTo>
                <a:lnTo>
                  <a:pt x="770" y="880"/>
                </a:lnTo>
                <a:lnTo>
                  <a:pt x="768" y="879"/>
                </a:lnTo>
                <a:lnTo>
                  <a:pt x="764" y="879"/>
                </a:lnTo>
                <a:lnTo>
                  <a:pt x="764" y="851"/>
                </a:lnTo>
                <a:lnTo>
                  <a:pt x="758" y="838"/>
                </a:lnTo>
                <a:lnTo>
                  <a:pt x="751" y="824"/>
                </a:lnTo>
                <a:lnTo>
                  <a:pt x="751" y="814"/>
                </a:lnTo>
                <a:lnTo>
                  <a:pt x="749" y="805"/>
                </a:lnTo>
                <a:lnTo>
                  <a:pt x="746" y="800"/>
                </a:lnTo>
                <a:lnTo>
                  <a:pt x="737" y="797"/>
                </a:lnTo>
                <a:lnTo>
                  <a:pt x="742" y="790"/>
                </a:lnTo>
                <a:lnTo>
                  <a:pt x="749" y="785"/>
                </a:lnTo>
                <a:lnTo>
                  <a:pt x="758" y="780"/>
                </a:lnTo>
                <a:lnTo>
                  <a:pt x="766" y="776"/>
                </a:lnTo>
                <a:lnTo>
                  <a:pt x="778" y="773"/>
                </a:lnTo>
                <a:lnTo>
                  <a:pt x="785" y="769"/>
                </a:lnTo>
                <a:lnTo>
                  <a:pt x="788" y="764"/>
                </a:lnTo>
                <a:lnTo>
                  <a:pt x="790" y="759"/>
                </a:lnTo>
                <a:lnTo>
                  <a:pt x="790" y="756"/>
                </a:lnTo>
                <a:lnTo>
                  <a:pt x="794" y="749"/>
                </a:lnTo>
                <a:lnTo>
                  <a:pt x="799" y="744"/>
                </a:lnTo>
                <a:lnTo>
                  <a:pt x="807" y="737"/>
                </a:lnTo>
                <a:lnTo>
                  <a:pt x="812" y="737"/>
                </a:lnTo>
                <a:lnTo>
                  <a:pt x="812" y="735"/>
                </a:lnTo>
                <a:lnTo>
                  <a:pt x="819" y="735"/>
                </a:lnTo>
                <a:lnTo>
                  <a:pt x="823" y="740"/>
                </a:lnTo>
                <a:lnTo>
                  <a:pt x="828" y="744"/>
                </a:lnTo>
                <a:lnTo>
                  <a:pt x="840" y="749"/>
                </a:lnTo>
                <a:lnTo>
                  <a:pt x="845" y="749"/>
                </a:lnTo>
                <a:lnTo>
                  <a:pt x="850" y="749"/>
                </a:lnTo>
                <a:lnTo>
                  <a:pt x="855" y="749"/>
                </a:lnTo>
                <a:lnTo>
                  <a:pt x="860" y="749"/>
                </a:lnTo>
                <a:lnTo>
                  <a:pt x="860" y="756"/>
                </a:lnTo>
                <a:lnTo>
                  <a:pt x="867" y="756"/>
                </a:lnTo>
                <a:lnTo>
                  <a:pt x="874" y="756"/>
                </a:lnTo>
                <a:lnTo>
                  <a:pt x="889" y="756"/>
                </a:lnTo>
                <a:lnTo>
                  <a:pt x="903" y="756"/>
                </a:lnTo>
                <a:lnTo>
                  <a:pt x="918" y="754"/>
                </a:lnTo>
                <a:lnTo>
                  <a:pt x="932" y="751"/>
                </a:lnTo>
                <a:lnTo>
                  <a:pt x="944" y="746"/>
                </a:lnTo>
                <a:lnTo>
                  <a:pt x="956" y="739"/>
                </a:lnTo>
                <a:lnTo>
                  <a:pt x="964" y="730"/>
                </a:lnTo>
                <a:lnTo>
                  <a:pt x="969" y="722"/>
                </a:lnTo>
                <a:lnTo>
                  <a:pt x="961" y="716"/>
                </a:lnTo>
                <a:lnTo>
                  <a:pt x="954" y="710"/>
                </a:lnTo>
                <a:lnTo>
                  <a:pt x="950" y="706"/>
                </a:lnTo>
                <a:lnTo>
                  <a:pt x="949" y="701"/>
                </a:lnTo>
                <a:lnTo>
                  <a:pt x="949" y="694"/>
                </a:lnTo>
                <a:lnTo>
                  <a:pt x="949" y="687"/>
                </a:lnTo>
                <a:lnTo>
                  <a:pt x="950" y="682"/>
                </a:lnTo>
                <a:lnTo>
                  <a:pt x="952" y="679"/>
                </a:lnTo>
                <a:lnTo>
                  <a:pt x="959" y="674"/>
                </a:lnTo>
                <a:lnTo>
                  <a:pt x="966" y="669"/>
                </a:lnTo>
                <a:lnTo>
                  <a:pt x="967" y="665"/>
                </a:lnTo>
                <a:lnTo>
                  <a:pt x="969" y="660"/>
                </a:lnTo>
                <a:lnTo>
                  <a:pt x="985" y="652"/>
                </a:lnTo>
                <a:lnTo>
                  <a:pt x="1000" y="645"/>
                </a:lnTo>
                <a:lnTo>
                  <a:pt x="1008" y="640"/>
                </a:lnTo>
                <a:lnTo>
                  <a:pt x="1013" y="633"/>
                </a:lnTo>
                <a:lnTo>
                  <a:pt x="1019" y="628"/>
                </a:lnTo>
                <a:lnTo>
                  <a:pt x="1024" y="619"/>
                </a:lnTo>
                <a:lnTo>
                  <a:pt x="1031" y="619"/>
                </a:lnTo>
                <a:lnTo>
                  <a:pt x="1037" y="616"/>
                </a:lnTo>
                <a:lnTo>
                  <a:pt x="1041" y="611"/>
                </a:lnTo>
                <a:lnTo>
                  <a:pt x="1044" y="606"/>
                </a:lnTo>
                <a:lnTo>
                  <a:pt x="1044" y="602"/>
                </a:lnTo>
                <a:lnTo>
                  <a:pt x="1048" y="600"/>
                </a:lnTo>
                <a:lnTo>
                  <a:pt x="1049" y="602"/>
                </a:lnTo>
                <a:lnTo>
                  <a:pt x="1051" y="606"/>
                </a:lnTo>
                <a:lnTo>
                  <a:pt x="1071" y="606"/>
                </a:lnTo>
                <a:lnTo>
                  <a:pt x="1071" y="599"/>
                </a:lnTo>
                <a:lnTo>
                  <a:pt x="1075" y="594"/>
                </a:lnTo>
                <a:lnTo>
                  <a:pt x="1077" y="588"/>
                </a:lnTo>
                <a:lnTo>
                  <a:pt x="1078" y="575"/>
                </a:lnTo>
                <a:lnTo>
                  <a:pt x="1078" y="544"/>
                </a:lnTo>
                <a:lnTo>
                  <a:pt x="1077" y="541"/>
                </a:lnTo>
                <a:lnTo>
                  <a:pt x="1075" y="539"/>
                </a:lnTo>
                <a:lnTo>
                  <a:pt x="1075" y="537"/>
                </a:lnTo>
                <a:lnTo>
                  <a:pt x="1077" y="531"/>
                </a:lnTo>
                <a:lnTo>
                  <a:pt x="1075" y="525"/>
                </a:lnTo>
                <a:lnTo>
                  <a:pt x="1071" y="520"/>
                </a:lnTo>
                <a:lnTo>
                  <a:pt x="1068" y="519"/>
                </a:lnTo>
                <a:lnTo>
                  <a:pt x="1060" y="513"/>
                </a:lnTo>
                <a:lnTo>
                  <a:pt x="1054" y="510"/>
                </a:lnTo>
                <a:lnTo>
                  <a:pt x="1053" y="507"/>
                </a:lnTo>
                <a:lnTo>
                  <a:pt x="1048" y="500"/>
                </a:lnTo>
                <a:lnTo>
                  <a:pt x="1044" y="498"/>
                </a:lnTo>
                <a:lnTo>
                  <a:pt x="1039" y="498"/>
                </a:lnTo>
                <a:lnTo>
                  <a:pt x="1036" y="496"/>
                </a:lnTo>
                <a:lnTo>
                  <a:pt x="1029" y="493"/>
                </a:lnTo>
                <a:lnTo>
                  <a:pt x="1020" y="491"/>
                </a:lnTo>
                <a:lnTo>
                  <a:pt x="1017" y="491"/>
                </a:lnTo>
                <a:lnTo>
                  <a:pt x="1012" y="493"/>
                </a:lnTo>
                <a:lnTo>
                  <a:pt x="1007" y="495"/>
                </a:lnTo>
                <a:lnTo>
                  <a:pt x="1002" y="493"/>
                </a:lnTo>
                <a:lnTo>
                  <a:pt x="1000" y="490"/>
                </a:lnTo>
                <a:lnTo>
                  <a:pt x="995" y="481"/>
                </a:lnTo>
                <a:lnTo>
                  <a:pt x="988" y="473"/>
                </a:lnTo>
                <a:lnTo>
                  <a:pt x="988" y="469"/>
                </a:lnTo>
                <a:lnTo>
                  <a:pt x="988" y="466"/>
                </a:lnTo>
                <a:lnTo>
                  <a:pt x="988" y="464"/>
                </a:lnTo>
                <a:lnTo>
                  <a:pt x="986" y="464"/>
                </a:lnTo>
                <a:lnTo>
                  <a:pt x="986" y="461"/>
                </a:lnTo>
                <a:lnTo>
                  <a:pt x="986" y="455"/>
                </a:lnTo>
                <a:lnTo>
                  <a:pt x="986" y="454"/>
                </a:lnTo>
                <a:lnTo>
                  <a:pt x="988" y="447"/>
                </a:lnTo>
                <a:lnTo>
                  <a:pt x="990" y="442"/>
                </a:lnTo>
                <a:lnTo>
                  <a:pt x="996" y="445"/>
                </a:lnTo>
                <a:lnTo>
                  <a:pt x="1005" y="449"/>
                </a:lnTo>
                <a:lnTo>
                  <a:pt x="1015" y="449"/>
                </a:lnTo>
                <a:lnTo>
                  <a:pt x="1027" y="449"/>
                </a:lnTo>
                <a:lnTo>
                  <a:pt x="1049" y="449"/>
                </a:lnTo>
                <a:lnTo>
                  <a:pt x="1071" y="449"/>
                </a:lnTo>
                <a:lnTo>
                  <a:pt x="1077" y="449"/>
                </a:lnTo>
                <a:lnTo>
                  <a:pt x="1080" y="445"/>
                </a:lnTo>
                <a:lnTo>
                  <a:pt x="1082" y="442"/>
                </a:lnTo>
                <a:lnTo>
                  <a:pt x="1083" y="437"/>
                </a:lnTo>
                <a:lnTo>
                  <a:pt x="1085" y="427"/>
                </a:lnTo>
                <a:lnTo>
                  <a:pt x="1089" y="423"/>
                </a:lnTo>
                <a:lnTo>
                  <a:pt x="1092" y="421"/>
                </a:lnTo>
                <a:lnTo>
                  <a:pt x="1090" y="409"/>
                </a:lnTo>
                <a:lnTo>
                  <a:pt x="1092" y="398"/>
                </a:lnTo>
                <a:lnTo>
                  <a:pt x="1095" y="389"/>
                </a:lnTo>
                <a:lnTo>
                  <a:pt x="1097" y="380"/>
                </a:lnTo>
                <a:lnTo>
                  <a:pt x="1104" y="362"/>
                </a:lnTo>
                <a:lnTo>
                  <a:pt x="1106" y="351"/>
                </a:lnTo>
                <a:lnTo>
                  <a:pt x="1106" y="340"/>
                </a:lnTo>
                <a:lnTo>
                  <a:pt x="1111" y="338"/>
                </a:lnTo>
                <a:lnTo>
                  <a:pt x="1114" y="336"/>
                </a:lnTo>
                <a:lnTo>
                  <a:pt x="1119" y="329"/>
                </a:lnTo>
                <a:lnTo>
                  <a:pt x="1123" y="321"/>
                </a:lnTo>
                <a:lnTo>
                  <a:pt x="1126" y="312"/>
                </a:lnTo>
                <a:lnTo>
                  <a:pt x="1131" y="312"/>
                </a:lnTo>
                <a:lnTo>
                  <a:pt x="1135" y="311"/>
                </a:lnTo>
                <a:lnTo>
                  <a:pt x="1136" y="307"/>
                </a:lnTo>
                <a:lnTo>
                  <a:pt x="1138" y="304"/>
                </a:lnTo>
                <a:lnTo>
                  <a:pt x="1140" y="295"/>
                </a:lnTo>
                <a:lnTo>
                  <a:pt x="1143" y="294"/>
                </a:lnTo>
                <a:lnTo>
                  <a:pt x="1146" y="292"/>
                </a:lnTo>
                <a:lnTo>
                  <a:pt x="1146" y="176"/>
                </a:lnTo>
                <a:lnTo>
                  <a:pt x="1145" y="172"/>
                </a:lnTo>
                <a:lnTo>
                  <a:pt x="1143" y="169"/>
                </a:lnTo>
                <a:lnTo>
                  <a:pt x="1140" y="167"/>
                </a:lnTo>
                <a:lnTo>
                  <a:pt x="1140" y="162"/>
                </a:lnTo>
                <a:close/>
                <a:moveTo>
                  <a:pt x="722" y="814"/>
                </a:moveTo>
                <a:lnTo>
                  <a:pt x="723" y="821"/>
                </a:lnTo>
                <a:lnTo>
                  <a:pt x="725" y="827"/>
                </a:lnTo>
                <a:lnTo>
                  <a:pt x="729" y="833"/>
                </a:lnTo>
                <a:lnTo>
                  <a:pt x="730" y="839"/>
                </a:lnTo>
                <a:lnTo>
                  <a:pt x="729" y="833"/>
                </a:lnTo>
                <a:lnTo>
                  <a:pt x="725" y="827"/>
                </a:lnTo>
                <a:lnTo>
                  <a:pt x="723" y="821"/>
                </a:lnTo>
                <a:lnTo>
                  <a:pt x="722" y="814"/>
                </a:lnTo>
                <a:close/>
                <a:moveTo>
                  <a:pt x="785" y="421"/>
                </a:moveTo>
                <a:lnTo>
                  <a:pt x="778" y="421"/>
                </a:lnTo>
                <a:lnTo>
                  <a:pt x="773" y="423"/>
                </a:lnTo>
                <a:lnTo>
                  <a:pt x="768" y="427"/>
                </a:lnTo>
                <a:lnTo>
                  <a:pt x="764" y="428"/>
                </a:lnTo>
                <a:lnTo>
                  <a:pt x="756" y="428"/>
                </a:lnTo>
                <a:lnTo>
                  <a:pt x="747" y="428"/>
                </a:lnTo>
                <a:lnTo>
                  <a:pt x="741" y="430"/>
                </a:lnTo>
                <a:lnTo>
                  <a:pt x="739" y="432"/>
                </a:lnTo>
                <a:lnTo>
                  <a:pt x="737" y="435"/>
                </a:lnTo>
                <a:lnTo>
                  <a:pt x="730" y="437"/>
                </a:lnTo>
                <a:lnTo>
                  <a:pt x="725" y="440"/>
                </a:lnTo>
                <a:lnTo>
                  <a:pt x="718" y="442"/>
                </a:lnTo>
                <a:lnTo>
                  <a:pt x="710" y="442"/>
                </a:lnTo>
                <a:lnTo>
                  <a:pt x="706" y="440"/>
                </a:lnTo>
                <a:lnTo>
                  <a:pt x="703" y="438"/>
                </a:lnTo>
                <a:lnTo>
                  <a:pt x="694" y="435"/>
                </a:lnTo>
                <a:lnTo>
                  <a:pt x="693" y="433"/>
                </a:lnTo>
                <a:lnTo>
                  <a:pt x="689" y="432"/>
                </a:lnTo>
                <a:lnTo>
                  <a:pt x="689" y="427"/>
                </a:lnTo>
                <a:lnTo>
                  <a:pt x="689" y="421"/>
                </a:lnTo>
                <a:lnTo>
                  <a:pt x="710" y="421"/>
                </a:lnTo>
                <a:lnTo>
                  <a:pt x="727" y="418"/>
                </a:lnTo>
                <a:lnTo>
                  <a:pt x="746" y="416"/>
                </a:lnTo>
                <a:lnTo>
                  <a:pt x="763" y="413"/>
                </a:lnTo>
                <a:lnTo>
                  <a:pt x="771" y="411"/>
                </a:lnTo>
                <a:lnTo>
                  <a:pt x="778" y="408"/>
                </a:lnTo>
                <a:lnTo>
                  <a:pt x="778" y="401"/>
                </a:lnTo>
                <a:lnTo>
                  <a:pt x="783" y="403"/>
                </a:lnTo>
                <a:lnTo>
                  <a:pt x="787" y="406"/>
                </a:lnTo>
                <a:lnTo>
                  <a:pt x="792" y="415"/>
                </a:lnTo>
                <a:lnTo>
                  <a:pt x="787" y="416"/>
                </a:lnTo>
                <a:lnTo>
                  <a:pt x="785" y="418"/>
                </a:lnTo>
                <a:lnTo>
                  <a:pt x="785" y="421"/>
                </a:lnTo>
                <a:close/>
                <a:moveTo>
                  <a:pt x="77" y="809"/>
                </a:moveTo>
                <a:lnTo>
                  <a:pt x="79" y="810"/>
                </a:lnTo>
                <a:lnTo>
                  <a:pt x="82" y="816"/>
                </a:lnTo>
                <a:lnTo>
                  <a:pt x="87" y="819"/>
                </a:lnTo>
                <a:lnTo>
                  <a:pt x="92" y="822"/>
                </a:lnTo>
                <a:lnTo>
                  <a:pt x="97" y="824"/>
                </a:lnTo>
                <a:lnTo>
                  <a:pt x="109" y="826"/>
                </a:lnTo>
                <a:lnTo>
                  <a:pt x="121" y="826"/>
                </a:lnTo>
                <a:lnTo>
                  <a:pt x="123" y="826"/>
                </a:lnTo>
                <a:lnTo>
                  <a:pt x="126" y="826"/>
                </a:lnTo>
                <a:lnTo>
                  <a:pt x="130" y="826"/>
                </a:lnTo>
                <a:lnTo>
                  <a:pt x="137" y="821"/>
                </a:lnTo>
                <a:lnTo>
                  <a:pt x="142" y="817"/>
                </a:lnTo>
                <a:lnTo>
                  <a:pt x="147" y="817"/>
                </a:lnTo>
                <a:lnTo>
                  <a:pt x="150" y="819"/>
                </a:lnTo>
                <a:lnTo>
                  <a:pt x="154" y="819"/>
                </a:lnTo>
                <a:lnTo>
                  <a:pt x="155" y="819"/>
                </a:lnTo>
                <a:lnTo>
                  <a:pt x="152" y="816"/>
                </a:lnTo>
                <a:lnTo>
                  <a:pt x="150" y="814"/>
                </a:lnTo>
                <a:lnTo>
                  <a:pt x="149" y="812"/>
                </a:lnTo>
                <a:lnTo>
                  <a:pt x="147" y="810"/>
                </a:lnTo>
                <a:lnTo>
                  <a:pt x="143" y="807"/>
                </a:lnTo>
                <a:lnTo>
                  <a:pt x="138" y="804"/>
                </a:lnTo>
                <a:lnTo>
                  <a:pt x="131" y="797"/>
                </a:lnTo>
                <a:lnTo>
                  <a:pt x="126" y="793"/>
                </a:lnTo>
                <a:lnTo>
                  <a:pt x="121" y="792"/>
                </a:lnTo>
                <a:lnTo>
                  <a:pt x="116" y="790"/>
                </a:lnTo>
                <a:lnTo>
                  <a:pt x="109" y="792"/>
                </a:lnTo>
                <a:lnTo>
                  <a:pt x="108" y="792"/>
                </a:lnTo>
                <a:lnTo>
                  <a:pt x="102" y="790"/>
                </a:lnTo>
                <a:lnTo>
                  <a:pt x="96" y="787"/>
                </a:lnTo>
                <a:lnTo>
                  <a:pt x="89" y="785"/>
                </a:lnTo>
                <a:lnTo>
                  <a:pt x="85" y="785"/>
                </a:lnTo>
                <a:lnTo>
                  <a:pt x="80" y="787"/>
                </a:lnTo>
                <a:lnTo>
                  <a:pt x="79" y="790"/>
                </a:lnTo>
                <a:lnTo>
                  <a:pt x="77" y="793"/>
                </a:lnTo>
                <a:lnTo>
                  <a:pt x="75" y="802"/>
                </a:lnTo>
                <a:lnTo>
                  <a:pt x="75" y="805"/>
                </a:lnTo>
                <a:lnTo>
                  <a:pt x="77" y="809"/>
                </a:lnTo>
                <a:close/>
                <a:moveTo>
                  <a:pt x="118" y="766"/>
                </a:moveTo>
                <a:lnTo>
                  <a:pt x="123" y="775"/>
                </a:lnTo>
                <a:lnTo>
                  <a:pt x="128" y="776"/>
                </a:lnTo>
                <a:lnTo>
                  <a:pt x="131" y="780"/>
                </a:lnTo>
                <a:lnTo>
                  <a:pt x="138" y="780"/>
                </a:lnTo>
                <a:lnTo>
                  <a:pt x="138" y="783"/>
                </a:lnTo>
                <a:lnTo>
                  <a:pt x="138" y="787"/>
                </a:lnTo>
                <a:lnTo>
                  <a:pt x="145" y="787"/>
                </a:lnTo>
                <a:lnTo>
                  <a:pt x="147" y="790"/>
                </a:lnTo>
                <a:lnTo>
                  <a:pt x="150" y="793"/>
                </a:lnTo>
                <a:lnTo>
                  <a:pt x="155" y="800"/>
                </a:lnTo>
                <a:lnTo>
                  <a:pt x="162" y="805"/>
                </a:lnTo>
                <a:lnTo>
                  <a:pt x="166" y="809"/>
                </a:lnTo>
                <a:lnTo>
                  <a:pt x="166" y="814"/>
                </a:lnTo>
                <a:lnTo>
                  <a:pt x="167" y="816"/>
                </a:lnTo>
                <a:lnTo>
                  <a:pt x="169" y="817"/>
                </a:lnTo>
                <a:lnTo>
                  <a:pt x="176" y="822"/>
                </a:lnTo>
                <a:lnTo>
                  <a:pt x="183" y="822"/>
                </a:lnTo>
                <a:lnTo>
                  <a:pt x="186" y="819"/>
                </a:lnTo>
                <a:lnTo>
                  <a:pt x="190" y="814"/>
                </a:lnTo>
                <a:lnTo>
                  <a:pt x="191" y="812"/>
                </a:lnTo>
                <a:lnTo>
                  <a:pt x="200" y="807"/>
                </a:lnTo>
                <a:lnTo>
                  <a:pt x="205" y="802"/>
                </a:lnTo>
                <a:lnTo>
                  <a:pt x="208" y="795"/>
                </a:lnTo>
                <a:lnTo>
                  <a:pt x="210" y="788"/>
                </a:lnTo>
                <a:lnTo>
                  <a:pt x="212" y="785"/>
                </a:lnTo>
                <a:lnTo>
                  <a:pt x="210" y="781"/>
                </a:lnTo>
                <a:lnTo>
                  <a:pt x="208" y="780"/>
                </a:lnTo>
                <a:lnTo>
                  <a:pt x="207" y="780"/>
                </a:lnTo>
                <a:lnTo>
                  <a:pt x="198" y="775"/>
                </a:lnTo>
                <a:lnTo>
                  <a:pt x="191" y="768"/>
                </a:lnTo>
                <a:lnTo>
                  <a:pt x="184" y="761"/>
                </a:lnTo>
                <a:lnTo>
                  <a:pt x="179" y="752"/>
                </a:lnTo>
                <a:lnTo>
                  <a:pt x="169" y="751"/>
                </a:lnTo>
                <a:lnTo>
                  <a:pt x="159" y="749"/>
                </a:lnTo>
                <a:lnTo>
                  <a:pt x="150" y="744"/>
                </a:lnTo>
                <a:lnTo>
                  <a:pt x="143" y="740"/>
                </a:lnTo>
                <a:lnTo>
                  <a:pt x="137" y="735"/>
                </a:lnTo>
                <a:lnTo>
                  <a:pt x="128" y="732"/>
                </a:lnTo>
                <a:lnTo>
                  <a:pt x="118" y="730"/>
                </a:lnTo>
                <a:lnTo>
                  <a:pt x="104" y="732"/>
                </a:lnTo>
                <a:lnTo>
                  <a:pt x="101" y="732"/>
                </a:lnTo>
                <a:lnTo>
                  <a:pt x="99" y="735"/>
                </a:lnTo>
                <a:lnTo>
                  <a:pt x="96" y="737"/>
                </a:lnTo>
                <a:lnTo>
                  <a:pt x="91" y="739"/>
                </a:lnTo>
                <a:lnTo>
                  <a:pt x="91" y="744"/>
                </a:lnTo>
                <a:lnTo>
                  <a:pt x="87" y="746"/>
                </a:lnTo>
                <a:lnTo>
                  <a:pt x="84" y="746"/>
                </a:lnTo>
                <a:lnTo>
                  <a:pt x="84" y="759"/>
                </a:lnTo>
                <a:lnTo>
                  <a:pt x="85" y="763"/>
                </a:lnTo>
                <a:lnTo>
                  <a:pt x="87" y="766"/>
                </a:lnTo>
                <a:lnTo>
                  <a:pt x="92" y="766"/>
                </a:lnTo>
                <a:lnTo>
                  <a:pt x="97" y="766"/>
                </a:lnTo>
                <a:lnTo>
                  <a:pt x="109" y="764"/>
                </a:lnTo>
                <a:lnTo>
                  <a:pt x="114" y="764"/>
                </a:lnTo>
                <a:lnTo>
                  <a:pt x="118" y="766"/>
                </a:lnTo>
                <a:close/>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495" name="Freeform 22">
            <a:extLst>
              <a:ext uri="{FF2B5EF4-FFF2-40B4-BE49-F238E27FC236}">
                <a16:creationId xmlns:a16="http://schemas.microsoft.com/office/drawing/2014/main" id="{25444101-3D00-7A4B-B89F-CF67B210B5A8}"/>
              </a:ext>
            </a:extLst>
          </p:cNvPr>
          <p:cNvSpPr>
            <a:spLocks noChangeArrowheads="1"/>
          </p:cNvSpPr>
          <p:nvPr/>
        </p:nvSpPr>
        <p:spPr bwMode="auto">
          <a:xfrm rot="21434252">
            <a:off x="5482107" y="3393563"/>
            <a:ext cx="195271" cy="221077"/>
          </a:xfrm>
          <a:custGeom>
            <a:avLst/>
            <a:gdLst>
              <a:gd name="T0" fmla="*/ 1092 w 1121"/>
              <a:gd name="T1" fmla="*/ 697 h 1278"/>
              <a:gd name="T2" fmla="*/ 1079 w 1121"/>
              <a:gd name="T3" fmla="*/ 653 h 1278"/>
              <a:gd name="T4" fmla="*/ 1044 w 1121"/>
              <a:gd name="T5" fmla="*/ 561 h 1278"/>
              <a:gd name="T6" fmla="*/ 976 w 1121"/>
              <a:gd name="T7" fmla="*/ 559 h 1278"/>
              <a:gd name="T8" fmla="*/ 925 w 1121"/>
              <a:gd name="T9" fmla="*/ 494 h 1278"/>
              <a:gd name="T10" fmla="*/ 901 w 1121"/>
              <a:gd name="T11" fmla="*/ 452 h 1278"/>
              <a:gd name="T12" fmla="*/ 869 w 1121"/>
              <a:gd name="T13" fmla="*/ 411 h 1278"/>
              <a:gd name="T14" fmla="*/ 826 w 1121"/>
              <a:gd name="T15" fmla="*/ 370 h 1278"/>
              <a:gd name="T16" fmla="*/ 754 w 1121"/>
              <a:gd name="T17" fmla="*/ 283 h 1278"/>
              <a:gd name="T18" fmla="*/ 729 w 1121"/>
              <a:gd name="T19" fmla="*/ 146 h 1278"/>
              <a:gd name="T20" fmla="*/ 647 w 1121"/>
              <a:gd name="T21" fmla="*/ 146 h 1278"/>
              <a:gd name="T22" fmla="*/ 628 w 1121"/>
              <a:gd name="T23" fmla="*/ 124 h 1278"/>
              <a:gd name="T24" fmla="*/ 541 w 1121"/>
              <a:gd name="T25" fmla="*/ 93 h 1278"/>
              <a:gd name="T26" fmla="*/ 514 w 1121"/>
              <a:gd name="T27" fmla="*/ 122 h 1278"/>
              <a:gd name="T28" fmla="*/ 458 w 1121"/>
              <a:gd name="T29" fmla="*/ 76 h 1278"/>
              <a:gd name="T30" fmla="*/ 369 w 1121"/>
              <a:gd name="T31" fmla="*/ 49 h 1278"/>
              <a:gd name="T32" fmla="*/ 314 w 1121"/>
              <a:gd name="T33" fmla="*/ 22 h 1278"/>
              <a:gd name="T34" fmla="*/ 205 w 1121"/>
              <a:gd name="T35" fmla="*/ 20 h 1278"/>
              <a:gd name="T36" fmla="*/ 162 w 1121"/>
              <a:gd name="T37" fmla="*/ 42 h 1278"/>
              <a:gd name="T38" fmla="*/ 99 w 1121"/>
              <a:gd name="T39" fmla="*/ 70 h 1278"/>
              <a:gd name="T40" fmla="*/ 28 w 1121"/>
              <a:gd name="T41" fmla="*/ 75 h 1278"/>
              <a:gd name="T42" fmla="*/ 0 w 1121"/>
              <a:gd name="T43" fmla="*/ 131 h 1278"/>
              <a:gd name="T44" fmla="*/ 23 w 1121"/>
              <a:gd name="T45" fmla="*/ 139 h 1278"/>
              <a:gd name="T46" fmla="*/ 50 w 1121"/>
              <a:gd name="T47" fmla="*/ 168 h 1278"/>
              <a:gd name="T48" fmla="*/ 93 w 1121"/>
              <a:gd name="T49" fmla="*/ 185 h 1278"/>
              <a:gd name="T50" fmla="*/ 128 w 1121"/>
              <a:gd name="T51" fmla="*/ 228 h 1278"/>
              <a:gd name="T52" fmla="*/ 191 w 1121"/>
              <a:gd name="T53" fmla="*/ 322 h 1278"/>
              <a:gd name="T54" fmla="*/ 251 w 1121"/>
              <a:gd name="T55" fmla="*/ 392 h 1278"/>
              <a:gd name="T56" fmla="*/ 307 w 1121"/>
              <a:gd name="T57" fmla="*/ 450 h 1278"/>
              <a:gd name="T58" fmla="*/ 333 w 1121"/>
              <a:gd name="T59" fmla="*/ 482 h 1278"/>
              <a:gd name="T60" fmla="*/ 372 w 1121"/>
              <a:gd name="T61" fmla="*/ 515 h 1278"/>
              <a:gd name="T62" fmla="*/ 389 w 1121"/>
              <a:gd name="T63" fmla="*/ 530 h 1278"/>
              <a:gd name="T64" fmla="*/ 403 w 1121"/>
              <a:gd name="T65" fmla="*/ 544 h 1278"/>
              <a:gd name="T66" fmla="*/ 410 w 1121"/>
              <a:gd name="T67" fmla="*/ 568 h 1278"/>
              <a:gd name="T68" fmla="*/ 519 w 1121"/>
              <a:gd name="T69" fmla="*/ 646 h 1278"/>
              <a:gd name="T70" fmla="*/ 560 w 1121"/>
              <a:gd name="T71" fmla="*/ 713 h 1278"/>
              <a:gd name="T72" fmla="*/ 589 w 1121"/>
              <a:gd name="T73" fmla="*/ 757 h 1278"/>
              <a:gd name="T74" fmla="*/ 591 w 1121"/>
              <a:gd name="T75" fmla="*/ 779 h 1278"/>
              <a:gd name="T76" fmla="*/ 591 w 1121"/>
              <a:gd name="T77" fmla="*/ 794 h 1278"/>
              <a:gd name="T78" fmla="*/ 601 w 1121"/>
              <a:gd name="T79" fmla="*/ 861 h 1278"/>
              <a:gd name="T80" fmla="*/ 567 w 1121"/>
              <a:gd name="T81" fmla="*/ 1004 h 1278"/>
              <a:gd name="T82" fmla="*/ 594 w 1121"/>
              <a:gd name="T83" fmla="*/ 1086 h 1278"/>
              <a:gd name="T84" fmla="*/ 621 w 1121"/>
              <a:gd name="T85" fmla="*/ 1183 h 1278"/>
              <a:gd name="T86" fmla="*/ 601 w 1121"/>
              <a:gd name="T87" fmla="*/ 1216 h 1278"/>
              <a:gd name="T88" fmla="*/ 649 w 1121"/>
              <a:gd name="T89" fmla="*/ 1272 h 1278"/>
              <a:gd name="T90" fmla="*/ 696 w 1121"/>
              <a:gd name="T91" fmla="*/ 1250 h 1278"/>
              <a:gd name="T92" fmla="*/ 778 w 1121"/>
              <a:gd name="T93" fmla="*/ 1168 h 1278"/>
              <a:gd name="T94" fmla="*/ 787 w 1121"/>
              <a:gd name="T95" fmla="*/ 1117 h 1278"/>
              <a:gd name="T96" fmla="*/ 826 w 1121"/>
              <a:gd name="T97" fmla="*/ 1069 h 1278"/>
              <a:gd name="T98" fmla="*/ 874 w 1121"/>
              <a:gd name="T99" fmla="*/ 984 h 1278"/>
              <a:gd name="T100" fmla="*/ 864 w 1121"/>
              <a:gd name="T101" fmla="*/ 936 h 1278"/>
              <a:gd name="T102" fmla="*/ 870 w 1121"/>
              <a:gd name="T103" fmla="*/ 882 h 1278"/>
              <a:gd name="T104" fmla="*/ 800 w 1121"/>
              <a:gd name="T105" fmla="*/ 815 h 1278"/>
              <a:gd name="T106" fmla="*/ 847 w 1121"/>
              <a:gd name="T107" fmla="*/ 738 h 1278"/>
              <a:gd name="T108" fmla="*/ 891 w 1121"/>
              <a:gd name="T109" fmla="*/ 738 h 1278"/>
              <a:gd name="T110" fmla="*/ 942 w 1121"/>
              <a:gd name="T111" fmla="*/ 745 h 1278"/>
              <a:gd name="T112" fmla="*/ 992 w 1121"/>
              <a:gd name="T113" fmla="*/ 755 h 1278"/>
              <a:gd name="T114" fmla="*/ 1036 w 1121"/>
              <a:gd name="T115" fmla="*/ 730 h 1278"/>
              <a:gd name="T116" fmla="*/ 1092 w 1121"/>
              <a:gd name="T117" fmla="*/ 742 h 1278"/>
              <a:gd name="T118" fmla="*/ 1118 w 1121"/>
              <a:gd name="T119" fmla="*/ 728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1" h="1278">
                <a:moveTo>
                  <a:pt x="1120" y="718"/>
                </a:moveTo>
                <a:lnTo>
                  <a:pt x="1120" y="718"/>
                </a:lnTo>
                <a:lnTo>
                  <a:pt x="1120" y="718"/>
                </a:lnTo>
                <a:lnTo>
                  <a:pt x="1120" y="718"/>
                </a:lnTo>
                <a:lnTo>
                  <a:pt x="1113" y="718"/>
                </a:lnTo>
                <a:lnTo>
                  <a:pt x="1113" y="718"/>
                </a:lnTo>
                <a:lnTo>
                  <a:pt x="1101" y="709"/>
                </a:lnTo>
                <a:lnTo>
                  <a:pt x="1101" y="709"/>
                </a:lnTo>
                <a:lnTo>
                  <a:pt x="1096" y="704"/>
                </a:lnTo>
                <a:lnTo>
                  <a:pt x="1096" y="704"/>
                </a:lnTo>
                <a:lnTo>
                  <a:pt x="1092" y="704"/>
                </a:lnTo>
                <a:lnTo>
                  <a:pt x="1092" y="704"/>
                </a:lnTo>
                <a:lnTo>
                  <a:pt x="1092" y="699"/>
                </a:lnTo>
                <a:lnTo>
                  <a:pt x="1092" y="699"/>
                </a:lnTo>
                <a:lnTo>
                  <a:pt x="1092" y="697"/>
                </a:lnTo>
                <a:lnTo>
                  <a:pt x="1092" y="697"/>
                </a:lnTo>
                <a:lnTo>
                  <a:pt x="1091" y="690"/>
                </a:lnTo>
                <a:lnTo>
                  <a:pt x="1091" y="690"/>
                </a:lnTo>
                <a:lnTo>
                  <a:pt x="1091" y="689"/>
                </a:lnTo>
                <a:lnTo>
                  <a:pt x="1091" y="689"/>
                </a:lnTo>
                <a:lnTo>
                  <a:pt x="1089" y="684"/>
                </a:lnTo>
                <a:lnTo>
                  <a:pt x="1089" y="684"/>
                </a:lnTo>
                <a:lnTo>
                  <a:pt x="1089" y="684"/>
                </a:lnTo>
                <a:lnTo>
                  <a:pt x="1089" y="684"/>
                </a:lnTo>
                <a:lnTo>
                  <a:pt x="1084" y="670"/>
                </a:lnTo>
                <a:lnTo>
                  <a:pt x="1080" y="661"/>
                </a:lnTo>
                <a:lnTo>
                  <a:pt x="1079" y="653"/>
                </a:lnTo>
                <a:lnTo>
                  <a:pt x="1079" y="653"/>
                </a:lnTo>
                <a:lnTo>
                  <a:pt x="1079" y="653"/>
                </a:lnTo>
                <a:lnTo>
                  <a:pt x="1079" y="653"/>
                </a:lnTo>
                <a:lnTo>
                  <a:pt x="1079" y="650"/>
                </a:lnTo>
                <a:lnTo>
                  <a:pt x="1079" y="650"/>
                </a:lnTo>
                <a:lnTo>
                  <a:pt x="1079" y="643"/>
                </a:lnTo>
                <a:lnTo>
                  <a:pt x="1079" y="643"/>
                </a:lnTo>
                <a:lnTo>
                  <a:pt x="1070" y="621"/>
                </a:lnTo>
                <a:lnTo>
                  <a:pt x="1067" y="609"/>
                </a:lnTo>
                <a:lnTo>
                  <a:pt x="1065" y="595"/>
                </a:lnTo>
                <a:lnTo>
                  <a:pt x="1065" y="595"/>
                </a:lnTo>
                <a:lnTo>
                  <a:pt x="1063" y="590"/>
                </a:lnTo>
                <a:lnTo>
                  <a:pt x="1060" y="586"/>
                </a:lnTo>
                <a:lnTo>
                  <a:pt x="1053" y="580"/>
                </a:lnTo>
                <a:lnTo>
                  <a:pt x="1050" y="576"/>
                </a:lnTo>
                <a:lnTo>
                  <a:pt x="1046" y="573"/>
                </a:lnTo>
                <a:lnTo>
                  <a:pt x="1044" y="568"/>
                </a:lnTo>
                <a:lnTo>
                  <a:pt x="1044" y="561"/>
                </a:lnTo>
                <a:lnTo>
                  <a:pt x="1044" y="561"/>
                </a:lnTo>
                <a:lnTo>
                  <a:pt x="1038" y="559"/>
                </a:lnTo>
                <a:lnTo>
                  <a:pt x="1031" y="559"/>
                </a:lnTo>
                <a:lnTo>
                  <a:pt x="1022" y="563"/>
                </a:lnTo>
                <a:lnTo>
                  <a:pt x="1014" y="566"/>
                </a:lnTo>
                <a:lnTo>
                  <a:pt x="1009" y="568"/>
                </a:lnTo>
                <a:lnTo>
                  <a:pt x="1004" y="568"/>
                </a:lnTo>
                <a:lnTo>
                  <a:pt x="1004" y="568"/>
                </a:lnTo>
                <a:lnTo>
                  <a:pt x="1004" y="563"/>
                </a:lnTo>
                <a:lnTo>
                  <a:pt x="1000" y="561"/>
                </a:lnTo>
                <a:lnTo>
                  <a:pt x="995" y="561"/>
                </a:lnTo>
                <a:lnTo>
                  <a:pt x="990" y="561"/>
                </a:lnTo>
                <a:lnTo>
                  <a:pt x="983" y="561"/>
                </a:lnTo>
                <a:lnTo>
                  <a:pt x="980" y="561"/>
                </a:lnTo>
                <a:lnTo>
                  <a:pt x="976" y="559"/>
                </a:lnTo>
                <a:lnTo>
                  <a:pt x="976" y="554"/>
                </a:lnTo>
                <a:lnTo>
                  <a:pt x="976" y="554"/>
                </a:lnTo>
                <a:lnTo>
                  <a:pt x="968" y="556"/>
                </a:lnTo>
                <a:lnTo>
                  <a:pt x="963" y="557"/>
                </a:lnTo>
                <a:lnTo>
                  <a:pt x="958" y="561"/>
                </a:lnTo>
                <a:lnTo>
                  <a:pt x="949" y="561"/>
                </a:lnTo>
                <a:lnTo>
                  <a:pt x="949" y="561"/>
                </a:lnTo>
                <a:lnTo>
                  <a:pt x="946" y="556"/>
                </a:lnTo>
                <a:lnTo>
                  <a:pt x="942" y="551"/>
                </a:lnTo>
                <a:lnTo>
                  <a:pt x="935" y="549"/>
                </a:lnTo>
                <a:lnTo>
                  <a:pt x="929" y="547"/>
                </a:lnTo>
                <a:lnTo>
                  <a:pt x="929" y="499"/>
                </a:lnTo>
                <a:lnTo>
                  <a:pt x="929" y="499"/>
                </a:lnTo>
                <a:lnTo>
                  <a:pt x="927" y="496"/>
                </a:lnTo>
                <a:lnTo>
                  <a:pt x="925" y="494"/>
                </a:lnTo>
                <a:lnTo>
                  <a:pt x="920" y="494"/>
                </a:lnTo>
                <a:lnTo>
                  <a:pt x="915" y="494"/>
                </a:lnTo>
                <a:lnTo>
                  <a:pt x="908" y="493"/>
                </a:lnTo>
                <a:lnTo>
                  <a:pt x="908" y="493"/>
                </a:lnTo>
                <a:lnTo>
                  <a:pt x="906" y="491"/>
                </a:lnTo>
                <a:lnTo>
                  <a:pt x="906" y="489"/>
                </a:lnTo>
                <a:lnTo>
                  <a:pt x="905" y="488"/>
                </a:lnTo>
                <a:lnTo>
                  <a:pt x="901" y="486"/>
                </a:lnTo>
                <a:lnTo>
                  <a:pt x="901" y="486"/>
                </a:lnTo>
                <a:lnTo>
                  <a:pt x="894" y="486"/>
                </a:lnTo>
                <a:lnTo>
                  <a:pt x="894" y="459"/>
                </a:lnTo>
                <a:lnTo>
                  <a:pt x="894" y="459"/>
                </a:lnTo>
                <a:lnTo>
                  <a:pt x="896" y="457"/>
                </a:lnTo>
                <a:lnTo>
                  <a:pt x="898" y="455"/>
                </a:lnTo>
                <a:lnTo>
                  <a:pt x="901" y="452"/>
                </a:lnTo>
                <a:lnTo>
                  <a:pt x="903" y="447"/>
                </a:lnTo>
                <a:lnTo>
                  <a:pt x="905" y="445"/>
                </a:lnTo>
                <a:lnTo>
                  <a:pt x="908" y="445"/>
                </a:lnTo>
                <a:lnTo>
                  <a:pt x="908" y="445"/>
                </a:lnTo>
                <a:lnTo>
                  <a:pt x="905" y="430"/>
                </a:lnTo>
                <a:lnTo>
                  <a:pt x="901" y="414"/>
                </a:lnTo>
                <a:lnTo>
                  <a:pt x="898" y="399"/>
                </a:lnTo>
                <a:lnTo>
                  <a:pt x="894" y="383"/>
                </a:lnTo>
                <a:lnTo>
                  <a:pt x="894" y="383"/>
                </a:lnTo>
                <a:lnTo>
                  <a:pt x="888" y="385"/>
                </a:lnTo>
                <a:lnTo>
                  <a:pt x="884" y="389"/>
                </a:lnTo>
                <a:lnTo>
                  <a:pt x="879" y="399"/>
                </a:lnTo>
                <a:lnTo>
                  <a:pt x="877" y="404"/>
                </a:lnTo>
                <a:lnTo>
                  <a:pt x="874" y="409"/>
                </a:lnTo>
                <a:lnTo>
                  <a:pt x="869" y="411"/>
                </a:lnTo>
                <a:lnTo>
                  <a:pt x="860" y="411"/>
                </a:lnTo>
                <a:lnTo>
                  <a:pt x="860" y="411"/>
                </a:lnTo>
                <a:lnTo>
                  <a:pt x="857" y="402"/>
                </a:lnTo>
                <a:lnTo>
                  <a:pt x="853" y="394"/>
                </a:lnTo>
                <a:lnTo>
                  <a:pt x="848" y="387"/>
                </a:lnTo>
                <a:lnTo>
                  <a:pt x="845" y="385"/>
                </a:lnTo>
                <a:lnTo>
                  <a:pt x="840" y="383"/>
                </a:lnTo>
                <a:lnTo>
                  <a:pt x="840" y="383"/>
                </a:lnTo>
                <a:lnTo>
                  <a:pt x="838" y="382"/>
                </a:lnTo>
                <a:lnTo>
                  <a:pt x="836" y="380"/>
                </a:lnTo>
                <a:lnTo>
                  <a:pt x="833" y="377"/>
                </a:lnTo>
                <a:lnTo>
                  <a:pt x="831" y="371"/>
                </a:lnTo>
                <a:lnTo>
                  <a:pt x="829" y="370"/>
                </a:lnTo>
                <a:lnTo>
                  <a:pt x="826" y="370"/>
                </a:lnTo>
                <a:lnTo>
                  <a:pt x="826" y="370"/>
                </a:lnTo>
                <a:lnTo>
                  <a:pt x="824" y="366"/>
                </a:lnTo>
                <a:lnTo>
                  <a:pt x="823" y="363"/>
                </a:lnTo>
                <a:lnTo>
                  <a:pt x="819" y="361"/>
                </a:lnTo>
                <a:lnTo>
                  <a:pt x="819" y="356"/>
                </a:lnTo>
                <a:lnTo>
                  <a:pt x="771" y="356"/>
                </a:lnTo>
                <a:lnTo>
                  <a:pt x="771" y="356"/>
                </a:lnTo>
                <a:lnTo>
                  <a:pt x="765" y="344"/>
                </a:lnTo>
                <a:lnTo>
                  <a:pt x="758" y="332"/>
                </a:lnTo>
                <a:lnTo>
                  <a:pt x="749" y="320"/>
                </a:lnTo>
                <a:lnTo>
                  <a:pt x="744" y="308"/>
                </a:lnTo>
                <a:lnTo>
                  <a:pt x="744" y="308"/>
                </a:lnTo>
                <a:lnTo>
                  <a:pt x="744" y="303"/>
                </a:lnTo>
                <a:lnTo>
                  <a:pt x="746" y="298"/>
                </a:lnTo>
                <a:lnTo>
                  <a:pt x="749" y="289"/>
                </a:lnTo>
                <a:lnTo>
                  <a:pt x="754" y="283"/>
                </a:lnTo>
                <a:lnTo>
                  <a:pt x="758" y="274"/>
                </a:lnTo>
                <a:lnTo>
                  <a:pt x="758" y="213"/>
                </a:lnTo>
                <a:lnTo>
                  <a:pt x="758" y="213"/>
                </a:lnTo>
                <a:lnTo>
                  <a:pt x="758" y="206"/>
                </a:lnTo>
                <a:lnTo>
                  <a:pt x="756" y="201"/>
                </a:lnTo>
                <a:lnTo>
                  <a:pt x="753" y="197"/>
                </a:lnTo>
                <a:lnTo>
                  <a:pt x="749" y="194"/>
                </a:lnTo>
                <a:lnTo>
                  <a:pt x="746" y="191"/>
                </a:lnTo>
                <a:lnTo>
                  <a:pt x="744" y="185"/>
                </a:lnTo>
                <a:lnTo>
                  <a:pt x="742" y="180"/>
                </a:lnTo>
                <a:lnTo>
                  <a:pt x="744" y="172"/>
                </a:lnTo>
                <a:lnTo>
                  <a:pt x="744" y="172"/>
                </a:lnTo>
                <a:lnTo>
                  <a:pt x="741" y="162"/>
                </a:lnTo>
                <a:lnTo>
                  <a:pt x="734" y="155"/>
                </a:lnTo>
                <a:lnTo>
                  <a:pt x="729" y="146"/>
                </a:lnTo>
                <a:lnTo>
                  <a:pt x="724" y="138"/>
                </a:lnTo>
                <a:lnTo>
                  <a:pt x="724" y="138"/>
                </a:lnTo>
                <a:lnTo>
                  <a:pt x="719" y="138"/>
                </a:lnTo>
                <a:lnTo>
                  <a:pt x="713" y="139"/>
                </a:lnTo>
                <a:lnTo>
                  <a:pt x="708" y="141"/>
                </a:lnTo>
                <a:lnTo>
                  <a:pt x="705" y="145"/>
                </a:lnTo>
                <a:lnTo>
                  <a:pt x="700" y="151"/>
                </a:lnTo>
                <a:lnTo>
                  <a:pt x="696" y="158"/>
                </a:lnTo>
                <a:lnTo>
                  <a:pt x="696" y="158"/>
                </a:lnTo>
                <a:lnTo>
                  <a:pt x="690" y="153"/>
                </a:lnTo>
                <a:lnTo>
                  <a:pt x="679" y="151"/>
                </a:lnTo>
                <a:lnTo>
                  <a:pt x="667" y="151"/>
                </a:lnTo>
                <a:lnTo>
                  <a:pt x="655" y="151"/>
                </a:lnTo>
                <a:lnTo>
                  <a:pt x="655" y="151"/>
                </a:lnTo>
                <a:lnTo>
                  <a:pt x="647" y="146"/>
                </a:lnTo>
                <a:lnTo>
                  <a:pt x="642" y="145"/>
                </a:lnTo>
                <a:lnTo>
                  <a:pt x="635" y="145"/>
                </a:lnTo>
                <a:lnTo>
                  <a:pt x="635" y="145"/>
                </a:lnTo>
                <a:lnTo>
                  <a:pt x="635" y="145"/>
                </a:lnTo>
                <a:lnTo>
                  <a:pt x="635" y="145"/>
                </a:lnTo>
                <a:lnTo>
                  <a:pt x="635" y="145"/>
                </a:lnTo>
                <a:lnTo>
                  <a:pt x="635" y="145"/>
                </a:lnTo>
                <a:lnTo>
                  <a:pt x="635" y="138"/>
                </a:lnTo>
                <a:lnTo>
                  <a:pt x="633" y="134"/>
                </a:lnTo>
                <a:lnTo>
                  <a:pt x="630" y="131"/>
                </a:lnTo>
                <a:lnTo>
                  <a:pt x="628" y="128"/>
                </a:lnTo>
                <a:lnTo>
                  <a:pt x="628" y="128"/>
                </a:lnTo>
                <a:lnTo>
                  <a:pt x="628" y="128"/>
                </a:lnTo>
                <a:lnTo>
                  <a:pt x="628" y="128"/>
                </a:lnTo>
                <a:lnTo>
                  <a:pt x="628" y="124"/>
                </a:lnTo>
                <a:lnTo>
                  <a:pt x="628" y="124"/>
                </a:lnTo>
                <a:lnTo>
                  <a:pt x="626" y="119"/>
                </a:lnTo>
                <a:lnTo>
                  <a:pt x="626" y="119"/>
                </a:lnTo>
                <a:lnTo>
                  <a:pt x="626" y="119"/>
                </a:lnTo>
                <a:lnTo>
                  <a:pt x="626" y="119"/>
                </a:lnTo>
                <a:lnTo>
                  <a:pt x="620" y="112"/>
                </a:lnTo>
                <a:lnTo>
                  <a:pt x="613" y="107"/>
                </a:lnTo>
                <a:lnTo>
                  <a:pt x="604" y="104"/>
                </a:lnTo>
                <a:lnTo>
                  <a:pt x="594" y="100"/>
                </a:lnTo>
                <a:lnTo>
                  <a:pt x="574" y="95"/>
                </a:lnTo>
                <a:lnTo>
                  <a:pt x="553" y="90"/>
                </a:lnTo>
                <a:lnTo>
                  <a:pt x="553" y="90"/>
                </a:lnTo>
                <a:lnTo>
                  <a:pt x="548" y="90"/>
                </a:lnTo>
                <a:lnTo>
                  <a:pt x="545" y="92"/>
                </a:lnTo>
                <a:lnTo>
                  <a:pt x="541" y="93"/>
                </a:lnTo>
                <a:lnTo>
                  <a:pt x="540" y="97"/>
                </a:lnTo>
                <a:lnTo>
                  <a:pt x="546" y="97"/>
                </a:lnTo>
                <a:lnTo>
                  <a:pt x="546" y="97"/>
                </a:lnTo>
                <a:lnTo>
                  <a:pt x="540" y="100"/>
                </a:lnTo>
                <a:lnTo>
                  <a:pt x="534" y="105"/>
                </a:lnTo>
                <a:lnTo>
                  <a:pt x="534" y="105"/>
                </a:lnTo>
                <a:lnTo>
                  <a:pt x="531" y="107"/>
                </a:lnTo>
                <a:lnTo>
                  <a:pt x="528" y="110"/>
                </a:lnTo>
                <a:lnTo>
                  <a:pt x="526" y="116"/>
                </a:lnTo>
                <a:lnTo>
                  <a:pt x="526" y="121"/>
                </a:lnTo>
                <a:lnTo>
                  <a:pt x="526" y="121"/>
                </a:lnTo>
                <a:lnTo>
                  <a:pt x="524" y="124"/>
                </a:lnTo>
                <a:lnTo>
                  <a:pt x="524" y="124"/>
                </a:lnTo>
                <a:lnTo>
                  <a:pt x="519" y="124"/>
                </a:lnTo>
                <a:lnTo>
                  <a:pt x="514" y="122"/>
                </a:lnTo>
                <a:lnTo>
                  <a:pt x="507" y="117"/>
                </a:lnTo>
                <a:lnTo>
                  <a:pt x="502" y="110"/>
                </a:lnTo>
                <a:lnTo>
                  <a:pt x="499" y="104"/>
                </a:lnTo>
                <a:lnTo>
                  <a:pt x="499" y="104"/>
                </a:lnTo>
                <a:lnTo>
                  <a:pt x="492" y="100"/>
                </a:lnTo>
                <a:lnTo>
                  <a:pt x="483" y="97"/>
                </a:lnTo>
                <a:lnTo>
                  <a:pt x="480" y="95"/>
                </a:lnTo>
                <a:lnTo>
                  <a:pt x="475" y="97"/>
                </a:lnTo>
                <a:lnTo>
                  <a:pt x="473" y="99"/>
                </a:lnTo>
                <a:lnTo>
                  <a:pt x="471" y="104"/>
                </a:lnTo>
                <a:lnTo>
                  <a:pt x="471" y="104"/>
                </a:lnTo>
                <a:lnTo>
                  <a:pt x="465" y="100"/>
                </a:lnTo>
                <a:lnTo>
                  <a:pt x="459" y="95"/>
                </a:lnTo>
                <a:lnTo>
                  <a:pt x="458" y="87"/>
                </a:lnTo>
                <a:lnTo>
                  <a:pt x="458" y="76"/>
                </a:lnTo>
                <a:lnTo>
                  <a:pt x="458" y="76"/>
                </a:lnTo>
                <a:lnTo>
                  <a:pt x="447" y="78"/>
                </a:lnTo>
                <a:lnTo>
                  <a:pt x="439" y="76"/>
                </a:lnTo>
                <a:lnTo>
                  <a:pt x="424" y="73"/>
                </a:lnTo>
                <a:lnTo>
                  <a:pt x="408" y="70"/>
                </a:lnTo>
                <a:lnTo>
                  <a:pt x="400" y="70"/>
                </a:lnTo>
                <a:lnTo>
                  <a:pt x="389" y="70"/>
                </a:lnTo>
                <a:lnTo>
                  <a:pt x="389" y="70"/>
                </a:lnTo>
                <a:lnTo>
                  <a:pt x="389" y="64"/>
                </a:lnTo>
                <a:lnTo>
                  <a:pt x="389" y="59"/>
                </a:lnTo>
                <a:lnTo>
                  <a:pt x="386" y="58"/>
                </a:lnTo>
                <a:lnTo>
                  <a:pt x="383" y="56"/>
                </a:lnTo>
                <a:lnTo>
                  <a:pt x="376" y="52"/>
                </a:lnTo>
                <a:lnTo>
                  <a:pt x="372" y="51"/>
                </a:lnTo>
                <a:lnTo>
                  <a:pt x="369" y="49"/>
                </a:lnTo>
                <a:lnTo>
                  <a:pt x="369" y="49"/>
                </a:lnTo>
                <a:lnTo>
                  <a:pt x="366" y="47"/>
                </a:lnTo>
                <a:lnTo>
                  <a:pt x="362" y="46"/>
                </a:lnTo>
                <a:lnTo>
                  <a:pt x="359" y="44"/>
                </a:lnTo>
                <a:lnTo>
                  <a:pt x="355" y="42"/>
                </a:lnTo>
                <a:lnTo>
                  <a:pt x="355" y="42"/>
                </a:lnTo>
                <a:lnTo>
                  <a:pt x="350" y="42"/>
                </a:lnTo>
                <a:lnTo>
                  <a:pt x="347" y="41"/>
                </a:lnTo>
                <a:lnTo>
                  <a:pt x="343" y="39"/>
                </a:lnTo>
                <a:lnTo>
                  <a:pt x="342" y="35"/>
                </a:lnTo>
                <a:lnTo>
                  <a:pt x="342" y="35"/>
                </a:lnTo>
                <a:lnTo>
                  <a:pt x="333" y="34"/>
                </a:lnTo>
                <a:lnTo>
                  <a:pt x="325" y="32"/>
                </a:lnTo>
                <a:lnTo>
                  <a:pt x="318" y="27"/>
                </a:lnTo>
                <a:lnTo>
                  <a:pt x="314" y="22"/>
                </a:lnTo>
                <a:lnTo>
                  <a:pt x="314" y="22"/>
                </a:lnTo>
                <a:lnTo>
                  <a:pt x="306" y="22"/>
                </a:lnTo>
                <a:lnTo>
                  <a:pt x="301" y="18"/>
                </a:lnTo>
                <a:lnTo>
                  <a:pt x="297" y="13"/>
                </a:lnTo>
                <a:lnTo>
                  <a:pt x="294" y="8"/>
                </a:lnTo>
                <a:lnTo>
                  <a:pt x="294" y="8"/>
                </a:lnTo>
                <a:lnTo>
                  <a:pt x="282" y="8"/>
                </a:lnTo>
                <a:lnTo>
                  <a:pt x="270" y="8"/>
                </a:lnTo>
                <a:lnTo>
                  <a:pt x="249" y="5"/>
                </a:lnTo>
                <a:lnTo>
                  <a:pt x="229" y="1"/>
                </a:lnTo>
                <a:lnTo>
                  <a:pt x="219" y="0"/>
                </a:lnTo>
                <a:lnTo>
                  <a:pt x="205" y="1"/>
                </a:lnTo>
                <a:lnTo>
                  <a:pt x="205" y="15"/>
                </a:lnTo>
                <a:lnTo>
                  <a:pt x="205" y="15"/>
                </a:lnTo>
                <a:lnTo>
                  <a:pt x="205" y="20"/>
                </a:lnTo>
                <a:lnTo>
                  <a:pt x="203" y="24"/>
                </a:lnTo>
                <a:lnTo>
                  <a:pt x="202" y="27"/>
                </a:lnTo>
                <a:lnTo>
                  <a:pt x="198" y="29"/>
                </a:lnTo>
                <a:lnTo>
                  <a:pt x="198" y="29"/>
                </a:lnTo>
                <a:lnTo>
                  <a:pt x="195" y="29"/>
                </a:lnTo>
                <a:lnTo>
                  <a:pt x="193" y="30"/>
                </a:lnTo>
                <a:lnTo>
                  <a:pt x="191" y="35"/>
                </a:lnTo>
                <a:lnTo>
                  <a:pt x="191" y="35"/>
                </a:lnTo>
                <a:lnTo>
                  <a:pt x="183" y="35"/>
                </a:lnTo>
                <a:lnTo>
                  <a:pt x="176" y="37"/>
                </a:lnTo>
                <a:lnTo>
                  <a:pt x="171" y="41"/>
                </a:lnTo>
                <a:lnTo>
                  <a:pt x="164" y="42"/>
                </a:lnTo>
                <a:lnTo>
                  <a:pt x="164" y="42"/>
                </a:lnTo>
                <a:lnTo>
                  <a:pt x="162" y="42"/>
                </a:lnTo>
                <a:lnTo>
                  <a:pt x="162" y="42"/>
                </a:lnTo>
                <a:lnTo>
                  <a:pt x="157" y="46"/>
                </a:lnTo>
                <a:lnTo>
                  <a:pt x="154" y="49"/>
                </a:lnTo>
                <a:lnTo>
                  <a:pt x="147" y="56"/>
                </a:lnTo>
                <a:lnTo>
                  <a:pt x="140" y="64"/>
                </a:lnTo>
                <a:lnTo>
                  <a:pt x="135" y="68"/>
                </a:lnTo>
                <a:lnTo>
                  <a:pt x="130" y="70"/>
                </a:lnTo>
                <a:lnTo>
                  <a:pt x="130" y="70"/>
                </a:lnTo>
                <a:lnTo>
                  <a:pt x="123" y="70"/>
                </a:lnTo>
                <a:lnTo>
                  <a:pt x="118" y="68"/>
                </a:lnTo>
                <a:lnTo>
                  <a:pt x="115" y="64"/>
                </a:lnTo>
                <a:lnTo>
                  <a:pt x="110" y="63"/>
                </a:lnTo>
                <a:lnTo>
                  <a:pt x="110" y="63"/>
                </a:lnTo>
                <a:lnTo>
                  <a:pt x="106" y="64"/>
                </a:lnTo>
                <a:lnTo>
                  <a:pt x="103" y="66"/>
                </a:lnTo>
                <a:lnTo>
                  <a:pt x="99" y="70"/>
                </a:lnTo>
                <a:lnTo>
                  <a:pt x="96" y="70"/>
                </a:lnTo>
                <a:lnTo>
                  <a:pt x="96" y="70"/>
                </a:lnTo>
                <a:lnTo>
                  <a:pt x="89" y="68"/>
                </a:lnTo>
                <a:lnTo>
                  <a:pt x="82" y="70"/>
                </a:lnTo>
                <a:lnTo>
                  <a:pt x="79" y="71"/>
                </a:lnTo>
                <a:lnTo>
                  <a:pt x="76" y="73"/>
                </a:lnTo>
                <a:lnTo>
                  <a:pt x="69" y="80"/>
                </a:lnTo>
                <a:lnTo>
                  <a:pt x="65" y="81"/>
                </a:lnTo>
                <a:lnTo>
                  <a:pt x="62" y="83"/>
                </a:lnTo>
                <a:lnTo>
                  <a:pt x="62" y="83"/>
                </a:lnTo>
                <a:lnTo>
                  <a:pt x="57" y="83"/>
                </a:lnTo>
                <a:lnTo>
                  <a:pt x="52" y="81"/>
                </a:lnTo>
                <a:lnTo>
                  <a:pt x="43" y="78"/>
                </a:lnTo>
                <a:lnTo>
                  <a:pt x="35" y="75"/>
                </a:lnTo>
                <a:lnTo>
                  <a:pt x="28" y="75"/>
                </a:lnTo>
                <a:lnTo>
                  <a:pt x="21" y="76"/>
                </a:lnTo>
                <a:lnTo>
                  <a:pt x="21" y="76"/>
                </a:lnTo>
                <a:lnTo>
                  <a:pt x="18" y="81"/>
                </a:lnTo>
                <a:lnTo>
                  <a:pt x="18" y="87"/>
                </a:lnTo>
                <a:lnTo>
                  <a:pt x="21" y="97"/>
                </a:lnTo>
                <a:lnTo>
                  <a:pt x="21" y="97"/>
                </a:lnTo>
                <a:lnTo>
                  <a:pt x="23" y="99"/>
                </a:lnTo>
                <a:lnTo>
                  <a:pt x="24" y="100"/>
                </a:lnTo>
                <a:lnTo>
                  <a:pt x="26" y="105"/>
                </a:lnTo>
                <a:lnTo>
                  <a:pt x="28" y="117"/>
                </a:lnTo>
                <a:lnTo>
                  <a:pt x="28" y="117"/>
                </a:lnTo>
                <a:lnTo>
                  <a:pt x="19" y="119"/>
                </a:lnTo>
                <a:lnTo>
                  <a:pt x="11" y="121"/>
                </a:lnTo>
                <a:lnTo>
                  <a:pt x="4" y="126"/>
                </a:lnTo>
                <a:lnTo>
                  <a:pt x="0" y="131"/>
                </a:lnTo>
                <a:lnTo>
                  <a:pt x="0" y="131"/>
                </a:lnTo>
                <a:lnTo>
                  <a:pt x="7" y="131"/>
                </a:lnTo>
                <a:lnTo>
                  <a:pt x="7" y="131"/>
                </a:lnTo>
                <a:lnTo>
                  <a:pt x="7" y="131"/>
                </a:lnTo>
                <a:lnTo>
                  <a:pt x="7" y="131"/>
                </a:lnTo>
                <a:lnTo>
                  <a:pt x="12" y="133"/>
                </a:lnTo>
                <a:lnTo>
                  <a:pt x="12" y="133"/>
                </a:lnTo>
                <a:lnTo>
                  <a:pt x="14" y="133"/>
                </a:lnTo>
                <a:lnTo>
                  <a:pt x="14" y="133"/>
                </a:lnTo>
                <a:lnTo>
                  <a:pt x="18" y="136"/>
                </a:lnTo>
                <a:lnTo>
                  <a:pt x="18" y="136"/>
                </a:lnTo>
                <a:lnTo>
                  <a:pt x="19" y="136"/>
                </a:lnTo>
                <a:lnTo>
                  <a:pt x="19" y="136"/>
                </a:lnTo>
                <a:lnTo>
                  <a:pt x="23" y="139"/>
                </a:lnTo>
                <a:lnTo>
                  <a:pt x="23" y="139"/>
                </a:lnTo>
                <a:lnTo>
                  <a:pt x="24" y="139"/>
                </a:lnTo>
                <a:lnTo>
                  <a:pt x="24" y="139"/>
                </a:lnTo>
                <a:lnTo>
                  <a:pt x="24" y="139"/>
                </a:lnTo>
                <a:lnTo>
                  <a:pt x="24" y="139"/>
                </a:lnTo>
                <a:lnTo>
                  <a:pt x="26" y="141"/>
                </a:lnTo>
                <a:lnTo>
                  <a:pt x="26" y="141"/>
                </a:lnTo>
                <a:lnTo>
                  <a:pt x="26" y="141"/>
                </a:lnTo>
                <a:lnTo>
                  <a:pt x="26" y="141"/>
                </a:lnTo>
                <a:lnTo>
                  <a:pt x="33" y="150"/>
                </a:lnTo>
                <a:lnTo>
                  <a:pt x="36" y="156"/>
                </a:lnTo>
                <a:lnTo>
                  <a:pt x="41" y="163"/>
                </a:lnTo>
                <a:lnTo>
                  <a:pt x="45" y="165"/>
                </a:lnTo>
                <a:lnTo>
                  <a:pt x="48" y="167"/>
                </a:lnTo>
                <a:lnTo>
                  <a:pt x="48" y="167"/>
                </a:lnTo>
                <a:lnTo>
                  <a:pt x="50" y="168"/>
                </a:lnTo>
                <a:lnTo>
                  <a:pt x="50" y="168"/>
                </a:lnTo>
                <a:lnTo>
                  <a:pt x="53" y="170"/>
                </a:lnTo>
                <a:lnTo>
                  <a:pt x="55" y="172"/>
                </a:lnTo>
                <a:lnTo>
                  <a:pt x="58" y="172"/>
                </a:lnTo>
                <a:lnTo>
                  <a:pt x="64" y="170"/>
                </a:lnTo>
                <a:lnTo>
                  <a:pt x="64" y="170"/>
                </a:lnTo>
                <a:lnTo>
                  <a:pt x="67" y="174"/>
                </a:lnTo>
                <a:lnTo>
                  <a:pt x="67" y="174"/>
                </a:lnTo>
                <a:lnTo>
                  <a:pt x="77" y="180"/>
                </a:lnTo>
                <a:lnTo>
                  <a:pt x="82" y="184"/>
                </a:lnTo>
                <a:lnTo>
                  <a:pt x="87" y="185"/>
                </a:lnTo>
                <a:lnTo>
                  <a:pt x="87" y="185"/>
                </a:lnTo>
                <a:lnTo>
                  <a:pt x="91" y="185"/>
                </a:lnTo>
                <a:lnTo>
                  <a:pt x="91" y="185"/>
                </a:lnTo>
                <a:lnTo>
                  <a:pt x="93" y="185"/>
                </a:lnTo>
                <a:lnTo>
                  <a:pt x="93" y="185"/>
                </a:lnTo>
                <a:lnTo>
                  <a:pt x="94" y="189"/>
                </a:lnTo>
                <a:lnTo>
                  <a:pt x="94" y="189"/>
                </a:lnTo>
                <a:lnTo>
                  <a:pt x="96" y="189"/>
                </a:lnTo>
                <a:lnTo>
                  <a:pt x="96" y="189"/>
                </a:lnTo>
                <a:lnTo>
                  <a:pt x="103" y="196"/>
                </a:lnTo>
                <a:lnTo>
                  <a:pt x="103" y="196"/>
                </a:lnTo>
                <a:lnTo>
                  <a:pt x="106" y="199"/>
                </a:lnTo>
                <a:lnTo>
                  <a:pt x="106" y="199"/>
                </a:lnTo>
                <a:lnTo>
                  <a:pt x="116" y="206"/>
                </a:lnTo>
                <a:lnTo>
                  <a:pt x="116" y="206"/>
                </a:lnTo>
                <a:lnTo>
                  <a:pt x="116" y="214"/>
                </a:lnTo>
                <a:lnTo>
                  <a:pt x="120" y="220"/>
                </a:lnTo>
                <a:lnTo>
                  <a:pt x="123" y="225"/>
                </a:lnTo>
                <a:lnTo>
                  <a:pt x="128" y="228"/>
                </a:lnTo>
                <a:lnTo>
                  <a:pt x="137" y="237"/>
                </a:lnTo>
                <a:lnTo>
                  <a:pt x="140" y="240"/>
                </a:lnTo>
                <a:lnTo>
                  <a:pt x="144" y="247"/>
                </a:lnTo>
                <a:lnTo>
                  <a:pt x="144" y="247"/>
                </a:lnTo>
                <a:lnTo>
                  <a:pt x="147" y="254"/>
                </a:lnTo>
                <a:lnTo>
                  <a:pt x="151" y="261"/>
                </a:lnTo>
                <a:lnTo>
                  <a:pt x="159" y="272"/>
                </a:lnTo>
                <a:lnTo>
                  <a:pt x="168" y="284"/>
                </a:lnTo>
                <a:lnTo>
                  <a:pt x="169" y="293"/>
                </a:lnTo>
                <a:lnTo>
                  <a:pt x="171" y="301"/>
                </a:lnTo>
                <a:lnTo>
                  <a:pt x="171" y="301"/>
                </a:lnTo>
                <a:lnTo>
                  <a:pt x="178" y="305"/>
                </a:lnTo>
                <a:lnTo>
                  <a:pt x="183" y="310"/>
                </a:lnTo>
                <a:lnTo>
                  <a:pt x="188" y="315"/>
                </a:lnTo>
                <a:lnTo>
                  <a:pt x="191" y="322"/>
                </a:lnTo>
                <a:lnTo>
                  <a:pt x="191" y="322"/>
                </a:lnTo>
                <a:lnTo>
                  <a:pt x="191" y="327"/>
                </a:lnTo>
                <a:lnTo>
                  <a:pt x="195" y="329"/>
                </a:lnTo>
                <a:lnTo>
                  <a:pt x="200" y="334"/>
                </a:lnTo>
                <a:lnTo>
                  <a:pt x="203" y="336"/>
                </a:lnTo>
                <a:lnTo>
                  <a:pt x="205" y="339"/>
                </a:lnTo>
                <a:lnTo>
                  <a:pt x="205" y="344"/>
                </a:lnTo>
                <a:lnTo>
                  <a:pt x="205" y="349"/>
                </a:lnTo>
                <a:lnTo>
                  <a:pt x="205" y="349"/>
                </a:lnTo>
                <a:lnTo>
                  <a:pt x="217" y="358"/>
                </a:lnTo>
                <a:lnTo>
                  <a:pt x="227" y="368"/>
                </a:lnTo>
                <a:lnTo>
                  <a:pt x="237" y="378"/>
                </a:lnTo>
                <a:lnTo>
                  <a:pt x="246" y="390"/>
                </a:lnTo>
                <a:lnTo>
                  <a:pt x="246" y="390"/>
                </a:lnTo>
                <a:lnTo>
                  <a:pt x="251" y="392"/>
                </a:lnTo>
                <a:lnTo>
                  <a:pt x="256" y="395"/>
                </a:lnTo>
                <a:lnTo>
                  <a:pt x="263" y="404"/>
                </a:lnTo>
                <a:lnTo>
                  <a:pt x="268" y="414"/>
                </a:lnTo>
                <a:lnTo>
                  <a:pt x="273" y="424"/>
                </a:lnTo>
                <a:lnTo>
                  <a:pt x="273" y="424"/>
                </a:lnTo>
                <a:lnTo>
                  <a:pt x="285" y="426"/>
                </a:lnTo>
                <a:lnTo>
                  <a:pt x="294" y="431"/>
                </a:lnTo>
                <a:lnTo>
                  <a:pt x="302" y="436"/>
                </a:lnTo>
                <a:lnTo>
                  <a:pt x="306" y="440"/>
                </a:lnTo>
                <a:lnTo>
                  <a:pt x="307" y="445"/>
                </a:lnTo>
                <a:lnTo>
                  <a:pt x="307" y="445"/>
                </a:lnTo>
                <a:lnTo>
                  <a:pt x="307" y="448"/>
                </a:lnTo>
                <a:lnTo>
                  <a:pt x="307" y="448"/>
                </a:lnTo>
                <a:lnTo>
                  <a:pt x="307" y="450"/>
                </a:lnTo>
                <a:lnTo>
                  <a:pt x="307" y="450"/>
                </a:lnTo>
                <a:lnTo>
                  <a:pt x="307" y="452"/>
                </a:lnTo>
                <a:lnTo>
                  <a:pt x="307" y="452"/>
                </a:lnTo>
                <a:lnTo>
                  <a:pt x="307" y="453"/>
                </a:lnTo>
                <a:lnTo>
                  <a:pt x="307" y="453"/>
                </a:lnTo>
                <a:lnTo>
                  <a:pt x="309" y="457"/>
                </a:lnTo>
                <a:lnTo>
                  <a:pt x="309" y="457"/>
                </a:lnTo>
                <a:lnTo>
                  <a:pt x="311" y="459"/>
                </a:lnTo>
                <a:lnTo>
                  <a:pt x="311" y="459"/>
                </a:lnTo>
                <a:lnTo>
                  <a:pt x="313" y="464"/>
                </a:lnTo>
                <a:lnTo>
                  <a:pt x="316" y="465"/>
                </a:lnTo>
                <a:lnTo>
                  <a:pt x="323" y="470"/>
                </a:lnTo>
                <a:lnTo>
                  <a:pt x="328" y="476"/>
                </a:lnTo>
                <a:lnTo>
                  <a:pt x="331" y="479"/>
                </a:lnTo>
                <a:lnTo>
                  <a:pt x="333" y="482"/>
                </a:lnTo>
                <a:lnTo>
                  <a:pt x="333" y="482"/>
                </a:lnTo>
                <a:lnTo>
                  <a:pt x="335" y="482"/>
                </a:lnTo>
                <a:lnTo>
                  <a:pt x="335" y="482"/>
                </a:lnTo>
                <a:lnTo>
                  <a:pt x="342" y="484"/>
                </a:lnTo>
                <a:lnTo>
                  <a:pt x="347" y="488"/>
                </a:lnTo>
                <a:lnTo>
                  <a:pt x="347" y="488"/>
                </a:lnTo>
                <a:lnTo>
                  <a:pt x="350" y="489"/>
                </a:lnTo>
                <a:lnTo>
                  <a:pt x="350" y="489"/>
                </a:lnTo>
                <a:lnTo>
                  <a:pt x="354" y="493"/>
                </a:lnTo>
                <a:lnTo>
                  <a:pt x="357" y="494"/>
                </a:lnTo>
                <a:lnTo>
                  <a:pt x="366" y="498"/>
                </a:lnTo>
                <a:lnTo>
                  <a:pt x="369" y="499"/>
                </a:lnTo>
                <a:lnTo>
                  <a:pt x="372" y="503"/>
                </a:lnTo>
                <a:lnTo>
                  <a:pt x="374" y="508"/>
                </a:lnTo>
                <a:lnTo>
                  <a:pt x="372" y="515"/>
                </a:lnTo>
                <a:lnTo>
                  <a:pt x="372" y="515"/>
                </a:lnTo>
                <a:lnTo>
                  <a:pt x="376" y="517"/>
                </a:lnTo>
                <a:lnTo>
                  <a:pt x="376" y="517"/>
                </a:lnTo>
                <a:lnTo>
                  <a:pt x="378" y="520"/>
                </a:lnTo>
                <a:lnTo>
                  <a:pt x="378" y="520"/>
                </a:lnTo>
                <a:lnTo>
                  <a:pt x="378" y="520"/>
                </a:lnTo>
                <a:lnTo>
                  <a:pt x="378" y="520"/>
                </a:lnTo>
                <a:lnTo>
                  <a:pt x="383" y="523"/>
                </a:lnTo>
                <a:lnTo>
                  <a:pt x="383" y="523"/>
                </a:lnTo>
                <a:lnTo>
                  <a:pt x="383" y="523"/>
                </a:lnTo>
                <a:lnTo>
                  <a:pt x="383" y="523"/>
                </a:lnTo>
                <a:lnTo>
                  <a:pt x="386" y="527"/>
                </a:lnTo>
                <a:lnTo>
                  <a:pt x="386" y="527"/>
                </a:lnTo>
                <a:lnTo>
                  <a:pt x="389" y="528"/>
                </a:lnTo>
                <a:lnTo>
                  <a:pt x="389" y="528"/>
                </a:lnTo>
                <a:lnTo>
                  <a:pt x="389" y="530"/>
                </a:lnTo>
                <a:lnTo>
                  <a:pt x="389" y="530"/>
                </a:lnTo>
                <a:lnTo>
                  <a:pt x="393" y="532"/>
                </a:lnTo>
                <a:lnTo>
                  <a:pt x="393" y="532"/>
                </a:lnTo>
                <a:lnTo>
                  <a:pt x="395" y="534"/>
                </a:lnTo>
                <a:lnTo>
                  <a:pt x="395" y="534"/>
                </a:lnTo>
                <a:lnTo>
                  <a:pt x="396" y="535"/>
                </a:lnTo>
                <a:lnTo>
                  <a:pt x="396" y="535"/>
                </a:lnTo>
                <a:lnTo>
                  <a:pt x="398" y="537"/>
                </a:lnTo>
                <a:lnTo>
                  <a:pt x="398" y="537"/>
                </a:lnTo>
                <a:lnTo>
                  <a:pt x="401" y="540"/>
                </a:lnTo>
                <a:lnTo>
                  <a:pt x="401" y="540"/>
                </a:lnTo>
                <a:lnTo>
                  <a:pt x="401" y="540"/>
                </a:lnTo>
                <a:lnTo>
                  <a:pt x="401" y="540"/>
                </a:lnTo>
                <a:lnTo>
                  <a:pt x="403" y="544"/>
                </a:lnTo>
                <a:lnTo>
                  <a:pt x="403" y="544"/>
                </a:lnTo>
                <a:lnTo>
                  <a:pt x="405" y="546"/>
                </a:lnTo>
                <a:lnTo>
                  <a:pt x="405" y="546"/>
                </a:lnTo>
                <a:lnTo>
                  <a:pt x="407" y="549"/>
                </a:lnTo>
                <a:lnTo>
                  <a:pt x="407" y="549"/>
                </a:lnTo>
                <a:lnTo>
                  <a:pt x="407" y="549"/>
                </a:lnTo>
                <a:lnTo>
                  <a:pt x="407" y="549"/>
                </a:lnTo>
                <a:lnTo>
                  <a:pt x="408" y="554"/>
                </a:lnTo>
                <a:lnTo>
                  <a:pt x="408" y="554"/>
                </a:lnTo>
                <a:lnTo>
                  <a:pt x="408" y="556"/>
                </a:lnTo>
                <a:lnTo>
                  <a:pt x="408" y="556"/>
                </a:lnTo>
                <a:lnTo>
                  <a:pt x="410" y="559"/>
                </a:lnTo>
                <a:lnTo>
                  <a:pt x="410" y="559"/>
                </a:lnTo>
                <a:lnTo>
                  <a:pt x="410" y="561"/>
                </a:lnTo>
                <a:lnTo>
                  <a:pt x="410" y="561"/>
                </a:lnTo>
                <a:lnTo>
                  <a:pt x="410" y="568"/>
                </a:lnTo>
                <a:lnTo>
                  <a:pt x="410" y="568"/>
                </a:lnTo>
                <a:lnTo>
                  <a:pt x="427" y="573"/>
                </a:lnTo>
                <a:lnTo>
                  <a:pt x="444" y="578"/>
                </a:lnTo>
                <a:lnTo>
                  <a:pt x="461" y="583"/>
                </a:lnTo>
                <a:lnTo>
                  <a:pt x="478" y="588"/>
                </a:lnTo>
                <a:lnTo>
                  <a:pt x="478" y="588"/>
                </a:lnTo>
                <a:lnTo>
                  <a:pt x="482" y="595"/>
                </a:lnTo>
                <a:lnTo>
                  <a:pt x="485" y="600"/>
                </a:lnTo>
                <a:lnTo>
                  <a:pt x="495" y="609"/>
                </a:lnTo>
                <a:lnTo>
                  <a:pt x="505" y="617"/>
                </a:lnTo>
                <a:lnTo>
                  <a:pt x="509" y="622"/>
                </a:lnTo>
                <a:lnTo>
                  <a:pt x="512" y="629"/>
                </a:lnTo>
                <a:lnTo>
                  <a:pt x="512" y="629"/>
                </a:lnTo>
                <a:lnTo>
                  <a:pt x="517" y="636"/>
                </a:lnTo>
                <a:lnTo>
                  <a:pt x="519" y="646"/>
                </a:lnTo>
                <a:lnTo>
                  <a:pt x="519" y="658"/>
                </a:lnTo>
                <a:lnTo>
                  <a:pt x="519" y="670"/>
                </a:lnTo>
                <a:lnTo>
                  <a:pt x="519" y="670"/>
                </a:lnTo>
                <a:lnTo>
                  <a:pt x="529" y="677"/>
                </a:lnTo>
                <a:lnTo>
                  <a:pt x="529" y="677"/>
                </a:lnTo>
                <a:lnTo>
                  <a:pt x="531" y="678"/>
                </a:lnTo>
                <a:lnTo>
                  <a:pt x="531" y="678"/>
                </a:lnTo>
                <a:lnTo>
                  <a:pt x="536" y="684"/>
                </a:lnTo>
                <a:lnTo>
                  <a:pt x="536" y="684"/>
                </a:lnTo>
                <a:lnTo>
                  <a:pt x="540" y="685"/>
                </a:lnTo>
                <a:lnTo>
                  <a:pt x="540" y="685"/>
                </a:lnTo>
                <a:lnTo>
                  <a:pt x="545" y="690"/>
                </a:lnTo>
                <a:lnTo>
                  <a:pt x="551" y="697"/>
                </a:lnTo>
                <a:lnTo>
                  <a:pt x="560" y="713"/>
                </a:lnTo>
                <a:lnTo>
                  <a:pt x="560" y="713"/>
                </a:lnTo>
                <a:lnTo>
                  <a:pt x="562" y="714"/>
                </a:lnTo>
                <a:lnTo>
                  <a:pt x="562" y="714"/>
                </a:lnTo>
                <a:lnTo>
                  <a:pt x="565" y="721"/>
                </a:lnTo>
                <a:lnTo>
                  <a:pt x="565" y="721"/>
                </a:lnTo>
                <a:lnTo>
                  <a:pt x="567" y="723"/>
                </a:lnTo>
                <a:lnTo>
                  <a:pt x="567" y="723"/>
                </a:lnTo>
                <a:lnTo>
                  <a:pt x="569" y="726"/>
                </a:lnTo>
                <a:lnTo>
                  <a:pt x="569" y="726"/>
                </a:lnTo>
                <a:lnTo>
                  <a:pt x="569" y="728"/>
                </a:lnTo>
                <a:lnTo>
                  <a:pt x="569" y="728"/>
                </a:lnTo>
                <a:lnTo>
                  <a:pt x="577" y="735"/>
                </a:lnTo>
                <a:lnTo>
                  <a:pt x="584" y="742"/>
                </a:lnTo>
                <a:lnTo>
                  <a:pt x="587" y="748"/>
                </a:lnTo>
                <a:lnTo>
                  <a:pt x="589" y="757"/>
                </a:lnTo>
                <a:lnTo>
                  <a:pt x="589" y="757"/>
                </a:lnTo>
                <a:lnTo>
                  <a:pt x="589" y="760"/>
                </a:lnTo>
                <a:lnTo>
                  <a:pt x="589" y="760"/>
                </a:lnTo>
                <a:lnTo>
                  <a:pt x="589" y="764"/>
                </a:lnTo>
                <a:lnTo>
                  <a:pt x="587" y="767"/>
                </a:lnTo>
                <a:lnTo>
                  <a:pt x="587" y="767"/>
                </a:lnTo>
                <a:lnTo>
                  <a:pt x="589" y="771"/>
                </a:lnTo>
                <a:lnTo>
                  <a:pt x="589" y="771"/>
                </a:lnTo>
                <a:lnTo>
                  <a:pt x="589" y="771"/>
                </a:lnTo>
                <a:lnTo>
                  <a:pt x="589" y="771"/>
                </a:lnTo>
                <a:lnTo>
                  <a:pt x="591" y="776"/>
                </a:lnTo>
                <a:lnTo>
                  <a:pt x="591" y="776"/>
                </a:lnTo>
                <a:lnTo>
                  <a:pt x="591" y="776"/>
                </a:lnTo>
                <a:lnTo>
                  <a:pt x="591" y="776"/>
                </a:lnTo>
                <a:lnTo>
                  <a:pt x="591" y="779"/>
                </a:lnTo>
                <a:lnTo>
                  <a:pt x="591" y="779"/>
                </a:lnTo>
                <a:lnTo>
                  <a:pt x="591" y="779"/>
                </a:lnTo>
                <a:lnTo>
                  <a:pt x="592" y="784"/>
                </a:lnTo>
                <a:lnTo>
                  <a:pt x="592" y="784"/>
                </a:lnTo>
                <a:lnTo>
                  <a:pt x="592" y="784"/>
                </a:lnTo>
                <a:lnTo>
                  <a:pt x="592" y="784"/>
                </a:lnTo>
                <a:lnTo>
                  <a:pt x="592" y="788"/>
                </a:lnTo>
                <a:lnTo>
                  <a:pt x="592" y="788"/>
                </a:lnTo>
                <a:lnTo>
                  <a:pt x="592" y="788"/>
                </a:lnTo>
                <a:lnTo>
                  <a:pt x="592" y="788"/>
                </a:lnTo>
                <a:lnTo>
                  <a:pt x="591" y="791"/>
                </a:lnTo>
                <a:lnTo>
                  <a:pt x="591" y="791"/>
                </a:lnTo>
                <a:lnTo>
                  <a:pt x="591" y="791"/>
                </a:lnTo>
                <a:lnTo>
                  <a:pt x="591" y="791"/>
                </a:lnTo>
                <a:lnTo>
                  <a:pt x="591" y="794"/>
                </a:lnTo>
                <a:lnTo>
                  <a:pt x="591" y="794"/>
                </a:lnTo>
                <a:lnTo>
                  <a:pt x="591" y="796"/>
                </a:lnTo>
                <a:lnTo>
                  <a:pt x="591" y="796"/>
                </a:lnTo>
                <a:lnTo>
                  <a:pt x="589" y="800"/>
                </a:lnTo>
                <a:lnTo>
                  <a:pt x="589" y="800"/>
                </a:lnTo>
                <a:lnTo>
                  <a:pt x="589" y="801"/>
                </a:lnTo>
                <a:lnTo>
                  <a:pt x="589" y="801"/>
                </a:lnTo>
                <a:lnTo>
                  <a:pt x="587" y="806"/>
                </a:lnTo>
                <a:lnTo>
                  <a:pt x="587" y="806"/>
                </a:lnTo>
                <a:lnTo>
                  <a:pt x="592" y="810"/>
                </a:lnTo>
                <a:lnTo>
                  <a:pt x="598" y="813"/>
                </a:lnTo>
                <a:lnTo>
                  <a:pt x="599" y="820"/>
                </a:lnTo>
                <a:lnTo>
                  <a:pt x="601" y="827"/>
                </a:lnTo>
                <a:lnTo>
                  <a:pt x="601" y="827"/>
                </a:lnTo>
                <a:lnTo>
                  <a:pt x="601" y="846"/>
                </a:lnTo>
                <a:lnTo>
                  <a:pt x="601" y="861"/>
                </a:lnTo>
                <a:lnTo>
                  <a:pt x="598" y="875"/>
                </a:lnTo>
                <a:lnTo>
                  <a:pt x="594" y="888"/>
                </a:lnTo>
                <a:lnTo>
                  <a:pt x="586" y="914"/>
                </a:lnTo>
                <a:lnTo>
                  <a:pt x="582" y="928"/>
                </a:lnTo>
                <a:lnTo>
                  <a:pt x="580" y="943"/>
                </a:lnTo>
                <a:lnTo>
                  <a:pt x="580" y="943"/>
                </a:lnTo>
                <a:lnTo>
                  <a:pt x="582" y="955"/>
                </a:lnTo>
                <a:lnTo>
                  <a:pt x="586" y="965"/>
                </a:lnTo>
                <a:lnTo>
                  <a:pt x="587" y="975"/>
                </a:lnTo>
                <a:lnTo>
                  <a:pt x="587" y="991"/>
                </a:lnTo>
                <a:lnTo>
                  <a:pt x="587" y="991"/>
                </a:lnTo>
                <a:lnTo>
                  <a:pt x="584" y="996"/>
                </a:lnTo>
                <a:lnTo>
                  <a:pt x="580" y="1001"/>
                </a:lnTo>
                <a:lnTo>
                  <a:pt x="574" y="1004"/>
                </a:lnTo>
                <a:lnTo>
                  <a:pt x="567" y="1004"/>
                </a:lnTo>
                <a:lnTo>
                  <a:pt x="567" y="1018"/>
                </a:lnTo>
                <a:lnTo>
                  <a:pt x="567" y="1018"/>
                </a:lnTo>
                <a:lnTo>
                  <a:pt x="570" y="1025"/>
                </a:lnTo>
                <a:lnTo>
                  <a:pt x="574" y="1032"/>
                </a:lnTo>
                <a:lnTo>
                  <a:pt x="574" y="1042"/>
                </a:lnTo>
                <a:lnTo>
                  <a:pt x="574" y="1052"/>
                </a:lnTo>
                <a:lnTo>
                  <a:pt x="574" y="1052"/>
                </a:lnTo>
                <a:lnTo>
                  <a:pt x="579" y="1057"/>
                </a:lnTo>
                <a:lnTo>
                  <a:pt x="584" y="1062"/>
                </a:lnTo>
                <a:lnTo>
                  <a:pt x="586" y="1071"/>
                </a:lnTo>
                <a:lnTo>
                  <a:pt x="587" y="1079"/>
                </a:lnTo>
                <a:lnTo>
                  <a:pt x="587" y="1079"/>
                </a:lnTo>
                <a:lnTo>
                  <a:pt x="587" y="1083"/>
                </a:lnTo>
                <a:lnTo>
                  <a:pt x="589" y="1085"/>
                </a:lnTo>
                <a:lnTo>
                  <a:pt x="594" y="1086"/>
                </a:lnTo>
                <a:lnTo>
                  <a:pt x="594" y="1134"/>
                </a:lnTo>
                <a:lnTo>
                  <a:pt x="594" y="1134"/>
                </a:lnTo>
                <a:lnTo>
                  <a:pt x="598" y="1136"/>
                </a:lnTo>
                <a:lnTo>
                  <a:pt x="601" y="1137"/>
                </a:lnTo>
                <a:lnTo>
                  <a:pt x="603" y="1146"/>
                </a:lnTo>
                <a:lnTo>
                  <a:pt x="604" y="1149"/>
                </a:lnTo>
                <a:lnTo>
                  <a:pt x="606" y="1153"/>
                </a:lnTo>
                <a:lnTo>
                  <a:pt x="609" y="1154"/>
                </a:lnTo>
                <a:lnTo>
                  <a:pt x="615" y="1154"/>
                </a:lnTo>
                <a:lnTo>
                  <a:pt x="615" y="1154"/>
                </a:lnTo>
                <a:lnTo>
                  <a:pt x="613" y="1161"/>
                </a:lnTo>
                <a:lnTo>
                  <a:pt x="613" y="1166"/>
                </a:lnTo>
                <a:lnTo>
                  <a:pt x="616" y="1173"/>
                </a:lnTo>
                <a:lnTo>
                  <a:pt x="621" y="1178"/>
                </a:lnTo>
                <a:lnTo>
                  <a:pt x="621" y="1183"/>
                </a:lnTo>
                <a:lnTo>
                  <a:pt x="621" y="1189"/>
                </a:lnTo>
                <a:lnTo>
                  <a:pt x="621" y="1189"/>
                </a:lnTo>
                <a:lnTo>
                  <a:pt x="620" y="1194"/>
                </a:lnTo>
                <a:lnTo>
                  <a:pt x="618" y="1195"/>
                </a:lnTo>
                <a:lnTo>
                  <a:pt x="615" y="1195"/>
                </a:lnTo>
                <a:lnTo>
                  <a:pt x="615" y="1195"/>
                </a:lnTo>
                <a:lnTo>
                  <a:pt x="611" y="1195"/>
                </a:lnTo>
                <a:lnTo>
                  <a:pt x="609" y="1197"/>
                </a:lnTo>
                <a:lnTo>
                  <a:pt x="608" y="1202"/>
                </a:lnTo>
                <a:lnTo>
                  <a:pt x="608" y="1202"/>
                </a:lnTo>
                <a:lnTo>
                  <a:pt x="604" y="1204"/>
                </a:lnTo>
                <a:lnTo>
                  <a:pt x="603" y="1207"/>
                </a:lnTo>
                <a:lnTo>
                  <a:pt x="601" y="1211"/>
                </a:lnTo>
                <a:lnTo>
                  <a:pt x="601" y="1216"/>
                </a:lnTo>
                <a:lnTo>
                  <a:pt x="601" y="1216"/>
                </a:lnTo>
                <a:lnTo>
                  <a:pt x="604" y="1221"/>
                </a:lnTo>
                <a:lnTo>
                  <a:pt x="608" y="1226"/>
                </a:lnTo>
                <a:lnTo>
                  <a:pt x="613" y="1229"/>
                </a:lnTo>
                <a:lnTo>
                  <a:pt x="621" y="1229"/>
                </a:lnTo>
                <a:lnTo>
                  <a:pt x="621" y="1229"/>
                </a:lnTo>
                <a:lnTo>
                  <a:pt x="625" y="1236"/>
                </a:lnTo>
                <a:lnTo>
                  <a:pt x="630" y="1241"/>
                </a:lnTo>
                <a:lnTo>
                  <a:pt x="635" y="1247"/>
                </a:lnTo>
                <a:lnTo>
                  <a:pt x="642" y="1250"/>
                </a:lnTo>
                <a:lnTo>
                  <a:pt x="642" y="1250"/>
                </a:lnTo>
                <a:lnTo>
                  <a:pt x="642" y="1255"/>
                </a:lnTo>
                <a:lnTo>
                  <a:pt x="644" y="1260"/>
                </a:lnTo>
                <a:lnTo>
                  <a:pt x="647" y="1269"/>
                </a:lnTo>
                <a:lnTo>
                  <a:pt x="647" y="1269"/>
                </a:lnTo>
                <a:lnTo>
                  <a:pt x="649" y="1272"/>
                </a:lnTo>
                <a:lnTo>
                  <a:pt x="649" y="1277"/>
                </a:lnTo>
                <a:lnTo>
                  <a:pt x="649" y="1277"/>
                </a:lnTo>
                <a:lnTo>
                  <a:pt x="654" y="1276"/>
                </a:lnTo>
                <a:lnTo>
                  <a:pt x="657" y="1272"/>
                </a:lnTo>
                <a:lnTo>
                  <a:pt x="662" y="1264"/>
                </a:lnTo>
                <a:lnTo>
                  <a:pt x="662" y="1264"/>
                </a:lnTo>
                <a:lnTo>
                  <a:pt x="673" y="1264"/>
                </a:lnTo>
                <a:lnTo>
                  <a:pt x="681" y="1264"/>
                </a:lnTo>
                <a:lnTo>
                  <a:pt x="690" y="1267"/>
                </a:lnTo>
                <a:lnTo>
                  <a:pt x="695" y="1270"/>
                </a:lnTo>
                <a:lnTo>
                  <a:pt x="695" y="1270"/>
                </a:lnTo>
                <a:lnTo>
                  <a:pt x="696" y="1270"/>
                </a:lnTo>
                <a:lnTo>
                  <a:pt x="696" y="1270"/>
                </a:lnTo>
                <a:lnTo>
                  <a:pt x="696" y="1269"/>
                </a:lnTo>
                <a:lnTo>
                  <a:pt x="696" y="1250"/>
                </a:lnTo>
                <a:lnTo>
                  <a:pt x="696" y="1250"/>
                </a:lnTo>
                <a:lnTo>
                  <a:pt x="702" y="1247"/>
                </a:lnTo>
                <a:lnTo>
                  <a:pt x="707" y="1243"/>
                </a:lnTo>
                <a:lnTo>
                  <a:pt x="710" y="1238"/>
                </a:lnTo>
                <a:lnTo>
                  <a:pt x="717" y="1236"/>
                </a:lnTo>
                <a:lnTo>
                  <a:pt x="751" y="1236"/>
                </a:lnTo>
                <a:lnTo>
                  <a:pt x="751" y="1236"/>
                </a:lnTo>
                <a:lnTo>
                  <a:pt x="758" y="1233"/>
                </a:lnTo>
                <a:lnTo>
                  <a:pt x="765" y="1226"/>
                </a:lnTo>
                <a:lnTo>
                  <a:pt x="770" y="1219"/>
                </a:lnTo>
                <a:lnTo>
                  <a:pt x="775" y="1212"/>
                </a:lnTo>
                <a:lnTo>
                  <a:pt x="777" y="1202"/>
                </a:lnTo>
                <a:lnTo>
                  <a:pt x="778" y="1192"/>
                </a:lnTo>
                <a:lnTo>
                  <a:pt x="778" y="1180"/>
                </a:lnTo>
                <a:lnTo>
                  <a:pt x="778" y="1168"/>
                </a:lnTo>
                <a:lnTo>
                  <a:pt x="778" y="1168"/>
                </a:lnTo>
                <a:lnTo>
                  <a:pt x="773" y="1160"/>
                </a:lnTo>
                <a:lnTo>
                  <a:pt x="771" y="1154"/>
                </a:lnTo>
                <a:lnTo>
                  <a:pt x="771" y="1148"/>
                </a:lnTo>
                <a:lnTo>
                  <a:pt x="771" y="1148"/>
                </a:lnTo>
                <a:lnTo>
                  <a:pt x="765" y="1148"/>
                </a:lnTo>
                <a:lnTo>
                  <a:pt x="761" y="1144"/>
                </a:lnTo>
                <a:lnTo>
                  <a:pt x="758" y="1141"/>
                </a:lnTo>
                <a:lnTo>
                  <a:pt x="758" y="1134"/>
                </a:lnTo>
                <a:lnTo>
                  <a:pt x="758" y="1134"/>
                </a:lnTo>
                <a:lnTo>
                  <a:pt x="766" y="1136"/>
                </a:lnTo>
                <a:lnTo>
                  <a:pt x="773" y="1134"/>
                </a:lnTo>
                <a:lnTo>
                  <a:pt x="778" y="1131"/>
                </a:lnTo>
                <a:lnTo>
                  <a:pt x="782" y="1127"/>
                </a:lnTo>
                <a:lnTo>
                  <a:pt x="787" y="1117"/>
                </a:lnTo>
                <a:lnTo>
                  <a:pt x="792" y="1107"/>
                </a:lnTo>
                <a:lnTo>
                  <a:pt x="799" y="1107"/>
                </a:lnTo>
                <a:lnTo>
                  <a:pt x="799" y="1107"/>
                </a:lnTo>
                <a:lnTo>
                  <a:pt x="806" y="1107"/>
                </a:lnTo>
                <a:lnTo>
                  <a:pt x="809" y="1103"/>
                </a:lnTo>
                <a:lnTo>
                  <a:pt x="811" y="1100"/>
                </a:lnTo>
                <a:lnTo>
                  <a:pt x="812" y="1093"/>
                </a:lnTo>
                <a:lnTo>
                  <a:pt x="812" y="1093"/>
                </a:lnTo>
                <a:lnTo>
                  <a:pt x="816" y="1093"/>
                </a:lnTo>
                <a:lnTo>
                  <a:pt x="818" y="1091"/>
                </a:lnTo>
                <a:lnTo>
                  <a:pt x="819" y="1086"/>
                </a:lnTo>
                <a:lnTo>
                  <a:pt x="826" y="1086"/>
                </a:lnTo>
                <a:lnTo>
                  <a:pt x="826" y="1086"/>
                </a:lnTo>
                <a:lnTo>
                  <a:pt x="826" y="1076"/>
                </a:lnTo>
                <a:lnTo>
                  <a:pt x="826" y="1069"/>
                </a:lnTo>
                <a:lnTo>
                  <a:pt x="831" y="1054"/>
                </a:lnTo>
                <a:lnTo>
                  <a:pt x="833" y="1039"/>
                </a:lnTo>
                <a:lnTo>
                  <a:pt x="835" y="1028"/>
                </a:lnTo>
                <a:lnTo>
                  <a:pt x="833" y="1018"/>
                </a:lnTo>
                <a:lnTo>
                  <a:pt x="833" y="1018"/>
                </a:lnTo>
                <a:lnTo>
                  <a:pt x="841" y="1015"/>
                </a:lnTo>
                <a:lnTo>
                  <a:pt x="850" y="1011"/>
                </a:lnTo>
                <a:lnTo>
                  <a:pt x="857" y="1006"/>
                </a:lnTo>
                <a:lnTo>
                  <a:pt x="859" y="1003"/>
                </a:lnTo>
                <a:lnTo>
                  <a:pt x="860" y="998"/>
                </a:lnTo>
                <a:lnTo>
                  <a:pt x="860" y="998"/>
                </a:lnTo>
                <a:lnTo>
                  <a:pt x="869" y="992"/>
                </a:lnTo>
                <a:lnTo>
                  <a:pt x="872" y="989"/>
                </a:lnTo>
                <a:lnTo>
                  <a:pt x="874" y="984"/>
                </a:lnTo>
                <a:lnTo>
                  <a:pt x="874" y="984"/>
                </a:lnTo>
                <a:lnTo>
                  <a:pt x="874" y="979"/>
                </a:lnTo>
                <a:lnTo>
                  <a:pt x="876" y="975"/>
                </a:lnTo>
                <a:lnTo>
                  <a:pt x="877" y="972"/>
                </a:lnTo>
                <a:lnTo>
                  <a:pt x="881" y="970"/>
                </a:lnTo>
                <a:lnTo>
                  <a:pt x="881" y="970"/>
                </a:lnTo>
                <a:lnTo>
                  <a:pt x="881" y="963"/>
                </a:lnTo>
                <a:lnTo>
                  <a:pt x="877" y="960"/>
                </a:lnTo>
                <a:lnTo>
                  <a:pt x="876" y="955"/>
                </a:lnTo>
                <a:lnTo>
                  <a:pt x="874" y="950"/>
                </a:lnTo>
                <a:lnTo>
                  <a:pt x="874" y="950"/>
                </a:lnTo>
                <a:lnTo>
                  <a:pt x="872" y="948"/>
                </a:lnTo>
                <a:lnTo>
                  <a:pt x="870" y="946"/>
                </a:lnTo>
                <a:lnTo>
                  <a:pt x="867" y="943"/>
                </a:lnTo>
                <a:lnTo>
                  <a:pt x="865" y="938"/>
                </a:lnTo>
                <a:lnTo>
                  <a:pt x="864" y="936"/>
                </a:lnTo>
                <a:lnTo>
                  <a:pt x="860" y="936"/>
                </a:lnTo>
                <a:lnTo>
                  <a:pt x="860" y="929"/>
                </a:lnTo>
                <a:lnTo>
                  <a:pt x="860" y="929"/>
                </a:lnTo>
                <a:lnTo>
                  <a:pt x="864" y="929"/>
                </a:lnTo>
                <a:lnTo>
                  <a:pt x="865" y="928"/>
                </a:lnTo>
                <a:lnTo>
                  <a:pt x="867" y="923"/>
                </a:lnTo>
                <a:lnTo>
                  <a:pt x="867" y="923"/>
                </a:lnTo>
                <a:lnTo>
                  <a:pt x="865" y="916"/>
                </a:lnTo>
                <a:lnTo>
                  <a:pt x="865" y="911"/>
                </a:lnTo>
                <a:lnTo>
                  <a:pt x="869" y="904"/>
                </a:lnTo>
                <a:lnTo>
                  <a:pt x="874" y="899"/>
                </a:lnTo>
                <a:lnTo>
                  <a:pt x="874" y="893"/>
                </a:lnTo>
                <a:lnTo>
                  <a:pt x="874" y="888"/>
                </a:lnTo>
                <a:lnTo>
                  <a:pt x="874" y="888"/>
                </a:lnTo>
                <a:lnTo>
                  <a:pt x="870" y="882"/>
                </a:lnTo>
                <a:lnTo>
                  <a:pt x="865" y="878"/>
                </a:lnTo>
                <a:lnTo>
                  <a:pt x="853" y="871"/>
                </a:lnTo>
                <a:lnTo>
                  <a:pt x="848" y="868"/>
                </a:lnTo>
                <a:lnTo>
                  <a:pt x="843" y="863"/>
                </a:lnTo>
                <a:lnTo>
                  <a:pt x="840" y="856"/>
                </a:lnTo>
                <a:lnTo>
                  <a:pt x="840" y="847"/>
                </a:lnTo>
                <a:lnTo>
                  <a:pt x="840" y="847"/>
                </a:lnTo>
                <a:lnTo>
                  <a:pt x="835" y="847"/>
                </a:lnTo>
                <a:lnTo>
                  <a:pt x="829" y="847"/>
                </a:lnTo>
                <a:lnTo>
                  <a:pt x="824" y="842"/>
                </a:lnTo>
                <a:lnTo>
                  <a:pt x="816" y="839"/>
                </a:lnTo>
                <a:lnTo>
                  <a:pt x="812" y="839"/>
                </a:lnTo>
                <a:lnTo>
                  <a:pt x="806" y="841"/>
                </a:lnTo>
                <a:lnTo>
                  <a:pt x="806" y="841"/>
                </a:lnTo>
                <a:lnTo>
                  <a:pt x="800" y="815"/>
                </a:lnTo>
                <a:lnTo>
                  <a:pt x="797" y="803"/>
                </a:lnTo>
                <a:lnTo>
                  <a:pt x="792" y="793"/>
                </a:lnTo>
                <a:lnTo>
                  <a:pt x="792" y="793"/>
                </a:lnTo>
                <a:lnTo>
                  <a:pt x="795" y="793"/>
                </a:lnTo>
                <a:lnTo>
                  <a:pt x="797" y="791"/>
                </a:lnTo>
                <a:lnTo>
                  <a:pt x="799" y="786"/>
                </a:lnTo>
                <a:lnTo>
                  <a:pt x="802" y="783"/>
                </a:lnTo>
                <a:lnTo>
                  <a:pt x="804" y="781"/>
                </a:lnTo>
                <a:lnTo>
                  <a:pt x="806" y="779"/>
                </a:lnTo>
                <a:lnTo>
                  <a:pt x="806" y="779"/>
                </a:lnTo>
                <a:lnTo>
                  <a:pt x="812" y="765"/>
                </a:lnTo>
                <a:lnTo>
                  <a:pt x="821" y="754"/>
                </a:lnTo>
                <a:lnTo>
                  <a:pt x="833" y="745"/>
                </a:lnTo>
                <a:lnTo>
                  <a:pt x="847" y="738"/>
                </a:lnTo>
                <a:lnTo>
                  <a:pt x="847" y="738"/>
                </a:lnTo>
                <a:lnTo>
                  <a:pt x="847" y="735"/>
                </a:lnTo>
                <a:lnTo>
                  <a:pt x="848" y="733"/>
                </a:lnTo>
                <a:lnTo>
                  <a:pt x="853" y="731"/>
                </a:lnTo>
                <a:lnTo>
                  <a:pt x="857" y="728"/>
                </a:lnTo>
                <a:lnTo>
                  <a:pt x="859" y="726"/>
                </a:lnTo>
                <a:lnTo>
                  <a:pt x="860" y="725"/>
                </a:lnTo>
                <a:lnTo>
                  <a:pt x="860" y="725"/>
                </a:lnTo>
                <a:lnTo>
                  <a:pt x="867" y="723"/>
                </a:lnTo>
                <a:lnTo>
                  <a:pt x="872" y="719"/>
                </a:lnTo>
                <a:lnTo>
                  <a:pt x="879" y="718"/>
                </a:lnTo>
                <a:lnTo>
                  <a:pt x="888" y="718"/>
                </a:lnTo>
                <a:lnTo>
                  <a:pt x="888" y="718"/>
                </a:lnTo>
                <a:lnTo>
                  <a:pt x="888" y="731"/>
                </a:lnTo>
                <a:lnTo>
                  <a:pt x="889" y="736"/>
                </a:lnTo>
                <a:lnTo>
                  <a:pt x="891" y="738"/>
                </a:lnTo>
                <a:lnTo>
                  <a:pt x="894" y="738"/>
                </a:lnTo>
                <a:lnTo>
                  <a:pt x="894" y="738"/>
                </a:lnTo>
                <a:lnTo>
                  <a:pt x="894" y="752"/>
                </a:lnTo>
                <a:lnTo>
                  <a:pt x="896" y="757"/>
                </a:lnTo>
                <a:lnTo>
                  <a:pt x="898" y="759"/>
                </a:lnTo>
                <a:lnTo>
                  <a:pt x="901" y="759"/>
                </a:lnTo>
                <a:lnTo>
                  <a:pt x="901" y="759"/>
                </a:lnTo>
                <a:lnTo>
                  <a:pt x="901" y="748"/>
                </a:lnTo>
                <a:lnTo>
                  <a:pt x="903" y="740"/>
                </a:lnTo>
                <a:lnTo>
                  <a:pt x="908" y="735"/>
                </a:lnTo>
                <a:lnTo>
                  <a:pt x="915" y="731"/>
                </a:lnTo>
                <a:lnTo>
                  <a:pt x="915" y="731"/>
                </a:lnTo>
                <a:lnTo>
                  <a:pt x="929" y="738"/>
                </a:lnTo>
                <a:lnTo>
                  <a:pt x="942" y="745"/>
                </a:lnTo>
                <a:lnTo>
                  <a:pt x="942" y="745"/>
                </a:lnTo>
                <a:lnTo>
                  <a:pt x="946" y="740"/>
                </a:lnTo>
                <a:lnTo>
                  <a:pt x="949" y="735"/>
                </a:lnTo>
                <a:lnTo>
                  <a:pt x="954" y="733"/>
                </a:lnTo>
                <a:lnTo>
                  <a:pt x="963" y="731"/>
                </a:lnTo>
                <a:lnTo>
                  <a:pt x="963" y="731"/>
                </a:lnTo>
                <a:lnTo>
                  <a:pt x="963" y="736"/>
                </a:lnTo>
                <a:lnTo>
                  <a:pt x="964" y="740"/>
                </a:lnTo>
                <a:lnTo>
                  <a:pt x="968" y="742"/>
                </a:lnTo>
                <a:lnTo>
                  <a:pt x="971" y="743"/>
                </a:lnTo>
                <a:lnTo>
                  <a:pt x="980" y="745"/>
                </a:lnTo>
                <a:lnTo>
                  <a:pt x="981" y="748"/>
                </a:lnTo>
                <a:lnTo>
                  <a:pt x="983" y="752"/>
                </a:lnTo>
                <a:lnTo>
                  <a:pt x="983" y="752"/>
                </a:lnTo>
                <a:lnTo>
                  <a:pt x="988" y="754"/>
                </a:lnTo>
                <a:lnTo>
                  <a:pt x="992" y="755"/>
                </a:lnTo>
                <a:lnTo>
                  <a:pt x="997" y="762"/>
                </a:lnTo>
                <a:lnTo>
                  <a:pt x="1002" y="769"/>
                </a:lnTo>
                <a:lnTo>
                  <a:pt x="1005" y="771"/>
                </a:lnTo>
                <a:lnTo>
                  <a:pt x="1010" y="772"/>
                </a:lnTo>
                <a:lnTo>
                  <a:pt x="1010" y="772"/>
                </a:lnTo>
                <a:lnTo>
                  <a:pt x="1010" y="760"/>
                </a:lnTo>
                <a:lnTo>
                  <a:pt x="1010" y="750"/>
                </a:lnTo>
                <a:lnTo>
                  <a:pt x="1012" y="745"/>
                </a:lnTo>
                <a:lnTo>
                  <a:pt x="1015" y="742"/>
                </a:lnTo>
                <a:lnTo>
                  <a:pt x="1019" y="740"/>
                </a:lnTo>
                <a:lnTo>
                  <a:pt x="1024" y="738"/>
                </a:lnTo>
                <a:lnTo>
                  <a:pt x="1024" y="738"/>
                </a:lnTo>
                <a:lnTo>
                  <a:pt x="1027" y="738"/>
                </a:lnTo>
                <a:lnTo>
                  <a:pt x="1031" y="735"/>
                </a:lnTo>
                <a:lnTo>
                  <a:pt x="1036" y="730"/>
                </a:lnTo>
                <a:lnTo>
                  <a:pt x="1038" y="726"/>
                </a:lnTo>
                <a:lnTo>
                  <a:pt x="1041" y="725"/>
                </a:lnTo>
                <a:lnTo>
                  <a:pt x="1044" y="725"/>
                </a:lnTo>
                <a:lnTo>
                  <a:pt x="1051" y="725"/>
                </a:lnTo>
                <a:lnTo>
                  <a:pt x="1051" y="725"/>
                </a:lnTo>
                <a:lnTo>
                  <a:pt x="1056" y="726"/>
                </a:lnTo>
                <a:lnTo>
                  <a:pt x="1060" y="730"/>
                </a:lnTo>
                <a:lnTo>
                  <a:pt x="1067" y="736"/>
                </a:lnTo>
                <a:lnTo>
                  <a:pt x="1070" y="740"/>
                </a:lnTo>
                <a:lnTo>
                  <a:pt x="1073" y="743"/>
                </a:lnTo>
                <a:lnTo>
                  <a:pt x="1079" y="745"/>
                </a:lnTo>
                <a:lnTo>
                  <a:pt x="1085" y="745"/>
                </a:lnTo>
                <a:lnTo>
                  <a:pt x="1085" y="745"/>
                </a:lnTo>
                <a:lnTo>
                  <a:pt x="1089" y="745"/>
                </a:lnTo>
                <a:lnTo>
                  <a:pt x="1092" y="742"/>
                </a:lnTo>
                <a:lnTo>
                  <a:pt x="1096" y="740"/>
                </a:lnTo>
                <a:lnTo>
                  <a:pt x="1099" y="738"/>
                </a:lnTo>
                <a:lnTo>
                  <a:pt x="1099" y="738"/>
                </a:lnTo>
                <a:lnTo>
                  <a:pt x="1101" y="736"/>
                </a:lnTo>
                <a:lnTo>
                  <a:pt x="1101" y="736"/>
                </a:lnTo>
                <a:lnTo>
                  <a:pt x="1101" y="736"/>
                </a:lnTo>
                <a:lnTo>
                  <a:pt x="1101" y="736"/>
                </a:lnTo>
                <a:lnTo>
                  <a:pt x="1104" y="735"/>
                </a:lnTo>
                <a:lnTo>
                  <a:pt x="1104" y="735"/>
                </a:lnTo>
                <a:lnTo>
                  <a:pt x="1104" y="735"/>
                </a:lnTo>
                <a:lnTo>
                  <a:pt x="1104" y="735"/>
                </a:lnTo>
                <a:lnTo>
                  <a:pt x="1108" y="735"/>
                </a:lnTo>
                <a:lnTo>
                  <a:pt x="1108" y="735"/>
                </a:lnTo>
                <a:lnTo>
                  <a:pt x="1113" y="731"/>
                </a:lnTo>
                <a:lnTo>
                  <a:pt x="1118" y="728"/>
                </a:lnTo>
                <a:lnTo>
                  <a:pt x="1118" y="728"/>
                </a:lnTo>
                <a:lnTo>
                  <a:pt x="1118" y="728"/>
                </a:lnTo>
                <a:lnTo>
                  <a:pt x="1118" y="728"/>
                </a:lnTo>
                <a:lnTo>
                  <a:pt x="1120" y="726"/>
                </a:lnTo>
                <a:lnTo>
                  <a:pt x="1120" y="726"/>
                </a:lnTo>
                <a:lnTo>
                  <a:pt x="1120" y="723"/>
                </a:lnTo>
                <a:lnTo>
                  <a:pt x="1120" y="723"/>
                </a:lnTo>
                <a:lnTo>
                  <a:pt x="1120" y="718"/>
                </a:lnTo>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496" name="Freeform 23">
            <a:extLst>
              <a:ext uri="{FF2B5EF4-FFF2-40B4-BE49-F238E27FC236}">
                <a16:creationId xmlns:a16="http://schemas.microsoft.com/office/drawing/2014/main" id="{1AF0A175-40AE-D940-A69A-5FEBFD1B7A9D}"/>
              </a:ext>
            </a:extLst>
          </p:cNvPr>
          <p:cNvSpPr>
            <a:spLocks noChangeArrowheads="1"/>
          </p:cNvSpPr>
          <p:nvPr/>
        </p:nvSpPr>
        <p:spPr bwMode="auto">
          <a:xfrm rot="21434252">
            <a:off x="5229600" y="3913422"/>
            <a:ext cx="156064" cy="137220"/>
          </a:xfrm>
          <a:custGeom>
            <a:avLst/>
            <a:gdLst>
              <a:gd name="T0" fmla="*/ 887 w 896"/>
              <a:gd name="T1" fmla="*/ 277 h 793"/>
              <a:gd name="T2" fmla="*/ 851 w 896"/>
              <a:gd name="T3" fmla="*/ 212 h 793"/>
              <a:gd name="T4" fmla="*/ 815 w 896"/>
              <a:gd name="T5" fmla="*/ 135 h 793"/>
              <a:gd name="T6" fmla="*/ 774 w 896"/>
              <a:gd name="T7" fmla="*/ 118 h 793"/>
              <a:gd name="T8" fmla="*/ 742 w 896"/>
              <a:gd name="T9" fmla="*/ 111 h 793"/>
              <a:gd name="T10" fmla="*/ 711 w 896"/>
              <a:gd name="T11" fmla="*/ 103 h 793"/>
              <a:gd name="T12" fmla="*/ 677 w 896"/>
              <a:gd name="T13" fmla="*/ 79 h 793"/>
              <a:gd name="T14" fmla="*/ 656 w 896"/>
              <a:gd name="T15" fmla="*/ 55 h 793"/>
              <a:gd name="T16" fmla="*/ 643 w 896"/>
              <a:gd name="T17" fmla="*/ 14 h 793"/>
              <a:gd name="T18" fmla="*/ 595 w 896"/>
              <a:gd name="T19" fmla="*/ 0 h 793"/>
              <a:gd name="T20" fmla="*/ 527 w 896"/>
              <a:gd name="T21" fmla="*/ 26 h 793"/>
              <a:gd name="T22" fmla="*/ 487 w 896"/>
              <a:gd name="T23" fmla="*/ 40 h 793"/>
              <a:gd name="T24" fmla="*/ 436 w 896"/>
              <a:gd name="T25" fmla="*/ 40 h 793"/>
              <a:gd name="T26" fmla="*/ 406 w 896"/>
              <a:gd name="T27" fmla="*/ 59 h 793"/>
              <a:gd name="T28" fmla="*/ 377 w 896"/>
              <a:gd name="T29" fmla="*/ 82 h 793"/>
              <a:gd name="T30" fmla="*/ 298 w 896"/>
              <a:gd name="T31" fmla="*/ 103 h 793"/>
              <a:gd name="T32" fmla="*/ 267 w 896"/>
              <a:gd name="T33" fmla="*/ 141 h 793"/>
              <a:gd name="T34" fmla="*/ 233 w 896"/>
              <a:gd name="T35" fmla="*/ 141 h 793"/>
              <a:gd name="T36" fmla="*/ 231 w 896"/>
              <a:gd name="T37" fmla="*/ 134 h 793"/>
              <a:gd name="T38" fmla="*/ 221 w 896"/>
              <a:gd name="T39" fmla="*/ 130 h 793"/>
              <a:gd name="T40" fmla="*/ 184 w 896"/>
              <a:gd name="T41" fmla="*/ 152 h 793"/>
              <a:gd name="T42" fmla="*/ 165 w 896"/>
              <a:gd name="T43" fmla="*/ 164 h 793"/>
              <a:gd name="T44" fmla="*/ 138 w 896"/>
              <a:gd name="T45" fmla="*/ 178 h 793"/>
              <a:gd name="T46" fmla="*/ 131 w 896"/>
              <a:gd name="T47" fmla="*/ 180 h 793"/>
              <a:gd name="T48" fmla="*/ 93 w 896"/>
              <a:gd name="T49" fmla="*/ 210 h 793"/>
              <a:gd name="T50" fmla="*/ 90 w 896"/>
              <a:gd name="T51" fmla="*/ 221 h 793"/>
              <a:gd name="T52" fmla="*/ 87 w 896"/>
              <a:gd name="T53" fmla="*/ 224 h 793"/>
              <a:gd name="T54" fmla="*/ 71 w 896"/>
              <a:gd name="T55" fmla="*/ 285 h 793"/>
              <a:gd name="T56" fmla="*/ 35 w 896"/>
              <a:gd name="T57" fmla="*/ 294 h 793"/>
              <a:gd name="T58" fmla="*/ 15 w 896"/>
              <a:gd name="T59" fmla="*/ 383 h 793"/>
              <a:gd name="T60" fmla="*/ 27 w 896"/>
              <a:gd name="T61" fmla="*/ 436 h 793"/>
              <a:gd name="T62" fmla="*/ 6 w 896"/>
              <a:gd name="T63" fmla="*/ 488 h 793"/>
              <a:gd name="T64" fmla="*/ 29 w 896"/>
              <a:gd name="T65" fmla="*/ 540 h 793"/>
              <a:gd name="T66" fmla="*/ 29 w 896"/>
              <a:gd name="T67" fmla="*/ 574 h 793"/>
              <a:gd name="T68" fmla="*/ 47 w 896"/>
              <a:gd name="T69" fmla="*/ 633 h 793"/>
              <a:gd name="T70" fmla="*/ 76 w 896"/>
              <a:gd name="T71" fmla="*/ 662 h 793"/>
              <a:gd name="T72" fmla="*/ 80 w 896"/>
              <a:gd name="T73" fmla="*/ 668 h 793"/>
              <a:gd name="T74" fmla="*/ 85 w 896"/>
              <a:gd name="T75" fmla="*/ 668 h 793"/>
              <a:gd name="T76" fmla="*/ 109 w 896"/>
              <a:gd name="T77" fmla="*/ 676 h 793"/>
              <a:gd name="T78" fmla="*/ 172 w 896"/>
              <a:gd name="T79" fmla="*/ 717 h 793"/>
              <a:gd name="T80" fmla="*/ 231 w 896"/>
              <a:gd name="T81" fmla="*/ 748 h 793"/>
              <a:gd name="T82" fmla="*/ 240 w 896"/>
              <a:gd name="T83" fmla="*/ 792 h 793"/>
              <a:gd name="T84" fmla="*/ 260 w 896"/>
              <a:gd name="T85" fmla="*/ 780 h 793"/>
              <a:gd name="T86" fmla="*/ 320 w 896"/>
              <a:gd name="T87" fmla="*/ 753 h 793"/>
              <a:gd name="T88" fmla="*/ 330 w 896"/>
              <a:gd name="T89" fmla="*/ 751 h 793"/>
              <a:gd name="T90" fmla="*/ 342 w 896"/>
              <a:gd name="T91" fmla="*/ 750 h 793"/>
              <a:gd name="T92" fmla="*/ 366 w 896"/>
              <a:gd name="T93" fmla="*/ 741 h 793"/>
              <a:gd name="T94" fmla="*/ 404 w 896"/>
              <a:gd name="T95" fmla="*/ 724 h 793"/>
              <a:gd name="T96" fmla="*/ 433 w 896"/>
              <a:gd name="T97" fmla="*/ 738 h 793"/>
              <a:gd name="T98" fmla="*/ 465 w 896"/>
              <a:gd name="T99" fmla="*/ 724 h 793"/>
              <a:gd name="T100" fmla="*/ 520 w 896"/>
              <a:gd name="T101" fmla="*/ 703 h 793"/>
              <a:gd name="T102" fmla="*/ 533 w 896"/>
              <a:gd name="T103" fmla="*/ 676 h 793"/>
              <a:gd name="T104" fmla="*/ 554 w 896"/>
              <a:gd name="T105" fmla="*/ 635 h 793"/>
              <a:gd name="T106" fmla="*/ 588 w 896"/>
              <a:gd name="T107" fmla="*/ 596 h 793"/>
              <a:gd name="T108" fmla="*/ 639 w 896"/>
              <a:gd name="T109" fmla="*/ 575 h 793"/>
              <a:gd name="T110" fmla="*/ 704 w 896"/>
              <a:gd name="T111" fmla="*/ 589 h 793"/>
              <a:gd name="T112" fmla="*/ 731 w 896"/>
              <a:gd name="T113" fmla="*/ 587 h 793"/>
              <a:gd name="T114" fmla="*/ 779 w 896"/>
              <a:gd name="T115" fmla="*/ 567 h 793"/>
              <a:gd name="T116" fmla="*/ 796 w 896"/>
              <a:gd name="T117" fmla="*/ 551 h 793"/>
              <a:gd name="T118" fmla="*/ 830 w 896"/>
              <a:gd name="T119" fmla="*/ 483 h 793"/>
              <a:gd name="T120" fmla="*/ 856 w 896"/>
              <a:gd name="T121" fmla="*/ 459 h 793"/>
              <a:gd name="T122" fmla="*/ 895 w 896"/>
              <a:gd name="T123" fmla="*/ 444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96" h="793">
                <a:moveTo>
                  <a:pt x="888" y="349"/>
                </a:moveTo>
                <a:lnTo>
                  <a:pt x="888" y="349"/>
                </a:lnTo>
                <a:lnTo>
                  <a:pt x="882" y="343"/>
                </a:lnTo>
                <a:lnTo>
                  <a:pt x="878" y="338"/>
                </a:lnTo>
                <a:lnTo>
                  <a:pt x="876" y="330"/>
                </a:lnTo>
                <a:lnTo>
                  <a:pt x="875" y="321"/>
                </a:lnTo>
                <a:lnTo>
                  <a:pt x="875" y="321"/>
                </a:lnTo>
                <a:lnTo>
                  <a:pt x="878" y="306"/>
                </a:lnTo>
                <a:lnTo>
                  <a:pt x="882" y="292"/>
                </a:lnTo>
                <a:lnTo>
                  <a:pt x="887" y="277"/>
                </a:lnTo>
                <a:lnTo>
                  <a:pt x="888" y="260"/>
                </a:lnTo>
                <a:lnTo>
                  <a:pt x="888" y="260"/>
                </a:lnTo>
                <a:lnTo>
                  <a:pt x="885" y="251"/>
                </a:lnTo>
                <a:lnTo>
                  <a:pt x="880" y="245"/>
                </a:lnTo>
                <a:lnTo>
                  <a:pt x="876" y="236"/>
                </a:lnTo>
                <a:lnTo>
                  <a:pt x="875" y="231"/>
                </a:lnTo>
                <a:lnTo>
                  <a:pt x="875" y="226"/>
                </a:lnTo>
                <a:lnTo>
                  <a:pt x="875" y="226"/>
                </a:lnTo>
                <a:lnTo>
                  <a:pt x="863" y="219"/>
                </a:lnTo>
                <a:lnTo>
                  <a:pt x="851" y="212"/>
                </a:lnTo>
                <a:lnTo>
                  <a:pt x="841" y="204"/>
                </a:lnTo>
                <a:lnTo>
                  <a:pt x="834" y="192"/>
                </a:lnTo>
                <a:lnTo>
                  <a:pt x="834" y="192"/>
                </a:lnTo>
                <a:lnTo>
                  <a:pt x="830" y="181"/>
                </a:lnTo>
                <a:lnTo>
                  <a:pt x="829" y="170"/>
                </a:lnTo>
                <a:lnTo>
                  <a:pt x="825" y="159"/>
                </a:lnTo>
                <a:lnTo>
                  <a:pt x="827" y="144"/>
                </a:lnTo>
                <a:lnTo>
                  <a:pt x="827" y="144"/>
                </a:lnTo>
                <a:lnTo>
                  <a:pt x="820" y="141"/>
                </a:lnTo>
                <a:lnTo>
                  <a:pt x="815" y="135"/>
                </a:lnTo>
                <a:lnTo>
                  <a:pt x="810" y="130"/>
                </a:lnTo>
                <a:lnTo>
                  <a:pt x="806" y="123"/>
                </a:lnTo>
                <a:lnTo>
                  <a:pt x="806" y="123"/>
                </a:lnTo>
                <a:lnTo>
                  <a:pt x="799" y="123"/>
                </a:lnTo>
                <a:lnTo>
                  <a:pt x="793" y="123"/>
                </a:lnTo>
                <a:lnTo>
                  <a:pt x="786" y="123"/>
                </a:lnTo>
                <a:lnTo>
                  <a:pt x="779" y="123"/>
                </a:lnTo>
                <a:lnTo>
                  <a:pt x="779" y="123"/>
                </a:lnTo>
                <a:lnTo>
                  <a:pt x="777" y="120"/>
                </a:lnTo>
                <a:lnTo>
                  <a:pt x="774" y="118"/>
                </a:lnTo>
                <a:lnTo>
                  <a:pt x="772" y="117"/>
                </a:lnTo>
                <a:lnTo>
                  <a:pt x="772" y="117"/>
                </a:lnTo>
                <a:lnTo>
                  <a:pt x="765" y="117"/>
                </a:lnTo>
                <a:lnTo>
                  <a:pt x="759" y="117"/>
                </a:lnTo>
                <a:lnTo>
                  <a:pt x="752" y="118"/>
                </a:lnTo>
                <a:lnTo>
                  <a:pt x="745" y="117"/>
                </a:lnTo>
                <a:lnTo>
                  <a:pt x="745" y="117"/>
                </a:lnTo>
                <a:lnTo>
                  <a:pt x="743" y="115"/>
                </a:lnTo>
                <a:lnTo>
                  <a:pt x="743" y="113"/>
                </a:lnTo>
                <a:lnTo>
                  <a:pt x="742" y="111"/>
                </a:lnTo>
                <a:lnTo>
                  <a:pt x="738" y="110"/>
                </a:lnTo>
                <a:lnTo>
                  <a:pt x="738" y="110"/>
                </a:lnTo>
                <a:lnTo>
                  <a:pt x="728" y="110"/>
                </a:lnTo>
                <a:lnTo>
                  <a:pt x="723" y="110"/>
                </a:lnTo>
                <a:lnTo>
                  <a:pt x="718" y="110"/>
                </a:lnTo>
                <a:lnTo>
                  <a:pt x="718" y="110"/>
                </a:lnTo>
                <a:lnTo>
                  <a:pt x="716" y="108"/>
                </a:lnTo>
                <a:lnTo>
                  <a:pt x="716" y="106"/>
                </a:lnTo>
                <a:lnTo>
                  <a:pt x="714" y="105"/>
                </a:lnTo>
                <a:lnTo>
                  <a:pt x="711" y="103"/>
                </a:lnTo>
                <a:lnTo>
                  <a:pt x="711" y="103"/>
                </a:lnTo>
                <a:lnTo>
                  <a:pt x="706" y="101"/>
                </a:lnTo>
                <a:lnTo>
                  <a:pt x="702" y="98"/>
                </a:lnTo>
                <a:lnTo>
                  <a:pt x="697" y="96"/>
                </a:lnTo>
                <a:lnTo>
                  <a:pt x="690" y="96"/>
                </a:lnTo>
                <a:lnTo>
                  <a:pt x="690" y="96"/>
                </a:lnTo>
                <a:lnTo>
                  <a:pt x="687" y="91"/>
                </a:lnTo>
                <a:lnTo>
                  <a:pt x="684" y="86"/>
                </a:lnTo>
                <a:lnTo>
                  <a:pt x="678" y="82"/>
                </a:lnTo>
                <a:lnTo>
                  <a:pt x="677" y="79"/>
                </a:lnTo>
                <a:lnTo>
                  <a:pt x="677" y="76"/>
                </a:lnTo>
                <a:lnTo>
                  <a:pt x="677" y="76"/>
                </a:lnTo>
                <a:lnTo>
                  <a:pt x="675" y="70"/>
                </a:lnTo>
                <a:lnTo>
                  <a:pt x="672" y="67"/>
                </a:lnTo>
                <a:lnTo>
                  <a:pt x="663" y="62"/>
                </a:lnTo>
                <a:lnTo>
                  <a:pt x="663" y="62"/>
                </a:lnTo>
                <a:lnTo>
                  <a:pt x="661" y="60"/>
                </a:lnTo>
                <a:lnTo>
                  <a:pt x="661" y="57"/>
                </a:lnTo>
                <a:lnTo>
                  <a:pt x="660" y="55"/>
                </a:lnTo>
                <a:lnTo>
                  <a:pt x="656" y="55"/>
                </a:lnTo>
                <a:lnTo>
                  <a:pt x="656" y="55"/>
                </a:lnTo>
                <a:lnTo>
                  <a:pt x="656" y="38"/>
                </a:lnTo>
                <a:lnTo>
                  <a:pt x="658" y="31"/>
                </a:lnTo>
                <a:lnTo>
                  <a:pt x="660" y="29"/>
                </a:lnTo>
                <a:lnTo>
                  <a:pt x="663" y="28"/>
                </a:lnTo>
                <a:lnTo>
                  <a:pt x="663" y="28"/>
                </a:lnTo>
                <a:lnTo>
                  <a:pt x="660" y="23"/>
                </a:lnTo>
                <a:lnTo>
                  <a:pt x="656" y="18"/>
                </a:lnTo>
                <a:lnTo>
                  <a:pt x="649" y="14"/>
                </a:lnTo>
                <a:lnTo>
                  <a:pt x="643" y="14"/>
                </a:lnTo>
                <a:lnTo>
                  <a:pt x="636" y="14"/>
                </a:lnTo>
                <a:lnTo>
                  <a:pt x="636" y="14"/>
                </a:lnTo>
                <a:lnTo>
                  <a:pt x="627" y="16"/>
                </a:lnTo>
                <a:lnTo>
                  <a:pt x="622" y="14"/>
                </a:lnTo>
                <a:lnTo>
                  <a:pt x="617" y="12"/>
                </a:lnTo>
                <a:lnTo>
                  <a:pt x="614" y="9"/>
                </a:lnTo>
                <a:lnTo>
                  <a:pt x="610" y="6"/>
                </a:lnTo>
                <a:lnTo>
                  <a:pt x="607" y="2"/>
                </a:lnTo>
                <a:lnTo>
                  <a:pt x="602" y="0"/>
                </a:lnTo>
                <a:lnTo>
                  <a:pt x="595" y="0"/>
                </a:lnTo>
                <a:lnTo>
                  <a:pt x="595" y="0"/>
                </a:lnTo>
                <a:lnTo>
                  <a:pt x="586" y="0"/>
                </a:lnTo>
                <a:lnTo>
                  <a:pt x="580" y="2"/>
                </a:lnTo>
                <a:lnTo>
                  <a:pt x="574" y="6"/>
                </a:lnTo>
                <a:lnTo>
                  <a:pt x="568" y="7"/>
                </a:lnTo>
                <a:lnTo>
                  <a:pt x="568" y="7"/>
                </a:lnTo>
                <a:lnTo>
                  <a:pt x="556" y="12"/>
                </a:lnTo>
                <a:lnTo>
                  <a:pt x="545" y="19"/>
                </a:lnTo>
                <a:lnTo>
                  <a:pt x="533" y="24"/>
                </a:lnTo>
                <a:lnTo>
                  <a:pt x="527" y="26"/>
                </a:lnTo>
                <a:lnTo>
                  <a:pt x="520" y="28"/>
                </a:lnTo>
                <a:lnTo>
                  <a:pt x="520" y="28"/>
                </a:lnTo>
                <a:lnTo>
                  <a:pt x="515" y="31"/>
                </a:lnTo>
                <a:lnTo>
                  <a:pt x="508" y="33"/>
                </a:lnTo>
                <a:lnTo>
                  <a:pt x="503" y="36"/>
                </a:lnTo>
                <a:lnTo>
                  <a:pt x="501" y="38"/>
                </a:lnTo>
                <a:lnTo>
                  <a:pt x="499" y="41"/>
                </a:lnTo>
                <a:lnTo>
                  <a:pt x="499" y="41"/>
                </a:lnTo>
                <a:lnTo>
                  <a:pt x="493" y="41"/>
                </a:lnTo>
                <a:lnTo>
                  <a:pt x="487" y="40"/>
                </a:lnTo>
                <a:lnTo>
                  <a:pt x="479" y="35"/>
                </a:lnTo>
                <a:lnTo>
                  <a:pt x="470" y="29"/>
                </a:lnTo>
                <a:lnTo>
                  <a:pt x="465" y="28"/>
                </a:lnTo>
                <a:lnTo>
                  <a:pt x="458" y="28"/>
                </a:lnTo>
                <a:lnTo>
                  <a:pt x="458" y="28"/>
                </a:lnTo>
                <a:lnTo>
                  <a:pt x="450" y="33"/>
                </a:lnTo>
                <a:lnTo>
                  <a:pt x="445" y="35"/>
                </a:lnTo>
                <a:lnTo>
                  <a:pt x="438" y="35"/>
                </a:lnTo>
                <a:lnTo>
                  <a:pt x="438" y="35"/>
                </a:lnTo>
                <a:lnTo>
                  <a:pt x="436" y="40"/>
                </a:lnTo>
                <a:lnTo>
                  <a:pt x="435" y="41"/>
                </a:lnTo>
                <a:lnTo>
                  <a:pt x="431" y="41"/>
                </a:lnTo>
                <a:lnTo>
                  <a:pt x="431" y="41"/>
                </a:lnTo>
                <a:lnTo>
                  <a:pt x="423" y="47"/>
                </a:lnTo>
                <a:lnTo>
                  <a:pt x="419" y="50"/>
                </a:lnTo>
                <a:lnTo>
                  <a:pt x="418" y="55"/>
                </a:lnTo>
                <a:lnTo>
                  <a:pt x="418" y="55"/>
                </a:lnTo>
                <a:lnTo>
                  <a:pt x="412" y="55"/>
                </a:lnTo>
                <a:lnTo>
                  <a:pt x="409" y="57"/>
                </a:lnTo>
                <a:lnTo>
                  <a:pt x="406" y="59"/>
                </a:lnTo>
                <a:lnTo>
                  <a:pt x="404" y="62"/>
                </a:lnTo>
                <a:lnTo>
                  <a:pt x="404" y="62"/>
                </a:lnTo>
                <a:lnTo>
                  <a:pt x="395" y="67"/>
                </a:lnTo>
                <a:lnTo>
                  <a:pt x="392" y="70"/>
                </a:lnTo>
                <a:lnTo>
                  <a:pt x="390" y="76"/>
                </a:lnTo>
                <a:lnTo>
                  <a:pt x="390" y="76"/>
                </a:lnTo>
                <a:lnTo>
                  <a:pt x="385" y="76"/>
                </a:lnTo>
                <a:lnTo>
                  <a:pt x="382" y="77"/>
                </a:lnTo>
                <a:lnTo>
                  <a:pt x="378" y="79"/>
                </a:lnTo>
                <a:lnTo>
                  <a:pt x="377" y="82"/>
                </a:lnTo>
                <a:lnTo>
                  <a:pt x="363" y="82"/>
                </a:lnTo>
                <a:lnTo>
                  <a:pt x="363" y="82"/>
                </a:lnTo>
                <a:lnTo>
                  <a:pt x="358" y="86"/>
                </a:lnTo>
                <a:lnTo>
                  <a:pt x="351" y="88"/>
                </a:lnTo>
                <a:lnTo>
                  <a:pt x="336" y="91"/>
                </a:lnTo>
                <a:lnTo>
                  <a:pt x="322" y="93"/>
                </a:lnTo>
                <a:lnTo>
                  <a:pt x="308" y="96"/>
                </a:lnTo>
                <a:lnTo>
                  <a:pt x="308" y="96"/>
                </a:lnTo>
                <a:lnTo>
                  <a:pt x="303" y="100"/>
                </a:lnTo>
                <a:lnTo>
                  <a:pt x="298" y="103"/>
                </a:lnTo>
                <a:lnTo>
                  <a:pt x="293" y="108"/>
                </a:lnTo>
                <a:lnTo>
                  <a:pt x="288" y="110"/>
                </a:lnTo>
                <a:lnTo>
                  <a:pt x="288" y="110"/>
                </a:lnTo>
                <a:lnTo>
                  <a:pt x="283" y="113"/>
                </a:lnTo>
                <a:lnTo>
                  <a:pt x="278" y="117"/>
                </a:lnTo>
                <a:lnTo>
                  <a:pt x="274" y="123"/>
                </a:lnTo>
                <a:lnTo>
                  <a:pt x="274" y="130"/>
                </a:lnTo>
                <a:lnTo>
                  <a:pt x="274" y="130"/>
                </a:lnTo>
                <a:lnTo>
                  <a:pt x="271" y="135"/>
                </a:lnTo>
                <a:lnTo>
                  <a:pt x="267" y="141"/>
                </a:lnTo>
                <a:lnTo>
                  <a:pt x="262" y="144"/>
                </a:lnTo>
                <a:lnTo>
                  <a:pt x="260" y="151"/>
                </a:lnTo>
                <a:lnTo>
                  <a:pt x="260" y="151"/>
                </a:lnTo>
                <a:lnTo>
                  <a:pt x="252" y="149"/>
                </a:lnTo>
                <a:lnTo>
                  <a:pt x="247" y="147"/>
                </a:lnTo>
                <a:lnTo>
                  <a:pt x="242" y="144"/>
                </a:lnTo>
                <a:lnTo>
                  <a:pt x="233" y="144"/>
                </a:lnTo>
                <a:lnTo>
                  <a:pt x="233" y="144"/>
                </a:lnTo>
                <a:lnTo>
                  <a:pt x="233" y="141"/>
                </a:lnTo>
                <a:lnTo>
                  <a:pt x="233" y="141"/>
                </a:lnTo>
                <a:lnTo>
                  <a:pt x="233" y="139"/>
                </a:lnTo>
                <a:lnTo>
                  <a:pt x="233" y="139"/>
                </a:lnTo>
                <a:lnTo>
                  <a:pt x="233" y="137"/>
                </a:lnTo>
                <a:lnTo>
                  <a:pt x="233" y="137"/>
                </a:lnTo>
                <a:lnTo>
                  <a:pt x="233" y="135"/>
                </a:lnTo>
                <a:lnTo>
                  <a:pt x="233" y="135"/>
                </a:lnTo>
                <a:lnTo>
                  <a:pt x="231" y="134"/>
                </a:lnTo>
                <a:lnTo>
                  <a:pt x="231" y="134"/>
                </a:lnTo>
                <a:lnTo>
                  <a:pt x="231" y="134"/>
                </a:lnTo>
                <a:lnTo>
                  <a:pt x="231" y="134"/>
                </a:lnTo>
                <a:lnTo>
                  <a:pt x="228" y="132"/>
                </a:lnTo>
                <a:lnTo>
                  <a:pt x="228" y="132"/>
                </a:lnTo>
                <a:lnTo>
                  <a:pt x="228" y="132"/>
                </a:lnTo>
                <a:lnTo>
                  <a:pt x="228" y="132"/>
                </a:lnTo>
                <a:lnTo>
                  <a:pt x="225" y="132"/>
                </a:lnTo>
                <a:lnTo>
                  <a:pt x="225" y="132"/>
                </a:lnTo>
                <a:lnTo>
                  <a:pt x="225" y="130"/>
                </a:lnTo>
                <a:lnTo>
                  <a:pt x="225" y="130"/>
                </a:lnTo>
                <a:lnTo>
                  <a:pt x="221" y="130"/>
                </a:lnTo>
                <a:lnTo>
                  <a:pt x="221" y="130"/>
                </a:lnTo>
                <a:lnTo>
                  <a:pt x="221" y="130"/>
                </a:lnTo>
                <a:lnTo>
                  <a:pt x="216" y="130"/>
                </a:lnTo>
                <a:lnTo>
                  <a:pt x="216" y="130"/>
                </a:lnTo>
                <a:lnTo>
                  <a:pt x="206" y="132"/>
                </a:lnTo>
                <a:lnTo>
                  <a:pt x="196" y="134"/>
                </a:lnTo>
                <a:lnTo>
                  <a:pt x="189" y="141"/>
                </a:lnTo>
                <a:lnTo>
                  <a:pt x="187" y="144"/>
                </a:lnTo>
                <a:lnTo>
                  <a:pt x="185" y="147"/>
                </a:lnTo>
                <a:lnTo>
                  <a:pt x="185" y="147"/>
                </a:lnTo>
                <a:lnTo>
                  <a:pt x="184" y="152"/>
                </a:lnTo>
                <a:lnTo>
                  <a:pt x="184" y="152"/>
                </a:lnTo>
                <a:lnTo>
                  <a:pt x="182" y="158"/>
                </a:lnTo>
                <a:lnTo>
                  <a:pt x="182" y="158"/>
                </a:lnTo>
                <a:lnTo>
                  <a:pt x="180" y="159"/>
                </a:lnTo>
                <a:lnTo>
                  <a:pt x="180" y="159"/>
                </a:lnTo>
                <a:lnTo>
                  <a:pt x="177" y="161"/>
                </a:lnTo>
                <a:lnTo>
                  <a:pt x="177" y="161"/>
                </a:lnTo>
                <a:lnTo>
                  <a:pt x="175" y="163"/>
                </a:lnTo>
                <a:lnTo>
                  <a:pt x="175" y="163"/>
                </a:lnTo>
                <a:lnTo>
                  <a:pt x="165" y="164"/>
                </a:lnTo>
                <a:lnTo>
                  <a:pt x="156" y="168"/>
                </a:lnTo>
                <a:lnTo>
                  <a:pt x="151" y="173"/>
                </a:lnTo>
                <a:lnTo>
                  <a:pt x="144" y="178"/>
                </a:lnTo>
                <a:lnTo>
                  <a:pt x="144" y="178"/>
                </a:lnTo>
                <a:lnTo>
                  <a:pt x="141" y="178"/>
                </a:lnTo>
                <a:lnTo>
                  <a:pt x="141" y="178"/>
                </a:lnTo>
                <a:lnTo>
                  <a:pt x="141" y="178"/>
                </a:lnTo>
                <a:lnTo>
                  <a:pt x="141" y="178"/>
                </a:lnTo>
                <a:lnTo>
                  <a:pt x="138" y="178"/>
                </a:lnTo>
                <a:lnTo>
                  <a:pt x="138" y="178"/>
                </a:lnTo>
                <a:lnTo>
                  <a:pt x="136" y="178"/>
                </a:lnTo>
                <a:lnTo>
                  <a:pt x="136" y="178"/>
                </a:lnTo>
                <a:lnTo>
                  <a:pt x="134" y="178"/>
                </a:lnTo>
                <a:lnTo>
                  <a:pt x="134" y="178"/>
                </a:lnTo>
                <a:lnTo>
                  <a:pt x="134" y="178"/>
                </a:lnTo>
                <a:lnTo>
                  <a:pt x="134" y="178"/>
                </a:lnTo>
                <a:lnTo>
                  <a:pt x="133" y="180"/>
                </a:lnTo>
                <a:lnTo>
                  <a:pt x="133" y="180"/>
                </a:lnTo>
                <a:lnTo>
                  <a:pt x="131" y="180"/>
                </a:lnTo>
                <a:lnTo>
                  <a:pt x="131" y="180"/>
                </a:lnTo>
                <a:lnTo>
                  <a:pt x="129" y="185"/>
                </a:lnTo>
                <a:lnTo>
                  <a:pt x="126" y="190"/>
                </a:lnTo>
                <a:lnTo>
                  <a:pt x="117" y="197"/>
                </a:lnTo>
                <a:lnTo>
                  <a:pt x="109" y="202"/>
                </a:lnTo>
                <a:lnTo>
                  <a:pt x="100" y="207"/>
                </a:lnTo>
                <a:lnTo>
                  <a:pt x="100" y="207"/>
                </a:lnTo>
                <a:lnTo>
                  <a:pt x="98" y="209"/>
                </a:lnTo>
                <a:lnTo>
                  <a:pt x="98" y="209"/>
                </a:lnTo>
                <a:lnTo>
                  <a:pt x="97" y="210"/>
                </a:lnTo>
                <a:lnTo>
                  <a:pt x="93" y="210"/>
                </a:lnTo>
                <a:lnTo>
                  <a:pt x="93" y="210"/>
                </a:lnTo>
                <a:lnTo>
                  <a:pt x="92" y="214"/>
                </a:lnTo>
                <a:lnTo>
                  <a:pt x="92" y="214"/>
                </a:lnTo>
                <a:lnTo>
                  <a:pt x="92" y="214"/>
                </a:lnTo>
                <a:lnTo>
                  <a:pt x="92" y="214"/>
                </a:lnTo>
                <a:lnTo>
                  <a:pt x="92" y="216"/>
                </a:lnTo>
                <a:lnTo>
                  <a:pt x="92" y="216"/>
                </a:lnTo>
                <a:lnTo>
                  <a:pt x="92" y="217"/>
                </a:lnTo>
                <a:lnTo>
                  <a:pt x="92" y="217"/>
                </a:lnTo>
                <a:lnTo>
                  <a:pt x="90" y="221"/>
                </a:lnTo>
                <a:lnTo>
                  <a:pt x="90" y="221"/>
                </a:lnTo>
                <a:lnTo>
                  <a:pt x="90" y="221"/>
                </a:lnTo>
                <a:lnTo>
                  <a:pt x="90" y="221"/>
                </a:lnTo>
                <a:lnTo>
                  <a:pt x="88" y="222"/>
                </a:lnTo>
                <a:lnTo>
                  <a:pt x="88" y="222"/>
                </a:lnTo>
                <a:lnTo>
                  <a:pt x="88" y="222"/>
                </a:lnTo>
                <a:lnTo>
                  <a:pt x="88" y="222"/>
                </a:lnTo>
                <a:lnTo>
                  <a:pt x="87" y="224"/>
                </a:lnTo>
                <a:lnTo>
                  <a:pt x="87" y="224"/>
                </a:lnTo>
                <a:lnTo>
                  <a:pt x="87" y="224"/>
                </a:lnTo>
                <a:lnTo>
                  <a:pt x="87" y="224"/>
                </a:lnTo>
                <a:lnTo>
                  <a:pt x="83" y="226"/>
                </a:lnTo>
                <a:lnTo>
                  <a:pt x="83" y="226"/>
                </a:lnTo>
                <a:lnTo>
                  <a:pt x="83" y="243"/>
                </a:lnTo>
                <a:lnTo>
                  <a:pt x="83" y="260"/>
                </a:lnTo>
                <a:lnTo>
                  <a:pt x="81" y="275"/>
                </a:lnTo>
                <a:lnTo>
                  <a:pt x="80" y="282"/>
                </a:lnTo>
                <a:lnTo>
                  <a:pt x="76" y="287"/>
                </a:lnTo>
                <a:lnTo>
                  <a:pt x="76" y="287"/>
                </a:lnTo>
                <a:lnTo>
                  <a:pt x="71" y="285"/>
                </a:lnTo>
                <a:lnTo>
                  <a:pt x="68" y="284"/>
                </a:lnTo>
                <a:lnTo>
                  <a:pt x="63" y="277"/>
                </a:lnTo>
                <a:lnTo>
                  <a:pt x="59" y="275"/>
                </a:lnTo>
                <a:lnTo>
                  <a:pt x="54" y="274"/>
                </a:lnTo>
                <a:lnTo>
                  <a:pt x="49" y="272"/>
                </a:lnTo>
                <a:lnTo>
                  <a:pt x="42" y="274"/>
                </a:lnTo>
                <a:lnTo>
                  <a:pt x="42" y="274"/>
                </a:lnTo>
                <a:lnTo>
                  <a:pt x="39" y="277"/>
                </a:lnTo>
                <a:lnTo>
                  <a:pt x="37" y="282"/>
                </a:lnTo>
                <a:lnTo>
                  <a:pt x="35" y="294"/>
                </a:lnTo>
                <a:lnTo>
                  <a:pt x="35" y="321"/>
                </a:lnTo>
                <a:lnTo>
                  <a:pt x="35" y="321"/>
                </a:lnTo>
                <a:lnTo>
                  <a:pt x="32" y="323"/>
                </a:lnTo>
                <a:lnTo>
                  <a:pt x="30" y="326"/>
                </a:lnTo>
                <a:lnTo>
                  <a:pt x="29" y="330"/>
                </a:lnTo>
                <a:lnTo>
                  <a:pt x="29" y="335"/>
                </a:lnTo>
                <a:lnTo>
                  <a:pt x="29" y="335"/>
                </a:lnTo>
                <a:lnTo>
                  <a:pt x="23" y="345"/>
                </a:lnTo>
                <a:lnTo>
                  <a:pt x="20" y="357"/>
                </a:lnTo>
                <a:lnTo>
                  <a:pt x="15" y="383"/>
                </a:lnTo>
                <a:lnTo>
                  <a:pt x="15" y="383"/>
                </a:lnTo>
                <a:lnTo>
                  <a:pt x="18" y="386"/>
                </a:lnTo>
                <a:lnTo>
                  <a:pt x="20" y="391"/>
                </a:lnTo>
                <a:lnTo>
                  <a:pt x="22" y="403"/>
                </a:lnTo>
                <a:lnTo>
                  <a:pt x="23" y="415"/>
                </a:lnTo>
                <a:lnTo>
                  <a:pt x="25" y="420"/>
                </a:lnTo>
                <a:lnTo>
                  <a:pt x="29" y="424"/>
                </a:lnTo>
                <a:lnTo>
                  <a:pt x="29" y="430"/>
                </a:lnTo>
                <a:lnTo>
                  <a:pt x="29" y="430"/>
                </a:lnTo>
                <a:lnTo>
                  <a:pt x="27" y="436"/>
                </a:lnTo>
                <a:lnTo>
                  <a:pt x="22" y="439"/>
                </a:lnTo>
                <a:lnTo>
                  <a:pt x="11" y="441"/>
                </a:lnTo>
                <a:lnTo>
                  <a:pt x="6" y="442"/>
                </a:lnTo>
                <a:lnTo>
                  <a:pt x="3" y="446"/>
                </a:lnTo>
                <a:lnTo>
                  <a:pt x="1" y="451"/>
                </a:lnTo>
                <a:lnTo>
                  <a:pt x="1" y="458"/>
                </a:lnTo>
                <a:lnTo>
                  <a:pt x="1" y="458"/>
                </a:lnTo>
                <a:lnTo>
                  <a:pt x="0" y="471"/>
                </a:lnTo>
                <a:lnTo>
                  <a:pt x="3" y="480"/>
                </a:lnTo>
                <a:lnTo>
                  <a:pt x="6" y="488"/>
                </a:lnTo>
                <a:lnTo>
                  <a:pt x="13" y="493"/>
                </a:lnTo>
                <a:lnTo>
                  <a:pt x="25" y="505"/>
                </a:lnTo>
                <a:lnTo>
                  <a:pt x="32" y="511"/>
                </a:lnTo>
                <a:lnTo>
                  <a:pt x="35" y="519"/>
                </a:lnTo>
                <a:lnTo>
                  <a:pt x="35" y="519"/>
                </a:lnTo>
                <a:lnTo>
                  <a:pt x="30" y="521"/>
                </a:lnTo>
                <a:lnTo>
                  <a:pt x="29" y="526"/>
                </a:lnTo>
                <a:lnTo>
                  <a:pt x="29" y="533"/>
                </a:lnTo>
                <a:lnTo>
                  <a:pt x="29" y="540"/>
                </a:lnTo>
                <a:lnTo>
                  <a:pt x="29" y="540"/>
                </a:lnTo>
                <a:lnTo>
                  <a:pt x="27" y="545"/>
                </a:lnTo>
                <a:lnTo>
                  <a:pt x="23" y="550"/>
                </a:lnTo>
                <a:lnTo>
                  <a:pt x="22" y="553"/>
                </a:lnTo>
                <a:lnTo>
                  <a:pt x="22" y="560"/>
                </a:lnTo>
                <a:lnTo>
                  <a:pt x="22" y="560"/>
                </a:lnTo>
                <a:lnTo>
                  <a:pt x="22" y="565"/>
                </a:lnTo>
                <a:lnTo>
                  <a:pt x="25" y="567"/>
                </a:lnTo>
                <a:lnTo>
                  <a:pt x="27" y="570"/>
                </a:lnTo>
                <a:lnTo>
                  <a:pt x="29" y="574"/>
                </a:lnTo>
                <a:lnTo>
                  <a:pt x="29" y="574"/>
                </a:lnTo>
                <a:lnTo>
                  <a:pt x="22" y="574"/>
                </a:lnTo>
                <a:lnTo>
                  <a:pt x="22" y="574"/>
                </a:lnTo>
                <a:lnTo>
                  <a:pt x="22" y="577"/>
                </a:lnTo>
                <a:lnTo>
                  <a:pt x="22" y="580"/>
                </a:lnTo>
                <a:lnTo>
                  <a:pt x="22" y="584"/>
                </a:lnTo>
                <a:lnTo>
                  <a:pt x="22" y="587"/>
                </a:lnTo>
                <a:lnTo>
                  <a:pt x="22" y="587"/>
                </a:lnTo>
                <a:lnTo>
                  <a:pt x="37" y="613"/>
                </a:lnTo>
                <a:lnTo>
                  <a:pt x="44" y="625"/>
                </a:lnTo>
                <a:lnTo>
                  <a:pt x="47" y="633"/>
                </a:lnTo>
                <a:lnTo>
                  <a:pt x="49" y="642"/>
                </a:lnTo>
                <a:lnTo>
                  <a:pt x="49" y="642"/>
                </a:lnTo>
                <a:lnTo>
                  <a:pt x="56" y="642"/>
                </a:lnTo>
                <a:lnTo>
                  <a:pt x="59" y="644"/>
                </a:lnTo>
                <a:lnTo>
                  <a:pt x="63" y="647"/>
                </a:lnTo>
                <a:lnTo>
                  <a:pt x="64" y="651"/>
                </a:lnTo>
                <a:lnTo>
                  <a:pt x="66" y="656"/>
                </a:lnTo>
                <a:lnTo>
                  <a:pt x="68" y="659"/>
                </a:lnTo>
                <a:lnTo>
                  <a:pt x="71" y="662"/>
                </a:lnTo>
                <a:lnTo>
                  <a:pt x="76" y="662"/>
                </a:lnTo>
                <a:lnTo>
                  <a:pt x="76" y="662"/>
                </a:lnTo>
                <a:lnTo>
                  <a:pt x="76" y="664"/>
                </a:lnTo>
                <a:lnTo>
                  <a:pt x="76" y="664"/>
                </a:lnTo>
                <a:lnTo>
                  <a:pt x="76" y="666"/>
                </a:lnTo>
                <a:lnTo>
                  <a:pt x="76" y="666"/>
                </a:lnTo>
                <a:lnTo>
                  <a:pt x="78" y="666"/>
                </a:lnTo>
                <a:lnTo>
                  <a:pt x="78" y="666"/>
                </a:lnTo>
                <a:lnTo>
                  <a:pt x="78" y="668"/>
                </a:lnTo>
                <a:lnTo>
                  <a:pt x="78" y="668"/>
                </a:lnTo>
                <a:lnTo>
                  <a:pt x="80" y="668"/>
                </a:lnTo>
                <a:lnTo>
                  <a:pt x="80" y="668"/>
                </a:lnTo>
                <a:lnTo>
                  <a:pt x="80" y="668"/>
                </a:lnTo>
                <a:lnTo>
                  <a:pt x="80" y="668"/>
                </a:lnTo>
                <a:lnTo>
                  <a:pt x="80" y="668"/>
                </a:lnTo>
                <a:lnTo>
                  <a:pt x="80" y="668"/>
                </a:lnTo>
                <a:lnTo>
                  <a:pt x="81" y="668"/>
                </a:lnTo>
                <a:lnTo>
                  <a:pt x="81" y="668"/>
                </a:lnTo>
                <a:lnTo>
                  <a:pt x="83" y="668"/>
                </a:lnTo>
                <a:lnTo>
                  <a:pt x="83" y="668"/>
                </a:lnTo>
                <a:lnTo>
                  <a:pt x="85" y="668"/>
                </a:lnTo>
                <a:lnTo>
                  <a:pt x="85" y="668"/>
                </a:lnTo>
                <a:lnTo>
                  <a:pt x="85" y="668"/>
                </a:lnTo>
                <a:lnTo>
                  <a:pt x="90" y="669"/>
                </a:lnTo>
                <a:lnTo>
                  <a:pt x="90" y="669"/>
                </a:lnTo>
                <a:lnTo>
                  <a:pt x="98" y="673"/>
                </a:lnTo>
                <a:lnTo>
                  <a:pt x="102" y="674"/>
                </a:lnTo>
                <a:lnTo>
                  <a:pt x="107" y="676"/>
                </a:lnTo>
                <a:lnTo>
                  <a:pt x="107" y="676"/>
                </a:lnTo>
                <a:lnTo>
                  <a:pt x="109" y="676"/>
                </a:lnTo>
                <a:lnTo>
                  <a:pt x="109" y="676"/>
                </a:lnTo>
                <a:lnTo>
                  <a:pt x="114" y="676"/>
                </a:lnTo>
                <a:lnTo>
                  <a:pt x="121" y="680"/>
                </a:lnTo>
                <a:lnTo>
                  <a:pt x="133" y="688"/>
                </a:lnTo>
                <a:lnTo>
                  <a:pt x="133" y="688"/>
                </a:lnTo>
                <a:lnTo>
                  <a:pt x="156" y="707"/>
                </a:lnTo>
                <a:lnTo>
                  <a:pt x="156" y="707"/>
                </a:lnTo>
                <a:lnTo>
                  <a:pt x="165" y="712"/>
                </a:lnTo>
                <a:lnTo>
                  <a:pt x="165" y="712"/>
                </a:lnTo>
                <a:lnTo>
                  <a:pt x="172" y="717"/>
                </a:lnTo>
                <a:lnTo>
                  <a:pt x="172" y="717"/>
                </a:lnTo>
                <a:lnTo>
                  <a:pt x="180" y="717"/>
                </a:lnTo>
                <a:lnTo>
                  <a:pt x="185" y="721"/>
                </a:lnTo>
                <a:lnTo>
                  <a:pt x="192" y="724"/>
                </a:lnTo>
                <a:lnTo>
                  <a:pt x="199" y="724"/>
                </a:lnTo>
                <a:lnTo>
                  <a:pt x="199" y="724"/>
                </a:lnTo>
                <a:lnTo>
                  <a:pt x="202" y="729"/>
                </a:lnTo>
                <a:lnTo>
                  <a:pt x="204" y="736"/>
                </a:lnTo>
                <a:lnTo>
                  <a:pt x="204" y="736"/>
                </a:lnTo>
                <a:lnTo>
                  <a:pt x="225" y="743"/>
                </a:lnTo>
                <a:lnTo>
                  <a:pt x="231" y="748"/>
                </a:lnTo>
                <a:lnTo>
                  <a:pt x="235" y="751"/>
                </a:lnTo>
                <a:lnTo>
                  <a:pt x="237" y="756"/>
                </a:lnTo>
                <a:lnTo>
                  <a:pt x="237" y="756"/>
                </a:lnTo>
                <a:lnTo>
                  <a:pt x="238" y="765"/>
                </a:lnTo>
                <a:lnTo>
                  <a:pt x="238" y="775"/>
                </a:lnTo>
                <a:lnTo>
                  <a:pt x="238" y="775"/>
                </a:lnTo>
                <a:lnTo>
                  <a:pt x="238" y="784"/>
                </a:lnTo>
                <a:lnTo>
                  <a:pt x="240" y="790"/>
                </a:lnTo>
                <a:lnTo>
                  <a:pt x="240" y="790"/>
                </a:lnTo>
                <a:lnTo>
                  <a:pt x="240" y="792"/>
                </a:lnTo>
                <a:lnTo>
                  <a:pt x="240" y="792"/>
                </a:lnTo>
                <a:lnTo>
                  <a:pt x="243" y="790"/>
                </a:lnTo>
                <a:lnTo>
                  <a:pt x="245" y="789"/>
                </a:lnTo>
                <a:lnTo>
                  <a:pt x="247" y="782"/>
                </a:lnTo>
                <a:lnTo>
                  <a:pt x="248" y="775"/>
                </a:lnTo>
                <a:lnTo>
                  <a:pt x="250" y="773"/>
                </a:lnTo>
                <a:lnTo>
                  <a:pt x="254" y="772"/>
                </a:lnTo>
                <a:lnTo>
                  <a:pt x="254" y="772"/>
                </a:lnTo>
                <a:lnTo>
                  <a:pt x="257" y="777"/>
                </a:lnTo>
                <a:lnTo>
                  <a:pt x="260" y="780"/>
                </a:lnTo>
                <a:lnTo>
                  <a:pt x="266" y="778"/>
                </a:lnTo>
                <a:lnTo>
                  <a:pt x="271" y="777"/>
                </a:lnTo>
                <a:lnTo>
                  <a:pt x="279" y="770"/>
                </a:lnTo>
                <a:lnTo>
                  <a:pt x="288" y="765"/>
                </a:lnTo>
                <a:lnTo>
                  <a:pt x="288" y="758"/>
                </a:lnTo>
                <a:lnTo>
                  <a:pt x="288" y="758"/>
                </a:lnTo>
                <a:lnTo>
                  <a:pt x="298" y="758"/>
                </a:lnTo>
                <a:lnTo>
                  <a:pt x="307" y="758"/>
                </a:lnTo>
                <a:lnTo>
                  <a:pt x="320" y="753"/>
                </a:lnTo>
                <a:lnTo>
                  <a:pt x="320" y="753"/>
                </a:lnTo>
                <a:lnTo>
                  <a:pt x="322" y="753"/>
                </a:lnTo>
                <a:lnTo>
                  <a:pt x="322" y="753"/>
                </a:lnTo>
                <a:lnTo>
                  <a:pt x="325" y="753"/>
                </a:lnTo>
                <a:lnTo>
                  <a:pt x="325" y="753"/>
                </a:lnTo>
                <a:lnTo>
                  <a:pt x="327" y="751"/>
                </a:lnTo>
                <a:lnTo>
                  <a:pt x="327" y="751"/>
                </a:lnTo>
                <a:lnTo>
                  <a:pt x="329" y="751"/>
                </a:lnTo>
                <a:lnTo>
                  <a:pt x="329" y="751"/>
                </a:lnTo>
                <a:lnTo>
                  <a:pt x="330" y="751"/>
                </a:lnTo>
                <a:lnTo>
                  <a:pt x="330" y="751"/>
                </a:lnTo>
                <a:lnTo>
                  <a:pt x="334" y="751"/>
                </a:lnTo>
                <a:lnTo>
                  <a:pt x="334" y="751"/>
                </a:lnTo>
                <a:lnTo>
                  <a:pt x="336" y="751"/>
                </a:lnTo>
                <a:lnTo>
                  <a:pt x="336" y="751"/>
                </a:lnTo>
                <a:lnTo>
                  <a:pt x="337" y="750"/>
                </a:lnTo>
                <a:lnTo>
                  <a:pt x="337" y="750"/>
                </a:lnTo>
                <a:lnTo>
                  <a:pt x="341" y="750"/>
                </a:lnTo>
                <a:lnTo>
                  <a:pt x="341" y="750"/>
                </a:lnTo>
                <a:lnTo>
                  <a:pt x="342" y="750"/>
                </a:lnTo>
                <a:lnTo>
                  <a:pt x="342" y="750"/>
                </a:lnTo>
                <a:lnTo>
                  <a:pt x="344" y="750"/>
                </a:lnTo>
                <a:lnTo>
                  <a:pt x="344" y="750"/>
                </a:lnTo>
                <a:lnTo>
                  <a:pt x="348" y="750"/>
                </a:lnTo>
                <a:lnTo>
                  <a:pt x="348" y="750"/>
                </a:lnTo>
                <a:lnTo>
                  <a:pt x="351" y="751"/>
                </a:lnTo>
                <a:lnTo>
                  <a:pt x="351" y="751"/>
                </a:lnTo>
                <a:lnTo>
                  <a:pt x="356" y="751"/>
                </a:lnTo>
                <a:lnTo>
                  <a:pt x="356" y="751"/>
                </a:lnTo>
                <a:lnTo>
                  <a:pt x="360" y="746"/>
                </a:lnTo>
                <a:lnTo>
                  <a:pt x="366" y="741"/>
                </a:lnTo>
                <a:lnTo>
                  <a:pt x="375" y="739"/>
                </a:lnTo>
                <a:lnTo>
                  <a:pt x="383" y="738"/>
                </a:lnTo>
                <a:lnTo>
                  <a:pt x="383" y="738"/>
                </a:lnTo>
                <a:lnTo>
                  <a:pt x="385" y="734"/>
                </a:lnTo>
                <a:lnTo>
                  <a:pt x="389" y="732"/>
                </a:lnTo>
                <a:lnTo>
                  <a:pt x="392" y="731"/>
                </a:lnTo>
                <a:lnTo>
                  <a:pt x="397" y="731"/>
                </a:lnTo>
                <a:lnTo>
                  <a:pt x="397" y="731"/>
                </a:lnTo>
                <a:lnTo>
                  <a:pt x="399" y="726"/>
                </a:lnTo>
                <a:lnTo>
                  <a:pt x="404" y="724"/>
                </a:lnTo>
                <a:lnTo>
                  <a:pt x="411" y="724"/>
                </a:lnTo>
                <a:lnTo>
                  <a:pt x="418" y="724"/>
                </a:lnTo>
                <a:lnTo>
                  <a:pt x="418" y="724"/>
                </a:lnTo>
                <a:lnTo>
                  <a:pt x="423" y="726"/>
                </a:lnTo>
                <a:lnTo>
                  <a:pt x="424" y="727"/>
                </a:lnTo>
                <a:lnTo>
                  <a:pt x="424" y="731"/>
                </a:lnTo>
                <a:lnTo>
                  <a:pt x="424" y="731"/>
                </a:lnTo>
                <a:lnTo>
                  <a:pt x="426" y="734"/>
                </a:lnTo>
                <a:lnTo>
                  <a:pt x="429" y="736"/>
                </a:lnTo>
                <a:lnTo>
                  <a:pt x="433" y="738"/>
                </a:lnTo>
                <a:lnTo>
                  <a:pt x="438" y="738"/>
                </a:lnTo>
                <a:lnTo>
                  <a:pt x="438" y="738"/>
                </a:lnTo>
                <a:lnTo>
                  <a:pt x="443" y="739"/>
                </a:lnTo>
                <a:lnTo>
                  <a:pt x="448" y="738"/>
                </a:lnTo>
                <a:lnTo>
                  <a:pt x="452" y="736"/>
                </a:lnTo>
                <a:lnTo>
                  <a:pt x="453" y="732"/>
                </a:lnTo>
                <a:lnTo>
                  <a:pt x="458" y="727"/>
                </a:lnTo>
                <a:lnTo>
                  <a:pt x="460" y="726"/>
                </a:lnTo>
                <a:lnTo>
                  <a:pt x="465" y="724"/>
                </a:lnTo>
                <a:lnTo>
                  <a:pt x="465" y="724"/>
                </a:lnTo>
                <a:lnTo>
                  <a:pt x="470" y="722"/>
                </a:lnTo>
                <a:lnTo>
                  <a:pt x="474" y="721"/>
                </a:lnTo>
                <a:lnTo>
                  <a:pt x="479" y="714"/>
                </a:lnTo>
                <a:lnTo>
                  <a:pt x="484" y="707"/>
                </a:lnTo>
                <a:lnTo>
                  <a:pt x="487" y="705"/>
                </a:lnTo>
                <a:lnTo>
                  <a:pt x="493" y="703"/>
                </a:lnTo>
                <a:lnTo>
                  <a:pt x="513" y="703"/>
                </a:lnTo>
                <a:lnTo>
                  <a:pt x="513" y="703"/>
                </a:lnTo>
                <a:lnTo>
                  <a:pt x="516" y="703"/>
                </a:lnTo>
                <a:lnTo>
                  <a:pt x="520" y="703"/>
                </a:lnTo>
                <a:lnTo>
                  <a:pt x="525" y="703"/>
                </a:lnTo>
                <a:lnTo>
                  <a:pt x="527" y="703"/>
                </a:lnTo>
                <a:lnTo>
                  <a:pt x="527" y="703"/>
                </a:lnTo>
                <a:lnTo>
                  <a:pt x="527" y="700"/>
                </a:lnTo>
                <a:lnTo>
                  <a:pt x="527" y="697"/>
                </a:lnTo>
                <a:lnTo>
                  <a:pt x="527" y="690"/>
                </a:lnTo>
                <a:lnTo>
                  <a:pt x="527" y="690"/>
                </a:lnTo>
                <a:lnTo>
                  <a:pt x="530" y="683"/>
                </a:lnTo>
                <a:lnTo>
                  <a:pt x="533" y="676"/>
                </a:lnTo>
                <a:lnTo>
                  <a:pt x="533" y="676"/>
                </a:lnTo>
                <a:lnTo>
                  <a:pt x="539" y="669"/>
                </a:lnTo>
                <a:lnTo>
                  <a:pt x="544" y="662"/>
                </a:lnTo>
                <a:lnTo>
                  <a:pt x="547" y="657"/>
                </a:lnTo>
                <a:lnTo>
                  <a:pt x="547" y="652"/>
                </a:lnTo>
                <a:lnTo>
                  <a:pt x="547" y="649"/>
                </a:lnTo>
                <a:lnTo>
                  <a:pt x="547" y="649"/>
                </a:lnTo>
                <a:lnTo>
                  <a:pt x="551" y="647"/>
                </a:lnTo>
                <a:lnTo>
                  <a:pt x="552" y="644"/>
                </a:lnTo>
                <a:lnTo>
                  <a:pt x="552" y="640"/>
                </a:lnTo>
                <a:lnTo>
                  <a:pt x="554" y="635"/>
                </a:lnTo>
                <a:lnTo>
                  <a:pt x="554" y="635"/>
                </a:lnTo>
                <a:lnTo>
                  <a:pt x="557" y="628"/>
                </a:lnTo>
                <a:lnTo>
                  <a:pt x="561" y="621"/>
                </a:lnTo>
                <a:lnTo>
                  <a:pt x="561" y="621"/>
                </a:lnTo>
                <a:lnTo>
                  <a:pt x="564" y="615"/>
                </a:lnTo>
                <a:lnTo>
                  <a:pt x="569" y="610"/>
                </a:lnTo>
                <a:lnTo>
                  <a:pt x="574" y="604"/>
                </a:lnTo>
                <a:lnTo>
                  <a:pt x="581" y="601"/>
                </a:lnTo>
                <a:lnTo>
                  <a:pt x="581" y="601"/>
                </a:lnTo>
                <a:lnTo>
                  <a:pt x="588" y="596"/>
                </a:lnTo>
                <a:lnTo>
                  <a:pt x="598" y="594"/>
                </a:lnTo>
                <a:lnTo>
                  <a:pt x="610" y="594"/>
                </a:lnTo>
                <a:lnTo>
                  <a:pt x="622" y="594"/>
                </a:lnTo>
                <a:lnTo>
                  <a:pt x="622" y="594"/>
                </a:lnTo>
                <a:lnTo>
                  <a:pt x="627" y="594"/>
                </a:lnTo>
                <a:lnTo>
                  <a:pt x="631" y="592"/>
                </a:lnTo>
                <a:lnTo>
                  <a:pt x="632" y="589"/>
                </a:lnTo>
                <a:lnTo>
                  <a:pt x="634" y="586"/>
                </a:lnTo>
                <a:lnTo>
                  <a:pt x="636" y="577"/>
                </a:lnTo>
                <a:lnTo>
                  <a:pt x="639" y="575"/>
                </a:lnTo>
                <a:lnTo>
                  <a:pt x="643" y="574"/>
                </a:lnTo>
                <a:lnTo>
                  <a:pt x="643" y="574"/>
                </a:lnTo>
                <a:lnTo>
                  <a:pt x="646" y="580"/>
                </a:lnTo>
                <a:lnTo>
                  <a:pt x="651" y="586"/>
                </a:lnTo>
                <a:lnTo>
                  <a:pt x="660" y="587"/>
                </a:lnTo>
                <a:lnTo>
                  <a:pt x="670" y="587"/>
                </a:lnTo>
                <a:lnTo>
                  <a:pt x="670" y="587"/>
                </a:lnTo>
                <a:lnTo>
                  <a:pt x="682" y="587"/>
                </a:lnTo>
                <a:lnTo>
                  <a:pt x="694" y="587"/>
                </a:lnTo>
                <a:lnTo>
                  <a:pt x="704" y="589"/>
                </a:lnTo>
                <a:lnTo>
                  <a:pt x="711" y="587"/>
                </a:lnTo>
                <a:lnTo>
                  <a:pt x="711" y="587"/>
                </a:lnTo>
                <a:lnTo>
                  <a:pt x="713" y="586"/>
                </a:lnTo>
                <a:lnTo>
                  <a:pt x="713" y="584"/>
                </a:lnTo>
                <a:lnTo>
                  <a:pt x="714" y="580"/>
                </a:lnTo>
                <a:lnTo>
                  <a:pt x="718" y="580"/>
                </a:lnTo>
                <a:lnTo>
                  <a:pt x="718" y="580"/>
                </a:lnTo>
                <a:lnTo>
                  <a:pt x="723" y="582"/>
                </a:lnTo>
                <a:lnTo>
                  <a:pt x="726" y="586"/>
                </a:lnTo>
                <a:lnTo>
                  <a:pt x="731" y="587"/>
                </a:lnTo>
                <a:lnTo>
                  <a:pt x="738" y="587"/>
                </a:lnTo>
                <a:lnTo>
                  <a:pt x="738" y="587"/>
                </a:lnTo>
                <a:lnTo>
                  <a:pt x="740" y="584"/>
                </a:lnTo>
                <a:lnTo>
                  <a:pt x="742" y="582"/>
                </a:lnTo>
                <a:lnTo>
                  <a:pt x="748" y="580"/>
                </a:lnTo>
                <a:lnTo>
                  <a:pt x="765" y="580"/>
                </a:lnTo>
                <a:lnTo>
                  <a:pt x="765" y="580"/>
                </a:lnTo>
                <a:lnTo>
                  <a:pt x="767" y="575"/>
                </a:lnTo>
                <a:lnTo>
                  <a:pt x="770" y="572"/>
                </a:lnTo>
                <a:lnTo>
                  <a:pt x="779" y="567"/>
                </a:lnTo>
                <a:lnTo>
                  <a:pt x="779" y="567"/>
                </a:lnTo>
                <a:lnTo>
                  <a:pt x="781" y="562"/>
                </a:lnTo>
                <a:lnTo>
                  <a:pt x="782" y="560"/>
                </a:lnTo>
                <a:lnTo>
                  <a:pt x="786" y="560"/>
                </a:lnTo>
                <a:lnTo>
                  <a:pt x="786" y="560"/>
                </a:lnTo>
                <a:lnTo>
                  <a:pt x="788" y="551"/>
                </a:lnTo>
                <a:lnTo>
                  <a:pt x="789" y="548"/>
                </a:lnTo>
                <a:lnTo>
                  <a:pt x="793" y="546"/>
                </a:lnTo>
                <a:lnTo>
                  <a:pt x="793" y="546"/>
                </a:lnTo>
                <a:lnTo>
                  <a:pt x="796" y="551"/>
                </a:lnTo>
                <a:lnTo>
                  <a:pt x="803" y="557"/>
                </a:lnTo>
                <a:lnTo>
                  <a:pt x="811" y="558"/>
                </a:lnTo>
                <a:lnTo>
                  <a:pt x="820" y="560"/>
                </a:lnTo>
                <a:lnTo>
                  <a:pt x="820" y="560"/>
                </a:lnTo>
                <a:lnTo>
                  <a:pt x="825" y="545"/>
                </a:lnTo>
                <a:lnTo>
                  <a:pt x="827" y="526"/>
                </a:lnTo>
                <a:lnTo>
                  <a:pt x="827" y="505"/>
                </a:lnTo>
                <a:lnTo>
                  <a:pt x="827" y="485"/>
                </a:lnTo>
                <a:lnTo>
                  <a:pt x="827" y="485"/>
                </a:lnTo>
                <a:lnTo>
                  <a:pt x="830" y="483"/>
                </a:lnTo>
                <a:lnTo>
                  <a:pt x="832" y="480"/>
                </a:lnTo>
                <a:lnTo>
                  <a:pt x="834" y="476"/>
                </a:lnTo>
                <a:lnTo>
                  <a:pt x="834" y="471"/>
                </a:lnTo>
                <a:lnTo>
                  <a:pt x="834" y="471"/>
                </a:lnTo>
                <a:lnTo>
                  <a:pt x="839" y="473"/>
                </a:lnTo>
                <a:lnTo>
                  <a:pt x="844" y="471"/>
                </a:lnTo>
                <a:lnTo>
                  <a:pt x="847" y="470"/>
                </a:lnTo>
                <a:lnTo>
                  <a:pt x="849" y="466"/>
                </a:lnTo>
                <a:lnTo>
                  <a:pt x="854" y="461"/>
                </a:lnTo>
                <a:lnTo>
                  <a:pt x="856" y="459"/>
                </a:lnTo>
                <a:lnTo>
                  <a:pt x="861" y="458"/>
                </a:lnTo>
                <a:lnTo>
                  <a:pt x="861" y="458"/>
                </a:lnTo>
                <a:lnTo>
                  <a:pt x="868" y="458"/>
                </a:lnTo>
                <a:lnTo>
                  <a:pt x="873" y="458"/>
                </a:lnTo>
                <a:lnTo>
                  <a:pt x="875" y="454"/>
                </a:lnTo>
                <a:lnTo>
                  <a:pt x="878" y="451"/>
                </a:lnTo>
                <a:lnTo>
                  <a:pt x="880" y="447"/>
                </a:lnTo>
                <a:lnTo>
                  <a:pt x="883" y="444"/>
                </a:lnTo>
                <a:lnTo>
                  <a:pt x="888" y="444"/>
                </a:lnTo>
                <a:lnTo>
                  <a:pt x="895" y="444"/>
                </a:lnTo>
                <a:lnTo>
                  <a:pt x="895" y="383"/>
                </a:lnTo>
                <a:lnTo>
                  <a:pt x="895" y="383"/>
                </a:lnTo>
                <a:lnTo>
                  <a:pt x="892" y="376"/>
                </a:lnTo>
                <a:lnTo>
                  <a:pt x="888" y="369"/>
                </a:lnTo>
                <a:lnTo>
                  <a:pt x="888" y="359"/>
                </a:lnTo>
                <a:lnTo>
                  <a:pt x="888" y="349"/>
                </a:lnTo>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497" name="Freeform 24">
            <a:extLst>
              <a:ext uri="{FF2B5EF4-FFF2-40B4-BE49-F238E27FC236}">
                <a16:creationId xmlns:a16="http://schemas.microsoft.com/office/drawing/2014/main" id="{1C12BE10-1C40-FA42-AA8B-9A6688B120C9}"/>
              </a:ext>
            </a:extLst>
          </p:cNvPr>
          <p:cNvSpPr>
            <a:spLocks noChangeArrowheads="1"/>
          </p:cNvSpPr>
          <p:nvPr/>
        </p:nvSpPr>
        <p:spPr bwMode="auto">
          <a:xfrm rot="21434252">
            <a:off x="5091384" y="2818493"/>
            <a:ext cx="263693" cy="200494"/>
          </a:xfrm>
          <a:custGeom>
            <a:avLst/>
            <a:gdLst>
              <a:gd name="T0" fmla="*/ 1460 w 1511"/>
              <a:gd name="T1" fmla="*/ 402 h 1161"/>
              <a:gd name="T2" fmla="*/ 1433 w 1511"/>
              <a:gd name="T3" fmla="*/ 368 h 1161"/>
              <a:gd name="T4" fmla="*/ 1433 w 1511"/>
              <a:gd name="T5" fmla="*/ 300 h 1161"/>
              <a:gd name="T6" fmla="*/ 1404 w 1511"/>
              <a:gd name="T7" fmla="*/ 264 h 1161"/>
              <a:gd name="T8" fmla="*/ 1349 w 1511"/>
              <a:gd name="T9" fmla="*/ 235 h 1161"/>
              <a:gd name="T10" fmla="*/ 1305 w 1511"/>
              <a:gd name="T11" fmla="*/ 196 h 1161"/>
              <a:gd name="T12" fmla="*/ 1256 w 1511"/>
              <a:gd name="T13" fmla="*/ 160 h 1161"/>
              <a:gd name="T14" fmla="*/ 1177 w 1511"/>
              <a:gd name="T15" fmla="*/ 126 h 1161"/>
              <a:gd name="T16" fmla="*/ 1071 w 1511"/>
              <a:gd name="T17" fmla="*/ 102 h 1161"/>
              <a:gd name="T18" fmla="*/ 1010 w 1511"/>
              <a:gd name="T19" fmla="*/ 97 h 1161"/>
              <a:gd name="T20" fmla="*/ 976 w 1511"/>
              <a:gd name="T21" fmla="*/ 55 h 1161"/>
              <a:gd name="T22" fmla="*/ 906 w 1511"/>
              <a:gd name="T23" fmla="*/ 8 h 1161"/>
              <a:gd name="T24" fmla="*/ 879 w 1511"/>
              <a:gd name="T25" fmla="*/ 25 h 1161"/>
              <a:gd name="T26" fmla="*/ 836 w 1511"/>
              <a:gd name="T27" fmla="*/ 73 h 1161"/>
              <a:gd name="T28" fmla="*/ 781 w 1511"/>
              <a:gd name="T29" fmla="*/ 82 h 1161"/>
              <a:gd name="T30" fmla="*/ 747 w 1511"/>
              <a:gd name="T31" fmla="*/ 101 h 1161"/>
              <a:gd name="T32" fmla="*/ 705 w 1511"/>
              <a:gd name="T33" fmla="*/ 80 h 1161"/>
              <a:gd name="T34" fmla="*/ 618 w 1511"/>
              <a:gd name="T35" fmla="*/ 77 h 1161"/>
              <a:gd name="T36" fmla="*/ 539 w 1511"/>
              <a:gd name="T37" fmla="*/ 82 h 1161"/>
              <a:gd name="T38" fmla="*/ 495 w 1511"/>
              <a:gd name="T39" fmla="*/ 99 h 1161"/>
              <a:gd name="T40" fmla="*/ 457 w 1511"/>
              <a:gd name="T41" fmla="*/ 106 h 1161"/>
              <a:gd name="T42" fmla="*/ 348 w 1511"/>
              <a:gd name="T43" fmla="*/ 130 h 1161"/>
              <a:gd name="T44" fmla="*/ 288 w 1511"/>
              <a:gd name="T45" fmla="*/ 126 h 1161"/>
              <a:gd name="T46" fmla="*/ 218 w 1511"/>
              <a:gd name="T47" fmla="*/ 157 h 1161"/>
              <a:gd name="T48" fmla="*/ 126 w 1511"/>
              <a:gd name="T49" fmla="*/ 184 h 1161"/>
              <a:gd name="T50" fmla="*/ 72 w 1511"/>
              <a:gd name="T51" fmla="*/ 246 h 1161"/>
              <a:gd name="T52" fmla="*/ 0 w 1511"/>
              <a:gd name="T53" fmla="*/ 348 h 1161"/>
              <a:gd name="T54" fmla="*/ 0 w 1511"/>
              <a:gd name="T55" fmla="*/ 375 h 1161"/>
              <a:gd name="T56" fmla="*/ 55 w 1511"/>
              <a:gd name="T57" fmla="*/ 512 h 1161"/>
              <a:gd name="T58" fmla="*/ 29 w 1511"/>
              <a:gd name="T59" fmla="*/ 498 h 1161"/>
              <a:gd name="T60" fmla="*/ 19 w 1511"/>
              <a:gd name="T61" fmla="*/ 624 h 1161"/>
              <a:gd name="T62" fmla="*/ 41 w 1511"/>
              <a:gd name="T63" fmla="*/ 641 h 1161"/>
              <a:gd name="T64" fmla="*/ 50 w 1511"/>
              <a:gd name="T65" fmla="*/ 522 h 1161"/>
              <a:gd name="T66" fmla="*/ 75 w 1511"/>
              <a:gd name="T67" fmla="*/ 621 h 1161"/>
              <a:gd name="T68" fmla="*/ 116 w 1511"/>
              <a:gd name="T69" fmla="*/ 641 h 1161"/>
              <a:gd name="T70" fmla="*/ 137 w 1511"/>
              <a:gd name="T71" fmla="*/ 655 h 1161"/>
              <a:gd name="T72" fmla="*/ 220 w 1511"/>
              <a:gd name="T73" fmla="*/ 682 h 1161"/>
              <a:gd name="T74" fmla="*/ 307 w 1511"/>
              <a:gd name="T75" fmla="*/ 705 h 1161"/>
              <a:gd name="T76" fmla="*/ 488 w 1511"/>
              <a:gd name="T77" fmla="*/ 723 h 1161"/>
              <a:gd name="T78" fmla="*/ 526 w 1511"/>
              <a:gd name="T79" fmla="*/ 761 h 1161"/>
              <a:gd name="T80" fmla="*/ 532 w 1511"/>
              <a:gd name="T81" fmla="*/ 827 h 1161"/>
              <a:gd name="T82" fmla="*/ 512 w 1511"/>
              <a:gd name="T83" fmla="*/ 860 h 1161"/>
              <a:gd name="T84" fmla="*/ 539 w 1511"/>
              <a:gd name="T85" fmla="*/ 982 h 1161"/>
              <a:gd name="T86" fmla="*/ 585 w 1511"/>
              <a:gd name="T87" fmla="*/ 993 h 1161"/>
              <a:gd name="T88" fmla="*/ 635 w 1511"/>
              <a:gd name="T89" fmla="*/ 1010 h 1161"/>
              <a:gd name="T90" fmla="*/ 723 w 1511"/>
              <a:gd name="T91" fmla="*/ 1051 h 1161"/>
              <a:gd name="T92" fmla="*/ 771 w 1511"/>
              <a:gd name="T93" fmla="*/ 1160 h 1161"/>
              <a:gd name="T94" fmla="*/ 834 w 1511"/>
              <a:gd name="T95" fmla="*/ 1146 h 1161"/>
              <a:gd name="T96" fmla="*/ 886 w 1511"/>
              <a:gd name="T97" fmla="*/ 1133 h 1161"/>
              <a:gd name="T98" fmla="*/ 945 w 1511"/>
              <a:gd name="T99" fmla="*/ 1128 h 1161"/>
              <a:gd name="T100" fmla="*/ 1012 w 1511"/>
              <a:gd name="T101" fmla="*/ 1110 h 1161"/>
              <a:gd name="T102" fmla="*/ 1037 w 1511"/>
              <a:gd name="T103" fmla="*/ 1085 h 1161"/>
              <a:gd name="T104" fmla="*/ 1071 w 1511"/>
              <a:gd name="T105" fmla="*/ 1044 h 1161"/>
              <a:gd name="T106" fmla="*/ 1181 w 1511"/>
              <a:gd name="T107" fmla="*/ 1003 h 1161"/>
              <a:gd name="T108" fmla="*/ 1233 w 1511"/>
              <a:gd name="T109" fmla="*/ 945 h 1161"/>
              <a:gd name="T110" fmla="*/ 1249 w 1511"/>
              <a:gd name="T111" fmla="*/ 996 h 1161"/>
              <a:gd name="T112" fmla="*/ 1329 w 1511"/>
              <a:gd name="T113" fmla="*/ 965 h 1161"/>
              <a:gd name="T114" fmla="*/ 1310 w 1511"/>
              <a:gd name="T115" fmla="*/ 914 h 1161"/>
              <a:gd name="T116" fmla="*/ 1278 w 1511"/>
              <a:gd name="T117" fmla="*/ 885 h 1161"/>
              <a:gd name="T118" fmla="*/ 1296 w 1511"/>
              <a:gd name="T119" fmla="*/ 764 h 1161"/>
              <a:gd name="T120" fmla="*/ 1324 w 1511"/>
              <a:gd name="T121" fmla="*/ 628 h 1161"/>
              <a:gd name="T122" fmla="*/ 1416 w 1511"/>
              <a:gd name="T123" fmla="*/ 515 h 1161"/>
              <a:gd name="T124" fmla="*/ 1491 w 1511"/>
              <a:gd name="T125" fmla="*/ 472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1" h="1161">
                <a:moveTo>
                  <a:pt x="1508" y="416"/>
                </a:moveTo>
                <a:lnTo>
                  <a:pt x="1508" y="416"/>
                </a:lnTo>
                <a:lnTo>
                  <a:pt x="1506" y="413"/>
                </a:lnTo>
                <a:lnTo>
                  <a:pt x="1503" y="411"/>
                </a:lnTo>
                <a:lnTo>
                  <a:pt x="1495" y="409"/>
                </a:lnTo>
                <a:lnTo>
                  <a:pt x="1495" y="409"/>
                </a:lnTo>
                <a:lnTo>
                  <a:pt x="1495" y="406"/>
                </a:lnTo>
                <a:lnTo>
                  <a:pt x="1493" y="404"/>
                </a:lnTo>
                <a:lnTo>
                  <a:pt x="1488" y="402"/>
                </a:lnTo>
                <a:lnTo>
                  <a:pt x="1488" y="402"/>
                </a:lnTo>
                <a:lnTo>
                  <a:pt x="1460" y="402"/>
                </a:lnTo>
                <a:lnTo>
                  <a:pt x="1460" y="402"/>
                </a:lnTo>
                <a:lnTo>
                  <a:pt x="1459" y="399"/>
                </a:lnTo>
                <a:lnTo>
                  <a:pt x="1455" y="397"/>
                </a:lnTo>
                <a:lnTo>
                  <a:pt x="1447" y="396"/>
                </a:lnTo>
                <a:lnTo>
                  <a:pt x="1447" y="396"/>
                </a:lnTo>
                <a:lnTo>
                  <a:pt x="1445" y="392"/>
                </a:lnTo>
                <a:lnTo>
                  <a:pt x="1443" y="389"/>
                </a:lnTo>
                <a:lnTo>
                  <a:pt x="1438" y="384"/>
                </a:lnTo>
                <a:lnTo>
                  <a:pt x="1435" y="382"/>
                </a:lnTo>
                <a:lnTo>
                  <a:pt x="1433" y="379"/>
                </a:lnTo>
                <a:lnTo>
                  <a:pt x="1431" y="375"/>
                </a:lnTo>
                <a:lnTo>
                  <a:pt x="1433" y="368"/>
                </a:lnTo>
                <a:lnTo>
                  <a:pt x="1433" y="368"/>
                </a:lnTo>
                <a:lnTo>
                  <a:pt x="1430" y="363"/>
                </a:lnTo>
                <a:lnTo>
                  <a:pt x="1426" y="358"/>
                </a:lnTo>
                <a:lnTo>
                  <a:pt x="1421" y="355"/>
                </a:lnTo>
                <a:lnTo>
                  <a:pt x="1419" y="348"/>
                </a:lnTo>
                <a:lnTo>
                  <a:pt x="1419" y="314"/>
                </a:lnTo>
                <a:lnTo>
                  <a:pt x="1419" y="314"/>
                </a:lnTo>
                <a:lnTo>
                  <a:pt x="1421" y="312"/>
                </a:lnTo>
                <a:lnTo>
                  <a:pt x="1423" y="310"/>
                </a:lnTo>
                <a:lnTo>
                  <a:pt x="1426" y="307"/>
                </a:lnTo>
                <a:lnTo>
                  <a:pt x="1428" y="302"/>
                </a:lnTo>
                <a:lnTo>
                  <a:pt x="1430" y="300"/>
                </a:lnTo>
                <a:lnTo>
                  <a:pt x="1433" y="300"/>
                </a:lnTo>
                <a:lnTo>
                  <a:pt x="1433" y="300"/>
                </a:lnTo>
                <a:lnTo>
                  <a:pt x="1433" y="293"/>
                </a:lnTo>
                <a:lnTo>
                  <a:pt x="1433" y="288"/>
                </a:lnTo>
                <a:lnTo>
                  <a:pt x="1430" y="287"/>
                </a:lnTo>
                <a:lnTo>
                  <a:pt x="1426" y="283"/>
                </a:lnTo>
                <a:lnTo>
                  <a:pt x="1423" y="281"/>
                </a:lnTo>
                <a:lnTo>
                  <a:pt x="1419" y="278"/>
                </a:lnTo>
                <a:lnTo>
                  <a:pt x="1419" y="273"/>
                </a:lnTo>
                <a:lnTo>
                  <a:pt x="1419" y="266"/>
                </a:lnTo>
                <a:lnTo>
                  <a:pt x="1419" y="266"/>
                </a:lnTo>
                <a:lnTo>
                  <a:pt x="1411" y="266"/>
                </a:lnTo>
                <a:lnTo>
                  <a:pt x="1404" y="264"/>
                </a:lnTo>
                <a:lnTo>
                  <a:pt x="1399" y="261"/>
                </a:lnTo>
                <a:lnTo>
                  <a:pt x="1392" y="259"/>
                </a:lnTo>
                <a:lnTo>
                  <a:pt x="1392" y="259"/>
                </a:lnTo>
                <a:lnTo>
                  <a:pt x="1387" y="256"/>
                </a:lnTo>
                <a:lnTo>
                  <a:pt x="1380" y="254"/>
                </a:lnTo>
                <a:lnTo>
                  <a:pt x="1375" y="251"/>
                </a:lnTo>
                <a:lnTo>
                  <a:pt x="1373" y="249"/>
                </a:lnTo>
                <a:lnTo>
                  <a:pt x="1372" y="246"/>
                </a:lnTo>
                <a:lnTo>
                  <a:pt x="1372" y="246"/>
                </a:lnTo>
                <a:lnTo>
                  <a:pt x="1365" y="246"/>
                </a:lnTo>
                <a:lnTo>
                  <a:pt x="1360" y="242"/>
                </a:lnTo>
                <a:lnTo>
                  <a:pt x="1349" y="235"/>
                </a:lnTo>
                <a:lnTo>
                  <a:pt x="1346" y="234"/>
                </a:lnTo>
                <a:lnTo>
                  <a:pt x="1341" y="230"/>
                </a:lnTo>
                <a:lnTo>
                  <a:pt x="1332" y="230"/>
                </a:lnTo>
                <a:lnTo>
                  <a:pt x="1324" y="232"/>
                </a:lnTo>
                <a:lnTo>
                  <a:pt x="1324" y="232"/>
                </a:lnTo>
                <a:lnTo>
                  <a:pt x="1320" y="227"/>
                </a:lnTo>
                <a:lnTo>
                  <a:pt x="1319" y="220"/>
                </a:lnTo>
                <a:lnTo>
                  <a:pt x="1317" y="213"/>
                </a:lnTo>
                <a:lnTo>
                  <a:pt x="1317" y="205"/>
                </a:lnTo>
                <a:lnTo>
                  <a:pt x="1317" y="205"/>
                </a:lnTo>
                <a:lnTo>
                  <a:pt x="1308" y="200"/>
                </a:lnTo>
                <a:lnTo>
                  <a:pt x="1305" y="196"/>
                </a:lnTo>
                <a:lnTo>
                  <a:pt x="1303" y="191"/>
                </a:lnTo>
                <a:lnTo>
                  <a:pt x="1303" y="191"/>
                </a:lnTo>
                <a:lnTo>
                  <a:pt x="1298" y="191"/>
                </a:lnTo>
                <a:lnTo>
                  <a:pt x="1293" y="189"/>
                </a:lnTo>
                <a:lnTo>
                  <a:pt x="1285" y="186"/>
                </a:lnTo>
                <a:lnTo>
                  <a:pt x="1276" y="183"/>
                </a:lnTo>
                <a:lnTo>
                  <a:pt x="1269" y="183"/>
                </a:lnTo>
                <a:lnTo>
                  <a:pt x="1262" y="184"/>
                </a:lnTo>
                <a:lnTo>
                  <a:pt x="1262" y="184"/>
                </a:lnTo>
                <a:lnTo>
                  <a:pt x="1262" y="174"/>
                </a:lnTo>
                <a:lnTo>
                  <a:pt x="1261" y="165"/>
                </a:lnTo>
                <a:lnTo>
                  <a:pt x="1256" y="160"/>
                </a:lnTo>
                <a:lnTo>
                  <a:pt x="1250" y="155"/>
                </a:lnTo>
                <a:lnTo>
                  <a:pt x="1235" y="148"/>
                </a:lnTo>
                <a:lnTo>
                  <a:pt x="1221" y="143"/>
                </a:lnTo>
                <a:lnTo>
                  <a:pt x="1221" y="143"/>
                </a:lnTo>
                <a:lnTo>
                  <a:pt x="1204" y="143"/>
                </a:lnTo>
                <a:lnTo>
                  <a:pt x="1198" y="142"/>
                </a:lnTo>
                <a:lnTo>
                  <a:pt x="1196" y="140"/>
                </a:lnTo>
                <a:lnTo>
                  <a:pt x="1194" y="136"/>
                </a:lnTo>
                <a:lnTo>
                  <a:pt x="1194" y="123"/>
                </a:lnTo>
                <a:lnTo>
                  <a:pt x="1194" y="123"/>
                </a:lnTo>
                <a:lnTo>
                  <a:pt x="1186" y="126"/>
                </a:lnTo>
                <a:lnTo>
                  <a:pt x="1177" y="126"/>
                </a:lnTo>
                <a:lnTo>
                  <a:pt x="1170" y="126"/>
                </a:lnTo>
                <a:lnTo>
                  <a:pt x="1165" y="121"/>
                </a:lnTo>
                <a:lnTo>
                  <a:pt x="1160" y="116"/>
                </a:lnTo>
                <a:lnTo>
                  <a:pt x="1155" y="109"/>
                </a:lnTo>
                <a:lnTo>
                  <a:pt x="1153" y="99"/>
                </a:lnTo>
                <a:lnTo>
                  <a:pt x="1153" y="89"/>
                </a:lnTo>
                <a:lnTo>
                  <a:pt x="1153" y="89"/>
                </a:lnTo>
                <a:lnTo>
                  <a:pt x="1129" y="90"/>
                </a:lnTo>
                <a:lnTo>
                  <a:pt x="1111" y="94"/>
                </a:lnTo>
                <a:lnTo>
                  <a:pt x="1090" y="99"/>
                </a:lnTo>
                <a:lnTo>
                  <a:pt x="1071" y="102"/>
                </a:lnTo>
                <a:lnTo>
                  <a:pt x="1071" y="102"/>
                </a:lnTo>
                <a:lnTo>
                  <a:pt x="1065" y="104"/>
                </a:lnTo>
                <a:lnTo>
                  <a:pt x="1058" y="102"/>
                </a:lnTo>
                <a:lnTo>
                  <a:pt x="1054" y="101"/>
                </a:lnTo>
                <a:lnTo>
                  <a:pt x="1051" y="99"/>
                </a:lnTo>
                <a:lnTo>
                  <a:pt x="1044" y="92"/>
                </a:lnTo>
                <a:lnTo>
                  <a:pt x="1041" y="90"/>
                </a:lnTo>
                <a:lnTo>
                  <a:pt x="1037" y="89"/>
                </a:lnTo>
                <a:lnTo>
                  <a:pt x="1037" y="89"/>
                </a:lnTo>
                <a:lnTo>
                  <a:pt x="1032" y="89"/>
                </a:lnTo>
                <a:lnTo>
                  <a:pt x="1027" y="90"/>
                </a:lnTo>
                <a:lnTo>
                  <a:pt x="1019" y="94"/>
                </a:lnTo>
                <a:lnTo>
                  <a:pt x="1010" y="97"/>
                </a:lnTo>
                <a:lnTo>
                  <a:pt x="1003" y="97"/>
                </a:lnTo>
                <a:lnTo>
                  <a:pt x="996" y="96"/>
                </a:lnTo>
                <a:lnTo>
                  <a:pt x="996" y="96"/>
                </a:lnTo>
                <a:lnTo>
                  <a:pt x="996" y="90"/>
                </a:lnTo>
                <a:lnTo>
                  <a:pt x="996" y="85"/>
                </a:lnTo>
                <a:lnTo>
                  <a:pt x="995" y="82"/>
                </a:lnTo>
                <a:lnTo>
                  <a:pt x="991" y="80"/>
                </a:lnTo>
                <a:lnTo>
                  <a:pt x="986" y="75"/>
                </a:lnTo>
                <a:lnTo>
                  <a:pt x="983" y="73"/>
                </a:lnTo>
                <a:lnTo>
                  <a:pt x="983" y="68"/>
                </a:lnTo>
                <a:lnTo>
                  <a:pt x="983" y="68"/>
                </a:lnTo>
                <a:lnTo>
                  <a:pt x="976" y="55"/>
                </a:lnTo>
                <a:lnTo>
                  <a:pt x="969" y="41"/>
                </a:lnTo>
                <a:lnTo>
                  <a:pt x="969" y="41"/>
                </a:lnTo>
                <a:lnTo>
                  <a:pt x="961" y="29"/>
                </a:lnTo>
                <a:lnTo>
                  <a:pt x="950" y="19"/>
                </a:lnTo>
                <a:lnTo>
                  <a:pt x="940" y="8"/>
                </a:lnTo>
                <a:lnTo>
                  <a:pt x="928" y="0"/>
                </a:lnTo>
                <a:lnTo>
                  <a:pt x="928" y="0"/>
                </a:lnTo>
                <a:lnTo>
                  <a:pt x="921" y="0"/>
                </a:lnTo>
                <a:lnTo>
                  <a:pt x="916" y="2"/>
                </a:lnTo>
                <a:lnTo>
                  <a:pt x="908" y="7"/>
                </a:lnTo>
                <a:lnTo>
                  <a:pt x="908" y="7"/>
                </a:lnTo>
                <a:lnTo>
                  <a:pt x="906" y="8"/>
                </a:lnTo>
                <a:lnTo>
                  <a:pt x="906" y="10"/>
                </a:lnTo>
                <a:lnTo>
                  <a:pt x="904" y="12"/>
                </a:lnTo>
                <a:lnTo>
                  <a:pt x="901" y="14"/>
                </a:lnTo>
                <a:lnTo>
                  <a:pt x="901" y="14"/>
                </a:lnTo>
                <a:lnTo>
                  <a:pt x="894" y="14"/>
                </a:lnTo>
                <a:lnTo>
                  <a:pt x="891" y="14"/>
                </a:lnTo>
                <a:lnTo>
                  <a:pt x="887" y="14"/>
                </a:lnTo>
                <a:lnTo>
                  <a:pt x="887" y="14"/>
                </a:lnTo>
                <a:lnTo>
                  <a:pt x="882" y="17"/>
                </a:lnTo>
                <a:lnTo>
                  <a:pt x="880" y="20"/>
                </a:lnTo>
                <a:lnTo>
                  <a:pt x="880" y="20"/>
                </a:lnTo>
                <a:lnTo>
                  <a:pt x="879" y="25"/>
                </a:lnTo>
                <a:lnTo>
                  <a:pt x="877" y="27"/>
                </a:lnTo>
                <a:lnTo>
                  <a:pt x="874" y="27"/>
                </a:lnTo>
                <a:lnTo>
                  <a:pt x="874" y="27"/>
                </a:lnTo>
                <a:lnTo>
                  <a:pt x="872" y="31"/>
                </a:lnTo>
                <a:lnTo>
                  <a:pt x="870" y="32"/>
                </a:lnTo>
                <a:lnTo>
                  <a:pt x="865" y="34"/>
                </a:lnTo>
                <a:lnTo>
                  <a:pt x="853" y="34"/>
                </a:lnTo>
                <a:lnTo>
                  <a:pt x="853" y="34"/>
                </a:lnTo>
                <a:lnTo>
                  <a:pt x="851" y="43"/>
                </a:lnTo>
                <a:lnTo>
                  <a:pt x="850" y="49"/>
                </a:lnTo>
                <a:lnTo>
                  <a:pt x="843" y="61"/>
                </a:lnTo>
                <a:lnTo>
                  <a:pt x="836" y="73"/>
                </a:lnTo>
                <a:lnTo>
                  <a:pt x="834" y="80"/>
                </a:lnTo>
                <a:lnTo>
                  <a:pt x="833" y="89"/>
                </a:lnTo>
                <a:lnTo>
                  <a:pt x="833" y="89"/>
                </a:lnTo>
                <a:lnTo>
                  <a:pt x="826" y="90"/>
                </a:lnTo>
                <a:lnTo>
                  <a:pt x="821" y="89"/>
                </a:lnTo>
                <a:lnTo>
                  <a:pt x="812" y="85"/>
                </a:lnTo>
                <a:lnTo>
                  <a:pt x="804" y="82"/>
                </a:lnTo>
                <a:lnTo>
                  <a:pt x="798" y="80"/>
                </a:lnTo>
                <a:lnTo>
                  <a:pt x="792" y="82"/>
                </a:lnTo>
                <a:lnTo>
                  <a:pt x="792" y="82"/>
                </a:lnTo>
                <a:lnTo>
                  <a:pt x="785" y="82"/>
                </a:lnTo>
                <a:lnTo>
                  <a:pt x="781" y="82"/>
                </a:lnTo>
                <a:lnTo>
                  <a:pt x="778" y="84"/>
                </a:lnTo>
                <a:lnTo>
                  <a:pt x="776" y="87"/>
                </a:lnTo>
                <a:lnTo>
                  <a:pt x="771" y="92"/>
                </a:lnTo>
                <a:lnTo>
                  <a:pt x="768" y="96"/>
                </a:lnTo>
                <a:lnTo>
                  <a:pt x="764" y="96"/>
                </a:lnTo>
                <a:lnTo>
                  <a:pt x="764" y="96"/>
                </a:lnTo>
                <a:lnTo>
                  <a:pt x="759" y="96"/>
                </a:lnTo>
                <a:lnTo>
                  <a:pt x="756" y="97"/>
                </a:lnTo>
                <a:lnTo>
                  <a:pt x="752" y="99"/>
                </a:lnTo>
                <a:lnTo>
                  <a:pt x="751" y="102"/>
                </a:lnTo>
                <a:lnTo>
                  <a:pt x="751" y="102"/>
                </a:lnTo>
                <a:lnTo>
                  <a:pt x="747" y="101"/>
                </a:lnTo>
                <a:lnTo>
                  <a:pt x="744" y="99"/>
                </a:lnTo>
                <a:lnTo>
                  <a:pt x="740" y="97"/>
                </a:lnTo>
                <a:lnTo>
                  <a:pt x="737" y="96"/>
                </a:lnTo>
                <a:lnTo>
                  <a:pt x="737" y="96"/>
                </a:lnTo>
                <a:lnTo>
                  <a:pt x="730" y="96"/>
                </a:lnTo>
                <a:lnTo>
                  <a:pt x="727" y="92"/>
                </a:lnTo>
                <a:lnTo>
                  <a:pt x="723" y="89"/>
                </a:lnTo>
                <a:lnTo>
                  <a:pt x="723" y="82"/>
                </a:lnTo>
                <a:lnTo>
                  <a:pt x="723" y="82"/>
                </a:lnTo>
                <a:lnTo>
                  <a:pt x="717" y="82"/>
                </a:lnTo>
                <a:lnTo>
                  <a:pt x="710" y="82"/>
                </a:lnTo>
                <a:lnTo>
                  <a:pt x="705" y="80"/>
                </a:lnTo>
                <a:lnTo>
                  <a:pt x="703" y="75"/>
                </a:lnTo>
                <a:lnTo>
                  <a:pt x="703" y="75"/>
                </a:lnTo>
                <a:lnTo>
                  <a:pt x="698" y="75"/>
                </a:lnTo>
                <a:lnTo>
                  <a:pt x="694" y="73"/>
                </a:lnTo>
                <a:lnTo>
                  <a:pt x="691" y="72"/>
                </a:lnTo>
                <a:lnTo>
                  <a:pt x="689" y="68"/>
                </a:lnTo>
                <a:lnTo>
                  <a:pt x="689" y="68"/>
                </a:lnTo>
                <a:lnTo>
                  <a:pt x="635" y="68"/>
                </a:lnTo>
                <a:lnTo>
                  <a:pt x="635" y="68"/>
                </a:lnTo>
                <a:lnTo>
                  <a:pt x="626" y="70"/>
                </a:lnTo>
                <a:lnTo>
                  <a:pt x="621" y="72"/>
                </a:lnTo>
                <a:lnTo>
                  <a:pt x="618" y="77"/>
                </a:lnTo>
                <a:lnTo>
                  <a:pt x="614" y="82"/>
                </a:lnTo>
                <a:lnTo>
                  <a:pt x="614" y="82"/>
                </a:lnTo>
                <a:lnTo>
                  <a:pt x="606" y="84"/>
                </a:lnTo>
                <a:lnTo>
                  <a:pt x="601" y="85"/>
                </a:lnTo>
                <a:lnTo>
                  <a:pt x="597" y="90"/>
                </a:lnTo>
                <a:lnTo>
                  <a:pt x="594" y="96"/>
                </a:lnTo>
                <a:lnTo>
                  <a:pt x="594" y="96"/>
                </a:lnTo>
                <a:lnTo>
                  <a:pt x="580" y="92"/>
                </a:lnTo>
                <a:lnTo>
                  <a:pt x="565" y="90"/>
                </a:lnTo>
                <a:lnTo>
                  <a:pt x="551" y="87"/>
                </a:lnTo>
                <a:lnTo>
                  <a:pt x="544" y="85"/>
                </a:lnTo>
                <a:lnTo>
                  <a:pt x="539" y="82"/>
                </a:lnTo>
                <a:lnTo>
                  <a:pt x="539" y="82"/>
                </a:lnTo>
                <a:lnTo>
                  <a:pt x="531" y="87"/>
                </a:lnTo>
                <a:lnTo>
                  <a:pt x="526" y="89"/>
                </a:lnTo>
                <a:lnTo>
                  <a:pt x="519" y="89"/>
                </a:lnTo>
                <a:lnTo>
                  <a:pt x="519" y="89"/>
                </a:lnTo>
                <a:lnTo>
                  <a:pt x="512" y="89"/>
                </a:lnTo>
                <a:lnTo>
                  <a:pt x="507" y="92"/>
                </a:lnTo>
                <a:lnTo>
                  <a:pt x="503" y="94"/>
                </a:lnTo>
                <a:lnTo>
                  <a:pt x="498" y="96"/>
                </a:lnTo>
                <a:lnTo>
                  <a:pt x="498" y="96"/>
                </a:lnTo>
                <a:lnTo>
                  <a:pt x="497" y="97"/>
                </a:lnTo>
                <a:lnTo>
                  <a:pt x="495" y="99"/>
                </a:lnTo>
                <a:lnTo>
                  <a:pt x="491" y="102"/>
                </a:lnTo>
                <a:lnTo>
                  <a:pt x="486" y="104"/>
                </a:lnTo>
                <a:lnTo>
                  <a:pt x="485" y="106"/>
                </a:lnTo>
                <a:lnTo>
                  <a:pt x="485" y="109"/>
                </a:lnTo>
                <a:lnTo>
                  <a:pt x="485" y="109"/>
                </a:lnTo>
                <a:lnTo>
                  <a:pt x="481" y="107"/>
                </a:lnTo>
                <a:lnTo>
                  <a:pt x="480" y="104"/>
                </a:lnTo>
                <a:lnTo>
                  <a:pt x="478" y="96"/>
                </a:lnTo>
                <a:lnTo>
                  <a:pt x="478" y="96"/>
                </a:lnTo>
                <a:lnTo>
                  <a:pt x="464" y="96"/>
                </a:lnTo>
                <a:lnTo>
                  <a:pt x="464" y="96"/>
                </a:lnTo>
                <a:lnTo>
                  <a:pt x="457" y="106"/>
                </a:lnTo>
                <a:lnTo>
                  <a:pt x="449" y="116"/>
                </a:lnTo>
                <a:lnTo>
                  <a:pt x="437" y="123"/>
                </a:lnTo>
                <a:lnTo>
                  <a:pt x="425" y="128"/>
                </a:lnTo>
                <a:lnTo>
                  <a:pt x="411" y="131"/>
                </a:lnTo>
                <a:lnTo>
                  <a:pt x="396" y="135"/>
                </a:lnTo>
                <a:lnTo>
                  <a:pt x="379" y="136"/>
                </a:lnTo>
                <a:lnTo>
                  <a:pt x="362" y="136"/>
                </a:lnTo>
                <a:lnTo>
                  <a:pt x="362" y="136"/>
                </a:lnTo>
                <a:lnTo>
                  <a:pt x="357" y="136"/>
                </a:lnTo>
                <a:lnTo>
                  <a:pt x="353" y="135"/>
                </a:lnTo>
                <a:lnTo>
                  <a:pt x="350" y="133"/>
                </a:lnTo>
                <a:lnTo>
                  <a:pt x="348" y="130"/>
                </a:lnTo>
                <a:lnTo>
                  <a:pt x="348" y="130"/>
                </a:lnTo>
                <a:lnTo>
                  <a:pt x="348" y="126"/>
                </a:lnTo>
                <a:lnTo>
                  <a:pt x="346" y="125"/>
                </a:lnTo>
                <a:lnTo>
                  <a:pt x="341" y="123"/>
                </a:lnTo>
                <a:lnTo>
                  <a:pt x="341" y="123"/>
                </a:lnTo>
                <a:lnTo>
                  <a:pt x="329" y="123"/>
                </a:lnTo>
                <a:lnTo>
                  <a:pt x="317" y="123"/>
                </a:lnTo>
                <a:lnTo>
                  <a:pt x="305" y="123"/>
                </a:lnTo>
                <a:lnTo>
                  <a:pt x="294" y="123"/>
                </a:lnTo>
                <a:lnTo>
                  <a:pt x="294" y="123"/>
                </a:lnTo>
                <a:lnTo>
                  <a:pt x="290" y="125"/>
                </a:lnTo>
                <a:lnTo>
                  <a:pt x="288" y="126"/>
                </a:lnTo>
                <a:lnTo>
                  <a:pt x="288" y="128"/>
                </a:lnTo>
                <a:lnTo>
                  <a:pt x="287" y="130"/>
                </a:lnTo>
                <a:lnTo>
                  <a:pt x="287" y="130"/>
                </a:lnTo>
                <a:lnTo>
                  <a:pt x="278" y="131"/>
                </a:lnTo>
                <a:lnTo>
                  <a:pt x="270" y="130"/>
                </a:lnTo>
                <a:lnTo>
                  <a:pt x="261" y="130"/>
                </a:lnTo>
                <a:lnTo>
                  <a:pt x="253" y="130"/>
                </a:lnTo>
                <a:lnTo>
                  <a:pt x="253" y="130"/>
                </a:lnTo>
                <a:lnTo>
                  <a:pt x="241" y="135"/>
                </a:lnTo>
                <a:lnTo>
                  <a:pt x="232" y="140"/>
                </a:lnTo>
                <a:lnTo>
                  <a:pt x="223" y="148"/>
                </a:lnTo>
                <a:lnTo>
                  <a:pt x="218" y="157"/>
                </a:lnTo>
                <a:lnTo>
                  <a:pt x="218" y="157"/>
                </a:lnTo>
                <a:lnTo>
                  <a:pt x="205" y="159"/>
                </a:lnTo>
                <a:lnTo>
                  <a:pt x="193" y="162"/>
                </a:lnTo>
                <a:lnTo>
                  <a:pt x="171" y="171"/>
                </a:lnTo>
                <a:lnTo>
                  <a:pt x="171" y="171"/>
                </a:lnTo>
                <a:lnTo>
                  <a:pt x="160" y="176"/>
                </a:lnTo>
                <a:lnTo>
                  <a:pt x="154" y="181"/>
                </a:lnTo>
                <a:lnTo>
                  <a:pt x="143" y="184"/>
                </a:lnTo>
                <a:lnTo>
                  <a:pt x="137" y="184"/>
                </a:lnTo>
                <a:lnTo>
                  <a:pt x="130" y="184"/>
                </a:lnTo>
                <a:lnTo>
                  <a:pt x="130" y="184"/>
                </a:lnTo>
                <a:lnTo>
                  <a:pt x="126" y="184"/>
                </a:lnTo>
                <a:lnTo>
                  <a:pt x="123" y="186"/>
                </a:lnTo>
                <a:lnTo>
                  <a:pt x="119" y="191"/>
                </a:lnTo>
                <a:lnTo>
                  <a:pt x="116" y="198"/>
                </a:lnTo>
                <a:lnTo>
                  <a:pt x="116" y="205"/>
                </a:lnTo>
                <a:lnTo>
                  <a:pt x="113" y="210"/>
                </a:lnTo>
                <a:lnTo>
                  <a:pt x="109" y="217"/>
                </a:lnTo>
                <a:lnTo>
                  <a:pt x="104" y="218"/>
                </a:lnTo>
                <a:lnTo>
                  <a:pt x="96" y="218"/>
                </a:lnTo>
                <a:lnTo>
                  <a:pt x="96" y="218"/>
                </a:lnTo>
                <a:lnTo>
                  <a:pt x="89" y="229"/>
                </a:lnTo>
                <a:lnTo>
                  <a:pt x="80" y="237"/>
                </a:lnTo>
                <a:lnTo>
                  <a:pt x="72" y="246"/>
                </a:lnTo>
                <a:lnTo>
                  <a:pt x="62" y="252"/>
                </a:lnTo>
                <a:lnTo>
                  <a:pt x="62" y="252"/>
                </a:lnTo>
                <a:lnTo>
                  <a:pt x="62" y="268"/>
                </a:lnTo>
                <a:lnTo>
                  <a:pt x="60" y="283"/>
                </a:lnTo>
                <a:lnTo>
                  <a:pt x="55" y="307"/>
                </a:lnTo>
                <a:lnTo>
                  <a:pt x="55" y="307"/>
                </a:lnTo>
                <a:lnTo>
                  <a:pt x="7" y="307"/>
                </a:lnTo>
                <a:lnTo>
                  <a:pt x="7" y="307"/>
                </a:lnTo>
                <a:lnTo>
                  <a:pt x="7" y="319"/>
                </a:lnTo>
                <a:lnTo>
                  <a:pt x="7" y="331"/>
                </a:lnTo>
                <a:lnTo>
                  <a:pt x="5" y="341"/>
                </a:lnTo>
                <a:lnTo>
                  <a:pt x="0" y="348"/>
                </a:lnTo>
                <a:lnTo>
                  <a:pt x="0" y="348"/>
                </a:lnTo>
                <a:lnTo>
                  <a:pt x="2" y="351"/>
                </a:lnTo>
                <a:lnTo>
                  <a:pt x="4" y="355"/>
                </a:lnTo>
                <a:lnTo>
                  <a:pt x="5" y="358"/>
                </a:lnTo>
                <a:lnTo>
                  <a:pt x="7" y="362"/>
                </a:lnTo>
                <a:lnTo>
                  <a:pt x="7" y="362"/>
                </a:lnTo>
                <a:lnTo>
                  <a:pt x="4" y="363"/>
                </a:lnTo>
                <a:lnTo>
                  <a:pt x="2" y="365"/>
                </a:lnTo>
                <a:lnTo>
                  <a:pt x="0" y="368"/>
                </a:lnTo>
                <a:lnTo>
                  <a:pt x="0" y="368"/>
                </a:lnTo>
                <a:lnTo>
                  <a:pt x="0" y="375"/>
                </a:lnTo>
                <a:lnTo>
                  <a:pt x="0" y="375"/>
                </a:lnTo>
                <a:lnTo>
                  <a:pt x="4" y="391"/>
                </a:lnTo>
                <a:lnTo>
                  <a:pt x="7" y="404"/>
                </a:lnTo>
                <a:lnTo>
                  <a:pt x="12" y="420"/>
                </a:lnTo>
                <a:lnTo>
                  <a:pt x="14" y="437"/>
                </a:lnTo>
                <a:lnTo>
                  <a:pt x="14" y="437"/>
                </a:lnTo>
                <a:lnTo>
                  <a:pt x="34" y="477"/>
                </a:lnTo>
                <a:lnTo>
                  <a:pt x="34" y="477"/>
                </a:lnTo>
                <a:lnTo>
                  <a:pt x="39" y="479"/>
                </a:lnTo>
                <a:lnTo>
                  <a:pt x="43" y="483"/>
                </a:lnTo>
                <a:lnTo>
                  <a:pt x="48" y="491"/>
                </a:lnTo>
                <a:lnTo>
                  <a:pt x="53" y="500"/>
                </a:lnTo>
                <a:lnTo>
                  <a:pt x="55" y="512"/>
                </a:lnTo>
                <a:lnTo>
                  <a:pt x="55" y="512"/>
                </a:lnTo>
                <a:lnTo>
                  <a:pt x="50" y="510"/>
                </a:lnTo>
                <a:lnTo>
                  <a:pt x="46" y="506"/>
                </a:lnTo>
                <a:lnTo>
                  <a:pt x="43" y="503"/>
                </a:lnTo>
                <a:lnTo>
                  <a:pt x="41" y="498"/>
                </a:lnTo>
                <a:lnTo>
                  <a:pt x="39" y="493"/>
                </a:lnTo>
                <a:lnTo>
                  <a:pt x="36" y="489"/>
                </a:lnTo>
                <a:lnTo>
                  <a:pt x="33" y="486"/>
                </a:lnTo>
                <a:lnTo>
                  <a:pt x="27" y="484"/>
                </a:lnTo>
                <a:lnTo>
                  <a:pt x="27" y="484"/>
                </a:lnTo>
                <a:lnTo>
                  <a:pt x="27" y="491"/>
                </a:lnTo>
                <a:lnTo>
                  <a:pt x="29" y="498"/>
                </a:lnTo>
                <a:lnTo>
                  <a:pt x="33" y="510"/>
                </a:lnTo>
                <a:lnTo>
                  <a:pt x="34" y="522"/>
                </a:lnTo>
                <a:lnTo>
                  <a:pt x="36" y="530"/>
                </a:lnTo>
                <a:lnTo>
                  <a:pt x="34" y="539"/>
                </a:lnTo>
                <a:lnTo>
                  <a:pt x="34" y="539"/>
                </a:lnTo>
                <a:lnTo>
                  <a:pt x="31" y="553"/>
                </a:lnTo>
                <a:lnTo>
                  <a:pt x="29" y="566"/>
                </a:lnTo>
                <a:lnTo>
                  <a:pt x="29" y="580"/>
                </a:lnTo>
                <a:lnTo>
                  <a:pt x="27" y="594"/>
                </a:lnTo>
                <a:lnTo>
                  <a:pt x="27" y="594"/>
                </a:lnTo>
                <a:lnTo>
                  <a:pt x="24" y="609"/>
                </a:lnTo>
                <a:lnTo>
                  <a:pt x="19" y="624"/>
                </a:lnTo>
                <a:lnTo>
                  <a:pt x="15" y="640"/>
                </a:lnTo>
                <a:lnTo>
                  <a:pt x="14" y="655"/>
                </a:lnTo>
                <a:lnTo>
                  <a:pt x="14" y="655"/>
                </a:lnTo>
                <a:lnTo>
                  <a:pt x="17" y="657"/>
                </a:lnTo>
                <a:lnTo>
                  <a:pt x="21" y="658"/>
                </a:lnTo>
                <a:lnTo>
                  <a:pt x="24" y="660"/>
                </a:lnTo>
                <a:lnTo>
                  <a:pt x="27" y="662"/>
                </a:lnTo>
                <a:lnTo>
                  <a:pt x="27" y="662"/>
                </a:lnTo>
                <a:lnTo>
                  <a:pt x="29" y="655"/>
                </a:lnTo>
                <a:lnTo>
                  <a:pt x="34" y="652"/>
                </a:lnTo>
                <a:lnTo>
                  <a:pt x="38" y="647"/>
                </a:lnTo>
                <a:lnTo>
                  <a:pt x="41" y="641"/>
                </a:lnTo>
                <a:lnTo>
                  <a:pt x="41" y="641"/>
                </a:lnTo>
                <a:lnTo>
                  <a:pt x="44" y="641"/>
                </a:lnTo>
                <a:lnTo>
                  <a:pt x="46" y="638"/>
                </a:lnTo>
                <a:lnTo>
                  <a:pt x="48" y="631"/>
                </a:lnTo>
                <a:lnTo>
                  <a:pt x="50" y="624"/>
                </a:lnTo>
                <a:lnTo>
                  <a:pt x="51" y="623"/>
                </a:lnTo>
                <a:lnTo>
                  <a:pt x="55" y="621"/>
                </a:lnTo>
                <a:lnTo>
                  <a:pt x="55" y="621"/>
                </a:lnTo>
                <a:lnTo>
                  <a:pt x="55" y="525"/>
                </a:lnTo>
                <a:lnTo>
                  <a:pt x="55" y="525"/>
                </a:lnTo>
                <a:lnTo>
                  <a:pt x="51" y="525"/>
                </a:lnTo>
                <a:lnTo>
                  <a:pt x="50" y="522"/>
                </a:lnTo>
                <a:lnTo>
                  <a:pt x="51" y="520"/>
                </a:lnTo>
                <a:lnTo>
                  <a:pt x="55" y="518"/>
                </a:lnTo>
                <a:lnTo>
                  <a:pt x="55" y="518"/>
                </a:lnTo>
                <a:lnTo>
                  <a:pt x="60" y="520"/>
                </a:lnTo>
                <a:lnTo>
                  <a:pt x="62" y="522"/>
                </a:lnTo>
                <a:lnTo>
                  <a:pt x="62" y="525"/>
                </a:lnTo>
                <a:lnTo>
                  <a:pt x="62" y="525"/>
                </a:lnTo>
                <a:lnTo>
                  <a:pt x="72" y="570"/>
                </a:lnTo>
                <a:lnTo>
                  <a:pt x="75" y="594"/>
                </a:lnTo>
                <a:lnTo>
                  <a:pt x="75" y="607"/>
                </a:lnTo>
                <a:lnTo>
                  <a:pt x="75" y="621"/>
                </a:lnTo>
                <a:lnTo>
                  <a:pt x="75" y="621"/>
                </a:lnTo>
                <a:lnTo>
                  <a:pt x="84" y="623"/>
                </a:lnTo>
                <a:lnTo>
                  <a:pt x="87" y="624"/>
                </a:lnTo>
                <a:lnTo>
                  <a:pt x="89" y="628"/>
                </a:lnTo>
                <a:lnTo>
                  <a:pt x="89" y="628"/>
                </a:lnTo>
                <a:lnTo>
                  <a:pt x="89" y="633"/>
                </a:lnTo>
                <a:lnTo>
                  <a:pt x="92" y="635"/>
                </a:lnTo>
                <a:lnTo>
                  <a:pt x="94" y="638"/>
                </a:lnTo>
                <a:lnTo>
                  <a:pt x="96" y="641"/>
                </a:lnTo>
                <a:lnTo>
                  <a:pt x="96" y="641"/>
                </a:lnTo>
                <a:lnTo>
                  <a:pt x="102" y="641"/>
                </a:lnTo>
                <a:lnTo>
                  <a:pt x="109" y="641"/>
                </a:lnTo>
                <a:lnTo>
                  <a:pt x="116" y="641"/>
                </a:lnTo>
                <a:lnTo>
                  <a:pt x="123" y="641"/>
                </a:lnTo>
                <a:lnTo>
                  <a:pt x="123" y="641"/>
                </a:lnTo>
                <a:lnTo>
                  <a:pt x="123" y="645"/>
                </a:lnTo>
                <a:lnTo>
                  <a:pt x="123" y="648"/>
                </a:lnTo>
                <a:lnTo>
                  <a:pt x="123" y="648"/>
                </a:lnTo>
                <a:lnTo>
                  <a:pt x="126" y="648"/>
                </a:lnTo>
                <a:lnTo>
                  <a:pt x="130" y="648"/>
                </a:lnTo>
                <a:lnTo>
                  <a:pt x="133" y="648"/>
                </a:lnTo>
                <a:lnTo>
                  <a:pt x="137" y="648"/>
                </a:lnTo>
                <a:lnTo>
                  <a:pt x="137" y="648"/>
                </a:lnTo>
                <a:lnTo>
                  <a:pt x="137" y="652"/>
                </a:lnTo>
                <a:lnTo>
                  <a:pt x="137" y="655"/>
                </a:lnTo>
                <a:lnTo>
                  <a:pt x="137" y="655"/>
                </a:lnTo>
                <a:lnTo>
                  <a:pt x="147" y="658"/>
                </a:lnTo>
                <a:lnTo>
                  <a:pt x="160" y="660"/>
                </a:lnTo>
                <a:lnTo>
                  <a:pt x="166" y="662"/>
                </a:lnTo>
                <a:lnTo>
                  <a:pt x="171" y="665"/>
                </a:lnTo>
                <a:lnTo>
                  <a:pt x="174" y="670"/>
                </a:lnTo>
                <a:lnTo>
                  <a:pt x="177" y="676"/>
                </a:lnTo>
                <a:lnTo>
                  <a:pt x="177" y="676"/>
                </a:lnTo>
                <a:lnTo>
                  <a:pt x="218" y="676"/>
                </a:lnTo>
                <a:lnTo>
                  <a:pt x="218" y="676"/>
                </a:lnTo>
                <a:lnTo>
                  <a:pt x="218" y="679"/>
                </a:lnTo>
                <a:lnTo>
                  <a:pt x="220" y="682"/>
                </a:lnTo>
                <a:lnTo>
                  <a:pt x="225" y="686"/>
                </a:lnTo>
                <a:lnTo>
                  <a:pt x="232" y="687"/>
                </a:lnTo>
                <a:lnTo>
                  <a:pt x="239" y="689"/>
                </a:lnTo>
                <a:lnTo>
                  <a:pt x="239" y="689"/>
                </a:lnTo>
                <a:lnTo>
                  <a:pt x="251" y="699"/>
                </a:lnTo>
                <a:lnTo>
                  <a:pt x="259" y="703"/>
                </a:lnTo>
                <a:lnTo>
                  <a:pt x="263" y="703"/>
                </a:lnTo>
                <a:lnTo>
                  <a:pt x="266" y="703"/>
                </a:lnTo>
                <a:lnTo>
                  <a:pt x="266" y="703"/>
                </a:lnTo>
                <a:lnTo>
                  <a:pt x="300" y="703"/>
                </a:lnTo>
                <a:lnTo>
                  <a:pt x="300" y="703"/>
                </a:lnTo>
                <a:lnTo>
                  <a:pt x="307" y="705"/>
                </a:lnTo>
                <a:lnTo>
                  <a:pt x="312" y="708"/>
                </a:lnTo>
                <a:lnTo>
                  <a:pt x="324" y="716"/>
                </a:lnTo>
                <a:lnTo>
                  <a:pt x="329" y="720"/>
                </a:lnTo>
                <a:lnTo>
                  <a:pt x="336" y="723"/>
                </a:lnTo>
                <a:lnTo>
                  <a:pt x="345" y="725"/>
                </a:lnTo>
                <a:lnTo>
                  <a:pt x="355" y="723"/>
                </a:lnTo>
                <a:lnTo>
                  <a:pt x="471" y="723"/>
                </a:lnTo>
                <a:lnTo>
                  <a:pt x="471" y="723"/>
                </a:lnTo>
                <a:lnTo>
                  <a:pt x="478" y="723"/>
                </a:lnTo>
                <a:lnTo>
                  <a:pt x="478" y="723"/>
                </a:lnTo>
                <a:lnTo>
                  <a:pt x="483" y="723"/>
                </a:lnTo>
                <a:lnTo>
                  <a:pt x="488" y="723"/>
                </a:lnTo>
                <a:lnTo>
                  <a:pt x="490" y="727"/>
                </a:lnTo>
                <a:lnTo>
                  <a:pt x="491" y="730"/>
                </a:lnTo>
                <a:lnTo>
                  <a:pt x="495" y="737"/>
                </a:lnTo>
                <a:lnTo>
                  <a:pt x="497" y="740"/>
                </a:lnTo>
                <a:lnTo>
                  <a:pt x="498" y="744"/>
                </a:lnTo>
                <a:lnTo>
                  <a:pt x="498" y="744"/>
                </a:lnTo>
                <a:lnTo>
                  <a:pt x="503" y="747"/>
                </a:lnTo>
                <a:lnTo>
                  <a:pt x="508" y="751"/>
                </a:lnTo>
                <a:lnTo>
                  <a:pt x="512" y="756"/>
                </a:lnTo>
                <a:lnTo>
                  <a:pt x="519" y="757"/>
                </a:lnTo>
                <a:lnTo>
                  <a:pt x="519" y="757"/>
                </a:lnTo>
                <a:lnTo>
                  <a:pt x="526" y="761"/>
                </a:lnTo>
                <a:lnTo>
                  <a:pt x="529" y="766"/>
                </a:lnTo>
                <a:lnTo>
                  <a:pt x="532" y="771"/>
                </a:lnTo>
                <a:lnTo>
                  <a:pt x="536" y="778"/>
                </a:lnTo>
                <a:lnTo>
                  <a:pt x="541" y="791"/>
                </a:lnTo>
                <a:lnTo>
                  <a:pt x="543" y="798"/>
                </a:lnTo>
                <a:lnTo>
                  <a:pt x="546" y="805"/>
                </a:lnTo>
                <a:lnTo>
                  <a:pt x="546" y="805"/>
                </a:lnTo>
                <a:lnTo>
                  <a:pt x="546" y="810"/>
                </a:lnTo>
                <a:lnTo>
                  <a:pt x="544" y="815"/>
                </a:lnTo>
                <a:lnTo>
                  <a:pt x="543" y="820"/>
                </a:lnTo>
                <a:lnTo>
                  <a:pt x="539" y="822"/>
                </a:lnTo>
                <a:lnTo>
                  <a:pt x="532" y="827"/>
                </a:lnTo>
                <a:lnTo>
                  <a:pt x="526" y="832"/>
                </a:lnTo>
                <a:lnTo>
                  <a:pt x="526" y="832"/>
                </a:lnTo>
                <a:lnTo>
                  <a:pt x="526" y="838"/>
                </a:lnTo>
                <a:lnTo>
                  <a:pt x="524" y="841"/>
                </a:lnTo>
                <a:lnTo>
                  <a:pt x="522" y="844"/>
                </a:lnTo>
                <a:lnTo>
                  <a:pt x="519" y="846"/>
                </a:lnTo>
                <a:lnTo>
                  <a:pt x="519" y="846"/>
                </a:lnTo>
                <a:lnTo>
                  <a:pt x="519" y="851"/>
                </a:lnTo>
                <a:lnTo>
                  <a:pt x="517" y="855"/>
                </a:lnTo>
                <a:lnTo>
                  <a:pt x="515" y="858"/>
                </a:lnTo>
                <a:lnTo>
                  <a:pt x="512" y="860"/>
                </a:lnTo>
                <a:lnTo>
                  <a:pt x="512" y="860"/>
                </a:lnTo>
                <a:lnTo>
                  <a:pt x="512" y="948"/>
                </a:lnTo>
                <a:lnTo>
                  <a:pt x="512" y="948"/>
                </a:lnTo>
                <a:lnTo>
                  <a:pt x="515" y="953"/>
                </a:lnTo>
                <a:lnTo>
                  <a:pt x="517" y="960"/>
                </a:lnTo>
                <a:lnTo>
                  <a:pt x="520" y="965"/>
                </a:lnTo>
                <a:lnTo>
                  <a:pt x="522" y="967"/>
                </a:lnTo>
                <a:lnTo>
                  <a:pt x="526" y="969"/>
                </a:lnTo>
                <a:lnTo>
                  <a:pt x="526" y="969"/>
                </a:lnTo>
                <a:lnTo>
                  <a:pt x="534" y="974"/>
                </a:lnTo>
                <a:lnTo>
                  <a:pt x="537" y="977"/>
                </a:lnTo>
                <a:lnTo>
                  <a:pt x="539" y="982"/>
                </a:lnTo>
                <a:lnTo>
                  <a:pt x="539" y="982"/>
                </a:lnTo>
                <a:lnTo>
                  <a:pt x="546" y="982"/>
                </a:lnTo>
                <a:lnTo>
                  <a:pt x="553" y="982"/>
                </a:lnTo>
                <a:lnTo>
                  <a:pt x="553" y="982"/>
                </a:lnTo>
                <a:lnTo>
                  <a:pt x="556" y="984"/>
                </a:lnTo>
                <a:lnTo>
                  <a:pt x="558" y="986"/>
                </a:lnTo>
                <a:lnTo>
                  <a:pt x="560" y="989"/>
                </a:lnTo>
                <a:lnTo>
                  <a:pt x="560" y="989"/>
                </a:lnTo>
                <a:lnTo>
                  <a:pt x="570" y="989"/>
                </a:lnTo>
                <a:lnTo>
                  <a:pt x="580" y="989"/>
                </a:lnTo>
                <a:lnTo>
                  <a:pt x="580" y="989"/>
                </a:lnTo>
                <a:lnTo>
                  <a:pt x="584" y="991"/>
                </a:lnTo>
                <a:lnTo>
                  <a:pt x="585" y="993"/>
                </a:lnTo>
                <a:lnTo>
                  <a:pt x="585" y="994"/>
                </a:lnTo>
                <a:lnTo>
                  <a:pt x="587" y="996"/>
                </a:lnTo>
                <a:lnTo>
                  <a:pt x="587" y="996"/>
                </a:lnTo>
                <a:lnTo>
                  <a:pt x="594" y="996"/>
                </a:lnTo>
                <a:lnTo>
                  <a:pt x="601" y="996"/>
                </a:lnTo>
                <a:lnTo>
                  <a:pt x="601" y="996"/>
                </a:lnTo>
                <a:lnTo>
                  <a:pt x="604" y="998"/>
                </a:lnTo>
                <a:lnTo>
                  <a:pt x="606" y="999"/>
                </a:lnTo>
                <a:lnTo>
                  <a:pt x="607" y="1003"/>
                </a:lnTo>
                <a:lnTo>
                  <a:pt x="607" y="1003"/>
                </a:lnTo>
                <a:lnTo>
                  <a:pt x="621" y="1006"/>
                </a:lnTo>
                <a:lnTo>
                  <a:pt x="635" y="1010"/>
                </a:lnTo>
                <a:lnTo>
                  <a:pt x="635" y="1010"/>
                </a:lnTo>
                <a:lnTo>
                  <a:pt x="659" y="1027"/>
                </a:lnTo>
                <a:lnTo>
                  <a:pt x="672" y="1034"/>
                </a:lnTo>
                <a:lnTo>
                  <a:pt x="681" y="1035"/>
                </a:lnTo>
                <a:lnTo>
                  <a:pt x="689" y="1037"/>
                </a:lnTo>
                <a:lnTo>
                  <a:pt x="689" y="1037"/>
                </a:lnTo>
                <a:lnTo>
                  <a:pt x="691" y="1040"/>
                </a:lnTo>
                <a:lnTo>
                  <a:pt x="693" y="1044"/>
                </a:lnTo>
                <a:lnTo>
                  <a:pt x="703" y="1046"/>
                </a:lnTo>
                <a:lnTo>
                  <a:pt x="715" y="1047"/>
                </a:lnTo>
                <a:lnTo>
                  <a:pt x="723" y="1051"/>
                </a:lnTo>
                <a:lnTo>
                  <a:pt x="723" y="1051"/>
                </a:lnTo>
                <a:lnTo>
                  <a:pt x="727" y="1059"/>
                </a:lnTo>
                <a:lnTo>
                  <a:pt x="734" y="1064"/>
                </a:lnTo>
                <a:lnTo>
                  <a:pt x="745" y="1076"/>
                </a:lnTo>
                <a:lnTo>
                  <a:pt x="752" y="1081"/>
                </a:lnTo>
                <a:lnTo>
                  <a:pt x="757" y="1088"/>
                </a:lnTo>
                <a:lnTo>
                  <a:pt x="763" y="1095"/>
                </a:lnTo>
                <a:lnTo>
                  <a:pt x="764" y="1105"/>
                </a:lnTo>
                <a:lnTo>
                  <a:pt x="764" y="1105"/>
                </a:lnTo>
                <a:lnTo>
                  <a:pt x="764" y="1160"/>
                </a:lnTo>
                <a:lnTo>
                  <a:pt x="764" y="1160"/>
                </a:lnTo>
                <a:lnTo>
                  <a:pt x="771" y="1160"/>
                </a:lnTo>
                <a:lnTo>
                  <a:pt x="771" y="1160"/>
                </a:lnTo>
                <a:lnTo>
                  <a:pt x="788" y="1160"/>
                </a:lnTo>
                <a:lnTo>
                  <a:pt x="795" y="1158"/>
                </a:lnTo>
                <a:lnTo>
                  <a:pt x="797" y="1157"/>
                </a:lnTo>
                <a:lnTo>
                  <a:pt x="798" y="1153"/>
                </a:lnTo>
                <a:lnTo>
                  <a:pt x="798" y="1153"/>
                </a:lnTo>
                <a:lnTo>
                  <a:pt x="805" y="1153"/>
                </a:lnTo>
                <a:lnTo>
                  <a:pt x="812" y="1153"/>
                </a:lnTo>
                <a:lnTo>
                  <a:pt x="817" y="1151"/>
                </a:lnTo>
                <a:lnTo>
                  <a:pt x="819" y="1146"/>
                </a:lnTo>
                <a:lnTo>
                  <a:pt x="819" y="1146"/>
                </a:lnTo>
                <a:lnTo>
                  <a:pt x="827" y="1148"/>
                </a:lnTo>
                <a:lnTo>
                  <a:pt x="834" y="1146"/>
                </a:lnTo>
                <a:lnTo>
                  <a:pt x="839" y="1143"/>
                </a:lnTo>
                <a:lnTo>
                  <a:pt x="843" y="1139"/>
                </a:lnTo>
                <a:lnTo>
                  <a:pt x="850" y="1131"/>
                </a:lnTo>
                <a:lnTo>
                  <a:pt x="855" y="1128"/>
                </a:lnTo>
                <a:lnTo>
                  <a:pt x="860" y="1126"/>
                </a:lnTo>
                <a:lnTo>
                  <a:pt x="860" y="1126"/>
                </a:lnTo>
                <a:lnTo>
                  <a:pt x="867" y="1126"/>
                </a:lnTo>
                <a:lnTo>
                  <a:pt x="870" y="1129"/>
                </a:lnTo>
                <a:lnTo>
                  <a:pt x="875" y="1131"/>
                </a:lnTo>
                <a:lnTo>
                  <a:pt x="880" y="1133"/>
                </a:lnTo>
                <a:lnTo>
                  <a:pt x="880" y="1133"/>
                </a:lnTo>
                <a:lnTo>
                  <a:pt x="886" y="1133"/>
                </a:lnTo>
                <a:lnTo>
                  <a:pt x="889" y="1134"/>
                </a:lnTo>
                <a:lnTo>
                  <a:pt x="892" y="1136"/>
                </a:lnTo>
                <a:lnTo>
                  <a:pt x="894" y="1139"/>
                </a:lnTo>
                <a:lnTo>
                  <a:pt x="894" y="1139"/>
                </a:lnTo>
                <a:lnTo>
                  <a:pt x="903" y="1134"/>
                </a:lnTo>
                <a:lnTo>
                  <a:pt x="909" y="1129"/>
                </a:lnTo>
                <a:lnTo>
                  <a:pt x="918" y="1122"/>
                </a:lnTo>
                <a:lnTo>
                  <a:pt x="928" y="1119"/>
                </a:lnTo>
                <a:lnTo>
                  <a:pt x="928" y="1119"/>
                </a:lnTo>
                <a:lnTo>
                  <a:pt x="935" y="1121"/>
                </a:lnTo>
                <a:lnTo>
                  <a:pt x="942" y="1122"/>
                </a:lnTo>
                <a:lnTo>
                  <a:pt x="945" y="1128"/>
                </a:lnTo>
                <a:lnTo>
                  <a:pt x="949" y="1133"/>
                </a:lnTo>
                <a:lnTo>
                  <a:pt x="949" y="1133"/>
                </a:lnTo>
                <a:lnTo>
                  <a:pt x="983" y="1133"/>
                </a:lnTo>
                <a:lnTo>
                  <a:pt x="983" y="1133"/>
                </a:lnTo>
                <a:lnTo>
                  <a:pt x="988" y="1133"/>
                </a:lnTo>
                <a:lnTo>
                  <a:pt x="993" y="1131"/>
                </a:lnTo>
                <a:lnTo>
                  <a:pt x="996" y="1129"/>
                </a:lnTo>
                <a:lnTo>
                  <a:pt x="1000" y="1126"/>
                </a:lnTo>
                <a:lnTo>
                  <a:pt x="1005" y="1119"/>
                </a:lnTo>
                <a:lnTo>
                  <a:pt x="1010" y="1112"/>
                </a:lnTo>
                <a:lnTo>
                  <a:pt x="1010" y="1112"/>
                </a:lnTo>
                <a:lnTo>
                  <a:pt x="1012" y="1110"/>
                </a:lnTo>
                <a:lnTo>
                  <a:pt x="1013" y="1109"/>
                </a:lnTo>
                <a:lnTo>
                  <a:pt x="1017" y="1105"/>
                </a:lnTo>
                <a:lnTo>
                  <a:pt x="1019" y="1100"/>
                </a:lnTo>
                <a:lnTo>
                  <a:pt x="1020" y="1098"/>
                </a:lnTo>
                <a:lnTo>
                  <a:pt x="1024" y="1098"/>
                </a:lnTo>
                <a:lnTo>
                  <a:pt x="1024" y="1098"/>
                </a:lnTo>
                <a:lnTo>
                  <a:pt x="1025" y="1095"/>
                </a:lnTo>
                <a:lnTo>
                  <a:pt x="1027" y="1092"/>
                </a:lnTo>
                <a:lnTo>
                  <a:pt x="1029" y="1090"/>
                </a:lnTo>
                <a:lnTo>
                  <a:pt x="1030" y="1085"/>
                </a:lnTo>
                <a:lnTo>
                  <a:pt x="1030" y="1085"/>
                </a:lnTo>
                <a:lnTo>
                  <a:pt x="1037" y="1085"/>
                </a:lnTo>
                <a:lnTo>
                  <a:pt x="1044" y="1083"/>
                </a:lnTo>
                <a:lnTo>
                  <a:pt x="1053" y="1076"/>
                </a:lnTo>
                <a:lnTo>
                  <a:pt x="1058" y="1075"/>
                </a:lnTo>
                <a:lnTo>
                  <a:pt x="1063" y="1071"/>
                </a:lnTo>
                <a:lnTo>
                  <a:pt x="1070" y="1071"/>
                </a:lnTo>
                <a:lnTo>
                  <a:pt x="1078" y="1071"/>
                </a:lnTo>
                <a:lnTo>
                  <a:pt x="1078" y="1071"/>
                </a:lnTo>
                <a:lnTo>
                  <a:pt x="1078" y="1063"/>
                </a:lnTo>
                <a:lnTo>
                  <a:pt x="1077" y="1056"/>
                </a:lnTo>
                <a:lnTo>
                  <a:pt x="1073" y="1051"/>
                </a:lnTo>
                <a:lnTo>
                  <a:pt x="1071" y="1044"/>
                </a:lnTo>
                <a:lnTo>
                  <a:pt x="1071" y="1044"/>
                </a:lnTo>
                <a:lnTo>
                  <a:pt x="1071" y="1035"/>
                </a:lnTo>
                <a:lnTo>
                  <a:pt x="1073" y="1028"/>
                </a:lnTo>
                <a:lnTo>
                  <a:pt x="1077" y="1023"/>
                </a:lnTo>
                <a:lnTo>
                  <a:pt x="1078" y="1017"/>
                </a:lnTo>
                <a:lnTo>
                  <a:pt x="1078" y="1017"/>
                </a:lnTo>
                <a:lnTo>
                  <a:pt x="1085" y="1017"/>
                </a:lnTo>
                <a:lnTo>
                  <a:pt x="1085" y="1017"/>
                </a:lnTo>
                <a:lnTo>
                  <a:pt x="1104" y="1025"/>
                </a:lnTo>
                <a:lnTo>
                  <a:pt x="1114" y="1028"/>
                </a:lnTo>
                <a:lnTo>
                  <a:pt x="1126" y="1030"/>
                </a:lnTo>
                <a:lnTo>
                  <a:pt x="1126" y="1030"/>
                </a:lnTo>
                <a:lnTo>
                  <a:pt x="1181" y="1003"/>
                </a:lnTo>
                <a:lnTo>
                  <a:pt x="1181" y="1003"/>
                </a:lnTo>
                <a:lnTo>
                  <a:pt x="1184" y="999"/>
                </a:lnTo>
                <a:lnTo>
                  <a:pt x="1186" y="994"/>
                </a:lnTo>
                <a:lnTo>
                  <a:pt x="1187" y="982"/>
                </a:lnTo>
                <a:lnTo>
                  <a:pt x="1189" y="970"/>
                </a:lnTo>
                <a:lnTo>
                  <a:pt x="1191" y="965"/>
                </a:lnTo>
                <a:lnTo>
                  <a:pt x="1194" y="962"/>
                </a:lnTo>
                <a:lnTo>
                  <a:pt x="1194" y="962"/>
                </a:lnTo>
                <a:lnTo>
                  <a:pt x="1203" y="960"/>
                </a:lnTo>
                <a:lnTo>
                  <a:pt x="1210" y="959"/>
                </a:lnTo>
                <a:lnTo>
                  <a:pt x="1221" y="952"/>
                </a:lnTo>
                <a:lnTo>
                  <a:pt x="1233" y="945"/>
                </a:lnTo>
                <a:lnTo>
                  <a:pt x="1240" y="943"/>
                </a:lnTo>
                <a:lnTo>
                  <a:pt x="1249" y="942"/>
                </a:lnTo>
                <a:lnTo>
                  <a:pt x="1249" y="942"/>
                </a:lnTo>
                <a:lnTo>
                  <a:pt x="1249" y="950"/>
                </a:lnTo>
                <a:lnTo>
                  <a:pt x="1252" y="955"/>
                </a:lnTo>
                <a:lnTo>
                  <a:pt x="1254" y="962"/>
                </a:lnTo>
                <a:lnTo>
                  <a:pt x="1256" y="969"/>
                </a:lnTo>
                <a:lnTo>
                  <a:pt x="1256" y="969"/>
                </a:lnTo>
                <a:lnTo>
                  <a:pt x="1252" y="970"/>
                </a:lnTo>
                <a:lnTo>
                  <a:pt x="1250" y="972"/>
                </a:lnTo>
                <a:lnTo>
                  <a:pt x="1249" y="979"/>
                </a:lnTo>
                <a:lnTo>
                  <a:pt x="1249" y="996"/>
                </a:lnTo>
                <a:lnTo>
                  <a:pt x="1249" y="996"/>
                </a:lnTo>
                <a:lnTo>
                  <a:pt x="1310" y="996"/>
                </a:lnTo>
                <a:lnTo>
                  <a:pt x="1310" y="996"/>
                </a:lnTo>
                <a:lnTo>
                  <a:pt x="1310" y="993"/>
                </a:lnTo>
                <a:lnTo>
                  <a:pt x="1314" y="989"/>
                </a:lnTo>
                <a:lnTo>
                  <a:pt x="1319" y="984"/>
                </a:lnTo>
                <a:lnTo>
                  <a:pt x="1322" y="982"/>
                </a:lnTo>
                <a:lnTo>
                  <a:pt x="1324" y="979"/>
                </a:lnTo>
                <a:lnTo>
                  <a:pt x="1324" y="976"/>
                </a:lnTo>
                <a:lnTo>
                  <a:pt x="1324" y="969"/>
                </a:lnTo>
                <a:lnTo>
                  <a:pt x="1324" y="969"/>
                </a:lnTo>
                <a:lnTo>
                  <a:pt x="1329" y="965"/>
                </a:lnTo>
                <a:lnTo>
                  <a:pt x="1334" y="962"/>
                </a:lnTo>
                <a:lnTo>
                  <a:pt x="1336" y="957"/>
                </a:lnTo>
                <a:lnTo>
                  <a:pt x="1338" y="948"/>
                </a:lnTo>
                <a:lnTo>
                  <a:pt x="1338" y="948"/>
                </a:lnTo>
                <a:lnTo>
                  <a:pt x="1331" y="938"/>
                </a:lnTo>
                <a:lnTo>
                  <a:pt x="1324" y="928"/>
                </a:lnTo>
                <a:lnTo>
                  <a:pt x="1324" y="928"/>
                </a:lnTo>
                <a:lnTo>
                  <a:pt x="1320" y="921"/>
                </a:lnTo>
                <a:lnTo>
                  <a:pt x="1317" y="914"/>
                </a:lnTo>
                <a:lnTo>
                  <a:pt x="1317" y="914"/>
                </a:lnTo>
                <a:lnTo>
                  <a:pt x="1314" y="914"/>
                </a:lnTo>
                <a:lnTo>
                  <a:pt x="1310" y="914"/>
                </a:lnTo>
                <a:lnTo>
                  <a:pt x="1310" y="914"/>
                </a:lnTo>
                <a:lnTo>
                  <a:pt x="1310" y="913"/>
                </a:lnTo>
                <a:lnTo>
                  <a:pt x="1310" y="907"/>
                </a:lnTo>
                <a:lnTo>
                  <a:pt x="1310" y="904"/>
                </a:lnTo>
                <a:lnTo>
                  <a:pt x="1310" y="901"/>
                </a:lnTo>
                <a:lnTo>
                  <a:pt x="1310" y="901"/>
                </a:lnTo>
                <a:lnTo>
                  <a:pt x="1305" y="899"/>
                </a:lnTo>
                <a:lnTo>
                  <a:pt x="1302" y="895"/>
                </a:lnTo>
                <a:lnTo>
                  <a:pt x="1296" y="887"/>
                </a:lnTo>
                <a:lnTo>
                  <a:pt x="1296" y="887"/>
                </a:lnTo>
                <a:lnTo>
                  <a:pt x="1283" y="887"/>
                </a:lnTo>
                <a:lnTo>
                  <a:pt x="1278" y="885"/>
                </a:lnTo>
                <a:lnTo>
                  <a:pt x="1276" y="884"/>
                </a:lnTo>
                <a:lnTo>
                  <a:pt x="1276" y="880"/>
                </a:lnTo>
                <a:lnTo>
                  <a:pt x="1276" y="880"/>
                </a:lnTo>
                <a:lnTo>
                  <a:pt x="1278" y="855"/>
                </a:lnTo>
                <a:lnTo>
                  <a:pt x="1281" y="831"/>
                </a:lnTo>
                <a:lnTo>
                  <a:pt x="1286" y="809"/>
                </a:lnTo>
                <a:lnTo>
                  <a:pt x="1290" y="785"/>
                </a:lnTo>
                <a:lnTo>
                  <a:pt x="1290" y="785"/>
                </a:lnTo>
                <a:lnTo>
                  <a:pt x="1295" y="783"/>
                </a:lnTo>
                <a:lnTo>
                  <a:pt x="1296" y="778"/>
                </a:lnTo>
                <a:lnTo>
                  <a:pt x="1296" y="771"/>
                </a:lnTo>
                <a:lnTo>
                  <a:pt x="1296" y="764"/>
                </a:lnTo>
                <a:lnTo>
                  <a:pt x="1296" y="764"/>
                </a:lnTo>
                <a:lnTo>
                  <a:pt x="1291" y="756"/>
                </a:lnTo>
                <a:lnTo>
                  <a:pt x="1288" y="745"/>
                </a:lnTo>
                <a:lnTo>
                  <a:pt x="1285" y="735"/>
                </a:lnTo>
                <a:lnTo>
                  <a:pt x="1283" y="723"/>
                </a:lnTo>
                <a:lnTo>
                  <a:pt x="1283" y="696"/>
                </a:lnTo>
                <a:lnTo>
                  <a:pt x="1283" y="669"/>
                </a:lnTo>
                <a:lnTo>
                  <a:pt x="1283" y="669"/>
                </a:lnTo>
                <a:lnTo>
                  <a:pt x="1291" y="657"/>
                </a:lnTo>
                <a:lnTo>
                  <a:pt x="1302" y="647"/>
                </a:lnTo>
                <a:lnTo>
                  <a:pt x="1312" y="636"/>
                </a:lnTo>
                <a:lnTo>
                  <a:pt x="1324" y="628"/>
                </a:lnTo>
                <a:lnTo>
                  <a:pt x="1324" y="628"/>
                </a:lnTo>
                <a:lnTo>
                  <a:pt x="1348" y="612"/>
                </a:lnTo>
                <a:lnTo>
                  <a:pt x="1361" y="604"/>
                </a:lnTo>
                <a:lnTo>
                  <a:pt x="1370" y="602"/>
                </a:lnTo>
                <a:lnTo>
                  <a:pt x="1379" y="600"/>
                </a:lnTo>
                <a:lnTo>
                  <a:pt x="1379" y="600"/>
                </a:lnTo>
                <a:lnTo>
                  <a:pt x="1379" y="587"/>
                </a:lnTo>
                <a:lnTo>
                  <a:pt x="1379" y="587"/>
                </a:lnTo>
                <a:lnTo>
                  <a:pt x="1379" y="532"/>
                </a:lnTo>
                <a:lnTo>
                  <a:pt x="1379" y="532"/>
                </a:lnTo>
                <a:lnTo>
                  <a:pt x="1397" y="524"/>
                </a:lnTo>
                <a:lnTo>
                  <a:pt x="1416" y="515"/>
                </a:lnTo>
                <a:lnTo>
                  <a:pt x="1437" y="508"/>
                </a:lnTo>
                <a:lnTo>
                  <a:pt x="1460" y="505"/>
                </a:lnTo>
                <a:lnTo>
                  <a:pt x="1460" y="505"/>
                </a:lnTo>
                <a:lnTo>
                  <a:pt x="1466" y="501"/>
                </a:lnTo>
                <a:lnTo>
                  <a:pt x="1471" y="498"/>
                </a:lnTo>
                <a:lnTo>
                  <a:pt x="1474" y="493"/>
                </a:lnTo>
                <a:lnTo>
                  <a:pt x="1481" y="491"/>
                </a:lnTo>
                <a:lnTo>
                  <a:pt x="1481" y="491"/>
                </a:lnTo>
                <a:lnTo>
                  <a:pt x="1484" y="486"/>
                </a:lnTo>
                <a:lnTo>
                  <a:pt x="1486" y="479"/>
                </a:lnTo>
                <a:lnTo>
                  <a:pt x="1489" y="474"/>
                </a:lnTo>
                <a:lnTo>
                  <a:pt x="1491" y="472"/>
                </a:lnTo>
                <a:lnTo>
                  <a:pt x="1495" y="471"/>
                </a:lnTo>
                <a:lnTo>
                  <a:pt x="1495" y="471"/>
                </a:lnTo>
                <a:lnTo>
                  <a:pt x="1495" y="464"/>
                </a:lnTo>
                <a:lnTo>
                  <a:pt x="1498" y="457"/>
                </a:lnTo>
                <a:lnTo>
                  <a:pt x="1503" y="445"/>
                </a:lnTo>
                <a:lnTo>
                  <a:pt x="1506" y="440"/>
                </a:lnTo>
                <a:lnTo>
                  <a:pt x="1508" y="433"/>
                </a:lnTo>
                <a:lnTo>
                  <a:pt x="1510" y="426"/>
                </a:lnTo>
                <a:lnTo>
                  <a:pt x="1508" y="416"/>
                </a:lnTo>
              </a:path>
            </a:pathLst>
          </a:custGeom>
          <a:solidFill>
            <a:schemeClr val="bg1">
              <a:lumMod val="85000"/>
            </a:schemeClr>
          </a:solidFill>
          <a:ln>
            <a:noFill/>
          </a:ln>
          <a:effectLst/>
        </p:spPr>
        <p:txBody>
          <a:bodyPr wrap="none" anchor="ctr"/>
          <a:lstStyle/>
          <a:p>
            <a:endParaRPr lang="nl-BE"/>
          </a:p>
        </p:txBody>
      </p:sp>
      <p:sp>
        <p:nvSpPr>
          <p:cNvPr id="498" name="Freeform 25">
            <a:extLst>
              <a:ext uri="{FF2B5EF4-FFF2-40B4-BE49-F238E27FC236}">
                <a16:creationId xmlns:a16="http://schemas.microsoft.com/office/drawing/2014/main" id="{F959BC18-008C-FF49-94A4-DAD076EADC3B}"/>
              </a:ext>
            </a:extLst>
          </p:cNvPr>
          <p:cNvSpPr>
            <a:spLocks noChangeArrowheads="1"/>
          </p:cNvSpPr>
          <p:nvPr/>
        </p:nvSpPr>
        <p:spPr bwMode="auto">
          <a:xfrm rot="21434252">
            <a:off x="5078639" y="2692123"/>
            <a:ext cx="275225" cy="179911"/>
          </a:xfrm>
          <a:custGeom>
            <a:avLst/>
            <a:gdLst>
              <a:gd name="T0" fmla="*/ 469 w 1580"/>
              <a:gd name="T1" fmla="*/ 184 h 1040"/>
              <a:gd name="T2" fmla="*/ 1564 w 1580"/>
              <a:gd name="T3" fmla="*/ 205 h 1040"/>
              <a:gd name="T4" fmla="*/ 1409 w 1580"/>
              <a:gd name="T5" fmla="*/ 145 h 1040"/>
              <a:gd name="T6" fmla="*/ 1316 w 1580"/>
              <a:gd name="T7" fmla="*/ 152 h 1040"/>
              <a:gd name="T8" fmla="*/ 1253 w 1580"/>
              <a:gd name="T9" fmla="*/ 181 h 1040"/>
              <a:gd name="T10" fmla="*/ 1204 w 1580"/>
              <a:gd name="T11" fmla="*/ 155 h 1040"/>
              <a:gd name="T12" fmla="*/ 1151 w 1580"/>
              <a:gd name="T13" fmla="*/ 96 h 1040"/>
              <a:gd name="T14" fmla="*/ 1074 w 1580"/>
              <a:gd name="T15" fmla="*/ 60 h 1040"/>
              <a:gd name="T16" fmla="*/ 1013 w 1580"/>
              <a:gd name="T17" fmla="*/ 34 h 1040"/>
              <a:gd name="T18" fmla="*/ 933 w 1580"/>
              <a:gd name="T19" fmla="*/ 0 h 1040"/>
              <a:gd name="T20" fmla="*/ 841 w 1580"/>
              <a:gd name="T21" fmla="*/ 27 h 1040"/>
              <a:gd name="T22" fmla="*/ 759 w 1580"/>
              <a:gd name="T23" fmla="*/ 84 h 1040"/>
              <a:gd name="T24" fmla="*/ 714 w 1580"/>
              <a:gd name="T25" fmla="*/ 138 h 1040"/>
              <a:gd name="T26" fmla="*/ 740 w 1580"/>
              <a:gd name="T27" fmla="*/ 261 h 1040"/>
              <a:gd name="T28" fmla="*/ 755 w 1580"/>
              <a:gd name="T29" fmla="*/ 427 h 1040"/>
              <a:gd name="T30" fmla="*/ 719 w 1580"/>
              <a:gd name="T31" fmla="*/ 483 h 1040"/>
              <a:gd name="T32" fmla="*/ 636 w 1580"/>
              <a:gd name="T33" fmla="*/ 529 h 1040"/>
              <a:gd name="T34" fmla="*/ 513 w 1580"/>
              <a:gd name="T35" fmla="*/ 464 h 1040"/>
              <a:gd name="T36" fmla="*/ 460 w 1580"/>
              <a:gd name="T37" fmla="*/ 384 h 1040"/>
              <a:gd name="T38" fmla="*/ 392 w 1580"/>
              <a:gd name="T39" fmla="*/ 340 h 1040"/>
              <a:gd name="T40" fmla="*/ 331 w 1580"/>
              <a:gd name="T41" fmla="*/ 275 h 1040"/>
              <a:gd name="T42" fmla="*/ 283 w 1580"/>
              <a:gd name="T43" fmla="*/ 261 h 1040"/>
              <a:gd name="T44" fmla="*/ 153 w 1580"/>
              <a:gd name="T45" fmla="*/ 316 h 1040"/>
              <a:gd name="T46" fmla="*/ 76 w 1580"/>
              <a:gd name="T47" fmla="*/ 437 h 1040"/>
              <a:gd name="T48" fmla="*/ 66 w 1580"/>
              <a:gd name="T49" fmla="*/ 544 h 1040"/>
              <a:gd name="T50" fmla="*/ 41 w 1580"/>
              <a:gd name="T51" fmla="*/ 623 h 1040"/>
              <a:gd name="T52" fmla="*/ 0 w 1580"/>
              <a:gd name="T53" fmla="*/ 747 h 1040"/>
              <a:gd name="T54" fmla="*/ 3 w 1580"/>
              <a:gd name="T55" fmla="*/ 814 h 1040"/>
              <a:gd name="T56" fmla="*/ 17 w 1580"/>
              <a:gd name="T57" fmla="*/ 943 h 1040"/>
              <a:gd name="T58" fmla="*/ 41 w 1580"/>
              <a:gd name="T59" fmla="*/ 1025 h 1040"/>
              <a:gd name="T60" fmla="*/ 133 w 1580"/>
              <a:gd name="T61" fmla="*/ 950 h 1040"/>
              <a:gd name="T62" fmla="*/ 197 w 1580"/>
              <a:gd name="T63" fmla="*/ 908 h 1040"/>
              <a:gd name="T64" fmla="*/ 325 w 1580"/>
              <a:gd name="T65" fmla="*/ 860 h 1040"/>
              <a:gd name="T66" fmla="*/ 394 w 1580"/>
              <a:gd name="T67" fmla="*/ 868 h 1040"/>
              <a:gd name="T68" fmla="*/ 522 w 1580"/>
              <a:gd name="T69" fmla="*/ 841 h 1040"/>
              <a:gd name="T70" fmla="*/ 576 w 1580"/>
              <a:gd name="T71" fmla="*/ 814 h 1040"/>
              <a:gd name="T72" fmla="*/ 672 w 1580"/>
              <a:gd name="T73" fmla="*/ 800 h 1040"/>
              <a:gd name="T74" fmla="*/ 774 w 1580"/>
              <a:gd name="T75" fmla="*/ 828 h 1040"/>
              <a:gd name="T76" fmla="*/ 818 w 1580"/>
              <a:gd name="T77" fmla="*/ 814 h 1040"/>
              <a:gd name="T78" fmla="*/ 888 w 1580"/>
              <a:gd name="T79" fmla="*/ 775 h 1040"/>
              <a:gd name="T80" fmla="*/ 938 w 1580"/>
              <a:gd name="T81" fmla="*/ 746 h 1040"/>
              <a:gd name="T82" fmla="*/ 1020 w 1580"/>
              <a:gd name="T83" fmla="*/ 800 h 1040"/>
              <a:gd name="T84" fmla="*/ 1074 w 1580"/>
              <a:gd name="T85" fmla="*/ 821 h 1040"/>
              <a:gd name="T86" fmla="*/ 1192 w 1580"/>
              <a:gd name="T87" fmla="*/ 841 h 1040"/>
              <a:gd name="T88" fmla="*/ 1279 w 1580"/>
              <a:gd name="T89" fmla="*/ 848 h 1040"/>
              <a:gd name="T90" fmla="*/ 1318 w 1580"/>
              <a:gd name="T91" fmla="*/ 802 h 1040"/>
              <a:gd name="T92" fmla="*/ 1344 w 1580"/>
              <a:gd name="T93" fmla="*/ 828 h 1040"/>
              <a:gd name="T94" fmla="*/ 1349 w 1580"/>
              <a:gd name="T95" fmla="*/ 793 h 1040"/>
              <a:gd name="T96" fmla="*/ 1308 w 1580"/>
              <a:gd name="T97" fmla="*/ 734 h 1040"/>
              <a:gd name="T98" fmla="*/ 1284 w 1580"/>
              <a:gd name="T99" fmla="*/ 703 h 1040"/>
              <a:gd name="T100" fmla="*/ 1303 w 1580"/>
              <a:gd name="T101" fmla="*/ 645 h 1040"/>
              <a:gd name="T102" fmla="*/ 1345 w 1580"/>
              <a:gd name="T103" fmla="*/ 652 h 1040"/>
              <a:gd name="T104" fmla="*/ 1386 w 1580"/>
              <a:gd name="T105" fmla="*/ 623 h 1040"/>
              <a:gd name="T106" fmla="*/ 1416 w 1580"/>
              <a:gd name="T107" fmla="*/ 527 h 1040"/>
              <a:gd name="T108" fmla="*/ 1438 w 1580"/>
              <a:gd name="T109" fmla="*/ 476 h 1040"/>
              <a:gd name="T110" fmla="*/ 1409 w 1580"/>
              <a:gd name="T111" fmla="*/ 418 h 1040"/>
              <a:gd name="T112" fmla="*/ 1436 w 1580"/>
              <a:gd name="T113" fmla="*/ 326 h 1040"/>
              <a:gd name="T114" fmla="*/ 1501 w 1580"/>
              <a:gd name="T115" fmla="*/ 273 h 1040"/>
              <a:gd name="T116" fmla="*/ 1567 w 1580"/>
              <a:gd name="T117" fmla="*/ 232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80" h="1040">
                <a:moveTo>
                  <a:pt x="481" y="213"/>
                </a:moveTo>
                <a:lnTo>
                  <a:pt x="482" y="208"/>
                </a:lnTo>
                <a:lnTo>
                  <a:pt x="484" y="206"/>
                </a:lnTo>
                <a:lnTo>
                  <a:pt x="488" y="206"/>
                </a:lnTo>
                <a:lnTo>
                  <a:pt x="488" y="200"/>
                </a:lnTo>
                <a:lnTo>
                  <a:pt x="482" y="198"/>
                </a:lnTo>
                <a:lnTo>
                  <a:pt x="481" y="196"/>
                </a:lnTo>
                <a:lnTo>
                  <a:pt x="481" y="193"/>
                </a:lnTo>
                <a:lnTo>
                  <a:pt x="477" y="193"/>
                </a:lnTo>
                <a:lnTo>
                  <a:pt x="476" y="191"/>
                </a:lnTo>
                <a:lnTo>
                  <a:pt x="474" y="188"/>
                </a:lnTo>
                <a:lnTo>
                  <a:pt x="474" y="186"/>
                </a:lnTo>
                <a:lnTo>
                  <a:pt x="469" y="184"/>
                </a:lnTo>
                <a:lnTo>
                  <a:pt x="465" y="184"/>
                </a:lnTo>
                <a:lnTo>
                  <a:pt x="459" y="188"/>
                </a:lnTo>
                <a:lnTo>
                  <a:pt x="452" y="191"/>
                </a:lnTo>
                <a:lnTo>
                  <a:pt x="447" y="193"/>
                </a:lnTo>
                <a:lnTo>
                  <a:pt x="447" y="200"/>
                </a:lnTo>
                <a:lnTo>
                  <a:pt x="448" y="205"/>
                </a:lnTo>
                <a:lnTo>
                  <a:pt x="450" y="210"/>
                </a:lnTo>
                <a:lnTo>
                  <a:pt x="455" y="212"/>
                </a:lnTo>
                <a:lnTo>
                  <a:pt x="460" y="213"/>
                </a:lnTo>
                <a:lnTo>
                  <a:pt x="467" y="213"/>
                </a:lnTo>
                <a:lnTo>
                  <a:pt x="481" y="213"/>
                </a:lnTo>
                <a:close/>
                <a:moveTo>
                  <a:pt x="1566" y="206"/>
                </a:moveTo>
                <a:lnTo>
                  <a:pt x="1564" y="205"/>
                </a:lnTo>
                <a:lnTo>
                  <a:pt x="1562" y="203"/>
                </a:lnTo>
                <a:lnTo>
                  <a:pt x="1559" y="200"/>
                </a:lnTo>
                <a:lnTo>
                  <a:pt x="1554" y="198"/>
                </a:lnTo>
                <a:lnTo>
                  <a:pt x="1552" y="196"/>
                </a:lnTo>
                <a:lnTo>
                  <a:pt x="1552" y="193"/>
                </a:lnTo>
                <a:lnTo>
                  <a:pt x="1549" y="191"/>
                </a:lnTo>
                <a:lnTo>
                  <a:pt x="1545" y="189"/>
                </a:lnTo>
                <a:lnTo>
                  <a:pt x="1542" y="188"/>
                </a:lnTo>
                <a:lnTo>
                  <a:pt x="1538" y="186"/>
                </a:lnTo>
                <a:lnTo>
                  <a:pt x="1538" y="159"/>
                </a:lnTo>
                <a:lnTo>
                  <a:pt x="1511" y="152"/>
                </a:lnTo>
                <a:lnTo>
                  <a:pt x="1484" y="145"/>
                </a:lnTo>
                <a:lnTo>
                  <a:pt x="1409" y="145"/>
                </a:lnTo>
                <a:lnTo>
                  <a:pt x="1400" y="145"/>
                </a:lnTo>
                <a:lnTo>
                  <a:pt x="1395" y="142"/>
                </a:lnTo>
                <a:lnTo>
                  <a:pt x="1392" y="136"/>
                </a:lnTo>
                <a:lnTo>
                  <a:pt x="1388" y="131"/>
                </a:lnTo>
                <a:lnTo>
                  <a:pt x="1381" y="131"/>
                </a:lnTo>
                <a:lnTo>
                  <a:pt x="1376" y="130"/>
                </a:lnTo>
                <a:lnTo>
                  <a:pt x="1373" y="126"/>
                </a:lnTo>
                <a:lnTo>
                  <a:pt x="1368" y="125"/>
                </a:lnTo>
                <a:lnTo>
                  <a:pt x="1349" y="128"/>
                </a:lnTo>
                <a:lnTo>
                  <a:pt x="1333" y="135"/>
                </a:lnTo>
                <a:lnTo>
                  <a:pt x="1327" y="140"/>
                </a:lnTo>
                <a:lnTo>
                  <a:pt x="1322" y="145"/>
                </a:lnTo>
                <a:lnTo>
                  <a:pt x="1316" y="152"/>
                </a:lnTo>
                <a:lnTo>
                  <a:pt x="1313" y="159"/>
                </a:lnTo>
                <a:lnTo>
                  <a:pt x="1299" y="165"/>
                </a:lnTo>
                <a:lnTo>
                  <a:pt x="1286" y="172"/>
                </a:lnTo>
                <a:lnTo>
                  <a:pt x="1284" y="176"/>
                </a:lnTo>
                <a:lnTo>
                  <a:pt x="1282" y="179"/>
                </a:lnTo>
                <a:lnTo>
                  <a:pt x="1281" y="184"/>
                </a:lnTo>
                <a:lnTo>
                  <a:pt x="1279" y="186"/>
                </a:lnTo>
                <a:lnTo>
                  <a:pt x="1274" y="188"/>
                </a:lnTo>
                <a:lnTo>
                  <a:pt x="1269" y="186"/>
                </a:lnTo>
                <a:lnTo>
                  <a:pt x="1264" y="186"/>
                </a:lnTo>
                <a:lnTo>
                  <a:pt x="1258" y="186"/>
                </a:lnTo>
                <a:lnTo>
                  <a:pt x="1257" y="183"/>
                </a:lnTo>
                <a:lnTo>
                  <a:pt x="1253" y="181"/>
                </a:lnTo>
                <a:lnTo>
                  <a:pt x="1245" y="179"/>
                </a:lnTo>
                <a:lnTo>
                  <a:pt x="1245" y="176"/>
                </a:lnTo>
                <a:lnTo>
                  <a:pt x="1243" y="174"/>
                </a:lnTo>
                <a:lnTo>
                  <a:pt x="1238" y="172"/>
                </a:lnTo>
                <a:lnTo>
                  <a:pt x="1224" y="172"/>
                </a:lnTo>
                <a:lnTo>
                  <a:pt x="1224" y="169"/>
                </a:lnTo>
                <a:lnTo>
                  <a:pt x="1223" y="167"/>
                </a:lnTo>
                <a:lnTo>
                  <a:pt x="1218" y="165"/>
                </a:lnTo>
                <a:lnTo>
                  <a:pt x="1214" y="164"/>
                </a:lnTo>
                <a:lnTo>
                  <a:pt x="1211" y="162"/>
                </a:lnTo>
                <a:lnTo>
                  <a:pt x="1207" y="160"/>
                </a:lnTo>
                <a:lnTo>
                  <a:pt x="1204" y="159"/>
                </a:lnTo>
                <a:lnTo>
                  <a:pt x="1204" y="155"/>
                </a:lnTo>
                <a:lnTo>
                  <a:pt x="1204" y="152"/>
                </a:lnTo>
                <a:lnTo>
                  <a:pt x="1200" y="150"/>
                </a:lnTo>
                <a:lnTo>
                  <a:pt x="1194" y="148"/>
                </a:lnTo>
                <a:lnTo>
                  <a:pt x="1194" y="147"/>
                </a:lnTo>
                <a:lnTo>
                  <a:pt x="1192" y="135"/>
                </a:lnTo>
                <a:lnTo>
                  <a:pt x="1190" y="133"/>
                </a:lnTo>
                <a:lnTo>
                  <a:pt x="1190" y="131"/>
                </a:lnTo>
                <a:lnTo>
                  <a:pt x="1180" y="118"/>
                </a:lnTo>
                <a:lnTo>
                  <a:pt x="1175" y="111"/>
                </a:lnTo>
                <a:lnTo>
                  <a:pt x="1166" y="106"/>
                </a:lnTo>
                <a:lnTo>
                  <a:pt x="1163" y="104"/>
                </a:lnTo>
                <a:lnTo>
                  <a:pt x="1154" y="96"/>
                </a:lnTo>
                <a:lnTo>
                  <a:pt x="1151" y="96"/>
                </a:lnTo>
                <a:lnTo>
                  <a:pt x="1149" y="89"/>
                </a:lnTo>
                <a:lnTo>
                  <a:pt x="1146" y="82"/>
                </a:lnTo>
                <a:lnTo>
                  <a:pt x="1143" y="80"/>
                </a:lnTo>
                <a:lnTo>
                  <a:pt x="1141" y="75"/>
                </a:lnTo>
                <a:lnTo>
                  <a:pt x="1136" y="72"/>
                </a:lnTo>
                <a:lnTo>
                  <a:pt x="1132" y="68"/>
                </a:lnTo>
                <a:lnTo>
                  <a:pt x="1125" y="68"/>
                </a:lnTo>
                <a:lnTo>
                  <a:pt x="1115" y="68"/>
                </a:lnTo>
                <a:lnTo>
                  <a:pt x="1105" y="70"/>
                </a:lnTo>
                <a:lnTo>
                  <a:pt x="1088" y="70"/>
                </a:lnTo>
                <a:lnTo>
                  <a:pt x="1086" y="65"/>
                </a:lnTo>
                <a:lnTo>
                  <a:pt x="1083" y="63"/>
                </a:lnTo>
                <a:lnTo>
                  <a:pt x="1074" y="60"/>
                </a:lnTo>
                <a:lnTo>
                  <a:pt x="1066" y="56"/>
                </a:lnTo>
                <a:lnTo>
                  <a:pt x="1062" y="55"/>
                </a:lnTo>
                <a:lnTo>
                  <a:pt x="1061" y="50"/>
                </a:lnTo>
                <a:lnTo>
                  <a:pt x="1056" y="50"/>
                </a:lnTo>
                <a:lnTo>
                  <a:pt x="1049" y="50"/>
                </a:lnTo>
                <a:lnTo>
                  <a:pt x="1035" y="50"/>
                </a:lnTo>
                <a:lnTo>
                  <a:pt x="1030" y="51"/>
                </a:lnTo>
                <a:lnTo>
                  <a:pt x="1025" y="50"/>
                </a:lnTo>
                <a:lnTo>
                  <a:pt x="1021" y="48"/>
                </a:lnTo>
                <a:lnTo>
                  <a:pt x="1020" y="43"/>
                </a:lnTo>
                <a:lnTo>
                  <a:pt x="1018" y="39"/>
                </a:lnTo>
                <a:lnTo>
                  <a:pt x="1016" y="36"/>
                </a:lnTo>
                <a:lnTo>
                  <a:pt x="1013" y="34"/>
                </a:lnTo>
                <a:lnTo>
                  <a:pt x="1013" y="29"/>
                </a:lnTo>
                <a:lnTo>
                  <a:pt x="1006" y="29"/>
                </a:lnTo>
                <a:lnTo>
                  <a:pt x="1001" y="27"/>
                </a:lnTo>
                <a:lnTo>
                  <a:pt x="998" y="24"/>
                </a:lnTo>
                <a:lnTo>
                  <a:pt x="994" y="21"/>
                </a:lnTo>
                <a:lnTo>
                  <a:pt x="987" y="14"/>
                </a:lnTo>
                <a:lnTo>
                  <a:pt x="984" y="10"/>
                </a:lnTo>
                <a:lnTo>
                  <a:pt x="979" y="9"/>
                </a:lnTo>
                <a:lnTo>
                  <a:pt x="970" y="9"/>
                </a:lnTo>
                <a:lnTo>
                  <a:pt x="963" y="7"/>
                </a:lnTo>
                <a:lnTo>
                  <a:pt x="958" y="3"/>
                </a:lnTo>
                <a:lnTo>
                  <a:pt x="952" y="2"/>
                </a:lnTo>
                <a:lnTo>
                  <a:pt x="933" y="0"/>
                </a:lnTo>
                <a:lnTo>
                  <a:pt x="916" y="2"/>
                </a:lnTo>
                <a:lnTo>
                  <a:pt x="899" y="5"/>
                </a:lnTo>
                <a:lnTo>
                  <a:pt x="883" y="9"/>
                </a:lnTo>
                <a:lnTo>
                  <a:pt x="880" y="10"/>
                </a:lnTo>
                <a:lnTo>
                  <a:pt x="878" y="14"/>
                </a:lnTo>
                <a:lnTo>
                  <a:pt x="876" y="22"/>
                </a:lnTo>
                <a:lnTo>
                  <a:pt x="870" y="22"/>
                </a:lnTo>
                <a:lnTo>
                  <a:pt x="864" y="21"/>
                </a:lnTo>
                <a:lnTo>
                  <a:pt x="861" y="17"/>
                </a:lnTo>
                <a:lnTo>
                  <a:pt x="856" y="15"/>
                </a:lnTo>
                <a:lnTo>
                  <a:pt x="851" y="19"/>
                </a:lnTo>
                <a:lnTo>
                  <a:pt x="846" y="22"/>
                </a:lnTo>
                <a:lnTo>
                  <a:pt x="841" y="27"/>
                </a:lnTo>
                <a:lnTo>
                  <a:pt x="835" y="29"/>
                </a:lnTo>
                <a:lnTo>
                  <a:pt x="829" y="32"/>
                </a:lnTo>
                <a:lnTo>
                  <a:pt x="823" y="38"/>
                </a:lnTo>
                <a:lnTo>
                  <a:pt x="818" y="43"/>
                </a:lnTo>
                <a:lnTo>
                  <a:pt x="815" y="50"/>
                </a:lnTo>
                <a:lnTo>
                  <a:pt x="810" y="53"/>
                </a:lnTo>
                <a:lnTo>
                  <a:pt x="803" y="55"/>
                </a:lnTo>
                <a:lnTo>
                  <a:pt x="798" y="58"/>
                </a:lnTo>
                <a:lnTo>
                  <a:pt x="796" y="60"/>
                </a:lnTo>
                <a:lnTo>
                  <a:pt x="794" y="63"/>
                </a:lnTo>
                <a:lnTo>
                  <a:pt x="781" y="70"/>
                </a:lnTo>
                <a:lnTo>
                  <a:pt x="771" y="77"/>
                </a:lnTo>
                <a:lnTo>
                  <a:pt x="759" y="84"/>
                </a:lnTo>
                <a:lnTo>
                  <a:pt x="747" y="90"/>
                </a:lnTo>
                <a:lnTo>
                  <a:pt x="745" y="92"/>
                </a:lnTo>
                <a:lnTo>
                  <a:pt x="743" y="94"/>
                </a:lnTo>
                <a:lnTo>
                  <a:pt x="740" y="97"/>
                </a:lnTo>
                <a:lnTo>
                  <a:pt x="738" y="102"/>
                </a:lnTo>
                <a:lnTo>
                  <a:pt x="736" y="104"/>
                </a:lnTo>
                <a:lnTo>
                  <a:pt x="733" y="104"/>
                </a:lnTo>
                <a:lnTo>
                  <a:pt x="728" y="113"/>
                </a:lnTo>
                <a:lnTo>
                  <a:pt x="725" y="116"/>
                </a:lnTo>
                <a:lnTo>
                  <a:pt x="719" y="118"/>
                </a:lnTo>
                <a:lnTo>
                  <a:pt x="719" y="126"/>
                </a:lnTo>
                <a:lnTo>
                  <a:pt x="718" y="133"/>
                </a:lnTo>
                <a:lnTo>
                  <a:pt x="714" y="138"/>
                </a:lnTo>
                <a:lnTo>
                  <a:pt x="713" y="145"/>
                </a:lnTo>
                <a:lnTo>
                  <a:pt x="714" y="157"/>
                </a:lnTo>
                <a:lnTo>
                  <a:pt x="718" y="167"/>
                </a:lnTo>
                <a:lnTo>
                  <a:pt x="726" y="186"/>
                </a:lnTo>
                <a:lnTo>
                  <a:pt x="726" y="193"/>
                </a:lnTo>
                <a:lnTo>
                  <a:pt x="726" y="200"/>
                </a:lnTo>
                <a:lnTo>
                  <a:pt x="728" y="205"/>
                </a:lnTo>
                <a:lnTo>
                  <a:pt x="733" y="206"/>
                </a:lnTo>
                <a:lnTo>
                  <a:pt x="733" y="213"/>
                </a:lnTo>
                <a:lnTo>
                  <a:pt x="733" y="220"/>
                </a:lnTo>
                <a:lnTo>
                  <a:pt x="735" y="225"/>
                </a:lnTo>
                <a:lnTo>
                  <a:pt x="740" y="227"/>
                </a:lnTo>
                <a:lnTo>
                  <a:pt x="740" y="261"/>
                </a:lnTo>
                <a:lnTo>
                  <a:pt x="748" y="283"/>
                </a:lnTo>
                <a:lnTo>
                  <a:pt x="755" y="307"/>
                </a:lnTo>
                <a:lnTo>
                  <a:pt x="764" y="329"/>
                </a:lnTo>
                <a:lnTo>
                  <a:pt x="769" y="340"/>
                </a:lnTo>
                <a:lnTo>
                  <a:pt x="774" y="350"/>
                </a:lnTo>
                <a:lnTo>
                  <a:pt x="774" y="382"/>
                </a:lnTo>
                <a:lnTo>
                  <a:pt x="774" y="386"/>
                </a:lnTo>
                <a:lnTo>
                  <a:pt x="774" y="398"/>
                </a:lnTo>
                <a:lnTo>
                  <a:pt x="772" y="403"/>
                </a:lnTo>
                <a:lnTo>
                  <a:pt x="769" y="408"/>
                </a:lnTo>
                <a:lnTo>
                  <a:pt x="762" y="415"/>
                </a:lnTo>
                <a:lnTo>
                  <a:pt x="757" y="421"/>
                </a:lnTo>
                <a:lnTo>
                  <a:pt x="755" y="427"/>
                </a:lnTo>
                <a:lnTo>
                  <a:pt x="755" y="430"/>
                </a:lnTo>
                <a:lnTo>
                  <a:pt x="755" y="433"/>
                </a:lnTo>
                <a:lnTo>
                  <a:pt x="754" y="440"/>
                </a:lnTo>
                <a:lnTo>
                  <a:pt x="752" y="444"/>
                </a:lnTo>
                <a:lnTo>
                  <a:pt x="748" y="447"/>
                </a:lnTo>
                <a:lnTo>
                  <a:pt x="747" y="449"/>
                </a:lnTo>
                <a:lnTo>
                  <a:pt x="747" y="452"/>
                </a:lnTo>
                <a:lnTo>
                  <a:pt x="740" y="456"/>
                </a:lnTo>
                <a:lnTo>
                  <a:pt x="735" y="461"/>
                </a:lnTo>
                <a:lnTo>
                  <a:pt x="730" y="466"/>
                </a:lnTo>
                <a:lnTo>
                  <a:pt x="726" y="473"/>
                </a:lnTo>
                <a:lnTo>
                  <a:pt x="723" y="478"/>
                </a:lnTo>
                <a:lnTo>
                  <a:pt x="719" y="483"/>
                </a:lnTo>
                <a:lnTo>
                  <a:pt x="714" y="486"/>
                </a:lnTo>
                <a:lnTo>
                  <a:pt x="713" y="493"/>
                </a:lnTo>
                <a:lnTo>
                  <a:pt x="704" y="497"/>
                </a:lnTo>
                <a:lnTo>
                  <a:pt x="697" y="502"/>
                </a:lnTo>
                <a:lnTo>
                  <a:pt x="689" y="505"/>
                </a:lnTo>
                <a:lnTo>
                  <a:pt x="684" y="507"/>
                </a:lnTo>
                <a:lnTo>
                  <a:pt x="678" y="507"/>
                </a:lnTo>
                <a:lnTo>
                  <a:pt x="675" y="514"/>
                </a:lnTo>
                <a:lnTo>
                  <a:pt x="670" y="519"/>
                </a:lnTo>
                <a:lnTo>
                  <a:pt x="665" y="524"/>
                </a:lnTo>
                <a:lnTo>
                  <a:pt x="658" y="527"/>
                </a:lnTo>
                <a:lnTo>
                  <a:pt x="646" y="529"/>
                </a:lnTo>
                <a:lnTo>
                  <a:pt x="636" y="529"/>
                </a:lnTo>
                <a:lnTo>
                  <a:pt x="619" y="525"/>
                </a:lnTo>
                <a:lnTo>
                  <a:pt x="602" y="522"/>
                </a:lnTo>
                <a:lnTo>
                  <a:pt x="593" y="520"/>
                </a:lnTo>
                <a:lnTo>
                  <a:pt x="583" y="520"/>
                </a:lnTo>
                <a:lnTo>
                  <a:pt x="574" y="520"/>
                </a:lnTo>
                <a:lnTo>
                  <a:pt x="568" y="520"/>
                </a:lnTo>
                <a:lnTo>
                  <a:pt x="563" y="517"/>
                </a:lnTo>
                <a:lnTo>
                  <a:pt x="557" y="515"/>
                </a:lnTo>
                <a:lnTo>
                  <a:pt x="549" y="508"/>
                </a:lnTo>
                <a:lnTo>
                  <a:pt x="542" y="507"/>
                </a:lnTo>
                <a:lnTo>
                  <a:pt x="535" y="507"/>
                </a:lnTo>
                <a:lnTo>
                  <a:pt x="525" y="485"/>
                </a:lnTo>
                <a:lnTo>
                  <a:pt x="513" y="464"/>
                </a:lnTo>
                <a:lnTo>
                  <a:pt x="503" y="442"/>
                </a:lnTo>
                <a:lnTo>
                  <a:pt x="498" y="430"/>
                </a:lnTo>
                <a:lnTo>
                  <a:pt x="494" y="418"/>
                </a:lnTo>
                <a:lnTo>
                  <a:pt x="489" y="416"/>
                </a:lnTo>
                <a:lnTo>
                  <a:pt x="488" y="415"/>
                </a:lnTo>
                <a:lnTo>
                  <a:pt x="488" y="411"/>
                </a:lnTo>
                <a:lnTo>
                  <a:pt x="488" y="404"/>
                </a:lnTo>
                <a:lnTo>
                  <a:pt x="482" y="398"/>
                </a:lnTo>
                <a:lnTo>
                  <a:pt x="477" y="391"/>
                </a:lnTo>
                <a:lnTo>
                  <a:pt x="474" y="387"/>
                </a:lnTo>
                <a:lnTo>
                  <a:pt x="470" y="386"/>
                </a:lnTo>
                <a:lnTo>
                  <a:pt x="465" y="384"/>
                </a:lnTo>
                <a:lnTo>
                  <a:pt x="460" y="384"/>
                </a:lnTo>
                <a:lnTo>
                  <a:pt x="457" y="377"/>
                </a:lnTo>
                <a:lnTo>
                  <a:pt x="452" y="372"/>
                </a:lnTo>
                <a:lnTo>
                  <a:pt x="443" y="370"/>
                </a:lnTo>
                <a:lnTo>
                  <a:pt x="433" y="370"/>
                </a:lnTo>
                <a:lnTo>
                  <a:pt x="431" y="365"/>
                </a:lnTo>
                <a:lnTo>
                  <a:pt x="430" y="362"/>
                </a:lnTo>
                <a:lnTo>
                  <a:pt x="423" y="357"/>
                </a:lnTo>
                <a:lnTo>
                  <a:pt x="416" y="352"/>
                </a:lnTo>
                <a:lnTo>
                  <a:pt x="414" y="348"/>
                </a:lnTo>
                <a:lnTo>
                  <a:pt x="412" y="343"/>
                </a:lnTo>
                <a:lnTo>
                  <a:pt x="404" y="343"/>
                </a:lnTo>
                <a:lnTo>
                  <a:pt x="397" y="343"/>
                </a:lnTo>
                <a:lnTo>
                  <a:pt x="392" y="340"/>
                </a:lnTo>
                <a:lnTo>
                  <a:pt x="387" y="338"/>
                </a:lnTo>
                <a:lnTo>
                  <a:pt x="378" y="331"/>
                </a:lnTo>
                <a:lnTo>
                  <a:pt x="372" y="329"/>
                </a:lnTo>
                <a:lnTo>
                  <a:pt x="365" y="329"/>
                </a:lnTo>
                <a:lnTo>
                  <a:pt x="361" y="321"/>
                </a:lnTo>
                <a:lnTo>
                  <a:pt x="358" y="312"/>
                </a:lnTo>
                <a:lnTo>
                  <a:pt x="353" y="306"/>
                </a:lnTo>
                <a:lnTo>
                  <a:pt x="349" y="304"/>
                </a:lnTo>
                <a:lnTo>
                  <a:pt x="344" y="302"/>
                </a:lnTo>
                <a:lnTo>
                  <a:pt x="342" y="294"/>
                </a:lnTo>
                <a:lnTo>
                  <a:pt x="341" y="285"/>
                </a:lnTo>
                <a:lnTo>
                  <a:pt x="336" y="280"/>
                </a:lnTo>
                <a:lnTo>
                  <a:pt x="331" y="275"/>
                </a:lnTo>
                <a:lnTo>
                  <a:pt x="331" y="259"/>
                </a:lnTo>
                <a:lnTo>
                  <a:pt x="331" y="244"/>
                </a:lnTo>
                <a:lnTo>
                  <a:pt x="329" y="237"/>
                </a:lnTo>
                <a:lnTo>
                  <a:pt x="327" y="232"/>
                </a:lnTo>
                <a:lnTo>
                  <a:pt x="324" y="229"/>
                </a:lnTo>
                <a:lnTo>
                  <a:pt x="317" y="227"/>
                </a:lnTo>
                <a:lnTo>
                  <a:pt x="308" y="227"/>
                </a:lnTo>
                <a:lnTo>
                  <a:pt x="300" y="229"/>
                </a:lnTo>
                <a:lnTo>
                  <a:pt x="295" y="230"/>
                </a:lnTo>
                <a:lnTo>
                  <a:pt x="291" y="236"/>
                </a:lnTo>
                <a:lnTo>
                  <a:pt x="288" y="241"/>
                </a:lnTo>
                <a:lnTo>
                  <a:pt x="286" y="247"/>
                </a:lnTo>
                <a:lnTo>
                  <a:pt x="283" y="261"/>
                </a:lnTo>
                <a:lnTo>
                  <a:pt x="278" y="261"/>
                </a:lnTo>
                <a:lnTo>
                  <a:pt x="272" y="263"/>
                </a:lnTo>
                <a:lnTo>
                  <a:pt x="264" y="266"/>
                </a:lnTo>
                <a:lnTo>
                  <a:pt x="257" y="271"/>
                </a:lnTo>
                <a:lnTo>
                  <a:pt x="249" y="275"/>
                </a:lnTo>
                <a:lnTo>
                  <a:pt x="243" y="275"/>
                </a:lnTo>
                <a:lnTo>
                  <a:pt x="238" y="277"/>
                </a:lnTo>
                <a:lnTo>
                  <a:pt x="230" y="280"/>
                </a:lnTo>
                <a:lnTo>
                  <a:pt x="223" y="285"/>
                </a:lnTo>
                <a:lnTo>
                  <a:pt x="214" y="288"/>
                </a:lnTo>
                <a:lnTo>
                  <a:pt x="199" y="297"/>
                </a:lnTo>
                <a:lnTo>
                  <a:pt x="184" y="304"/>
                </a:lnTo>
                <a:lnTo>
                  <a:pt x="153" y="316"/>
                </a:lnTo>
                <a:lnTo>
                  <a:pt x="145" y="321"/>
                </a:lnTo>
                <a:lnTo>
                  <a:pt x="136" y="328"/>
                </a:lnTo>
                <a:lnTo>
                  <a:pt x="122" y="343"/>
                </a:lnTo>
                <a:lnTo>
                  <a:pt x="109" y="358"/>
                </a:lnTo>
                <a:lnTo>
                  <a:pt x="100" y="365"/>
                </a:lnTo>
                <a:lnTo>
                  <a:pt x="92" y="370"/>
                </a:lnTo>
                <a:lnTo>
                  <a:pt x="92" y="379"/>
                </a:lnTo>
                <a:lnTo>
                  <a:pt x="90" y="387"/>
                </a:lnTo>
                <a:lnTo>
                  <a:pt x="85" y="401"/>
                </a:lnTo>
                <a:lnTo>
                  <a:pt x="80" y="415"/>
                </a:lnTo>
                <a:lnTo>
                  <a:pt x="78" y="423"/>
                </a:lnTo>
                <a:lnTo>
                  <a:pt x="78" y="432"/>
                </a:lnTo>
                <a:lnTo>
                  <a:pt x="76" y="437"/>
                </a:lnTo>
                <a:lnTo>
                  <a:pt x="75" y="439"/>
                </a:lnTo>
                <a:lnTo>
                  <a:pt x="71" y="439"/>
                </a:lnTo>
                <a:lnTo>
                  <a:pt x="71" y="445"/>
                </a:lnTo>
                <a:lnTo>
                  <a:pt x="70" y="450"/>
                </a:lnTo>
                <a:lnTo>
                  <a:pt x="68" y="452"/>
                </a:lnTo>
                <a:lnTo>
                  <a:pt x="64" y="452"/>
                </a:lnTo>
                <a:lnTo>
                  <a:pt x="64" y="459"/>
                </a:lnTo>
                <a:lnTo>
                  <a:pt x="63" y="464"/>
                </a:lnTo>
                <a:lnTo>
                  <a:pt x="61" y="466"/>
                </a:lnTo>
                <a:lnTo>
                  <a:pt x="58" y="466"/>
                </a:lnTo>
                <a:lnTo>
                  <a:pt x="61" y="491"/>
                </a:lnTo>
                <a:lnTo>
                  <a:pt x="64" y="517"/>
                </a:lnTo>
                <a:lnTo>
                  <a:pt x="66" y="544"/>
                </a:lnTo>
                <a:lnTo>
                  <a:pt x="71" y="568"/>
                </a:lnTo>
                <a:lnTo>
                  <a:pt x="70" y="573"/>
                </a:lnTo>
                <a:lnTo>
                  <a:pt x="68" y="575"/>
                </a:lnTo>
                <a:lnTo>
                  <a:pt x="64" y="575"/>
                </a:lnTo>
                <a:lnTo>
                  <a:pt x="64" y="595"/>
                </a:lnTo>
                <a:lnTo>
                  <a:pt x="61" y="597"/>
                </a:lnTo>
                <a:lnTo>
                  <a:pt x="59" y="601"/>
                </a:lnTo>
                <a:lnTo>
                  <a:pt x="58" y="609"/>
                </a:lnTo>
                <a:lnTo>
                  <a:pt x="54" y="609"/>
                </a:lnTo>
                <a:lnTo>
                  <a:pt x="52" y="611"/>
                </a:lnTo>
                <a:lnTo>
                  <a:pt x="51" y="616"/>
                </a:lnTo>
                <a:lnTo>
                  <a:pt x="46" y="619"/>
                </a:lnTo>
                <a:lnTo>
                  <a:pt x="41" y="623"/>
                </a:lnTo>
                <a:lnTo>
                  <a:pt x="35" y="628"/>
                </a:lnTo>
                <a:lnTo>
                  <a:pt x="30" y="630"/>
                </a:lnTo>
                <a:lnTo>
                  <a:pt x="30" y="638"/>
                </a:lnTo>
                <a:lnTo>
                  <a:pt x="27" y="643"/>
                </a:lnTo>
                <a:lnTo>
                  <a:pt x="23" y="648"/>
                </a:lnTo>
                <a:lnTo>
                  <a:pt x="18" y="652"/>
                </a:lnTo>
                <a:lnTo>
                  <a:pt x="10" y="660"/>
                </a:lnTo>
                <a:lnTo>
                  <a:pt x="5" y="664"/>
                </a:lnTo>
                <a:lnTo>
                  <a:pt x="3" y="670"/>
                </a:lnTo>
                <a:lnTo>
                  <a:pt x="5" y="684"/>
                </a:lnTo>
                <a:lnTo>
                  <a:pt x="5" y="698"/>
                </a:lnTo>
                <a:lnTo>
                  <a:pt x="1" y="723"/>
                </a:lnTo>
                <a:lnTo>
                  <a:pt x="0" y="747"/>
                </a:lnTo>
                <a:lnTo>
                  <a:pt x="1" y="761"/>
                </a:lnTo>
                <a:lnTo>
                  <a:pt x="3" y="773"/>
                </a:lnTo>
                <a:lnTo>
                  <a:pt x="5" y="775"/>
                </a:lnTo>
                <a:lnTo>
                  <a:pt x="6" y="775"/>
                </a:lnTo>
                <a:lnTo>
                  <a:pt x="8" y="776"/>
                </a:lnTo>
                <a:lnTo>
                  <a:pt x="10" y="780"/>
                </a:lnTo>
                <a:lnTo>
                  <a:pt x="12" y="793"/>
                </a:lnTo>
                <a:lnTo>
                  <a:pt x="12" y="802"/>
                </a:lnTo>
                <a:lnTo>
                  <a:pt x="10" y="807"/>
                </a:lnTo>
                <a:lnTo>
                  <a:pt x="8" y="809"/>
                </a:lnTo>
                <a:lnTo>
                  <a:pt x="6" y="809"/>
                </a:lnTo>
                <a:lnTo>
                  <a:pt x="5" y="810"/>
                </a:lnTo>
                <a:lnTo>
                  <a:pt x="3" y="814"/>
                </a:lnTo>
                <a:lnTo>
                  <a:pt x="1" y="824"/>
                </a:lnTo>
                <a:lnTo>
                  <a:pt x="1" y="828"/>
                </a:lnTo>
                <a:lnTo>
                  <a:pt x="3" y="838"/>
                </a:lnTo>
                <a:lnTo>
                  <a:pt x="1" y="846"/>
                </a:lnTo>
                <a:lnTo>
                  <a:pt x="0" y="857"/>
                </a:lnTo>
                <a:lnTo>
                  <a:pt x="1" y="865"/>
                </a:lnTo>
                <a:lnTo>
                  <a:pt x="1" y="868"/>
                </a:lnTo>
                <a:lnTo>
                  <a:pt x="3" y="882"/>
                </a:lnTo>
                <a:lnTo>
                  <a:pt x="6" y="897"/>
                </a:lnTo>
                <a:lnTo>
                  <a:pt x="10" y="913"/>
                </a:lnTo>
                <a:lnTo>
                  <a:pt x="10" y="930"/>
                </a:lnTo>
                <a:lnTo>
                  <a:pt x="15" y="937"/>
                </a:lnTo>
                <a:lnTo>
                  <a:pt x="17" y="943"/>
                </a:lnTo>
                <a:lnTo>
                  <a:pt x="20" y="959"/>
                </a:lnTo>
                <a:lnTo>
                  <a:pt x="20" y="962"/>
                </a:lnTo>
                <a:lnTo>
                  <a:pt x="18" y="967"/>
                </a:lnTo>
                <a:lnTo>
                  <a:pt x="18" y="972"/>
                </a:lnTo>
                <a:lnTo>
                  <a:pt x="22" y="983"/>
                </a:lnTo>
                <a:lnTo>
                  <a:pt x="27" y="995"/>
                </a:lnTo>
                <a:lnTo>
                  <a:pt x="29" y="1000"/>
                </a:lnTo>
                <a:lnTo>
                  <a:pt x="29" y="1005"/>
                </a:lnTo>
                <a:lnTo>
                  <a:pt x="30" y="1007"/>
                </a:lnTo>
                <a:lnTo>
                  <a:pt x="35" y="1015"/>
                </a:lnTo>
                <a:lnTo>
                  <a:pt x="37" y="1020"/>
                </a:lnTo>
                <a:lnTo>
                  <a:pt x="37" y="1025"/>
                </a:lnTo>
                <a:lnTo>
                  <a:pt x="41" y="1025"/>
                </a:lnTo>
                <a:lnTo>
                  <a:pt x="44" y="1025"/>
                </a:lnTo>
                <a:lnTo>
                  <a:pt x="44" y="1029"/>
                </a:lnTo>
                <a:lnTo>
                  <a:pt x="44" y="1032"/>
                </a:lnTo>
                <a:lnTo>
                  <a:pt x="44" y="1036"/>
                </a:lnTo>
                <a:lnTo>
                  <a:pt x="44" y="1039"/>
                </a:lnTo>
                <a:lnTo>
                  <a:pt x="92" y="1039"/>
                </a:lnTo>
                <a:lnTo>
                  <a:pt x="97" y="1015"/>
                </a:lnTo>
                <a:lnTo>
                  <a:pt x="99" y="1000"/>
                </a:lnTo>
                <a:lnTo>
                  <a:pt x="99" y="984"/>
                </a:lnTo>
                <a:lnTo>
                  <a:pt x="109" y="978"/>
                </a:lnTo>
                <a:lnTo>
                  <a:pt x="117" y="969"/>
                </a:lnTo>
                <a:lnTo>
                  <a:pt x="126" y="961"/>
                </a:lnTo>
                <a:lnTo>
                  <a:pt x="133" y="950"/>
                </a:lnTo>
                <a:lnTo>
                  <a:pt x="141" y="950"/>
                </a:lnTo>
                <a:lnTo>
                  <a:pt x="146" y="949"/>
                </a:lnTo>
                <a:lnTo>
                  <a:pt x="150" y="942"/>
                </a:lnTo>
                <a:lnTo>
                  <a:pt x="153" y="937"/>
                </a:lnTo>
                <a:lnTo>
                  <a:pt x="153" y="930"/>
                </a:lnTo>
                <a:lnTo>
                  <a:pt x="156" y="923"/>
                </a:lnTo>
                <a:lnTo>
                  <a:pt x="160" y="918"/>
                </a:lnTo>
                <a:lnTo>
                  <a:pt x="163" y="916"/>
                </a:lnTo>
                <a:lnTo>
                  <a:pt x="167" y="916"/>
                </a:lnTo>
                <a:lnTo>
                  <a:pt x="174" y="916"/>
                </a:lnTo>
                <a:lnTo>
                  <a:pt x="180" y="916"/>
                </a:lnTo>
                <a:lnTo>
                  <a:pt x="191" y="913"/>
                </a:lnTo>
                <a:lnTo>
                  <a:pt x="197" y="908"/>
                </a:lnTo>
                <a:lnTo>
                  <a:pt x="208" y="903"/>
                </a:lnTo>
                <a:lnTo>
                  <a:pt x="230" y="894"/>
                </a:lnTo>
                <a:lnTo>
                  <a:pt x="242" y="891"/>
                </a:lnTo>
                <a:lnTo>
                  <a:pt x="255" y="889"/>
                </a:lnTo>
                <a:lnTo>
                  <a:pt x="260" y="880"/>
                </a:lnTo>
                <a:lnTo>
                  <a:pt x="269" y="872"/>
                </a:lnTo>
                <a:lnTo>
                  <a:pt x="278" y="867"/>
                </a:lnTo>
                <a:lnTo>
                  <a:pt x="290" y="862"/>
                </a:lnTo>
                <a:lnTo>
                  <a:pt x="298" y="862"/>
                </a:lnTo>
                <a:lnTo>
                  <a:pt x="307" y="862"/>
                </a:lnTo>
                <a:lnTo>
                  <a:pt x="315" y="863"/>
                </a:lnTo>
                <a:lnTo>
                  <a:pt x="324" y="862"/>
                </a:lnTo>
                <a:lnTo>
                  <a:pt x="325" y="860"/>
                </a:lnTo>
                <a:lnTo>
                  <a:pt x="325" y="858"/>
                </a:lnTo>
                <a:lnTo>
                  <a:pt x="327" y="857"/>
                </a:lnTo>
                <a:lnTo>
                  <a:pt x="331" y="855"/>
                </a:lnTo>
                <a:lnTo>
                  <a:pt x="342" y="855"/>
                </a:lnTo>
                <a:lnTo>
                  <a:pt x="354" y="855"/>
                </a:lnTo>
                <a:lnTo>
                  <a:pt x="366" y="855"/>
                </a:lnTo>
                <a:lnTo>
                  <a:pt x="378" y="855"/>
                </a:lnTo>
                <a:lnTo>
                  <a:pt x="383" y="857"/>
                </a:lnTo>
                <a:lnTo>
                  <a:pt x="385" y="858"/>
                </a:lnTo>
                <a:lnTo>
                  <a:pt x="385" y="862"/>
                </a:lnTo>
                <a:lnTo>
                  <a:pt x="387" y="865"/>
                </a:lnTo>
                <a:lnTo>
                  <a:pt x="390" y="867"/>
                </a:lnTo>
                <a:lnTo>
                  <a:pt x="394" y="868"/>
                </a:lnTo>
                <a:lnTo>
                  <a:pt x="399" y="868"/>
                </a:lnTo>
                <a:lnTo>
                  <a:pt x="416" y="868"/>
                </a:lnTo>
                <a:lnTo>
                  <a:pt x="433" y="867"/>
                </a:lnTo>
                <a:lnTo>
                  <a:pt x="448" y="863"/>
                </a:lnTo>
                <a:lnTo>
                  <a:pt x="462" y="860"/>
                </a:lnTo>
                <a:lnTo>
                  <a:pt x="474" y="855"/>
                </a:lnTo>
                <a:lnTo>
                  <a:pt x="486" y="848"/>
                </a:lnTo>
                <a:lnTo>
                  <a:pt x="494" y="838"/>
                </a:lnTo>
                <a:lnTo>
                  <a:pt x="501" y="828"/>
                </a:lnTo>
                <a:lnTo>
                  <a:pt x="515" y="828"/>
                </a:lnTo>
                <a:lnTo>
                  <a:pt x="517" y="836"/>
                </a:lnTo>
                <a:lnTo>
                  <a:pt x="518" y="839"/>
                </a:lnTo>
                <a:lnTo>
                  <a:pt x="522" y="841"/>
                </a:lnTo>
                <a:lnTo>
                  <a:pt x="522" y="838"/>
                </a:lnTo>
                <a:lnTo>
                  <a:pt x="523" y="836"/>
                </a:lnTo>
                <a:lnTo>
                  <a:pt x="528" y="834"/>
                </a:lnTo>
                <a:lnTo>
                  <a:pt x="532" y="831"/>
                </a:lnTo>
                <a:lnTo>
                  <a:pt x="534" y="829"/>
                </a:lnTo>
                <a:lnTo>
                  <a:pt x="535" y="828"/>
                </a:lnTo>
                <a:lnTo>
                  <a:pt x="540" y="826"/>
                </a:lnTo>
                <a:lnTo>
                  <a:pt x="544" y="824"/>
                </a:lnTo>
                <a:lnTo>
                  <a:pt x="549" y="821"/>
                </a:lnTo>
                <a:lnTo>
                  <a:pt x="556" y="821"/>
                </a:lnTo>
                <a:lnTo>
                  <a:pt x="563" y="821"/>
                </a:lnTo>
                <a:lnTo>
                  <a:pt x="568" y="819"/>
                </a:lnTo>
                <a:lnTo>
                  <a:pt x="576" y="814"/>
                </a:lnTo>
                <a:lnTo>
                  <a:pt x="581" y="817"/>
                </a:lnTo>
                <a:lnTo>
                  <a:pt x="588" y="819"/>
                </a:lnTo>
                <a:lnTo>
                  <a:pt x="602" y="822"/>
                </a:lnTo>
                <a:lnTo>
                  <a:pt x="617" y="824"/>
                </a:lnTo>
                <a:lnTo>
                  <a:pt x="631" y="828"/>
                </a:lnTo>
                <a:lnTo>
                  <a:pt x="634" y="822"/>
                </a:lnTo>
                <a:lnTo>
                  <a:pt x="638" y="817"/>
                </a:lnTo>
                <a:lnTo>
                  <a:pt x="643" y="816"/>
                </a:lnTo>
                <a:lnTo>
                  <a:pt x="651" y="814"/>
                </a:lnTo>
                <a:lnTo>
                  <a:pt x="655" y="809"/>
                </a:lnTo>
                <a:lnTo>
                  <a:pt x="658" y="804"/>
                </a:lnTo>
                <a:lnTo>
                  <a:pt x="663" y="802"/>
                </a:lnTo>
                <a:lnTo>
                  <a:pt x="672" y="800"/>
                </a:lnTo>
                <a:lnTo>
                  <a:pt x="726" y="800"/>
                </a:lnTo>
                <a:lnTo>
                  <a:pt x="728" y="804"/>
                </a:lnTo>
                <a:lnTo>
                  <a:pt x="731" y="805"/>
                </a:lnTo>
                <a:lnTo>
                  <a:pt x="735" y="807"/>
                </a:lnTo>
                <a:lnTo>
                  <a:pt x="740" y="807"/>
                </a:lnTo>
                <a:lnTo>
                  <a:pt x="742" y="812"/>
                </a:lnTo>
                <a:lnTo>
                  <a:pt x="747" y="814"/>
                </a:lnTo>
                <a:lnTo>
                  <a:pt x="754" y="814"/>
                </a:lnTo>
                <a:lnTo>
                  <a:pt x="760" y="814"/>
                </a:lnTo>
                <a:lnTo>
                  <a:pt x="760" y="821"/>
                </a:lnTo>
                <a:lnTo>
                  <a:pt x="764" y="824"/>
                </a:lnTo>
                <a:lnTo>
                  <a:pt x="767" y="828"/>
                </a:lnTo>
                <a:lnTo>
                  <a:pt x="774" y="828"/>
                </a:lnTo>
                <a:lnTo>
                  <a:pt x="777" y="829"/>
                </a:lnTo>
                <a:lnTo>
                  <a:pt x="781" y="831"/>
                </a:lnTo>
                <a:lnTo>
                  <a:pt x="784" y="833"/>
                </a:lnTo>
                <a:lnTo>
                  <a:pt x="788" y="834"/>
                </a:lnTo>
                <a:lnTo>
                  <a:pt x="789" y="831"/>
                </a:lnTo>
                <a:lnTo>
                  <a:pt x="793" y="829"/>
                </a:lnTo>
                <a:lnTo>
                  <a:pt x="796" y="828"/>
                </a:lnTo>
                <a:lnTo>
                  <a:pt x="801" y="828"/>
                </a:lnTo>
                <a:lnTo>
                  <a:pt x="805" y="828"/>
                </a:lnTo>
                <a:lnTo>
                  <a:pt x="808" y="824"/>
                </a:lnTo>
                <a:lnTo>
                  <a:pt x="813" y="819"/>
                </a:lnTo>
                <a:lnTo>
                  <a:pt x="815" y="816"/>
                </a:lnTo>
                <a:lnTo>
                  <a:pt x="818" y="814"/>
                </a:lnTo>
                <a:lnTo>
                  <a:pt x="822" y="814"/>
                </a:lnTo>
                <a:lnTo>
                  <a:pt x="829" y="814"/>
                </a:lnTo>
                <a:lnTo>
                  <a:pt x="835" y="812"/>
                </a:lnTo>
                <a:lnTo>
                  <a:pt x="841" y="814"/>
                </a:lnTo>
                <a:lnTo>
                  <a:pt x="849" y="817"/>
                </a:lnTo>
                <a:lnTo>
                  <a:pt x="858" y="821"/>
                </a:lnTo>
                <a:lnTo>
                  <a:pt x="863" y="822"/>
                </a:lnTo>
                <a:lnTo>
                  <a:pt x="870" y="821"/>
                </a:lnTo>
                <a:lnTo>
                  <a:pt x="871" y="812"/>
                </a:lnTo>
                <a:lnTo>
                  <a:pt x="873" y="805"/>
                </a:lnTo>
                <a:lnTo>
                  <a:pt x="880" y="793"/>
                </a:lnTo>
                <a:lnTo>
                  <a:pt x="887" y="781"/>
                </a:lnTo>
                <a:lnTo>
                  <a:pt x="888" y="775"/>
                </a:lnTo>
                <a:lnTo>
                  <a:pt x="890" y="766"/>
                </a:lnTo>
                <a:lnTo>
                  <a:pt x="902" y="766"/>
                </a:lnTo>
                <a:lnTo>
                  <a:pt x="907" y="764"/>
                </a:lnTo>
                <a:lnTo>
                  <a:pt x="909" y="763"/>
                </a:lnTo>
                <a:lnTo>
                  <a:pt x="911" y="759"/>
                </a:lnTo>
                <a:lnTo>
                  <a:pt x="914" y="759"/>
                </a:lnTo>
                <a:lnTo>
                  <a:pt x="916" y="757"/>
                </a:lnTo>
                <a:lnTo>
                  <a:pt x="917" y="752"/>
                </a:lnTo>
                <a:lnTo>
                  <a:pt x="919" y="749"/>
                </a:lnTo>
                <a:lnTo>
                  <a:pt x="924" y="746"/>
                </a:lnTo>
                <a:lnTo>
                  <a:pt x="928" y="746"/>
                </a:lnTo>
                <a:lnTo>
                  <a:pt x="931" y="746"/>
                </a:lnTo>
                <a:lnTo>
                  <a:pt x="938" y="746"/>
                </a:lnTo>
                <a:lnTo>
                  <a:pt x="941" y="744"/>
                </a:lnTo>
                <a:lnTo>
                  <a:pt x="943" y="742"/>
                </a:lnTo>
                <a:lnTo>
                  <a:pt x="943" y="740"/>
                </a:lnTo>
                <a:lnTo>
                  <a:pt x="945" y="739"/>
                </a:lnTo>
                <a:lnTo>
                  <a:pt x="953" y="734"/>
                </a:lnTo>
                <a:lnTo>
                  <a:pt x="958" y="732"/>
                </a:lnTo>
                <a:lnTo>
                  <a:pt x="965" y="732"/>
                </a:lnTo>
                <a:lnTo>
                  <a:pt x="977" y="740"/>
                </a:lnTo>
                <a:lnTo>
                  <a:pt x="987" y="751"/>
                </a:lnTo>
                <a:lnTo>
                  <a:pt x="998" y="761"/>
                </a:lnTo>
                <a:lnTo>
                  <a:pt x="1006" y="773"/>
                </a:lnTo>
                <a:lnTo>
                  <a:pt x="1013" y="787"/>
                </a:lnTo>
                <a:lnTo>
                  <a:pt x="1020" y="800"/>
                </a:lnTo>
                <a:lnTo>
                  <a:pt x="1020" y="805"/>
                </a:lnTo>
                <a:lnTo>
                  <a:pt x="1023" y="807"/>
                </a:lnTo>
                <a:lnTo>
                  <a:pt x="1028" y="812"/>
                </a:lnTo>
                <a:lnTo>
                  <a:pt x="1032" y="814"/>
                </a:lnTo>
                <a:lnTo>
                  <a:pt x="1033" y="817"/>
                </a:lnTo>
                <a:lnTo>
                  <a:pt x="1033" y="822"/>
                </a:lnTo>
                <a:lnTo>
                  <a:pt x="1033" y="828"/>
                </a:lnTo>
                <a:lnTo>
                  <a:pt x="1040" y="829"/>
                </a:lnTo>
                <a:lnTo>
                  <a:pt x="1047" y="829"/>
                </a:lnTo>
                <a:lnTo>
                  <a:pt x="1056" y="826"/>
                </a:lnTo>
                <a:lnTo>
                  <a:pt x="1064" y="822"/>
                </a:lnTo>
                <a:lnTo>
                  <a:pt x="1069" y="821"/>
                </a:lnTo>
                <a:lnTo>
                  <a:pt x="1074" y="821"/>
                </a:lnTo>
                <a:lnTo>
                  <a:pt x="1078" y="822"/>
                </a:lnTo>
                <a:lnTo>
                  <a:pt x="1081" y="824"/>
                </a:lnTo>
                <a:lnTo>
                  <a:pt x="1088" y="831"/>
                </a:lnTo>
                <a:lnTo>
                  <a:pt x="1091" y="833"/>
                </a:lnTo>
                <a:lnTo>
                  <a:pt x="1095" y="834"/>
                </a:lnTo>
                <a:lnTo>
                  <a:pt x="1102" y="836"/>
                </a:lnTo>
                <a:lnTo>
                  <a:pt x="1108" y="834"/>
                </a:lnTo>
                <a:lnTo>
                  <a:pt x="1127" y="831"/>
                </a:lnTo>
                <a:lnTo>
                  <a:pt x="1148" y="826"/>
                </a:lnTo>
                <a:lnTo>
                  <a:pt x="1166" y="822"/>
                </a:lnTo>
                <a:lnTo>
                  <a:pt x="1190" y="821"/>
                </a:lnTo>
                <a:lnTo>
                  <a:pt x="1190" y="831"/>
                </a:lnTo>
                <a:lnTo>
                  <a:pt x="1192" y="841"/>
                </a:lnTo>
                <a:lnTo>
                  <a:pt x="1197" y="848"/>
                </a:lnTo>
                <a:lnTo>
                  <a:pt x="1202" y="853"/>
                </a:lnTo>
                <a:lnTo>
                  <a:pt x="1207" y="858"/>
                </a:lnTo>
                <a:lnTo>
                  <a:pt x="1214" y="858"/>
                </a:lnTo>
                <a:lnTo>
                  <a:pt x="1223" y="858"/>
                </a:lnTo>
                <a:lnTo>
                  <a:pt x="1231" y="855"/>
                </a:lnTo>
                <a:lnTo>
                  <a:pt x="1235" y="848"/>
                </a:lnTo>
                <a:lnTo>
                  <a:pt x="1238" y="843"/>
                </a:lnTo>
                <a:lnTo>
                  <a:pt x="1243" y="843"/>
                </a:lnTo>
                <a:lnTo>
                  <a:pt x="1248" y="843"/>
                </a:lnTo>
                <a:lnTo>
                  <a:pt x="1262" y="848"/>
                </a:lnTo>
                <a:lnTo>
                  <a:pt x="1270" y="850"/>
                </a:lnTo>
                <a:lnTo>
                  <a:pt x="1279" y="848"/>
                </a:lnTo>
                <a:lnTo>
                  <a:pt x="1286" y="845"/>
                </a:lnTo>
                <a:lnTo>
                  <a:pt x="1291" y="839"/>
                </a:lnTo>
                <a:lnTo>
                  <a:pt x="1296" y="834"/>
                </a:lnTo>
                <a:lnTo>
                  <a:pt x="1299" y="828"/>
                </a:lnTo>
                <a:lnTo>
                  <a:pt x="1298" y="822"/>
                </a:lnTo>
                <a:lnTo>
                  <a:pt x="1299" y="817"/>
                </a:lnTo>
                <a:lnTo>
                  <a:pt x="1301" y="814"/>
                </a:lnTo>
                <a:lnTo>
                  <a:pt x="1304" y="812"/>
                </a:lnTo>
                <a:lnTo>
                  <a:pt x="1310" y="807"/>
                </a:lnTo>
                <a:lnTo>
                  <a:pt x="1311" y="805"/>
                </a:lnTo>
                <a:lnTo>
                  <a:pt x="1313" y="800"/>
                </a:lnTo>
                <a:lnTo>
                  <a:pt x="1316" y="802"/>
                </a:lnTo>
                <a:lnTo>
                  <a:pt x="1318" y="802"/>
                </a:lnTo>
                <a:lnTo>
                  <a:pt x="1322" y="805"/>
                </a:lnTo>
                <a:lnTo>
                  <a:pt x="1323" y="807"/>
                </a:lnTo>
                <a:lnTo>
                  <a:pt x="1325" y="805"/>
                </a:lnTo>
                <a:lnTo>
                  <a:pt x="1327" y="807"/>
                </a:lnTo>
                <a:lnTo>
                  <a:pt x="1330" y="812"/>
                </a:lnTo>
                <a:lnTo>
                  <a:pt x="1333" y="814"/>
                </a:lnTo>
                <a:lnTo>
                  <a:pt x="1333" y="819"/>
                </a:lnTo>
                <a:lnTo>
                  <a:pt x="1333" y="822"/>
                </a:lnTo>
                <a:lnTo>
                  <a:pt x="1335" y="824"/>
                </a:lnTo>
                <a:lnTo>
                  <a:pt x="1337" y="824"/>
                </a:lnTo>
                <a:lnTo>
                  <a:pt x="1340" y="828"/>
                </a:lnTo>
                <a:lnTo>
                  <a:pt x="1342" y="828"/>
                </a:lnTo>
                <a:lnTo>
                  <a:pt x="1344" y="828"/>
                </a:lnTo>
                <a:lnTo>
                  <a:pt x="1347" y="828"/>
                </a:lnTo>
                <a:lnTo>
                  <a:pt x="1349" y="826"/>
                </a:lnTo>
                <a:lnTo>
                  <a:pt x="1351" y="826"/>
                </a:lnTo>
                <a:lnTo>
                  <a:pt x="1352" y="824"/>
                </a:lnTo>
                <a:lnTo>
                  <a:pt x="1352" y="821"/>
                </a:lnTo>
                <a:lnTo>
                  <a:pt x="1354" y="817"/>
                </a:lnTo>
                <a:lnTo>
                  <a:pt x="1354" y="816"/>
                </a:lnTo>
                <a:lnTo>
                  <a:pt x="1354" y="814"/>
                </a:lnTo>
                <a:lnTo>
                  <a:pt x="1354" y="812"/>
                </a:lnTo>
                <a:lnTo>
                  <a:pt x="1354" y="809"/>
                </a:lnTo>
                <a:lnTo>
                  <a:pt x="1354" y="804"/>
                </a:lnTo>
                <a:lnTo>
                  <a:pt x="1354" y="800"/>
                </a:lnTo>
                <a:lnTo>
                  <a:pt x="1349" y="793"/>
                </a:lnTo>
                <a:lnTo>
                  <a:pt x="1344" y="788"/>
                </a:lnTo>
                <a:lnTo>
                  <a:pt x="1339" y="781"/>
                </a:lnTo>
                <a:lnTo>
                  <a:pt x="1337" y="778"/>
                </a:lnTo>
                <a:lnTo>
                  <a:pt x="1337" y="775"/>
                </a:lnTo>
                <a:lnTo>
                  <a:pt x="1335" y="773"/>
                </a:lnTo>
                <a:lnTo>
                  <a:pt x="1337" y="764"/>
                </a:lnTo>
                <a:lnTo>
                  <a:pt x="1335" y="757"/>
                </a:lnTo>
                <a:lnTo>
                  <a:pt x="1332" y="756"/>
                </a:lnTo>
                <a:lnTo>
                  <a:pt x="1327" y="754"/>
                </a:lnTo>
                <a:lnTo>
                  <a:pt x="1323" y="752"/>
                </a:lnTo>
                <a:lnTo>
                  <a:pt x="1316" y="747"/>
                </a:lnTo>
                <a:lnTo>
                  <a:pt x="1311" y="740"/>
                </a:lnTo>
                <a:lnTo>
                  <a:pt x="1308" y="734"/>
                </a:lnTo>
                <a:lnTo>
                  <a:pt x="1306" y="725"/>
                </a:lnTo>
                <a:lnTo>
                  <a:pt x="1304" y="722"/>
                </a:lnTo>
                <a:lnTo>
                  <a:pt x="1304" y="720"/>
                </a:lnTo>
                <a:lnTo>
                  <a:pt x="1303" y="718"/>
                </a:lnTo>
                <a:lnTo>
                  <a:pt x="1301" y="716"/>
                </a:lnTo>
                <a:lnTo>
                  <a:pt x="1299" y="715"/>
                </a:lnTo>
                <a:lnTo>
                  <a:pt x="1298" y="713"/>
                </a:lnTo>
                <a:lnTo>
                  <a:pt x="1296" y="711"/>
                </a:lnTo>
                <a:lnTo>
                  <a:pt x="1293" y="710"/>
                </a:lnTo>
                <a:lnTo>
                  <a:pt x="1291" y="708"/>
                </a:lnTo>
                <a:lnTo>
                  <a:pt x="1289" y="706"/>
                </a:lnTo>
                <a:lnTo>
                  <a:pt x="1287" y="705"/>
                </a:lnTo>
                <a:lnTo>
                  <a:pt x="1284" y="703"/>
                </a:lnTo>
                <a:lnTo>
                  <a:pt x="1282" y="703"/>
                </a:lnTo>
                <a:lnTo>
                  <a:pt x="1277" y="701"/>
                </a:lnTo>
                <a:lnTo>
                  <a:pt x="1272" y="698"/>
                </a:lnTo>
                <a:lnTo>
                  <a:pt x="1272" y="693"/>
                </a:lnTo>
                <a:lnTo>
                  <a:pt x="1274" y="687"/>
                </a:lnTo>
                <a:lnTo>
                  <a:pt x="1277" y="679"/>
                </a:lnTo>
                <a:lnTo>
                  <a:pt x="1282" y="672"/>
                </a:lnTo>
                <a:lnTo>
                  <a:pt x="1286" y="664"/>
                </a:lnTo>
                <a:lnTo>
                  <a:pt x="1291" y="660"/>
                </a:lnTo>
                <a:lnTo>
                  <a:pt x="1296" y="657"/>
                </a:lnTo>
                <a:lnTo>
                  <a:pt x="1298" y="652"/>
                </a:lnTo>
                <a:lnTo>
                  <a:pt x="1299" y="643"/>
                </a:lnTo>
                <a:lnTo>
                  <a:pt x="1303" y="645"/>
                </a:lnTo>
                <a:lnTo>
                  <a:pt x="1306" y="647"/>
                </a:lnTo>
                <a:lnTo>
                  <a:pt x="1308" y="655"/>
                </a:lnTo>
                <a:lnTo>
                  <a:pt x="1310" y="658"/>
                </a:lnTo>
                <a:lnTo>
                  <a:pt x="1311" y="662"/>
                </a:lnTo>
                <a:lnTo>
                  <a:pt x="1315" y="664"/>
                </a:lnTo>
                <a:lnTo>
                  <a:pt x="1320" y="664"/>
                </a:lnTo>
                <a:lnTo>
                  <a:pt x="1325" y="664"/>
                </a:lnTo>
                <a:lnTo>
                  <a:pt x="1330" y="664"/>
                </a:lnTo>
                <a:lnTo>
                  <a:pt x="1335" y="665"/>
                </a:lnTo>
                <a:lnTo>
                  <a:pt x="1340" y="664"/>
                </a:lnTo>
                <a:lnTo>
                  <a:pt x="1342" y="662"/>
                </a:lnTo>
                <a:lnTo>
                  <a:pt x="1344" y="657"/>
                </a:lnTo>
                <a:lnTo>
                  <a:pt x="1345" y="652"/>
                </a:lnTo>
                <a:lnTo>
                  <a:pt x="1347" y="650"/>
                </a:lnTo>
                <a:lnTo>
                  <a:pt x="1354" y="647"/>
                </a:lnTo>
                <a:lnTo>
                  <a:pt x="1357" y="647"/>
                </a:lnTo>
                <a:lnTo>
                  <a:pt x="1361" y="647"/>
                </a:lnTo>
                <a:lnTo>
                  <a:pt x="1368" y="650"/>
                </a:lnTo>
                <a:lnTo>
                  <a:pt x="1371" y="650"/>
                </a:lnTo>
                <a:lnTo>
                  <a:pt x="1373" y="648"/>
                </a:lnTo>
                <a:lnTo>
                  <a:pt x="1375" y="643"/>
                </a:lnTo>
                <a:lnTo>
                  <a:pt x="1375" y="631"/>
                </a:lnTo>
                <a:lnTo>
                  <a:pt x="1376" y="626"/>
                </a:lnTo>
                <a:lnTo>
                  <a:pt x="1378" y="624"/>
                </a:lnTo>
                <a:lnTo>
                  <a:pt x="1381" y="623"/>
                </a:lnTo>
                <a:lnTo>
                  <a:pt x="1386" y="623"/>
                </a:lnTo>
                <a:lnTo>
                  <a:pt x="1392" y="621"/>
                </a:lnTo>
                <a:lnTo>
                  <a:pt x="1400" y="618"/>
                </a:lnTo>
                <a:lnTo>
                  <a:pt x="1407" y="612"/>
                </a:lnTo>
                <a:lnTo>
                  <a:pt x="1416" y="609"/>
                </a:lnTo>
                <a:lnTo>
                  <a:pt x="1414" y="594"/>
                </a:lnTo>
                <a:lnTo>
                  <a:pt x="1410" y="580"/>
                </a:lnTo>
                <a:lnTo>
                  <a:pt x="1407" y="566"/>
                </a:lnTo>
                <a:lnTo>
                  <a:pt x="1407" y="558"/>
                </a:lnTo>
                <a:lnTo>
                  <a:pt x="1409" y="548"/>
                </a:lnTo>
                <a:lnTo>
                  <a:pt x="1412" y="541"/>
                </a:lnTo>
                <a:lnTo>
                  <a:pt x="1416" y="534"/>
                </a:lnTo>
                <a:lnTo>
                  <a:pt x="1416" y="531"/>
                </a:lnTo>
                <a:lnTo>
                  <a:pt x="1416" y="527"/>
                </a:lnTo>
                <a:lnTo>
                  <a:pt x="1424" y="522"/>
                </a:lnTo>
                <a:lnTo>
                  <a:pt x="1427" y="519"/>
                </a:lnTo>
                <a:lnTo>
                  <a:pt x="1429" y="514"/>
                </a:lnTo>
                <a:lnTo>
                  <a:pt x="1431" y="508"/>
                </a:lnTo>
                <a:lnTo>
                  <a:pt x="1433" y="505"/>
                </a:lnTo>
                <a:lnTo>
                  <a:pt x="1438" y="502"/>
                </a:lnTo>
                <a:lnTo>
                  <a:pt x="1441" y="498"/>
                </a:lnTo>
                <a:lnTo>
                  <a:pt x="1443" y="497"/>
                </a:lnTo>
                <a:lnTo>
                  <a:pt x="1445" y="491"/>
                </a:lnTo>
                <a:lnTo>
                  <a:pt x="1443" y="486"/>
                </a:lnTo>
                <a:lnTo>
                  <a:pt x="1441" y="483"/>
                </a:lnTo>
                <a:lnTo>
                  <a:pt x="1439" y="479"/>
                </a:lnTo>
                <a:lnTo>
                  <a:pt x="1438" y="476"/>
                </a:lnTo>
                <a:lnTo>
                  <a:pt x="1436" y="473"/>
                </a:lnTo>
                <a:lnTo>
                  <a:pt x="1433" y="473"/>
                </a:lnTo>
                <a:lnTo>
                  <a:pt x="1431" y="471"/>
                </a:lnTo>
                <a:lnTo>
                  <a:pt x="1429" y="466"/>
                </a:lnTo>
                <a:lnTo>
                  <a:pt x="1426" y="462"/>
                </a:lnTo>
                <a:lnTo>
                  <a:pt x="1424" y="461"/>
                </a:lnTo>
                <a:lnTo>
                  <a:pt x="1422" y="459"/>
                </a:lnTo>
                <a:lnTo>
                  <a:pt x="1422" y="452"/>
                </a:lnTo>
                <a:lnTo>
                  <a:pt x="1421" y="447"/>
                </a:lnTo>
                <a:lnTo>
                  <a:pt x="1416" y="439"/>
                </a:lnTo>
                <a:lnTo>
                  <a:pt x="1410" y="430"/>
                </a:lnTo>
                <a:lnTo>
                  <a:pt x="1409" y="425"/>
                </a:lnTo>
                <a:lnTo>
                  <a:pt x="1409" y="418"/>
                </a:lnTo>
                <a:lnTo>
                  <a:pt x="1416" y="391"/>
                </a:lnTo>
                <a:lnTo>
                  <a:pt x="1422" y="364"/>
                </a:lnTo>
                <a:lnTo>
                  <a:pt x="1427" y="360"/>
                </a:lnTo>
                <a:lnTo>
                  <a:pt x="1431" y="355"/>
                </a:lnTo>
                <a:lnTo>
                  <a:pt x="1436" y="343"/>
                </a:lnTo>
                <a:lnTo>
                  <a:pt x="1429" y="343"/>
                </a:lnTo>
                <a:lnTo>
                  <a:pt x="1427" y="341"/>
                </a:lnTo>
                <a:lnTo>
                  <a:pt x="1427" y="340"/>
                </a:lnTo>
                <a:lnTo>
                  <a:pt x="1431" y="338"/>
                </a:lnTo>
                <a:lnTo>
                  <a:pt x="1436" y="336"/>
                </a:lnTo>
                <a:lnTo>
                  <a:pt x="1436" y="335"/>
                </a:lnTo>
                <a:lnTo>
                  <a:pt x="1436" y="329"/>
                </a:lnTo>
                <a:lnTo>
                  <a:pt x="1436" y="326"/>
                </a:lnTo>
                <a:lnTo>
                  <a:pt x="1436" y="323"/>
                </a:lnTo>
                <a:lnTo>
                  <a:pt x="1439" y="321"/>
                </a:lnTo>
                <a:lnTo>
                  <a:pt x="1441" y="317"/>
                </a:lnTo>
                <a:lnTo>
                  <a:pt x="1443" y="314"/>
                </a:lnTo>
                <a:lnTo>
                  <a:pt x="1443" y="309"/>
                </a:lnTo>
                <a:lnTo>
                  <a:pt x="1450" y="304"/>
                </a:lnTo>
                <a:lnTo>
                  <a:pt x="1456" y="299"/>
                </a:lnTo>
                <a:lnTo>
                  <a:pt x="1468" y="287"/>
                </a:lnTo>
                <a:lnTo>
                  <a:pt x="1480" y="277"/>
                </a:lnTo>
                <a:lnTo>
                  <a:pt x="1489" y="271"/>
                </a:lnTo>
                <a:lnTo>
                  <a:pt x="1497" y="268"/>
                </a:lnTo>
                <a:lnTo>
                  <a:pt x="1499" y="271"/>
                </a:lnTo>
                <a:lnTo>
                  <a:pt x="1501" y="273"/>
                </a:lnTo>
                <a:lnTo>
                  <a:pt x="1508" y="270"/>
                </a:lnTo>
                <a:lnTo>
                  <a:pt x="1520" y="266"/>
                </a:lnTo>
                <a:lnTo>
                  <a:pt x="1525" y="266"/>
                </a:lnTo>
                <a:lnTo>
                  <a:pt x="1532" y="268"/>
                </a:lnTo>
                <a:lnTo>
                  <a:pt x="1535" y="263"/>
                </a:lnTo>
                <a:lnTo>
                  <a:pt x="1542" y="258"/>
                </a:lnTo>
                <a:lnTo>
                  <a:pt x="1550" y="256"/>
                </a:lnTo>
                <a:lnTo>
                  <a:pt x="1559" y="254"/>
                </a:lnTo>
                <a:lnTo>
                  <a:pt x="1557" y="242"/>
                </a:lnTo>
                <a:lnTo>
                  <a:pt x="1559" y="239"/>
                </a:lnTo>
                <a:lnTo>
                  <a:pt x="1561" y="236"/>
                </a:lnTo>
                <a:lnTo>
                  <a:pt x="1564" y="234"/>
                </a:lnTo>
                <a:lnTo>
                  <a:pt x="1567" y="232"/>
                </a:lnTo>
                <a:lnTo>
                  <a:pt x="1579" y="234"/>
                </a:lnTo>
                <a:lnTo>
                  <a:pt x="1578" y="230"/>
                </a:lnTo>
                <a:lnTo>
                  <a:pt x="1576" y="227"/>
                </a:lnTo>
                <a:lnTo>
                  <a:pt x="1571" y="222"/>
                </a:lnTo>
                <a:lnTo>
                  <a:pt x="1567" y="220"/>
                </a:lnTo>
                <a:lnTo>
                  <a:pt x="1566" y="217"/>
                </a:lnTo>
                <a:lnTo>
                  <a:pt x="1564" y="213"/>
                </a:lnTo>
                <a:lnTo>
                  <a:pt x="1566" y="206"/>
                </a:lnTo>
                <a:close/>
              </a:path>
            </a:pathLst>
          </a:custGeom>
          <a:solidFill>
            <a:schemeClr val="bg1">
              <a:lumMod val="85000"/>
            </a:schemeClr>
          </a:solidFill>
          <a:ln>
            <a:noFill/>
          </a:ln>
          <a:effectLst/>
        </p:spPr>
        <p:txBody>
          <a:bodyPr wrap="none" anchor="ctr"/>
          <a:lstStyle/>
          <a:p>
            <a:endParaRPr lang="nl-BE"/>
          </a:p>
        </p:txBody>
      </p:sp>
      <p:sp>
        <p:nvSpPr>
          <p:cNvPr id="499" name="Freeform 26">
            <a:extLst>
              <a:ext uri="{FF2B5EF4-FFF2-40B4-BE49-F238E27FC236}">
                <a16:creationId xmlns:a16="http://schemas.microsoft.com/office/drawing/2014/main" id="{9F151CC3-7544-A742-B42D-807E210C5CBE}"/>
              </a:ext>
            </a:extLst>
          </p:cNvPr>
          <p:cNvSpPr>
            <a:spLocks noChangeArrowheads="1"/>
          </p:cNvSpPr>
          <p:nvPr/>
        </p:nvSpPr>
        <p:spPr bwMode="auto">
          <a:xfrm rot="21434252">
            <a:off x="5293757" y="2725743"/>
            <a:ext cx="95329" cy="132646"/>
          </a:xfrm>
          <a:custGeom>
            <a:avLst/>
            <a:gdLst>
              <a:gd name="T0" fmla="*/ 546 w 547"/>
              <a:gd name="T1" fmla="*/ 404 h 767"/>
              <a:gd name="T2" fmla="*/ 519 w 547"/>
              <a:gd name="T3" fmla="*/ 370 h 767"/>
              <a:gd name="T4" fmla="*/ 491 w 547"/>
              <a:gd name="T5" fmla="*/ 329 h 767"/>
              <a:gd name="T6" fmla="*/ 451 w 547"/>
              <a:gd name="T7" fmla="*/ 275 h 767"/>
              <a:gd name="T8" fmla="*/ 439 w 547"/>
              <a:gd name="T9" fmla="*/ 239 h 767"/>
              <a:gd name="T10" fmla="*/ 408 w 547"/>
              <a:gd name="T11" fmla="*/ 207 h 767"/>
              <a:gd name="T12" fmla="*/ 369 w 547"/>
              <a:gd name="T13" fmla="*/ 220 h 767"/>
              <a:gd name="T14" fmla="*/ 362 w 547"/>
              <a:gd name="T15" fmla="*/ 174 h 767"/>
              <a:gd name="T16" fmla="*/ 367 w 547"/>
              <a:gd name="T17" fmla="*/ 132 h 767"/>
              <a:gd name="T18" fmla="*/ 357 w 547"/>
              <a:gd name="T19" fmla="*/ 74 h 767"/>
              <a:gd name="T20" fmla="*/ 367 w 547"/>
              <a:gd name="T21" fmla="*/ 43 h 767"/>
              <a:gd name="T22" fmla="*/ 348 w 547"/>
              <a:gd name="T23" fmla="*/ 2 h 767"/>
              <a:gd name="T24" fmla="*/ 328 w 547"/>
              <a:gd name="T25" fmla="*/ 22 h 767"/>
              <a:gd name="T26" fmla="*/ 277 w 547"/>
              <a:gd name="T27" fmla="*/ 38 h 767"/>
              <a:gd name="T28" fmla="*/ 225 w 547"/>
              <a:gd name="T29" fmla="*/ 67 h 767"/>
              <a:gd name="T30" fmla="*/ 205 w 547"/>
              <a:gd name="T31" fmla="*/ 91 h 767"/>
              <a:gd name="T32" fmla="*/ 196 w 547"/>
              <a:gd name="T33" fmla="*/ 109 h 767"/>
              <a:gd name="T34" fmla="*/ 191 w 547"/>
              <a:gd name="T35" fmla="*/ 132 h 767"/>
              <a:gd name="T36" fmla="*/ 191 w 547"/>
              <a:gd name="T37" fmla="*/ 220 h 767"/>
              <a:gd name="T38" fmla="*/ 205 w 547"/>
              <a:gd name="T39" fmla="*/ 241 h 767"/>
              <a:gd name="T40" fmla="*/ 212 w 547"/>
              <a:gd name="T41" fmla="*/ 265 h 767"/>
              <a:gd name="T42" fmla="*/ 193 w 547"/>
              <a:gd name="T43" fmla="*/ 290 h 767"/>
              <a:gd name="T44" fmla="*/ 178 w 547"/>
              <a:gd name="T45" fmla="*/ 316 h 767"/>
              <a:gd name="T46" fmla="*/ 169 w 547"/>
              <a:gd name="T47" fmla="*/ 386 h 767"/>
              <a:gd name="T48" fmla="*/ 144 w 547"/>
              <a:gd name="T49" fmla="*/ 411 h 767"/>
              <a:gd name="T50" fmla="*/ 123 w 547"/>
              <a:gd name="T51" fmla="*/ 415 h 767"/>
              <a:gd name="T52" fmla="*/ 104 w 547"/>
              <a:gd name="T53" fmla="*/ 433 h 767"/>
              <a:gd name="T54" fmla="*/ 77 w 547"/>
              <a:gd name="T55" fmla="*/ 423 h 767"/>
              <a:gd name="T56" fmla="*/ 55 w 547"/>
              <a:gd name="T57" fmla="*/ 432 h 767"/>
              <a:gd name="T58" fmla="*/ 46 w 547"/>
              <a:gd name="T59" fmla="*/ 469 h 767"/>
              <a:gd name="T60" fmla="*/ 58 w 547"/>
              <a:gd name="T61" fmla="*/ 474 h 767"/>
              <a:gd name="T62" fmla="*/ 67 w 547"/>
              <a:gd name="T63" fmla="*/ 481 h 767"/>
              <a:gd name="T64" fmla="*/ 73 w 547"/>
              <a:gd name="T65" fmla="*/ 488 h 767"/>
              <a:gd name="T66" fmla="*/ 85 w 547"/>
              <a:gd name="T67" fmla="*/ 515 h 767"/>
              <a:gd name="T68" fmla="*/ 104 w 547"/>
              <a:gd name="T69" fmla="*/ 541 h 767"/>
              <a:gd name="T70" fmla="*/ 123 w 547"/>
              <a:gd name="T71" fmla="*/ 568 h 767"/>
              <a:gd name="T72" fmla="*/ 123 w 547"/>
              <a:gd name="T73" fmla="*/ 582 h 767"/>
              <a:gd name="T74" fmla="*/ 121 w 547"/>
              <a:gd name="T75" fmla="*/ 589 h 767"/>
              <a:gd name="T76" fmla="*/ 118 w 547"/>
              <a:gd name="T77" fmla="*/ 594 h 767"/>
              <a:gd name="T78" fmla="*/ 111 w 547"/>
              <a:gd name="T79" fmla="*/ 596 h 767"/>
              <a:gd name="T80" fmla="*/ 104 w 547"/>
              <a:gd name="T81" fmla="*/ 592 h 767"/>
              <a:gd name="T82" fmla="*/ 101 w 547"/>
              <a:gd name="T83" fmla="*/ 584 h 767"/>
              <a:gd name="T84" fmla="*/ 87 w 547"/>
              <a:gd name="T85" fmla="*/ 570 h 767"/>
              <a:gd name="T86" fmla="*/ 73 w 547"/>
              <a:gd name="T87" fmla="*/ 580 h 767"/>
              <a:gd name="T88" fmla="*/ 55 w 547"/>
              <a:gd name="T89" fmla="*/ 613 h 767"/>
              <a:gd name="T90" fmla="*/ 4 w 547"/>
              <a:gd name="T91" fmla="*/ 616 h 767"/>
              <a:gd name="T92" fmla="*/ 27 w 547"/>
              <a:gd name="T93" fmla="*/ 643 h 767"/>
              <a:gd name="T94" fmla="*/ 68 w 547"/>
              <a:gd name="T95" fmla="*/ 684 h 767"/>
              <a:gd name="T96" fmla="*/ 111 w 547"/>
              <a:gd name="T97" fmla="*/ 696 h 767"/>
              <a:gd name="T98" fmla="*/ 130 w 547"/>
              <a:gd name="T99" fmla="*/ 732 h 767"/>
              <a:gd name="T100" fmla="*/ 178 w 547"/>
              <a:gd name="T101" fmla="*/ 746 h 767"/>
              <a:gd name="T102" fmla="*/ 210 w 547"/>
              <a:gd name="T103" fmla="*/ 764 h 767"/>
              <a:gd name="T104" fmla="*/ 232 w 547"/>
              <a:gd name="T105" fmla="*/ 752 h 767"/>
              <a:gd name="T106" fmla="*/ 266 w 547"/>
              <a:gd name="T107" fmla="*/ 725 h 767"/>
              <a:gd name="T108" fmla="*/ 273 w 547"/>
              <a:gd name="T109" fmla="*/ 677 h 767"/>
              <a:gd name="T110" fmla="*/ 343 w 547"/>
              <a:gd name="T111" fmla="*/ 652 h 767"/>
              <a:gd name="T112" fmla="*/ 430 w 547"/>
              <a:gd name="T113" fmla="*/ 671 h 767"/>
              <a:gd name="T114" fmla="*/ 451 w 547"/>
              <a:gd name="T115" fmla="*/ 654 h 767"/>
              <a:gd name="T116" fmla="*/ 452 w 547"/>
              <a:gd name="T117" fmla="*/ 611 h 767"/>
              <a:gd name="T118" fmla="*/ 471 w 547"/>
              <a:gd name="T119" fmla="*/ 555 h 767"/>
              <a:gd name="T120" fmla="*/ 505 w 547"/>
              <a:gd name="T121" fmla="*/ 527 h 767"/>
              <a:gd name="T122" fmla="*/ 529 w 547"/>
              <a:gd name="T123" fmla="*/ 481 h 767"/>
              <a:gd name="T124" fmla="*/ 546 w 547"/>
              <a:gd name="T125" fmla="*/ 452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7" h="767">
                <a:moveTo>
                  <a:pt x="539" y="445"/>
                </a:moveTo>
                <a:lnTo>
                  <a:pt x="539" y="445"/>
                </a:lnTo>
                <a:lnTo>
                  <a:pt x="538" y="438"/>
                </a:lnTo>
                <a:lnTo>
                  <a:pt x="538" y="432"/>
                </a:lnTo>
                <a:lnTo>
                  <a:pt x="541" y="423"/>
                </a:lnTo>
                <a:lnTo>
                  <a:pt x="544" y="415"/>
                </a:lnTo>
                <a:lnTo>
                  <a:pt x="546" y="409"/>
                </a:lnTo>
                <a:lnTo>
                  <a:pt x="546" y="404"/>
                </a:lnTo>
                <a:lnTo>
                  <a:pt x="546" y="404"/>
                </a:lnTo>
                <a:lnTo>
                  <a:pt x="544" y="398"/>
                </a:lnTo>
                <a:lnTo>
                  <a:pt x="543" y="392"/>
                </a:lnTo>
                <a:lnTo>
                  <a:pt x="541" y="387"/>
                </a:lnTo>
                <a:lnTo>
                  <a:pt x="536" y="384"/>
                </a:lnTo>
                <a:lnTo>
                  <a:pt x="527" y="377"/>
                </a:lnTo>
                <a:lnTo>
                  <a:pt x="519" y="370"/>
                </a:lnTo>
                <a:lnTo>
                  <a:pt x="519" y="370"/>
                </a:lnTo>
                <a:lnTo>
                  <a:pt x="517" y="363"/>
                </a:lnTo>
                <a:lnTo>
                  <a:pt x="515" y="358"/>
                </a:lnTo>
                <a:lnTo>
                  <a:pt x="514" y="353"/>
                </a:lnTo>
                <a:lnTo>
                  <a:pt x="509" y="350"/>
                </a:lnTo>
                <a:lnTo>
                  <a:pt x="500" y="343"/>
                </a:lnTo>
                <a:lnTo>
                  <a:pt x="491" y="336"/>
                </a:lnTo>
                <a:lnTo>
                  <a:pt x="491" y="336"/>
                </a:lnTo>
                <a:lnTo>
                  <a:pt x="491" y="329"/>
                </a:lnTo>
                <a:lnTo>
                  <a:pt x="493" y="326"/>
                </a:lnTo>
                <a:lnTo>
                  <a:pt x="497" y="321"/>
                </a:lnTo>
                <a:lnTo>
                  <a:pt x="498" y="316"/>
                </a:lnTo>
                <a:lnTo>
                  <a:pt x="498" y="316"/>
                </a:lnTo>
                <a:lnTo>
                  <a:pt x="495" y="309"/>
                </a:lnTo>
                <a:lnTo>
                  <a:pt x="490" y="302"/>
                </a:lnTo>
                <a:lnTo>
                  <a:pt x="478" y="292"/>
                </a:lnTo>
                <a:lnTo>
                  <a:pt x="451" y="275"/>
                </a:lnTo>
                <a:lnTo>
                  <a:pt x="451" y="275"/>
                </a:lnTo>
                <a:lnTo>
                  <a:pt x="451" y="270"/>
                </a:lnTo>
                <a:lnTo>
                  <a:pt x="449" y="266"/>
                </a:lnTo>
                <a:lnTo>
                  <a:pt x="447" y="263"/>
                </a:lnTo>
                <a:lnTo>
                  <a:pt x="444" y="261"/>
                </a:lnTo>
                <a:lnTo>
                  <a:pt x="444" y="261"/>
                </a:lnTo>
                <a:lnTo>
                  <a:pt x="440" y="251"/>
                </a:lnTo>
                <a:lnTo>
                  <a:pt x="439" y="239"/>
                </a:lnTo>
                <a:lnTo>
                  <a:pt x="435" y="229"/>
                </a:lnTo>
                <a:lnTo>
                  <a:pt x="437" y="213"/>
                </a:lnTo>
                <a:lnTo>
                  <a:pt x="437" y="213"/>
                </a:lnTo>
                <a:lnTo>
                  <a:pt x="430" y="215"/>
                </a:lnTo>
                <a:lnTo>
                  <a:pt x="425" y="215"/>
                </a:lnTo>
                <a:lnTo>
                  <a:pt x="415" y="210"/>
                </a:lnTo>
                <a:lnTo>
                  <a:pt x="411" y="207"/>
                </a:lnTo>
                <a:lnTo>
                  <a:pt x="408" y="207"/>
                </a:lnTo>
                <a:lnTo>
                  <a:pt x="405" y="208"/>
                </a:lnTo>
                <a:lnTo>
                  <a:pt x="403" y="213"/>
                </a:lnTo>
                <a:lnTo>
                  <a:pt x="403" y="213"/>
                </a:lnTo>
                <a:lnTo>
                  <a:pt x="396" y="217"/>
                </a:lnTo>
                <a:lnTo>
                  <a:pt x="389" y="220"/>
                </a:lnTo>
                <a:lnTo>
                  <a:pt x="379" y="220"/>
                </a:lnTo>
                <a:lnTo>
                  <a:pt x="369" y="220"/>
                </a:lnTo>
                <a:lnTo>
                  <a:pt x="369" y="220"/>
                </a:lnTo>
                <a:lnTo>
                  <a:pt x="369" y="215"/>
                </a:lnTo>
                <a:lnTo>
                  <a:pt x="367" y="210"/>
                </a:lnTo>
                <a:lnTo>
                  <a:pt x="364" y="201"/>
                </a:lnTo>
                <a:lnTo>
                  <a:pt x="360" y="193"/>
                </a:lnTo>
                <a:lnTo>
                  <a:pt x="360" y="186"/>
                </a:lnTo>
                <a:lnTo>
                  <a:pt x="362" y="179"/>
                </a:lnTo>
                <a:lnTo>
                  <a:pt x="362" y="179"/>
                </a:lnTo>
                <a:lnTo>
                  <a:pt x="362" y="174"/>
                </a:lnTo>
                <a:lnTo>
                  <a:pt x="362" y="169"/>
                </a:lnTo>
                <a:lnTo>
                  <a:pt x="367" y="164"/>
                </a:lnTo>
                <a:lnTo>
                  <a:pt x="369" y="157"/>
                </a:lnTo>
                <a:lnTo>
                  <a:pt x="370" y="152"/>
                </a:lnTo>
                <a:lnTo>
                  <a:pt x="369" y="145"/>
                </a:lnTo>
                <a:lnTo>
                  <a:pt x="369" y="145"/>
                </a:lnTo>
                <a:lnTo>
                  <a:pt x="369" y="138"/>
                </a:lnTo>
                <a:lnTo>
                  <a:pt x="367" y="132"/>
                </a:lnTo>
                <a:lnTo>
                  <a:pt x="360" y="123"/>
                </a:lnTo>
                <a:lnTo>
                  <a:pt x="357" y="118"/>
                </a:lnTo>
                <a:lnTo>
                  <a:pt x="355" y="113"/>
                </a:lnTo>
                <a:lnTo>
                  <a:pt x="355" y="106"/>
                </a:lnTo>
                <a:lnTo>
                  <a:pt x="355" y="97"/>
                </a:lnTo>
                <a:lnTo>
                  <a:pt x="355" y="97"/>
                </a:lnTo>
                <a:lnTo>
                  <a:pt x="355" y="80"/>
                </a:lnTo>
                <a:lnTo>
                  <a:pt x="357" y="74"/>
                </a:lnTo>
                <a:lnTo>
                  <a:pt x="358" y="72"/>
                </a:lnTo>
                <a:lnTo>
                  <a:pt x="362" y="70"/>
                </a:lnTo>
                <a:lnTo>
                  <a:pt x="362" y="70"/>
                </a:lnTo>
                <a:lnTo>
                  <a:pt x="367" y="62"/>
                </a:lnTo>
                <a:lnTo>
                  <a:pt x="369" y="56"/>
                </a:lnTo>
                <a:lnTo>
                  <a:pt x="369" y="50"/>
                </a:lnTo>
                <a:lnTo>
                  <a:pt x="369" y="50"/>
                </a:lnTo>
                <a:lnTo>
                  <a:pt x="367" y="43"/>
                </a:lnTo>
                <a:lnTo>
                  <a:pt x="365" y="36"/>
                </a:lnTo>
                <a:lnTo>
                  <a:pt x="362" y="31"/>
                </a:lnTo>
                <a:lnTo>
                  <a:pt x="362" y="22"/>
                </a:lnTo>
                <a:lnTo>
                  <a:pt x="362" y="22"/>
                </a:lnTo>
                <a:lnTo>
                  <a:pt x="358" y="17"/>
                </a:lnTo>
                <a:lnTo>
                  <a:pt x="355" y="12"/>
                </a:lnTo>
                <a:lnTo>
                  <a:pt x="350" y="9"/>
                </a:lnTo>
                <a:lnTo>
                  <a:pt x="348" y="2"/>
                </a:lnTo>
                <a:lnTo>
                  <a:pt x="348" y="2"/>
                </a:lnTo>
                <a:lnTo>
                  <a:pt x="336" y="0"/>
                </a:lnTo>
                <a:lnTo>
                  <a:pt x="333" y="2"/>
                </a:lnTo>
                <a:lnTo>
                  <a:pt x="330" y="4"/>
                </a:lnTo>
                <a:lnTo>
                  <a:pt x="328" y="7"/>
                </a:lnTo>
                <a:lnTo>
                  <a:pt x="326" y="10"/>
                </a:lnTo>
                <a:lnTo>
                  <a:pt x="328" y="22"/>
                </a:lnTo>
                <a:lnTo>
                  <a:pt x="328" y="22"/>
                </a:lnTo>
                <a:lnTo>
                  <a:pt x="319" y="24"/>
                </a:lnTo>
                <a:lnTo>
                  <a:pt x="311" y="26"/>
                </a:lnTo>
                <a:lnTo>
                  <a:pt x="304" y="31"/>
                </a:lnTo>
                <a:lnTo>
                  <a:pt x="301" y="36"/>
                </a:lnTo>
                <a:lnTo>
                  <a:pt x="301" y="36"/>
                </a:lnTo>
                <a:lnTo>
                  <a:pt x="294" y="34"/>
                </a:lnTo>
                <a:lnTo>
                  <a:pt x="289" y="34"/>
                </a:lnTo>
                <a:lnTo>
                  <a:pt x="277" y="38"/>
                </a:lnTo>
                <a:lnTo>
                  <a:pt x="270" y="41"/>
                </a:lnTo>
                <a:lnTo>
                  <a:pt x="268" y="39"/>
                </a:lnTo>
                <a:lnTo>
                  <a:pt x="266" y="36"/>
                </a:lnTo>
                <a:lnTo>
                  <a:pt x="266" y="36"/>
                </a:lnTo>
                <a:lnTo>
                  <a:pt x="258" y="39"/>
                </a:lnTo>
                <a:lnTo>
                  <a:pt x="249" y="45"/>
                </a:lnTo>
                <a:lnTo>
                  <a:pt x="237" y="55"/>
                </a:lnTo>
                <a:lnTo>
                  <a:pt x="225" y="67"/>
                </a:lnTo>
                <a:lnTo>
                  <a:pt x="219" y="72"/>
                </a:lnTo>
                <a:lnTo>
                  <a:pt x="212" y="77"/>
                </a:lnTo>
                <a:lnTo>
                  <a:pt x="212" y="77"/>
                </a:lnTo>
                <a:lnTo>
                  <a:pt x="212" y="82"/>
                </a:lnTo>
                <a:lnTo>
                  <a:pt x="210" y="85"/>
                </a:lnTo>
                <a:lnTo>
                  <a:pt x="208" y="89"/>
                </a:lnTo>
                <a:lnTo>
                  <a:pt x="205" y="91"/>
                </a:lnTo>
                <a:lnTo>
                  <a:pt x="205" y="91"/>
                </a:lnTo>
                <a:lnTo>
                  <a:pt x="205" y="94"/>
                </a:lnTo>
                <a:lnTo>
                  <a:pt x="205" y="97"/>
                </a:lnTo>
                <a:lnTo>
                  <a:pt x="205" y="103"/>
                </a:lnTo>
                <a:lnTo>
                  <a:pt x="205" y="104"/>
                </a:lnTo>
                <a:lnTo>
                  <a:pt x="205" y="104"/>
                </a:lnTo>
                <a:lnTo>
                  <a:pt x="200" y="106"/>
                </a:lnTo>
                <a:lnTo>
                  <a:pt x="196" y="108"/>
                </a:lnTo>
                <a:lnTo>
                  <a:pt x="196" y="109"/>
                </a:lnTo>
                <a:lnTo>
                  <a:pt x="198" y="111"/>
                </a:lnTo>
                <a:lnTo>
                  <a:pt x="198" y="111"/>
                </a:lnTo>
                <a:lnTo>
                  <a:pt x="205" y="111"/>
                </a:lnTo>
                <a:lnTo>
                  <a:pt x="205" y="111"/>
                </a:lnTo>
                <a:lnTo>
                  <a:pt x="200" y="123"/>
                </a:lnTo>
                <a:lnTo>
                  <a:pt x="196" y="128"/>
                </a:lnTo>
                <a:lnTo>
                  <a:pt x="191" y="132"/>
                </a:lnTo>
                <a:lnTo>
                  <a:pt x="191" y="132"/>
                </a:lnTo>
                <a:lnTo>
                  <a:pt x="185" y="159"/>
                </a:lnTo>
                <a:lnTo>
                  <a:pt x="178" y="186"/>
                </a:lnTo>
                <a:lnTo>
                  <a:pt x="178" y="186"/>
                </a:lnTo>
                <a:lnTo>
                  <a:pt x="178" y="193"/>
                </a:lnTo>
                <a:lnTo>
                  <a:pt x="179" y="198"/>
                </a:lnTo>
                <a:lnTo>
                  <a:pt x="185" y="207"/>
                </a:lnTo>
                <a:lnTo>
                  <a:pt x="190" y="215"/>
                </a:lnTo>
                <a:lnTo>
                  <a:pt x="191" y="220"/>
                </a:lnTo>
                <a:lnTo>
                  <a:pt x="191" y="227"/>
                </a:lnTo>
                <a:lnTo>
                  <a:pt x="191" y="227"/>
                </a:lnTo>
                <a:lnTo>
                  <a:pt x="193" y="229"/>
                </a:lnTo>
                <a:lnTo>
                  <a:pt x="195" y="230"/>
                </a:lnTo>
                <a:lnTo>
                  <a:pt x="198" y="234"/>
                </a:lnTo>
                <a:lnTo>
                  <a:pt x="200" y="239"/>
                </a:lnTo>
                <a:lnTo>
                  <a:pt x="202" y="241"/>
                </a:lnTo>
                <a:lnTo>
                  <a:pt x="205" y="241"/>
                </a:lnTo>
                <a:lnTo>
                  <a:pt x="205" y="241"/>
                </a:lnTo>
                <a:lnTo>
                  <a:pt x="207" y="244"/>
                </a:lnTo>
                <a:lnTo>
                  <a:pt x="208" y="247"/>
                </a:lnTo>
                <a:lnTo>
                  <a:pt x="210" y="251"/>
                </a:lnTo>
                <a:lnTo>
                  <a:pt x="212" y="254"/>
                </a:lnTo>
                <a:lnTo>
                  <a:pt x="212" y="254"/>
                </a:lnTo>
                <a:lnTo>
                  <a:pt x="214" y="259"/>
                </a:lnTo>
                <a:lnTo>
                  <a:pt x="212" y="265"/>
                </a:lnTo>
                <a:lnTo>
                  <a:pt x="210" y="266"/>
                </a:lnTo>
                <a:lnTo>
                  <a:pt x="207" y="270"/>
                </a:lnTo>
                <a:lnTo>
                  <a:pt x="202" y="273"/>
                </a:lnTo>
                <a:lnTo>
                  <a:pt x="200" y="276"/>
                </a:lnTo>
                <a:lnTo>
                  <a:pt x="198" y="282"/>
                </a:lnTo>
                <a:lnTo>
                  <a:pt x="198" y="282"/>
                </a:lnTo>
                <a:lnTo>
                  <a:pt x="196" y="287"/>
                </a:lnTo>
                <a:lnTo>
                  <a:pt x="193" y="290"/>
                </a:lnTo>
                <a:lnTo>
                  <a:pt x="185" y="295"/>
                </a:lnTo>
                <a:lnTo>
                  <a:pt x="185" y="295"/>
                </a:lnTo>
                <a:lnTo>
                  <a:pt x="185" y="299"/>
                </a:lnTo>
                <a:lnTo>
                  <a:pt x="185" y="302"/>
                </a:lnTo>
                <a:lnTo>
                  <a:pt x="185" y="302"/>
                </a:lnTo>
                <a:lnTo>
                  <a:pt x="181" y="309"/>
                </a:lnTo>
                <a:lnTo>
                  <a:pt x="178" y="316"/>
                </a:lnTo>
                <a:lnTo>
                  <a:pt x="178" y="316"/>
                </a:lnTo>
                <a:lnTo>
                  <a:pt x="176" y="326"/>
                </a:lnTo>
                <a:lnTo>
                  <a:pt x="176" y="334"/>
                </a:lnTo>
                <a:lnTo>
                  <a:pt x="179" y="348"/>
                </a:lnTo>
                <a:lnTo>
                  <a:pt x="183" y="362"/>
                </a:lnTo>
                <a:lnTo>
                  <a:pt x="185" y="377"/>
                </a:lnTo>
                <a:lnTo>
                  <a:pt x="185" y="377"/>
                </a:lnTo>
                <a:lnTo>
                  <a:pt x="176" y="380"/>
                </a:lnTo>
                <a:lnTo>
                  <a:pt x="169" y="386"/>
                </a:lnTo>
                <a:lnTo>
                  <a:pt x="161" y="389"/>
                </a:lnTo>
                <a:lnTo>
                  <a:pt x="155" y="391"/>
                </a:lnTo>
                <a:lnTo>
                  <a:pt x="150" y="391"/>
                </a:lnTo>
                <a:lnTo>
                  <a:pt x="150" y="391"/>
                </a:lnTo>
                <a:lnTo>
                  <a:pt x="147" y="392"/>
                </a:lnTo>
                <a:lnTo>
                  <a:pt x="145" y="394"/>
                </a:lnTo>
                <a:lnTo>
                  <a:pt x="144" y="399"/>
                </a:lnTo>
                <a:lnTo>
                  <a:pt x="144" y="411"/>
                </a:lnTo>
                <a:lnTo>
                  <a:pt x="144" y="411"/>
                </a:lnTo>
                <a:lnTo>
                  <a:pt x="142" y="416"/>
                </a:lnTo>
                <a:lnTo>
                  <a:pt x="140" y="418"/>
                </a:lnTo>
                <a:lnTo>
                  <a:pt x="137" y="418"/>
                </a:lnTo>
                <a:lnTo>
                  <a:pt x="137" y="418"/>
                </a:lnTo>
                <a:lnTo>
                  <a:pt x="130" y="415"/>
                </a:lnTo>
                <a:lnTo>
                  <a:pt x="126" y="415"/>
                </a:lnTo>
                <a:lnTo>
                  <a:pt x="123" y="415"/>
                </a:lnTo>
                <a:lnTo>
                  <a:pt x="116" y="418"/>
                </a:lnTo>
                <a:lnTo>
                  <a:pt x="116" y="418"/>
                </a:lnTo>
                <a:lnTo>
                  <a:pt x="114" y="420"/>
                </a:lnTo>
                <a:lnTo>
                  <a:pt x="113" y="425"/>
                </a:lnTo>
                <a:lnTo>
                  <a:pt x="111" y="430"/>
                </a:lnTo>
                <a:lnTo>
                  <a:pt x="109" y="432"/>
                </a:lnTo>
                <a:lnTo>
                  <a:pt x="109" y="432"/>
                </a:lnTo>
                <a:lnTo>
                  <a:pt x="104" y="433"/>
                </a:lnTo>
                <a:lnTo>
                  <a:pt x="99" y="432"/>
                </a:lnTo>
                <a:lnTo>
                  <a:pt x="94" y="432"/>
                </a:lnTo>
                <a:lnTo>
                  <a:pt x="89" y="432"/>
                </a:lnTo>
                <a:lnTo>
                  <a:pt x="89" y="432"/>
                </a:lnTo>
                <a:lnTo>
                  <a:pt x="84" y="432"/>
                </a:lnTo>
                <a:lnTo>
                  <a:pt x="80" y="430"/>
                </a:lnTo>
                <a:lnTo>
                  <a:pt x="79" y="426"/>
                </a:lnTo>
                <a:lnTo>
                  <a:pt x="77" y="423"/>
                </a:lnTo>
                <a:lnTo>
                  <a:pt x="75" y="415"/>
                </a:lnTo>
                <a:lnTo>
                  <a:pt x="72" y="413"/>
                </a:lnTo>
                <a:lnTo>
                  <a:pt x="68" y="411"/>
                </a:lnTo>
                <a:lnTo>
                  <a:pt x="68" y="411"/>
                </a:lnTo>
                <a:lnTo>
                  <a:pt x="67" y="420"/>
                </a:lnTo>
                <a:lnTo>
                  <a:pt x="65" y="425"/>
                </a:lnTo>
                <a:lnTo>
                  <a:pt x="60" y="428"/>
                </a:lnTo>
                <a:lnTo>
                  <a:pt x="55" y="432"/>
                </a:lnTo>
                <a:lnTo>
                  <a:pt x="55" y="432"/>
                </a:lnTo>
                <a:lnTo>
                  <a:pt x="51" y="440"/>
                </a:lnTo>
                <a:lnTo>
                  <a:pt x="46" y="447"/>
                </a:lnTo>
                <a:lnTo>
                  <a:pt x="43" y="455"/>
                </a:lnTo>
                <a:lnTo>
                  <a:pt x="41" y="461"/>
                </a:lnTo>
                <a:lnTo>
                  <a:pt x="41" y="466"/>
                </a:lnTo>
                <a:lnTo>
                  <a:pt x="41" y="466"/>
                </a:lnTo>
                <a:lnTo>
                  <a:pt x="46" y="469"/>
                </a:lnTo>
                <a:lnTo>
                  <a:pt x="46" y="469"/>
                </a:lnTo>
                <a:lnTo>
                  <a:pt x="51" y="471"/>
                </a:lnTo>
                <a:lnTo>
                  <a:pt x="51" y="471"/>
                </a:lnTo>
                <a:lnTo>
                  <a:pt x="53" y="471"/>
                </a:lnTo>
                <a:lnTo>
                  <a:pt x="53" y="471"/>
                </a:lnTo>
                <a:lnTo>
                  <a:pt x="56" y="473"/>
                </a:lnTo>
                <a:lnTo>
                  <a:pt x="56" y="473"/>
                </a:lnTo>
                <a:lnTo>
                  <a:pt x="58" y="474"/>
                </a:lnTo>
                <a:lnTo>
                  <a:pt x="58" y="474"/>
                </a:lnTo>
                <a:lnTo>
                  <a:pt x="60" y="476"/>
                </a:lnTo>
                <a:lnTo>
                  <a:pt x="60" y="476"/>
                </a:lnTo>
                <a:lnTo>
                  <a:pt x="62" y="478"/>
                </a:lnTo>
                <a:lnTo>
                  <a:pt x="62" y="478"/>
                </a:lnTo>
                <a:lnTo>
                  <a:pt x="65" y="479"/>
                </a:lnTo>
                <a:lnTo>
                  <a:pt x="65" y="479"/>
                </a:lnTo>
                <a:lnTo>
                  <a:pt x="67" y="481"/>
                </a:lnTo>
                <a:lnTo>
                  <a:pt x="67" y="481"/>
                </a:lnTo>
                <a:lnTo>
                  <a:pt x="68" y="483"/>
                </a:lnTo>
                <a:lnTo>
                  <a:pt x="68" y="483"/>
                </a:lnTo>
                <a:lnTo>
                  <a:pt x="70" y="484"/>
                </a:lnTo>
                <a:lnTo>
                  <a:pt x="70" y="484"/>
                </a:lnTo>
                <a:lnTo>
                  <a:pt x="72" y="486"/>
                </a:lnTo>
                <a:lnTo>
                  <a:pt x="72" y="486"/>
                </a:lnTo>
                <a:lnTo>
                  <a:pt x="73" y="488"/>
                </a:lnTo>
                <a:lnTo>
                  <a:pt x="73" y="488"/>
                </a:lnTo>
                <a:lnTo>
                  <a:pt x="73" y="490"/>
                </a:lnTo>
                <a:lnTo>
                  <a:pt x="73" y="490"/>
                </a:lnTo>
                <a:lnTo>
                  <a:pt x="75" y="493"/>
                </a:lnTo>
                <a:lnTo>
                  <a:pt x="75" y="493"/>
                </a:lnTo>
                <a:lnTo>
                  <a:pt x="77" y="502"/>
                </a:lnTo>
                <a:lnTo>
                  <a:pt x="80" y="508"/>
                </a:lnTo>
                <a:lnTo>
                  <a:pt x="85" y="515"/>
                </a:lnTo>
                <a:lnTo>
                  <a:pt x="92" y="520"/>
                </a:lnTo>
                <a:lnTo>
                  <a:pt x="92" y="520"/>
                </a:lnTo>
                <a:lnTo>
                  <a:pt x="96" y="522"/>
                </a:lnTo>
                <a:lnTo>
                  <a:pt x="96" y="522"/>
                </a:lnTo>
                <a:lnTo>
                  <a:pt x="101" y="524"/>
                </a:lnTo>
                <a:lnTo>
                  <a:pt x="104" y="525"/>
                </a:lnTo>
                <a:lnTo>
                  <a:pt x="106" y="532"/>
                </a:lnTo>
                <a:lnTo>
                  <a:pt x="104" y="541"/>
                </a:lnTo>
                <a:lnTo>
                  <a:pt x="104" y="541"/>
                </a:lnTo>
                <a:lnTo>
                  <a:pt x="106" y="543"/>
                </a:lnTo>
                <a:lnTo>
                  <a:pt x="106" y="543"/>
                </a:lnTo>
                <a:lnTo>
                  <a:pt x="106" y="546"/>
                </a:lnTo>
                <a:lnTo>
                  <a:pt x="108" y="549"/>
                </a:lnTo>
                <a:lnTo>
                  <a:pt x="113" y="556"/>
                </a:lnTo>
                <a:lnTo>
                  <a:pt x="118" y="561"/>
                </a:lnTo>
                <a:lnTo>
                  <a:pt x="123" y="568"/>
                </a:lnTo>
                <a:lnTo>
                  <a:pt x="123" y="568"/>
                </a:lnTo>
                <a:lnTo>
                  <a:pt x="123" y="568"/>
                </a:lnTo>
                <a:lnTo>
                  <a:pt x="123" y="568"/>
                </a:lnTo>
                <a:lnTo>
                  <a:pt x="123" y="577"/>
                </a:lnTo>
                <a:lnTo>
                  <a:pt x="123" y="577"/>
                </a:lnTo>
                <a:lnTo>
                  <a:pt x="123" y="580"/>
                </a:lnTo>
                <a:lnTo>
                  <a:pt x="123" y="580"/>
                </a:lnTo>
                <a:lnTo>
                  <a:pt x="123" y="582"/>
                </a:lnTo>
                <a:lnTo>
                  <a:pt x="123" y="582"/>
                </a:lnTo>
                <a:lnTo>
                  <a:pt x="123" y="584"/>
                </a:lnTo>
                <a:lnTo>
                  <a:pt x="123" y="584"/>
                </a:lnTo>
                <a:lnTo>
                  <a:pt x="123" y="585"/>
                </a:lnTo>
                <a:lnTo>
                  <a:pt x="123" y="585"/>
                </a:lnTo>
                <a:lnTo>
                  <a:pt x="121" y="589"/>
                </a:lnTo>
                <a:lnTo>
                  <a:pt x="121" y="589"/>
                </a:lnTo>
                <a:lnTo>
                  <a:pt x="121" y="589"/>
                </a:lnTo>
                <a:lnTo>
                  <a:pt x="121" y="589"/>
                </a:lnTo>
                <a:lnTo>
                  <a:pt x="121" y="592"/>
                </a:lnTo>
                <a:lnTo>
                  <a:pt x="121" y="592"/>
                </a:lnTo>
                <a:lnTo>
                  <a:pt x="121" y="592"/>
                </a:lnTo>
                <a:lnTo>
                  <a:pt x="121" y="592"/>
                </a:lnTo>
                <a:lnTo>
                  <a:pt x="120" y="594"/>
                </a:lnTo>
                <a:lnTo>
                  <a:pt x="120" y="594"/>
                </a:lnTo>
                <a:lnTo>
                  <a:pt x="118" y="594"/>
                </a:lnTo>
                <a:lnTo>
                  <a:pt x="118" y="594"/>
                </a:lnTo>
                <a:lnTo>
                  <a:pt x="116" y="596"/>
                </a:lnTo>
                <a:lnTo>
                  <a:pt x="116" y="596"/>
                </a:lnTo>
                <a:lnTo>
                  <a:pt x="113" y="596"/>
                </a:lnTo>
                <a:lnTo>
                  <a:pt x="113" y="596"/>
                </a:lnTo>
                <a:lnTo>
                  <a:pt x="113" y="596"/>
                </a:lnTo>
                <a:lnTo>
                  <a:pt x="113" y="596"/>
                </a:lnTo>
                <a:lnTo>
                  <a:pt x="111" y="596"/>
                </a:lnTo>
                <a:lnTo>
                  <a:pt x="111" y="596"/>
                </a:lnTo>
                <a:lnTo>
                  <a:pt x="109" y="596"/>
                </a:lnTo>
                <a:lnTo>
                  <a:pt x="109" y="596"/>
                </a:lnTo>
                <a:lnTo>
                  <a:pt x="106" y="592"/>
                </a:lnTo>
                <a:lnTo>
                  <a:pt x="106" y="592"/>
                </a:lnTo>
                <a:lnTo>
                  <a:pt x="104" y="592"/>
                </a:lnTo>
                <a:lnTo>
                  <a:pt x="104" y="592"/>
                </a:lnTo>
                <a:lnTo>
                  <a:pt x="104" y="592"/>
                </a:lnTo>
                <a:lnTo>
                  <a:pt x="104" y="592"/>
                </a:lnTo>
                <a:lnTo>
                  <a:pt x="102" y="590"/>
                </a:lnTo>
                <a:lnTo>
                  <a:pt x="102" y="590"/>
                </a:lnTo>
                <a:lnTo>
                  <a:pt x="102" y="589"/>
                </a:lnTo>
                <a:lnTo>
                  <a:pt x="102" y="589"/>
                </a:lnTo>
                <a:lnTo>
                  <a:pt x="102" y="582"/>
                </a:lnTo>
                <a:lnTo>
                  <a:pt x="102" y="582"/>
                </a:lnTo>
                <a:lnTo>
                  <a:pt x="101" y="584"/>
                </a:lnTo>
                <a:lnTo>
                  <a:pt x="99" y="580"/>
                </a:lnTo>
                <a:lnTo>
                  <a:pt x="99" y="580"/>
                </a:lnTo>
                <a:lnTo>
                  <a:pt x="94" y="577"/>
                </a:lnTo>
                <a:lnTo>
                  <a:pt x="91" y="573"/>
                </a:lnTo>
                <a:lnTo>
                  <a:pt x="91" y="573"/>
                </a:lnTo>
                <a:lnTo>
                  <a:pt x="91" y="573"/>
                </a:lnTo>
                <a:lnTo>
                  <a:pt x="91" y="573"/>
                </a:lnTo>
                <a:lnTo>
                  <a:pt x="87" y="570"/>
                </a:lnTo>
                <a:lnTo>
                  <a:pt x="87" y="570"/>
                </a:lnTo>
                <a:lnTo>
                  <a:pt x="85" y="570"/>
                </a:lnTo>
                <a:lnTo>
                  <a:pt x="85" y="570"/>
                </a:lnTo>
                <a:lnTo>
                  <a:pt x="82" y="568"/>
                </a:lnTo>
                <a:lnTo>
                  <a:pt x="82" y="568"/>
                </a:lnTo>
                <a:lnTo>
                  <a:pt x="80" y="573"/>
                </a:lnTo>
                <a:lnTo>
                  <a:pt x="79" y="575"/>
                </a:lnTo>
                <a:lnTo>
                  <a:pt x="73" y="580"/>
                </a:lnTo>
                <a:lnTo>
                  <a:pt x="70" y="582"/>
                </a:lnTo>
                <a:lnTo>
                  <a:pt x="68" y="585"/>
                </a:lnTo>
                <a:lnTo>
                  <a:pt x="67" y="590"/>
                </a:lnTo>
                <a:lnTo>
                  <a:pt x="68" y="596"/>
                </a:lnTo>
                <a:lnTo>
                  <a:pt x="68" y="596"/>
                </a:lnTo>
                <a:lnTo>
                  <a:pt x="65" y="602"/>
                </a:lnTo>
                <a:lnTo>
                  <a:pt x="60" y="607"/>
                </a:lnTo>
                <a:lnTo>
                  <a:pt x="55" y="613"/>
                </a:lnTo>
                <a:lnTo>
                  <a:pt x="48" y="616"/>
                </a:lnTo>
                <a:lnTo>
                  <a:pt x="48" y="616"/>
                </a:lnTo>
                <a:lnTo>
                  <a:pt x="39" y="618"/>
                </a:lnTo>
                <a:lnTo>
                  <a:pt x="31" y="616"/>
                </a:lnTo>
                <a:lnTo>
                  <a:pt x="17" y="611"/>
                </a:lnTo>
                <a:lnTo>
                  <a:pt x="12" y="611"/>
                </a:lnTo>
                <a:lnTo>
                  <a:pt x="7" y="611"/>
                </a:lnTo>
                <a:lnTo>
                  <a:pt x="4" y="616"/>
                </a:lnTo>
                <a:lnTo>
                  <a:pt x="0" y="623"/>
                </a:lnTo>
                <a:lnTo>
                  <a:pt x="0" y="623"/>
                </a:lnTo>
                <a:lnTo>
                  <a:pt x="0" y="636"/>
                </a:lnTo>
                <a:lnTo>
                  <a:pt x="0" y="636"/>
                </a:lnTo>
                <a:lnTo>
                  <a:pt x="2" y="640"/>
                </a:lnTo>
                <a:lnTo>
                  <a:pt x="4" y="642"/>
                </a:lnTo>
                <a:lnTo>
                  <a:pt x="10" y="643"/>
                </a:lnTo>
                <a:lnTo>
                  <a:pt x="27" y="643"/>
                </a:lnTo>
                <a:lnTo>
                  <a:pt x="27" y="643"/>
                </a:lnTo>
                <a:lnTo>
                  <a:pt x="41" y="648"/>
                </a:lnTo>
                <a:lnTo>
                  <a:pt x="56" y="655"/>
                </a:lnTo>
                <a:lnTo>
                  <a:pt x="62" y="660"/>
                </a:lnTo>
                <a:lnTo>
                  <a:pt x="67" y="665"/>
                </a:lnTo>
                <a:lnTo>
                  <a:pt x="68" y="674"/>
                </a:lnTo>
                <a:lnTo>
                  <a:pt x="68" y="684"/>
                </a:lnTo>
                <a:lnTo>
                  <a:pt x="68" y="684"/>
                </a:lnTo>
                <a:lnTo>
                  <a:pt x="75" y="683"/>
                </a:lnTo>
                <a:lnTo>
                  <a:pt x="82" y="683"/>
                </a:lnTo>
                <a:lnTo>
                  <a:pt x="91" y="686"/>
                </a:lnTo>
                <a:lnTo>
                  <a:pt x="99" y="689"/>
                </a:lnTo>
                <a:lnTo>
                  <a:pt x="104" y="691"/>
                </a:lnTo>
                <a:lnTo>
                  <a:pt x="109" y="691"/>
                </a:lnTo>
                <a:lnTo>
                  <a:pt x="109" y="691"/>
                </a:lnTo>
                <a:lnTo>
                  <a:pt x="111" y="696"/>
                </a:lnTo>
                <a:lnTo>
                  <a:pt x="114" y="700"/>
                </a:lnTo>
                <a:lnTo>
                  <a:pt x="123" y="705"/>
                </a:lnTo>
                <a:lnTo>
                  <a:pt x="123" y="705"/>
                </a:lnTo>
                <a:lnTo>
                  <a:pt x="123" y="713"/>
                </a:lnTo>
                <a:lnTo>
                  <a:pt x="125" y="720"/>
                </a:lnTo>
                <a:lnTo>
                  <a:pt x="126" y="727"/>
                </a:lnTo>
                <a:lnTo>
                  <a:pt x="130" y="732"/>
                </a:lnTo>
                <a:lnTo>
                  <a:pt x="130" y="732"/>
                </a:lnTo>
                <a:lnTo>
                  <a:pt x="138" y="730"/>
                </a:lnTo>
                <a:lnTo>
                  <a:pt x="147" y="730"/>
                </a:lnTo>
                <a:lnTo>
                  <a:pt x="152" y="734"/>
                </a:lnTo>
                <a:lnTo>
                  <a:pt x="155" y="735"/>
                </a:lnTo>
                <a:lnTo>
                  <a:pt x="166" y="742"/>
                </a:lnTo>
                <a:lnTo>
                  <a:pt x="171" y="746"/>
                </a:lnTo>
                <a:lnTo>
                  <a:pt x="178" y="746"/>
                </a:lnTo>
                <a:lnTo>
                  <a:pt x="178" y="746"/>
                </a:lnTo>
                <a:lnTo>
                  <a:pt x="179" y="749"/>
                </a:lnTo>
                <a:lnTo>
                  <a:pt x="181" y="751"/>
                </a:lnTo>
                <a:lnTo>
                  <a:pt x="186" y="754"/>
                </a:lnTo>
                <a:lnTo>
                  <a:pt x="193" y="756"/>
                </a:lnTo>
                <a:lnTo>
                  <a:pt x="198" y="759"/>
                </a:lnTo>
                <a:lnTo>
                  <a:pt x="198" y="759"/>
                </a:lnTo>
                <a:lnTo>
                  <a:pt x="205" y="761"/>
                </a:lnTo>
                <a:lnTo>
                  <a:pt x="210" y="764"/>
                </a:lnTo>
                <a:lnTo>
                  <a:pt x="217" y="766"/>
                </a:lnTo>
                <a:lnTo>
                  <a:pt x="225" y="766"/>
                </a:lnTo>
                <a:lnTo>
                  <a:pt x="225" y="766"/>
                </a:lnTo>
                <a:lnTo>
                  <a:pt x="229" y="764"/>
                </a:lnTo>
                <a:lnTo>
                  <a:pt x="231" y="761"/>
                </a:lnTo>
                <a:lnTo>
                  <a:pt x="232" y="758"/>
                </a:lnTo>
                <a:lnTo>
                  <a:pt x="232" y="752"/>
                </a:lnTo>
                <a:lnTo>
                  <a:pt x="232" y="752"/>
                </a:lnTo>
                <a:lnTo>
                  <a:pt x="241" y="751"/>
                </a:lnTo>
                <a:lnTo>
                  <a:pt x="244" y="749"/>
                </a:lnTo>
                <a:lnTo>
                  <a:pt x="246" y="746"/>
                </a:lnTo>
                <a:lnTo>
                  <a:pt x="246" y="746"/>
                </a:lnTo>
                <a:lnTo>
                  <a:pt x="249" y="739"/>
                </a:lnTo>
                <a:lnTo>
                  <a:pt x="254" y="734"/>
                </a:lnTo>
                <a:lnTo>
                  <a:pt x="260" y="729"/>
                </a:lnTo>
                <a:lnTo>
                  <a:pt x="266" y="725"/>
                </a:lnTo>
                <a:lnTo>
                  <a:pt x="266" y="725"/>
                </a:lnTo>
                <a:lnTo>
                  <a:pt x="265" y="717"/>
                </a:lnTo>
                <a:lnTo>
                  <a:pt x="265" y="711"/>
                </a:lnTo>
                <a:lnTo>
                  <a:pt x="268" y="701"/>
                </a:lnTo>
                <a:lnTo>
                  <a:pt x="273" y="691"/>
                </a:lnTo>
                <a:lnTo>
                  <a:pt x="273" y="684"/>
                </a:lnTo>
                <a:lnTo>
                  <a:pt x="273" y="677"/>
                </a:lnTo>
                <a:lnTo>
                  <a:pt x="273" y="677"/>
                </a:lnTo>
                <a:lnTo>
                  <a:pt x="280" y="674"/>
                </a:lnTo>
                <a:lnTo>
                  <a:pt x="287" y="671"/>
                </a:lnTo>
                <a:lnTo>
                  <a:pt x="299" y="662"/>
                </a:lnTo>
                <a:lnTo>
                  <a:pt x="311" y="654"/>
                </a:lnTo>
                <a:lnTo>
                  <a:pt x="319" y="652"/>
                </a:lnTo>
                <a:lnTo>
                  <a:pt x="328" y="650"/>
                </a:lnTo>
                <a:lnTo>
                  <a:pt x="328" y="650"/>
                </a:lnTo>
                <a:lnTo>
                  <a:pt x="343" y="652"/>
                </a:lnTo>
                <a:lnTo>
                  <a:pt x="357" y="655"/>
                </a:lnTo>
                <a:lnTo>
                  <a:pt x="370" y="659"/>
                </a:lnTo>
                <a:lnTo>
                  <a:pt x="379" y="659"/>
                </a:lnTo>
                <a:lnTo>
                  <a:pt x="389" y="657"/>
                </a:lnTo>
                <a:lnTo>
                  <a:pt x="389" y="657"/>
                </a:lnTo>
                <a:lnTo>
                  <a:pt x="408" y="665"/>
                </a:lnTo>
                <a:lnTo>
                  <a:pt x="418" y="669"/>
                </a:lnTo>
                <a:lnTo>
                  <a:pt x="430" y="671"/>
                </a:lnTo>
                <a:lnTo>
                  <a:pt x="430" y="671"/>
                </a:lnTo>
                <a:lnTo>
                  <a:pt x="432" y="665"/>
                </a:lnTo>
                <a:lnTo>
                  <a:pt x="437" y="664"/>
                </a:lnTo>
                <a:lnTo>
                  <a:pt x="444" y="664"/>
                </a:lnTo>
                <a:lnTo>
                  <a:pt x="451" y="664"/>
                </a:lnTo>
                <a:lnTo>
                  <a:pt x="451" y="664"/>
                </a:lnTo>
                <a:lnTo>
                  <a:pt x="451" y="659"/>
                </a:lnTo>
                <a:lnTo>
                  <a:pt x="451" y="654"/>
                </a:lnTo>
                <a:lnTo>
                  <a:pt x="456" y="648"/>
                </a:lnTo>
                <a:lnTo>
                  <a:pt x="457" y="642"/>
                </a:lnTo>
                <a:lnTo>
                  <a:pt x="459" y="636"/>
                </a:lnTo>
                <a:lnTo>
                  <a:pt x="457" y="630"/>
                </a:lnTo>
                <a:lnTo>
                  <a:pt x="457" y="630"/>
                </a:lnTo>
                <a:lnTo>
                  <a:pt x="457" y="625"/>
                </a:lnTo>
                <a:lnTo>
                  <a:pt x="456" y="619"/>
                </a:lnTo>
                <a:lnTo>
                  <a:pt x="452" y="611"/>
                </a:lnTo>
                <a:lnTo>
                  <a:pt x="449" y="602"/>
                </a:lnTo>
                <a:lnTo>
                  <a:pt x="449" y="596"/>
                </a:lnTo>
                <a:lnTo>
                  <a:pt x="451" y="589"/>
                </a:lnTo>
                <a:lnTo>
                  <a:pt x="451" y="589"/>
                </a:lnTo>
                <a:lnTo>
                  <a:pt x="454" y="578"/>
                </a:lnTo>
                <a:lnTo>
                  <a:pt x="459" y="572"/>
                </a:lnTo>
                <a:lnTo>
                  <a:pt x="466" y="563"/>
                </a:lnTo>
                <a:lnTo>
                  <a:pt x="471" y="555"/>
                </a:lnTo>
                <a:lnTo>
                  <a:pt x="471" y="555"/>
                </a:lnTo>
                <a:lnTo>
                  <a:pt x="476" y="553"/>
                </a:lnTo>
                <a:lnTo>
                  <a:pt x="481" y="549"/>
                </a:lnTo>
                <a:lnTo>
                  <a:pt x="488" y="541"/>
                </a:lnTo>
                <a:lnTo>
                  <a:pt x="495" y="532"/>
                </a:lnTo>
                <a:lnTo>
                  <a:pt x="500" y="529"/>
                </a:lnTo>
                <a:lnTo>
                  <a:pt x="505" y="527"/>
                </a:lnTo>
                <a:lnTo>
                  <a:pt x="505" y="527"/>
                </a:lnTo>
                <a:lnTo>
                  <a:pt x="505" y="493"/>
                </a:lnTo>
                <a:lnTo>
                  <a:pt x="505" y="493"/>
                </a:lnTo>
                <a:lnTo>
                  <a:pt x="510" y="491"/>
                </a:lnTo>
                <a:lnTo>
                  <a:pt x="514" y="490"/>
                </a:lnTo>
                <a:lnTo>
                  <a:pt x="519" y="486"/>
                </a:lnTo>
                <a:lnTo>
                  <a:pt x="526" y="486"/>
                </a:lnTo>
                <a:lnTo>
                  <a:pt x="526" y="486"/>
                </a:lnTo>
                <a:lnTo>
                  <a:pt x="529" y="481"/>
                </a:lnTo>
                <a:lnTo>
                  <a:pt x="532" y="476"/>
                </a:lnTo>
                <a:lnTo>
                  <a:pt x="538" y="474"/>
                </a:lnTo>
                <a:lnTo>
                  <a:pt x="546" y="473"/>
                </a:lnTo>
                <a:lnTo>
                  <a:pt x="546" y="473"/>
                </a:lnTo>
                <a:lnTo>
                  <a:pt x="546" y="466"/>
                </a:lnTo>
                <a:lnTo>
                  <a:pt x="546" y="466"/>
                </a:lnTo>
                <a:lnTo>
                  <a:pt x="546" y="459"/>
                </a:lnTo>
                <a:lnTo>
                  <a:pt x="546" y="452"/>
                </a:lnTo>
                <a:lnTo>
                  <a:pt x="544" y="447"/>
                </a:lnTo>
                <a:lnTo>
                  <a:pt x="539" y="445"/>
                </a:lnTo>
              </a:path>
            </a:pathLst>
          </a:custGeom>
          <a:solidFill>
            <a:schemeClr val="bg1">
              <a:lumMod val="85000"/>
            </a:schemeClr>
          </a:solidFill>
          <a:ln>
            <a:noFill/>
          </a:ln>
          <a:effectLst/>
        </p:spPr>
        <p:txBody>
          <a:bodyPr wrap="none" anchor="ctr"/>
          <a:lstStyle/>
          <a:p>
            <a:endParaRPr lang="nl-BE"/>
          </a:p>
        </p:txBody>
      </p:sp>
      <p:sp>
        <p:nvSpPr>
          <p:cNvPr id="500" name="Freeform 27">
            <a:extLst>
              <a:ext uri="{FF2B5EF4-FFF2-40B4-BE49-F238E27FC236}">
                <a16:creationId xmlns:a16="http://schemas.microsoft.com/office/drawing/2014/main" id="{0506606C-9FAA-9F4B-BE8D-00EF6D800C07}"/>
              </a:ext>
            </a:extLst>
          </p:cNvPr>
          <p:cNvSpPr>
            <a:spLocks noChangeArrowheads="1"/>
          </p:cNvSpPr>
          <p:nvPr/>
        </p:nvSpPr>
        <p:spPr bwMode="auto">
          <a:xfrm rot="21434252">
            <a:off x="5197767" y="3860542"/>
            <a:ext cx="101480" cy="105202"/>
          </a:xfrm>
          <a:custGeom>
            <a:avLst/>
            <a:gdLst>
              <a:gd name="T0" fmla="*/ 506 w 583"/>
              <a:gd name="T1" fmla="*/ 211 h 608"/>
              <a:gd name="T2" fmla="*/ 459 w 583"/>
              <a:gd name="T3" fmla="*/ 177 h 608"/>
              <a:gd name="T4" fmla="*/ 452 w 583"/>
              <a:gd name="T5" fmla="*/ 150 h 608"/>
              <a:gd name="T6" fmla="*/ 411 w 583"/>
              <a:gd name="T7" fmla="*/ 119 h 608"/>
              <a:gd name="T8" fmla="*/ 387 w 583"/>
              <a:gd name="T9" fmla="*/ 102 h 608"/>
              <a:gd name="T10" fmla="*/ 380 w 583"/>
              <a:gd name="T11" fmla="*/ 97 h 608"/>
              <a:gd name="T12" fmla="*/ 370 w 583"/>
              <a:gd name="T13" fmla="*/ 85 h 608"/>
              <a:gd name="T14" fmla="*/ 358 w 583"/>
              <a:gd name="T15" fmla="*/ 54 h 608"/>
              <a:gd name="T16" fmla="*/ 341 w 583"/>
              <a:gd name="T17" fmla="*/ 51 h 608"/>
              <a:gd name="T18" fmla="*/ 273 w 583"/>
              <a:gd name="T19" fmla="*/ 43 h 608"/>
              <a:gd name="T20" fmla="*/ 233 w 583"/>
              <a:gd name="T21" fmla="*/ 7 h 608"/>
              <a:gd name="T22" fmla="*/ 222 w 583"/>
              <a:gd name="T23" fmla="*/ 3 h 608"/>
              <a:gd name="T24" fmla="*/ 210 w 583"/>
              <a:gd name="T25" fmla="*/ 3 h 608"/>
              <a:gd name="T26" fmla="*/ 169 w 583"/>
              <a:gd name="T27" fmla="*/ 20 h 608"/>
              <a:gd name="T28" fmla="*/ 158 w 583"/>
              <a:gd name="T29" fmla="*/ 31 h 608"/>
              <a:gd name="T30" fmla="*/ 158 w 583"/>
              <a:gd name="T31" fmla="*/ 36 h 608"/>
              <a:gd name="T32" fmla="*/ 158 w 583"/>
              <a:gd name="T33" fmla="*/ 48 h 608"/>
              <a:gd name="T34" fmla="*/ 157 w 583"/>
              <a:gd name="T35" fmla="*/ 54 h 608"/>
              <a:gd name="T36" fmla="*/ 158 w 583"/>
              <a:gd name="T37" fmla="*/ 60 h 608"/>
              <a:gd name="T38" fmla="*/ 164 w 583"/>
              <a:gd name="T39" fmla="*/ 61 h 608"/>
              <a:gd name="T40" fmla="*/ 179 w 583"/>
              <a:gd name="T41" fmla="*/ 89 h 608"/>
              <a:gd name="T42" fmla="*/ 175 w 583"/>
              <a:gd name="T43" fmla="*/ 102 h 608"/>
              <a:gd name="T44" fmla="*/ 169 w 583"/>
              <a:gd name="T45" fmla="*/ 109 h 608"/>
              <a:gd name="T46" fmla="*/ 153 w 583"/>
              <a:gd name="T47" fmla="*/ 114 h 608"/>
              <a:gd name="T48" fmla="*/ 135 w 583"/>
              <a:gd name="T49" fmla="*/ 131 h 608"/>
              <a:gd name="T50" fmla="*/ 129 w 583"/>
              <a:gd name="T51" fmla="*/ 169 h 608"/>
              <a:gd name="T52" fmla="*/ 118 w 583"/>
              <a:gd name="T53" fmla="*/ 179 h 608"/>
              <a:gd name="T54" fmla="*/ 83 w 583"/>
              <a:gd name="T55" fmla="*/ 222 h 608"/>
              <a:gd name="T56" fmla="*/ 8 w 583"/>
              <a:gd name="T57" fmla="*/ 274 h 608"/>
              <a:gd name="T58" fmla="*/ 29 w 583"/>
              <a:gd name="T59" fmla="*/ 293 h 608"/>
              <a:gd name="T60" fmla="*/ 36 w 583"/>
              <a:gd name="T61" fmla="*/ 379 h 608"/>
              <a:gd name="T62" fmla="*/ 58 w 583"/>
              <a:gd name="T63" fmla="*/ 440 h 608"/>
              <a:gd name="T64" fmla="*/ 145 w 583"/>
              <a:gd name="T65" fmla="*/ 464 h 608"/>
              <a:gd name="T66" fmla="*/ 162 w 583"/>
              <a:gd name="T67" fmla="*/ 486 h 608"/>
              <a:gd name="T68" fmla="*/ 167 w 583"/>
              <a:gd name="T69" fmla="*/ 495 h 608"/>
              <a:gd name="T70" fmla="*/ 181 w 583"/>
              <a:gd name="T71" fmla="*/ 529 h 608"/>
              <a:gd name="T72" fmla="*/ 191 w 583"/>
              <a:gd name="T73" fmla="*/ 541 h 608"/>
              <a:gd name="T74" fmla="*/ 204 w 583"/>
              <a:gd name="T75" fmla="*/ 580 h 608"/>
              <a:gd name="T76" fmla="*/ 240 w 583"/>
              <a:gd name="T77" fmla="*/ 607 h 608"/>
              <a:gd name="T78" fmla="*/ 251 w 583"/>
              <a:gd name="T79" fmla="*/ 544 h 608"/>
              <a:gd name="T80" fmla="*/ 256 w 583"/>
              <a:gd name="T81" fmla="*/ 537 h 608"/>
              <a:gd name="T82" fmla="*/ 257 w 583"/>
              <a:gd name="T83" fmla="*/ 530 h 608"/>
              <a:gd name="T84" fmla="*/ 290 w 583"/>
              <a:gd name="T85" fmla="*/ 510 h 608"/>
              <a:gd name="T86" fmla="*/ 298 w 583"/>
              <a:gd name="T87" fmla="*/ 498 h 608"/>
              <a:gd name="T88" fmla="*/ 305 w 583"/>
              <a:gd name="T89" fmla="*/ 498 h 608"/>
              <a:gd name="T90" fmla="*/ 341 w 583"/>
              <a:gd name="T91" fmla="*/ 481 h 608"/>
              <a:gd name="T92" fmla="*/ 351 w 583"/>
              <a:gd name="T93" fmla="*/ 464 h 608"/>
              <a:gd name="T94" fmla="*/ 389 w 583"/>
              <a:gd name="T95" fmla="*/ 450 h 608"/>
              <a:gd name="T96" fmla="*/ 395 w 583"/>
              <a:gd name="T97" fmla="*/ 454 h 608"/>
              <a:gd name="T98" fmla="*/ 397 w 583"/>
              <a:gd name="T99" fmla="*/ 464 h 608"/>
              <a:gd name="T100" fmla="*/ 438 w 583"/>
              <a:gd name="T101" fmla="*/ 450 h 608"/>
              <a:gd name="T102" fmla="*/ 472 w 583"/>
              <a:gd name="T103" fmla="*/ 416 h 608"/>
              <a:gd name="T104" fmla="*/ 534 w 583"/>
              <a:gd name="T105" fmla="*/ 392 h 608"/>
              <a:gd name="T106" fmla="*/ 524 w 583"/>
              <a:gd name="T107" fmla="*/ 365 h 608"/>
              <a:gd name="T108" fmla="*/ 544 w 583"/>
              <a:gd name="T109" fmla="*/ 341 h 608"/>
              <a:gd name="T110" fmla="*/ 556 w 583"/>
              <a:gd name="T111" fmla="*/ 285 h 608"/>
              <a:gd name="T112" fmla="*/ 575 w 583"/>
              <a:gd name="T113" fmla="*/ 259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3" h="608">
                <a:moveTo>
                  <a:pt x="582" y="225"/>
                </a:moveTo>
                <a:lnTo>
                  <a:pt x="582" y="225"/>
                </a:lnTo>
                <a:lnTo>
                  <a:pt x="580" y="222"/>
                </a:lnTo>
                <a:lnTo>
                  <a:pt x="578" y="220"/>
                </a:lnTo>
                <a:lnTo>
                  <a:pt x="571" y="218"/>
                </a:lnTo>
                <a:lnTo>
                  <a:pt x="564" y="216"/>
                </a:lnTo>
                <a:lnTo>
                  <a:pt x="561" y="215"/>
                </a:lnTo>
                <a:lnTo>
                  <a:pt x="561" y="211"/>
                </a:lnTo>
                <a:lnTo>
                  <a:pt x="506" y="211"/>
                </a:lnTo>
                <a:lnTo>
                  <a:pt x="506" y="211"/>
                </a:lnTo>
                <a:lnTo>
                  <a:pt x="505" y="208"/>
                </a:lnTo>
                <a:lnTo>
                  <a:pt x="501" y="206"/>
                </a:lnTo>
                <a:lnTo>
                  <a:pt x="493" y="205"/>
                </a:lnTo>
                <a:lnTo>
                  <a:pt x="493" y="205"/>
                </a:lnTo>
                <a:lnTo>
                  <a:pt x="483" y="201"/>
                </a:lnTo>
                <a:lnTo>
                  <a:pt x="474" y="196"/>
                </a:lnTo>
                <a:lnTo>
                  <a:pt x="467" y="189"/>
                </a:lnTo>
                <a:lnTo>
                  <a:pt x="459" y="184"/>
                </a:lnTo>
                <a:lnTo>
                  <a:pt x="459" y="184"/>
                </a:lnTo>
                <a:lnTo>
                  <a:pt x="459" y="177"/>
                </a:lnTo>
                <a:lnTo>
                  <a:pt x="455" y="174"/>
                </a:lnTo>
                <a:lnTo>
                  <a:pt x="453" y="169"/>
                </a:lnTo>
                <a:lnTo>
                  <a:pt x="452" y="164"/>
                </a:lnTo>
                <a:lnTo>
                  <a:pt x="452" y="164"/>
                </a:lnTo>
                <a:lnTo>
                  <a:pt x="455" y="162"/>
                </a:lnTo>
                <a:lnTo>
                  <a:pt x="457" y="160"/>
                </a:lnTo>
                <a:lnTo>
                  <a:pt x="457" y="157"/>
                </a:lnTo>
                <a:lnTo>
                  <a:pt x="455" y="152"/>
                </a:lnTo>
                <a:lnTo>
                  <a:pt x="453" y="150"/>
                </a:lnTo>
                <a:lnTo>
                  <a:pt x="452" y="150"/>
                </a:lnTo>
                <a:lnTo>
                  <a:pt x="452" y="143"/>
                </a:lnTo>
                <a:lnTo>
                  <a:pt x="452" y="143"/>
                </a:lnTo>
                <a:lnTo>
                  <a:pt x="450" y="140"/>
                </a:lnTo>
                <a:lnTo>
                  <a:pt x="448" y="138"/>
                </a:lnTo>
                <a:lnTo>
                  <a:pt x="442" y="136"/>
                </a:lnTo>
                <a:lnTo>
                  <a:pt x="424" y="136"/>
                </a:lnTo>
                <a:lnTo>
                  <a:pt x="424" y="136"/>
                </a:lnTo>
                <a:lnTo>
                  <a:pt x="423" y="131"/>
                </a:lnTo>
                <a:lnTo>
                  <a:pt x="419" y="126"/>
                </a:lnTo>
                <a:lnTo>
                  <a:pt x="411" y="119"/>
                </a:lnTo>
                <a:lnTo>
                  <a:pt x="402" y="112"/>
                </a:lnTo>
                <a:lnTo>
                  <a:pt x="399" y="107"/>
                </a:lnTo>
                <a:lnTo>
                  <a:pt x="397" y="102"/>
                </a:lnTo>
                <a:lnTo>
                  <a:pt x="397" y="102"/>
                </a:lnTo>
                <a:lnTo>
                  <a:pt x="392" y="102"/>
                </a:lnTo>
                <a:lnTo>
                  <a:pt x="392" y="102"/>
                </a:lnTo>
                <a:lnTo>
                  <a:pt x="390" y="102"/>
                </a:lnTo>
                <a:lnTo>
                  <a:pt x="390" y="102"/>
                </a:lnTo>
                <a:lnTo>
                  <a:pt x="387" y="102"/>
                </a:lnTo>
                <a:lnTo>
                  <a:pt x="387" y="102"/>
                </a:lnTo>
                <a:lnTo>
                  <a:pt x="387" y="102"/>
                </a:lnTo>
                <a:lnTo>
                  <a:pt x="387" y="102"/>
                </a:lnTo>
                <a:lnTo>
                  <a:pt x="384" y="101"/>
                </a:lnTo>
                <a:lnTo>
                  <a:pt x="384" y="101"/>
                </a:lnTo>
                <a:lnTo>
                  <a:pt x="384" y="99"/>
                </a:lnTo>
                <a:lnTo>
                  <a:pt x="384" y="99"/>
                </a:lnTo>
                <a:lnTo>
                  <a:pt x="380" y="97"/>
                </a:lnTo>
                <a:lnTo>
                  <a:pt x="380" y="97"/>
                </a:lnTo>
                <a:lnTo>
                  <a:pt x="380" y="97"/>
                </a:lnTo>
                <a:lnTo>
                  <a:pt x="380" y="97"/>
                </a:lnTo>
                <a:lnTo>
                  <a:pt x="378" y="94"/>
                </a:lnTo>
                <a:lnTo>
                  <a:pt x="378" y="94"/>
                </a:lnTo>
                <a:lnTo>
                  <a:pt x="377" y="92"/>
                </a:lnTo>
                <a:lnTo>
                  <a:pt x="377" y="92"/>
                </a:lnTo>
                <a:lnTo>
                  <a:pt x="375" y="90"/>
                </a:lnTo>
                <a:lnTo>
                  <a:pt x="375" y="90"/>
                </a:lnTo>
                <a:lnTo>
                  <a:pt x="372" y="85"/>
                </a:lnTo>
                <a:lnTo>
                  <a:pt x="372" y="85"/>
                </a:lnTo>
                <a:lnTo>
                  <a:pt x="370" y="85"/>
                </a:lnTo>
                <a:lnTo>
                  <a:pt x="370" y="85"/>
                </a:lnTo>
                <a:lnTo>
                  <a:pt x="368" y="83"/>
                </a:lnTo>
                <a:lnTo>
                  <a:pt x="368" y="83"/>
                </a:lnTo>
                <a:lnTo>
                  <a:pt x="368" y="83"/>
                </a:lnTo>
                <a:lnTo>
                  <a:pt x="368" y="83"/>
                </a:lnTo>
                <a:lnTo>
                  <a:pt x="363" y="80"/>
                </a:lnTo>
                <a:lnTo>
                  <a:pt x="361" y="77"/>
                </a:lnTo>
                <a:lnTo>
                  <a:pt x="360" y="68"/>
                </a:lnTo>
                <a:lnTo>
                  <a:pt x="361" y="61"/>
                </a:lnTo>
                <a:lnTo>
                  <a:pt x="360" y="58"/>
                </a:lnTo>
                <a:lnTo>
                  <a:pt x="358" y="54"/>
                </a:lnTo>
                <a:lnTo>
                  <a:pt x="358" y="54"/>
                </a:lnTo>
                <a:lnTo>
                  <a:pt x="356" y="54"/>
                </a:lnTo>
                <a:lnTo>
                  <a:pt x="356" y="54"/>
                </a:lnTo>
                <a:lnTo>
                  <a:pt x="356" y="54"/>
                </a:lnTo>
                <a:lnTo>
                  <a:pt x="356" y="54"/>
                </a:lnTo>
                <a:lnTo>
                  <a:pt x="355" y="54"/>
                </a:lnTo>
                <a:lnTo>
                  <a:pt x="355" y="54"/>
                </a:lnTo>
                <a:lnTo>
                  <a:pt x="348" y="51"/>
                </a:lnTo>
                <a:lnTo>
                  <a:pt x="341" y="51"/>
                </a:lnTo>
                <a:lnTo>
                  <a:pt x="341" y="51"/>
                </a:lnTo>
                <a:lnTo>
                  <a:pt x="337" y="51"/>
                </a:lnTo>
                <a:lnTo>
                  <a:pt x="337" y="51"/>
                </a:lnTo>
                <a:lnTo>
                  <a:pt x="320" y="48"/>
                </a:lnTo>
                <a:lnTo>
                  <a:pt x="300" y="48"/>
                </a:lnTo>
                <a:lnTo>
                  <a:pt x="300" y="48"/>
                </a:lnTo>
                <a:lnTo>
                  <a:pt x="297" y="48"/>
                </a:lnTo>
                <a:lnTo>
                  <a:pt x="274" y="48"/>
                </a:lnTo>
                <a:lnTo>
                  <a:pt x="274" y="48"/>
                </a:lnTo>
                <a:lnTo>
                  <a:pt x="274" y="44"/>
                </a:lnTo>
                <a:lnTo>
                  <a:pt x="273" y="43"/>
                </a:lnTo>
                <a:lnTo>
                  <a:pt x="268" y="41"/>
                </a:lnTo>
                <a:lnTo>
                  <a:pt x="254" y="41"/>
                </a:lnTo>
                <a:lnTo>
                  <a:pt x="254" y="41"/>
                </a:lnTo>
                <a:lnTo>
                  <a:pt x="254" y="27"/>
                </a:lnTo>
                <a:lnTo>
                  <a:pt x="254" y="20"/>
                </a:lnTo>
                <a:lnTo>
                  <a:pt x="252" y="15"/>
                </a:lnTo>
                <a:lnTo>
                  <a:pt x="249" y="12"/>
                </a:lnTo>
                <a:lnTo>
                  <a:pt x="245" y="8"/>
                </a:lnTo>
                <a:lnTo>
                  <a:pt x="240" y="7"/>
                </a:lnTo>
                <a:lnTo>
                  <a:pt x="233" y="7"/>
                </a:lnTo>
                <a:lnTo>
                  <a:pt x="233" y="0"/>
                </a:lnTo>
                <a:lnTo>
                  <a:pt x="233" y="0"/>
                </a:lnTo>
                <a:lnTo>
                  <a:pt x="228" y="0"/>
                </a:lnTo>
                <a:lnTo>
                  <a:pt x="228" y="0"/>
                </a:lnTo>
                <a:lnTo>
                  <a:pt x="228" y="0"/>
                </a:lnTo>
                <a:lnTo>
                  <a:pt x="228" y="0"/>
                </a:lnTo>
                <a:lnTo>
                  <a:pt x="225" y="2"/>
                </a:lnTo>
                <a:lnTo>
                  <a:pt x="225" y="2"/>
                </a:lnTo>
                <a:lnTo>
                  <a:pt x="225" y="2"/>
                </a:lnTo>
                <a:lnTo>
                  <a:pt x="222" y="3"/>
                </a:lnTo>
                <a:lnTo>
                  <a:pt x="222" y="3"/>
                </a:lnTo>
                <a:lnTo>
                  <a:pt x="222" y="3"/>
                </a:lnTo>
                <a:lnTo>
                  <a:pt x="222" y="3"/>
                </a:lnTo>
                <a:lnTo>
                  <a:pt x="222" y="5"/>
                </a:lnTo>
                <a:lnTo>
                  <a:pt x="222" y="5"/>
                </a:lnTo>
                <a:lnTo>
                  <a:pt x="216" y="3"/>
                </a:lnTo>
                <a:lnTo>
                  <a:pt x="216" y="3"/>
                </a:lnTo>
                <a:lnTo>
                  <a:pt x="213" y="5"/>
                </a:lnTo>
                <a:lnTo>
                  <a:pt x="213" y="5"/>
                </a:lnTo>
                <a:lnTo>
                  <a:pt x="210" y="3"/>
                </a:lnTo>
                <a:lnTo>
                  <a:pt x="206" y="5"/>
                </a:lnTo>
                <a:lnTo>
                  <a:pt x="201" y="8"/>
                </a:lnTo>
                <a:lnTo>
                  <a:pt x="201" y="8"/>
                </a:lnTo>
                <a:lnTo>
                  <a:pt x="199" y="10"/>
                </a:lnTo>
                <a:lnTo>
                  <a:pt x="199" y="10"/>
                </a:lnTo>
                <a:lnTo>
                  <a:pt x="194" y="14"/>
                </a:lnTo>
                <a:lnTo>
                  <a:pt x="189" y="15"/>
                </a:lnTo>
                <a:lnTo>
                  <a:pt x="181" y="17"/>
                </a:lnTo>
                <a:lnTo>
                  <a:pt x="174" y="19"/>
                </a:lnTo>
                <a:lnTo>
                  <a:pt x="169" y="20"/>
                </a:lnTo>
                <a:lnTo>
                  <a:pt x="167" y="24"/>
                </a:lnTo>
                <a:lnTo>
                  <a:pt x="167" y="24"/>
                </a:lnTo>
                <a:lnTo>
                  <a:pt x="165" y="24"/>
                </a:lnTo>
                <a:lnTo>
                  <a:pt x="165" y="24"/>
                </a:lnTo>
                <a:lnTo>
                  <a:pt x="158" y="27"/>
                </a:lnTo>
                <a:lnTo>
                  <a:pt x="158" y="27"/>
                </a:lnTo>
                <a:lnTo>
                  <a:pt x="158" y="31"/>
                </a:lnTo>
                <a:lnTo>
                  <a:pt x="158" y="31"/>
                </a:lnTo>
                <a:lnTo>
                  <a:pt x="158" y="31"/>
                </a:lnTo>
                <a:lnTo>
                  <a:pt x="158" y="31"/>
                </a:lnTo>
                <a:lnTo>
                  <a:pt x="158" y="31"/>
                </a:lnTo>
                <a:lnTo>
                  <a:pt x="158" y="31"/>
                </a:lnTo>
                <a:lnTo>
                  <a:pt x="158" y="32"/>
                </a:lnTo>
                <a:lnTo>
                  <a:pt x="158" y="32"/>
                </a:lnTo>
                <a:lnTo>
                  <a:pt x="158" y="34"/>
                </a:lnTo>
                <a:lnTo>
                  <a:pt x="158" y="34"/>
                </a:lnTo>
                <a:lnTo>
                  <a:pt x="158" y="34"/>
                </a:lnTo>
                <a:lnTo>
                  <a:pt x="158" y="34"/>
                </a:lnTo>
                <a:lnTo>
                  <a:pt x="158" y="36"/>
                </a:lnTo>
                <a:lnTo>
                  <a:pt x="158" y="36"/>
                </a:lnTo>
                <a:lnTo>
                  <a:pt x="158" y="37"/>
                </a:lnTo>
                <a:lnTo>
                  <a:pt x="158" y="37"/>
                </a:lnTo>
                <a:lnTo>
                  <a:pt x="158" y="39"/>
                </a:lnTo>
                <a:lnTo>
                  <a:pt x="158" y="39"/>
                </a:lnTo>
                <a:lnTo>
                  <a:pt x="158" y="46"/>
                </a:lnTo>
                <a:lnTo>
                  <a:pt x="158" y="46"/>
                </a:lnTo>
                <a:lnTo>
                  <a:pt x="158" y="46"/>
                </a:lnTo>
                <a:lnTo>
                  <a:pt x="158" y="46"/>
                </a:lnTo>
                <a:lnTo>
                  <a:pt x="158" y="48"/>
                </a:lnTo>
                <a:lnTo>
                  <a:pt x="158" y="48"/>
                </a:lnTo>
                <a:lnTo>
                  <a:pt x="157" y="49"/>
                </a:lnTo>
                <a:lnTo>
                  <a:pt x="157" y="49"/>
                </a:lnTo>
                <a:lnTo>
                  <a:pt x="157" y="51"/>
                </a:lnTo>
                <a:lnTo>
                  <a:pt x="157" y="51"/>
                </a:lnTo>
                <a:lnTo>
                  <a:pt x="157" y="51"/>
                </a:lnTo>
                <a:lnTo>
                  <a:pt x="157" y="51"/>
                </a:lnTo>
                <a:lnTo>
                  <a:pt x="157" y="53"/>
                </a:lnTo>
                <a:lnTo>
                  <a:pt x="157" y="53"/>
                </a:lnTo>
                <a:lnTo>
                  <a:pt x="157" y="54"/>
                </a:lnTo>
                <a:lnTo>
                  <a:pt x="157" y="54"/>
                </a:lnTo>
                <a:lnTo>
                  <a:pt x="158" y="56"/>
                </a:lnTo>
                <a:lnTo>
                  <a:pt x="158" y="56"/>
                </a:lnTo>
                <a:lnTo>
                  <a:pt x="158" y="56"/>
                </a:lnTo>
                <a:lnTo>
                  <a:pt x="158" y="56"/>
                </a:lnTo>
                <a:lnTo>
                  <a:pt x="158" y="58"/>
                </a:lnTo>
                <a:lnTo>
                  <a:pt x="158" y="58"/>
                </a:lnTo>
                <a:lnTo>
                  <a:pt x="158" y="58"/>
                </a:lnTo>
                <a:lnTo>
                  <a:pt x="158" y="58"/>
                </a:lnTo>
                <a:lnTo>
                  <a:pt x="158" y="60"/>
                </a:lnTo>
                <a:lnTo>
                  <a:pt x="158" y="60"/>
                </a:lnTo>
                <a:lnTo>
                  <a:pt x="160" y="60"/>
                </a:lnTo>
                <a:lnTo>
                  <a:pt x="160" y="60"/>
                </a:lnTo>
                <a:lnTo>
                  <a:pt x="160" y="60"/>
                </a:lnTo>
                <a:lnTo>
                  <a:pt x="160" y="60"/>
                </a:lnTo>
                <a:lnTo>
                  <a:pt x="160" y="61"/>
                </a:lnTo>
                <a:lnTo>
                  <a:pt x="160" y="61"/>
                </a:lnTo>
                <a:lnTo>
                  <a:pt x="162" y="61"/>
                </a:lnTo>
                <a:lnTo>
                  <a:pt x="162" y="61"/>
                </a:lnTo>
                <a:lnTo>
                  <a:pt x="164" y="61"/>
                </a:lnTo>
                <a:lnTo>
                  <a:pt x="164" y="61"/>
                </a:lnTo>
                <a:lnTo>
                  <a:pt x="165" y="61"/>
                </a:lnTo>
                <a:lnTo>
                  <a:pt x="165" y="61"/>
                </a:lnTo>
                <a:lnTo>
                  <a:pt x="165" y="66"/>
                </a:lnTo>
                <a:lnTo>
                  <a:pt x="169" y="68"/>
                </a:lnTo>
                <a:lnTo>
                  <a:pt x="174" y="73"/>
                </a:lnTo>
                <a:lnTo>
                  <a:pt x="177" y="75"/>
                </a:lnTo>
                <a:lnTo>
                  <a:pt x="179" y="78"/>
                </a:lnTo>
                <a:lnTo>
                  <a:pt x="179" y="83"/>
                </a:lnTo>
                <a:lnTo>
                  <a:pt x="179" y="89"/>
                </a:lnTo>
                <a:lnTo>
                  <a:pt x="179" y="89"/>
                </a:lnTo>
                <a:lnTo>
                  <a:pt x="179" y="94"/>
                </a:lnTo>
                <a:lnTo>
                  <a:pt x="179" y="94"/>
                </a:lnTo>
                <a:lnTo>
                  <a:pt x="179" y="95"/>
                </a:lnTo>
                <a:lnTo>
                  <a:pt x="179" y="95"/>
                </a:lnTo>
                <a:lnTo>
                  <a:pt x="177" y="99"/>
                </a:lnTo>
                <a:lnTo>
                  <a:pt x="177" y="99"/>
                </a:lnTo>
                <a:lnTo>
                  <a:pt x="177" y="99"/>
                </a:lnTo>
                <a:lnTo>
                  <a:pt x="177" y="99"/>
                </a:lnTo>
                <a:lnTo>
                  <a:pt x="175" y="102"/>
                </a:lnTo>
                <a:lnTo>
                  <a:pt x="175" y="102"/>
                </a:lnTo>
                <a:lnTo>
                  <a:pt x="175" y="104"/>
                </a:lnTo>
                <a:lnTo>
                  <a:pt x="175" y="104"/>
                </a:lnTo>
                <a:lnTo>
                  <a:pt x="174" y="106"/>
                </a:lnTo>
                <a:lnTo>
                  <a:pt x="174" y="106"/>
                </a:lnTo>
                <a:lnTo>
                  <a:pt x="172" y="107"/>
                </a:lnTo>
                <a:lnTo>
                  <a:pt x="172" y="107"/>
                </a:lnTo>
                <a:lnTo>
                  <a:pt x="170" y="109"/>
                </a:lnTo>
                <a:lnTo>
                  <a:pt x="170" y="109"/>
                </a:lnTo>
                <a:lnTo>
                  <a:pt x="169" y="109"/>
                </a:lnTo>
                <a:lnTo>
                  <a:pt x="169" y="109"/>
                </a:lnTo>
                <a:lnTo>
                  <a:pt x="167" y="111"/>
                </a:lnTo>
                <a:lnTo>
                  <a:pt x="167" y="111"/>
                </a:lnTo>
                <a:lnTo>
                  <a:pt x="167" y="111"/>
                </a:lnTo>
                <a:lnTo>
                  <a:pt x="167" y="111"/>
                </a:lnTo>
                <a:lnTo>
                  <a:pt x="165" y="112"/>
                </a:lnTo>
                <a:lnTo>
                  <a:pt x="165" y="112"/>
                </a:lnTo>
                <a:lnTo>
                  <a:pt x="164" y="112"/>
                </a:lnTo>
                <a:lnTo>
                  <a:pt x="164" y="112"/>
                </a:lnTo>
                <a:lnTo>
                  <a:pt x="164" y="112"/>
                </a:lnTo>
                <a:lnTo>
                  <a:pt x="153" y="114"/>
                </a:lnTo>
                <a:lnTo>
                  <a:pt x="150" y="116"/>
                </a:lnTo>
                <a:lnTo>
                  <a:pt x="145" y="119"/>
                </a:lnTo>
                <a:lnTo>
                  <a:pt x="145" y="119"/>
                </a:lnTo>
                <a:lnTo>
                  <a:pt x="143" y="121"/>
                </a:lnTo>
                <a:lnTo>
                  <a:pt x="143" y="121"/>
                </a:lnTo>
                <a:lnTo>
                  <a:pt x="140" y="126"/>
                </a:lnTo>
                <a:lnTo>
                  <a:pt x="140" y="126"/>
                </a:lnTo>
                <a:lnTo>
                  <a:pt x="138" y="130"/>
                </a:lnTo>
                <a:lnTo>
                  <a:pt x="138" y="130"/>
                </a:lnTo>
                <a:lnTo>
                  <a:pt x="135" y="131"/>
                </a:lnTo>
                <a:lnTo>
                  <a:pt x="131" y="135"/>
                </a:lnTo>
                <a:lnTo>
                  <a:pt x="131" y="143"/>
                </a:lnTo>
                <a:lnTo>
                  <a:pt x="131" y="153"/>
                </a:lnTo>
                <a:lnTo>
                  <a:pt x="131" y="165"/>
                </a:lnTo>
                <a:lnTo>
                  <a:pt x="131" y="165"/>
                </a:lnTo>
                <a:lnTo>
                  <a:pt x="131" y="165"/>
                </a:lnTo>
                <a:lnTo>
                  <a:pt x="131" y="165"/>
                </a:lnTo>
                <a:lnTo>
                  <a:pt x="129" y="167"/>
                </a:lnTo>
                <a:lnTo>
                  <a:pt x="129" y="167"/>
                </a:lnTo>
                <a:lnTo>
                  <a:pt x="129" y="169"/>
                </a:lnTo>
                <a:lnTo>
                  <a:pt x="129" y="169"/>
                </a:lnTo>
                <a:lnTo>
                  <a:pt x="128" y="170"/>
                </a:lnTo>
                <a:lnTo>
                  <a:pt x="128" y="170"/>
                </a:lnTo>
                <a:lnTo>
                  <a:pt x="126" y="172"/>
                </a:lnTo>
                <a:lnTo>
                  <a:pt x="126" y="172"/>
                </a:lnTo>
                <a:lnTo>
                  <a:pt x="123" y="176"/>
                </a:lnTo>
                <a:lnTo>
                  <a:pt x="123" y="176"/>
                </a:lnTo>
                <a:lnTo>
                  <a:pt x="121" y="177"/>
                </a:lnTo>
                <a:lnTo>
                  <a:pt x="121" y="177"/>
                </a:lnTo>
                <a:lnTo>
                  <a:pt x="118" y="179"/>
                </a:lnTo>
                <a:lnTo>
                  <a:pt x="118" y="179"/>
                </a:lnTo>
                <a:lnTo>
                  <a:pt x="116" y="181"/>
                </a:lnTo>
                <a:lnTo>
                  <a:pt x="116" y="181"/>
                </a:lnTo>
                <a:lnTo>
                  <a:pt x="111" y="184"/>
                </a:lnTo>
                <a:lnTo>
                  <a:pt x="111" y="211"/>
                </a:lnTo>
                <a:lnTo>
                  <a:pt x="111" y="211"/>
                </a:lnTo>
                <a:lnTo>
                  <a:pt x="102" y="213"/>
                </a:lnTo>
                <a:lnTo>
                  <a:pt x="95" y="215"/>
                </a:lnTo>
                <a:lnTo>
                  <a:pt x="89" y="218"/>
                </a:lnTo>
                <a:lnTo>
                  <a:pt x="83" y="222"/>
                </a:lnTo>
                <a:lnTo>
                  <a:pt x="80" y="227"/>
                </a:lnTo>
                <a:lnTo>
                  <a:pt x="75" y="232"/>
                </a:lnTo>
                <a:lnTo>
                  <a:pt x="70" y="245"/>
                </a:lnTo>
                <a:lnTo>
                  <a:pt x="2" y="245"/>
                </a:lnTo>
                <a:lnTo>
                  <a:pt x="2" y="245"/>
                </a:lnTo>
                <a:lnTo>
                  <a:pt x="0" y="252"/>
                </a:lnTo>
                <a:lnTo>
                  <a:pt x="0" y="257"/>
                </a:lnTo>
                <a:lnTo>
                  <a:pt x="3" y="264"/>
                </a:lnTo>
                <a:lnTo>
                  <a:pt x="8" y="269"/>
                </a:lnTo>
                <a:lnTo>
                  <a:pt x="8" y="274"/>
                </a:lnTo>
                <a:lnTo>
                  <a:pt x="8" y="280"/>
                </a:lnTo>
                <a:lnTo>
                  <a:pt x="8" y="280"/>
                </a:lnTo>
                <a:lnTo>
                  <a:pt x="13" y="280"/>
                </a:lnTo>
                <a:lnTo>
                  <a:pt x="17" y="281"/>
                </a:lnTo>
                <a:lnTo>
                  <a:pt x="20" y="283"/>
                </a:lnTo>
                <a:lnTo>
                  <a:pt x="22" y="286"/>
                </a:lnTo>
                <a:lnTo>
                  <a:pt x="22" y="286"/>
                </a:lnTo>
                <a:lnTo>
                  <a:pt x="22" y="290"/>
                </a:lnTo>
                <a:lnTo>
                  <a:pt x="24" y="291"/>
                </a:lnTo>
                <a:lnTo>
                  <a:pt x="29" y="293"/>
                </a:lnTo>
                <a:lnTo>
                  <a:pt x="29" y="293"/>
                </a:lnTo>
                <a:lnTo>
                  <a:pt x="31" y="303"/>
                </a:lnTo>
                <a:lnTo>
                  <a:pt x="29" y="310"/>
                </a:lnTo>
                <a:lnTo>
                  <a:pt x="25" y="324"/>
                </a:lnTo>
                <a:lnTo>
                  <a:pt x="22" y="338"/>
                </a:lnTo>
                <a:lnTo>
                  <a:pt x="22" y="346"/>
                </a:lnTo>
                <a:lnTo>
                  <a:pt x="22" y="355"/>
                </a:lnTo>
                <a:lnTo>
                  <a:pt x="22" y="355"/>
                </a:lnTo>
                <a:lnTo>
                  <a:pt x="27" y="367"/>
                </a:lnTo>
                <a:lnTo>
                  <a:pt x="36" y="379"/>
                </a:lnTo>
                <a:lnTo>
                  <a:pt x="42" y="390"/>
                </a:lnTo>
                <a:lnTo>
                  <a:pt x="49" y="402"/>
                </a:lnTo>
                <a:lnTo>
                  <a:pt x="49" y="402"/>
                </a:lnTo>
                <a:lnTo>
                  <a:pt x="53" y="413"/>
                </a:lnTo>
                <a:lnTo>
                  <a:pt x="56" y="423"/>
                </a:lnTo>
                <a:lnTo>
                  <a:pt x="56" y="423"/>
                </a:lnTo>
                <a:lnTo>
                  <a:pt x="56" y="430"/>
                </a:lnTo>
                <a:lnTo>
                  <a:pt x="56" y="437"/>
                </a:lnTo>
                <a:lnTo>
                  <a:pt x="56" y="437"/>
                </a:lnTo>
                <a:lnTo>
                  <a:pt x="58" y="440"/>
                </a:lnTo>
                <a:lnTo>
                  <a:pt x="60" y="443"/>
                </a:lnTo>
                <a:lnTo>
                  <a:pt x="63" y="450"/>
                </a:lnTo>
                <a:lnTo>
                  <a:pt x="63" y="450"/>
                </a:lnTo>
                <a:lnTo>
                  <a:pt x="77" y="449"/>
                </a:lnTo>
                <a:lnTo>
                  <a:pt x="87" y="450"/>
                </a:lnTo>
                <a:lnTo>
                  <a:pt x="97" y="452"/>
                </a:lnTo>
                <a:lnTo>
                  <a:pt x="106" y="455"/>
                </a:lnTo>
                <a:lnTo>
                  <a:pt x="124" y="461"/>
                </a:lnTo>
                <a:lnTo>
                  <a:pt x="135" y="462"/>
                </a:lnTo>
                <a:lnTo>
                  <a:pt x="145" y="464"/>
                </a:lnTo>
                <a:lnTo>
                  <a:pt x="145" y="464"/>
                </a:lnTo>
                <a:lnTo>
                  <a:pt x="148" y="471"/>
                </a:lnTo>
                <a:lnTo>
                  <a:pt x="148" y="471"/>
                </a:lnTo>
                <a:lnTo>
                  <a:pt x="150" y="472"/>
                </a:lnTo>
                <a:lnTo>
                  <a:pt x="150" y="472"/>
                </a:lnTo>
                <a:lnTo>
                  <a:pt x="155" y="478"/>
                </a:lnTo>
                <a:lnTo>
                  <a:pt x="155" y="478"/>
                </a:lnTo>
                <a:lnTo>
                  <a:pt x="160" y="484"/>
                </a:lnTo>
                <a:lnTo>
                  <a:pt x="160" y="484"/>
                </a:lnTo>
                <a:lnTo>
                  <a:pt x="162" y="486"/>
                </a:lnTo>
                <a:lnTo>
                  <a:pt x="162" y="486"/>
                </a:lnTo>
                <a:lnTo>
                  <a:pt x="165" y="490"/>
                </a:lnTo>
                <a:lnTo>
                  <a:pt x="165" y="490"/>
                </a:lnTo>
                <a:lnTo>
                  <a:pt x="165" y="491"/>
                </a:lnTo>
                <a:lnTo>
                  <a:pt x="165" y="491"/>
                </a:lnTo>
                <a:lnTo>
                  <a:pt x="167" y="493"/>
                </a:lnTo>
                <a:lnTo>
                  <a:pt x="167" y="493"/>
                </a:lnTo>
                <a:lnTo>
                  <a:pt x="167" y="493"/>
                </a:lnTo>
                <a:lnTo>
                  <a:pt x="167" y="493"/>
                </a:lnTo>
                <a:lnTo>
                  <a:pt x="167" y="495"/>
                </a:lnTo>
                <a:lnTo>
                  <a:pt x="167" y="495"/>
                </a:lnTo>
                <a:lnTo>
                  <a:pt x="169" y="495"/>
                </a:lnTo>
                <a:lnTo>
                  <a:pt x="169" y="495"/>
                </a:lnTo>
                <a:lnTo>
                  <a:pt x="172" y="503"/>
                </a:lnTo>
                <a:lnTo>
                  <a:pt x="172" y="503"/>
                </a:lnTo>
                <a:lnTo>
                  <a:pt x="172" y="505"/>
                </a:lnTo>
                <a:lnTo>
                  <a:pt x="172" y="505"/>
                </a:lnTo>
                <a:lnTo>
                  <a:pt x="177" y="517"/>
                </a:lnTo>
                <a:lnTo>
                  <a:pt x="179" y="524"/>
                </a:lnTo>
                <a:lnTo>
                  <a:pt x="181" y="529"/>
                </a:lnTo>
                <a:lnTo>
                  <a:pt x="181" y="529"/>
                </a:lnTo>
                <a:lnTo>
                  <a:pt x="182" y="534"/>
                </a:lnTo>
                <a:lnTo>
                  <a:pt x="182" y="534"/>
                </a:lnTo>
                <a:lnTo>
                  <a:pt x="184" y="537"/>
                </a:lnTo>
                <a:lnTo>
                  <a:pt x="189" y="539"/>
                </a:lnTo>
                <a:lnTo>
                  <a:pt x="189" y="539"/>
                </a:lnTo>
                <a:lnTo>
                  <a:pt x="189" y="541"/>
                </a:lnTo>
                <a:lnTo>
                  <a:pt x="189" y="541"/>
                </a:lnTo>
                <a:lnTo>
                  <a:pt x="191" y="541"/>
                </a:lnTo>
                <a:lnTo>
                  <a:pt x="191" y="541"/>
                </a:lnTo>
                <a:lnTo>
                  <a:pt x="191" y="542"/>
                </a:lnTo>
                <a:lnTo>
                  <a:pt x="191" y="542"/>
                </a:lnTo>
                <a:lnTo>
                  <a:pt x="191" y="542"/>
                </a:lnTo>
                <a:lnTo>
                  <a:pt x="191" y="542"/>
                </a:lnTo>
                <a:lnTo>
                  <a:pt x="191" y="544"/>
                </a:lnTo>
                <a:lnTo>
                  <a:pt x="191" y="544"/>
                </a:lnTo>
                <a:lnTo>
                  <a:pt x="193" y="546"/>
                </a:lnTo>
                <a:lnTo>
                  <a:pt x="193" y="546"/>
                </a:lnTo>
                <a:lnTo>
                  <a:pt x="201" y="568"/>
                </a:lnTo>
                <a:lnTo>
                  <a:pt x="204" y="580"/>
                </a:lnTo>
                <a:lnTo>
                  <a:pt x="206" y="594"/>
                </a:lnTo>
                <a:lnTo>
                  <a:pt x="206" y="594"/>
                </a:lnTo>
                <a:lnTo>
                  <a:pt x="213" y="592"/>
                </a:lnTo>
                <a:lnTo>
                  <a:pt x="218" y="594"/>
                </a:lnTo>
                <a:lnTo>
                  <a:pt x="223" y="595"/>
                </a:lnTo>
                <a:lnTo>
                  <a:pt x="227" y="597"/>
                </a:lnTo>
                <a:lnTo>
                  <a:pt x="232" y="604"/>
                </a:lnTo>
                <a:lnTo>
                  <a:pt x="235" y="605"/>
                </a:lnTo>
                <a:lnTo>
                  <a:pt x="240" y="607"/>
                </a:lnTo>
                <a:lnTo>
                  <a:pt x="240" y="607"/>
                </a:lnTo>
                <a:lnTo>
                  <a:pt x="244" y="602"/>
                </a:lnTo>
                <a:lnTo>
                  <a:pt x="245" y="595"/>
                </a:lnTo>
                <a:lnTo>
                  <a:pt x="247" y="580"/>
                </a:lnTo>
                <a:lnTo>
                  <a:pt x="247" y="563"/>
                </a:lnTo>
                <a:lnTo>
                  <a:pt x="247" y="546"/>
                </a:lnTo>
                <a:lnTo>
                  <a:pt x="247" y="546"/>
                </a:lnTo>
                <a:lnTo>
                  <a:pt x="251" y="544"/>
                </a:lnTo>
                <a:lnTo>
                  <a:pt x="251" y="544"/>
                </a:lnTo>
                <a:lnTo>
                  <a:pt x="251" y="544"/>
                </a:lnTo>
                <a:lnTo>
                  <a:pt x="251" y="544"/>
                </a:lnTo>
                <a:lnTo>
                  <a:pt x="252" y="542"/>
                </a:lnTo>
                <a:lnTo>
                  <a:pt x="252" y="542"/>
                </a:lnTo>
                <a:lnTo>
                  <a:pt x="252" y="542"/>
                </a:lnTo>
                <a:lnTo>
                  <a:pt x="252" y="542"/>
                </a:lnTo>
                <a:lnTo>
                  <a:pt x="254" y="541"/>
                </a:lnTo>
                <a:lnTo>
                  <a:pt x="254" y="541"/>
                </a:lnTo>
                <a:lnTo>
                  <a:pt x="254" y="541"/>
                </a:lnTo>
                <a:lnTo>
                  <a:pt x="254" y="541"/>
                </a:lnTo>
                <a:lnTo>
                  <a:pt x="256" y="537"/>
                </a:lnTo>
                <a:lnTo>
                  <a:pt x="256" y="537"/>
                </a:lnTo>
                <a:lnTo>
                  <a:pt x="256" y="536"/>
                </a:lnTo>
                <a:lnTo>
                  <a:pt x="256" y="536"/>
                </a:lnTo>
                <a:lnTo>
                  <a:pt x="256" y="534"/>
                </a:lnTo>
                <a:lnTo>
                  <a:pt x="256" y="534"/>
                </a:lnTo>
                <a:lnTo>
                  <a:pt x="256" y="534"/>
                </a:lnTo>
                <a:lnTo>
                  <a:pt x="256" y="534"/>
                </a:lnTo>
                <a:lnTo>
                  <a:pt x="256" y="534"/>
                </a:lnTo>
                <a:lnTo>
                  <a:pt x="256" y="534"/>
                </a:lnTo>
                <a:lnTo>
                  <a:pt x="257" y="530"/>
                </a:lnTo>
                <a:lnTo>
                  <a:pt x="257" y="530"/>
                </a:lnTo>
                <a:lnTo>
                  <a:pt x="257" y="530"/>
                </a:lnTo>
                <a:lnTo>
                  <a:pt x="257" y="530"/>
                </a:lnTo>
                <a:lnTo>
                  <a:pt x="261" y="530"/>
                </a:lnTo>
                <a:lnTo>
                  <a:pt x="262" y="529"/>
                </a:lnTo>
                <a:lnTo>
                  <a:pt x="262" y="529"/>
                </a:lnTo>
                <a:lnTo>
                  <a:pt x="264" y="527"/>
                </a:lnTo>
                <a:lnTo>
                  <a:pt x="264" y="527"/>
                </a:lnTo>
                <a:lnTo>
                  <a:pt x="273" y="522"/>
                </a:lnTo>
                <a:lnTo>
                  <a:pt x="281" y="517"/>
                </a:lnTo>
                <a:lnTo>
                  <a:pt x="290" y="510"/>
                </a:lnTo>
                <a:lnTo>
                  <a:pt x="293" y="505"/>
                </a:lnTo>
                <a:lnTo>
                  <a:pt x="295" y="500"/>
                </a:lnTo>
                <a:lnTo>
                  <a:pt x="295" y="500"/>
                </a:lnTo>
                <a:lnTo>
                  <a:pt x="295" y="500"/>
                </a:lnTo>
                <a:lnTo>
                  <a:pt x="295" y="500"/>
                </a:lnTo>
                <a:lnTo>
                  <a:pt x="297" y="500"/>
                </a:lnTo>
                <a:lnTo>
                  <a:pt x="297" y="500"/>
                </a:lnTo>
                <a:lnTo>
                  <a:pt x="298" y="498"/>
                </a:lnTo>
                <a:lnTo>
                  <a:pt x="298" y="498"/>
                </a:lnTo>
                <a:lnTo>
                  <a:pt x="298" y="498"/>
                </a:lnTo>
                <a:lnTo>
                  <a:pt x="298" y="498"/>
                </a:lnTo>
                <a:lnTo>
                  <a:pt x="298" y="498"/>
                </a:lnTo>
                <a:lnTo>
                  <a:pt x="298" y="498"/>
                </a:lnTo>
                <a:lnTo>
                  <a:pt x="300" y="498"/>
                </a:lnTo>
                <a:lnTo>
                  <a:pt x="300" y="498"/>
                </a:lnTo>
                <a:lnTo>
                  <a:pt x="302" y="498"/>
                </a:lnTo>
                <a:lnTo>
                  <a:pt x="302" y="498"/>
                </a:lnTo>
                <a:lnTo>
                  <a:pt x="305" y="498"/>
                </a:lnTo>
                <a:lnTo>
                  <a:pt x="305" y="498"/>
                </a:lnTo>
                <a:lnTo>
                  <a:pt x="305" y="498"/>
                </a:lnTo>
                <a:lnTo>
                  <a:pt x="305" y="498"/>
                </a:lnTo>
                <a:lnTo>
                  <a:pt x="305" y="498"/>
                </a:lnTo>
                <a:lnTo>
                  <a:pt x="308" y="498"/>
                </a:lnTo>
                <a:lnTo>
                  <a:pt x="308" y="498"/>
                </a:lnTo>
                <a:lnTo>
                  <a:pt x="315" y="493"/>
                </a:lnTo>
                <a:lnTo>
                  <a:pt x="320" y="488"/>
                </a:lnTo>
                <a:lnTo>
                  <a:pt x="329" y="484"/>
                </a:lnTo>
                <a:lnTo>
                  <a:pt x="339" y="483"/>
                </a:lnTo>
                <a:lnTo>
                  <a:pt x="339" y="483"/>
                </a:lnTo>
                <a:lnTo>
                  <a:pt x="341" y="481"/>
                </a:lnTo>
                <a:lnTo>
                  <a:pt x="341" y="481"/>
                </a:lnTo>
                <a:lnTo>
                  <a:pt x="344" y="479"/>
                </a:lnTo>
                <a:lnTo>
                  <a:pt x="344" y="479"/>
                </a:lnTo>
                <a:lnTo>
                  <a:pt x="346" y="478"/>
                </a:lnTo>
                <a:lnTo>
                  <a:pt x="346" y="478"/>
                </a:lnTo>
                <a:lnTo>
                  <a:pt x="348" y="472"/>
                </a:lnTo>
                <a:lnTo>
                  <a:pt x="348" y="472"/>
                </a:lnTo>
                <a:lnTo>
                  <a:pt x="349" y="467"/>
                </a:lnTo>
                <a:lnTo>
                  <a:pt x="349" y="467"/>
                </a:lnTo>
                <a:lnTo>
                  <a:pt x="351" y="464"/>
                </a:lnTo>
                <a:lnTo>
                  <a:pt x="353" y="461"/>
                </a:lnTo>
                <a:lnTo>
                  <a:pt x="360" y="454"/>
                </a:lnTo>
                <a:lnTo>
                  <a:pt x="370" y="452"/>
                </a:lnTo>
                <a:lnTo>
                  <a:pt x="380" y="450"/>
                </a:lnTo>
                <a:lnTo>
                  <a:pt x="380" y="450"/>
                </a:lnTo>
                <a:lnTo>
                  <a:pt x="385" y="450"/>
                </a:lnTo>
                <a:lnTo>
                  <a:pt x="385" y="450"/>
                </a:lnTo>
                <a:lnTo>
                  <a:pt x="385" y="450"/>
                </a:lnTo>
                <a:lnTo>
                  <a:pt x="385" y="450"/>
                </a:lnTo>
                <a:lnTo>
                  <a:pt x="389" y="450"/>
                </a:lnTo>
                <a:lnTo>
                  <a:pt x="389" y="450"/>
                </a:lnTo>
                <a:lnTo>
                  <a:pt x="389" y="452"/>
                </a:lnTo>
                <a:lnTo>
                  <a:pt x="389" y="452"/>
                </a:lnTo>
                <a:lnTo>
                  <a:pt x="392" y="452"/>
                </a:lnTo>
                <a:lnTo>
                  <a:pt x="392" y="452"/>
                </a:lnTo>
                <a:lnTo>
                  <a:pt x="392" y="452"/>
                </a:lnTo>
                <a:lnTo>
                  <a:pt x="392" y="452"/>
                </a:lnTo>
                <a:lnTo>
                  <a:pt x="395" y="454"/>
                </a:lnTo>
                <a:lnTo>
                  <a:pt x="395" y="454"/>
                </a:lnTo>
                <a:lnTo>
                  <a:pt x="395" y="454"/>
                </a:lnTo>
                <a:lnTo>
                  <a:pt x="395" y="454"/>
                </a:lnTo>
                <a:lnTo>
                  <a:pt x="397" y="455"/>
                </a:lnTo>
                <a:lnTo>
                  <a:pt x="397" y="455"/>
                </a:lnTo>
                <a:lnTo>
                  <a:pt x="397" y="457"/>
                </a:lnTo>
                <a:lnTo>
                  <a:pt x="397" y="457"/>
                </a:lnTo>
                <a:lnTo>
                  <a:pt x="397" y="459"/>
                </a:lnTo>
                <a:lnTo>
                  <a:pt x="397" y="459"/>
                </a:lnTo>
                <a:lnTo>
                  <a:pt x="397" y="461"/>
                </a:lnTo>
                <a:lnTo>
                  <a:pt x="397" y="461"/>
                </a:lnTo>
                <a:lnTo>
                  <a:pt x="397" y="464"/>
                </a:lnTo>
                <a:lnTo>
                  <a:pt x="397" y="464"/>
                </a:lnTo>
                <a:lnTo>
                  <a:pt x="406" y="464"/>
                </a:lnTo>
                <a:lnTo>
                  <a:pt x="411" y="467"/>
                </a:lnTo>
                <a:lnTo>
                  <a:pt x="416" y="469"/>
                </a:lnTo>
                <a:lnTo>
                  <a:pt x="424" y="471"/>
                </a:lnTo>
                <a:lnTo>
                  <a:pt x="424" y="471"/>
                </a:lnTo>
                <a:lnTo>
                  <a:pt x="426" y="464"/>
                </a:lnTo>
                <a:lnTo>
                  <a:pt x="431" y="461"/>
                </a:lnTo>
                <a:lnTo>
                  <a:pt x="435" y="455"/>
                </a:lnTo>
                <a:lnTo>
                  <a:pt x="438" y="450"/>
                </a:lnTo>
                <a:lnTo>
                  <a:pt x="438" y="450"/>
                </a:lnTo>
                <a:lnTo>
                  <a:pt x="438" y="443"/>
                </a:lnTo>
                <a:lnTo>
                  <a:pt x="442" y="437"/>
                </a:lnTo>
                <a:lnTo>
                  <a:pt x="447" y="433"/>
                </a:lnTo>
                <a:lnTo>
                  <a:pt x="452" y="430"/>
                </a:lnTo>
                <a:lnTo>
                  <a:pt x="452" y="430"/>
                </a:lnTo>
                <a:lnTo>
                  <a:pt x="457" y="428"/>
                </a:lnTo>
                <a:lnTo>
                  <a:pt x="462" y="423"/>
                </a:lnTo>
                <a:lnTo>
                  <a:pt x="467" y="420"/>
                </a:lnTo>
                <a:lnTo>
                  <a:pt x="472" y="416"/>
                </a:lnTo>
                <a:lnTo>
                  <a:pt x="472" y="416"/>
                </a:lnTo>
                <a:lnTo>
                  <a:pt x="486" y="413"/>
                </a:lnTo>
                <a:lnTo>
                  <a:pt x="500" y="411"/>
                </a:lnTo>
                <a:lnTo>
                  <a:pt x="515" y="408"/>
                </a:lnTo>
                <a:lnTo>
                  <a:pt x="522" y="406"/>
                </a:lnTo>
                <a:lnTo>
                  <a:pt x="527" y="402"/>
                </a:lnTo>
                <a:lnTo>
                  <a:pt x="534" y="402"/>
                </a:lnTo>
                <a:lnTo>
                  <a:pt x="534" y="396"/>
                </a:lnTo>
                <a:lnTo>
                  <a:pt x="534" y="396"/>
                </a:lnTo>
                <a:lnTo>
                  <a:pt x="534" y="392"/>
                </a:lnTo>
                <a:lnTo>
                  <a:pt x="532" y="390"/>
                </a:lnTo>
                <a:lnTo>
                  <a:pt x="527" y="389"/>
                </a:lnTo>
                <a:lnTo>
                  <a:pt x="527" y="389"/>
                </a:lnTo>
                <a:lnTo>
                  <a:pt x="527" y="382"/>
                </a:lnTo>
                <a:lnTo>
                  <a:pt x="527" y="375"/>
                </a:lnTo>
                <a:lnTo>
                  <a:pt x="525" y="370"/>
                </a:lnTo>
                <a:lnTo>
                  <a:pt x="520" y="368"/>
                </a:lnTo>
                <a:lnTo>
                  <a:pt x="520" y="368"/>
                </a:lnTo>
                <a:lnTo>
                  <a:pt x="522" y="367"/>
                </a:lnTo>
                <a:lnTo>
                  <a:pt x="524" y="365"/>
                </a:lnTo>
                <a:lnTo>
                  <a:pt x="527" y="361"/>
                </a:lnTo>
                <a:lnTo>
                  <a:pt x="532" y="360"/>
                </a:lnTo>
                <a:lnTo>
                  <a:pt x="534" y="358"/>
                </a:lnTo>
                <a:lnTo>
                  <a:pt x="534" y="355"/>
                </a:lnTo>
                <a:lnTo>
                  <a:pt x="534" y="355"/>
                </a:lnTo>
                <a:lnTo>
                  <a:pt x="535" y="353"/>
                </a:lnTo>
                <a:lnTo>
                  <a:pt x="537" y="351"/>
                </a:lnTo>
                <a:lnTo>
                  <a:pt x="541" y="348"/>
                </a:lnTo>
                <a:lnTo>
                  <a:pt x="542" y="343"/>
                </a:lnTo>
                <a:lnTo>
                  <a:pt x="544" y="341"/>
                </a:lnTo>
                <a:lnTo>
                  <a:pt x="547" y="341"/>
                </a:lnTo>
                <a:lnTo>
                  <a:pt x="547" y="341"/>
                </a:lnTo>
                <a:lnTo>
                  <a:pt x="547" y="334"/>
                </a:lnTo>
                <a:lnTo>
                  <a:pt x="549" y="327"/>
                </a:lnTo>
                <a:lnTo>
                  <a:pt x="553" y="315"/>
                </a:lnTo>
                <a:lnTo>
                  <a:pt x="554" y="303"/>
                </a:lnTo>
                <a:lnTo>
                  <a:pt x="556" y="295"/>
                </a:lnTo>
                <a:lnTo>
                  <a:pt x="554" y="286"/>
                </a:lnTo>
                <a:lnTo>
                  <a:pt x="554" y="286"/>
                </a:lnTo>
                <a:lnTo>
                  <a:pt x="556" y="285"/>
                </a:lnTo>
                <a:lnTo>
                  <a:pt x="558" y="283"/>
                </a:lnTo>
                <a:lnTo>
                  <a:pt x="561" y="280"/>
                </a:lnTo>
                <a:lnTo>
                  <a:pt x="563" y="274"/>
                </a:lnTo>
                <a:lnTo>
                  <a:pt x="564" y="273"/>
                </a:lnTo>
                <a:lnTo>
                  <a:pt x="568" y="273"/>
                </a:lnTo>
                <a:lnTo>
                  <a:pt x="568" y="273"/>
                </a:lnTo>
                <a:lnTo>
                  <a:pt x="570" y="269"/>
                </a:lnTo>
                <a:lnTo>
                  <a:pt x="571" y="266"/>
                </a:lnTo>
                <a:lnTo>
                  <a:pt x="573" y="264"/>
                </a:lnTo>
                <a:lnTo>
                  <a:pt x="575" y="259"/>
                </a:lnTo>
                <a:lnTo>
                  <a:pt x="575" y="259"/>
                </a:lnTo>
                <a:lnTo>
                  <a:pt x="580" y="259"/>
                </a:lnTo>
                <a:lnTo>
                  <a:pt x="582" y="256"/>
                </a:lnTo>
                <a:lnTo>
                  <a:pt x="582" y="252"/>
                </a:lnTo>
                <a:lnTo>
                  <a:pt x="582" y="245"/>
                </a:lnTo>
                <a:lnTo>
                  <a:pt x="582" y="235"/>
                </a:lnTo>
                <a:lnTo>
                  <a:pt x="580" y="230"/>
                </a:lnTo>
                <a:lnTo>
                  <a:pt x="582" y="225"/>
                </a:lnTo>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501" name="Freeform 28">
            <a:extLst>
              <a:ext uri="{FF2B5EF4-FFF2-40B4-BE49-F238E27FC236}">
                <a16:creationId xmlns:a16="http://schemas.microsoft.com/office/drawing/2014/main" id="{39C6199B-A657-BB45-9DF1-6B19B2BF924E}"/>
              </a:ext>
            </a:extLst>
          </p:cNvPr>
          <p:cNvSpPr>
            <a:spLocks noChangeArrowheads="1"/>
          </p:cNvSpPr>
          <p:nvPr/>
        </p:nvSpPr>
        <p:spPr bwMode="auto">
          <a:xfrm rot="21434252">
            <a:off x="4446319" y="3606829"/>
            <a:ext cx="685756" cy="811886"/>
          </a:xfrm>
          <a:custGeom>
            <a:avLst/>
            <a:gdLst>
              <a:gd name="T0" fmla="*/ 827 w 3935"/>
              <a:gd name="T1" fmla="*/ 2675 h 4696"/>
              <a:gd name="T2" fmla="*/ 438 w 3935"/>
              <a:gd name="T3" fmla="*/ 2777 h 4696"/>
              <a:gd name="T4" fmla="*/ 479 w 3935"/>
              <a:gd name="T5" fmla="*/ 3057 h 4696"/>
              <a:gd name="T6" fmla="*/ 465 w 3935"/>
              <a:gd name="T7" fmla="*/ 3262 h 4696"/>
              <a:gd name="T8" fmla="*/ 512 w 3935"/>
              <a:gd name="T9" fmla="*/ 3680 h 4696"/>
              <a:gd name="T10" fmla="*/ 742 w 3935"/>
              <a:gd name="T11" fmla="*/ 3535 h 4696"/>
              <a:gd name="T12" fmla="*/ 906 w 3935"/>
              <a:gd name="T13" fmla="*/ 3171 h 4696"/>
              <a:gd name="T14" fmla="*/ 834 w 3935"/>
              <a:gd name="T15" fmla="*/ 2638 h 4696"/>
              <a:gd name="T16" fmla="*/ 916 w 3935"/>
              <a:gd name="T17" fmla="*/ 2793 h 4696"/>
              <a:gd name="T18" fmla="*/ 989 w 3935"/>
              <a:gd name="T19" fmla="*/ 1820 h 4696"/>
              <a:gd name="T20" fmla="*/ 1189 w 3935"/>
              <a:gd name="T21" fmla="*/ 1945 h 4696"/>
              <a:gd name="T22" fmla="*/ 1380 w 3935"/>
              <a:gd name="T23" fmla="*/ 2197 h 4696"/>
              <a:gd name="T24" fmla="*/ 2308 w 3935"/>
              <a:gd name="T25" fmla="*/ 2873 h 4696"/>
              <a:gd name="T26" fmla="*/ 3900 w 3935"/>
              <a:gd name="T27" fmla="*/ 3008 h 4696"/>
              <a:gd name="T28" fmla="*/ 3529 w 3935"/>
              <a:gd name="T29" fmla="*/ 2764 h 4696"/>
              <a:gd name="T30" fmla="*/ 3157 w 3935"/>
              <a:gd name="T31" fmla="*/ 2586 h 4696"/>
              <a:gd name="T32" fmla="*/ 2852 w 3935"/>
              <a:gd name="T33" fmla="*/ 2334 h 4696"/>
              <a:gd name="T34" fmla="*/ 2473 w 3935"/>
              <a:gd name="T35" fmla="*/ 2119 h 4696"/>
              <a:gd name="T36" fmla="*/ 2274 w 3935"/>
              <a:gd name="T37" fmla="*/ 1704 h 4696"/>
              <a:gd name="T38" fmla="*/ 2014 w 3935"/>
              <a:gd name="T39" fmla="*/ 1460 h 4696"/>
              <a:gd name="T40" fmla="*/ 1760 w 3935"/>
              <a:gd name="T41" fmla="*/ 1095 h 4696"/>
              <a:gd name="T42" fmla="*/ 1788 w 3935"/>
              <a:gd name="T43" fmla="*/ 763 h 4696"/>
              <a:gd name="T44" fmla="*/ 2066 w 3935"/>
              <a:gd name="T45" fmla="*/ 635 h 4696"/>
              <a:gd name="T46" fmla="*/ 2161 w 3935"/>
              <a:gd name="T47" fmla="*/ 416 h 4696"/>
              <a:gd name="T48" fmla="*/ 2067 w 3935"/>
              <a:gd name="T49" fmla="*/ 256 h 4696"/>
              <a:gd name="T50" fmla="*/ 1767 w 3935"/>
              <a:gd name="T51" fmla="*/ 10 h 4696"/>
              <a:gd name="T52" fmla="*/ 1194 w 3935"/>
              <a:gd name="T53" fmla="*/ 128 h 4696"/>
              <a:gd name="T54" fmla="*/ 1074 w 3935"/>
              <a:gd name="T55" fmla="*/ 288 h 4696"/>
              <a:gd name="T56" fmla="*/ 883 w 3935"/>
              <a:gd name="T57" fmla="*/ 239 h 4696"/>
              <a:gd name="T58" fmla="*/ 715 w 3935"/>
              <a:gd name="T59" fmla="*/ 439 h 4696"/>
              <a:gd name="T60" fmla="*/ 467 w 3935"/>
              <a:gd name="T61" fmla="*/ 379 h 4696"/>
              <a:gd name="T62" fmla="*/ 126 w 3935"/>
              <a:gd name="T63" fmla="*/ 490 h 4696"/>
              <a:gd name="T64" fmla="*/ 150 w 3935"/>
              <a:gd name="T65" fmla="*/ 756 h 4696"/>
              <a:gd name="T66" fmla="*/ 49 w 3935"/>
              <a:gd name="T67" fmla="*/ 1092 h 4696"/>
              <a:gd name="T68" fmla="*/ 261 w 3935"/>
              <a:gd name="T69" fmla="*/ 1392 h 4696"/>
              <a:gd name="T70" fmla="*/ 576 w 3935"/>
              <a:gd name="T71" fmla="*/ 1245 h 4696"/>
              <a:gd name="T72" fmla="*/ 950 w 3935"/>
              <a:gd name="T73" fmla="*/ 1331 h 4696"/>
              <a:gd name="T74" fmla="*/ 1179 w 3935"/>
              <a:gd name="T75" fmla="*/ 1698 h 4696"/>
              <a:gd name="T76" fmla="*/ 1407 w 3935"/>
              <a:gd name="T77" fmla="*/ 2071 h 4696"/>
              <a:gd name="T78" fmla="*/ 1608 w 3935"/>
              <a:gd name="T79" fmla="*/ 2252 h 4696"/>
              <a:gd name="T80" fmla="*/ 1885 w 3935"/>
              <a:gd name="T81" fmla="*/ 2545 h 4696"/>
              <a:gd name="T82" fmla="*/ 2313 w 3935"/>
              <a:gd name="T83" fmla="*/ 2704 h 4696"/>
              <a:gd name="T84" fmla="*/ 2472 w 3935"/>
              <a:gd name="T85" fmla="*/ 2852 h 4696"/>
              <a:gd name="T86" fmla="*/ 2639 w 3935"/>
              <a:gd name="T87" fmla="*/ 2907 h 4696"/>
              <a:gd name="T88" fmla="*/ 2844 w 3935"/>
              <a:gd name="T89" fmla="*/ 3212 h 4696"/>
              <a:gd name="T90" fmla="*/ 3072 w 3935"/>
              <a:gd name="T91" fmla="*/ 3453 h 4696"/>
              <a:gd name="T92" fmla="*/ 3048 w 3935"/>
              <a:gd name="T93" fmla="*/ 3859 h 4696"/>
              <a:gd name="T94" fmla="*/ 3188 w 3935"/>
              <a:gd name="T95" fmla="*/ 3975 h 4696"/>
              <a:gd name="T96" fmla="*/ 3468 w 3935"/>
              <a:gd name="T97" fmla="*/ 3664 h 4696"/>
              <a:gd name="T98" fmla="*/ 3374 w 3935"/>
              <a:gd name="T99" fmla="*/ 3371 h 4696"/>
              <a:gd name="T100" fmla="*/ 3340 w 3935"/>
              <a:gd name="T101" fmla="*/ 3042 h 4696"/>
              <a:gd name="T102" fmla="*/ 3700 w 3935"/>
              <a:gd name="T103" fmla="*/ 3037 h 4696"/>
              <a:gd name="T104" fmla="*/ 3906 w 3935"/>
              <a:gd name="T105" fmla="*/ 3148 h 4696"/>
              <a:gd name="T106" fmla="*/ 2671 w 3935"/>
              <a:gd name="T107" fmla="*/ 3820 h 4696"/>
              <a:gd name="T108" fmla="*/ 2714 w 3935"/>
              <a:gd name="T109" fmla="*/ 3896 h 4696"/>
              <a:gd name="T110" fmla="*/ 2755 w 3935"/>
              <a:gd name="T111" fmla="*/ 4007 h 4696"/>
              <a:gd name="T112" fmla="*/ 2374 w 3935"/>
              <a:gd name="T113" fmla="*/ 4072 h 4696"/>
              <a:gd name="T114" fmla="*/ 1951 w 3935"/>
              <a:gd name="T115" fmla="*/ 4007 h 4696"/>
              <a:gd name="T116" fmla="*/ 2037 w 3935"/>
              <a:gd name="T117" fmla="*/ 4321 h 4696"/>
              <a:gd name="T118" fmla="*/ 2533 w 3935"/>
              <a:gd name="T119" fmla="*/ 4584 h 4696"/>
              <a:gd name="T120" fmla="*/ 2835 w 3935"/>
              <a:gd name="T121" fmla="*/ 4546 h 4696"/>
              <a:gd name="T122" fmla="*/ 2801 w 3935"/>
              <a:gd name="T123" fmla="*/ 4277 h 4696"/>
              <a:gd name="T124" fmla="*/ 1813 w 3935"/>
              <a:gd name="T125" fmla="*/ 4094 h 4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5" h="4696">
                <a:moveTo>
                  <a:pt x="957" y="2951"/>
                </a:moveTo>
                <a:lnTo>
                  <a:pt x="957" y="2948"/>
                </a:lnTo>
                <a:lnTo>
                  <a:pt x="950" y="2936"/>
                </a:lnTo>
                <a:lnTo>
                  <a:pt x="943" y="2924"/>
                </a:lnTo>
                <a:lnTo>
                  <a:pt x="935" y="2912"/>
                </a:lnTo>
                <a:lnTo>
                  <a:pt x="930" y="2900"/>
                </a:lnTo>
                <a:lnTo>
                  <a:pt x="930" y="2892"/>
                </a:lnTo>
                <a:lnTo>
                  <a:pt x="931" y="2885"/>
                </a:lnTo>
                <a:lnTo>
                  <a:pt x="935" y="2880"/>
                </a:lnTo>
                <a:lnTo>
                  <a:pt x="936" y="2873"/>
                </a:lnTo>
                <a:lnTo>
                  <a:pt x="933" y="2873"/>
                </a:lnTo>
                <a:lnTo>
                  <a:pt x="933" y="2871"/>
                </a:lnTo>
                <a:lnTo>
                  <a:pt x="931" y="2868"/>
                </a:lnTo>
                <a:lnTo>
                  <a:pt x="931" y="2863"/>
                </a:lnTo>
                <a:lnTo>
                  <a:pt x="930" y="2859"/>
                </a:lnTo>
                <a:lnTo>
                  <a:pt x="926" y="2857"/>
                </a:lnTo>
                <a:lnTo>
                  <a:pt x="924" y="2856"/>
                </a:lnTo>
                <a:lnTo>
                  <a:pt x="919" y="2847"/>
                </a:lnTo>
                <a:lnTo>
                  <a:pt x="918" y="2840"/>
                </a:lnTo>
                <a:lnTo>
                  <a:pt x="916" y="2822"/>
                </a:lnTo>
                <a:lnTo>
                  <a:pt x="916" y="2818"/>
                </a:lnTo>
                <a:lnTo>
                  <a:pt x="916" y="2811"/>
                </a:lnTo>
                <a:lnTo>
                  <a:pt x="911" y="2808"/>
                </a:lnTo>
                <a:lnTo>
                  <a:pt x="906" y="2805"/>
                </a:lnTo>
                <a:lnTo>
                  <a:pt x="901" y="2800"/>
                </a:lnTo>
                <a:lnTo>
                  <a:pt x="895" y="2798"/>
                </a:lnTo>
                <a:lnTo>
                  <a:pt x="894" y="2794"/>
                </a:lnTo>
                <a:lnTo>
                  <a:pt x="890" y="2793"/>
                </a:lnTo>
                <a:lnTo>
                  <a:pt x="882" y="2791"/>
                </a:lnTo>
                <a:lnTo>
                  <a:pt x="882" y="2777"/>
                </a:lnTo>
                <a:lnTo>
                  <a:pt x="854" y="2777"/>
                </a:lnTo>
                <a:lnTo>
                  <a:pt x="858" y="2771"/>
                </a:lnTo>
                <a:lnTo>
                  <a:pt x="863" y="2765"/>
                </a:lnTo>
                <a:lnTo>
                  <a:pt x="868" y="2760"/>
                </a:lnTo>
                <a:lnTo>
                  <a:pt x="875" y="2757"/>
                </a:lnTo>
                <a:lnTo>
                  <a:pt x="877" y="2753"/>
                </a:lnTo>
                <a:lnTo>
                  <a:pt x="878" y="2750"/>
                </a:lnTo>
                <a:lnTo>
                  <a:pt x="887" y="2748"/>
                </a:lnTo>
                <a:lnTo>
                  <a:pt x="890" y="2747"/>
                </a:lnTo>
                <a:lnTo>
                  <a:pt x="894" y="2745"/>
                </a:lnTo>
                <a:lnTo>
                  <a:pt x="895" y="2742"/>
                </a:lnTo>
                <a:lnTo>
                  <a:pt x="895" y="2736"/>
                </a:lnTo>
                <a:lnTo>
                  <a:pt x="883" y="2733"/>
                </a:lnTo>
                <a:lnTo>
                  <a:pt x="870" y="2731"/>
                </a:lnTo>
                <a:lnTo>
                  <a:pt x="865" y="2728"/>
                </a:lnTo>
                <a:lnTo>
                  <a:pt x="860" y="2726"/>
                </a:lnTo>
                <a:lnTo>
                  <a:pt x="856" y="2721"/>
                </a:lnTo>
                <a:lnTo>
                  <a:pt x="854" y="2716"/>
                </a:lnTo>
                <a:lnTo>
                  <a:pt x="854" y="2709"/>
                </a:lnTo>
                <a:lnTo>
                  <a:pt x="854" y="2704"/>
                </a:lnTo>
                <a:lnTo>
                  <a:pt x="858" y="2702"/>
                </a:lnTo>
                <a:lnTo>
                  <a:pt x="861" y="2699"/>
                </a:lnTo>
                <a:lnTo>
                  <a:pt x="865" y="2697"/>
                </a:lnTo>
                <a:lnTo>
                  <a:pt x="868" y="2694"/>
                </a:lnTo>
                <a:lnTo>
                  <a:pt x="868" y="2689"/>
                </a:lnTo>
                <a:lnTo>
                  <a:pt x="868" y="2682"/>
                </a:lnTo>
                <a:lnTo>
                  <a:pt x="841" y="2682"/>
                </a:lnTo>
                <a:lnTo>
                  <a:pt x="839" y="2684"/>
                </a:lnTo>
                <a:lnTo>
                  <a:pt x="837" y="2685"/>
                </a:lnTo>
                <a:lnTo>
                  <a:pt x="834" y="2689"/>
                </a:lnTo>
                <a:lnTo>
                  <a:pt x="832" y="2694"/>
                </a:lnTo>
                <a:lnTo>
                  <a:pt x="831" y="2695"/>
                </a:lnTo>
                <a:lnTo>
                  <a:pt x="827" y="2695"/>
                </a:lnTo>
                <a:lnTo>
                  <a:pt x="827" y="2685"/>
                </a:lnTo>
                <a:lnTo>
                  <a:pt x="827" y="2675"/>
                </a:lnTo>
                <a:lnTo>
                  <a:pt x="824" y="2668"/>
                </a:lnTo>
                <a:lnTo>
                  <a:pt x="820" y="2661"/>
                </a:lnTo>
                <a:lnTo>
                  <a:pt x="812" y="2656"/>
                </a:lnTo>
                <a:lnTo>
                  <a:pt x="807" y="2655"/>
                </a:lnTo>
                <a:lnTo>
                  <a:pt x="800" y="2655"/>
                </a:lnTo>
                <a:lnTo>
                  <a:pt x="793" y="2655"/>
                </a:lnTo>
                <a:lnTo>
                  <a:pt x="790" y="2651"/>
                </a:lnTo>
                <a:lnTo>
                  <a:pt x="786" y="2648"/>
                </a:lnTo>
                <a:lnTo>
                  <a:pt x="786" y="2641"/>
                </a:lnTo>
                <a:lnTo>
                  <a:pt x="783" y="2639"/>
                </a:lnTo>
                <a:lnTo>
                  <a:pt x="781" y="2636"/>
                </a:lnTo>
                <a:lnTo>
                  <a:pt x="779" y="2627"/>
                </a:lnTo>
                <a:lnTo>
                  <a:pt x="768" y="2626"/>
                </a:lnTo>
                <a:lnTo>
                  <a:pt x="757" y="2622"/>
                </a:lnTo>
                <a:lnTo>
                  <a:pt x="745" y="2620"/>
                </a:lnTo>
                <a:lnTo>
                  <a:pt x="732" y="2620"/>
                </a:lnTo>
                <a:lnTo>
                  <a:pt x="727" y="2629"/>
                </a:lnTo>
                <a:lnTo>
                  <a:pt x="725" y="2634"/>
                </a:lnTo>
                <a:lnTo>
                  <a:pt x="725" y="2641"/>
                </a:lnTo>
                <a:lnTo>
                  <a:pt x="727" y="2643"/>
                </a:lnTo>
                <a:lnTo>
                  <a:pt x="728" y="2644"/>
                </a:lnTo>
                <a:lnTo>
                  <a:pt x="730" y="2649"/>
                </a:lnTo>
                <a:lnTo>
                  <a:pt x="732" y="2661"/>
                </a:lnTo>
                <a:lnTo>
                  <a:pt x="725" y="2667"/>
                </a:lnTo>
                <a:lnTo>
                  <a:pt x="715" y="2668"/>
                </a:lnTo>
                <a:lnTo>
                  <a:pt x="703" y="2668"/>
                </a:lnTo>
                <a:lnTo>
                  <a:pt x="691" y="2668"/>
                </a:lnTo>
                <a:lnTo>
                  <a:pt x="686" y="2678"/>
                </a:lnTo>
                <a:lnTo>
                  <a:pt x="682" y="2680"/>
                </a:lnTo>
                <a:lnTo>
                  <a:pt x="677" y="2682"/>
                </a:lnTo>
                <a:lnTo>
                  <a:pt x="672" y="2684"/>
                </a:lnTo>
                <a:lnTo>
                  <a:pt x="667" y="2685"/>
                </a:lnTo>
                <a:lnTo>
                  <a:pt x="664" y="2690"/>
                </a:lnTo>
                <a:lnTo>
                  <a:pt x="658" y="2699"/>
                </a:lnTo>
                <a:lnTo>
                  <a:pt x="653" y="2711"/>
                </a:lnTo>
                <a:lnTo>
                  <a:pt x="652" y="2711"/>
                </a:lnTo>
                <a:lnTo>
                  <a:pt x="640" y="2718"/>
                </a:lnTo>
                <a:lnTo>
                  <a:pt x="629" y="2723"/>
                </a:lnTo>
                <a:lnTo>
                  <a:pt x="626" y="2726"/>
                </a:lnTo>
                <a:lnTo>
                  <a:pt x="624" y="2731"/>
                </a:lnTo>
                <a:lnTo>
                  <a:pt x="623" y="2743"/>
                </a:lnTo>
                <a:lnTo>
                  <a:pt x="621" y="2748"/>
                </a:lnTo>
                <a:lnTo>
                  <a:pt x="617" y="2752"/>
                </a:lnTo>
                <a:lnTo>
                  <a:pt x="614" y="2755"/>
                </a:lnTo>
                <a:lnTo>
                  <a:pt x="609" y="2757"/>
                </a:lnTo>
                <a:lnTo>
                  <a:pt x="583" y="2764"/>
                </a:lnTo>
                <a:lnTo>
                  <a:pt x="570" y="2764"/>
                </a:lnTo>
                <a:lnTo>
                  <a:pt x="554" y="2764"/>
                </a:lnTo>
                <a:lnTo>
                  <a:pt x="552" y="2772"/>
                </a:lnTo>
                <a:lnTo>
                  <a:pt x="551" y="2781"/>
                </a:lnTo>
                <a:lnTo>
                  <a:pt x="546" y="2786"/>
                </a:lnTo>
                <a:lnTo>
                  <a:pt x="541" y="2791"/>
                </a:lnTo>
                <a:lnTo>
                  <a:pt x="529" y="2793"/>
                </a:lnTo>
                <a:lnTo>
                  <a:pt x="518" y="2796"/>
                </a:lnTo>
                <a:lnTo>
                  <a:pt x="500" y="2805"/>
                </a:lnTo>
                <a:lnTo>
                  <a:pt x="488" y="2798"/>
                </a:lnTo>
                <a:lnTo>
                  <a:pt x="476" y="2793"/>
                </a:lnTo>
                <a:lnTo>
                  <a:pt x="472" y="2791"/>
                </a:lnTo>
                <a:lnTo>
                  <a:pt x="467" y="2789"/>
                </a:lnTo>
                <a:lnTo>
                  <a:pt x="464" y="2788"/>
                </a:lnTo>
                <a:lnTo>
                  <a:pt x="454" y="2789"/>
                </a:lnTo>
                <a:lnTo>
                  <a:pt x="450" y="2788"/>
                </a:lnTo>
                <a:lnTo>
                  <a:pt x="445" y="2788"/>
                </a:lnTo>
                <a:lnTo>
                  <a:pt x="442" y="2784"/>
                </a:lnTo>
                <a:lnTo>
                  <a:pt x="438" y="2777"/>
                </a:lnTo>
                <a:lnTo>
                  <a:pt x="438" y="2774"/>
                </a:lnTo>
                <a:lnTo>
                  <a:pt x="433" y="2767"/>
                </a:lnTo>
                <a:lnTo>
                  <a:pt x="430" y="2765"/>
                </a:lnTo>
                <a:lnTo>
                  <a:pt x="425" y="2764"/>
                </a:lnTo>
                <a:lnTo>
                  <a:pt x="419" y="2755"/>
                </a:lnTo>
                <a:lnTo>
                  <a:pt x="418" y="2750"/>
                </a:lnTo>
                <a:lnTo>
                  <a:pt x="418" y="2743"/>
                </a:lnTo>
                <a:lnTo>
                  <a:pt x="416" y="2740"/>
                </a:lnTo>
                <a:lnTo>
                  <a:pt x="413" y="2738"/>
                </a:lnTo>
                <a:lnTo>
                  <a:pt x="404" y="2736"/>
                </a:lnTo>
                <a:lnTo>
                  <a:pt x="404" y="2743"/>
                </a:lnTo>
                <a:lnTo>
                  <a:pt x="401" y="2748"/>
                </a:lnTo>
                <a:lnTo>
                  <a:pt x="399" y="2752"/>
                </a:lnTo>
                <a:lnTo>
                  <a:pt x="397" y="2757"/>
                </a:lnTo>
                <a:lnTo>
                  <a:pt x="397" y="2764"/>
                </a:lnTo>
                <a:lnTo>
                  <a:pt x="399" y="2769"/>
                </a:lnTo>
                <a:lnTo>
                  <a:pt x="402" y="2772"/>
                </a:lnTo>
                <a:lnTo>
                  <a:pt x="404" y="2777"/>
                </a:lnTo>
                <a:lnTo>
                  <a:pt x="401" y="2779"/>
                </a:lnTo>
                <a:lnTo>
                  <a:pt x="399" y="2782"/>
                </a:lnTo>
                <a:lnTo>
                  <a:pt x="397" y="2791"/>
                </a:lnTo>
                <a:lnTo>
                  <a:pt x="394" y="2800"/>
                </a:lnTo>
                <a:lnTo>
                  <a:pt x="389" y="2806"/>
                </a:lnTo>
                <a:lnTo>
                  <a:pt x="385" y="2815"/>
                </a:lnTo>
                <a:lnTo>
                  <a:pt x="384" y="2820"/>
                </a:lnTo>
                <a:lnTo>
                  <a:pt x="384" y="2825"/>
                </a:lnTo>
                <a:lnTo>
                  <a:pt x="382" y="2834"/>
                </a:lnTo>
                <a:lnTo>
                  <a:pt x="382" y="2842"/>
                </a:lnTo>
                <a:lnTo>
                  <a:pt x="385" y="2857"/>
                </a:lnTo>
                <a:lnTo>
                  <a:pt x="389" y="2869"/>
                </a:lnTo>
                <a:lnTo>
                  <a:pt x="389" y="2875"/>
                </a:lnTo>
                <a:lnTo>
                  <a:pt x="387" y="2881"/>
                </a:lnTo>
                <a:lnTo>
                  <a:pt x="385" y="2883"/>
                </a:lnTo>
                <a:lnTo>
                  <a:pt x="387" y="2888"/>
                </a:lnTo>
                <a:lnTo>
                  <a:pt x="389" y="2892"/>
                </a:lnTo>
                <a:lnTo>
                  <a:pt x="390" y="2902"/>
                </a:lnTo>
                <a:lnTo>
                  <a:pt x="392" y="2907"/>
                </a:lnTo>
                <a:lnTo>
                  <a:pt x="396" y="2910"/>
                </a:lnTo>
                <a:lnTo>
                  <a:pt x="401" y="2912"/>
                </a:lnTo>
                <a:lnTo>
                  <a:pt x="408" y="2914"/>
                </a:lnTo>
                <a:lnTo>
                  <a:pt x="411" y="2914"/>
                </a:lnTo>
                <a:lnTo>
                  <a:pt x="413" y="2915"/>
                </a:lnTo>
                <a:lnTo>
                  <a:pt x="416" y="2915"/>
                </a:lnTo>
                <a:lnTo>
                  <a:pt x="416" y="2922"/>
                </a:lnTo>
                <a:lnTo>
                  <a:pt x="418" y="2926"/>
                </a:lnTo>
                <a:lnTo>
                  <a:pt x="419" y="2929"/>
                </a:lnTo>
                <a:lnTo>
                  <a:pt x="425" y="2932"/>
                </a:lnTo>
                <a:lnTo>
                  <a:pt x="433" y="2936"/>
                </a:lnTo>
                <a:lnTo>
                  <a:pt x="442" y="2941"/>
                </a:lnTo>
                <a:lnTo>
                  <a:pt x="443" y="2944"/>
                </a:lnTo>
                <a:lnTo>
                  <a:pt x="445" y="2948"/>
                </a:lnTo>
                <a:lnTo>
                  <a:pt x="445" y="2955"/>
                </a:lnTo>
                <a:lnTo>
                  <a:pt x="447" y="2960"/>
                </a:lnTo>
                <a:lnTo>
                  <a:pt x="450" y="2963"/>
                </a:lnTo>
                <a:lnTo>
                  <a:pt x="452" y="2968"/>
                </a:lnTo>
                <a:lnTo>
                  <a:pt x="452" y="2982"/>
                </a:lnTo>
                <a:lnTo>
                  <a:pt x="452" y="2997"/>
                </a:lnTo>
                <a:lnTo>
                  <a:pt x="452" y="3014"/>
                </a:lnTo>
                <a:lnTo>
                  <a:pt x="452" y="3030"/>
                </a:lnTo>
                <a:lnTo>
                  <a:pt x="460" y="3035"/>
                </a:lnTo>
                <a:lnTo>
                  <a:pt x="471" y="3038"/>
                </a:lnTo>
                <a:lnTo>
                  <a:pt x="474" y="3042"/>
                </a:lnTo>
                <a:lnTo>
                  <a:pt x="477" y="3045"/>
                </a:lnTo>
                <a:lnTo>
                  <a:pt x="479" y="3050"/>
                </a:lnTo>
                <a:lnTo>
                  <a:pt x="479" y="3057"/>
                </a:lnTo>
                <a:lnTo>
                  <a:pt x="479" y="3066"/>
                </a:lnTo>
                <a:lnTo>
                  <a:pt x="477" y="3072"/>
                </a:lnTo>
                <a:lnTo>
                  <a:pt x="474" y="3083"/>
                </a:lnTo>
                <a:lnTo>
                  <a:pt x="472" y="3091"/>
                </a:lnTo>
                <a:lnTo>
                  <a:pt x="472" y="3103"/>
                </a:lnTo>
                <a:lnTo>
                  <a:pt x="472" y="3117"/>
                </a:lnTo>
                <a:lnTo>
                  <a:pt x="474" y="3129"/>
                </a:lnTo>
                <a:lnTo>
                  <a:pt x="472" y="3139"/>
                </a:lnTo>
                <a:lnTo>
                  <a:pt x="471" y="3139"/>
                </a:lnTo>
                <a:lnTo>
                  <a:pt x="465" y="3139"/>
                </a:lnTo>
                <a:lnTo>
                  <a:pt x="459" y="3139"/>
                </a:lnTo>
                <a:lnTo>
                  <a:pt x="459" y="3142"/>
                </a:lnTo>
                <a:lnTo>
                  <a:pt x="459" y="3146"/>
                </a:lnTo>
                <a:lnTo>
                  <a:pt x="459" y="3149"/>
                </a:lnTo>
                <a:lnTo>
                  <a:pt x="459" y="3153"/>
                </a:lnTo>
                <a:lnTo>
                  <a:pt x="459" y="3158"/>
                </a:lnTo>
                <a:lnTo>
                  <a:pt x="460" y="3161"/>
                </a:lnTo>
                <a:lnTo>
                  <a:pt x="462" y="3165"/>
                </a:lnTo>
                <a:lnTo>
                  <a:pt x="465" y="3166"/>
                </a:lnTo>
                <a:lnTo>
                  <a:pt x="469" y="3166"/>
                </a:lnTo>
                <a:lnTo>
                  <a:pt x="471" y="3168"/>
                </a:lnTo>
                <a:lnTo>
                  <a:pt x="472" y="3173"/>
                </a:lnTo>
                <a:lnTo>
                  <a:pt x="469" y="3180"/>
                </a:lnTo>
                <a:lnTo>
                  <a:pt x="464" y="3185"/>
                </a:lnTo>
                <a:lnTo>
                  <a:pt x="459" y="3190"/>
                </a:lnTo>
                <a:lnTo>
                  <a:pt x="452" y="3194"/>
                </a:lnTo>
                <a:lnTo>
                  <a:pt x="452" y="3228"/>
                </a:lnTo>
                <a:lnTo>
                  <a:pt x="459" y="3233"/>
                </a:lnTo>
                <a:lnTo>
                  <a:pt x="465" y="3235"/>
                </a:lnTo>
                <a:lnTo>
                  <a:pt x="472" y="3233"/>
                </a:lnTo>
                <a:lnTo>
                  <a:pt x="479" y="3228"/>
                </a:lnTo>
                <a:lnTo>
                  <a:pt x="481" y="3224"/>
                </a:lnTo>
                <a:lnTo>
                  <a:pt x="483" y="3223"/>
                </a:lnTo>
                <a:lnTo>
                  <a:pt x="486" y="3223"/>
                </a:lnTo>
                <a:lnTo>
                  <a:pt x="488" y="3223"/>
                </a:lnTo>
                <a:lnTo>
                  <a:pt x="493" y="3226"/>
                </a:lnTo>
                <a:lnTo>
                  <a:pt x="500" y="3228"/>
                </a:lnTo>
                <a:lnTo>
                  <a:pt x="500" y="3236"/>
                </a:lnTo>
                <a:lnTo>
                  <a:pt x="500" y="3243"/>
                </a:lnTo>
                <a:lnTo>
                  <a:pt x="496" y="3248"/>
                </a:lnTo>
                <a:lnTo>
                  <a:pt x="494" y="3253"/>
                </a:lnTo>
                <a:lnTo>
                  <a:pt x="488" y="3262"/>
                </a:lnTo>
                <a:lnTo>
                  <a:pt x="486" y="3269"/>
                </a:lnTo>
                <a:lnTo>
                  <a:pt x="486" y="3275"/>
                </a:lnTo>
                <a:lnTo>
                  <a:pt x="488" y="3277"/>
                </a:lnTo>
                <a:lnTo>
                  <a:pt x="489" y="3279"/>
                </a:lnTo>
                <a:lnTo>
                  <a:pt x="491" y="3284"/>
                </a:lnTo>
                <a:lnTo>
                  <a:pt x="493" y="3296"/>
                </a:lnTo>
                <a:lnTo>
                  <a:pt x="500" y="3296"/>
                </a:lnTo>
                <a:lnTo>
                  <a:pt x="503" y="3299"/>
                </a:lnTo>
                <a:lnTo>
                  <a:pt x="503" y="3301"/>
                </a:lnTo>
                <a:lnTo>
                  <a:pt x="500" y="3303"/>
                </a:lnTo>
                <a:lnTo>
                  <a:pt x="494" y="3303"/>
                </a:lnTo>
                <a:lnTo>
                  <a:pt x="489" y="3303"/>
                </a:lnTo>
                <a:lnTo>
                  <a:pt x="488" y="3299"/>
                </a:lnTo>
                <a:lnTo>
                  <a:pt x="484" y="3296"/>
                </a:lnTo>
                <a:lnTo>
                  <a:pt x="483" y="3289"/>
                </a:lnTo>
                <a:lnTo>
                  <a:pt x="481" y="3286"/>
                </a:lnTo>
                <a:lnTo>
                  <a:pt x="479" y="3282"/>
                </a:lnTo>
                <a:lnTo>
                  <a:pt x="476" y="3281"/>
                </a:lnTo>
                <a:lnTo>
                  <a:pt x="474" y="3279"/>
                </a:lnTo>
                <a:lnTo>
                  <a:pt x="472" y="3272"/>
                </a:lnTo>
                <a:lnTo>
                  <a:pt x="471" y="3265"/>
                </a:lnTo>
                <a:lnTo>
                  <a:pt x="469" y="3264"/>
                </a:lnTo>
                <a:lnTo>
                  <a:pt x="465" y="3262"/>
                </a:lnTo>
                <a:lnTo>
                  <a:pt x="460" y="3270"/>
                </a:lnTo>
                <a:lnTo>
                  <a:pt x="459" y="3279"/>
                </a:lnTo>
                <a:lnTo>
                  <a:pt x="459" y="3287"/>
                </a:lnTo>
                <a:lnTo>
                  <a:pt x="462" y="3296"/>
                </a:lnTo>
                <a:lnTo>
                  <a:pt x="465" y="3315"/>
                </a:lnTo>
                <a:lnTo>
                  <a:pt x="467" y="3325"/>
                </a:lnTo>
                <a:lnTo>
                  <a:pt x="465" y="3337"/>
                </a:lnTo>
                <a:lnTo>
                  <a:pt x="462" y="3342"/>
                </a:lnTo>
                <a:lnTo>
                  <a:pt x="460" y="3349"/>
                </a:lnTo>
                <a:lnTo>
                  <a:pt x="459" y="3352"/>
                </a:lnTo>
                <a:lnTo>
                  <a:pt x="459" y="3359"/>
                </a:lnTo>
                <a:lnTo>
                  <a:pt x="455" y="3368"/>
                </a:lnTo>
                <a:lnTo>
                  <a:pt x="445" y="3385"/>
                </a:lnTo>
                <a:lnTo>
                  <a:pt x="442" y="3386"/>
                </a:lnTo>
                <a:lnTo>
                  <a:pt x="440" y="3390"/>
                </a:lnTo>
                <a:lnTo>
                  <a:pt x="438" y="3393"/>
                </a:lnTo>
                <a:lnTo>
                  <a:pt x="435" y="3397"/>
                </a:lnTo>
                <a:lnTo>
                  <a:pt x="431" y="3398"/>
                </a:lnTo>
                <a:lnTo>
                  <a:pt x="431" y="3405"/>
                </a:lnTo>
                <a:lnTo>
                  <a:pt x="435" y="3412"/>
                </a:lnTo>
                <a:lnTo>
                  <a:pt x="438" y="3417"/>
                </a:lnTo>
                <a:lnTo>
                  <a:pt x="438" y="3426"/>
                </a:lnTo>
                <a:lnTo>
                  <a:pt x="435" y="3427"/>
                </a:lnTo>
                <a:lnTo>
                  <a:pt x="433" y="3429"/>
                </a:lnTo>
                <a:lnTo>
                  <a:pt x="431" y="3432"/>
                </a:lnTo>
                <a:lnTo>
                  <a:pt x="431" y="3434"/>
                </a:lnTo>
                <a:lnTo>
                  <a:pt x="430" y="3437"/>
                </a:lnTo>
                <a:lnTo>
                  <a:pt x="426" y="3443"/>
                </a:lnTo>
                <a:lnTo>
                  <a:pt x="426" y="3448"/>
                </a:lnTo>
                <a:lnTo>
                  <a:pt x="426" y="3451"/>
                </a:lnTo>
                <a:lnTo>
                  <a:pt x="428" y="3454"/>
                </a:lnTo>
                <a:lnTo>
                  <a:pt x="433" y="3463"/>
                </a:lnTo>
                <a:lnTo>
                  <a:pt x="438" y="3473"/>
                </a:lnTo>
                <a:lnTo>
                  <a:pt x="440" y="3475"/>
                </a:lnTo>
                <a:lnTo>
                  <a:pt x="443" y="3480"/>
                </a:lnTo>
                <a:lnTo>
                  <a:pt x="445" y="3483"/>
                </a:lnTo>
                <a:lnTo>
                  <a:pt x="445" y="3487"/>
                </a:lnTo>
                <a:lnTo>
                  <a:pt x="440" y="3489"/>
                </a:lnTo>
                <a:lnTo>
                  <a:pt x="437" y="3492"/>
                </a:lnTo>
                <a:lnTo>
                  <a:pt x="430" y="3501"/>
                </a:lnTo>
                <a:lnTo>
                  <a:pt x="426" y="3509"/>
                </a:lnTo>
                <a:lnTo>
                  <a:pt x="425" y="3521"/>
                </a:lnTo>
                <a:lnTo>
                  <a:pt x="426" y="3523"/>
                </a:lnTo>
                <a:lnTo>
                  <a:pt x="428" y="3524"/>
                </a:lnTo>
                <a:lnTo>
                  <a:pt x="430" y="3530"/>
                </a:lnTo>
                <a:lnTo>
                  <a:pt x="431" y="3541"/>
                </a:lnTo>
                <a:lnTo>
                  <a:pt x="435" y="3543"/>
                </a:lnTo>
                <a:lnTo>
                  <a:pt x="437" y="3547"/>
                </a:lnTo>
                <a:lnTo>
                  <a:pt x="438" y="3555"/>
                </a:lnTo>
                <a:lnTo>
                  <a:pt x="447" y="3557"/>
                </a:lnTo>
                <a:lnTo>
                  <a:pt x="455" y="3559"/>
                </a:lnTo>
                <a:lnTo>
                  <a:pt x="460" y="3564"/>
                </a:lnTo>
                <a:lnTo>
                  <a:pt x="465" y="3569"/>
                </a:lnTo>
                <a:lnTo>
                  <a:pt x="467" y="3576"/>
                </a:lnTo>
                <a:lnTo>
                  <a:pt x="471" y="3581"/>
                </a:lnTo>
                <a:lnTo>
                  <a:pt x="477" y="3591"/>
                </a:lnTo>
                <a:lnTo>
                  <a:pt x="486" y="3600"/>
                </a:lnTo>
                <a:lnTo>
                  <a:pt x="493" y="3610"/>
                </a:lnTo>
                <a:lnTo>
                  <a:pt x="493" y="3618"/>
                </a:lnTo>
                <a:lnTo>
                  <a:pt x="494" y="3625"/>
                </a:lnTo>
                <a:lnTo>
                  <a:pt x="498" y="3630"/>
                </a:lnTo>
                <a:lnTo>
                  <a:pt x="500" y="3637"/>
                </a:lnTo>
                <a:lnTo>
                  <a:pt x="500" y="3671"/>
                </a:lnTo>
                <a:lnTo>
                  <a:pt x="508" y="3676"/>
                </a:lnTo>
                <a:lnTo>
                  <a:pt x="512" y="3680"/>
                </a:lnTo>
                <a:lnTo>
                  <a:pt x="513" y="3685"/>
                </a:lnTo>
                <a:lnTo>
                  <a:pt x="517" y="3685"/>
                </a:lnTo>
                <a:lnTo>
                  <a:pt x="520" y="3685"/>
                </a:lnTo>
                <a:lnTo>
                  <a:pt x="525" y="3683"/>
                </a:lnTo>
                <a:lnTo>
                  <a:pt x="529" y="3682"/>
                </a:lnTo>
                <a:lnTo>
                  <a:pt x="532" y="3680"/>
                </a:lnTo>
                <a:lnTo>
                  <a:pt x="534" y="3676"/>
                </a:lnTo>
                <a:lnTo>
                  <a:pt x="541" y="3661"/>
                </a:lnTo>
                <a:lnTo>
                  <a:pt x="544" y="3659"/>
                </a:lnTo>
                <a:lnTo>
                  <a:pt x="547" y="3658"/>
                </a:lnTo>
                <a:lnTo>
                  <a:pt x="552" y="3661"/>
                </a:lnTo>
                <a:lnTo>
                  <a:pt x="558" y="3664"/>
                </a:lnTo>
                <a:lnTo>
                  <a:pt x="563" y="3668"/>
                </a:lnTo>
                <a:lnTo>
                  <a:pt x="568" y="3671"/>
                </a:lnTo>
                <a:lnTo>
                  <a:pt x="575" y="3673"/>
                </a:lnTo>
                <a:lnTo>
                  <a:pt x="582" y="3671"/>
                </a:lnTo>
                <a:lnTo>
                  <a:pt x="587" y="3673"/>
                </a:lnTo>
                <a:lnTo>
                  <a:pt x="588" y="3675"/>
                </a:lnTo>
                <a:lnTo>
                  <a:pt x="588" y="3678"/>
                </a:lnTo>
                <a:lnTo>
                  <a:pt x="595" y="3678"/>
                </a:lnTo>
                <a:lnTo>
                  <a:pt x="602" y="3676"/>
                </a:lnTo>
                <a:lnTo>
                  <a:pt x="605" y="3673"/>
                </a:lnTo>
                <a:lnTo>
                  <a:pt x="609" y="3668"/>
                </a:lnTo>
                <a:lnTo>
                  <a:pt x="612" y="3663"/>
                </a:lnTo>
                <a:lnTo>
                  <a:pt x="616" y="3659"/>
                </a:lnTo>
                <a:lnTo>
                  <a:pt x="621" y="3658"/>
                </a:lnTo>
                <a:lnTo>
                  <a:pt x="629" y="3658"/>
                </a:lnTo>
                <a:lnTo>
                  <a:pt x="636" y="3649"/>
                </a:lnTo>
                <a:lnTo>
                  <a:pt x="641" y="3641"/>
                </a:lnTo>
                <a:lnTo>
                  <a:pt x="646" y="3635"/>
                </a:lnTo>
                <a:lnTo>
                  <a:pt x="652" y="3634"/>
                </a:lnTo>
                <a:lnTo>
                  <a:pt x="657" y="3632"/>
                </a:lnTo>
                <a:lnTo>
                  <a:pt x="664" y="3630"/>
                </a:lnTo>
                <a:lnTo>
                  <a:pt x="662" y="3623"/>
                </a:lnTo>
                <a:lnTo>
                  <a:pt x="662" y="3617"/>
                </a:lnTo>
                <a:lnTo>
                  <a:pt x="665" y="3608"/>
                </a:lnTo>
                <a:lnTo>
                  <a:pt x="669" y="3600"/>
                </a:lnTo>
                <a:lnTo>
                  <a:pt x="670" y="3594"/>
                </a:lnTo>
                <a:lnTo>
                  <a:pt x="670" y="3589"/>
                </a:lnTo>
                <a:lnTo>
                  <a:pt x="669" y="3586"/>
                </a:lnTo>
                <a:lnTo>
                  <a:pt x="667" y="3582"/>
                </a:lnTo>
                <a:lnTo>
                  <a:pt x="662" y="3577"/>
                </a:lnTo>
                <a:lnTo>
                  <a:pt x="658" y="3576"/>
                </a:lnTo>
                <a:lnTo>
                  <a:pt x="657" y="3572"/>
                </a:lnTo>
                <a:lnTo>
                  <a:pt x="655" y="3569"/>
                </a:lnTo>
                <a:lnTo>
                  <a:pt x="657" y="3562"/>
                </a:lnTo>
                <a:lnTo>
                  <a:pt x="660" y="3562"/>
                </a:lnTo>
                <a:lnTo>
                  <a:pt x="664" y="3560"/>
                </a:lnTo>
                <a:lnTo>
                  <a:pt x="667" y="3555"/>
                </a:lnTo>
                <a:lnTo>
                  <a:pt x="669" y="3553"/>
                </a:lnTo>
                <a:lnTo>
                  <a:pt x="670" y="3547"/>
                </a:lnTo>
                <a:lnTo>
                  <a:pt x="674" y="3543"/>
                </a:lnTo>
                <a:lnTo>
                  <a:pt x="677" y="3541"/>
                </a:lnTo>
                <a:lnTo>
                  <a:pt x="684" y="3540"/>
                </a:lnTo>
                <a:lnTo>
                  <a:pt x="694" y="3540"/>
                </a:lnTo>
                <a:lnTo>
                  <a:pt x="704" y="3541"/>
                </a:lnTo>
                <a:lnTo>
                  <a:pt x="708" y="3541"/>
                </a:lnTo>
                <a:lnTo>
                  <a:pt x="711" y="3541"/>
                </a:lnTo>
                <a:lnTo>
                  <a:pt x="715" y="3536"/>
                </a:lnTo>
                <a:lnTo>
                  <a:pt x="718" y="3531"/>
                </a:lnTo>
                <a:lnTo>
                  <a:pt x="723" y="3528"/>
                </a:lnTo>
                <a:lnTo>
                  <a:pt x="732" y="3528"/>
                </a:lnTo>
                <a:lnTo>
                  <a:pt x="733" y="3531"/>
                </a:lnTo>
                <a:lnTo>
                  <a:pt x="735" y="3533"/>
                </a:lnTo>
                <a:lnTo>
                  <a:pt x="742" y="3535"/>
                </a:lnTo>
                <a:lnTo>
                  <a:pt x="759" y="3535"/>
                </a:lnTo>
                <a:lnTo>
                  <a:pt x="769" y="3548"/>
                </a:lnTo>
                <a:lnTo>
                  <a:pt x="774" y="3555"/>
                </a:lnTo>
                <a:lnTo>
                  <a:pt x="781" y="3560"/>
                </a:lnTo>
                <a:lnTo>
                  <a:pt x="788" y="3565"/>
                </a:lnTo>
                <a:lnTo>
                  <a:pt x="797" y="3569"/>
                </a:lnTo>
                <a:lnTo>
                  <a:pt x="807" y="3570"/>
                </a:lnTo>
                <a:lnTo>
                  <a:pt x="820" y="3569"/>
                </a:lnTo>
                <a:lnTo>
                  <a:pt x="820" y="3576"/>
                </a:lnTo>
                <a:lnTo>
                  <a:pt x="820" y="3582"/>
                </a:lnTo>
                <a:lnTo>
                  <a:pt x="822" y="3588"/>
                </a:lnTo>
                <a:lnTo>
                  <a:pt x="827" y="3589"/>
                </a:lnTo>
                <a:lnTo>
                  <a:pt x="832" y="3581"/>
                </a:lnTo>
                <a:lnTo>
                  <a:pt x="839" y="3574"/>
                </a:lnTo>
                <a:lnTo>
                  <a:pt x="846" y="3567"/>
                </a:lnTo>
                <a:lnTo>
                  <a:pt x="854" y="3562"/>
                </a:lnTo>
                <a:lnTo>
                  <a:pt x="854" y="3507"/>
                </a:lnTo>
                <a:lnTo>
                  <a:pt x="858" y="3506"/>
                </a:lnTo>
                <a:lnTo>
                  <a:pt x="861" y="3504"/>
                </a:lnTo>
                <a:lnTo>
                  <a:pt x="868" y="3501"/>
                </a:lnTo>
                <a:lnTo>
                  <a:pt x="872" y="3499"/>
                </a:lnTo>
                <a:lnTo>
                  <a:pt x="875" y="3497"/>
                </a:lnTo>
                <a:lnTo>
                  <a:pt x="875" y="3492"/>
                </a:lnTo>
                <a:lnTo>
                  <a:pt x="875" y="3487"/>
                </a:lnTo>
                <a:lnTo>
                  <a:pt x="873" y="3483"/>
                </a:lnTo>
                <a:lnTo>
                  <a:pt x="870" y="3482"/>
                </a:lnTo>
                <a:lnTo>
                  <a:pt x="861" y="3480"/>
                </a:lnTo>
                <a:lnTo>
                  <a:pt x="861" y="3466"/>
                </a:lnTo>
                <a:lnTo>
                  <a:pt x="861" y="3465"/>
                </a:lnTo>
                <a:lnTo>
                  <a:pt x="872" y="3460"/>
                </a:lnTo>
                <a:lnTo>
                  <a:pt x="877" y="3451"/>
                </a:lnTo>
                <a:lnTo>
                  <a:pt x="880" y="3443"/>
                </a:lnTo>
                <a:lnTo>
                  <a:pt x="880" y="3437"/>
                </a:lnTo>
                <a:lnTo>
                  <a:pt x="878" y="3432"/>
                </a:lnTo>
                <a:lnTo>
                  <a:pt x="882" y="3432"/>
                </a:lnTo>
                <a:lnTo>
                  <a:pt x="882" y="3426"/>
                </a:lnTo>
                <a:lnTo>
                  <a:pt x="882" y="3419"/>
                </a:lnTo>
                <a:lnTo>
                  <a:pt x="882" y="3414"/>
                </a:lnTo>
                <a:lnTo>
                  <a:pt x="882" y="3408"/>
                </a:lnTo>
                <a:lnTo>
                  <a:pt x="880" y="3405"/>
                </a:lnTo>
                <a:lnTo>
                  <a:pt x="877" y="3403"/>
                </a:lnTo>
                <a:lnTo>
                  <a:pt x="872" y="3398"/>
                </a:lnTo>
                <a:lnTo>
                  <a:pt x="868" y="3397"/>
                </a:lnTo>
                <a:lnTo>
                  <a:pt x="868" y="3391"/>
                </a:lnTo>
                <a:lnTo>
                  <a:pt x="875" y="3391"/>
                </a:lnTo>
                <a:lnTo>
                  <a:pt x="878" y="3388"/>
                </a:lnTo>
                <a:lnTo>
                  <a:pt x="880" y="3386"/>
                </a:lnTo>
                <a:lnTo>
                  <a:pt x="883" y="3373"/>
                </a:lnTo>
                <a:lnTo>
                  <a:pt x="882" y="3361"/>
                </a:lnTo>
                <a:lnTo>
                  <a:pt x="882" y="3357"/>
                </a:lnTo>
                <a:lnTo>
                  <a:pt x="882" y="3337"/>
                </a:lnTo>
                <a:lnTo>
                  <a:pt x="885" y="3328"/>
                </a:lnTo>
                <a:lnTo>
                  <a:pt x="890" y="3322"/>
                </a:lnTo>
                <a:lnTo>
                  <a:pt x="894" y="3313"/>
                </a:lnTo>
                <a:lnTo>
                  <a:pt x="895" y="3308"/>
                </a:lnTo>
                <a:lnTo>
                  <a:pt x="895" y="3303"/>
                </a:lnTo>
                <a:lnTo>
                  <a:pt x="894" y="3286"/>
                </a:lnTo>
                <a:lnTo>
                  <a:pt x="894" y="3270"/>
                </a:lnTo>
                <a:lnTo>
                  <a:pt x="897" y="3240"/>
                </a:lnTo>
                <a:lnTo>
                  <a:pt x="899" y="3226"/>
                </a:lnTo>
                <a:lnTo>
                  <a:pt x="901" y="3212"/>
                </a:lnTo>
                <a:lnTo>
                  <a:pt x="899" y="3199"/>
                </a:lnTo>
                <a:lnTo>
                  <a:pt x="895" y="3187"/>
                </a:lnTo>
                <a:lnTo>
                  <a:pt x="901" y="3178"/>
                </a:lnTo>
                <a:lnTo>
                  <a:pt x="906" y="3171"/>
                </a:lnTo>
                <a:lnTo>
                  <a:pt x="909" y="3166"/>
                </a:lnTo>
                <a:lnTo>
                  <a:pt x="911" y="3161"/>
                </a:lnTo>
                <a:lnTo>
                  <a:pt x="911" y="3154"/>
                </a:lnTo>
                <a:lnTo>
                  <a:pt x="909" y="3146"/>
                </a:lnTo>
                <a:lnTo>
                  <a:pt x="902" y="3136"/>
                </a:lnTo>
                <a:lnTo>
                  <a:pt x="894" y="3127"/>
                </a:lnTo>
                <a:lnTo>
                  <a:pt x="887" y="3117"/>
                </a:lnTo>
                <a:lnTo>
                  <a:pt x="883" y="3112"/>
                </a:lnTo>
                <a:lnTo>
                  <a:pt x="882" y="3105"/>
                </a:lnTo>
                <a:lnTo>
                  <a:pt x="882" y="3071"/>
                </a:lnTo>
                <a:lnTo>
                  <a:pt x="889" y="3060"/>
                </a:lnTo>
                <a:lnTo>
                  <a:pt x="897" y="3052"/>
                </a:lnTo>
                <a:lnTo>
                  <a:pt x="904" y="3042"/>
                </a:lnTo>
                <a:lnTo>
                  <a:pt x="907" y="3037"/>
                </a:lnTo>
                <a:lnTo>
                  <a:pt x="909" y="3030"/>
                </a:lnTo>
                <a:lnTo>
                  <a:pt x="912" y="3030"/>
                </a:lnTo>
                <a:lnTo>
                  <a:pt x="916" y="3026"/>
                </a:lnTo>
                <a:lnTo>
                  <a:pt x="921" y="3021"/>
                </a:lnTo>
                <a:lnTo>
                  <a:pt x="923" y="3018"/>
                </a:lnTo>
                <a:lnTo>
                  <a:pt x="926" y="3016"/>
                </a:lnTo>
                <a:lnTo>
                  <a:pt x="930" y="3016"/>
                </a:lnTo>
                <a:lnTo>
                  <a:pt x="936" y="3016"/>
                </a:lnTo>
                <a:lnTo>
                  <a:pt x="936" y="3009"/>
                </a:lnTo>
                <a:lnTo>
                  <a:pt x="938" y="3004"/>
                </a:lnTo>
                <a:lnTo>
                  <a:pt x="943" y="2994"/>
                </a:lnTo>
                <a:lnTo>
                  <a:pt x="945" y="2992"/>
                </a:lnTo>
                <a:lnTo>
                  <a:pt x="950" y="2984"/>
                </a:lnTo>
                <a:lnTo>
                  <a:pt x="957" y="2973"/>
                </a:lnTo>
                <a:lnTo>
                  <a:pt x="959" y="2970"/>
                </a:lnTo>
                <a:lnTo>
                  <a:pt x="959" y="2965"/>
                </a:lnTo>
                <a:lnTo>
                  <a:pt x="959" y="2960"/>
                </a:lnTo>
                <a:lnTo>
                  <a:pt x="957" y="2955"/>
                </a:lnTo>
                <a:lnTo>
                  <a:pt x="957" y="2951"/>
                </a:lnTo>
                <a:close/>
                <a:moveTo>
                  <a:pt x="793" y="2620"/>
                </a:moveTo>
                <a:lnTo>
                  <a:pt x="788" y="2629"/>
                </a:lnTo>
                <a:lnTo>
                  <a:pt x="786" y="2634"/>
                </a:lnTo>
                <a:lnTo>
                  <a:pt x="786" y="2641"/>
                </a:lnTo>
                <a:lnTo>
                  <a:pt x="800" y="2641"/>
                </a:lnTo>
                <a:lnTo>
                  <a:pt x="800" y="2634"/>
                </a:lnTo>
                <a:lnTo>
                  <a:pt x="800" y="2627"/>
                </a:lnTo>
                <a:lnTo>
                  <a:pt x="798" y="2622"/>
                </a:lnTo>
                <a:lnTo>
                  <a:pt x="793" y="2620"/>
                </a:lnTo>
                <a:close/>
                <a:moveTo>
                  <a:pt x="807" y="2646"/>
                </a:moveTo>
                <a:lnTo>
                  <a:pt x="810" y="2646"/>
                </a:lnTo>
                <a:lnTo>
                  <a:pt x="819" y="2653"/>
                </a:lnTo>
                <a:lnTo>
                  <a:pt x="826" y="2660"/>
                </a:lnTo>
                <a:lnTo>
                  <a:pt x="829" y="2663"/>
                </a:lnTo>
                <a:lnTo>
                  <a:pt x="829" y="2665"/>
                </a:lnTo>
                <a:lnTo>
                  <a:pt x="831" y="2667"/>
                </a:lnTo>
                <a:lnTo>
                  <a:pt x="836" y="2667"/>
                </a:lnTo>
                <a:lnTo>
                  <a:pt x="843" y="2665"/>
                </a:lnTo>
                <a:lnTo>
                  <a:pt x="846" y="2665"/>
                </a:lnTo>
                <a:lnTo>
                  <a:pt x="849" y="2667"/>
                </a:lnTo>
                <a:lnTo>
                  <a:pt x="848" y="2661"/>
                </a:lnTo>
                <a:lnTo>
                  <a:pt x="844" y="2656"/>
                </a:lnTo>
                <a:lnTo>
                  <a:pt x="843" y="2651"/>
                </a:lnTo>
                <a:lnTo>
                  <a:pt x="843" y="2649"/>
                </a:lnTo>
                <a:lnTo>
                  <a:pt x="846" y="2646"/>
                </a:lnTo>
                <a:lnTo>
                  <a:pt x="846" y="2644"/>
                </a:lnTo>
                <a:lnTo>
                  <a:pt x="848" y="2627"/>
                </a:lnTo>
                <a:lnTo>
                  <a:pt x="843" y="2627"/>
                </a:lnTo>
                <a:lnTo>
                  <a:pt x="839" y="2629"/>
                </a:lnTo>
                <a:lnTo>
                  <a:pt x="836" y="2631"/>
                </a:lnTo>
                <a:lnTo>
                  <a:pt x="834" y="2634"/>
                </a:lnTo>
                <a:lnTo>
                  <a:pt x="834" y="2638"/>
                </a:lnTo>
                <a:lnTo>
                  <a:pt x="832" y="2639"/>
                </a:lnTo>
                <a:lnTo>
                  <a:pt x="832" y="2641"/>
                </a:lnTo>
                <a:lnTo>
                  <a:pt x="827" y="2641"/>
                </a:lnTo>
                <a:lnTo>
                  <a:pt x="827" y="2638"/>
                </a:lnTo>
                <a:lnTo>
                  <a:pt x="827" y="2620"/>
                </a:lnTo>
                <a:lnTo>
                  <a:pt x="820" y="2620"/>
                </a:lnTo>
                <a:lnTo>
                  <a:pt x="815" y="2622"/>
                </a:lnTo>
                <a:lnTo>
                  <a:pt x="814" y="2626"/>
                </a:lnTo>
                <a:lnTo>
                  <a:pt x="812" y="2629"/>
                </a:lnTo>
                <a:lnTo>
                  <a:pt x="810" y="2634"/>
                </a:lnTo>
                <a:lnTo>
                  <a:pt x="808" y="2638"/>
                </a:lnTo>
                <a:lnTo>
                  <a:pt x="805" y="2641"/>
                </a:lnTo>
                <a:lnTo>
                  <a:pt x="800" y="2641"/>
                </a:lnTo>
                <a:lnTo>
                  <a:pt x="800" y="2644"/>
                </a:lnTo>
                <a:lnTo>
                  <a:pt x="802" y="2646"/>
                </a:lnTo>
                <a:lnTo>
                  <a:pt x="807" y="2646"/>
                </a:lnTo>
                <a:close/>
                <a:moveTo>
                  <a:pt x="431" y="2668"/>
                </a:moveTo>
                <a:lnTo>
                  <a:pt x="431" y="2689"/>
                </a:lnTo>
                <a:lnTo>
                  <a:pt x="430" y="2694"/>
                </a:lnTo>
                <a:lnTo>
                  <a:pt x="426" y="2697"/>
                </a:lnTo>
                <a:lnTo>
                  <a:pt x="416" y="2706"/>
                </a:lnTo>
                <a:lnTo>
                  <a:pt x="413" y="2711"/>
                </a:lnTo>
                <a:lnTo>
                  <a:pt x="411" y="2714"/>
                </a:lnTo>
                <a:lnTo>
                  <a:pt x="413" y="2719"/>
                </a:lnTo>
                <a:lnTo>
                  <a:pt x="418" y="2723"/>
                </a:lnTo>
                <a:lnTo>
                  <a:pt x="419" y="2719"/>
                </a:lnTo>
                <a:lnTo>
                  <a:pt x="423" y="2718"/>
                </a:lnTo>
                <a:lnTo>
                  <a:pt x="426" y="2716"/>
                </a:lnTo>
                <a:lnTo>
                  <a:pt x="431" y="2716"/>
                </a:lnTo>
                <a:lnTo>
                  <a:pt x="433" y="2707"/>
                </a:lnTo>
                <a:lnTo>
                  <a:pt x="435" y="2704"/>
                </a:lnTo>
                <a:lnTo>
                  <a:pt x="438" y="2702"/>
                </a:lnTo>
                <a:lnTo>
                  <a:pt x="445" y="2702"/>
                </a:lnTo>
                <a:lnTo>
                  <a:pt x="450" y="2701"/>
                </a:lnTo>
                <a:lnTo>
                  <a:pt x="459" y="2695"/>
                </a:lnTo>
                <a:lnTo>
                  <a:pt x="459" y="2687"/>
                </a:lnTo>
                <a:lnTo>
                  <a:pt x="462" y="2682"/>
                </a:lnTo>
                <a:lnTo>
                  <a:pt x="464" y="2675"/>
                </a:lnTo>
                <a:lnTo>
                  <a:pt x="465" y="2668"/>
                </a:lnTo>
                <a:lnTo>
                  <a:pt x="431" y="2668"/>
                </a:lnTo>
                <a:close/>
                <a:moveTo>
                  <a:pt x="923" y="2777"/>
                </a:moveTo>
                <a:lnTo>
                  <a:pt x="928" y="2776"/>
                </a:lnTo>
                <a:lnTo>
                  <a:pt x="930" y="2772"/>
                </a:lnTo>
                <a:lnTo>
                  <a:pt x="930" y="2769"/>
                </a:lnTo>
                <a:lnTo>
                  <a:pt x="928" y="2767"/>
                </a:lnTo>
                <a:lnTo>
                  <a:pt x="924" y="2765"/>
                </a:lnTo>
                <a:lnTo>
                  <a:pt x="923" y="2765"/>
                </a:lnTo>
                <a:lnTo>
                  <a:pt x="921" y="2769"/>
                </a:lnTo>
                <a:lnTo>
                  <a:pt x="923" y="2777"/>
                </a:lnTo>
                <a:close/>
                <a:moveTo>
                  <a:pt x="895" y="2784"/>
                </a:moveTo>
                <a:lnTo>
                  <a:pt x="901" y="2788"/>
                </a:lnTo>
                <a:lnTo>
                  <a:pt x="906" y="2789"/>
                </a:lnTo>
                <a:lnTo>
                  <a:pt x="911" y="2788"/>
                </a:lnTo>
                <a:lnTo>
                  <a:pt x="916" y="2784"/>
                </a:lnTo>
                <a:lnTo>
                  <a:pt x="921" y="2782"/>
                </a:lnTo>
                <a:lnTo>
                  <a:pt x="923" y="2781"/>
                </a:lnTo>
                <a:lnTo>
                  <a:pt x="923" y="2777"/>
                </a:lnTo>
                <a:lnTo>
                  <a:pt x="906" y="2777"/>
                </a:lnTo>
                <a:lnTo>
                  <a:pt x="899" y="2779"/>
                </a:lnTo>
                <a:lnTo>
                  <a:pt x="897" y="2781"/>
                </a:lnTo>
                <a:lnTo>
                  <a:pt x="895" y="2784"/>
                </a:lnTo>
                <a:close/>
                <a:moveTo>
                  <a:pt x="921" y="2791"/>
                </a:moveTo>
                <a:lnTo>
                  <a:pt x="918" y="2791"/>
                </a:lnTo>
                <a:lnTo>
                  <a:pt x="916" y="2791"/>
                </a:lnTo>
                <a:lnTo>
                  <a:pt x="916" y="2793"/>
                </a:lnTo>
                <a:lnTo>
                  <a:pt x="916" y="2796"/>
                </a:lnTo>
                <a:lnTo>
                  <a:pt x="914" y="2800"/>
                </a:lnTo>
                <a:lnTo>
                  <a:pt x="916" y="2803"/>
                </a:lnTo>
                <a:lnTo>
                  <a:pt x="918" y="2803"/>
                </a:lnTo>
                <a:lnTo>
                  <a:pt x="921" y="2803"/>
                </a:lnTo>
                <a:lnTo>
                  <a:pt x="928" y="2805"/>
                </a:lnTo>
                <a:lnTo>
                  <a:pt x="930" y="2806"/>
                </a:lnTo>
                <a:lnTo>
                  <a:pt x="931" y="2810"/>
                </a:lnTo>
                <a:lnTo>
                  <a:pt x="931" y="2803"/>
                </a:lnTo>
                <a:lnTo>
                  <a:pt x="933" y="2796"/>
                </a:lnTo>
                <a:lnTo>
                  <a:pt x="931" y="2793"/>
                </a:lnTo>
                <a:lnTo>
                  <a:pt x="930" y="2789"/>
                </a:lnTo>
                <a:lnTo>
                  <a:pt x="926" y="2789"/>
                </a:lnTo>
                <a:lnTo>
                  <a:pt x="921" y="2791"/>
                </a:lnTo>
                <a:close/>
                <a:moveTo>
                  <a:pt x="370" y="3548"/>
                </a:moveTo>
                <a:lnTo>
                  <a:pt x="375" y="3552"/>
                </a:lnTo>
                <a:lnTo>
                  <a:pt x="377" y="3555"/>
                </a:lnTo>
                <a:lnTo>
                  <a:pt x="384" y="3565"/>
                </a:lnTo>
                <a:lnTo>
                  <a:pt x="387" y="3570"/>
                </a:lnTo>
                <a:lnTo>
                  <a:pt x="390" y="3574"/>
                </a:lnTo>
                <a:lnTo>
                  <a:pt x="396" y="3576"/>
                </a:lnTo>
                <a:lnTo>
                  <a:pt x="404" y="3576"/>
                </a:lnTo>
                <a:lnTo>
                  <a:pt x="409" y="3552"/>
                </a:lnTo>
                <a:lnTo>
                  <a:pt x="411" y="3536"/>
                </a:lnTo>
                <a:lnTo>
                  <a:pt x="411" y="3521"/>
                </a:lnTo>
                <a:lnTo>
                  <a:pt x="402" y="3521"/>
                </a:lnTo>
                <a:lnTo>
                  <a:pt x="396" y="3523"/>
                </a:lnTo>
                <a:lnTo>
                  <a:pt x="389" y="3524"/>
                </a:lnTo>
                <a:lnTo>
                  <a:pt x="384" y="3530"/>
                </a:lnTo>
                <a:lnTo>
                  <a:pt x="377" y="3538"/>
                </a:lnTo>
                <a:lnTo>
                  <a:pt x="370" y="3548"/>
                </a:lnTo>
                <a:close/>
                <a:moveTo>
                  <a:pt x="465" y="3582"/>
                </a:moveTo>
                <a:lnTo>
                  <a:pt x="457" y="3577"/>
                </a:lnTo>
                <a:lnTo>
                  <a:pt x="448" y="3572"/>
                </a:lnTo>
                <a:lnTo>
                  <a:pt x="445" y="3569"/>
                </a:lnTo>
                <a:lnTo>
                  <a:pt x="440" y="3567"/>
                </a:lnTo>
                <a:lnTo>
                  <a:pt x="433" y="3567"/>
                </a:lnTo>
                <a:lnTo>
                  <a:pt x="425" y="3569"/>
                </a:lnTo>
                <a:lnTo>
                  <a:pt x="423" y="3576"/>
                </a:lnTo>
                <a:lnTo>
                  <a:pt x="419" y="3581"/>
                </a:lnTo>
                <a:lnTo>
                  <a:pt x="418" y="3588"/>
                </a:lnTo>
                <a:lnTo>
                  <a:pt x="418" y="3596"/>
                </a:lnTo>
                <a:lnTo>
                  <a:pt x="421" y="3601"/>
                </a:lnTo>
                <a:lnTo>
                  <a:pt x="423" y="3610"/>
                </a:lnTo>
                <a:lnTo>
                  <a:pt x="428" y="3623"/>
                </a:lnTo>
                <a:lnTo>
                  <a:pt x="430" y="3630"/>
                </a:lnTo>
                <a:lnTo>
                  <a:pt x="435" y="3635"/>
                </a:lnTo>
                <a:lnTo>
                  <a:pt x="442" y="3637"/>
                </a:lnTo>
                <a:lnTo>
                  <a:pt x="452" y="3637"/>
                </a:lnTo>
                <a:lnTo>
                  <a:pt x="455" y="3635"/>
                </a:lnTo>
                <a:lnTo>
                  <a:pt x="457" y="3634"/>
                </a:lnTo>
                <a:lnTo>
                  <a:pt x="459" y="3627"/>
                </a:lnTo>
                <a:lnTo>
                  <a:pt x="459" y="3610"/>
                </a:lnTo>
                <a:lnTo>
                  <a:pt x="460" y="3603"/>
                </a:lnTo>
                <a:lnTo>
                  <a:pt x="464" y="3598"/>
                </a:lnTo>
                <a:lnTo>
                  <a:pt x="465" y="3591"/>
                </a:lnTo>
                <a:lnTo>
                  <a:pt x="465" y="3582"/>
                </a:lnTo>
                <a:close/>
                <a:moveTo>
                  <a:pt x="970" y="1849"/>
                </a:moveTo>
                <a:lnTo>
                  <a:pt x="979" y="1849"/>
                </a:lnTo>
                <a:lnTo>
                  <a:pt x="984" y="1848"/>
                </a:lnTo>
                <a:lnTo>
                  <a:pt x="987" y="1844"/>
                </a:lnTo>
                <a:lnTo>
                  <a:pt x="987" y="1842"/>
                </a:lnTo>
                <a:lnTo>
                  <a:pt x="987" y="1834"/>
                </a:lnTo>
                <a:lnTo>
                  <a:pt x="984" y="1822"/>
                </a:lnTo>
                <a:lnTo>
                  <a:pt x="989" y="1820"/>
                </a:lnTo>
                <a:lnTo>
                  <a:pt x="993" y="1817"/>
                </a:lnTo>
                <a:lnTo>
                  <a:pt x="998" y="1808"/>
                </a:lnTo>
                <a:lnTo>
                  <a:pt x="987" y="1807"/>
                </a:lnTo>
                <a:lnTo>
                  <a:pt x="981" y="1808"/>
                </a:lnTo>
                <a:lnTo>
                  <a:pt x="976" y="1812"/>
                </a:lnTo>
                <a:lnTo>
                  <a:pt x="972" y="1817"/>
                </a:lnTo>
                <a:lnTo>
                  <a:pt x="970" y="1824"/>
                </a:lnTo>
                <a:lnTo>
                  <a:pt x="970" y="1832"/>
                </a:lnTo>
                <a:lnTo>
                  <a:pt x="970" y="1849"/>
                </a:lnTo>
                <a:close/>
                <a:moveTo>
                  <a:pt x="1182" y="1904"/>
                </a:moveTo>
                <a:lnTo>
                  <a:pt x="1175" y="1904"/>
                </a:lnTo>
                <a:lnTo>
                  <a:pt x="1170" y="1906"/>
                </a:lnTo>
                <a:lnTo>
                  <a:pt x="1167" y="1909"/>
                </a:lnTo>
                <a:lnTo>
                  <a:pt x="1163" y="1912"/>
                </a:lnTo>
                <a:lnTo>
                  <a:pt x="1156" y="1919"/>
                </a:lnTo>
                <a:lnTo>
                  <a:pt x="1153" y="1923"/>
                </a:lnTo>
                <a:lnTo>
                  <a:pt x="1148" y="1924"/>
                </a:lnTo>
                <a:lnTo>
                  <a:pt x="1143" y="1921"/>
                </a:lnTo>
                <a:lnTo>
                  <a:pt x="1136" y="1919"/>
                </a:lnTo>
                <a:lnTo>
                  <a:pt x="1129" y="1917"/>
                </a:lnTo>
                <a:lnTo>
                  <a:pt x="1121" y="1917"/>
                </a:lnTo>
                <a:lnTo>
                  <a:pt x="1121" y="1923"/>
                </a:lnTo>
                <a:lnTo>
                  <a:pt x="1119" y="1926"/>
                </a:lnTo>
                <a:lnTo>
                  <a:pt x="1117" y="1929"/>
                </a:lnTo>
                <a:lnTo>
                  <a:pt x="1114" y="1931"/>
                </a:lnTo>
                <a:lnTo>
                  <a:pt x="1112" y="1926"/>
                </a:lnTo>
                <a:lnTo>
                  <a:pt x="1109" y="1924"/>
                </a:lnTo>
                <a:lnTo>
                  <a:pt x="1104" y="1923"/>
                </a:lnTo>
                <a:lnTo>
                  <a:pt x="1097" y="1924"/>
                </a:lnTo>
                <a:lnTo>
                  <a:pt x="1085" y="1924"/>
                </a:lnTo>
                <a:lnTo>
                  <a:pt x="1078" y="1926"/>
                </a:lnTo>
                <a:lnTo>
                  <a:pt x="1073" y="1924"/>
                </a:lnTo>
                <a:lnTo>
                  <a:pt x="1066" y="1936"/>
                </a:lnTo>
                <a:lnTo>
                  <a:pt x="1063" y="1946"/>
                </a:lnTo>
                <a:lnTo>
                  <a:pt x="1063" y="1952"/>
                </a:lnTo>
                <a:lnTo>
                  <a:pt x="1063" y="1957"/>
                </a:lnTo>
                <a:lnTo>
                  <a:pt x="1066" y="1962"/>
                </a:lnTo>
                <a:lnTo>
                  <a:pt x="1073" y="1965"/>
                </a:lnTo>
                <a:lnTo>
                  <a:pt x="1078" y="1967"/>
                </a:lnTo>
                <a:lnTo>
                  <a:pt x="1080" y="1969"/>
                </a:lnTo>
                <a:lnTo>
                  <a:pt x="1080" y="1972"/>
                </a:lnTo>
                <a:lnTo>
                  <a:pt x="1085" y="1976"/>
                </a:lnTo>
                <a:lnTo>
                  <a:pt x="1092" y="1977"/>
                </a:lnTo>
                <a:lnTo>
                  <a:pt x="1097" y="1981"/>
                </a:lnTo>
                <a:lnTo>
                  <a:pt x="1098" y="1982"/>
                </a:lnTo>
                <a:lnTo>
                  <a:pt x="1100" y="1986"/>
                </a:lnTo>
                <a:lnTo>
                  <a:pt x="1107" y="1986"/>
                </a:lnTo>
                <a:lnTo>
                  <a:pt x="1112" y="1986"/>
                </a:lnTo>
                <a:lnTo>
                  <a:pt x="1114" y="1982"/>
                </a:lnTo>
                <a:lnTo>
                  <a:pt x="1117" y="1979"/>
                </a:lnTo>
                <a:lnTo>
                  <a:pt x="1119" y="1976"/>
                </a:lnTo>
                <a:lnTo>
                  <a:pt x="1122" y="1972"/>
                </a:lnTo>
                <a:lnTo>
                  <a:pt x="1127" y="1972"/>
                </a:lnTo>
                <a:lnTo>
                  <a:pt x="1134" y="1972"/>
                </a:lnTo>
                <a:lnTo>
                  <a:pt x="1139" y="1976"/>
                </a:lnTo>
                <a:lnTo>
                  <a:pt x="1146" y="1977"/>
                </a:lnTo>
                <a:lnTo>
                  <a:pt x="1151" y="1981"/>
                </a:lnTo>
                <a:lnTo>
                  <a:pt x="1153" y="1982"/>
                </a:lnTo>
                <a:lnTo>
                  <a:pt x="1155" y="1986"/>
                </a:lnTo>
                <a:lnTo>
                  <a:pt x="1163" y="1991"/>
                </a:lnTo>
                <a:lnTo>
                  <a:pt x="1168" y="1993"/>
                </a:lnTo>
                <a:lnTo>
                  <a:pt x="1175" y="1993"/>
                </a:lnTo>
                <a:lnTo>
                  <a:pt x="1180" y="1982"/>
                </a:lnTo>
                <a:lnTo>
                  <a:pt x="1184" y="1970"/>
                </a:lnTo>
                <a:lnTo>
                  <a:pt x="1189" y="1945"/>
                </a:lnTo>
                <a:lnTo>
                  <a:pt x="1189" y="1938"/>
                </a:lnTo>
                <a:lnTo>
                  <a:pt x="1192" y="1931"/>
                </a:lnTo>
                <a:lnTo>
                  <a:pt x="1196" y="1926"/>
                </a:lnTo>
                <a:lnTo>
                  <a:pt x="1196" y="1917"/>
                </a:lnTo>
                <a:lnTo>
                  <a:pt x="1187" y="1912"/>
                </a:lnTo>
                <a:lnTo>
                  <a:pt x="1184" y="1909"/>
                </a:lnTo>
                <a:lnTo>
                  <a:pt x="1182" y="1904"/>
                </a:lnTo>
                <a:close/>
                <a:moveTo>
                  <a:pt x="1059" y="2013"/>
                </a:moveTo>
                <a:lnTo>
                  <a:pt x="1059" y="2023"/>
                </a:lnTo>
                <a:lnTo>
                  <a:pt x="1059" y="2034"/>
                </a:lnTo>
                <a:lnTo>
                  <a:pt x="1059" y="2039"/>
                </a:lnTo>
                <a:lnTo>
                  <a:pt x="1063" y="2040"/>
                </a:lnTo>
                <a:lnTo>
                  <a:pt x="1066" y="2042"/>
                </a:lnTo>
                <a:lnTo>
                  <a:pt x="1073" y="2040"/>
                </a:lnTo>
                <a:lnTo>
                  <a:pt x="1073" y="2030"/>
                </a:lnTo>
                <a:lnTo>
                  <a:pt x="1071" y="2022"/>
                </a:lnTo>
                <a:lnTo>
                  <a:pt x="1066" y="2017"/>
                </a:lnTo>
                <a:lnTo>
                  <a:pt x="1059" y="2013"/>
                </a:lnTo>
                <a:close/>
                <a:moveTo>
                  <a:pt x="1121" y="2136"/>
                </a:moveTo>
                <a:lnTo>
                  <a:pt x="1126" y="2138"/>
                </a:lnTo>
                <a:lnTo>
                  <a:pt x="1127" y="2139"/>
                </a:lnTo>
                <a:lnTo>
                  <a:pt x="1127" y="2143"/>
                </a:lnTo>
                <a:lnTo>
                  <a:pt x="1127" y="2146"/>
                </a:lnTo>
                <a:lnTo>
                  <a:pt x="1127" y="2150"/>
                </a:lnTo>
                <a:lnTo>
                  <a:pt x="1127" y="2155"/>
                </a:lnTo>
                <a:lnTo>
                  <a:pt x="1127" y="2156"/>
                </a:lnTo>
                <a:lnTo>
                  <a:pt x="1133" y="2158"/>
                </a:lnTo>
                <a:lnTo>
                  <a:pt x="1138" y="2158"/>
                </a:lnTo>
                <a:lnTo>
                  <a:pt x="1141" y="2155"/>
                </a:lnTo>
                <a:lnTo>
                  <a:pt x="1143" y="2151"/>
                </a:lnTo>
                <a:lnTo>
                  <a:pt x="1145" y="2146"/>
                </a:lnTo>
                <a:lnTo>
                  <a:pt x="1145" y="2139"/>
                </a:lnTo>
                <a:lnTo>
                  <a:pt x="1143" y="2134"/>
                </a:lnTo>
                <a:lnTo>
                  <a:pt x="1141" y="2129"/>
                </a:lnTo>
                <a:lnTo>
                  <a:pt x="1134" y="2129"/>
                </a:lnTo>
                <a:lnTo>
                  <a:pt x="1127" y="2129"/>
                </a:lnTo>
                <a:lnTo>
                  <a:pt x="1122" y="2131"/>
                </a:lnTo>
                <a:lnTo>
                  <a:pt x="1121" y="2136"/>
                </a:lnTo>
                <a:close/>
                <a:moveTo>
                  <a:pt x="1339" y="2143"/>
                </a:moveTo>
                <a:lnTo>
                  <a:pt x="1336" y="2143"/>
                </a:lnTo>
                <a:lnTo>
                  <a:pt x="1334" y="2139"/>
                </a:lnTo>
                <a:lnTo>
                  <a:pt x="1336" y="2138"/>
                </a:lnTo>
                <a:lnTo>
                  <a:pt x="1339" y="2136"/>
                </a:lnTo>
                <a:lnTo>
                  <a:pt x="1339" y="2129"/>
                </a:lnTo>
                <a:lnTo>
                  <a:pt x="1327" y="2129"/>
                </a:lnTo>
                <a:lnTo>
                  <a:pt x="1315" y="2131"/>
                </a:lnTo>
                <a:lnTo>
                  <a:pt x="1312" y="2133"/>
                </a:lnTo>
                <a:lnTo>
                  <a:pt x="1308" y="2134"/>
                </a:lnTo>
                <a:lnTo>
                  <a:pt x="1307" y="2138"/>
                </a:lnTo>
                <a:lnTo>
                  <a:pt x="1305" y="2143"/>
                </a:lnTo>
                <a:lnTo>
                  <a:pt x="1310" y="2145"/>
                </a:lnTo>
                <a:lnTo>
                  <a:pt x="1313" y="2146"/>
                </a:lnTo>
                <a:lnTo>
                  <a:pt x="1319" y="2153"/>
                </a:lnTo>
                <a:lnTo>
                  <a:pt x="1324" y="2160"/>
                </a:lnTo>
                <a:lnTo>
                  <a:pt x="1327" y="2162"/>
                </a:lnTo>
                <a:lnTo>
                  <a:pt x="1332" y="2163"/>
                </a:lnTo>
                <a:lnTo>
                  <a:pt x="1334" y="2158"/>
                </a:lnTo>
                <a:lnTo>
                  <a:pt x="1336" y="2156"/>
                </a:lnTo>
                <a:lnTo>
                  <a:pt x="1339" y="2156"/>
                </a:lnTo>
                <a:lnTo>
                  <a:pt x="1342" y="2151"/>
                </a:lnTo>
                <a:lnTo>
                  <a:pt x="1344" y="2148"/>
                </a:lnTo>
                <a:lnTo>
                  <a:pt x="1342" y="2145"/>
                </a:lnTo>
                <a:lnTo>
                  <a:pt x="1339" y="2143"/>
                </a:lnTo>
                <a:close/>
                <a:moveTo>
                  <a:pt x="1380" y="2177"/>
                </a:moveTo>
                <a:lnTo>
                  <a:pt x="1380" y="2197"/>
                </a:lnTo>
                <a:lnTo>
                  <a:pt x="1394" y="2197"/>
                </a:lnTo>
                <a:lnTo>
                  <a:pt x="1395" y="2192"/>
                </a:lnTo>
                <a:lnTo>
                  <a:pt x="1397" y="2189"/>
                </a:lnTo>
                <a:lnTo>
                  <a:pt x="1400" y="2184"/>
                </a:lnTo>
                <a:lnTo>
                  <a:pt x="1400" y="2177"/>
                </a:lnTo>
                <a:lnTo>
                  <a:pt x="1380" y="2177"/>
                </a:lnTo>
                <a:close/>
                <a:moveTo>
                  <a:pt x="2062" y="2777"/>
                </a:moveTo>
                <a:lnTo>
                  <a:pt x="2057" y="2774"/>
                </a:lnTo>
                <a:lnTo>
                  <a:pt x="2050" y="2772"/>
                </a:lnTo>
                <a:lnTo>
                  <a:pt x="2047" y="2772"/>
                </a:lnTo>
                <a:lnTo>
                  <a:pt x="2045" y="2772"/>
                </a:lnTo>
                <a:lnTo>
                  <a:pt x="2043" y="2774"/>
                </a:lnTo>
                <a:lnTo>
                  <a:pt x="2042" y="2777"/>
                </a:lnTo>
                <a:lnTo>
                  <a:pt x="2042" y="2784"/>
                </a:lnTo>
                <a:lnTo>
                  <a:pt x="2049" y="2784"/>
                </a:lnTo>
                <a:lnTo>
                  <a:pt x="2055" y="2784"/>
                </a:lnTo>
                <a:lnTo>
                  <a:pt x="2060" y="2782"/>
                </a:lnTo>
                <a:lnTo>
                  <a:pt x="2062" y="2777"/>
                </a:lnTo>
                <a:close/>
                <a:moveTo>
                  <a:pt x="1987" y="2805"/>
                </a:moveTo>
                <a:lnTo>
                  <a:pt x="1987" y="2777"/>
                </a:lnTo>
                <a:lnTo>
                  <a:pt x="1979" y="2777"/>
                </a:lnTo>
                <a:lnTo>
                  <a:pt x="1972" y="2781"/>
                </a:lnTo>
                <a:lnTo>
                  <a:pt x="1968" y="2786"/>
                </a:lnTo>
                <a:lnTo>
                  <a:pt x="1967" y="2791"/>
                </a:lnTo>
                <a:lnTo>
                  <a:pt x="1968" y="2798"/>
                </a:lnTo>
                <a:lnTo>
                  <a:pt x="1972" y="2801"/>
                </a:lnTo>
                <a:lnTo>
                  <a:pt x="1979" y="2805"/>
                </a:lnTo>
                <a:lnTo>
                  <a:pt x="1987" y="2805"/>
                </a:lnTo>
                <a:close/>
                <a:moveTo>
                  <a:pt x="2042" y="2784"/>
                </a:moveTo>
                <a:lnTo>
                  <a:pt x="2035" y="2784"/>
                </a:lnTo>
                <a:lnTo>
                  <a:pt x="2031" y="2784"/>
                </a:lnTo>
                <a:lnTo>
                  <a:pt x="2030" y="2786"/>
                </a:lnTo>
                <a:lnTo>
                  <a:pt x="2028" y="2791"/>
                </a:lnTo>
                <a:lnTo>
                  <a:pt x="2033" y="2791"/>
                </a:lnTo>
                <a:lnTo>
                  <a:pt x="2037" y="2789"/>
                </a:lnTo>
                <a:lnTo>
                  <a:pt x="2040" y="2788"/>
                </a:lnTo>
                <a:lnTo>
                  <a:pt x="2042" y="2784"/>
                </a:lnTo>
                <a:close/>
                <a:moveTo>
                  <a:pt x="2028" y="2791"/>
                </a:moveTo>
                <a:lnTo>
                  <a:pt x="2021" y="2791"/>
                </a:lnTo>
                <a:lnTo>
                  <a:pt x="2014" y="2791"/>
                </a:lnTo>
                <a:lnTo>
                  <a:pt x="2009" y="2793"/>
                </a:lnTo>
                <a:lnTo>
                  <a:pt x="2008" y="2798"/>
                </a:lnTo>
                <a:lnTo>
                  <a:pt x="2006" y="2800"/>
                </a:lnTo>
                <a:lnTo>
                  <a:pt x="2004" y="2801"/>
                </a:lnTo>
                <a:lnTo>
                  <a:pt x="2001" y="2805"/>
                </a:lnTo>
                <a:lnTo>
                  <a:pt x="1996" y="2806"/>
                </a:lnTo>
                <a:lnTo>
                  <a:pt x="1994" y="2808"/>
                </a:lnTo>
                <a:lnTo>
                  <a:pt x="1994" y="2811"/>
                </a:lnTo>
                <a:lnTo>
                  <a:pt x="1997" y="2813"/>
                </a:lnTo>
                <a:lnTo>
                  <a:pt x="1999" y="2817"/>
                </a:lnTo>
                <a:lnTo>
                  <a:pt x="2001" y="2825"/>
                </a:lnTo>
                <a:lnTo>
                  <a:pt x="2008" y="2825"/>
                </a:lnTo>
                <a:lnTo>
                  <a:pt x="2013" y="2823"/>
                </a:lnTo>
                <a:lnTo>
                  <a:pt x="2018" y="2820"/>
                </a:lnTo>
                <a:lnTo>
                  <a:pt x="2021" y="2815"/>
                </a:lnTo>
                <a:lnTo>
                  <a:pt x="2025" y="2803"/>
                </a:lnTo>
                <a:lnTo>
                  <a:pt x="2028" y="2791"/>
                </a:lnTo>
                <a:close/>
                <a:moveTo>
                  <a:pt x="2322" y="2866"/>
                </a:moveTo>
                <a:lnTo>
                  <a:pt x="2320" y="2871"/>
                </a:lnTo>
                <a:lnTo>
                  <a:pt x="2318" y="2873"/>
                </a:lnTo>
                <a:lnTo>
                  <a:pt x="2315" y="2873"/>
                </a:lnTo>
                <a:lnTo>
                  <a:pt x="2313" y="2876"/>
                </a:lnTo>
                <a:lnTo>
                  <a:pt x="2311" y="2878"/>
                </a:lnTo>
                <a:lnTo>
                  <a:pt x="2310" y="2876"/>
                </a:lnTo>
                <a:lnTo>
                  <a:pt x="2308" y="2873"/>
                </a:lnTo>
                <a:lnTo>
                  <a:pt x="2301" y="2873"/>
                </a:lnTo>
                <a:lnTo>
                  <a:pt x="2299" y="2880"/>
                </a:lnTo>
                <a:lnTo>
                  <a:pt x="2301" y="2883"/>
                </a:lnTo>
                <a:lnTo>
                  <a:pt x="2303" y="2886"/>
                </a:lnTo>
                <a:lnTo>
                  <a:pt x="2306" y="2888"/>
                </a:lnTo>
                <a:lnTo>
                  <a:pt x="2311" y="2893"/>
                </a:lnTo>
                <a:lnTo>
                  <a:pt x="2313" y="2897"/>
                </a:lnTo>
                <a:lnTo>
                  <a:pt x="2315" y="2900"/>
                </a:lnTo>
                <a:lnTo>
                  <a:pt x="2322" y="2900"/>
                </a:lnTo>
                <a:lnTo>
                  <a:pt x="2327" y="2898"/>
                </a:lnTo>
                <a:lnTo>
                  <a:pt x="2330" y="2895"/>
                </a:lnTo>
                <a:lnTo>
                  <a:pt x="2334" y="2892"/>
                </a:lnTo>
                <a:lnTo>
                  <a:pt x="2337" y="2888"/>
                </a:lnTo>
                <a:lnTo>
                  <a:pt x="2342" y="2886"/>
                </a:lnTo>
                <a:lnTo>
                  <a:pt x="2347" y="2885"/>
                </a:lnTo>
                <a:lnTo>
                  <a:pt x="2356" y="2886"/>
                </a:lnTo>
                <a:lnTo>
                  <a:pt x="2359" y="2885"/>
                </a:lnTo>
                <a:lnTo>
                  <a:pt x="2359" y="2881"/>
                </a:lnTo>
                <a:lnTo>
                  <a:pt x="2357" y="2878"/>
                </a:lnTo>
                <a:lnTo>
                  <a:pt x="2356" y="2873"/>
                </a:lnTo>
                <a:lnTo>
                  <a:pt x="2352" y="2871"/>
                </a:lnTo>
                <a:lnTo>
                  <a:pt x="2347" y="2869"/>
                </a:lnTo>
                <a:lnTo>
                  <a:pt x="2337" y="2863"/>
                </a:lnTo>
                <a:lnTo>
                  <a:pt x="2332" y="2861"/>
                </a:lnTo>
                <a:lnTo>
                  <a:pt x="2328" y="2859"/>
                </a:lnTo>
                <a:lnTo>
                  <a:pt x="2325" y="2861"/>
                </a:lnTo>
                <a:lnTo>
                  <a:pt x="2322" y="2866"/>
                </a:lnTo>
                <a:close/>
                <a:moveTo>
                  <a:pt x="2417" y="2961"/>
                </a:moveTo>
                <a:lnTo>
                  <a:pt x="2434" y="2961"/>
                </a:lnTo>
                <a:lnTo>
                  <a:pt x="2441" y="2963"/>
                </a:lnTo>
                <a:lnTo>
                  <a:pt x="2443" y="2965"/>
                </a:lnTo>
                <a:lnTo>
                  <a:pt x="2444" y="2968"/>
                </a:lnTo>
                <a:lnTo>
                  <a:pt x="2443" y="2968"/>
                </a:lnTo>
                <a:lnTo>
                  <a:pt x="2441" y="2970"/>
                </a:lnTo>
                <a:lnTo>
                  <a:pt x="2439" y="2975"/>
                </a:lnTo>
                <a:lnTo>
                  <a:pt x="2439" y="2979"/>
                </a:lnTo>
                <a:lnTo>
                  <a:pt x="2441" y="2980"/>
                </a:lnTo>
                <a:lnTo>
                  <a:pt x="2444" y="2982"/>
                </a:lnTo>
                <a:lnTo>
                  <a:pt x="2446" y="2979"/>
                </a:lnTo>
                <a:lnTo>
                  <a:pt x="2448" y="2973"/>
                </a:lnTo>
                <a:lnTo>
                  <a:pt x="2455" y="2968"/>
                </a:lnTo>
                <a:lnTo>
                  <a:pt x="2456" y="2965"/>
                </a:lnTo>
                <a:lnTo>
                  <a:pt x="2458" y="2960"/>
                </a:lnTo>
                <a:lnTo>
                  <a:pt x="2460" y="2955"/>
                </a:lnTo>
                <a:lnTo>
                  <a:pt x="2458" y="2948"/>
                </a:lnTo>
                <a:lnTo>
                  <a:pt x="2451" y="2948"/>
                </a:lnTo>
                <a:lnTo>
                  <a:pt x="2446" y="2946"/>
                </a:lnTo>
                <a:lnTo>
                  <a:pt x="2438" y="2941"/>
                </a:lnTo>
                <a:lnTo>
                  <a:pt x="2438" y="2946"/>
                </a:lnTo>
                <a:lnTo>
                  <a:pt x="2434" y="2948"/>
                </a:lnTo>
                <a:lnTo>
                  <a:pt x="2424" y="2948"/>
                </a:lnTo>
                <a:lnTo>
                  <a:pt x="2419" y="2950"/>
                </a:lnTo>
                <a:lnTo>
                  <a:pt x="2415" y="2951"/>
                </a:lnTo>
                <a:lnTo>
                  <a:pt x="2415" y="2955"/>
                </a:lnTo>
                <a:lnTo>
                  <a:pt x="2417" y="2961"/>
                </a:lnTo>
                <a:close/>
                <a:moveTo>
                  <a:pt x="3920" y="3062"/>
                </a:moveTo>
                <a:lnTo>
                  <a:pt x="3918" y="3060"/>
                </a:lnTo>
                <a:lnTo>
                  <a:pt x="3915" y="3059"/>
                </a:lnTo>
                <a:lnTo>
                  <a:pt x="3911" y="3057"/>
                </a:lnTo>
                <a:lnTo>
                  <a:pt x="3911" y="3045"/>
                </a:lnTo>
                <a:lnTo>
                  <a:pt x="3911" y="3033"/>
                </a:lnTo>
                <a:lnTo>
                  <a:pt x="3910" y="3023"/>
                </a:lnTo>
                <a:lnTo>
                  <a:pt x="3905" y="3016"/>
                </a:lnTo>
                <a:lnTo>
                  <a:pt x="3903" y="3011"/>
                </a:lnTo>
                <a:lnTo>
                  <a:pt x="3900" y="3008"/>
                </a:lnTo>
                <a:lnTo>
                  <a:pt x="3893" y="3001"/>
                </a:lnTo>
                <a:lnTo>
                  <a:pt x="3889" y="2997"/>
                </a:lnTo>
                <a:lnTo>
                  <a:pt x="3886" y="2994"/>
                </a:lnTo>
                <a:lnTo>
                  <a:pt x="3884" y="2989"/>
                </a:lnTo>
                <a:lnTo>
                  <a:pt x="3884" y="2982"/>
                </a:lnTo>
                <a:lnTo>
                  <a:pt x="3876" y="2977"/>
                </a:lnTo>
                <a:lnTo>
                  <a:pt x="3867" y="2972"/>
                </a:lnTo>
                <a:lnTo>
                  <a:pt x="3860" y="2965"/>
                </a:lnTo>
                <a:lnTo>
                  <a:pt x="3850" y="2961"/>
                </a:lnTo>
                <a:lnTo>
                  <a:pt x="3848" y="2956"/>
                </a:lnTo>
                <a:lnTo>
                  <a:pt x="3847" y="2953"/>
                </a:lnTo>
                <a:lnTo>
                  <a:pt x="3840" y="2948"/>
                </a:lnTo>
                <a:lnTo>
                  <a:pt x="3831" y="2944"/>
                </a:lnTo>
                <a:lnTo>
                  <a:pt x="3823" y="2941"/>
                </a:lnTo>
                <a:lnTo>
                  <a:pt x="3821" y="2939"/>
                </a:lnTo>
                <a:lnTo>
                  <a:pt x="3819" y="2938"/>
                </a:lnTo>
                <a:lnTo>
                  <a:pt x="3816" y="2934"/>
                </a:lnTo>
                <a:lnTo>
                  <a:pt x="3811" y="2932"/>
                </a:lnTo>
                <a:lnTo>
                  <a:pt x="3809" y="2931"/>
                </a:lnTo>
                <a:lnTo>
                  <a:pt x="3809" y="2927"/>
                </a:lnTo>
                <a:lnTo>
                  <a:pt x="3806" y="2927"/>
                </a:lnTo>
                <a:lnTo>
                  <a:pt x="3802" y="2927"/>
                </a:lnTo>
                <a:lnTo>
                  <a:pt x="3801" y="2921"/>
                </a:lnTo>
                <a:lnTo>
                  <a:pt x="3795" y="2917"/>
                </a:lnTo>
                <a:lnTo>
                  <a:pt x="3787" y="2912"/>
                </a:lnTo>
                <a:lnTo>
                  <a:pt x="3784" y="2910"/>
                </a:lnTo>
                <a:lnTo>
                  <a:pt x="3775" y="2905"/>
                </a:lnTo>
                <a:lnTo>
                  <a:pt x="3768" y="2898"/>
                </a:lnTo>
                <a:lnTo>
                  <a:pt x="3758" y="2886"/>
                </a:lnTo>
                <a:lnTo>
                  <a:pt x="3756" y="2883"/>
                </a:lnTo>
                <a:lnTo>
                  <a:pt x="3753" y="2876"/>
                </a:lnTo>
                <a:lnTo>
                  <a:pt x="3749" y="2871"/>
                </a:lnTo>
                <a:lnTo>
                  <a:pt x="3748" y="2863"/>
                </a:lnTo>
                <a:lnTo>
                  <a:pt x="3748" y="2852"/>
                </a:lnTo>
                <a:lnTo>
                  <a:pt x="3739" y="2852"/>
                </a:lnTo>
                <a:lnTo>
                  <a:pt x="3734" y="2849"/>
                </a:lnTo>
                <a:lnTo>
                  <a:pt x="3731" y="2844"/>
                </a:lnTo>
                <a:lnTo>
                  <a:pt x="3727" y="2839"/>
                </a:lnTo>
                <a:lnTo>
                  <a:pt x="3686" y="2839"/>
                </a:lnTo>
                <a:lnTo>
                  <a:pt x="3684" y="2835"/>
                </a:lnTo>
                <a:lnTo>
                  <a:pt x="3683" y="2832"/>
                </a:lnTo>
                <a:lnTo>
                  <a:pt x="3674" y="2830"/>
                </a:lnTo>
                <a:lnTo>
                  <a:pt x="3671" y="2828"/>
                </a:lnTo>
                <a:lnTo>
                  <a:pt x="3667" y="2827"/>
                </a:lnTo>
                <a:lnTo>
                  <a:pt x="3666" y="2823"/>
                </a:lnTo>
                <a:lnTo>
                  <a:pt x="3666" y="2818"/>
                </a:lnTo>
                <a:lnTo>
                  <a:pt x="3649" y="2818"/>
                </a:lnTo>
                <a:lnTo>
                  <a:pt x="3645" y="2818"/>
                </a:lnTo>
                <a:lnTo>
                  <a:pt x="3635" y="2813"/>
                </a:lnTo>
                <a:lnTo>
                  <a:pt x="3626" y="2811"/>
                </a:lnTo>
                <a:lnTo>
                  <a:pt x="3616" y="2808"/>
                </a:lnTo>
                <a:lnTo>
                  <a:pt x="3608" y="2805"/>
                </a:lnTo>
                <a:lnTo>
                  <a:pt x="3604" y="2803"/>
                </a:lnTo>
                <a:lnTo>
                  <a:pt x="3601" y="2803"/>
                </a:lnTo>
                <a:lnTo>
                  <a:pt x="3586" y="2794"/>
                </a:lnTo>
                <a:lnTo>
                  <a:pt x="3577" y="2791"/>
                </a:lnTo>
                <a:lnTo>
                  <a:pt x="3568" y="2791"/>
                </a:lnTo>
                <a:lnTo>
                  <a:pt x="3565" y="2789"/>
                </a:lnTo>
                <a:lnTo>
                  <a:pt x="3560" y="2784"/>
                </a:lnTo>
                <a:lnTo>
                  <a:pt x="3555" y="2784"/>
                </a:lnTo>
                <a:lnTo>
                  <a:pt x="3550" y="2784"/>
                </a:lnTo>
                <a:lnTo>
                  <a:pt x="3548" y="2779"/>
                </a:lnTo>
                <a:lnTo>
                  <a:pt x="3545" y="2776"/>
                </a:lnTo>
                <a:lnTo>
                  <a:pt x="3538" y="2769"/>
                </a:lnTo>
                <a:lnTo>
                  <a:pt x="3529" y="2764"/>
                </a:lnTo>
                <a:lnTo>
                  <a:pt x="3526" y="2760"/>
                </a:lnTo>
                <a:lnTo>
                  <a:pt x="3522" y="2757"/>
                </a:lnTo>
                <a:lnTo>
                  <a:pt x="3511" y="2748"/>
                </a:lnTo>
                <a:lnTo>
                  <a:pt x="3500" y="2738"/>
                </a:lnTo>
                <a:lnTo>
                  <a:pt x="3499" y="2735"/>
                </a:lnTo>
                <a:lnTo>
                  <a:pt x="3495" y="2731"/>
                </a:lnTo>
                <a:lnTo>
                  <a:pt x="3490" y="2728"/>
                </a:lnTo>
                <a:lnTo>
                  <a:pt x="3480" y="2726"/>
                </a:lnTo>
                <a:lnTo>
                  <a:pt x="3471" y="2723"/>
                </a:lnTo>
                <a:lnTo>
                  <a:pt x="3466" y="2719"/>
                </a:lnTo>
                <a:lnTo>
                  <a:pt x="3464" y="2716"/>
                </a:lnTo>
                <a:lnTo>
                  <a:pt x="3463" y="2713"/>
                </a:lnTo>
                <a:lnTo>
                  <a:pt x="3458" y="2709"/>
                </a:lnTo>
                <a:lnTo>
                  <a:pt x="3454" y="2706"/>
                </a:lnTo>
                <a:lnTo>
                  <a:pt x="3449" y="2704"/>
                </a:lnTo>
                <a:lnTo>
                  <a:pt x="3444" y="2702"/>
                </a:lnTo>
                <a:lnTo>
                  <a:pt x="3441" y="2702"/>
                </a:lnTo>
                <a:lnTo>
                  <a:pt x="3425" y="2692"/>
                </a:lnTo>
                <a:lnTo>
                  <a:pt x="3418" y="2689"/>
                </a:lnTo>
                <a:lnTo>
                  <a:pt x="3410" y="2689"/>
                </a:lnTo>
                <a:lnTo>
                  <a:pt x="3408" y="2687"/>
                </a:lnTo>
                <a:lnTo>
                  <a:pt x="3405" y="2684"/>
                </a:lnTo>
                <a:lnTo>
                  <a:pt x="3403" y="2682"/>
                </a:lnTo>
                <a:lnTo>
                  <a:pt x="3400" y="2682"/>
                </a:lnTo>
                <a:lnTo>
                  <a:pt x="3398" y="2677"/>
                </a:lnTo>
                <a:lnTo>
                  <a:pt x="3395" y="2675"/>
                </a:lnTo>
                <a:lnTo>
                  <a:pt x="3386" y="2672"/>
                </a:lnTo>
                <a:lnTo>
                  <a:pt x="3378" y="2668"/>
                </a:lnTo>
                <a:lnTo>
                  <a:pt x="3374" y="2667"/>
                </a:lnTo>
                <a:lnTo>
                  <a:pt x="3372" y="2661"/>
                </a:lnTo>
                <a:lnTo>
                  <a:pt x="3364" y="2663"/>
                </a:lnTo>
                <a:lnTo>
                  <a:pt x="3357" y="2661"/>
                </a:lnTo>
                <a:lnTo>
                  <a:pt x="3345" y="2658"/>
                </a:lnTo>
                <a:lnTo>
                  <a:pt x="3333" y="2655"/>
                </a:lnTo>
                <a:lnTo>
                  <a:pt x="3326" y="2655"/>
                </a:lnTo>
                <a:lnTo>
                  <a:pt x="3318" y="2655"/>
                </a:lnTo>
                <a:lnTo>
                  <a:pt x="3311" y="2655"/>
                </a:lnTo>
                <a:lnTo>
                  <a:pt x="3306" y="2653"/>
                </a:lnTo>
                <a:lnTo>
                  <a:pt x="3303" y="2649"/>
                </a:lnTo>
                <a:lnTo>
                  <a:pt x="3297" y="2648"/>
                </a:lnTo>
                <a:lnTo>
                  <a:pt x="3296" y="2646"/>
                </a:lnTo>
                <a:lnTo>
                  <a:pt x="3294" y="2644"/>
                </a:lnTo>
                <a:lnTo>
                  <a:pt x="3291" y="2641"/>
                </a:lnTo>
                <a:lnTo>
                  <a:pt x="3285" y="2639"/>
                </a:lnTo>
                <a:lnTo>
                  <a:pt x="3284" y="2638"/>
                </a:lnTo>
                <a:lnTo>
                  <a:pt x="3284" y="2634"/>
                </a:lnTo>
                <a:lnTo>
                  <a:pt x="3273" y="2634"/>
                </a:lnTo>
                <a:lnTo>
                  <a:pt x="3265" y="2632"/>
                </a:lnTo>
                <a:lnTo>
                  <a:pt x="3250" y="2626"/>
                </a:lnTo>
                <a:lnTo>
                  <a:pt x="3243" y="2624"/>
                </a:lnTo>
                <a:lnTo>
                  <a:pt x="3236" y="2620"/>
                </a:lnTo>
                <a:lnTo>
                  <a:pt x="3226" y="2620"/>
                </a:lnTo>
                <a:lnTo>
                  <a:pt x="3215" y="2620"/>
                </a:lnTo>
                <a:lnTo>
                  <a:pt x="3214" y="2617"/>
                </a:lnTo>
                <a:lnTo>
                  <a:pt x="3212" y="2614"/>
                </a:lnTo>
                <a:lnTo>
                  <a:pt x="3203" y="2612"/>
                </a:lnTo>
                <a:lnTo>
                  <a:pt x="3200" y="2610"/>
                </a:lnTo>
                <a:lnTo>
                  <a:pt x="3197" y="2609"/>
                </a:lnTo>
                <a:lnTo>
                  <a:pt x="3195" y="2605"/>
                </a:lnTo>
                <a:lnTo>
                  <a:pt x="3195" y="2600"/>
                </a:lnTo>
                <a:lnTo>
                  <a:pt x="3186" y="2600"/>
                </a:lnTo>
                <a:lnTo>
                  <a:pt x="3181" y="2597"/>
                </a:lnTo>
                <a:lnTo>
                  <a:pt x="3178" y="2591"/>
                </a:lnTo>
                <a:lnTo>
                  <a:pt x="3174" y="2586"/>
                </a:lnTo>
                <a:lnTo>
                  <a:pt x="3157" y="2586"/>
                </a:lnTo>
                <a:lnTo>
                  <a:pt x="3144" y="2583"/>
                </a:lnTo>
                <a:lnTo>
                  <a:pt x="3132" y="2578"/>
                </a:lnTo>
                <a:lnTo>
                  <a:pt x="3120" y="2573"/>
                </a:lnTo>
                <a:lnTo>
                  <a:pt x="3098" y="2561"/>
                </a:lnTo>
                <a:lnTo>
                  <a:pt x="3086" y="2556"/>
                </a:lnTo>
                <a:lnTo>
                  <a:pt x="3072" y="2552"/>
                </a:lnTo>
                <a:lnTo>
                  <a:pt x="3067" y="2550"/>
                </a:lnTo>
                <a:lnTo>
                  <a:pt x="3065" y="2549"/>
                </a:lnTo>
                <a:lnTo>
                  <a:pt x="3065" y="2545"/>
                </a:lnTo>
                <a:lnTo>
                  <a:pt x="3052" y="2545"/>
                </a:lnTo>
                <a:lnTo>
                  <a:pt x="3046" y="2542"/>
                </a:lnTo>
                <a:lnTo>
                  <a:pt x="3040" y="2540"/>
                </a:lnTo>
                <a:lnTo>
                  <a:pt x="3033" y="2538"/>
                </a:lnTo>
                <a:lnTo>
                  <a:pt x="3024" y="2538"/>
                </a:lnTo>
                <a:lnTo>
                  <a:pt x="3012" y="2513"/>
                </a:lnTo>
                <a:lnTo>
                  <a:pt x="2997" y="2491"/>
                </a:lnTo>
                <a:lnTo>
                  <a:pt x="2997" y="2484"/>
                </a:lnTo>
                <a:lnTo>
                  <a:pt x="2999" y="2477"/>
                </a:lnTo>
                <a:lnTo>
                  <a:pt x="3006" y="2468"/>
                </a:lnTo>
                <a:lnTo>
                  <a:pt x="3012" y="2460"/>
                </a:lnTo>
                <a:lnTo>
                  <a:pt x="3018" y="2450"/>
                </a:lnTo>
                <a:lnTo>
                  <a:pt x="3021" y="2450"/>
                </a:lnTo>
                <a:lnTo>
                  <a:pt x="3023" y="2448"/>
                </a:lnTo>
                <a:lnTo>
                  <a:pt x="3023" y="2445"/>
                </a:lnTo>
                <a:lnTo>
                  <a:pt x="3024" y="2443"/>
                </a:lnTo>
                <a:lnTo>
                  <a:pt x="3028" y="2443"/>
                </a:lnTo>
                <a:lnTo>
                  <a:pt x="3031" y="2443"/>
                </a:lnTo>
                <a:lnTo>
                  <a:pt x="3038" y="2443"/>
                </a:lnTo>
                <a:lnTo>
                  <a:pt x="3038" y="2441"/>
                </a:lnTo>
                <a:lnTo>
                  <a:pt x="3040" y="2439"/>
                </a:lnTo>
                <a:lnTo>
                  <a:pt x="3041" y="2436"/>
                </a:lnTo>
                <a:lnTo>
                  <a:pt x="3045" y="2436"/>
                </a:lnTo>
                <a:lnTo>
                  <a:pt x="3046" y="2441"/>
                </a:lnTo>
                <a:lnTo>
                  <a:pt x="3048" y="2443"/>
                </a:lnTo>
                <a:lnTo>
                  <a:pt x="3057" y="2431"/>
                </a:lnTo>
                <a:lnTo>
                  <a:pt x="3069" y="2419"/>
                </a:lnTo>
                <a:lnTo>
                  <a:pt x="3072" y="2419"/>
                </a:lnTo>
                <a:lnTo>
                  <a:pt x="3074" y="2417"/>
                </a:lnTo>
                <a:lnTo>
                  <a:pt x="3075" y="2417"/>
                </a:lnTo>
                <a:lnTo>
                  <a:pt x="3084" y="2414"/>
                </a:lnTo>
                <a:lnTo>
                  <a:pt x="3089" y="2409"/>
                </a:lnTo>
                <a:lnTo>
                  <a:pt x="3093" y="2402"/>
                </a:lnTo>
                <a:lnTo>
                  <a:pt x="3093" y="2392"/>
                </a:lnTo>
                <a:lnTo>
                  <a:pt x="3093" y="2388"/>
                </a:lnTo>
                <a:lnTo>
                  <a:pt x="3093" y="2376"/>
                </a:lnTo>
                <a:lnTo>
                  <a:pt x="3091" y="2368"/>
                </a:lnTo>
                <a:lnTo>
                  <a:pt x="3087" y="2358"/>
                </a:lnTo>
                <a:lnTo>
                  <a:pt x="3084" y="2349"/>
                </a:lnTo>
                <a:lnTo>
                  <a:pt x="3075" y="2335"/>
                </a:lnTo>
                <a:lnTo>
                  <a:pt x="3065" y="2320"/>
                </a:lnTo>
                <a:lnTo>
                  <a:pt x="3060" y="2320"/>
                </a:lnTo>
                <a:lnTo>
                  <a:pt x="3057" y="2318"/>
                </a:lnTo>
                <a:lnTo>
                  <a:pt x="3053" y="2317"/>
                </a:lnTo>
                <a:lnTo>
                  <a:pt x="3052" y="2313"/>
                </a:lnTo>
                <a:lnTo>
                  <a:pt x="3011" y="2313"/>
                </a:lnTo>
                <a:lnTo>
                  <a:pt x="2989" y="2317"/>
                </a:lnTo>
                <a:lnTo>
                  <a:pt x="2966" y="2320"/>
                </a:lnTo>
                <a:lnTo>
                  <a:pt x="2946" y="2325"/>
                </a:lnTo>
                <a:lnTo>
                  <a:pt x="2922" y="2327"/>
                </a:lnTo>
                <a:lnTo>
                  <a:pt x="2915" y="2327"/>
                </a:lnTo>
                <a:lnTo>
                  <a:pt x="2910" y="2330"/>
                </a:lnTo>
                <a:lnTo>
                  <a:pt x="2907" y="2332"/>
                </a:lnTo>
                <a:lnTo>
                  <a:pt x="2902" y="2334"/>
                </a:lnTo>
                <a:lnTo>
                  <a:pt x="2876" y="2334"/>
                </a:lnTo>
                <a:lnTo>
                  <a:pt x="2852" y="2334"/>
                </a:lnTo>
                <a:lnTo>
                  <a:pt x="2828" y="2334"/>
                </a:lnTo>
                <a:lnTo>
                  <a:pt x="2806" y="2334"/>
                </a:lnTo>
                <a:lnTo>
                  <a:pt x="2796" y="2334"/>
                </a:lnTo>
                <a:lnTo>
                  <a:pt x="2791" y="2335"/>
                </a:lnTo>
                <a:lnTo>
                  <a:pt x="2786" y="2334"/>
                </a:lnTo>
                <a:lnTo>
                  <a:pt x="2784" y="2332"/>
                </a:lnTo>
                <a:lnTo>
                  <a:pt x="2784" y="2330"/>
                </a:lnTo>
                <a:lnTo>
                  <a:pt x="2782" y="2329"/>
                </a:lnTo>
                <a:lnTo>
                  <a:pt x="2779" y="2327"/>
                </a:lnTo>
                <a:lnTo>
                  <a:pt x="2770" y="2329"/>
                </a:lnTo>
                <a:lnTo>
                  <a:pt x="2765" y="2330"/>
                </a:lnTo>
                <a:lnTo>
                  <a:pt x="2760" y="2334"/>
                </a:lnTo>
                <a:lnTo>
                  <a:pt x="2751" y="2334"/>
                </a:lnTo>
                <a:lnTo>
                  <a:pt x="2741" y="2329"/>
                </a:lnTo>
                <a:lnTo>
                  <a:pt x="2733" y="2322"/>
                </a:lnTo>
                <a:lnTo>
                  <a:pt x="2724" y="2315"/>
                </a:lnTo>
                <a:lnTo>
                  <a:pt x="2717" y="2313"/>
                </a:lnTo>
                <a:lnTo>
                  <a:pt x="2710" y="2313"/>
                </a:lnTo>
                <a:lnTo>
                  <a:pt x="2707" y="2310"/>
                </a:lnTo>
                <a:lnTo>
                  <a:pt x="2704" y="2306"/>
                </a:lnTo>
                <a:lnTo>
                  <a:pt x="2695" y="2301"/>
                </a:lnTo>
                <a:lnTo>
                  <a:pt x="2687" y="2296"/>
                </a:lnTo>
                <a:lnTo>
                  <a:pt x="2685" y="2291"/>
                </a:lnTo>
                <a:lnTo>
                  <a:pt x="2683" y="2286"/>
                </a:lnTo>
                <a:lnTo>
                  <a:pt x="2656" y="2286"/>
                </a:lnTo>
                <a:lnTo>
                  <a:pt x="2644" y="2284"/>
                </a:lnTo>
                <a:lnTo>
                  <a:pt x="2639" y="2283"/>
                </a:lnTo>
                <a:lnTo>
                  <a:pt x="2635" y="2279"/>
                </a:lnTo>
                <a:lnTo>
                  <a:pt x="2630" y="2278"/>
                </a:lnTo>
                <a:lnTo>
                  <a:pt x="2629" y="2276"/>
                </a:lnTo>
                <a:lnTo>
                  <a:pt x="2629" y="2272"/>
                </a:lnTo>
                <a:lnTo>
                  <a:pt x="2622" y="2272"/>
                </a:lnTo>
                <a:lnTo>
                  <a:pt x="2620" y="2269"/>
                </a:lnTo>
                <a:lnTo>
                  <a:pt x="2618" y="2266"/>
                </a:lnTo>
                <a:lnTo>
                  <a:pt x="2613" y="2260"/>
                </a:lnTo>
                <a:lnTo>
                  <a:pt x="2610" y="2259"/>
                </a:lnTo>
                <a:lnTo>
                  <a:pt x="2608" y="2255"/>
                </a:lnTo>
                <a:lnTo>
                  <a:pt x="2606" y="2252"/>
                </a:lnTo>
                <a:lnTo>
                  <a:pt x="2608" y="2245"/>
                </a:lnTo>
                <a:lnTo>
                  <a:pt x="2603" y="2243"/>
                </a:lnTo>
                <a:lnTo>
                  <a:pt x="2601" y="2242"/>
                </a:lnTo>
                <a:lnTo>
                  <a:pt x="2601" y="2238"/>
                </a:lnTo>
                <a:lnTo>
                  <a:pt x="2601" y="2225"/>
                </a:lnTo>
                <a:lnTo>
                  <a:pt x="2593" y="2221"/>
                </a:lnTo>
                <a:lnTo>
                  <a:pt x="2584" y="2218"/>
                </a:lnTo>
                <a:lnTo>
                  <a:pt x="2576" y="2214"/>
                </a:lnTo>
                <a:lnTo>
                  <a:pt x="2567" y="2211"/>
                </a:lnTo>
                <a:lnTo>
                  <a:pt x="2562" y="2211"/>
                </a:lnTo>
                <a:lnTo>
                  <a:pt x="2560" y="2208"/>
                </a:lnTo>
                <a:lnTo>
                  <a:pt x="2555" y="2202"/>
                </a:lnTo>
                <a:lnTo>
                  <a:pt x="2553" y="2199"/>
                </a:lnTo>
                <a:lnTo>
                  <a:pt x="2550" y="2197"/>
                </a:lnTo>
                <a:lnTo>
                  <a:pt x="2545" y="2197"/>
                </a:lnTo>
                <a:lnTo>
                  <a:pt x="2540" y="2197"/>
                </a:lnTo>
                <a:lnTo>
                  <a:pt x="2526" y="2177"/>
                </a:lnTo>
                <a:lnTo>
                  <a:pt x="2513" y="2156"/>
                </a:lnTo>
                <a:lnTo>
                  <a:pt x="2507" y="2155"/>
                </a:lnTo>
                <a:lnTo>
                  <a:pt x="2502" y="2151"/>
                </a:lnTo>
                <a:lnTo>
                  <a:pt x="2496" y="2143"/>
                </a:lnTo>
                <a:lnTo>
                  <a:pt x="2489" y="2134"/>
                </a:lnTo>
                <a:lnTo>
                  <a:pt x="2484" y="2131"/>
                </a:lnTo>
                <a:lnTo>
                  <a:pt x="2478" y="2129"/>
                </a:lnTo>
                <a:lnTo>
                  <a:pt x="2477" y="2126"/>
                </a:lnTo>
                <a:lnTo>
                  <a:pt x="2475" y="2122"/>
                </a:lnTo>
                <a:lnTo>
                  <a:pt x="2473" y="2119"/>
                </a:lnTo>
                <a:lnTo>
                  <a:pt x="2472" y="2116"/>
                </a:lnTo>
                <a:lnTo>
                  <a:pt x="2468" y="2116"/>
                </a:lnTo>
                <a:lnTo>
                  <a:pt x="2461" y="2114"/>
                </a:lnTo>
                <a:lnTo>
                  <a:pt x="2456" y="2110"/>
                </a:lnTo>
                <a:lnTo>
                  <a:pt x="2455" y="2104"/>
                </a:lnTo>
                <a:lnTo>
                  <a:pt x="2453" y="2098"/>
                </a:lnTo>
                <a:lnTo>
                  <a:pt x="2451" y="2092"/>
                </a:lnTo>
                <a:lnTo>
                  <a:pt x="2449" y="2087"/>
                </a:lnTo>
                <a:lnTo>
                  <a:pt x="2446" y="2085"/>
                </a:lnTo>
                <a:lnTo>
                  <a:pt x="2441" y="2083"/>
                </a:lnTo>
                <a:lnTo>
                  <a:pt x="2439" y="2081"/>
                </a:lnTo>
                <a:lnTo>
                  <a:pt x="2424" y="2061"/>
                </a:lnTo>
                <a:lnTo>
                  <a:pt x="2422" y="2059"/>
                </a:lnTo>
                <a:lnTo>
                  <a:pt x="2415" y="2058"/>
                </a:lnTo>
                <a:lnTo>
                  <a:pt x="2414" y="2056"/>
                </a:lnTo>
                <a:lnTo>
                  <a:pt x="2407" y="2046"/>
                </a:lnTo>
                <a:lnTo>
                  <a:pt x="2398" y="2037"/>
                </a:lnTo>
                <a:lnTo>
                  <a:pt x="2392" y="2030"/>
                </a:lnTo>
                <a:lnTo>
                  <a:pt x="2388" y="2022"/>
                </a:lnTo>
                <a:lnTo>
                  <a:pt x="2386" y="2020"/>
                </a:lnTo>
                <a:lnTo>
                  <a:pt x="2383" y="2013"/>
                </a:lnTo>
                <a:lnTo>
                  <a:pt x="2378" y="2010"/>
                </a:lnTo>
                <a:lnTo>
                  <a:pt x="2371" y="2008"/>
                </a:lnTo>
                <a:lnTo>
                  <a:pt x="2369" y="2006"/>
                </a:lnTo>
                <a:lnTo>
                  <a:pt x="2369" y="1996"/>
                </a:lnTo>
                <a:lnTo>
                  <a:pt x="2366" y="1989"/>
                </a:lnTo>
                <a:lnTo>
                  <a:pt x="2356" y="1972"/>
                </a:lnTo>
                <a:lnTo>
                  <a:pt x="2354" y="1969"/>
                </a:lnTo>
                <a:lnTo>
                  <a:pt x="2349" y="1955"/>
                </a:lnTo>
                <a:lnTo>
                  <a:pt x="2342" y="1940"/>
                </a:lnTo>
                <a:lnTo>
                  <a:pt x="2339" y="1923"/>
                </a:lnTo>
                <a:lnTo>
                  <a:pt x="2335" y="1904"/>
                </a:lnTo>
                <a:lnTo>
                  <a:pt x="2328" y="1904"/>
                </a:lnTo>
                <a:lnTo>
                  <a:pt x="2328" y="1890"/>
                </a:lnTo>
                <a:lnTo>
                  <a:pt x="2328" y="1885"/>
                </a:lnTo>
                <a:lnTo>
                  <a:pt x="2327" y="1880"/>
                </a:lnTo>
                <a:lnTo>
                  <a:pt x="2323" y="1871"/>
                </a:lnTo>
                <a:lnTo>
                  <a:pt x="2320" y="1863"/>
                </a:lnTo>
                <a:lnTo>
                  <a:pt x="2320" y="1860"/>
                </a:lnTo>
                <a:lnTo>
                  <a:pt x="2322" y="1853"/>
                </a:lnTo>
                <a:lnTo>
                  <a:pt x="2322" y="1851"/>
                </a:lnTo>
                <a:lnTo>
                  <a:pt x="2315" y="1842"/>
                </a:lnTo>
                <a:lnTo>
                  <a:pt x="2311" y="1834"/>
                </a:lnTo>
                <a:lnTo>
                  <a:pt x="2310" y="1824"/>
                </a:lnTo>
                <a:lnTo>
                  <a:pt x="2308" y="1813"/>
                </a:lnTo>
                <a:lnTo>
                  <a:pt x="2308" y="1810"/>
                </a:lnTo>
                <a:lnTo>
                  <a:pt x="2308" y="1800"/>
                </a:lnTo>
                <a:lnTo>
                  <a:pt x="2308" y="1796"/>
                </a:lnTo>
                <a:lnTo>
                  <a:pt x="2303" y="1786"/>
                </a:lnTo>
                <a:lnTo>
                  <a:pt x="2296" y="1778"/>
                </a:lnTo>
                <a:lnTo>
                  <a:pt x="2293" y="1769"/>
                </a:lnTo>
                <a:lnTo>
                  <a:pt x="2291" y="1766"/>
                </a:lnTo>
                <a:lnTo>
                  <a:pt x="2291" y="1762"/>
                </a:lnTo>
                <a:lnTo>
                  <a:pt x="2291" y="1757"/>
                </a:lnTo>
                <a:lnTo>
                  <a:pt x="2291" y="1747"/>
                </a:lnTo>
                <a:lnTo>
                  <a:pt x="2289" y="1744"/>
                </a:lnTo>
                <a:lnTo>
                  <a:pt x="2287" y="1740"/>
                </a:lnTo>
                <a:lnTo>
                  <a:pt x="2284" y="1740"/>
                </a:lnTo>
                <a:lnTo>
                  <a:pt x="2281" y="1740"/>
                </a:lnTo>
                <a:lnTo>
                  <a:pt x="2279" y="1733"/>
                </a:lnTo>
                <a:lnTo>
                  <a:pt x="2279" y="1730"/>
                </a:lnTo>
                <a:lnTo>
                  <a:pt x="2281" y="1721"/>
                </a:lnTo>
                <a:lnTo>
                  <a:pt x="2279" y="1713"/>
                </a:lnTo>
                <a:lnTo>
                  <a:pt x="2277" y="1708"/>
                </a:lnTo>
                <a:lnTo>
                  <a:pt x="2274" y="1704"/>
                </a:lnTo>
                <a:lnTo>
                  <a:pt x="2270" y="1699"/>
                </a:lnTo>
                <a:lnTo>
                  <a:pt x="2264" y="1696"/>
                </a:lnTo>
                <a:lnTo>
                  <a:pt x="2264" y="1694"/>
                </a:lnTo>
                <a:lnTo>
                  <a:pt x="2259" y="1682"/>
                </a:lnTo>
                <a:lnTo>
                  <a:pt x="2252" y="1669"/>
                </a:lnTo>
                <a:lnTo>
                  <a:pt x="2252" y="1667"/>
                </a:lnTo>
                <a:lnTo>
                  <a:pt x="2247" y="1660"/>
                </a:lnTo>
                <a:lnTo>
                  <a:pt x="2247" y="1658"/>
                </a:lnTo>
                <a:lnTo>
                  <a:pt x="2247" y="1648"/>
                </a:lnTo>
                <a:lnTo>
                  <a:pt x="2247" y="1641"/>
                </a:lnTo>
                <a:lnTo>
                  <a:pt x="2241" y="1634"/>
                </a:lnTo>
                <a:lnTo>
                  <a:pt x="2235" y="1628"/>
                </a:lnTo>
                <a:lnTo>
                  <a:pt x="2235" y="1624"/>
                </a:lnTo>
                <a:lnTo>
                  <a:pt x="2233" y="1617"/>
                </a:lnTo>
                <a:lnTo>
                  <a:pt x="2230" y="1617"/>
                </a:lnTo>
                <a:lnTo>
                  <a:pt x="2226" y="1617"/>
                </a:lnTo>
                <a:lnTo>
                  <a:pt x="2226" y="1614"/>
                </a:lnTo>
                <a:lnTo>
                  <a:pt x="2226" y="1607"/>
                </a:lnTo>
                <a:lnTo>
                  <a:pt x="2226" y="1604"/>
                </a:lnTo>
                <a:lnTo>
                  <a:pt x="2214" y="1587"/>
                </a:lnTo>
                <a:lnTo>
                  <a:pt x="2212" y="1583"/>
                </a:lnTo>
                <a:lnTo>
                  <a:pt x="2207" y="1576"/>
                </a:lnTo>
                <a:lnTo>
                  <a:pt x="2199" y="1571"/>
                </a:lnTo>
                <a:lnTo>
                  <a:pt x="2194" y="1570"/>
                </a:lnTo>
                <a:lnTo>
                  <a:pt x="2188" y="1570"/>
                </a:lnTo>
                <a:lnTo>
                  <a:pt x="2183" y="1573"/>
                </a:lnTo>
                <a:lnTo>
                  <a:pt x="2178" y="1576"/>
                </a:lnTo>
                <a:lnTo>
                  <a:pt x="2177" y="1580"/>
                </a:lnTo>
                <a:lnTo>
                  <a:pt x="2175" y="1582"/>
                </a:lnTo>
                <a:lnTo>
                  <a:pt x="2171" y="1580"/>
                </a:lnTo>
                <a:lnTo>
                  <a:pt x="2171" y="1576"/>
                </a:lnTo>
                <a:lnTo>
                  <a:pt x="2163" y="1576"/>
                </a:lnTo>
                <a:lnTo>
                  <a:pt x="2158" y="1575"/>
                </a:lnTo>
                <a:lnTo>
                  <a:pt x="2154" y="1571"/>
                </a:lnTo>
                <a:lnTo>
                  <a:pt x="2151" y="1566"/>
                </a:lnTo>
                <a:lnTo>
                  <a:pt x="2147" y="1561"/>
                </a:lnTo>
                <a:lnTo>
                  <a:pt x="2144" y="1558"/>
                </a:lnTo>
                <a:lnTo>
                  <a:pt x="2137" y="1556"/>
                </a:lnTo>
                <a:lnTo>
                  <a:pt x="2130" y="1556"/>
                </a:lnTo>
                <a:lnTo>
                  <a:pt x="2130" y="1553"/>
                </a:lnTo>
                <a:lnTo>
                  <a:pt x="2129" y="1551"/>
                </a:lnTo>
                <a:lnTo>
                  <a:pt x="2125" y="1551"/>
                </a:lnTo>
                <a:lnTo>
                  <a:pt x="2122" y="1546"/>
                </a:lnTo>
                <a:lnTo>
                  <a:pt x="2118" y="1541"/>
                </a:lnTo>
                <a:lnTo>
                  <a:pt x="2112" y="1536"/>
                </a:lnTo>
                <a:lnTo>
                  <a:pt x="2103" y="1532"/>
                </a:lnTo>
                <a:lnTo>
                  <a:pt x="2096" y="1529"/>
                </a:lnTo>
                <a:lnTo>
                  <a:pt x="2093" y="1529"/>
                </a:lnTo>
                <a:lnTo>
                  <a:pt x="2089" y="1527"/>
                </a:lnTo>
                <a:lnTo>
                  <a:pt x="2089" y="1520"/>
                </a:lnTo>
                <a:lnTo>
                  <a:pt x="2088" y="1515"/>
                </a:lnTo>
                <a:lnTo>
                  <a:pt x="2083" y="1512"/>
                </a:lnTo>
                <a:lnTo>
                  <a:pt x="2079" y="1508"/>
                </a:lnTo>
                <a:lnTo>
                  <a:pt x="2067" y="1503"/>
                </a:lnTo>
                <a:lnTo>
                  <a:pt x="2055" y="1498"/>
                </a:lnTo>
                <a:lnTo>
                  <a:pt x="2054" y="1495"/>
                </a:lnTo>
                <a:lnTo>
                  <a:pt x="2047" y="1486"/>
                </a:lnTo>
                <a:lnTo>
                  <a:pt x="2042" y="1474"/>
                </a:lnTo>
                <a:lnTo>
                  <a:pt x="2035" y="1476"/>
                </a:lnTo>
                <a:lnTo>
                  <a:pt x="2031" y="1474"/>
                </a:lnTo>
                <a:lnTo>
                  <a:pt x="2028" y="1472"/>
                </a:lnTo>
                <a:lnTo>
                  <a:pt x="2026" y="1469"/>
                </a:lnTo>
                <a:lnTo>
                  <a:pt x="2021" y="1464"/>
                </a:lnTo>
                <a:lnTo>
                  <a:pt x="2018" y="1462"/>
                </a:lnTo>
                <a:lnTo>
                  <a:pt x="2014" y="1460"/>
                </a:lnTo>
                <a:lnTo>
                  <a:pt x="2008" y="1457"/>
                </a:lnTo>
                <a:lnTo>
                  <a:pt x="2002" y="1452"/>
                </a:lnTo>
                <a:lnTo>
                  <a:pt x="1997" y="1447"/>
                </a:lnTo>
                <a:lnTo>
                  <a:pt x="1994" y="1440"/>
                </a:lnTo>
                <a:lnTo>
                  <a:pt x="1985" y="1440"/>
                </a:lnTo>
                <a:lnTo>
                  <a:pt x="1977" y="1440"/>
                </a:lnTo>
                <a:lnTo>
                  <a:pt x="1972" y="1436"/>
                </a:lnTo>
                <a:lnTo>
                  <a:pt x="1967" y="1433"/>
                </a:lnTo>
                <a:lnTo>
                  <a:pt x="1962" y="1430"/>
                </a:lnTo>
                <a:lnTo>
                  <a:pt x="1955" y="1428"/>
                </a:lnTo>
                <a:lnTo>
                  <a:pt x="1948" y="1426"/>
                </a:lnTo>
                <a:lnTo>
                  <a:pt x="1939" y="1426"/>
                </a:lnTo>
                <a:lnTo>
                  <a:pt x="1939" y="1423"/>
                </a:lnTo>
                <a:lnTo>
                  <a:pt x="1938" y="1421"/>
                </a:lnTo>
                <a:lnTo>
                  <a:pt x="1933" y="1419"/>
                </a:lnTo>
                <a:lnTo>
                  <a:pt x="1933" y="1411"/>
                </a:lnTo>
                <a:lnTo>
                  <a:pt x="1931" y="1406"/>
                </a:lnTo>
                <a:lnTo>
                  <a:pt x="1926" y="1402"/>
                </a:lnTo>
                <a:lnTo>
                  <a:pt x="1921" y="1401"/>
                </a:lnTo>
                <a:lnTo>
                  <a:pt x="1909" y="1397"/>
                </a:lnTo>
                <a:lnTo>
                  <a:pt x="1904" y="1395"/>
                </a:lnTo>
                <a:lnTo>
                  <a:pt x="1898" y="1392"/>
                </a:lnTo>
                <a:lnTo>
                  <a:pt x="1890" y="1380"/>
                </a:lnTo>
                <a:lnTo>
                  <a:pt x="1880" y="1370"/>
                </a:lnTo>
                <a:lnTo>
                  <a:pt x="1870" y="1360"/>
                </a:lnTo>
                <a:lnTo>
                  <a:pt x="1858" y="1351"/>
                </a:lnTo>
                <a:lnTo>
                  <a:pt x="1858" y="1344"/>
                </a:lnTo>
                <a:lnTo>
                  <a:pt x="1854" y="1341"/>
                </a:lnTo>
                <a:lnTo>
                  <a:pt x="1849" y="1339"/>
                </a:lnTo>
                <a:lnTo>
                  <a:pt x="1844" y="1338"/>
                </a:lnTo>
                <a:lnTo>
                  <a:pt x="1842" y="1326"/>
                </a:lnTo>
                <a:lnTo>
                  <a:pt x="1837" y="1317"/>
                </a:lnTo>
                <a:lnTo>
                  <a:pt x="1834" y="1317"/>
                </a:lnTo>
                <a:lnTo>
                  <a:pt x="1830" y="1317"/>
                </a:lnTo>
                <a:lnTo>
                  <a:pt x="1829" y="1314"/>
                </a:lnTo>
                <a:lnTo>
                  <a:pt x="1829" y="1309"/>
                </a:lnTo>
                <a:lnTo>
                  <a:pt x="1827" y="1303"/>
                </a:lnTo>
                <a:lnTo>
                  <a:pt x="1823" y="1303"/>
                </a:lnTo>
                <a:lnTo>
                  <a:pt x="1823" y="1297"/>
                </a:lnTo>
                <a:lnTo>
                  <a:pt x="1822" y="1291"/>
                </a:lnTo>
                <a:lnTo>
                  <a:pt x="1818" y="1288"/>
                </a:lnTo>
                <a:lnTo>
                  <a:pt x="1815" y="1285"/>
                </a:lnTo>
                <a:lnTo>
                  <a:pt x="1808" y="1278"/>
                </a:lnTo>
                <a:lnTo>
                  <a:pt x="1805" y="1274"/>
                </a:lnTo>
                <a:lnTo>
                  <a:pt x="1803" y="1269"/>
                </a:lnTo>
                <a:lnTo>
                  <a:pt x="1803" y="1242"/>
                </a:lnTo>
                <a:lnTo>
                  <a:pt x="1800" y="1228"/>
                </a:lnTo>
                <a:lnTo>
                  <a:pt x="1796" y="1215"/>
                </a:lnTo>
                <a:lnTo>
                  <a:pt x="1794" y="1199"/>
                </a:lnTo>
                <a:lnTo>
                  <a:pt x="1793" y="1193"/>
                </a:lnTo>
                <a:lnTo>
                  <a:pt x="1789" y="1187"/>
                </a:lnTo>
                <a:lnTo>
                  <a:pt x="1793" y="1176"/>
                </a:lnTo>
                <a:lnTo>
                  <a:pt x="1793" y="1167"/>
                </a:lnTo>
                <a:lnTo>
                  <a:pt x="1789" y="1140"/>
                </a:lnTo>
                <a:lnTo>
                  <a:pt x="1788" y="1136"/>
                </a:lnTo>
                <a:lnTo>
                  <a:pt x="1784" y="1135"/>
                </a:lnTo>
                <a:lnTo>
                  <a:pt x="1776" y="1133"/>
                </a:lnTo>
                <a:lnTo>
                  <a:pt x="1772" y="1131"/>
                </a:lnTo>
                <a:lnTo>
                  <a:pt x="1769" y="1129"/>
                </a:lnTo>
                <a:lnTo>
                  <a:pt x="1765" y="1128"/>
                </a:lnTo>
                <a:lnTo>
                  <a:pt x="1762" y="1126"/>
                </a:lnTo>
                <a:lnTo>
                  <a:pt x="1762" y="1121"/>
                </a:lnTo>
                <a:lnTo>
                  <a:pt x="1762" y="1114"/>
                </a:lnTo>
                <a:lnTo>
                  <a:pt x="1760" y="1102"/>
                </a:lnTo>
                <a:lnTo>
                  <a:pt x="1760" y="1095"/>
                </a:lnTo>
                <a:lnTo>
                  <a:pt x="1762" y="1090"/>
                </a:lnTo>
                <a:lnTo>
                  <a:pt x="1764" y="1087"/>
                </a:lnTo>
                <a:lnTo>
                  <a:pt x="1769" y="1085"/>
                </a:lnTo>
                <a:lnTo>
                  <a:pt x="1769" y="1078"/>
                </a:lnTo>
                <a:lnTo>
                  <a:pt x="1771" y="1075"/>
                </a:lnTo>
                <a:lnTo>
                  <a:pt x="1774" y="1070"/>
                </a:lnTo>
                <a:lnTo>
                  <a:pt x="1776" y="1065"/>
                </a:lnTo>
                <a:lnTo>
                  <a:pt x="1776" y="1060"/>
                </a:lnTo>
                <a:lnTo>
                  <a:pt x="1777" y="1056"/>
                </a:lnTo>
                <a:lnTo>
                  <a:pt x="1779" y="1053"/>
                </a:lnTo>
                <a:lnTo>
                  <a:pt x="1783" y="1051"/>
                </a:lnTo>
                <a:lnTo>
                  <a:pt x="1791" y="1046"/>
                </a:lnTo>
                <a:lnTo>
                  <a:pt x="1796" y="1044"/>
                </a:lnTo>
                <a:lnTo>
                  <a:pt x="1803" y="1044"/>
                </a:lnTo>
                <a:lnTo>
                  <a:pt x="1808" y="1053"/>
                </a:lnTo>
                <a:lnTo>
                  <a:pt x="1812" y="1056"/>
                </a:lnTo>
                <a:lnTo>
                  <a:pt x="1817" y="1058"/>
                </a:lnTo>
                <a:lnTo>
                  <a:pt x="1817" y="1054"/>
                </a:lnTo>
                <a:lnTo>
                  <a:pt x="1820" y="1054"/>
                </a:lnTo>
                <a:lnTo>
                  <a:pt x="1823" y="1051"/>
                </a:lnTo>
                <a:lnTo>
                  <a:pt x="1830" y="1051"/>
                </a:lnTo>
                <a:lnTo>
                  <a:pt x="1835" y="1049"/>
                </a:lnTo>
                <a:lnTo>
                  <a:pt x="1839" y="1046"/>
                </a:lnTo>
                <a:lnTo>
                  <a:pt x="1842" y="1043"/>
                </a:lnTo>
                <a:lnTo>
                  <a:pt x="1849" y="1036"/>
                </a:lnTo>
                <a:lnTo>
                  <a:pt x="1852" y="1032"/>
                </a:lnTo>
                <a:lnTo>
                  <a:pt x="1858" y="1031"/>
                </a:lnTo>
                <a:lnTo>
                  <a:pt x="1856" y="1022"/>
                </a:lnTo>
                <a:lnTo>
                  <a:pt x="1858" y="1015"/>
                </a:lnTo>
                <a:lnTo>
                  <a:pt x="1861" y="1003"/>
                </a:lnTo>
                <a:lnTo>
                  <a:pt x="1866" y="993"/>
                </a:lnTo>
                <a:lnTo>
                  <a:pt x="1871" y="983"/>
                </a:lnTo>
                <a:lnTo>
                  <a:pt x="1868" y="978"/>
                </a:lnTo>
                <a:lnTo>
                  <a:pt x="1866" y="971"/>
                </a:lnTo>
                <a:lnTo>
                  <a:pt x="1863" y="966"/>
                </a:lnTo>
                <a:lnTo>
                  <a:pt x="1861" y="964"/>
                </a:lnTo>
                <a:lnTo>
                  <a:pt x="1858" y="962"/>
                </a:lnTo>
                <a:lnTo>
                  <a:pt x="1851" y="959"/>
                </a:lnTo>
                <a:lnTo>
                  <a:pt x="1844" y="952"/>
                </a:lnTo>
                <a:lnTo>
                  <a:pt x="1837" y="942"/>
                </a:lnTo>
                <a:lnTo>
                  <a:pt x="1837" y="937"/>
                </a:lnTo>
                <a:lnTo>
                  <a:pt x="1834" y="935"/>
                </a:lnTo>
                <a:lnTo>
                  <a:pt x="1829" y="935"/>
                </a:lnTo>
                <a:lnTo>
                  <a:pt x="1823" y="935"/>
                </a:lnTo>
                <a:lnTo>
                  <a:pt x="1813" y="935"/>
                </a:lnTo>
                <a:lnTo>
                  <a:pt x="1806" y="935"/>
                </a:lnTo>
                <a:lnTo>
                  <a:pt x="1803" y="935"/>
                </a:lnTo>
                <a:lnTo>
                  <a:pt x="1803" y="901"/>
                </a:lnTo>
                <a:lnTo>
                  <a:pt x="1803" y="884"/>
                </a:lnTo>
                <a:lnTo>
                  <a:pt x="1801" y="877"/>
                </a:lnTo>
                <a:lnTo>
                  <a:pt x="1800" y="875"/>
                </a:lnTo>
                <a:lnTo>
                  <a:pt x="1796" y="873"/>
                </a:lnTo>
                <a:lnTo>
                  <a:pt x="1788" y="873"/>
                </a:lnTo>
                <a:lnTo>
                  <a:pt x="1781" y="873"/>
                </a:lnTo>
                <a:lnTo>
                  <a:pt x="1774" y="872"/>
                </a:lnTo>
                <a:lnTo>
                  <a:pt x="1769" y="870"/>
                </a:lnTo>
                <a:lnTo>
                  <a:pt x="1764" y="867"/>
                </a:lnTo>
                <a:lnTo>
                  <a:pt x="1760" y="863"/>
                </a:lnTo>
                <a:lnTo>
                  <a:pt x="1755" y="853"/>
                </a:lnTo>
                <a:lnTo>
                  <a:pt x="1760" y="831"/>
                </a:lnTo>
                <a:lnTo>
                  <a:pt x="1765" y="810"/>
                </a:lnTo>
                <a:lnTo>
                  <a:pt x="1772" y="788"/>
                </a:lnTo>
                <a:lnTo>
                  <a:pt x="1776" y="764"/>
                </a:lnTo>
                <a:lnTo>
                  <a:pt x="1783" y="764"/>
                </a:lnTo>
                <a:lnTo>
                  <a:pt x="1788" y="763"/>
                </a:lnTo>
                <a:lnTo>
                  <a:pt x="1796" y="758"/>
                </a:lnTo>
                <a:lnTo>
                  <a:pt x="1796" y="754"/>
                </a:lnTo>
                <a:lnTo>
                  <a:pt x="1796" y="751"/>
                </a:lnTo>
                <a:lnTo>
                  <a:pt x="1800" y="749"/>
                </a:lnTo>
                <a:lnTo>
                  <a:pt x="1805" y="749"/>
                </a:lnTo>
                <a:lnTo>
                  <a:pt x="1808" y="747"/>
                </a:lnTo>
                <a:lnTo>
                  <a:pt x="1810" y="746"/>
                </a:lnTo>
                <a:lnTo>
                  <a:pt x="1810" y="744"/>
                </a:lnTo>
                <a:lnTo>
                  <a:pt x="1817" y="744"/>
                </a:lnTo>
                <a:lnTo>
                  <a:pt x="1823" y="742"/>
                </a:lnTo>
                <a:lnTo>
                  <a:pt x="1827" y="739"/>
                </a:lnTo>
                <a:lnTo>
                  <a:pt x="1830" y="734"/>
                </a:lnTo>
                <a:lnTo>
                  <a:pt x="1834" y="729"/>
                </a:lnTo>
                <a:lnTo>
                  <a:pt x="1837" y="725"/>
                </a:lnTo>
                <a:lnTo>
                  <a:pt x="1842" y="723"/>
                </a:lnTo>
                <a:lnTo>
                  <a:pt x="1851" y="723"/>
                </a:lnTo>
                <a:lnTo>
                  <a:pt x="1885" y="723"/>
                </a:lnTo>
                <a:lnTo>
                  <a:pt x="1881" y="730"/>
                </a:lnTo>
                <a:lnTo>
                  <a:pt x="1876" y="735"/>
                </a:lnTo>
                <a:lnTo>
                  <a:pt x="1866" y="746"/>
                </a:lnTo>
                <a:lnTo>
                  <a:pt x="1859" y="751"/>
                </a:lnTo>
                <a:lnTo>
                  <a:pt x="1856" y="756"/>
                </a:lnTo>
                <a:lnTo>
                  <a:pt x="1852" y="763"/>
                </a:lnTo>
                <a:lnTo>
                  <a:pt x="1851" y="771"/>
                </a:lnTo>
                <a:lnTo>
                  <a:pt x="1871" y="771"/>
                </a:lnTo>
                <a:lnTo>
                  <a:pt x="1880" y="766"/>
                </a:lnTo>
                <a:lnTo>
                  <a:pt x="1883" y="766"/>
                </a:lnTo>
                <a:lnTo>
                  <a:pt x="1887" y="766"/>
                </a:lnTo>
                <a:lnTo>
                  <a:pt x="1890" y="766"/>
                </a:lnTo>
                <a:lnTo>
                  <a:pt x="1897" y="763"/>
                </a:lnTo>
                <a:lnTo>
                  <a:pt x="1905" y="756"/>
                </a:lnTo>
                <a:lnTo>
                  <a:pt x="1914" y="751"/>
                </a:lnTo>
                <a:lnTo>
                  <a:pt x="1917" y="749"/>
                </a:lnTo>
                <a:lnTo>
                  <a:pt x="1926" y="744"/>
                </a:lnTo>
                <a:lnTo>
                  <a:pt x="1927" y="742"/>
                </a:lnTo>
                <a:lnTo>
                  <a:pt x="1929" y="740"/>
                </a:lnTo>
                <a:lnTo>
                  <a:pt x="1933" y="737"/>
                </a:lnTo>
                <a:lnTo>
                  <a:pt x="1938" y="735"/>
                </a:lnTo>
                <a:lnTo>
                  <a:pt x="1939" y="734"/>
                </a:lnTo>
                <a:lnTo>
                  <a:pt x="1939" y="730"/>
                </a:lnTo>
                <a:lnTo>
                  <a:pt x="1945" y="729"/>
                </a:lnTo>
                <a:lnTo>
                  <a:pt x="1948" y="727"/>
                </a:lnTo>
                <a:lnTo>
                  <a:pt x="1953" y="720"/>
                </a:lnTo>
                <a:lnTo>
                  <a:pt x="1955" y="718"/>
                </a:lnTo>
                <a:lnTo>
                  <a:pt x="1960" y="718"/>
                </a:lnTo>
                <a:lnTo>
                  <a:pt x="1965" y="718"/>
                </a:lnTo>
                <a:lnTo>
                  <a:pt x="1970" y="717"/>
                </a:lnTo>
                <a:lnTo>
                  <a:pt x="1974" y="713"/>
                </a:lnTo>
                <a:lnTo>
                  <a:pt x="1980" y="706"/>
                </a:lnTo>
                <a:lnTo>
                  <a:pt x="1985" y="698"/>
                </a:lnTo>
                <a:lnTo>
                  <a:pt x="1989" y="696"/>
                </a:lnTo>
                <a:lnTo>
                  <a:pt x="2011" y="683"/>
                </a:lnTo>
                <a:lnTo>
                  <a:pt x="2014" y="683"/>
                </a:lnTo>
                <a:lnTo>
                  <a:pt x="2014" y="679"/>
                </a:lnTo>
                <a:lnTo>
                  <a:pt x="2014" y="676"/>
                </a:lnTo>
                <a:lnTo>
                  <a:pt x="2021" y="676"/>
                </a:lnTo>
                <a:lnTo>
                  <a:pt x="2028" y="676"/>
                </a:lnTo>
                <a:lnTo>
                  <a:pt x="2042" y="676"/>
                </a:lnTo>
                <a:lnTo>
                  <a:pt x="2047" y="671"/>
                </a:lnTo>
                <a:lnTo>
                  <a:pt x="2052" y="665"/>
                </a:lnTo>
                <a:lnTo>
                  <a:pt x="2054" y="657"/>
                </a:lnTo>
                <a:lnTo>
                  <a:pt x="2055" y="648"/>
                </a:lnTo>
                <a:lnTo>
                  <a:pt x="2059" y="643"/>
                </a:lnTo>
                <a:lnTo>
                  <a:pt x="2062" y="638"/>
                </a:lnTo>
                <a:lnTo>
                  <a:pt x="2066" y="635"/>
                </a:lnTo>
                <a:lnTo>
                  <a:pt x="2069" y="628"/>
                </a:lnTo>
                <a:lnTo>
                  <a:pt x="2072" y="630"/>
                </a:lnTo>
                <a:lnTo>
                  <a:pt x="2074" y="631"/>
                </a:lnTo>
                <a:lnTo>
                  <a:pt x="2076" y="638"/>
                </a:lnTo>
                <a:lnTo>
                  <a:pt x="2078" y="645"/>
                </a:lnTo>
                <a:lnTo>
                  <a:pt x="2079" y="648"/>
                </a:lnTo>
                <a:lnTo>
                  <a:pt x="2083" y="648"/>
                </a:lnTo>
                <a:lnTo>
                  <a:pt x="2117" y="648"/>
                </a:lnTo>
                <a:lnTo>
                  <a:pt x="2124" y="648"/>
                </a:lnTo>
                <a:lnTo>
                  <a:pt x="2127" y="647"/>
                </a:lnTo>
                <a:lnTo>
                  <a:pt x="2127" y="643"/>
                </a:lnTo>
                <a:lnTo>
                  <a:pt x="2124" y="642"/>
                </a:lnTo>
                <a:lnTo>
                  <a:pt x="2125" y="638"/>
                </a:lnTo>
                <a:lnTo>
                  <a:pt x="2127" y="636"/>
                </a:lnTo>
                <a:lnTo>
                  <a:pt x="2130" y="636"/>
                </a:lnTo>
                <a:lnTo>
                  <a:pt x="2132" y="636"/>
                </a:lnTo>
                <a:lnTo>
                  <a:pt x="2137" y="640"/>
                </a:lnTo>
                <a:lnTo>
                  <a:pt x="2144" y="642"/>
                </a:lnTo>
                <a:lnTo>
                  <a:pt x="2149" y="650"/>
                </a:lnTo>
                <a:lnTo>
                  <a:pt x="2153" y="654"/>
                </a:lnTo>
                <a:lnTo>
                  <a:pt x="2158" y="655"/>
                </a:lnTo>
                <a:lnTo>
                  <a:pt x="2163" y="654"/>
                </a:lnTo>
                <a:lnTo>
                  <a:pt x="2166" y="652"/>
                </a:lnTo>
                <a:lnTo>
                  <a:pt x="2171" y="645"/>
                </a:lnTo>
                <a:lnTo>
                  <a:pt x="2177" y="638"/>
                </a:lnTo>
                <a:lnTo>
                  <a:pt x="2180" y="636"/>
                </a:lnTo>
                <a:lnTo>
                  <a:pt x="2185" y="635"/>
                </a:lnTo>
                <a:lnTo>
                  <a:pt x="2188" y="630"/>
                </a:lnTo>
                <a:lnTo>
                  <a:pt x="2190" y="626"/>
                </a:lnTo>
                <a:lnTo>
                  <a:pt x="2188" y="623"/>
                </a:lnTo>
                <a:lnTo>
                  <a:pt x="2185" y="621"/>
                </a:lnTo>
                <a:lnTo>
                  <a:pt x="2185" y="616"/>
                </a:lnTo>
                <a:lnTo>
                  <a:pt x="2187" y="613"/>
                </a:lnTo>
                <a:lnTo>
                  <a:pt x="2188" y="609"/>
                </a:lnTo>
                <a:lnTo>
                  <a:pt x="2192" y="607"/>
                </a:lnTo>
                <a:lnTo>
                  <a:pt x="2192" y="599"/>
                </a:lnTo>
                <a:lnTo>
                  <a:pt x="2192" y="592"/>
                </a:lnTo>
                <a:lnTo>
                  <a:pt x="2188" y="587"/>
                </a:lnTo>
                <a:lnTo>
                  <a:pt x="2187" y="582"/>
                </a:lnTo>
                <a:lnTo>
                  <a:pt x="2180" y="573"/>
                </a:lnTo>
                <a:lnTo>
                  <a:pt x="2178" y="567"/>
                </a:lnTo>
                <a:lnTo>
                  <a:pt x="2178" y="560"/>
                </a:lnTo>
                <a:lnTo>
                  <a:pt x="2182" y="551"/>
                </a:lnTo>
                <a:lnTo>
                  <a:pt x="2185" y="543"/>
                </a:lnTo>
                <a:lnTo>
                  <a:pt x="2188" y="534"/>
                </a:lnTo>
                <a:lnTo>
                  <a:pt x="2192" y="526"/>
                </a:lnTo>
                <a:lnTo>
                  <a:pt x="2151" y="526"/>
                </a:lnTo>
                <a:lnTo>
                  <a:pt x="2151" y="517"/>
                </a:lnTo>
                <a:lnTo>
                  <a:pt x="2147" y="512"/>
                </a:lnTo>
                <a:lnTo>
                  <a:pt x="2144" y="505"/>
                </a:lnTo>
                <a:lnTo>
                  <a:pt x="2144" y="498"/>
                </a:lnTo>
                <a:lnTo>
                  <a:pt x="2144" y="493"/>
                </a:lnTo>
                <a:lnTo>
                  <a:pt x="2146" y="488"/>
                </a:lnTo>
                <a:lnTo>
                  <a:pt x="2147" y="483"/>
                </a:lnTo>
                <a:lnTo>
                  <a:pt x="2149" y="481"/>
                </a:lnTo>
                <a:lnTo>
                  <a:pt x="2156" y="476"/>
                </a:lnTo>
                <a:lnTo>
                  <a:pt x="2165" y="471"/>
                </a:lnTo>
                <a:lnTo>
                  <a:pt x="2173" y="452"/>
                </a:lnTo>
                <a:lnTo>
                  <a:pt x="2177" y="442"/>
                </a:lnTo>
                <a:lnTo>
                  <a:pt x="2178" y="430"/>
                </a:lnTo>
                <a:lnTo>
                  <a:pt x="2173" y="430"/>
                </a:lnTo>
                <a:lnTo>
                  <a:pt x="2171" y="427"/>
                </a:lnTo>
                <a:lnTo>
                  <a:pt x="2166" y="422"/>
                </a:lnTo>
                <a:lnTo>
                  <a:pt x="2165" y="418"/>
                </a:lnTo>
                <a:lnTo>
                  <a:pt x="2161" y="416"/>
                </a:lnTo>
                <a:lnTo>
                  <a:pt x="2156" y="416"/>
                </a:lnTo>
                <a:lnTo>
                  <a:pt x="2151" y="416"/>
                </a:lnTo>
                <a:lnTo>
                  <a:pt x="2151" y="411"/>
                </a:lnTo>
                <a:lnTo>
                  <a:pt x="2147" y="410"/>
                </a:lnTo>
                <a:lnTo>
                  <a:pt x="2142" y="410"/>
                </a:lnTo>
                <a:lnTo>
                  <a:pt x="2137" y="410"/>
                </a:lnTo>
                <a:lnTo>
                  <a:pt x="2127" y="410"/>
                </a:lnTo>
                <a:lnTo>
                  <a:pt x="2120" y="410"/>
                </a:lnTo>
                <a:lnTo>
                  <a:pt x="2117" y="410"/>
                </a:lnTo>
                <a:lnTo>
                  <a:pt x="2110" y="410"/>
                </a:lnTo>
                <a:lnTo>
                  <a:pt x="2107" y="411"/>
                </a:lnTo>
                <a:lnTo>
                  <a:pt x="2105" y="413"/>
                </a:lnTo>
                <a:lnTo>
                  <a:pt x="2103" y="416"/>
                </a:lnTo>
                <a:lnTo>
                  <a:pt x="2098" y="416"/>
                </a:lnTo>
                <a:lnTo>
                  <a:pt x="2096" y="413"/>
                </a:lnTo>
                <a:lnTo>
                  <a:pt x="2093" y="411"/>
                </a:lnTo>
                <a:lnTo>
                  <a:pt x="2089" y="410"/>
                </a:lnTo>
                <a:lnTo>
                  <a:pt x="2093" y="384"/>
                </a:lnTo>
                <a:lnTo>
                  <a:pt x="2095" y="372"/>
                </a:lnTo>
                <a:lnTo>
                  <a:pt x="2098" y="360"/>
                </a:lnTo>
                <a:lnTo>
                  <a:pt x="2101" y="350"/>
                </a:lnTo>
                <a:lnTo>
                  <a:pt x="2108" y="341"/>
                </a:lnTo>
                <a:lnTo>
                  <a:pt x="2115" y="333"/>
                </a:lnTo>
                <a:lnTo>
                  <a:pt x="2124" y="328"/>
                </a:lnTo>
                <a:lnTo>
                  <a:pt x="2129" y="328"/>
                </a:lnTo>
                <a:lnTo>
                  <a:pt x="2130" y="328"/>
                </a:lnTo>
                <a:lnTo>
                  <a:pt x="2132" y="328"/>
                </a:lnTo>
                <a:lnTo>
                  <a:pt x="2134" y="328"/>
                </a:lnTo>
                <a:lnTo>
                  <a:pt x="2137" y="328"/>
                </a:lnTo>
                <a:lnTo>
                  <a:pt x="2139" y="326"/>
                </a:lnTo>
                <a:lnTo>
                  <a:pt x="2141" y="326"/>
                </a:lnTo>
                <a:lnTo>
                  <a:pt x="2142" y="326"/>
                </a:lnTo>
                <a:lnTo>
                  <a:pt x="2146" y="322"/>
                </a:lnTo>
                <a:lnTo>
                  <a:pt x="2147" y="322"/>
                </a:lnTo>
                <a:lnTo>
                  <a:pt x="2147" y="321"/>
                </a:lnTo>
                <a:lnTo>
                  <a:pt x="2158" y="309"/>
                </a:lnTo>
                <a:lnTo>
                  <a:pt x="2165" y="304"/>
                </a:lnTo>
                <a:lnTo>
                  <a:pt x="2171" y="300"/>
                </a:lnTo>
                <a:lnTo>
                  <a:pt x="2173" y="297"/>
                </a:lnTo>
                <a:lnTo>
                  <a:pt x="2177" y="295"/>
                </a:lnTo>
                <a:lnTo>
                  <a:pt x="2180" y="294"/>
                </a:lnTo>
                <a:lnTo>
                  <a:pt x="2185" y="294"/>
                </a:lnTo>
                <a:lnTo>
                  <a:pt x="2187" y="288"/>
                </a:lnTo>
                <a:lnTo>
                  <a:pt x="2190" y="285"/>
                </a:lnTo>
                <a:lnTo>
                  <a:pt x="2192" y="283"/>
                </a:lnTo>
                <a:lnTo>
                  <a:pt x="2192" y="280"/>
                </a:lnTo>
                <a:lnTo>
                  <a:pt x="2185" y="280"/>
                </a:lnTo>
                <a:lnTo>
                  <a:pt x="2180" y="278"/>
                </a:lnTo>
                <a:lnTo>
                  <a:pt x="2171" y="273"/>
                </a:lnTo>
                <a:lnTo>
                  <a:pt x="2168" y="273"/>
                </a:lnTo>
                <a:lnTo>
                  <a:pt x="2165" y="273"/>
                </a:lnTo>
                <a:lnTo>
                  <a:pt x="2165" y="270"/>
                </a:lnTo>
                <a:lnTo>
                  <a:pt x="2165" y="266"/>
                </a:lnTo>
                <a:lnTo>
                  <a:pt x="2158" y="265"/>
                </a:lnTo>
                <a:lnTo>
                  <a:pt x="2151" y="266"/>
                </a:lnTo>
                <a:lnTo>
                  <a:pt x="2144" y="266"/>
                </a:lnTo>
                <a:lnTo>
                  <a:pt x="2137" y="266"/>
                </a:lnTo>
                <a:lnTo>
                  <a:pt x="2134" y="265"/>
                </a:lnTo>
                <a:lnTo>
                  <a:pt x="2132" y="263"/>
                </a:lnTo>
                <a:lnTo>
                  <a:pt x="2127" y="258"/>
                </a:lnTo>
                <a:lnTo>
                  <a:pt x="2120" y="254"/>
                </a:lnTo>
                <a:lnTo>
                  <a:pt x="2117" y="253"/>
                </a:lnTo>
                <a:lnTo>
                  <a:pt x="2110" y="253"/>
                </a:lnTo>
                <a:lnTo>
                  <a:pt x="2069" y="253"/>
                </a:lnTo>
                <a:lnTo>
                  <a:pt x="2067" y="256"/>
                </a:lnTo>
                <a:lnTo>
                  <a:pt x="2064" y="258"/>
                </a:lnTo>
                <a:lnTo>
                  <a:pt x="2055" y="259"/>
                </a:lnTo>
                <a:lnTo>
                  <a:pt x="2054" y="263"/>
                </a:lnTo>
                <a:lnTo>
                  <a:pt x="2050" y="265"/>
                </a:lnTo>
                <a:lnTo>
                  <a:pt x="2042" y="266"/>
                </a:lnTo>
                <a:lnTo>
                  <a:pt x="2038" y="263"/>
                </a:lnTo>
                <a:lnTo>
                  <a:pt x="2035" y="259"/>
                </a:lnTo>
                <a:lnTo>
                  <a:pt x="2026" y="254"/>
                </a:lnTo>
                <a:lnTo>
                  <a:pt x="2016" y="251"/>
                </a:lnTo>
                <a:lnTo>
                  <a:pt x="2008" y="246"/>
                </a:lnTo>
                <a:lnTo>
                  <a:pt x="1984" y="246"/>
                </a:lnTo>
                <a:lnTo>
                  <a:pt x="1962" y="244"/>
                </a:lnTo>
                <a:lnTo>
                  <a:pt x="1943" y="239"/>
                </a:lnTo>
                <a:lnTo>
                  <a:pt x="1926" y="232"/>
                </a:lnTo>
                <a:lnTo>
                  <a:pt x="1921" y="229"/>
                </a:lnTo>
                <a:lnTo>
                  <a:pt x="1914" y="227"/>
                </a:lnTo>
                <a:lnTo>
                  <a:pt x="1909" y="224"/>
                </a:lnTo>
                <a:lnTo>
                  <a:pt x="1907" y="222"/>
                </a:lnTo>
                <a:lnTo>
                  <a:pt x="1905" y="218"/>
                </a:lnTo>
                <a:lnTo>
                  <a:pt x="1878" y="218"/>
                </a:lnTo>
                <a:lnTo>
                  <a:pt x="1878" y="215"/>
                </a:lnTo>
                <a:lnTo>
                  <a:pt x="1876" y="213"/>
                </a:lnTo>
                <a:lnTo>
                  <a:pt x="1871" y="212"/>
                </a:lnTo>
                <a:lnTo>
                  <a:pt x="1868" y="208"/>
                </a:lnTo>
                <a:lnTo>
                  <a:pt x="1864" y="205"/>
                </a:lnTo>
                <a:lnTo>
                  <a:pt x="1856" y="200"/>
                </a:lnTo>
                <a:lnTo>
                  <a:pt x="1847" y="195"/>
                </a:lnTo>
                <a:lnTo>
                  <a:pt x="1846" y="189"/>
                </a:lnTo>
                <a:lnTo>
                  <a:pt x="1844" y="184"/>
                </a:lnTo>
                <a:lnTo>
                  <a:pt x="1839" y="184"/>
                </a:lnTo>
                <a:lnTo>
                  <a:pt x="1834" y="184"/>
                </a:lnTo>
                <a:lnTo>
                  <a:pt x="1829" y="179"/>
                </a:lnTo>
                <a:lnTo>
                  <a:pt x="1820" y="176"/>
                </a:lnTo>
                <a:lnTo>
                  <a:pt x="1817" y="176"/>
                </a:lnTo>
                <a:lnTo>
                  <a:pt x="1810" y="178"/>
                </a:lnTo>
                <a:lnTo>
                  <a:pt x="1805" y="169"/>
                </a:lnTo>
                <a:lnTo>
                  <a:pt x="1803" y="164"/>
                </a:lnTo>
                <a:lnTo>
                  <a:pt x="1803" y="157"/>
                </a:lnTo>
                <a:lnTo>
                  <a:pt x="1796" y="157"/>
                </a:lnTo>
                <a:lnTo>
                  <a:pt x="1791" y="155"/>
                </a:lnTo>
                <a:lnTo>
                  <a:pt x="1788" y="152"/>
                </a:lnTo>
                <a:lnTo>
                  <a:pt x="1783" y="150"/>
                </a:lnTo>
                <a:lnTo>
                  <a:pt x="1779" y="142"/>
                </a:lnTo>
                <a:lnTo>
                  <a:pt x="1776" y="133"/>
                </a:lnTo>
                <a:lnTo>
                  <a:pt x="1772" y="125"/>
                </a:lnTo>
                <a:lnTo>
                  <a:pt x="1769" y="116"/>
                </a:lnTo>
                <a:lnTo>
                  <a:pt x="1765" y="109"/>
                </a:lnTo>
                <a:lnTo>
                  <a:pt x="1762" y="104"/>
                </a:lnTo>
                <a:lnTo>
                  <a:pt x="1752" y="96"/>
                </a:lnTo>
                <a:lnTo>
                  <a:pt x="1747" y="92"/>
                </a:lnTo>
                <a:lnTo>
                  <a:pt x="1743" y="85"/>
                </a:lnTo>
                <a:lnTo>
                  <a:pt x="1742" y="79"/>
                </a:lnTo>
                <a:lnTo>
                  <a:pt x="1742" y="68"/>
                </a:lnTo>
                <a:lnTo>
                  <a:pt x="1742" y="58"/>
                </a:lnTo>
                <a:lnTo>
                  <a:pt x="1743" y="50"/>
                </a:lnTo>
                <a:lnTo>
                  <a:pt x="1748" y="45"/>
                </a:lnTo>
                <a:lnTo>
                  <a:pt x="1755" y="41"/>
                </a:lnTo>
                <a:lnTo>
                  <a:pt x="1757" y="38"/>
                </a:lnTo>
                <a:lnTo>
                  <a:pt x="1760" y="36"/>
                </a:lnTo>
                <a:lnTo>
                  <a:pt x="1765" y="31"/>
                </a:lnTo>
                <a:lnTo>
                  <a:pt x="1769" y="29"/>
                </a:lnTo>
                <a:lnTo>
                  <a:pt x="1771" y="26"/>
                </a:lnTo>
                <a:lnTo>
                  <a:pt x="1771" y="21"/>
                </a:lnTo>
                <a:lnTo>
                  <a:pt x="1769" y="14"/>
                </a:lnTo>
                <a:lnTo>
                  <a:pt x="1767" y="10"/>
                </a:lnTo>
                <a:lnTo>
                  <a:pt x="1764" y="9"/>
                </a:lnTo>
                <a:lnTo>
                  <a:pt x="1755" y="7"/>
                </a:lnTo>
                <a:lnTo>
                  <a:pt x="1755" y="2"/>
                </a:lnTo>
                <a:lnTo>
                  <a:pt x="1752" y="0"/>
                </a:lnTo>
                <a:lnTo>
                  <a:pt x="1747" y="0"/>
                </a:lnTo>
                <a:lnTo>
                  <a:pt x="1742" y="0"/>
                </a:lnTo>
                <a:lnTo>
                  <a:pt x="1731" y="0"/>
                </a:lnTo>
                <a:lnTo>
                  <a:pt x="1725" y="0"/>
                </a:lnTo>
                <a:lnTo>
                  <a:pt x="1721" y="0"/>
                </a:lnTo>
                <a:lnTo>
                  <a:pt x="1702" y="9"/>
                </a:lnTo>
                <a:lnTo>
                  <a:pt x="1692" y="12"/>
                </a:lnTo>
                <a:lnTo>
                  <a:pt x="1680" y="14"/>
                </a:lnTo>
                <a:lnTo>
                  <a:pt x="1675" y="17"/>
                </a:lnTo>
                <a:lnTo>
                  <a:pt x="1668" y="19"/>
                </a:lnTo>
                <a:lnTo>
                  <a:pt x="1663" y="22"/>
                </a:lnTo>
                <a:lnTo>
                  <a:pt x="1661" y="24"/>
                </a:lnTo>
                <a:lnTo>
                  <a:pt x="1660" y="28"/>
                </a:lnTo>
                <a:lnTo>
                  <a:pt x="1655" y="31"/>
                </a:lnTo>
                <a:lnTo>
                  <a:pt x="1649" y="34"/>
                </a:lnTo>
                <a:lnTo>
                  <a:pt x="1644" y="39"/>
                </a:lnTo>
                <a:lnTo>
                  <a:pt x="1639" y="41"/>
                </a:lnTo>
                <a:lnTo>
                  <a:pt x="1557" y="41"/>
                </a:lnTo>
                <a:lnTo>
                  <a:pt x="1544" y="39"/>
                </a:lnTo>
                <a:lnTo>
                  <a:pt x="1533" y="34"/>
                </a:lnTo>
                <a:lnTo>
                  <a:pt x="1521" y="29"/>
                </a:lnTo>
                <a:lnTo>
                  <a:pt x="1509" y="28"/>
                </a:lnTo>
                <a:lnTo>
                  <a:pt x="1501" y="29"/>
                </a:lnTo>
                <a:lnTo>
                  <a:pt x="1496" y="31"/>
                </a:lnTo>
                <a:lnTo>
                  <a:pt x="1484" y="36"/>
                </a:lnTo>
                <a:lnTo>
                  <a:pt x="1470" y="39"/>
                </a:lnTo>
                <a:lnTo>
                  <a:pt x="1463" y="41"/>
                </a:lnTo>
                <a:lnTo>
                  <a:pt x="1455" y="41"/>
                </a:lnTo>
                <a:lnTo>
                  <a:pt x="1443" y="48"/>
                </a:lnTo>
                <a:lnTo>
                  <a:pt x="1431" y="51"/>
                </a:lnTo>
                <a:lnTo>
                  <a:pt x="1419" y="57"/>
                </a:lnTo>
                <a:lnTo>
                  <a:pt x="1407" y="62"/>
                </a:lnTo>
                <a:lnTo>
                  <a:pt x="1404" y="63"/>
                </a:lnTo>
                <a:lnTo>
                  <a:pt x="1402" y="67"/>
                </a:lnTo>
                <a:lnTo>
                  <a:pt x="1400" y="75"/>
                </a:lnTo>
                <a:lnTo>
                  <a:pt x="1397" y="75"/>
                </a:lnTo>
                <a:lnTo>
                  <a:pt x="1395" y="77"/>
                </a:lnTo>
                <a:lnTo>
                  <a:pt x="1394" y="82"/>
                </a:lnTo>
                <a:lnTo>
                  <a:pt x="1380" y="103"/>
                </a:lnTo>
                <a:lnTo>
                  <a:pt x="1375" y="114"/>
                </a:lnTo>
                <a:lnTo>
                  <a:pt x="1371" y="120"/>
                </a:lnTo>
                <a:lnTo>
                  <a:pt x="1366" y="123"/>
                </a:lnTo>
                <a:lnTo>
                  <a:pt x="1365" y="125"/>
                </a:lnTo>
                <a:lnTo>
                  <a:pt x="1363" y="126"/>
                </a:lnTo>
                <a:lnTo>
                  <a:pt x="1359" y="130"/>
                </a:lnTo>
                <a:lnTo>
                  <a:pt x="1354" y="132"/>
                </a:lnTo>
                <a:lnTo>
                  <a:pt x="1353" y="133"/>
                </a:lnTo>
                <a:lnTo>
                  <a:pt x="1353" y="137"/>
                </a:lnTo>
                <a:lnTo>
                  <a:pt x="1337" y="135"/>
                </a:lnTo>
                <a:lnTo>
                  <a:pt x="1325" y="132"/>
                </a:lnTo>
                <a:lnTo>
                  <a:pt x="1315" y="126"/>
                </a:lnTo>
                <a:lnTo>
                  <a:pt x="1305" y="120"/>
                </a:lnTo>
                <a:lnTo>
                  <a:pt x="1288" y="104"/>
                </a:lnTo>
                <a:lnTo>
                  <a:pt x="1279" y="96"/>
                </a:lnTo>
                <a:lnTo>
                  <a:pt x="1271" y="89"/>
                </a:lnTo>
                <a:lnTo>
                  <a:pt x="1261" y="92"/>
                </a:lnTo>
                <a:lnTo>
                  <a:pt x="1250" y="96"/>
                </a:lnTo>
                <a:lnTo>
                  <a:pt x="1232" y="104"/>
                </a:lnTo>
                <a:lnTo>
                  <a:pt x="1215" y="114"/>
                </a:lnTo>
                <a:lnTo>
                  <a:pt x="1196" y="123"/>
                </a:lnTo>
                <a:lnTo>
                  <a:pt x="1194" y="128"/>
                </a:lnTo>
                <a:lnTo>
                  <a:pt x="1192" y="130"/>
                </a:lnTo>
                <a:lnTo>
                  <a:pt x="1189" y="130"/>
                </a:lnTo>
                <a:lnTo>
                  <a:pt x="1189" y="137"/>
                </a:lnTo>
                <a:lnTo>
                  <a:pt x="1189" y="150"/>
                </a:lnTo>
                <a:lnTo>
                  <a:pt x="1189" y="178"/>
                </a:lnTo>
                <a:lnTo>
                  <a:pt x="1187" y="183"/>
                </a:lnTo>
                <a:lnTo>
                  <a:pt x="1186" y="184"/>
                </a:lnTo>
                <a:lnTo>
                  <a:pt x="1182" y="184"/>
                </a:lnTo>
                <a:lnTo>
                  <a:pt x="1182" y="198"/>
                </a:lnTo>
                <a:lnTo>
                  <a:pt x="1180" y="203"/>
                </a:lnTo>
                <a:lnTo>
                  <a:pt x="1179" y="205"/>
                </a:lnTo>
                <a:lnTo>
                  <a:pt x="1175" y="205"/>
                </a:lnTo>
                <a:lnTo>
                  <a:pt x="1175" y="212"/>
                </a:lnTo>
                <a:lnTo>
                  <a:pt x="1180" y="213"/>
                </a:lnTo>
                <a:lnTo>
                  <a:pt x="1182" y="215"/>
                </a:lnTo>
                <a:lnTo>
                  <a:pt x="1182" y="218"/>
                </a:lnTo>
                <a:lnTo>
                  <a:pt x="1187" y="220"/>
                </a:lnTo>
                <a:lnTo>
                  <a:pt x="1189" y="222"/>
                </a:lnTo>
                <a:lnTo>
                  <a:pt x="1189" y="225"/>
                </a:lnTo>
                <a:lnTo>
                  <a:pt x="1194" y="227"/>
                </a:lnTo>
                <a:lnTo>
                  <a:pt x="1196" y="229"/>
                </a:lnTo>
                <a:lnTo>
                  <a:pt x="1196" y="232"/>
                </a:lnTo>
                <a:lnTo>
                  <a:pt x="1191" y="230"/>
                </a:lnTo>
                <a:lnTo>
                  <a:pt x="1189" y="229"/>
                </a:lnTo>
                <a:lnTo>
                  <a:pt x="1189" y="225"/>
                </a:lnTo>
                <a:lnTo>
                  <a:pt x="1182" y="225"/>
                </a:lnTo>
                <a:lnTo>
                  <a:pt x="1175" y="227"/>
                </a:lnTo>
                <a:lnTo>
                  <a:pt x="1168" y="225"/>
                </a:lnTo>
                <a:lnTo>
                  <a:pt x="1165" y="224"/>
                </a:lnTo>
                <a:lnTo>
                  <a:pt x="1162" y="222"/>
                </a:lnTo>
                <a:lnTo>
                  <a:pt x="1155" y="215"/>
                </a:lnTo>
                <a:lnTo>
                  <a:pt x="1151" y="213"/>
                </a:lnTo>
                <a:lnTo>
                  <a:pt x="1148" y="212"/>
                </a:lnTo>
                <a:lnTo>
                  <a:pt x="1148" y="207"/>
                </a:lnTo>
                <a:lnTo>
                  <a:pt x="1145" y="205"/>
                </a:lnTo>
                <a:lnTo>
                  <a:pt x="1139" y="205"/>
                </a:lnTo>
                <a:lnTo>
                  <a:pt x="1134" y="205"/>
                </a:lnTo>
                <a:lnTo>
                  <a:pt x="1124" y="205"/>
                </a:lnTo>
                <a:lnTo>
                  <a:pt x="1117" y="205"/>
                </a:lnTo>
                <a:lnTo>
                  <a:pt x="1114" y="205"/>
                </a:lnTo>
                <a:lnTo>
                  <a:pt x="1102" y="207"/>
                </a:lnTo>
                <a:lnTo>
                  <a:pt x="1097" y="208"/>
                </a:lnTo>
                <a:lnTo>
                  <a:pt x="1093" y="212"/>
                </a:lnTo>
                <a:lnTo>
                  <a:pt x="1092" y="215"/>
                </a:lnTo>
                <a:lnTo>
                  <a:pt x="1090" y="217"/>
                </a:lnTo>
                <a:lnTo>
                  <a:pt x="1090" y="218"/>
                </a:lnTo>
                <a:lnTo>
                  <a:pt x="1086" y="222"/>
                </a:lnTo>
                <a:lnTo>
                  <a:pt x="1081" y="225"/>
                </a:lnTo>
                <a:lnTo>
                  <a:pt x="1080" y="225"/>
                </a:lnTo>
                <a:lnTo>
                  <a:pt x="1080" y="227"/>
                </a:lnTo>
                <a:lnTo>
                  <a:pt x="1073" y="229"/>
                </a:lnTo>
                <a:lnTo>
                  <a:pt x="1068" y="232"/>
                </a:lnTo>
                <a:lnTo>
                  <a:pt x="1068" y="236"/>
                </a:lnTo>
                <a:lnTo>
                  <a:pt x="1066" y="237"/>
                </a:lnTo>
                <a:lnTo>
                  <a:pt x="1068" y="247"/>
                </a:lnTo>
                <a:lnTo>
                  <a:pt x="1068" y="249"/>
                </a:lnTo>
                <a:lnTo>
                  <a:pt x="1066" y="249"/>
                </a:lnTo>
                <a:lnTo>
                  <a:pt x="1066" y="253"/>
                </a:lnTo>
                <a:lnTo>
                  <a:pt x="1066" y="259"/>
                </a:lnTo>
                <a:lnTo>
                  <a:pt x="1068" y="265"/>
                </a:lnTo>
                <a:lnTo>
                  <a:pt x="1068" y="270"/>
                </a:lnTo>
                <a:lnTo>
                  <a:pt x="1069" y="275"/>
                </a:lnTo>
                <a:lnTo>
                  <a:pt x="1071" y="280"/>
                </a:lnTo>
                <a:lnTo>
                  <a:pt x="1071" y="283"/>
                </a:lnTo>
                <a:lnTo>
                  <a:pt x="1074" y="288"/>
                </a:lnTo>
                <a:lnTo>
                  <a:pt x="1076" y="292"/>
                </a:lnTo>
                <a:lnTo>
                  <a:pt x="1078" y="295"/>
                </a:lnTo>
                <a:lnTo>
                  <a:pt x="1080" y="299"/>
                </a:lnTo>
                <a:lnTo>
                  <a:pt x="1083" y="302"/>
                </a:lnTo>
                <a:lnTo>
                  <a:pt x="1086" y="304"/>
                </a:lnTo>
                <a:lnTo>
                  <a:pt x="1090" y="307"/>
                </a:lnTo>
                <a:lnTo>
                  <a:pt x="1093" y="309"/>
                </a:lnTo>
                <a:lnTo>
                  <a:pt x="1100" y="314"/>
                </a:lnTo>
                <a:lnTo>
                  <a:pt x="1100" y="341"/>
                </a:lnTo>
                <a:lnTo>
                  <a:pt x="1100" y="346"/>
                </a:lnTo>
                <a:lnTo>
                  <a:pt x="1100" y="351"/>
                </a:lnTo>
                <a:lnTo>
                  <a:pt x="1105" y="357"/>
                </a:lnTo>
                <a:lnTo>
                  <a:pt x="1107" y="363"/>
                </a:lnTo>
                <a:lnTo>
                  <a:pt x="1109" y="369"/>
                </a:lnTo>
                <a:lnTo>
                  <a:pt x="1107" y="375"/>
                </a:lnTo>
                <a:lnTo>
                  <a:pt x="1098" y="375"/>
                </a:lnTo>
                <a:lnTo>
                  <a:pt x="1093" y="372"/>
                </a:lnTo>
                <a:lnTo>
                  <a:pt x="1090" y="367"/>
                </a:lnTo>
                <a:lnTo>
                  <a:pt x="1086" y="362"/>
                </a:lnTo>
                <a:lnTo>
                  <a:pt x="1078" y="362"/>
                </a:lnTo>
                <a:lnTo>
                  <a:pt x="1073" y="358"/>
                </a:lnTo>
                <a:lnTo>
                  <a:pt x="1069" y="353"/>
                </a:lnTo>
                <a:lnTo>
                  <a:pt x="1066" y="348"/>
                </a:lnTo>
                <a:lnTo>
                  <a:pt x="1066" y="334"/>
                </a:lnTo>
                <a:lnTo>
                  <a:pt x="1066" y="326"/>
                </a:lnTo>
                <a:lnTo>
                  <a:pt x="1064" y="319"/>
                </a:lnTo>
                <a:lnTo>
                  <a:pt x="1061" y="314"/>
                </a:lnTo>
                <a:lnTo>
                  <a:pt x="1059" y="307"/>
                </a:lnTo>
                <a:lnTo>
                  <a:pt x="1045" y="309"/>
                </a:lnTo>
                <a:lnTo>
                  <a:pt x="1042" y="309"/>
                </a:lnTo>
                <a:lnTo>
                  <a:pt x="1034" y="311"/>
                </a:lnTo>
                <a:lnTo>
                  <a:pt x="1030" y="311"/>
                </a:lnTo>
                <a:lnTo>
                  <a:pt x="1020" y="312"/>
                </a:lnTo>
                <a:lnTo>
                  <a:pt x="1018" y="314"/>
                </a:lnTo>
                <a:lnTo>
                  <a:pt x="1008" y="316"/>
                </a:lnTo>
                <a:lnTo>
                  <a:pt x="1005" y="317"/>
                </a:lnTo>
                <a:lnTo>
                  <a:pt x="996" y="319"/>
                </a:lnTo>
                <a:lnTo>
                  <a:pt x="994" y="321"/>
                </a:lnTo>
                <a:lnTo>
                  <a:pt x="984" y="324"/>
                </a:lnTo>
                <a:lnTo>
                  <a:pt x="982" y="326"/>
                </a:lnTo>
                <a:lnTo>
                  <a:pt x="974" y="328"/>
                </a:lnTo>
                <a:lnTo>
                  <a:pt x="965" y="328"/>
                </a:lnTo>
                <a:lnTo>
                  <a:pt x="962" y="328"/>
                </a:lnTo>
                <a:lnTo>
                  <a:pt x="959" y="326"/>
                </a:lnTo>
                <a:lnTo>
                  <a:pt x="955" y="322"/>
                </a:lnTo>
                <a:lnTo>
                  <a:pt x="952" y="317"/>
                </a:lnTo>
                <a:lnTo>
                  <a:pt x="948" y="316"/>
                </a:lnTo>
                <a:lnTo>
                  <a:pt x="945" y="316"/>
                </a:lnTo>
                <a:lnTo>
                  <a:pt x="941" y="317"/>
                </a:lnTo>
                <a:lnTo>
                  <a:pt x="940" y="314"/>
                </a:lnTo>
                <a:lnTo>
                  <a:pt x="936" y="309"/>
                </a:lnTo>
                <a:lnTo>
                  <a:pt x="935" y="307"/>
                </a:lnTo>
                <a:lnTo>
                  <a:pt x="930" y="304"/>
                </a:lnTo>
                <a:lnTo>
                  <a:pt x="923" y="300"/>
                </a:lnTo>
                <a:lnTo>
                  <a:pt x="923" y="259"/>
                </a:lnTo>
                <a:lnTo>
                  <a:pt x="919" y="254"/>
                </a:lnTo>
                <a:lnTo>
                  <a:pt x="916" y="249"/>
                </a:lnTo>
                <a:lnTo>
                  <a:pt x="909" y="247"/>
                </a:lnTo>
                <a:lnTo>
                  <a:pt x="902" y="246"/>
                </a:lnTo>
                <a:lnTo>
                  <a:pt x="901" y="246"/>
                </a:lnTo>
                <a:lnTo>
                  <a:pt x="899" y="246"/>
                </a:lnTo>
                <a:lnTo>
                  <a:pt x="897" y="244"/>
                </a:lnTo>
                <a:lnTo>
                  <a:pt x="892" y="239"/>
                </a:lnTo>
                <a:lnTo>
                  <a:pt x="887" y="237"/>
                </a:lnTo>
                <a:lnTo>
                  <a:pt x="883" y="239"/>
                </a:lnTo>
                <a:lnTo>
                  <a:pt x="882" y="239"/>
                </a:lnTo>
                <a:lnTo>
                  <a:pt x="880" y="241"/>
                </a:lnTo>
                <a:lnTo>
                  <a:pt x="878" y="244"/>
                </a:lnTo>
                <a:lnTo>
                  <a:pt x="873" y="246"/>
                </a:lnTo>
                <a:lnTo>
                  <a:pt x="868" y="246"/>
                </a:lnTo>
                <a:lnTo>
                  <a:pt x="863" y="246"/>
                </a:lnTo>
                <a:lnTo>
                  <a:pt x="856" y="247"/>
                </a:lnTo>
                <a:lnTo>
                  <a:pt x="851" y="249"/>
                </a:lnTo>
                <a:lnTo>
                  <a:pt x="846" y="256"/>
                </a:lnTo>
                <a:lnTo>
                  <a:pt x="844" y="258"/>
                </a:lnTo>
                <a:lnTo>
                  <a:pt x="841" y="259"/>
                </a:lnTo>
                <a:lnTo>
                  <a:pt x="839" y="275"/>
                </a:lnTo>
                <a:lnTo>
                  <a:pt x="843" y="285"/>
                </a:lnTo>
                <a:lnTo>
                  <a:pt x="844" y="297"/>
                </a:lnTo>
                <a:lnTo>
                  <a:pt x="848" y="307"/>
                </a:lnTo>
                <a:lnTo>
                  <a:pt x="846" y="312"/>
                </a:lnTo>
                <a:lnTo>
                  <a:pt x="846" y="314"/>
                </a:lnTo>
                <a:lnTo>
                  <a:pt x="844" y="321"/>
                </a:lnTo>
                <a:lnTo>
                  <a:pt x="839" y="329"/>
                </a:lnTo>
                <a:lnTo>
                  <a:pt x="836" y="338"/>
                </a:lnTo>
                <a:lnTo>
                  <a:pt x="834" y="343"/>
                </a:lnTo>
                <a:lnTo>
                  <a:pt x="831" y="348"/>
                </a:lnTo>
                <a:lnTo>
                  <a:pt x="826" y="353"/>
                </a:lnTo>
                <a:lnTo>
                  <a:pt x="822" y="355"/>
                </a:lnTo>
                <a:lnTo>
                  <a:pt x="817" y="358"/>
                </a:lnTo>
                <a:lnTo>
                  <a:pt x="814" y="363"/>
                </a:lnTo>
                <a:lnTo>
                  <a:pt x="812" y="370"/>
                </a:lnTo>
                <a:lnTo>
                  <a:pt x="814" y="379"/>
                </a:lnTo>
                <a:lnTo>
                  <a:pt x="810" y="381"/>
                </a:lnTo>
                <a:lnTo>
                  <a:pt x="808" y="382"/>
                </a:lnTo>
                <a:lnTo>
                  <a:pt x="807" y="384"/>
                </a:lnTo>
                <a:lnTo>
                  <a:pt x="803" y="389"/>
                </a:lnTo>
                <a:lnTo>
                  <a:pt x="800" y="396"/>
                </a:lnTo>
                <a:lnTo>
                  <a:pt x="786" y="403"/>
                </a:lnTo>
                <a:lnTo>
                  <a:pt x="773" y="410"/>
                </a:lnTo>
                <a:lnTo>
                  <a:pt x="768" y="444"/>
                </a:lnTo>
                <a:lnTo>
                  <a:pt x="762" y="478"/>
                </a:lnTo>
                <a:lnTo>
                  <a:pt x="762" y="495"/>
                </a:lnTo>
                <a:lnTo>
                  <a:pt x="762" y="512"/>
                </a:lnTo>
                <a:lnTo>
                  <a:pt x="762" y="529"/>
                </a:lnTo>
                <a:lnTo>
                  <a:pt x="766" y="546"/>
                </a:lnTo>
                <a:lnTo>
                  <a:pt x="759" y="546"/>
                </a:lnTo>
                <a:lnTo>
                  <a:pt x="752" y="546"/>
                </a:lnTo>
                <a:lnTo>
                  <a:pt x="747" y="544"/>
                </a:lnTo>
                <a:lnTo>
                  <a:pt x="744" y="541"/>
                </a:lnTo>
                <a:lnTo>
                  <a:pt x="740" y="538"/>
                </a:lnTo>
                <a:lnTo>
                  <a:pt x="739" y="532"/>
                </a:lnTo>
                <a:lnTo>
                  <a:pt x="739" y="526"/>
                </a:lnTo>
                <a:lnTo>
                  <a:pt x="739" y="519"/>
                </a:lnTo>
                <a:lnTo>
                  <a:pt x="737" y="514"/>
                </a:lnTo>
                <a:lnTo>
                  <a:pt x="735" y="510"/>
                </a:lnTo>
                <a:lnTo>
                  <a:pt x="728" y="505"/>
                </a:lnTo>
                <a:lnTo>
                  <a:pt x="721" y="500"/>
                </a:lnTo>
                <a:lnTo>
                  <a:pt x="720" y="497"/>
                </a:lnTo>
                <a:lnTo>
                  <a:pt x="718" y="492"/>
                </a:lnTo>
                <a:lnTo>
                  <a:pt x="718" y="485"/>
                </a:lnTo>
                <a:lnTo>
                  <a:pt x="721" y="478"/>
                </a:lnTo>
                <a:lnTo>
                  <a:pt x="725" y="473"/>
                </a:lnTo>
                <a:lnTo>
                  <a:pt x="725" y="464"/>
                </a:lnTo>
                <a:lnTo>
                  <a:pt x="725" y="457"/>
                </a:lnTo>
                <a:lnTo>
                  <a:pt x="721" y="454"/>
                </a:lnTo>
                <a:lnTo>
                  <a:pt x="720" y="449"/>
                </a:lnTo>
                <a:lnTo>
                  <a:pt x="718" y="444"/>
                </a:lnTo>
                <a:lnTo>
                  <a:pt x="716" y="440"/>
                </a:lnTo>
                <a:lnTo>
                  <a:pt x="715" y="439"/>
                </a:lnTo>
                <a:lnTo>
                  <a:pt x="708" y="437"/>
                </a:lnTo>
                <a:lnTo>
                  <a:pt x="691" y="437"/>
                </a:lnTo>
                <a:lnTo>
                  <a:pt x="689" y="433"/>
                </a:lnTo>
                <a:lnTo>
                  <a:pt x="686" y="432"/>
                </a:lnTo>
                <a:lnTo>
                  <a:pt x="677" y="430"/>
                </a:lnTo>
                <a:lnTo>
                  <a:pt x="667" y="416"/>
                </a:lnTo>
                <a:lnTo>
                  <a:pt x="655" y="404"/>
                </a:lnTo>
                <a:lnTo>
                  <a:pt x="643" y="392"/>
                </a:lnTo>
                <a:lnTo>
                  <a:pt x="629" y="382"/>
                </a:lnTo>
                <a:lnTo>
                  <a:pt x="629" y="377"/>
                </a:lnTo>
                <a:lnTo>
                  <a:pt x="628" y="374"/>
                </a:lnTo>
                <a:lnTo>
                  <a:pt x="626" y="370"/>
                </a:lnTo>
                <a:lnTo>
                  <a:pt x="623" y="369"/>
                </a:lnTo>
                <a:lnTo>
                  <a:pt x="623" y="358"/>
                </a:lnTo>
                <a:lnTo>
                  <a:pt x="623" y="348"/>
                </a:lnTo>
                <a:lnTo>
                  <a:pt x="619" y="341"/>
                </a:lnTo>
                <a:lnTo>
                  <a:pt x="616" y="334"/>
                </a:lnTo>
                <a:lnTo>
                  <a:pt x="616" y="329"/>
                </a:lnTo>
                <a:lnTo>
                  <a:pt x="614" y="326"/>
                </a:lnTo>
                <a:lnTo>
                  <a:pt x="614" y="322"/>
                </a:lnTo>
                <a:lnTo>
                  <a:pt x="616" y="321"/>
                </a:lnTo>
                <a:lnTo>
                  <a:pt x="616" y="319"/>
                </a:lnTo>
                <a:lnTo>
                  <a:pt x="617" y="311"/>
                </a:lnTo>
                <a:lnTo>
                  <a:pt x="621" y="302"/>
                </a:lnTo>
                <a:lnTo>
                  <a:pt x="623" y="292"/>
                </a:lnTo>
                <a:lnTo>
                  <a:pt x="623" y="280"/>
                </a:lnTo>
                <a:lnTo>
                  <a:pt x="616" y="266"/>
                </a:lnTo>
                <a:lnTo>
                  <a:pt x="609" y="253"/>
                </a:lnTo>
                <a:lnTo>
                  <a:pt x="599" y="251"/>
                </a:lnTo>
                <a:lnTo>
                  <a:pt x="592" y="253"/>
                </a:lnTo>
                <a:lnTo>
                  <a:pt x="578" y="256"/>
                </a:lnTo>
                <a:lnTo>
                  <a:pt x="564" y="259"/>
                </a:lnTo>
                <a:lnTo>
                  <a:pt x="556" y="259"/>
                </a:lnTo>
                <a:lnTo>
                  <a:pt x="547" y="259"/>
                </a:lnTo>
                <a:lnTo>
                  <a:pt x="546" y="265"/>
                </a:lnTo>
                <a:lnTo>
                  <a:pt x="544" y="266"/>
                </a:lnTo>
                <a:lnTo>
                  <a:pt x="541" y="266"/>
                </a:lnTo>
                <a:lnTo>
                  <a:pt x="542" y="275"/>
                </a:lnTo>
                <a:lnTo>
                  <a:pt x="541" y="282"/>
                </a:lnTo>
                <a:lnTo>
                  <a:pt x="537" y="287"/>
                </a:lnTo>
                <a:lnTo>
                  <a:pt x="534" y="290"/>
                </a:lnTo>
                <a:lnTo>
                  <a:pt x="525" y="297"/>
                </a:lnTo>
                <a:lnTo>
                  <a:pt x="522" y="302"/>
                </a:lnTo>
                <a:lnTo>
                  <a:pt x="520" y="307"/>
                </a:lnTo>
                <a:lnTo>
                  <a:pt x="515" y="307"/>
                </a:lnTo>
                <a:lnTo>
                  <a:pt x="510" y="309"/>
                </a:lnTo>
                <a:lnTo>
                  <a:pt x="501" y="312"/>
                </a:lnTo>
                <a:lnTo>
                  <a:pt x="494" y="317"/>
                </a:lnTo>
                <a:lnTo>
                  <a:pt x="486" y="321"/>
                </a:lnTo>
                <a:lnTo>
                  <a:pt x="486" y="324"/>
                </a:lnTo>
                <a:lnTo>
                  <a:pt x="484" y="326"/>
                </a:lnTo>
                <a:lnTo>
                  <a:pt x="479" y="328"/>
                </a:lnTo>
                <a:lnTo>
                  <a:pt x="476" y="331"/>
                </a:lnTo>
                <a:lnTo>
                  <a:pt x="474" y="333"/>
                </a:lnTo>
                <a:lnTo>
                  <a:pt x="472" y="334"/>
                </a:lnTo>
                <a:lnTo>
                  <a:pt x="469" y="334"/>
                </a:lnTo>
                <a:lnTo>
                  <a:pt x="467" y="336"/>
                </a:lnTo>
                <a:lnTo>
                  <a:pt x="465" y="341"/>
                </a:lnTo>
                <a:lnTo>
                  <a:pt x="462" y="345"/>
                </a:lnTo>
                <a:lnTo>
                  <a:pt x="460" y="346"/>
                </a:lnTo>
                <a:lnTo>
                  <a:pt x="459" y="348"/>
                </a:lnTo>
                <a:lnTo>
                  <a:pt x="457" y="360"/>
                </a:lnTo>
                <a:lnTo>
                  <a:pt x="459" y="369"/>
                </a:lnTo>
                <a:lnTo>
                  <a:pt x="462" y="374"/>
                </a:lnTo>
                <a:lnTo>
                  <a:pt x="467" y="379"/>
                </a:lnTo>
                <a:lnTo>
                  <a:pt x="469" y="382"/>
                </a:lnTo>
                <a:lnTo>
                  <a:pt x="471" y="386"/>
                </a:lnTo>
                <a:lnTo>
                  <a:pt x="471" y="387"/>
                </a:lnTo>
                <a:lnTo>
                  <a:pt x="472" y="391"/>
                </a:lnTo>
                <a:lnTo>
                  <a:pt x="472" y="396"/>
                </a:lnTo>
                <a:lnTo>
                  <a:pt x="465" y="394"/>
                </a:lnTo>
                <a:lnTo>
                  <a:pt x="460" y="396"/>
                </a:lnTo>
                <a:lnTo>
                  <a:pt x="457" y="399"/>
                </a:lnTo>
                <a:lnTo>
                  <a:pt x="455" y="403"/>
                </a:lnTo>
                <a:lnTo>
                  <a:pt x="452" y="411"/>
                </a:lnTo>
                <a:lnTo>
                  <a:pt x="448" y="415"/>
                </a:lnTo>
                <a:lnTo>
                  <a:pt x="445" y="416"/>
                </a:lnTo>
                <a:lnTo>
                  <a:pt x="442" y="416"/>
                </a:lnTo>
                <a:lnTo>
                  <a:pt x="440" y="418"/>
                </a:lnTo>
                <a:lnTo>
                  <a:pt x="438" y="423"/>
                </a:lnTo>
                <a:lnTo>
                  <a:pt x="435" y="427"/>
                </a:lnTo>
                <a:lnTo>
                  <a:pt x="433" y="428"/>
                </a:lnTo>
                <a:lnTo>
                  <a:pt x="431" y="430"/>
                </a:lnTo>
                <a:lnTo>
                  <a:pt x="431" y="437"/>
                </a:lnTo>
                <a:lnTo>
                  <a:pt x="430" y="442"/>
                </a:lnTo>
                <a:lnTo>
                  <a:pt x="425" y="451"/>
                </a:lnTo>
                <a:lnTo>
                  <a:pt x="408" y="451"/>
                </a:lnTo>
                <a:lnTo>
                  <a:pt x="401" y="452"/>
                </a:lnTo>
                <a:lnTo>
                  <a:pt x="399" y="454"/>
                </a:lnTo>
                <a:lnTo>
                  <a:pt x="397" y="457"/>
                </a:lnTo>
                <a:lnTo>
                  <a:pt x="392" y="459"/>
                </a:lnTo>
                <a:lnTo>
                  <a:pt x="390" y="461"/>
                </a:lnTo>
                <a:lnTo>
                  <a:pt x="385" y="466"/>
                </a:lnTo>
                <a:lnTo>
                  <a:pt x="384" y="469"/>
                </a:lnTo>
                <a:lnTo>
                  <a:pt x="380" y="471"/>
                </a:lnTo>
                <a:lnTo>
                  <a:pt x="375" y="473"/>
                </a:lnTo>
                <a:lnTo>
                  <a:pt x="370" y="471"/>
                </a:lnTo>
                <a:lnTo>
                  <a:pt x="367" y="466"/>
                </a:lnTo>
                <a:lnTo>
                  <a:pt x="363" y="461"/>
                </a:lnTo>
                <a:lnTo>
                  <a:pt x="356" y="457"/>
                </a:lnTo>
                <a:lnTo>
                  <a:pt x="350" y="457"/>
                </a:lnTo>
                <a:lnTo>
                  <a:pt x="344" y="449"/>
                </a:lnTo>
                <a:lnTo>
                  <a:pt x="341" y="445"/>
                </a:lnTo>
                <a:lnTo>
                  <a:pt x="336" y="444"/>
                </a:lnTo>
                <a:lnTo>
                  <a:pt x="324" y="444"/>
                </a:lnTo>
                <a:lnTo>
                  <a:pt x="312" y="444"/>
                </a:lnTo>
                <a:lnTo>
                  <a:pt x="302" y="442"/>
                </a:lnTo>
                <a:lnTo>
                  <a:pt x="295" y="437"/>
                </a:lnTo>
                <a:lnTo>
                  <a:pt x="286" y="442"/>
                </a:lnTo>
                <a:lnTo>
                  <a:pt x="281" y="444"/>
                </a:lnTo>
                <a:lnTo>
                  <a:pt x="275" y="444"/>
                </a:lnTo>
                <a:lnTo>
                  <a:pt x="268" y="444"/>
                </a:lnTo>
                <a:lnTo>
                  <a:pt x="263" y="447"/>
                </a:lnTo>
                <a:lnTo>
                  <a:pt x="259" y="449"/>
                </a:lnTo>
                <a:lnTo>
                  <a:pt x="254" y="451"/>
                </a:lnTo>
                <a:lnTo>
                  <a:pt x="252" y="452"/>
                </a:lnTo>
                <a:lnTo>
                  <a:pt x="251" y="454"/>
                </a:lnTo>
                <a:lnTo>
                  <a:pt x="247" y="457"/>
                </a:lnTo>
                <a:lnTo>
                  <a:pt x="242" y="459"/>
                </a:lnTo>
                <a:lnTo>
                  <a:pt x="240" y="461"/>
                </a:lnTo>
                <a:lnTo>
                  <a:pt x="240" y="464"/>
                </a:lnTo>
                <a:lnTo>
                  <a:pt x="227" y="466"/>
                </a:lnTo>
                <a:lnTo>
                  <a:pt x="215" y="469"/>
                </a:lnTo>
                <a:lnTo>
                  <a:pt x="193" y="478"/>
                </a:lnTo>
                <a:lnTo>
                  <a:pt x="186" y="478"/>
                </a:lnTo>
                <a:lnTo>
                  <a:pt x="181" y="481"/>
                </a:lnTo>
                <a:lnTo>
                  <a:pt x="177" y="483"/>
                </a:lnTo>
                <a:lnTo>
                  <a:pt x="172" y="485"/>
                </a:lnTo>
                <a:lnTo>
                  <a:pt x="138" y="485"/>
                </a:lnTo>
                <a:lnTo>
                  <a:pt x="126" y="490"/>
                </a:lnTo>
                <a:lnTo>
                  <a:pt x="116" y="497"/>
                </a:lnTo>
                <a:lnTo>
                  <a:pt x="104" y="502"/>
                </a:lnTo>
                <a:lnTo>
                  <a:pt x="97" y="503"/>
                </a:lnTo>
                <a:lnTo>
                  <a:pt x="90" y="505"/>
                </a:lnTo>
                <a:lnTo>
                  <a:pt x="89" y="509"/>
                </a:lnTo>
                <a:lnTo>
                  <a:pt x="85" y="510"/>
                </a:lnTo>
                <a:lnTo>
                  <a:pt x="77" y="512"/>
                </a:lnTo>
                <a:lnTo>
                  <a:pt x="77" y="515"/>
                </a:lnTo>
                <a:lnTo>
                  <a:pt x="75" y="517"/>
                </a:lnTo>
                <a:lnTo>
                  <a:pt x="70" y="519"/>
                </a:lnTo>
                <a:lnTo>
                  <a:pt x="65" y="527"/>
                </a:lnTo>
                <a:lnTo>
                  <a:pt x="61" y="531"/>
                </a:lnTo>
                <a:lnTo>
                  <a:pt x="56" y="532"/>
                </a:lnTo>
                <a:lnTo>
                  <a:pt x="58" y="541"/>
                </a:lnTo>
                <a:lnTo>
                  <a:pt x="56" y="546"/>
                </a:lnTo>
                <a:lnTo>
                  <a:pt x="53" y="558"/>
                </a:lnTo>
                <a:lnTo>
                  <a:pt x="49" y="567"/>
                </a:lnTo>
                <a:lnTo>
                  <a:pt x="49" y="573"/>
                </a:lnTo>
                <a:lnTo>
                  <a:pt x="49" y="580"/>
                </a:lnTo>
                <a:lnTo>
                  <a:pt x="51" y="584"/>
                </a:lnTo>
                <a:lnTo>
                  <a:pt x="53" y="585"/>
                </a:lnTo>
                <a:lnTo>
                  <a:pt x="56" y="585"/>
                </a:lnTo>
                <a:lnTo>
                  <a:pt x="58" y="585"/>
                </a:lnTo>
                <a:lnTo>
                  <a:pt x="63" y="582"/>
                </a:lnTo>
                <a:lnTo>
                  <a:pt x="70" y="580"/>
                </a:lnTo>
                <a:lnTo>
                  <a:pt x="71" y="577"/>
                </a:lnTo>
                <a:lnTo>
                  <a:pt x="75" y="577"/>
                </a:lnTo>
                <a:lnTo>
                  <a:pt x="78" y="579"/>
                </a:lnTo>
                <a:lnTo>
                  <a:pt x="83" y="580"/>
                </a:lnTo>
                <a:lnTo>
                  <a:pt x="89" y="590"/>
                </a:lnTo>
                <a:lnTo>
                  <a:pt x="94" y="601"/>
                </a:lnTo>
                <a:lnTo>
                  <a:pt x="101" y="609"/>
                </a:lnTo>
                <a:lnTo>
                  <a:pt x="106" y="613"/>
                </a:lnTo>
                <a:lnTo>
                  <a:pt x="111" y="614"/>
                </a:lnTo>
                <a:lnTo>
                  <a:pt x="111" y="635"/>
                </a:lnTo>
                <a:lnTo>
                  <a:pt x="114" y="642"/>
                </a:lnTo>
                <a:lnTo>
                  <a:pt x="119" y="647"/>
                </a:lnTo>
                <a:lnTo>
                  <a:pt x="124" y="652"/>
                </a:lnTo>
                <a:lnTo>
                  <a:pt x="131" y="655"/>
                </a:lnTo>
                <a:lnTo>
                  <a:pt x="131" y="664"/>
                </a:lnTo>
                <a:lnTo>
                  <a:pt x="135" y="669"/>
                </a:lnTo>
                <a:lnTo>
                  <a:pt x="140" y="672"/>
                </a:lnTo>
                <a:lnTo>
                  <a:pt x="145" y="676"/>
                </a:lnTo>
                <a:lnTo>
                  <a:pt x="145" y="679"/>
                </a:lnTo>
                <a:lnTo>
                  <a:pt x="147" y="681"/>
                </a:lnTo>
                <a:lnTo>
                  <a:pt x="152" y="683"/>
                </a:lnTo>
                <a:lnTo>
                  <a:pt x="153" y="688"/>
                </a:lnTo>
                <a:lnTo>
                  <a:pt x="155" y="691"/>
                </a:lnTo>
                <a:lnTo>
                  <a:pt x="162" y="696"/>
                </a:lnTo>
                <a:lnTo>
                  <a:pt x="169" y="701"/>
                </a:lnTo>
                <a:lnTo>
                  <a:pt x="171" y="705"/>
                </a:lnTo>
                <a:lnTo>
                  <a:pt x="172" y="710"/>
                </a:lnTo>
                <a:lnTo>
                  <a:pt x="172" y="717"/>
                </a:lnTo>
                <a:lnTo>
                  <a:pt x="171" y="718"/>
                </a:lnTo>
                <a:lnTo>
                  <a:pt x="169" y="720"/>
                </a:lnTo>
                <a:lnTo>
                  <a:pt x="165" y="723"/>
                </a:lnTo>
                <a:lnTo>
                  <a:pt x="164" y="729"/>
                </a:lnTo>
                <a:lnTo>
                  <a:pt x="162" y="730"/>
                </a:lnTo>
                <a:lnTo>
                  <a:pt x="159" y="730"/>
                </a:lnTo>
                <a:lnTo>
                  <a:pt x="157" y="734"/>
                </a:lnTo>
                <a:lnTo>
                  <a:pt x="155" y="737"/>
                </a:lnTo>
                <a:lnTo>
                  <a:pt x="152" y="740"/>
                </a:lnTo>
                <a:lnTo>
                  <a:pt x="152" y="744"/>
                </a:lnTo>
                <a:lnTo>
                  <a:pt x="150" y="751"/>
                </a:lnTo>
                <a:lnTo>
                  <a:pt x="150" y="756"/>
                </a:lnTo>
                <a:lnTo>
                  <a:pt x="153" y="763"/>
                </a:lnTo>
                <a:lnTo>
                  <a:pt x="159" y="768"/>
                </a:lnTo>
                <a:lnTo>
                  <a:pt x="159" y="773"/>
                </a:lnTo>
                <a:lnTo>
                  <a:pt x="159" y="778"/>
                </a:lnTo>
                <a:lnTo>
                  <a:pt x="152" y="778"/>
                </a:lnTo>
                <a:lnTo>
                  <a:pt x="145" y="780"/>
                </a:lnTo>
                <a:lnTo>
                  <a:pt x="136" y="787"/>
                </a:lnTo>
                <a:lnTo>
                  <a:pt x="131" y="788"/>
                </a:lnTo>
                <a:lnTo>
                  <a:pt x="126" y="792"/>
                </a:lnTo>
                <a:lnTo>
                  <a:pt x="119" y="792"/>
                </a:lnTo>
                <a:lnTo>
                  <a:pt x="111" y="792"/>
                </a:lnTo>
                <a:lnTo>
                  <a:pt x="107" y="795"/>
                </a:lnTo>
                <a:lnTo>
                  <a:pt x="104" y="798"/>
                </a:lnTo>
                <a:lnTo>
                  <a:pt x="92" y="802"/>
                </a:lnTo>
                <a:lnTo>
                  <a:pt x="87" y="802"/>
                </a:lnTo>
                <a:lnTo>
                  <a:pt x="82" y="804"/>
                </a:lnTo>
                <a:lnTo>
                  <a:pt x="78" y="807"/>
                </a:lnTo>
                <a:lnTo>
                  <a:pt x="77" y="812"/>
                </a:lnTo>
                <a:lnTo>
                  <a:pt x="68" y="810"/>
                </a:lnTo>
                <a:lnTo>
                  <a:pt x="63" y="809"/>
                </a:lnTo>
                <a:lnTo>
                  <a:pt x="58" y="805"/>
                </a:lnTo>
                <a:lnTo>
                  <a:pt x="49" y="805"/>
                </a:lnTo>
                <a:lnTo>
                  <a:pt x="36" y="812"/>
                </a:lnTo>
                <a:lnTo>
                  <a:pt x="22" y="819"/>
                </a:lnTo>
                <a:lnTo>
                  <a:pt x="22" y="824"/>
                </a:lnTo>
                <a:lnTo>
                  <a:pt x="19" y="826"/>
                </a:lnTo>
                <a:lnTo>
                  <a:pt x="8" y="826"/>
                </a:lnTo>
                <a:lnTo>
                  <a:pt x="3" y="827"/>
                </a:lnTo>
                <a:lnTo>
                  <a:pt x="0" y="829"/>
                </a:lnTo>
                <a:lnTo>
                  <a:pt x="0" y="833"/>
                </a:lnTo>
                <a:lnTo>
                  <a:pt x="1" y="839"/>
                </a:lnTo>
                <a:lnTo>
                  <a:pt x="1" y="850"/>
                </a:lnTo>
                <a:lnTo>
                  <a:pt x="3" y="858"/>
                </a:lnTo>
                <a:lnTo>
                  <a:pt x="8" y="863"/>
                </a:lnTo>
                <a:lnTo>
                  <a:pt x="15" y="867"/>
                </a:lnTo>
                <a:lnTo>
                  <a:pt x="22" y="880"/>
                </a:lnTo>
                <a:lnTo>
                  <a:pt x="29" y="894"/>
                </a:lnTo>
                <a:lnTo>
                  <a:pt x="29" y="899"/>
                </a:lnTo>
                <a:lnTo>
                  <a:pt x="27" y="904"/>
                </a:lnTo>
                <a:lnTo>
                  <a:pt x="24" y="913"/>
                </a:lnTo>
                <a:lnTo>
                  <a:pt x="20" y="921"/>
                </a:lnTo>
                <a:lnTo>
                  <a:pt x="20" y="928"/>
                </a:lnTo>
                <a:lnTo>
                  <a:pt x="22" y="935"/>
                </a:lnTo>
                <a:lnTo>
                  <a:pt x="44" y="947"/>
                </a:lnTo>
                <a:lnTo>
                  <a:pt x="68" y="957"/>
                </a:lnTo>
                <a:lnTo>
                  <a:pt x="78" y="964"/>
                </a:lnTo>
                <a:lnTo>
                  <a:pt x="89" y="971"/>
                </a:lnTo>
                <a:lnTo>
                  <a:pt x="97" y="979"/>
                </a:lnTo>
                <a:lnTo>
                  <a:pt x="104" y="990"/>
                </a:lnTo>
                <a:lnTo>
                  <a:pt x="104" y="995"/>
                </a:lnTo>
                <a:lnTo>
                  <a:pt x="104" y="1000"/>
                </a:lnTo>
                <a:lnTo>
                  <a:pt x="109" y="1005"/>
                </a:lnTo>
                <a:lnTo>
                  <a:pt x="111" y="1012"/>
                </a:lnTo>
                <a:lnTo>
                  <a:pt x="113" y="1017"/>
                </a:lnTo>
                <a:lnTo>
                  <a:pt x="111" y="1024"/>
                </a:lnTo>
                <a:lnTo>
                  <a:pt x="101" y="1037"/>
                </a:lnTo>
                <a:lnTo>
                  <a:pt x="89" y="1049"/>
                </a:lnTo>
                <a:lnTo>
                  <a:pt x="77" y="1061"/>
                </a:lnTo>
                <a:lnTo>
                  <a:pt x="63" y="1072"/>
                </a:lnTo>
                <a:lnTo>
                  <a:pt x="61" y="1077"/>
                </a:lnTo>
                <a:lnTo>
                  <a:pt x="60" y="1078"/>
                </a:lnTo>
                <a:lnTo>
                  <a:pt x="56" y="1078"/>
                </a:lnTo>
                <a:lnTo>
                  <a:pt x="54" y="1087"/>
                </a:lnTo>
                <a:lnTo>
                  <a:pt x="53" y="1090"/>
                </a:lnTo>
                <a:lnTo>
                  <a:pt x="49" y="1092"/>
                </a:lnTo>
                <a:lnTo>
                  <a:pt x="49" y="1099"/>
                </a:lnTo>
                <a:lnTo>
                  <a:pt x="53" y="1106"/>
                </a:lnTo>
                <a:lnTo>
                  <a:pt x="58" y="1118"/>
                </a:lnTo>
                <a:lnTo>
                  <a:pt x="61" y="1131"/>
                </a:lnTo>
                <a:lnTo>
                  <a:pt x="63" y="1138"/>
                </a:lnTo>
                <a:lnTo>
                  <a:pt x="63" y="1147"/>
                </a:lnTo>
                <a:lnTo>
                  <a:pt x="63" y="1152"/>
                </a:lnTo>
                <a:lnTo>
                  <a:pt x="61" y="1157"/>
                </a:lnTo>
                <a:lnTo>
                  <a:pt x="58" y="1165"/>
                </a:lnTo>
                <a:lnTo>
                  <a:pt x="54" y="1174"/>
                </a:lnTo>
                <a:lnTo>
                  <a:pt x="54" y="1181"/>
                </a:lnTo>
                <a:lnTo>
                  <a:pt x="56" y="1187"/>
                </a:lnTo>
                <a:lnTo>
                  <a:pt x="58" y="1194"/>
                </a:lnTo>
                <a:lnTo>
                  <a:pt x="61" y="1199"/>
                </a:lnTo>
                <a:lnTo>
                  <a:pt x="63" y="1206"/>
                </a:lnTo>
                <a:lnTo>
                  <a:pt x="63" y="1215"/>
                </a:lnTo>
                <a:lnTo>
                  <a:pt x="66" y="1215"/>
                </a:lnTo>
                <a:lnTo>
                  <a:pt x="70" y="1216"/>
                </a:lnTo>
                <a:lnTo>
                  <a:pt x="71" y="1220"/>
                </a:lnTo>
                <a:lnTo>
                  <a:pt x="73" y="1222"/>
                </a:lnTo>
                <a:lnTo>
                  <a:pt x="73" y="1228"/>
                </a:lnTo>
                <a:lnTo>
                  <a:pt x="77" y="1235"/>
                </a:lnTo>
                <a:lnTo>
                  <a:pt x="80" y="1237"/>
                </a:lnTo>
                <a:lnTo>
                  <a:pt x="83" y="1239"/>
                </a:lnTo>
                <a:lnTo>
                  <a:pt x="90" y="1242"/>
                </a:lnTo>
                <a:lnTo>
                  <a:pt x="92" y="1245"/>
                </a:lnTo>
                <a:lnTo>
                  <a:pt x="94" y="1249"/>
                </a:lnTo>
                <a:lnTo>
                  <a:pt x="95" y="1252"/>
                </a:lnTo>
                <a:lnTo>
                  <a:pt x="97" y="1256"/>
                </a:lnTo>
                <a:lnTo>
                  <a:pt x="101" y="1257"/>
                </a:lnTo>
                <a:lnTo>
                  <a:pt x="102" y="1259"/>
                </a:lnTo>
                <a:lnTo>
                  <a:pt x="106" y="1264"/>
                </a:lnTo>
                <a:lnTo>
                  <a:pt x="107" y="1271"/>
                </a:lnTo>
                <a:lnTo>
                  <a:pt x="111" y="1276"/>
                </a:lnTo>
                <a:lnTo>
                  <a:pt x="118" y="1280"/>
                </a:lnTo>
                <a:lnTo>
                  <a:pt x="123" y="1285"/>
                </a:lnTo>
                <a:lnTo>
                  <a:pt x="128" y="1290"/>
                </a:lnTo>
                <a:lnTo>
                  <a:pt x="131" y="1297"/>
                </a:lnTo>
                <a:lnTo>
                  <a:pt x="165" y="1297"/>
                </a:lnTo>
                <a:lnTo>
                  <a:pt x="167" y="1300"/>
                </a:lnTo>
                <a:lnTo>
                  <a:pt x="169" y="1303"/>
                </a:lnTo>
                <a:lnTo>
                  <a:pt x="176" y="1307"/>
                </a:lnTo>
                <a:lnTo>
                  <a:pt x="193" y="1310"/>
                </a:lnTo>
                <a:lnTo>
                  <a:pt x="211" y="1315"/>
                </a:lnTo>
                <a:lnTo>
                  <a:pt x="222" y="1317"/>
                </a:lnTo>
                <a:lnTo>
                  <a:pt x="234" y="1317"/>
                </a:lnTo>
                <a:lnTo>
                  <a:pt x="246" y="1315"/>
                </a:lnTo>
                <a:lnTo>
                  <a:pt x="257" y="1310"/>
                </a:lnTo>
                <a:lnTo>
                  <a:pt x="268" y="1305"/>
                </a:lnTo>
                <a:lnTo>
                  <a:pt x="281" y="1303"/>
                </a:lnTo>
                <a:lnTo>
                  <a:pt x="288" y="1303"/>
                </a:lnTo>
                <a:lnTo>
                  <a:pt x="293" y="1305"/>
                </a:lnTo>
                <a:lnTo>
                  <a:pt x="302" y="1310"/>
                </a:lnTo>
                <a:lnTo>
                  <a:pt x="302" y="1324"/>
                </a:lnTo>
                <a:lnTo>
                  <a:pt x="302" y="1338"/>
                </a:lnTo>
                <a:lnTo>
                  <a:pt x="300" y="1343"/>
                </a:lnTo>
                <a:lnTo>
                  <a:pt x="297" y="1348"/>
                </a:lnTo>
                <a:lnTo>
                  <a:pt x="293" y="1349"/>
                </a:lnTo>
                <a:lnTo>
                  <a:pt x="288" y="1351"/>
                </a:lnTo>
                <a:lnTo>
                  <a:pt x="283" y="1360"/>
                </a:lnTo>
                <a:lnTo>
                  <a:pt x="276" y="1366"/>
                </a:lnTo>
                <a:lnTo>
                  <a:pt x="269" y="1373"/>
                </a:lnTo>
                <a:lnTo>
                  <a:pt x="261" y="1378"/>
                </a:lnTo>
                <a:lnTo>
                  <a:pt x="261" y="1385"/>
                </a:lnTo>
                <a:lnTo>
                  <a:pt x="261" y="1392"/>
                </a:lnTo>
                <a:lnTo>
                  <a:pt x="259" y="1397"/>
                </a:lnTo>
                <a:lnTo>
                  <a:pt x="254" y="1399"/>
                </a:lnTo>
                <a:lnTo>
                  <a:pt x="254" y="1442"/>
                </a:lnTo>
                <a:lnTo>
                  <a:pt x="252" y="1462"/>
                </a:lnTo>
                <a:lnTo>
                  <a:pt x="251" y="1472"/>
                </a:lnTo>
                <a:lnTo>
                  <a:pt x="247" y="1481"/>
                </a:lnTo>
                <a:lnTo>
                  <a:pt x="257" y="1481"/>
                </a:lnTo>
                <a:lnTo>
                  <a:pt x="268" y="1481"/>
                </a:lnTo>
                <a:lnTo>
                  <a:pt x="273" y="1481"/>
                </a:lnTo>
                <a:lnTo>
                  <a:pt x="275" y="1477"/>
                </a:lnTo>
                <a:lnTo>
                  <a:pt x="276" y="1474"/>
                </a:lnTo>
                <a:lnTo>
                  <a:pt x="275" y="1467"/>
                </a:lnTo>
                <a:lnTo>
                  <a:pt x="285" y="1467"/>
                </a:lnTo>
                <a:lnTo>
                  <a:pt x="293" y="1467"/>
                </a:lnTo>
                <a:lnTo>
                  <a:pt x="310" y="1464"/>
                </a:lnTo>
                <a:lnTo>
                  <a:pt x="326" y="1459"/>
                </a:lnTo>
                <a:lnTo>
                  <a:pt x="343" y="1454"/>
                </a:lnTo>
                <a:lnTo>
                  <a:pt x="372" y="1448"/>
                </a:lnTo>
                <a:lnTo>
                  <a:pt x="387" y="1445"/>
                </a:lnTo>
                <a:lnTo>
                  <a:pt x="404" y="1440"/>
                </a:lnTo>
                <a:lnTo>
                  <a:pt x="408" y="1438"/>
                </a:lnTo>
                <a:lnTo>
                  <a:pt x="411" y="1436"/>
                </a:lnTo>
                <a:lnTo>
                  <a:pt x="413" y="1435"/>
                </a:lnTo>
                <a:lnTo>
                  <a:pt x="418" y="1433"/>
                </a:lnTo>
                <a:lnTo>
                  <a:pt x="425" y="1430"/>
                </a:lnTo>
                <a:lnTo>
                  <a:pt x="430" y="1424"/>
                </a:lnTo>
                <a:lnTo>
                  <a:pt x="435" y="1419"/>
                </a:lnTo>
                <a:lnTo>
                  <a:pt x="438" y="1413"/>
                </a:lnTo>
                <a:lnTo>
                  <a:pt x="442" y="1411"/>
                </a:lnTo>
                <a:lnTo>
                  <a:pt x="445" y="1409"/>
                </a:lnTo>
                <a:lnTo>
                  <a:pt x="447" y="1401"/>
                </a:lnTo>
                <a:lnTo>
                  <a:pt x="448" y="1397"/>
                </a:lnTo>
                <a:lnTo>
                  <a:pt x="450" y="1394"/>
                </a:lnTo>
                <a:lnTo>
                  <a:pt x="454" y="1392"/>
                </a:lnTo>
                <a:lnTo>
                  <a:pt x="459" y="1392"/>
                </a:lnTo>
                <a:lnTo>
                  <a:pt x="459" y="1387"/>
                </a:lnTo>
                <a:lnTo>
                  <a:pt x="459" y="1382"/>
                </a:lnTo>
                <a:lnTo>
                  <a:pt x="464" y="1377"/>
                </a:lnTo>
                <a:lnTo>
                  <a:pt x="465" y="1370"/>
                </a:lnTo>
                <a:lnTo>
                  <a:pt x="467" y="1365"/>
                </a:lnTo>
                <a:lnTo>
                  <a:pt x="465" y="1358"/>
                </a:lnTo>
                <a:lnTo>
                  <a:pt x="472" y="1355"/>
                </a:lnTo>
                <a:lnTo>
                  <a:pt x="477" y="1349"/>
                </a:lnTo>
                <a:lnTo>
                  <a:pt x="483" y="1344"/>
                </a:lnTo>
                <a:lnTo>
                  <a:pt x="486" y="1338"/>
                </a:lnTo>
                <a:lnTo>
                  <a:pt x="493" y="1324"/>
                </a:lnTo>
                <a:lnTo>
                  <a:pt x="500" y="1310"/>
                </a:lnTo>
                <a:lnTo>
                  <a:pt x="503" y="1309"/>
                </a:lnTo>
                <a:lnTo>
                  <a:pt x="506" y="1307"/>
                </a:lnTo>
                <a:lnTo>
                  <a:pt x="513" y="1300"/>
                </a:lnTo>
                <a:lnTo>
                  <a:pt x="517" y="1298"/>
                </a:lnTo>
                <a:lnTo>
                  <a:pt x="520" y="1297"/>
                </a:lnTo>
                <a:lnTo>
                  <a:pt x="527" y="1295"/>
                </a:lnTo>
                <a:lnTo>
                  <a:pt x="534" y="1297"/>
                </a:lnTo>
                <a:lnTo>
                  <a:pt x="537" y="1290"/>
                </a:lnTo>
                <a:lnTo>
                  <a:pt x="541" y="1285"/>
                </a:lnTo>
                <a:lnTo>
                  <a:pt x="551" y="1276"/>
                </a:lnTo>
                <a:lnTo>
                  <a:pt x="556" y="1273"/>
                </a:lnTo>
                <a:lnTo>
                  <a:pt x="559" y="1266"/>
                </a:lnTo>
                <a:lnTo>
                  <a:pt x="561" y="1259"/>
                </a:lnTo>
                <a:lnTo>
                  <a:pt x="561" y="1249"/>
                </a:lnTo>
                <a:lnTo>
                  <a:pt x="566" y="1251"/>
                </a:lnTo>
                <a:lnTo>
                  <a:pt x="571" y="1249"/>
                </a:lnTo>
                <a:lnTo>
                  <a:pt x="573" y="1247"/>
                </a:lnTo>
                <a:lnTo>
                  <a:pt x="576" y="1245"/>
                </a:lnTo>
                <a:lnTo>
                  <a:pt x="580" y="1239"/>
                </a:lnTo>
                <a:lnTo>
                  <a:pt x="583" y="1237"/>
                </a:lnTo>
                <a:lnTo>
                  <a:pt x="588" y="1235"/>
                </a:lnTo>
                <a:lnTo>
                  <a:pt x="592" y="1233"/>
                </a:lnTo>
                <a:lnTo>
                  <a:pt x="595" y="1232"/>
                </a:lnTo>
                <a:lnTo>
                  <a:pt x="597" y="1230"/>
                </a:lnTo>
                <a:lnTo>
                  <a:pt x="602" y="1228"/>
                </a:lnTo>
                <a:lnTo>
                  <a:pt x="605" y="1227"/>
                </a:lnTo>
                <a:lnTo>
                  <a:pt x="611" y="1223"/>
                </a:lnTo>
                <a:lnTo>
                  <a:pt x="616" y="1222"/>
                </a:lnTo>
                <a:lnTo>
                  <a:pt x="623" y="1222"/>
                </a:lnTo>
                <a:lnTo>
                  <a:pt x="624" y="1216"/>
                </a:lnTo>
                <a:lnTo>
                  <a:pt x="626" y="1215"/>
                </a:lnTo>
                <a:lnTo>
                  <a:pt x="629" y="1215"/>
                </a:lnTo>
                <a:lnTo>
                  <a:pt x="634" y="1211"/>
                </a:lnTo>
                <a:lnTo>
                  <a:pt x="641" y="1210"/>
                </a:lnTo>
                <a:lnTo>
                  <a:pt x="646" y="1206"/>
                </a:lnTo>
                <a:lnTo>
                  <a:pt x="648" y="1205"/>
                </a:lnTo>
                <a:lnTo>
                  <a:pt x="650" y="1201"/>
                </a:lnTo>
                <a:lnTo>
                  <a:pt x="655" y="1205"/>
                </a:lnTo>
                <a:lnTo>
                  <a:pt x="662" y="1206"/>
                </a:lnTo>
                <a:lnTo>
                  <a:pt x="669" y="1208"/>
                </a:lnTo>
                <a:lnTo>
                  <a:pt x="677" y="1208"/>
                </a:lnTo>
                <a:lnTo>
                  <a:pt x="682" y="1208"/>
                </a:lnTo>
                <a:lnTo>
                  <a:pt x="686" y="1210"/>
                </a:lnTo>
                <a:lnTo>
                  <a:pt x="689" y="1211"/>
                </a:lnTo>
                <a:lnTo>
                  <a:pt x="691" y="1215"/>
                </a:lnTo>
                <a:lnTo>
                  <a:pt x="696" y="1215"/>
                </a:lnTo>
                <a:lnTo>
                  <a:pt x="699" y="1216"/>
                </a:lnTo>
                <a:lnTo>
                  <a:pt x="703" y="1218"/>
                </a:lnTo>
                <a:lnTo>
                  <a:pt x="704" y="1222"/>
                </a:lnTo>
                <a:lnTo>
                  <a:pt x="739" y="1222"/>
                </a:lnTo>
                <a:lnTo>
                  <a:pt x="740" y="1223"/>
                </a:lnTo>
                <a:lnTo>
                  <a:pt x="742" y="1225"/>
                </a:lnTo>
                <a:lnTo>
                  <a:pt x="745" y="1228"/>
                </a:lnTo>
                <a:lnTo>
                  <a:pt x="750" y="1230"/>
                </a:lnTo>
                <a:lnTo>
                  <a:pt x="752" y="1232"/>
                </a:lnTo>
                <a:lnTo>
                  <a:pt x="752" y="1235"/>
                </a:lnTo>
                <a:lnTo>
                  <a:pt x="764" y="1233"/>
                </a:lnTo>
                <a:lnTo>
                  <a:pt x="774" y="1235"/>
                </a:lnTo>
                <a:lnTo>
                  <a:pt x="783" y="1237"/>
                </a:lnTo>
                <a:lnTo>
                  <a:pt x="790" y="1240"/>
                </a:lnTo>
                <a:lnTo>
                  <a:pt x="798" y="1245"/>
                </a:lnTo>
                <a:lnTo>
                  <a:pt x="807" y="1247"/>
                </a:lnTo>
                <a:lnTo>
                  <a:pt x="815" y="1249"/>
                </a:lnTo>
                <a:lnTo>
                  <a:pt x="827" y="1249"/>
                </a:lnTo>
                <a:lnTo>
                  <a:pt x="827" y="1257"/>
                </a:lnTo>
                <a:lnTo>
                  <a:pt x="831" y="1264"/>
                </a:lnTo>
                <a:lnTo>
                  <a:pt x="836" y="1269"/>
                </a:lnTo>
                <a:lnTo>
                  <a:pt x="841" y="1273"/>
                </a:lnTo>
                <a:lnTo>
                  <a:pt x="853" y="1280"/>
                </a:lnTo>
                <a:lnTo>
                  <a:pt x="858" y="1283"/>
                </a:lnTo>
                <a:lnTo>
                  <a:pt x="861" y="1290"/>
                </a:lnTo>
                <a:lnTo>
                  <a:pt x="870" y="1291"/>
                </a:lnTo>
                <a:lnTo>
                  <a:pt x="878" y="1293"/>
                </a:lnTo>
                <a:lnTo>
                  <a:pt x="892" y="1300"/>
                </a:lnTo>
                <a:lnTo>
                  <a:pt x="907" y="1305"/>
                </a:lnTo>
                <a:lnTo>
                  <a:pt x="914" y="1309"/>
                </a:lnTo>
                <a:lnTo>
                  <a:pt x="923" y="1310"/>
                </a:lnTo>
                <a:lnTo>
                  <a:pt x="926" y="1317"/>
                </a:lnTo>
                <a:lnTo>
                  <a:pt x="931" y="1324"/>
                </a:lnTo>
                <a:lnTo>
                  <a:pt x="935" y="1327"/>
                </a:lnTo>
                <a:lnTo>
                  <a:pt x="940" y="1329"/>
                </a:lnTo>
                <a:lnTo>
                  <a:pt x="945" y="1331"/>
                </a:lnTo>
                <a:lnTo>
                  <a:pt x="950" y="1331"/>
                </a:lnTo>
                <a:lnTo>
                  <a:pt x="950" y="1339"/>
                </a:lnTo>
                <a:lnTo>
                  <a:pt x="953" y="1344"/>
                </a:lnTo>
                <a:lnTo>
                  <a:pt x="959" y="1348"/>
                </a:lnTo>
                <a:lnTo>
                  <a:pt x="964" y="1351"/>
                </a:lnTo>
                <a:lnTo>
                  <a:pt x="964" y="1378"/>
                </a:lnTo>
                <a:lnTo>
                  <a:pt x="991" y="1378"/>
                </a:lnTo>
                <a:lnTo>
                  <a:pt x="998" y="1378"/>
                </a:lnTo>
                <a:lnTo>
                  <a:pt x="1001" y="1375"/>
                </a:lnTo>
                <a:lnTo>
                  <a:pt x="1003" y="1372"/>
                </a:lnTo>
                <a:lnTo>
                  <a:pt x="1005" y="1365"/>
                </a:lnTo>
                <a:lnTo>
                  <a:pt x="1010" y="1368"/>
                </a:lnTo>
                <a:lnTo>
                  <a:pt x="1015" y="1372"/>
                </a:lnTo>
                <a:lnTo>
                  <a:pt x="1018" y="1377"/>
                </a:lnTo>
                <a:lnTo>
                  <a:pt x="1025" y="1378"/>
                </a:lnTo>
                <a:lnTo>
                  <a:pt x="1030" y="1382"/>
                </a:lnTo>
                <a:lnTo>
                  <a:pt x="1037" y="1384"/>
                </a:lnTo>
                <a:lnTo>
                  <a:pt x="1040" y="1384"/>
                </a:lnTo>
                <a:lnTo>
                  <a:pt x="1042" y="1384"/>
                </a:lnTo>
                <a:lnTo>
                  <a:pt x="1044" y="1382"/>
                </a:lnTo>
                <a:lnTo>
                  <a:pt x="1045" y="1378"/>
                </a:lnTo>
                <a:lnTo>
                  <a:pt x="1049" y="1380"/>
                </a:lnTo>
                <a:lnTo>
                  <a:pt x="1052" y="1382"/>
                </a:lnTo>
                <a:lnTo>
                  <a:pt x="1054" y="1385"/>
                </a:lnTo>
                <a:lnTo>
                  <a:pt x="1059" y="1385"/>
                </a:lnTo>
                <a:lnTo>
                  <a:pt x="1061" y="1390"/>
                </a:lnTo>
                <a:lnTo>
                  <a:pt x="1064" y="1394"/>
                </a:lnTo>
                <a:lnTo>
                  <a:pt x="1071" y="1401"/>
                </a:lnTo>
                <a:lnTo>
                  <a:pt x="1074" y="1404"/>
                </a:lnTo>
                <a:lnTo>
                  <a:pt x="1078" y="1407"/>
                </a:lnTo>
                <a:lnTo>
                  <a:pt x="1080" y="1413"/>
                </a:lnTo>
                <a:lnTo>
                  <a:pt x="1080" y="1419"/>
                </a:lnTo>
                <a:lnTo>
                  <a:pt x="1088" y="1424"/>
                </a:lnTo>
                <a:lnTo>
                  <a:pt x="1095" y="1431"/>
                </a:lnTo>
                <a:lnTo>
                  <a:pt x="1104" y="1436"/>
                </a:lnTo>
                <a:lnTo>
                  <a:pt x="1114" y="1440"/>
                </a:lnTo>
                <a:lnTo>
                  <a:pt x="1114" y="1445"/>
                </a:lnTo>
                <a:lnTo>
                  <a:pt x="1115" y="1448"/>
                </a:lnTo>
                <a:lnTo>
                  <a:pt x="1117" y="1452"/>
                </a:lnTo>
                <a:lnTo>
                  <a:pt x="1121" y="1454"/>
                </a:lnTo>
                <a:lnTo>
                  <a:pt x="1121" y="1459"/>
                </a:lnTo>
                <a:lnTo>
                  <a:pt x="1122" y="1462"/>
                </a:lnTo>
                <a:lnTo>
                  <a:pt x="1124" y="1465"/>
                </a:lnTo>
                <a:lnTo>
                  <a:pt x="1127" y="1467"/>
                </a:lnTo>
                <a:lnTo>
                  <a:pt x="1131" y="1503"/>
                </a:lnTo>
                <a:lnTo>
                  <a:pt x="1134" y="1539"/>
                </a:lnTo>
                <a:lnTo>
                  <a:pt x="1134" y="1578"/>
                </a:lnTo>
                <a:lnTo>
                  <a:pt x="1134" y="1617"/>
                </a:lnTo>
                <a:lnTo>
                  <a:pt x="1134" y="1624"/>
                </a:lnTo>
                <a:lnTo>
                  <a:pt x="1136" y="1628"/>
                </a:lnTo>
                <a:lnTo>
                  <a:pt x="1138" y="1631"/>
                </a:lnTo>
                <a:lnTo>
                  <a:pt x="1141" y="1634"/>
                </a:lnTo>
                <a:lnTo>
                  <a:pt x="1145" y="1640"/>
                </a:lnTo>
                <a:lnTo>
                  <a:pt x="1148" y="1650"/>
                </a:lnTo>
                <a:lnTo>
                  <a:pt x="1150" y="1653"/>
                </a:lnTo>
                <a:lnTo>
                  <a:pt x="1153" y="1655"/>
                </a:lnTo>
                <a:lnTo>
                  <a:pt x="1158" y="1657"/>
                </a:lnTo>
                <a:lnTo>
                  <a:pt x="1162" y="1660"/>
                </a:lnTo>
                <a:lnTo>
                  <a:pt x="1163" y="1663"/>
                </a:lnTo>
                <a:lnTo>
                  <a:pt x="1165" y="1669"/>
                </a:lnTo>
                <a:lnTo>
                  <a:pt x="1167" y="1677"/>
                </a:lnTo>
                <a:lnTo>
                  <a:pt x="1168" y="1680"/>
                </a:lnTo>
                <a:lnTo>
                  <a:pt x="1170" y="1682"/>
                </a:lnTo>
                <a:lnTo>
                  <a:pt x="1175" y="1687"/>
                </a:lnTo>
                <a:lnTo>
                  <a:pt x="1177" y="1694"/>
                </a:lnTo>
                <a:lnTo>
                  <a:pt x="1179" y="1698"/>
                </a:lnTo>
                <a:lnTo>
                  <a:pt x="1187" y="1709"/>
                </a:lnTo>
                <a:lnTo>
                  <a:pt x="1191" y="1716"/>
                </a:lnTo>
                <a:lnTo>
                  <a:pt x="1192" y="1727"/>
                </a:lnTo>
                <a:lnTo>
                  <a:pt x="1194" y="1730"/>
                </a:lnTo>
                <a:lnTo>
                  <a:pt x="1201" y="1737"/>
                </a:lnTo>
                <a:lnTo>
                  <a:pt x="1204" y="1742"/>
                </a:lnTo>
                <a:lnTo>
                  <a:pt x="1204" y="1747"/>
                </a:lnTo>
                <a:lnTo>
                  <a:pt x="1204" y="1750"/>
                </a:lnTo>
                <a:lnTo>
                  <a:pt x="1209" y="1781"/>
                </a:lnTo>
                <a:lnTo>
                  <a:pt x="1211" y="1796"/>
                </a:lnTo>
                <a:lnTo>
                  <a:pt x="1209" y="1815"/>
                </a:lnTo>
                <a:lnTo>
                  <a:pt x="1209" y="1822"/>
                </a:lnTo>
                <a:lnTo>
                  <a:pt x="1208" y="1829"/>
                </a:lnTo>
                <a:lnTo>
                  <a:pt x="1201" y="1837"/>
                </a:lnTo>
                <a:lnTo>
                  <a:pt x="1194" y="1846"/>
                </a:lnTo>
                <a:lnTo>
                  <a:pt x="1189" y="1856"/>
                </a:lnTo>
                <a:lnTo>
                  <a:pt x="1192" y="1863"/>
                </a:lnTo>
                <a:lnTo>
                  <a:pt x="1196" y="1870"/>
                </a:lnTo>
                <a:lnTo>
                  <a:pt x="1196" y="1880"/>
                </a:lnTo>
                <a:lnTo>
                  <a:pt x="1196" y="1890"/>
                </a:lnTo>
                <a:lnTo>
                  <a:pt x="1206" y="1890"/>
                </a:lnTo>
                <a:lnTo>
                  <a:pt x="1216" y="1890"/>
                </a:lnTo>
                <a:lnTo>
                  <a:pt x="1233" y="1887"/>
                </a:lnTo>
                <a:lnTo>
                  <a:pt x="1250" y="1883"/>
                </a:lnTo>
                <a:lnTo>
                  <a:pt x="1259" y="1882"/>
                </a:lnTo>
                <a:lnTo>
                  <a:pt x="1271" y="1883"/>
                </a:lnTo>
                <a:lnTo>
                  <a:pt x="1271" y="1892"/>
                </a:lnTo>
                <a:lnTo>
                  <a:pt x="1274" y="1897"/>
                </a:lnTo>
                <a:lnTo>
                  <a:pt x="1279" y="1900"/>
                </a:lnTo>
                <a:lnTo>
                  <a:pt x="1284" y="1904"/>
                </a:lnTo>
                <a:lnTo>
                  <a:pt x="1286" y="1911"/>
                </a:lnTo>
                <a:lnTo>
                  <a:pt x="1286" y="1917"/>
                </a:lnTo>
                <a:lnTo>
                  <a:pt x="1283" y="1926"/>
                </a:lnTo>
                <a:lnTo>
                  <a:pt x="1279" y="1935"/>
                </a:lnTo>
                <a:lnTo>
                  <a:pt x="1278" y="1940"/>
                </a:lnTo>
                <a:lnTo>
                  <a:pt x="1278" y="1945"/>
                </a:lnTo>
                <a:lnTo>
                  <a:pt x="1279" y="1948"/>
                </a:lnTo>
                <a:lnTo>
                  <a:pt x="1281" y="1950"/>
                </a:lnTo>
                <a:lnTo>
                  <a:pt x="1288" y="1952"/>
                </a:lnTo>
                <a:lnTo>
                  <a:pt x="1295" y="1953"/>
                </a:lnTo>
                <a:lnTo>
                  <a:pt x="1296" y="1955"/>
                </a:lnTo>
                <a:lnTo>
                  <a:pt x="1298" y="1958"/>
                </a:lnTo>
                <a:lnTo>
                  <a:pt x="1305" y="1960"/>
                </a:lnTo>
                <a:lnTo>
                  <a:pt x="1312" y="1962"/>
                </a:lnTo>
                <a:lnTo>
                  <a:pt x="1317" y="1965"/>
                </a:lnTo>
                <a:lnTo>
                  <a:pt x="1325" y="1965"/>
                </a:lnTo>
                <a:lnTo>
                  <a:pt x="1329" y="1972"/>
                </a:lnTo>
                <a:lnTo>
                  <a:pt x="1334" y="1979"/>
                </a:lnTo>
                <a:lnTo>
                  <a:pt x="1346" y="1989"/>
                </a:lnTo>
                <a:lnTo>
                  <a:pt x="1353" y="1994"/>
                </a:lnTo>
                <a:lnTo>
                  <a:pt x="1356" y="2001"/>
                </a:lnTo>
                <a:lnTo>
                  <a:pt x="1359" y="2010"/>
                </a:lnTo>
                <a:lnTo>
                  <a:pt x="1359" y="2020"/>
                </a:lnTo>
                <a:lnTo>
                  <a:pt x="1368" y="2023"/>
                </a:lnTo>
                <a:lnTo>
                  <a:pt x="1376" y="2027"/>
                </a:lnTo>
                <a:lnTo>
                  <a:pt x="1383" y="2032"/>
                </a:lnTo>
                <a:lnTo>
                  <a:pt x="1385" y="2035"/>
                </a:lnTo>
                <a:lnTo>
                  <a:pt x="1387" y="2040"/>
                </a:lnTo>
                <a:lnTo>
                  <a:pt x="1390" y="2040"/>
                </a:lnTo>
                <a:lnTo>
                  <a:pt x="1392" y="2051"/>
                </a:lnTo>
                <a:lnTo>
                  <a:pt x="1394" y="2059"/>
                </a:lnTo>
                <a:lnTo>
                  <a:pt x="1395" y="2063"/>
                </a:lnTo>
                <a:lnTo>
                  <a:pt x="1397" y="2066"/>
                </a:lnTo>
                <a:lnTo>
                  <a:pt x="1400" y="2069"/>
                </a:lnTo>
                <a:lnTo>
                  <a:pt x="1407" y="2071"/>
                </a:lnTo>
                <a:lnTo>
                  <a:pt x="1409" y="2073"/>
                </a:lnTo>
                <a:lnTo>
                  <a:pt x="1412" y="2076"/>
                </a:lnTo>
                <a:lnTo>
                  <a:pt x="1414" y="2078"/>
                </a:lnTo>
                <a:lnTo>
                  <a:pt x="1412" y="2080"/>
                </a:lnTo>
                <a:lnTo>
                  <a:pt x="1407" y="2081"/>
                </a:lnTo>
                <a:lnTo>
                  <a:pt x="1409" y="2088"/>
                </a:lnTo>
                <a:lnTo>
                  <a:pt x="1407" y="2093"/>
                </a:lnTo>
                <a:lnTo>
                  <a:pt x="1404" y="2095"/>
                </a:lnTo>
                <a:lnTo>
                  <a:pt x="1400" y="2095"/>
                </a:lnTo>
                <a:lnTo>
                  <a:pt x="1390" y="2095"/>
                </a:lnTo>
                <a:lnTo>
                  <a:pt x="1387" y="2097"/>
                </a:lnTo>
                <a:lnTo>
                  <a:pt x="1387" y="2102"/>
                </a:lnTo>
                <a:lnTo>
                  <a:pt x="1385" y="2112"/>
                </a:lnTo>
                <a:lnTo>
                  <a:pt x="1387" y="2119"/>
                </a:lnTo>
                <a:lnTo>
                  <a:pt x="1388" y="2126"/>
                </a:lnTo>
                <a:lnTo>
                  <a:pt x="1392" y="2131"/>
                </a:lnTo>
                <a:lnTo>
                  <a:pt x="1400" y="2139"/>
                </a:lnTo>
                <a:lnTo>
                  <a:pt x="1404" y="2145"/>
                </a:lnTo>
                <a:lnTo>
                  <a:pt x="1407" y="2150"/>
                </a:lnTo>
                <a:lnTo>
                  <a:pt x="1412" y="2150"/>
                </a:lnTo>
                <a:lnTo>
                  <a:pt x="1417" y="2148"/>
                </a:lnTo>
                <a:lnTo>
                  <a:pt x="1426" y="2143"/>
                </a:lnTo>
                <a:lnTo>
                  <a:pt x="1429" y="2143"/>
                </a:lnTo>
                <a:lnTo>
                  <a:pt x="1450" y="2141"/>
                </a:lnTo>
                <a:lnTo>
                  <a:pt x="1450" y="2121"/>
                </a:lnTo>
                <a:lnTo>
                  <a:pt x="1452" y="2126"/>
                </a:lnTo>
                <a:lnTo>
                  <a:pt x="1453" y="2127"/>
                </a:lnTo>
                <a:lnTo>
                  <a:pt x="1458" y="2127"/>
                </a:lnTo>
                <a:lnTo>
                  <a:pt x="1462" y="2127"/>
                </a:lnTo>
                <a:lnTo>
                  <a:pt x="1465" y="2129"/>
                </a:lnTo>
                <a:lnTo>
                  <a:pt x="1486" y="2134"/>
                </a:lnTo>
                <a:lnTo>
                  <a:pt x="1494" y="2138"/>
                </a:lnTo>
                <a:lnTo>
                  <a:pt x="1503" y="2143"/>
                </a:lnTo>
                <a:lnTo>
                  <a:pt x="1508" y="2143"/>
                </a:lnTo>
                <a:lnTo>
                  <a:pt x="1513" y="2143"/>
                </a:lnTo>
                <a:lnTo>
                  <a:pt x="1518" y="2148"/>
                </a:lnTo>
                <a:lnTo>
                  <a:pt x="1525" y="2151"/>
                </a:lnTo>
                <a:lnTo>
                  <a:pt x="1530" y="2151"/>
                </a:lnTo>
                <a:lnTo>
                  <a:pt x="1537" y="2150"/>
                </a:lnTo>
                <a:lnTo>
                  <a:pt x="1537" y="2156"/>
                </a:lnTo>
                <a:lnTo>
                  <a:pt x="1540" y="2160"/>
                </a:lnTo>
                <a:lnTo>
                  <a:pt x="1544" y="2163"/>
                </a:lnTo>
                <a:lnTo>
                  <a:pt x="1550" y="2163"/>
                </a:lnTo>
                <a:lnTo>
                  <a:pt x="1550" y="2168"/>
                </a:lnTo>
                <a:lnTo>
                  <a:pt x="1552" y="2172"/>
                </a:lnTo>
                <a:lnTo>
                  <a:pt x="1554" y="2175"/>
                </a:lnTo>
                <a:lnTo>
                  <a:pt x="1557" y="2177"/>
                </a:lnTo>
                <a:lnTo>
                  <a:pt x="1559" y="2182"/>
                </a:lnTo>
                <a:lnTo>
                  <a:pt x="1561" y="2185"/>
                </a:lnTo>
                <a:lnTo>
                  <a:pt x="1567" y="2191"/>
                </a:lnTo>
                <a:lnTo>
                  <a:pt x="1576" y="2194"/>
                </a:lnTo>
                <a:lnTo>
                  <a:pt x="1585" y="2197"/>
                </a:lnTo>
                <a:lnTo>
                  <a:pt x="1585" y="2202"/>
                </a:lnTo>
                <a:lnTo>
                  <a:pt x="1585" y="2208"/>
                </a:lnTo>
                <a:lnTo>
                  <a:pt x="1590" y="2213"/>
                </a:lnTo>
                <a:lnTo>
                  <a:pt x="1591" y="2220"/>
                </a:lnTo>
                <a:lnTo>
                  <a:pt x="1593" y="2225"/>
                </a:lnTo>
                <a:lnTo>
                  <a:pt x="1591" y="2231"/>
                </a:lnTo>
                <a:lnTo>
                  <a:pt x="1593" y="2235"/>
                </a:lnTo>
                <a:lnTo>
                  <a:pt x="1595" y="2238"/>
                </a:lnTo>
                <a:lnTo>
                  <a:pt x="1596" y="2242"/>
                </a:lnTo>
                <a:lnTo>
                  <a:pt x="1598" y="2245"/>
                </a:lnTo>
                <a:lnTo>
                  <a:pt x="1602" y="2245"/>
                </a:lnTo>
                <a:lnTo>
                  <a:pt x="1605" y="2245"/>
                </a:lnTo>
                <a:lnTo>
                  <a:pt x="1608" y="2252"/>
                </a:lnTo>
                <a:lnTo>
                  <a:pt x="1612" y="2259"/>
                </a:lnTo>
                <a:lnTo>
                  <a:pt x="1612" y="2262"/>
                </a:lnTo>
                <a:lnTo>
                  <a:pt x="1612" y="2266"/>
                </a:lnTo>
                <a:lnTo>
                  <a:pt x="1615" y="2266"/>
                </a:lnTo>
                <a:lnTo>
                  <a:pt x="1619" y="2266"/>
                </a:lnTo>
                <a:lnTo>
                  <a:pt x="1619" y="2269"/>
                </a:lnTo>
                <a:lnTo>
                  <a:pt x="1619" y="2272"/>
                </a:lnTo>
                <a:lnTo>
                  <a:pt x="1622" y="2276"/>
                </a:lnTo>
                <a:lnTo>
                  <a:pt x="1627" y="2278"/>
                </a:lnTo>
                <a:lnTo>
                  <a:pt x="1631" y="2281"/>
                </a:lnTo>
                <a:lnTo>
                  <a:pt x="1632" y="2286"/>
                </a:lnTo>
                <a:lnTo>
                  <a:pt x="1636" y="2289"/>
                </a:lnTo>
                <a:lnTo>
                  <a:pt x="1641" y="2291"/>
                </a:lnTo>
                <a:lnTo>
                  <a:pt x="1653" y="2293"/>
                </a:lnTo>
                <a:lnTo>
                  <a:pt x="1658" y="2295"/>
                </a:lnTo>
                <a:lnTo>
                  <a:pt x="1661" y="2298"/>
                </a:lnTo>
                <a:lnTo>
                  <a:pt x="1665" y="2301"/>
                </a:lnTo>
                <a:lnTo>
                  <a:pt x="1667" y="2306"/>
                </a:lnTo>
                <a:lnTo>
                  <a:pt x="1677" y="2310"/>
                </a:lnTo>
                <a:lnTo>
                  <a:pt x="1684" y="2317"/>
                </a:lnTo>
                <a:lnTo>
                  <a:pt x="1692" y="2322"/>
                </a:lnTo>
                <a:lnTo>
                  <a:pt x="1701" y="2327"/>
                </a:lnTo>
                <a:lnTo>
                  <a:pt x="1711" y="2342"/>
                </a:lnTo>
                <a:lnTo>
                  <a:pt x="1725" y="2354"/>
                </a:lnTo>
                <a:lnTo>
                  <a:pt x="1738" y="2366"/>
                </a:lnTo>
                <a:lnTo>
                  <a:pt x="1755" y="2375"/>
                </a:lnTo>
                <a:lnTo>
                  <a:pt x="1755" y="2382"/>
                </a:lnTo>
                <a:lnTo>
                  <a:pt x="1757" y="2387"/>
                </a:lnTo>
                <a:lnTo>
                  <a:pt x="1762" y="2395"/>
                </a:lnTo>
                <a:lnTo>
                  <a:pt x="1767" y="2404"/>
                </a:lnTo>
                <a:lnTo>
                  <a:pt x="1769" y="2409"/>
                </a:lnTo>
                <a:lnTo>
                  <a:pt x="1769" y="2416"/>
                </a:lnTo>
                <a:lnTo>
                  <a:pt x="1771" y="2419"/>
                </a:lnTo>
                <a:lnTo>
                  <a:pt x="1774" y="2421"/>
                </a:lnTo>
                <a:lnTo>
                  <a:pt x="1783" y="2422"/>
                </a:lnTo>
                <a:lnTo>
                  <a:pt x="1786" y="2424"/>
                </a:lnTo>
                <a:lnTo>
                  <a:pt x="1789" y="2426"/>
                </a:lnTo>
                <a:lnTo>
                  <a:pt x="1791" y="2429"/>
                </a:lnTo>
                <a:lnTo>
                  <a:pt x="1796" y="2429"/>
                </a:lnTo>
                <a:lnTo>
                  <a:pt x="1796" y="2434"/>
                </a:lnTo>
                <a:lnTo>
                  <a:pt x="1798" y="2438"/>
                </a:lnTo>
                <a:lnTo>
                  <a:pt x="1800" y="2441"/>
                </a:lnTo>
                <a:lnTo>
                  <a:pt x="1803" y="2443"/>
                </a:lnTo>
                <a:lnTo>
                  <a:pt x="1806" y="2445"/>
                </a:lnTo>
                <a:lnTo>
                  <a:pt x="1810" y="2446"/>
                </a:lnTo>
                <a:lnTo>
                  <a:pt x="1813" y="2448"/>
                </a:lnTo>
                <a:lnTo>
                  <a:pt x="1817" y="2450"/>
                </a:lnTo>
                <a:lnTo>
                  <a:pt x="1820" y="2457"/>
                </a:lnTo>
                <a:lnTo>
                  <a:pt x="1822" y="2460"/>
                </a:lnTo>
                <a:lnTo>
                  <a:pt x="1823" y="2463"/>
                </a:lnTo>
                <a:lnTo>
                  <a:pt x="1827" y="2463"/>
                </a:lnTo>
                <a:lnTo>
                  <a:pt x="1830" y="2463"/>
                </a:lnTo>
                <a:lnTo>
                  <a:pt x="1834" y="2463"/>
                </a:lnTo>
                <a:lnTo>
                  <a:pt x="1837" y="2463"/>
                </a:lnTo>
                <a:lnTo>
                  <a:pt x="1842" y="2472"/>
                </a:lnTo>
                <a:lnTo>
                  <a:pt x="1846" y="2475"/>
                </a:lnTo>
                <a:lnTo>
                  <a:pt x="1851" y="2477"/>
                </a:lnTo>
                <a:lnTo>
                  <a:pt x="1856" y="2499"/>
                </a:lnTo>
                <a:lnTo>
                  <a:pt x="1859" y="2509"/>
                </a:lnTo>
                <a:lnTo>
                  <a:pt x="1864" y="2518"/>
                </a:lnTo>
                <a:lnTo>
                  <a:pt x="1871" y="2528"/>
                </a:lnTo>
                <a:lnTo>
                  <a:pt x="1875" y="2533"/>
                </a:lnTo>
                <a:lnTo>
                  <a:pt x="1878" y="2538"/>
                </a:lnTo>
                <a:lnTo>
                  <a:pt x="1881" y="2542"/>
                </a:lnTo>
                <a:lnTo>
                  <a:pt x="1885" y="2545"/>
                </a:lnTo>
                <a:lnTo>
                  <a:pt x="1893" y="2550"/>
                </a:lnTo>
                <a:lnTo>
                  <a:pt x="1904" y="2554"/>
                </a:lnTo>
                <a:lnTo>
                  <a:pt x="1912" y="2559"/>
                </a:lnTo>
                <a:lnTo>
                  <a:pt x="1914" y="2564"/>
                </a:lnTo>
                <a:lnTo>
                  <a:pt x="1917" y="2568"/>
                </a:lnTo>
                <a:lnTo>
                  <a:pt x="1929" y="2569"/>
                </a:lnTo>
                <a:lnTo>
                  <a:pt x="1934" y="2571"/>
                </a:lnTo>
                <a:lnTo>
                  <a:pt x="1938" y="2574"/>
                </a:lnTo>
                <a:lnTo>
                  <a:pt x="1939" y="2579"/>
                </a:lnTo>
                <a:lnTo>
                  <a:pt x="1939" y="2586"/>
                </a:lnTo>
                <a:lnTo>
                  <a:pt x="1987" y="2586"/>
                </a:lnTo>
                <a:lnTo>
                  <a:pt x="1989" y="2591"/>
                </a:lnTo>
                <a:lnTo>
                  <a:pt x="1991" y="2595"/>
                </a:lnTo>
                <a:lnTo>
                  <a:pt x="1997" y="2600"/>
                </a:lnTo>
                <a:lnTo>
                  <a:pt x="2006" y="2603"/>
                </a:lnTo>
                <a:lnTo>
                  <a:pt x="2014" y="2607"/>
                </a:lnTo>
                <a:lnTo>
                  <a:pt x="2021" y="2634"/>
                </a:lnTo>
                <a:lnTo>
                  <a:pt x="2028" y="2661"/>
                </a:lnTo>
                <a:lnTo>
                  <a:pt x="2042" y="2661"/>
                </a:lnTo>
                <a:lnTo>
                  <a:pt x="2055" y="2661"/>
                </a:lnTo>
                <a:lnTo>
                  <a:pt x="2060" y="2660"/>
                </a:lnTo>
                <a:lnTo>
                  <a:pt x="2064" y="2658"/>
                </a:lnTo>
                <a:lnTo>
                  <a:pt x="2067" y="2653"/>
                </a:lnTo>
                <a:lnTo>
                  <a:pt x="2069" y="2648"/>
                </a:lnTo>
                <a:lnTo>
                  <a:pt x="2072" y="2649"/>
                </a:lnTo>
                <a:lnTo>
                  <a:pt x="2074" y="2653"/>
                </a:lnTo>
                <a:lnTo>
                  <a:pt x="2076" y="2661"/>
                </a:lnTo>
                <a:lnTo>
                  <a:pt x="2083" y="2661"/>
                </a:lnTo>
                <a:lnTo>
                  <a:pt x="2089" y="2660"/>
                </a:lnTo>
                <a:lnTo>
                  <a:pt x="2093" y="2656"/>
                </a:lnTo>
                <a:lnTo>
                  <a:pt x="2096" y="2651"/>
                </a:lnTo>
                <a:lnTo>
                  <a:pt x="2100" y="2646"/>
                </a:lnTo>
                <a:lnTo>
                  <a:pt x="2103" y="2643"/>
                </a:lnTo>
                <a:lnTo>
                  <a:pt x="2108" y="2641"/>
                </a:lnTo>
                <a:lnTo>
                  <a:pt x="2117" y="2641"/>
                </a:lnTo>
                <a:lnTo>
                  <a:pt x="2125" y="2641"/>
                </a:lnTo>
                <a:lnTo>
                  <a:pt x="2134" y="2641"/>
                </a:lnTo>
                <a:lnTo>
                  <a:pt x="2147" y="2644"/>
                </a:lnTo>
                <a:lnTo>
                  <a:pt x="2161" y="2648"/>
                </a:lnTo>
                <a:lnTo>
                  <a:pt x="2168" y="2649"/>
                </a:lnTo>
                <a:lnTo>
                  <a:pt x="2178" y="2648"/>
                </a:lnTo>
                <a:lnTo>
                  <a:pt x="2180" y="2651"/>
                </a:lnTo>
                <a:lnTo>
                  <a:pt x="2183" y="2653"/>
                </a:lnTo>
                <a:lnTo>
                  <a:pt x="2192" y="2655"/>
                </a:lnTo>
                <a:lnTo>
                  <a:pt x="2194" y="2658"/>
                </a:lnTo>
                <a:lnTo>
                  <a:pt x="2197" y="2660"/>
                </a:lnTo>
                <a:lnTo>
                  <a:pt x="2206" y="2661"/>
                </a:lnTo>
                <a:lnTo>
                  <a:pt x="2214" y="2661"/>
                </a:lnTo>
                <a:lnTo>
                  <a:pt x="2221" y="2660"/>
                </a:lnTo>
                <a:lnTo>
                  <a:pt x="2235" y="2656"/>
                </a:lnTo>
                <a:lnTo>
                  <a:pt x="2247" y="2651"/>
                </a:lnTo>
                <a:lnTo>
                  <a:pt x="2252" y="2649"/>
                </a:lnTo>
                <a:lnTo>
                  <a:pt x="2260" y="2648"/>
                </a:lnTo>
                <a:lnTo>
                  <a:pt x="2265" y="2656"/>
                </a:lnTo>
                <a:lnTo>
                  <a:pt x="2269" y="2660"/>
                </a:lnTo>
                <a:lnTo>
                  <a:pt x="2274" y="2661"/>
                </a:lnTo>
                <a:lnTo>
                  <a:pt x="2277" y="2663"/>
                </a:lnTo>
                <a:lnTo>
                  <a:pt x="2279" y="2667"/>
                </a:lnTo>
                <a:lnTo>
                  <a:pt x="2281" y="2670"/>
                </a:lnTo>
                <a:lnTo>
                  <a:pt x="2281" y="2675"/>
                </a:lnTo>
                <a:lnTo>
                  <a:pt x="2289" y="2680"/>
                </a:lnTo>
                <a:lnTo>
                  <a:pt x="2296" y="2687"/>
                </a:lnTo>
                <a:lnTo>
                  <a:pt x="2303" y="2694"/>
                </a:lnTo>
                <a:lnTo>
                  <a:pt x="2308" y="2702"/>
                </a:lnTo>
                <a:lnTo>
                  <a:pt x="2313" y="2704"/>
                </a:lnTo>
                <a:lnTo>
                  <a:pt x="2315" y="2706"/>
                </a:lnTo>
                <a:lnTo>
                  <a:pt x="2315" y="2709"/>
                </a:lnTo>
                <a:lnTo>
                  <a:pt x="2316" y="2713"/>
                </a:lnTo>
                <a:lnTo>
                  <a:pt x="2318" y="2716"/>
                </a:lnTo>
                <a:lnTo>
                  <a:pt x="2320" y="2719"/>
                </a:lnTo>
                <a:lnTo>
                  <a:pt x="2322" y="2723"/>
                </a:lnTo>
                <a:lnTo>
                  <a:pt x="2327" y="2724"/>
                </a:lnTo>
                <a:lnTo>
                  <a:pt x="2328" y="2726"/>
                </a:lnTo>
                <a:lnTo>
                  <a:pt x="2328" y="2730"/>
                </a:lnTo>
                <a:lnTo>
                  <a:pt x="2328" y="2742"/>
                </a:lnTo>
                <a:lnTo>
                  <a:pt x="2332" y="2752"/>
                </a:lnTo>
                <a:lnTo>
                  <a:pt x="2337" y="2762"/>
                </a:lnTo>
                <a:lnTo>
                  <a:pt x="2342" y="2771"/>
                </a:lnTo>
                <a:lnTo>
                  <a:pt x="2345" y="2771"/>
                </a:lnTo>
                <a:lnTo>
                  <a:pt x="2349" y="2771"/>
                </a:lnTo>
                <a:lnTo>
                  <a:pt x="2349" y="2774"/>
                </a:lnTo>
                <a:lnTo>
                  <a:pt x="2349" y="2777"/>
                </a:lnTo>
                <a:lnTo>
                  <a:pt x="2352" y="2777"/>
                </a:lnTo>
                <a:lnTo>
                  <a:pt x="2356" y="2777"/>
                </a:lnTo>
                <a:lnTo>
                  <a:pt x="2357" y="2781"/>
                </a:lnTo>
                <a:lnTo>
                  <a:pt x="2359" y="2782"/>
                </a:lnTo>
                <a:lnTo>
                  <a:pt x="2359" y="2791"/>
                </a:lnTo>
                <a:lnTo>
                  <a:pt x="2361" y="2794"/>
                </a:lnTo>
                <a:lnTo>
                  <a:pt x="2363" y="2796"/>
                </a:lnTo>
                <a:lnTo>
                  <a:pt x="2366" y="2798"/>
                </a:lnTo>
                <a:lnTo>
                  <a:pt x="2369" y="2798"/>
                </a:lnTo>
                <a:lnTo>
                  <a:pt x="2369" y="2805"/>
                </a:lnTo>
                <a:lnTo>
                  <a:pt x="2371" y="2811"/>
                </a:lnTo>
                <a:lnTo>
                  <a:pt x="2374" y="2823"/>
                </a:lnTo>
                <a:lnTo>
                  <a:pt x="2376" y="2835"/>
                </a:lnTo>
                <a:lnTo>
                  <a:pt x="2378" y="2844"/>
                </a:lnTo>
                <a:lnTo>
                  <a:pt x="2376" y="2852"/>
                </a:lnTo>
                <a:lnTo>
                  <a:pt x="2369" y="2852"/>
                </a:lnTo>
                <a:lnTo>
                  <a:pt x="2368" y="2857"/>
                </a:lnTo>
                <a:lnTo>
                  <a:pt x="2366" y="2859"/>
                </a:lnTo>
                <a:lnTo>
                  <a:pt x="2363" y="2859"/>
                </a:lnTo>
                <a:lnTo>
                  <a:pt x="2363" y="2866"/>
                </a:lnTo>
                <a:lnTo>
                  <a:pt x="2363" y="2873"/>
                </a:lnTo>
                <a:lnTo>
                  <a:pt x="2376" y="2873"/>
                </a:lnTo>
                <a:lnTo>
                  <a:pt x="2378" y="2868"/>
                </a:lnTo>
                <a:lnTo>
                  <a:pt x="2380" y="2866"/>
                </a:lnTo>
                <a:lnTo>
                  <a:pt x="2383" y="2866"/>
                </a:lnTo>
                <a:lnTo>
                  <a:pt x="2386" y="2861"/>
                </a:lnTo>
                <a:lnTo>
                  <a:pt x="2390" y="2856"/>
                </a:lnTo>
                <a:lnTo>
                  <a:pt x="2393" y="2852"/>
                </a:lnTo>
                <a:lnTo>
                  <a:pt x="2397" y="2846"/>
                </a:lnTo>
                <a:lnTo>
                  <a:pt x="2403" y="2847"/>
                </a:lnTo>
                <a:lnTo>
                  <a:pt x="2410" y="2849"/>
                </a:lnTo>
                <a:lnTo>
                  <a:pt x="2415" y="2852"/>
                </a:lnTo>
                <a:lnTo>
                  <a:pt x="2424" y="2852"/>
                </a:lnTo>
                <a:lnTo>
                  <a:pt x="2429" y="2852"/>
                </a:lnTo>
                <a:lnTo>
                  <a:pt x="2432" y="2849"/>
                </a:lnTo>
                <a:lnTo>
                  <a:pt x="2434" y="2846"/>
                </a:lnTo>
                <a:lnTo>
                  <a:pt x="2436" y="2840"/>
                </a:lnTo>
                <a:lnTo>
                  <a:pt x="2438" y="2837"/>
                </a:lnTo>
                <a:lnTo>
                  <a:pt x="2439" y="2834"/>
                </a:lnTo>
                <a:lnTo>
                  <a:pt x="2444" y="2832"/>
                </a:lnTo>
                <a:lnTo>
                  <a:pt x="2451" y="2832"/>
                </a:lnTo>
                <a:lnTo>
                  <a:pt x="2453" y="2835"/>
                </a:lnTo>
                <a:lnTo>
                  <a:pt x="2455" y="2839"/>
                </a:lnTo>
                <a:lnTo>
                  <a:pt x="2463" y="2840"/>
                </a:lnTo>
                <a:lnTo>
                  <a:pt x="2467" y="2842"/>
                </a:lnTo>
                <a:lnTo>
                  <a:pt x="2470" y="2844"/>
                </a:lnTo>
                <a:lnTo>
                  <a:pt x="2472" y="2847"/>
                </a:lnTo>
                <a:lnTo>
                  <a:pt x="2472" y="2852"/>
                </a:lnTo>
                <a:lnTo>
                  <a:pt x="2477" y="2856"/>
                </a:lnTo>
                <a:lnTo>
                  <a:pt x="2482" y="2859"/>
                </a:lnTo>
                <a:lnTo>
                  <a:pt x="2484" y="2866"/>
                </a:lnTo>
                <a:lnTo>
                  <a:pt x="2485" y="2873"/>
                </a:lnTo>
                <a:lnTo>
                  <a:pt x="2489" y="2873"/>
                </a:lnTo>
                <a:lnTo>
                  <a:pt x="2492" y="2873"/>
                </a:lnTo>
                <a:lnTo>
                  <a:pt x="2514" y="2871"/>
                </a:lnTo>
                <a:lnTo>
                  <a:pt x="2516" y="2876"/>
                </a:lnTo>
                <a:lnTo>
                  <a:pt x="2516" y="2881"/>
                </a:lnTo>
                <a:lnTo>
                  <a:pt x="2514" y="2885"/>
                </a:lnTo>
                <a:lnTo>
                  <a:pt x="2513" y="2888"/>
                </a:lnTo>
                <a:lnTo>
                  <a:pt x="2504" y="2895"/>
                </a:lnTo>
                <a:lnTo>
                  <a:pt x="2496" y="2900"/>
                </a:lnTo>
                <a:lnTo>
                  <a:pt x="2494" y="2902"/>
                </a:lnTo>
                <a:lnTo>
                  <a:pt x="2490" y="2905"/>
                </a:lnTo>
                <a:lnTo>
                  <a:pt x="2485" y="2907"/>
                </a:lnTo>
                <a:lnTo>
                  <a:pt x="2485" y="2912"/>
                </a:lnTo>
                <a:lnTo>
                  <a:pt x="2484" y="2917"/>
                </a:lnTo>
                <a:lnTo>
                  <a:pt x="2482" y="2919"/>
                </a:lnTo>
                <a:lnTo>
                  <a:pt x="2480" y="2919"/>
                </a:lnTo>
                <a:lnTo>
                  <a:pt x="2478" y="2914"/>
                </a:lnTo>
                <a:lnTo>
                  <a:pt x="2473" y="2914"/>
                </a:lnTo>
                <a:lnTo>
                  <a:pt x="2470" y="2915"/>
                </a:lnTo>
                <a:lnTo>
                  <a:pt x="2467" y="2917"/>
                </a:lnTo>
                <a:lnTo>
                  <a:pt x="2465" y="2921"/>
                </a:lnTo>
                <a:lnTo>
                  <a:pt x="2461" y="2932"/>
                </a:lnTo>
                <a:lnTo>
                  <a:pt x="2461" y="2943"/>
                </a:lnTo>
                <a:lnTo>
                  <a:pt x="2463" y="2948"/>
                </a:lnTo>
                <a:lnTo>
                  <a:pt x="2465" y="2951"/>
                </a:lnTo>
                <a:lnTo>
                  <a:pt x="2470" y="2953"/>
                </a:lnTo>
                <a:lnTo>
                  <a:pt x="2478" y="2955"/>
                </a:lnTo>
                <a:lnTo>
                  <a:pt x="2485" y="2955"/>
                </a:lnTo>
                <a:lnTo>
                  <a:pt x="2490" y="2946"/>
                </a:lnTo>
                <a:lnTo>
                  <a:pt x="2494" y="2943"/>
                </a:lnTo>
                <a:lnTo>
                  <a:pt x="2499" y="2941"/>
                </a:lnTo>
                <a:lnTo>
                  <a:pt x="2501" y="2939"/>
                </a:lnTo>
                <a:lnTo>
                  <a:pt x="2502" y="2938"/>
                </a:lnTo>
                <a:lnTo>
                  <a:pt x="2506" y="2934"/>
                </a:lnTo>
                <a:lnTo>
                  <a:pt x="2511" y="2932"/>
                </a:lnTo>
                <a:lnTo>
                  <a:pt x="2513" y="2931"/>
                </a:lnTo>
                <a:lnTo>
                  <a:pt x="2513" y="2927"/>
                </a:lnTo>
                <a:lnTo>
                  <a:pt x="2518" y="2927"/>
                </a:lnTo>
                <a:lnTo>
                  <a:pt x="2523" y="2927"/>
                </a:lnTo>
                <a:lnTo>
                  <a:pt x="2528" y="2932"/>
                </a:lnTo>
                <a:lnTo>
                  <a:pt x="2535" y="2936"/>
                </a:lnTo>
                <a:lnTo>
                  <a:pt x="2540" y="2936"/>
                </a:lnTo>
                <a:lnTo>
                  <a:pt x="2547" y="2934"/>
                </a:lnTo>
                <a:lnTo>
                  <a:pt x="2552" y="2934"/>
                </a:lnTo>
                <a:lnTo>
                  <a:pt x="2557" y="2934"/>
                </a:lnTo>
                <a:lnTo>
                  <a:pt x="2562" y="2929"/>
                </a:lnTo>
                <a:lnTo>
                  <a:pt x="2569" y="2926"/>
                </a:lnTo>
                <a:lnTo>
                  <a:pt x="2574" y="2926"/>
                </a:lnTo>
                <a:lnTo>
                  <a:pt x="2581" y="2927"/>
                </a:lnTo>
                <a:lnTo>
                  <a:pt x="2586" y="2929"/>
                </a:lnTo>
                <a:lnTo>
                  <a:pt x="2591" y="2927"/>
                </a:lnTo>
                <a:lnTo>
                  <a:pt x="2594" y="2926"/>
                </a:lnTo>
                <a:lnTo>
                  <a:pt x="2596" y="2922"/>
                </a:lnTo>
                <a:lnTo>
                  <a:pt x="2601" y="2917"/>
                </a:lnTo>
                <a:lnTo>
                  <a:pt x="2603" y="2915"/>
                </a:lnTo>
                <a:lnTo>
                  <a:pt x="2608" y="2914"/>
                </a:lnTo>
                <a:lnTo>
                  <a:pt x="2615" y="2910"/>
                </a:lnTo>
                <a:lnTo>
                  <a:pt x="2622" y="2907"/>
                </a:lnTo>
                <a:lnTo>
                  <a:pt x="2625" y="2907"/>
                </a:lnTo>
                <a:lnTo>
                  <a:pt x="2632" y="2907"/>
                </a:lnTo>
                <a:lnTo>
                  <a:pt x="2639" y="2907"/>
                </a:lnTo>
                <a:lnTo>
                  <a:pt x="2644" y="2910"/>
                </a:lnTo>
                <a:lnTo>
                  <a:pt x="2646" y="2917"/>
                </a:lnTo>
                <a:lnTo>
                  <a:pt x="2649" y="2921"/>
                </a:lnTo>
                <a:lnTo>
                  <a:pt x="2656" y="2927"/>
                </a:lnTo>
                <a:lnTo>
                  <a:pt x="2663" y="2934"/>
                </a:lnTo>
                <a:lnTo>
                  <a:pt x="2664" y="2938"/>
                </a:lnTo>
                <a:lnTo>
                  <a:pt x="2668" y="2944"/>
                </a:lnTo>
                <a:lnTo>
                  <a:pt x="2669" y="2950"/>
                </a:lnTo>
                <a:lnTo>
                  <a:pt x="2669" y="2955"/>
                </a:lnTo>
                <a:lnTo>
                  <a:pt x="2675" y="2958"/>
                </a:lnTo>
                <a:lnTo>
                  <a:pt x="2678" y="2965"/>
                </a:lnTo>
                <a:lnTo>
                  <a:pt x="2683" y="2979"/>
                </a:lnTo>
                <a:lnTo>
                  <a:pt x="2688" y="2992"/>
                </a:lnTo>
                <a:lnTo>
                  <a:pt x="2692" y="2999"/>
                </a:lnTo>
                <a:lnTo>
                  <a:pt x="2697" y="3002"/>
                </a:lnTo>
                <a:lnTo>
                  <a:pt x="2697" y="3009"/>
                </a:lnTo>
                <a:lnTo>
                  <a:pt x="2695" y="3014"/>
                </a:lnTo>
                <a:lnTo>
                  <a:pt x="2690" y="3023"/>
                </a:lnTo>
                <a:lnTo>
                  <a:pt x="2690" y="3026"/>
                </a:lnTo>
                <a:lnTo>
                  <a:pt x="2690" y="3030"/>
                </a:lnTo>
                <a:lnTo>
                  <a:pt x="2687" y="3030"/>
                </a:lnTo>
                <a:lnTo>
                  <a:pt x="2683" y="3030"/>
                </a:lnTo>
                <a:lnTo>
                  <a:pt x="2681" y="3037"/>
                </a:lnTo>
                <a:lnTo>
                  <a:pt x="2683" y="3043"/>
                </a:lnTo>
                <a:lnTo>
                  <a:pt x="2683" y="3050"/>
                </a:lnTo>
                <a:lnTo>
                  <a:pt x="2683" y="3057"/>
                </a:lnTo>
                <a:lnTo>
                  <a:pt x="2681" y="3060"/>
                </a:lnTo>
                <a:lnTo>
                  <a:pt x="2680" y="3062"/>
                </a:lnTo>
                <a:lnTo>
                  <a:pt x="2675" y="3067"/>
                </a:lnTo>
                <a:lnTo>
                  <a:pt x="2671" y="3072"/>
                </a:lnTo>
                <a:lnTo>
                  <a:pt x="2669" y="3078"/>
                </a:lnTo>
                <a:lnTo>
                  <a:pt x="2669" y="3084"/>
                </a:lnTo>
                <a:lnTo>
                  <a:pt x="2673" y="3090"/>
                </a:lnTo>
                <a:lnTo>
                  <a:pt x="2675" y="3096"/>
                </a:lnTo>
                <a:lnTo>
                  <a:pt x="2678" y="3101"/>
                </a:lnTo>
                <a:lnTo>
                  <a:pt x="2680" y="3105"/>
                </a:lnTo>
                <a:lnTo>
                  <a:pt x="2683" y="3105"/>
                </a:lnTo>
                <a:lnTo>
                  <a:pt x="2690" y="3107"/>
                </a:lnTo>
                <a:lnTo>
                  <a:pt x="2699" y="3110"/>
                </a:lnTo>
                <a:lnTo>
                  <a:pt x="2705" y="3117"/>
                </a:lnTo>
                <a:lnTo>
                  <a:pt x="2709" y="3120"/>
                </a:lnTo>
                <a:lnTo>
                  <a:pt x="2710" y="3125"/>
                </a:lnTo>
                <a:lnTo>
                  <a:pt x="2738" y="3125"/>
                </a:lnTo>
                <a:lnTo>
                  <a:pt x="2745" y="3125"/>
                </a:lnTo>
                <a:lnTo>
                  <a:pt x="2755" y="3125"/>
                </a:lnTo>
                <a:lnTo>
                  <a:pt x="2762" y="3131"/>
                </a:lnTo>
                <a:lnTo>
                  <a:pt x="2767" y="3136"/>
                </a:lnTo>
                <a:lnTo>
                  <a:pt x="2772" y="3146"/>
                </a:lnTo>
                <a:lnTo>
                  <a:pt x="2777" y="3149"/>
                </a:lnTo>
                <a:lnTo>
                  <a:pt x="2786" y="3156"/>
                </a:lnTo>
                <a:lnTo>
                  <a:pt x="2794" y="3163"/>
                </a:lnTo>
                <a:lnTo>
                  <a:pt x="2801" y="3171"/>
                </a:lnTo>
                <a:lnTo>
                  <a:pt x="2806" y="3180"/>
                </a:lnTo>
                <a:lnTo>
                  <a:pt x="2811" y="3182"/>
                </a:lnTo>
                <a:lnTo>
                  <a:pt x="2813" y="3183"/>
                </a:lnTo>
                <a:lnTo>
                  <a:pt x="2813" y="3187"/>
                </a:lnTo>
                <a:lnTo>
                  <a:pt x="2813" y="3194"/>
                </a:lnTo>
                <a:lnTo>
                  <a:pt x="2816" y="3197"/>
                </a:lnTo>
                <a:lnTo>
                  <a:pt x="2821" y="3199"/>
                </a:lnTo>
                <a:lnTo>
                  <a:pt x="2828" y="3199"/>
                </a:lnTo>
                <a:lnTo>
                  <a:pt x="2833" y="3200"/>
                </a:lnTo>
                <a:lnTo>
                  <a:pt x="2838" y="3202"/>
                </a:lnTo>
                <a:lnTo>
                  <a:pt x="2840" y="3207"/>
                </a:lnTo>
                <a:lnTo>
                  <a:pt x="2840" y="3214"/>
                </a:lnTo>
                <a:lnTo>
                  <a:pt x="2844" y="3212"/>
                </a:lnTo>
                <a:lnTo>
                  <a:pt x="2845" y="3209"/>
                </a:lnTo>
                <a:lnTo>
                  <a:pt x="2849" y="3202"/>
                </a:lnTo>
                <a:lnTo>
                  <a:pt x="2850" y="3199"/>
                </a:lnTo>
                <a:lnTo>
                  <a:pt x="2852" y="3195"/>
                </a:lnTo>
                <a:lnTo>
                  <a:pt x="2856" y="3192"/>
                </a:lnTo>
                <a:lnTo>
                  <a:pt x="2862" y="3189"/>
                </a:lnTo>
                <a:lnTo>
                  <a:pt x="2871" y="3185"/>
                </a:lnTo>
                <a:lnTo>
                  <a:pt x="2876" y="3182"/>
                </a:lnTo>
                <a:lnTo>
                  <a:pt x="2879" y="3177"/>
                </a:lnTo>
                <a:lnTo>
                  <a:pt x="2881" y="3175"/>
                </a:lnTo>
                <a:lnTo>
                  <a:pt x="2886" y="3171"/>
                </a:lnTo>
                <a:lnTo>
                  <a:pt x="2891" y="3168"/>
                </a:lnTo>
                <a:lnTo>
                  <a:pt x="2896" y="3166"/>
                </a:lnTo>
                <a:lnTo>
                  <a:pt x="2903" y="3166"/>
                </a:lnTo>
                <a:lnTo>
                  <a:pt x="2907" y="3166"/>
                </a:lnTo>
                <a:lnTo>
                  <a:pt x="2908" y="3166"/>
                </a:lnTo>
                <a:lnTo>
                  <a:pt x="2914" y="3166"/>
                </a:lnTo>
                <a:lnTo>
                  <a:pt x="2919" y="3166"/>
                </a:lnTo>
                <a:lnTo>
                  <a:pt x="2922" y="3168"/>
                </a:lnTo>
                <a:lnTo>
                  <a:pt x="2924" y="3171"/>
                </a:lnTo>
                <a:lnTo>
                  <a:pt x="2929" y="3177"/>
                </a:lnTo>
                <a:lnTo>
                  <a:pt x="2931" y="3180"/>
                </a:lnTo>
                <a:lnTo>
                  <a:pt x="2936" y="3180"/>
                </a:lnTo>
                <a:lnTo>
                  <a:pt x="2936" y="3187"/>
                </a:lnTo>
                <a:lnTo>
                  <a:pt x="2937" y="3192"/>
                </a:lnTo>
                <a:lnTo>
                  <a:pt x="2941" y="3195"/>
                </a:lnTo>
                <a:lnTo>
                  <a:pt x="2944" y="3199"/>
                </a:lnTo>
                <a:lnTo>
                  <a:pt x="2951" y="3206"/>
                </a:lnTo>
                <a:lnTo>
                  <a:pt x="2954" y="3209"/>
                </a:lnTo>
                <a:lnTo>
                  <a:pt x="2956" y="3214"/>
                </a:lnTo>
                <a:lnTo>
                  <a:pt x="2961" y="3216"/>
                </a:lnTo>
                <a:lnTo>
                  <a:pt x="2963" y="3217"/>
                </a:lnTo>
                <a:lnTo>
                  <a:pt x="2963" y="3221"/>
                </a:lnTo>
                <a:lnTo>
                  <a:pt x="2963" y="3224"/>
                </a:lnTo>
                <a:lnTo>
                  <a:pt x="2965" y="3226"/>
                </a:lnTo>
                <a:lnTo>
                  <a:pt x="2970" y="3228"/>
                </a:lnTo>
                <a:lnTo>
                  <a:pt x="2970" y="3233"/>
                </a:lnTo>
                <a:lnTo>
                  <a:pt x="2971" y="3236"/>
                </a:lnTo>
                <a:lnTo>
                  <a:pt x="2973" y="3240"/>
                </a:lnTo>
                <a:lnTo>
                  <a:pt x="2977" y="3241"/>
                </a:lnTo>
                <a:lnTo>
                  <a:pt x="2977" y="3269"/>
                </a:lnTo>
                <a:lnTo>
                  <a:pt x="2983" y="3282"/>
                </a:lnTo>
                <a:lnTo>
                  <a:pt x="2989" y="3298"/>
                </a:lnTo>
                <a:lnTo>
                  <a:pt x="2997" y="3330"/>
                </a:lnTo>
                <a:lnTo>
                  <a:pt x="3002" y="3332"/>
                </a:lnTo>
                <a:lnTo>
                  <a:pt x="3004" y="3333"/>
                </a:lnTo>
                <a:lnTo>
                  <a:pt x="3004" y="3337"/>
                </a:lnTo>
                <a:lnTo>
                  <a:pt x="3007" y="3344"/>
                </a:lnTo>
                <a:lnTo>
                  <a:pt x="3011" y="3350"/>
                </a:lnTo>
                <a:lnTo>
                  <a:pt x="3011" y="3361"/>
                </a:lnTo>
                <a:lnTo>
                  <a:pt x="3011" y="3371"/>
                </a:lnTo>
                <a:lnTo>
                  <a:pt x="3018" y="3383"/>
                </a:lnTo>
                <a:lnTo>
                  <a:pt x="3024" y="3395"/>
                </a:lnTo>
                <a:lnTo>
                  <a:pt x="3033" y="3405"/>
                </a:lnTo>
                <a:lnTo>
                  <a:pt x="3045" y="3412"/>
                </a:lnTo>
                <a:lnTo>
                  <a:pt x="3045" y="3414"/>
                </a:lnTo>
                <a:lnTo>
                  <a:pt x="3045" y="3417"/>
                </a:lnTo>
                <a:lnTo>
                  <a:pt x="3045" y="3422"/>
                </a:lnTo>
                <a:lnTo>
                  <a:pt x="3050" y="3429"/>
                </a:lnTo>
                <a:lnTo>
                  <a:pt x="3058" y="3436"/>
                </a:lnTo>
                <a:lnTo>
                  <a:pt x="3060" y="3441"/>
                </a:lnTo>
                <a:lnTo>
                  <a:pt x="3062" y="3446"/>
                </a:lnTo>
                <a:lnTo>
                  <a:pt x="3064" y="3448"/>
                </a:lnTo>
                <a:lnTo>
                  <a:pt x="3067" y="3451"/>
                </a:lnTo>
                <a:lnTo>
                  <a:pt x="3072" y="3453"/>
                </a:lnTo>
                <a:lnTo>
                  <a:pt x="3072" y="3460"/>
                </a:lnTo>
                <a:lnTo>
                  <a:pt x="3072" y="3466"/>
                </a:lnTo>
                <a:lnTo>
                  <a:pt x="3074" y="3472"/>
                </a:lnTo>
                <a:lnTo>
                  <a:pt x="3079" y="3473"/>
                </a:lnTo>
                <a:lnTo>
                  <a:pt x="3079" y="3514"/>
                </a:lnTo>
                <a:lnTo>
                  <a:pt x="3081" y="3523"/>
                </a:lnTo>
                <a:lnTo>
                  <a:pt x="3082" y="3530"/>
                </a:lnTo>
                <a:lnTo>
                  <a:pt x="3082" y="3538"/>
                </a:lnTo>
                <a:lnTo>
                  <a:pt x="3086" y="3548"/>
                </a:lnTo>
                <a:lnTo>
                  <a:pt x="3087" y="3550"/>
                </a:lnTo>
                <a:lnTo>
                  <a:pt x="3089" y="3550"/>
                </a:lnTo>
                <a:lnTo>
                  <a:pt x="3091" y="3552"/>
                </a:lnTo>
                <a:lnTo>
                  <a:pt x="3093" y="3555"/>
                </a:lnTo>
                <a:lnTo>
                  <a:pt x="3093" y="3564"/>
                </a:lnTo>
                <a:lnTo>
                  <a:pt x="3093" y="3572"/>
                </a:lnTo>
                <a:lnTo>
                  <a:pt x="3091" y="3581"/>
                </a:lnTo>
                <a:lnTo>
                  <a:pt x="3093" y="3589"/>
                </a:lnTo>
                <a:lnTo>
                  <a:pt x="3094" y="3596"/>
                </a:lnTo>
                <a:lnTo>
                  <a:pt x="3098" y="3601"/>
                </a:lnTo>
                <a:lnTo>
                  <a:pt x="3099" y="3603"/>
                </a:lnTo>
                <a:lnTo>
                  <a:pt x="3098" y="3608"/>
                </a:lnTo>
                <a:lnTo>
                  <a:pt x="3098" y="3611"/>
                </a:lnTo>
                <a:lnTo>
                  <a:pt x="3103" y="3618"/>
                </a:lnTo>
                <a:lnTo>
                  <a:pt x="3110" y="3627"/>
                </a:lnTo>
                <a:lnTo>
                  <a:pt x="3115" y="3635"/>
                </a:lnTo>
                <a:lnTo>
                  <a:pt x="3116" y="3637"/>
                </a:lnTo>
                <a:lnTo>
                  <a:pt x="3118" y="3641"/>
                </a:lnTo>
                <a:lnTo>
                  <a:pt x="3120" y="3644"/>
                </a:lnTo>
                <a:lnTo>
                  <a:pt x="3125" y="3646"/>
                </a:lnTo>
                <a:lnTo>
                  <a:pt x="3127" y="3647"/>
                </a:lnTo>
                <a:lnTo>
                  <a:pt x="3127" y="3651"/>
                </a:lnTo>
                <a:lnTo>
                  <a:pt x="3128" y="3656"/>
                </a:lnTo>
                <a:lnTo>
                  <a:pt x="3130" y="3659"/>
                </a:lnTo>
                <a:lnTo>
                  <a:pt x="3137" y="3664"/>
                </a:lnTo>
                <a:lnTo>
                  <a:pt x="3144" y="3670"/>
                </a:lnTo>
                <a:lnTo>
                  <a:pt x="3145" y="3673"/>
                </a:lnTo>
                <a:lnTo>
                  <a:pt x="3147" y="3678"/>
                </a:lnTo>
                <a:lnTo>
                  <a:pt x="3147" y="3719"/>
                </a:lnTo>
                <a:lnTo>
                  <a:pt x="3140" y="3722"/>
                </a:lnTo>
                <a:lnTo>
                  <a:pt x="3135" y="3728"/>
                </a:lnTo>
                <a:lnTo>
                  <a:pt x="3130" y="3733"/>
                </a:lnTo>
                <a:lnTo>
                  <a:pt x="3127" y="3739"/>
                </a:lnTo>
                <a:lnTo>
                  <a:pt x="3079" y="3739"/>
                </a:lnTo>
                <a:lnTo>
                  <a:pt x="3052" y="3753"/>
                </a:lnTo>
                <a:lnTo>
                  <a:pt x="3048" y="3755"/>
                </a:lnTo>
                <a:lnTo>
                  <a:pt x="3046" y="3758"/>
                </a:lnTo>
                <a:lnTo>
                  <a:pt x="3043" y="3760"/>
                </a:lnTo>
                <a:lnTo>
                  <a:pt x="3033" y="3763"/>
                </a:lnTo>
                <a:lnTo>
                  <a:pt x="3029" y="3765"/>
                </a:lnTo>
                <a:lnTo>
                  <a:pt x="3026" y="3768"/>
                </a:lnTo>
                <a:lnTo>
                  <a:pt x="3024" y="3774"/>
                </a:lnTo>
                <a:lnTo>
                  <a:pt x="3024" y="3780"/>
                </a:lnTo>
                <a:lnTo>
                  <a:pt x="3021" y="3780"/>
                </a:lnTo>
                <a:lnTo>
                  <a:pt x="3018" y="3784"/>
                </a:lnTo>
                <a:lnTo>
                  <a:pt x="3018" y="3787"/>
                </a:lnTo>
                <a:lnTo>
                  <a:pt x="3019" y="3796"/>
                </a:lnTo>
                <a:lnTo>
                  <a:pt x="3023" y="3803"/>
                </a:lnTo>
                <a:lnTo>
                  <a:pt x="3026" y="3808"/>
                </a:lnTo>
                <a:lnTo>
                  <a:pt x="3033" y="3813"/>
                </a:lnTo>
                <a:lnTo>
                  <a:pt x="3043" y="3823"/>
                </a:lnTo>
                <a:lnTo>
                  <a:pt x="3048" y="3828"/>
                </a:lnTo>
                <a:lnTo>
                  <a:pt x="3052" y="3835"/>
                </a:lnTo>
                <a:lnTo>
                  <a:pt x="3052" y="3842"/>
                </a:lnTo>
                <a:lnTo>
                  <a:pt x="3052" y="3849"/>
                </a:lnTo>
                <a:lnTo>
                  <a:pt x="3048" y="3859"/>
                </a:lnTo>
                <a:lnTo>
                  <a:pt x="3043" y="3867"/>
                </a:lnTo>
                <a:lnTo>
                  <a:pt x="3038" y="3876"/>
                </a:lnTo>
                <a:lnTo>
                  <a:pt x="3038" y="3879"/>
                </a:lnTo>
                <a:lnTo>
                  <a:pt x="3035" y="3883"/>
                </a:lnTo>
                <a:lnTo>
                  <a:pt x="3033" y="3886"/>
                </a:lnTo>
                <a:lnTo>
                  <a:pt x="3033" y="3895"/>
                </a:lnTo>
                <a:lnTo>
                  <a:pt x="3031" y="3903"/>
                </a:lnTo>
                <a:lnTo>
                  <a:pt x="3029" y="3908"/>
                </a:lnTo>
                <a:lnTo>
                  <a:pt x="3026" y="3912"/>
                </a:lnTo>
                <a:lnTo>
                  <a:pt x="3024" y="3913"/>
                </a:lnTo>
                <a:lnTo>
                  <a:pt x="3024" y="3917"/>
                </a:lnTo>
                <a:lnTo>
                  <a:pt x="3021" y="3922"/>
                </a:lnTo>
                <a:lnTo>
                  <a:pt x="3019" y="3925"/>
                </a:lnTo>
                <a:lnTo>
                  <a:pt x="3018" y="3932"/>
                </a:lnTo>
                <a:lnTo>
                  <a:pt x="3014" y="3939"/>
                </a:lnTo>
                <a:lnTo>
                  <a:pt x="3009" y="3946"/>
                </a:lnTo>
                <a:lnTo>
                  <a:pt x="3000" y="3951"/>
                </a:lnTo>
                <a:lnTo>
                  <a:pt x="2997" y="3953"/>
                </a:lnTo>
                <a:lnTo>
                  <a:pt x="2990" y="3954"/>
                </a:lnTo>
                <a:lnTo>
                  <a:pt x="2983" y="3958"/>
                </a:lnTo>
                <a:lnTo>
                  <a:pt x="2982" y="3963"/>
                </a:lnTo>
                <a:lnTo>
                  <a:pt x="2980" y="3966"/>
                </a:lnTo>
                <a:lnTo>
                  <a:pt x="2973" y="3971"/>
                </a:lnTo>
                <a:lnTo>
                  <a:pt x="2966" y="3976"/>
                </a:lnTo>
                <a:lnTo>
                  <a:pt x="2965" y="3980"/>
                </a:lnTo>
                <a:lnTo>
                  <a:pt x="2963" y="3985"/>
                </a:lnTo>
                <a:lnTo>
                  <a:pt x="2963" y="3999"/>
                </a:lnTo>
                <a:lnTo>
                  <a:pt x="2963" y="4005"/>
                </a:lnTo>
                <a:lnTo>
                  <a:pt x="2963" y="4053"/>
                </a:lnTo>
                <a:lnTo>
                  <a:pt x="2960" y="4062"/>
                </a:lnTo>
                <a:lnTo>
                  <a:pt x="2960" y="4069"/>
                </a:lnTo>
                <a:lnTo>
                  <a:pt x="2961" y="4077"/>
                </a:lnTo>
                <a:lnTo>
                  <a:pt x="2961" y="4081"/>
                </a:lnTo>
                <a:lnTo>
                  <a:pt x="2961" y="4089"/>
                </a:lnTo>
                <a:lnTo>
                  <a:pt x="2963" y="4096"/>
                </a:lnTo>
                <a:lnTo>
                  <a:pt x="2970" y="4103"/>
                </a:lnTo>
                <a:lnTo>
                  <a:pt x="2978" y="4110"/>
                </a:lnTo>
                <a:lnTo>
                  <a:pt x="2980" y="4113"/>
                </a:lnTo>
                <a:lnTo>
                  <a:pt x="2985" y="4115"/>
                </a:lnTo>
                <a:lnTo>
                  <a:pt x="2994" y="4115"/>
                </a:lnTo>
                <a:lnTo>
                  <a:pt x="2997" y="4115"/>
                </a:lnTo>
                <a:lnTo>
                  <a:pt x="3002" y="4116"/>
                </a:lnTo>
                <a:lnTo>
                  <a:pt x="3004" y="4121"/>
                </a:lnTo>
                <a:lnTo>
                  <a:pt x="3086" y="4121"/>
                </a:lnTo>
                <a:lnTo>
                  <a:pt x="3099" y="4115"/>
                </a:lnTo>
                <a:lnTo>
                  <a:pt x="3113" y="4108"/>
                </a:lnTo>
                <a:lnTo>
                  <a:pt x="3118" y="4110"/>
                </a:lnTo>
                <a:lnTo>
                  <a:pt x="3123" y="4108"/>
                </a:lnTo>
                <a:lnTo>
                  <a:pt x="3127" y="4106"/>
                </a:lnTo>
                <a:lnTo>
                  <a:pt x="3128" y="4103"/>
                </a:lnTo>
                <a:lnTo>
                  <a:pt x="3133" y="4098"/>
                </a:lnTo>
                <a:lnTo>
                  <a:pt x="3135" y="4096"/>
                </a:lnTo>
                <a:lnTo>
                  <a:pt x="3140" y="4094"/>
                </a:lnTo>
                <a:lnTo>
                  <a:pt x="3145" y="4072"/>
                </a:lnTo>
                <a:lnTo>
                  <a:pt x="3151" y="4050"/>
                </a:lnTo>
                <a:lnTo>
                  <a:pt x="3154" y="4026"/>
                </a:lnTo>
                <a:lnTo>
                  <a:pt x="3154" y="4014"/>
                </a:lnTo>
                <a:lnTo>
                  <a:pt x="3154" y="3999"/>
                </a:lnTo>
                <a:lnTo>
                  <a:pt x="3161" y="3995"/>
                </a:lnTo>
                <a:lnTo>
                  <a:pt x="3166" y="3990"/>
                </a:lnTo>
                <a:lnTo>
                  <a:pt x="3169" y="3988"/>
                </a:lnTo>
                <a:lnTo>
                  <a:pt x="3169" y="3985"/>
                </a:lnTo>
                <a:lnTo>
                  <a:pt x="3173" y="3982"/>
                </a:lnTo>
                <a:lnTo>
                  <a:pt x="3180" y="3978"/>
                </a:lnTo>
                <a:lnTo>
                  <a:pt x="3188" y="3975"/>
                </a:lnTo>
                <a:lnTo>
                  <a:pt x="3191" y="3971"/>
                </a:lnTo>
                <a:lnTo>
                  <a:pt x="3193" y="3970"/>
                </a:lnTo>
                <a:lnTo>
                  <a:pt x="3195" y="3966"/>
                </a:lnTo>
                <a:lnTo>
                  <a:pt x="3195" y="3958"/>
                </a:lnTo>
                <a:lnTo>
                  <a:pt x="3202" y="3956"/>
                </a:lnTo>
                <a:lnTo>
                  <a:pt x="3209" y="3954"/>
                </a:lnTo>
                <a:lnTo>
                  <a:pt x="3214" y="3951"/>
                </a:lnTo>
                <a:lnTo>
                  <a:pt x="3222" y="3951"/>
                </a:lnTo>
                <a:lnTo>
                  <a:pt x="3226" y="3948"/>
                </a:lnTo>
                <a:lnTo>
                  <a:pt x="3231" y="3946"/>
                </a:lnTo>
                <a:lnTo>
                  <a:pt x="3234" y="3946"/>
                </a:lnTo>
                <a:lnTo>
                  <a:pt x="3241" y="3942"/>
                </a:lnTo>
                <a:lnTo>
                  <a:pt x="3248" y="3936"/>
                </a:lnTo>
                <a:lnTo>
                  <a:pt x="3253" y="3930"/>
                </a:lnTo>
                <a:lnTo>
                  <a:pt x="3260" y="3925"/>
                </a:lnTo>
                <a:lnTo>
                  <a:pt x="3262" y="3922"/>
                </a:lnTo>
                <a:lnTo>
                  <a:pt x="3263" y="3920"/>
                </a:lnTo>
                <a:lnTo>
                  <a:pt x="3265" y="3919"/>
                </a:lnTo>
                <a:lnTo>
                  <a:pt x="3270" y="3917"/>
                </a:lnTo>
                <a:lnTo>
                  <a:pt x="3273" y="3913"/>
                </a:lnTo>
                <a:lnTo>
                  <a:pt x="3279" y="3907"/>
                </a:lnTo>
                <a:lnTo>
                  <a:pt x="3284" y="3900"/>
                </a:lnTo>
                <a:lnTo>
                  <a:pt x="3287" y="3896"/>
                </a:lnTo>
                <a:lnTo>
                  <a:pt x="3291" y="3896"/>
                </a:lnTo>
                <a:lnTo>
                  <a:pt x="3292" y="3895"/>
                </a:lnTo>
                <a:lnTo>
                  <a:pt x="3296" y="3883"/>
                </a:lnTo>
                <a:lnTo>
                  <a:pt x="3299" y="3879"/>
                </a:lnTo>
                <a:lnTo>
                  <a:pt x="3304" y="3876"/>
                </a:lnTo>
                <a:lnTo>
                  <a:pt x="3304" y="3864"/>
                </a:lnTo>
                <a:lnTo>
                  <a:pt x="3304" y="3854"/>
                </a:lnTo>
                <a:lnTo>
                  <a:pt x="3301" y="3835"/>
                </a:lnTo>
                <a:lnTo>
                  <a:pt x="3297" y="3816"/>
                </a:lnTo>
                <a:lnTo>
                  <a:pt x="3296" y="3806"/>
                </a:lnTo>
                <a:lnTo>
                  <a:pt x="3297" y="3794"/>
                </a:lnTo>
                <a:lnTo>
                  <a:pt x="3292" y="3792"/>
                </a:lnTo>
                <a:lnTo>
                  <a:pt x="3291" y="3791"/>
                </a:lnTo>
                <a:lnTo>
                  <a:pt x="3291" y="3787"/>
                </a:lnTo>
                <a:lnTo>
                  <a:pt x="3285" y="3775"/>
                </a:lnTo>
                <a:lnTo>
                  <a:pt x="3284" y="3763"/>
                </a:lnTo>
                <a:lnTo>
                  <a:pt x="3284" y="3750"/>
                </a:lnTo>
                <a:lnTo>
                  <a:pt x="3287" y="3738"/>
                </a:lnTo>
                <a:lnTo>
                  <a:pt x="3294" y="3728"/>
                </a:lnTo>
                <a:lnTo>
                  <a:pt x="3301" y="3717"/>
                </a:lnTo>
                <a:lnTo>
                  <a:pt x="3309" y="3711"/>
                </a:lnTo>
                <a:lnTo>
                  <a:pt x="3318" y="3705"/>
                </a:lnTo>
                <a:lnTo>
                  <a:pt x="3318" y="3700"/>
                </a:lnTo>
                <a:lnTo>
                  <a:pt x="3320" y="3697"/>
                </a:lnTo>
                <a:lnTo>
                  <a:pt x="3323" y="3695"/>
                </a:lnTo>
                <a:lnTo>
                  <a:pt x="3326" y="3693"/>
                </a:lnTo>
                <a:lnTo>
                  <a:pt x="3335" y="3692"/>
                </a:lnTo>
                <a:lnTo>
                  <a:pt x="3337" y="3688"/>
                </a:lnTo>
                <a:lnTo>
                  <a:pt x="3338" y="3685"/>
                </a:lnTo>
                <a:lnTo>
                  <a:pt x="3345" y="3682"/>
                </a:lnTo>
                <a:lnTo>
                  <a:pt x="3350" y="3676"/>
                </a:lnTo>
                <a:lnTo>
                  <a:pt x="3355" y="3671"/>
                </a:lnTo>
                <a:lnTo>
                  <a:pt x="3359" y="3664"/>
                </a:lnTo>
                <a:lnTo>
                  <a:pt x="3367" y="3666"/>
                </a:lnTo>
                <a:lnTo>
                  <a:pt x="3374" y="3664"/>
                </a:lnTo>
                <a:lnTo>
                  <a:pt x="3386" y="3661"/>
                </a:lnTo>
                <a:lnTo>
                  <a:pt x="3396" y="3656"/>
                </a:lnTo>
                <a:lnTo>
                  <a:pt x="3407" y="3651"/>
                </a:lnTo>
                <a:lnTo>
                  <a:pt x="3422" y="3654"/>
                </a:lnTo>
                <a:lnTo>
                  <a:pt x="3437" y="3658"/>
                </a:lnTo>
                <a:lnTo>
                  <a:pt x="3453" y="3661"/>
                </a:lnTo>
                <a:lnTo>
                  <a:pt x="3468" y="3664"/>
                </a:lnTo>
                <a:lnTo>
                  <a:pt x="3470" y="3659"/>
                </a:lnTo>
                <a:lnTo>
                  <a:pt x="3471" y="3658"/>
                </a:lnTo>
                <a:lnTo>
                  <a:pt x="3475" y="3658"/>
                </a:lnTo>
                <a:lnTo>
                  <a:pt x="3476" y="3656"/>
                </a:lnTo>
                <a:lnTo>
                  <a:pt x="3478" y="3654"/>
                </a:lnTo>
                <a:lnTo>
                  <a:pt x="3482" y="3651"/>
                </a:lnTo>
                <a:lnTo>
                  <a:pt x="3483" y="3646"/>
                </a:lnTo>
                <a:lnTo>
                  <a:pt x="3485" y="3644"/>
                </a:lnTo>
                <a:lnTo>
                  <a:pt x="3488" y="3644"/>
                </a:lnTo>
                <a:lnTo>
                  <a:pt x="3493" y="3632"/>
                </a:lnTo>
                <a:lnTo>
                  <a:pt x="3500" y="3622"/>
                </a:lnTo>
                <a:lnTo>
                  <a:pt x="3505" y="3610"/>
                </a:lnTo>
                <a:lnTo>
                  <a:pt x="3507" y="3603"/>
                </a:lnTo>
                <a:lnTo>
                  <a:pt x="3509" y="3596"/>
                </a:lnTo>
                <a:lnTo>
                  <a:pt x="3504" y="3594"/>
                </a:lnTo>
                <a:lnTo>
                  <a:pt x="3502" y="3593"/>
                </a:lnTo>
                <a:lnTo>
                  <a:pt x="3502" y="3589"/>
                </a:lnTo>
                <a:lnTo>
                  <a:pt x="3497" y="3586"/>
                </a:lnTo>
                <a:lnTo>
                  <a:pt x="3490" y="3584"/>
                </a:lnTo>
                <a:lnTo>
                  <a:pt x="3485" y="3581"/>
                </a:lnTo>
                <a:lnTo>
                  <a:pt x="3483" y="3579"/>
                </a:lnTo>
                <a:lnTo>
                  <a:pt x="3482" y="3576"/>
                </a:lnTo>
                <a:lnTo>
                  <a:pt x="3478" y="3562"/>
                </a:lnTo>
                <a:lnTo>
                  <a:pt x="3476" y="3552"/>
                </a:lnTo>
                <a:lnTo>
                  <a:pt x="3478" y="3541"/>
                </a:lnTo>
                <a:lnTo>
                  <a:pt x="3482" y="3528"/>
                </a:lnTo>
                <a:lnTo>
                  <a:pt x="3482" y="3521"/>
                </a:lnTo>
                <a:lnTo>
                  <a:pt x="3480" y="3514"/>
                </a:lnTo>
                <a:lnTo>
                  <a:pt x="3476" y="3511"/>
                </a:lnTo>
                <a:lnTo>
                  <a:pt x="3471" y="3507"/>
                </a:lnTo>
                <a:lnTo>
                  <a:pt x="3466" y="3504"/>
                </a:lnTo>
                <a:lnTo>
                  <a:pt x="3463" y="3501"/>
                </a:lnTo>
                <a:lnTo>
                  <a:pt x="3461" y="3495"/>
                </a:lnTo>
                <a:lnTo>
                  <a:pt x="3461" y="3487"/>
                </a:lnTo>
                <a:lnTo>
                  <a:pt x="3463" y="3487"/>
                </a:lnTo>
                <a:lnTo>
                  <a:pt x="3464" y="3485"/>
                </a:lnTo>
                <a:lnTo>
                  <a:pt x="3466" y="3480"/>
                </a:lnTo>
                <a:lnTo>
                  <a:pt x="3468" y="3466"/>
                </a:lnTo>
                <a:lnTo>
                  <a:pt x="3470" y="3461"/>
                </a:lnTo>
                <a:lnTo>
                  <a:pt x="3471" y="3460"/>
                </a:lnTo>
                <a:lnTo>
                  <a:pt x="3475" y="3460"/>
                </a:lnTo>
                <a:lnTo>
                  <a:pt x="3478" y="3454"/>
                </a:lnTo>
                <a:lnTo>
                  <a:pt x="3482" y="3449"/>
                </a:lnTo>
                <a:lnTo>
                  <a:pt x="3485" y="3446"/>
                </a:lnTo>
                <a:lnTo>
                  <a:pt x="3488" y="3439"/>
                </a:lnTo>
                <a:lnTo>
                  <a:pt x="3487" y="3436"/>
                </a:lnTo>
                <a:lnTo>
                  <a:pt x="3483" y="3434"/>
                </a:lnTo>
                <a:lnTo>
                  <a:pt x="3475" y="3432"/>
                </a:lnTo>
                <a:lnTo>
                  <a:pt x="3471" y="3431"/>
                </a:lnTo>
                <a:lnTo>
                  <a:pt x="3468" y="3429"/>
                </a:lnTo>
                <a:lnTo>
                  <a:pt x="3464" y="3427"/>
                </a:lnTo>
                <a:lnTo>
                  <a:pt x="3461" y="3426"/>
                </a:lnTo>
                <a:lnTo>
                  <a:pt x="3459" y="3420"/>
                </a:lnTo>
                <a:lnTo>
                  <a:pt x="3456" y="3417"/>
                </a:lnTo>
                <a:lnTo>
                  <a:pt x="3449" y="3410"/>
                </a:lnTo>
                <a:lnTo>
                  <a:pt x="3446" y="3407"/>
                </a:lnTo>
                <a:lnTo>
                  <a:pt x="3442" y="3403"/>
                </a:lnTo>
                <a:lnTo>
                  <a:pt x="3441" y="3398"/>
                </a:lnTo>
                <a:lnTo>
                  <a:pt x="3441" y="3391"/>
                </a:lnTo>
                <a:lnTo>
                  <a:pt x="3424" y="3391"/>
                </a:lnTo>
                <a:lnTo>
                  <a:pt x="3410" y="3391"/>
                </a:lnTo>
                <a:lnTo>
                  <a:pt x="3386" y="3385"/>
                </a:lnTo>
                <a:lnTo>
                  <a:pt x="3383" y="3379"/>
                </a:lnTo>
                <a:lnTo>
                  <a:pt x="3379" y="3374"/>
                </a:lnTo>
                <a:lnTo>
                  <a:pt x="3374" y="3371"/>
                </a:lnTo>
                <a:lnTo>
                  <a:pt x="3372" y="3364"/>
                </a:lnTo>
                <a:lnTo>
                  <a:pt x="3369" y="3359"/>
                </a:lnTo>
                <a:lnTo>
                  <a:pt x="3366" y="3354"/>
                </a:lnTo>
                <a:lnTo>
                  <a:pt x="3362" y="3352"/>
                </a:lnTo>
                <a:lnTo>
                  <a:pt x="3355" y="3344"/>
                </a:lnTo>
                <a:lnTo>
                  <a:pt x="3347" y="3339"/>
                </a:lnTo>
                <a:lnTo>
                  <a:pt x="3342" y="3335"/>
                </a:lnTo>
                <a:lnTo>
                  <a:pt x="3338" y="3335"/>
                </a:lnTo>
                <a:lnTo>
                  <a:pt x="3333" y="3335"/>
                </a:lnTo>
                <a:lnTo>
                  <a:pt x="3330" y="3337"/>
                </a:lnTo>
                <a:lnTo>
                  <a:pt x="3325" y="3337"/>
                </a:lnTo>
                <a:lnTo>
                  <a:pt x="3311" y="3340"/>
                </a:lnTo>
                <a:lnTo>
                  <a:pt x="3297" y="3344"/>
                </a:lnTo>
                <a:lnTo>
                  <a:pt x="3282" y="3345"/>
                </a:lnTo>
                <a:lnTo>
                  <a:pt x="3263" y="3344"/>
                </a:lnTo>
                <a:lnTo>
                  <a:pt x="3263" y="3335"/>
                </a:lnTo>
                <a:lnTo>
                  <a:pt x="3262" y="3328"/>
                </a:lnTo>
                <a:lnTo>
                  <a:pt x="3256" y="3325"/>
                </a:lnTo>
                <a:lnTo>
                  <a:pt x="3250" y="3323"/>
                </a:lnTo>
                <a:lnTo>
                  <a:pt x="3251" y="3315"/>
                </a:lnTo>
                <a:lnTo>
                  <a:pt x="3251" y="3306"/>
                </a:lnTo>
                <a:lnTo>
                  <a:pt x="3248" y="3301"/>
                </a:lnTo>
                <a:lnTo>
                  <a:pt x="3244" y="3296"/>
                </a:lnTo>
                <a:lnTo>
                  <a:pt x="3239" y="3287"/>
                </a:lnTo>
                <a:lnTo>
                  <a:pt x="3236" y="3282"/>
                </a:lnTo>
                <a:lnTo>
                  <a:pt x="3236" y="3275"/>
                </a:lnTo>
                <a:lnTo>
                  <a:pt x="3241" y="3272"/>
                </a:lnTo>
                <a:lnTo>
                  <a:pt x="3244" y="3269"/>
                </a:lnTo>
                <a:lnTo>
                  <a:pt x="3248" y="3257"/>
                </a:lnTo>
                <a:lnTo>
                  <a:pt x="3250" y="3252"/>
                </a:lnTo>
                <a:lnTo>
                  <a:pt x="3253" y="3246"/>
                </a:lnTo>
                <a:lnTo>
                  <a:pt x="3258" y="3243"/>
                </a:lnTo>
                <a:lnTo>
                  <a:pt x="3263" y="3241"/>
                </a:lnTo>
                <a:lnTo>
                  <a:pt x="3263" y="3235"/>
                </a:lnTo>
                <a:lnTo>
                  <a:pt x="3267" y="3228"/>
                </a:lnTo>
                <a:lnTo>
                  <a:pt x="3272" y="3224"/>
                </a:lnTo>
                <a:lnTo>
                  <a:pt x="3277" y="3221"/>
                </a:lnTo>
                <a:lnTo>
                  <a:pt x="3277" y="3214"/>
                </a:lnTo>
                <a:lnTo>
                  <a:pt x="3279" y="3211"/>
                </a:lnTo>
                <a:lnTo>
                  <a:pt x="3282" y="3206"/>
                </a:lnTo>
                <a:lnTo>
                  <a:pt x="3284" y="3200"/>
                </a:lnTo>
                <a:lnTo>
                  <a:pt x="3282" y="3190"/>
                </a:lnTo>
                <a:lnTo>
                  <a:pt x="3280" y="3182"/>
                </a:lnTo>
                <a:lnTo>
                  <a:pt x="3273" y="3166"/>
                </a:lnTo>
                <a:lnTo>
                  <a:pt x="3272" y="3158"/>
                </a:lnTo>
                <a:lnTo>
                  <a:pt x="3268" y="3149"/>
                </a:lnTo>
                <a:lnTo>
                  <a:pt x="3268" y="3137"/>
                </a:lnTo>
                <a:lnTo>
                  <a:pt x="3270" y="3125"/>
                </a:lnTo>
                <a:lnTo>
                  <a:pt x="3273" y="3125"/>
                </a:lnTo>
                <a:lnTo>
                  <a:pt x="3277" y="3125"/>
                </a:lnTo>
                <a:lnTo>
                  <a:pt x="3289" y="3113"/>
                </a:lnTo>
                <a:lnTo>
                  <a:pt x="3299" y="3101"/>
                </a:lnTo>
                <a:lnTo>
                  <a:pt x="3301" y="3100"/>
                </a:lnTo>
                <a:lnTo>
                  <a:pt x="3306" y="3084"/>
                </a:lnTo>
                <a:lnTo>
                  <a:pt x="3309" y="3078"/>
                </a:lnTo>
                <a:lnTo>
                  <a:pt x="3314" y="3072"/>
                </a:lnTo>
                <a:lnTo>
                  <a:pt x="3318" y="3071"/>
                </a:lnTo>
                <a:lnTo>
                  <a:pt x="3320" y="3066"/>
                </a:lnTo>
                <a:lnTo>
                  <a:pt x="3321" y="3064"/>
                </a:lnTo>
                <a:lnTo>
                  <a:pt x="3326" y="3059"/>
                </a:lnTo>
                <a:lnTo>
                  <a:pt x="3331" y="3055"/>
                </a:lnTo>
                <a:lnTo>
                  <a:pt x="3335" y="3054"/>
                </a:lnTo>
                <a:lnTo>
                  <a:pt x="3335" y="3049"/>
                </a:lnTo>
                <a:lnTo>
                  <a:pt x="3338" y="3045"/>
                </a:lnTo>
                <a:lnTo>
                  <a:pt x="3340" y="3042"/>
                </a:lnTo>
                <a:lnTo>
                  <a:pt x="3342" y="3038"/>
                </a:lnTo>
                <a:lnTo>
                  <a:pt x="3340" y="3035"/>
                </a:lnTo>
                <a:lnTo>
                  <a:pt x="3338" y="3030"/>
                </a:lnTo>
                <a:lnTo>
                  <a:pt x="3340" y="3026"/>
                </a:lnTo>
                <a:lnTo>
                  <a:pt x="3342" y="3019"/>
                </a:lnTo>
                <a:lnTo>
                  <a:pt x="3347" y="3013"/>
                </a:lnTo>
                <a:lnTo>
                  <a:pt x="3355" y="3002"/>
                </a:lnTo>
                <a:lnTo>
                  <a:pt x="3362" y="2990"/>
                </a:lnTo>
                <a:lnTo>
                  <a:pt x="3364" y="2984"/>
                </a:lnTo>
                <a:lnTo>
                  <a:pt x="3366" y="2975"/>
                </a:lnTo>
                <a:lnTo>
                  <a:pt x="3369" y="2973"/>
                </a:lnTo>
                <a:lnTo>
                  <a:pt x="3371" y="2970"/>
                </a:lnTo>
                <a:lnTo>
                  <a:pt x="3372" y="2961"/>
                </a:lnTo>
                <a:lnTo>
                  <a:pt x="3376" y="2961"/>
                </a:lnTo>
                <a:lnTo>
                  <a:pt x="3378" y="2960"/>
                </a:lnTo>
                <a:lnTo>
                  <a:pt x="3379" y="2955"/>
                </a:lnTo>
                <a:lnTo>
                  <a:pt x="3412" y="2950"/>
                </a:lnTo>
                <a:lnTo>
                  <a:pt x="3427" y="2946"/>
                </a:lnTo>
                <a:lnTo>
                  <a:pt x="3441" y="2941"/>
                </a:lnTo>
                <a:lnTo>
                  <a:pt x="3453" y="2944"/>
                </a:lnTo>
                <a:lnTo>
                  <a:pt x="3461" y="2946"/>
                </a:lnTo>
                <a:lnTo>
                  <a:pt x="3470" y="2944"/>
                </a:lnTo>
                <a:lnTo>
                  <a:pt x="3482" y="2941"/>
                </a:lnTo>
                <a:lnTo>
                  <a:pt x="3482" y="2946"/>
                </a:lnTo>
                <a:lnTo>
                  <a:pt x="3480" y="2950"/>
                </a:lnTo>
                <a:lnTo>
                  <a:pt x="3478" y="2953"/>
                </a:lnTo>
                <a:lnTo>
                  <a:pt x="3475" y="2955"/>
                </a:lnTo>
                <a:lnTo>
                  <a:pt x="3471" y="2955"/>
                </a:lnTo>
                <a:lnTo>
                  <a:pt x="3470" y="2956"/>
                </a:lnTo>
                <a:lnTo>
                  <a:pt x="3468" y="2961"/>
                </a:lnTo>
                <a:lnTo>
                  <a:pt x="3459" y="2967"/>
                </a:lnTo>
                <a:lnTo>
                  <a:pt x="3456" y="2970"/>
                </a:lnTo>
                <a:lnTo>
                  <a:pt x="3454" y="2975"/>
                </a:lnTo>
                <a:lnTo>
                  <a:pt x="3456" y="2980"/>
                </a:lnTo>
                <a:lnTo>
                  <a:pt x="3458" y="2985"/>
                </a:lnTo>
                <a:lnTo>
                  <a:pt x="3463" y="2987"/>
                </a:lnTo>
                <a:lnTo>
                  <a:pt x="3468" y="2989"/>
                </a:lnTo>
                <a:lnTo>
                  <a:pt x="3482" y="2989"/>
                </a:lnTo>
                <a:lnTo>
                  <a:pt x="3495" y="2989"/>
                </a:lnTo>
                <a:lnTo>
                  <a:pt x="3497" y="2994"/>
                </a:lnTo>
                <a:lnTo>
                  <a:pt x="3499" y="2997"/>
                </a:lnTo>
                <a:lnTo>
                  <a:pt x="3505" y="3002"/>
                </a:lnTo>
                <a:lnTo>
                  <a:pt x="3509" y="3004"/>
                </a:lnTo>
                <a:lnTo>
                  <a:pt x="3511" y="3009"/>
                </a:lnTo>
                <a:lnTo>
                  <a:pt x="3516" y="3011"/>
                </a:lnTo>
                <a:lnTo>
                  <a:pt x="3521" y="3011"/>
                </a:lnTo>
                <a:lnTo>
                  <a:pt x="3528" y="3009"/>
                </a:lnTo>
                <a:lnTo>
                  <a:pt x="3533" y="3008"/>
                </a:lnTo>
                <a:lnTo>
                  <a:pt x="3538" y="3009"/>
                </a:lnTo>
                <a:lnTo>
                  <a:pt x="3541" y="3013"/>
                </a:lnTo>
                <a:lnTo>
                  <a:pt x="3541" y="3019"/>
                </a:lnTo>
                <a:lnTo>
                  <a:pt x="3543" y="3021"/>
                </a:lnTo>
                <a:lnTo>
                  <a:pt x="3548" y="3026"/>
                </a:lnTo>
                <a:lnTo>
                  <a:pt x="3555" y="3030"/>
                </a:lnTo>
                <a:lnTo>
                  <a:pt x="3572" y="3035"/>
                </a:lnTo>
                <a:lnTo>
                  <a:pt x="3574" y="3037"/>
                </a:lnTo>
                <a:lnTo>
                  <a:pt x="3577" y="3037"/>
                </a:lnTo>
                <a:lnTo>
                  <a:pt x="3604" y="3035"/>
                </a:lnTo>
                <a:lnTo>
                  <a:pt x="3630" y="3031"/>
                </a:lnTo>
                <a:lnTo>
                  <a:pt x="3655" y="3030"/>
                </a:lnTo>
                <a:lnTo>
                  <a:pt x="3671" y="3028"/>
                </a:lnTo>
                <a:lnTo>
                  <a:pt x="3686" y="3030"/>
                </a:lnTo>
                <a:lnTo>
                  <a:pt x="3688" y="3033"/>
                </a:lnTo>
                <a:lnTo>
                  <a:pt x="3691" y="3035"/>
                </a:lnTo>
                <a:lnTo>
                  <a:pt x="3700" y="3037"/>
                </a:lnTo>
                <a:lnTo>
                  <a:pt x="3700" y="3050"/>
                </a:lnTo>
                <a:lnTo>
                  <a:pt x="3701" y="3052"/>
                </a:lnTo>
                <a:lnTo>
                  <a:pt x="3703" y="3054"/>
                </a:lnTo>
                <a:lnTo>
                  <a:pt x="3707" y="3057"/>
                </a:lnTo>
                <a:lnTo>
                  <a:pt x="3708" y="3062"/>
                </a:lnTo>
                <a:lnTo>
                  <a:pt x="3710" y="3064"/>
                </a:lnTo>
                <a:lnTo>
                  <a:pt x="3713" y="3064"/>
                </a:lnTo>
                <a:lnTo>
                  <a:pt x="3717" y="3069"/>
                </a:lnTo>
                <a:lnTo>
                  <a:pt x="3720" y="3074"/>
                </a:lnTo>
                <a:lnTo>
                  <a:pt x="3724" y="3078"/>
                </a:lnTo>
                <a:lnTo>
                  <a:pt x="3727" y="3084"/>
                </a:lnTo>
                <a:lnTo>
                  <a:pt x="3729" y="3086"/>
                </a:lnTo>
                <a:lnTo>
                  <a:pt x="3731" y="3088"/>
                </a:lnTo>
                <a:lnTo>
                  <a:pt x="3734" y="3091"/>
                </a:lnTo>
                <a:lnTo>
                  <a:pt x="3736" y="3096"/>
                </a:lnTo>
                <a:lnTo>
                  <a:pt x="3737" y="3098"/>
                </a:lnTo>
                <a:lnTo>
                  <a:pt x="3741" y="3098"/>
                </a:lnTo>
                <a:lnTo>
                  <a:pt x="3741" y="3122"/>
                </a:lnTo>
                <a:lnTo>
                  <a:pt x="3741" y="3134"/>
                </a:lnTo>
                <a:lnTo>
                  <a:pt x="3741" y="3144"/>
                </a:lnTo>
                <a:lnTo>
                  <a:pt x="3742" y="3148"/>
                </a:lnTo>
                <a:lnTo>
                  <a:pt x="3742" y="3153"/>
                </a:lnTo>
                <a:lnTo>
                  <a:pt x="3744" y="3156"/>
                </a:lnTo>
                <a:lnTo>
                  <a:pt x="3749" y="3163"/>
                </a:lnTo>
                <a:lnTo>
                  <a:pt x="3756" y="3170"/>
                </a:lnTo>
                <a:lnTo>
                  <a:pt x="3761" y="3180"/>
                </a:lnTo>
                <a:lnTo>
                  <a:pt x="3761" y="3183"/>
                </a:lnTo>
                <a:lnTo>
                  <a:pt x="3761" y="3187"/>
                </a:lnTo>
                <a:lnTo>
                  <a:pt x="3765" y="3189"/>
                </a:lnTo>
                <a:lnTo>
                  <a:pt x="3768" y="3190"/>
                </a:lnTo>
                <a:lnTo>
                  <a:pt x="3773" y="3195"/>
                </a:lnTo>
                <a:lnTo>
                  <a:pt x="3775" y="3199"/>
                </a:lnTo>
                <a:lnTo>
                  <a:pt x="3778" y="3200"/>
                </a:lnTo>
                <a:lnTo>
                  <a:pt x="3782" y="3202"/>
                </a:lnTo>
                <a:lnTo>
                  <a:pt x="3789" y="3200"/>
                </a:lnTo>
                <a:lnTo>
                  <a:pt x="3792" y="3206"/>
                </a:lnTo>
                <a:lnTo>
                  <a:pt x="3795" y="3211"/>
                </a:lnTo>
                <a:lnTo>
                  <a:pt x="3799" y="3214"/>
                </a:lnTo>
                <a:lnTo>
                  <a:pt x="3802" y="3221"/>
                </a:lnTo>
                <a:lnTo>
                  <a:pt x="3843" y="3221"/>
                </a:lnTo>
                <a:lnTo>
                  <a:pt x="3845" y="3224"/>
                </a:lnTo>
                <a:lnTo>
                  <a:pt x="3847" y="3224"/>
                </a:lnTo>
                <a:lnTo>
                  <a:pt x="3850" y="3224"/>
                </a:lnTo>
                <a:lnTo>
                  <a:pt x="3853" y="3223"/>
                </a:lnTo>
                <a:lnTo>
                  <a:pt x="3855" y="3224"/>
                </a:lnTo>
                <a:lnTo>
                  <a:pt x="3857" y="3228"/>
                </a:lnTo>
                <a:lnTo>
                  <a:pt x="3860" y="3231"/>
                </a:lnTo>
                <a:lnTo>
                  <a:pt x="3865" y="3233"/>
                </a:lnTo>
                <a:lnTo>
                  <a:pt x="3869" y="3233"/>
                </a:lnTo>
                <a:lnTo>
                  <a:pt x="3871" y="3231"/>
                </a:lnTo>
                <a:lnTo>
                  <a:pt x="3872" y="3233"/>
                </a:lnTo>
                <a:lnTo>
                  <a:pt x="3876" y="3236"/>
                </a:lnTo>
                <a:lnTo>
                  <a:pt x="3881" y="3241"/>
                </a:lnTo>
                <a:lnTo>
                  <a:pt x="3882" y="3241"/>
                </a:lnTo>
                <a:lnTo>
                  <a:pt x="3886" y="3240"/>
                </a:lnTo>
                <a:lnTo>
                  <a:pt x="3891" y="3235"/>
                </a:lnTo>
                <a:lnTo>
                  <a:pt x="3894" y="3229"/>
                </a:lnTo>
                <a:lnTo>
                  <a:pt x="3898" y="3223"/>
                </a:lnTo>
                <a:lnTo>
                  <a:pt x="3898" y="3214"/>
                </a:lnTo>
                <a:lnTo>
                  <a:pt x="3898" y="3209"/>
                </a:lnTo>
                <a:lnTo>
                  <a:pt x="3898" y="3168"/>
                </a:lnTo>
                <a:lnTo>
                  <a:pt x="3898" y="3165"/>
                </a:lnTo>
                <a:lnTo>
                  <a:pt x="3898" y="3160"/>
                </a:lnTo>
                <a:lnTo>
                  <a:pt x="3900" y="3156"/>
                </a:lnTo>
                <a:lnTo>
                  <a:pt x="3906" y="3148"/>
                </a:lnTo>
                <a:lnTo>
                  <a:pt x="3910" y="3144"/>
                </a:lnTo>
                <a:lnTo>
                  <a:pt x="3911" y="3141"/>
                </a:lnTo>
                <a:lnTo>
                  <a:pt x="3913" y="3136"/>
                </a:lnTo>
                <a:lnTo>
                  <a:pt x="3911" y="3131"/>
                </a:lnTo>
                <a:lnTo>
                  <a:pt x="3911" y="3127"/>
                </a:lnTo>
                <a:lnTo>
                  <a:pt x="3911" y="3119"/>
                </a:lnTo>
                <a:lnTo>
                  <a:pt x="3913" y="3113"/>
                </a:lnTo>
                <a:lnTo>
                  <a:pt x="3915" y="3112"/>
                </a:lnTo>
                <a:lnTo>
                  <a:pt x="3918" y="3112"/>
                </a:lnTo>
                <a:lnTo>
                  <a:pt x="3925" y="3101"/>
                </a:lnTo>
                <a:lnTo>
                  <a:pt x="3929" y="3096"/>
                </a:lnTo>
                <a:lnTo>
                  <a:pt x="3932" y="3090"/>
                </a:lnTo>
                <a:lnTo>
                  <a:pt x="3934" y="3086"/>
                </a:lnTo>
                <a:lnTo>
                  <a:pt x="3934" y="3076"/>
                </a:lnTo>
                <a:lnTo>
                  <a:pt x="3932" y="3069"/>
                </a:lnTo>
                <a:lnTo>
                  <a:pt x="3930" y="3066"/>
                </a:lnTo>
                <a:lnTo>
                  <a:pt x="3929" y="3064"/>
                </a:lnTo>
                <a:lnTo>
                  <a:pt x="3920" y="3062"/>
                </a:lnTo>
                <a:close/>
                <a:moveTo>
                  <a:pt x="2833" y="3712"/>
                </a:moveTo>
                <a:lnTo>
                  <a:pt x="2823" y="3712"/>
                </a:lnTo>
                <a:lnTo>
                  <a:pt x="2813" y="3712"/>
                </a:lnTo>
                <a:lnTo>
                  <a:pt x="2806" y="3716"/>
                </a:lnTo>
                <a:lnTo>
                  <a:pt x="2799" y="3719"/>
                </a:lnTo>
                <a:lnTo>
                  <a:pt x="2799" y="3728"/>
                </a:lnTo>
                <a:lnTo>
                  <a:pt x="2801" y="3734"/>
                </a:lnTo>
                <a:lnTo>
                  <a:pt x="2803" y="3741"/>
                </a:lnTo>
                <a:lnTo>
                  <a:pt x="2806" y="3746"/>
                </a:lnTo>
                <a:lnTo>
                  <a:pt x="2813" y="3746"/>
                </a:lnTo>
                <a:lnTo>
                  <a:pt x="2818" y="3745"/>
                </a:lnTo>
                <a:lnTo>
                  <a:pt x="2823" y="3741"/>
                </a:lnTo>
                <a:lnTo>
                  <a:pt x="2827" y="3736"/>
                </a:lnTo>
                <a:lnTo>
                  <a:pt x="2830" y="3724"/>
                </a:lnTo>
                <a:lnTo>
                  <a:pt x="2833" y="3712"/>
                </a:lnTo>
                <a:close/>
                <a:moveTo>
                  <a:pt x="2110" y="3774"/>
                </a:moveTo>
                <a:lnTo>
                  <a:pt x="2105" y="3772"/>
                </a:lnTo>
                <a:lnTo>
                  <a:pt x="2100" y="3770"/>
                </a:lnTo>
                <a:lnTo>
                  <a:pt x="2096" y="3767"/>
                </a:lnTo>
                <a:lnTo>
                  <a:pt x="2089" y="3767"/>
                </a:lnTo>
                <a:lnTo>
                  <a:pt x="2088" y="3774"/>
                </a:lnTo>
                <a:lnTo>
                  <a:pt x="2084" y="3779"/>
                </a:lnTo>
                <a:lnTo>
                  <a:pt x="2083" y="3786"/>
                </a:lnTo>
                <a:lnTo>
                  <a:pt x="2083" y="3794"/>
                </a:lnTo>
                <a:lnTo>
                  <a:pt x="2095" y="3794"/>
                </a:lnTo>
                <a:lnTo>
                  <a:pt x="2100" y="3794"/>
                </a:lnTo>
                <a:lnTo>
                  <a:pt x="2103" y="3791"/>
                </a:lnTo>
                <a:lnTo>
                  <a:pt x="2107" y="3789"/>
                </a:lnTo>
                <a:lnTo>
                  <a:pt x="2108" y="3786"/>
                </a:lnTo>
                <a:lnTo>
                  <a:pt x="2110" y="3780"/>
                </a:lnTo>
                <a:lnTo>
                  <a:pt x="2110" y="3774"/>
                </a:lnTo>
                <a:close/>
                <a:moveTo>
                  <a:pt x="2758" y="3787"/>
                </a:moveTo>
                <a:lnTo>
                  <a:pt x="2757" y="3794"/>
                </a:lnTo>
                <a:lnTo>
                  <a:pt x="2753" y="3799"/>
                </a:lnTo>
                <a:lnTo>
                  <a:pt x="2751" y="3806"/>
                </a:lnTo>
                <a:lnTo>
                  <a:pt x="2751" y="3815"/>
                </a:lnTo>
                <a:lnTo>
                  <a:pt x="2758" y="3815"/>
                </a:lnTo>
                <a:lnTo>
                  <a:pt x="2765" y="3813"/>
                </a:lnTo>
                <a:lnTo>
                  <a:pt x="2769" y="3808"/>
                </a:lnTo>
                <a:lnTo>
                  <a:pt x="2770" y="3803"/>
                </a:lnTo>
                <a:lnTo>
                  <a:pt x="2770" y="3797"/>
                </a:lnTo>
                <a:lnTo>
                  <a:pt x="2769" y="3792"/>
                </a:lnTo>
                <a:lnTo>
                  <a:pt x="2765" y="3789"/>
                </a:lnTo>
                <a:lnTo>
                  <a:pt x="2758" y="3787"/>
                </a:lnTo>
                <a:close/>
                <a:moveTo>
                  <a:pt x="2678" y="3816"/>
                </a:moveTo>
                <a:lnTo>
                  <a:pt x="2675" y="3818"/>
                </a:lnTo>
                <a:lnTo>
                  <a:pt x="2671" y="3820"/>
                </a:lnTo>
                <a:lnTo>
                  <a:pt x="2668" y="3821"/>
                </a:lnTo>
                <a:lnTo>
                  <a:pt x="2663" y="3828"/>
                </a:lnTo>
                <a:lnTo>
                  <a:pt x="2661" y="3833"/>
                </a:lnTo>
                <a:lnTo>
                  <a:pt x="2661" y="3838"/>
                </a:lnTo>
                <a:lnTo>
                  <a:pt x="2663" y="3842"/>
                </a:lnTo>
                <a:lnTo>
                  <a:pt x="2664" y="3847"/>
                </a:lnTo>
                <a:lnTo>
                  <a:pt x="2668" y="3845"/>
                </a:lnTo>
                <a:lnTo>
                  <a:pt x="2669" y="3845"/>
                </a:lnTo>
                <a:lnTo>
                  <a:pt x="2678" y="3844"/>
                </a:lnTo>
                <a:lnTo>
                  <a:pt x="2685" y="3842"/>
                </a:lnTo>
                <a:lnTo>
                  <a:pt x="2688" y="3838"/>
                </a:lnTo>
                <a:lnTo>
                  <a:pt x="2690" y="3835"/>
                </a:lnTo>
                <a:lnTo>
                  <a:pt x="2692" y="3833"/>
                </a:lnTo>
                <a:lnTo>
                  <a:pt x="2693" y="3826"/>
                </a:lnTo>
                <a:lnTo>
                  <a:pt x="2697" y="3821"/>
                </a:lnTo>
                <a:lnTo>
                  <a:pt x="2690" y="3818"/>
                </a:lnTo>
                <a:lnTo>
                  <a:pt x="2687" y="3815"/>
                </a:lnTo>
                <a:lnTo>
                  <a:pt x="2681" y="3815"/>
                </a:lnTo>
                <a:lnTo>
                  <a:pt x="2678" y="3816"/>
                </a:lnTo>
                <a:close/>
                <a:moveTo>
                  <a:pt x="2572" y="3826"/>
                </a:moveTo>
                <a:lnTo>
                  <a:pt x="2576" y="3833"/>
                </a:lnTo>
                <a:lnTo>
                  <a:pt x="2576" y="3840"/>
                </a:lnTo>
                <a:lnTo>
                  <a:pt x="2582" y="3842"/>
                </a:lnTo>
                <a:lnTo>
                  <a:pt x="2591" y="3842"/>
                </a:lnTo>
                <a:lnTo>
                  <a:pt x="2594" y="3840"/>
                </a:lnTo>
                <a:lnTo>
                  <a:pt x="2596" y="3837"/>
                </a:lnTo>
                <a:lnTo>
                  <a:pt x="2596" y="3832"/>
                </a:lnTo>
                <a:lnTo>
                  <a:pt x="2593" y="3825"/>
                </a:lnTo>
                <a:lnTo>
                  <a:pt x="2593" y="3821"/>
                </a:lnTo>
                <a:lnTo>
                  <a:pt x="2588" y="3816"/>
                </a:lnTo>
                <a:lnTo>
                  <a:pt x="2582" y="3815"/>
                </a:lnTo>
                <a:lnTo>
                  <a:pt x="2577" y="3815"/>
                </a:lnTo>
                <a:lnTo>
                  <a:pt x="2571" y="3816"/>
                </a:lnTo>
                <a:lnTo>
                  <a:pt x="2571" y="3820"/>
                </a:lnTo>
                <a:lnTo>
                  <a:pt x="2572" y="3823"/>
                </a:lnTo>
                <a:lnTo>
                  <a:pt x="2572" y="3826"/>
                </a:lnTo>
                <a:close/>
                <a:moveTo>
                  <a:pt x="2521" y="3847"/>
                </a:moveTo>
                <a:lnTo>
                  <a:pt x="2516" y="3845"/>
                </a:lnTo>
                <a:lnTo>
                  <a:pt x="2511" y="3842"/>
                </a:lnTo>
                <a:lnTo>
                  <a:pt x="2506" y="3840"/>
                </a:lnTo>
                <a:lnTo>
                  <a:pt x="2502" y="3840"/>
                </a:lnTo>
                <a:lnTo>
                  <a:pt x="2499" y="3842"/>
                </a:lnTo>
                <a:lnTo>
                  <a:pt x="2499" y="3845"/>
                </a:lnTo>
                <a:lnTo>
                  <a:pt x="2501" y="3855"/>
                </a:lnTo>
                <a:lnTo>
                  <a:pt x="2502" y="3859"/>
                </a:lnTo>
                <a:lnTo>
                  <a:pt x="2506" y="3861"/>
                </a:lnTo>
                <a:lnTo>
                  <a:pt x="2514" y="3861"/>
                </a:lnTo>
                <a:lnTo>
                  <a:pt x="2513" y="3859"/>
                </a:lnTo>
                <a:lnTo>
                  <a:pt x="2513" y="3857"/>
                </a:lnTo>
                <a:lnTo>
                  <a:pt x="2518" y="3854"/>
                </a:lnTo>
                <a:lnTo>
                  <a:pt x="2521" y="3852"/>
                </a:lnTo>
                <a:lnTo>
                  <a:pt x="2523" y="3850"/>
                </a:lnTo>
                <a:lnTo>
                  <a:pt x="2521" y="3847"/>
                </a:lnTo>
                <a:close/>
                <a:moveTo>
                  <a:pt x="2731" y="3849"/>
                </a:moveTo>
                <a:lnTo>
                  <a:pt x="2724" y="3847"/>
                </a:lnTo>
                <a:lnTo>
                  <a:pt x="2719" y="3844"/>
                </a:lnTo>
                <a:lnTo>
                  <a:pt x="2712" y="3842"/>
                </a:lnTo>
                <a:lnTo>
                  <a:pt x="2704" y="3842"/>
                </a:lnTo>
                <a:lnTo>
                  <a:pt x="2702" y="3849"/>
                </a:lnTo>
                <a:lnTo>
                  <a:pt x="2699" y="3854"/>
                </a:lnTo>
                <a:lnTo>
                  <a:pt x="2697" y="3861"/>
                </a:lnTo>
                <a:lnTo>
                  <a:pt x="2697" y="3869"/>
                </a:lnTo>
                <a:lnTo>
                  <a:pt x="2704" y="3879"/>
                </a:lnTo>
                <a:lnTo>
                  <a:pt x="2710" y="3890"/>
                </a:lnTo>
                <a:lnTo>
                  <a:pt x="2714" y="3896"/>
                </a:lnTo>
                <a:lnTo>
                  <a:pt x="2717" y="3905"/>
                </a:lnTo>
                <a:lnTo>
                  <a:pt x="2719" y="3908"/>
                </a:lnTo>
                <a:lnTo>
                  <a:pt x="2721" y="3910"/>
                </a:lnTo>
                <a:lnTo>
                  <a:pt x="2726" y="3910"/>
                </a:lnTo>
                <a:lnTo>
                  <a:pt x="2731" y="3910"/>
                </a:lnTo>
                <a:lnTo>
                  <a:pt x="2736" y="3908"/>
                </a:lnTo>
                <a:lnTo>
                  <a:pt x="2738" y="3905"/>
                </a:lnTo>
                <a:lnTo>
                  <a:pt x="2734" y="3903"/>
                </a:lnTo>
                <a:lnTo>
                  <a:pt x="2731" y="3900"/>
                </a:lnTo>
                <a:lnTo>
                  <a:pt x="2728" y="3898"/>
                </a:lnTo>
                <a:lnTo>
                  <a:pt x="2724" y="3893"/>
                </a:lnTo>
                <a:lnTo>
                  <a:pt x="2722" y="3888"/>
                </a:lnTo>
                <a:lnTo>
                  <a:pt x="2724" y="3883"/>
                </a:lnTo>
                <a:lnTo>
                  <a:pt x="2728" y="3876"/>
                </a:lnTo>
                <a:lnTo>
                  <a:pt x="2731" y="3869"/>
                </a:lnTo>
                <a:lnTo>
                  <a:pt x="2731" y="3859"/>
                </a:lnTo>
                <a:lnTo>
                  <a:pt x="2731" y="3849"/>
                </a:lnTo>
                <a:close/>
                <a:moveTo>
                  <a:pt x="2963" y="3965"/>
                </a:moveTo>
                <a:lnTo>
                  <a:pt x="2965" y="3963"/>
                </a:lnTo>
                <a:lnTo>
                  <a:pt x="2966" y="3961"/>
                </a:lnTo>
                <a:lnTo>
                  <a:pt x="2970" y="3958"/>
                </a:lnTo>
                <a:lnTo>
                  <a:pt x="2975" y="3956"/>
                </a:lnTo>
                <a:lnTo>
                  <a:pt x="2977" y="3954"/>
                </a:lnTo>
                <a:lnTo>
                  <a:pt x="2977" y="3951"/>
                </a:lnTo>
                <a:lnTo>
                  <a:pt x="2970" y="3951"/>
                </a:lnTo>
                <a:lnTo>
                  <a:pt x="2963" y="3949"/>
                </a:lnTo>
                <a:lnTo>
                  <a:pt x="2954" y="3942"/>
                </a:lnTo>
                <a:lnTo>
                  <a:pt x="2949" y="3941"/>
                </a:lnTo>
                <a:lnTo>
                  <a:pt x="2944" y="3937"/>
                </a:lnTo>
                <a:lnTo>
                  <a:pt x="2937" y="3937"/>
                </a:lnTo>
                <a:lnTo>
                  <a:pt x="2929" y="3937"/>
                </a:lnTo>
                <a:lnTo>
                  <a:pt x="2920" y="3939"/>
                </a:lnTo>
                <a:lnTo>
                  <a:pt x="2915" y="3941"/>
                </a:lnTo>
                <a:lnTo>
                  <a:pt x="2912" y="3946"/>
                </a:lnTo>
                <a:lnTo>
                  <a:pt x="2908" y="3951"/>
                </a:lnTo>
                <a:lnTo>
                  <a:pt x="2902" y="3951"/>
                </a:lnTo>
                <a:lnTo>
                  <a:pt x="2896" y="3954"/>
                </a:lnTo>
                <a:lnTo>
                  <a:pt x="2893" y="3956"/>
                </a:lnTo>
                <a:lnTo>
                  <a:pt x="2888" y="3958"/>
                </a:lnTo>
                <a:lnTo>
                  <a:pt x="2878" y="3963"/>
                </a:lnTo>
                <a:lnTo>
                  <a:pt x="2869" y="3970"/>
                </a:lnTo>
                <a:lnTo>
                  <a:pt x="2861" y="3976"/>
                </a:lnTo>
                <a:lnTo>
                  <a:pt x="2854" y="3978"/>
                </a:lnTo>
                <a:lnTo>
                  <a:pt x="2847" y="3978"/>
                </a:lnTo>
                <a:lnTo>
                  <a:pt x="2844" y="3975"/>
                </a:lnTo>
                <a:lnTo>
                  <a:pt x="2840" y="3971"/>
                </a:lnTo>
                <a:lnTo>
                  <a:pt x="2835" y="3963"/>
                </a:lnTo>
                <a:lnTo>
                  <a:pt x="2828" y="3956"/>
                </a:lnTo>
                <a:lnTo>
                  <a:pt x="2825" y="3953"/>
                </a:lnTo>
                <a:lnTo>
                  <a:pt x="2820" y="3951"/>
                </a:lnTo>
                <a:lnTo>
                  <a:pt x="2820" y="3958"/>
                </a:lnTo>
                <a:lnTo>
                  <a:pt x="2820" y="3965"/>
                </a:lnTo>
                <a:lnTo>
                  <a:pt x="2816" y="3975"/>
                </a:lnTo>
                <a:lnTo>
                  <a:pt x="2809" y="3983"/>
                </a:lnTo>
                <a:lnTo>
                  <a:pt x="2806" y="3992"/>
                </a:lnTo>
                <a:lnTo>
                  <a:pt x="2801" y="3999"/>
                </a:lnTo>
                <a:lnTo>
                  <a:pt x="2796" y="4005"/>
                </a:lnTo>
                <a:lnTo>
                  <a:pt x="2792" y="4009"/>
                </a:lnTo>
                <a:lnTo>
                  <a:pt x="2789" y="4011"/>
                </a:lnTo>
                <a:lnTo>
                  <a:pt x="2784" y="4012"/>
                </a:lnTo>
                <a:lnTo>
                  <a:pt x="2779" y="4012"/>
                </a:lnTo>
                <a:lnTo>
                  <a:pt x="2772" y="4012"/>
                </a:lnTo>
                <a:lnTo>
                  <a:pt x="2767" y="4012"/>
                </a:lnTo>
                <a:lnTo>
                  <a:pt x="2758" y="4007"/>
                </a:lnTo>
                <a:lnTo>
                  <a:pt x="2755" y="4007"/>
                </a:lnTo>
                <a:lnTo>
                  <a:pt x="2745" y="4004"/>
                </a:lnTo>
                <a:lnTo>
                  <a:pt x="2736" y="3999"/>
                </a:lnTo>
                <a:lnTo>
                  <a:pt x="2728" y="3997"/>
                </a:lnTo>
                <a:lnTo>
                  <a:pt x="2722" y="3997"/>
                </a:lnTo>
                <a:lnTo>
                  <a:pt x="2717" y="3999"/>
                </a:lnTo>
                <a:lnTo>
                  <a:pt x="2716" y="3997"/>
                </a:lnTo>
                <a:lnTo>
                  <a:pt x="2712" y="3995"/>
                </a:lnTo>
                <a:lnTo>
                  <a:pt x="2710" y="3992"/>
                </a:lnTo>
                <a:lnTo>
                  <a:pt x="2704" y="3992"/>
                </a:lnTo>
                <a:lnTo>
                  <a:pt x="2700" y="3992"/>
                </a:lnTo>
                <a:lnTo>
                  <a:pt x="2697" y="3994"/>
                </a:lnTo>
                <a:lnTo>
                  <a:pt x="2695" y="3997"/>
                </a:lnTo>
                <a:lnTo>
                  <a:pt x="2690" y="4002"/>
                </a:lnTo>
                <a:lnTo>
                  <a:pt x="2687" y="4005"/>
                </a:lnTo>
                <a:lnTo>
                  <a:pt x="2683" y="4005"/>
                </a:lnTo>
                <a:lnTo>
                  <a:pt x="2642" y="4005"/>
                </a:lnTo>
                <a:lnTo>
                  <a:pt x="2642" y="4011"/>
                </a:lnTo>
                <a:lnTo>
                  <a:pt x="2640" y="4014"/>
                </a:lnTo>
                <a:lnTo>
                  <a:pt x="2639" y="4017"/>
                </a:lnTo>
                <a:lnTo>
                  <a:pt x="2635" y="4019"/>
                </a:lnTo>
                <a:lnTo>
                  <a:pt x="2632" y="4021"/>
                </a:lnTo>
                <a:lnTo>
                  <a:pt x="2629" y="4023"/>
                </a:lnTo>
                <a:lnTo>
                  <a:pt x="2627" y="4031"/>
                </a:lnTo>
                <a:lnTo>
                  <a:pt x="2625" y="4034"/>
                </a:lnTo>
                <a:lnTo>
                  <a:pt x="2623" y="4038"/>
                </a:lnTo>
                <a:lnTo>
                  <a:pt x="2620" y="4040"/>
                </a:lnTo>
                <a:lnTo>
                  <a:pt x="2615" y="4040"/>
                </a:lnTo>
                <a:lnTo>
                  <a:pt x="2610" y="4043"/>
                </a:lnTo>
                <a:lnTo>
                  <a:pt x="2605" y="4046"/>
                </a:lnTo>
                <a:lnTo>
                  <a:pt x="2600" y="4052"/>
                </a:lnTo>
                <a:lnTo>
                  <a:pt x="2594" y="4053"/>
                </a:lnTo>
                <a:lnTo>
                  <a:pt x="2581" y="4055"/>
                </a:lnTo>
                <a:lnTo>
                  <a:pt x="2571" y="4058"/>
                </a:lnTo>
                <a:lnTo>
                  <a:pt x="2560" y="4062"/>
                </a:lnTo>
                <a:lnTo>
                  <a:pt x="2547" y="4067"/>
                </a:lnTo>
                <a:lnTo>
                  <a:pt x="2538" y="4067"/>
                </a:lnTo>
                <a:lnTo>
                  <a:pt x="2530" y="4067"/>
                </a:lnTo>
                <a:lnTo>
                  <a:pt x="2526" y="4067"/>
                </a:lnTo>
                <a:lnTo>
                  <a:pt x="2521" y="4065"/>
                </a:lnTo>
                <a:lnTo>
                  <a:pt x="2516" y="4065"/>
                </a:lnTo>
                <a:lnTo>
                  <a:pt x="2507" y="4067"/>
                </a:lnTo>
                <a:lnTo>
                  <a:pt x="2497" y="4070"/>
                </a:lnTo>
                <a:lnTo>
                  <a:pt x="2487" y="4074"/>
                </a:lnTo>
                <a:lnTo>
                  <a:pt x="2484" y="4075"/>
                </a:lnTo>
                <a:lnTo>
                  <a:pt x="2472" y="4081"/>
                </a:lnTo>
                <a:lnTo>
                  <a:pt x="2467" y="4082"/>
                </a:lnTo>
                <a:lnTo>
                  <a:pt x="2460" y="4082"/>
                </a:lnTo>
                <a:lnTo>
                  <a:pt x="2456" y="4082"/>
                </a:lnTo>
                <a:lnTo>
                  <a:pt x="2453" y="4079"/>
                </a:lnTo>
                <a:lnTo>
                  <a:pt x="2449" y="4077"/>
                </a:lnTo>
                <a:lnTo>
                  <a:pt x="2444" y="4070"/>
                </a:lnTo>
                <a:lnTo>
                  <a:pt x="2443" y="4069"/>
                </a:lnTo>
                <a:lnTo>
                  <a:pt x="2441" y="4067"/>
                </a:lnTo>
                <a:lnTo>
                  <a:pt x="2439" y="4069"/>
                </a:lnTo>
                <a:lnTo>
                  <a:pt x="2438" y="4074"/>
                </a:lnTo>
                <a:lnTo>
                  <a:pt x="2431" y="4075"/>
                </a:lnTo>
                <a:lnTo>
                  <a:pt x="2426" y="4074"/>
                </a:lnTo>
                <a:lnTo>
                  <a:pt x="2417" y="4070"/>
                </a:lnTo>
                <a:lnTo>
                  <a:pt x="2409" y="4067"/>
                </a:lnTo>
                <a:lnTo>
                  <a:pt x="2403" y="4065"/>
                </a:lnTo>
                <a:lnTo>
                  <a:pt x="2397" y="4067"/>
                </a:lnTo>
                <a:lnTo>
                  <a:pt x="2386" y="4072"/>
                </a:lnTo>
                <a:lnTo>
                  <a:pt x="2383" y="4074"/>
                </a:lnTo>
                <a:lnTo>
                  <a:pt x="2378" y="4072"/>
                </a:lnTo>
                <a:lnTo>
                  <a:pt x="2374" y="4072"/>
                </a:lnTo>
                <a:lnTo>
                  <a:pt x="2368" y="4074"/>
                </a:lnTo>
                <a:lnTo>
                  <a:pt x="2359" y="4079"/>
                </a:lnTo>
                <a:lnTo>
                  <a:pt x="2354" y="4081"/>
                </a:lnTo>
                <a:lnTo>
                  <a:pt x="2349" y="4081"/>
                </a:lnTo>
                <a:lnTo>
                  <a:pt x="2347" y="4082"/>
                </a:lnTo>
                <a:lnTo>
                  <a:pt x="2347" y="4084"/>
                </a:lnTo>
                <a:lnTo>
                  <a:pt x="2345" y="4086"/>
                </a:lnTo>
                <a:lnTo>
                  <a:pt x="2342" y="4087"/>
                </a:lnTo>
                <a:lnTo>
                  <a:pt x="2281" y="4087"/>
                </a:lnTo>
                <a:lnTo>
                  <a:pt x="2279" y="4086"/>
                </a:lnTo>
                <a:lnTo>
                  <a:pt x="2277" y="4084"/>
                </a:lnTo>
                <a:lnTo>
                  <a:pt x="2274" y="4081"/>
                </a:lnTo>
                <a:lnTo>
                  <a:pt x="2270" y="4079"/>
                </a:lnTo>
                <a:lnTo>
                  <a:pt x="2269" y="4074"/>
                </a:lnTo>
                <a:lnTo>
                  <a:pt x="2267" y="4067"/>
                </a:lnTo>
                <a:lnTo>
                  <a:pt x="2264" y="4063"/>
                </a:lnTo>
                <a:lnTo>
                  <a:pt x="2260" y="4060"/>
                </a:lnTo>
                <a:lnTo>
                  <a:pt x="2252" y="4055"/>
                </a:lnTo>
                <a:lnTo>
                  <a:pt x="2240" y="4050"/>
                </a:lnTo>
                <a:lnTo>
                  <a:pt x="2240" y="4046"/>
                </a:lnTo>
                <a:lnTo>
                  <a:pt x="2236" y="4040"/>
                </a:lnTo>
                <a:lnTo>
                  <a:pt x="2233" y="4033"/>
                </a:lnTo>
                <a:lnTo>
                  <a:pt x="2192" y="4033"/>
                </a:lnTo>
                <a:lnTo>
                  <a:pt x="2185" y="4031"/>
                </a:lnTo>
                <a:lnTo>
                  <a:pt x="2182" y="4028"/>
                </a:lnTo>
                <a:lnTo>
                  <a:pt x="2173" y="4017"/>
                </a:lnTo>
                <a:lnTo>
                  <a:pt x="2170" y="4014"/>
                </a:lnTo>
                <a:lnTo>
                  <a:pt x="2166" y="4009"/>
                </a:lnTo>
                <a:lnTo>
                  <a:pt x="2161" y="4007"/>
                </a:lnTo>
                <a:lnTo>
                  <a:pt x="2153" y="4005"/>
                </a:lnTo>
                <a:lnTo>
                  <a:pt x="2151" y="4005"/>
                </a:lnTo>
                <a:lnTo>
                  <a:pt x="2146" y="4007"/>
                </a:lnTo>
                <a:lnTo>
                  <a:pt x="2142" y="4005"/>
                </a:lnTo>
                <a:lnTo>
                  <a:pt x="2136" y="4000"/>
                </a:lnTo>
                <a:lnTo>
                  <a:pt x="2130" y="3997"/>
                </a:lnTo>
                <a:lnTo>
                  <a:pt x="2127" y="3997"/>
                </a:lnTo>
                <a:lnTo>
                  <a:pt x="2122" y="4000"/>
                </a:lnTo>
                <a:lnTo>
                  <a:pt x="2117" y="4005"/>
                </a:lnTo>
                <a:lnTo>
                  <a:pt x="2113" y="4005"/>
                </a:lnTo>
                <a:lnTo>
                  <a:pt x="2069" y="4005"/>
                </a:lnTo>
                <a:lnTo>
                  <a:pt x="2064" y="4016"/>
                </a:lnTo>
                <a:lnTo>
                  <a:pt x="2055" y="4023"/>
                </a:lnTo>
                <a:lnTo>
                  <a:pt x="2052" y="4024"/>
                </a:lnTo>
                <a:lnTo>
                  <a:pt x="2050" y="4034"/>
                </a:lnTo>
                <a:lnTo>
                  <a:pt x="2049" y="4045"/>
                </a:lnTo>
                <a:lnTo>
                  <a:pt x="2043" y="4052"/>
                </a:lnTo>
                <a:lnTo>
                  <a:pt x="2040" y="4053"/>
                </a:lnTo>
                <a:lnTo>
                  <a:pt x="2037" y="4055"/>
                </a:lnTo>
                <a:lnTo>
                  <a:pt x="2033" y="4057"/>
                </a:lnTo>
                <a:lnTo>
                  <a:pt x="2021" y="4063"/>
                </a:lnTo>
                <a:lnTo>
                  <a:pt x="2011" y="4069"/>
                </a:lnTo>
                <a:lnTo>
                  <a:pt x="2008" y="4070"/>
                </a:lnTo>
                <a:lnTo>
                  <a:pt x="1996" y="4063"/>
                </a:lnTo>
                <a:lnTo>
                  <a:pt x="1987" y="4060"/>
                </a:lnTo>
                <a:lnTo>
                  <a:pt x="1979" y="4057"/>
                </a:lnTo>
                <a:lnTo>
                  <a:pt x="1977" y="4055"/>
                </a:lnTo>
                <a:lnTo>
                  <a:pt x="1974" y="4050"/>
                </a:lnTo>
                <a:lnTo>
                  <a:pt x="1967" y="4046"/>
                </a:lnTo>
                <a:lnTo>
                  <a:pt x="1967" y="4038"/>
                </a:lnTo>
                <a:lnTo>
                  <a:pt x="1965" y="4031"/>
                </a:lnTo>
                <a:lnTo>
                  <a:pt x="1962" y="4026"/>
                </a:lnTo>
                <a:lnTo>
                  <a:pt x="1960" y="4019"/>
                </a:lnTo>
                <a:lnTo>
                  <a:pt x="1960" y="4012"/>
                </a:lnTo>
                <a:lnTo>
                  <a:pt x="1956" y="4009"/>
                </a:lnTo>
                <a:lnTo>
                  <a:pt x="1951" y="4007"/>
                </a:lnTo>
                <a:lnTo>
                  <a:pt x="1946" y="4005"/>
                </a:lnTo>
                <a:lnTo>
                  <a:pt x="1941" y="4005"/>
                </a:lnTo>
                <a:lnTo>
                  <a:pt x="1939" y="4009"/>
                </a:lnTo>
                <a:lnTo>
                  <a:pt x="1938" y="4014"/>
                </a:lnTo>
                <a:lnTo>
                  <a:pt x="1938" y="4019"/>
                </a:lnTo>
                <a:lnTo>
                  <a:pt x="1939" y="4029"/>
                </a:lnTo>
                <a:lnTo>
                  <a:pt x="1939" y="4034"/>
                </a:lnTo>
                <a:lnTo>
                  <a:pt x="1939" y="4040"/>
                </a:lnTo>
                <a:lnTo>
                  <a:pt x="1927" y="4038"/>
                </a:lnTo>
                <a:lnTo>
                  <a:pt x="1921" y="4040"/>
                </a:lnTo>
                <a:lnTo>
                  <a:pt x="1914" y="4043"/>
                </a:lnTo>
                <a:lnTo>
                  <a:pt x="1909" y="4046"/>
                </a:lnTo>
                <a:lnTo>
                  <a:pt x="1898" y="4057"/>
                </a:lnTo>
                <a:lnTo>
                  <a:pt x="1893" y="4058"/>
                </a:lnTo>
                <a:lnTo>
                  <a:pt x="1885" y="4060"/>
                </a:lnTo>
                <a:lnTo>
                  <a:pt x="1878" y="4070"/>
                </a:lnTo>
                <a:lnTo>
                  <a:pt x="1870" y="4079"/>
                </a:lnTo>
                <a:lnTo>
                  <a:pt x="1861" y="4087"/>
                </a:lnTo>
                <a:lnTo>
                  <a:pt x="1851" y="4094"/>
                </a:lnTo>
                <a:lnTo>
                  <a:pt x="1852" y="4104"/>
                </a:lnTo>
                <a:lnTo>
                  <a:pt x="1851" y="4111"/>
                </a:lnTo>
                <a:lnTo>
                  <a:pt x="1847" y="4116"/>
                </a:lnTo>
                <a:lnTo>
                  <a:pt x="1842" y="4120"/>
                </a:lnTo>
                <a:lnTo>
                  <a:pt x="1837" y="4123"/>
                </a:lnTo>
                <a:lnTo>
                  <a:pt x="1834" y="4128"/>
                </a:lnTo>
                <a:lnTo>
                  <a:pt x="1830" y="4133"/>
                </a:lnTo>
                <a:lnTo>
                  <a:pt x="1830" y="4142"/>
                </a:lnTo>
                <a:lnTo>
                  <a:pt x="1834" y="4151"/>
                </a:lnTo>
                <a:lnTo>
                  <a:pt x="1835" y="4159"/>
                </a:lnTo>
                <a:lnTo>
                  <a:pt x="1837" y="4180"/>
                </a:lnTo>
                <a:lnTo>
                  <a:pt x="1837" y="4231"/>
                </a:lnTo>
                <a:lnTo>
                  <a:pt x="1841" y="4233"/>
                </a:lnTo>
                <a:lnTo>
                  <a:pt x="1844" y="4236"/>
                </a:lnTo>
                <a:lnTo>
                  <a:pt x="1847" y="4244"/>
                </a:lnTo>
                <a:lnTo>
                  <a:pt x="1849" y="4248"/>
                </a:lnTo>
                <a:lnTo>
                  <a:pt x="1852" y="4251"/>
                </a:lnTo>
                <a:lnTo>
                  <a:pt x="1858" y="4253"/>
                </a:lnTo>
                <a:lnTo>
                  <a:pt x="1864" y="4251"/>
                </a:lnTo>
                <a:lnTo>
                  <a:pt x="1864" y="4256"/>
                </a:lnTo>
                <a:lnTo>
                  <a:pt x="1866" y="4260"/>
                </a:lnTo>
                <a:lnTo>
                  <a:pt x="1870" y="4261"/>
                </a:lnTo>
                <a:lnTo>
                  <a:pt x="1873" y="4263"/>
                </a:lnTo>
                <a:lnTo>
                  <a:pt x="1881" y="4265"/>
                </a:lnTo>
                <a:lnTo>
                  <a:pt x="1883" y="4268"/>
                </a:lnTo>
                <a:lnTo>
                  <a:pt x="1885" y="4272"/>
                </a:lnTo>
                <a:lnTo>
                  <a:pt x="1890" y="4273"/>
                </a:lnTo>
                <a:lnTo>
                  <a:pt x="1895" y="4279"/>
                </a:lnTo>
                <a:lnTo>
                  <a:pt x="1904" y="4287"/>
                </a:lnTo>
                <a:lnTo>
                  <a:pt x="1907" y="4292"/>
                </a:lnTo>
                <a:lnTo>
                  <a:pt x="1912" y="4296"/>
                </a:lnTo>
                <a:lnTo>
                  <a:pt x="1917" y="4299"/>
                </a:lnTo>
                <a:lnTo>
                  <a:pt x="1926" y="4299"/>
                </a:lnTo>
                <a:lnTo>
                  <a:pt x="1939" y="4296"/>
                </a:lnTo>
                <a:lnTo>
                  <a:pt x="1956" y="4292"/>
                </a:lnTo>
                <a:lnTo>
                  <a:pt x="1975" y="4292"/>
                </a:lnTo>
                <a:lnTo>
                  <a:pt x="1994" y="4292"/>
                </a:lnTo>
                <a:lnTo>
                  <a:pt x="2008" y="4299"/>
                </a:lnTo>
                <a:lnTo>
                  <a:pt x="2014" y="4302"/>
                </a:lnTo>
                <a:lnTo>
                  <a:pt x="2021" y="4306"/>
                </a:lnTo>
                <a:lnTo>
                  <a:pt x="2023" y="4309"/>
                </a:lnTo>
                <a:lnTo>
                  <a:pt x="2025" y="4313"/>
                </a:lnTo>
                <a:lnTo>
                  <a:pt x="2026" y="4316"/>
                </a:lnTo>
                <a:lnTo>
                  <a:pt x="2028" y="4319"/>
                </a:lnTo>
                <a:lnTo>
                  <a:pt x="2031" y="4321"/>
                </a:lnTo>
                <a:lnTo>
                  <a:pt x="2037" y="4321"/>
                </a:lnTo>
                <a:lnTo>
                  <a:pt x="2040" y="4321"/>
                </a:lnTo>
                <a:lnTo>
                  <a:pt x="2042" y="4323"/>
                </a:lnTo>
                <a:lnTo>
                  <a:pt x="2042" y="4326"/>
                </a:lnTo>
                <a:lnTo>
                  <a:pt x="2052" y="4326"/>
                </a:lnTo>
                <a:lnTo>
                  <a:pt x="2060" y="4328"/>
                </a:lnTo>
                <a:lnTo>
                  <a:pt x="2078" y="4331"/>
                </a:lnTo>
                <a:lnTo>
                  <a:pt x="2093" y="4337"/>
                </a:lnTo>
                <a:lnTo>
                  <a:pt x="2110" y="4340"/>
                </a:lnTo>
                <a:lnTo>
                  <a:pt x="2113" y="4350"/>
                </a:lnTo>
                <a:lnTo>
                  <a:pt x="2118" y="4359"/>
                </a:lnTo>
                <a:lnTo>
                  <a:pt x="2132" y="4372"/>
                </a:lnTo>
                <a:lnTo>
                  <a:pt x="2146" y="4386"/>
                </a:lnTo>
                <a:lnTo>
                  <a:pt x="2153" y="4393"/>
                </a:lnTo>
                <a:lnTo>
                  <a:pt x="2158" y="4401"/>
                </a:lnTo>
                <a:lnTo>
                  <a:pt x="2170" y="4403"/>
                </a:lnTo>
                <a:lnTo>
                  <a:pt x="2178" y="4408"/>
                </a:lnTo>
                <a:lnTo>
                  <a:pt x="2195" y="4418"/>
                </a:lnTo>
                <a:lnTo>
                  <a:pt x="2206" y="4422"/>
                </a:lnTo>
                <a:lnTo>
                  <a:pt x="2214" y="4427"/>
                </a:lnTo>
                <a:lnTo>
                  <a:pt x="2226" y="4429"/>
                </a:lnTo>
                <a:lnTo>
                  <a:pt x="2240" y="4429"/>
                </a:lnTo>
                <a:lnTo>
                  <a:pt x="2245" y="4437"/>
                </a:lnTo>
                <a:lnTo>
                  <a:pt x="2248" y="4441"/>
                </a:lnTo>
                <a:lnTo>
                  <a:pt x="2253" y="4442"/>
                </a:lnTo>
                <a:lnTo>
                  <a:pt x="2253" y="4449"/>
                </a:lnTo>
                <a:lnTo>
                  <a:pt x="2253" y="4456"/>
                </a:lnTo>
                <a:lnTo>
                  <a:pt x="2255" y="4461"/>
                </a:lnTo>
                <a:lnTo>
                  <a:pt x="2260" y="4463"/>
                </a:lnTo>
                <a:lnTo>
                  <a:pt x="2262" y="4459"/>
                </a:lnTo>
                <a:lnTo>
                  <a:pt x="2264" y="4458"/>
                </a:lnTo>
                <a:lnTo>
                  <a:pt x="2265" y="4459"/>
                </a:lnTo>
                <a:lnTo>
                  <a:pt x="2267" y="4463"/>
                </a:lnTo>
                <a:lnTo>
                  <a:pt x="2270" y="4464"/>
                </a:lnTo>
                <a:lnTo>
                  <a:pt x="2274" y="4466"/>
                </a:lnTo>
                <a:lnTo>
                  <a:pt x="2276" y="4470"/>
                </a:lnTo>
                <a:lnTo>
                  <a:pt x="2281" y="4470"/>
                </a:lnTo>
                <a:lnTo>
                  <a:pt x="2286" y="4473"/>
                </a:lnTo>
                <a:lnTo>
                  <a:pt x="2293" y="4475"/>
                </a:lnTo>
                <a:lnTo>
                  <a:pt x="2299" y="4476"/>
                </a:lnTo>
                <a:lnTo>
                  <a:pt x="2308" y="4476"/>
                </a:lnTo>
                <a:lnTo>
                  <a:pt x="2320" y="4481"/>
                </a:lnTo>
                <a:lnTo>
                  <a:pt x="2330" y="4488"/>
                </a:lnTo>
                <a:lnTo>
                  <a:pt x="2342" y="4493"/>
                </a:lnTo>
                <a:lnTo>
                  <a:pt x="2349" y="4495"/>
                </a:lnTo>
                <a:lnTo>
                  <a:pt x="2356" y="4497"/>
                </a:lnTo>
                <a:lnTo>
                  <a:pt x="2431" y="4497"/>
                </a:lnTo>
                <a:lnTo>
                  <a:pt x="2439" y="4502"/>
                </a:lnTo>
                <a:lnTo>
                  <a:pt x="2451" y="4504"/>
                </a:lnTo>
                <a:lnTo>
                  <a:pt x="2456" y="4504"/>
                </a:lnTo>
                <a:lnTo>
                  <a:pt x="2460" y="4505"/>
                </a:lnTo>
                <a:lnTo>
                  <a:pt x="2463" y="4507"/>
                </a:lnTo>
                <a:lnTo>
                  <a:pt x="2470" y="4514"/>
                </a:lnTo>
                <a:lnTo>
                  <a:pt x="2478" y="4521"/>
                </a:lnTo>
                <a:lnTo>
                  <a:pt x="2484" y="4522"/>
                </a:lnTo>
                <a:lnTo>
                  <a:pt x="2489" y="4524"/>
                </a:lnTo>
                <a:lnTo>
                  <a:pt x="2492" y="4524"/>
                </a:lnTo>
                <a:lnTo>
                  <a:pt x="2499" y="4527"/>
                </a:lnTo>
                <a:lnTo>
                  <a:pt x="2506" y="4531"/>
                </a:lnTo>
                <a:lnTo>
                  <a:pt x="2507" y="4538"/>
                </a:lnTo>
                <a:lnTo>
                  <a:pt x="2511" y="4545"/>
                </a:lnTo>
                <a:lnTo>
                  <a:pt x="2519" y="4555"/>
                </a:lnTo>
                <a:lnTo>
                  <a:pt x="2528" y="4567"/>
                </a:lnTo>
                <a:lnTo>
                  <a:pt x="2531" y="4574"/>
                </a:lnTo>
                <a:lnTo>
                  <a:pt x="2533" y="4580"/>
                </a:lnTo>
                <a:lnTo>
                  <a:pt x="2533" y="4584"/>
                </a:lnTo>
                <a:lnTo>
                  <a:pt x="2531" y="4589"/>
                </a:lnTo>
                <a:lnTo>
                  <a:pt x="2530" y="4594"/>
                </a:lnTo>
                <a:lnTo>
                  <a:pt x="2531" y="4597"/>
                </a:lnTo>
                <a:lnTo>
                  <a:pt x="2535" y="4601"/>
                </a:lnTo>
                <a:lnTo>
                  <a:pt x="2542" y="4606"/>
                </a:lnTo>
                <a:lnTo>
                  <a:pt x="2548" y="4609"/>
                </a:lnTo>
                <a:lnTo>
                  <a:pt x="2552" y="4611"/>
                </a:lnTo>
                <a:lnTo>
                  <a:pt x="2555" y="4613"/>
                </a:lnTo>
                <a:lnTo>
                  <a:pt x="2557" y="4616"/>
                </a:lnTo>
                <a:lnTo>
                  <a:pt x="2560" y="4625"/>
                </a:lnTo>
                <a:lnTo>
                  <a:pt x="2562" y="4630"/>
                </a:lnTo>
                <a:lnTo>
                  <a:pt x="2565" y="4633"/>
                </a:lnTo>
                <a:lnTo>
                  <a:pt x="2569" y="4635"/>
                </a:lnTo>
                <a:lnTo>
                  <a:pt x="2576" y="4633"/>
                </a:lnTo>
                <a:lnTo>
                  <a:pt x="2581" y="4633"/>
                </a:lnTo>
                <a:lnTo>
                  <a:pt x="2593" y="4638"/>
                </a:lnTo>
                <a:lnTo>
                  <a:pt x="2603" y="4642"/>
                </a:lnTo>
                <a:lnTo>
                  <a:pt x="2613" y="4647"/>
                </a:lnTo>
                <a:lnTo>
                  <a:pt x="2620" y="4647"/>
                </a:lnTo>
                <a:lnTo>
                  <a:pt x="2629" y="4647"/>
                </a:lnTo>
                <a:lnTo>
                  <a:pt x="2632" y="4654"/>
                </a:lnTo>
                <a:lnTo>
                  <a:pt x="2637" y="4661"/>
                </a:lnTo>
                <a:lnTo>
                  <a:pt x="2640" y="4664"/>
                </a:lnTo>
                <a:lnTo>
                  <a:pt x="2646" y="4666"/>
                </a:lnTo>
                <a:lnTo>
                  <a:pt x="2651" y="4667"/>
                </a:lnTo>
                <a:lnTo>
                  <a:pt x="2656" y="4667"/>
                </a:lnTo>
                <a:lnTo>
                  <a:pt x="2666" y="4669"/>
                </a:lnTo>
                <a:lnTo>
                  <a:pt x="2675" y="4669"/>
                </a:lnTo>
                <a:lnTo>
                  <a:pt x="2692" y="4666"/>
                </a:lnTo>
                <a:lnTo>
                  <a:pt x="2705" y="4662"/>
                </a:lnTo>
                <a:lnTo>
                  <a:pt x="2714" y="4661"/>
                </a:lnTo>
                <a:lnTo>
                  <a:pt x="2724" y="4661"/>
                </a:lnTo>
                <a:lnTo>
                  <a:pt x="2729" y="4664"/>
                </a:lnTo>
                <a:lnTo>
                  <a:pt x="2736" y="4666"/>
                </a:lnTo>
                <a:lnTo>
                  <a:pt x="2743" y="4667"/>
                </a:lnTo>
                <a:lnTo>
                  <a:pt x="2751" y="4667"/>
                </a:lnTo>
                <a:lnTo>
                  <a:pt x="2760" y="4673"/>
                </a:lnTo>
                <a:lnTo>
                  <a:pt x="2767" y="4679"/>
                </a:lnTo>
                <a:lnTo>
                  <a:pt x="2772" y="4684"/>
                </a:lnTo>
                <a:lnTo>
                  <a:pt x="2779" y="4688"/>
                </a:lnTo>
                <a:lnTo>
                  <a:pt x="2779" y="4690"/>
                </a:lnTo>
                <a:lnTo>
                  <a:pt x="2781" y="4691"/>
                </a:lnTo>
                <a:lnTo>
                  <a:pt x="2781" y="4693"/>
                </a:lnTo>
                <a:lnTo>
                  <a:pt x="2782" y="4695"/>
                </a:lnTo>
                <a:lnTo>
                  <a:pt x="2786" y="4695"/>
                </a:lnTo>
                <a:lnTo>
                  <a:pt x="2787" y="4690"/>
                </a:lnTo>
                <a:lnTo>
                  <a:pt x="2789" y="4688"/>
                </a:lnTo>
                <a:lnTo>
                  <a:pt x="2798" y="4683"/>
                </a:lnTo>
                <a:lnTo>
                  <a:pt x="2804" y="4679"/>
                </a:lnTo>
                <a:lnTo>
                  <a:pt x="2806" y="4678"/>
                </a:lnTo>
                <a:lnTo>
                  <a:pt x="2806" y="4673"/>
                </a:lnTo>
                <a:lnTo>
                  <a:pt x="2806" y="4669"/>
                </a:lnTo>
                <a:lnTo>
                  <a:pt x="2804" y="4654"/>
                </a:lnTo>
                <a:lnTo>
                  <a:pt x="2801" y="4638"/>
                </a:lnTo>
                <a:lnTo>
                  <a:pt x="2798" y="4625"/>
                </a:lnTo>
                <a:lnTo>
                  <a:pt x="2798" y="4616"/>
                </a:lnTo>
                <a:lnTo>
                  <a:pt x="2799" y="4606"/>
                </a:lnTo>
                <a:lnTo>
                  <a:pt x="2808" y="4587"/>
                </a:lnTo>
                <a:lnTo>
                  <a:pt x="2811" y="4577"/>
                </a:lnTo>
                <a:lnTo>
                  <a:pt x="2813" y="4565"/>
                </a:lnTo>
                <a:lnTo>
                  <a:pt x="2818" y="4563"/>
                </a:lnTo>
                <a:lnTo>
                  <a:pt x="2821" y="4560"/>
                </a:lnTo>
                <a:lnTo>
                  <a:pt x="2828" y="4553"/>
                </a:lnTo>
                <a:lnTo>
                  <a:pt x="2832" y="4550"/>
                </a:lnTo>
                <a:lnTo>
                  <a:pt x="2835" y="4546"/>
                </a:lnTo>
                <a:lnTo>
                  <a:pt x="2840" y="4545"/>
                </a:lnTo>
                <a:lnTo>
                  <a:pt x="2847" y="4545"/>
                </a:lnTo>
                <a:lnTo>
                  <a:pt x="2850" y="4543"/>
                </a:lnTo>
                <a:lnTo>
                  <a:pt x="2854" y="4539"/>
                </a:lnTo>
                <a:lnTo>
                  <a:pt x="2857" y="4531"/>
                </a:lnTo>
                <a:lnTo>
                  <a:pt x="2859" y="4527"/>
                </a:lnTo>
                <a:lnTo>
                  <a:pt x="2862" y="4524"/>
                </a:lnTo>
                <a:lnTo>
                  <a:pt x="2867" y="4522"/>
                </a:lnTo>
                <a:lnTo>
                  <a:pt x="2874" y="4524"/>
                </a:lnTo>
                <a:lnTo>
                  <a:pt x="2873" y="4516"/>
                </a:lnTo>
                <a:lnTo>
                  <a:pt x="2869" y="4507"/>
                </a:lnTo>
                <a:lnTo>
                  <a:pt x="2867" y="4500"/>
                </a:lnTo>
                <a:lnTo>
                  <a:pt x="2866" y="4490"/>
                </a:lnTo>
                <a:lnTo>
                  <a:pt x="2866" y="4488"/>
                </a:lnTo>
                <a:lnTo>
                  <a:pt x="2869" y="4485"/>
                </a:lnTo>
                <a:lnTo>
                  <a:pt x="2867" y="4483"/>
                </a:lnTo>
                <a:lnTo>
                  <a:pt x="2862" y="4481"/>
                </a:lnTo>
                <a:lnTo>
                  <a:pt x="2856" y="4481"/>
                </a:lnTo>
                <a:lnTo>
                  <a:pt x="2856" y="4480"/>
                </a:lnTo>
                <a:lnTo>
                  <a:pt x="2857" y="4476"/>
                </a:lnTo>
                <a:lnTo>
                  <a:pt x="2854" y="4475"/>
                </a:lnTo>
                <a:lnTo>
                  <a:pt x="2850" y="4476"/>
                </a:lnTo>
                <a:lnTo>
                  <a:pt x="2849" y="4475"/>
                </a:lnTo>
                <a:lnTo>
                  <a:pt x="2849" y="4468"/>
                </a:lnTo>
                <a:lnTo>
                  <a:pt x="2847" y="4464"/>
                </a:lnTo>
                <a:lnTo>
                  <a:pt x="2847" y="4463"/>
                </a:lnTo>
                <a:lnTo>
                  <a:pt x="2844" y="4461"/>
                </a:lnTo>
                <a:lnTo>
                  <a:pt x="2840" y="4463"/>
                </a:lnTo>
                <a:lnTo>
                  <a:pt x="2837" y="4461"/>
                </a:lnTo>
                <a:lnTo>
                  <a:pt x="2827" y="4458"/>
                </a:lnTo>
                <a:lnTo>
                  <a:pt x="2823" y="4454"/>
                </a:lnTo>
                <a:lnTo>
                  <a:pt x="2820" y="4449"/>
                </a:lnTo>
                <a:lnTo>
                  <a:pt x="2816" y="4441"/>
                </a:lnTo>
                <a:lnTo>
                  <a:pt x="2816" y="4437"/>
                </a:lnTo>
                <a:lnTo>
                  <a:pt x="2816" y="4434"/>
                </a:lnTo>
                <a:lnTo>
                  <a:pt x="2820" y="4430"/>
                </a:lnTo>
                <a:lnTo>
                  <a:pt x="2825" y="4427"/>
                </a:lnTo>
                <a:lnTo>
                  <a:pt x="2828" y="4425"/>
                </a:lnTo>
                <a:lnTo>
                  <a:pt x="2835" y="4422"/>
                </a:lnTo>
                <a:lnTo>
                  <a:pt x="2840" y="4415"/>
                </a:lnTo>
                <a:lnTo>
                  <a:pt x="2835" y="4413"/>
                </a:lnTo>
                <a:lnTo>
                  <a:pt x="2830" y="4412"/>
                </a:lnTo>
                <a:lnTo>
                  <a:pt x="2825" y="4403"/>
                </a:lnTo>
                <a:lnTo>
                  <a:pt x="2820" y="4394"/>
                </a:lnTo>
                <a:lnTo>
                  <a:pt x="2816" y="4391"/>
                </a:lnTo>
                <a:lnTo>
                  <a:pt x="2813" y="4388"/>
                </a:lnTo>
                <a:lnTo>
                  <a:pt x="2811" y="4384"/>
                </a:lnTo>
                <a:lnTo>
                  <a:pt x="2808" y="4381"/>
                </a:lnTo>
                <a:lnTo>
                  <a:pt x="2798" y="4379"/>
                </a:lnTo>
                <a:lnTo>
                  <a:pt x="2792" y="4379"/>
                </a:lnTo>
                <a:lnTo>
                  <a:pt x="2789" y="4376"/>
                </a:lnTo>
                <a:lnTo>
                  <a:pt x="2786" y="4372"/>
                </a:lnTo>
                <a:lnTo>
                  <a:pt x="2786" y="4367"/>
                </a:lnTo>
                <a:lnTo>
                  <a:pt x="2786" y="4362"/>
                </a:lnTo>
                <a:lnTo>
                  <a:pt x="2784" y="4357"/>
                </a:lnTo>
                <a:lnTo>
                  <a:pt x="2781" y="4348"/>
                </a:lnTo>
                <a:lnTo>
                  <a:pt x="2777" y="4340"/>
                </a:lnTo>
                <a:lnTo>
                  <a:pt x="2777" y="4333"/>
                </a:lnTo>
                <a:lnTo>
                  <a:pt x="2779" y="4326"/>
                </a:lnTo>
                <a:lnTo>
                  <a:pt x="2781" y="4314"/>
                </a:lnTo>
                <a:lnTo>
                  <a:pt x="2784" y="4306"/>
                </a:lnTo>
                <a:lnTo>
                  <a:pt x="2791" y="4297"/>
                </a:lnTo>
                <a:lnTo>
                  <a:pt x="2794" y="4294"/>
                </a:lnTo>
                <a:lnTo>
                  <a:pt x="2799" y="4292"/>
                </a:lnTo>
                <a:lnTo>
                  <a:pt x="2801" y="4277"/>
                </a:lnTo>
                <a:lnTo>
                  <a:pt x="2803" y="4263"/>
                </a:lnTo>
                <a:lnTo>
                  <a:pt x="2809" y="4238"/>
                </a:lnTo>
                <a:lnTo>
                  <a:pt x="2815" y="4212"/>
                </a:lnTo>
                <a:lnTo>
                  <a:pt x="2818" y="4198"/>
                </a:lnTo>
                <a:lnTo>
                  <a:pt x="2820" y="4183"/>
                </a:lnTo>
                <a:lnTo>
                  <a:pt x="2832" y="4174"/>
                </a:lnTo>
                <a:lnTo>
                  <a:pt x="2844" y="4166"/>
                </a:lnTo>
                <a:lnTo>
                  <a:pt x="2847" y="4166"/>
                </a:lnTo>
                <a:lnTo>
                  <a:pt x="2850" y="4163"/>
                </a:lnTo>
                <a:lnTo>
                  <a:pt x="2852" y="4159"/>
                </a:lnTo>
                <a:lnTo>
                  <a:pt x="2856" y="4152"/>
                </a:lnTo>
                <a:lnTo>
                  <a:pt x="2857" y="4149"/>
                </a:lnTo>
                <a:lnTo>
                  <a:pt x="2862" y="4147"/>
                </a:lnTo>
                <a:lnTo>
                  <a:pt x="2866" y="4145"/>
                </a:lnTo>
                <a:lnTo>
                  <a:pt x="2867" y="4140"/>
                </a:lnTo>
                <a:lnTo>
                  <a:pt x="2867" y="4137"/>
                </a:lnTo>
                <a:lnTo>
                  <a:pt x="2869" y="4127"/>
                </a:lnTo>
                <a:lnTo>
                  <a:pt x="2871" y="4121"/>
                </a:lnTo>
                <a:lnTo>
                  <a:pt x="2874" y="4118"/>
                </a:lnTo>
                <a:lnTo>
                  <a:pt x="2878" y="4116"/>
                </a:lnTo>
                <a:lnTo>
                  <a:pt x="2883" y="4115"/>
                </a:lnTo>
                <a:lnTo>
                  <a:pt x="2888" y="4111"/>
                </a:lnTo>
                <a:lnTo>
                  <a:pt x="2890" y="4106"/>
                </a:lnTo>
                <a:lnTo>
                  <a:pt x="2888" y="4098"/>
                </a:lnTo>
                <a:lnTo>
                  <a:pt x="2888" y="4094"/>
                </a:lnTo>
                <a:lnTo>
                  <a:pt x="2891" y="4094"/>
                </a:lnTo>
                <a:lnTo>
                  <a:pt x="2895" y="4094"/>
                </a:lnTo>
                <a:lnTo>
                  <a:pt x="2896" y="4089"/>
                </a:lnTo>
                <a:lnTo>
                  <a:pt x="2898" y="4087"/>
                </a:lnTo>
                <a:lnTo>
                  <a:pt x="2908" y="4079"/>
                </a:lnTo>
                <a:lnTo>
                  <a:pt x="2912" y="4075"/>
                </a:lnTo>
                <a:lnTo>
                  <a:pt x="2915" y="4070"/>
                </a:lnTo>
                <a:lnTo>
                  <a:pt x="2917" y="4067"/>
                </a:lnTo>
                <a:lnTo>
                  <a:pt x="2924" y="4060"/>
                </a:lnTo>
                <a:lnTo>
                  <a:pt x="2929" y="4052"/>
                </a:lnTo>
                <a:lnTo>
                  <a:pt x="2934" y="4041"/>
                </a:lnTo>
                <a:lnTo>
                  <a:pt x="2936" y="4036"/>
                </a:lnTo>
                <a:lnTo>
                  <a:pt x="2936" y="4031"/>
                </a:lnTo>
                <a:lnTo>
                  <a:pt x="2936" y="4028"/>
                </a:lnTo>
                <a:lnTo>
                  <a:pt x="2939" y="4016"/>
                </a:lnTo>
                <a:lnTo>
                  <a:pt x="2942" y="4007"/>
                </a:lnTo>
                <a:lnTo>
                  <a:pt x="2948" y="3997"/>
                </a:lnTo>
                <a:lnTo>
                  <a:pt x="2949" y="3985"/>
                </a:lnTo>
                <a:lnTo>
                  <a:pt x="2951" y="3985"/>
                </a:lnTo>
                <a:lnTo>
                  <a:pt x="2953" y="3983"/>
                </a:lnTo>
                <a:lnTo>
                  <a:pt x="2954" y="3980"/>
                </a:lnTo>
                <a:lnTo>
                  <a:pt x="2954" y="3975"/>
                </a:lnTo>
                <a:lnTo>
                  <a:pt x="2956" y="3971"/>
                </a:lnTo>
                <a:lnTo>
                  <a:pt x="2961" y="3970"/>
                </a:lnTo>
                <a:lnTo>
                  <a:pt x="2963" y="3968"/>
                </a:lnTo>
                <a:lnTo>
                  <a:pt x="2963" y="3965"/>
                </a:lnTo>
                <a:close/>
                <a:moveTo>
                  <a:pt x="1817" y="4087"/>
                </a:moveTo>
                <a:lnTo>
                  <a:pt x="1810" y="4082"/>
                </a:lnTo>
                <a:lnTo>
                  <a:pt x="1803" y="4082"/>
                </a:lnTo>
                <a:lnTo>
                  <a:pt x="1796" y="4082"/>
                </a:lnTo>
                <a:lnTo>
                  <a:pt x="1789" y="4087"/>
                </a:lnTo>
                <a:lnTo>
                  <a:pt x="1789" y="4101"/>
                </a:lnTo>
                <a:lnTo>
                  <a:pt x="1791" y="4106"/>
                </a:lnTo>
                <a:lnTo>
                  <a:pt x="1793" y="4108"/>
                </a:lnTo>
                <a:lnTo>
                  <a:pt x="1796" y="4108"/>
                </a:lnTo>
                <a:lnTo>
                  <a:pt x="1796" y="4103"/>
                </a:lnTo>
                <a:lnTo>
                  <a:pt x="1798" y="4099"/>
                </a:lnTo>
                <a:lnTo>
                  <a:pt x="1801" y="4098"/>
                </a:lnTo>
                <a:lnTo>
                  <a:pt x="1805" y="4096"/>
                </a:lnTo>
                <a:lnTo>
                  <a:pt x="1813" y="4094"/>
                </a:lnTo>
                <a:lnTo>
                  <a:pt x="1815" y="4091"/>
                </a:lnTo>
                <a:lnTo>
                  <a:pt x="1817" y="4087"/>
                </a:lnTo>
                <a:close/>
                <a:moveTo>
                  <a:pt x="1701" y="4094"/>
                </a:moveTo>
                <a:lnTo>
                  <a:pt x="1701" y="4103"/>
                </a:lnTo>
                <a:lnTo>
                  <a:pt x="1702" y="4110"/>
                </a:lnTo>
                <a:lnTo>
                  <a:pt x="1704" y="4116"/>
                </a:lnTo>
                <a:lnTo>
                  <a:pt x="1708" y="4121"/>
                </a:lnTo>
                <a:lnTo>
                  <a:pt x="1713" y="4125"/>
                </a:lnTo>
                <a:lnTo>
                  <a:pt x="1719" y="4127"/>
                </a:lnTo>
                <a:lnTo>
                  <a:pt x="1726" y="4128"/>
                </a:lnTo>
                <a:lnTo>
                  <a:pt x="1735" y="4128"/>
                </a:lnTo>
                <a:lnTo>
                  <a:pt x="1735" y="4120"/>
                </a:lnTo>
                <a:lnTo>
                  <a:pt x="1733" y="4113"/>
                </a:lnTo>
                <a:lnTo>
                  <a:pt x="1731" y="4106"/>
                </a:lnTo>
                <a:lnTo>
                  <a:pt x="1728" y="4101"/>
                </a:lnTo>
                <a:lnTo>
                  <a:pt x="1723" y="4098"/>
                </a:lnTo>
                <a:lnTo>
                  <a:pt x="1716" y="4096"/>
                </a:lnTo>
                <a:lnTo>
                  <a:pt x="1709" y="4094"/>
                </a:lnTo>
                <a:lnTo>
                  <a:pt x="1701" y="4094"/>
                </a:lnTo>
                <a:close/>
                <a:moveTo>
                  <a:pt x="1776" y="4108"/>
                </a:moveTo>
                <a:lnTo>
                  <a:pt x="1774" y="4116"/>
                </a:lnTo>
                <a:lnTo>
                  <a:pt x="1774" y="4121"/>
                </a:lnTo>
                <a:lnTo>
                  <a:pt x="1777" y="4125"/>
                </a:lnTo>
                <a:lnTo>
                  <a:pt x="1781" y="4127"/>
                </a:lnTo>
                <a:lnTo>
                  <a:pt x="1784" y="4128"/>
                </a:lnTo>
                <a:lnTo>
                  <a:pt x="1788" y="4132"/>
                </a:lnTo>
                <a:lnTo>
                  <a:pt x="1789" y="4135"/>
                </a:lnTo>
                <a:lnTo>
                  <a:pt x="1789" y="4142"/>
                </a:lnTo>
                <a:lnTo>
                  <a:pt x="1801" y="4142"/>
                </a:lnTo>
                <a:lnTo>
                  <a:pt x="1812" y="4142"/>
                </a:lnTo>
                <a:lnTo>
                  <a:pt x="1817" y="4140"/>
                </a:lnTo>
                <a:lnTo>
                  <a:pt x="1820" y="4137"/>
                </a:lnTo>
                <a:lnTo>
                  <a:pt x="1822" y="4133"/>
                </a:lnTo>
                <a:lnTo>
                  <a:pt x="1823" y="4128"/>
                </a:lnTo>
                <a:lnTo>
                  <a:pt x="1815" y="4128"/>
                </a:lnTo>
                <a:lnTo>
                  <a:pt x="1806" y="4127"/>
                </a:lnTo>
                <a:lnTo>
                  <a:pt x="1801" y="4125"/>
                </a:lnTo>
                <a:lnTo>
                  <a:pt x="1796" y="4121"/>
                </a:lnTo>
                <a:lnTo>
                  <a:pt x="1786" y="4115"/>
                </a:lnTo>
                <a:lnTo>
                  <a:pt x="1776" y="4108"/>
                </a:lnTo>
                <a:close/>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502" name="Freeform 29">
            <a:extLst>
              <a:ext uri="{FF2B5EF4-FFF2-40B4-BE49-F238E27FC236}">
                <a16:creationId xmlns:a16="http://schemas.microsoft.com/office/drawing/2014/main" id="{C88498B9-76CD-1A48-BE11-0CED8D474E41}"/>
              </a:ext>
            </a:extLst>
          </p:cNvPr>
          <p:cNvSpPr>
            <a:spLocks noChangeArrowheads="1"/>
          </p:cNvSpPr>
          <p:nvPr/>
        </p:nvSpPr>
        <p:spPr bwMode="auto">
          <a:xfrm rot="21434252">
            <a:off x="4752441" y="3852089"/>
            <a:ext cx="11532" cy="9911"/>
          </a:xfrm>
          <a:custGeom>
            <a:avLst/>
            <a:gdLst>
              <a:gd name="T0" fmla="*/ 43 w 64"/>
              <a:gd name="T1" fmla="*/ 0 h 59"/>
              <a:gd name="T2" fmla="*/ 43 w 64"/>
              <a:gd name="T3" fmla="*/ 0 h 59"/>
              <a:gd name="T4" fmla="*/ 36 w 64"/>
              <a:gd name="T5" fmla="*/ 2 h 59"/>
              <a:gd name="T6" fmla="*/ 36 w 64"/>
              <a:gd name="T7" fmla="*/ 2 h 59"/>
              <a:gd name="T8" fmla="*/ 29 w 64"/>
              <a:gd name="T9" fmla="*/ 5 h 59"/>
              <a:gd name="T10" fmla="*/ 22 w 64"/>
              <a:gd name="T11" fmla="*/ 8 h 59"/>
              <a:gd name="T12" fmla="*/ 22 w 64"/>
              <a:gd name="T13" fmla="*/ 8 h 59"/>
              <a:gd name="T14" fmla="*/ 15 w 64"/>
              <a:gd name="T15" fmla="*/ 15 h 59"/>
              <a:gd name="T16" fmla="*/ 15 w 64"/>
              <a:gd name="T17" fmla="*/ 15 h 59"/>
              <a:gd name="T18" fmla="*/ 10 w 64"/>
              <a:gd name="T19" fmla="*/ 20 h 59"/>
              <a:gd name="T20" fmla="*/ 10 w 64"/>
              <a:gd name="T21" fmla="*/ 20 h 59"/>
              <a:gd name="T22" fmla="*/ 5 w 64"/>
              <a:gd name="T23" fmla="*/ 27 h 59"/>
              <a:gd name="T24" fmla="*/ 3 w 64"/>
              <a:gd name="T25" fmla="*/ 32 h 59"/>
              <a:gd name="T26" fmla="*/ 3 w 64"/>
              <a:gd name="T27" fmla="*/ 32 h 59"/>
              <a:gd name="T28" fmla="*/ 0 w 64"/>
              <a:gd name="T29" fmla="*/ 41 h 59"/>
              <a:gd name="T30" fmla="*/ 0 w 64"/>
              <a:gd name="T31" fmla="*/ 41 h 59"/>
              <a:gd name="T32" fmla="*/ 0 w 64"/>
              <a:gd name="T33" fmla="*/ 46 h 59"/>
              <a:gd name="T34" fmla="*/ 2 w 64"/>
              <a:gd name="T35" fmla="*/ 49 h 59"/>
              <a:gd name="T36" fmla="*/ 2 w 64"/>
              <a:gd name="T37" fmla="*/ 49 h 59"/>
              <a:gd name="T38" fmla="*/ 3 w 64"/>
              <a:gd name="T39" fmla="*/ 53 h 59"/>
              <a:gd name="T40" fmla="*/ 7 w 64"/>
              <a:gd name="T41" fmla="*/ 56 h 59"/>
              <a:gd name="T42" fmla="*/ 7 w 64"/>
              <a:gd name="T43" fmla="*/ 56 h 59"/>
              <a:gd name="T44" fmla="*/ 8 w 64"/>
              <a:gd name="T45" fmla="*/ 58 h 59"/>
              <a:gd name="T46" fmla="*/ 12 w 64"/>
              <a:gd name="T47" fmla="*/ 58 h 59"/>
              <a:gd name="T48" fmla="*/ 12 w 64"/>
              <a:gd name="T49" fmla="*/ 58 h 59"/>
              <a:gd name="T50" fmla="*/ 17 w 64"/>
              <a:gd name="T51" fmla="*/ 58 h 59"/>
              <a:gd name="T52" fmla="*/ 17 w 64"/>
              <a:gd name="T53" fmla="*/ 58 h 59"/>
              <a:gd name="T54" fmla="*/ 24 w 64"/>
              <a:gd name="T55" fmla="*/ 56 h 59"/>
              <a:gd name="T56" fmla="*/ 24 w 64"/>
              <a:gd name="T57" fmla="*/ 56 h 59"/>
              <a:gd name="T58" fmla="*/ 29 w 64"/>
              <a:gd name="T59" fmla="*/ 56 h 59"/>
              <a:gd name="T60" fmla="*/ 29 w 64"/>
              <a:gd name="T61" fmla="*/ 56 h 59"/>
              <a:gd name="T62" fmla="*/ 34 w 64"/>
              <a:gd name="T63" fmla="*/ 56 h 59"/>
              <a:gd name="T64" fmla="*/ 41 w 64"/>
              <a:gd name="T65" fmla="*/ 53 h 59"/>
              <a:gd name="T66" fmla="*/ 41 w 64"/>
              <a:gd name="T67" fmla="*/ 53 h 59"/>
              <a:gd name="T68" fmla="*/ 44 w 64"/>
              <a:gd name="T69" fmla="*/ 51 h 59"/>
              <a:gd name="T70" fmla="*/ 48 w 64"/>
              <a:gd name="T71" fmla="*/ 48 h 59"/>
              <a:gd name="T72" fmla="*/ 48 w 64"/>
              <a:gd name="T73" fmla="*/ 48 h 59"/>
              <a:gd name="T74" fmla="*/ 51 w 64"/>
              <a:gd name="T75" fmla="*/ 44 h 59"/>
              <a:gd name="T76" fmla="*/ 53 w 64"/>
              <a:gd name="T77" fmla="*/ 39 h 59"/>
              <a:gd name="T78" fmla="*/ 53 w 64"/>
              <a:gd name="T79" fmla="*/ 39 h 59"/>
              <a:gd name="T80" fmla="*/ 56 w 64"/>
              <a:gd name="T81" fmla="*/ 34 h 59"/>
              <a:gd name="T82" fmla="*/ 56 w 64"/>
              <a:gd name="T83" fmla="*/ 34 h 59"/>
              <a:gd name="T84" fmla="*/ 58 w 64"/>
              <a:gd name="T85" fmla="*/ 32 h 59"/>
              <a:gd name="T86" fmla="*/ 58 w 64"/>
              <a:gd name="T87" fmla="*/ 32 h 59"/>
              <a:gd name="T88" fmla="*/ 60 w 64"/>
              <a:gd name="T89" fmla="*/ 31 h 59"/>
              <a:gd name="T90" fmla="*/ 60 w 64"/>
              <a:gd name="T91" fmla="*/ 31 h 59"/>
              <a:gd name="T92" fmla="*/ 61 w 64"/>
              <a:gd name="T93" fmla="*/ 27 h 59"/>
              <a:gd name="T94" fmla="*/ 63 w 64"/>
              <a:gd name="T95" fmla="*/ 24 h 59"/>
              <a:gd name="T96" fmla="*/ 63 w 64"/>
              <a:gd name="T97" fmla="*/ 24 h 59"/>
              <a:gd name="T98" fmla="*/ 61 w 64"/>
              <a:gd name="T99" fmla="*/ 19 h 59"/>
              <a:gd name="T100" fmla="*/ 61 w 64"/>
              <a:gd name="T101" fmla="*/ 19 h 59"/>
              <a:gd name="T102" fmla="*/ 61 w 64"/>
              <a:gd name="T103" fmla="*/ 13 h 59"/>
              <a:gd name="T104" fmla="*/ 61 w 64"/>
              <a:gd name="T105" fmla="*/ 13 h 59"/>
              <a:gd name="T106" fmla="*/ 60 w 64"/>
              <a:gd name="T107" fmla="*/ 10 h 59"/>
              <a:gd name="T108" fmla="*/ 58 w 64"/>
              <a:gd name="T109" fmla="*/ 7 h 59"/>
              <a:gd name="T110" fmla="*/ 58 w 64"/>
              <a:gd name="T111" fmla="*/ 7 h 59"/>
              <a:gd name="T112" fmla="*/ 56 w 64"/>
              <a:gd name="T113" fmla="*/ 5 h 59"/>
              <a:gd name="T114" fmla="*/ 54 w 64"/>
              <a:gd name="T115" fmla="*/ 3 h 59"/>
              <a:gd name="T116" fmla="*/ 54 w 64"/>
              <a:gd name="T117" fmla="*/ 3 h 59"/>
              <a:gd name="T118" fmla="*/ 49 w 64"/>
              <a:gd name="T119" fmla="*/ 0 h 59"/>
              <a:gd name="T120" fmla="*/ 43 w 64"/>
              <a:gd name="T12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 h="59">
                <a:moveTo>
                  <a:pt x="43" y="0"/>
                </a:moveTo>
                <a:lnTo>
                  <a:pt x="43" y="0"/>
                </a:lnTo>
                <a:lnTo>
                  <a:pt x="36" y="2"/>
                </a:lnTo>
                <a:lnTo>
                  <a:pt x="36" y="2"/>
                </a:lnTo>
                <a:lnTo>
                  <a:pt x="29" y="5"/>
                </a:lnTo>
                <a:lnTo>
                  <a:pt x="22" y="8"/>
                </a:lnTo>
                <a:lnTo>
                  <a:pt x="22" y="8"/>
                </a:lnTo>
                <a:lnTo>
                  <a:pt x="15" y="15"/>
                </a:lnTo>
                <a:lnTo>
                  <a:pt x="15" y="15"/>
                </a:lnTo>
                <a:lnTo>
                  <a:pt x="10" y="20"/>
                </a:lnTo>
                <a:lnTo>
                  <a:pt x="10" y="20"/>
                </a:lnTo>
                <a:lnTo>
                  <a:pt x="5" y="27"/>
                </a:lnTo>
                <a:lnTo>
                  <a:pt x="3" y="32"/>
                </a:lnTo>
                <a:lnTo>
                  <a:pt x="3" y="32"/>
                </a:lnTo>
                <a:lnTo>
                  <a:pt x="0" y="41"/>
                </a:lnTo>
                <a:lnTo>
                  <a:pt x="0" y="41"/>
                </a:lnTo>
                <a:lnTo>
                  <a:pt x="0" y="46"/>
                </a:lnTo>
                <a:lnTo>
                  <a:pt x="2" y="49"/>
                </a:lnTo>
                <a:lnTo>
                  <a:pt x="2" y="49"/>
                </a:lnTo>
                <a:lnTo>
                  <a:pt x="3" y="53"/>
                </a:lnTo>
                <a:lnTo>
                  <a:pt x="7" y="56"/>
                </a:lnTo>
                <a:lnTo>
                  <a:pt x="7" y="56"/>
                </a:lnTo>
                <a:lnTo>
                  <a:pt x="8" y="58"/>
                </a:lnTo>
                <a:lnTo>
                  <a:pt x="12" y="58"/>
                </a:lnTo>
                <a:lnTo>
                  <a:pt x="12" y="58"/>
                </a:lnTo>
                <a:lnTo>
                  <a:pt x="17" y="58"/>
                </a:lnTo>
                <a:lnTo>
                  <a:pt x="17" y="58"/>
                </a:lnTo>
                <a:lnTo>
                  <a:pt x="24" y="56"/>
                </a:lnTo>
                <a:lnTo>
                  <a:pt x="24" y="56"/>
                </a:lnTo>
                <a:lnTo>
                  <a:pt x="29" y="56"/>
                </a:lnTo>
                <a:lnTo>
                  <a:pt x="29" y="56"/>
                </a:lnTo>
                <a:lnTo>
                  <a:pt x="34" y="56"/>
                </a:lnTo>
                <a:lnTo>
                  <a:pt x="41" y="53"/>
                </a:lnTo>
                <a:lnTo>
                  <a:pt x="41" y="53"/>
                </a:lnTo>
                <a:lnTo>
                  <a:pt x="44" y="51"/>
                </a:lnTo>
                <a:lnTo>
                  <a:pt x="48" y="48"/>
                </a:lnTo>
                <a:lnTo>
                  <a:pt x="48" y="48"/>
                </a:lnTo>
                <a:lnTo>
                  <a:pt x="51" y="44"/>
                </a:lnTo>
                <a:lnTo>
                  <a:pt x="53" y="39"/>
                </a:lnTo>
                <a:lnTo>
                  <a:pt x="53" y="39"/>
                </a:lnTo>
                <a:lnTo>
                  <a:pt x="56" y="34"/>
                </a:lnTo>
                <a:lnTo>
                  <a:pt x="56" y="34"/>
                </a:lnTo>
                <a:lnTo>
                  <a:pt x="58" y="32"/>
                </a:lnTo>
                <a:lnTo>
                  <a:pt x="58" y="32"/>
                </a:lnTo>
                <a:lnTo>
                  <a:pt x="60" y="31"/>
                </a:lnTo>
                <a:lnTo>
                  <a:pt x="60" y="31"/>
                </a:lnTo>
                <a:lnTo>
                  <a:pt x="61" y="27"/>
                </a:lnTo>
                <a:lnTo>
                  <a:pt x="63" y="24"/>
                </a:lnTo>
                <a:lnTo>
                  <a:pt x="63" y="24"/>
                </a:lnTo>
                <a:lnTo>
                  <a:pt x="61" y="19"/>
                </a:lnTo>
                <a:lnTo>
                  <a:pt x="61" y="19"/>
                </a:lnTo>
                <a:lnTo>
                  <a:pt x="61" y="13"/>
                </a:lnTo>
                <a:lnTo>
                  <a:pt x="61" y="13"/>
                </a:lnTo>
                <a:lnTo>
                  <a:pt x="60" y="10"/>
                </a:lnTo>
                <a:lnTo>
                  <a:pt x="58" y="7"/>
                </a:lnTo>
                <a:lnTo>
                  <a:pt x="58" y="7"/>
                </a:lnTo>
                <a:lnTo>
                  <a:pt x="56" y="5"/>
                </a:lnTo>
                <a:lnTo>
                  <a:pt x="54" y="3"/>
                </a:lnTo>
                <a:lnTo>
                  <a:pt x="54" y="3"/>
                </a:lnTo>
                <a:lnTo>
                  <a:pt x="49" y="0"/>
                </a:lnTo>
                <a:lnTo>
                  <a:pt x="43" y="0"/>
                </a:lnTo>
              </a:path>
            </a:pathLst>
          </a:custGeom>
          <a:solidFill>
            <a:schemeClr val="bg1">
              <a:lumMod val="85000"/>
            </a:schemeClr>
          </a:solidFill>
          <a:ln>
            <a:noFill/>
          </a:ln>
          <a:effectLst/>
        </p:spPr>
        <p:txBody>
          <a:bodyPr wrap="none" anchor="ctr"/>
          <a:lstStyle/>
          <a:p>
            <a:endParaRPr lang="nl-BE"/>
          </a:p>
        </p:txBody>
      </p:sp>
      <p:sp>
        <p:nvSpPr>
          <p:cNvPr id="503" name="Freeform 30">
            <a:extLst>
              <a:ext uri="{FF2B5EF4-FFF2-40B4-BE49-F238E27FC236}">
                <a16:creationId xmlns:a16="http://schemas.microsoft.com/office/drawing/2014/main" id="{DDB3221C-A90A-BA42-8319-85156057C578}"/>
              </a:ext>
            </a:extLst>
          </p:cNvPr>
          <p:cNvSpPr>
            <a:spLocks noChangeArrowheads="1"/>
          </p:cNvSpPr>
          <p:nvPr/>
        </p:nvSpPr>
        <p:spPr bwMode="auto">
          <a:xfrm rot="21434252">
            <a:off x="3638677" y="2882903"/>
            <a:ext cx="279838" cy="281302"/>
          </a:xfrm>
          <a:custGeom>
            <a:avLst/>
            <a:gdLst>
              <a:gd name="T0" fmla="*/ 167 w 1605"/>
              <a:gd name="T1" fmla="*/ 1180 h 1625"/>
              <a:gd name="T2" fmla="*/ 0 w 1605"/>
              <a:gd name="T3" fmla="*/ 1221 h 1625"/>
              <a:gd name="T4" fmla="*/ 213 w 1605"/>
              <a:gd name="T5" fmla="*/ 1591 h 1625"/>
              <a:gd name="T6" fmla="*/ 1010 w 1605"/>
              <a:gd name="T7" fmla="*/ 20 h 1625"/>
              <a:gd name="T8" fmla="*/ 1508 w 1605"/>
              <a:gd name="T9" fmla="*/ 472 h 1625"/>
              <a:gd name="T10" fmla="*/ 1549 w 1605"/>
              <a:gd name="T11" fmla="*/ 375 h 1625"/>
              <a:gd name="T12" fmla="*/ 1353 w 1605"/>
              <a:gd name="T13" fmla="*/ 175 h 1625"/>
              <a:gd name="T14" fmla="*/ 1276 w 1605"/>
              <a:gd name="T15" fmla="*/ 177 h 1625"/>
              <a:gd name="T16" fmla="*/ 1263 w 1605"/>
              <a:gd name="T17" fmla="*/ 85 h 1625"/>
              <a:gd name="T18" fmla="*/ 1184 w 1605"/>
              <a:gd name="T19" fmla="*/ 157 h 1625"/>
              <a:gd name="T20" fmla="*/ 1170 w 1605"/>
              <a:gd name="T21" fmla="*/ 157 h 1625"/>
              <a:gd name="T22" fmla="*/ 1153 w 1605"/>
              <a:gd name="T23" fmla="*/ 129 h 1625"/>
              <a:gd name="T24" fmla="*/ 1092 w 1605"/>
              <a:gd name="T25" fmla="*/ 82 h 1625"/>
              <a:gd name="T26" fmla="*/ 1022 w 1605"/>
              <a:gd name="T27" fmla="*/ 78 h 1625"/>
              <a:gd name="T28" fmla="*/ 915 w 1605"/>
              <a:gd name="T29" fmla="*/ 194 h 1625"/>
              <a:gd name="T30" fmla="*/ 867 w 1605"/>
              <a:gd name="T31" fmla="*/ 300 h 1625"/>
              <a:gd name="T32" fmla="*/ 887 w 1605"/>
              <a:gd name="T33" fmla="*/ 361 h 1625"/>
              <a:gd name="T34" fmla="*/ 822 w 1605"/>
              <a:gd name="T35" fmla="*/ 436 h 1625"/>
              <a:gd name="T36" fmla="*/ 689 w 1605"/>
              <a:gd name="T37" fmla="*/ 406 h 1625"/>
              <a:gd name="T38" fmla="*/ 536 w 1605"/>
              <a:gd name="T39" fmla="*/ 320 h 1625"/>
              <a:gd name="T40" fmla="*/ 451 w 1605"/>
              <a:gd name="T41" fmla="*/ 464 h 1625"/>
              <a:gd name="T42" fmla="*/ 498 w 1605"/>
              <a:gd name="T43" fmla="*/ 535 h 1625"/>
              <a:gd name="T44" fmla="*/ 389 w 1605"/>
              <a:gd name="T45" fmla="*/ 588 h 1625"/>
              <a:gd name="T46" fmla="*/ 329 w 1605"/>
              <a:gd name="T47" fmla="*/ 617 h 1625"/>
              <a:gd name="T48" fmla="*/ 314 w 1605"/>
              <a:gd name="T49" fmla="*/ 675 h 1625"/>
              <a:gd name="T50" fmla="*/ 355 w 1605"/>
              <a:gd name="T51" fmla="*/ 737 h 1625"/>
              <a:gd name="T52" fmla="*/ 416 w 1605"/>
              <a:gd name="T53" fmla="*/ 805 h 1625"/>
              <a:gd name="T54" fmla="*/ 539 w 1605"/>
              <a:gd name="T55" fmla="*/ 880 h 1625"/>
              <a:gd name="T56" fmla="*/ 418 w 1605"/>
              <a:gd name="T57" fmla="*/ 962 h 1625"/>
              <a:gd name="T58" fmla="*/ 212 w 1605"/>
              <a:gd name="T59" fmla="*/ 1071 h 1625"/>
              <a:gd name="T60" fmla="*/ 394 w 1605"/>
              <a:gd name="T61" fmla="*/ 1096 h 1625"/>
              <a:gd name="T62" fmla="*/ 512 w 1605"/>
              <a:gd name="T63" fmla="*/ 1071 h 1625"/>
              <a:gd name="T64" fmla="*/ 468 w 1605"/>
              <a:gd name="T65" fmla="*/ 1122 h 1625"/>
              <a:gd name="T66" fmla="*/ 215 w 1605"/>
              <a:gd name="T67" fmla="*/ 1129 h 1625"/>
              <a:gd name="T68" fmla="*/ 102 w 1605"/>
              <a:gd name="T69" fmla="*/ 1289 h 1625"/>
              <a:gd name="T70" fmla="*/ 48 w 1605"/>
              <a:gd name="T71" fmla="*/ 1376 h 1625"/>
              <a:gd name="T72" fmla="*/ 106 w 1605"/>
              <a:gd name="T73" fmla="*/ 1426 h 1625"/>
              <a:gd name="T74" fmla="*/ 108 w 1605"/>
              <a:gd name="T75" fmla="*/ 1477 h 1625"/>
              <a:gd name="T76" fmla="*/ 172 w 1605"/>
              <a:gd name="T77" fmla="*/ 1496 h 1625"/>
              <a:gd name="T78" fmla="*/ 183 w 1605"/>
              <a:gd name="T79" fmla="*/ 1533 h 1625"/>
              <a:gd name="T80" fmla="*/ 208 w 1605"/>
              <a:gd name="T81" fmla="*/ 1567 h 1625"/>
              <a:gd name="T82" fmla="*/ 379 w 1605"/>
              <a:gd name="T83" fmla="*/ 1596 h 1625"/>
              <a:gd name="T84" fmla="*/ 546 w 1605"/>
              <a:gd name="T85" fmla="*/ 1548 h 1625"/>
              <a:gd name="T86" fmla="*/ 563 w 1605"/>
              <a:gd name="T87" fmla="*/ 1548 h 1625"/>
              <a:gd name="T88" fmla="*/ 722 w 1605"/>
              <a:gd name="T89" fmla="*/ 1513 h 1625"/>
              <a:gd name="T90" fmla="*/ 858 w 1605"/>
              <a:gd name="T91" fmla="*/ 1468 h 1625"/>
              <a:gd name="T92" fmla="*/ 955 w 1605"/>
              <a:gd name="T93" fmla="*/ 1494 h 1625"/>
              <a:gd name="T94" fmla="*/ 1092 w 1605"/>
              <a:gd name="T95" fmla="*/ 1504 h 1625"/>
              <a:gd name="T96" fmla="*/ 1175 w 1605"/>
              <a:gd name="T97" fmla="*/ 1378 h 1625"/>
              <a:gd name="T98" fmla="*/ 1256 w 1605"/>
              <a:gd name="T99" fmla="*/ 1247 h 1625"/>
              <a:gd name="T100" fmla="*/ 1309 w 1605"/>
              <a:gd name="T101" fmla="*/ 1020 h 1625"/>
              <a:gd name="T102" fmla="*/ 1333 w 1605"/>
              <a:gd name="T103" fmla="*/ 912 h 1625"/>
              <a:gd name="T104" fmla="*/ 1321 w 1605"/>
              <a:gd name="T105" fmla="*/ 769 h 1625"/>
              <a:gd name="T106" fmla="*/ 1454 w 1605"/>
              <a:gd name="T107" fmla="*/ 684 h 1625"/>
              <a:gd name="T108" fmla="*/ 1537 w 1605"/>
              <a:gd name="T109" fmla="*/ 610 h 1625"/>
              <a:gd name="T110" fmla="*/ 1576 w 1605"/>
              <a:gd name="T111" fmla="*/ 614 h 1625"/>
              <a:gd name="T112" fmla="*/ 408 w 1605"/>
              <a:gd name="T113" fmla="*/ 882 h 1625"/>
              <a:gd name="T114" fmla="*/ 468 w 1605"/>
              <a:gd name="T115" fmla="*/ 325 h 1625"/>
              <a:gd name="T116" fmla="*/ 422 w 1605"/>
              <a:gd name="T117" fmla="*/ 815 h 1625"/>
              <a:gd name="T118" fmla="*/ 294 w 1605"/>
              <a:gd name="T119" fmla="*/ 597 h 1625"/>
              <a:gd name="T120" fmla="*/ 369 w 1605"/>
              <a:gd name="T121" fmla="*/ 516 h 1625"/>
              <a:gd name="T122" fmla="*/ 376 w 1605"/>
              <a:gd name="T123" fmla="*/ 436 h 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05" h="1625">
                <a:moveTo>
                  <a:pt x="89" y="1235"/>
                </a:moveTo>
                <a:lnTo>
                  <a:pt x="94" y="1235"/>
                </a:lnTo>
                <a:lnTo>
                  <a:pt x="99" y="1233"/>
                </a:lnTo>
                <a:lnTo>
                  <a:pt x="108" y="1230"/>
                </a:lnTo>
                <a:lnTo>
                  <a:pt x="116" y="1226"/>
                </a:lnTo>
                <a:lnTo>
                  <a:pt x="123" y="1226"/>
                </a:lnTo>
                <a:lnTo>
                  <a:pt x="130" y="1228"/>
                </a:lnTo>
                <a:lnTo>
                  <a:pt x="133" y="1230"/>
                </a:lnTo>
                <a:lnTo>
                  <a:pt x="135" y="1233"/>
                </a:lnTo>
                <a:lnTo>
                  <a:pt x="137" y="1242"/>
                </a:lnTo>
                <a:lnTo>
                  <a:pt x="140" y="1242"/>
                </a:lnTo>
                <a:lnTo>
                  <a:pt x="142" y="1243"/>
                </a:lnTo>
                <a:lnTo>
                  <a:pt x="143" y="1248"/>
                </a:lnTo>
                <a:lnTo>
                  <a:pt x="150" y="1248"/>
                </a:lnTo>
                <a:lnTo>
                  <a:pt x="154" y="1252"/>
                </a:lnTo>
                <a:lnTo>
                  <a:pt x="159" y="1254"/>
                </a:lnTo>
                <a:lnTo>
                  <a:pt x="164" y="1255"/>
                </a:lnTo>
                <a:lnTo>
                  <a:pt x="169" y="1245"/>
                </a:lnTo>
                <a:lnTo>
                  <a:pt x="176" y="1236"/>
                </a:lnTo>
                <a:lnTo>
                  <a:pt x="183" y="1228"/>
                </a:lnTo>
                <a:lnTo>
                  <a:pt x="184" y="1221"/>
                </a:lnTo>
                <a:lnTo>
                  <a:pt x="184" y="1214"/>
                </a:lnTo>
                <a:lnTo>
                  <a:pt x="186" y="1209"/>
                </a:lnTo>
                <a:lnTo>
                  <a:pt x="184" y="1204"/>
                </a:lnTo>
                <a:lnTo>
                  <a:pt x="183" y="1202"/>
                </a:lnTo>
                <a:lnTo>
                  <a:pt x="179" y="1199"/>
                </a:lnTo>
                <a:lnTo>
                  <a:pt x="174" y="1196"/>
                </a:lnTo>
                <a:lnTo>
                  <a:pt x="172" y="1192"/>
                </a:lnTo>
                <a:lnTo>
                  <a:pt x="171" y="1187"/>
                </a:lnTo>
                <a:lnTo>
                  <a:pt x="169" y="1184"/>
                </a:lnTo>
                <a:lnTo>
                  <a:pt x="167" y="1180"/>
                </a:lnTo>
                <a:lnTo>
                  <a:pt x="164" y="1178"/>
                </a:lnTo>
                <a:lnTo>
                  <a:pt x="164" y="1173"/>
                </a:lnTo>
                <a:lnTo>
                  <a:pt x="148" y="1177"/>
                </a:lnTo>
                <a:lnTo>
                  <a:pt x="138" y="1180"/>
                </a:lnTo>
                <a:lnTo>
                  <a:pt x="128" y="1182"/>
                </a:lnTo>
                <a:lnTo>
                  <a:pt x="119" y="1180"/>
                </a:lnTo>
                <a:lnTo>
                  <a:pt x="116" y="1180"/>
                </a:lnTo>
                <a:lnTo>
                  <a:pt x="113" y="1178"/>
                </a:lnTo>
                <a:lnTo>
                  <a:pt x="109" y="1175"/>
                </a:lnTo>
                <a:lnTo>
                  <a:pt x="109" y="1172"/>
                </a:lnTo>
                <a:lnTo>
                  <a:pt x="108" y="1166"/>
                </a:lnTo>
                <a:lnTo>
                  <a:pt x="109" y="1160"/>
                </a:lnTo>
                <a:lnTo>
                  <a:pt x="91" y="1165"/>
                </a:lnTo>
                <a:lnTo>
                  <a:pt x="75" y="1170"/>
                </a:lnTo>
                <a:lnTo>
                  <a:pt x="58" y="1175"/>
                </a:lnTo>
                <a:lnTo>
                  <a:pt x="41" y="1180"/>
                </a:lnTo>
                <a:lnTo>
                  <a:pt x="39" y="1185"/>
                </a:lnTo>
                <a:lnTo>
                  <a:pt x="38" y="1187"/>
                </a:lnTo>
                <a:lnTo>
                  <a:pt x="34" y="1187"/>
                </a:lnTo>
                <a:lnTo>
                  <a:pt x="34" y="1192"/>
                </a:lnTo>
                <a:lnTo>
                  <a:pt x="34" y="1196"/>
                </a:lnTo>
                <a:lnTo>
                  <a:pt x="33" y="1199"/>
                </a:lnTo>
                <a:lnTo>
                  <a:pt x="31" y="1201"/>
                </a:lnTo>
                <a:lnTo>
                  <a:pt x="24" y="1204"/>
                </a:lnTo>
                <a:lnTo>
                  <a:pt x="17" y="1204"/>
                </a:lnTo>
                <a:lnTo>
                  <a:pt x="10" y="1206"/>
                </a:lnTo>
                <a:lnTo>
                  <a:pt x="4" y="1209"/>
                </a:lnTo>
                <a:lnTo>
                  <a:pt x="2" y="1211"/>
                </a:lnTo>
                <a:lnTo>
                  <a:pt x="0" y="1213"/>
                </a:lnTo>
                <a:lnTo>
                  <a:pt x="0" y="1216"/>
                </a:lnTo>
                <a:lnTo>
                  <a:pt x="0" y="1221"/>
                </a:lnTo>
                <a:lnTo>
                  <a:pt x="68" y="1221"/>
                </a:lnTo>
                <a:lnTo>
                  <a:pt x="73" y="1225"/>
                </a:lnTo>
                <a:lnTo>
                  <a:pt x="80" y="1226"/>
                </a:lnTo>
                <a:lnTo>
                  <a:pt x="85" y="1230"/>
                </a:lnTo>
                <a:lnTo>
                  <a:pt x="87" y="1231"/>
                </a:lnTo>
                <a:lnTo>
                  <a:pt x="89" y="1235"/>
                </a:lnTo>
                <a:close/>
                <a:moveTo>
                  <a:pt x="164" y="1624"/>
                </a:moveTo>
                <a:lnTo>
                  <a:pt x="176" y="1624"/>
                </a:lnTo>
                <a:lnTo>
                  <a:pt x="181" y="1624"/>
                </a:lnTo>
                <a:lnTo>
                  <a:pt x="184" y="1620"/>
                </a:lnTo>
                <a:lnTo>
                  <a:pt x="188" y="1618"/>
                </a:lnTo>
                <a:lnTo>
                  <a:pt x="190" y="1615"/>
                </a:lnTo>
                <a:lnTo>
                  <a:pt x="191" y="1610"/>
                </a:lnTo>
                <a:lnTo>
                  <a:pt x="191" y="1603"/>
                </a:lnTo>
                <a:lnTo>
                  <a:pt x="179" y="1603"/>
                </a:lnTo>
                <a:lnTo>
                  <a:pt x="174" y="1605"/>
                </a:lnTo>
                <a:lnTo>
                  <a:pt x="171" y="1606"/>
                </a:lnTo>
                <a:lnTo>
                  <a:pt x="167" y="1608"/>
                </a:lnTo>
                <a:lnTo>
                  <a:pt x="164" y="1613"/>
                </a:lnTo>
                <a:lnTo>
                  <a:pt x="164" y="1617"/>
                </a:lnTo>
                <a:lnTo>
                  <a:pt x="164" y="1624"/>
                </a:lnTo>
                <a:close/>
                <a:moveTo>
                  <a:pt x="205" y="1583"/>
                </a:moveTo>
                <a:lnTo>
                  <a:pt x="203" y="1588"/>
                </a:lnTo>
                <a:lnTo>
                  <a:pt x="201" y="1589"/>
                </a:lnTo>
                <a:lnTo>
                  <a:pt x="198" y="1589"/>
                </a:lnTo>
                <a:lnTo>
                  <a:pt x="198" y="1603"/>
                </a:lnTo>
                <a:lnTo>
                  <a:pt x="203" y="1605"/>
                </a:lnTo>
                <a:lnTo>
                  <a:pt x="208" y="1605"/>
                </a:lnTo>
                <a:lnTo>
                  <a:pt x="212" y="1601"/>
                </a:lnTo>
                <a:lnTo>
                  <a:pt x="213" y="1596"/>
                </a:lnTo>
                <a:lnTo>
                  <a:pt x="213" y="1591"/>
                </a:lnTo>
                <a:lnTo>
                  <a:pt x="212" y="1586"/>
                </a:lnTo>
                <a:lnTo>
                  <a:pt x="208" y="1583"/>
                </a:lnTo>
                <a:lnTo>
                  <a:pt x="205" y="1583"/>
                </a:lnTo>
                <a:close/>
                <a:moveTo>
                  <a:pt x="1351" y="975"/>
                </a:moveTo>
                <a:lnTo>
                  <a:pt x="1353" y="970"/>
                </a:lnTo>
                <a:lnTo>
                  <a:pt x="1355" y="969"/>
                </a:lnTo>
                <a:lnTo>
                  <a:pt x="1358" y="969"/>
                </a:lnTo>
                <a:lnTo>
                  <a:pt x="1358" y="963"/>
                </a:lnTo>
                <a:lnTo>
                  <a:pt x="1358" y="960"/>
                </a:lnTo>
                <a:lnTo>
                  <a:pt x="1356" y="958"/>
                </a:lnTo>
                <a:lnTo>
                  <a:pt x="1353" y="957"/>
                </a:lnTo>
                <a:lnTo>
                  <a:pt x="1346" y="955"/>
                </a:lnTo>
                <a:lnTo>
                  <a:pt x="1338" y="955"/>
                </a:lnTo>
                <a:lnTo>
                  <a:pt x="1338" y="963"/>
                </a:lnTo>
                <a:lnTo>
                  <a:pt x="1339" y="970"/>
                </a:lnTo>
                <a:lnTo>
                  <a:pt x="1343" y="975"/>
                </a:lnTo>
                <a:lnTo>
                  <a:pt x="1351" y="975"/>
                </a:lnTo>
                <a:close/>
                <a:moveTo>
                  <a:pt x="1010" y="20"/>
                </a:moveTo>
                <a:lnTo>
                  <a:pt x="1027" y="20"/>
                </a:lnTo>
                <a:lnTo>
                  <a:pt x="1034" y="18"/>
                </a:lnTo>
                <a:lnTo>
                  <a:pt x="1036" y="17"/>
                </a:lnTo>
                <a:lnTo>
                  <a:pt x="1037" y="13"/>
                </a:lnTo>
                <a:lnTo>
                  <a:pt x="1024" y="6"/>
                </a:lnTo>
                <a:lnTo>
                  <a:pt x="1010" y="0"/>
                </a:lnTo>
                <a:lnTo>
                  <a:pt x="1010" y="3"/>
                </a:lnTo>
                <a:lnTo>
                  <a:pt x="1008" y="5"/>
                </a:lnTo>
                <a:lnTo>
                  <a:pt x="1003" y="6"/>
                </a:lnTo>
                <a:lnTo>
                  <a:pt x="1003" y="13"/>
                </a:lnTo>
                <a:lnTo>
                  <a:pt x="1008" y="15"/>
                </a:lnTo>
                <a:lnTo>
                  <a:pt x="1010" y="17"/>
                </a:lnTo>
                <a:lnTo>
                  <a:pt x="1010" y="20"/>
                </a:lnTo>
                <a:close/>
                <a:moveTo>
                  <a:pt x="921" y="136"/>
                </a:moveTo>
                <a:lnTo>
                  <a:pt x="921" y="129"/>
                </a:lnTo>
                <a:lnTo>
                  <a:pt x="923" y="124"/>
                </a:lnTo>
                <a:lnTo>
                  <a:pt x="928" y="116"/>
                </a:lnTo>
                <a:lnTo>
                  <a:pt x="921" y="112"/>
                </a:lnTo>
                <a:lnTo>
                  <a:pt x="918" y="112"/>
                </a:lnTo>
                <a:lnTo>
                  <a:pt x="913" y="112"/>
                </a:lnTo>
                <a:lnTo>
                  <a:pt x="908" y="116"/>
                </a:lnTo>
                <a:lnTo>
                  <a:pt x="904" y="116"/>
                </a:lnTo>
                <a:lnTo>
                  <a:pt x="901" y="116"/>
                </a:lnTo>
                <a:lnTo>
                  <a:pt x="901" y="123"/>
                </a:lnTo>
                <a:lnTo>
                  <a:pt x="903" y="128"/>
                </a:lnTo>
                <a:lnTo>
                  <a:pt x="908" y="136"/>
                </a:lnTo>
                <a:lnTo>
                  <a:pt x="921" y="136"/>
                </a:lnTo>
                <a:close/>
                <a:moveTo>
                  <a:pt x="1597" y="491"/>
                </a:moveTo>
                <a:lnTo>
                  <a:pt x="1588" y="486"/>
                </a:lnTo>
                <a:lnTo>
                  <a:pt x="1585" y="482"/>
                </a:lnTo>
                <a:lnTo>
                  <a:pt x="1583" y="477"/>
                </a:lnTo>
                <a:lnTo>
                  <a:pt x="1576" y="477"/>
                </a:lnTo>
                <a:lnTo>
                  <a:pt x="1570" y="477"/>
                </a:lnTo>
                <a:lnTo>
                  <a:pt x="1564" y="475"/>
                </a:lnTo>
                <a:lnTo>
                  <a:pt x="1563" y="470"/>
                </a:lnTo>
                <a:lnTo>
                  <a:pt x="1552" y="470"/>
                </a:lnTo>
                <a:lnTo>
                  <a:pt x="1544" y="472"/>
                </a:lnTo>
                <a:lnTo>
                  <a:pt x="1539" y="477"/>
                </a:lnTo>
                <a:lnTo>
                  <a:pt x="1535" y="484"/>
                </a:lnTo>
                <a:lnTo>
                  <a:pt x="1518" y="484"/>
                </a:lnTo>
                <a:lnTo>
                  <a:pt x="1512" y="482"/>
                </a:lnTo>
                <a:lnTo>
                  <a:pt x="1510" y="481"/>
                </a:lnTo>
                <a:lnTo>
                  <a:pt x="1508" y="477"/>
                </a:lnTo>
                <a:lnTo>
                  <a:pt x="1508" y="472"/>
                </a:lnTo>
                <a:lnTo>
                  <a:pt x="1510" y="469"/>
                </a:lnTo>
                <a:lnTo>
                  <a:pt x="1512" y="465"/>
                </a:lnTo>
                <a:lnTo>
                  <a:pt x="1515" y="464"/>
                </a:lnTo>
                <a:lnTo>
                  <a:pt x="1518" y="464"/>
                </a:lnTo>
                <a:lnTo>
                  <a:pt x="1520" y="462"/>
                </a:lnTo>
                <a:lnTo>
                  <a:pt x="1522" y="457"/>
                </a:lnTo>
                <a:lnTo>
                  <a:pt x="1527" y="457"/>
                </a:lnTo>
                <a:lnTo>
                  <a:pt x="1532" y="457"/>
                </a:lnTo>
                <a:lnTo>
                  <a:pt x="1537" y="458"/>
                </a:lnTo>
                <a:lnTo>
                  <a:pt x="1542" y="457"/>
                </a:lnTo>
                <a:lnTo>
                  <a:pt x="1544" y="455"/>
                </a:lnTo>
                <a:lnTo>
                  <a:pt x="1546" y="450"/>
                </a:lnTo>
                <a:lnTo>
                  <a:pt x="1547" y="447"/>
                </a:lnTo>
                <a:lnTo>
                  <a:pt x="1549" y="443"/>
                </a:lnTo>
                <a:lnTo>
                  <a:pt x="1563" y="436"/>
                </a:lnTo>
                <a:lnTo>
                  <a:pt x="1576" y="429"/>
                </a:lnTo>
                <a:lnTo>
                  <a:pt x="1578" y="423"/>
                </a:lnTo>
                <a:lnTo>
                  <a:pt x="1576" y="419"/>
                </a:lnTo>
                <a:lnTo>
                  <a:pt x="1573" y="418"/>
                </a:lnTo>
                <a:lnTo>
                  <a:pt x="1570" y="416"/>
                </a:lnTo>
                <a:lnTo>
                  <a:pt x="1566" y="414"/>
                </a:lnTo>
                <a:lnTo>
                  <a:pt x="1563" y="412"/>
                </a:lnTo>
                <a:lnTo>
                  <a:pt x="1561" y="409"/>
                </a:lnTo>
                <a:lnTo>
                  <a:pt x="1563" y="402"/>
                </a:lnTo>
                <a:lnTo>
                  <a:pt x="1559" y="400"/>
                </a:lnTo>
                <a:lnTo>
                  <a:pt x="1558" y="397"/>
                </a:lnTo>
                <a:lnTo>
                  <a:pt x="1556" y="389"/>
                </a:lnTo>
                <a:lnTo>
                  <a:pt x="1552" y="389"/>
                </a:lnTo>
                <a:lnTo>
                  <a:pt x="1551" y="387"/>
                </a:lnTo>
                <a:lnTo>
                  <a:pt x="1549" y="382"/>
                </a:lnTo>
                <a:lnTo>
                  <a:pt x="1549" y="375"/>
                </a:lnTo>
                <a:lnTo>
                  <a:pt x="1546" y="371"/>
                </a:lnTo>
                <a:lnTo>
                  <a:pt x="1544" y="366"/>
                </a:lnTo>
                <a:lnTo>
                  <a:pt x="1542" y="361"/>
                </a:lnTo>
                <a:lnTo>
                  <a:pt x="1542" y="259"/>
                </a:lnTo>
                <a:lnTo>
                  <a:pt x="1544" y="254"/>
                </a:lnTo>
                <a:lnTo>
                  <a:pt x="1546" y="252"/>
                </a:lnTo>
                <a:lnTo>
                  <a:pt x="1549" y="252"/>
                </a:lnTo>
                <a:lnTo>
                  <a:pt x="1549" y="237"/>
                </a:lnTo>
                <a:lnTo>
                  <a:pt x="1547" y="221"/>
                </a:lnTo>
                <a:lnTo>
                  <a:pt x="1542" y="198"/>
                </a:lnTo>
                <a:lnTo>
                  <a:pt x="1539" y="194"/>
                </a:lnTo>
                <a:lnTo>
                  <a:pt x="1534" y="192"/>
                </a:lnTo>
                <a:lnTo>
                  <a:pt x="1522" y="191"/>
                </a:lnTo>
                <a:lnTo>
                  <a:pt x="1495" y="191"/>
                </a:lnTo>
                <a:lnTo>
                  <a:pt x="1493" y="187"/>
                </a:lnTo>
                <a:lnTo>
                  <a:pt x="1491" y="184"/>
                </a:lnTo>
                <a:lnTo>
                  <a:pt x="1488" y="182"/>
                </a:lnTo>
                <a:lnTo>
                  <a:pt x="1488" y="177"/>
                </a:lnTo>
                <a:lnTo>
                  <a:pt x="1483" y="175"/>
                </a:lnTo>
                <a:lnTo>
                  <a:pt x="1481" y="174"/>
                </a:lnTo>
                <a:lnTo>
                  <a:pt x="1481" y="170"/>
                </a:lnTo>
                <a:lnTo>
                  <a:pt x="1462" y="162"/>
                </a:lnTo>
                <a:lnTo>
                  <a:pt x="1452" y="158"/>
                </a:lnTo>
                <a:lnTo>
                  <a:pt x="1440" y="157"/>
                </a:lnTo>
                <a:lnTo>
                  <a:pt x="1431" y="162"/>
                </a:lnTo>
                <a:lnTo>
                  <a:pt x="1421" y="163"/>
                </a:lnTo>
                <a:lnTo>
                  <a:pt x="1399" y="169"/>
                </a:lnTo>
                <a:lnTo>
                  <a:pt x="1377" y="170"/>
                </a:lnTo>
                <a:lnTo>
                  <a:pt x="1367" y="174"/>
                </a:lnTo>
                <a:lnTo>
                  <a:pt x="1358" y="177"/>
                </a:lnTo>
                <a:lnTo>
                  <a:pt x="1353" y="175"/>
                </a:lnTo>
                <a:lnTo>
                  <a:pt x="1350" y="172"/>
                </a:lnTo>
                <a:lnTo>
                  <a:pt x="1343" y="165"/>
                </a:lnTo>
                <a:lnTo>
                  <a:pt x="1339" y="162"/>
                </a:lnTo>
                <a:lnTo>
                  <a:pt x="1336" y="158"/>
                </a:lnTo>
                <a:lnTo>
                  <a:pt x="1331" y="157"/>
                </a:lnTo>
                <a:lnTo>
                  <a:pt x="1324" y="157"/>
                </a:lnTo>
                <a:lnTo>
                  <a:pt x="1321" y="160"/>
                </a:lnTo>
                <a:lnTo>
                  <a:pt x="1317" y="163"/>
                </a:lnTo>
                <a:lnTo>
                  <a:pt x="1312" y="172"/>
                </a:lnTo>
                <a:lnTo>
                  <a:pt x="1305" y="181"/>
                </a:lnTo>
                <a:lnTo>
                  <a:pt x="1302" y="182"/>
                </a:lnTo>
                <a:lnTo>
                  <a:pt x="1297" y="184"/>
                </a:lnTo>
                <a:lnTo>
                  <a:pt x="1292" y="191"/>
                </a:lnTo>
                <a:lnTo>
                  <a:pt x="1286" y="198"/>
                </a:lnTo>
                <a:lnTo>
                  <a:pt x="1283" y="201"/>
                </a:lnTo>
                <a:lnTo>
                  <a:pt x="1280" y="203"/>
                </a:lnTo>
                <a:lnTo>
                  <a:pt x="1274" y="204"/>
                </a:lnTo>
                <a:lnTo>
                  <a:pt x="1269" y="204"/>
                </a:lnTo>
                <a:lnTo>
                  <a:pt x="1242" y="204"/>
                </a:lnTo>
                <a:lnTo>
                  <a:pt x="1242" y="198"/>
                </a:lnTo>
                <a:lnTo>
                  <a:pt x="1239" y="198"/>
                </a:lnTo>
                <a:lnTo>
                  <a:pt x="1237" y="196"/>
                </a:lnTo>
                <a:lnTo>
                  <a:pt x="1235" y="191"/>
                </a:lnTo>
                <a:lnTo>
                  <a:pt x="1242" y="191"/>
                </a:lnTo>
                <a:lnTo>
                  <a:pt x="1247" y="189"/>
                </a:lnTo>
                <a:lnTo>
                  <a:pt x="1251" y="186"/>
                </a:lnTo>
                <a:lnTo>
                  <a:pt x="1254" y="182"/>
                </a:lnTo>
                <a:lnTo>
                  <a:pt x="1257" y="179"/>
                </a:lnTo>
                <a:lnTo>
                  <a:pt x="1263" y="177"/>
                </a:lnTo>
                <a:lnTo>
                  <a:pt x="1268" y="175"/>
                </a:lnTo>
                <a:lnTo>
                  <a:pt x="1276" y="177"/>
                </a:lnTo>
                <a:lnTo>
                  <a:pt x="1280" y="170"/>
                </a:lnTo>
                <a:lnTo>
                  <a:pt x="1285" y="165"/>
                </a:lnTo>
                <a:lnTo>
                  <a:pt x="1290" y="160"/>
                </a:lnTo>
                <a:lnTo>
                  <a:pt x="1297" y="157"/>
                </a:lnTo>
                <a:lnTo>
                  <a:pt x="1305" y="153"/>
                </a:lnTo>
                <a:lnTo>
                  <a:pt x="1314" y="150"/>
                </a:lnTo>
                <a:lnTo>
                  <a:pt x="1322" y="146"/>
                </a:lnTo>
                <a:lnTo>
                  <a:pt x="1331" y="143"/>
                </a:lnTo>
                <a:lnTo>
                  <a:pt x="1329" y="134"/>
                </a:lnTo>
                <a:lnTo>
                  <a:pt x="1326" y="128"/>
                </a:lnTo>
                <a:lnTo>
                  <a:pt x="1321" y="123"/>
                </a:lnTo>
                <a:lnTo>
                  <a:pt x="1315" y="117"/>
                </a:lnTo>
                <a:lnTo>
                  <a:pt x="1305" y="107"/>
                </a:lnTo>
                <a:lnTo>
                  <a:pt x="1300" y="102"/>
                </a:lnTo>
                <a:lnTo>
                  <a:pt x="1297" y="95"/>
                </a:lnTo>
                <a:lnTo>
                  <a:pt x="1276" y="54"/>
                </a:lnTo>
                <a:lnTo>
                  <a:pt x="1271" y="54"/>
                </a:lnTo>
                <a:lnTo>
                  <a:pt x="1266" y="54"/>
                </a:lnTo>
                <a:lnTo>
                  <a:pt x="1261" y="49"/>
                </a:lnTo>
                <a:lnTo>
                  <a:pt x="1252" y="46"/>
                </a:lnTo>
                <a:lnTo>
                  <a:pt x="1249" y="46"/>
                </a:lnTo>
                <a:lnTo>
                  <a:pt x="1242" y="47"/>
                </a:lnTo>
                <a:lnTo>
                  <a:pt x="1240" y="54"/>
                </a:lnTo>
                <a:lnTo>
                  <a:pt x="1240" y="59"/>
                </a:lnTo>
                <a:lnTo>
                  <a:pt x="1244" y="66"/>
                </a:lnTo>
                <a:lnTo>
                  <a:pt x="1249" y="71"/>
                </a:lnTo>
                <a:lnTo>
                  <a:pt x="1249" y="76"/>
                </a:lnTo>
                <a:lnTo>
                  <a:pt x="1249" y="82"/>
                </a:lnTo>
                <a:lnTo>
                  <a:pt x="1254" y="80"/>
                </a:lnTo>
                <a:lnTo>
                  <a:pt x="1259" y="82"/>
                </a:lnTo>
                <a:lnTo>
                  <a:pt x="1263" y="85"/>
                </a:lnTo>
                <a:lnTo>
                  <a:pt x="1264" y="88"/>
                </a:lnTo>
                <a:lnTo>
                  <a:pt x="1264" y="93"/>
                </a:lnTo>
                <a:lnTo>
                  <a:pt x="1263" y="99"/>
                </a:lnTo>
                <a:lnTo>
                  <a:pt x="1259" y="102"/>
                </a:lnTo>
                <a:lnTo>
                  <a:pt x="1256" y="102"/>
                </a:lnTo>
                <a:lnTo>
                  <a:pt x="1257" y="95"/>
                </a:lnTo>
                <a:lnTo>
                  <a:pt x="1256" y="92"/>
                </a:lnTo>
                <a:lnTo>
                  <a:pt x="1252" y="90"/>
                </a:lnTo>
                <a:lnTo>
                  <a:pt x="1249" y="88"/>
                </a:lnTo>
                <a:lnTo>
                  <a:pt x="1245" y="87"/>
                </a:lnTo>
                <a:lnTo>
                  <a:pt x="1242" y="85"/>
                </a:lnTo>
                <a:lnTo>
                  <a:pt x="1240" y="82"/>
                </a:lnTo>
                <a:lnTo>
                  <a:pt x="1242" y="75"/>
                </a:lnTo>
                <a:lnTo>
                  <a:pt x="1235" y="76"/>
                </a:lnTo>
                <a:lnTo>
                  <a:pt x="1230" y="76"/>
                </a:lnTo>
                <a:lnTo>
                  <a:pt x="1223" y="73"/>
                </a:lnTo>
                <a:lnTo>
                  <a:pt x="1218" y="68"/>
                </a:lnTo>
                <a:lnTo>
                  <a:pt x="1213" y="68"/>
                </a:lnTo>
                <a:lnTo>
                  <a:pt x="1208" y="68"/>
                </a:lnTo>
                <a:lnTo>
                  <a:pt x="1203" y="70"/>
                </a:lnTo>
                <a:lnTo>
                  <a:pt x="1199" y="71"/>
                </a:lnTo>
                <a:lnTo>
                  <a:pt x="1194" y="78"/>
                </a:lnTo>
                <a:lnTo>
                  <a:pt x="1189" y="85"/>
                </a:lnTo>
                <a:lnTo>
                  <a:pt x="1186" y="87"/>
                </a:lnTo>
                <a:lnTo>
                  <a:pt x="1181" y="88"/>
                </a:lnTo>
                <a:lnTo>
                  <a:pt x="1179" y="99"/>
                </a:lnTo>
                <a:lnTo>
                  <a:pt x="1179" y="107"/>
                </a:lnTo>
                <a:lnTo>
                  <a:pt x="1182" y="121"/>
                </a:lnTo>
                <a:lnTo>
                  <a:pt x="1186" y="134"/>
                </a:lnTo>
                <a:lnTo>
                  <a:pt x="1187" y="150"/>
                </a:lnTo>
                <a:lnTo>
                  <a:pt x="1184" y="157"/>
                </a:lnTo>
                <a:lnTo>
                  <a:pt x="1179" y="162"/>
                </a:lnTo>
                <a:lnTo>
                  <a:pt x="1174" y="167"/>
                </a:lnTo>
                <a:lnTo>
                  <a:pt x="1167" y="170"/>
                </a:lnTo>
                <a:lnTo>
                  <a:pt x="1167" y="177"/>
                </a:lnTo>
                <a:lnTo>
                  <a:pt x="1165" y="182"/>
                </a:lnTo>
                <a:lnTo>
                  <a:pt x="1162" y="187"/>
                </a:lnTo>
                <a:lnTo>
                  <a:pt x="1158" y="189"/>
                </a:lnTo>
                <a:lnTo>
                  <a:pt x="1157" y="191"/>
                </a:lnTo>
                <a:lnTo>
                  <a:pt x="1155" y="192"/>
                </a:lnTo>
                <a:lnTo>
                  <a:pt x="1153" y="194"/>
                </a:lnTo>
                <a:lnTo>
                  <a:pt x="1148" y="192"/>
                </a:lnTo>
                <a:lnTo>
                  <a:pt x="1145" y="192"/>
                </a:lnTo>
                <a:lnTo>
                  <a:pt x="1143" y="194"/>
                </a:lnTo>
                <a:lnTo>
                  <a:pt x="1143" y="198"/>
                </a:lnTo>
                <a:lnTo>
                  <a:pt x="1141" y="198"/>
                </a:lnTo>
                <a:lnTo>
                  <a:pt x="1138" y="199"/>
                </a:lnTo>
                <a:lnTo>
                  <a:pt x="1140" y="196"/>
                </a:lnTo>
                <a:lnTo>
                  <a:pt x="1140" y="194"/>
                </a:lnTo>
                <a:lnTo>
                  <a:pt x="1140" y="192"/>
                </a:lnTo>
                <a:lnTo>
                  <a:pt x="1141" y="191"/>
                </a:lnTo>
                <a:lnTo>
                  <a:pt x="1146" y="189"/>
                </a:lnTo>
                <a:lnTo>
                  <a:pt x="1150" y="187"/>
                </a:lnTo>
                <a:lnTo>
                  <a:pt x="1152" y="184"/>
                </a:lnTo>
                <a:lnTo>
                  <a:pt x="1152" y="181"/>
                </a:lnTo>
                <a:lnTo>
                  <a:pt x="1153" y="181"/>
                </a:lnTo>
                <a:lnTo>
                  <a:pt x="1157" y="179"/>
                </a:lnTo>
                <a:lnTo>
                  <a:pt x="1160" y="175"/>
                </a:lnTo>
                <a:lnTo>
                  <a:pt x="1160" y="170"/>
                </a:lnTo>
                <a:lnTo>
                  <a:pt x="1160" y="163"/>
                </a:lnTo>
                <a:lnTo>
                  <a:pt x="1165" y="160"/>
                </a:lnTo>
                <a:lnTo>
                  <a:pt x="1170" y="157"/>
                </a:lnTo>
                <a:lnTo>
                  <a:pt x="1174" y="152"/>
                </a:lnTo>
                <a:lnTo>
                  <a:pt x="1181" y="150"/>
                </a:lnTo>
                <a:lnTo>
                  <a:pt x="1181" y="145"/>
                </a:lnTo>
                <a:lnTo>
                  <a:pt x="1181" y="140"/>
                </a:lnTo>
                <a:lnTo>
                  <a:pt x="1175" y="134"/>
                </a:lnTo>
                <a:lnTo>
                  <a:pt x="1172" y="128"/>
                </a:lnTo>
                <a:lnTo>
                  <a:pt x="1172" y="123"/>
                </a:lnTo>
                <a:lnTo>
                  <a:pt x="1174" y="116"/>
                </a:lnTo>
                <a:lnTo>
                  <a:pt x="1172" y="107"/>
                </a:lnTo>
                <a:lnTo>
                  <a:pt x="1172" y="99"/>
                </a:lnTo>
                <a:lnTo>
                  <a:pt x="1175" y="87"/>
                </a:lnTo>
                <a:lnTo>
                  <a:pt x="1177" y="82"/>
                </a:lnTo>
                <a:lnTo>
                  <a:pt x="1177" y="76"/>
                </a:lnTo>
                <a:lnTo>
                  <a:pt x="1177" y="73"/>
                </a:lnTo>
                <a:lnTo>
                  <a:pt x="1174" y="68"/>
                </a:lnTo>
                <a:lnTo>
                  <a:pt x="1165" y="68"/>
                </a:lnTo>
                <a:lnTo>
                  <a:pt x="1157" y="68"/>
                </a:lnTo>
                <a:lnTo>
                  <a:pt x="1150" y="70"/>
                </a:lnTo>
                <a:lnTo>
                  <a:pt x="1145" y="73"/>
                </a:lnTo>
                <a:lnTo>
                  <a:pt x="1140" y="76"/>
                </a:lnTo>
                <a:lnTo>
                  <a:pt x="1136" y="82"/>
                </a:lnTo>
                <a:lnTo>
                  <a:pt x="1135" y="88"/>
                </a:lnTo>
                <a:lnTo>
                  <a:pt x="1133" y="95"/>
                </a:lnTo>
                <a:lnTo>
                  <a:pt x="1131" y="104"/>
                </a:lnTo>
                <a:lnTo>
                  <a:pt x="1133" y="109"/>
                </a:lnTo>
                <a:lnTo>
                  <a:pt x="1138" y="111"/>
                </a:lnTo>
                <a:lnTo>
                  <a:pt x="1141" y="114"/>
                </a:lnTo>
                <a:lnTo>
                  <a:pt x="1146" y="116"/>
                </a:lnTo>
                <a:lnTo>
                  <a:pt x="1152" y="117"/>
                </a:lnTo>
                <a:lnTo>
                  <a:pt x="1153" y="123"/>
                </a:lnTo>
                <a:lnTo>
                  <a:pt x="1153" y="129"/>
                </a:lnTo>
                <a:lnTo>
                  <a:pt x="1150" y="136"/>
                </a:lnTo>
                <a:lnTo>
                  <a:pt x="1145" y="141"/>
                </a:lnTo>
                <a:lnTo>
                  <a:pt x="1140" y="146"/>
                </a:lnTo>
                <a:lnTo>
                  <a:pt x="1133" y="150"/>
                </a:lnTo>
                <a:lnTo>
                  <a:pt x="1135" y="141"/>
                </a:lnTo>
                <a:lnTo>
                  <a:pt x="1135" y="134"/>
                </a:lnTo>
                <a:lnTo>
                  <a:pt x="1133" y="129"/>
                </a:lnTo>
                <a:lnTo>
                  <a:pt x="1129" y="126"/>
                </a:lnTo>
                <a:lnTo>
                  <a:pt x="1124" y="117"/>
                </a:lnTo>
                <a:lnTo>
                  <a:pt x="1119" y="109"/>
                </a:lnTo>
                <a:lnTo>
                  <a:pt x="1121" y="109"/>
                </a:lnTo>
                <a:lnTo>
                  <a:pt x="1123" y="107"/>
                </a:lnTo>
                <a:lnTo>
                  <a:pt x="1124" y="102"/>
                </a:lnTo>
                <a:lnTo>
                  <a:pt x="1126" y="88"/>
                </a:lnTo>
                <a:lnTo>
                  <a:pt x="1126" y="82"/>
                </a:lnTo>
                <a:lnTo>
                  <a:pt x="1126" y="75"/>
                </a:lnTo>
                <a:lnTo>
                  <a:pt x="1124" y="70"/>
                </a:lnTo>
                <a:lnTo>
                  <a:pt x="1119" y="68"/>
                </a:lnTo>
                <a:lnTo>
                  <a:pt x="1111" y="80"/>
                </a:lnTo>
                <a:lnTo>
                  <a:pt x="1107" y="87"/>
                </a:lnTo>
                <a:lnTo>
                  <a:pt x="1106" y="95"/>
                </a:lnTo>
                <a:lnTo>
                  <a:pt x="1107" y="100"/>
                </a:lnTo>
                <a:lnTo>
                  <a:pt x="1111" y="107"/>
                </a:lnTo>
                <a:lnTo>
                  <a:pt x="1112" y="111"/>
                </a:lnTo>
                <a:lnTo>
                  <a:pt x="1111" y="112"/>
                </a:lnTo>
                <a:lnTo>
                  <a:pt x="1109" y="114"/>
                </a:lnTo>
                <a:lnTo>
                  <a:pt x="1106" y="116"/>
                </a:lnTo>
                <a:lnTo>
                  <a:pt x="1102" y="107"/>
                </a:lnTo>
                <a:lnTo>
                  <a:pt x="1099" y="99"/>
                </a:lnTo>
                <a:lnTo>
                  <a:pt x="1095" y="90"/>
                </a:lnTo>
                <a:lnTo>
                  <a:pt x="1092" y="82"/>
                </a:lnTo>
                <a:lnTo>
                  <a:pt x="1085" y="76"/>
                </a:lnTo>
                <a:lnTo>
                  <a:pt x="1082" y="71"/>
                </a:lnTo>
                <a:lnTo>
                  <a:pt x="1080" y="63"/>
                </a:lnTo>
                <a:lnTo>
                  <a:pt x="1078" y="54"/>
                </a:lnTo>
                <a:lnTo>
                  <a:pt x="1077" y="54"/>
                </a:lnTo>
                <a:lnTo>
                  <a:pt x="1070" y="56"/>
                </a:lnTo>
                <a:lnTo>
                  <a:pt x="1063" y="54"/>
                </a:lnTo>
                <a:lnTo>
                  <a:pt x="1063" y="56"/>
                </a:lnTo>
                <a:lnTo>
                  <a:pt x="1063" y="59"/>
                </a:lnTo>
                <a:lnTo>
                  <a:pt x="1063" y="64"/>
                </a:lnTo>
                <a:lnTo>
                  <a:pt x="1061" y="66"/>
                </a:lnTo>
                <a:lnTo>
                  <a:pt x="1061" y="70"/>
                </a:lnTo>
                <a:lnTo>
                  <a:pt x="1059" y="70"/>
                </a:lnTo>
                <a:lnTo>
                  <a:pt x="1056" y="70"/>
                </a:lnTo>
                <a:lnTo>
                  <a:pt x="1053" y="70"/>
                </a:lnTo>
                <a:lnTo>
                  <a:pt x="1051" y="71"/>
                </a:lnTo>
                <a:lnTo>
                  <a:pt x="1051" y="73"/>
                </a:lnTo>
                <a:lnTo>
                  <a:pt x="1051" y="75"/>
                </a:lnTo>
                <a:lnTo>
                  <a:pt x="1046" y="76"/>
                </a:lnTo>
                <a:lnTo>
                  <a:pt x="1041" y="75"/>
                </a:lnTo>
                <a:lnTo>
                  <a:pt x="1037" y="75"/>
                </a:lnTo>
                <a:lnTo>
                  <a:pt x="1037" y="78"/>
                </a:lnTo>
                <a:lnTo>
                  <a:pt x="1037" y="80"/>
                </a:lnTo>
                <a:lnTo>
                  <a:pt x="1037" y="85"/>
                </a:lnTo>
                <a:lnTo>
                  <a:pt x="1034" y="83"/>
                </a:lnTo>
                <a:lnTo>
                  <a:pt x="1032" y="83"/>
                </a:lnTo>
                <a:lnTo>
                  <a:pt x="1030" y="82"/>
                </a:lnTo>
                <a:lnTo>
                  <a:pt x="1030" y="78"/>
                </a:lnTo>
                <a:lnTo>
                  <a:pt x="1029" y="76"/>
                </a:lnTo>
                <a:lnTo>
                  <a:pt x="1025" y="76"/>
                </a:lnTo>
                <a:lnTo>
                  <a:pt x="1022" y="78"/>
                </a:lnTo>
                <a:lnTo>
                  <a:pt x="1020" y="78"/>
                </a:lnTo>
                <a:lnTo>
                  <a:pt x="1019" y="76"/>
                </a:lnTo>
                <a:lnTo>
                  <a:pt x="1017" y="76"/>
                </a:lnTo>
                <a:lnTo>
                  <a:pt x="1005" y="75"/>
                </a:lnTo>
                <a:lnTo>
                  <a:pt x="998" y="73"/>
                </a:lnTo>
                <a:lnTo>
                  <a:pt x="990" y="75"/>
                </a:lnTo>
                <a:lnTo>
                  <a:pt x="984" y="83"/>
                </a:lnTo>
                <a:lnTo>
                  <a:pt x="981" y="87"/>
                </a:lnTo>
                <a:lnTo>
                  <a:pt x="976" y="88"/>
                </a:lnTo>
                <a:lnTo>
                  <a:pt x="976" y="93"/>
                </a:lnTo>
                <a:lnTo>
                  <a:pt x="974" y="97"/>
                </a:lnTo>
                <a:lnTo>
                  <a:pt x="973" y="100"/>
                </a:lnTo>
                <a:lnTo>
                  <a:pt x="969" y="102"/>
                </a:lnTo>
                <a:lnTo>
                  <a:pt x="964" y="105"/>
                </a:lnTo>
                <a:lnTo>
                  <a:pt x="959" y="109"/>
                </a:lnTo>
                <a:lnTo>
                  <a:pt x="954" y="114"/>
                </a:lnTo>
                <a:lnTo>
                  <a:pt x="949" y="116"/>
                </a:lnTo>
                <a:lnTo>
                  <a:pt x="947" y="121"/>
                </a:lnTo>
                <a:lnTo>
                  <a:pt x="945" y="123"/>
                </a:lnTo>
                <a:lnTo>
                  <a:pt x="942" y="123"/>
                </a:lnTo>
                <a:lnTo>
                  <a:pt x="935" y="131"/>
                </a:lnTo>
                <a:lnTo>
                  <a:pt x="930" y="138"/>
                </a:lnTo>
                <a:lnTo>
                  <a:pt x="925" y="146"/>
                </a:lnTo>
                <a:lnTo>
                  <a:pt x="921" y="157"/>
                </a:lnTo>
                <a:lnTo>
                  <a:pt x="921" y="169"/>
                </a:lnTo>
                <a:lnTo>
                  <a:pt x="923" y="179"/>
                </a:lnTo>
                <a:lnTo>
                  <a:pt x="926" y="189"/>
                </a:lnTo>
                <a:lnTo>
                  <a:pt x="928" y="198"/>
                </a:lnTo>
                <a:lnTo>
                  <a:pt x="921" y="198"/>
                </a:lnTo>
                <a:lnTo>
                  <a:pt x="916" y="196"/>
                </a:lnTo>
                <a:lnTo>
                  <a:pt x="915" y="194"/>
                </a:lnTo>
                <a:lnTo>
                  <a:pt x="915" y="191"/>
                </a:lnTo>
                <a:lnTo>
                  <a:pt x="880" y="191"/>
                </a:lnTo>
                <a:lnTo>
                  <a:pt x="880" y="208"/>
                </a:lnTo>
                <a:lnTo>
                  <a:pt x="879" y="215"/>
                </a:lnTo>
                <a:lnTo>
                  <a:pt x="877" y="216"/>
                </a:lnTo>
                <a:lnTo>
                  <a:pt x="874" y="218"/>
                </a:lnTo>
                <a:lnTo>
                  <a:pt x="863" y="218"/>
                </a:lnTo>
                <a:lnTo>
                  <a:pt x="851" y="218"/>
                </a:lnTo>
                <a:lnTo>
                  <a:pt x="843" y="218"/>
                </a:lnTo>
                <a:lnTo>
                  <a:pt x="833" y="218"/>
                </a:lnTo>
                <a:lnTo>
                  <a:pt x="831" y="221"/>
                </a:lnTo>
                <a:lnTo>
                  <a:pt x="829" y="223"/>
                </a:lnTo>
                <a:lnTo>
                  <a:pt x="826" y="225"/>
                </a:lnTo>
                <a:lnTo>
                  <a:pt x="817" y="227"/>
                </a:lnTo>
                <a:lnTo>
                  <a:pt x="812" y="228"/>
                </a:lnTo>
                <a:lnTo>
                  <a:pt x="809" y="233"/>
                </a:lnTo>
                <a:lnTo>
                  <a:pt x="805" y="238"/>
                </a:lnTo>
                <a:lnTo>
                  <a:pt x="805" y="245"/>
                </a:lnTo>
                <a:lnTo>
                  <a:pt x="804" y="254"/>
                </a:lnTo>
                <a:lnTo>
                  <a:pt x="805" y="259"/>
                </a:lnTo>
                <a:lnTo>
                  <a:pt x="807" y="264"/>
                </a:lnTo>
                <a:lnTo>
                  <a:pt x="811" y="267"/>
                </a:lnTo>
                <a:lnTo>
                  <a:pt x="814" y="271"/>
                </a:lnTo>
                <a:lnTo>
                  <a:pt x="817" y="274"/>
                </a:lnTo>
                <a:lnTo>
                  <a:pt x="819" y="279"/>
                </a:lnTo>
                <a:lnTo>
                  <a:pt x="819" y="286"/>
                </a:lnTo>
                <a:lnTo>
                  <a:pt x="826" y="286"/>
                </a:lnTo>
                <a:lnTo>
                  <a:pt x="829" y="290"/>
                </a:lnTo>
                <a:lnTo>
                  <a:pt x="831" y="295"/>
                </a:lnTo>
                <a:lnTo>
                  <a:pt x="833" y="300"/>
                </a:lnTo>
                <a:lnTo>
                  <a:pt x="867" y="300"/>
                </a:lnTo>
                <a:lnTo>
                  <a:pt x="869" y="302"/>
                </a:lnTo>
                <a:lnTo>
                  <a:pt x="870" y="303"/>
                </a:lnTo>
                <a:lnTo>
                  <a:pt x="874" y="307"/>
                </a:lnTo>
                <a:lnTo>
                  <a:pt x="879" y="308"/>
                </a:lnTo>
                <a:lnTo>
                  <a:pt x="880" y="310"/>
                </a:lnTo>
                <a:lnTo>
                  <a:pt x="880" y="314"/>
                </a:lnTo>
                <a:lnTo>
                  <a:pt x="877" y="319"/>
                </a:lnTo>
                <a:lnTo>
                  <a:pt x="875" y="325"/>
                </a:lnTo>
                <a:lnTo>
                  <a:pt x="874" y="332"/>
                </a:lnTo>
                <a:lnTo>
                  <a:pt x="874" y="341"/>
                </a:lnTo>
                <a:lnTo>
                  <a:pt x="880" y="341"/>
                </a:lnTo>
                <a:lnTo>
                  <a:pt x="884" y="337"/>
                </a:lnTo>
                <a:lnTo>
                  <a:pt x="886" y="334"/>
                </a:lnTo>
                <a:lnTo>
                  <a:pt x="887" y="327"/>
                </a:lnTo>
                <a:lnTo>
                  <a:pt x="892" y="327"/>
                </a:lnTo>
                <a:lnTo>
                  <a:pt x="896" y="325"/>
                </a:lnTo>
                <a:lnTo>
                  <a:pt x="899" y="324"/>
                </a:lnTo>
                <a:lnTo>
                  <a:pt x="901" y="320"/>
                </a:lnTo>
                <a:lnTo>
                  <a:pt x="904" y="320"/>
                </a:lnTo>
                <a:lnTo>
                  <a:pt x="911" y="320"/>
                </a:lnTo>
                <a:lnTo>
                  <a:pt x="921" y="320"/>
                </a:lnTo>
                <a:lnTo>
                  <a:pt x="926" y="320"/>
                </a:lnTo>
                <a:lnTo>
                  <a:pt x="932" y="320"/>
                </a:lnTo>
                <a:lnTo>
                  <a:pt x="935" y="322"/>
                </a:lnTo>
                <a:lnTo>
                  <a:pt x="935" y="327"/>
                </a:lnTo>
                <a:lnTo>
                  <a:pt x="930" y="336"/>
                </a:lnTo>
                <a:lnTo>
                  <a:pt x="926" y="346"/>
                </a:lnTo>
                <a:lnTo>
                  <a:pt x="921" y="354"/>
                </a:lnTo>
                <a:lnTo>
                  <a:pt x="918" y="358"/>
                </a:lnTo>
                <a:lnTo>
                  <a:pt x="915" y="361"/>
                </a:lnTo>
                <a:lnTo>
                  <a:pt x="887" y="361"/>
                </a:lnTo>
                <a:lnTo>
                  <a:pt x="882" y="361"/>
                </a:lnTo>
                <a:lnTo>
                  <a:pt x="877" y="363"/>
                </a:lnTo>
                <a:lnTo>
                  <a:pt x="869" y="366"/>
                </a:lnTo>
                <a:lnTo>
                  <a:pt x="860" y="370"/>
                </a:lnTo>
                <a:lnTo>
                  <a:pt x="853" y="370"/>
                </a:lnTo>
                <a:lnTo>
                  <a:pt x="846" y="368"/>
                </a:lnTo>
                <a:lnTo>
                  <a:pt x="845" y="370"/>
                </a:lnTo>
                <a:lnTo>
                  <a:pt x="843" y="371"/>
                </a:lnTo>
                <a:lnTo>
                  <a:pt x="840" y="375"/>
                </a:lnTo>
                <a:lnTo>
                  <a:pt x="834" y="377"/>
                </a:lnTo>
                <a:lnTo>
                  <a:pt x="833" y="378"/>
                </a:lnTo>
                <a:lnTo>
                  <a:pt x="833" y="382"/>
                </a:lnTo>
                <a:lnTo>
                  <a:pt x="816" y="383"/>
                </a:lnTo>
                <a:lnTo>
                  <a:pt x="800" y="387"/>
                </a:lnTo>
                <a:lnTo>
                  <a:pt x="793" y="390"/>
                </a:lnTo>
                <a:lnTo>
                  <a:pt x="788" y="395"/>
                </a:lnTo>
                <a:lnTo>
                  <a:pt x="787" y="400"/>
                </a:lnTo>
                <a:lnTo>
                  <a:pt x="785" y="409"/>
                </a:lnTo>
                <a:lnTo>
                  <a:pt x="785" y="414"/>
                </a:lnTo>
                <a:lnTo>
                  <a:pt x="787" y="416"/>
                </a:lnTo>
                <a:lnTo>
                  <a:pt x="788" y="419"/>
                </a:lnTo>
                <a:lnTo>
                  <a:pt x="792" y="421"/>
                </a:lnTo>
                <a:lnTo>
                  <a:pt x="800" y="423"/>
                </a:lnTo>
                <a:lnTo>
                  <a:pt x="809" y="423"/>
                </a:lnTo>
                <a:lnTo>
                  <a:pt x="817" y="423"/>
                </a:lnTo>
                <a:lnTo>
                  <a:pt x="826" y="424"/>
                </a:lnTo>
                <a:lnTo>
                  <a:pt x="828" y="426"/>
                </a:lnTo>
                <a:lnTo>
                  <a:pt x="831" y="429"/>
                </a:lnTo>
                <a:lnTo>
                  <a:pt x="833" y="433"/>
                </a:lnTo>
                <a:lnTo>
                  <a:pt x="833" y="436"/>
                </a:lnTo>
                <a:lnTo>
                  <a:pt x="822" y="436"/>
                </a:lnTo>
                <a:lnTo>
                  <a:pt x="812" y="436"/>
                </a:lnTo>
                <a:lnTo>
                  <a:pt x="805" y="440"/>
                </a:lnTo>
                <a:lnTo>
                  <a:pt x="799" y="443"/>
                </a:lnTo>
                <a:lnTo>
                  <a:pt x="797" y="450"/>
                </a:lnTo>
                <a:lnTo>
                  <a:pt x="797" y="455"/>
                </a:lnTo>
                <a:lnTo>
                  <a:pt x="802" y="464"/>
                </a:lnTo>
                <a:lnTo>
                  <a:pt x="805" y="469"/>
                </a:lnTo>
                <a:lnTo>
                  <a:pt x="805" y="472"/>
                </a:lnTo>
                <a:lnTo>
                  <a:pt x="804" y="475"/>
                </a:lnTo>
                <a:lnTo>
                  <a:pt x="799" y="477"/>
                </a:lnTo>
                <a:lnTo>
                  <a:pt x="792" y="477"/>
                </a:lnTo>
                <a:lnTo>
                  <a:pt x="788" y="474"/>
                </a:lnTo>
                <a:lnTo>
                  <a:pt x="785" y="470"/>
                </a:lnTo>
                <a:lnTo>
                  <a:pt x="785" y="464"/>
                </a:lnTo>
                <a:lnTo>
                  <a:pt x="782" y="464"/>
                </a:lnTo>
                <a:lnTo>
                  <a:pt x="780" y="462"/>
                </a:lnTo>
                <a:lnTo>
                  <a:pt x="778" y="457"/>
                </a:lnTo>
                <a:lnTo>
                  <a:pt x="778" y="443"/>
                </a:lnTo>
                <a:lnTo>
                  <a:pt x="773" y="440"/>
                </a:lnTo>
                <a:lnTo>
                  <a:pt x="766" y="438"/>
                </a:lnTo>
                <a:lnTo>
                  <a:pt x="759" y="436"/>
                </a:lnTo>
                <a:lnTo>
                  <a:pt x="751" y="436"/>
                </a:lnTo>
                <a:lnTo>
                  <a:pt x="741" y="423"/>
                </a:lnTo>
                <a:lnTo>
                  <a:pt x="735" y="418"/>
                </a:lnTo>
                <a:lnTo>
                  <a:pt x="730" y="412"/>
                </a:lnTo>
                <a:lnTo>
                  <a:pt x="723" y="407"/>
                </a:lnTo>
                <a:lnTo>
                  <a:pt x="715" y="406"/>
                </a:lnTo>
                <a:lnTo>
                  <a:pt x="706" y="402"/>
                </a:lnTo>
                <a:lnTo>
                  <a:pt x="696" y="402"/>
                </a:lnTo>
                <a:lnTo>
                  <a:pt x="693" y="404"/>
                </a:lnTo>
                <a:lnTo>
                  <a:pt x="689" y="406"/>
                </a:lnTo>
                <a:lnTo>
                  <a:pt x="681" y="409"/>
                </a:lnTo>
                <a:lnTo>
                  <a:pt x="679" y="411"/>
                </a:lnTo>
                <a:lnTo>
                  <a:pt x="676" y="412"/>
                </a:lnTo>
                <a:lnTo>
                  <a:pt x="676" y="418"/>
                </a:lnTo>
                <a:lnTo>
                  <a:pt x="676" y="423"/>
                </a:lnTo>
                <a:lnTo>
                  <a:pt x="672" y="423"/>
                </a:lnTo>
                <a:lnTo>
                  <a:pt x="669" y="424"/>
                </a:lnTo>
                <a:lnTo>
                  <a:pt x="664" y="433"/>
                </a:lnTo>
                <a:lnTo>
                  <a:pt x="660" y="435"/>
                </a:lnTo>
                <a:lnTo>
                  <a:pt x="659" y="436"/>
                </a:lnTo>
                <a:lnTo>
                  <a:pt x="657" y="435"/>
                </a:lnTo>
                <a:lnTo>
                  <a:pt x="655" y="429"/>
                </a:lnTo>
                <a:lnTo>
                  <a:pt x="655" y="375"/>
                </a:lnTo>
                <a:lnTo>
                  <a:pt x="648" y="371"/>
                </a:lnTo>
                <a:lnTo>
                  <a:pt x="643" y="366"/>
                </a:lnTo>
                <a:lnTo>
                  <a:pt x="638" y="361"/>
                </a:lnTo>
                <a:lnTo>
                  <a:pt x="635" y="354"/>
                </a:lnTo>
                <a:lnTo>
                  <a:pt x="621" y="356"/>
                </a:lnTo>
                <a:lnTo>
                  <a:pt x="611" y="354"/>
                </a:lnTo>
                <a:lnTo>
                  <a:pt x="594" y="349"/>
                </a:lnTo>
                <a:lnTo>
                  <a:pt x="590" y="348"/>
                </a:lnTo>
                <a:lnTo>
                  <a:pt x="585" y="342"/>
                </a:lnTo>
                <a:lnTo>
                  <a:pt x="582" y="341"/>
                </a:lnTo>
                <a:lnTo>
                  <a:pt x="578" y="341"/>
                </a:lnTo>
                <a:lnTo>
                  <a:pt x="566" y="336"/>
                </a:lnTo>
                <a:lnTo>
                  <a:pt x="556" y="334"/>
                </a:lnTo>
                <a:lnTo>
                  <a:pt x="548" y="332"/>
                </a:lnTo>
                <a:lnTo>
                  <a:pt x="544" y="329"/>
                </a:lnTo>
                <a:lnTo>
                  <a:pt x="543" y="327"/>
                </a:lnTo>
                <a:lnTo>
                  <a:pt x="539" y="324"/>
                </a:lnTo>
                <a:lnTo>
                  <a:pt x="536" y="320"/>
                </a:lnTo>
                <a:lnTo>
                  <a:pt x="532" y="320"/>
                </a:lnTo>
                <a:lnTo>
                  <a:pt x="526" y="320"/>
                </a:lnTo>
                <a:lnTo>
                  <a:pt x="491" y="320"/>
                </a:lnTo>
                <a:lnTo>
                  <a:pt x="491" y="327"/>
                </a:lnTo>
                <a:lnTo>
                  <a:pt x="491" y="341"/>
                </a:lnTo>
                <a:lnTo>
                  <a:pt x="486" y="349"/>
                </a:lnTo>
                <a:lnTo>
                  <a:pt x="480" y="356"/>
                </a:lnTo>
                <a:lnTo>
                  <a:pt x="473" y="363"/>
                </a:lnTo>
                <a:lnTo>
                  <a:pt x="464" y="368"/>
                </a:lnTo>
                <a:lnTo>
                  <a:pt x="459" y="377"/>
                </a:lnTo>
                <a:lnTo>
                  <a:pt x="457" y="382"/>
                </a:lnTo>
                <a:lnTo>
                  <a:pt x="457" y="389"/>
                </a:lnTo>
                <a:lnTo>
                  <a:pt x="451" y="389"/>
                </a:lnTo>
                <a:lnTo>
                  <a:pt x="445" y="392"/>
                </a:lnTo>
                <a:lnTo>
                  <a:pt x="442" y="394"/>
                </a:lnTo>
                <a:lnTo>
                  <a:pt x="437" y="395"/>
                </a:lnTo>
                <a:lnTo>
                  <a:pt x="437" y="404"/>
                </a:lnTo>
                <a:lnTo>
                  <a:pt x="439" y="409"/>
                </a:lnTo>
                <a:lnTo>
                  <a:pt x="442" y="412"/>
                </a:lnTo>
                <a:lnTo>
                  <a:pt x="447" y="416"/>
                </a:lnTo>
                <a:lnTo>
                  <a:pt x="452" y="419"/>
                </a:lnTo>
                <a:lnTo>
                  <a:pt x="456" y="423"/>
                </a:lnTo>
                <a:lnTo>
                  <a:pt x="457" y="429"/>
                </a:lnTo>
                <a:lnTo>
                  <a:pt x="457" y="436"/>
                </a:lnTo>
                <a:lnTo>
                  <a:pt x="451" y="436"/>
                </a:lnTo>
                <a:lnTo>
                  <a:pt x="447" y="440"/>
                </a:lnTo>
                <a:lnTo>
                  <a:pt x="444" y="445"/>
                </a:lnTo>
                <a:lnTo>
                  <a:pt x="444" y="450"/>
                </a:lnTo>
                <a:lnTo>
                  <a:pt x="447" y="452"/>
                </a:lnTo>
                <a:lnTo>
                  <a:pt x="449" y="455"/>
                </a:lnTo>
                <a:lnTo>
                  <a:pt x="451" y="464"/>
                </a:lnTo>
                <a:lnTo>
                  <a:pt x="456" y="464"/>
                </a:lnTo>
                <a:lnTo>
                  <a:pt x="459" y="465"/>
                </a:lnTo>
                <a:lnTo>
                  <a:pt x="462" y="467"/>
                </a:lnTo>
                <a:lnTo>
                  <a:pt x="464" y="470"/>
                </a:lnTo>
                <a:lnTo>
                  <a:pt x="469" y="474"/>
                </a:lnTo>
                <a:lnTo>
                  <a:pt x="474" y="477"/>
                </a:lnTo>
                <a:lnTo>
                  <a:pt x="476" y="479"/>
                </a:lnTo>
                <a:lnTo>
                  <a:pt x="476" y="482"/>
                </a:lnTo>
                <a:lnTo>
                  <a:pt x="474" y="482"/>
                </a:lnTo>
                <a:lnTo>
                  <a:pt x="471" y="484"/>
                </a:lnTo>
                <a:lnTo>
                  <a:pt x="462" y="479"/>
                </a:lnTo>
                <a:lnTo>
                  <a:pt x="457" y="477"/>
                </a:lnTo>
                <a:lnTo>
                  <a:pt x="451" y="477"/>
                </a:lnTo>
                <a:lnTo>
                  <a:pt x="449" y="474"/>
                </a:lnTo>
                <a:lnTo>
                  <a:pt x="445" y="474"/>
                </a:lnTo>
                <a:lnTo>
                  <a:pt x="442" y="475"/>
                </a:lnTo>
                <a:lnTo>
                  <a:pt x="437" y="477"/>
                </a:lnTo>
                <a:lnTo>
                  <a:pt x="437" y="487"/>
                </a:lnTo>
                <a:lnTo>
                  <a:pt x="437" y="498"/>
                </a:lnTo>
                <a:lnTo>
                  <a:pt x="440" y="504"/>
                </a:lnTo>
                <a:lnTo>
                  <a:pt x="444" y="510"/>
                </a:lnTo>
                <a:lnTo>
                  <a:pt x="447" y="511"/>
                </a:lnTo>
                <a:lnTo>
                  <a:pt x="456" y="513"/>
                </a:lnTo>
                <a:lnTo>
                  <a:pt x="466" y="516"/>
                </a:lnTo>
                <a:lnTo>
                  <a:pt x="474" y="520"/>
                </a:lnTo>
                <a:lnTo>
                  <a:pt x="480" y="520"/>
                </a:lnTo>
                <a:lnTo>
                  <a:pt x="485" y="518"/>
                </a:lnTo>
                <a:lnTo>
                  <a:pt x="485" y="522"/>
                </a:lnTo>
                <a:lnTo>
                  <a:pt x="490" y="528"/>
                </a:lnTo>
                <a:lnTo>
                  <a:pt x="497" y="532"/>
                </a:lnTo>
                <a:lnTo>
                  <a:pt x="498" y="535"/>
                </a:lnTo>
                <a:lnTo>
                  <a:pt x="500" y="537"/>
                </a:lnTo>
                <a:lnTo>
                  <a:pt x="500" y="540"/>
                </a:lnTo>
                <a:lnTo>
                  <a:pt x="498" y="545"/>
                </a:lnTo>
                <a:lnTo>
                  <a:pt x="498" y="549"/>
                </a:lnTo>
                <a:lnTo>
                  <a:pt x="493" y="556"/>
                </a:lnTo>
                <a:lnTo>
                  <a:pt x="490" y="557"/>
                </a:lnTo>
                <a:lnTo>
                  <a:pt x="485" y="559"/>
                </a:lnTo>
                <a:lnTo>
                  <a:pt x="483" y="556"/>
                </a:lnTo>
                <a:lnTo>
                  <a:pt x="481" y="556"/>
                </a:lnTo>
                <a:lnTo>
                  <a:pt x="478" y="556"/>
                </a:lnTo>
                <a:lnTo>
                  <a:pt x="471" y="559"/>
                </a:lnTo>
                <a:lnTo>
                  <a:pt x="468" y="559"/>
                </a:lnTo>
                <a:lnTo>
                  <a:pt x="464" y="559"/>
                </a:lnTo>
                <a:lnTo>
                  <a:pt x="456" y="556"/>
                </a:lnTo>
                <a:lnTo>
                  <a:pt x="449" y="551"/>
                </a:lnTo>
                <a:lnTo>
                  <a:pt x="440" y="547"/>
                </a:lnTo>
                <a:lnTo>
                  <a:pt x="435" y="545"/>
                </a:lnTo>
                <a:lnTo>
                  <a:pt x="430" y="545"/>
                </a:lnTo>
                <a:lnTo>
                  <a:pt x="427" y="549"/>
                </a:lnTo>
                <a:lnTo>
                  <a:pt x="422" y="551"/>
                </a:lnTo>
                <a:lnTo>
                  <a:pt x="410" y="552"/>
                </a:lnTo>
                <a:lnTo>
                  <a:pt x="404" y="554"/>
                </a:lnTo>
                <a:lnTo>
                  <a:pt x="401" y="557"/>
                </a:lnTo>
                <a:lnTo>
                  <a:pt x="398" y="561"/>
                </a:lnTo>
                <a:lnTo>
                  <a:pt x="396" y="566"/>
                </a:lnTo>
                <a:lnTo>
                  <a:pt x="394" y="571"/>
                </a:lnTo>
                <a:lnTo>
                  <a:pt x="393" y="573"/>
                </a:lnTo>
                <a:lnTo>
                  <a:pt x="389" y="573"/>
                </a:lnTo>
                <a:lnTo>
                  <a:pt x="387" y="580"/>
                </a:lnTo>
                <a:lnTo>
                  <a:pt x="387" y="583"/>
                </a:lnTo>
                <a:lnTo>
                  <a:pt x="389" y="588"/>
                </a:lnTo>
                <a:lnTo>
                  <a:pt x="391" y="592"/>
                </a:lnTo>
                <a:lnTo>
                  <a:pt x="401" y="602"/>
                </a:lnTo>
                <a:lnTo>
                  <a:pt x="401" y="604"/>
                </a:lnTo>
                <a:lnTo>
                  <a:pt x="404" y="610"/>
                </a:lnTo>
                <a:lnTo>
                  <a:pt x="410" y="617"/>
                </a:lnTo>
                <a:lnTo>
                  <a:pt x="411" y="621"/>
                </a:lnTo>
                <a:lnTo>
                  <a:pt x="413" y="624"/>
                </a:lnTo>
                <a:lnTo>
                  <a:pt x="411" y="627"/>
                </a:lnTo>
                <a:lnTo>
                  <a:pt x="410" y="631"/>
                </a:lnTo>
                <a:lnTo>
                  <a:pt x="410" y="634"/>
                </a:lnTo>
                <a:lnTo>
                  <a:pt x="401" y="631"/>
                </a:lnTo>
                <a:lnTo>
                  <a:pt x="393" y="627"/>
                </a:lnTo>
                <a:lnTo>
                  <a:pt x="386" y="622"/>
                </a:lnTo>
                <a:lnTo>
                  <a:pt x="384" y="619"/>
                </a:lnTo>
                <a:lnTo>
                  <a:pt x="382" y="614"/>
                </a:lnTo>
                <a:lnTo>
                  <a:pt x="377" y="614"/>
                </a:lnTo>
                <a:lnTo>
                  <a:pt x="376" y="610"/>
                </a:lnTo>
                <a:lnTo>
                  <a:pt x="370" y="605"/>
                </a:lnTo>
                <a:lnTo>
                  <a:pt x="369" y="602"/>
                </a:lnTo>
                <a:lnTo>
                  <a:pt x="365" y="600"/>
                </a:lnTo>
                <a:lnTo>
                  <a:pt x="360" y="600"/>
                </a:lnTo>
                <a:lnTo>
                  <a:pt x="355" y="600"/>
                </a:lnTo>
                <a:lnTo>
                  <a:pt x="355" y="607"/>
                </a:lnTo>
                <a:lnTo>
                  <a:pt x="355" y="614"/>
                </a:lnTo>
                <a:lnTo>
                  <a:pt x="353" y="619"/>
                </a:lnTo>
                <a:lnTo>
                  <a:pt x="348" y="621"/>
                </a:lnTo>
                <a:lnTo>
                  <a:pt x="343" y="617"/>
                </a:lnTo>
                <a:lnTo>
                  <a:pt x="336" y="615"/>
                </a:lnTo>
                <a:lnTo>
                  <a:pt x="333" y="615"/>
                </a:lnTo>
                <a:lnTo>
                  <a:pt x="331" y="615"/>
                </a:lnTo>
                <a:lnTo>
                  <a:pt x="329" y="617"/>
                </a:lnTo>
                <a:lnTo>
                  <a:pt x="328" y="621"/>
                </a:lnTo>
                <a:lnTo>
                  <a:pt x="331" y="622"/>
                </a:lnTo>
                <a:lnTo>
                  <a:pt x="331" y="624"/>
                </a:lnTo>
                <a:lnTo>
                  <a:pt x="331" y="627"/>
                </a:lnTo>
                <a:lnTo>
                  <a:pt x="328" y="627"/>
                </a:lnTo>
                <a:lnTo>
                  <a:pt x="326" y="626"/>
                </a:lnTo>
                <a:lnTo>
                  <a:pt x="324" y="624"/>
                </a:lnTo>
                <a:lnTo>
                  <a:pt x="321" y="621"/>
                </a:lnTo>
                <a:lnTo>
                  <a:pt x="319" y="615"/>
                </a:lnTo>
                <a:lnTo>
                  <a:pt x="318" y="614"/>
                </a:lnTo>
                <a:lnTo>
                  <a:pt x="314" y="614"/>
                </a:lnTo>
                <a:lnTo>
                  <a:pt x="307" y="614"/>
                </a:lnTo>
                <a:lnTo>
                  <a:pt x="300" y="614"/>
                </a:lnTo>
                <a:lnTo>
                  <a:pt x="295" y="615"/>
                </a:lnTo>
                <a:lnTo>
                  <a:pt x="294" y="621"/>
                </a:lnTo>
                <a:lnTo>
                  <a:pt x="300" y="626"/>
                </a:lnTo>
                <a:lnTo>
                  <a:pt x="307" y="631"/>
                </a:lnTo>
                <a:lnTo>
                  <a:pt x="311" y="633"/>
                </a:lnTo>
                <a:lnTo>
                  <a:pt x="312" y="638"/>
                </a:lnTo>
                <a:lnTo>
                  <a:pt x="314" y="643"/>
                </a:lnTo>
                <a:lnTo>
                  <a:pt x="314" y="648"/>
                </a:lnTo>
                <a:lnTo>
                  <a:pt x="323" y="653"/>
                </a:lnTo>
                <a:lnTo>
                  <a:pt x="328" y="655"/>
                </a:lnTo>
                <a:lnTo>
                  <a:pt x="335" y="655"/>
                </a:lnTo>
                <a:lnTo>
                  <a:pt x="338" y="656"/>
                </a:lnTo>
                <a:lnTo>
                  <a:pt x="340" y="660"/>
                </a:lnTo>
                <a:lnTo>
                  <a:pt x="341" y="668"/>
                </a:lnTo>
                <a:lnTo>
                  <a:pt x="333" y="668"/>
                </a:lnTo>
                <a:lnTo>
                  <a:pt x="326" y="670"/>
                </a:lnTo>
                <a:lnTo>
                  <a:pt x="321" y="674"/>
                </a:lnTo>
                <a:lnTo>
                  <a:pt x="314" y="675"/>
                </a:lnTo>
                <a:lnTo>
                  <a:pt x="309" y="675"/>
                </a:lnTo>
                <a:lnTo>
                  <a:pt x="306" y="677"/>
                </a:lnTo>
                <a:lnTo>
                  <a:pt x="302" y="679"/>
                </a:lnTo>
                <a:lnTo>
                  <a:pt x="300" y="682"/>
                </a:lnTo>
                <a:lnTo>
                  <a:pt x="297" y="682"/>
                </a:lnTo>
                <a:lnTo>
                  <a:pt x="295" y="680"/>
                </a:lnTo>
                <a:lnTo>
                  <a:pt x="294" y="675"/>
                </a:lnTo>
                <a:lnTo>
                  <a:pt x="287" y="675"/>
                </a:lnTo>
                <a:lnTo>
                  <a:pt x="283" y="679"/>
                </a:lnTo>
                <a:lnTo>
                  <a:pt x="280" y="684"/>
                </a:lnTo>
                <a:lnTo>
                  <a:pt x="280" y="689"/>
                </a:lnTo>
                <a:lnTo>
                  <a:pt x="282" y="692"/>
                </a:lnTo>
                <a:lnTo>
                  <a:pt x="283" y="694"/>
                </a:lnTo>
                <a:lnTo>
                  <a:pt x="290" y="696"/>
                </a:lnTo>
                <a:lnTo>
                  <a:pt x="307" y="696"/>
                </a:lnTo>
                <a:lnTo>
                  <a:pt x="314" y="709"/>
                </a:lnTo>
                <a:lnTo>
                  <a:pt x="321" y="723"/>
                </a:lnTo>
                <a:lnTo>
                  <a:pt x="328" y="725"/>
                </a:lnTo>
                <a:lnTo>
                  <a:pt x="331" y="725"/>
                </a:lnTo>
                <a:lnTo>
                  <a:pt x="340" y="721"/>
                </a:lnTo>
                <a:lnTo>
                  <a:pt x="345" y="716"/>
                </a:lnTo>
                <a:lnTo>
                  <a:pt x="350" y="716"/>
                </a:lnTo>
                <a:lnTo>
                  <a:pt x="355" y="716"/>
                </a:lnTo>
                <a:lnTo>
                  <a:pt x="372" y="716"/>
                </a:lnTo>
                <a:lnTo>
                  <a:pt x="379" y="718"/>
                </a:lnTo>
                <a:lnTo>
                  <a:pt x="381" y="720"/>
                </a:lnTo>
                <a:lnTo>
                  <a:pt x="382" y="723"/>
                </a:lnTo>
                <a:lnTo>
                  <a:pt x="374" y="725"/>
                </a:lnTo>
                <a:lnTo>
                  <a:pt x="365" y="726"/>
                </a:lnTo>
                <a:lnTo>
                  <a:pt x="358" y="732"/>
                </a:lnTo>
                <a:lnTo>
                  <a:pt x="355" y="737"/>
                </a:lnTo>
                <a:lnTo>
                  <a:pt x="347" y="738"/>
                </a:lnTo>
                <a:lnTo>
                  <a:pt x="341" y="740"/>
                </a:lnTo>
                <a:lnTo>
                  <a:pt x="338" y="745"/>
                </a:lnTo>
                <a:lnTo>
                  <a:pt x="335" y="750"/>
                </a:lnTo>
                <a:lnTo>
                  <a:pt x="336" y="752"/>
                </a:lnTo>
                <a:lnTo>
                  <a:pt x="338" y="754"/>
                </a:lnTo>
                <a:lnTo>
                  <a:pt x="340" y="759"/>
                </a:lnTo>
                <a:lnTo>
                  <a:pt x="341" y="771"/>
                </a:lnTo>
                <a:lnTo>
                  <a:pt x="362" y="771"/>
                </a:lnTo>
                <a:lnTo>
                  <a:pt x="369" y="771"/>
                </a:lnTo>
                <a:lnTo>
                  <a:pt x="377" y="767"/>
                </a:lnTo>
                <a:lnTo>
                  <a:pt x="384" y="762"/>
                </a:lnTo>
                <a:lnTo>
                  <a:pt x="393" y="759"/>
                </a:lnTo>
                <a:lnTo>
                  <a:pt x="398" y="757"/>
                </a:lnTo>
                <a:lnTo>
                  <a:pt x="403" y="757"/>
                </a:lnTo>
                <a:lnTo>
                  <a:pt x="410" y="757"/>
                </a:lnTo>
                <a:lnTo>
                  <a:pt x="413" y="760"/>
                </a:lnTo>
                <a:lnTo>
                  <a:pt x="418" y="762"/>
                </a:lnTo>
                <a:lnTo>
                  <a:pt x="423" y="764"/>
                </a:lnTo>
                <a:lnTo>
                  <a:pt x="422" y="767"/>
                </a:lnTo>
                <a:lnTo>
                  <a:pt x="420" y="769"/>
                </a:lnTo>
                <a:lnTo>
                  <a:pt x="413" y="771"/>
                </a:lnTo>
                <a:lnTo>
                  <a:pt x="396" y="771"/>
                </a:lnTo>
                <a:lnTo>
                  <a:pt x="396" y="778"/>
                </a:lnTo>
                <a:lnTo>
                  <a:pt x="399" y="781"/>
                </a:lnTo>
                <a:lnTo>
                  <a:pt x="403" y="784"/>
                </a:lnTo>
                <a:lnTo>
                  <a:pt x="410" y="784"/>
                </a:lnTo>
                <a:lnTo>
                  <a:pt x="410" y="791"/>
                </a:lnTo>
                <a:lnTo>
                  <a:pt x="411" y="796"/>
                </a:lnTo>
                <a:lnTo>
                  <a:pt x="415" y="800"/>
                </a:lnTo>
                <a:lnTo>
                  <a:pt x="416" y="805"/>
                </a:lnTo>
                <a:lnTo>
                  <a:pt x="420" y="805"/>
                </a:lnTo>
                <a:lnTo>
                  <a:pt x="423" y="805"/>
                </a:lnTo>
                <a:lnTo>
                  <a:pt x="427" y="805"/>
                </a:lnTo>
                <a:lnTo>
                  <a:pt x="430" y="805"/>
                </a:lnTo>
                <a:lnTo>
                  <a:pt x="430" y="808"/>
                </a:lnTo>
                <a:lnTo>
                  <a:pt x="430" y="812"/>
                </a:lnTo>
                <a:lnTo>
                  <a:pt x="432" y="822"/>
                </a:lnTo>
                <a:lnTo>
                  <a:pt x="432" y="825"/>
                </a:lnTo>
                <a:lnTo>
                  <a:pt x="435" y="830"/>
                </a:lnTo>
                <a:lnTo>
                  <a:pt x="440" y="834"/>
                </a:lnTo>
                <a:lnTo>
                  <a:pt x="445" y="834"/>
                </a:lnTo>
                <a:lnTo>
                  <a:pt x="452" y="834"/>
                </a:lnTo>
                <a:lnTo>
                  <a:pt x="466" y="832"/>
                </a:lnTo>
                <a:lnTo>
                  <a:pt x="471" y="834"/>
                </a:lnTo>
                <a:lnTo>
                  <a:pt x="476" y="837"/>
                </a:lnTo>
                <a:lnTo>
                  <a:pt x="478" y="837"/>
                </a:lnTo>
                <a:lnTo>
                  <a:pt x="491" y="842"/>
                </a:lnTo>
                <a:lnTo>
                  <a:pt x="498" y="844"/>
                </a:lnTo>
                <a:lnTo>
                  <a:pt x="505" y="846"/>
                </a:lnTo>
                <a:lnTo>
                  <a:pt x="539" y="846"/>
                </a:lnTo>
                <a:lnTo>
                  <a:pt x="556" y="846"/>
                </a:lnTo>
                <a:lnTo>
                  <a:pt x="563" y="847"/>
                </a:lnTo>
                <a:lnTo>
                  <a:pt x="565" y="849"/>
                </a:lnTo>
                <a:lnTo>
                  <a:pt x="566" y="853"/>
                </a:lnTo>
                <a:lnTo>
                  <a:pt x="563" y="859"/>
                </a:lnTo>
                <a:lnTo>
                  <a:pt x="560" y="866"/>
                </a:lnTo>
                <a:lnTo>
                  <a:pt x="560" y="876"/>
                </a:lnTo>
                <a:lnTo>
                  <a:pt x="560" y="887"/>
                </a:lnTo>
                <a:lnTo>
                  <a:pt x="551" y="882"/>
                </a:lnTo>
                <a:lnTo>
                  <a:pt x="546" y="880"/>
                </a:lnTo>
                <a:lnTo>
                  <a:pt x="539" y="880"/>
                </a:lnTo>
                <a:lnTo>
                  <a:pt x="537" y="883"/>
                </a:lnTo>
                <a:lnTo>
                  <a:pt x="536" y="885"/>
                </a:lnTo>
                <a:lnTo>
                  <a:pt x="531" y="887"/>
                </a:lnTo>
                <a:lnTo>
                  <a:pt x="519" y="887"/>
                </a:lnTo>
                <a:lnTo>
                  <a:pt x="514" y="885"/>
                </a:lnTo>
                <a:lnTo>
                  <a:pt x="512" y="883"/>
                </a:lnTo>
                <a:lnTo>
                  <a:pt x="512" y="880"/>
                </a:lnTo>
                <a:lnTo>
                  <a:pt x="498" y="878"/>
                </a:lnTo>
                <a:lnTo>
                  <a:pt x="488" y="873"/>
                </a:lnTo>
                <a:lnTo>
                  <a:pt x="476" y="868"/>
                </a:lnTo>
                <a:lnTo>
                  <a:pt x="464" y="866"/>
                </a:lnTo>
                <a:lnTo>
                  <a:pt x="459" y="875"/>
                </a:lnTo>
                <a:lnTo>
                  <a:pt x="457" y="880"/>
                </a:lnTo>
                <a:lnTo>
                  <a:pt x="457" y="887"/>
                </a:lnTo>
                <a:lnTo>
                  <a:pt x="451" y="887"/>
                </a:lnTo>
                <a:lnTo>
                  <a:pt x="445" y="890"/>
                </a:lnTo>
                <a:lnTo>
                  <a:pt x="442" y="892"/>
                </a:lnTo>
                <a:lnTo>
                  <a:pt x="437" y="893"/>
                </a:lnTo>
                <a:lnTo>
                  <a:pt x="437" y="899"/>
                </a:lnTo>
                <a:lnTo>
                  <a:pt x="437" y="904"/>
                </a:lnTo>
                <a:lnTo>
                  <a:pt x="432" y="909"/>
                </a:lnTo>
                <a:lnTo>
                  <a:pt x="428" y="916"/>
                </a:lnTo>
                <a:lnTo>
                  <a:pt x="428" y="921"/>
                </a:lnTo>
                <a:lnTo>
                  <a:pt x="430" y="928"/>
                </a:lnTo>
                <a:lnTo>
                  <a:pt x="422" y="933"/>
                </a:lnTo>
                <a:lnTo>
                  <a:pt x="415" y="940"/>
                </a:lnTo>
                <a:lnTo>
                  <a:pt x="408" y="946"/>
                </a:lnTo>
                <a:lnTo>
                  <a:pt x="403" y="955"/>
                </a:lnTo>
                <a:lnTo>
                  <a:pt x="408" y="958"/>
                </a:lnTo>
                <a:lnTo>
                  <a:pt x="413" y="960"/>
                </a:lnTo>
                <a:lnTo>
                  <a:pt x="418" y="962"/>
                </a:lnTo>
                <a:lnTo>
                  <a:pt x="422" y="965"/>
                </a:lnTo>
                <a:lnTo>
                  <a:pt x="423" y="969"/>
                </a:lnTo>
                <a:lnTo>
                  <a:pt x="420" y="969"/>
                </a:lnTo>
                <a:lnTo>
                  <a:pt x="416" y="970"/>
                </a:lnTo>
                <a:lnTo>
                  <a:pt x="411" y="975"/>
                </a:lnTo>
                <a:lnTo>
                  <a:pt x="406" y="980"/>
                </a:lnTo>
                <a:lnTo>
                  <a:pt x="403" y="982"/>
                </a:lnTo>
                <a:lnTo>
                  <a:pt x="398" y="984"/>
                </a:lnTo>
                <a:lnTo>
                  <a:pt x="398" y="987"/>
                </a:lnTo>
                <a:lnTo>
                  <a:pt x="396" y="989"/>
                </a:lnTo>
                <a:lnTo>
                  <a:pt x="391" y="991"/>
                </a:lnTo>
                <a:lnTo>
                  <a:pt x="387" y="992"/>
                </a:lnTo>
                <a:lnTo>
                  <a:pt x="382" y="999"/>
                </a:lnTo>
                <a:lnTo>
                  <a:pt x="377" y="1006"/>
                </a:lnTo>
                <a:lnTo>
                  <a:pt x="374" y="1008"/>
                </a:lnTo>
                <a:lnTo>
                  <a:pt x="369" y="1009"/>
                </a:lnTo>
                <a:lnTo>
                  <a:pt x="358" y="1015"/>
                </a:lnTo>
                <a:lnTo>
                  <a:pt x="352" y="1020"/>
                </a:lnTo>
                <a:lnTo>
                  <a:pt x="341" y="1023"/>
                </a:lnTo>
                <a:lnTo>
                  <a:pt x="335" y="1023"/>
                </a:lnTo>
                <a:lnTo>
                  <a:pt x="328" y="1023"/>
                </a:lnTo>
                <a:lnTo>
                  <a:pt x="326" y="1028"/>
                </a:lnTo>
                <a:lnTo>
                  <a:pt x="324" y="1030"/>
                </a:lnTo>
                <a:lnTo>
                  <a:pt x="321" y="1030"/>
                </a:lnTo>
                <a:lnTo>
                  <a:pt x="307" y="1035"/>
                </a:lnTo>
                <a:lnTo>
                  <a:pt x="295" y="1042"/>
                </a:lnTo>
                <a:lnTo>
                  <a:pt x="271" y="1055"/>
                </a:lnTo>
                <a:lnTo>
                  <a:pt x="258" y="1061"/>
                </a:lnTo>
                <a:lnTo>
                  <a:pt x="244" y="1066"/>
                </a:lnTo>
                <a:lnTo>
                  <a:pt x="229" y="1069"/>
                </a:lnTo>
                <a:lnTo>
                  <a:pt x="212" y="1071"/>
                </a:lnTo>
                <a:lnTo>
                  <a:pt x="212" y="1078"/>
                </a:lnTo>
                <a:lnTo>
                  <a:pt x="215" y="1081"/>
                </a:lnTo>
                <a:lnTo>
                  <a:pt x="219" y="1084"/>
                </a:lnTo>
                <a:lnTo>
                  <a:pt x="225" y="1084"/>
                </a:lnTo>
                <a:lnTo>
                  <a:pt x="225" y="1088"/>
                </a:lnTo>
                <a:lnTo>
                  <a:pt x="227" y="1090"/>
                </a:lnTo>
                <a:lnTo>
                  <a:pt x="232" y="1091"/>
                </a:lnTo>
                <a:lnTo>
                  <a:pt x="246" y="1091"/>
                </a:lnTo>
                <a:lnTo>
                  <a:pt x="294" y="1091"/>
                </a:lnTo>
                <a:lnTo>
                  <a:pt x="295" y="1088"/>
                </a:lnTo>
                <a:lnTo>
                  <a:pt x="299" y="1086"/>
                </a:lnTo>
                <a:lnTo>
                  <a:pt x="307" y="1084"/>
                </a:lnTo>
                <a:lnTo>
                  <a:pt x="307" y="1079"/>
                </a:lnTo>
                <a:lnTo>
                  <a:pt x="309" y="1076"/>
                </a:lnTo>
                <a:lnTo>
                  <a:pt x="312" y="1074"/>
                </a:lnTo>
                <a:lnTo>
                  <a:pt x="316" y="1073"/>
                </a:lnTo>
                <a:lnTo>
                  <a:pt x="324" y="1071"/>
                </a:lnTo>
                <a:lnTo>
                  <a:pt x="326" y="1067"/>
                </a:lnTo>
                <a:lnTo>
                  <a:pt x="328" y="1064"/>
                </a:lnTo>
                <a:lnTo>
                  <a:pt x="331" y="1062"/>
                </a:lnTo>
                <a:lnTo>
                  <a:pt x="333" y="1059"/>
                </a:lnTo>
                <a:lnTo>
                  <a:pt x="335" y="1050"/>
                </a:lnTo>
                <a:lnTo>
                  <a:pt x="348" y="1050"/>
                </a:lnTo>
                <a:lnTo>
                  <a:pt x="348" y="1084"/>
                </a:lnTo>
                <a:lnTo>
                  <a:pt x="357" y="1086"/>
                </a:lnTo>
                <a:lnTo>
                  <a:pt x="365" y="1088"/>
                </a:lnTo>
                <a:lnTo>
                  <a:pt x="370" y="1093"/>
                </a:lnTo>
                <a:lnTo>
                  <a:pt x="376" y="1098"/>
                </a:lnTo>
                <a:lnTo>
                  <a:pt x="382" y="1100"/>
                </a:lnTo>
                <a:lnTo>
                  <a:pt x="386" y="1100"/>
                </a:lnTo>
                <a:lnTo>
                  <a:pt x="394" y="1096"/>
                </a:lnTo>
                <a:lnTo>
                  <a:pt x="399" y="1091"/>
                </a:lnTo>
                <a:lnTo>
                  <a:pt x="404" y="1091"/>
                </a:lnTo>
                <a:lnTo>
                  <a:pt x="410" y="1091"/>
                </a:lnTo>
                <a:lnTo>
                  <a:pt x="410" y="1096"/>
                </a:lnTo>
                <a:lnTo>
                  <a:pt x="408" y="1100"/>
                </a:lnTo>
                <a:lnTo>
                  <a:pt x="404" y="1102"/>
                </a:lnTo>
                <a:lnTo>
                  <a:pt x="401" y="1103"/>
                </a:lnTo>
                <a:lnTo>
                  <a:pt x="393" y="1105"/>
                </a:lnTo>
                <a:lnTo>
                  <a:pt x="391" y="1108"/>
                </a:lnTo>
                <a:lnTo>
                  <a:pt x="389" y="1112"/>
                </a:lnTo>
                <a:lnTo>
                  <a:pt x="399" y="1114"/>
                </a:lnTo>
                <a:lnTo>
                  <a:pt x="406" y="1114"/>
                </a:lnTo>
                <a:lnTo>
                  <a:pt x="422" y="1110"/>
                </a:lnTo>
                <a:lnTo>
                  <a:pt x="435" y="1107"/>
                </a:lnTo>
                <a:lnTo>
                  <a:pt x="451" y="1105"/>
                </a:lnTo>
                <a:lnTo>
                  <a:pt x="454" y="1100"/>
                </a:lnTo>
                <a:lnTo>
                  <a:pt x="457" y="1095"/>
                </a:lnTo>
                <a:lnTo>
                  <a:pt x="461" y="1091"/>
                </a:lnTo>
                <a:lnTo>
                  <a:pt x="464" y="1084"/>
                </a:lnTo>
                <a:lnTo>
                  <a:pt x="464" y="1078"/>
                </a:lnTo>
                <a:lnTo>
                  <a:pt x="466" y="1074"/>
                </a:lnTo>
                <a:lnTo>
                  <a:pt x="469" y="1069"/>
                </a:lnTo>
                <a:lnTo>
                  <a:pt x="471" y="1064"/>
                </a:lnTo>
                <a:lnTo>
                  <a:pt x="474" y="1061"/>
                </a:lnTo>
                <a:lnTo>
                  <a:pt x="481" y="1059"/>
                </a:lnTo>
                <a:lnTo>
                  <a:pt x="488" y="1057"/>
                </a:lnTo>
                <a:lnTo>
                  <a:pt x="495" y="1057"/>
                </a:lnTo>
                <a:lnTo>
                  <a:pt x="502" y="1057"/>
                </a:lnTo>
                <a:lnTo>
                  <a:pt x="507" y="1061"/>
                </a:lnTo>
                <a:lnTo>
                  <a:pt x="510" y="1064"/>
                </a:lnTo>
                <a:lnTo>
                  <a:pt x="512" y="1071"/>
                </a:lnTo>
                <a:lnTo>
                  <a:pt x="510" y="1074"/>
                </a:lnTo>
                <a:lnTo>
                  <a:pt x="507" y="1076"/>
                </a:lnTo>
                <a:lnTo>
                  <a:pt x="498" y="1078"/>
                </a:lnTo>
                <a:lnTo>
                  <a:pt x="498" y="1091"/>
                </a:lnTo>
                <a:lnTo>
                  <a:pt x="508" y="1093"/>
                </a:lnTo>
                <a:lnTo>
                  <a:pt x="517" y="1096"/>
                </a:lnTo>
                <a:lnTo>
                  <a:pt x="520" y="1098"/>
                </a:lnTo>
                <a:lnTo>
                  <a:pt x="524" y="1102"/>
                </a:lnTo>
                <a:lnTo>
                  <a:pt x="526" y="1107"/>
                </a:lnTo>
                <a:lnTo>
                  <a:pt x="526" y="1112"/>
                </a:lnTo>
                <a:lnTo>
                  <a:pt x="532" y="1112"/>
                </a:lnTo>
                <a:lnTo>
                  <a:pt x="539" y="1112"/>
                </a:lnTo>
                <a:lnTo>
                  <a:pt x="544" y="1114"/>
                </a:lnTo>
                <a:lnTo>
                  <a:pt x="546" y="1119"/>
                </a:lnTo>
                <a:lnTo>
                  <a:pt x="555" y="1120"/>
                </a:lnTo>
                <a:lnTo>
                  <a:pt x="558" y="1122"/>
                </a:lnTo>
                <a:lnTo>
                  <a:pt x="560" y="1125"/>
                </a:lnTo>
                <a:lnTo>
                  <a:pt x="563" y="1127"/>
                </a:lnTo>
                <a:lnTo>
                  <a:pt x="565" y="1131"/>
                </a:lnTo>
                <a:lnTo>
                  <a:pt x="566" y="1134"/>
                </a:lnTo>
                <a:lnTo>
                  <a:pt x="566" y="1139"/>
                </a:lnTo>
                <a:lnTo>
                  <a:pt x="563" y="1137"/>
                </a:lnTo>
                <a:lnTo>
                  <a:pt x="561" y="1134"/>
                </a:lnTo>
                <a:lnTo>
                  <a:pt x="560" y="1131"/>
                </a:lnTo>
                <a:lnTo>
                  <a:pt x="560" y="1125"/>
                </a:lnTo>
                <a:lnTo>
                  <a:pt x="551" y="1124"/>
                </a:lnTo>
                <a:lnTo>
                  <a:pt x="548" y="1122"/>
                </a:lnTo>
                <a:lnTo>
                  <a:pt x="546" y="1119"/>
                </a:lnTo>
                <a:lnTo>
                  <a:pt x="526" y="1119"/>
                </a:lnTo>
                <a:lnTo>
                  <a:pt x="505" y="1119"/>
                </a:lnTo>
                <a:lnTo>
                  <a:pt x="468" y="1122"/>
                </a:lnTo>
                <a:lnTo>
                  <a:pt x="430" y="1125"/>
                </a:lnTo>
                <a:lnTo>
                  <a:pt x="411" y="1127"/>
                </a:lnTo>
                <a:lnTo>
                  <a:pt x="389" y="1125"/>
                </a:lnTo>
                <a:lnTo>
                  <a:pt x="382" y="1122"/>
                </a:lnTo>
                <a:lnTo>
                  <a:pt x="376" y="1119"/>
                </a:lnTo>
                <a:lnTo>
                  <a:pt x="365" y="1119"/>
                </a:lnTo>
                <a:lnTo>
                  <a:pt x="355" y="1119"/>
                </a:lnTo>
                <a:lnTo>
                  <a:pt x="353" y="1115"/>
                </a:lnTo>
                <a:lnTo>
                  <a:pt x="352" y="1112"/>
                </a:lnTo>
                <a:lnTo>
                  <a:pt x="348" y="1105"/>
                </a:lnTo>
                <a:lnTo>
                  <a:pt x="347" y="1102"/>
                </a:lnTo>
                <a:lnTo>
                  <a:pt x="345" y="1098"/>
                </a:lnTo>
                <a:lnTo>
                  <a:pt x="340" y="1098"/>
                </a:lnTo>
                <a:lnTo>
                  <a:pt x="335" y="1098"/>
                </a:lnTo>
                <a:lnTo>
                  <a:pt x="326" y="1096"/>
                </a:lnTo>
                <a:lnTo>
                  <a:pt x="319" y="1096"/>
                </a:lnTo>
                <a:lnTo>
                  <a:pt x="314" y="1098"/>
                </a:lnTo>
                <a:lnTo>
                  <a:pt x="309" y="1102"/>
                </a:lnTo>
                <a:lnTo>
                  <a:pt x="302" y="1107"/>
                </a:lnTo>
                <a:lnTo>
                  <a:pt x="294" y="1112"/>
                </a:lnTo>
                <a:lnTo>
                  <a:pt x="292" y="1117"/>
                </a:lnTo>
                <a:lnTo>
                  <a:pt x="290" y="1119"/>
                </a:lnTo>
                <a:lnTo>
                  <a:pt x="287" y="1119"/>
                </a:lnTo>
                <a:lnTo>
                  <a:pt x="273" y="1125"/>
                </a:lnTo>
                <a:lnTo>
                  <a:pt x="260" y="1132"/>
                </a:lnTo>
                <a:lnTo>
                  <a:pt x="251" y="1134"/>
                </a:lnTo>
                <a:lnTo>
                  <a:pt x="242" y="1134"/>
                </a:lnTo>
                <a:lnTo>
                  <a:pt x="231" y="1131"/>
                </a:lnTo>
                <a:lnTo>
                  <a:pt x="225" y="1129"/>
                </a:lnTo>
                <a:lnTo>
                  <a:pt x="220" y="1129"/>
                </a:lnTo>
                <a:lnTo>
                  <a:pt x="215" y="1129"/>
                </a:lnTo>
                <a:lnTo>
                  <a:pt x="212" y="1132"/>
                </a:lnTo>
                <a:lnTo>
                  <a:pt x="212" y="1141"/>
                </a:lnTo>
                <a:lnTo>
                  <a:pt x="215" y="1146"/>
                </a:lnTo>
                <a:lnTo>
                  <a:pt x="220" y="1149"/>
                </a:lnTo>
                <a:lnTo>
                  <a:pt x="225" y="1153"/>
                </a:lnTo>
                <a:lnTo>
                  <a:pt x="225" y="1180"/>
                </a:lnTo>
                <a:lnTo>
                  <a:pt x="224" y="1185"/>
                </a:lnTo>
                <a:lnTo>
                  <a:pt x="222" y="1189"/>
                </a:lnTo>
                <a:lnTo>
                  <a:pt x="215" y="1194"/>
                </a:lnTo>
                <a:lnTo>
                  <a:pt x="208" y="1199"/>
                </a:lnTo>
                <a:lnTo>
                  <a:pt x="207" y="1202"/>
                </a:lnTo>
                <a:lnTo>
                  <a:pt x="205" y="1207"/>
                </a:lnTo>
                <a:lnTo>
                  <a:pt x="198" y="1213"/>
                </a:lnTo>
                <a:lnTo>
                  <a:pt x="195" y="1218"/>
                </a:lnTo>
                <a:lnTo>
                  <a:pt x="193" y="1226"/>
                </a:lnTo>
                <a:lnTo>
                  <a:pt x="191" y="1235"/>
                </a:lnTo>
                <a:lnTo>
                  <a:pt x="191" y="1255"/>
                </a:lnTo>
                <a:lnTo>
                  <a:pt x="196" y="1255"/>
                </a:lnTo>
                <a:lnTo>
                  <a:pt x="200" y="1257"/>
                </a:lnTo>
                <a:lnTo>
                  <a:pt x="203" y="1259"/>
                </a:lnTo>
                <a:lnTo>
                  <a:pt x="205" y="1262"/>
                </a:lnTo>
                <a:lnTo>
                  <a:pt x="190" y="1265"/>
                </a:lnTo>
                <a:lnTo>
                  <a:pt x="176" y="1271"/>
                </a:lnTo>
                <a:lnTo>
                  <a:pt x="160" y="1276"/>
                </a:lnTo>
                <a:lnTo>
                  <a:pt x="152" y="1276"/>
                </a:lnTo>
                <a:lnTo>
                  <a:pt x="142" y="1276"/>
                </a:lnTo>
                <a:lnTo>
                  <a:pt x="138" y="1276"/>
                </a:lnTo>
                <a:lnTo>
                  <a:pt x="121" y="1284"/>
                </a:lnTo>
                <a:lnTo>
                  <a:pt x="114" y="1288"/>
                </a:lnTo>
                <a:lnTo>
                  <a:pt x="106" y="1289"/>
                </a:lnTo>
                <a:lnTo>
                  <a:pt x="102" y="1289"/>
                </a:lnTo>
                <a:lnTo>
                  <a:pt x="62" y="1289"/>
                </a:lnTo>
                <a:lnTo>
                  <a:pt x="60" y="1291"/>
                </a:lnTo>
                <a:lnTo>
                  <a:pt x="58" y="1293"/>
                </a:lnTo>
                <a:lnTo>
                  <a:pt x="55" y="1296"/>
                </a:lnTo>
                <a:lnTo>
                  <a:pt x="50" y="1298"/>
                </a:lnTo>
                <a:lnTo>
                  <a:pt x="48" y="1300"/>
                </a:lnTo>
                <a:lnTo>
                  <a:pt x="48" y="1303"/>
                </a:lnTo>
                <a:lnTo>
                  <a:pt x="51" y="1305"/>
                </a:lnTo>
                <a:lnTo>
                  <a:pt x="51" y="1306"/>
                </a:lnTo>
                <a:lnTo>
                  <a:pt x="51" y="1310"/>
                </a:lnTo>
                <a:lnTo>
                  <a:pt x="48" y="1310"/>
                </a:lnTo>
                <a:lnTo>
                  <a:pt x="39" y="1310"/>
                </a:lnTo>
                <a:lnTo>
                  <a:pt x="34" y="1311"/>
                </a:lnTo>
                <a:lnTo>
                  <a:pt x="31" y="1315"/>
                </a:lnTo>
                <a:lnTo>
                  <a:pt x="27" y="1320"/>
                </a:lnTo>
                <a:lnTo>
                  <a:pt x="24" y="1325"/>
                </a:lnTo>
                <a:lnTo>
                  <a:pt x="21" y="1329"/>
                </a:lnTo>
                <a:lnTo>
                  <a:pt x="14" y="1330"/>
                </a:lnTo>
                <a:lnTo>
                  <a:pt x="7" y="1330"/>
                </a:lnTo>
                <a:lnTo>
                  <a:pt x="7" y="1337"/>
                </a:lnTo>
                <a:lnTo>
                  <a:pt x="9" y="1342"/>
                </a:lnTo>
                <a:lnTo>
                  <a:pt x="14" y="1342"/>
                </a:lnTo>
                <a:lnTo>
                  <a:pt x="15" y="1346"/>
                </a:lnTo>
                <a:lnTo>
                  <a:pt x="19" y="1352"/>
                </a:lnTo>
                <a:lnTo>
                  <a:pt x="22" y="1359"/>
                </a:lnTo>
                <a:lnTo>
                  <a:pt x="24" y="1359"/>
                </a:lnTo>
                <a:lnTo>
                  <a:pt x="27" y="1359"/>
                </a:lnTo>
                <a:lnTo>
                  <a:pt x="36" y="1363"/>
                </a:lnTo>
                <a:lnTo>
                  <a:pt x="44" y="1368"/>
                </a:lnTo>
                <a:lnTo>
                  <a:pt x="46" y="1371"/>
                </a:lnTo>
                <a:lnTo>
                  <a:pt x="48" y="1376"/>
                </a:lnTo>
                <a:lnTo>
                  <a:pt x="50" y="1380"/>
                </a:lnTo>
                <a:lnTo>
                  <a:pt x="51" y="1383"/>
                </a:lnTo>
                <a:lnTo>
                  <a:pt x="55" y="1385"/>
                </a:lnTo>
                <a:lnTo>
                  <a:pt x="60" y="1385"/>
                </a:lnTo>
                <a:lnTo>
                  <a:pt x="65" y="1385"/>
                </a:lnTo>
                <a:lnTo>
                  <a:pt x="68" y="1387"/>
                </a:lnTo>
                <a:lnTo>
                  <a:pt x="75" y="1398"/>
                </a:lnTo>
                <a:lnTo>
                  <a:pt x="178" y="1398"/>
                </a:lnTo>
                <a:lnTo>
                  <a:pt x="183" y="1398"/>
                </a:lnTo>
                <a:lnTo>
                  <a:pt x="188" y="1397"/>
                </a:lnTo>
                <a:lnTo>
                  <a:pt x="196" y="1393"/>
                </a:lnTo>
                <a:lnTo>
                  <a:pt x="201" y="1392"/>
                </a:lnTo>
                <a:lnTo>
                  <a:pt x="205" y="1390"/>
                </a:lnTo>
                <a:lnTo>
                  <a:pt x="208" y="1393"/>
                </a:lnTo>
                <a:lnTo>
                  <a:pt x="212" y="1398"/>
                </a:lnTo>
                <a:lnTo>
                  <a:pt x="207" y="1402"/>
                </a:lnTo>
                <a:lnTo>
                  <a:pt x="201" y="1404"/>
                </a:lnTo>
                <a:lnTo>
                  <a:pt x="188" y="1405"/>
                </a:lnTo>
                <a:lnTo>
                  <a:pt x="157" y="1405"/>
                </a:lnTo>
                <a:lnTo>
                  <a:pt x="157" y="1409"/>
                </a:lnTo>
                <a:lnTo>
                  <a:pt x="155" y="1410"/>
                </a:lnTo>
                <a:lnTo>
                  <a:pt x="148" y="1409"/>
                </a:lnTo>
                <a:lnTo>
                  <a:pt x="143" y="1410"/>
                </a:lnTo>
                <a:lnTo>
                  <a:pt x="137" y="1417"/>
                </a:lnTo>
                <a:lnTo>
                  <a:pt x="133" y="1419"/>
                </a:lnTo>
                <a:lnTo>
                  <a:pt x="130" y="1419"/>
                </a:lnTo>
                <a:lnTo>
                  <a:pt x="126" y="1421"/>
                </a:lnTo>
                <a:lnTo>
                  <a:pt x="121" y="1424"/>
                </a:lnTo>
                <a:lnTo>
                  <a:pt x="114" y="1427"/>
                </a:lnTo>
                <a:lnTo>
                  <a:pt x="111" y="1427"/>
                </a:lnTo>
                <a:lnTo>
                  <a:pt x="106" y="1426"/>
                </a:lnTo>
                <a:lnTo>
                  <a:pt x="102" y="1426"/>
                </a:lnTo>
                <a:lnTo>
                  <a:pt x="97" y="1427"/>
                </a:lnTo>
                <a:lnTo>
                  <a:pt x="92" y="1431"/>
                </a:lnTo>
                <a:lnTo>
                  <a:pt x="84" y="1436"/>
                </a:lnTo>
                <a:lnTo>
                  <a:pt x="80" y="1438"/>
                </a:lnTo>
                <a:lnTo>
                  <a:pt x="75" y="1436"/>
                </a:lnTo>
                <a:lnTo>
                  <a:pt x="70" y="1438"/>
                </a:lnTo>
                <a:lnTo>
                  <a:pt x="67" y="1439"/>
                </a:lnTo>
                <a:lnTo>
                  <a:pt x="65" y="1444"/>
                </a:lnTo>
                <a:lnTo>
                  <a:pt x="62" y="1453"/>
                </a:lnTo>
                <a:lnTo>
                  <a:pt x="56" y="1463"/>
                </a:lnTo>
                <a:lnTo>
                  <a:pt x="55" y="1463"/>
                </a:lnTo>
                <a:lnTo>
                  <a:pt x="55" y="1465"/>
                </a:lnTo>
                <a:lnTo>
                  <a:pt x="53" y="1465"/>
                </a:lnTo>
                <a:lnTo>
                  <a:pt x="46" y="1467"/>
                </a:lnTo>
                <a:lnTo>
                  <a:pt x="44" y="1467"/>
                </a:lnTo>
                <a:lnTo>
                  <a:pt x="41" y="1467"/>
                </a:lnTo>
                <a:lnTo>
                  <a:pt x="36" y="1467"/>
                </a:lnTo>
                <a:lnTo>
                  <a:pt x="33" y="1468"/>
                </a:lnTo>
                <a:lnTo>
                  <a:pt x="29" y="1470"/>
                </a:lnTo>
                <a:lnTo>
                  <a:pt x="27" y="1473"/>
                </a:lnTo>
                <a:lnTo>
                  <a:pt x="34" y="1477"/>
                </a:lnTo>
                <a:lnTo>
                  <a:pt x="36" y="1479"/>
                </a:lnTo>
                <a:lnTo>
                  <a:pt x="41" y="1480"/>
                </a:lnTo>
                <a:lnTo>
                  <a:pt x="46" y="1482"/>
                </a:lnTo>
                <a:lnTo>
                  <a:pt x="56" y="1482"/>
                </a:lnTo>
                <a:lnTo>
                  <a:pt x="67" y="1480"/>
                </a:lnTo>
                <a:lnTo>
                  <a:pt x="75" y="1480"/>
                </a:lnTo>
                <a:lnTo>
                  <a:pt x="79" y="1480"/>
                </a:lnTo>
                <a:lnTo>
                  <a:pt x="97" y="1479"/>
                </a:lnTo>
                <a:lnTo>
                  <a:pt x="108" y="1477"/>
                </a:lnTo>
                <a:lnTo>
                  <a:pt x="116" y="1473"/>
                </a:lnTo>
                <a:lnTo>
                  <a:pt x="121" y="1477"/>
                </a:lnTo>
                <a:lnTo>
                  <a:pt x="128" y="1479"/>
                </a:lnTo>
                <a:lnTo>
                  <a:pt x="135" y="1480"/>
                </a:lnTo>
                <a:lnTo>
                  <a:pt x="143" y="1480"/>
                </a:lnTo>
                <a:lnTo>
                  <a:pt x="147" y="1479"/>
                </a:lnTo>
                <a:lnTo>
                  <a:pt x="148" y="1477"/>
                </a:lnTo>
                <a:lnTo>
                  <a:pt x="148" y="1475"/>
                </a:lnTo>
                <a:lnTo>
                  <a:pt x="150" y="1473"/>
                </a:lnTo>
                <a:lnTo>
                  <a:pt x="160" y="1472"/>
                </a:lnTo>
                <a:lnTo>
                  <a:pt x="174" y="1473"/>
                </a:lnTo>
                <a:lnTo>
                  <a:pt x="190" y="1473"/>
                </a:lnTo>
                <a:lnTo>
                  <a:pt x="205" y="1473"/>
                </a:lnTo>
                <a:lnTo>
                  <a:pt x="207" y="1472"/>
                </a:lnTo>
                <a:lnTo>
                  <a:pt x="208" y="1470"/>
                </a:lnTo>
                <a:lnTo>
                  <a:pt x="212" y="1467"/>
                </a:lnTo>
                <a:lnTo>
                  <a:pt x="217" y="1465"/>
                </a:lnTo>
                <a:lnTo>
                  <a:pt x="219" y="1463"/>
                </a:lnTo>
                <a:lnTo>
                  <a:pt x="219" y="1460"/>
                </a:lnTo>
                <a:lnTo>
                  <a:pt x="220" y="1456"/>
                </a:lnTo>
                <a:lnTo>
                  <a:pt x="224" y="1455"/>
                </a:lnTo>
                <a:lnTo>
                  <a:pt x="232" y="1453"/>
                </a:lnTo>
                <a:lnTo>
                  <a:pt x="234" y="1462"/>
                </a:lnTo>
                <a:lnTo>
                  <a:pt x="234" y="1468"/>
                </a:lnTo>
                <a:lnTo>
                  <a:pt x="232" y="1475"/>
                </a:lnTo>
                <a:lnTo>
                  <a:pt x="229" y="1479"/>
                </a:lnTo>
                <a:lnTo>
                  <a:pt x="225" y="1482"/>
                </a:lnTo>
                <a:lnTo>
                  <a:pt x="220" y="1485"/>
                </a:lnTo>
                <a:lnTo>
                  <a:pt x="210" y="1489"/>
                </a:lnTo>
                <a:lnTo>
                  <a:pt x="184" y="1492"/>
                </a:lnTo>
                <a:lnTo>
                  <a:pt x="172" y="1496"/>
                </a:lnTo>
                <a:lnTo>
                  <a:pt x="167" y="1497"/>
                </a:lnTo>
                <a:lnTo>
                  <a:pt x="164" y="1501"/>
                </a:lnTo>
                <a:lnTo>
                  <a:pt x="159" y="1501"/>
                </a:lnTo>
                <a:lnTo>
                  <a:pt x="155" y="1502"/>
                </a:lnTo>
                <a:lnTo>
                  <a:pt x="152" y="1504"/>
                </a:lnTo>
                <a:lnTo>
                  <a:pt x="150" y="1508"/>
                </a:lnTo>
                <a:lnTo>
                  <a:pt x="140" y="1508"/>
                </a:lnTo>
                <a:lnTo>
                  <a:pt x="137" y="1509"/>
                </a:lnTo>
                <a:lnTo>
                  <a:pt x="133" y="1511"/>
                </a:lnTo>
                <a:lnTo>
                  <a:pt x="131" y="1514"/>
                </a:lnTo>
                <a:lnTo>
                  <a:pt x="130" y="1518"/>
                </a:lnTo>
                <a:lnTo>
                  <a:pt x="130" y="1528"/>
                </a:lnTo>
                <a:lnTo>
                  <a:pt x="137" y="1530"/>
                </a:lnTo>
                <a:lnTo>
                  <a:pt x="142" y="1528"/>
                </a:lnTo>
                <a:lnTo>
                  <a:pt x="150" y="1525"/>
                </a:lnTo>
                <a:lnTo>
                  <a:pt x="159" y="1521"/>
                </a:lnTo>
                <a:lnTo>
                  <a:pt x="164" y="1519"/>
                </a:lnTo>
                <a:lnTo>
                  <a:pt x="171" y="1521"/>
                </a:lnTo>
                <a:lnTo>
                  <a:pt x="176" y="1523"/>
                </a:lnTo>
                <a:lnTo>
                  <a:pt x="181" y="1523"/>
                </a:lnTo>
                <a:lnTo>
                  <a:pt x="186" y="1521"/>
                </a:lnTo>
                <a:lnTo>
                  <a:pt x="190" y="1518"/>
                </a:lnTo>
                <a:lnTo>
                  <a:pt x="193" y="1516"/>
                </a:lnTo>
                <a:lnTo>
                  <a:pt x="195" y="1514"/>
                </a:lnTo>
                <a:lnTo>
                  <a:pt x="196" y="1516"/>
                </a:lnTo>
                <a:lnTo>
                  <a:pt x="198" y="1521"/>
                </a:lnTo>
                <a:lnTo>
                  <a:pt x="196" y="1525"/>
                </a:lnTo>
                <a:lnTo>
                  <a:pt x="193" y="1526"/>
                </a:lnTo>
                <a:lnTo>
                  <a:pt x="184" y="1528"/>
                </a:lnTo>
                <a:lnTo>
                  <a:pt x="184" y="1531"/>
                </a:lnTo>
                <a:lnTo>
                  <a:pt x="183" y="1533"/>
                </a:lnTo>
                <a:lnTo>
                  <a:pt x="178" y="1535"/>
                </a:lnTo>
                <a:lnTo>
                  <a:pt x="143" y="1535"/>
                </a:lnTo>
                <a:lnTo>
                  <a:pt x="137" y="1540"/>
                </a:lnTo>
                <a:lnTo>
                  <a:pt x="126" y="1542"/>
                </a:lnTo>
                <a:lnTo>
                  <a:pt x="114" y="1542"/>
                </a:lnTo>
                <a:lnTo>
                  <a:pt x="102" y="1542"/>
                </a:lnTo>
                <a:lnTo>
                  <a:pt x="102" y="1547"/>
                </a:lnTo>
                <a:lnTo>
                  <a:pt x="101" y="1550"/>
                </a:lnTo>
                <a:lnTo>
                  <a:pt x="99" y="1554"/>
                </a:lnTo>
                <a:lnTo>
                  <a:pt x="96" y="1555"/>
                </a:lnTo>
                <a:lnTo>
                  <a:pt x="94" y="1562"/>
                </a:lnTo>
                <a:lnTo>
                  <a:pt x="96" y="1566"/>
                </a:lnTo>
                <a:lnTo>
                  <a:pt x="97" y="1569"/>
                </a:lnTo>
                <a:lnTo>
                  <a:pt x="101" y="1571"/>
                </a:lnTo>
                <a:lnTo>
                  <a:pt x="106" y="1576"/>
                </a:lnTo>
                <a:lnTo>
                  <a:pt x="108" y="1579"/>
                </a:lnTo>
                <a:lnTo>
                  <a:pt x="109" y="1583"/>
                </a:lnTo>
                <a:lnTo>
                  <a:pt x="118" y="1583"/>
                </a:lnTo>
                <a:lnTo>
                  <a:pt x="125" y="1581"/>
                </a:lnTo>
                <a:lnTo>
                  <a:pt x="130" y="1577"/>
                </a:lnTo>
                <a:lnTo>
                  <a:pt x="137" y="1576"/>
                </a:lnTo>
                <a:lnTo>
                  <a:pt x="138" y="1571"/>
                </a:lnTo>
                <a:lnTo>
                  <a:pt x="140" y="1569"/>
                </a:lnTo>
                <a:lnTo>
                  <a:pt x="143" y="1569"/>
                </a:lnTo>
                <a:lnTo>
                  <a:pt x="159" y="1567"/>
                </a:lnTo>
                <a:lnTo>
                  <a:pt x="172" y="1564"/>
                </a:lnTo>
                <a:lnTo>
                  <a:pt x="186" y="1560"/>
                </a:lnTo>
                <a:lnTo>
                  <a:pt x="195" y="1560"/>
                </a:lnTo>
                <a:lnTo>
                  <a:pt x="205" y="1562"/>
                </a:lnTo>
                <a:lnTo>
                  <a:pt x="207" y="1566"/>
                </a:lnTo>
                <a:lnTo>
                  <a:pt x="208" y="1567"/>
                </a:lnTo>
                <a:lnTo>
                  <a:pt x="213" y="1567"/>
                </a:lnTo>
                <a:lnTo>
                  <a:pt x="219" y="1569"/>
                </a:lnTo>
                <a:lnTo>
                  <a:pt x="222" y="1572"/>
                </a:lnTo>
                <a:lnTo>
                  <a:pt x="224" y="1574"/>
                </a:lnTo>
                <a:lnTo>
                  <a:pt x="225" y="1577"/>
                </a:lnTo>
                <a:lnTo>
                  <a:pt x="225" y="1583"/>
                </a:lnTo>
                <a:lnTo>
                  <a:pt x="225" y="1586"/>
                </a:lnTo>
                <a:lnTo>
                  <a:pt x="225" y="1603"/>
                </a:lnTo>
                <a:lnTo>
                  <a:pt x="234" y="1603"/>
                </a:lnTo>
                <a:lnTo>
                  <a:pt x="241" y="1601"/>
                </a:lnTo>
                <a:lnTo>
                  <a:pt x="254" y="1598"/>
                </a:lnTo>
                <a:lnTo>
                  <a:pt x="266" y="1593"/>
                </a:lnTo>
                <a:lnTo>
                  <a:pt x="271" y="1591"/>
                </a:lnTo>
                <a:lnTo>
                  <a:pt x="280" y="1589"/>
                </a:lnTo>
                <a:lnTo>
                  <a:pt x="321" y="1589"/>
                </a:lnTo>
                <a:lnTo>
                  <a:pt x="326" y="1591"/>
                </a:lnTo>
                <a:lnTo>
                  <a:pt x="329" y="1595"/>
                </a:lnTo>
                <a:lnTo>
                  <a:pt x="336" y="1601"/>
                </a:lnTo>
                <a:lnTo>
                  <a:pt x="340" y="1605"/>
                </a:lnTo>
                <a:lnTo>
                  <a:pt x="343" y="1608"/>
                </a:lnTo>
                <a:lnTo>
                  <a:pt x="348" y="1610"/>
                </a:lnTo>
                <a:lnTo>
                  <a:pt x="355" y="1610"/>
                </a:lnTo>
                <a:lnTo>
                  <a:pt x="357" y="1606"/>
                </a:lnTo>
                <a:lnTo>
                  <a:pt x="360" y="1605"/>
                </a:lnTo>
                <a:lnTo>
                  <a:pt x="369" y="1603"/>
                </a:lnTo>
                <a:lnTo>
                  <a:pt x="369" y="1589"/>
                </a:lnTo>
                <a:lnTo>
                  <a:pt x="369" y="1586"/>
                </a:lnTo>
                <a:lnTo>
                  <a:pt x="372" y="1584"/>
                </a:lnTo>
                <a:lnTo>
                  <a:pt x="374" y="1586"/>
                </a:lnTo>
                <a:lnTo>
                  <a:pt x="376" y="1589"/>
                </a:lnTo>
                <a:lnTo>
                  <a:pt x="379" y="1596"/>
                </a:lnTo>
                <a:lnTo>
                  <a:pt x="384" y="1603"/>
                </a:lnTo>
                <a:lnTo>
                  <a:pt x="387" y="1606"/>
                </a:lnTo>
                <a:lnTo>
                  <a:pt x="393" y="1608"/>
                </a:lnTo>
                <a:lnTo>
                  <a:pt x="398" y="1610"/>
                </a:lnTo>
                <a:lnTo>
                  <a:pt x="403" y="1610"/>
                </a:lnTo>
                <a:lnTo>
                  <a:pt x="408" y="1608"/>
                </a:lnTo>
                <a:lnTo>
                  <a:pt x="411" y="1606"/>
                </a:lnTo>
                <a:lnTo>
                  <a:pt x="418" y="1598"/>
                </a:lnTo>
                <a:lnTo>
                  <a:pt x="423" y="1589"/>
                </a:lnTo>
                <a:lnTo>
                  <a:pt x="427" y="1586"/>
                </a:lnTo>
                <a:lnTo>
                  <a:pt x="430" y="1583"/>
                </a:lnTo>
                <a:lnTo>
                  <a:pt x="432" y="1588"/>
                </a:lnTo>
                <a:lnTo>
                  <a:pt x="435" y="1593"/>
                </a:lnTo>
                <a:lnTo>
                  <a:pt x="444" y="1600"/>
                </a:lnTo>
                <a:lnTo>
                  <a:pt x="454" y="1605"/>
                </a:lnTo>
                <a:lnTo>
                  <a:pt x="464" y="1610"/>
                </a:lnTo>
                <a:lnTo>
                  <a:pt x="469" y="1601"/>
                </a:lnTo>
                <a:lnTo>
                  <a:pt x="471" y="1596"/>
                </a:lnTo>
                <a:lnTo>
                  <a:pt x="471" y="1589"/>
                </a:lnTo>
                <a:lnTo>
                  <a:pt x="471" y="1584"/>
                </a:lnTo>
                <a:lnTo>
                  <a:pt x="473" y="1581"/>
                </a:lnTo>
                <a:lnTo>
                  <a:pt x="474" y="1577"/>
                </a:lnTo>
                <a:lnTo>
                  <a:pt x="478" y="1576"/>
                </a:lnTo>
                <a:lnTo>
                  <a:pt x="495" y="1574"/>
                </a:lnTo>
                <a:lnTo>
                  <a:pt x="508" y="1571"/>
                </a:lnTo>
                <a:lnTo>
                  <a:pt x="524" y="1566"/>
                </a:lnTo>
                <a:lnTo>
                  <a:pt x="539" y="1562"/>
                </a:lnTo>
                <a:lnTo>
                  <a:pt x="539" y="1557"/>
                </a:lnTo>
                <a:lnTo>
                  <a:pt x="541" y="1554"/>
                </a:lnTo>
                <a:lnTo>
                  <a:pt x="543" y="1550"/>
                </a:lnTo>
                <a:lnTo>
                  <a:pt x="546" y="1548"/>
                </a:lnTo>
                <a:lnTo>
                  <a:pt x="548" y="1537"/>
                </a:lnTo>
                <a:lnTo>
                  <a:pt x="546" y="1526"/>
                </a:lnTo>
                <a:lnTo>
                  <a:pt x="544" y="1519"/>
                </a:lnTo>
                <a:lnTo>
                  <a:pt x="541" y="1513"/>
                </a:lnTo>
                <a:lnTo>
                  <a:pt x="541" y="1511"/>
                </a:lnTo>
                <a:lnTo>
                  <a:pt x="539" y="1508"/>
                </a:lnTo>
                <a:lnTo>
                  <a:pt x="539" y="1506"/>
                </a:lnTo>
                <a:lnTo>
                  <a:pt x="534" y="1502"/>
                </a:lnTo>
                <a:lnTo>
                  <a:pt x="531" y="1499"/>
                </a:lnTo>
                <a:lnTo>
                  <a:pt x="529" y="1497"/>
                </a:lnTo>
                <a:lnTo>
                  <a:pt x="529" y="1492"/>
                </a:lnTo>
                <a:lnTo>
                  <a:pt x="531" y="1491"/>
                </a:lnTo>
                <a:lnTo>
                  <a:pt x="532" y="1487"/>
                </a:lnTo>
                <a:lnTo>
                  <a:pt x="532" y="1480"/>
                </a:lnTo>
                <a:lnTo>
                  <a:pt x="541" y="1485"/>
                </a:lnTo>
                <a:lnTo>
                  <a:pt x="548" y="1492"/>
                </a:lnTo>
                <a:lnTo>
                  <a:pt x="555" y="1499"/>
                </a:lnTo>
                <a:lnTo>
                  <a:pt x="560" y="1508"/>
                </a:lnTo>
                <a:lnTo>
                  <a:pt x="577" y="1508"/>
                </a:lnTo>
                <a:lnTo>
                  <a:pt x="584" y="1509"/>
                </a:lnTo>
                <a:lnTo>
                  <a:pt x="585" y="1511"/>
                </a:lnTo>
                <a:lnTo>
                  <a:pt x="587" y="1514"/>
                </a:lnTo>
                <a:lnTo>
                  <a:pt x="584" y="1519"/>
                </a:lnTo>
                <a:lnTo>
                  <a:pt x="580" y="1521"/>
                </a:lnTo>
                <a:lnTo>
                  <a:pt x="568" y="1523"/>
                </a:lnTo>
                <a:lnTo>
                  <a:pt x="561" y="1523"/>
                </a:lnTo>
                <a:lnTo>
                  <a:pt x="558" y="1526"/>
                </a:lnTo>
                <a:lnTo>
                  <a:pt x="556" y="1533"/>
                </a:lnTo>
                <a:lnTo>
                  <a:pt x="560" y="1542"/>
                </a:lnTo>
                <a:lnTo>
                  <a:pt x="560" y="1547"/>
                </a:lnTo>
                <a:lnTo>
                  <a:pt x="563" y="1548"/>
                </a:lnTo>
                <a:lnTo>
                  <a:pt x="566" y="1548"/>
                </a:lnTo>
                <a:lnTo>
                  <a:pt x="573" y="1548"/>
                </a:lnTo>
                <a:lnTo>
                  <a:pt x="578" y="1548"/>
                </a:lnTo>
                <a:lnTo>
                  <a:pt x="584" y="1548"/>
                </a:lnTo>
                <a:lnTo>
                  <a:pt x="587" y="1550"/>
                </a:lnTo>
                <a:lnTo>
                  <a:pt x="587" y="1555"/>
                </a:lnTo>
                <a:lnTo>
                  <a:pt x="601" y="1555"/>
                </a:lnTo>
                <a:lnTo>
                  <a:pt x="602" y="1550"/>
                </a:lnTo>
                <a:lnTo>
                  <a:pt x="604" y="1548"/>
                </a:lnTo>
                <a:lnTo>
                  <a:pt x="607" y="1548"/>
                </a:lnTo>
                <a:lnTo>
                  <a:pt x="616" y="1548"/>
                </a:lnTo>
                <a:lnTo>
                  <a:pt x="624" y="1547"/>
                </a:lnTo>
                <a:lnTo>
                  <a:pt x="638" y="1542"/>
                </a:lnTo>
                <a:lnTo>
                  <a:pt x="652" y="1537"/>
                </a:lnTo>
                <a:lnTo>
                  <a:pt x="659" y="1535"/>
                </a:lnTo>
                <a:lnTo>
                  <a:pt x="669" y="1535"/>
                </a:lnTo>
                <a:lnTo>
                  <a:pt x="676" y="1521"/>
                </a:lnTo>
                <a:lnTo>
                  <a:pt x="682" y="1508"/>
                </a:lnTo>
                <a:lnTo>
                  <a:pt x="686" y="1502"/>
                </a:lnTo>
                <a:lnTo>
                  <a:pt x="688" y="1496"/>
                </a:lnTo>
                <a:lnTo>
                  <a:pt x="691" y="1491"/>
                </a:lnTo>
                <a:lnTo>
                  <a:pt x="693" y="1489"/>
                </a:lnTo>
                <a:lnTo>
                  <a:pt x="696" y="1487"/>
                </a:lnTo>
                <a:lnTo>
                  <a:pt x="700" y="1489"/>
                </a:lnTo>
                <a:lnTo>
                  <a:pt x="701" y="1492"/>
                </a:lnTo>
                <a:lnTo>
                  <a:pt x="703" y="1501"/>
                </a:lnTo>
                <a:lnTo>
                  <a:pt x="706" y="1501"/>
                </a:lnTo>
                <a:lnTo>
                  <a:pt x="708" y="1502"/>
                </a:lnTo>
                <a:lnTo>
                  <a:pt x="710" y="1508"/>
                </a:lnTo>
                <a:lnTo>
                  <a:pt x="715" y="1511"/>
                </a:lnTo>
                <a:lnTo>
                  <a:pt x="722" y="1513"/>
                </a:lnTo>
                <a:lnTo>
                  <a:pt x="729" y="1514"/>
                </a:lnTo>
                <a:lnTo>
                  <a:pt x="737" y="1514"/>
                </a:lnTo>
                <a:lnTo>
                  <a:pt x="739" y="1513"/>
                </a:lnTo>
                <a:lnTo>
                  <a:pt x="741" y="1511"/>
                </a:lnTo>
                <a:lnTo>
                  <a:pt x="744" y="1508"/>
                </a:lnTo>
                <a:lnTo>
                  <a:pt x="746" y="1502"/>
                </a:lnTo>
                <a:lnTo>
                  <a:pt x="747" y="1501"/>
                </a:lnTo>
                <a:lnTo>
                  <a:pt x="751" y="1501"/>
                </a:lnTo>
                <a:lnTo>
                  <a:pt x="756" y="1497"/>
                </a:lnTo>
                <a:lnTo>
                  <a:pt x="761" y="1494"/>
                </a:lnTo>
                <a:lnTo>
                  <a:pt x="763" y="1491"/>
                </a:lnTo>
                <a:lnTo>
                  <a:pt x="770" y="1485"/>
                </a:lnTo>
                <a:lnTo>
                  <a:pt x="776" y="1479"/>
                </a:lnTo>
                <a:lnTo>
                  <a:pt x="783" y="1472"/>
                </a:lnTo>
                <a:lnTo>
                  <a:pt x="792" y="1467"/>
                </a:lnTo>
                <a:lnTo>
                  <a:pt x="795" y="1467"/>
                </a:lnTo>
                <a:lnTo>
                  <a:pt x="819" y="1467"/>
                </a:lnTo>
                <a:lnTo>
                  <a:pt x="819" y="1460"/>
                </a:lnTo>
                <a:lnTo>
                  <a:pt x="819" y="1453"/>
                </a:lnTo>
                <a:lnTo>
                  <a:pt x="821" y="1448"/>
                </a:lnTo>
                <a:lnTo>
                  <a:pt x="826" y="1446"/>
                </a:lnTo>
                <a:lnTo>
                  <a:pt x="828" y="1450"/>
                </a:lnTo>
                <a:lnTo>
                  <a:pt x="831" y="1451"/>
                </a:lnTo>
                <a:lnTo>
                  <a:pt x="840" y="1453"/>
                </a:lnTo>
                <a:lnTo>
                  <a:pt x="840" y="1456"/>
                </a:lnTo>
                <a:lnTo>
                  <a:pt x="841" y="1458"/>
                </a:lnTo>
                <a:lnTo>
                  <a:pt x="846" y="1460"/>
                </a:lnTo>
                <a:lnTo>
                  <a:pt x="848" y="1462"/>
                </a:lnTo>
                <a:lnTo>
                  <a:pt x="850" y="1463"/>
                </a:lnTo>
                <a:lnTo>
                  <a:pt x="853" y="1467"/>
                </a:lnTo>
                <a:lnTo>
                  <a:pt x="858" y="1468"/>
                </a:lnTo>
                <a:lnTo>
                  <a:pt x="860" y="1470"/>
                </a:lnTo>
                <a:lnTo>
                  <a:pt x="860" y="1473"/>
                </a:lnTo>
                <a:lnTo>
                  <a:pt x="872" y="1472"/>
                </a:lnTo>
                <a:lnTo>
                  <a:pt x="882" y="1472"/>
                </a:lnTo>
                <a:lnTo>
                  <a:pt x="891" y="1473"/>
                </a:lnTo>
                <a:lnTo>
                  <a:pt x="898" y="1477"/>
                </a:lnTo>
                <a:lnTo>
                  <a:pt x="913" y="1482"/>
                </a:lnTo>
                <a:lnTo>
                  <a:pt x="928" y="1487"/>
                </a:lnTo>
                <a:lnTo>
                  <a:pt x="932" y="1482"/>
                </a:lnTo>
                <a:lnTo>
                  <a:pt x="933" y="1475"/>
                </a:lnTo>
                <a:lnTo>
                  <a:pt x="937" y="1470"/>
                </a:lnTo>
                <a:lnTo>
                  <a:pt x="938" y="1468"/>
                </a:lnTo>
                <a:lnTo>
                  <a:pt x="942" y="1467"/>
                </a:lnTo>
                <a:lnTo>
                  <a:pt x="942" y="1460"/>
                </a:lnTo>
                <a:lnTo>
                  <a:pt x="942" y="1453"/>
                </a:lnTo>
                <a:lnTo>
                  <a:pt x="944" y="1448"/>
                </a:lnTo>
                <a:lnTo>
                  <a:pt x="949" y="1446"/>
                </a:lnTo>
                <a:lnTo>
                  <a:pt x="954" y="1446"/>
                </a:lnTo>
                <a:lnTo>
                  <a:pt x="957" y="1448"/>
                </a:lnTo>
                <a:lnTo>
                  <a:pt x="961" y="1450"/>
                </a:lnTo>
                <a:lnTo>
                  <a:pt x="962" y="1453"/>
                </a:lnTo>
                <a:lnTo>
                  <a:pt x="962" y="1460"/>
                </a:lnTo>
                <a:lnTo>
                  <a:pt x="962" y="1467"/>
                </a:lnTo>
                <a:lnTo>
                  <a:pt x="961" y="1472"/>
                </a:lnTo>
                <a:lnTo>
                  <a:pt x="955" y="1473"/>
                </a:lnTo>
                <a:lnTo>
                  <a:pt x="954" y="1479"/>
                </a:lnTo>
                <a:lnTo>
                  <a:pt x="952" y="1480"/>
                </a:lnTo>
                <a:lnTo>
                  <a:pt x="949" y="1480"/>
                </a:lnTo>
                <a:lnTo>
                  <a:pt x="949" y="1489"/>
                </a:lnTo>
                <a:lnTo>
                  <a:pt x="950" y="1494"/>
                </a:lnTo>
                <a:lnTo>
                  <a:pt x="955" y="1494"/>
                </a:lnTo>
                <a:lnTo>
                  <a:pt x="961" y="1494"/>
                </a:lnTo>
                <a:lnTo>
                  <a:pt x="973" y="1489"/>
                </a:lnTo>
                <a:lnTo>
                  <a:pt x="978" y="1487"/>
                </a:lnTo>
                <a:lnTo>
                  <a:pt x="983" y="1487"/>
                </a:lnTo>
                <a:lnTo>
                  <a:pt x="986" y="1482"/>
                </a:lnTo>
                <a:lnTo>
                  <a:pt x="988" y="1475"/>
                </a:lnTo>
                <a:lnTo>
                  <a:pt x="991" y="1470"/>
                </a:lnTo>
                <a:lnTo>
                  <a:pt x="993" y="1468"/>
                </a:lnTo>
                <a:lnTo>
                  <a:pt x="996" y="1467"/>
                </a:lnTo>
                <a:lnTo>
                  <a:pt x="1002" y="1468"/>
                </a:lnTo>
                <a:lnTo>
                  <a:pt x="1003" y="1470"/>
                </a:lnTo>
                <a:lnTo>
                  <a:pt x="1003" y="1473"/>
                </a:lnTo>
                <a:lnTo>
                  <a:pt x="1030" y="1473"/>
                </a:lnTo>
                <a:lnTo>
                  <a:pt x="1030" y="1480"/>
                </a:lnTo>
                <a:lnTo>
                  <a:pt x="1032" y="1485"/>
                </a:lnTo>
                <a:lnTo>
                  <a:pt x="1036" y="1489"/>
                </a:lnTo>
                <a:lnTo>
                  <a:pt x="1037" y="1494"/>
                </a:lnTo>
                <a:lnTo>
                  <a:pt x="1039" y="1496"/>
                </a:lnTo>
                <a:lnTo>
                  <a:pt x="1041" y="1497"/>
                </a:lnTo>
                <a:lnTo>
                  <a:pt x="1044" y="1501"/>
                </a:lnTo>
                <a:lnTo>
                  <a:pt x="1049" y="1502"/>
                </a:lnTo>
                <a:lnTo>
                  <a:pt x="1051" y="1504"/>
                </a:lnTo>
                <a:lnTo>
                  <a:pt x="1051" y="1508"/>
                </a:lnTo>
                <a:lnTo>
                  <a:pt x="1056" y="1508"/>
                </a:lnTo>
                <a:lnTo>
                  <a:pt x="1061" y="1508"/>
                </a:lnTo>
                <a:lnTo>
                  <a:pt x="1066" y="1502"/>
                </a:lnTo>
                <a:lnTo>
                  <a:pt x="1073" y="1499"/>
                </a:lnTo>
                <a:lnTo>
                  <a:pt x="1078" y="1499"/>
                </a:lnTo>
                <a:lnTo>
                  <a:pt x="1085" y="1501"/>
                </a:lnTo>
                <a:lnTo>
                  <a:pt x="1090" y="1502"/>
                </a:lnTo>
                <a:lnTo>
                  <a:pt x="1092" y="1504"/>
                </a:lnTo>
                <a:lnTo>
                  <a:pt x="1092" y="1508"/>
                </a:lnTo>
                <a:lnTo>
                  <a:pt x="1100" y="1508"/>
                </a:lnTo>
                <a:lnTo>
                  <a:pt x="1107" y="1506"/>
                </a:lnTo>
                <a:lnTo>
                  <a:pt x="1112" y="1502"/>
                </a:lnTo>
                <a:lnTo>
                  <a:pt x="1119" y="1501"/>
                </a:lnTo>
                <a:lnTo>
                  <a:pt x="1119" y="1485"/>
                </a:lnTo>
                <a:lnTo>
                  <a:pt x="1117" y="1475"/>
                </a:lnTo>
                <a:lnTo>
                  <a:pt x="1114" y="1465"/>
                </a:lnTo>
                <a:lnTo>
                  <a:pt x="1112" y="1453"/>
                </a:lnTo>
                <a:lnTo>
                  <a:pt x="1106" y="1453"/>
                </a:lnTo>
                <a:lnTo>
                  <a:pt x="1102" y="1451"/>
                </a:lnTo>
                <a:lnTo>
                  <a:pt x="1099" y="1450"/>
                </a:lnTo>
                <a:lnTo>
                  <a:pt x="1097" y="1444"/>
                </a:lnTo>
                <a:lnTo>
                  <a:pt x="1094" y="1436"/>
                </a:lnTo>
                <a:lnTo>
                  <a:pt x="1092" y="1426"/>
                </a:lnTo>
                <a:lnTo>
                  <a:pt x="1099" y="1427"/>
                </a:lnTo>
                <a:lnTo>
                  <a:pt x="1106" y="1429"/>
                </a:lnTo>
                <a:lnTo>
                  <a:pt x="1111" y="1433"/>
                </a:lnTo>
                <a:lnTo>
                  <a:pt x="1119" y="1433"/>
                </a:lnTo>
                <a:lnTo>
                  <a:pt x="1123" y="1426"/>
                </a:lnTo>
                <a:lnTo>
                  <a:pt x="1128" y="1419"/>
                </a:lnTo>
                <a:lnTo>
                  <a:pt x="1131" y="1415"/>
                </a:lnTo>
                <a:lnTo>
                  <a:pt x="1136" y="1414"/>
                </a:lnTo>
                <a:lnTo>
                  <a:pt x="1141" y="1412"/>
                </a:lnTo>
                <a:lnTo>
                  <a:pt x="1146" y="1412"/>
                </a:lnTo>
                <a:lnTo>
                  <a:pt x="1155" y="1395"/>
                </a:lnTo>
                <a:lnTo>
                  <a:pt x="1160" y="1388"/>
                </a:lnTo>
                <a:lnTo>
                  <a:pt x="1167" y="1381"/>
                </a:lnTo>
                <a:lnTo>
                  <a:pt x="1169" y="1378"/>
                </a:lnTo>
                <a:lnTo>
                  <a:pt x="1172" y="1378"/>
                </a:lnTo>
                <a:lnTo>
                  <a:pt x="1175" y="1378"/>
                </a:lnTo>
                <a:lnTo>
                  <a:pt x="1177" y="1378"/>
                </a:lnTo>
                <a:lnTo>
                  <a:pt x="1179" y="1369"/>
                </a:lnTo>
                <a:lnTo>
                  <a:pt x="1181" y="1368"/>
                </a:lnTo>
                <a:lnTo>
                  <a:pt x="1187" y="1361"/>
                </a:lnTo>
                <a:lnTo>
                  <a:pt x="1189" y="1359"/>
                </a:lnTo>
                <a:lnTo>
                  <a:pt x="1196" y="1354"/>
                </a:lnTo>
                <a:lnTo>
                  <a:pt x="1198" y="1347"/>
                </a:lnTo>
                <a:lnTo>
                  <a:pt x="1199" y="1340"/>
                </a:lnTo>
                <a:lnTo>
                  <a:pt x="1201" y="1329"/>
                </a:lnTo>
                <a:lnTo>
                  <a:pt x="1201" y="1327"/>
                </a:lnTo>
                <a:lnTo>
                  <a:pt x="1203" y="1317"/>
                </a:lnTo>
                <a:lnTo>
                  <a:pt x="1203" y="1313"/>
                </a:lnTo>
                <a:lnTo>
                  <a:pt x="1204" y="1310"/>
                </a:lnTo>
                <a:lnTo>
                  <a:pt x="1206" y="1306"/>
                </a:lnTo>
                <a:lnTo>
                  <a:pt x="1213" y="1300"/>
                </a:lnTo>
                <a:lnTo>
                  <a:pt x="1216" y="1298"/>
                </a:lnTo>
                <a:lnTo>
                  <a:pt x="1218" y="1298"/>
                </a:lnTo>
                <a:lnTo>
                  <a:pt x="1222" y="1296"/>
                </a:lnTo>
                <a:lnTo>
                  <a:pt x="1225" y="1293"/>
                </a:lnTo>
                <a:lnTo>
                  <a:pt x="1228" y="1289"/>
                </a:lnTo>
                <a:lnTo>
                  <a:pt x="1239" y="1286"/>
                </a:lnTo>
                <a:lnTo>
                  <a:pt x="1244" y="1284"/>
                </a:lnTo>
                <a:lnTo>
                  <a:pt x="1247" y="1281"/>
                </a:lnTo>
                <a:lnTo>
                  <a:pt x="1249" y="1274"/>
                </a:lnTo>
                <a:lnTo>
                  <a:pt x="1249" y="1267"/>
                </a:lnTo>
                <a:lnTo>
                  <a:pt x="1251" y="1264"/>
                </a:lnTo>
                <a:lnTo>
                  <a:pt x="1251" y="1262"/>
                </a:lnTo>
                <a:lnTo>
                  <a:pt x="1249" y="1260"/>
                </a:lnTo>
                <a:lnTo>
                  <a:pt x="1251" y="1257"/>
                </a:lnTo>
                <a:lnTo>
                  <a:pt x="1256" y="1252"/>
                </a:lnTo>
                <a:lnTo>
                  <a:pt x="1256" y="1247"/>
                </a:lnTo>
                <a:lnTo>
                  <a:pt x="1256" y="1242"/>
                </a:lnTo>
                <a:lnTo>
                  <a:pt x="1263" y="1238"/>
                </a:lnTo>
                <a:lnTo>
                  <a:pt x="1268" y="1233"/>
                </a:lnTo>
                <a:lnTo>
                  <a:pt x="1273" y="1228"/>
                </a:lnTo>
                <a:lnTo>
                  <a:pt x="1276" y="1221"/>
                </a:lnTo>
                <a:lnTo>
                  <a:pt x="1281" y="1218"/>
                </a:lnTo>
                <a:lnTo>
                  <a:pt x="1286" y="1214"/>
                </a:lnTo>
                <a:lnTo>
                  <a:pt x="1288" y="1209"/>
                </a:lnTo>
                <a:lnTo>
                  <a:pt x="1290" y="1201"/>
                </a:lnTo>
                <a:lnTo>
                  <a:pt x="1290" y="1160"/>
                </a:lnTo>
                <a:lnTo>
                  <a:pt x="1293" y="1155"/>
                </a:lnTo>
                <a:lnTo>
                  <a:pt x="1295" y="1148"/>
                </a:lnTo>
                <a:lnTo>
                  <a:pt x="1297" y="1141"/>
                </a:lnTo>
                <a:lnTo>
                  <a:pt x="1297" y="1132"/>
                </a:lnTo>
                <a:lnTo>
                  <a:pt x="1300" y="1131"/>
                </a:lnTo>
                <a:lnTo>
                  <a:pt x="1302" y="1129"/>
                </a:lnTo>
                <a:lnTo>
                  <a:pt x="1300" y="1124"/>
                </a:lnTo>
                <a:lnTo>
                  <a:pt x="1302" y="1119"/>
                </a:lnTo>
                <a:lnTo>
                  <a:pt x="1307" y="1110"/>
                </a:lnTo>
                <a:lnTo>
                  <a:pt x="1310" y="1107"/>
                </a:lnTo>
                <a:lnTo>
                  <a:pt x="1310" y="1102"/>
                </a:lnTo>
                <a:lnTo>
                  <a:pt x="1310" y="1098"/>
                </a:lnTo>
                <a:lnTo>
                  <a:pt x="1305" y="1093"/>
                </a:lnTo>
                <a:lnTo>
                  <a:pt x="1305" y="1090"/>
                </a:lnTo>
                <a:lnTo>
                  <a:pt x="1304" y="1064"/>
                </a:lnTo>
                <a:lnTo>
                  <a:pt x="1304" y="1037"/>
                </a:lnTo>
                <a:lnTo>
                  <a:pt x="1298" y="1035"/>
                </a:lnTo>
                <a:lnTo>
                  <a:pt x="1297" y="1033"/>
                </a:lnTo>
                <a:lnTo>
                  <a:pt x="1297" y="1030"/>
                </a:lnTo>
                <a:lnTo>
                  <a:pt x="1297" y="1016"/>
                </a:lnTo>
                <a:lnTo>
                  <a:pt x="1309" y="1020"/>
                </a:lnTo>
                <a:lnTo>
                  <a:pt x="1321" y="1023"/>
                </a:lnTo>
                <a:lnTo>
                  <a:pt x="1327" y="1023"/>
                </a:lnTo>
                <a:lnTo>
                  <a:pt x="1331" y="1020"/>
                </a:lnTo>
                <a:lnTo>
                  <a:pt x="1336" y="1016"/>
                </a:lnTo>
                <a:lnTo>
                  <a:pt x="1338" y="1009"/>
                </a:lnTo>
                <a:lnTo>
                  <a:pt x="1333" y="1008"/>
                </a:lnTo>
                <a:lnTo>
                  <a:pt x="1331" y="1006"/>
                </a:lnTo>
                <a:lnTo>
                  <a:pt x="1331" y="1003"/>
                </a:lnTo>
                <a:lnTo>
                  <a:pt x="1331" y="994"/>
                </a:lnTo>
                <a:lnTo>
                  <a:pt x="1329" y="987"/>
                </a:lnTo>
                <a:lnTo>
                  <a:pt x="1326" y="982"/>
                </a:lnTo>
                <a:lnTo>
                  <a:pt x="1324" y="975"/>
                </a:lnTo>
                <a:lnTo>
                  <a:pt x="1321" y="975"/>
                </a:lnTo>
                <a:lnTo>
                  <a:pt x="1319" y="972"/>
                </a:lnTo>
                <a:lnTo>
                  <a:pt x="1321" y="970"/>
                </a:lnTo>
                <a:lnTo>
                  <a:pt x="1324" y="969"/>
                </a:lnTo>
                <a:lnTo>
                  <a:pt x="1326" y="967"/>
                </a:lnTo>
                <a:lnTo>
                  <a:pt x="1327" y="965"/>
                </a:lnTo>
                <a:lnTo>
                  <a:pt x="1331" y="962"/>
                </a:lnTo>
                <a:lnTo>
                  <a:pt x="1333" y="957"/>
                </a:lnTo>
                <a:lnTo>
                  <a:pt x="1334" y="955"/>
                </a:lnTo>
                <a:lnTo>
                  <a:pt x="1338" y="955"/>
                </a:lnTo>
                <a:lnTo>
                  <a:pt x="1343" y="946"/>
                </a:lnTo>
                <a:lnTo>
                  <a:pt x="1344" y="941"/>
                </a:lnTo>
                <a:lnTo>
                  <a:pt x="1344" y="934"/>
                </a:lnTo>
                <a:lnTo>
                  <a:pt x="1344" y="928"/>
                </a:lnTo>
                <a:lnTo>
                  <a:pt x="1343" y="924"/>
                </a:lnTo>
                <a:lnTo>
                  <a:pt x="1341" y="921"/>
                </a:lnTo>
                <a:lnTo>
                  <a:pt x="1338" y="919"/>
                </a:lnTo>
                <a:lnTo>
                  <a:pt x="1338" y="914"/>
                </a:lnTo>
                <a:lnTo>
                  <a:pt x="1333" y="912"/>
                </a:lnTo>
                <a:lnTo>
                  <a:pt x="1331" y="911"/>
                </a:lnTo>
                <a:lnTo>
                  <a:pt x="1331" y="907"/>
                </a:lnTo>
                <a:lnTo>
                  <a:pt x="1327" y="893"/>
                </a:lnTo>
                <a:lnTo>
                  <a:pt x="1324" y="880"/>
                </a:lnTo>
                <a:lnTo>
                  <a:pt x="1324" y="863"/>
                </a:lnTo>
                <a:lnTo>
                  <a:pt x="1324" y="846"/>
                </a:lnTo>
                <a:lnTo>
                  <a:pt x="1326" y="841"/>
                </a:lnTo>
                <a:lnTo>
                  <a:pt x="1327" y="839"/>
                </a:lnTo>
                <a:lnTo>
                  <a:pt x="1331" y="839"/>
                </a:lnTo>
                <a:lnTo>
                  <a:pt x="1331" y="836"/>
                </a:lnTo>
                <a:lnTo>
                  <a:pt x="1331" y="832"/>
                </a:lnTo>
                <a:lnTo>
                  <a:pt x="1338" y="832"/>
                </a:lnTo>
                <a:lnTo>
                  <a:pt x="1338" y="825"/>
                </a:lnTo>
                <a:lnTo>
                  <a:pt x="1338" y="818"/>
                </a:lnTo>
                <a:lnTo>
                  <a:pt x="1333" y="817"/>
                </a:lnTo>
                <a:lnTo>
                  <a:pt x="1329" y="815"/>
                </a:lnTo>
                <a:lnTo>
                  <a:pt x="1329" y="813"/>
                </a:lnTo>
                <a:lnTo>
                  <a:pt x="1331" y="812"/>
                </a:lnTo>
                <a:lnTo>
                  <a:pt x="1338" y="812"/>
                </a:lnTo>
                <a:lnTo>
                  <a:pt x="1341" y="801"/>
                </a:lnTo>
                <a:lnTo>
                  <a:pt x="1344" y="791"/>
                </a:lnTo>
                <a:lnTo>
                  <a:pt x="1343" y="789"/>
                </a:lnTo>
                <a:lnTo>
                  <a:pt x="1341" y="788"/>
                </a:lnTo>
                <a:lnTo>
                  <a:pt x="1338" y="784"/>
                </a:lnTo>
                <a:lnTo>
                  <a:pt x="1336" y="779"/>
                </a:lnTo>
                <a:lnTo>
                  <a:pt x="1334" y="778"/>
                </a:lnTo>
                <a:lnTo>
                  <a:pt x="1331" y="778"/>
                </a:lnTo>
                <a:lnTo>
                  <a:pt x="1326" y="776"/>
                </a:lnTo>
                <a:lnTo>
                  <a:pt x="1324" y="774"/>
                </a:lnTo>
                <a:lnTo>
                  <a:pt x="1324" y="771"/>
                </a:lnTo>
                <a:lnTo>
                  <a:pt x="1321" y="769"/>
                </a:lnTo>
                <a:lnTo>
                  <a:pt x="1319" y="767"/>
                </a:lnTo>
                <a:lnTo>
                  <a:pt x="1317" y="760"/>
                </a:lnTo>
                <a:lnTo>
                  <a:pt x="1317" y="743"/>
                </a:lnTo>
                <a:lnTo>
                  <a:pt x="1319" y="742"/>
                </a:lnTo>
                <a:lnTo>
                  <a:pt x="1321" y="740"/>
                </a:lnTo>
                <a:lnTo>
                  <a:pt x="1324" y="737"/>
                </a:lnTo>
                <a:lnTo>
                  <a:pt x="1326" y="732"/>
                </a:lnTo>
                <a:lnTo>
                  <a:pt x="1327" y="730"/>
                </a:lnTo>
                <a:lnTo>
                  <a:pt x="1331" y="730"/>
                </a:lnTo>
                <a:lnTo>
                  <a:pt x="1336" y="732"/>
                </a:lnTo>
                <a:lnTo>
                  <a:pt x="1338" y="733"/>
                </a:lnTo>
                <a:lnTo>
                  <a:pt x="1338" y="737"/>
                </a:lnTo>
                <a:lnTo>
                  <a:pt x="1360" y="745"/>
                </a:lnTo>
                <a:lnTo>
                  <a:pt x="1372" y="749"/>
                </a:lnTo>
                <a:lnTo>
                  <a:pt x="1385" y="750"/>
                </a:lnTo>
                <a:lnTo>
                  <a:pt x="1389" y="743"/>
                </a:lnTo>
                <a:lnTo>
                  <a:pt x="1392" y="737"/>
                </a:lnTo>
                <a:lnTo>
                  <a:pt x="1392" y="726"/>
                </a:lnTo>
                <a:lnTo>
                  <a:pt x="1392" y="716"/>
                </a:lnTo>
                <a:lnTo>
                  <a:pt x="1399" y="721"/>
                </a:lnTo>
                <a:lnTo>
                  <a:pt x="1406" y="721"/>
                </a:lnTo>
                <a:lnTo>
                  <a:pt x="1413" y="720"/>
                </a:lnTo>
                <a:lnTo>
                  <a:pt x="1419" y="718"/>
                </a:lnTo>
                <a:lnTo>
                  <a:pt x="1433" y="709"/>
                </a:lnTo>
                <a:lnTo>
                  <a:pt x="1440" y="706"/>
                </a:lnTo>
                <a:lnTo>
                  <a:pt x="1447" y="703"/>
                </a:lnTo>
                <a:lnTo>
                  <a:pt x="1448" y="699"/>
                </a:lnTo>
                <a:lnTo>
                  <a:pt x="1450" y="696"/>
                </a:lnTo>
                <a:lnTo>
                  <a:pt x="1452" y="694"/>
                </a:lnTo>
                <a:lnTo>
                  <a:pt x="1454" y="689"/>
                </a:lnTo>
                <a:lnTo>
                  <a:pt x="1454" y="684"/>
                </a:lnTo>
                <a:lnTo>
                  <a:pt x="1455" y="680"/>
                </a:lnTo>
                <a:lnTo>
                  <a:pt x="1457" y="677"/>
                </a:lnTo>
                <a:lnTo>
                  <a:pt x="1460" y="675"/>
                </a:lnTo>
                <a:lnTo>
                  <a:pt x="1460" y="670"/>
                </a:lnTo>
                <a:lnTo>
                  <a:pt x="1462" y="667"/>
                </a:lnTo>
                <a:lnTo>
                  <a:pt x="1464" y="663"/>
                </a:lnTo>
                <a:lnTo>
                  <a:pt x="1467" y="662"/>
                </a:lnTo>
                <a:lnTo>
                  <a:pt x="1467" y="656"/>
                </a:lnTo>
                <a:lnTo>
                  <a:pt x="1469" y="653"/>
                </a:lnTo>
                <a:lnTo>
                  <a:pt x="1471" y="650"/>
                </a:lnTo>
                <a:lnTo>
                  <a:pt x="1474" y="648"/>
                </a:lnTo>
                <a:lnTo>
                  <a:pt x="1501" y="655"/>
                </a:lnTo>
                <a:lnTo>
                  <a:pt x="1529" y="662"/>
                </a:lnTo>
                <a:lnTo>
                  <a:pt x="1534" y="658"/>
                </a:lnTo>
                <a:lnTo>
                  <a:pt x="1539" y="655"/>
                </a:lnTo>
                <a:lnTo>
                  <a:pt x="1542" y="650"/>
                </a:lnTo>
                <a:lnTo>
                  <a:pt x="1549" y="648"/>
                </a:lnTo>
                <a:lnTo>
                  <a:pt x="1549" y="645"/>
                </a:lnTo>
                <a:lnTo>
                  <a:pt x="1552" y="641"/>
                </a:lnTo>
                <a:lnTo>
                  <a:pt x="1558" y="636"/>
                </a:lnTo>
                <a:lnTo>
                  <a:pt x="1561" y="634"/>
                </a:lnTo>
                <a:lnTo>
                  <a:pt x="1563" y="631"/>
                </a:lnTo>
                <a:lnTo>
                  <a:pt x="1563" y="627"/>
                </a:lnTo>
                <a:lnTo>
                  <a:pt x="1563" y="621"/>
                </a:lnTo>
                <a:lnTo>
                  <a:pt x="1559" y="619"/>
                </a:lnTo>
                <a:lnTo>
                  <a:pt x="1556" y="617"/>
                </a:lnTo>
                <a:lnTo>
                  <a:pt x="1552" y="615"/>
                </a:lnTo>
                <a:lnTo>
                  <a:pt x="1549" y="614"/>
                </a:lnTo>
                <a:lnTo>
                  <a:pt x="1544" y="614"/>
                </a:lnTo>
                <a:lnTo>
                  <a:pt x="1541" y="612"/>
                </a:lnTo>
                <a:lnTo>
                  <a:pt x="1537" y="610"/>
                </a:lnTo>
                <a:lnTo>
                  <a:pt x="1535" y="607"/>
                </a:lnTo>
                <a:lnTo>
                  <a:pt x="1537" y="604"/>
                </a:lnTo>
                <a:lnTo>
                  <a:pt x="1539" y="598"/>
                </a:lnTo>
                <a:lnTo>
                  <a:pt x="1546" y="593"/>
                </a:lnTo>
                <a:lnTo>
                  <a:pt x="1547" y="590"/>
                </a:lnTo>
                <a:lnTo>
                  <a:pt x="1549" y="585"/>
                </a:lnTo>
                <a:lnTo>
                  <a:pt x="1551" y="580"/>
                </a:lnTo>
                <a:lnTo>
                  <a:pt x="1549" y="573"/>
                </a:lnTo>
                <a:lnTo>
                  <a:pt x="1549" y="566"/>
                </a:lnTo>
                <a:lnTo>
                  <a:pt x="1549" y="557"/>
                </a:lnTo>
                <a:lnTo>
                  <a:pt x="1547" y="542"/>
                </a:lnTo>
                <a:lnTo>
                  <a:pt x="1547" y="533"/>
                </a:lnTo>
                <a:lnTo>
                  <a:pt x="1549" y="527"/>
                </a:lnTo>
                <a:lnTo>
                  <a:pt x="1551" y="522"/>
                </a:lnTo>
                <a:lnTo>
                  <a:pt x="1556" y="518"/>
                </a:lnTo>
                <a:lnTo>
                  <a:pt x="1563" y="516"/>
                </a:lnTo>
                <a:lnTo>
                  <a:pt x="1568" y="518"/>
                </a:lnTo>
                <a:lnTo>
                  <a:pt x="1571" y="522"/>
                </a:lnTo>
                <a:lnTo>
                  <a:pt x="1573" y="525"/>
                </a:lnTo>
                <a:lnTo>
                  <a:pt x="1576" y="533"/>
                </a:lnTo>
                <a:lnTo>
                  <a:pt x="1580" y="537"/>
                </a:lnTo>
                <a:lnTo>
                  <a:pt x="1583" y="539"/>
                </a:lnTo>
                <a:lnTo>
                  <a:pt x="1585" y="542"/>
                </a:lnTo>
                <a:lnTo>
                  <a:pt x="1587" y="545"/>
                </a:lnTo>
                <a:lnTo>
                  <a:pt x="1588" y="549"/>
                </a:lnTo>
                <a:lnTo>
                  <a:pt x="1590" y="552"/>
                </a:lnTo>
                <a:lnTo>
                  <a:pt x="1585" y="566"/>
                </a:lnTo>
                <a:lnTo>
                  <a:pt x="1580" y="580"/>
                </a:lnTo>
                <a:lnTo>
                  <a:pt x="1576" y="595"/>
                </a:lnTo>
                <a:lnTo>
                  <a:pt x="1576" y="604"/>
                </a:lnTo>
                <a:lnTo>
                  <a:pt x="1576" y="614"/>
                </a:lnTo>
                <a:lnTo>
                  <a:pt x="1581" y="614"/>
                </a:lnTo>
                <a:lnTo>
                  <a:pt x="1585" y="612"/>
                </a:lnTo>
                <a:lnTo>
                  <a:pt x="1588" y="610"/>
                </a:lnTo>
                <a:lnTo>
                  <a:pt x="1590" y="607"/>
                </a:lnTo>
                <a:lnTo>
                  <a:pt x="1590" y="604"/>
                </a:lnTo>
                <a:lnTo>
                  <a:pt x="1592" y="602"/>
                </a:lnTo>
                <a:lnTo>
                  <a:pt x="1597" y="600"/>
                </a:lnTo>
                <a:lnTo>
                  <a:pt x="1597" y="593"/>
                </a:lnTo>
                <a:lnTo>
                  <a:pt x="1597" y="586"/>
                </a:lnTo>
                <a:lnTo>
                  <a:pt x="1599" y="581"/>
                </a:lnTo>
                <a:lnTo>
                  <a:pt x="1604" y="580"/>
                </a:lnTo>
                <a:lnTo>
                  <a:pt x="1604" y="566"/>
                </a:lnTo>
                <a:lnTo>
                  <a:pt x="1604" y="556"/>
                </a:lnTo>
                <a:lnTo>
                  <a:pt x="1602" y="533"/>
                </a:lnTo>
                <a:lnTo>
                  <a:pt x="1599" y="513"/>
                </a:lnTo>
                <a:lnTo>
                  <a:pt x="1597" y="491"/>
                </a:lnTo>
                <a:close/>
                <a:moveTo>
                  <a:pt x="348" y="825"/>
                </a:moveTo>
                <a:lnTo>
                  <a:pt x="348" y="853"/>
                </a:lnTo>
                <a:lnTo>
                  <a:pt x="357" y="858"/>
                </a:lnTo>
                <a:lnTo>
                  <a:pt x="364" y="865"/>
                </a:lnTo>
                <a:lnTo>
                  <a:pt x="370" y="871"/>
                </a:lnTo>
                <a:lnTo>
                  <a:pt x="376" y="880"/>
                </a:lnTo>
                <a:lnTo>
                  <a:pt x="381" y="882"/>
                </a:lnTo>
                <a:lnTo>
                  <a:pt x="386" y="883"/>
                </a:lnTo>
                <a:lnTo>
                  <a:pt x="389" y="887"/>
                </a:lnTo>
                <a:lnTo>
                  <a:pt x="389" y="893"/>
                </a:lnTo>
                <a:lnTo>
                  <a:pt x="396" y="893"/>
                </a:lnTo>
                <a:lnTo>
                  <a:pt x="401" y="895"/>
                </a:lnTo>
                <a:lnTo>
                  <a:pt x="410" y="900"/>
                </a:lnTo>
                <a:lnTo>
                  <a:pt x="410" y="890"/>
                </a:lnTo>
                <a:lnTo>
                  <a:pt x="408" y="882"/>
                </a:lnTo>
                <a:lnTo>
                  <a:pt x="403" y="876"/>
                </a:lnTo>
                <a:lnTo>
                  <a:pt x="396" y="873"/>
                </a:lnTo>
                <a:lnTo>
                  <a:pt x="396" y="866"/>
                </a:lnTo>
                <a:lnTo>
                  <a:pt x="396" y="861"/>
                </a:lnTo>
                <a:lnTo>
                  <a:pt x="393" y="859"/>
                </a:lnTo>
                <a:lnTo>
                  <a:pt x="389" y="856"/>
                </a:lnTo>
                <a:lnTo>
                  <a:pt x="386" y="854"/>
                </a:lnTo>
                <a:lnTo>
                  <a:pt x="382" y="851"/>
                </a:lnTo>
                <a:lnTo>
                  <a:pt x="382" y="846"/>
                </a:lnTo>
                <a:lnTo>
                  <a:pt x="382" y="839"/>
                </a:lnTo>
                <a:lnTo>
                  <a:pt x="376" y="839"/>
                </a:lnTo>
                <a:lnTo>
                  <a:pt x="370" y="839"/>
                </a:lnTo>
                <a:lnTo>
                  <a:pt x="367" y="836"/>
                </a:lnTo>
                <a:lnTo>
                  <a:pt x="365" y="832"/>
                </a:lnTo>
                <a:lnTo>
                  <a:pt x="362" y="829"/>
                </a:lnTo>
                <a:lnTo>
                  <a:pt x="360" y="825"/>
                </a:lnTo>
                <a:lnTo>
                  <a:pt x="355" y="825"/>
                </a:lnTo>
                <a:lnTo>
                  <a:pt x="348" y="825"/>
                </a:lnTo>
                <a:close/>
                <a:moveTo>
                  <a:pt x="423" y="389"/>
                </a:moveTo>
                <a:lnTo>
                  <a:pt x="425" y="383"/>
                </a:lnTo>
                <a:lnTo>
                  <a:pt x="427" y="382"/>
                </a:lnTo>
                <a:lnTo>
                  <a:pt x="430" y="382"/>
                </a:lnTo>
                <a:lnTo>
                  <a:pt x="435" y="373"/>
                </a:lnTo>
                <a:lnTo>
                  <a:pt x="439" y="370"/>
                </a:lnTo>
                <a:lnTo>
                  <a:pt x="444" y="368"/>
                </a:lnTo>
                <a:lnTo>
                  <a:pt x="451" y="368"/>
                </a:lnTo>
                <a:lnTo>
                  <a:pt x="459" y="361"/>
                </a:lnTo>
                <a:lnTo>
                  <a:pt x="466" y="353"/>
                </a:lnTo>
                <a:lnTo>
                  <a:pt x="469" y="341"/>
                </a:lnTo>
                <a:lnTo>
                  <a:pt x="471" y="327"/>
                </a:lnTo>
                <a:lnTo>
                  <a:pt x="468" y="325"/>
                </a:lnTo>
                <a:lnTo>
                  <a:pt x="466" y="322"/>
                </a:lnTo>
                <a:lnTo>
                  <a:pt x="464" y="314"/>
                </a:lnTo>
                <a:lnTo>
                  <a:pt x="437" y="314"/>
                </a:lnTo>
                <a:lnTo>
                  <a:pt x="432" y="325"/>
                </a:lnTo>
                <a:lnTo>
                  <a:pt x="427" y="337"/>
                </a:lnTo>
                <a:lnTo>
                  <a:pt x="425" y="344"/>
                </a:lnTo>
                <a:lnTo>
                  <a:pt x="420" y="349"/>
                </a:lnTo>
                <a:lnTo>
                  <a:pt x="416" y="353"/>
                </a:lnTo>
                <a:lnTo>
                  <a:pt x="410" y="354"/>
                </a:lnTo>
                <a:lnTo>
                  <a:pt x="410" y="371"/>
                </a:lnTo>
                <a:lnTo>
                  <a:pt x="408" y="378"/>
                </a:lnTo>
                <a:lnTo>
                  <a:pt x="406" y="380"/>
                </a:lnTo>
                <a:lnTo>
                  <a:pt x="403" y="382"/>
                </a:lnTo>
                <a:lnTo>
                  <a:pt x="399" y="387"/>
                </a:lnTo>
                <a:lnTo>
                  <a:pt x="399" y="392"/>
                </a:lnTo>
                <a:lnTo>
                  <a:pt x="403" y="402"/>
                </a:lnTo>
                <a:lnTo>
                  <a:pt x="410" y="402"/>
                </a:lnTo>
                <a:lnTo>
                  <a:pt x="416" y="399"/>
                </a:lnTo>
                <a:lnTo>
                  <a:pt x="420" y="394"/>
                </a:lnTo>
                <a:lnTo>
                  <a:pt x="423" y="389"/>
                </a:lnTo>
                <a:close/>
                <a:moveTo>
                  <a:pt x="369" y="791"/>
                </a:moveTo>
                <a:lnTo>
                  <a:pt x="369" y="798"/>
                </a:lnTo>
                <a:lnTo>
                  <a:pt x="370" y="803"/>
                </a:lnTo>
                <a:lnTo>
                  <a:pt x="374" y="807"/>
                </a:lnTo>
                <a:lnTo>
                  <a:pt x="379" y="808"/>
                </a:lnTo>
                <a:lnTo>
                  <a:pt x="389" y="810"/>
                </a:lnTo>
                <a:lnTo>
                  <a:pt x="394" y="813"/>
                </a:lnTo>
                <a:lnTo>
                  <a:pt x="396" y="818"/>
                </a:lnTo>
                <a:lnTo>
                  <a:pt x="413" y="818"/>
                </a:lnTo>
                <a:lnTo>
                  <a:pt x="420" y="817"/>
                </a:lnTo>
                <a:lnTo>
                  <a:pt x="422" y="815"/>
                </a:lnTo>
                <a:lnTo>
                  <a:pt x="423" y="812"/>
                </a:lnTo>
                <a:lnTo>
                  <a:pt x="415" y="813"/>
                </a:lnTo>
                <a:lnTo>
                  <a:pt x="410" y="812"/>
                </a:lnTo>
                <a:lnTo>
                  <a:pt x="404" y="810"/>
                </a:lnTo>
                <a:lnTo>
                  <a:pt x="403" y="805"/>
                </a:lnTo>
                <a:lnTo>
                  <a:pt x="398" y="796"/>
                </a:lnTo>
                <a:lnTo>
                  <a:pt x="394" y="793"/>
                </a:lnTo>
                <a:lnTo>
                  <a:pt x="389" y="791"/>
                </a:lnTo>
                <a:lnTo>
                  <a:pt x="384" y="789"/>
                </a:lnTo>
                <a:lnTo>
                  <a:pt x="382" y="788"/>
                </a:lnTo>
                <a:lnTo>
                  <a:pt x="382" y="784"/>
                </a:lnTo>
                <a:lnTo>
                  <a:pt x="379" y="786"/>
                </a:lnTo>
                <a:lnTo>
                  <a:pt x="376" y="788"/>
                </a:lnTo>
                <a:lnTo>
                  <a:pt x="372" y="791"/>
                </a:lnTo>
                <a:lnTo>
                  <a:pt x="369" y="791"/>
                </a:lnTo>
                <a:close/>
                <a:moveTo>
                  <a:pt x="321" y="586"/>
                </a:moveTo>
                <a:lnTo>
                  <a:pt x="323" y="581"/>
                </a:lnTo>
                <a:lnTo>
                  <a:pt x="324" y="580"/>
                </a:lnTo>
                <a:lnTo>
                  <a:pt x="328" y="580"/>
                </a:lnTo>
                <a:lnTo>
                  <a:pt x="328" y="573"/>
                </a:lnTo>
                <a:lnTo>
                  <a:pt x="294" y="573"/>
                </a:lnTo>
                <a:lnTo>
                  <a:pt x="294" y="576"/>
                </a:lnTo>
                <a:lnTo>
                  <a:pt x="292" y="578"/>
                </a:lnTo>
                <a:lnTo>
                  <a:pt x="287" y="580"/>
                </a:lnTo>
                <a:lnTo>
                  <a:pt x="282" y="583"/>
                </a:lnTo>
                <a:lnTo>
                  <a:pt x="277" y="586"/>
                </a:lnTo>
                <a:lnTo>
                  <a:pt x="273" y="593"/>
                </a:lnTo>
                <a:lnTo>
                  <a:pt x="273" y="600"/>
                </a:lnTo>
                <a:lnTo>
                  <a:pt x="282" y="600"/>
                </a:lnTo>
                <a:lnTo>
                  <a:pt x="289" y="600"/>
                </a:lnTo>
                <a:lnTo>
                  <a:pt x="294" y="597"/>
                </a:lnTo>
                <a:lnTo>
                  <a:pt x="299" y="595"/>
                </a:lnTo>
                <a:lnTo>
                  <a:pt x="307" y="588"/>
                </a:lnTo>
                <a:lnTo>
                  <a:pt x="314" y="586"/>
                </a:lnTo>
                <a:lnTo>
                  <a:pt x="321" y="586"/>
                </a:lnTo>
                <a:close/>
                <a:moveTo>
                  <a:pt x="369" y="559"/>
                </a:moveTo>
                <a:lnTo>
                  <a:pt x="362" y="557"/>
                </a:lnTo>
                <a:lnTo>
                  <a:pt x="357" y="554"/>
                </a:lnTo>
                <a:lnTo>
                  <a:pt x="350" y="552"/>
                </a:lnTo>
                <a:lnTo>
                  <a:pt x="341" y="552"/>
                </a:lnTo>
                <a:lnTo>
                  <a:pt x="341" y="573"/>
                </a:lnTo>
                <a:lnTo>
                  <a:pt x="350" y="571"/>
                </a:lnTo>
                <a:lnTo>
                  <a:pt x="358" y="569"/>
                </a:lnTo>
                <a:lnTo>
                  <a:pt x="364" y="564"/>
                </a:lnTo>
                <a:lnTo>
                  <a:pt x="369" y="559"/>
                </a:lnTo>
                <a:close/>
                <a:moveTo>
                  <a:pt x="389" y="450"/>
                </a:moveTo>
                <a:lnTo>
                  <a:pt x="389" y="470"/>
                </a:lnTo>
                <a:lnTo>
                  <a:pt x="393" y="470"/>
                </a:lnTo>
                <a:lnTo>
                  <a:pt x="396" y="472"/>
                </a:lnTo>
                <a:lnTo>
                  <a:pt x="399" y="477"/>
                </a:lnTo>
                <a:lnTo>
                  <a:pt x="399" y="484"/>
                </a:lnTo>
                <a:lnTo>
                  <a:pt x="403" y="491"/>
                </a:lnTo>
                <a:lnTo>
                  <a:pt x="410" y="501"/>
                </a:lnTo>
                <a:lnTo>
                  <a:pt x="413" y="506"/>
                </a:lnTo>
                <a:lnTo>
                  <a:pt x="416" y="511"/>
                </a:lnTo>
                <a:lnTo>
                  <a:pt x="410" y="513"/>
                </a:lnTo>
                <a:lnTo>
                  <a:pt x="401" y="511"/>
                </a:lnTo>
                <a:lnTo>
                  <a:pt x="384" y="510"/>
                </a:lnTo>
                <a:lnTo>
                  <a:pt x="377" y="511"/>
                </a:lnTo>
                <a:lnTo>
                  <a:pt x="372" y="513"/>
                </a:lnTo>
                <a:lnTo>
                  <a:pt x="370" y="515"/>
                </a:lnTo>
                <a:lnTo>
                  <a:pt x="369" y="516"/>
                </a:lnTo>
                <a:lnTo>
                  <a:pt x="369" y="525"/>
                </a:lnTo>
                <a:lnTo>
                  <a:pt x="372" y="525"/>
                </a:lnTo>
                <a:lnTo>
                  <a:pt x="376" y="525"/>
                </a:lnTo>
                <a:lnTo>
                  <a:pt x="379" y="525"/>
                </a:lnTo>
                <a:lnTo>
                  <a:pt x="382" y="525"/>
                </a:lnTo>
                <a:lnTo>
                  <a:pt x="382" y="532"/>
                </a:lnTo>
                <a:lnTo>
                  <a:pt x="386" y="530"/>
                </a:lnTo>
                <a:lnTo>
                  <a:pt x="389" y="528"/>
                </a:lnTo>
                <a:lnTo>
                  <a:pt x="391" y="525"/>
                </a:lnTo>
                <a:lnTo>
                  <a:pt x="396" y="525"/>
                </a:lnTo>
                <a:lnTo>
                  <a:pt x="398" y="522"/>
                </a:lnTo>
                <a:lnTo>
                  <a:pt x="399" y="520"/>
                </a:lnTo>
                <a:lnTo>
                  <a:pt x="406" y="518"/>
                </a:lnTo>
                <a:lnTo>
                  <a:pt x="423" y="518"/>
                </a:lnTo>
                <a:lnTo>
                  <a:pt x="423" y="506"/>
                </a:lnTo>
                <a:lnTo>
                  <a:pt x="425" y="494"/>
                </a:lnTo>
                <a:lnTo>
                  <a:pt x="430" y="474"/>
                </a:lnTo>
                <a:lnTo>
                  <a:pt x="437" y="455"/>
                </a:lnTo>
                <a:lnTo>
                  <a:pt x="437" y="443"/>
                </a:lnTo>
                <a:lnTo>
                  <a:pt x="437" y="429"/>
                </a:lnTo>
                <a:lnTo>
                  <a:pt x="428" y="424"/>
                </a:lnTo>
                <a:lnTo>
                  <a:pt x="425" y="421"/>
                </a:lnTo>
                <a:lnTo>
                  <a:pt x="423" y="416"/>
                </a:lnTo>
                <a:lnTo>
                  <a:pt x="404" y="416"/>
                </a:lnTo>
                <a:lnTo>
                  <a:pt x="386" y="416"/>
                </a:lnTo>
                <a:lnTo>
                  <a:pt x="369" y="419"/>
                </a:lnTo>
                <a:lnTo>
                  <a:pt x="355" y="423"/>
                </a:lnTo>
                <a:lnTo>
                  <a:pt x="355" y="429"/>
                </a:lnTo>
                <a:lnTo>
                  <a:pt x="364" y="435"/>
                </a:lnTo>
                <a:lnTo>
                  <a:pt x="369" y="436"/>
                </a:lnTo>
                <a:lnTo>
                  <a:pt x="376" y="436"/>
                </a:lnTo>
                <a:lnTo>
                  <a:pt x="377" y="438"/>
                </a:lnTo>
                <a:lnTo>
                  <a:pt x="379" y="440"/>
                </a:lnTo>
                <a:lnTo>
                  <a:pt x="382" y="443"/>
                </a:lnTo>
                <a:lnTo>
                  <a:pt x="387" y="445"/>
                </a:lnTo>
                <a:lnTo>
                  <a:pt x="389" y="447"/>
                </a:lnTo>
                <a:lnTo>
                  <a:pt x="389" y="450"/>
                </a:lnTo>
                <a:close/>
              </a:path>
            </a:pathLst>
          </a:custGeom>
          <a:solidFill>
            <a:schemeClr val="bg1">
              <a:lumMod val="85000"/>
            </a:schemeClr>
          </a:solidFill>
          <a:ln>
            <a:noFill/>
          </a:ln>
          <a:effectLst/>
        </p:spPr>
        <p:txBody>
          <a:bodyPr wrap="none" anchor="ctr"/>
          <a:lstStyle/>
          <a:p>
            <a:endParaRPr lang="nl-BE"/>
          </a:p>
        </p:txBody>
      </p:sp>
      <p:sp>
        <p:nvSpPr>
          <p:cNvPr id="504" name="Freeform 31">
            <a:extLst>
              <a:ext uri="{FF2B5EF4-FFF2-40B4-BE49-F238E27FC236}">
                <a16:creationId xmlns:a16="http://schemas.microsoft.com/office/drawing/2014/main" id="{8E92F66A-444B-2948-9B49-6D6964814E88}"/>
              </a:ext>
            </a:extLst>
          </p:cNvPr>
          <p:cNvSpPr>
            <a:spLocks noChangeArrowheads="1"/>
          </p:cNvSpPr>
          <p:nvPr/>
        </p:nvSpPr>
        <p:spPr bwMode="auto">
          <a:xfrm rot="21434252">
            <a:off x="6318344" y="3545530"/>
            <a:ext cx="769" cy="762"/>
          </a:xfrm>
          <a:custGeom>
            <a:avLst/>
            <a:gdLst>
              <a:gd name="T0" fmla="*/ 4 w 5"/>
              <a:gd name="T1" fmla="*/ 0 h 1"/>
              <a:gd name="T2" fmla="*/ 4 w 5"/>
              <a:gd name="T3" fmla="*/ 0 h 1"/>
              <a:gd name="T4" fmla="*/ 0 w 5"/>
              <a:gd name="T5" fmla="*/ 0 h 1"/>
              <a:gd name="T6" fmla="*/ 0 w 5"/>
              <a:gd name="T7" fmla="*/ 0 h 1"/>
              <a:gd name="T8" fmla="*/ 4 w 5"/>
              <a:gd name="T9" fmla="*/ 0 h 1"/>
            </a:gdLst>
            <a:ahLst/>
            <a:cxnLst>
              <a:cxn ang="0">
                <a:pos x="T0" y="T1"/>
              </a:cxn>
              <a:cxn ang="0">
                <a:pos x="T2" y="T3"/>
              </a:cxn>
              <a:cxn ang="0">
                <a:pos x="T4" y="T5"/>
              </a:cxn>
              <a:cxn ang="0">
                <a:pos x="T6" y="T7"/>
              </a:cxn>
              <a:cxn ang="0">
                <a:pos x="T8" y="T9"/>
              </a:cxn>
            </a:cxnLst>
            <a:rect l="0" t="0" r="r" b="b"/>
            <a:pathLst>
              <a:path w="5" h="1">
                <a:moveTo>
                  <a:pt x="4" y="0"/>
                </a:moveTo>
                <a:lnTo>
                  <a:pt x="4" y="0"/>
                </a:lnTo>
                <a:lnTo>
                  <a:pt x="0" y="0"/>
                </a:lnTo>
                <a:lnTo>
                  <a:pt x="0" y="0"/>
                </a:lnTo>
                <a:lnTo>
                  <a:pt x="4" y="0"/>
                </a:lnTo>
              </a:path>
            </a:pathLst>
          </a:custGeom>
          <a:solidFill>
            <a:schemeClr val="bg1">
              <a:lumMod val="85000"/>
            </a:schemeClr>
          </a:solidFill>
          <a:ln>
            <a:noFill/>
          </a:ln>
          <a:effectLst/>
        </p:spPr>
        <p:txBody>
          <a:bodyPr wrap="none" anchor="ctr"/>
          <a:lstStyle/>
          <a:p>
            <a:endParaRPr lang="nl-BE"/>
          </a:p>
        </p:txBody>
      </p:sp>
      <p:sp>
        <p:nvSpPr>
          <p:cNvPr id="505" name="Freeform 32">
            <a:extLst>
              <a:ext uri="{FF2B5EF4-FFF2-40B4-BE49-F238E27FC236}">
                <a16:creationId xmlns:a16="http://schemas.microsoft.com/office/drawing/2014/main" id="{BA3FC2B3-C103-5044-8AC9-2D3FB6B506DE}"/>
              </a:ext>
            </a:extLst>
          </p:cNvPr>
          <p:cNvSpPr>
            <a:spLocks noChangeArrowheads="1"/>
          </p:cNvSpPr>
          <p:nvPr/>
        </p:nvSpPr>
        <p:spPr bwMode="auto">
          <a:xfrm rot="21434252">
            <a:off x="6321378" y="3544620"/>
            <a:ext cx="769" cy="763"/>
          </a:xfrm>
          <a:custGeom>
            <a:avLst/>
            <a:gdLst>
              <a:gd name="T0" fmla="*/ 0 w 4"/>
              <a:gd name="T1" fmla="*/ 0 h 1"/>
              <a:gd name="T2" fmla="*/ 0 w 4"/>
              <a:gd name="T3" fmla="*/ 0 h 1"/>
              <a:gd name="T4" fmla="*/ 3 w 4"/>
              <a:gd name="T5" fmla="*/ 0 h 1"/>
              <a:gd name="T6" fmla="*/ 3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lnTo>
                  <a:pt x="0" y="0"/>
                </a:lnTo>
                <a:lnTo>
                  <a:pt x="3" y="0"/>
                </a:lnTo>
                <a:lnTo>
                  <a:pt x="3" y="0"/>
                </a:lnTo>
                <a:lnTo>
                  <a:pt x="0" y="0"/>
                </a:lnTo>
              </a:path>
            </a:pathLst>
          </a:custGeom>
          <a:solidFill>
            <a:schemeClr val="bg1">
              <a:lumMod val="85000"/>
            </a:schemeClr>
          </a:solidFill>
          <a:ln>
            <a:noFill/>
          </a:ln>
          <a:effectLst/>
        </p:spPr>
        <p:txBody>
          <a:bodyPr wrap="none" anchor="ctr"/>
          <a:lstStyle/>
          <a:p>
            <a:endParaRPr lang="nl-BE"/>
          </a:p>
        </p:txBody>
      </p:sp>
      <p:sp>
        <p:nvSpPr>
          <p:cNvPr id="506" name="Freeform 33">
            <a:extLst>
              <a:ext uri="{FF2B5EF4-FFF2-40B4-BE49-F238E27FC236}">
                <a16:creationId xmlns:a16="http://schemas.microsoft.com/office/drawing/2014/main" id="{8C7ABDD8-64F3-B84C-98AB-5468DAAED89A}"/>
              </a:ext>
            </a:extLst>
          </p:cNvPr>
          <p:cNvSpPr>
            <a:spLocks noChangeArrowheads="1"/>
          </p:cNvSpPr>
          <p:nvPr/>
        </p:nvSpPr>
        <p:spPr bwMode="auto">
          <a:xfrm rot="21434252">
            <a:off x="6289131" y="3562204"/>
            <a:ext cx="769" cy="762"/>
          </a:xfrm>
          <a:custGeom>
            <a:avLst/>
            <a:gdLst>
              <a:gd name="T0" fmla="*/ 0 w 3"/>
              <a:gd name="T1" fmla="*/ 0 h 5"/>
              <a:gd name="T2" fmla="*/ 0 w 3"/>
              <a:gd name="T3" fmla="*/ 0 h 5"/>
              <a:gd name="T4" fmla="*/ 2 w 3"/>
              <a:gd name="T5" fmla="*/ 4 h 5"/>
              <a:gd name="T6" fmla="*/ 2 w 3"/>
              <a:gd name="T7" fmla="*/ 4 h 5"/>
              <a:gd name="T8" fmla="*/ 0 w 3"/>
              <a:gd name="T9" fmla="*/ 0 h 5"/>
            </a:gdLst>
            <a:ahLst/>
            <a:cxnLst>
              <a:cxn ang="0">
                <a:pos x="T0" y="T1"/>
              </a:cxn>
              <a:cxn ang="0">
                <a:pos x="T2" y="T3"/>
              </a:cxn>
              <a:cxn ang="0">
                <a:pos x="T4" y="T5"/>
              </a:cxn>
              <a:cxn ang="0">
                <a:pos x="T6" y="T7"/>
              </a:cxn>
              <a:cxn ang="0">
                <a:pos x="T8" y="T9"/>
              </a:cxn>
            </a:cxnLst>
            <a:rect l="0" t="0" r="r" b="b"/>
            <a:pathLst>
              <a:path w="3" h="5">
                <a:moveTo>
                  <a:pt x="0" y="0"/>
                </a:moveTo>
                <a:lnTo>
                  <a:pt x="0" y="0"/>
                </a:lnTo>
                <a:lnTo>
                  <a:pt x="2" y="4"/>
                </a:lnTo>
                <a:lnTo>
                  <a:pt x="2" y="4"/>
                </a:lnTo>
                <a:lnTo>
                  <a:pt x="0" y="0"/>
                </a:lnTo>
              </a:path>
            </a:pathLst>
          </a:custGeom>
          <a:solidFill>
            <a:schemeClr val="bg1">
              <a:lumMod val="85000"/>
            </a:schemeClr>
          </a:solidFill>
          <a:ln>
            <a:noFill/>
          </a:ln>
          <a:effectLst/>
        </p:spPr>
        <p:txBody>
          <a:bodyPr wrap="none" anchor="ctr"/>
          <a:lstStyle/>
          <a:p>
            <a:endParaRPr lang="nl-BE"/>
          </a:p>
        </p:txBody>
      </p:sp>
      <p:sp>
        <p:nvSpPr>
          <p:cNvPr id="507" name="Freeform 34">
            <a:extLst>
              <a:ext uri="{FF2B5EF4-FFF2-40B4-BE49-F238E27FC236}">
                <a16:creationId xmlns:a16="http://schemas.microsoft.com/office/drawing/2014/main" id="{E7CC90E6-CFEB-9941-BD04-F7C35C63132F}"/>
              </a:ext>
            </a:extLst>
          </p:cNvPr>
          <p:cNvSpPr>
            <a:spLocks noChangeArrowheads="1"/>
          </p:cNvSpPr>
          <p:nvPr/>
        </p:nvSpPr>
        <p:spPr bwMode="auto">
          <a:xfrm rot="21434252">
            <a:off x="6319843" y="3544693"/>
            <a:ext cx="769" cy="763"/>
          </a:xfrm>
          <a:custGeom>
            <a:avLst/>
            <a:gdLst>
              <a:gd name="T0" fmla="*/ 5 w 6"/>
              <a:gd name="T1" fmla="*/ 0 h 1"/>
              <a:gd name="T2" fmla="*/ 5 w 6"/>
              <a:gd name="T3" fmla="*/ 0 h 1"/>
              <a:gd name="T4" fmla="*/ 0 w 6"/>
              <a:gd name="T5" fmla="*/ 0 h 1"/>
              <a:gd name="T6" fmla="*/ 0 w 6"/>
              <a:gd name="T7" fmla="*/ 0 h 1"/>
              <a:gd name="T8" fmla="*/ 5 w 6"/>
              <a:gd name="T9" fmla="*/ 0 h 1"/>
            </a:gdLst>
            <a:ahLst/>
            <a:cxnLst>
              <a:cxn ang="0">
                <a:pos x="T0" y="T1"/>
              </a:cxn>
              <a:cxn ang="0">
                <a:pos x="T2" y="T3"/>
              </a:cxn>
              <a:cxn ang="0">
                <a:pos x="T4" y="T5"/>
              </a:cxn>
              <a:cxn ang="0">
                <a:pos x="T6" y="T7"/>
              </a:cxn>
              <a:cxn ang="0">
                <a:pos x="T8" y="T9"/>
              </a:cxn>
            </a:cxnLst>
            <a:rect l="0" t="0" r="r" b="b"/>
            <a:pathLst>
              <a:path w="6" h="1">
                <a:moveTo>
                  <a:pt x="5" y="0"/>
                </a:moveTo>
                <a:lnTo>
                  <a:pt x="5" y="0"/>
                </a:lnTo>
                <a:lnTo>
                  <a:pt x="0" y="0"/>
                </a:lnTo>
                <a:lnTo>
                  <a:pt x="0" y="0"/>
                </a:lnTo>
                <a:lnTo>
                  <a:pt x="5" y="0"/>
                </a:lnTo>
              </a:path>
            </a:pathLst>
          </a:custGeom>
          <a:solidFill>
            <a:schemeClr val="bg1">
              <a:lumMod val="85000"/>
            </a:schemeClr>
          </a:solidFill>
          <a:ln>
            <a:noFill/>
          </a:ln>
          <a:effectLst/>
        </p:spPr>
        <p:txBody>
          <a:bodyPr wrap="none" anchor="ctr"/>
          <a:lstStyle/>
          <a:p>
            <a:endParaRPr lang="nl-BE"/>
          </a:p>
        </p:txBody>
      </p:sp>
      <p:sp>
        <p:nvSpPr>
          <p:cNvPr id="508" name="Freeform 35">
            <a:extLst>
              <a:ext uri="{FF2B5EF4-FFF2-40B4-BE49-F238E27FC236}">
                <a16:creationId xmlns:a16="http://schemas.microsoft.com/office/drawing/2014/main" id="{FD7EF105-48E1-3C43-9EC4-ED3483D49228}"/>
              </a:ext>
            </a:extLst>
          </p:cNvPr>
          <p:cNvSpPr>
            <a:spLocks noChangeArrowheads="1"/>
          </p:cNvSpPr>
          <p:nvPr/>
        </p:nvSpPr>
        <p:spPr bwMode="auto">
          <a:xfrm rot="21434252">
            <a:off x="6316041" y="3545641"/>
            <a:ext cx="769" cy="762"/>
          </a:xfrm>
          <a:custGeom>
            <a:avLst/>
            <a:gdLst>
              <a:gd name="T0" fmla="*/ 5 w 6"/>
              <a:gd name="T1" fmla="*/ 0 h 2"/>
              <a:gd name="T2" fmla="*/ 5 w 6"/>
              <a:gd name="T3" fmla="*/ 0 h 2"/>
              <a:gd name="T4" fmla="*/ 0 w 6"/>
              <a:gd name="T5" fmla="*/ 1 h 2"/>
              <a:gd name="T6" fmla="*/ 0 w 6"/>
              <a:gd name="T7" fmla="*/ 1 h 2"/>
              <a:gd name="T8" fmla="*/ 5 w 6"/>
              <a:gd name="T9" fmla="*/ 0 h 2"/>
            </a:gdLst>
            <a:ahLst/>
            <a:cxnLst>
              <a:cxn ang="0">
                <a:pos x="T0" y="T1"/>
              </a:cxn>
              <a:cxn ang="0">
                <a:pos x="T2" y="T3"/>
              </a:cxn>
              <a:cxn ang="0">
                <a:pos x="T4" y="T5"/>
              </a:cxn>
              <a:cxn ang="0">
                <a:pos x="T6" y="T7"/>
              </a:cxn>
              <a:cxn ang="0">
                <a:pos x="T8" y="T9"/>
              </a:cxn>
            </a:cxnLst>
            <a:rect l="0" t="0" r="r" b="b"/>
            <a:pathLst>
              <a:path w="6" h="2">
                <a:moveTo>
                  <a:pt x="5" y="0"/>
                </a:moveTo>
                <a:lnTo>
                  <a:pt x="5" y="0"/>
                </a:lnTo>
                <a:lnTo>
                  <a:pt x="0" y="1"/>
                </a:lnTo>
                <a:lnTo>
                  <a:pt x="0" y="1"/>
                </a:lnTo>
                <a:lnTo>
                  <a:pt x="5" y="0"/>
                </a:lnTo>
              </a:path>
            </a:pathLst>
          </a:custGeom>
          <a:solidFill>
            <a:schemeClr val="bg1">
              <a:lumMod val="85000"/>
            </a:schemeClr>
          </a:solidFill>
          <a:ln>
            <a:noFill/>
          </a:ln>
          <a:effectLst/>
        </p:spPr>
        <p:txBody>
          <a:bodyPr wrap="none" anchor="ctr"/>
          <a:lstStyle/>
          <a:p>
            <a:endParaRPr lang="nl-BE"/>
          </a:p>
        </p:txBody>
      </p:sp>
      <p:sp>
        <p:nvSpPr>
          <p:cNvPr id="509" name="Freeform 36">
            <a:extLst>
              <a:ext uri="{FF2B5EF4-FFF2-40B4-BE49-F238E27FC236}">
                <a16:creationId xmlns:a16="http://schemas.microsoft.com/office/drawing/2014/main" id="{3DA09C45-DDE0-DD41-899A-158613950450}"/>
              </a:ext>
            </a:extLst>
          </p:cNvPr>
          <p:cNvSpPr>
            <a:spLocks noChangeArrowheads="1"/>
          </p:cNvSpPr>
          <p:nvPr/>
        </p:nvSpPr>
        <p:spPr bwMode="auto">
          <a:xfrm rot="21434252">
            <a:off x="6289168" y="3562964"/>
            <a:ext cx="769" cy="763"/>
          </a:xfrm>
          <a:custGeom>
            <a:avLst/>
            <a:gdLst>
              <a:gd name="T0" fmla="*/ 0 w 3"/>
              <a:gd name="T1" fmla="*/ 0 h 4"/>
              <a:gd name="T2" fmla="*/ 0 w 3"/>
              <a:gd name="T3" fmla="*/ 0 h 4"/>
              <a:gd name="T4" fmla="*/ 2 w 3"/>
              <a:gd name="T5" fmla="*/ 3 h 4"/>
              <a:gd name="T6" fmla="*/ 2 w 3"/>
              <a:gd name="T7" fmla="*/ 3 h 4"/>
              <a:gd name="T8" fmla="*/ 0 w 3"/>
              <a:gd name="T9" fmla="*/ 0 h 4"/>
            </a:gdLst>
            <a:ahLst/>
            <a:cxnLst>
              <a:cxn ang="0">
                <a:pos x="T0" y="T1"/>
              </a:cxn>
              <a:cxn ang="0">
                <a:pos x="T2" y="T3"/>
              </a:cxn>
              <a:cxn ang="0">
                <a:pos x="T4" y="T5"/>
              </a:cxn>
              <a:cxn ang="0">
                <a:pos x="T6" y="T7"/>
              </a:cxn>
              <a:cxn ang="0">
                <a:pos x="T8" y="T9"/>
              </a:cxn>
            </a:cxnLst>
            <a:rect l="0" t="0" r="r" b="b"/>
            <a:pathLst>
              <a:path w="3" h="4">
                <a:moveTo>
                  <a:pt x="0" y="0"/>
                </a:moveTo>
                <a:lnTo>
                  <a:pt x="0" y="0"/>
                </a:lnTo>
                <a:lnTo>
                  <a:pt x="2" y="3"/>
                </a:lnTo>
                <a:lnTo>
                  <a:pt x="2" y="3"/>
                </a:lnTo>
                <a:lnTo>
                  <a:pt x="0" y="0"/>
                </a:lnTo>
              </a:path>
            </a:pathLst>
          </a:custGeom>
          <a:solidFill>
            <a:schemeClr val="bg1">
              <a:lumMod val="85000"/>
            </a:schemeClr>
          </a:solidFill>
          <a:ln>
            <a:noFill/>
          </a:ln>
          <a:effectLst/>
        </p:spPr>
        <p:txBody>
          <a:bodyPr wrap="none" anchor="ctr"/>
          <a:lstStyle/>
          <a:p>
            <a:endParaRPr lang="nl-BE"/>
          </a:p>
        </p:txBody>
      </p:sp>
      <p:sp>
        <p:nvSpPr>
          <p:cNvPr id="510" name="Freeform 37">
            <a:extLst>
              <a:ext uri="{FF2B5EF4-FFF2-40B4-BE49-F238E27FC236}">
                <a16:creationId xmlns:a16="http://schemas.microsoft.com/office/drawing/2014/main" id="{25B7CD07-4956-344E-A0CF-5D9E1F1B88DA}"/>
              </a:ext>
            </a:extLst>
          </p:cNvPr>
          <p:cNvSpPr>
            <a:spLocks noChangeArrowheads="1"/>
          </p:cNvSpPr>
          <p:nvPr/>
        </p:nvSpPr>
        <p:spPr bwMode="auto">
          <a:xfrm rot="21434252">
            <a:off x="6311470" y="3546625"/>
            <a:ext cx="769" cy="763"/>
          </a:xfrm>
          <a:custGeom>
            <a:avLst/>
            <a:gdLst>
              <a:gd name="T0" fmla="*/ 3 w 4"/>
              <a:gd name="T1" fmla="*/ 0 h 1"/>
              <a:gd name="T2" fmla="*/ 3 w 4"/>
              <a:gd name="T3" fmla="*/ 0 h 1"/>
              <a:gd name="T4" fmla="*/ 0 w 4"/>
              <a:gd name="T5" fmla="*/ 0 h 1"/>
              <a:gd name="T6" fmla="*/ 0 w 4"/>
              <a:gd name="T7" fmla="*/ 0 h 1"/>
              <a:gd name="T8" fmla="*/ 3 w 4"/>
              <a:gd name="T9" fmla="*/ 0 h 1"/>
            </a:gdLst>
            <a:ahLst/>
            <a:cxnLst>
              <a:cxn ang="0">
                <a:pos x="T0" y="T1"/>
              </a:cxn>
              <a:cxn ang="0">
                <a:pos x="T2" y="T3"/>
              </a:cxn>
              <a:cxn ang="0">
                <a:pos x="T4" y="T5"/>
              </a:cxn>
              <a:cxn ang="0">
                <a:pos x="T6" y="T7"/>
              </a:cxn>
              <a:cxn ang="0">
                <a:pos x="T8" y="T9"/>
              </a:cxn>
            </a:cxnLst>
            <a:rect l="0" t="0" r="r" b="b"/>
            <a:pathLst>
              <a:path w="4" h="1">
                <a:moveTo>
                  <a:pt x="3" y="0"/>
                </a:moveTo>
                <a:lnTo>
                  <a:pt x="3" y="0"/>
                </a:lnTo>
                <a:lnTo>
                  <a:pt x="0" y="0"/>
                </a:lnTo>
                <a:lnTo>
                  <a:pt x="0" y="0"/>
                </a:lnTo>
                <a:lnTo>
                  <a:pt x="3" y="0"/>
                </a:lnTo>
              </a:path>
            </a:pathLst>
          </a:custGeom>
          <a:solidFill>
            <a:schemeClr val="bg1">
              <a:lumMod val="85000"/>
            </a:schemeClr>
          </a:solidFill>
          <a:ln>
            <a:noFill/>
          </a:ln>
          <a:effectLst/>
        </p:spPr>
        <p:txBody>
          <a:bodyPr wrap="none" anchor="ctr"/>
          <a:lstStyle/>
          <a:p>
            <a:endParaRPr lang="nl-BE"/>
          </a:p>
        </p:txBody>
      </p:sp>
      <p:sp>
        <p:nvSpPr>
          <p:cNvPr id="511" name="Freeform 38">
            <a:extLst>
              <a:ext uri="{FF2B5EF4-FFF2-40B4-BE49-F238E27FC236}">
                <a16:creationId xmlns:a16="http://schemas.microsoft.com/office/drawing/2014/main" id="{5DC89503-E254-0846-AC45-1E2112B8B7CB}"/>
              </a:ext>
            </a:extLst>
          </p:cNvPr>
          <p:cNvSpPr>
            <a:spLocks noChangeArrowheads="1"/>
          </p:cNvSpPr>
          <p:nvPr/>
        </p:nvSpPr>
        <p:spPr bwMode="auto">
          <a:xfrm rot="21434252">
            <a:off x="6285069" y="3553935"/>
            <a:ext cx="3844" cy="8386"/>
          </a:xfrm>
          <a:custGeom>
            <a:avLst/>
            <a:gdLst>
              <a:gd name="T0" fmla="*/ 20 w 21"/>
              <a:gd name="T1" fmla="*/ 48 h 49"/>
              <a:gd name="T2" fmla="*/ 20 w 21"/>
              <a:gd name="T3" fmla="*/ 48 h 49"/>
              <a:gd name="T4" fmla="*/ 14 w 21"/>
              <a:gd name="T5" fmla="*/ 40 h 49"/>
              <a:gd name="T6" fmla="*/ 7 w 21"/>
              <a:gd name="T7" fmla="*/ 31 h 49"/>
              <a:gd name="T8" fmla="*/ 3 w 21"/>
              <a:gd name="T9" fmla="*/ 26 h 49"/>
              <a:gd name="T10" fmla="*/ 2 w 21"/>
              <a:gd name="T11" fmla="*/ 19 h 49"/>
              <a:gd name="T12" fmla="*/ 0 w 21"/>
              <a:gd name="T13" fmla="*/ 14 h 49"/>
              <a:gd name="T14" fmla="*/ 0 w 21"/>
              <a:gd name="T15" fmla="*/ 6 h 49"/>
              <a:gd name="T16" fmla="*/ 0 w 21"/>
              <a:gd name="T17" fmla="*/ 6 h 49"/>
              <a:gd name="T18" fmla="*/ 2 w 21"/>
              <a:gd name="T19" fmla="*/ 0 h 49"/>
              <a:gd name="T20" fmla="*/ 2 w 21"/>
              <a:gd name="T21" fmla="*/ 0 h 49"/>
              <a:gd name="T22" fmla="*/ 0 w 21"/>
              <a:gd name="T23" fmla="*/ 11 h 49"/>
              <a:gd name="T24" fmla="*/ 2 w 21"/>
              <a:gd name="T25" fmla="*/ 18 h 49"/>
              <a:gd name="T26" fmla="*/ 3 w 21"/>
              <a:gd name="T27" fmla="*/ 24 h 49"/>
              <a:gd name="T28" fmla="*/ 5 w 21"/>
              <a:gd name="T29" fmla="*/ 29 h 49"/>
              <a:gd name="T30" fmla="*/ 14 w 21"/>
              <a:gd name="T31" fmla="*/ 40 h 49"/>
              <a:gd name="T32" fmla="*/ 20 w 21"/>
              <a:gd name="T33"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49">
                <a:moveTo>
                  <a:pt x="20" y="48"/>
                </a:moveTo>
                <a:lnTo>
                  <a:pt x="20" y="48"/>
                </a:lnTo>
                <a:lnTo>
                  <a:pt x="14" y="40"/>
                </a:lnTo>
                <a:lnTo>
                  <a:pt x="7" y="31"/>
                </a:lnTo>
                <a:lnTo>
                  <a:pt x="3" y="26"/>
                </a:lnTo>
                <a:lnTo>
                  <a:pt x="2" y="19"/>
                </a:lnTo>
                <a:lnTo>
                  <a:pt x="0" y="14"/>
                </a:lnTo>
                <a:lnTo>
                  <a:pt x="0" y="6"/>
                </a:lnTo>
                <a:lnTo>
                  <a:pt x="0" y="6"/>
                </a:lnTo>
                <a:lnTo>
                  <a:pt x="2" y="0"/>
                </a:lnTo>
                <a:lnTo>
                  <a:pt x="2" y="0"/>
                </a:lnTo>
                <a:lnTo>
                  <a:pt x="0" y="11"/>
                </a:lnTo>
                <a:lnTo>
                  <a:pt x="2" y="18"/>
                </a:lnTo>
                <a:lnTo>
                  <a:pt x="3" y="24"/>
                </a:lnTo>
                <a:lnTo>
                  <a:pt x="5" y="29"/>
                </a:lnTo>
                <a:lnTo>
                  <a:pt x="14" y="40"/>
                </a:lnTo>
                <a:lnTo>
                  <a:pt x="20" y="48"/>
                </a:lnTo>
              </a:path>
            </a:pathLst>
          </a:custGeom>
          <a:solidFill>
            <a:schemeClr val="bg1">
              <a:lumMod val="85000"/>
            </a:schemeClr>
          </a:solidFill>
          <a:ln>
            <a:noFill/>
          </a:ln>
          <a:effectLst/>
        </p:spPr>
        <p:txBody>
          <a:bodyPr wrap="none" anchor="ctr"/>
          <a:lstStyle/>
          <a:p>
            <a:endParaRPr lang="nl-BE"/>
          </a:p>
        </p:txBody>
      </p:sp>
      <p:sp>
        <p:nvSpPr>
          <p:cNvPr id="512" name="Freeform 39">
            <a:extLst>
              <a:ext uri="{FF2B5EF4-FFF2-40B4-BE49-F238E27FC236}">
                <a16:creationId xmlns:a16="http://schemas.microsoft.com/office/drawing/2014/main" id="{45BD8299-3EA5-A247-8731-2D8B1BCF339C}"/>
              </a:ext>
            </a:extLst>
          </p:cNvPr>
          <p:cNvSpPr>
            <a:spLocks noChangeArrowheads="1"/>
          </p:cNvSpPr>
          <p:nvPr/>
        </p:nvSpPr>
        <p:spPr bwMode="auto">
          <a:xfrm rot="21434252">
            <a:off x="6313005" y="3546551"/>
            <a:ext cx="769" cy="763"/>
          </a:xfrm>
          <a:custGeom>
            <a:avLst/>
            <a:gdLst>
              <a:gd name="T0" fmla="*/ 3 w 4"/>
              <a:gd name="T1" fmla="*/ 0 h 3"/>
              <a:gd name="T2" fmla="*/ 3 w 4"/>
              <a:gd name="T3" fmla="*/ 0 h 3"/>
              <a:gd name="T4" fmla="*/ 0 w 4"/>
              <a:gd name="T5" fmla="*/ 2 h 3"/>
              <a:gd name="T6" fmla="*/ 0 w 4"/>
              <a:gd name="T7" fmla="*/ 2 h 3"/>
              <a:gd name="T8" fmla="*/ 3 w 4"/>
              <a:gd name="T9" fmla="*/ 0 h 3"/>
            </a:gdLst>
            <a:ahLst/>
            <a:cxnLst>
              <a:cxn ang="0">
                <a:pos x="T0" y="T1"/>
              </a:cxn>
              <a:cxn ang="0">
                <a:pos x="T2" y="T3"/>
              </a:cxn>
              <a:cxn ang="0">
                <a:pos x="T4" y="T5"/>
              </a:cxn>
              <a:cxn ang="0">
                <a:pos x="T6" y="T7"/>
              </a:cxn>
              <a:cxn ang="0">
                <a:pos x="T8" y="T9"/>
              </a:cxn>
            </a:cxnLst>
            <a:rect l="0" t="0" r="r" b="b"/>
            <a:pathLst>
              <a:path w="4" h="3">
                <a:moveTo>
                  <a:pt x="3" y="0"/>
                </a:moveTo>
                <a:lnTo>
                  <a:pt x="3" y="0"/>
                </a:lnTo>
                <a:lnTo>
                  <a:pt x="0" y="2"/>
                </a:lnTo>
                <a:lnTo>
                  <a:pt x="0" y="2"/>
                </a:lnTo>
                <a:lnTo>
                  <a:pt x="3" y="0"/>
                </a:lnTo>
              </a:path>
            </a:pathLst>
          </a:custGeom>
          <a:solidFill>
            <a:schemeClr val="bg1">
              <a:lumMod val="85000"/>
            </a:schemeClr>
          </a:solidFill>
          <a:ln>
            <a:noFill/>
          </a:ln>
          <a:effectLst/>
        </p:spPr>
        <p:txBody>
          <a:bodyPr wrap="none" anchor="ctr"/>
          <a:lstStyle/>
          <a:p>
            <a:endParaRPr lang="nl-BE"/>
          </a:p>
        </p:txBody>
      </p:sp>
      <p:sp>
        <p:nvSpPr>
          <p:cNvPr id="513" name="Freeform 40">
            <a:extLst>
              <a:ext uri="{FF2B5EF4-FFF2-40B4-BE49-F238E27FC236}">
                <a16:creationId xmlns:a16="http://schemas.microsoft.com/office/drawing/2014/main" id="{9B2297F2-FDCD-504F-80B3-5CDDB6806C88}"/>
              </a:ext>
            </a:extLst>
          </p:cNvPr>
          <p:cNvSpPr>
            <a:spLocks noChangeArrowheads="1"/>
          </p:cNvSpPr>
          <p:nvPr/>
        </p:nvSpPr>
        <p:spPr bwMode="auto">
          <a:xfrm rot="21434252">
            <a:off x="6314504" y="3545714"/>
            <a:ext cx="769" cy="762"/>
          </a:xfrm>
          <a:custGeom>
            <a:avLst/>
            <a:gdLst>
              <a:gd name="T0" fmla="*/ 3 w 4"/>
              <a:gd name="T1" fmla="*/ 0 h 3"/>
              <a:gd name="T2" fmla="*/ 3 w 4"/>
              <a:gd name="T3" fmla="*/ 0 h 3"/>
              <a:gd name="T4" fmla="*/ 0 w 4"/>
              <a:gd name="T5" fmla="*/ 2 h 3"/>
              <a:gd name="T6" fmla="*/ 0 w 4"/>
              <a:gd name="T7" fmla="*/ 2 h 3"/>
              <a:gd name="T8" fmla="*/ 3 w 4"/>
              <a:gd name="T9" fmla="*/ 0 h 3"/>
            </a:gdLst>
            <a:ahLst/>
            <a:cxnLst>
              <a:cxn ang="0">
                <a:pos x="T0" y="T1"/>
              </a:cxn>
              <a:cxn ang="0">
                <a:pos x="T2" y="T3"/>
              </a:cxn>
              <a:cxn ang="0">
                <a:pos x="T4" y="T5"/>
              </a:cxn>
              <a:cxn ang="0">
                <a:pos x="T6" y="T7"/>
              </a:cxn>
              <a:cxn ang="0">
                <a:pos x="T8" y="T9"/>
              </a:cxn>
            </a:cxnLst>
            <a:rect l="0" t="0" r="r" b="b"/>
            <a:pathLst>
              <a:path w="4" h="3">
                <a:moveTo>
                  <a:pt x="3" y="0"/>
                </a:moveTo>
                <a:lnTo>
                  <a:pt x="3" y="0"/>
                </a:lnTo>
                <a:lnTo>
                  <a:pt x="0" y="2"/>
                </a:lnTo>
                <a:lnTo>
                  <a:pt x="0" y="2"/>
                </a:lnTo>
                <a:lnTo>
                  <a:pt x="3" y="0"/>
                </a:lnTo>
              </a:path>
            </a:pathLst>
          </a:custGeom>
          <a:solidFill>
            <a:schemeClr val="bg1">
              <a:lumMod val="85000"/>
            </a:schemeClr>
          </a:solidFill>
          <a:ln>
            <a:noFill/>
          </a:ln>
          <a:effectLst/>
        </p:spPr>
        <p:txBody>
          <a:bodyPr wrap="none" anchor="ctr"/>
          <a:lstStyle/>
          <a:p>
            <a:endParaRPr lang="nl-BE"/>
          </a:p>
        </p:txBody>
      </p:sp>
      <p:sp>
        <p:nvSpPr>
          <p:cNvPr id="514" name="Freeform 41">
            <a:extLst>
              <a:ext uri="{FF2B5EF4-FFF2-40B4-BE49-F238E27FC236}">
                <a16:creationId xmlns:a16="http://schemas.microsoft.com/office/drawing/2014/main" id="{A45C0995-CD97-CB4C-BF4C-5CEF1EF0F8A2}"/>
              </a:ext>
            </a:extLst>
          </p:cNvPr>
          <p:cNvSpPr>
            <a:spLocks noChangeArrowheads="1"/>
          </p:cNvSpPr>
          <p:nvPr/>
        </p:nvSpPr>
        <p:spPr bwMode="auto">
          <a:xfrm rot="21434252">
            <a:off x="6289168" y="3562964"/>
            <a:ext cx="769" cy="763"/>
          </a:xfrm>
          <a:custGeom>
            <a:avLst/>
            <a:gdLst>
              <a:gd name="T0" fmla="*/ 0 w 2"/>
              <a:gd name="T1" fmla="*/ 0 h 4"/>
              <a:gd name="T2" fmla="*/ 0 w 2"/>
              <a:gd name="T3" fmla="*/ 0 h 4"/>
              <a:gd name="T4" fmla="*/ 1 w 2"/>
              <a:gd name="T5" fmla="*/ 3 h 4"/>
              <a:gd name="T6" fmla="*/ 1 w 2"/>
              <a:gd name="T7" fmla="*/ 3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0"/>
                </a:lnTo>
                <a:lnTo>
                  <a:pt x="1" y="3"/>
                </a:lnTo>
                <a:lnTo>
                  <a:pt x="1" y="3"/>
                </a:lnTo>
                <a:lnTo>
                  <a:pt x="0" y="0"/>
                </a:lnTo>
              </a:path>
            </a:pathLst>
          </a:custGeom>
          <a:solidFill>
            <a:schemeClr val="bg1">
              <a:lumMod val="85000"/>
            </a:schemeClr>
          </a:solidFill>
          <a:ln>
            <a:noFill/>
          </a:ln>
          <a:effectLst/>
        </p:spPr>
        <p:txBody>
          <a:bodyPr wrap="none" anchor="ctr"/>
          <a:lstStyle/>
          <a:p>
            <a:endParaRPr lang="nl-BE"/>
          </a:p>
        </p:txBody>
      </p:sp>
      <p:sp>
        <p:nvSpPr>
          <p:cNvPr id="515" name="Freeform 42">
            <a:extLst>
              <a:ext uri="{FF2B5EF4-FFF2-40B4-BE49-F238E27FC236}">
                <a16:creationId xmlns:a16="http://schemas.microsoft.com/office/drawing/2014/main" id="{F1FC5AAD-83F0-454F-AE6A-35D54C5A93F9}"/>
              </a:ext>
            </a:extLst>
          </p:cNvPr>
          <p:cNvSpPr>
            <a:spLocks noChangeArrowheads="1"/>
          </p:cNvSpPr>
          <p:nvPr/>
        </p:nvSpPr>
        <p:spPr bwMode="auto">
          <a:xfrm rot="21434252">
            <a:off x="6288023" y="3533853"/>
            <a:ext cx="454352" cy="160090"/>
          </a:xfrm>
          <a:custGeom>
            <a:avLst/>
            <a:gdLst>
              <a:gd name="T0" fmla="*/ 2572 w 2604"/>
              <a:gd name="T1" fmla="*/ 487 h 928"/>
              <a:gd name="T2" fmla="*/ 2470 w 2604"/>
              <a:gd name="T3" fmla="*/ 461 h 928"/>
              <a:gd name="T4" fmla="*/ 2412 w 2604"/>
              <a:gd name="T5" fmla="*/ 360 h 928"/>
              <a:gd name="T6" fmla="*/ 2420 w 2604"/>
              <a:gd name="T7" fmla="*/ 277 h 928"/>
              <a:gd name="T8" fmla="*/ 2270 w 2604"/>
              <a:gd name="T9" fmla="*/ 202 h 928"/>
              <a:gd name="T10" fmla="*/ 2110 w 2604"/>
              <a:gd name="T11" fmla="*/ 174 h 928"/>
              <a:gd name="T12" fmla="*/ 2047 w 2604"/>
              <a:gd name="T13" fmla="*/ 74 h 928"/>
              <a:gd name="T14" fmla="*/ 1921 w 2604"/>
              <a:gd name="T15" fmla="*/ 12 h 928"/>
              <a:gd name="T16" fmla="*/ 1774 w 2604"/>
              <a:gd name="T17" fmla="*/ 33 h 928"/>
              <a:gd name="T18" fmla="*/ 1607 w 2604"/>
              <a:gd name="T19" fmla="*/ 79 h 928"/>
              <a:gd name="T20" fmla="*/ 1455 w 2604"/>
              <a:gd name="T21" fmla="*/ 166 h 928"/>
              <a:gd name="T22" fmla="*/ 1325 w 2604"/>
              <a:gd name="T23" fmla="*/ 103 h 928"/>
              <a:gd name="T24" fmla="*/ 1158 w 2604"/>
              <a:gd name="T25" fmla="*/ 82 h 928"/>
              <a:gd name="T26" fmla="*/ 1027 w 2604"/>
              <a:gd name="T27" fmla="*/ 19 h 928"/>
              <a:gd name="T28" fmla="*/ 921 w 2604"/>
              <a:gd name="T29" fmla="*/ 12 h 928"/>
              <a:gd name="T30" fmla="*/ 704 w 2604"/>
              <a:gd name="T31" fmla="*/ 62 h 928"/>
              <a:gd name="T32" fmla="*/ 660 w 2604"/>
              <a:gd name="T33" fmla="*/ 92 h 928"/>
              <a:gd name="T34" fmla="*/ 530 w 2604"/>
              <a:gd name="T35" fmla="*/ 53 h 928"/>
              <a:gd name="T36" fmla="*/ 247 w 2604"/>
              <a:gd name="T37" fmla="*/ 11 h 928"/>
              <a:gd name="T38" fmla="*/ 198 w 2604"/>
              <a:gd name="T39" fmla="*/ 11 h 928"/>
              <a:gd name="T40" fmla="*/ 179 w 2604"/>
              <a:gd name="T41" fmla="*/ 12 h 928"/>
              <a:gd name="T42" fmla="*/ 157 w 2604"/>
              <a:gd name="T43" fmla="*/ 17 h 928"/>
              <a:gd name="T44" fmla="*/ 2 w 2604"/>
              <a:gd name="T45" fmla="*/ 46 h 928"/>
              <a:gd name="T46" fmla="*/ 7 w 2604"/>
              <a:gd name="T47" fmla="*/ 82 h 928"/>
              <a:gd name="T48" fmla="*/ 24 w 2604"/>
              <a:gd name="T49" fmla="*/ 103 h 928"/>
              <a:gd name="T50" fmla="*/ 44 w 2604"/>
              <a:gd name="T51" fmla="*/ 157 h 928"/>
              <a:gd name="T52" fmla="*/ 72 w 2604"/>
              <a:gd name="T53" fmla="*/ 229 h 928"/>
              <a:gd name="T54" fmla="*/ 298 w 2604"/>
              <a:gd name="T55" fmla="*/ 251 h 928"/>
              <a:gd name="T56" fmla="*/ 563 w 2604"/>
              <a:gd name="T57" fmla="*/ 302 h 928"/>
              <a:gd name="T58" fmla="*/ 600 w 2604"/>
              <a:gd name="T59" fmla="*/ 401 h 928"/>
              <a:gd name="T60" fmla="*/ 698 w 2604"/>
              <a:gd name="T61" fmla="*/ 483 h 928"/>
              <a:gd name="T62" fmla="*/ 733 w 2604"/>
              <a:gd name="T63" fmla="*/ 630 h 928"/>
              <a:gd name="T64" fmla="*/ 800 w 2604"/>
              <a:gd name="T65" fmla="*/ 681 h 928"/>
              <a:gd name="T66" fmla="*/ 863 w 2604"/>
              <a:gd name="T67" fmla="*/ 633 h 928"/>
              <a:gd name="T68" fmla="*/ 923 w 2604"/>
              <a:gd name="T69" fmla="*/ 601 h 928"/>
              <a:gd name="T70" fmla="*/ 976 w 2604"/>
              <a:gd name="T71" fmla="*/ 591 h 928"/>
              <a:gd name="T72" fmla="*/ 1061 w 2604"/>
              <a:gd name="T73" fmla="*/ 591 h 928"/>
              <a:gd name="T74" fmla="*/ 1076 w 2604"/>
              <a:gd name="T75" fmla="*/ 524 h 928"/>
              <a:gd name="T76" fmla="*/ 1102 w 2604"/>
              <a:gd name="T77" fmla="*/ 481 h 928"/>
              <a:gd name="T78" fmla="*/ 1162 w 2604"/>
              <a:gd name="T79" fmla="*/ 516 h 928"/>
              <a:gd name="T80" fmla="*/ 1223 w 2604"/>
              <a:gd name="T81" fmla="*/ 550 h 928"/>
              <a:gd name="T82" fmla="*/ 1276 w 2604"/>
              <a:gd name="T83" fmla="*/ 558 h 928"/>
              <a:gd name="T84" fmla="*/ 1307 w 2604"/>
              <a:gd name="T85" fmla="*/ 584 h 928"/>
              <a:gd name="T86" fmla="*/ 1351 w 2604"/>
              <a:gd name="T87" fmla="*/ 601 h 928"/>
              <a:gd name="T88" fmla="*/ 1407 w 2604"/>
              <a:gd name="T89" fmla="*/ 585 h 928"/>
              <a:gd name="T90" fmla="*/ 1414 w 2604"/>
              <a:gd name="T91" fmla="*/ 633 h 928"/>
              <a:gd name="T92" fmla="*/ 1489 w 2604"/>
              <a:gd name="T93" fmla="*/ 669 h 928"/>
              <a:gd name="T94" fmla="*/ 1535 w 2604"/>
              <a:gd name="T95" fmla="*/ 718 h 928"/>
              <a:gd name="T96" fmla="*/ 1556 w 2604"/>
              <a:gd name="T97" fmla="*/ 787 h 928"/>
              <a:gd name="T98" fmla="*/ 1521 w 2604"/>
              <a:gd name="T99" fmla="*/ 862 h 928"/>
              <a:gd name="T100" fmla="*/ 1566 w 2604"/>
              <a:gd name="T101" fmla="*/ 913 h 928"/>
              <a:gd name="T102" fmla="*/ 1769 w 2604"/>
              <a:gd name="T103" fmla="*/ 795 h 928"/>
              <a:gd name="T104" fmla="*/ 1951 w 2604"/>
              <a:gd name="T105" fmla="*/ 722 h 928"/>
              <a:gd name="T106" fmla="*/ 2038 w 2604"/>
              <a:gd name="T107" fmla="*/ 662 h 928"/>
              <a:gd name="T108" fmla="*/ 2115 w 2604"/>
              <a:gd name="T109" fmla="*/ 565 h 928"/>
              <a:gd name="T110" fmla="*/ 2264 w 2604"/>
              <a:gd name="T111" fmla="*/ 575 h 928"/>
              <a:gd name="T112" fmla="*/ 2526 w 2604"/>
              <a:gd name="T113" fmla="*/ 620 h 928"/>
              <a:gd name="T114" fmla="*/ 2601 w 2604"/>
              <a:gd name="T115" fmla="*/ 580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04" h="928">
                <a:moveTo>
                  <a:pt x="2603" y="550"/>
                </a:moveTo>
                <a:lnTo>
                  <a:pt x="2603" y="550"/>
                </a:lnTo>
                <a:lnTo>
                  <a:pt x="2603" y="533"/>
                </a:lnTo>
                <a:lnTo>
                  <a:pt x="2600" y="517"/>
                </a:lnTo>
                <a:lnTo>
                  <a:pt x="2596" y="507"/>
                </a:lnTo>
                <a:lnTo>
                  <a:pt x="2591" y="498"/>
                </a:lnTo>
                <a:lnTo>
                  <a:pt x="2586" y="492"/>
                </a:lnTo>
                <a:lnTo>
                  <a:pt x="2579" y="488"/>
                </a:lnTo>
                <a:lnTo>
                  <a:pt x="2572" y="487"/>
                </a:lnTo>
                <a:lnTo>
                  <a:pt x="2564" y="485"/>
                </a:lnTo>
                <a:lnTo>
                  <a:pt x="2545" y="483"/>
                </a:lnTo>
                <a:lnTo>
                  <a:pt x="2524" y="483"/>
                </a:lnTo>
                <a:lnTo>
                  <a:pt x="2513" y="481"/>
                </a:lnTo>
                <a:lnTo>
                  <a:pt x="2501" y="478"/>
                </a:lnTo>
                <a:lnTo>
                  <a:pt x="2489" y="473"/>
                </a:lnTo>
                <a:lnTo>
                  <a:pt x="2477" y="466"/>
                </a:lnTo>
                <a:lnTo>
                  <a:pt x="2477" y="466"/>
                </a:lnTo>
                <a:lnTo>
                  <a:pt x="2470" y="461"/>
                </a:lnTo>
                <a:lnTo>
                  <a:pt x="2460" y="452"/>
                </a:lnTo>
                <a:lnTo>
                  <a:pt x="2439" y="427"/>
                </a:lnTo>
                <a:lnTo>
                  <a:pt x="2419" y="401"/>
                </a:lnTo>
                <a:lnTo>
                  <a:pt x="2412" y="391"/>
                </a:lnTo>
                <a:lnTo>
                  <a:pt x="2408" y="382"/>
                </a:lnTo>
                <a:lnTo>
                  <a:pt x="2408" y="382"/>
                </a:lnTo>
                <a:lnTo>
                  <a:pt x="2408" y="377"/>
                </a:lnTo>
                <a:lnTo>
                  <a:pt x="2408" y="370"/>
                </a:lnTo>
                <a:lnTo>
                  <a:pt x="2412" y="360"/>
                </a:lnTo>
                <a:lnTo>
                  <a:pt x="2417" y="347"/>
                </a:lnTo>
                <a:lnTo>
                  <a:pt x="2422" y="336"/>
                </a:lnTo>
                <a:lnTo>
                  <a:pt x="2436" y="316"/>
                </a:lnTo>
                <a:lnTo>
                  <a:pt x="2439" y="307"/>
                </a:lnTo>
                <a:lnTo>
                  <a:pt x="2441" y="300"/>
                </a:lnTo>
                <a:lnTo>
                  <a:pt x="2441" y="300"/>
                </a:lnTo>
                <a:lnTo>
                  <a:pt x="2439" y="295"/>
                </a:lnTo>
                <a:lnTo>
                  <a:pt x="2434" y="288"/>
                </a:lnTo>
                <a:lnTo>
                  <a:pt x="2420" y="277"/>
                </a:lnTo>
                <a:lnTo>
                  <a:pt x="2420" y="277"/>
                </a:lnTo>
                <a:lnTo>
                  <a:pt x="2407" y="266"/>
                </a:lnTo>
                <a:lnTo>
                  <a:pt x="2391" y="256"/>
                </a:lnTo>
                <a:lnTo>
                  <a:pt x="2356" y="236"/>
                </a:lnTo>
                <a:lnTo>
                  <a:pt x="2322" y="220"/>
                </a:lnTo>
                <a:lnTo>
                  <a:pt x="2293" y="207"/>
                </a:lnTo>
                <a:lnTo>
                  <a:pt x="2293" y="207"/>
                </a:lnTo>
                <a:lnTo>
                  <a:pt x="2281" y="205"/>
                </a:lnTo>
                <a:lnTo>
                  <a:pt x="2270" y="202"/>
                </a:lnTo>
                <a:lnTo>
                  <a:pt x="2248" y="202"/>
                </a:lnTo>
                <a:lnTo>
                  <a:pt x="2226" y="202"/>
                </a:lnTo>
                <a:lnTo>
                  <a:pt x="2202" y="200"/>
                </a:lnTo>
                <a:lnTo>
                  <a:pt x="2202" y="200"/>
                </a:lnTo>
                <a:lnTo>
                  <a:pt x="2189" y="196"/>
                </a:lnTo>
                <a:lnTo>
                  <a:pt x="2175" y="193"/>
                </a:lnTo>
                <a:lnTo>
                  <a:pt x="2149" y="184"/>
                </a:lnTo>
                <a:lnTo>
                  <a:pt x="2122" y="176"/>
                </a:lnTo>
                <a:lnTo>
                  <a:pt x="2110" y="174"/>
                </a:lnTo>
                <a:lnTo>
                  <a:pt x="2095" y="173"/>
                </a:lnTo>
                <a:lnTo>
                  <a:pt x="2095" y="173"/>
                </a:lnTo>
                <a:lnTo>
                  <a:pt x="2091" y="157"/>
                </a:lnTo>
                <a:lnTo>
                  <a:pt x="2086" y="142"/>
                </a:lnTo>
                <a:lnTo>
                  <a:pt x="2081" y="126"/>
                </a:lnTo>
                <a:lnTo>
                  <a:pt x="2074" y="113"/>
                </a:lnTo>
                <a:lnTo>
                  <a:pt x="2066" y="99"/>
                </a:lnTo>
                <a:lnTo>
                  <a:pt x="2057" y="86"/>
                </a:lnTo>
                <a:lnTo>
                  <a:pt x="2047" y="74"/>
                </a:lnTo>
                <a:lnTo>
                  <a:pt x="2035" y="63"/>
                </a:lnTo>
                <a:lnTo>
                  <a:pt x="2023" y="51"/>
                </a:lnTo>
                <a:lnTo>
                  <a:pt x="2011" y="43"/>
                </a:lnTo>
                <a:lnTo>
                  <a:pt x="1997" y="34"/>
                </a:lnTo>
                <a:lnTo>
                  <a:pt x="1984" y="28"/>
                </a:lnTo>
                <a:lnTo>
                  <a:pt x="1968" y="21"/>
                </a:lnTo>
                <a:lnTo>
                  <a:pt x="1953" y="17"/>
                </a:lnTo>
                <a:lnTo>
                  <a:pt x="1936" y="14"/>
                </a:lnTo>
                <a:lnTo>
                  <a:pt x="1921" y="12"/>
                </a:lnTo>
                <a:lnTo>
                  <a:pt x="1921" y="12"/>
                </a:lnTo>
                <a:lnTo>
                  <a:pt x="1905" y="12"/>
                </a:lnTo>
                <a:lnTo>
                  <a:pt x="1892" y="14"/>
                </a:lnTo>
                <a:lnTo>
                  <a:pt x="1864" y="19"/>
                </a:lnTo>
                <a:lnTo>
                  <a:pt x="1839" y="26"/>
                </a:lnTo>
                <a:lnTo>
                  <a:pt x="1811" y="31"/>
                </a:lnTo>
                <a:lnTo>
                  <a:pt x="1811" y="31"/>
                </a:lnTo>
                <a:lnTo>
                  <a:pt x="1793" y="33"/>
                </a:lnTo>
                <a:lnTo>
                  <a:pt x="1774" y="33"/>
                </a:lnTo>
                <a:lnTo>
                  <a:pt x="1733" y="31"/>
                </a:lnTo>
                <a:lnTo>
                  <a:pt x="1714" y="31"/>
                </a:lnTo>
                <a:lnTo>
                  <a:pt x="1694" y="33"/>
                </a:lnTo>
                <a:lnTo>
                  <a:pt x="1677" y="36"/>
                </a:lnTo>
                <a:lnTo>
                  <a:pt x="1658" y="43"/>
                </a:lnTo>
                <a:lnTo>
                  <a:pt x="1658" y="43"/>
                </a:lnTo>
                <a:lnTo>
                  <a:pt x="1646" y="50"/>
                </a:lnTo>
                <a:lnTo>
                  <a:pt x="1632" y="58"/>
                </a:lnTo>
                <a:lnTo>
                  <a:pt x="1607" y="79"/>
                </a:lnTo>
                <a:lnTo>
                  <a:pt x="1581" y="103"/>
                </a:lnTo>
                <a:lnTo>
                  <a:pt x="1554" y="125"/>
                </a:lnTo>
                <a:lnTo>
                  <a:pt x="1540" y="137"/>
                </a:lnTo>
                <a:lnTo>
                  <a:pt x="1527" y="145"/>
                </a:lnTo>
                <a:lnTo>
                  <a:pt x="1513" y="154"/>
                </a:lnTo>
                <a:lnTo>
                  <a:pt x="1499" y="161"/>
                </a:lnTo>
                <a:lnTo>
                  <a:pt x="1484" y="164"/>
                </a:lnTo>
                <a:lnTo>
                  <a:pt x="1470" y="166"/>
                </a:lnTo>
                <a:lnTo>
                  <a:pt x="1455" y="166"/>
                </a:lnTo>
                <a:lnTo>
                  <a:pt x="1438" y="161"/>
                </a:lnTo>
                <a:lnTo>
                  <a:pt x="1438" y="161"/>
                </a:lnTo>
                <a:lnTo>
                  <a:pt x="1422" y="154"/>
                </a:lnTo>
                <a:lnTo>
                  <a:pt x="1409" y="145"/>
                </a:lnTo>
                <a:lnTo>
                  <a:pt x="1387" y="126"/>
                </a:lnTo>
                <a:lnTo>
                  <a:pt x="1375" y="118"/>
                </a:lnTo>
                <a:lnTo>
                  <a:pt x="1361" y="111"/>
                </a:lnTo>
                <a:lnTo>
                  <a:pt x="1346" y="106"/>
                </a:lnTo>
                <a:lnTo>
                  <a:pt x="1325" y="103"/>
                </a:lnTo>
                <a:lnTo>
                  <a:pt x="1325" y="103"/>
                </a:lnTo>
                <a:lnTo>
                  <a:pt x="1284" y="103"/>
                </a:lnTo>
                <a:lnTo>
                  <a:pt x="1250" y="103"/>
                </a:lnTo>
                <a:lnTo>
                  <a:pt x="1235" y="101"/>
                </a:lnTo>
                <a:lnTo>
                  <a:pt x="1218" y="98"/>
                </a:lnTo>
                <a:lnTo>
                  <a:pt x="1201" y="94"/>
                </a:lnTo>
                <a:lnTo>
                  <a:pt x="1180" y="89"/>
                </a:lnTo>
                <a:lnTo>
                  <a:pt x="1180" y="89"/>
                </a:lnTo>
                <a:lnTo>
                  <a:pt x="1158" y="82"/>
                </a:lnTo>
                <a:lnTo>
                  <a:pt x="1133" y="79"/>
                </a:lnTo>
                <a:lnTo>
                  <a:pt x="1107" y="74"/>
                </a:lnTo>
                <a:lnTo>
                  <a:pt x="1095" y="70"/>
                </a:lnTo>
                <a:lnTo>
                  <a:pt x="1085" y="67"/>
                </a:lnTo>
                <a:lnTo>
                  <a:pt x="1085" y="67"/>
                </a:lnTo>
                <a:lnTo>
                  <a:pt x="1071" y="60"/>
                </a:lnTo>
                <a:lnTo>
                  <a:pt x="1059" y="50"/>
                </a:lnTo>
                <a:lnTo>
                  <a:pt x="1037" y="29"/>
                </a:lnTo>
                <a:lnTo>
                  <a:pt x="1027" y="19"/>
                </a:lnTo>
                <a:lnTo>
                  <a:pt x="1013" y="11"/>
                </a:lnTo>
                <a:lnTo>
                  <a:pt x="999" y="4"/>
                </a:lnTo>
                <a:lnTo>
                  <a:pt x="991" y="2"/>
                </a:lnTo>
                <a:lnTo>
                  <a:pt x="982" y="0"/>
                </a:lnTo>
                <a:lnTo>
                  <a:pt x="982" y="0"/>
                </a:lnTo>
                <a:lnTo>
                  <a:pt x="967" y="0"/>
                </a:lnTo>
                <a:lnTo>
                  <a:pt x="952" y="2"/>
                </a:lnTo>
                <a:lnTo>
                  <a:pt x="936" y="7"/>
                </a:lnTo>
                <a:lnTo>
                  <a:pt x="921" y="12"/>
                </a:lnTo>
                <a:lnTo>
                  <a:pt x="890" y="24"/>
                </a:lnTo>
                <a:lnTo>
                  <a:pt x="875" y="29"/>
                </a:lnTo>
                <a:lnTo>
                  <a:pt x="861" y="33"/>
                </a:lnTo>
                <a:lnTo>
                  <a:pt x="861" y="33"/>
                </a:lnTo>
                <a:lnTo>
                  <a:pt x="820" y="40"/>
                </a:lnTo>
                <a:lnTo>
                  <a:pt x="781" y="43"/>
                </a:lnTo>
                <a:lnTo>
                  <a:pt x="744" y="50"/>
                </a:lnTo>
                <a:lnTo>
                  <a:pt x="725" y="55"/>
                </a:lnTo>
                <a:lnTo>
                  <a:pt x="704" y="62"/>
                </a:lnTo>
                <a:lnTo>
                  <a:pt x="704" y="62"/>
                </a:lnTo>
                <a:lnTo>
                  <a:pt x="698" y="65"/>
                </a:lnTo>
                <a:lnTo>
                  <a:pt x="691" y="70"/>
                </a:lnTo>
                <a:lnTo>
                  <a:pt x="684" y="80"/>
                </a:lnTo>
                <a:lnTo>
                  <a:pt x="682" y="86"/>
                </a:lnTo>
                <a:lnTo>
                  <a:pt x="677" y="89"/>
                </a:lnTo>
                <a:lnTo>
                  <a:pt x="670" y="91"/>
                </a:lnTo>
                <a:lnTo>
                  <a:pt x="660" y="92"/>
                </a:lnTo>
                <a:lnTo>
                  <a:pt x="660" y="92"/>
                </a:lnTo>
                <a:lnTo>
                  <a:pt x="650" y="87"/>
                </a:lnTo>
                <a:lnTo>
                  <a:pt x="633" y="79"/>
                </a:lnTo>
                <a:lnTo>
                  <a:pt x="614" y="69"/>
                </a:lnTo>
                <a:lnTo>
                  <a:pt x="600" y="63"/>
                </a:lnTo>
                <a:lnTo>
                  <a:pt x="600" y="63"/>
                </a:lnTo>
                <a:lnTo>
                  <a:pt x="583" y="58"/>
                </a:lnTo>
                <a:lnTo>
                  <a:pt x="565" y="55"/>
                </a:lnTo>
                <a:lnTo>
                  <a:pt x="548" y="55"/>
                </a:lnTo>
                <a:lnTo>
                  <a:pt x="530" y="53"/>
                </a:lnTo>
                <a:lnTo>
                  <a:pt x="495" y="55"/>
                </a:lnTo>
                <a:lnTo>
                  <a:pt x="459" y="53"/>
                </a:lnTo>
                <a:lnTo>
                  <a:pt x="459" y="53"/>
                </a:lnTo>
                <a:lnTo>
                  <a:pt x="428" y="50"/>
                </a:lnTo>
                <a:lnTo>
                  <a:pt x="397" y="45"/>
                </a:lnTo>
                <a:lnTo>
                  <a:pt x="336" y="29"/>
                </a:lnTo>
                <a:lnTo>
                  <a:pt x="307" y="21"/>
                </a:lnTo>
                <a:lnTo>
                  <a:pt x="276" y="14"/>
                </a:lnTo>
                <a:lnTo>
                  <a:pt x="247" y="11"/>
                </a:lnTo>
                <a:lnTo>
                  <a:pt x="216" y="9"/>
                </a:lnTo>
                <a:lnTo>
                  <a:pt x="216" y="9"/>
                </a:lnTo>
                <a:lnTo>
                  <a:pt x="213" y="9"/>
                </a:lnTo>
                <a:lnTo>
                  <a:pt x="213" y="9"/>
                </a:lnTo>
                <a:lnTo>
                  <a:pt x="208" y="9"/>
                </a:lnTo>
                <a:lnTo>
                  <a:pt x="208" y="9"/>
                </a:lnTo>
                <a:lnTo>
                  <a:pt x="203" y="9"/>
                </a:lnTo>
                <a:lnTo>
                  <a:pt x="203" y="9"/>
                </a:lnTo>
                <a:lnTo>
                  <a:pt x="198" y="11"/>
                </a:lnTo>
                <a:lnTo>
                  <a:pt x="198" y="11"/>
                </a:lnTo>
                <a:lnTo>
                  <a:pt x="194" y="11"/>
                </a:lnTo>
                <a:lnTo>
                  <a:pt x="194" y="11"/>
                </a:lnTo>
                <a:lnTo>
                  <a:pt x="189" y="11"/>
                </a:lnTo>
                <a:lnTo>
                  <a:pt x="189" y="11"/>
                </a:lnTo>
                <a:lnTo>
                  <a:pt x="184" y="12"/>
                </a:lnTo>
                <a:lnTo>
                  <a:pt x="184" y="12"/>
                </a:lnTo>
                <a:lnTo>
                  <a:pt x="179" y="12"/>
                </a:lnTo>
                <a:lnTo>
                  <a:pt x="179" y="12"/>
                </a:lnTo>
                <a:lnTo>
                  <a:pt x="176" y="14"/>
                </a:lnTo>
                <a:lnTo>
                  <a:pt x="176" y="14"/>
                </a:lnTo>
                <a:lnTo>
                  <a:pt x="170" y="14"/>
                </a:lnTo>
                <a:lnTo>
                  <a:pt x="170" y="14"/>
                </a:lnTo>
                <a:lnTo>
                  <a:pt x="167" y="16"/>
                </a:lnTo>
                <a:lnTo>
                  <a:pt x="167" y="16"/>
                </a:lnTo>
                <a:lnTo>
                  <a:pt x="160" y="17"/>
                </a:lnTo>
                <a:lnTo>
                  <a:pt x="160" y="17"/>
                </a:lnTo>
                <a:lnTo>
                  <a:pt x="157" y="17"/>
                </a:lnTo>
                <a:lnTo>
                  <a:pt x="157" y="17"/>
                </a:lnTo>
                <a:lnTo>
                  <a:pt x="148" y="21"/>
                </a:lnTo>
                <a:lnTo>
                  <a:pt x="148" y="21"/>
                </a:lnTo>
                <a:lnTo>
                  <a:pt x="114" y="33"/>
                </a:lnTo>
                <a:lnTo>
                  <a:pt x="87" y="41"/>
                </a:lnTo>
                <a:lnTo>
                  <a:pt x="75" y="45"/>
                </a:lnTo>
                <a:lnTo>
                  <a:pt x="60" y="46"/>
                </a:lnTo>
                <a:lnTo>
                  <a:pt x="26" y="48"/>
                </a:lnTo>
                <a:lnTo>
                  <a:pt x="2" y="46"/>
                </a:lnTo>
                <a:lnTo>
                  <a:pt x="2" y="46"/>
                </a:lnTo>
                <a:lnTo>
                  <a:pt x="2" y="51"/>
                </a:lnTo>
                <a:lnTo>
                  <a:pt x="2" y="51"/>
                </a:lnTo>
                <a:lnTo>
                  <a:pt x="0" y="57"/>
                </a:lnTo>
                <a:lnTo>
                  <a:pt x="0" y="57"/>
                </a:lnTo>
                <a:lnTo>
                  <a:pt x="0" y="65"/>
                </a:lnTo>
                <a:lnTo>
                  <a:pt x="2" y="70"/>
                </a:lnTo>
                <a:lnTo>
                  <a:pt x="3" y="77"/>
                </a:lnTo>
                <a:lnTo>
                  <a:pt x="7" y="82"/>
                </a:lnTo>
                <a:lnTo>
                  <a:pt x="14" y="91"/>
                </a:lnTo>
                <a:lnTo>
                  <a:pt x="20" y="99"/>
                </a:lnTo>
                <a:lnTo>
                  <a:pt x="20" y="99"/>
                </a:lnTo>
                <a:lnTo>
                  <a:pt x="22" y="99"/>
                </a:lnTo>
                <a:lnTo>
                  <a:pt x="22" y="99"/>
                </a:lnTo>
                <a:lnTo>
                  <a:pt x="24" y="103"/>
                </a:lnTo>
                <a:lnTo>
                  <a:pt x="24" y="103"/>
                </a:lnTo>
                <a:lnTo>
                  <a:pt x="24" y="103"/>
                </a:lnTo>
                <a:lnTo>
                  <a:pt x="24" y="103"/>
                </a:lnTo>
                <a:lnTo>
                  <a:pt x="26" y="106"/>
                </a:lnTo>
                <a:lnTo>
                  <a:pt x="26" y="106"/>
                </a:lnTo>
                <a:lnTo>
                  <a:pt x="26" y="106"/>
                </a:lnTo>
                <a:lnTo>
                  <a:pt x="26" y="106"/>
                </a:lnTo>
                <a:lnTo>
                  <a:pt x="27" y="109"/>
                </a:lnTo>
                <a:lnTo>
                  <a:pt x="27" y="109"/>
                </a:lnTo>
                <a:lnTo>
                  <a:pt x="37" y="133"/>
                </a:lnTo>
                <a:lnTo>
                  <a:pt x="44" y="157"/>
                </a:lnTo>
                <a:lnTo>
                  <a:pt x="44" y="157"/>
                </a:lnTo>
                <a:lnTo>
                  <a:pt x="48" y="173"/>
                </a:lnTo>
                <a:lnTo>
                  <a:pt x="48" y="173"/>
                </a:lnTo>
                <a:lnTo>
                  <a:pt x="51" y="195"/>
                </a:lnTo>
                <a:lnTo>
                  <a:pt x="53" y="208"/>
                </a:lnTo>
                <a:lnTo>
                  <a:pt x="55" y="217"/>
                </a:lnTo>
                <a:lnTo>
                  <a:pt x="56" y="219"/>
                </a:lnTo>
                <a:lnTo>
                  <a:pt x="60" y="222"/>
                </a:lnTo>
                <a:lnTo>
                  <a:pt x="60" y="222"/>
                </a:lnTo>
                <a:lnTo>
                  <a:pt x="72" y="229"/>
                </a:lnTo>
                <a:lnTo>
                  <a:pt x="92" y="237"/>
                </a:lnTo>
                <a:lnTo>
                  <a:pt x="92" y="237"/>
                </a:lnTo>
                <a:lnTo>
                  <a:pt x="104" y="241"/>
                </a:lnTo>
                <a:lnTo>
                  <a:pt x="116" y="242"/>
                </a:lnTo>
                <a:lnTo>
                  <a:pt x="140" y="246"/>
                </a:lnTo>
                <a:lnTo>
                  <a:pt x="189" y="248"/>
                </a:lnTo>
                <a:lnTo>
                  <a:pt x="189" y="248"/>
                </a:lnTo>
                <a:lnTo>
                  <a:pt x="244" y="251"/>
                </a:lnTo>
                <a:lnTo>
                  <a:pt x="298" y="251"/>
                </a:lnTo>
                <a:lnTo>
                  <a:pt x="353" y="253"/>
                </a:lnTo>
                <a:lnTo>
                  <a:pt x="380" y="256"/>
                </a:lnTo>
                <a:lnTo>
                  <a:pt x="406" y="259"/>
                </a:lnTo>
                <a:lnTo>
                  <a:pt x="406" y="259"/>
                </a:lnTo>
                <a:lnTo>
                  <a:pt x="428" y="263"/>
                </a:lnTo>
                <a:lnTo>
                  <a:pt x="450" y="268"/>
                </a:lnTo>
                <a:lnTo>
                  <a:pt x="495" y="282"/>
                </a:lnTo>
                <a:lnTo>
                  <a:pt x="539" y="297"/>
                </a:lnTo>
                <a:lnTo>
                  <a:pt x="563" y="302"/>
                </a:lnTo>
                <a:lnTo>
                  <a:pt x="585" y="307"/>
                </a:lnTo>
                <a:lnTo>
                  <a:pt x="585" y="307"/>
                </a:lnTo>
                <a:lnTo>
                  <a:pt x="578" y="340"/>
                </a:lnTo>
                <a:lnTo>
                  <a:pt x="577" y="352"/>
                </a:lnTo>
                <a:lnTo>
                  <a:pt x="575" y="362"/>
                </a:lnTo>
                <a:lnTo>
                  <a:pt x="578" y="370"/>
                </a:lnTo>
                <a:lnTo>
                  <a:pt x="582" y="381"/>
                </a:lnTo>
                <a:lnTo>
                  <a:pt x="590" y="391"/>
                </a:lnTo>
                <a:lnTo>
                  <a:pt x="600" y="401"/>
                </a:lnTo>
                <a:lnTo>
                  <a:pt x="600" y="401"/>
                </a:lnTo>
                <a:lnTo>
                  <a:pt x="614" y="411"/>
                </a:lnTo>
                <a:lnTo>
                  <a:pt x="626" y="422"/>
                </a:lnTo>
                <a:lnTo>
                  <a:pt x="652" y="439"/>
                </a:lnTo>
                <a:lnTo>
                  <a:pt x="663" y="447"/>
                </a:lnTo>
                <a:lnTo>
                  <a:pt x="675" y="458"/>
                </a:lnTo>
                <a:lnTo>
                  <a:pt x="686" y="469"/>
                </a:lnTo>
                <a:lnTo>
                  <a:pt x="698" y="483"/>
                </a:lnTo>
                <a:lnTo>
                  <a:pt x="698" y="483"/>
                </a:lnTo>
                <a:lnTo>
                  <a:pt x="718" y="516"/>
                </a:lnTo>
                <a:lnTo>
                  <a:pt x="723" y="526"/>
                </a:lnTo>
                <a:lnTo>
                  <a:pt x="727" y="533"/>
                </a:lnTo>
                <a:lnTo>
                  <a:pt x="730" y="553"/>
                </a:lnTo>
                <a:lnTo>
                  <a:pt x="742" y="594"/>
                </a:lnTo>
                <a:lnTo>
                  <a:pt x="742" y="594"/>
                </a:lnTo>
                <a:lnTo>
                  <a:pt x="742" y="599"/>
                </a:lnTo>
                <a:lnTo>
                  <a:pt x="740" y="608"/>
                </a:lnTo>
                <a:lnTo>
                  <a:pt x="733" y="630"/>
                </a:lnTo>
                <a:lnTo>
                  <a:pt x="718" y="679"/>
                </a:lnTo>
                <a:lnTo>
                  <a:pt x="718" y="679"/>
                </a:lnTo>
                <a:lnTo>
                  <a:pt x="721" y="677"/>
                </a:lnTo>
                <a:lnTo>
                  <a:pt x="728" y="677"/>
                </a:lnTo>
                <a:lnTo>
                  <a:pt x="728" y="677"/>
                </a:lnTo>
                <a:lnTo>
                  <a:pt x="745" y="677"/>
                </a:lnTo>
                <a:lnTo>
                  <a:pt x="764" y="679"/>
                </a:lnTo>
                <a:lnTo>
                  <a:pt x="781" y="681"/>
                </a:lnTo>
                <a:lnTo>
                  <a:pt x="800" y="681"/>
                </a:lnTo>
                <a:lnTo>
                  <a:pt x="800" y="681"/>
                </a:lnTo>
                <a:lnTo>
                  <a:pt x="820" y="679"/>
                </a:lnTo>
                <a:lnTo>
                  <a:pt x="831" y="676"/>
                </a:lnTo>
                <a:lnTo>
                  <a:pt x="839" y="669"/>
                </a:lnTo>
                <a:lnTo>
                  <a:pt x="839" y="669"/>
                </a:lnTo>
                <a:lnTo>
                  <a:pt x="846" y="659"/>
                </a:lnTo>
                <a:lnTo>
                  <a:pt x="853" y="648"/>
                </a:lnTo>
                <a:lnTo>
                  <a:pt x="860" y="637"/>
                </a:lnTo>
                <a:lnTo>
                  <a:pt x="863" y="633"/>
                </a:lnTo>
                <a:lnTo>
                  <a:pt x="868" y="628"/>
                </a:lnTo>
                <a:lnTo>
                  <a:pt x="868" y="628"/>
                </a:lnTo>
                <a:lnTo>
                  <a:pt x="877" y="625"/>
                </a:lnTo>
                <a:lnTo>
                  <a:pt x="883" y="625"/>
                </a:lnTo>
                <a:lnTo>
                  <a:pt x="892" y="623"/>
                </a:lnTo>
                <a:lnTo>
                  <a:pt x="899" y="620"/>
                </a:lnTo>
                <a:lnTo>
                  <a:pt x="899" y="620"/>
                </a:lnTo>
                <a:lnTo>
                  <a:pt x="914" y="606"/>
                </a:lnTo>
                <a:lnTo>
                  <a:pt x="923" y="601"/>
                </a:lnTo>
                <a:lnTo>
                  <a:pt x="928" y="599"/>
                </a:lnTo>
                <a:lnTo>
                  <a:pt x="933" y="599"/>
                </a:lnTo>
                <a:lnTo>
                  <a:pt x="933" y="599"/>
                </a:lnTo>
                <a:lnTo>
                  <a:pt x="943" y="599"/>
                </a:lnTo>
                <a:lnTo>
                  <a:pt x="948" y="599"/>
                </a:lnTo>
                <a:lnTo>
                  <a:pt x="955" y="597"/>
                </a:lnTo>
                <a:lnTo>
                  <a:pt x="955" y="597"/>
                </a:lnTo>
                <a:lnTo>
                  <a:pt x="965" y="594"/>
                </a:lnTo>
                <a:lnTo>
                  <a:pt x="976" y="591"/>
                </a:lnTo>
                <a:lnTo>
                  <a:pt x="976" y="591"/>
                </a:lnTo>
                <a:lnTo>
                  <a:pt x="993" y="591"/>
                </a:lnTo>
                <a:lnTo>
                  <a:pt x="1011" y="592"/>
                </a:lnTo>
                <a:lnTo>
                  <a:pt x="1011" y="592"/>
                </a:lnTo>
                <a:lnTo>
                  <a:pt x="1032" y="594"/>
                </a:lnTo>
                <a:lnTo>
                  <a:pt x="1044" y="594"/>
                </a:lnTo>
                <a:lnTo>
                  <a:pt x="1054" y="594"/>
                </a:lnTo>
                <a:lnTo>
                  <a:pt x="1054" y="594"/>
                </a:lnTo>
                <a:lnTo>
                  <a:pt x="1061" y="591"/>
                </a:lnTo>
                <a:lnTo>
                  <a:pt x="1068" y="587"/>
                </a:lnTo>
                <a:lnTo>
                  <a:pt x="1068" y="587"/>
                </a:lnTo>
                <a:lnTo>
                  <a:pt x="1066" y="579"/>
                </a:lnTo>
                <a:lnTo>
                  <a:pt x="1068" y="570"/>
                </a:lnTo>
                <a:lnTo>
                  <a:pt x="1075" y="551"/>
                </a:lnTo>
                <a:lnTo>
                  <a:pt x="1075" y="551"/>
                </a:lnTo>
                <a:lnTo>
                  <a:pt x="1076" y="544"/>
                </a:lnTo>
                <a:lnTo>
                  <a:pt x="1076" y="538"/>
                </a:lnTo>
                <a:lnTo>
                  <a:pt x="1076" y="524"/>
                </a:lnTo>
                <a:lnTo>
                  <a:pt x="1076" y="509"/>
                </a:lnTo>
                <a:lnTo>
                  <a:pt x="1078" y="502"/>
                </a:lnTo>
                <a:lnTo>
                  <a:pt x="1081" y="497"/>
                </a:lnTo>
                <a:lnTo>
                  <a:pt x="1081" y="493"/>
                </a:lnTo>
                <a:lnTo>
                  <a:pt x="1081" y="493"/>
                </a:lnTo>
                <a:lnTo>
                  <a:pt x="1085" y="487"/>
                </a:lnTo>
                <a:lnTo>
                  <a:pt x="1090" y="485"/>
                </a:lnTo>
                <a:lnTo>
                  <a:pt x="1095" y="485"/>
                </a:lnTo>
                <a:lnTo>
                  <a:pt x="1102" y="481"/>
                </a:lnTo>
                <a:lnTo>
                  <a:pt x="1102" y="481"/>
                </a:lnTo>
                <a:lnTo>
                  <a:pt x="1112" y="488"/>
                </a:lnTo>
                <a:lnTo>
                  <a:pt x="1121" y="498"/>
                </a:lnTo>
                <a:lnTo>
                  <a:pt x="1131" y="509"/>
                </a:lnTo>
                <a:lnTo>
                  <a:pt x="1136" y="512"/>
                </a:lnTo>
                <a:lnTo>
                  <a:pt x="1141" y="514"/>
                </a:lnTo>
                <a:lnTo>
                  <a:pt x="1141" y="514"/>
                </a:lnTo>
                <a:lnTo>
                  <a:pt x="1151" y="516"/>
                </a:lnTo>
                <a:lnTo>
                  <a:pt x="1162" y="516"/>
                </a:lnTo>
                <a:lnTo>
                  <a:pt x="1170" y="514"/>
                </a:lnTo>
                <a:lnTo>
                  <a:pt x="1180" y="516"/>
                </a:lnTo>
                <a:lnTo>
                  <a:pt x="1180" y="516"/>
                </a:lnTo>
                <a:lnTo>
                  <a:pt x="1191" y="519"/>
                </a:lnTo>
                <a:lnTo>
                  <a:pt x="1201" y="524"/>
                </a:lnTo>
                <a:lnTo>
                  <a:pt x="1209" y="531"/>
                </a:lnTo>
                <a:lnTo>
                  <a:pt x="1216" y="539"/>
                </a:lnTo>
                <a:lnTo>
                  <a:pt x="1216" y="539"/>
                </a:lnTo>
                <a:lnTo>
                  <a:pt x="1223" y="550"/>
                </a:lnTo>
                <a:lnTo>
                  <a:pt x="1228" y="551"/>
                </a:lnTo>
                <a:lnTo>
                  <a:pt x="1237" y="553"/>
                </a:lnTo>
                <a:lnTo>
                  <a:pt x="1237" y="553"/>
                </a:lnTo>
                <a:lnTo>
                  <a:pt x="1243" y="551"/>
                </a:lnTo>
                <a:lnTo>
                  <a:pt x="1252" y="550"/>
                </a:lnTo>
                <a:lnTo>
                  <a:pt x="1252" y="550"/>
                </a:lnTo>
                <a:lnTo>
                  <a:pt x="1262" y="550"/>
                </a:lnTo>
                <a:lnTo>
                  <a:pt x="1271" y="553"/>
                </a:lnTo>
                <a:lnTo>
                  <a:pt x="1276" y="558"/>
                </a:lnTo>
                <a:lnTo>
                  <a:pt x="1281" y="567"/>
                </a:lnTo>
                <a:lnTo>
                  <a:pt x="1281" y="567"/>
                </a:lnTo>
                <a:lnTo>
                  <a:pt x="1286" y="575"/>
                </a:lnTo>
                <a:lnTo>
                  <a:pt x="1289" y="582"/>
                </a:lnTo>
                <a:lnTo>
                  <a:pt x="1293" y="585"/>
                </a:lnTo>
                <a:lnTo>
                  <a:pt x="1293" y="585"/>
                </a:lnTo>
                <a:lnTo>
                  <a:pt x="1298" y="585"/>
                </a:lnTo>
                <a:lnTo>
                  <a:pt x="1303" y="585"/>
                </a:lnTo>
                <a:lnTo>
                  <a:pt x="1307" y="584"/>
                </a:lnTo>
                <a:lnTo>
                  <a:pt x="1313" y="582"/>
                </a:lnTo>
                <a:lnTo>
                  <a:pt x="1313" y="582"/>
                </a:lnTo>
                <a:lnTo>
                  <a:pt x="1318" y="582"/>
                </a:lnTo>
                <a:lnTo>
                  <a:pt x="1324" y="584"/>
                </a:lnTo>
                <a:lnTo>
                  <a:pt x="1332" y="591"/>
                </a:lnTo>
                <a:lnTo>
                  <a:pt x="1341" y="597"/>
                </a:lnTo>
                <a:lnTo>
                  <a:pt x="1346" y="599"/>
                </a:lnTo>
                <a:lnTo>
                  <a:pt x="1351" y="601"/>
                </a:lnTo>
                <a:lnTo>
                  <a:pt x="1351" y="601"/>
                </a:lnTo>
                <a:lnTo>
                  <a:pt x="1359" y="599"/>
                </a:lnTo>
                <a:lnTo>
                  <a:pt x="1366" y="596"/>
                </a:lnTo>
                <a:lnTo>
                  <a:pt x="1382" y="587"/>
                </a:lnTo>
                <a:lnTo>
                  <a:pt x="1382" y="587"/>
                </a:lnTo>
                <a:lnTo>
                  <a:pt x="1388" y="584"/>
                </a:lnTo>
                <a:lnTo>
                  <a:pt x="1395" y="582"/>
                </a:lnTo>
                <a:lnTo>
                  <a:pt x="1402" y="582"/>
                </a:lnTo>
                <a:lnTo>
                  <a:pt x="1404" y="584"/>
                </a:lnTo>
                <a:lnTo>
                  <a:pt x="1407" y="585"/>
                </a:lnTo>
                <a:lnTo>
                  <a:pt x="1407" y="585"/>
                </a:lnTo>
                <a:lnTo>
                  <a:pt x="1407" y="591"/>
                </a:lnTo>
                <a:lnTo>
                  <a:pt x="1405" y="596"/>
                </a:lnTo>
                <a:lnTo>
                  <a:pt x="1404" y="601"/>
                </a:lnTo>
                <a:lnTo>
                  <a:pt x="1402" y="606"/>
                </a:lnTo>
                <a:lnTo>
                  <a:pt x="1402" y="606"/>
                </a:lnTo>
                <a:lnTo>
                  <a:pt x="1404" y="614"/>
                </a:lnTo>
                <a:lnTo>
                  <a:pt x="1405" y="621"/>
                </a:lnTo>
                <a:lnTo>
                  <a:pt x="1414" y="633"/>
                </a:lnTo>
                <a:lnTo>
                  <a:pt x="1424" y="645"/>
                </a:lnTo>
                <a:lnTo>
                  <a:pt x="1428" y="652"/>
                </a:lnTo>
                <a:lnTo>
                  <a:pt x="1431" y="659"/>
                </a:lnTo>
                <a:lnTo>
                  <a:pt x="1431" y="659"/>
                </a:lnTo>
                <a:lnTo>
                  <a:pt x="1451" y="659"/>
                </a:lnTo>
                <a:lnTo>
                  <a:pt x="1462" y="660"/>
                </a:lnTo>
                <a:lnTo>
                  <a:pt x="1472" y="662"/>
                </a:lnTo>
                <a:lnTo>
                  <a:pt x="1482" y="666"/>
                </a:lnTo>
                <a:lnTo>
                  <a:pt x="1489" y="669"/>
                </a:lnTo>
                <a:lnTo>
                  <a:pt x="1496" y="676"/>
                </a:lnTo>
                <a:lnTo>
                  <a:pt x="1503" y="684"/>
                </a:lnTo>
                <a:lnTo>
                  <a:pt x="1503" y="684"/>
                </a:lnTo>
                <a:lnTo>
                  <a:pt x="1509" y="700"/>
                </a:lnTo>
                <a:lnTo>
                  <a:pt x="1515" y="706"/>
                </a:lnTo>
                <a:lnTo>
                  <a:pt x="1521" y="713"/>
                </a:lnTo>
                <a:lnTo>
                  <a:pt x="1521" y="713"/>
                </a:lnTo>
                <a:lnTo>
                  <a:pt x="1528" y="717"/>
                </a:lnTo>
                <a:lnTo>
                  <a:pt x="1535" y="718"/>
                </a:lnTo>
                <a:lnTo>
                  <a:pt x="1540" y="722"/>
                </a:lnTo>
                <a:lnTo>
                  <a:pt x="1547" y="727"/>
                </a:lnTo>
                <a:lnTo>
                  <a:pt x="1547" y="727"/>
                </a:lnTo>
                <a:lnTo>
                  <a:pt x="1550" y="732"/>
                </a:lnTo>
                <a:lnTo>
                  <a:pt x="1554" y="739"/>
                </a:lnTo>
                <a:lnTo>
                  <a:pt x="1557" y="756"/>
                </a:lnTo>
                <a:lnTo>
                  <a:pt x="1557" y="773"/>
                </a:lnTo>
                <a:lnTo>
                  <a:pt x="1556" y="787"/>
                </a:lnTo>
                <a:lnTo>
                  <a:pt x="1556" y="787"/>
                </a:lnTo>
                <a:lnTo>
                  <a:pt x="1554" y="795"/>
                </a:lnTo>
                <a:lnTo>
                  <a:pt x="1550" y="804"/>
                </a:lnTo>
                <a:lnTo>
                  <a:pt x="1539" y="817"/>
                </a:lnTo>
                <a:lnTo>
                  <a:pt x="1528" y="831"/>
                </a:lnTo>
                <a:lnTo>
                  <a:pt x="1523" y="838"/>
                </a:lnTo>
                <a:lnTo>
                  <a:pt x="1521" y="846"/>
                </a:lnTo>
                <a:lnTo>
                  <a:pt x="1521" y="846"/>
                </a:lnTo>
                <a:lnTo>
                  <a:pt x="1520" y="855"/>
                </a:lnTo>
                <a:lnTo>
                  <a:pt x="1521" y="862"/>
                </a:lnTo>
                <a:lnTo>
                  <a:pt x="1523" y="869"/>
                </a:lnTo>
                <a:lnTo>
                  <a:pt x="1527" y="875"/>
                </a:lnTo>
                <a:lnTo>
                  <a:pt x="1537" y="886"/>
                </a:lnTo>
                <a:lnTo>
                  <a:pt x="1549" y="896"/>
                </a:lnTo>
                <a:lnTo>
                  <a:pt x="1549" y="896"/>
                </a:lnTo>
                <a:lnTo>
                  <a:pt x="1556" y="899"/>
                </a:lnTo>
                <a:lnTo>
                  <a:pt x="1559" y="901"/>
                </a:lnTo>
                <a:lnTo>
                  <a:pt x="1562" y="904"/>
                </a:lnTo>
                <a:lnTo>
                  <a:pt x="1566" y="913"/>
                </a:lnTo>
                <a:lnTo>
                  <a:pt x="1566" y="913"/>
                </a:lnTo>
                <a:lnTo>
                  <a:pt x="1569" y="927"/>
                </a:lnTo>
                <a:lnTo>
                  <a:pt x="1569" y="927"/>
                </a:lnTo>
                <a:lnTo>
                  <a:pt x="1591" y="906"/>
                </a:lnTo>
                <a:lnTo>
                  <a:pt x="1615" y="887"/>
                </a:lnTo>
                <a:lnTo>
                  <a:pt x="1639" y="870"/>
                </a:lnTo>
                <a:lnTo>
                  <a:pt x="1665" y="853"/>
                </a:lnTo>
                <a:lnTo>
                  <a:pt x="1716" y="822"/>
                </a:lnTo>
                <a:lnTo>
                  <a:pt x="1769" y="795"/>
                </a:lnTo>
                <a:lnTo>
                  <a:pt x="1769" y="795"/>
                </a:lnTo>
                <a:lnTo>
                  <a:pt x="1798" y="780"/>
                </a:lnTo>
                <a:lnTo>
                  <a:pt x="1827" y="763"/>
                </a:lnTo>
                <a:lnTo>
                  <a:pt x="1856" y="746"/>
                </a:lnTo>
                <a:lnTo>
                  <a:pt x="1886" y="730"/>
                </a:lnTo>
                <a:lnTo>
                  <a:pt x="1886" y="730"/>
                </a:lnTo>
                <a:lnTo>
                  <a:pt x="1902" y="727"/>
                </a:lnTo>
                <a:lnTo>
                  <a:pt x="1917" y="724"/>
                </a:lnTo>
                <a:lnTo>
                  <a:pt x="1951" y="722"/>
                </a:lnTo>
                <a:lnTo>
                  <a:pt x="1984" y="720"/>
                </a:lnTo>
                <a:lnTo>
                  <a:pt x="1999" y="717"/>
                </a:lnTo>
                <a:lnTo>
                  <a:pt x="2013" y="712"/>
                </a:lnTo>
                <a:lnTo>
                  <a:pt x="2013" y="712"/>
                </a:lnTo>
                <a:lnTo>
                  <a:pt x="2025" y="705"/>
                </a:lnTo>
                <a:lnTo>
                  <a:pt x="2031" y="698"/>
                </a:lnTo>
                <a:lnTo>
                  <a:pt x="2035" y="689"/>
                </a:lnTo>
                <a:lnTo>
                  <a:pt x="2037" y="683"/>
                </a:lnTo>
                <a:lnTo>
                  <a:pt x="2038" y="662"/>
                </a:lnTo>
                <a:lnTo>
                  <a:pt x="2040" y="652"/>
                </a:lnTo>
                <a:lnTo>
                  <a:pt x="2045" y="640"/>
                </a:lnTo>
                <a:lnTo>
                  <a:pt x="2045" y="640"/>
                </a:lnTo>
                <a:lnTo>
                  <a:pt x="2052" y="626"/>
                </a:lnTo>
                <a:lnTo>
                  <a:pt x="2062" y="613"/>
                </a:lnTo>
                <a:lnTo>
                  <a:pt x="2072" y="599"/>
                </a:lnTo>
                <a:lnTo>
                  <a:pt x="2086" y="585"/>
                </a:lnTo>
                <a:lnTo>
                  <a:pt x="2100" y="575"/>
                </a:lnTo>
                <a:lnTo>
                  <a:pt x="2115" y="565"/>
                </a:lnTo>
                <a:lnTo>
                  <a:pt x="2131" y="556"/>
                </a:lnTo>
                <a:lnTo>
                  <a:pt x="2146" y="551"/>
                </a:lnTo>
                <a:lnTo>
                  <a:pt x="2146" y="551"/>
                </a:lnTo>
                <a:lnTo>
                  <a:pt x="2161" y="550"/>
                </a:lnTo>
                <a:lnTo>
                  <a:pt x="2178" y="550"/>
                </a:lnTo>
                <a:lnTo>
                  <a:pt x="2195" y="553"/>
                </a:lnTo>
                <a:lnTo>
                  <a:pt x="2211" y="556"/>
                </a:lnTo>
                <a:lnTo>
                  <a:pt x="2245" y="570"/>
                </a:lnTo>
                <a:lnTo>
                  <a:pt x="2264" y="575"/>
                </a:lnTo>
                <a:lnTo>
                  <a:pt x="2282" y="582"/>
                </a:lnTo>
                <a:lnTo>
                  <a:pt x="2282" y="582"/>
                </a:lnTo>
                <a:lnTo>
                  <a:pt x="2328" y="594"/>
                </a:lnTo>
                <a:lnTo>
                  <a:pt x="2374" y="604"/>
                </a:lnTo>
                <a:lnTo>
                  <a:pt x="2420" y="611"/>
                </a:lnTo>
                <a:lnTo>
                  <a:pt x="2470" y="616"/>
                </a:lnTo>
                <a:lnTo>
                  <a:pt x="2470" y="616"/>
                </a:lnTo>
                <a:lnTo>
                  <a:pt x="2499" y="618"/>
                </a:lnTo>
                <a:lnTo>
                  <a:pt x="2526" y="620"/>
                </a:lnTo>
                <a:lnTo>
                  <a:pt x="2548" y="621"/>
                </a:lnTo>
                <a:lnTo>
                  <a:pt x="2559" y="621"/>
                </a:lnTo>
                <a:lnTo>
                  <a:pt x="2569" y="620"/>
                </a:lnTo>
                <a:lnTo>
                  <a:pt x="2576" y="618"/>
                </a:lnTo>
                <a:lnTo>
                  <a:pt x="2584" y="613"/>
                </a:lnTo>
                <a:lnTo>
                  <a:pt x="2589" y="608"/>
                </a:lnTo>
                <a:lnTo>
                  <a:pt x="2594" y="601"/>
                </a:lnTo>
                <a:lnTo>
                  <a:pt x="2600" y="591"/>
                </a:lnTo>
                <a:lnTo>
                  <a:pt x="2601" y="580"/>
                </a:lnTo>
                <a:lnTo>
                  <a:pt x="2603" y="567"/>
                </a:lnTo>
                <a:lnTo>
                  <a:pt x="2603" y="550"/>
                </a:lnTo>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516" name="Freeform 43">
            <a:extLst>
              <a:ext uri="{FF2B5EF4-FFF2-40B4-BE49-F238E27FC236}">
                <a16:creationId xmlns:a16="http://schemas.microsoft.com/office/drawing/2014/main" id="{6736549F-4E02-8246-9AEA-71C269D9120B}"/>
              </a:ext>
            </a:extLst>
          </p:cNvPr>
          <p:cNvSpPr>
            <a:spLocks noChangeArrowheads="1"/>
          </p:cNvSpPr>
          <p:nvPr/>
        </p:nvSpPr>
        <p:spPr bwMode="auto">
          <a:xfrm rot="21434252">
            <a:off x="3532300" y="1877012"/>
            <a:ext cx="332884" cy="275202"/>
          </a:xfrm>
          <a:custGeom>
            <a:avLst/>
            <a:gdLst>
              <a:gd name="T0" fmla="*/ 1823 w 1911"/>
              <a:gd name="T1" fmla="*/ 987 h 1594"/>
              <a:gd name="T2" fmla="*/ 1810 w 1911"/>
              <a:gd name="T3" fmla="*/ 895 h 1594"/>
              <a:gd name="T4" fmla="*/ 1820 w 1911"/>
              <a:gd name="T5" fmla="*/ 748 h 1594"/>
              <a:gd name="T6" fmla="*/ 1747 w 1911"/>
              <a:gd name="T7" fmla="*/ 750 h 1594"/>
              <a:gd name="T8" fmla="*/ 1704 w 1911"/>
              <a:gd name="T9" fmla="*/ 607 h 1594"/>
              <a:gd name="T10" fmla="*/ 1585 w 1911"/>
              <a:gd name="T11" fmla="*/ 595 h 1594"/>
              <a:gd name="T12" fmla="*/ 1416 w 1911"/>
              <a:gd name="T13" fmla="*/ 617 h 1594"/>
              <a:gd name="T14" fmla="*/ 1252 w 1911"/>
              <a:gd name="T15" fmla="*/ 525 h 1594"/>
              <a:gd name="T16" fmla="*/ 1194 w 1911"/>
              <a:gd name="T17" fmla="*/ 754 h 1594"/>
              <a:gd name="T18" fmla="*/ 1192 w 1911"/>
              <a:gd name="T19" fmla="*/ 527 h 1594"/>
              <a:gd name="T20" fmla="*/ 1042 w 1911"/>
              <a:gd name="T21" fmla="*/ 486 h 1594"/>
              <a:gd name="T22" fmla="*/ 955 w 1911"/>
              <a:gd name="T23" fmla="*/ 580 h 1594"/>
              <a:gd name="T24" fmla="*/ 921 w 1911"/>
              <a:gd name="T25" fmla="*/ 382 h 1594"/>
              <a:gd name="T26" fmla="*/ 754 w 1911"/>
              <a:gd name="T27" fmla="*/ 581 h 1594"/>
              <a:gd name="T28" fmla="*/ 648 w 1911"/>
              <a:gd name="T29" fmla="*/ 569 h 1594"/>
              <a:gd name="T30" fmla="*/ 629 w 1911"/>
              <a:gd name="T31" fmla="*/ 506 h 1594"/>
              <a:gd name="T32" fmla="*/ 634 w 1911"/>
              <a:gd name="T33" fmla="*/ 368 h 1594"/>
              <a:gd name="T34" fmla="*/ 699 w 1911"/>
              <a:gd name="T35" fmla="*/ 327 h 1594"/>
              <a:gd name="T36" fmla="*/ 716 w 1911"/>
              <a:gd name="T37" fmla="*/ 218 h 1594"/>
              <a:gd name="T38" fmla="*/ 657 w 1911"/>
              <a:gd name="T39" fmla="*/ 44 h 1594"/>
              <a:gd name="T40" fmla="*/ 605 w 1911"/>
              <a:gd name="T41" fmla="*/ 78 h 1594"/>
              <a:gd name="T42" fmla="*/ 568 w 1911"/>
              <a:gd name="T43" fmla="*/ 167 h 1594"/>
              <a:gd name="T44" fmla="*/ 513 w 1911"/>
              <a:gd name="T45" fmla="*/ 245 h 1594"/>
              <a:gd name="T46" fmla="*/ 482 w 1911"/>
              <a:gd name="T47" fmla="*/ 146 h 1594"/>
              <a:gd name="T48" fmla="*/ 436 w 1911"/>
              <a:gd name="T49" fmla="*/ 82 h 1594"/>
              <a:gd name="T50" fmla="*/ 382 w 1911"/>
              <a:gd name="T51" fmla="*/ 92 h 1594"/>
              <a:gd name="T52" fmla="*/ 380 w 1911"/>
              <a:gd name="T53" fmla="*/ 187 h 1594"/>
              <a:gd name="T54" fmla="*/ 343 w 1911"/>
              <a:gd name="T55" fmla="*/ 209 h 1594"/>
              <a:gd name="T56" fmla="*/ 314 w 1911"/>
              <a:gd name="T57" fmla="*/ 225 h 1594"/>
              <a:gd name="T58" fmla="*/ 225 w 1911"/>
              <a:gd name="T59" fmla="*/ 197 h 1594"/>
              <a:gd name="T60" fmla="*/ 186 w 1911"/>
              <a:gd name="T61" fmla="*/ 189 h 1594"/>
              <a:gd name="T62" fmla="*/ 254 w 1911"/>
              <a:gd name="T63" fmla="*/ 317 h 1594"/>
              <a:gd name="T64" fmla="*/ 385 w 1911"/>
              <a:gd name="T65" fmla="*/ 354 h 1594"/>
              <a:gd name="T66" fmla="*/ 423 w 1911"/>
              <a:gd name="T67" fmla="*/ 382 h 1594"/>
              <a:gd name="T68" fmla="*/ 539 w 1911"/>
              <a:gd name="T69" fmla="*/ 498 h 1594"/>
              <a:gd name="T70" fmla="*/ 370 w 1911"/>
              <a:gd name="T71" fmla="*/ 518 h 1594"/>
              <a:gd name="T72" fmla="*/ 442 w 1911"/>
              <a:gd name="T73" fmla="*/ 653 h 1594"/>
              <a:gd name="T74" fmla="*/ 286 w 1911"/>
              <a:gd name="T75" fmla="*/ 580 h 1594"/>
              <a:gd name="T76" fmla="*/ 167 w 1911"/>
              <a:gd name="T77" fmla="*/ 528 h 1594"/>
              <a:gd name="T78" fmla="*/ 34 w 1911"/>
              <a:gd name="T79" fmla="*/ 562 h 1594"/>
              <a:gd name="T80" fmla="*/ 208 w 1911"/>
              <a:gd name="T81" fmla="*/ 641 h 1594"/>
              <a:gd name="T82" fmla="*/ 237 w 1911"/>
              <a:gd name="T83" fmla="*/ 784 h 1594"/>
              <a:gd name="T84" fmla="*/ 283 w 1911"/>
              <a:gd name="T85" fmla="*/ 854 h 1594"/>
              <a:gd name="T86" fmla="*/ 266 w 1911"/>
              <a:gd name="T87" fmla="*/ 921 h 1594"/>
              <a:gd name="T88" fmla="*/ 196 w 1911"/>
              <a:gd name="T89" fmla="*/ 997 h 1594"/>
              <a:gd name="T90" fmla="*/ 13 w 1911"/>
              <a:gd name="T91" fmla="*/ 1040 h 1594"/>
              <a:gd name="T92" fmla="*/ 225 w 1911"/>
              <a:gd name="T93" fmla="*/ 1139 h 1594"/>
              <a:gd name="T94" fmla="*/ 290 w 1911"/>
              <a:gd name="T95" fmla="*/ 1166 h 1594"/>
              <a:gd name="T96" fmla="*/ 339 w 1911"/>
              <a:gd name="T97" fmla="*/ 1262 h 1594"/>
              <a:gd name="T98" fmla="*/ 484 w 1911"/>
              <a:gd name="T99" fmla="*/ 1461 h 1594"/>
              <a:gd name="T100" fmla="*/ 776 w 1911"/>
              <a:gd name="T101" fmla="*/ 1591 h 1594"/>
              <a:gd name="T102" fmla="*/ 1044 w 1911"/>
              <a:gd name="T103" fmla="*/ 1564 h 1594"/>
              <a:gd name="T104" fmla="*/ 1255 w 1911"/>
              <a:gd name="T105" fmla="*/ 1514 h 1594"/>
              <a:gd name="T106" fmla="*/ 1469 w 1911"/>
              <a:gd name="T107" fmla="*/ 1533 h 1594"/>
              <a:gd name="T108" fmla="*/ 1603 w 1911"/>
              <a:gd name="T109" fmla="*/ 1438 h 1594"/>
              <a:gd name="T110" fmla="*/ 1696 w 1911"/>
              <a:gd name="T111" fmla="*/ 1419 h 1594"/>
              <a:gd name="T112" fmla="*/ 1789 w 1911"/>
              <a:gd name="T113" fmla="*/ 1359 h 1594"/>
              <a:gd name="T114" fmla="*/ 1837 w 1911"/>
              <a:gd name="T115" fmla="*/ 1318 h 1594"/>
              <a:gd name="T116" fmla="*/ 1859 w 1911"/>
              <a:gd name="T117" fmla="*/ 1236 h 1594"/>
              <a:gd name="T118" fmla="*/ 1910 w 1911"/>
              <a:gd name="T119" fmla="*/ 1132 h 1594"/>
              <a:gd name="T120" fmla="*/ 970 w 1911"/>
              <a:gd name="T121" fmla="*/ 581 h 1594"/>
              <a:gd name="T122" fmla="*/ 341 w 1911"/>
              <a:gd name="T123" fmla="*/ 552 h 1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1" h="1594">
                <a:moveTo>
                  <a:pt x="320" y="1412"/>
                </a:moveTo>
                <a:lnTo>
                  <a:pt x="320" y="1421"/>
                </a:lnTo>
                <a:lnTo>
                  <a:pt x="319" y="1427"/>
                </a:lnTo>
                <a:lnTo>
                  <a:pt x="317" y="1434"/>
                </a:lnTo>
                <a:lnTo>
                  <a:pt x="314" y="1439"/>
                </a:lnTo>
                <a:lnTo>
                  <a:pt x="327" y="1439"/>
                </a:lnTo>
                <a:lnTo>
                  <a:pt x="329" y="1444"/>
                </a:lnTo>
                <a:lnTo>
                  <a:pt x="331" y="1446"/>
                </a:lnTo>
                <a:lnTo>
                  <a:pt x="334" y="1446"/>
                </a:lnTo>
                <a:lnTo>
                  <a:pt x="334" y="1439"/>
                </a:lnTo>
                <a:lnTo>
                  <a:pt x="336" y="1436"/>
                </a:lnTo>
                <a:lnTo>
                  <a:pt x="339" y="1432"/>
                </a:lnTo>
                <a:lnTo>
                  <a:pt x="343" y="1431"/>
                </a:lnTo>
                <a:lnTo>
                  <a:pt x="346" y="1429"/>
                </a:lnTo>
                <a:lnTo>
                  <a:pt x="349" y="1426"/>
                </a:lnTo>
                <a:lnTo>
                  <a:pt x="349" y="1421"/>
                </a:lnTo>
                <a:lnTo>
                  <a:pt x="348" y="1412"/>
                </a:lnTo>
                <a:lnTo>
                  <a:pt x="320" y="1412"/>
                </a:lnTo>
                <a:close/>
                <a:moveTo>
                  <a:pt x="1883" y="1112"/>
                </a:moveTo>
                <a:lnTo>
                  <a:pt x="1883" y="1084"/>
                </a:lnTo>
                <a:lnTo>
                  <a:pt x="1873" y="1079"/>
                </a:lnTo>
                <a:lnTo>
                  <a:pt x="1863" y="1074"/>
                </a:lnTo>
                <a:lnTo>
                  <a:pt x="1854" y="1067"/>
                </a:lnTo>
                <a:lnTo>
                  <a:pt x="1851" y="1062"/>
                </a:lnTo>
                <a:lnTo>
                  <a:pt x="1849" y="1057"/>
                </a:lnTo>
                <a:lnTo>
                  <a:pt x="1840" y="1052"/>
                </a:lnTo>
                <a:lnTo>
                  <a:pt x="1834" y="1045"/>
                </a:lnTo>
                <a:lnTo>
                  <a:pt x="1827" y="1038"/>
                </a:lnTo>
                <a:lnTo>
                  <a:pt x="1822" y="1030"/>
                </a:lnTo>
                <a:lnTo>
                  <a:pt x="1820" y="1023"/>
                </a:lnTo>
                <a:lnTo>
                  <a:pt x="1818" y="1016"/>
                </a:lnTo>
                <a:lnTo>
                  <a:pt x="1815" y="1011"/>
                </a:lnTo>
                <a:lnTo>
                  <a:pt x="1815" y="1003"/>
                </a:lnTo>
                <a:lnTo>
                  <a:pt x="1818" y="994"/>
                </a:lnTo>
                <a:lnTo>
                  <a:pt x="1823" y="987"/>
                </a:lnTo>
                <a:lnTo>
                  <a:pt x="1827" y="979"/>
                </a:lnTo>
                <a:lnTo>
                  <a:pt x="1829" y="974"/>
                </a:lnTo>
                <a:lnTo>
                  <a:pt x="1829" y="968"/>
                </a:lnTo>
                <a:lnTo>
                  <a:pt x="1815" y="967"/>
                </a:lnTo>
                <a:lnTo>
                  <a:pt x="1801" y="967"/>
                </a:lnTo>
                <a:lnTo>
                  <a:pt x="1776" y="972"/>
                </a:lnTo>
                <a:lnTo>
                  <a:pt x="1764" y="974"/>
                </a:lnTo>
                <a:lnTo>
                  <a:pt x="1755" y="972"/>
                </a:lnTo>
                <a:lnTo>
                  <a:pt x="1747" y="968"/>
                </a:lnTo>
                <a:lnTo>
                  <a:pt x="1743" y="965"/>
                </a:lnTo>
                <a:lnTo>
                  <a:pt x="1740" y="962"/>
                </a:lnTo>
                <a:lnTo>
                  <a:pt x="1740" y="958"/>
                </a:lnTo>
                <a:lnTo>
                  <a:pt x="1740" y="955"/>
                </a:lnTo>
                <a:lnTo>
                  <a:pt x="1740" y="951"/>
                </a:lnTo>
                <a:lnTo>
                  <a:pt x="1740" y="948"/>
                </a:lnTo>
                <a:lnTo>
                  <a:pt x="1743" y="948"/>
                </a:lnTo>
                <a:lnTo>
                  <a:pt x="1747" y="948"/>
                </a:lnTo>
                <a:lnTo>
                  <a:pt x="1752" y="948"/>
                </a:lnTo>
                <a:lnTo>
                  <a:pt x="1753" y="948"/>
                </a:lnTo>
                <a:lnTo>
                  <a:pt x="1755" y="945"/>
                </a:lnTo>
                <a:lnTo>
                  <a:pt x="1755" y="941"/>
                </a:lnTo>
                <a:lnTo>
                  <a:pt x="1753" y="934"/>
                </a:lnTo>
                <a:lnTo>
                  <a:pt x="1755" y="929"/>
                </a:lnTo>
                <a:lnTo>
                  <a:pt x="1757" y="928"/>
                </a:lnTo>
                <a:lnTo>
                  <a:pt x="1760" y="928"/>
                </a:lnTo>
                <a:lnTo>
                  <a:pt x="1760" y="922"/>
                </a:lnTo>
                <a:lnTo>
                  <a:pt x="1762" y="919"/>
                </a:lnTo>
                <a:lnTo>
                  <a:pt x="1764" y="916"/>
                </a:lnTo>
                <a:lnTo>
                  <a:pt x="1767" y="914"/>
                </a:lnTo>
                <a:lnTo>
                  <a:pt x="1774" y="910"/>
                </a:lnTo>
                <a:lnTo>
                  <a:pt x="1781" y="907"/>
                </a:lnTo>
                <a:lnTo>
                  <a:pt x="1791" y="907"/>
                </a:lnTo>
                <a:lnTo>
                  <a:pt x="1801" y="907"/>
                </a:lnTo>
                <a:lnTo>
                  <a:pt x="1805" y="900"/>
                </a:lnTo>
                <a:lnTo>
                  <a:pt x="1810" y="895"/>
                </a:lnTo>
                <a:lnTo>
                  <a:pt x="1822" y="883"/>
                </a:lnTo>
                <a:lnTo>
                  <a:pt x="1825" y="876"/>
                </a:lnTo>
                <a:lnTo>
                  <a:pt x="1829" y="868"/>
                </a:lnTo>
                <a:lnTo>
                  <a:pt x="1830" y="858"/>
                </a:lnTo>
                <a:lnTo>
                  <a:pt x="1829" y="846"/>
                </a:lnTo>
                <a:lnTo>
                  <a:pt x="1820" y="846"/>
                </a:lnTo>
                <a:lnTo>
                  <a:pt x="1813" y="847"/>
                </a:lnTo>
                <a:lnTo>
                  <a:pt x="1808" y="851"/>
                </a:lnTo>
                <a:lnTo>
                  <a:pt x="1801" y="852"/>
                </a:lnTo>
                <a:lnTo>
                  <a:pt x="1798" y="846"/>
                </a:lnTo>
                <a:lnTo>
                  <a:pt x="1793" y="839"/>
                </a:lnTo>
                <a:lnTo>
                  <a:pt x="1781" y="829"/>
                </a:lnTo>
                <a:lnTo>
                  <a:pt x="1769" y="818"/>
                </a:lnTo>
                <a:lnTo>
                  <a:pt x="1764" y="812"/>
                </a:lnTo>
                <a:lnTo>
                  <a:pt x="1760" y="805"/>
                </a:lnTo>
                <a:lnTo>
                  <a:pt x="1759" y="803"/>
                </a:lnTo>
                <a:lnTo>
                  <a:pt x="1759" y="801"/>
                </a:lnTo>
                <a:lnTo>
                  <a:pt x="1762" y="800"/>
                </a:lnTo>
                <a:lnTo>
                  <a:pt x="1767" y="798"/>
                </a:lnTo>
                <a:lnTo>
                  <a:pt x="1765" y="793"/>
                </a:lnTo>
                <a:lnTo>
                  <a:pt x="1762" y="786"/>
                </a:lnTo>
                <a:lnTo>
                  <a:pt x="1759" y="779"/>
                </a:lnTo>
                <a:lnTo>
                  <a:pt x="1759" y="774"/>
                </a:lnTo>
                <a:lnTo>
                  <a:pt x="1760" y="771"/>
                </a:lnTo>
                <a:lnTo>
                  <a:pt x="1774" y="771"/>
                </a:lnTo>
                <a:lnTo>
                  <a:pt x="1781" y="771"/>
                </a:lnTo>
                <a:lnTo>
                  <a:pt x="1786" y="769"/>
                </a:lnTo>
                <a:lnTo>
                  <a:pt x="1789" y="767"/>
                </a:lnTo>
                <a:lnTo>
                  <a:pt x="1793" y="762"/>
                </a:lnTo>
                <a:lnTo>
                  <a:pt x="1794" y="757"/>
                </a:lnTo>
                <a:lnTo>
                  <a:pt x="1794" y="750"/>
                </a:lnTo>
                <a:lnTo>
                  <a:pt x="1803" y="755"/>
                </a:lnTo>
                <a:lnTo>
                  <a:pt x="1808" y="757"/>
                </a:lnTo>
                <a:lnTo>
                  <a:pt x="1815" y="757"/>
                </a:lnTo>
                <a:lnTo>
                  <a:pt x="1820" y="748"/>
                </a:lnTo>
                <a:lnTo>
                  <a:pt x="1822" y="743"/>
                </a:lnTo>
                <a:lnTo>
                  <a:pt x="1822" y="737"/>
                </a:lnTo>
                <a:lnTo>
                  <a:pt x="1822" y="731"/>
                </a:lnTo>
                <a:lnTo>
                  <a:pt x="1823" y="728"/>
                </a:lnTo>
                <a:lnTo>
                  <a:pt x="1825" y="725"/>
                </a:lnTo>
                <a:lnTo>
                  <a:pt x="1829" y="723"/>
                </a:lnTo>
                <a:lnTo>
                  <a:pt x="1842" y="723"/>
                </a:lnTo>
                <a:lnTo>
                  <a:pt x="1856" y="723"/>
                </a:lnTo>
                <a:lnTo>
                  <a:pt x="1861" y="721"/>
                </a:lnTo>
                <a:lnTo>
                  <a:pt x="1864" y="719"/>
                </a:lnTo>
                <a:lnTo>
                  <a:pt x="1868" y="714"/>
                </a:lnTo>
                <a:lnTo>
                  <a:pt x="1869" y="709"/>
                </a:lnTo>
                <a:lnTo>
                  <a:pt x="1866" y="708"/>
                </a:lnTo>
                <a:lnTo>
                  <a:pt x="1861" y="706"/>
                </a:lnTo>
                <a:lnTo>
                  <a:pt x="1851" y="699"/>
                </a:lnTo>
                <a:lnTo>
                  <a:pt x="1846" y="697"/>
                </a:lnTo>
                <a:lnTo>
                  <a:pt x="1842" y="696"/>
                </a:lnTo>
                <a:lnTo>
                  <a:pt x="1839" y="697"/>
                </a:lnTo>
                <a:lnTo>
                  <a:pt x="1835" y="702"/>
                </a:lnTo>
                <a:lnTo>
                  <a:pt x="1827" y="708"/>
                </a:lnTo>
                <a:lnTo>
                  <a:pt x="1822" y="709"/>
                </a:lnTo>
                <a:lnTo>
                  <a:pt x="1815" y="709"/>
                </a:lnTo>
                <a:lnTo>
                  <a:pt x="1813" y="711"/>
                </a:lnTo>
                <a:lnTo>
                  <a:pt x="1811" y="713"/>
                </a:lnTo>
                <a:lnTo>
                  <a:pt x="1808" y="716"/>
                </a:lnTo>
                <a:lnTo>
                  <a:pt x="1806" y="721"/>
                </a:lnTo>
                <a:lnTo>
                  <a:pt x="1805" y="723"/>
                </a:lnTo>
                <a:lnTo>
                  <a:pt x="1801" y="723"/>
                </a:lnTo>
                <a:lnTo>
                  <a:pt x="1760" y="723"/>
                </a:lnTo>
                <a:lnTo>
                  <a:pt x="1760" y="730"/>
                </a:lnTo>
                <a:lnTo>
                  <a:pt x="1760" y="737"/>
                </a:lnTo>
                <a:lnTo>
                  <a:pt x="1759" y="742"/>
                </a:lnTo>
                <a:lnTo>
                  <a:pt x="1755" y="745"/>
                </a:lnTo>
                <a:lnTo>
                  <a:pt x="1752" y="748"/>
                </a:lnTo>
                <a:lnTo>
                  <a:pt x="1747" y="750"/>
                </a:lnTo>
                <a:lnTo>
                  <a:pt x="1740" y="750"/>
                </a:lnTo>
                <a:lnTo>
                  <a:pt x="1733" y="750"/>
                </a:lnTo>
                <a:lnTo>
                  <a:pt x="1733" y="723"/>
                </a:lnTo>
                <a:lnTo>
                  <a:pt x="1725" y="718"/>
                </a:lnTo>
                <a:lnTo>
                  <a:pt x="1718" y="713"/>
                </a:lnTo>
                <a:lnTo>
                  <a:pt x="1716" y="711"/>
                </a:lnTo>
                <a:lnTo>
                  <a:pt x="1714" y="706"/>
                </a:lnTo>
                <a:lnTo>
                  <a:pt x="1713" y="701"/>
                </a:lnTo>
                <a:lnTo>
                  <a:pt x="1713" y="696"/>
                </a:lnTo>
                <a:lnTo>
                  <a:pt x="1711" y="692"/>
                </a:lnTo>
                <a:lnTo>
                  <a:pt x="1709" y="689"/>
                </a:lnTo>
                <a:lnTo>
                  <a:pt x="1701" y="687"/>
                </a:lnTo>
                <a:lnTo>
                  <a:pt x="1697" y="685"/>
                </a:lnTo>
                <a:lnTo>
                  <a:pt x="1694" y="684"/>
                </a:lnTo>
                <a:lnTo>
                  <a:pt x="1692" y="680"/>
                </a:lnTo>
                <a:lnTo>
                  <a:pt x="1692" y="675"/>
                </a:lnTo>
                <a:lnTo>
                  <a:pt x="1706" y="668"/>
                </a:lnTo>
                <a:lnTo>
                  <a:pt x="1719" y="662"/>
                </a:lnTo>
                <a:lnTo>
                  <a:pt x="1726" y="662"/>
                </a:lnTo>
                <a:lnTo>
                  <a:pt x="1731" y="653"/>
                </a:lnTo>
                <a:lnTo>
                  <a:pt x="1735" y="646"/>
                </a:lnTo>
                <a:lnTo>
                  <a:pt x="1735" y="643"/>
                </a:lnTo>
                <a:lnTo>
                  <a:pt x="1733" y="641"/>
                </a:lnTo>
                <a:lnTo>
                  <a:pt x="1730" y="641"/>
                </a:lnTo>
                <a:lnTo>
                  <a:pt x="1726" y="641"/>
                </a:lnTo>
                <a:lnTo>
                  <a:pt x="1725" y="636"/>
                </a:lnTo>
                <a:lnTo>
                  <a:pt x="1725" y="633"/>
                </a:lnTo>
                <a:lnTo>
                  <a:pt x="1723" y="629"/>
                </a:lnTo>
                <a:lnTo>
                  <a:pt x="1719" y="627"/>
                </a:lnTo>
                <a:lnTo>
                  <a:pt x="1718" y="624"/>
                </a:lnTo>
                <a:lnTo>
                  <a:pt x="1716" y="621"/>
                </a:lnTo>
                <a:lnTo>
                  <a:pt x="1711" y="615"/>
                </a:lnTo>
                <a:lnTo>
                  <a:pt x="1707" y="614"/>
                </a:lnTo>
                <a:lnTo>
                  <a:pt x="1706" y="610"/>
                </a:lnTo>
                <a:lnTo>
                  <a:pt x="1704" y="607"/>
                </a:lnTo>
                <a:lnTo>
                  <a:pt x="1706" y="600"/>
                </a:lnTo>
                <a:lnTo>
                  <a:pt x="1704" y="597"/>
                </a:lnTo>
                <a:lnTo>
                  <a:pt x="1702" y="593"/>
                </a:lnTo>
                <a:lnTo>
                  <a:pt x="1699" y="592"/>
                </a:lnTo>
                <a:lnTo>
                  <a:pt x="1699" y="586"/>
                </a:lnTo>
                <a:lnTo>
                  <a:pt x="1702" y="581"/>
                </a:lnTo>
                <a:lnTo>
                  <a:pt x="1704" y="574"/>
                </a:lnTo>
                <a:lnTo>
                  <a:pt x="1706" y="568"/>
                </a:lnTo>
                <a:lnTo>
                  <a:pt x="1706" y="559"/>
                </a:lnTo>
                <a:lnTo>
                  <a:pt x="1701" y="556"/>
                </a:lnTo>
                <a:lnTo>
                  <a:pt x="1696" y="552"/>
                </a:lnTo>
                <a:lnTo>
                  <a:pt x="1690" y="547"/>
                </a:lnTo>
                <a:lnTo>
                  <a:pt x="1685" y="545"/>
                </a:lnTo>
                <a:lnTo>
                  <a:pt x="1667" y="545"/>
                </a:lnTo>
                <a:lnTo>
                  <a:pt x="1665" y="545"/>
                </a:lnTo>
                <a:lnTo>
                  <a:pt x="1661" y="542"/>
                </a:lnTo>
                <a:lnTo>
                  <a:pt x="1656" y="540"/>
                </a:lnTo>
                <a:lnTo>
                  <a:pt x="1646" y="540"/>
                </a:lnTo>
                <a:lnTo>
                  <a:pt x="1643" y="539"/>
                </a:lnTo>
                <a:lnTo>
                  <a:pt x="1638" y="537"/>
                </a:lnTo>
                <a:lnTo>
                  <a:pt x="1634" y="535"/>
                </a:lnTo>
                <a:lnTo>
                  <a:pt x="1632" y="530"/>
                </a:lnTo>
                <a:lnTo>
                  <a:pt x="1631" y="528"/>
                </a:lnTo>
                <a:lnTo>
                  <a:pt x="1626" y="525"/>
                </a:lnTo>
                <a:lnTo>
                  <a:pt x="1617" y="525"/>
                </a:lnTo>
                <a:lnTo>
                  <a:pt x="1615" y="530"/>
                </a:lnTo>
                <a:lnTo>
                  <a:pt x="1612" y="533"/>
                </a:lnTo>
                <a:lnTo>
                  <a:pt x="1605" y="540"/>
                </a:lnTo>
                <a:lnTo>
                  <a:pt x="1602" y="542"/>
                </a:lnTo>
                <a:lnTo>
                  <a:pt x="1593" y="557"/>
                </a:lnTo>
                <a:lnTo>
                  <a:pt x="1590" y="564"/>
                </a:lnTo>
                <a:lnTo>
                  <a:pt x="1588" y="571"/>
                </a:lnTo>
                <a:lnTo>
                  <a:pt x="1588" y="574"/>
                </a:lnTo>
                <a:lnTo>
                  <a:pt x="1586" y="592"/>
                </a:lnTo>
                <a:lnTo>
                  <a:pt x="1585" y="595"/>
                </a:lnTo>
                <a:lnTo>
                  <a:pt x="1581" y="598"/>
                </a:lnTo>
                <a:lnTo>
                  <a:pt x="1579" y="602"/>
                </a:lnTo>
                <a:lnTo>
                  <a:pt x="1579" y="610"/>
                </a:lnTo>
                <a:lnTo>
                  <a:pt x="1579" y="619"/>
                </a:lnTo>
                <a:lnTo>
                  <a:pt x="1581" y="629"/>
                </a:lnTo>
                <a:lnTo>
                  <a:pt x="1578" y="626"/>
                </a:lnTo>
                <a:lnTo>
                  <a:pt x="1576" y="624"/>
                </a:lnTo>
                <a:lnTo>
                  <a:pt x="1576" y="626"/>
                </a:lnTo>
                <a:lnTo>
                  <a:pt x="1573" y="626"/>
                </a:lnTo>
                <a:lnTo>
                  <a:pt x="1571" y="627"/>
                </a:lnTo>
                <a:lnTo>
                  <a:pt x="1569" y="631"/>
                </a:lnTo>
                <a:lnTo>
                  <a:pt x="1569" y="639"/>
                </a:lnTo>
                <a:lnTo>
                  <a:pt x="1569" y="643"/>
                </a:lnTo>
                <a:lnTo>
                  <a:pt x="1567" y="646"/>
                </a:lnTo>
                <a:lnTo>
                  <a:pt x="1566" y="648"/>
                </a:lnTo>
                <a:lnTo>
                  <a:pt x="1562" y="648"/>
                </a:lnTo>
                <a:lnTo>
                  <a:pt x="1559" y="650"/>
                </a:lnTo>
                <a:lnTo>
                  <a:pt x="1556" y="651"/>
                </a:lnTo>
                <a:lnTo>
                  <a:pt x="1552" y="655"/>
                </a:lnTo>
                <a:lnTo>
                  <a:pt x="1549" y="655"/>
                </a:lnTo>
                <a:lnTo>
                  <a:pt x="1537" y="653"/>
                </a:lnTo>
                <a:lnTo>
                  <a:pt x="1523" y="655"/>
                </a:lnTo>
                <a:lnTo>
                  <a:pt x="1509" y="656"/>
                </a:lnTo>
                <a:lnTo>
                  <a:pt x="1497" y="656"/>
                </a:lnTo>
                <a:lnTo>
                  <a:pt x="1494" y="656"/>
                </a:lnTo>
                <a:lnTo>
                  <a:pt x="1479" y="646"/>
                </a:lnTo>
                <a:lnTo>
                  <a:pt x="1472" y="639"/>
                </a:lnTo>
                <a:lnTo>
                  <a:pt x="1467" y="633"/>
                </a:lnTo>
                <a:lnTo>
                  <a:pt x="1467" y="629"/>
                </a:lnTo>
                <a:lnTo>
                  <a:pt x="1465" y="612"/>
                </a:lnTo>
                <a:lnTo>
                  <a:pt x="1463" y="605"/>
                </a:lnTo>
                <a:lnTo>
                  <a:pt x="1460" y="600"/>
                </a:lnTo>
                <a:lnTo>
                  <a:pt x="1419" y="600"/>
                </a:lnTo>
                <a:lnTo>
                  <a:pt x="1417" y="609"/>
                </a:lnTo>
                <a:lnTo>
                  <a:pt x="1416" y="617"/>
                </a:lnTo>
                <a:lnTo>
                  <a:pt x="1414" y="619"/>
                </a:lnTo>
                <a:lnTo>
                  <a:pt x="1409" y="624"/>
                </a:lnTo>
                <a:lnTo>
                  <a:pt x="1405" y="629"/>
                </a:lnTo>
                <a:lnTo>
                  <a:pt x="1400" y="638"/>
                </a:lnTo>
                <a:lnTo>
                  <a:pt x="1399" y="646"/>
                </a:lnTo>
                <a:lnTo>
                  <a:pt x="1395" y="648"/>
                </a:lnTo>
                <a:lnTo>
                  <a:pt x="1392" y="648"/>
                </a:lnTo>
                <a:lnTo>
                  <a:pt x="1390" y="650"/>
                </a:lnTo>
                <a:lnTo>
                  <a:pt x="1385" y="651"/>
                </a:lnTo>
                <a:lnTo>
                  <a:pt x="1382" y="653"/>
                </a:lnTo>
                <a:lnTo>
                  <a:pt x="1370" y="655"/>
                </a:lnTo>
                <a:lnTo>
                  <a:pt x="1344" y="655"/>
                </a:lnTo>
                <a:lnTo>
                  <a:pt x="1341" y="650"/>
                </a:lnTo>
                <a:lnTo>
                  <a:pt x="1337" y="644"/>
                </a:lnTo>
                <a:lnTo>
                  <a:pt x="1332" y="641"/>
                </a:lnTo>
                <a:lnTo>
                  <a:pt x="1330" y="634"/>
                </a:lnTo>
                <a:lnTo>
                  <a:pt x="1330" y="597"/>
                </a:lnTo>
                <a:lnTo>
                  <a:pt x="1330" y="592"/>
                </a:lnTo>
                <a:lnTo>
                  <a:pt x="1332" y="588"/>
                </a:lnTo>
                <a:lnTo>
                  <a:pt x="1330" y="585"/>
                </a:lnTo>
                <a:lnTo>
                  <a:pt x="1327" y="578"/>
                </a:lnTo>
                <a:lnTo>
                  <a:pt x="1325" y="574"/>
                </a:lnTo>
                <a:lnTo>
                  <a:pt x="1322" y="566"/>
                </a:lnTo>
                <a:lnTo>
                  <a:pt x="1318" y="557"/>
                </a:lnTo>
                <a:lnTo>
                  <a:pt x="1308" y="547"/>
                </a:lnTo>
                <a:lnTo>
                  <a:pt x="1305" y="544"/>
                </a:lnTo>
                <a:lnTo>
                  <a:pt x="1298" y="537"/>
                </a:lnTo>
                <a:lnTo>
                  <a:pt x="1289" y="530"/>
                </a:lnTo>
                <a:lnTo>
                  <a:pt x="1284" y="527"/>
                </a:lnTo>
                <a:lnTo>
                  <a:pt x="1279" y="525"/>
                </a:lnTo>
                <a:lnTo>
                  <a:pt x="1272" y="523"/>
                </a:lnTo>
                <a:lnTo>
                  <a:pt x="1266" y="523"/>
                </a:lnTo>
                <a:lnTo>
                  <a:pt x="1262" y="523"/>
                </a:lnTo>
                <a:lnTo>
                  <a:pt x="1255" y="523"/>
                </a:lnTo>
                <a:lnTo>
                  <a:pt x="1252" y="525"/>
                </a:lnTo>
                <a:lnTo>
                  <a:pt x="1249" y="530"/>
                </a:lnTo>
                <a:lnTo>
                  <a:pt x="1249" y="533"/>
                </a:lnTo>
                <a:lnTo>
                  <a:pt x="1247" y="544"/>
                </a:lnTo>
                <a:lnTo>
                  <a:pt x="1243" y="547"/>
                </a:lnTo>
                <a:lnTo>
                  <a:pt x="1240" y="547"/>
                </a:lnTo>
                <a:lnTo>
                  <a:pt x="1238" y="551"/>
                </a:lnTo>
                <a:lnTo>
                  <a:pt x="1235" y="554"/>
                </a:lnTo>
                <a:lnTo>
                  <a:pt x="1233" y="557"/>
                </a:lnTo>
                <a:lnTo>
                  <a:pt x="1233" y="561"/>
                </a:lnTo>
                <a:lnTo>
                  <a:pt x="1235" y="566"/>
                </a:lnTo>
                <a:lnTo>
                  <a:pt x="1235" y="569"/>
                </a:lnTo>
                <a:lnTo>
                  <a:pt x="1233" y="595"/>
                </a:lnTo>
                <a:lnTo>
                  <a:pt x="1230" y="617"/>
                </a:lnTo>
                <a:lnTo>
                  <a:pt x="1230" y="621"/>
                </a:lnTo>
                <a:lnTo>
                  <a:pt x="1230" y="631"/>
                </a:lnTo>
                <a:lnTo>
                  <a:pt x="1230" y="639"/>
                </a:lnTo>
                <a:lnTo>
                  <a:pt x="1228" y="646"/>
                </a:lnTo>
                <a:lnTo>
                  <a:pt x="1228" y="656"/>
                </a:lnTo>
                <a:lnTo>
                  <a:pt x="1228" y="658"/>
                </a:lnTo>
                <a:lnTo>
                  <a:pt x="1228" y="667"/>
                </a:lnTo>
                <a:lnTo>
                  <a:pt x="1228" y="672"/>
                </a:lnTo>
                <a:lnTo>
                  <a:pt x="1225" y="680"/>
                </a:lnTo>
                <a:lnTo>
                  <a:pt x="1221" y="687"/>
                </a:lnTo>
                <a:lnTo>
                  <a:pt x="1218" y="696"/>
                </a:lnTo>
                <a:lnTo>
                  <a:pt x="1218" y="699"/>
                </a:lnTo>
                <a:lnTo>
                  <a:pt x="1220" y="704"/>
                </a:lnTo>
                <a:lnTo>
                  <a:pt x="1218" y="708"/>
                </a:lnTo>
                <a:lnTo>
                  <a:pt x="1213" y="713"/>
                </a:lnTo>
                <a:lnTo>
                  <a:pt x="1208" y="719"/>
                </a:lnTo>
                <a:lnTo>
                  <a:pt x="1208" y="721"/>
                </a:lnTo>
                <a:lnTo>
                  <a:pt x="1206" y="737"/>
                </a:lnTo>
                <a:lnTo>
                  <a:pt x="1204" y="742"/>
                </a:lnTo>
                <a:lnTo>
                  <a:pt x="1203" y="747"/>
                </a:lnTo>
                <a:lnTo>
                  <a:pt x="1197" y="752"/>
                </a:lnTo>
                <a:lnTo>
                  <a:pt x="1194" y="754"/>
                </a:lnTo>
                <a:lnTo>
                  <a:pt x="1187" y="757"/>
                </a:lnTo>
                <a:lnTo>
                  <a:pt x="1180" y="757"/>
                </a:lnTo>
                <a:lnTo>
                  <a:pt x="1180" y="750"/>
                </a:lnTo>
                <a:lnTo>
                  <a:pt x="1177" y="747"/>
                </a:lnTo>
                <a:lnTo>
                  <a:pt x="1175" y="742"/>
                </a:lnTo>
                <a:lnTo>
                  <a:pt x="1174" y="737"/>
                </a:lnTo>
                <a:lnTo>
                  <a:pt x="1174" y="730"/>
                </a:lnTo>
                <a:lnTo>
                  <a:pt x="1175" y="726"/>
                </a:lnTo>
                <a:lnTo>
                  <a:pt x="1179" y="721"/>
                </a:lnTo>
                <a:lnTo>
                  <a:pt x="1180" y="716"/>
                </a:lnTo>
                <a:lnTo>
                  <a:pt x="1182" y="711"/>
                </a:lnTo>
                <a:lnTo>
                  <a:pt x="1185" y="708"/>
                </a:lnTo>
                <a:lnTo>
                  <a:pt x="1187" y="704"/>
                </a:lnTo>
                <a:lnTo>
                  <a:pt x="1192" y="704"/>
                </a:lnTo>
                <a:lnTo>
                  <a:pt x="1196" y="701"/>
                </a:lnTo>
                <a:lnTo>
                  <a:pt x="1197" y="696"/>
                </a:lnTo>
                <a:lnTo>
                  <a:pt x="1197" y="691"/>
                </a:lnTo>
                <a:lnTo>
                  <a:pt x="1199" y="680"/>
                </a:lnTo>
                <a:lnTo>
                  <a:pt x="1201" y="675"/>
                </a:lnTo>
                <a:lnTo>
                  <a:pt x="1204" y="673"/>
                </a:lnTo>
                <a:lnTo>
                  <a:pt x="1206" y="670"/>
                </a:lnTo>
                <a:lnTo>
                  <a:pt x="1208" y="662"/>
                </a:lnTo>
                <a:lnTo>
                  <a:pt x="1208" y="660"/>
                </a:lnTo>
                <a:lnTo>
                  <a:pt x="1208" y="597"/>
                </a:lnTo>
                <a:lnTo>
                  <a:pt x="1208" y="595"/>
                </a:lnTo>
                <a:lnTo>
                  <a:pt x="1206" y="578"/>
                </a:lnTo>
                <a:lnTo>
                  <a:pt x="1204" y="569"/>
                </a:lnTo>
                <a:lnTo>
                  <a:pt x="1201" y="561"/>
                </a:lnTo>
                <a:lnTo>
                  <a:pt x="1201" y="559"/>
                </a:lnTo>
                <a:lnTo>
                  <a:pt x="1201" y="549"/>
                </a:lnTo>
                <a:lnTo>
                  <a:pt x="1201" y="545"/>
                </a:lnTo>
                <a:lnTo>
                  <a:pt x="1201" y="540"/>
                </a:lnTo>
                <a:lnTo>
                  <a:pt x="1199" y="537"/>
                </a:lnTo>
                <a:lnTo>
                  <a:pt x="1194" y="530"/>
                </a:lnTo>
                <a:lnTo>
                  <a:pt x="1192" y="527"/>
                </a:lnTo>
                <a:lnTo>
                  <a:pt x="1192" y="523"/>
                </a:lnTo>
                <a:lnTo>
                  <a:pt x="1194" y="520"/>
                </a:lnTo>
                <a:lnTo>
                  <a:pt x="1201" y="515"/>
                </a:lnTo>
                <a:lnTo>
                  <a:pt x="1203" y="511"/>
                </a:lnTo>
                <a:lnTo>
                  <a:pt x="1203" y="506"/>
                </a:lnTo>
                <a:lnTo>
                  <a:pt x="1201" y="501"/>
                </a:lnTo>
                <a:lnTo>
                  <a:pt x="1197" y="498"/>
                </a:lnTo>
                <a:lnTo>
                  <a:pt x="1194" y="498"/>
                </a:lnTo>
                <a:lnTo>
                  <a:pt x="1192" y="489"/>
                </a:lnTo>
                <a:lnTo>
                  <a:pt x="1189" y="482"/>
                </a:lnTo>
                <a:lnTo>
                  <a:pt x="1184" y="477"/>
                </a:lnTo>
                <a:lnTo>
                  <a:pt x="1179" y="472"/>
                </a:lnTo>
                <a:lnTo>
                  <a:pt x="1167" y="463"/>
                </a:lnTo>
                <a:lnTo>
                  <a:pt x="1153" y="457"/>
                </a:lnTo>
                <a:lnTo>
                  <a:pt x="1153" y="458"/>
                </a:lnTo>
                <a:lnTo>
                  <a:pt x="1151" y="460"/>
                </a:lnTo>
                <a:lnTo>
                  <a:pt x="1148" y="462"/>
                </a:lnTo>
                <a:lnTo>
                  <a:pt x="1143" y="462"/>
                </a:lnTo>
                <a:lnTo>
                  <a:pt x="1139" y="463"/>
                </a:lnTo>
                <a:lnTo>
                  <a:pt x="1138" y="469"/>
                </a:lnTo>
                <a:lnTo>
                  <a:pt x="1136" y="470"/>
                </a:lnTo>
                <a:lnTo>
                  <a:pt x="1133" y="470"/>
                </a:lnTo>
                <a:lnTo>
                  <a:pt x="1127" y="474"/>
                </a:lnTo>
                <a:lnTo>
                  <a:pt x="1121" y="475"/>
                </a:lnTo>
                <a:lnTo>
                  <a:pt x="1114" y="477"/>
                </a:lnTo>
                <a:lnTo>
                  <a:pt x="1105" y="477"/>
                </a:lnTo>
                <a:lnTo>
                  <a:pt x="1098" y="477"/>
                </a:lnTo>
                <a:lnTo>
                  <a:pt x="1092" y="477"/>
                </a:lnTo>
                <a:lnTo>
                  <a:pt x="1081" y="474"/>
                </a:lnTo>
                <a:lnTo>
                  <a:pt x="1071" y="470"/>
                </a:lnTo>
                <a:lnTo>
                  <a:pt x="1066" y="469"/>
                </a:lnTo>
                <a:lnTo>
                  <a:pt x="1057" y="470"/>
                </a:lnTo>
                <a:lnTo>
                  <a:pt x="1051" y="472"/>
                </a:lnTo>
                <a:lnTo>
                  <a:pt x="1047" y="475"/>
                </a:lnTo>
                <a:lnTo>
                  <a:pt x="1042" y="486"/>
                </a:lnTo>
                <a:lnTo>
                  <a:pt x="1040" y="491"/>
                </a:lnTo>
                <a:lnTo>
                  <a:pt x="1037" y="496"/>
                </a:lnTo>
                <a:lnTo>
                  <a:pt x="1032" y="498"/>
                </a:lnTo>
                <a:lnTo>
                  <a:pt x="1023" y="498"/>
                </a:lnTo>
                <a:lnTo>
                  <a:pt x="1022" y="513"/>
                </a:lnTo>
                <a:lnTo>
                  <a:pt x="1018" y="527"/>
                </a:lnTo>
                <a:lnTo>
                  <a:pt x="1015" y="540"/>
                </a:lnTo>
                <a:lnTo>
                  <a:pt x="1015" y="549"/>
                </a:lnTo>
                <a:lnTo>
                  <a:pt x="1016" y="559"/>
                </a:lnTo>
                <a:lnTo>
                  <a:pt x="1011" y="568"/>
                </a:lnTo>
                <a:lnTo>
                  <a:pt x="1008" y="571"/>
                </a:lnTo>
                <a:lnTo>
                  <a:pt x="1003" y="573"/>
                </a:lnTo>
                <a:lnTo>
                  <a:pt x="1003" y="580"/>
                </a:lnTo>
                <a:lnTo>
                  <a:pt x="999" y="593"/>
                </a:lnTo>
                <a:lnTo>
                  <a:pt x="996" y="607"/>
                </a:lnTo>
                <a:lnTo>
                  <a:pt x="993" y="614"/>
                </a:lnTo>
                <a:lnTo>
                  <a:pt x="989" y="617"/>
                </a:lnTo>
                <a:lnTo>
                  <a:pt x="984" y="621"/>
                </a:lnTo>
                <a:lnTo>
                  <a:pt x="975" y="621"/>
                </a:lnTo>
                <a:lnTo>
                  <a:pt x="974" y="622"/>
                </a:lnTo>
                <a:lnTo>
                  <a:pt x="972" y="624"/>
                </a:lnTo>
                <a:lnTo>
                  <a:pt x="969" y="627"/>
                </a:lnTo>
                <a:lnTo>
                  <a:pt x="964" y="629"/>
                </a:lnTo>
                <a:lnTo>
                  <a:pt x="962" y="631"/>
                </a:lnTo>
                <a:lnTo>
                  <a:pt x="962" y="634"/>
                </a:lnTo>
                <a:lnTo>
                  <a:pt x="957" y="638"/>
                </a:lnTo>
                <a:lnTo>
                  <a:pt x="953" y="639"/>
                </a:lnTo>
                <a:lnTo>
                  <a:pt x="950" y="638"/>
                </a:lnTo>
                <a:lnTo>
                  <a:pt x="948" y="634"/>
                </a:lnTo>
                <a:lnTo>
                  <a:pt x="952" y="627"/>
                </a:lnTo>
                <a:lnTo>
                  <a:pt x="955" y="621"/>
                </a:lnTo>
                <a:lnTo>
                  <a:pt x="955" y="612"/>
                </a:lnTo>
                <a:lnTo>
                  <a:pt x="955" y="602"/>
                </a:lnTo>
                <a:lnTo>
                  <a:pt x="953" y="592"/>
                </a:lnTo>
                <a:lnTo>
                  <a:pt x="955" y="580"/>
                </a:lnTo>
                <a:lnTo>
                  <a:pt x="957" y="576"/>
                </a:lnTo>
                <a:lnTo>
                  <a:pt x="958" y="573"/>
                </a:lnTo>
                <a:lnTo>
                  <a:pt x="960" y="571"/>
                </a:lnTo>
                <a:lnTo>
                  <a:pt x="962" y="566"/>
                </a:lnTo>
                <a:lnTo>
                  <a:pt x="957" y="566"/>
                </a:lnTo>
                <a:lnTo>
                  <a:pt x="955" y="562"/>
                </a:lnTo>
                <a:lnTo>
                  <a:pt x="953" y="559"/>
                </a:lnTo>
                <a:lnTo>
                  <a:pt x="953" y="552"/>
                </a:lnTo>
                <a:lnTo>
                  <a:pt x="955" y="542"/>
                </a:lnTo>
                <a:lnTo>
                  <a:pt x="955" y="537"/>
                </a:lnTo>
                <a:lnTo>
                  <a:pt x="955" y="532"/>
                </a:lnTo>
                <a:lnTo>
                  <a:pt x="953" y="525"/>
                </a:lnTo>
                <a:lnTo>
                  <a:pt x="952" y="518"/>
                </a:lnTo>
                <a:lnTo>
                  <a:pt x="948" y="513"/>
                </a:lnTo>
                <a:lnTo>
                  <a:pt x="948" y="504"/>
                </a:lnTo>
                <a:lnTo>
                  <a:pt x="953" y="481"/>
                </a:lnTo>
                <a:lnTo>
                  <a:pt x="955" y="470"/>
                </a:lnTo>
                <a:lnTo>
                  <a:pt x="955" y="457"/>
                </a:lnTo>
                <a:lnTo>
                  <a:pt x="953" y="446"/>
                </a:lnTo>
                <a:lnTo>
                  <a:pt x="950" y="434"/>
                </a:lnTo>
                <a:lnTo>
                  <a:pt x="947" y="423"/>
                </a:lnTo>
                <a:lnTo>
                  <a:pt x="947" y="416"/>
                </a:lnTo>
                <a:lnTo>
                  <a:pt x="948" y="409"/>
                </a:lnTo>
                <a:lnTo>
                  <a:pt x="943" y="409"/>
                </a:lnTo>
                <a:lnTo>
                  <a:pt x="940" y="407"/>
                </a:lnTo>
                <a:lnTo>
                  <a:pt x="936" y="406"/>
                </a:lnTo>
                <a:lnTo>
                  <a:pt x="935" y="402"/>
                </a:lnTo>
                <a:lnTo>
                  <a:pt x="935" y="399"/>
                </a:lnTo>
                <a:lnTo>
                  <a:pt x="933" y="397"/>
                </a:lnTo>
                <a:lnTo>
                  <a:pt x="928" y="395"/>
                </a:lnTo>
                <a:lnTo>
                  <a:pt x="929" y="392"/>
                </a:lnTo>
                <a:lnTo>
                  <a:pt x="931" y="388"/>
                </a:lnTo>
                <a:lnTo>
                  <a:pt x="933" y="387"/>
                </a:lnTo>
                <a:lnTo>
                  <a:pt x="935" y="382"/>
                </a:lnTo>
                <a:lnTo>
                  <a:pt x="921" y="382"/>
                </a:lnTo>
                <a:lnTo>
                  <a:pt x="914" y="382"/>
                </a:lnTo>
                <a:lnTo>
                  <a:pt x="907" y="382"/>
                </a:lnTo>
                <a:lnTo>
                  <a:pt x="902" y="383"/>
                </a:lnTo>
                <a:lnTo>
                  <a:pt x="899" y="387"/>
                </a:lnTo>
                <a:lnTo>
                  <a:pt x="895" y="390"/>
                </a:lnTo>
                <a:lnTo>
                  <a:pt x="894" y="395"/>
                </a:lnTo>
                <a:lnTo>
                  <a:pt x="894" y="402"/>
                </a:lnTo>
                <a:lnTo>
                  <a:pt x="894" y="409"/>
                </a:lnTo>
                <a:lnTo>
                  <a:pt x="889" y="417"/>
                </a:lnTo>
                <a:lnTo>
                  <a:pt x="885" y="421"/>
                </a:lnTo>
                <a:lnTo>
                  <a:pt x="880" y="423"/>
                </a:lnTo>
                <a:lnTo>
                  <a:pt x="875" y="452"/>
                </a:lnTo>
                <a:lnTo>
                  <a:pt x="868" y="479"/>
                </a:lnTo>
                <a:lnTo>
                  <a:pt x="853" y="532"/>
                </a:lnTo>
                <a:lnTo>
                  <a:pt x="844" y="532"/>
                </a:lnTo>
                <a:lnTo>
                  <a:pt x="839" y="535"/>
                </a:lnTo>
                <a:lnTo>
                  <a:pt x="834" y="539"/>
                </a:lnTo>
                <a:lnTo>
                  <a:pt x="831" y="544"/>
                </a:lnTo>
                <a:lnTo>
                  <a:pt x="822" y="552"/>
                </a:lnTo>
                <a:lnTo>
                  <a:pt x="817" y="557"/>
                </a:lnTo>
                <a:lnTo>
                  <a:pt x="812" y="559"/>
                </a:lnTo>
                <a:lnTo>
                  <a:pt x="807" y="559"/>
                </a:lnTo>
                <a:lnTo>
                  <a:pt x="802" y="559"/>
                </a:lnTo>
                <a:lnTo>
                  <a:pt x="796" y="564"/>
                </a:lnTo>
                <a:lnTo>
                  <a:pt x="788" y="568"/>
                </a:lnTo>
                <a:lnTo>
                  <a:pt x="785" y="568"/>
                </a:lnTo>
                <a:lnTo>
                  <a:pt x="778" y="566"/>
                </a:lnTo>
                <a:lnTo>
                  <a:pt x="778" y="573"/>
                </a:lnTo>
                <a:lnTo>
                  <a:pt x="778" y="580"/>
                </a:lnTo>
                <a:lnTo>
                  <a:pt x="774" y="585"/>
                </a:lnTo>
                <a:lnTo>
                  <a:pt x="769" y="588"/>
                </a:lnTo>
                <a:lnTo>
                  <a:pt x="761" y="592"/>
                </a:lnTo>
                <a:lnTo>
                  <a:pt x="750" y="593"/>
                </a:lnTo>
                <a:lnTo>
                  <a:pt x="752" y="586"/>
                </a:lnTo>
                <a:lnTo>
                  <a:pt x="754" y="581"/>
                </a:lnTo>
                <a:lnTo>
                  <a:pt x="757" y="574"/>
                </a:lnTo>
                <a:lnTo>
                  <a:pt x="762" y="568"/>
                </a:lnTo>
                <a:lnTo>
                  <a:pt x="764" y="564"/>
                </a:lnTo>
                <a:lnTo>
                  <a:pt x="764" y="559"/>
                </a:lnTo>
                <a:lnTo>
                  <a:pt x="762" y="559"/>
                </a:lnTo>
                <a:lnTo>
                  <a:pt x="761" y="557"/>
                </a:lnTo>
                <a:lnTo>
                  <a:pt x="759" y="556"/>
                </a:lnTo>
                <a:lnTo>
                  <a:pt x="757" y="552"/>
                </a:lnTo>
                <a:lnTo>
                  <a:pt x="757" y="532"/>
                </a:lnTo>
                <a:lnTo>
                  <a:pt x="761" y="527"/>
                </a:lnTo>
                <a:lnTo>
                  <a:pt x="762" y="520"/>
                </a:lnTo>
                <a:lnTo>
                  <a:pt x="762" y="516"/>
                </a:lnTo>
                <a:lnTo>
                  <a:pt x="762" y="515"/>
                </a:lnTo>
                <a:lnTo>
                  <a:pt x="761" y="513"/>
                </a:lnTo>
                <a:lnTo>
                  <a:pt x="757" y="511"/>
                </a:lnTo>
                <a:lnTo>
                  <a:pt x="756" y="515"/>
                </a:lnTo>
                <a:lnTo>
                  <a:pt x="754" y="516"/>
                </a:lnTo>
                <a:lnTo>
                  <a:pt x="747" y="518"/>
                </a:lnTo>
                <a:lnTo>
                  <a:pt x="738" y="518"/>
                </a:lnTo>
                <a:lnTo>
                  <a:pt x="730" y="518"/>
                </a:lnTo>
                <a:lnTo>
                  <a:pt x="725" y="520"/>
                </a:lnTo>
                <a:lnTo>
                  <a:pt x="721" y="523"/>
                </a:lnTo>
                <a:lnTo>
                  <a:pt x="716" y="525"/>
                </a:lnTo>
                <a:lnTo>
                  <a:pt x="710" y="525"/>
                </a:lnTo>
                <a:lnTo>
                  <a:pt x="710" y="528"/>
                </a:lnTo>
                <a:lnTo>
                  <a:pt x="708" y="530"/>
                </a:lnTo>
                <a:lnTo>
                  <a:pt x="703" y="532"/>
                </a:lnTo>
                <a:lnTo>
                  <a:pt x="696" y="535"/>
                </a:lnTo>
                <a:lnTo>
                  <a:pt x="691" y="539"/>
                </a:lnTo>
                <a:lnTo>
                  <a:pt x="682" y="549"/>
                </a:lnTo>
                <a:lnTo>
                  <a:pt x="674" y="559"/>
                </a:lnTo>
                <a:lnTo>
                  <a:pt x="669" y="562"/>
                </a:lnTo>
                <a:lnTo>
                  <a:pt x="662" y="566"/>
                </a:lnTo>
                <a:lnTo>
                  <a:pt x="653" y="566"/>
                </a:lnTo>
                <a:lnTo>
                  <a:pt x="648" y="569"/>
                </a:lnTo>
                <a:lnTo>
                  <a:pt x="643" y="573"/>
                </a:lnTo>
                <a:lnTo>
                  <a:pt x="640" y="578"/>
                </a:lnTo>
                <a:lnTo>
                  <a:pt x="631" y="586"/>
                </a:lnTo>
                <a:lnTo>
                  <a:pt x="626" y="592"/>
                </a:lnTo>
                <a:lnTo>
                  <a:pt x="621" y="593"/>
                </a:lnTo>
                <a:lnTo>
                  <a:pt x="619" y="602"/>
                </a:lnTo>
                <a:lnTo>
                  <a:pt x="617" y="609"/>
                </a:lnTo>
                <a:lnTo>
                  <a:pt x="611" y="621"/>
                </a:lnTo>
                <a:lnTo>
                  <a:pt x="604" y="633"/>
                </a:lnTo>
                <a:lnTo>
                  <a:pt x="602" y="639"/>
                </a:lnTo>
                <a:lnTo>
                  <a:pt x="600" y="648"/>
                </a:lnTo>
                <a:lnTo>
                  <a:pt x="597" y="646"/>
                </a:lnTo>
                <a:lnTo>
                  <a:pt x="595" y="643"/>
                </a:lnTo>
                <a:lnTo>
                  <a:pt x="594" y="634"/>
                </a:lnTo>
                <a:lnTo>
                  <a:pt x="597" y="627"/>
                </a:lnTo>
                <a:lnTo>
                  <a:pt x="599" y="621"/>
                </a:lnTo>
                <a:lnTo>
                  <a:pt x="602" y="605"/>
                </a:lnTo>
                <a:lnTo>
                  <a:pt x="605" y="598"/>
                </a:lnTo>
                <a:lnTo>
                  <a:pt x="609" y="593"/>
                </a:lnTo>
                <a:lnTo>
                  <a:pt x="614" y="588"/>
                </a:lnTo>
                <a:lnTo>
                  <a:pt x="621" y="586"/>
                </a:lnTo>
                <a:lnTo>
                  <a:pt x="621" y="532"/>
                </a:lnTo>
                <a:lnTo>
                  <a:pt x="616" y="532"/>
                </a:lnTo>
                <a:lnTo>
                  <a:pt x="609" y="532"/>
                </a:lnTo>
                <a:lnTo>
                  <a:pt x="595" y="532"/>
                </a:lnTo>
                <a:lnTo>
                  <a:pt x="590" y="533"/>
                </a:lnTo>
                <a:lnTo>
                  <a:pt x="585" y="532"/>
                </a:lnTo>
                <a:lnTo>
                  <a:pt x="582" y="530"/>
                </a:lnTo>
                <a:lnTo>
                  <a:pt x="580" y="525"/>
                </a:lnTo>
                <a:lnTo>
                  <a:pt x="587" y="520"/>
                </a:lnTo>
                <a:lnTo>
                  <a:pt x="597" y="518"/>
                </a:lnTo>
                <a:lnTo>
                  <a:pt x="609" y="518"/>
                </a:lnTo>
                <a:lnTo>
                  <a:pt x="621" y="518"/>
                </a:lnTo>
                <a:lnTo>
                  <a:pt x="626" y="510"/>
                </a:lnTo>
                <a:lnTo>
                  <a:pt x="629" y="506"/>
                </a:lnTo>
                <a:lnTo>
                  <a:pt x="634" y="504"/>
                </a:lnTo>
                <a:lnTo>
                  <a:pt x="638" y="503"/>
                </a:lnTo>
                <a:lnTo>
                  <a:pt x="640" y="499"/>
                </a:lnTo>
                <a:lnTo>
                  <a:pt x="641" y="491"/>
                </a:lnTo>
                <a:lnTo>
                  <a:pt x="645" y="491"/>
                </a:lnTo>
                <a:lnTo>
                  <a:pt x="646" y="489"/>
                </a:lnTo>
                <a:lnTo>
                  <a:pt x="648" y="484"/>
                </a:lnTo>
                <a:lnTo>
                  <a:pt x="636" y="484"/>
                </a:lnTo>
                <a:lnTo>
                  <a:pt x="624" y="484"/>
                </a:lnTo>
                <a:lnTo>
                  <a:pt x="621" y="482"/>
                </a:lnTo>
                <a:lnTo>
                  <a:pt x="617" y="479"/>
                </a:lnTo>
                <a:lnTo>
                  <a:pt x="616" y="475"/>
                </a:lnTo>
                <a:lnTo>
                  <a:pt x="614" y="470"/>
                </a:lnTo>
                <a:lnTo>
                  <a:pt x="623" y="470"/>
                </a:lnTo>
                <a:lnTo>
                  <a:pt x="629" y="469"/>
                </a:lnTo>
                <a:lnTo>
                  <a:pt x="633" y="465"/>
                </a:lnTo>
                <a:lnTo>
                  <a:pt x="634" y="457"/>
                </a:lnTo>
                <a:lnTo>
                  <a:pt x="636" y="448"/>
                </a:lnTo>
                <a:lnTo>
                  <a:pt x="633" y="445"/>
                </a:lnTo>
                <a:lnTo>
                  <a:pt x="629" y="441"/>
                </a:lnTo>
                <a:lnTo>
                  <a:pt x="624" y="440"/>
                </a:lnTo>
                <a:lnTo>
                  <a:pt x="621" y="436"/>
                </a:lnTo>
                <a:lnTo>
                  <a:pt x="616" y="434"/>
                </a:lnTo>
                <a:lnTo>
                  <a:pt x="614" y="429"/>
                </a:lnTo>
                <a:lnTo>
                  <a:pt x="614" y="423"/>
                </a:lnTo>
                <a:lnTo>
                  <a:pt x="614" y="417"/>
                </a:lnTo>
                <a:lnTo>
                  <a:pt x="614" y="412"/>
                </a:lnTo>
                <a:lnTo>
                  <a:pt x="619" y="407"/>
                </a:lnTo>
                <a:lnTo>
                  <a:pt x="621" y="400"/>
                </a:lnTo>
                <a:lnTo>
                  <a:pt x="623" y="395"/>
                </a:lnTo>
                <a:lnTo>
                  <a:pt x="621" y="388"/>
                </a:lnTo>
                <a:lnTo>
                  <a:pt x="621" y="382"/>
                </a:lnTo>
                <a:lnTo>
                  <a:pt x="624" y="375"/>
                </a:lnTo>
                <a:lnTo>
                  <a:pt x="629" y="371"/>
                </a:lnTo>
                <a:lnTo>
                  <a:pt x="634" y="368"/>
                </a:lnTo>
                <a:lnTo>
                  <a:pt x="634" y="375"/>
                </a:lnTo>
                <a:lnTo>
                  <a:pt x="634" y="380"/>
                </a:lnTo>
                <a:lnTo>
                  <a:pt x="631" y="388"/>
                </a:lnTo>
                <a:lnTo>
                  <a:pt x="628" y="397"/>
                </a:lnTo>
                <a:lnTo>
                  <a:pt x="626" y="402"/>
                </a:lnTo>
                <a:lnTo>
                  <a:pt x="628" y="409"/>
                </a:lnTo>
                <a:lnTo>
                  <a:pt x="636" y="412"/>
                </a:lnTo>
                <a:lnTo>
                  <a:pt x="643" y="417"/>
                </a:lnTo>
                <a:lnTo>
                  <a:pt x="652" y="421"/>
                </a:lnTo>
                <a:lnTo>
                  <a:pt x="657" y="423"/>
                </a:lnTo>
                <a:lnTo>
                  <a:pt x="662" y="423"/>
                </a:lnTo>
                <a:lnTo>
                  <a:pt x="667" y="419"/>
                </a:lnTo>
                <a:lnTo>
                  <a:pt x="674" y="417"/>
                </a:lnTo>
                <a:lnTo>
                  <a:pt x="679" y="414"/>
                </a:lnTo>
                <a:lnTo>
                  <a:pt x="681" y="412"/>
                </a:lnTo>
                <a:lnTo>
                  <a:pt x="682" y="409"/>
                </a:lnTo>
                <a:lnTo>
                  <a:pt x="687" y="400"/>
                </a:lnTo>
                <a:lnTo>
                  <a:pt x="691" y="397"/>
                </a:lnTo>
                <a:lnTo>
                  <a:pt x="696" y="395"/>
                </a:lnTo>
                <a:lnTo>
                  <a:pt x="703" y="395"/>
                </a:lnTo>
                <a:lnTo>
                  <a:pt x="708" y="394"/>
                </a:lnTo>
                <a:lnTo>
                  <a:pt x="710" y="390"/>
                </a:lnTo>
                <a:lnTo>
                  <a:pt x="713" y="385"/>
                </a:lnTo>
                <a:lnTo>
                  <a:pt x="715" y="373"/>
                </a:lnTo>
                <a:lnTo>
                  <a:pt x="718" y="370"/>
                </a:lnTo>
                <a:lnTo>
                  <a:pt x="723" y="368"/>
                </a:lnTo>
                <a:lnTo>
                  <a:pt x="727" y="363"/>
                </a:lnTo>
                <a:lnTo>
                  <a:pt x="728" y="356"/>
                </a:lnTo>
                <a:lnTo>
                  <a:pt x="730" y="349"/>
                </a:lnTo>
                <a:lnTo>
                  <a:pt x="730" y="341"/>
                </a:lnTo>
                <a:lnTo>
                  <a:pt x="721" y="339"/>
                </a:lnTo>
                <a:lnTo>
                  <a:pt x="713" y="337"/>
                </a:lnTo>
                <a:lnTo>
                  <a:pt x="706" y="332"/>
                </a:lnTo>
                <a:lnTo>
                  <a:pt x="703" y="327"/>
                </a:lnTo>
                <a:lnTo>
                  <a:pt x="699" y="327"/>
                </a:lnTo>
                <a:lnTo>
                  <a:pt x="699" y="325"/>
                </a:lnTo>
                <a:lnTo>
                  <a:pt x="698" y="324"/>
                </a:lnTo>
                <a:lnTo>
                  <a:pt x="699" y="324"/>
                </a:lnTo>
                <a:lnTo>
                  <a:pt x="703" y="327"/>
                </a:lnTo>
                <a:lnTo>
                  <a:pt x="710" y="325"/>
                </a:lnTo>
                <a:lnTo>
                  <a:pt x="713" y="325"/>
                </a:lnTo>
                <a:lnTo>
                  <a:pt x="721" y="329"/>
                </a:lnTo>
                <a:lnTo>
                  <a:pt x="727" y="334"/>
                </a:lnTo>
                <a:lnTo>
                  <a:pt x="732" y="334"/>
                </a:lnTo>
                <a:lnTo>
                  <a:pt x="737" y="334"/>
                </a:lnTo>
                <a:lnTo>
                  <a:pt x="737" y="325"/>
                </a:lnTo>
                <a:lnTo>
                  <a:pt x="735" y="320"/>
                </a:lnTo>
                <a:lnTo>
                  <a:pt x="730" y="317"/>
                </a:lnTo>
                <a:lnTo>
                  <a:pt x="725" y="315"/>
                </a:lnTo>
                <a:lnTo>
                  <a:pt x="715" y="310"/>
                </a:lnTo>
                <a:lnTo>
                  <a:pt x="711" y="307"/>
                </a:lnTo>
                <a:lnTo>
                  <a:pt x="710" y="300"/>
                </a:lnTo>
                <a:lnTo>
                  <a:pt x="710" y="296"/>
                </a:lnTo>
                <a:lnTo>
                  <a:pt x="713" y="293"/>
                </a:lnTo>
                <a:lnTo>
                  <a:pt x="718" y="288"/>
                </a:lnTo>
                <a:lnTo>
                  <a:pt x="721" y="286"/>
                </a:lnTo>
                <a:lnTo>
                  <a:pt x="723" y="283"/>
                </a:lnTo>
                <a:lnTo>
                  <a:pt x="723" y="279"/>
                </a:lnTo>
                <a:lnTo>
                  <a:pt x="723" y="273"/>
                </a:lnTo>
                <a:lnTo>
                  <a:pt x="706" y="273"/>
                </a:lnTo>
                <a:lnTo>
                  <a:pt x="699" y="271"/>
                </a:lnTo>
                <a:lnTo>
                  <a:pt x="698" y="269"/>
                </a:lnTo>
                <a:lnTo>
                  <a:pt x="696" y="266"/>
                </a:lnTo>
                <a:lnTo>
                  <a:pt x="696" y="259"/>
                </a:lnTo>
                <a:lnTo>
                  <a:pt x="696" y="252"/>
                </a:lnTo>
                <a:lnTo>
                  <a:pt x="698" y="247"/>
                </a:lnTo>
                <a:lnTo>
                  <a:pt x="701" y="244"/>
                </a:lnTo>
                <a:lnTo>
                  <a:pt x="708" y="237"/>
                </a:lnTo>
                <a:lnTo>
                  <a:pt x="716" y="232"/>
                </a:lnTo>
                <a:lnTo>
                  <a:pt x="716" y="218"/>
                </a:lnTo>
                <a:lnTo>
                  <a:pt x="713" y="216"/>
                </a:lnTo>
                <a:lnTo>
                  <a:pt x="711" y="213"/>
                </a:lnTo>
                <a:lnTo>
                  <a:pt x="710" y="204"/>
                </a:lnTo>
                <a:lnTo>
                  <a:pt x="704" y="204"/>
                </a:lnTo>
                <a:lnTo>
                  <a:pt x="701" y="203"/>
                </a:lnTo>
                <a:lnTo>
                  <a:pt x="698" y="201"/>
                </a:lnTo>
                <a:lnTo>
                  <a:pt x="696" y="197"/>
                </a:lnTo>
                <a:lnTo>
                  <a:pt x="701" y="192"/>
                </a:lnTo>
                <a:lnTo>
                  <a:pt x="706" y="187"/>
                </a:lnTo>
                <a:lnTo>
                  <a:pt x="708" y="179"/>
                </a:lnTo>
                <a:lnTo>
                  <a:pt x="710" y="170"/>
                </a:lnTo>
                <a:lnTo>
                  <a:pt x="703" y="165"/>
                </a:lnTo>
                <a:lnTo>
                  <a:pt x="699" y="160"/>
                </a:lnTo>
                <a:lnTo>
                  <a:pt x="698" y="151"/>
                </a:lnTo>
                <a:lnTo>
                  <a:pt x="696" y="143"/>
                </a:lnTo>
                <a:lnTo>
                  <a:pt x="689" y="143"/>
                </a:lnTo>
                <a:lnTo>
                  <a:pt x="681" y="141"/>
                </a:lnTo>
                <a:lnTo>
                  <a:pt x="672" y="140"/>
                </a:lnTo>
                <a:lnTo>
                  <a:pt x="665" y="134"/>
                </a:lnTo>
                <a:lnTo>
                  <a:pt x="662" y="129"/>
                </a:lnTo>
                <a:lnTo>
                  <a:pt x="662" y="126"/>
                </a:lnTo>
                <a:lnTo>
                  <a:pt x="665" y="122"/>
                </a:lnTo>
                <a:lnTo>
                  <a:pt x="670" y="117"/>
                </a:lnTo>
                <a:lnTo>
                  <a:pt x="674" y="116"/>
                </a:lnTo>
                <a:lnTo>
                  <a:pt x="675" y="112"/>
                </a:lnTo>
                <a:lnTo>
                  <a:pt x="675" y="109"/>
                </a:lnTo>
                <a:lnTo>
                  <a:pt x="675" y="102"/>
                </a:lnTo>
                <a:lnTo>
                  <a:pt x="675" y="68"/>
                </a:lnTo>
                <a:lnTo>
                  <a:pt x="672" y="66"/>
                </a:lnTo>
                <a:lnTo>
                  <a:pt x="670" y="63"/>
                </a:lnTo>
                <a:lnTo>
                  <a:pt x="669" y="54"/>
                </a:lnTo>
                <a:lnTo>
                  <a:pt x="665" y="54"/>
                </a:lnTo>
                <a:lnTo>
                  <a:pt x="663" y="52"/>
                </a:lnTo>
                <a:lnTo>
                  <a:pt x="662" y="47"/>
                </a:lnTo>
                <a:lnTo>
                  <a:pt x="657" y="44"/>
                </a:lnTo>
                <a:lnTo>
                  <a:pt x="652" y="41"/>
                </a:lnTo>
                <a:lnTo>
                  <a:pt x="646" y="35"/>
                </a:lnTo>
                <a:lnTo>
                  <a:pt x="641" y="34"/>
                </a:lnTo>
                <a:lnTo>
                  <a:pt x="640" y="37"/>
                </a:lnTo>
                <a:lnTo>
                  <a:pt x="638" y="39"/>
                </a:lnTo>
                <a:lnTo>
                  <a:pt x="633" y="41"/>
                </a:lnTo>
                <a:lnTo>
                  <a:pt x="621" y="41"/>
                </a:lnTo>
                <a:lnTo>
                  <a:pt x="617" y="30"/>
                </a:lnTo>
                <a:lnTo>
                  <a:pt x="611" y="23"/>
                </a:lnTo>
                <a:lnTo>
                  <a:pt x="605" y="15"/>
                </a:lnTo>
                <a:lnTo>
                  <a:pt x="600" y="6"/>
                </a:lnTo>
                <a:lnTo>
                  <a:pt x="590" y="6"/>
                </a:lnTo>
                <a:lnTo>
                  <a:pt x="580" y="6"/>
                </a:lnTo>
                <a:lnTo>
                  <a:pt x="573" y="3"/>
                </a:lnTo>
                <a:lnTo>
                  <a:pt x="566" y="0"/>
                </a:lnTo>
                <a:lnTo>
                  <a:pt x="566" y="6"/>
                </a:lnTo>
                <a:lnTo>
                  <a:pt x="563" y="10"/>
                </a:lnTo>
                <a:lnTo>
                  <a:pt x="558" y="13"/>
                </a:lnTo>
                <a:lnTo>
                  <a:pt x="553" y="13"/>
                </a:lnTo>
                <a:lnTo>
                  <a:pt x="553" y="20"/>
                </a:lnTo>
                <a:lnTo>
                  <a:pt x="549" y="23"/>
                </a:lnTo>
                <a:lnTo>
                  <a:pt x="544" y="27"/>
                </a:lnTo>
                <a:lnTo>
                  <a:pt x="539" y="27"/>
                </a:lnTo>
                <a:lnTo>
                  <a:pt x="541" y="35"/>
                </a:lnTo>
                <a:lnTo>
                  <a:pt x="542" y="42"/>
                </a:lnTo>
                <a:lnTo>
                  <a:pt x="547" y="47"/>
                </a:lnTo>
                <a:lnTo>
                  <a:pt x="553" y="51"/>
                </a:lnTo>
                <a:lnTo>
                  <a:pt x="559" y="52"/>
                </a:lnTo>
                <a:lnTo>
                  <a:pt x="568" y="54"/>
                </a:lnTo>
                <a:lnTo>
                  <a:pt x="587" y="54"/>
                </a:lnTo>
                <a:lnTo>
                  <a:pt x="590" y="59"/>
                </a:lnTo>
                <a:lnTo>
                  <a:pt x="594" y="64"/>
                </a:lnTo>
                <a:lnTo>
                  <a:pt x="599" y="68"/>
                </a:lnTo>
                <a:lnTo>
                  <a:pt x="607" y="68"/>
                </a:lnTo>
                <a:lnTo>
                  <a:pt x="605" y="78"/>
                </a:lnTo>
                <a:lnTo>
                  <a:pt x="609" y="85"/>
                </a:lnTo>
                <a:lnTo>
                  <a:pt x="612" y="90"/>
                </a:lnTo>
                <a:lnTo>
                  <a:pt x="617" y="95"/>
                </a:lnTo>
                <a:lnTo>
                  <a:pt x="623" y="100"/>
                </a:lnTo>
                <a:lnTo>
                  <a:pt x="626" y="105"/>
                </a:lnTo>
                <a:lnTo>
                  <a:pt x="628" y="112"/>
                </a:lnTo>
                <a:lnTo>
                  <a:pt x="628" y="122"/>
                </a:lnTo>
                <a:lnTo>
                  <a:pt x="600" y="122"/>
                </a:lnTo>
                <a:lnTo>
                  <a:pt x="597" y="121"/>
                </a:lnTo>
                <a:lnTo>
                  <a:pt x="594" y="119"/>
                </a:lnTo>
                <a:lnTo>
                  <a:pt x="590" y="117"/>
                </a:lnTo>
                <a:lnTo>
                  <a:pt x="587" y="116"/>
                </a:lnTo>
                <a:lnTo>
                  <a:pt x="587" y="112"/>
                </a:lnTo>
                <a:lnTo>
                  <a:pt x="587" y="109"/>
                </a:lnTo>
                <a:lnTo>
                  <a:pt x="580" y="105"/>
                </a:lnTo>
                <a:lnTo>
                  <a:pt x="576" y="104"/>
                </a:lnTo>
                <a:lnTo>
                  <a:pt x="573" y="102"/>
                </a:lnTo>
                <a:lnTo>
                  <a:pt x="571" y="99"/>
                </a:lnTo>
                <a:lnTo>
                  <a:pt x="570" y="95"/>
                </a:lnTo>
                <a:lnTo>
                  <a:pt x="568" y="87"/>
                </a:lnTo>
                <a:lnTo>
                  <a:pt x="566" y="83"/>
                </a:lnTo>
                <a:lnTo>
                  <a:pt x="563" y="80"/>
                </a:lnTo>
                <a:lnTo>
                  <a:pt x="559" y="80"/>
                </a:lnTo>
                <a:lnTo>
                  <a:pt x="553" y="82"/>
                </a:lnTo>
                <a:lnTo>
                  <a:pt x="551" y="85"/>
                </a:lnTo>
                <a:lnTo>
                  <a:pt x="547" y="87"/>
                </a:lnTo>
                <a:lnTo>
                  <a:pt x="539" y="88"/>
                </a:lnTo>
                <a:lnTo>
                  <a:pt x="539" y="100"/>
                </a:lnTo>
                <a:lnTo>
                  <a:pt x="541" y="111"/>
                </a:lnTo>
                <a:lnTo>
                  <a:pt x="544" y="119"/>
                </a:lnTo>
                <a:lnTo>
                  <a:pt x="547" y="128"/>
                </a:lnTo>
                <a:lnTo>
                  <a:pt x="556" y="143"/>
                </a:lnTo>
                <a:lnTo>
                  <a:pt x="566" y="157"/>
                </a:lnTo>
                <a:lnTo>
                  <a:pt x="566" y="162"/>
                </a:lnTo>
                <a:lnTo>
                  <a:pt x="568" y="167"/>
                </a:lnTo>
                <a:lnTo>
                  <a:pt x="571" y="175"/>
                </a:lnTo>
                <a:lnTo>
                  <a:pt x="576" y="182"/>
                </a:lnTo>
                <a:lnTo>
                  <a:pt x="580" y="191"/>
                </a:lnTo>
                <a:lnTo>
                  <a:pt x="576" y="197"/>
                </a:lnTo>
                <a:lnTo>
                  <a:pt x="573" y="204"/>
                </a:lnTo>
                <a:lnTo>
                  <a:pt x="573" y="215"/>
                </a:lnTo>
                <a:lnTo>
                  <a:pt x="573" y="225"/>
                </a:lnTo>
                <a:lnTo>
                  <a:pt x="573" y="245"/>
                </a:lnTo>
                <a:lnTo>
                  <a:pt x="573" y="266"/>
                </a:lnTo>
                <a:lnTo>
                  <a:pt x="565" y="266"/>
                </a:lnTo>
                <a:lnTo>
                  <a:pt x="558" y="267"/>
                </a:lnTo>
                <a:lnTo>
                  <a:pt x="553" y="271"/>
                </a:lnTo>
                <a:lnTo>
                  <a:pt x="546" y="273"/>
                </a:lnTo>
                <a:lnTo>
                  <a:pt x="544" y="278"/>
                </a:lnTo>
                <a:lnTo>
                  <a:pt x="541" y="281"/>
                </a:lnTo>
                <a:lnTo>
                  <a:pt x="537" y="279"/>
                </a:lnTo>
                <a:lnTo>
                  <a:pt x="534" y="278"/>
                </a:lnTo>
                <a:lnTo>
                  <a:pt x="532" y="276"/>
                </a:lnTo>
                <a:lnTo>
                  <a:pt x="534" y="273"/>
                </a:lnTo>
                <a:lnTo>
                  <a:pt x="537" y="271"/>
                </a:lnTo>
                <a:lnTo>
                  <a:pt x="546" y="273"/>
                </a:lnTo>
                <a:lnTo>
                  <a:pt x="546" y="238"/>
                </a:lnTo>
                <a:lnTo>
                  <a:pt x="537" y="240"/>
                </a:lnTo>
                <a:lnTo>
                  <a:pt x="532" y="242"/>
                </a:lnTo>
                <a:lnTo>
                  <a:pt x="527" y="245"/>
                </a:lnTo>
                <a:lnTo>
                  <a:pt x="518" y="245"/>
                </a:lnTo>
                <a:lnTo>
                  <a:pt x="515" y="250"/>
                </a:lnTo>
                <a:lnTo>
                  <a:pt x="512" y="255"/>
                </a:lnTo>
                <a:lnTo>
                  <a:pt x="510" y="255"/>
                </a:lnTo>
                <a:lnTo>
                  <a:pt x="508" y="255"/>
                </a:lnTo>
                <a:lnTo>
                  <a:pt x="506" y="255"/>
                </a:lnTo>
                <a:lnTo>
                  <a:pt x="505" y="252"/>
                </a:lnTo>
                <a:lnTo>
                  <a:pt x="506" y="249"/>
                </a:lnTo>
                <a:lnTo>
                  <a:pt x="510" y="247"/>
                </a:lnTo>
                <a:lnTo>
                  <a:pt x="513" y="245"/>
                </a:lnTo>
                <a:lnTo>
                  <a:pt x="518" y="245"/>
                </a:lnTo>
                <a:lnTo>
                  <a:pt x="520" y="237"/>
                </a:lnTo>
                <a:lnTo>
                  <a:pt x="522" y="228"/>
                </a:lnTo>
                <a:lnTo>
                  <a:pt x="525" y="223"/>
                </a:lnTo>
                <a:lnTo>
                  <a:pt x="532" y="218"/>
                </a:lnTo>
                <a:lnTo>
                  <a:pt x="530" y="213"/>
                </a:lnTo>
                <a:lnTo>
                  <a:pt x="532" y="208"/>
                </a:lnTo>
                <a:lnTo>
                  <a:pt x="532" y="197"/>
                </a:lnTo>
                <a:lnTo>
                  <a:pt x="532" y="192"/>
                </a:lnTo>
                <a:lnTo>
                  <a:pt x="532" y="187"/>
                </a:lnTo>
                <a:lnTo>
                  <a:pt x="530" y="184"/>
                </a:lnTo>
                <a:lnTo>
                  <a:pt x="525" y="184"/>
                </a:lnTo>
                <a:lnTo>
                  <a:pt x="524" y="187"/>
                </a:lnTo>
                <a:lnTo>
                  <a:pt x="520" y="189"/>
                </a:lnTo>
                <a:lnTo>
                  <a:pt x="512" y="191"/>
                </a:lnTo>
                <a:lnTo>
                  <a:pt x="512" y="204"/>
                </a:lnTo>
                <a:lnTo>
                  <a:pt x="503" y="209"/>
                </a:lnTo>
                <a:lnTo>
                  <a:pt x="498" y="211"/>
                </a:lnTo>
                <a:lnTo>
                  <a:pt x="491" y="211"/>
                </a:lnTo>
                <a:lnTo>
                  <a:pt x="489" y="206"/>
                </a:lnTo>
                <a:lnTo>
                  <a:pt x="491" y="199"/>
                </a:lnTo>
                <a:lnTo>
                  <a:pt x="491" y="187"/>
                </a:lnTo>
                <a:lnTo>
                  <a:pt x="491" y="180"/>
                </a:lnTo>
                <a:lnTo>
                  <a:pt x="491" y="175"/>
                </a:lnTo>
                <a:lnTo>
                  <a:pt x="489" y="172"/>
                </a:lnTo>
                <a:lnTo>
                  <a:pt x="484" y="170"/>
                </a:lnTo>
                <a:lnTo>
                  <a:pt x="482" y="174"/>
                </a:lnTo>
                <a:lnTo>
                  <a:pt x="481" y="175"/>
                </a:lnTo>
                <a:lnTo>
                  <a:pt x="477" y="175"/>
                </a:lnTo>
                <a:lnTo>
                  <a:pt x="472" y="174"/>
                </a:lnTo>
                <a:lnTo>
                  <a:pt x="471" y="172"/>
                </a:lnTo>
                <a:lnTo>
                  <a:pt x="471" y="170"/>
                </a:lnTo>
                <a:lnTo>
                  <a:pt x="474" y="162"/>
                </a:lnTo>
                <a:lnTo>
                  <a:pt x="479" y="155"/>
                </a:lnTo>
                <a:lnTo>
                  <a:pt x="482" y="146"/>
                </a:lnTo>
                <a:lnTo>
                  <a:pt x="484" y="141"/>
                </a:lnTo>
                <a:lnTo>
                  <a:pt x="484" y="136"/>
                </a:lnTo>
                <a:lnTo>
                  <a:pt x="479" y="136"/>
                </a:lnTo>
                <a:lnTo>
                  <a:pt x="476" y="134"/>
                </a:lnTo>
                <a:lnTo>
                  <a:pt x="472" y="133"/>
                </a:lnTo>
                <a:lnTo>
                  <a:pt x="471" y="129"/>
                </a:lnTo>
                <a:lnTo>
                  <a:pt x="474" y="129"/>
                </a:lnTo>
                <a:lnTo>
                  <a:pt x="476" y="128"/>
                </a:lnTo>
                <a:lnTo>
                  <a:pt x="476" y="122"/>
                </a:lnTo>
                <a:lnTo>
                  <a:pt x="476" y="116"/>
                </a:lnTo>
                <a:lnTo>
                  <a:pt x="477" y="109"/>
                </a:lnTo>
                <a:lnTo>
                  <a:pt x="479" y="107"/>
                </a:lnTo>
                <a:lnTo>
                  <a:pt x="481" y="107"/>
                </a:lnTo>
                <a:lnTo>
                  <a:pt x="482" y="105"/>
                </a:lnTo>
                <a:lnTo>
                  <a:pt x="484" y="102"/>
                </a:lnTo>
                <a:lnTo>
                  <a:pt x="484" y="95"/>
                </a:lnTo>
                <a:lnTo>
                  <a:pt x="481" y="90"/>
                </a:lnTo>
                <a:lnTo>
                  <a:pt x="479" y="83"/>
                </a:lnTo>
                <a:lnTo>
                  <a:pt x="477" y="76"/>
                </a:lnTo>
                <a:lnTo>
                  <a:pt x="477" y="68"/>
                </a:lnTo>
                <a:lnTo>
                  <a:pt x="469" y="63"/>
                </a:lnTo>
                <a:lnTo>
                  <a:pt x="464" y="61"/>
                </a:lnTo>
                <a:lnTo>
                  <a:pt x="457" y="61"/>
                </a:lnTo>
                <a:lnTo>
                  <a:pt x="457" y="58"/>
                </a:lnTo>
                <a:lnTo>
                  <a:pt x="453" y="54"/>
                </a:lnTo>
                <a:lnTo>
                  <a:pt x="448" y="52"/>
                </a:lnTo>
                <a:lnTo>
                  <a:pt x="443" y="52"/>
                </a:lnTo>
                <a:lnTo>
                  <a:pt x="436" y="52"/>
                </a:lnTo>
                <a:lnTo>
                  <a:pt x="433" y="54"/>
                </a:lnTo>
                <a:lnTo>
                  <a:pt x="430" y="58"/>
                </a:lnTo>
                <a:lnTo>
                  <a:pt x="430" y="61"/>
                </a:lnTo>
                <a:lnTo>
                  <a:pt x="431" y="63"/>
                </a:lnTo>
                <a:lnTo>
                  <a:pt x="433" y="64"/>
                </a:lnTo>
                <a:lnTo>
                  <a:pt x="435" y="70"/>
                </a:lnTo>
                <a:lnTo>
                  <a:pt x="436" y="82"/>
                </a:lnTo>
                <a:lnTo>
                  <a:pt x="431" y="80"/>
                </a:lnTo>
                <a:lnTo>
                  <a:pt x="428" y="76"/>
                </a:lnTo>
                <a:lnTo>
                  <a:pt x="421" y="70"/>
                </a:lnTo>
                <a:lnTo>
                  <a:pt x="418" y="66"/>
                </a:lnTo>
                <a:lnTo>
                  <a:pt x="414" y="63"/>
                </a:lnTo>
                <a:lnTo>
                  <a:pt x="409" y="61"/>
                </a:lnTo>
                <a:lnTo>
                  <a:pt x="402" y="61"/>
                </a:lnTo>
                <a:lnTo>
                  <a:pt x="401" y="68"/>
                </a:lnTo>
                <a:lnTo>
                  <a:pt x="401" y="75"/>
                </a:lnTo>
                <a:lnTo>
                  <a:pt x="404" y="83"/>
                </a:lnTo>
                <a:lnTo>
                  <a:pt x="407" y="92"/>
                </a:lnTo>
                <a:lnTo>
                  <a:pt x="409" y="97"/>
                </a:lnTo>
                <a:lnTo>
                  <a:pt x="409" y="102"/>
                </a:lnTo>
                <a:lnTo>
                  <a:pt x="411" y="104"/>
                </a:lnTo>
                <a:lnTo>
                  <a:pt x="413" y="105"/>
                </a:lnTo>
                <a:lnTo>
                  <a:pt x="416" y="109"/>
                </a:lnTo>
                <a:lnTo>
                  <a:pt x="418" y="114"/>
                </a:lnTo>
                <a:lnTo>
                  <a:pt x="419" y="116"/>
                </a:lnTo>
                <a:lnTo>
                  <a:pt x="423" y="116"/>
                </a:lnTo>
                <a:lnTo>
                  <a:pt x="423" y="121"/>
                </a:lnTo>
                <a:lnTo>
                  <a:pt x="421" y="124"/>
                </a:lnTo>
                <a:lnTo>
                  <a:pt x="419" y="128"/>
                </a:lnTo>
                <a:lnTo>
                  <a:pt x="416" y="129"/>
                </a:lnTo>
                <a:lnTo>
                  <a:pt x="409" y="129"/>
                </a:lnTo>
                <a:lnTo>
                  <a:pt x="404" y="129"/>
                </a:lnTo>
                <a:lnTo>
                  <a:pt x="401" y="126"/>
                </a:lnTo>
                <a:lnTo>
                  <a:pt x="399" y="122"/>
                </a:lnTo>
                <a:lnTo>
                  <a:pt x="396" y="119"/>
                </a:lnTo>
                <a:lnTo>
                  <a:pt x="396" y="114"/>
                </a:lnTo>
                <a:lnTo>
                  <a:pt x="396" y="102"/>
                </a:lnTo>
                <a:lnTo>
                  <a:pt x="387" y="104"/>
                </a:lnTo>
                <a:lnTo>
                  <a:pt x="385" y="104"/>
                </a:lnTo>
                <a:lnTo>
                  <a:pt x="384" y="102"/>
                </a:lnTo>
                <a:lnTo>
                  <a:pt x="382" y="97"/>
                </a:lnTo>
                <a:lnTo>
                  <a:pt x="382" y="92"/>
                </a:lnTo>
                <a:lnTo>
                  <a:pt x="382" y="87"/>
                </a:lnTo>
                <a:lnTo>
                  <a:pt x="380" y="82"/>
                </a:lnTo>
                <a:lnTo>
                  <a:pt x="378" y="80"/>
                </a:lnTo>
                <a:lnTo>
                  <a:pt x="375" y="80"/>
                </a:lnTo>
                <a:lnTo>
                  <a:pt x="368" y="82"/>
                </a:lnTo>
                <a:lnTo>
                  <a:pt x="367" y="83"/>
                </a:lnTo>
                <a:lnTo>
                  <a:pt x="365" y="85"/>
                </a:lnTo>
                <a:lnTo>
                  <a:pt x="361" y="88"/>
                </a:lnTo>
                <a:lnTo>
                  <a:pt x="360" y="93"/>
                </a:lnTo>
                <a:lnTo>
                  <a:pt x="358" y="95"/>
                </a:lnTo>
                <a:lnTo>
                  <a:pt x="355" y="95"/>
                </a:lnTo>
                <a:lnTo>
                  <a:pt x="358" y="100"/>
                </a:lnTo>
                <a:lnTo>
                  <a:pt x="360" y="104"/>
                </a:lnTo>
                <a:lnTo>
                  <a:pt x="358" y="107"/>
                </a:lnTo>
                <a:lnTo>
                  <a:pt x="355" y="109"/>
                </a:lnTo>
                <a:lnTo>
                  <a:pt x="355" y="116"/>
                </a:lnTo>
                <a:lnTo>
                  <a:pt x="358" y="121"/>
                </a:lnTo>
                <a:lnTo>
                  <a:pt x="363" y="129"/>
                </a:lnTo>
                <a:lnTo>
                  <a:pt x="367" y="134"/>
                </a:lnTo>
                <a:lnTo>
                  <a:pt x="370" y="140"/>
                </a:lnTo>
                <a:lnTo>
                  <a:pt x="370" y="148"/>
                </a:lnTo>
                <a:lnTo>
                  <a:pt x="368" y="157"/>
                </a:lnTo>
                <a:lnTo>
                  <a:pt x="373" y="160"/>
                </a:lnTo>
                <a:lnTo>
                  <a:pt x="378" y="163"/>
                </a:lnTo>
                <a:lnTo>
                  <a:pt x="380" y="170"/>
                </a:lnTo>
                <a:lnTo>
                  <a:pt x="382" y="177"/>
                </a:lnTo>
                <a:lnTo>
                  <a:pt x="387" y="180"/>
                </a:lnTo>
                <a:lnTo>
                  <a:pt x="392" y="184"/>
                </a:lnTo>
                <a:lnTo>
                  <a:pt x="394" y="191"/>
                </a:lnTo>
                <a:lnTo>
                  <a:pt x="396" y="197"/>
                </a:lnTo>
                <a:lnTo>
                  <a:pt x="392" y="196"/>
                </a:lnTo>
                <a:lnTo>
                  <a:pt x="389" y="194"/>
                </a:lnTo>
                <a:lnTo>
                  <a:pt x="385" y="192"/>
                </a:lnTo>
                <a:lnTo>
                  <a:pt x="382" y="191"/>
                </a:lnTo>
                <a:lnTo>
                  <a:pt x="380" y="187"/>
                </a:lnTo>
                <a:lnTo>
                  <a:pt x="378" y="184"/>
                </a:lnTo>
                <a:lnTo>
                  <a:pt x="377" y="180"/>
                </a:lnTo>
                <a:lnTo>
                  <a:pt x="375" y="177"/>
                </a:lnTo>
                <a:lnTo>
                  <a:pt x="372" y="175"/>
                </a:lnTo>
                <a:lnTo>
                  <a:pt x="368" y="174"/>
                </a:lnTo>
                <a:lnTo>
                  <a:pt x="361" y="170"/>
                </a:lnTo>
                <a:lnTo>
                  <a:pt x="361" y="167"/>
                </a:lnTo>
                <a:lnTo>
                  <a:pt x="361" y="163"/>
                </a:lnTo>
                <a:lnTo>
                  <a:pt x="358" y="163"/>
                </a:lnTo>
                <a:lnTo>
                  <a:pt x="355" y="163"/>
                </a:lnTo>
                <a:lnTo>
                  <a:pt x="353" y="160"/>
                </a:lnTo>
                <a:lnTo>
                  <a:pt x="351" y="157"/>
                </a:lnTo>
                <a:lnTo>
                  <a:pt x="349" y="153"/>
                </a:lnTo>
                <a:lnTo>
                  <a:pt x="348" y="150"/>
                </a:lnTo>
                <a:lnTo>
                  <a:pt x="344" y="150"/>
                </a:lnTo>
                <a:lnTo>
                  <a:pt x="341" y="150"/>
                </a:lnTo>
                <a:lnTo>
                  <a:pt x="339" y="146"/>
                </a:lnTo>
                <a:lnTo>
                  <a:pt x="334" y="140"/>
                </a:lnTo>
                <a:lnTo>
                  <a:pt x="331" y="138"/>
                </a:lnTo>
                <a:lnTo>
                  <a:pt x="326" y="134"/>
                </a:lnTo>
                <a:lnTo>
                  <a:pt x="320" y="134"/>
                </a:lnTo>
                <a:lnTo>
                  <a:pt x="314" y="136"/>
                </a:lnTo>
                <a:lnTo>
                  <a:pt x="309" y="145"/>
                </a:lnTo>
                <a:lnTo>
                  <a:pt x="307" y="150"/>
                </a:lnTo>
                <a:lnTo>
                  <a:pt x="307" y="157"/>
                </a:lnTo>
                <a:lnTo>
                  <a:pt x="309" y="160"/>
                </a:lnTo>
                <a:lnTo>
                  <a:pt x="310" y="163"/>
                </a:lnTo>
                <a:lnTo>
                  <a:pt x="312" y="167"/>
                </a:lnTo>
                <a:lnTo>
                  <a:pt x="314" y="170"/>
                </a:lnTo>
                <a:lnTo>
                  <a:pt x="317" y="189"/>
                </a:lnTo>
                <a:lnTo>
                  <a:pt x="320" y="204"/>
                </a:lnTo>
                <a:lnTo>
                  <a:pt x="329" y="203"/>
                </a:lnTo>
                <a:lnTo>
                  <a:pt x="334" y="204"/>
                </a:lnTo>
                <a:lnTo>
                  <a:pt x="339" y="206"/>
                </a:lnTo>
                <a:lnTo>
                  <a:pt x="343" y="209"/>
                </a:lnTo>
                <a:lnTo>
                  <a:pt x="346" y="213"/>
                </a:lnTo>
                <a:lnTo>
                  <a:pt x="349" y="216"/>
                </a:lnTo>
                <a:lnTo>
                  <a:pt x="355" y="218"/>
                </a:lnTo>
                <a:lnTo>
                  <a:pt x="361" y="218"/>
                </a:lnTo>
                <a:lnTo>
                  <a:pt x="363" y="223"/>
                </a:lnTo>
                <a:lnTo>
                  <a:pt x="367" y="225"/>
                </a:lnTo>
                <a:lnTo>
                  <a:pt x="375" y="228"/>
                </a:lnTo>
                <a:lnTo>
                  <a:pt x="384" y="232"/>
                </a:lnTo>
                <a:lnTo>
                  <a:pt x="387" y="233"/>
                </a:lnTo>
                <a:lnTo>
                  <a:pt x="389" y="238"/>
                </a:lnTo>
                <a:lnTo>
                  <a:pt x="378" y="238"/>
                </a:lnTo>
                <a:lnTo>
                  <a:pt x="372" y="237"/>
                </a:lnTo>
                <a:lnTo>
                  <a:pt x="358" y="232"/>
                </a:lnTo>
                <a:lnTo>
                  <a:pt x="344" y="226"/>
                </a:lnTo>
                <a:lnTo>
                  <a:pt x="336" y="225"/>
                </a:lnTo>
                <a:lnTo>
                  <a:pt x="327" y="225"/>
                </a:lnTo>
                <a:lnTo>
                  <a:pt x="327" y="232"/>
                </a:lnTo>
                <a:lnTo>
                  <a:pt x="329" y="238"/>
                </a:lnTo>
                <a:lnTo>
                  <a:pt x="336" y="247"/>
                </a:lnTo>
                <a:lnTo>
                  <a:pt x="338" y="252"/>
                </a:lnTo>
                <a:lnTo>
                  <a:pt x="341" y="257"/>
                </a:lnTo>
                <a:lnTo>
                  <a:pt x="341" y="264"/>
                </a:lnTo>
                <a:lnTo>
                  <a:pt x="341" y="273"/>
                </a:lnTo>
                <a:lnTo>
                  <a:pt x="336" y="273"/>
                </a:lnTo>
                <a:lnTo>
                  <a:pt x="331" y="273"/>
                </a:lnTo>
                <a:lnTo>
                  <a:pt x="319" y="273"/>
                </a:lnTo>
                <a:lnTo>
                  <a:pt x="314" y="274"/>
                </a:lnTo>
                <a:lnTo>
                  <a:pt x="310" y="273"/>
                </a:lnTo>
                <a:lnTo>
                  <a:pt x="307" y="271"/>
                </a:lnTo>
                <a:lnTo>
                  <a:pt x="307" y="266"/>
                </a:lnTo>
                <a:lnTo>
                  <a:pt x="305" y="257"/>
                </a:lnTo>
                <a:lnTo>
                  <a:pt x="305" y="252"/>
                </a:lnTo>
                <a:lnTo>
                  <a:pt x="309" y="242"/>
                </a:lnTo>
                <a:lnTo>
                  <a:pt x="314" y="232"/>
                </a:lnTo>
                <a:lnTo>
                  <a:pt x="314" y="225"/>
                </a:lnTo>
                <a:lnTo>
                  <a:pt x="314" y="218"/>
                </a:lnTo>
                <a:lnTo>
                  <a:pt x="309" y="218"/>
                </a:lnTo>
                <a:lnTo>
                  <a:pt x="305" y="216"/>
                </a:lnTo>
                <a:lnTo>
                  <a:pt x="302" y="215"/>
                </a:lnTo>
                <a:lnTo>
                  <a:pt x="300" y="211"/>
                </a:lnTo>
                <a:lnTo>
                  <a:pt x="298" y="204"/>
                </a:lnTo>
                <a:lnTo>
                  <a:pt x="297" y="197"/>
                </a:lnTo>
                <a:lnTo>
                  <a:pt x="292" y="194"/>
                </a:lnTo>
                <a:lnTo>
                  <a:pt x="286" y="191"/>
                </a:lnTo>
                <a:lnTo>
                  <a:pt x="285" y="179"/>
                </a:lnTo>
                <a:lnTo>
                  <a:pt x="280" y="170"/>
                </a:lnTo>
                <a:lnTo>
                  <a:pt x="276" y="170"/>
                </a:lnTo>
                <a:lnTo>
                  <a:pt x="273" y="170"/>
                </a:lnTo>
                <a:lnTo>
                  <a:pt x="271" y="167"/>
                </a:lnTo>
                <a:lnTo>
                  <a:pt x="271" y="162"/>
                </a:lnTo>
                <a:lnTo>
                  <a:pt x="269" y="157"/>
                </a:lnTo>
                <a:lnTo>
                  <a:pt x="266" y="157"/>
                </a:lnTo>
                <a:lnTo>
                  <a:pt x="264" y="155"/>
                </a:lnTo>
                <a:lnTo>
                  <a:pt x="263" y="153"/>
                </a:lnTo>
                <a:lnTo>
                  <a:pt x="257" y="151"/>
                </a:lnTo>
                <a:lnTo>
                  <a:pt x="245" y="150"/>
                </a:lnTo>
                <a:lnTo>
                  <a:pt x="245" y="157"/>
                </a:lnTo>
                <a:lnTo>
                  <a:pt x="244" y="163"/>
                </a:lnTo>
                <a:lnTo>
                  <a:pt x="240" y="175"/>
                </a:lnTo>
                <a:lnTo>
                  <a:pt x="237" y="187"/>
                </a:lnTo>
                <a:lnTo>
                  <a:pt x="237" y="196"/>
                </a:lnTo>
                <a:lnTo>
                  <a:pt x="239" y="204"/>
                </a:lnTo>
                <a:lnTo>
                  <a:pt x="242" y="206"/>
                </a:lnTo>
                <a:lnTo>
                  <a:pt x="242" y="208"/>
                </a:lnTo>
                <a:lnTo>
                  <a:pt x="242" y="209"/>
                </a:lnTo>
                <a:lnTo>
                  <a:pt x="239" y="211"/>
                </a:lnTo>
                <a:lnTo>
                  <a:pt x="239" y="204"/>
                </a:lnTo>
                <a:lnTo>
                  <a:pt x="232" y="204"/>
                </a:lnTo>
                <a:lnTo>
                  <a:pt x="228" y="201"/>
                </a:lnTo>
                <a:lnTo>
                  <a:pt x="225" y="197"/>
                </a:lnTo>
                <a:lnTo>
                  <a:pt x="225" y="191"/>
                </a:lnTo>
                <a:lnTo>
                  <a:pt x="220" y="191"/>
                </a:lnTo>
                <a:lnTo>
                  <a:pt x="216" y="192"/>
                </a:lnTo>
                <a:lnTo>
                  <a:pt x="213" y="194"/>
                </a:lnTo>
                <a:lnTo>
                  <a:pt x="211" y="197"/>
                </a:lnTo>
                <a:lnTo>
                  <a:pt x="215" y="199"/>
                </a:lnTo>
                <a:lnTo>
                  <a:pt x="216" y="201"/>
                </a:lnTo>
                <a:lnTo>
                  <a:pt x="218" y="208"/>
                </a:lnTo>
                <a:lnTo>
                  <a:pt x="218" y="216"/>
                </a:lnTo>
                <a:lnTo>
                  <a:pt x="218" y="225"/>
                </a:lnTo>
                <a:lnTo>
                  <a:pt x="222" y="226"/>
                </a:lnTo>
                <a:lnTo>
                  <a:pt x="223" y="228"/>
                </a:lnTo>
                <a:lnTo>
                  <a:pt x="225" y="232"/>
                </a:lnTo>
                <a:lnTo>
                  <a:pt x="225" y="238"/>
                </a:lnTo>
                <a:lnTo>
                  <a:pt x="225" y="245"/>
                </a:lnTo>
                <a:lnTo>
                  <a:pt x="230" y="249"/>
                </a:lnTo>
                <a:lnTo>
                  <a:pt x="235" y="252"/>
                </a:lnTo>
                <a:lnTo>
                  <a:pt x="237" y="259"/>
                </a:lnTo>
                <a:lnTo>
                  <a:pt x="239" y="266"/>
                </a:lnTo>
                <a:lnTo>
                  <a:pt x="234" y="266"/>
                </a:lnTo>
                <a:lnTo>
                  <a:pt x="232" y="262"/>
                </a:lnTo>
                <a:lnTo>
                  <a:pt x="228" y="261"/>
                </a:lnTo>
                <a:lnTo>
                  <a:pt x="225" y="259"/>
                </a:lnTo>
                <a:lnTo>
                  <a:pt x="218" y="259"/>
                </a:lnTo>
                <a:lnTo>
                  <a:pt x="211" y="259"/>
                </a:lnTo>
                <a:lnTo>
                  <a:pt x="211" y="232"/>
                </a:lnTo>
                <a:lnTo>
                  <a:pt x="205" y="228"/>
                </a:lnTo>
                <a:lnTo>
                  <a:pt x="199" y="223"/>
                </a:lnTo>
                <a:lnTo>
                  <a:pt x="198" y="215"/>
                </a:lnTo>
                <a:lnTo>
                  <a:pt x="198" y="204"/>
                </a:lnTo>
                <a:lnTo>
                  <a:pt x="194" y="203"/>
                </a:lnTo>
                <a:lnTo>
                  <a:pt x="193" y="199"/>
                </a:lnTo>
                <a:lnTo>
                  <a:pt x="191" y="191"/>
                </a:lnTo>
                <a:lnTo>
                  <a:pt x="188" y="191"/>
                </a:lnTo>
                <a:lnTo>
                  <a:pt x="186" y="189"/>
                </a:lnTo>
                <a:lnTo>
                  <a:pt x="184" y="184"/>
                </a:lnTo>
                <a:lnTo>
                  <a:pt x="174" y="184"/>
                </a:lnTo>
                <a:lnTo>
                  <a:pt x="165" y="186"/>
                </a:lnTo>
                <a:lnTo>
                  <a:pt x="160" y="191"/>
                </a:lnTo>
                <a:lnTo>
                  <a:pt x="157" y="197"/>
                </a:lnTo>
                <a:lnTo>
                  <a:pt x="152" y="197"/>
                </a:lnTo>
                <a:lnTo>
                  <a:pt x="147" y="197"/>
                </a:lnTo>
                <a:lnTo>
                  <a:pt x="141" y="203"/>
                </a:lnTo>
                <a:lnTo>
                  <a:pt x="133" y="206"/>
                </a:lnTo>
                <a:lnTo>
                  <a:pt x="130" y="206"/>
                </a:lnTo>
                <a:lnTo>
                  <a:pt x="123" y="204"/>
                </a:lnTo>
                <a:lnTo>
                  <a:pt x="123" y="209"/>
                </a:lnTo>
                <a:lnTo>
                  <a:pt x="123" y="215"/>
                </a:lnTo>
                <a:lnTo>
                  <a:pt x="126" y="216"/>
                </a:lnTo>
                <a:lnTo>
                  <a:pt x="128" y="218"/>
                </a:lnTo>
                <a:lnTo>
                  <a:pt x="136" y="221"/>
                </a:lnTo>
                <a:lnTo>
                  <a:pt x="140" y="223"/>
                </a:lnTo>
                <a:lnTo>
                  <a:pt x="143" y="225"/>
                </a:lnTo>
                <a:lnTo>
                  <a:pt x="157" y="232"/>
                </a:lnTo>
                <a:lnTo>
                  <a:pt x="170" y="238"/>
                </a:lnTo>
                <a:lnTo>
                  <a:pt x="170" y="245"/>
                </a:lnTo>
                <a:lnTo>
                  <a:pt x="172" y="250"/>
                </a:lnTo>
                <a:lnTo>
                  <a:pt x="176" y="254"/>
                </a:lnTo>
                <a:lnTo>
                  <a:pt x="177" y="259"/>
                </a:lnTo>
                <a:lnTo>
                  <a:pt x="181" y="259"/>
                </a:lnTo>
                <a:lnTo>
                  <a:pt x="182" y="261"/>
                </a:lnTo>
                <a:lnTo>
                  <a:pt x="184" y="266"/>
                </a:lnTo>
                <a:lnTo>
                  <a:pt x="186" y="279"/>
                </a:lnTo>
                <a:lnTo>
                  <a:pt x="191" y="290"/>
                </a:lnTo>
                <a:lnTo>
                  <a:pt x="194" y="300"/>
                </a:lnTo>
                <a:lnTo>
                  <a:pt x="198" y="313"/>
                </a:lnTo>
                <a:lnTo>
                  <a:pt x="215" y="313"/>
                </a:lnTo>
                <a:lnTo>
                  <a:pt x="232" y="313"/>
                </a:lnTo>
                <a:lnTo>
                  <a:pt x="247" y="315"/>
                </a:lnTo>
                <a:lnTo>
                  <a:pt x="254" y="317"/>
                </a:lnTo>
                <a:lnTo>
                  <a:pt x="259" y="320"/>
                </a:lnTo>
                <a:lnTo>
                  <a:pt x="264" y="322"/>
                </a:lnTo>
                <a:lnTo>
                  <a:pt x="266" y="324"/>
                </a:lnTo>
                <a:lnTo>
                  <a:pt x="266" y="327"/>
                </a:lnTo>
                <a:lnTo>
                  <a:pt x="271" y="327"/>
                </a:lnTo>
                <a:lnTo>
                  <a:pt x="276" y="327"/>
                </a:lnTo>
                <a:lnTo>
                  <a:pt x="281" y="327"/>
                </a:lnTo>
                <a:lnTo>
                  <a:pt x="286" y="327"/>
                </a:lnTo>
                <a:lnTo>
                  <a:pt x="288" y="329"/>
                </a:lnTo>
                <a:lnTo>
                  <a:pt x="288" y="330"/>
                </a:lnTo>
                <a:lnTo>
                  <a:pt x="290" y="334"/>
                </a:lnTo>
                <a:lnTo>
                  <a:pt x="293" y="334"/>
                </a:lnTo>
                <a:lnTo>
                  <a:pt x="295" y="330"/>
                </a:lnTo>
                <a:lnTo>
                  <a:pt x="297" y="329"/>
                </a:lnTo>
                <a:lnTo>
                  <a:pt x="300" y="327"/>
                </a:lnTo>
                <a:lnTo>
                  <a:pt x="303" y="327"/>
                </a:lnTo>
                <a:lnTo>
                  <a:pt x="305" y="329"/>
                </a:lnTo>
                <a:lnTo>
                  <a:pt x="310" y="334"/>
                </a:lnTo>
                <a:lnTo>
                  <a:pt x="314" y="339"/>
                </a:lnTo>
                <a:lnTo>
                  <a:pt x="317" y="341"/>
                </a:lnTo>
                <a:lnTo>
                  <a:pt x="320" y="341"/>
                </a:lnTo>
                <a:lnTo>
                  <a:pt x="324" y="336"/>
                </a:lnTo>
                <a:lnTo>
                  <a:pt x="327" y="330"/>
                </a:lnTo>
                <a:lnTo>
                  <a:pt x="332" y="327"/>
                </a:lnTo>
                <a:lnTo>
                  <a:pt x="341" y="327"/>
                </a:lnTo>
                <a:lnTo>
                  <a:pt x="344" y="329"/>
                </a:lnTo>
                <a:lnTo>
                  <a:pt x="348" y="330"/>
                </a:lnTo>
                <a:lnTo>
                  <a:pt x="355" y="337"/>
                </a:lnTo>
                <a:lnTo>
                  <a:pt x="358" y="339"/>
                </a:lnTo>
                <a:lnTo>
                  <a:pt x="361" y="341"/>
                </a:lnTo>
                <a:lnTo>
                  <a:pt x="368" y="342"/>
                </a:lnTo>
                <a:lnTo>
                  <a:pt x="375" y="341"/>
                </a:lnTo>
                <a:lnTo>
                  <a:pt x="378" y="346"/>
                </a:lnTo>
                <a:lnTo>
                  <a:pt x="382" y="351"/>
                </a:lnTo>
                <a:lnTo>
                  <a:pt x="385" y="354"/>
                </a:lnTo>
                <a:lnTo>
                  <a:pt x="389" y="361"/>
                </a:lnTo>
                <a:lnTo>
                  <a:pt x="389" y="368"/>
                </a:lnTo>
                <a:lnTo>
                  <a:pt x="392" y="368"/>
                </a:lnTo>
                <a:lnTo>
                  <a:pt x="394" y="370"/>
                </a:lnTo>
                <a:lnTo>
                  <a:pt x="396" y="375"/>
                </a:lnTo>
                <a:lnTo>
                  <a:pt x="396" y="377"/>
                </a:lnTo>
                <a:lnTo>
                  <a:pt x="396" y="378"/>
                </a:lnTo>
                <a:lnTo>
                  <a:pt x="394" y="380"/>
                </a:lnTo>
                <a:lnTo>
                  <a:pt x="389" y="382"/>
                </a:lnTo>
                <a:lnTo>
                  <a:pt x="389" y="385"/>
                </a:lnTo>
                <a:lnTo>
                  <a:pt x="390" y="387"/>
                </a:lnTo>
                <a:lnTo>
                  <a:pt x="396" y="392"/>
                </a:lnTo>
                <a:lnTo>
                  <a:pt x="402" y="397"/>
                </a:lnTo>
                <a:lnTo>
                  <a:pt x="409" y="402"/>
                </a:lnTo>
                <a:lnTo>
                  <a:pt x="409" y="395"/>
                </a:lnTo>
                <a:lnTo>
                  <a:pt x="406" y="392"/>
                </a:lnTo>
                <a:lnTo>
                  <a:pt x="404" y="387"/>
                </a:lnTo>
                <a:lnTo>
                  <a:pt x="402" y="382"/>
                </a:lnTo>
                <a:lnTo>
                  <a:pt x="404" y="382"/>
                </a:lnTo>
                <a:lnTo>
                  <a:pt x="406" y="380"/>
                </a:lnTo>
                <a:lnTo>
                  <a:pt x="407" y="375"/>
                </a:lnTo>
                <a:lnTo>
                  <a:pt x="409" y="361"/>
                </a:lnTo>
                <a:lnTo>
                  <a:pt x="414" y="361"/>
                </a:lnTo>
                <a:lnTo>
                  <a:pt x="418" y="359"/>
                </a:lnTo>
                <a:lnTo>
                  <a:pt x="419" y="356"/>
                </a:lnTo>
                <a:lnTo>
                  <a:pt x="421" y="353"/>
                </a:lnTo>
                <a:lnTo>
                  <a:pt x="423" y="344"/>
                </a:lnTo>
                <a:lnTo>
                  <a:pt x="426" y="342"/>
                </a:lnTo>
                <a:lnTo>
                  <a:pt x="430" y="341"/>
                </a:lnTo>
                <a:lnTo>
                  <a:pt x="430" y="348"/>
                </a:lnTo>
                <a:lnTo>
                  <a:pt x="430" y="353"/>
                </a:lnTo>
                <a:lnTo>
                  <a:pt x="426" y="361"/>
                </a:lnTo>
                <a:lnTo>
                  <a:pt x="423" y="370"/>
                </a:lnTo>
                <a:lnTo>
                  <a:pt x="421" y="375"/>
                </a:lnTo>
                <a:lnTo>
                  <a:pt x="423" y="382"/>
                </a:lnTo>
                <a:lnTo>
                  <a:pt x="428" y="385"/>
                </a:lnTo>
                <a:lnTo>
                  <a:pt x="435" y="387"/>
                </a:lnTo>
                <a:lnTo>
                  <a:pt x="442" y="388"/>
                </a:lnTo>
                <a:lnTo>
                  <a:pt x="450" y="388"/>
                </a:lnTo>
                <a:lnTo>
                  <a:pt x="455" y="397"/>
                </a:lnTo>
                <a:lnTo>
                  <a:pt x="457" y="402"/>
                </a:lnTo>
                <a:lnTo>
                  <a:pt x="457" y="409"/>
                </a:lnTo>
                <a:lnTo>
                  <a:pt x="469" y="406"/>
                </a:lnTo>
                <a:lnTo>
                  <a:pt x="477" y="406"/>
                </a:lnTo>
                <a:lnTo>
                  <a:pt x="479" y="406"/>
                </a:lnTo>
                <a:lnTo>
                  <a:pt x="482" y="409"/>
                </a:lnTo>
                <a:lnTo>
                  <a:pt x="484" y="414"/>
                </a:lnTo>
                <a:lnTo>
                  <a:pt x="484" y="423"/>
                </a:lnTo>
                <a:lnTo>
                  <a:pt x="457" y="423"/>
                </a:lnTo>
                <a:lnTo>
                  <a:pt x="459" y="431"/>
                </a:lnTo>
                <a:lnTo>
                  <a:pt x="460" y="440"/>
                </a:lnTo>
                <a:lnTo>
                  <a:pt x="464" y="445"/>
                </a:lnTo>
                <a:lnTo>
                  <a:pt x="471" y="450"/>
                </a:lnTo>
                <a:lnTo>
                  <a:pt x="476" y="450"/>
                </a:lnTo>
                <a:lnTo>
                  <a:pt x="481" y="450"/>
                </a:lnTo>
                <a:lnTo>
                  <a:pt x="486" y="455"/>
                </a:lnTo>
                <a:lnTo>
                  <a:pt x="493" y="458"/>
                </a:lnTo>
                <a:lnTo>
                  <a:pt x="498" y="458"/>
                </a:lnTo>
                <a:lnTo>
                  <a:pt x="505" y="457"/>
                </a:lnTo>
                <a:lnTo>
                  <a:pt x="506" y="460"/>
                </a:lnTo>
                <a:lnTo>
                  <a:pt x="508" y="463"/>
                </a:lnTo>
                <a:lnTo>
                  <a:pt x="510" y="470"/>
                </a:lnTo>
                <a:lnTo>
                  <a:pt x="513" y="474"/>
                </a:lnTo>
                <a:lnTo>
                  <a:pt x="515" y="477"/>
                </a:lnTo>
                <a:lnTo>
                  <a:pt x="520" y="477"/>
                </a:lnTo>
                <a:lnTo>
                  <a:pt x="525" y="477"/>
                </a:lnTo>
                <a:lnTo>
                  <a:pt x="529" y="482"/>
                </a:lnTo>
                <a:lnTo>
                  <a:pt x="532" y="487"/>
                </a:lnTo>
                <a:lnTo>
                  <a:pt x="535" y="491"/>
                </a:lnTo>
                <a:lnTo>
                  <a:pt x="539" y="498"/>
                </a:lnTo>
                <a:lnTo>
                  <a:pt x="535" y="499"/>
                </a:lnTo>
                <a:lnTo>
                  <a:pt x="532" y="501"/>
                </a:lnTo>
                <a:lnTo>
                  <a:pt x="529" y="504"/>
                </a:lnTo>
                <a:lnTo>
                  <a:pt x="525" y="504"/>
                </a:lnTo>
                <a:lnTo>
                  <a:pt x="524" y="501"/>
                </a:lnTo>
                <a:lnTo>
                  <a:pt x="522" y="499"/>
                </a:lnTo>
                <a:lnTo>
                  <a:pt x="518" y="498"/>
                </a:lnTo>
                <a:lnTo>
                  <a:pt x="512" y="498"/>
                </a:lnTo>
                <a:lnTo>
                  <a:pt x="508" y="501"/>
                </a:lnTo>
                <a:lnTo>
                  <a:pt x="503" y="503"/>
                </a:lnTo>
                <a:lnTo>
                  <a:pt x="491" y="504"/>
                </a:lnTo>
                <a:lnTo>
                  <a:pt x="484" y="504"/>
                </a:lnTo>
                <a:lnTo>
                  <a:pt x="477" y="504"/>
                </a:lnTo>
                <a:lnTo>
                  <a:pt x="471" y="504"/>
                </a:lnTo>
                <a:lnTo>
                  <a:pt x="464" y="504"/>
                </a:lnTo>
                <a:lnTo>
                  <a:pt x="460" y="506"/>
                </a:lnTo>
                <a:lnTo>
                  <a:pt x="457" y="508"/>
                </a:lnTo>
                <a:lnTo>
                  <a:pt x="453" y="511"/>
                </a:lnTo>
                <a:lnTo>
                  <a:pt x="450" y="511"/>
                </a:lnTo>
                <a:lnTo>
                  <a:pt x="443" y="508"/>
                </a:lnTo>
                <a:lnTo>
                  <a:pt x="436" y="504"/>
                </a:lnTo>
                <a:lnTo>
                  <a:pt x="426" y="504"/>
                </a:lnTo>
                <a:lnTo>
                  <a:pt x="416" y="504"/>
                </a:lnTo>
                <a:lnTo>
                  <a:pt x="413" y="504"/>
                </a:lnTo>
                <a:lnTo>
                  <a:pt x="411" y="506"/>
                </a:lnTo>
                <a:lnTo>
                  <a:pt x="409" y="510"/>
                </a:lnTo>
                <a:lnTo>
                  <a:pt x="409" y="511"/>
                </a:lnTo>
                <a:lnTo>
                  <a:pt x="406" y="513"/>
                </a:lnTo>
                <a:lnTo>
                  <a:pt x="401" y="513"/>
                </a:lnTo>
                <a:lnTo>
                  <a:pt x="392" y="511"/>
                </a:lnTo>
                <a:lnTo>
                  <a:pt x="389" y="511"/>
                </a:lnTo>
                <a:lnTo>
                  <a:pt x="385" y="513"/>
                </a:lnTo>
                <a:lnTo>
                  <a:pt x="382" y="515"/>
                </a:lnTo>
                <a:lnTo>
                  <a:pt x="382" y="518"/>
                </a:lnTo>
                <a:lnTo>
                  <a:pt x="370" y="518"/>
                </a:lnTo>
                <a:lnTo>
                  <a:pt x="358" y="520"/>
                </a:lnTo>
                <a:lnTo>
                  <a:pt x="355" y="521"/>
                </a:lnTo>
                <a:lnTo>
                  <a:pt x="351" y="523"/>
                </a:lnTo>
                <a:lnTo>
                  <a:pt x="349" y="527"/>
                </a:lnTo>
                <a:lnTo>
                  <a:pt x="348" y="532"/>
                </a:lnTo>
                <a:lnTo>
                  <a:pt x="365" y="542"/>
                </a:lnTo>
                <a:lnTo>
                  <a:pt x="372" y="549"/>
                </a:lnTo>
                <a:lnTo>
                  <a:pt x="380" y="554"/>
                </a:lnTo>
                <a:lnTo>
                  <a:pt x="387" y="561"/>
                </a:lnTo>
                <a:lnTo>
                  <a:pt x="392" y="569"/>
                </a:lnTo>
                <a:lnTo>
                  <a:pt x="396" y="580"/>
                </a:lnTo>
                <a:lnTo>
                  <a:pt x="396" y="593"/>
                </a:lnTo>
                <a:lnTo>
                  <a:pt x="419" y="600"/>
                </a:lnTo>
                <a:lnTo>
                  <a:pt x="433" y="600"/>
                </a:lnTo>
                <a:lnTo>
                  <a:pt x="450" y="600"/>
                </a:lnTo>
                <a:lnTo>
                  <a:pt x="455" y="600"/>
                </a:lnTo>
                <a:lnTo>
                  <a:pt x="460" y="598"/>
                </a:lnTo>
                <a:lnTo>
                  <a:pt x="469" y="595"/>
                </a:lnTo>
                <a:lnTo>
                  <a:pt x="474" y="593"/>
                </a:lnTo>
                <a:lnTo>
                  <a:pt x="477" y="592"/>
                </a:lnTo>
                <a:lnTo>
                  <a:pt x="481" y="595"/>
                </a:lnTo>
                <a:lnTo>
                  <a:pt x="484" y="600"/>
                </a:lnTo>
                <a:lnTo>
                  <a:pt x="484" y="610"/>
                </a:lnTo>
                <a:lnTo>
                  <a:pt x="482" y="614"/>
                </a:lnTo>
                <a:lnTo>
                  <a:pt x="479" y="617"/>
                </a:lnTo>
                <a:lnTo>
                  <a:pt x="477" y="619"/>
                </a:lnTo>
                <a:lnTo>
                  <a:pt x="474" y="621"/>
                </a:lnTo>
                <a:lnTo>
                  <a:pt x="464" y="621"/>
                </a:lnTo>
                <a:lnTo>
                  <a:pt x="460" y="626"/>
                </a:lnTo>
                <a:lnTo>
                  <a:pt x="457" y="631"/>
                </a:lnTo>
                <a:lnTo>
                  <a:pt x="450" y="634"/>
                </a:lnTo>
                <a:lnTo>
                  <a:pt x="443" y="634"/>
                </a:lnTo>
                <a:lnTo>
                  <a:pt x="443" y="641"/>
                </a:lnTo>
                <a:lnTo>
                  <a:pt x="443" y="648"/>
                </a:lnTo>
                <a:lnTo>
                  <a:pt x="442" y="653"/>
                </a:lnTo>
                <a:lnTo>
                  <a:pt x="436" y="655"/>
                </a:lnTo>
                <a:lnTo>
                  <a:pt x="430" y="656"/>
                </a:lnTo>
                <a:lnTo>
                  <a:pt x="423" y="655"/>
                </a:lnTo>
                <a:lnTo>
                  <a:pt x="419" y="653"/>
                </a:lnTo>
                <a:lnTo>
                  <a:pt x="416" y="651"/>
                </a:lnTo>
                <a:lnTo>
                  <a:pt x="409" y="644"/>
                </a:lnTo>
                <a:lnTo>
                  <a:pt x="406" y="643"/>
                </a:lnTo>
                <a:lnTo>
                  <a:pt x="402" y="641"/>
                </a:lnTo>
                <a:lnTo>
                  <a:pt x="397" y="641"/>
                </a:lnTo>
                <a:lnTo>
                  <a:pt x="396" y="638"/>
                </a:lnTo>
                <a:lnTo>
                  <a:pt x="390" y="633"/>
                </a:lnTo>
                <a:lnTo>
                  <a:pt x="389" y="629"/>
                </a:lnTo>
                <a:lnTo>
                  <a:pt x="385" y="627"/>
                </a:lnTo>
                <a:lnTo>
                  <a:pt x="380" y="627"/>
                </a:lnTo>
                <a:lnTo>
                  <a:pt x="375" y="627"/>
                </a:lnTo>
                <a:lnTo>
                  <a:pt x="372" y="621"/>
                </a:lnTo>
                <a:lnTo>
                  <a:pt x="368" y="617"/>
                </a:lnTo>
                <a:lnTo>
                  <a:pt x="360" y="609"/>
                </a:lnTo>
                <a:lnTo>
                  <a:pt x="355" y="605"/>
                </a:lnTo>
                <a:lnTo>
                  <a:pt x="351" y="600"/>
                </a:lnTo>
                <a:lnTo>
                  <a:pt x="348" y="595"/>
                </a:lnTo>
                <a:lnTo>
                  <a:pt x="348" y="586"/>
                </a:lnTo>
                <a:lnTo>
                  <a:pt x="331" y="586"/>
                </a:lnTo>
                <a:lnTo>
                  <a:pt x="324" y="585"/>
                </a:lnTo>
                <a:lnTo>
                  <a:pt x="322" y="583"/>
                </a:lnTo>
                <a:lnTo>
                  <a:pt x="320" y="580"/>
                </a:lnTo>
                <a:lnTo>
                  <a:pt x="314" y="580"/>
                </a:lnTo>
                <a:lnTo>
                  <a:pt x="307" y="580"/>
                </a:lnTo>
                <a:lnTo>
                  <a:pt x="302" y="583"/>
                </a:lnTo>
                <a:lnTo>
                  <a:pt x="300" y="585"/>
                </a:lnTo>
                <a:lnTo>
                  <a:pt x="300" y="586"/>
                </a:lnTo>
                <a:lnTo>
                  <a:pt x="297" y="585"/>
                </a:lnTo>
                <a:lnTo>
                  <a:pt x="293" y="583"/>
                </a:lnTo>
                <a:lnTo>
                  <a:pt x="290" y="580"/>
                </a:lnTo>
                <a:lnTo>
                  <a:pt x="286" y="580"/>
                </a:lnTo>
                <a:lnTo>
                  <a:pt x="290" y="573"/>
                </a:lnTo>
                <a:lnTo>
                  <a:pt x="293" y="566"/>
                </a:lnTo>
                <a:lnTo>
                  <a:pt x="293" y="556"/>
                </a:lnTo>
                <a:lnTo>
                  <a:pt x="293" y="545"/>
                </a:lnTo>
                <a:lnTo>
                  <a:pt x="286" y="545"/>
                </a:lnTo>
                <a:lnTo>
                  <a:pt x="281" y="547"/>
                </a:lnTo>
                <a:lnTo>
                  <a:pt x="273" y="552"/>
                </a:lnTo>
                <a:lnTo>
                  <a:pt x="264" y="557"/>
                </a:lnTo>
                <a:lnTo>
                  <a:pt x="259" y="559"/>
                </a:lnTo>
                <a:lnTo>
                  <a:pt x="252" y="559"/>
                </a:lnTo>
                <a:lnTo>
                  <a:pt x="244" y="554"/>
                </a:lnTo>
                <a:lnTo>
                  <a:pt x="240" y="551"/>
                </a:lnTo>
                <a:lnTo>
                  <a:pt x="239" y="545"/>
                </a:lnTo>
                <a:lnTo>
                  <a:pt x="230" y="547"/>
                </a:lnTo>
                <a:lnTo>
                  <a:pt x="225" y="549"/>
                </a:lnTo>
                <a:lnTo>
                  <a:pt x="220" y="552"/>
                </a:lnTo>
                <a:lnTo>
                  <a:pt x="211" y="552"/>
                </a:lnTo>
                <a:lnTo>
                  <a:pt x="216" y="544"/>
                </a:lnTo>
                <a:lnTo>
                  <a:pt x="218" y="539"/>
                </a:lnTo>
                <a:lnTo>
                  <a:pt x="218" y="532"/>
                </a:lnTo>
                <a:lnTo>
                  <a:pt x="210" y="530"/>
                </a:lnTo>
                <a:lnTo>
                  <a:pt x="205" y="528"/>
                </a:lnTo>
                <a:lnTo>
                  <a:pt x="199" y="525"/>
                </a:lnTo>
                <a:lnTo>
                  <a:pt x="191" y="525"/>
                </a:lnTo>
                <a:lnTo>
                  <a:pt x="186" y="525"/>
                </a:lnTo>
                <a:lnTo>
                  <a:pt x="184" y="528"/>
                </a:lnTo>
                <a:lnTo>
                  <a:pt x="182" y="533"/>
                </a:lnTo>
                <a:lnTo>
                  <a:pt x="184" y="539"/>
                </a:lnTo>
                <a:lnTo>
                  <a:pt x="184" y="544"/>
                </a:lnTo>
                <a:lnTo>
                  <a:pt x="184" y="549"/>
                </a:lnTo>
                <a:lnTo>
                  <a:pt x="182" y="552"/>
                </a:lnTo>
                <a:lnTo>
                  <a:pt x="177" y="552"/>
                </a:lnTo>
                <a:lnTo>
                  <a:pt x="174" y="539"/>
                </a:lnTo>
                <a:lnTo>
                  <a:pt x="170" y="533"/>
                </a:lnTo>
                <a:lnTo>
                  <a:pt x="167" y="528"/>
                </a:lnTo>
                <a:lnTo>
                  <a:pt x="162" y="525"/>
                </a:lnTo>
                <a:lnTo>
                  <a:pt x="157" y="521"/>
                </a:lnTo>
                <a:lnTo>
                  <a:pt x="143" y="518"/>
                </a:lnTo>
                <a:lnTo>
                  <a:pt x="95" y="518"/>
                </a:lnTo>
                <a:lnTo>
                  <a:pt x="90" y="510"/>
                </a:lnTo>
                <a:lnTo>
                  <a:pt x="89" y="504"/>
                </a:lnTo>
                <a:lnTo>
                  <a:pt x="89" y="498"/>
                </a:lnTo>
                <a:lnTo>
                  <a:pt x="75" y="496"/>
                </a:lnTo>
                <a:lnTo>
                  <a:pt x="60" y="492"/>
                </a:lnTo>
                <a:lnTo>
                  <a:pt x="48" y="491"/>
                </a:lnTo>
                <a:lnTo>
                  <a:pt x="41" y="489"/>
                </a:lnTo>
                <a:lnTo>
                  <a:pt x="34" y="491"/>
                </a:lnTo>
                <a:lnTo>
                  <a:pt x="32" y="496"/>
                </a:lnTo>
                <a:lnTo>
                  <a:pt x="31" y="498"/>
                </a:lnTo>
                <a:lnTo>
                  <a:pt x="29" y="499"/>
                </a:lnTo>
                <a:lnTo>
                  <a:pt x="27" y="498"/>
                </a:lnTo>
                <a:lnTo>
                  <a:pt x="27" y="504"/>
                </a:lnTo>
                <a:lnTo>
                  <a:pt x="29" y="504"/>
                </a:lnTo>
                <a:lnTo>
                  <a:pt x="31" y="506"/>
                </a:lnTo>
                <a:lnTo>
                  <a:pt x="32" y="508"/>
                </a:lnTo>
                <a:lnTo>
                  <a:pt x="31" y="508"/>
                </a:lnTo>
                <a:lnTo>
                  <a:pt x="27" y="504"/>
                </a:lnTo>
                <a:lnTo>
                  <a:pt x="22" y="506"/>
                </a:lnTo>
                <a:lnTo>
                  <a:pt x="19" y="510"/>
                </a:lnTo>
                <a:lnTo>
                  <a:pt x="20" y="511"/>
                </a:lnTo>
                <a:lnTo>
                  <a:pt x="22" y="515"/>
                </a:lnTo>
                <a:lnTo>
                  <a:pt x="27" y="523"/>
                </a:lnTo>
                <a:lnTo>
                  <a:pt x="29" y="527"/>
                </a:lnTo>
                <a:lnTo>
                  <a:pt x="27" y="532"/>
                </a:lnTo>
                <a:lnTo>
                  <a:pt x="24" y="537"/>
                </a:lnTo>
                <a:lnTo>
                  <a:pt x="22" y="544"/>
                </a:lnTo>
                <a:lnTo>
                  <a:pt x="20" y="551"/>
                </a:lnTo>
                <a:lnTo>
                  <a:pt x="20" y="559"/>
                </a:lnTo>
                <a:lnTo>
                  <a:pt x="27" y="561"/>
                </a:lnTo>
                <a:lnTo>
                  <a:pt x="34" y="562"/>
                </a:lnTo>
                <a:lnTo>
                  <a:pt x="37" y="568"/>
                </a:lnTo>
                <a:lnTo>
                  <a:pt x="41" y="573"/>
                </a:lnTo>
                <a:lnTo>
                  <a:pt x="75" y="573"/>
                </a:lnTo>
                <a:lnTo>
                  <a:pt x="82" y="573"/>
                </a:lnTo>
                <a:lnTo>
                  <a:pt x="89" y="569"/>
                </a:lnTo>
                <a:lnTo>
                  <a:pt x="94" y="568"/>
                </a:lnTo>
                <a:lnTo>
                  <a:pt x="97" y="569"/>
                </a:lnTo>
                <a:lnTo>
                  <a:pt x="99" y="571"/>
                </a:lnTo>
                <a:lnTo>
                  <a:pt x="102" y="580"/>
                </a:lnTo>
                <a:lnTo>
                  <a:pt x="107" y="581"/>
                </a:lnTo>
                <a:lnTo>
                  <a:pt x="109" y="583"/>
                </a:lnTo>
                <a:lnTo>
                  <a:pt x="109" y="586"/>
                </a:lnTo>
                <a:lnTo>
                  <a:pt x="111" y="585"/>
                </a:lnTo>
                <a:lnTo>
                  <a:pt x="112" y="583"/>
                </a:lnTo>
                <a:lnTo>
                  <a:pt x="116" y="580"/>
                </a:lnTo>
                <a:lnTo>
                  <a:pt x="118" y="574"/>
                </a:lnTo>
                <a:lnTo>
                  <a:pt x="119" y="573"/>
                </a:lnTo>
                <a:lnTo>
                  <a:pt x="123" y="573"/>
                </a:lnTo>
                <a:lnTo>
                  <a:pt x="123" y="578"/>
                </a:lnTo>
                <a:lnTo>
                  <a:pt x="124" y="581"/>
                </a:lnTo>
                <a:lnTo>
                  <a:pt x="128" y="583"/>
                </a:lnTo>
                <a:lnTo>
                  <a:pt x="131" y="585"/>
                </a:lnTo>
                <a:lnTo>
                  <a:pt x="140" y="586"/>
                </a:lnTo>
                <a:lnTo>
                  <a:pt x="141" y="590"/>
                </a:lnTo>
                <a:lnTo>
                  <a:pt x="143" y="593"/>
                </a:lnTo>
                <a:lnTo>
                  <a:pt x="157" y="600"/>
                </a:lnTo>
                <a:lnTo>
                  <a:pt x="170" y="607"/>
                </a:lnTo>
                <a:lnTo>
                  <a:pt x="172" y="612"/>
                </a:lnTo>
                <a:lnTo>
                  <a:pt x="176" y="617"/>
                </a:lnTo>
                <a:lnTo>
                  <a:pt x="184" y="624"/>
                </a:lnTo>
                <a:lnTo>
                  <a:pt x="194" y="629"/>
                </a:lnTo>
                <a:lnTo>
                  <a:pt x="205" y="634"/>
                </a:lnTo>
                <a:lnTo>
                  <a:pt x="206" y="636"/>
                </a:lnTo>
                <a:lnTo>
                  <a:pt x="206" y="638"/>
                </a:lnTo>
                <a:lnTo>
                  <a:pt x="208" y="641"/>
                </a:lnTo>
                <a:lnTo>
                  <a:pt x="211" y="641"/>
                </a:lnTo>
                <a:lnTo>
                  <a:pt x="218" y="641"/>
                </a:lnTo>
                <a:lnTo>
                  <a:pt x="216" y="648"/>
                </a:lnTo>
                <a:lnTo>
                  <a:pt x="218" y="651"/>
                </a:lnTo>
                <a:lnTo>
                  <a:pt x="220" y="655"/>
                </a:lnTo>
                <a:lnTo>
                  <a:pt x="223" y="656"/>
                </a:lnTo>
                <a:lnTo>
                  <a:pt x="228" y="662"/>
                </a:lnTo>
                <a:lnTo>
                  <a:pt x="230" y="665"/>
                </a:lnTo>
                <a:lnTo>
                  <a:pt x="232" y="668"/>
                </a:lnTo>
                <a:lnTo>
                  <a:pt x="244" y="672"/>
                </a:lnTo>
                <a:lnTo>
                  <a:pt x="252" y="673"/>
                </a:lnTo>
                <a:lnTo>
                  <a:pt x="261" y="672"/>
                </a:lnTo>
                <a:lnTo>
                  <a:pt x="273" y="668"/>
                </a:lnTo>
                <a:lnTo>
                  <a:pt x="273" y="672"/>
                </a:lnTo>
                <a:lnTo>
                  <a:pt x="271" y="677"/>
                </a:lnTo>
                <a:lnTo>
                  <a:pt x="269" y="682"/>
                </a:lnTo>
                <a:lnTo>
                  <a:pt x="268" y="685"/>
                </a:lnTo>
                <a:lnTo>
                  <a:pt x="269" y="687"/>
                </a:lnTo>
                <a:lnTo>
                  <a:pt x="273" y="689"/>
                </a:lnTo>
                <a:lnTo>
                  <a:pt x="278" y="697"/>
                </a:lnTo>
                <a:lnTo>
                  <a:pt x="280" y="702"/>
                </a:lnTo>
                <a:lnTo>
                  <a:pt x="280" y="709"/>
                </a:lnTo>
                <a:lnTo>
                  <a:pt x="274" y="711"/>
                </a:lnTo>
                <a:lnTo>
                  <a:pt x="269" y="714"/>
                </a:lnTo>
                <a:lnTo>
                  <a:pt x="263" y="723"/>
                </a:lnTo>
                <a:lnTo>
                  <a:pt x="256" y="731"/>
                </a:lnTo>
                <a:lnTo>
                  <a:pt x="251" y="735"/>
                </a:lnTo>
                <a:lnTo>
                  <a:pt x="245" y="737"/>
                </a:lnTo>
                <a:lnTo>
                  <a:pt x="245" y="742"/>
                </a:lnTo>
                <a:lnTo>
                  <a:pt x="244" y="745"/>
                </a:lnTo>
                <a:lnTo>
                  <a:pt x="242" y="748"/>
                </a:lnTo>
                <a:lnTo>
                  <a:pt x="239" y="750"/>
                </a:lnTo>
                <a:lnTo>
                  <a:pt x="239" y="762"/>
                </a:lnTo>
                <a:lnTo>
                  <a:pt x="239" y="774"/>
                </a:lnTo>
                <a:lnTo>
                  <a:pt x="237" y="784"/>
                </a:lnTo>
                <a:lnTo>
                  <a:pt x="232" y="791"/>
                </a:lnTo>
                <a:lnTo>
                  <a:pt x="239" y="793"/>
                </a:lnTo>
                <a:lnTo>
                  <a:pt x="242" y="796"/>
                </a:lnTo>
                <a:lnTo>
                  <a:pt x="244" y="800"/>
                </a:lnTo>
                <a:lnTo>
                  <a:pt x="242" y="803"/>
                </a:lnTo>
                <a:lnTo>
                  <a:pt x="239" y="812"/>
                </a:lnTo>
                <a:lnTo>
                  <a:pt x="239" y="818"/>
                </a:lnTo>
                <a:lnTo>
                  <a:pt x="239" y="825"/>
                </a:lnTo>
                <a:lnTo>
                  <a:pt x="269" y="825"/>
                </a:lnTo>
                <a:lnTo>
                  <a:pt x="283" y="824"/>
                </a:lnTo>
                <a:lnTo>
                  <a:pt x="288" y="822"/>
                </a:lnTo>
                <a:lnTo>
                  <a:pt x="293" y="818"/>
                </a:lnTo>
                <a:lnTo>
                  <a:pt x="292" y="824"/>
                </a:lnTo>
                <a:lnTo>
                  <a:pt x="293" y="827"/>
                </a:lnTo>
                <a:lnTo>
                  <a:pt x="295" y="830"/>
                </a:lnTo>
                <a:lnTo>
                  <a:pt x="297" y="832"/>
                </a:lnTo>
                <a:lnTo>
                  <a:pt x="305" y="832"/>
                </a:lnTo>
                <a:lnTo>
                  <a:pt x="314" y="832"/>
                </a:lnTo>
                <a:lnTo>
                  <a:pt x="322" y="832"/>
                </a:lnTo>
                <a:lnTo>
                  <a:pt x="331" y="832"/>
                </a:lnTo>
                <a:lnTo>
                  <a:pt x="332" y="834"/>
                </a:lnTo>
                <a:lnTo>
                  <a:pt x="334" y="837"/>
                </a:lnTo>
                <a:lnTo>
                  <a:pt x="336" y="841"/>
                </a:lnTo>
                <a:lnTo>
                  <a:pt x="334" y="846"/>
                </a:lnTo>
                <a:lnTo>
                  <a:pt x="300" y="846"/>
                </a:lnTo>
                <a:lnTo>
                  <a:pt x="295" y="842"/>
                </a:lnTo>
                <a:lnTo>
                  <a:pt x="288" y="841"/>
                </a:lnTo>
                <a:lnTo>
                  <a:pt x="285" y="841"/>
                </a:lnTo>
                <a:lnTo>
                  <a:pt x="283" y="841"/>
                </a:lnTo>
                <a:lnTo>
                  <a:pt x="281" y="842"/>
                </a:lnTo>
                <a:lnTo>
                  <a:pt x="280" y="846"/>
                </a:lnTo>
                <a:lnTo>
                  <a:pt x="285" y="847"/>
                </a:lnTo>
                <a:lnTo>
                  <a:pt x="286" y="849"/>
                </a:lnTo>
                <a:lnTo>
                  <a:pt x="285" y="851"/>
                </a:lnTo>
                <a:lnTo>
                  <a:pt x="283" y="854"/>
                </a:lnTo>
                <a:lnTo>
                  <a:pt x="280" y="858"/>
                </a:lnTo>
                <a:lnTo>
                  <a:pt x="274" y="859"/>
                </a:lnTo>
                <a:lnTo>
                  <a:pt x="271" y="861"/>
                </a:lnTo>
                <a:lnTo>
                  <a:pt x="266" y="859"/>
                </a:lnTo>
                <a:lnTo>
                  <a:pt x="263" y="864"/>
                </a:lnTo>
                <a:lnTo>
                  <a:pt x="261" y="871"/>
                </a:lnTo>
                <a:lnTo>
                  <a:pt x="257" y="876"/>
                </a:lnTo>
                <a:lnTo>
                  <a:pt x="256" y="878"/>
                </a:lnTo>
                <a:lnTo>
                  <a:pt x="252" y="880"/>
                </a:lnTo>
                <a:lnTo>
                  <a:pt x="245" y="880"/>
                </a:lnTo>
                <a:lnTo>
                  <a:pt x="244" y="885"/>
                </a:lnTo>
                <a:lnTo>
                  <a:pt x="242" y="887"/>
                </a:lnTo>
                <a:lnTo>
                  <a:pt x="239" y="887"/>
                </a:lnTo>
                <a:lnTo>
                  <a:pt x="237" y="893"/>
                </a:lnTo>
                <a:lnTo>
                  <a:pt x="234" y="897"/>
                </a:lnTo>
                <a:lnTo>
                  <a:pt x="232" y="899"/>
                </a:lnTo>
                <a:lnTo>
                  <a:pt x="228" y="899"/>
                </a:lnTo>
                <a:lnTo>
                  <a:pt x="222" y="895"/>
                </a:lnTo>
                <a:lnTo>
                  <a:pt x="211" y="893"/>
                </a:lnTo>
                <a:lnTo>
                  <a:pt x="210" y="900"/>
                </a:lnTo>
                <a:lnTo>
                  <a:pt x="210" y="905"/>
                </a:lnTo>
                <a:lnTo>
                  <a:pt x="213" y="907"/>
                </a:lnTo>
                <a:lnTo>
                  <a:pt x="218" y="907"/>
                </a:lnTo>
                <a:lnTo>
                  <a:pt x="228" y="907"/>
                </a:lnTo>
                <a:lnTo>
                  <a:pt x="232" y="909"/>
                </a:lnTo>
                <a:lnTo>
                  <a:pt x="232" y="914"/>
                </a:lnTo>
                <a:lnTo>
                  <a:pt x="232" y="921"/>
                </a:lnTo>
                <a:lnTo>
                  <a:pt x="239" y="919"/>
                </a:lnTo>
                <a:lnTo>
                  <a:pt x="245" y="917"/>
                </a:lnTo>
                <a:lnTo>
                  <a:pt x="251" y="914"/>
                </a:lnTo>
                <a:lnTo>
                  <a:pt x="259" y="914"/>
                </a:lnTo>
                <a:lnTo>
                  <a:pt x="263" y="916"/>
                </a:lnTo>
                <a:lnTo>
                  <a:pt x="264" y="917"/>
                </a:lnTo>
                <a:lnTo>
                  <a:pt x="264" y="919"/>
                </a:lnTo>
                <a:lnTo>
                  <a:pt x="266" y="921"/>
                </a:lnTo>
                <a:lnTo>
                  <a:pt x="271" y="921"/>
                </a:lnTo>
                <a:lnTo>
                  <a:pt x="276" y="921"/>
                </a:lnTo>
                <a:lnTo>
                  <a:pt x="281" y="921"/>
                </a:lnTo>
                <a:lnTo>
                  <a:pt x="286" y="921"/>
                </a:lnTo>
                <a:lnTo>
                  <a:pt x="288" y="916"/>
                </a:lnTo>
                <a:lnTo>
                  <a:pt x="290" y="914"/>
                </a:lnTo>
                <a:lnTo>
                  <a:pt x="293" y="914"/>
                </a:lnTo>
                <a:lnTo>
                  <a:pt x="302" y="909"/>
                </a:lnTo>
                <a:lnTo>
                  <a:pt x="307" y="907"/>
                </a:lnTo>
                <a:lnTo>
                  <a:pt x="314" y="907"/>
                </a:lnTo>
                <a:lnTo>
                  <a:pt x="315" y="910"/>
                </a:lnTo>
                <a:lnTo>
                  <a:pt x="319" y="914"/>
                </a:lnTo>
                <a:lnTo>
                  <a:pt x="327" y="917"/>
                </a:lnTo>
                <a:lnTo>
                  <a:pt x="331" y="919"/>
                </a:lnTo>
                <a:lnTo>
                  <a:pt x="334" y="922"/>
                </a:lnTo>
                <a:lnTo>
                  <a:pt x="334" y="928"/>
                </a:lnTo>
                <a:lnTo>
                  <a:pt x="334" y="934"/>
                </a:lnTo>
                <a:lnTo>
                  <a:pt x="326" y="929"/>
                </a:lnTo>
                <a:lnTo>
                  <a:pt x="322" y="926"/>
                </a:lnTo>
                <a:lnTo>
                  <a:pt x="320" y="921"/>
                </a:lnTo>
                <a:lnTo>
                  <a:pt x="273" y="928"/>
                </a:lnTo>
                <a:lnTo>
                  <a:pt x="251" y="933"/>
                </a:lnTo>
                <a:lnTo>
                  <a:pt x="240" y="936"/>
                </a:lnTo>
                <a:lnTo>
                  <a:pt x="232" y="941"/>
                </a:lnTo>
                <a:lnTo>
                  <a:pt x="230" y="948"/>
                </a:lnTo>
                <a:lnTo>
                  <a:pt x="230" y="953"/>
                </a:lnTo>
                <a:lnTo>
                  <a:pt x="234" y="960"/>
                </a:lnTo>
                <a:lnTo>
                  <a:pt x="239" y="965"/>
                </a:lnTo>
                <a:lnTo>
                  <a:pt x="239" y="970"/>
                </a:lnTo>
                <a:lnTo>
                  <a:pt x="239" y="975"/>
                </a:lnTo>
                <a:lnTo>
                  <a:pt x="222" y="972"/>
                </a:lnTo>
                <a:lnTo>
                  <a:pt x="205" y="975"/>
                </a:lnTo>
                <a:lnTo>
                  <a:pt x="203" y="984"/>
                </a:lnTo>
                <a:lnTo>
                  <a:pt x="201" y="992"/>
                </a:lnTo>
                <a:lnTo>
                  <a:pt x="196" y="997"/>
                </a:lnTo>
                <a:lnTo>
                  <a:pt x="191" y="1003"/>
                </a:lnTo>
                <a:lnTo>
                  <a:pt x="170" y="1003"/>
                </a:lnTo>
                <a:lnTo>
                  <a:pt x="152" y="1001"/>
                </a:lnTo>
                <a:lnTo>
                  <a:pt x="136" y="996"/>
                </a:lnTo>
                <a:lnTo>
                  <a:pt x="123" y="989"/>
                </a:lnTo>
                <a:lnTo>
                  <a:pt x="118" y="987"/>
                </a:lnTo>
                <a:lnTo>
                  <a:pt x="116" y="985"/>
                </a:lnTo>
                <a:lnTo>
                  <a:pt x="116" y="982"/>
                </a:lnTo>
                <a:lnTo>
                  <a:pt x="104" y="985"/>
                </a:lnTo>
                <a:lnTo>
                  <a:pt x="95" y="987"/>
                </a:lnTo>
                <a:lnTo>
                  <a:pt x="87" y="985"/>
                </a:lnTo>
                <a:lnTo>
                  <a:pt x="75" y="982"/>
                </a:lnTo>
                <a:lnTo>
                  <a:pt x="75" y="974"/>
                </a:lnTo>
                <a:lnTo>
                  <a:pt x="73" y="967"/>
                </a:lnTo>
                <a:lnTo>
                  <a:pt x="70" y="962"/>
                </a:lnTo>
                <a:lnTo>
                  <a:pt x="68" y="955"/>
                </a:lnTo>
                <a:lnTo>
                  <a:pt x="68" y="938"/>
                </a:lnTo>
                <a:lnTo>
                  <a:pt x="66" y="931"/>
                </a:lnTo>
                <a:lnTo>
                  <a:pt x="65" y="929"/>
                </a:lnTo>
                <a:lnTo>
                  <a:pt x="61" y="928"/>
                </a:lnTo>
                <a:lnTo>
                  <a:pt x="53" y="939"/>
                </a:lnTo>
                <a:lnTo>
                  <a:pt x="43" y="950"/>
                </a:lnTo>
                <a:lnTo>
                  <a:pt x="32" y="960"/>
                </a:lnTo>
                <a:lnTo>
                  <a:pt x="20" y="968"/>
                </a:lnTo>
                <a:lnTo>
                  <a:pt x="20" y="977"/>
                </a:lnTo>
                <a:lnTo>
                  <a:pt x="20" y="984"/>
                </a:lnTo>
                <a:lnTo>
                  <a:pt x="19" y="991"/>
                </a:lnTo>
                <a:lnTo>
                  <a:pt x="17" y="996"/>
                </a:lnTo>
                <a:lnTo>
                  <a:pt x="13" y="1001"/>
                </a:lnTo>
                <a:lnTo>
                  <a:pt x="10" y="1004"/>
                </a:lnTo>
                <a:lnTo>
                  <a:pt x="0" y="1009"/>
                </a:lnTo>
                <a:lnTo>
                  <a:pt x="0" y="1037"/>
                </a:lnTo>
                <a:lnTo>
                  <a:pt x="7" y="1037"/>
                </a:lnTo>
                <a:lnTo>
                  <a:pt x="12" y="1038"/>
                </a:lnTo>
                <a:lnTo>
                  <a:pt x="13" y="1040"/>
                </a:lnTo>
                <a:lnTo>
                  <a:pt x="13" y="1043"/>
                </a:lnTo>
                <a:lnTo>
                  <a:pt x="19" y="1045"/>
                </a:lnTo>
                <a:lnTo>
                  <a:pt x="20" y="1047"/>
                </a:lnTo>
                <a:lnTo>
                  <a:pt x="20" y="1050"/>
                </a:lnTo>
                <a:lnTo>
                  <a:pt x="36" y="1050"/>
                </a:lnTo>
                <a:lnTo>
                  <a:pt x="51" y="1052"/>
                </a:lnTo>
                <a:lnTo>
                  <a:pt x="54" y="1052"/>
                </a:lnTo>
                <a:lnTo>
                  <a:pt x="60" y="1054"/>
                </a:lnTo>
                <a:lnTo>
                  <a:pt x="63" y="1054"/>
                </a:lnTo>
                <a:lnTo>
                  <a:pt x="72" y="1059"/>
                </a:lnTo>
                <a:lnTo>
                  <a:pt x="78" y="1066"/>
                </a:lnTo>
                <a:lnTo>
                  <a:pt x="83" y="1073"/>
                </a:lnTo>
                <a:lnTo>
                  <a:pt x="87" y="1074"/>
                </a:lnTo>
                <a:lnTo>
                  <a:pt x="92" y="1083"/>
                </a:lnTo>
                <a:lnTo>
                  <a:pt x="101" y="1088"/>
                </a:lnTo>
                <a:lnTo>
                  <a:pt x="111" y="1091"/>
                </a:lnTo>
                <a:lnTo>
                  <a:pt x="119" y="1091"/>
                </a:lnTo>
                <a:lnTo>
                  <a:pt x="123" y="1091"/>
                </a:lnTo>
                <a:lnTo>
                  <a:pt x="136" y="1091"/>
                </a:lnTo>
                <a:lnTo>
                  <a:pt x="141" y="1095"/>
                </a:lnTo>
                <a:lnTo>
                  <a:pt x="145" y="1096"/>
                </a:lnTo>
                <a:lnTo>
                  <a:pt x="148" y="1095"/>
                </a:lnTo>
                <a:lnTo>
                  <a:pt x="150" y="1091"/>
                </a:lnTo>
                <a:lnTo>
                  <a:pt x="170" y="1091"/>
                </a:lnTo>
                <a:lnTo>
                  <a:pt x="174" y="1095"/>
                </a:lnTo>
                <a:lnTo>
                  <a:pt x="176" y="1100"/>
                </a:lnTo>
                <a:lnTo>
                  <a:pt x="177" y="1112"/>
                </a:lnTo>
                <a:lnTo>
                  <a:pt x="179" y="1124"/>
                </a:lnTo>
                <a:lnTo>
                  <a:pt x="181" y="1129"/>
                </a:lnTo>
                <a:lnTo>
                  <a:pt x="184" y="1132"/>
                </a:lnTo>
                <a:lnTo>
                  <a:pt x="193" y="1131"/>
                </a:lnTo>
                <a:lnTo>
                  <a:pt x="198" y="1132"/>
                </a:lnTo>
                <a:lnTo>
                  <a:pt x="208" y="1136"/>
                </a:lnTo>
                <a:lnTo>
                  <a:pt x="218" y="1139"/>
                </a:lnTo>
                <a:lnTo>
                  <a:pt x="225" y="1139"/>
                </a:lnTo>
                <a:lnTo>
                  <a:pt x="232" y="1139"/>
                </a:lnTo>
                <a:lnTo>
                  <a:pt x="239" y="1139"/>
                </a:lnTo>
                <a:lnTo>
                  <a:pt x="245" y="1136"/>
                </a:lnTo>
                <a:lnTo>
                  <a:pt x="249" y="1131"/>
                </a:lnTo>
                <a:lnTo>
                  <a:pt x="252" y="1125"/>
                </a:lnTo>
                <a:lnTo>
                  <a:pt x="286" y="1125"/>
                </a:lnTo>
                <a:lnTo>
                  <a:pt x="292" y="1127"/>
                </a:lnTo>
                <a:lnTo>
                  <a:pt x="293" y="1129"/>
                </a:lnTo>
                <a:lnTo>
                  <a:pt x="293" y="1132"/>
                </a:lnTo>
                <a:lnTo>
                  <a:pt x="300" y="1134"/>
                </a:lnTo>
                <a:lnTo>
                  <a:pt x="307" y="1136"/>
                </a:lnTo>
                <a:lnTo>
                  <a:pt x="312" y="1139"/>
                </a:lnTo>
                <a:lnTo>
                  <a:pt x="320" y="1139"/>
                </a:lnTo>
                <a:lnTo>
                  <a:pt x="322" y="1141"/>
                </a:lnTo>
                <a:lnTo>
                  <a:pt x="324" y="1143"/>
                </a:lnTo>
                <a:lnTo>
                  <a:pt x="327" y="1146"/>
                </a:lnTo>
                <a:lnTo>
                  <a:pt x="332" y="1148"/>
                </a:lnTo>
                <a:lnTo>
                  <a:pt x="334" y="1149"/>
                </a:lnTo>
                <a:lnTo>
                  <a:pt x="334" y="1153"/>
                </a:lnTo>
                <a:lnTo>
                  <a:pt x="327" y="1153"/>
                </a:lnTo>
                <a:lnTo>
                  <a:pt x="322" y="1156"/>
                </a:lnTo>
                <a:lnTo>
                  <a:pt x="319" y="1158"/>
                </a:lnTo>
                <a:lnTo>
                  <a:pt x="314" y="1160"/>
                </a:lnTo>
                <a:lnTo>
                  <a:pt x="310" y="1158"/>
                </a:lnTo>
                <a:lnTo>
                  <a:pt x="307" y="1156"/>
                </a:lnTo>
                <a:lnTo>
                  <a:pt x="303" y="1155"/>
                </a:lnTo>
                <a:lnTo>
                  <a:pt x="300" y="1153"/>
                </a:lnTo>
                <a:lnTo>
                  <a:pt x="293" y="1149"/>
                </a:lnTo>
                <a:lnTo>
                  <a:pt x="288" y="1148"/>
                </a:lnTo>
                <a:lnTo>
                  <a:pt x="285" y="1149"/>
                </a:lnTo>
                <a:lnTo>
                  <a:pt x="283" y="1151"/>
                </a:lnTo>
                <a:lnTo>
                  <a:pt x="280" y="1160"/>
                </a:lnTo>
                <a:lnTo>
                  <a:pt x="285" y="1160"/>
                </a:lnTo>
                <a:lnTo>
                  <a:pt x="288" y="1163"/>
                </a:lnTo>
                <a:lnTo>
                  <a:pt x="290" y="1166"/>
                </a:lnTo>
                <a:lnTo>
                  <a:pt x="292" y="1172"/>
                </a:lnTo>
                <a:lnTo>
                  <a:pt x="293" y="1182"/>
                </a:lnTo>
                <a:lnTo>
                  <a:pt x="297" y="1185"/>
                </a:lnTo>
                <a:lnTo>
                  <a:pt x="300" y="1187"/>
                </a:lnTo>
                <a:lnTo>
                  <a:pt x="303" y="1195"/>
                </a:lnTo>
                <a:lnTo>
                  <a:pt x="309" y="1202"/>
                </a:lnTo>
                <a:lnTo>
                  <a:pt x="312" y="1211"/>
                </a:lnTo>
                <a:lnTo>
                  <a:pt x="314" y="1216"/>
                </a:lnTo>
                <a:lnTo>
                  <a:pt x="314" y="1221"/>
                </a:lnTo>
                <a:lnTo>
                  <a:pt x="319" y="1221"/>
                </a:lnTo>
                <a:lnTo>
                  <a:pt x="324" y="1219"/>
                </a:lnTo>
                <a:lnTo>
                  <a:pt x="327" y="1218"/>
                </a:lnTo>
                <a:lnTo>
                  <a:pt x="331" y="1214"/>
                </a:lnTo>
                <a:lnTo>
                  <a:pt x="336" y="1207"/>
                </a:lnTo>
                <a:lnTo>
                  <a:pt x="341" y="1201"/>
                </a:lnTo>
                <a:lnTo>
                  <a:pt x="346" y="1197"/>
                </a:lnTo>
                <a:lnTo>
                  <a:pt x="356" y="1194"/>
                </a:lnTo>
                <a:lnTo>
                  <a:pt x="360" y="1192"/>
                </a:lnTo>
                <a:lnTo>
                  <a:pt x="365" y="1194"/>
                </a:lnTo>
                <a:lnTo>
                  <a:pt x="367" y="1195"/>
                </a:lnTo>
                <a:lnTo>
                  <a:pt x="368" y="1201"/>
                </a:lnTo>
                <a:lnTo>
                  <a:pt x="368" y="1206"/>
                </a:lnTo>
                <a:lnTo>
                  <a:pt x="367" y="1211"/>
                </a:lnTo>
                <a:lnTo>
                  <a:pt x="363" y="1219"/>
                </a:lnTo>
                <a:lnTo>
                  <a:pt x="358" y="1226"/>
                </a:lnTo>
                <a:lnTo>
                  <a:pt x="355" y="1235"/>
                </a:lnTo>
                <a:lnTo>
                  <a:pt x="351" y="1236"/>
                </a:lnTo>
                <a:lnTo>
                  <a:pt x="348" y="1238"/>
                </a:lnTo>
                <a:lnTo>
                  <a:pt x="339" y="1241"/>
                </a:lnTo>
                <a:lnTo>
                  <a:pt x="338" y="1243"/>
                </a:lnTo>
                <a:lnTo>
                  <a:pt x="334" y="1245"/>
                </a:lnTo>
                <a:lnTo>
                  <a:pt x="334" y="1250"/>
                </a:lnTo>
                <a:lnTo>
                  <a:pt x="334" y="1255"/>
                </a:lnTo>
                <a:lnTo>
                  <a:pt x="338" y="1257"/>
                </a:lnTo>
                <a:lnTo>
                  <a:pt x="339" y="1262"/>
                </a:lnTo>
                <a:lnTo>
                  <a:pt x="341" y="1267"/>
                </a:lnTo>
                <a:lnTo>
                  <a:pt x="343" y="1270"/>
                </a:lnTo>
                <a:lnTo>
                  <a:pt x="346" y="1279"/>
                </a:lnTo>
                <a:lnTo>
                  <a:pt x="349" y="1288"/>
                </a:lnTo>
                <a:lnTo>
                  <a:pt x="353" y="1296"/>
                </a:lnTo>
                <a:lnTo>
                  <a:pt x="355" y="1306"/>
                </a:lnTo>
                <a:lnTo>
                  <a:pt x="355" y="1310"/>
                </a:lnTo>
                <a:lnTo>
                  <a:pt x="355" y="1315"/>
                </a:lnTo>
                <a:lnTo>
                  <a:pt x="355" y="1320"/>
                </a:lnTo>
                <a:lnTo>
                  <a:pt x="356" y="1327"/>
                </a:lnTo>
                <a:lnTo>
                  <a:pt x="360" y="1340"/>
                </a:lnTo>
                <a:lnTo>
                  <a:pt x="361" y="1344"/>
                </a:lnTo>
                <a:lnTo>
                  <a:pt x="367" y="1351"/>
                </a:lnTo>
                <a:lnTo>
                  <a:pt x="373" y="1356"/>
                </a:lnTo>
                <a:lnTo>
                  <a:pt x="375" y="1359"/>
                </a:lnTo>
                <a:lnTo>
                  <a:pt x="384" y="1373"/>
                </a:lnTo>
                <a:lnTo>
                  <a:pt x="390" y="1380"/>
                </a:lnTo>
                <a:lnTo>
                  <a:pt x="397" y="1385"/>
                </a:lnTo>
                <a:lnTo>
                  <a:pt x="401" y="1386"/>
                </a:lnTo>
                <a:lnTo>
                  <a:pt x="411" y="1390"/>
                </a:lnTo>
                <a:lnTo>
                  <a:pt x="423" y="1392"/>
                </a:lnTo>
                <a:lnTo>
                  <a:pt x="425" y="1395"/>
                </a:lnTo>
                <a:lnTo>
                  <a:pt x="426" y="1398"/>
                </a:lnTo>
                <a:lnTo>
                  <a:pt x="430" y="1407"/>
                </a:lnTo>
                <a:lnTo>
                  <a:pt x="431" y="1409"/>
                </a:lnTo>
                <a:lnTo>
                  <a:pt x="438" y="1414"/>
                </a:lnTo>
                <a:lnTo>
                  <a:pt x="445" y="1421"/>
                </a:lnTo>
                <a:lnTo>
                  <a:pt x="452" y="1426"/>
                </a:lnTo>
                <a:lnTo>
                  <a:pt x="459" y="1431"/>
                </a:lnTo>
                <a:lnTo>
                  <a:pt x="462" y="1432"/>
                </a:lnTo>
                <a:lnTo>
                  <a:pt x="465" y="1439"/>
                </a:lnTo>
                <a:lnTo>
                  <a:pt x="467" y="1441"/>
                </a:lnTo>
                <a:lnTo>
                  <a:pt x="476" y="1448"/>
                </a:lnTo>
                <a:lnTo>
                  <a:pt x="482" y="1458"/>
                </a:lnTo>
                <a:lnTo>
                  <a:pt x="484" y="1461"/>
                </a:lnTo>
                <a:lnTo>
                  <a:pt x="486" y="1465"/>
                </a:lnTo>
                <a:lnTo>
                  <a:pt x="488" y="1468"/>
                </a:lnTo>
                <a:lnTo>
                  <a:pt x="496" y="1472"/>
                </a:lnTo>
                <a:lnTo>
                  <a:pt x="500" y="1473"/>
                </a:lnTo>
                <a:lnTo>
                  <a:pt x="505" y="1477"/>
                </a:lnTo>
                <a:lnTo>
                  <a:pt x="506" y="1480"/>
                </a:lnTo>
                <a:lnTo>
                  <a:pt x="506" y="1485"/>
                </a:lnTo>
                <a:lnTo>
                  <a:pt x="508" y="1489"/>
                </a:lnTo>
                <a:lnTo>
                  <a:pt x="529" y="1518"/>
                </a:lnTo>
                <a:lnTo>
                  <a:pt x="530" y="1521"/>
                </a:lnTo>
                <a:lnTo>
                  <a:pt x="541" y="1535"/>
                </a:lnTo>
                <a:lnTo>
                  <a:pt x="549" y="1542"/>
                </a:lnTo>
                <a:lnTo>
                  <a:pt x="553" y="1543"/>
                </a:lnTo>
                <a:lnTo>
                  <a:pt x="558" y="1543"/>
                </a:lnTo>
                <a:lnTo>
                  <a:pt x="561" y="1545"/>
                </a:lnTo>
                <a:lnTo>
                  <a:pt x="563" y="1547"/>
                </a:lnTo>
                <a:lnTo>
                  <a:pt x="565" y="1550"/>
                </a:lnTo>
                <a:lnTo>
                  <a:pt x="568" y="1552"/>
                </a:lnTo>
                <a:lnTo>
                  <a:pt x="575" y="1557"/>
                </a:lnTo>
                <a:lnTo>
                  <a:pt x="583" y="1559"/>
                </a:lnTo>
                <a:lnTo>
                  <a:pt x="590" y="1562"/>
                </a:lnTo>
                <a:lnTo>
                  <a:pt x="594" y="1565"/>
                </a:lnTo>
                <a:lnTo>
                  <a:pt x="600" y="1571"/>
                </a:lnTo>
                <a:lnTo>
                  <a:pt x="609" y="1576"/>
                </a:lnTo>
                <a:lnTo>
                  <a:pt x="612" y="1576"/>
                </a:lnTo>
                <a:lnTo>
                  <a:pt x="621" y="1574"/>
                </a:lnTo>
                <a:lnTo>
                  <a:pt x="628" y="1576"/>
                </a:lnTo>
                <a:lnTo>
                  <a:pt x="638" y="1581"/>
                </a:lnTo>
                <a:lnTo>
                  <a:pt x="648" y="1586"/>
                </a:lnTo>
                <a:lnTo>
                  <a:pt x="655" y="1589"/>
                </a:lnTo>
                <a:lnTo>
                  <a:pt x="662" y="1589"/>
                </a:lnTo>
                <a:lnTo>
                  <a:pt x="764" y="1589"/>
                </a:lnTo>
                <a:lnTo>
                  <a:pt x="767" y="1591"/>
                </a:lnTo>
                <a:lnTo>
                  <a:pt x="773" y="1593"/>
                </a:lnTo>
                <a:lnTo>
                  <a:pt x="776" y="1591"/>
                </a:lnTo>
                <a:lnTo>
                  <a:pt x="779" y="1589"/>
                </a:lnTo>
                <a:lnTo>
                  <a:pt x="788" y="1583"/>
                </a:lnTo>
                <a:lnTo>
                  <a:pt x="796" y="1577"/>
                </a:lnTo>
                <a:lnTo>
                  <a:pt x="798" y="1574"/>
                </a:lnTo>
                <a:lnTo>
                  <a:pt x="812" y="1562"/>
                </a:lnTo>
                <a:lnTo>
                  <a:pt x="827" y="1550"/>
                </a:lnTo>
                <a:lnTo>
                  <a:pt x="834" y="1545"/>
                </a:lnTo>
                <a:lnTo>
                  <a:pt x="842" y="1542"/>
                </a:lnTo>
                <a:lnTo>
                  <a:pt x="853" y="1542"/>
                </a:lnTo>
                <a:lnTo>
                  <a:pt x="863" y="1542"/>
                </a:lnTo>
                <a:lnTo>
                  <a:pt x="866" y="1542"/>
                </a:lnTo>
                <a:lnTo>
                  <a:pt x="899" y="1542"/>
                </a:lnTo>
                <a:lnTo>
                  <a:pt x="928" y="1545"/>
                </a:lnTo>
                <a:lnTo>
                  <a:pt x="931" y="1545"/>
                </a:lnTo>
                <a:lnTo>
                  <a:pt x="938" y="1548"/>
                </a:lnTo>
                <a:lnTo>
                  <a:pt x="945" y="1552"/>
                </a:lnTo>
                <a:lnTo>
                  <a:pt x="953" y="1554"/>
                </a:lnTo>
                <a:lnTo>
                  <a:pt x="957" y="1552"/>
                </a:lnTo>
                <a:lnTo>
                  <a:pt x="958" y="1552"/>
                </a:lnTo>
                <a:lnTo>
                  <a:pt x="969" y="1555"/>
                </a:lnTo>
                <a:lnTo>
                  <a:pt x="972" y="1555"/>
                </a:lnTo>
                <a:lnTo>
                  <a:pt x="975" y="1555"/>
                </a:lnTo>
                <a:lnTo>
                  <a:pt x="975" y="1559"/>
                </a:lnTo>
                <a:lnTo>
                  <a:pt x="975" y="1562"/>
                </a:lnTo>
                <a:lnTo>
                  <a:pt x="984" y="1567"/>
                </a:lnTo>
                <a:lnTo>
                  <a:pt x="989" y="1569"/>
                </a:lnTo>
                <a:lnTo>
                  <a:pt x="996" y="1569"/>
                </a:lnTo>
                <a:lnTo>
                  <a:pt x="1013" y="1569"/>
                </a:lnTo>
                <a:lnTo>
                  <a:pt x="1020" y="1567"/>
                </a:lnTo>
                <a:lnTo>
                  <a:pt x="1022" y="1565"/>
                </a:lnTo>
                <a:lnTo>
                  <a:pt x="1023" y="1562"/>
                </a:lnTo>
                <a:lnTo>
                  <a:pt x="1032" y="1557"/>
                </a:lnTo>
                <a:lnTo>
                  <a:pt x="1037" y="1555"/>
                </a:lnTo>
                <a:lnTo>
                  <a:pt x="1044" y="1555"/>
                </a:lnTo>
                <a:lnTo>
                  <a:pt x="1044" y="1564"/>
                </a:lnTo>
                <a:lnTo>
                  <a:pt x="1045" y="1567"/>
                </a:lnTo>
                <a:lnTo>
                  <a:pt x="1049" y="1569"/>
                </a:lnTo>
                <a:lnTo>
                  <a:pt x="1054" y="1567"/>
                </a:lnTo>
                <a:lnTo>
                  <a:pt x="1064" y="1562"/>
                </a:lnTo>
                <a:lnTo>
                  <a:pt x="1071" y="1560"/>
                </a:lnTo>
                <a:lnTo>
                  <a:pt x="1078" y="1562"/>
                </a:lnTo>
                <a:lnTo>
                  <a:pt x="1085" y="1564"/>
                </a:lnTo>
                <a:lnTo>
                  <a:pt x="1092" y="1565"/>
                </a:lnTo>
                <a:lnTo>
                  <a:pt x="1097" y="1569"/>
                </a:lnTo>
                <a:lnTo>
                  <a:pt x="1105" y="1569"/>
                </a:lnTo>
                <a:lnTo>
                  <a:pt x="1107" y="1567"/>
                </a:lnTo>
                <a:lnTo>
                  <a:pt x="1109" y="1565"/>
                </a:lnTo>
                <a:lnTo>
                  <a:pt x="1112" y="1562"/>
                </a:lnTo>
                <a:lnTo>
                  <a:pt x="1117" y="1560"/>
                </a:lnTo>
                <a:lnTo>
                  <a:pt x="1119" y="1559"/>
                </a:lnTo>
                <a:lnTo>
                  <a:pt x="1119" y="1555"/>
                </a:lnTo>
                <a:lnTo>
                  <a:pt x="1126" y="1555"/>
                </a:lnTo>
                <a:lnTo>
                  <a:pt x="1129" y="1554"/>
                </a:lnTo>
                <a:lnTo>
                  <a:pt x="1134" y="1550"/>
                </a:lnTo>
                <a:lnTo>
                  <a:pt x="1139" y="1548"/>
                </a:lnTo>
                <a:lnTo>
                  <a:pt x="1146" y="1548"/>
                </a:lnTo>
                <a:lnTo>
                  <a:pt x="1151" y="1548"/>
                </a:lnTo>
                <a:lnTo>
                  <a:pt x="1153" y="1545"/>
                </a:lnTo>
                <a:lnTo>
                  <a:pt x="1156" y="1542"/>
                </a:lnTo>
                <a:lnTo>
                  <a:pt x="1158" y="1538"/>
                </a:lnTo>
                <a:lnTo>
                  <a:pt x="1162" y="1535"/>
                </a:lnTo>
                <a:lnTo>
                  <a:pt x="1167" y="1535"/>
                </a:lnTo>
                <a:lnTo>
                  <a:pt x="1174" y="1535"/>
                </a:lnTo>
                <a:lnTo>
                  <a:pt x="1187" y="1535"/>
                </a:lnTo>
                <a:lnTo>
                  <a:pt x="1199" y="1535"/>
                </a:lnTo>
                <a:lnTo>
                  <a:pt x="1209" y="1531"/>
                </a:lnTo>
                <a:lnTo>
                  <a:pt x="1218" y="1528"/>
                </a:lnTo>
                <a:lnTo>
                  <a:pt x="1235" y="1521"/>
                </a:lnTo>
                <a:lnTo>
                  <a:pt x="1245" y="1518"/>
                </a:lnTo>
                <a:lnTo>
                  <a:pt x="1255" y="1514"/>
                </a:lnTo>
                <a:lnTo>
                  <a:pt x="1296" y="1514"/>
                </a:lnTo>
                <a:lnTo>
                  <a:pt x="1300" y="1514"/>
                </a:lnTo>
                <a:lnTo>
                  <a:pt x="1303" y="1511"/>
                </a:lnTo>
                <a:lnTo>
                  <a:pt x="1308" y="1506"/>
                </a:lnTo>
                <a:lnTo>
                  <a:pt x="1310" y="1502"/>
                </a:lnTo>
                <a:lnTo>
                  <a:pt x="1313" y="1501"/>
                </a:lnTo>
                <a:lnTo>
                  <a:pt x="1317" y="1501"/>
                </a:lnTo>
                <a:lnTo>
                  <a:pt x="1324" y="1501"/>
                </a:lnTo>
                <a:lnTo>
                  <a:pt x="1330" y="1499"/>
                </a:lnTo>
                <a:lnTo>
                  <a:pt x="1334" y="1499"/>
                </a:lnTo>
                <a:lnTo>
                  <a:pt x="1342" y="1502"/>
                </a:lnTo>
                <a:lnTo>
                  <a:pt x="1347" y="1507"/>
                </a:lnTo>
                <a:lnTo>
                  <a:pt x="1353" y="1507"/>
                </a:lnTo>
                <a:lnTo>
                  <a:pt x="1358" y="1507"/>
                </a:lnTo>
                <a:lnTo>
                  <a:pt x="1358" y="1506"/>
                </a:lnTo>
                <a:lnTo>
                  <a:pt x="1359" y="1504"/>
                </a:lnTo>
                <a:lnTo>
                  <a:pt x="1364" y="1502"/>
                </a:lnTo>
                <a:lnTo>
                  <a:pt x="1378" y="1501"/>
                </a:lnTo>
                <a:lnTo>
                  <a:pt x="1383" y="1499"/>
                </a:lnTo>
                <a:lnTo>
                  <a:pt x="1387" y="1497"/>
                </a:lnTo>
                <a:lnTo>
                  <a:pt x="1392" y="1490"/>
                </a:lnTo>
                <a:lnTo>
                  <a:pt x="1397" y="1484"/>
                </a:lnTo>
                <a:lnTo>
                  <a:pt x="1400" y="1482"/>
                </a:lnTo>
                <a:lnTo>
                  <a:pt x="1405" y="1480"/>
                </a:lnTo>
                <a:lnTo>
                  <a:pt x="1426" y="1521"/>
                </a:lnTo>
                <a:lnTo>
                  <a:pt x="1460" y="1521"/>
                </a:lnTo>
                <a:lnTo>
                  <a:pt x="1458" y="1525"/>
                </a:lnTo>
                <a:lnTo>
                  <a:pt x="1457" y="1528"/>
                </a:lnTo>
                <a:lnTo>
                  <a:pt x="1453" y="1531"/>
                </a:lnTo>
                <a:lnTo>
                  <a:pt x="1453" y="1535"/>
                </a:lnTo>
                <a:lnTo>
                  <a:pt x="1457" y="1536"/>
                </a:lnTo>
                <a:lnTo>
                  <a:pt x="1460" y="1538"/>
                </a:lnTo>
                <a:lnTo>
                  <a:pt x="1462" y="1542"/>
                </a:lnTo>
                <a:lnTo>
                  <a:pt x="1467" y="1542"/>
                </a:lnTo>
                <a:lnTo>
                  <a:pt x="1469" y="1533"/>
                </a:lnTo>
                <a:lnTo>
                  <a:pt x="1470" y="1525"/>
                </a:lnTo>
                <a:lnTo>
                  <a:pt x="1474" y="1519"/>
                </a:lnTo>
                <a:lnTo>
                  <a:pt x="1480" y="1514"/>
                </a:lnTo>
                <a:lnTo>
                  <a:pt x="1486" y="1511"/>
                </a:lnTo>
                <a:lnTo>
                  <a:pt x="1492" y="1509"/>
                </a:lnTo>
                <a:lnTo>
                  <a:pt x="1506" y="1507"/>
                </a:lnTo>
                <a:lnTo>
                  <a:pt x="1521" y="1504"/>
                </a:lnTo>
                <a:lnTo>
                  <a:pt x="1535" y="1501"/>
                </a:lnTo>
                <a:lnTo>
                  <a:pt x="1542" y="1499"/>
                </a:lnTo>
                <a:lnTo>
                  <a:pt x="1545" y="1499"/>
                </a:lnTo>
                <a:lnTo>
                  <a:pt x="1554" y="1502"/>
                </a:lnTo>
                <a:lnTo>
                  <a:pt x="1559" y="1507"/>
                </a:lnTo>
                <a:lnTo>
                  <a:pt x="1564" y="1507"/>
                </a:lnTo>
                <a:lnTo>
                  <a:pt x="1569" y="1507"/>
                </a:lnTo>
                <a:lnTo>
                  <a:pt x="1573" y="1502"/>
                </a:lnTo>
                <a:lnTo>
                  <a:pt x="1576" y="1497"/>
                </a:lnTo>
                <a:lnTo>
                  <a:pt x="1579" y="1494"/>
                </a:lnTo>
                <a:lnTo>
                  <a:pt x="1583" y="1487"/>
                </a:lnTo>
                <a:lnTo>
                  <a:pt x="1583" y="1482"/>
                </a:lnTo>
                <a:lnTo>
                  <a:pt x="1585" y="1478"/>
                </a:lnTo>
                <a:lnTo>
                  <a:pt x="1586" y="1475"/>
                </a:lnTo>
                <a:lnTo>
                  <a:pt x="1590" y="1473"/>
                </a:lnTo>
                <a:lnTo>
                  <a:pt x="1593" y="1473"/>
                </a:lnTo>
                <a:lnTo>
                  <a:pt x="1595" y="1472"/>
                </a:lnTo>
                <a:lnTo>
                  <a:pt x="1597" y="1467"/>
                </a:lnTo>
                <a:lnTo>
                  <a:pt x="1586" y="1467"/>
                </a:lnTo>
                <a:lnTo>
                  <a:pt x="1583" y="1465"/>
                </a:lnTo>
                <a:lnTo>
                  <a:pt x="1579" y="1463"/>
                </a:lnTo>
                <a:lnTo>
                  <a:pt x="1578" y="1460"/>
                </a:lnTo>
                <a:lnTo>
                  <a:pt x="1576" y="1456"/>
                </a:lnTo>
                <a:lnTo>
                  <a:pt x="1576" y="1446"/>
                </a:lnTo>
                <a:lnTo>
                  <a:pt x="1581" y="1446"/>
                </a:lnTo>
                <a:lnTo>
                  <a:pt x="1586" y="1444"/>
                </a:lnTo>
                <a:lnTo>
                  <a:pt x="1595" y="1441"/>
                </a:lnTo>
                <a:lnTo>
                  <a:pt x="1603" y="1438"/>
                </a:lnTo>
                <a:lnTo>
                  <a:pt x="1610" y="1438"/>
                </a:lnTo>
                <a:lnTo>
                  <a:pt x="1617" y="1439"/>
                </a:lnTo>
                <a:lnTo>
                  <a:pt x="1615" y="1432"/>
                </a:lnTo>
                <a:lnTo>
                  <a:pt x="1617" y="1429"/>
                </a:lnTo>
                <a:lnTo>
                  <a:pt x="1619" y="1426"/>
                </a:lnTo>
                <a:lnTo>
                  <a:pt x="1624" y="1426"/>
                </a:lnTo>
                <a:lnTo>
                  <a:pt x="1634" y="1426"/>
                </a:lnTo>
                <a:lnTo>
                  <a:pt x="1644" y="1426"/>
                </a:lnTo>
                <a:lnTo>
                  <a:pt x="1641" y="1414"/>
                </a:lnTo>
                <a:lnTo>
                  <a:pt x="1638" y="1400"/>
                </a:lnTo>
                <a:lnTo>
                  <a:pt x="1636" y="1393"/>
                </a:lnTo>
                <a:lnTo>
                  <a:pt x="1636" y="1386"/>
                </a:lnTo>
                <a:lnTo>
                  <a:pt x="1639" y="1381"/>
                </a:lnTo>
                <a:lnTo>
                  <a:pt x="1644" y="1378"/>
                </a:lnTo>
                <a:lnTo>
                  <a:pt x="1651" y="1380"/>
                </a:lnTo>
                <a:lnTo>
                  <a:pt x="1658" y="1381"/>
                </a:lnTo>
                <a:lnTo>
                  <a:pt x="1661" y="1386"/>
                </a:lnTo>
                <a:lnTo>
                  <a:pt x="1665" y="1392"/>
                </a:lnTo>
                <a:lnTo>
                  <a:pt x="1661" y="1393"/>
                </a:lnTo>
                <a:lnTo>
                  <a:pt x="1661" y="1395"/>
                </a:lnTo>
                <a:lnTo>
                  <a:pt x="1661" y="1398"/>
                </a:lnTo>
                <a:lnTo>
                  <a:pt x="1665" y="1405"/>
                </a:lnTo>
                <a:lnTo>
                  <a:pt x="1665" y="1409"/>
                </a:lnTo>
                <a:lnTo>
                  <a:pt x="1665" y="1412"/>
                </a:lnTo>
                <a:lnTo>
                  <a:pt x="1672" y="1412"/>
                </a:lnTo>
                <a:lnTo>
                  <a:pt x="1675" y="1415"/>
                </a:lnTo>
                <a:lnTo>
                  <a:pt x="1677" y="1421"/>
                </a:lnTo>
                <a:lnTo>
                  <a:pt x="1678" y="1426"/>
                </a:lnTo>
                <a:lnTo>
                  <a:pt x="1682" y="1426"/>
                </a:lnTo>
                <a:lnTo>
                  <a:pt x="1685" y="1426"/>
                </a:lnTo>
                <a:lnTo>
                  <a:pt x="1689" y="1426"/>
                </a:lnTo>
                <a:lnTo>
                  <a:pt x="1692" y="1426"/>
                </a:lnTo>
                <a:lnTo>
                  <a:pt x="1692" y="1422"/>
                </a:lnTo>
                <a:lnTo>
                  <a:pt x="1692" y="1419"/>
                </a:lnTo>
                <a:lnTo>
                  <a:pt x="1696" y="1419"/>
                </a:lnTo>
                <a:lnTo>
                  <a:pt x="1699" y="1419"/>
                </a:lnTo>
                <a:lnTo>
                  <a:pt x="1699" y="1412"/>
                </a:lnTo>
                <a:lnTo>
                  <a:pt x="1706" y="1412"/>
                </a:lnTo>
                <a:lnTo>
                  <a:pt x="1709" y="1415"/>
                </a:lnTo>
                <a:lnTo>
                  <a:pt x="1714" y="1417"/>
                </a:lnTo>
                <a:lnTo>
                  <a:pt x="1719" y="1419"/>
                </a:lnTo>
                <a:lnTo>
                  <a:pt x="1719" y="1412"/>
                </a:lnTo>
                <a:lnTo>
                  <a:pt x="1719" y="1405"/>
                </a:lnTo>
                <a:lnTo>
                  <a:pt x="1721" y="1400"/>
                </a:lnTo>
                <a:lnTo>
                  <a:pt x="1726" y="1398"/>
                </a:lnTo>
                <a:lnTo>
                  <a:pt x="1735" y="1398"/>
                </a:lnTo>
                <a:lnTo>
                  <a:pt x="1742" y="1397"/>
                </a:lnTo>
                <a:lnTo>
                  <a:pt x="1747" y="1393"/>
                </a:lnTo>
                <a:lnTo>
                  <a:pt x="1753" y="1392"/>
                </a:lnTo>
                <a:lnTo>
                  <a:pt x="1760" y="1392"/>
                </a:lnTo>
                <a:lnTo>
                  <a:pt x="1767" y="1388"/>
                </a:lnTo>
                <a:lnTo>
                  <a:pt x="1771" y="1383"/>
                </a:lnTo>
                <a:lnTo>
                  <a:pt x="1774" y="1378"/>
                </a:lnTo>
                <a:lnTo>
                  <a:pt x="1769" y="1374"/>
                </a:lnTo>
                <a:lnTo>
                  <a:pt x="1764" y="1371"/>
                </a:lnTo>
                <a:lnTo>
                  <a:pt x="1759" y="1366"/>
                </a:lnTo>
                <a:lnTo>
                  <a:pt x="1753" y="1364"/>
                </a:lnTo>
                <a:lnTo>
                  <a:pt x="1750" y="1364"/>
                </a:lnTo>
                <a:lnTo>
                  <a:pt x="1748" y="1363"/>
                </a:lnTo>
                <a:lnTo>
                  <a:pt x="1747" y="1357"/>
                </a:lnTo>
                <a:lnTo>
                  <a:pt x="1747" y="1344"/>
                </a:lnTo>
                <a:lnTo>
                  <a:pt x="1752" y="1346"/>
                </a:lnTo>
                <a:lnTo>
                  <a:pt x="1760" y="1344"/>
                </a:lnTo>
                <a:lnTo>
                  <a:pt x="1767" y="1342"/>
                </a:lnTo>
                <a:lnTo>
                  <a:pt x="1771" y="1342"/>
                </a:lnTo>
                <a:lnTo>
                  <a:pt x="1774" y="1344"/>
                </a:lnTo>
                <a:lnTo>
                  <a:pt x="1776" y="1349"/>
                </a:lnTo>
                <a:lnTo>
                  <a:pt x="1782" y="1356"/>
                </a:lnTo>
                <a:lnTo>
                  <a:pt x="1786" y="1357"/>
                </a:lnTo>
                <a:lnTo>
                  <a:pt x="1789" y="1359"/>
                </a:lnTo>
                <a:lnTo>
                  <a:pt x="1793" y="1356"/>
                </a:lnTo>
                <a:lnTo>
                  <a:pt x="1794" y="1351"/>
                </a:lnTo>
                <a:lnTo>
                  <a:pt x="1786" y="1344"/>
                </a:lnTo>
                <a:lnTo>
                  <a:pt x="1776" y="1339"/>
                </a:lnTo>
                <a:lnTo>
                  <a:pt x="1772" y="1334"/>
                </a:lnTo>
                <a:lnTo>
                  <a:pt x="1771" y="1328"/>
                </a:lnTo>
                <a:lnTo>
                  <a:pt x="1767" y="1323"/>
                </a:lnTo>
                <a:lnTo>
                  <a:pt x="1767" y="1317"/>
                </a:lnTo>
                <a:lnTo>
                  <a:pt x="1759" y="1317"/>
                </a:lnTo>
                <a:lnTo>
                  <a:pt x="1753" y="1313"/>
                </a:lnTo>
                <a:lnTo>
                  <a:pt x="1750" y="1308"/>
                </a:lnTo>
                <a:lnTo>
                  <a:pt x="1747" y="1303"/>
                </a:lnTo>
                <a:lnTo>
                  <a:pt x="1740" y="1303"/>
                </a:lnTo>
                <a:lnTo>
                  <a:pt x="1736" y="1299"/>
                </a:lnTo>
                <a:lnTo>
                  <a:pt x="1733" y="1296"/>
                </a:lnTo>
                <a:lnTo>
                  <a:pt x="1733" y="1289"/>
                </a:lnTo>
                <a:lnTo>
                  <a:pt x="1742" y="1289"/>
                </a:lnTo>
                <a:lnTo>
                  <a:pt x="1748" y="1291"/>
                </a:lnTo>
                <a:lnTo>
                  <a:pt x="1753" y="1294"/>
                </a:lnTo>
                <a:lnTo>
                  <a:pt x="1760" y="1296"/>
                </a:lnTo>
                <a:lnTo>
                  <a:pt x="1764" y="1291"/>
                </a:lnTo>
                <a:lnTo>
                  <a:pt x="1765" y="1284"/>
                </a:lnTo>
                <a:lnTo>
                  <a:pt x="1769" y="1279"/>
                </a:lnTo>
                <a:lnTo>
                  <a:pt x="1771" y="1277"/>
                </a:lnTo>
                <a:lnTo>
                  <a:pt x="1774" y="1276"/>
                </a:lnTo>
                <a:lnTo>
                  <a:pt x="1782" y="1289"/>
                </a:lnTo>
                <a:lnTo>
                  <a:pt x="1791" y="1303"/>
                </a:lnTo>
                <a:lnTo>
                  <a:pt x="1801" y="1315"/>
                </a:lnTo>
                <a:lnTo>
                  <a:pt x="1808" y="1330"/>
                </a:lnTo>
                <a:lnTo>
                  <a:pt x="1817" y="1332"/>
                </a:lnTo>
                <a:lnTo>
                  <a:pt x="1822" y="1330"/>
                </a:lnTo>
                <a:lnTo>
                  <a:pt x="1827" y="1328"/>
                </a:lnTo>
                <a:lnTo>
                  <a:pt x="1830" y="1325"/>
                </a:lnTo>
                <a:lnTo>
                  <a:pt x="1834" y="1322"/>
                </a:lnTo>
                <a:lnTo>
                  <a:pt x="1837" y="1318"/>
                </a:lnTo>
                <a:lnTo>
                  <a:pt x="1842" y="1317"/>
                </a:lnTo>
                <a:lnTo>
                  <a:pt x="1849" y="1317"/>
                </a:lnTo>
                <a:lnTo>
                  <a:pt x="1851" y="1310"/>
                </a:lnTo>
                <a:lnTo>
                  <a:pt x="1849" y="1306"/>
                </a:lnTo>
                <a:lnTo>
                  <a:pt x="1846" y="1305"/>
                </a:lnTo>
                <a:lnTo>
                  <a:pt x="1842" y="1303"/>
                </a:lnTo>
                <a:lnTo>
                  <a:pt x="1839" y="1301"/>
                </a:lnTo>
                <a:lnTo>
                  <a:pt x="1835" y="1299"/>
                </a:lnTo>
                <a:lnTo>
                  <a:pt x="1834" y="1296"/>
                </a:lnTo>
                <a:lnTo>
                  <a:pt x="1835" y="1289"/>
                </a:lnTo>
                <a:lnTo>
                  <a:pt x="1835" y="1284"/>
                </a:lnTo>
                <a:lnTo>
                  <a:pt x="1837" y="1281"/>
                </a:lnTo>
                <a:lnTo>
                  <a:pt x="1839" y="1277"/>
                </a:lnTo>
                <a:lnTo>
                  <a:pt x="1842" y="1276"/>
                </a:lnTo>
                <a:lnTo>
                  <a:pt x="1846" y="1276"/>
                </a:lnTo>
                <a:lnTo>
                  <a:pt x="1847" y="1274"/>
                </a:lnTo>
                <a:lnTo>
                  <a:pt x="1849" y="1269"/>
                </a:lnTo>
                <a:lnTo>
                  <a:pt x="1842" y="1265"/>
                </a:lnTo>
                <a:lnTo>
                  <a:pt x="1835" y="1262"/>
                </a:lnTo>
                <a:lnTo>
                  <a:pt x="1818" y="1259"/>
                </a:lnTo>
                <a:lnTo>
                  <a:pt x="1810" y="1257"/>
                </a:lnTo>
                <a:lnTo>
                  <a:pt x="1803" y="1253"/>
                </a:lnTo>
                <a:lnTo>
                  <a:pt x="1798" y="1248"/>
                </a:lnTo>
                <a:lnTo>
                  <a:pt x="1794" y="1241"/>
                </a:lnTo>
                <a:lnTo>
                  <a:pt x="1800" y="1241"/>
                </a:lnTo>
                <a:lnTo>
                  <a:pt x="1805" y="1240"/>
                </a:lnTo>
                <a:lnTo>
                  <a:pt x="1813" y="1236"/>
                </a:lnTo>
                <a:lnTo>
                  <a:pt x="1818" y="1235"/>
                </a:lnTo>
                <a:lnTo>
                  <a:pt x="1822" y="1233"/>
                </a:lnTo>
                <a:lnTo>
                  <a:pt x="1825" y="1236"/>
                </a:lnTo>
                <a:lnTo>
                  <a:pt x="1829" y="1241"/>
                </a:lnTo>
                <a:lnTo>
                  <a:pt x="1840" y="1241"/>
                </a:lnTo>
                <a:lnTo>
                  <a:pt x="1851" y="1241"/>
                </a:lnTo>
                <a:lnTo>
                  <a:pt x="1856" y="1240"/>
                </a:lnTo>
                <a:lnTo>
                  <a:pt x="1859" y="1236"/>
                </a:lnTo>
                <a:lnTo>
                  <a:pt x="1861" y="1233"/>
                </a:lnTo>
                <a:lnTo>
                  <a:pt x="1863" y="1228"/>
                </a:lnTo>
                <a:lnTo>
                  <a:pt x="1858" y="1224"/>
                </a:lnTo>
                <a:lnTo>
                  <a:pt x="1851" y="1223"/>
                </a:lnTo>
                <a:lnTo>
                  <a:pt x="1846" y="1219"/>
                </a:lnTo>
                <a:lnTo>
                  <a:pt x="1844" y="1218"/>
                </a:lnTo>
                <a:lnTo>
                  <a:pt x="1842" y="1214"/>
                </a:lnTo>
                <a:lnTo>
                  <a:pt x="1825" y="1214"/>
                </a:lnTo>
                <a:lnTo>
                  <a:pt x="1818" y="1213"/>
                </a:lnTo>
                <a:lnTo>
                  <a:pt x="1817" y="1211"/>
                </a:lnTo>
                <a:lnTo>
                  <a:pt x="1815" y="1207"/>
                </a:lnTo>
                <a:lnTo>
                  <a:pt x="1817" y="1204"/>
                </a:lnTo>
                <a:lnTo>
                  <a:pt x="1818" y="1202"/>
                </a:lnTo>
                <a:lnTo>
                  <a:pt x="1825" y="1201"/>
                </a:lnTo>
                <a:lnTo>
                  <a:pt x="1842" y="1201"/>
                </a:lnTo>
                <a:lnTo>
                  <a:pt x="1844" y="1199"/>
                </a:lnTo>
                <a:lnTo>
                  <a:pt x="1846" y="1197"/>
                </a:lnTo>
                <a:lnTo>
                  <a:pt x="1849" y="1194"/>
                </a:lnTo>
                <a:lnTo>
                  <a:pt x="1854" y="1192"/>
                </a:lnTo>
                <a:lnTo>
                  <a:pt x="1856" y="1190"/>
                </a:lnTo>
                <a:lnTo>
                  <a:pt x="1856" y="1187"/>
                </a:lnTo>
                <a:lnTo>
                  <a:pt x="1852" y="1185"/>
                </a:lnTo>
                <a:lnTo>
                  <a:pt x="1851" y="1184"/>
                </a:lnTo>
                <a:lnTo>
                  <a:pt x="1851" y="1180"/>
                </a:lnTo>
                <a:lnTo>
                  <a:pt x="1852" y="1175"/>
                </a:lnTo>
                <a:lnTo>
                  <a:pt x="1854" y="1173"/>
                </a:lnTo>
                <a:lnTo>
                  <a:pt x="1856" y="1173"/>
                </a:lnTo>
                <a:lnTo>
                  <a:pt x="1869" y="1175"/>
                </a:lnTo>
                <a:lnTo>
                  <a:pt x="1880" y="1173"/>
                </a:lnTo>
                <a:lnTo>
                  <a:pt x="1888" y="1170"/>
                </a:lnTo>
                <a:lnTo>
                  <a:pt x="1895" y="1165"/>
                </a:lnTo>
                <a:lnTo>
                  <a:pt x="1900" y="1160"/>
                </a:lnTo>
                <a:lnTo>
                  <a:pt x="1905" y="1151"/>
                </a:lnTo>
                <a:lnTo>
                  <a:pt x="1909" y="1143"/>
                </a:lnTo>
                <a:lnTo>
                  <a:pt x="1910" y="1132"/>
                </a:lnTo>
                <a:lnTo>
                  <a:pt x="1902" y="1129"/>
                </a:lnTo>
                <a:lnTo>
                  <a:pt x="1893" y="1125"/>
                </a:lnTo>
                <a:lnTo>
                  <a:pt x="1886" y="1120"/>
                </a:lnTo>
                <a:lnTo>
                  <a:pt x="1885" y="1117"/>
                </a:lnTo>
                <a:lnTo>
                  <a:pt x="1883" y="1112"/>
                </a:lnTo>
                <a:close/>
                <a:moveTo>
                  <a:pt x="245" y="218"/>
                </a:moveTo>
                <a:lnTo>
                  <a:pt x="247" y="220"/>
                </a:lnTo>
                <a:lnTo>
                  <a:pt x="249" y="221"/>
                </a:lnTo>
                <a:lnTo>
                  <a:pt x="252" y="225"/>
                </a:lnTo>
                <a:lnTo>
                  <a:pt x="254" y="230"/>
                </a:lnTo>
                <a:lnTo>
                  <a:pt x="256" y="232"/>
                </a:lnTo>
                <a:lnTo>
                  <a:pt x="259" y="232"/>
                </a:lnTo>
                <a:lnTo>
                  <a:pt x="257" y="237"/>
                </a:lnTo>
                <a:lnTo>
                  <a:pt x="254" y="240"/>
                </a:lnTo>
                <a:lnTo>
                  <a:pt x="251" y="240"/>
                </a:lnTo>
                <a:lnTo>
                  <a:pt x="249" y="237"/>
                </a:lnTo>
                <a:lnTo>
                  <a:pt x="245" y="233"/>
                </a:lnTo>
                <a:lnTo>
                  <a:pt x="244" y="228"/>
                </a:lnTo>
                <a:lnTo>
                  <a:pt x="244" y="223"/>
                </a:lnTo>
                <a:lnTo>
                  <a:pt x="245" y="218"/>
                </a:lnTo>
                <a:close/>
                <a:moveTo>
                  <a:pt x="254" y="1052"/>
                </a:moveTo>
                <a:lnTo>
                  <a:pt x="252" y="1052"/>
                </a:lnTo>
                <a:lnTo>
                  <a:pt x="254" y="1052"/>
                </a:lnTo>
                <a:close/>
                <a:moveTo>
                  <a:pt x="257" y="1052"/>
                </a:moveTo>
                <a:lnTo>
                  <a:pt x="256" y="1052"/>
                </a:lnTo>
                <a:lnTo>
                  <a:pt x="257" y="1052"/>
                </a:lnTo>
                <a:close/>
                <a:moveTo>
                  <a:pt x="989" y="607"/>
                </a:moveTo>
                <a:lnTo>
                  <a:pt x="989" y="595"/>
                </a:lnTo>
                <a:lnTo>
                  <a:pt x="987" y="585"/>
                </a:lnTo>
                <a:lnTo>
                  <a:pt x="986" y="580"/>
                </a:lnTo>
                <a:lnTo>
                  <a:pt x="984" y="576"/>
                </a:lnTo>
                <a:lnTo>
                  <a:pt x="981" y="574"/>
                </a:lnTo>
                <a:lnTo>
                  <a:pt x="975" y="573"/>
                </a:lnTo>
                <a:lnTo>
                  <a:pt x="974" y="578"/>
                </a:lnTo>
                <a:lnTo>
                  <a:pt x="970" y="581"/>
                </a:lnTo>
                <a:lnTo>
                  <a:pt x="965" y="586"/>
                </a:lnTo>
                <a:lnTo>
                  <a:pt x="964" y="590"/>
                </a:lnTo>
                <a:lnTo>
                  <a:pt x="960" y="595"/>
                </a:lnTo>
                <a:lnTo>
                  <a:pt x="960" y="600"/>
                </a:lnTo>
                <a:lnTo>
                  <a:pt x="962" y="607"/>
                </a:lnTo>
                <a:lnTo>
                  <a:pt x="962" y="614"/>
                </a:lnTo>
                <a:lnTo>
                  <a:pt x="965" y="617"/>
                </a:lnTo>
                <a:lnTo>
                  <a:pt x="969" y="621"/>
                </a:lnTo>
                <a:lnTo>
                  <a:pt x="975" y="621"/>
                </a:lnTo>
                <a:lnTo>
                  <a:pt x="981" y="612"/>
                </a:lnTo>
                <a:lnTo>
                  <a:pt x="984" y="609"/>
                </a:lnTo>
                <a:lnTo>
                  <a:pt x="989" y="607"/>
                </a:lnTo>
                <a:close/>
                <a:moveTo>
                  <a:pt x="948" y="395"/>
                </a:moveTo>
                <a:lnTo>
                  <a:pt x="947" y="392"/>
                </a:lnTo>
                <a:lnTo>
                  <a:pt x="945" y="390"/>
                </a:lnTo>
                <a:lnTo>
                  <a:pt x="943" y="392"/>
                </a:lnTo>
                <a:lnTo>
                  <a:pt x="941" y="395"/>
                </a:lnTo>
                <a:lnTo>
                  <a:pt x="941" y="399"/>
                </a:lnTo>
                <a:lnTo>
                  <a:pt x="945" y="400"/>
                </a:lnTo>
                <a:lnTo>
                  <a:pt x="947" y="399"/>
                </a:lnTo>
                <a:lnTo>
                  <a:pt x="948" y="395"/>
                </a:lnTo>
                <a:close/>
                <a:moveTo>
                  <a:pt x="334" y="525"/>
                </a:moveTo>
                <a:lnTo>
                  <a:pt x="332" y="528"/>
                </a:lnTo>
                <a:lnTo>
                  <a:pt x="329" y="530"/>
                </a:lnTo>
                <a:lnTo>
                  <a:pt x="320" y="532"/>
                </a:lnTo>
                <a:lnTo>
                  <a:pt x="320" y="540"/>
                </a:lnTo>
                <a:lnTo>
                  <a:pt x="322" y="547"/>
                </a:lnTo>
                <a:lnTo>
                  <a:pt x="326" y="552"/>
                </a:lnTo>
                <a:lnTo>
                  <a:pt x="327" y="559"/>
                </a:lnTo>
                <a:lnTo>
                  <a:pt x="336" y="564"/>
                </a:lnTo>
                <a:lnTo>
                  <a:pt x="343" y="566"/>
                </a:lnTo>
                <a:lnTo>
                  <a:pt x="346" y="564"/>
                </a:lnTo>
                <a:lnTo>
                  <a:pt x="346" y="562"/>
                </a:lnTo>
                <a:lnTo>
                  <a:pt x="344" y="557"/>
                </a:lnTo>
                <a:lnTo>
                  <a:pt x="341" y="552"/>
                </a:lnTo>
                <a:lnTo>
                  <a:pt x="341" y="545"/>
                </a:lnTo>
                <a:lnTo>
                  <a:pt x="341" y="539"/>
                </a:lnTo>
                <a:lnTo>
                  <a:pt x="341" y="532"/>
                </a:lnTo>
                <a:lnTo>
                  <a:pt x="339" y="527"/>
                </a:lnTo>
                <a:lnTo>
                  <a:pt x="334" y="525"/>
                </a:lnTo>
                <a:close/>
                <a:moveTo>
                  <a:pt x="382" y="416"/>
                </a:moveTo>
                <a:lnTo>
                  <a:pt x="375" y="416"/>
                </a:lnTo>
                <a:lnTo>
                  <a:pt x="368" y="416"/>
                </a:lnTo>
                <a:lnTo>
                  <a:pt x="368" y="423"/>
                </a:lnTo>
                <a:lnTo>
                  <a:pt x="373" y="426"/>
                </a:lnTo>
                <a:lnTo>
                  <a:pt x="378" y="426"/>
                </a:lnTo>
                <a:lnTo>
                  <a:pt x="389" y="423"/>
                </a:lnTo>
                <a:lnTo>
                  <a:pt x="389" y="419"/>
                </a:lnTo>
                <a:lnTo>
                  <a:pt x="387" y="417"/>
                </a:lnTo>
                <a:lnTo>
                  <a:pt x="382" y="416"/>
                </a:lnTo>
                <a:close/>
                <a:moveTo>
                  <a:pt x="396" y="436"/>
                </a:moveTo>
                <a:lnTo>
                  <a:pt x="399" y="436"/>
                </a:lnTo>
                <a:lnTo>
                  <a:pt x="401" y="438"/>
                </a:lnTo>
                <a:lnTo>
                  <a:pt x="402" y="443"/>
                </a:lnTo>
                <a:lnTo>
                  <a:pt x="411" y="438"/>
                </a:lnTo>
                <a:lnTo>
                  <a:pt x="414" y="434"/>
                </a:lnTo>
                <a:lnTo>
                  <a:pt x="416" y="429"/>
                </a:lnTo>
                <a:lnTo>
                  <a:pt x="411" y="428"/>
                </a:lnTo>
                <a:lnTo>
                  <a:pt x="409" y="426"/>
                </a:lnTo>
                <a:lnTo>
                  <a:pt x="409" y="423"/>
                </a:lnTo>
                <a:lnTo>
                  <a:pt x="389" y="423"/>
                </a:lnTo>
                <a:lnTo>
                  <a:pt x="389" y="428"/>
                </a:lnTo>
                <a:lnTo>
                  <a:pt x="390" y="431"/>
                </a:lnTo>
                <a:lnTo>
                  <a:pt x="392" y="434"/>
                </a:lnTo>
                <a:lnTo>
                  <a:pt x="396" y="436"/>
                </a:lnTo>
                <a:close/>
              </a:path>
            </a:pathLst>
          </a:custGeom>
          <a:solidFill>
            <a:schemeClr val="bg1">
              <a:lumMod val="85000"/>
            </a:schemeClr>
          </a:solidFill>
          <a:ln>
            <a:noFill/>
          </a:ln>
          <a:effectLst/>
        </p:spPr>
        <p:txBody>
          <a:bodyPr wrap="none" anchor="ctr"/>
          <a:lstStyle/>
          <a:p>
            <a:endParaRPr lang="nl-BE"/>
          </a:p>
        </p:txBody>
      </p:sp>
      <p:sp>
        <p:nvSpPr>
          <p:cNvPr id="517" name="Freeform 44">
            <a:extLst>
              <a:ext uri="{FF2B5EF4-FFF2-40B4-BE49-F238E27FC236}">
                <a16:creationId xmlns:a16="http://schemas.microsoft.com/office/drawing/2014/main" id="{2E679FA9-0DCA-2C4B-BC7B-7807327811E0}"/>
              </a:ext>
            </a:extLst>
          </p:cNvPr>
          <p:cNvSpPr>
            <a:spLocks noChangeArrowheads="1"/>
          </p:cNvSpPr>
          <p:nvPr/>
        </p:nvSpPr>
        <p:spPr bwMode="auto">
          <a:xfrm rot="21434252">
            <a:off x="4946668" y="3458692"/>
            <a:ext cx="338265" cy="225651"/>
          </a:xfrm>
          <a:custGeom>
            <a:avLst/>
            <a:gdLst>
              <a:gd name="T0" fmla="*/ 1848 w 1939"/>
              <a:gd name="T1" fmla="*/ 135 h 1304"/>
              <a:gd name="T2" fmla="*/ 1740 w 1939"/>
              <a:gd name="T3" fmla="*/ 44 h 1304"/>
              <a:gd name="T4" fmla="*/ 1662 w 1939"/>
              <a:gd name="T5" fmla="*/ 75 h 1304"/>
              <a:gd name="T6" fmla="*/ 1546 w 1939"/>
              <a:gd name="T7" fmla="*/ 27 h 1304"/>
              <a:gd name="T8" fmla="*/ 1365 w 1939"/>
              <a:gd name="T9" fmla="*/ 27 h 1304"/>
              <a:gd name="T10" fmla="*/ 1237 w 1939"/>
              <a:gd name="T11" fmla="*/ 42 h 1304"/>
              <a:gd name="T12" fmla="*/ 1196 w 1939"/>
              <a:gd name="T13" fmla="*/ 145 h 1304"/>
              <a:gd name="T14" fmla="*/ 1123 w 1939"/>
              <a:gd name="T15" fmla="*/ 198 h 1304"/>
              <a:gd name="T16" fmla="*/ 1058 w 1939"/>
              <a:gd name="T17" fmla="*/ 232 h 1304"/>
              <a:gd name="T18" fmla="*/ 1024 w 1939"/>
              <a:gd name="T19" fmla="*/ 218 h 1304"/>
              <a:gd name="T20" fmla="*/ 956 w 1939"/>
              <a:gd name="T21" fmla="*/ 218 h 1304"/>
              <a:gd name="T22" fmla="*/ 887 w 1939"/>
              <a:gd name="T23" fmla="*/ 266 h 1304"/>
              <a:gd name="T24" fmla="*/ 800 w 1939"/>
              <a:gd name="T25" fmla="*/ 278 h 1304"/>
              <a:gd name="T26" fmla="*/ 742 w 1939"/>
              <a:gd name="T27" fmla="*/ 375 h 1304"/>
              <a:gd name="T28" fmla="*/ 703 w 1939"/>
              <a:gd name="T29" fmla="*/ 416 h 1304"/>
              <a:gd name="T30" fmla="*/ 640 w 1939"/>
              <a:gd name="T31" fmla="*/ 430 h 1304"/>
              <a:gd name="T32" fmla="*/ 469 w 1939"/>
              <a:gd name="T33" fmla="*/ 438 h 1304"/>
              <a:gd name="T34" fmla="*/ 362 w 1939"/>
              <a:gd name="T35" fmla="*/ 409 h 1304"/>
              <a:gd name="T36" fmla="*/ 304 w 1939"/>
              <a:gd name="T37" fmla="*/ 368 h 1304"/>
              <a:gd name="T38" fmla="*/ 258 w 1939"/>
              <a:gd name="T39" fmla="*/ 421 h 1304"/>
              <a:gd name="T40" fmla="*/ 159 w 1939"/>
              <a:gd name="T41" fmla="*/ 491 h 1304"/>
              <a:gd name="T42" fmla="*/ 96 w 1939"/>
              <a:gd name="T43" fmla="*/ 491 h 1304"/>
              <a:gd name="T44" fmla="*/ 138 w 1939"/>
              <a:gd name="T45" fmla="*/ 524 h 1304"/>
              <a:gd name="T46" fmla="*/ 123 w 1939"/>
              <a:gd name="T47" fmla="*/ 607 h 1304"/>
              <a:gd name="T48" fmla="*/ 75 w 1939"/>
              <a:gd name="T49" fmla="*/ 716 h 1304"/>
              <a:gd name="T50" fmla="*/ 92 w 1939"/>
              <a:gd name="T51" fmla="*/ 780 h 1304"/>
              <a:gd name="T52" fmla="*/ 2 w 1939"/>
              <a:gd name="T53" fmla="*/ 827 h 1304"/>
              <a:gd name="T54" fmla="*/ 14 w 1939"/>
              <a:gd name="T55" fmla="*/ 873 h 1304"/>
              <a:gd name="T56" fmla="*/ 46 w 1939"/>
              <a:gd name="T57" fmla="*/ 902 h 1304"/>
              <a:gd name="T58" fmla="*/ 96 w 1939"/>
              <a:gd name="T59" fmla="*/ 976 h 1304"/>
              <a:gd name="T60" fmla="*/ 159 w 1939"/>
              <a:gd name="T61" fmla="*/ 1049 h 1304"/>
              <a:gd name="T62" fmla="*/ 225 w 1939"/>
              <a:gd name="T63" fmla="*/ 1105 h 1304"/>
              <a:gd name="T64" fmla="*/ 270 w 1939"/>
              <a:gd name="T65" fmla="*/ 1162 h 1304"/>
              <a:gd name="T66" fmla="*/ 290 w 1939"/>
              <a:gd name="T67" fmla="*/ 1172 h 1304"/>
              <a:gd name="T68" fmla="*/ 323 w 1939"/>
              <a:gd name="T69" fmla="*/ 1192 h 1304"/>
              <a:gd name="T70" fmla="*/ 362 w 1939"/>
              <a:gd name="T71" fmla="*/ 1249 h 1304"/>
              <a:gd name="T72" fmla="*/ 459 w 1939"/>
              <a:gd name="T73" fmla="*/ 1264 h 1304"/>
              <a:gd name="T74" fmla="*/ 469 w 1939"/>
              <a:gd name="T75" fmla="*/ 1269 h 1304"/>
              <a:gd name="T76" fmla="*/ 536 w 1939"/>
              <a:gd name="T77" fmla="*/ 1291 h 1304"/>
              <a:gd name="T78" fmla="*/ 631 w 1939"/>
              <a:gd name="T79" fmla="*/ 1290 h 1304"/>
              <a:gd name="T80" fmla="*/ 713 w 1939"/>
              <a:gd name="T81" fmla="*/ 1286 h 1304"/>
              <a:gd name="T82" fmla="*/ 761 w 1939"/>
              <a:gd name="T83" fmla="*/ 1242 h 1304"/>
              <a:gd name="T84" fmla="*/ 780 w 1939"/>
              <a:gd name="T85" fmla="*/ 1228 h 1304"/>
              <a:gd name="T86" fmla="*/ 805 w 1939"/>
              <a:gd name="T87" fmla="*/ 1221 h 1304"/>
              <a:gd name="T88" fmla="*/ 833 w 1939"/>
              <a:gd name="T89" fmla="*/ 1215 h 1304"/>
              <a:gd name="T90" fmla="*/ 908 w 1939"/>
              <a:gd name="T91" fmla="*/ 1167 h 1304"/>
              <a:gd name="T92" fmla="*/ 1036 w 1939"/>
              <a:gd name="T93" fmla="*/ 1100 h 1304"/>
              <a:gd name="T94" fmla="*/ 1133 w 1939"/>
              <a:gd name="T95" fmla="*/ 1098 h 1304"/>
              <a:gd name="T96" fmla="*/ 1271 w 1939"/>
              <a:gd name="T97" fmla="*/ 1080 h 1304"/>
              <a:gd name="T98" fmla="*/ 1348 w 1939"/>
              <a:gd name="T99" fmla="*/ 1049 h 1304"/>
              <a:gd name="T100" fmla="*/ 1462 w 1939"/>
              <a:gd name="T101" fmla="*/ 1035 h 1304"/>
              <a:gd name="T102" fmla="*/ 1529 w 1939"/>
              <a:gd name="T103" fmla="*/ 1010 h 1304"/>
              <a:gd name="T104" fmla="*/ 1575 w 1939"/>
              <a:gd name="T105" fmla="*/ 878 h 1304"/>
              <a:gd name="T106" fmla="*/ 1631 w 1939"/>
              <a:gd name="T107" fmla="*/ 812 h 1304"/>
              <a:gd name="T108" fmla="*/ 1645 w 1939"/>
              <a:gd name="T109" fmla="*/ 723 h 1304"/>
              <a:gd name="T110" fmla="*/ 1653 w 1939"/>
              <a:gd name="T111" fmla="*/ 643 h 1304"/>
              <a:gd name="T112" fmla="*/ 1682 w 1939"/>
              <a:gd name="T113" fmla="*/ 558 h 1304"/>
              <a:gd name="T114" fmla="*/ 1733 w 1939"/>
              <a:gd name="T115" fmla="*/ 471 h 1304"/>
              <a:gd name="T116" fmla="*/ 1761 w 1939"/>
              <a:gd name="T117" fmla="*/ 375 h 1304"/>
              <a:gd name="T118" fmla="*/ 1819 w 1939"/>
              <a:gd name="T119" fmla="*/ 292 h 1304"/>
              <a:gd name="T120" fmla="*/ 1914 w 1939"/>
              <a:gd name="T121" fmla="*/ 252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39" h="1304">
                <a:moveTo>
                  <a:pt x="1938" y="191"/>
                </a:moveTo>
                <a:lnTo>
                  <a:pt x="1938" y="191"/>
                </a:lnTo>
                <a:lnTo>
                  <a:pt x="1936" y="186"/>
                </a:lnTo>
                <a:lnTo>
                  <a:pt x="1935" y="183"/>
                </a:lnTo>
                <a:lnTo>
                  <a:pt x="1928" y="177"/>
                </a:lnTo>
                <a:lnTo>
                  <a:pt x="1921" y="172"/>
                </a:lnTo>
                <a:lnTo>
                  <a:pt x="1919" y="169"/>
                </a:lnTo>
                <a:lnTo>
                  <a:pt x="1918" y="164"/>
                </a:lnTo>
                <a:lnTo>
                  <a:pt x="1918" y="164"/>
                </a:lnTo>
                <a:lnTo>
                  <a:pt x="1909" y="166"/>
                </a:lnTo>
                <a:lnTo>
                  <a:pt x="1901" y="166"/>
                </a:lnTo>
                <a:lnTo>
                  <a:pt x="1889" y="162"/>
                </a:lnTo>
                <a:lnTo>
                  <a:pt x="1877" y="159"/>
                </a:lnTo>
                <a:lnTo>
                  <a:pt x="1870" y="157"/>
                </a:lnTo>
                <a:lnTo>
                  <a:pt x="1863" y="157"/>
                </a:lnTo>
                <a:lnTo>
                  <a:pt x="1863" y="157"/>
                </a:lnTo>
                <a:lnTo>
                  <a:pt x="1848" y="135"/>
                </a:lnTo>
                <a:lnTo>
                  <a:pt x="1836" y="109"/>
                </a:lnTo>
                <a:lnTo>
                  <a:pt x="1836" y="109"/>
                </a:lnTo>
                <a:lnTo>
                  <a:pt x="1820" y="102"/>
                </a:lnTo>
                <a:lnTo>
                  <a:pt x="1807" y="94"/>
                </a:lnTo>
                <a:lnTo>
                  <a:pt x="1791" y="87"/>
                </a:lnTo>
                <a:lnTo>
                  <a:pt x="1783" y="83"/>
                </a:lnTo>
                <a:lnTo>
                  <a:pt x="1774" y="82"/>
                </a:lnTo>
                <a:lnTo>
                  <a:pt x="1774" y="82"/>
                </a:lnTo>
                <a:lnTo>
                  <a:pt x="1771" y="66"/>
                </a:lnTo>
                <a:lnTo>
                  <a:pt x="1767" y="60"/>
                </a:lnTo>
                <a:lnTo>
                  <a:pt x="1764" y="54"/>
                </a:lnTo>
                <a:lnTo>
                  <a:pt x="1761" y="49"/>
                </a:lnTo>
                <a:lnTo>
                  <a:pt x="1754" y="44"/>
                </a:lnTo>
                <a:lnTo>
                  <a:pt x="1749" y="42"/>
                </a:lnTo>
                <a:lnTo>
                  <a:pt x="1740" y="41"/>
                </a:lnTo>
                <a:lnTo>
                  <a:pt x="1740" y="41"/>
                </a:lnTo>
                <a:lnTo>
                  <a:pt x="1740" y="44"/>
                </a:lnTo>
                <a:lnTo>
                  <a:pt x="1738" y="46"/>
                </a:lnTo>
                <a:lnTo>
                  <a:pt x="1733" y="48"/>
                </a:lnTo>
                <a:lnTo>
                  <a:pt x="1733" y="48"/>
                </a:lnTo>
                <a:lnTo>
                  <a:pt x="1728" y="51"/>
                </a:lnTo>
                <a:lnTo>
                  <a:pt x="1721" y="53"/>
                </a:lnTo>
                <a:lnTo>
                  <a:pt x="1716" y="56"/>
                </a:lnTo>
                <a:lnTo>
                  <a:pt x="1715" y="58"/>
                </a:lnTo>
                <a:lnTo>
                  <a:pt x="1713" y="61"/>
                </a:lnTo>
                <a:lnTo>
                  <a:pt x="1713" y="61"/>
                </a:lnTo>
                <a:lnTo>
                  <a:pt x="1692" y="61"/>
                </a:lnTo>
                <a:lnTo>
                  <a:pt x="1692" y="61"/>
                </a:lnTo>
                <a:lnTo>
                  <a:pt x="1691" y="66"/>
                </a:lnTo>
                <a:lnTo>
                  <a:pt x="1689" y="68"/>
                </a:lnTo>
                <a:lnTo>
                  <a:pt x="1686" y="68"/>
                </a:lnTo>
                <a:lnTo>
                  <a:pt x="1686" y="68"/>
                </a:lnTo>
                <a:lnTo>
                  <a:pt x="1672" y="70"/>
                </a:lnTo>
                <a:lnTo>
                  <a:pt x="1662" y="75"/>
                </a:lnTo>
                <a:lnTo>
                  <a:pt x="1650" y="80"/>
                </a:lnTo>
                <a:lnTo>
                  <a:pt x="1638" y="82"/>
                </a:lnTo>
                <a:lnTo>
                  <a:pt x="1638" y="82"/>
                </a:lnTo>
                <a:lnTo>
                  <a:pt x="1628" y="80"/>
                </a:lnTo>
                <a:lnTo>
                  <a:pt x="1617" y="78"/>
                </a:lnTo>
                <a:lnTo>
                  <a:pt x="1599" y="73"/>
                </a:lnTo>
                <a:lnTo>
                  <a:pt x="1582" y="66"/>
                </a:lnTo>
                <a:lnTo>
                  <a:pt x="1573" y="63"/>
                </a:lnTo>
                <a:lnTo>
                  <a:pt x="1563" y="61"/>
                </a:lnTo>
                <a:lnTo>
                  <a:pt x="1563" y="61"/>
                </a:lnTo>
                <a:lnTo>
                  <a:pt x="1561" y="54"/>
                </a:lnTo>
                <a:lnTo>
                  <a:pt x="1559" y="48"/>
                </a:lnTo>
                <a:lnTo>
                  <a:pt x="1554" y="44"/>
                </a:lnTo>
                <a:lnTo>
                  <a:pt x="1549" y="41"/>
                </a:lnTo>
                <a:lnTo>
                  <a:pt x="1549" y="41"/>
                </a:lnTo>
                <a:lnTo>
                  <a:pt x="1547" y="34"/>
                </a:lnTo>
                <a:lnTo>
                  <a:pt x="1546" y="27"/>
                </a:lnTo>
                <a:lnTo>
                  <a:pt x="1542" y="22"/>
                </a:lnTo>
                <a:lnTo>
                  <a:pt x="1542" y="14"/>
                </a:lnTo>
                <a:lnTo>
                  <a:pt x="1542" y="14"/>
                </a:lnTo>
                <a:lnTo>
                  <a:pt x="1534" y="14"/>
                </a:lnTo>
                <a:lnTo>
                  <a:pt x="1529" y="10"/>
                </a:lnTo>
                <a:lnTo>
                  <a:pt x="1525" y="5"/>
                </a:lnTo>
                <a:lnTo>
                  <a:pt x="1522" y="0"/>
                </a:lnTo>
                <a:lnTo>
                  <a:pt x="1522" y="0"/>
                </a:lnTo>
                <a:lnTo>
                  <a:pt x="1496" y="5"/>
                </a:lnTo>
                <a:lnTo>
                  <a:pt x="1471" y="10"/>
                </a:lnTo>
                <a:lnTo>
                  <a:pt x="1447" y="17"/>
                </a:lnTo>
                <a:lnTo>
                  <a:pt x="1426" y="27"/>
                </a:lnTo>
                <a:lnTo>
                  <a:pt x="1426" y="27"/>
                </a:lnTo>
                <a:lnTo>
                  <a:pt x="1411" y="27"/>
                </a:lnTo>
                <a:lnTo>
                  <a:pt x="1396" y="27"/>
                </a:lnTo>
                <a:lnTo>
                  <a:pt x="1380" y="29"/>
                </a:lnTo>
                <a:lnTo>
                  <a:pt x="1365" y="27"/>
                </a:lnTo>
                <a:lnTo>
                  <a:pt x="1365" y="27"/>
                </a:lnTo>
                <a:lnTo>
                  <a:pt x="1355" y="25"/>
                </a:lnTo>
                <a:lnTo>
                  <a:pt x="1346" y="22"/>
                </a:lnTo>
                <a:lnTo>
                  <a:pt x="1331" y="14"/>
                </a:lnTo>
                <a:lnTo>
                  <a:pt x="1331" y="14"/>
                </a:lnTo>
                <a:lnTo>
                  <a:pt x="1305" y="19"/>
                </a:lnTo>
                <a:lnTo>
                  <a:pt x="1293" y="22"/>
                </a:lnTo>
                <a:lnTo>
                  <a:pt x="1283" y="27"/>
                </a:lnTo>
                <a:lnTo>
                  <a:pt x="1283" y="27"/>
                </a:lnTo>
                <a:lnTo>
                  <a:pt x="1276" y="27"/>
                </a:lnTo>
                <a:lnTo>
                  <a:pt x="1271" y="29"/>
                </a:lnTo>
                <a:lnTo>
                  <a:pt x="1263" y="34"/>
                </a:lnTo>
                <a:lnTo>
                  <a:pt x="1254" y="39"/>
                </a:lnTo>
                <a:lnTo>
                  <a:pt x="1249" y="41"/>
                </a:lnTo>
                <a:lnTo>
                  <a:pt x="1242" y="41"/>
                </a:lnTo>
                <a:lnTo>
                  <a:pt x="1242" y="41"/>
                </a:lnTo>
                <a:lnTo>
                  <a:pt x="1237" y="42"/>
                </a:lnTo>
                <a:lnTo>
                  <a:pt x="1233" y="44"/>
                </a:lnTo>
                <a:lnTo>
                  <a:pt x="1228" y="51"/>
                </a:lnTo>
                <a:lnTo>
                  <a:pt x="1225" y="60"/>
                </a:lnTo>
                <a:lnTo>
                  <a:pt x="1222" y="68"/>
                </a:lnTo>
                <a:lnTo>
                  <a:pt x="1222" y="68"/>
                </a:lnTo>
                <a:lnTo>
                  <a:pt x="1222" y="77"/>
                </a:lnTo>
                <a:lnTo>
                  <a:pt x="1222" y="83"/>
                </a:lnTo>
                <a:lnTo>
                  <a:pt x="1218" y="89"/>
                </a:lnTo>
                <a:lnTo>
                  <a:pt x="1216" y="94"/>
                </a:lnTo>
                <a:lnTo>
                  <a:pt x="1210" y="102"/>
                </a:lnTo>
                <a:lnTo>
                  <a:pt x="1208" y="109"/>
                </a:lnTo>
                <a:lnTo>
                  <a:pt x="1208" y="116"/>
                </a:lnTo>
                <a:lnTo>
                  <a:pt x="1208" y="116"/>
                </a:lnTo>
                <a:lnTo>
                  <a:pt x="1208" y="123"/>
                </a:lnTo>
                <a:lnTo>
                  <a:pt x="1206" y="128"/>
                </a:lnTo>
                <a:lnTo>
                  <a:pt x="1201" y="136"/>
                </a:lnTo>
                <a:lnTo>
                  <a:pt x="1196" y="145"/>
                </a:lnTo>
                <a:lnTo>
                  <a:pt x="1194" y="150"/>
                </a:lnTo>
                <a:lnTo>
                  <a:pt x="1194" y="157"/>
                </a:lnTo>
                <a:lnTo>
                  <a:pt x="1194" y="157"/>
                </a:lnTo>
                <a:lnTo>
                  <a:pt x="1182" y="159"/>
                </a:lnTo>
                <a:lnTo>
                  <a:pt x="1172" y="162"/>
                </a:lnTo>
                <a:lnTo>
                  <a:pt x="1153" y="171"/>
                </a:lnTo>
                <a:lnTo>
                  <a:pt x="1153" y="171"/>
                </a:lnTo>
                <a:lnTo>
                  <a:pt x="1148" y="174"/>
                </a:lnTo>
                <a:lnTo>
                  <a:pt x="1143" y="177"/>
                </a:lnTo>
                <a:lnTo>
                  <a:pt x="1138" y="183"/>
                </a:lnTo>
                <a:lnTo>
                  <a:pt x="1133" y="184"/>
                </a:lnTo>
                <a:lnTo>
                  <a:pt x="1133" y="184"/>
                </a:lnTo>
                <a:lnTo>
                  <a:pt x="1129" y="186"/>
                </a:lnTo>
                <a:lnTo>
                  <a:pt x="1128" y="189"/>
                </a:lnTo>
                <a:lnTo>
                  <a:pt x="1126" y="198"/>
                </a:lnTo>
                <a:lnTo>
                  <a:pt x="1126" y="198"/>
                </a:lnTo>
                <a:lnTo>
                  <a:pt x="1123" y="198"/>
                </a:lnTo>
                <a:lnTo>
                  <a:pt x="1121" y="200"/>
                </a:lnTo>
                <a:lnTo>
                  <a:pt x="1119" y="205"/>
                </a:lnTo>
                <a:lnTo>
                  <a:pt x="1119" y="205"/>
                </a:lnTo>
                <a:lnTo>
                  <a:pt x="1118" y="210"/>
                </a:lnTo>
                <a:lnTo>
                  <a:pt x="1114" y="212"/>
                </a:lnTo>
                <a:lnTo>
                  <a:pt x="1106" y="215"/>
                </a:lnTo>
                <a:lnTo>
                  <a:pt x="1097" y="218"/>
                </a:lnTo>
                <a:lnTo>
                  <a:pt x="1094" y="220"/>
                </a:lnTo>
                <a:lnTo>
                  <a:pt x="1092" y="225"/>
                </a:lnTo>
                <a:lnTo>
                  <a:pt x="1092" y="225"/>
                </a:lnTo>
                <a:lnTo>
                  <a:pt x="1089" y="223"/>
                </a:lnTo>
                <a:lnTo>
                  <a:pt x="1085" y="223"/>
                </a:lnTo>
                <a:lnTo>
                  <a:pt x="1077" y="230"/>
                </a:lnTo>
                <a:lnTo>
                  <a:pt x="1072" y="234"/>
                </a:lnTo>
                <a:lnTo>
                  <a:pt x="1066" y="235"/>
                </a:lnTo>
                <a:lnTo>
                  <a:pt x="1063" y="235"/>
                </a:lnTo>
                <a:lnTo>
                  <a:pt x="1058" y="232"/>
                </a:lnTo>
                <a:lnTo>
                  <a:pt x="1058" y="232"/>
                </a:lnTo>
                <a:lnTo>
                  <a:pt x="1058" y="229"/>
                </a:lnTo>
                <a:lnTo>
                  <a:pt x="1058" y="225"/>
                </a:lnTo>
                <a:lnTo>
                  <a:pt x="1058" y="225"/>
                </a:lnTo>
                <a:lnTo>
                  <a:pt x="1053" y="225"/>
                </a:lnTo>
                <a:lnTo>
                  <a:pt x="1048" y="225"/>
                </a:lnTo>
                <a:lnTo>
                  <a:pt x="1041" y="227"/>
                </a:lnTo>
                <a:lnTo>
                  <a:pt x="1037" y="225"/>
                </a:lnTo>
                <a:lnTo>
                  <a:pt x="1037" y="225"/>
                </a:lnTo>
                <a:lnTo>
                  <a:pt x="1037" y="222"/>
                </a:lnTo>
                <a:lnTo>
                  <a:pt x="1037" y="218"/>
                </a:lnTo>
                <a:lnTo>
                  <a:pt x="1037" y="218"/>
                </a:lnTo>
                <a:lnTo>
                  <a:pt x="1034" y="218"/>
                </a:lnTo>
                <a:lnTo>
                  <a:pt x="1031" y="218"/>
                </a:lnTo>
                <a:lnTo>
                  <a:pt x="1027" y="218"/>
                </a:lnTo>
                <a:lnTo>
                  <a:pt x="1024" y="218"/>
                </a:lnTo>
                <a:lnTo>
                  <a:pt x="1024" y="218"/>
                </a:lnTo>
                <a:lnTo>
                  <a:pt x="1015" y="213"/>
                </a:lnTo>
                <a:lnTo>
                  <a:pt x="1005" y="208"/>
                </a:lnTo>
                <a:lnTo>
                  <a:pt x="995" y="205"/>
                </a:lnTo>
                <a:lnTo>
                  <a:pt x="988" y="205"/>
                </a:lnTo>
                <a:lnTo>
                  <a:pt x="983" y="205"/>
                </a:lnTo>
                <a:lnTo>
                  <a:pt x="983" y="205"/>
                </a:lnTo>
                <a:lnTo>
                  <a:pt x="979" y="205"/>
                </a:lnTo>
                <a:lnTo>
                  <a:pt x="976" y="205"/>
                </a:lnTo>
                <a:lnTo>
                  <a:pt x="971" y="205"/>
                </a:lnTo>
                <a:lnTo>
                  <a:pt x="969" y="205"/>
                </a:lnTo>
                <a:lnTo>
                  <a:pt x="969" y="205"/>
                </a:lnTo>
                <a:lnTo>
                  <a:pt x="969" y="208"/>
                </a:lnTo>
                <a:lnTo>
                  <a:pt x="969" y="212"/>
                </a:lnTo>
                <a:lnTo>
                  <a:pt x="969" y="212"/>
                </a:lnTo>
                <a:lnTo>
                  <a:pt x="962" y="215"/>
                </a:lnTo>
                <a:lnTo>
                  <a:pt x="956" y="218"/>
                </a:lnTo>
                <a:lnTo>
                  <a:pt x="956" y="218"/>
                </a:lnTo>
                <a:lnTo>
                  <a:pt x="954" y="225"/>
                </a:lnTo>
                <a:lnTo>
                  <a:pt x="952" y="234"/>
                </a:lnTo>
                <a:lnTo>
                  <a:pt x="950" y="239"/>
                </a:lnTo>
                <a:lnTo>
                  <a:pt x="949" y="242"/>
                </a:lnTo>
                <a:lnTo>
                  <a:pt x="945" y="244"/>
                </a:lnTo>
                <a:lnTo>
                  <a:pt x="942" y="246"/>
                </a:lnTo>
                <a:lnTo>
                  <a:pt x="942" y="246"/>
                </a:lnTo>
                <a:lnTo>
                  <a:pt x="940" y="249"/>
                </a:lnTo>
                <a:lnTo>
                  <a:pt x="939" y="252"/>
                </a:lnTo>
                <a:lnTo>
                  <a:pt x="935" y="256"/>
                </a:lnTo>
                <a:lnTo>
                  <a:pt x="935" y="259"/>
                </a:lnTo>
                <a:lnTo>
                  <a:pt x="935" y="259"/>
                </a:lnTo>
                <a:lnTo>
                  <a:pt x="927" y="258"/>
                </a:lnTo>
                <a:lnTo>
                  <a:pt x="918" y="258"/>
                </a:lnTo>
                <a:lnTo>
                  <a:pt x="906" y="261"/>
                </a:lnTo>
                <a:lnTo>
                  <a:pt x="894" y="264"/>
                </a:lnTo>
                <a:lnTo>
                  <a:pt x="887" y="266"/>
                </a:lnTo>
                <a:lnTo>
                  <a:pt x="881" y="266"/>
                </a:lnTo>
                <a:lnTo>
                  <a:pt x="881" y="266"/>
                </a:lnTo>
                <a:lnTo>
                  <a:pt x="874" y="266"/>
                </a:lnTo>
                <a:lnTo>
                  <a:pt x="869" y="266"/>
                </a:lnTo>
                <a:lnTo>
                  <a:pt x="865" y="270"/>
                </a:lnTo>
                <a:lnTo>
                  <a:pt x="863" y="273"/>
                </a:lnTo>
                <a:lnTo>
                  <a:pt x="860" y="276"/>
                </a:lnTo>
                <a:lnTo>
                  <a:pt x="858" y="280"/>
                </a:lnTo>
                <a:lnTo>
                  <a:pt x="853" y="280"/>
                </a:lnTo>
                <a:lnTo>
                  <a:pt x="846" y="280"/>
                </a:lnTo>
                <a:lnTo>
                  <a:pt x="846" y="280"/>
                </a:lnTo>
                <a:lnTo>
                  <a:pt x="833" y="280"/>
                </a:lnTo>
                <a:lnTo>
                  <a:pt x="833" y="280"/>
                </a:lnTo>
                <a:lnTo>
                  <a:pt x="812" y="280"/>
                </a:lnTo>
                <a:lnTo>
                  <a:pt x="812" y="280"/>
                </a:lnTo>
                <a:lnTo>
                  <a:pt x="805" y="278"/>
                </a:lnTo>
                <a:lnTo>
                  <a:pt x="800" y="278"/>
                </a:lnTo>
                <a:lnTo>
                  <a:pt x="794" y="281"/>
                </a:lnTo>
                <a:lnTo>
                  <a:pt x="788" y="287"/>
                </a:lnTo>
                <a:lnTo>
                  <a:pt x="783" y="287"/>
                </a:lnTo>
                <a:lnTo>
                  <a:pt x="778" y="287"/>
                </a:lnTo>
                <a:lnTo>
                  <a:pt x="778" y="287"/>
                </a:lnTo>
                <a:lnTo>
                  <a:pt x="773" y="288"/>
                </a:lnTo>
                <a:lnTo>
                  <a:pt x="768" y="292"/>
                </a:lnTo>
                <a:lnTo>
                  <a:pt x="761" y="300"/>
                </a:lnTo>
                <a:lnTo>
                  <a:pt x="754" y="309"/>
                </a:lnTo>
                <a:lnTo>
                  <a:pt x="749" y="312"/>
                </a:lnTo>
                <a:lnTo>
                  <a:pt x="744" y="314"/>
                </a:lnTo>
                <a:lnTo>
                  <a:pt x="744" y="375"/>
                </a:lnTo>
                <a:lnTo>
                  <a:pt x="744" y="375"/>
                </a:lnTo>
                <a:lnTo>
                  <a:pt x="742" y="375"/>
                </a:lnTo>
                <a:lnTo>
                  <a:pt x="742" y="375"/>
                </a:lnTo>
                <a:lnTo>
                  <a:pt x="742" y="375"/>
                </a:lnTo>
                <a:lnTo>
                  <a:pt x="742" y="375"/>
                </a:lnTo>
                <a:lnTo>
                  <a:pt x="746" y="385"/>
                </a:lnTo>
                <a:lnTo>
                  <a:pt x="746" y="385"/>
                </a:lnTo>
                <a:lnTo>
                  <a:pt x="746" y="389"/>
                </a:lnTo>
                <a:lnTo>
                  <a:pt x="746" y="389"/>
                </a:lnTo>
                <a:lnTo>
                  <a:pt x="739" y="392"/>
                </a:lnTo>
                <a:lnTo>
                  <a:pt x="732" y="396"/>
                </a:lnTo>
                <a:lnTo>
                  <a:pt x="732" y="396"/>
                </a:lnTo>
                <a:lnTo>
                  <a:pt x="729" y="396"/>
                </a:lnTo>
                <a:lnTo>
                  <a:pt x="723" y="396"/>
                </a:lnTo>
                <a:lnTo>
                  <a:pt x="723" y="396"/>
                </a:lnTo>
                <a:lnTo>
                  <a:pt x="723" y="401"/>
                </a:lnTo>
                <a:lnTo>
                  <a:pt x="722" y="404"/>
                </a:lnTo>
                <a:lnTo>
                  <a:pt x="718" y="406"/>
                </a:lnTo>
                <a:lnTo>
                  <a:pt x="715" y="408"/>
                </a:lnTo>
                <a:lnTo>
                  <a:pt x="706" y="409"/>
                </a:lnTo>
                <a:lnTo>
                  <a:pt x="705" y="413"/>
                </a:lnTo>
                <a:lnTo>
                  <a:pt x="703" y="416"/>
                </a:lnTo>
                <a:lnTo>
                  <a:pt x="703" y="416"/>
                </a:lnTo>
                <a:lnTo>
                  <a:pt x="696" y="418"/>
                </a:lnTo>
                <a:lnTo>
                  <a:pt x="689" y="416"/>
                </a:lnTo>
                <a:lnTo>
                  <a:pt x="681" y="414"/>
                </a:lnTo>
                <a:lnTo>
                  <a:pt x="677" y="414"/>
                </a:lnTo>
                <a:lnTo>
                  <a:pt x="676" y="416"/>
                </a:lnTo>
                <a:lnTo>
                  <a:pt x="676" y="416"/>
                </a:lnTo>
                <a:lnTo>
                  <a:pt x="676" y="423"/>
                </a:lnTo>
                <a:lnTo>
                  <a:pt x="676" y="423"/>
                </a:lnTo>
                <a:lnTo>
                  <a:pt x="669" y="423"/>
                </a:lnTo>
                <a:lnTo>
                  <a:pt x="662" y="423"/>
                </a:lnTo>
                <a:lnTo>
                  <a:pt x="654" y="421"/>
                </a:lnTo>
                <a:lnTo>
                  <a:pt x="648" y="423"/>
                </a:lnTo>
                <a:lnTo>
                  <a:pt x="648" y="423"/>
                </a:lnTo>
                <a:lnTo>
                  <a:pt x="648" y="430"/>
                </a:lnTo>
                <a:lnTo>
                  <a:pt x="648" y="430"/>
                </a:lnTo>
                <a:lnTo>
                  <a:pt x="640" y="430"/>
                </a:lnTo>
                <a:lnTo>
                  <a:pt x="631" y="430"/>
                </a:lnTo>
                <a:lnTo>
                  <a:pt x="623" y="430"/>
                </a:lnTo>
                <a:lnTo>
                  <a:pt x="614" y="430"/>
                </a:lnTo>
                <a:lnTo>
                  <a:pt x="614" y="430"/>
                </a:lnTo>
                <a:lnTo>
                  <a:pt x="607" y="431"/>
                </a:lnTo>
                <a:lnTo>
                  <a:pt x="601" y="433"/>
                </a:lnTo>
                <a:lnTo>
                  <a:pt x="596" y="435"/>
                </a:lnTo>
                <a:lnTo>
                  <a:pt x="587" y="437"/>
                </a:lnTo>
                <a:lnTo>
                  <a:pt x="587" y="437"/>
                </a:lnTo>
                <a:lnTo>
                  <a:pt x="565" y="437"/>
                </a:lnTo>
                <a:lnTo>
                  <a:pt x="541" y="437"/>
                </a:lnTo>
                <a:lnTo>
                  <a:pt x="517" y="437"/>
                </a:lnTo>
                <a:lnTo>
                  <a:pt x="492" y="437"/>
                </a:lnTo>
                <a:lnTo>
                  <a:pt x="492" y="437"/>
                </a:lnTo>
                <a:lnTo>
                  <a:pt x="485" y="437"/>
                </a:lnTo>
                <a:lnTo>
                  <a:pt x="485" y="437"/>
                </a:lnTo>
                <a:lnTo>
                  <a:pt x="469" y="438"/>
                </a:lnTo>
                <a:lnTo>
                  <a:pt x="454" y="437"/>
                </a:lnTo>
                <a:lnTo>
                  <a:pt x="423" y="430"/>
                </a:lnTo>
                <a:lnTo>
                  <a:pt x="423" y="430"/>
                </a:lnTo>
                <a:lnTo>
                  <a:pt x="411" y="428"/>
                </a:lnTo>
                <a:lnTo>
                  <a:pt x="411" y="428"/>
                </a:lnTo>
                <a:lnTo>
                  <a:pt x="403" y="426"/>
                </a:lnTo>
                <a:lnTo>
                  <a:pt x="396" y="423"/>
                </a:lnTo>
                <a:lnTo>
                  <a:pt x="382" y="423"/>
                </a:lnTo>
                <a:lnTo>
                  <a:pt x="382" y="423"/>
                </a:lnTo>
                <a:lnTo>
                  <a:pt x="382" y="420"/>
                </a:lnTo>
                <a:lnTo>
                  <a:pt x="381" y="418"/>
                </a:lnTo>
                <a:lnTo>
                  <a:pt x="376" y="416"/>
                </a:lnTo>
                <a:lnTo>
                  <a:pt x="376" y="416"/>
                </a:lnTo>
                <a:lnTo>
                  <a:pt x="369" y="413"/>
                </a:lnTo>
                <a:lnTo>
                  <a:pt x="365" y="411"/>
                </a:lnTo>
                <a:lnTo>
                  <a:pt x="362" y="409"/>
                </a:lnTo>
                <a:lnTo>
                  <a:pt x="362" y="409"/>
                </a:lnTo>
                <a:lnTo>
                  <a:pt x="353" y="408"/>
                </a:lnTo>
                <a:lnTo>
                  <a:pt x="350" y="406"/>
                </a:lnTo>
                <a:lnTo>
                  <a:pt x="348" y="403"/>
                </a:lnTo>
                <a:lnTo>
                  <a:pt x="348" y="403"/>
                </a:lnTo>
                <a:lnTo>
                  <a:pt x="348" y="399"/>
                </a:lnTo>
                <a:lnTo>
                  <a:pt x="347" y="397"/>
                </a:lnTo>
                <a:lnTo>
                  <a:pt x="341" y="396"/>
                </a:lnTo>
                <a:lnTo>
                  <a:pt x="341" y="396"/>
                </a:lnTo>
                <a:lnTo>
                  <a:pt x="336" y="396"/>
                </a:lnTo>
                <a:lnTo>
                  <a:pt x="335" y="392"/>
                </a:lnTo>
                <a:lnTo>
                  <a:pt x="330" y="387"/>
                </a:lnTo>
                <a:lnTo>
                  <a:pt x="328" y="384"/>
                </a:lnTo>
                <a:lnTo>
                  <a:pt x="324" y="382"/>
                </a:lnTo>
                <a:lnTo>
                  <a:pt x="319" y="382"/>
                </a:lnTo>
                <a:lnTo>
                  <a:pt x="314" y="382"/>
                </a:lnTo>
                <a:lnTo>
                  <a:pt x="314" y="382"/>
                </a:lnTo>
                <a:lnTo>
                  <a:pt x="304" y="368"/>
                </a:lnTo>
                <a:lnTo>
                  <a:pt x="292" y="356"/>
                </a:lnTo>
                <a:lnTo>
                  <a:pt x="280" y="345"/>
                </a:lnTo>
                <a:lnTo>
                  <a:pt x="266" y="334"/>
                </a:lnTo>
                <a:lnTo>
                  <a:pt x="266" y="334"/>
                </a:lnTo>
                <a:lnTo>
                  <a:pt x="263" y="338"/>
                </a:lnTo>
                <a:lnTo>
                  <a:pt x="261" y="343"/>
                </a:lnTo>
                <a:lnTo>
                  <a:pt x="261" y="343"/>
                </a:lnTo>
                <a:lnTo>
                  <a:pt x="260" y="351"/>
                </a:lnTo>
                <a:lnTo>
                  <a:pt x="260" y="360"/>
                </a:lnTo>
                <a:lnTo>
                  <a:pt x="260" y="382"/>
                </a:lnTo>
                <a:lnTo>
                  <a:pt x="260" y="392"/>
                </a:lnTo>
                <a:lnTo>
                  <a:pt x="260" y="403"/>
                </a:lnTo>
                <a:lnTo>
                  <a:pt x="256" y="409"/>
                </a:lnTo>
                <a:lnTo>
                  <a:pt x="253" y="416"/>
                </a:lnTo>
                <a:lnTo>
                  <a:pt x="253" y="416"/>
                </a:lnTo>
                <a:lnTo>
                  <a:pt x="254" y="420"/>
                </a:lnTo>
                <a:lnTo>
                  <a:pt x="258" y="421"/>
                </a:lnTo>
                <a:lnTo>
                  <a:pt x="266" y="423"/>
                </a:lnTo>
                <a:lnTo>
                  <a:pt x="266" y="437"/>
                </a:lnTo>
                <a:lnTo>
                  <a:pt x="266" y="437"/>
                </a:lnTo>
                <a:lnTo>
                  <a:pt x="266" y="443"/>
                </a:lnTo>
                <a:lnTo>
                  <a:pt x="270" y="450"/>
                </a:lnTo>
                <a:lnTo>
                  <a:pt x="273" y="455"/>
                </a:lnTo>
                <a:lnTo>
                  <a:pt x="273" y="464"/>
                </a:lnTo>
                <a:lnTo>
                  <a:pt x="273" y="464"/>
                </a:lnTo>
                <a:lnTo>
                  <a:pt x="270" y="466"/>
                </a:lnTo>
                <a:lnTo>
                  <a:pt x="268" y="469"/>
                </a:lnTo>
                <a:lnTo>
                  <a:pt x="266" y="478"/>
                </a:lnTo>
                <a:lnTo>
                  <a:pt x="266" y="478"/>
                </a:lnTo>
                <a:lnTo>
                  <a:pt x="219" y="488"/>
                </a:lnTo>
                <a:lnTo>
                  <a:pt x="193" y="491"/>
                </a:lnTo>
                <a:lnTo>
                  <a:pt x="164" y="491"/>
                </a:lnTo>
                <a:lnTo>
                  <a:pt x="164" y="491"/>
                </a:lnTo>
                <a:lnTo>
                  <a:pt x="159" y="491"/>
                </a:lnTo>
                <a:lnTo>
                  <a:pt x="154" y="489"/>
                </a:lnTo>
                <a:lnTo>
                  <a:pt x="145" y="486"/>
                </a:lnTo>
                <a:lnTo>
                  <a:pt x="137" y="483"/>
                </a:lnTo>
                <a:lnTo>
                  <a:pt x="130" y="483"/>
                </a:lnTo>
                <a:lnTo>
                  <a:pt x="123" y="484"/>
                </a:lnTo>
                <a:lnTo>
                  <a:pt x="123" y="484"/>
                </a:lnTo>
                <a:lnTo>
                  <a:pt x="114" y="481"/>
                </a:lnTo>
                <a:lnTo>
                  <a:pt x="108" y="476"/>
                </a:lnTo>
                <a:lnTo>
                  <a:pt x="99" y="472"/>
                </a:lnTo>
                <a:lnTo>
                  <a:pt x="94" y="471"/>
                </a:lnTo>
                <a:lnTo>
                  <a:pt x="89" y="471"/>
                </a:lnTo>
                <a:lnTo>
                  <a:pt x="89" y="471"/>
                </a:lnTo>
                <a:lnTo>
                  <a:pt x="89" y="478"/>
                </a:lnTo>
                <a:lnTo>
                  <a:pt x="89" y="484"/>
                </a:lnTo>
                <a:lnTo>
                  <a:pt x="91" y="489"/>
                </a:lnTo>
                <a:lnTo>
                  <a:pt x="96" y="491"/>
                </a:lnTo>
                <a:lnTo>
                  <a:pt x="96" y="491"/>
                </a:lnTo>
                <a:lnTo>
                  <a:pt x="96" y="495"/>
                </a:lnTo>
                <a:lnTo>
                  <a:pt x="97" y="496"/>
                </a:lnTo>
                <a:lnTo>
                  <a:pt x="103" y="498"/>
                </a:lnTo>
                <a:lnTo>
                  <a:pt x="103" y="498"/>
                </a:lnTo>
                <a:lnTo>
                  <a:pt x="108" y="501"/>
                </a:lnTo>
                <a:lnTo>
                  <a:pt x="113" y="505"/>
                </a:lnTo>
                <a:lnTo>
                  <a:pt x="116" y="510"/>
                </a:lnTo>
                <a:lnTo>
                  <a:pt x="123" y="512"/>
                </a:lnTo>
                <a:lnTo>
                  <a:pt x="123" y="512"/>
                </a:lnTo>
                <a:lnTo>
                  <a:pt x="123" y="515"/>
                </a:lnTo>
                <a:lnTo>
                  <a:pt x="125" y="517"/>
                </a:lnTo>
                <a:lnTo>
                  <a:pt x="130" y="518"/>
                </a:lnTo>
                <a:lnTo>
                  <a:pt x="130" y="518"/>
                </a:lnTo>
                <a:lnTo>
                  <a:pt x="137" y="518"/>
                </a:lnTo>
                <a:lnTo>
                  <a:pt x="137" y="518"/>
                </a:lnTo>
                <a:lnTo>
                  <a:pt x="137" y="522"/>
                </a:lnTo>
                <a:lnTo>
                  <a:pt x="138" y="524"/>
                </a:lnTo>
                <a:lnTo>
                  <a:pt x="143" y="525"/>
                </a:lnTo>
                <a:lnTo>
                  <a:pt x="150" y="525"/>
                </a:lnTo>
                <a:lnTo>
                  <a:pt x="150" y="525"/>
                </a:lnTo>
                <a:lnTo>
                  <a:pt x="150" y="542"/>
                </a:lnTo>
                <a:lnTo>
                  <a:pt x="150" y="559"/>
                </a:lnTo>
                <a:lnTo>
                  <a:pt x="149" y="575"/>
                </a:lnTo>
                <a:lnTo>
                  <a:pt x="147" y="582"/>
                </a:lnTo>
                <a:lnTo>
                  <a:pt x="143" y="587"/>
                </a:lnTo>
                <a:lnTo>
                  <a:pt x="143" y="587"/>
                </a:lnTo>
                <a:lnTo>
                  <a:pt x="138" y="587"/>
                </a:lnTo>
                <a:lnTo>
                  <a:pt x="135" y="588"/>
                </a:lnTo>
                <a:lnTo>
                  <a:pt x="133" y="592"/>
                </a:lnTo>
                <a:lnTo>
                  <a:pt x="132" y="595"/>
                </a:lnTo>
                <a:lnTo>
                  <a:pt x="130" y="604"/>
                </a:lnTo>
                <a:lnTo>
                  <a:pt x="126" y="605"/>
                </a:lnTo>
                <a:lnTo>
                  <a:pt x="123" y="607"/>
                </a:lnTo>
                <a:lnTo>
                  <a:pt x="123" y="607"/>
                </a:lnTo>
                <a:lnTo>
                  <a:pt x="116" y="621"/>
                </a:lnTo>
                <a:lnTo>
                  <a:pt x="109" y="635"/>
                </a:lnTo>
                <a:lnTo>
                  <a:pt x="75" y="635"/>
                </a:lnTo>
                <a:lnTo>
                  <a:pt x="75" y="635"/>
                </a:lnTo>
                <a:lnTo>
                  <a:pt x="75" y="640"/>
                </a:lnTo>
                <a:lnTo>
                  <a:pt x="77" y="645"/>
                </a:lnTo>
                <a:lnTo>
                  <a:pt x="80" y="653"/>
                </a:lnTo>
                <a:lnTo>
                  <a:pt x="84" y="662"/>
                </a:lnTo>
                <a:lnTo>
                  <a:pt x="84" y="669"/>
                </a:lnTo>
                <a:lnTo>
                  <a:pt x="82" y="676"/>
                </a:lnTo>
                <a:lnTo>
                  <a:pt x="82" y="676"/>
                </a:lnTo>
                <a:lnTo>
                  <a:pt x="82" y="681"/>
                </a:lnTo>
                <a:lnTo>
                  <a:pt x="80" y="686"/>
                </a:lnTo>
                <a:lnTo>
                  <a:pt x="77" y="694"/>
                </a:lnTo>
                <a:lnTo>
                  <a:pt x="74" y="703"/>
                </a:lnTo>
                <a:lnTo>
                  <a:pt x="74" y="710"/>
                </a:lnTo>
                <a:lnTo>
                  <a:pt x="75" y="716"/>
                </a:lnTo>
                <a:lnTo>
                  <a:pt x="75" y="716"/>
                </a:lnTo>
                <a:lnTo>
                  <a:pt x="75" y="722"/>
                </a:lnTo>
                <a:lnTo>
                  <a:pt x="75" y="727"/>
                </a:lnTo>
                <a:lnTo>
                  <a:pt x="80" y="732"/>
                </a:lnTo>
                <a:lnTo>
                  <a:pt x="82" y="739"/>
                </a:lnTo>
                <a:lnTo>
                  <a:pt x="84" y="744"/>
                </a:lnTo>
                <a:lnTo>
                  <a:pt x="82" y="751"/>
                </a:lnTo>
                <a:lnTo>
                  <a:pt x="82" y="751"/>
                </a:lnTo>
                <a:lnTo>
                  <a:pt x="82" y="756"/>
                </a:lnTo>
                <a:lnTo>
                  <a:pt x="85" y="757"/>
                </a:lnTo>
                <a:lnTo>
                  <a:pt x="91" y="763"/>
                </a:lnTo>
                <a:lnTo>
                  <a:pt x="94" y="764"/>
                </a:lnTo>
                <a:lnTo>
                  <a:pt x="96" y="768"/>
                </a:lnTo>
                <a:lnTo>
                  <a:pt x="96" y="773"/>
                </a:lnTo>
                <a:lnTo>
                  <a:pt x="96" y="778"/>
                </a:lnTo>
                <a:lnTo>
                  <a:pt x="96" y="778"/>
                </a:lnTo>
                <a:lnTo>
                  <a:pt x="92" y="780"/>
                </a:lnTo>
                <a:lnTo>
                  <a:pt x="91" y="781"/>
                </a:lnTo>
                <a:lnTo>
                  <a:pt x="89" y="786"/>
                </a:lnTo>
                <a:lnTo>
                  <a:pt x="89" y="798"/>
                </a:lnTo>
                <a:lnTo>
                  <a:pt x="89" y="798"/>
                </a:lnTo>
                <a:lnTo>
                  <a:pt x="79" y="803"/>
                </a:lnTo>
                <a:lnTo>
                  <a:pt x="67" y="807"/>
                </a:lnTo>
                <a:lnTo>
                  <a:pt x="41" y="812"/>
                </a:lnTo>
                <a:lnTo>
                  <a:pt x="41" y="812"/>
                </a:lnTo>
                <a:lnTo>
                  <a:pt x="34" y="815"/>
                </a:lnTo>
                <a:lnTo>
                  <a:pt x="31" y="817"/>
                </a:lnTo>
                <a:lnTo>
                  <a:pt x="28" y="819"/>
                </a:lnTo>
                <a:lnTo>
                  <a:pt x="28" y="819"/>
                </a:lnTo>
                <a:lnTo>
                  <a:pt x="21" y="819"/>
                </a:lnTo>
                <a:lnTo>
                  <a:pt x="10" y="821"/>
                </a:lnTo>
                <a:lnTo>
                  <a:pt x="7" y="821"/>
                </a:lnTo>
                <a:lnTo>
                  <a:pt x="4" y="824"/>
                </a:lnTo>
                <a:lnTo>
                  <a:pt x="2" y="827"/>
                </a:lnTo>
                <a:lnTo>
                  <a:pt x="0" y="832"/>
                </a:lnTo>
                <a:lnTo>
                  <a:pt x="0" y="832"/>
                </a:lnTo>
                <a:lnTo>
                  <a:pt x="2" y="836"/>
                </a:lnTo>
                <a:lnTo>
                  <a:pt x="4" y="838"/>
                </a:lnTo>
                <a:lnTo>
                  <a:pt x="10" y="839"/>
                </a:lnTo>
                <a:lnTo>
                  <a:pt x="28" y="839"/>
                </a:lnTo>
                <a:lnTo>
                  <a:pt x="28" y="839"/>
                </a:lnTo>
                <a:lnTo>
                  <a:pt x="31" y="844"/>
                </a:lnTo>
                <a:lnTo>
                  <a:pt x="33" y="851"/>
                </a:lnTo>
                <a:lnTo>
                  <a:pt x="36" y="856"/>
                </a:lnTo>
                <a:lnTo>
                  <a:pt x="38" y="858"/>
                </a:lnTo>
                <a:lnTo>
                  <a:pt x="41" y="860"/>
                </a:lnTo>
                <a:lnTo>
                  <a:pt x="41" y="860"/>
                </a:lnTo>
                <a:lnTo>
                  <a:pt x="36" y="865"/>
                </a:lnTo>
                <a:lnTo>
                  <a:pt x="31" y="870"/>
                </a:lnTo>
                <a:lnTo>
                  <a:pt x="22" y="872"/>
                </a:lnTo>
                <a:lnTo>
                  <a:pt x="14" y="873"/>
                </a:lnTo>
                <a:lnTo>
                  <a:pt x="14" y="873"/>
                </a:lnTo>
                <a:lnTo>
                  <a:pt x="16" y="878"/>
                </a:lnTo>
                <a:lnTo>
                  <a:pt x="17" y="880"/>
                </a:lnTo>
                <a:lnTo>
                  <a:pt x="21" y="880"/>
                </a:lnTo>
                <a:lnTo>
                  <a:pt x="21" y="880"/>
                </a:lnTo>
                <a:lnTo>
                  <a:pt x="26" y="882"/>
                </a:lnTo>
                <a:lnTo>
                  <a:pt x="26" y="885"/>
                </a:lnTo>
                <a:lnTo>
                  <a:pt x="26" y="889"/>
                </a:lnTo>
                <a:lnTo>
                  <a:pt x="28" y="894"/>
                </a:lnTo>
                <a:lnTo>
                  <a:pt x="28" y="894"/>
                </a:lnTo>
                <a:lnTo>
                  <a:pt x="29" y="894"/>
                </a:lnTo>
                <a:lnTo>
                  <a:pt x="34" y="894"/>
                </a:lnTo>
                <a:lnTo>
                  <a:pt x="38" y="894"/>
                </a:lnTo>
                <a:lnTo>
                  <a:pt x="41" y="894"/>
                </a:lnTo>
                <a:lnTo>
                  <a:pt x="41" y="894"/>
                </a:lnTo>
                <a:lnTo>
                  <a:pt x="43" y="899"/>
                </a:lnTo>
                <a:lnTo>
                  <a:pt x="46" y="902"/>
                </a:lnTo>
                <a:lnTo>
                  <a:pt x="55" y="907"/>
                </a:lnTo>
                <a:lnTo>
                  <a:pt x="55" y="921"/>
                </a:lnTo>
                <a:lnTo>
                  <a:pt x="55" y="921"/>
                </a:lnTo>
                <a:lnTo>
                  <a:pt x="58" y="925"/>
                </a:lnTo>
                <a:lnTo>
                  <a:pt x="62" y="928"/>
                </a:lnTo>
                <a:lnTo>
                  <a:pt x="67" y="936"/>
                </a:lnTo>
                <a:lnTo>
                  <a:pt x="72" y="945"/>
                </a:lnTo>
                <a:lnTo>
                  <a:pt x="77" y="947"/>
                </a:lnTo>
                <a:lnTo>
                  <a:pt x="82" y="948"/>
                </a:lnTo>
                <a:lnTo>
                  <a:pt x="82" y="948"/>
                </a:lnTo>
                <a:lnTo>
                  <a:pt x="82" y="955"/>
                </a:lnTo>
                <a:lnTo>
                  <a:pt x="84" y="960"/>
                </a:lnTo>
                <a:lnTo>
                  <a:pt x="89" y="969"/>
                </a:lnTo>
                <a:lnTo>
                  <a:pt x="89" y="969"/>
                </a:lnTo>
                <a:lnTo>
                  <a:pt x="89" y="972"/>
                </a:lnTo>
                <a:lnTo>
                  <a:pt x="91" y="974"/>
                </a:lnTo>
                <a:lnTo>
                  <a:pt x="96" y="976"/>
                </a:lnTo>
                <a:lnTo>
                  <a:pt x="99" y="979"/>
                </a:lnTo>
                <a:lnTo>
                  <a:pt x="101" y="981"/>
                </a:lnTo>
                <a:lnTo>
                  <a:pt x="103" y="982"/>
                </a:lnTo>
                <a:lnTo>
                  <a:pt x="103" y="1017"/>
                </a:lnTo>
                <a:lnTo>
                  <a:pt x="103" y="1017"/>
                </a:lnTo>
                <a:lnTo>
                  <a:pt x="108" y="1018"/>
                </a:lnTo>
                <a:lnTo>
                  <a:pt x="111" y="1022"/>
                </a:lnTo>
                <a:lnTo>
                  <a:pt x="116" y="1030"/>
                </a:lnTo>
                <a:lnTo>
                  <a:pt x="116" y="1030"/>
                </a:lnTo>
                <a:lnTo>
                  <a:pt x="121" y="1032"/>
                </a:lnTo>
                <a:lnTo>
                  <a:pt x="126" y="1034"/>
                </a:lnTo>
                <a:lnTo>
                  <a:pt x="130" y="1037"/>
                </a:lnTo>
                <a:lnTo>
                  <a:pt x="130" y="1044"/>
                </a:lnTo>
                <a:lnTo>
                  <a:pt x="157" y="1044"/>
                </a:lnTo>
                <a:lnTo>
                  <a:pt x="157" y="1044"/>
                </a:lnTo>
                <a:lnTo>
                  <a:pt x="157" y="1047"/>
                </a:lnTo>
                <a:lnTo>
                  <a:pt x="159" y="1049"/>
                </a:lnTo>
                <a:lnTo>
                  <a:pt x="164" y="1051"/>
                </a:lnTo>
                <a:lnTo>
                  <a:pt x="164" y="1051"/>
                </a:lnTo>
                <a:lnTo>
                  <a:pt x="174" y="1051"/>
                </a:lnTo>
                <a:lnTo>
                  <a:pt x="183" y="1051"/>
                </a:lnTo>
                <a:lnTo>
                  <a:pt x="190" y="1054"/>
                </a:lnTo>
                <a:lnTo>
                  <a:pt x="195" y="1058"/>
                </a:lnTo>
                <a:lnTo>
                  <a:pt x="200" y="1061"/>
                </a:lnTo>
                <a:lnTo>
                  <a:pt x="205" y="1066"/>
                </a:lnTo>
                <a:lnTo>
                  <a:pt x="212" y="1078"/>
                </a:lnTo>
                <a:lnTo>
                  <a:pt x="212" y="1092"/>
                </a:lnTo>
                <a:lnTo>
                  <a:pt x="212" y="1092"/>
                </a:lnTo>
                <a:lnTo>
                  <a:pt x="212" y="1095"/>
                </a:lnTo>
                <a:lnTo>
                  <a:pt x="213" y="1097"/>
                </a:lnTo>
                <a:lnTo>
                  <a:pt x="219" y="1098"/>
                </a:lnTo>
                <a:lnTo>
                  <a:pt x="222" y="1102"/>
                </a:lnTo>
                <a:lnTo>
                  <a:pt x="224" y="1104"/>
                </a:lnTo>
                <a:lnTo>
                  <a:pt x="225" y="1105"/>
                </a:lnTo>
                <a:lnTo>
                  <a:pt x="225" y="1105"/>
                </a:lnTo>
                <a:lnTo>
                  <a:pt x="225" y="1112"/>
                </a:lnTo>
                <a:lnTo>
                  <a:pt x="227" y="1117"/>
                </a:lnTo>
                <a:lnTo>
                  <a:pt x="232" y="1126"/>
                </a:lnTo>
                <a:lnTo>
                  <a:pt x="232" y="1126"/>
                </a:lnTo>
                <a:lnTo>
                  <a:pt x="237" y="1127"/>
                </a:lnTo>
                <a:lnTo>
                  <a:pt x="241" y="1131"/>
                </a:lnTo>
                <a:lnTo>
                  <a:pt x="246" y="1139"/>
                </a:lnTo>
                <a:lnTo>
                  <a:pt x="246" y="1139"/>
                </a:lnTo>
                <a:lnTo>
                  <a:pt x="260" y="1160"/>
                </a:lnTo>
                <a:lnTo>
                  <a:pt x="260" y="1160"/>
                </a:lnTo>
                <a:lnTo>
                  <a:pt x="265" y="1160"/>
                </a:lnTo>
                <a:lnTo>
                  <a:pt x="265" y="1160"/>
                </a:lnTo>
                <a:lnTo>
                  <a:pt x="266" y="1160"/>
                </a:lnTo>
                <a:lnTo>
                  <a:pt x="266" y="1160"/>
                </a:lnTo>
                <a:lnTo>
                  <a:pt x="270" y="1162"/>
                </a:lnTo>
                <a:lnTo>
                  <a:pt x="270" y="1162"/>
                </a:lnTo>
                <a:lnTo>
                  <a:pt x="270" y="1162"/>
                </a:lnTo>
                <a:lnTo>
                  <a:pt x="270" y="1162"/>
                </a:lnTo>
                <a:lnTo>
                  <a:pt x="275" y="1163"/>
                </a:lnTo>
                <a:lnTo>
                  <a:pt x="275" y="1163"/>
                </a:lnTo>
                <a:lnTo>
                  <a:pt x="275" y="1163"/>
                </a:lnTo>
                <a:lnTo>
                  <a:pt x="275" y="1163"/>
                </a:lnTo>
                <a:lnTo>
                  <a:pt x="278" y="1165"/>
                </a:lnTo>
                <a:lnTo>
                  <a:pt x="278" y="1165"/>
                </a:lnTo>
                <a:lnTo>
                  <a:pt x="278" y="1167"/>
                </a:lnTo>
                <a:lnTo>
                  <a:pt x="278" y="1167"/>
                </a:lnTo>
                <a:lnTo>
                  <a:pt x="283" y="1168"/>
                </a:lnTo>
                <a:lnTo>
                  <a:pt x="283" y="1168"/>
                </a:lnTo>
                <a:lnTo>
                  <a:pt x="287" y="1170"/>
                </a:lnTo>
                <a:lnTo>
                  <a:pt x="287" y="1170"/>
                </a:lnTo>
                <a:lnTo>
                  <a:pt x="287" y="1170"/>
                </a:lnTo>
                <a:lnTo>
                  <a:pt x="287" y="1170"/>
                </a:lnTo>
                <a:lnTo>
                  <a:pt x="290" y="1172"/>
                </a:lnTo>
                <a:lnTo>
                  <a:pt x="290" y="1172"/>
                </a:lnTo>
                <a:lnTo>
                  <a:pt x="292" y="1172"/>
                </a:lnTo>
                <a:lnTo>
                  <a:pt x="292" y="1172"/>
                </a:lnTo>
                <a:lnTo>
                  <a:pt x="295" y="1174"/>
                </a:lnTo>
                <a:lnTo>
                  <a:pt x="295" y="1174"/>
                </a:lnTo>
                <a:lnTo>
                  <a:pt x="297" y="1174"/>
                </a:lnTo>
                <a:lnTo>
                  <a:pt x="297" y="1174"/>
                </a:lnTo>
                <a:lnTo>
                  <a:pt x="301" y="1175"/>
                </a:lnTo>
                <a:lnTo>
                  <a:pt x="301" y="1175"/>
                </a:lnTo>
                <a:lnTo>
                  <a:pt x="301" y="1175"/>
                </a:lnTo>
                <a:lnTo>
                  <a:pt x="301" y="1175"/>
                </a:lnTo>
                <a:lnTo>
                  <a:pt x="306" y="1175"/>
                </a:lnTo>
                <a:lnTo>
                  <a:pt x="306" y="1175"/>
                </a:lnTo>
                <a:lnTo>
                  <a:pt x="313" y="1177"/>
                </a:lnTo>
                <a:lnTo>
                  <a:pt x="316" y="1182"/>
                </a:lnTo>
                <a:lnTo>
                  <a:pt x="319" y="1187"/>
                </a:lnTo>
                <a:lnTo>
                  <a:pt x="323" y="1192"/>
                </a:lnTo>
                <a:lnTo>
                  <a:pt x="323" y="1192"/>
                </a:lnTo>
                <a:lnTo>
                  <a:pt x="324" y="1192"/>
                </a:lnTo>
                <a:lnTo>
                  <a:pt x="324" y="1192"/>
                </a:lnTo>
                <a:lnTo>
                  <a:pt x="324" y="1192"/>
                </a:lnTo>
                <a:lnTo>
                  <a:pt x="324" y="1192"/>
                </a:lnTo>
                <a:lnTo>
                  <a:pt x="324" y="1194"/>
                </a:lnTo>
                <a:lnTo>
                  <a:pt x="324" y="1194"/>
                </a:lnTo>
                <a:lnTo>
                  <a:pt x="328" y="1194"/>
                </a:lnTo>
                <a:lnTo>
                  <a:pt x="328" y="1194"/>
                </a:lnTo>
                <a:lnTo>
                  <a:pt x="335" y="1197"/>
                </a:lnTo>
                <a:lnTo>
                  <a:pt x="340" y="1203"/>
                </a:lnTo>
                <a:lnTo>
                  <a:pt x="345" y="1208"/>
                </a:lnTo>
                <a:lnTo>
                  <a:pt x="348" y="1215"/>
                </a:lnTo>
                <a:lnTo>
                  <a:pt x="348" y="1242"/>
                </a:lnTo>
                <a:lnTo>
                  <a:pt x="348" y="1242"/>
                </a:lnTo>
                <a:lnTo>
                  <a:pt x="355" y="1247"/>
                </a:lnTo>
                <a:lnTo>
                  <a:pt x="362" y="1249"/>
                </a:lnTo>
                <a:lnTo>
                  <a:pt x="369" y="1247"/>
                </a:lnTo>
                <a:lnTo>
                  <a:pt x="376" y="1242"/>
                </a:lnTo>
                <a:lnTo>
                  <a:pt x="376" y="1242"/>
                </a:lnTo>
                <a:lnTo>
                  <a:pt x="381" y="1240"/>
                </a:lnTo>
                <a:lnTo>
                  <a:pt x="382" y="1238"/>
                </a:lnTo>
                <a:lnTo>
                  <a:pt x="382" y="1235"/>
                </a:lnTo>
                <a:lnTo>
                  <a:pt x="382" y="1235"/>
                </a:lnTo>
                <a:lnTo>
                  <a:pt x="434" y="1235"/>
                </a:lnTo>
                <a:lnTo>
                  <a:pt x="435" y="1235"/>
                </a:lnTo>
                <a:lnTo>
                  <a:pt x="435" y="1235"/>
                </a:lnTo>
                <a:lnTo>
                  <a:pt x="442" y="1240"/>
                </a:lnTo>
                <a:lnTo>
                  <a:pt x="449" y="1249"/>
                </a:lnTo>
                <a:lnTo>
                  <a:pt x="457" y="1262"/>
                </a:lnTo>
                <a:lnTo>
                  <a:pt x="457" y="1262"/>
                </a:lnTo>
                <a:lnTo>
                  <a:pt x="459" y="1264"/>
                </a:lnTo>
                <a:lnTo>
                  <a:pt x="459" y="1264"/>
                </a:lnTo>
                <a:lnTo>
                  <a:pt x="459" y="1264"/>
                </a:lnTo>
                <a:lnTo>
                  <a:pt x="459" y="1264"/>
                </a:lnTo>
                <a:lnTo>
                  <a:pt x="459" y="1264"/>
                </a:lnTo>
                <a:lnTo>
                  <a:pt x="459" y="1264"/>
                </a:lnTo>
                <a:lnTo>
                  <a:pt x="464" y="1266"/>
                </a:lnTo>
                <a:lnTo>
                  <a:pt x="464" y="1266"/>
                </a:lnTo>
                <a:lnTo>
                  <a:pt x="466" y="1266"/>
                </a:lnTo>
                <a:lnTo>
                  <a:pt x="466" y="1266"/>
                </a:lnTo>
                <a:lnTo>
                  <a:pt x="466" y="1267"/>
                </a:lnTo>
                <a:lnTo>
                  <a:pt x="466" y="1267"/>
                </a:lnTo>
                <a:lnTo>
                  <a:pt x="468" y="1267"/>
                </a:lnTo>
                <a:lnTo>
                  <a:pt x="468" y="1267"/>
                </a:lnTo>
                <a:lnTo>
                  <a:pt x="468" y="1267"/>
                </a:lnTo>
                <a:lnTo>
                  <a:pt x="468" y="1267"/>
                </a:lnTo>
                <a:lnTo>
                  <a:pt x="469" y="1267"/>
                </a:lnTo>
                <a:lnTo>
                  <a:pt x="469" y="1267"/>
                </a:lnTo>
                <a:lnTo>
                  <a:pt x="469" y="1269"/>
                </a:lnTo>
                <a:lnTo>
                  <a:pt x="469" y="1269"/>
                </a:lnTo>
                <a:lnTo>
                  <a:pt x="471" y="1269"/>
                </a:lnTo>
                <a:lnTo>
                  <a:pt x="471" y="1269"/>
                </a:lnTo>
                <a:lnTo>
                  <a:pt x="473" y="1273"/>
                </a:lnTo>
                <a:lnTo>
                  <a:pt x="474" y="1276"/>
                </a:lnTo>
                <a:lnTo>
                  <a:pt x="476" y="1279"/>
                </a:lnTo>
                <a:lnTo>
                  <a:pt x="478" y="1283"/>
                </a:lnTo>
                <a:lnTo>
                  <a:pt x="478" y="1283"/>
                </a:lnTo>
                <a:lnTo>
                  <a:pt x="485" y="1281"/>
                </a:lnTo>
                <a:lnTo>
                  <a:pt x="492" y="1281"/>
                </a:lnTo>
                <a:lnTo>
                  <a:pt x="505" y="1285"/>
                </a:lnTo>
                <a:lnTo>
                  <a:pt x="514" y="1288"/>
                </a:lnTo>
                <a:lnTo>
                  <a:pt x="517" y="1286"/>
                </a:lnTo>
                <a:lnTo>
                  <a:pt x="519" y="1283"/>
                </a:lnTo>
                <a:lnTo>
                  <a:pt x="519" y="1283"/>
                </a:lnTo>
                <a:lnTo>
                  <a:pt x="526" y="1283"/>
                </a:lnTo>
                <a:lnTo>
                  <a:pt x="532" y="1286"/>
                </a:lnTo>
                <a:lnTo>
                  <a:pt x="536" y="1291"/>
                </a:lnTo>
                <a:lnTo>
                  <a:pt x="539" y="1296"/>
                </a:lnTo>
                <a:lnTo>
                  <a:pt x="539" y="1296"/>
                </a:lnTo>
                <a:lnTo>
                  <a:pt x="556" y="1296"/>
                </a:lnTo>
                <a:lnTo>
                  <a:pt x="563" y="1298"/>
                </a:lnTo>
                <a:lnTo>
                  <a:pt x="565" y="1300"/>
                </a:lnTo>
                <a:lnTo>
                  <a:pt x="567" y="1303"/>
                </a:lnTo>
                <a:lnTo>
                  <a:pt x="580" y="1303"/>
                </a:lnTo>
                <a:lnTo>
                  <a:pt x="580" y="1303"/>
                </a:lnTo>
                <a:lnTo>
                  <a:pt x="582" y="1298"/>
                </a:lnTo>
                <a:lnTo>
                  <a:pt x="587" y="1296"/>
                </a:lnTo>
                <a:lnTo>
                  <a:pt x="594" y="1296"/>
                </a:lnTo>
                <a:lnTo>
                  <a:pt x="601" y="1296"/>
                </a:lnTo>
                <a:lnTo>
                  <a:pt x="601" y="1296"/>
                </a:lnTo>
                <a:lnTo>
                  <a:pt x="606" y="1293"/>
                </a:lnTo>
                <a:lnTo>
                  <a:pt x="613" y="1291"/>
                </a:lnTo>
                <a:lnTo>
                  <a:pt x="621" y="1290"/>
                </a:lnTo>
                <a:lnTo>
                  <a:pt x="631" y="1290"/>
                </a:lnTo>
                <a:lnTo>
                  <a:pt x="640" y="1290"/>
                </a:lnTo>
                <a:lnTo>
                  <a:pt x="648" y="1291"/>
                </a:lnTo>
                <a:lnTo>
                  <a:pt x="657" y="1293"/>
                </a:lnTo>
                <a:lnTo>
                  <a:pt x="662" y="1296"/>
                </a:lnTo>
                <a:lnTo>
                  <a:pt x="662" y="1296"/>
                </a:lnTo>
                <a:lnTo>
                  <a:pt x="665" y="1291"/>
                </a:lnTo>
                <a:lnTo>
                  <a:pt x="669" y="1288"/>
                </a:lnTo>
                <a:lnTo>
                  <a:pt x="674" y="1288"/>
                </a:lnTo>
                <a:lnTo>
                  <a:pt x="681" y="1290"/>
                </a:lnTo>
                <a:lnTo>
                  <a:pt x="693" y="1295"/>
                </a:lnTo>
                <a:lnTo>
                  <a:pt x="698" y="1296"/>
                </a:lnTo>
                <a:lnTo>
                  <a:pt x="703" y="1296"/>
                </a:lnTo>
                <a:lnTo>
                  <a:pt x="703" y="1296"/>
                </a:lnTo>
                <a:lnTo>
                  <a:pt x="703" y="1293"/>
                </a:lnTo>
                <a:lnTo>
                  <a:pt x="705" y="1291"/>
                </a:lnTo>
                <a:lnTo>
                  <a:pt x="710" y="1290"/>
                </a:lnTo>
                <a:lnTo>
                  <a:pt x="713" y="1286"/>
                </a:lnTo>
                <a:lnTo>
                  <a:pt x="715" y="1285"/>
                </a:lnTo>
                <a:lnTo>
                  <a:pt x="717" y="1283"/>
                </a:lnTo>
                <a:lnTo>
                  <a:pt x="717" y="1283"/>
                </a:lnTo>
                <a:lnTo>
                  <a:pt x="722" y="1281"/>
                </a:lnTo>
                <a:lnTo>
                  <a:pt x="725" y="1278"/>
                </a:lnTo>
                <a:lnTo>
                  <a:pt x="730" y="1269"/>
                </a:lnTo>
                <a:lnTo>
                  <a:pt x="730" y="1269"/>
                </a:lnTo>
                <a:lnTo>
                  <a:pt x="735" y="1267"/>
                </a:lnTo>
                <a:lnTo>
                  <a:pt x="739" y="1264"/>
                </a:lnTo>
                <a:lnTo>
                  <a:pt x="742" y="1261"/>
                </a:lnTo>
                <a:lnTo>
                  <a:pt x="744" y="1256"/>
                </a:lnTo>
                <a:lnTo>
                  <a:pt x="746" y="1250"/>
                </a:lnTo>
                <a:lnTo>
                  <a:pt x="749" y="1247"/>
                </a:lnTo>
                <a:lnTo>
                  <a:pt x="752" y="1244"/>
                </a:lnTo>
                <a:lnTo>
                  <a:pt x="758" y="1242"/>
                </a:lnTo>
                <a:lnTo>
                  <a:pt x="758" y="1242"/>
                </a:lnTo>
                <a:lnTo>
                  <a:pt x="761" y="1242"/>
                </a:lnTo>
                <a:lnTo>
                  <a:pt x="763" y="1240"/>
                </a:lnTo>
                <a:lnTo>
                  <a:pt x="763" y="1237"/>
                </a:lnTo>
                <a:lnTo>
                  <a:pt x="764" y="1235"/>
                </a:lnTo>
                <a:lnTo>
                  <a:pt x="764" y="1235"/>
                </a:lnTo>
                <a:lnTo>
                  <a:pt x="768" y="1235"/>
                </a:lnTo>
                <a:lnTo>
                  <a:pt x="771" y="1235"/>
                </a:lnTo>
                <a:lnTo>
                  <a:pt x="771" y="1235"/>
                </a:lnTo>
                <a:lnTo>
                  <a:pt x="771" y="1232"/>
                </a:lnTo>
                <a:lnTo>
                  <a:pt x="771" y="1228"/>
                </a:lnTo>
                <a:lnTo>
                  <a:pt x="771" y="1228"/>
                </a:lnTo>
                <a:lnTo>
                  <a:pt x="775" y="1228"/>
                </a:lnTo>
                <a:lnTo>
                  <a:pt x="775" y="1228"/>
                </a:lnTo>
                <a:lnTo>
                  <a:pt x="776" y="1227"/>
                </a:lnTo>
                <a:lnTo>
                  <a:pt x="776" y="1227"/>
                </a:lnTo>
                <a:lnTo>
                  <a:pt x="778" y="1227"/>
                </a:lnTo>
                <a:lnTo>
                  <a:pt x="778" y="1227"/>
                </a:lnTo>
                <a:lnTo>
                  <a:pt x="780" y="1228"/>
                </a:lnTo>
                <a:lnTo>
                  <a:pt x="780" y="1228"/>
                </a:lnTo>
                <a:lnTo>
                  <a:pt x="783" y="1228"/>
                </a:lnTo>
                <a:lnTo>
                  <a:pt x="783" y="1228"/>
                </a:lnTo>
                <a:lnTo>
                  <a:pt x="788" y="1228"/>
                </a:lnTo>
                <a:lnTo>
                  <a:pt x="788" y="1228"/>
                </a:lnTo>
                <a:lnTo>
                  <a:pt x="788" y="1228"/>
                </a:lnTo>
                <a:lnTo>
                  <a:pt x="788" y="1228"/>
                </a:lnTo>
                <a:lnTo>
                  <a:pt x="794" y="1228"/>
                </a:lnTo>
                <a:lnTo>
                  <a:pt x="799" y="1228"/>
                </a:lnTo>
                <a:lnTo>
                  <a:pt x="799" y="1228"/>
                </a:lnTo>
                <a:lnTo>
                  <a:pt x="800" y="1223"/>
                </a:lnTo>
                <a:lnTo>
                  <a:pt x="802" y="1221"/>
                </a:lnTo>
                <a:lnTo>
                  <a:pt x="804" y="1220"/>
                </a:lnTo>
                <a:lnTo>
                  <a:pt x="805" y="1221"/>
                </a:lnTo>
                <a:lnTo>
                  <a:pt x="805" y="1221"/>
                </a:lnTo>
                <a:lnTo>
                  <a:pt x="805" y="1221"/>
                </a:lnTo>
                <a:lnTo>
                  <a:pt x="805" y="1221"/>
                </a:lnTo>
                <a:lnTo>
                  <a:pt x="807" y="1221"/>
                </a:lnTo>
                <a:lnTo>
                  <a:pt x="807" y="1221"/>
                </a:lnTo>
                <a:lnTo>
                  <a:pt x="809" y="1223"/>
                </a:lnTo>
                <a:lnTo>
                  <a:pt x="809" y="1223"/>
                </a:lnTo>
                <a:lnTo>
                  <a:pt x="814" y="1223"/>
                </a:lnTo>
                <a:lnTo>
                  <a:pt x="814" y="1223"/>
                </a:lnTo>
                <a:lnTo>
                  <a:pt x="817" y="1223"/>
                </a:lnTo>
                <a:lnTo>
                  <a:pt x="817" y="1223"/>
                </a:lnTo>
                <a:lnTo>
                  <a:pt x="823" y="1223"/>
                </a:lnTo>
                <a:lnTo>
                  <a:pt x="823" y="1223"/>
                </a:lnTo>
                <a:lnTo>
                  <a:pt x="828" y="1223"/>
                </a:lnTo>
                <a:lnTo>
                  <a:pt x="828" y="1223"/>
                </a:lnTo>
                <a:lnTo>
                  <a:pt x="831" y="1221"/>
                </a:lnTo>
                <a:lnTo>
                  <a:pt x="831" y="1221"/>
                </a:lnTo>
                <a:lnTo>
                  <a:pt x="833" y="1221"/>
                </a:lnTo>
                <a:lnTo>
                  <a:pt x="833" y="1215"/>
                </a:lnTo>
                <a:lnTo>
                  <a:pt x="833" y="1215"/>
                </a:lnTo>
                <a:lnTo>
                  <a:pt x="840" y="1215"/>
                </a:lnTo>
                <a:lnTo>
                  <a:pt x="840" y="1215"/>
                </a:lnTo>
                <a:lnTo>
                  <a:pt x="852" y="1213"/>
                </a:lnTo>
                <a:lnTo>
                  <a:pt x="862" y="1209"/>
                </a:lnTo>
                <a:lnTo>
                  <a:pt x="881" y="1201"/>
                </a:lnTo>
                <a:lnTo>
                  <a:pt x="881" y="1201"/>
                </a:lnTo>
                <a:lnTo>
                  <a:pt x="882" y="1196"/>
                </a:lnTo>
                <a:lnTo>
                  <a:pt x="886" y="1192"/>
                </a:lnTo>
                <a:lnTo>
                  <a:pt x="894" y="1187"/>
                </a:lnTo>
                <a:lnTo>
                  <a:pt x="894" y="1187"/>
                </a:lnTo>
                <a:lnTo>
                  <a:pt x="896" y="1182"/>
                </a:lnTo>
                <a:lnTo>
                  <a:pt x="898" y="1180"/>
                </a:lnTo>
                <a:lnTo>
                  <a:pt x="901" y="1180"/>
                </a:lnTo>
                <a:lnTo>
                  <a:pt x="901" y="1180"/>
                </a:lnTo>
                <a:lnTo>
                  <a:pt x="903" y="1172"/>
                </a:lnTo>
                <a:lnTo>
                  <a:pt x="904" y="1168"/>
                </a:lnTo>
                <a:lnTo>
                  <a:pt x="908" y="1167"/>
                </a:lnTo>
                <a:lnTo>
                  <a:pt x="956" y="1167"/>
                </a:lnTo>
                <a:lnTo>
                  <a:pt x="956" y="1167"/>
                </a:lnTo>
                <a:lnTo>
                  <a:pt x="956" y="1163"/>
                </a:lnTo>
                <a:lnTo>
                  <a:pt x="957" y="1162"/>
                </a:lnTo>
                <a:lnTo>
                  <a:pt x="962" y="1160"/>
                </a:lnTo>
                <a:lnTo>
                  <a:pt x="966" y="1156"/>
                </a:lnTo>
                <a:lnTo>
                  <a:pt x="968" y="1155"/>
                </a:lnTo>
                <a:lnTo>
                  <a:pt x="969" y="1153"/>
                </a:lnTo>
                <a:lnTo>
                  <a:pt x="969" y="1153"/>
                </a:lnTo>
                <a:lnTo>
                  <a:pt x="978" y="1148"/>
                </a:lnTo>
                <a:lnTo>
                  <a:pt x="985" y="1143"/>
                </a:lnTo>
                <a:lnTo>
                  <a:pt x="996" y="1129"/>
                </a:lnTo>
                <a:lnTo>
                  <a:pt x="1008" y="1115"/>
                </a:lnTo>
                <a:lnTo>
                  <a:pt x="1015" y="1110"/>
                </a:lnTo>
                <a:lnTo>
                  <a:pt x="1024" y="1105"/>
                </a:lnTo>
                <a:lnTo>
                  <a:pt x="1024" y="1105"/>
                </a:lnTo>
                <a:lnTo>
                  <a:pt x="1036" y="1100"/>
                </a:lnTo>
                <a:lnTo>
                  <a:pt x="1046" y="1093"/>
                </a:lnTo>
                <a:lnTo>
                  <a:pt x="1058" y="1088"/>
                </a:lnTo>
                <a:lnTo>
                  <a:pt x="1065" y="1086"/>
                </a:lnTo>
                <a:lnTo>
                  <a:pt x="1072" y="1085"/>
                </a:lnTo>
                <a:lnTo>
                  <a:pt x="1072" y="1085"/>
                </a:lnTo>
                <a:lnTo>
                  <a:pt x="1078" y="1085"/>
                </a:lnTo>
                <a:lnTo>
                  <a:pt x="1083" y="1086"/>
                </a:lnTo>
                <a:lnTo>
                  <a:pt x="1092" y="1092"/>
                </a:lnTo>
                <a:lnTo>
                  <a:pt x="1100" y="1097"/>
                </a:lnTo>
                <a:lnTo>
                  <a:pt x="1106" y="1098"/>
                </a:lnTo>
                <a:lnTo>
                  <a:pt x="1112" y="1098"/>
                </a:lnTo>
                <a:lnTo>
                  <a:pt x="1112" y="1098"/>
                </a:lnTo>
                <a:lnTo>
                  <a:pt x="1118" y="1098"/>
                </a:lnTo>
                <a:lnTo>
                  <a:pt x="1123" y="1098"/>
                </a:lnTo>
                <a:lnTo>
                  <a:pt x="1128" y="1098"/>
                </a:lnTo>
                <a:lnTo>
                  <a:pt x="1133" y="1098"/>
                </a:lnTo>
                <a:lnTo>
                  <a:pt x="1133" y="1098"/>
                </a:lnTo>
                <a:lnTo>
                  <a:pt x="1133" y="1092"/>
                </a:lnTo>
                <a:lnTo>
                  <a:pt x="1133" y="1092"/>
                </a:lnTo>
                <a:lnTo>
                  <a:pt x="1135" y="1092"/>
                </a:lnTo>
                <a:lnTo>
                  <a:pt x="1140" y="1092"/>
                </a:lnTo>
                <a:lnTo>
                  <a:pt x="1147" y="1092"/>
                </a:lnTo>
                <a:lnTo>
                  <a:pt x="1147" y="1092"/>
                </a:lnTo>
                <a:lnTo>
                  <a:pt x="1155" y="1088"/>
                </a:lnTo>
                <a:lnTo>
                  <a:pt x="1162" y="1083"/>
                </a:lnTo>
                <a:lnTo>
                  <a:pt x="1170" y="1080"/>
                </a:lnTo>
                <a:lnTo>
                  <a:pt x="1181" y="1078"/>
                </a:lnTo>
                <a:lnTo>
                  <a:pt x="1181" y="1078"/>
                </a:lnTo>
                <a:lnTo>
                  <a:pt x="1230" y="1078"/>
                </a:lnTo>
                <a:lnTo>
                  <a:pt x="1252" y="1080"/>
                </a:lnTo>
                <a:lnTo>
                  <a:pt x="1261" y="1081"/>
                </a:lnTo>
                <a:lnTo>
                  <a:pt x="1269" y="1085"/>
                </a:lnTo>
                <a:lnTo>
                  <a:pt x="1269" y="1085"/>
                </a:lnTo>
                <a:lnTo>
                  <a:pt x="1271" y="1080"/>
                </a:lnTo>
                <a:lnTo>
                  <a:pt x="1274" y="1078"/>
                </a:lnTo>
                <a:lnTo>
                  <a:pt x="1283" y="1075"/>
                </a:lnTo>
                <a:lnTo>
                  <a:pt x="1292" y="1071"/>
                </a:lnTo>
                <a:lnTo>
                  <a:pt x="1295" y="1069"/>
                </a:lnTo>
                <a:lnTo>
                  <a:pt x="1297" y="1064"/>
                </a:lnTo>
                <a:lnTo>
                  <a:pt x="1297" y="1064"/>
                </a:lnTo>
                <a:lnTo>
                  <a:pt x="1304" y="1064"/>
                </a:lnTo>
                <a:lnTo>
                  <a:pt x="1309" y="1064"/>
                </a:lnTo>
                <a:lnTo>
                  <a:pt x="1310" y="1061"/>
                </a:lnTo>
                <a:lnTo>
                  <a:pt x="1314" y="1058"/>
                </a:lnTo>
                <a:lnTo>
                  <a:pt x="1315" y="1054"/>
                </a:lnTo>
                <a:lnTo>
                  <a:pt x="1319" y="1051"/>
                </a:lnTo>
                <a:lnTo>
                  <a:pt x="1324" y="1051"/>
                </a:lnTo>
                <a:lnTo>
                  <a:pt x="1331" y="1051"/>
                </a:lnTo>
                <a:lnTo>
                  <a:pt x="1331" y="1051"/>
                </a:lnTo>
                <a:lnTo>
                  <a:pt x="1341" y="1049"/>
                </a:lnTo>
                <a:lnTo>
                  <a:pt x="1348" y="1049"/>
                </a:lnTo>
                <a:lnTo>
                  <a:pt x="1363" y="1052"/>
                </a:lnTo>
                <a:lnTo>
                  <a:pt x="1377" y="1056"/>
                </a:lnTo>
                <a:lnTo>
                  <a:pt x="1392" y="1058"/>
                </a:lnTo>
                <a:lnTo>
                  <a:pt x="1392" y="1058"/>
                </a:lnTo>
                <a:lnTo>
                  <a:pt x="1392" y="1051"/>
                </a:lnTo>
                <a:lnTo>
                  <a:pt x="1392" y="1044"/>
                </a:lnTo>
                <a:lnTo>
                  <a:pt x="1394" y="1039"/>
                </a:lnTo>
                <a:lnTo>
                  <a:pt x="1399" y="1037"/>
                </a:lnTo>
                <a:lnTo>
                  <a:pt x="1399" y="1037"/>
                </a:lnTo>
                <a:lnTo>
                  <a:pt x="1403" y="1039"/>
                </a:lnTo>
                <a:lnTo>
                  <a:pt x="1409" y="1040"/>
                </a:lnTo>
                <a:lnTo>
                  <a:pt x="1425" y="1039"/>
                </a:lnTo>
                <a:lnTo>
                  <a:pt x="1440" y="1035"/>
                </a:lnTo>
                <a:lnTo>
                  <a:pt x="1454" y="1030"/>
                </a:lnTo>
                <a:lnTo>
                  <a:pt x="1454" y="1030"/>
                </a:lnTo>
                <a:lnTo>
                  <a:pt x="1459" y="1032"/>
                </a:lnTo>
                <a:lnTo>
                  <a:pt x="1462" y="1035"/>
                </a:lnTo>
                <a:lnTo>
                  <a:pt x="1467" y="1037"/>
                </a:lnTo>
                <a:lnTo>
                  <a:pt x="1474" y="1037"/>
                </a:lnTo>
                <a:lnTo>
                  <a:pt x="1474" y="1037"/>
                </a:lnTo>
                <a:lnTo>
                  <a:pt x="1476" y="1034"/>
                </a:lnTo>
                <a:lnTo>
                  <a:pt x="1479" y="1032"/>
                </a:lnTo>
                <a:lnTo>
                  <a:pt x="1483" y="1030"/>
                </a:lnTo>
                <a:lnTo>
                  <a:pt x="1488" y="1030"/>
                </a:lnTo>
                <a:lnTo>
                  <a:pt x="1488" y="1030"/>
                </a:lnTo>
                <a:lnTo>
                  <a:pt x="1490" y="1025"/>
                </a:lnTo>
                <a:lnTo>
                  <a:pt x="1491" y="1023"/>
                </a:lnTo>
                <a:lnTo>
                  <a:pt x="1495" y="1023"/>
                </a:lnTo>
                <a:lnTo>
                  <a:pt x="1508" y="1023"/>
                </a:lnTo>
                <a:lnTo>
                  <a:pt x="1508" y="1023"/>
                </a:lnTo>
                <a:lnTo>
                  <a:pt x="1512" y="1018"/>
                </a:lnTo>
                <a:lnTo>
                  <a:pt x="1515" y="1013"/>
                </a:lnTo>
                <a:lnTo>
                  <a:pt x="1520" y="1011"/>
                </a:lnTo>
                <a:lnTo>
                  <a:pt x="1529" y="1010"/>
                </a:lnTo>
                <a:lnTo>
                  <a:pt x="1529" y="1010"/>
                </a:lnTo>
                <a:lnTo>
                  <a:pt x="1532" y="1003"/>
                </a:lnTo>
                <a:lnTo>
                  <a:pt x="1537" y="998"/>
                </a:lnTo>
                <a:lnTo>
                  <a:pt x="1542" y="993"/>
                </a:lnTo>
                <a:lnTo>
                  <a:pt x="1549" y="989"/>
                </a:lnTo>
                <a:lnTo>
                  <a:pt x="1549" y="989"/>
                </a:lnTo>
                <a:lnTo>
                  <a:pt x="1551" y="981"/>
                </a:lnTo>
                <a:lnTo>
                  <a:pt x="1553" y="972"/>
                </a:lnTo>
                <a:lnTo>
                  <a:pt x="1556" y="967"/>
                </a:lnTo>
                <a:lnTo>
                  <a:pt x="1563" y="962"/>
                </a:lnTo>
                <a:lnTo>
                  <a:pt x="1563" y="962"/>
                </a:lnTo>
                <a:lnTo>
                  <a:pt x="1565" y="953"/>
                </a:lnTo>
                <a:lnTo>
                  <a:pt x="1566" y="950"/>
                </a:lnTo>
                <a:lnTo>
                  <a:pt x="1570" y="948"/>
                </a:lnTo>
                <a:lnTo>
                  <a:pt x="1570" y="880"/>
                </a:lnTo>
                <a:lnTo>
                  <a:pt x="1570" y="880"/>
                </a:lnTo>
                <a:lnTo>
                  <a:pt x="1575" y="878"/>
                </a:lnTo>
                <a:lnTo>
                  <a:pt x="1576" y="873"/>
                </a:lnTo>
                <a:lnTo>
                  <a:pt x="1576" y="867"/>
                </a:lnTo>
                <a:lnTo>
                  <a:pt x="1576" y="860"/>
                </a:lnTo>
                <a:lnTo>
                  <a:pt x="1576" y="860"/>
                </a:lnTo>
                <a:lnTo>
                  <a:pt x="1582" y="858"/>
                </a:lnTo>
                <a:lnTo>
                  <a:pt x="1585" y="856"/>
                </a:lnTo>
                <a:lnTo>
                  <a:pt x="1590" y="849"/>
                </a:lnTo>
                <a:lnTo>
                  <a:pt x="1595" y="843"/>
                </a:lnTo>
                <a:lnTo>
                  <a:pt x="1599" y="841"/>
                </a:lnTo>
                <a:lnTo>
                  <a:pt x="1604" y="839"/>
                </a:lnTo>
                <a:lnTo>
                  <a:pt x="1604" y="839"/>
                </a:lnTo>
                <a:lnTo>
                  <a:pt x="1604" y="832"/>
                </a:lnTo>
                <a:lnTo>
                  <a:pt x="1605" y="827"/>
                </a:lnTo>
                <a:lnTo>
                  <a:pt x="1609" y="824"/>
                </a:lnTo>
                <a:lnTo>
                  <a:pt x="1612" y="821"/>
                </a:lnTo>
                <a:lnTo>
                  <a:pt x="1622" y="817"/>
                </a:lnTo>
                <a:lnTo>
                  <a:pt x="1631" y="812"/>
                </a:lnTo>
                <a:lnTo>
                  <a:pt x="1631" y="778"/>
                </a:lnTo>
                <a:lnTo>
                  <a:pt x="1631" y="778"/>
                </a:lnTo>
                <a:lnTo>
                  <a:pt x="1631" y="771"/>
                </a:lnTo>
                <a:lnTo>
                  <a:pt x="1633" y="766"/>
                </a:lnTo>
                <a:lnTo>
                  <a:pt x="1638" y="757"/>
                </a:lnTo>
                <a:lnTo>
                  <a:pt x="1638" y="757"/>
                </a:lnTo>
                <a:lnTo>
                  <a:pt x="1638" y="754"/>
                </a:lnTo>
                <a:lnTo>
                  <a:pt x="1638" y="751"/>
                </a:lnTo>
                <a:lnTo>
                  <a:pt x="1638" y="751"/>
                </a:lnTo>
                <a:lnTo>
                  <a:pt x="1641" y="751"/>
                </a:lnTo>
                <a:lnTo>
                  <a:pt x="1645" y="751"/>
                </a:lnTo>
                <a:lnTo>
                  <a:pt x="1645" y="751"/>
                </a:lnTo>
                <a:lnTo>
                  <a:pt x="1645" y="744"/>
                </a:lnTo>
                <a:lnTo>
                  <a:pt x="1645" y="737"/>
                </a:lnTo>
                <a:lnTo>
                  <a:pt x="1643" y="730"/>
                </a:lnTo>
                <a:lnTo>
                  <a:pt x="1645" y="723"/>
                </a:lnTo>
                <a:lnTo>
                  <a:pt x="1645" y="723"/>
                </a:lnTo>
                <a:lnTo>
                  <a:pt x="1648" y="723"/>
                </a:lnTo>
                <a:lnTo>
                  <a:pt x="1651" y="723"/>
                </a:lnTo>
                <a:lnTo>
                  <a:pt x="1651" y="723"/>
                </a:lnTo>
                <a:lnTo>
                  <a:pt x="1651" y="720"/>
                </a:lnTo>
                <a:lnTo>
                  <a:pt x="1651" y="716"/>
                </a:lnTo>
                <a:lnTo>
                  <a:pt x="1651" y="716"/>
                </a:lnTo>
                <a:lnTo>
                  <a:pt x="1655" y="710"/>
                </a:lnTo>
                <a:lnTo>
                  <a:pt x="1657" y="706"/>
                </a:lnTo>
                <a:lnTo>
                  <a:pt x="1658" y="703"/>
                </a:lnTo>
                <a:lnTo>
                  <a:pt x="1658" y="669"/>
                </a:lnTo>
                <a:lnTo>
                  <a:pt x="1658" y="669"/>
                </a:lnTo>
                <a:lnTo>
                  <a:pt x="1658" y="662"/>
                </a:lnTo>
                <a:lnTo>
                  <a:pt x="1658" y="655"/>
                </a:lnTo>
                <a:lnTo>
                  <a:pt x="1657" y="650"/>
                </a:lnTo>
                <a:lnTo>
                  <a:pt x="1651" y="648"/>
                </a:lnTo>
                <a:lnTo>
                  <a:pt x="1651" y="648"/>
                </a:lnTo>
                <a:lnTo>
                  <a:pt x="1653" y="643"/>
                </a:lnTo>
                <a:lnTo>
                  <a:pt x="1655" y="641"/>
                </a:lnTo>
                <a:lnTo>
                  <a:pt x="1658" y="641"/>
                </a:lnTo>
                <a:lnTo>
                  <a:pt x="1658" y="641"/>
                </a:lnTo>
                <a:lnTo>
                  <a:pt x="1657" y="631"/>
                </a:lnTo>
                <a:lnTo>
                  <a:pt x="1657" y="623"/>
                </a:lnTo>
                <a:lnTo>
                  <a:pt x="1660" y="614"/>
                </a:lnTo>
                <a:lnTo>
                  <a:pt x="1662" y="607"/>
                </a:lnTo>
                <a:lnTo>
                  <a:pt x="1669" y="595"/>
                </a:lnTo>
                <a:lnTo>
                  <a:pt x="1670" y="588"/>
                </a:lnTo>
                <a:lnTo>
                  <a:pt x="1672" y="580"/>
                </a:lnTo>
                <a:lnTo>
                  <a:pt x="1672" y="580"/>
                </a:lnTo>
                <a:lnTo>
                  <a:pt x="1675" y="580"/>
                </a:lnTo>
                <a:lnTo>
                  <a:pt x="1677" y="578"/>
                </a:lnTo>
                <a:lnTo>
                  <a:pt x="1679" y="573"/>
                </a:lnTo>
                <a:lnTo>
                  <a:pt x="1679" y="573"/>
                </a:lnTo>
                <a:lnTo>
                  <a:pt x="1680" y="564"/>
                </a:lnTo>
                <a:lnTo>
                  <a:pt x="1682" y="558"/>
                </a:lnTo>
                <a:lnTo>
                  <a:pt x="1689" y="546"/>
                </a:lnTo>
                <a:lnTo>
                  <a:pt x="1696" y="534"/>
                </a:lnTo>
                <a:lnTo>
                  <a:pt x="1698" y="527"/>
                </a:lnTo>
                <a:lnTo>
                  <a:pt x="1699" y="518"/>
                </a:lnTo>
                <a:lnTo>
                  <a:pt x="1699" y="518"/>
                </a:lnTo>
                <a:lnTo>
                  <a:pt x="1704" y="518"/>
                </a:lnTo>
                <a:lnTo>
                  <a:pt x="1708" y="517"/>
                </a:lnTo>
                <a:lnTo>
                  <a:pt x="1709" y="513"/>
                </a:lnTo>
                <a:lnTo>
                  <a:pt x="1711" y="510"/>
                </a:lnTo>
                <a:lnTo>
                  <a:pt x="1713" y="501"/>
                </a:lnTo>
                <a:lnTo>
                  <a:pt x="1716" y="500"/>
                </a:lnTo>
                <a:lnTo>
                  <a:pt x="1720" y="498"/>
                </a:lnTo>
                <a:lnTo>
                  <a:pt x="1720" y="498"/>
                </a:lnTo>
                <a:lnTo>
                  <a:pt x="1721" y="489"/>
                </a:lnTo>
                <a:lnTo>
                  <a:pt x="1723" y="481"/>
                </a:lnTo>
                <a:lnTo>
                  <a:pt x="1727" y="476"/>
                </a:lnTo>
                <a:lnTo>
                  <a:pt x="1733" y="471"/>
                </a:lnTo>
                <a:lnTo>
                  <a:pt x="1733" y="471"/>
                </a:lnTo>
                <a:lnTo>
                  <a:pt x="1733" y="440"/>
                </a:lnTo>
                <a:lnTo>
                  <a:pt x="1732" y="426"/>
                </a:lnTo>
                <a:lnTo>
                  <a:pt x="1730" y="421"/>
                </a:lnTo>
                <a:lnTo>
                  <a:pt x="1727" y="416"/>
                </a:lnTo>
                <a:lnTo>
                  <a:pt x="1727" y="416"/>
                </a:lnTo>
                <a:lnTo>
                  <a:pt x="1733" y="416"/>
                </a:lnTo>
                <a:lnTo>
                  <a:pt x="1740" y="414"/>
                </a:lnTo>
                <a:lnTo>
                  <a:pt x="1749" y="408"/>
                </a:lnTo>
                <a:lnTo>
                  <a:pt x="1757" y="401"/>
                </a:lnTo>
                <a:lnTo>
                  <a:pt x="1767" y="396"/>
                </a:lnTo>
                <a:lnTo>
                  <a:pt x="1767" y="382"/>
                </a:lnTo>
                <a:lnTo>
                  <a:pt x="1767" y="382"/>
                </a:lnTo>
                <a:lnTo>
                  <a:pt x="1764" y="382"/>
                </a:lnTo>
                <a:lnTo>
                  <a:pt x="1762" y="380"/>
                </a:lnTo>
                <a:lnTo>
                  <a:pt x="1761" y="375"/>
                </a:lnTo>
                <a:lnTo>
                  <a:pt x="1761" y="375"/>
                </a:lnTo>
                <a:lnTo>
                  <a:pt x="1761" y="370"/>
                </a:lnTo>
                <a:lnTo>
                  <a:pt x="1762" y="365"/>
                </a:lnTo>
                <a:lnTo>
                  <a:pt x="1764" y="360"/>
                </a:lnTo>
                <a:lnTo>
                  <a:pt x="1766" y="358"/>
                </a:lnTo>
                <a:lnTo>
                  <a:pt x="1773" y="353"/>
                </a:lnTo>
                <a:lnTo>
                  <a:pt x="1781" y="348"/>
                </a:lnTo>
                <a:lnTo>
                  <a:pt x="1781" y="348"/>
                </a:lnTo>
                <a:lnTo>
                  <a:pt x="1781" y="343"/>
                </a:lnTo>
                <a:lnTo>
                  <a:pt x="1783" y="338"/>
                </a:lnTo>
                <a:lnTo>
                  <a:pt x="1786" y="329"/>
                </a:lnTo>
                <a:lnTo>
                  <a:pt x="1791" y="322"/>
                </a:lnTo>
                <a:lnTo>
                  <a:pt x="1795" y="314"/>
                </a:lnTo>
                <a:lnTo>
                  <a:pt x="1795" y="314"/>
                </a:lnTo>
                <a:lnTo>
                  <a:pt x="1800" y="312"/>
                </a:lnTo>
                <a:lnTo>
                  <a:pt x="1805" y="309"/>
                </a:lnTo>
                <a:lnTo>
                  <a:pt x="1812" y="300"/>
                </a:lnTo>
                <a:lnTo>
                  <a:pt x="1819" y="292"/>
                </a:lnTo>
                <a:lnTo>
                  <a:pt x="1824" y="288"/>
                </a:lnTo>
                <a:lnTo>
                  <a:pt x="1829" y="287"/>
                </a:lnTo>
                <a:lnTo>
                  <a:pt x="1829" y="287"/>
                </a:lnTo>
                <a:lnTo>
                  <a:pt x="1841" y="281"/>
                </a:lnTo>
                <a:lnTo>
                  <a:pt x="1853" y="273"/>
                </a:lnTo>
                <a:lnTo>
                  <a:pt x="1860" y="271"/>
                </a:lnTo>
                <a:lnTo>
                  <a:pt x="1867" y="268"/>
                </a:lnTo>
                <a:lnTo>
                  <a:pt x="1875" y="266"/>
                </a:lnTo>
                <a:lnTo>
                  <a:pt x="1884" y="266"/>
                </a:lnTo>
                <a:lnTo>
                  <a:pt x="1884" y="266"/>
                </a:lnTo>
                <a:lnTo>
                  <a:pt x="1885" y="263"/>
                </a:lnTo>
                <a:lnTo>
                  <a:pt x="1889" y="259"/>
                </a:lnTo>
                <a:lnTo>
                  <a:pt x="1897" y="256"/>
                </a:lnTo>
                <a:lnTo>
                  <a:pt x="1906" y="252"/>
                </a:lnTo>
                <a:lnTo>
                  <a:pt x="1911" y="252"/>
                </a:lnTo>
                <a:lnTo>
                  <a:pt x="1911" y="252"/>
                </a:lnTo>
                <a:lnTo>
                  <a:pt x="1914" y="252"/>
                </a:lnTo>
                <a:lnTo>
                  <a:pt x="1916" y="251"/>
                </a:lnTo>
                <a:lnTo>
                  <a:pt x="1921" y="246"/>
                </a:lnTo>
                <a:lnTo>
                  <a:pt x="1926" y="242"/>
                </a:lnTo>
                <a:lnTo>
                  <a:pt x="1931" y="239"/>
                </a:lnTo>
                <a:lnTo>
                  <a:pt x="1931" y="239"/>
                </a:lnTo>
                <a:lnTo>
                  <a:pt x="1931" y="234"/>
                </a:lnTo>
                <a:lnTo>
                  <a:pt x="1931" y="225"/>
                </a:lnTo>
                <a:lnTo>
                  <a:pt x="1930" y="212"/>
                </a:lnTo>
                <a:lnTo>
                  <a:pt x="1930" y="203"/>
                </a:lnTo>
                <a:lnTo>
                  <a:pt x="1931" y="198"/>
                </a:lnTo>
                <a:lnTo>
                  <a:pt x="1933" y="193"/>
                </a:lnTo>
                <a:lnTo>
                  <a:pt x="1938" y="191"/>
                </a:lnTo>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518" name="Freeform 45">
            <a:extLst>
              <a:ext uri="{FF2B5EF4-FFF2-40B4-BE49-F238E27FC236}">
                <a16:creationId xmlns:a16="http://schemas.microsoft.com/office/drawing/2014/main" id="{F4D7060B-066C-8640-BDA7-7EAEA77E7A36}"/>
              </a:ext>
            </a:extLst>
          </p:cNvPr>
          <p:cNvSpPr>
            <a:spLocks noChangeArrowheads="1"/>
          </p:cNvSpPr>
          <p:nvPr/>
        </p:nvSpPr>
        <p:spPr bwMode="auto">
          <a:xfrm rot="21434252">
            <a:off x="5190353" y="3925125"/>
            <a:ext cx="581970" cy="550405"/>
          </a:xfrm>
          <a:custGeom>
            <a:avLst/>
            <a:gdLst>
              <a:gd name="T0" fmla="*/ 1982 w 3337"/>
              <a:gd name="T1" fmla="*/ 2308 h 3184"/>
              <a:gd name="T2" fmla="*/ 1910 w 3337"/>
              <a:gd name="T3" fmla="*/ 1738 h 3184"/>
              <a:gd name="T4" fmla="*/ 1443 w 3337"/>
              <a:gd name="T5" fmla="*/ 1358 h 3184"/>
              <a:gd name="T6" fmla="*/ 1704 w 3337"/>
              <a:gd name="T7" fmla="*/ 1619 h 3184"/>
              <a:gd name="T8" fmla="*/ 1876 w 3337"/>
              <a:gd name="T9" fmla="*/ 1909 h 3184"/>
              <a:gd name="T10" fmla="*/ 1972 w 3337"/>
              <a:gd name="T11" fmla="*/ 1927 h 3184"/>
              <a:gd name="T12" fmla="*/ 1903 w 3337"/>
              <a:gd name="T13" fmla="*/ 1400 h 3184"/>
              <a:gd name="T14" fmla="*/ 2060 w 3337"/>
              <a:gd name="T15" fmla="*/ 912 h 3184"/>
              <a:gd name="T16" fmla="*/ 1706 w 3337"/>
              <a:gd name="T17" fmla="*/ 568 h 3184"/>
              <a:gd name="T18" fmla="*/ 1951 w 3337"/>
              <a:gd name="T19" fmla="*/ 1776 h 3184"/>
              <a:gd name="T20" fmla="*/ 2729 w 3337"/>
              <a:gd name="T21" fmla="*/ 1929 h 3184"/>
              <a:gd name="T22" fmla="*/ 2640 w 3337"/>
              <a:gd name="T23" fmla="*/ 1912 h 3184"/>
              <a:gd name="T24" fmla="*/ 2715 w 3337"/>
              <a:gd name="T25" fmla="*/ 2506 h 3184"/>
              <a:gd name="T26" fmla="*/ 2176 w 3337"/>
              <a:gd name="T27" fmla="*/ 2076 h 3184"/>
              <a:gd name="T28" fmla="*/ 2014 w 3337"/>
              <a:gd name="T29" fmla="*/ 2209 h 3184"/>
              <a:gd name="T30" fmla="*/ 2040 w 3337"/>
              <a:gd name="T31" fmla="*/ 1933 h 3184"/>
              <a:gd name="T32" fmla="*/ 2449 w 3337"/>
              <a:gd name="T33" fmla="*/ 1823 h 3184"/>
              <a:gd name="T34" fmla="*/ 2504 w 3337"/>
              <a:gd name="T35" fmla="*/ 2125 h 3184"/>
              <a:gd name="T36" fmla="*/ 1706 w 3337"/>
              <a:gd name="T37" fmla="*/ 1996 h 3184"/>
              <a:gd name="T38" fmla="*/ 2504 w 3337"/>
              <a:gd name="T39" fmla="*/ 2915 h 3184"/>
              <a:gd name="T40" fmla="*/ 1931 w 3337"/>
              <a:gd name="T41" fmla="*/ 2840 h 3184"/>
              <a:gd name="T42" fmla="*/ 1726 w 3337"/>
              <a:gd name="T43" fmla="*/ 3024 h 3184"/>
              <a:gd name="T44" fmla="*/ 2446 w 3337"/>
              <a:gd name="T45" fmla="*/ 3017 h 3184"/>
              <a:gd name="T46" fmla="*/ 1569 w 3337"/>
              <a:gd name="T47" fmla="*/ 1919 h 3184"/>
              <a:gd name="T48" fmla="*/ 1733 w 3337"/>
              <a:gd name="T49" fmla="*/ 1707 h 3184"/>
              <a:gd name="T50" fmla="*/ 1238 w 3337"/>
              <a:gd name="T51" fmla="*/ 1441 h 3184"/>
              <a:gd name="T52" fmla="*/ 1416 w 3337"/>
              <a:gd name="T53" fmla="*/ 1262 h 3184"/>
              <a:gd name="T54" fmla="*/ 1184 w 3337"/>
              <a:gd name="T55" fmla="*/ 677 h 3184"/>
              <a:gd name="T56" fmla="*/ 1479 w 3337"/>
              <a:gd name="T57" fmla="*/ 907 h 3184"/>
              <a:gd name="T58" fmla="*/ 1502 w 3337"/>
              <a:gd name="T59" fmla="*/ 812 h 3184"/>
              <a:gd name="T60" fmla="*/ 1525 w 3337"/>
              <a:gd name="T61" fmla="*/ 704 h 3184"/>
              <a:gd name="T62" fmla="*/ 1902 w 3337"/>
              <a:gd name="T63" fmla="*/ 372 h 3184"/>
              <a:gd name="T64" fmla="*/ 2340 w 3337"/>
              <a:gd name="T65" fmla="*/ 172 h 3184"/>
              <a:gd name="T66" fmla="*/ 2052 w 3337"/>
              <a:gd name="T67" fmla="*/ 203 h 3184"/>
              <a:gd name="T68" fmla="*/ 1207 w 3337"/>
              <a:gd name="T69" fmla="*/ 329 h 3184"/>
              <a:gd name="T70" fmla="*/ 738 w 3337"/>
              <a:gd name="T71" fmla="*/ 617 h 3184"/>
              <a:gd name="T72" fmla="*/ 464 w 3337"/>
              <a:gd name="T73" fmla="*/ 909 h 3184"/>
              <a:gd name="T74" fmla="*/ 491 w 3337"/>
              <a:gd name="T75" fmla="*/ 1469 h 3184"/>
              <a:gd name="T76" fmla="*/ 493 w 3337"/>
              <a:gd name="T77" fmla="*/ 1658 h 3184"/>
              <a:gd name="T78" fmla="*/ 699 w 3337"/>
              <a:gd name="T79" fmla="*/ 1776 h 3184"/>
              <a:gd name="T80" fmla="*/ 1255 w 3337"/>
              <a:gd name="T81" fmla="*/ 1723 h 3184"/>
              <a:gd name="T82" fmla="*/ 1027 w 3337"/>
              <a:gd name="T83" fmla="*/ 1742 h 3184"/>
              <a:gd name="T84" fmla="*/ 841 w 3337"/>
              <a:gd name="T85" fmla="*/ 2069 h 3184"/>
              <a:gd name="T86" fmla="*/ 1149 w 3337"/>
              <a:gd name="T87" fmla="*/ 2386 h 3184"/>
              <a:gd name="T88" fmla="*/ 1426 w 3337"/>
              <a:gd name="T89" fmla="*/ 2455 h 3184"/>
              <a:gd name="T90" fmla="*/ 1334 w 3337"/>
              <a:gd name="T91" fmla="*/ 2124 h 3184"/>
              <a:gd name="T92" fmla="*/ 1521 w 3337"/>
              <a:gd name="T93" fmla="*/ 2002 h 3184"/>
              <a:gd name="T94" fmla="*/ 1600 w 3337"/>
              <a:gd name="T95" fmla="*/ 1832 h 3184"/>
              <a:gd name="T96" fmla="*/ 2845 w 3337"/>
              <a:gd name="T97" fmla="*/ 2166 h 3184"/>
              <a:gd name="T98" fmla="*/ 3039 w 3337"/>
              <a:gd name="T99" fmla="*/ 2243 h 3184"/>
              <a:gd name="T100" fmla="*/ 3323 w 3337"/>
              <a:gd name="T101" fmla="*/ 2287 h 3184"/>
              <a:gd name="T102" fmla="*/ 2814 w 3337"/>
              <a:gd name="T103" fmla="*/ 2069 h 3184"/>
              <a:gd name="T104" fmla="*/ 2993 w 3337"/>
              <a:gd name="T105" fmla="*/ 2528 h 3184"/>
              <a:gd name="T106" fmla="*/ 2289 w 3337"/>
              <a:gd name="T107" fmla="*/ 2219 h 3184"/>
              <a:gd name="T108" fmla="*/ 179 w 3337"/>
              <a:gd name="T109" fmla="*/ 1296 h 3184"/>
              <a:gd name="T110" fmla="*/ 2429 w 3337"/>
              <a:gd name="T111" fmla="*/ 1199 h 3184"/>
              <a:gd name="T112" fmla="*/ 268 w 3337"/>
              <a:gd name="T113" fmla="*/ 1395 h 3184"/>
              <a:gd name="T114" fmla="*/ 2338 w 3337"/>
              <a:gd name="T115" fmla="*/ 1463 h 3184"/>
              <a:gd name="T116" fmla="*/ 2308 w 3337"/>
              <a:gd name="T117" fmla="*/ 1428 h 3184"/>
              <a:gd name="T118" fmla="*/ 498 w 3337"/>
              <a:gd name="T119" fmla="*/ 1789 h 3184"/>
              <a:gd name="T120" fmla="*/ 1433 w 3337"/>
              <a:gd name="T121" fmla="*/ 2485 h 3184"/>
              <a:gd name="T122" fmla="*/ 1487 w 3337"/>
              <a:gd name="T123" fmla="*/ 2617 h 3184"/>
              <a:gd name="T124" fmla="*/ 609 w 3337"/>
              <a:gd name="T125" fmla="*/ 1977 h 3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37" h="3184">
                <a:moveTo>
                  <a:pt x="1487" y="1257"/>
                </a:moveTo>
                <a:lnTo>
                  <a:pt x="1492" y="1259"/>
                </a:lnTo>
                <a:lnTo>
                  <a:pt x="1497" y="1264"/>
                </a:lnTo>
                <a:lnTo>
                  <a:pt x="1502" y="1267"/>
                </a:lnTo>
                <a:lnTo>
                  <a:pt x="1508" y="1271"/>
                </a:lnTo>
                <a:lnTo>
                  <a:pt x="1508" y="1264"/>
                </a:lnTo>
                <a:lnTo>
                  <a:pt x="1509" y="1259"/>
                </a:lnTo>
                <a:lnTo>
                  <a:pt x="1514" y="1250"/>
                </a:lnTo>
                <a:lnTo>
                  <a:pt x="1497" y="1250"/>
                </a:lnTo>
                <a:lnTo>
                  <a:pt x="1491" y="1252"/>
                </a:lnTo>
                <a:lnTo>
                  <a:pt x="1489" y="1254"/>
                </a:lnTo>
                <a:lnTo>
                  <a:pt x="1487" y="1257"/>
                </a:lnTo>
                <a:close/>
                <a:moveTo>
                  <a:pt x="1658" y="1168"/>
                </a:moveTo>
                <a:lnTo>
                  <a:pt x="1637" y="1168"/>
                </a:lnTo>
                <a:lnTo>
                  <a:pt x="1641" y="1185"/>
                </a:lnTo>
                <a:lnTo>
                  <a:pt x="1637" y="1203"/>
                </a:lnTo>
                <a:lnTo>
                  <a:pt x="1644" y="1203"/>
                </a:lnTo>
                <a:lnTo>
                  <a:pt x="1649" y="1201"/>
                </a:lnTo>
                <a:lnTo>
                  <a:pt x="1653" y="1199"/>
                </a:lnTo>
                <a:lnTo>
                  <a:pt x="1656" y="1194"/>
                </a:lnTo>
                <a:lnTo>
                  <a:pt x="1658" y="1189"/>
                </a:lnTo>
                <a:lnTo>
                  <a:pt x="1658" y="1182"/>
                </a:lnTo>
                <a:lnTo>
                  <a:pt x="1658" y="1168"/>
                </a:lnTo>
                <a:close/>
                <a:moveTo>
                  <a:pt x="1589" y="1278"/>
                </a:moveTo>
                <a:lnTo>
                  <a:pt x="1596" y="1278"/>
                </a:lnTo>
                <a:lnTo>
                  <a:pt x="1600" y="1276"/>
                </a:lnTo>
                <a:lnTo>
                  <a:pt x="1605" y="1272"/>
                </a:lnTo>
                <a:lnTo>
                  <a:pt x="1610" y="1271"/>
                </a:lnTo>
                <a:lnTo>
                  <a:pt x="1610" y="1264"/>
                </a:lnTo>
                <a:lnTo>
                  <a:pt x="1610" y="1257"/>
                </a:lnTo>
                <a:lnTo>
                  <a:pt x="1612" y="1252"/>
                </a:lnTo>
                <a:lnTo>
                  <a:pt x="1617" y="1250"/>
                </a:lnTo>
                <a:lnTo>
                  <a:pt x="1617" y="1243"/>
                </a:lnTo>
                <a:lnTo>
                  <a:pt x="1618" y="1240"/>
                </a:lnTo>
                <a:lnTo>
                  <a:pt x="1622" y="1235"/>
                </a:lnTo>
                <a:lnTo>
                  <a:pt x="1624" y="1230"/>
                </a:lnTo>
                <a:lnTo>
                  <a:pt x="1622" y="1226"/>
                </a:lnTo>
                <a:lnTo>
                  <a:pt x="1620" y="1223"/>
                </a:lnTo>
                <a:lnTo>
                  <a:pt x="1617" y="1221"/>
                </a:lnTo>
                <a:lnTo>
                  <a:pt x="1617" y="1216"/>
                </a:lnTo>
                <a:lnTo>
                  <a:pt x="1610" y="1216"/>
                </a:lnTo>
                <a:lnTo>
                  <a:pt x="1605" y="1218"/>
                </a:lnTo>
                <a:lnTo>
                  <a:pt x="1603" y="1221"/>
                </a:lnTo>
                <a:lnTo>
                  <a:pt x="1601" y="1225"/>
                </a:lnTo>
                <a:lnTo>
                  <a:pt x="1600" y="1230"/>
                </a:lnTo>
                <a:lnTo>
                  <a:pt x="1598" y="1233"/>
                </a:lnTo>
                <a:lnTo>
                  <a:pt x="1595" y="1237"/>
                </a:lnTo>
                <a:lnTo>
                  <a:pt x="1589" y="1237"/>
                </a:lnTo>
                <a:lnTo>
                  <a:pt x="1589" y="1249"/>
                </a:lnTo>
                <a:lnTo>
                  <a:pt x="1589" y="1261"/>
                </a:lnTo>
                <a:lnTo>
                  <a:pt x="1588" y="1271"/>
                </a:lnTo>
                <a:lnTo>
                  <a:pt x="1583" y="1278"/>
                </a:lnTo>
                <a:lnTo>
                  <a:pt x="1589" y="1278"/>
                </a:lnTo>
                <a:close/>
                <a:moveTo>
                  <a:pt x="1637" y="1243"/>
                </a:moveTo>
                <a:lnTo>
                  <a:pt x="1630" y="1243"/>
                </a:lnTo>
                <a:lnTo>
                  <a:pt x="1627" y="1245"/>
                </a:lnTo>
                <a:lnTo>
                  <a:pt x="1624" y="1249"/>
                </a:lnTo>
                <a:lnTo>
                  <a:pt x="1622" y="1252"/>
                </a:lnTo>
                <a:lnTo>
                  <a:pt x="1618" y="1261"/>
                </a:lnTo>
                <a:lnTo>
                  <a:pt x="1617" y="1271"/>
                </a:lnTo>
                <a:lnTo>
                  <a:pt x="1622" y="1271"/>
                </a:lnTo>
                <a:lnTo>
                  <a:pt x="1627" y="1269"/>
                </a:lnTo>
                <a:lnTo>
                  <a:pt x="1630" y="1267"/>
                </a:lnTo>
                <a:lnTo>
                  <a:pt x="1632" y="1262"/>
                </a:lnTo>
                <a:lnTo>
                  <a:pt x="1636" y="1254"/>
                </a:lnTo>
                <a:lnTo>
                  <a:pt x="1637" y="1243"/>
                </a:lnTo>
                <a:close/>
                <a:moveTo>
                  <a:pt x="1562" y="1305"/>
                </a:moveTo>
                <a:lnTo>
                  <a:pt x="1564" y="1300"/>
                </a:lnTo>
                <a:lnTo>
                  <a:pt x="1566" y="1298"/>
                </a:lnTo>
                <a:lnTo>
                  <a:pt x="1569" y="1298"/>
                </a:lnTo>
                <a:lnTo>
                  <a:pt x="1572" y="1296"/>
                </a:lnTo>
                <a:lnTo>
                  <a:pt x="1574" y="1293"/>
                </a:lnTo>
                <a:lnTo>
                  <a:pt x="1576" y="1290"/>
                </a:lnTo>
                <a:lnTo>
                  <a:pt x="1576" y="1284"/>
                </a:lnTo>
                <a:lnTo>
                  <a:pt x="1564" y="1279"/>
                </a:lnTo>
                <a:lnTo>
                  <a:pt x="1550" y="1276"/>
                </a:lnTo>
                <a:lnTo>
                  <a:pt x="1537" y="1272"/>
                </a:lnTo>
                <a:lnTo>
                  <a:pt x="1521" y="1271"/>
                </a:lnTo>
                <a:lnTo>
                  <a:pt x="1520" y="1276"/>
                </a:lnTo>
                <a:lnTo>
                  <a:pt x="1516" y="1281"/>
                </a:lnTo>
                <a:lnTo>
                  <a:pt x="1514" y="1284"/>
                </a:lnTo>
                <a:lnTo>
                  <a:pt x="1514" y="1291"/>
                </a:lnTo>
                <a:lnTo>
                  <a:pt x="1516" y="1296"/>
                </a:lnTo>
                <a:lnTo>
                  <a:pt x="1518" y="1301"/>
                </a:lnTo>
                <a:lnTo>
                  <a:pt x="1521" y="1305"/>
                </a:lnTo>
                <a:lnTo>
                  <a:pt x="1521" y="1312"/>
                </a:lnTo>
                <a:lnTo>
                  <a:pt x="1533" y="1312"/>
                </a:lnTo>
                <a:lnTo>
                  <a:pt x="1545" y="1312"/>
                </a:lnTo>
                <a:lnTo>
                  <a:pt x="1555" y="1310"/>
                </a:lnTo>
                <a:lnTo>
                  <a:pt x="1562" y="1305"/>
                </a:lnTo>
                <a:close/>
                <a:moveTo>
                  <a:pt x="1965" y="2349"/>
                </a:moveTo>
                <a:lnTo>
                  <a:pt x="1968" y="2344"/>
                </a:lnTo>
                <a:lnTo>
                  <a:pt x="1972" y="2339"/>
                </a:lnTo>
                <a:lnTo>
                  <a:pt x="1982" y="2332"/>
                </a:lnTo>
                <a:lnTo>
                  <a:pt x="1989" y="2330"/>
                </a:lnTo>
                <a:lnTo>
                  <a:pt x="1992" y="2327"/>
                </a:lnTo>
                <a:lnTo>
                  <a:pt x="1997" y="2322"/>
                </a:lnTo>
                <a:lnTo>
                  <a:pt x="1999" y="2315"/>
                </a:lnTo>
                <a:lnTo>
                  <a:pt x="1992" y="2316"/>
                </a:lnTo>
                <a:lnTo>
                  <a:pt x="1987" y="2315"/>
                </a:lnTo>
                <a:lnTo>
                  <a:pt x="1984" y="2311"/>
                </a:lnTo>
                <a:lnTo>
                  <a:pt x="1982" y="2308"/>
                </a:lnTo>
                <a:lnTo>
                  <a:pt x="1978" y="2299"/>
                </a:lnTo>
                <a:lnTo>
                  <a:pt x="1975" y="2296"/>
                </a:lnTo>
                <a:lnTo>
                  <a:pt x="1972" y="2294"/>
                </a:lnTo>
                <a:lnTo>
                  <a:pt x="1970" y="2299"/>
                </a:lnTo>
                <a:lnTo>
                  <a:pt x="1965" y="2301"/>
                </a:lnTo>
                <a:lnTo>
                  <a:pt x="1958" y="2301"/>
                </a:lnTo>
                <a:lnTo>
                  <a:pt x="1951" y="2301"/>
                </a:lnTo>
                <a:lnTo>
                  <a:pt x="1946" y="2303"/>
                </a:lnTo>
                <a:lnTo>
                  <a:pt x="1944" y="2305"/>
                </a:lnTo>
                <a:lnTo>
                  <a:pt x="1941" y="2306"/>
                </a:lnTo>
                <a:lnTo>
                  <a:pt x="1938" y="2308"/>
                </a:lnTo>
                <a:lnTo>
                  <a:pt x="1931" y="2306"/>
                </a:lnTo>
                <a:lnTo>
                  <a:pt x="1926" y="2306"/>
                </a:lnTo>
                <a:lnTo>
                  <a:pt x="1919" y="2310"/>
                </a:lnTo>
                <a:lnTo>
                  <a:pt x="1914" y="2315"/>
                </a:lnTo>
                <a:lnTo>
                  <a:pt x="1909" y="2315"/>
                </a:lnTo>
                <a:lnTo>
                  <a:pt x="1903" y="2315"/>
                </a:lnTo>
                <a:lnTo>
                  <a:pt x="1903" y="2323"/>
                </a:lnTo>
                <a:lnTo>
                  <a:pt x="1902" y="2330"/>
                </a:lnTo>
                <a:lnTo>
                  <a:pt x="1900" y="2337"/>
                </a:lnTo>
                <a:lnTo>
                  <a:pt x="1897" y="2342"/>
                </a:lnTo>
                <a:lnTo>
                  <a:pt x="1902" y="2344"/>
                </a:lnTo>
                <a:lnTo>
                  <a:pt x="1907" y="2345"/>
                </a:lnTo>
                <a:lnTo>
                  <a:pt x="1910" y="2349"/>
                </a:lnTo>
                <a:lnTo>
                  <a:pt x="1910" y="2356"/>
                </a:lnTo>
                <a:lnTo>
                  <a:pt x="1934" y="2349"/>
                </a:lnTo>
                <a:lnTo>
                  <a:pt x="1948" y="2349"/>
                </a:lnTo>
                <a:lnTo>
                  <a:pt x="1965" y="2349"/>
                </a:lnTo>
                <a:close/>
                <a:moveTo>
                  <a:pt x="1924" y="2144"/>
                </a:moveTo>
                <a:lnTo>
                  <a:pt x="1924" y="2149"/>
                </a:lnTo>
                <a:lnTo>
                  <a:pt x="1924" y="2154"/>
                </a:lnTo>
                <a:lnTo>
                  <a:pt x="1927" y="2156"/>
                </a:lnTo>
                <a:lnTo>
                  <a:pt x="1929" y="2158"/>
                </a:lnTo>
                <a:lnTo>
                  <a:pt x="1938" y="2161"/>
                </a:lnTo>
                <a:lnTo>
                  <a:pt x="1941" y="2163"/>
                </a:lnTo>
                <a:lnTo>
                  <a:pt x="1944" y="2165"/>
                </a:lnTo>
                <a:lnTo>
                  <a:pt x="1943" y="2154"/>
                </a:lnTo>
                <a:lnTo>
                  <a:pt x="1944" y="2148"/>
                </a:lnTo>
                <a:lnTo>
                  <a:pt x="1948" y="2142"/>
                </a:lnTo>
                <a:lnTo>
                  <a:pt x="1953" y="2139"/>
                </a:lnTo>
                <a:lnTo>
                  <a:pt x="1958" y="2136"/>
                </a:lnTo>
                <a:lnTo>
                  <a:pt x="1961" y="2131"/>
                </a:lnTo>
                <a:lnTo>
                  <a:pt x="1965" y="2125"/>
                </a:lnTo>
                <a:lnTo>
                  <a:pt x="1965" y="2117"/>
                </a:lnTo>
                <a:lnTo>
                  <a:pt x="1970" y="2115"/>
                </a:lnTo>
                <a:lnTo>
                  <a:pt x="1972" y="2110"/>
                </a:lnTo>
                <a:lnTo>
                  <a:pt x="1972" y="2103"/>
                </a:lnTo>
                <a:lnTo>
                  <a:pt x="1972" y="2096"/>
                </a:lnTo>
                <a:lnTo>
                  <a:pt x="1961" y="2093"/>
                </a:lnTo>
                <a:lnTo>
                  <a:pt x="1955" y="2086"/>
                </a:lnTo>
                <a:lnTo>
                  <a:pt x="1944" y="2083"/>
                </a:lnTo>
                <a:lnTo>
                  <a:pt x="1938" y="2083"/>
                </a:lnTo>
                <a:lnTo>
                  <a:pt x="1931" y="2083"/>
                </a:lnTo>
                <a:lnTo>
                  <a:pt x="1919" y="2089"/>
                </a:lnTo>
                <a:lnTo>
                  <a:pt x="1914" y="2095"/>
                </a:lnTo>
                <a:lnTo>
                  <a:pt x="1910" y="2100"/>
                </a:lnTo>
                <a:lnTo>
                  <a:pt x="1905" y="2105"/>
                </a:lnTo>
                <a:lnTo>
                  <a:pt x="1903" y="2112"/>
                </a:lnTo>
                <a:lnTo>
                  <a:pt x="1902" y="2120"/>
                </a:lnTo>
                <a:lnTo>
                  <a:pt x="1903" y="2131"/>
                </a:lnTo>
                <a:lnTo>
                  <a:pt x="1897" y="2132"/>
                </a:lnTo>
                <a:lnTo>
                  <a:pt x="1893" y="2134"/>
                </a:lnTo>
                <a:lnTo>
                  <a:pt x="1890" y="2137"/>
                </a:lnTo>
                <a:lnTo>
                  <a:pt x="1890" y="2144"/>
                </a:lnTo>
                <a:lnTo>
                  <a:pt x="1924" y="2144"/>
                </a:lnTo>
                <a:close/>
                <a:moveTo>
                  <a:pt x="1787" y="1748"/>
                </a:moveTo>
                <a:lnTo>
                  <a:pt x="1781" y="1754"/>
                </a:lnTo>
                <a:lnTo>
                  <a:pt x="1777" y="1759"/>
                </a:lnTo>
                <a:lnTo>
                  <a:pt x="1776" y="1767"/>
                </a:lnTo>
                <a:lnTo>
                  <a:pt x="1774" y="1776"/>
                </a:lnTo>
                <a:lnTo>
                  <a:pt x="1794" y="1776"/>
                </a:lnTo>
                <a:lnTo>
                  <a:pt x="1796" y="1771"/>
                </a:lnTo>
                <a:lnTo>
                  <a:pt x="1798" y="1769"/>
                </a:lnTo>
                <a:lnTo>
                  <a:pt x="1801" y="1769"/>
                </a:lnTo>
                <a:lnTo>
                  <a:pt x="1810" y="1769"/>
                </a:lnTo>
                <a:lnTo>
                  <a:pt x="1811" y="1767"/>
                </a:lnTo>
                <a:lnTo>
                  <a:pt x="1811" y="1765"/>
                </a:lnTo>
                <a:lnTo>
                  <a:pt x="1810" y="1760"/>
                </a:lnTo>
                <a:lnTo>
                  <a:pt x="1808" y="1755"/>
                </a:lnTo>
                <a:lnTo>
                  <a:pt x="1803" y="1754"/>
                </a:lnTo>
                <a:lnTo>
                  <a:pt x="1801" y="1752"/>
                </a:lnTo>
                <a:lnTo>
                  <a:pt x="1801" y="1748"/>
                </a:lnTo>
                <a:lnTo>
                  <a:pt x="1787" y="1748"/>
                </a:lnTo>
                <a:close/>
                <a:moveTo>
                  <a:pt x="1849" y="1783"/>
                </a:moveTo>
                <a:lnTo>
                  <a:pt x="1849" y="1765"/>
                </a:lnTo>
                <a:lnTo>
                  <a:pt x="1851" y="1759"/>
                </a:lnTo>
                <a:lnTo>
                  <a:pt x="1852" y="1757"/>
                </a:lnTo>
                <a:lnTo>
                  <a:pt x="1856" y="1755"/>
                </a:lnTo>
                <a:lnTo>
                  <a:pt x="1857" y="1757"/>
                </a:lnTo>
                <a:lnTo>
                  <a:pt x="1859" y="1759"/>
                </a:lnTo>
                <a:lnTo>
                  <a:pt x="1862" y="1762"/>
                </a:lnTo>
                <a:lnTo>
                  <a:pt x="1868" y="1764"/>
                </a:lnTo>
                <a:lnTo>
                  <a:pt x="1869" y="1765"/>
                </a:lnTo>
                <a:lnTo>
                  <a:pt x="1869" y="1769"/>
                </a:lnTo>
                <a:lnTo>
                  <a:pt x="1890" y="1769"/>
                </a:lnTo>
                <a:lnTo>
                  <a:pt x="1893" y="1764"/>
                </a:lnTo>
                <a:lnTo>
                  <a:pt x="1897" y="1759"/>
                </a:lnTo>
                <a:lnTo>
                  <a:pt x="1900" y="1755"/>
                </a:lnTo>
                <a:lnTo>
                  <a:pt x="1903" y="1748"/>
                </a:lnTo>
                <a:lnTo>
                  <a:pt x="1907" y="1747"/>
                </a:lnTo>
                <a:lnTo>
                  <a:pt x="1909" y="1745"/>
                </a:lnTo>
                <a:lnTo>
                  <a:pt x="1910" y="1738"/>
                </a:lnTo>
                <a:lnTo>
                  <a:pt x="1912" y="1731"/>
                </a:lnTo>
                <a:lnTo>
                  <a:pt x="1914" y="1730"/>
                </a:lnTo>
                <a:lnTo>
                  <a:pt x="1917" y="1728"/>
                </a:lnTo>
                <a:lnTo>
                  <a:pt x="1917" y="1707"/>
                </a:lnTo>
                <a:lnTo>
                  <a:pt x="1915" y="1707"/>
                </a:lnTo>
                <a:lnTo>
                  <a:pt x="1914" y="1706"/>
                </a:lnTo>
                <a:lnTo>
                  <a:pt x="1912" y="1701"/>
                </a:lnTo>
                <a:lnTo>
                  <a:pt x="1912" y="1697"/>
                </a:lnTo>
                <a:lnTo>
                  <a:pt x="1914" y="1696"/>
                </a:lnTo>
                <a:lnTo>
                  <a:pt x="1917" y="1694"/>
                </a:lnTo>
                <a:lnTo>
                  <a:pt x="1922" y="1685"/>
                </a:lnTo>
                <a:lnTo>
                  <a:pt x="1924" y="1680"/>
                </a:lnTo>
                <a:lnTo>
                  <a:pt x="1924" y="1673"/>
                </a:lnTo>
                <a:lnTo>
                  <a:pt x="1915" y="1672"/>
                </a:lnTo>
                <a:lnTo>
                  <a:pt x="1910" y="1670"/>
                </a:lnTo>
                <a:lnTo>
                  <a:pt x="1905" y="1667"/>
                </a:lnTo>
                <a:lnTo>
                  <a:pt x="1897" y="1667"/>
                </a:lnTo>
                <a:lnTo>
                  <a:pt x="1895" y="1670"/>
                </a:lnTo>
                <a:lnTo>
                  <a:pt x="1893" y="1672"/>
                </a:lnTo>
                <a:lnTo>
                  <a:pt x="1888" y="1673"/>
                </a:lnTo>
                <a:lnTo>
                  <a:pt x="1876" y="1673"/>
                </a:lnTo>
                <a:lnTo>
                  <a:pt x="1874" y="1679"/>
                </a:lnTo>
                <a:lnTo>
                  <a:pt x="1873" y="1680"/>
                </a:lnTo>
                <a:lnTo>
                  <a:pt x="1869" y="1680"/>
                </a:lnTo>
                <a:lnTo>
                  <a:pt x="1842" y="1680"/>
                </a:lnTo>
                <a:lnTo>
                  <a:pt x="1830" y="1679"/>
                </a:lnTo>
                <a:lnTo>
                  <a:pt x="1825" y="1677"/>
                </a:lnTo>
                <a:lnTo>
                  <a:pt x="1822" y="1673"/>
                </a:lnTo>
                <a:lnTo>
                  <a:pt x="1816" y="1672"/>
                </a:lnTo>
                <a:lnTo>
                  <a:pt x="1815" y="1670"/>
                </a:lnTo>
                <a:lnTo>
                  <a:pt x="1815" y="1667"/>
                </a:lnTo>
                <a:lnTo>
                  <a:pt x="1811" y="1660"/>
                </a:lnTo>
                <a:lnTo>
                  <a:pt x="1806" y="1655"/>
                </a:lnTo>
                <a:lnTo>
                  <a:pt x="1801" y="1650"/>
                </a:lnTo>
                <a:lnTo>
                  <a:pt x="1794" y="1646"/>
                </a:lnTo>
                <a:lnTo>
                  <a:pt x="1793" y="1639"/>
                </a:lnTo>
                <a:lnTo>
                  <a:pt x="1791" y="1632"/>
                </a:lnTo>
                <a:lnTo>
                  <a:pt x="1787" y="1627"/>
                </a:lnTo>
                <a:lnTo>
                  <a:pt x="1787" y="1619"/>
                </a:lnTo>
                <a:lnTo>
                  <a:pt x="1784" y="1617"/>
                </a:lnTo>
                <a:lnTo>
                  <a:pt x="1781" y="1615"/>
                </a:lnTo>
                <a:lnTo>
                  <a:pt x="1777" y="1614"/>
                </a:lnTo>
                <a:lnTo>
                  <a:pt x="1774" y="1612"/>
                </a:lnTo>
                <a:lnTo>
                  <a:pt x="1772" y="1615"/>
                </a:lnTo>
                <a:lnTo>
                  <a:pt x="1770" y="1617"/>
                </a:lnTo>
                <a:lnTo>
                  <a:pt x="1767" y="1615"/>
                </a:lnTo>
                <a:lnTo>
                  <a:pt x="1767" y="1612"/>
                </a:lnTo>
                <a:lnTo>
                  <a:pt x="1765" y="1590"/>
                </a:lnTo>
                <a:lnTo>
                  <a:pt x="1762" y="1569"/>
                </a:lnTo>
                <a:lnTo>
                  <a:pt x="1758" y="1549"/>
                </a:lnTo>
                <a:lnTo>
                  <a:pt x="1758" y="1537"/>
                </a:lnTo>
                <a:lnTo>
                  <a:pt x="1760" y="1523"/>
                </a:lnTo>
                <a:lnTo>
                  <a:pt x="1755" y="1521"/>
                </a:lnTo>
                <a:lnTo>
                  <a:pt x="1753" y="1520"/>
                </a:lnTo>
                <a:lnTo>
                  <a:pt x="1753" y="1516"/>
                </a:lnTo>
                <a:lnTo>
                  <a:pt x="1741" y="1509"/>
                </a:lnTo>
                <a:lnTo>
                  <a:pt x="1738" y="1504"/>
                </a:lnTo>
                <a:lnTo>
                  <a:pt x="1733" y="1499"/>
                </a:lnTo>
                <a:lnTo>
                  <a:pt x="1729" y="1492"/>
                </a:lnTo>
                <a:lnTo>
                  <a:pt x="1728" y="1486"/>
                </a:lnTo>
                <a:lnTo>
                  <a:pt x="1726" y="1477"/>
                </a:lnTo>
                <a:lnTo>
                  <a:pt x="1726" y="1469"/>
                </a:lnTo>
                <a:lnTo>
                  <a:pt x="1685" y="1469"/>
                </a:lnTo>
                <a:lnTo>
                  <a:pt x="1680" y="1467"/>
                </a:lnTo>
                <a:lnTo>
                  <a:pt x="1678" y="1465"/>
                </a:lnTo>
                <a:lnTo>
                  <a:pt x="1678" y="1462"/>
                </a:lnTo>
                <a:lnTo>
                  <a:pt x="1673" y="1458"/>
                </a:lnTo>
                <a:lnTo>
                  <a:pt x="1670" y="1457"/>
                </a:lnTo>
                <a:lnTo>
                  <a:pt x="1666" y="1458"/>
                </a:lnTo>
                <a:lnTo>
                  <a:pt x="1665" y="1462"/>
                </a:lnTo>
                <a:lnTo>
                  <a:pt x="1663" y="1467"/>
                </a:lnTo>
                <a:lnTo>
                  <a:pt x="1661" y="1469"/>
                </a:lnTo>
                <a:lnTo>
                  <a:pt x="1658" y="1469"/>
                </a:lnTo>
                <a:lnTo>
                  <a:pt x="1646" y="1474"/>
                </a:lnTo>
                <a:lnTo>
                  <a:pt x="1634" y="1475"/>
                </a:lnTo>
                <a:lnTo>
                  <a:pt x="1622" y="1475"/>
                </a:lnTo>
                <a:lnTo>
                  <a:pt x="1610" y="1472"/>
                </a:lnTo>
                <a:lnTo>
                  <a:pt x="1598" y="1469"/>
                </a:lnTo>
                <a:lnTo>
                  <a:pt x="1588" y="1465"/>
                </a:lnTo>
                <a:lnTo>
                  <a:pt x="1569" y="1455"/>
                </a:lnTo>
                <a:lnTo>
                  <a:pt x="1564" y="1453"/>
                </a:lnTo>
                <a:lnTo>
                  <a:pt x="1562" y="1451"/>
                </a:lnTo>
                <a:lnTo>
                  <a:pt x="1562" y="1448"/>
                </a:lnTo>
                <a:lnTo>
                  <a:pt x="1521" y="1448"/>
                </a:lnTo>
                <a:lnTo>
                  <a:pt x="1521" y="1443"/>
                </a:lnTo>
                <a:lnTo>
                  <a:pt x="1520" y="1440"/>
                </a:lnTo>
                <a:lnTo>
                  <a:pt x="1516" y="1438"/>
                </a:lnTo>
                <a:lnTo>
                  <a:pt x="1513" y="1436"/>
                </a:lnTo>
                <a:lnTo>
                  <a:pt x="1504" y="1434"/>
                </a:lnTo>
                <a:lnTo>
                  <a:pt x="1502" y="1431"/>
                </a:lnTo>
                <a:lnTo>
                  <a:pt x="1501" y="1428"/>
                </a:lnTo>
                <a:lnTo>
                  <a:pt x="1487" y="1421"/>
                </a:lnTo>
                <a:lnTo>
                  <a:pt x="1473" y="1414"/>
                </a:lnTo>
                <a:lnTo>
                  <a:pt x="1468" y="1405"/>
                </a:lnTo>
                <a:lnTo>
                  <a:pt x="1462" y="1399"/>
                </a:lnTo>
                <a:lnTo>
                  <a:pt x="1456" y="1390"/>
                </a:lnTo>
                <a:lnTo>
                  <a:pt x="1453" y="1380"/>
                </a:lnTo>
                <a:lnTo>
                  <a:pt x="1448" y="1378"/>
                </a:lnTo>
                <a:lnTo>
                  <a:pt x="1446" y="1376"/>
                </a:lnTo>
                <a:lnTo>
                  <a:pt x="1446" y="1373"/>
                </a:lnTo>
                <a:lnTo>
                  <a:pt x="1446" y="1359"/>
                </a:lnTo>
                <a:lnTo>
                  <a:pt x="1443" y="1358"/>
                </a:lnTo>
                <a:lnTo>
                  <a:pt x="1441" y="1354"/>
                </a:lnTo>
                <a:lnTo>
                  <a:pt x="1439" y="1346"/>
                </a:lnTo>
                <a:lnTo>
                  <a:pt x="1434" y="1346"/>
                </a:lnTo>
                <a:lnTo>
                  <a:pt x="1431" y="1344"/>
                </a:lnTo>
                <a:lnTo>
                  <a:pt x="1427" y="1342"/>
                </a:lnTo>
                <a:lnTo>
                  <a:pt x="1426" y="1339"/>
                </a:lnTo>
                <a:lnTo>
                  <a:pt x="1412" y="1339"/>
                </a:lnTo>
                <a:lnTo>
                  <a:pt x="1400" y="1341"/>
                </a:lnTo>
                <a:lnTo>
                  <a:pt x="1388" y="1344"/>
                </a:lnTo>
                <a:lnTo>
                  <a:pt x="1380" y="1347"/>
                </a:lnTo>
                <a:lnTo>
                  <a:pt x="1363" y="1358"/>
                </a:lnTo>
                <a:lnTo>
                  <a:pt x="1354" y="1363"/>
                </a:lnTo>
                <a:lnTo>
                  <a:pt x="1344" y="1366"/>
                </a:lnTo>
                <a:lnTo>
                  <a:pt x="1340" y="1375"/>
                </a:lnTo>
                <a:lnTo>
                  <a:pt x="1337" y="1383"/>
                </a:lnTo>
                <a:lnTo>
                  <a:pt x="1334" y="1392"/>
                </a:lnTo>
                <a:lnTo>
                  <a:pt x="1330" y="1400"/>
                </a:lnTo>
                <a:lnTo>
                  <a:pt x="1269" y="1441"/>
                </a:lnTo>
                <a:lnTo>
                  <a:pt x="1260" y="1446"/>
                </a:lnTo>
                <a:lnTo>
                  <a:pt x="1257" y="1450"/>
                </a:lnTo>
                <a:lnTo>
                  <a:pt x="1255" y="1455"/>
                </a:lnTo>
                <a:lnTo>
                  <a:pt x="1260" y="1455"/>
                </a:lnTo>
                <a:lnTo>
                  <a:pt x="1265" y="1457"/>
                </a:lnTo>
                <a:lnTo>
                  <a:pt x="1274" y="1460"/>
                </a:lnTo>
                <a:lnTo>
                  <a:pt x="1283" y="1463"/>
                </a:lnTo>
                <a:lnTo>
                  <a:pt x="1289" y="1463"/>
                </a:lnTo>
                <a:lnTo>
                  <a:pt x="1296" y="1462"/>
                </a:lnTo>
                <a:lnTo>
                  <a:pt x="1296" y="1457"/>
                </a:lnTo>
                <a:lnTo>
                  <a:pt x="1298" y="1451"/>
                </a:lnTo>
                <a:lnTo>
                  <a:pt x="1300" y="1446"/>
                </a:lnTo>
                <a:lnTo>
                  <a:pt x="1301" y="1445"/>
                </a:lnTo>
                <a:lnTo>
                  <a:pt x="1308" y="1440"/>
                </a:lnTo>
                <a:lnTo>
                  <a:pt x="1317" y="1434"/>
                </a:lnTo>
                <a:lnTo>
                  <a:pt x="1317" y="1438"/>
                </a:lnTo>
                <a:lnTo>
                  <a:pt x="1318" y="1440"/>
                </a:lnTo>
                <a:lnTo>
                  <a:pt x="1323" y="1441"/>
                </a:lnTo>
                <a:lnTo>
                  <a:pt x="1337" y="1441"/>
                </a:lnTo>
                <a:lnTo>
                  <a:pt x="1364" y="1441"/>
                </a:lnTo>
                <a:lnTo>
                  <a:pt x="1368" y="1445"/>
                </a:lnTo>
                <a:lnTo>
                  <a:pt x="1371" y="1448"/>
                </a:lnTo>
                <a:lnTo>
                  <a:pt x="1380" y="1453"/>
                </a:lnTo>
                <a:lnTo>
                  <a:pt x="1387" y="1460"/>
                </a:lnTo>
                <a:lnTo>
                  <a:pt x="1390" y="1463"/>
                </a:lnTo>
                <a:lnTo>
                  <a:pt x="1392" y="1469"/>
                </a:lnTo>
                <a:lnTo>
                  <a:pt x="1397" y="1469"/>
                </a:lnTo>
                <a:lnTo>
                  <a:pt x="1404" y="1469"/>
                </a:lnTo>
                <a:lnTo>
                  <a:pt x="1412" y="1472"/>
                </a:lnTo>
                <a:lnTo>
                  <a:pt x="1419" y="1477"/>
                </a:lnTo>
                <a:lnTo>
                  <a:pt x="1426" y="1482"/>
                </a:lnTo>
                <a:lnTo>
                  <a:pt x="1453" y="1496"/>
                </a:lnTo>
                <a:lnTo>
                  <a:pt x="1458" y="1498"/>
                </a:lnTo>
                <a:lnTo>
                  <a:pt x="1460" y="1499"/>
                </a:lnTo>
                <a:lnTo>
                  <a:pt x="1460" y="1503"/>
                </a:lnTo>
                <a:lnTo>
                  <a:pt x="1465" y="1504"/>
                </a:lnTo>
                <a:lnTo>
                  <a:pt x="1467" y="1506"/>
                </a:lnTo>
                <a:lnTo>
                  <a:pt x="1467" y="1509"/>
                </a:lnTo>
                <a:lnTo>
                  <a:pt x="1470" y="1516"/>
                </a:lnTo>
                <a:lnTo>
                  <a:pt x="1475" y="1521"/>
                </a:lnTo>
                <a:lnTo>
                  <a:pt x="1480" y="1527"/>
                </a:lnTo>
                <a:lnTo>
                  <a:pt x="1487" y="1530"/>
                </a:lnTo>
                <a:lnTo>
                  <a:pt x="1492" y="1532"/>
                </a:lnTo>
                <a:lnTo>
                  <a:pt x="1494" y="1533"/>
                </a:lnTo>
                <a:lnTo>
                  <a:pt x="1494" y="1537"/>
                </a:lnTo>
                <a:lnTo>
                  <a:pt x="1528" y="1537"/>
                </a:lnTo>
                <a:lnTo>
                  <a:pt x="1526" y="1544"/>
                </a:lnTo>
                <a:lnTo>
                  <a:pt x="1528" y="1549"/>
                </a:lnTo>
                <a:lnTo>
                  <a:pt x="1531" y="1552"/>
                </a:lnTo>
                <a:lnTo>
                  <a:pt x="1535" y="1554"/>
                </a:lnTo>
                <a:lnTo>
                  <a:pt x="1543" y="1557"/>
                </a:lnTo>
                <a:lnTo>
                  <a:pt x="1547" y="1561"/>
                </a:lnTo>
                <a:lnTo>
                  <a:pt x="1549" y="1564"/>
                </a:lnTo>
                <a:lnTo>
                  <a:pt x="1549" y="1571"/>
                </a:lnTo>
                <a:lnTo>
                  <a:pt x="1549" y="1578"/>
                </a:lnTo>
                <a:lnTo>
                  <a:pt x="1545" y="1583"/>
                </a:lnTo>
                <a:lnTo>
                  <a:pt x="1543" y="1585"/>
                </a:lnTo>
                <a:lnTo>
                  <a:pt x="1542" y="1585"/>
                </a:lnTo>
                <a:lnTo>
                  <a:pt x="1543" y="1588"/>
                </a:lnTo>
                <a:lnTo>
                  <a:pt x="1545" y="1591"/>
                </a:lnTo>
                <a:lnTo>
                  <a:pt x="1549" y="1595"/>
                </a:lnTo>
                <a:lnTo>
                  <a:pt x="1549" y="1598"/>
                </a:lnTo>
                <a:lnTo>
                  <a:pt x="1557" y="1603"/>
                </a:lnTo>
                <a:lnTo>
                  <a:pt x="1560" y="1607"/>
                </a:lnTo>
                <a:lnTo>
                  <a:pt x="1562" y="1612"/>
                </a:lnTo>
                <a:lnTo>
                  <a:pt x="1579" y="1612"/>
                </a:lnTo>
                <a:lnTo>
                  <a:pt x="1596" y="1612"/>
                </a:lnTo>
                <a:lnTo>
                  <a:pt x="1610" y="1609"/>
                </a:lnTo>
                <a:lnTo>
                  <a:pt x="1624" y="1605"/>
                </a:lnTo>
                <a:lnTo>
                  <a:pt x="1651" y="1605"/>
                </a:lnTo>
                <a:lnTo>
                  <a:pt x="1656" y="1605"/>
                </a:lnTo>
                <a:lnTo>
                  <a:pt x="1659" y="1607"/>
                </a:lnTo>
                <a:lnTo>
                  <a:pt x="1663" y="1609"/>
                </a:lnTo>
                <a:lnTo>
                  <a:pt x="1665" y="1612"/>
                </a:lnTo>
                <a:lnTo>
                  <a:pt x="1671" y="1614"/>
                </a:lnTo>
                <a:lnTo>
                  <a:pt x="1675" y="1614"/>
                </a:lnTo>
                <a:lnTo>
                  <a:pt x="1683" y="1610"/>
                </a:lnTo>
                <a:lnTo>
                  <a:pt x="1689" y="1605"/>
                </a:lnTo>
                <a:lnTo>
                  <a:pt x="1694" y="1605"/>
                </a:lnTo>
                <a:lnTo>
                  <a:pt x="1699" y="1605"/>
                </a:lnTo>
                <a:lnTo>
                  <a:pt x="1699" y="1610"/>
                </a:lnTo>
                <a:lnTo>
                  <a:pt x="1699" y="1615"/>
                </a:lnTo>
                <a:lnTo>
                  <a:pt x="1702" y="1617"/>
                </a:lnTo>
                <a:lnTo>
                  <a:pt x="1704" y="1619"/>
                </a:lnTo>
                <a:lnTo>
                  <a:pt x="1712" y="1622"/>
                </a:lnTo>
                <a:lnTo>
                  <a:pt x="1716" y="1624"/>
                </a:lnTo>
                <a:lnTo>
                  <a:pt x="1719" y="1626"/>
                </a:lnTo>
                <a:lnTo>
                  <a:pt x="1719" y="1631"/>
                </a:lnTo>
                <a:lnTo>
                  <a:pt x="1719" y="1636"/>
                </a:lnTo>
                <a:lnTo>
                  <a:pt x="1723" y="1638"/>
                </a:lnTo>
                <a:lnTo>
                  <a:pt x="1724" y="1639"/>
                </a:lnTo>
                <a:lnTo>
                  <a:pt x="1733" y="1643"/>
                </a:lnTo>
                <a:lnTo>
                  <a:pt x="1736" y="1644"/>
                </a:lnTo>
                <a:lnTo>
                  <a:pt x="1740" y="1646"/>
                </a:lnTo>
                <a:lnTo>
                  <a:pt x="1740" y="1651"/>
                </a:lnTo>
                <a:lnTo>
                  <a:pt x="1740" y="1656"/>
                </a:lnTo>
                <a:lnTo>
                  <a:pt x="1743" y="1658"/>
                </a:lnTo>
                <a:lnTo>
                  <a:pt x="1745" y="1660"/>
                </a:lnTo>
                <a:lnTo>
                  <a:pt x="1753" y="1663"/>
                </a:lnTo>
                <a:lnTo>
                  <a:pt x="1757" y="1665"/>
                </a:lnTo>
                <a:lnTo>
                  <a:pt x="1760" y="1667"/>
                </a:lnTo>
                <a:lnTo>
                  <a:pt x="1764" y="1672"/>
                </a:lnTo>
                <a:lnTo>
                  <a:pt x="1767" y="1677"/>
                </a:lnTo>
                <a:lnTo>
                  <a:pt x="1770" y="1680"/>
                </a:lnTo>
                <a:lnTo>
                  <a:pt x="1774" y="1687"/>
                </a:lnTo>
                <a:lnTo>
                  <a:pt x="1774" y="1714"/>
                </a:lnTo>
                <a:lnTo>
                  <a:pt x="1781" y="1716"/>
                </a:lnTo>
                <a:lnTo>
                  <a:pt x="1787" y="1718"/>
                </a:lnTo>
                <a:lnTo>
                  <a:pt x="1791" y="1723"/>
                </a:lnTo>
                <a:lnTo>
                  <a:pt x="1794" y="1728"/>
                </a:lnTo>
                <a:lnTo>
                  <a:pt x="1803" y="1728"/>
                </a:lnTo>
                <a:lnTo>
                  <a:pt x="1810" y="1730"/>
                </a:lnTo>
                <a:lnTo>
                  <a:pt x="1815" y="1733"/>
                </a:lnTo>
                <a:lnTo>
                  <a:pt x="1822" y="1735"/>
                </a:lnTo>
                <a:lnTo>
                  <a:pt x="1823" y="1752"/>
                </a:lnTo>
                <a:lnTo>
                  <a:pt x="1827" y="1767"/>
                </a:lnTo>
                <a:lnTo>
                  <a:pt x="1830" y="1774"/>
                </a:lnTo>
                <a:lnTo>
                  <a:pt x="1834" y="1779"/>
                </a:lnTo>
                <a:lnTo>
                  <a:pt x="1840" y="1781"/>
                </a:lnTo>
                <a:lnTo>
                  <a:pt x="1849" y="1783"/>
                </a:lnTo>
                <a:close/>
                <a:moveTo>
                  <a:pt x="1344" y="1312"/>
                </a:moveTo>
                <a:lnTo>
                  <a:pt x="1339" y="1310"/>
                </a:lnTo>
                <a:lnTo>
                  <a:pt x="1337" y="1305"/>
                </a:lnTo>
                <a:lnTo>
                  <a:pt x="1337" y="1298"/>
                </a:lnTo>
                <a:lnTo>
                  <a:pt x="1337" y="1291"/>
                </a:lnTo>
                <a:lnTo>
                  <a:pt x="1310" y="1291"/>
                </a:lnTo>
                <a:lnTo>
                  <a:pt x="1310" y="1298"/>
                </a:lnTo>
                <a:lnTo>
                  <a:pt x="1312" y="1303"/>
                </a:lnTo>
                <a:lnTo>
                  <a:pt x="1317" y="1312"/>
                </a:lnTo>
                <a:lnTo>
                  <a:pt x="1317" y="1313"/>
                </a:lnTo>
                <a:lnTo>
                  <a:pt x="1317" y="1315"/>
                </a:lnTo>
                <a:lnTo>
                  <a:pt x="1315" y="1317"/>
                </a:lnTo>
                <a:lnTo>
                  <a:pt x="1310" y="1318"/>
                </a:lnTo>
                <a:lnTo>
                  <a:pt x="1310" y="1322"/>
                </a:lnTo>
                <a:lnTo>
                  <a:pt x="1312" y="1324"/>
                </a:lnTo>
                <a:lnTo>
                  <a:pt x="1315" y="1324"/>
                </a:lnTo>
                <a:lnTo>
                  <a:pt x="1317" y="1325"/>
                </a:lnTo>
                <a:lnTo>
                  <a:pt x="1322" y="1334"/>
                </a:lnTo>
                <a:lnTo>
                  <a:pt x="1325" y="1337"/>
                </a:lnTo>
                <a:lnTo>
                  <a:pt x="1330" y="1339"/>
                </a:lnTo>
                <a:lnTo>
                  <a:pt x="1329" y="1334"/>
                </a:lnTo>
                <a:lnTo>
                  <a:pt x="1330" y="1329"/>
                </a:lnTo>
                <a:lnTo>
                  <a:pt x="1332" y="1325"/>
                </a:lnTo>
                <a:lnTo>
                  <a:pt x="1335" y="1324"/>
                </a:lnTo>
                <a:lnTo>
                  <a:pt x="1340" y="1318"/>
                </a:lnTo>
                <a:lnTo>
                  <a:pt x="1342" y="1317"/>
                </a:lnTo>
                <a:lnTo>
                  <a:pt x="1344" y="1312"/>
                </a:lnTo>
                <a:close/>
                <a:moveTo>
                  <a:pt x="1446" y="1264"/>
                </a:moveTo>
                <a:lnTo>
                  <a:pt x="1438" y="1269"/>
                </a:lnTo>
                <a:lnTo>
                  <a:pt x="1431" y="1274"/>
                </a:lnTo>
                <a:lnTo>
                  <a:pt x="1429" y="1276"/>
                </a:lnTo>
                <a:lnTo>
                  <a:pt x="1427" y="1281"/>
                </a:lnTo>
                <a:lnTo>
                  <a:pt x="1426" y="1286"/>
                </a:lnTo>
                <a:lnTo>
                  <a:pt x="1426" y="1291"/>
                </a:lnTo>
                <a:lnTo>
                  <a:pt x="1433" y="1291"/>
                </a:lnTo>
                <a:lnTo>
                  <a:pt x="1436" y="1295"/>
                </a:lnTo>
                <a:lnTo>
                  <a:pt x="1441" y="1296"/>
                </a:lnTo>
                <a:lnTo>
                  <a:pt x="1446" y="1298"/>
                </a:lnTo>
                <a:lnTo>
                  <a:pt x="1453" y="1298"/>
                </a:lnTo>
                <a:lnTo>
                  <a:pt x="1456" y="1295"/>
                </a:lnTo>
                <a:lnTo>
                  <a:pt x="1462" y="1293"/>
                </a:lnTo>
                <a:lnTo>
                  <a:pt x="1467" y="1291"/>
                </a:lnTo>
                <a:lnTo>
                  <a:pt x="1470" y="1286"/>
                </a:lnTo>
                <a:lnTo>
                  <a:pt x="1472" y="1279"/>
                </a:lnTo>
                <a:lnTo>
                  <a:pt x="1473" y="1272"/>
                </a:lnTo>
                <a:lnTo>
                  <a:pt x="1473" y="1264"/>
                </a:lnTo>
                <a:lnTo>
                  <a:pt x="1468" y="1262"/>
                </a:lnTo>
                <a:lnTo>
                  <a:pt x="1467" y="1261"/>
                </a:lnTo>
                <a:lnTo>
                  <a:pt x="1467" y="1257"/>
                </a:lnTo>
                <a:lnTo>
                  <a:pt x="1453" y="1257"/>
                </a:lnTo>
                <a:lnTo>
                  <a:pt x="1453" y="1261"/>
                </a:lnTo>
                <a:lnTo>
                  <a:pt x="1451" y="1262"/>
                </a:lnTo>
                <a:lnTo>
                  <a:pt x="1446" y="1264"/>
                </a:lnTo>
                <a:close/>
                <a:moveTo>
                  <a:pt x="1835" y="1973"/>
                </a:moveTo>
                <a:lnTo>
                  <a:pt x="1840" y="1965"/>
                </a:lnTo>
                <a:lnTo>
                  <a:pt x="1847" y="1958"/>
                </a:lnTo>
                <a:lnTo>
                  <a:pt x="1854" y="1951"/>
                </a:lnTo>
                <a:lnTo>
                  <a:pt x="1862" y="1946"/>
                </a:lnTo>
                <a:lnTo>
                  <a:pt x="1869" y="1946"/>
                </a:lnTo>
                <a:lnTo>
                  <a:pt x="1874" y="1944"/>
                </a:lnTo>
                <a:lnTo>
                  <a:pt x="1883" y="1939"/>
                </a:lnTo>
                <a:lnTo>
                  <a:pt x="1883" y="1931"/>
                </a:lnTo>
                <a:lnTo>
                  <a:pt x="1880" y="1926"/>
                </a:lnTo>
                <a:lnTo>
                  <a:pt x="1876" y="1919"/>
                </a:lnTo>
                <a:lnTo>
                  <a:pt x="1876" y="1912"/>
                </a:lnTo>
                <a:lnTo>
                  <a:pt x="1876" y="1909"/>
                </a:lnTo>
                <a:lnTo>
                  <a:pt x="1880" y="1905"/>
                </a:lnTo>
                <a:lnTo>
                  <a:pt x="1881" y="1902"/>
                </a:lnTo>
                <a:lnTo>
                  <a:pt x="1883" y="1898"/>
                </a:lnTo>
                <a:lnTo>
                  <a:pt x="1878" y="1898"/>
                </a:lnTo>
                <a:lnTo>
                  <a:pt x="1876" y="1895"/>
                </a:lnTo>
                <a:lnTo>
                  <a:pt x="1871" y="1890"/>
                </a:lnTo>
                <a:lnTo>
                  <a:pt x="1869" y="1887"/>
                </a:lnTo>
                <a:lnTo>
                  <a:pt x="1866" y="1885"/>
                </a:lnTo>
                <a:lnTo>
                  <a:pt x="1861" y="1885"/>
                </a:lnTo>
                <a:lnTo>
                  <a:pt x="1856" y="1885"/>
                </a:lnTo>
                <a:lnTo>
                  <a:pt x="1854" y="1890"/>
                </a:lnTo>
                <a:lnTo>
                  <a:pt x="1849" y="1892"/>
                </a:lnTo>
                <a:lnTo>
                  <a:pt x="1842" y="1892"/>
                </a:lnTo>
                <a:lnTo>
                  <a:pt x="1835" y="1892"/>
                </a:lnTo>
                <a:lnTo>
                  <a:pt x="1834" y="1897"/>
                </a:lnTo>
                <a:lnTo>
                  <a:pt x="1830" y="1900"/>
                </a:lnTo>
                <a:lnTo>
                  <a:pt x="1822" y="1905"/>
                </a:lnTo>
                <a:lnTo>
                  <a:pt x="1822" y="1916"/>
                </a:lnTo>
                <a:lnTo>
                  <a:pt x="1822" y="1926"/>
                </a:lnTo>
                <a:lnTo>
                  <a:pt x="1822" y="1946"/>
                </a:lnTo>
                <a:lnTo>
                  <a:pt x="1822" y="1956"/>
                </a:lnTo>
                <a:lnTo>
                  <a:pt x="1823" y="1965"/>
                </a:lnTo>
                <a:lnTo>
                  <a:pt x="1828" y="1970"/>
                </a:lnTo>
                <a:lnTo>
                  <a:pt x="1832" y="1972"/>
                </a:lnTo>
                <a:lnTo>
                  <a:pt x="1835" y="1973"/>
                </a:lnTo>
                <a:close/>
                <a:moveTo>
                  <a:pt x="2033" y="588"/>
                </a:moveTo>
                <a:lnTo>
                  <a:pt x="2031" y="592"/>
                </a:lnTo>
                <a:lnTo>
                  <a:pt x="2031" y="595"/>
                </a:lnTo>
                <a:lnTo>
                  <a:pt x="2033" y="599"/>
                </a:lnTo>
                <a:lnTo>
                  <a:pt x="2036" y="600"/>
                </a:lnTo>
                <a:lnTo>
                  <a:pt x="2045" y="604"/>
                </a:lnTo>
                <a:lnTo>
                  <a:pt x="2053" y="609"/>
                </a:lnTo>
                <a:lnTo>
                  <a:pt x="2055" y="612"/>
                </a:lnTo>
                <a:lnTo>
                  <a:pt x="2057" y="616"/>
                </a:lnTo>
                <a:lnTo>
                  <a:pt x="2059" y="619"/>
                </a:lnTo>
                <a:lnTo>
                  <a:pt x="2060" y="623"/>
                </a:lnTo>
                <a:lnTo>
                  <a:pt x="2069" y="628"/>
                </a:lnTo>
                <a:lnTo>
                  <a:pt x="2079" y="631"/>
                </a:lnTo>
                <a:lnTo>
                  <a:pt x="2091" y="633"/>
                </a:lnTo>
                <a:lnTo>
                  <a:pt x="2105" y="631"/>
                </a:lnTo>
                <a:lnTo>
                  <a:pt x="2115" y="626"/>
                </a:lnTo>
                <a:lnTo>
                  <a:pt x="2120" y="623"/>
                </a:lnTo>
                <a:lnTo>
                  <a:pt x="2123" y="619"/>
                </a:lnTo>
                <a:lnTo>
                  <a:pt x="2127" y="614"/>
                </a:lnTo>
                <a:lnTo>
                  <a:pt x="2128" y="609"/>
                </a:lnTo>
                <a:lnTo>
                  <a:pt x="2128" y="602"/>
                </a:lnTo>
                <a:lnTo>
                  <a:pt x="2128" y="595"/>
                </a:lnTo>
                <a:lnTo>
                  <a:pt x="2127" y="590"/>
                </a:lnTo>
                <a:lnTo>
                  <a:pt x="2123" y="585"/>
                </a:lnTo>
                <a:lnTo>
                  <a:pt x="2118" y="582"/>
                </a:lnTo>
                <a:lnTo>
                  <a:pt x="2113" y="578"/>
                </a:lnTo>
                <a:lnTo>
                  <a:pt x="2099" y="575"/>
                </a:lnTo>
                <a:lnTo>
                  <a:pt x="2086" y="575"/>
                </a:lnTo>
                <a:lnTo>
                  <a:pt x="2071" y="577"/>
                </a:lnTo>
                <a:lnTo>
                  <a:pt x="2055" y="580"/>
                </a:lnTo>
                <a:lnTo>
                  <a:pt x="2043" y="583"/>
                </a:lnTo>
                <a:lnTo>
                  <a:pt x="2033" y="588"/>
                </a:lnTo>
                <a:close/>
                <a:moveTo>
                  <a:pt x="1931" y="1066"/>
                </a:moveTo>
                <a:lnTo>
                  <a:pt x="1932" y="1069"/>
                </a:lnTo>
                <a:lnTo>
                  <a:pt x="1934" y="1073"/>
                </a:lnTo>
                <a:lnTo>
                  <a:pt x="1936" y="1076"/>
                </a:lnTo>
                <a:lnTo>
                  <a:pt x="1938" y="1080"/>
                </a:lnTo>
                <a:lnTo>
                  <a:pt x="1944" y="1080"/>
                </a:lnTo>
                <a:lnTo>
                  <a:pt x="1948" y="1078"/>
                </a:lnTo>
                <a:lnTo>
                  <a:pt x="1951" y="1075"/>
                </a:lnTo>
                <a:lnTo>
                  <a:pt x="1953" y="1071"/>
                </a:lnTo>
                <a:lnTo>
                  <a:pt x="1955" y="1066"/>
                </a:lnTo>
                <a:lnTo>
                  <a:pt x="1956" y="1063"/>
                </a:lnTo>
                <a:lnTo>
                  <a:pt x="1960" y="1059"/>
                </a:lnTo>
                <a:lnTo>
                  <a:pt x="1965" y="1059"/>
                </a:lnTo>
                <a:lnTo>
                  <a:pt x="1966" y="1054"/>
                </a:lnTo>
                <a:lnTo>
                  <a:pt x="1968" y="1052"/>
                </a:lnTo>
                <a:lnTo>
                  <a:pt x="1972" y="1052"/>
                </a:lnTo>
                <a:lnTo>
                  <a:pt x="1977" y="1044"/>
                </a:lnTo>
                <a:lnTo>
                  <a:pt x="1978" y="1039"/>
                </a:lnTo>
                <a:lnTo>
                  <a:pt x="1978" y="1032"/>
                </a:lnTo>
                <a:lnTo>
                  <a:pt x="1972" y="1032"/>
                </a:lnTo>
                <a:lnTo>
                  <a:pt x="1966" y="1030"/>
                </a:lnTo>
                <a:lnTo>
                  <a:pt x="1965" y="1028"/>
                </a:lnTo>
                <a:lnTo>
                  <a:pt x="1965" y="1025"/>
                </a:lnTo>
                <a:lnTo>
                  <a:pt x="1960" y="1022"/>
                </a:lnTo>
                <a:lnTo>
                  <a:pt x="1953" y="1020"/>
                </a:lnTo>
                <a:lnTo>
                  <a:pt x="1946" y="1018"/>
                </a:lnTo>
                <a:lnTo>
                  <a:pt x="1938" y="1018"/>
                </a:lnTo>
                <a:lnTo>
                  <a:pt x="1934" y="1022"/>
                </a:lnTo>
                <a:lnTo>
                  <a:pt x="1934" y="1023"/>
                </a:lnTo>
                <a:lnTo>
                  <a:pt x="1934" y="1030"/>
                </a:lnTo>
                <a:lnTo>
                  <a:pt x="1936" y="1037"/>
                </a:lnTo>
                <a:lnTo>
                  <a:pt x="1938" y="1046"/>
                </a:lnTo>
                <a:lnTo>
                  <a:pt x="1936" y="1051"/>
                </a:lnTo>
                <a:lnTo>
                  <a:pt x="1934" y="1054"/>
                </a:lnTo>
                <a:lnTo>
                  <a:pt x="1931" y="1059"/>
                </a:lnTo>
                <a:lnTo>
                  <a:pt x="1931" y="1066"/>
                </a:lnTo>
                <a:close/>
                <a:moveTo>
                  <a:pt x="1999" y="1898"/>
                </a:moveTo>
                <a:lnTo>
                  <a:pt x="1978" y="1898"/>
                </a:lnTo>
                <a:lnTo>
                  <a:pt x="1978" y="1912"/>
                </a:lnTo>
                <a:lnTo>
                  <a:pt x="1970" y="1914"/>
                </a:lnTo>
                <a:lnTo>
                  <a:pt x="1966" y="1916"/>
                </a:lnTo>
                <a:lnTo>
                  <a:pt x="1965" y="1919"/>
                </a:lnTo>
                <a:lnTo>
                  <a:pt x="1968" y="1921"/>
                </a:lnTo>
                <a:lnTo>
                  <a:pt x="1970" y="1924"/>
                </a:lnTo>
                <a:lnTo>
                  <a:pt x="1972" y="1927"/>
                </a:lnTo>
                <a:lnTo>
                  <a:pt x="1972" y="1933"/>
                </a:lnTo>
                <a:lnTo>
                  <a:pt x="1980" y="1934"/>
                </a:lnTo>
                <a:lnTo>
                  <a:pt x="1987" y="1933"/>
                </a:lnTo>
                <a:lnTo>
                  <a:pt x="1992" y="1931"/>
                </a:lnTo>
                <a:lnTo>
                  <a:pt x="1995" y="1926"/>
                </a:lnTo>
                <a:lnTo>
                  <a:pt x="1999" y="1921"/>
                </a:lnTo>
                <a:lnTo>
                  <a:pt x="1999" y="1914"/>
                </a:lnTo>
                <a:lnTo>
                  <a:pt x="1999" y="1898"/>
                </a:lnTo>
                <a:close/>
                <a:moveTo>
                  <a:pt x="1685" y="1134"/>
                </a:moveTo>
                <a:lnTo>
                  <a:pt x="1678" y="1134"/>
                </a:lnTo>
                <a:lnTo>
                  <a:pt x="1673" y="1136"/>
                </a:lnTo>
                <a:lnTo>
                  <a:pt x="1670" y="1138"/>
                </a:lnTo>
                <a:lnTo>
                  <a:pt x="1668" y="1141"/>
                </a:lnTo>
                <a:lnTo>
                  <a:pt x="1665" y="1145"/>
                </a:lnTo>
                <a:lnTo>
                  <a:pt x="1665" y="1150"/>
                </a:lnTo>
                <a:lnTo>
                  <a:pt x="1665" y="1162"/>
                </a:lnTo>
                <a:lnTo>
                  <a:pt x="1670" y="1162"/>
                </a:lnTo>
                <a:lnTo>
                  <a:pt x="1675" y="1160"/>
                </a:lnTo>
                <a:lnTo>
                  <a:pt x="1678" y="1158"/>
                </a:lnTo>
                <a:lnTo>
                  <a:pt x="1680" y="1153"/>
                </a:lnTo>
                <a:lnTo>
                  <a:pt x="1683" y="1145"/>
                </a:lnTo>
                <a:lnTo>
                  <a:pt x="1685" y="1134"/>
                </a:lnTo>
                <a:close/>
                <a:moveTo>
                  <a:pt x="1876" y="2417"/>
                </a:moveTo>
                <a:lnTo>
                  <a:pt x="1869" y="2415"/>
                </a:lnTo>
                <a:lnTo>
                  <a:pt x="1866" y="2410"/>
                </a:lnTo>
                <a:lnTo>
                  <a:pt x="1861" y="2407"/>
                </a:lnTo>
                <a:lnTo>
                  <a:pt x="1856" y="2403"/>
                </a:lnTo>
                <a:lnTo>
                  <a:pt x="1856" y="2424"/>
                </a:lnTo>
                <a:lnTo>
                  <a:pt x="1869" y="2424"/>
                </a:lnTo>
                <a:lnTo>
                  <a:pt x="1874" y="2422"/>
                </a:lnTo>
                <a:lnTo>
                  <a:pt x="1876" y="2420"/>
                </a:lnTo>
                <a:lnTo>
                  <a:pt x="1876" y="2417"/>
                </a:lnTo>
                <a:close/>
                <a:moveTo>
                  <a:pt x="1910" y="2055"/>
                </a:moveTo>
                <a:lnTo>
                  <a:pt x="1910" y="2045"/>
                </a:lnTo>
                <a:lnTo>
                  <a:pt x="1910" y="2037"/>
                </a:lnTo>
                <a:lnTo>
                  <a:pt x="1914" y="2021"/>
                </a:lnTo>
                <a:lnTo>
                  <a:pt x="1919" y="2008"/>
                </a:lnTo>
                <a:lnTo>
                  <a:pt x="1924" y="1994"/>
                </a:lnTo>
                <a:lnTo>
                  <a:pt x="1919" y="1992"/>
                </a:lnTo>
                <a:lnTo>
                  <a:pt x="1914" y="1989"/>
                </a:lnTo>
                <a:lnTo>
                  <a:pt x="1907" y="1980"/>
                </a:lnTo>
                <a:lnTo>
                  <a:pt x="1903" y="1977"/>
                </a:lnTo>
                <a:lnTo>
                  <a:pt x="1898" y="1973"/>
                </a:lnTo>
                <a:lnTo>
                  <a:pt x="1891" y="1972"/>
                </a:lnTo>
                <a:lnTo>
                  <a:pt x="1883" y="1973"/>
                </a:lnTo>
                <a:lnTo>
                  <a:pt x="1880" y="1980"/>
                </a:lnTo>
                <a:lnTo>
                  <a:pt x="1876" y="1987"/>
                </a:lnTo>
                <a:lnTo>
                  <a:pt x="1876" y="1997"/>
                </a:lnTo>
                <a:lnTo>
                  <a:pt x="1876" y="2008"/>
                </a:lnTo>
                <a:lnTo>
                  <a:pt x="1869" y="2008"/>
                </a:lnTo>
                <a:lnTo>
                  <a:pt x="1869" y="2049"/>
                </a:lnTo>
                <a:lnTo>
                  <a:pt x="1878" y="2049"/>
                </a:lnTo>
                <a:lnTo>
                  <a:pt x="1885" y="2050"/>
                </a:lnTo>
                <a:lnTo>
                  <a:pt x="1890" y="2054"/>
                </a:lnTo>
                <a:lnTo>
                  <a:pt x="1897" y="2055"/>
                </a:lnTo>
                <a:lnTo>
                  <a:pt x="1898" y="2052"/>
                </a:lnTo>
                <a:lnTo>
                  <a:pt x="1902" y="2052"/>
                </a:lnTo>
                <a:lnTo>
                  <a:pt x="1905" y="2054"/>
                </a:lnTo>
                <a:lnTo>
                  <a:pt x="1910" y="2055"/>
                </a:lnTo>
                <a:close/>
                <a:moveTo>
                  <a:pt x="1822" y="1312"/>
                </a:moveTo>
                <a:lnTo>
                  <a:pt x="1808" y="1312"/>
                </a:lnTo>
                <a:lnTo>
                  <a:pt x="1806" y="1307"/>
                </a:lnTo>
                <a:lnTo>
                  <a:pt x="1805" y="1305"/>
                </a:lnTo>
                <a:lnTo>
                  <a:pt x="1803" y="1307"/>
                </a:lnTo>
                <a:lnTo>
                  <a:pt x="1799" y="1308"/>
                </a:lnTo>
                <a:lnTo>
                  <a:pt x="1796" y="1312"/>
                </a:lnTo>
                <a:lnTo>
                  <a:pt x="1794" y="1317"/>
                </a:lnTo>
                <a:lnTo>
                  <a:pt x="1793" y="1320"/>
                </a:lnTo>
                <a:lnTo>
                  <a:pt x="1794" y="1325"/>
                </a:lnTo>
                <a:lnTo>
                  <a:pt x="1801" y="1325"/>
                </a:lnTo>
                <a:lnTo>
                  <a:pt x="1801" y="1330"/>
                </a:lnTo>
                <a:lnTo>
                  <a:pt x="1803" y="1336"/>
                </a:lnTo>
                <a:lnTo>
                  <a:pt x="1806" y="1344"/>
                </a:lnTo>
                <a:lnTo>
                  <a:pt x="1810" y="1353"/>
                </a:lnTo>
                <a:lnTo>
                  <a:pt x="1810" y="1359"/>
                </a:lnTo>
                <a:lnTo>
                  <a:pt x="1808" y="1366"/>
                </a:lnTo>
                <a:lnTo>
                  <a:pt x="1805" y="1365"/>
                </a:lnTo>
                <a:lnTo>
                  <a:pt x="1801" y="1363"/>
                </a:lnTo>
                <a:lnTo>
                  <a:pt x="1798" y="1361"/>
                </a:lnTo>
                <a:lnTo>
                  <a:pt x="1794" y="1359"/>
                </a:lnTo>
                <a:lnTo>
                  <a:pt x="1794" y="1363"/>
                </a:lnTo>
                <a:lnTo>
                  <a:pt x="1794" y="1366"/>
                </a:lnTo>
                <a:lnTo>
                  <a:pt x="1794" y="1370"/>
                </a:lnTo>
                <a:lnTo>
                  <a:pt x="1794" y="1373"/>
                </a:lnTo>
                <a:lnTo>
                  <a:pt x="1796" y="1373"/>
                </a:lnTo>
                <a:lnTo>
                  <a:pt x="1801" y="1373"/>
                </a:lnTo>
                <a:lnTo>
                  <a:pt x="1805" y="1373"/>
                </a:lnTo>
                <a:lnTo>
                  <a:pt x="1808" y="1373"/>
                </a:lnTo>
                <a:lnTo>
                  <a:pt x="1816" y="1378"/>
                </a:lnTo>
                <a:lnTo>
                  <a:pt x="1820" y="1378"/>
                </a:lnTo>
                <a:lnTo>
                  <a:pt x="1822" y="1373"/>
                </a:lnTo>
                <a:lnTo>
                  <a:pt x="1849" y="1373"/>
                </a:lnTo>
                <a:lnTo>
                  <a:pt x="1844" y="1382"/>
                </a:lnTo>
                <a:lnTo>
                  <a:pt x="1842" y="1387"/>
                </a:lnTo>
                <a:lnTo>
                  <a:pt x="1842" y="1394"/>
                </a:lnTo>
                <a:lnTo>
                  <a:pt x="1851" y="1399"/>
                </a:lnTo>
                <a:lnTo>
                  <a:pt x="1854" y="1402"/>
                </a:lnTo>
                <a:lnTo>
                  <a:pt x="1856" y="1407"/>
                </a:lnTo>
                <a:lnTo>
                  <a:pt x="1869" y="1409"/>
                </a:lnTo>
                <a:lnTo>
                  <a:pt x="1881" y="1405"/>
                </a:lnTo>
                <a:lnTo>
                  <a:pt x="1891" y="1404"/>
                </a:lnTo>
                <a:lnTo>
                  <a:pt x="1903" y="1400"/>
                </a:lnTo>
                <a:lnTo>
                  <a:pt x="1903" y="1380"/>
                </a:lnTo>
                <a:lnTo>
                  <a:pt x="1907" y="1380"/>
                </a:lnTo>
                <a:lnTo>
                  <a:pt x="1909" y="1378"/>
                </a:lnTo>
                <a:lnTo>
                  <a:pt x="1910" y="1373"/>
                </a:lnTo>
                <a:lnTo>
                  <a:pt x="1907" y="1373"/>
                </a:lnTo>
                <a:lnTo>
                  <a:pt x="1905" y="1371"/>
                </a:lnTo>
                <a:lnTo>
                  <a:pt x="1905" y="1365"/>
                </a:lnTo>
                <a:lnTo>
                  <a:pt x="1905" y="1358"/>
                </a:lnTo>
                <a:lnTo>
                  <a:pt x="1905" y="1354"/>
                </a:lnTo>
                <a:lnTo>
                  <a:pt x="1903" y="1353"/>
                </a:lnTo>
                <a:lnTo>
                  <a:pt x="1900" y="1354"/>
                </a:lnTo>
                <a:lnTo>
                  <a:pt x="1897" y="1356"/>
                </a:lnTo>
                <a:lnTo>
                  <a:pt x="1893" y="1359"/>
                </a:lnTo>
                <a:lnTo>
                  <a:pt x="1891" y="1359"/>
                </a:lnTo>
                <a:lnTo>
                  <a:pt x="1890" y="1359"/>
                </a:lnTo>
                <a:lnTo>
                  <a:pt x="1886" y="1353"/>
                </a:lnTo>
                <a:lnTo>
                  <a:pt x="1883" y="1346"/>
                </a:lnTo>
                <a:lnTo>
                  <a:pt x="1888" y="1346"/>
                </a:lnTo>
                <a:lnTo>
                  <a:pt x="1891" y="1344"/>
                </a:lnTo>
                <a:lnTo>
                  <a:pt x="1895" y="1342"/>
                </a:lnTo>
                <a:lnTo>
                  <a:pt x="1897" y="1339"/>
                </a:lnTo>
                <a:lnTo>
                  <a:pt x="1891" y="1336"/>
                </a:lnTo>
                <a:lnTo>
                  <a:pt x="1888" y="1330"/>
                </a:lnTo>
                <a:lnTo>
                  <a:pt x="1883" y="1318"/>
                </a:lnTo>
                <a:lnTo>
                  <a:pt x="1881" y="1312"/>
                </a:lnTo>
                <a:lnTo>
                  <a:pt x="1876" y="1308"/>
                </a:lnTo>
                <a:lnTo>
                  <a:pt x="1871" y="1305"/>
                </a:lnTo>
                <a:lnTo>
                  <a:pt x="1862" y="1305"/>
                </a:lnTo>
                <a:lnTo>
                  <a:pt x="1862" y="1317"/>
                </a:lnTo>
                <a:lnTo>
                  <a:pt x="1861" y="1329"/>
                </a:lnTo>
                <a:lnTo>
                  <a:pt x="1859" y="1332"/>
                </a:lnTo>
                <a:lnTo>
                  <a:pt x="1857" y="1336"/>
                </a:lnTo>
                <a:lnTo>
                  <a:pt x="1854" y="1337"/>
                </a:lnTo>
                <a:lnTo>
                  <a:pt x="1849" y="1339"/>
                </a:lnTo>
                <a:lnTo>
                  <a:pt x="1849" y="1325"/>
                </a:lnTo>
                <a:lnTo>
                  <a:pt x="1844" y="1324"/>
                </a:lnTo>
                <a:lnTo>
                  <a:pt x="1842" y="1322"/>
                </a:lnTo>
                <a:lnTo>
                  <a:pt x="1842" y="1318"/>
                </a:lnTo>
                <a:lnTo>
                  <a:pt x="1835" y="1318"/>
                </a:lnTo>
                <a:lnTo>
                  <a:pt x="1835" y="1312"/>
                </a:lnTo>
                <a:lnTo>
                  <a:pt x="1837" y="1308"/>
                </a:lnTo>
                <a:lnTo>
                  <a:pt x="1840" y="1303"/>
                </a:lnTo>
                <a:lnTo>
                  <a:pt x="1842" y="1298"/>
                </a:lnTo>
                <a:lnTo>
                  <a:pt x="1834" y="1300"/>
                </a:lnTo>
                <a:lnTo>
                  <a:pt x="1828" y="1301"/>
                </a:lnTo>
                <a:lnTo>
                  <a:pt x="1825" y="1307"/>
                </a:lnTo>
                <a:lnTo>
                  <a:pt x="1822" y="1312"/>
                </a:lnTo>
                <a:close/>
                <a:moveTo>
                  <a:pt x="1924" y="834"/>
                </a:moveTo>
                <a:lnTo>
                  <a:pt x="1924" y="839"/>
                </a:lnTo>
                <a:lnTo>
                  <a:pt x="1926" y="843"/>
                </a:lnTo>
                <a:lnTo>
                  <a:pt x="1927" y="846"/>
                </a:lnTo>
                <a:lnTo>
                  <a:pt x="1931" y="848"/>
                </a:lnTo>
                <a:lnTo>
                  <a:pt x="1934" y="848"/>
                </a:lnTo>
                <a:lnTo>
                  <a:pt x="1936" y="849"/>
                </a:lnTo>
                <a:lnTo>
                  <a:pt x="1938" y="854"/>
                </a:lnTo>
                <a:lnTo>
                  <a:pt x="1936" y="861"/>
                </a:lnTo>
                <a:lnTo>
                  <a:pt x="1936" y="868"/>
                </a:lnTo>
                <a:lnTo>
                  <a:pt x="1939" y="877"/>
                </a:lnTo>
                <a:lnTo>
                  <a:pt x="1943" y="885"/>
                </a:lnTo>
                <a:lnTo>
                  <a:pt x="1944" y="890"/>
                </a:lnTo>
                <a:lnTo>
                  <a:pt x="1944" y="895"/>
                </a:lnTo>
                <a:lnTo>
                  <a:pt x="1972" y="895"/>
                </a:lnTo>
                <a:lnTo>
                  <a:pt x="1975" y="904"/>
                </a:lnTo>
                <a:lnTo>
                  <a:pt x="1978" y="912"/>
                </a:lnTo>
                <a:lnTo>
                  <a:pt x="1984" y="919"/>
                </a:lnTo>
                <a:lnTo>
                  <a:pt x="1987" y="921"/>
                </a:lnTo>
                <a:lnTo>
                  <a:pt x="1992" y="923"/>
                </a:lnTo>
                <a:lnTo>
                  <a:pt x="1992" y="926"/>
                </a:lnTo>
                <a:lnTo>
                  <a:pt x="1994" y="929"/>
                </a:lnTo>
                <a:lnTo>
                  <a:pt x="2001" y="936"/>
                </a:lnTo>
                <a:lnTo>
                  <a:pt x="2006" y="936"/>
                </a:lnTo>
                <a:lnTo>
                  <a:pt x="2009" y="936"/>
                </a:lnTo>
                <a:lnTo>
                  <a:pt x="2011" y="935"/>
                </a:lnTo>
                <a:lnTo>
                  <a:pt x="2013" y="929"/>
                </a:lnTo>
                <a:lnTo>
                  <a:pt x="2007" y="926"/>
                </a:lnTo>
                <a:lnTo>
                  <a:pt x="2009" y="924"/>
                </a:lnTo>
                <a:lnTo>
                  <a:pt x="2014" y="923"/>
                </a:lnTo>
                <a:lnTo>
                  <a:pt x="2019" y="923"/>
                </a:lnTo>
                <a:lnTo>
                  <a:pt x="2019" y="914"/>
                </a:lnTo>
                <a:lnTo>
                  <a:pt x="2018" y="907"/>
                </a:lnTo>
                <a:lnTo>
                  <a:pt x="2014" y="902"/>
                </a:lnTo>
                <a:lnTo>
                  <a:pt x="2013" y="895"/>
                </a:lnTo>
                <a:lnTo>
                  <a:pt x="2013" y="878"/>
                </a:lnTo>
                <a:lnTo>
                  <a:pt x="2014" y="872"/>
                </a:lnTo>
                <a:lnTo>
                  <a:pt x="2016" y="870"/>
                </a:lnTo>
                <a:lnTo>
                  <a:pt x="2019" y="868"/>
                </a:lnTo>
                <a:lnTo>
                  <a:pt x="2018" y="875"/>
                </a:lnTo>
                <a:lnTo>
                  <a:pt x="2019" y="880"/>
                </a:lnTo>
                <a:lnTo>
                  <a:pt x="2023" y="889"/>
                </a:lnTo>
                <a:lnTo>
                  <a:pt x="2026" y="897"/>
                </a:lnTo>
                <a:lnTo>
                  <a:pt x="2026" y="902"/>
                </a:lnTo>
                <a:lnTo>
                  <a:pt x="2026" y="909"/>
                </a:lnTo>
                <a:lnTo>
                  <a:pt x="2033" y="909"/>
                </a:lnTo>
                <a:lnTo>
                  <a:pt x="2036" y="912"/>
                </a:lnTo>
                <a:lnTo>
                  <a:pt x="2042" y="914"/>
                </a:lnTo>
                <a:lnTo>
                  <a:pt x="2047" y="916"/>
                </a:lnTo>
                <a:lnTo>
                  <a:pt x="2047" y="912"/>
                </a:lnTo>
                <a:lnTo>
                  <a:pt x="2050" y="911"/>
                </a:lnTo>
                <a:lnTo>
                  <a:pt x="2052" y="912"/>
                </a:lnTo>
                <a:lnTo>
                  <a:pt x="2053" y="916"/>
                </a:lnTo>
                <a:lnTo>
                  <a:pt x="2057" y="914"/>
                </a:lnTo>
                <a:lnTo>
                  <a:pt x="2060" y="912"/>
                </a:lnTo>
                <a:lnTo>
                  <a:pt x="2062" y="911"/>
                </a:lnTo>
                <a:lnTo>
                  <a:pt x="2067" y="909"/>
                </a:lnTo>
                <a:lnTo>
                  <a:pt x="2067" y="894"/>
                </a:lnTo>
                <a:lnTo>
                  <a:pt x="2065" y="878"/>
                </a:lnTo>
                <a:lnTo>
                  <a:pt x="2060" y="854"/>
                </a:lnTo>
                <a:lnTo>
                  <a:pt x="2060" y="851"/>
                </a:lnTo>
                <a:lnTo>
                  <a:pt x="2064" y="848"/>
                </a:lnTo>
                <a:lnTo>
                  <a:pt x="2069" y="843"/>
                </a:lnTo>
                <a:lnTo>
                  <a:pt x="2072" y="841"/>
                </a:lnTo>
                <a:lnTo>
                  <a:pt x="2074" y="837"/>
                </a:lnTo>
                <a:lnTo>
                  <a:pt x="2074" y="834"/>
                </a:lnTo>
                <a:lnTo>
                  <a:pt x="2074" y="827"/>
                </a:lnTo>
                <a:lnTo>
                  <a:pt x="2074" y="793"/>
                </a:lnTo>
                <a:lnTo>
                  <a:pt x="2067" y="793"/>
                </a:lnTo>
                <a:lnTo>
                  <a:pt x="2062" y="793"/>
                </a:lnTo>
                <a:lnTo>
                  <a:pt x="2059" y="796"/>
                </a:lnTo>
                <a:lnTo>
                  <a:pt x="2057" y="800"/>
                </a:lnTo>
                <a:lnTo>
                  <a:pt x="2053" y="803"/>
                </a:lnTo>
                <a:lnTo>
                  <a:pt x="2052" y="807"/>
                </a:lnTo>
                <a:lnTo>
                  <a:pt x="2047" y="807"/>
                </a:lnTo>
                <a:lnTo>
                  <a:pt x="2040" y="807"/>
                </a:lnTo>
                <a:lnTo>
                  <a:pt x="2036" y="812"/>
                </a:lnTo>
                <a:lnTo>
                  <a:pt x="2035" y="819"/>
                </a:lnTo>
                <a:lnTo>
                  <a:pt x="2031" y="824"/>
                </a:lnTo>
                <a:lnTo>
                  <a:pt x="2030" y="825"/>
                </a:lnTo>
                <a:lnTo>
                  <a:pt x="2026" y="827"/>
                </a:lnTo>
                <a:lnTo>
                  <a:pt x="2014" y="825"/>
                </a:lnTo>
                <a:lnTo>
                  <a:pt x="2004" y="822"/>
                </a:lnTo>
                <a:lnTo>
                  <a:pt x="1985" y="814"/>
                </a:lnTo>
                <a:lnTo>
                  <a:pt x="1985" y="819"/>
                </a:lnTo>
                <a:lnTo>
                  <a:pt x="1982" y="820"/>
                </a:lnTo>
                <a:lnTo>
                  <a:pt x="1977" y="820"/>
                </a:lnTo>
                <a:lnTo>
                  <a:pt x="1972" y="820"/>
                </a:lnTo>
                <a:lnTo>
                  <a:pt x="1965" y="820"/>
                </a:lnTo>
                <a:lnTo>
                  <a:pt x="1961" y="820"/>
                </a:lnTo>
                <a:lnTo>
                  <a:pt x="1958" y="822"/>
                </a:lnTo>
                <a:lnTo>
                  <a:pt x="1958" y="827"/>
                </a:lnTo>
                <a:lnTo>
                  <a:pt x="1948" y="827"/>
                </a:lnTo>
                <a:lnTo>
                  <a:pt x="1938" y="827"/>
                </a:lnTo>
                <a:lnTo>
                  <a:pt x="1931" y="831"/>
                </a:lnTo>
                <a:lnTo>
                  <a:pt x="1924" y="834"/>
                </a:lnTo>
                <a:close/>
                <a:moveTo>
                  <a:pt x="1726" y="588"/>
                </a:moveTo>
                <a:lnTo>
                  <a:pt x="1733" y="588"/>
                </a:lnTo>
                <a:lnTo>
                  <a:pt x="1736" y="592"/>
                </a:lnTo>
                <a:lnTo>
                  <a:pt x="1741" y="594"/>
                </a:lnTo>
                <a:lnTo>
                  <a:pt x="1747" y="595"/>
                </a:lnTo>
                <a:lnTo>
                  <a:pt x="1748" y="597"/>
                </a:lnTo>
                <a:lnTo>
                  <a:pt x="1750" y="599"/>
                </a:lnTo>
                <a:lnTo>
                  <a:pt x="1753" y="602"/>
                </a:lnTo>
                <a:lnTo>
                  <a:pt x="1758" y="604"/>
                </a:lnTo>
                <a:lnTo>
                  <a:pt x="1760" y="606"/>
                </a:lnTo>
                <a:lnTo>
                  <a:pt x="1760" y="609"/>
                </a:lnTo>
                <a:lnTo>
                  <a:pt x="1764" y="609"/>
                </a:lnTo>
                <a:lnTo>
                  <a:pt x="1767" y="606"/>
                </a:lnTo>
                <a:lnTo>
                  <a:pt x="1772" y="600"/>
                </a:lnTo>
                <a:lnTo>
                  <a:pt x="1774" y="597"/>
                </a:lnTo>
                <a:lnTo>
                  <a:pt x="1777" y="595"/>
                </a:lnTo>
                <a:lnTo>
                  <a:pt x="1781" y="595"/>
                </a:lnTo>
                <a:lnTo>
                  <a:pt x="1787" y="595"/>
                </a:lnTo>
                <a:lnTo>
                  <a:pt x="1791" y="590"/>
                </a:lnTo>
                <a:lnTo>
                  <a:pt x="1794" y="585"/>
                </a:lnTo>
                <a:lnTo>
                  <a:pt x="1799" y="582"/>
                </a:lnTo>
                <a:lnTo>
                  <a:pt x="1808" y="582"/>
                </a:lnTo>
                <a:lnTo>
                  <a:pt x="1808" y="571"/>
                </a:lnTo>
                <a:lnTo>
                  <a:pt x="1808" y="561"/>
                </a:lnTo>
                <a:lnTo>
                  <a:pt x="1805" y="554"/>
                </a:lnTo>
                <a:lnTo>
                  <a:pt x="1801" y="547"/>
                </a:lnTo>
                <a:lnTo>
                  <a:pt x="1805" y="546"/>
                </a:lnTo>
                <a:lnTo>
                  <a:pt x="1805" y="544"/>
                </a:lnTo>
                <a:lnTo>
                  <a:pt x="1805" y="542"/>
                </a:lnTo>
                <a:lnTo>
                  <a:pt x="1801" y="541"/>
                </a:lnTo>
                <a:lnTo>
                  <a:pt x="1801" y="520"/>
                </a:lnTo>
                <a:lnTo>
                  <a:pt x="1796" y="512"/>
                </a:lnTo>
                <a:lnTo>
                  <a:pt x="1793" y="508"/>
                </a:lnTo>
                <a:lnTo>
                  <a:pt x="1787" y="506"/>
                </a:lnTo>
                <a:lnTo>
                  <a:pt x="1781" y="506"/>
                </a:lnTo>
                <a:lnTo>
                  <a:pt x="1776" y="505"/>
                </a:lnTo>
                <a:lnTo>
                  <a:pt x="1774" y="503"/>
                </a:lnTo>
                <a:lnTo>
                  <a:pt x="1774" y="500"/>
                </a:lnTo>
                <a:lnTo>
                  <a:pt x="1769" y="498"/>
                </a:lnTo>
                <a:lnTo>
                  <a:pt x="1767" y="496"/>
                </a:lnTo>
                <a:lnTo>
                  <a:pt x="1767" y="493"/>
                </a:lnTo>
                <a:lnTo>
                  <a:pt x="1760" y="493"/>
                </a:lnTo>
                <a:lnTo>
                  <a:pt x="1760" y="500"/>
                </a:lnTo>
                <a:lnTo>
                  <a:pt x="1752" y="500"/>
                </a:lnTo>
                <a:lnTo>
                  <a:pt x="1743" y="500"/>
                </a:lnTo>
                <a:lnTo>
                  <a:pt x="1735" y="503"/>
                </a:lnTo>
                <a:lnTo>
                  <a:pt x="1726" y="506"/>
                </a:lnTo>
                <a:lnTo>
                  <a:pt x="1724" y="510"/>
                </a:lnTo>
                <a:lnTo>
                  <a:pt x="1723" y="513"/>
                </a:lnTo>
                <a:lnTo>
                  <a:pt x="1721" y="517"/>
                </a:lnTo>
                <a:lnTo>
                  <a:pt x="1719" y="520"/>
                </a:lnTo>
                <a:lnTo>
                  <a:pt x="1706" y="527"/>
                </a:lnTo>
                <a:lnTo>
                  <a:pt x="1706" y="530"/>
                </a:lnTo>
                <a:lnTo>
                  <a:pt x="1709" y="534"/>
                </a:lnTo>
                <a:lnTo>
                  <a:pt x="1712" y="537"/>
                </a:lnTo>
                <a:lnTo>
                  <a:pt x="1712" y="541"/>
                </a:lnTo>
                <a:lnTo>
                  <a:pt x="1711" y="546"/>
                </a:lnTo>
                <a:lnTo>
                  <a:pt x="1709" y="547"/>
                </a:lnTo>
                <a:lnTo>
                  <a:pt x="1706" y="547"/>
                </a:lnTo>
                <a:lnTo>
                  <a:pt x="1706" y="558"/>
                </a:lnTo>
                <a:lnTo>
                  <a:pt x="1706" y="568"/>
                </a:lnTo>
                <a:lnTo>
                  <a:pt x="1702" y="575"/>
                </a:lnTo>
                <a:lnTo>
                  <a:pt x="1699" y="582"/>
                </a:lnTo>
                <a:lnTo>
                  <a:pt x="1700" y="585"/>
                </a:lnTo>
                <a:lnTo>
                  <a:pt x="1702" y="587"/>
                </a:lnTo>
                <a:lnTo>
                  <a:pt x="1709" y="588"/>
                </a:lnTo>
                <a:lnTo>
                  <a:pt x="1726" y="588"/>
                </a:lnTo>
                <a:close/>
                <a:moveTo>
                  <a:pt x="2204" y="2008"/>
                </a:moveTo>
                <a:lnTo>
                  <a:pt x="2202" y="2001"/>
                </a:lnTo>
                <a:lnTo>
                  <a:pt x="2200" y="1994"/>
                </a:lnTo>
                <a:lnTo>
                  <a:pt x="2195" y="1982"/>
                </a:lnTo>
                <a:lnTo>
                  <a:pt x="2188" y="1972"/>
                </a:lnTo>
                <a:lnTo>
                  <a:pt x="2183" y="1960"/>
                </a:lnTo>
                <a:lnTo>
                  <a:pt x="2178" y="1958"/>
                </a:lnTo>
                <a:lnTo>
                  <a:pt x="2176" y="1956"/>
                </a:lnTo>
                <a:lnTo>
                  <a:pt x="2176" y="1953"/>
                </a:lnTo>
                <a:lnTo>
                  <a:pt x="2168" y="1955"/>
                </a:lnTo>
                <a:lnTo>
                  <a:pt x="2163" y="1956"/>
                </a:lnTo>
                <a:lnTo>
                  <a:pt x="2159" y="1962"/>
                </a:lnTo>
                <a:lnTo>
                  <a:pt x="2156" y="1967"/>
                </a:lnTo>
                <a:lnTo>
                  <a:pt x="2161" y="1968"/>
                </a:lnTo>
                <a:lnTo>
                  <a:pt x="2163" y="1970"/>
                </a:lnTo>
                <a:lnTo>
                  <a:pt x="2163" y="1973"/>
                </a:lnTo>
                <a:lnTo>
                  <a:pt x="2168" y="1975"/>
                </a:lnTo>
                <a:lnTo>
                  <a:pt x="2169" y="1977"/>
                </a:lnTo>
                <a:lnTo>
                  <a:pt x="2169" y="1980"/>
                </a:lnTo>
                <a:lnTo>
                  <a:pt x="2169" y="1994"/>
                </a:lnTo>
                <a:lnTo>
                  <a:pt x="2175" y="1997"/>
                </a:lnTo>
                <a:lnTo>
                  <a:pt x="2180" y="1997"/>
                </a:lnTo>
                <a:lnTo>
                  <a:pt x="2190" y="1994"/>
                </a:lnTo>
                <a:lnTo>
                  <a:pt x="2190" y="2001"/>
                </a:lnTo>
                <a:lnTo>
                  <a:pt x="2193" y="2004"/>
                </a:lnTo>
                <a:lnTo>
                  <a:pt x="2197" y="2008"/>
                </a:lnTo>
                <a:lnTo>
                  <a:pt x="2204" y="2008"/>
                </a:lnTo>
                <a:close/>
                <a:moveTo>
                  <a:pt x="2210" y="1448"/>
                </a:moveTo>
                <a:lnTo>
                  <a:pt x="2214" y="1453"/>
                </a:lnTo>
                <a:lnTo>
                  <a:pt x="2221" y="1458"/>
                </a:lnTo>
                <a:lnTo>
                  <a:pt x="2229" y="1460"/>
                </a:lnTo>
                <a:lnTo>
                  <a:pt x="2238" y="1462"/>
                </a:lnTo>
                <a:lnTo>
                  <a:pt x="2238" y="1414"/>
                </a:lnTo>
                <a:lnTo>
                  <a:pt x="2238" y="1407"/>
                </a:lnTo>
                <a:lnTo>
                  <a:pt x="2226" y="1407"/>
                </a:lnTo>
                <a:lnTo>
                  <a:pt x="2214" y="1407"/>
                </a:lnTo>
                <a:lnTo>
                  <a:pt x="2204" y="1409"/>
                </a:lnTo>
                <a:lnTo>
                  <a:pt x="2197" y="1414"/>
                </a:lnTo>
                <a:lnTo>
                  <a:pt x="2195" y="1421"/>
                </a:lnTo>
                <a:lnTo>
                  <a:pt x="2197" y="1424"/>
                </a:lnTo>
                <a:lnTo>
                  <a:pt x="2199" y="1428"/>
                </a:lnTo>
                <a:lnTo>
                  <a:pt x="2202" y="1429"/>
                </a:lnTo>
                <a:lnTo>
                  <a:pt x="2207" y="1434"/>
                </a:lnTo>
                <a:lnTo>
                  <a:pt x="2209" y="1438"/>
                </a:lnTo>
                <a:lnTo>
                  <a:pt x="2210" y="1441"/>
                </a:lnTo>
                <a:lnTo>
                  <a:pt x="2214" y="1443"/>
                </a:lnTo>
                <a:lnTo>
                  <a:pt x="2214" y="1445"/>
                </a:lnTo>
                <a:lnTo>
                  <a:pt x="2214" y="1446"/>
                </a:lnTo>
                <a:lnTo>
                  <a:pt x="2210" y="1448"/>
                </a:lnTo>
                <a:close/>
                <a:moveTo>
                  <a:pt x="2176" y="1858"/>
                </a:moveTo>
                <a:lnTo>
                  <a:pt x="2161" y="1863"/>
                </a:lnTo>
                <a:lnTo>
                  <a:pt x="2142" y="1864"/>
                </a:lnTo>
                <a:lnTo>
                  <a:pt x="2132" y="1864"/>
                </a:lnTo>
                <a:lnTo>
                  <a:pt x="2123" y="1864"/>
                </a:lnTo>
                <a:lnTo>
                  <a:pt x="2115" y="1861"/>
                </a:lnTo>
                <a:lnTo>
                  <a:pt x="2108" y="1858"/>
                </a:lnTo>
                <a:lnTo>
                  <a:pt x="2103" y="1856"/>
                </a:lnTo>
                <a:lnTo>
                  <a:pt x="2101" y="1854"/>
                </a:lnTo>
                <a:lnTo>
                  <a:pt x="2101" y="1851"/>
                </a:lnTo>
                <a:lnTo>
                  <a:pt x="2096" y="1851"/>
                </a:lnTo>
                <a:lnTo>
                  <a:pt x="2091" y="1852"/>
                </a:lnTo>
                <a:lnTo>
                  <a:pt x="2079" y="1858"/>
                </a:lnTo>
                <a:lnTo>
                  <a:pt x="2072" y="1859"/>
                </a:lnTo>
                <a:lnTo>
                  <a:pt x="2067" y="1859"/>
                </a:lnTo>
                <a:lnTo>
                  <a:pt x="2064" y="1856"/>
                </a:lnTo>
                <a:lnTo>
                  <a:pt x="2060" y="1851"/>
                </a:lnTo>
                <a:lnTo>
                  <a:pt x="2060" y="1844"/>
                </a:lnTo>
                <a:lnTo>
                  <a:pt x="2062" y="1839"/>
                </a:lnTo>
                <a:lnTo>
                  <a:pt x="2065" y="1835"/>
                </a:lnTo>
                <a:lnTo>
                  <a:pt x="2069" y="1832"/>
                </a:lnTo>
                <a:lnTo>
                  <a:pt x="2076" y="1825"/>
                </a:lnTo>
                <a:lnTo>
                  <a:pt x="2079" y="1822"/>
                </a:lnTo>
                <a:lnTo>
                  <a:pt x="2081" y="1817"/>
                </a:lnTo>
                <a:lnTo>
                  <a:pt x="2072" y="1817"/>
                </a:lnTo>
                <a:lnTo>
                  <a:pt x="2067" y="1813"/>
                </a:lnTo>
                <a:lnTo>
                  <a:pt x="2064" y="1808"/>
                </a:lnTo>
                <a:lnTo>
                  <a:pt x="2060" y="1803"/>
                </a:lnTo>
                <a:lnTo>
                  <a:pt x="2060" y="1798"/>
                </a:lnTo>
                <a:lnTo>
                  <a:pt x="2059" y="1793"/>
                </a:lnTo>
                <a:lnTo>
                  <a:pt x="2055" y="1784"/>
                </a:lnTo>
                <a:lnTo>
                  <a:pt x="2052" y="1776"/>
                </a:lnTo>
                <a:lnTo>
                  <a:pt x="2052" y="1769"/>
                </a:lnTo>
                <a:lnTo>
                  <a:pt x="2053" y="1762"/>
                </a:lnTo>
                <a:lnTo>
                  <a:pt x="2019" y="1762"/>
                </a:lnTo>
                <a:lnTo>
                  <a:pt x="2016" y="1755"/>
                </a:lnTo>
                <a:lnTo>
                  <a:pt x="2011" y="1750"/>
                </a:lnTo>
                <a:lnTo>
                  <a:pt x="2006" y="1745"/>
                </a:lnTo>
                <a:lnTo>
                  <a:pt x="1999" y="1742"/>
                </a:lnTo>
                <a:lnTo>
                  <a:pt x="1984" y="1736"/>
                </a:lnTo>
                <a:lnTo>
                  <a:pt x="1965" y="1735"/>
                </a:lnTo>
                <a:lnTo>
                  <a:pt x="1960" y="1743"/>
                </a:lnTo>
                <a:lnTo>
                  <a:pt x="1953" y="1752"/>
                </a:lnTo>
                <a:lnTo>
                  <a:pt x="1951" y="1755"/>
                </a:lnTo>
                <a:lnTo>
                  <a:pt x="1949" y="1760"/>
                </a:lnTo>
                <a:lnTo>
                  <a:pt x="1949" y="1767"/>
                </a:lnTo>
                <a:lnTo>
                  <a:pt x="1951" y="1776"/>
                </a:lnTo>
                <a:lnTo>
                  <a:pt x="1956" y="1777"/>
                </a:lnTo>
                <a:lnTo>
                  <a:pt x="1958" y="1779"/>
                </a:lnTo>
                <a:lnTo>
                  <a:pt x="1958" y="1783"/>
                </a:lnTo>
                <a:lnTo>
                  <a:pt x="1958" y="1789"/>
                </a:lnTo>
                <a:lnTo>
                  <a:pt x="1961" y="1793"/>
                </a:lnTo>
                <a:lnTo>
                  <a:pt x="1965" y="1794"/>
                </a:lnTo>
                <a:lnTo>
                  <a:pt x="1972" y="1796"/>
                </a:lnTo>
                <a:lnTo>
                  <a:pt x="1975" y="1798"/>
                </a:lnTo>
                <a:lnTo>
                  <a:pt x="1977" y="1800"/>
                </a:lnTo>
                <a:lnTo>
                  <a:pt x="1982" y="1805"/>
                </a:lnTo>
                <a:lnTo>
                  <a:pt x="1987" y="1808"/>
                </a:lnTo>
                <a:lnTo>
                  <a:pt x="1992" y="1810"/>
                </a:lnTo>
                <a:lnTo>
                  <a:pt x="1999" y="1810"/>
                </a:lnTo>
                <a:lnTo>
                  <a:pt x="2006" y="1820"/>
                </a:lnTo>
                <a:lnTo>
                  <a:pt x="2014" y="1829"/>
                </a:lnTo>
                <a:lnTo>
                  <a:pt x="2021" y="1839"/>
                </a:lnTo>
                <a:lnTo>
                  <a:pt x="2024" y="1844"/>
                </a:lnTo>
                <a:lnTo>
                  <a:pt x="2026" y="1851"/>
                </a:lnTo>
                <a:lnTo>
                  <a:pt x="2033" y="1851"/>
                </a:lnTo>
                <a:lnTo>
                  <a:pt x="2038" y="1851"/>
                </a:lnTo>
                <a:lnTo>
                  <a:pt x="2040" y="1854"/>
                </a:lnTo>
                <a:lnTo>
                  <a:pt x="2043" y="1858"/>
                </a:lnTo>
                <a:lnTo>
                  <a:pt x="2045" y="1861"/>
                </a:lnTo>
                <a:lnTo>
                  <a:pt x="2048" y="1864"/>
                </a:lnTo>
                <a:lnTo>
                  <a:pt x="2053" y="1864"/>
                </a:lnTo>
                <a:lnTo>
                  <a:pt x="2060" y="1864"/>
                </a:lnTo>
                <a:lnTo>
                  <a:pt x="2067" y="1878"/>
                </a:lnTo>
                <a:lnTo>
                  <a:pt x="2074" y="1892"/>
                </a:lnTo>
                <a:lnTo>
                  <a:pt x="2084" y="1892"/>
                </a:lnTo>
                <a:lnTo>
                  <a:pt x="2093" y="1893"/>
                </a:lnTo>
                <a:lnTo>
                  <a:pt x="2098" y="1898"/>
                </a:lnTo>
                <a:lnTo>
                  <a:pt x="2103" y="1904"/>
                </a:lnTo>
                <a:lnTo>
                  <a:pt x="2110" y="1917"/>
                </a:lnTo>
                <a:lnTo>
                  <a:pt x="2115" y="1922"/>
                </a:lnTo>
                <a:lnTo>
                  <a:pt x="2122" y="1926"/>
                </a:lnTo>
                <a:lnTo>
                  <a:pt x="2122" y="1922"/>
                </a:lnTo>
                <a:lnTo>
                  <a:pt x="2123" y="1921"/>
                </a:lnTo>
                <a:lnTo>
                  <a:pt x="2128" y="1921"/>
                </a:lnTo>
                <a:lnTo>
                  <a:pt x="2135" y="1921"/>
                </a:lnTo>
                <a:lnTo>
                  <a:pt x="2142" y="1919"/>
                </a:lnTo>
                <a:lnTo>
                  <a:pt x="2144" y="1917"/>
                </a:lnTo>
                <a:lnTo>
                  <a:pt x="2144" y="1916"/>
                </a:lnTo>
                <a:lnTo>
                  <a:pt x="2146" y="1914"/>
                </a:lnTo>
                <a:lnTo>
                  <a:pt x="2149" y="1912"/>
                </a:lnTo>
                <a:lnTo>
                  <a:pt x="2156" y="1912"/>
                </a:lnTo>
                <a:lnTo>
                  <a:pt x="2183" y="1912"/>
                </a:lnTo>
                <a:lnTo>
                  <a:pt x="2183" y="1881"/>
                </a:lnTo>
                <a:lnTo>
                  <a:pt x="2181" y="1868"/>
                </a:lnTo>
                <a:lnTo>
                  <a:pt x="2180" y="1863"/>
                </a:lnTo>
                <a:lnTo>
                  <a:pt x="2176" y="1858"/>
                </a:lnTo>
                <a:close/>
                <a:moveTo>
                  <a:pt x="1869" y="2301"/>
                </a:moveTo>
                <a:lnTo>
                  <a:pt x="1871" y="2296"/>
                </a:lnTo>
                <a:lnTo>
                  <a:pt x="1873" y="2294"/>
                </a:lnTo>
                <a:lnTo>
                  <a:pt x="1876" y="2294"/>
                </a:lnTo>
                <a:lnTo>
                  <a:pt x="1874" y="2293"/>
                </a:lnTo>
                <a:lnTo>
                  <a:pt x="1873" y="2291"/>
                </a:lnTo>
                <a:lnTo>
                  <a:pt x="1868" y="2289"/>
                </a:lnTo>
                <a:lnTo>
                  <a:pt x="1856" y="2287"/>
                </a:lnTo>
                <a:lnTo>
                  <a:pt x="1856" y="2291"/>
                </a:lnTo>
                <a:lnTo>
                  <a:pt x="1854" y="2293"/>
                </a:lnTo>
                <a:lnTo>
                  <a:pt x="1849" y="2294"/>
                </a:lnTo>
                <a:lnTo>
                  <a:pt x="1845" y="2296"/>
                </a:lnTo>
                <a:lnTo>
                  <a:pt x="1845" y="2298"/>
                </a:lnTo>
                <a:lnTo>
                  <a:pt x="1845" y="2301"/>
                </a:lnTo>
                <a:lnTo>
                  <a:pt x="1849" y="2308"/>
                </a:lnTo>
                <a:lnTo>
                  <a:pt x="1849" y="2311"/>
                </a:lnTo>
                <a:lnTo>
                  <a:pt x="1849" y="2315"/>
                </a:lnTo>
                <a:lnTo>
                  <a:pt x="1856" y="2315"/>
                </a:lnTo>
                <a:lnTo>
                  <a:pt x="1862" y="2311"/>
                </a:lnTo>
                <a:lnTo>
                  <a:pt x="1866" y="2306"/>
                </a:lnTo>
                <a:lnTo>
                  <a:pt x="1869" y="2301"/>
                </a:lnTo>
                <a:close/>
                <a:moveTo>
                  <a:pt x="2709" y="1878"/>
                </a:moveTo>
                <a:lnTo>
                  <a:pt x="2714" y="1880"/>
                </a:lnTo>
                <a:lnTo>
                  <a:pt x="2715" y="1881"/>
                </a:lnTo>
                <a:lnTo>
                  <a:pt x="2715" y="1885"/>
                </a:lnTo>
                <a:lnTo>
                  <a:pt x="2722" y="1885"/>
                </a:lnTo>
                <a:lnTo>
                  <a:pt x="2722" y="1858"/>
                </a:lnTo>
                <a:lnTo>
                  <a:pt x="2702" y="1858"/>
                </a:lnTo>
                <a:lnTo>
                  <a:pt x="2702" y="1864"/>
                </a:lnTo>
                <a:lnTo>
                  <a:pt x="2698" y="1869"/>
                </a:lnTo>
                <a:lnTo>
                  <a:pt x="2697" y="1873"/>
                </a:lnTo>
                <a:lnTo>
                  <a:pt x="2695" y="1878"/>
                </a:lnTo>
                <a:lnTo>
                  <a:pt x="2709" y="1878"/>
                </a:lnTo>
                <a:close/>
                <a:moveTo>
                  <a:pt x="2750" y="1933"/>
                </a:moveTo>
                <a:lnTo>
                  <a:pt x="2750" y="1924"/>
                </a:lnTo>
                <a:lnTo>
                  <a:pt x="2746" y="1919"/>
                </a:lnTo>
                <a:lnTo>
                  <a:pt x="2743" y="1912"/>
                </a:lnTo>
                <a:lnTo>
                  <a:pt x="2743" y="1905"/>
                </a:lnTo>
                <a:lnTo>
                  <a:pt x="2736" y="1905"/>
                </a:lnTo>
                <a:lnTo>
                  <a:pt x="2729" y="1905"/>
                </a:lnTo>
                <a:lnTo>
                  <a:pt x="2719" y="1902"/>
                </a:lnTo>
                <a:lnTo>
                  <a:pt x="2710" y="1897"/>
                </a:lnTo>
                <a:lnTo>
                  <a:pt x="2702" y="1892"/>
                </a:lnTo>
                <a:lnTo>
                  <a:pt x="2702" y="1897"/>
                </a:lnTo>
                <a:lnTo>
                  <a:pt x="2702" y="1902"/>
                </a:lnTo>
                <a:lnTo>
                  <a:pt x="2707" y="1907"/>
                </a:lnTo>
                <a:lnTo>
                  <a:pt x="2709" y="1914"/>
                </a:lnTo>
                <a:lnTo>
                  <a:pt x="2710" y="1919"/>
                </a:lnTo>
                <a:lnTo>
                  <a:pt x="2709" y="1926"/>
                </a:lnTo>
                <a:lnTo>
                  <a:pt x="2715" y="1924"/>
                </a:lnTo>
                <a:lnTo>
                  <a:pt x="2721" y="1926"/>
                </a:lnTo>
                <a:lnTo>
                  <a:pt x="2729" y="1929"/>
                </a:lnTo>
                <a:lnTo>
                  <a:pt x="2738" y="1933"/>
                </a:lnTo>
                <a:lnTo>
                  <a:pt x="2743" y="1934"/>
                </a:lnTo>
                <a:lnTo>
                  <a:pt x="2750" y="1933"/>
                </a:lnTo>
                <a:close/>
                <a:moveTo>
                  <a:pt x="2620" y="2069"/>
                </a:moveTo>
                <a:lnTo>
                  <a:pt x="2625" y="2071"/>
                </a:lnTo>
                <a:lnTo>
                  <a:pt x="2627" y="2072"/>
                </a:lnTo>
                <a:lnTo>
                  <a:pt x="2627" y="2076"/>
                </a:lnTo>
                <a:lnTo>
                  <a:pt x="2654" y="2076"/>
                </a:lnTo>
                <a:lnTo>
                  <a:pt x="2654" y="2072"/>
                </a:lnTo>
                <a:lnTo>
                  <a:pt x="2656" y="2071"/>
                </a:lnTo>
                <a:lnTo>
                  <a:pt x="2661" y="2069"/>
                </a:lnTo>
                <a:lnTo>
                  <a:pt x="2666" y="2066"/>
                </a:lnTo>
                <a:lnTo>
                  <a:pt x="2671" y="2062"/>
                </a:lnTo>
                <a:lnTo>
                  <a:pt x="2673" y="2057"/>
                </a:lnTo>
                <a:lnTo>
                  <a:pt x="2674" y="2049"/>
                </a:lnTo>
                <a:lnTo>
                  <a:pt x="2656" y="2049"/>
                </a:lnTo>
                <a:lnTo>
                  <a:pt x="2645" y="2049"/>
                </a:lnTo>
                <a:lnTo>
                  <a:pt x="2639" y="2050"/>
                </a:lnTo>
                <a:lnTo>
                  <a:pt x="2632" y="2054"/>
                </a:lnTo>
                <a:lnTo>
                  <a:pt x="2627" y="2057"/>
                </a:lnTo>
                <a:lnTo>
                  <a:pt x="2621" y="2062"/>
                </a:lnTo>
                <a:lnTo>
                  <a:pt x="2620" y="2069"/>
                </a:lnTo>
                <a:close/>
                <a:moveTo>
                  <a:pt x="2606" y="1823"/>
                </a:moveTo>
                <a:lnTo>
                  <a:pt x="2611" y="1825"/>
                </a:lnTo>
                <a:lnTo>
                  <a:pt x="2613" y="1827"/>
                </a:lnTo>
                <a:lnTo>
                  <a:pt x="2613" y="1830"/>
                </a:lnTo>
                <a:lnTo>
                  <a:pt x="2615" y="1834"/>
                </a:lnTo>
                <a:lnTo>
                  <a:pt x="2618" y="1835"/>
                </a:lnTo>
                <a:lnTo>
                  <a:pt x="2627" y="1837"/>
                </a:lnTo>
                <a:lnTo>
                  <a:pt x="2627" y="1783"/>
                </a:lnTo>
                <a:lnTo>
                  <a:pt x="2621" y="1781"/>
                </a:lnTo>
                <a:lnTo>
                  <a:pt x="2620" y="1779"/>
                </a:lnTo>
                <a:lnTo>
                  <a:pt x="2620" y="1776"/>
                </a:lnTo>
                <a:lnTo>
                  <a:pt x="2618" y="1771"/>
                </a:lnTo>
                <a:lnTo>
                  <a:pt x="2616" y="1769"/>
                </a:lnTo>
                <a:lnTo>
                  <a:pt x="2615" y="1771"/>
                </a:lnTo>
                <a:lnTo>
                  <a:pt x="2611" y="1772"/>
                </a:lnTo>
                <a:lnTo>
                  <a:pt x="2606" y="1781"/>
                </a:lnTo>
                <a:lnTo>
                  <a:pt x="2603" y="1783"/>
                </a:lnTo>
                <a:lnTo>
                  <a:pt x="2599" y="1783"/>
                </a:lnTo>
                <a:lnTo>
                  <a:pt x="2599" y="1786"/>
                </a:lnTo>
                <a:lnTo>
                  <a:pt x="2601" y="1791"/>
                </a:lnTo>
                <a:lnTo>
                  <a:pt x="2603" y="1796"/>
                </a:lnTo>
                <a:lnTo>
                  <a:pt x="2604" y="1800"/>
                </a:lnTo>
                <a:lnTo>
                  <a:pt x="2603" y="1801"/>
                </a:lnTo>
                <a:lnTo>
                  <a:pt x="2599" y="1803"/>
                </a:lnTo>
                <a:lnTo>
                  <a:pt x="2599" y="1810"/>
                </a:lnTo>
                <a:lnTo>
                  <a:pt x="2603" y="1812"/>
                </a:lnTo>
                <a:lnTo>
                  <a:pt x="2604" y="1815"/>
                </a:lnTo>
                <a:lnTo>
                  <a:pt x="2606" y="1818"/>
                </a:lnTo>
                <a:lnTo>
                  <a:pt x="2606" y="1823"/>
                </a:lnTo>
                <a:close/>
                <a:moveTo>
                  <a:pt x="2579" y="1823"/>
                </a:moveTo>
                <a:lnTo>
                  <a:pt x="2584" y="1825"/>
                </a:lnTo>
                <a:lnTo>
                  <a:pt x="2586" y="1827"/>
                </a:lnTo>
                <a:lnTo>
                  <a:pt x="2586" y="1830"/>
                </a:lnTo>
                <a:lnTo>
                  <a:pt x="2606" y="1830"/>
                </a:lnTo>
                <a:lnTo>
                  <a:pt x="2606" y="1823"/>
                </a:lnTo>
                <a:lnTo>
                  <a:pt x="2603" y="1822"/>
                </a:lnTo>
                <a:lnTo>
                  <a:pt x="2601" y="1818"/>
                </a:lnTo>
                <a:lnTo>
                  <a:pt x="2599" y="1815"/>
                </a:lnTo>
                <a:lnTo>
                  <a:pt x="2599" y="1810"/>
                </a:lnTo>
                <a:lnTo>
                  <a:pt x="2586" y="1810"/>
                </a:lnTo>
                <a:lnTo>
                  <a:pt x="2581" y="1810"/>
                </a:lnTo>
                <a:lnTo>
                  <a:pt x="2577" y="1810"/>
                </a:lnTo>
                <a:lnTo>
                  <a:pt x="2575" y="1813"/>
                </a:lnTo>
                <a:lnTo>
                  <a:pt x="2574" y="1815"/>
                </a:lnTo>
                <a:lnTo>
                  <a:pt x="2574" y="1818"/>
                </a:lnTo>
                <a:lnTo>
                  <a:pt x="2574" y="1820"/>
                </a:lnTo>
                <a:lnTo>
                  <a:pt x="2575" y="1822"/>
                </a:lnTo>
                <a:lnTo>
                  <a:pt x="2579" y="1823"/>
                </a:lnTo>
                <a:close/>
                <a:moveTo>
                  <a:pt x="2674" y="2478"/>
                </a:moveTo>
                <a:lnTo>
                  <a:pt x="2680" y="2478"/>
                </a:lnTo>
                <a:lnTo>
                  <a:pt x="2685" y="2478"/>
                </a:lnTo>
                <a:lnTo>
                  <a:pt x="2688" y="2480"/>
                </a:lnTo>
                <a:lnTo>
                  <a:pt x="2690" y="2484"/>
                </a:lnTo>
                <a:lnTo>
                  <a:pt x="2695" y="2489"/>
                </a:lnTo>
                <a:lnTo>
                  <a:pt x="2697" y="2492"/>
                </a:lnTo>
                <a:lnTo>
                  <a:pt x="2702" y="2492"/>
                </a:lnTo>
                <a:lnTo>
                  <a:pt x="2702" y="2465"/>
                </a:lnTo>
                <a:lnTo>
                  <a:pt x="2691" y="2465"/>
                </a:lnTo>
                <a:lnTo>
                  <a:pt x="2683" y="2466"/>
                </a:lnTo>
                <a:lnTo>
                  <a:pt x="2678" y="2472"/>
                </a:lnTo>
                <a:lnTo>
                  <a:pt x="2674" y="2478"/>
                </a:lnTo>
                <a:close/>
                <a:moveTo>
                  <a:pt x="2668" y="1912"/>
                </a:moveTo>
                <a:lnTo>
                  <a:pt x="2671" y="1912"/>
                </a:lnTo>
                <a:lnTo>
                  <a:pt x="2673" y="1910"/>
                </a:lnTo>
                <a:lnTo>
                  <a:pt x="2674" y="1905"/>
                </a:lnTo>
                <a:lnTo>
                  <a:pt x="2674" y="1898"/>
                </a:lnTo>
                <a:lnTo>
                  <a:pt x="2674" y="1890"/>
                </a:lnTo>
                <a:lnTo>
                  <a:pt x="2671" y="1885"/>
                </a:lnTo>
                <a:lnTo>
                  <a:pt x="2668" y="1885"/>
                </a:lnTo>
                <a:lnTo>
                  <a:pt x="2662" y="1885"/>
                </a:lnTo>
                <a:lnTo>
                  <a:pt x="2650" y="1890"/>
                </a:lnTo>
                <a:lnTo>
                  <a:pt x="2645" y="1892"/>
                </a:lnTo>
                <a:lnTo>
                  <a:pt x="2640" y="1892"/>
                </a:lnTo>
                <a:lnTo>
                  <a:pt x="2639" y="1897"/>
                </a:lnTo>
                <a:lnTo>
                  <a:pt x="2637" y="1898"/>
                </a:lnTo>
                <a:lnTo>
                  <a:pt x="2633" y="1898"/>
                </a:lnTo>
                <a:lnTo>
                  <a:pt x="2633" y="1905"/>
                </a:lnTo>
                <a:lnTo>
                  <a:pt x="2639" y="1907"/>
                </a:lnTo>
                <a:lnTo>
                  <a:pt x="2640" y="1909"/>
                </a:lnTo>
                <a:lnTo>
                  <a:pt x="2640" y="1912"/>
                </a:lnTo>
                <a:lnTo>
                  <a:pt x="2644" y="1914"/>
                </a:lnTo>
                <a:lnTo>
                  <a:pt x="2645" y="1916"/>
                </a:lnTo>
                <a:lnTo>
                  <a:pt x="2647" y="1922"/>
                </a:lnTo>
                <a:lnTo>
                  <a:pt x="2647" y="1939"/>
                </a:lnTo>
                <a:lnTo>
                  <a:pt x="2656" y="1944"/>
                </a:lnTo>
                <a:lnTo>
                  <a:pt x="2662" y="1951"/>
                </a:lnTo>
                <a:lnTo>
                  <a:pt x="2671" y="1956"/>
                </a:lnTo>
                <a:lnTo>
                  <a:pt x="2681" y="1960"/>
                </a:lnTo>
                <a:lnTo>
                  <a:pt x="2683" y="1951"/>
                </a:lnTo>
                <a:lnTo>
                  <a:pt x="2683" y="1944"/>
                </a:lnTo>
                <a:lnTo>
                  <a:pt x="2681" y="1939"/>
                </a:lnTo>
                <a:lnTo>
                  <a:pt x="2678" y="1936"/>
                </a:lnTo>
                <a:lnTo>
                  <a:pt x="2673" y="1927"/>
                </a:lnTo>
                <a:lnTo>
                  <a:pt x="2668" y="1919"/>
                </a:lnTo>
                <a:lnTo>
                  <a:pt x="2664" y="1919"/>
                </a:lnTo>
                <a:lnTo>
                  <a:pt x="2662" y="1916"/>
                </a:lnTo>
                <a:lnTo>
                  <a:pt x="2664" y="1914"/>
                </a:lnTo>
                <a:lnTo>
                  <a:pt x="2668" y="1912"/>
                </a:lnTo>
                <a:close/>
                <a:moveTo>
                  <a:pt x="2681" y="1742"/>
                </a:moveTo>
                <a:lnTo>
                  <a:pt x="2683" y="1747"/>
                </a:lnTo>
                <a:lnTo>
                  <a:pt x="2686" y="1748"/>
                </a:lnTo>
                <a:lnTo>
                  <a:pt x="2695" y="1752"/>
                </a:lnTo>
                <a:lnTo>
                  <a:pt x="2703" y="1755"/>
                </a:lnTo>
                <a:lnTo>
                  <a:pt x="2707" y="1757"/>
                </a:lnTo>
                <a:lnTo>
                  <a:pt x="2709" y="1762"/>
                </a:lnTo>
                <a:lnTo>
                  <a:pt x="2715" y="1765"/>
                </a:lnTo>
                <a:lnTo>
                  <a:pt x="2722" y="1769"/>
                </a:lnTo>
                <a:lnTo>
                  <a:pt x="2732" y="1769"/>
                </a:lnTo>
                <a:lnTo>
                  <a:pt x="2743" y="1769"/>
                </a:lnTo>
                <a:lnTo>
                  <a:pt x="2748" y="1757"/>
                </a:lnTo>
                <a:lnTo>
                  <a:pt x="2753" y="1745"/>
                </a:lnTo>
                <a:lnTo>
                  <a:pt x="2755" y="1738"/>
                </a:lnTo>
                <a:lnTo>
                  <a:pt x="2758" y="1735"/>
                </a:lnTo>
                <a:lnTo>
                  <a:pt x="2763" y="1730"/>
                </a:lnTo>
                <a:lnTo>
                  <a:pt x="2770" y="1728"/>
                </a:lnTo>
                <a:lnTo>
                  <a:pt x="2775" y="1725"/>
                </a:lnTo>
                <a:lnTo>
                  <a:pt x="2782" y="1723"/>
                </a:lnTo>
                <a:lnTo>
                  <a:pt x="2789" y="1721"/>
                </a:lnTo>
                <a:lnTo>
                  <a:pt x="2797" y="1721"/>
                </a:lnTo>
                <a:lnTo>
                  <a:pt x="2797" y="1716"/>
                </a:lnTo>
                <a:lnTo>
                  <a:pt x="2797" y="1711"/>
                </a:lnTo>
                <a:lnTo>
                  <a:pt x="2796" y="1707"/>
                </a:lnTo>
                <a:lnTo>
                  <a:pt x="2792" y="1706"/>
                </a:lnTo>
                <a:lnTo>
                  <a:pt x="2787" y="1701"/>
                </a:lnTo>
                <a:lnTo>
                  <a:pt x="2784" y="1699"/>
                </a:lnTo>
                <a:lnTo>
                  <a:pt x="2784" y="1694"/>
                </a:lnTo>
                <a:lnTo>
                  <a:pt x="2780" y="1687"/>
                </a:lnTo>
                <a:lnTo>
                  <a:pt x="2775" y="1682"/>
                </a:lnTo>
                <a:lnTo>
                  <a:pt x="2767" y="1680"/>
                </a:lnTo>
                <a:lnTo>
                  <a:pt x="2756" y="1680"/>
                </a:lnTo>
                <a:lnTo>
                  <a:pt x="2755" y="1685"/>
                </a:lnTo>
                <a:lnTo>
                  <a:pt x="2755" y="1690"/>
                </a:lnTo>
                <a:lnTo>
                  <a:pt x="2756" y="1696"/>
                </a:lnTo>
                <a:lnTo>
                  <a:pt x="2760" y="1699"/>
                </a:lnTo>
                <a:lnTo>
                  <a:pt x="2762" y="1702"/>
                </a:lnTo>
                <a:lnTo>
                  <a:pt x="2763" y="1704"/>
                </a:lnTo>
                <a:lnTo>
                  <a:pt x="2762" y="1706"/>
                </a:lnTo>
                <a:lnTo>
                  <a:pt x="2756" y="1707"/>
                </a:lnTo>
                <a:lnTo>
                  <a:pt x="2751" y="1704"/>
                </a:lnTo>
                <a:lnTo>
                  <a:pt x="2744" y="1702"/>
                </a:lnTo>
                <a:lnTo>
                  <a:pt x="2739" y="1699"/>
                </a:lnTo>
                <a:lnTo>
                  <a:pt x="2738" y="1697"/>
                </a:lnTo>
                <a:lnTo>
                  <a:pt x="2736" y="1694"/>
                </a:lnTo>
                <a:lnTo>
                  <a:pt x="2727" y="1689"/>
                </a:lnTo>
                <a:lnTo>
                  <a:pt x="2722" y="1687"/>
                </a:lnTo>
                <a:lnTo>
                  <a:pt x="2715" y="1687"/>
                </a:lnTo>
                <a:lnTo>
                  <a:pt x="2674" y="1687"/>
                </a:lnTo>
                <a:lnTo>
                  <a:pt x="2673" y="1692"/>
                </a:lnTo>
                <a:lnTo>
                  <a:pt x="2671" y="1694"/>
                </a:lnTo>
                <a:lnTo>
                  <a:pt x="2668" y="1694"/>
                </a:lnTo>
                <a:lnTo>
                  <a:pt x="2661" y="1694"/>
                </a:lnTo>
                <a:lnTo>
                  <a:pt x="2661" y="1707"/>
                </a:lnTo>
                <a:lnTo>
                  <a:pt x="2656" y="1709"/>
                </a:lnTo>
                <a:lnTo>
                  <a:pt x="2654" y="1711"/>
                </a:lnTo>
                <a:lnTo>
                  <a:pt x="2649" y="1716"/>
                </a:lnTo>
                <a:lnTo>
                  <a:pt x="2647" y="1719"/>
                </a:lnTo>
                <a:lnTo>
                  <a:pt x="2644" y="1721"/>
                </a:lnTo>
                <a:lnTo>
                  <a:pt x="2639" y="1723"/>
                </a:lnTo>
                <a:lnTo>
                  <a:pt x="2633" y="1721"/>
                </a:lnTo>
                <a:lnTo>
                  <a:pt x="2633" y="1731"/>
                </a:lnTo>
                <a:lnTo>
                  <a:pt x="2633" y="1742"/>
                </a:lnTo>
                <a:lnTo>
                  <a:pt x="2637" y="1748"/>
                </a:lnTo>
                <a:lnTo>
                  <a:pt x="2640" y="1755"/>
                </a:lnTo>
                <a:lnTo>
                  <a:pt x="2649" y="1757"/>
                </a:lnTo>
                <a:lnTo>
                  <a:pt x="2654" y="1755"/>
                </a:lnTo>
                <a:lnTo>
                  <a:pt x="2659" y="1754"/>
                </a:lnTo>
                <a:lnTo>
                  <a:pt x="2662" y="1750"/>
                </a:lnTo>
                <a:lnTo>
                  <a:pt x="2666" y="1747"/>
                </a:lnTo>
                <a:lnTo>
                  <a:pt x="2669" y="1743"/>
                </a:lnTo>
                <a:lnTo>
                  <a:pt x="2674" y="1742"/>
                </a:lnTo>
                <a:lnTo>
                  <a:pt x="2681" y="1742"/>
                </a:lnTo>
                <a:close/>
                <a:moveTo>
                  <a:pt x="2572" y="2083"/>
                </a:moveTo>
                <a:lnTo>
                  <a:pt x="2572" y="2096"/>
                </a:lnTo>
                <a:lnTo>
                  <a:pt x="2593" y="2096"/>
                </a:lnTo>
                <a:lnTo>
                  <a:pt x="2591" y="2089"/>
                </a:lnTo>
                <a:lnTo>
                  <a:pt x="2587" y="2084"/>
                </a:lnTo>
                <a:lnTo>
                  <a:pt x="2581" y="2083"/>
                </a:lnTo>
                <a:lnTo>
                  <a:pt x="2572" y="2083"/>
                </a:lnTo>
                <a:close/>
                <a:moveTo>
                  <a:pt x="2715" y="2526"/>
                </a:moveTo>
                <a:lnTo>
                  <a:pt x="2719" y="2521"/>
                </a:lnTo>
                <a:lnTo>
                  <a:pt x="2719" y="2516"/>
                </a:lnTo>
                <a:lnTo>
                  <a:pt x="2715" y="2506"/>
                </a:lnTo>
                <a:lnTo>
                  <a:pt x="2715" y="2499"/>
                </a:lnTo>
                <a:lnTo>
                  <a:pt x="2712" y="2495"/>
                </a:lnTo>
                <a:lnTo>
                  <a:pt x="2707" y="2494"/>
                </a:lnTo>
                <a:lnTo>
                  <a:pt x="2702" y="2492"/>
                </a:lnTo>
                <a:lnTo>
                  <a:pt x="2702" y="2499"/>
                </a:lnTo>
                <a:lnTo>
                  <a:pt x="2698" y="2504"/>
                </a:lnTo>
                <a:lnTo>
                  <a:pt x="2697" y="2507"/>
                </a:lnTo>
                <a:lnTo>
                  <a:pt x="2695" y="2513"/>
                </a:lnTo>
                <a:lnTo>
                  <a:pt x="2700" y="2514"/>
                </a:lnTo>
                <a:lnTo>
                  <a:pt x="2702" y="2516"/>
                </a:lnTo>
                <a:lnTo>
                  <a:pt x="2702" y="2519"/>
                </a:lnTo>
                <a:lnTo>
                  <a:pt x="2705" y="2521"/>
                </a:lnTo>
                <a:lnTo>
                  <a:pt x="2709" y="2523"/>
                </a:lnTo>
                <a:lnTo>
                  <a:pt x="2710" y="2526"/>
                </a:lnTo>
                <a:lnTo>
                  <a:pt x="2715" y="2526"/>
                </a:lnTo>
                <a:close/>
                <a:moveTo>
                  <a:pt x="2688" y="2253"/>
                </a:moveTo>
                <a:lnTo>
                  <a:pt x="2683" y="2243"/>
                </a:lnTo>
                <a:lnTo>
                  <a:pt x="2680" y="2240"/>
                </a:lnTo>
                <a:lnTo>
                  <a:pt x="2674" y="2236"/>
                </a:lnTo>
                <a:lnTo>
                  <a:pt x="2669" y="2235"/>
                </a:lnTo>
                <a:lnTo>
                  <a:pt x="2662" y="2233"/>
                </a:lnTo>
                <a:lnTo>
                  <a:pt x="2656" y="2233"/>
                </a:lnTo>
                <a:lnTo>
                  <a:pt x="2647" y="2233"/>
                </a:lnTo>
                <a:lnTo>
                  <a:pt x="2647" y="2236"/>
                </a:lnTo>
                <a:lnTo>
                  <a:pt x="2647" y="2241"/>
                </a:lnTo>
                <a:lnTo>
                  <a:pt x="2650" y="2247"/>
                </a:lnTo>
                <a:lnTo>
                  <a:pt x="2650" y="2250"/>
                </a:lnTo>
                <a:lnTo>
                  <a:pt x="2650" y="2252"/>
                </a:lnTo>
                <a:lnTo>
                  <a:pt x="2647" y="2253"/>
                </a:lnTo>
                <a:lnTo>
                  <a:pt x="2606" y="2253"/>
                </a:lnTo>
                <a:lnTo>
                  <a:pt x="2606" y="2265"/>
                </a:lnTo>
                <a:lnTo>
                  <a:pt x="2606" y="2276"/>
                </a:lnTo>
                <a:lnTo>
                  <a:pt x="2610" y="2282"/>
                </a:lnTo>
                <a:lnTo>
                  <a:pt x="2615" y="2289"/>
                </a:lnTo>
                <a:lnTo>
                  <a:pt x="2620" y="2296"/>
                </a:lnTo>
                <a:lnTo>
                  <a:pt x="2627" y="2299"/>
                </a:lnTo>
                <a:lnTo>
                  <a:pt x="2637" y="2301"/>
                </a:lnTo>
                <a:lnTo>
                  <a:pt x="2647" y="2301"/>
                </a:lnTo>
                <a:lnTo>
                  <a:pt x="2652" y="2301"/>
                </a:lnTo>
                <a:lnTo>
                  <a:pt x="2656" y="2299"/>
                </a:lnTo>
                <a:lnTo>
                  <a:pt x="2657" y="2296"/>
                </a:lnTo>
                <a:lnTo>
                  <a:pt x="2659" y="2293"/>
                </a:lnTo>
                <a:lnTo>
                  <a:pt x="2661" y="2284"/>
                </a:lnTo>
                <a:lnTo>
                  <a:pt x="2664" y="2282"/>
                </a:lnTo>
                <a:lnTo>
                  <a:pt x="2668" y="2281"/>
                </a:lnTo>
                <a:lnTo>
                  <a:pt x="2668" y="2276"/>
                </a:lnTo>
                <a:lnTo>
                  <a:pt x="2671" y="2272"/>
                </a:lnTo>
                <a:lnTo>
                  <a:pt x="2674" y="2270"/>
                </a:lnTo>
                <a:lnTo>
                  <a:pt x="2680" y="2269"/>
                </a:lnTo>
                <a:lnTo>
                  <a:pt x="2683" y="2267"/>
                </a:lnTo>
                <a:lnTo>
                  <a:pt x="2686" y="2264"/>
                </a:lnTo>
                <a:lnTo>
                  <a:pt x="2688" y="2260"/>
                </a:lnTo>
                <a:lnTo>
                  <a:pt x="2688" y="2253"/>
                </a:lnTo>
                <a:close/>
                <a:moveTo>
                  <a:pt x="2470" y="2403"/>
                </a:moveTo>
                <a:lnTo>
                  <a:pt x="2475" y="2400"/>
                </a:lnTo>
                <a:lnTo>
                  <a:pt x="2480" y="2397"/>
                </a:lnTo>
                <a:lnTo>
                  <a:pt x="2482" y="2391"/>
                </a:lnTo>
                <a:lnTo>
                  <a:pt x="2483" y="2383"/>
                </a:lnTo>
                <a:lnTo>
                  <a:pt x="2477" y="2383"/>
                </a:lnTo>
                <a:lnTo>
                  <a:pt x="2471" y="2381"/>
                </a:lnTo>
                <a:lnTo>
                  <a:pt x="2468" y="2378"/>
                </a:lnTo>
                <a:lnTo>
                  <a:pt x="2463" y="2376"/>
                </a:lnTo>
                <a:lnTo>
                  <a:pt x="2458" y="2374"/>
                </a:lnTo>
                <a:lnTo>
                  <a:pt x="2456" y="2373"/>
                </a:lnTo>
                <a:lnTo>
                  <a:pt x="2456" y="2369"/>
                </a:lnTo>
                <a:lnTo>
                  <a:pt x="2451" y="2366"/>
                </a:lnTo>
                <a:lnTo>
                  <a:pt x="2444" y="2364"/>
                </a:lnTo>
                <a:lnTo>
                  <a:pt x="2441" y="2364"/>
                </a:lnTo>
                <a:lnTo>
                  <a:pt x="2439" y="2364"/>
                </a:lnTo>
                <a:lnTo>
                  <a:pt x="2437" y="2366"/>
                </a:lnTo>
                <a:lnTo>
                  <a:pt x="2436" y="2369"/>
                </a:lnTo>
                <a:lnTo>
                  <a:pt x="2434" y="2374"/>
                </a:lnTo>
                <a:lnTo>
                  <a:pt x="2432" y="2376"/>
                </a:lnTo>
                <a:lnTo>
                  <a:pt x="2429" y="2376"/>
                </a:lnTo>
                <a:lnTo>
                  <a:pt x="2427" y="2380"/>
                </a:lnTo>
                <a:lnTo>
                  <a:pt x="2425" y="2383"/>
                </a:lnTo>
                <a:lnTo>
                  <a:pt x="2422" y="2386"/>
                </a:lnTo>
                <a:lnTo>
                  <a:pt x="2422" y="2390"/>
                </a:lnTo>
                <a:lnTo>
                  <a:pt x="2424" y="2391"/>
                </a:lnTo>
                <a:lnTo>
                  <a:pt x="2425" y="2393"/>
                </a:lnTo>
                <a:lnTo>
                  <a:pt x="2427" y="2398"/>
                </a:lnTo>
                <a:lnTo>
                  <a:pt x="2429" y="2410"/>
                </a:lnTo>
                <a:lnTo>
                  <a:pt x="2463" y="2410"/>
                </a:lnTo>
                <a:lnTo>
                  <a:pt x="2463" y="2407"/>
                </a:lnTo>
                <a:lnTo>
                  <a:pt x="2465" y="2405"/>
                </a:lnTo>
                <a:lnTo>
                  <a:pt x="2470" y="2403"/>
                </a:lnTo>
                <a:close/>
                <a:moveTo>
                  <a:pt x="2197" y="2165"/>
                </a:moveTo>
                <a:lnTo>
                  <a:pt x="2197" y="2161"/>
                </a:lnTo>
                <a:lnTo>
                  <a:pt x="2200" y="2158"/>
                </a:lnTo>
                <a:lnTo>
                  <a:pt x="2205" y="2153"/>
                </a:lnTo>
                <a:lnTo>
                  <a:pt x="2209" y="2151"/>
                </a:lnTo>
                <a:lnTo>
                  <a:pt x="2210" y="2148"/>
                </a:lnTo>
                <a:lnTo>
                  <a:pt x="2210" y="2144"/>
                </a:lnTo>
                <a:lnTo>
                  <a:pt x="2210" y="2137"/>
                </a:lnTo>
                <a:lnTo>
                  <a:pt x="2212" y="2137"/>
                </a:lnTo>
                <a:lnTo>
                  <a:pt x="2214" y="2136"/>
                </a:lnTo>
                <a:lnTo>
                  <a:pt x="2217" y="2132"/>
                </a:lnTo>
                <a:lnTo>
                  <a:pt x="2217" y="2124"/>
                </a:lnTo>
                <a:lnTo>
                  <a:pt x="2217" y="2115"/>
                </a:lnTo>
                <a:lnTo>
                  <a:pt x="2217" y="2095"/>
                </a:lnTo>
                <a:lnTo>
                  <a:pt x="2217" y="2076"/>
                </a:lnTo>
                <a:lnTo>
                  <a:pt x="2176" y="2076"/>
                </a:lnTo>
                <a:lnTo>
                  <a:pt x="2173" y="2083"/>
                </a:lnTo>
                <a:lnTo>
                  <a:pt x="2168" y="2088"/>
                </a:lnTo>
                <a:lnTo>
                  <a:pt x="2163" y="2093"/>
                </a:lnTo>
                <a:lnTo>
                  <a:pt x="2156" y="2096"/>
                </a:lnTo>
                <a:lnTo>
                  <a:pt x="2154" y="2103"/>
                </a:lnTo>
                <a:lnTo>
                  <a:pt x="2152" y="2110"/>
                </a:lnTo>
                <a:lnTo>
                  <a:pt x="2149" y="2115"/>
                </a:lnTo>
                <a:lnTo>
                  <a:pt x="2149" y="2124"/>
                </a:lnTo>
                <a:lnTo>
                  <a:pt x="2140" y="2125"/>
                </a:lnTo>
                <a:lnTo>
                  <a:pt x="2135" y="2127"/>
                </a:lnTo>
                <a:lnTo>
                  <a:pt x="2132" y="2132"/>
                </a:lnTo>
                <a:lnTo>
                  <a:pt x="2128" y="2137"/>
                </a:lnTo>
                <a:lnTo>
                  <a:pt x="2127" y="2142"/>
                </a:lnTo>
                <a:lnTo>
                  <a:pt x="2125" y="2144"/>
                </a:lnTo>
                <a:lnTo>
                  <a:pt x="2122" y="2144"/>
                </a:lnTo>
                <a:lnTo>
                  <a:pt x="2122" y="2165"/>
                </a:lnTo>
                <a:lnTo>
                  <a:pt x="2120" y="2168"/>
                </a:lnTo>
                <a:lnTo>
                  <a:pt x="2118" y="2172"/>
                </a:lnTo>
                <a:lnTo>
                  <a:pt x="2110" y="2173"/>
                </a:lnTo>
                <a:lnTo>
                  <a:pt x="2106" y="2175"/>
                </a:lnTo>
                <a:lnTo>
                  <a:pt x="2103" y="2177"/>
                </a:lnTo>
                <a:lnTo>
                  <a:pt x="2101" y="2180"/>
                </a:lnTo>
                <a:lnTo>
                  <a:pt x="2101" y="2185"/>
                </a:lnTo>
                <a:lnTo>
                  <a:pt x="2096" y="2185"/>
                </a:lnTo>
                <a:lnTo>
                  <a:pt x="2093" y="2185"/>
                </a:lnTo>
                <a:lnTo>
                  <a:pt x="2091" y="2187"/>
                </a:lnTo>
                <a:lnTo>
                  <a:pt x="2089" y="2190"/>
                </a:lnTo>
                <a:lnTo>
                  <a:pt x="2088" y="2197"/>
                </a:lnTo>
                <a:lnTo>
                  <a:pt x="2088" y="2206"/>
                </a:lnTo>
                <a:lnTo>
                  <a:pt x="2096" y="2211"/>
                </a:lnTo>
                <a:lnTo>
                  <a:pt x="2101" y="2212"/>
                </a:lnTo>
                <a:lnTo>
                  <a:pt x="2108" y="2212"/>
                </a:lnTo>
                <a:lnTo>
                  <a:pt x="2110" y="2207"/>
                </a:lnTo>
                <a:lnTo>
                  <a:pt x="2111" y="2204"/>
                </a:lnTo>
                <a:lnTo>
                  <a:pt x="2120" y="2197"/>
                </a:lnTo>
                <a:lnTo>
                  <a:pt x="2128" y="2192"/>
                </a:lnTo>
                <a:lnTo>
                  <a:pt x="2132" y="2189"/>
                </a:lnTo>
                <a:lnTo>
                  <a:pt x="2135" y="2185"/>
                </a:lnTo>
                <a:lnTo>
                  <a:pt x="2156" y="2185"/>
                </a:lnTo>
                <a:lnTo>
                  <a:pt x="2158" y="2178"/>
                </a:lnTo>
                <a:lnTo>
                  <a:pt x="2156" y="2173"/>
                </a:lnTo>
                <a:lnTo>
                  <a:pt x="2154" y="2166"/>
                </a:lnTo>
                <a:lnTo>
                  <a:pt x="2149" y="2161"/>
                </a:lnTo>
                <a:lnTo>
                  <a:pt x="2149" y="2156"/>
                </a:lnTo>
                <a:lnTo>
                  <a:pt x="2149" y="2151"/>
                </a:lnTo>
                <a:lnTo>
                  <a:pt x="2158" y="2156"/>
                </a:lnTo>
                <a:lnTo>
                  <a:pt x="2166" y="2163"/>
                </a:lnTo>
                <a:lnTo>
                  <a:pt x="2171" y="2165"/>
                </a:lnTo>
                <a:lnTo>
                  <a:pt x="2178" y="2166"/>
                </a:lnTo>
                <a:lnTo>
                  <a:pt x="2187" y="2166"/>
                </a:lnTo>
                <a:lnTo>
                  <a:pt x="2197" y="2165"/>
                </a:lnTo>
                <a:close/>
                <a:moveTo>
                  <a:pt x="2286" y="2308"/>
                </a:moveTo>
                <a:lnTo>
                  <a:pt x="2289" y="2301"/>
                </a:lnTo>
                <a:lnTo>
                  <a:pt x="2291" y="2298"/>
                </a:lnTo>
                <a:lnTo>
                  <a:pt x="2292" y="2294"/>
                </a:lnTo>
                <a:lnTo>
                  <a:pt x="2292" y="2287"/>
                </a:lnTo>
                <a:lnTo>
                  <a:pt x="2292" y="2281"/>
                </a:lnTo>
                <a:lnTo>
                  <a:pt x="2296" y="2270"/>
                </a:lnTo>
                <a:lnTo>
                  <a:pt x="2299" y="2260"/>
                </a:lnTo>
                <a:lnTo>
                  <a:pt x="2291" y="2257"/>
                </a:lnTo>
                <a:lnTo>
                  <a:pt x="2284" y="2252"/>
                </a:lnTo>
                <a:lnTo>
                  <a:pt x="2270" y="2241"/>
                </a:lnTo>
                <a:lnTo>
                  <a:pt x="2263" y="2236"/>
                </a:lnTo>
                <a:lnTo>
                  <a:pt x="2255" y="2233"/>
                </a:lnTo>
                <a:lnTo>
                  <a:pt x="2245" y="2231"/>
                </a:lnTo>
                <a:lnTo>
                  <a:pt x="2231" y="2233"/>
                </a:lnTo>
                <a:lnTo>
                  <a:pt x="2231" y="2274"/>
                </a:lnTo>
                <a:lnTo>
                  <a:pt x="2240" y="2276"/>
                </a:lnTo>
                <a:lnTo>
                  <a:pt x="2248" y="2277"/>
                </a:lnTo>
                <a:lnTo>
                  <a:pt x="2253" y="2282"/>
                </a:lnTo>
                <a:lnTo>
                  <a:pt x="2258" y="2287"/>
                </a:lnTo>
                <a:lnTo>
                  <a:pt x="2263" y="2289"/>
                </a:lnTo>
                <a:lnTo>
                  <a:pt x="2265" y="2291"/>
                </a:lnTo>
                <a:lnTo>
                  <a:pt x="2265" y="2294"/>
                </a:lnTo>
                <a:lnTo>
                  <a:pt x="2269" y="2299"/>
                </a:lnTo>
                <a:lnTo>
                  <a:pt x="2272" y="2305"/>
                </a:lnTo>
                <a:lnTo>
                  <a:pt x="2277" y="2308"/>
                </a:lnTo>
                <a:lnTo>
                  <a:pt x="2286" y="2308"/>
                </a:lnTo>
                <a:close/>
                <a:moveTo>
                  <a:pt x="2047" y="2199"/>
                </a:moveTo>
                <a:lnTo>
                  <a:pt x="2045" y="2189"/>
                </a:lnTo>
                <a:lnTo>
                  <a:pt x="2042" y="2180"/>
                </a:lnTo>
                <a:lnTo>
                  <a:pt x="2036" y="2173"/>
                </a:lnTo>
                <a:lnTo>
                  <a:pt x="2031" y="2166"/>
                </a:lnTo>
                <a:lnTo>
                  <a:pt x="2024" y="2161"/>
                </a:lnTo>
                <a:lnTo>
                  <a:pt x="2018" y="2156"/>
                </a:lnTo>
                <a:lnTo>
                  <a:pt x="2009" y="2153"/>
                </a:lnTo>
                <a:lnTo>
                  <a:pt x="1999" y="2151"/>
                </a:lnTo>
                <a:lnTo>
                  <a:pt x="1999" y="2158"/>
                </a:lnTo>
                <a:lnTo>
                  <a:pt x="1997" y="2163"/>
                </a:lnTo>
                <a:lnTo>
                  <a:pt x="1994" y="2168"/>
                </a:lnTo>
                <a:lnTo>
                  <a:pt x="1992" y="2172"/>
                </a:lnTo>
                <a:lnTo>
                  <a:pt x="1992" y="2175"/>
                </a:lnTo>
                <a:lnTo>
                  <a:pt x="1995" y="2177"/>
                </a:lnTo>
                <a:lnTo>
                  <a:pt x="1997" y="2177"/>
                </a:lnTo>
                <a:lnTo>
                  <a:pt x="1999" y="2178"/>
                </a:lnTo>
                <a:lnTo>
                  <a:pt x="1999" y="2183"/>
                </a:lnTo>
                <a:lnTo>
                  <a:pt x="1999" y="2189"/>
                </a:lnTo>
                <a:lnTo>
                  <a:pt x="1999" y="2194"/>
                </a:lnTo>
                <a:lnTo>
                  <a:pt x="1999" y="2199"/>
                </a:lnTo>
                <a:lnTo>
                  <a:pt x="2004" y="2201"/>
                </a:lnTo>
                <a:lnTo>
                  <a:pt x="2009" y="2206"/>
                </a:lnTo>
                <a:lnTo>
                  <a:pt x="2014" y="2209"/>
                </a:lnTo>
                <a:lnTo>
                  <a:pt x="2019" y="2212"/>
                </a:lnTo>
                <a:lnTo>
                  <a:pt x="2021" y="2218"/>
                </a:lnTo>
                <a:lnTo>
                  <a:pt x="2023" y="2219"/>
                </a:lnTo>
                <a:lnTo>
                  <a:pt x="2026" y="2219"/>
                </a:lnTo>
                <a:lnTo>
                  <a:pt x="2028" y="2228"/>
                </a:lnTo>
                <a:lnTo>
                  <a:pt x="2030" y="2231"/>
                </a:lnTo>
                <a:lnTo>
                  <a:pt x="2033" y="2233"/>
                </a:lnTo>
                <a:lnTo>
                  <a:pt x="2031" y="2224"/>
                </a:lnTo>
                <a:lnTo>
                  <a:pt x="2031" y="2219"/>
                </a:lnTo>
                <a:lnTo>
                  <a:pt x="2035" y="2216"/>
                </a:lnTo>
                <a:lnTo>
                  <a:pt x="2038" y="2214"/>
                </a:lnTo>
                <a:lnTo>
                  <a:pt x="2042" y="2212"/>
                </a:lnTo>
                <a:lnTo>
                  <a:pt x="2045" y="2209"/>
                </a:lnTo>
                <a:lnTo>
                  <a:pt x="2047" y="2206"/>
                </a:lnTo>
                <a:lnTo>
                  <a:pt x="2047" y="2199"/>
                </a:lnTo>
                <a:close/>
                <a:moveTo>
                  <a:pt x="2354" y="2417"/>
                </a:moveTo>
                <a:lnTo>
                  <a:pt x="2354" y="2412"/>
                </a:lnTo>
                <a:lnTo>
                  <a:pt x="2354" y="2407"/>
                </a:lnTo>
                <a:lnTo>
                  <a:pt x="2349" y="2402"/>
                </a:lnTo>
                <a:lnTo>
                  <a:pt x="2345" y="2395"/>
                </a:lnTo>
                <a:lnTo>
                  <a:pt x="2345" y="2390"/>
                </a:lnTo>
                <a:lnTo>
                  <a:pt x="2347" y="2383"/>
                </a:lnTo>
                <a:lnTo>
                  <a:pt x="2340" y="2380"/>
                </a:lnTo>
                <a:lnTo>
                  <a:pt x="2335" y="2374"/>
                </a:lnTo>
                <a:lnTo>
                  <a:pt x="2330" y="2369"/>
                </a:lnTo>
                <a:lnTo>
                  <a:pt x="2327" y="2362"/>
                </a:lnTo>
                <a:lnTo>
                  <a:pt x="2299" y="2362"/>
                </a:lnTo>
                <a:lnTo>
                  <a:pt x="2298" y="2368"/>
                </a:lnTo>
                <a:lnTo>
                  <a:pt x="2296" y="2369"/>
                </a:lnTo>
                <a:lnTo>
                  <a:pt x="2292" y="2369"/>
                </a:lnTo>
                <a:lnTo>
                  <a:pt x="2286" y="2371"/>
                </a:lnTo>
                <a:lnTo>
                  <a:pt x="2282" y="2374"/>
                </a:lnTo>
                <a:lnTo>
                  <a:pt x="2279" y="2380"/>
                </a:lnTo>
                <a:lnTo>
                  <a:pt x="2279" y="2386"/>
                </a:lnTo>
                <a:lnTo>
                  <a:pt x="2279" y="2393"/>
                </a:lnTo>
                <a:lnTo>
                  <a:pt x="2282" y="2398"/>
                </a:lnTo>
                <a:lnTo>
                  <a:pt x="2286" y="2402"/>
                </a:lnTo>
                <a:lnTo>
                  <a:pt x="2292" y="2403"/>
                </a:lnTo>
                <a:lnTo>
                  <a:pt x="2292" y="2400"/>
                </a:lnTo>
                <a:lnTo>
                  <a:pt x="2296" y="2397"/>
                </a:lnTo>
                <a:lnTo>
                  <a:pt x="2298" y="2393"/>
                </a:lnTo>
                <a:lnTo>
                  <a:pt x="2299" y="2390"/>
                </a:lnTo>
                <a:lnTo>
                  <a:pt x="2299" y="2385"/>
                </a:lnTo>
                <a:lnTo>
                  <a:pt x="2303" y="2380"/>
                </a:lnTo>
                <a:lnTo>
                  <a:pt x="2306" y="2376"/>
                </a:lnTo>
                <a:lnTo>
                  <a:pt x="2313" y="2376"/>
                </a:lnTo>
                <a:lnTo>
                  <a:pt x="2313" y="2410"/>
                </a:lnTo>
                <a:lnTo>
                  <a:pt x="2303" y="2410"/>
                </a:lnTo>
                <a:lnTo>
                  <a:pt x="2299" y="2412"/>
                </a:lnTo>
                <a:lnTo>
                  <a:pt x="2296" y="2414"/>
                </a:lnTo>
                <a:lnTo>
                  <a:pt x="2294" y="2417"/>
                </a:lnTo>
                <a:lnTo>
                  <a:pt x="2292" y="2420"/>
                </a:lnTo>
                <a:lnTo>
                  <a:pt x="2292" y="2431"/>
                </a:lnTo>
                <a:lnTo>
                  <a:pt x="2347" y="2431"/>
                </a:lnTo>
                <a:lnTo>
                  <a:pt x="2349" y="2422"/>
                </a:lnTo>
                <a:lnTo>
                  <a:pt x="2350" y="2419"/>
                </a:lnTo>
                <a:lnTo>
                  <a:pt x="2354" y="2417"/>
                </a:lnTo>
                <a:close/>
                <a:moveTo>
                  <a:pt x="2565" y="2267"/>
                </a:moveTo>
                <a:lnTo>
                  <a:pt x="2564" y="2272"/>
                </a:lnTo>
                <a:lnTo>
                  <a:pt x="2562" y="2274"/>
                </a:lnTo>
                <a:lnTo>
                  <a:pt x="2557" y="2279"/>
                </a:lnTo>
                <a:lnTo>
                  <a:pt x="2553" y="2281"/>
                </a:lnTo>
                <a:lnTo>
                  <a:pt x="2552" y="2284"/>
                </a:lnTo>
                <a:lnTo>
                  <a:pt x="2550" y="2289"/>
                </a:lnTo>
                <a:lnTo>
                  <a:pt x="2552" y="2294"/>
                </a:lnTo>
                <a:lnTo>
                  <a:pt x="2557" y="2294"/>
                </a:lnTo>
                <a:lnTo>
                  <a:pt x="2562" y="2296"/>
                </a:lnTo>
                <a:lnTo>
                  <a:pt x="2570" y="2301"/>
                </a:lnTo>
                <a:lnTo>
                  <a:pt x="2575" y="2303"/>
                </a:lnTo>
                <a:lnTo>
                  <a:pt x="2579" y="2303"/>
                </a:lnTo>
                <a:lnTo>
                  <a:pt x="2582" y="2299"/>
                </a:lnTo>
                <a:lnTo>
                  <a:pt x="2586" y="2294"/>
                </a:lnTo>
                <a:lnTo>
                  <a:pt x="2581" y="2294"/>
                </a:lnTo>
                <a:lnTo>
                  <a:pt x="2577" y="2291"/>
                </a:lnTo>
                <a:lnTo>
                  <a:pt x="2574" y="2287"/>
                </a:lnTo>
                <a:lnTo>
                  <a:pt x="2574" y="2282"/>
                </a:lnTo>
                <a:lnTo>
                  <a:pt x="2572" y="2272"/>
                </a:lnTo>
                <a:lnTo>
                  <a:pt x="2569" y="2269"/>
                </a:lnTo>
                <a:lnTo>
                  <a:pt x="2565" y="2267"/>
                </a:lnTo>
                <a:close/>
                <a:moveTo>
                  <a:pt x="2060" y="2042"/>
                </a:moveTo>
                <a:lnTo>
                  <a:pt x="2060" y="2021"/>
                </a:lnTo>
                <a:lnTo>
                  <a:pt x="2065" y="2021"/>
                </a:lnTo>
                <a:lnTo>
                  <a:pt x="2069" y="2020"/>
                </a:lnTo>
                <a:lnTo>
                  <a:pt x="2072" y="2018"/>
                </a:lnTo>
                <a:lnTo>
                  <a:pt x="2074" y="2014"/>
                </a:lnTo>
                <a:lnTo>
                  <a:pt x="2074" y="2011"/>
                </a:lnTo>
                <a:lnTo>
                  <a:pt x="2076" y="2009"/>
                </a:lnTo>
                <a:lnTo>
                  <a:pt x="2081" y="2008"/>
                </a:lnTo>
                <a:lnTo>
                  <a:pt x="2082" y="2002"/>
                </a:lnTo>
                <a:lnTo>
                  <a:pt x="2084" y="2001"/>
                </a:lnTo>
                <a:lnTo>
                  <a:pt x="2088" y="2001"/>
                </a:lnTo>
                <a:lnTo>
                  <a:pt x="2088" y="1980"/>
                </a:lnTo>
                <a:lnTo>
                  <a:pt x="2082" y="1979"/>
                </a:lnTo>
                <a:lnTo>
                  <a:pt x="2081" y="1977"/>
                </a:lnTo>
                <a:lnTo>
                  <a:pt x="2081" y="1973"/>
                </a:lnTo>
                <a:lnTo>
                  <a:pt x="2081" y="1939"/>
                </a:lnTo>
                <a:lnTo>
                  <a:pt x="2076" y="1939"/>
                </a:lnTo>
                <a:lnTo>
                  <a:pt x="2071" y="1938"/>
                </a:lnTo>
                <a:lnTo>
                  <a:pt x="2062" y="1934"/>
                </a:lnTo>
                <a:lnTo>
                  <a:pt x="2053" y="1931"/>
                </a:lnTo>
                <a:lnTo>
                  <a:pt x="2047" y="1931"/>
                </a:lnTo>
                <a:lnTo>
                  <a:pt x="2040" y="1933"/>
                </a:lnTo>
                <a:lnTo>
                  <a:pt x="2040" y="1939"/>
                </a:lnTo>
                <a:lnTo>
                  <a:pt x="2040" y="1946"/>
                </a:lnTo>
                <a:lnTo>
                  <a:pt x="2042" y="1951"/>
                </a:lnTo>
                <a:lnTo>
                  <a:pt x="2047" y="1953"/>
                </a:lnTo>
                <a:lnTo>
                  <a:pt x="2050" y="1955"/>
                </a:lnTo>
                <a:lnTo>
                  <a:pt x="2052" y="1958"/>
                </a:lnTo>
                <a:lnTo>
                  <a:pt x="2053" y="1967"/>
                </a:lnTo>
                <a:lnTo>
                  <a:pt x="2052" y="1972"/>
                </a:lnTo>
                <a:lnTo>
                  <a:pt x="2050" y="1973"/>
                </a:lnTo>
                <a:lnTo>
                  <a:pt x="2045" y="1979"/>
                </a:lnTo>
                <a:lnTo>
                  <a:pt x="2042" y="1980"/>
                </a:lnTo>
                <a:lnTo>
                  <a:pt x="2040" y="1984"/>
                </a:lnTo>
                <a:lnTo>
                  <a:pt x="2038" y="1989"/>
                </a:lnTo>
                <a:lnTo>
                  <a:pt x="2040" y="1994"/>
                </a:lnTo>
                <a:lnTo>
                  <a:pt x="2043" y="1994"/>
                </a:lnTo>
                <a:lnTo>
                  <a:pt x="2045" y="1996"/>
                </a:lnTo>
                <a:lnTo>
                  <a:pt x="2045" y="2002"/>
                </a:lnTo>
                <a:lnTo>
                  <a:pt x="2045" y="2008"/>
                </a:lnTo>
                <a:lnTo>
                  <a:pt x="2047" y="2014"/>
                </a:lnTo>
                <a:lnTo>
                  <a:pt x="2048" y="2016"/>
                </a:lnTo>
                <a:lnTo>
                  <a:pt x="2050" y="2016"/>
                </a:lnTo>
                <a:lnTo>
                  <a:pt x="2052" y="2018"/>
                </a:lnTo>
                <a:lnTo>
                  <a:pt x="2053" y="2021"/>
                </a:lnTo>
                <a:lnTo>
                  <a:pt x="2053" y="2028"/>
                </a:lnTo>
                <a:lnTo>
                  <a:pt x="2053" y="2033"/>
                </a:lnTo>
                <a:lnTo>
                  <a:pt x="2055" y="2037"/>
                </a:lnTo>
                <a:lnTo>
                  <a:pt x="2057" y="2040"/>
                </a:lnTo>
                <a:lnTo>
                  <a:pt x="2060" y="2042"/>
                </a:lnTo>
                <a:close/>
                <a:moveTo>
                  <a:pt x="1992" y="2260"/>
                </a:moveTo>
                <a:lnTo>
                  <a:pt x="1995" y="2258"/>
                </a:lnTo>
                <a:lnTo>
                  <a:pt x="1995" y="2257"/>
                </a:lnTo>
                <a:lnTo>
                  <a:pt x="1994" y="2253"/>
                </a:lnTo>
                <a:lnTo>
                  <a:pt x="1989" y="2252"/>
                </a:lnTo>
                <a:lnTo>
                  <a:pt x="1965" y="2247"/>
                </a:lnTo>
                <a:lnTo>
                  <a:pt x="1965" y="2253"/>
                </a:lnTo>
                <a:lnTo>
                  <a:pt x="1963" y="2258"/>
                </a:lnTo>
                <a:lnTo>
                  <a:pt x="1958" y="2267"/>
                </a:lnTo>
                <a:lnTo>
                  <a:pt x="1963" y="2267"/>
                </a:lnTo>
                <a:lnTo>
                  <a:pt x="1968" y="2267"/>
                </a:lnTo>
                <a:lnTo>
                  <a:pt x="1970" y="2270"/>
                </a:lnTo>
                <a:lnTo>
                  <a:pt x="1972" y="2274"/>
                </a:lnTo>
                <a:lnTo>
                  <a:pt x="1975" y="2281"/>
                </a:lnTo>
                <a:lnTo>
                  <a:pt x="1977" y="2284"/>
                </a:lnTo>
                <a:lnTo>
                  <a:pt x="1978" y="2287"/>
                </a:lnTo>
                <a:lnTo>
                  <a:pt x="1987" y="2286"/>
                </a:lnTo>
                <a:lnTo>
                  <a:pt x="1992" y="2287"/>
                </a:lnTo>
                <a:lnTo>
                  <a:pt x="1997" y="2289"/>
                </a:lnTo>
                <a:lnTo>
                  <a:pt x="2001" y="2293"/>
                </a:lnTo>
                <a:lnTo>
                  <a:pt x="2004" y="2296"/>
                </a:lnTo>
                <a:lnTo>
                  <a:pt x="2007" y="2299"/>
                </a:lnTo>
                <a:lnTo>
                  <a:pt x="2013" y="2301"/>
                </a:lnTo>
                <a:lnTo>
                  <a:pt x="2019" y="2301"/>
                </a:lnTo>
                <a:lnTo>
                  <a:pt x="2019" y="2293"/>
                </a:lnTo>
                <a:lnTo>
                  <a:pt x="2023" y="2287"/>
                </a:lnTo>
                <a:lnTo>
                  <a:pt x="2024" y="2281"/>
                </a:lnTo>
                <a:lnTo>
                  <a:pt x="2026" y="2274"/>
                </a:lnTo>
                <a:lnTo>
                  <a:pt x="2021" y="2270"/>
                </a:lnTo>
                <a:lnTo>
                  <a:pt x="2018" y="2270"/>
                </a:lnTo>
                <a:lnTo>
                  <a:pt x="2009" y="2270"/>
                </a:lnTo>
                <a:lnTo>
                  <a:pt x="2004" y="2270"/>
                </a:lnTo>
                <a:lnTo>
                  <a:pt x="2001" y="2269"/>
                </a:lnTo>
                <a:lnTo>
                  <a:pt x="1995" y="2265"/>
                </a:lnTo>
                <a:lnTo>
                  <a:pt x="1992" y="2260"/>
                </a:lnTo>
                <a:close/>
                <a:moveTo>
                  <a:pt x="2313" y="2833"/>
                </a:moveTo>
                <a:lnTo>
                  <a:pt x="2315" y="2828"/>
                </a:lnTo>
                <a:lnTo>
                  <a:pt x="2316" y="2825"/>
                </a:lnTo>
                <a:lnTo>
                  <a:pt x="2320" y="2820"/>
                </a:lnTo>
                <a:lnTo>
                  <a:pt x="2320" y="2813"/>
                </a:lnTo>
                <a:lnTo>
                  <a:pt x="2303" y="2813"/>
                </a:lnTo>
                <a:lnTo>
                  <a:pt x="2296" y="2815"/>
                </a:lnTo>
                <a:lnTo>
                  <a:pt x="2294" y="2816"/>
                </a:lnTo>
                <a:lnTo>
                  <a:pt x="2292" y="2820"/>
                </a:lnTo>
                <a:lnTo>
                  <a:pt x="2296" y="2821"/>
                </a:lnTo>
                <a:lnTo>
                  <a:pt x="2298" y="2825"/>
                </a:lnTo>
                <a:lnTo>
                  <a:pt x="2299" y="2828"/>
                </a:lnTo>
                <a:lnTo>
                  <a:pt x="2299" y="2833"/>
                </a:lnTo>
                <a:lnTo>
                  <a:pt x="2313" y="2833"/>
                </a:lnTo>
                <a:close/>
                <a:moveTo>
                  <a:pt x="2538" y="1769"/>
                </a:moveTo>
                <a:lnTo>
                  <a:pt x="2536" y="1774"/>
                </a:lnTo>
                <a:lnTo>
                  <a:pt x="2535" y="1776"/>
                </a:lnTo>
                <a:lnTo>
                  <a:pt x="2531" y="1776"/>
                </a:lnTo>
                <a:lnTo>
                  <a:pt x="2524" y="1776"/>
                </a:lnTo>
                <a:lnTo>
                  <a:pt x="2521" y="1781"/>
                </a:lnTo>
                <a:lnTo>
                  <a:pt x="2517" y="1786"/>
                </a:lnTo>
                <a:lnTo>
                  <a:pt x="2512" y="1789"/>
                </a:lnTo>
                <a:lnTo>
                  <a:pt x="2511" y="1796"/>
                </a:lnTo>
                <a:lnTo>
                  <a:pt x="2509" y="1798"/>
                </a:lnTo>
                <a:lnTo>
                  <a:pt x="2507" y="1800"/>
                </a:lnTo>
                <a:lnTo>
                  <a:pt x="2504" y="1803"/>
                </a:lnTo>
                <a:lnTo>
                  <a:pt x="2502" y="1808"/>
                </a:lnTo>
                <a:lnTo>
                  <a:pt x="2500" y="1810"/>
                </a:lnTo>
                <a:lnTo>
                  <a:pt x="2497" y="1810"/>
                </a:lnTo>
                <a:lnTo>
                  <a:pt x="2490" y="1810"/>
                </a:lnTo>
                <a:lnTo>
                  <a:pt x="2485" y="1808"/>
                </a:lnTo>
                <a:lnTo>
                  <a:pt x="2477" y="1803"/>
                </a:lnTo>
                <a:lnTo>
                  <a:pt x="2468" y="1798"/>
                </a:lnTo>
                <a:lnTo>
                  <a:pt x="2463" y="1796"/>
                </a:lnTo>
                <a:lnTo>
                  <a:pt x="2456" y="1796"/>
                </a:lnTo>
                <a:lnTo>
                  <a:pt x="2456" y="1805"/>
                </a:lnTo>
                <a:lnTo>
                  <a:pt x="2454" y="1812"/>
                </a:lnTo>
                <a:lnTo>
                  <a:pt x="2451" y="1817"/>
                </a:lnTo>
                <a:lnTo>
                  <a:pt x="2449" y="1823"/>
                </a:lnTo>
                <a:lnTo>
                  <a:pt x="2448" y="1823"/>
                </a:lnTo>
                <a:lnTo>
                  <a:pt x="2446" y="1825"/>
                </a:lnTo>
                <a:lnTo>
                  <a:pt x="2444" y="1829"/>
                </a:lnTo>
                <a:lnTo>
                  <a:pt x="2444" y="1834"/>
                </a:lnTo>
                <a:lnTo>
                  <a:pt x="2442" y="1837"/>
                </a:lnTo>
                <a:lnTo>
                  <a:pt x="2436" y="1840"/>
                </a:lnTo>
                <a:lnTo>
                  <a:pt x="2429" y="1844"/>
                </a:lnTo>
                <a:lnTo>
                  <a:pt x="2427" y="1852"/>
                </a:lnTo>
                <a:lnTo>
                  <a:pt x="2429" y="1861"/>
                </a:lnTo>
                <a:lnTo>
                  <a:pt x="2431" y="1869"/>
                </a:lnTo>
                <a:lnTo>
                  <a:pt x="2436" y="1878"/>
                </a:lnTo>
                <a:lnTo>
                  <a:pt x="2439" y="1878"/>
                </a:lnTo>
                <a:lnTo>
                  <a:pt x="2442" y="1878"/>
                </a:lnTo>
                <a:lnTo>
                  <a:pt x="2446" y="1878"/>
                </a:lnTo>
                <a:lnTo>
                  <a:pt x="2449" y="1878"/>
                </a:lnTo>
                <a:lnTo>
                  <a:pt x="2449" y="1875"/>
                </a:lnTo>
                <a:lnTo>
                  <a:pt x="2449" y="1871"/>
                </a:lnTo>
                <a:lnTo>
                  <a:pt x="2453" y="1871"/>
                </a:lnTo>
                <a:lnTo>
                  <a:pt x="2456" y="1871"/>
                </a:lnTo>
                <a:lnTo>
                  <a:pt x="2456" y="1868"/>
                </a:lnTo>
                <a:lnTo>
                  <a:pt x="2456" y="1864"/>
                </a:lnTo>
                <a:lnTo>
                  <a:pt x="2463" y="1864"/>
                </a:lnTo>
                <a:lnTo>
                  <a:pt x="2470" y="1864"/>
                </a:lnTo>
                <a:lnTo>
                  <a:pt x="2477" y="1866"/>
                </a:lnTo>
                <a:lnTo>
                  <a:pt x="2483" y="1864"/>
                </a:lnTo>
                <a:lnTo>
                  <a:pt x="2483" y="1861"/>
                </a:lnTo>
                <a:lnTo>
                  <a:pt x="2483" y="1858"/>
                </a:lnTo>
                <a:lnTo>
                  <a:pt x="2487" y="1858"/>
                </a:lnTo>
                <a:lnTo>
                  <a:pt x="2490" y="1858"/>
                </a:lnTo>
                <a:lnTo>
                  <a:pt x="2495" y="1849"/>
                </a:lnTo>
                <a:lnTo>
                  <a:pt x="2504" y="1842"/>
                </a:lnTo>
                <a:lnTo>
                  <a:pt x="2509" y="1840"/>
                </a:lnTo>
                <a:lnTo>
                  <a:pt x="2514" y="1839"/>
                </a:lnTo>
                <a:lnTo>
                  <a:pt x="2523" y="1837"/>
                </a:lnTo>
                <a:lnTo>
                  <a:pt x="2531" y="1837"/>
                </a:lnTo>
                <a:lnTo>
                  <a:pt x="2535" y="1830"/>
                </a:lnTo>
                <a:lnTo>
                  <a:pt x="2538" y="1823"/>
                </a:lnTo>
                <a:lnTo>
                  <a:pt x="2538" y="1820"/>
                </a:lnTo>
                <a:lnTo>
                  <a:pt x="2538" y="1817"/>
                </a:lnTo>
                <a:lnTo>
                  <a:pt x="2541" y="1817"/>
                </a:lnTo>
                <a:lnTo>
                  <a:pt x="2545" y="1817"/>
                </a:lnTo>
                <a:lnTo>
                  <a:pt x="2550" y="1808"/>
                </a:lnTo>
                <a:lnTo>
                  <a:pt x="2552" y="1803"/>
                </a:lnTo>
                <a:lnTo>
                  <a:pt x="2552" y="1796"/>
                </a:lnTo>
                <a:lnTo>
                  <a:pt x="2553" y="1794"/>
                </a:lnTo>
                <a:lnTo>
                  <a:pt x="2555" y="1793"/>
                </a:lnTo>
                <a:lnTo>
                  <a:pt x="2558" y="1789"/>
                </a:lnTo>
                <a:lnTo>
                  <a:pt x="2560" y="1784"/>
                </a:lnTo>
                <a:lnTo>
                  <a:pt x="2562" y="1783"/>
                </a:lnTo>
                <a:lnTo>
                  <a:pt x="2565" y="1783"/>
                </a:lnTo>
                <a:lnTo>
                  <a:pt x="2565" y="1776"/>
                </a:lnTo>
                <a:lnTo>
                  <a:pt x="2567" y="1772"/>
                </a:lnTo>
                <a:lnTo>
                  <a:pt x="2570" y="1767"/>
                </a:lnTo>
                <a:lnTo>
                  <a:pt x="2572" y="1762"/>
                </a:lnTo>
                <a:lnTo>
                  <a:pt x="2565" y="1760"/>
                </a:lnTo>
                <a:lnTo>
                  <a:pt x="2560" y="1760"/>
                </a:lnTo>
                <a:lnTo>
                  <a:pt x="2553" y="1764"/>
                </a:lnTo>
                <a:lnTo>
                  <a:pt x="2548" y="1769"/>
                </a:lnTo>
                <a:lnTo>
                  <a:pt x="2543" y="1769"/>
                </a:lnTo>
                <a:lnTo>
                  <a:pt x="2538" y="1769"/>
                </a:lnTo>
                <a:close/>
                <a:moveTo>
                  <a:pt x="2408" y="2076"/>
                </a:moveTo>
                <a:lnTo>
                  <a:pt x="2412" y="2078"/>
                </a:lnTo>
                <a:lnTo>
                  <a:pt x="2415" y="2079"/>
                </a:lnTo>
                <a:lnTo>
                  <a:pt x="2417" y="2083"/>
                </a:lnTo>
                <a:lnTo>
                  <a:pt x="2422" y="2083"/>
                </a:lnTo>
                <a:lnTo>
                  <a:pt x="2422" y="2072"/>
                </a:lnTo>
                <a:lnTo>
                  <a:pt x="2422" y="2062"/>
                </a:lnTo>
                <a:lnTo>
                  <a:pt x="2419" y="2055"/>
                </a:lnTo>
                <a:lnTo>
                  <a:pt x="2415" y="2049"/>
                </a:lnTo>
                <a:lnTo>
                  <a:pt x="2413" y="2043"/>
                </a:lnTo>
                <a:lnTo>
                  <a:pt x="2412" y="2042"/>
                </a:lnTo>
                <a:lnTo>
                  <a:pt x="2408" y="2042"/>
                </a:lnTo>
                <a:lnTo>
                  <a:pt x="2402" y="2042"/>
                </a:lnTo>
                <a:lnTo>
                  <a:pt x="2402" y="2045"/>
                </a:lnTo>
                <a:lnTo>
                  <a:pt x="2400" y="2047"/>
                </a:lnTo>
                <a:lnTo>
                  <a:pt x="2395" y="2049"/>
                </a:lnTo>
                <a:lnTo>
                  <a:pt x="2374" y="2049"/>
                </a:lnTo>
                <a:lnTo>
                  <a:pt x="2374" y="2054"/>
                </a:lnTo>
                <a:lnTo>
                  <a:pt x="2376" y="2057"/>
                </a:lnTo>
                <a:lnTo>
                  <a:pt x="2378" y="2060"/>
                </a:lnTo>
                <a:lnTo>
                  <a:pt x="2381" y="2062"/>
                </a:lnTo>
                <a:lnTo>
                  <a:pt x="2386" y="2064"/>
                </a:lnTo>
                <a:lnTo>
                  <a:pt x="2388" y="2066"/>
                </a:lnTo>
                <a:lnTo>
                  <a:pt x="2388" y="2069"/>
                </a:lnTo>
                <a:lnTo>
                  <a:pt x="2388" y="2072"/>
                </a:lnTo>
                <a:lnTo>
                  <a:pt x="2390" y="2074"/>
                </a:lnTo>
                <a:lnTo>
                  <a:pt x="2395" y="2076"/>
                </a:lnTo>
                <a:lnTo>
                  <a:pt x="2408" y="2076"/>
                </a:lnTo>
                <a:close/>
                <a:moveTo>
                  <a:pt x="2490" y="2165"/>
                </a:moveTo>
                <a:lnTo>
                  <a:pt x="2495" y="2161"/>
                </a:lnTo>
                <a:lnTo>
                  <a:pt x="2500" y="2158"/>
                </a:lnTo>
                <a:lnTo>
                  <a:pt x="2504" y="2153"/>
                </a:lnTo>
                <a:lnTo>
                  <a:pt x="2511" y="2151"/>
                </a:lnTo>
                <a:lnTo>
                  <a:pt x="2517" y="2151"/>
                </a:lnTo>
                <a:lnTo>
                  <a:pt x="2524" y="2151"/>
                </a:lnTo>
                <a:lnTo>
                  <a:pt x="2529" y="2149"/>
                </a:lnTo>
                <a:lnTo>
                  <a:pt x="2531" y="2144"/>
                </a:lnTo>
                <a:lnTo>
                  <a:pt x="2528" y="2142"/>
                </a:lnTo>
                <a:lnTo>
                  <a:pt x="2526" y="2139"/>
                </a:lnTo>
                <a:lnTo>
                  <a:pt x="2524" y="2131"/>
                </a:lnTo>
                <a:lnTo>
                  <a:pt x="2504" y="2131"/>
                </a:lnTo>
                <a:lnTo>
                  <a:pt x="2504" y="2125"/>
                </a:lnTo>
                <a:lnTo>
                  <a:pt x="2500" y="2124"/>
                </a:lnTo>
                <a:lnTo>
                  <a:pt x="2495" y="2124"/>
                </a:lnTo>
                <a:lnTo>
                  <a:pt x="2490" y="2124"/>
                </a:lnTo>
                <a:lnTo>
                  <a:pt x="2480" y="2124"/>
                </a:lnTo>
                <a:lnTo>
                  <a:pt x="2473" y="2124"/>
                </a:lnTo>
                <a:lnTo>
                  <a:pt x="2470" y="2124"/>
                </a:lnTo>
                <a:lnTo>
                  <a:pt x="2470" y="2132"/>
                </a:lnTo>
                <a:lnTo>
                  <a:pt x="2468" y="2139"/>
                </a:lnTo>
                <a:lnTo>
                  <a:pt x="2466" y="2146"/>
                </a:lnTo>
                <a:lnTo>
                  <a:pt x="2463" y="2151"/>
                </a:lnTo>
                <a:lnTo>
                  <a:pt x="2460" y="2153"/>
                </a:lnTo>
                <a:lnTo>
                  <a:pt x="2456" y="2154"/>
                </a:lnTo>
                <a:lnTo>
                  <a:pt x="2453" y="2156"/>
                </a:lnTo>
                <a:lnTo>
                  <a:pt x="2449" y="2158"/>
                </a:lnTo>
                <a:lnTo>
                  <a:pt x="2449" y="2161"/>
                </a:lnTo>
                <a:lnTo>
                  <a:pt x="2449" y="2165"/>
                </a:lnTo>
                <a:lnTo>
                  <a:pt x="2446" y="2165"/>
                </a:lnTo>
                <a:lnTo>
                  <a:pt x="2442" y="2165"/>
                </a:lnTo>
                <a:lnTo>
                  <a:pt x="2442" y="2168"/>
                </a:lnTo>
                <a:lnTo>
                  <a:pt x="2442" y="2172"/>
                </a:lnTo>
                <a:lnTo>
                  <a:pt x="2442" y="2177"/>
                </a:lnTo>
                <a:lnTo>
                  <a:pt x="2442" y="2178"/>
                </a:lnTo>
                <a:lnTo>
                  <a:pt x="2439" y="2178"/>
                </a:lnTo>
                <a:lnTo>
                  <a:pt x="2436" y="2178"/>
                </a:lnTo>
                <a:lnTo>
                  <a:pt x="2436" y="2182"/>
                </a:lnTo>
                <a:lnTo>
                  <a:pt x="2436" y="2185"/>
                </a:lnTo>
                <a:lnTo>
                  <a:pt x="2432" y="2185"/>
                </a:lnTo>
                <a:lnTo>
                  <a:pt x="2429" y="2185"/>
                </a:lnTo>
                <a:lnTo>
                  <a:pt x="2424" y="2194"/>
                </a:lnTo>
                <a:lnTo>
                  <a:pt x="2420" y="2197"/>
                </a:lnTo>
                <a:lnTo>
                  <a:pt x="2415" y="2199"/>
                </a:lnTo>
                <a:lnTo>
                  <a:pt x="2413" y="2204"/>
                </a:lnTo>
                <a:lnTo>
                  <a:pt x="2412" y="2206"/>
                </a:lnTo>
                <a:lnTo>
                  <a:pt x="2408" y="2206"/>
                </a:lnTo>
                <a:lnTo>
                  <a:pt x="2408" y="2212"/>
                </a:lnTo>
                <a:lnTo>
                  <a:pt x="2410" y="2218"/>
                </a:lnTo>
                <a:lnTo>
                  <a:pt x="2415" y="2219"/>
                </a:lnTo>
                <a:lnTo>
                  <a:pt x="2420" y="2221"/>
                </a:lnTo>
                <a:lnTo>
                  <a:pt x="2436" y="2219"/>
                </a:lnTo>
                <a:lnTo>
                  <a:pt x="2442" y="2219"/>
                </a:lnTo>
                <a:lnTo>
                  <a:pt x="2449" y="2219"/>
                </a:lnTo>
                <a:lnTo>
                  <a:pt x="2451" y="2214"/>
                </a:lnTo>
                <a:lnTo>
                  <a:pt x="2453" y="2211"/>
                </a:lnTo>
                <a:lnTo>
                  <a:pt x="2460" y="2206"/>
                </a:lnTo>
                <a:lnTo>
                  <a:pt x="2466" y="2201"/>
                </a:lnTo>
                <a:lnTo>
                  <a:pt x="2468" y="2197"/>
                </a:lnTo>
                <a:lnTo>
                  <a:pt x="2470" y="2192"/>
                </a:lnTo>
                <a:lnTo>
                  <a:pt x="2473" y="2190"/>
                </a:lnTo>
                <a:lnTo>
                  <a:pt x="2477" y="2187"/>
                </a:lnTo>
                <a:lnTo>
                  <a:pt x="2480" y="2178"/>
                </a:lnTo>
                <a:lnTo>
                  <a:pt x="2483" y="2170"/>
                </a:lnTo>
                <a:lnTo>
                  <a:pt x="2485" y="2166"/>
                </a:lnTo>
                <a:lnTo>
                  <a:pt x="2490" y="2165"/>
                </a:lnTo>
                <a:close/>
                <a:moveTo>
                  <a:pt x="2797" y="1823"/>
                </a:moveTo>
                <a:lnTo>
                  <a:pt x="2792" y="1822"/>
                </a:lnTo>
                <a:lnTo>
                  <a:pt x="2791" y="1820"/>
                </a:lnTo>
                <a:lnTo>
                  <a:pt x="2791" y="1817"/>
                </a:lnTo>
                <a:lnTo>
                  <a:pt x="2773" y="1813"/>
                </a:lnTo>
                <a:lnTo>
                  <a:pt x="2756" y="1817"/>
                </a:lnTo>
                <a:lnTo>
                  <a:pt x="2756" y="1825"/>
                </a:lnTo>
                <a:lnTo>
                  <a:pt x="2760" y="1830"/>
                </a:lnTo>
                <a:lnTo>
                  <a:pt x="2765" y="1834"/>
                </a:lnTo>
                <a:lnTo>
                  <a:pt x="2770" y="1837"/>
                </a:lnTo>
                <a:lnTo>
                  <a:pt x="2773" y="1842"/>
                </a:lnTo>
                <a:lnTo>
                  <a:pt x="2775" y="1849"/>
                </a:lnTo>
                <a:lnTo>
                  <a:pt x="2779" y="1854"/>
                </a:lnTo>
                <a:lnTo>
                  <a:pt x="2780" y="1856"/>
                </a:lnTo>
                <a:lnTo>
                  <a:pt x="2784" y="1858"/>
                </a:lnTo>
                <a:lnTo>
                  <a:pt x="2782" y="1851"/>
                </a:lnTo>
                <a:lnTo>
                  <a:pt x="2784" y="1847"/>
                </a:lnTo>
                <a:lnTo>
                  <a:pt x="2787" y="1844"/>
                </a:lnTo>
                <a:lnTo>
                  <a:pt x="2792" y="1842"/>
                </a:lnTo>
                <a:lnTo>
                  <a:pt x="2797" y="1840"/>
                </a:lnTo>
                <a:lnTo>
                  <a:pt x="2801" y="1839"/>
                </a:lnTo>
                <a:lnTo>
                  <a:pt x="2804" y="1835"/>
                </a:lnTo>
                <a:lnTo>
                  <a:pt x="2804" y="1830"/>
                </a:lnTo>
                <a:lnTo>
                  <a:pt x="2799" y="1829"/>
                </a:lnTo>
                <a:lnTo>
                  <a:pt x="2797" y="1827"/>
                </a:lnTo>
                <a:lnTo>
                  <a:pt x="2797" y="1823"/>
                </a:lnTo>
                <a:close/>
                <a:moveTo>
                  <a:pt x="2674" y="2990"/>
                </a:moveTo>
                <a:lnTo>
                  <a:pt x="2674" y="2994"/>
                </a:lnTo>
                <a:lnTo>
                  <a:pt x="2673" y="2995"/>
                </a:lnTo>
                <a:lnTo>
                  <a:pt x="2668" y="2997"/>
                </a:lnTo>
                <a:lnTo>
                  <a:pt x="2668" y="3004"/>
                </a:lnTo>
                <a:lnTo>
                  <a:pt x="2673" y="3007"/>
                </a:lnTo>
                <a:lnTo>
                  <a:pt x="2680" y="3009"/>
                </a:lnTo>
                <a:lnTo>
                  <a:pt x="2686" y="3011"/>
                </a:lnTo>
                <a:lnTo>
                  <a:pt x="2695" y="3011"/>
                </a:lnTo>
                <a:lnTo>
                  <a:pt x="2695" y="3006"/>
                </a:lnTo>
                <a:lnTo>
                  <a:pt x="2695" y="3000"/>
                </a:lnTo>
                <a:lnTo>
                  <a:pt x="2691" y="2999"/>
                </a:lnTo>
                <a:lnTo>
                  <a:pt x="2688" y="2997"/>
                </a:lnTo>
                <a:lnTo>
                  <a:pt x="2681" y="2994"/>
                </a:lnTo>
                <a:lnTo>
                  <a:pt x="2678" y="2992"/>
                </a:lnTo>
                <a:lnTo>
                  <a:pt x="2674" y="2990"/>
                </a:lnTo>
                <a:close/>
                <a:moveTo>
                  <a:pt x="1733" y="2021"/>
                </a:moveTo>
                <a:lnTo>
                  <a:pt x="1733" y="1994"/>
                </a:lnTo>
                <a:lnTo>
                  <a:pt x="1724" y="1994"/>
                </a:lnTo>
                <a:lnTo>
                  <a:pt x="1719" y="1991"/>
                </a:lnTo>
                <a:lnTo>
                  <a:pt x="1712" y="1989"/>
                </a:lnTo>
                <a:lnTo>
                  <a:pt x="1706" y="1987"/>
                </a:lnTo>
                <a:lnTo>
                  <a:pt x="1706" y="1996"/>
                </a:lnTo>
                <a:lnTo>
                  <a:pt x="1702" y="2001"/>
                </a:lnTo>
                <a:lnTo>
                  <a:pt x="1699" y="2008"/>
                </a:lnTo>
                <a:lnTo>
                  <a:pt x="1699" y="2014"/>
                </a:lnTo>
                <a:lnTo>
                  <a:pt x="1706" y="2018"/>
                </a:lnTo>
                <a:lnTo>
                  <a:pt x="1712" y="2021"/>
                </a:lnTo>
                <a:lnTo>
                  <a:pt x="1723" y="2021"/>
                </a:lnTo>
                <a:lnTo>
                  <a:pt x="1733" y="2021"/>
                </a:lnTo>
                <a:close/>
                <a:moveTo>
                  <a:pt x="1924" y="3161"/>
                </a:moveTo>
                <a:lnTo>
                  <a:pt x="1922" y="3164"/>
                </a:lnTo>
                <a:lnTo>
                  <a:pt x="1922" y="3168"/>
                </a:lnTo>
                <a:lnTo>
                  <a:pt x="1926" y="3174"/>
                </a:lnTo>
                <a:lnTo>
                  <a:pt x="1931" y="3180"/>
                </a:lnTo>
                <a:lnTo>
                  <a:pt x="1939" y="3181"/>
                </a:lnTo>
                <a:lnTo>
                  <a:pt x="1946" y="3183"/>
                </a:lnTo>
                <a:lnTo>
                  <a:pt x="1953" y="3181"/>
                </a:lnTo>
                <a:lnTo>
                  <a:pt x="1956" y="3178"/>
                </a:lnTo>
                <a:lnTo>
                  <a:pt x="1958" y="3176"/>
                </a:lnTo>
                <a:lnTo>
                  <a:pt x="1958" y="3173"/>
                </a:lnTo>
                <a:lnTo>
                  <a:pt x="1958" y="3168"/>
                </a:lnTo>
                <a:lnTo>
                  <a:pt x="1958" y="3162"/>
                </a:lnTo>
                <a:lnTo>
                  <a:pt x="1955" y="3161"/>
                </a:lnTo>
                <a:lnTo>
                  <a:pt x="1949" y="3161"/>
                </a:lnTo>
                <a:lnTo>
                  <a:pt x="1944" y="3161"/>
                </a:lnTo>
                <a:lnTo>
                  <a:pt x="1934" y="3161"/>
                </a:lnTo>
                <a:lnTo>
                  <a:pt x="1927" y="3161"/>
                </a:lnTo>
                <a:lnTo>
                  <a:pt x="1924" y="3161"/>
                </a:lnTo>
                <a:close/>
                <a:moveTo>
                  <a:pt x="2517" y="3065"/>
                </a:moveTo>
                <a:lnTo>
                  <a:pt x="2517" y="3072"/>
                </a:lnTo>
                <a:lnTo>
                  <a:pt x="2523" y="3072"/>
                </a:lnTo>
                <a:lnTo>
                  <a:pt x="2529" y="3072"/>
                </a:lnTo>
                <a:lnTo>
                  <a:pt x="2541" y="3072"/>
                </a:lnTo>
                <a:lnTo>
                  <a:pt x="2546" y="3072"/>
                </a:lnTo>
                <a:lnTo>
                  <a:pt x="2552" y="3070"/>
                </a:lnTo>
                <a:lnTo>
                  <a:pt x="2553" y="3065"/>
                </a:lnTo>
                <a:lnTo>
                  <a:pt x="2552" y="3058"/>
                </a:lnTo>
                <a:lnTo>
                  <a:pt x="2541" y="3058"/>
                </a:lnTo>
                <a:lnTo>
                  <a:pt x="2531" y="3058"/>
                </a:lnTo>
                <a:lnTo>
                  <a:pt x="2524" y="3062"/>
                </a:lnTo>
                <a:lnTo>
                  <a:pt x="2517" y="3065"/>
                </a:lnTo>
                <a:close/>
                <a:moveTo>
                  <a:pt x="2770" y="2322"/>
                </a:moveTo>
                <a:lnTo>
                  <a:pt x="2765" y="2330"/>
                </a:lnTo>
                <a:lnTo>
                  <a:pt x="2763" y="2335"/>
                </a:lnTo>
                <a:lnTo>
                  <a:pt x="2767" y="2342"/>
                </a:lnTo>
                <a:lnTo>
                  <a:pt x="2770" y="2349"/>
                </a:lnTo>
                <a:lnTo>
                  <a:pt x="2770" y="2352"/>
                </a:lnTo>
                <a:lnTo>
                  <a:pt x="2770" y="2356"/>
                </a:lnTo>
                <a:lnTo>
                  <a:pt x="2775" y="2356"/>
                </a:lnTo>
                <a:lnTo>
                  <a:pt x="2780" y="2354"/>
                </a:lnTo>
                <a:lnTo>
                  <a:pt x="2784" y="2352"/>
                </a:lnTo>
                <a:lnTo>
                  <a:pt x="2787" y="2349"/>
                </a:lnTo>
                <a:lnTo>
                  <a:pt x="2792" y="2342"/>
                </a:lnTo>
                <a:lnTo>
                  <a:pt x="2797" y="2335"/>
                </a:lnTo>
                <a:lnTo>
                  <a:pt x="2784" y="2328"/>
                </a:lnTo>
                <a:lnTo>
                  <a:pt x="2770" y="2322"/>
                </a:lnTo>
                <a:close/>
                <a:moveTo>
                  <a:pt x="2722" y="2820"/>
                </a:moveTo>
                <a:lnTo>
                  <a:pt x="2717" y="2820"/>
                </a:lnTo>
                <a:lnTo>
                  <a:pt x="2714" y="2821"/>
                </a:lnTo>
                <a:lnTo>
                  <a:pt x="2710" y="2823"/>
                </a:lnTo>
                <a:lnTo>
                  <a:pt x="2709" y="2827"/>
                </a:lnTo>
                <a:lnTo>
                  <a:pt x="2709" y="2830"/>
                </a:lnTo>
                <a:lnTo>
                  <a:pt x="2707" y="2832"/>
                </a:lnTo>
                <a:lnTo>
                  <a:pt x="2702" y="2833"/>
                </a:lnTo>
                <a:lnTo>
                  <a:pt x="2697" y="2837"/>
                </a:lnTo>
                <a:lnTo>
                  <a:pt x="2691" y="2840"/>
                </a:lnTo>
                <a:lnTo>
                  <a:pt x="2690" y="2844"/>
                </a:lnTo>
                <a:lnTo>
                  <a:pt x="2686" y="2850"/>
                </a:lnTo>
                <a:lnTo>
                  <a:pt x="2683" y="2859"/>
                </a:lnTo>
                <a:lnTo>
                  <a:pt x="2678" y="2866"/>
                </a:lnTo>
                <a:lnTo>
                  <a:pt x="2674" y="2867"/>
                </a:lnTo>
                <a:lnTo>
                  <a:pt x="2671" y="2869"/>
                </a:lnTo>
                <a:lnTo>
                  <a:pt x="2669" y="2871"/>
                </a:lnTo>
                <a:lnTo>
                  <a:pt x="2662" y="2876"/>
                </a:lnTo>
                <a:lnTo>
                  <a:pt x="2659" y="2879"/>
                </a:lnTo>
                <a:lnTo>
                  <a:pt x="2654" y="2881"/>
                </a:lnTo>
                <a:lnTo>
                  <a:pt x="2647" y="2883"/>
                </a:lnTo>
                <a:lnTo>
                  <a:pt x="2640" y="2881"/>
                </a:lnTo>
                <a:lnTo>
                  <a:pt x="2633" y="2878"/>
                </a:lnTo>
                <a:lnTo>
                  <a:pt x="2630" y="2876"/>
                </a:lnTo>
                <a:lnTo>
                  <a:pt x="2620" y="2874"/>
                </a:lnTo>
                <a:lnTo>
                  <a:pt x="2611" y="2876"/>
                </a:lnTo>
                <a:lnTo>
                  <a:pt x="2606" y="2879"/>
                </a:lnTo>
                <a:lnTo>
                  <a:pt x="2599" y="2888"/>
                </a:lnTo>
                <a:lnTo>
                  <a:pt x="2596" y="2890"/>
                </a:lnTo>
                <a:lnTo>
                  <a:pt x="2594" y="2891"/>
                </a:lnTo>
                <a:lnTo>
                  <a:pt x="2591" y="2893"/>
                </a:lnTo>
                <a:lnTo>
                  <a:pt x="2587" y="2895"/>
                </a:lnTo>
                <a:lnTo>
                  <a:pt x="2584" y="2896"/>
                </a:lnTo>
                <a:lnTo>
                  <a:pt x="2577" y="2903"/>
                </a:lnTo>
                <a:lnTo>
                  <a:pt x="2570" y="2912"/>
                </a:lnTo>
                <a:lnTo>
                  <a:pt x="2567" y="2913"/>
                </a:lnTo>
                <a:lnTo>
                  <a:pt x="2562" y="2915"/>
                </a:lnTo>
                <a:lnTo>
                  <a:pt x="2560" y="2917"/>
                </a:lnTo>
                <a:lnTo>
                  <a:pt x="2552" y="2924"/>
                </a:lnTo>
                <a:lnTo>
                  <a:pt x="2543" y="2931"/>
                </a:lnTo>
                <a:lnTo>
                  <a:pt x="2538" y="2934"/>
                </a:lnTo>
                <a:lnTo>
                  <a:pt x="2533" y="2936"/>
                </a:lnTo>
                <a:lnTo>
                  <a:pt x="2526" y="2936"/>
                </a:lnTo>
                <a:lnTo>
                  <a:pt x="2517" y="2936"/>
                </a:lnTo>
                <a:lnTo>
                  <a:pt x="2514" y="2931"/>
                </a:lnTo>
                <a:lnTo>
                  <a:pt x="2511" y="2925"/>
                </a:lnTo>
                <a:lnTo>
                  <a:pt x="2506" y="2922"/>
                </a:lnTo>
                <a:lnTo>
                  <a:pt x="2504" y="2915"/>
                </a:lnTo>
                <a:lnTo>
                  <a:pt x="2509" y="2907"/>
                </a:lnTo>
                <a:lnTo>
                  <a:pt x="2512" y="2896"/>
                </a:lnTo>
                <a:lnTo>
                  <a:pt x="2514" y="2888"/>
                </a:lnTo>
                <a:lnTo>
                  <a:pt x="2514" y="2878"/>
                </a:lnTo>
                <a:lnTo>
                  <a:pt x="2514" y="2859"/>
                </a:lnTo>
                <a:lnTo>
                  <a:pt x="2516" y="2850"/>
                </a:lnTo>
                <a:lnTo>
                  <a:pt x="2517" y="2840"/>
                </a:lnTo>
                <a:lnTo>
                  <a:pt x="2504" y="2840"/>
                </a:lnTo>
                <a:lnTo>
                  <a:pt x="2492" y="2842"/>
                </a:lnTo>
                <a:lnTo>
                  <a:pt x="2471" y="2849"/>
                </a:lnTo>
                <a:lnTo>
                  <a:pt x="2451" y="2856"/>
                </a:lnTo>
                <a:lnTo>
                  <a:pt x="2429" y="2861"/>
                </a:lnTo>
                <a:lnTo>
                  <a:pt x="2427" y="2866"/>
                </a:lnTo>
                <a:lnTo>
                  <a:pt x="2425" y="2867"/>
                </a:lnTo>
                <a:lnTo>
                  <a:pt x="2422" y="2867"/>
                </a:lnTo>
                <a:lnTo>
                  <a:pt x="2408" y="2874"/>
                </a:lnTo>
                <a:lnTo>
                  <a:pt x="2395" y="2881"/>
                </a:lnTo>
                <a:lnTo>
                  <a:pt x="2390" y="2881"/>
                </a:lnTo>
                <a:lnTo>
                  <a:pt x="2388" y="2878"/>
                </a:lnTo>
                <a:lnTo>
                  <a:pt x="2383" y="2873"/>
                </a:lnTo>
                <a:lnTo>
                  <a:pt x="2381" y="2869"/>
                </a:lnTo>
                <a:lnTo>
                  <a:pt x="2378" y="2867"/>
                </a:lnTo>
                <a:lnTo>
                  <a:pt x="2373" y="2867"/>
                </a:lnTo>
                <a:lnTo>
                  <a:pt x="2367" y="2867"/>
                </a:lnTo>
                <a:lnTo>
                  <a:pt x="2349" y="2876"/>
                </a:lnTo>
                <a:lnTo>
                  <a:pt x="2338" y="2879"/>
                </a:lnTo>
                <a:lnTo>
                  <a:pt x="2327" y="2881"/>
                </a:lnTo>
                <a:lnTo>
                  <a:pt x="2318" y="2876"/>
                </a:lnTo>
                <a:lnTo>
                  <a:pt x="2308" y="2874"/>
                </a:lnTo>
                <a:lnTo>
                  <a:pt x="2298" y="2874"/>
                </a:lnTo>
                <a:lnTo>
                  <a:pt x="2287" y="2876"/>
                </a:lnTo>
                <a:lnTo>
                  <a:pt x="2267" y="2881"/>
                </a:lnTo>
                <a:lnTo>
                  <a:pt x="2257" y="2881"/>
                </a:lnTo>
                <a:lnTo>
                  <a:pt x="2245" y="2881"/>
                </a:lnTo>
                <a:lnTo>
                  <a:pt x="2248" y="2869"/>
                </a:lnTo>
                <a:lnTo>
                  <a:pt x="2248" y="2861"/>
                </a:lnTo>
                <a:lnTo>
                  <a:pt x="2248" y="2859"/>
                </a:lnTo>
                <a:lnTo>
                  <a:pt x="2245" y="2856"/>
                </a:lnTo>
                <a:lnTo>
                  <a:pt x="2240" y="2854"/>
                </a:lnTo>
                <a:lnTo>
                  <a:pt x="2231" y="2854"/>
                </a:lnTo>
                <a:lnTo>
                  <a:pt x="2229" y="2850"/>
                </a:lnTo>
                <a:lnTo>
                  <a:pt x="2228" y="2849"/>
                </a:lnTo>
                <a:lnTo>
                  <a:pt x="2224" y="2850"/>
                </a:lnTo>
                <a:lnTo>
                  <a:pt x="2224" y="2854"/>
                </a:lnTo>
                <a:lnTo>
                  <a:pt x="2219" y="2854"/>
                </a:lnTo>
                <a:lnTo>
                  <a:pt x="2216" y="2856"/>
                </a:lnTo>
                <a:lnTo>
                  <a:pt x="2212" y="2857"/>
                </a:lnTo>
                <a:lnTo>
                  <a:pt x="2210" y="2861"/>
                </a:lnTo>
                <a:lnTo>
                  <a:pt x="2202" y="2862"/>
                </a:lnTo>
                <a:lnTo>
                  <a:pt x="2197" y="2864"/>
                </a:lnTo>
                <a:lnTo>
                  <a:pt x="2192" y="2867"/>
                </a:lnTo>
                <a:lnTo>
                  <a:pt x="2183" y="2867"/>
                </a:lnTo>
                <a:lnTo>
                  <a:pt x="2108" y="2867"/>
                </a:lnTo>
                <a:lnTo>
                  <a:pt x="2098" y="2874"/>
                </a:lnTo>
                <a:lnTo>
                  <a:pt x="2089" y="2883"/>
                </a:lnTo>
                <a:lnTo>
                  <a:pt x="2079" y="2890"/>
                </a:lnTo>
                <a:lnTo>
                  <a:pt x="2074" y="2893"/>
                </a:lnTo>
                <a:lnTo>
                  <a:pt x="2067" y="2895"/>
                </a:lnTo>
                <a:lnTo>
                  <a:pt x="2065" y="2900"/>
                </a:lnTo>
                <a:lnTo>
                  <a:pt x="2064" y="2902"/>
                </a:lnTo>
                <a:lnTo>
                  <a:pt x="2060" y="2902"/>
                </a:lnTo>
                <a:lnTo>
                  <a:pt x="2055" y="2902"/>
                </a:lnTo>
                <a:lnTo>
                  <a:pt x="2050" y="2903"/>
                </a:lnTo>
                <a:lnTo>
                  <a:pt x="2042" y="2907"/>
                </a:lnTo>
                <a:lnTo>
                  <a:pt x="2033" y="2910"/>
                </a:lnTo>
                <a:lnTo>
                  <a:pt x="2026" y="2910"/>
                </a:lnTo>
                <a:lnTo>
                  <a:pt x="2019" y="2908"/>
                </a:lnTo>
                <a:lnTo>
                  <a:pt x="2009" y="2913"/>
                </a:lnTo>
                <a:lnTo>
                  <a:pt x="2002" y="2919"/>
                </a:lnTo>
                <a:lnTo>
                  <a:pt x="1992" y="2922"/>
                </a:lnTo>
                <a:lnTo>
                  <a:pt x="1985" y="2922"/>
                </a:lnTo>
                <a:lnTo>
                  <a:pt x="1978" y="2922"/>
                </a:lnTo>
                <a:lnTo>
                  <a:pt x="1978" y="2907"/>
                </a:lnTo>
                <a:lnTo>
                  <a:pt x="1977" y="2896"/>
                </a:lnTo>
                <a:lnTo>
                  <a:pt x="1975" y="2893"/>
                </a:lnTo>
                <a:lnTo>
                  <a:pt x="1968" y="2883"/>
                </a:lnTo>
                <a:lnTo>
                  <a:pt x="1961" y="2876"/>
                </a:lnTo>
                <a:lnTo>
                  <a:pt x="1958" y="2873"/>
                </a:lnTo>
                <a:lnTo>
                  <a:pt x="1955" y="2873"/>
                </a:lnTo>
                <a:lnTo>
                  <a:pt x="1949" y="2873"/>
                </a:lnTo>
                <a:lnTo>
                  <a:pt x="1944" y="2874"/>
                </a:lnTo>
                <a:lnTo>
                  <a:pt x="1941" y="2874"/>
                </a:lnTo>
                <a:lnTo>
                  <a:pt x="1938" y="2874"/>
                </a:lnTo>
                <a:lnTo>
                  <a:pt x="1936" y="2876"/>
                </a:lnTo>
                <a:lnTo>
                  <a:pt x="1934" y="2878"/>
                </a:lnTo>
                <a:lnTo>
                  <a:pt x="1932" y="2878"/>
                </a:lnTo>
                <a:lnTo>
                  <a:pt x="1931" y="2879"/>
                </a:lnTo>
                <a:lnTo>
                  <a:pt x="1931" y="2881"/>
                </a:lnTo>
                <a:lnTo>
                  <a:pt x="1926" y="2884"/>
                </a:lnTo>
                <a:lnTo>
                  <a:pt x="1920" y="2884"/>
                </a:lnTo>
                <a:lnTo>
                  <a:pt x="1910" y="2881"/>
                </a:lnTo>
                <a:lnTo>
                  <a:pt x="1912" y="2876"/>
                </a:lnTo>
                <a:lnTo>
                  <a:pt x="1914" y="2873"/>
                </a:lnTo>
                <a:lnTo>
                  <a:pt x="1917" y="2871"/>
                </a:lnTo>
                <a:lnTo>
                  <a:pt x="1922" y="2864"/>
                </a:lnTo>
                <a:lnTo>
                  <a:pt x="1927" y="2859"/>
                </a:lnTo>
                <a:lnTo>
                  <a:pt x="1932" y="2857"/>
                </a:lnTo>
                <a:lnTo>
                  <a:pt x="1932" y="2856"/>
                </a:lnTo>
                <a:lnTo>
                  <a:pt x="1934" y="2850"/>
                </a:lnTo>
                <a:lnTo>
                  <a:pt x="1934" y="2845"/>
                </a:lnTo>
                <a:lnTo>
                  <a:pt x="1932" y="2844"/>
                </a:lnTo>
                <a:lnTo>
                  <a:pt x="1931" y="2840"/>
                </a:lnTo>
                <a:lnTo>
                  <a:pt x="1926" y="2837"/>
                </a:lnTo>
                <a:lnTo>
                  <a:pt x="1920" y="2833"/>
                </a:lnTo>
                <a:lnTo>
                  <a:pt x="1919" y="2832"/>
                </a:lnTo>
                <a:lnTo>
                  <a:pt x="1917" y="2828"/>
                </a:lnTo>
                <a:lnTo>
                  <a:pt x="1914" y="2827"/>
                </a:lnTo>
                <a:lnTo>
                  <a:pt x="1909" y="2827"/>
                </a:lnTo>
                <a:lnTo>
                  <a:pt x="1903" y="2827"/>
                </a:lnTo>
                <a:lnTo>
                  <a:pt x="1902" y="2830"/>
                </a:lnTo>
                <a:lnTo>
                  <a:pt x="1898" y="2832"/>
                </a:lnTo>
                <a:lnTo>
                  <a:pt x="1890" y="2833"/>
                </a:lnTo>
                <a:lnTo>
                  <a:pt x="1890" y="2838"/>
                </a:lnTo>
                <a:lnTo>
                  <a:pt x="1888" y="2842"/>
                </a:lnTo>
                <a:lnTo>
                  <a:pt x="1886" y="2845"/>
                </a:lnTo>
                <a:lnTo>
                  <a:pt x="1883" y="2847"/>
                </a:lnTo>
                <a:lnTo>
                  <a:pt x="1880" y="2854"/>
                </a:lnTo>
                <a:lnTo>
                  <a:pt x="1874" y="2859"/>
                </a:lnTo>
                <a:lnTo>
                  <a:pt x="1869" y="2864"/>
                </a:lnTo>
                <a:lnTo>
                  <a:pt x="1862" y="2867"/>
                </a:lnTo>
                <a:lnTo>
                  <a:pt x="1854" y="2869"/>
                </a:lnTo>
                <a:lnTo>
                  <a:pt x="1845" y="2873"/>
                </a:lnTo>
                <a:lnTo>
                  <a:pt x="1837" y="2874"/>
                </a:lnTo>
                <a:lnTo>
                  <a:pt x="1828" y="2874"/>
                </a:lnTo>
                <a:lnTo>
                  <a:pt x="1816" y="2873"/>
                </a:lnTo>
                <a:lnTo>
                  <a:pt x="1808" y="2867"/>
                </a:lnTo>
                <a:lnTo>
                  <a:pt x="1806" y="2866"/>
                </a:lnTo>
                <a:lnTo>
                  <a:pt x="1806" y="2864"/>
                </a:lnTo>
                <a:lnTo>
                  <a:pt x="1805" y="2862"/>
                </a:lnTo>
                <a:lnTo>
                  <a:pt x="1801" y="2861"/>
                </a:lnTo>
                <a:lnTo>
                  <a:pt x="1798" y="2859"/>
                </a:lnTo>
                <a:lnTo>
                  <a:pt x="1794" y="2857"/>
                </a:lnTo>
                <a:lnTo>
                  <a:pt x="1791" y="2856"/>
                </a:lnTo>
                <a:lnTo>
                  <a:pt x="1787" y="2854"/>
                </a:lnTo>
                <a:lnTo>
                  <a:pt x="1782" y="2852"/>
                </a:lnTo>
                <a:lnTo>
                  <a:pt x="1779" y="2849"/>
                </a:lnTo>
                <a:lnTo>
                  <a:pt x="1776" y="2845"/>
                </a:lnTo>
                <a:lnTo>
                  <a:pt x="1774" y="2840"/>
                </a:lnTo>
                <a:lnTo>
                  <a:pt x="1772" y="2823"/>
                </a:lnTo>
                <a:lnTo>
                  <a:pt x="1769" y="2808"/>
                </a:lnTo>
                <a:lnTo>
                  <a:pt x="1765" y="2803"/>
                </a:lnTo>
                <a:lnTo>
                  <a:pt x="1760" y="2798"/>
                </a:lnTo>
                <a:lnTo>
                  <a:pt x="1755" y="2794"/>
                </a:lnTo>
                <a:lnTo>
                  <a:pt x="1747" y="2792"/>
                </a:lnTo>
                <a:lnTo>
                  <a:pt x="1747" y="2806"/>
                </a:lnTo>
                <a:lnTo>
                  <a:pt x="1745" y="2811"/>
                </a:lnTo>
                <a:lnTo>
                  <a:pt x="1743" y="2813"/>
                </a:lnTo>
                <a:lnTo>
                  <a:pt x="1740" y="2813"/>
                </a:lnTo>
                <a:lnTo>
                  <a:pt x="1738" y="2821"/>
                </a:lnTo>
                <a:lnTo>
                  <a:pt x="1738" y="2827"/>
                </a:lnTo>
                <a:lnTo>
                  <a:pt x="1741" y="2838"/>
                </a:lnTo>
                <a:lnTo>
                  <a:pt x="1747" y="2847"/>
                </a:lnTo>
                <a:lnTo>
                  <a:pt x="1747" y="2854"/>
                </a:lnTo>
                <a:lnTo>
                  <a:pt x="1747" y="2861"/>
                </a:lnTo>
                <a:lnTo>
                  <a:pt x="1748" y="2862"/>
                </a:lnTo>
                <a:lnTo>
                  <a:pt x="1750" y="2864"/>
                </a:lnTo>
                <a:lnTo>
                  <a:pt x="1752" y="2869"/>
                </a:lnTo>
                <a:lnTo>
                  <a:pt x="1753" y="2881"/>
                </a:lnTo>
                <a:lnTo>
                  <a:pt x="1753" y="2886"/>
                </a:lnTo>
                <a:lnTo>
                  <a:pt x="1752" y="2890"/>
                </a:lnTo>
                <a:lnTo>
                  <a:pt x="1750" y="2893"/>
                </a:lnTo>
                <a:lnTo>
                  <a:pt x="1747" y="2895"/>
                </a:lnTo>
                <a:lnTo>
                  <a:pt x="1738" y="2896"/>
                </a:lnTo>
                <a:lnTo>
                  <a:pt x="1731" y="2896"/>
                </a:lnTo>
                <a:lnTo>
                  <a:pt x="1726" y="2895"/>
                </a:lnTo>
                <a:lnTo>
                  <a:pt x="1723" y="2891"/>
                </a:lnTo>
                <a:lnTo>
                  <a:pt x="1721" y="2886"/>
                </a:lnTo>
                <a:lnTo>
                  <a:pt x="1721" y="2879"/>
                </a:lnTo>
                <a:lnTo>
                  <a:pt x="1719" y="2867"/>
                </a:lnTo>
                <a:lnTo>
                  <a:pt x="1719" y="2854"/>
                </a:lnTo>
                <a:lnTo>
                  <a:pt x="1718" y="2842"/>
                </a:lnTo>
                <a:lnTo>
                  <a:pt x="1714" y="2838"/>
                </a:lnTo>
                <a:lnTo>
                  <a:pt x="1711" y="2835"/>
                </a:lnTo>
                <a:lnTo>
                  <a:pt x="1706" y="2833"/>
                </a:lnTo>
                <a:lnTo>
                  <a:pt x="1699" y="2833"/>
                </a:lnTo>
                <a:lnTo>
                  <a:pt x="1699" y="2840"/>
                </a:lnTo>
                <a:lnTo>
                  <a:pt x="1700" y="2845"/>
                </a:lnTo>
                <a:lnTo>
                  <a:pt x="1704" y="2849"/>
                </a:lnTo>
                <a:lnTo>
                  <a:pt x="1706" y="2854"/>
                </a:lnTo>
                <a:lnTo>
                  <a:pt x="1704" y="2859"/>
                </a:lnTo>
                <a:lnTo>
                  <a:pt x="1702" y="2861"/>
                </a:lnTo>
                <a:lnTo>
                  <a:pt x="1699" y="2861"/>
                </a:lnTo>
                <a:lnTo>
                  <a:pt x="1699" y="2874"/>
                </a:lnTo>
                <a:lnTo>
                  <a:pt x="1699" y="2878"/>
                </a:lnTo>
                <a:lnTo>
                  <a:pt x="1700" y="2879"/>
                </a:lnTo>
                <a:lnTo>
                  <a:pt x="1704" y="2879"/>
                </a:lnTo>
                <a:lnTo>
                  <a:pt x="1707" y="2879"/>
                </a:lnTo>
                <a:lnTo>
                  <a:pt x="1699" y="2890"/>
                </a:lnTo>
                <a:lnTo>
                  <a:pt x="1695" y="2900"/>
                </a:lnTo>
                <a:lnTo>
                  <a:pt x="1697" y="2910"/>
                </a:lnTo>
                <a:lnTo>
                  <a:pt x="1700" y="2919"/>
                </a:lnTo>
                <a:lnTo>
                  <a:pt x="1699" y="2922"/>
                </a:lnTo>
                <a:lnTo>
                  <a:pt x="1697" y="2937"/>
                </a:lnTo>
                <a:lnTo>
                  <a:pt x="1694" y="2951"/>
                </a:lnTo>
                <a:lnTo>
                  <a:pt x="1692" y="2966"/>
                </a:lnTo>
                <a:lnTo>
                  <a:pt x="1692" y="2983"/>
                </a:lnTo>
                <a:lnTo>
                  <a:pt x="1694" y="2987"/>
                </a:lnTo>
                <a:lnTo>
                  <a:pt x="1694" y="2992"/>
                </a:lnTo>
                <a:lnTo>
                  <a:pt x="1695" y="2997"/>
                </a:lnTo>
                <a:lnTo>
                  <a:pt x="1700" y="3006"/>
                </a:lnTo>
                <a:lnTo>
                  <a:pt x="1714" y="3017"/>
                </a:lnTo>
                <a:lnTo>
                  <a:pt x="1716" y="3019"/>
                </a:lnTo>
                <a:lnTo>
                  <a:pt x="1721" y="3023"/>
                </a:lnTo>
                <a:lnTo>
                  <a:pt x="1726" y="3024"/>
                </a:lnTo>
                <a:lnTo>
                  <a:pt x="1731" y="3026"/>
                </a:lnTo>
                <a:lnTo>
                  <a:pt x="1733" y="3028"/>
                </a:lnTo>
                <a:lnTo>
                  <a:pt x="1733" y="3031"/>
                </a:lnTo>
                <a:lnTo>
                  <a:pt x="1752" y="3029"/>
                </a:lnTo>
                <a:lnTo>
                  <a:pt x="1769" y="3026"/>
                </a:lnTo>
                <a:lnTo>
                  <a:pt x="1801" y="3017"/>
                </a:lnTo>
                <a:lnTo>
                  <a:pt x="1818" y="3014"/>
                </a:lnTo>
                <a:lnTo>
                  <a:pt x="1835" y="3011"/>
                </a:lnTo>
                <a:lnTo>
                  <a:pt x="1856" y="3011"/>
                </a:lnTo>
                <a:lnTo>
                  <a:pt x="1876" y="3011"/>
                </a:lnTo>
                <a:lnTo>
                  <a:pt x="1880" y="3012"/>
                </a:lnTo>
                <a:lnTo>
                  <a:pt x="1883" y="3014"/>
                </a:lnTo>
                <a:lnTo>
                  <a:pt x="1890" y="3021"/>
                </a:lnTo>
                <a:lnTo>
                  <a:pt x="1893" y="3023"/>
                </a:lnTo>
                <a:lnTo>
                  <a:pt x="1897" y="3024"/>
                </a:lnTo>
                <a:lnTo>
                  <a:pt x="1903" y="3026"/>
                </a:lnTo>
                <a:lnTo>
                  <a:pt x="1910" y="3024"/>
                </a:lnTo>
                <a:lnTo>
                  <a:pt x="1917" y="3024"/>
                </a:lnTo>
                <a:lnTo>
                  <a:pt x="1922" y="3024"/>
                </a:lnTo>
                <a:lnTo>
                  <a:pt x="1924" y="3021"/>
                </a:lnTo>
                <a:lnTo>
                  <a:pt x="1927" y="3017"/>
                </a:lnTo>
                <a:lnTo>
                  <a:pt x="1929" y="3014"/>
                </a:lnTo>
                <a:lnTo>
                  <a:pt x="1932" y="3011"/>
                </a:lnTo>
                <a:lnTo>
                  <a:pt x="1938" y="3011"/>
                </a:lnTo>
                <a:lnTo>
                  <a:pt x="1944" y="3011"/>
                </a:lnTo>
                <a:lnTo>
                  <a:pt x="1997" y="3011"/>
                </a:lnTo>
                <a:lnTo>
                  <a:pt x="2001" y="3011"/>
                </a:lnTo>
                <a:lnTo>
                  <a:pt x="2006" y="3011"/>
                </a:lnTo>
                <a:lnTo>
                  <a:pt x="2011" y="3012"/>
                </a:lnTo>
                <a:lnTo>
                  <a:pt x="2021" y="3016"/>
                </a:lnTo>
                <a:lnTo>
                  <a:pt x="2031" y="3019"/>
                </a:lnTo>
                <a:lnTo>
                  <a:pt x="2038" y="3019"/>
                </a:lnTo>
                <a:lnTo>
                  <a:pt x="2043" y="3017"/>
                </a:lnTo>
                <a:lnTo>
                  <a:pt x="2047" y="3017"/>
                </a:lnTo>
                <a:lnTo>
                  <a:pt x="2074" y="3017"/>
                </a:lnTo>
                <a:lnTo>
                  <a:pt x="2077" y="3019"/>
                </a:lnTo>
                <a:lnTo>
                  <a:pt x="2081" y="3021"/>
                </a:lnTo>
                <a:lnTo>
                  <a:pt x="2086" y="3026"/>
                </a:lnTo>
                <a:lnTo>
                  <a:pt x="2088" y="3029"/>
                </a:lnTo>
                <a:lnTo>
                  <a:pt x="2091" y="3031"/>
                </a:lnTo>
                <a:lnTo>
                  <a:pt x="2094" y="3033"/>
                </a:lnTo>
                <a:lnTo>
                  <a:pt x="2101" y="3031"/>
                </a:lnTo>
                <a:lnTo>
                  <a:pt x="2110" y="3031"/>
                </a:lnTo>
                <a:lnTo>
                  <a:pt x="2113" y="3031"/>
                </a:lnTo>
                <a:lnTo>
                  <a:pt x="2127" y="3029"/>
                </a:lnTo>
                <a:lnTo>
                  <a:pt x="2142" y="3029"/>
                </a:lnTo>
                <a:lnTo>
                  <a:pt x="2149" y="3031"/>
                </a:lnTo>
                <a:lnTo>
                  <a:pt x="2156" y="3035"/>
                </a:lnTo>
                <a:lnTo>
                  <a:pt x="2161" y="3040"/>
                </a:lnTo>
                <a:lnTo>
                  <a:pt x="2164" y="3048"/>
                </a:lnTo>
                <a:lnTo>
                  <a:pt x="2166" y="3050"/>
                </a:lnTo>
                <a:lnTo>
                  <a:pt x="2169" y="3058"/>
                </a:lnTo>
                <a:lnTo>
                  <a:pt x="2168" y="3065"/>
                </a:lnTo>
                <a:lnTo>
                  <a:pt x="2166" y="3070"/>
                </a:lnTo>
                <a:lnTo>
                  <a:pt x="2163" y="3077"/>
                </a:lnTo>
                <a:lnTo>
                  <a:pt x="2163" y="3084"/>
                </a:lnTo>
                <a:lnTo>
                  <a:pt x="2163" y="3086"/>
                </a:lnTo>
                <a:lnTo>
                  <a:pt x="2173" y="3089"/>
                </a:lnTo>
                <a:lnTo>
                  <a:pt x="2185" y="3091"/>
                </a:lnTo>
                <a:lnTo>
                  <a:pt x="2193" y="3091"/>
                </a:lnTo>
                <a:lnTo>
                  <a:pt x="2202" y="3091"/>
                </a:lnTo>
                <a:lnTo>
                  <a:pt x="2205" y="3091"/>
                </a:lnTo>
                <a:lnTo>
                  <a:pt x="2212" y="3089"/>
                </a:lnTo>
                <a:lnTo>
                  <a:pt x="2219" y="3086"/>
                </a:lnTo>
                <a:lnTo>
                  <a:pt x="2224" y="3086"/>
                </a:lnTo>
                <a:lnTo>
                  <a:pt x="2246" y="3086"/>
                </a:lnTo>
                <a:lnTo>
                  <a:pt x="2250" y="3086"/>
                </a:lnTo>
                <a:lnTo>
                  <a:pt x="2258" y="3087"/>
                </a:lnTo>
                <a:lnTo>
                  <a:pt x="2265" y="3087"/>
                </a:lnTo>
                <a:lnTo>
                  <a:pt x="2270" y="3086"/>
                </a:lnTo>
                <a:lnTo>
                  <a:pt x="2275" y="3084"/>
                </a:lnTo>
                <a:lnTo>
                  <a:pt x="2284" y="3077"/>
                </a:lnTo>
                <a:lnTo>
                  <a:pt x="2294" y="3072"/>
                </a:lnTo>
                <a:lnTo>
                  <a:pt x="2296" y="3070"/>
                </a:lnTo>
                <a:lnTo>
                  <a:pt x="2313" y="3067"/>
                </a:lnTo>
                <a:lnTo>
                  <a:pt x="2323" y="3065"/>
                </a:lnTo>
                <a:lnTo>
                  <a:pt x="2333" y="3065"/>
                </a:lnTo>
                <a:lnTo>
                  <a:pt x="2335" y="3062"/>
                </a:lnTo>
                <a:lnTo>
                  <a:pt x="2338" y="3060"/>
                </a:lnTo>
                <a:lnTo>
                  <a:pt x="2347" y="3058"/>
                </a:lnTo>
                <a:lnTo>
                  <a:pt x="2349" y="3057"/>
                </a:lnTo>
                <a:lnTo>
                  <a:pt x="2350" y="3053"/>
                </a:lnTo>
                <a:lnTo>
                  <a:pt x="2354" y="3055"/>
                </a:lnTo>
                <a:lnTo>
                  <a:pt x="2359" y="3053"/>
                </a:lnTo>
                <a:lnTo>
                  <a:pt x="2366" y="3050"/>
                </a:lnTo>
                <a:lnTo>
                  <a:pt x="2373" y="3045"/>
                </a:lnTo>
                <a:lnTo>
                  <a:pt x="2378" y="3043"/>
                </a:lnTo>
                <a:lnTo>
                  <a:pt x="2381" y="3043"/>
                </a:lnTo>
                <a:lnTo>
                  <a:pt x="2384" y="3041"/>
                </a:lnTo>
                <a:lnTo>
                  <a:pt x="2395" y="3036"/>
                </a:lnTo>
                <a:lnTo>
                  <a:pt x="2402" y="3031"/>
                </a:lnTo>
                <a:lnTo>
                  <a:pt x="2405" y="3031"/>
                </a:lnTo>
                <a:lnTo>
                  <a:pt x="2408" y="3033"/>
                </a:lnTo>
                <a:lnTo>
                  <a:pt x="2413" y="3033"/>
                </a:lnTo>
                <a:lnTo>
                  <a:pt x="2420" y="3029"/>
                </a:lnTo>
                <a:lnTo>
                  <a:pt x="2427" y="3026"/>
                </a:lnTo>
                <a:lnTo>
                  <a:pt x="2432" y="3024"/>
                </a:lnTo>
                <a:lnTo>
                  <a:pt x="2436" y="3024"/>
                </a:lnTo>
                <a:lnTo>
                  <a:pt x="2439" y="3024"/>
                </a:lnTo>
                <a:lnTo>
                  <a:pt x="2442" y="3024"/>
                </a:lnTo>
                <a:lnTo>
                  <a:pt x="2444" y="3021"/>
                </a:lnTo>
                <a:lnTo>
                  <a:pt x="2446" y="3017"/>
                </a:lnTo>
                <a:lnTo>
                  <a:pt x="2453" y="3014"/>
                </a:lnTo>
                <a:lnTo>
                  <a:pt x="2470" y="3011"/>
                </a:lnTo>
                <a:lnTo>
                  <a:pt x="2478" y="3007"/>
                </a:lnTo>
                <a:lnTo>
                  <a:pt x="2482" y="3007"/>
                </a:lnTo>
                <a:lnTo>
                  <a:pt x="2488" y="3004"/>
                </a:lnTo>
                <a:lnTo>
                  <a:pt x="2494" y="3002"/>
                </a:lnTo>
                <a:lnTo>
                  <a:pt x="2506" y="3000"/>
                </a:lnTo>
                <a:lnTo>
                  <a:pt x="2516" y="2999"/>
                </a:lnTo>
                <a:lnTo>
                  <a:pt x="2528" y="2997"/>
                </a:lnTo>
                <a:lnTo>
                  <a:pt x="2531" y="2997"/>
                </a:lnTo>
                <a:lnTo>
                  <a:pt x="2558" y="2997"/>
                </a:lnTo>
                <a:lnTo>
                  <a:pt x="2560" y="2994"/>
                </a:lnTo>
                <a:lnTo>
                  <a:pt x="2564" y="2992"/>
                </a:lnTo>
                <a:lnTo>
                  <a:pt x="2567" y="2992"/>
                </a:lnTo>
                <a:lnTo>
                  <a:pt x="2570" y="2992"/>
                </a:lnTo>
                <a:lnTo>
                  <a:pt x="2575" y="2992"/>
                </a:lnTo>
                <a:lnTo>
                  <a:pt x="2584" y="2988"/>
                </a:lnTo>
                <a:lnTo>
                  <a:pt x="2591" y="2982"/>
                </a:lnTo>
                <a:lnTo>
                  <a:pt x="2598" y="2977"/>
                </a:lnTo>
                <a:lnTo>
                  <a:pt x="2599" y="2977"/>
                </a:lnTo>
                <a:lnTo>
                  <a:pt x="2610" y="2975"/>
                </a:lnTo>
                <a:lnTo>
                  <a:pt x="2618" y="2977"/>
                </a:lnTo>
                <a:lnTo>
                  <a:pt x="2633" y="2978"/>
                </a:lnTo>
                <a:lnTo>
                  <a:pt x="2650" y="2982"/>
                </a:lnTo>
                <a:lnTo>
                  <a:pt x="2668" y="2983"/>
                </a:lnTo>
                <a:lnTo>
                  <a:pt x="2681" y="2977"/>
                </a:lnTo>
                <a:lnTo>
                  <a:pt x="2688" y="2973"/>
                </a:lnTo>
                <a:lnTo>
                  <a:pt x="2695" y="2970"/>
                </a:lnTo>
                <a:lnTo>
                  <a:pt x="2698" y="2966"/>
                </a:lnTo>
                <a:lnTo>
                  <a:pt x="2698" y="2963"/>
                </a:lnTo>
                <a:lnTo>
                  <a:pt x="2705" y="2963"/>
                </a:lnTo>
                <a:lnTo>
                  <a:pt x="2709" y="2960"/>
                </a:lnTo>
                <a:lnTo>
                  <a:pt x="2712" y="2958"/>
                </a:lnTo>
                <a:lnTo>
                  <a:pt x="2714" y="2953"/>
                </a:lnTo>
                <a:lnTo>
                  <a:pt x="2715" y="2944"/>
                </a:lnTo>
                <a:lnTo>
                  <a:pt x="2715" y="2932"/>
                </a:lnTo>
                <a:lnTo>
                  <a:pt x="2715" y="2929"/>
                </a:lnTo>
                <a:lnTo>
                  <a:pt x="2717" y="2917"/>
                </a:lnTo>
                <a:lnTo>
                  <a:pt x="2719" y="2912"/>
                </a:lnTo>
                <a:lnTo>
                  <a:pt x="2722" y="2908"/>
                </a:lnTo>
                <a:lnTo>
                  <a:pt x="2717" y="2907"/>
                </a:lnTo>
                <a:lnTo>
                  <a:pt x="2715" y="2905"/>
                </a:lnTo>
                <a:lnTo>
                  <a:pt x="2715" y="2902"/>
                </a:lnTo>
                <a:lnTo>
                  <a:pt x="2715" y="2896"/>
                </a:lnTo>
                <a:lnTo>
                  <a:pt x="2722" y="2890"/>
                </a:lnTo>
                <a:lnTo>
                  <a:pt x="2726" y="2888"/>
                </a:lnTo>
                <a:lnTo>
                  <a:pt x="2729" y="2888"/>
                </a:lnTo>
                <a:lnTo>
                  <a:pt x="2729" y="2876"/>
                </a:lnTo>
                <a:lnTo>
                  <a:pt x="2729" y="2874"/>
                </a:lnTo>
                <a:lnTo>
                  <a:pt x="2721" y="2869"/>
                </a:lnTo>
                <a:lnTo>
                  <a:pt x="2715" y="2862"/>
                </a:lnTo>
                <a:lnTo>
                  <a:pt x="2714" y="2856"/>
                </a:lnTo>
                <a:lnTo>
                  <a:pt x="2714" y="2845"/>
                </a:lnTo>
                <a:lnTo>
                  <a:pt x="2715" y="2844"/>
                </a:lnTo>
                <a:lnTo>
                  <a:pt x="2715" y="2840"/>
                </a:lnTo>
                <a:lnTo>
                  <a:pt x="2715" y="2837"/>
                </a:lnTo>
                <a:lnTo>
                  <a:pt x="2719" y="2835"/>
                </a:lnTo>
                <a:lnTo>
                  <a:pt x="2721" y="2837"/>
                </a:lnTo>
                <a:lnTo>
                  <a:pt x="2722" y="2840"/>
                </a:lnTo>
                <a:lnTo>
                  <a:pt x="2724" y="2845"/>
                </a:lnTo>
                <a:lnTo>
                  <a:pt x="2726" y="2847"/>
                </a:lnTo>
                <a:lnTo>
                  <a:pt x="2729" y="2847"/>
                </a:lnTo>
                <a:lnTo>
                  <a:pt x="2734" y="2847"/>
                </a:lnTo>
                <a:lnTo>
                  <a:pt x="2741" y="2840"/>
                </a:lnTo>
                <a:lnTo>
                  <a:pt x="2743" y="2837"/>
                </a:lnTo>
                <a:lnTo>
                  <a:pt x="2743" y="2833"/>
                </a:lnTo>
                <a:lnTo>
                  <a:pt x="2738" y="2830"/>
                </a:lnTo>
                <a:lnTo>
                  <a:pt x="2731" y="2828"/>
                </a:lnTo>
                <a:lnTo>
                  <a:pt x="2726" y="2825"/>
                </a:lnTo>
                <a:lnTo>
                  <a:pt x="2724" y="2823"/>
                </a:lnTo>
                <a:lnTo>
                  <a:pt x="2722" y="2820"/>
                </a:lnTo>
                <a:close/>
                <a:moveTo>
                  <a:pt x="1494" y="1933"/>
                </a:moveTo>
                <a:lnTo>
                  <a:pt x="1494" y="1939"/>
                </a:lnTo>
                <a:lnTo>
                  <a:pt x="1496" y="1943"/>
                </a:lnTo>
                <a:lnTo>
                  <a:pt x="1499" y="1944"/>
                </a:lnTo>
                <a:lnTo>
                  <a:pt x="1508" y="1946"/>
                </a:lnTo>
                <a:lnTo>
                  <a:pt x="1506" y="1939"/>
                </a:lnTo>
                <a:lnTo>
                  <a:pt x="1504" y="1933"/>
                </a:lnTo>
                <a:lnTo>
                  <a:pt x="1499" y="1929"/>
                </a:lnTo>
                <a:lnTo>
                  <a:pt x="1494" y="1926"/>
                </a:lnTo>
                <a:lnTo>
                  <a:pt x="1494" y="1933"/>
                </a:lnTo>
                <a:close/>
                <a:moveTo>
                  <a:pt x="1460" y="1892"/>
                </a:moveTo>
                <a:lnTo>
                  <a:pt x="1451" y="1897"/>
                </a:lnTo>
                <a:lnTo>
                  <a:pt x="1448" y="1900"/>
                </a:lnTo>
                <a:lnTo>
                  <a:pt x="1446" y="1905"/>
                </a:lnTo>
                <a:lnTo>
                  <a:pt x="1451" y="1905"/>
                </a:lnTo>
                <a:lnTo>
                  <a:pt x="1455" y="1907"/>
                </a:lnTo>
                <a:lnTo>
                  <a:pt x="1458" y="1909"/>
                </a:lnTo>
                <a:lnTo>
                  <a:pt x="1460" y="1912"/>
                </a:lnTo>
                <a:lnTo>
                  <a:pt x="1468" y="1912"/>
                </a:lnTo>
                <a:lnTo>
                  <a:pt x="1475" y="1910"/>
                </a:lnTo>
                <a:lnTo>
                  <a:pt x="1480" y="1907"/>
                </a:lnTo>
                <a:lnTo>
                  <a:pt x="1487" y="1905"/>
                </a:lnTo>
                <a:lnTo>
                  <a:pt x="1485" y="1898"/>
                </a:lnTo>
                <a:lnTo>
                  <a:pt x="1484" y="1892"/>
                </a:lnTo>
                <a:lnTo>
                  <a:pt x="1479" y="1888"/>
                </a:lnTo>
                <a:lnTo>
                  <a:pt x="1473" y="1885"/>
                </a:lnTo>
                <a:lnTo>
                  <a:pt x="1472" y="1888"/>
                </a:lnTo>
                <a:lnTo>
                  <a:pt x="1468" y="1890"/>
                </a:lnTo>
                <a:lnTo>
                  <a:pt x="1460" y="1892"/>
                </a:lnTo>
                <a:close/>
                <a:moveTo>
                  <a:pt x="1569" y="1926"/>
                </a:moveTo>
                <a:lnTo>
                  <a:pt x="1569" y="1919"/>
                </a:lnTo>
                <a:lnTo>
                  <a:pt x="1572" y="1912"/>
                </a:lnTo>
                <a:lnTo>
                  <a:pt x="1576" y="1907"/>
                </a:lnTo>
                <a:lnTo>
                  <a:pt x="1576" y="1898"/>
                </a:lnTo>
                <a:lnTo>
                  <a:pt x="1571" y="1897"/>
                </a:lnTo>
                <a:lnTo>
                  <a:pt x="1569" y="1895"/>
                </a:lnTo>
                <a:lnTo>
                  <a:pt x="1569" y="1892"/>
                </a:lnTo>
                <a:lnTo>
                  <a:pt x="1562" y="1893"/>
                </a:lnTo>
                <a:lnTo>
                  <a:pt x="1557" y="1893"/>
                </a:lnTo>
                <a:lnTo>
                  <a:pt x="1554" y="1892"/>
                </a:lnTo>
                <a:lnTo>
                  <a:pt x="1552" y="1888"/>
                </a:lnTo>
                <a:lnTo>
                  <a:pt x="1547" y="1883"/>
                </a:lnTo>
                <a:lnTo>
                  <a:pt x="1545" y="1880"/>
                </a:lnTo>
                <a:lnTo>
                  <a:pt x="1542" y="1878"/>
                </a:lnTo>
                <a:lnTo>
                  <a:pt x="1542" y="1883"/>
                </a:lnTo>
                <a:lnTo>
                  <a:pt x="1542" y="1887"/>
                </a:lnTo>
                <a:lnTo>
                  <a:pt x="1540" y="1888"/>
                </a:lnTo>
                <a:lnTo>
                  <a:pt x="1537" y="1890"/>
                </a:lnTo>
                <a:lnTo>
                  <a:pt x="1530" y="1892"/>
                </a:lnTo>
                <a:lnTo>
                  <a:pt x="1521" y="1892"/>
                </a:lnTo>
                <a:lnTo>
                  <a:pt x="1521" y="1898"/>
                </a:lnTo>
                <a:lnTo>
                  <a:pt x="1521" y="1902"/>
                </a:lnTo>
                <a:lnTo>
                  <a:pt x="1521" y="1905"/>
                </a:lnTo>
                <a:lnTo>
                  <a:pt x="1514" y="1905"/>
                </a:lnTo>
                <a:lnTo>
                  <a:pt x="1514" y="1909"/>
                </a:lnTo>
                <a:lnTo>
                  <a:pt x="1516" y="1914"/>
                </a:lnTo>
                <a:lnTo>
                  <a:pt x="1520" y="1922"/>
                </a:lnTo>
                <a:lnTo>
                  <a:pt x="1521" y="1933"/>
                </a:lnTo>
                <a:lnTo>
                  <a:pt x="1523" y="1939"/>
                </a:lnTo>
                <a:lnTo>
                  <a:pt x="1521" y="1946"/>
                </a:lnTo>
                <a:lnTo>
                  <a:pt x="1526" y="1946"/>
                </a:lnTo>
                <a:lnTo>
                  <a:pt x="1531" y="1946"/>
                </a:lnTo>
                <a:lnTo>
                  <a:pt x="1537" y="1941"/>
                </a:lnTo>
                <a:lnTo>
                  <a:pt x="1543" y="1938"/>
                </a:lnTo>
                <a:lnTo>
                  <a:pt x="1549" y="1938"/>
                </a:lnTo>
                <a:lnTo>
                  <a:pt x="1555" y="1939"/>
                </a:lnTo>
                <a:lnTo>
                  <a:pt x="1555" y="1933"/>
                </a:lnTo>
                <a:lnTo>
                  <a:pt x="1559" y="1929"/>
                </a:lnTo>
                <a:lnTo>
                  <a:pt x="1562" y="1927"/>
                </a:lnTo>
                <a:lnTo>
                  <a:pt x="1569" y="1926"/>
                </a:lnTo>
                <a:close/>
                <a:moveTo>
                  <a:pt x="1700" y="1921"/>
                </a:moveTo>
                <a:lnTo>
                  <a:pt x="1704" y="1921"/>
                </a:lnTo>
                <a:lnTo>
                  <a:pt x="1706" y="1922"/>
                </a:lnTo>
                <a:lnTo>
                  <a:pt x="1706" y="1926"/>
                </a:lnTo>
                <a:lnTo>
                  <a:pt x="1711" y="1929"/>
                </a:lnTo>
                <a:lnTo>
                  <a:pt x="1716" y="1933"/>
                </a:lnTo>
                <a:lnTo>
                  <a:pt x="1719" y="1938"/>
                </a:lnTo>
                <a:lnTo>
                  <a:pt x="1726" y="1939"/>
                </a:lnTo>
                <a:lnTo>
                  <a:pt x="1731" y="1939"/>
                </a:lnTo>
                <a:lnTo>
                  <a:pt x="1736" y="1938"/>
                </a:lnTo>
                <a:lnTo>
                  <a:pt x="1745" y="1934"/>
                </a:lnTo>
                <a:lnTo>
                  <a:pt x="1753" y="1931"/>
                </a:lnTo>
                <a:lnTo>
                  <a:pt x="1760" y="1931"/>
                </a:lnTo>
                <a:lnTo>
                  <a:pt x="1767" y="1933"/>
                </a:lnTo>
                <a:lnTo>
                  <a:pt x="1772" y="1929"/>
                </a:lnTo>
                <a:lnTo>
                  <a:pt x="1776" y="1926"/>
                </a:lnTo>
                <a:lnTo>
                  <a:pt x="1779" y="1914"/>
                </a:lnTo>
                <a:lnTo>
                  <a:pt x="1782" y="1902"/>
                </a:lnTo>
                <a:lnTo>
                  <a:pt x="1784" y="1897"/>
                </a:lnTo>
                <a:lnTo>
                  <a:pt x="1787" y="1892"/>
                </a:lnTo>
                <a:lnTo>
                  <a:pt x="1787" y="1887"/>
                </a:lnTo>
                <a:lnTo>
                  <a:pt x="1786" y="1883"/>
                </a:lnTo>
                <a:lnTo>
                  <a:pt x="1784" y="1880"/>
                </a:lnTo>
                <a:lnTo>
                  <a:pt x="1781" y="1878"/>
                </a:lnTo>
                <a:lnTo>
                  <a:pt x="1776" y="1878"/>
                </a:lnTo>
                <a:lnTo>
                  <a:pt x="1774" y="1875"/>
                </a:lnTo>
                <a:lnTo>
                  <a:pt x="1769" y="1869"/>
                </a:lnTo>
                <a:lnTo>
                  <a:pt x="1767" y="1866"/>
                </a:lnTo>
                <a:lnTo>
                  <a:pt x="1764" y="1864"/>
                </a:lnTo>
                <a:lnTo>
                  <a:pt x="1758" y="1864"/>
                </a:lnTo>
                <a:lnTo>
                  <a:pt x="1753" y="1864"/>
                </a:lnTo>
                <a:lnTo>
                  <a:pt x="1755" y="1854"/>
                </a:lnTo>
                <a:lnTo>
                  <a:pt x="1753" y="1847"/>
                </a:lnTo>
                <a:lnTo>
                  <a:pt x="1752" y="1840"/>
                </a:lnTo>
                <a:lnTo>
                  <a:pt x="1748" y="1835"/>
                </a:lnTo>
                <a:lnTo>
                  <a:pt x="1740" y="1827"/>
                </a:lnTo>
                <a:lnTo>
                  <a:pt x="1736" y="1822"/>
                </a:lnTo>
                <a:lnTo>
                  <a:pt x="1733" y="1817"/>
                </a:lnTo>
                <a:lnTo>
                  <a:pt x="1733" y="1812"/>
                </a:lnTo>
                <a:lnTo>
                  <a:pt x="1731" y="1808"/>
                </a:lnTo>
                <a:lnTo>
                  <a:pt x="1729" y="1805"/>
                </a:lnTo>
                <a:lnTo>
                  <a:pt x="1726" y="1803"/>
                </a:lnTo>
                <a:lnTo>
                  <a:pt x="1726" y="1794"/>
                </a:lnTo>
                <a:lnTo>
                  <a:pt x="1728" y="1788"/>
                </a:lnTo>
                <a:lnTo>
                  <a:pt x="1731" y="1783"/>
                </a:lnTo>
                <a:lnTo>
                  <a:pt x="1733" y="1776"/>
                </a:lnTo>
                <a:lnTo>
                  <a:pt x="1728" y="1767"/>
                </a:lnTo>
                <a:lnTo>
                  <a:pt x="1724" y="1764"/>
                </a:lnTo>
                <a:lnTo>
                  <a:pt x="1719" y="1762"/>
                </a:lnTo>
                <a:lnTo>
                  <a:pt x="1724" y="1754"/>
                </a:lnTo>
                <a:lnTo>
                  <a:pt x="1728" y="1747"/>
                </a:lnTo>
                <a:lnTo>
                  <a:pt x="1728" y="1743"/>
                </a:lnTo>
                <a:lnTo>
                  <a:pt x="1726" y="1742"/>
                </a:lnTo>
                <a:lnTo>
                  <a:pt x="1723" y="1742"/>
                </a:lnTo>
                <a:lnTo>
                  <a:pt x="1719" y="1742"/>
                </a:lnTo>
                <a:lnTo>
                  <a:pt x="1714" y="1733"/>
                </a:lnTo>
                <a:lnTo>
                  <a:pt x="1712" y="1728"/>
                </a:lnTo>
                <a:lnTo>
                  <a:pt x="1712" y="1721"/>
                </a:lnTo>
                <a:lnTo>
                  <a:pt x="1718" y="1718"/>
                </a:lnTo>
                <a:lnTo>
                  <a:pt x="1724" y="1716"/>
                </a:lnTo>
                <a:lnTo>
                  <a:pt x="1729" y="1713"/>
                </a:lnTo>
                <a:lnTo>
                  <a:pt x="1731" y="1711"/>
                </a:lnTo>
                <a:lnTo>
                  <a:pt x="1733" y="1707"/>
                </a:lnTo>
                <a:lnTo>
                  <a:pt x="1729" y="1701"/>
                </a:lnTo>
                <a:lnTo>
                  <a:pt x="1726" y="1694"/>
                </a:lnTo>
                <a:lnTo>
                  <a:pt x="1726" y="1684"/>
                </a:lnTo>
                <a:lnTo>
                  <a:pt x="1726" y="1673"/>
                </a:lnTo>
                <a:lnTo>
                  <a:pt x="1724" y="1670"/>
                </a:lnTo>
                <a:lnTo>
                  <a:pt x="1723" y="1668"/>
                </a:lnTo>
                <a:lnTo>
                  <a:pt x="1716" y="1667"/>
                </a:lnTo>
                <a:lnTo>
                  <a:pt x="1709" y="1665"/>
                </a:lnTo>
                <a:lnTo>
                  <a:pt x="1706" y="1663"/>
                </a:lnTo>
                <a:lnTo>
                  <a:pt x="1706" y="1660"/>
                </a:lnTo>
                <a:lnTo>
                  <a:pt x="1699" y="1656"/>
                </a:lnTo>
                <a:lnTo>
                  <a:pt x="1692" y="1653"/>
                </a:lnTo>
                <a:lnTo>
                  <a:pt x="1689" y="1653"/>
                </a:lnTo>
                <a:lnTo>
                  <a:pt x="1685" y="1653"/>
                </a:lnTo>
                <a:lnTo>
                  <a:pt x="1685" y="1650"/>
                </a:lnTo>
                <a:lnTo>
                  <a:pt x="1685" y="1646"/>
                </a:lnTo>
                <a:lnTo>
                  <a:pt x="1680" y="1646"/>
                </a:lnTo>
                <a:lnTo>
                  <a:pt x="1675" y="1646"/>
                </a:lnTo>
                <a:lnTo>
                  <a:pt x="1671" y="1646"/>
                </a:lnTo>
                <a:lnTo>
                  <a:pt x="1661" y="1644"/>
                </a:lnTo>
                <a:lnTo>
                  <a:pt x="1653" y="1639"/>
                </a:lnTo>
                <a:lnTo>
                  <a:pt x="1649" y="1638"/>
                </a:lnTo>
                <a:lnTo>
                  <a:pt x="1644" y="1639"/>
                </a:lnTo>
                <a:lnTo>
                  <a:pt x="1639" y="1639"/>
                </a:lnTo>
                <a:lnTo>
                  <a:pt x="1636" y="1638"/>
                </a:lnTo>
                <a:lnTo>
                  <a:pt x="1632" y="1634"/>
                </a:lnTo>
                <a:lnTo>
                  <a:pt x="1627" y="1631"/>
                </a:lnTo>
                <a:lnTo>
                  <a:pt x="1624" y="1631"/>
                </a:lnTo>
                <a:lnTo>
                  <a:pt x="1620" y="1632"/>
                </a:lnTo>
                <a:lnTo>
                  <a:pt x="1617" y="1632"/>
                </a:lnTo>
                <a:lnTo>
                  <a:pt x="1606" y="1632"/>
                </a:lnTo>
                <a:lnTo>
                  <a:pt x="1596" y="1632"/>
                </a:lnTo>
                <a:lnTo>
                  <a:pt x="1591" y="1629"/>
                </a:lnTo>
                <a:lnTo>
                  <a:pt x="1584" y="1627"/>
                </a:lnTo>
                <a:lnTo>
                  <a:pt x="1577" y="1626"/>
                </a:lnTo>
                <a:lnTo>
                  <a:pt x="1569" y="1626"/>
                </a:lnTo>
                <a:lnTo>
                  <a:pt x="1564" y="1624"/>
                </a:lnTo>
                <a:lnTo>
                  <a:pt x="1562" y="1622"/>
                </a:lnTo>
                <a:lnTo>
                  <a:pt x="1562" y="1619"/>
                </a:lnTo>
                <a:lnTo>
                  <a:pt x="1549" y="1619"/>
                </a:lnTo>
                <a:lnTo>
                  <a:pt x="1549" y="1610"/>
                </a:lnTo>
                <a:lnTo>
                  <a:pt x="1545" y="1603"/>
                </a:lnTo>
                <a:lnTo>
                  <a:pt x="1540" y="1598"/>
                </a:lnTo>
                <a:lnTo>
                  <a:pt x="1535" y="1595"/>
                </a:lnTo>
                <a:lnTo>
                  <a:pt x="1530" y="1591"/>
                </a:lnTo>
                <a:lnTo>
                  <a:pt x="1525" y="1586"/>
                </a:lnTo>
                <a:lnTo>
                  <a:pt x="1521" y="1579"/>
                </a:lnTo>
                <a:lnTo>
                  <a:pt x="1521" y="1571"/>
                </a:lnTo>
                <a:lnTo>
                  <a:pt x="1453" y="1571"/>
                </a:lnTo>
                <a:lnTo>
                  <a:pt x="1450" y="1564"/>
                </a:lnTo>
                <a:lnTo>
                  <a:pt x="1444" y="1559"/>
                </a:lnTo>
                <a:lnTo>
                  <a:pt x="1439" y="1554"/>
                </a:lnTo>
                <a:lnTo>
                  <a:pt x="1433" y="1550"/>
                </a:lnTo>
                <a:lnTo>
                  <a:pt x="1433" y="1542"/>
                </a:lnTo>
                <a:lnTo>
                  <a:pt x="1431" y="1535"/>
                </a:lnTo>
                <a:lnTo>
                  <a:pt x="1427" y="1530"/>
                </a:lnTo>
                <a:lnTo>
                  <a:pt x="1426" y="1523"/>
                </a:lnTo>
                <a:lnTo>
                  <a:pt x="1412" y="1521"/>
                </a:lnTo>
                <a:lnTo>
                  <a:pt x="1400" y="1518"/>
                </a:lnTo>
                <a:lnTo>
                  <a:pt x="1390" y="1511"/>
                </a:lnTo>
                <a:lnTo>
                  <a:pt x="1385" y="1503"/>
                </a:lnTo>
                <a:lnTo>
                  <a:pt x="1378" y="1508"/>
                </a:lnTo>
                <a:lnTo>
                  <a:pt x="1375" y="1513"/>
                </a:lnTo>
                <a:lnTo>
                  <a:pt x="1373" y="1521"/>
                </a:lnTo>
                <a:lnTo>
                  <a:pt x="1371" y="1530"/>
                </a:lnTo>
                <a:lnTo>
                  <a:pt x="1363" y="1528"/>
                </a:lnTo>
                <a:lnTo>
                  <a:pt x="1354" y="1525"/>
                </a:lnTo>
                <a:lnTo>
                  <a:pt x="1349" y="1520"/>
                </a:lnTo>
                <a:lnTo>
                  <a:pt x="1344" y="1513"/>
                </a:lnTo>
                <a:lnTo>
                  <a:pt x="1339" y="1506"/>
                </a:lnTo>
                <a:lnTo>
                  <a:pt x="1335" y="1499"/>
                </a:lnTo>
                <a:lnTo>
                  <a:pt x="1330" y="1482"/>
                </a:lnTo>
                <a:lnTo>
                  <a:pt x="1318" y="1484"/>
                </a:lnTo>
                <a:lnTo>
                  <a:pt x="1310" y="1482"/>
                </a:lnTo>
                <a:lnTo>
                  <a:pt x="1293" y="1479"/>
                </a:lnTo>
                <a:lnTo>
                  <a:pt x="1276" y="1475"/>
                </a:lnTo>
                <a:lnTo>
                  <a:pt x="1265" y="1475"/>
                </a:lnTo>
                <a:lnTo>
                  <a:pt x="1255" y="1475"/>
                </a:lnTo>
                <a:lnTo>
                  <a:pt x="1248" y="1475"/>
                </a:lnTo>
                <a:lnTo>
                  <a:pt x="1243" y="1474"/>
                </a:lnTo>
                <a:lnTo>
                  <a:pt x="1240" y="1470"/>
                </a:lnTo>
                <a:lnTo>
                  <a:pt x="1235" y="1469"/>
                </a:lnTo>
                <a:lnTo>
                  <a:pt x="1233" y="1467"/>
                </a:lnTo>
                <a:lnTo>
                  <a:pt x="1231" y="1465"/>
                </a:lnTo>
                <a:lnTo>
                  <a:pt x="1228" y="1462"/>
                </a:lnTo>
                <a:lnTo>
                  <a:pt x="1223" y="1460"/>
                </a:lnTo>
                <a:lnTo>
                  <a:pt x="1221" y="1458"/>
                </a:lnTo>
                <a:lnTo>
                  <a:pt x="1221" y="1455"/>
                </a:lnTo>
                <a:lnTo>
                  <a:pt x="1213" y="1455"/>
                </a:lnTo>
                <a:lnTo>
                  <a:pt x="1206" y="1457"/>
                </a:lnTo>
                <a:lnTo>
                  <a:pt x="1201" y="1460"/>
                </a:lnTo>
                <a:lnTo>
                  <a:pt x="1194" y="1462"/>
                </a:lnTo>
                <a:lnTo>
                  <a:pt x="1160" y="1462"/>
                </a:lnTo>
                <a:lnTo>
                  <a:pt x="1160" y="1455"/>
                </a:lnTo>
                <a:lnTo>
                  <a:pt x="1160" y="1451"/>
                </a:lnTo>
                <a:lnTo>
                  <a:pt x="1163" y="1446"/>
                </a:lnTo>
                <a:lnTo>
                  <a:pt x="1167" y="1445"/>
                </a:lnTo>
                <a:lnTo>
                  <a:pt x="1170" y="1443"/>
                </a:lnTo>
                <a:lnTo>
                  <a:pt x="1175" y="1441"/>
                </a:lnTo>
                <a:lnTo>
                  <a:pt x="1187" y="1441"/>
                </a:lnTo>
                <a:lnTo>
                  <a:pt x="1235" y="1441"/>
                </a:lnTo>
                <a:lnTo>
                  <a:pt x="1238" y="1441"/>
                </a:lnTo>
                <a:lnTo>
                  <a:pt x="1247" y="1441"/>
                </a:lnTo>
                <a:lnTo>
                  <a:pt x="1254" y="1438"/>
                </a:lnTo>
                <a:lnTo>
                  <a:pt x="1259" y="1434"/>
                </a:lnTo>
                <a:lnTo>
                  <a:pt x="1265" y="1426"/>
                </a:lnTo>
                <a:lnTo>
                  <a:pt x="1271" y="1422"/>
                </a:lnTo>
                <a:lnTo>
                  <a:pt x="1276" y="1421"/>
                </a:lnTo>
                <a:lnTo>
                  <a:pt x="1279" y="1421"/>
                </a:lnTo>
                <a:lnTo>
                  <a:pt x="1283" y="1419"/>
                </a:lnTo>
                <a:lnTo>
                  <a:pt x="1288" y="1412"/>
                </a:lnTo>
                <a:lnTo>
                  <a:pt x="1293" y="1407"/>
                </a:lnTo>
                <a:lnTo>
                  <a:pt x="1293" y="1402"/>
                </a:lnTo>
                <a:lnTo>
                  <a:pt x="1296" y="1400"/>
                </a:lnTo>
                <a:lnTo>
                  <a:pt x="1305" y="1399"/>
                </a:lnTo>
                <a:lnTo>
                  <a:pt x="1308" y="1399"/>
                </a:lnTo>
                <a:lnTo>
                  <a:pt x="1312" y="1397"/>
                </a:lnTo>
                <a:lnTo>
                  <a:pt x="1313" y="1394"/>
                </a:lnTo>
                <a:lnTo>
                  <a:pt x="1312" y="1387"/>
                </a:lnTo>
                <a:lnTo>
                  <a:pt x="1317" y="1383"/>
                </a:lnTo>
                <a:lnTo>
                  <a:pt x="1320" y="1382"/>
                </a:lnTo>
                <a:lnTo>
                  <a:pt x="1323" y="1378"/>
                </a:lnTo>
                <a:lnTo>
                  <a:pt x="1323" y="1373"/>
                </a:lnTo>
                <a:lnTo>
                  <a:pt x="1323" y="1366"/>
                </a:lnTo>
                <a:lnTo>
                  <a:pt x="1332" y="1361"/>
                </a:lnTo>
                <a:lnTo>
                  <a:pt x="1335" y="1358"/>
                </a:lnTo>
                <a:lnTo>
                  <a:pt x="1337" y="1353"/>
                </a:lnTo>
                <a:lnTo>
                  <a:pt x="1332" y="1349"/>
                </a:lnTo>
                <a:lnTo>
                  <a:pt x="1325" y="1347"/>
                </a:lnTo>
                <a:lnTo>
                  <a:pt x="1322" y="1347"/>
                </a:lnTo>
                <a:lnTo>
                  <a:pt x="1320" y="1347"/>
                </a:lnTo>
                <a:lnTo>
                  <a:pt x="1318" y="1349"/>
                </a:lnTo>
                <a:lnTo>
                  <a:pt x="1317" y="1353"/>
                </a:lnTo>
                <a:lnTo>
                  <a:pt x="1310" y="1353"/>
                </a:lnTo>
                <a:lnTo>
                  <a:pt x="1305" y="1351"/>
                </a:lnTo>
                <a:lnTo>
                  <a:pt x="1301" y="1347"/>
                </a:lnTo>
                <a:lnTo>
                  <a:pt x="1296" y="1346"/>
                </a:lnTo>
                <a:lnTo>
                  <a:pt x="1296" y="1336"/>
                </a:lnTo>
                <a:lnTo>
                  <a:pt x="1296" y="1332"/>
                </a:lnTo>
                <a:lnTo>
                  <a:pt x="1291" y="1322"/>
                </a:lnTo>
                <a:lnTo>
                  <a:pt x="1286" y="1317"/>
                </a:lnTo>
                <a:lnTo>
                  <a:pt x="1279" y="1312"/>
                </a:lnTo>
                <a:lnTo>
                  <a:pt x="1271" y="1310"/>
                </a:lnTo>
                <a:lnTo>
                  <a:pt x="1269" y="1308"/>
                </a:lnTo>
                <a:lnTo>
                  <a:pt x="1269" y="1305"/>
                </a:lnTo>
                <a:lnTo>
                  <a:pt x="1269" y="1284"/>
                </a:lnTo>
                <a:lnTo>
                  <a:pt x="1262" y="1284"/>
                </a:lnTo>
                <a:lnTo>
                  <a:pt x="1257" y="1288"/>
                </a:lnTo>
                <a:lnTo>
                  <a:pt x="1254" y="1290"/>
                </a:lnTo>
                <a:lnTo>
                  <a:pt x="1248" y="1291"/>
                </a:lnTo>
                <a:lnTo>
                  <a:pt x="1245" y="1290"/>
                </a:lnTo>
                <a:lnTo>
                  <a:pt x="1242" y="1288"/>
                </a:lnTo>
                <a:lnTo>
                  <a:pt x="1238" y="1286"/>
                </a:lnTo>
                <a:lnTo>
                  <a:pt x="1235" y="1284"/>
                </a:lnTo>
                <a:lnTo>
                  <a:pt x="1235" y="1278"/>
                </a:lnTo>
                <a:lnTo>
                  <a:pt x="1236" y="1272"/>
                </a:lnTo>
                <a:lnTo>
                  <a:pt x="1240" y="1267"/>
                </a:lnTo>
                <a:lnTo>
                  <a:pt x="1245" y="1264"/>
                </a:lnTo>
                <a:lnTo>
                  <a:pt x="1257" y="1261"/>
                </a:lnTo>
                <a:lnTo>
                  <a:pt x="1269" y="1257"/>
                </a:lnTo>
                <a:lnTo>
                  <a:pt x="1271" y="1252"/>
                </a:lnTo>
                <a:lnTo>
                  <a:pt x="1272" y="1250"/>
                </a:lnTo>
                <a:lnTo>
                  <a:pt x="1276" y="1250"/>
                </a:lnTo>
                <a:lnTo>
                  <a:pt x="1272" y="1245"/>
                </a:lnTo>
                <a:lnTo>
                  <a:pt x="1271" y="1242"/>
                </a:lnTo>
                <a:lnTo>
                  <a:pt x="1272" y="1238"/>
                </a:lnTo>
                <a:lnTo>
                  <a:pt x="1276" y="1237"/>
                </a:lnTo>
                <a:lnTo>
                  <a:pt x="1313" y="1237"/>
                </a:lnTo>
                <a:lnTo>
                  <a:pt x="1317" y="1237"/>
                </a:lnTo>
                <a:lnTo>
                  <a:pt x="1323" y="1238"/>
                </a:lnTo>
                <a:lnTo>
                  <a:pt x="1329" y="1242"/>
                </a:lnTo>
                <a:lnTo>
                  <a:pt x="1337" y="1252"/>
                </a:lnTo>
                <a:lnTo>
                  <a:pt x="1339" y="1255"/>
                </a:lnTo>
                <a:lnTo>
                  <a:pt x="1346" y="1266"/>
                </a:lnTo>
                <a:lnTo>
                  <a:pt x="1352" y="1272"/>
                </a:lnTo>
                <a:lnTo>
                  <a:pt x="1366" y="1283"/>
                </a:lnTo>
                <a:lnTo>
                  <a:pt x="1368" y="1284"/>
                </a:lnTo>
                <a:lnTo>
                  <a:pt x="1371" y="1284"/>
                </a:lnTo>
                <a:lnTo>
                  <a:pt x="1369" y="1286"/>
                </a:lnTo>
                <a:lnTo>
                  <a:pt x="1368" y="1288"/>
                </a:lnTo>
                <a:lnTo>
                  <a:pt x="1364" y="1291"/>
                </a:lnTo>
                <a:lnTo>
                  <a:pt x="1359" y="1293"/>
                </a:lnTo>
                <a:lnTo>
                  <a:pt x="1358" y="1295"/>
                </a:lnTo>
                <a:lnTo>
                  <a:pt x="1358" y="1298"/>
                </a:lnTo>
                <a:lnTo>
                  <a:pt x="1354" y="1300"/>
                </a:lnTo>
                <a:lnTo>
                  <a:pt x="1352" y="1301"/>
                </a:lnTo>
                <a:lnTo>
                  <a:pt x="1351" y="1307"/>
                </a:lnTo>
                <a:lnTo>
                  <a:pt x="1351" y="1318"/>
                </a:lnTo>
                <a:lnTo>
                  <a:pt x="1352" y="1322"/>
                </a:lnTo>
                <a:lnTo>
                  <a:pt x="1354" y="1324"/>
                </a:lnTo>
                <a:lnTo>
                  <a:pt x="1361" y="1325"/>
                </a:lnTo>
                <a:lnTo>
                  <a:pt x="1378" y="1325"/>
                </a:lnTo>
                <a:lnTo>
                  <a:pt x="1378" y="1317"/>
                </a:lnTo>
                <a:lnTo>
                  <a:pt x="1380" y="1312"/>
                </a:lnTo>
                <a:lnTo>
                  <a:pt x="1385" y="1308"/>
                </a:lnTo>
                <a:lnTo>
                  <a:pt x="1390" y="1305"/>
                </a:lnTo>
                <a:lnTo>
                  <a:pt x="1393" y="1305"/>
                </a:lnTo>
                <a:lnTo>
                  <a:pt x="1402" y="1303"/>
                </a:lnTo>
                <a:lnTo>
                  <a:pt x="1409" y="1298"/>
                </a:lnTo>
                <a:lnTo>
                  <a:pt x="1414" y="1291"/>
                </a:lnTo>
                <a:lnTo>
                  <a:pt x="1419" y="1283"/>
                </a:lnTo>
                <a:lnTo>
                  <a:pt x="1419" y="1279"/>
                </a:lnTo>
                <a:lnTo>
                  <a:pt x="1417" y="1271"/>
                </a:lnTo>
                <a:lnTo>
                  <a:pt x="1416" y="1262"/>
                </a:lnTo>
                <a:lnTo>
                  <a:pt x="1414" y="1259"/>
                </a:lnTo>
                <a:lnTo>
                  <a:pt x="1414" y="1254"/>
                </a:lnTo>
                <a:lnTo>
                  <a:pt x="1412" y="1250"/>
                </a:lnTo>
                <a:lnTo>
                  <a:pt x="1405" y="1243"/>
                </a:lnTo>
                <a:lnTo>
                  <a:pt x="1404" y="1242"/>
                </a:lnTo>
                <a:lnTo>
                  <a:pt x="1400" y="1238"/>
                </a:lnTo>
                <a:lnTo>
                  <a:pt x="1398" y="1235"/>
                </a:lnTo>
                <a:lnTo>
                  <a:pt x="1395" y="1233"/>
                </a:lnTo>
                <a:lnTo>
                  <a:pt x="1392" y="1230"/>
                </a:lnTo>
                <a:lnTo>
                  <a:pt x="1387" y="1221"/>
                </a:lnTo>
                <a:lnTo>
                  <a:pt x="1383" y="1213"/>
                </a:lnTo>
                <a:lnTo>
                  <a:pt x="1380" y="1203"/>
                </a:lnTo>
                <a:lnTo>
                  <a:pt x="1378" y="1199"/>
                </a:lnTo>
                <a:lnTo>
                  <a:pt x="1369" y="1192"/>
                </a:lnTo>
                <a:lnTo>
                  <a:pt x="1364" y="1187"/>
                </a:lnTo>
                <a:lnTo>
                  <a:pt x="1363" y="1182"/>
                </a:lnTo>
                <a:lnTo>
                  <a:pt x="1359" y="1180"/>
                </a:lnTo>
                <a:lnTo>
                  <a:pt x="1352" y="1177"/>
                </a:lnTo>
                <a:lnTo>
                  <a:pt x="1344" y="1175"/>
                </a:lnTo>
                <a:lnTo>
                  <a:pt x="1339" y="1167"/>
                </a:lnTo>
                <a:lnTo>
                  <a:pt x="1332" y="1160"/>
                </a:lnTo>
                <a:lnTo>
                  <a:pt x="1325" y="1153"/>
                </a:lnTo>
                <a:lnTo>
                  <a:pt x="1317" y="1148"/>
                </a:lnTo>
                <a:lnTo>
                  <a:pt x="1315" y="1146"/>
                </a:lnTo>
                <a:lnTo>
                  <a:pt x="1313" y="1145"/>
                </a:lnTo>
                <a:lnTo>
                  <a:pt x="1310" y="1141"/>
                </a:lnTo>
                <a:lnTo>
                  <a:pt x="1305" y="1139"/>
                </a:lnTo>
                <a:lnTo>
                  <a:pt x="1303" y="1138"/>
                </a:lnTo>
                <a:lnTo>
                  <a:pt x="1303" y="1134"/>
                </a:lnTo>
                <a:lnTo>
                  <a:pt x="1298" y="1131"/>
                </a:lnTo>
                <a:lnTo>
                  <a:pt x="1296" y="1131"/>
                </a:lnTo>
                <a:lnTo>
                  <a:pt x="1294" y="1128"/>
                </a:lnTo>
                <a:lnTo>
                  <a:pt x="1291" y="1126"/>
                </a:lnTo>
                <a:lnTo>
                  <a:pt x="1284" y="1122"/>
                </a:lnTo>
                <a:lnTo>
                  <a:pt x="1281" y="1122"/>
                </a:lnTo>
                <a:lnTo>
                  <a:pt x="1269" y="1112"/>
                </a:lnTo>
                <a:lnTo>
                  <a:pt x="1267" y="1110"/>
                </a:lnTo>
                <a:lnTo>
                  <a:pt x="1260" y="1107"/>
                </a:lnTo>
                <a:lnTo>
                  <a:pt x="1254" y="1102"/>
                </a:lnTo>
                <a:lnTo>
                  <a:pt x="1248" y="1095"/>
                </a:lnTo>
                <a:lnTo>
                  <a:pt x="1243" y="1085"/>
                </a:lnTo>
                <a:lnTo>
                  <a:pt x="1242" y="1083"/>
                </a:lnTo>
                <a:lnTo>
                  <a:pt x="1242" y="1080"/>
                </a:lnTo>
                <a:lnTo>
                  <a:pt x="1236" y="1078"/>
                </a:lnTo>
                <a:lnTo>
                  <a:pt x="1235" y="1076"/>
                </a:lnTo>
                <a:lnTo>
                  <a:pt x="1235" y="1073"/>
                </a:lnTo>
                <a:lnTo>
                  <a:pt x="1231" y="1058"/>
                </a:lnTo>
                <a:lnTo>
                  <a:pt x="1225" y="1044"/>
                </a:lnTo>
                <a:lnTo>
                  <a:pt x="1216" y="1032"/>
                </a:lnTo>
                <a:lnTo>
                  <a:pt x="1207" y="1022"/>
                </a:lnTo>
                <a:lnTo>
                  <a:pt x="1189" y="1001"/>
                </a:lnTo>
                <a:lnTo>
                  <a:pt x="1180" y="991"/>
                </a:lnTo>
                <a:lnTo>
                  <a:pt x="1173" y="977"/>
                </a:lnTo>
                <a:lnTo>
                  <a:pt x="1172" y="974"/>
                </a:lnTo>
                <a:lnTo>
                  <a:pt x="1168" y="972"/>
                </a:lnTo>
                <a:lnTo>
                  <a:pt x="1160" y="970"/>
                </a:lnTo>
                <a:lnTo>
                  <a:pt x="1160" y="967"/>
                </a:lnTo>
                <a:lnTo>
                  <a:pt x="1158" y="965"/>
                </a:lnTo>
                <a:lnTo>
                  <a:pt x="1153" y="964"/>
                </a:lnTo>
                <a:lnTo>
                  <a:pt x="1149" y="958"/>
                </a:lnTo>
                <a:lnTo>
                  <a:pt x="1146" y="953"/>
                </a:lnTo>
                <a:lnTo>
                  <a:pt x="1139" y="952"/>
                </a:lnTo>
                <a:lnTo>
                  <a:pt x="1132" y="950"/>
                </a:lnTo>
                <a:lnTo>
                  <a:pt x="1129" y="943"/>
                </a:lnTo>
                <a:lnTo>
                  <a:pt x="1124" y="938"/>
                </a:lnTo>
                <a:lnTo>
                  <a:pt x="1119" y="933"/>
                </a:lnTo>
                <a:lnTo>
                  <a:pt x="1112" y="929"/>
                </a:lnTo>
                <a:lnTo>
                  <a:pt x="1112" y="909"/>
                </a:lnTo>
                <a:lnTo>
                  <a:pt x="1110" y="906"/>
                </a:lnTo>
                <a:lnTo>
                  <a:pt x="1108" y="902"/>
                </a:lnTo>
                <a:lnTo>
                  <a:pt x="1105" y="895"/>
                </a:lnTo>
                <a:lnTo>
                  <a:pt x="1103" y="892"/>
                </a:lnTo>
                <a:lnTo>
                  <a:pt x="1102" y="889"/>
                </a:lnTo>
                <a:lnTo>
                  <a:pt x="1096" y="889"/>
                </a:lnTo>
                <a:lnTo>
                  <a:pt x="1091" y="889"/>
                </a:lnTo>
                <a:lnTo>
                  <a:pt x="1098" y="866"/>
                </a:lnTo>
                <a:lnTo>
                  <a:pt x="1102" y="841"/>
                </a:lnTo>
                <a:lnTo>
                  <a:pt x="1107" y="817"/>
                </a:lnTo>
                <a:lnTo>
                  <a:pt x="1112" y="793"/>
                </a:lnTo>
                <a:lnTo>
                  <a:pt x="1110" y="785"/>
                </a:lnTo>
                <a:lnTo>
                  <a:pt x="1108" y="778"/>
                </a:lnTo>
                <a:lnTo>
                  <a:pt x="1103" y="764"/>
                </a:lnTo>
                <a:lnTo>
                  <a:pt x="1098" y="750"/>
                </a:lnTo>
                <a:lnTo>
                  <a:pt x="1098" y="742"/>
                </a:lnTo>
                <a:lnTo>
                  <a:pt x="1098" y="732"/>
                </a:lnTo>
                <a:lnTo>
                  <a:pt x="1103" y="728"/>
                </a:lnTo>
                <a:lnTo>
                  <a:pt x="1108" y="725"/>
                </a:lnTo>
                <a:lnTo>
                  <a:pt x="1110" y="720"/>
                </a:lnTo>
                <a:lnTo>
                  <a:pt x="1112" y="711"/>
                </a:lnTo>
                <a:lnTo>
                  <a:pt x="1124" y="710"/>
                </a:lnTo>
                <a:lnTo>
                  <a:pt x="1134" y="706"/>
                </a:lnTo>
                <a:lnTo>
                  <a:pt x="1153" y="698"/>
                </a:lnTo>
                <a:lnTo>
                  <a:pt x="1160" y="698"/>
                </a:lnTo>
                <a:lnTo>
                  <a:pt x="1163" y="694"/>
                </a:lnTo>
                <a:lnTo>
                  <a:pt x="1165" y="689"/>
                </a:lnTo>
                <a:lnTo>
                  <a:pt x="1165" y="682"/>
                </a:lnTo>
                <a:lnTo>
                  <a:pt x="1167" y="677"/>
                </a:lnTo>
                <a:lnTo>
                  <a:pt x="1168" y="672"/>
                </a:lnTo>
                <a:lnTo>
                  <a:pt x="1173" y="670"/>
                </a:lnTo>
                <a:lnTo>
                  <a:pt x="1180" y="670"/>
                </a:lnTo>
                <a:lnTo>
                  <a:pt x="1182" y="674"/>
                </a:lnTo>
                <a:lnTo>
                  <a:pt x="1184" y="677"/>
                </a:lnTo>
                <a:lnTo>
                  <a:pt x="1185" y="681"/>
                </a:lnTo>
                <a:lnTo>
                  <a:pt x="1187" y="684"/>
                </a:lnTo>
                <a:lnTo>
                  <a:pt x="1190" y="686"/>
                </a:lnTo>
                <a:lnTo>
                  <a:pt x="1190" y="687"/>
                </a:lnTo>
                <a:lnTo>
                  <a:pt x="1190" y="689"/>
                </a:lnTo>
                <a:lnTo>
                  <a:pt x="1187" y="691"/>
                </a:lnTo>
                <a:lnTo>
                  <a:pt x="1185" y="696"/>
                </a:lnTo>
                <a:lnTo>
                  <a:pt x="1184" y="698"/>
                </a:lnTo>
                <a:lnTo>
                  <a:pt x="1180" y="698"/>
                </a:lnTo>
                <a:lnTo>
                  <a:pt x="1175" y="698"/>
                </a:lnTo>
                <a:lnTo>
                  <a:pt x="1172" y="699"/>
                </a:lnTo>
                <a:lnTo>
                  <a:pt x="1168" y="701"/>
                </a:lnTo>
                <a:lnTo>
                  <a:pt x="1167" y="704"/>
                </a:lnTo>
                <a:lnTo>
                  <a:pt x="1160" y="718"/>
                </a:lnTo>
                <a:lnTo>
                  <a:pt x="1153" y="732"/>
                </a:lnTo>
                <a:lnTo>
                  <a:pt x="1153" y="735"/>
                </a:lnTo>
                <a:lnTo>
                  <a:pt x="1155" y="737"/>
                </a:lnTo>
                <a:lnTo>
                  <a:pt x="1161" y="737"/>
                </a:lnTo>
                <a:lnTo>
                  <a:pt x="1167" y="739"/>
                </a:lnTo>
                <a:lnTo>
                  <a:pt x="1170" y="742"/>
                </a:lnTo>
                <a:lnTo>
                  <a:pt x="1172" y="745"/>
                </a:lnTo>
                <a:lnTo>
                  <a:pt x="1173" y="754"/>
                </a:lnTo>
                <a:lnTo>
                  <a:pt x="1173" y="762"/>
                </a:lnTo>
                <a:lnTo>
                  <a:pt x="1173" y="766"/>
                </a:lnTo>
                <a:lnTo>
                  <a:pt x="1173" y="773"/>
                </a:lnTo>
                <a:lnTo>
                  <a:pt x="1180" y="771"/>
                </a:lnTo>
                <a:lnTo>
                  <a:pt x="1187" y="771"/>
                </a:lnTo>
                <a:lnTo>
                  <a:pt x="1194" y="773"/>
                </a:lnTo>
                <a:lnTo>
                  <a:pt x="1199" y="776"/>
                </a:lnTo>
                <a:lnTo>
                  <a:pt x="1204" y="778"/>
                </a:lnTo>
                <a:lnTo>
                  <a:pt x="1207" y="779"/>
                </a:lnTo>
                <a:lnTo>
                  <a:pt x="1211" y="778"/>
                </a:lnTo>
                <a:lnTo>
                  <a:pt x="1214" y="773"/>
                </a:lnTo>
                <a:lnTo>
                  <a:pt x="1219" y="774"/>
                </a:lnTo>
                <a:lnTo>
                  <a:pt x="1223" y="776"/>
                </a:lnTo>
                <a:lnTo>
                  <a:pt x="1228" y="783"/>
                </a:lnTo>
                <a:lnTo>
                  <a:pt x="1233" y="790"/>
                </a:lnTo>
                <a:lnTo>
                  <a:pt x="1236" y="791"/>
                </a:lnTo>
                <a:lnTo>
                  <a:pt x="1242" y="793"/>
                </a:lnTo>
                <a:lnTo>
                  <a:pt x="1247" y="795"/>
                </a:lnTo>
                <a:lnTo>
                  <a:pt x="1248" y="796"/>
                </a:lnTo>
                <a:lnTo>
                  <a:pt x="1248" y="800"/>
                </a:lnTo>
                <a:lnTo>
                  <a:pt x="1260" y="802"/>
                </a:lnTo>
                <a:lnTo>
                  <a:pt x="1271" y="805"/>
                </a:lnTo>
                <a:lnTo>
                  <a:pt x="1289" y="814"/>
                </a:lnTo>
                <a:lnTo>
                  <a:pt x="1294" y="815"/>
                </a:lnTo>
                <a:lnTo>
                  <a:pt x="1296" y="817"/>
                </a:lnTo>
                <a:lnTo>
                  <a:pt x="1296" y="820"/>
                </a:lnTo>
                <a:lnTo>
                  <a:pt x="1300" y="824"/>
                </a:lnTo>
                <a:lnTo>
                  <a:pt x="1305" y="825"/>
                </a:lnTo>
                <a:lnTo>
                  <a:pt x="1317" y="827"/>
                </a:lnTo>
                <a:lnTo>
                  <a:pt x="1329" y="829"/>
                </a:lnTo>
                <a:lnTo>
                  <a:pt x="1334" y="831"/>
                </a:lnTo>
                <a:lnTo>
                  <a:pt x="1337" y="834"/>
                </a:lnTo>
                <a:lnTo>
                  <a:pt x="1337" y="841"/>
                </a:lnTo>
                <a:lnTo>
                  <a:pt x="1340" y="848"/>
                </a:lnTo>
                <a:lnTo>
                  <a:pt x="1342" y="851"/>
                </a:lnTo>
                <a:lnTo>
                  <a:pt x="1339" y="858"/>
                </a:lnTo>
                <a:lnTo>
                  <a:pt x="1337" y="866"/>
                </a:lnTo>
                <a:lnTo>
                  <a:pt x="1337" y="872"/>
                </a:lnTo>
                <a:lnTo>
                  <a:pt x="1339" y="875"/>
                </a:lnTo>
                <a:lnTo>
                  <a:pt x="1340" y="878"/>
                </a:lnTo>
                <a:lnTo>
                  <a:pt x="1344" y="883"/>
                </a:lnTo>
                <a:lnTo>
                  <a:pt x="1344" y="887"/>
                </a:lnTo>
                <a:lnTo>
                  <a:pt x="1344" y="894"/>
                </a:lnTo>
                <a:lnTo>
                  <a:pt x="1346" y="899"/>
                </a:lnTo>
                <a:lnTo>
                  <a:pt x="1349" y="904"/>
                </a:lnTo>
                <a:lnTo>
                  <a:pt x="1356" y="907"/>
                </a:lnTo>
                <a:lnTo>
                  <a:pt x="1359" y="911"/>
                </a:lnTo>
                <a:lnTo>
                  <a:pt x="1363" y="916"/>
                </a:lnTo>
                <a:lnTo>
                  <a:pt x="1364" y="919"/>
                </a:lnTo>
                <a:lnTo>
                  <a:pt x="1364" y="923"/>
                </a:lnTo>
                <a:lnTo>
                  <a:pt x="1364" y="926"/>
                </a:lnTo>
                <a:lnTo>
                  <a:pt x="1364" y="943"/>
                </a:lnTo>
                <a:lnTo>
                  <a:pt x="1369" y="943"/>
                </a:lnTo>
                <a:lnTo>
                  <a:pt x="1375" y="943"/>
                </a:lnTo>
                <a:lnTo>
                  <a:pt x="1380" y="938"/>
                </a:lnTo>
                <a:lnTo>
                  <a:pt x="1387" y="935"/>
                </a:lnTo>
                <a:lnTo>
                  <a:pt x="1392" y="935"/>
                </a:lnTo>
                <a:lnTo>
                  <a:pt x="1398" y="936"/>
                </a:lnTo>
                <a:lnTo>
                  <a:pt x="1400" y="940"/>
                </a:lnTo>
                <a:lnTo>
                  <a:pt x="1402" y="941"/>
                </a:lnTo>
                <a:lnTo>
                  <a:pt x="1409" y="943"/>
                </a:lnTo>
                <a:lnTo>
                  <a:pt x="1416" y="945"/>
                </a:lnTo>
                <a:lnTo>
                  <a:pt x="1417" y="947"/>
                </a:lnTo>
                <a:lnTo>
                  <a:pt x="1419" y="950"/>
                </a:lnTo>
                <a:lnTo>
                  <a:pt x="1426" y="952"/>
                </a:lnTo>
                <a:lnTo>
                  <a:pt x="1433" y="953"/>
                </a:lnTo>
                <a:lnTo>
                  <a:pt x="1438" y="957"/>
                </a:lnTo>
                <a:lnTo>
                  <a:pt x="1446" y="957"/>
                </a:lnTo>
                <a:lnTo>
                  <a:pt x="1456" y="957"/>
                </a:lnTo>
                <a:lnTo>
                  <a:pt x="1465" y="953"/>
                </a:lnTo>
                <a:lnTo>
                  <a:pt x="1473" y="952"/>
                </a:lnTo>
                <a:lnTo>
                  <a:pt x="1480" y="947"/>
                </a:lnTo>
                <a:lnTo>
                  <a:pt x="1494" y="938"/>
                </a:lnTo>
                <a:lnTo>
                  <a:pt x="1508" y="929"/>
                </a:lnTo>
                <a:lnTo>
                  <a:pt x="1506" y="924"/>
                </a:lnTo>
                <a:lnTo>
                  <a:pt x="1504" y="921"/>
                </a:lnTo>
                <a:lnTo>
                  <a:pt x="1497" y="916"/>
                </a:lnTo>
                <a:lnTo>
                  <a:pt x="1489" y="914"/>
                </a:lnTo>
                <a:lnTo>
                  <a:pt x="1480" y="909"/>
                </a:lnTo>
                <a:lnTo>
                  <a:pt x="1479" y="907"/>
                </a:lnTo>
                <a:lnTo>
                  <a:pt x="1479" y="906"/>
                </a:lnTo>
                <a:lnTo>
                  <a:pt x="1477" y="904"/>
                </a:lnTo>
                <a:lnTo>
                  <a:pt x="1473" y="902"/>
                </a:lnTo>
                <a:lnTo>
                  <a:pt x="1468" y="900"/>
                </a:lnTo>
                <a:lnTo>
                  <a:pt x="1465" y="897"/>
                </a:lnTo>
                <a:lnTo>
                  <a:pt x="1462" y="894"/>
                </a:lnTo>
                <a:lnTo>
                  <a:pt x="1460" y="889"/>
                </a:lnTo>
                <a:lnTo>
                  <a:pt x="1451" y="890"/>
                </a:lnTo>
                <a:lnTo>
                  <a:pt x="1444" y="889"/>
                </a:lnTo>
                <a:lnTo>
                  <a:pt x="1434" y="885"/>
                </a:lnTo>
                <a:lnTo>
                  <a:pt x="1433" y="885"/>
                </a:lnTo>
                <a:lnTo>
                  <a:pt x="1421" y="877"/>
                </a:lnTo>
                <a:lnTo>
                  <a:pt x="1417" y="875"/>
                </a:lnTo>
                <a:lnTo>
                  <a:pt x="1410" y="873"/>
                </a:lnTo>
                <a:lnTo>
                  <a:pt x="1404" y="870"/>
                </a:lnTo>
                <a:lnTo>
                  <a:pt x="1397" y="863"/>
                </a:lnTo>
                <a:lnTo>
                  <a:pt x="1392" y="853"/>
                </a:lnTo>
                <a:lnTo>
                  <a:pt x="1388" y="851"/>
                </a:lnTo>
                <a:lnTo>
                  <a:pt x="1383" y="843"/>
                </a:lnTo>
                <a:lnTo>
                  <a:pt x="1378" y="834"/>
                </a:lnTo>
                <a:lnTo>
                  <a:pt x="1376" y="831"/>
                </a:lnTo>
                <a:lnTo>
                  <a:pt x="1375" y="829"/>
                </a:lnTo>
                <a:lnTo>
                  <a:pt x="1368" y="827"/>
                </a:lnTo>
                <a:lnTo>
                  <a:pt x="1361" y="825"/>
                </a:lnTo>
                <a:lnTo>
                  <a:pt x="1358" y="824"/>
                </a:lnTo>
                <a:lnTo>
                  <a:pt x="1358" y="820"/>
                </a:lnTo>
                <a:lnTo>
                  <a:pt x="1358" y="814"/>
                </a:lnTo>
                <a:lnTo>
                  <a:pt x="1358" y="810"/>
                </a:lnTo>
                <a:lnTo>
                  <a:pt x="1361" y="807"/>
                </a:lnTo>
                <a:lnTo>
                  <a:pt x="1364" y="807"/>
                </a:lnTo>
                <a:lnTo>
                  <a:pt x="1375" y="807"/>
                </a:lnTo>
                <a:lnTo>
                  <a:pt x="1385" y="807"/>
                </a:lnTo>
                <a:lnTo>
                  <a:pt x="1390" y="807"/>
                </a:lnTo>
                <a:lnTo>
                  <a:pt x="1395" y="808"/>
                </a:lnTo>
                <a:lnTo>
                  <a:pt x="1404" y="814"/>
                </a:lnTo>
                <a:lnTo>
                  <a:pt x="1407" y="814"/>
                </a:lnTo>
                <a:lnTo>
                  <a:pt x="1410" y="814"/>
                </a:lnTo>
                <a:lnTo>
                  <a:pt x="1412" y="812"/>
                </a:lnTo>
                <a:lnTo>
                  <a:pt x="1412" y="807"/>
                </a:lnTo>
                <a:lnTo>
                  <a:pt x="1417" y="808"/>
                </a:lnTo>
                <a:lnTo>
                  <a:pt x="1421" y="812"/>
                </a:lnTo>
                <a:lnTo>
                  <a:pt x="1427" y="819"/>
                </a:lnTo>
                <a:lnTo>
                  <a:pt x="1431" y="820"/>
                </a:lnTo>
                <a:lnTo>
                  <a:pt x="1434" y="820"/>
                </a:lnTo>
                <a:lnTo>
                  <a:pt x="1438" y="822"/>
                </a:lnTo>
                <a:lnTo>
                  <a:pt x="1444" y="825"/>
                </a:lnTo>
                <a:lnTo>
                  <a:pt x="1448" y="827"/>
                </a:lnTo>
                <a:lnTo>
                  <a:pt x="1458" y="827"/>
                </a:lnTo>
                <a:lnTo>
                  <a:pt x="1467" y="827"/>
                </a:lnTo>
                <a:lnTo>
                  <a:pt x="1475" y="831"/>
                </a:lnTo>
                <a:lnTo>
                  <a:pt x="1477" y="832"/>
                </a:lnTo>
                <a:lnTo>
                  <a:pt x="1480" y="836"/>
                </a:lnTo>
                <a:lnTo>
                  <a:pt x="1480" y="839"/>
                </a:lnTo>
                <a:lnTo>
                  <a:pt x="1480" y="844"/>
                </a:lnTo>
                <a:lnTo>
                  <a:pt x="1484" y="849"/>
                </a:lnTo>
                <a:lnTo>
                  <a:pt x="1492" y="856"/>
                </a:lnTo>
                <a:lnTo>
                  <a:pt x="1496" y="858"/>
                </a:lnTo>
                <a:lnTo>
                  <a:pt x="1499" y="863"/>
                </a:lnTo>
                <a:lnTo>
                  <a:pt x="1501" y="868"/>
                </a:lnTo>
                <a:lnTo>
                  <a:pt x="1501" y="875"/>
                </a:lnTo>
                <a:lnTo>
                  <a:pt x="1508" y="878"/>
                </a:lnTo>
                <a:lnTo>
                  <a:pt x="1513" y="883"/>
                </a:lnTo>
                <a:lnTo>
                  <a:pt x="1523" y="894"/>
                </a:lnTo>
                <a:lnTo>
                  <a:pt x="1526" y="899"/>
                </a:lnTo>
                <a:lnTo>
                  <a:pt x="1533" y="904"/>
                </a:lnTo>
                <a:lnTo>
                  <a:pt x="1540" y="907"/>
                </a:lnTo>
                <a:lnTo>
                  <a:pt x="1549" y="909"/>
                </a:lnTo>
                <a:lnTo>
                  <a:pt x="1547" y="918"/>
                </a:lnTo>
                <a:lnTo>
                  <a:pt x="1549" y="924"/>
                </a:lnTo>
                <a:lnTo>
                  <a:pt x="1552" y="929"/>
                </a:lnTo>
                <a:lnTo>
                  <a:pt x="1555" y="933"/>
                </a:lnTo>
                <a:lnTo>
                  <a:pt x="1566" y="938"/>
                </a:lnTo>
                <a:lnTo>
                  <a:pt x="1576" y="943"/>
                </a:lnTo>
                <a:lnTo>
                  <a:pt x="1579" y="941"/>
                </a:lnTo>
                <a:lnTo>
                  <a:pt x="1581" y="940"/>
                </a:lnTo>
                <a:lnTo>
                  <a:pt x="1583" y="933"/>
                </a:lnTo>
                <a:lnTo>
                  <a:pt x="1583" y="916"/>
                </a:lnTo>
                <a:lnTo>
                  <a:pt x="1584" y="911"/>
                </a:lnTo>
                <a:lnTo>
                  <a:pt x="1586" y="909"/>
                </a:lnTo>
                <a:lnTo>
                  <a:pt x="1589" y="909"/>
                </a:lnTo>
                <a:lnTo>
                  <a:pt x="1589" y="904"/>
                </a:lnTo>
                <a:lnTo>
                  <a:pt x="1591" y="900"/>
                </a:lnTo>
                <a:lnTo>
                  <a:pt x="1593" y="897"/>
                </a:lnTo>
                <a:lnTo>
                  <a:pt x="1596" y="895"/>
                </a:lnTo>
                <a:lnTo>
                  <a:pt x="1598" y="890"/>
                </a:lnTo>
                <a:lnTo>
                  <a:pt x="1600" y="889"/>
                </a:lnTo>
                <a:lnTo>
                  <a:pt x="1603" y="889"/>
                </a:lnTo>
                <a:lnTo>
                  <a:pt x="1601" y="882"/>
                </a:lnTo>
                <a:lnTo>
                  <a:pt x="1600" y="875"/>
                </a:lnTo>
                <a:lnTo>
                  <a:pt x="1595" y="863"/>
                </a:lnTo>
                <a:lnTo>
                  <a:pt x="1588" y="853"/>
                </a:lnTo>
                <a:lnTo>
                  <a:pt x="1583" y="841"/>
                </a:lnTo>
                <a:lnTo>
                  <a:pt x="1577" y="839"/>
                </a:lnTo>
                <a:lnTo>
                  <a:pt x="1576" y="837"/>
                </a:lnTo>
                <a:lnTo>
                  <a:pt x="1576" y="834"/>
                </a:lnTo>
                <a:lnTo>
                  <a:pt x="1576" y="827"/>
                </a:lnTo>
                <a:lnTo>
                  <a:pt x="1559" y="824"/>
                </a:lnTo>
                <a:lnTo>
                  <a:pt x="1543" y="819"/>
                </a:lnTo>
                <a:lnTo>
                  <a:pt x="1526" y="815"/>
                </a:lnTo>
                <a:lnTo>
                  <a:pt x="1518" y="814"/>
                </a:lnTo>
                <a:lnTo>
                  <a:pt x="1508" y="814"/>
                </a:lnTo>
                <a:lnTo>
                  <a:pt x="1502" y="812"/>
                </a:lnTo>
                <a:lnTo>
                  <a:pt x="1501" y="810"/>
                </a:lnTo>
                <a:lnTo>
                  <a:pt x="1501" y="807"/>
                </a:lnTo>
                <a:lnTo>
                  <a:pt x="1497" y="803"/>
                </a:lnTo>
                <a:lnTo>
                  <a:pt x="1494" y="800"/>
                </a:lnTo>
                <a:lnTo>
                  <a:pt x="1489" y="791"/>
                </a:lnTo>
                <a:lnTo>
                  <a:pt x="1482" y="785"/>
                </a:lnTo>
                <a:lnTo>
                  <a:pt x="1479" y="781"/>
                </a:lnTo>
                <a:lnTo>
                  <a:pt x="1473" y="779"/>
                </a:lnTo>
                <a:lnTo>
                  <a:pt x="1479" y="771"/>
                </a:lnTo>
                <a:lnTo>
                  <a:pt x="1482" y="768"/>
                </a:lnTo>
                <a:lnTo>
                  <a:pt x="1487" y="766"/>
                </a:lnTo>
                <a:lnTo>
                  <a:pt x="1489" y="761"/>
                </a:lnTo>
                <a:lnTo>
                  <a:pt x="1491" y="759"/>
                </a:lnTo>
                <a:lnTo>
                  <a:pt x="1494" y="759"/>
                </a:lnTo>
                <a:lnTo>
                  <a:pt x="1501" y="759"/>
                </a:lnTo>
                <a:lnTo>
                  <a:pt x="1504" y="762"/>
                </a:lnTo>
                <a:lnTo>
                  <a:pt x="1509" y="764"/>
                </a:lnTo>
                <a:lnTo>
                  <a:pt x="1514" y="766"/>
                </a:lnTo>
                <a:lnTo>
                  <a:pt x="1514" y="761"/>
                </a:lnTo>
                <a:lnTo>
                  <a:pt x="1516" y="757"/>
                </a:lnTo>
                <a:lnTo>
                  <a:pt x="1518" y="754"/>
                </a:lnTo>
                <a:lnTo>
                  <a:pt x="1521" y="752"/>
                </a:lnTo>
                <a:lnTo>
                  <a:pt x="1531" y="752"/>
                </a:lnTo>
                <a:lnTo>
                  <a:pt x="1542" y="752"/>
                </a:lnTo>
                <a:lnTo>
                  <a:pt x="1549" y="749"/>
                </a:lnTo>
                <a:lnTo>
                  <a:pt x="1555" y="745"/>
                </a:lnTo>
                <a:lnTo>
                  <a:pt x="1555" y="750"/>
                </a:lnTo>
                <a:lnTo>
                  <a:pt x="1557" y="754"/>
                </a:lnTo>
                <a:lnTo>
                  <a:pt x="1559" y="757"/>
                </a:lnTo>
                <a:lnTo>
                  <a:pt x="1562" y="759"/>
                </a:lnTo>
                <a:lnTo>
                  <a:pt x="1610" y="759"/>
                </a:lnTo>
                <a:lnTo>
                  <a:pt x="1612" y="762"/>
                </a:lnTo>
                <a:lnTo>
                  <a:pt x="1615" y="764"/>
                </a:lnTo>
                <a:lnTo>
                  <a:pt x="1624" y="766"/>
                </a:lnTo>
                <a:lnTo>
                  <a:pt x="1625" y="768"/>
                </a:lnTo>
                <a:lnTo>
                  <a:pt x="1627" y="771"/>
                </a:lnTo>
                <a:lnTo>
                  <a:pt x="1629" y="778"/>
                </a:lnTo>
                <a:lnTo>
                  <a:pt x="1630" y="779"/>
                </a:lnTo>
                <a:lnTo>
                  <a:pt x="1636" y="783"/>
                </a:lnTo>
                <a:lnTo>
                  <a:pt x="1639" y="785"/>
                </a:lnTo>
                <a:lnTo>
                  <a:pt x="1644" y="793"/>
                </a:lnTo>
                <a:lnTo>
                  <a:pt x="1651" y="810"/>
                </a:lnTo>
                <a:lnTo>
                  <a:pt x="1653" y="814"/>
                </a:lnTo>
                <a:lnTo>
                  <a:pt x="1659" y="824"/>
                </a:lnTo>
                <a:lnTo>
                  <a:pt x="1665" y="834"/>
                </a:lnTo>
                <a:lnTo>
                  <a:pt x="1673" y="834"/>
                </a:lnTo>
                <a:lnTo>
                  <a:pt x="1680" y="831"/>
                </a:lnTo>
                <a:lnTo>
                  <a:pt x="1683" y="825"/>
                </a:lnTo>
                <a:lnTo>
                  <a:pt x="1687" y="820"/>
                </a:lnTo>
                <a:lnTo>
                  <a:pt x="1692" y="817"/>
                </a:lnTo>
                <a:lnTo>
                  <a:pt x="1697" y="814"/>
                </a:lnTo>
                <a:lnTo>
                  <a:pt x="1702" y="808"/>
                </a:lnTo>
                <a:lnTo>
                  <a:pt x="1706" y="802"/>
                </a:lnTo>
                <a:lnTo>
                  <a:pt x="1706" y="793"/>
                </a:lnTo>
                <a:lnTo>
                  <a:pt x="1704" y="788"/>
                </a:lnTo>
                <a:lnTo>
                  <a:pt x="1700" y="785"/>
                </a:lnTo>
                <a:lnTo>
                  <a:pt x="1699" y="779"/>
                </a:lnTo>
                <a:lnTo>
                  <a:pt x="1694" y="778"/>
                </a:lnTo>
                <a:lnTo>
                  <a:pt x="1692" y="776"/>
                </a:lnTo>
                <a:lnTo>
                  <a:pt x="1692" y="773"/>
                </a:lnTo>
                <a:lnTo>
                  <a:pt x="1692" y="759"/>
                </a:lnTo>
                <a:lnTo>
                  <a:pt x="1670" y="754"/>
                </a:lnTo>
                <a:lnTo>
                  <a:pt x="1659" y="750"/>
                </a:lnTo>
                <a:lnTo>
                  <a:pt x="1649" y="747"/>
                </a:lnTo>
                <a:lnTo>
                  <a:pt x="1644" y="744"/>
                </a:lnTo>
                <a:lnTo>
                  <a:pt x="1641" y="739"/>
                </a:lnTo>
                <a:lnTo>
                  <a:pt x="1637" y="732"/>
                </a:lnTo>
                <a:lnTo>
                  <a:pt x="1632" y="725"/>
                </a:lnTo>
                <a:lnTo>
                  <a:pt x="1629" y="723"/>
                </a:lnTo>
                <a:lnTo>
                  <a:pt x="1624" y="723"/>
                </a:lnTo>
                <a:lnTo>
                  <a:pt x="1615" y="721"/>
                </a:lnTo>
                <a:lnTo>
                  <a:pt x="1605" y="720"/>
                </a:lnTo>
                <a:lnTo>
                  <a:pt x="1595" y="716"/>
                </a:lnTo>
                <a:lnTo>
                  <a:pt x="1589" y="715"/>
                </a:lnTo>
                <a:lnTo>
                  <a:pt x="1586" y="713"/>
                </a:lnTo>
                <a:lnTo>
                  <a:pt x="1584" y="710"/>
                </a:lnTo>
                <a:lnTo>
                  <a:pt x="1583" y="704"/>
                </a:lnTo>
                <a:lnTo>
                  <a:pt x="1579" y="704"/>
                </a:lnTo>
                <a:lnTo>
                  <a:pt x="1577" y="703"/>
                </a:lnTo>
                <a:lnTo>
                  <a:pt x="1576" y="699"/>
                </a:lnTo>
                <a:lnTo>
                  <a:pt x="1574" y="696"/>
                </a:lnTo>
                <a:lnTo>
                  <a:pt x="1567" y="691"/>
                </a:lnTo>
                <a:lnTo>
                  <a:pt x="1559" y="684"/>
                </a:lnTo>
                <a:lnTo>
                  <a:pt x="1557" y="682"/>
                </a:lnTo>
                <a:lnTo>
                  <a:pt x="1555" y="677"/>
                </a:lnTo>
                <a:lnTo>
                  <a:pt x="1552" y="677"/>
                </a:lnTo>
                <a:lnTo>
                  <a:pt x="1549" y="677"/>
                </a:lnTo>
                <a:lnTo>
                  <a:pt x="1547" y="684"/>
                </a:lnTo>
                <a:lnTo>
                  <a:pt x="1549" y="689"/>
                </a:lnTo>
                <a:lnTo>
                  <a:pt x="1552" y="698"/>
                </a:lnTo>
                <a:lnTo>
                  <a:pt x="1555" y="706"/>
                </a:lnTo>
                <a:lnTo>
                  <a:pt x="1555" y="711"/>
                </a:lnTo>
                <a:lnTo>
                  <a:pt x="1555" y="718"/>
                </a:lnTo>
                <a:lnTo>
                  <a:pt x="1550" y="718"/>
                </a:lnTo>
                <a:lnTo>
                  <a:pt x="1545" y="718"/>
                </a:lnTo>
                <a:lnTo>
                  <a:pt x="1540" y="720"/>
                </a:lnTo>
                <a:lnTo>
                  <a:pt x="1535" y="718"/>
                </a:lnTo>
                <a:lnTo>
                  <a:pt x="1533" y="716"/>
                </a:lnTo>
                <a:lnTo>
                  <a:pt x="1531" y="711"/>
                </a:lnTo>
                <a:lnTo>
                  <a:pt x="1530" y="708"/>
                </a:lnTo>
                <a:lnTo>
                  <a:pt x="1528" y="704"/>
                </a:lnTo>
                <a:lnTo>
                  <a:pt x="1525" y="704"/>
                </a:lnTo>
                <a:lnTo>
                  <a:pt x="1521" y="704"/>
                </a:lnTo>
                <a:lnTo>
                  <a:pt x="1518" y="704"/>
                </a:lnTo>
                <a:lnTo>
                  <a:pt x="1514" y="704"/>
                </a:lnTo>
                <a:lnTo>
                  <a:pt x="1513" y="699"/>
                </a:lnTo>
                <a:lnTo>
                  <a:pt x="1511" y="698"/>
                </a:lnTo>
                <a:lnTo>
                  <a:pt x="1508" y="698"/>
                </a:lnTo>
                <a:lnTo>
                  <a:pt x="1508" y="687"/>
                </a:lnTo>
                <a:lnTo>
                  <a:pt x="1508" y="677"/>
                </a:lnTo>
                <a:lnTo>
                  <a:pt x="1511" y="670"/>
                </a:lnTo>
                <a:lnTo>
                  <a:pt x="1514" y="663"/>
                </a:lnTo>
                <a:lnTo>
                  <a:pt x="1508" y="650"/>
                </a:lnTo>
                <a:lnTo>
                  <a:pt x="1501" y="636"/>
                </a:lnTo>
                <a:lnTo>
                  <a:pt x="1497" y="629"/>
                </a:lnTo>
                <a:lnTo>
                  <a:pt x="1491" y="624"/>
                </a:lnTo>
                <a:lnTo>
                  <a:pt x="1475" y="617"/>
                </a:lnTo>
                <a:lnTo>
                  <a:pt x="1468" y="612"/>
                </a:lnTo>
                <a:lnTo>
                  <a:pt x="1462" y="609"/>
                </a:lnTo>
                <a:lnTo>
                  <a:pt x="1456" y="604"/>
                </a:lnTo>
                <a:lnTo>
                  <a:pt x="1453" y="595"/>
                </a:lnTo>
                <a:lnTo>
                  <a:pt x="1453" y="588"/>
                </a:lnTo>
                <a:lnTo>
                  <a:pt x="1455" y="583"/>
                </a:lnTo>
                <a:lnTo>
                  <a:pt x="1458" y="578"/>
                </a:lnTo>
                <a:lnTo>
                  <a:pt x="1463" y="575"/>
                </a:lnTo>
                <a:lnTo>
                  <a:pt x="1475" y="571"/>
                </a:lnTo>
                <a:lnTo>
                  <a:pt x="1487" y="568"/>
                </a:lnTo>
                <a:lnTo>
                  <a:pt x="1496" y="566"/>
                </a:lnTo>
                <a:lnTo>
                  <a:pt x="1502" y="566"/>
                </a:lnTo>
                <a:lnTo>
                  <a:pt x="1508" y="568"/>
                </a:lnTo>
                <a:lnTo>
                  <a:pt x="1511" y="571"/>
                </a:lnTo>
                <a:lnTo>
                  <a:pt x="1520" y="577"/>
                </a:lnTo>
                <a:lnTo>
                  <a:pt x="1528" y="582"/>
                </a:lnTo>
                <a:lnTo>
                  <a:pt x="1535" y="577"/>
                </a:lnTo>
                <a:lnTo>
                  <a:pt x="1542" y="577"/>
                </a:lnTo>
                <a:lnTo>
                  <a:pt x="1549" y="577"/>
                </a:lnTo>
                <a:lnTo>
                  <a:pt x="1555" y="582"/>
                </a:lnTo>
                <a:lnTo>
                  <a:pt x="1562" y="578"/>
                </a:lnTo>
                <a:lnTo>
                  <a:pt x="1569" y="575"/>
                </a:lnTo>
                <a:lnTo>
                  <a:pt x="1572" y="575"/>
                </a:lnTo>
                <a:lnTo>
                  <a:pt x="1576" y="575"/>
                </a:lnTo>
                <a:lnTo>
                  <a:pt x="1576" y="571"/>
                </a:lnTo>
                <a:lnTo>
                  <a:pt x="1576" y="568"/>
                </a:lnTo>
                <a:lnTo>
                  <a:pt x="1584" y="563"/>
                </a:lnTo>
                <a:lnTo>
                  <a:pt x="1589" y="561"/>
                </a:lnTo>
                <a:lnTo>
                  <a:pt x="1596" y="561"/>
                </a:lnTo>
                <a:lnTo>
                  <a:pt x="1598" y="561"/>
                </a:lnTo>
                <a:lnTo>
                  <a:pt x="1600" y="559"/>
                </a:lnTo>
                <a:lnTo>
                  <a:pt x="1601" y="554"/>
                </a:lnTo>
                <a:lnTo>
                  <a:pt x="1603" y="541"/>
                </a:lnTo>
                <a:lnTo>
                  <a:pt x="1610" y="541"/>
                </a:lnTo>
                <a:lnTo>
                  <a:pt x="1617" y="539"/>
                </a:lnTo>
                <a:lnTo>
                  <a:pt x="1625" y="532"/>
                </a:lnTo>
                <a:lnTo>
                  <a:pt x="1634" y="525"/>
                </a:lnTo>
                <a:lnTo>
                  <a:pt x="1644" y="520"/>
                </a:lnTo>
                <a:lnTo>
                  <a:pt x="1642" y="505"/>
                </a:lnTo>
                <a:lnTo>
                  <a:pt x="1646" y="495"/>
                </a:lnTo>
                <a:lnTo>
                  <a:pt x="1647" y="484"/>
                </a:lnTo>
                <a:lnTo>
                  <a:pt x="1651" y="472"/>
                </a:lnTo>
                <a:lnTo>
                  <a:pt x="1656" y="472"/>
                </a:lnTo>
                <a:lnTo>
                  <a:pt x="1661" y="471"/>
                </a:lnTo>
                <a:lnTo>
                  <a:pt x="1670" y="467"/>
                </a:lnTo>
                <a:lnTo>
                  <a:pt x="1677" y="462"/>
                </a:lnTo>
                <a:lnTo>
                  <a:pt x="1685" y="459"/>
                </a:lnTo>
                <a:lnTo>
                  <a:pt x="1697" y="459"/>
                </a:lnTo>
                <a:lnTo>
                  <a:pt x="1709" y="460"/>
                </a:lnTo>
                <a:lnTo>
                  <a:pt x="1718" y="464"/>
                </a:lnTo>
                <a:lnTo>
                  <a:pt x="1726" y="469"/>
                </a:lnTo>
                <a:lnTo>
                  <a:pt x="1743" y="477"/>
                </a:lnTo>
                <a:lnTo>
                  <a:pt x="1752" y="483"/>
                </a:lnTo>
                <a:lnTo>
                  <a:pt x="1760" y="486"/>
                </a:lnTo>
                <a:lnTo>
                  <a:pt x="1774" y="486"/>
                </a:lnTo>
                <a:lnTo>
                  <a:pt x="1776" y="481"/>
                </a:lnTo>
                <a:lnTo>
                  <a:pt x="1777" y="479"/>
                </a:lnTo>
                <a:lnTo>
                  <a:pt x="1781" y="479"/>
                </a:lnTo>
                <a:lnTo>
                  <a:pt x="1786" y="479"/>
                </a:lnTo>
                <a:lnTo>
                  <a:pt x="1791" y="477"/>
                </a:lnTo>
                <a:lnTo>
                  <a:pt x="1794" y="476"/>
                </a:lnTo>
                <a:lnTo>
                  <a:pt x="1798" y="472"/>
                </a:lnTo>
                <a:lnTo>
                  <a:pt x="1803" y="465"/>
                </a:lnTo>
                <a:lnTo>
                  <a:pt x="1808" y="459"/>
                </a:lnTo>
                <a:lnTo>
                  <a:pt x="1815" y="454"/>
                </a:lnTo>
                <a:lnTo>
                  <a:pt x="1822" y="448"/>
                </a:lnTo>
                <a:lnTo>
                  <a:pt x="1825" y="447"/>
                </a:lnTo>
                <a:lnTo>
                  <a:pt x="1827" y="442"/>
                </a:lnTo>
                <a:lnTo>
                  <a:pt x="1828" y="436"/>
                </a:lnTo>
                <a:lnTo>
                  <a:pt x="1828" y="431"/>
                </a:lnTo>
                <a:lnTo>
                  <a:pt x="1849" y="431"/>
                </a:lnTo>
                <a:lnTo>
                  <a:pt x="1851" y="426"/>
                </a:lnTo>
                <a:lnTo>
                  <a:pt x="1854" y="423"/>
                </a:lnTo>
                <a:lnTo>
                  <a:pt x="1861" y="416"/>
                </a:lnTo>
                <a:lnTo>
                  <a:pt x="1864" y="413"/>
                </a:lnTo>
                <a:lnTo>
                  <a:pt x="1868" y="409"/>
                </a:lnTo>
                <a:lnTo>
                  <a:pt x="1869" y="404"/>
                </a:lnTo>
                <a:lnTo>
                  <a:pt x="1869" y="397"/>
                </a:lnTo>
                <a:lnTo>
                  <a:pt x="1878" y="392"/>
                </a:lnTo>
                <a:lnTo>
                  <a:pt x="1881" y="389"/>
                </a:lnTo>
                <a:lnTo>
                  <a:pt x="1883" y="384"/>
                </a:lnTo>
                <a:lnTo>
                  <a:pt x="1883" y="378"/>
                </a:lnTo>
                <a:lnTo>
                  <a:pt x="1885" y="375"/>
                </a:lnTo>
                <a:lnTo>
                  <a:pt x="1886" y="372"/>
                </a:lnTo>
                <a:lnTo>
                  <a:pt x="1890" y="370"/>
                </a:lnTo>
                <a:lnTo>
                  <a:pt x="1898" y="370"/>
                </a:lnTo>
                <a:lnTo>
                  <a:pt x="1902" y="372"/>
                </a:lnTo>
                <a:lnTo>
                  <a:pt x="1902" y="373"/>
                </a:lnTo>
                <a:lnTo>
                  <a:pt x="1900" y="377"/>
                </a:lnTo>
                <a:lnTo>
                  <a:pt x="1897" y="385"/>
                </a:lnTo>
                <a:lnTo>
                  <a:pt x="1895" y="390"/>
                </a:lnTo>
                <a:lnTo>
                  <a:pt x="1897" y="397"/>
                </a:lnTo>
                <a:lnTo>
                  <a:pt x="1900" y="399"/>
                </a:lnTo>
                <a:lnTo>
                  <a:pt x="1902" y="402"/>
                </a:lnTo>
                <a:lnTo>
                  <a:pt x="1903" y="411"/>
                </a:lnTo>
                <a:lnTo>
                  <a:pt x="1905" y="414"/>
                </a:lnTo>
                <a:lnTo>
                  <a:pt x="1907" y="418"/>
                </a:lnTo>
                <a:lnTo>
                  <a:pt x="1909" y="421"/>
                </a:lnTo>
                <a:lnTo>
                  <a:pt x="1910" y="425"/>
                </a:lnTo>
                <a:lnTo>
                  <a:pt x="1919" y="421"/>
                </a:lnTo>
                <a:lnTo>
                  <a:pt x="1926" y="416"/>
                </a:lnTo>
                <a:lnTo>
                  <a:pt x="1934" y="413"/>
                </a:lnTo>
                <a:lnTo>
                  <a:pt x="1939" y="411"/>
                </a:lnTo>
                <a:lnTo>
                  <a:pt x="1944" y="411"/>
                </a:lnTo>
                <a:lnTo>
                  <a:pt x="1943" y="414"/>
                </a:lnTo>
                <a:lnTo>
                  <a:pt x="1943" y="418"/>
                </a:lnTo>
                <a:lnTo>
                  <a:pt x="1944" y="419"/>
                </a:lnTo>
                <a:lnTo>
                  <a:pt x="1948" y="423"/>
                </a:lnTo>
                <a:lnTo>
                  <a:pt x="1953" y="425"/>
                </a:lnTo>
                <a:lnTo>
                  <a:pt x="1956" y="425"/>
                </a:lnTo>
                <a:lnTo>
                  <a:pt x="1958" y="425"/>
                </a:lnTo>
                <a:lnTo>
                  <a:pt x="1958" y="421"/>
                </a:lnTo>
                <a:lnTo>
                  <a:pt x="1958" y="418"/>
                </a:lnTo>
                <a:lnTo>
                  <a:pt x="1966" y="418"/>
                </a:lnTo>
                <a:lnTo>
                  <a:pt x="1978" y="418"/>
                </a:lnTo>
                <a:lnTo>
                  <a:pt x="1992" y="418"/>
                </a:lnTo>
                <a:lnTo>
                  <a:pt x="2006" y="418"/>
                </a:lnTo>
                <a:lnTo>
                  <a:pt x="2019" y="414"/>
                </a:lnTo>
                <a:lnTo>
                  <a:pt x="2033" y="411"/>
                </a:lnTo>
                <a:lnTo>
                  <a:pt x="2050" y="411"/>
                </a:lnTo>
                <a:lnTo>
                  <a:pt x="2067" y="411"/>
                </a:lnTo>
                <a:lnTo>
                  <a:pt x="2079" y="413"/>
                </a:lnTo>
                <a:lnTo>
                  <a:pt x="2091" y="418"/>
                </a:lnTo>
                <a:lnTo>
                  <a:pt x="2101" y="423"/>
                </a:lnTo>
                <a:lnTo>
                  <a:pt x="2115" y="425"/>
                </a:lnTo>
                <a:lnTo>
                  <a:pt x="2125" y="425"/>
                </a:lnTo>
                <a:lnTo>
                  <a:pt x="2132" y="425"/>
                </a:lnTo>
                <a:lnTo>
                  <a:pt x="2147" y="419"/>
                </a:lnTo>
                <a:lnTo>
                  <a:pt x="2163" y="418"/>
                </a:lnTo>
                <a:lnTo>
                  <a:pt x="2173" y="416"/>
                </a:lnTo>
                <a:lnTo>
                  <a:pt x="2183" y="418"/>
                </a:lnTo>
                <a:lnTo>
                  <a:pt x="2187" y="423"/>
                </a:lnTo>
                <a:lnTo>
                  <a:pt x="2190" y="428"/>
                </a:lnTo>
                <a:lnTo>
                  <a:pt x="2193" y="431"/>
                </a:lnTo>
                <a:lnTo>
                  <a:pt x="2197" y="438"/>
                </a:lnTo>
                <a:lnTo>
                  <a:pt x="2202" y="440"/>
                </a:lnTo>
                <a:lnTo>
                  <a:pt x="2204" y="442"/>
                </a:lnTo>
                <a:lnTo>
                  <a:pt x="2204" y="445"/>
                </a:lnTo>
                <a:lnTo>
                  <a:pt x="2204" y="450"/>
                </a:lnTo>
                <a:lnTo>
                  <a:pt x="2205" y="454"/>
                </a:lnTo>
                <a:lnTo>
                  <a:pt x="2207" y="457"/>
                </a:lnTo>
                <a:lnTo>
                  <a:pt x="2210" y="459"/>
                </a:lnTo>
                <a:lnTo>
                  <a:pt x="2217" y="455"/>
                </a:lnTo>
                <a:lnTo>
                  <a:pt x="2222" y="450"/>
                </a:lnTo>
                <a:lnTo>
                  <a:pt x="2231" y="438"/>
                </a:lnTo>
                <a:lnTo>
                  <a:pt x="2236" y="426"/>
                </a:lnTo>
                <a:lnTo>
                  <a:pt x="2240" y="421"/>
                </a:lnTo>
                <a:lnTo>
                  <a:pt x="2245" y="418"/>
                </a:lnTo>
                <a:lnTo>
                  <a:pt x="2250" y="407"/>
                </a:lnTo>
                <a:lnTo>
                  <a:pt x="2255" y="394"/>
                </a:lnTo>
                <a:lnTo>
                  <a:pt x="2258" y="389"/>
                </a:lnTo>
                <a:lnTo>
                  <a:pt x="2262" y="384"/>
                </a:lnTo>
                <a:lnTo>
                  <a:pt x="2267" y="380"/>
                </a:lnTo>
                <a:lnTo>
                  <a:pt x="2272" y="377"/>
                </a:lnTo>
                <a:lnTo>
                  <a:pt x="2274" y="372"/>
                </a:lnTo>
                <a:lnTo>
                  <a:pt x="2275" y="368"/>
                </a:lnTo>
                <a:lnTo>
                  <a:pt x="2282" y="363"/>
                </a:lnTo>
                <a:lnTo>
                  <a:pt x="2289" y="358"/>
                </a:lnTo>
                <a:lnTo>
                  <a:pt x="2291" y="355"/>
                </a:lnTo>
                <a:lnTo>
                  <a:pt x="2292" y="350"/>
                </a:lnTo>
                <a:lnTo>
                  <a:pt x="2292" y="295"/>
                </a:lnTo>
                <a:lnTo>
                  <a:pt x="2296" y="293"/>
                </a:lnTo>
                <a:lnTo>
                  <a:pt x="2296" y="292"/>
                </a:lnTo>
                <a:lnTo>
                  <a:pt x="2296" y="290"/>
                </a:lnTo>
                <a:lnTo>
                  <a:pt x="2292" y="288"/>
                </a:lnTo>
                <a:lnTo>
                  <a:pt x="2292" y="278"/>
                </a:lnTo>
                <a:lnTo>
                  <a:pt x="2289" y="269"/>
                </a:lnTo>
                <a:lnTo>
                  <a:pt x="2284" y="252"/>
                </a:lnTo>
                <a:lnTo>
                  <a:pt x="2280" y="244"/>
                </a:lnTo>
                <a:lnTo>
                  <a:pt x="2279" y="235"/>
                </a:lnTo>
                <a:lnTo>
                  <a:pt x="2277" y="225"/>
                </a:lnTo>
                <a:lnTo>
                  <a:pt x="2279" y="213"/>
                </a:lnTo>
                <a:lnTo>
                  <a:pt x="2280" y="211"/>
                </a:lnTo>
                <a:lnTo>
                  <a:pt x="2282" y="210"/>
                </a:lnTo>
                <a:lnTo>
                  <a:pt x="2286" y="206"/>
                </a:lnTo>
                <a:lnTo>
                  <a:pt x="2287" y="201"/>
                </a:lnTo>
                <a:lnTo>
                  <a:pt x="2289" y="199"/>
                </a:lnTo>
                <a:lnTo>
                  <a:pt x="2292" y="199"/>
                </a:lnTo>
                <a:lnTo>
                  <a:pt x="2298" y="191"/>
                </a:lnTo>
                <a:lnTo>
                  <a:pt x="2301" y="188"/>
                </a:lnTo>
                <a:lnTo>
                  <a:pt x="2306" y="186"/>
                </a:lnTo>
                <a:lnTo>
                  <a:pt x="2313" y="186"/>
                </a:lnTo>
                <a:lnTo>
                  <a:pt x="2318" y="186"/>
                </a:lnTo>
                <a:lnTo>
                  <a:pt x="2320" y="182"/>
                </a:lnTo>
                <a:lnTo>
                  <a:pt x="2323" y="179"/>
                </a:lnTo>
                <a:lnTo>
                  <a:pt x="2325" y="176"/>
                </a:lnTo>
                <a:lnTo>
                  <a:pt x="2328" y="172"/>
                </a:lnTo>
                <a:lnTo>
                  <a:pt x="2333" y="172"/>
                </a:lnTo>
                <a:lnTo>
                  <a:pt x="2340" y="172"/>
                </a:lnTo>
                <a:lnTo>
                  <a:pt x="2338" y="167"/>
                </a:lnTo>
                <a:lnTo>
                  <a:pt x="2340" y="162"/>
                </a:lnTo>
                <a:lnTo>
                  <a:pt x="2342" y="159"/>
                </a:lnTo>
                <a:lnTo>
                  <a:pt x="2345" y="157"/>
                </a:lnTo>
                <a:lnTo>
                  <a:pt x="2350" y="152"/>
                </a:lnTo>
                <a:lnTo>
                  <a:pt x="2352" y="150"/>
                </a:lnTo>
                <a:lnTo>
                  <a:pt x="2354" y="145"/>
                </a:lnTo>
                <a:lnTo>
                  <a:pt x="2357" y="145"/>
                </a:lnTo>
                <a:lnTo>
                  <a:pt x="2359" y="143"/>
                </a:lnTo>
                <a:lnTo>
                  <a:pt x="2361" y="138"/>
                </a:lnTo>
                <a:lnTo>
                  <a:pt x="2361" y="131"/>
                </a:lnTo>
                <a:lnTo>
                  <a:pt x="2361" y="124"/>
                </a:lnTo>
                <a:lnTo>
                  <a:pt x="2355" y="113"/>
                </a:lnTo>
                <a:lnTo>
                  <a:pt x="2352" y="107"/>
                </a:lnTo>
                <a:lnTo>
                  <a:pt x="2347" y="104"/>
                </a:lnTo>
                <a:lnTo>
                  <a:pt x="2347" y="94"/>
                </a:lnTo>
                <a:lnTo>
                  <a:pt x="2345" y="85"/>
                </a:lnTo>
                <a:lnTo>
                  <a:pt x="2340" y="80"/>
                </a:lnTo>
                <a:lnTo>
                  <a:pt x="2333" y="77"/>
                </a:lnTo>
                <a:lnTo>
                  <a:pt x="2338" y="68"/>
                </a:lnTo>
                <a:lnTo>
                  <a:pt x="2340" y="63"/>
                </a:lnTo>
                <a:lnTo>
                  <a:pt x="2340" y="56"/>
                </a:lnTo>
                <a:lnTo>
                  <a:pt x="2337" y="55"/>
                </a:lnTo>
                <a:lnTo>
                  <a:pt x="2335" y="51"/>
                </a:lnTo>
                <a:lnTo>
                  <a:pt x="2333" y="43"/>
                </a:lnTo>
                <a:lnTo>
                  <a:pt x="2328" y="34"/>
                </a:lnTo>
                <a:lnTo>
                  <a:pt x="2325" y="24"/>
                </a:lnTo>
                <a:lnTo>
                  <a:pt x="2320" y="15"/>
                </a:lnTo>
                <a:lnTo>
                  <a:pt x="2316" y="12"/>
                </a:lnTo>
                <a:lnTo>
                  <a:pt x="2313" y="8"/>
                </a:lnTo>
                <a:lnTo>
                  <a:pt x="2313" y="5"/>
                </a:lnTo>
                <a:lnTo>
                  <a:pt x="2311" y="3"/>
                </a:lnTo>
                <a:lnTo>
                  <a:pt x="2306" y="2"/>
                </a:lnTo>
                <a:lnTo>
                  <a:pt x="2279" y="2"/>
                </a:lnTo>
                <a:lnTo>
                  <a:pt x="2263" y="2"/>
                </a:lnTo>
                <a:lnTo>
                  <a:pt x="2246" y="2"/>
                </a:lnTo>
                <a:lnTo>
                  <a:pt x="2231" y="0"/>
                </a:lnTo>
                <a:lnTo>
                  <a:pt x="2217" y="2"/>
                </a:lnTo>
                <a:lnTo>
                  <a:pt x="2209" y="5"/>
                </a:lnTo>
                <a:lnTo>
                  <a:pt x="2202" y="8"/>
                </a:lnTo>
                <a:lnTo>
                  <a:pt x="2197" y="14"/>
                </a:lnTo>
                <a:lnTo>
                  <a:pt x="2190" y="15"/>
                </a:lnTo>
                <a:lnTo>
                  <a:pt x="2190" y="22"/>
                </a:lnTo>
                <a:lnTo>
                  <a:pt x="2193" y="29"/>
                </a:lnTo>
                <a:lnTo>
                  <a:pt x="2197" y="34"/>
                </a:lnTo>
                <a:lnTo>
                  <a:pt x="2197" y="43"/>
                </a:lnTo>
                <a:lnTo>
                  <a:pt x="2197" y="46"/>
                </a:lnTo>
                <a:lnTo>
                  <a:pt x="2199" y="48"/>
                </a:lnTo>
                <a:lnTo>
                  <a:pt x="2204" y="49"/>
                </a:lnTo>
                <a:lnTo>
                  <a:pt x="2204" y="63"/>
                </a:lnTo>
                <a:lnTo>
                  <a:pt x="2204" y="66"/>
                </a:lnTo>
                <a:lnTo>
                  <a:pt x="2205" y="68"/>
                </a:lnTo>
                <a:lnTo>
                  <a:pt x="2210" y="70"/>
                </a:lnTo>
                <a:lnTo>
                  <a:pt x="2210" y="77"/>
                </a:lnTo>
                <a:lnTo>
                  <a:pt x="2210" y="80"/>
                </a:lnTo>
                <a:lnTo>
                  <a:pt x="2212" y="82"/>
                </a:lnTo>
                <a:lnTo>
                  <a:pt x="2217" y="84"/>
                </a:lnTo>
                <a:lnTo>
                  <a:pt x="2221" y="89"/>
                </a:lnTo>
                <a:lnTo>
                  <a:pt x="2224" y="94"/>
                </a:lnTo>
                <a:lnTo>
                  <a:pt x="2228" y="97"/>
                </a:lnTo>
                <a:lnTo>
                  <a:pt x="2231" y="104"/>
                </a:lnTo>
                <a:lnTo>
                  <a:pt x="2231" y="159"/>
                </a:lnTo>
                <a:lnTo>
                  <a:pt x="2226" y="162"/>
                </a:lnTo>
                <a:lnTo>
                  <a:pt x="2221" y="165"/>
                </a:lnTo>
                <a:lnTo>
                  <a:pt x="2216" y="170"/>
                </a:lnTo>
                <a:lnTo>
                  <a:pt x="2210" y="172"/>
                </a:lnTo>
                <a:lnTo>
                  <a:pt x="2207" y="172"/>
                </a:lnTo>
                <a:lnTo>
                  <a:pt x="2205" y="174"/>
                </a:lnTo>
                <a:lnTo>
                  <a:pt x="2204" y="179"/>
                </a:lnTo>
                <a:lnTo>
                  <a:pt x="2197" y="179"/>
                </a:lnTo>
                <a:lnTo>
                  <a:pt x="2193" y="179"/>
                </a:lnTo>
                <a:lnTo>
                  <a:pt x="2192" y="181"/>
                </a:lnTo>
                <a:lnTo>
                  <a:pt x="2190" y="186"/>
                </a:lnTo>
                <a:lnTo>
                  <a:pt x="2168" y="194"/>
                </a:lnTo>
                <a:lnTo>
                  <a:pt x="2156" y="198"/>
                </a:lnTo>
                <a:lnTo>
                  <a:pt x="2142" y="199"/>
                </a:lnTo>
                <a:lnTo>
                  <a:pt x="2142" y="198"/>
                </a:lnTo>
                <a:lnTo>
                  <a:pt x="2140" y="196"/>
                </a:lnTo>
                <a:lnTo>
                  <a:pt x="2137" y="194"/>
                </a:lnTo>
                <a:lnTo>
                  <a:pt x="2132" y="194"/>
                </a:lnTo>
                <a:lnTo>
                  <a:pt x="2128" y="193"/>
                </a:lnTo>
                <a:lnTo>
                  <a:pt x="2127" y="188"/>
                </a:lnTo>
                <a:lnTo>
                  <a:pt x="2127" y="184"/>
                </a:lnTo>
                <a:lnTo>
                  <a:pt x="2127" y="181"/>
                </a:lnTo>
                <a:lnTo>
                  <a:pt x="2122" y="179"/>
                </a:lnTo>
                <a:lnTo>
                  <a:pt x="2115" y="179"/>
                </a:lnTo>
                <a:lnTo>
                  <a:pt x="2115" y="172"/>
                </a:lnTo>
                <a:lnTo>
                  <a:pt x="2108" y="172"/>
                </a:lnTo>
                <a:lnTo>
                  <a:pt x="2105" y="174"/>
                </a:lnTo>
                <a:lnTo>
                  <a:pt x="2103" y="177"/>
                </a:lnTo>
                <a:lnTo>
                  <a:pt x="2101" y="186"/>
                </a:lnTo>
                <a:lnTo>
                  <a:pt x="2098" y="186"/>
                </a:lnTo>
                <a:lnTo>
                  <a:pt x="2096" y="188"/>
                </a:lnTo>
                <a:lnTo>
                  <a:pt x="2094" y="193"/>
                </a:lnTo>
                <a:lnTo>
                  <a:pt x="2084" y="194"/>
                </a:lnTo>
                <a:lnTo>
                  <a:pt x="2081" y="194"/>
                </a:lnTo>
                <a:lnTo>
                  <a:pt x="2074" y="196"/>
                </a:lnTo>
                <a:lnTo>
                  <a:pt x="2072" y="196"/>
                </a:lnTo>
                <a:lnTo>
                  <a:pt x="2062" y="199"/>
                </a:lnTo>
                <a:lnTo>
                  <a:pt x="2060" y="199"/>
                </a:lnTo>
                <a:lnTo>
                  <a:pt x="2055" y="203"/>
                </a:lnTo>
                <a:lnTo>
                  <a:pt x="2052" y="203"/>
                </a:lnTo>
                <a:lnTo>
                  <a:pt x="2045" y="206"/>
                </a:lnTo>
                <a:lnTo>
                  <a:pt x="2045" y="208"/>
                </a:lnTo>
                <a:lnTo>
                  <a:pt x="2038" y="210"/>
                </a:lnTo>
                <a:lnTo>
                  <a:pt x="2036" y="211"/>
                </a:lnTo>
                <a:lnTo>
                  <a:pt x="2030" y="215"/>
                </a:lnTo>
                <a:lnTo>
                  <a:pt x="2018" y="217"/>
                </a:lnTo>
                <a:lnTo>
                  <a:pt x="2011" y="218"/>
                </a:lnTo>
                <a:lnTo>
                  <a:pt x="2004" y="223"/>
                </a:lnTo>
                <a:lnTo>
                  <a:pt x="2001" y="225"/>
                </a:lnTo>
                <a:lnTo>
                  <a:pt x="1997" y="227"/>
                </a:lnTo>
                <a:lnTo>
                  <a:pt x="1995" y="230"/>
                </a:lnTo>
                <a:lnTo>
                  <a:pt x="1994" y="232"/>
                </a:lnTo>
                <a:lnTo>
                  <a:pt x="1984" y="234"/>
                </a:lnTo>
                <a:lnTo>
                  <a:pt x="1977" y="237"/>
                </a:lnTo>
                <a:lnTo>
                  <a:pt x="1972" y="244"/>
                </a:lnTo>
                <a:lnTo>
                  <a:pt x="1965" y="251"/>
                </a:lnTo>
                <a:lnTo>
                  <a:pt x="1963" y="252"/>
                </a:lnTo>
                <a:lnTo>
                  <a:pt x="1961" y="252"/>
                </a:lnTo>
                <a:lnTo>
                  <a:pt x="1958" y="254"/>
                </a:lnTo>
                <a:lnTo>
                  <a:pt x="1944" y="256"/>
                </a:lnTo>
                <a:lnTo>
                  <a:pt x="1934" y="254"/>
                </a:lnTo>
                <a:lnTo>
                  <a:pt x="1924" y="252"/>
                </a:lnTo>
                <a:lnTo>
                  <a:pt x="1915" y="249"/>
                </a:lnTo>
                <a:lnTo>
                  <a:pt x="1898" y="242"/>
                </a:lnTo>
                <a:lnTo>
                  <a:pt x="1883" y="234"/>
                </a:lnTo>
                <a:lnTo>
                  <a:pt x="1871" y="234"/>
                </a:lnTo>
                <a:lnTo>
                  <a:pt x="1861" y="232"/>
                </a:lnTo>
                <a:lnTo>
                  <a:pt x="1842" y="227"/>
                </a:lnTo>
                <a:lnTo>
                  <a:pt x="1823" y="222"/>
                </a:lnTo>
                <a:lnTo>
                  <a:pt x="1813" y="220"/>
                </a:lnTo>
                <a:lnTo>
                  <a:pt x="1801" y="220"/>
                </a:lnTo>
                <a:lnTo>
                  <a:pt x="1793" y="220"/>
                </a:lnTo>
                <a:lnTo>
                  <a:pt x="1787" y="223"/>
                </a:lnTo>
                <a:lnTo>
                  <a:pt x="1782" y="227"/>
                </a:lnTo>
                <a:lnTo>
                  <a:pt x="1779" y="232"/>
                </a:lnTo>
                <a:lnTo>
                  <a:pt x="1770" y="240"/>
                </a:lnTo>
                <a:lnTo>
                  <a:pt x="1765" y="246"/>
                </a:lnTo>
                <a:lnTo>
                  <a:pt x="1760" y="247"/>
                </a:lnTo>
                <a:lnTo>
                  <a:pt x="1748" y="249"/>
                </a:lnTo>
                <a:lnTo>
                  <a:pt x="1738" y="249"/>
                </a:lnTo>
                <a:lnTo>
                  <a:pt x="1729" y="247"/>
                </a:lnTo>
                <a:lnTo>
                  <a:pt x="1723" y="244"/>
                </a:lnTo>
                <a:lnTo>
                  <a:pt x="1707" y="239"/>
                </a:lnTo>
                <a:lnTo>
                  <a:pt x="1692" y="234"/>
                </a:lnTo>
                <a:lnTo>
                  <a:pt x="1689" y="227"/>
                </a:lnTo>
                <a:lnTo>
                  <a:pt x="1685" y="223"/>
                </a:lnTo>
                <a:lnTo>
                  <a:pt x="1677" y="215"/>
                </a:lnTo>
                <a:lnTo>
                  <a:pt x="1671" y="211"/>
                </a:lnTo>
                <a:lnTo>
                  <a:pt x="1668" y="206"/>
                </a:lnTo>
                <a:lnTo>
                  <a:pt x="1665" y="201"/>
                </a:lnTo>
                <a:lnTo>
                  <a:pt x="1665" y="193"/>
                </a:lnTo>
                <a:lnTo>
                  <a:pt x="1636" y="193"/>
                </a:lnTo>
                <a:lnTo>
                  <a:pt x="1606" y="193"/>
                </a:lnTo>
                <a:lnTo>
                  <a:pt x="1579" y="194"/>
                </a:lnTo>
                <a:lnTo>
                  <a:pt x="1555" y="199"/>
                </a:lnTo>
                <a:lnTo>
                  <a:pt x="1549" y="201"/>
                </a:lnTo>
                <a:lnTo>
                  <a:pt x="1543" y="205"/>
                </a:lnTo>
                <a:lnTo>
                  <a:pt x="1533" y="211"/>
                </a:lnTo>
                <a:lnTo>
                  <a:pt x="1525" y="220"/>
                </a:lnTo>
                <a:lnTo>
                  <a:pt x="1514" y="227"/>
                </a:lnTo>
                <a:lnTo>
                  <a:pt x="1513" y="232"/>
                </a:lnTo>
                <a:lnTo>
                  <a:pt x="1511" y="234"/>
                </a:lnTo>
                <a:lnTo>
                  <a:pt x="1508" y="234"/>
                </a:lnTo>
                <a:lnTo>
                  <a:pt x="1506" y="239"/>
                </a:lnTo>
                <a:lnTo>
                  <a:pt x="1504" y="240"/>
                </a:lnTo>
                <a:lnTo>
                  <a:pt x="1501" y="240"/>
                </a:lnTo>
                <a:lnTo>
                  <a:pt x="1499" y="246"/>
                </a:lnTo>
                <a:lnTo>
                  <a:pt x="1497" y="247"/>
                </a:lnTo>
                <a:lnTo>
                  <a:pt x="1494" y="247"/>
                </a:lnTo>
                <a:lnTo>
                  <a:pt x="1473" y="247"/>
                </a:lnTo>
                <a:lnTo>
                  <a:pt x="1463" y="247"/>
                </a:lnTo>
                <a:lnTo>
                  <a:pt x="1455" y="247"/>
                </a:lnTo>
                <a:lnTo>
                  <a:pt x="1441" y="252"/>
                </a:lnTo>
                <a:lnTo>
                  <a:pt x="1427" y="257"/>
                </a:lnTo>
                <a:lnTo>
                  <a:pt x="1421" y="259"/>
                </a:lnTo>
                <a:lnTo>
                  <a:pt x="1412" y="261"/>
                </a:lnTo>
                <a:lnTo>
                  <a:pt x="1409" y="261"/>
                </a:lnTo>
                <a:lnTo>
                  <a:pt x="1407" y="263"/>
                </a:lnTo>
                <a:lnTo>
                  <a:pt x="1405" y="268"/>
                </a:lnTo>
                <a:lnTo>
                  <a:pt x="1400" y="268"/>
                </a:lnTo>
                <a:lnTo>
                  <a:pt x="1395" y="269"/>
                </a:lnTo>
                <a:lnTo>
                  <a:pt x="1387" y="273"/>
                </a:lnTo>
                <a:lnTo>
                  <a:pt x="1380" y="278"/>
                </a:lnTo>
                <a:lnTo>
                  <a:pt x="1371" y="281"/>
                </a:lnTo>
                <a:lnTo>
                  <a:pt x="1354" y="280"/>
                </a:lnTo>
                <a:lnTo>
                  <a:pt x="1339" y="281"/>
                </a:lnTo>
                <a:lnTo>
                  <a:pt x="1325" y="285"/>
                </a:lnTo>
                <a:lnTo>
                  <a:pt x="1313" y="288"/>
                </a:lnTo>
                <a:lnTo>
                  <a:pt x="1289" y="297"/>
                </a:lnTo>
                <a:lnTo>
                  <a:pt x="1276" y="300"/>
                </a:lnTo>
                <a:lnTo>
                  <a:pt x="1262" y="302"/>
                </a:lnTo>
                <a:lnTo>
                  <a:pt x="1255" y="302"/>
                </a:lnTo>
                <a:lnTo>
                  <a:pt x="1250" y="303"/>
                </a:lnTo>
                <a:lnTo>
                  <a:pt x="1247" y="307"/>
                </a:lnTo>
                <a:lnTo>
                  <a:pt x="1243" y="310"/>
                </a:lnTo>
                <a:lnTo>
                  <a:pt x="1236" y="317"/>
                </a:lnTo>
                <a:lnTo>
                  <a:pt x="1233" y="321"/>
                </a:lnTo>
                <a:lnTo>
                  <a:pt x="1228" y="322"/>
                </a:lnTo>
                <a:lnTo>
                  <a:pt x="1226" y="326"/>
                </a:lnTo>
                <a:lnTo>
                  <a:pt x="1225" y="327"/>
                </a:lnTo>
                <a:lnTo>
                  <a:pt x="1219" y="329"/>
                </a:lnTo>
                <a:lnTo>
                  <a:pt x="1207" y="329"/>
                </a:lnTo>
                <a:lnTo>
                  <a:pt x="1180" y="329"/>
                </a:lnTo>
                <a:lnTo>
                  <a:pt x="1173" y="329"/>
                </a:lnTo>
                <a:lnTo>
                  <a:pt x="1168" y="329"/>
                </a:lnTo>
                <a:lnTo>
                  <a:pt x="1165" y="332"/>
                </a:lnTo>
                <a:lnTo>
                  <a:pt x="1163" y="336"/>
                </a:lnTo>
                <a:lnTo>
                  <a:pt x="1160" y="339"/>
                </a:lnTo>
                <a:lnTo>
                  <a:pt x="1158" y="343"/>
                </a:lnTo>
                <a:lnTo>
                  <a:pt x="1153" y="343"/>
                </a:lnTo>
                <a:lnTo>
                  <a:pt x="1146" y="343"/>
                </a:lnTo>
                <a:lnTo>
                  <a:pt x="1141" y="344"/>
                </a:lnTo>
                <a:lnTo>
                  <a:pt x="1139" y="346"/>
                </a:lnTo>
                <a:lnTo>
                  <a:pt x="1134" y="351"/>
                </a:lnTo>
                <a:lnTo>
                  <a:pt x="1132" y="355"/>
                </a:lnTo>
                <a:lnTo>
                  <a:pt x="1129" y="356"/>
                </a:lnTo>
                <a:lnTo>
                  <a:pt x="1124" y="358"/>
                </a:lnTo>
                <a:lnTo>
                  <a:pt x="1119" y="356"/>
                </a:lnTo>
                <a:lnTo>
                  <a:pt x="1119" y="361"/>
                </a:lnTo>
                <a:lnTo>
                  <a:pt x="1117" y="365"/>
                </a:lnTo>
                <a:lnTo>
                  <a:pt x="1115" y="368"/>
                </a:lnTo>
                <a:lnTo>
                  <a:pt x="1112" y="370"/>
                </a:lnTo>
                <a:lnTo>
                  <a:pt x="1112" y="390"/>
                </a:lnTo>
                <a:lnTo>
                  <a:pt x="1112" y="411"/>
                </a:lnTo>
                <a:lnTo>
                  <a:pt x="1110" y="430"/>
                </a:lnTo>
                <a:lnTo>
                  <a:pt x="1105" y="445"/>
                </a:lnTo>
                <a:lnTo>
                  <a:pt x="1096" y="443"/>
                </a:lnTo>
                <a:lnTo>
                  <a:pt x="1088" y="442"/>
                </a:lnTo>
                <a:lnTo>
                  <a:pt x="1081" y="436"/>
                </a:lnTo>
                <a:lnTo>
                  <a:pt x="1078" y="431"/>
                </a:lnTo>
                <a:lnTo>
                  <a:pt x="1074" y="433"/>
                </a:lnTo>
                <a:lnTo>
                  <a:pt x="1073" y="436"/>
                </a:lnTo>
                <a:lnTo>
                  <a:pt x="1071" y="445"/>
                </a:lnTo>
                <a:lnTo>
                  <a:pt x="1067" y="445"/>
                </a:lnTo>
                <a:lnTo>
                  <a:pt x="1066" y="447"/>
                </a:lnTo>
                <a:lnTo>
                  <a:pt x="1064" y="452"/>
                </a:lnTo>
                <a:lnTo>
                  <a:pt x="1055" y="457"/>
                </a:lnTo>
                <a:lnTo>
                  <a:pt x="1052" y="460"/>
                </a:lnTo>
                <a:lnTo>
                  <a:pt x="1050" y="465"/>
                </a:lnTo>
                <a:lnTo>
                  <a:pt x="1033" y="465"/>
                </a:lnTo>
                <a:lnTo>
                  <a:pt x="1027" y="467"/>
                </a:lnTo>
                <a:lnTo>
                  <a:pt x="1025" y="469"/>
                </a:lnTo>
                <a:lnTo>
                  <a:pt x="1023" y="472"/>
                </a:lnTo>
                <a:lnTo>
                  <a:pt x="1016" y="472"/>
                </a:lnTo>
                <a:lnTo>
                  <a:pt x="1011" y="471"/>
                </a:lnTo>
                <a:lnTo>
                  <a:pt x="1008" y="467"/>
                </a:lnTo>
                <a:lnTo>
                  <a:pt x="1003" y="465"/>
                </a:lnTo>
                <a:lnTo>
                  <a:pt x="999" y="465"/>
                </a:lnTo>
                <a:lnTo>
                  <a:pt x="998" y="469"/>
                </a:lnTo>
                <a:lnTo>
                  <a:pt x="998" y="471"/>
                </a:lnTo>
                <a:lnTo>
                  <a:pt x="996" y="472"/>
                </a:lnTo>
                <a:lnTo>
                  <a:pt x="989" y="474"/>
                </a:lnTo>
                <a:lnTo>
                  <a:pt x="979" y="472"/>
                </a:lnTo>
                <a:lnTo>
                  <a:pt x="967" y="472"/>
                </a:lnTo>
                <a:lnTo>
                  <a:pt x="955" y="472"/>
                </a:lnTo>
                <a:lnTo>
                  <a:pt x="945" y="472"/>
                </a:lnTo>
                <a:lnTo>
                  <a:pt x="936" y="471"/>
                </a:lnTo>
                <a:lnTo>
                  <a:pt x="931" y="465"/>
                </a:lnTo>
                <a:lnTo>
                  <a:pt x="928" y="459"/>
                </a:lnTo>
                <a:lnTo>
                  <a:pt x="924" y="460"/>
                </a:lnTo>
                <a:lnTo>
                  <a:pt x="921" y="462"/>
                </a:lnTo>
                <a:lnTo>
                  <a:pt x="919" y="471"/>
                </a:lnTo>
                <a:lnTo>
                  <a:pt x="917" y="474"/>
                </a:lnTo>
                <a:lnTo>
                  <a:pt x="916" y="477"/>
                </a:lnTo>
                <a:lnTo>
                  <a:pt x="912" y="479"/>
                </a:lnTo>
                <a:lnTo>
                  <a:pt x="907" y="479"/>
                </a:lnTo>
                <a:lnTo>
                  <a:pt x="895" y="479"/>
                </a:lnTo>
                <a:lnTo>
                  <a:pt x="883" y="479"/>
                </a:lnTo>
                <a:lnTo>
                  <a:pt x="873" y="481"/>
                </a:lnTo>
                <a:lnTo>
                  <a:pt x="866" y="486"/>
                </a:lnTo>
                <a:lnTo>
                  <a:pt x="859" y="489"/>
                </a:lnTo>
                <a:lnTo>
                  <a:pt x="854" y="495"/>
                </a:lnTo>
                <a:lnTo>
                  <a:pt x="849" y="500"/>
                </a:lnTo>
                <a:lnTo>
                  <a:pt x="846" y="506"/>
                </a:lnTo>
                <a:lnTo>
                  <a:pt x="842" y="513"/>
                </a:lnTo>
                <a:lnTo>
                  <a:pt x="839" y="520"/>
                </a:lnTo>
                <a:lnTo>
                  <a:pt x="837" y="525"/>
                </a:lnTo>
                <a:lnTo>
                  <a:pt x="837" y="529"/>
                </a:lnTo>
                <a:lnTo>
                  <a:pt x="836" y="532"/>
                </a:lnTo>
                <a:lnTo>
                  <a:pt x="832" y="534"/>
                </a:lnTo>
                <a:lnTo>
                  <a:pt x="832" y="537"/>
                </a:lnTo>
                <a:lnTo>
                  <a:pt x="832" y="542"/>
                </a:lnTo>
                <a:lnTo>
                  <a:pt x="829" y="547"/>
                </a:lnTo>
                <a:lnTo>
                  <a:pt x="824" y="554"/>
                </a:lnTo>
                <a:lnTo>
                  <a:pt x="818" y="561"/>
                </a:lnTo>
                <a:lnTo>
                  <a:pt x="815" y="568"/>
                </a:lnTo>
                <a:lnTo>
                  <a:pt x="812" y="575"/>
                </a:lnTo>
                <a:lnTo>
                  <a:pt x="812" y="582"/>
                </a:lnTo>
                <a:lnTo>
                  <a:pt x="812" y="585"/>
                </a:lnTo>
                <a:lnTo>
                  <a:pt x="812" y="588"/>
                </a:lnTo>
                <a:lnTo>
                  <a:pt x="810" y="588"/>
                </a:lnTo>
                <a:lnTo>
                  <a:pt x="805" y="588"/>
                </a:lnTo>
                <a:lnTo>
                  <a:pt x="801" y="588"/>
                </a:lnTo>
                <a:lnTo>
                  <a:pt x="798" y="588"/>
                </a:lnTo>
                <a:lnTo>
                  <a:pt x="778" y="588"/>
                </a:lnTo>
                <a:lnTo>
                  <a:pt x="772" y="590"/>
                </a:lnTo>
                <a:lnTo>
                  <a:pt x="769" y="592"/>
                </a:lnTo>
                <a:lnTo>
                  <a:pt x="764" y="599"/>
                </a:lnTo>
                <a:lnTo>
                  <a:pt x="759" y="606"/>
                </a:lnTo>
                <a:lnTo>
                  <a:pt x="755" y="607"/>
                </a:lnTo>
                <a:lnTo>
                  <a:pt x="750" y="609"/>
                </a:lnTo>
                <a:lnTo>
                  <a:pt x="745" y="611"/>
                </a:lnTo>
                <a:lnTo>
                  <a:pt x="743" y="612"/>
                </a:lnTo>
                <a:lnTo>
                  <a:pt x="738" y="617"/>
                </a:lnTo>
                <a:lnTo>
                  <a:pt x="737" y="621"/>
                </a:lnTo>
                <a:lnTo>
                  <a:pt x="733" y="623"/>
                </a:lnTo>
                <a:lnTo>
                  <a:pt x="728" y="624"/>
                </a:lnTo>
                <a:lnTo>
                  <a:pt x="723" y="623"/>
                </a:lnTo>
                <a:lnTo>
                  <a:pt x="718" y="623"/>
                </a:lnTo>
                <a:lnTo>
                  <a:pt x="714" y="621"/>
                </a:lnTo>
                <a:lnTo>
                  <a:pt x="711" y="619"/>
                </a:lnTo>
                <a:lnTo>
                  <a:pt x="709" y="616"/>
                </a:lnTo>
                <a:lnTo>
                  <a:pt x="709" y="612"/>
                </a:lnTo>
                <a:lnTo>
                  <a:pt x="708" y="611"/>
                </a:lnTo>
                <a:lnTo>
                  <a:pt x="703" y="609"/>
                </a:lnTo>
                <a:lnTo>
                  <a:pt x="696" y="609"/>
                </a:lnTo>
                <a:lnTo>
                  <a:pt x="689" y="609"/>
                </a:lnTo>
                <a:lnTo>
                  <a:pt x="684" y="611"/>
                </a:lnTo>
                <a:lnTo>
                  <a:pt x="682" y="616"/>
                </a:lnTo>
                <a:lnTo>
                  <a:pt x="677" y="616"/>
                </a:lnTo>
                <a:lnTo>
                  <a:pt x="674" y="617"/>
                </a:lnTo>
                <a:lnTo>
                  <a:pt x="670" y="619"/>
                </a:lnTo>
                <a:lnTo>
                  <a:pt x="668" y="623"/>
                </a:lnTo>
                <a:lnTo>
                  <a:pt x="660" y="624"/>
                </a:lnTo>
                <a:lnTo>
                  <a:pt x="651" y="626"/>
                </a:lnTo>
                <a:lnTo>
                  <a:pt x="645" y="631"/>
                </a:lnTo>
                <a:lnTo>
                  <a:pt x="641" y="636"/>
                </a:lnTo>
                <a:lnTo>
                  <a:pt x="636" y="636"/>
                </a:lnTo>
                <a:lnTo>
                  <a:pt x="633" y="635"/>
                </a:lnTo>
                <a:lnTo>
                  <a:pt x="629" y="635"/>
                </a:lnTo>
                <a:lnTo>
                  <a:pt x="627" y="635"/>
                </a:lnTo>
                <a:lnTo>
                  <a:pt x="626" y="635"/>
                </a:lnTo>
                <a:lnTo>
                  <a:pt x="622" y="635"/>
                </a:lnTo>
                <a:lnTo>
                  <a:pt x="621" y="636"/>
                </a:lnTo>
                <a:lnTo>
                  <a:pt x="619" y="636"/>
                </a:lnTo>
                <a:lnTo>
                  <a:pt x="615" y="636"/>
                </a:lnTo>
                <a:lnTo>
                  <a:pt x="614" y="636"/>
                </a:lnTo>
                <a:lnTo>
                  <a:pt x="612" y="636"/>
                </a:lnTo>
                <a:lnTo>
                  <a:pt x="610" y="638"/>
                </a:lnTo>
                <a:lnTo>
                  <a:pt x="607" y="638"/>
                </a:lnTo>
                <a:lnTo>
                  <a:pt x="605" y="638"/>
                </a:lnTo>
                <a:lnTo>
                  <a:pt x="602" y="640"/>
                </a:lnTo>
                <a:lnTo>
                  <a:pt x="588" y="643"/>
                </a:lnTo>
                <a:lnTo>
                  <a:pt x="581" y="643"/>
                </a:lnTo>
                <a:lnTo>
                  <a:pt x="573" y="643"/>
                </a:lnTo>
                <a:lnTo>
                  <a:pt x="573" y="650"/>
                </a:lnTo>
                <a:lnTo>
                  <a:pt x="564" y="655"/>
                </a:lnTo>
                <a:lnTo>
                  <a:pt x="556" y="662"/>
                </a:lnTo>
                <a:lnTo>
                  <a:pt x="551" y="663"/>
                </a:lnTo>
                <a:lnTo>
                  <a:pt x="545" y="665"/>
                </a:lnTo>
                <a:lnTo>
                  <a:pt x="542" y="662"/>
                </a:lnTo>
                <a:lnTo>
                  <a:pt x="539" y="657"/>
                </a:lnTo>
                <a:lnTo>
                  <a:pt x="535" y="658"/>
                </a:lnTo>
                <a:lnTo>
                  <a:pt x="533" y="660"/>
                </a:lnTo>
                <a:lnTo>
                  <a:pt x="532" y="667"/>
                </a:lnTo>
                <a:lnTo>
                  <a:pt x="530" y="674"/>
                </a:lnTo>
                <a:lnTo>
                  <a:pt x="528" y="675"/>
                </a:lnTo>
                <a:lnTo>
                  <a:pt x="525" y="677"/>
                </a:lnTo>
                <a:lnTo>
                  <a:pt x="525" y="679"/>
                </a:lnTo>
                <a:lnTo>
                  <a:pt x="527" y="682"/>
                </a:lnTo>
                <a:lnTo>
                  <a:pt x="530" y="682"/>
                </a:lnTo>
                <a:lnTo>
                  <a:pt x="537" y="684"/>
                </a:lnTo>
                <a:lnTo>
                  <a:pt x="539" y="684"/>
                </a:lnTo>
                <a:lnTo>
                  <a:pt x="544" y="692"/>
                </a:lnTo>
                <a:lnTo>
                  <a:pt x="547" y="703"/>
                </a:lnTo>
                <a:lnTo>
                  <a:pt x="552" y="711"/>
                </a:lnTo>
                <a:lnTo>
                  <a:pt x="556" y="715"/>
                </a:lnTo>
                <a:lnTo>
                  <a:pt x="559" y="718"/>
                </a:lnTo>
                <a:lnTo>
                  <a:pt x="559" y="744"/>
                </a:lnTo>
                <a:lnTo>
                  <a:pt x="559" y="769"/>
                </a:lnTo>
                <a:lnTo>
                  <a:pt x="557" y="781"/>
                </a:lnTo>
                <a:lnTo>
                  <a:pt x="554" y="790"/>
                </a:lnTo>
                <a:lnTo>
                  <a:pt x="547" y="796"/>
                </a:lnTo>
                <a:lnTo>
                  <a:pt x="544" y="798"/>
                </a:lnTo>
                <a:lnTo>
                  <a:pt x="539" y="800"/>
                </a:lnTo>
                <a:lnTo>
                  <a:pt x="539" y="807"/>
                </a:lnTo>
                <a:lnTo>
                  <a:pt x="539" y="810"/>
                </a:lnTo>
                <a:lnTo>
                  <a:pt x="537" y="814"/>
                </a:lnTo>
                <a:lnTo>
                  <a:pt x="533" y="815"/>
                </a:lnTo>
                <a:lnTo>
                  <a:pt x="528" y="820"/>
                </a:lnTo>
                <a:lnTo>
                  <a:pt x="525" y="824"/>
                </a:lnTo>
                <a:lnTo>
                  <a:pt x="525" y="827"/>
                </a:lnTo>
                <a:lnTo>
                  <a:pt x="491" y="827"/>
                </a:lnTo>
                <a:lnTo>
                  <a:pt x="491" y="834"/>
                </a:lnTo>
                <a:lnTo>
                  <a:pt x="491" y="841"/>
                </a:lnTo>
                <a:lnTo>
                  <a:pt x="489" y="846"/>
                </a:lnTo>
                <a:lnTo>
                  <a:pt x="484" y="848"/>
                </a:lnTo>
                <a:lnTo>
                  <a:pt x="484" y="854"/>
                </a:lnTo>
                <a:lnTo>
                  <a:pt x="486" y="860"/>
                </a:lnTo>
                <a:lnTo>
                  <a:pt x="489" y="863"/>
                </a:lnTo>
                <a:lnTo>
                  <a:pt x="491" y="868"/>
                </a:lnTo>
                <a:lnTo>
                  <a:pt x="489" y="870"/>
                </a:lnTo>
                <a:lnTo>
                  <a:pt x="489" y="872"/>
                </a:lnTo>
                <a:lnTo>
                  <a:pt x="493" y="873"/>
                </a:lnTo>
                <a:lnTo>
                  <a:pt x="498" y="875"/>
                </a:lnTo>
                <a:lnTo>
                  <a:pt x="498" y="877"/>
                </a:lnTo>
                <a:lnTo>
                  <a:pt x="496" y="878"/>
                </a:lnTo>
                <a:lnTo>
                  <a:pt x="493" y="880"/>
                </a:lnTo>
                <a:lnTo>
                  <a:pt x="484" y="882"/>
                </a:lnTo>
                <a:lnTo>
                  <a:pt x="484" y="885"/>
                </a:lnTo>
                <a:lnTo>
                  <a:pt x="482" y="887"/>
                </a:lnTo>
                <a:lnTo>
                  <a:pt x="477" y="889"/>
                </a:lnTo>
                <a:lnTo>
                  <a:pt x="476" y="897"/>
                </a:lnTo>
                <a:lnTo>
                  <a:pt x="474" y="902"/>
                </a:lnTo>
                <a:lnTo>
                  <a:pt x="469" y="906"/>
                </a:lnTo>
                <a:lnTo>
                  <a:pt x="464" y="909"/>
                </a:lnTo>
                <a:lnTo>
                  <a:pt x="464" y="924"/>
                </a:lnTo>
                <a:lnTo>
                  <a:pt x="464" y="940"/>
                </a:lnTo>
                <a:lnTo>
                  <a:pt x="462" y="947"/>
                </a:lnTo>
                <a:lnTo>
                  <a:pt x="460" y="952"/>
                </a:lnTo>
                <a:lnTo>
                  <a:pt x="457" y="955"/>
                </a:lnTo>
                <a:lnTo>
                  <a:pt x="450" y="957"/>
                </a:lnTo>
                <a:lnTo>
                  <a:pt x="455" y="964"/>
                </a:lnTo>
                <a:lnTo>
                  <a:pt x="457" y="974"/>
                </a:lnTo>
                <a:lnTo>
                  <a:pt x="457" y="986"/>
                </a:lnTo>
                <a:lnTo>
                  <a:pt x="457" y="998"/>
                </a:lnTo>
                <a:lnTo>
                  <a:pt x="431" y="1015"/>
                </a:lnTo>
                <a:lnTo>
                  <a:pt x="418" y="1022"/>
                </a:lnTo>
                <a:lnTo>
                  <a:pt x="411" y="1023"/>
                </a:lnTo>
                <a:lnTo>
                  <a:pt x="402" y="1025"/>
                </a:lnTo>
                <a:lnTo>
                  <a:pt x="399" y="1027"/>
                </a:lnTo>
                <a:lnTo>
                  <a:pt x="397" y="1028"/>
                </a:lnTo>
                <a:lnTo>
                  <a:pt x="395" y="1034"/>
                </a:lnTo>
                <a:lnTo>
                  <a:pt x="395" y="1046"/>
                </a:lnTo>
                <a:lnTo>
                  <a:pt x="387" y="1047"/>
                </a:lnTo>
                <a:lnTo>
                  <a:pt x="382" y="1049"/>
                </a:lnTo>
                <a:lnTo>
                  <a:pt x="378" y="1054"/>
                </a:lnTo>
                <a:lnTo>
                  <a:pt x="375" y="1059"/>
                </a:lnTo>
                <a:lnTo>
                  <a:pt x="366" y="1061"/>
                </a:lnTo>
                <a:lnTo>
                  <a:pt x="361" y="1063"/>
                </a:lnTo>
                <a:lnTo>
                  <a:pt x="356" y="1066"/>
                </a:lnTo>
                <a:lnTo>
                  <a:pt x="348" y="1066"/>
                </a:lnTo>
                <a:lnTo>
                  <a:pt x="349" y="1078"/>
                </a:lnTo>
                <a:lnTo>
                  <a:pt x="354" y="1087"/>
                </a:lnTo>
                <a:lnTo>
                  <a:pt x="365" y="1104"/>
                </a:lnTo>
                <a:lnTo>
                  <a:pt x="370" y="1112"/>
                </a:lnTo>
                <a:lnTo>
                  <a:pt x="375" y="1121"/>
                </a:lnTo>
                <a:lnTo>
                  <a:pt x="377" y="1133"/>
                </a:lnTo>
                <a:lnTo>
                  <a:pt x="375" y="1148"/>
                </a:lnTo>
                <a:lnTo>
                  <a:pt x="368" y="1151"/>
                </a:lnTo>
                <a:lnTo>
                  <a:pt x="361" y="1155"/>
                </a:lnTo>
                <a:lnTo>
                  <a:pt x="351" y="1155"/>
                </a:lnTo>
                <a:lnTo>
                  <a:pt x="341" y="1155"/>
                </a:lnTo>
                <a:lnTo>
                  <a:pt x="341" y="1196"/>
                </a:lnTo>
                <a:lnTo>
                  <a:pt x="332" y="1201"/>
                </a:lnTo>
                <a:lnTo>
                  <a:pt x="325" y="1206"/>
                </a:lnTo>
                <a:lnTo>
                  <a:pt x="324" y="1208"/>
                </a:lnTo>
                <a:lnTo>
                  <a:pt x="322" y="1213"/>
                </a:lnTo>
                <a:lnTo>
                  <a:pt x="320" y="1218"/>
                </a:lnTo>
                <a:lnTo>
                  <a:pt x="320" y="1223"/>
                </a:lnTo>
                <a:lnTo>
                  <a:pt x="315" y="1223"/>
                </a:lnTo>
                <a:lnTo>
                  <a:pt x="310" y="1225"/>
                </a:lnTo>
                <a:lnTo>
                  <a:pt x="302" y="1228"/>
                </a:lnTo>
                <a:lnTo>
                  <a:pt x="295" y="1233"/>
                </a:lnTo>
                <a:lnTo>
                  <a:pt x="286" y="1237"/>
                </a:lnTo>
                <a:lnTo>
                  <a:pt x="273" y="1237"/>
                </a:lnTo>
                <a:lnTo>
                  <a:pt x="273" y="1257"/>
                </a:lnTo>
                <a:lnTo>
                  <a:pt x="273" y="1261"/>
                </a:lnTo>
                <a:lnTo>
                  <a:pt x="274" y="1262"/>
                </a:lnTo>
                <a:lnTo>
                  <a:pt x="278" y="1262"/>
                </a:lnTo>
                <a:lnTo>
                  <a:pt x="285" y="1264"/>
                </a:lnTo>
                <a:lnTo>
                  <a:pt x="291" y="1267"/>
                </a:lnTo>
                <a:lnTo>
                  <a:pt x="298" y="1274"/>
                </a:lnTo>
                <a:lnTo>
                  <a:pt x="305" y="1284"/>
                </a:lnTo>
                <a:lnTo>
                  <a:pt x="305" y="1288"/>
                </a:lnTo>
                <a:lnTo>
                  <a:pt x="307" y="1291"/>
                </a:lnTo>
                <a:lnTo>
                  <a:pt x="307" y="1312"/>
                </a:lnTo>
                <a:lnTo>
                  <a:pt x="308" y="1315"/>
                </a:lnTo>
                <a:lnTo>
                  <a:pt x="310" y="1318"/>
                </a:lnTo>
                <a:lnTo>
                  <a:pt x="315" y="1324"/>
                </a:lnTo>
                <a:lnTo>
                  <a:pt x="322" y="1329"/>
                </a:lnTo>
                <a:lnTo>
                  <a:pt x="325" y="1336"/>
                </a:lnTo>
                <a:lnTo>
                  <a:pt x="327" y="1339"/>
                </a:lnTo>
                <a:lnTo>
                  <a:pt x="327" y="1344"/>
                </a:lnTo>
                <a:lnTo>
                  <a:pt x="329" y="1349"/>
                </a:lnTo>
                <a:lnTo>
                  <a:pt x="334" y="1351"/>
                </a:lnTo>
                <a:lnTo>
                  <a:pt x="339" y="1353"/>
                </a:lnTo>
                <a:lnTo>
                  <a:pt x="343" y="1353"/>
                </a:lnTo>
                <a:lnTo>
                  <a:pt x="348" y="1356"/>
                </a:lnTo>
                <a:lnTo>
                  <a:pt x="349" y="1359"/>
                </a:lnTo>
                <a:lnTo>
                  <a:pt x="348" y="1366"/>
                </a:lnTo>
                <a:lnTo>
                  <a:pt x="349" y="1366"/>
                </a:lnTo>
                <a:lnTo>
                  <a:pt x="360" y="1365"/>
                </a:lnTo>
                <a:lnTo>
                  <a:pt x="368" y="1366"/>
                </a:lnTo>
                <a:lnTo>
                  <a:pt x="372" y="1366"/>
                </a:lnTo>
                <a:lnTo>
                  <a:pt x="380" y="1371"/>
                </a:lnTo>
                <a:lnTo>
                  <a:pt x="389" y="1376"/>
                </a:lnTo>
                <a:lnTo>
                  <a:pt x="394" y="1383"/>
                </a:lnTo>
                <a:lnTo>
                  <a:pt x="395" y="1387"/>
                </a:lnTo>
                <a:lnTo>
                  <a:pt x="395" y="1390"/>
                </a:lnTo>
                <a:lnTo>
                  <a:pt x="395" y="1394"/>
                </a:lnTo>
                <a:lnTo>
                  <a:pt x="411" y="1395"/>
                </a:lnTo>
                <a:lnTo>
                  <a:pt x="421" y="1399"/>
                </a:lnTo>
                <a:lnTo>
                  <a:pt x="431" y="1405"/>
                </a:lnTo>
                <a:lnTo>
                  <a:pt x="440" y="1414"/>
                </a:lnTo>
                <a:lnTo>
                  <a:pt x="441" y="1416"/>
                </a:lnTo>
                <a:lnTo>
                  <a:pt x="445" y="1426"/>
                </a:lnTo>
                <a:lnTo>
                  <a:pt x="452" y="1436"/>
                </a:lnTo>
                <a:lnTo>
                  <a:pt x="453" y="1438"/>
                </a:lnTo>
                <a:lnTo>
                  <a:pt x="457" y="1440"/>
                </a:lnTo>
                <a:lnTo>
                  <a:pt x="460" y="1441"/>
                </a:lnTo>
                <a:lnTo>
                  <a:pt x="465" y="1446"/>
                </a:lnTo>
                <a:lnTo>
                  <a:pt x="470" y="1453"/>
                </a:lnTo>
                <a:lnTo>
                  <a:pt x="476" y="1455"/>
                </a:lnTo>
                <a:lnTo>
                  <a:pt x="481" y="1457"/>
                </a:lnTo>
                <a:lnTo>
                  <a:pt x="482" y="1458"/>
                </a:lnTo>
                <a:lnTo>
                  <a:pt x="487" y="1462"/>
                </a:lnTo>
                <a:lnTo>
                  <a:pt x="491" y="1469"/>
                </a:lnTo>
                <a:lnTo>
                  <a:pt x="493" y="1470"/>
                </a:lnTo>
                <a:lnTo>
                  <a:pt x="494" y="1472"/>
                </a:lnTo>
                <a:lnTo>
                  <a:pt x="498" y="1475"/>
                </a:lnTo>
                <a:lnTo>
                  <a:pt x="499" y="1480"/>
                </a:lnTo>
                <a:lnTo>
                  <a:pt x="501" y="1482"/>
                </a:lnTo>
                <a:lnTo>
                  <a:pt x="505" y="1482"/>
                </a:lnTo>
                <a:lnTo>
                  <a:pt x="513" y="1487"/>
                </a:lnTo>
                <a:lnTo>
                  <a:pt x="518" y="1489"/>
                </a:lnTo>
                <a:lnTo>
                  <a:pt x="525" y="1489"/>
                </a:lnTo>
                <a:lnTo>
                  <a:pt x="528" y="1487"/>
                </a:lnTo>
                <a:lnTo>
                  <a:pt x="530" y="1486"/>
                </a:lnTo>
                <a:lnTo>
                  <a:pt x="532" y="1479"/>
                </a:lnTo>
                <a:lnTo>
                  <a:pt x="532" y="1462"/>
                </a:lnTo>
                <a:lnTo>
                  <a:pt x="528" y="1460"/>
                </a:lnTo>
                <a:lnTo>
                  <a:pt x="527" y="1458"/>
                </a:lnTo>
                <a:lnTo>
                  <a:pt x="527" y="1455"/>
                </a:lnTo>
                <a:lnTo>
                  <a:pt x="527" y="1453"/>
                </a:lnTo>
                <a:lnTo>
                  <a:pt x="530" y="1446"/>
                </a:lnTo>
                <a:lnTo>
                  <a:pt x="532" y="1441"/>
                </a:lnTo>
                <a:lnTo>
                  <a:pt x="537" y="1445"/>
                </a:lnTo>
                <a:lnTo>
                  <a:pt x="544" y="1446"/>
                </a:lnTo>
                <a:lnTo>
                  <a:pt x="551" y="1448"/>
                </a:lnTo>
                <a:lnTo>
                  <a:pt x="559" y="1448"/>
                </a:lnTo>
                <a:lnTo>
                  <a:pt x="566" y="1448"/>
                </a:lnTo>
                <a:lnTo>
                  <a:pt x="569" y="1451"/>
                </a:lnTo>
                <a:lnTo>
                  <a:pt x="571" y="1457"/>
                </a:lnTo>
                <a:lnTo>
                  <a:pt x="573" y="1462"/>
                </a:lnTo>
                <a:lnTo>
                  <a:pt x="580" y="1457"/>
                </a:lnTo>
                <a:lnTo>
                  <a:pt x="590" y="1455"/>
                </a:lnTo>
                <a:lnTo>
                  <a:pt x="602" y="1455"/>
                </a:lnTo>
                <a:lnTo>
                  <a:pt x="614" y="1455"/>
                </a:lnTo>
                <a:lnTo>
                  <a:pt x="617" y="1448"/>
                </a:lnTo>
                <a:lnTo>
                  <a:pt x="622" y="1443"/>
                </a:lnTo>
                <a:lnTo>
                  <a:pt x="627" y="1438"/>
                </a:lnTo>
                <a:lnTo>
                  <a:pt x="634" y="1434"/>
                </a:lnTo>
                <a:lnTo>
                  <a:pt x="641" y="1434"/>
                </a:lnTo>
                <a:lnTo>
                  <a:pt x="648" y="1445"/>
                </a:lnTo>
                <a:lnTo>
                  <a:pt x="650" y="1446"/>
                </a:lnTo>
                <a:lnTo>
                  <a:pt x="653" y="1457"/>
                </a:lnTo>
                <a:lnTo>
                  <a:pt x="655" y="1463"/>
                </a:lnTo>
                <a:lnTo>
                  <a:pt x="656" y="1480"/>
                </a:lnTo>
                <a:lnTo>
                  <a:pt x="656" y="1482"/>
                </a:lnTo>
                <a:lnTo>
                  <a:pt x="655" y="1487"/>
                </a:lnTo>
                <a:lnTo>
                  <a:pt x="653" y="1492"/>
                </a:lnTo>
                <a:lnTo>
                  <a:pt x="646" y="1501"/>
                </a:lnTo>
                <a:lnTo>
                  <a:pt x="639" y="1508"/>
                </a:lnTo>
                <a:lnTo>
                  <a:pt x="636" y="1511"/>
                </a:lnTo>
                <a:lnTo>
                  <a:pt x="634" y="1516"/>
                </a:lnTo>
                <a:lnTo>
                  <a:pt x="627" y="1515"/>
                </a:lnTo>
                <a:lnTo>
                  <a:pt x="624" y="1509"/>
                </a:lnTo>
                <a:lnTo>
                  <a:pt x="615" y="1501"/>
                </a:lnTo>
                <a:lnTo>
                  <a:pt x="612" y="1496"/>
                </a:lnTo>
                <a:lnTo>
                  <a:pt x="607" y="1492"/>
                </a:lnTo>
                <a:lnTo>
                  <a:pt x="602" y="1489"/>
                </a:lnTo>
                <a:lnTo>
                  <a:pt x="593" y="1489"/>
                </a:lnTo>
                <a:lnTo>
                  <a:pt x="566" y="1489"/>
                </a:lnTo>
                <a:lnTo>
                  <a:pt x="556" y="1491"/>
                </a:lnTo>
                <a:lnTo>
                  <a:pt x="549" y="1494"/>
                </a:lnTo>
                <a:lnTo>
                  <a:pt x="544" y="1499"/>
                </a:lnTo>
                <a:lnTo>
                  <a:pt x="539" y="1506"/>
                </a:lnTo>
                <a:lnTo>
                  <a:pt x="530" y="1521"/>
                </a:lnTo>
                <a:lnTo>
                  <a:pt x="525" y="1537"/>
                </a:lnTo>
                <a:lnTo>
                  <a:pt x="520" y="1538"/>
                </a:lnTo>
                <a:lnTo>
                  <a:pt x="518" y="1540"/>
                </a:lnTo>
                <a:lnTo>
                  <a:pt x="516" y="1542"/>
                </a:lnTo>
                <a:lnTo>
                  <a:pt x="518" y="1544"/>
                </a:lnTo>
                <a:lnTo>
                  <a:pt x="515" y="1544"/>
                </a:lnTo>
                <a:lnTo>
                  <a:pt x="513" y="1542"/>
                </a:lnTo>
                <a:lnTo>
                  <a:pt x="508" y="1537"/>
                </a:lnTo>
                <a:lnTo>
                  <a:pt x="503" y="1532"/>
                </a:lnTo>
                <a:lnTo>
                  <a:pt x="501" y="1530"/>
                </a:lnTo>
                <a:lnTo>
                  <a:pt x="498" y="1530"/>
                </a:lnTo>
                <a:lnTo>
                  <a:pt x="494" y="1532"/>
                </a:lnTo>
                <a:lnTo>
                  <a:pt x="491" y="1533"/>
                </a:lnTo>
                <a:lnTo>
                  <a:pt x="487" y="1537"/>
                </a:lnTo>
                <a:lnTo>
                  <a:pt x="484" y="1537"/>
                </a:lnTo>
                <a:lnTo>
                  <a:pt x="481" y="1537"/>
                </a:lnTo>
                <a:lnTo>
                  <a:pt x="479" y="1538"/>
                </a:lnTo>
                <a:lnTo>
                  <a:pt x="477" y="1544"/>
                </a:lnTo>
                <a:lnTo>
                  <a:pt x="476" y="1549"/>
                </a:lnTo>
                <a:lnTo>
                  <a:pt x="474" y="1550"/>
                </a:lnTo>
                <a:lnTo>
                  <a:pt x="470" y="1550"/>
                </a:lnTo>
                <a:lnTo>
                  <a:pt x="465" y="1561"/>
                </a:lnTo>
                <a:lnTo>
                  <a:pt x="460" y="1571"/>
                </a:lnTo>
                <a:lnTo>
                  <a:pt x="458" y="1585"/>
                </a:lnTo>
                <a:lnTo>
                  <a:pt x="457" y="1598"/>
                </a:lnTo>
                <a:lnTo>
                  <a:pt x="453" y="1626"/>
                </a:lnTo>
                <a:lnTo>
                  <a:pt x="450" y="1653"/>
                </a:lnTo>
                <a:lnTo>
                  <a:pt x="453" y="1660"/>
                </a:lnTo>
                <a:lnTo>
                  <a:pt x="457" y="1667"/>
                </a:lnTo>
                <a:lnTo>
                  <a:pt x="458" y="1675"/>
                </a:lnTo>
                <a:lnTo>
                  <a:pt x="460" y="1679"/>
                </a:lnTo>
                <a:lnTo>
                  <a:pt x="464" y="1680"/>
                </a:lnTo>
                <a:lnTo>
                  <a:pt x="465" y="1675"/>
                </a:lnTo>
                <a:lnTo>
                  <a:pt x="467" y="1673"/>
                </a:lnTo>
                <a:lnTo>
                  <a:pt x="470" y="1673"/>
                </a:lnTo>
                <a:lnTo>
                  <a:pt x="470" y="1667"/>
                </a:lnTo>
                <a:lnTo>
                  <a:pt x="472" y="1661"/>
                </a:lnTo>
                <a:lnTo>
                  <a:pt x="474" y="1660"/>
                </a:lnTo>
                <a:lnTo>
                  <a:pt x="477" y="1660"/>
                </a:lnTo>
                <a:lnTo>
                  <a:pt x="486" y="1660"/>
                </a:lnTo>
                <a:lnTo>
                  <a:pt x="493" y="1658"/>
                </a:lnTo>
                <a:lnTo>
                  <a:pt x="498" y="1655"/>
                </a:lnTo>
                <a:lnTo>
                  <a:pt x="505" y="1653"/>
                </a:lnTo>
                <a:lnTo>
                  <a:pt x="506" y="1648"/>
                </a:lnTo>
                <a:lnTo>
                  <a:pt x="508" y="1646"/>
                </a:lnTo>
                <a:lnTo>
                  <a:pt x="511" y="1646"/>
                </a:lnTo>
                <a:lnTo>
                  <a:pt x="513" y="1641"/>
                </a:lnTo>
                <a:lnTo>
                  <a:pt x="515" y="1639"/>
                </a:lnTo>
                <a:lnTo>
                  <a:pt x="518" y="1639"/>
                </a:lnTo>
                <a:lnTo>
                  <a:pt x="522" y="1639"/>
                </a:lnTo>
                <a:lnTo>
                  <a:pt x="523" y="1641"/>
                </a:lnTo>
                <a:lnTo>
                  <a:pt x="525" y="1646"/>
                </a:lnTo>
                <a:lnTo>
                  <a:pt x="530" y="1648"/>
                </a:lnTo>
                <a:lnTo>
                  <a:pt x="532" y="1650"/>
                </a:lnTo>
                <a:lnTo>
                  <a:pt x="532" y="1653"/>
                </a:lnTo>
                <a:lnTo>
                  <a:pt x="537" y="1648"/>
                </a:lnTo>
                <a:lnTo>
                  <a:pt x="542" y="1643"/>
                </a:lnTo>
                <a:lnTo>
                  <a:pt x="544" y="1634"/>
                </a:lnTo>
                <a:lnTo>
                  <a:pt x="545" y="1626"/>
                </a:lnTo>
                <a:lnTo>
                  <a:pt x="540" y="1624"/>
                </a:lnTo>
                <a:lnTo>
                  <a:pt x="539" y="1622"/>
                </a:lnTo>
                <a:lnTo>
                  <a:pt x="539" y="1619"/>
                </a:lnTo>
                <a:lnTo>
                  <a:pt x="537" y="1615"/>
                </a:lnTo>
                <a:lnTo>
                  <a:pt x="533" y="1615"/>
                </a:lnTo>
                <a:lnTo>
                  <a:pt x="530" y="1617"/>
                </a:lnTo>
                <a:lnTo>
                  <a:pt x="525" y="1619"/>
                </a:lnTo>
                <a:lnTo>
                  <a:pt x="523" y="1622"/>
                </a:lnTo>
                <a:lnTo>
                  <a:pt x="522" y="1624"/>
                </a:lnTo>
                <a:lnTo>
                  <a:pt x="520" y="1622"/>
                </a:lnTo>
                <a:lnTo>
                  <a:pt x="518" y="1619"/>
                </a:lnTo>
                <a:lnTo>
                  <a:pt x="518" y="1605"/>
                </a:lnTo>
                <a:lnTo>
                  <a:pt x="518" y="1591"/>
                </a:lnTo>
                <a:lnTo>
                  <a:pt x="520" y="1586"/>
                </a:lnTo>
                <a:lnTo>
                  <a:pt x="522" y="1581"/>
                </a:lnTo>
                <a:lnTo>
                  <a:pt x="527" y="1579"/>
                </a:lnTo>
                <a:lnTo>
                  <a:pt x="532" y="1578"/>
                </a:lnTo>
                <a:lnTo>
                  <a:pt x="545" y="1578"/>
                </a:lnTo>
                <a:lnTo>
                  <a:pt x="547" y="1573"/>
                </a:lnTo>
                <a:lnTo>
                  <a:pt x="549" y="1571"/>
                </a:lnTo>
                <a:lnTo>
                  <a:pt x="552" y="1571"/>
                </a:lnTo>
                <a:lnTo>
                  <a:pt x="552" y="1568"/>
                </a:lnTo>
                <a:lnTo>
                  <a:pt x="556" y="1566"/>
                </a:lnTo>
                <a:lnTo>
                  <a:pt x="563" y="1566"/>
                </a:lnTo>
                <a:lnTo>
                  <a:pt x="569" y="1568"/>
                </a:lnTo>
                <a:lnTo>
                  <a:pt x="573" y="1571"/>
                </a:lnTo>
                <a:lnTo>
                  <a:pt x="573" y="1574"/>
                </a:lnTo>
                <a:lnTo>
                  <a:pt x="573" y="1578"/>
                </a:lnTo>
                <a:lnTo>
                  <a:pt x="573" y="1581"/>
                </a:lnTo>
                <a:lnTo>
                  <a:pt x="573" y="1585"/>
                </a:lnTo>
                <a:lnTo>
                  <a:pt x="576" y="1586"/>
                </a:lnTo>
                <a:lnTo>
                  <a:pt x="578" y="1588"/>
                </a:lnTo>
                <a:lnTo>
                  <a:pt x="580" y="1591"/>
                </a:lnTo>
                <a:lnTo>
                  <a:pt x="580" y="1593"/>
                </a:lnTo>
                <a:lnTo>
                  <a:pt x="581" y="1612"/>
                </a:lnTo>
                <a:lnTo>
                  <a:pt x="580" y="1620"/>
                </a:lnTo>
                <a:lnTo>
                  <a:pt x="578" y="1629"/>
                </a:lnTo>
                <a:lnTo>
                  <a:pt x="576" y="1632"/>
                </a:lnTo>
                <a:lnTo>
                  <a:pt x="571" y="1643"/>
                </a:lnTo>
                <a:lnTo>
                  <a:pt x="568" y="1648"/>
                </a:lnTo>
                <a:lnTo>
                  <a:pt x="566" y="1653"/>
                </a:lnTo>
                <a:lnTo>
                  <a:pt x="573" y="1651"/>
                </a:lnTo>
                <a:lnTo>
                  <a:pt x="580" y="1650"/>
                </a:lnTo>
                <a:lnTo>
                  <a:pt x="585" y="1646"/>
                </a:lnTo>
                <a:lnTo>
                  <a:pt x="593" y="1646"/>
                </a:lnTo>
                <a:lnTo>
                  <a:pt x="597" y="1641"/>
                </a:lnTo>
                <a:lnTo>
                  <a:pt x="600" y="1636"/>
                </a:lnTo>
                <a:lnTo>
                  <a:pt x="605" y="1632"/>
                </a:lnTo>
                <a:lnTo>
                  <a:pt x="614" y="1632"/>
                </a:lnTo>
                <a:lnTo>
                  <a:pt x="614" y="1638"/>
                </a:lnTo>
                <a:lnTo>
                  <a:pt x="614" y="1643"/>
                </a:lnTo>
                <a:lnTo>
                  <a:pt x="619" y="1648"/>
                </a:lnTo>
                <a:lnTo>
                  <a:pt x="621" y="1655"/>
                </a:lnTo>
                <a:lnTo>
                  <a:pt x="622" y="1660"/>
                </a:lnTo>
                <a:lnTo>
                  <a:pt x="621" y="1667"/>
                </a:lnTo>
                <a:lnTo>
                  <a:pt x="621" y="1672"/>
                </a:lnTo>
                <a:lnTo>
                  <a:pt x="622" y="1675"/>
                </a:lnTo>
                <a:lnTo>
                  <a:pt x="626" y="1677"/>
                </a:lnTo>
                <a:lnTo>
                  <a:pt x="629" y="1679"/>
                </a:lnTo>
                <a:lnTo>
                  <a:pt x="638" y="1680"/>
                </a:lnTo>
                <a:lnTo>
                  <a:pt x="639" y="1684"/>
                </a:lnTo>
                <a:lnTo>
                  <a:pt x="641" y="1687"/>
                </a:lnTo>
                <a:lnTo>
                  <a:pt x="646" y="1687"/>
                </a:lnTo>
                <a:lnTo>
                  <a:pt x="650" y="1690"/>
                </a:lnTo>
                <a:lnTo>
                  <a:pt x="651" y="1694"/>
                </a:lnTo>
                <a:lnTo>
                  <a:pt x="651" y="1697"/>
                </a:lnTo>
                <a:lnTo>
                  <a:pt x="653" y="1702"/>
                </a:lnTo>
                <a:lnTo>
                  <a:pt x="655" y="1711"/>
                </a:lnTo>
                <a:lnTo>
                  <a:pt x="658" y="1718"/>
                </a:lnTo>
                <a:lnTo>
                  <a:pt x="656" y="1723"/>
                </a:lnTo>
                <a:lnTo>
                  <a:pt x="655" y="1728"/>
                </a:lnTo>
                <a:lnTo>
                  <a:pt x="655" y="1731"/>
                </a:lnTo>
                <a:lnTo>
                  <a:pt x="655" y="1742"/>
                </a:lnTo>
                <a:lnTo>
                  <a:pt x="656" y="1745"/>
                </a:lnTo>
                <a:lnTo>
                  <a:pt x="658" y="1748"/>
                </a:lnTo>
                <a:lnTo>
                  <a:pt x="660" y="1752"/>
                </a:lnTo>
                <a:lnTo>
                  <a:pt x="662" y="1755"/>
                </a:lnTo>
                <a:lnTo>
                  <a:pt x="662" y="1759"/>
                </a:lnTo>
                <a:lnTo>
                  <a:pt x="663" y="1760"/>
                </a:lnTo>
                <a:lnTo>
                  <a:pt x="668" y="1762"/>
                </a:lnTo>
                <a:lnTo>
                  <a:pt x="679" y="1769"/>
                </a:lnTo>
                <a:lnTo>
                  <a:pt x="689" y="1776"/>
                </a:lnTo>
                <a:lnTo>
                  <a:pt x="692" y="1776"/>
                </a:lnTo>
                <a:lnTo>
                  <a:pt x="699" y="1776"/>
                </a:lnTo>
                <a:lnTo>
                  <a:pt x="704" y="1771"/>
                </a:lnTo>
                <a:lnTo>
                  <a:pt x="711" y="1765"/>
                </a:lnTo>
                <a:lnTo>
                  <a:pt x="725" y="1757"/>
                </a:lnTo>
                <a:lnTo>
                  <a:pt x="726" y="1755"/>
                </a:lnTo>
                <a:lnTo>
                  <a:pt x="730" y="1755"/>
                </a:lnTo>
                <a:lnTo>
                  <a:pt x="732" y="1755"/>
                </a:lnTo>
                <a:lnTo>
                  <a:pt x="733" y="1754"/>
                </a:lnTo>
                <a:lnTo>
                  <a:pt x="735" y="1748"/>
                </a:lnTo>
                <a:lnTo>
                  <a:pt x="737" y="1735"/>
                </a:lnTo>
                <a:lnTo>
                  <a:pt x="738" y="1730"/>
                </a:lnTo>
                <a:lnTo>
                  <a:pt x="740" y="1728"/>
                </a:lnTo>
                <a:lnTo>
                  <a:pt x="743" y="1728"/>
                </a:lnTo>
                <a:lnTo>
                  <a:pt x="750" y="1725"/>
                </a:lnTo>
                <a:lnTo>
                  <a:pt x="755" y="1723"/>
                </a:lnTo>
                <a:lnTo>
                  <a:pt x="759" y="1725"/>
                </a:lnTo>
                <a:lnTo>
                  <a:pt x="761" y="1726"/>
                </a:lnTo>
                <a:lnTo>
                  <a:pt x="764" y="1735"/>
                </a:lnTo>
                <a:lnTo>
                  <a:pt x="771" y="1735"/>
                </a:lnTo>
                <a:lnTo>
                  <a:pt x="774" y="1738"/>
                </a:lnTo>
                <a:lnTo>
                  <a:pt x="776" y="1743"/>
                </a:lnTo>
                <a:lnTo>
                  <a:pt x="778" y="1748"/>
                </a:lnTo>
                <a:lnTo>
                  <a:pt x="779" y="1754"/>
                </a:lnTo>
                <a:lnTo>
                  <a:pt x="781" y="1757"/>
                </a:lnTo>
                <a:lnTo>
                  <a:pt x="788" y="1762"/>
                </a:lnTo>
                <a:lnTo>
                  <a:pt x="795" y="1767"/>
                </a:lnTo>
                <a:lnTo>
                  <a:pt x="796" y="1771"/>
                </a:lnTo>
                <a:lnTo>
                  <a:pt x="798" y="1776"/>
                </a:lnTo>
                <a:lnTo>
                  <a:pt x="803" y="1772"/>
                </a:lnTo>
                <a:lnTo>
                  <a:pt x="808" y="1769"/>
                </a:lnTo>
                <a:lnTo>
                  <a:pt x="812" y="1764"/>
                </a:lnTo>
                <a:lnTo>
                  <a:pt x="818" y="1762"/>
                </a:lnTo>
                <a:lnTo>
                  <a:pt x="820" y="1760"/>
                </a:lnTo>
                <a:lnTo>
                  <a:pt x="822" y="1759"/>
                </a:lnTo>
                <a:lnTo>
                  <a:pt x="825" y="1755"/>
                </a:lnTo>
                <a:lnTo>
                  <a:pt x="830" y="1754"/>
                </a:lnTo>
                <a:lnTo>
                  <a:pt x="832" y="1752"/>
                </a:lnTo>
                <a:lnTo>
                  <a:pt x="832" y="1748"/>
                </a:lnTo>
                <a:lnTo>
                  <a:pt x="834" y="1743"/>
                </a:lnTo>
                <a:lnTo>
                  <a:pt x="836" y="1742"/>
                </a:lnTo>
                <a:lnTo>
                  <a:pt x="839" y="1742"/>
                </a:lnTo>
                <a:lnTo>
                  <a:pt x="854" y="1736"/>
                </a:lnTo>
                <a:lnTo>
                  <a:pt x="873" y="1731"/>
                </a:lnTo>
                <a:lnTo>
                  <a:pt x="892" y="1728"/>
                </a:lnTo>
                <a:lnTo>
                  <a:pt x="914" y="1728"/>
                </a:lnTo>
                <a:lnTo>
                  <a:pt x="916" y="1723"/>
                </a:lnTo>
                <a:lnTo>
                  <a:pt x="917" y="1721"/>
                </a:lnTo>
                <a:lnTo>
                  <a:pt x="921" y="1721"/>
                </a:lnTo>
                <a:lnTo>
                  <a:pt x="921" y="1716"/>
                </a:lnTo>
                <a:lnTo>
                  <a:pt x="921" y="1711"/>
                </a:lnTo>
                <a:lnTo>
                  <a:pt x="924" y="1709"/>
                </a:lnTo>
                <a:lnTo>
                  <a:pt x="926" y="1707"/>
                </a:lnTo>
                <a:lnTo>
                  <a:pt x="934" y="1704"/>
                </a:lnTo>
                <a:lnTo>
                  <a:pt x="938" y="1702"/>
                </a:lnTo>
                <a:lnTo>
                  <a:pt x="941" y="1701"/>
                </a:lnTo>
                <a:lnTo>
                  <a:pt x="955" y="1701"/>
                </a:lnTo>
                <a:lnTo>
                  <a:pt x="957" y="1696"/>
                </a:lnTo>
                <a:lnTo>
                  <a:pt x="958" y="1694"/>
                </a:lnTo>
                <a:lnTo>
                  <a:pt x="962" y="1694"/>
                </a:lnTo>
                <a:lnTo>
                  <a:pt x="975" y="1692"/>
                </a:lnTo>
                <a:lnTo>
                  <a:pt x="987" y="1694"/>
                </a:lnTo>
                <a:lnTo>
                  <a:pt x="1011" y="1696"/>
                </a:lnTo>
                <a:lnTo>
                  <a:pt x="1030" y="1702"/>
                </a:lnTo>
                <a:lnTo>
                  <a:pt x="1050" y="1707"/>
                </a:lnTo>
                <a:lnTo>
                  <a:pt x="1061" y="1709"/>
                </a:lnTo>
                <a:lnTo>
                  <a:pt x="1069" y="1707"/>
                </a:lnTo>
                <a:lnTo>
                  <a:pt x="1084" y="1704"/>
                </a:lnTo>
                <a:lnTo>
                  <a:pt x="1100" y="1701"/>
                </a:lnTo>
                <a:lnTo>
                  <a:pt x="1108" y="1701"/>
                </a:lnTo>
                <a:lnTo>
                  <a:pt x="1119" y="1701"/>
                </a:lnTo>
                <a:lnTo>
                  <a:pt x="1120" y="1694"/>
                </a:lnTo>
                <a:lnTo>
                  <a:pt x="1124" y="1689"/>
                </a:lnTo>
                <a:lnTo>
                  <a:pt x="1126" y="1682"/>
                </a:lnTo>
                <a:lnTo>
                  <a:pt x="1126" y="1673"/>
                </a:lnTo>
                <a:lnTo>
                  <a:pt x="1122" y="1673"/>
                </a:lnTo>
                <a:lnTo>
                  <a:pt x="1120" y="1670"/>
                </a:lnTo>
                <a:lnTo>
                  <a:pt x="1122" y="1668"/>
                </a:lnTo>
                <a:lnTo>
                  <a:pt x="1126" y="1667"/>
                </a:lnTo>
                <a:lnTo>
                  <a:pt x="1132" y="1667"/>
                </a:lnTo>
                <a:lnTo>
                  <a:pt x="1132" y="1663"/>
                </a:lnTo>
                <a:lnTo>
                  <a:pt x="1136" y="1661"/>
                </a:lnTo>
                <a:lnTo>
                  <a:pt x="1137" y="1663"/>
                </a:lnTo>
                <a:lnTo>
                  <a:pt x="1139" y="1667"/>
                </a:lnTo>
                <a:lnTo>
                  <a:pt x="1148" y="1672"/>
                </a:lnTo>
                <a:lnTo>
                  <a:pt x="1156" y="1679"/>
                </a:lnTo>
                <a:lnTo>
                  <a:pt x="1170" y="1694"/>
                </a:lnTo>
                <a:lnTo>
                  <a:pt x="1177" y="1702"/>
                </a:lnTo>
                <a:lnTo>
                  <a:pt x="1184" y="1709"/>
                </a:lnTo>
                <a:lnTo>
                  <a:pt x="1194" y="1713"/>
                </a:lnTo>
                <a:lnTo>
                  <a:pt x="1207" y="1714"/>
                </a:lnTo>
                <a:lnTo>
                  <a:pt x="1207" y="1701"/>
                </a:lnTo>
                <a:lnTo>
                  <a:pt x="1207" y="1687"/>
                </a:lnTo>
                <a:lnTo>
                  <a:pt x="1209" y="1682"/>
                </a:lnTo>
                <a:lnTo>
                  <a:pt x="1211" y="1677"/>
                </a:lnTo>
                <a:lnTo>
                  <a:pt x="1216" y="1675"/>
                </a:lnTo>
                <a:lnTo>
                  <a:pt x="1221" y="1673"/>
                </a:lnTo>
                <a:lnTo>
                  <a:pt x="1233" y="1682"/>
                </a:lnTo>
                <a:lnTo>
                  <a:pt x="1243" y="1692"/>
                </a:lnTo>
                <a:lnTo>
                  <a:pt x="1254" y="1702"/>
                </a:lnTo>
                <a:lnTo>
                  <a:pt x="1262" y="1714"/>
                </a:lnTo>
                <a:lnTo>
                  <a:pt x="1259" y="1716"/>
                </a:lnTo>
                <a:lnTo>
                  <a:pt x="1257" y="1719"/>
                </a:lnTo>
                <a:lnTo>
                  <a:pt x="1255" y="1723"/>
                </a:lnTo>
                <a:lnTo>
                  <a:pt x="1255" y="1728"/>
                </a:lnTo>
                <a:lnTo>
                  <a:pt x="1264" y="1728"/>
                </a:lnTo>
                <a:lnTo>
                  <a:pt x="1272" y="1728"/>
                </a:lnTo>
                <a:lnTo>
                  <a:pt x="1276" y="1728"/>
                </a:lnTo>
                <a:lnTo>
                  <a:pt x="1281" y="1728"/>
                </a:lnTo>
                <a:lnTo>
                  <a:pt x="1286" y="1730"/>
                </a:lnTo>
                <a:lnTo>
                  <a:pt x="1294" y="1733"/>
                </a:lnTo>
                <a:lnTo>
                  <a:pt x="1301" y="1736"/>
                </a:lnTo>
                <a:lnTo>
                  <a:pt x="1305" y="1736"/>
                </a:lnTo>
                <a:lnTo>
                  <a:pt x="1310" y="1735"/>
                </a:lnTo>
                <a:lnTo>
                  <a:pt x="1312" y="1736"/>
                </a:lnTo>
                <a:lnTo>
                  <a:pt x="1320" y="1742"/>
                </a:lnTo>
                <a:lnTo>
                  <a:pt x="1323" y="1742"/>
                </a:lnTo>
                <a:lnTo>
                  <a:pt x="1330" y="1738"/>
                </a:lnTo>
                <a:lnTo>
                  <a:pt x="1332" y="1738"/>
                </a:lnTo>
                <a:lnTo>
                  <a:pt x="1335" y="1733"/>
                </a:lnTo>
                <a:lnTo>
                  <a:pt x="1339" y="1733"/>
                </a:lnTo>
                <a:lnTo>
                  <a:pt x="1342" y="1733"/>
                </a:lnTo>
                <a:lnTo>
                  <a:pt x="1347" y="1736"/>
                </a:lnTo>
                <a:lnTo>
                  <a:pt x="1354" y="1740"/>
                </a:lnTo>
                <a:lnTo>
                  <a:pt x="1359" y="1742"/>
                </a:lnTo>
                <a:lnTo>
                  <a:pt x="1361" y="1740"/>
                </a:lnTo>
                <a:lnTo>
                  <a:pt x="1363" y="1738"/>
                </a:lnTo>
                <a:lnTo>
                  <a:pt x="1364" y="1735"/>
                </a:lnTo>
                <a:lnTo>
                  <a:pt x="1366" y="1731"/>
                </a:lnTo>
                <a:lnTo>
                  <a:pt x="1369" y="1730"/>
                </a:lnTo>
                <a:lnTo>
                  <a:pt x="1373" y="1730"/>
                </a:lnTo>
                <a:lnTo>
                  <a:pt x="1376" y="1731"/>
                </a:lnTo>
                <a:lnTo>
                  <a:pt x="1380" y="1733"/>
                </a:lnTo>
                <a:lnTo>
                  <a:pt x="1383" y="1735"/>
                </a:lnTo>
                <a:lnTo>
                  <a:pt x="1387" y="1740"/>
                </a:lnTo>
                <a:lnTo>
                  <a:pt x="1388" y="1740"/>
                </a:lnTo>
                <a:lnTo>
                  <a:pt x="1398" y="1742"/>
                </a:lnTo>
                <a:lnTo>
                  <a:pt x="1412" y="1742"/>
                </a:lnTo>
                <a:lnTo>
                  <a:pt x="1412" y="1750"/>
                </a:lnTo>
                <a:lnTo>
                  <a:pt x="1414" y="1757"/>
                </a:lnTo>
                <a:lnTo>
                  <a:pt x="1416" y="1764"/>
                </a:lnTo>
                <a:lnTo>
                  <a:pt x="1419" y="1769"/>
                </a:lnTo>
                <a:lnTo>
                  <a:pt x="1412" y="1769"/>
                </a:lnTo>
                <a:lnTo>
                  <a:pt x="1405" y="1769"/>
                </a:lnTo>
                <a:lnTo>
                  <a:pt x="1395" y="1772"/>
                </a:lnTo>
                <a:lnTo>
                  <a:pt x="1387" y="1779"/>
                </a:lnTo>
                <a:lnTo>
                  <a:pt x="1378" y="1783"/>
                </a:lnTo>
                <a:lnTo>
                  <a:pt x="1303" y="1783"/>
                </a:lnTo>
                <a:lnTo>
                  <a:pt x="1305" y="1791"/>
                </a:lnTo>
                <a:lnTo>
                  <a:pt x="1306" y="1800"/>
                </a:lnTo>
                <a:lnTo>
                  <a:pt x="1310" y="1805"/>
                </a:lnTo>
                <a:lnTo>
                  <a:pt x="1317" y="1810"/>
                </a:lnTo>
                <a:lnTo>
                  <a:pt x="1317" y="1815"/>
                </a:lnTo>
                <a:lnTo>
                  <a:pt x="1320" y="1817"/>
                </a:lnTo>
                <a:lnTo>
                  <a:pt x="1325" y="1822"/>
                </a:lnTo>
                <a:lnTo>
                  <a:pt x="1329" y="1823"/>
                </a:lnTo>
                <a:lnTo>
                  <a:pt x="1330" y="1827"/>
                </a:lnTo>
                <a:lnTo>
                  <a:pt x="1330" y="1832"/>
                </a:lnTo>
                <a:lnTo>
                  <a:pt x="1330" y="1837"/>
                </a:lnTo>
                <a:lnTo>
                  <a:pt x="1310" y="1837"/>
                </a:lnTo>
                <a:lnTo>
                  <a:pt x="1308" y="1840"/>
                </a:lnTo>
                <a:lnTo>
                  <a:pt x="1306" y="1842"/>
                </a:lnTo>
                <a:lnTo>
                  <a:pt x="1303" y="1840"/>
                </a:lnTo>
                <a:lnTo>
                  <a:pt x="1303" y="1837"/>
                </a:lnTo>
                <a:lnTo>
                  <a:pt x="1294" y="1835"/>
                </a:lnTo>
                <a:lnTo>
                  <a:pt x="1289" y="1834"/>
                </a:lnTo>
                <a:lnTo>
                  <a:pt x="1284" y="1830"/>
                </a:lnTo>
                <a:lnTo>
                  <a:pt x="1276" y="1830"/>
                </a:lnTo>
                <a:lnTo>
                  <a:pt x="1272" y="1823"/>
                </a:lnTo>
                <a:lnTo>
                  <a:pt x="1269" y="1818"/>
                </a:lnTo>
                <a:lnTo>
                  <a:pt x="1259" y="1810"/>
                </a:lnTo>
                <a:lnTo>
                  <a:pt x="1248" y="1801"/>
                </a:lnTo>
                <a:lnTo>
                  <a:pt x="1245" y="1796"/>
                </a:lnTo>
                <a:lnTo>
                  <a:pt x="1242" y="1789"/>
                </a:lnTo>
                <a:lnTo>
                  <a:pt x="1228" y="1789"/>
                </a:lnTo>
                <a:lnTo>
                  <a:pt x="1216" y="1786"/>
                </a:lnTo>
                <a:lnTo>
                  <a:pt x="1192" y="1781"/>
                </a:lnTo>
                <a:lnTo>
                  <a:pt x="1180" y="1777"/>
                </a:lnTo>
                <a:lnTo>
                  <a:pt x="1168" y="1776"/>
                </a:lnTo>
                <a:lnTo>
                  <a:pt x="1155" y="1774"/>
                </a:lnTo>
                <a:lnTo>
                  <a:pt x="1139" y="1776"/>
                </a:lnTo>
                <a:lnTo>
                  <a:pt x="1139" y="1772"/>
                </a:lnTo>
                <a:lnTo>
                  <a:pt x="1137" y="1771"/>
                </a:lnTo>
                <a:lnTo>
                  <a:pt x="1132" y="1769"/>
                </a:lnTo>
                <a:lnTo>
                  <a:pt x="1131" y="1772"/>
                </a:lnTo>
                <a:lnTo>
                  <a:pt x="1129" y="1774"/>
                </a:lnTo>
                <a:lnTo>
                  <a:pt x="1127" y="1772"/>
                </a:lnTo>
                <a:lnTo>
                  <a:pt x="1126" y="1769"/>
                </a:lnTo>
                <a:lnTo>
                  <a:pt x="1124" y="1767"/>
                </a:lnTo>
                <a:lnTo>
                  <a:pt x="1120" y="1765"/>
                </a:lnTo>
                <a:lnTo>
                  <a:pt x="1110" y="1765"/>
                </a:lnTo>
                <a:lnTo>
                  <a:pt x="1100" y="1765"/>
                </a:lnTo>
                <a:lnTo>
                  <a:pt x="1091" y="1765"/>
                </a:lnTo>
                <a:lnTo>
                  <a:pt x="1088" y="1764"/>
                </a:lnTo>
                <a:lnTo>
                  <a:pt x="1084" y="1759"/>
                </a:lnTo>
                <a:lnTo>
                  <a:pt x="1081" y="1755"/>
                </a:lnTo>
                <a:lnTo>
                  <a:pt x="1073" y="1752"/>
                </a:lnTo>
                <a:lnTo>
                  <a:pt x="1066" y="1750"/>
                </a:lnTo>
                <a:lnTo>
                  <a:pt x="1062" y="1750"/>
                </a:lnTo>
                <a:lnTo>
                  <a:pt x="1061" y="1748"/>
                </a:lnTo>
                <a:lnTo>
                  <a:pt x="1057" y="1748"/>
                </a:lnTo>
                <a:lnTo>
                  <a:pt x="1047" y="1748"/>
                </a:lnTo>
                <a:lnTo>
                  <a:pt x="1037" y="1748"/>
                </a:lnTo>
                <a:lnTo>
                  <a:pt x="1037" y="1745"/>
                </a:lnTo>
                <a:lnTo>
                  <a:pt x="1033" y="1743"/>
                </a:lnTo>
                <a:lnTo>
                  <a:pt x="1027" y="1742"/>
                </a:lnTo>
                <a:lnTo>
                  <a:pt x="1021" y="1738"/>
                </a:lnTo>
                <a:lnTo>
                  <a:pt x="1013" y="1730"/>
                </a:lnTo>
                <a:lnTo>
                  <a:pt x="1009" y="1730"/>
                </a:lnTo>
                <a:lnTo>
                  <a:pt x="1006" y="1730"/>
                </a:lnTo>
                <a:lnTo>
                  <a:pt x="1001" y="1730"/>
                </a:lnTo>
                <a:lnTo>
                  <a:pt x="994" y="1726"/>
                </a:lnTo>
                <a:lnTo>
                  <a:pt x="984" y="1723"/>
                </a:lnTo>
                <a:lnTo>
                  <a:pt x="980" y="1721"/>
                </a:lnTo>
                <a:lnTo>
                  <a:pt x="974" y="1721"/>
                </a:lnTo>
                <a:lnTo>
                  <a:pt x="970" y="1721"/>
                </a:lnTo>
                <a:lnTo>
                  <a:pt x="957" y="1718"/>
                </a:lnTo>
                <a:lnTo>
                  <a:pt x="943" y="1714"/>
                </a:lnTo>
                <a:lnTo>
                  <a:pt x="938" y="1714"/>
                </a:lnTo>
                <a:lnTo>
                  <a:pt x="936" y="1716"/>
                </a:lnTo>
                <a:lnTo>
                  <a:pt x="934" y="1718"/>
                </a:lnTo>
                <a:lnTo>
                  <a:pt x="926" y="1730"/>
                </a:lnTo>
                <a:lnTo>
                  <a:pt x="917" y="1740"/>
                </a:lnTo>
                <a:lnTo>
                  <a:pt x="916" y="1742"/>
                </a:lnTo>
                <a:lnTo>
                  <a:pt x="911" y="1747"/>
                </a:lnTo>
                <a:lnTo>
                  <a:pt x="905" y="1750"/>
                </a:lnTo>
                <a:lnTo>
                  <a:pt x="900" y="1752"/>
                </a:lnTo>
                <a:lnTo>
                  <a:pt x="895" y="1757"/>
                </a:lnTo>
                <a:lnTo>
                  <a:pt x="894" y="1760"/>
                </a:lnTo>
                <a:lnTo>
                  <a:pt x="890" y="1767"/>
                </a:lnTo>
                <a:lnTo>
                  <a:pt x="888" y="1769"/>
                </a:lnTo>
                <a:lnTo>
                  <a:pt x="885" y="1771"/>
                </a:lnTo>
                <a:lnTo>
                  <a:pt x="878" y="1772"/>
                </a:lnTo>
                <a:lnTo>
                  <a:pt x="875" y="1774"/>
                </a:lnTo>
                <a:lnTo>
                  <a:pt x="871" y="1788"/>
                </a:lnTo>
                <a:lnTo>
                  <a:pt x="871" y="1796"/>
                </a:lnTo>
                <a:lnTo>
                  <a:pt x="873" y="1800"/>
                </a:lnTo>
                <a:lnTo>
                  <a:pt x="875" y="1801"/>
                </a:lnTo>
                <a:lnTo>
                  <a:pt x="871" y="1801"/>
                </a:lnTo>
                <a:lnTo>
                  <a:pt x="868" y="1803"/>
                </a:lnTo>
                <a:lnTo>
                  <a:pt x="858" y="1803"/>
                </a:lnTo>
                <a:lnTo>
                  <a:pt x="847" y="1805"/>
                </a:lnTo>
                <a:lnTo>
                  <a:pt x="841" y="1803"/>
                </a:lnTo>
                <a:lnTo>
                  <a:pt x="837" y="1801"/>
                </a:lnTo>
                <a:lnTo>
                  <a:pt x="834" y="1798"/>
                </a:lnTo>
                <a:lnTo>
                  <a:pt x="832" y="1796"/>
                </a:lnTo>
                <a:lnTo>
                  <a:pt x="818" y="1789"/>
                </a:lnTo>
                <a:lnTo>
                  <a:pt x="817" y="1794"/>
                </a:lnTo>
                <a:lnTo>
                  <a:pt x="815" y="1796"/>
                </a:lnTo>
                <a:lnTo>
                  <a:pt x="813" y="1794"/>
                </a:lnTo>
                <a:lnTo>
                  <a:pt x="810" y="1793"/>
                </a:lnTo>
                <a:lnTo>
                  <a:pt x="807" y="1789"/>
                </a:lnTo>
                <a:lnTo>
                  <a:pt x="801" y="1788"/>
                </a:lnTo>
                <a:lnTo>
                  <a:pt x="796" y="1788"/>
                </a:lnTo>
                <a:lnTo>
                  <a:pt x="791" y="1789"/>
                </a:lnTo>
                <a:lnTo>
                  <a:pt x="786" y="1786"/>
                </a:lnTo>
                <a:lnTo>
                  <a:pt x="781" y="1786"/>
                </a:lnTo>
                <a:lnTo>
                  <a:pt x="771" y="1789"/>
                </a:lnTo>
                <a:lnTo>
                  <a:pt x="767" y="1789"/>
                </a:lnTo>
                <a:lnTo>
                  <a:pt x="764" y="1791"/>
                </a:lnTo>
                <a:lnTo>
                  <a:pt x="759" y="1796"/>
                </a:lnTo>
                <a:lnTo>
                  <a:pt x="757" y="1803"/>
                </a:lnTo>
                <a:lnTo>
                  <a:pt x="757" y="1812"/>
                </a:lnTo>
                <a:lnTo>
                  <a:pt x="757" y="1829"/>
                </a:lnTo>
                <a:lnTo>
                  <a:pt x="754" y="1837"/>
                </a:lnTo>
                <a:lnTo>
                  <a:pt x="750" y="1844"/>
                </a:lnTo>
                <a:lnTo>
                  <a:pt x="749" y="1851"/>
                </a:lnTo>
                <a:lnTo>
                  <a:pt x="747" y="1858"/>
                </a:lnTo>
                <a:lnTo>
                  <a:pt x="742" y="1869"/>
                </a:lnTo>
                <a:lnTo>
                  <a:pt x="738" y="1883"/>
                </a:lnTo>
                <a:lnTo>
                  <a:pt x="737" y="1890"/>
                </a:lnTo>
                <a:lnTo>
                  <a:pt x="737" y="1898"/>
                </a:lnTo>
                <a:lnTo>
                  <a:pt x="721" y="1909"/>
                </a:lnTo>
                <a:lnTo>
                  <a:pt x="709" y="1922"/>
                </a:lnTo>
                <a:lnTo>
                  <a:pt x="697" y="1936"/>
                </a:lnTo>
                <a:lnTo>
                  <a:pt x="689" y="1953"/>
                </a:lnTo>
                <a:lnTo>
                  <a:pt x="692" y="1958"/>
                </a:lnTo>
                <a:lnTo>
                  <a:pt x="694" y="1965"/>
                </a:lnTo>
                <a:lnTo>
                  <a:pt x="696" y="1967"/>
                </a:lnTo>
                <a:lnTo>
                  <a:pt x="697" y="1975"/>
                </a:lnTo>
                <a:lnTo>
                  <a:pt x="699" y="1980"/>
                </a:lnTo>
                <a:lnTo>
                  <a:pt x="704" y="1982"/>
                </a:lnTo>
                <a:lnTo>
                  <a:pt x="708" y="1984"/>
                </a:lnTo>
                <a:lnTo>
                  <a:pt x="718" y="1982"/>
                </a:lnTo>
                <a:lnTo>
                  <a:pt x="723" y="1982"/>
                </a:lnTo>
                <a:lnTo>
                  <a:pt x="726" y="1982"/>
                </a:lnTo>
                <a:lnTo>
                  <a:pt x="730" y="1984"/>
                </a:lnTo>
                <a:lnTo>
                  <a:pt x="738" y="1987"/>
                </a:lnTo>
                <a:lnTo>
                  <a:pt x="743" y="1989"/>
                </a:lnTo>
                <a:lnTo>
                  <a:pt x="750" y="1987"/>
                </a:lnTo>
                <a:lnTo>
                  <a:pt x="754" y="1994"/>
                </a:lnTo>
                <a:lnTo>
                  <a:pt x="759" y="1999"/>
                </a:lnTo>
                <a:lnTo>
                  <a:pt x="769" y="2009"/>
                </a:lnTo>
                <a:lnTo>
                  <a:pt x="772" y="2016"/>
                </a:lnTo>
                <a:lnTo>
                  <a:pt x="776" y="2023"/>
                </a:lnTo>
                <a:lnTo>
                  <a:pt x="778" y="2031"/>
                </a:lnTo>
                <a:lnTo>
                  <a:pt x="778" y="2042"/>
                </a:lnTo>
                <a:lnTo>
                  <a:pt x="784" y="2040"/>
                </a:lnTo>
                <a:lnTo>
                  <a:pt x="791" y="2040"/>
                </a:lnTo>
                <a:lnTo>
                  <a:pt x="800" y="2043"/>
                </a:lnTo>
                <a:lnTo>
                  <a:pt x="808" y="2047"/>
                </a:lnTo>
                <a:lnTo>
                  <a:pt x="813" y="2049"/>
                </a:lnTo>
                <a:lnTo>
                  <a:pt x="818" y="2049"/>
                </a:lnTo>
                <a:lnTo>
                  <a:pt x="820" y="2052"/>
                </a:lnTo>
                <a:lnTo>
                  <a:pt x="824" y="2054"/>
                </a:lnTo>
                <a:lnTo>
                  <a:pt x="832" y="2055"/>
                </a:lnTo>
                <a:lnTo>
                  <a:pt x="836" y="2062"/>
                </a:lnTo>
                <a:lnTo>
                  <a:pt x="841" y="2069"/>
                </a:lnTo>
                <a:lnTo>
                  <a:pt x="853" y="2079"/>
                </a:lnTo>
                <a:lnTo>
                  <a:pt x="880" y="2096"/>
                </a:lnTo>
                <a:lnTo>
                  <a:pt x="887" y="2110"/>
                </a:lnTo>
                <a:lnTo>
                  <a:pt x="894" y="2124"/>
                </a:lnTo>
                <a:lnTo>
                  <a:pt x="897" y="2129"/>
                </a:lnTo>
                <a:lnTo>
                  <a:pt x="900" y="2134"/>
                </a:lnTo>
                <a:lnTo>
                  <a:pt x="904" y="2137"/>
                </a:lnTo>
                <a:lnTo>
                  <a:pt x="907" y="2144"/>
                </a:lnTo>
                <a:lnTo>
                  <a:pt x="912" y="2146"/>
                </a:lnTo>
                <a:lnTo>
                  <a:pt x="914" y="2148"/>
                </a:lnTo>
                <a:lnTo>
                  <a:pt x="914" y="2151"/>
                </a:lnTo>
                <a:lnTo>
                  <a:pt x="916" y="2154"/>
                </a:lnTo>
                <a:lnTo>
                  <a:pt x="917" y="2158"/>
                </a:lnTo>
                <a:lnTo>
                  <a:pt x="919" y="2161"/>
                </a:lnTo>
                <a:lnTo>
                  <a:pt x="921" y="2165"/>
                </a:lnTo>
                <a:lnTo>
                  <a:pt x="926" y="2166"/>
                </a:lnTo>
                <a:lnTo>
                  <a:pt x="928" y="2168"/>
                </a:lnTo>
                <a:lnTo>
                  <a:pt x="928" y="2172"/>
                </a:lnTo>
                <a:lnTo>
                  <a:pt x="928" y="2178"/>
                </a:lnTo>
                <a:lnTo>
                  <a:pt x="931" y="2180"/>
                </a:lnTo>
                <a:lnTo>
                  <a:pt x="931" y="2182"/>
                </a:lnTo>
                <a:lnTo>
                  <a:pt x="931" y="2183"/>
                </a:lnTo>
                <a:lnTo>
                  <a:pt x="928" y="2185"/>
                </a:lnTo>
                <a:lnTo>
                  <a:pt x="926" y="2194"/>
                </a:lnTo>
                <a:lnTo>
                  <a:pt x="926" y="2197"/>
                </a:lnTo>
                <a:lnTo>
                  <a:pt x="921" y="2214"/>
                </a:lnTo>
                <a:lnTo>
                  <a:pt x="917" y="2221"/>
                </a:lnTo>
                <a:lnTo>
                  <a:pt x="912" y="2226"/>
                </a:lnTo>
                <a:lnTo>
                  <a:pt x="911" y="2229"/>
                </a:lnTo>
                <a:lnTo>
                  <a:pt x="899" y="2247"/>
                </a:lnTo>
                <a:lnTo>
                  <a:pt x="899" y="2250"/>
                </a:lnTo>
                <a:lnTo>
                  <a:pt x="899" y="2257"/>
                </a:lnTo>
                <a:lnTo>
                  <a:pt x="897" y="2260"/>
                </a:lnTo>
                <a:lnTo>
                  <a:pt x="894" y="2260"/>
                </a:lnTo>
                <a:lnTo>
                  <a:pt x="897" y="2265"/>
                </a:lnTo>
                <a:lnTo>
                  <a:pt x="899" y="2270"/>
                </a:lnTo>
                <a:lnTo>
                  <a:pt x="900" y="2276"/>
                </a:lnTo>
                <a:lnTo>
                  <a:pt x="904" y="2279"/>
                </a:lnTo>
                <a:lnTo>
                  <a:pt x="907" y="2281"/>
                </a:lnTo>
                <a:lnTo>
                  <a:pt x="909" y="2289"/>
                </a:lnTo>
                <a:lnTo>
                  <a:pt x="911" y="2296"/>
                </a:lnTo>
                <a:lnTo>
                  <a:pt x="916" y="2303"/>
                </a:lnTo>
                <a:lnTo>
                  <a:pt x="924" y="2310"/>
                </a:lnTo>
                <a:lnTo>
                  <a:pt x="926" y="2313"/>
                </a:lnTo>
                <a:lnTo>
                  <a:pt x="926" y="2320"/>
                </a:lnTo>
                <a:lnTo>
                  <a:pt x="928" y="2325"/>
                </a:lnTo>
                <a:lnTo>
                  <a:pt x="929" y="2330"/>
                </a:lnTo>
                <a:lnTo>
                  <a:pt x="934" y="2334"/>
                </a:lnTo>
                <a:lnTo>
                  <a:pt x="941" y="2339"/>
                </a:lnTo>
                <a:lnTo>
                  <a:pt x="945" y="2342"/>
                </a:lnTo>
                <a:lnTo>
                  <a:pt x="948" y="2347"/>
                </a:lnTo>
                <a:lnTo>
                  <a:pt x="948" y="2351"/>
                </a:lnTo>
                <a:lnTo>
                  <a:pt x="950" y="2362"/>
                </a:lnTo>
                <a:lnTo>
                  <a:pt x="955" y="2373"/>
                </a:lnTo>
                <a:lnTo>
                  <a:pt x="960" y="2385"/>
                </a:lnTo>
                <a:lnTo>
                  <a:pt x="962" y="2397"/>
                </a:lnTo>
                <a:lnTo>
                  <a:pt x="963" y="2400"/>
                </a:lnTo>
                <a:lnTo>
                  <a:pt x="965" y="2402"/>
                </a:lnTo>
                <a:lnTo>
                  <a:pt x="972" y="2403"/>
                </a:lnTo>
                <a:lnTo>
                  <a:pt x="979" y="2405"/>
                </a:lnTo>
                <a:lnTo>
                  <a:pt x="980" y="2407"/>
                </a:lnTo>
                <a:lnTo>
                  <a:pt x="982" y="2410"/>
                </a:lnTo>
                <a:lnTo>
                  <a:pt x="989" y="2410"/>
                </a:lnTo>
                <a:lnTo>
                  <a:pt x="992" y="2414"/>
                </a:lnTo>
                <a:lnTo>
                  <a:pt x="998" y="2415"/>
                </a:lnTo>
                <a:lnTo>
                  <a:pt x="1003" y="2417"/>
                </a:lnTo>
                <a:lnTo>
                  <a:pt x="1006" y="2422"/>
                </a:lnTo>
                <a:lnTo>
                  <a:pt x="1009" y="2426"/>
                </a:lnTo>
                <a:lnTo>
                  <a:pt x="1021" y="2429"/>
                </a:lnTo>
                <a:lnTo>
                  <a:pt x="1033" y="2432"/>
                </a:lnTo>
                <a:lnTo>
                  <a:pt x="1038" y="2434"/>
                </a:lnTo>
                <a:lnTo>
                  <a:pt x="1044" y="2438"/>
                </a:lnTo>
                <a:lnTo>
                  <a:pt x="1045" y="2438"/>
                </a:lnTo>
                <a:lnTo>
                  <a:pt x="1047" y="2436"/>
                </a:lnTo>
                <a:lnTo>
                  <a:pt x="1049" y="2431"/>
                </a:lnTo>
                <a:lnTo>
                  <a:pt x="1050" y="2417"/>
                </a:lnTo>
                <a:lnTo>
                  <a:pt x="1052" y="2414"/>
                </a:lnTo>
                <a:lnTo>
                  <a:pt x="1054" y="2410"/>
                </a:lnTo>
                <a:lnTo>
                  <a:pt x="1055" y="2409"/>
                </a:lnTo>
                <a:lnTo>
                  <a:pt x="1057" y="2403"/>
                </a:lnTo>
                <a:lnTo>
                  <a:pt x="1054" y="2381"/>
                </a:lnTo>
                <a:lnTo>
                  <a:pt x="1050" y="2359"/>
                </a:lnTo>
                <a:lnTo>
                  <a:pt x="1050" y="2334"/>
                </a:lnTo>
                <a:lnTo>
                  <a:pt x="1050" y="2308"/>
                </a:lnTo>
                <a:lnTo>
                  <a:pt x="1057" y="2308"/>
                </a:lnTo>
                <a:lnTo>
                  <a:pt x="1064" y="2308"/>
                </a:lnTo>
                <a:lnTo>
                  <a:pt x="1069" y="2306"/>
                </a:lnTo>
                <a:lnTo>
                  <a:pt x="1071" y="2301"/>
                </a:lnTo>
                <a:lnTo>
                  <a:pt x="1079" y="2306"/>
                </a:lnTo>
                <a:lnTo>
                  <a:pt x="1086" y="2313"/>
                </a:lnTo>
                <a:lnTo>
                  <a:pt x="1090" y="2316"/>
                </a:lnTo>
                <a:lnTo>
                  <a:pt x="1091" y="2322"/>
                </a:lnTo>
                <a:lnTo>
                  <a:pt x="1091" y="2328"/>
                </a:lnTo>
                <a:lnTo>
                  <a:pt x="1091" y="2335"/>
                </a:lnTo>
                <a:lnTo>
                  <a:pt x="1096" y="2337"/>
                </a:lnTo>
                <a:lnTo>
                  <a:pt x="1098" y="2339"/>
                </a:lnTo>
                <a:lnTo>
                  <a:pt x="1098" y="2342"/>
                </a:lnTo>
                <a:lnTo>
                  <a:pt x="1112" y="2349"/>
                </a:lnTo>
                <a:lnTo>
                  <a:pt x="1126" y="2356"/>
                </a:lnTo>
                <a:lnTo>
                  <a:pt x="1132" y="2369"/>
                </a:lnTo>
                <a:lnTo>
                  <a:pt x="1139" y="2383"/>
                </a:lnTo>
                <a:lnTo>
                  <a:pt x="1149" y="2386"/>
                </a:lnTo>
                <a:lnTo>
                  <a:pt x="1156" y="2393"/>
                </a:lnTo>
                <a:lnTo>
                  <a:pt x="1165" y="2398"/>
                </a:lnTo>
                <a:lnTo>
                  <a:pt x="1173" y="2403"/>
                </a:lnTo>
                <a:lnTo>
                  <a:pt x="1177" y="2412"/>
                </a:lnTo>
                <a:lnTo>
                  <a:pt x="1180" y="2420"/>
                </a:lnTo>
                <a:lnTo>
                  <a:pt x="1185" y="2427"/>
                </a:lnTo>
                <a:lnTo>
                  <a:pt x="1189" y="2429"/>
                </a:lnTo>
                <a:lnTo>
                  <a:pt x="1194" y="2431"/>
                </a:lnTo>
                <a:lnTo>
                  <a:pt x="1196" y="2436"/>
                </a:lnTo>
                <a:lnTo>
                  <a:pt x="1197" y="2439"/>
                </a:lnTo>
                <a:lnTo>
                  <a:pt x="1204" y="2444"/>
                </a:lnTo>
                <a:lnTo>
                  <a:pt x="1211" y="2449"/>
                </a:lnTo>
                <a:lnTo>
                  <a:pt x="1213" y="2453"/>
                </a:lnTo>
                <a:lnTo>
                  <a:pt x="1214" y="2458"/>
                </a:lnTo>
                <a:lnTo>
                  <a:pt x="1214" y="2492"/>
                </a:lnTo>
                <a:lnTo>
                  <a:pt x="1209" y="2495"/>
                </a:lnTo>
                <a:lnTo>
                  <a:pt x="1204" y="2499"/>
                </a:lnTo>
                <a:lnTo>
                  <a:pt x="1201" y="2506"/>
                </a:lnTo>
                <a:lnTo>
                  <a:pt x="1201" y="2513"/>
                </a:lnTo>
                <a:lnTo>
                  <a:pt x="1201" y="2521"/>
                </a:lnTo>
                <a:lnTo>
                  <a:pt x="1204" y="2526"/>
                </a:lnTo>
                <a:lnTo>
                  <a:pt x="1209" y="2530"/>
                </a:lnTo>
                <a:lnTo>
                  <a:pt x="1214" y="2533"/>
                </a:lnTo>
                <a:lnTo>
                  <a:pt x="1216" y="2535"/>
                </a:lnTo>
                <a:lnTo>
                  <a:pt x="1218" y="2536"/>
                </a:lnTo>
                <a:lnTo>
                  <a:pt x="1221" y="2540"/>
                </a:lnTo>
                <a:lnTo>
                  <a:pt x="1226" y="2542"/>
                </a:lnTo>
                <a:lnTo>
                  <a:pt x="1228" y="2543"/>
                </a:lnTo>
                <a:lnTo>
                  <a:pt x="1228" y="2547"/>
                </a:lnTo>
                <a:lnTo>
                  <a:pt x="1233" y="2548"/>
                </a:lnTo>
                <a:lnTo>
                  <a:pt x="1238" y="2552"/>
                </a:lnTo>
                <a:lnTo>
                  <a:pt x="1245" y="2560"/>
                </a:lnTo>
                <a:lnTo>
                  <a:pt x="1252" y="2569"/>
                </a:lnTo>
                <a:lnTo>
                  <a:pt x="1257" y="2572"/>
                </a:lnTo>
                <a:lnTo>
                  <a:pt x="1262" y="2574"/>
                </a:lnTo>
                <a:lnTo>
                  <a:pt x="1264" y="2569"/>
                </a:lnTo>
                <a:lnTo>
                  <a:pt x="1265" y="2567"/>
                </a:lnTo>
                <a:lnTo>
                  <a:pt x="1269" y="2567"/>
                </a:lnTo>
                <a:lnTo>
                  <a:pt x="1272" y="2562"/>
                </a:lnTo>
                <a:lnTo>
                  <a:pt x="1276" y="2555"/>
                </a:lnTo>
                <a:lnTo>
                  <a:pt x="1276" y="2547"/>
                </a:lnTo>
                <a:lnTo>
                  <a:pt x="1276" y="2538"/>
                </a:lnTo>
                <a:lnTo>
                  <a:pt x="1274" y="2535"/>
                </a:lnTo>
                <a:lnTo>
                  <a:pt x="1271" y="2523"/>
                </a:lnTo>
                <a:lnTo>
                  <a:pt x="1265" y="2514"/>
                </a:lnTo>
                <a:lnTo>
                  <a:pt x="1259" y="2507"/>
                </a:lnTo>
                <a:lnTo>
                  <a:pt x="1255" y="2506"/>
                </a:lnTo>
                <a:lnTo>
                  <a:pt x="1252" y="2506"/>
                </a:lnTo>
                <a:lnTo>
                  <a:pt x="1250" y="2502"/>
                </a:lnTo>
                <a:lnTo>
                  <a:pt x="1248" y="2499"/>
                </a:lnTo>
                <a:lnTo>
                  <a:pt x="1247" y="2492"/>
                </a:lnTo>
                <a:lnTo>
                  <a:pt x="1248" y="2489"/>
                </a:lnTo>
                <a:lnTo>
                  <a:pt x="1252" y="2487"/>
                </a:lnTo>
                <a:lnTo>
                  <a:pt x="1255" y="2485"/>
                </a:lnTo>
                <a:lnTo>
                  <a:pt x="1259" y="2484"/>
                </a:lnTo>
                <a:lnTo>
                  <a:pt x="1262" y="2482"/>
                </a:lnTo>
                <a:lnTo>
                  <a:pt x="1264" y="2478"/>
                </a:lnTo>
                <a:lnTo>
                  <a:pt x="1262" y="2472"/>
                </a:lnTo>
                <a:lnTo>
                  <a:pt x="1262" y="2465"/>
                </a:lnTo>
                <a:lnTo>
                  <a:pt x="1262" y="2403"/>
                </a:lnTo>
                <a:lnTo>
                  <a:pt x="1267" y="2400"/>
                </a:lnTo>
                <a:lnTo>
                  <a:pt x="1272" y="2397"/>
                </a:lnTo>
                <a:lnTo>
                  <a:pt x="1276" y="2391"/>
                </a:lnTo>
                <a:lnTo>
                  <a:pt x="1283" y="2390"/>
                </a:lnTo>
                <a:lnTo>
                  <a:pt x="1286" y="2388"/>
                </a:lnTo>
                <a:lnTo>
                  <a:pt x="1288" y="2385"/>
                </a:lnTo>
                <a:lnTo>
                  <a:pt x="1289" y="2376"/>
                </a:lnTo>
                <a:lnTo>
                  <a:pt x="1293" y="2376"/>
                </a:lnTo>
                <a:lnTo>
                  <a:pt x="1294" y="2374"/>
                </a:lnTo>
                <a:lnTo>
                  <a:pt x="1296" y="2369"/>
                </a:lnTo>
                <a:lnTo>
                  <a:pt x="1303" y="2369"/>
                </a:lnTo>
                <a:lnTo>
                  <a:pt x="1310" y="2368"/>
                </a:lnTo>
                <a:lnTo>
                  <a:pt x="1322" y="2364"/>
                </a:lnTo>
                <a:lnTo>
                  <a:pt x="1334" y="2361"/>
                </a:lnTo>
                <a:lnTo>
                  <a:pt x="1342" y="2361"/>
                </a:lnTo>
                <a:lnTo>
                  <a:pt x="1351" y="2362"/>
                </a:lnTo>
                <a:lnTo>
                  <a:pt x="1349" y="2373"/>
                </a:lnTo>
                <a:lnTo>
                  <a:pt x="1351" y="2380"/>
                </a:lnTo>
                <a:lnTo>
                  <a:pt x="1354" y="2393"/>
                </a:lnTo>
                <a:lnTo>
                  <a:pt x="1358" y="2407"/>
                </a:lnTo>
                <a:lnTo>
                  <a:pt x="1358" y="2415"/>
                </a:lnTo>
                <a:lnTo>
                  <a:pt x="1358" y="2424"/>
                </a:lnTo>
                <a:lnTo>
                  <a:pt x="1366" y="2426"/>
                </a:lnTo>
                <a:lnTo>
                  <a:pt x="1371" y="2426"/>
                </a:lnTo>
                <a:lnTo>
                  <a:pt x="1375" y="2422"/>
                </a:lnTo>
                <a:lnTo>
                  <a:pt x="1376" y="2419"/>
                </a:lnTo>
                <a:lnTo>
                  <a:pt x="1378" y="2415"/>
                </a:lnTo>
                <a:lnTo>
                  <a:pt x="1381" y="2412"/>
                </a:lnTo>
                <a:lnTo>
                  <a:pt x="1385" y="2410"/>
                </a:lnTo>
                <a:lnTo>
                  <a:pt x="1392" y="2410"/>
                </a:lnTo>
                <a:lnTo>
                  <a:pt x="1393" y="2412"/>
                </a:lnTo>
                <a:lnTo>
                  <a:pt x="1395" y="2414"/>
                </a:lnTo>
                <a:lnTo>
                  <a:pt x="1393" y="2422"/>
                </a:lnTo>
                <a:lnTo>
                  <a:pt x="1393" y="2426"/>
                </a:lnTo>
                <a:lnTo>
                  <a:pt x="1397" y="2429"/>
                </a:lnTo>
                <a:lnTo>
                  <a:pt x="1400" y="2432"/>
                </a:lnTo>
                <a:lnTo>
                  <a:pt x="1409" y="2436"/>
                </a:lnTo>
                <a:lnTo>
                  <a:pt x="1412" y="2438"/>
                </a:lnTo>
                <a:lnTo>
                  <a:pt x="1414" y="2443"/>
                </a:lnTo>
                <a:lnTo>
                  <a:pt x="1416" y="2444"/>
                </a:lnTo>
                <a:lnTo>
                  <a:pt x="1426" y="2451"/>
                </a:lnTo>
                <a:lnTo>
                  <a:pt x="1426" y="2455"/>
                </a:lnTo>
                <a:lnTo>
                  <a:pt x="1426" y="2458"/>
                </a:lnTo>
                <a:lnTo>
                  <a:pt x="1431" y="2466"/>
                </a:lnTo>
                <a:lnTo>
                  <a:pt x="1433" y="2472"/>
                </a:lnTo>
                <a:lnTo>
                  <a:pt x="1433" y="2478"/>
                </a:lnTo>
                <a:lnTo>
                  <a:pt x="1438" y="2478"/>
                </a:lnTo>
                <a:lnTo>
                  <a:pt x="1443" y="2478"/>
                </a:lnTo>
                <a:lnTo>
                  <a:pt x="1448" y="2484"/>
                </a:lnTo>
                <a:lnTo>
                  <a:pt x="1455" y="2487"/>
                </a:lnTo>
                <a:lnTo>
                  <a:pt x="1460" y="2487"/>
                </a:lnTo>
                <a:lnTo>
                  <a:pt x="1467" y="2485"/>
                </a:lnTo>
                <a:lnTo>
                  <a:pt x="1467" y="2492"/>
                </a:lnTo>
                <a:lnTo>
                  <a:pt x="1470" y="2495"/>
                </a:lnTo>
                <a:lnTo>
                  <a:pt x="1473" y="2499"/>
                </a:lnTo>
                <a:lnTo>
                  <a:pt x="1480" y="2499"/>
                </a:lnTo>
                <a:lnTo>
                  <a:pt x="1485" y="2507"/>
                </a:lnTo>
                <a:lnTo>
                  <a:pt x="1489" y="2511"/>
                </a:lnTo>
                <a:lnTo>
                  <a:pt x="1494" y="2513"/>
                </a:lnTo>
                <a:lnTo>
                  <a:pt x="1499" y="2509"/>
                </a:lnTo>
                <a:lnTo>
                  <a:pt x="1504" y="2506"/>
                </a:lnTo>
                <a:lnTo>
                  <a:pt x="1508" y="2501"/>
                </a:lnTo>
                <a:lnTo>
                  <a:pt x="1514" y="2499"/>
                </a:lnTo>
                <a:lnTo>
                  <a:pt x="1514" y="2492"/>
                </a:lnTo>
                <a:lnTo>
                  <a:pt x="1513" y="2485"/>
                </a:lnTo>
                <a:lnTo>
                  <a:pt x="1509" y="2482"/>
                </a:lnTo>
                <a:lnTo>
                  <a:pt x="1504" y="2478"/>
                </a:lnTo>
                <a:lnTo>
                  <a:pt x="1499" y="2475"/>
                </a:lnTo>
                <a:lnTo>
                  <a:pt x="1496" y="2472"/>
                </a:lnTo>
                <a:lnTo>
                  <a:pt x="1494" y="2466"/>
                </a:lnTo>
                <a:lnTo>
                  <a:pt x="1494" y="2458"/>
                </a:lnTo>
                <a:lnTo>
                  <a:pt x="1494" y="2456"/>
                </a:lnTo>
                <a:lnTo>
                  <a:pt x="1492" y="2455"/>
                </a:lnTo>
                <a:lnTo>
                  <a:pt x="1489" y="2453"/>
                </a:lnTo>
                <a:lnTo>
                  <a:pt x="1484" y="2453"/>
                </a:lnTo>
                <a:lnTo>
                  <a:pt x="1480" y="2451"/>
                </a:lnTo>
                <a:lnTo>
                  <a:pt x="1480" y="2448"/>
                </a:lnTo>
                <a:lnTo>
                  <a:pt x="1480" y="2444"/>
                </a:lnTo>
                <a:lnTo>
                  <a:pt x="1480" y="2441"/>
                </a:lnTo>
                <a:lnTo>
                  <a:pt x="1480" y="2438"/>
                </a:lnTo>
                <a:lnTo>
                  <a:pt x="1479" y="2436"/>
                </a:lnTo>
                <a:lnTo>
                  <a:pt x="1475" y="2436"/>
                </a:lnTo>
                <a:lnTo>
                  <a:pt x="1472" y="2434"/>
                </a:lnTo>
                <a:lnTo>
                  <a:pt x="1468" y="2426"/>
                </a:lnTo>
                <a:lnTo>
                  <a:pt x="1462" y="2417"/>
                </a:lnTo>
                <a:lnTo>
                  <a:pt x="1458" y="2415"/>
                </a:lnTo>
                <a:lnTo>
                  <a:pt x="1455" y="2412"/>
                </a:lnTo>
                <a:lnTo>
                  <a:pt x="1453" y="2410"/>
                </a:lnTo>
                <a:lnTo>
                  <a:pt x="1453" y="2402"/>
                </a:lnTo>
                <a:lnTo>
                  <a:pt x="1455" y="2395"/>
                </a:lnTo>
                <a:lnTo>
                  <a:pt x="1458" y="2390"/>
                </a:lnTo>
                <a:lnTo>
                  <a:pt x="1460" y="2383"/>
                </a:lnTo>
                <a:lnTo>
                  <a:pt x="1465" y="2383"/>
                </a:lnTo>
                <a:lnTo>
                  <a:pt x="1468" y="2381"/>
                </a:lnTo>
                <a:lnTo>
                  <a:pt x="1472" y="2380"/>
                </a:lnTo>
                <a:lnTo>
                  <a:pt x="1473" y="2376"/>
                </a:lnTo>
                <a:lnTo>
                  <a:pt x="1473" y="2373"/>
                </a:lnTo>
                <a:lnTo>
                  <a:pt x="1475" y="2371"/>
                </a:lnTo>
                <a:lnTo>
                  <a:pt x="1480" y="2369"/>
                </a:lnTo>
                <a:lnTo>
                  <a:pt x="1477" y="2356"/>
                </a:lnTo>
                <a:lnTo>
                  <a:pt x="1472" y="2340"/>
                </a:lnTo>
                <a:lnTo>
                  <a:pt x="1470" y="2335"/>
                </a:lnTo>
                <a:lnTo>
                  <a:pt x="1468" y="2330"/>
                </a:lnTo>
                <a:lnTo>
                  <a:pt x="1465" y="2327"/>
                </a:lnTo>
                <a:lnTo>
                  <a:pt x="1458" y="2322"/>
                </a:lnTo>
                <a:lnTo>
                  <a:pt x="1451" y="2316"/>
                </a:lnTo>
                <a:lnTo>
                  <a:pt x="1450" y="2313"/>
                </a:lnTo>
                <a:lnTo>
                  <a:pt x="1450" y="2308"/>
                </a:lnTo>
                <a:lnTo>
                  <a:pt x="1448" y="2305"/>
                </a:lnTo>
                <a:lnTo>
                  <a:pt x="1446" y="2303"/>
                </a:lnTo>
                <a:lnTo>
                  <a:pt x="1443" y="2301"/>
                </a:lnTo>
                <a:lnTo>
                  <a:pt x="1439" y="2301"/>
                </a:lnTo>
                <a:lnTo>
                  <a:pt x="1441" y="2291"/>
                </a:lnTo>
                <a:lnTo>
                  <a:pt x="1439" y="2284"/>
                </a:lnTo>
                <a:lnTo>
                  <a:pt x="1438" y="2277"/>
                </a:lnTo>
                <a:lnTo>
                  <a:pt x="1434" y="2272"/>
                </a:lnTo>
                <a:lnTo>
                  <a:pt x="1429" y="2260"/>
                </a:lnTo>
                <a:lnTo>
                  <a:pt x="1426" y="2253"/>
                </a:lnTo>
                <a:lnTo>
                  <a:pt x="1426" y="2247"/>
                </a:lnTo>
                <a:lnTo>
                  <a:pt x="1421" y="2236"/>
                </a:lnTo>
                <a:lnTo>
                  <a:pt x="1414" y="2228"/>
                </a:lnTo>
                <a:lnTo>
                  <a:pt x="1407" y="2219"/>
                </a:lnTo>
                <a:lnTo>
                  <a:pt x="1405" y="2212"/>
                </a:lnTo>
                <a:lnTo>
                  <a:pt x="1405" y="2206"/>
                </a:lnTo>
                <a:lnTo>
                  <a:pt x="1397" y="2199"/>
                </a:lnTo>
                <a:lnTo>
                  <a:pt x="1387" y="2194"/>
                </a:lnTo>
                <a:lnTo>
                  <a:pt x="1383" y="2189"/>
                </a:lnTo>
                <a:lnTo>
                  <a:pt x="1381" y="2183"/>
                </a:lnTo>
                <a:lnTo>
                  <a:pt x="1378" y="2178"/>
                </a:lnTo>
                <a:lnTo>
                  <a:pt x="1378" y="2172"/>
                </a:lnTo>
                <a:lnTo>
                  <a:pt x="1378" y="2170"/>
                </a:lnTo>
                <a:lnTo>
                  <a:pt x="1376" y="2168"/>
                </a:lnTo>
                <a:lnTo>
                  <a:pt x="1373" y="2166"/>
                </a:lnTo>
                <a:lnTo>
                  <a:pt x="1368" y="2166"/>
                </a:lnTo>
                <a:lnTo>
                  <a:pt x="1364" y="2165"/>
                </a:lnTo>
                <a:lnTo>
                  <a:pt x="1363" y="2160"/>
                </a:lnTo>
                <a:lnTo>
                  <a:pt x="1361" y="2158"/>
                </a:lnTo>
                <a:lnTo>
                  <a:pt x="1358" y="2158"/>
                </a:lnTo>
                <a:lnTo>
                  <a:pt x="1352" y="2149"/>
                </a:lnTo>
                <a:lnTo>
                  <a:pt x="1351" y="2144"/>
                </a:lnTo>
                <a:lnTo>
                  <a:pt x="1351" y="2137"/>
                </a:lnTo>
                <a:lnTo>
                  <a:pt x="1346" y="2136"/>
                </a:lnTo>
                <a:lnTo>
                  <a:pt x="1340" y="2132"/>
                </a:lnTo>
                <a:lnTo>
                  <a:pt x="1334" y="2124"/>
                </a:lnTo>
                <a:lnTo>
                  <a:pt x="1327" y="2115"/>
                </a:lnTo>
                <a:lnTo>
                  <a:pt x="1322" y="2112"/>
                </a:lnTo>
                <a:lnTo>
                  <a:pt x="1317" y="2110"/>
                </a:lnTo>
                <a:lnTo>
                  <a:pt x="1315" y="2100"/>
                </a:lnTo>
                <a:lnTo>
                  <a:pt x="1313" y="2089"/>
                </a:lnTo>
                <a:lnTo>
                  <a:pt x="1305" y="2072"/>
                </a:lnTo>
                <a:lnTo>
                  <a:pt x="1301" y="2064"/>
                </a:lnTo>
                <a:lnTo>
                  <a:pt x="1298" y="2054"/>
                </a:lnTo>
                <a:lnTo>
                  <a:pt x="1296" y="2042"/>
                </a:lnTo>
                <a:lnTo>
                  <a:pt x="1296" y="2028"/>
                </a:lnTo>
                <a:lnTo>
                  <a:pt x="1303" y="2028"/>
                </a:lnTo>
                <a:lnTo>
                  <a:pt x="1310" y="2028"/>
                </a:lnTo>
                <a:lnTo>
                  <a:pt x="1320" y="2031"/>
                </a:lnTo>
                <a:lnTo>
                  <a:pt x="1327" y="2038"/>
                </a:lnTo>
                <a:lnTo>
                  <a:pt x="1337" y="2042"/>
                </a:lnTo>
                <a:lnTo>
                  <a:pt x="1371" y="2042"/>
                </a:lnTo>
                <a:lnTo>
                  <a:pt x="1373" y="2045"/>
                </a:lnTo>
                <a:lnTo>
                  <a:pt x="1376" y="2047"/>
                </a:lnTo>
                <a:lnTo>
                  <a:pt x="1385" y="2049"/>
                </a:lnTo>
                <a:lnTo>
                  <a:pt x="1385" y="2062"/>
                </a:lnTo>
                <a:lnTo>
                  <a:pt x="1393" y="2067"/>
                </a:lnTo>
                <a:lnTo>
                  <a:pt x="1397" y="2071"/>
                </a:lnTo>
                <a:lnTo>
                  <a:pt x="1398" y="2076"/>
                </a:lnTo>
                <a:lnTo>
                  <a:pt x="1439" y="2076"/>
                </a:lnTo>
                <a:lnTo>
                  <a:pt x="1439" y="2083"/>
                </a:lnTo>
                <a:lnTo>
                  <a:pt x="1436" y="2086"/>
                </a:lnTo>
                <a:lnTo>
                  <a:pt x="1431" y="2089"/>
                </a:lnTo>
                <a:lnTo>
                  <a:pt x="1426" y="2089"/>
                </a:lnTo>
                <a:lnTo>
                  <a:pt x="1422" y="2091"/>
                </a:lnTo>
                <a:lnTo>
                  <a:pt x="1419" y="2093"/>
                </a:lnTo>
                <a:lnTo>
                  <a:pt x="1416" y="2096"/>
                </a:lnTo>
                <a:lnTo>
                  <a:pt x="1412" y="2096"/>
                </a:lnTo>
                <a:lnTo>
                  <a:pt x="1414" y="2101"/>
                </a:lnTo>
                <a:lnTo>
                  <a:pt x="1416" y="2105"/>
                </a:lnTo>
                <a:lnTo>
                  <a:pt x="1422" y="2110"/>
                </a:lnTo>
                <a:lnTo>
                  <a:pt x="1431" y="2113"/>
                </a:lnTo>
                <a:lnTo>
                  <a:pt x="1439" y="2117"/>
                </a:lnTo>
                <a:lnTo>
                  <a:pt x="1439" y="2158"/>
                </a:lnTo>
                <a:lnTo>
                  <a:pt x="1444" y="2161"/>
                </a:lnTo>
                <a:lnTo>
                  <a:pt x="1450" y="2165"/>
                </a:lnTo>
                <a:lnTo>
                  <a:pt x="1451" y="2172"/>
                </a:lnTo>
                <a:lnTo>
                  <a:pt x="1453" y="2178"/>
                </a:lnTo>
                <a:lnTo>
                  <a:pt x="1458" y="2175"/>
                </a:lnTo>
                <a:lnTo>
                  <a:pt x="1463" y="2172"/>
                </a:lnTo>
                <a:lnTo>
                  <a:pt x="1467" y="2166"/>
                </a:lnTo>
                <a:lnTo>
                  <a:pt x="1473" y="2165"/>
                </a:lnTo>
                <a:lnTo>
                  <a:pt x="1473" y="2158"/>
                </a:lnTo>
                <a:lnTo>
                  <a:pt x="1473" y="2151"/>
                </a:lnTo>
                <a:lnTo>
                  <a:pt x="1475" y="2146"/>
                </a:lnTo>
                <a:lnTo>
                  <a:pt x="1480" y="2144"/>
                </a:lnTo>
                <a:lnTo>
                  <a:pt x="1480" y="2137"/>
                </a:lnTo>
                <a:lnTo>
                  <a:pt x="1480" y="2131"/>
                </a:lnTo>
                <a:lnTo>
                  <a:pt x="1479" y="2117"/>
                </a:lnTo>
                <a:lnTo>
                  <a:pt x="1480" y="2110"/>
                </a:lnTo>
                <a:lnTo>
                  <a:pt x="1482" y="2105"/>
                </a:lnTo>
                <a:lnTo>
                  <a:pt x="1487" y="2103"/>
                </a:lnTo>
                <a:lnTo>
                  <a:pt x="1494" y="2103"/>
                </a:lnTo>
                <a:lnTo>
                  <a:pt x="1499" y="2112"/>
                </a:lnTo>
                <a:lnTo>
                  <a:pt x="1502" y="2115"/>
                </a:lnTo>
                <a:lnTo>
                  <a:pt x="1508" y="2117"/>
                </a:lnTo>
                <a:lnTo>
                  <a:pt x="1514" y="2117"/>
                </a:lnTo>
                <a:lnTo>
                  <a:pt x="1518" y="2115"/>
                </a:lnTo>
                <a:lnTo>
                  <a:pt x="1523" y="2112"/>
                </a:lnTo>
                <a:lnTo>
                  <a:pt x="1528" y="2110"/>
                </a:lnTo>
                <a:lnTo>
                  <a:pt x="1530" y="2103"/>
                </a:lnTo>
                <a:lnTo>
                  <a:pt x="1528" y="2100"/>
                </a:lnTo>
                <a:lnTo>
                  <a:pt x="1526" y="2096"/>
                </a:lnTo>
                <a:lnTo>
                  <a:pt x="1521" y="2096"/>
                </a:lnTo>
                <a:lnTo>
                  <a:pt x="1511" y="2096"/>
                </a:lnTo>
                <a:lnTo>
                  <a:pt x="1501" y="2096"/>
                </a:lnTo>
                <a:lnTo>
                  <a:pt x="1499" y="2086"/>
                </a:lnTo>
                <a:lnTo>
                  <a:pt x="1501" y="2083"/>
                </a:lnTo>
                <a:lnTo>
                  <a:pt x="1501" y="2081"/>
                </a:lnTo>
                <a:lnTo>
                  <a:pt x="1506" y="2076"/>
                </a:lnTo>
                <a:lnTo>
                  <a:pt x="1513" y="2074"/>
                </a:lnTo>
                <a:lnTo>
                  <a:pt x="1526" y="2071"/>
                </a:lnTo>
                <a:lnTo>
                  <a:pt x="1531" y="2067"/>
                </a:lnTo>
                <a:lnTo>
                  <a:pt x="1533" y="2066"/>
                </a:lnTo>
                <a:lnTo>
                  <a:pt x="1535" y="2062"/>
                </a:lnTo>
                <a:lnTo>
                  <a:pt x="1540" y="2066"/>
                </a:lnTo>
                <a:lnTo>
                  <a:pt x="1547" y="2067"/>
                </a:lnTo>
                <a:lnTo>
                  <a:pt x="1550" y="2067"/>
                </a:lnTo>
                <a:lnTo>
                  <a:pt x="1552" y="2067"/>
                </a:lnTo>
                <a:lnTo>
                  <a:pt x="1554" y="2066"/>
                </a:lnTo>
                <a:lnTo>
                  <a:pt x="1555" y="2062"/>
                </a:lnTo>
                <a:lnTo>
                  <a:pt x="1564" y="2062"/>
                </a:lnTo>
                <a:lnTo>
                  <a:pt x="1571" y="2060"/>
                </a:lnTo>
                <a:lnTo>
                  <a:pt x="1576" y="2057"/>
                </a:lnTo>
                <a:lnTo>
                  <a:pt x="1583" y="2055"/>
                </a:lnTo>
                <a:lnTo>
                  <a:pt x="1579" y="2049"/>
                </a:lnTo>
                <a:lnTo>
                  <a:pt x="1576" y="2043"/>
                </a:lnTo>
                <a:lnTo>
                  <a:pt x="1571" y="2040"/>
                </a:lnTo>
                <a:lnTo>
                  <a:pt x="1564" y="2037"/>
                </a:lnTo>
                <a:lnTo>
                  <a:pt x="1550" y="2031"/>
                </a:lnTo>
                <a:lnTo>
                  <a:pt x="1535" y="2028"/>
                </a:lnTo>
                <a:lnTo>
                  <a:pt x="1535" y="2021"/>
                </a:lnTo>
                <a:lnTo>
                  <a:pt x="1531" y="2020"/>
                </a:lnTo>
                <a:lnTo>
                  <a:pt x="1528" y="2018"/>
                </a:lnTo>
                <a:lnTo>
                  <a:pt x="1525" y="2016"/>
                </a:lnTo>
                <a:lnTo>
                  <a:pt x="1521" y="2014"/>
                </a:lnTo>
                <a:lnTo>
                  <a:pt x="1520" y="2008"/>
                </a:lnTo>
                <a:lnTo>
                  <a:pt x="1521" y="2002"/>
                </a:lnTo>
                <a:lnTo>
                  <a:pt x="1525" y="1994"/>
                </a:lnTo>
                <a:lnTo>
                  <a:pt x="1528" y="1985"/>
                </a:lnTo>
                <a:lnTo>
                  <a:pt x="1528" y="1980"/>
                </a:lnTo>
                <a:lnTo>
                  <a:pt x="1528" y="1973"/>
                </a:lnTo>
                <a:lnTo>
                  <a:pt x="1523" y="1973"/>
                </a:lnTo>
                <a:lnTo>
                  <a:pt x="1518" y="1973"/>
                </a:lnTo>
                <a:lnTo>
                  <a:pt x="1506" y="1973"/>
                </a:lnTo>
                <a:lnTo>
                  <a:pt x="1501" y="1973"/>
                </a:lnTo>
                <a:lnTo>
                  <a:pt x="1497" y="1973"/>
                </a:lnTo>
                <a:lnTo>
                  <a:pt x="1494" y="1975"/>
                </a:lnTo>
                <a:lnTo>
                  <a:pt x="1494" y="1980"/>
                </a:lnTo>
                <a:lnTo>
                  <a:pt x="1485" y="1982"/>
                </a:lnTo>
                <a:lnTo>
                  <a:pt x="1484" y="1982"/>
                </a:lnTo>
                <a:lnTo>
                  <a:pt x="1484" y="1984"/>
                </a:lnTo>
                <a:lnTo>
                  <a:pt x="1485" y="1989"/>
                </a:lnTo>
                <a:lnTo>
                  <a:pt x="1487" y="1994"/>
                </a:lnTo>
                <a:lnTo>
                  <a:pt x="1492" y="1996"/>
                </a:lnTo>
                <a:lnTo>
                  <a:pt x="1494" y="1997"/>
                </a:lnTo>
                <a:lnTo>
                  <a:pt x="1494" y="2001"/>
                </a:lnTo>
                <a:lnTo>
                  <a:pt x="1496" y="2001"/>
                </a:lnTo>
                <a:lnTo>
                  <a:pt x="1497" y="2002"/>
                </a:lnTo>
                <a:lnTo>
                  <a:pt x="1499" y="2004"/>
                </a:lnTo>
                <a:lnTo>
                  <a:pt x="1497" y="2004"/>
                </a:lnTo>
                <a:lnTo>
                  <a:pt x="1494" y="2001"/>
                </a:lnTo>
                <a:lnTo>
                  <a:pt x="1489" y="1999"/>
                </a:lnTo>
                <a:lnTo>
                  <a:pt x="1487" y="1997"/>
                </a:lnTo>
                <a:lnTo>
                  <a:pt x="1487" y="1994"/>
                </a:lnTo>
                <a:lnTo>
                  <a:pt x="1479" y="1996"/>
                </a:lnTo>
                <a:lnTo>
                  <a:pt x="1473" y="1996"/>
                </a:lnTo>
                <a:lnTo>
                  <a:pt x="1470" y="1992"/>
                </a:lnTo>
                <a:lnTo>
                  <a:pt x="1468" y="1989"/>
                </a:lnTo>
                <a:lnTo>
                  <a:pt x="1467" y="1985"/>
                </a:lnTo>
                <a:lnTo>
                  <a:pt x="1463" y="1982"/>
                </a:lnTo>
                <a:lnTo>
                  <a:pt x="1460" y="1980"/>
                </a:lnTo>
                <a:lnTo>
                  <a:pt x="1453" y="1980"/>
                </a:lnTo>
                <a:lnTo>
                  <a:pt x="1448" y="1977"/>
                </a:lnTo>
                <a:lnTo>
                  <a:pt x="1443" y="1973"/>
                </a:lnTo>
                <a:lnTo>
                  <a:pt x="1438" y="1968"/>
                </a:lnTo>
                <a:lnTo>
                  <a:pt x="1433" y="1967"/>
                </a:lnTo>
                <a:lnTo>
                  <a:pt x="1433" y="1955"/>
                </a:lnTo>
                <a:lnTo>
                  <a:pt x="1431" y="1944"/>
                </a:lnTo>
                <a:lnTo>
                  <a:pt x="1429" y="1939"/>
                </a:lnTo>
                <a:lnTo>
                  <a:pt x="1427" y="1936"/>
                </a:lnTo>
                <a:lnTo>
                  <a:pt x="1424" y="1934"/>
                </a:lnTo>
                <a:lnTo>
                  <a:pt x="1419" y="1933"/>
                </a:lnTo>
                <a:lnTo>
                  <a:pt x="1419" y="1929"/>
                </a:lnTo>
                <a:lnTo>
                  <a:pt x="1422" y="1926"/>
                </a:lnTo>
                <a:lnTo>
                  <a:pt x="1427" y="1921"/>
                </a:lnTo>
                <a:lnTo>
                  <a:pt x="1431" y="1919"/>
                </a:lnTo>
                <a:lnTo>
                  <a:pt x="1433" y="1916"/>
                </a:lnTo>
                <a:lnTo>
                  <a:pt x="1433" y="1912"/>
                </a:lnTo>
                <a:lnTo>
                  <a:pt x="1433" y="1905"/>
                </a:lnTo>
                <a:lnTo>
                  <a:pt x="1427" y="1897"/>
                </a:lnTo>
                <a:lnTo>
                  <a:pt x="1421" y="1890"/>
                </a:lnTo>
                <a:lnTo>
                  <a:pt x="1414" y="1883"/>
                </a:lnTo>
                <a:lnTo>
                  <a:pt x="1405" y="1878"/>
                </a:lnTo>
                <a:lnTo>
                  <a:pt x="1393" y="1878"/>
                </a:lnTo>
                <a:lnTo>
                  <a:pt x="1388" y="1878"/>
                </a:lnTo>
                <a:lnTo>
                  <a:pt x="1385" y="1875"/>
                </a:lnTo>
                <a:lnTo>
                  <a:pt x="1381" y="1873"/>
                </a:lnTo>
                <a:lnTo>
                  <a:pt x="1378" y="1869"/>
                </a:lnTo>
                <a:lnTo>
                  <a:pt x="1378" y="1864"/>
                </a:lnTo>
                <a:lnTo>
                  <a:pt x="1378" y="1858"/>
                </a:lnTo>
                <a:lnTo>
                  <a:pt x="1385" y="1852"/>
                </a:lnTo>
                <a:lnTo>
                  <a:pt x="1395" y="1851"/>
                </a:lnTo>
                <a:lnTo>
                  <a:pt x="1407" y="1851"/>
                </a:lnTo>
                <a:lnTo>
                  <a:pt x="1419" y="1851"/>
                </a:lnTo>
                <a:lnTo>
                  <a:pt x="1422" y="1851"/>
                </a:lnTo>
                <a:lnTo>
                  <a:pt x="1424" y="1849"/>
                </a:lnTo>
                <a:lnTo>
                  <a:pt x="1426" y="1844"/>
                </a:lnTo>
                <a:lnTo>
                  <a:pt x="1441" y="1837"/>
                </a:lnTo>
                <a:lnTo>
                  <a:pt x="1456" y="1830"/>
                </a:lnTo>
                <a:lnTo>
                  <a:pt x="1473" y="1825"/>
                </a:lnTo>
                <a:lnTo>
                  <a:pt x="1482" y="1823"/>
                </a:lnTo>
                <a:lnTo>
                  <a:pt x="1494" y="1823"/>
                </a:lnTo>
                <a:lnTo>
                  <a:pt x="1496" y="1822"/>
                </a:lnTo>
                <a:lnTo>
                  <a:pt x="1499" y="1820"/>
                </a:lnTo>
                <a:lnTo>
                  <a:pt x="1504" y="1815"/>
                </a:lnTo>
                <a:lnTo>
                  <a:pt x="1509" y="1808"/>
                </a:lnTo>
                <a:lnTo>
                  <a:pt x="1511" y="1805"/>
                </a:lnTo>
                <a:lnTo>
                  <a:pt x="1513" y="1801"/>
                </a:lnTo>
                <a:lnTo>
                  <a:pt x="1516" y="1796"/>
                </a:lnTo>
                <a:lnTo>
                  <a:pt x="1520" y="1791"/>
                </a:lnTo>
                <a:lnTo>
                  <a:pt x="1523" y="1789"/>
                </a:lnTo>
                <a:lnTo>
                  <a:pt x="1528" y="1786"/>
                </a:lnTo>
                <a:lnTo>
                  <a:pt x="1533" y="1786"/>
                </a:lnTo>
                <a:lnTo>
                  <a:pt x="1535" y="1786"/>
                </a:lnTo>
                <a:lnTo>
                  <a:pt x="1540" y="1786"/>
                </a:lnTo>
                <a:lnTo>
                  <a:pt x="1545" y="1788"/>
                </a:lnTo>
                <a:lnTo>
                  <a:pt x="1550" y="1789"/>
                </a:lnTo>
                <a:lnTo>
                  <a:pt x="1555" y="1793"/>
                </a:lnTo>
                <a:lnTo>
                  <a:pt x="1560" y="1796"/>
                </a:lnTo>
                <a:lnTo>
                  <a:pt x="1562" y="1800"/>
                </a:lnTo>
                <a:lnTo>
                  <a:pt x="1562" y="1803"/>
                </a:lnTo>
                <a:lnTo>
                  <a:pt x="1566" y="1810"/>
                </a:lnTo>
                <a:lnTo>
                  <a:pt x="1567" y="1817"/>
                </a:lnTo>
                <a:lnTo>
                  <a:pt x="1569" y="1817"/>
                </a:lnTo>
                <a:lnTo>
                  <a:pt x="1577" y="1815"/>
                </a:lnTo>
                <a:lnTo>
                  <a:pt x="1584" y="1817"/>
                </a:lnTo>
                <a:lnTo>
                  <a:pt x="1589" y="1820"/>
                </a:lnTo>
                <a:lnTo>
                  <a:pt x="1593" y="1823"/>
                </a:lnTo>
                <a:lnTo>
                  <a:pt x="1600" y="1832"/>
                </a:lnTo>
                <a:lnTo>
                  <a:pt x="1605" y="1835"/>
                </a:lnTo>
                <a:lnTo>
                  <a:pt x="1610" y="1837"/>
                </a:lnTo>
                <a:lnTo>
                  <a:pt x="1615" y="1839"/>
                </a:lnTo>
                <a:lnTo>
                  <a:pt x="1617" y="1840"/>
                </a:lnTo>
                <a:lnTo>
                  <a:pt x="1617" y="1844"/>
                </a:lnTo>
                <a:lnTo>
                  <a:pt x="1620" y="1849"/>
                </a:lnTo>
                <a:lnTo>
                  <a:pt x="1622" y="1856"/>
                </a:lnTo>
                <a:lnTo>
                  <a:pt x="1624" y="1863"/>
                </a:lnTo>
                <a:lnTo>
                  <a:pt x="1624" y="1871"/>
                </a:lnTo>
                <a:lnTo>
                  <a:pt x="1636" y="1875"/>
                </a:lnTo>
                <a:lnTo>
                  <a:pt x="1644" y="1876"/>
                </a:lnTo>
                <a:lnTo>
                  <a:pt x="1653" y="1875"/>
                </a:lnTo>
                <a:lnTo>
                  <a:pt x="1665" y="1871"/>
                </a:lnTo>
                <a:lnTo>
                  <a:pt x="1670" y="1880"/>
                </a:lnTo>
                <a:lnTo>
                  <a:pt x="1671" y="1885"/>
                </a:lnTo>
                <a:lnTo>
                  <a:pt x="1671" y="1892"/>
                </a:lnTo>
                <a:lnTo>
                  <a:pt x="1675" y="1892"/>
                </a:lnTo>
                <a:lnTo>
                  <a:pt x="1678" y="1892"/>
                </a:lnTo>
                <a:lnTo>
                  <a:pt x="1680" y="1897"/>
                </a:lnTo>
                <a:lnTo>
                  <a:pt x="1682" y="1900"/>
                </a:lnTo>
                <a:lnTo>
                  <a:pt x="1687" y="1907"/>
                </a:lnTo>
                <a:lnTo>
                  <a:pt x="1694" y="1914"/>
                </a:lnTo>
                <a:lnTo>
                  <a:pt x="1700" y="1921"/>
                </a:lnTo>
                <a:close/>
                <a:moveTo>
                  <a:pt x="2818" y="2356"/>
                </a:moveTo>
                <a:lnTo>
                  <a:pt x="2804" y="2356"/>
                </a:lnTo>
                <a:lnTo>
                  <a:pt x="2804" y="2359"/>
                </a:lnTo>
                <a:lnTo>
                  <a:pt x="2802" y="2361"/>
                </a:lnTo>
                <a:lnTo>
                  <a:pt x="2797" y="2362"/>
                </a:lnTo>
                <a:lnTo>
                  <a:pt x="2799" y="2366"/>
                </a:lnTo>
                <a:lnTo>
                  <a:pt x="2801" y="2369"/>
                </a:lnTo>
                <a:lnTo>
                  <a:pt x="2802" y="2373"/>
                </a:lnTo>
                <a:lnTo>
                  <a:pt x="2804" y="2376"/>
                </a:lnTo>
                <a:lnTo>
                  <a:pt x="2804" y="2381"/>
                </a:lnTo>
                <a:lnTo>
                  <a:pt x="2806" y="2385"/>
                </a:lnTo>
                <a:lnTo>
                  <a:pt x="2808" y="2388"/>
                </a:lnTo>
                <a:lnTo>
                  <a:pt x="2811" y="2390"/>
                </a:lnTo>
                <a:lnTo>
                  <a:pt x="2811" y="2385"/>
                </a:lnTo>
                <a:lnTo>
                  <a:pt x="2811" y="2380"/>
                </a:lnTo>
                <a:lnTo>
                  <a:pt x="2816" y="2374"/>
                </a:lnTo>
                <a:lnTo>
                  <a:pt x="2818" y="2368"/>
                </a:lnTo>
                <a:lnTo>
                  <a:pt x="2820" y="2362"/>
                </a:lnTo>
                <a:lnTo>
                  <a:pt x="2818" y="2356"/>
                </a:lnTo>
                <a:close/>
                <a:moveTo>
                  <a:pt x="1542" y="1844"/>
                </a:moveTo>
                <a:lnTo>
                  <a:pt x="1550" y="1832"/>
                </a:lnTo>
                <a:lnTo>
                  <a:pt x="1560" y="1822"/>
                </a:lnTo>
                <a:lnTo>
                  <a:pt x="1557" y="1817"/>
                </a:lnTo>
                <a:lnTo>
                  <a:pt x="1552" y="1813"/>
                </a:lnTo>
                <a:lnTo>
                  <a:pt x="1547" y="1808"/>
                </a:lnTo>
                <a:lnTo>
                  <a:pt x="1540" y="1803"/>
                </a:lnTo>
                <a:lnTo>
                  <a:pt x="1533" y="1801"/>
                </a:lnTo>
                <a:lnTo>
                  <a:pt x="1530" y="1803"/>
                </a:lnTo>
                <a:lnTo>
                  <a:pt x="1526" y="1803"/>
                </a:lnTo>
                <a:lnTo>
                  <a:pt x="1521" y="1806"/>
                </a:lnTo>
                <a:lnTo>
                  <a:pt x="1514" y="1813"/>
                </a:lnTo>
                <a:lnTo>
                  <a:pt x="1511" y="1817"/>
                </a:lnTo>
                <a:lnTo>
                  <a:pt x="1509" y="1820"/>
                </a:lnTo>
                <a:lnTo>
                  <a:pt x="1509" y="1823"/>
                </a:lnTo>
                <a:lnTo>
                  <a:pt x="1511" y="1825"/>
                </a:lnTo>
                <a:lnTo>
                  <a:pt x="1513" y="1827"/>
                </a:lnTo>
                <a:lnTo>
                  <a:pt x="1511" y="1829"/>
                </a:lnTo>
                <a:lnTo>
                  <a:pt x="1508" y="1830"/>
                </a:lnTo>
                <a:lnTo>
                  <a:pt x="1502" y="1832"/>
                </a:lnTo>
                <a:lnTo>
                  <a:pt x="1501" y="1835"/>
                </a:lnTo>
                <a:lnTo>
                  <a:pt x="1499" y="1840"/>
                </a:lnTo>
                <a:lnTo>
                  <a:pt x="1501" y="1847"/>
                </a:lnTo>
                <a:lnTo>
                  <a:pt x="1504" y="1858"/>
                </a:lnTo>
                <a:lnTo>
                  <a:pt x="1508" y="1864"/>
                </a:lnTo>
                <a:lnTo>
                  <a:pt x="1520" y="1863"/>
                </a:lnTo>
                <a:lnTo>
                  <a:pt x="1528" y="1858"/>
                </a:lnTo>
                <a:lnTo>
                  <a:pt x="1537" y="1852"/>
                </a:lnTo>
                <a:lnTo>
                  <a:pt x="1540" y="1849"/>
                </a:lnTo>
                <a:lnTo>
                  <a:pt x="1542" y="1844"/>
                </a:lnTo>
                <a:close/>
                <a:moveTo>
                  <a:pt x="2917" y="2110"/>
                </a:moveTo>
                <a:lnTo>
                  <a:pt x="2922" y="2103"/>
                </a:lnTo>
                <a:lnTo>
                  <a:pt x="2930" y="2096"/>
                </a:lnTo>
                <a:lnTo>
                  <a:pt x="2941" y="2089"/>
                </a:lnTo>
                <a:lnTo>
                  <a:pt x="2951" y="2086"/>
                </a:lnTo>
                <a:lnTo>
                  <a:pt x="2956" y="2083"/>
                </a:lnTo>
                <a:lnTo>
                  <a:pt x="2959" y="2079"/>
                </a:lnTo>
                <a:lnTo>
                  <a:pt x="2964" y="2072"/>
                </a:lnTo>
                <a:lnTo>
                  <a:pt x="2966" y="2069"/>
                </a:lnTo>
                <a:lnTo>
                  <a:pt x="2966" y="2066"/>
                </a:lnTo>
                <a:lnTo>
                  <a:pt x="2964" y="2064"/>
                </a:lnTo>
                <a:lnTo>
                  <a:pt x="2961" y="2062"/>
                </a:lnTo>
                <a:lnTo>
                  <a:pt x="2906" y="2066"/>
                </a:lnTo>
                <a:lnTo>
                  <a:pt x="2896" y="2078"/>
                </a:lnTo>
                <a:lnTo>
                  <a:pt x="2884" y="2091"/>
                </a:lnTo>
                <a:lnTo>
                  <a:pt x="2872" y="2108"/>
                </a:lnTo>
                <a:lnTo>
                  <a:pt x="2862" y="2119"/>
                </a:lnTo>
                <a:lnTo>
                  <a:pt x="2855" y="2124"/>
                </a:lnTo>
                <a:lnTo>
                  <a:pt x="2840" y="2134"/>
                </a:lnTo>
                <a:lnTo>
                  <a:pt x="2831" y="2139"/>
                </a:lnTo>
                <a:lnTo>
                  <a:pt x="2826" y="2144"/>
                </a:lnTo>
                <a:lnTo>
                  <a:pt x="2825" y="2148"/>
                </a:lnTo>
                <a:lnTo>
                  <a:pt x="2825" y="2151"/>
                </a:lnTo>
                <a:lnTo>
                  <a:pt x="2826" y="2156"/>
                </a:lnTo>
                <a:lnTo>
                  <a:pt x="2828" y="2161"/>
                </a:lnTo>
                <a:lnTo>
                  <a:pt x="2840" y="2180"/>
                </a:lnTo>
                <a:lnTo>
                  <a:pt x="2842" y="2183"/>
                </a:lnTo>
                <a:lnTo>
                  <a:pt x="2843" y="2182"/>
                </a:lnTo>
                <a:lnTo>
                  <a:pt x="2843" y="2178"/>
                </a:lnTo>
                <a:lnTo>
                  <a:pt x="2845" y="2166"/>
                </a:lnTo>
                <a:lnTo>
                  <a:pt x="2847" y="2161"/>
                </a:lnTo>
                <a:lnTo>
                  <a:pt x="2850" y="2154"/>
                </a:lnTo>
                <a:lnTo>
                  <a:pt x="2855" y="2148"/>
                </a:lnTo>
                <a:lnTo>
                  <a:pt x="2860" y="2142"/>
                </a:lnTo>
                <a:lnTo>
                  <a:pt x="2867" y="2139"/>
                </a:lnTo>
                <a:lnTo>
                  <a:pt x="2876" y="2137"/>
                </a:lnTo>
                <a:lnTo>
                  <a:pt x="2886" y="2137"/>
                </a:lnTo>
                <a:lnTo>
                  <a:pt x="2893" y="2134"/>
                </a:lnTo>
                <a:lnTo>
                  <a:pt x="2900" y="2131"/>
                </a:lnTo>
                <a:lnTo>
                  <a:pt x="2905" y="2127"/>
                </a:lnTo>
                <a:lnTo>
                  <a:pt x="2913" y="2117"/>
                </a:lnTo>
                <a:lnTo>
                  <a:pt x="2917" y="2110"/>
                </a:lnTo>
                <a:close/>
                <a:moveTo>
                  <a:pt x="3077" y="2322"/>
                </a:moveTo>
                <a:lnTo>
                  <a:pt x="3075" y="2328"/>
                </a:lnTo>
                <a:lnTo>
                  <a:pt x="3077" y="2332"/>
                </a:lnTo>
                <a:lnTo>
                  <a:pt x="3079" y="2335"/>
                </a:lnTo>
                <a:lnTo>
                  <a:pt x="3082" y="2337"/>
                </a:lnTo>
                <a:lnTo>
                  <a:pt x="3087" y="2342"/>
                </a:lnTo>
                <a:lnTo>
                  <a:pt x="3089" y="2345"/>
                </a:lnTo>
                <a:lnTo>
                  <a:pt x="3091" y="2349"/>
                </a:lnTo>
                <a:lnTo>
                  <a:pt x="3097" y="2347"/>
                </a:lnTo>
                <a:lnTo>
                  <a:pt x="3104" y="2345"/>
                </a:lnTo>
                <a:lnTo>
                  <a:pt x="3109" y="2342"/>
                </a:lnTo>
                <a:lnTo>
                  <a:pt x="3118" y="2342"/>
                </a:lnTo>
                <a:lnTo>
                  <a:pt x="3120" y="2337"/>
                </a:lnTo>
                <a:lnTo>
                  <a:pt x="3121" y="2335"/>
                </a:lnTo>
                <a:lnTo>
                  <a:pt x="3125" y="2335"/>
                </a:lnTo>
                <a:lnTo>
                  <a:pt x="3126" y="2330"/>
                </a:lnTo>
                <a:lnTo>
                  <a:pt x="3128" y="2328"/>
                </a:lnTo>
                <a:lnTo>
                  <a:pt x="3132" y="2328"/>
                </a:lnTo>
                <a:lnTo>
                  <a:pt x="3133" y="2320"/>
                </a:lnTo>
                <a:lnTo>
                  <a:pt x="3132" y="2318"/>
                </a:lnTo>
                <a:lnTo>
                  <a:pt x="3130" y="2316"/>
                </a:lnTo>
                <a:lnTo>
                  <a:pt x="3125" y="2315"/>
                </a:lnTo>
                <a:lnTo>
                  <a:pt x="3116" y="2316"/>
                </a:lnTo>
                <a:lnTo>
                  <a:pt x="3097" y="2322"/>
                </a:lnTo>
                <a:lnTo>
                  <a:pt x="3087" y="2323"/>
                </a:lnTo>
                <a:lnTo>
                  <a:pt x="3077" y="2322"/>
                </a:lnTo>
                <a:close/>
                <a:moveTo>
                  <a:pt x="3159" y="2178"/>
                </a:moveTo>
                <a:lnTo>
                  <a:pt x="3161" y="2178"/>
                </a:lnTo>
                <a:lnTo>
                  <a:pt x="3161" y="2161"/>
                </a:lnTo>
                <a:lnTo>
                  <a:pt x="3161" y="2158"/>
                </a:lnTo>
                <a:lnTo>
                  <a:pt x="3161" y="2154"/>
                </a:lnTo>
                <a:lnTo>
                  <a:pt x="3161" y="2151"/>
                </a:lnTo>
                <a:lnTo>
                  <a:pt x="3155" y="2151"/>
                </a:lnTo>
                <a:lnTo>
                  <a:pt x="3152" y="2151"/>
                </a:lnTo>
                <a:lnTo>
                  <a:pt x="3137" y="2153"/>
                </a:lnTo>
                <a:lnTo>
                  <a:pt x="3135" y="2158"/>
                </a:lnTo>
                <a:lnTo>
                  <a:pt x="3135" y="2161"/>
                </a:lnTo>
                <a:lnTo>
                  <a:pt x="3137" y="2165"/>
                </a:lnTo>
                <a:lnTo>
                  <a:pt x="3138" y="2168"/>
                </a:lnTo>
                <a:lnTo>
                  <a:pt x="3147" y="2173"/>
                </a:lnTo>
                <a:lnTo>
                  <a:pt x="3155" y="2178"/>
                </a:lnTo>
                <a:lnTo>
                  <a:pt x="3159" y="2178"/>
                </a:lnTo>
                <a:close/>
                <a:moveTo>
                  <a:pt x="3172" y="2294"/>
                </a:moveTo>
                <a:lnTo>
                  <a:pt x="3172" y="2289"/>
                </a:lnTo>
                <a:lnTo>
                  <a:pt x="3172" y="2286"/>
                </a:lnTo>
                <a:lnTo>
                  <a:pt x="3171" y="2284"/>
                </a:lnTo>
                <a:lnTo>
                  <a:pt x="3167" y="2282"/>
                </a:lnTo>
                <a:lnTo>
                  <a:pt x="3161" y="2281"/>
                </a:lnTo>
                <a:lnTo>
                  <a:pt x="3152" y="2281"/>
                </a:lnTo>
                <a:lnTo>
                  <a:pt x="3152" y="2301"/>
                </a:lnTo>
                <a:lnTo>
                  <a:pt x="3166" y="2301"/>
                </a:lnTo>
                <a:lnTo>
                  <a:pt x="3167" y="2296"/>
                </a:lnTo>
                <a:lnTo>
                  <a:pt x="3169" y="2294"/>
                </a:lnTo>
                <a:lnTo>
                  <a:pt x="3172" y="2294"/>
                </a:lnTo>
                <a:close/>
                <a:moveTo>
                  <a:pt x="3031" y="2238"/>
                </a:moveTo>
                <a:lnTo>
                  <a:pt x="3031" y="2235"/>
                </a:lnTo>
                <a:lnTo>
                  <a:pt x="3029" y="2233"/>
                </a:lnTo>
                <a:lnTo>
                  <a:pt x="3026" y="2229"/>
                </a:lnTo>
                <a:lnTo>
                  <a:pt x="3021" y="2228"/>
                </a:lnTo>
                <a:lnTo>
                  <a:pt x="3009" y="2226"/>
                </a:lnTo>
                <a:lnTo>
                  <a:pt x="3007" y="2231"/>
                </a:lnTo>
                <a:lnTo>
                  <a:pt x="3004" y="2236"/>
                </a:lnTo>
                <a:lnTo>
                  <a:pt x="3002" y="2240"/>
                </a:lnTo>
                <a:lnTo>
                  <a:pt x="3002" y="2247"/>
                </a:lnTo>
                <a:lnTo>
                  <a:pt x="2995" y="2247"/>
                </a:lnTo>
                <a:lnTo>
                  <a:pt x="2990" y="2248"/>
                </a:lnTo>
                <a:lnTo>
                  <a:pt x="2982" y="2253"/>
                </a:lnTo>
                <a:lnTo>
                  <a:pt x="2985" y="2270"/>
                </a:lnTo>
                <a:lnTo>
                  <a:pt x="2982" y="2287"/>
                </a:lnTo>
                <a:lnTo>
                  <a:pt x="2990" y="2289"/>
                </a:lnTo>
                <a:lnTo>
                  <a:pt x="2995" y="2289"/>
                </a:lnTo>
                <a:lnTo>
                  <a:pt x="2999" y="2286"/>
                </a:lnTo>
                <a:lnTo>
                  <a:pt x="3000" y="2282"/>
                </a:lnTo>
                <a:lnTo>
                  <a:pt x="3002" y="2279"/>
                </a:lnTo>
                <a:lnTo>
                  <a:pt x="3005" y="2276"/>
                </a:lnTo>
                <a:lnTo>
                  <a:pt x="3009" y="2274"/>
                </a:lnTo>
                <a:lnTo>
                  <a:pt x="3016" y="2274"/>
                </a:lnTo>
                <a:lnTo>
                  <a:pt x="3016" y="2294"/>
                </a:lnTo>
                <a:lnTo>
                  <a:pt x="3024" y="2296"/>
                </a:lnTo>
                <a:lnTo>
                  <a:pt x="3031" y="2294"/>
                </a:lnTo>
                <a:lnTo>
                  <a:pt x="3036" y="2291"/>
                </a:lnTo>
                <a:lnTo>
                  <a:pt x="3039" y="2287"/>
                </a:lnTo>
                <a:lnTo>
                  <a:pt x="3046" y="2279"/>
                </a:lnTo>
                <a:lnTo>
                  <a:pt x="3051" y="2276"/>
                </a:lnTo>
                <a:lnTo>
                  <a:pt x="3057" y="2274"/>
                </a:lnTo>
                <a:lnTo>
                  <a:pt x="3057" y="2270"/>
                </a:lnTo>
                <a:lnTo>
                  <a:pt x="3057" y="2267"/>
                </a:lnTo>
                <a:lnTo>
                  <a:pt x="3051" y="2257"/>
                </a:lnTo>
                <a:lnTo>
                  <a:pt x="3046" y="2250"/>
                </a:lnTo>
                <a:lnTo>
                  <a:pt x="3039" y="2243"/>
                </a:lnTo>
                <a:lnTo>
                  <a:pt x="3031" y="2238"/>
                </a:lnTo>
                <a:close/>
                <a:moveTo>
                  <a:pt x="3336" y="2219"/>
                </a:moveTo>
                <a:lnTo>
                  <a:pt x="3330" y="2216"/>
                </a:lnTo>
                <a:lnTo>
                  <a:pt x="3324" y="2211"/>
                </a:lnTo>
                <a:lnTo>
                  <a:pt x="3323" y="2202"/>
                </a:lnTo>
                <a:lnTo>
                  <a:pt x="3323" y="2192"/>
                </a:lnTo>
                <a:lnTo>
                  <a:pt x="3302" y="2192"/>
                </a:lnTo>
                <a:lnTo>
                  <a:pt x="3301" y="2197"/>
                </a:lnTo>
                <a:lnTo>
                  <a:pt x="3297" y="2201"/>
                </a:lnTo>
                <a:lnTo>
                  <a:pt x="3289" y="2206"/>
                </a:lnTo>
                <a:lnTo>
                  <a:pt x="3282" y="2207"/>
                </a:lnTo>
                <a:lnTo>
                  <a:pt x="3278" y="2212"/>
                </a:lnTo>
                <a:lnTo>
                  <a:pt x="3273" y="2216"/>
                </a:lnTo>
                <a:lnTo>
                  <a:pt x="3268" y="2219"/>
                </a:lnTo>
                <a:lnTo>
                  <a:pt x="3265" y="2219"/>
                </a:lnTo>
                <a:lnTo>
                  <a:pt x="3263" y="2221"/>
                </a:lnTo>
                <a:lnTo>
                  <a:pt x="3258" y="2226"/>
                </a:lnTo>
                <a:lnTo>
                  <a:pt x="3253" y="2228"/>
                </a:lnTo>
                <a:lnTo>
                  <a:pt x="3249" y="2229"/>
                </a:lnTo>
                <a:lnTo>
                  <a:pt x="3241" y="2231"/>
                </a:lnTo>
                <a:lnTo>
                  <a:pt x="3232" y="2233"/>
                </a:lnTo>
                <a:lnTo>
                  <a:pt x="3227" y="2240"/>
                </a:lnTo>
                <a:lnTo>
                  <a:pt x="3220" y="2248"/>
                </a:lnTo>
                <a:lnTo>
                  <a:pt x="3219" y="2252"/>
                </a:lnTo>
                <a:lnTo>
                  <a:pt x="3200" y="2270"/>
                </a:lnTo>
                <a:lnTo>
                  <a:pt x="3179" y="2287"/>
                </a:lnTo>
                <a:lnTo>
                  <a:pt x="3179" y="2322"/>
                </a:lnTo>
                <a:lnTo>
                  <a:pt x="3171" y="2327"/>
                </a:lnTo>
                <a:lnTo>
                  <a:pt x="3164" y="2334"/>
                </a:lnTo>
                <a:lnTo>
                  <a:pt x="3161" y="2337"/>
                </a:lnTo>
                <a:lnTo>
                  <a:pt x="3159" y="2342"/>
                </a:lnTo>
                <a:lnTo>
                  <a:pt x="3159" y="2349"/>
                </a:lnTo>
                <a:lnTo>
                  <a:pt x="3159" y="2356"/>
                </a:lnTo>
                <a:lnTo>
                  <a:pt x="3157" y="2364"/>
                </a:lnTo>
                <a:lnTo>
                  <a:pt x="3159" y="2369"/>
                </a:lnTo>
                <a:lnTo>
                  <a:pt x="3161" y="2374"/>
                </a:lnTo>
                <a:lnTo>
                  <a:pt x="3164" y="2378"/>
                </a:lnTo>
                <a:lnTo>
                  <a:pt x="3171" y="2383"/>
                </a:lnTo>
                <a:lnTo>
                  <a:pt x="3172" y="2388"/>
                </a:lnTo>
                <a:lnTo>
                  <a:pt x="3172" y="2395"/>
                </a:lnTo>
                <a:lnTo>
                  <a:pt x="3172" y="2397"/>
                </a:lnTo>
                <a:lnTo>
                  <a:pt x="3172" y="2402"/>
                </a:lnTo>
                <a:lnTo>
                  <a:pt x="3171" y="2405"/>
                </a:lnTo>
                <a:lnTo>
                  <a:pt x="3169" y="2414"/>
                </a:lnTo>
                <a:lnTo>
                  <a:pt x="3167" y="2417"/>
                </a:lnTo>
                <a:lnTo>
                  <a:pt x="3167" y="2420"/>
                </a:lnTo>
                <a:lnTo>
                  <a:pt x="3169" y="2426"/>
                </a:lnTo>
                <a:lnTo>
                  <a:pt x="3172" y="2431"/>
                </a:lnTo>
                <a:lnTo>
                  <a:pt x="3172" y="2434"/>
                </a:lnTo>
                <a:lnTo>
                  <a:pt x="3172" y="2444"/>
                </a:lnTo>
                <a:lnTo>
                  <a:pt x="3176" y="2451"/>
                </a:lnTo>
                <a:lnTo>
                  <a:pt x="3181" y="2456"/>
                </a:lnTo>
                <a:lnTo>
                  <a:pt x="3188" y="2463"/>
                </a:lnTo>
                <a:lnTo>
                  <a:pt x="3191" y="2470"/>
                </a:lnTo>
                <a:lnTo>
                  <a:pt x="3193" y="2473"/>
                </a:lnTo>
                <a:lnTo>
                  <a:pt x="3195" y="2477"/>
                </a:lnTo>
                <a:lnTo>
                  <a:pt x="3195" y="2480"/>
                </a:lnTo>
                <a:lnTo>
                  <a:pt x="3195" y="2484"/>
                </a:lnTo>
                <a:lnTo>
                  <a:pt x="3193" y="2492"/>
                </a:lnTo>
                <a:lnTo>
                  <a:pt x="3198" y="2492"/>
                </a:lnTo>
                <a:lnTo>
                  <a:pt x="3201" y="2492"/>
                </a:lnTo>
                <a:lnTo>
                  <a:pt x="3203" y="2490"/>
                </a:lnTo>
                <a:lnTo>
                  <a:pt x="3208" y="2490"/>
                </a:lnTo>
                <a:lnTo>
                  <a:pt x="3210" y="2487"/>
                </a:lnTo>
                <a:lnTo>
                  <a:pt x="3215" y="2478"/>
                </a:lnTo>
                <a:lnTo>
                  <a:pt x="3220" y="2468"/>
                </a:lnTo>
                <a:lnTo>
                  <a:pt x="3224" y="2466"/>
                </a:lnTo>
                <a:lnTo>
                  <a:pt x="3227" y="2465"/>
                </a:lnTo>
                <a:lnTo>
                  <a:pt x="3229" y="2463"/>
                </a:lnTo>
                <a:lnTo>
                  <a:pt x="3241" y="2458"/>
                </a:lnTo>
                <a:lnTo>
                  <a:pt x="3241" y="2451"/>
                </a:lnTo>
                <a:lnTo>
                  <a:pt x="3243" y="2446"/>
                </a:lnTo>
                <a:lnTo>
                  <a:pt x="3246" y="2443"/>
                </a:lnTo>
                <a:lnTo>
                  <a:pt x="3249" y="2439"/>
                </a:lnTo>
                <a:lnTo>
                  <a:pt x="3251" y="2438"/>
                </a:lnTo>
                <a:lnTo>
                  <a:pt x="3260" y="2431"/>
                </a:lnTo>
                <a:lnTo>
                  <a:pt x="3265" y="2422"/>
                </a:lnTo>
                <a:lnTo>
                  <a:pt x="3268" y="2414"/>
                </a:lnTo>
                <a:lnTo>
                  <a:pt x="3270" y="2403"/>
                </a:lnTo>
                <a:lnTo>
                  <a:pt x="3272" y="2402"/>
                </a:lnTo>
                <a:lnTo>
                  <a:pt x="3277" y="2398"/>
                </a:lnTo>
                <a:lnTo>
                  <a:pt x="3282" y="2397"/>
                </a:lnTo>
                <a:lnTo>
                  <a:pt x="3284" y="2391"/>
                </a:lnTo>
                <a:lnTo>
                  <a:pt x="3285" y="2388"/>
                </a:lnTo>
                <a:lnTo>
                  <a:pt x="3292" y="2383"/>
                </a:lnTo>
                <a:lnTo>
                  <a:pt x="3301" y="2380"/>
                </a:lnTo>
                <a:lnTo>
                  <a:pt x="3309" y="2376"/>
                </a:lnTo>
                <a:lnTo>
                  <a:pt x="3309" y="2369"/>
                </a:lnTo>
                <a:lnTo>
                  <a:pt x="3309" y="2362"/>
                </a:lnTo>
                <a:lnTo>
                  <a:pt x="3304" y="2354"/>
                </a:lnTo>
                <a:lnTo>
                  <a:pt x="3301" y="2342"/>
                </a:lnTo>
                <a:lnTo>
                  <a:pt x="3301" y="2337"/>
                </a:lnTo>
                <a:lnTo>
                  <a:pt x="3302" y="2328"/>
                </a:lnTo>
                <a:lnTo>
                  <a:pt x="3302" y="2325"/>
                </a:lnTo>
                <a:lnTo>
                  <a:pt x="3304" y="2323"/>
                </a:lnTo>
                <a:lnTo>
                  <a:pt x="3309" y="2322"/>
                </a:lnTo>
                <a:lnTo>
                  <a:pt x="3313" y="2318"/>
                </a:lnTo>
                <a:lnTo>
                  <a:pt x="3316" y="2310"/>
                </a:lnTo>
                <a:lnTo>
                  <a:pt x="3319" y="2299"/>
                </a:lnTo>
                <a:lnTo>
                  <a:pt x="3323" y="2293"/>
                </a:lnTo>
                <a:lnTo>
                  <a:pt x="3323" y="2289"/>
                </a:lnTo>
                <a:lnTo>
                  <a:pt x="3323" y="2287"/>
                </a:lnTo>
                <a:lnTo>
                  <a:pt x="3321" y="2277"/>
                </a:lnTo>
                <a:lnTo>
                  <a:pt x="3323" y="2267"/>
                </a:lnTo>
                <a:lnTo>
                  <a:pt x="3324" y="2258"/>
                </a:lnTo>
                <a:lnTo>
                  <a:pt x="3326" y="2250"/>
                </a:lnTo>
                <a:lnTo>
                  <a:pt x="3333" y="2236"/>
                </a:lnTo>
                <a:lnTo>
                  <a:pt x="3335" y="2228"/>
                </a:lnTo>
                <a:lnTo>
                  <a:pt x="3336" y="2219"/>
                </a:lnTo>
                <a:close/>
                <a:moveTo>
                  <a:pt x="525" y="679"/>
                </a:moveTo>
                <a:lnTo>
                  <a:pt x="527" y="682"/>
                </a:lnTo>
                <a:lnTo>
                  <a:pt x="530" y="682"/>
                </a:lnTo>
                <a:lnTo>
                  <a:pt x="527" y="682"/>
                </a:lnTo>
                <a:lnTo>
                  <a:pt x="525" y="679"/>
                </a:lnTo>
                <a:close/>
                <a:moveTo>
                  <a:pt x="2939" y="2194"/>
                </a:moveTo>
                <a:lnTo>
                  <a:pt x="2932" y="2194"/>
                </a:lnTo>
                <a:lnTo>
                  <a:pt x="2929" y="2194"/>
                </a:lnTo>
                <a:lnTo>
                  <a:pt x="2924" y="2192"/>
                </a:lnTo>
                <a:lnTo>
                  <a:pt x="2920" y="2194"/>
                </a:lnTo>
                <a:lnTo>
                  <a:pt x="2918" y="2195"/>
                </a:lnTo>
                <a:lnTo>
                  <a:pt x="2917" y="2199"/>
                </a:lnTo>
                <a:lnTo>
                  <a:pt x="2918" y="2207"/>
                </a:lnTo>
                <a:lnTo>
                  <a:pt x="2918" y="2214"/>
                </a:lnTo>
                <a:lnTo>
                  <a:pt x="2918" y="2216"/>
                </a:lnTo>
                <a:lnTo>
                  <a:pt x="2920" y="2218"/>
                </a:lnTo>
                <a:lnTo>
                  <a:pt x="2927" y="2219"/>
                </a:lnTo>
                <a:lnTo>
                  <a:pt x="2939" y="2221"/>
                </a:lnTo>
                <a:lnTo>
                  <a:pt x="2939" y="2204"/>
                </a:lnTo>
                <a:lnTo>
                  <a:pt x="2937" y="2201"/>
                </a:lnTo>
                <a:lnTo>
                  <a:pt x="2939" y="2197"/>
                </a:lnTo>
                <a:lnTo>
                  <a:pt x="2939" y="2194"/>
                </a:lnTo>
                <a:close/>
                <a:moveTo>
                  <a:pt x="2094" y="2342"/>
                </a:moveTo>
                <a:lnTo>
                  <a:pt x="2101" y="2342"/>
                </a:lnTo>
                <a:lnTo>
                  <a:pt x="2108" y="2342"/>
                </a:lnTo>
                <a:lnTo>
                  <a:pt x="2108" y="2351"/>
                </a:lnTo>
                <a:lnTo>
                  <a:pt x="2113" y="2354"/>
                </a:lnTo>
                <a:lnTo>
                  <a:pt x="2120" y="2356"/>
                </a:lnTo>
                <a:lnTo>
                  <a:pt x="2128" y="2356"/>
                </a:lnTo>
                <a:lnTo>
                  <a:pt x="2127" y="2337"/>
                </a:lnTo>
                <a:lnTo>
                  <a:pt x="2123" y="2330"/>
                </a:lnTo>
                <a:lnTo>
                  <a:pt x="2120" y="2323"/>
                </a:lnTo>
                <a:lnTo>
                  <a:pt x="2115" y="2318"/>
                </a:lnTo>
                <a:lnTo>
                  <a:pt x="2110" y="2313"/>
                </a:lnTo>
                <a:lnTo>
                  <a:pt x="2103" y="2310"/>
                </a:lnTo>
                <a:lnTo>
                  <a:pt x="2094" y="2308"/>
                </a:lnTo>
                <a:lnTo>
                  <a:pt x="2094" y="2313"/>
                </a:lnTo>
                <a:lnTo>
                  <a:pt x="2091" y="2315"/>
                </a:lnTo>
                <a:lnTo>
                  <a:pt x="2081" y="2315"/>
                </a:lnTo>
                <a:lnTo>
                  <a:pt x="2076" y="2316"/>
                </a:lnTo>
                <a:lnTo>
                  <a:pt x="2072" y="2318"/>
                </a:lnTo>
                <a:lnTo>
                  <a:pt x="2072" y="2322"/>
                </a:lnTo>
                <a:lnTo>
                  <a:pt x="2074" y="2328"/>
                </a:lnTo>
                <a:lnTo>
                  <a:pt x="2077" y="2334"/>
                </a:lnTo>
                <a:lnTo>
                  <a:pt x="2082" y="2337"/>
                </a:lnTo>
                <a:lnTo>
                  <a:pt x="2094" y="2342"/>
                </a:lnTo>
                <a:close/>
                <a:moveTo>
                  <a:pt x="2859" y="2021"/>
                </a:moveTo>
                <a:lnTo>
                  <a:pt x="2847" y="2013"/>
                </a:lnTo>
                <a:lnTo>
                  <a:pt x="2833" y="2006"/>
                </a:lnTo>
                <a:lnTo>
                  <a:pt x="2826" y="2002"/>
                </a:lnTo>
                <a:lnTo>
                  <a:pt x="2818" y="2001"/>
                </a:lnTo>
                <a:lnTo>
                  <a:pt x="2809" y="1999"/>
                </a:lnTo>
                <a:lnTo>
                  <a:pt x="2797" y="2001"/>
                </a:lnTo>
                <a:lnTo>
                  <a:pt x="2796" y="1996"/>
                </a:lnTo>
                <a:lnTo>
                  <a:pt x="2794" y="1994"/>
                </a:lnTo>
                <a:lnTo>
                  <a:pt x="2791" y="1994"/>
                </a:lnTo>
                <a:lnTo>
                  <a:pt x="2789" y="1985"/>
                </a:lnTo>
                <a:lnTo>
                  <a:pt x="2787" y="1982"/>
                </a:lnTo>
                <a:lnTo>
                  <a:pt x="2784" y="1980"/>
                </a:lnTo>
                <a:lnTo>
                  <a:pt x="2782" y="1973"/>
                </a:lnTo>
                <a:lnTo>
                  <a:pt x="2779" y="1968"/>
                </a:lnTo>
                <a:lnTo>
                  <a:pt x="2777" y="1962"/>
                </a:lnTo>
                <a:lnTo>
                  <a:pt x="2777" y="1953"/>
                </a:lnTo>
                <a:lnTo>
                  <a:pt x="2765" y="1953"/>
                </a:lnTo>
                <a:lnTo>
                  <a:pt x="2753" y="1953"/>
                </a:lnTo>
                <a:lnTo>
                  <a:pt x="2743" y="1955"/>
                </a:lnTo>
                <a:lnTo>
                  <a:pt x="2736" y="1960"/>
                </a:lnTo>
                <a:lnTo>
                  <a:pt x="2731" y="1967"/>
                </a:lnTo>
                <a:lnTo>
                  <a:pt x="2731" y="1970"/>
                </a:lnTo>
                <a:lnTo>
                  <a:pt x="2731" y="1972"/>
                </a:lnTo>
                <a:lnTo>
                  <a:pt x="2736" y="1977"/>
                </a:lnTo>
                <a:lnTo>
                  <a:pt x="2741" y="1980"/>
                </a:lnTo>
                <a:lnTo>
                  <a:pt x="2755" y="1989"/>
                </a:lnTo>
                <a:lnTo>
                  <a:pt x="2762" y="1994"/>
                </a:lnTo>
                <a:lnTo>
                  <a:pt x="2762" y="1997"/>
                </a:lnTo>
                <a:lnTo>
                  <a:pt x="2763" y="2001"/>
                </a:lnTo>
                <a:lnTo>
                  <a:pt x="2772" y="2002"/>
                </a:lnTo>
                <a:lnTo>
                  <a:pt x="2779" y="2004"/>
                </a:lnTo>
                <a:lnTo>
                  <a:pt x="2785" y="2008"/>
                </a:lnTo>
                <a:lnTo>
                  <a:pt x="2792" y="2013"/>
                </a:lnTo>
                <a:lnTo>
                  <a:pt x="2802" y="2023"/>
                </a:lnTo>
                <a:lnTo>
                  <a:pt x="2811" y="2035"/>
                </a:lnTo>
                <a:lnTo>
                  <a:pt x="2808" y="2037"/>
                </a:lnTo>
                <a:lnTo>
                  <a:pt x="2806" y="2040"/>
                </a:lnTo>
                <a:lnTo>
                  <a:pt x="2804" y="2043"/>
                </a:lnTo>
                <a:lnTo>
                  <a:pt x="2804" y="2049"/>
                </a:lnTo>
                <a:lnTo>
                  <a:pt x="2802" y="2054"/>
                </a:lnTo>
                <a:lnTo>
                  <a:pt x="2801" y="2055"/>
                </a:lnTo>
                <a:lnTo>
                  <a:pt x="2799" y="2059"/>
                </a:lnTo>
                <a:lnTo>
                  <a:pt x="2797" y="2062"/>
                </a:lnTo>
                <a:lnTo>
                  <a:pt x="2801" y="2062"/>
                </a:lnTo>
                <a:lnTo>
                  <a:pt x="2802" y="2064"/>
                </a:lnTo>
                <a:lnTo>
                  <a:pt x="2804" y="2069"/>
                </a:lnTo>
                <a:lnTo>
                  <a:pt x="2811" y="2069"/>
                </a:lnTo>
                <a:lnTo>
                  <a:pt x="2814" y="2069"/>
                </a:lnTo>
                <a:lnTo>
                  <a:pt x="2818" y="2069"/>
                </a:lnTo>
                <a:lnTo>
                  <a:pt x="2820" y="2071"/>
                </a:lnTo>
                <a:lnTo>
                  <a:pt x="2820" y="2074"/>
                </a:lnTo>
                <a:lnTo>
                  <a:pt x="2820" y="2081"/>
                </a:lnTo>
                <a:lnTo>
                  <a:pt x="2820" y="2088"/>
                </a:lnTo>
                <a:lnTo>
                  <a:pt x="2821" y="2089"/>
                </a:lnTo>
                <a:lnTo>
                  <a:pt x="2825" y="2089"/>
                </a:lnTo>
                <a:lnTo>
                  <a:pt x="2830" y="2081"/>
                </a:lnTo>
                <a:lnTo>
                  <a:pt x="2835" y="2074"/>
                </a:lnTo>
                <a:lnTo>
                  <a:pt x="2849" y="2062"/>
                </a:lnTo>
                <a:lnTo>
                  <a:pt x="2854" y="2055"/>
                </a:lnTo>
                <a:lnTo>
                  <a:pt x="2859" y="2047"/>
                </a:lnTo>
                <a:lnTo>
                  <a:pt x="2860" y="2035"/>
                </a:lnTo>
                <a:lnTo>
                  <a:pt x="2859" y="2021"/>
                </a:lnTo>
                <a:close/>
                <a:moveTo>
                  <a:pt x="2968" y="2724"/>
                </a:moveTo>
                <a:lnTo>
                  <a:pt x="2961" y="2724"/>
                </a:lnTo>
                <a:lnTo>
                  <a:pt x="2956" y="2726"/>
                </a:lnTo>
                <a:lnTo>
                  <a:pt x="2947" y="2731"/>
                </a:lnTo>
                <a:lnTo>
                  <a:pt x="2939" y="2736"/>
                </a:lnTo>
                <a:lnTo>
                  <a:pt x="2934" y="2738"/>
                </a:lnTo>
                <a:lnTo>
                  <a:pt x="2927" y="2738"/>
                </a:lnTo>
                <a:lnTo>
                  <a:pt x="2925" y="2743"/>
                </a:lnTo>
                <a:lnTo>
                  <a:pt x="2924" y="2745"/>
                </a:lnTo>
                <a:lnTo>
                  <a:pt x="2920" y="2745"/>
                </a:lnTo>
                <a:lnTo>
                  <a:pt x="2917" y="2750"/>
                </a:lnTo>
                <a:lnTo>
                  <a:pt x="2913" y="2755"/>
                </a:lnTo>
                <a:lnTo>
                  <a:pt x="2908" y="2758"/>
                </a:lnTo>
                <a:lnTo>
                  <a:pt x="2906" y="2765"/>
                </a:lnTo>
                <a:lnTo>
                  <a:pt x="2910" y="2769"/>
                </a:lnTo>
                <a:lnTo>
                  <a:pt x="2915" y="2770"/>
                </a:lnTo>
                <a:lnTo>
                  <a:pt x="2927" y="2772"/>
                </a:lnTo>
                <a:lnTo>
                  <a:pt x="2939" y="2770"/>
                </a:lnTo>
                <a:lnTo>
                  <a:pt x="2944" y="2769"/>
                </a:lnTo>
                <a:lnTo>
                  <a:pt x="2947" y="2765"/>
                </a:lnTo>
                <a:lnTo>
                  <a:pt x="2949" y="2760"/>
                </a:lnTo>
                <a:lnTo>
                  <a:pt x="2951" y="2758"/>
                </a:lnTo>
                <a:lnTo>
                  <a:pt x="2954" y="2758"/>
                </a:lnTo>
                <a:lnTo>
                  <a:pt x="2956" y="2753"/>
                </a:lnTo>
                <a:lnTo>
                  <a:pt x="2958" y="2751"/>
                </a:lnTo>
                <a:lnTo>
                  <a:pt x="2961" y="2751"/>
                </a:lnTo>
                <a:lnTo>
                  <a:pt x="2970" y="2751"/>
                </a:lnTo>
                <a:lnTo>
                  <a:pt x="2973" y="2750"/>
                </a:lnTo>
                <a:lnTo>
                  <a:pt x="2975" y="2748"/>
                </a:lnTo>
                <a:lnTo>
                  <a:pt x="2973" y="2743"/>
                </a:lnTo>
                <a:lnTo>
                  <a:pt x="2970" y="2734"/>
                </a:lnTo>
                <a:lnTo>
                  <a:pt x="2968" y="2729"/>
                </a:lnTo>
                <a:lnTo>
                  <a:pt x="2968" y="2724"/>
                </a:lnTo>
                <a:close/>
                <a:moveTo>
                  <a:pt x="2910" y="2175"/>
                </a:moveTo>
                <a:lnTo>
                  <a:pt x="2910" y="2172"/>
                </a:lnTo>
                <a:lnTo>
                  <a:pt x="2912" y="2168"/>
                </a:lnTo>
                <a:lnTo>
                  <a:pt x="2910" y="2163"/>
                </a:lnTo>
                <a:lnTo>
                  <a:pt x="2908" y="2161"/>
                </a:lnTo>
                <a:lnTo>
                  <a:pt x="2905" y="2160"/>
                </a:lnTo>
                <a:lnTo>
                  <a:pt x="2901" y="2165"/>
                </a:lnTo>
                <a:lnTo>
                  <a:pt x="2898" y="2170"/>
                </a:lnTo>
                <a:lnTo>
                  <a:pt x="2898" y="2187"/>
                </a:lnTo>
                <a:lnTo>
                  <a:pt x="2901" y="2189"/>
                </a:lnTo>
                <a:lnTo>
                  <a:pt x="2905" y="2187"/>
                </a:lnTo>
                <a:lnTo>
                  <a:pt x="2905" y="2178"/>
                </a:lnTo>
                <a:lnTo>
                  <a:pt x="2906" y="2175"/>
                </a:lnTo>
                <a:lnTo>
                  <a:pt x="2910" y="2175"/>
                </a:lnTo>
                <a:close/>
                <a:moveTo>
                  <a:pt x="3036" y="2649"/>
                </a:moveTo>
                <a:lnTo>
                  <a:pt x="3031" y="2646"/>
                </a:lnTo>
                <a:lnTo>
                  <a:pt x="3028" y="2644"/>
                </a:lnTo>
                <a:lnTo>
                  <a:pt x="3021" y="2637"/>
                </a:lnTo>
                <a:lnTo>
                  <a:pt x="3016" y="2630"/>
                </a:lnTo>
                <a:lnTo>
                  <a:pt x="3010" y="2623"/>
                </a:lnTo>
                <a:lnTo>
                  <a:pt x="3009" y="2615"/>
                </a:lnTo>
                <a:lnTo>
                  <a:pt x="3009" y="2611"/>
                </a:lnTo>
                <a:lnTo>
                  <a:pt x="3009" y="2594"/>
                </a:lnTo>
                <a:lnTo>
                  <a:pt x="3010" y="2589"/>
                </a:lnTo>
                <a:lnTo>
                  <a:pt x="3012" y="2588"/>
                </a:lnTo>
                <a:lnTo>
                  <a:pt x="3016" y="2588"/>
                </a:lnTo>
                <a:lnTo>
                  <a:pt x="3016" y="2576"/>
                </a:lnTo>
                <a:lnTo>
                  <a:pt x="3016" y="2572"/>
                </a:lnTo>
                <a:lnTo>
                  <a:pt x="3022" y="2560"/>
                </a:lnTo>
                <a:lnTo>
                  <a:pt x="3024" y="2553"/>
                </a:lnTo>
                <a:lnTo>
                  <a:pt x="3022" y="2548"/>
                </a:lnTo>
                <a:lnTo>
                  <a:pt x="3021" y="2545"/>
                </a:lnTo>
                <a:lnTo>
                  <a:pt x="3016" y="2538"/>
                </a:lnTo>
                <a:lnTo>
                  <a:pt x="3014" y="2531"/>
                </a:lnTo>
                <a:lnTo>
                  <a:pt x="3014" y="2528"/>
                </a:lnTo>
                <a:lnTo>
                  <a:pt x="3017" y="2523"/>
                </a:lnTo>
                <a:lnTo>
                  <a:pt x="3024" y="2516"/>
                </a:lnTo>
                <a:lnTo>
                  <a:pt x="3029" y="2507"/>
                </a:lnTo>
                <a:lnTo>
                  <a:pt x="3029" y="2504"/>
                </a:lnTo>
                <a:lnTo>
                  <a:pt x="3029" y="2499"/>
                </a:lnTo>
                <a:lnTo>
                  <a:pt x="3022" y="2499"/>
                </a:lnTo>
                <a:lnTo>
                  <a:pt x="3017" y="2499"/>
                </a:lnTo>
                <a:lnTo>
                  <a:pt x="3014" y="2495"/>
                </a:lnTo>
                <a:lnTo>
                  <a:pt x="3012" y="2492"/>
                </a:lnTo>
                <a:lnTo>
                  <a:pt x="3009" y="2489"/>
                </a:lnTo>
                <a:lnTo>
                  <a:pt x="3007" y="2485"/>
                </a:lnTo>
                <a:lnTo>
                  <a:pt x="3002" y="2485"/>
                </a:lnTo>
                <a:lnTo>
                  <a:pt x="2995" y="2485"/>
                </a:lnTo>
                <a:lnTo>
                  <a:pt x="2995" y="2492"/>
                </a:lnTo>
                <a:lnTo>
                  <a:pt x="2995" y="2497"/>
                </a:lnTo>
                <a:lnTo>
                  <a:pt x="2992" y="2506"/>
                </a:lnTo>
                <a:lnTo>
                  <a:pt x="2988" y="2514"/>
                </a:lnTo>
                <a:lnTo>
                  <a:pt x="2987" y="2519"/>
                </a:lnTo>
                <a:lnTo>
                  <a:pt x="2988" y="2526"/>
                </a:lnTo>
                <a:lnTo>
                  <a:pt x="2993" y="2528"/>
                </a:lnTo>
                <a:lnTo>
                  <a:pt x="2995" y="2530"/>
                </a:lnTo>
                <a:lnTo>
                  <a:pt x="2995" y="2533"/>
                </a:lnTo>
                <a:lnTo>
                  <a:pt x="2992" y="2545"/>
                </a:lnTo>
                <a:lnTo>
                  <a:pt x="2990" y="2555"/>
                </a:lnTo>
                <a:lnTo>
                  <a:pt x="2987" y="2565"/>
                </a:lnTo>
                <a:lnTo>
                  <a:pt x="2988" y="2581"/>
                </a:lnTo>
                <a:lnTo>
                  <a:pt x="2985" y="2582"/>
                </a:lnTo>
                <a:lnTo>
                  <a:pt x="2982" y="2584"/>
                </a:lnTo>
                <a:lnTo>
                  <a:pt x="2980" y="2593"/>
                </a:lnTo>
                <a:lnTo>
                  <a:pt x="2978" y="2596"/>
                </a:lnTo>
                <a:lnTo>
                  <a:pt x="2976" y="2600"/>
                </a:lnTo>
                <a:lnTo>
                  <a:pt x="2973" y="2601"/>
                </a:lnTo>
                <a:lnTo>
                  <a:pt x="2968" y="2601"/>
                </a:lnTo>
                <a:lnTo>
                  <a:pt x="2968" y="2611"/>
                </a:lnTo>
                <a:lnTo>
                  <a:pt x="2968" y="2615"/>
                </a:lnTo>
                <a:lnTo>
                  <a:pt x="2961" y="2632"/>
                </a:lnTo>
                <a:lnTo>
                  <a:pt x="2959" y="2639"/>
                </a:lnTo>
                <a:lnTo>
                  <a:pt x="2961" y="2649"/>
                </a:lnTo>
                <a:lnTo>
                  <a:pt x="2961" y="2652"/>
                </a:lnTo>
                <a:lnTo>
                  <a:pt x="2961" y="2656"/>
                </a:lnTo>
                <a:lnTo>
                  <a:pt x="2963" y="2661"/>
                </a:lnTo>
                <a:lnTo>
                  <a:pt x="2966" y="2664"/>
                </a:lnTo>
                <a:lnTo>
                  <a:pt x="2973" y="2671"/>
                </a:lnTo>
                <a:lnTo>
                  <a:pt x="2976" y="2675"/>
                </a:lnTo>
                <a:lnTo>
                  <a:pt x="2980" y="2678"/>
                </a:lnTo>
                <a:lnTo>
                  <a:pt x="2982" y="2683"/>
                </a:lnTo>
                <a:lnTo>
                  <a:pt x="2982" y="2690"/>
                </a:lnTo>
                <a:lnTo>
                  <a:pt x="2983" y="2693"/>
                </a:lnTo>
                <a:lnTo>
                  <a:pt x="2985" y="2697"/>
                </a:lnTo>
                <a:lnTo>
                  <a:pt x="2987" y="2700"/>
                </a:lnTo>
                <a:lnTo>
                  <a:pt x="2988" y="2704"/>
                </a:lnTo>
                <a:lnTo>
                  <a:pt x="2985" y="2705"/>
                </a:lnTo>
                <a:lnTo>
                  <a:pt x="2983" y="2707"/>
                </a:lnTo>
                <a:lnTo>
                  <a:pt x="2982" y="2711"/>
                </a:lnTo>
                <a:lnTo>
                  <a:pt x="2982" y="2717"/>
                </a:lnTo>
                <a:lnTo>
                  <a:pt x="2987" y="2719"/>
                </a:lnTo>
                <a:lnTo>
                  <a:pt x="2992" y="2723"/>
                </a:lnTo>
                <a:lnTo>
                  <a:pt x="3000" y="2734"/>
                </a:lnTo>
                <a:lnTo>
                  <a:pt x="3005" y="2740"/>
                </a:lnTo>
                <a:lnTo>
                  <a:pt x="3009" y="2743"/>
                </a:lnTo>
                <a:lnTo>
                  <a:pt x="3012" y="2743"/>
                </a:lnTo>
                <a:lnTo>
                  <a:pt x="3016" y="2738"/>
                </a:lnTo>
                <a:lnTo>
                  <a:pt x="3017" y="2733"/>
                </a:lnTo>
                <a:lnTo>
                  <a:pt x="3019" y="2731"/>
                </a:lnTo>
                <a:lnTo>
                  <a:pt x="3022" y="2731"/>
                </a:lnTo>
                <a:lnTo>
                  <a:pt x="3028" y="2731"/>
                </a:lnTo>
                <a:lnTo>
                  <a:pt x="3029" y="2728"/>
                </a:lnTo>
                <a:lnTo>
                  <a:pt x="3029" y="2724"/>
                </a:lnTo>
                <a:lnTo>
                  <a:pt x="3029" y="2717"/>
                </a:lnTo>
                <a:lnTo>
                  <a:pt x="3029" y="2707"/>
                </a:lnTo>
                <a:lnTo>
                  <a:pt x="3028" y="2702"/>
                </a:lnTo>
                <a:lnTo>
                  <a:pt x="3029" y="2697"/>
                </a:lnTo>
                <a:lnTo>
                  <a:pt x="3031" y="2692"/>
                </a:lnTo>
                <a:lnTo>
                  <a:pt x="3033" y="2690"/>
                </a:lnTo>
                <a:lnTo>
                  <a:pt x="3036" y="2690"/>
                </a:lnTo>
                <a:lnTo>
                  <a:pt x="3041" y="2687"/>
                </a:lnTo>
                <a:lnTo>
                  <a:pt x="3046" y="2683"/>
                </a:lnTo>
                <a:lnTo>
                  <a:pt x="3048" y="2678"/>
                </a:lnTo>
                <a:lnTo>
                  <a:pt x="3050" y="2670"/>
                </a:lnTo>
                <a:lnTo>
                  <a:pt x="3045" y="2670"/>
                </a:lnTo>
                <a:lnTo>
                  <a:pt x="3041" y="2670"/>
                </a:lnTo>
                <a:lnTo>
                  <a:pt x="3039" y="2668"/>
                </a:lnTo>
                <a:lnTo>
                  <a:pt x="3038" y="2664"/>
                </a:lnTo>
                <a:lnTo>
                  <a:pt x="3036" y="2658"/>
                </a:lnTo>
                <a:lnTo>
                  <a:pt x="3036" y="2649"/>
                </a:lnTo>
                <a:close/>
                <a:moveTo>
                  <a:pt x="2381" y="2185"/>
                </a:moveTo>
                <a:lnTo>
                  <a:pt x="2383" y="2178"/>
                </a:lnTo>
                <a:lnTo>
                  <a:pt x="2381" y="2173"/>
                </a:lnTo>
                <a:lnTo>
                  <a:pt x="2379" y="2168"/>
                </a:lnTo>
                <a:lnTo>
                  <a:pt x="2378" y="2165"/>
                </a:lnTo>
                <a:lnTo>
                  <a:pt x="2371" y="2160"/>
                </a:lnTo>
                <a:lnTo>
                  <a:pt x="2369" y="2156"/>
                </a:lnTo>
                <a:lnTo>
                  <a:pt x="2367" y="2151"/>
                </a:lnTo>
                <a:lnTo>
                  <a:pt x="2361" y="2151"/>
                </a:lnTo>
                <a:lnTo>
                  <a:pt x="2355" y="2154"/>
                </a:lnTo>
                <a:lnTo>
                  <a:pt x="2352" y="2156"/>
                </a:lnTo>
                <a:lnTo>
                  <a:pt x="2347" y="2158"/>
                </a:lnTo>
                <a:lnTo>
                  <a:pt x="2345" y="2154"/>
                </a:lnTo>
                <a:lnTo>
                  <a:pt x="2342" y="2153"/>
                </a:lnTo>
                <a:lnTo>
                  <a:pt x="2333" y="2151"/>
                </a:lnTo>
                <a:lnTo>
                  <a:pt x="2332" y="2156"/>
                </a:lnTo>
                <a:lnTo>
                  <a:pt x="2328" y="2161"/>
                </a:lnTo>
                <a:lnTo>
                  <a:pt x="2320" y="2168"/>
                </a:lnTo>
                <a:lnTo>
                  <a:pt x="2311" y="2175"/>
                </a:lnTo>
                <a:lnTo>
                  <a:pt x="2308" y="2180"/>
                </a:lnTo>
                <a:lnTo>
                  <a:pt x="2306" y="2185"/>
                </a:lnTo>
                <a:lnTo>
                  <a:pt x="2311" y="2187"/>
                </a:lnTo>
                <a:lnTo>
                  <a:pt x="2313" y="2189"/>
                </a:lnTo>
                <a:lnTo>
                  <a:pt x="2313" y="2192"/>
                </a:lnTo>
                <a:lnTo>
                  <a:pt x="2306" y="2192"/>
                </a:lnTo>
                <a:lnTo>
                  <a:pt x="2299" y="2192"/>
                </a:lnTo>
                <a:lnTo>
                  <a:pt x="2292" y="2192"/>
                </a:lnTo>
                <a:lnTo>
                  <a:pt x="2289" y="2192"/>
                </a:lnTo>
                <a:lnTo>
                  <a:pt x="2287" y="2194"/>
                </a:lnTo>
                <a:lnTo>
                  <a:pt x="2286" y="2199"/>
                </a:lnTo>
                <a:lnTo>
                  <a:pt x="2284" y="2204"/>
                </a:lnTo>
                <a:lnTo>
                  <a:pt x="2282" y="2206"/>
                </a:lnTo>
                <a:lnTo>
                  <a:pt x="2279" y="2206"/>
                </a:lnTo>
                <a:lnTo>
                  <a:pt x="2280" y="2214"/>
                </a:lnTo>
                <a:lnTo>
                  <a:pt x="2282" y="2218"/>
                </a:lnTo>
                <a:lnTo>
                  <a:pt x="2284" y="2219"/>
                </a:lnTo>
                <a:lnTo>
                  <a:pt x="2289" y="2219"/>
                </a:lnTo>
                <a:lnTo>
                  <a:pt x="2296" y="2218"/>
                </a:lnTo>
                <a:lnTo>
                  <a:pt x="2303" y="2214"/>
                </a:lnTo>
                <a:lnTo>
                  <a:pt x="2308" y="2209"/>
                </a:lnTo>
                <a:lnTo>
                  <a:pt x="2311" y="2204"/>
                </a:lnTo>
                <a:lnTo>
                  <a:pt x="2313" y="2199"/>
                </a:lnTo>
                <a:lnTo>
                  <a:pt x="2316" y="2201"/>
                </a:lnTo>
                <a:lnTo>
                  <a:pt x="2320" y="2202"/>
                </a:lnTo>
                <a:lnTo>
                  <a:pt x="2321" y="2206"/>
                </a:lnTo>
                <a:lnTo>
                  <a:pt x="2327" y="2206"/>
                </a:lnTo>
                <a:lnTo>
                  <a:pt x="2327" y="2199"/>
                </a:lnTo>
                <a:lnTo>
                  <a:pt x="2328" y="2195"/>
                </a:lnTo>
                <a:lnTo>
                  <a:pt x="2332" y="2190"/>
                </a:lnTo>
                <a:lnTo>
                  <a:pt x="2333" y="2185"/>
                </a:lnTo>
                <a:lnTo>
                  <a:pt x="2330" y="2185"/>
                </a:lnTo>
                <a:lnTo>
                  <a:pt x="2328" y="2182"/>
                </a:lnTo>
                <a:lnTo>
                  <a:pt x="2330" y="2180"/>
                </a:lnTo>
                <a:lnTo>
                  <a:pt x="2333" y="2178"/>
                </a:lnTo>
                <a:lnTo>
                  <a:pt x="2347" y="2178"/>
                </a:lnTo>
                <a:lnTo>
                  <a:pt x="2352" y="2180"/>
                </a:lnTo>
                <a:lnTo>
                  <a:pt x="2354" y="2182"/>
                </a:lnTo>
                <a:lnTo>
                  <a:pt x="2354" y="2185"/>
                </a:lnTo>
                <a:lnTo>
                  <a:pt x="2355" y="2190"/>
                </a:lnTo>
                <a:lnTo>
                  <a:pt x="2357" y="2192"/>
                </a:lnTo>
                <a:lnTo>
                  <a:pt x="2359" y="2190"/>
                </a:lnTo>
                <a:lnTo>
                  <a:pt x="2362" y="2189"/>
                </a:lnTo>
                <a:lnTo>
                  <a:pt x="2366" y="2185"/>
                </a:lnTo>
                <a:lnTo>
                  <a:pt x="2371" y="2183"/>
                </a:lnTo>
                <a:lnTo>
                  <a:pt x="2376" y="2183"/>
                </a:lnTo>
                <a:lnTo>
                  <a:pt x="2381" y="2185"/>
                </a:lnTo>
                <a:close/>
                <a:moveTo>
                  <a:pt x="266" y="1305"/>
                </a:moveTo>
                <a:lnTo>
                  <a:pt x="252" y="1300"/>
                </a:lnTo>
                <a:lnTo>
                  <a:pt x="237" y="1296"/>
                </a:lnTo>
                <a:lnTo>
                  <a:pt x="223" y="1291"/>
                </a:lnTo>
                <a:lnTo>
                  <a:pt x="216" y="1288"/>
                </a:lnTo>
                <a:lnTo>
                  <a:pt x="211" y="1284"/>
                </a:lnTo>
                <a:lnTo>
                  <a:pt x="210" y="1278"/>
                </a:lnTo>
                <a:lnTo>
                  <a:pt x="208" y="1271"/>
                </a:lnTo>
                <a:lnTo>
                  <a:pt x="204" y="1266"/>
                </a:lnTo>
                <a:lnTo>
                  <a:pt x="204" y="1257"/>
                </a:lnTo>
                <a:lnTo>
                  <a:pt x="201" y="1252"/>
                </a:lnTo>
                <a:lnTo>
                  <a:pt x="199" y="1245"/>
                </a:lnTo>
                <a:lnTo>
                  <a:pt x="196" y="1240"/>
                </a:lnTo>
                <a:lnTo>
                  <a:pt x="194" y="1238"/>
                </a:lnTo>
                <a:lnTo>
                  <a:pt x="191" y="1237"/>
                </a:lnTo>
                <a:lnTo>
                  <a:pt x="186" y="1225"/>
                </a:lnTo>
                <a:lnTo>
                  <a:pt x="179" y="1214"/>
                </a:lnTo>
                <a:lnTo>
                  <a:pt x="177" y="1211"/>
                </a:lnTo>
                <a:lnTo>
                  <a:pt x="172" y="1204"/>
                </a:lnTo>
                <a:lnTo>
                  <a:pt x="169" y="1199"/>
                </a:lnTo>
                <a:lnTo>
                  <a:pt x="170" y="1194"/>
                </a:lnTo>
                <a:lnTo>
                  <a:pt x="174" y="1191"/>
                </a:lnTo>
                <a:lnTo>
                  <a:pt x="177" y="1189"/>
                </a:lnTo>
                <a:lnTo>
                  <a:pt x="179" y="1184"/>
                </a:lnTo>
                <a:lnTo>
                  <a:pt x="182" y="1182"/>
                </a:lnTo>
                <a:lnTo>
                  <a:pt x="192" y="1179"/>
                </a:lnTo>
                <a:lnTo>
                  <a:pt x="192" y="1177"/>
                </a:lnTo>
                <a:lnTo>
                  <a:pt x="199" y="1174"/>
                </a:lnTo>
                <a:lnTo>
                  <a:pt x="201" y="1168"/>
                </a:lnTo>
                <a:lnTo>
                  <a:pt x="201" y="1165"/>
                </a:lnTo>
                <a:lnTo>
                  <a:pt x="201" y="1162"/>
                </a:lnTo>
                <a:lnTo>
                  <a:pt x="196" y="1155"/>
                </a:lnTo>
                <a:lnTo>
                  <a:pt x="194" y="1151"/>
                </a:lnTo>
                <a:lnTo>
                  <a:pt x="194" y="1150"/>
                </a:lnTo>
                <a:lnTo>
                  <a:pt x="192" y="1146"/>
                </a:lnTo>
                <a:lnTo>
                  <a:pt x="191" y="1141"/>
                </a:lnTo>
                <a:lnTo>
                  <a:pt x="177" y="1141"/>
                </a:lnTo>
                <a:lnTo>
                  <a:pt x="162" y="1141"/>
                </a:lnTo>
                <a:lnTo>
                  <a:pt x="148" y="1139"/>
                </a:lnTo>
                <a:lnTo>
                  <a:pt x="136" y="1141"/>
                </a:lnTo>
                <a:lnTo>
                  <a:pt x="133" y="1143"/>
                </a:lnTo>
                <a:lnTo>
                  <a:pt x="119" y="1150"/>
                </a:lnTo>
                <a:lnTo>
                  <a:pt x="112" y="1153"/>
                </a:lnTo>
                <a:lnTo>
                  <a:pt x="102" y="1155"/>
                </a:lnTo>
                <a:lnTo>
                  <a:pt x="99" y="1157"/>
                </a:lnTo>
                <a:lnTo>
                  <a:pt x="95" y="1158"/>
                </a:lnTo>
                <a:lnTo>
                  <a:pt x="92" y="1162"/>
                </a:lnTo>
                <a:lnTo>
                  <a:pt x="90" y="1167"/>
                </a:lnTo>
                <a:lnTo>
                  <a:pt x="90" y="1174"/>
                </a:lnTo>
                <a:lnTo>
                  <a:pt x="88" y="1175"/>
                </a:lnTo>
                <a:lnTo>
                  <a:pt x="88" y="1182"/>
                </a:lnTo>
                <a:lnTo>
                  <a:pt x="90" y="1187"/>
                </a:lnTo>
                <a:lnTo>
                  <a:pt x="92" y="1191"/>
                </a:lnTo>
                <a:lnTo>
                  <a:pt x="99" y="1196"/>
                </a:lnTo>
                <a:lnTo>
                  <a:pt x="107" y="1197"/>
                </a:lnTo>
                <a:lnTo>
                  <a:pt x="116" y="1201"/>
                </a:lnTo>
                <a:lnTo>
                  <a:pt x="117" y="1204"/>
                </a:lnTo>
                <a:lnTo>
                  <a:pt x="119" y="1208"/>
                </a:lnTo>
                <a:lnTo>
                  <a:pt x="121" y="1211"/>
                </a:lnTo>
                <a:lnTo>
                  <a:pt x="128" y="1216"/>
                </a:lnTo>
                <a:lnTo>
                  <a:pt x="134" y="1221"/>
                </a:lnTo>
                <a:lnTo>
                  <a:pt x="138" y="1226"/>
                </a:lnTo>
                <a:lnTo>
                  <a:pt x="140" y="1232"/>
                </a:lnTo>
                <a:lnTo>
                  <a:pt x="141" y="1235"/>
                </a:lnTo>
                <a:lnTo>
                  <a:pt x="141" y="1237"/>
                </a:lnTo>
                <a:lnTo>
                  <a:pt x="145" y="1245"/>
                </a:lnTo>
                <a:lnTo>
                  <a:pt x="148" y="1252"/>
                </a:lnTo>
                <a:lnTo>
                  <a:pt x="158" y="1267"/>
                </a:lnTo>
                <a:lnTo>
                  <a:pt x="160" y="1271"/>
                </a:lnTo>
                <a:lnTo>
                  <a:pt x="167" y="1278"/>
                </a:lnTo>
                <a:lnTo>
                  <a:pt x="170" y="1283"/>
                </a:lnTo>
                <a:lnTo>
                  <a:pt x="170" y="1291"/>
                </a:lnTo>
                <a:lnTo>
                  <a:pt x="179" y="1296"/>
                </a:lnTo>
                <a:lnTo>
                  <a:pt x="187" y="1303"/>
                </a:lnTo>
                <a:lnTo>
                  <a:pt x="189" y="1307"/>
                </a:lnTo>
                <a:lnTo>
                  <a:pt x="192" y="1313"/>
                </a:lnTo>
                <a:lnTo>
                  <a:pt x="198" y="1320"/>
                </a:lnTo>
                <a:lnTo>
                  <a:pt x="204" y="1325"/>
                </a:lnTo>
                <a:lnTo>
                  <a:pt x="216" y="1327"/>
                </a:lnTo>
                <a:lnTo>
                  <a:pt x="220" y="1329"/>
                </a:lnTo>
                <a:lnTo>
                  <a:pt x="244" y="1336"/>
                </a:lnTo>
                <a:lnTo>
                  <a:pt x="257" y="1339"/>
                </a:lnTo>
                <a:lnTo>
                  <a:pt x="273" y="1339"/>
                </a:lnTo>
                <a:lnTo>
                  <a:pt x="274" y="1332"/>
                </a:lnTo>
                <a:lnTo>
                  <a:pt x="273" y="1327"/>
                </a:lnTo>
                <a:lnTo>
                  <a:pt x="271" y="1320"/>
                </a:lnTo>
                <a:lnTo>
                  <a:pt x="266" y="1315"/>
                </a:lnTo>
                <a:lnTo>
                  <a:pt x="266" y="1310"/>
                </a:lnTo>
                <a:lnTo>
                  <a:pt x="266" y="1305"/>
                </a:lnTo>
                <a:close/>
                <a:moveTo>
                  <a:pt x="2349" y="1059"/>
                </a:moveTo>
                <a:lnTo>
                  <a:pt x="2345" y="1066"/>
                </a:lnTo>
                <a:lnTo>
                  <a:pt x="2344" y="1069"/>
                </a:lnTo>
                <a:lnTo>
                  <a:pt x="2340" y="1073"/>
                </a:lnTo>
                <a:lnTo>
                  <a:pt x="2332" y="1076"/>
                </a:lnTo>
                <a:lnTo>
                  <a:pt x="2323" y="1080"/>
                </a:lnTo>
                <a:lnTo>
                  <a:pt x="2321" y="1081"/>
                </a:lnTo>
                <a:lnTo>
                  <a:pt x="2320" y="1087"/>
                </a:lnTo>
                <a:lnTo>
                  <a:pt x="2316" y="1092"/>
                </a:lnTo>
                <a:lnTo>
                  <a:pt x="2313" y="1093"/>
                </a:lnTo>
                <a:lnTo>
                  <a:pt x="2304" y="1088"/>
                </a:lnTo>
                <a:lnTo>
                  <a:pt x="2299" y="1087"/>
                </a:lnTo>
                <a:lnTo>
                  <a:pt x="2292" y="1087"/>
                </a:lnTo>
                <a:lnTo>
                  <a:pt x="2289" y="1093"/>
                </a:lnTo>
                <a:lnTo>
                  <a:pt x="2286" y="1097"/>
                </a:lnTo>
                <a:lnTo>
                  <a:pt x="2277" y="1105"/>
                </a:lnTo>
                <a:lnTo>
                  <a:pt x="2272" y="1109"/>
                </a:lnTo>
                <a:lnTo>
                  <a:pt x="2269" y="1114"/>
                </a:lnTo>
                <a:lnTo>
                  <a:pt x="2265" y="1119"/>
                </a:lnTo>
                <a:lnTo>
                  <a:pt x="2265" y="1128"/>
                </a:lnTo>
                <a:lnTo>
                  <a:pt x="2267" y="1131"/>
                </a:lnTo>
                <a:lnTo>
                  <a:pt x="2269" y="1134"/>
                </a:lnTo>
                <a:lnTo>
                  <a:pt x="2270" y="1138"/>
                </a:lnTo>
                <a:lnTo>
                  <a:pt x="2272" y="1141"/>
                </a:lnTo>
                <a:lnTo>
                  <a:pt x="2272" y="1146"/>
                </a:lnTo>
                <a:lnTo>
                  <a:pt x="2274" y="1150"/>
                </a:lnTo>
                <a:lnTo>
                  <a:pt x="2275" y="1153"/>
                </a:lnTo>
                <a:lnTo>
                  <a:pt x="2279" y="1155"/>
                </a:lnTo>
                <a:lnTo>
                  <a:pt x="2280" y="1151"/>
                </a:lnTo>
                <a:lnTo>
                  <a:pt x="2282" y="1151"/>
                </a:lnTo>
                <a:lnTo>
                  <a:pt x="2284" y="1151"/>
                </a:lnTo>
                <a:lnTo>
                  <a:pt x="2286" y="1151"/>
                </a:lnTo>
                <a:lnTo>
                  <a:pt x="2289" y="1157"/>
                </a:lnTo>
                <a:lnTo>
                  <a:pt x="2292" y="1162"/>
                </a:lnTo>
                <a:lnTo>
                  <a:pt x="2301" y="1167"/>
                </a:lnTo>
                <a:lnTo>
                  <a:pt x="2306" y="1168"/>
                </a:lnTo>
                <a:lnTo>
                  <a:pt x="2313" y="1168"/>
                </a:lnTo>
                <a:lnTo>
                  <a:pt x="2340" y="1168"/>
                </a:lnTo>
                <a:lnTo>
                  <a:pt x="2342" y="1165"/>
                </a:lnTo>
                <a:lnTo>
                  <a:pt x="2345" y="1163"/>
                </a:lnTo>
                <a:lnTo>
                  <a:pt x="2354" y="1162"/>
                </a:lnTo>
                <a:lnTo>
                  <a:pt x="2355" y="1157"/>
                </a:lnTo>
                <a:lnTo>
                  <a:pt x="2359" y="1153"/>
                </a:lnTo>
                <a:lnTo>
                  <a:pt x="2367" y="1148"/>
                </a:lnTo>
                <a:lnTo>
                  <a:pt x="2367" y="1145"/>
                </a:lnTo>
                <a:lnTo>
                  <a:pt x="2367" y="1141"/>
                </a:lnTo>
                <a:lnTo>
                  <a:pt x="2367" y="1138"/>
                </a:lnTo>
                <a:lnTo>
                  <a:pt x="2367" y="1134"/>
                </a:lnTo>
                <a:lnTo>
                  <a:pt x="2371" y="1133"/>
                </a:lnTo>
                <a:lnTo>
                  <a:pt x="2376" y="1133"/>
                </a:lnTo>
                <a:lnTo>
                  <a:pt x="2379" y="1133"/>
                </a:lnTo>
                <a:lnTo>
                  <a:pt x="2381" y="1131"/>
                </a:lnTo>
                <a:lnTo>
                  <a:pt x="2381" y="1128"/>
                </a:lnTo>
                <a:lnTo>
                  <a:pt x="2384" y="1122"/>
                </a:lnTo>
                <a:lnTo>
                  <a:pt x="2386" y="1116"/>
                </a:lnTo>
                <a:lnTo>
                  <a:pt x="2390" y="1110"/>
                </a:lnTo>
                <a:lnTo>
                  <a:pt x="2391" y="1109"/>
                </a:lnTo>
                <a:lnTo>
                  <a:pt x="2395" y="1107"/>
                </a:lnTo>
                <a:lnTo>
                  <a:pt x="2402" y="1107"/>
                </a:lnTo>
                <a:lnTo>
                  <a:pt x="2408" y="1107"/>
                </a:lnTo>
                <a:lnTo>
                  <a:pt x="2413" y="1109"/>
                </a:lnTo>
                <a:lnTo>
                  <a:pt x="2415" y="1114"/>
                </a:lnTo>
                <a:lnTo>
                  <a:pt x="2413" y="1119"/>
                </a:lnTo>
                <a:lnTo>
                  <a:pt x="2410" y="1124"/>
                </a:lnTo>
                <a:lnTo>
                  <a:pt x="2402" y="1131"/>
                </a:lnTo>
                <a:lnTo>
                  <a:pt x="2393" y="1138"/>
                </a:lnTo>
                <a:lnTo>
                  <a:pt x="2390" y="1143"/>
                </a:lnTo>
                <a:lnTo>
                  <a:pt x="2388" y="1148"/>
                </a:lnTo>
                <a:lnTo>
                  <a:pt x="2379" y="1153"/>
                </a:lnTo>
                <a:lnTo>
                  <a:pt x="2376" y="1157"/>
                </a:lnTo>
                <a:lnTo>
                  <a:pt x="2374" y="1162"/>
                </a:lnTo>
                <a:lnTo>
                  <a:pt x="2367" y="1162"/>
                </a:lnTo>
                <a:lnTo>
                  <a:pt x="2364" y="1165"/>
                </a:lnTo>
                <a:lnTo>
                  <a:pt x="2361" y="1170"/>
                </a:lnTo>
                <a:lnTo>
                  <a:pt x="2361" y="1175"/>
                </a:lnTo>
                <a:lnTo>
                  <a:pt x="2362" y="1180"/>
                </a:lnTo>
                <a:lnTo>
                  <a:pt x="2364" y="1184"/>
                </a:lnTo>
                <a:lnTo>
                  <a:pt x="2371" y="1189"/>
                </a:lnTo>
                <a:lnTo>
                  <a:pt x="2378" y="1194"/>
                </a:lnTo>
                <a:lnTo>
                  <a:pt x="2379" y="1197"/>
                </a:lnTo>
                <a:lnTo>
                  <a:pt x="2381" y="1203"/>
                </a:lnTo>
                <a:lnTo>
                  <a:pt x="2395" y="1204"/>
                </a:lnTo>
                <a:lnTo>
                  <a:pt x="2407" y="1201"/>
                </a:lnTo>
                <a:lnTo>
                  <a:pt x="2417" y="1199"/>
                </a:lnTo>
                <a:lnTo>
                  <a:pt x="2429" y="1196"/>
                </a:lnTo>
                <a:lnTo>
                  <a:pt x="2429" y="1199"/>
                </a:lnTo>
                <a:lnTo>
                  <a:pt x="2431" y="1201"/>
                </a:lnTo>
                <a:lnTo>
                  <a:pt x="2436" y="1203"/>
                </a:lnTo>
                <a:lnTo>
                  <a:pt x="2449" y="1203"/>
                </a:lnTo>
                <a:lnTo>
                  <a:pt x="2449" y="1204"/>
                </a:lnTo>
                <a:lnTo>
                  <a:pt x="2449" y="1206"/>
                </a:lnTo>
                <a:lnTo>
                  <a:pt x="2454" y="1208"/>
                </a:lnTo>
                <a:lnTo>
                  <a:pt x="2470" y="1211"/>
                </a:lnTo>
                <a:lnTo>
                  <a:pt x="2487" y="1211"/>
                </a:lnTo>
                <a:lnTo>
                  <a:pt x="2494" y="1211"/>
                </a:lnTo>
                <a:lnTo>
                  <a:pt x="2497" y="1209"/>
                </a:lnTo>
                <a:lnTo>
                  <a:pt x="2502" y="1201"/>
                </a:lnTo>
                <a:lnTo>
                  <a:pt x="2506" y="1197"/>
                </a:lnTo>
                <a:lnTo>
                  <a:pt x="2511" y="1196"/>
                </a:lnTo>
                <a:lnTo>
                  <a:pt x="2511" y="1185"/>
                </a:lnTo>
                <a:lnTo>
                  <a:pt x="2509" y="1177"/>
                </a:lnTo>
                <a:lnTo>
                  <a:pt x="2504" y="1172"/>
                </a:lnTo>
                <a:lnTo>
                  <a:pt x="2497" y="1168"/>
                </a:lnTo>
                <a:lnTo>
                  <a:pt x="2497" y="1165"/>
                </a:lnTo>
                <a:lnTo>
                  <a:pt x="2495" y="1162"/>
                </a:lnTo>
                <a:lnTo>
                  <a:pt x="2487" y="1157"/>
                </a:lnTo>
                <a:lnTo>
                  <a:pt x="2485" y="1153"/>
                </a:lnTo>
                <a:lnTo>
                  <a:pt x="2483" y="1151"/>
                </a:lnTo>
                <a:lnTo>
                  <a:pt x="2485" y="1150"/>
                </a:lnTo>
                <a:lnTo>
                  <a:pt x="2490" y="1148"/>
                </a:lnTo>
                <a:lnTo>
                  <a:pt x="2499" y="1153"/>
                </a:lnTo>
                <a:lnTo>
                  <a:pt x="2506" y="1160"/>
                </a:lnTo>
                <a:lnTo>
                  <a:pt x="2512" y="1167"/>
                </a:lnTo>
                <a:lnTo>
                  <a:pt x="2517" y="1175"/>
                </a:lnTo>
                <a:lnTo>
                  <a:pt x="2535" y="1179"/>
                </a:lnTo>
                <a:lnTo>
                  <a:pt x="2552" y="1175"/>
                </a:lnTo>
                <a:lnTo>
                  <a:pt x="2552" y="1170"/>
                </a:lnTo>
                <a:lnTo>
                  <a:pt x="2552" y="1165"/>
                </a:lnTo>
                <a:lnTo>
                  <a:pt x="2548" y="1157"/>
                </a:lnTo>
                <a:lnTo>
                  <a:pt x="2546" y="1155"/>
                </a:lnTo>
                <a:lnTo>
                  <a:pt x="2543" y="1148"/>
                </a:lnTo>
                <a:lnTo>
                  <a:pt x="2540" y="1139"/>
                </a:lnTo>
                <a:lnTo>
                  <a:pt x="2535" y="1131"/>
                </a:lnTo>
                <a:lnTo>
                  <a:pt x="2528" y="1124"/>
                </a:lnTo>
                <a:lnTo>
                  <a:pt x="2526" y="1122"/>
                </a:lnTo>
                <a:lnTo>
                  <a:pt x="2517" y="1117"/>
                </a:lnTo>
                <a:lnTo>
                  <a:pt x="2512" y="1110"/>
                </a:lnTo>
                <a:lnTo>
                  <a:pt x="2509" y="1105"/>
                </a:lnTo>
                <a:lnTo>
                  <a:pt x="2506" y="1104"/>
                </a:lnTo>
                <a:lnTo>
                  <a:pt x="2502" y="1102"/>
                </a:lnTo>
                <a:lnTo>
                  <a:pt x="2499" y="1099"/>
                </a:lnTo>
                <a:lnTo>
                  <a:pt x="2497" y="1093"/>
                </a:lnTo>
                <a:lnTo>
                  <a:pt x="2494" y="1095"/>
                </a:lnTo>
                <a:lnTo>
                  <a:pt x="2483" y="1092"/>
                </a:lnTo>
                <a:lnTo>
                  <a:pt x="2480" y="1090"/>
                </a:lnTo>
                <a:lnTo>
                  <a:pt x="2480" y="1087"/>
                </a:lnTo>
                <a:lnTo>
                  <a:pt x="2475" y="1081"/>
                </a:lnTo>
                <a:lnTo>
                  <a:pt x="2468" y="1075"/>
                </a:lnTo>
                <a:lnTo>
                  <a:pt x="2461" y="1071"/>
                </a:lnTo>
                <a:lnTo>
                  <a:pt x="2454" y="1069"/>
                </a:lnTo>
                <a:lnTo>
                  <a:pt x="2451" y="1066"/>
                </a:lnTo>
                <a:lnTo>
                  <a:pt x="2449" y="1063"/>
                </a:lnTo>
                <a:lnTo>
                  <a:pt x="2449" y="1059"/>
                </a:lnTo>
                <a:lnTo>
                  <a:pt x="2451" y="1052"/>
                </a:lnTo>
                <a:lnTo>
                  <a:pt x="2449" y="1047"/>
                </a:lnTo>
                <a:lnTo>
                  <a:pt x="2448" y="1042"/>
                </a:lnTo>
                <a:lnTo>
                  <a:pt x="2446" y="1039"/>
                </a:lnTo>
                <a:lnTo>
                  <a:pt x="2439" y="1034"/>
                </a:lnTo>
                <a:lnTo>
                  <a:pt x="2437" y="1030"/>
                </a:lnTo>
                <a:lnTo>
                  <a:pt x="2436" y="1025"/>
                </a:lnTo>
                <a:lnTo>
                  <a:pt x="2415" y="1025"/>
                </a:lnTo>
                <a:lnTo>
                  <a:pt x="2400" y="1027"/>
                </a:lnTo>
                <a:lnTo>
                  <a:pt x="2383" y="1030"/>
                </a:lnTo>
                <a:lnTo>
                  <a:pt x="2367" y="1032"/>
                </a:lnTo>
                <a:lnTo>
                  <a:pt x="2367" y="1046"/>
                </a:lnTo>
                <a:lnTo>
                  <a:pt x="2366" y="1051"/>
                </a:lnTo>
                <a:lnTo>
                  <a:pt x="2364" y="1052"/>
                </a:lnTo>
                <a:lnTo>
                  <a:pt x="2361" y="1052"/>
                </a:lnTo>
                <a:lnTo>
                  <a:pt x="2354" y="1056"/>
                </a:lnTo>
                <a:lnTo>
                  <a:pt x="2349" y="1059"/>
                </a:lnTo>
                <a:close/>
                <a:moveTo>
                  <a:pt x="20" y="1128"/>
                </a:moveTo>
                <a:lnTo>
                  <a:pt x="18" y="1131"/>
                </a:lnTo>
                <a:lnTo>
                  <a:pt x="15" y="1133"/>
                </a:lnTo>
                <a:lnTo>
                  <a:pt x="11" y="1134"/>
                </a:lnTo>
                <a:lnTo>
                  <a:pt x="6" y="1134"/>
                </a:lnTo>
                <a:lnTo>
                  <a:pt x="6" y="1141"/>
                </a:lnTo>
                <a:lnTo>
                  <a:pt x="5" y="1146"/>
                </a:lnTo>
                <a:lnTo>
                  <a:pt x="0" y="1155"/>
                </a:lnTo>
                <a:lnTo>
                  <a:pt x="6" y="1157"/>
                </a:lnTo>
                <a:lnTo>
                  <a:pt x="15" y="1155"/>
                </a:lnTo>
                <a:lnTo>
                  <a:pt x="20" y="1151"/>
                </a:lnTo>
                <a:lnTo>
                  <a:pt x="25" y="1148"/>
                </a:lnTo>
                <a:lnTo>
                  <a:pt x="27" y="1143"/>
                </a:lnTo>
                <a:lnTo>
                  <a:pt x="27" y="1136"/>
                </a:lnTo>
                <a:lnTo>
                  <a:pt x="25" y="1131"/>
                </a:lnTo>
                <a:lnTo>
                  <a:pt x="20" y="1128"/>
                </a:lnTo>
                <a:close/>
                <a:moveTo>
                  <a:pt x="314" y="1407"/>
                </a:moveTo>
                <a:lnTo>
                  <a:pt x="308" y="1405"/>
                </a:lnTo>
                <a:lnTo>
                  <a:pt x="307" y="1404"/>
                </a:lnTo>
                <a:lnTo>
                  <a:pt x="307" y="1400"/>
                </a:lnTo>
                <a:lnTo>
                  <a:pt x="298" y="1395"/>
                </a:lnTo>
                <a:lnTo>
                  <a:pt x="290" y="1390"/>
                </a:lnTo>
                <a:lnTo>
                  <a:pt x="286" y="1387"/>
                </a:lnTo>
                <a:lnTo>
                  <a:pt x="281" y="1385"/>
                </a:lnTo>
                <a:lnTo>
                  <a:pt x="274" y="1385"/>
                </a:lnTo>
                <a:lnTo>
                  <a:pt x="266" y="1387"/>
                </a:lnTo>
                <a:lnTo>
                  <a:pt x="266" y="1392"/>
                </a:lnTo>
                <a:lnTo>
                  <a:pt x="268" y="1395"/>
                </a:lnTo>
                <a:lnTo>
                  <a:pt x="269" y="1399"/>
                </a:lnTo>
                <a:lnTo>
                  <a:pt x="273" y="1400"/>
                </a:lnTo>
                <a:lnTo>
                  <a:pt x="278" y="1402"/>
                </a:lnTo>
                <a:lnTo>
                  <a:pt x="279" y="1404"/>
                </a:lnTo>
                <a:lnTo>
                  <a:pt x="279" y="1407"/>
                </a:lnTo>
                <a:lnTo>
                  <a:pt x="281" y="1411"/>
                </a:lnTo>
                <a:lnTo>
                  <a:pt x="283" y="1412"/>
                </a:lnTo>
                <a:lnTo>
                  <a:pt x="290" y="1414"/>
                </a:lnTo>
                <a:lnTo>
                  <a:pt x="307" y="1414"/>
                </a:lnTo>
                <a:lnTo>
                  <a:pt x="314" y="1414"/>
                </a:lnTo>
                <a:lnTo>
                  <a:pt x="314" y="1407"/>
                </a:lnTo>
                <a:close/>
                <a:moveTo>
                  <a:pt x="334" y="1421"/>
                </a:moveTo>
                <a:lnTo>
                  <a:pt x="314" y="1421"/>
                </a:lnTo>
                <a:lnTo>
                  <a:pt x="314" y="1428"/>
                </a:lnTo>
                <a:lnTo>
                  <a:pt x="317" y="1431"/>
                </a:lnTo>
                <a:lnTo>
                  <a:pt x="320" y="1434"/>
                </a:lnTo>
                <a:lnTo>
                  <a:pt x="327" y="1434"/>
                </a:lnTo>
                <a:lnTo>
                  <a:pt x="332" y="1443"/>
                </a:lnTo>
                <a:lnTo>
                  <a:pt x="336" y="1446"/>
                </a:lnTo>
                <a:lnTo>
                  <a:pt x="341" y="1448"/>
                </a:lnTo>
                <a:lnTo>
                  <a:pt x="341" y="1428"/>
                </a:lnTo>
                <a:lnTo>
                  <a:pt x="336" y="1426"/>
                </a:lnTo>
                <a:lnTo>
                  <a:pt x="334" y="1424"/>
                </a:lnTo>
                <a:lnTo>
                  <a:pt x="334" y="1421"/>
                </a:lnTo>
                <a:close/>
                <a:moveTo>
                  <a:pt x="2436" y="1400"/>
                </a:moveTo>
                <a:lnTo>
                  <a:pt x="2436" y="1409"/>
                </a:lnTo>
                <a:lnTo>
                  <a:pt x="2437" y="1416"/>
                </a:lnTo>
                <a:lnTo>
                  <a:pt x="2439" y="1419"/>
                </a:lnTo>
                <a:lnTo>
                  <a:pt x="2441" y="1421"/>
                </a:lnTo>
                <a:lnTo>
                  <a:pt x="2444" y="1421"/>
                </a:lnTo>
                <a:lnTo>
                  <a:pt x="2449" y="1421"/>
                </a:lnTo>
                <a:lnTo>
                  <a:pt x="2454" y="1422"/>
                </a:lnTo>
                <a:lnTo>
                  <a:pt x="2461" y="1426"/>
                </a:lnTo>
                <a:lnTo>
                  <a:pt x="2463" y="1426"/>
                </a:lnTo>
                <a:lnTo>
                  <a:pt x="2465" y="1426"/>
                </a:lnTo>
                <a:lnTo>
                  <a:pt x="2468" y="1424"/>
                </a:lnTo>
                <a:lnTo>
                  <a:pt x="2470" y="1421"/>
                </a:lnTo>
                <a:lnTo>
                  <a:pt x="2466" y="1419"/>
                </a:lnTo>
                <a:lnTo>
                  <a:pt x="2465" y="1416"/>
                </a:lnTo>
                <a:lnTo>
                  <a:pt x="2463" y="1412"/>
                </a:lnTo>
                <a:lnTo>
                  <a:pt x="2463" y="1407"/>
                </a:lnTo>
                <a:lnTo>
                  <a:pt x="2454" y="1407"/>
                </a:lnTo>
                <a:lnTo>
                  <a:pt x="2449" y="1404"/>
                </a:lnTo>
                <a:lnTo>
                  <a:pt x="2442" y="1402"/>
                </a:lnTo>
                <a:lnTo>
                  <a:pt x="2436" y="1400"/>
                </a:lnTo>
                <a:close/>
                <a:moveTo>
                  <a:pt x="2197" y="2308"/>
                </a:moveTo>
                <a:lnTo>
                  <a:pt x="2199" y="2301"/>
                </a:lnTo>
                <a:lnTo>
                  <a:pt x="2202" y="2296"/>
                </a:lnTo>
                <a:lnTo>
                  <a:pt x="2209" y="2286"/>
                </a:lnTo>
                <a:lnTo>
                  <a:pt x="2217" y="2277"/>
                </a:lnTo>
                <a:lnTo>
                  <a:pt x="2224" y="2267"/>
                </a:lnTo>
                <a:lnTo>
                  <a:pt x="2209" y="2265"/>
                </a:lnTo>
                <a:lnTo>
                  <a:pt x="2197" y="2267"/>
                </a:lnTo>
                <a:lnTo>
                  <a:pt x="2187" y="2270"/>
                </a:lnTo>
                <a:lnTo>
                  <a:pt x="2178" y="2276"/>
                </a:lnTo>
                <a:lnTo>
                  <a:pt x="2171" y="2282"/>
                </a:lnTo>
                <a:lnTo>
                  <a:pt x="2166" y="2291"/>
                </a:lnTo>
                <a:lnTo>
                  <a:pt x="2164" y="2303"/>
                </a:lnTo>
                <a:lnTo>
                  <a:pt x="2163" y="2315"/>
                </a:lnTo>
                <a:lnTo>
                  <a:pt x="2169" y="2316"/>
                </a:lnTo>
                <a:lnTo>
                  <a:pt x="2173" y="2316"/>
                </a:lnTo>
                <a:lnTo>
                  <a:pt x="2181" y="2313"/>
                </a:lnTo>
                <a:lnTo>
                  <a:pt x="2187" y="2308"/>
                </a:lnTo>
                <a:lnTo>
                  <a:pt x="2192" y="2308"/>
                </a:lnTo>
                <a:lnTo>
                  <a:pt x="2197" y="2308"/>
                </a:lnTo>
                <a:close/>
                <a:moveTo>
                  <a:pt x="2265" y="1939"/>
                </a:moveTo>
                <a:lnTo>
                  <a:pt x="2265" y="1933"/>
                </a:lnTo>
                <a:lnTo>
                  <a:pt x="2260" y="1931"/>
                </a:lnTo>
                <a:lnTo>
                  <a:pt x="2258" y="1929"/>
                </a:lnTo>
                <a:lnTo>
                  <a:pt x="2258" y="1926"/>
                </a:lnTo>
                <a:lnTo>
                  <a:pt x="2251" y="1926"/>
                </a:lnTo>
                <a:lnTo>
                  <a:pt x="2246" y="1924"/>
                </a:lnTo>
                <a:lnTo>
                  <a:pt x="2245" y="1922"/>
                </a:lnTo>
                <a:lnTo>
                  <a:pt x="2245" y="1919"/>
                </a:lnTo>
                <a:lnTo>
                  <a:pt x="2234" y="1916"/>
                </a:lnTo>
                <a:lnTo>
                  <a:pt x="2228" y="1909"/>
                </a:lnTo>
                <a:lnTo>
                  <a:pt x="2217" y="1905"/>
                </a:lnTo>
                <a:lnTo>
                  <a:pt x="2210" y="1905"/>
                </a:lnTo>
                <a:lnTo>
                  <a:pt x="2204" y="1905"/>
                </a:lnTo>
                <a:lnTo>
                  <a:pt x="2200" y="1910"/>
                </a:lnTo>
                <a:lnTo>
                  <a:pt x="2199" y="1917"/>
                </a:lnTo>
                <a:lnTo>
                  <a:pt x="2197" y="1933"/>
                </a:lnTo>
                <a:lnTo>
                  <a:pt x="2197" y="1950"/>
                </a:lnTo>
                <a:lnTo>
                  <a:pt x="2197" y="1967"/>
                </a:lnTo>
                <a:lnTo>
                  <a:pt x="2209" y="1968"/>
                </a:lnTo>
                <a:lnTo>
                  <a:pt x="2217" y="1967"/>
                </a:lnTo>
                <a:lnTo>
                  <a:pt x="2226" y="1965"/>
                </a:lnTo>
                <a:lnTo>
                  <a:pt x="2233" y="1962"/>
                </a:lnTo>
                <a:lnTo>
                  <a:pt x="2245" y="1953"/>
                </a:lnTo>
                <a:lnTo>
                  <a:pt x="2251" y="1950"/>
                </a:lnTo>
                <a:lnTo>
                  <a:pt x="2258" y="1946"/>
                </a:lnTo>
                <a:lnTo>
                  <a:pt x="2260" y="1941"/>
                </a:lnTo>
                <a:lnTo>
                  <a:pt x="2262" y="1939"/>
                </a:lnTo>
                <a:lnTo>
                  <a:pt x="2265" y="1939"/>
                </a:lnTo>
                <a:close/>
                <a:moveTo>
                  <a:pt x="2313" y="1441"/>
                </a:moveTo>
                <a:lnTo>
                  <a:pt x="2318" y="1443"/>
                </a:lnTo>
                <a:lnTo>
                  <a:pt x="2320" y="1445"/>
                </a:lnTo>
                <a:lnTo>
                  <a:pt x="2320" y="1448"/>
                </a:lnTo>
                <a:lnTo>
                  <a:pt x="2325" y="1450"/>
                </a:lnTo>
                <a:lnTo>
                  <a:pt x="2328" y="1453"/>
                </a:lnTo>
                <a:lnTo>
                  <a:pt x="2335" y="1460"/>
                </a:lnTo>
                <a:lnTo>
                  <a:pt x="2338" y="1463"/>
                </a:lnTo>
                <a:lnTo>
                  <a:pt x="2342" y="1467"/>
                </a:lnTo>
                <a:lnTo>
                  <a:pt x="2347" y="1469"/>
                </a:lnTo>
                <a:lnTo>
                  <a:pt x="2354" y="1469"/>
                </a:lnTo>
                <a:lnTo>
                  <a:pt x="2355" y="1480"/>
                </a:lnTo>
                <a:lnTo>
                  <a:pt x="2357" y="1486"/>
                </a:lnTo>
                <a:lnTo>
                  <a:pt x="2361" y="1489"/>
                </a:lnTo>
                <a:lnTo>
                  <a:pt x="2362" y="1489"/>
                </a:lnTo>
                <a:lnTo>
                  <a:pt x="2367" y="1489"/>
                </a:lnTo>
                <a:lnTo>
                  <a:pt x="2371" y="1489"/>
                </a:lnTo>
                <a:lnTo>
                  <a:pt x="2374" y="1489"/>
                </a:lnTo>
                <a:lnTo>
                  <a:pt x="2376" y="1491"/>
                </a:lnTo>
                <a:lnTo>
                  <a:pt x="2376" y="1494"/>
                </a:lnTo>
                <a:lnTo>
                  <a:pt x="2374" y="1503"/>
                </a:lnTo>
                <a:lnTo>
                  <a:pt x="2373" y="1511"/>
                </a:lnTo>
                <a:lnTo>
                  <a:pt x="2374" y="1516"/>
                </a:lnTo>
                <a:lnTo>
                  <a:pt x="2373" y="1520"/>
                </a:lnTo>
                <a:lnTo>
                  <a:pt x="2369" y="1521"/>
                </a:lnTo>
                <a:lnTo>
                  <a:pt x="2361" y="1523"/>
                </a:lnTo>
                <a:lnTo>
                  <a:pt x="2359" y="1528"/>
                </a:lnTo>
                <a:lnTo>
                  <a:pt x="2357" y="1530"/>
                </a:lnTo>
                <a:lnTo>
                  <a:pt x="2354" y="1530"/>
                </a:lnTo>
                <a:lnTo>
                  <a:pt x="2352" y="1535"/>
                </a:lnTo>
                <a:lnTo>
                  <a:pt x="2350" y="1537"/>
                </a:lnTo>
                <a:lnTo>
                  <a:pt x="2345" y="1542"/>
                </a:lnTo>
                <a:lnTo>
                  <a:pt x="2342" y="1544"/>
                </a:lnTo>
                <a:lnTo>
                  <a:pt x="2340" y="1547"/>
                </a:lnTo>
                <a:lnTo>
                  <a:pt x="2338" y="1552"/>
                </a:lnTo>
                <a:lnTo>
                  <a:pt x="2340" y="1557"/>
                </a:lnTo>
                <a:lnTo>
                  <a:pt x="2345" y="1566"/>
                </a:lnTo>
                <a:lnTo>
                  <a:pt x="2347" y="1571"/>
                </a:lnTo>
                <a:lnTo>
                  <a:pt x="2347" y="1578"/>
                </a:lnTo>
                <a:lnTo>
                  <a:pt x="2355" y="1581"/>
                </a:lnTo>
                <a:lnTo>
                  <a:pt x="2364" y="1585"/>
                </a:lnTo>
                <a:lnTo>
                  <a:pt x="2373" y="1588"/>
                </a:lnTo>
                <a:lnTo>
                  <a:pt x="2381" y="1591"/>
                </a:lnTo>
                <a:lnTo>
                  <a:pt x="2384" y="1593"/>
                </a:lnTo>
                <a:lnTo>
                  <a:pt x="2388" y="1595"/>
                </a:lnTo>
                <a:lnTo>
                  <a:pt x="2393" y="1600"/>
                </a:lnTo>
                <a:lnTo>
                  <a:pt x="2395" y="1603"/>
                </a:lnTo>
                <a:lnTo>
                  <a:pt x="2398" y="1605"/>
                </a:lnTo>
                <a:lnTo>
                  <a:pt x="2402" y="1607"/>
                </a:lnTo>
                <a:lnTo>
                  <a:pt x="2408" y="1605"/>
                </a:lnTo>
                <a:lnTo>
                  <a:pt x="2408" y="1597"/>
                </a:lnTo>
                <a:lnTo>
                  <a:pt x="2408" y="1588"/>
                </a:lnTo>
                <a:lnTo>
                  <a:pt x="2407" y="1579"/>
                </a:lnTo>
                <a:lnTo>
                  <a:pt x="2408" y="1571"/>
                </a:lnTo>
                <a:lnTo>
                  <a:pt x="2412" y="1568"/>
                </a:lnTo>
                <a:lnTo>
                  <a:pt x="2415" y="1564"/>
                </a:lnTo>
                <a:lnTo>
                  <a:pt x="2419" y="1564"/>
                </a:lnTo>
                <a:lnTo>
                  <a:pt x="2422" y="1564"/>
                </a:lnTo>
                <a:lnTo>
                  <a:pt x="2422" y="1561"/>
                </a:lnTo>
                <a:lnTo>
                  <a:pt x="2422" y="1557"/>
                </a:lnTo>
                <a:lnTo>
                  <a:pt x="2425" y="1557"/>
                </a:lnTo>
                <a:lnTo>
                  <a:pt x="2429" y="1557"/>
                </a:lnTo>
                <a:lnTo>
                  <a:pt x="2431" y="1549"/>
                </a:lnTo>
                <a:lnTo>
                  <a:pt x="2429" y="1540"/>
                </a:lnTo>
                <a:lnTo>
                  <a:pt x="2429" y="1532"/>
                </a:lnTo>
                <a:lnTo>
                  <a:pt x="2429" y="1523"/>
                </a:lnTo>
                <a:lnTo>
                  <a:pt x="2429" y="1520"/>
                </a:lnTo>
                <a:lnTo>
                  <a:pt x="2432" y="1516"/>
                </a:lnTo>
                <a:lnTo>
                  <a:pt x="2437" y="1511"/>
                </a:lnTo>
                <a:lnTo>
                  <a:pt x="2441" y="1509"/>
                </a:lnTo>
                <a:lnTo>
                  <a:pt x="2442" y="1506"/>
                </a:lnTo>
                <a:lnTo>
                  <a:pt x="2442" y="1503"/>
                </a:lnTo>
                <a:lnTo>
                  <a:pt x="2442" y="1496"/>
                </a:lnTo>
                <a:lnTo>
                  <a:pt x="2439" y="1496"/>
                </a:lnTo>
                <a:lnTo>
                  <a:pt x="2437" y="1494"/>
                </a:lnTo>
                <a:lnTo>
                  <a:pt x="2436" y="1489"/>
                </a:lnTo>
                <a:lnTo>
                  <a:pt x="2436" y="1475"/>
                </a:lnTo>
                <a:lnTo>
                  <a:pt x="2432" y="1474"/>
                </a:lnTo>
                <a:lnTo>
                  <a:pt x="2431" y="1470"/>
                </a:lnTo>
                <a:lnTo>
                  <a:pt x="2429" y="1462"/>
                </a:lnTo>
                <a:lnTo>
                  <a:pt x="2425" y="1460"/>
                </a:lnTo>
                <a:lnTo>
                  <a:pt x="2424" y="1457"/>
                </a:lnTo>
                <a:lnTo>
                  <a:pt x="2422" y="1448"/>
                </a:lnTo>
                <a:lnTo>
                  <a:pt x="2420" y="1445"/>
                </a:lnTo>
                <a:lnTo>
                  <a:pt x="2419" y="1441"/>
                </a:lnTo>
                <a:lnTo>
                  <a:pt x="2415" y="1440"/>
                </a:lnTo>
                <a:lnTo>
                  <a:pt x="2415" y="1434"/>
                </a:lnTo>
                <a:lnTo>
                  <a:pt x="2419" y="1429"/>
                </a:lnTo>
                <a:lnTo>
                  <a:pt x="2420" y="1422"/>
                </a:lnTo>
                <a:lnTo>
                  <a:pt x="2422" y="1416"/>
                </a:lnTo>
                <a:lnTo>
                  <a:pt x="2422" y="1407"/>
                </a:lnTo>
                <a:lnTo>
                  <a:pt x="2413" y="1409"/>
                </a:lnTo>
                <a:lnTo>
                  <a:pt x="2408" y="1407"/>
                </a:lnTo>
                <a:lnTo>
                  <a:pt x="2403" y="1405"/>
                </a:lnTo>
                <a:lnTo>
                  <a:pt x="2400" y="1402"/>
                </a:lnTo>
                <a:lnTo>
                  <a:pt x="2396" y="1399"/>
                </a:lnTo>
                <a:lnTo>
                  <a:pt x="2393" y="1395"/>
                </a:lnTo>
                <a:lnTo>
                  <a:pt x="2388" y="1394"/>
                </a:lnTo>
                <a:lnTo>
                  <a:pt x="2381" y="1394"/>
                </a:lnTo>
                <a:lnTo>
                  <a:pt x="2369" y="1394"/>
                </a:lnTo>
                <a:lnTo>
                  <a:pt x="2361" y="1394"/>
                </a:lnTo>
                <a:lnTo>
                  <a:pt x="2354" y="1397"/>
                </a:lnTo>
                <a:lnTo>
                  <a:pt x="2347" y="1400"/>
                </a:lnTo>
                <a:lnTo>
                  <a:pt x="2340" y="1404"/>
                </a:lnTo>
                <a:lnTo>
                  <a:pt x="2333" y="1407"/>
                </a:lnTo>
                <a:lnTo>
                  <a:pt x="2323" y="1409"/>
                </a:lnTo>
                <a:lnTo>
                  <a:pt x="2313" y="1407"/>
                </a:lnTo>
                <a:lnTo>
                  <a:pt x="2313" y="1416"/>
                </a:lnTo>
                <a:lnTo>
                  <a:pt x="2311" y="1422"/>
                </a:lnTo>
                <a:lnTo>
                  <a:pt x="2308" y="1428"/>
                </a:lnTo>
                <a:lnTo>
                  <a:pt x="2306" y="1434"/>
                </a:lnTo>
                <a:lnTo>
                  <a:pt x="2311" y="1436"/>
                </a:lnTo>
                <a:lnTo>
                  <a:pt x="2313" y="1438"/>
                </a:lnTo>
                <a:lnTo>
                  <a:pt x="2313" y="1441"/>
                </a:lnTo>
                <a:close/>
                <a:moveTo>
                  <a:pt x="2265" y="2042"/>
                </a:moveTo>
                <a:lnTo>
                  <a:pt x="2265" y="2049"/>
                </a:lnTo>
                <a:lnTo>
                  <a:pt x="2267" y="2054"/>
                </a:lnTo>
                <a:lnTo>
                  <a:pt x="2270" y="2057"/>
                </a:lnTo>
                <a:lnTo>
                  <a:pt x="2272" y="2062"/>
                </a:lnTo>
                <a:lnTo>
                  <a:pt x="2270" y="2067"/>
                </a:lnTo>
                <a:lnTo>
                  <a:pt x="2269" y="2069"/>
                </a:lnTo>
                <a:lnTo>
                  <a:pt x="2265" y="2069"/>
                </a:lnTo>
                <a:lnTo>
                  <a:pt x="2263" y="2074"/>
                </a:lnTo>
                <a:lnTo>
                  <a:pt x="2260" y="2078"/>
                </a:lnTo>
                <a:lnTo>
                  <a:pt x="2253" y="2084"/>
                </a:lnTo>
                <a:lnTo>
                  <a:pt x="2250" y="2088"/>
                </a:lnTo>
                <a:lnTo>
                  <a:pt x="2246" y="2091"/>
                </a:lnTo>
                <a:lnTo>
                  <a:pt x="2245" y="2096"/>
                </a:lnTo>
                <a:lnTo>
                  <a:pt x="2245" y="2103"/>
                </a:lnTo>
                <a:lnTo>
                  <a:pt x="2245" y="2110"/>
                </a:lnTo>
                <a:lnTo>
                  <a:pt x="2246" y="2115"/>
                </a:lnTo>
                <a:lnTo>
                  <a:pt x="2250" y="2119"/>
                </a:lnTo>
                <a:lnTo>
                  <a:pt x="2251" y="2124"/>
                </a:lnTo>
                <a:lnTo>
                  <a:pt x="2257" y="2125"/>
                </a:lnTo>
                <a:lnTo>
                  <a:pt x="2258" y="2127"/>
                </a:lnTo>
                <a:lnTo>
                  <a:pt x="2258" y="2131"/>
                </a:lnTo>
                <a:lnTo>
                  <a:pt x="2258" y="2137"/>
                </a:lnTo>
                <a:lnTo>
                  <a:pt x="2263" y="2139"/>
                </a:lnTo>
                <a:lnTo>
                  <a:pt x="2265" y="2141"/>
                </a:lnTo>
                <a:lnTo>
                  <a:pt x="2265" y="2144"/>
                </a:lnTo>
                <a:lnTo>
                  <a:pt x="2269" y="2156"/>
                </a:lnTo>
                <a:lnTo>
                  <a:pt x="2270" y="2170"/>
                </a:lnTo>
                <a:lnTo>
                  <a:pt x="2274" y="2175"/>
                </a:lnTo>
                <a:lnTo>
                  <a:pt x="2275" y="2180"/>
                </a:lnTo>
                <a:lnTo>
                  <a:pt x="2280" y="2183"/>
                </a:lnTo>
                <a:lnTo>
                  <a:pt x="2286" y="2185"/>
                </a:lnTo>
                <a:lnTo>
                  <a:pt x="2286" y="2177"/>
                </a:lnTo>
                <a:lnTo>
                  <a:pt x="2289" y="2170"/>
                </a:lnTo>
                <a:lnTo>
                  <a:pt x="2294" y="2165"/>
                </a:lnTo>
                <a:lnTo>
                  <a:pt x="2299" y="2161"/>
                </a:lnTo>
                <a:lnTo>
                  <a:pt x="2313" y="2156"/>
                </a:lnTo>
                <a:lnTo>
                  <a:pt x="2327" y="2151"/>
                </a:lnTo>
                <a:lnTo>
                  <a:pt x="2328" y="2146"/>
                </a:lnTo>
                <a:lnTo>
                  <a:pt x="2330" y="2144"/>
                </a:lnTo>
                <a:lnTo>
                  <a:pt x="2333" y="2144"/>
                </a:lnTo>
                <a:lnTo>
                  <a:pt x="2333" y="2117"/>
                </a:lnTo>
                <a:lnTo>
                  <a:pt x="2335" y="2112"/>
                </a:lnTo>
                <a:lnTo>
                  <a:pt x="2337" y="2110"/>
                </a:lnTo>
                <a:lnTo>
                  <a:pt x="2340" y="2110"/>
                </a:lnTo>
                <a:lnTo>
                  <a:pt x="2340" y="2083"/>
                </a:lnTo>
                <a:lnTo>
                  <a:pt x="2335" y="2081"/>
                </a:lnTo>
                <a:lnTo>
                  <a:pt x="2333" y="2079"/>
                </a:lnTo>
                <a:lnTo>
                  <a:pt x="2333" y="2076"/>
                </a:lnTo>
                <a:lnTo>
                  <a:pt x="2333" y="2062"/>
                </a:lnTo>
                <a:lnTo>
                  <a:pt x="2328" y="2060"/>
                </a:lnTo>
                <a:lnTo>
                  <a:pt x="2327" y="2059"/>
                </a:lnTo>
                <a:lnTo>
                  <a:pt x="2327" y="2055"/>
                </a:lnTo>
                <a:lnTo>
                  <a:pt x="2323" y="2050"/>
                </a:lnTo>
                <a:lnTo>
                  <a:pt x="2320" y="2045"/>
                </a:lnTo>
                <a:lnTo>
                  <a:pt x="2315" y="2042"/>
                </a:lnTo>
                <a:lnTo>
                  <a:pt x="2313" y="2035"/>
                </a:lnTo>
                <a:lnTo>
                  <a:pt x="2304" y="2033"/>
                </a:lnTo>
                <a:lnTo>
                  <a:pt x="2298" y="2035"/>
                </a:lnTo>
                <a:lnTo>
                  <a:pt x="2292" y="2038"/>
                </a:lnTo>
                <a:lnTo>
                  <a:pt x="2287" y="2042"/>
                </a:lnTo>
                <a:lnTo>
                  <a:pt x="2282" y="2045"/>
                </a:lnTo>
                <a:lnTo>
                  <a:pt x="2277" y="2047"/>
                </a:lnTo>
                <a:lnTo>
                  <a:pt x="2272" y="2045"/>
                </a:lnTo>
                <a:lnTo>
                  <a:pt x="2265" y="2042"/>
                </a:lnTo>
                <a:close/>
                <a:moveTo>
                  <a:pt x="532" y="1878"/>
                </a:moveTo>
                <a:lnTo>
                  <a:pt x="533" y="1875"/>
                </a:lnTo>
                <a:lnTo>
                  <a:pt x="535" y="1873"/>
                </a:lnTo>
                <a:lnTo>
                  <a:pt x="539" y="1871"/>
                </a:lnTo>
                <a:lnTo>
                  <a:pt x="545" y="1871"/>
                </a:lnTo>
                <a:lnTo>
                  <a:pt x="549" y="1876"/>
                </a:lnTo>
                <a:lnTo>
                  <a:pt x="556" y="1881"/>
                </a:lnTo>
                <a:lnTo>
                  <a:pt x="564" y="1883"/>
                </a:lnTo>
                <a:lnTo>
                  <a:pt x="573" y="1885"/>
                </a:lnTo>
                <a:lnTo>
                  <a:pt x="574" y="1881"/>
                </a:lnTo>
                <a:lnTo>
                  <a:pt x="576" y="1878"/>
                </a:lnTo>
                <a:lnTo>
                  <a:pt x="578" y="1876"/>
                </a:lnTo>
                <a:lnTo>
                  <a:pt x="580" y="1871"/>
                </a:lnTo>
                <a:lnTo>
                  <a:pt x="578" y="1866"/>
                </a:lnTo>
                <a:lnTo>
                  <a:pt x="574" y="1859"/>
                </a:lnTo>
                <a:lnTo>
                  <a:pt x="571" y="1852"/>
                </a:lnTo>
                <a:lnTo>
                  <a:pt x="571" y="1849"/>
                </a:lnTo>
                <a:lnTo>
                  <a:pt x="573" y="1844"/>
                </a:lnTo>
                <a:lnTo>
                  <a:pt x="566" y="1844"/>
                </a:lnTo>
                <a:lnTo>
                  <a:pt x="559" y="1844"/>
                </a:lnTo>
                <a:lnTo>
                  <a:pt x="554" y="1842"/>
                </a:lnTo>
                <a:lnTo>
                  <a:pt x="552" y="1837"/>
                </a:lnTo>
                <a:lnTo>
                  <a:pt x="547" y="1829"/>
                </a:lnTo>
                <a:lnTo>
                  <a:pt x="545" y="1823"/>
                </a:lnTo>
                <a:lnTo>
                  <a:pt x="545" y="1817"/>
                </a:lnTo>
                <a:lnTo>
                  <a:pt x="539" y="1817"/>
                </a:lnTo>
                <a:lnTo>
                  <a:pt x="532" y="1815"/>
                </a:lnTo>
                <a:lnTo>
                  <a:pt x="523" y="1808"/>
                </a:lnTo>
                <a:lnTo>
                  <a:pt x="515" y="1801"/>
                </a:lnTo>
                <a:lnTo>
                  <a:pt x="505" y="1796"/>
                </a:lnTo>
                <a:lnTo>
                  <a:pt x="499" y="1794"/>
                </a:lnTo>
                <a:lnTo>
                  <a:pt x="498" y="1793"/>
                </a:lnTo>
                <a:lnTo>
                  <a:pt x="498" y="1789"/>
                </a:lnTo>
                <a:lnTo>
                  <a:pt x="498" y="1762"/>
                </a:lnTo>
                <a:lnTo>
                  <a:pt x="493" y="1760"/>
                </a:lnTo>
                <a:lnTo>
                  <a:pt x="491" y="1759"/>
                </a:lnTo>
                <a:lnTo>
                  <a:pt x="491" y="1755"/>
                </a:lnTo>
                <a:lnTo>
                  <a:pt x="491" y="1742"/>
                </a:lnTo>
                <a:lnTo>
                  <a:pt x="484" y="1742"/>
                </a:lnTo>
                <a:lnTo>
                  <a:pt x="481" y="1738"/>
                </a:lnTo>
                <a:lnTo>
                  <a:pt x="479" y="1733"/>
                </a:lnTo>
                <a:lnTo>
                  <a:pt x="479" y="1726"/>
                </a:lnTo>
                <a:lnTo>
                  <a:pt x="477" y="1721"/>
                </a:lnTo>
                <a:lnTo>
                  <a:pt x="476" y="1716"/>
                </a:lnTo>
                <a:lnTo>
                  <a:pt x="470" y="1714"/>
                </a:lnTo>
                <a:lnTo>
                  <a:pt x="464" y="1714"/>
                </a:lnTo>
                <a:lnTo>
                  <a:pt x="460" y="1721"/>
                </a:lnTo>
                <a:lnTo>
                  <a:pt x="457" y="1728"/>
                </a:lnTo>
                <a:lnTo>
                  <a:pt x="457" y="1738"/>
                </a:lnTo>
                <a:lnTo>
                  <a:pt x="457" y="1748"/>
                </a:lnTo>
                <a:lnTo>
                  <a:pt x="455" y="1755"/>
                </a:lnTo>
                <a:lnTo>
                  <a:pt x="453" y="1762"/>
                </a:lnTo>
                <a:lnTo>
                  <a:pt x="450" y="1767"/>
                </a:lnTo>
                <a:lnTo>
                  <a:pt x="450" y="1776"/>
                </a:lnTo>
                <a:lnTo>
                  <a:pt x="445" y="1774"/>
                </a:lnTo>
                <a:lnTo>
                  <a:pt x="441" y="1772"/>
                </a:lnTo>
                <a:lnTo>
                  <a:pt x="436" y="1765"/>
                </a:lnTo>
                <a:lnTo>
                  <a:pt x="433" y="1764"/>
                </a:lnTo>
                <a:lnTo>
                  <a:pt x="428" y="1762"/>
                </a:lnTo>
                <a:lnTo>
                  <a:pt x="423" y="1760"/>
                </a:lnTo>
                <a:lnTo>
                  <a:pt x="416" y="1762"/>
                </a:lnTo>
                <a:lnTo>
                  <a:pt x="411" y="1779"/>
                </a:lnTo>
                <a:lnTo>
                  <a:pt x="406" y="1796"/>
                </a:lnTo>
                <a:lnTo>
                  <a:pt x="404" y="1805"/>
                </a:lnTo>
                <a:lnTo>
                  <a:pt x="402" y="1815"/>
                </a:lnTo>
                <a:lnTo>
                  <a:pt x="400" y="1825"/>
                </a:lnTo>
                <a:lnTo>
                  <a:pt x="402" y="1837"/>
                </a:lnTo>
                <a:lnTo>
                  <a:pt x="407" y="1840"/>
                </a:lnTo>
                <a:lnTo>
                  <a:pt x="412" y="1842"/>
                </a:lnTo>
                <a:lnTo>
                  <a:pt x="426" y="1844"/>
                </a:lnTo>
                <a:lnTo>
                  <a:pt x="457" y="1844"/>
                </a:lnTo>
                <a:lnTo>
                  <a:pt x="457" y="1878"/>
                </a:lnTo>
                <a:lnTo>
                  <a:pt x="464" y="1880"/>
                </a:lnTo>
                <a:lnTo>
                  <a:pt x="467" y="1880"/>
                </a:lnTo>
                <a:lnTo>
                  <a:pt x="476" y="1876"/>
                </a:lnTo>
                <a:lnTo>
                  <a:pt x="481" y="1871"/>
                </a:lnTo>
                <a:lnTo>
                  <a:pt x="486" y="1871"/>
                </a:lnTo>
                <a:lnTo>
                  <a:pt x="491" y="1871"/>
                </a:lnTo>
                <a:lnTo>
                  <a:pt x="493" y="1875"/>
                </a:lnTo>
                <a:lnTo>
                  <a:pt x="494" y="1876"/>
                </a:lnTo>
                <a:lnTo>
                  <a:pt x="496" y="1875"/>
                </a:lnTo>
                <a:lnTo>
                  <a:pt x="498" y="1871"/>
                </a:lnTo>
                <a:lnTo>
                  <a:pt x="518" y="1871"/>
                </a:lnTo>
                <a:lnTo>
                  <a:pt x="522" y="1873"/>
                </a:lnTo>
                <a:lnTo>
                  <a:pt x="525" y="1875"/>
                </a:lnTo>
                <a:lnTo>
                  <a:pt x="527" y="1878"/>
                </a:lnTo>
                <a:lnTo>
                  <a:pt x="532" y="1878"/>
                </a:lnTo>
                <a:close/>
                <a:moveTo>
                  <a:pt x="1603" y="2069"/>
                </a:moveTo>
                <a:lnTo>
                  <a:pt x="1598" y="2067"/>
                </a:lnTo>
                <a:lnTo>
                  <a:pt x="1596" y="2066"/>
                </a:lnTo>
                <a:lnTo>
                  <a:pt x="1596" y="2062"/>
                </a:lnTo>
                <a:lnTo>
                  <a:pt x="1589" y="2062"/>
                </a:lnTo>
                <a:lnTo>
                  <a:pt x="1584" y="2071"/>
                </a:lnTo>
                <a:lnTo>
                  <a:pt x="1581" y="2074"/>
                </a:lnTo>
                <a:lnTo>
                  <a:pt x="1576" y="2076"/>
                </a:lnTo>
                <a:lnTo>
                  <a:pt x="1571" y="2078"/>
                </a:lnTo>
                <a:lnTo>
                  <a:pt x="1567" y="2081"/>
                </a:lnTo>
                <a:lnTo>
                  <a:pt x="1560" y="2088"/>
                </a:lnTo>
                <a:lnTo>
                  <a:pt x="1557" y="2091"/>
                </a:lnTo>
                <a:lnTo>
                  <a:pt x="1554" y="2095"/>
                </a:lnTo>
                <a:lnTo>
                  <a:pt x="1549" y="2096"/>
                </a:lnTo>
                <a:lnTo>
                  <a:pt x="1542" y="2096"/>
                </a:lnTo>
                <a:lnTo>
                  <a:pt x="1542" y="2103"/>
                </a:lnTo>
                <a:lnTo>
                  <a:pt x="1540" y="2108"/>
                </a:lnTo>
                <a:lnTo>
                  <a:pt x="1537" y="2112"/>
                </a:lnTo>
                <a:lnTo>
                  <a:pt x="1533" y="2115"/>
                </a:lnTo>
                <a:lnTo>
                  <a:pt x="1526" y="2122"/>
                </a:lnTo>
                <a:lnTo>
                  <a:pt x="1523" y="2125"/>
                </a:lnTo>
                <a:lnTo>
                  <a:pt x="1521" y="2131"/>
                </a:lnTo>
                <a:lnTo>
                  <a:pt x="1537" y="2132"/>
                </a:lnTo>
                <a:lnTo>
                  <a:pt x="1549" y="2131"/>
                </a:lnTo>
                <a:lnTo>
                  <a:pt x="1557" y="2125"/>
                </a:lnTo>
                <a:lnTo>
                  <a:pt x="1564" y="2119"/>
                </a:lnTo>
                <a:lnTo>
                  <a:pt x="1571" y="2112"/>
                </a:lnTo>
                <a:lnTo>
                  <a:pt x="1577" y="2105"/>
                </a:lnTo>
                <a:lnTo>
                  <a:pt x="1586" y="2100"/>
                </a:lnTo>
                <a:lnTo>
                  <a:pt x="1596" y="2096"/>
                </a:lnTo>
                <a:lnTo>
                  <a:pt x="1598" y="2091"/>
                </a:lnTo>
                <a:lnTo>
                  <a:pt x="1600" y="2089"/>
                </a:lnTo>
                <a:lnTo>
                  <a:pt x="1603" y="2089"/>
                </a:lnTo>
                <a:lnTo>
                  <a:pt x="1605" y="2086"/>
                </a:lnTo>
                <a:lnTo>
                  <a:pt x="1606" y="2083"/>
                </a:lnTo>
                <a:lnTo>
                  <a:pt x="1608" y="2081"/>
                </a:lnTo>
                <a:lnTo>
                  <a:pt x="1610" y="2076"/>
                </a:lnTo>
                <a:lnTo>
                  <a:pt x="1605" y="2074"/>
                </a:lnTo>
                <a:lnTo>
                  <a:pt x="1603" y="2072"/>
                </a:lnTo>
                <a:lnTo>
                  <a:pt x="1603" y="2069"/>
                </a:lnTo>
                <a:close/>
                <a:moveTo>
                  <a:pt x="1426" y="2506"/>
                </a:moveTo>
                <a:lnTo>
                  <a:pt x="1431" y="2507"/>
                </a:lnTo>
                <a:lnTo>
                  <a:pt x="1436" y="2513"/>
                </a:lnTo>
                <a:lnTo>
                  <a:pt x="1441" y="2516"/>
                </a:lnTo>
                <a:lnTo>
                  <a:pt x="1446" y="2519"/>
                </a:lnTo>
                <a:lnTo>
                  <a:pt x="1446" y="2492"/>
                </a:lnTo>
                <a:lnTo>
                  <a:pt x="1439" y="2489"/>
                </a:lnTo>
                <a:lnTo>
                  <a:pt x="1433" y="2485"/>
                </a:lnTo>
                <a:lnTo>
                  <a:pt x="1422" y="2485"/>
                </a:lnTo>
                <a:lnTo>
                  <a:pt x="1412" y="2485"/>
                </a:lnTo>
                <a:lnTo>
                  <a:pt x="1412" y="2494"/>
                </a:lnTo>
                <a:lnTo>
                  <a:pt x="1414" y="2501"/>
                </a:lnTo>
                <a:lnTo>
                  <a:pt x="1416" y="2504"/>
                </a:lnTo>
                <a:lnTo>
                  <a:pt x="1417" y="2506"/>
                </a:lnTo>
                <a:lnTo>
                  <a:pt x="1421" y="2506"/>
                </a:lnTo>
                <a:lnTo>
                  <a:pt x="1426" y="2506"/>
                </a:lnTo>
                <a:close/>
                <a:moveTo>
                  <a:pt x="1583" y="2738"/>
                </a:moveTo>
                <a:lnTo>
                  <a:pt x="1577" y="2736"/>
                </a:lnTo>
                <a:lnTo>
                  <a:pt x="1576" y="2734"/>
                </a:lnTo>
                <a:lnTo>
                  <a:pt x="1576" y="2731"/>
                </a:lnTo>
                <a:lnTo>
                  <a:pt x="1569" y="2731"/>
                </a:lnTo>
                <a:lnTo>
                  <a:pt x="1567" y="2741"/>
                </a:lnTo>
                <a:lnTo>
                  <a:pt x="1569" y="2750"/>
                </a:lnTo>
                <a:lnTo>
                  <a:pt x="1571" y="2757"/>
                </a:lnTo>
                <a:lnTo>
                  <a:pt x="1576" y="2762"/>
                </a:lnTo>
                <a:lnTo>
                  <a:pt x="1579" y="2767"/>
                </a:lnTo>
                <a:lnTo>
                  <a:pt x="1584" y="2772"/>
                </a:lnTo>
                <a:lnTo>
                  <a:pt x="1596" y="2779"/>
                </a:lnTo>
                <a:lnTo>
                  <a:pt x="1598" y="2775"/>
                </a:lnTo>
                <a:lnTo>
                  <a:pt x="1600" y="2769"/>
                </a:lnTo>
                <a:lnTo>
                  <a:pt x="1600" y="2763"/>
                </a:lnTo>
                <a:lnTo>
                  <a:pt x="1598" y="2757"/>
                </a:lnTo>
                <a:lnTo>
                  <a:pt x="1596" y="2750"/>
                </a:lnTo>
                <a:lnTo>
                  <a:pt x="1593" y="2745"/>
                </a:lnTo>
                <a:lnTo>
                  <a:pt x="1588" y="2741"/>
                </a:lnTo>
                <a:lnTo>
                  <a:pt x="1583" y="2738"/>
                </a:lnTo>
                <a:close/>
                <a:moveTo>
                  <a:pt x="1576" y="2028"/>
                </a:moveTo>
                <a:lnTo>
                  <a:pt x="1576" y="2021"/>
                </a:lnTo>
                <a:lnTo>
                  <a:pt x="1576" y="2016"/>
                </a:lnTo>
                <a:lnTo>
                  <a:pt x="1576" y="2011"/>
                </a:lnTo>
                <a:lnTo>
                  <a:pt x="1572" y="2008"/>
                </a:lnTo>
                <a:lnTo>
                  <a:pt x="1571" y="2004"/>
                </a:lnTo>
                <a:lnTo>
                  <a:pt x="1567" y="2002"/>
                </a:lnTo>
                <a:lnTo>
                  <a:pt x="1559" y="2001"/>
                </a:lnTo>
                <a:lnTo>
                  <a:pt x="1550" y="2002"/>
                </a:lnTo>
                <a:lnTo>
                  <a:pt x="1543" y="2008"/>
                </a:lnTo>
                <a:lnTo>
                  <a:pt x="1538" y="2013"/>
                </a:lnTo>
                <a:lnTo>
                  <a:pt x="1535" y="2018"/>
                </a:lnTo>
                <a:lnTo>
                  <a:pt x="1535" y="2021"/>
                </a:lnTo>
                <a:lnTo>
                  <a:pt x="1542" y="2020"/>
                </a:lnTo>
                <a:lnTo>
                  <a:pt x="1547" y="2021"/>
                </a:lnTo>
                <a:lnTo>
                  <a:pt x="1555" y="2025"/>
                </a:lnTo>
                <a:lnTo>
                  <a:pt x="1564" y="2028"/>
                </a:lnTo>
                <a:lnTo>
                  <a:pt x="1569" y="2030"/>
                </a:lnTo>
                <a:lnTo>
                  <a:pt x="1576" y="2028"/>
                </a:lnTo>
                <a:close/>
                <a:moveTo>
                  <a:pt x="1589" y="2274"/>
                </a:moveTo>
                <a:lnTo>
                  <a:pt x="1588" y="2269"/>
                </a:lnTo>
                <a:lnTo>
                  <a:pt x="1586" y="2267"/>
                </a:lnTo>
                <a:lnTo>
                  <a:pt x="1583" y="2267"/>
                </a:lnTo>
                <a:lnTo>
                  <a:pt x="1577" y="2269"/>
                </a:lnTo>
                <a:lnTo>
                  <a:pt x="1571" y="2274"/>
                </a:lnTo>
                <a:lnTo>
                  <a:pt x="1569" y="2277"/>
                </a:lnTo>
                <a:lnTo>
                  <a:pt x="1569" y="2281"/>
                </a:lnTo>
                <a:lnTo>
                  <a:pt x="1574" y="2282"/>
                </a:lnTo>
                <a:lnTo>
                  <a:pt x="1577" y="2286"/>
                </a:lnTo>
                <a:lnTo>
                  <a:pt x="1583" y="2287"/>
                </a:lnTo>
                <a:lnTo>
                  <a:pt x="1589" y="2287"/>
                </a:lnTo>
                <a:lnTo>
                  <a:pt x="1589" y="2294"/>
                </a:lnTo>
                <a:lnTo>
                  <a:pt x="1593" y="2298"/>
                </a:lnTo>
                <a:lnTo>
                  <a:pt x="1596" y="2301"/>
                </a:lnTo>
                <a:lnTo>
                  <a:pt x="1603" y="2301"/>
                </a:lnTo>
                <a:lnTo>
                  <a:pt x="1601" y="2293"/>
                </a:lnTo>
                <a:lnTo>
                  <a:pt x="1600" y="2284"/>
                </a:lnTo>
                <a:lnTo>
                  <a:pt x="1595" y="2279"/>
                </a:lnTo>
                <a:lnTo>
                  <a:pt x="1589" y="2274"/>
                </a:lnTo>
                <a:close/>
                <a:moveTo>
                  <a:pt x="1453" y="2553"/>
                </a:moveTo>
                <a:lnTo>
                  <a:pt x="1448" y="2552"/>
                </a:lnTo>
                <a:lnTo>
                  <a:pt x="1446" y="2550"/>
                </a:lnTo>
                <a:lnTo>
                  <a:pt x="1446" y="2547"/>
                </a:lnTo>
                <a:lnTo>
                  <a:pt x="1444" y="2543"/>
                </a:lnTo>
                <a:lnTo>
                  <a:pt x="1443" y="2542"/>
                </a:lnTo>
                <a:lnTo>
                  <a:pt x="1436" y="2540"/>
                </a:lnTo>
                <a:lnTo>
                  <a:pt x="1419" y="2540"/>
                </a:lnTo>
                <a:lnTo>
                  <a:pt x="1417" y="2547"/>
                </a:lnTo>
                <a:lnTo>
                  <a:pt x="1416" y="2553"/>
                </a:lnTo>
                <a:lnTo>
                  <a:pt x="1412" y="2559"/>
                </a:lnTo>
                <a:lnTo>
                  <a:pt x="1412" y="2567"/>
                </a:lnTo>
                <a:lnTo>
                  <a:pt x="1416" y="2569"/>
                </a:lnTo>
                <a:lnTo>
                  <a:pt x="1417" y="2571"/>
                </a:lnTo>
                <a:lnTo>
                  <a:pt x="1419" y="2574"/>
                </a:lnTo>
                <a:lnTo>
                  <a:pt x="1421" y="2577"/>
                </a:lnTo>
                <a:lnTo>
                  <a:pt x="1422" y="2581"/>
                </a:lnTo>
                <a:lnTo>
                  <a:pt x="1426" y="2584"/>
                </a:lnTo>
                <a:lnTo>
                  <a:pt x="1426" y="2588"/>
                </a:lnTo>
                <a:lnTo>
                  <a:pt x="1421" y="2594"/>
                </a:lnTo>
                <a:lnTo>
                  <a:pt x="1419" y="2605"/>
                </a:lnTo>
                <a:lnTo>
                  <a:pt x="1419" y="2617"/>
                </a:lnTo>
                <a:lnTo>
                  <a:pt x="1419" y="2629"/>
                </a:lnTo>
                <a:lnTo>
                  <a:pt x="1424" y="2632"/>
                </a:lnTo>
                <a:lnTo>
                  <a:pt x="1429" y="2635"/>
                </a:lnTo>
                <a:lnTo>
                  <a:pt x="1433" y="2641"/>
                </a:lnTo>
                <a:lnTo>
                  <a:pt x="1436" y="2642"/>
                </a:lnTo>
                <a:lnTo>
                  <a:pt x="1439" y="2642"/>
                </a:lnTo>
                <a:lnTo>
                  <a:pt x="1456" y="2646"/>
                </a:lnTo>
                <a:lnTo>
                  <a:pt x="1480" y="2649"/>
                </a:lnTo>
                <a:lnTo>
                  <a:pt x="1480" y="2642"/>
                </a:lnTo>
                <a:lnTo>
                  <a:pt x="1484" y="2635"/>
                </a:lnTo>
                <a:lnTo>
                  <a:pt x="1487" y="2630"/>
                </a:lnTo>
                <a:lnTo>
                  <a:pt x="1487" y="2622"/>
                </a:lnTo>
                <a:lnTo>
                  <a:pt x="1487" y="2617"/>
                </a:lnTo>
                <a:lnTo>
                  <a:pt x="1489" y="2613"/>
                </a:lnTo>
                <a:lnTo>
                  <a:pt x="1491" y="2610"/>
                </a:lnTo>
                <a:lnTo>
                  <a:pt x="1494" y="2608"/>
                </a:lnTo>
                <a:lnTo>
                  <a:pt x="1497" y="2608"/>
                </a:lnTo>
                <a:lnTo>
                  <a:pt x="1499" y="2606"/>
                </a:lnTo>
                <a:lnTo>
                  <a:pt x="1501" y="2601"/>
                </a:lnTo>
                <a:lnTo>
                  <a:pt x="1487" y="2591"/>
                </a:lnTo>
                <a:lnTo>
                  <a:pt x="1475" y="2579"/>
                </a:lnTo>
                <a:lnTo>
                  <a:pt x="1463" y="2567"/>
                </a:lnTo>
                <a:lnTo>
                  <a:pt x="1453" y="2553"/>
                </a:lnTo>
                <a:close/>
                <a:moveTo>
                  <a:pt x="552" y="1714"/>
                </a:moveTo>
                <a:lnTo>
                  <a:pt x="556" y="1709"/>
                </a:lnTo>
                <a:lnTo>
                  <a:pt x="559" y="1699"/>
                </a:lnTo>
                <a:lnTo>
                  <a:pt x="561" y="1696"/>
                </a:lnTo>
                <a:lnTo>
                  <a:pt x="559" y="1690"/>
                </a:lnTo>
                <a:lnTo>
                  <a:pt x="557" y="1689"/>
                </a:lnTo>
                <a:lnTo>
                  <a:pt x="552" y="1687"/>
                </a:lnTo>
                <a:lnTo>
                  <a:pt x="549" y="1692"/>
                </a:lnTo>
                <a:lnTo>
                  <a:pt x="545" y="1702"/>
                </a:lnTo>
                <a:lnTo>
                  <a:pt x="544" y="1706"/>
                </a:lnTo>
                <a:lnTo>
                  <a:pt x="545" y="1711"/>
                </a:lnTo>
                <a:lnTo>
                  <a:pt x="547" y="1713"/>
                </a:lnTo>
                <a:lnTo>
                  <a:pt x="552" y="1714"/>
                </a:lnTo>
                <a:close/>
                <a:moveTo>
                  <a:pt x="525" y="1667"/>
                </a:moveTo>
                <a:lnTo>
                  <a:pt x="498" y="1667"/>
                </a:lnTo>
                <a:lnTo>
                  <a:pt x="498" y="1672"/>
                </a:lnTo>
                <a:lnTo>
                  <a:pt x="499" y="1677"/>
                </a:lnTo>
                <a:lnTo>
                  <a:pt x="501" y="1682"/>
                </a:lnTo>
                <a:lnTo>
                  <a:pt x="503" y="1684"/>
                </a:lnTo>
                <a:lnTo>
                  <a:pt x="510" y="1689"/>
                </a:lnTo>
                <a:lnTo>
                  <a:pt x="518" y="1694"/>
                </a:lnTo>
                <a:lnTo>
                  <a:pt x="520" y="1687"/>
                </a:lnTo>
                <a:lnTo>
                  <a:pt x="523" y="1682"/>
                </a:lnTo>
                <a:lnTo>
                  <a:pt x="525" y="1675"/>
                </a:lnTo>
                <a:lnTo>
                  <a:pt x="525" y="1667"/>
                </a:lnTo>
                <a:close/>
                <a:moveTo>
                  <a:pt x="989" y="2431"/>
                </a:moveTo>
                <a:lnTo>
                  <a:pt x="986" y="2431"/>
                </a:lnTo>
                <a:lnTo>
                  <a:pt x="982" y="2432"/>
                </a:lnTo>
                <a:lnTo>
                  <a:pt x="975" y="2439"/>
                </a:lnTo>
                <a:lnTo>
                  <a:pt x="975" y="2444"/>
                </a:lnTo>
                <a:lnTo>
                  <a:pt x="975" y="2448"/>
                </a:lnTo>
                <a:lnTo>
                  <a:pt x="977" y="2449"/>
                </a:lnTo>
                <a:lnTo>
                  <a:pt x="982" y="2451"/>
                </a:lnTo>
                <a:lnTo>
                  <a:pt x="984" y="2446"/>
                </a:lnTo>
                <a:lnTo>
                  <a:pt x="986" y="2444"/>
                </a:lnTo>
                <a:lnTo>
                  <a:pt x="989" y="2444"/>
                </a:lnTo>
                <a:lnTo>
                  <a:pt x="991" y="2449"/>
                </a:lnTo>
                <a:lnTo>
                  <a:pt x="992" y="2451"/>
                </a:lnTo>
                <a:lnTo>
                  <a:pt x="996" y="2451"/>
                </a:lnTo>
                <a:lnTo>
                  <a:pt x="998" y="2460"/>
                </a:lnTo>
                <a:lnTo>
                  <a:pt x="999" y="2463"/>
                </a:lnTo>
                <a:lnTo>
                  <a:pt x="1003" y="2465"/>
                </a:lnTo>
                <a:lnTo>
                  <a:pt x="1006" y="2460"/>
                </a:lnTo>
                <a:lnTo>
                  <a:pt x="1008" y="2456"/>
                </a:lnTo>
                <a:lnTo>
                  <a:pt x="1006" y="2451"/>
                </a:lnTo>
                <a:lnTo>
                  <a:pt x="1004" y="2446"/>
                </a:lnTo>
                <a:lnTo>
                  <a:pt x="1006" y="2443"/>
                </a:lnTo>
                <a:lnTo>
                  <a:pt x="1009" y="2438"/>
                </a:lnTo>
                <a:lnTo>
                  <a:pt x="1004" y="2436"/>
                </a:lnTo>
                <a:lnTo>
                  <a:pt x="999" y="2434"/>
                </a:lnTo>
                <a:lnTo>
                  <a:pt x="996" y="2431"/>
                </a:lnTo>
                <a:lnTo>
                  <a:pt x="989" y="2431"/>
                </a:lnTo>
                <a:close/>
                <a:moveTo>
                  <a:pt x="484" y="1701"/>
                </a:moveTo>
                <a:lnTo>
                  <a:pt x="484" y="1728"/>
                </a:lnTo>
                <a:lnTo>
                  <a:pt x="489" y="1728"/>
                </a:lnTo>
                <a:lnTo>
                  <a:pt x="493" y="1730"/>
                </a:lnTo>
                <a:lnTo>
                  <a:pt x="496" y="1731"/>
                </a:lnTo>
                <a:lnTo>
                  <a:pt x="498" y="1735"/>
                </a:lnTo>
                <a:lnTo>
                  <a:pt x="498" y="1755"/>
                </a:lnTo>
                <a:lnTo>
                  <a:pt x="501" y="1757"/>
                </a:lnTo>
                <a:lnTo>
                  <a:pt x="503" y="1760"/>
                </a:lnTo>
                <a:lnTo>
                  <a:pt x="505" y="1769"/>
                </a:lnTo>
                <a:lnTo>
                  <a:pt x="515" y="1776"/>
                </a:lnTo>
                <a:lnTo>
                  <a:pt x="528" y="1779"/>
                </a:lnTo>
                <a:lnTo>
                  <a:pt x="540" y="1784"/>
                </a:lnTo>
                <a:lnTo>
                  <a:pt x="552" y="1789"/>
                </a:lnTo>
                <a:lnTo>
                  <a:pt x="552" y="1777"/>
                </a:lnTo>
                <a:lnTo>
                  <a:pt x="552" y="1765"/>
                </a:lnTo>
                <a:lnTo>
                  <a:pt x="551" y="1755"/>
                </a:lnTo>
                <a:lnTo>
                  <a:pt x="545" y="1748"/>
                </a:lnTo>
                <a:lnTo>
                  <a:pt x="537" y="1745"/>
                </a:lnTo>
                <a:lnTo>
                  <a:pt x="528" y="1742"/>
                </a:lnTo>
                <a:lnTo>
                  <a:pt x="522" y="1736"/>
                </a:lnTo>
                <a:lnTo>
                  <a:pt x="520" y="1733"/>
                </a:lnTo>
                <a:lnTo>
                  <a:pt x="518" y="1728"/>
                </a:lnTo>
                <a:lnTo>
                  <a:pt x="516" y="1716"/>
                </a:lnTo>
                <a:lnTo>
                  <a:pt x="511" y="1707"/>
                </a:lnTo>
                <a:lnTo>
                  <a:pt x="506" y="1699"/>
                </a:lnTo>
                <a:lnTo>
                  <a:pt x="503" y="1696"/>
                </a:lnTo>
                <a:lnTo>
                  <a:pt x="498" y="1694"/>
                </a:lnTo>
                <a:lnTo>
                  <a:pt x="491" y="1694"/>
                </a:lnTo>
                <a:lnTo>
                  <a:pt x="491" y="1697"/>
                </a:lnTo>
                <a:lnTo>
                  <a:pt x="489" y="1699"/>
                </a:lnTo>
                <a:lnTo>
                  <a:pt x="484" y="1701"/>
                </a:lnTo>
                <a:close/>
                <a:moveTo>
                  <a:pt x="641" y="2018"/>
                </a:moveTo>
                <a:lnTo>
                  <a:pt x="638" y="2009"/>
                </a:lnTo>
                <a:lnTo>
                  <a:pt x="633" y="2001"/>
                </a:lnTo>
                <a:lnTo>
                  <a:pt x="626" y="1994"/>
                </a:lnTo>
                <a:lnTo>
                  <a:pt x="619" y="1991"/>
                </a:lnTo>
                <a:lnTo>
                  <a:pt x="617" y="1987"/>
                </a:lnTo>
                <a:lnTo>
                  <a:pt x="612" y="1980"/>
                </a:lnTo>
                <a:lnTo>
                  <a:pt x="609" y="1977"/>
                </a:lnTo>
                <a:lnTo>
                  <a:pt x="605" y="1973"/>
                </a:lnTo>
                <a:lnTo>
                  <a:pt x="602" y="1970"/>
                </a:lnTo>
                <a:lnTo>
                  <a:pt x="595" y="1967"/>
                </a:lnTo>
                <a:lnTo>
                  <a:pt x="586" y="1963"/>
                </a:lnTo>
                <a:lnTo>
                  <a:pt x="578" y="1962"/>
                </a:lnTo>
                <a:lnTo>
                  <a:pt x="576" y="1962"/>
                </a:lnTo>
                <a:lnTo>
                  <a:pt x="571" y="1960"/>
                </a:lnTo>
                <a:lnTo>
                  <a:pt x="568" y="1956"/>
                </a:lnTo>
                <a:lnTo>
                  <a:pt x="561" y="1951"/>
                </a:lnTo>
                <a:lnTo>
                  <a:pt x="556" y="1948"/>
                </a:lnTo>
                <a:lnTo>
                  <a:pt x="552" y="1946"/>
                </a:lnTo>
                <a:lnTo>
                  <a:pt x="545" y="1944"/>
                </a:lnTo>
                <a:lnTo>
                  <a:pt x="539" y="1946"/>
                </a:lnTo>
                <a:lnTo>
                  <a:pt x="537" y="1946"/>
                </a:lnTo>
                <a:lnTo>
                  <a:pt x="535" y="1948"/>
                </a:lnTo>
                <a:lnTo>
                  <a:pt x="533" y="1951"/>
                </a:lnTo>
                <a:lnTo>
                  <a:pt x="533" y="1956"/>
                </a:lnTo>
                <a:lnTo>
                  <a:pt x="532" y="1960"/>
                </a:lnTo>
                <a:lnTo>
                  <a:pt x="527" y="1962"/>
                </a:lnTo>
                <a:lnTo>
                  <a:pt x="525" y="1963"/>
                </a:lnTo>
                <a:lnTo>
                  <a:pt x="525" y="1967"/>
                </a:lnTo>
                <a:lnTo>
                  <a:pt x="520" y="1970"/>
                </a:lnTo>
                <a:lnTo>
                  <a:pt x="513" y="1972"/>
                </a:lnTo>
                <a:lnTo>
                  <a:pt x="508" y="1975"/>
                </a:lnTo>
                <a:lnTo>
                  <a:pt x="506" y="1977"/>
                </a:lnTo>
                <a:lnTo>
                  <a:pt x="505" y="1980"/>
                </a:lnTo>
                <a:lnTo>
                  <a:pt x="506" y="1982"/>
                </a:lnTo>
                <a:lnTo>
                  <a:pt x="508" y="1984"/>
                </a:lnTo>
                <a:lnTo>
                  <a:pt x="510" y="1989"/>
                </a:lnTo>
                <a:lnTo>
                  <a:pt x="511" y="2001"/>
                </a:lnTo>
                <a:lnTo>
                  <a:pt x="516" y="2004"/>
                </a:lnTo>
                <a:lnTo>
                  <a:pt x="522" y="2008"/>
                </a:lnTo>
                <a:lnTo>
                  <a:pt x="525" y="2013"/>
                </a:lnTo>
                <a:lnTo>
                  <a:pt x="532" y="2014"/>
                </a:lnTo>
                <a:lnTo>
                  <a:pt x="537" y="2016"/>
                </a:lnTo>
                <a:lnTo>
                  <a:pt x="539" y="2018"/>
                </a:lnTo>
                <a:lnTo>
                  <a:pt x="539" y="2021"/>
                </a:lnTo>
                <a:lnTo>
                  <a:pt x="542" y="2028"/>
                </a:lnTo>
                <a:lnTo>
                  <a:pt x="547" y="2035"/>
                </a:lnTo>
                <a:lnTo>
                  <a:pt x="559" y="2045"/>
                </a:lnTo>
                <a:lnTo>
                  <a:pt x="586" y="2062"/>
                </a:lnTo>
                <a:lnTo>
                  <a:pt x="592" y="2064"/>
                </a:lnTo>
                <a:lnTo>
                  <a:pt x="593" y="2066"/>
                </a:lnTo>
                <a:lnTo>
                  <a:pt x="593" y="2069"/>
                </a:lnTo>
                <a:lnTo>
                  <a:pt x="598" y="2072"/>
                </a:lnTo>
                <a:lnTo>
                  <a:pt x="602" y="2074"/>
                </a:lnTo>
                <a:lnTo>
                  <a:pt x="605" y="2072"/>
                </a:lnTo>
                <a:lnTo>
                  <a:pt x="607" y="2069"/>
                </a:lnTo>
                <a:lnTo>
                  <a:pt x="609" y="2064"/>
                </a:lnTo>
                <a:lnTo>
                  <a:pt x="610" y="2062"/>
                </a:lnTo>
                <a:lnTo>
                  <a:pt x="614" y="2062"/>
                </a:lnTo>
                <a:lnTo>
                  <a:pt x="619" y="2060"/>
                </a:lnTo>
                <a:lnTo>
                  <a:pt x="621" y="2059"/>
                </a:lnTo>
                <a:lnTo>
                  <a:pt x="622" y="2054"/>
                </a:lnTo>
                <a:lnTo>
                  <a:pt x="621" y="2050"/>
                </a:lnTo>
                <a:lnTo>
                  <a:pt x="617" y="2040"/>
                </a:lnTo>
                <a:lnTo>
                  <a:pt x="614" y="2035"/>
                </a:lnTo>
                <a:lnTo>
                  <a:pt x="622" y="2030"/>
                </a:lnTo>
                <a:lnTo>
                  <a:pt x="627" y="2028"/>
                </a:lnTo>
                <a:lnTo>
                  <a:pt x="634" y="2028"/>
                </a:lnTo>
                <a:lnTo>
                  <a:pt x="639" y="2028"/>
                </a:lnTo>
                <a:lnTo>
                  <a:pt x="643" y="2026"/>
                </a:lnTo>
                <a:lnTo>
                  <a:pt x="646" y="2025"/>
                </a:lnTo>
                <a:lnTo>
                  <a:pt x="648" y="2021"/>
                </a:lnTo>
                <a:lnTo>
                  <a:pt x="645" y="2020"/>
                </a:lnTo>
                <a:lnTo>
                  <a:pt x="641" y="2018"/>
                </a:lnTo>
                <a:close/>
                <a:moveTo>
                  <a:pt x="982" y="2417"/>
                </a:moveTo>
                <a:lnTo>
                  <a:pt x="975" y="2419"/>
                </a:lnTo>
                <a:lnTo>
                  <a:pt x="970" y="2419"/>
                </a:lnTo>
                <a:lnTo>
                  <a:pt x="963" y="2415"/>
                </a:lnTo>
                <a:lnTo>
                  <a:pt x="958" y="2410"/>
                </a:lnTo>
                <a:lnTo>
                  <a:pt x="953" y="2410"/>
                </a:lnTo>
                <a:lnTo>
                  <a:pt x="948" y="2410"/>
                </a:lnTo>
                <a:lnTo>
                  <a:pt x="950" y="2422"/>
                </a:lnTo>
                <a:lnTo>
                  <a:pt x="953" y="2431"/>
                </a:lnTo>
                <a:lnTo>
                  <a:pt x="960" y="2439"/>
                </a:lnTo>
                <a:lnTo>
                  <a:pt x="963" y="2443"/>
                </a:lnTo>
                <a:lnTo>
                  <a:pt x="969" y="2444"/>
                </a:lnTo>
                <a:lnTo>
                  <a:pt x="967" y="2439"/>
                </a:lnTo>
                <a:lnTo>
                  <a:pt x="969" y="2434"/>
                </a:lnTo>
                <a:lnTo>
                  <a:pt x="970" y="2431"/>
                </a:lnTo>
                <a:lnTo>
                  <a:pt x="974" y="2429"/>
                </a:lnTo>
                <a:lnTo>
                  <a:pt x="979" y="2424"/>
                </a:lnTo>
                <a:lnTo>
                  <a:pt x="980" y="2422"/>
                </a:lnTo>
                <a:lnTo>
                  <a:pt x="982" y="2417"/>
                </a:lnTo>
                <a:close/>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519" name="Freeform 46">
            <a:extLst>
              <a:ext uri="{FF2B5EF4-FFF2-40B4-BE49-F238E27FC236}">
                <a16:creationId xmlns:a16="http://schemas.microsoft.com/office/drawing/2014/main" id="{3D092233-8E9A-814E-94F3-62379D3508ED}"/>
              </a:ext>
            </a:extLst>
          </p:cNvPr>
          <p:cNvSpPr>
            <a:spLocks noChangeArrowheads="1"/>
          </p:cNvSpPr>
          <p:nvPr/>
        </p:nvSpPr>
        <p:spPr bwMode="auto">
          <a:xfrm rot="21434252">
            <a:off x="4414119" y="2996754"/>
            <a:ext cx="439745" cy="607580"/>
          </a:xfrm>
          <a:custGeom>
            <a:avLst/>
            <a:gdLst>
              <a:gd name="T0" fmla="*/ 1467 w 2523"/>
              <a:gd name="T1" fmla="*/ 299 h 3516"/>
              <a:gd name="T2" fmla="*/ 2075 w 2523"/>
              <a:gd name="T3" fmla="*/ 236 h 3516"/>
              <a:gd name="T4" fmla="*/ 1993 w 2523"/>
              <a:gd name="T5" fmla="*/ 289 h 3516"/>
              <a:gd name="T6" fmla="*/ 2247 w 2523"/>
              <a:gd name="T7" fmla="*/ 499 h 3516"/>
              <a:gd name="T8" fmla="*/ 2283 w 2523"/>
              <a:gd name="T9" fmla="*/ 470 h 3516"/>
              <a:gd name="T10" fmla="*/ 2013 w 2523"/>
              <a:gd name="T11" fmla="*/ 337 h 3516"/>
              <a:gd name="T12" fmla="*/ 2145 w 2523"/>
              <a:gd name="T13" fmla="*/ 219 h 3516"/>
              <a:gd name="T14" fmla="*/ 441 w 2523"/>
              <a:gd name="T15" fmla="*/ 553 h 3516"/>
              <a:gd name="T16" fmla="*/ 2513 w 2523"/>
              <a:gd name="T17" fmla="*/ 1659 h 3516"/>
              <a:gd name="T18" fmla="*/ 2413 w 2523"/>
              <a:gd name="T19" fmla="*/ 1445 h 3516"/>
              <a:gd name="T20" fmla="*/ 2360 w 2523"/>
              <a:gd name="T21" fmla="*/ 1060 h 3516"/>
              <a:gd name="T22" fmla="*/ 2350 w 2523"/>
              <a:gd name="T23" fmla="*/ 813 h 3516"/>
              <a:gd name="T24" fmla="*/ 2252 w 2523"/>
              <a:gd name="T25" fmla="*/ 596 h 3516"/>
              <a:gd name="T26" fmla="*/ 2097 w 2523"/>
              <a:gd name="T27" fmla="*/ 458 h 3516"/>
              <a:gd name="T28" fmla="*/ 1921 w 2523"/>
              <a:gd name="T29" fmla="*/ 333 h 3516"/>
              <a:gd name="T30" fmla="*/ 1824 w 2523"/>
              <a:gd name="T31" fmla="*/ 308 h 3516"/>
              <a:gd name="T32" fmla="*/ 1561 w 2523"/>
              <a:gd name="T33" fmla="*/ 500 h 3516"/>
              <a:gd name="T34" fmla="*/ 1421 w 2523"/>
              <a:gd name="T35" fmla="*/ 471 h 3516"/>
              <a:gd name="T36" fmla="*/ 1462 w 2523"/>
              <a:gd name="T37" fmla="*/ 314 h 3516"/>
              <a:gd name="T38" fmla="*/ 1166 w 2523"/>
              <a:gd name="T39" fmla="*/ 273 h 3516"/>
              <a:gd name="T40" fmla="*/ 1087 w 2523"/>
              <a:gd name="T41" fmla="*/ 96 h 3516"/>
              <a:gd name="T42" fmla="*/ 801 w 2523"/>
              <a:gd name="T43" fmla="*/ 24 h 3516"/>
              <a:gd name="T44" fmla="*/ 818 w 2523"/>
              <a:gd name="T45" fmla="*/ 84 h 3516"/>
              <a:gd name="T46" fmla="*/ 901 w 2523"/>
              <a:gd name="T47" fmla="*/ 181 h 3516"/>
              <a:gd name="T48" fmla="*/ 901 w 2523"/>
              <a:gd name="T49" fmla="*/ 282 h 3516"/>
              <a:gd name="T50" fmla="*/ 915 w 2523"/>
              <a:gd name="T51" fmla="*/ 434 h 3516"/>
              <a:gd name="T52" fmla="*/ 804 w 2523"/>
              <a:gd name="T53" fmla="*/ 533 h 3516"/>
              <a:gd name="T54" fmla="*/ 727 w 2523"/>
              <a:gd name="T55" fmla="*/ 671 h 3516"/>
              <a:gd name="T56" fmla="*/ 422 w 2523"/>
              <a:gd name="T57" fmla="*/ 608 h 3516"/>
              <a:gd name="T58" fmla="*/ 403 w 2523"/>
              <a:gd name="T59" fmla="*/ 969 h 3516"/>
              <a:gd name="T60" fmla="*/ 383 w 2523"/>
              <a:gd name="T61" fmla="*/ 1120 h 3516"/>
              <a:gd name="T62" fmla="*/ 173 w 2523"/>
              <a:gd name="T63" fmla="*/ 1345 h 3516"/>
              <a:gd name="T64" fmla="*/ 91 w 2523"/>
              <a:gd name="T65" fmla="*/ 1497 h 3516"/>
              <a:gd name="T66" fmla="*/ 16 w 2523"/>
              <a:gd name="T67" fmla="*/ 1761 h 3516"/>
              <a:gd name="T68" fmla="*/ 76 w 2523"/>
              <a:gd name="T69" fmla="*/ 1937 h 3516"/>
              <a:gd name="T70" fmla="*/ 36 w 2523"/>
              <a:gd name="T71" fmla="*/ 2123 h 3516"/>
              <a:gd name="T72" fmla="*/ 91 w 2523"/>
              <a:gd name="T73" fmla="*/ 2293 h 3516"/>
              <a:gd name="T74" fmla="*/ 103 w 2523"/>
              <a:gd name="T75" fmla="*/ 2510 h 3516"/>
              <a:gd name="T76" fmla="*/ 381 w 2523"/>
              <a:gd name="T77" fmla="*/ 2628 h 3516"/>
              <a:gd name="T78" fmla="*/ 596 w 2523"/>
              <a:gd name="T79" fmla="*/ 2704 h 3516"/>
              <a:gd name="T80" fmla="*/ 480 w 2523"/>
              <a:gd name="T81" fmla="*/ 2859 h 3516"/>
              <a:gd name="T82" fmla="*/ 372 w 2523"/>
              <a:gd name="T83" fmla="*/ 3080 h 3516"/>
              <a:gd name="T84" fmla="*/ 516 w 2523"/>
              <a:gd name="T85" fmla="*/ 3315 h 3516"/>
              <a:gd name="T86" fmla="*/ 633 w 2523"/>
              <a:gd name="T87" fmla="*/ 3260 h 3516"/>
              <a:gd name="T88" fmla="*/ 739 w 2523"/>
              <a:gd name="T89" fmla="*/ 3293 h 3516"/>
              <a:gd name="T90" fmla="*/ 910 w 2523"/>
              <a:gd name="T91" fmla="*/ 3378 h 3516"/>
              <a:gd name="T92" fmla="*/ 1106 w 2523"/>
              <a:gd name="T93" fmla="*/ 3475 h 3516"/>
              <a:gd name="T94" fmla="*/ 1331 w 2523"/>
              <a:gd name="T95" fmla="*/ 3385 h 3516"/>
              <a:gd name="T96" fmla="*/ 1585 w 2523"/>
              <a:gd name="T97" fmla="*/ 3358 h 3516"/>
              <a:gd name="T98" fmla="*/ 1882 w 2523"/>
              <a:gd name="T99" fmla="*/ 3312 h 3516"/>
              <a:gd name="T100" fmla="*/ 1947 w 2523"/>
              <a:gd name="T101" fmla="*/ 3255 h 3516"/>
              <a:gd name="T102" fmla="*/ 2029 w 2523"/>
              <a:gd name="T103" fmla="*/ 3057 h 3516"/>
              <a:gd name="T104" fmla="*/ 2191 w 2523"/>
              <a:gd name="T105" fmla="*/ 2941 h 3516"/>
              <a:gd name="T106" fmla="*/ 2083 w 2523"/>
              <a:gd name="T107" fmla="*/ 2691 h 3516"/>
              <a:gd name="T108" fmla="*/ 1865 w 2523"/>
              <a:gd name="T109" fmla="*/ 2477 h 3516"/>
              <a:gd name="T110" fmla="*/ 1804 w 2523"/>
              <a:gd name="T111" fmla="*/ 2286 h 3516"/>
              <a:gd name="T112" fmla="*/ 1807 w 2523"/>
              <a:gd name="T113" fmla="*/ 2135 h 3516"/>
              <a:gd name="T114" fmla="*/ 2036 w 2523"/>
              <a:gd name="T115" fmla="*/ 2041 h 3516"/>
              <a:gd name="T116" fmla="*/ 2234 w 2523"/>
              <a:gd name="T117" fmla="*/ 1928 h 3516"/>
              <a:gd name="T118" fmla="*/ 2338 w 2523"/>
              <a:gd name="T119" fmla="*/ 1814 h 3516"/>
              <a:gd name="T120" fmla="*/ 2513 w 2523"/>
              <a:gd name="T121" fmla="*/ 1659 h 3516"/>
              <a:gd name="T122" fmla="*/ 319 w 2523"/>
              <a:gd name="T123" fmla="*/ 615 h 3516"/>
              <a:gd name="T124" fmla="*/ 876 w 2523"/>
              <a:gd name="T125" fmla="*/ 246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3" h="3516">
                <a:moveTo>
                  <a:pt x="698" y="574"/>
                </a:moveTo>
                <a:lnTo>
                  <a:pt x="710" y="574"/>
                </a:lnTo>
                <a:lnTo>
                  <a:pt x="715" y="572"/>
                </a:lnTo>
                <a:lnTo>
                  <a:pt x="717" y="570"/>
                </a:lnTo>
                <a:lnTo>
                  <a:pt x="719" y="567"/>
                </a:lnTo>
                <a:lnTo>
                  <a:pt x="714" y="565"/>
                </a:lnTo>
                <a:lnTo>
                  <a:pt x="708" y="563"/>
                </a:lnTo>
                <a:lnTo>
                  <a:pt x="705" y="560"/>
                </a:lnTo>
                <a:lnTo>
                  <a:pt x="698" y="560"/>
                </a:lnTo>
                <a:lnTo>
                  <a:pt x="693" y="562"/>
                </a:lnTo>
                <a:lnTo>
                  <a:pt x="690" y="565"/>
                </a:lnTo>
                <a:lnTo>
                  <a:pt x="685" y="574"/>
                </a:lnTo>
                <a:lnTo>
                  <a:pt x="690" y="575"/>
                </a:lnTo>
                <a:lnTo>
                  <a:pt x="693" y="577"/>
                </a:lnTo>
                <a:lnTo>
                  <a:pt x="697" y="577"/>
                </a:lnTo>
                <a:lnTo>
                  <a:pt x="698" y="574"/>
                </a:lnTo>
                <a:close/>
                <a:moveTo>
                  <a:pt x="1483" y="301"/>
                </a:moveTo>
                <a:lnTo>
                  <a:pt x="1486" y="306"/>
                </a:lnTo>
                <a:lnTo>
                  <a:pt x="1493" y="311"/>
                </a:lnTo>
                <a:lnTo>
                  <a:pt x="1502" y="313"/>
                </a:lnTo>
                <a:lnTo>
                  <a:pt x="1510" y="314"/>
                </a:lnTo>
                <a:lnTo>
                  <a:pt x="1544" y="314"/>
                </a:lnTo>
                <a:lnTo>
                  <a:pt x="1544" y="306"/>
                </a:lnTo>
                <a:lnTo>
                  <a:pt x="1544" y="299"/>
                </a:lnTo>
                <a:lnTo>
                  <a:pt x="1541" y="294"/>
                </a:lnTo>
                <a:lnTo>
                  <a:pt x="1539" y="289"/>
                </a:lnTo>
                <a:lnTo>
                  <a:pt x="1532" y="280"/>
                </a:lnTo>
                <a:lnTo>
                  <a:pt x="1531" y="273"/>
                </a:lnTo>
                <a:lnTo>
                  <a:pt x="1531" y="267"/>
                </a:lnTo>
                <a:lnTo>
                  <a:pt x="1510" y="267"/>
                </a:lnTo>
                <a:lnTo>
                  <a:pt x="1508" y="262"/>
                </a:lnTo>
                <a:lnTo>
                  <a:pt x="1507" y="256"/>
                </a:lnTo>
                <a:lnTo>
                  <a:pt x="1503" y="253"/>
                </a:lnTo>
                <a:lnTo>
                  <a:pt x="1496" y="253"/>
                </a:lnTo>
                <a:lnTo>
                  <a:pt x="1469" y="253"/>
                </a:lnTo>
                <a:lnTo>
                  <a:pt x="1471" y="262"/>
                </a:lnTo>
                <a:lnTo>
                  <a:pt x="1469" y="267"/>
                </a:lnTo>
                <a:lnTo>
                  <a:pt x="1467" y="272"/>
                </a:lnTo>
                <a:lnTo>
                  <a:pt x="1464" y="275"/>
                </a:lnTo>
                <a:lnTo>
                  <a:pt x="1461" y="279"/>
                </a:lnTo>
                <a:lnTo>
                  <a:pt x="1457" y="282"/>
                </a:lnTo>
                <a:lnTo>
                  <a:pt x="1456" y="287"/>
                </a:lnTo>
                <a:lnTo>
                  <a:pt x="1456" y="294"/>
                </a:lnTo>
                <a:lnTo>
                  <a:pt x="1462" y="296"/>
                </a:lnTo>
                <a:lnTo>
                  <a:pt x="1467" y="299"/>
                </a:lnTo>
                <a:lnTo>
                  <a:pt x="1474" y="301"/>
                </a:lnTo>
                <a:lnTo>
                  <a:pt x="1483" y="301"/>
                </a:lnTo>
                <a:close/>
                <a:moveTo>
                  <a:pt x="610" y="553"/>
                </a:moveTo>
                <a:lnTo>
                  <a:pt x="611" y="548"/>
                </a:lnTo>
                <a:lnTo>
                  <a:pt x="613" y="546"/>
                </a:lnTo>
                <a:lnTo>
                  <a:pt x="616" y="546"/>
                </a:lnTo>
                <a:lnTo>
                  <a:pt x="616" y="543"/>
                </a:lnTo>
                <a:lnTo>
                  <a:pt x="618" y="541"/>
                </a:lnTo>
                <a:lnTo>
                  <a:pt x="623" y="540"/>
                </a:lnTo>
                <a:lnTo>
                  <a:pt x="632" y="545"/>
                </a:lnTo>
                <a:lnTo>
                  <a:pt x="640" y="550"/>
                </a:lnTo>
                <a:lnTo>
                  <a:pt x="651" y="553"/>
                </a:lnTo>
                <a:lnTo>
                  <a:pt x="657" y="553"/>
                </a:lnTo>
                <a:lnTo>
                  <a:pt x="664" y="553"/>
                </a:lnTo>
                <a:lnTo>
                  <a:pt x="664" y="546"/>
                </a:lnTo>
                <a:lnTo>
                  <a:pt x="664" y="543"/>
                </a:lnTo>
                <a:lnTo>
                  <a:pt x="664" y="540"/>
                </a:lnTo>
                <a:lnTo>
                  <a:pt x="662" y="540"/>
                </a:lnTo>
                <a:lnTo>
                  <a:pt x="659" y="538"/>
                </a:lnTo>
                <a:lnTo>
                  <a:pt x="657" y="534"/>
                </a:lnTo>
                <a:lnTo>
                  <a:pt x="657" y="533"/>
                </a:lnTo>
                <a:lnTo>
                  <a:pt x="654" y="533"/>
                </a:lnTo>
                <a:lnTo>
                  <a:pt x="651" y="533"/>
                </a:lnTo>
                <a:lnTo>
                  <a:pt x="645" y="534"/>
                </a:lnTo>
                <a:lnTo>
                  <a:pt x="642" y="538"/>
                </a:lnTo>
                <a:lnTo>
                  <a:pt x="640" y="540"/>
                </a:lnTo>
                <a:lnTo>
                  <a:pt x="637" y="540"/>
                </a:lnTo>
                <a:lnTo>
                  <a:pt x="637" y="534"/>
                </a:lnTo>
                <a:lnTo>
                  <a:pt x="635" y="531"/>
                </a:lnTo>
                <a:lnTo>
                  <a:pt x="633" y="528"/>
                </a:lnTo>
                <a:lnTo>
                  <a:pt x="630" y="526"/>
                </a:lnTo>
                <a:lnTo>
                  <a:pt x="628" y="529"/>
                </a:lnTo>
                <a:lnTo>
                  <a:pt x="627" y="531"/>
                </a:lnTo>
                <a:lnTo>
                  <a:pt x="620" y="533"/>
                </a:lnTo>
                <a:lnTo>
                  <a:pt x="603" y="533"/>
                </a:lnTo>
                <a:lnTo>
                  <a:pt x="599" y="538"/>
                </a:lnTo>
                <a:lnTo>
                  <a:pt x="596" y="543"/>
                </a:lnTo>
                <a:lnTo>
                  <a:pt x="591" y="546"/>
                </a:lnTo>
                <a:lnTo>
                  <a:pt x="589" y="553"/>
                </a:lnTo>
                <a:lnTo>
                  <a:pt x="596" y="553"/>
                </a:lnTo>
                <a:lnTo>
                  <a:pt x="610" y="553"/>
                </a:lnTo>
                <a:close/>
                <a:moveTo>
                  <a:pt x="2070" y="232"/>
                </a:moveTo>
                <a:lnTo>
                  <a:pt x="2070" y="236"/>
                </a:lnTo>
                <a:lnTo>
                  <a:pt x="2073" y="238"/>
                </a:lnTo>
                <a:lnTo>
                  <a:pt x="2075" y="236"/>
                </a:lnTo>
                <a:lnTo>
                  <a:pt x="2076" y="232"/>
                </a:lnTo>
                <a:lnTo>
                  <a:pt x="2080" y="232"/>
                </a:lnTo>
                <a:lnTo>
                  <a:pt x="2083" y="229"/>
                </a:lnTo>
                <a:lnTo>
                  <a:pt x="2087" y="227"/>
                </a:lnTo>
                <a:lnTo>
                  <a:pt x="2090" y="226"/>
                </a:lnTo>
                <a:lnTo>
                  <a:pt x="2090" y="191"/>
                </a:lnTo>
                <a:lnTo>
                  <a:pt x="2085" y="191"/>
                </a:lnTo>
                <a:lnTo>
                  <a:pt x="2080" y="190"/>
                </a:lnTo>
                <a:lnTo>
                  <a:pt x="2071" y="186"/>
                </a:lnTo>
                <a:lnTo>
                  <a:pt x="2063" y="183"/>
                </a:lnTo>
                <a:lnTo>
                  <a:pt x="2056" y="183"/>
                </a:lnTo>
                <a:lnTo>
                  <a:pt x="2049" y="185"/>
                </a:lnTo>
                <a:lnTo>
                  <a:pt x="2049" y="190"/>
                </a:lnTo>
                <a:lnTo>
                  <a:pt x="2046" y="191"/>
                </a:lnTo>
                <a:lnTo>
                  <a:pt x="2044" y="195"/>
                </a:lnTo>
                <a:lnTo>
                  <a:pt x="2042" y="198"/>
                </a:lnTo>
                <a:lnTo>
                  <a:pt x="2041" y="202"/>
                </a:lnTo>
                <a:lnTo>
                  <a:pt x="2039" y="203"/>
                </a:lnTo>
                <a:lnTo>
                  <a:pt x="2036" y="205"/>
                </a:lnTo>
                <a:lnTo>
                  <a:pt x="2034" y="215"/>
                </a:lnTo>
                <a:lnTo>
                  <a:pt x="2036" y="224"/>
                </a:lnTo>
                <a:lnTo>
                  <a:pt x="2037" y="231"/>
                </a:lnTo>
                <a:lnTo>
                  <a:pt x="2042" y="239"/>
                </a:lnTo>
                <a:lnTo>
                  <a:pt x="2051" y="239"/>
                </a:lnTo>
                <a:lnTo>
                  <a:pt x="2058" y="238"/>
                </a:lnTo>
                <a:lnTo>
                  <a:pt x="2065" y="236"/>
                </a:lnTo>
                <a:lnTo>
                  <a:pt x="2070" y="232"/>
                </a:lnTo>
                <a:close/>
                <a:moveTo>
                  <a:pt x="569" y="560"/>
                </a:moveTo>
                <a:lnTo>
                  <a:pt x="569" y="553"/>
                </a:lnTo>
                <a:lnTo>
                  <a:pt x="565" y="548"/>
                </a:lnTo>
                <a:lnTo>
                  <a:pt x="560" y="546"/>
                </a:lnTo>
                <a:lnTo>
                  <a:pt x="553" y="545"/>
                </a:lnTo>
                <a:lnTo>
                  <a:pt x="539" y="543"/>
                </a:lnTo>
                <a:lnTo>
                  <a:pt x="533" y="543"/>
                </a:lnTo>
                <a:lnTo>
                  <a:pt x="528" y="540"/>
                </a:lnTo>
                <a:lnTo>
                  <a:pt x="519" y="541"/>
                </a:lnTo>
                <a:lnTo>
                  <a:pt x="514" y="543"/>
                </a:lnTo>
                <a:lnTo>
                  <a:pt x="510" y="548"/>
                </a:lnTo>
                <a:lnTo>
                  <a:pt x="507" y="553"/>
                </a:lnTo>
                <a:lnTo>
                  <a:pt x="521" y="557"/>
                </a:lnTo>
                <a:lnTo>
                  <a:pt x="534" y="560"/>
                </a:lnTo>
                <a:lnTo>
                  <a:pt x="551" y="560"/>
                </a:lnTo>
                <a:lnTo>
                  <a:pt x="569" y="560"/>
                </a:lnTo>
                <a:close/>
                <a:moveTo>
                  <a:pt x="1988" y="287"/>
                </a:moveTo>
                <a:lnTo>
                  <a:pt x="1993" y="289"/>
                </a:lnTo>
                <a:lnTo>
                  <a:pt x="1995" y="291"/>
                </a:lnTo>
                <a:lnTo>
                  <a:pt x="1995" y="294"/>
                </a:lnTo>
                <a:lnTo>
                  <a:pt x="2001" y="296"/>
                </a:lnTo>
                <a:lnTo>
                  <a:pt x="2005" y="296"/>
                </a:lnTo>
                <a:lnTo>
                  <a:pt x="2007" y="292"/>
                </a:lnTo>
                <a:lnTo>
                  <a:pt x="2008" y="287"/>
                </a:lnTo>
                <a:lnTo>
                  <a:pt x="2008" y="277"/>
                </a:lnTo>
                <a:lnTo>
                  <a:pt x="2010" y="273"/>
                </a:lnTo>
                <a:lnTo>
                  <a:pt x="2015" y="273"/>
                </a:lnTo>
                <a:lnTo>
                  <a:pt x="2015" y="256"/>
                </a:lnTo>
                <a:lnTo>
                  <a:pt x="2015" y="239"/>
                </a:lnTo>
                <a:lnTo>
                  <a:pt x="2018" y="238"/>
                </a:lnTo>
                <a:lnTo>
                  <a:pt x="2020" y="236"/>
                </a:lnTo>
                <a:lnTo>
                  <a:pt x="2022" y="232"/>
                </a:lnTo>
                <a:lnTo>
                  <a:pt x="2020" y="229"/>
                </a:lnTo>
                <a:lnTo>
                  <a:pt x="2018" y="226"/>
                </a:lnTo>
                <a:lnTo>
                  <a:pt x="2015" y="224"/>
                </a:lnTo>
                <a:lnTo>
                  <a:pt x="2015" y="219"/>
                </a:lnTo>
                <a:lnTo>
                  <a:pt x="2010" y="219"/>
                </a:lnTo>
                <a:lnTo>
                  <a:pt x="2007" y="221"/>
                </a:lnTo>
                <a:lnTo>
                  <a:pt x="2003" y="222"/>
                </a:lnTo>
                <a:lnTo>
                  <a:pt x="2001" y="226"/>
                </a:lnTo>
                <a:lnTo>
                  <a:pt x="2001" y="229"/>
                </a:lnTo>
                <a:lnTo>
                  <a:pt x="2000" y="231"/>
                </a:lnTo>
                <a:lnTo>
                  <a:pt x="1995" y="232"/>
                </a:lnTo>
                <a:lnTo>
                  <a:pt x="1993" y="236"/>
                </a:lnTo>
                <a:lnTo>
                  <a:pt x="1991" y="239"/>
                </a:lnTo>
                <a:lnTo>
                  <a:pt x="1988" y="243"/>
                </a:lnTo>
                <a:lnTo>
                  <a:pt x="1988" y="246"/>
                </a:lnTo>
                <a:lnTo>
                  <a:pt x="1993" y="250"/>
                </a:lnTo>
                <a:lnTo>
                  <a:pt x="1996" y="255"/>
                </a:lnTo>
                <a:lnTo>
                  <a:pt x="1996" y="260"/>
                </a:lnTo>
                <a:lnTo>
                  <a:pt x="1995" y="265"/>
                </a:lnTo>
                <a:lnTo>
                  <a:pt x="1989" y="277"/>
                </a:lnTo>
                <a:lnTo>
                  <a:pt x="1988" y="282"/>
                </a:lnTo>
                <a:lnTo>
                  <a:pt x="1988" y="287"/>
                </a:lnTo>
                <a:close/>
                <a:moveTo>
                  <a:pt x="2234" y="471"/>
                </a:moveTo>
                <a:lnTo>
                  <a:pt x="2234" y="475"/>
                </a:lnTo>
                <a:lnTo>
                  <a:pt x="2235" y="476"/>
                </a:lnTo>
                <a:lnTo>
                  <a:pt x="2240" y="478"/>
                </a:lnTo>
                <a:lnTo>
                  <a:pt x="2246" y="482"/>
                </a:lnTo>
                <a:lnTo>
                  <a:pt x="2251" y="485"/>
                </a:lnTo>
                <a:lnTo>
                  <a:pt x="2252" y="492"/>
                </a:lnTo>
                <a:lnTo>
                  <a:pt x="2254" y="499"/>
                </a:lnTo>
                <a:lnTo>
                  <a:pt x="2247" y="499"/>
                </a:lnTo>
                <a:lnTo>
                  <a:pt x="2240" y="499"/>
                </a:lnTo>
                <a:lnTo>
                  <a:pt x="2227" y="494"/>
                </a:lnTo>
                <a:lnTo>
                  <a:pt x="2222" y="492"/>
                </a:lnTo>
                <a:lnTo>
                  <a:pt x="2215" y="490"/>
                </a:lnTo>
                <a:lnTo>
                  <a:pt x="2210" y="494"/>
                </a:lnTo>
                <a:lnTo>
                  <a:pt x="2206" y="499"/>
                </a:lnTo>
                <a:lnTo>
                  <a:pt x="2215" y="502"/>
                </a:lnTo>
                <a:lnTo>
                  <a:pt x="2218" y="507"/>
                </a:lnTo>
                <a:lnTo>
                  <a:pt x="2220" y="514"/>
                </a:lnTo>
                <a:lnTo>
                  <a:pt x="2220" y="521"/>
                </a:lnTo>
                <a:lnTo>
                  <a:pt x="2215" y="538"/>
                </a:lnTo>
                <a:lnTo>
                  <a:pt x="2213" y="545"/>
                </a:lnTo>
                <a:lnTo>
                  <a:pt x="2213" y="553"/>
                </a:lnTo>
                <a:lnTo>
                  <a:pt x="2223" y="555"/>
                </a:lnTo>
                <a:lnTo>
                  <a:pt x="2230" y="553"/>
                </a:lnTo>
                <a:lnTo>
                  <a:pt x="2237" y="551"/>
                </a:lnTo>
                <a:lnTo>
                  <a:pt x="2242" y="548"/>
                </a:lnTo>
                <a:lnTo>
                  <a:pt x="2254" y="543"/>
                </a:lnTo>
                <a:lnTo>
                  <a:pt x="2259" y="541"/>
                </a:lnTo>
                <a:lnTo>
                  <a:pt x="2268" y="540"/>
                </a:lnTo>
                <a:lnTo>
                  <a:pt x="2315" y="540"/>
                </a:lnTo>
                <a:lnTo>
                  <a:pt x="2315" y="533"/>
                </a:lnTo>
                <a:lnTo>
                  <a:pt x="2315" y="526"/>
                </a:lnTo>
                <a:lnTo>
                  <a:pt x="2309" y="526"/>
                </a:lnTo>
                <a:lnTo>
                  <a:pt x="2307" y="524"/>
                </a:lnTo>
                <a:lnTo>
                  <a:pt x="2307" y="522"/>
                </a:lnTo>
                <a:lnTo>
                  <a:pt x="2310" y="521"/>
                </a:lnTo>
                <a:lnTo>
                  <a:pt x="2315" y="519"/>
                </a:lnTo>
                <a:lnTo>
                  <a:pt x="2319" y="516"/>
                </a:lnTo>
                <a:lnTo>
                  <a:pt x="2324" y="514"/>
                </a:lnTo>
                <a:lnTo>
                  <a:pt x="2336" y="512"/>
                </a:lnTo>
                <a:lnTo>
                  <a:pt x="2336" y="505"/>
                </a:lnTo>
                <a:lnTo>
                  <a:pt x="2329" y="505"/>
                </a:lnTo>
                <a:lnTo>
                  <a:pt x="2326" y="502"/>
                </a:lnTo>
                <a:lnTo>
                  <a:pt x="2322" y="499"/>
                </a:lnTo>
                <a:lnTo>
                  <a:pt x="2322" y="492"/>
                </a:lnTo>
                <a:lnTo>
                  <a:pt x="2315" y="492"/>
                </a:lnTo>
                <a:lnTo>
                  <a:pt x="2310" y="490"/>
                </a:lnTo>
                <a:lnTo>
                  <a:pt x="2307" y="487"/>
                </a:lnTo>
                <a:lnTo>
                  <a:pt x="2302" y="485"/>
                </a:lnTo>
                <a:lnTo>
                  <a:pt x="2300" y="480"/>
                </a:lnTo>
                <a:lnTo>
                  <a:pt x="2297" y="476"/>
                </a:lnTo>
                <a:lnTo>
                  <a:pt x="2293" y="473"/>
                </a:lnTo>
                <a:lnTo>
                  <a:pt x="2288" y="471"/>
                </a:lnTo>
                <a:lnTo>
                  <a:pt x="2283" y="470"/>
                </a:lnTo>
                <a:lnTo>
                  <a:pt x="2280" y="466"/>
                </a:lnTo>
                <a:lnTo>
                  <a:pt x="2276" y="463"/>
                </a:lnTo>
                <a:lnTo>
                  <a:pt x="2274" y="458"/>
                </a:lnTo>
                <a:lnTo>
                  <a:pt x="2269" y="458"/>
                </a:lnTo>
                <a:lnTo>
                  <a:pt x="2264" y="456"/>
                </a:lnTo>
                <a:lnTo>
                  <a:pt x="2256" y="453"/>
                </a:lnTo>
                <a:lnTo>
                  <a:pt x="2247" y="449"/>
                </a:lnTo>
                <a:lnTo>
                  <a:pt x="2240" y="449"/>
                </a:lnTo>
                <a:lnTo>
                  <a:pt x="2234" y="451"/>
                </a:lnTo>
                <a:lnTo>
                  <a:pt x="2232" y="444"/>
                </a:lnTo>
                <a:lnTo>
                  <a:pt x="2227" y="441"/>
                </a:lnTo>
                <a:lnTo>
                  <a:pt x="2223" y="436"/>
                </a:lnTo>
                <a:lnTo>
                  <a:pt x="2217" y="434"/>
                </a:lnTo>
                <a:lnTo>
                  <a:pt x="2205" y="429"/>
                </a:lnTo>
                <a:lnTo>
                  <a:pt x="2193" y="424"/>
                </a:lnTo>
                <a:lnTo>
                  <a:pt x="2189" y="430"/>
                </a:lnTo>
                <a:lnTo>
                  <a:pt x="2186" y="437"/>
                </a:lnTo>
                <a:lnTo>
                  <a:pt x="2186" y="446"/>
                </a:lnTo>
                <a:lnTo>
                  <a:pt x="2186" y="454"/>
                </a:lnTo>
                <a:lnTo>
                  <a:pt x="2189" y="471"/>
                </a:lnTo>
                <a:lnTo>
                  <a:pt x="2193" y="485"/>
                </a:lnTo>
                <a:lnTo>
                  <a:pt x="2201" y="487"/>
                </a:lnTo>
                <a:lnTo>
                  <a:pt x="2206" y="485"/>
                </a:lnTo>
                <a:lnTo>
                  <a:pt x="2211" y="483"/>
                </a:lnTo>
                <a:lnTo>
                  <a:pt x="2215" y="480"/>
                </a:lnTo>
                <a:lnTo>
                  <a:pt x="2218" y="476"/>
                </a:lnTo>
                <a:lnTo>
                  <a:pt x="2222" y="473"/>
                </a:lnTo>
                <a:lnTo>
                  <a:pt x="2227" y="471"/>
                </a:lnTo>
                <a:lnTo>
                  <a:pt x="2234" y="471"/>
                </a:lnTo>
                <a:close/>
                <a:moveTo>
                  <a:pt x="2042" y="273"/>
                </a:moveTo>
                <a:lnTo>
                  <a:pt x="2042" y="282"/>
                </a:lnTo>
                <a:lnTo>
                  <a:pt x="2039" y="287"/>
                </a:lnTo>
                <a:lnTo>
                  <a:pt x="2036" y="294"/>
                </a:lnTo>
                <a:lnTo>
                  <a:pt x="2036" y="301"/>
                </a:lnTo>
                <a:lnTo>
                  <a:pt x="2037" y="304"/>
                </a:lnTo>
                <a:lnTo>
                  <a:pt x="2041" y="306"/>
                </a:lnTo>
                <a:lnTo>
                  <a:pt x="2044" y="308"/>
                </a:lnTo>
                <a:lnTo>
                  <a:pt x="2049" y="308"/>
                </a:lnTo>
                <a:lnTo>
                  <a:pt x="2049" y="328"/>
                </a:lnTo>
                <a:lnTo>
                  <a:pt x="2041" y="328"/>
                </a:lnTo>
                <a:lnTo>
                  <a:pt x="2036" y="325"/>
                </a:lnTo>
                <a:lnTo>
                  <a:pt x="2029" y="323"/>
                </a:lnTo>
                <a:lnTo>
                  <a:pt x="2022" y="321"/>
                </a:lnTo>
                <a:lnTo>
                  <a:pt x="2022" y="335"/>
                </a:lnTo>
                <a:lnTo>
                  <a:pt x="2013" y="337"/>
                </a:lnTo>
                <a:lnTo>
                  <a:pt x="2010" y="338"/>
                </a:lnTo>
                <a:lnTo>
                  <a:pt x="2008" y="342"/>
                </a:lnTo>
                <a:lnTo>
                  <a:pt x="2012" y="343"/>
                </a:lnTo>
                <a:lnTo>
                  <a:pt x="2013" y="345"/>
                </a:lnTo>
                <a:lnTo>
                  <a:pt x="2017" y="350"/>
                </a:lnTo>
                <a:lnTo>
                  <a:pt x="2018" y="357"/>
                </a:lnTo>
                <a:lnTo>
                  <a:pt x="2022" y="362"/>
                </a:lnTo>
                <a:lnTo>
                  <a:pt x="2027" y="364"/>
                </a:lnTo>
                <a:lnTo>
                  <a:pt x="2029" y="366"/>
                </a:lnTo>
                <a:lnTo>
                  <a:pt x="2029" y="369"/>
                </a:lnTo>
                <a:lnTo>
                  <a:pt x="2039" y="371"/>
                </a:lnTo>
                <a:lnTo>
                  <a:pt x="2046" y="371"/>
                </a:lnTo>
                <a:lnTo>
                  <a:pt x="2061" y="367"/>
                </a:lnTo>
                <a:lnTo>
                  <a:pt x="2075" y="364"/>
                </a:lnTo>
                <a:lnTo>
                  <a:pt x="2090" y="362"/>
                </a:lnTo>
                <a:lnTo>
                  <a:pt x="2097" y="352"/>
                </a:lnTo>
                <a:lnTo>
                  <a:pt x="2105" y="343"/>
                </a:lnTo>
                <a:lnTo>
                  <a:pt x="2117" y="338"/>
                </a:lnTo>
                <a:lnTo>
                  <a:pt x="2131" y="335"/>
                </a:lnTo>
                <a:lnTo>
                  <a:pt x="2138" y="337"/>
                </a:lnTo>
                <a:lnTo>
                  <a:pt x="2141" y="342"/>
                </a:lnTo>
                <a:lnTo>
                  <a:pt x="2145" y="347"/>
                </a:lnTo>
                <a:lnTo>
                  <a:pt x="2146" y="354"/>
                </a:lnTo>
                <a:lnTo>
                  <a:pt x="2150" y="367"/>
                </a:lnTo>
                <a:lnTo>
                  <a:pt x="2153" y="372"/>
                </a:lnTo>
                <a:lnTo>
                  <a:pt x="2158" y="376"/>
                </a:lnTo>
                <a:lnTo>
                  <a:pt x="2162" y="371"/>
                </a:lnTo>
                <a:lnTo>
                  <a:pt x="2165" y="366"/>
                </a:lnTo>
                <a:lnTo>
                  <a:pt x="2170" y="364"/>
                </a:lnTo>
                <a:lnTo>
                  <a:pt x="2179" y="362"/>
                </a:lnTo>
                <a:lnTo>
                  <a:pt x="2179" y="328"/>
                </a:lnTo>
                <a:lnTo>
                  <a:pt x="2175" y="320"/>
                </a:lnTo>
                <a:lnTo>
                  <a:pt x="2169" y="314"/>
                </a:lnTo>
                <a:lnTo>
                  <a:pt x="2157" y="303"/>
                </a:lnTo>
                <a:lnTo>
                  <a:pt x="2150" y="297"/>
                </a:lnTo>
                <a:lnTo>
                  <a:pt x="2145" y="291"/>
                </a:lnTo>
                <a:lnTo>
                  <a:pt x="2140" y="284"/>
                </a:lnTo>
                <a:lnTo>
                  <a:pt x="2138" y="273"/>
                </a:lnTo>
                <a:lnTo>
                  <a:pt x="2146" y="262"/>
                </a:lnTo>
                <a:lnTo>
                  <a:pt x="2155" y="248"/>
                </a:lnTo>
                <a:lnTo>
                  <a:pt x="2157" y="241"/>
                </a:lnTo>
                <a:lnTo>
                  <a:pt x="2158" y="234"/>
                </a:lnTo>
                <a:lnTo>
                  <a:pt x="2157" y="226"/>
                </a:lnTo>
                <a:lnTo>
                  <a:pt x="2152" y="219"/>
                </a:lnTo>
                <a:lnTo>
                  <a:pt x="2145" y="219"/>
                </a:lnTo>
                <a:lnTo>
                  <a:pt x="2141" y="221"/>
                </a:lnTo>
                <a:lnTo>
                  <a:pt x="2138" y="224"/>
                </a:lnTo>
                <a:lnTo>
                  <a:pt x="2136" y="227"/>
                </a:lnTo>
                <a:lnTo>
                  <a:pt x="2134" y="231"/>
                </a:lnTo>
                <a:lnTo>
                  <a:pt x="2131" y="234"/>
                </a:lnTo>
                <a:lnTo>
                  <a:pt x="2126" y="234"/>
                </a:lnTo>
                <a:lnTo>
                  <a:pt x="2117" y="232"/>
                </a:lnTo>
                <a:lnTo>
                  <a:pt x="2112" y="231"/>
                </a:lnTo>
                <a:lnTo>
                  <a:pt x="2111" y="229"/>
                </a:lnTo>
                <a:lnTo>
                  <a:pt x="2111" y="226"/>
                </a:lnTo>
                <a:lnTo>
                  <a:pt x="2109" y="222"/>
                </a:lnTo>
                <a:lnTo>
                  <a:pt x="2105" y="221"/>
                </a:lnTo>
                <a:lnTo>
                  <a:pt x="2102" y="219"/>
                </a:lnTo>
                <a:lnTo>
                  <a:pt x="2097" y="219"/>
                </a:lnTo>
                <a:lnTo>
                  <a:pt x="2097" y="246"/>
                </a:lnTo>
                <a:lnTo>
                  <a:pt x="2099" y="251"/>
                </a:lnTo>
                <a:lnTo>
                  <a:pt x="2102" y="258"/>
                </a:lnTo>
                <a:lnTo>
                  <a:pt x="2102" y="260"/>
                </a:lnTo>
                <a:lnTo>
                  <a:pt x="2102" y="263"/>
                </a:lnTo>
                <a:lnTo>
                  <a:pt x="2100" y="265"/>
                </a:lnTo>
                <a:lnTo>
                  <a:pt x="2097" y="267"/>
                </a:lnTo>
                <a:lnTo>
                  <a:pt x="2092" y="267"/>
                </a:lnTo>
                <a:lnTo>
                  <a:pt x="2088" y="263"/>
                </a:lnTo>
                <a:lnTo>
                  <a:pt x="2087" y="260"/>
                </a:lnTo>
                <a:lnTo>
                  <a:pt x="2085" y="255"/>
                </a:lnTo>
                <a:lnTo>
                  <a:pt x="2083" y="251"/>
                </a:lnTo>
                <a:lnTo>
                  <a:pt x="2080" y="248"/>
                </a:lnTo>
                <a:lnTo>
                  <a:pt x="2076" y="246"/>
                </a:lnTo>
                <a:lnTo>
                  <a:pt x="2070" y="246"/>
                </a:lnTo>
                <a:lnTo>
                  <a:pt x="2029" y="246"/>
                </a:lnTo>
                <a:lnTo>
                  <a:pt x="2029" y="267"/>
                </a:lnTo>
                <a:lnTo>
                  <a:pt x="2037" y="268"/>
                </a:lnTo>
                <a:lnTo>
                  <a:pt x="2041" y="270"/>
                </a:lnTo>
                <a:lnTo>
                  <a:pt x="2042" y="273"/>
                </a:lnTo>
                <a:close/>
                <a:moveTo>
                  <a:pt x="459" y="567"/>
                </a:moveTo>
                <a:lnTo>
                  <a:pt x="464" y="565"/>
                </a:lnTo>
                <a:lnTo>
                  <a:pt x="466" y="563"/>
                </a:lnTo>
                <a:lnTo>
                  <a:pt x="466" y="560"/>
                </a:lnTo>
                <a:lnTo>
                  <a:pt x="475" y="558"/>
                </a:lnTo>
                <a:lnTo>
                  <a:pt x="478" y="557"/>
                </a:lnTo>
                <a:lnTo>
                  <a:pt x="480" y="553"/>
                </a:lnTo>
                <a:lnTo>
                  <a:pt x="473" y="555"/>
                </a:lnTo>
                <a:lnTo>
                  <a:pt x="464" y="553"/>
                </a:lnTo>
                <a:lnTo>
                  <a:pt x="447" y="551"/>
                </a:lnTo>
                <a:lnTo>
                  <a:pt x="441" y="553"/>
                </a:lnTo>
                <a:lnTo>
                  <a:pt x="435" y="555"/>
                </a:lnTo>
                <a:lnTo>
                  <a:pt x="434" y="557"/>
                </a:lnTo>
                <a:lnTo>
                  <a:pt x="432" y="558"/>
                </a:lnTo>
                <a:lnTo>
                  <a:pt x="432" y="567"/>
                </a:lnTo>
                <a:lnTo>
                  <a:pt x="459" y="567"/>
                </a:lnTo>
                <a:close/>
                <a:moveTo>
                  <a:pt x="384" y="580"/>
                </a:moveTo>
                <a:lnTo>
                  <a:pt x="377" y="579"/>
                </a:lnTo>
                <a:lnTo>
                  <a:pt x="377" y="577"/>
                </a:lnTo>
                <a:lnTo>
                  <a:pt x="383" y="574"/>
                </a:lnTo>
                <a:lnTo>
                  <a:pt x="388" y="572"/>
                </a:lnTo>
                <a:lnTo>
                  <a:pt x="391" y="570"/>
                </a:lnTo>
                <a:lnTo>
                  <a:pt x="393" y="565"/>
                </a:lnTo>
                <a:lnTo>
                  <a:pt x="391" y="560"/>
                </a:lnTo>
                <a:lnTo>
                  <a:pt x="381" y="558"/>
                </a:lnTo>
                <a:lnTo>
                  <a:pt x="374" y="560"/>
                </a:lnTo>
                <a:lnTo>
                  <a:pt x="367" y="562"/>
                </a:lnTo>
                <a:lnTo>
                  <a:pt x="362" y="565"/>
                </a:lnTo>
                <a:lnTo>
                  <a:pt x="359" y="570"/>
                </a:lnTo>
                <a:lnTo>
                  <a:pt x="355" y="575"/>
                </a:lnTo>
                <a:lnTo>
                  <a:pt x="350" y="587"/>
                </a:lnTo>
                <a:lnTo>
                  <a:pt x="354" y="587"/>
                </a:lnTo>
                <a:lnTo>
                  <a:pt x="360" y="587"/>
                </a:lnTo>
                <a:lnTo>
                  <a:pt x="371" y="587"/>
                </a:lnTo>
                <a:lnTo>
                  <a:pt x="376" y="589"/>
                </a:lnTo>
                <a:lnTo>
                  <a:pt x="381" y="587"/>
                </a:lnTo>
                <a:lnTo>
                  <a:pt x="384" y="586"/>
                </a:lnTo>
                <a:lnTo>
                  <a:pt x="384" y="580"/>
                </a:lnTo>
                <a:close/>
                <a:moveTo>
                  <a:pt x="801" y="246"/>
                </a:moveTo>
                <a:lnTo>
                  <a:pt x="801" y="253"/>
                </a:lnTo>
                <a:lnTo>
                  <a:pt x="801" y="260"/>
                </a:lnTo>
                <a:lnTo>
                  <a:pt x="802" y="265"/>
                </a:lnTo>
                <a:lnTo>
                  <a:pt x="806" y="268"/>
                </a:lnTo>
                <a:lnTo>
                  <a:pt x="809" y="272"/>
                </a:lnTo>
                <a:lnTo>
                  <a:pt x="814" y="273"/>
                </a:lnTo>
                <a:lnTo>
                  <a:pt x="821" y="273"/>
                </a:lnTo>
                <a:lnTo>
                  <a:pt x="828" y="273"/>
                </a:lnTo>
                <a:lnTo>
                  <a:pt x="826" y="267"/>
                </a:lnTo>
                <a:lnTo>
                  <a:pt x="824" y="260"/>
                </a:lnTo>
                <a:lnTo>
                  <a:pt x="819" y="256"/>
                </a:lnTo>
                <a:lnTo>
                  <a:pt x="814" y="253"/>
                </a:lnTo>
                <a:lnTo>
                  <a:pt x="809" y="251"/>
                </a:lnTo>
                <a:lnTo>
                  <a:pt x="807" y="250"/>
                </a:lnTo>
                <a:lnTo>
                  <a:pt x="807" y="246"/>
                </a:lnTo>
                <a:lnTo>
                  <a:pt x="801" y="246"/>
                </a:lnTo>
                <a:close/>
                <a:moveTo>
                  <a:pt x="2513" y="1659"/>
                </a:moveTo>
                <a:lnTo>
                  <a:pt x="2508" y="1650"/>
                </a:lnTo>
                <a:lnTo>
                  <a:pt x="2501" y="1643"/>
                </a:lnTo>
                <a:lnTo>
                  <a:pt x="2500" y="1638"/>
                </a:lnTo>
                <a:lnTo>
                  <a:pt x="2498" y="1633"/>
                </a:lnTo>
                <a:lnTo>
                  <a:pt x="2498" y="1626"/>
                </a:lnTo>
                <a:lnTo>
                  <a:pt x="2500" y="1618"/>
                </a:lnTo>
                <a:lnTo>
                  <a:pt x="2494" y="1614"/>
                </a:lnTo>
                <a:lnTo>
                  <a:pt x="2489" y="1611"/>
                </a:lnTo>
                <a:lnTo>
                  <a:pt x="2484" y="1606"/>
                </a:lnTo>
                <a:lnTo>
                  <a:pt x="2483" y="1604"/>
                </a:lnTo>
                <a:lnTo>
                  <a:pt x="2479" y="1604"/>
                </a:lnTo>
                <a:lnTo>
                  <a:pt x="2476" y="1602"/>
                </a:lnTo>
                <a:lnTo>
                  <a:pt x="2472" y="1601"/>
                </a:lnTo>
                <a:lnTo>
                  <a:pt x="2469" y="1599"/>
                </a:lnTo>
                <a:lnTo>
                  <a:pt x="2465" y="1597"/>
                </a:lnTo>
                <a:lnTo>
                  <a:pt x="2462" y="1595"/>
                </a:lnTo>
                <a:lnTo>
                  <a:pt x="2459" y="1594"/>
                </a:lnTo>
                <a:lnTo>
                  <a:pt x="2455" y="1592"/>
                </a:lnTo>
                <a:lnTo>
                  <a:pt x="2452" y="1590"/>
                </a:lnTo>
                <a:lnTo>
                  <a:pt x="2448" y="1589"/>
                </a:lnTo>
                <a:lnTo>
                  <a:pt x="2447" y="1585"/>
                </a:lnTo>
                <a:lnTo>
                  <a:pt x="2445" y="1577"/>
                </a:lnTo>
                <a:lnTo>
                  <a:pt x="2445" y="1566"/>
                </a:lnTo>
                <a:lnTo>
                  <a:pt x="2445" y="1558"/>
                </a:lnTo>
                <a:lnTo>
                  <a:pt x="2442" y="1544"/>
                </a:lnTo>
                <a:lnTo>
                  <a:pt x="2438" y="1531"/>
                </a:lnTo>
                <a:lnTo>
                  <a:pt x="2436" y="1522"/>
                </a:lnTo>
                <a:lnTo>
                  <a:pt x="2438" y="1514"/>
                </a:lnTo>
                <a:lnTo>
                  <a:pt x="2438" y="1509"/>
                </a:lnTo>
                <a:lnTo>
                  <a:pt x="2433" y="1505"/>
                </a:lnTo>
                <a:lnTo>
                  <a:pt x="2430" y="1500"/>
                </a:lnTo>
                <a:lnTo>
                  <a:pt x="2425" y="1488"/>
                </a:lnTo>
                <a:lnTo>
                  <a:pt x="2421" y="1488"/>
                </a:lnTo>
                <a:lnTo>
                  <a:pt x="2418" y="1488"/>
                </a:lnTo>
                <a:lnTo>
                  <a:pt x="2418" y="1486"/>
                </a:lnTo>
                <a:lnTo>
                  <a:pt x="2418" y="1481"/>
                </a:lnTo>
                <a:lnTo>
                  <a:pt x="2418" y="1474"/>
                </a:lnTo>
                <a:lnTo>
                  <a:pt x="2414" y="1474"/>
                </a:lnTo>
                <a:lnTo>
                  <a:pt x="2411" y="1474"/>
                </a:lnTo>
                <a:lnTo>
                  <a:pt x="2411" y="1473"/>
                </a:lnTo>
                <a:lnTo>
                  <a:pt x="2411" y="1468"/>
                </a:lnTo>
                <a:lnTo>
                  <a:pt x="2411" y="1464"/>
                </a:lnTo>
                <a:lnTo>
                  <a:pt x="2411" y="1461"/>
                </a:lnTo>
                <a:lnTo>
                  <a:pt x="2411" y="1452"/>
                </a:lnTo>
                <a:lnTo>
                  <a:pt x="2413" y="1445"/>
                </a:lnTo>
                <a:lnTo>
                  <a:pt x="2416" y="1432"/>
                </a:lnTo>
                <a:lnTo>
                  <a:pt x="2421" y="1420"/>
                </a:lnTo>
                <a:lnTo>
                  <a:pt x="2423" y="1413"/>
                </a:lnTo>
                <a:lnTo>
                  <a:pt x="2425" y="1406"/>
                </a:lnTo>
                <a:lnTo>
                  <a:pt x="2423" y="1387"/>
                </a:lnTo>
                <a:lnTo>
                  <a:pt x="2426" y="1370"/>
                </a:lnTo>
                <a:lnTo>
                  <a:pt x="2428" y="1355"/>
                </a:lnTo>
                <a:lnTo>
                  <a:pt x="2431" y="1338"/>
                </a:lnTo>
                <a:lnTo>
                  <a:pt x="2431" y="1331"/>
                </a:lnTo>
                <a:lnTo>
                  <a:pt x="2430" y="1326"/>
                </a:lnTo>
                <a:lnTo>
                  <a:pt x="2425" y="1317"/>
                </a:lnTo>
                <a:lnTo>
                  <a:pt x="2419" y="1309"/>
                </a:lnTo>
                <a:lnTo>
                  <a:pt x="2418" y="1304"/>
                </a:lnTo>
                <a:lnTo>
                  <a:pt x="2418" y="1297"/>
                </a:lnTo>
                <a:lnTo>
                  <a:pt x="2418" y="1263"/>
                </a:lnTo>
                <a:lnTo>
                  <a:pt x="2416" y="1258"/>
                </a:lnTo>
                <a:lnTo>
                  <a:pt x="2413" y="1254"/>
                </a:lnTo>
                <a:lnTo>
                  <a:pt x="2406" y="1247"/>
                </a:lnTo>
                <a:lnTo>
                  <a:pt x="2402" y="1244"/>
                </a:lnTo>
                <a:lnTo>
                  <a:pt x="2399" y="1241"/>
                </a:lnTo>
                <a:lnTo>
                  <a:pt x="2397" y="1235"/>
                </a:lnTo>
                <a:lnTo>
                  <a:pt x="2397" y="1229"/>
                </a:lnTo>
                <a:lnTo>
                  <a:pt x="2397" y="1181"/>
                </a:lnTo>
                <a:lnTo>
                  <a:pt x="2402" y="1167"/>
                </a:lnTo>
                <a:lnTo>
                  <a:pt x="2407" y="1154"/>
                </a:lnTo>
                <a:lnTo>
                  <a:pt x="2411" y="1138"/>
                </a:lnTo>
                <a:lnTo>
                  <a:pt x="2411" y="1130"/>
                </a:lnTo>
                <a:lnTo>
                  <a:pt x="2411" y="1120"/>
                </a:lnTo>
                <a:lnTo>
                  <a:pt x="2409" y="1114"/>
                </a:lnTo>
                <a:lnTo>
                  <a:pt x="2406" y="1111"/>
                </a:lnTo>
                <a:lnTo>
                  <a:pt x="2399" y="1104"/>
                </a:lnTo>
                <a:lnTo>
                  <a:pt x="2396" y="1101"/>
                </a:lnTo>
                <a:lnTo>
                  <a:pt x="2392" y="1097"/>
                </a:lnTo>
                <a:lnTo>
                  <a:pt x="2390" y="1092"/>
                </a:lnTo>
                <a:lnTo>
                  <a:pt x="2390" y="1085"/>
                </a:lnTo>
                <a:lnTo>
                  <a:pt x="2385" y="1084"/>
                </a:lnTo>
                <a:lnTo>
                  <a:pt x="2384" y="1082"/>
                </a:lnTo>
                <a:lnTo>
                  <a:pt x="2384" y="1079"/>
                </a:lnTo>
                <a:lnTo>
                  <a:pt x="2377" y="1079"/>
                </a:lnTo>
                <a:lnTo>
                  <a:pt x="2375" y="1075"/>
                </a:lnTo>
                <a:lnTo>
                  <a:pt x="2372" y="1073"/>
                </a:lnTo>
                <a:lnTo>
                  <a:pt x="2363" y="1072"/>
                </a:lnTo>
                <a:lnTo>
                  <a:pt x="2363" y="1067"/>
                </a:lnTo>
                <a:lnTo>
                  <a:pt x="2361" y="1063"/>
                </a:lnTo>
                <a:lnTo>
                  <a:pt x="2360" y="1060"/>
                </a:lnTo>
                <a:lnTo>
                  <a:pt x="2356" y="1058"/>
                </a:lnTo>
                <a:lnTo>
                  <a:pt x="2355" y="1055"/>
                </a:lnTo>
                <a:lnTo>
                  <a:pt x="2351" y="1053"/>
                </a:lnTo>
                <a:lnTo>
                  <a:pt x="2343" y="1051"/>
                </a:lnTo>
                <a:lnTo>
                  <a:pt x="2343" y="1048"/>
                </a:lnTo>
                <a:lnTo>
                  <a:pt x="2341" y="1046"/>
                </a:lnTo>
                <a:lnTo>
                  <a:pt x="2336" y="1044"/>
                </a:lnTo>
                <a:lnTo>
                  <a:pt x="2331" y="1039"/>
                </a:lnTo>
                <a:lnTo>
                  <a:pt x="2326" y="1034"/>
                </a:lnTo>
                <a:lnTo>
                  <a:pt x="2317" y="1033"/>
                </a:lnTo>
                <a:lnTo>
                  <a:pt x="2309" y="1031"/>
                </a:lnTo>
                <a:lnTo>
                  <a:pt x="2307" y="1027"/>
                </a:lnTo>
                <a:lnTo>
                  <a:pt x="2303" y="1026"/>
                </a:lnTo>
                <a:lnTo>
                  <a:pt x="2295" y="1024"/>
                </a:lnTo>
                <a:lnTo>
                  <a:pt x="2295" y="1021"/>
                </a:lnTo>
                <a:lnTo>
                  <a:pt x="2293" y="1019"/>
                </a:lnTo>
                <a:lnTo>
                  <a:pt x="2288" y="1017"/>
                </a:lnTo>
                <a:lnTo>
                  <a:pt x="2288" y="998"/>
                </a:lnTo>
                <a:lnTo>
                  <a:pt x="2288" y="980"/>
                </a:lnTo>
                <a:lnTo>
                  <a:pt x="2285" y="964"/>
                </a:lnTo>
                <a:lnTo>
                  <a:pt x="2281" y="949"/>
                </a:lnTo>
                <a:lnTo>
                  <a:pt x="2285" y="935"/>
                </a:lnTo>
                <a:lnTo>
                  <a:pt x="2290" y="923"/>
                </a:lnTo>
                <a:lnTo>
                  <a:pt x="2298" y="915"/>
                </a:lnTo>
                <a:lnTo>
                  <a:pt x="2309" y="908"/>
                </a:lnTo>
                <a:lnTo>
                  <a:pt x="2312" y="903"/>
                </a:lnTo>
                <a:lnTo>
                  <a:pt x="2314" y="896"/>
                </a:lnTo>
                <a:lnTo>
                  <a:pt x="2317" y="891"/>
                </a:lnTo>
                <a:lnTo>
                  <a:pt x="2319" y="889"/>
                </a:lnTo>
                <a:lnTo>
                  <a:pt x="2322" y="888"/>
                </a:lnTo>
                <a:lnTo>
                  <a:pt x="2327" y="879"/>
                </a:lnTo>
                <a:lnTo>
                  <a:pt x="2329" y="874"/>
                </a:lnTo>
                <a:lnTo>
                  <a:pt x="2329" y="867"/>
                </a:lnTo>
                <a:lnTo>
                  <a:pt x="2331" y="862"/>
                </a:lnTo>
                <a:lnTo>
                  <a:pt x="2332" y="860"/>
                </a:lnTo>
                <a:lnTo>
                  <a:pt x="2336" y="860"/>
                </a:lnTo>
                <a:lnTo>
                  <a:pt x="2334" y="854"/>
                </a:lnTo>
                <a:lnTo>
                  <a:pt x="2334" y="847"/>
                </a:lnTo>
                <a:lnTo>
                  <a:pt x="2338" y="838"/>
                </a:lnTo>
                <a:lnTo>
                  <a:pt x="2341" y="830"/>
                </a:lnTo>
                <a:lnTo>
                  <a:pt x="2343" y="825"/>
                </a:lnTo>
                <a:lnTo>
                  <a:pt x="2343" y="819"/>
                </a:lnTo>
                <a:lnTo>
                  <a:pt x="2344" y="814"/>
                </a:lnTo>
                <a:lnTo>
                  <a:pt x="2346" y="813"/>
                </a:lnTo>
                <a:lnTo>
                  <a:pt x="2350" y="813"/>
                </a:lnTo>
                <a:lnTo>
                  <a:pt x="2350" y="792"/>
                </a:lnTo>
                <a:lnTo>
                  <a:pt x="2351" y="789"/>
                </a:lnTo>
                <a:lnTo>
                  <a:pt x="2353" y="785"/>
                </a:lnTo>
                <a:lnTo>
                  <a:pt x="2355" y="783"/>
                </a:lnTo>
                <a:lnTo>
                  <a:pt x="2356" y="778"/>
                </a:lnTo>
                <a:lnTo>
                  <a:pt x="2358" y="775"/>
                </a:lnTo>
                <a:lnTo>
                  <a:pt x="2360" y="772"/>
                </a:lnTo>
                <a:lnTo>
                  <a:pt x="2361" y="770"/>
                </a:lnTo>
                <a:lnTo>
                  <a:pt x="2363" y="765"/>
                </a:lnTo>
                <a:lnTo>
                  <a:pt x="2363" y="754"/>
                </a:lnTo>
                <a:lnTo>
                  <a:pt x="2363" y="748"/>
                </a:lnTo>
                <a:lnTo>
                  <a:pt x="2363" y="744"/>
                </a:lnTo>
                <a:lnTo>
                  <a:pt x="2367" y="744"/>
                </a:lnTo>
                <a:lnTo>
                  <a:pt x="2370" y="744"/>
                </a:lnTo>
                <a:lnTo>
                  <a:pt x="2372" y="724"/>
                </a:lnTo>
                <a:lnTo>
                  <a:pt x="2372" y="710"/>
                </a:lnTo>
                <a:lnTo>
                  <a:pt x="2370" y="703"/>
                </a:lnTo>
                <a:lnTo>
                  <a:pt x="2363" y="703"/>
                </a:lnTo>
                <a:lnTo>
                  <a:pt x="2363" y="696"/>
                </a:lnTo>
                <a:lnTo>
                  <a:pt x="2363" y="690"/>
                </a:lnTo>
                <a:lnTo>
                  <a:pt x="2363" y="683"/>
                </a:lnTo>
                <a:lnTo>
                  <a:pt x="2363" y="676"/>
                </a:lnTo>
                <a:lnTo>
                  <a:pt x="2360" y="667"/>
                </a:lnTo>
                <a:lnTo>
                  <a:pt x="2355" y="659"/>
                </a:lnTo>
                <a:lnTo>
                  <a:pt x="2350" y="650"/>
                </a:lnTo>
                <a:lnTo>
                  <a:pt x="2350" y="647"/>
                </a:lnTo>
                <a:lnTo>
                  <a:pt x="2350" y="642"/>
                </a:lnTo>
                <a:lnTo>
                  <a:pt x="2348" y="638"/>
                </a:lnTo>
                <a:lnTo>
                  <a:pt x="2346" y="635"/>
                </a:lnTo>
                <a:lnTo>
                  <a:pt x="2343" y="628"/>
                </a:lnTo>
                <a:lnTo>
                  <a:pt x="2341" y="625"/>
                </a:lnTo>
                <a:lnTo>
                  <a:pt x="2339" y="621"/>
                </a:lnTo>
                <a:lnTo>
                  <a:pt x="2334" y="621"/>
                </a:lnTo>
                <a:lnTo>
                  <a:pt x="2329" y="621"/>
                </a:lnTo>
                <a:lnTo>
                  <a:pt x="2329" y="616"/>
                </a:lnTo>
                <a:lnTo>
                  <a:pt x="2329" y="611"/>
                </a:lnTo>
                <a:lnTo>
                  <a:pt x="2324" y="606"/>
                </a:lnTo>
                <a:lnTo>
                  <a:pt x="2321" y="599"/>
                </a:lnTo>
                <a:lnTo>
                  <a:pt x="2321" y="594"/>
                </a:lnTo>
                <a:lnTo>
                  <a:pt x="2322" y="587"/>
                </a:lnTo>
                <a:lnTo>
                  <a:pt x="2309" y="594"/>
                </a:lnTo>
                <a:lnTo>
                  <a:pt x="2295" y="601"/>
                </a:lnTo>
                <a:lnTo>
                  <a:pt x="2281" y="598"/>
                </a:lnTo>
                <a:lnTo>
                  <a:pt x="2268" y="598"/>
                </a:lnTo>
                <a:lnTo>
                  <a:pt x="2252" y="596"/>
                </a:lnTo>
                <a:lnTo>
                  <a:pt x="2240" y="594"/>
                </a:lnTo>
                <a:lnTo>
                  <a:pt x="2240" y="591"/>
                </a:lnTo>
                <a:lnTo>
                  <a:pt x="2240" y="587"/>
                </a:lnTo>
                <a:lnTo>
                  <a:pt x="2237" y="586"/>
                </a:lnTo>
                <a:lnTo>
                  <a:pt x="2232" y="586"/>
                </a:lnTo>
                <a:lnTo>
                  <a:pt x="2227" y="586"/>
                </a:lnTo>
                <a:lnTo>
                  <a:pt x="2227" y="584"/>
                </a:lnTo>
                <a:lnTo>
                  <a:pt x="2227" y="580"/>
                </a:lnTo>
                <a:lnTo>
                  <a:pt x="2223" y="579"/>
                </a:lnTo>
                <a:lnTo>
                  <a:pt x="2220" y="577"/>
                </a:lnTo>
                <a:lnTo>
                  <a:pt x="2217" y="575"/>
                </a:lnTo>
                <a:lnTo>
                  <a:pt x="2213" y="574"/>
                </a:lnTo>
                <a:lnTo>
                  <a:pt x="2210" y="567"/>
                </a:lnTo>
                <a:lnTo>
                  <a:pt x="2205" y="562"/>
                </a:lnTo>
                <a:lnTo>
                  <a:pt x="2199" y="557"/>
                </a:lnTo>
                <a:lnTo>
                  <a:pt x="2193" y="553"/>
                </a:lnTo>
                <a:lnTo>
                  <a:pt x="2193" y="546"/>
                </a:lnTo>
                <a:lnTo>
                  <a:pt x="2193" y="541"/>
                </a:lnTo>
                <a:lnTo>
                  <a:pt x="2196" y="540"/>
                </a:lnTo>
                <a:lnTo>
                  <a:pt x="2199" y="536"/>
                </a:lnTo>
                <a:lnTo>
                  <a:pt x="2203" y="534"/>
                </a:lnTo>
                <a:lnTo>
                  <a:pt x="2206" y="531"/>
                </a:lnTo>
                <a:lnTo>
                  <a:pt x="2206" y="526"/>
                </a:lnTo>
                <a:lnTo>
                  <a:pt x="2206" y="519"/>
                </a:lnTo>
                <a:lnTo>
                  <a:pt x="2205" y="514"/>
                </a:lnTo>
                <a:lnTo>
                  <a:pt x="2201" y="511"/>
                </a:lnTo>
                <a:lnTo>
                  <a:pt x="2194" y="504"/>
                </a:lnTo>
                <a:lnTo>
                  <a:pt x="2186" y="499"/>
                </a:lnTo>
                <a:lnTo>
                  <a:pt x="2182" y="495"/>
                </a:lnTo>
                <a:lnTo>
                  <a:pt x="2179" y="492"/>
                </a:lnTo>
                <a:lnTo>
                  <a:pt x="2179" y="488"/>
                </a:lnTo>
                <a:lnTo>
                  <a:pt x="2177" y="487"/>
                </a:lnTo>
                <a:lnTo>
                  <a:pt x="2172" y="485"/>
                </a:lnTo>
                <a:lnTo>
                  <a:pt x="2172" y="437"/>
                </a:lnTo>
                <a:lnTo>
                  <a:pt x="2160" y="434"/>
                </a:lnTo>
                <a:lnTo>
                  <a:pt x="2152" y="432"/>
                </a:lnTo>
                <a:lnTo>
                  <a:pt x="2143" y="434"/>
                </a:lnTo>
                <a:lnTo>
                  <a:pt x="2131" y="437"/>
                </a:lnTo>
                <a:lnTo>
                  <a:pt x="2123" y="442"/>
                </a:lnTo>
                <a:lnTo>
                  <a:pt x="2117" y="444"/>
                </a:lnTo>
                <a:lnTo>
                  <a:pt x="2111" y="444"/>
                </a:lnTo>
                <a:lnTo>
                  <a:pt x="2111" y="451"/>
                </a:lnTo>
                <a:lnTo>
                  <a:pt x="2107" y="454"/>
                </a:lnTo>
                <a:lnTo>
                  <a:pt x="2102" y="458"/>
                </a:lnTo>
                <a:lnTo>
                  <a:pt x="2097" y="458"/>
                </a:lnTo>
                <a:lnTo>
                  <a:pt x="2097" y="454"/>
                </a:lnTo>
                <a:lnTo>
                  <a:pt x="2095" y="453"/>
                </a:lnTo>
                <a:lnTo>
                  <a:pt x="2092" y="453"/>
                </a:lnTo>
                <a:lnTo>
                  <a:pt x="2090" y="451"/>
                </a:lnTo>
                <a:lnTo>
                  <a:pt x="2090" y="447"/>
                </a:lnTo>
                <a:lnTo>
                  <a:pt x="2090" y="444"/>
                </a:lnTo>
                <a:lnTo>
                  <a:pt x="2090" y="441"/>
                </a:lnTo>
                <a:lnTo>
                  <a:pt x="2090" y="437"/>
                </a:lnTo>
                <a:lnTo>
                  <a:pt x="2087" y="436"/>
                </a:lnTo>
                <a:lnTo>
                  <a:pt x="2083" y="434"/>
                </a:lnTo>
                <a:lnTo>
                  <a:pt x="2078" y="432"/>
                </a:lnTo>
                <a:lnTo>
                  <a:pt x="2076" y="430"/>
                </a:lnTo>
                <a:lnTo>
                  <a:pt x="2076" y="427"/>
                </a:lnTo>
                <a:lnTo>
                  <a:pt x="2076" y="424"/>
                </a:lnTo>
                <a:lnTo>
                  <a:pt x="2076" y="420"/>
                </a:lnTo>
                <a:lnTo>
                  <a:pt x="2076" y="417"/>
                </a:lnTo>
                <a:lnTo>
                  <a:pt x="2073" y="417"/>
                </a:lnTo>
                <a:lnTo>
                  <a:pt x="2070" y="417"/>
                </a:lnTo>
                <a:lnTo>
                  <a:pt x="2070" y="413"/>
                </a:lnTo>
                <a:lnTo>
                  <a:pt x="2070" y="410"/>
                </a:lnTo>
                <a:lnTo>
                  <a:pt x="2066" y="403"/>
                </a:lnTo>
                <a:lnTo>
                  <a:pt x="2065" y="400"/>
                </a:lnTo>
                <a:lnTo>
                  <a:pt x="2063" y="396"/>
                </a:lnTo>
                <a:lnTo>
                  <a:pt x="2008" y="369"/>
                </a:lnTo>
                <a:lnTo>
                  <a:pt x="2008" y="362"/>
                </a:lnTo>
                <a:lnTo>
                  <a:pt x="2008" y="355"/>
                </a:lnTo>
                <a:lnTo>
                  <a:pt x="2003" y="343"/>
                </a:lnTo>
                <a:lnTo>
                  <a:pt x="2000" y="338"/>
                </a:lnTo>
                <a:lnTo>
                  <a:pt x="1995" y="335"/>
                </a:lnTo>
                <a:lnTo>
                  <a:pt x="1993" y="332"/>
                </a:lnTo>
                <a:lnTo>
                  <a:pt x="1989" y="326"/>
                </a:lnTo>
                <a:lnTo>
                  <a:pt x="1984" y="321"/>
                </a:lnTo>
                <a:lnTo>
                  <a:pt x="1983" y="318"/>
                </a:lnTo>
                <a:lnTo>
                  <a:pt x="1979" y="313"/>
                </a:lnTo>
                <a:lnTo>
                  <a:pt x="1979" y="308"/>
                </a:lnTo>
                <a:lnTo>
                  <a:pt x="1981" y="301"/>
                </a:lnTo>
                <a:lnTo>
                  <a:pt x="1971" y="304"/>
                </a:lnTo>
                <a:lnTo>
                  <a:pt x="1962" y="311"/>
                </a:lnTo>
                <a:lnTo>
                  <a:pt x="1955" y="316"/>
                </a:lnTo>
                <a:lnTo>
                  <a:pt x="1947" y="321"/>
                </a:lnTo>
                <a:lnTo>
                  <a:pt x="1938" y="326"/>
                </a:lnTo>
                <a:lnTo>
                  <a:pt x="1933" y="328"/>
                </a:lnTo>
                <a:lnTo>
                  <a:pt x="1926" y="328"/>
                </a:lnTo>
                <a:lnTo>
                  <a:pt x="1923" y="330"/>
                </a:lnTo>
                <a:lnTo>
                  <a:pt x="1921" y="333"/>
                </a:lnTo>
                <a:lnTo>
                  <a:pt x="1920" y="342"/>
                </a:lnTo>
                <a:lnTo>
                  <a:pt x="1916" y="340"/>
                </a:lnTo>
                <a:lnTo>
                  <a:pt x="1914" y="337"/>
                </a:lnTo>
                <a:lnTo>
                  <a:pt x="1913" y="328"/>
                </a:lnTo>
                <a:lnTo>
                  <a:pt x="1908" y="328"/>
                </a:lnTo>
                <a:lnTo>
                  <a:pt x="1903" y="328"/>
                </a:lnTo>
                <a:lnTo>
                  <a:pt x="1897" y="323"/>
                </a:lnTo>
                <a:lnTo>
                  <a:pt x="1889" y="320"/>
                </a:lnTo>
                <a:lnTo>
                  <a:pt x="1885" y="320"/>
                </a:lnTo>
                <a:lnTo>
                  <a:pt x="1879" y="321"/>
                </a:lnTo>
                <a:lnTo>
                  <a:pt x="1879" y="316"/>
                </a:lnTo>
                <a:lnTo>
                  <a:pt x="1882" y="314"/>
                </a:lnTo>
                <a:lnTo>
                  <a:pt x="1885" y="314"/>
                </a:lnTo>
                <a:lnTo>
                  <a:pt x="1891" y="314"/>
                </a:lnTo>
                <a:lnTo>
                  <a:pt x="1903" y="314"/>
                </a:lnTo>
                <a:lnTo>
                  <a:pt x="1908" y="314"/>
                </a:lnTo>
                <a:lnTo>
                  <a:pt x="1913" y="314"/>
                </a:lnTo>
                <a:lnTo>
                  <a:pt x="1918" y="316"/>
                </a:lnTo>
                <a:lnTo>
                  <a:pt x="1923" y="314"/>
                </a:lnTo>
                <a:lnTo>
                  <a:pt x="1926" y="313"/>
                </a:lnTo>
                <a:lnTo>
                  <a:pt x="1928" y="309"/>
                </a:lnTo>
                <a:lnTo>
                  <a:pt x="1933" y="304"/>
                </a:lnTo>
                <a:lnTo>
                  <a:pt x="1935" y="303"/>
                </a:lnTo>
                <a:lnTo>
                  <a:pt x="1940" y="301"/>
                </a:lnTo>
                <a:lnTo>
                  <a:pt x="1938" y="299"/>
                </a:lnTo>
                <a:lnTo>
                  <a:pt x="1937" y="297"/>
                </a:lnTo>
                <a:lnTo>
                  <a:pt x="1932" y="296"/>
                </a:lnTo>
                <a:lnTo>
                  <a:pt x="1920" y="294"/>
                </a:lnTo>
                <a:lnTo>
                  <a:pt x="1913" y="294"/>
                </a:lnTo>
                <a:lnTo>
                  <a:pt x="1908" y="292"/>
                </a:lnTo>
                <a:lnTo>
                  <a:pt x="1904" y="289"/>
                </a:lnTo>
                <a:lnTo>
                  <a:pt x="1899" y="287"/>
                </a:lnTo>
                <a:lnTo>
                  <a:pt x="1884" y="289"/>
                </a:lnTo>
                <a:lnTo>
                  <a:pt x="1874" y="285"/>
                </a:lnTo>
                <a:lnTo>
                  <a:pt x="1862" y="284"/>
                </a:lnTo>
                <a:lnTo>
                  <a:pt x="1851" y="280"/>
                </a:lnTo>
                <a:lnTo>
                  <a:pt x="1848" y="280"/>
                </a:lnTo>
                <a:lnTo>
                  <a:pt x="1845" y="282"/>
                </a:lnTo>
                <a:lnTo>
                  <a:pt x="1841" y="287"/>
                </a:lnTo>
                <a:lnTo>
                  <a:pt x="1839" y="294"/>
                </a:lnTo>
                <a:lnTo>
                  <a:pt x="1838" y="301"/>
                </a:lnTo>
                <a:lnTo>
                  <a:pt x="1834" y="303"/>
                </a:lnTo>
                <a:lnTo>
                  <a:pt x="1831" y="304"/>
                </a:lnTo>
                <a:lnTo>
                  <a:pt x="1826" y="306"/>
                </a:lnTo>
                <a:lnTo>
                  <a:pt x="1824" y="308"/>
                </a:lnTo>
                <a:lnTo>
                  <a:pt x="1824" y="311"/>
                </a:lnTo>
                <a:lnTo>
                  <a:pt x="1824" y="314"/>
                </a:lnTo>
                <a:lnTo>
                  <a:pt x="1824" y="318"/>
                </a:lnTo>
                <a:lnTo>
                  <a:pt x="1824" y="321"/>
                </a:lnTo>
                <a:lnTo>
                  <a:pt x="1814" y="328"/>
                </a:lnTo>
                <a:lnTo>
                  <a:pt x="1804" y="337"/>
                </a:lnTo>
                <a:lnTo>
                  <a:pt x="1800" y="340"/>
                </a:lnTo>
                <a:lnTo>
                  <a:pt x="1799" y="347"/>
                </a:lnTo>
                <a:lnTo>
                  <a:pt x="1797" y="354"/>
                </a:lnTo>
                <a:lnTo>
                  <a:pt x="1797" y="362"/>
                </a:lnTo>
                <a:lnTo>
                  <a:pt x="1781" y="369"/>
                </a:lnTo>
                <a:lnTo>
                  <a:pt x="1770" y="379"/>
                </a:lnTo>
                <a:lnTo>
                  <a:pt x="1758" y="389"/>
                </a:lnTo>
                <a:lnTo>
                  <a:pt x="1749" y="403"/>
                </a:lnTo>
                <a:lnTo>
                  <a:pt x="1715" y="403"/>
                </a:lnTo>
                <a:lnTo>
                  <a:pt x="1710" y="407"/>
                </a:lnTo>
                <a:lnTo>
                  <a:pt x="1705" y="410"/>
                </a:lnTo>
                <a:lnTo>
                  <a:pt x="1700" y="415"/>
                </a:lnTo>
                <a:lnTo>
                  <a:pt x="1695" y="417"/>
                </a:lnTo>
                <a:lnTo>
                  <a:pt x="1674" y="417"/>
                </a:lnTo>
                <a:lnTo>
                  <a:pt x="1655" y="418"/>
                </a:lnTo>
                <a:lnTo>
                  <a:pt x="1640" y="424"/>
                </a:lnTo>
                <a:lnTo>
                  <a:pt x="1626" y="430"/>
                </a:lnTo>
                <a:lnTo>
                  <a:pt x="1621" y="432"/>
                </a:lnTo>
                <a:lnTo>
                  <a:pt x="1618" y="434"/>
                </a:lnTo>
                <a:lnTo>
                  <a:pt x="1613" y="441"/>
                </a:lnTo>
                <a:lnTo>
                  <a:pt x="1609" y="449"/>
                </a:lnTo>
                <a:lnTo>
                  <a:pt x="1606" y="458"/>
                </a:lnTo>
                <a:lnTo>
                  <a:pt x="1602" y="459"/>
                </a:lnTo>
                <a:lnTo>
                  <a:pt x="1601" y="461"/>
                </a:lnTo>
                <a:lnTo>
                  <a:pt x="1602" y="465"/>
                </a:lnTo>
                <a:lnTo>
                  <a:pt x="1606" y="465"/>
                </a:lnTo>
                <a:lnTo>
                  <a:pt x="1604" y="468"/>
                </a:lnTo>
                <a:lnTo>
                  <a:pt x="1602" y="471"/>
                </a:lnTo>
                <a:lnTo>
                  <a:pt x="1599" y="475"/>
                </a:lnTo>
                <a:lnTo>
                  <a:pt x="1599" y="478"/>
                </a:lnTo>
                <a:lnTo>
                  <a:pt x="1592" y="476"/>
                </a:lnTo>
                <a:lnTo>
                  <a:pt x="1585" y="476"/>
                </a:lnTo>
                <a:lnTo>
                  <a:pt x="1577" y="480"/>
                </a:lnTo>
                <a:lnTo>
                  <a:pt x="1568" y="483"/>
                </a:lnTo>
                <a:lnTo>
                  <a:pt x="1563" y="485"/>
                </a:lnTo>
                <a:lnTo>
                  <a:pt x="1558" y="485"/>
                </a:lnTo>
                <a:lnTo>
                  <a:pt x="1556" y="492"/>
                </a:lnTo>
                <a:lnTo>
                  <a:pt x="1558" y="497"/>
                </a:lnTo>
                <a:lnTo>
                  <a:pt x="1561" y="500"/>
                </a:lnTo>
                <a:lnTo>
                  <a:pt x="1565" y="502"/>
                </a:lnTo>
                <a:lnTo>
                  <a:pt x="1573" y="505"/>
                </a:lnTo>
                <a:lnTo>
                  <a:pt x="1577" y="509"/>
                </a:lnTo>
                <a:lnTo>
                  <a:pt x="1578" y="512"/>
                </a:lnTo>
                <a:lnTo>
                  <a:pt x="1577" y="517"/>
                </a:lnTo>
                <a:lnTo>
                  <a:pt x="1575" y="519"/>
                </a:lnTo>
                <a:lnTo>
                  <a:pt x="1572" y="519"/>
                </a:lnTo>
                <a:lnTo>
                  <a:pt x="1568" y="519"/>
                </a:lnTo>
                <a:lnTo>
                  <a:pt x="1565" y="519"/>
                </a:lnTo>
                <a:lnTo>
                  <a:pt x="1560" y="519"/>
                </a:lnTo>
                <a:lnTo>
                  <a:pt x="1558" y="519"/>
                </a:lnTo>
                <a:lnTo>
                  <a:pt x="1558" y="516"/>
                </a:lnTo>
                <a:lnTo>
                  <a:pt x="1558" y="512"/>
                </a:lnTo>
                <a:lnTo>
                  <a:pt x="1554" y="512"/>
                </a:lnTo>
                <a:lnTo>
                  <a:pt x="1551" y="512"/>
                </a:lnTo>
                <a:lnTo>
                  <a:pt x="1551" y="509"/>
                </a:lnTo>
                <a:lnTo>
                  <a:pt x="1551" y="505"/>
                </a:lnTo>
                <a:lnTo>
                  <a:pt x="1548" y="505"/>
                </a:lnTo>
                <a:lnTo>
                  <a:pt x="1544" y="505"/>
                </a:lnTo>
                <a:lnTo>
                  <a:pt x="1541" y="505"/>
                </a:lnTo>
                <a:lnTo>
                  <a:pt x="1537" y="505"/>
                </a:lnTo>
                <a:lnTo>
                  <a:pt x="1536" y="500"/>
                </a:lnTo>
                <a:lnTo>
                  <a:pt x="1534" y="499"/>
                </a:lnTo>
                <a:lnTo>
                  <a:pt x="1531" y="499"/>
                </a:lnTo>
                <a:lnTo>
                  <a:pt x="1529" y="495"/>
                </a:lnTo>
                <a:lnTo>
                  <a:pt x="1525" y="494"/>
                </a:lnTo>
                <a:lnTo>
                  <a:pt x="1517" y="492"/>
                </a:lnTo>
                <a:lnTo>
                  <a:pt x="1517" y="488"/>
                </a:lnTo>
                <a:lnTo>
                  <a:pt x="1515" y="487"/>
                </a:lnTo>
                <a:lnTo>
                  <a:pt x="1510" y="485"/>
                </a:lnTo>
                <a:lnTo>
                  <a:pt x="1502" y="480"/>
                </a:lnTo>
                <a:lnTo>
                  <a:pt x="1496" y="478"/>
                </a:lnTo>
                <a:lnTo>
                  <a:pt x="1490" y="478"/>
                </a:lnTo>
                <a:lnTo>
                  <a:pt x="1478" y="476"/>
                </a:lnTo>
                <a:lnTo>
                  <a:pt x="1467" y="480"/>
                </a:lnTo>
                <a:lnTo>
                  <a:pt x="1461" y="483"/>
                </a:lnTo>
                <a:lnTo>
                  <a:pt x="1454" y="488"/>
                </a:lnTo>
                <a:lnTo>
                  <a:pt x="1449" y="492"/>
                </a:lnTo>
                <a:lnTo>
                  <a:pt x="1442" y="497"/>
                </a:lnTo>
                <a:lnTo>
                  <a:pt x="1433" y="499"/>
                </a:lnTo>
                <a:lnTo>
                  <a:pt x="1421" y="499"/>
                </a:lnTo>
                <a:lnTo>
                  <a:pt x="1427" y="492"/>
                </a:lnTo>
                <a:lnTo>
                  <a:pt x="1427" y="485"/>
                </a:lnTo>
                <a:lnTo>
                  <a:pt x="1427" y="478"/>
                </a:lnTo>
                <a:lnTo>
                  <a:pt x="1421" y="471"/>
                </a:lnTo>
                <a:lnTo>
                  <a:pt x="1416" y="468"/>
                </a:lnTo>
                <a:lnTo>
                  <a:pt x="1411" y="465"/>
                </a:lnTo>
                <a:lnTo>
                  <a:pt x="1408" y="459"/>
                </a:lnTo>
                <a:lnTo>
                  <a:pt x="1408" y="451"/>
                </a:lnTo>
                <a:lnTo>
                  <a:pt x="1415" y="451"/>
                </a:lnTo>
                <a:lnTo>
                  <a:pt x="1418" y="449"/>
                </a:lnTo>
                <a:lnTo>
                  <a:pt x="1423" y="446"/>
                </a:lnTo>
                <a:lnTo>
                  <a:pt x="1428" y="444"/>
                </a:lnTo>
                <a:lnTo>
                  <a:pt x="1428" y="447"/>
                </a:lnTo>
                <a:lnTo>
                  <a:pt x="1430" y="449"/>
                </a:lnTo>
                <a:lnTo>
                  <a:pt x="1433" y="451"/>
                </a:lnTo>
                <a:lnTo>
                  <a:pt x="1435" y="451"/>
                </a:lnTo>
                <a:lnTo>
                  <a:pt x="1435" y="447"/>
                </a:lnTo>
                <a:lnTo>
                  <a:pt x="1435" y="444"/>
                </a:lnTo>
                <a:lnTo>
                  <a:pt x="1439" y="444"/>
                </a:lnTo>
                <a:lnTo>
                  <a:pt x="1442" y="444"/>
                </a:lnTo>
                <a:lnTo>
                  <a:pt x="1442" y="441"/>
                </a:lnTo>
                <a:lnTo>
                  <a:pt x="1442" y="437"/>
                </a:lnTo>
                <a:lnTo>
                  <a:pt x="1450" y="436"/>
                </a:lnTo>
                <a:lnTo>
                  <a:pt x="1457" y="436"/>
                </a:lnTo>
                <a:lnTo>
                  <a:pt x="1464" y="434"/>
                </a:lnTo>
                <a:lnTo>
                  <a:pt x="1466" y="432"/>
                </a:lnTo>
                <a:lnTo>
                  <a:pt x="1469" y="430"/>
                </a:lnTo>
                <a:lnTo>
                  <a:pt x="1473" y="429"/>
                </a:lnTo>
                <a:lnTo>
                  <a:pt x="1474" y="425"/>
                </a:lnTo>
                <a:lnTo>
                  <a:pt x="1476" y="417"/>
                </a:lnTo>
                <a:lnTo>
                  <a:pt x="1479" y="417"/>
                </a:lnTo>
                <a:lnTo>
                  <a:pt x="1481" y="415"/>
                </a:lnTo>
                <a:lnTo>
                  <a:pt x="1483" y="410"/>
                </a:lnTo>
                <a:lnTo>
                  <a:pt x="1486" y="405"/>
                </a:lnTo>
                <a:lnTo>
                  <a:pt x="1490" y="400"/>
                </a:lnTo>
                <a:lnTo>
                  <a:pt x="1493" y="396"/>
                </a:lnTo>
                <a:lnTo>
                  <a:pt x="1496" y="389"/>
                </a:lnTo>
                <a:lnTo>
                  <a:pt x="1498" y="378"/>
                </a:lnTo>
                <a:lnTo>
                  <a:pt x="1496" y="364"/>
                </a:lnTo>
                <a:lnTo>
                  <a:pt x="1496" y="349"/>
                </a:lnTo>
                <a:lnTo>
                  <a:pt x="1496" y="335"/>
                </a:lnTo>
                <a:lnTo>
                  <a:pt x="1496" y="330"/>
                </a:lnTo>
                <a:lnTo>
                  <a:pt x="1495" y="326"/>
                </a:lnTo>
                <a:lnTo>
                  <a:pt x="1491" y="325"/>
                </a:lnTo>
                <a:lnTo>
                  <a:pt x="1488" y="323"/>
                </a:lnTo>
                <a:lnTo>
                  <a:pt x="1479" y="321"/>
                </a:lnTo>
                <a:lnTo>
                  <a:pt x="1478" y="318"/>
                </a:lnTo>
                <a:lnTo>
                  <a:pt x="1476" y="314"/>
                </a:lnTo>
                <a:lnTo>
                  <a:pt x="1462" y="314"/>
                </a:lnTo>
                <a:lnTo>
                  <a:pt x="1452" y="316"/>
                </a:lnTo>
                <a:lnTo>
                  <a:pt x="1430" y="320"/>
                </a:lnTo>
                <a:lnTo>
                  <a:pt x="1410" y="325"/>
                </a:lnTo>
                <a:lnTo>
                  <a:pt x="1399" y="326"/>
                </a:lnTo>
                <a:lnTo>
                  <a:pt x="1387" y="328"/>
                </a:lnTo>
                <a:lnTo>
                  <a:pt x="1381" y="326"/>
                </a:lnTo>
                <a:lnTo>
                  <a:pt x="1374" y="325"/>
                </a:lnTo>
                <a:lnTo>
                  <a:pt x="1362" y="320"/>
                </a:lnTo>
                <a:lnTo>
                  <a:pt x="1352" y="313"/>
                </a:lnTo>
                <a:lnTo>
                  <a:pt x="1340" y="308"/>
                </a:lnTo>
                <a:lnTo>
                  <a:pt x="1335" y="304"/>
                </a:lnTo>
                <a:lnTo>
                  <a:pt x="1329" y="301"/>
                </a:lnTo>
                <a:lnTo>
                  <a:pt x="1324" y="296"/>
                </a:lnTo>
                <a:lnTo>
                  <a:pt x="1319" y="294"/>
                </a:lnTo>
                <a:lnTo>
                  <a:pt x="1312" y="294"/>
                </a:lnTo>
                <a:lnTo>
                  <a:pt x="1307" y="292"/>
                </a:lnTo>
                <a:lnTo>
                  <a:pt x="1304" y="289"/>
                </a:lnTo>
                <a:lnTo>
                  <a:pt x="1299" y="287"/>
                </a:lnTo>
                <a:lnTo>
                  <a:pt x="1271" y="287"/>
                </a:lnTo>
                <a:lnTo>
                  <a:pt x="1270" y="289"/>
                </a:lnTo>
                <a:lnTo>
                  <a:pt x="1268" y="291"/>
                </a:lnTo>
                <a:lnTo>
                  <a:pt x="1265" y="294"/>
                </a:lnTo>
                <a:lnTo>
                  <a:pt x="1259" y="296"/>
                </a:lnTo>
                <a:lnTo>
                  <a:pt x="1258" y="297"/>
                </a:lnTo>
                <a:lnTo>
                  <a:pt x="1258" y="301"/>
                </a:lnTo>
                <a:lnTo>
                  <a:pt x="1254" y="299"/>
                </a:lnTo>
                <a:lnTo>
                  <a:pt x="1253" y="297"/>
                </a:lnTo>
                <a:lnTo>
                  <a:pt x="1253" y="294"/>
                </a:lnTo>
                <a:lnTo>
                  <a:pt x="1253" y="292"/>
                </a:lnTo>
                <a:lnTo>
                  <a:pt x="1256" y="285"/>
                </a:lnTo>
                <a:lnTo>
                  <a:pt x="1258" y="280"/>
                </a:lnTo>
                <a:lnTo>
                  <a:pt x="1254" y="279"/>
                </a:lnTo>
                <a:lnTo>
                  <a:pt x="1253" y="275"/>
                </a:lnTo>
                <a:lnTo>
                  <a:pt x="1251" y="267"/>
                </a:lnTo>
                <a:lnTo>
                  <a:pt x="1248" y="267"/>
                </a:lnTo>
                <a:lnTo>
                  <a:pt x="1246" y="265"/>
                </a:lnTo>
                <a:lnTo>
                  <a:pt x="1244" y="260"/>
                </a:lnTo>
                <a:lnTo>
                  <a:pt x="1190" y="260"/>
                </a:lnTo>
                <a:lnTo>
                  <a:pt x="1184" y="267"/>
                </a:lnTo>
                <a:lnTo>
                  <a:pt x="1179" y="273"/>
                </a:lnTo>
                <a:lnTo>
                  <a:pt x="1176" y="277"/>
                </a:lnTo>
                <a:lnTo>
                  <a:pt x="1173" y="279"/>
                </a:lnTo>
                <a:lnTo>
                  <a:pt x="1167" y="280"/>
                </a:lnTo>
                <a:lnTo>
                  <a:pt x="1162" y="280"/>
                </a:lnTo>
                <a:lnTo>
                  <a:pt x="1166" y="273"/>
                </a:lnTo>
                <a:lnTo>
                  <a:pt x="1171" y="267"/>
                </a:lnTo>
                <a:lnTo>
                  <a:pt x="1174" y="263"/>
                </a:lnTo>
                <a:lnTo>
                  <a:pt x="1179" y="262"/>
                </a:lnTo>
                <a:lnTo>
                  <a:pt x="1184" y="260"/>
                </a:lnTo>
                <a:lnTo>
                  <a:pt x="1190" y="260"/>
                </a:lnTo>
                <a:lnTo>
                  <a:pt x="1191" y="255"/>
                </a:lnTo>
                <a:lnTo>
                  <a:pt x="1193" y="251"/>
                </a:lnTo>
                <a:lnTo>
                  <a:pt x="1200" y="246"/>
                </a:lnTo>
                <a:lnTo>
                  <a:pt x="1208" y="243"/>
                </a:lnTo>
                <a:lnTo>
                  <a:pt x="1217" y="239"/>
                </a:lnTo>
                <a:lnTo>
                  <a:pt x="1217" y="212"/>
                </a:lnTo>
                <a:lnTo>
                  <a:pt x="1217" y="205"/>
                </a:lnTo>
                <a:lnTo>
                  <a:pt x="1217" y="198"/>
                </a:lnTo>
                <a:lnTo>
                  <a:pt x="1219" y="193"/>
                </a:lnTo>
                <a:lnTo>
                  <a:pt x="1224" y="191"/>
                </a:lnTo>
                <a:lnTo>
                  <a:pt x="1219" y="181"/>
                </a:lnTo>
                <a:lnTo>
                  <a:pt x="1215" y="169"/>
                </a:lnTo>
                <a:lnTo>
                  <a:pt x="1210" y="144"/>
                </a:lnTo>
                <a:lnTo>
                  <a:pt x="1208" y="142"/>
                </a:lnTo>
                <a:lnTo>
                  <a:pt x="1207" y="140"/>
                </a:lnTo>
                <a:lnTo>
                  <a:pt x="1203" y="137"/>
                </a:lnTo>
                <a:lnTo>
                  <a:pt x="1198" y="135"/>
                </a:lnTo>
                <a:lnTo>
                  <a:pt x="1196" y="133"/>
                </a:lnTo>
                <a:lnTo>
                  <a:pt x="1196" y="130"/>
                </a:lnTo>
                <a:lnTo>
                  <a:pt x="1188" y="130"/>
                </a:lnTo>
                <a:lnTo>
                  <a:pt x="1181" y="128"/>
                </a:lnTo>
                <a:lnTo>
                  <a:pt x="1174" y="127"/>
                </a:lnTo>
                <a:lnTo>
                  <a:pt x="1171" y="122"/>
                </a:lnTo>
                <a:lnTo>
                  <a:pt x="1166" y="118"/>
                </a:lnTo>
                <a:lnTo>
                  <a:pt x="1159" y="116"/>
                </a:lnTo>
                <a:lnTo>
                  <a:pt x="1152" y="115"/>
                </a:lnTo>
                <a:lnTo>
                  <a:pt x="1142" y="116"/>
                </a:lnTo>
                <a:lnTo>
                  <a:pt x="1138" y="110"/>
                </a:lnTo>
                <a:lnTo>
                  <a:pt x="1133" y="104"/>
                </a:lnTo>
                <a:lnTo>
                  <a:pt x="1128" y="99"/>
                </a:lnTo>
                <a:lnTo>
                  <a:pt x="1121" y="96"/>
                </a:lnTo>
                <a:lnTo>
                  <a:pt x="1121" y="89"/>
                </a:lnTo>
                <a:lnTo>
                  <a:pt x="1121" y="82"/>
                </a:lnTo>
                <a:lnTo>
                  <a:pt x="1120" y="77"/>
                </a:lnTo>
                <a:lnTo>
                  <a:pt x="1114" y="76"/>
                </a:lnTo>
                <a:lnTo>
                  <a:pt x="1106" y="79"/>
                </a:lnTo>
                <a:lnTo>
                  <a:pt x="1097" y="82"/>
                </a:lnTo>
                <a:lnTo>
                  <a:pt x="1091" y="87"/>
                </a:lnTo>
                <a:lnTo>
                  <a:pt x="1089" y="91"/>
                </a:lnTo>
                <a:lnTo>
                  <a:pt x="1087" y="96"/>
                </a:lnTo>
                <a:lnTo>
                  <a:pt x="1073" y="91"/>
                </a:lnTo>
                <a:lnTo>
                  <a:pt x="1058" y="87"/>
                </a:lnTo>
                <a:lnTo>
                  <a:pt x="1044" y="82"/>
                </a:lnTo>
                <a:lnTo>
                  <a:pt x="1038" y="79"/>
                </a:lnTo>
                <a:lnTo>
                  <a:pt x="1032" y="76"/>
                </a:lnTo>
                <a:lnTo>
                  <a:pt x="985" y="76"/>
                </a:lnTo>
                <a:lnTo>
                  <a:pt x="981" y="76"/>
                </a:lnTo>
                <a:lnTo>
                  <a:pt x="978" y="76"/>
                </a:lnTo>
                <a:lnTo>
                  <a:pt x="973" y="76"/>
                </a:lnTo>
                <a:lnTo>
                  <a:pt x="971" y="76"/>
                </a:lnTo>
                <a:lnTo>
                  <a:pt x="971" y="72"/>
                </a:lnTo>
                <a:lnTo>
                  <a:pt x="971" y="69"/>
                </a:lnTo>
                <a:lnTo>
                  <a:pt x="968" y="69"/>
                </a:lnTo>
                <a:lnTo>
                  <a:pt x="964" y="69"/>
                </a:lnTo>
                <a:lnTo>
                  <a:pt x="964" y="65"/>
                </a:lnTo>
                <a:lnTo>
                  <a:pt x="964" y="62"/>
                </a:lnTo>
                <a:lnTo>
                  <a:pt x="957" y="60"/>
                </a:lnTo>
                <a:lnTo>
                  <a:pt x="951" y="62"/>
                </a:lnTo>
                <a:lnTo>
                  <a:pt x="946" y="60"/>
                </a:lnTo>
                <a:lnTo>
                  <a:pt x="944" y="58"/>
                </a:lnTo>
                <a:lnTo>
                  <a:pt x="944" y="55"/>
                </a:lnTo>
                <a:lnTo>
                  <a:pt x="876" y="55"/>
                </a:lnTo>
                <a:lnTo>
                  <a:pt x="874" y="60"/>
                </a:lnTo>
                <a:lnTo>
                  <a:pt x="872" y="62"/>
                </a:lnTo>
                <a:lnTo>
                  <a:pt x="869" y="62"/>
                </a:lnTo>
                <a:lnTo>
                  <a:pt x="807" y="62"/>
                </a:lnTo>
                <a:lnTo>
                  <a:pt x="807" y="57"/>
                </a:lnTo>
                <a:lnTo>
                  <a:pt x="809" y="52"/>
                </a:lnTo>
                <a:lnTo>
                  <a:pt x="813" y="43"/>
                </a:lnTo>
                <a:lnTo>
                  <a:pt x="818" y="36"/>
                </a:lnTo>
                <a:lnTo>
                  <a:pt x="821" y="28"/>
                </a:lnTo>
                <a:lnTo>
                  <a:pt x="823" y="24"/>
                </a:lnTo>
                <a:lnTo>
                  <a:pt x="824" y="21"/>
                </a:lnTo>
                <a:lnTo>
                  <a:pt x="826" y="19"/>
                </a:lnTo>
                <a:lnTo>
                  <a:pt x="828" y="14"/>
                </a:lnTo>
                <a:lnTo>
                  <a:pt x="824" y="12"/>
                </a:lnTo>
                <a:lnTo>
                  <a:pt x="823" y="11"/>
                </a:lnTo>
                <a:lnTo>
                  <a:pt x="821" y="7"/>
                </a:lnTo>
                <a:lnTo>
                  <a:pt x="821" y="0"/>
                </a:lnTo>
                <a:lnTo>
                  <a:pt x="816" y="0"/>
                </a:lnTo>
                <a:lnTo>
                  <a:pt x="811" y="2"/>
                </a:lnTo>
                <a:lnTo>
                  <a:pt x="807" y="4"/>
                </a:lnTo>
                <a:lnTo>
                  <a:pt x="806" y="7"/>
                </a:lnTo>
                <a:lnTo>
                  <a:pt x="802" y="16"/>
                </a:lnTo>
                <a:lnTo>
                  <a:pt x="801" y="24"/>
                </a:lnTo>
                <a:lnTo>
                  <a:pt x="801" y="28"/>
                </a:lnTo>
                <a:lnTo>
                  <a:pt x="795" y="31"/>
                </a:lnTo>
                <a:lnTo>
                  <a:pt x="794" y="35"/>
                </a:lnTo>
                <a:lnTo>
                  <a:pt x="792" y="38"/>
                </a:lnTo>
                <a:lnTo>
                  <a:pt x="782" y="45"/>
                </a:lnTo>
                <a:lnTo>
                  <a:pt x="780" y="48"/>
                </a:lnTo>
                <a:lnTo>
                  <a:pt x="778" y="52"/>
                </a:lnTo>
                <a:lnTo>
                  <a:pt x="777" y="60"/>
                </a:lnTo>
                <a:lnTo>
                  <a:pt x="780" y="72"/>
                </a:lnTo>
                <a:lnTo>
                  <a:pt x="780" y="77"/>
                </a:lnTo>
                <a:lnTo>
                  <a:pt x="780" y="79"/>
                </a:lnTo>
                <a:lnTo>
                  <a:pt x="780" y="86"/>
                </a:lnTo>
                <a:lnTo>
                  <a:pt x="778" y="89"/>
                </a:lnTo>
                <a:lnTo>
                  <a:pt x="775" y="98"/>
                </a:lnTo>
                <a:lnTo>
                  <a:pt x="773" y="104"/>
                </a:lnTo>
                <a:lnTo>
                  <a:pt x="772" y="110"/>
                </a:lnTo>
                <a:lnTo>
                  <a:pt x="773" y="113"/>
                </a:lnTo>
                <a:lnTo>
                  <a:pt x="773" y="116"/>
                </a:lnTo>
                <a:lnTo>
                  <a:pt x="773" y="123"/>
                </a:lnTo>
                <a:lnTo>
                  <a:pt x="770" y="125"/>
                </a:lnTo>
                <a:lnTo>
                  <a:pt x="768" y="127"/>
                </a:lnTo>
                <a:lnTo>
                  <a:pt x="766" y="130"/>
                </a:lnTo>
                <a:lnTo>
                  <a:pt x="766" y="137"/>
                </a:lnTo>
                <a:lnTo>
                  <a:pt x="766" y="144"/>
                </a:lnTo>
                <a:lnTo>
                  <a:pt x="773" y="145"/>
                </a:lnTo>
                <a:lnTo>
                  <a:pt x="778" y="144"/>
                </a:lnTo>
                <a:lnTo>
                  <a:pt x="784" y="144"/>
                </a:lnTo>
                <a:lnTo>
                  <a:pt x="787" y="140"/>
                </a:lnTo>
                <a:lnTo>
                  <a:pt x="790" y="137"/>
                </a:lnTo>
                <a:lnTo>
                  <a:pt x="792" y="133"/>
                </a:lnTo>
                <a:lnTo>
                  <a:pt x="794" y="123"/>
                </a:lnTo>
                <a:lnTo>
                  <a:pt x="794" y="122"/>
                </a:lnTo>
                <a:lnTo>
                  <a:pt x="794" y="118"/>
                </a:lnTo>
                <a:lnTo>
                  <a:pt x="794" y="113"/>
                </a:lnTo>
                <a:lnTo>
                  <a:pt x="795" y="111"/>
                </a:lnTo>
                <a:lnTo>
                  <a:pt x="797" y="110"/>
                </a:lnTo>
                <a:lnTo>
                  <a:pt x="795" y="104"/>
                </a:lnTo>
                <a:lnTo>
                  <a:pt x="795" y="99"/>
                </a:lnTo>
                <a:lnTo>
                  <a:pt x="795" y="98"/>
                </a:lnTo>
                <a:lnTo>
                  <a:pt x="795" y="96"/>
                </a:lnTo>
                <a:lnTo>
                  <a:pt x="799" y="96"/>
                </a:lnTo>
                <a:lnTo>
                  <a:pt x="804" y="94"/>
                </a:lnTo>
                <a:lnTo>
                  <a:pt x="809" y="93"/>
                </a:lnTo>
                <a:lnTo>
                  <a:pt x="816" y="86"/>
                </a:lnTo>
                <a:lnTo>
                  <a:pt x="818" y="84"/>
                </a:lnTo>
                <a:lnTo>
                  <a:pt x="821" y="81"/>
                </a:lnTo>
                <a:lnTo>
                  <a:pt x="824" y="81"/>
                </a:lnTo>
                <a:lnTo>
                  <a:pt x="830" y="84"/>
                </a:lnTo>
                <a:lnTo>
                  <a:pt x="833" y="82"/>
                </a:lnTo>
                <a:lnTo>
                  <a:pt x="847" y="79"/>
                </a:lnTo>
                <a:lnTo>
                  <a:pt x="850" y="79"/>
                </a:lnTo>
                <a:lnTo>
                  <a:pt x="853" y="77"/>
                </a:lnTo>
                <a:lnTo>
                  <a:pt x="857" y="77"/>
                </a:lnTo>
                <a:lnTo>
                  <a:pt x="860" y="81"/>
                </a:lnTo>
                <a:lnTo>
                  <a:pt x="864" y="86"/>
                </a:lnTo>
                <a:lnTo>
                  <a:pt x="869" y="94"/>
                </a:lnTo>
                <a:lnTo>
                  <a:pt x="872" y="96"/>
                </a:lnTo>
                <a:lnTo>
                  <a:pt x="877" y="94"/>
                </a:lnTo>
                <a:lnTo>
                  <a:pt x="879" y="96"/>
                </a:lnTo>
                <a:lnTo>
                  <a:pt x="882" y="96"/>
                </a:lnTo>
                <a:lnTo>
                  <a:pt x="882" y="144"/>
                </a:lnTo>
                <a:lnTo>
                  <a:pt x="874" y="157"/>
                </a:lnTo>
                <a:lnTo>
                  <a:pt x="867" y="164"/>
                </a:lnTo>
                <a:lnTo>
                  <a:pt x="862" y="171"/>
                </a:lnTo>
                <a:lnTo>
                  <a:pt x="859" y="173"/>
                </a:lnTo>
                <a:lnTo>
                  <a:pt x="850" y="176"/>
                </a:lnTo>
                <a:lnTo>
                  <a:pt x="840" y="180"/>
                </a:lnTo>
                <a:lnTo>
                  <a:pt x="838" y="183"/>
                </a:lnTo>
                <a:lnTo>
                  <a:pt x="835" y="186"/>
                </a:lnTo>
                <a:lnTo>
                  <a:pt x="835" y="191"/>
                </a:lnTo>
                <a:lnTo>
                  <a:pt x="836" y="197"/>
                </a:lnTo>
                <a:lnTo>
                  <a:pt x="838" y="198"/>
                </a:lnTo>
                <a:lnTo>
                  <a:pt x="841" y="198"/>
                </a:lnTo>
                <a:lnTo>
                  <a:pt x="847" y="195"/>
                </a:lnTo>
                <a:lnTo>
                  <a:pt x="850" y="191"/>
                </a:lnTo>
                <a:lnTo>
                  <a:pt x="855" y="190"/>
                </a:lnTo>
                <a:lnTo>
                  <a:pt x="859" y="190"/>
                </a:lnTo>
                <a:lnTo>
                  <a:pt x="864" y="191"/>
                </a:lnTo>
                <a:lnTo>
                  <a:pt x="867" y="191"/>
                </a:lnTo>
                <a:lnTo>
                  <a:pt x="872" y="190"/>
                </a:lnTo>
                <a:lnTo>
                  <a:pt x="877" y="188"/>
                </a:lnTo>
                <a:lnTo>
                  <a:pt x="886" y="183"/>
                </a:lnTo>
                <a:lnTo>
                  <a:pt x="888" y="181"/>
                </a:lnTo>
                <a:lnTo>
                  <a:pt x="889" y="178"/>
                </a:lnTo>
                <a:lnTo>
                  <a:pt x="891" y="176"/>
                </a:lnTo>
                <a:lnTo>
                  <a:pt x="894" y="178"/>
                </a:lnTo>
                <a:lnTo>
                  <a:pt x="899" y="180"/>
                </a:lnTo>
                <a:lnTo>
                  <a:pt x="901" y="178"/>
                </a:lnTo>
                <a:lnTo>
                  <a:pt x="905" y="176"/>
                </a:lnTo>
                <a:lnTo>
                  <a:pt x="901" y="181"/>
                </a:lnTo>
                <a:lnTo>
                  <a:pt x="901" y="185"/>
                </a:lnTo>
                <a:lnTo>
                  <a:pt x="903" y="188"/>
                </a:lnTo>
                <a:lnTo>
                  <a:pt x="905" y="190"/>
                </a:lnTo>
                <a:lnTo>
                  <a:pt x="911" y="195"/>
                </a:lnTo>
                <a:lnTo>
                  <a:pt x="913" y="198"/>
                </a:lnTo>
                <a:lnTo>
                  <a:pt x="911" y="202"/>
                </a:lnTo>
                <a:lnTo>
                  <a:pt x="913" y="205"/>
                </a:lnTo>
                <a:lnTo>
                  <a:pt x="915" y="209"/>
                </a:lnTo>
                <a:lnTo>
                  <a:pt x="913" y="210"/>
                </a:lnTo>
                <a:lnTo>
                  <a:pt x="910" y="212"/>
                </a:lnTo>
                <a:lnTo>
                  <a:pt x="908" y="217"/>
                </a:lnTo>
                <a:lnTo>
                  <a:pt x="906" y="219"/>
                </a:lnTo>
                <a:lnTo>
                  <a:pt x="903" y="219"/>
                </a:lnTo>
                <a:lnTo>
                  <a:pt x="903" y="226"/>
                </a:lnTo>
                <a:lnTo>
                  <a:pt x="906" y="229"/>
                </a:lnTo>
                <a:lnTo>
                  <a:pt x="910" y="232"/>
                </a:lnTo>
                <a:lnTo>
                  <a:pt x="917" y="232"/>
                </a:lnTo>
                <a:lnTo>
                  <a:pt x="917" y="236"/>
                </a:lnTo>
                <a:lnTo>
                  <a:pt x="915" y="238"/>
                </a:lnTo>
                <a:lnTo>
                  <a:pt x="906" y="241"/>
                </a:lnTo>
                <a:lnTo>
                  <a:pt x="903" y="243"/>
                </a:lnTo>
                <a:lnTo>
                  <a:pt x="901" y="246"/>
                </a:lnTo>
                <a:lnTo>
                  <a:pt x="899" y="253"/>
                </a:lnTo>
                <a:lnTo>
                  <a:pt x="903" y="260"/>
                </a:lnTo>
                <a:lnTo>
                  <a:pt x="905" y="263"/>
                </a:lnTo>
                <a:lnTo>
                  <a:pt x="906" y="265"/>
                </a:lnTo>
                <a:lnTo>
                  <a:pt x="927" y="267"/>
                </a:lnTo>
                <a:lnTo>
                  <a:pt x="930" y="267"/>
                </a:lnTo>
                <a:lnTo>
                  <a:pt x="944" y="267"/>
                </a:lnTo>
                <a:lnTo>
                  <a:pt x="944" y="265"/>
                </a:lnTo>
                <a:lnTo>
                  <a:pt x="946" y="263"/>
                </a:lnTo>
                <a:lnTo>
                  <a:pt x="951" y="262"/>
                </a:lnTo>
                <a:lnTo>
                  <a:pt x="954" y="262"/>
                </a:lnTo>
                <a:lnTo>
                  <a:pt x="956" y="263"/>
                </a:lnTo>
                <a:lnTo>
                  <a:pt x="957" y="267"/>
                </a:lnTo>
                <a:lnTo>
                  <a:pt x="944" y="267"/>
                </a:lnTo>
                <a:lnTo>
                  <a:pt x="944" y="270"/>
                </a:lnTo>
                <a:lnTo>
                  <a:pt x="942" y="272"/>
                </a:lnTo>
                <a:lnTo>
                  <a:pt x="937" y="273"/>
                </a:lnTo>
                <a:lnTo>
                  <a:pt x="932" y="273"/>
                </a:lnTo>
                <a:lnTo>
                  <a:pt x="927" y="272"/>
                </a:lnTo>
                <a:lnTo>
                  <a:pt x="923" y="272"/>
                </a:lnTo>
                <a:lnTo>
                  <a:pt x="915" y="277"/>
                </a:lnTo>
                <a:lnTo>
                  <a:pt x="906" y="280"/>
                </a:lnTo>
                <a:lnTo>
                  <a:pt x="901" y="282"/>
                </a:lnTo>
                <a:lnTo>
                  <a:pt x="896" y="280"/>
                </a:lnTo>
                <a:lnTo>
                  <a:pt x="893" y="282"/>
                </a:lnTo>
                <a:lnTo>
                  <a:pt x="889" y="285"/>
                </a:lnTo>
                <a:lnTo>
                  <a:pt x="886" y="287"/>
                </a:lnTo>
                <a:lnTo>
                  <a:pt x="882" y="287"/>
                </a:lnTo>
                <a:lnTo>
                  <a:pt x="848" y="287"/>
                </a:lnTo>
                <a:lnTo>
                  <a:pt x="843" y="291"/>
                </a:lnTo>
                <a:lnTo>
                  <a:pt x="838" y="294"/>
                </a:lnTo>
                <a:lnTo>
                  <a:pt x="835" y="299"/>
                </a:lnTo>
                <a:lnTo>
                  <a:pt x="835" y="308"/>
                </a:lnTo>
                <a:lnTo>
                  <a:pt x="833" y="313"/>
                </a:lnTo>
                <a:lnTo>
                  <a:pt x="831" y="314"/>
                </a:lnTo>
                <a:lnTo>
                  <a:pt x="828" y="314"/>
                </a:lnTo>
                <a:lnTo>
                  <a:pt x="826" y="325"/>
                </a:lnTo>
                <a:lnTo>
                  <a:pt x="828" y="333"/>
                </a:lnTo>
                <a:lnTo>
                  <a:pt x="830" y="340"/>
                </a:lnTo>
                <a:lnTo>
                  <a:pt x="835" y="345"/>
                </a:lnTo>
                <a:lnTo>
                  <a:pt x="841" y="349"/>
                </a:lnTo>
                <a:lnTo>
                  <a:pt x="848" y="350"/>
                </a:lnTo>
                <a:lnTo>
                  <a:pt x="859" y="350"/>
                </a:lnTo>
                <a:lnTo>
                  <a:pt x="869" y="349"/>
                </a:lnTo>
                <a:lnTo>
                  <a:pt x="870" y="343"/>
                </a:lnTo>
                <a:lnTo>
                  <a:pt x="872" y="342"/>
                </a:lnTo>
                <a:lnTo>
                  <a:pt x="876" y="342"/>
                </a:lnTo>
                <a:lnTo>
                  <a:pt x="879" y="343"/>
                </a:lnTo>
                <a:lnTo>
                  <a:pt x="882" y="345"/>
                </a:lnTo>
                <a:lnTo>
                  <a:pt x="884" y="349"/>
                </a:lnTo>
                <a:lnTo>
                  <a:pt x="889" y="349"/>
                </a:lnTo>
                <a:lnTo>
                  <a:pt x="889" y="355"/>
                </a:lnTo>
                <a:lnTo>
                  <a:pt x="889" y="362"/>
                </a:lnTo>
                <a:lnTo>
                  <a:pt x="884" y="372"/>
                </a:lnTo>
                <a:lnTo>
                  <a:pt x="881" y="383"/>
                </a:lnTo>
                <a:lnTo>
                  <a:pt x="881" y="388"/>
                </a:lnTo>
                <a:lnTo>
                  <a:pt x="882" y="396"/>
                </a:lnTo>
                <a:lnTo>
                  <a:pt x="884" y="403"/>
                </a:lnTo>
                <a:lnTo>
                  <a:pt x="888" y="407"/>
                </a:lnTo>
                <a:lnTo>
                  <a:pt x="893" y="408"/>
                </a:lnTo>
                <a:lnTo>
                  <a:pt x="899" y="410"/>
                </a:lnTo>
                <a:lnTo>
                  <a:pt x="906" y="412"/>
                </a:lnTo>
                <a:lnTo>
                  <a:pt x="911" y="413"/>
                </a:lnTo>
                <a:lnTo>
                  <a:pt x="915" y="417"/>
                </a:lnTo>
                <a:lnTo>
                  <a:pt x="917" y="424"/>
                </a:lnTo>
                <a:lnTo>
                  <a:pt x="917" y="429"/>
                </a:lnTo>
                <a:lnTo>
                  <a:pt x="917" y="432"/>
                </a:lnTo>
                <a:lnTo>
                  <a:pt x="915" y="434"/>
                </a:lnTo>
                <a:lnTo>
                  <a:pt x="911" y="436"/>
                </a:lnTo>
                <a:lnTo>
                  <a:pt x="905" y="437"/>
                </a:lnTo>
                <a:lnTo>
                  <a:pt x="896" y="437"/>
                </a:lnTo>
                <a:lnTo>
                  <a:pt x="889" y="437"/>
                </a:lnTo>
                <a:lnTo>
                  <a:pt x="884" y="441"/>
                </a:lnTo>
                <a:lnTo>
                  <a:pt x="881" y="442"/>
                </a:lnTo>
                <a:lnTo>
                  <a:pt x="876" y="444"/>
                </a:lnTo>
                <a:lnTo>
                  <a:pt x="876" y="451"/>
                </a:lnTo>
                <a:lnTo>
                  <a:pt x="877" y="456"/>
                </a:lnTo>
                <a:lnTo>
                  <a:pt x="879" y="458"/>
                </a:lnTo>
                <a:lnTo>
                  <a:pt x="881" y="459"/>
                </a:lnTo>
                <a:lnTo>
                  <a:pt x="881" y="465"/>
                </a:lnTo>
                <a:lnTo>
                  <a:pt x="881" y="473"/>
                </a:lnTo>
                <a:lnTo>
                  <a:pt x="884" y="483"/>
                </a:lnTo>
                <a:lnTo>
                  <a:pt x="886" y="487"/>
                </a:lnTo>
                <a:lnTo>
                  <a:pt x="889" y="490"/>
                </a:lnTo>
                <a:lnTo>
                  <a:pt x="891" y="492"/>
                </a:lnTo>
                <a:lnTo>
                  <a:pt x="901" y="504"/>
                </a:lnTo>
                <a:lnTo>
                  <a:pt x="910" y="509"/>
                </a:lnTo>
                <a:lnTo>
                  <a:pt x="913" y="511"/>
                </a:lnTo>
                <a:lnTo>
                  <a:pt x="918" y="512"/>
                </a:lnTo>
                <a:lnTo>
                  <a:pt x="922" y="512"/>
                </a:lnTo>
                <a:lnTo>
                  <a:pt x="934" y="514"/>
                </a:lnTo>
                <a:lnTo>
                  <a:pt x="944" y="519"/>
                </a:lnTo>
                <a:lnTo>
                  <a:pt x="963" y="519"/>
                </a:lnTo>
                <a:lnTo>
                  <a:pt x="952" y="526"/>
                </a:lnTo>
                <a:lnTo>
                  <a:pt x="944" y="533"/>
                </a:lnTo>
                <a:lnTo>
                  <a:pt x="937" y="538"/>
                </a:lnTo>
                <a:lnTo>
                  <a:pt x="928" y="540"/>
                </a:lnTo>
                <a:lnTo>
                  <a:pt x="920" y="540"/>
                </a:lnTo>
                <a:lnTo>
                  <a:pt x="911" y="540"/>
                </a:lnTo>
                <a:lnTo>
                  <a:pt x="893" y="536"/>
                </a:lnTo>
                <a:lnTo>
                  <a:pt x="876" y="533"/>
                </a:lnTo>
                <a:lnTo>
                  <a:pt x="855" y="533"/>
                </a:lnTo>
                <a:lnTo>
                  <a:pt x="847" y="531"/>
                </a:lnTo>
                <a:lnTo>
                  <a:pt x="838" y="529"/>
                </a:lnTo>
                <a:lnTo>
                  <a:pt x="831" y="524"/>
                </a:lnTo>
                <a:lnTo>
                  <a:pt x="828" y="519"/>
                </a:lnTo>
                <a:lnTo>
                  <a:pt x="826" y="516"/>
                </a:lnTo>
                <a:lnTo>
                  <a:pt x="824" y="514"/>
                </a:lnTo>
                <a:lnTo>
                  <a:pt x="821" y="516"/>
                </a:lnTo>
                <a:lnTo>
                  <a:pt x="821" y="519"/>
                </a:lnTo>
                <a:lnTo>
                  <a:pt x="814" y="522"/>
                </a:lnTo>
                <a:lnTo>
                  <a:pt x="809" y="528"/>
                </a:lnTo>
                <a:lnTo>
                  <a:pt x="804" y="533"/>
                </a:lnTo>
                <a:lnTo>
                  <a:pt x="801" y="540"/>
                </a:lnTo>
                <a:lnTo>
                  <a:pt x="799" y="541"/>
                </a:lnTo>
                <a:lnTo>
                  <a:pt x="797" y="543"/>
                </a:lnTo>
                <a:lnTo>
                  <a:pt x="794" y="546"/>
                </a:lnTo>
                <a:lnTo>
                  <a:pt x="792" y="551"/>
                </a:lnTo>
                <a:lnTo>
                  <a:pt x="790" y="553"/>
                </a:lnTo>
                <a:lnTo>
                  <a:pt x="787" y="553"/>
                </a:lnTo>
                <a:lnTo>
                  <a:pt x="785" y="557"/>
                </a:lnTo>
                <a:lnTo>
                  <a:pt x="784" y="560"/>
                </a:lnTo>
                <a:lnTo>
                  <a:pt x="780" y="563"/>
                </a:lnTo>
                <a:lnTo>
                  <a:pt x="780" y="567"/>
                </a:lnTo>
                <a:lnTo>
                  <a:pt x="785" y="599"/>
                </a:lnTo>
                <a:lnTo>
                  <a:pt x="789" y="615"/>
                </a:lnTo>
                <a:lnTo>
                  <a:pt x="794" y="628"/>
                </a:lnTo>
                <a:lnTo>
                  <a:pt x="794" y="635"/>
                </a:lnTo>
                <a:lnTo>
                  <a:pt x="795" y="640"/>
                </a:lnTo>
                <a:lnTo>
                  <a:pt x="799" y="644"/>
                </a:lnTo>
                <a:lnTo>
                  <a:pt x="801" y="649"/>
                </a:lnTo>
                <a:lnTo>
                  <a:pt x="795" y="649"/>
                </a:lnTo>
                <a:lnTo>
                  <a:pt x="790" y="647"/>
                </a:lnTo>
                <a:lnTo>
                  <a:pt x="782" y="644"/>
                </a:lnTo>
                <a:lnTo>
                  <a:pt x="775" y="638"/>
                </a:lnTo>
                <a:lnTo>
                  <a:pt x="766" y="635"/>
                </a:lnTo>
                <a:lnTo>
                  <a:pt x="765" y="633"/>
                </a:lnTo>
                <a:lnTo>
                  <a:pt x="763" y="632"/>
                </a:lnTo>
                <a:lnTo>
                  <a:pt x="760" y="628"/>
                </a:lnTo>
                <a:lnTo>
                  <a:pt x="758" y="623"/>
                </a:lnTo>
                <a:lnTo>
                  <a:pt x="756" y="621"/>
                </a:lnTo>
                <a:lnTo>
                  <a:pt x="753" y="621"/>
                </a:lnTo>
                <a:lnTo>
                  <a:pt x="732" y="621"/>
                </a:lnTo>
                <a:lnTo>
                  <a:pt x="729" y="621"/>
                </a:lnTo>
                <a:lnTo>
                  <a:pt x="726" y="621"/>
                </a:lnTo>
                <a:lnTo>
                  <a:pt x="722" y="626"/>
                </a:lnTo>
                <a:lnTo>
                  <a:pt x="720" y="630"/>
                </a:lnTo>
                <a:lnTo>
                  <a:pt x="722" y="633"/>
                </a:lnTo>
                <a:lnTo>
                  <a:pt x="720" y="637"/>
                </a:lnTo>
                <a:lnTo>
                  <a:pt x="715" y="645"/>
                </a:lnTo>
                <a:lnTo>
                  <a:pt x="712" y="649"/>
                </a:lnTo>
                <a:lnTo>
                  <a:pt x="712" y="654"/>
                </a:lnTo>
                <a:lnTo>
                  <a:pt x="714" y="657"/>
                </a:lnTo>
                <a:lnTo>
                  <a:pt x="719" y="664"/>
                </a:lnTo>
                <a:lnTo>
                  <a:pt x="720" y="666"/>
                </a:lnTo>
                <a:lnTo>
                  <a:pt x="722" y="667"/>
                </a:lnTo>
                <a:lnTo>
                  <a:pt x="726" y="669"/>
                </a:lnTo>
                <a:lnTo>
                  <a:pt x="727" y="671"/>
                </a:lnTo>
                <a:lnTo>
                  <a:pt x="729" y="673"/>
                </a:lnTo>
                <a:lnTo>
                  <a:pt x="731" y="678"/>
                </a:lnTo>
                <a:lnTo>
                  <a:pt x="732" y="690"/>
                </a:lnTo>
                <a:lnTo>
                  <a:pt x="724" y="695"/>
                </a:lnTo>
                <a:lnTo>
                  <a:pt x="720" y="698"/>
                </a:lnTo>
                <a:lnTo>
                  <a:pt x="719" y="703"/>
                </a:lnTo>
                <a:lnTo>
                  <a:pt x="712" y="702"/>
                </a:lnTo>
                <a:lnTo>
                  <a:pt x="707" y="700"/>
                </a:lnTo>
                <a:lnTo>
                  <a:pt x="702" y="698"/>
                </a:lnTo>
                <a:lnTo>
                  <a:pt x="697" y="695"/>
                </a:lnTo>
                <a:lnTo>
                  <a:pt x="695" y="690"/>
                </a:lnTo>
                <a:lnTo>
                  <a:pt x="691" y="684"/>
                </a:lnTo>
                <a:lnTo>
                  <a:pt x="691" y="678"/>
                </a:lnTo>
                <a:lnTo>
                  <a:pt x="691" y="669"/>
                </a:lnTo>
                <a:lnTo>
                  <a:pt x="691" y="615"/>
                </a:lnTo>
                <a:lnTo>
                  <a:pt x="683" y="596"/>
                </a:lnTo>
                <a:lnTo>
                  <a:pt x="680" y="586"/>
                </a:lnTo>
                <a:lnTo>
                  <a:pt x="678" y="574"/>
                </a:lnTo>
                <a:lnTo>
                  <a:pt x="669" y="574"/>
                </a:lnTo>
                <a:lnTo>
                  <a:pt x="664" y="570"/>
                </a:lnTo>
                <a:lnTo>
                  <a:pt x="661" y="565"/>
                </a:lnTo>
                <a:lnTo>
                  <a:pt x="657" y="560"/>
                </a:lnTo>
                <a:lnTo>
                  <a:pt x="652" y="563"/>
                </a:lnTo>
                <a:lnTo>
                  <a:pt x="644" y="565"/>
                </a:lnTo>
                <a:lnTo>
                  <a:pt x="627" y="567"/>
                </a:lnTo>
                <a:lnTo>
                  <a:pt x="608" y="567"/>
                </a:lnTo>
                <a:lnTo>
                  <a:pt x="589" y="567"/>
                </a:lnTo>
                <a:lnTo>
                  <a:pt x="580" y="569"/>
                </a:lnTo>
                <a:lnTo>
                  <a:pt x="575" y="570"/>
                </a:lnTo>
                <a:lnTo>
                  <a:pt x="570" y="574"/>
                </a:lnTo>
                <a:lnTo>
                  <a:pt x="562" y="574"/>
                </a:lnTo>
                <a:lnTo>
                  <a:pt x="555" y="574"/>
                </a:lnTo>
                <a:lnTo>
                  <a:pt x="548" y="574"/>
                </a:lnTo>
                <a:lnTo>
                  <a:pt x="543" y="575"/>
                </a:lnTo>
                <a:lnTo>
                  <a:pt x="541" y="580"/>
                </a:lnTo>
                <a:lnTo>
                  <a:pt x="528" y="580"/>
                </a:lnTo>
                <a:lnTo>
                  <a:pt x="522" y="579"/>
                </a:lnTo>
                <a:lnTo>
                  <a:pt x="521" y="577"/>
                </a:lnTo>
                <a:lnTo>
                  <a:pt x="521" y="574"/>
                </a:lnTo>
                <a:lnTo>
                  <a:pt x="473" y="574"/>
                </a:lnTo>
                <a:lnTo>
                  <a:pt x="459" y="580"/>
                </a:lnTo>
                <a:lnTo>
                  <a:pt x="449" y="587"/>
                </a:lnTo>
                <a:lnTo>
                  <a:pt x="437" y="594"/>
                </a:lnTo>
                <a:lnTo>
                  <a:pt x="425" y="601"/>
                </a:lnTo>
                <a:lnTo>
                  <a:pt x="422" y="608"/>
                </a:lnTo>
                <a:lnTo>
                  <a:pt x="418" y="615"/>
                </a:lnTo>
                <a:lnTo>
                  <a:pt x="418" y="625"/>
                </a:lnTo>
                <a:lnTo>
                  <a:pt x="418" y="635"/>
                </a:lnTo>
                <a:lnTo>
                  <a:pt x="413" y="638"/>
                </a:lnTo>
                <a:lnTo>
                  <a:pt x="408" y="642"/>
                </a:lnTo>
                <a:lnTo>
                  <a:pt x="403" y="647"/>
                </a:lnTo>
                <a:lnTo>
                  <a:pt x="398" y="649"/>
                </a:lnTo>
                <a:lnTo>
                  <a:pt x="389" y="654"/>
                </a:lnTo>
                <a:lnTo>
                  <a:pt x="386" y="657"/>
                </a:lnTo>
                <a:lnTo>
                  <a:pt x="384" y="662"/>
                </a:lnTo>
                <a:lnTo>
                  <a:pt x="383" y="676"/>
                </a:lnTo>
                <a:lnTo>
                  <a:pt x="384" y="688"/>
                </a:lnTo>
                <a:lnTo>
                  <a:pt x="389" y="696"/>
                </a:lnTo>
                <a:lnTo>
                  <a:pt x="395" y="703"/>
                </a:lnTo>
                <a:lnTo>
                  <a:pt x="396" y="707"/>
                </a:lnTo>
                <a:lnTo>
                  <a:pt x="412" y="712"/>
                </a:lnTo>
                <a:lnTo>
                  <a:pt x="424" y="720"/>
                </a:lnTo>
                <a:lnTo>
                  <a:pt x="427" y="724"/>
                </a:lnTo>
                <a:lnTo>
                  <a:pt x="427" y="727"/>
                </a:lnTo>
                <a:lnTo>
                  <a:pt x="430" y="731"/>
                </a:lnTo>
                <a:lnTo>
                  <a:pt x="439" y="734"/>
                </a:lnTo>
                <a:lnTo>
                  <a:pt x="444" y="736"/>
                </a:lnTo>
                <a:lnTo>
                  <a:pt x="446" y="739"/>
                </a:lnTo>
                <a:lnTo>
                  <a:pt x="447" y="744"/>
                </a:lnTo>
                <a:lnTo>
                  <a:pt x="446" y="751"/>
                </a:lnTo>
                <a:lnTo>
                  <a:pt x="446" y="754"/>
                </a:lnTo>
                <a:lnTo>
                  <a:pt x="449" y="760"/>
                </a:lnTo>
                <a:lnTo>
                  <a:pt x="451" y="761"/>
                </a:lnTo>
                <a:lnTo>
                  <a:pt x="452" y="765"/>
                </a:lnTo>
                <a:lnTo>
                  <a:pt x="452" y="881"/>
                </a:lnTo>
                <a:lnTo>
                  <a:pt x="449" y="883"/>
                </a:lnTo>
                <a:lnTo>
                  <a:pt x="446" y="884"/>
                </a:lnTo>
                <a:lnTo>
                  <a:pt x="444" y="893"/>
                </a:lnTo>
                <a:lnTo>
                  <a:pt x="442" y="896"/>
                </a:lnTo>
                <a:lnTo>
                  <a:pt x="441" y="900"/>
                </a:lnTo>
                <a:lnTo>
                  <a:pt x="437" y="901"/>
                </a:lnTo>
                <a:lnTo>
                  <a:pt x="432" y="901"/>
                </a:lnTo>
                <a:lnTo>
                  <a:pt x="429" y="910"/>
                </a:lnTo>
                <a:lnTo>
                  <a:pt x="425" y="918"/>
                </a:lnTo>
                <a:lnTo>
                  <a:pt x="420" y="925"/>
                </a:lnTo>
                <a:lnTo>
                  <a:pt x="417" y="927"/>
                </a:lnTo>
                <a:lnTo>
                  <a:pt x="412" y="929"/>
                </a:lnTo>
                <a:lnTo>
                  <a:pt x="412" y="940"/>
                </a:lnTo>
                <a:lnTo>
                  <a:pt x="410" y="951"/>
                </a:lnTo>
                <a:lnTo>
                  <a:pt x="403" y="969"/>
                </a:lnTo>
                <a:lnTo>
                  <a:pt x="401" y="978"/>
                </a:lnTo>
                <a:lnTo>
                  <a:pt x="398" y="987"/>
                </a:lnTo>
                <a:lnTo>
                  <a:pt x="396" y="998"/>
                </a:lnTo>
                <a:lnTo>
                  <a:pt x="398" y="1010"/>
                </a:lnTo>
                <a:lnTo>
                  <a:pt x="395" y="1012"/>
                </a:lnTo>
                <a:lnTo>
                  <a:pt x="391" y="1016"/>
                </a:lnTo>
                <a:lnTo>
                  <a:pt x="389" y="1026"/>
                </a:lnTo>
                <a:lnTo>
                  <a:pt x="388" y="1031"/>
                </a:lnTo>
                <a:lnTo>
                  <a:pt x="386" y="1034"/>
                </a:lnTo>
                <a:lnTo>
                  <a:pt x="383" y="1038"/>
                </a:lnTo>
                <a:lnTo>
                  <a:pt x="377" y="1038"/>
                </a:lnTo>
                <a:lnTo>
                  <a:pt x="355" y="1038"/>
                </a:lnTo>
                <a:lnTo>
                  <a:pt x="333" y="1038"/>
                </a:lnTo>
                <a:lnTo>
                  <a:pt x="321" y="1038"/>
                </a:lnTo>
                <a:lnTo>
                  <a:pt x="311" y="1038"/>
                </a:lnTo>
                <a:lnTo>
                  <a:pt x="302" y="1034"/>
                </a:lnTo>
                <a:lnTo>
                  <a:pt x="296" y="1031"/>
                </a:lnTo>
                <a:lnTo>
                  <a:pt x="294" y="1036"/>
                </a:lnTo>
                <a:lnTo>
                  <a:pt x="292" y="1043"/>
                </a:lnTo>
                <a:lnTo>
                  <a:pt x="292" y="1044"/>
                </a:lnTo>
                <a:lnTo>
                  <a:pt x="292" y="1050"/>
                </a:lnTo>
                <a:lnTo>
                  <a:pt x="292" y="1053"/>
                </a:lnTo>
                <a:lnTo>
                  <a:pt x="294" y="1053"/>
                </a:lnTo>
                <a:lnTo>
                  <a:pt x="294" y="1055"/>
                </a:lnTo>
                <a:lnTo>
                  <a:pt x="294" y="1058"/>
                </a:lnTo>
                <a:lnTo>
                  <a:pt x="294" y="1062"/>
                </a:lnTo>
                <a:lnTo>
                  <a:pt x="301" y="1070"/>
                </a:lnTo>
                <a:lnTo>
                  <a:pt x="306" y="1079"/>
                </a:lnTo>
                <a:lnTo>
                  <a:pt x="308" y="1082"/>
                </a:lnTo>
                <a:lnTo>
                  <a:pt x="313" y="1084"/>
                </a:lnTo>
                <a:lnTo>
                  <a:pt x="318" y="1082"/>
                </a:lnTo>
                <a:lnTo>
                  <a:pt x="323" y="1080"/>
                </a:lnTo>
                <a:lnTo>
                  <a:pt x="326" y="1080"/>
                </a:lnTo>
                <a:lnTo>
                  <a:pt x="335" y="1082"/>
                </a:lnTo>
                <a:lnTo>
                  <a:pt x="342" y="1085"/>
                </a:lnTo>
                <a:lnTo>
                  <a:pt x="345" y="1087"/>
                </a:lnTo>
                <a:lnTo>
                  <a:pt x="350" y="1087"/>
                </a:lnTo>
                <a:lnTo>
                  <a:pt x="354" y="1089"/>
                </a:lnTo>
                <a:lnTo>
                  <a:pt x="359" y="1096"/>
                </a:lnTo>
                <a:lnTo>
                  <a:pt x="360" y="1099"/>
                </a:lnTo>
                <a:lnTo>
                  <a:pt x="366" y="1102"/>
                </a:lnTo>
                <a:lnTo>
                  <a:pt x="374" y="1108"/>
                </a:lnTo>
                <a:lnTo>
                  <a:pt x="377" y="1109"/>
                </a:lnTo>
                <a:lnTo>
                  <a:pt x="381" y="1114"/>
                </a:lnTo>
                <a:lnTo>
                  <a:pt x="383" y="1120"/>
                </a:lnTo>
                <a:lnTo>
                  <a:pt x="381" y="1126"/>
                </a:lnTo>
                <a:lnTo>
                  <a:pt x="381" y="1128"/>
                </a:lnTo>
                <a:lnTo>
                  <a:pt x="383" y="1130"/>
                </a:lnTo>
                <a:lnTo>
                  <a:pt x="384" y="1133"/>
                </a:lnTo>
                <a:lnTo>
                  <a:pt x="384" y="1164"/>
                </a:lnTo>
                <a:lnTo>
                  <a:pt x="383" y="1177"/>
                </a:lnTo>
                <a:lnTo>
                  <a:pt x="381" y="1183"/>
                </a:lnTo>
                <a:lnTo>
                  <a:pt x="377" y="1188"/>
                </a:lnTo>
                <a:lnTo>
                  <a:pt x="377" y="1195"/>
                </a:lnTo>
                <a:lnTo>
                  <a:pt x="357" y="1195"/>
                </a:lnTo>
                <a:lnTo>
                  <a:pt x="355" y="1191"/>
                </a:lnTo>
                <a:lnTo>
                  <a:pt x="354" y="1189"/>
                </a:lnTo>
                <a:lnTo>
                  <a:pt x="350" y="1191"/>
                </a:lnTo>
                <a:lnTo>
                  <a:pt x="350" y="1195"/>
                </a:lnTo>
                <a:lnTo>
                  <a:pt x="347" y="1200"/>
                </a:lnTo>
                <a:lnTo>
                  <a:pt x="343" y="1205"/>
                </a:lnTo>
                <a:lnTo>
                  <a:pt x="337" y="1208"/>
                </a:lnTo>
                <a:lnTo>
                  <a:pt x="330" y="1208"/>
                </a:lnTo>
                <a:lnTo>
                  <a:pt x="325" y="1217"/>
                </a:lnTo>
                <a:lnTo>
                  <a:pt x="319" y="1222"/>
                </a:lnTo>
                <a:lnTo>
                  <a:pt x="314" y="1229"/>
                </a:lnTo>
                <a:lnTo>
                  <a:pt x="306" y="1234"/>
                </a:lnTo>
                <a:lnTo>
                  <a:pt x="291" y="1241"/>
                </a:lnTo>
                <a:lnTo>
                  <a:pt x="275" y="1249"/>
                </a:lnTo>
                <a:lnTo>
                  <a:pt x="273" y="1254"/>
                </a:lnTo>
                <a:lnTo>
                  <a:pt x="272" y="1258"/>
                </a:lnTo>
                <a:lnTo>
                  <a:pt x="265" y="1263"/>
                </a:lnTo>
                <a:lnTo>
                  <a:pt x="258" y="1268"/>
                </a:lnTo>
                <a:lnTo>
                  <a:pt x="256" y="1271"/>
                </a:lnTo>
                <a:lnTo>
                  <a:pt x="255" y="1276"/>
                </a:lnTo>
                <a:lnTo>
                  <a:pt x="255" y="1283"/>
                </a:lnTo>
                <a:lnTo>
                  <a:pt x="255" y="1290"/>
                </a:lnTo>
                <a:lnTo>
                  <a:pt x="256" y="1295"/>
                </a:lnTo>
                <a:lnTo>
                  <a:pt x="260" y="1299"/>
                </a:lnTo>
                <a:lnTo>
                  <a:pt x="267" y="1305"/>
                </a:lnTo>
                <a:lnTo>
                  <a:pt x="275" y="1311"/>
                </a:lnTo>
                <a:lnTo>
                  <a:pt x="270" y="1319"/>
                </a:lnTo>
                <a:lnTo>
                  <a:pt x="262" y="1328"/>
                </a:lnTo>
                <a:lnTo>
                  <a:pt x="250" y="1335"/>
                </a:lnTo>
                <a:lnTo>
                  <a:pt x="238" y="1340"/>
                </a:lnTo>
                <a:lnTo>
                  <a:pt x="224" y="1343"/>
                </a:lnTo>
                <a:lnTo>
                  <a:pt x="209" y="1345"/>
                </a:lnTo>
                <a:lnTo>
                  <a:pt x="195" y="1345"/>
                </a:lnTo>
                <a:lnTo>
                  <a:pt x="180" y="1345"/>
                </a:lnTo>
                <a:lnTo>
                  <a:pt x="173" y="1345"/>
                </a:lnTo>
                <a:lnTo>
                  <a:pt x="166" y="1345"/>
                </a:lnTo>
                <a:lnTo>
                  <a:pt x="166" y="1338"/>
                </a:lnTo>
                <a:lnTo>
                  <a:pt x="161" y="1338"/>
                </a:lnTo>
                <a:lnTo>
                  <a:pt x="156" y="1338"/>
                </a:lnTo>
                <a:lnTo>
                  <a:pt x="151" y="1338"/>
                </a:lnTo>
                <a:lnTo>
                  <a:pt x="146" y="1338"/>
                </a:lnTo>
                <a:lnTo>
                  <a:pt x="134" y="1333"/>
                </a:lnTo>
                <a:lnTo>
                  <a:pt x="129" y="1329"/>
                </a:lnTo>
                <a:lnTo>
                  <a:pt x="125" y="1324"/>
                </a:lnTo>
                <a:lnTo>
                  <a:pt x="118" y="1324"/>
                </a:lnTo>
                <a:lnTo>
                  <a:pt x="118" y="1326"/>
                </a:lnTo>
                <a:lnTo>
                  <a:pt x="113" y="1326"/>
                </a:lnTo>
                <a:lnTo>
                  <a:pt x="106" y="1333"/>
                </a:lnTo>
                <a:lnTo>
                  <a:pt x="105" y="1333"/>
                </a:lnTo>
                <a:lnTo>
                  <a:pt x="100" y="1338"/>
                </a:lnTo>
                <a:lnTo>
                  <a:pt x="96" y="1345"/>
                </a:lnTo>
                <a:lnTo>
                  <a:pt x="96" y="1348"/>
                </a:lnTo>
                <a:lnTo>
                  <a:pt x="94" y="1353"/>
                </a:lnTo>
                <a:lnTo>
                  <a:pt x="91" y="1358"/>
                </a:lnTo>
                <a:lnTo>
                  <a:pt x="84" y="1362"/>
                </a:lnTo>
                <a:lnTo>
                  <a:pt x="72" y="1365"/>
                </a:lnTo>
                <a:lnTo>
                  <a:pt x="64" y="1369"/>
                </a:lnTo>
                <a:lnTo>
                  <a:pt x="55" y="1374"/>
                </a:lnTo>
                <a:lnTo>
                  <a:pt x="48" y="1379"/>
                </a:lnTo>
                <a:lnTo>
                  <a:pt x="43" y="1386"/>
                </a:lnTo>
                <a:lnTo>
                  <a:pt x="50" y="1389"/>
                </a:lnTo>
                <a:lnTo>
                  <a:pt x="55" y="1394"/>
                </a:lnTo>
                <a:lnTo>
                  <a:pt x="57" y="1403"/>
                </a:lnTo>
                <a:lnTo>
                  <a:pt x="57" y="1413"/>
                </a:lnTo>
                <a:lnTo>
                  <a:pt x="64" y="1427"/>
                </a:lnTo>
                <a:lnTo>
                  <a:pt x="70" y="1440"/>
                </a:lnTo>
                <a:lnTo>
                  <a:pt x="70" y="1468"/>
                </a:lnTo>
                <a:lnTo>
                  <a:pt x="74" y="1468"/>
                </a:lnTo>
                <a:lnTo>
                  <a:pt x="76" y="1469"/>
                </a:lnTo>
                <a:lnTo>
                  <a:pt x="76" y="1473"/>
                </a:lnTo>
                <a:lnTo>
                  <a:pt x="77" y="1474"/>
                </a:lnTo>
                <a:lnTo>
                  <a:pt x="81" y="1474"/>
                </a:lnTo>
                <a:lnTo>
                  <a:pt x="84" y="1474"/>
                </a:lnTo>
                <a:lnTo>
                  <a:pt x="84" y="1480"/>
                </a:lnTo>
                <a:lnTo>
                  <a:pt x="84" y="1485"/>
                </a:lnTo>
                <a:lnTo>
                  <a:pt x="84" y="1490"/>
                </a:lnTo>
                <a:lnTo>
                  <a:pt x="84" y="1495"/>
                </a:lnTo>
                <a:lnTo>
                  <a:pt x="88" y="1495"/>
                </a:lnTo>
                <a:lnTo>
                  <a:pt x="91" y="1495"/>
                </a:lnTo>
                <a:lnTo>
                  <a:pt x="91" y="1497"/>
                </a:lnTo>
                <a:lnTo>
                  <a:pt x="91" y="1502"/>
                </a:lnTo>
                <a:lnTo>
                  <a:pt x="91" y="1509"/>
                </a:lnTo>
                <a:lnTo>
                  <a:pt x="93" y="1510"/>
                </a:lnTo>
                <a:lnTo>
                  <a:pt x="94" y="1510"/>
                </a:lnTo>
                <a:lnTo>
                  <a:pt x="96" y="1512"/>
                </a:lnTo>
                <a:lnTo>
                  <a:pt x="98" y="1515"/>
                </a:lnTo>
                <a:lnTo>
                  <a:pt x="98" y="1522"/>
                </a:lnTo>
                <a:lnTo>
                  <a:pt x="98" y="1529"/>
                </a:lnTo>
                <a:lnTo>
                  <a:pt x="103" y="1532"/>
                </a:lnTo>
                <a:lnTo>
                  <a:pt x="108" y="1536"/>
                </a:lnTo>
                <a:lnTo>
                  <a:pt x="110" y="1543"/>
                </a:lnTo>
                <a:lnTo>
                  <a:pt x="111" y="1549"/>
                </a:lnTo>
                <a:lnTo>
                  <a:pt x="111" y="1584"/>
                </a:lnTo>
                <a:lnTo>
                  <a:pt x="106" y="1592"/>
                </a:lnTo>
                <a:lnTo>
                  <a:pt x="101" y="1599"/>
                </a:lnTo>
                <a:lnTo>
                  <a:pt x="88" y="1611"/>
                </a:lnTo>
                <a:lnTo>
                  <a:pt x="81" y="1618"/>
                </a:lnTo>
                <a:lnTo>
                  <a:pt x="76" y="1624"/>
                </a:lnTo>
                <a:lnTo>
                  <a:pt x="72" y="1635"/>
                </a:lnTo>
                <a:lnTo>
                  <a:pt x="70" y="1645"/>
                </a:lnTo>
                <a:lnTo>
                  <a:pt x="72" y="1648"/>
                </a:lnTo>
                <a:lnTo>
                  <a:pt x="76" y="1650"/>
                </a:lnTo>
                <a:lnTo>
                  <a:pt x="79" y="1652"/>
                </a:lnTo>
                <a:lnTo>
                  <a:pt x="84" y="1652"/>
                </a:lnTo>
                <a:lnTo>
                  <a:pt x="88" y="1653"/>
                </a:lnTo>
                <a:lnTo>
                  <a:pt x="89" y="1657"/>
                </a:lnTo>
                <a:lnTo>
                  <a:pt x="91" y="1660"/>
                </a:lnTo>
                <a:lnTo>
                  <a:pt x="91" y="1665"/>
                </a:lnTo>
                <a:lnTo>
                  <a:pt x="81" y="1665"/>
                </a:lnTo>
                <a:lnTo>
                  <a:pt x="72" y="1667"/>
                </a:lnTo>
                <a:lnTo>
                  <a:pt x="67" y="1672"/>
                </a:lnTo>
                <a:lnTo>
                  <a:pt x="64" y="1679"/>
                </a:lnTo>
                <a:lnTo>
                  <a:pt x="55" y="1681"/>
                </a:lnTo>
                <a:lnTo>
                  <a:pt x="52" y="1682"/>
                </a:lnTo>
                <a:lnTo>
                  <a:pt x="50" y="1686"/>
                </a:lnTo>
                <a:lnTo>
                  <a:pt x="43" y="1688"/>
                </a:lnTo>
                <a:lnTo>
                  <a:pt x="36" y="1689"/>
                </a:lnTo>
                <a:lnTo>
                  <a:pt x="24" y="1694"/>
                </a:lnTo>
                <a:lnTo>
                  <a:pt x="14" y="1701"/>
                </a:lnTo>
                <a:lnTo>
                  <a:pt x="2" y="1706"/>
                </a:lnTo>
                <a:lnTo>
                  <a:pt x="0" y="1717"/>
                </a:lnTo>
                <a:lnTo>
                  <a:pt x="2" y="1723"/>
                </a:lnTo>
                <a:lnTo>
                  <a:pt x="4" y="1739"/>
                </a:lnTo>
                <a:lnTo>
                  <a:pt x="9" y="1751"/>
                </a:lnTo>
                <a:lnTo>
                  <a:pt x="16" y="1761"/>
                </a:lnTo>
                <a:lnTo>
                  <a:pt x="29" y="1761"/>
                </a:lnTo>
                <a:lnTo>
                  <a:pt x="31" y="1769"/>
                </a:lnTo>
                <a:lnTo>
                  <a:pt x="33" y="1773"/>
                </a:lnTo>
                <a:lnTo>
                  <a:pt x="36" y="1775"/>
                </a:lnTo>
                <a:lnTo>
                  <a:pt x="38" y="1781"/>
                </a:lnTo>
                <a:lnTo>
                  <a:pt x="41" y="1786"/>
                </a:lnTo>
                <a:lnTo>
                  <a:pt x="43" y="1793"/>
                </a:lnTo>
                <a:lnTo>
                  <a:pt x="43" y="1802"/>
                </a:lnTo>
                <a:lnTo>
                  <a:pt x="43" y="1805"/>
                </a:lnTo>
                <a:lnTo>
                  <a:pt x="41" y="1807"/>
                </a:lnTo>
                <a:lnTo>
                  <a:pt x="38" y="1807"/>
                </a:lnTo>
                <a:lnTo>
                  <a:pt x="35" y="1807"/>
                </a:lnTo>
                <a:lnTo>
                  <a:pt x="29" y="1809"/>
                </a:lnTo>
                <a:lnTo>
                  <a:pt x="24" y="1812"/>
                </a:lnTo>
                <a:lnTo>
                  <a:pt x="23" y="1815"/>
                </a:lnTo>
                <a:lnTo>
                  <a:pt x="21" y="1821"/>
                </a:lnTo>
                <a:lnTo>
                  <a:pt x="19" y="1822"/>
                </a:lnTo>
                <a:lnTo>
                  <a:pt x="16" y="1822"/>
                </a:lnTo>
                <a:lnTo>
                  <a:pt x="16" y="1836"/>
                </a:lnTo>
                <a:lnTo>
                  <a:pt x="19" y="1838"/>
                </a:lnTo>
                <a:lnTo>
                  <a:pt x="23" y="1839"/>
                </a:lnTo>
                <a:lnTo>
                  <a:pt x="26" y="1841"/>
                </a:lnTo>
                <a:lnTo>
                  <a:pt x="29" y="1843"/>
                </a:lnTo>
                <a:lnTo>
                  <a:pt x="35" y="1845"/>
                </a:lnTo>
                <a:lnTo>
                  <a:pt x="36" y="1846"/>
                </a:lnTo>
                <a:lnTo>
                  <a:pt x="36" y="1850"/>
                </a:lnTo>
                <a:lnTo>
                  <a:pt x="41" y="1851"/>
                </a:lnTo>
                <a:lnTo>
                  <a:pt x="43" y="1853"/>
                </a:lnTo>
                <a:lnTo>
                  <a:pt x="43" y="1856"/>
                </a:lnTo>
                <a:lnTo>
                  <a:pt x="52" y="1858"/>
                </a:lnTo>
                <a:lnTo>
                  <a:pt x="55" y="1860"/>
                </a:lnTo>
                <a:lnTo>
                  <a:pt x="57" y="1863"/>
                </a:lnTo>
                <a:lnTo>
                  <a:pt x="62" y="1865"/>
                </a:lnTo>
                <a:lnTo>
                  <a:pt x="64" y="1867"/>
                </a:lnTo>
                <a:lnTo>
                  <a:pt x="64" y="1870"/>
                </a:lnTo>
                <a:lnTo>
                  <a:pt x="62" y="1880"/>
                </a:lnTo>
                <a:lnTo>
                  <a:pt x="64" y="1889"/>
                </a:lnTo>
                <a:lnTo>
                  <a:pt x="67" y="1896"/>
                </a:lnTo>
                <a:lnTo>
                  <a:pt x="70" y="1901"/>
                </a:lnTo>
                <a:lnTo>
                  <a:pt x="77" y="1911"/>
                </a:lnTo>
                <a:lnTo>
                  <a:pt x="82" y="1918"/>
                </a:lnTo>
                <a:lnTo>
                  <a:pt x="84" y="1925"/>
                </a:lnTo>
                <a:lnTo>
                  <a:pt x="82" y="1930"/>
                </a:lnTo>
                <a:lnTo>
                  <a:pt x="81" y="1932"/>
                </a:lnTo>
                <a:lnTo>
                  <a:pt x="76" y="1937"/>
                </a:lnTo>
                <a:lnTo>
                  <a:pt x="72" y="1938"/>
                </a:lnTo>
                <a:lnTo>
                  <a:pt x="70" y="1942"/>
                </a:lnTo>
                <a:lnTo>
                  <a:pt x="69" y="1947"/>
                </a:lnTo>
                <a:lnTo>
                  <a:pt x="70" y="1952"/>
                </a:lnTo>
                <a:lnTo>
                  <a:pt x="72" y="1955"/>
                </a:lnTo>
                <a:lnTo>
                  <a:pt x="74" y="1957"/>
                </a:lnTo>
                <a:lnTo>
                  <a:pt x="79" y="1961"/>
                </a:lnTo>
                <a:lnTo>
                  <a:pt x="86" y="1962"/>
                </a:lnTo>
                <a:lnTo>
                  <a:pt x="91" y="1966"/>
                </a:lnTo>
                <a:lnTo>
                  <a:pt x="91" y="1971"/>
                </a:lnTo>
                <a:lnTo>
                  <a:pt x="94" y="1973"/>
                </a:lnTo>
                <a:lnTo>
                  <a:pt x="100" y="1978"/>
                </a:lnTo>
                <a:lnTo>
                  <a:pt x="103" y="1979"/>
                </a:lnTo>
                <a:lnTo>
                  <a:pt x="105" y="1983"/>
                </a:lnTo>
                <a:lnTo>
                  <a:pt x="105" y="1988"/>
                </a:lnTo>
                <a:lnTo>
                  <a:pt x="105" y="1993"/>
                </a:lnTo>
                <a:lnTo>
                  <a:pt x="105" y="1998"/>
                </a:lnTo>
                <a:lnTo>
                  <a:pt x="103" y="2003"/>
                </a:lnTo>
                <a:lnTo>
                  <a:pt x="100" y="2012"/>
                </a:lnTo>
                <a:lnTo>
                  <a:pt x="96" y="2020"/>
                </a:lnTo>
                <a:lnTo>
                  <a:pt x="96" y="2027"/>
                </a:lnTo>
                <a:lnTo>
                  <a:pt x="98" y="2034"/>
                </a:lnTo>
                <a:lnTo>
                  <a:pt x="103" y="2037"/>
                </a:lnTo>
                <a:lnTo>
                  <a:pt x="108" y="2041"/>
                </a:lnTo>
                <a:lnTo>
                  <a:pt x="110" y="2048"/>
                </a:lnTo>
                <a:lnTo>
                  <a:pt x="111" y="2054"/>
                </a:lnTo>
                <a:lnTo>
                  <a:pt x="125" y="2054"/>
                </a:lnTo>
                <a:lnTo>
                  <a:pt x="122" y="2061"/>
                </a:lnTo>
                <a:lnTo>
                  <a:pt x="117" y="2066"/>
                </a:lnTo>
                <a:lnTo>
                  <a:pt x="111" y="2071"/>
                </a:lnTo>
                <a:lnTo>
                  <a:pt x="105" y="2075"/>
                </a:lnTo>
                <a:lnTo>
                  <a:pt x="91" y="2082"/>
                </a:lnTo>
                <a:lnTo>
                  <a:pt x="77" y="2088"/>
                </a:lnTo>
                <a:lnTo>
                  <a:pt x="77" y="2094"/>
                </a:lnTo>
                <a:lnTo>
                  <a:pt x="76" y="2097"/>
                </a:lnTo>
                <a:lnTo>
                  <a:pt x="72" y="2099"/>
                </a:lnTo>
                <a:lnTo>
                  <a:pt x="69" y="2100"/>
                </a:lnTo>
                <a:lnTo>
                  <a:pt x="60" y="2102"/>
                </a:lnTo>
                <a:lnTo>
                  <a:pt x="58" y="2106"/>
                </a:lnTo>
                <a:lnTo>
                  <a:pt x="57" y="2109"/>
                </a:lnTo>
                <a:lnTo>
                  <a:pt x="52" y="2112"/>
                </a:lnTo>
                <a:lnTo>
                  <a:pt x="45" y="2114"/>
                </a:lnTo>
                <a:lnTo>
                  <a:pt x="40" y="2117"/>
                </a:lnTo>
                <a:lnTo>
                  <a:pt x="36" y="2119"/>
                </a:lnTo>
                <a:lnTo>
                  <a:pt x="36" y="2123"/>
                </a:lnTo>
                <a:lnTo>
                  <a:pt x="36" y="2126"/>
                </a:lnTo>
                <a:lnTo>
                  <a:pt x="35" y="2128"/>
                </a:lnTo>
                <a:lnTo>
                  <a:pt x="29" y="2129"/>
                </a:lnTo>
                <a:lnTo>
                  <a:pt x="23" y="2129"/>
                </a:lnTo>
                <a:lnTo>
                  <a:pt x="21" y="2143"/>
                </a:lnTo>
                <a:lnTo>
                  <a:pt x="19" y="2148"/>
                </a:lnTo>
                <a:lnTo>
                  <a:pt x="17" y="2150"/>
                </a:lnTo>
                <a:lnTo>
                  <a:pt x="16" y="2150"/>
                </a:lnTo>
                <a:lnTo>
                  <a:pt x="16" y="2155"/>
                </a:lnTo>
                <a:lnTo>
                  <a:pt x="17" y="2160"/>
                </a:lnTo>
                <a:lnTo>
                  <a:pt x="21" y="2169"/>
                </a:lnTo>
                <a:lnTo>
                  <a:pt x="24" y="2177"/>
                </a:lnTo>
                <a:lnTo>
                  <a:pt x="24" y="2184"/>
                </a:lnTo>
                <a:lnTo>
                  <a:pt x="23" y="2191"/>
                </a:lnTo>
                <a:lnTo>
                  <a:pt x="28" y="2192"/>
                </a:lnTo>
                <a:lnTo>
                  <a:pt x="31" y="2194"/>
                </a:lnTo>
                <a:lnTo>
                  <a:pt x="35" y="2199"/>
                </a:lnTo>
                <a:lnTo>
                  <a:pt x="36" y="2204"/>
                </a:lnTo>
                <a:lnTo>
                  <a:pt x="36" y="2218"/>
                </a:lnTo>
                <a:lnTo>
                  <a:pt x="36" y="2232"/>
                </a:lnTo>
                <a:lnTo>
                  <a:pt x="40" y="2232"/>
                </a:lnTo>
                <a:lnTo>
                  <a:pt x="43" y="2233"/>
                </a:lnTo>
                <a:lnTo>
                  <a:pt x="47" y="2239"/>
                </a:lnTo>
                <a:lnTo>
                  <a:pt x="47" y="2245"/>
                </a:lnTo>
                <a:lnTo>
                  <a:pt x="50" y="2252"/>
                </a:lnTo>
                <a:lnTo>
                  <a:pt x="53" y="2252"/>
                </a:lnTo>
                <a:lnTo>
                  <a:pt x="57" y="2252"/>
                </a:lnTo>
                <a:lnTo>
                  <a:pt x="57" y="2256"/>
                </a:lnTo>
                <a:lnTo>
                  <a:pt x="57" y="2259"/>
                </a:lnTo>
                <a:lnTo>
                  <a:pt x="60" y="2259"/>
                </a:lnTo>
                <a:lnTo>
                  <a:pt x="64" y="2259"/>
                </a:lnTo>
                <a:lnTo>
                  <a:pt x="64" y="2262"/>
                </a:lnTo>
                <a:lnTo>
                  <a:pt x="64" y="2266"/>
                </a:lnTo>
                <a:lnTo>
                  <a:pt x="64" y="2269"/>
                </a:lnTo>
                <a:lnTo>
                  <a:pt x="64" y="2273"/>
                </a:lnTo>
                <a:lnTo>
                  <a:pt x="67" y="2274"/>
                </a:lnTo>
                <a:lnTo>
                  <a:pt x="70" y="2276"/>
                </a:lnTo>
                <a:lnTo>
                  <a:pt x="74" y="2278"/>
                </a:lnTo>
                <a:lnTo>
                  <a:pt x="77" y="2279"/>
                </a:lnTo>
                <a:lnTo>
                  <a:pt x="82" y="2281"/>
                </a:lnTo>
                <a:lnTo>
                  <a:pt x="84" y="2283"/>
                </a:lnTo>
                <a:lnTo>
                  <a:pt x="84" y="2286"/>
                </a:lnTo>
                <a:lnTo>
                  <a:pt x="89" y="2288"/>
                </a:lnTo>
                <a:lnTo>
                  <a:pt x="91" y="2290"/>
                </a:lnTo>
                <a:lnTo>
                  <a:pt x="91" y="2293"/>
                </a:lnTo>
                <a:lnTo>
                  <a:pt x="98" y="2291"/>
                </a:lnTo>
                <a:lnTo>
                  <a:pt x="101" y="2293"/>
                </a:lnTo>
                <a:lnTo>
                  <a:pt x="105" y="2295"/>
                </a:lnTo>
                <a:lnTo>
                  <a:pt x="105" y="2300"/>
                </a:lnTo>
                <a:lnTo>
                  <a:pt x="105" y="2310"/>
                </a:lnTo>
                <a:lnTo>
                  <a:pt x="105" y="2320"/>
                </a:lnTo>
                <a:lnTo>
                  <a:pt x="105" y="2327"/>
                </a:lnTo>
                <a:lnTo>
                  <a:pt x="103" y="2332"/>
                </a:lnTo>
                <a:lnTo>
                  <a:pt x="101" y="2334"/>
                </a:lnTo>
                <a:lnTo>
                  <a:pt x="96" y="2339"/>
                </a:lnTo>
                <a:lnTo>
                  <a:pt x="93" y="2341"/>
                </a:lnTo>
                <a:lnTo>
                  <a:pt x="91" y="2344"/>
                </a:lnTo>
                <a:lnTo>
                  <a:pt x="89" y="2349"/>
                </a:lnTo>
                <a:lnTo>
                  <a:pt x="91" y="2355"/>
                </a:lnTo>
                <a:lnTo>
                  <a:pt x="93" y="2361"/>
                </a:lnTo>
                <a:lnTo>
                  <a:pt x="91" y="2365"/>
                </a:lnTo>
                <a:lnTo>
                  <a:pt x="88" y="2367"/>
                </a:lnTo>
                <a:lnTo>
                  <a:pt x="84" y="2368"/>
                </a:lnTo>
                <a:lnTo>
                  <a:pt x="81" y="2370"/>
                </a:lnTo>
                <a:lnTo>
                  <a:pt x="77" y="2372"/>
                </a:lnTo>
                <a:lnTo>
                  <a:pt x="76" y="2375"/>
                </a:lnTo>
                <a:lnTo>
                  <a:pt x="77" y="2382"/>
                </a:lnTo>
                <a:lnTo>
                  <a:pt x="69" y="2387"/>
                </a:lnTo>
                <a:lnTo>
                  <a:pt x="62" y="2394"/>
                </a:lnTo>
                <a:lnTo>
                  <a:pt x="58" y="2397"/>
                </a:lnTo>
                <a:lnTo>
                  <a:pt x="57" y="2402"/>
                </a:lnTo>
                <a:lnTo>
                  <a:pt x="57" y="2409"/>
                </a:lnTo>
                <a:lnTo>
                  <a:pt x="57" y="2416"/>
                </a:lnTo>
                <a:lnTo>
                  <a:pt x="50" y="2416"/>
                </a:lnTo>
                <a:lnTo>
                  <a:pt x="52" y="2423"/>
                </a:lnTo>
                <a:lnTo>
                  <a:pt x="53" y="2430"/>
                </a:lnTo>
                <a:lnTo>
                  <a:pt x="58" y="2442"/>
                </a:lnTo>
                <a:lnTo>
                  <a:pt x="65" y="2452"/>
                </a:lnTo>
                <a:lnTo>
                  <a:pt x="70" y="2464"/>
                </a:lnTo>
                <a:lnTo>
                  <a:pt x="72" y="2469"/>
                </a:lnTo>
                <a:lnTo>
                  <a:pt x="74" y="2472"/>
                </a:lnTo>
                <a:lnTo>
                  <a:pt x="81" y="2477"/>
                </a:lnTo>
                <a:lnTo>
                  <a:pt x="88" y="2483"/>
                </a:lnTo>
                <a:lnTo>
                  <a:pt x="89" y="2486"/>
                </a:lnTo>
                <a:lnTo>
                  <a:pt x="91" y="2491"/>
                </a:lnTo>
                <a:lnTo>
                  <a:pt x="94" y="2493"/>
                </a:lnTo>
                <a:lnTo>
                  <a:pt x="98" y="2495"/>
                </a:lnTo>
                <a:lnTo>
                  <a:pt x="100" y="2503"/>
                </a:lnTo>
                <a:lnTo>
                  <a:pt x="101" y="2506"/>
                </a:lnTo>
                <a:lnTo>
                  <a:pt x="103" y="2510"/>
                </a:lnTo>
                <a:lnTo>
                  <a:pt x="106" y="2512"/>
                </a:lnTo>
                <a:lnTo>
                  <a:pt x="111" y="2512"/>
                </a:lnTo>
                <a:lnTo>
                  <a:pt x="110" y="2518"/>
                </a:lnTo>
                <a:lnTo>
                  <a:pt x="111" y="2524"/>
                </a:lnTo>
                <a:lnTo>
                  <a:pt x="115" y="2532"/>
                </a:lnTo>
                <a:lnTo>
                  <a:pt x="118" y="2541"/>
                </a:lnTo>
                <a:lnTo>
                  <a:pt x="118" y="2546"/>
                </a:lnTo>
                <a:lnTo>
                  <a:pt x="118" y="2553"/>
                </a:lnTo>
                <a:lnTo>
                  <a:pt x="122" y="2561"/>
                </a:lnTo>
                <a:lnTo>
                  <a:pt x="129" y="2566"/>
                </a:lnTo>
                <a:lnTo>
                  <a:pt x="134" y="2573"/>
                </a:lnTo>
                <a:lnTo>
                  <a:pt x="140" y="2578"/>
                </a:lnTo>
                <a:lnTo>
                  <a:pt x="158" y="2585"/>
                </a:lnTo>
                <a:lnTo>
                  <a:pt x="173" y="2593"/>
                </a:lnTo>
                <a:lnTo>
                  <a:pt x="180" y="2593"/>
                </a:lnTo>
                <a:lnTo>
                  <a:pt x="186" y="2592"/>
                </a:lnTo>
                <a:lnTo>
                  <a:pt x="198" y="2588"/>
                </a:lnTo>
                <a:lnTo>
                  <a:pt x="210" y="2585"/>
                </a:lnTo>
                <a:lnTo>
                  <a:pt x="219" y="2585"/>
                </a:lnTo>
                <a:lnTo>
                  <a:pt x="227" y="2587"/>
                </a:lnTo>
                <a:lnTo>
                  <a:pt x="226" y="2593"/>
                </a:lnTo>
                <a:lnTo>
                  <a:pt x="226" y="2599"/>
                </a:lnTo>
                <a:lnTo>
                  <a:pt x="229" y="2604"/>
                </a:lnTo>
                <a:lnTo>
                  <a:pt x="231" y="2607"/>
                </a:lnTo>
                <a:lnTo>
                  <a:pt x="236" y="2612"/>
                </a:lnTo>
                <a:lnTo>
                  <a:pt x="239" y="2617"/>
                </a:lnTo>
                <a:lnTo>
                  <a:pt x="241" y="2621"/>
                </a:lnTo>
                <a:lnTo>
                  <a:pt x="255" y="2621"/>
                </a:lnTo>
                <a:lnTo>
                  <a:pt x="265" y="2621"/>
                </a:lnTo>
                <a:lnTo>
                  <a:pt x="273" y="2621"/>
                </a:lnTo>
                <a:lnTo>
                  <a:pt x="287" y="2626"/>
                </a:lnTo>
                <a:lnTo>
                  <a:pt x="301" y="2631"/>
                </a:lnTo>
                <a:lnTo>
                  <a:pt x="308" y="2633"/>
                </a:lnTo>
                <a:lnTo>
                  <a:pt x="316" y="2634"/>
                </a:lnTo>
                <a:lnTo>
                  <a:pt x="337" y="2621"/>
                </a:lnTo>
                <a:lnTo>
                  <a:pt x="357" y="2607"/>
                </a:lnTo>
                <a:lnTo>
                  <a:pt x="359" y="2612"/>
                </a:lnTo>
                <a:lnTo>
                  <a:pt x="362" y="2616"/>
                </a:lnTo>
                <a:lnTo>
                  <a:pt x="366" y="2619"/>
                </a:lnTo>
                <a:lnTo>
                  <a:pt x="371" y="2621"/>
                </a:lnTo>
                <a:lnTo>
                  <a:pt x="374" y="2621"/>
                </a:lnTo>
                <a:lnTo>
                  <a:pt x="376" y="2622"/>
                </a:lnTo>
                <a:lnTo>
                  <a:pt x="376" y="2626"/>
                </a:lnTo>
                <a:lnTo>
                  <a:pt x="377" y="2628"/>
                </a:lnTo>
                <a:lnTo>
                  <a:pt x="381" y="2628"/>
                </a:lnTo>
                <a:lnTo>
                  <a:pt x="384" y="2628"/>
                </a:lnTo>
                <a:lnTo>
                  <a:pt x="384" y="2631"/>
                </a:lnTo>
                <a:lnTo>
                  <a:pt x="384" y="2634"/>
                </a:lnTo>
                <a:lnTo>
                  <a:pt x="388" y="2634"/>
                </a:lnTo>
                <a:lnTo>
                  <a:pt x="391" y="2634"/>
                </a:lnTo>
                <a:lnTo>
                  <a:pt x="395" y="2634"/>
                </a:lnTo>
                <a:lnTo>
                  <a:pt x="398" y="2634"/>
                </a:lnTo>
                <a:lnTo>
                  <a:pt x="400" y="2639"/>
                </a:lnTo>
                <a:lnTo>
                  <a:pt x="401" y="2641"/>
                </a:lnTo>
                <a:lnTo>
                  <a:pt x="405" y="2641"/>
                </a:lnTo>
                <a:lnTo>
                  <a:pt x="412" y="2641"/>
                </a:lnTo>
                <a:lnTo>
                  <a:pt x="418" y="2639"/>
                </a:lnTo>
                <a:lnTo>
                  <a:pt x="424" y="2636"/>
                </a:lnTo>
                <a:lnTo>
                  <a:pt x="430" y="2634"/>
                </a:lnTo>
                <a:lnTo>
                  <a:pt x="439" y="2634"/>
                </a:lnTo>
                <a:lnTo>
                  <a:pt x="441" y="2638"/>
                </a:lnTo>
                <a:lnTo>
                  <a:pt x="444" y="2639"/>
                </a:lnTo>
                <a:lnTo>
                  <a:pt x="447" y="2641"/>
                </a:lnTo>
                <a:lnTo>
                  <a:pt x="452" y="2641"/>
                </a:lnTo>
                <a:lnTo>
                  <a:pt x="458" y="2643"/>
                </a:lnTo>
                <a:lnTo>
                  <a:pt x="461" y="2646"/>
                </a:lnTo>
                <a:lnTo>
                  <a:pt x="466" y="2648"/>
                </a:lnTo>
                <a:lnTo>
                  <a:pt x="473" y="2648"/>
                </a:lnTo>
                <a:lnTo>
                  <a:pt x="514" y="2648"/>
                </a:lnTo>
                <a:lnTo>
                  <a:pt x="516" y="2655"/>
                </a:lnTo>
                <a:lnTo>
                  <a:pt x="519" y="2658"/>
                </a:lnTo>
                <a:lnTo>
                  <a:pt x="521" y="2663"/>
                </a:lnTo>
                <a:lnTo>
                  <a:pt x="521" y="2668"/>
                </a:lnTo>
                <a:lnTo>
                  <a:pt x="528" y="2667"/>
                </a:lnTo>
                <a:lnTo>
                  <a:pt x="534" y="2667"/>
                </a:lnTo>
                <a:lnTo>
                  <a:pt x="543" y="2670"/>
                </a:lnTo>
                <a:lnTo>
                  <a:pt x="551" y="2674"/>
                </a:lnTo>
                <a:lnTo>
                  <a:pt x="557" y="2675"/>
                </a:lnTo>
                <a:lnTo>
                  <a:pt x="562" y="2675"/>
                </a:lnTo>
                <a:lnTo>
                  <a:pt x="562" y="2679"/>
                </a:lnTo>
                <a:lnTo>
                  <a:pt x="563" y="2680"/>
                </a:lnTo>
                <a:lnTo>
                  <a:pt x="569" y="2682"/>
                </a:lnTo>
                <a:lnTo>
                  <a:pt x="572" y="2686"/>
                </a:lnTo>
                <a:lnTo>
                  <a:pt x="574" y="2687"/>
                </a:lnTo>
                <a:lnTo>
                  <a:pt x="575" y="2689"/>
                </a:lnTo>
                <a:lnTo>
                  <a:pt x="580" y="2691"/>
                </a:lnTo>
                <a:lnTo>
                  <a:pt x="584" y="2694"/>
                </a:lnTo>
                <a:lnTo>
                  <a:pt x="589" y="2696"/>
                </a:lnTo>
                <a:lnTo>
                  <a:pt x="596" y="2696"/>
                </a:lnTo>
                <a:lnTo>
                  <a:pt x="596" y="2704"/>
                </a:lnTo>
                <a:lnTo>
                  <a:pt x="592" y="2711"/>
                </a:lnTo>
                <a:lnTo>
                  <a:pt x="587" y="2716"/>
                </a:lnTo>
                <a:lnTo>
                  <a:pt x="582" y="2720"/>
                </a:lnTo>
                <a:lnTo>
                  <a:pt x="577" y="2723"/>
                </a:lnTo>
                <a:lnTo>
                  <a:pt x="572" y="2728"/>
                </a:lnTo>
                <a:lnTo>
                  <a:pt x="569" y="2735"/>
                </a:lnTo>
                <a:lnTo>
                  <a:pt x="569" y="2743"/>
                </a:lnTo>
                <a:lnTo>
                  <a:pt x="563" y="2745"/>
                </a:lnTo>
                <a:lnTo>
                  <a:pt x="558" y="2749"/>
                </a:lnTo>
                <a:lnTo>
                  <a:pt x="551" y="2757"/>
                </a:lnTo>
                <a:lnTo>
                  <a:pt x="546" y="2767"/>
                </a:lnTo>
                <a:lnTo>
                  <a:pt x="541" y="2778"/>
                </a:lnTo>
                <a:lnTo>
                  <a:pt x="541" y="2781"/>
                </a:lnTo>
                <a:lnTo>
                  <a:pt x="541" y="2784"/>
                </a:lnTo>
                <a:lnTo>
                  <a:pt x="538" y="2784"/>
                </a:lnTo>
                <a:lnTo>
                  <a:pt x="534" y="2784"/>
                </a:lnTo>
                <a:lnTo>
                  <a:pt x="534" y="2788"/>
                </a:lnTo>
                <a:lnTo>
                  <a:pt x="534" y="2791"/>
                </a:lnTo>
                <a:lnTo>
                  <a:pt x="531" y="2791"/>
                </a:lnTo>
                <a:lnTo>
                  <a:pt x="528" y="2791"/>
                </a:lnTo>
                <a:lnTo>
                  <a:pt x="528" y="2795"/>
                </a:lnTo>
                <a:lnTo>
                  <a:pt x="528" y="2798"/>
                </a:lnTo>
                <a:lnTo>
                  <a:pt x="524" y="2798"/>
                </a:lnTo>
                <a:lnTo>
                  <a:pt x="521" y="2798"/>
                </a:lnTo>
                <a:lnTo>
                  <a:pt x="519" y="2801"/>
                </a:lnTo>
                <a:lnTo>
                  <a:pt x="519" y="2807"/>
                </a:lnTo>
                <a:lnTo>
                  <a:pt x="517" y="2810"/>
                </a:lnTo>
                <a:lnTo>
                  <a:pt x="516" y="2812"/>
                </a:lnTo>
                <a:lnTo>
                  <a:pt x="514" y="2812"/>
                </a:lnTo>
                <a:lnTo>
                  <a:pt x="512" y="2817"/>
                </a:lnTo>
                <a:lnTo>
                  <a:pt x="509" y="2820"/>
                </a:lnTo>
                <a:lnTo>
                  <a:pt x="504" y="2822"/>
                </a:lnTo>
                <a:lnTo>
                  <a:pt x="500" y="2825"/>
                </a:lnTo>
                <a:lnTo>
                  <a:pt x="500" y="2829"/>
                </a:lnTo>
                <a:lnTo>
                  <a:pt x="500" y="2832"/>
                </a:lnTo>
                <a:lnTo>
                  <a:pt x="497" y="2832"/>
                </a:lnTo>
                <a:lnTo>
                  <a:pt x="493" y="2832"/>
                </a:lnTo>
                <a:lnTo>
                  <a:pt x="490" y="2839"/>
                </a:lnTo>
                <a:lnTo>
                  <a:pt x="487" y="2846"/>
                </a:lnTo>
                <a:lnTo>
                  <a:pt x="483" y="2846"/>
                </a:lnTo>
                <a:lnTo>
                  <a:pt x="480" y="2846"/>
                </a:lnTo>
                <a:lnTo>
                  <a:pt x="480" y="2849"/>
                </a:lnTo>
                <a:lnTo>
                  <a:pt x="480" y="2853"/>
                </a:lnTo>
                <a:lnTo>
                  <a:pt x="480" y="2856"/>
                </a:lnTo>
                <a:lnTo>
                  <a:pt x="480" y="2859"/>
                </a:lnTo>
                <a:lnTo>
                  <a:pt x="476" y="2859"/>
                </a:lnTo>
                <a:lnTo>
                  <a:pt x="473" y="2859"/>
                </a:lnTo>
                <a:lnTo>
                  <a:pt x="473" y="2863"/>
                </a:lnTo>
                <a:lnTo>
                  <a:pt x="473" y="2866"/>
                </a:lnTo>
                <a:lnTo>
                  <a:pt x="470" y="2866"/>
                </a:lnTo>
                <a:lnTo>
                  <a:pt x="466" y="2866"/>
                </a:lnTo>
                <a:lnTo>
                  <a:pt x="464" y="2870"/>
                </a:lnTo>
                <a:lnTo>
                  <a:pt x="464" y="2875"/>
                </a:lnTo>
                <a:lnTo>
                  <a:pt x="463" y="2878"/>
                </a:lnTo>
                <a:lnTo>
                  <a:pt x="461" y="2880"/>
                </a:lnTo>
                <a:lnTo>
                  <a:pt x="459" y="2880"/>
                </a:lnTo>
                <a:lnTo>
                  <a:pt x="459" y="2895"/>
                </a:lnTo>
                <a:lnTo>
                  <a:pt x="459" y="2911"/>
                </a:lnTo>
                <a:lnTo>
                  <a:pt x="454" y="2936"/>
                </a:lnTo>
                <a:lnTo>
                  <a:pt x="449" y="2962"/>
                </a:lnTo>
                <a:lnTo>
                  <a:pt x="446" y="2989"/>
                </a:lnTo>
                <a:lnTo>
                  <a:pt x="441" y="2989"/>
                </a:lnTo>
                <a:lnTo>
                  <a:pt x="437" y="2991"/>
                </a:lnTo>
                <a:lnTo>
                  <a:pt x="435" y="2994"/>
                </a:lnTo>
                <a:lnTo>
                  <a:pt x="434" y="2998"/>
                </a:lnTo>
                <a:lnTo>
                  <a:pt x="432" y="3006"/>
                </a:lnTo>
                <a:lnTo>
                  <a:pt x="429" y="3008"/>
                </a:lnTo>
                <a:lnTo>
                  <a:pt x="425" y="3010"/>
                </a:lnTo>
                <a:lnTo>
                  <a:pt x="424" y="3015"/>
                </a:lnTo>
                <a:lnTo>
                  <a:pt x="420" y="3018"/>
                </a:lnTo>
                <a:lnTo>
                  <a:pt x="412" y="3023"/>
                </a:lnTo>
                <a:lnTo>
                  <a:pt x="412" y="3027"/>
                </a:lnTo>
                <a:lnTo>
                  <a:pt x="412" y="3030"/>
                </a:lnTo>
                <a:lnTo>
                  <a:pt x="412" y="3034"/>
                </a:lnTo>
                <a:lnTo>
                  <a:pt x="412" y="3037"/>
                </a:lnTo>
                <a:lnTo>
                  <a:pt x="408" y="3037"/>
                </a:lnTo>
                <a:lnTo>
                  <a:pt x="405" y="3037"/>
                </a:lnTo>
                <a:lnTo>
                  <a:pt x="405" y="3040"/>
                </a:lnTo>
                <a:lnTo>
                  <a:pt x="405" y="3044"/>
                </a:lnTo>
                <a:lnTo>
                  <a:pt x="405" y="3047"/>
                </a:lnTo>
                <a:lnTo>
                  <a:pt x="405" y="3051"/>
                </a:lnTo>
                <a:lnTo>
                  <a:pt x="401" y="3052"/>
                </a:lnTo>
                <a:lnTo>
                  <a:pt x="398" y="3054"/>
                </a:lnTo>
                <a:lnTo>
                  <a:pt x="393" y="3056"/>
                </a:lnTo>
                <a:lnTo>
                  <a:pt x="391" y="3057"/>
                </a:lnTo>
                <a:lnTo>
                  <a:pt x="389" y="3063"/>
                </a:lnTo>
                <a:lnTo>
                  <a:pt x="388" y="3066"/>
                </a:lnTo>
                <a:lnTo>
                  <a:pt x="381" y="3071"/>
                </a:lnTo>
                <a:lnTo>
                  <a:pt x="374" y="3076"/>
                </a:lnTo>
                <a:lnTo>
                  <a:pt x="372" y="3080"/>
                </a:lnTo>
                <a:lnTo>
                  <a:pt x="371" y="3085"/>
                </a:lnTo>
                <a:lnTo>
                  <a:pt x="372" y="3085"/>
                </a:lnTo>
                <a:lnTo>
                  <a:pt x="374" y="3086"/>
                </a:lnTo>
                <a:lnTo>
                  <a:pt x="376" y="3092"/>
                </a:lnTo>
                <a:lnTo>
                  <a:pt x="376" y="3095"/>
                </a:lnTo>
                <a:lnTo>
                  <a:pt x="374" y="3097"/>
                </a:lnTo>
                <a:lnTo>
                  <a:pt x="371" y="3098"/>
                </a:lnTo>
                <a:lnTo>
                  <a:pt x="369" y="3107"/>
                </a:lnTo>
                <a:lnTo>
                  <a:pt x="371" y="3114"/>
                </a:lnTo>
                <a:lnTo>
                  <a:pt x="374" y="3126"/>
                </a:lnTo>
                <a:lnTo>
                  <a:pt x="377" y="3138"/>
                </a:lnTo>
                <a:lnTo>
                  <a:pt x="377" y="3144"/>
                </a:lnTo>
                <a:lnTo>
                  <a:pt x="377" y="3153"/>
                </a:lnTo>
                <a:lnTo>
                  <a:pt x="371" y="3180"/>
                </a:lnTo>
                <a:lnTo>
                  <a:pt x="364" y="3208"/>
                </a:lnTo>
                <a:lnTo>
                  <a:pt x="364" y="3231"/>
                </a:lnTo>
                <a:lnTo>
                  <a:pt x="364" y="3242"/>
                </a:lnTo>
                <a:lnTo>
                  <a:pt x="364" y="3248"/>
                </a:lnTo>
                <a:lnTo>
                  <a:pt x="362" y="3255"/>
                </a:lnTo>
                <a:lnTo>
                  <a:pt x="359" y="3260"/>
                </a:lnTo>
                <a:lnTo>
                  <a:pt x="357" y="3267"/>
                </a:lnTo>
                <a:lnTo>
                  <a:pt x="357" y="3276"/>
                </a:lnTo>
                <a:lnTo>
                  <a:pt x="360" y="3281"/>
                </a:lnTo>
                <a:lnTo>
                  <a:pt x="362" y="3283"/>
                </a:lnTo>
                <a:lnTo>
                  <a:pt x="364" y="3283"/>
                </a:lnTo>
                <a:lnTo>
                  <a:pt x="362" y="3286"/>
                </a:lnTo>
                <a:lnTo>
                  <a:pt x="360" y="3288"/>
                </a:lnTo>
                <a:lnTo>
                  <a:pt x="359" y="3288"/>
                </a:lnTo>
                <a:lnTo>
                  <a:pt x="357" y="3289"/>
                </a:lnTo>
                <a:lnTo>
                  <a:pt x="355" y="3294"/>
                </a:lnTo>
                <a:lnTo>
                  <a:pt x="357" y="3300"/>
                </a:lnTo>
                <a:lnTo>
                  <a:pt x="357" y="3305"/>
                </a:lnTo>
                <a:lnTo>
                  <a:pt x="357" y="3310"/>
                </a:lnTo>
                <a:lnTo>
                  <a:pt x="362" y="3313"/>
                </a:lnTo>
                <a:lnTo>
                  <a:pt x="369" y="3315"/>
                </a:lnTo>
                <a:lnTo>
                  <a:pt x="384" y="3317"/>
                </a:lnTo>
                <a:lnTo>
                  <a:pt x="412" y="3323"/>
                </a:lnTo>
                <a:lnTo>
                  <a:pt x="425" y="3325"/>
                </a:lnTo>
                <a:lnTo>
                  <a:pt x="439" y="3323"/>
                </a:lnTo>
                <a:lnTo>
                  <a:pt x="439" y="3320"/>
                </a:lnTo>
                <a:lnTo>
                  <a:pt x="441" y="3318"/>
                </a:lnTo>
                <a:lnTo>
                  <a:pt x="446" y="3317"/>
                </a:lnTo>
                <a:lnTo>
                  <a:pt x="459" y="3317"/>
                </a:lnTo>
                <a:lnTo>
                  <a:pt x="488" y="3315"/>
                </a:lnTo>
                <a:lnTo>
                  <a:pt x="516" y="3315"/>
                </a:lnTo>
                <a:lnTo>
                  <a:pt x="541" y="3313"/>
                </a:lnTo>
                <a:lnTo>
                  <a:pt x="562" y="3310"/>
                </a:lnTo>
                <a:lnTo>
                  <a:pt x="570" y="3308"/>
                </a:lnTo>
                <a:lnTo>
                  <a:pt x="577" y="3310"/>
                </a:lnTo>
                <a:lnTo>
                  <a:pt x="582" y="3313"/>
                </a:lnTo>
                <a:lnTo>
                  <a:pt x="586" y="3317"/>
                </a:lnTo>
                <a:lnTo>
                  <a:pt x="589" y="3320"/>
                </a:lnTo>
                <a:lnTo>
                  <a:pt x="594" y="3323"/>
                </a:lnTo>
                <a:lnTo>
                  <a:pt x="601" y="3325"/>
                </a:lnTo>
                <a:lnTo>
                  <a:pt x="610" y="3323"/>
                </a:lnTo>
                <a:lnTo>
                  <a:pt x="611" y="3320"/>
                </a:lnTo>
                <a:lnTo>
                  <a:pt x="615" y="3318"/>
                </a:lnTo>
                <a:lnTo>
                  <a:pt x="618" y="3317"/>
                </a:lnTo>
                <a:lnTo>
                  <a:pt x="623" y="3317"/>
                </a:lnTo>
                <a:lnTo>
                  <a:pt x="627" y="3317"/>
                </a:lnTo>
                <a:lnTo>
                  <a:pt x="630" y="3313"/>
                </a:lnTo>
                <a:lnTo>
                  <a:pt x="633" y="3312"/>
                </a:lnTo>
                <a:lnTo>
                  <a:pt x="637" y="3310"/>
                </a:lnTo>
                <a:lnTo>
                  <a:pt x="642" y="3308"/>
                </a:lnTo>
                <a:lnTo>
                  <a:pt x="645" y="3305"/>
                </a:lnTo>
                <a:lnTo>
                  <a:pt x="651" y="3296"/>
                </a:lnTo>
                <a:lnTo>
                  <a:pt x="652" y="3296"/>
                </a:lnTo>
                <a:lnTo>
                  <a:pt x="657" y="3296"/>
                </a:lnTo>
                <a:lnTo>
                  <a:pt x="661" y="3296"/>
                </a:lnTo>
                <a:lnTo>
                  <a:pt x="664" y="3296"/>
                </a:lnTo>
                <a:lnTo>
                  <a:pt x="664" y="3293"/>
                </a:lnTo>
                <a:lnTo>
                  <a:pt x="661" y="3288"/>
                </a:lnTo>
                <a:lnTo>
                  <a:pt x="659" y="3283"/>
                </a:lnTo>
                <a:lnTo>
                  <a:pt x="664" y="3276"/>
                </a:lnTo>
                <a:lnTo>
                  <a:pt x="664" y="3269"/>
                </a:lnTo>
                <a:lnTo>
                  <a:pt x="659" y="3269"/>
                </a:lnTo>
                <a:lnTo>
                  <a:pt x="656" y="3269"/>
                </a:lnTo>
                <a:lnTo>
                  <a:pt x="645" y="3269"/>
                </a:lnTo>
                <a:lnTo>
                  <a:pt x="642" y="3269"/>
                </a:lnTo>
                <a:lnTo>
                  <a:pt x="642" y="3271"/>
                </a:lnTo>
                <a:lnTo>
                  <a:pt x="639" y="3271"/>
                </a:lnTo>
                <a:lnTo>
                  <a:pt x="637" y="3271"/>
                </a:lnTo>
                <a:lnTo>
                  <a:pt x="635" y="3269"/>
                </a:lnTo>
                <a:lnTo>
                  <a:pt x="633" y="3269"/>
                </a:lnTo>
                <a:lnTo>
                  <a:pt x="632" y="3269"/>
                </a:lnTo>
                <a:lnTo>
                  <a:pt x="632" y="3267"/>
                </a:lnTo>
                <a:lnTo>
                  <a:pt x="630" y="3265"/>
                </a:lnTo>
                <a:lnTo>
                  <a:pt x="630" y="3262"/>
                </a:lnTo>
                <a:lnTo>
                  <a:pt x="633" y="3262"/>
                </a:lnTo>
                <a:lnTo>
                  <a:pt x="633" y="3260"/>
                </a:lnTo>
                <a:lnTo>
                  <a:pt x="635" y="3257"/>
                </a:lnTo>
                <a:lnTo>
                  <a:pt x="635" y="3252"/>
                </a:lnTo>
                <a:lnTo>
                  <a:pt x="637" y="3248"/>
                </a:lnTo>
                <a:lnTo>
                  <a:pt x="640" y="3248"/>
                </a:lnTo>
                <a:lnTo>
                  <a:pt x="644" y="3248"/>
                </a:lnTo>
                <a:lnTo>
                  <a:pt x="644" y="3245"/>
                </a:lnTo>
                <a:lnTo>
                  <a:pt x="644" y="3242"/>
                </a:lnTo>
                <a:lnTo>
                  <a:pt x="647" y="3240"/>
                </a:lnTo>
                <a:lnTo>
                  <a:pt x="649" y="3240"/>
                </a:lnTo>
                <a:lnTo>
                  <a:pt x="652" y="3240"/>
                </a:lnTo>
                <a:lnTo>
                  <a:pt x="652" y="3238"/>
                </a:lnTo>
                <a:lnTo>
                  <a:pt x="656" y="3238"/>
                </a:lnTo>
                <a:lnTo>
                  <a:pt x="657" y="3238"/>
                </a:lnTo>
                <a:lnTo>
                  <a:pt x="659" y="3238"/>
                </a:lnTo>
                <a:lnTo>
                  <a:pt x="661" y="3238"/>
                </a:lnTo>
                <a:lnTo>
                  <a:pt x="662" y="3238"/>
                </a:lnTo>
                <a:lnTo>
                  <a:pt x="664" y="3240"/>
                </a:lnTo>
                <a:lnTo>
                  <a:pt x="666" y="3240"/>
                </a:lnTo>
                <a:lnTo>
                  <a:pt x="668" y="3240"/>
                </a:lnTo>
                <a:lnTo>
                  <a:pt x="669" y="3242"/>
                </a:lnTo>
                <a:lnTo>
                  <a:pt x="671" y="3242"/>
                </a:lnTo>
                <a:lnTo>
                  <a:pt x="674" y="3243"/>
                </a:lnTo>
                <a:lnTo>
                  <a:pt x="676" y="3245"/>
                </a:lnTo>
                <a:lnTo>
                  <a:pt x="678" y="3245"/>
                </a:lnTo>
                <a:lnTo>
                  <a:pt x="680" y="3247"/>
                </a:lnTo>
                <a:lnTo>
                  <a:pt x="681" y="3247"/>
                </a:lnTo>
                <a:lnTo>
                  <a:pt x="681" y="3248"/>
                </a:lnTo>
                <a:lnTo>
                  <a:pt x="683" y="3250"/>
                </a:lnTo>
                <a:lnTo>
                  <a:pt x="685" y="3250"/>
                </a:lnTo>
                <a:lnTo>
                  <a:pt x="685" y="3252"/>
                </a:lnTo>
                <a:lnTo>
                  <a:pt x="686" y="3254"/>
                </a:lnTo>
                <a:lnTo>
                  <a:pt x="688" y="3255"/>
                </a:lnTo>
                <a:lnTo>
                  <a:pt x="688" y="3257"/>
                </a:lnTo>
                <a:lnTo>
                  <a:pt x="691" y="3262"/>
                </a:lnTo>
                <a:lnTo>
                  <a:pt x="700" y="3262"/>
                </a:lnTo>
                <a:lnTo>
                  <a:pt x="707" y="3267"/>
                </a:lnTo>
                <a:lnTo>
                  <a:pt x="710" y="3269"/>
                </a:lnTo>
                <a:lnTo>
                  <a:pt x="714" y="3269"/>
                </a:lnTo>
                <a:lnTo>
                  <a:pt x="719" y="3269"/>
                </a:lnTo>
                <a:lnTo>
                  <a:pt x="724" y="3271"/>
                </a:lnTo>
                <a:lnTo>
                  <a:pt x="729" y="3276"/>
                </a:lnTo>
                <a:lnTo>
                  <a:pt x="734" y="3279"/>
                </a:lnTo>
                <a:lnTo>
                  <a:pt x="739" y="3283"/>
                </a:lnTo>
                <a:lnTo>
                  <a:pt x="739" y="3288"/>
                </a:lnTo>
                <a:lnTo>
                  <a:pt x="739" y="3293"/>
                </a:lnTo>
                <a:lnTo>
                  <a:pt x="743" y="3294"/>
                </a:lnTo>
                <a:lnTo>
                  <a:pt x="744" y="3296"/>
                </a:lnTo>
                <a:lnTo>
                  <a:pt x="753" y="3300"/>
                </a:lnTo>
                <a:lnTo>
                  <a:pt x="756" y="3301"/>
                </a:lnTo>
                <a:lnTo>
                  <a:pt x="760" y="3303"/>
                </a:lnTo>
                <a:lnTo>
                  <a:pt x="761" y="3298"/>
                </a:lnTo>
                <a:lnTo>
                  <a:pt x="766" y="3296"/>
                </a:lnTo>
                <a:lnTo>
                  <a:pt x="772" y="3294"/>
                </a:lnTo>
                <a:lnTo>
                  <a:pt x="778" y="3296"/>
                </a:lnTo>
                <a:lnTo>
                  <a:pt x="794" y="3296"/>
                </a:lnTo>
                <a:lnTo>
                  <a:pt x="801" y="3298"/>
                </a:lnTo>
                <a:lnTo>
                  <a:pt x="807" y="3296"/>
                </a:lnTo>
                <a:lnTo>
                  <a:pt x="809" y="3300"/>
                </a:lnTo>
                <a:lnTo>
                  <a:pt x="813" y="3301"/>
                </a:lnTo>
                <a:lnTo>
                  <a:pt x="821" y="3303"/>
                </a:lnTo>
                <a:lnTo>
                  <a:pt x="824" y="3305"/>
                </a:lnTo>
                <a:lnTo>
                  <a:pt x="826" y="3306"/>
                </a:lnTo>
                <a:lnTo>
                  <a:pt x="826" y="3308"/>
                </a:lnTo>
                <a:lnTo>
                  <a:pt x="828" y="3310"/>
                </a:lnTo>
                <a:lnTo>
                  <a:pt x="835" y="3312"/>
                </a:lnTo>
                <a:lnTo>
                  <a:pt x="845" y="3313"/>
                </a:lnTo>
                <a:lnTo>
                  <a:pt x="853" y="3315"/>
                </a:lnTo>
                <a:lnTo>
                  <a:pt x="862" y="3317"/>
                </a:lnTo>
                <a:lnTo>
                  <a:pt x="862" y="3322"/>
                </a:lnTo>
                <a:lnTo>
                  <a:pt x="864" y="3325"/>
                </a:lnTo>
                <a:lnTo>
                  <a:pt x="864" y="3327"/>
                </a:lnTo>
                <a:lnTo>
                  <a:pt x="865" y="3329"/>
                </a:lnTo>
                <a:lnTo>
                  <a:pt x="865" y="3330"/>
                </a:lnTo>
                <a:lnTo>
                  <a:pt x="867" y="3332"/>
                </a:lnTo>
                <a:lnTo>
                  <a:pt x="867" y="3334"/>
                </a:lnTo>
                <a:lnTo>
                  <a:pt x="869" y="3335"/>
                </a:lnTo>
                <a:lnTo>
                  <a:pt x="870" y="3337"/>
                </a:lnTo>
                <a:lnTo>
                  <a:pt x="872" y="3339"/>
                </a:lnTo>
                <a:lnTo>
                  <a:pt x="886" y="3351"/>
                </a:lnTo>
                <a:lnTo>
                  <a:pt x="888" y="3351"/>
                </a:lnTo>
                <a:lnTo>
                  <a:pt x="889" y="3352"/>
                </a:lnTo>
                <a:lnTo>
                  <a:pt x="891" y="3356"/>
                </a:lnTo>
                <a:lnTo>
                  <a:pt x="893" y="3358"/>
                </a:lnTo>
                <a:lnTo>
                  <a:pt x="896" y="3364"/>
                </a:lnTo>
                <a:lnTo>
                  <a:pt x="901" y="3366"/>
                </a:lnTo>
                <a:lnTo>
                  <a:pt x="903" y="3368"/>
                </a:lnTo>
                <a:lnTo>
                  <a:pt x="903" y="3371"/>
                </a:lnTo>
                <a:lnTo>
                  <a:pt x="908" y="3373"/>
                </a:lnTo>
                <a:lnTo>
                  <a:pt x="910" y="3375"/>
                </a:lnTo>
                <a:lnTo>
                  <a:pt x="910" y="3378"/>
                </a:lnTo>
                <a:lnTo>
                  <a:pt x="915" y="3380"/>
                </a:lnTo>
                <a:lnTo>
                  <a:pt x="917" y="3381"/>
                </a:lnTo>
                <a:lnTo>
                  <a:pt x="917" y="3385"/>
                </a:lnTo>
                <a:lnTo>
                  <a:pt x="927" y="3385"/>
                </a:lnTo>
                <a:lnTo>
                  <a:pt x="935" y="3387"/>
                </a:lnTo>
                <a:lnTo>
                  <a:pt x="940" y="3392"/>
                </a:lnTo>
                <a:lnTo>
                  <a:pt x="946" y="3397"/>
                </a:lnTo>
                <a:lnTo>
                  <a:pt x="951" y="3395"/>
                </a:lnTo>
                <a:lnTo>
                  <a:pt x="978" y="3392"/>
                </a:lnTo>
                <a:lnTo>
                  <a:pt x="978" y="3385"/>
                </a:lnTo>
                <a:lnTo>
                  <a:pt x="985" y="3385"/>
                </a:lnTo>
                <a:lnTo>
                  <a:pt x="992" y="3381"/>
                </a:lnTo>
                <a:lnTo>
                  <a:pt x="998" y="3378"/>
                </a:lnTo>
                <a:lnTo>
                  <a:pt x="998" y="3375"/>
                </a:lnTo>
                <a:lnTo>
                  <a:pt x="1000" y="3373"/>
                </a:lnTo>
                <a:lnTo>
                  <a:pt x="1005" y="3371"/>
                </a:lnTo>
                <a:lnTo>
                  <a:pt x="1009" y="3368"/>
                </a:lnTo>
                <a:lnTo>
                  <a:pt x="1010" y="3366"/>
                </a:lnTo>
                <a:lnTo>
                  <a:pt x="1012" y="3364"/>
                </a:lnTo>
                <a:lnTo>
                  <a:pt x="1015" y="3364"/>
                </a:lnTo>
                <a:lnTo>
                  <a:pt x="1017" y="3364"/>
                </a:lnTo>
                <a:lnTo>
                  <a:pt x="1022" y="3364"/>
                </a:lnTo>
                <a:lnTo>
                  <a:pt x="1026" y="3364"/>
                </a:lnTo>
                <a:lnTo>
                  <a:pt x="1027" y="3366"/>
                </a:lnTo>
                <a:lnTo>
                  <a:pt x="1029" y="3371"/>
                </a:lnTo>
                <a:lnTo>
                  <a:pt x="1031" y="3375"/>
                </a:lnTo>
                <a:lnTo>
                  <a:pt x="1032" y="3378"/>
                </a:lnTo>
                <a:lnTo>
                  <a:pt x="1039" y="3381"/>
                </a:lnTo>
                <a:lnTo>
                  <a:pt x="1046" y="3381"/>
                </a:lnTo>
                <a:lnTo>
                  <a:pt x="1051" y="3385"/>
                </a:lnTo>
                <a:lnTo>
                  <a:pt x="1053" y="3388"/>
                </a:lnTo>
                <a:lnTo>
                  <a:pt x="1053" y="3392"/>
                </a:lnTo>
                <a:lnTo>
                  <a:pt x="1061" y="3410"/>
                </a:lnTo>
                <a:lnTo>
                  <a:pt x="1065" y="3421"/>
                </a:lnTo>
                <a:lnTo>
                  <a:pt x="1067" y="3433"/>
                </a:lnTo>
                <a:lnTo>
                  <a:pt x="1072" y="3434"/>
                </a:lnTo>
                <a:lnTo>
                  <a:pt x="1075" y="3436"/>
                </a:lnTo>
                <a:lnTo>
                  <a:pt x="1080" y="3443"/>
                </a:lnTo>
                <a:lnTo>
                  <a:pt x="1084" y="3451"/>
                </a:lnTo>
                <a:lnTo>
                  <a:pt x="1087" y="3460"/>
                </a:lnTo>
                <a:lnTo>
                  <a:pt x="1094" y="3460"/>
                </a:lnTo>
                <a:lnTo>
                  <a:pt x="1099" y="3462"/>
                </a:lnTo>
                <a:lnTo>
                  <a:pt x="1101" y="3467"/>
                </a:lnTo>
                <a:lnTo>
                  <a:pt x="1102" y="3472"/>
                </a:lnTo>
                <a:lnTo>
                  <a:pt x="1106" y="3475"/>
                </a:lnTo>
                <a:lnTo>
                  <a:pt x="1108" y="3481"/>
                </a:lnTo>
                <a:lnTo>
                  <a:pt x="1113" y="3482"/>
                </a:lnTo>
                <a:lnTo>
                  <a:pt x="1121" y="3481"/>
                </a:lnTo>
                <a:lnTo>
                  <a:pt x="1120" y="3487"/>
                </a:lnTo>
                <a:lnTo>
                  <a:pt x="1120" y="3492"/>
                </a:lnTo>
                <a:lnTo>
                  <a:pt x="1123" y="3498"/>
                </a:lnTo>
                <a:lnTo>
                  <a:pt x="1125" y="3501"/>
                </a:lnTo>
                <a:lnTo>
                  <a:pt x="1130" y="3506"/>
                </a:lnTo>
                <a:lnTo>
                  <a:pt x="1133" y="3511"/>
                </a:lnTo>
                <a:lnTo>
                  <a:pt x="1135" y="3515"/>
                </a:lnTo>
                <a:lnTo>
                  <a:pt x="1140" y="3515"/>
                </a:lnTo>
                <a:lnTo>
                  <a:pt x="1142" y="3511"/>
                </a:lnTo>
                <a:lnTo>
                  <a:pt x="1142" y="3508"/>
                </a:lnTo>
                <a:lnTo>
                  <a:pt x="1142" y="3501"/>
                </a:lnTo>
                <a:lnTo>
                  <a:pt x="1142" y="3491"/>
                </a:lnTo>
                <a:lnTo>
                  <a:pt x="1140" y="3486"/>
                </a:lnTo>
                <a:lnTo>
                  <a:pt x="1142" y="3481"/>
                </a:lnTo>
                <a:lnTo>
                  <a:pt x="1162" y="3467"/>
                </a:lnTo>
                <a:lnTo>
                  <a:pt x="1183" y="3453"/>
                </a:lnTo>
                <a:lnTo>
                  <a:pt x="1184" y="3446"/>
                </a:lnTo>
                <a:lnTo>
                  <a:pt x="1190" y="3443"/>
                </a:lnTo>
                <a:lnTo>
                  <a:pt x="1198" y="3434"/>
                </a:lnTo>
                <a:lnTo>
                  <a:pt x="1203" y="3431"/>
                </a:lnTo>
                <a:lnTo>
                  <a:pt x="1207" y="3426"/>
                </a:lnTo>
                <a:lnTo>
                  <a:pt x="1210" y="3421"/>
                </a:lnTo>
                <a:lnTo>
                  <a:pt x="1210" y="3412"/>
                </a:lnTo>
                <a:lnTo>
                  <a:pt x="1210" y="3409"/>
                </a:lnTo>
                <a:lnTo>
                  <a:pt x="1207" y="3405"/>
                </a:lnTo>
                <a:lnTo>
                  <a:pt x="1205" y="3402"/>
                </a:lnTo>
                <a:lnTo>
                  <a:pt x="1203" y="3399"/>
                </a:lnTo>
                <a:lnTo>
                  <a:pt x="1202" y="3395"/>
                </a:lnTo>
                <a:lnTo>
                  <a:pt x="1200" y="3393"/>
                </a:lnTo>
                <a:lnTo>
                  <a:pt x="1196" y="3392"/>
                </a:lnTo>
                <a:lnTo>
                  <a:pt x="1196" y="3383"/>
                </a:lnTo>
                <a:lnTo>
                  <a:pt x="1198" y="3375"/>
                </a:lnTo>
                <a:lnTo>
                  <a:pt x="1202" y="3368"/>
                </a:lnTo>
                <a:lnTo>
                  <a:pt x="1203" y="3358"/>
                </a:lnTo>
                <a:lnTo>
                  <a:pt x="1230" y="3358"/>
                </a:lnTo>
                <a:lnTo>
                  <a:pt x="1256" y="3358"/>
                </a:lnTo>
                <a:lnTo>
                  <a:pt x="1306" y="3364"/>
                </a:lnTo>
                <a:lnTo>
                  <a:pt x="1309" y="3371"/>
                </a:lnTo>
                <a:lnTo>
                  <a:pt x="1314" y="3376"/>
                </a:lnTo>
                <a:lnTo>
                  <a:pt x="1323" y="3378"/>
                </a:lnTo>
                <a:lnTo>
                  <a:pt x="1333" y="3378"/>
                </a:lnTo>
                <a:lnTo>
                  <a:pt x="1331" y="3385"/>
                </a:lnTo>
                <a:lnTo>
                  <a:pt x="1331" y="3390"/>
                </a:lnTo>
                <a:lnTo>
                  <a:pt x="1335" y="3395"/>
                </a:lnTo>
                <a:lnTo>
                  <a:pt x="1336" y="3399"/>
                </a:lnTo>
                <a:lnTo>
                  <a:pt x="1341" y="3404"/>
                </a:lnTo>
                <a:lnTo>
                  <a:pt x="1345" y="3409"/>
                </a:lnTo>
                <a:lnTo>
                  <a:pt x="1346" y="3412"/>
                </a:lnTo>
                <a:lnTo>
                  <a:pt x="1352" y="3412"/>
                </a:lnTo>
                <a:lnTo>
                  <a:pt x="1355" y="3416"/>
                </a:lnTo>
                <a:lnTo>
                  <a:pt x="1357" y="3419"/>
                </a:lnTo>
                <a:lnTo>
                  <a:pt x="1358" y="3424"/>
                </a:lnTo>
                <a:lnTo>
                  <a:pt x="1360" y="3428"/>
                </a:lnTo>
                <a:lnTo>
                  <a:pt x="1362" y="3431"/>
                </a:lnTo>
                <a:lnTo>
                  <a:pt x="1367" y="3433"/>
                </a:lnTo>
                <a:lnTo>
                  <a:pt x="1374" y="3433"/>
                </a:lnTo>
                <a:lnTo>
                  <a:pt x="1379" y="3433"/>
                </a:lnTo>
                <a:lnTo>
                  <a:pt x="1384" y="3431"/>
                </a:lnTo>
                <a:lnTo>
                  <a:pt x="1392" y="3428"/>
                </a:lnTo>
                <a:lnTo>
                  <a:pt x="1401" y="3424"/>
                </a:lnTo>
                <a:lnTo>
                  <a:pt x="1408" y="3424"/>
                </a:lnTo>
                <a:lnTo>
                  <a:pt x="1415" y="3426"/>
                </a:lnTo>
                <a:lnTo>
                  <a:pt x="1416" y="3429"/>
                </a:lnTo>
                <a:lnTo>
                  <a:pt x="1418" y="3431"/>
                </a:lnTo>
                <a:lnTo>
                  <a:pt x="1428" y="3428"/>
                </a:lnTo>
                <a:lnTo>
                  <a:pt x="1442" y="3424"/>
                </a:lnTo>
                <a:lnTo>
                  <a:pt x="1449" y="3424"/>
                </a:lnTo>
                <a:lnTo>
                  <a:pt x="1456" y="3426"/>
                </a:lnTo>
                <a:lnTo>
                  <a:pt x="1459" y="3426"/>
                </a:lnTo>
                <a:lnTo>
                  <a:pt x="1462" y="3422"/>
                </a:lnTo>
                <a:lnTo>
                  <a:pt x="1466" y="3421"/>
                </a:lnTo>
                <a:lnTo>
                  <a:pt x="1469" y="3419"/>
                </a:lnTo>
                <a:lnTo>
                  <a:pt x="1471" y="3416"/>
                </a:lnTo>
                <a:lnTo>
                  <a:pt x="1474" y="3412"/>
                </a:lnTo>
                <a:lnTo>
                  <a:pt x="1481" y="3409"/>
                </a:lnTo>
                <a:lnTo>
                  <a:pt x="1490" y="3409"/>
                </a:lnTo>
                <a:lnTo>
                  <a:pt x="1496" y="3405"/>
                </a:lnTo>
                <a:lnTo>
                  <a:pt x="1498" y="3404"/>
                </a:lnTo>
                <a:lnTo>
                  <a:pt x="1500" y="3399"/>
                </a:lnTo>
                <a:lnTo>
                  <a:pt x="1503" y="3392"/>
                </a:lnTo>
                <a:lnTo>
                  <a:pt x="1507" y="3390"/>
                </a:lnTo>
                <a:lnTo>
                  <a:pt x="1510" y="3388"/>
                </a:lnTo>
                <a:lnTo>
                  <a:pt x="1514" y="3387"/>
                </a:lnTo>
                <a:lnTo>
                  <a:pt x="1517" y="3385"/>
                </a:lnTo>
                <a:lnTo>
                  <a:pt x="1536" y="3380"/>
                </a:lnTo>
                <a:lnTo>
                  <a:pt x="1553" y="3373"/>
                </a:lnTo>
                <a:lnTo>
                  <a:pt x="1585" y="3358"/>
                </a:lnTo>
                <a:lnTo>
                  <a:pt x="1618" y="3354"/>
                </a:lnTo>
                <a:lnTo>
                  <a:pt x="1650" y="3351"/>
                </a:lnTo>
                <a:lnTo>
                  <a:pt x="1686" y="3351"/>
                </a:lnTo>
                <a:lnTo>
                  <a:pt x="1722" y="3351"/>
                </a:lnTo>
                <a:lnTo>
                  <a:pt x="1725" y="3344"/>
                </a:lnTo>
                <a:lnTo>
                  <a:pt x="1727" y="3337"/>
                </a:lnTo>
                <a:lnTo>
                  <a:pt x="1730" y="3322"/>
                </a:lnTo>
                <a:lnTo>
                  <a:pt x="1734" y="3315"/>
                </a:lnTo>
                <a:lnTo>
                  <a:pt x="1737" y="3310"/>
                </a:lnTo>
                <a:lnTo>
                  <a:pt x="1742" y="3305"/>
                </a:lnTo>
                <a:lnTo>
                  <a:pt x="1749" y="3303"/>
                </a:lnTo>
                <a:lnTo>
                  <a:pt x="1749" y="3306"/>
                </a:lnTo>
                <a:lnTo>
                  <a:pt x="1749" y="3310"/>
                </a:lnTo>
                <a:lnTo>
                  <a:pt x="1751" y="3312"/>
                </a:lnTo>
                <a:lnTo>
                  <a:pt x="1752" y="3310"/>
                </a:lnTo>
                <a:lnTo>
                  <a:pt x="1754" y="3308"/>
                </a:lnTo>
                <a:lnTo>
                  <a:pt x="1756" y="3305"/>
                </a:lnTo>
                <a:lnTo>
                  <a:pt x="1756" y="3303"/>
                </a:lnTo>
                <a:lnTo>
                  <a:pt x="1761" y="3305"/>
                </a:lnTo>
                <a:lnTo>
                  <a:pt x="1764" y="3308"/>
                </a:lnTo>
                <a:lnTo>
                  <a:pt x="1770" y="3317"/>
                </a:lnTo>
                <a:lnTo>
                  <a:pt x="1771" y="3318"/>
                </a:lnTo>
                <a:lnTo>
                  <a:pt x="1776" y="3318"/>
                </a:lnTo>
                <a:lnTo>
                  <a:pt x="1787" y="3317"/>
                </a:lnTo>
                <a:lnTo>
                  <a:pt x="1797" y="3315"/>
                </a:lnTo>
                <a:lnTo>
                  <a:pt x="1800" y="3315"/>
                </a:lnTo>
                <a:lnTo>
                  <a:pt x="1804" y="3317"/>
                </a:lnTo>
                <a:lnTo>
                  <a:pt x="1804" y="3320"/>
                </a:lnTo>
                <a:lnTo>
                  <a:pt x="1805" y="3322"/>
                </a:lnTo>
                <a:lnTo>
                  <a:pt x="1810" y="3323"/>
                </a:lnTo>
                <a:lnTo>
                  <a:pt x="1814" y="3327"/>
                </a:lnTo>
                <a:lnTo>
                  <a:pt x="1816" y="3329"/>
                </a:lnTo>
                <a:lnTo>
                  <a:pt x="1817" y="3330"/>
                </a:lnTo>
                <a:lnTo>
                  <a:pt x="1824" y="3330"/>
                </a:lnTo>
                <a:lnTo>
                  <a:pt x="1828" y="3330"/>
                </a:lnTo>
                <a:lnTo>
                  <a:pt x="1831" y="3327"/>
                </a:lnTo>
                <a:lnTo>
                  <a:pt x="1836" y="3322"/>
                </a:lnTo>
                <a:lnTo>
                  <a:pt x="1838" y="3318"/>
                </a:lnTo>
                <a:lnTo>
                  <a:pt x="1841" y="3317"/>
                </a:lnTo>
                <a:lnTo>
                  <a:pt x="1845" y="3317"/>
                </a:lnTo>
                <a:lnTo>
                  <a:pt x="1851" y="3317"/>
                </a:lnTo>
                <a:lnTo>
                  <a:pt x="1858" y="3318"/>
                </a:lnTo>
                <a:lnTo>
                  <a:pt x="1865" y="3318"/>
                </a:lnTo>
                <a:lnTo>
                  <a:pt x="1874" y="3315"/>
                </a:lnTo>
                <a:lnTo>
                  <a:pt x="1882" y="3312"/>
                </a:lnTo>
                <a:lnTo>
                  <a:pt x="1887" y="3310"/>
                </a:lnTo>
                <a:lnTo>
                  <a:pt x="1892" y="3310"/>
                </a:lnTo>
                <a:lnTo>
                  <a:pt x="1894" y="3313"/>
                </a:lnTo>
                <a:lnTo>
                  <a:pt x="1896" y="3315"/>
                </a:lnTo>
                <a:lnTo>
                  <a:pt x="1903" y="3317"/>
                </a:lnTo>
                <a:lnTo>
                  <a:pt x="1920" y="3317"/>
                </a:lnTo>
                <a:lnTo>
                  <a:pt x="1920" y="3329"/>
                </a:lnTo>
                <a:lnTo>
                  <a:pt x="1920" y="3341"/>
                </a:lnTo>
                <a:lnTo>
                  <a:pt x="1921" y="3351"/>
                </a:lnTo>
                <a:lnTo>
                  <a:pt x="1926" y="3358"/>
                </a:lnTo>
                <a:lnTo>
                  <a:pt x="1930" y="3359"/>
                </a:lnTo>
                <a:lnTo>
                  <a:pt x="1932" y="3363"/>
                </a:lnTo>
                <a:lnTo>
                  <a:pt x="1933" y="3366"/>
                </a:lnTo>
                <a:lnTo>
                  <a:pt x="1933" y="3371"/>
                </a:lnTo>
                <a:lnTo>
                  <a:pt x="1938" y="3373"/>
                </a:lnTo>
                <a:lnTo>
                  <a:pt x="1940" y="3375"/>
                </a:lnTo>
                <a:lnTo>
                  <a:pt x="1940" y="3378"/>
                </a:lnTo>
                <a:lnTo>
                  <a:pt x="1949" y="3380"/>
                </a:lnTo>
                <a:lnTo>
                  <a:pt x="1952" y="3381"/>
                </a:lnTo>
                <a:lnTo>
                  <a:pt x="1954" y="3385"/>
                </a:lnTo>
                <a:lnTo>
                  <a:pt x="1957" y="3387"/>
                </a:lnTo>
                <a:lnTo>
                  <a:pt x="1959" y="3390"/>
                </a:lnTo>
                <a:lnTo>
                  <a:pt x="1961" y="3393"/>
                </a:lnTo>
                <a:lnTo>
                  <a:pt x="1961" y="3399"/>
                </a:lnTo>
                <a:lnTo>
                  <a:pt x="1981" y="3399"/>
                </a:lnTo>
                <a:lnTo>
                  <a:pt x="1981" y="3337"/>
                </a:lnTo>
                <a:lnTo>
                  <a:pt x="1976" y="3335"/>
                </a:lnTo>
                <a:lnTo>
                  <a:pt x="1974" y="3330"/>
                </a:lnTo>
                <a:lnTo>
                  <a:pt x="1974" y="3323"/>
                </a:lnTo>
                <a:lnTo>
                  <a:pt x="1974" y="3317"/>
                </a:lnTo>
                <a:lnTo>
                  <a:pt x="1971" y="3315"/>
                </a:lnTo>
                <a:lnTo>
                  <a:pt x="1967" y="3313"/>
                </a:lnTo>
                <a:lnTo>
                  <a:pt x="1966" y="3305"/>
                </a:lnTo>
                <a:lnTo>
                  <a:pt x="1964" y="3301"/>
                </a:lnTo>
                <a:lnTo>
                  <a:pt x="1962" y="3298"/>
                </a:lnTo>
                <a:lnTo>
                  <a:pt x="1959" y="3296"/>
                </a:lnTo>
                <a:lnTo>
                  <a:pt x="1954" y="3296"/>
                </a:lnTo>
                <a:lnTo>
                  <a:pt x="1954" y="3291"/>
                </a:lnTo>
                <a:lnTo>
                  <a:pt x="1952" y="3286"/>
                </a:lnTo>
                <a:lnTo>
                  <a:pt x="1949" y="3277"/>
                </a:lnTo>
                <a:lnTo>
                  <a:pt x="1943" y="3271"/>
                </a:lnTo>
                <a:lnTo>
                  <a:pt x="1940" y="3262"/>
                </a:lnTo>
                <a:lnTo>
                  <a:pt x="1943" y="3262"/>
                </a:lnTo>
                <a:lnTo>
                  <a:pt x="1945" y="3260"/>
                </a:lnTo>
                <a:lnTo>
                  <a:pt x="1947" y="3255"/>
                </a:lnTo>
                <a:lnTo>
                  <a:pt x="1950" y="3252"/>
                </a:lnTo>
                <a:lnTo>
                  <a:pt x="1952" y="3250"/>
                </a:lnTo>
                <a:lnTo>
                  <a:pt x="1954" y="3248"/>
                </a:lnTo>
                <a:lnTo>
                  <a:pt x="1954" y="3221"/>
                </a:lnTo>
                <a:lnTo>
                  <a:pt x="1952" y="3216"/>
                </a:lnTo>
                <a:lnTo>
                  <a:pt x="1949" y="3213"/>
                </a:lnTo>
                <a:lnTo>
                  <a:pt x="1947" y="3208"/>
                </a:lnTo>
                <a:lnTo>
                  <a:pt x="1947" y="3201"/>
                </a:lnTo>
                <a:lnTo>
                  <a:pt x="1943" y="3194"/>
                </a:lnTo>
                <a:lnTo>
                  <a:pt x="1940" y="3190"/>
                </a:lnTo>
                <a:lnTo>
                  <a:pt x="1937" y="3185"/>
                </a:lnTo>
                <a:lnTo>
                  <a:pt x="1933" y="3180"/>
                </a:lnTo>
                <a:lnTo>
                  <a:pt x="1935" y="3175"/>
                </a:lnTo>
                <a:lnTo>
                  <a:pt x="1937" y="3173"/>
                </a:lnTo>
                <a:lnTo>
                  <a:pt x="1940" y="3173"/>
                </a:lnTo>
                <a:lnTo>
                  <a:pt x="1938" y="3165"/>
                </a:lnTo>
                <a:lnTo>
                  <a:pt x="1937" y="3161"/>
                </a:lnTo>
                <a:lnTo>
                  <a:pt x="1933" y="3160"/>
                </a:lnTo>
                <a:lnTo>
                  <a:pt x="1928" y="3156"/>
                </a:lnTo>
                <a:lnTo>
                  <a:pt x="1925" y="3151"/>
                </a:lnTo>
                <a:lnTo>
                  <a:pt x="1925" y="3144"/>
                </a:lnTo>
                <a:lnTo>
                  <a:pt x="1928" y="3139"/>
                </a:lnTo>
                <a:lnTo>
                  <a:pt x="1933" y="3126"/>
                </a:lnTo>
                <a:lnTo>
                  <a:pt x="1933" y="3119"/>
                </a:lnTo>
                <a:lnTo>
                  <a:pt x="1933" y="3112"/>
                </a:lnTo>
                <a:lnTo>
                  <a:pt x="1937" y="3112"/>
                </a:lnTo>
                <a:lnTo>
                  <a:pt x="1940" y="3109"/>
                </a:lnTo>
                <a:lnTo>
                  <a:pt x="1943" y="3107"/>
                </a:lnTo>
                <a:lnTo>
                  <a:pt x="1947" y="3105"/>
                </a:lnTo>
                <a:lnTo>
                  <a:pt x="1947" y="3102"/>
                </a:lnTo>
                <a:lnTo>
                  <a:pt x="1949" y="3100"/>
                </a:lnTo>
                <a:lnTo>
                  <a:pt x="1954" y="3098"/>
                </a:lnTo>
                <a:lnTo>
                  <a:pt x="1957" y="3095"/>
                </a:lnTo>
                <a:lnTo>
                  <a:pt x="1959" y="3093"/>
                </a:lnTo>
                <a:lnTo>
                  <a:pt x="1961" y="3092"/>
                </a:lnTo>
                <a:lnTo>
                  <a:pt x="1972" y="3090"/>
                </a:lnTo>
                <a:lnTo>
                  <a:pt x="1981" y="3085"/>
                </a:lnTo>
                <a:lnTo>
                  <a:pt x="1989" y="3080"/>
                </a:lnTo>
                <a:lnTo>
                  <a:pt x="1993" y="3076"/>
                </a:lnTo>
                <a:lnTo>
                  <a:pt x="1995" y="3071"/>
                </a:lnTo>
                <a:lnTo>
                  <a:pt x="2000" y="3071"/>
                </a:lnTo>
                <a:lnTo>
                  <a:pt x="2005" y="3069"/>
                </a:lnTo>
                <a:lnTo>
                  <a:pt x="2013" y="3066"/>
                </a:lnTo>
                <a:lnTo>
                  <a:pt x="2020" y="3061"/>
                </a:lnTo>
                <a:lnTo>
                  <a:pt x="2029" y="3057"/>
                </a:lnTo>
                <a:lnTo>
                  <a:pt x="2036" y="3057"/>
                </a:lnTo>
                <a:lnTo>
                  <a:pt x="2041" y="3056"/>
                </a:lnTo>
                <a:lnTo>
                  <a:pt x="2049" y="3051"/>
                </a:lnTo>
                <a:lnTo>
                  <a:pt x="2058" y="3046"/>
                </a:lnTo>
                <a:lnTo>
                  <a:pt x="2063" y="3044"/>
                </a:lnTo>
                <a:lnTo>
                  <a:pt x="2070" y="3044"/>
                </a:lnTo>
                <a:lnTo>
                  <a:pt x="2070" y="3040"/>
                </a:lnTo>
                <a:lnTo>
                  <a:pt x="2073" y="3037"/>
                </a:lnTo>
                <a:lnTo>
                  <a:pt x="2075" y="3034"/>
                </a:lnTo>
                <a:lnTo>
                  <a:pt x="2076" y="3030"/>
                </a:lnTo>
                <a:lnTo>
                  <a:pt x="2080" y="3030"/>
                </a:lnTo>
                <a:lnTo>
                  <a:pt x="2082" y="3028"/>
                </a:lnTo>
                <a:lnTo>
                  <a:pt x="2083" y="3023"/>
                </a:lnTo>
                <a:lnTo>
                  <a:pt x="2087" y="3020"/>
                </a:lnTo>
                <a:lnTo>
                  <a:pt x="2088" y="3018"/>
                </a:lnTo>
                <a:lnTo>
                  <a:pt x="2090" y="3017"/>
                </a:lnTo>
                <a:lnTo>
                  <a:pt x="2092" y="3011"/>
                </a:lnTo>
                <a:lnTo>
                  <a:pt x="2095" y="3008"/>
                </a:lnTo>
                <a:lnTo>
                  <a:pt x="2102" y="3001"/>
                </a:lnTo>
                <a:lnTo>
                  <a:pt x="2105" y="2998"/>
                </a:lnTo>
                <a:lnTo>
                  <a:pt x="2109" y="2994"/>
                </a:lnTo>
                <a:lnTo>
                  <a:pt x="2111" y="2989"/>
                </a:lnTo>
                <a:lnTo>
                  <a:pt x="2111" y="2982"/>
                </a:lnTo>
                <a:lnTo>
                  <a:pt x="2111" y="2972"/>
                </a:lnTo>
                <a:lnTo>
                  <a:pt x="2111" y="2964"/>
                </a:lnTo>
                <a:lnTo>
                  <a:pt x="2111" y="2952"/>
                </a:lnTo>
                <a:lnTo>
                  <a:pt x="2111" y="2941"/>
                </a:lnTo>
                <a:lnTo>
                  <a:pt x="2111" y="2935"/>
                </a:lnTo>
                <a:lnTo>
                  <a:pt x="2112" y="2931"/>
                </a:lnTo>
                <a:lnTo>
                  <a:pt x="2112" y="2929"/>
                </a:lnTo>
                <a:lnTo>
                  <a:pt x="2114" y="2926"/>
                </a:lnTo>
                <a:lnTo>
                  <a:pt x="2114" y="2924"/>
                </a:lnTo>
                <a:lnTo>
                  <a:pt x="2117" y="2921"/>
                </a:lnTo>
                <a:lnTo>
                  <a:pt x="2138" y="2921"/>
                </a:lnTo>
                <a:lnTo>
                  <a:pt x="2138" y="2924"/>
                </a:lnTo>
                <a:lnTo>
                  <a:pt x="2140" y="2926"/>
                </a:lnTo>
                <a:lnTo>
                  <a:pt x="2141" y="2928"/>
                </a:lnTo>
                <a:lnTo>
                  <a:pt x="2148" y="2929"/>
                </a:lnTo>
                <a:lnTo>
                  <a:pt x="2150" y="2931"/>
                </a:lnTo>
                <a:lnTo>
                  <a:pt x="2152" y="2935"/>
                </a:lnTo>
                <a:lnTo>
                  <a:pt x="2157" y="2936"/>
                </a:lnTo>
                <a:lnTo>
                  <a:pt x="2160" y="2938"/>
                </a:lnTo>
                <a:lnTo>
                  <a:pt x="2175" y="2941"/>
                </a:lnTo>
                <a:lnTo>
                  <a:pt x="2182" y="2943"/>
                </a:lnTo>
                <a:lnTo>
                  <a:pt x="2191" y="2941"/>
                </a:lnTo>
                <a:lnTo>
                  <a:pt x="2193" y="2941"/>
                </a:lnTo>
                <a:lnTo>
                  <a:pt x="2198" y="2940"/>
                </a:lnTo>
                <a:lnTo>
                  <a:pt x="2201" y="2938"/>
                </a:lnTo>
                <a:lnTo>
                  <a:pt x="2206" y="2931"/>
                </a:lnTo>
                <a:lnTo>
                  <a:pt x="2210" y="2926"/>
                </a:lnTo>
                <a:lnTo>
                  <a:pt x="2211" y="2923"/>
                </a:lnTo>
                <a:lnTo>
                  <a:pt x="2211" y="2921"/>
                </a:lnTo>
                <a:lnTo>
                  <a:pt x="2215" y="2918"/>
                </a:lnTo>
                <a:lnTo>
                  <a:pt x="2220" y="2914"/>
                </a:lnTo>
                <a:lnTo>
                  <a:pt x="2218" y="2906"/>
                </a:lnTo>
                <a:lnTo>
                  <a:pt x="2218" y="2900"/>
                </a:lnTo>
                <a:lnTo>
                  <a:pt x="2222" y="2890"/>
                </a:lnTo>
                <a:lnTo>
                  <a:pt x="2227" y="2880"/>
                </a:lnTo>
                <a:lnTo>
                  <a:pt x="2227" y="2873"/>
                </a:lnTo>
                <a:lnTo>
                  <a:pt x="2227" y="2866"/>
                </a:lnTo>
                <a:lnTo>
                  <a:pt x="2227" y="2859"/>
                </a:lnTo>
                <a:lnTo>
                  <a:pt x="2220" y="2856"/>
                </a:lnTo>
                <a:lnTo>
                  <a:pt x="2213" y="2853"/>
                </a:lnTo>
                <a:lnTo>
                  <a:pt x="2210" y="2846"/>
                </a:lnTo>
                <a:lnTo>
                  <a:pt x="2208" y="2837"/>
                </a:lnTo>
                <a:lnTo>
                  <a:pt x="2206" y="2829"/>
                </a:lnTo>
                <a:lnTo>
                  <a:pt x="2206" y="2819"/>
                </a:lnTo>
                <a:lnTo>
                  <a:pt x="2206" y="2798"/>
                </a:lnTo>
                <a:lnTo>
                  <a:pt x="2198" y="2795"/>
                </a:lnTo>
                <a:lnTo>
                  <a:pt x="2189" y="2791"/>
                </a:lnTo>
                <a:lnTo>
                  <a:pt x="2187" y="2788"/>
                </a:lnTo>
                <a:lnTo>
                  <a:pt x="2186" y="2783"/>
                </a:lnTo>
                <a:lnTo>
                  <a:pt x="2184" y="2778"/>
                </a:lnTo>
                <a:lnTo>
                  <a:pt x="2186" y="2771"/>
                </a:lnTo>
                <a:lnTo>
                  <a:pt x="2179" y="2771"/>
                </a:lnTo>
                <a:lnTo>
                  <a:pt x="2174" y="2767"/>
                </a:lnTo>
                <a:lnTo>
                  <a:pt x="2169" y="2766"/>
                </a:lnTo>
                <a:lnTo>
                  <a:pt x="2164" y="2762"/>
                </a:lnTo>
                <a:lnTo>
                  <a:pt x="2158" y="2752"/>
                </a:lnTo>
                <a:lnTo>
                  <a:pt x="2152" y="2743"/>
                </a:lnTo>
                <a:lnTo>
                  <a:pt x="2146" y="2742"/>
                </a:lnTo>
                <a:lnTo>
                  <a:pt x="2145" y="2740"/>
                </a:lnTo>
                <a:lnTo>
                  <a:pt x="2145" y="2737"/>
                </a:lnTo>
                <a:lnTo>
                  <a:pt x="2140" y="2735"/>
                </a:lnTo>
                <a:lnTo>
                  <a:pt x="2138" y="2733"/>
                </a:lnTo>
                <a:lnTo>
                  <a:pt x="2138" y="2730"/>
                </a:lnTo>
                <a:lnTo>
                  <a:pt x="2111" y="2730"/>
                </a:lnTo>
                <a:lnTo>
                  <a:pt x="2102" y="2716"/>
                </a:lnTo>
                <a:lnTo>
                  <a:pt x="2092" y="2704"/>
                </a:lnTo>
                <a:lnTo>
                  <a:pt x="2083" y="2691"/>
                </a:lnTo>
                <a:lnTo>
                  <a:pt x="2076" y="2675"/>
                </a:lnTo>
                <a:lnTo>
                  <a:pt x="2042" y="2675"/>
                </a:lnTo>
                <a:lnTo>
                  <a:pt x="2041" y="2670"/>
                </a:lnTo>
                <a:lnTo>
                  <a:pt x="2037" y="2667"/>
                </a:lnTo>
                <a:lnTo>
                  <a:pt x="2029" y="2662"/>
                </a:lnTo>
                <a:lnTo>
                  <a:pt x="2029" y="2660"/>
                </a:lnTo>
                <a:lnTo>
                  <a:pt x="2029" y="2655"/>
                </a:lnTo>
                <a:lnTo>
                  <a:pt x="2029" y="2651"/>
                </a:lnTo>
                <a:lnTo>
                  <a:pt x="2029" y="2648"/>
                </a:lnTo>
                <a:lnTo>
                  <a:pt x="2025" y="2646"/>
                </a:lnTo>
                <a:lnTo>
                  <a:pt x="2022" y="2645"/>
                </a:lnTo>
                <a:lnTo>
                  <a:pt x="2018" y="2643"/>
                </a:lnTo>
                <a:lnTo>
                  <a:pt x="2015" y="2641"/>
                </a:lnTo>
                <a:lnTo>
                  <a:pt x="2015" y="2638"/>
                </a:lnTo>
                <a:lnTo>
                  <a:pt x="2015" y="2634"/>
                </a:lnTo>
                <a:lnTo>
                  <a:pt x="2015" y="2631"/>
                </a:lnTo>
                <a:lnTo>
                  <a:pt x="2015" y="2628"/>
                </a:lnTo>
                <a:lnTo>
                  <a:pt x="2012" y="2628"/>
                </a:lnTo>
                <a:lnTo>
                  <a:pt x="2008" y="2628"/>
                </a:lnTo>
                <a:lnTo>
                  <a:pt x="2005" y="2628"/>
                </a:lnTo>
                <a:lnTo>
                  <a:pt x="2001" y="2628"/>
                </a:lnTo>
                <a:lnTo>
                  <a:pt x="2000" y="2619"/>
                </a:lnTo>
                <a:lnTo>
                  <a:pt x="1998" y="2610"/>
                </a:lnTo>
                <a:lnTo>
                  <a:pt x="1993" y="2605"/>
                </a:lnTo>
                <a:lnTo>
                  <a:pt x="1988" y="2600"/>
                </a:lnTo>
                <a:lnTo>
                  <a:pt x="1986" y="2595"/>
                </a:lnTo>
                <a:lnTo>
                  <a:pt x="1984" y="2592"/>
                </a:lnTo>
                <a:lnTo>
                  <a:pt x="1978" y="2587"/>
                </a:lnTo>
                <a:lnTo>
                  <a:pt x="1971" y="2582"/>
                </a:lnTo>
                <a:lnTo>
                  <a:pt x="1969" y="2578"/>
                </a:lnTo>
                <a:lnTo>
                  <a:pt x="1967" y="2573"/>
                </a:lnTo>
                <a:lnTo>
                  <a:pt x="1920" y="2573"/>
                </a:lnTo>
                <a:lnTo>
                  <a:pt x="1914" y="2564"/>
                </a:lnTo>
                <a:lnTo>
                  <a:pt x="1909" y="2556"/>
                </a:lnTo>
                <a:lnTo>
                  <a:pt x="1903" y="2535"/>
                </a:lnTo>
                <a:lnTo>
                  <a:pt x="1897" y="2527"/>
                </a:lnTo>
                <a:lnTo>
                  <a:pt x="1892" y="2518"/>
                </a:lnTo>
                <a:lnTo>
                  <a:pt x="1885" y="2512"/>
                </a:lnTo>
                <a:lnTo>
                  <a:pt x="1879" y="2505"/>
                </a:lnTo>
                <a:lnTo>
                  <a:pt x="1879" y="2498"/>
                </a:lnTo>
                <a:lnTo>
                  <a:pt x="1877" y="2493"/>
                </a:lnTo>
                <a:lnTo>
                  <a:pt x="1874" y="2488"/>
                </a:lnTo>
                <a:lnTo>
                  <a:pt x="1868" y="2483"/>
                </a:lnTo>
                <a:lnTo>
                  <a:pt x="1867" y="2481"/>
                </a:lnTo>
                <a:lnTo>
                  <a:pt x="1865" y="2477"/>
                </a:lnTo>
                <a:lnTo>
                  <a:pt x="1865" y="2471"/>
                </a:lnTo>
                <a:lnTo>
                  <a:pt x="1865" y="2467"/>
                </a:lnTo>
                <a:lnTo>
                  <a:pt x="1865" y="2464"/>
                </a:lnTo>
                <a:lnTo>
                  <a:pt x="1862" y="2464"/>
                </a:lnTo>
                <a:lnTo>
                  <a:pt x="1858" y="2464"/>
                </a:lnTo>
                <a:lnTo>
                  <a:pt x="1858" y="2460"/>
                </a:lnTo>
                <a:lnTo>
                  <a:pt x="1858" y="2457"/>
                </a:lnTo>
                <a:lnTo>
                  <a:pt x="1855" y="2457"/>
                </a:lnTo>
                <a:lnTo>
                  <a:pt x="1851" y="2457"/>
                </a:lnTo>
                <a:lnTo>
                  <a:pt x="1851" y="2454"/>
                </a:lnTo>
                <a:lnTo>
                  <a:pt x="1851" y="2450"/>
                </a:lnTo>
                <a:lnTo>
                  <a:pt x="1846" y="2438"/>
                </a:lnTo>
                <a:lnTo>
                  <a:pt x="1845" y="2431"/>
                </a:lnTo>
                <a:lnTo>
                  <a:pt x="1845" y="2423"/>
                </a:lnTo>
                <a:lnTo>
                  <a:pt x="1838" y="2419"/>
                </a:lnTo>
                <a:lnTo>
                  <a:pt x="1833" y="2414"/>
                </a:lnTo>
                <a:lnTo>
                  <a:pt x="1828" y="2409"/>
                </a:lnTo>
                <a:lnTo>
                  <a:pt x="1824" y="2402"/>
                </a:lnTo>
                <a:lnTo>
                  <a:pt x="1812" y="2402"/>
                </a:lnTo>
                <a:lnTo>
                  <a:pt x="1807" y="2402"/>
                </a:lnTo>
                <a:lnTo>
                  <a:pt x="1804" y="2399"/>
                </a:lnTo>
                <a:lnTo>
                  <a:pt x="1800" y="2397"/>
                </a:lnTo>
                <a:lnTo>
                  <a:pt x="1797" y="2394"/>
                </a:lnTo>
                <a:lnTo>
                  <a:pt x="1797" y="2389"/>
                </a:lnTo>
                <a:lnTo>
                  <a:pt x="1797" y="2382"/>
                </a:lnTo>
                <a:lnTo>
                  <a:pt x="1799" y="2370"/>
                </a:lnTo>
                <a:lnTo>
                  <a:pt x="1802" y="2361"/>
                </a:lnTo>
                <a:lnTo>
                  <a:pt x="1809" y="2353"/>
                </a:lnTo>
                <a:lnTo>
                  <a:pt x="1812" y="2349"/>
                </a:lnTo>
                <a:lnTo>
                  <a:pt x="1817" y="2348"/>
                </a:lnTo>
                <a:lnTo>
                  <a:pt x="1817" y="2341"/>
                </a:lnTo>
                <a:lnTo>
                  <a:pt x="1819" y="2336"/>
                </a:lnTo>
                <a:lnTo>
                  <a:pt x="1824" y="2327"/>
                </a:lnTo>
                <a:lnTo>
                  <a:pt x="1828" y="2326"/>
                </a:lnTo>
                <a:lnTo>
                  <a:pt x="1829" y="2324"/>
                </a:lnTo>
                <a:lnTo>
                  <a:pt x="1833" y="2319"/>
                </a:lnTo>
                <a:lnTo>
                  <a:pt x="1834" y="2312"/>
                </a:lnTo>
                <a:lnTo>
                  <a:pt x="1838" y="2307"/>
                </a:lnTo>
                <a:lnTo>
                  <a:pt x="1829" y="2308"/>
                </a:lnTo>
                <a:lnTo>
                  <a:pt x="1824" y="2307"/>
                </a:lnTo>
                <a:lnTo>
                  <a:pt x="1819" y="2305"/>
                </a:lnTo>
                <a:lnTo>
                  <a:pt x="1817" y="2300"/>
                </a:lnTo>
                <a:lnTo>
                  <a:pt x="1812" y="2291"/>
                </a:lnTo>
                <a:lnTo>
                  <a:pt x="1809" y="2288"/>
                </a:lnTo>
                <a:lnTo>
                  <a:pt x="1804" y="2286"/>
                </a:lnTo>
                <a:lnTo>
                  <a:pt x="1799" y="2278"/>
                </a:lnTo>
                <a:lnTo>
                  <a:pt x="1792" y="2271"/>
                </a:lnTo>
                <a:lnTo>
                  <a:pt x="1787" y="2262"/>
                </a:lnTo>
                <a:lnTo>
                  <a:pt x="1783" y="2252"/>
                </a:lnTo>
                <a:lnTo>
                  <a:pt x="1773" y="2247"/>
                </a:lnTo>
                <a:lnTo>
                  <a:pt x="1763" y="2242"/>
                </a:lnTo>
                <a:lnTo>
                  <a:pt x="1756" y="2235"/>
                </a:lnTo>
                <a:lnTo>
                  <a:pt x="1747" y="2228"/>
                </a:lnTo>
                <a:lnTo>
                  <a:pt x="1746" y="2223"/>
                </a:lnTo>
                <a:lnTo>
                  <a:pt x="1742" y="2218"/>
                </a:lnTo>
                <a:lnTo>
                  <a:pt x="1732" y="2201"/>
                </a:lnTo>
                <a:lnTo>
                  <a:pt x="1725" y="2181"/>
                </a:lnTo>
                <a:lnTo>
                  <a:pt x="1717" y="2162"/>
                </a:lnTo>
                <a:lnTo>
                  <a:pt x="1708" y="2143"/>
                </a:lnTo>
                <a:lnTo>
                  <a:pt x="1712" y="2141"/>
                </a:lnTo>
                <a:lnTo>
                  <a:pt x="1713" y="2140"/>
                </a:lnTo>
                <a:lnTo>
                  <a:pt x="1715" y="2133"/>
                </a:lnTo>
                <a:lnTo>
                  <a:pt x="1715" y="2116"/>
                </a:lnTo>
                <a:lnTo>
                  <a:pt x="1718" y="2117"/>
                </a:lnTo>
                <a:lnTo>
                  <a:pt x="1720" y="2121"/>
                </a:lnTo>
                <a:lnTo>
                  <a:pt x="1722" y="2124"/>
                </a:lnTo>
                <a:lnTo>
                  <a:pt x="1722" y="2129"/>
                </a:lnTo>
                <a:lnTo>
                  <a:pt x="1727" y="2129"/>
                </a:lnTo>
                <a:lnTo>
                  <a:pt x="1732" y="2129"/>
                </a:lnTo>
                <a:lnTo>
                  <a:pt x="1737" y="2135"/>
                </a:lnTo>
                <a:lnTo>
                  <a:pt x="1744" y="2138"/>
                </a:lnTo>
                <a:lnTo>
                  <a:pt x="1749" y="2138"/>
                </a:lnTo>
                <a:lnTo>
                  <a:pt x="1756" y="2136"/>
                </a:lnTo>
                <a:lnTo>
                  <a:pt x="1756" y="2145"/>
                </a:lnTo>
                <a:lnTo>
                  <a:pt x="1759" y="2150"/>
                </a:lnTo>
                <a:lnTo>
                  <a:pt x="1764" y="2153"/>
                </a:lnTo>
                <a:lnTo>
                  <a:pt x="1770" y="2157"/>
                </a:lnTo>
                <a:lnTo>
                  <a:pt x="1770" y="2167"/>
                </a:lnTo>
                <a:lnTo>
                  <a:pt x="1771" y="2170"/>
                </a:lnTo>
                <a:lnTo>
                  <a:pt x="1773" y="2174"/>
                </a:lnTo>
                <a:lnTo>
                  <a:pt x="1776" y="2175"/>
                </a:lnTo>
                <a:lnTo>
                  <a:pt x="1780" y="2177"/>
                </a:lnTo>
                <a:lnTo>
                  <a:pt x="1790" y="2177"/>
                </a:lnTo>
                <a:lnTo>
                  <a:pt x="1790" y="2170"/>
                </a:lnTo>
                <a:lnTo>
                  <a:pt x="1793" y="2164"/>
                </a:lnTo>
                <a:lnTo>
                  <a:pt x="1799" y="2160"/>
                </a:lnTo>
                <a:lnTo>
                  <a:pt x="1804" y="2157"/>
                </a:lnTo>
                <a:lnTo>
                  <a:pt x="1804" y="2148"/>
                </a:lnTo>
                <a:lnTo>
                  <a:pt x="1805" y="2141"/>
                </a:lnTo>
                <a:lnTo>
                  <a:pt x="1807" y="2135"/>
                </a:lnTo>
                <a:lnTo>
                  <a:pt x="1810" y="2129"/>
                </a:lnTo>
                <a:lnTo>
                  <a:pt x="1814" y="2128"/>
                </a:lnTo>
                <a:lnTo>
                  <a:pt x="1817" y="2124"/>
                </a:lnTo>
                <a:lnTo>
                  <a:pt x="1821" y="2121"/>
                </a:lnTo>
                <a:lnTo>
                  <a:pt x="1822" y="2112"/>
                </a:lnTo>
                <a:lnTo>
                  <a:pt x="1826" y="2109"/>
                </a:lnTo>
                <a:lnTo>
                  <a:pt x="1828" y="2107"/>
                </a:lnTo>
                <a:lnTo>
                  <a:pt x="1833" y="2106"/>
                </a:lnTo>
                <a:lnTo>
                  <a:pt x="1838" y="2107"/>
                </a:lnTo>
                <a:lnTo>
                  <a:pt x="1841" y="2106"/>
                </a:lnTo>
                <a:lnTo>
                  <a:pt x="1845" y="2102"/>
                </a:lnTo>
                <a:lnTo>
                  <a:pt x="1846" y="2099"/>
                </a:lnTo>
                <a:lnTo>
                  <a:pt x="1848" y="2095"/>
                </a:lnTo>
                <a:lnTo>
                  <a:pt x="1851" y="2094"/>
                </a:lnTo>
                <a:lnTo>
                  <a:pt x="1855" y="2092"/>
                </a:lnTo>
                <a:lnTo>
                  <a:pt x="1858" y="2094"/>
                </a:lnTo>
                <a:lnTo>
                  <a:pt x="1862" y="2094"/>
                </a:lnTo>
                <a:lnTo>
                  <a:pt x="1865" y="2094"/>
                </a:lnTo>
                <a:lnTo>
                  <a:pt x="1868" y="2094"/>
                </a:lnTo>
                <a:lnTo>
                  <a:pt x="1879" y="2087"/>
                </a:lnTo>
                <a:lnTo>
                  <a:pt x="1887" y="2080"/>
                </a:lnTo>
                <a:lnTo>
                  <a:pt x="1891" y="2080"/>
                </a:lnTo>
                <a:lnTo>
                  <a:pt x="1897" y="2077"/>
                </a:lnTo>
                <a:lnTo>
                  <a:pt x="1904" y="2075"/>
                </a:lnTo>
                <a:lnTo>
                  <a:pt x="1913" y="2077"/>
                </a:lnTo>
                <a:lnTo>
                  <a:pt x="1923" y="2082"/>
                </a:lnTo>
                <a:lnTo>
                  <a:pt x="1923" y="2080"/>
                </a:lnTo>
                <a:lnTo>
                  <a:pt x="1925" y="2080"/>
                </a:lnTo>
                <a:lnTo>
                  <a:pt x="1926" y="2078"/>
                </a:lnTo>
                <a:lnTo>
                  <a:pt x="1928" y="2077"/>
                </a:lnTo>
                <a:lnTo>
                  <a:pt x="1930" y="2077"/>
                </a:lnTo>
                <a:lnTo>
                  <a:pt x="1932" y="2075"/>
                </a:lnTo>
                <a:lnTo>
                  <a:pt x="1933" y="2075"/>
                </a:lnTo>
                <a:lnTo>
                  <a:pt x="1942" y="2075"/>
                </a:lnTo>
                <a:lnTo>
                  <a:pt x="1950" y="2075"/>
                </a:lnTo>
                <a:lnTo>
                  <a:pt x="1959" y="2075"/>
                </a:lnTo>
                <a:lnTo>
                  <a:pt x="1967" y="2075"/>
                </a:lnTo>
                <a:lnTo>
                  <a:pt x="1974" y="2075"/>
                </a:lnTo>
                <a:lnTo>
                  <a:pt x="1974" y="2068"/>
                </a:lnTo>
                <a:lnTo>
                  <a:pt x="1978" y="2063"/>
                </a:lnTo>
                <a:lnTo>
                  <a:pt x="1979" y="2058"/>
                </a:lnTo>
                <a:lnTo>
                  <a:pt x="1983" y="2054"/>
                </a:lnTo>
                <a:lnTo>
                  <a:pt x="1993" y="2048"/>
                </a:lnTo>
                <a:lnTo>
                  <a:pt x="2001" y="2041"/>
                </a:lnTo>
                <a:lnTo>
                  <a:pt x="2036" y="2041"/>
                </a:lnTo>
                <a:lnTo>
                  <a:pt x="2039" y="2034"/>
                </a:lnTo>
                <a:lnTo>
                  <a:pt x="2044" y="2027"/>
                </a:lnTo>
                <a:lnTo>
                  <a:pt x="2047" y="2024"/>
                </a:lnTo>
                <a:lnTo>
                  <a:pt x="2053" y="2022"/>
                </a:lnTo>
                <a:lnTo>
                  <a:pt x="2058" y="2020"/>
                </a:lnTo>
                <a:lnTo>
                  <a:pt x="2063" y="2020"/>
                </a:lnTo>
                <a:lnTo>
                  <a:pt x="2068" y="2012"/>
                </a:lnTo>
                <a:lnTo>
                  <a:pt x="2075" y="2005"/>
                </a:lnTo>
                <a:lnTo>
                  <a:pt x="2082" y="1998"/>
                </a:lnTo>
                <a:lnTo>
                  <a:pt x="2090" y="1993"/>
                </a:lnTo>
                <a:lnTo>
                  <a:pt x="2099" y="1991"/>
                </a:lnTo>
                <a:lnTo>
                  <a:pt x="2107" y="1990"/>
                </a:lnTo>
                <a:lnTo>
                  <a:pt x="2112" y="1984"/>
                </a:lnTo>
                <a:lnTo>
                  <a:pt x="2117" y="1979"/>
                </a:lnTo>
                <a:lnTo>
                  <a:pt x="2117" y="1976"/>
                </a:lnTo>
                <a:lnTo>
                  <a:pt x="2121" y="1974"/>
                </a:lnTo>
                <a:lnTo>
                  <a:pt x="2123" y="1976"/>
                </a:lnTo>
                <a:lnTo>
                  <a:pt x="2124" y="1979"/>
                </a:lnTo>
                <a:lnTo>
                  <a:pt x="2131" y="1979"/>
                </a:lnTo>
                <a:lnTo>
                  <a:pt x="2136" y="1978"/>
                </a:lnTo>
                <a:lnTo>
                  <a:pt x="2145" y="1973"/>
                </a:lnTo>
                <a:lnTo>
                  <a:pt x="2146" y="1967"/>
                </a:lnTo>
                <a:lnTo>
                  <a:pt x="2148" y="1966"/>
                </a:lnTo>
                <a:lnTo>
                  <a:pt x="2152" y="1966"/>
                </a:lnTo>
                <a:lnTo>
                  <a:pt x="2155" y="1966"/>
                </a:lnTo>
                <a:lnTo>
                  <a:pt x="2158" y="1962"/>
                </a:lnTo>
                <a:lnTo>
                  <a:pt x="2162" y="1961"/>
                </a:lnTo>
                <a:lnTo>
                  <a:pt x="2165" y="1959"/>
                </a:lnTo>
                <a:lnTo>
                  <a:pt x="2169" y="1957"/>
                </a:lnTo>
                <a:lnTo>
                  <a:pt x="2172" y="1955"/>
                </a:lnTo>
                <a:lnTo>
                  <a:pt x="2175" y="1954"/>
                </a:lnTo>
                <a:lnTo>
                  <a:pt x="2179" y="1952"/>
                </a:lnTo>
                <a:lnTo>
                  <a:pt x="2182" y="1950"/>
                </a:lnTo>
                <a:lnTo>
                  <a:pt x="2186" y="1949"/>
                </a:lnTo>
                <a:lnTo>
                  <a:pt x="2189" y="1947"/>
                </a:lnTo>
                <a:lnTo>
                  <a:pt x="2193" y="1945"/>
                </a:lnTo>
                <a:lnTo>
                  <a:pt x="2196" y="1944"/>
                </a:lnTo>
                <a:lnTo>
                  <a:pt x="2198" y="1942"/>
                </a:lnTo>
                <a:lnTo>
                  <a:pt x="2198" y="1940"/>
                </a:lnTo>
                <a:lnTo>
                  <a:pt x="2199" y="1938"/>
                </a:lnTo>
                <a:lnTo>
                  <a:pt x="2208" y="1937"/>
                </a:lnTo>
                <a:lnTo>
                  <a:pt x="2217" y="1935"/>
                </a:lnTo>
                <a:lnTo>
                  <a:pt x="2225" y="1933"/>
                </a:lnTo>
                <a:lnTo>
                  <a:pt x="2234" y="1932"/>
                </a:lnTo>
                <a:lnTo>
                  <a:pt x="2234" y="1928"/>
                </a:lnTo>
                <a:lnTo>
                  <a:pt x="2234" y="1925"/>
                </a:lnTo>
                <a:lnTo>
                  <a:pt x="2235" y="1925"/>
                </a:lnTo>
                <a:lnTo>
                  <a:pt x="2240" y="1925"/>
                </a:lnTo>
                <a:lnTo>
                  <a:pt x="2247" y="1925"/>
                </a:lnTo>
                <a:lnTo>
                  <a:pt x="2254" y="1921"/>
                </a:lnTo>
                <a:lnTo>
                  <a:pt x="2261" y="1918"/>
                </a:lnTo>
                <a:lnTo>
                  <a:pt x="2266" y="1916"/>
                </a:lnTo>
                <a:lnTo>
                  <a:pt x="2268" y="1915"/>
                </a:lnTo>
                <a:lnTo>
                  <a:pt x="2268" y="1911"/>
                </a:lnTo>
                <a:lnTo>
                  <a:pt x="2276" y="1909"/>
                </a:lnTo>
                <a:lnTo>
                  <a:pt x="2280" y="1908"/>
                </a:lnTo>
                <a:lnTo>
                  <a:pt x="2281" y="1904"/>
                </a:lnTo>
                <a:lnTo>
                  <a:pt x="2285" y="1904"/>
                </a:lnTo>
                <a:lnTo>
                  <a:pt x="2288" y="1904"/>
                </a:lnTo>
                <a:lnTo>
                  <a:pt x="2292" y="1904"/>
                </a:lnTo>
                <a:lnTo>
                  <a:pt x="2295" y="1904"/>
                </a:lnTo>
                <a:lnTo>
                  <a:pt x="2297" y="1903"/>
                </a:lnTo>
                <a:lnTo>
                  <a:pt x="2298" y="1898"/>
                </a:lnTo>
                <a:lnTo>
                  <a:pt x="2300" y="1894"/>
                </a:lnTo>
                <a:lnTo>
                  <a:pt x="2302" y="1891"/>
                </a:lnTo>
                <a:lnTo>
                  <a:pt x="2305" y="1891"/>
                </a:lnTo>
                <a:lnTo>
                  <a:pt x="2309" y="1891"/>
                </a:lnTo>
                <a:lnTo>
                  <a:pt x="2312" y="1891"/>
                </a:lnTo>
                <a:lnTo>
                  <a:pt x="2315" y="1891"/>
                </a:lnTo>
                <a:lnTo>
                  <a:pt x="2315" y="1887"/>
                </a:lnTo>
                <a:lnTo>
                  <a:pt x="2315" y="1884"/>
                </a:lnTo>
                <a:lnTo>
                  <a:pt x="2317" y="1884"/>
                </a:lnTo>
                <a:lnTo>
                  <a:pt x="2322" y="1884"/>
                </a:lnTo>
                <a:lnTo>
                  <a:pt x="2326" y="1884"/>
                </a:lnTo>
                <a:lnTo>
                  <a:pt x="2329" y="1884"/>
                </a:lnTo>
                <a:lnTo>
                  <a:pt x="2336" y="1884"/>
                </a:lnTo>
                <a:lnTo>
                  <a:pt x="2343" y="1877"/>
                </a:lnTo>
                <a:lnTo>
                  <a:pt x="2356" y="1877"/>
                </a:lnTo>
                <a:lnTo>
                  <a:pt x="2360" y="1870"/>
                </a:lnTo>
                <a:lnTo>
                  <a:pt x="2361" y="1867"/>
                </a:lnTo>
                <a:lnTo>
                  <a:pt x="2360" y="1863"/>
                </a:lnTo>
                <a:lnTo>
                  <a:pt x="2356" y="1858"/>
                </a:lnTo>
                <a:lnTo>
                  <a:pt x="2350" y="1853"/>
                </a:lnTo>
                <a:lnTo>
                  <a:pt x="2343" y="1848"/>
                </a:lnTo>
                <a:lnTo>
                  <a:pt x="2338" y="1841"/>
                </a:lnTo>
                <a:lnTo>
                  <a:pt x="2334" y="1833"/>
                </a:lnTo>
                <a:lnTo>
                  <a:pt x="2334" y="1827"/>
                </a:lnTo>
                <a:lnTo>
                  <a:pt x="2336" y="1822"/>
                </a:lnTo>
                <a:lnTo>
                  <a:pt x="2336" y="1817"/>
                </a:lnTo>
                <a:lnTo>
                  <a:pt x="2338" y="1814"/>
                </a:lnTo>
                <a:lnTo>
                  <a:pt x="2341" y="1812"/>
                </a:lnTo>
                <a:lnTo>
                  <a:pt x="2344" y="1810"/>
                </a:lnTo>
                <a:lnTo>
                  <a:pt x="2353" y="1809"/>
                </a:lnTo>
                <a:lnTo>
                  <a:pt x="2355" y="1805"/>
                </a:lnTo>
                <a:lnTo>
                  <a:pt x="2356" y="1802"/>
                </a:lnTo>
                <a:lnTo>
                  <a:pt x="2361" y="1800"/>
                </a:lnTo>
                <a:lnTo>
                  <a:pt x="2365" y="1798"/>
                </a:lnTo>
                <a:lnTo>
                  <a:pt x="2370" y="1795"/>
                </a:lnTo>
                <a:lnTo>
                  <a:pt x="2377" y="1795"/>
                </a:lnTo>
                <a:lnTo>
                  <a:pt x="2384" y="1795"/>
                </a:lnTo>
                <a:lnTo>
                  <a:pt x="2389" y="1797"/>
                </a:lnTo>
                <a:lnTo>
                  <a:pt x="2397" y="1802"/>
                </a:lnTo>
                <a:lnTo>
                  <a:pt x="2397" y="1805"/>
                </a:lnTo>
                <a:lnTo>
                  <a:pt x="2401" y="1807"/>
                </a:lnTo>
                <a:lnTo>
                  <a:pt x="2407" y="1809"/>
                </a:lnTo>
                <a:lnTo>
                  <a:pt x="2414" y="1810"/>
                </a:lnTo>
                <a:lnTo>
                  <a:pt x="2416" y="1812"/>
                </a:lnTo>
                <a:lnTo>
                  <a:pt x="2418" y="1815"/>
                </a:lnTo>
                <a:lnTo>
                  <a:pt x="2425" y="1814"/>
                </a:lnTo>
                <a:lnTo>
                  <a:pt x="2428" y="1814"/>
                </a:lnTo>
                <a:lnTo>
                  <a:pt x="2436" y="1817"/>
                </a:lnTo>
                <a:lnTo>
                  <a:pt x="2442" y="1822"/>
                </a:lnTo>
                <a:lnTo>
                  <a:pt x="2447" y="1822"/>
                </a:lnTo>
                <a:lnTo>
                  <a:pt x="2452" y="1822"/>
                </a:lnTo>
                <a:lnTo>
                  <a:pt x="2450" y="1833"/>
                </a:lnTo>
                <a:lnTo>
                  <a:pt x="2452" y="1839"/>
                </a:lnTo>
                <a:lnTo>
                  <a:pt x="2455" y="1851"/>
                </a:lnTo>
                <a:lnTo>
                  <a:pt x="2459" y="1856"/>
                </a:lnTo>
                <a:lnTo>
                  <a:pt x="2459" y="1863"/>
                </a:lnTo>
                <a:lnTo>
                  <a:pt x="2464" y="1865"/>
                </a:lnTo>
                <a:lnTo>
                  <a:pt x="2465" y="1867"/>
                </a:lnTo>
                <a:lnTo>
                  <a:pt x="2465" y="1870"/>
                </a:lnTo>
                <a:lnTo>
                  <a:pt x="2476" y="1870"/>
                </a:lnTo>
                <a:lnTo>
                  <a:pt x="2484" y="1868"/>
                </a:lnTo>
                <a:lnTo>
                  <a:pt x="2489" y="1863"/>
                </a:lnTo>
                <a:lnTo>
                  <a:pt x="2493" y="1856"/>
                </a:lnTo>
                <a:lnTo>
                  <a:pt x="2498" y="1819"/>
                </a:lnTo>
                <a:lnTo>
                  <a:pt x="2505" y="1783"/>
                </a:lnTo>
                <a:lnTo>
                  <a:pt x="2520" y="1713"/>
                </a:lnTo>
                <a:lnTo>
                  <a:pt x="2522" y="1705"/>
                </a:lnTo>
                <a:lnTo>
                  <a:pt x="2520" y="1696"/>
                </a:lnTo>
                <a:lnTo>
                  <a:pt x="2518" y="1684"/>
                </a:lnTo>
                <a:lnTo>
                  <a:pt x="2515" y="1672"/>
                </a:lnTo>
                <a:lnTo>
                  <a:pt x="2513" y="1665"/>
                </a:lnTo>
                <a:lnTo>
                  <a:pt x="2513" y="1659"/>
                </a:lnTo>
                <a:close/>
                <a:moveTo>
                  <a:pt x="807" y="130"/>
                </a:moveTo>
                <a:lnTo>
                  <a:pt x="806" y="135"/>
                </a:lnTo>
                <a:lnTo>
                  <a:pt x="804" y="137"/>
                </a:lnTo>
                <a:lnTo>
                  <a:pt x="801" y="137"/>
                </a:lnTo>
                <a:lnTo>
                  <a:pt x="801" y="144"/>
                </a:lnTo>
                <a:lnTo>
                  <a:pt x="802" y="149"/>
                </a:lnTo>
                <a:lnTo>
                  <a:pt x="807" y="151"/>
                </a:lnTo>
                <a:lnTo>
                  <a:pt x="813" y="152"/>
                </a:lnTo>
                <a:lnTo>
                  <a:pt x="824" y="154"/>
                </a:lnTo>
                <a:lnTo>
                  <a:pt x="830" y="156"/>
                </a:lnTo>
                <a:lnTo>
                  <a:pt x="835" y="157"/>
                </a:lnTo>
                <a:lnTo>
                  <a:pt x="836" y="162"/>
                </a:lnTo>
                <a:lnTo>
                  <a:pt x="838" y="164"/>
                </a:lnTo>
                <a:lnTo>
                  <a:pt x="843" y="166"/>
                </a:lnTo>
                <a:lnTo>
                  <a:pt x="847" y="164"/>
                </a:lnTo>
                <a:lnTo>
                  <a:pt x="855" y="161"/>
                </a:lnTo>
                <a:lnTo>
                  <a:pt x="862" y="157"/>
                </a:lnTo>
                <a:lnTo>
                  <a:pt x="862" y="137"/>
                </a:lnTo>
                <a:lnTo>
                  <a:pt x="857" y="135"/>
                </a:lnTo>
                <a:lnTo>
                  <a:pt x="855" y="133"/>
                </a:lnTo>
                <a:lnTo>
                  <a:pt x="855" y="130"/>
                </a:lnTo>
                <a:lnTo>
                  <a:pt x="843" y="130"/>
                </a:lnTo>
                <a:lnTo>
                  <a:pt x="831" y="130"/>
                </a:lnTo>
                <a:lnTo>
                  <a:pt x="821" y="128"/>
                </a:lnTo>
                <a:lnTo>
                  <a:pt x="814" y="123"/>
                </a:lnTo>
                <a:lnTo>
                  <a:pt x="814" y="127"/>
                </a:lnTo>
                <a:lnTo>
                  <a:pt x="813" y="128"/>
                </a:lnTo>
                <a:lnTo>
                  <a:pt x="807" y="130"/>
                </a:lnTo>
                <a:close/>
                <a:moveTo>
                  <a:pt x="330" y="615"/>
                </a:moveTo>
                <a:lnTo>
                  <a:pt x="328" y="603"/>
                </a:lnTo>
                <a:lnTo>
                  <a:pt x="325" y="599"/>
                </a:lnTo>
                <a:lnTo>
                  <a:pt x="323" y="594"/>
                </a:lnTo>
                <a:lnTo>
                  <a:pt x="318" y="592"/>
                </a:lnTo>
                <a:lnTo>
                  <a:pt x="314" y="589"/>
                </a:lnTo>
                <a:lnTo>
                  <a:pt x="302" y="587"/>
                </a:lnTo>
                <a:lnTo>
                  <a:pt x="299" y="599"/>
                </a:lnTo>
                <a:lnTo>
                  <a:pt x="297" y="608"/>
                </a:lnTo>
                <a:lnTo>
                  <a:pt x="299" y="616"/>
                </a:lnTo>
                <a:lnTo>
                  <a:pt x="302" y="628"/>
                </a:lnTo>
                <a:lnTo>
                  <a:pt x="309" y="630"/>
                </a:lnTo>
                <a:lnTo>
                  <a:pt x="313" y="628"/>
                </a:lnTo>
                <a:lnTo>
                  <a:pt x="314" y="625"/>
                </a:lnTo>
                <a:lnTo>
                  <a:pt x="316" y="621"/>
                </a:lnTo>
                <a:lnTo>
                  <a:pt x="318" y="618"/>
                </a:lnTo>
                <a:lnTo>
                  <a:pt x="319" y="615"/>
                </a:lnTo>
                <a:lnTo>
                  <a:pt x="323" y="613"/>
                </a:lnTo>
                <a:lnTo>
                  <a:pt x="330" y="615"/>
                </a:lnTo>
                <a:close/>
                <a:moveTo>
                  <a:pt x="794" y="151"/>
                </a:moveTo>
                <a:lnTo>
                  <a:pt x="787" y="151"/>
                </a:lnTo>
                <a:lnTo>
                  <a:pt x="782" y="152"/>
                </a:lnTo>
                <a:lnTo>
                  <a:pt x="778" y="154"/>
                </a:lnTo>
                <a:lnTo>
                  <a:pt x="777" y="157"/>
                </a:lnTo>
                <a:lnTo>
                  <a:pt x="773" y="161"/>
                </a:lnTo>
                <a:lnTo>
                  <a:pt x="773" y="166"/>
                </a:lnTo>
                <a:lnTo>
                  <a:pt x="773" y="178"/>
                </a:lnTo>
                <a:lnTo>
                  <a:pt x="778" y="180"/>
                </a:lnTo>
                <a:lnTo>
                  <a:pt x="780" y="181"/>
                </a:lnTo>
                <a:lnTo>
                  <a:pt x="780" y="185"/>
                </a:lnTo>
                <a:lnTo>
                  <a:pt x="785" y="193"/>
                </a:lnTo>
                <a:lnTo>
                  <a:pt x="789" y="197"/>
                </a:lnTo>
                <a:lnTo>
                  <a:pt x="794" y="198"/>
                </a:lnTo>
                <a:lnTo>
                  <a:pt x="797" y="193"/>
                </a:lnTo>
                <a:lnTo>
                  <a:pt x="799" y="186"/>
                </a:lnTo>
                <a:lnTo>
                  <a:pt x="801" y="180"/>
                </a:lnTo>
                <a:lnTo>
                  <a:pt x="801" y="171"/>
                </a:lnTo>
                <a:lnTo>
                  <a:pt x="797" y="171"/>
                </a:lnTo>
                <a:lnTo>
                  <a:pt x="795" y="169"/>
                </a:lnTo>
                <a:lnTo>
                  <a:pt x="794" y="164"/>
                </a:lnTo>
                <a:lnTo>
                  <a:pt x="794" y="151"/>
                </a:lnTo>
                <a:close/>
                <a:moveTo>
                  <a:pt x="876" y="246"/>
                </a:moveTo>
                <a:lnTo>
                  <a:pt x="877" y="241"/>
                </a:lnTo>
                <a:lnTo>
                  <a:pt x="879" y="239"/>
                </a:lnTo>
                <a:lnTo>
                  <a:pt x="882" y="239"/>
                </a:lnTo>
                <a:lnTo>
                  <a:pt x="882" y="232"/>
                </a:lnTo>
                <a:lnTo>
                  <a:pt x="882" y="219"/>
                </a:lnTo>
                <a:lnTo>
                  <a:pt x="870" y="219"/>
                </a:lnTo>
                <a:lnTo>
                  <a:pt x="859" y="221"/>
                </a:lnTo>
                <a:lnTo>
                  <a:pt x="855" y="222"/>
                </a:lnTo>
                <a:lnTo>
                  <a:pt x="852" y="224"/>
                </a:lnTo>
                <a:lnTo>
                  <a:pt x="850" y="227"/>
                </a:lnTo>
                <a:lnTo>
                  <a:pt x="848" y="232"/>
                </a:lnTo>
                <a:lnTo>
                  <a:pt x="848" y="246"/>
                </a:lnTo>
                <a:lnTo>
                  <a:pt x="855" y="246"/>
                </a:lnTo>
                <a:lnTo>
                  <a:pt x="860" y="248"/>
                </a:lnTo>
                <a:lnTo>
                  <a:pt x="862" y="250"/>
                </a:lnTo>
                <a:lnTo>
                  <a:pt x="862" y="253"/>
                </a:lnTo>
                <a:lnTo>
                  <a:pt x="867" y="253"/>
                </a:lnTo>
                <a:lnTo>
                  <a:pt x="870" y="251"/>
                </a:lnTo>
                <a:lnTo>
                  <a:pt x="874" y="250"/>
                </a:lnTo>
                <a:lnTo>
                  <a:pt x="876" y="246"/>
                </a:lnTo>
                <a:close/>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520" name="Freeform 47">
            <a:extLst>
              <a:ext uri="{FF2B5EF4-FFF2-40B4-BE49-F238E27FC236}">
                <a16:creationId xmlns:a16="http://schemas.microsoft.com/office/drawing/2014/main" id="{EE7D1E81-A37F-5E47-BED8-43CC1048605C}"/>
              </a:ext>
            </a:extLst>
          </p:cNvPr>
          <p:cNvSpPr>
            <a:spLocks noChangeArrowheads="1"/>
          </p:cNvSpPr>
          <p:nvPr/>
        </p:nvSpPr>
        <p:spPr bwMode="auto">
          <a:xfrm rot="21434252">
            <a:off x="4685554" y="3156460"/>
            <a:ext cx="769" cy="763"/>
          </a:xfrm>
          <a:custGeom>
            <a:avLst/>
            <a:gdLst>
              <a:gd name="T0" fmla="*/ 0 w 3"/>
              <a:gd name="T1" fmla="*/ 0 h 1"/>
              <a:gd name="T2" fmla="*/ 0 w 3"/>
              <a:gd name="T3" fmla="*/ 0 h 1"/>
              <a:gd name="T4" fmla="*/ 2 w 3"/>
              <a:gd name="T5" fmla="*/ 0 h 1"/>
              <a:gd name="T6" fmla="*/ 2 w 3"/>
              <a:gd name="T7" fmla="*/ 0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lnTo>
                  <a:pt x="0" y="0"/>
                </a:lnTo>
                <a:lnTo>
                  <a:pt x="2" y="0"/>
                </a:lnTo>
                <a:lnTo>
                  <a:pt x="2" y="0"/>
                </a:lnTo>
                <a:lnTo>
                  <a:pt x="0" y="0"/>
                </a:lnTo>
              </a:path>
            </a:pathLst>
          </a:custGeom>
          <a:solidFill>
            <a:schemeClr val="bg1">
              <a:lumMod val="85000"/>
            </a:schemeClr>
          </a:solidFill>
          <a:ln>
            <a:noFill/>
          </a:ln>
          <a:effectLst/>
        </p:spPr>
        <p:txBody>
          <a:bodyPr wrap="none" anchor="ctr"/>
          <a:lstStyle/>
          <a:p>
            <a:endParaRPr lang="nl-BE"/>
          </a:p>
        </p:txBody>
      </p:sp>
      <p:sp>
        <p:nvSpPr>
          <p:cNvPr id="521" name="Freeform 48">
            <a:extLst>
              <a:ext uri="{FF2B5EF4-FFF2-40B4-BE49-F238E27FC236}">
                <a16:creationId xmlns:a16="http://schemas.microsoft.com/office/drawing/2014/main" id="{A66D67DF-D3A1-FD4D-8733-155748ECEB85}"/>
              </a:ext>
            </a:extLst>
          </p:cNvPr>
          <p:cNvSpPr>
            <a:spLocks noChangeArrowheads="1"/>
          </p:cNvSpPr>
          <p:nvPr/>
        </p:nvSpPr>
        <p:spPr bwMode="auto">
          <a:xfrm rot="21434252">
            <a:off x="4685554" y="3156460"/>
            <a:ext cx="769" cy="763"/>
          </a:xfrm>
          <a:custGeom>
            <a:avLst/>
            <a:gdLst>
              <a:gd name="T0" fmla="*/ 1 w 2"/>
              <a:gd name="T1" fmla="*/ 0 h 1"/>
              <a:gd name="T2" fmla="*/ 1 w 2"/>
              <a:gd name="T3" fmla="*/ 0 h 1"/>
              <a:gd name="T4" fmla="*/ 0 w 2"/>
              <a:gd name="T5" fmla="*/ 0 h 1"/>
              <a:gd name="T6" fmla="*/ 0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lnTo>
                  <a:pt x="1" y="0"/>
                </a:lnTo>
                <a:lnTo>
                  <a:pt x="0" y="0"/>
                </a:lnTo>
                <a:lnTo>
                  <a:pt x="0" y="0"/>
                </a:lnTo>
                <a:lnTo>
                  <a:pt x="1" y="0"/>
                </a:lnTo>
              </a:path>
            </a:pathLst>
          </a:custGeom>
          <a:solidFill>
            <a:schemeClr val="bg1">
              <a:lumMod val="85000"/>
            </a:schemeClr>
          </a:solidFill>
          <a:ln>
            <a:noFill/>
          </a:ln>
          <a:effectLst/>
        </p:spPr>
        <p:txBody>
          <a:bodyPr wrap="none" anchor="ctr"/>
          <a:lstStyle/>
          <a:p>
            <a:endParaRPr lang="nl-BE"/>
          </a:p>
        </p:txBody>
      </p:sp>
      <p:sp>
        <p:nvSpPr>
          <p:cNvPr id="522" name="Freeform 49">
            <a:extLst>
              <a:ext uri="{FF2B5EF4-FFF2-40B4-BE49-F238E27FC236}">
                <a16:creationId xmlns:a16="http://schemas.microsoft.com/office/drawing/2014/main" id="{A6667629-D7FC-6A48-8C29-AAA2111F3B41}"/>
              </a:ext>
            </a:extLst>
          </p:cNvPr>
          <p:cNvSpPr>
            <a:spLocks noChangeArrowheads="1"/>
          </p:cNvSpPr>
          <p:nvPr/>
        </p:nvSpPr>
        <p:spPr bwMode="auto">
          <a:xfrm rot="21434252">
            <a:off x="4683360" y="3158856"/>
            <a:ext cx="769" cy="762"/>
          </a:xfrm>
          <a:custGeom>
            <a:avLst/>
            <a:gdLst>
              <a:gd name="T0" fmla="*/ 4 w 5"/>
              <a:gd name="T1" fmla="*/ 0 h 3"/>
              <a:gd name="T2" fmla="*/ 4 w 5"/>
              <a:gd name="T3" fmla="*/ 0 h 3"/>
              <a:gd name="T4" fmla="*/ 0 w 5"/>
              <a:gd name="T5" fmla="*/ 2 h 3"/>
              <a:gd name="T6" fmla="*/ 0 w 5"/>
              <a:gd name="T7" fmla="*/ 2 h 3"/>
              <a:gd name="T8" fmla="*/ 4 w 5"/>
              <a:gd name="T9" fmla="*/ 0 h 3"/>
            </a:gdLst>
            <a:ahLst/>
            <a:cxnLst>
              <a:cxn ang="0">
                <a:pos x="T0" y="T1"/>
              </a:cxn>
              <a:cxn ang="0">
                <a:pos x="T2" y="T3"/>
              </a:cxn>
              <a:cxn ang="0">
                <a:pos x="T4" y="T5"/>
              </a:cxn>
              <a:cxn ang="0">
                <a:pos x="T6" y="T7"/>
              </a:cxn>
              <a:cxn ang="0">
                <a:pos x="T8" y="T9"/>
              </a:cxn>
            </a:cxnLst>
            <a:rect l="0" t="0" r="r" b="b"/>
            <a:pathLst>
              <a:path w="5" h="3">
                <a:moveTo>
                  <a:pt x="4" y="0"/>
                </a:moveTo>
                <a:lnTo>
                  <a:pt x="4" y="0"/>
                </a:lnTo>
                <a:lnTo>
                  <a:pt x="0" y="2"/>
                </a:lnTo>
                <a:lnTo>
                  <a:pt x="0" y="2"/>
                </a:lnTo>
                <a:lnTo>
                  <a:pt x="4" y="0"/>
                </a:lnTo>
              </a:path>
            </a:pathLst>
          </a:custGeom>
          <a:solidFill>
            <a:schemeClr val="bg1">
              <a:lumMod val="85000"/>
            </a:schemeClr>
          </a:solidFill>
          <a:ln>
            <a:noFill/>
          </a:ln>
          <a:effectLst/>
        </p:spPr>
        <p:txBody>
          <a:bodyPr wrap="none" anchor="ctr"/>
          <a:lstStyle/>
          <a:p>
            <a:endParaRPr lang="nl-BE"/>
          </a:p>
        </p:txBody>
      </p:sp>
      <p:sp>
        <p:nvSpPr>
          <p:cNvPr id="523" name="Freeform 50">
            <a:extLst>
              <a:ext uri="{FF2B5EF4-FFF2-40B4-BE49-F238E27FC236}">
                <a16:creationId xmlns:a16="http://schemas.microsoft.com/office/drawing/2014/main" id="{5F114C00-1CA7-2346-AF64-5E0557B575D9}"/>
              </a:ext>
            </a:extLst>
          </p:cNvPr>
          <p:cNvSpPr>
            <a:spLocks noChangeArrowheads="1"/>
          </p:cNvSpPr>
          <p:nvPr/>
        </p:nvSpPr>
        <p:spPr bwMode="auto">
          <a:xfrm rot="21434252">
            <a:off x="4687821" y="3155588"/>
            <a:ext cx="769" cy="762"/>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524" name="Freeform 51">
            <a:extLst>
              <a:ext uri="{FF2B5EF4-FFF2-40B4-BE49-F238E27FC236}">
                <a16:creationId xmlns:a16="http://schemas.microsoft.com/office/drawing/2014/main" id="{A326A256-DE93-B94B-BC86-72148282F83E}"/>
              </a:ext>
            </a:extLst>
          </p:cNvPr>
          <p:cNvSpPr>
            <a:spLocks noChangeArrowheads="1"/>
          </p:cNvSpPr>
          <p:nvPr/>
        </p:nvSpPr>
        <p:spPr bwMode="auto">
          <a:xfrm rot="21434252">
            <a:off x="4684092" y="3158057"/>
            <a:ext cx="769" cy="763"/>
          </a:xfrm>
          <a:custGeom>
            <a:avLst/>
            <a:gdLst>
              <a:gd name="T0" fmla="*/ 2 w 3"/>
              <a:gd name="T1" fmla="*/ 0 h 3"/>
              <a:gd name="T2" fmla="*/ 2 w 3"/>
              <a:gd name="T3" fmla="*/ 0 h 3"/>
              <a:gd name="T4" fmla="*/ 0 w 3"/>
              <a:gd name="T5" fmla="*/ 2 h 3"/>
              <a:gd name="T6" fmla="*/ 0 w 3"/>
              <a:gd name="T7" fmla="*/ 2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lnTo>
                  <a:pt x="2" y="0"/>
                </a:lnTo>
                <a:lnTo>
                  <a:pt x="0" y="2"/>
                </a:lnTo>
                <a:lnTo>
                  <a:pt x="0" y="2"/>
                </a:lnTo>
                <a:lnTo>
                  <a:pt x="2" y="0"/>
                </a:lnTo>
              </a:path>
            </a:pathLst>
          </a:custGeom>
          <a:solidFill>
            <a:schemeClr val="bg1">
              <a:lumMod val="85000"/>
            </a:schemeClr>
          </a:solidFill>
          <a:ln>
            <a:noFill/>
          </a:ln>
          <a:effectLst/>
        </p:spPr>
        <p:txBody>
          <a:bodyPr wrap="none" anchor="ctr"/>
          <a:lstStyle/>
          <a:p>
            <a:endParaRPr lang="nl-BE"/>
          </a:p>
        </p:txBody>
      </p:sp>
      <p:sp>
        <p:nvSpPr>
          <p:cNvPr id="525" name="Freeform 52">
            <a:extLst>
              <a:ext uri="{FF2B5EF4-FFF2-40B4-BE49-F238E27FC236}">
                <a16:creationId xmlns:a16="http://schemas.microsoft.com/office/drawing/2014/main" id="{88430F6C-F2C8-C941-805C-FAD87C3076EC}"/>
              </a:ext>
            </a:extLst>
          </p:cNvPr>
          <p:cNvSpPr>
            <a:spLocks noChangeArrowheads="1"/>
          </p:cNvSpPr>
          <p:nvPr/>
        </p:nvSpPr>
        <p:spPr bwMode="auto">
          <a:xfrm rot="21434252">
            <a:off x="4663425" y="3207901"/>
            <a:ext cx="769" cy="1525"/>
          </a:xfrm>
          <a:custGeom>
            <a:avLst/>
            <a:gdLst>
              <a:gd name="T0" fmla="*/ 0 w 1"/>
              <a:gd name="T1" fmla="*/ 9 h 10"/>
              <a:gd name="T2" fmla="*/ 0 w 1"/>
              <a:gd name="T3" fmla="*/ 9 h 10"/>
              <a:gd name="T4" fmla="*/ 0 w 1"/>
              <a:gd name="T5" fmla="*/ 0 h 10"/>
              <a:gd name="T6" fmla="*/ 0 w 1"/>
              <a:gd name="T7" fmla="*/ 0 h 10"/>
              <a:gd name="T8" fmla="*/ 0 w 1"/>
              <a:gd name="T9" fmla="*/ 0 h 10"/>
              <a:gd name="T10" fmla="*/ 0 w 1"/>
              <a:gd name="T11" fmla="*/ 0 h 10"/>
              <a:gd name="T12" fmla="*/ 0 w 1"/>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1" h="10">
                <a:moveTo>
                  <a:pt x="0" y="9"/>
                </a:moveTo>
                <a:lnTo>
                  <a:pt x="0" y="9"/>
                </a:lnTo>
                <a:lnTo>
                  <a:pt x="0" y="0"/>
                </a:lnTo>
                <a:lnTo>
                  <a:pt x="0" y="0"/>
                </a:lnTo>
                <a:lnTo>
                  <a:pt x="0" y="0"/>
                </a:lnTo>
                <a:lnTo>
                  <a:pt x="0" y="0"/>
                </a:lnTo>
                <a:lnTo>
                  <a:pt x="0" y="9"/>
                </a:lnTo>
              </a:path>
            </a:pathLst>
          </a:custGeom>
          <a:solidFill>
            <a:schemeClr val="bg1">
              <a:lumMod val="85000"/>
            </a:schemeClr>
          </a:solidFill>
          <a:ln>
            <a:noFill/>
          </a:ln>
          <a:effectLst/>
        </p:spPr>
        <p:txBody>
          <a:bodyPr wrap="none" anchor="ctr"/>
          <a:lstStyle/>
          <a:p>
            <a:endParaRPr lang="nl-BE"/>
          </a:p>
        </p:txBody>
      </p:sp>
      <p:sp>
        <p:nvSpPr>
          <p:cNvPr id="526" name="Freeform 53">
            <a:extLst>
              <a:ext uri="{FF2B5EF4-FFF2-40B4-BE49-F238E27FC236}">
                <a16:creationId xmlns:a16="http://schemas.microsoft.com/office/drawing/2014/main" id="{3BB5CC6F-A37D-E14D-A585-5E8F43E558B9}"/>
              </a:ext>
            </a:extLst>
          </p:cNvPr>
          <p:cNvSpPr>
            <a:spLocks noChangeArrowheads="1"/>
          </p:cNvSpPr>
          <p:nvPr/>
        </p:nvSpPr>
        <p:spPr bwMode="auto">
          <a:xfrm rot="21434252">
            <a:off x="4684822" y="3157259"/>
            <a:ext cx="769" cy="762"/>
          </a:xfrm>
          <a:custGeom>
            <a:avLst/>
            <a:gdLst>
              <a:gd name="T0" fmla="*/ 2 w 3"/>
              <a:gd name="T1" fmla="*/ 0 h 4"/>
              <a:gd name="T2" fmla="*/ 2 w 3"/>
              <a:gd name="T3" fmla="*/ 0 h 4"/>
              <a:gd name="T4" fmla="*/ 0 w 3"/>
              <a:gd name="T5" fmla="*/ 3 h 4"/>
              <a:gd name="T6" fmla="*/ 0 w 3"/>
              <a:gd name="T7" fmla="*/ 3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lnTo>
                  <a:pt x="2" y="0"/>
                </a:lnTo>
                <a:lnTo>
                  <a:pt x="0" y="3"/>
                </a:lnTo>
                <a:lnTo>
                  <a:pt x="0" y="3"/>
                </a:lnTo>
                <a:lnTo>
                  <a:pt x="2" y="0"/>
                </a:lnTo>
              </a:path>
            </a:pathLst>
          </a:custGeom>
          <a:solidFill>
            <a:schemeClr val="bg1">
              <a:lumMod val="85000"/>
            </a:schemeClr>
          </a:solidFill>
          <a:ln>
            <a:noFill/>
          </a:ln>
          <a:effectLst/>
        </p:spPr>
        <p:txBody>
          <a:bodyPr wrap="none" anchor="ctr"/>
          <a:lstStyle/>
          <a:p>
            <a:endParaRPr lang="nl-BE"/>
          </a:p>
        </p:txBody>
      </p:sp>
      <p:sp>
        <p:nvSpPr>
          <p:cNvPr id="527" name="Freeform 54">
            <a:extLst>
              <a:ext uri="{FF2B5EF4-FFF2-40B4-BE49-F238E27FC236}">
                <a16:creationId xmlns:a16="http://schemas.microsoft.com/office/drawing/2014/main" id="{85B03F4D-0F6D-7F40-B5BF-066084748203}"/>
              </a:ext>
            </a:extLst>
          </p:cNvPr>
          <p:cNvSpPr>
            <a:spLocks noChangeArrowheads="1"/>
          </p:cNvSpPr>
          <p:nvPr/>
        </p:nvSpPr>
        <p:spPr bwMode="auto">
          <a:xfrm rot="21434252">
            <a:off x="4486527" y="3338551"/>
            <a:ext cx="769" cy="763"/>
          </a:xfrm>
          <a:custGeom>
            <a:avLst/>
            <a:gdLst>
              <a:gd name="T0" fmla="*/ 0 w 4"/>
              <a:gd name="T1" fmla="*/ 0 h 1"/>
              <a:gd name="T2" fmla="*/ 0 w 4"/>
              <a:gd name="T3" fmla="*/ 0 h 1"/>
              <a:gd name="T4" fmla="*/ 3 w 4"/>
              <a:gd name="T5" fmla="*/ 0 h 1"/>
              <a:gd name="T6" fmla="*/ 3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lnTo>
                  <a:pt x="0" y="0"/>
                </a:lnTo>
                <a:lnTo>
                  <a:pt x="3" y="0"/>
                </a:lnTo>
                <a:lnTo>
                  <a:pt x="3" y="0"/>
                </a:lnTo>
                <a:lnTo>
                  <a:pt x="0" y="0"/>
                </a:lnTo>
              </a:path>
            </a:pathLst>
          </a:custGeom>
          <a:solidFill>
            <a:schemeClr val="bg1">
              <a:lumMod val="85000"/>
            </a:schemeClr>
          </a:solidFill>
          <a:ln>
            <a:noFill/>
          </a:ln>
          <a:effectLst/>
        </p:spPr>
        <p:txBody>
          <a:bodyPr wrap="none" anchor="ctr"/>
          <a:lstStyle/>
          <a:p>
            <a:endParaRPr lang="nl-BE"/>
          </a:p>
        </p:txBody>
      </p:sp>
      <p:sp>
        <p:nvSpPr>
          <p:cNvPr id="528" name="Freeform 55">
            <a:extLst>
              <a:ext uri="{FF2B5EF4-FFF2-40B4-BE49-F238E27FC236}">
                <a16:creationId xmlns:a16="http://schemas.microsoft.com/office/drawing/2014/main" id="{F52B5354-BC24-AA4D-8993-AC9D6DD4DF04}"/>
              </a:ext>
            </a:extLst>
          </p:cNvPr>
          <p:cNvSpPr>
            <a:spLocks noChangeArrowheads="1"/>
          </p:cNvSpPr>
          <p:nvPr/>
        </p:nvSpPr>
        <p:spPr bwMode="auto">
          <a:xfrm rot="21434252">
            <a:off x="4486526" y="3338533"/>
            <a:ext cx="1538" cy="763"/>
          </a:xfrm>
          <a:custGeom>
            <a:avLst/>
            <a:gdLst>
              <a:gd name="T0" fmla="*/ 0 w 7"/>
              <a:gd name="T1" fmla="*/ 0 h 1"/>
              <a:gd name="T2" fmla="*/ 0 w 7"/>
              <a:gd name="T3" fmla="*/ 0 h 1"/>
              <a:gd name="T4" fmla="*/ 6 w 7"/>
              <a:gd name="T5" fmla="*/ 0 h 1"/>
              <a:gd name="T6" fmla="*/ 6 w 7"/>
              <a:gd name="T7" fmla="*/ 0 h 1"/>
              <a:gd name="T8" fmla="*/ 0 w 7"/>
              <a:gd name="T9" fmla="*/ 0 h 1"/>
            </a:gdLst>
            <a:ahLst/>
            <a:cxnLst>
              <a:cxn ang="0">
                <a:pos x="T0" y="T1"/>
              </a:cxn>
              <a:cxn ang="0">
                <a:pos x="T2" y="T3"/>
              </a:cxn>
              <a:cxn ang="0">
                <a:pos x="T4" y="T5"/>
              </a:cxn>
              <a:cxn ang="0">
                <a:pos x="T6" y="T7"/>
              </a:cxn>
              <a:cxn ang="0">
                <a:pos x="T8" y="T9"/>
              </a:cxn>
            </a:cxnLst>
            <a:rect l="0" t="0" r="r" b="b"/>
            <a:pathLst>
              <a:path w="7" h="1">
                <a:moveTo>
                  <a:pt x="0" y="0"/>
                </a:moveTo>
                <a:lnTo>
                  <a:pt x="0" y="0"/>
                </a:lnTo>
                <a:lnTo>
                  <a:pt x="6" y="0"/>
                </a:lnTo>
                <a:lnTo>
                  <a:pt x="6" y="0"/>
                </a:lnTo>
                <a:lnTo>
                  <a:pt x="0" y="0"/>
                </a:lnTo>
              </a:path>
            </a:pathLst>
          </a:custGeom>
          <a:solidFill>
            <a:schemeClr val="bg1">
              <a:lumMod val="85000"/>
            </a:schemeClr>
          </a:solidFill>
          <a:ln>
            <a:noFill/>
          </a:ln>
          <a:effectLst/>
        </p:spPr>
        <p:txBody>
          <a:bodyPr wrap="none" anchor="ctr"/>
          <a:lstStyle/>
          <a:p>
            <a:endParaRPr lang="nl-BE"/>
          </a:p>
        </p:txBody>
      </p:sp>
      <p:sp>
        <p:nvSpPr>
          <p:cNvPr id="529" name="Freeform 56">
            <a:extLst>
              <a:ext uri="{FF2B5EF4-FFF2-40B4-BE49-F238E27FC236}">
                <a16:creationId xmlns:a16="http://schemas.microsoft.com/office/drawing/2014/main" id="{2A3E4076-7FC6-E845-BC25-52D3AB4713A5}"/>
              </a:ext>
            </a:extLst>
          </p:cNvPr>
          <p:cNvSpPr>
            <a:spLocks noChangeArrowheads="1"/>
          </p:cNvSpPr>
          <p:nvPr/>
        </p:nvSpPr>
        <p:spPr bwMode="auto">
          <a:xfrm rot="21434252">
            <a:off x="4509523" y="3320651"/>
            <a:ext cx="769" cy="763"/>
          </a:xfrm>
          <a:custGeom>
            <a:avLst/>
            <a:gdLst>
              <a:gd name="T0" fmla="*/ 0 w 1"/>
              <a:gd name="T1" fmla="*/ 2 h 3"/>
              <a:gd name="T2" fmla="*/ 0 w 1"/>
              <a:gd name="T3" fmla="*/ 2 h 3"/>
              <a:gd name="T4" fmla="*/ 0 w 1"/>
              <a:gd name="T5" fmla="*/ 0 h 3"/>
              <a:gd name="T6" fmla="*/ 0 w 1"/>
              <a:gd name="T7" fmla="*/ 0 h 3"/>
              <a:gd name="T8" fmla="*/ 0 w 1"/>
              <a:gd name="T9" fmla="*/ 2 h 3"/>
            </a:gdLst>
            <a:ahLst/>
            <a:cxnLst>
              <a:cxn ang="0">
                <a:pos x="T0" y="T1"/>
              </a:cxn>
              <a:cxn ang="0">
                <a:pos x="T2" y="T3"/>
              </a:cxn>
              <a:cxn ang="0">
                <a:pos x="T4" y="T5"/>
              </a:cxn>
              <a:cxn ang="0">
                <a:pos x="T6" y="T7"/>
              </a:cxn>
              <a:cxn ang="0">
                <a:pos x="T8" y="T9"/>
              </a:cxn>
            </a:cxnLst>
            <a:rect l="0" t="0" r="r" b="b"/>
            <a:pathLst>
              <a:path w="1" h="3">
                <a:moveTo>
                  <a:pt x="0" y="2"/>
                </a:moveTo>
                <a:lnTo>
                  <a:pt x="0" y="2"/>
                </a:lnTo>
                <a:lnTo>
                  <a:pt x="0" y="0"/>
                </a:lnTo>
                <a:lnTo>
                  <a:pt x="0" y="0"/>
                </a:lnTo>
                <a:lnTo>
                  <a:pt x="0" y="2"/>
                </a:lnTo>
              </a:path>
            </a:pathLst>
          </a:custGeom>
          <a:solidFill>
            <a:schemeClr val="bg1">
              <a:lumMod val="85000"/>
            </a:schemeClr>
          </a:solidFill>
          <a:ln>
            <a:noFill/>
          </a:ln>
          <a:effectLst/>
        </p:spPr>
        <p:txBody>
          <a:bodyPr wrap="none" anchor="ctr"/>
          <a:lstStyle/>
          <a:p>
            <a:endParaRPr lang="nl-BE"/>
          </a:p>
        </p:txBody>
      </p:sp>
      <p:sp>
        <p:nvSpPr>
          <p:cNvPr id="530" name="Freeform 57">
            <a:extLst>
              <a:ext uri="{FF2B5EF4-FFF2-40B4-BE49-F238E27FC236}">
                <a16:creationId xmlns:a16="http://schemas.microsoft.com/office/drawing/2014/main" id="{100E79A5-B4DD-D24D-9CD0-DAF76F524C24}"/>
              </a:ext>
            </a:extLst>
          </p:cNvPr>
          <p:cNvSpPr>
            <a:spLocks noChangeArrowheads="1"/>
          </p:cNvSpPr>
          <p:nvPr/>
        </p:nvSpPr>
        <p:spPr bwMode="auto">
          <a:xfrm rot="21434252">
            <a:off x="4509559" y="3321413"/>
            <a:ext cx="769" cy="762"/>
          </a:xfrm>
          <a:custGeom>
            <a:avLst/>
            <a:gdLst>
              <a:gd name="T0" fmla="*/ 0 w 1"/>
              <a:gd name="T1" fmla="*/ 0 h 4"/>
              <a:gd name="T2" fmla="*/ 0 w 1"/>
              <a:gd name="T3" fmla="*/ 0 h 4"/>
              <a:gd name="T4" fmla="*/ 0 w 1"/>
              <a:gd name="T5" fmla="*/ 0 h 4"/>
              <a:gd name="T6" fmla="*/ 0 w 1"/>
              <a:gd name="T7" fmla="*/ 0 h 4"/>
              <a:gd name="T8" fmla="*/ 0 w 1"/>
              <a:gd name="T9" fmla="*/ 3 h 4"/>
              <a:gd name="T10" fmla="*/ 0 w 1"/>
              <a:gd name="T11" fmla="*/ 3 h 4"/>
              <a:gd name="T12" fmla="*/ 0 w 1"/>
              <a:gd name="T13" fmla="*/ 2 h 4"/>
              <a:gd name="T14" fmla="*/ 0 w 1"/>
              <a:gd name="T15" fmla="*/ 2 h 4"/>
              <a:gd name="T16" fmla="*/ 0 w 1"/>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4">
                <a:moveTo>
                  <a:pt x="0" y="0"/>
                </a:moveTo>
                <a:lnTo>
                  <a:pt x="0" y="0"/>
                </a:lnTo>
                <a:lnTo>
                  <a:pt x="0" y="0"/>
                </a:lnTo>
                <a:lnTo>
                  <a:pt x="0" y="0"/>
                </a:lnTo>
                <a:lnTo>
                  <a:pt x="0" y="3"/>
                </a:lnTo>
                <a:lnTo>
                  <a:pt x="0" y="3"/>
                </a:lnTo>
                <a:lnTo>
                  <a:pt x="0" y="2"/>
                </a:lnTo>
                <a:lnTo>
                  <a:pt x="0" y="2"/>
                </a:lnTo>
                <a:lnTo>
                  <a:pt x="0" y="0"/>
                </a:lnTo>
              </a:path>
            </a:pathLst>
          </a:custGeom>
          <a:solidFill>
            <a:schemeClr val="bg1">
              <a:lumMod val="85000"/>
            </a:schemeClr>
          </a:solidFill>
          <a:ln>
            <a:noFill/>
          </a:ln>
          <a:effectLst/>
        </p:spPr>
        <p:txBody>
          <a:bodyPr wrap="none" anchor="ctr"/>
          <a:lstStyle/>
          <a:p>
            <a:endParaRPr lang="nl-BE"/>
          </a:p>
        </p:txBody>
      </p:sp>
      <p:sp>
        <p:nvSpPr>
          <p:cNvPr id="531" name="Freeform 58">
            <a:extLst>
              <a:ext uri="{FF2B5EF4-FFF2-40B4-BE49-F238E27FC236}">
                <a16:creationId xmlns:a16="http://schemas.microsoft.com/office/drawing/2014/main" id="{6B2115EE-CC15-2A40-B0A0-98464E2D07E6}"/>
              </a:ext>
            </a:extLst>
          </p:cNvPr>
          <p:cNvSpPr>
            <a:spLocks noChangeArrowheads="1"/>
          </p:cNvSpPr>
          <p:nvPr/>
        </p:nvSpPr>
        <p:spPr bwMode="auto">
          <a:xfrm rot="21434252">
            <a:off x="4469122" y="3344734"/>
            <a:ext cx="769" cy="762"/>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532" name="Freeform 59">
            <a:extLst>
              <a:ext uri="{FF2B5EF4-FFF2-40B4-BE49-F238E27FC236}">
                <a16:creationId xmlns:a16="http://schemas.microsoft.com/office/drawing/2014/main" id="{D01D2D4B-01FE-5D4C-A355-C5196948E22F}"/>
              </a:ext>
            </a:extLst>
          </p:cNvPr>
          <p:cNvSpPr>
            <a:spLocks noChangeArrowheads="1"/>
          </p:cNvSpPr>
          <p:nvPr/>
        </p:nvSpPr>
        <p:spPr bwMode="auto">
          <a:xfrm rot="21434252">
            <a:off x="4519116" y="3375903"/>
            <a:ext cx="769" cy="762"/>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533" name="Freeform 60">
            <a:extLst>
              <a:ext uri="{FF2B5EF4-FFF2-40B4-BE49-F238E27FC236}">
                <a16:creationId xmlns:a16="http://schemas.microsoft.com/office/drawing/2014/main" id="{59D6B21B-EBB4-A04D-A585-04CD6701CCC6}"/>
              </a:ext>
            </a:extLst>
          </p:cNvPr>
          <p:cNvSpPr>
            <a:spLocks noChangeArrowheads="1"/>
          </p:cNvSpPr>
          <p:nvPr/>
        </p:nvSpPr>
        <p:spPr bwMode="auto">
          <a:xfrm rot="21434252">
            <a:off x="4516885" y="3376756"/>
            <a:ext cx="1538" cy="2287"/>
          </a:xfrm>
          <a:custGeom>
            <a:avLst/>
            <a:gdLst>
              <a:gd name="T0" fmla="*/ 0 w 9"/>
              <a:gd name="T1" fmla="*/ 12 h 13"/>
              <a:gd name="T2" fmla="*/ 0 w 9"/>
              <a:gd name="T3" fmla="*/ 12 h 13"/>
              <a:gd name="T4" fmla="*/ 3 w 9"/>
              <a:gd name="T5" fmla="*/ 5 h 13"/>
              <a:gd name="T6" fmla="*/ 8 w 9"/>
              <a:gd name="T7" fmla="*/ 0 h 13"/>
              <a:gd name="T8" fmla="*/ 8 w 9"/>
              <a:gd name="T9" fmla="*/ 0 h 13"/>
              <a:gd name="T10" fmla="*/ 3 w 9"/>
              <a:gd name="T11" fmla="*/ 5 h 13"/>
              <a:gd name="T12" fmla="*/ 0 w 9"/>
              <a:gd name="T13" fmla="*/ 12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12"/>
                </a:moveTo>
                <a:lnTo>
                  <a:pt x="0" y="12"/>
                </a:lnTo>
                <a:lnTo>
                  <a:pt x="3" y="5"/>
                </a:lnTo>
                <a:lnTo>
                  <a:pt x="8" y="0"/>
                </a:lnTo>
                <a:lnTo>
                  <a:pt x="8" y="0"/>
                </a:lnTo>
                <a:lnTo>
                  <a:pt x="3" y="5"/>
                </a:lnTo>
                <a:lnTo>
                  <a:pt x="0" y="12"/>
                </a:lnTo>
              </a:path>
            </a:pathLst>
          </a:custGeom>
          <a:solidFill>
            <a:schemeClr val="bg1">
              <a:lumMod val="85000"/>
            </a:schemeClr>
          </a:solidFill>
          <a:ln>
            <a:noFill/>
          </a:ln>
          <a:effectLst/>
        </p:spPr>
        <p:txBody>
          <a:bodyPr wrap="none" anchor="ctr"/>
          <a:lstStyle/>
          <a:p>
            <a:endParaRPr lang="nl-BE"/>
          </a:p>
        </p:txBody>
      </p:sp>
      <p:sp>
        <p:nvSpPr>
          <p:cNvPr id="534" name="Freeform 61">
            <a:extLst>
              <a:ext uri="{FF2B5EF4-FFF2-40B4-BE49-F238E27FC236}">
                <a16:creationId xmlns:a16="http://schemas.microsoft.com/office/drawing/2014/main" id="{A079797F-F235-B24E-AF92-BE1569BA09C5}"/>
              </a:ext>
            </a:extLst>
          </p:cNvPr>
          <p:cNvSpPr>
            <a:spLocks noChangeArrowheads="1"/>
          </p:cNvSpPr>
          <p:nvPr/>
        </p:nvSpPr>
        <p:spPr bwMode="auto">
          <a:xfrm rot="21434252">
            <a:off x="4519116" y="3375903"/>
            <a:ext cx="769" cy="762"/>
          </a:xfrm>
          <a:custGeom>
            <a:avLst/>
            <a:gdLst>
              <a:gd name="T0" fmla="*/ 0 w 1"/>
              <a:gd name="T1" fmla="*/ 0 h 3"/>
              <a:gd name="T2" fmla="*/ 0 w 1"/>
              <a:gd name="T3" fmla="*/ 0 h 3"/>
              <a:gd name="T4" fmla="*/ 0 w 1"/>
              <a:gd name="T5" fmla="*/ 2 h 3"/>
              <a:gd name="T6" fmla="*/ 0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0" y="2"/>
                </a:lnTo>
                <a:lnTo>
                  <a:pt x="0" y="2"/>
                </a:lnTo>
                <a:lnTo>
                  <a:pt x="0" y="0"/>
                </a:lnTo>
              </a:path>
            </a:pathLst>
          </a:custGeom>
          <a:solidFill>
            <a:schemeClr val="bg1">
              <a:lumMod val="85000"/>
            </a:schemeClr>
          </a:solidFill>
          <a:ln>
            <a:noFill/>
          </a:ln>
          <a:effectLst/>
        </p:spPr>
        <p:txBody>
          <a:bodyPr wrap="none" anchor="ctr"/>
          <a:lstStyle/>
          <a:p>
            <a:endParaRPr lang="nl-BE"/>
          </a:p>
        </p:txBody>
      </p:sp>
      <p:sp>
        <p:nvSpPr>
          <p:cNvPr id="535" name="Freeform 62">
            <a:extLst>
              <a:ext uri="{FF2B5EF4-FFF2-40B4-BE49-F238E27FC236}">
                <a16:creationId xmlns:a16="http://schemas.microsoft.com/office/drawing/2014/main" id="{42E58788-B13F-2E41-9C4F-AF74F0D3BD54}"/>
              </a:ext>
            </a:extLst>
          </p:cNvPr>
          <p:cNvSpPr>
            <a:spLocks noChangeArrowheads="1"/>
          </p:cNvSpPr>
          <p:nvPr/>
        </p:nvSpPr>
        <p:spPr bwMode="auto">
          <a:xfrm rot="21434252">
            <a:off x="4518385" y="3376702"/>
            <a:ext cx="769" cy="7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536" name="Freeform 63">
            <a:extLst>
              <a:ext uri="{FF2B5EF4-FFF2-40B4-BE49-F238E27FC236}">
                <a16:creationId xmlns:a16="http://schemas.microsoft.com/office/drawing/2014/main" id="{DD65B50A-1FB6-2048-8E56-2B5FBC43A0C0}"/>
              </a:ext>
            </a:extLst>
          </p:cNvPr>
          <p:cNvSpPr>
            <a:spLocks noChangeArrowheads="1"/>
          </p:cNvSpPr>
          <p:nvPr/>
        </p:nvSpPr>
        <p:spPr bwMode="auto">
          <a:xfrm rot="21434252">
            <a:off x="4471389" y="3343861"/>
            <a:ext cx="769" cy="7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537" name="Freeform 64">
            <a:extLst>
              <a:ext uri="{FF2B5EF4-FFF2-40B4-BE49-F238E27FC236}">
                <a16:creationId xmlns:a16="http://schemas.microsoft.com/office/drawing/2014/main" id="{D32A429D-13DE-B64B-8D41-9594EB58ED4D}"/>
              </a:ext>
            </a:extLst>
          </p:cNvPr>
          <p:cNvSpPr>
            <a:spLocks noChangeArrowheads="1"/>
          </p:cNvSpPr>
          <p:nvPr/>
        </p:nvSpPr>
        <p:spPr bwMode="auto">
          <a:xfrm rot="21434252">
            <a:off x="4467586" y="3344790"/>
            <a:ext cx="1538" cy="762"/>
          </a:xfrm>
          <a:custGeom>
            <a:avLst/>
            <a:gdLst>
              <a:gd name="T0" fmla="*/ 8 w 9"/>
              <a:gd name="T1" fmla="*/ 0 h 1"/>
              <a:gd name="T2" fmla="*/ 8 w 9"/>
              <a:gd name="T3" fmla="*/ 0 h 1"/>
              <a:gd name="T4" fmla="*/ 0 w 9"/>
              <a:gd name="T5" fmla="*/ 0 h 1"/>
              <a:gd name="T6" fmla="*/ 0 w 9"/>
              <a:gd name="T7" fmla="*/ 0 h 1"/>
              <a:gd name="T8" fmla="*/ 8 w 9"/>
              <a:gd name="T9" fmla="*/ 0 h 1"/>
            </a:gdLst>
            <a:ahLst/>
            <a:cxnLst>
              <a:cxn ang="0">
                <a:pos x="T0" y="T1"/>
              </a:cxn>
              <a:cxn ang="0">
                <a:pos x="T2" y="T3"/>
              </a:cxn>
              <a:cxn ang="0">
                <a:pos x="T4" y="T5"/>
              </a:cxn>
              <a:cxn ang="0">
                <a:pos x="T6" y="T7"/>
              </a:cxn>
              <a:cxn ang="0">
                <a:pos x="T8" y="T9"/>
              </a:cxn>
            </a:cxnLst>
            <a:rect l="0" t="0" r="r" b="b"/>
            <a:pathLst>
              <a:path w="9" h="1">
                <a:moveTo>
                  <a:pt x="8" y="0"/>
                </a:moveTo>
                <a:lnTo>
                  <a:pt x="8" y="0"/>
                </a:lnTo>
                <a:lnTo>
                  <a:pt x="0" y="0"/>
                </a:lnTo>
                <a:lnTo>
                  <a:pt x="0" y="0"/>
                </a:lnTo>
                <a:lnTo>
                  <a:pt x="8" y="0"/>
                </a:lnTo>
              </a:path>
            </a:pathLst>
          </a:custGeom>
          <a:solidFill>
            <a:schemeClr val="bg1">
              <a:lumMod val="85000"/>
            </a:schemeClr>
          </a:solidFill>
          <a:ln>
            <a:noFill/>
          </a:ln>
          <a:effectLst/>
        </p:spPr>
        <p:txBody>
          <a:bodyPr wrap="none" anchor="ctr"/>
          <a:lstStyle/>
          <a:p>
            <a:endParaRPr lang="nl-BE"/>
          </a:p>
        </p:txBody>
      </p:sp>
      <p:sp>
        <p:nvSpPr>
          <p:cNvPr id="538" name="Freeform 65">
            <a:extLst>
              <a:ext uri="{FF2B5EF4-FFF2-40B4-BE49-F238E27FC236}">
                <a16:creationId xmlns:a16="http://schemas.microsoft.com/office/drawing/2014/main" id="{29122210-74DE-5B42-A43C-E219A7932893}"/>
              </a:ext>
            </a:extLst>
          </p:cNvPr>
          <p:cNvSpPr>
            <a:spLocks noChangeArrowheads="1"/>
          </p:cNvSpPr>
          <p:nvPr/>
        </p:nvSpPr>
        <p:spPr bwMode="auto">
          <a:xfrm rot="21434252">
            <a:off x="4509523" y="3320651"/>
            <a:ext cx="769" cy="7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539" name="Freeform 66">
            <a:extLst>
              <a:ext uri="{FF2B5EF4-FFF2-40B4-BE49-F238E27FC236}">
                <a16:creationId xmlns:a16="http://schemas.microsoft.com/office/drawing/2014/main" id="{6FC0AD69-BBCB-3E45-A365-DEA42CDE3AB3}"/>
              </a:ext>
            </a:extLst>
          </p:cNvPr>
          <p:cNvSpPr>
            <a:spLocks noChangeArrowheads="1"/>
          </p:cNvSpPr>
          <p:nvPr/>
        </p:nvSpPr>
        <p:spPr bwMode="auto">
          <a:xfrm rot="21434252">
            <a:off x="4604400" y="3580148"/>
            <a:ext cx="769" cy="763"/>
          </a:xfrm>
          <a:custGeom>
            <a:avLst/>
            <a:gdLst>
              <a:gd name="T0" fmla="*/ 3 w 4"/>
              <a:gd name="T1" fmla="*/ 0 h 1"/>
              <a:gd name="T2" fmla="*/ 3 w 4"/>
              <a:gd name="T3" fmla="*/ 0 h 1"/>
              <a:gd name="T4" fmla="*/ 0 w 4"/>
              <a:gd name="T5" fmla="*/ 0 h 1"/>
              <a:gd name="T6" fmla="*/ 0 w 4"/>
              <a:gd name="T7" fmla="*/ 0 h 1"/>
              <a:gd name="T8" fmla="*/ 3 w 4"/>
              <a:gd name="T9" fmla="*/ 0 h 1"/>
            </a:gdLst>
            <a:ahLst/>
            <a:cxnLst>
              <a:cxn ang="0">
                <a:pos x="T0" y="T1"/>
              </a:cxn>
              <a:cxn ang="0">
                <a:pos x="T2" y="T3"/>
              </a:cxn>
              <a:cxn ang="0">
                <a:pos x="T4" y="T5"/>
              </a:cxn>
              <a:cxn ang="0">
                <a:pos x="T6" y="T7"/>
              </a:cxn>
              <a:cxn ang="0">
                <a:pos x="T8" y="T9"/>
              </a:cxn>
            </a:cxnLst>
            <a:rect l="0" t="0" r="r" b="b"/>
            <a:pathLst>
              <a:path w="4" h="1">
                <a:moveTo>
                  <a:pt x="3" y="0"/>
                </a:moveTo>
                <a:lnTo>
                  <a:pt x="3" y="0"/>
                </a:lnTo>
                <a:lnTo>
                  <a:pt x="0" y="0"/>
                </a:lnTo>
                <a:lnTo>
                  <a:pt x="0" y="0"/>
                </a:lnTo>
                <a:lnTo>
                  <a:pt x="3" y="0"/>
                </a:lnTo>
              </a:path>
            </a:pathLst>
          </a:custGeom>
          <a:solidFill>
            <a:schemeClr val="bg1">
              <a:lumMod val="85000"/>
            </a:schemeClr>
          </a:solidFill>
          <a:ln>
            <a:noFill/>
          </a:ln>
          <a:effectLst/>
        </p:spPr>
        <p:txBody>
          <a:bodyPr wrap="none" anchor="ctr"/>
          <a:lstStyle/>
          <a:p>
            <a:endParaRPr lang="nl-BE"/>
          </a:p>
        </p:txBody>
      </p:sp>
      <p:sp>
        <p:nvSpPr>
          <p:cNvPr id="540" name="Freeform 67">
            <a:extLst>
              <a:ext uri="{FF2B5EF4-FFF2-40B4-BE49-F238E27FC236}">
                <a16:creationId xmlns:a16="http://schemas.microsoft.com/office/drawing/2014/main" id="{AEB8D7B9-FE7F-984E-9E9F-62B0B768D2CD}"/>
              </a:ext>
            </a:extLst>
          </p:cNvPr>
          <p:cNvSpPr>
            <a:spLocks noChangeArrowheads="1"/>
          </p:cNvSpPr>
          <p:nvPr/>
        </p:nvSpPr>
        <p:spPr bwMode="auto">
          <a:xfrm rot="21434252">
            <a:off x="4604400" y="3580148"/>
            <a:ext cx="769" cy="763"/>
          </a:xfrm>
          <a:custGeom>
            <a:avLst/>
            <a:gdLst>
              <a:gd name="T0" fmla="*/ 2 w 3"/>
              <a:gd name="T1" fmla="*/ 0 h 1"/>
              <a:gd name="T2" fmla="*/ 2 w 3"/>
              <a:gd name="T3" fmla="*/ 0 h 1"/>
              <a:gd name="T4" fmla="*/ 0 w 3"/>
              <a:gd name="T5" fmla="*/ 0 h 1"/>
              <a:gd name="T6" fmla="*/ 0 w 3"/>
              <a:gd name="T7" fmla="*/ 0 h 1"/>
              <a:gd name="T8" fmla="*/ 2 w 3"/>
              <a:gd name="T9" fmla="*/ 0 h 1"/>
            </a:gdLst>
            <a:ahLst/>
            <a:cxnLst>
              <a:cxn ang="0">
                <a:pos x="T0" y="T1"/>
              </a:cxn>
              <a:cxn ang="0">
                <a:pos x="T2" y="T3"/>
              </a:cxn>
              <a:cxn ang="0">
                <a:pos x="T4" y="T5"/>
              </a:cxn>
              <a:cxn ang="0">
                <a:pos x="T6" y="T7"/>
              </a:cxn>
              <a:cxn ang="0">
                <a:pos x="T8" y="T9"/>
              </a:cxn>
            </a:cxnLst>
            <a:rect l="0" t="0" r="r" b="b"/>
            <a:pathLst>
              <a:path w="3" h="1">
                <a:moveTo>
                  <a:pt x="2" y="0"/>
                </a:moveTo>
                <a:lnTo>
                  <a:pt x="2" y="0"/>
                </a:lnTo>
                <a:lnTo>
                  <a:pt x="0" y="0"/>
                </a:lnTo>
                <a:lnTo>
                  <a:pt x="0" y="0"/>
                </a:lnTo>
                <a:lnTo>
                  <a:pt x="2" y="0"/>
                </a:lnTo>
              </a:path>
            </a:pathLst>
          </a:custGeom>
          <a:solidFill>
            <a:schemeClr val="bg1">
              <a:lumMod val="85000"/>
            </a:schemeClr>
          </a:solidFill>
          <a:ln>
            <a:noFill/>
          </a:ln>
          <a:effectLst/>
        </p:spPr>
        <p:txBody>
          <a:bodyPr wrap="none" anchor="ctr"/>
          <a:lstStyle/>
          <a:p>
            <a:endParaRPr lang="nl-BE"/>
          </a:p>
        </p:txBody>
      </p:sp>
      <p:sp>
        <p:nvSpPr>
          <p:cNvPr id="541" name="Freeform 68">
            <a:extLst>
              <a:ext uri="{FF2B5EF4-FFF2-40B4-BE49-F238E27FC236}">
                <a16:creationId xmlns:a16="http://schemas.microsoft.com/office/drawing/2014/main" id="{9FD4999C-0DE3-4649-9779-392BDE10F12B}"/>
              </a:ext>
            </a:extLst>
          </p:cNvPr>
          <p:cNvSpPr>
            <a:spLocks noChangeArrowheads="1"/>
          </p:cNvSpPr>
          <p:nvPr/>
        </p:nvSpPr>
        <p:spPr bwMode="auto">
          <a:xfrm rot="21434252">
            <a:off x="4605167" y="3580092"/>
            <a:ext cx="1538" cy="763"/>
          </a:xfrm>
          <a:custGeom>
            <a:avLst/>
            <a:gdLst>
              <a:gd name="T0" fmla="*/ 0 w 10"/>
              <a:gd name="T1" fmla="*/ 0 h 1"/>
              <a:gd name="T2" fmla="*/ 0 w 10"/>
              <a:gd name="T3" fmla="*/ 0 h 1"/>
              <a:gd name="T4" fmla="*/ 5 w 10"/>
              <a:gd name="T5" fmla="*/ 0 h 1"/>
              <a:gd name="T6" fmla="*/ 9 w 10"/>
              <a:gd name="T7" fmla="*/ 0 h 1"/>
              <a:gd name="T8" fmla="*/ 9 w 10"/>
              <a:gd name="T9" fmla="*/ 0 h 1"/>
              <a:gd name="T10" fmla="*/ 9 w 10"/>
              <a:gd name="T11" fmla="*/ 0 h 1"/>
              <a:gd name="T12" fmla="*/ 5 w 10"/>
              <a:gd name="T13" fmla="*/ 0 h 1"/>
              <a:gd name="T14" fmla="*/ 0 w 10"/>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
                <a:moveTo>
                  <a:pt x="0" y="0"/>
                </a:moveTo>
                <a:lnTo>
                  <a:pt x="0" y="0"/>
                </a:lnTo>
                <a:lnTo>
                  <a:pt x="5" y="0"/>
                </a:lnTo>
                <a:lnTo>
                  <a:pt x="9" y="0"/>
                </a:lnTo>
                <a:lnTo>
                  <a:pt x="9" y="0"/>
                </a:lnTo>
                <a:lnTo>
                  <a:pt x="9" y="0"/>
                </a:lnTo>
                <a:lnTo>
                  <a:pt x="5" y="0"/>
                </a:lnTo>
                <a:lnTo>
                  <a:pt x="0" y="0"/>
                </a:lnTo>
              </a:path>
            </a:pathLst>
          </a:custGeom>
          <a:solidFill>
            <a:schemeClr val="bg1">
              <a:lumMod val="85000"/>
            </a:schemeClr>
          </a:solidFill>
          <a:ln>
            <a:noFill/>
          </a:ln>
          <a:effectLst/>
        </p:spPr>
        <p:txBody>
          <a:bodyPr wrap="none" anchor="ctr"/>
          <a:lstStyle/>
          <a:p>
            <a:endParaRPr lang="nl-BE"/>
          </a:p>
        </p:txBody>
      </p:sp>
      <p:sp>
        <p:nvSpPr>
          <p:cNvPr id="542" name="Freeform 69">
            <a:extLst>
              <a:ext uri="{FF2B5EF4-FFF2-40B4-BE49-F238E27FC236}">
                <a16:creationId xmlns:a16="http://schemas.microsoft.com/office/drawing/2014/main" id="{AA466194-D6F5-974D-878C-E738BEACBA49}"/>
              </a:ext>
            </a:extLst>
          </p:cNvPr>
          <p:cNvSpPr>
            <a:spLocks noChangeArrowheads="1"/>
          </p:cNvSpPr>
          <p:nvPr/>
        </p:nvSpPr>
        <p:spPr bwMode="auto">
          <a:xfrm rot="21434252">
            <a:off x="4604400" y="3580148"/>
            <a:ext cx="769" cy="7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543" name="Freeform 70">
            <a:extLst>
              <a:ext uri="{FF2B5EF4-FFF2-40B4-BE49-F238E27FC236}">
                <a16:creationId xmlns:a16="http://schemas.microsoft.com/office/drawing/2014/main" id="{0BE35706-DF2F-544D-96F5-515DF74DCA9D}"/>
              </a:ext>
            </a:extLst>
          </p:cNvPr>
          <p:cNvSpPr>
            <a:spLocks noChangeArrowheads="1"/>
          </p:cNvSpPr>
          <p:nvPr/>
        </p:nvSpPr>
        <p:spPr bwMode="auto">
          <a:xfrm rot="21434252">
            <a:off x="4607030" y="3570862"/>
            <a:ext cx="769" cy="763"/>
          </a:xfrm>
          <a:custGeom>
            <a:avLst/>
            <a:gdLst>
              <a:gd name="T0" fmla="*/ 0 w 2"/>
              <a:gd name="T1" fmla="*/ 1 h 2"/>
              <a:gd name="T2" fmla="*/ 0 w 2"/>
              <a:gd name="T3" fmla="*/ 1 h 2"/>
              <a:gd name="T4" fmla="*/ 1 w 2"/>
              <a:gd name="T5" fmla="*/ 0 h 2"/>
              <a:gd name="T6" fmla="*/ 1 w 2"/>
              <a:gd name="T7" fmla="*/ 0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lnTo>
                  <a:pt x="0" y="1"/>
                </a:lnTo>
                <a:lnTo>
                  <a:pt x="1" y="0"/>
                </a:lnTo>
                <a:lnTo>
                  <a:pt x="1" y="0"/>
                </a:lnTo>
                <a:lnTo>
                  <a:pt x="0" y="1"/>
                </a:lnTo>
              </a:path>
            </a:pathLst>
          </a:custGeom>
          <a:solidFill>
            <a:schemeClr val="bg1">
              <a:lumMod val="85000"/>
            </a:schemeClr>
          </a:solidFill>
          <a:ln>
            <a:noFill/>
          </a:ln>
          <a:effectLst/>
        </p:spPr>
        <p:txBody>
          <a:bodyPr wrap="none" anchor="ctr"/>
          <a:lstStyle/>
          <a:p>
            <a:endParaRPr lang="nl-BE"/>
          </a:p>
        </p:txBody>
      </p:sp>
      <p:sp>
        <p:nvSpPr>
          <p:cNvPr id="544" name="Freeform 71">
            <a:extLst>
              <a:ext uri="{FF2B5EF4-FFF2-40B4-BE49-F238E27FC236}">
                <a16:creationId xmlns:a16="http://schemas.microsoft.com/office/drawing/2014/main" id="{D2F4EB81-99B1-A440-A429-DB920CFF9E46}"/>
              </a:ext>
            </a:extLst>
          </p:cNvPr>
          <p:cNvSpPr>
            <a:spLocks noChangeArrowheads="1"/>
          </p:cNvSpPr>
          <p:nvPr/>
        </p:nvSpPr>
        <p:spPr bwMode="auto">
          <a:xfrm rot="21434252">
            <a:off x="4630820" y="3505603"/>
            <a:ext cx="769" cy="7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545" name="Freeform 72">
            <a:extLst>
              <a:ext uri="{FF2B5EF4-FFF2-40B4-BE49-F238E27FC236}">
                <a16:creationId xmlns:a16="http://schemas.microsoft.com/office/drawing/2014/main" id="{BFD0DA40-267C-5141-A5D1-5F2EF335FEED}"/>
              </a:ext>
            </a:extLst>
          </p:cNvPr>
          <p:cNvSpPr>
            <a:spLocks noChangeArrowheads="1"/>
          </p:cNvSpPr>
          <p:nvPr/>
        </p:nvSpPr>
        <p:spPr bwMode="auto">
          <a:xfrm rot="21434252">
            <a:off x="4607761" y="3570064"/>
            <a:ext cx="769" cy="762"/>
          </a:xfrm>
          <a:custGeom>
            <a:avLst/>
            <a:gdLst>
              <a:gd name="T0" fmla="*/ 3 w 4"/>
              <a:gd name="T1" fmla="*/ 0 h 1"/>
              <a:gd name="T2" fmla="*/ 3 w 4"/>
              <a:gd name="T3" fmla="*/ 0 h 1"/>
              <a:gd name="T4" fmla="*/ 0 w 4"/>
              <a:gd name="T5" fmla="*/ 0 h 1"/>
              <a:gd name="T6" fmla="*/ 0 w 4"/>
              <a:gd name="T7" fmla="*/ 0 h 1"/>
              <a:gd name="T8" fmla="*/ 3 w 4"/>
              <a:gd name="T9" fmla="*/ 0 h 1"/>
            </a:gdLst>
            <a:ahLst/>
            <a:cxnLst>
              <a:cxn ang="0">
                <a:pos x="T0" y="T1"/>
              </a:cxn>
              <a:cxn ang="0">
                <a:pos x="T2" y="T3"/>
              </a:cxn>
              <a:cxn ang="0">
                <a:pos x="T4" y="T5"/>
              </a:cxn>
              <a:cxn ang="0">
                <a:pos x="T6" y="T7"/>
              </a:cxn>
              <a:cxn ang="0">
                <a:pos x="T8" y="T9"/>
              </a:cxn>
            </a:cxnLst>
            <a:rect l="0" t="0" r="r" b="b"/>
            <a:pathLst>
              <a:path w="4" h="1">
                <a:moveTo>
                  <a:pt x="3" y="0"/>
                </a:moveTo>
                <a:lnTo>
                  <a:pt x="3" y="0"/>
                </a:lnTo>
                <a:lnTo>
                  <a:pt x="0" y="0"/>
                </a:lnTo>
                <a:lnTo>
                  <a:pt x="0" y="0"/>
                </a:lnTo>
                <a:lnTo>
                  <a:pt x="3" y="0"/>
                </a:lnTo>
              </a:path>
            </a:pathLst>
          </a:custGeom>
          <a:solidFill>
            <a:schemeClr val="bg1">
              <a:lumMod val="85000"/>
            </a:schemeClr>
          </a:solidFill>
          <a:ln>
            <a:noFill/>
          </a:ln>
          <a:effectLst/>
        </p:spPr>
        <p:txBody>
          <a:bodyPr wrap="none" anchor="ctr"/>
          <a:lstStyle/>
          <a:p>
            <a:endParaRPr lang="nl-BE"/>
          </a:p>
        </p:txBody>
      </p:sp>
      <p:sp>
        <p:nvSpPr>
          <p:cNvPr id="546" name="Freeform 73">
            <a:extLst>
              <a:ext uri="{FF2B5EF4-FFF2-40B4-BE49-F238E27FC236}">
                <a16:creationId xmlns:a16="http://schemas.microsoft.com/office/drawing/2014/main" id="{DE3C61A4-16FB-9849-9C4C-E1C80BA8F0C7}"/>
              </a:ext>
            </a:extLst>
          </p:cNvPr>
          <p:cNvSpPr>
            <a:spLocks noChangeArrowheads="1"/>
          </p:cNvSpPr>
          <p:nvPr/>
        </p:nvSpPr>
        <p:spPr bwMode="auto">
          <a:xfrm rot="21434252">
            <a:off x="4606994" y="3570101"/>
            <a:ext cx="769" cy="762"/>
          </a:xfrm>
          <a:custGeom>
            <a:avLst/>
            <a:gdLst>
              <a:gd name="T0" fmla="*/ 4 w 5"/>
              <a:gd name="T1" fmla="*/ 0 h 3"/>
              <a:gd name="T2" fmla="*/ 4 w 5"/>
              <a:gd name="T3" fmla="*/ 0 h 3"/>
              <a:gd name="T4" fmla="*/ 0 w 5"/>
              <a:gd name="T5" fmla="*/ 2 h 3"/>
              <a:gd name="T6" fmla="*/ 0 w 5"/>
              <a:gd name="T7" fmla="*/ 2 h 3"/>
              <a:gd name="T8" fmla="*/ 4 w 5"/>
              <a:gd name="T9" fmla="*/ 0 h 3"/>
            </a:gdLst>
            <a:ahLst/>
            <a:cxnLst>
              <a:cxn ang="0">
                <a:pos x="T0" y="T1"/>
              </a:cxn>
              <a:cxn ang="0">
                <a:pos x="T2" y="T3"/>
              </a:cxn>
              <a:cxn ang="0">
                <a:pos x="T4" y="T5"/>
              </a:cxn>
              <a:cxn ang="0">
                <a:pos x="T6" y="T7"/>
              </a:cxn>
              <a:cxn ang="0">
                <a:pos x="T8" y="T9"/>
              </a:cxn>
            </a:cxnLst>
            <a:rect l="0" t="0" r="r" b="b"/>
            <a:pathLst>
              <a:path w="5" h="3">
                <a:moveTo>
                  <a:pt x="4" y="0"/>
                </a:moveTo>
                <a:lnTo>
                  <a:pt x="4" y="0"/>
                </a:lnTo>
                <a:lnTo>
                  <a:pt x="0" y="2"/>
                </a:lnTo>
                <a:lnTo>
                  <a:pt x="0" y="2"/>
                </a:lnTo>
                <a:lnTo>
                  <a:pt x="4" y="0"/>
                </a:lnTo>
              </a:path>
            </a:pathLst>
          </a:custGeom>
          <a:solidFill>
            <a:schemeClr val="bg1">
              <a:lumMod val="85000"/>
            </a:schemeClr>
          </a:solidFill>
          <a:ln>
            <a:noFill/>
          </a:ln>
          <a:effectLst/>
        </p:spPr>
        <p:txBody>
          <a:bodyPr wrap="none" anchor="ctr"/>
          <a:lstStyle/>
          <a:p>
            <a:endParaRPr lang="nl-BE"/>
          </a:p>
        </p:txBody>
      </p:sp>
      <p:sp>
        <p:nvSpPr>
          <p:cNvPr id="547" name="Freeform 74">
            <a:extLst>
              <a:ext uri="{FF2B5EF4-FFF2-40B4-BE49-F238E27FC236}">
                <a16:creationId xmlns:a16="http://schemas.microsoft.com/office/drawing/2014/main" id="{2503DB68-BFA2-D847-B7E1-13E3C717D558}"/>
              </a:ext>
            </a:extLst>
          </p:cNvPr>
          <p:cNvSpPr>
            <a:spLocks noChangeArrowheads="1"/>
          </p:cNvSpPr>
          <p:nvPr/>
        </p:nvSpPr>
        <p:spPr bwMode="auto">
          <a:xfrm rot="21434252">
            <a:off x="4607030" y="3570862"/>
            <a:ext cx="769" cy="763"/>
          </a:xfrm>
          <a:custGeom>
            <a:avLst/>
            <a:gdLst>
              <a:gd name="T0" fmla="*/ 0 w 1"/>
              <a:gd name="T1" fmla="*/ 0 h 3"/>
              <a:gd name="T2" fmla="*/ 0 w 1"/>
              <a:gd name="T3" fmla="*/ 0 h 3"/>
              <a:gd name="T4" fmla="*/ 0 w 1"/>
              <a:gd name="T5" fmla="*/ 2 h 3"/>
              <a:gd name="T6" fmla="*/ 0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0" y="2"/>
                </a:lnTo>
                <a:lnTo>
                  <a:pt x="0" y="2"/>
                </a:lnTo>
                <a:lnTo>
                  <a:pt x="0" y="0"/>
                </a:lnTo>
              </a:path>
            </a:pathLst>
          </a:custGeom>
          <a:solidFill>
            <a:schemeClr val="bg1">
              <a:lumMod val="85000"/>
            </a:schemeClr>
          </a:solidFill>
          <a:ln>
            <a:noFill/>
          </a:ln>
          <a:effectLst/>
        </p:spPr>
        <p:txBody>
          <a:bodyPr wrap="none" anchor="ctr"/>
          <a:lstStyle/>
          <a:p>
            <a:endParaRPr lang="nl-BE"/>
          </a:p>
        </p:txBody>
      </p:sp>
      <p:sp>
        <p:nvSpPr>
          <p:cNvPr id="548" name="Freeform 75">
            <a:extLst>
              <a:ext uri="{FF2B5EF4-FFF2-40B4-BE49-F238E27FC236}">
                <a16:creationId xmlns:a16="http://schemas.microsoft.com/office/drawing/2014/main" id="{4AF9CEC6-E66F-5940-A6B7-B0BB54A2BD39}"/>
              </a:ext>
            </a:extLst>
          </p:cNvPr>
          <p:cNvSpPr>
            <a:spLocks noChangeArrowheads="1"/>
          </p:cNvSpPr>
          <p:nvPr/>
        </p:nvSpPr>
        <p:spPr bwMode="auto">
          <a:xfrm rot="21434252">
            <a:off x="4544431" y="3422002"/>
            <a:ext cx="769" cy="762"/>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549" name="Freeform 76">
            <a:extLst>
              <a:ext uri="{FF2B5EF4-FFF2-40B4-BE49-F238E27FC236}">
                <a16:creationId xmlns:a16="http://schemas.microsoft.com/office/drawing/2014/main" id="{4646EF94-749E-774A-B3E1-2174B6AD1472}"/>
              </a:ext>
            </a:extLst>
          </p:cNvPr>
          <p:cNvSpPr>
            <a:spLocks noChangeArrowheads="1"/>
          </p:cNvSpPr>
          <p:nvPr/>
        </p:nvSpPr>
        <p:spPr bwMode="auto">
          <a:xfrm rot="21434252">
            <a:off x="4543663" y="3422039"/>
            <a:ext cx="769" cy="762"/>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550" name="Freeform 77">
            <a:extLst>
              <a:ext uri="{FF2B5EF4-FFF2-40B4-BE49-F238E27FC236}">
                <a16:creationId xmlns:a16="http://schemas.microsoft.com/office/drawing/2014/main" id="{DB7CB350-2067-7542-BF28-F916FB20CC42}"/>
              </a:ext>
            </a:extLst>
          </p:cNvPr>
          <p:cNvSpPr>
            <a:spLocks noChangeArrowheads="1"/>
          </p:cNvSpPr>
          <p:nvPr/>
        </p:nvSpPr>
        <p:spPr bwMode="auto">
          <a:xfrm rot="21434252">
            <a:off x="4542895" y="3422076"/>
            <a:ext cx="769" cy="762"/>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551" name="Freeform 78">
            <a:extLst>
              <a:ext uri="{FF2B5EF4-FFF2-40B4-BE49-F238E27FC236}">
                <a16:creationId xmlns:a16="http://schemas.microsoft.com/office/drawing/2014/main" id="{3298302F-2B9C-5D46-93B7-C794AEC0FF1F}"/>
              </a:ext>
            </a:extLst>
          </p:cNvPr>
          <p:cNvSpPr>
            <a:spLocks noChangeArrowheads="1"/>
          </p:cNvSpPr>
          <p:nvPr/>
        </p:nvSpPr>
        <p:spPr bwMode="auto">
          <a:xfrm rot="21434252">
            <a:off x="4543663" y="3422039"/>
            <a:ext cx="769" cy="762"/>
          </a:xfrm>
          <a:custGeom>
            <a:avLst/>
            <a:gdLst>
              <a:gd name="T0" fmla="*/ 1 w 2"/>
              <a:gd name="T1" fmla="*/ 0 h 1"/>
              <a:gd name="T2" fmla="*/ 1 w 2"/>
              <a:gd name="T3" fmla="*/ 0 h 1"/>
              <a:gd name="T4" fmla="*/ 0 w 2"/>
              <a:gd name="T5" fmla="*/ 0 h 1"/>
              <a:gd name="T6" fmla="*/ 0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lnTo>
                  <a:pt x="1" y="0"/>
                </a:lnTo>
                <a:lnTo>
                  <a:pt x="0" y="0"/>
                </a:lnTo>
                <a:lnTo>
                  <a:pt x="0" y="0"/>
                </a:lnTo>
                <a:lnTo>
                  <a:pt x="1" y="0"/>
                </a:lnTo>
              </a:path>
            </a:pathLst>
          </a:custGeom>
          <a:solidFill>
            <a:schemeClr val="bg1">
              <a:lumMod val="85000"/>
            </a:schemeClr>
          </a:solidFill>
          <a:ln>
            <a:noFill/>
          </a:ln>
          <a:effectLst/>
        </p:spPr>
        <p:txBody>
          <a:bodyPr wrap="none" anchor="ctr"/>
          <a:lstStyle/>
          <a:p>
            <a:endParaRPr lang="nl-BE"/>
          </a:p>
        </p:txBody>
      </p:sp>
      <p:sp>
        <p:nvSpPr>
          <p:cNvPr id="552" name="Freeform 79">
            <a:extLst>
              <a:ext uri="{FF2B5EF4-FFF2-40B4-BE49-F238E27FC236}">
                <a16:creationId xmlns:a16="http://schemas.microsoft.com/office/drawing/2014/main" id="{363E2564-6466-DC42-A915-D1080180B12E}"/>
              </a:ext>
            </a:extLst>
          </p:cNvPr>
          <p:cNvSpPr>
            <a:spLocks noChangeArrowheads="1"/>
          </p:cNvSpPr>
          <p:nvPr/>
        </p:nvSpPr>
        <p:spPr bwMode="auto">
          <a:xfrm rot="21434252">
            <a:off x="3852446" y="3291578"/>
            <a:ext cx="735728" cy="784442"/>
          </a:xfrm>
          <a:custGeom>
            <a:avLst/>
            <a:gdLst>
              <a:gd name="T0" fmla="*/ 430 w 4218"/>
              <a:gd name="T1" fmla="*/ 1351 h 4539"/>
              <a:gd name="T2" fmla="*/ 48 w 4218"/>
              <a:gd name="T3" fmla="*/ 765 h 4539"/>
              <a:gd name="T4" fmla="*/ 927 w 4218"/>
              <a:gd name="T5" fmla="*/ 2129 h 4539"/>
              <a:gd name="T6" fmla="*/ 4193 w 4218"/>
              <a:gd name="T7" fmla="*/ 3876 h 4539"/>
              <a:gd name="T8" fmla="*/ 3931 w 4218"/>
              <a:gd name="T9" fmla="*/ 4004 h 4539"/>
              <a:gd name="T10" fmla="*/ 3917 w 4218"/>
              <a:gd name="T11" fmla="*/ 4255 h 4539"/>
              <a:gd name="T12" fmla="*/ 3948 w 4218"/>
              <a:gd name="T13" fmla="*/ 4446 h 4539"/>
              <a:gd name="T14" fmla="*/ 4163 w 4218"/>
              <a:gd name="T15" fmla="*/ 4391 h 4539"/>
              <a:gd name="T16" fmla="*/ 916 w 4218"/>
              <a:gd name="T17" fmla="*/ 1971 h 4539"/>
              <a:gd name="T18" fmla="*/ 3890 w 4218"/>
              <a:gd name="T19" fmla="*/ 1089 h 4539"/>
              <a:gd name="T20" fmla="*/ 3567 w 4218"/>
              <a:gd name="T21" fmla="*/ 1027 h 4539"/>
              <a:gd name="T22" fmla="*/ 3282 w 4218"/>
              <a:gd name="T23" fmla="*/ 812 h 4539"/>
              <a:gd name="T24" fmla="*/ 2984 w 4218"/>
              <a:gd name="T25" fmla="*/ 616 h 4539"/>
              <a:gd name="T26" fmla="*/ 2805 w 4218"/>
              <a:gd name="T27" fmla="*/ 550 h 4539"/>
              <a:gd name="T28" fmla="*/ 2655 w 4218"/>
              <a:gd name="T29" fmla="*/ 301 h 4539"/>
              <a:gd name="T30" fmla="*/ 2387 w 4218"/>
              <a:gd name="T31" fmla="*/ 94 h 4539"/>
              <a:gd name="T32" fmla="*/ 2083 w 4218"/>
              <a:gd name="T33" fmla="*/ 74 h 4539"/>
              <a:gd name="T34" fmla="*/ 2024 w 4218"/>
              <a:gd name="T35" fmla="*/ 383 h 4539"/>
              <a:gd name="T36" fmla="*/ 1619 w 4218"/>
              <a:gd name="T37" fmla="*/ 519 h 4539"/>
              <a:gd name="T38" fmla="*/ 1455 w 4218"/>
              <a:gd name="T39" fmla="*/ 657 h 4539"/>
              <a:gd name="T40" fmla="*/ 1228 w 4218"/>
              <a:gd name="T41" fmla="*/ 464 h 4539"/>
              <a:gd name="T42" fmla="*/ 1044 w 4218"/>
              <a:gd name="T43" fmla="*/ 464 h 4539"/>
              <a:gd name="T44" fmla="*/ 1065 w 4218"/>
              <a:gd name="T45" fmla="*/ 870 h 4539"/>
              <a:gd name="T46" fmla="*/ 915 w 4218"/>
              <a:gd name="T47" fmla="*/ 891 h 4539"/>
              <a:gd name="T48" fmla="*/ 688 w 4218"/>
              <a:gd name="T49" fmla="*/ 802 h 4539"/>
              <a:gd name="T50" fmla="*/ 464 w 4218"/>
              <a:gd name="T51" fmla="*/ 758 h 4539"/>
              <a:gd name="T52" fmla="*/ 149 w 4218"/>
              <a:gd name="T53" fmla="*/ 739 h 4539"/>
              <a:gd name="T54" fmla="*/ 226 w 4218"/>
              <a:gd name="T55" fmla="*/ 887 h 4539"/>
              <a:gd name="T56" fmla="*/ 220 w 4218"/>
              <a:gd name="T57" fmla="*/ 961 h 4539"/>
              <a:gd name="T58" fmla="*/ 155 w 4218"/>
              <a:gd name="T59" fmla="*/ 1092 h 4539"/>
              <a:gd name="T60" fmla="*/ 444 w 4218"/>
              <a:gd name="T61" fmla="*/ 1220 h 4539"/>
              <a:gd name="T62" fmla="*/ 579 w 4218"/>
              <a:gd name="T63" fmla="*/ 1321 h 4539"/>
              <a:gd name="T64" fmla="*/ 775 w 4218"/>
              <a:gd name="T65" fmla="*/ 1542 h 4539"/>
              <a:gd name="T66" fmla="*/ 838 w 4218"/>
              <a:gd name="T67" fmla="*/ 1853 h 4539"/>
              <a:gd name="T68" fmla="*/ 964 w 4218"/>
              <a:gd name="T69" fmla="*/ 2165 h 4539"/>
              <a:gd name="T70" fmla="*/ 1043 w 4218"/>
              <a:gd name="T71" fmla="*/ 2436 h 4539"/>
              <a:gd name="T72" fmla="*/ 1005 w 4218"/>
              <a:gd name="T73" fmla="*/ 2373 h 4539"/>
              <a:gd name="T74" fmla="*/ 869 w 4218"/>
              <a:gd name="T75" fmla="*/ 2588 h 4539"/>
              <a:gd name="T76" fmla="*/ 850 w 4218"/>
              <a:gd name="T77" fmla="*/ 2709 h 4539"/>
              <a:gd name="T78" fmla="*/ 730 w 4218"/>
              <a:gd name="T79" fmla="*/ 3047 h 4539"/>
              <a:gd name="T80" fmla="*/ 645 w 4218"/>
              <a:gd name="T81" fmla="*/ 3296 h 4539"/>
              <a:gd name="T82" fmla="*/ 847 w 4218"/>
              <a:gd name="T83" fmla="*/ 3508 h 4539"/>
              <a:gd name="T84" fmla="*/ 1140 w 4218"/>
              <a:gd name="T85" fmla="*/ 3607 h 4539"/>
              <a:gd name="T86" fmla="*/ 1491 w 4218"/>
              <a:gd name="T87" fmla="*/ 3668 h 4539"/>
              <a:gd name="T88" fmla="*/ 1749 w 4218"/>
              <a:gd name="T89" fmla="*/ 3850 h 4539"/>
              <a:gd name="T90" fmla="*/ 2116 w 4218"/>
              <a:gd name="T91" fmla="*/ 3883 h 4539"/>
              <a:gd name="T92" fmla="*/ 2310 w 4218"/>
              <a:gd name="T93" fmla="*/ 3509 h 4539"/>
              <a:gd name="T94" fmla="*/ 2682 w 4218"/>
              <a:gd name="T95" fmla="*/ 3552 h 4539"/>
              <a:gd name="T96" fmla="*/ 2970 w 4218"/>
              <a:gd name="T97" fmla="*/ 3685 h 4539"/>
              <a:gd name="T98" fmla="*/ 3146 w 4218"/>
              <a:gd name="T99" fmla="*/ 3740 h 4539"/>
              <a:gd name="T100" fmla="*/ 3296 w 4218"/>
              <a:gd name="T101" fmla="*/ 3625 h 4539"/>
              <a:gd name="T102" fmla="*/ 3562 w 4218"/>
              <a:gd name="T103" fmla="*/ 3465 h 4539"/>
              <a:gd name="T104" fmla="*/ 3385 w 4218"/>
              <a:gd name="T105" fmla="*/ 3195 h 4539"/>
              <a:gd name="T106" fmla="*/ 3315 w 4218"/>
              <a:gd name="T107" fmla="*/ 2808 h 4539"/>
              <a:gd name="T108" fmla="*/ 3446 w 4218"/>
              <a:gd name="T109" fmla="*/ 2643 h 4539"/>
              <a:gd name="T110" fmla="*/ 3484 w 4218"/>
              <a:gd name="T111" fmla="*/ 2423 h 4539"/>
              <a:gd name="T112" fmla="*/ 3241 w 4218"/>
              <a:gd name="T113" fmla="*/ 2281 h 4539"/>
              <a:gd name="T114" fmla="*/ 3340 w 4218"/>
              <a:gd name="T115" fmla="*/ 1986 h 4539"/>
              <a:gd name="T116" fmla="*/ 3501 w 4218"/>
              <a:gd name="T117" fmla="*/ 1768 h 4539"/>
              <a:gd name="T118" fmla="*/ 3692 w 4218"/>
              <a:gd name="T119" fmla="*/ 1652 h 4539"/>
              <a:gd name="T120" fmla="*/ 3792 w 4218"/>
              <a:gd name="T121" fmla="*/ 1285 h 4539"/>
              <a:gd name="T122" fmla="*/ 660 w 4218"/>
              <a:gd name="T123" fmla="*/ 1703 h 4539"/>
              <a:gd name="T124" fmla="*/ 729 w 4218"/>
              <a:gd name="T125" fmla="*/ 1573 h 4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18" h="4539">
                <a:moveTo>
                  <a:pt x="3207" y="3740"/>
                </a:moveTo>
                <a:lnTo>
                  <a:pt x="3201" y="3740"/>
                </a:lnTo>
                <a:lnTo>
                  <a:pt x="3194" y="3740"/>
                </a:lnTo>
                <a:lnTo>
                  <a:pt x="3189" y="3741"/>
                </a:lnTo>
                <a:lnTo>
                  <a:pt x="3187" y="3746"/>
                </a:lnTo>
                <a:lnTo>
                  <a:pt x="3180" y="3746"/>
                </a:lnTo>
                <a:lnTo>
                  <a:pt x="3177" y="3750"/>
                </a:lnTo>
                <a:lnTo>
                  <a:pt x="3173" y="3755"/>
                </a:lnTo>
                <a:lnTo>
                  <a:pt x="3173" y="3760"/>
                </a:lnTo>
                <a:lnTo>
                  <a:pt x="3178" y="3763"/>
                </a:lnTo>
                <a:lnTo>
                  <a:pt x="3183" y="3763"/>
                </a:lnTo>
                <a:lnTo>
                  <a:pt x="3194" y="3760"/>
                </a:lnTo>
                <a:lnTo>
                  <a:pt x="3194" y="3763"/>
                </a:lnTo>
                <a:lnTo>
                  <a:pt x="3195" y="3765"/>
                </a:lnTo>
                <a:lnTo>
                  <a:pt x="3201" y="3767"/>
                </a:lnTo>
                <a:lnTo>
                  <a:pt x="3214" y="3767"/>
                </a:lnTo>
                <a:lnTo>
                  <a:pt x="3216" y="3765"/>
                </a:lnTo>
                <a:lnTo>
                  <a:pt x="3218" y="3763"/>
                </a:lnTo>
                <a:lnTo>
                  <a:pt x="3221" y="3760"/>
                </a:lnTo>
                <a:lnTo>
                  <a:pt x="3226" y="3758"/>
                </a:lnTo>
                <a:lnTo>
                  <a:pt x="3228" y="3757"/>
                </a:lnTo>
                <a:lnTo>
                  <a:pt x="3228" y="3753"/>
                </a:lnTo>
                <a:lnTo>
                  <a:pt x="3230" y="3748"/>
                </a:lnTo>
                <a:lnTo>
                  <a:pt x="3231" y="3746"/>
                </a:lnTo>
                <a:lnTo>
                  <a:pt x="3235" y="3746"/>
                </a:lnTo>
                <a:lnTo>
                  <a:pt x="3240" y="3746"/>
                </a:lnTo>
                <a:lnTo>
                  <a:pt x="3243" y="3745"/>
                </a:lnTo>
                <a:lnTo>
                  <a:pt x="3247" y="3743"/>
                </a:lnTo>
                <a:lnTo>
                  <a:pt x="3248" y="3740"/>
                </a:lnTo>
                <a:lnTo>
                  <a:pt x="3245" y="3736"/>
                </a:lnTo>
                <a:lnTo>
                  <a:pt x="3240" y="3734"/>
                </a:lnTo>
                <a:lnTo>
                  <a:pt x="3228" y="3733"/>
                </a:lnTo>
                <a:lnTo>
                  <a:pt x="3216" y="3734"/>
                </a:lnTo>
                <a:lnTo>
                  <a:pt x="3211" y="3736"/>
                </a:lnTo>
                <a:lnTo>
                  <a:pt x="3207" y="3740"/>
                </a:lnTo>
                <a:close/>
                <a:moveTo>
                  <a:pt x="492" y="1379"/>
                </a:moveTo>
                <a:lnTo>
                  <a:pt x="487" y="1377"/>
                </a:lnTo>
                <a:lnTo>
                  <a:pt x="485" y="1375"/>
                </a:lnTo>
                <a:lnTo>
                  <a:pt x="485" y="1372"/>
                </a:lnTo>
                <a:lnTo>
                  <a:pt x="480" y="1370"/>
                </a:lnTo>
                <a:lnTo>
                  <a:pt x="478" y="1369"/>
                </a:lnTo>
                <a:lnTo>
                  <a:pt x="478" y="1365"/>
                </a:lnTo>
                <a:lnTo>
                  <a:pt x="473" y="1363"/>
                </a:lnTo>
                <a:lnTo>
                  <a:pt x="471" y="1362"/>
                </a:lnTo>
                <a:lnTo>
                  <a:pt x="471" y="1358"/>
                </a:lnTo>
                <a:lnTo>
                  <a:pt x="466" y="1348"/>
                </a:lnTo>
                <a:lnTo>
                  <a:pt x="463" y="1345"/>
                </a:lnTo>
                <a:lnTo>
                  <a:pt x="458" y="1341"/>
                </a:lnTo>
                <a:lnTo>
                  <a:pt x="452" y="1339"/>
                </a:lnTo>
                <a:lnTo>
                  <a:pt x="446" y="1338"/>
                </a:lnTo>
                <a:lnTo>
                  <a:pt x="439" y="1338"/>
                </a:lnTo>
                <a:lnTo>
                  <a:pt x="430" y="1338"/>
                </a:lnTo>
                <a:lnTo>
                  <a:pt x="430" y="1345"/>
                </a:lnTo>
                <a:lnTo>
                  <a:pt x="430" y="1351"/>
                </a:lnTo>
                <a:lnTo>
                  <a:pt x="434" y="1357"/>
                </a:lnTo>
                <a:lnTo>
                  <a:pt x="435" y="1358"/>
                </a:lnTo>
                <a:lnTo>
                  <a:pt x="437" y="1358"/>
                </a:lnTo>
                <a:lnTo>
                  <a:pt x="435" y="1362"/>
                </a:lnTo>
                <a:lnTo>
                  <a:pt x="434" y="1365"/>
                </a:lnTo>
                <a:lnTo>
                  <a:pt x="430" y="1369"/>
                </a:lnTo>
                <a:lnTo>
                  <a:pt x="430" y="1372"/>
                </a:lnTo>
                <a:lnTo>
                  <a:pt x="435" y="1375"/>
                </a:lnTo>
                <a:lnTo>
                  <a:pt x="440" y="1379"/>
                </a:lnTo>
                <a:lnTo>
                  <a:pt x="442" y="1384"/>
                </a:lnTo>
                <a:lnTo>
                  <a:pt x="444" y="1392"/>
                </a:lnTo>
                <a:lnTo>
                  <a:pt x="449" y="1394"/>
                </a:lnTo>
                <a:lnTo>
                  <a:pt x="451" y="1396"/>
                </a:lnTo>
                <a:lnTo>
                  <a:pt x="451" y="1399"/>
                </a:lnTo>
                <a:lnTo>
                  <a:pt x="452" y="1403"/>
                </a:lnTo>
                <a:lnTo>
                  <a:pt x="456" y="1404"/>
                </a:lnTo>
                <a:lnTo>
                  <a:pt x="464" y="1406"/>
                </a:lnTo>
                <a:lnTo>
                  <a:pt x="466" y="1411"/>
                </a:lnTo>
                <a:lnTo>
                  <a:pt x="468" y="1413"/>
                </a:lnTo>
                <a:lnTo>
                  <a:pt x="471" y="1413"/>
                </a:lnTo>
                <a:lnTo>
                  <a:pt x="476" y="1415"/>
                </a:lnTo>
                <a:lnTo>
                  <a:pt x="478" y="1416"/>
                </a:lnTo>
                <a:lnTo>
                  <a:pt x="478" y="1420"/>
                </a:lnTo>
                <a:lnTo>
                  <a:pt x="487" y="1425"/>
                </a:lnTo>
                <a:lnTo>
                  <a:pt x="492" y="1427"/>
                </a:lnTo>
                <a:lnTo>
                  <a:pt x="498" y="1427"/>
                </a:lnTo>
                <a:lnTo>
                  <a:pt x="507" y="1421"/>
                </a:lnTo>
                <a:lnTo>
                  <a:pt x="514" y="1415"/>
                </a:lnTo>
                <a:lnTo>
                  <a:pt x="521" y="1408"/>
                </a:lnTo>
                <a:lnTo>
                  <a:pt x="526" y="1399"/>
                </a:lnTo>
                <a:lnTo>
                  <a:pt x="514" y="1398"/>
                </a:lnTo>
                <a:lnTo>
                  <a:pt x="504" y="1392"/>
                </a:lnTo>
                <a:lnTo>
                  <a:pt x="497" y="1387"/>
                </a:lnTo>
                <a:lnTo>
                  <a:pt x="493" y="1384"/>
                </a:lnTo>
                <a:lnTo>
                  <a:pt x="492" y="1379"/>
                </a:lnTo>
                <a:close/>
                <a:moveTo>
                  <a:pt x="41" y="758"/>
                </a:moveTo>
                <a:lnTo>
                  <a:pt x="41" y="751"/>
                </a:lnTo>
                <a:lnTo>
                  <a:pt x="34" y="749"/>
                </a:lnTo>
                <a:lnTo>
                  <a:pt x="29" y="751"/>
                </a:lnTo>
                <a:lnTo>
                  <a:pt x="21" y="754"/>
                </a:lnTo>
                <a:lnTo>
                  <a:pt x="12" y="758"/>
                </a:lnTo>
                <a:lnTo>
                  <a:pt x="7" y="759"/>
                </a:lnTo>
                <a:lnTo>
                  <a:pt x="0" y="758"/>
                </a:lnTo>
                <a:lnTo>
                  <a:pt x="0" y="765"/>
                </a:lnTo>
                <a:lnTo>
                  <a:pt x="2" y="770"/>
                </a:lnTo>
                <a:lnTo>
                  <a:pt x="5" y="773"/>
                </a:lnTo>
                <a:lnTo>
                  <a:pt x="7" y="778"/>
                </a:lnTo>
                <a:lnTo>
                  <a:pt x="14" y="778"/>
                </a:lnTo>
                <a:lnTo>
                  <a:pt x="26" y="778"/>
                </a:lnTo>
                <a:lnTo>
                  <a:pt x="36" y="778"/>
                </a:lnTo>
                <a:lnTo>
                  <a:pt x="41" y="777"/>
                </a:lnTo>
                <a:lnTo>
                  <a:pt x="45" y="773"/>
                </a:lnTo>
                <a:lnTo>
                  <a:pt x="46" y="770"/>
                </a:lnTo>
                <a:lnTo>
                  <a:pt x="48" y="765"/>
                </a:lnTo>
                <a:lnTo>
                  <a:pt x="43" y="763"/>
                </a:lnTo>
                <a:lnTo>
                  <a:pt x="41" y="761"/>
                </a:lnTo>
                <a:lnTo>
                  <a:pt x="41" y="758"/>
                </a:lnTo>
                <a:close/>
                <a:moveTo>
                  <a:pt x="437" y="1256"/>
                </a:moveTo>
                <a:lnTo>
                  <a:pt x="439" y="1246"/>
                </a:lnTo>
                <a:lnTo>
                  <a:pt x="437" y="1237"/>
                </a:lnTo>
                <a:lnTo>
                  <a:pt x="435" y="1230"/>
                </a:lnTo>
                <a:lnTo>
                  <a:pt x="430" y="1225"/>
                </a:lnTo>
                <a:lnTo>
                  <a:pt x="423" y="1222"/>
                </a:lnTo>
                <a:lnTo>
                  <a:pt x="415" y="1222"/>
                </a:lnTo>
                <a:lnTo>
                  <a:pt x="406" y="1220"/>
                </a:lnTo>
                <a:lnTo>
                  <a:pt x="396" y="1222"/>
                </a:lnTo>
                <a:lnTo>
                  <a:pt x="396" y="1235"/>
                </a:lnTo>
                <a:lnTo>
                  <a:pt x="405" y="1237"/>
                </a:lnTo>
                <a:lnTo>
                  <a:pt x="408" y="1239"/>
                </a:lnTo>
                <a:lnTo>
                  <a:pt x="410" y="1242"/>
                </a:lnTo>
                <a:lnTo>
                  <a:pt x="413" y="1244"/>
                </a:lnTo>
                <a:lnTo>
                  <a:pt x="417" y="1246"/>
                </a:lnTo>
                <a:lnTo>
                  <a:pt x="422" y="1251"/>
                </a:lnTo>
                <a:lnTo>
                  <a:pt x="423" y="1254"/>
                </a:lnTo>
                <a:lnTo>
                  <a:pt x="427" y="1256"/>
                </a:lnTo>
                <a:lnTo>
                  <a:pt x="430" y="1257"/>
                </a:lnTo>
                <a:lnTo>
                  <a:pt x="437" y="1256"/>
                </a:lnTo>
                <a:close/>
                <a:moveTo>
                  <a:pt x="949" y="2088"/>
                </a:moveTo>
                <a:lnTo>
                  <a:pt x="947" y="2083"/>
                </a:lnTo>
                <a:lnTo>
                  <a:pt x="945" y="2080"/>
                </a:lnTo>
                <a:lnTo>
                  <a:pt x="939" y="2075"/>
                </a:lnTo>
                <a:lnTo>
                  <a:pt x="932" y="2070"/>
                </a:lnTo>
                <a:lnTo>
                  <a:pt x="930" y="2066"/>
                </a:lnTo>
                <a:lnTo>
                  <a:pt x="928" y="2061"/>
                </a:lnTo>
                <a:lnTo>
                  <a:pt x="923" y="2059"/>
                </a:lnTo>
                <a:lnTo>
                  <a:pt x="920" y="2058"/>
                </a:lnTo>
                <a:lnTo>
                  <a:pt x="915" y="2051"/>
                </a:lnTo>
                <a:lnTo>
                  <a:pt x="911" y="2049"/>
                </a:lnTo>
                <a:lnTo>
                  <a:pt x="906" y="2047"/>
                </a:lnTo>
                <a:lnTo>
                  <a:pt x="901" y="2046"/>
                </a:lnTo>
                <a:lnTo>
                  <a:pt x="894" y="2047"/>
                </a:lnTo>
                <a:lnTo>
                  <a:pt x="891" y="2049"/>
                </a:lnTo>
                <a:lnTo>
                  <a:pt x="891" y="2051"/>
                </a:lnTo>
                <a:lnTo>
                  <a:pt x="891" y="2054"/>
                </a:lnTo>
                <a:lnTo>
                  <a:pt x="894" y="2059"/>
                </a:lnTo>
                <a:lnTo>
                  <a:pt x="894" y="2064"/>
                </a:lnTo>
                <a:lnTo>
                  <a:pt x="894" y="2068"/>
                </a:lnTo>
                <a:lnTo>
                  <a:pt x="903" y="2073"/>
                </a:lnTo>
                <a:lnTo>
                  <a:pt x="906" y="2076"/>
                </a:lnTo>
                <a:lnTo>
                  <a:pt x="908" y="2082"/>
                </a:lnTo>
                <a:lnTo>
                  <a:pt x="908" y="2109"/>
                </a:lnTo>
                <a:lnTo>
                  <a:pt x="913" y="2111"/>
                </a:lnTo>
                <a:lnTo>
                  <a:pt x="915" y="2112"/>
                </a:lnTo>
                <a:lnTo>
                  <a:pt x="915" y="2116"/>
                </a:lnTo>
                <a:lnTo>
                  <a:pt x="915" y="2121"/>
                </a:lnTo>
                <a:lnTo>
                  <a:pt x="918" y="2122"/>
                </a:lnTo>
                <a:lnTo>
                  <a:pt x="923" y="2128"/>
                </a:lnTo>
                <a:lnTo>
                  <a:pt x="927" y="2129"/>
                </a:lnTo>
                <a:lnTo>
                  <a:pt x="928" y="2133"/>
                </a:lnTo>
                <a:lnTo>
                  <a:pt x="928" y="2138"/>
                </a:lnTo>
                <a:lnTo>
                  <a:pt x="928" y="2143"/>
                </a:lnTo>
                <a:lnTo>
                  <a:pt x="933" y="2145"/>
                </a:lnTo>
                <a:lnTo>
                  <a:pt x="935" y="2146"/>
                </a:lnTo>
                <a:lnTo>
                  <a:pt x="935" y="2150"/>
                </a:lnTo>
                <a:lnTo>
                  <a:pt x="939" y="2150"/>
                </a:lnTo>
                <a:lnTo>
                  <a:pt x="942" y="2146"/>
                </a:lnTo>
                <a:lnTo>
                  <a:pt x="947" y="2141"/>
                </a:lnTo>
                <a:lnTo>
                  <a:pt x="949" y="2138"/>
                </a:lnTo>
                <a:lnTo>
                  <a:pt x="952" y="2136"/>
                </a:lnTo>
                <a:lnTo>
                  <a:pt x="956" y="2136"/>
                </a:lnTo>
                <a:lnTo>
                  <a:pt x="962" y="2136"/>
                </a:lnTo>
                <a:lnTo>
                  <a:pt x="962" y="2109"/>
                </a:lnTo>
                <a:lnTo>
                  <a:pt x="959" y="2104"/>
                </a:lnTo>
                <a:lnTo>
                  <a:pt x="956" y="2099"/>
                </a:lnTo>
                <a:lnTo>
                  <a:pt x="951" y="2095"/>
                </a:lnTo>
                <a:lnTo>
                  <a:pt x="949" y="2088"/>
                </a:lnTo>
                <a:close/>
                <a:moveTo>
                  <a:pt x="4210" y="4115"/>
                </a:moveTo>
                <a:lnTo>
                  <a:pt x="4214" y="4098"/>
                </a:lnTo>
                <a:lnTo>
                  <a:pt x="4216" y="4089"/>
                </a:lnTo>
                <a:lnTo>
                  <a:pt x="4217" y="4081"/>
                </a:lnTo>
                <a:lnTo>
                  <a:pt x="4216" y="4066"/>
                </a:lnTo>
                <a:lnTo>
                  <a:pt x="4212" y="4048"/>
                </a:lnTo>
                <a:lnTo>
                  <a:pt x="4209" y="4028"/>
                </a:lnTo>
                <a:lnTo>
                  <a:pt x="4209" y="4018"/>
                </a:lnTo>
                <a:lnTo>
                  <a:pt x="4210" y="4006"/>
                </a:lnTo>
                <a:lnTo>
                  <a:pt x="4209" y="4004"/>
                </a:lnTo>
                <a:lnTo>
                  <a:pt x="4207" y="4002"/>
                </a:lnTo>
                <a:lnTo>
                  <a:pt x="4204" y="3999"/>
                </a:lnTo>
                <a:lnTo>
                  <a:pt x="4202" y="3994"/>
                </a:lnTo>
                <a:lnTo>
                  <a:pt x="4200" y="3992"/>
                </a:lnTo>
                <a:lnTo>
                  <a:pt x="4197" y="3992"/>
                </a:lnTo>
                <a:lnTo>
                  <a:pt x="4195" y="3989"/>
                </a:lnTo>
                <a:lnTo>
                  <a:pt x="4193" y="3985"/>
                </a:lnTo>
                <a:lnTo>
                  <a:pt x="4190" y="3984"/>
                </a:lnTo>
                <a:lnTo>
                  <a:pt x="4190" y="3978"/>
                </a:lnTo>
                <a:lnTo>
                  <a:pt x="4185" y="3977"/>
                </a:lnTo>
                <a:lnTo>
                  <a:pt x="4183" y="3975"/>
                </a:lnTo>
                <a:lnTo>
                  <a:pt x="4183" y="3972"/>
                </a:lnTo>
                <a:lnTo>
                  <a:pt x="4181" y="3965"/>
                </a:lnTo>
                <a:lnTo>
                  <a:pt x="4180" y="3958"/>
                </a:lnTo>
                <a:lnTo>
                  <a:pt x="4176" y="3953"/>
                </a:lnTo>
                <a:lnTo>
                  <a:pt x="4176" y="3944"/>
                </a:lnTo>
                <a:lnTo>
                  <a:pt x="4178" y="3941"/>
                </a:lnTo>
                <a:lnTo>
                  <a:pt x="4181" y="3939"/>
                </a:lnTo>
                <a:lnTo>
                  <a:pt x="4190" y="3937"/>
                </a:lnTo>
                <a:lnTo>
                  <a:pt x="4190" y="3932"/>
                </a:lnTo>
                <a:lnTo>
                  <a:pt x="4192" y="3929"/>
                </a:lnTo>
                <a:lnTo>
                  <a:pt x="4193" y="3925"/>
                </a:lnTo>
                <a:lnTo>
                  <a:pt x="4197" y="3924"/>
                </a:lnTo>
                <a:lnTo>
                  <a:pt x="4197" y="3883"/>
                </a:lnTo>
                <a:lnTo>
                  <a:pt x="4195" y="3879"/>
                </a:lnTo>
                <a:lnTo>
                  <a:pt x="4193" y="3876"/>
                </a:lnTo>
                <a:lnTo>
                  <a:pt x="4188" y="3871"/>
                </a:lnTo>
                <a:lnTo>
                  <a:pt x="4185" y="3869"/>
                </a:lnTo>
                <a:lnTo>
                  <a:pt x="4183" y="3866"/>
                </a:lnTo>
                <a:lnTo>
                  <a:pt x="4181" y="3862"/>
                </a:lnTo>
                <a:lnTo>
                  <a:pt x="4183" y="3856"/>
                </a:lnTo>
                <a:lnTo>
                  <a:pt x="4181" y="3849"/>
                </a:lnTo>
                <a:lnTo>
                  <a:pt x="4181" y="3844"/>
                </a:lnTo>
                <a:lnTo>
                  <a:pt x="4185" y="3837"/>
                </a:lnTo>
                <a:lnTo>
                  <a:pt x="4190" y="3832"/>
                </a:lnTo>
                <a:lnTo>
                  <a:pt x="4190" y="3827"/>
                </a:lnTo>
                <a:lnTo>
                  <a:pt x="4190" y="3821"/>
                </a:lnTo>
                <a:lnTo>
                  <a:pt x="4185" y="3820"/>
                </a:lnTo>
                <a:lnTo>
                  <a:pt x="4181" y="3818"/>
                </a:lnTo>
                <a:lnTo>
                  <a:pt x="4176" y="3811"/>
                </a:lnTo>
                <a:lnTo>
                  <a:pt x="4173" y="3810"/>
                </a:lnTo>
                <a:lnTo>
                  <a:pt x="4168" y="3808"/>
                </a:lnTo>
                <a:lnTo>
                  <a:pt x="4163" y="3806"/>
                </a:lnTo>
                <a:lnTo>
                  <a:pt x="4156" y="3808"/>
                </a:lnTo>
                <a:lnTo>
                  <a:pt x="4149" y="3813"/>
                </a:lnTo>
                <a:lnTo>
                  <a:pt x="4142" y="3821"/>
                </a:lnTo>
                <a:lnTo>
                  <a:pt x="4137" y="3830"/>
                </a:lnTo>
                <a:lnTo>
                  <a:pt x="4134" y="3840"/>
                </a:lnTo>
                <a:lnTo>
                  <a:pt x="4130" y="3850"/>
                </a:lnTo>
                <a:lnTo>
                  <a:pt x="4130" y="3862"/>
                </a:lnTo>
                <a:lnTo>
                  <a:pt x="4132" y="3873"/>
                </a:lnTo>
                <a:lnTo>
                  <a:pt x="4135" y="3883"/>
                </a:lnTo>
                <a:lnTo>
                  <a:pt x="4135" y="3917"/>
                </a:lnTo>
                <a:lnTo>
                  <a:pt x="4135" y="3934"/>
                </a:lnTo>
                <a:lnTo>
                  <a:pt x="4134" y="3941"/>
                </a:lnTo>
                <a:lnTo>
                  <a:pt x="4132" y="3943"/>
                </a:lnTo>
                <a:lnTo>
                  <a:pt x="4129" y="3944"/>
                </a:lnTo>
                <a:lnTo>
                  <a:pt x="4106" y="3936"/>
                </a:lnTo>
                <a:lnTo>
                  <a:pt x="4094" y="3932"/>
                </a:lnTo>
                <a:lnTo>
                  <a:pt x="4081" y="3931"/>
                </a:lnTo>
                <a:lnTo>
                  <a:pt x="4072" y="3936"/>
                </a:lnTo>
                <a:lnTo>
                  <a:pt x="4064" y="3943"/>
                </a:lnTo>
                <a:lnTo>
                  <a:pt x="4057" y="3948"/>
                </a:lnTo>
                <a:lnTo>
                  <a:pt x="4047" y="3951"/>
                </a:lnTo>
                <a:lnTo>
                  <a:pt x="4042" y="3960"/>
                </a:lnTo>
                <a:lnTo>
                  <a:pt x="4035" y="3966"/>
                </a:lnTo>
                <a:lnTo>
                  <a:pt x="4028" y="3973"/>
                </a:lnTo>
                <a:lnTo>
                  <a:pt x="4019" y="3978"/>
                </a:lnTo>
                <a:lnTo>
                  <a:pt x="4008" y="3978"/>
                </a:lnTo>
                <a:lnTo>
                  <a:pt x="3997" y="3980"/>
                </a:lnTo>
                <a:lnTo>
                  <a:pt x="3989" y="3984"/>
                </a:lnTo>
                <a:lnTo>
                  <a:pt x="3980" y="3987"/>
                </a:lnTo>
                <a:lnTo>
                  <a:pt x="3965" y="3997"/>
                </a:lnTo>
                <a:lnTo>
                  <a:pt x="3951" y="4006"/>
                </a:lnTo>
                <a:lnTo>
                  <a:pt x="3946" y="4004"/>
                </a:lnTo>
                <a:lnTo>
                  <a:pt x="3944" y="4002"/>
                </a:lnTo>
                <a:lnTo>
                  <a:pt x="3944" y="3999"/>
                </a:lnTo>
                <a:lnTo>
                  <a:pt x="3938" y="3997"/>
                </a:lnTo>
                <a:lnTo>
                  <a:pt x="3932" y="3999"/>
                </a:lnTo>
                <a:lnTo>
                  <a:pt x="3931" y="4004"/>
                </a:lnTo>
                <a:lnTo>
                  <a:pt x="3931" y="4009"/>
                </a:lnTo>
                <a:lnTo>
                  <a:pt x="3931" y="4021"/>
                </a:lnTo>
                <a:lnTo>
                  <a:pt x="3931" y="4028"/>
                </a:lnTo>
                <a:lnTo>
                  <a:pt x="3931" y="4033"/>
                </a:lnTo>
                <a:lnTo>
                  <a:pt x="3924" y="4033"/>
                </a:lnTo>
                <a:lnTo>
                  <a:pt x="3919" y="4037"/>
                </a:lnTo>
                <a:lnTo>
                  <a:pt x="3915" y="4038"/>
                </a:lnTo>
                <a:lnTo>
                  <a:pt x="3910" y="4040"/>
                </a:lnTo>
                <a:lnTo>
                  <a:pt x="3910" y="4048"/>
                </a:lnTo>
                <a:lnTo>
                  <a:pt x="3912" y="4055"/>
                </a:lnTo>
                <a:lnTo>
                  <a:pt x="3915" y="4060"/>
                </a:lnTo>
                <a:lnTo>
                  <a:pt x="3917" y="4067"/>
                </a:lnTo>
                <a:lnTo>
                  <a:pt x="3910" y="4071"/>
                </a:lnTo>
                <a:lnTo>
                  <a:pt x="3905" y="4076"/>
                </a:lnTo>
                <a:lnTo>
                  <a:pt x="3900" y="4081"/>
                </a:lnTo>
                <a:lnTo>
                  <a:pt x="3897" y="4088"/>
                </a:lnTo>
                <a:lnTo>
                  <a:pt x="3895" y="4091"/>
                </a:lnTo>
                <a:lnTo>
                  <a:pt x="3893" y="4095"/>
                </a:lnTo>
                <a:lnTo>
                  <a:pt x="3885" y="4096"/>
                </a:lnTo>
                <a:lnTo>
                  <a:pt x="3881" y="4098"/>
                </a:lnTo>
                <a:lnTo>
                  <a:pt x="3878" y="4100"/>
                </a:lnTo>
                <a:lnTo>
                  <a:pt x="3876" y="4103"/>
                </a:lnTo>
                <a:lnTo>
                  <a:pt x="3876" y="4108"/>
                </a:lnTo>
                <a:lnTo>
                  <a:pt x="3903" y="4122"/>
                </a:lnTo>
                <a:lnTo>
                  <a:pt x="3905" y="4124"/>
                </a:lnTo>
                <a:lnTo>
                  <a:pt x="3905" y="4125"/>
                </a:lnTo>
                <a:lnTo>
                  <a:pt x="3907" y="4127"/>
                </a:lnTo>
                <a:lnTo>
                  <a:pt x="3910" y="4129"/>
                </a:lnTo>
                <a:lnTo>
                  <a:pt x="3919" y="4130"/>
                </a:lnTo>
                <a:lnTo>
                  <a:pt x="3922" y="4132"/>
                </a:lnTo>
                <a:lnTo>
                  <a:pt x="3924" y="4135"/>
                </a:lnTo>
                <a:lnTo>
                  <a:pt x="3919" y="4139"/>
                </a:lnTo>
                <a:lnTo>
                  <a:pt x="3912" y="4141"/>
                </a:lnTo>
                <a:lnTo>
                  <a:pt x="3905" y="4142"/>
                </a:lnTo>
                <a:lnTo>
                  <a:pt x="3897" y="4142"/>
                </a:lnTo>
                <a:lnTo>
                  <a:pt x="3891" y="4146"/>
                </a:lnTo>
                <a:lnTo>
                  <a:pt x="3886" y="4149"/>
                </a:lnTo>
                <a:lnTo>
                  <a:pt x="3881" y="4154"/>
                </a:lnTo>
                <a:lnTo>
                  <a:pt x="3876" y="4156"/>
                </a:lnTo>
                <a:lnTo>
                  <a:pt x="3881" y="4180"/>
                </a:lnTo>
                <a:lnTo>
                  <a:pt x="3883" y="4195"/>
                </a:lnTo>
                <a:lnTo>
                  <a:pt x="3883" y="4210"/>
                </a:lnTo>
                <a:lnTo>
                  <a:pt x="3890" y="4212"/>
                </a:lnTo>
                <a:lnTo>
                  <a:pt x="3897" y="4214"/>
                </a:lnTo>
                <a:lnTo>
                  <a:pt x="3902" y="4217"/>
                </a:lnTo>
                <a:lnTo>
                  <a:pt x="3910" y="4217"/>
                </a:lnTo>
                <a:lnTo>
                  <a:pt x="3915" y="4219"/>
                </a:lnTo>
                <a:lnTo>
                  <a:pt x="3917" y="4221"/>
                </a:lnTo>
                <a:lnTo>
                  <a:pt x="3917" y="4224"/>
                </a:lnTo>
                <a:lnTo>
                  <a:pt x="3926" y="4229"/>
                </a:lnTo>
                <a:lnTo>
                  <a:pt x="3929" y="4233"/>
                </a:lnTo>
                <a:lnTo>
                  <a:pt x="3931" y="4238"/>
                </a:lnTo>
                <a:lnTo>
                  <a:pt x="3924" y="4246"/>
                </a:lnTo>
                <a:lnTo>
                  <a:pt x="3917" y="4255"/>
                </a:lnTo>
                <a:lnTo>
                  <a:pt x="3900" y="4272"/>
                </a:lnTo>
                <a:lnTo>
                  <a:pt x="3893" y="4280"/>
                </a:lnTo>
                <a:lnTo>
                  <a:pt x="3886" y="4289"/>
                </a:lnTo>
                <a:lnTo>
                  <a:pt x="3883" y="4301"/>
                </a:lnTo>
                <a:lnTo>
                  <a:pt x="3883" y="4313"/>
                </a:lnTo>
                <a:lnTo>
                  <a:pt x="3890" y="4313"/>
                </a:lnTo>
                <a:lnTo>
                  <a:pt x="3897" y="4313"/>
                </a:lnTo>
                <a:lnTo>
                  <a:pt x="3907" y="4308"/>
                </a:lnTo>
                <a:lnTo>
                  <a:pt x="3917" y="4303"/>
                </a:lnTo>
                <a:lnTo>
                  <a:pt x="3929" y="4299"/>
                </a:lnTo>
                <a:lnTo>
                  <a:pt x="3936" y="4299"/>
                </a:lnTo>
                <a:lnTo>
                  <a:pt x="3944" y="4299"/>
                </a:lnTo>
                <a:lnTo>
                  <a:pt x="3946" y="4303"/>
                </a:lnTo>
                <a:lnTo>
                  <a:pt x="3948" y="4306"/>
                </a:lnTo>
                <a:lnTo>
                  <a:pt x="3949" y="4309"/>
                </a:lnTo>
                <a:lnTo>
                  <a:pt x="3951" y="4313"/>
                </a:lnTo>
                <a:lnTo>
                  <a:pt x="3951" y="4320"/>
                </a:lnTo>
                <a:lnTo>
                  <a:pt x="3951" y="4326"/>
                </a:lnTo>
                <a:lnTo>
                  <a:pt x="3948" y="4337"/>
                </a:lnTo>
                <a:lnTo>
                  <a:pt x="3941" y="4345"/>
                </a:lnTo>
                <a:lnTo>
                  <a:pt x="3938" y="4354"/>
                </a:lnTo>
                <a:lnTo>
                  <a:pt x="3932" y="4355"/>
                </a:lnTo>
                <a:lnTo>
                  <a:pt x="3929" y="4359"/>
                </a:lnTo>
                <a:lnTo>
                  <a:pt x="3924" y="4367"/>
                </a:lnTo>
                <a:lnTo>
                  <a:pt x="3922" y="4369"/>
                </a:lnTo>
                <a:lnTo>
                  <a:pt x="3919" y="4369"/>
                </a:lnTo>
                <a:lnTo>
                  <a:pt x="3917" y="4371"/>
                </a:lnTo>
                <a:lnTo>
                  <a:pt x="3917" y="4374"/>
                </a:lnTo>
                <a:lnTo>
                  <a:pt x="3922" y="4376"/>
                </a:lnTo>
                <a:lnTo>
                  <a:pt x="3924" y="4378"/>
                </a:lnTo>
                <a:lnTo>
                  <a:pt x="3924" y="4379"/>
                </a:lnTo>
                <a:lnTo>
                  <a:pt x="3924" y="4381"/>
                </a:lnTo>
                <a:lnTo>
                  <a:pt x="3938" y="4381"/>
                </a:lnTo>
                <a:lnTo>
                  <a:pt x="3949" y="4383"/>
                </a:lnTo>
                <a:lnTo>
                  <a:pt x="3960" y="4386"/>
                </a:lnTo>
                <a:lnTo>
                  <a:pt x="3972" y="4388"/>
                </a:lnTo>
                <a:lnTo>
                  <a:pt x="3982" y="4389"/>
                </a:lnTo>
                <a:lnTo>
                  <a:pt x="3990" y="4393"/>
                </a:lnTo>
                <a:lnTo>
                  <a:pt x="3994" y="4395"/>
                </a:lnTo>
                <a:lnTo>
                  <a:pt x="3997" y="4398"/>
                </a:lnTo>
                <a:lnTo>
                  <a:pt x="3999" y="4403"/>
                </a:lnTo>
                <a:lnTo>
                  <a:pt x="3999" y="4408"/>
                </a:lnTo>
                <a:lnTo>
                  <a:pt x="3990" y="4407"/>
                </a:lnTo>
                <a:lnTo>
                  <a:pt x="3984" y="4408"/>
                </a:lnTo>
                <a:lnTo>
                  <a:pt x="3973" y="4412"/>
                </a:lnTo>
                <a:lnTo>
                  <a:pt x="3965" y="4415"/>
                </a:lnTo>
                <a:lnTo>
                  <a:pt x="3958" y="4415"/>
                </a:lnTo>
                <a:lnTo>
                  <a:pt x="3951" y="4415"/>
                </a:lnTo>
                <a:lnTo>
                  <a:pt x="3951" y="4424"/>
                </a:lnTo>
                <a:lnTo>
                  <a:pt x="3949" y="4430"/>
                </a:lnTo>
                <a:lnTo>
                  <a:pt x="3946" y="4436"/>
                </a:lnTo>
                <a:lnTo>
                  <a:pt x="3944" y="4442"/>
                </a:lnTo>
                <a:lnTo>
                  <a:pt x="3946" y="4444"/>
                </a:lnTo>
                <a:lnTo>
                  <a:pt x="3948" y="4446"/>
                </a:lnTo>
                <a:lnTo>
                  <a:pt x="3951" y="4449"/>
                </a:lnTo>
                <a:lnTo>
                  <a:pt x="3953" y="4454"/>
                </a:lnTo>
                <a:lnTo>
                  <a:pt x="3955" y="4456"/>
                </a:lnTo>
                <a:lnTo>
                  <a:pt x="3958" y="4456"/>
                </a:lnTo>
                <a:lnTo>
                  <a:pt x="3961" y="4459"/>
                </a:lnTo>
                <a:lnTo>
                  <a:pt x="3965" y="4463"/>
                </a:lnTo>
                <a:lnTo>
                  <a:pt x="3973" y="4468"/>
                </a:lnTo>
                <a:lnTo>
                  <a:pt x="3984" y="4471"/>
                </a:lnTo>
                <a:lnTo>
                  <a:pt x="3992" y="4476"/>
                </a:lnTo>
                <a:lnTo>
                  <a:pt x="3997" y="4476"/>
                </a:lnTo>
                <a:lnTo>
                  <a:pt x="4001" y="4478"/>
                </a:lnTo>
                <a:lnTo>
                  <a:pt x="4004" y="4480"/>
                </a:lnTo>
                <a:lnTo>
                  <a:pt x="4006" y="4483"/>
                </a:lnTo>
                <a:lnTo>
                  <a:pt x="4014" y="4483"/>
                </a:lnTo>
                <a:lnTo>
                  <a:pt x="4021" y="4483"/>
                </a:lnTo>
                <a:lnTo>
                  <a:pt x="4026" y="4487"/>
                </a:lnTo>
                <a:lnTo>
                  <a:pt x="4031" y="4488"/>
                </a:lnTo>
                <a:lnTo>
                  <a:pt x="4040" y="4495"/>
                </a:lnTo>
                <a:lnTo>
                  <a:pt x="4047" y="4497"/>
                </a:lnTo>
                <a:lnTo>
                  <a:pt x="4054" y="4497"/>
                </a:lnTo>
                <a:lnTo>
                  <a:pt x="4052" y="4506"/>
                </a:lnTo>
                <a:lnTo>
                  <a:pt x="4054" y="4512"/>
                </a:lnTo>
                <a:lnTo>
                  <a:pt x="4055" y="4519"/>
                </a:lnTo>
                <a:lnTo>
                  <a:pt x="4057" y="4524"/>
                </a:lnTo>
                <a:lnTo>
                  <a:pt x="4060" y="4529"/>
                </a:lnTo>
                <a:lnTo>
                  <a:pt x="4064" y="4533"/>
                </a:lnTo>
                <a:lnTo>
                  <a:pt x="4074" y="4538"/>
                </a:lnTo>
                <a:lnTo>
                  <a:pt x="4074" y="4529"/>
                </a:lnTo>
                <a:lnTo>
                  <a:pt x="4076" y="4528"/>
                </a:lnTo>
                <a:lnTo>
                  <a:pt x="4077" y="4528"/>
                </a:lnTo>
                <a:lnTo>
                  <a:pt x="4083" y="4529"/>
                </a:lnTo>
                <a:lnTo>
                  <a:pt x="4088" y="4531"/>
                </a:lnTo>
                <a:lnTo>
                  <a:pt x="4096" y="4517"/>
                </a:lnTo>
                <a:lnTo>
                  <a:pt x="4105" y="4504"/>
                </a:lnTo>
                <a:lnTo>
                  <a:pt x="4110" y="4497"/>
                </a:lnTo>
                <a:lnTo>
                  <a:pt x="4112" y="4488"/>
                </a:lnTo>
                <a:lnTo>
                  <a:pt x="4115" y="4480"/>
                </a:lnTo>
                <a:lnTo>
                  <a:pt x="4115" y="4470"/>
                </a:lnTo>
                <a:lnTo>
                  <a:pt x="4122" y="4465"/>
                </a:lnTo>
                <a:lnTo>
                  <a:pt x="4129" y="4459"/>
                </a:lnTo>
                <a:lnTo>
                  <a:pt x="4132" y="4458"/>
                </a:lnTo>
                <a:lnTo>
                  <a:pt x="4134" y="4453"/>
                </a:lnTo>
                <a:lnTo>
                  <a:pt x="4135" y="4447"/>
                </a:lnTo>
                <a:lnTo>
                  <a:pt x="4135" y="4442"/>
                </a:lnTo>
                <a:lnTo>
                  <a:pt x="4134" y="4439"/>
                </a:lnTo>
                <a:lnTo>
                  <a:pt x="4132" y="4437"/>
                </a:lnTo>
                <a:lnTo>
                  <a:pt x="4125" y="4436"/>
                </a:lnTo>
                <a:lnTo>
                  <a:pt x="4118" y="4434"/>
                </a:lnTo>
                <a:lnTo>
                  <a:pt x="4115" y="4432"/>
                </a:lnTo>
                <a:lnTo>
                  <a:pt x="4115" y="4429"/>
                </a:lnTo>
                <a:lnTo>
                  <a:pt x="4141" y="4424"/>
                </a:lnTo>
                <a:lnTo>
                  <a:pt x="4152" y="4420"/>
                </a:lnTo>
                <a:lnTo>
                  <a:pt x="4163" y="4415"/>
                </a:lnTo>
                <a:lnTo>
                  <a:pt x="4163" y="4391"/>
                </a:lnTo>
                <a:lnTo>
                  <a:pt x="4163" y="4367"/>
                </a:lnTo>
                <a:lnTo>
                  <a:pt x="4159" y="4347"/>
                </a:lnTo>
                <a:lnTo>
                  <a:pt x="4156" y="4326"/>
                </a:lnTo>
                <a:lnTo>
                  <a:pt x="4159" y="4323"/>
                </a:lnTo>
                <a:lnTo>
                  <a:pt x="4161" y="4318"/>
                </a:lnTo>
                <a:lnTo>
                  <a:pt x="4161" y="4314"/>
                </a:lnTo>
                <a:lnTo>
                  <a:pt x="4166" y="4311"/>
                </a:lnTo>
                <a:lnTo>
                  <a:pt x="4169" y="4308"/>
                </a:lnTo>
                <a:lnTo>
                  <a:pt x="4171" y="4303"/>
                </a:lnTo>
                <a:lnTo>
                  <a:pt x="4173" y="4299"/>
                </a:lnTo>
                <a:lnTo>
                  <a:pt x="4175" y="4291"/>
                </a:lnTo>
                <a:lnTo>
                  <a:pt x="4176" y="4282"/>
                </a:lnTo>
                <a:lnTo>
                  <a:pt x="4176" y="4279"/>
                </a:lnTo>
                <a:lnTo>
                  <a:pt x="4176" y="4265"/>
                </a:lnTo>
                <a:lnTo>
                  <a:pt x="4176" y="4251"/>
                </a:lnTo>
                <a:lnTo>
                  <a:pt x="4180" y="4248"/>
                </a:lnTo>
                <a:lnTo>
                  <a:pt x="4183" y="4245"/>
                </a:lnTo>
                <a:lnTo>
                  <a:pt x="4188" y="4236"/>
                </a:lnTo>
                <a:lnTo>
                  <a:pt x="4193" y="4229"/>
                </a:lnTo>
                <a:lnTo>
                  <a:pt x="4198" y="4226"/>
                </a:lnTo>
                <a:lnTo>
                  <a:pt x="4204" y="4224"/>
                </a:lnTo>
                <a:lnTo>
                  <a:pt x="4202" y="4214"/>
                </a:lnTo>
                <a:lnTo>
                  <a:pt x="4204" y="4207"/>
                </a:lnTo>
                <a:lnTo>
                  <a:pt x="4205" y="4200"/>
                </a:lnTo>
                <a:lnTo>
                  <a:pt x="4209" y="4195"/>
                </a:lnTo>
                <a:lnTo>
                  <a:pt x="4214" y="4183"/>
                </a:lnTo>
                <a:lnTo>
                  <a:pt x="4216" y="4176"/>
                </a:lnTo>
                <a:lnTo>
                  <a:pt x="4217" y="4170"/>
                </a:lnTo>
                <a:lnTo>
                  <a:pt x="4210" y="4146"/>
                </a:lnTo>
                <a:lnTo>
                  <a:pt x="4209" y="4130"/>
                </a:lnTo>
                <a:lnTo>
                  <a:pt x="4210" y="4115"/>
                </a:lnTo>
                <a:close/>
                <a:moveTo>
                  <a:pt x="898" y="1986"/>
                </a:moveTo>
                <a:lnTo>
                  <a:pt x="903" y="1995"/>
                </a:lnTo>
                <a:lnTo>
                  <a:pt x="906" y="1998"/>
                </a:lnTo>
                <a:lnTo>
                  <a:pt x="910" y="2000"/>
                </a:lnTo>
                <a:lnTo>
                  <a:pt x="913" y="2001"/>
                </a:lnTo>
                <a:lnTo>
                  <a:pt x="922" y="2007"/>
                </a:lnTo>
                <a:lnTo>
                  <a:pt x="923" y="2003"/>
                </a:lnTo>
                <a:lnTo>
                  <a:pt x="925" y="2001"/>
                </a:lnTo>
                <a:lnTo>
                  <a:pt x="928" y="2003"/>
                </a:lnTo>
                <a:lnTo>
                  <a:pt x="933" y="2005"/>
                </a:lnTo>
                <a:lnTo>
                  <a:pt x="939" y="2007"/>
                </a:lnTo>
                <a:lnTo>
                  <a:pt x="942" y="2007"/>
                </a:lnTo>
                <a:lnTo>
                  <a:pt x="947" y="2003"/>
                </a:lnTo>
                <a:lnTo>
                  <a:pt x="952" y="2000"/>
                </a:lnTo>
                <a:lnTo>
                  <a:pt x="954" y="1995"/>
                </a:lnTo>
                <a:lnTo>
                  <a:pt x="956" y="1986"/>
                </a:lnTo>
                <a:lnTo>
                  <a:pt x="954" y="1983"/>
                </a:lnTo>
                <a:lnTo>
                  <a:pt x="952" y="1981"/>
                </a:lnTo>
                <a:lnTo>
                  <a:pt x="945" y="1976"/>
                </a:lnTo>
                <a:lnTo>
                  <a:pt x="939" y="1972"/>
                </a:lnTo>
                <a:lnTo>
                  <a:pt x="932" y="1971"/>
                </a:lnTo>
                <a:lnTo>
                  <a:pt x="920" y="1971"/>
                </a:lnTo>
                <a:lnTo>
                  <a:pt x="916" y="1971"/>
                </a:lnTo>
                <a:lnTo>
                  <a:pt x="910" y="1967"/>
                </a:lnTo>
                <a:lnTo>
                  <a:pt x="906" y="1964"/>
                </a:lnTo>
                <a:lnTo>
                  <a:pt x="903" y="1960"/>
                </a:lnTo>
                <a:lnTo>
                  <a:pt x="901" y="1959"/>
                </a:lnTo>
                <a:lnTo>
                  <a:pt x="894" y="1959"/>
                </a:lnTo>
                <a:lnTo>
                  <a:pt x="891" y="1954"/>
                </a:lnTo>
                <a:lnTo>
                  <a:pt x="887" y="1949"/>
                </a:lnTo>
                <a:lnTo>
                  <a:pt x="881" y="1947"/>
                </a:lnTo>
                <a:lnTo>
                  <a:pt x="874" y="1945"/>
                </a:lnTo>
                <a:lnTo>
                  <a:pt x="872" y="1947"/>
                </a:lnTo>
                <a:lnTo>
                  <a:pt x="870" y="1950"/>
                </a:lnTo>
                <a:lnTo>
                  <a:pt x="869" y="1952"/>
                </a:lnTo>
                <a:lnTo>
                  <a:pt x="869" y="1954"/>
                </a:lnTo>
                <a:lnTo>
                  <a:pt x="867" y="1957"/>
                </a:lnTo>
                <a:lnTo>
                  <a:pt x="865" y="1962"/>
                </a:lnTo>
                <a:lnTo>
                  <a:pt x="858" y="1966"/>
                </a:lnTo>
                <a:lnTo>
                  <a:pt x="857" y="1967"/>
                </a:lnTo>
                <a:lnTo>
                  <a:pt x="855" y="1969"/>
                </a:lnTo>
                <a:lnTo>
                  <a:pt x="855" y="1971"/>
                </a:lnTo>
                <a:lnTo>
                  <a:pt x="857" y="1976"/>
                </a:lnTo>
                <a:lnTo>
                  <a:pt x="865" y="1981"/>
                </a:lnTo>
                <a:lnTo>
                  <a:pt x="872" y="1986"/>
                </a:lnTo>
                <a:lnTo>
                  <a:pt x="877" y="1986"/>
                </a:lnTo>
                <a:lnTo>
                  <a:pt x="881" y="1984"/>
                </a:lnTo>
                <a:lnTo>
                  <a:pt x="886" y="1981"/>
                </a:lnTo>
                <a:lnTo>
                  <a:pt x="891" y="1976"/>
                </a:lnTo>
                <a:lnTo>
                  <a:pt x="894" y="1976"/>
                </a:lnTo>
                <a:lnTo>
                  <a:pt x="896" y="1976"/>
                </a:lnTo>
                <a:lnTo>
                  <a:pt x="898" y="1978"/>
                </a:lnTo>
                <a:lnTo>
                  <a:pt x="896" y="1983"/>
                </a:lnTo>
                <a:lnTo>
                  <a:pt x="898" y="1986"/>
                </a:lnTo>
                <a:close/>
                <a:moveTo>
                  <a:pt x="3869" y="1188"/>
                </a:moveTo>
                <a:lnTo>
                  <a:pt x="3874" y="1177"/>
                </a:lnTo>
                <a:lnTo>
                  <a:pt x="3879" y="1167"/>
                </a:lnTo>
                <a:lnTo>
                  <a:pt x="3886" y="1159"/>
                </a:lnTo>
                <a:lnTo>
                  <a:pt x="3891" y="1155"/>
                </a:lnTo>
                <a:lnTo>
                  <a:pt x="3897" y="1153"/>
                </a:lnTo>
                <a:lnTo>
                  <a:pt x="3897" y="1145"/>
                </a:lnTo>
                <a:lnTo>
                  <a:pt x="3900" y="1138"/>
                </a:lnTo>
                <a:lnTo>
                  <a:pt x="3905" y="1133"/>
                </a:lnTo>
                <a:lnTo>
                  <a:pt x="3910" y="1130"/>
                </a:lnTo>
                <a:lnTo>
                  <a:pt x="3915" y="1126"/>
                </a:lnTo>
                <a:lnTo>
                  <a:pt x="3920" y="1121"/>
                </a:lnTo>
                <a:lnTo>
                  <a:pt x="3924" y="1114"/>
                </a:lnTo>
                <a:lnTo>
                  <a:pt x="3924" y="1106"/>
                </a:lnTo>
                <a:lnTo>
                  <a:pt x="3917" y="1106"/>
                </a:lnTo>
                <a:lnTo>
                  <a:pt x="3912" y="1104"/>
                </a:lnTo>
                <a:lnTo>
                  <a:pt x="3908" y="1101"/>
                </a:lnTo>
                <a:lnTo>
                  <a:pt x="3903" y="1099"/>
                </a:lnTo>
                <a:lnTo>
                  <a:pt x="3902" y="1097"/>
                </a:lnTo>
                <a:lnTo>
                  <a:pt x="3900" y="1096"/>
                </a:lnTo>
                <a:lnTo>
                  <a:pt x="3897" y="1092"/>
                </a:lnTo>
                <a:lnTo>
                  <a:pt x="3891" y="1090"/>
                </a:lnTo>
                <a:lnTo>
                  <a:pt x="3890" y="1089"/>
                </a:lnTo>
                <a:lnTo>
                  <a:pt x="3890" y="1085"/>
                </a:lnTo>
                <a:lnTo>
                  <a:pt x="3885" y="1085"/>
                </a:lnTo>
                <a:lnTo>
                  <a:pt x="3879" y="1084"/>
                </a:lnTo>
                <a:lnTo>
                  <a:pt x="3871" y="1080"/>
                </a:lnTo>
                <a:lnTo>
                  <a:pt x="3862" y="1077"/>
                </a:lnTo>
                <a:lnTo>
                  <a:pt x="3856" y="1077"/>
                </a:lnTo>
                <a:lnTo>
                  <a:pt x="3849" y="1078"/>
                </a:lnTo>
                <a:lnTo>
                  <a:pt x="3849" y="1073"/>
                </a:lnTo>
                <a:lnTo>
                  <a:pt x="3847" y="1068"/>
                </a:lnTo>
                <a:lnTo>
                  <a:pt x="3844" y="1065"/>
                </a:lnTo>
                <a:lnTo>
                  <a:pt x="3842" y="1058"/>
                </a:lnTo>
                <a:lnTo>
                  <a:pt x="3801" y="1058"/>
                </a:lnTo>
                <a:lnTo>
                  <a:pt x="3794" y="1058"/>
                </a:lnTo>
                <a:lnTo>
                  <a:pt x="3789" y="1056"/>
                </a:lnTo>
                <a:lnTo>
                  <a:pt x="3786" y="1053"/>
                </a:lnTo>
                <a:lnTo>
                  <a:pt x="3780" y="1051"/>
                </a:lnTo>
                <a:lnTo>
                  <a:pt x="3775" y="1051"/>
                </a:lnTo>
                <a:lnTo>
                  <a:pt x="3772" y="1049"/>
                </a:lnTo>
                <a:lnTo>
                  <a:pt x="3769" y="1048"/>
                </a:lnTo>
                <a:lnTo>
                  <a:pt x="3767" y="1044"/>
                </a:lnTo>
                <a:lnTo>
                  <a:pt x="3758" y="1044"/>
                </a:lnTo>
                <a:lnTo>
                  <a:pt x="3752" y="1046"/>
                </a:lnTo>
                <a:lnTo>
                  <a:pt x="3746" y="1049"/>
                </a:lnTo>
                <a:lnTo>
                  <a:pt x="3740" y="1051"/>
                </a:lnTo>
                <a:lnTo>
                  <a:pt x="3733" y="1051"/>
                </a:lnTo>
                <a:lnTo>
                  <a:pt x="3729" y="1051"/>
                </a:lnTo>
                <a:lnTo>
                  <a:pt x="3728" y="1049"/>
                </a:lnTo>
                <a:lnTo>
                  <a:pt x="3726" y="1044"/>
                </a:lnTo>
                <a:lnTo>
                  <a:pt x="3723" y="1044"/>
                </a:lnTo>
                <a:lnTo>
                  <a:pt x="3719" y="1044"/>
                </a:lnTo>
                <a:lnTo>
                  <a:pt x="3716" y="1044"/>
                </a:lnTo>
                <a:lnTo>
                  <a:pt x="3712" y="1044"/>
                </a:lnTo>
                <a:lnTo>
                  <a:pt x="3712" y="1041"/>
                </a:lnTo>
                <a:lnTo>
                  <a:pt x="3712" y="1038"/>
                </a:lnTo>
                <a:lnTo>
                  <a:pt x="3709" y="1038"/>
                </a:lnTo>
                <a:lnTo>
                  <a:pt x="3705" y="1038"/>
                </a:lnTo>
                <a:lnTo>
                  <a:pt x="3704" y="1036"/>
                </a:lnTo>
                <a:lnTo>
                  <a:pt x="3704" y="1032"/>
                </a:lnTo>
                <a:lnTo>
                  <a:pt x="3702" y="1031"/>
                </a:lnTo>
                <a:lnTo>
                  <a:pt x="3699" y="1031"/>
                </a:lnTo>
                <a:lnTo>
                  <a:pt x="3694" y="1029"/>
                </a:lnTo>
                <a:lnTo>
                  <a:pt x="3690" y="1026"/>
                </a:lnTo>
                <a:lnTo>
                  <a:pt x="3687" y="1022"/>
                </a:lnTo>
                <a:lnTo>
                  <a:pt x="3685" y="1017"/>
                </a:lnTo>
                <a:lnTo>
                  <a:pt x="3665" y="1031"/>
                </a:lnTo>
                <a:lnTo>
                  <a:pt x="3644" y="1044"/>
                </a:lnTo>
                <a:lnTo>
                  <a:pt x="3636" y="1043"/>
                </a:lnTo>
                <a:lnTo>
                  <a:pt x="3629" y="1041"/>
                </a:lnTo>
                <a:lnTo>
                  <a:pt x="3615" y="1036"/>
                </a:lnTo>
                <a:lnTo>
                  <a:pt x="3601" y="1031"/>
                </a:lnTo>
                <a:lnTo>
                  <a:pt x="3593" y="1031"/>
                </a:lnTo>
                <a:lnTo>
                  <a:pt x="3583" y="1031"/>
                </a:lnTo>
                <a:lnTo>
                  <a:pt x="3569" y="1031"/>
                </a:lnTo>
                <a:lnTo>
                  <a:pt x="3567" y="1027"/>
                </a:lnTo>
                <a:lnTo>
                  <a:pt x="3564" y="1022"/>
                </a:lnTo>
                <a:lnTo>
                  <a:pt x="3559" y="1017"/>
                </a:lnTo>
                <a:lnTo>
                  <a:pt x="3557" y="1014"/>
                </a:lnTo>
                <a:lnTo>
                  <a:pt x="3554" y="1009"/>
                </a:lnTo>
                <a:lnTo>
                  <a:pt x="3554" y="1003"/>
                </a:lnTo>
                <a:lnTo>
                  <a:pt x="3555" y="997"/>
                </a:lnTo>
                <a:lnTo>
                  <a:pt x="3547" y="995"/>
                </a:lnTo>
                <a:lnTo>
                  <a:pt x="3538" y="995"/>
                </a:lnTo>
                <a:lnTo>
                  <a:pt x="3526" y="998"/>
                </a:lnTo>
                <a:lnTo>
                  <a:pt x="3514" y="1002"/>
                </a:lnTo>
                <a:lnTo>
                  <a:pt x="3508" y="1003"/>
                </a:lnTo>
                <a:lnTo>
                  <a:pt x="3501" y="1003"/>
                </a:lnTo>
                <a:lnTo>
                  <a:pt x="3486" y="995"/>
                </a:lnTo>
                <a:lnTo>
                  <a:pt x="3468" y="988"/>
                </a:lnTo>
                <a:lnTo>
                  <a:pt x="3462" y="983"/>
                </a:lnTo>
                <a:lnTo>
                  <a:pt x="3457" y="976"/>
                </a:lnTo>
                <a:lnTo>
                  <a:pt x="3450" y="971"/>
                </a:lnTo>
                <a:lnTo>
                  <a:pt x="3446" y="963"/>
                </a:lnTo>
                <a:lnTo>
                  <a:pt x="3446" y="956"/>
                </a:lnTo>
                <a:lnTo>
                  <a:pt x="3446" y="951"/>
                </a:lnTo>
                <a:lnTo>
                  <a:pt x="3443" y="942"/>
                </a:lnTo>
                <a:lnTo>
                  <a:pt x="3439" y="934"/>
                </a:lnTo>
                <a:lnTo>
                  <a:pt x="3438" y="928"/>
                </a:lnTo>
                <a:lnTo>
                  <a:pt x="3439" y="922"/>
                </a:lnTo>
                <a:lnTo>
                  <a:pt x="3434" y="922"/>
                </a:lnTo>
                <a:lnTo>
                  <a:pt x="3431" y="920"/>
                </a:lnTo>
                <a:lnTo>
                  <a:pt x="3429" y="916"/>
                </a:lnTo>
                <a:lnTo>
                  <a:pt x="3428" y="913"/>
                </a:lnTo>
                <a:lnTo>
                  <a:pt x="3426" y="905"/>
                </a:lnTo>
                <a:lnTo>
                  <a:pt x="3422" y="903"/>
                </a:lnTo>
                <a:lnTo>
                  <a:pt x="3419" y="901"/>
                </a:lnTo>
                <a:lnTo>
                  <a:pt x="3417" y="896"/>
                </a:lnTo>
                <a:lnTo>
                  <a:pt x="3416" y="893"/>
                </a:lnTo>
                <a:lnTo>
                  <a:pt x="3409" y="887"/>
                </a:lnTo>
                <a:lnTo>
                  <a:pt x="3402" y="882"/>
                </a:lnTo>
                <a:lnTo>
                  <a:pt x="3400" y="879"/>
                </a:lnTo>
                <a:lnTo>
                  <a:pt x="3398" y="874"/>
                </a:lnTo>
                <a:lnTo>
                  <a:pt x="3393" y="862"/>
                </a:lnTo>
                <a:lnTo>
                  <a:pt x="3386" y="852"/>
                </a:lnTo>
                <a:lnTo>
                  <a:pt x="3381" y="840"/>
                </a:lnTo>
                <a:lnTo>
                  <a:pt x="3380" y="833"/>
                </a:lnTo>
                <a:lnTo>
                  <a:pt x="3378" y="826"/>
                </a:lnTo>
                <a:lnTo>
                  <a:pt x="3375" y="821"/>
                </a:lnTo>
                <a:lnTo>
                  <a:pt x="3371" y="818"/>
                </a:lnTo>
                <a:lnTo>
                  <a:pt x="3368" y="814"/>
                </a:lnTo>
                <a:lnTo>
                  <a:pt x="3363" y="812"/>
                </a:lnTo>
                <a:lnTo>
                  <a:pt x="3351" y="811"/>
                </a:lnTo>
                <a:lnTo>
                  <a:pt x="3339" y="812"/>
                </a:lnTo>
                <a:lnTo>
                  <a:pt x="3313" y="818"/>
                </a:lnTo>
                <a:lnTo>
                  <a:pt x="3299" y="819"/>
                </a:lnTo>
                <a:lnTo>
                  <a:pt x="3289" y="819"/>
                </a:lnTo>
                <a:lnTo>
                  <a:pt x="3284" y="818"/>
                </a:lnTo>
                <a:lnTo>
                  <a:pt x="3282" y="816"/>
                </a:lnTo>
                <a:lnTo>
                  <a:pt x="3282" y="812"/>
                </a:lnTo>
                <a:lnTo>
                  <a:pt x="3269" y="812"/>
                </a:lnTo>
                <a:lnTo>
                  <a:pt x="3262" y="812"/>
                </a:lnTo>
                <a:lnTo>
                  <a:pt x="3255" y="812"/>
                </a:lnTo>
                <a:lnTo>
                  <a:pt x="3248" y="812"/>
                </a:lnTo>
                <a:lnTo>
                  <a:pt x="3243" y="811"/>
                </a:lnTo>
                <a:lnTo>
                  <a:pt x="3241" y="806"/>
                </a:lnTo>
                <a:lnTo>
                  <a:pt x="3238" y="807"/>
                </a:lnTo>
                <a:lnTo>
                  <a:pt x="3235" y="809"/>
                </a:lnTo>
                <a:lnTo>
                  <a:pt x="3231" y="812"/>
                </a:lnTo>
                <a:lnTo>
                  <a:pt x="3228" y="812"/>
                </a:lnTo>
                <a:lnTo>
                  <a:pt x="3223" y="811"/>
                </a:lnTo>
                <a:lnTo>
                  <a:pt x="3221" y="809"/>
                </a:lnTo>
                <a:lnTo>
                  <a:pt x="3221" y="806"/>
                </a:lnTo>
                <a:lnTo>
                  <a:pt x="3211" y="804"/>
                </a:lnTo>
                <a:lnTo>
                  <a:pt x="3201" y="804"/>
                </a:lnTo>
                <a:lnTo>
                  <a:pt x="3178" y="806"/>
                </a:lnTo>
                <a:lnTo>
                  <a:pt x="3158" y="807"/>
                </a:lnTo>
                <a:lnTo>
                  <a:pt x="3148" y="807"/>
                </a:lnTo>
                <a:lnTo>
                  <a:pt x="3139" y="806"/>
                </a:lnTo>
                <a:lnTo>
                  <a:pt x="3139" y="799"/>
                </a:lnTo>
                <a:lnTo>
                  <a:pt x="3132" y="799"/>
                </a:lnTo>
                <a:lnTo>
                  <a:pt x="3127" y="797"/>
                </a:lnTo>
                <a:lnTo>
                  <a:pt x="3124" y="794"/>
                </a:lnTo>
                <a:lnTo>
                  <a:pt x="3119" y="792"/>
                </a:lnTo>
                <a:lnTo>
                  <a:pt x="3114" y="790"/>
                </a:lnTo>
                <a:lnTo>
                  <a:pt x="3112" y="788"/>
                </a:lnTo>
                <a:lnTo>
                  <a:pt x="3112" y="785"/>
                </a:lnTo>
                <a:lnTo>
                  <a:pt x="3112" y="765"/>
                </a:lnTo>
                <a:lnTo>
                  <a:pt x="3107" y="763"/>
                </a:lnTo>
                <a:lnTo>
                  <a:pt x="3105" y="761"/>
                </a:lnTo>
                <a:lnTo>
                  <a:pt x="3105" y="758"/>
                </a:lnTo>
                <a:lnTo>
                  <a:pt x="3105" y="751"/>
                </a:lnTo>
                <a:lnTo>
                  <a:pt x="3102" y="744"/>
                </a:lnTo>
                <a:lnTo>
                  <a:pt x="3098" y="739"/>
                </a:lnTo>
                <a:lnTo>
                  <a:pt x="3088" y="730"/>
                </a:lnTo>
                <a:lnTo>
                  <a:pt x="3078" y="722"/>
                </a:lnTo>
                <a:lnTo>
                  <a:pt x="3074" y="717"/>
                </a:lnTo>
                <a:lnTo>
                  <a:pt x="3071" y="710"/>
                </a:lnTo>
                <a:lnTo>
                  <a:pt x="3064" y="708"/>
                </a:lnTo>
                <a:lnTo>
                  <a:pt x="3059" y="705"/>
                </a:lnTo>
                <a:lnTo>
                  <a:pt x="3049" y="698"/>
                </a:lnTo>
                <a:lnTo>
                  <a:pt x="3040" y="689"/>
                </a:lnTo>
                <a:lnTo>
                  <a:pt x="3030" y="683"/>
                </a:lnTo>
                <a:lnTo>
                  <a:pt x="3030" y="672"/>
                </a:lnTo>
                <a:lnTo>
                  <a:pt x="3030" y="664"/>
                </a:lnTo>
                <a:lnTo>
                  <a:pt x="3028" y="659"/>
                </a:lnTo>
                <a:lnTo>
                  <a:pt x="3027" y="655"/>
                </a:lnTo>
                <a:lnTo>
                  <a:pt x="3021" y="652"/>
                </a:lnTo>
                <a:lnTo>
                  <a:pt x="3016" y="650"/>
                </a:lnTo>
                <a:lnTo>
                  <a:pt x="3003" y="649"/>
                </a:lnTo>
                <a:lnTo>
                  <a:pt x="3003" y="642"/>
                </a:lnTo>
                <a:lnTo>
                  <a:pt x="2982" y="642"/>
                </a:lnTo>
                <a:lnTo>
                  <a:pt x="2982" y="621"/>
                </a:lnTo>
                <a:lnTo>
                  <a:pt x="2984" y="616"/>
                </a:lnTo>
                <a:lnTo>
                  <a:pt x="2986" y="614"/>
                </a:lnTo>
                <a:lnTo>
                  <a:pt x="2989" y="614"/>
                </a:lnTo>
                <a:lnTo>
                  <a:pt x="2989" y="594"/>
                </a:lnTo>
                <a:lnTo>
                  <a:pt x="2989" y="584"/>
                </a:lnTo>
                <a:lnTo>
                  <a:pt x="2986" y="575"/>
                </a:lnTo>
                <a:lnTo>
                  <a:pt x="2982" y="568"/>
                </a:lnTo>
                <a:lnTo>
                  <a:pt x="2977" y="563"/>
                </a:lnTo>
                <a:lnTo>
                  <a:pt x="2970" y="562"/>
                </a:lnTo>
                <a:lnTo>
                  <a:pt x="2962" y="560"/>
                </a:lnTo>
                <a:lnTo>
                  <a:pt x="2964" y="551"/>
                </a:lnTo>
                <a:lnTo>
                  <a:pt x="2965" y="543"/>
                </a:lnTo>
                <a:lnTo>
                  <a:pt x="2969" y="538"/>
                </a:lnTo>
                <a:lnTo>
                  <a:pt x="2975" y="533"/>
                </a:lnTo>
                <a:lnTo>
                  <a:pt x="2979" y="527"/>
                </a:lnTo>
                <a:lnTo>
                  <a:pt x="2982" y="522"/>
                </a:lnTo>
                <a:lnTo>
                  <a:pt x="2986" y="519"/>
                </a:lnTo>
                <a:lnTo>
                  <a:pt x="2989" y="512"/>
                </a:lnTo>
                <a:lnTo>
                  <a:pt x="2987" y="505"/>
                </a:lnTo>
                <a:lnTo>
                  <a:pt x="2982" y="502"/>
                </a:lnTo>
                <a:lnTo>
                  <a:pt x="2975" y="498"/>
                </a:lnTo>
                <a:lnTo>
                  <a:pt x="2969" y="498"/>
                </a:lnTo>
                <a:lnTo>
                  <a:pt x="2960" y="498"/>
                </a:lnTo>
                <a:lnTo>
                  <a:pt x="2953" y="500"/>
                </a:lnTo>
                <a:lnTo>
                  <a:pt x="2946" y="502"/>
                </a:lnTo>
                <a:lnTo>
                  <a:pt x="2941" y="505"/>
                </a:lnTo>
                <a:lnTo>
                  <a:pt x="2941" y="510"/>
                </a:lnTo>
                <a:lnTo>
                  <a:pt x="2940" y="514"/>
                </a:lnTo>
                <a:lnTo>
                  <a:pt x="2938" y="517"/>
                </a:lnTo>
                <a:lnTo>
                  <a:pt x="2935" y="519"/>
                </a:lnTo>
                <a:lnTo>
                  <a:pt x="2931" y="519"/>
                </a:lnTo>
                <a:lnTo>
                  <a:pt x="2929" y="521"/>
                </a:lnTo>
                <a:lnTo>
                  <a:pt x="2928" y="526"/>
                </a:lnTo>
                <a:lnTo>
                  <a:pt x="2924" y="531"/>
                </a:lnTo>
                <a:lnTo>
                  <a:pt x="2921" y="536"/>
                </a:lnTo>
                <a:lnTo>
                  <a:pt x="2916" y="539"/>
                </a:lnTo>
                <a:lnTo>
                  <a:pt x="2914" y="546"/>
                </a:lnTo>
                <a:lnTo>
                  <a:pt x="2906" y="548"/>
                </a:lnTo>
                <a:lnTo>
                  <a:pt x="2897" y="550"/>
                </a:lnTo>
                <a:lnTo>
                  <a:pt x="2890" y="555"/>
                </a:lnTo>
                <a:lnTo>
                  <a:pt x="2887" y="560"/>
                </a:lnTo>
                <a:lnTo>
                  <a:pt x="2883" y="558"/>
                </a:lnTo>
                <a:lnTo>
                  <a:pt x="2880" y="556"/>
                </a:lnTo>
                <a:lnTo>
                  <a:pt x="2876" y="555"/>
                </a:lnTo>
                <a:lnTo>
                  <a:pt x="2873" y="553"/>
                </a:lnTo>
                <a:lnTo>
                  <a:pt x="2866" y="553"/>
                </a:lnTo>
                <a:lnTo>
                  <a:pt x="2859" y="558"/>
                </a:lnTo>
                <a:lnTo>
                  <a:pt x="2849" y="560"/>
                </a:lnTo>
                <a:lnTo>
                  <a:pt x="2837" y="560"/>
                </a:lnTo>
                <a:lnTo>
                  <a:pt x="2825" y="560"/>
                </a:lnTo>
                <a:lnTo>
                  <a:pt x="2820" y="558"/>
                </a:lnTo>
                <a:lnTo>
                  <a:pt x="2818" y="556"/>
                </a:lnTo>
                <a:lnTo>
                  <a:pt x="2818" y="553"/>
                </a:lnTo>
                <a:lnTo>
                  <a:pt x="2810" y="553"/>
                </a:lnTo>
                <a:lnTo>
                  <a:pt x="2805" y="550"/>
                </a:lnTo>
                <a:lnTo>
                  <a:pt x="2801" y="545"/>
                </a:lnTo>
                <a:lnTo>
                  <a:pt x="2798" y="539"/>
                </a:lnTo>
                <a:lnTo>
                  <a:pt x="2791" y="539"/>
                </a:lnTo>
                <a:lnTo>
                  <a:pt x="2786" y="543"/>
                </a:lnTo>
                <a:lnTo>
                  <a:pt x="2783" y="545"/>
                </a:lnTo>
                <a:lnTo>
                  <a:pt x="2777" y="546"/>
                </a:lnTo>
                <a:lnTo>
                  <a:pt x="2774" y="546"/>
                </a:lnTo>
                <a:lnTo>
                  <a:pt x="2772" y="545"/>
                </a:lnTo>
                <a:lnTo>
                  <a:pt x="2771" y="539"/>
                </a:lnTo>
                <a:lnTo>
                  <a:pt x="2774" y="536"/>
                </a:lnTo>
                <a:lnTo>
                  <a:pt x="2777" y="533"/>
                </a:lnTo>
                <a:lnTo>
                  <a:pt x="2783" y="524"/>
                </a:lnTo>
                <a:lnTo>
                  <a:pt x="2786" y="514"/>
                </a:lnTo>
                <a:lnTo>
                  <a:pt x="2791" y="505"/>
                </a:lnTo>
                <a:lnTo>
                  <a:pt x="2791" y="498"/>
                </a:lnTo>
                <a:lnTo>
                  <a:pt x="2786" y="488"/>
                </a:lnTo>
                <a:lnTo>
                  <a:pt x="2779" y="480"/>
                </a:lnTo>
                <a:lnTo>
                  <a:pt x="2772" y="471"/>
                </a:lnTo>
                <a:lnTo>
                  <a:pt x="2771" y="464"/>
                </a:lnTo>
                <a:lnTo>
                  <a:pt x="2771" y="458"/>
                </a:lnTo>
                <a:lnTo>
                  <a:pt x="2774" y="456"/>
                </a:lnTo>
                <a:lnTo>
                  <a:pt x="2776" y="452"/>
                </a:lnTo>
                <a:lnTo>
                  <a:pt x="2777" y="449"/>
                </a:lnTo>
                <a:lnTo>
                  <a:pt x="2777" y="444"/>
                </a:lnTo>
                <a:lnTo>
                  <a:pt x="2786" y="442"/>
                </a:lnTo>
                <a:lnTo>
                  <a:pt x="2789" y="441"/>
                </a:lnTo>
                <a:lnTo>
                  <a:pt x="2791" y="437"/>
                </a:lnTo>
                <a:lnTo>
                  <a:pt x="2793" y="432"/>
                </a:lnTo>
                <a:lnTo>
                  <a:pt x="2794" y="430"/>
                </a:lnTo>
                <a:lnTo>
                  <a:pt x="2798" y="430"/>
                </a:lnTo>
                <a:lnTo>
                  <a:pt x="2798" y="423"/>
                </a:lnTo>
                <a:lnTo>
                  <a:pt x="2800" y="418"/>
                </a:lnTo>
                <a:lnTo>
                  <a:pt x="2805" y="410"/>
                </a:lnTo>
                <a:lnTo>
                  <a:pt x="2800" y="408"/>
                </a:lnTo>
                <a:lnTo>
                  <a:pt x="2796" y="406"/>
                </a:lnTo>
                <a:lnTo>
                  <a:pt x="2791" y="400"/>
                </a:lnTo>
                <a:lnTo>
                  <a:pt x="2786" y="393"/>
                </a:lnTo>
                <a:lnTo>
                  <a:pt x="2783" y="391"/>
                </a:lnTo>
                <a:lnTo>
                  <a:pt x="2777" y="389"/>
                </a:lnTo>
                <a:lnTo>
                  <a:pt x="2774" y="386"/>
                </a:lnTo>
                <a:lnTo>
                  <a:pt x="2769" y="384"/>
                </a:lnTo>
                <a:lnTo>
                  <a:pt x="2757" y="383"/>
                </a:lnTo>
                <a:lnTo>
                  <a:pt x="2745" y="381"/>
                </a:lnTo>
                <a:lnTo>
                  <a:pt x="2740" y="379"/>
                </a:lnTo>
                <a:lnTo>
                  <a:pt x="2736" y="376"/>
                </a:lnTo>
                <a:lnTo>
                  <a:pt x="2675" y="376"/>
                </a:lnTo>
                <a:lnTo>
                  <a:pt x="2670" y="374"/>
                </a:lnTo>
                <a:lnTo>
                  <a:pt x="2668" y="372"/>
                </a:lnTo>
                <a:lnTo>
                  <a:pt x="2668" y="369"/>
                </a:lnTo>
                <a:lnTo>
                  <a:pt x="2661" y="364"/>
                </a:lnTo>
                <a:lnTo>
                  <a:pt x="2658" y="359"/>
                </a:lnTo>
                <a:lnTo>
                  <a:pt x="2656" y="350"/>
                </a:lnTo>
                <a:lnTo>
                  <a:pt x="2655" y="342"/>
                </a:lnTo>
                <a:lnTo>
                  <a:pt x="2655" y="301"/>
                </a:lnTo>
                <a:lnTo>
                  <a:pt x="2638" y="294"/>
                </a:lnTo>
                <a:lnTo>
                  <a:pt x="2619" y="289"/>
                </a:lnTo>
                <a:lnTo>
                  <a:pt x="2597" y="287"/>
                </a:lnTo>
                <a:lnTo>
                  <a:pt x="2573" y="287"/>
                </a:lnTo>
                <a:lnTo>
                  <a:pt x="2571" y="282"/>
                </a:lnTo>
                <a:lnTo>
                  <a:pt x="2569" y="278"/>
                </a:lnTo>
                <a:lnTo>
                  <a:pt x="2563" y="273"/>
                </a:lnTo>
                <a:lnTo>
                  <a:pt x="2556" y="268"/>
                </a:lnTo>
                <a:lnTo>
                  <a:pt x="2554" y="265"/>
                </a:lnTo>
                <a:lnTo>
                  <a:pt x="2552" y="260"/>
                </a:lnTo>
                <a:lnTo>
                  <a:pt x="2556" y="253"/>
                </a:lnTo>
                <a:lnTo>
                  <a:pt x="2559" y="246"/>
                </a:lnTo>
                <a:lnTo>
                  <a:pt x="2559" y="236"/>
                </a:lnTo>
                <a:lnTo>
                  <a:pt x="2559" y="225"/>
                </a:lnTo>
                <a:lnTo>
                  <a:pt x="2556" y="222"/>
                </a:lnTo>
                <a:lnTo>
                  <a:pt x="2552" y="219"/>
                </a:lnTo>
                <a:lnTo>
                  <a:pt x="2547" y="210"/>
                </a:lnTo>
                <a:lnTo>
                  <a:pt x="2544" y="200"/>
                </a:lnTo>
                <a:lnTo>
                  <a:pt x="2539" y="191"/>
                </a:lnTo>
                <a:lnTo>
                  <a:pt x="2535" y="191"/>
                </a:lnTo>
                <a:lnTo>
                  <a:pt x="2534" y="190"/>
                </a:lnTo>
                <a:lnTo>
                  <a:pt x="2532" y="185"/>
                </a:lnTo>
                <a:lnTo>
                  <a:pt x="2528" y="181"/>
                </a:lnTo>
                <a:lnTo>
                  <a:pt x="2527" y="179"/>
                </a:lnTo>
                <a:lnTo>
                  <a:pt x="2525" y="178"/>
                </a:lnTo>
                <a:lnTo>
                  <a:pt x="2522" y="176"/>
                </a:lnTo>
                <a:lnTo>
                  <a:pt x="2520" y="173"/>
                </a:lnTo>
                <a:lnTo>
                  <a:pt x="2522" y="169"/>
                </a:lnTo>
                <a:lnTo>
                  <a:pt x="2525" y="164"/>
                </a:lnTo>
                <a:lnTo>
                  <a:pt x="2505" y="164"/>
                </a:lnTo>
                <a:lnTo>
                  <a:pt x="2498" y="164"/>
                </a:lnTo>
                <a:lnTo>
                  <a:pt x="2493" y="164"/>
                </a:lnTo>
                <a:lnTo>
                  <a:pt x="2489" y="167"/>
                </a:lnTo>
                <a:lnTo>
                  <a:pt x="2488" y="171"/>
                </a:lnTo>
                <a:lnTo>
                  <a:pt x="2484" y="174"/>
                </a:lnTo>
                <a:lnTo>
                  <a:pt x="2482" y="178"/>
                </a:lnTo>
                <a:lnTo>
                  <a:pt x="2477" y="178"/>
                </a:lnTo>
                <a:lnTo>
                  <a:pt x="2470" y="178"/>
                </a:lnTo>
                <a:lnTo>
                  <a:pt x="2460" y="178"/>
                </a:lnTo>
                <a:lnTo>
                  <a:pt x="2452" y="176"/>
                </a:lnTo>
                <a:lnTo>
                  <a:pt x="2445" y="173"/>
                </a:lnTo>
                <a:lnTo>
                  <a:pt x="2438" y="169"/>
                </a:lnTo>
                <a:lnTo>
                  <a:pt x="2426" y="161"/>
                </a:lnTo>
                <a:lnTo>
                  <a:pt x="2418" y="159"/>
                </a:lnTo>
                <a:lnTo>
                  <a:pt x="2409" y="157"/>
                </a:lnTo>
                <a:lnTo>
                  <a:pt x="2407" y="149"/>
                </a:lnTo>
                <a:lnTo>
                  <a:pt x="2406" y="140"/>
                </a:lnTo>
                <a:lnTo>
                  <a:pt x="2401" y="135"/>
                </a:lnTo>
                <a:lnTo>
                  <a:pt x="2395" y="130"/>
                </a:lnTo>
                <a:lnTo>
                  <a:pt x="2394" y="121"/>
                </a:lnTo>
                <a:lnTo>
                  <a:pt x="2392" y="113"/>
                </a:lnTo>
                <a:lnTo>
                  <a:pt x="2387" y="108"/>
                </a:lnTo>
                <a:lnTo>
                  <a:pt x="2382" y="103"/>
                </a:lnTo>
                <a:lnTo>
                  <a:pt x="2387" y="94"/>
                </a:lnTo>
                <a:lnTo>
                  <a:pt x="2389" y="89"/>
                </a:lnTo>
                <a:lnTo>
                  <a:pt x="2389" y="82"/>
                </a:lnTo>
                <a:lnTo>
                  <a:pt x="2387" y="77"/>
                </a:lnTo>
                <a:lnTo>
                  <a:pt x="2384" y="70"/>
                </a:lnTo>
                <a:lnTo>
                  <a:pt x="2380" y="62"/>
                </a:lnTo>
                <a:lnTo>
                  <a:pt x="2380" y="55"/>
                </a:lnTo>
                <a:lnTo>
                  <a:pt x="2382" y="48"/>
                </a:lnTo>
                <a:lnTo>
                  <a:pt x="2382" y="45"/>
                </a:lnTo>
                <a:lnTo>
                  <a:pt x="2380" y="43"/>
                </a:lnTo>
                <a:lnTo>
                  <a:pt x="2375" y="41"/>
                </a:lnTo>
                <a:lnTo>
                  <a:pt x="2375" y="29"/>
                </a:lnTo>
                <a:lnTo>
                  <a:pt x="2375" y="17"/>
                </a:lnTo>
                <a:lnTo>
                  <a:pt x="2377" y="7"/>
                </a:lnTo>
                <a:lnTo>
                  <a:pt x="2382" y="0"/>
                </a:lnTo>
                <a:lnTo>
                  <a:pt x="2368" y="4"/>
                </a:lnTo>
                <a:lnTo>
                  <a:pt x="2354" y="7"/>
                </a:lnTo>
                <a:lnTo>
                  <a:pt x="2353" y="11"/>
                </a:lnTo>
                <a:lnTo>
                  <a:pt x="2346" y="7"/>
                </a:lnTo>
                <a:lnTo>
                  <a:pt x="2341" y="7"/>
                </a:lnTo>
                <a:lnTo>
                  <a:pt x="2337" y="9"/>
                </a:lnTo>
                <a:lnTo>
                  <a:pt x="2332" y="11"/>
                </a:lnTo>
                <a:lnTo>
                  <a:pt x="2325" y="17"/>
                </a:lnTo>
                <a:lnTo>
                  <a:pt x="2322" y="19"/>
                </a:lnTo>
                <a:lnTo>
                  <a:pt x="2317" y="21"/>
                </a:lnTo>
                <a:lnTo>
                  <a:pt x="2313" y="21"/>
                </a:lnTo>
                <a:lnTo>
                  <a:pt x="2313" y="28"/>
                </a:lnTo>
                <a:lnTo>
                  <a:pt x="2307" y="28"/>
                </a:lnTo>
                <a:lnTo>
                  <a:pt x="2300" y="28"/>
                </a:lnTo>
                <a:lnTo>
                  <a:pt x="2293" y="28"/>
                </a:lnTo>
                <a:lnTo>
                  <a:pt x="2286" y="28"/>
                </a:lnTo>
                <a:lnTo>
                  <a:pt x="2278" y="31"/>
                </a:lnTo>
                <a:lnTo>
                  <a:pt x="2271" y="36"/>
                </a:lnTo>
                <a:lnTo>
                  <a:pt x="2262" y="40"/>
                </a:lnTo>
                <a:lnTo>
                  <a:pt x="2257" y="41"/>
                </a:lnTo>
                <a:lnTo>
                  <a:pt x="2252" y="41"/>
                </a:lnTo>
                <a:lnTo>
                  <a:pt x="2232" y="40"/>
                </a:lnTo>
                <a:lnTo>
                  <a:pt x="2213" y="36"/>
                </a:lnTo>
                <a:lnTo>
                  <a:pt x="2192" y="33"/>
                </a:lnTo>
                <a:lnTo>
                  <a:pt x="2182" y="33"/>
                </a:lnTo>
                <a:lnTo>
                  <a:pt x="2170" y="34"/>
                </a:lnTo>
                <a:lnTo>
                  <a:pt x="2163" y="34"/>
                </a:lnTo>
                <a:lnTo>
                  <a:pt x="2157" y="36"/>
                </a:lnTo>
                <a:lnTo>
                  <a:pt x="2148" y="43"/>
                </a:lnTo>
                <a:lnTo>
                  <a:pt x="2143" y="45"/>
                </a:lnTo>
                <a:lnTo>
                  <a:pt x="2138" y="48"/>
                </a:lnTo>
                <a:lnTo>
                  <a:pt x="2131" y="48"/>
                </a:lnTo>
                <a:lnTo>
                  <a:pt x="2122" y="48"/>
                </a:lnTo>
                <a:lnTo>
                  <a:pt x="2117" y="50"/>
                </a:lnTo>
                <a:lnTo>
                  <a:pt x="2114" y="53"/>
                </a:lnTo>
                <a:lnTo>
                  <a:pt x="2112" y="55"/>
                </a:lnTo>
                <a:lnTo>
                  <a:pt x="2102" y="60"/>
                </a:lnTo>
                <a:lnTo>
                  <a:pt x="2093" y="67"/>
                </a:lnTo>
                <a:lnTo>
                  <a:pt x="2087" y="72"/>
                </a:lnTo>
                <a:lnTo>
                  <a:pt x="2083" y="74"/>
                </a:lnTo>
                <a:lnTo>
                  <a:pt x="2080" y="75"/>
                </a:lnTo>
                <a:lnTo>
                  <a:pt x="2075" y="75"/>
                </a:lnTo>
                <a:lnTo>
                  <a:pt x="2076" y="79"/>
                </a:lnTo>
                <a:lnTo>
                  <a:pt x="2080" y="82"/>
                </a:lnTo>
                <a:lnTo>
                  <a:pt x="2081" y="92"/>
                </a:lnTo>
                <a:lnTo>
                  <a:pt x="2081" y="115"/>
                </a:lnTo>
                <a:lnTo>
                  <a:pt x="2081" y="120"/>
                </a:lnTo>
                <a:lnTo>
                  <a:pt x="2081" y="125"/>
                </a:lnTo>
                <a:lnTo>
                  <a:pt x="2080" y="128"/>
                </a:lnTo>
                <a:lnTo>
                  <a:pt x="2073" y="135"/>
                </a:lnTo>
                <a:lnTo>
                  <a:pt x="2068" y="140"/>
                </a:lnTo>
                <a:lnTo>
                  <a:pt x="2066" y="144"/>
                </a:lnTo>
                <a:lnTo>
                  <a:pt x="2066" y="147"/>
                </a:lnTo>
                <a:lnTo>
                  <a:pt x="2066" y="152"/>
                </a:lnTo>
                <a:lnTo>
                  <a:pt x="2066" y="162"/>
                </a:lnTo>
                <a:lnTo>
                  <a:pt x="2064" y="167"/>
                </a:lnTo>
                <a:lnTo>
                  <a:pt x="2061" y="171"/>
                </a:lnTo>
                <a:lnTo>
                  <a:pt x="2061" y="193"/>
                </a:lnTo>
                <a:lnTo>
                  <a:pt x="2061" y="215"/>
                </a:lnTo>
                <a:lnTo>
                  <a:pt x="2068" y="253"/>
                </a:lnTo>
                <a:lnTo>
                  <a:pt x="2066" y="260"/>
                </a:lnTo>
                <a:lnTo>
                  <a:pt x="2064" y="266"/>
                </a:lnTo>
                <a:lnTo>
                  <a:pt x="2059" y="278"/>
                </a:lnTo>
                <a:lnTo>
                  <a:pt x="2056" y="284"/>
                </a:lnTo>
                <a:lnTo>
                  <a:pt x="2054" y="290"/>
                </a:lnTo>
                <a:lnTo>
                  <a:pt x="2053" y="297"/>
                </a:lnTo>
                <a:lnTo>
                  <a:pt x="2054" y="308"/>
                </a:lnTo>
                <a:lnTo>
                  <a:pt x="2047" y="309"/>
                </a:lnTo>
                <a:lnTo>
                  <a:pt x="2044" y="314"/>
                </a:lnTo>
                <a:lnTo>
                  <a:pt x="2041" y="321"/>
                </a:lnTo>
                <a:lnTo>
                  <a:pt x="2041" y="328"/>
                </a:lnTo>
                <a:lnTo>
                  <a:pt x="2041" y="337"/>
                </a:lnTo>
                <a:lnTo>
                  <a:pt x="2042" y="343"/>
                </a:lnTo>
                <a:lnTo>
                  <a:pt x="2044" y="350"/>
                </a:lnTo>
                <a:lnTo>
                  <a:pt x="2047" y="355"/>
                </a:lnTo>
                <a:lnTo>
                  <a:pt x="2053" y="357"/>
                </a:lnTo>
                <a:lnTo>
                  <a:pt x="2054" y="359"/>
                </a:lnTo>
                <a:lnTo>
                  <a:pt x="2054" y="362"/>
                </a:lnTo>
                <a:lnTo>
                  <a:pt x="2058" y="364"/>
                </a:lnTo>
                <a:lnTo>
                  <a:pt x="2061" y="365"/>
                </a:lnTo>
                <a:lnTo>
                  <a:pt x="2063" y="369"/>
                </a:lnTo>
                <a:lnTo>
                  <a:pt x="2068" y="369"/>
                </a:lnTo>
                <a:lnTo>
                  <a:pt x="2066" y="372"/>
                </a:lnTo>
                <a:lnTo>
                  <a:pt x="2063" y="374"/>
                </a:lnTo>
                <a:lnTo>
                  <a:pt x="2061" y="374"/>
                </a:lnTo>
                <a:lnTo>
                  <a:pt x="2059" y="374"/>
                </a:lnTo>
                <a:lnTo>
                  <a:pt x="2053" y="371"/>
                </a:lnTo>
                <a:lnTo>
                  <a:pt x="2047" y="369"/>
                </a:lnTo>
                <a:lnTo>
                  <a:pt x="2041" y="369"/>
                </a:lnTo>
                <a:lnTo>
                  <a:pt x="2037" y="369"/>
                </a:lnTo>
                <a:lnTo>
                  <a:pt x="2034" y="371"/>
                </a:lnTo>
                <a:lnTo>
                  <a:pt x="2032" y="374"/>
                </a:lnTo>
                <a:lnTo>
                  <a:pt x="2027" y="379"/>
                </a:lnTo>
                <a:lnTo>
                  <a:pt x="2024" y="383"/>
                </a:lnTo>
                <a:lnTo>
                  <a:pt x="2020" y="383"/>
                </a:lnTo>
                <a:lnTo>
                  <a:pt x="2012" y="388"/>
                </a:lnTo>
                <a:lnTo>
                  <a:pt x="2005" y="393"/>
                </a:lnTo>
                <a:lnTo>
                  <a:pt x="2003" y="394"/>
                </a:lnTo>
                <a:lnTo>
                  <a:pt x="2001" y="400"/>
                </a:lnTo>
                <a:lnTo>
                  <a:pt x="2000" y="405"/>
                </a:lnTo>
                <a:lnTo>
                  <a:pt x="2000" y="410"/>
                </a:lnTo>
                <a:lnTo>
                  <a:pt x="1988" y="415"/>
                </a:lnTo>
                <a:lnTo>
                  <a:pt x="1977" y="422"/>
                </a:lnTo>
                <a:lnTo>
                  <a:pt x="1967" y="430"/>
                </a:lnTo>
                <a:lnTo>
                  <a:pt x="1960" y="441"/>
                </a:lnTo>
                <a:lnTo>
                  <a:pt x="1959" y="444"/>
                </a:lnTo>
                <a:lnTo>
                  <a:pt x="1952" y="441"/>
                </a:lnTo>
                <a:lnTo>
                  <a:pt x="1947" y="437"/>
                </a:lnTo>
                <a:lnTo>
                  <a:pt x="1942" y="439"/>
                </a:lnTo>
                <a:lnTo>
                  <a:pt x="1938" y="441"/>
                </a:lnTo>
                <a:lnTo>
                  <a:pt x="1935" y="444"/>
                </a:lnTo>
                <a:lnTo>
                  <a:pt x="1931" y="447"/>
                </a:lnTo>
                <a:lnTo>
                  <a:pt x="1928" y="459"/>
                </a:lnTo>
                <a:lnTo>
                  <a:pt x="1925" y="459"/>
                </a:lnTo>
                <a:lnTo>
                  <a:pt x="1914" y="463"/>
                </a:lnTo>
                <a:lnTo>
                  <a:pt x="1904" y="464"/>
                </a:lnTo>
                <a:lnTo>
                  <a:pt x="1897" y="468"/>
                </a:lnTo>
                <a:lnTo>
                  <a:pt x="1894" y="470"/>
                </a:lnTo>
                <a:lnTo>
                  <a:pt x="1891" y="471"/>
                </a:lnTo>
                <a:lnTo>
                  <a:pt x="1884" y="471"/>
                </a:lnTo>
                <a:lnTo>
                  <a:pt x="1877" y="471"/>
                </a:lnTo>
                <a:lnTo>
                  <a:pt x="1856" y="476"/>
                </a:lnTo>
                <a:lnTo>
                  <a:pt x="1844" y="478"/>
                </a:lnTo>
                <a:lnTo>
                  <a:pt x="1829" y="478"/>
                </a:lnTo>
                <a:lnTo>
                  <a:pt x="1807" y="475"/>
                </a:lnTo>
                <a:lnTo>
                  <a:pt x="1785" y="471"/>
                </a:lnTo>
                <a:lnTo>
                  <a:pt x="1759" y="471"/>
                </a:lnTo>
                <a:lnTo>
                  <a:pt x="1733" y="471"/>
                </a:lnTo>
                <a:lnTo>
                  <a:pt x="1732" y="476"/>
                </a:lnTo>
                <a:lnTo>
                  <a:pt x="1730" y="478"/>
                </a:lnTo>
                <a:lnTo>
                  <a:pt x="1727" y="478"/>
                </a:lnTo>
                <a:lnTo>
                  <a:pt x="1713" y="478"/>
                </a:lnTo>
                <a:lnTo>
                  <a:pt x="1708" y="481"/>
                </a:lnTo>
                <a:lnTo>
                  <a:pt x="1701" y="483"/>
                </a:lnTo>
                <a:lnTo>
                  <a:pt x="1696" y="487"/>
                </a:lnTo>
                <a:lnTo>
                  <a:pt x="1694" y="488"/>
                </a:lnTo>
                <a:lnTo>
                  <a:pt x="1692" y="492"/>
                </a:lnTo>
                <a:lnTo>
                  <a:pt x="1687" y="495"/>
                </a:lnTo>
                <a:lnTo>
                  <a:pt x="1681" y="497"/>
                </a:lnTo>
                <a:lnTo>
                  <a:pt x="1675" y="500"/>
                </a:lnTo>
                <a:lnTo>
                  <a:pt x="1674" y="502"/>
                </a:lnTo>
                <a:lnTo>
                  <a:pt x="1672" y="505"/>
                </a:lnTo>
                <a:lnTo>
                  <a:pt x="1660" y="505"/>
                </a:lnTo>
                <a:lnTo>
                  <a:pt x="1648" y="505"/>
                </a:lnTo>
                <a:lnTo>
                  <a:pt x="1638" y="507"/>
                </a:lnTo>
                <a:lnTo>
                  <a:pt x="1631" y="512"/>
                </a:lnTo>
                <a:lnTo>
                  <a:pt x="1624" y="516"/>
                </a:lnTo>
                <a:lnTo>
                  <a:pt x="1619" y="519"/>
                </a:lnTo>
                <a:lnTo>
                  <a:pt x="1616" y="524"/>
                </a:lnTo>
                <a:lnTo>
                  <a:pt x="1612" y="531"/>
                </a:lnTo>
                <a:lnTo>
                  <a:pt x="1607" y="545"/>
                </a:lnTo>
                <a:lnTo>
                  <a:pt x="1604" y="560"/>
                </a:lnTo>
                <a:lnTo>
                  <a:pt x="1595" y="565"/>
                </a:lnTo>
                <a:lnTo>
                  <a:pt x="1592" y="568"/>
                </a:lnTo>
                <a:lnTo>
                  <a:pt x="1590" y="574"/>
                </a:lnTo>
                <a:lnTo>
                  <a:pt x="1588" y="579"/>
                </a:lnTo>
                <a:lnTo>
                  <a:pt x="1587" y="580"/>
                </a:lnTo>
                <a:lnTo>
                  <a:pt x="1583" y="580"/>
                </a:lnTo>
                <a:lnTo>
                  <a:pt x="1578" y="580"/>
                </a:lnTo>
                <a:lnTo>
                  <a:pt x="1577" y="584"/>
                </a:lnTo>
                <a:lnTo>
                  <a:pt x="1575" y="589"/>
                </a:lnTo>
                <a:lnTo>
                  <a:pt x="1575" y="594"/>
                </a:lnTo>
                <a:lnTo>
                  <a:pt x="1577" y="604"/>
                </a:lnTo>
                <a:lnTo>
                  <a:pt x="1577" y="609"/>
                </a:lnTo>
                <a:lnTo>
                  <a:pt x="1577" y="614"/>
                </a:lnTo>
                <a:lnTo>
                  <a:pt x="1582" y="621"/>
                </a:lnTo>
                <a:lnTo>
                  <a:pt x="1587" y="628"/>
                </a:lnTo>
                <a:lnTo>
                  <a:pt x="1595" y="631"/>
                </a:lnTo>
                <a:lnTo>
                  <a:pt x="1604" y="635"/>
                </a:lnTo>
                <a:lnTo>
                  <a:pt x="1624" y="638"/>
                </a:lnTo>
                <a:lnTo>
                  <a:pt x="1645" y="642"/>
                </a:lnTo>
                <a:lnTo>
                  <a:pt x="1645" y="649"/>
                </a:lnTo>
                <a:lnTo>
                  <a:pt x="1636" y="650"/>
                </a:lnTo>
                <a:lnTo>
                  <a:pt x="1629" y="649"/>
                </a:lnTo>
                <a:lnTo>
                  <a:pt x="1619" y="647"/>
                </a:lnTo>
                <a:lnTo>
                  <a:pt x="1611" y="642"/>
                </a:lnTo>
                <a:lnTo>
                  <a:pt x="1604" y="642"/>
                </a:lnTo>
                <a:lnTo>
                  <a:pt x="1597" y="642"/>
                </a:lnTo>
                <a:lnTo>
                  <a:pt x="1590" y="642"/>
                </a:lnTo>
                <a:lnTo>
                  <a:pt x="1585" y="645"/>
                </a:lnTo>
                <a:lnTo>
                  <a:pt x="1582" y="647"/>
                </a:lnTo>
                <a:lnTo>
                  <a:pt x="1577" y="649"/>
                </a:lnTo>
                <a:lnTo>
                  <a:pt x="1573" y="649"/>
                </a:lnTo>
                <a:lnTo>
                  <a:pt x="1570" y="649"/>
                </a:lnTo>
                <a:lnTo>
                  <a:pt x="1565" y="649"/>
                </a:lnTo>
                <a:lnTo>
                  <a:pt x="1563" y="649"/>
                </a:lnTo>
                <a:lnTo>
                  <a:pt x="1563" y="652"/>
                </a:lnTo>
                <a:lnTo>
                  <a:pt x="1563" y="655"/>
                </a:lnTo>
                <a:lnTo>
                  <a:pt x="1556" y="659"/>
                </a:lnTo>
                <a:lnTo>
                  <a:pt x="1549" y="662"/>
                </a:lnTo>
                <a:lnTo>
                  <a:pt x="1539" y="669"/>
                </a:lnTo>
                <a:lnTo>
                  <a:pt x="1529" y="676"/>
                </a:lnTo>
                <a:lnTo>
                  <a:pt x="1522" y="676"/>
                </a:lnTo>
                <a:lnTo>
                  <a:pt x="1515" y="676"/>
                </a:lnTo>
                <a:lnTo>
                  <a:pt x="1510" y="678"/>
                </a:lnTo>
                <a:lnTo>
                  <a:pt x="1508" y="683"/>
                </a:lnTo>
                <a:lnTo>
                  <a:pt x="1496" y="678"/>
                </a:lnTo>
                <a:lnTo>
                  <a:pt x="1484" y="672"/>
                </a:lnTo>
                <a:lnTo>
                  <a:pt x="1471" y="669"/>
                </a:lnTo>
                <a:lnTo>
                  <a:pt x="1461" y="662"/>
                </a:lnTo>
                <a:lnTo>
                  <a:pt x="1459" y="659"/>
                </a:lnTo>
                <a:lnTo>
                  <a:pt x="1455" y="657"/>
                </a:lnTo>
                <a:lnTo>
                  <a:pt x="1447" y="655"/>
                </a:lnTo>
                <a:lnTo>
                  <a:pt x="1447" y="652"/>
                </a:lnTo>
                <a:lnTo>
                  <a:pt x="1445" y="650"/>
                </a:lnTo>
                <a:lnTo>
                  <a:pt x="1440" y="649"/>
                </a:lnTo>
                <a:lnTo>
                  <a:pt x="1435" y="645"/>
                </a:lnTo>
                <a:lnTo>
                  <a:pt x="1428" y="643"/>
                </a:lnTo>
                <a:lnTo>
                  <a:pt x="1423" y="640"/>
                </a:lnTo>
                <a:lnTo>
                  <a:pt x="1421" y="638"/>
                </a:lnTo>
                <a:lnTo>
                  <a:pt x="1420" y="635"/>
                </a:lnTo>
                <a:lnTo>
                  <a:pt x="1411" y="635"/>
                </a:lnTo>
                <a:lnTo>
                  <a:pt x="1404" y="633"/>
                </a:lnTo>
                <a:lnTo>
                  <a:pt x="1399" y="630"/>
                </a:lnTo>
                <a:lnTo>
                  <a:pt x="1392" y="628"/>
                </a:lnTo>
                <a:lnTo>
                  <a:pt x="1387" y="628"/>
                </a:lnTo>
                <a:lnTo>
                  <a:pt x="1382" y="628"/>
                </a:lnTo>
                <a:lnTo>
                  <a:pt x="1377" y="630"/>
                </a:lnTo>
                <a:lnTo>
                  <a:pt x="1372" y="628"/>
                </a:lnTo>
                <a:lnTo>
                  <a:pt x="1370" y="626"/>
                </a:lnTo>
                <a:lnTo>
                  <a:pt x="1370" y="625"/>
                </a:lnTo>
                <a:lnTo>
                  <a:pt x="1369" y="623"/>
                </a:lnTo>
                <a:lnTo>
                  <a:pt x="1365" y="621"/>
                </a:lnTo>
                <a:lnTo>
                  <a:pt x="1351" y="620"/>
                </a:lnTo>
                <a:lnTo>
                  <a:pt x="1336" y="618"/>
                </a:lnTo>
                <a:lnTo>
                  <a:pt x="1324" y="616"/>
                </a:lnTo>
                <a:lnTo>
                  <a:pt x="1311" y="614"/>
                </a:lnTo>
                <a:lnTo>
                  <a:pt x="1311" y="608"/>
                </a:lnTo>
                <a:lnTo>
                  <a:pt x="1305" y="606"/>
                </a:lnTo>
                <a:lnTo>
                  <a:pt x="1304" y="604"/>
                </a:lnTo>
                <a:lnTo>
                  <a:pt x="1304" y="601"/>
                </a:lnTo>
                <a:lnTo>
                  <a:pt x="1299" y="599"/>
                </a:lnTo>
                <a:lnTo>
                  <a:pt x="1297" y="597"/>
                </a:lnTo>
                <a:lnTo>
                  <a:pt x="1297" y="594"/>
                </a:lnTo>
                <a:lnTo>
                  <a:pt x="1297" y="591"/>
                </a:lnTo>
                <a:lnTo>
                  <a:pt x="1295" y="589"/>
                </a:lnTo>
                <a:lnTo>
                  <a:pt x="1290" y="587"/>
                </a:lnTo>
                <a:lnTo>
                  <a:pt x="1249" y="587"/>
                </a:lnTo>
                <a:lnTo>
                  <a:pt x="1246" y="592"/>
                </a:lnTo>
                <a:lnTo>
                  <a:pt x="1242" y="597"/>
                </a:lnTo>
                <a:lnTo>
                  <a:pt x="1235" y="601"/>
                </a:lnTo>
                <a:lnTo>
                  <a:pt x="1228" y="601"/>
                </a:lnTo>
                <a:lnTo>
                  <a:pt x="1228" y="589"/>
                </a:lnTo>
                <a:lnTo>
                  <a:pt x="1228" y="577"/>
                </a:lnTo>
                <a:lnTo>
                  <a:pt x="1225" y="556"/>
                </a:lnTo>
                <a:lnTo>
                  <a:pt x="1220" y="538"/>
                </a:lnTo>
                <a:lnTo>
                  <a:pt x="1215" y="519"/>
                </a:lnTo>
                <a:lnTo>
                  <a:pt x="1211" y="519"/>
                </a:lnTo>
                <a:lnTo>
                  <a:pt x="1210" y="516"/>
                </a:lnTo>
                <a:lnTo>
                  <a:pt x="1211" y="514"/>
                </a:lnTo>
                <a:lnTo>
                  <a:pt x="1215" y="512"/>
                </a:lnTo>
                <a:lnTo>
                  <a:pt x="1222" y="512"/>
                </a:lnTo>
                <a:lnTo>
                  <a:pt x="1223" y="502"/>
                </a:lnTo>
                <a:lnTo>
                  <a:pt x="1227" y="490"/>
                </a:lnTo>
                <a:lnTo>
                  <a:pt x="1228" y="480"/>
                </a:lnTo>
                <a:lnTo>
                  <a:pt x="1228" y="464"/>
                </a:lnTo>
                <a:lnTo>
                  <a:pt x="1228" y="461"/>
                </a:lnTo>
                <a:lnTo>
                  <a:pt x="1227" y="459"/>
                </a:lnTo>
                <a:lnTo>
                  <a:pt x="1225" y="458"/>
                </a:lnTo>
                <a:lnTo>
                  <a:pt x="1220" y="456"/>
                </a:lnTo>
                <a:lnTo>
                  <a:pt x="1217" y="452"/>
                </a:lnTo>
                <a:lnTo>
                  <a:pt x="1211" y="444"/>
                </a:lnTo>
                <a:lnTo>
                  <a:pt x="1210" y="441"/>
                </a:lnTo>
                <a:lnTo>
                  <a:pt x="1206" y="437"/>
                </a:lnTo>
                <a:lnTo>
                  <a:pt x="1201" y="437"/>
                </a:lnTo>
                <a:lnTo>
                  <a:pt x="1194" y="439"/>
                </a:lnTo>
                <a:lnTo>
                  <a:pt x="1191" y="439"/>
                </a:lnTo>
                <a:lnTo>
                  <a:pt x="1182" y="437"/>
                </a:lnTo>
                <a:lnTo>
                  <a:pt x="1172" y="435"/>
                </a:lnTo>
                <a:lnTo>
                  <a:pt x="1164" y="435"/>
                </a:lnTo>
                <a:lnTo>
                  <a:pt x="1153" y="437"/>
                </a:lnTo>
                <a:lnTo>
                  <a:pt x="1152" y="439"/>
                </a:lnTo>
                <a:lnTo>
                  <a:pt x="1150" y="442"/>
                </a:lnTo>
                <a:lnTo>
                  <a:pt x="1147" y="444"/>
                </a:lnTo>
                <a:lnTo>
                  <a:pt x="1142" y="442"/>
                </a:lnTo>
                <a:lnTo>
                  <a:pt x="1138" y="442"/>
                </a:lnTo>
                <a:lnTo>
                  <a:pt x="1131" y="444"/>
                </a:lnTo>
                <a:lnTo>
                  <a:pt x="1124" y="449"/>
                </a:lnTo>
                <a:lnTo>
                  <a:pt x="1116" y="451"/>
                </a:lnTo>
                <a:lnTo>
                  <a:pt x="1113" y="451"/>
                </a:lnTo>
                <a:lnTo>
                  <a:pt x="1107" y="449"/>
                </a:lnTo>
                <a:lnTo>
                  <a:pt x="1106" y="444"/>
                </a:lnTo>
                <a:lnTo>
                  <a:pt x="1097" y="444"/>
                </a:lnTo>
                <a:lnTo>
                  <a:pt x="1094" y="442"/>
                </a:lnTo>
                <a:lnTo>
                  <a:pt x="1094" y="441"/>
                </a:lnTo>
                <a:lnTo>
                  <a:pt x="1095" y="437"/>
                </a:lnTo>
                <a:lnTo>
                  <a:pt x="1102" y="430"/>
                </a:lnTo>
                <a:lnTo>
                  <a:pt x="1104" y="427"/>
                </a:lnTo>
                <a:lnTo>
                  <a:pt x="1106" y="423"/>
                </a:lnTo>
                <a:lnTo>
                  <a:pt x="1094" y="422"/>
                </a:lnTo>
                <a:lnTo>
                  <a:pt x="1084" y="418"/>
                </a:lnTo>
                <a:lnTo>
                  <a:pt x="1065" y="410"/>
                </a:lnTo>
                <a:lnTo>
                  <a:pt x="1055" y="406"/>
                </a:lnTo>
                <a:lnTo>
                  <a:pt x="1044" y="403"/>
                </a:lnTo>
                <a:lnTo>
                  <a:pt x="1032" y="401"/>
                </a:lnTo>
                <a:lnTo>
                  <a:pt x="1017" y="403"/>
                </a:lnTo>
                <a:lnTo>
                  <a:pt x="1017" y="410"/>
                </a:lnTo>
                <a:lnTo>
                  <a:pt x="1019" y="415"/>
                </a:lnTo>
                <a:lnTo>
                  <a:pt x="1024" y="423"/>
                </a:lnTo>
                <a:lnTo>
                  <a:pt x="1024" y="429"/>
                </a:lnTo>
                <a:lnTo>
                  <a:pt x="1026" y="432"/>
                </a:lnTo>
                <a:lnTo>
                  <a:pt x="1026" y="435"/>
                </a:lnTo>
                <a:lnTo>
                  <a:pt x="1031" y="437"/>
                </a:lnTo>
                <a:lnTo>
                  <a:pt x="1031" y="442"/>
                </a:lnTo>
                <a:lnTo>
                  <a:pt x="1034" y="444"/>
                </a:lnTo>
                <a:lnTo>
                  <a:pt x="1039" y="449"/>
                </a:lnTo>
                <a:lnTo>
                  <a:pt x="1043" y="451"/>
                </a:lnTo>
                <a:lnTo>
                  <a:pt x="1044" y="454"/>
                </a:lnTo>
                <a:lnTo>
                  <a:pt x="1044" y="459"/>
                </a:lnTo>
                <a:lnTo>
                  <a:pt x="1044" y="464"/>
                </a:lnTo>
                <a:lnTo>
                  <a:pt x="1043" y="470"/>
                </a:lnTo>
                <a:lnTo>
                  <a:pt x="1041" y="471"/>
                </a:lnTo>
                <a:lnTo>
                  <a:pt x="1037" y="471"/>
                </a:lnTo>
                <a:lnTo>
                  <a:pt x="1036" y="475"/>
                </a:lnTo>
                <a:lnTo>
                  <a:pt x="1034" y="478"/>
                </a:lnTo>
                <a:lnTo>
                  <a:pt x="1031" y="485"/>
                </a:lnTo>
                <a:lnTo>
                  <a:pt x="1029" y="488"/>
                </a:lnTo>
                <a:lnTo>
                  <a:pt x="1027" y="492"/>
                </a:lnTo>
                <a:lnTo>
                  <a:pt x="1022" y="492"/>
                </a:lnTo>
                <a:lnTo>
                  <a:pt x="1017" y="492"/>
                </a:lnTo>
                <a:lnTo>
                  <a:pt x="1022" y="500"/>
                </a:lnTo>
                <a:lnTo>
                  <a:pt x="1024" y="505"/>
                </a:lnTo>
                <a:lnTo>
                  <a:pt x="1024" y="512"/>
                </a:lnTo>
                <a:lnTo>
                  <a:pt x="1026" y="514"/>
                </a:lnTo>
                <a:lnTo>
                  <a:pt x="1027" y="516"/>
                </a:lnTo>
                <a:lnTo>
                  <a:pt x="1031" y="519"/>
                </a:lnTo>
                <a:lnTo>
                  <a:pt x="1032" y="524"/>
                </a:lnTo>
                <a:lnTo>
                  <a:pt x="1034" y="526"/>
                </a:lnTo>
                <a:lnTo>
                  <a:pt x="1037" y="526"/>
                </a:lnTo>
                <a:lnTo>
                  <a:pt x="1034" y="533"/>
                </a:lnTo>
                <a:lnTo>
                  <a:pt x="1031" y="539"/>
                </a:lnTo>
                <a:lnTo>
                  <a:pt x="1031" y="550"/>
                </a:lnTo>
                <a:lnTo>
                  <a:pt x="1031" y="560"/>
                </a:lnTo>
                <a:lnTo>
                  <a:pt x="1034" y="565"/>
                </a:lnTo>
                <a:lnTo>
                  <a:pt x="1036" y="572"/>
                </a:lnTo>
                <a:lnTo>
                  <a:pt x="1039" y="577"/>
                </a:lnTo>
                <a:lnTo>
                  <a:pt x="1041" y="579"/>
                </a:lnTo>
                <a:lnTo>
                  <a:pt x="1044" y="580"/>
                </a:lnTo>
                <a:lnTo>
                  <a:pt x="1048" y="585"/>
                </a:lnTo>
                <a:lnTo>
                  <a:pt x="1049" y="592"/>
                </a:lnTo>
                <a:lnTo>
                  <a:pt x="1053" y="597"/>
                </a:lnTo>
                <a:lnTo>
                  <a:pt x="1055" y="599"/>
                </a:lnTo>
                <a:lnTo>
                  <a:pt x="1058" y="601"/>
                </a:lnTo>
                <a:lnTo>
                  <a:pt x="1055" y="606"/>
                </a:lnTo>
                <a:lnTo>
                  <a:pt x="1053" y="609"/>
                </a:lnTo>
                <a:lnTo>
                  <a:pt x="1055" y="614"/>
                </a:lnTo>
                <a:lnTo>
                  <a:pt x="1055" y="620"/>
                </a:lnTo>
                <a:lnTo>
                  <a:pt x="1060" y="631"/>
                </a:lnTo>
                <a:lnTo>
                  <a:pt x="1065" y="642"/>
                </a:lnTo>
                <a:lnTo>
                  <a:pt x="1070" y="643"/>
                </a:lnTo>
                <a:lnTo>
                  <a:pt x="1072" y="645"/>
                </a:lnTo>
                <a:lnTo>
                  <a:pt x="1072" y="649"/>
                </a:lnTo>
                <a:lnTo>
                  <a:pt x="1072" y="696"/>
                </a:lnTo>
                <a:lnTo>
                  <a:pt x="1070" y="701"/>
                </a:lnTo>
                <a:lnTo>
                  <a:pt x="1068" y="703"/>
                </a:lnTo>
                <a:lnTo>
                  <a:pt x="1065" y="703"/>
                </a:lnTo>
                <a:lnTo>
                  <a:pt x="1065" y="725"/>
                </a:lnTo>
                <a:lnTo>
                  <a:pt x="1065" y="746"/>
                </a:lnTo>
                <a:lnTo>
                  <a:pt x="1061" y="785"/>
                </a:lnTo>
                <a:lnTo>
                  <a:pt x="1058" y="824"/>
                </a:lnTo>
                <a:lnTo>
                  <a:pt x="1056" y="845"/>
                </a:lnTo>
                <a:lnTo>
                  <a:pt x="1058" y="867"/>
                </a:lnTo>
                <a:lnTo>
                  <a:pt x="1063" y="869"/>
                </a:lnTo>
                <a:lnTo>
                  <a:pt x="1065" y="870"/>
                </a:lnTo>
                <a:lnTo>
                  <a:pt x="1065" y="874"/>
                </a:lnTo>
                <a:lnTo>
                  <a:pt x="1065" y="881"/>
                </a:lnTo>
                <a:lnTo>
                  <a:pt x="1070" y="882"/>
                </a:lnTo>
                <a:lnTo>
                  <a:pt x="1072" y="884"/>
                </a:lnTo>
                <a:lnTo>
                  <a:pt x="1072" y="887"/>
                </a:lnTo>
                <a:lnTo>
                  <a:pt x="1075" y="889"/>
                </a:lnTo>
                <a:lnTo>
                  <a:pt x="1078" y="891"/>
                </a:lnTo>
                <a:lnTo>
                  <a:pt x="1080" y="894"/>
                </a:lnTo>
                <a:lnTo>
                  <a:pt x="1085" y="894"/>
                </a:lnTo>
                <a:lnTo>
                  <a:pt x="1085" y="899"/>
                </a:lnTo>
                <a:lnTo>
                  <a:pt x="1082" y="901"/>
                </a:lnTo>
                <a:lnTo>
                  <a:pt x="1077" y="903"/>
                </a:lnTo>
                <a:lnTo>
                  <a:pt x="1072" y="901"/>
                </a:lnTo>
                <a:lnTo>
                  <a:pt x="1061" y="901"/>
                </a:lnTo>
                <a:lnTo>
                  <a:pt x="1055" y="901"/>
                </a:lnTo>
                <a:lnTo>
                  <a:pt x="1051" y="901"/>
                </a:lnTo>
                <a:lnTo>
                  <a:pt x="1039" y="903"/>
                </a:lnTo>
                <a:lnTo>
                  <a:pt x="1029" y="903"/>
                </a:lnTo>
                <a:lnTo>
                  <a:pt x="1012" y="899"/>
                </a:lnTo>
                <a:lnTo>
                  <a:pt x="995" y="896"/>
                </a:lnTo>
                <a:lnTo>
                  <a:pt x="986" y="894"/>
                </a:lnTo>
                <a:lnTo>
                  <a:pt x="976" y="894"/>
                </a:lnTo>
                <a:lnTo>
                  <a:pt x="974" y="889"/>
                </a:lnTo>
                <a:lnTo>
                  <a:pt x="976" y="884"/>
                </a:lnTo>
                <a:lnTo>
                  <a:pt x="976" y="874"/>
                </a:lnTo>
                <a:lnTo>
                  <a:pt x="976" y="869"/>
                </a:lnTo>
                <a:lnTo>
                  <a:pt x="976" y="864"/>
                </a:lnTo>
                <a:lnTo>
                  <a:pt x="974" y="860"/>
                </a:lnTo>
                <a:lnTo>
                  <a:pt x="969" y="860"/>
                </a:lnTo>
                <a:lnTo>
                  <a:pt x="968" y="859"/>
                </a:lnTo>
                <a:lnTo>
                  <a:pt x="966" y="857"/>
                </a:lnTo>
                <a:lnTo>
                  <a:pt x="962" y="853"/>
                </a:lnTo>
                <a:lnTo>
                  <a:pt x="961" y="848"/>
                </a:lnTo>
                <a:lnTo>
                  <a:pt x="959" y="847"/>
                </a:lnTo>
                <a:lnTo>
                  <a:pt x="956" y="847"/>
                </a:lnTo>
                <a:lnTo>
                  <a:pt x="935" y="847"/>
                </a:lnTo>
                <a:lnTo>
                  <a:pt x="930" y="847"/>
                </a:lnTo>
                <a:lnTo>
                  <a:pt x="928" y="850"/>
                </a:lnTo>
                <a:lnTo>
                  <a:pt x="927" y="855"/>
                </a:lnTo>
                <a:lnTo>
                  <a:pt x="927" y="860"/>
                </a:lnTo>
                <a:lnTo>
                  <a:pt x="928" y="870"/>
                </a:lnTo>
                <a:lnTo>
                  <a:pt x="928" y="876"/>
                </a:lnTo>
                <a:lnTo>
                  <a:pt x="928" y="881"/>
                </a:lnTo>
                <a:lnTo>
                  <a:pt x="930" y="887"/>
                </a:lnTo>
                <a:lnTo>
                  <a:pt x="928" y="893"/>
                </a:lnTo>
                <a:lnTo>
                  <a:pt x="927" y="899"/>
                </a:lnTo>
                <a:lnTo>
                  <a:pt x="922" y="905"/>
                </a:lnTo>
                <a:lnTo>
                  <a:pt x="922" y="910"/>
                </a:lnTo>
                <a:lnTo>
                  <a:pt x="922" y="915"/>
                </a:lnTo>
                <a:lnTo>
                  <a:pt x="916" y="915"/>
                </a:lnTo>
                <a:lnTo>
                  <a:pt x="915" y="911"/>
                </a:lnTo>
                <a:lnTo>
                  <a:pt x="913" y="908"/>
                </a:lnTo>
                <a:lnTo>
                  <a:pt x="913" y="901"/>
                </a:lnTo>
                <a:lnTo>
                  <a:pt x="915" y="891"/>
                </a:lnTo>
                <a:lnTo>
                  <a:pt x="915" y="886"/>
                </a:lnTo>
                <a:lnTo>
                  <a:pt x="915" y="881"/>
                </a:lnTo>
                <a:lnTo>
                  <a:pt x="911" y="876"/>
                </a:lnTo>
                <a:lnTo>
                  <a:pt x="908" y="870"/>
                </a:lnTo>
                <a:lnTo>
                  <a:pt x="903" y="867"/>
                </a:lnTo>
                <a:lnTo>
                  <a:pt x="901" y="860"/>
                </a:lnTo>
                <a:lnTo>
                  <a:pt x="893" y="862"/>
                </a:lnTo>
                <a:lnTo>
                  <a:pt x="887" y="864"/>
                </a:lnTo>
                <a:lnTo>
                  <a:pt x="882" y="867"/>
                </a:lnTo>
                <a:lnTo>
                  <a:pt x="874" y="867"/>
                </a:lnTo>
                <a:lnTo>
                  <a:pt x="872" y="870"/>
                </a:lnTo>
                <a:lnTo>
                  <a:pt x="869" y="872"/>
                </a:lnTo>
                <a:lnTo>
                  <a:pt x="865" y="874"/>
                </a:lnTo>
                <a:lnTo>
                  <a:pt x="860" y="874"/>
                </a:lnTo>
                <a:lnTo>
                  <a:pt x="860" y="867"/>
                </a:lnTo>
                <a:lnTo>
                  <a:pt x="858" y="864"/>
                </a:lnTo>
                <a:lnTo>
                  <a:pt x="855" y="859"/>
                </a:lnTo>
                <a:lnTo>
                  <a:pt x="850" y="853"/>
                </a:lnTo>
                <a:lnTo>
                  <a:pt x="848" y="850"/>
                </a:lnTo>
                <a:lnTo>
                  <a:pt x="845" y="845"/>
                </a:lnTo>
                <a:lnTo>
                  <a:pt x="845" y="840"/>
                </a:lnTo>
                <a:lnTo>
                  <a:pt x="847" y="833"/>
                </a:lnTo>
                <a:lnTo>
                  <a:pt x="841" y="831"/>
                </a:lnTo>
                <a:lnTo>
                  <a:pt x="840" y="829"/>
                </a:lnTo>
                <a:lnTo>
                  <a:pt x="840" y="826"/>
                </a:lnTo>
                <a:lnTo>
                  <a:pt x="833" y="826"/>
                </a:lnTo>
                <a:lnTo>
                  <a:pt x="826" y="826"/>
                </a:lnTo>
                <a:lnTo>
                  <a:pt x="816" y="831"/>
                </a:lnTo>
                <a:lnTo>
                  <a:pt x="806" y="833"/>
                </a:lnTo>
                <a:lnTo>
                  <a:pt x="800" y="835"/>
                </a:lnTo>
                <a:lnTo>
                  <a:pt x="792" y="833"/>
                </a:lnTo>
                <a:lnTo>
                  <a:pt x="785" y="835"/>
                </a:lnTo>
                <a:lnTo>
                  <a:pt x="782" y="840"/>
                </a:lnTo>
                <a:lnTo>
                  <a:pt x="773" y="848"/>
                </a:lnTo>
                <a:lnTo>
                  <a:pt x="770" y="853"/>
                </a:lnTo>
                <a:lnTo>
                  <a:pt x="765" y="857"/>
                </a:lnTo>
                <a:lnTo>
                  <a:pt x="759" y="860"/>
                </a:lnTo>
                <a:lnTo>
                  <a:pt x="751" y="860"/>
                </a:lnTo>
                <a:lnTo>
                  <a:pt x="749" y="865"/>
                </a:lnTo>
                <a:lnTo>
                  <a:pt x="748" y="867"/>
                </a:lnTo>
                <a:lnTo>
                  <a:pt x="744" y="867"/>
                </a:lnTo>
                <a:lnTo>
                  <a:pt x="739" y="870"/>
                </a:lnTo>
                <a:lnTo>
                  <a:pt x="732" y="872"/>
                </a:lnTo>
                <a:lnTo>
                  <a:pt x="725" y="874"/>
                </a:lnTo>
                <a:lnTo>
                  <a:pt x="717" y="874"/>
                </a:lnTo>
                <a:lnTo>
                  <a:pt x="715" y="862"/>
                </a:lnTo>
                <a:lnTo>
                  <a:pt x="710" y="853"/>
                </a:lnTo>
                <a:lnTo>
                  <a:pt x="705" y="845"/>
                </a:lnTo>
                <a:lnTo>
                  <a:pt x="701" y="841"/>
                </a:lnTo>
                <a:lnTo>
                  <a:pt x="696" y="840"/>
                </a:lnTo>
                <a:lnTo>
                  <a:pt x="698" y="828"/>
                </a:lnTo>
                <a:lnTo>
                  <a:pt x="695" y="818"/>
                </a:lnTo>
                <a:lnTo>
                  <a:pt x="691" y="809"/>
                </a:lnTo>
                <a:lnTo>
                  <a:pt x="688" y="802"/>
                </a:lnTo>
                <a:lnTo>
                  <a:pt x="686" y="799"/>
                </a:lnTo>
                <a:lnTo>
                  <a:pt x="686" y="795"/>
                </a:lnTo>
                <a:lnTo>
                  <a:pt x="686" y="794"/>
                </a:lnTo>
                <a:lnTo>
                  <a:pt x="684" y="788"/>
                </a:lnTo>
                <a:lnTo>
                  <a:pt x="679" y="783"/>
                </a:lnTo>
                <a:lnTo>
                  <a:pt x="677" y="778"/>
                </a:lnTo>
                <a:lnTo>
                  <a:pt x="677" y="773"/>
                </a:lnTo>
                <a:lnTo>
                  <a:pt x="677" y="768"/>
                </a:lnTo>
                <a:lnTo>
                  <a:pt x="676" y="765"/>
                </a:lnTo>
                <a:lnTo>
                  <a:pt x="674" y="765"/>
                </a:lnTo>
                <a:lnTo>
                  <a:pt x="671" y="761"/>
                </a:lnTo>
                <a:lnTo>
                  <a:pt x="669" y="759"/>
                </a:lnTo>
                <a:lnTo>
                  <a:pt x="666" y="758"/>
                </a:lnTo>
                <a:lnTo>
                  <a:pt x="655" y="758"/>
                </a:lnTo>
                <a:lnTo>
                  <a:pt x="655" y="751"/>
                </a:lnTo>
                <a:lnTo>
                  <a:pt x="654" y="744"/>
                </a:lnTo>
                <a:lnTo>
                  <a:pt x="647" y="736"/>
                </a:lnTo>
                <a:lnTo>
                  <a:pt x="643" y="730"/>
                </a:lnTo>
                <a:lnTo>
                  <a:pt x="642" y="725"/>
                </a:lnTo>
                <a:lnTo>
                  <a:pt x="642" y="718"/>
                </a:lnTo>
                <a:lnTo>
                  <a:pt x="642" y="710"/>
                </a:lnTo>
                <a:lnTo>
                  <a:pt x="638" y="708"/>
                </a:lnTo>
                <a:lnTo>
                  <a:pt x="635" y="707"/>
                </a:lnTo>
                <a:lnTo>
                  <a:pt x="631" y="703"/>
                </a:lnTo>
                <a:lnTo>
                  <a:pt x="628" y="703"/>
                </a:lnTo>
                <a:lnTo>
                  <a:pt x="626" y="707"/>
                </a:lnTo>
                <a:lnTo>
                  <a:pt x="625" y="708"/>
                </a:lnTo>
                <a:lnTo>
                  <a:pt x="621" y="710"/>
                </a:lnTo>
                <a:lnTo>
                  <a:pt x="614" y="710"/>
                </a:lnTo>
                <a:lnTo>
                  <a:pt x="609" y="705"/>
                </a:lnTo>
                <a:lnTo>
                  <a:pt x="604" y="700"/>
                </a:lnTo>
                <a:lnTo>
                  <a:pt x="596" y="698"/>
                </a:lnTo>
                <a:lnTo>
                  <a:pt x="587" y="696"/>
                </a:lnTo>
                <a:lnTo>
                  <a:pt x="575" y="698"/>
                </a:lnTo>
                <a:lnTo>
                  <a:pt x="565" y="703"/>
                </a:lnTo>
                <a:lnTo>
                  <a:pt x="558" y="708"/>
                </a:lnTo>
                <a:lnTo>
                  <a:pt x="555" y="712"/>
                </a:lnTo>
                <a:lnTo>
                  <a:pt x="553" y="717"/>
                </a:lnTo>
                <a:lnTo>
                  <a:pt x="548" y="713"/>
                </a:lnTo>
                <a:lnTo>
                  <a:pt x="541" y="712"/>
                </a:lnTo>
                <a:lnTo>
                  <a:pt x="536" y="708"/>
                </a:lnTo>
                <a:lnTo>
                  <a:pt x="534" y="707"/>
                </a:lnTo>
                <a:lnTo>
                  <a:pt x="533" y="703"/>
                </a:lnTo>
                <a:lnTo>
                  <a:pt x="524" y="698"/>
                </a:lnTo>
                <a:lnTo>
                  <a:pt x="519" y="696"/>
                </a:lnTo>
                <a:lnTo>
                  <a:pt x="512" y="696"/>
                </a:lnTo>
                <a:lnTo>
                  <a:pt x="502" y="698"/>
                </a:lnTo>
                <a:lnTo>
                  <a:pt x="493" y="703"/>
                </a:lnTo>
                <a:lnTo>
                  <a:pt x="488" y="710"/>
                </a:lnTo>
                <a:lnTo>
                  <a:pt x="483" y="718"/>
                </a:lnTo>
                <a:lnTo>
                  <a:pt x="478" y="739"/>
                </a:lnTo>
                <a:lnTo>
                  <a:pt x="475" y="749"/>
                </a:lnTo>
                <a:lnTo>
                  <a:pt x="471" y="758"/>
                </a:lnTo>
                <a:lnTo>
                  <a:pt x="464" y="758"/>
                </a:lnTo>
                <a:lnTo>
                  <a:pt x="459" y="756"/>
                </a:lnTo>
                <a:lnTo>
                  <a:pt x="456" y="753"/>
                </a:lnTo>
                <a:lnTo>
                  <a:pt x="451" y="751"/>
                </a:lnTo>
                <a:lnTo>
                  <a:pt x="447" y="751"/>
                </a:lnTo>
                <a:lnTo>
                  <a:pt x="446" y="749"/>
                </a:lnTo>
                <a:lnTo>
                  <a:pt x="444" y="744"/>
                </a:lnTo>
                <a:lnTo>
                  <a:pt x="444" y="730"/>
                </a:lnTo>
                <a:lnTo>
                  <a:pt x="403" y="730"/>
                </a:lnTo>
                <a:lnTo>
                  <a:pt x="396" y="730"/>
                </a:lnTo>
                <a:lnTo>
                  <a:pt x="391" y="732"/>
                </a:lnTo>
                <a:lnTo>
                  <a:pt x="389" y="737"/>
                </a:lnTo>
                <a:lnTo>
                  <a:pt x="386" y="742"/>
                </a:lnTo>
                <a:lnTo>
                  <a:pt x="384" y="746"/>
                </a:lnTo>
                <a:lnTo>
                  <a:pt x="381" y="751"/>
                </a:lnTo>
                <a:lnTo>
                  <a:pt x="377" y="753"/>
                </a:lnTo>
                <a:lnTo>
                  <a:pt x="369" y="751"/>
                </a:lnTo>
                <a:lnTo>
                  <a:pt x="369" y="703"/>
                </a:lnTo>
                <a:lnTo>
                  <a:pt x="362" y="703"/>
                </a:lnTo>
                <a:lnTo>
                  <a:pt x="359" y="703"/>
                </a:lnTo>
                <a:lnTo>
                  <a:pt x="355" y="705"/>
                </a:lnTo>
                <a:lnTo>
                  <a:pt x="354" y="708"/>
                </a:lnTo>
                <a:lnTo>
                  <a:pt x="348" y="713"/>
                </a:lnTo>
                <a:lnTo>
                  <a:pt x="345" y="717"/>
                </a:lnTo>
                <a:lnTo>
                  <a:pt x="342" y="717"/>
                </a:lnTo>
                <a:lnTo>
                  <a:pt x="333" y="715"/>
                </a:lnTo>
                <a:lnTo>
                  <a:pt x="328" y="713"/>
                </a:lnTo>
                <a:lnTo>
                  <a:pt x="323" y="710"/>
                </a:lnTo>
                <a:lnTo>
                  <a:pt x="314" y="710"/>
                </a:lnTo>
                <a:lnTo>
                  <a:pt x="309" y="710"/>
                </a:lnTo>
                <a:lnTo>
                  <a:pt x="306" y="712"/>
                </a:lnTo>
                <a:lnTo>
                  <a:pt x="302" y="713"/>
                </a:lnTo>
                <a:lnTo>
                  <a:pt x="301" y="717"/>
                </a:lnTo>
                <a:lnTo>
                  <a:pt x="301" y="720"/>
                </a:lnTo>
                <a:lnTo>
                  <a:pt x="299" y="722"/>
                </a:lnTo>
                <a:lnTo>
                  <a:pt x="294" y="724"/>
                </a:lnTo>
                <a:lnTo>
                  <a:pt x="292" y="729"/>
                </a:lnTo>
                <a:lnTo>
                  <a:pt x="290" y="730"/>
                </a:lnTo>
                <a:lnTo>
                  <a:pt x="287" y="730"/>
                </a:lnTo>
                <a:lnTo>
                  <a:pt x="275" y="729"/>
                </a:lnTo>
                <a:lnTo>
                  <a:pt x="265" y="725"/>
                </a:lnTo>
                <a:lnTo>
                  <a:pt x="246" y="717"/>
                </a:lnTo>
                <a:lnTo>
                  <a:pt x="231" y="718"/>
                </a:lnTo>
                <a:lnTo>
                  <a:pt x="217" y="722"/>
                </a:lnTo>
                <a:lnTo>
                  <a:pt x="202" y="725"/>
                </a:lnTo>
                <a:lnTo>
                  <a:pt x="195" y="725"/>
                </a:lnTo>
                <a:lnTo>
                  <a:pt x="185" y="724"/>
                </a:lnTo>
                <a:lnTo>
                  <a:pt x="178" y="724"/>
                </a:lnTo>
                <a:lnTo>
                  <a:pt x="174" y="724"/>
                </a:lnTo>
                <a:lnTo>
                  <a:pt x="171" y="725"/>
                </a:lnTo>
                <a:lnTo>
                  <a:pt x="169" y="729"/>
                </a:lnTo>
                <a:lnTo>
                  <a:pt x="164" y="734"/>
                </a:lnTo>
                <a:lnTo>
                  <a:pt x="161" y="737"/>
                </a:lnTo>
                <a:lnTo>
                  <a:pt x="157" y="737"/>
                </a:lnTo>
                <a:lnTo>
                  <a:pt x="149" y="739"/>
                </a:lnTo>
                <a:lnTo>
                  <a:pt x="144" y="741"/>
                </a:lnTo>
                <a:lnTo>
                  <a:pt x="138" y="744"/>
                </a:lnTo>
                <a:lnTo>
                  <a:pt x="130" y="744"/>
                </a:lnTo>
                <a:lnTo>
                  <a:pt x="128" y="749"/>
                </a:lnTo>
                <a:lnTo>
                  <a:pt x="126" y="751"/>
                </a:lnTo>
                <a:lnTo>
                  <a:pt x="123" y="751"/>
                </a:lnTo>
                <a:lnTo>
                  <a:pt x="116" y="754"/>
                </a:lnTo>
                <a:lnTo>
                  <a:pt x="109" y="761"/>
                </a:lnTo>
                <a:lnTo>
                  <a:pt x="104" y="766"/>
                </a:lnTo>
                <a:lnTo>
                  <a:pt x="101" y="773"/>
                </a:lnTo>
                <a:lnTo>
                  <a:pt x="94" y="788"/>
                </a:lnTo>
                <a:lnTo>
                  <a:pt x="89" y="806"/>
                </a:lnTo>
                <a:lnTo>
                  <a:pt x="92" y="811"/>
                </a:lnTo>
                <a:lnTo>
                  <a:pt x="94" y="814"/>
                </a:lnTo>
                <a:lnTo>
                  <a:pt x="92" y="818"/>
                </a:lnTo>
                <a:lnTo>
                  <a:pt x="89" y="819"/>
                </a:lnTo>
                <a:lnTo>
                  <a:pt x="92" y="824"/>
                </a:lnTo>
                <a:lnTo>
                  <a:pt x="96" y="829"/>
                </a:lnTo>
                <a:lnTo>
                  <a:pt x="99" y="833"/>
                </a:lnTo>
                <a:lnTo>
                  <a:pt x="103" y="840"/>
                </a:lnTo>
                <a:lnTo>
                  <a:pt x="109" y="840"/>
                </a:lnTo>
                <a:lnTo>
                  <a:pt x="116" y="840"/>
                </a:lnTo>
                <a:lnTo>
                  <a:pt x="121" y="841"/>
                </a:lnTo>
                <a:lnTo>
                  <a:pt x="123" y="847"/>
                </a:lnTo>
                <a:lnTo>
                  <a:pt x="137" y="848"/>
                </a:lnTo>
                <a:lnTo>
                  <a:pt x="149" y="845"/>
                </a:lnTo>
                <a:lnTo>
                  <a:pt x="159" y="843"/>
                </a:lnTo>
                <a:lnTo>
                  <a:pt x="171" y="840"/>
                </a:lnTo>
                <a:lnTo>
                  <a:pt x="173" y="843"/>
                </a:lnTo>
                <a:lnTo>
                  <a:pt x="176" y="845"/>
                </a:lnTo>
                <a:lnTo>
                  <a:pt x="185" y="847"/>
                </a:lnTo>
                <a:lnTo>
                  <a:pt x="190" y="848"/>
                </a:lnTo>
                <a:lnTo>
                  <a:pt x="191" y="850"/>
                </a:lnTo>
                <a:lnTo>
                  <a:pt x="191" y="853"/>
                </a:lnTo>
                <a:lnTo>
                  <a:pt x="193" y="859"/>
                </a:lnTo>
                <a:lnTo>
                  <a:pt x="196" y="862"/>
                </a:lnTo>
                <a:lnTo>
                  <a:pt x="202" y="864"/>
                </a:lnTo>
                <a:lnTo>
                  <a:pt x="207" y="865"/>
                </a:lnTo>
                <a:lnTo>
                  <a:pt x="219" y="867"/>
                </a:lnTo>
                <a:lnTo>
                  <a:pt x="222" y="870"/>
                </a:lnTo>
                <a:lnTo>
                  <a:pt x="226" y="874"/>
                </a:lnTo>
                <a:lnTo>
                  <a:pt x="231" y="876"/>
                </a:lnTo>
                <a:lnTo>
                  <a:pt x="234" y="877"/>
                </a:lnTo>
                <a:lnTo>
                  <a:pt x="239" y="884"/>
                </a:lnTo>
                <a:lnTo>
                  <a:pt x="244" y="891"/>
                </a:lnTo>
                <a:lnTo>
                  <a:pt x="248" y="893"/>
                </a:lnTo>
                <a:lnTo>
                  <a:pt x="253" y="894"/>
                </a:lnTo>
                <a:lnTo>
                  <a:pt x="249" y="899"/>
                </a:lnTo>
                <a:lnTo>
                  <a:pt x="248" y="901"/>
                </a:lnTo>
                <a:lnTo>
                  <a:pt x="244" y="901"/>
                </a:lnTo>
                <a:lnTo>
                  <a:pt x="239" y="898"/>
                </a:lnTo>
                <a:lnTo>
                  <a:pt x="232" y="891"/>
                </a:lnTo>
                <a:lnTo>
                  <a:pt x="229" y="889"/>
                </a:lnTo>
                <a:lnTo>
                  <a:pt x="226" y="887"/>
                </a:lnTo>
                <a:lnTo>
                  <a:pt x="214" y="891"/>
                </a:lnTo>
                <a:lnTo>
                  <a:pt x="203" y="893"/>
                </a:lnTo>
                <a:lnTo>
                  <a:pt x="191" y="896"/>
                </a:lnTo>
                <a:lnTo>
                  <a:pt x="178" y="894"/>
                </a:lnTo>
                <a:lnTo>
                  <a:pt x="176" y="882"/>
                </a:lnTo>
                <a:lnTo>
                  <a:pt x="173" y="872"/>
                </a:lnTo>
                <a:lnTo>
                  <a:pt x="164" y="853"/>
                </a:lnTo>
                <a:lnTo>
                  <a:pt x="157" y="853"/>
                </a:lnTo>
                <a:lnTo>
                  <a:pt x="152" y="857"/>
                </a:lnTo>
                <a:lnTo>
                  <a:pt x="149" y="859"/>
                </a:lnTo>
                <a:lnTo>
                  <a:pt x="144" y="860"/>
                </a:lnTo>
                <a:lnTo>
                  <a:pt x="142" y="862"/>
                </a:lnTo>
                <a:lnTo>
                  <a:pt x="140" y="864"/>
                </a:lnTo>
                <a:lnTo>
                  <a:pt x="137" y="867"/>
                </a:lnTo>
                <a:lnTo>
                  <a:pt x="132" y="869"/>
                </a:lnTo>
                <a:lnTo>
                  <a:pt x="130" y="870"/>
                </a:lnTo>
                <a:lnTo>
                  <a:pt x="130" y="874"/>
                </a:lnTo>
                <a:lnTo>
                  <a:pt x="130" y="881"/>
                </a:lnTo>
                <a:lnTo>
                  <a:pt x="130" y="886"/>
                </a:lnTo>
                <a:lnTo>
                  <a:pt x="132" y="889"/>
                </a:lnTo>
                <a:lnTo>
                  <a:pt x="133" y="893"/>
                </a:lnTo>
                <a:lnTo>
                  <a:pt x="137" y="894"/>
                </a:lnTo>
                <a:lnTo>
                  <a:pt x="142" y="896"/>
                </a:lnTo>
                <a:lnTo>
                  <a:pt x="144" y="898"/>
                </a:lnTo>
                <a:lnTo>
                  <a:pt x="144" y="901"/>
                </a:lnTo>
                <a:lnTo>
                  <a:pt x="144" y="922"/>
                </a:lnTo>
                <a:lnTo>
                  <a:pt x="152" y="923"/>
                </a:lnTo>
                <a:lnTo>
                  <a:pt x="159" y="922"/>
                </a:lnTo>
                <a:lnTo>
                  <a:pt x="164" y="918"/>
                </a:lnTo>
                <a:lnTo>
                  <a:pt x="166" y="915"/>
                </a:lnTo>
                <a:lnTo>
                  <a:pt x="169" y="910"/>
                </a:lnTo>
                <a:lnTo>
                  <a:pt x="173" y="905"/>
                </a:lnTo>
                <a:lnTo>
                  <a:pt x="178" y="901"/>
                </a:lnTo>
                <a:lnTo>
                  <a:pt x="185" y="901"/>
                </a:lnTo>
                <a:lnTo>
                  <a:pt x="185" y="906"/>
                </a:lnTo>
                <a:lnTo>
                  <a:pt x="185" y="910"/>
                </a:lnTo>
                <a:lnTo>
                  <a:pt x="186" y="911"/>
                </a:lnTo>
                <a:lnTo>
                  <a:pt x="190" y="913"/>
                </a:lnTo>
                <a:lnTo>
                  <a:pt x="196" y="915"/>
                </a:lnTo>
                <a:lnTo>
                  <a:pt x="205" y="915"/>
                </a:lnTo>
                <a:lnTo>
                  <a:pt x="210" y="923"/>
                </a:lnTo>
                <a:lnTo>
                  <a:pt x="212" y="928"/>
                </a:lnTo>
                <a:lnTo>
                  <a:pt x="212" y="935"/>
                </a:lnTo>
                <a:lnTo>
                  <a:pt x="219" y="935"/>
                </a:lnTo>
                <a:lnTo>
                  <a:pt x="222" y="939"/>
                </a:lnTo>
                <a:lnTo>
                  <a:pt x="224" y="944"/>
                </a:lnTo>
                <a:lnTo>
                  <a:pt x="226" y="949"/>
                </a:lnTo>
                <a:lnTo>
                  <a:pt x="226" y="952"/>
                </a:lnTo>
                <a:lnTo>
                  <a:pt x="226" y="956"/>
                </a:lnTo>
                <a:lnTo>
                  <a:pt x="226" y="959"/>
                </a:lnTo>
                <a:lnTo>
                  <a:pt x="226" y="963"/>
                </a:lnTo>
                <a:lnTo>
                  <a:pt x="224" y="964"/>
                </a:lnTo>
                <a:lnTo>
                  <a:pt x="222" y="964"/>
                </a:lnTo>
                <a:lnTo>
                  <a:pt x="220" y="961"/>
                </a:lnTo>
                <a:lnTo>
                  <a:pt x="219" y="956"/>
                </a:lnTo>
                <a:lnTo>
                  <a:pt x="212" y="956"/>
                </a:lnTo>
                <a:lnTo>
                  <a:pt x="205" y="956"/>
                </a:lnTo>
                <a:lnTo>
                  <a:pt x="200" y="959"/>
                </a:lnTo>
                <a:lnTo>
                  <a:pt x="198" y="961"/>
                </a:lnTo>
                <a:lnTo>
                  <a:pt x="198" y="963"/>
                </a:lnTo>
                <a:lnTo>
                  <a:pt x="188" y="961"/>
                </a:lnTo>
                <a:lnTo>
                  <a:pt x="181" y="959"/>
                </a:lnTo>
                <a:lnTo>
                  <a:pt x="173" y="956"/>
                </a:lnTo>
                <a:lnTo>
                  <a:pt x="157" y="956"/>
                </a:lnTo>
                <a:lnTo>
                  <a:pt x="149" y="957"/>
                </a:lnTo>
                <a:lnTo>
                  <a:pt x="140" y="959"/>
                </a:lnTo>
                <a:lnTo>
                  <a:pt x="123" y="963"/>
                </a:lnTo>
                <a:lnTo>
                  <a:pt x="116" y="964"/>
                </a:lnTo>
                <a:lnTo>
                  <a:pt x="109" y="964"/>
                </a:lnTo>
                <a:lnTo>
                  <a:pt x="101" y="961"/>
                </a:lnTo>
                <a:lnTo>
                  <a:pt x="92" y="957"/>
                </a:lnTo>
                <a:lnTo>
                  <a:pt x="87" y="956"/>
                </a:lnTo>
                <a:lnTo>
                  <a:pt x="82" y="956"/>
                </a:lnTo>
                <a:lnTo>
                  <a:pt x="77" y="956"/>
                </a:lnTo>
                <a:lnTo>
                  <a:pt x="75" y="959"/>
                </a:lnTo>
                <a:lnTo>
                  <a:pt x="75" y="969"/>
                </a:lnTo>
                <a:lnTo>
                  <a:pt x="74" y="974"/>
                </a:lnTo>
                <a:lnTo>
                  <a:pt x="72" y="978"/>
                </a:lnTo>
                <a:lnTo>
                  <a:pt x="69" y="978"/>
                </a:lnTo>
                <a:lnTo>
                  <a:pt x="62" y="976"/>
                </a:lnTo>
                <a:lnTo>
                  <a:pt x="62" y="980"/>
                </a:lnTo>
                <a:lnTo>
                  <a:pt x="63" y="981"/>
                </a:lnTo>
                <a:lnTo>
                  <a:pt x="69" y="983"/>
                </a:lnTo>
                <a:lnTo>
                  <a:pt x="82" y="983"/>
                </a:lnTo>
                <a:lnTo>
                  <a:pt x="86" y="985"/>
                </a:lnTo>
                <a:lnTo>
                  <a:pt x="89" y="986"/>
                </a:lnTo>
                <a:lnTo>
                  <a:pt x="91" y="990"/>
                </a:lnTo>
                <a:lnTo>
                  <a:pt x="96" y="990"/>
                </a:lnTo>
                <a:lnTo>
                  <a:pt x="101" y="990"/>
                </a:lnTo>
                <a:lnTo>
                  <a:pt x="106" y="990"/>
                </a:lnTo>
                <a:lnTo>
                  <a:pt x="111" y="995"/>
                </a:lnTo>
                <a:lnTo>
                  <a:pt x="118" y="998"/>
                </a:lnTo>
                <a:lnTo>
                  <a:pt x="123" y="998"/>
                </a:lnTo>
                <a:lnTo>
                  <a:pt x="130" y="997"/>
                </a:lnTo>
                <a:lnTo>
                  <a:pt x="133" y="1005"/>
                </a:lnTo>
                <a:lnTo>
                  <a:pt x="137" y="1014"/>
                </a:lnTo>
                <a:lnTo>
                  <a:pt x="140" y="1022"/>
                </a:lnTo>
                <a:lnTo>
                  <a:pt x="144" y="1031"/>
                </a:lnTo>
                <a:lnTo>
                  <a:pt x="149" y="1032"/>
                </a:lnTo>
                <a:lnTo>
                  <a:pt x="152" y="1034"/>
                </a:lnTo>
                <a:lnTo>
                  <a:pt x="157" y="1041"/>
                </a:lnTo>
                <a:lnTo>
                  <a:pt x="161" y="1049"/>
                </a:lnTo>
                <a:lnTo>
                  <a:pt x="164" y="1058"/>
                </a:lnTo>
                <a:lnTo>
                  <a:pt x="164" y="1065"/>
                </a:lnTo>
                <a:lnTo>
                  <a:pt x="164" y="1070"/>
                </a:lnTo>
                <a:lnTo>
                  <a:pt x="161" y="1078"/>
                </a:lnTo>
                <a:lnTo>
                  <a:pt x="157" y="1087"/>
                </a:lnTo>
                <a:lnTo>
                  <a:pt x="155" y="1092"/>
                </a:lnTo>
                <a:lnTo>
                  <a:pt x="157" y="1099"/>
                </a:lnTo>
                <a:lnTo>
                  <a:pt x="159" y="1102"/>
                </a:lnTo>
                <a:lnTo>
                  <a:pt x="161" y="1104"/>
                </a:lnTo>
                <a:lnTo>
                  <a:pt x="167" y="1106"/>
                </a:lnTo>
                <a:lnTo>
                  <a:pt x="185" y="1106"/>
                </a:lnTo>
                <a:lnTo>
                  <a:pt x="193" y="1111"/>
                </a:lnTo>
                <a:lnTo>
                  <a:pt x="198" y="1113"/>
                </a:lnTo>
                <a:lnTo>
                  <a:pt x="205" y="1113"/>
                </a:lnTo>
                <a:lnTo>
                  <a:pt x="212" y="1111"/>
                </a:lnTo>
                <a:lnTo>
                  <a:pt x="219" y="1109"/>
                </a:lnTo>
                <a:lnTo>
                  <a:pt x="224" y="1106"/>
                </a:lnTo>
                <a:lnTo>
                  <a:pt x="232" y="1106"/>
                </a:lnTo>
                <a:lnTo>
                  <a:pt x="234" y="1104"/>
                </a:lnTo>
                <a:lnTo>
                  <a:pt x="236" y="1102"/>
                </a:lnTo>
                <a:lnTo>
                  <a:pt x="239" y="1099"/>
                </a:lnTo>
                <a:lnTo>
                  <a:pt x="244" y="1097"/>
                </a:lnTo>
                <a:lnTo>
                  <a:pt x="246" y="1096"/>
                </a:lnTo>
                <a:lnTo>
                  <a:pt x="246" y="1092"/>
                </a:lnTo>
                <a:lnTo>
                  <a:pt x="251" y="1096"/>
                </a:lnTo>
                <a:lnTo>
                  <a:pt x="256" y="1099"/>
                </a:lnTo>
                <a:lnTo>
                  <a:pt x="260" y="1104"/>
                </a:lnTo>
                <a:lnTo>
                  <a:pt x="267" y="1106"/>
                </a:lnTo>
                <a:lnTo>
                  <a:pt x="277" y="1106"/>
                </a:lnTo>
                <a:lnTo>
                  <a:pt x="285" y="1106"/>
                </a:lnTo>
                <a:lnTo>
                  <a:pt x="292" y="1109"/>
                </a:lnTo>
                <a:lnTo>
                  <a:pt x="297" y="1116"/>
                </a:lnTo>
                <a:lnTo>
                  <a:pt x="302" y="1123"/>
                </a:lnTo>
                <a:lnTo>
                  <a:pt x="304" y="1126"/>
                </a:lnTo>
                <a:lnTo>
                  <a:pt x="306" y="1131"/>
                </a:lnTo>
                <a:lnTo>
                  <a:pt x="307" y="1133"/>
                </a:lnTo>
                <a:lnTo>
                  <a:pt x="309" y="1140"/>
                </a:lnTo>
                <a:lnTo>
                  <a:pt x="313" y="1143"/>
                </a:lnTo>
                <a:lnTo>
                  <a:pt x="316" y="1147"/>
                </a:lnTo>
                <a:lnTo>
                  <a:pt x="319" y="1147"/>
                </a:lnTo>
                <a:lnTo>
                  <a:pt x="330" y="1147"/>
                </a:lnTo>
                <a:lnTo>
                  <a:pt x="338" y="1147"/>
                </a:lnTo>
                <a:lnTo>
                  <a:pt x="340" y="1148"/>
                </a:lnTo>
                <a:lnTo>
                  <a:pt x="345" y="1150"/>
                </a:lnTo>
                <a:lnTo>
                  <a:pt x="350" y="1153"/>
                </a:lnTo>
                <a:lnTo>
                  <a:pt x="359" y="1160"/>
                </a:lnTo>
                <a:lnTo>
                  <a:pt x="360" y="1164"/>
                </a:lnTo>
                <a:lnTo>
                  <a:pt x="365" y="1169"/>
                </a:lnTo>
                <a:lnTo>
                  <a:pt x="372" y="1172"/>
                </a:lnTo>
                <a:lnTo>
                  <a:pt x="379" y="1174"/>
                </a:lnTo>
                <a:lnTo>
                  <a:pt x="389" y="1174"/>
                </a:lnTo>
                <a:lnTo>
                  <a:pt x="394" y="1182"/>
                </a:lnTo>
                <a:lnTo>
                  <a:pt x="400" y="1191"/>
                </a:lnTo>
                <a:lnTo>
                  <a:pt x="406" y="1198"/>
                </a:lnTo>
                <a:lnTo>
                  <a:pt x="410" y="1208"/>
                </a:lnTo>
                <a:lnTo>
                  <a:pt x="418" y="1208"/>
                </a:lnTo>
                <a:lnTo>
                  <a:pt x="425" y="1208"/>
                </a:lnTo>
                <a:lnTo>
                  <a:pt x="430" y="1211"/>
                </a:lnTo>
                <a:lnTo>
                  <a:pt x="435" y="1213"/>
                </a:lnTo>
                <a:lnTo>
                  <a:pt x="444" y="1220"/>
                </a:lnTo>
                <a:lnTo>
                  <a:pt x="451" y="1222"/>
                </a:lnTo>
                <a:lnTo>
                  <a:pt x="458" y="1222"/>
                </a:lnTo>
                <a:lnTo>
                  <a:pt x="459" y="1229"/>
                </a:lnTo>
                <a:lnTo>
                  <a:pt x="463" y="1234"/>
                </a:lnTo>
                <a:lnTo>
                  <a:pt x="468" y="1237"/>
                </a:lnTo>
                <a:lnTo>
                  <a:pt x="475" y="1239"/>
                </a:lnTo>
                <a:lnTo>
                  <a:pt x="485" y="1246"/>
                </a:lnTo>
                <a:lnTo>
                  <a:pt x="488" y="1251"/>
                </a:lnTo>
                <a:lnTo>
                  <a:pt x="492" y="1256"/>
                </a:lnTo>
                <a:lnTo>
                  <a:pt x="497" y="1257"/>
                </a:lnTo>
                <a:lnTo>
                  <a:pt x="498" y="1259"/>
                </a:lnTo>
                <a:lnTo>
                  <a:pt x="498" y="1263"/>
                </a:lnTo>
                <a:lnTo>
                  <a:pt x="498" y="1273"/>
                </a:lnTo>
                <a:lnTo>
                  <a:pt x="498" y="1285"/>
                </a:lnTo>
                <a:lnTo>
                  <a:pt x="498" y="1307"/>
                </a:lnTo>
                <a:lnTo>
                  <a:pt x="498" y="1317"/>
                </a:lnTo>
                <a:lnTo>
                  <a:pt x="502" y="1326"/>
                </a:lnTo>
                <a:lnTo>
                  <a:pt x="505" y="1328"/>
                </a:lnTo>
                <a:lnTo>
                  <a:pt x="509" y="1331"/>
                </a:lnTo>
                <a:lnTo>
                  <a:pt x="514" y="1331"/>
                </a:lnTo>
                <a:lnTo>
                  <a:pt x="519" y="1331"/>
                </a:lnTo>
                <a:lnTo>
                  <a:pt x="522" y="1329"/>
                </a:lnTo>
                <a:lnTo>
                  <a:pt x="524" y="1326"/>
                </a:lnTo>
                <a:lnTo>
                  <a:pt x="526" y="1317"/>
                </a:lnTo>
                <a:lnTo>
                  <a:pt x="521" y="1316"/>
                </a:lnTo>
                <a:lnTo>
                  <a:pt x="519" y="1314"/>
                </a:lnTo>
                <a:lnTo>
                  <a:pt x="519" y="1310"/>
                </a:lnTo>
                <a:lnTo>
                  <a:pt x="519" y="1290"/>
                </a:lnTo>
                <a:lnTo>
                  <a:pt x="526" y="1295"/>
                </a:lnTo>
                <a:lnTo>
                  <a:pt x="533" y="1297"/>
                </a:lnTo>
                <a:lnTo>
                  <a:pt x="539" y="1295"/>
                </a:lnTo>
                <a:lnTo>
                  <a:pt x="546" y="1290"/>
                </a:lnTo>
                <a:lnTo>
                  <a:pt x="560" y="1287"/>
                </a:lnTo>
                <a:lnTo>
                  <a:pt x="573" y="1283"/>
                </a:lnTo>
                <a:lnTo>
                  <a:pt x="591" y="1283"/>
                </a:lnTo>
                <a:lnTo>
                  <a:pt x="608" y="1283"/>
                </a:lnTo>
                <a:lnTo>
                  <a:pt x="613" y="1287"/>
                </a:lnTo>
                <a:lnTo>
                  <a:pt x="618" y="1290"/>
                </a:lnTo>
                <a:lnTo>
                  <a:pt x="621" y="1295"/>
                </a:lnTo>
                <a:lnTo>
                  <a:pt x="628" y="1297"/>
                </a:lnTo>
                <a:lnTo>
                  <a:pt x="628" y="1300"/>
                </a:lnTo>
                <a:lnTo>
                  <a:pt x="625" y="1304"/>
                </a:lnTo>
                <a:lnTo>
                  <a:pt x="620" y="1305"/>
                </a:lnTo>
                <a:lnTo>
                  <a:pt x="614" y="1305"/>
                </a:lnTo>
                <a:lnTo>
                  <a:pt x="608" y="1305"/>
                </a:lnTo>
                <a:lnTo>
                  <a:pt x="604" y="1304"/>
                </a:lnTo>
                <a:lnTo>
                  <a:pt x="601" y="1300"/>
                </a:lnTo>
                <a:lnTo>
                  <a:pt x="601" y="1297"/>
                </a:lnTo>
                <a:lnTo>
                  <a:pt x="592" y="1297"/>
                </a:lnTo>
                <a:lnTo>
                  <a:pt x="585" y="1298"/>
                </a:lnTo>
                <a:lnTo>
                  <a:pt x="580" y="1302"/>
                </a:lnTo>
                <a:lnTo>
                  <a:pt x="573" y="1304"/>
                </a:lnTo>
                <a:lnTo>
                  <a:pt x="575" y="1314"/>
                </a:lnTo>
                <a:lnTo>
                  <a:pt x="579" y="1321"/>
                </a:lnTo>
                <a:lnTo>
                  <a:pt x="585" y="1328"/>
                </a:lnTo>
                <a:lnTo>
                  <a:pt x="594" y="1331"/>
                </a:lnTo>
                <a:lnTo>
                  <a:pt x="604" y="1331"/>
                </a:lnTo>
                <a:lnTo>
                  <a:pt x="614" y="1329"/>
                </a:lnTo>
                <a:lnTo>
                  <a:pt x="625" y="1326"/>
                </a:lnTo>
                <a:lnTo>
                  <a:pt x="635" y="1324"/>
                </a:lnTo>
                <a:lnTo>
                  <a:pt x="637" y="1328"/>
                </a:lnTo>
                <a:lnTo>
                  <a:pt x="640" y="1329"/>
                </a:lnTo>
                <a:lnTo>
                  <a:pt x="648" y="1331"/>
                </a:lnTo>
                <a:lnTo>
                  <a:pt x="648" y="1345"/>
                </a:lnTo>
                <a:lnTo>
                  <a:pt x="689" y="1345"/>
                </a:lnTo>
                <a:lnTo>
                  <a:pt x="691" y="1351"/>
                </a:lnTo>
                <a:lnTo>
                  <a:pt x="689" y="1357"/>
                </a:lnTo>
                <a:lnTo>
                  <a:pt x="688" y="1363"/>
                </a:lnTo>
                <a:lnTo>
                  <a:pt x="683" y="1369"/>
                </a:lnTo>
                <a:lnTo>
                  <a:pt x="683" y="1374"/>
                </a:lnTo>
                <a:lnTo>
                  <a:pt x="683" y="1379"/>
                </a:lnTo>
                <a:lnTo>
                  <a:pt x="677" y="1379"/>
                </a:lnTo>
                <a:lnTo>
                  <a:pt x="672" y="1381"/>
                </a:lnTo>
                <a:lnTo>
                  <a:pt x="664" y="1384"/>
                </a:lnTo>
                <a:lnTo>
                  <a:pt x="657" y="1389"/>
                </a:lnTo>
                <a:lnTo>
                  <a:pt x="648" y="1392"/>
                </a:lnTo>
                <a:lnTo>
                  <a:pt x="650" y="1406"/>
                </a:lnTo>
                <a:lnTo>
                  <a:pt x="655" y="1416"/>
                </a:lnTo>
                <a:lnTo>
                  <a:pt x="659" y="1427"/>
                </a:lnTo>
                <a:lnTo>
                  <a:pt x="662" y="1440"/>
                </a:lnTo>
                <a:lnTo>
                  <a:pt x="664" y="1445"/>
                </a:lnTo>
                <a:lnTo>
                  <a:pt x="666" y="1449"/>
                </a:lnTo>
                <a:lnTo>
                  <a:pt x="672" y="1454"/>
                </a:lnTo>
                <a:lnTo>
                  <a:pt x="681" y="1457"/>
                </a:lnTo>
                <a:lnTo>
                  <a:pt x="689" y="1461"/>
                </a:lnTo>
                <a:lnTo>
                  <a:pt x="691" y="1462"/>
                </a:lnTo>
                <a:lnTo>
                  <a:pt x="693" y="1464"/>
                </a:lnTo>
                <a:lnTo>
                  <a:pt x="696" y="1467"/>
                </a:lnTo>
                <a:lnTo>
                  <a:pt x="701" y="1469"/>
                </a:lnTo>
                <a:lnTo>
                  <a:pt x="703" y="1471"/>
                </a:lnTo>
                <a:lnTo>
                  <a:pt x="703" y="1474"/>
                </a:lnTo>
                <a:lnTo>
                  <a:pt x="707" y="1476"/>
                </a:lnTo>
                <a:lnTo>
                  <a:pt x="710" y="1478"/>
                </a:lnTo>
                <a:lnTo>
                  <a:pt x="712" y="1481"/>
                </a:lnTo>
                <a:lnTo>
                  <a:pt x="717" y="1481"/>
                </a:lnTo>
                <a:lnTo>
                  <a:pt x="718" y="1478"/>
                </a:lnTo>
                <a:lnTo>
                  <a:pt x="720" y="1476"/>
                </a:lnTo>
                <a:lnTo>
                  <a:pt x="722" y="1478"/>
                </a:lnTo>
                <a:lnTo>
                  <a:pt x="736" y="1490"/>
                </a:lnTo>
                <a:lnTo>
                  <a:pt x="742" y="1496"/>
                </a:lnTo>
                <a:lnTo>
                  <a:pt x="748" y="1505"/>
                </a:lnTo>
                <a:lnTo>
                  <a:pt x="749" y="1514"/>
                </a:lnTo>
                <a:lnTo>
                  <a:pt x="753" y="1522"/>
                </a:lnTo>
                <a:lnTo>
                  <a:pt x="756" y="1525"/>
                </a:lnTo>
                <a:lnTo>
                  <a:pt x="759" y="1527"/>
                </a:lnTo>
                <a:lnTo>
                  <a:pt x="763" y="1532"/>
                </a:lnTo>
                <a:lnTo>
                  <a:pt x="770" y="1537"/>
                </a:lnTo>
                <a:lnTo>
                  <a:pt x="775" y="1542"/>
                </a:lnTo>
                <a:lnTo>
                  <a:pt x="777" y="1546"/>
                </a:lnTo>
                <a:lnTo>
                  <a:pt x="778" y="1549"/>
                </a:lnTo>
                <a:lnTo>
                  <a:pt x="782" y="1556"/>
                </a:lnTo>
                <a:lnTo>
                  <a:pt x="785" y="1563"/>
                </a:lnTo>
                <a:lnTo>
                  <a:pt x="787" y="1568"/>
                </a:lnTo>
                <a:lnTo>
                  <a:pt x="787" y="1571"/>
                </a:lnTo>
                <a:lnTo>
                  <a:pt x="787" y="1575"/>
                </a:lnTo>
                <a:lnTo>
                  <a:pt x="792" y="1577"/>
                </a:lnTo>
                <a:lnTo>
                  <a:pt x="790" y="1585"/>
                </a:lnTo>
                <a:lnTo>
                  <a:pt x="789" y="1590"/>
                </a:lnTo>
                <a:lnTo>
                  <a:pt x="783" y="1594"/>
                </a:lnTo>
                <a:lnTo>
                  <a:pt x="778" y="1597"/>
                </a:lnTo>
                <a:lnTo>
                  <a:pt x="778" y="1604"/>
                </a:lnTo>
                <a:lnTo>
                  <a:pt x="775" y="1609"/>
                </a:lnTo>
                <a:lnTo>
                  <a:pt x="773" y="1612"/>
                </a:lnTo>
                <a:lnTo>
                  <a:pt x="771" y="1618"/>
                </a:lnTo>
                <a:lnTo>
                  <a:pt x="770" y="1623"/>
                </a:lnTo>
                <a:lnTo>
                  <a:pt x="766" y="1628"/>
                </a:lnTo>
                <a:lnTo>
                  <a:pt x="758" y="1635"/>
                </a:lnTo>
                <a:lnTo>
                  <a:pt x="749" y="1641"/>
                </a:lnTo>
                <a:lnTo>
                  <a:pt x="746" y="1646"/>
                </a:lnTo>
                <a:lnTo>
                  <a:pt x="744" y="1652"/>
                </a:lnTo>
                <a:lnTo>
                  <a:pt x="749" y="1660"/>
                </a:lnTo>
                <a:lnTo>
                  <a:pt x="751" y="1665"/>
                </a:lnTo>
                <a:lnTo>
                  <a:pt x="751" y="1672"/>
                </a:lnTo>
                <a:lnTo>
                  <a:pt x="753" y="1674"/>
                </a:lnTo>
                <a:lnTo>
                  <a:pt x="754" y="1675"/>
                </a:lnTo>
                <a:lnTo>
                  <a:pt x="758" y="1679"/>
                </a:lnTo>
                <a:lnTo>
                  <a:pt x="763" y="1681"/>
                </a:lnTo>
                <a:lnTo>
                  <a:pt x="765" y="1682"/>
                </a:lnTo>
                <a:lnTo>
                  <a:pt x="765" y="1686"/>
                </a:lnTo>
                <a:lnTo>
                  <a:pt x="768" y="1689"/>
                </a:lnTo>
                <a:lnTo>
                  <a:pt x="770" y="1694"/>
                </a:lnTo>
                <a:lnTo>
                  <a:pt x="771" y="1706"/>
                </a:lnTo>
                <a:lnTo>
                  <a:pt x="773" y="1711"/>
                </a:lnTo>
                <a:lnTo>
                  <a:pt x="777" y="1715"/>
                </a:lnTo>
                <a:lnTo>
                  <a:pt x="780" y="1718"/>
                </a:lnTo>
                <a:lnTo>
                  <a:pt x="785" y="1720"/>
                </a:lnTo>
                <a:lnTo>
                  <a:pt x="785" y="1727"/>
                </a:lnTo>
                <a:lnTo>
                  <a:pt x="787" y="1732"/>
                </a:lnTo>
                <a:lnTo>
                  <a:pt x="790" y="1735"/>
                </a:lnTo>
                <a:lnTo>
                  <a:pt x="794" y="1739"/>
                </a:lnTo>
                <a:lnTo>
                  <a:pt x="800" y="1745"/>
                </a:lnTo>
                <a:lnTo>
                  <a:pt x="804" y="1749"/>
                </a:lnTo>
                <a:lnTo>
                  <a:pt x="806" y="1754"/>
                </a:lnTo>
                <a:lnTo>
                  <a:pt x="806" y="1809"/>
                </a:lnTo>
                <a:lnTo>
                  <a:pt x="806" y="1815"/>
                </a:lnTo>
                <a:lnTo>
                  <a:pt x="809" y="1820"/>
                </a:lnTo>
                <a:lnTo>
                  <a:pt x="811" y="1826"/>
                </a:lnTo>
                <a:lnTo>
                  <a:pt x="814" y="1831"/>
                </a:lnTo>
                <a:lnTo>
                  <a:pt x="824" y="1836"/>
                </a:lnTo>
                <a:lnTo>
                  <a:pt x="833" y="1843"/>
                </a:lnTo>
                <a:lnTo>
                  <a:pt x="835" y="1848"/>
                </a:lnTo>
                <a:lnTo>
                  <a:pt x="838" y="1853"/>
                </a:lnTo>
                <a:lnTo>
                  <a:pt x="847" y="1860"/>
                </a:lnTo>
                <a:lnTo>
                  <a:pt x="855" y="1867"/>
                </a:lnTo>
                <a:lnTo>
                  <a:pt x="858" y="1872"/>
                </a:lnTo>
                <a:lnTo>
                  <a:pt x="860" y="1877"/>
                </a:lnTo>
                <a:lnTo>
                  <a:pt x="865" y="1877"/>
                </a:lnTo>
                <a:lnTo>
                  <a:pt x="870" y="1877"/>
                </a:lnTo>
                <a:lnTo>
                  <a:pt x="876" y="1882"/>
                </a:lnTo>
                <a:lnTo>
                  <a:pt x="882" y="1885"/>
                </a:lnTo>
                <a:lnTo>
                  <a:pt x="887" y="1885"/>
                </a:lnTo>
                <a:lnTo>
                  <a:pt x="894" y="1884"/>
                </a:lnTo>
                <a:lnTo>
                  <a:pt x="901" y="1894"/>
                </a:lnTo>
                <a:lnTo>
                  <a:pt x="910" y="1902"/>
                </a:lnTo>
                <a:lnTo>
                  <a:pt x="922" y="1908"/>
                </a:lnTo>
                <a:lnTo>
                  <a:pt x="935" y="1911"/>
                </a:lnTo>
                <a:lnTo>
                  <a:pt x="940" y="1920"/>
                </a:lnTo>
                <a:lnTo>
                  <a:pt x="945" y="1928"/>
                </a:lnTo>
                <a:lnTo>
                  <a:pt x="952" y="1935"/>
                </a:lnTo>
                <a:lnTo>
                  <a:pt x="956" y="1945"/>
                </a:lnTo>
                <a:lnTo>
                  <a:pt x="961" y="1945"/>
                </a:lnTo>
                <a:lnTo>
                  <a:pt x="966" y="1945"/>
                </a:lnTo>
                <a:lnTo>
                  <a:pt x="971" y="1945"/>
                </a:lnTo>
                <a:lnTo>
                  <a:pt x="976" y="1945"/>
                </a:lnTo>
                <a:lnTo>
                  <a:pt x="978" y="1943"/>
                </a:lnTo>
                <a:lnTo>
                  <a:pt x="978" y="1942"/>
                </a:lnTo>
                <a:lnTo>
                  <a:pt x="980" y="1940"/>
                </a:lnTo>
                <a:lnTo>
                  <a:pt x="983" y="1938"/>
                </a:lnTo>
                <a:lnTo>
                  <a:pt x="990" y="1938"/>
                </a:lnTo>
                <a:lnTo>
                  <a:pt x="993" y="1942"/>
                </a:lnTo>
                <a:lnTo>
                  <a:pt x="998" y="1943"/>
                </a:lnTo>
                <a:lnTo>
                  <a:pt x="1003" y="1945"/>
                </a:lnTo>
                <a:lnTo>
                  <a:pt x="1003" y="1955"/>
                </a:lnTo>
                <a:lnTo>
                  <a:pt x="1000" y="1964"/>
                </a:lnTo>
                <a:lnTo>
                  <a:pt x="997" y="1971"/>
                </a:lnTo>
                <a:lnTo>
                  <a:pt x="990" y="1976"/>
                </a:lnTo>
                <a:lnTo>
                  <a:pt x="978" y="1986"/>
                </a:lnTo>
                <a:lnTo>
                  <a:pt x="973" y="1993"/>
                </a:lnTo>
                <a:lnTo>
                  <a:pt x="969" y="2000"/>
                </a:lnTo>
                <a:lnTo>
                  <a:pt x="969" y="2007"/>
                </a:lnTo>
                <a:lnTo>
                  <a:pt x="971" y="2013"/>
                </a:lnTo>
                <a:lnTo>
                  <a:pt x="978" y="2022"/>
                </a:lnTo>
                <a:lnTo>
                  <a:pt x="985" y="2030"/>
                </a:lnTo>
                <a:lnTo>
                  <a:pt x="990" y="2041"/>
                </a:lnTo>
                <a:lnTo>
                  <a:pt x="988" y="2058"/>
                </a:lnTo>
                <a:lnTo>
                  <a:pt x="990" y="2075"/>
                </a:lnTo>
                <a:lnTo>
                  <a:pt x="995" y="2105"/>
                </a:lnTo>
                <a:lnTo>
                  <a:pt x="995" y="2117"/>
                </a:lnTo>
                <a:lnTo>
                  <a:pt x="993" y="2122"/>
                </a:lnTo>
                <a:lnTo>
                  <a:pt x="990" y="2128"/>
                </a:lnTo>
                <a:lnTo>
                  <a:pt x="985" y="2131"/>
                </a:lnTo>
                <a:lnTo>
                  <a:pt x="980" y="2134"/>
                </a:lnTo>
                <a:lnTo>
                  <a:pt x="973" y="2136"/>
                </a:lnTo>
                <a:lnTo>
                  <a:pt x="962" y="2136"/>
                </a:lnTo>
                <a:lnTo>
                  <a:pt x="962" y="2163"/>
                </a:lnTo>
                <a:lnTo>
                  <a:pt x="964" y="2165"/>
                </a:lnTo>
                <a:lnTo>
                  <a:pt x="966" y="2167"/>
                </a:lnTo>
                <a:lnTo>
                  <a:pt x="969" y="2170"/>
                </a:lnTo>
                <a:lnTo>
                  <a:pt x="974" y="2172"/>
                </a:lnTo>
                <a:lnTo>
                  <a:pt x="976" y="2174"/>
                </a:lnTo>
                <a:lnTo>
                  <a:pt x="976" y="2177"/>
                </a:lnTo>
                <a:lnTo>
                  <a:pt x="976" y="2197"/>
                </a:lnTo>
                <a:lnTo>
                  <a:pt x="973" y="2196"/>
                </a:lnTo>
                <a:lnTo>
                  <a:pt x="971" y="2192"/>
                </a:lnTo>
                <a:lnTo>
                  <a:pt x="969" y="2184"/>
                </a:lnTo>
                <a:lnTo>
                  <a:pt x="964" y="2182"/>
                </a:lnTo>
                <a:lnTo>
                  <a:pt x="961" y="2180"/>
                </a:lnTo>
                <a:lnTo>
                  <a:pt x="956" y="2174"/>
                </a:lnTo>
                <a:lnTo>
                  <a:pt x="951" y="2167"/>
                </a:lnTo>
                <a:lnTo>
                  <a:pt x="947" y="2165"/>
                </a:lnTo>
                <a:lnTo>
                  <a:pt x="942" y="2163"/>
                </a:lnTo>
                <a:lnTo>
                  <a:pt x="933" y="2168"/>
                </a:lnTo>
                <a:lnTo>
                  <a:pt x="930" y="2172"/>
                </a:lnTo>
                <a:lnTo>
                  <a:pt x="928" y="2177"/>
                </a:lnTo>
                <a:lnTo>
                  <a:pt x="925" y="2182"/>
                </a:lnTo>
                <a:lnTo>
                  <a:pt x="922" y="2187"/>
                </a:lnTo>
                <a:lnTo>
                  <a:pt x="916" y="2191"/>
                </a:lnTo>
                <a:lnTo>
                  <a:pt x="915" y="2197"/>
                </a:lnTo>
                <a:lnTo>
                  <a:pt x="920" y="2208"/>
                </a:lnTo>
                <a:lnTo>
                  <a:pt x="925" y="2218"/>
                </a:lnTo>
                <a:lnTo>
                  <a:pt x="932" y="2226"/>
                </a:lnTo>
                <a:lnTo>
                  <a:pt x="940" y="2233"/>
                </a:lnTo>
                <a:lnTo>
                  <a:pt x="956" y="2249"/>
                </a:lnTo>
                <a:lnTo>
                  <a:pt x="962" y="2257"/>
                </a:lnTo>
                <a:lnTo>
                  <a:pt x="969" y="2266"/>
                </a:lnTo>
                <a:lnTo>
                  <a:pt x="974" y="2267"/>
                </a:lnTo>
                <a:lnTo>
                  <a:pt x="976" y="2269"/>
                </a:lnTo>
                <a:lnTo>
                  <a:pt x="976" y="2273"/>
                </a:lnTo>
                <a:lnTo>
                  <a:pt x="978" y="2278"/>
                </a:lnTo>
                <a:lnTo>
                  <a:pt x="980" y="2281"/>
                </a:lnTo>
                <a:lnTo>
                  <a:pt x="986" y="2286"/>
                </a:lnTo>
                <a:lnTo>
                  <a:pt x="993" y="2291"/>
                </a:lnTo>
                <a:lnTo>
                  <a:pt x="995" y="2295"/>
                </a:lnTo>
                <a:lnTo>
                  <a:pt x="997" y="2300"/>
                </a:lnTo>
                <a:lnTo>
                  <a:pt x="1002" y="2301"/>
                </a:lnTo>
                <a:lnTo>
                  <a:pt x="1003" y="2303"/>
                </a:lnTo>
                <a:lnTo>
                  <a:pt x="1003" y="2307"/>
                </a:lnTo>
                <a:lnTo>
                  <a:pt x="1007" y="2312"/>
                </a:lnTo>
                <a:lnTo>
                  <a:pt x="1010" y="2317"/>
                </a:lnTo>
                <a:lnTo>
                  <a:pt x="1014" y="2320"/>
                </a:lnTo>
                <a:lnTo>
                  <a:pt x="1017" y="2327"/>
                </a:lnTo>
                <a:lnTo>
                  <a:pt x="1022" y="2329"/>
                </a:lnTo>
                <a:lnTo>
                  <a:pt x="1024" y="2330"/>
                </a:lnTo>
                <a:lnTo>
                  <a:pt x="1024" y="2334"/>
                </a:lnTo>
                <a:lnTo>
                  <a:pt x="1032" y="2353"/>
                </a:lnTo>
                <a:lnTo>
                  <a:pt x="1039" y="2373"/>
                </a:lnTo>
                <a:lnTo>
                  <a:pt x="1044" y="2395"/>
                </a:lnTo>
                <a:lnTo>
                  <a:pt x="1044" y="2409"/>
                </a:lnTo>
                <a:lnTo>
                  <a:pt x="1044" y="2423"/>
                </a:lnTo>
                <a:lnTo>
                  <a:pt x="1043" y="2436"/>
                </a:lnTo>
                <a:lnTo>
                  <a:pt x="1044" y="2448"/>
                </a:lnTo>
                <a:lnTo>
                  <a:pt x="1048" y="2471"/>
                </a:lnTo>
                <a:lnTo>
                  <a:pt x="1051" y="2493"/>
                </a:lnTo>
                <a:lnTo>
                  <a:pt x="1051" y="2505"/>
                </a:lnTo>
                <a:lnTo>
                  <a:pt x="1051" y="2518"/>
                </a:lnTo>
                <a:lnTo>
                  <a:pt x="1051" y="2522"/>
                </a:lnTo>
                <a:lnTo>
                  <a:pt x="1051" y="2525"/>
                </a:lnTo>
                <a:lnTo>
                  <a:pt x="1051" y="2529"/>
                </a:lnTo>
                <a:lnTo>
                  <a:pt x="1053" y="2532"/>
                </a:lnTo>
                <a:lnTo>
                  <a:pt x="1055" y="2532"/>
                </a:lnTo>
                <a:lnTo>
                  <a:pt x="1058" y="2532"/>
                </a:lnTo>
                <a:lnTo>
                  <a:pt x="1058" y="2535"/>
                </a:lnTo>
                <a:lnTo>
                  <a:pt x="1058" y="2539"/>
                </a:lnTo>
                <a:lnTo>
                  <a:pt x="1061" y="2539"/>
                </a:lnTo>
                <a:lnTo>
                  <a:pt x="1065" y="2539"/>
                </a:lnTo>
                <a:lnTo>
                  <a:pt x="1068" y="2544"/>
                </a:lnTo>
                <a:lnTo>
                  <a:pt x="1070" y="2551"/>
                </a:lnTo>
                <a:lnTo>
                  <a:pt x="1073" y="2556"/>
                </a:lnTo>
                <a:lnTo>
                  <a:pt x="1078" y="2559"/>
                </a:lnTo>
                <a:lnTo>
                  <a:pt x="1077" y="2564"/>
                </a:lnTo>
                <a:lnTo>
                  <a:pt x="1075" y="2566"/>
                </a:lnTo>
                <a:lnTo>
                  <a:pt x="1072" y="2566"/>
                </a:lnTo>
                <a:lnTo>
                  <a:pt x="1066" y="2566"/>
                </a:lnTo>
                <a:lnTo>
                  <a:pt x="1060" y="2559"/>
                </a:lnTo>
                <a:lnTo>
                  <a:pt x="1058" y="2556"/>
                </a:lnTo>
                <a:lnTo>
                  <a:pt x="1058" y="2552"/>
                </a:lnTo>
                <a:lnTo>
                  <a:pt x="1055" y="2546"/>
                </a:lnTo>
                <a:lnTo>
                  <a:pt x="1053" y="2542"/>
                </a:lnTo>
                <a:lnTo>
                  <a:pt x="1046" y="2539"/>
                </a:lnTo>
                <a:lnTo>
                  <a:pt x="1041" y="2534"/>
                </a:lnTo>
                <a:lnTo>
                  <a:pt x="1037" y="2530"/>
                </a:lnTo>
                <a:lnTo>
                  <a:pt x="1036" y="2525"/>
                </a:lnTo>
                <a:lnTo>
                  <a:pt x="1036" y="2520"/>
                </a:lnTo>
                <a:lnTo>
                  <a:pt x="1037" y="2515"/>
                </a:lnTo>
                <a:lnTo>
                  <a:pt x="1036" y="2513"/>
                </a:lnTo>
                <a:lnTo>
                  <a:pt x="1031" y="2501"/>
                </a:lnTo>
                <a:lnTo>
                  <a:pt x="1029" y="2494"/>
                </a:lnTo>
                <a:lnTo>
                  <a:pt x="1031" y="2488"/>
                </a:lnTo>
                <a:lnTo>
                  <a:pt x="1031" y="2484"/>
                </a:lnTo>
                <a:lnTo>
                  <a:pt x="1029" y="2481"/>
                </a:lnTo>
                <a:lnTo>
                  <a:pt x="1027" y="2477"/>
                </a:lnTo>
                <a:lnTo>
                  <a:pt x="1026" y="2476"/>
                </a:lnTo>
                <a:lnTo>
                  <a:pt x="1024" y="2471"/>
                </a:lnTo>
                <a:lnTo>
                  <a:pt x="1024" y="2460"/>
                </a:lnTo>
                <a:lnTo>
                  <a:pt x="1024" y="2450"/>
                </a:lnTo>
                <a:lnTo>
                  <a:pt x="1024" y="2440"/>
                </a:lnTo>
                <a:lnTo>
                  <a:pt x="1024" y="2430"/>
                </a:lnTo>
                <a:lnTo>
                  <a:pt x="1022" y="2421"/>
                </a:lnTo>
                <a:lnTo>
                  <a:pt x="1019" y="2412"/>
                </a:lnTo>
                <a:lnTo>
                  <a:pt x="1017" y="2409"/>
                </a:lnTo>
                <a:lnTo>
                  <a:pt x="1017" y="2399"/>
                </a:lnTo>
                <a:lnTo>
                  <a:pt x="1014" y="2389"/>
                </a:lnTo>
                <a:lnTo>
                  <a:pt x="1010" y="2380"/>
                </a:lnTo>
                <a:lnTo>
                  <a:pt x="1005" y="2373"/>
                </a:lnTo>
                <a:lnTo>
                  <a:pt x="1005" y="2371"/>
                </a:lnTo>
                <a:lnTo>
                  <a:pt x="1003" y="2368"/>
                </a:lnTo>
                <a:lnTo>
                  <a:pt x="1003" y="2365"/>
                </a:lnTo>
                <a:lnTo>
                  <a:pt x="1002" y="2361"/>
                </a:lnTo>
                <a:lnTo>
                  <a:pt x="997" y="2358"/>
                </a:lnTo>
                <a:lnTo>
                  <a:pt x="995" y="2356"/>
                </a:lnTo>
                <a:lnTo>
                  <a:pt x="995" y="2351"/>
                </a:lnTo>
                <a:lnTo>
                  <a:pt x="993" y="2346"/>
                </a:lnTo>
                <a:lnTo>
                  <a:pt x="991" y="2342"/>
                </a:lnTo>
                <a:lnTo>
                  <a:pt x="988" y="2341"/>
                </a:lnTo>
                <a:lnTo>
                  <a:pt x="981" y="2336"/>
                </a:lnTo>
                <a:lnTo>
                  <a:pt x="978" y="2332"/>
                </a:lnTo>
                <a:lnTo>
                  <a:pt x="978" y="2329"/>
                </a:lnTo>
                <a:lnTo>
                  <a:pt x="976" y="2325"/>
                </a:lnTo>
                <a:lnTo>
                  <a:pt x="974" y="2322"/>
                </a:lnTo>
                <a:lnTo>
                  <a:pt x="969" y="2320"/>
                </a:lnTo>
                <a:lnTo>
                  <a:pt x="966" y="2315"/>
                </a:lnTo>
                <a:lnTo>
                  <a:pt x="964" y="2308"/>
                </a:lnTo>
                <a:lnTo>
                  <a:pt x="961" y="2303"/>
                </a:lnTo>
                <a:lnTo>
                  <a:pt x="959" y="2301"/>
                </a:lnTo>
                <a:lnTo>
                  <a:pt x="956" y="2300"/>
                </a:lnTo>
                <a:lnTo>
                  <a:pt x="954" y="2301"/>
                </a:lnTo>
                <a:lnTo>
                  <a:pt x="952" y="2303"/>
                </a:lnTo>
                <a:lnTo>
                  <a:pt x="949" y="2307"/>
                </a:lnTo>
                <a:lnTo>
                  <a:pt x="947" y="2312"/>
                </a:lnTo>
                <a:lnTo>
                  <a:pt x="945" y="2313"/>
                </a:lnTo>
                <a:lnTo>
                  <a:pt x="942" y="2313"/>
                </a:lnTo>
                <a:lnTo>
                  <a:pt x="942" y="2317"/>
                </a:lnTo>
                <a:lnTo>
                  <a:pt x="942" y="2320"/>
                </a:lnTo>
                <a:lnTo>
                  <a:pt x="944" y="2325"/>
                </a:lnTo>
                <a:lnTo>
                  <a:pt x="945" y="2330"/>
                </a:lnTo>
                <a:lnTo>
                  <a:pt x="944" y="2336"/>
                </a:lnTo>
                <a:lnTo>
                  <a:pt x="940" y="2339"/>
                </a:lnTo>
                <a:lnTo>
                  <a:pt x="937" y="2342"/>
                </a:lnTo>
                <a:lnTo>
                  <a:pt x="935" y="2346"/>
                </a:lnTo>
                <a:lnTo>
                  <a:pt x="935" y="2356"/>
                </a:lnTo>
                <a:lnTo>
                  <a:pt x="935" y="2368"/>
                </a:lnTo>
                <a:lnTo>
                  <a:pt x="928" y="2387"/>
                </a:lnTo>
                <a:lnTo>
                  <a:pt x="922" y="2406"/>
                </a:lnTo>
                <a:lnTo>
                  <a:pt x="916" y="2426"/>
                </a:lnTo>
                <a:lnTo>
                  <a:pt x="915" y="2450"/>
                </a:lnTo>
                <a:lnTo>
                  <a:pt x="910" y="2453"/>
                </a:lnTo>
                <a:lnTo>
                  <a:pt x="906" y="2460"/>
                </a:lnTo>
                <a:lnTo>
                  <a:pt x="901" y="2474"/>
                </a:lnTo>
                <a:lnTo>
                  <a:pt x="896" y="2488"/>
                </a:lnTo>
                <a:lnTo>
                  <a:pt x="893" y="2494"/>
                </a:lnTo>
                <a:lnTo>
                  <a:pt x="887" y="2498"/>
                </a:lnTo>
                <a:lnTo>
                  <a:pt x="887" y="2510"/>
                </a:lnTo>
                <a:lnTo>
                  <a:pt x="886" y="2522"/>
                </a:lnTo>
                <a:lnTo>
                  <a:pt x="879" y="2542"/>
                </a:lnTo>
                <a:lnTo>
                  <a:pt x="874" y="2561"/>
                </a:lnTo>
                <a:lnTo>
                  <a:pt x="874" y="2573"/>
                </a:lnTo>
                <a:lnTo>
                  <a:pt x="874" y="2586"/>
                </a:lnTo>
                <a:lnTo>
                  <a:pt x="869" y="2588"/>
                </a:lnTo>
                <a:lnTo>
                  <a:pt x="865" y="2592"/>
                </a:lnTo>
                <a:lnTo>
                  <a:pt x="864" y="2597"/>
                </a:lnTo>
                <a:lnTo>
                  <a:pt x="862" y="2604"/>
                </a:lnTo>
                <a:lnTo>
                  <a:pt x="860" y="2614"/>
                </a:lnTo>
                <a:lnTo>
                  <a:pt x="857" y="2617"/>
                </a:lnTo>
                <a:lnTo>
                  <a:pt x="853" y="2621"/>
                </a:lnTo>
                <a:lnTo>
                  <a:pt x="853" y="2627"/>
                </a:lnTo>
                <a:lnTo>
                  <a:pt x="853" y="2634"/>
                </a:lnTo>
                <a:lnTo>
                  <a:pt x="848" y="2644"/>
                </a:lnTo>
                <a:lnTo>
                  <a:pt x="845" y="2655"/>
                </a:lnTo>
                <a:lnTo>
                  <a:pt x="845" y="2660"/>
                </a:lnTo>
                <a:lnTo>
                  <a:pt x="847" y="2668"/>
                </a:lnTo>
                <a:lnTo>
                  <a:pt x="850" y="2667"/>
                </a:lnTo>
                <a:lnTo>
                  <a:pt x="852" y="2665"/>
                </a:lnTo>
                <a:lnTo>
                  <a:pt x="853" y="2658"/>
                </a:lnTo>
                <a:lnTo>
                  <a:pt x="855" y="2651"/>
                </a:lnTo>
                <a:lnTo>
                  <a:pt x="857" y="2650"/>
                </a:lnTo>
                <a:lnTo>
                  <a:pt x="860" y="2648"/>
                </a:lnTo>
                <a:lnTo>
                  <a:pt x="862" y="2644"/>
                </a:lnTo>
                <a:lnTo>
                  <a:pt x="865" y="2643"/>
                </a:lnTo>
                <a:lnTo>
                  <a:pt x="874" y="2641"/>
                </a:lnTo>
                <a:lnTo>
                  <a:pt x="874" y="2638"/>
                </a:lnTo>
                <a:lnTo>
                  <a:pt x="876" y="2636"/>
                </a:lnTo>
                <a:lnTo>
                  <a:pt x="881" y="2634"/>
                </a:lnTo>
                <a:lnTo>
                  <a:pt x="887" y="2634"/>
                </a:lnTo>
                <a:lnTo>
                  <a:pt x="891" y="2638"/>
                </a:lnTo>
                <a:lnTo>
                  <a:pt x="893" y="2643"/>
                </a:lnTo>
                <a:lnTo>
                  <a:pt x="894" y="2648"/>
                </a:lnTo>
                <a:lnTo>
                  <a:pt x="896" y="2648"/>
                </a:lnTo>
                <a:lnTo>
                  <a:pt x="898" y="2650"/>
                </a:lnTo>
                <a:lnTo>
                  <a:pt x="899" y="2653"/>
                </a:lnTo>
                <a:lnTo>
                  <a:pt x="899" y="2658"/>
                </a:lnTo>
                <a:lnTo>
                  <a:pt x="901" y="2662"/>
                </a:lnTo>
                <a:lnTo>
                  <a:pt x="904" y="2662"/>
                </a:lnTo>
                <a:lnTo>
                  <a:pt x="908" y="2662"/>
                </a:lnTo>
                <a:lnTo>
                  <a:pt x="910" y="2667"/>
                </a:lnTo>
                <a:lnTo>
                  <a:pt x="911" y="2670"/>
                </a:lnTo>
                <a:lnTo>
                  <a:pt x="908" y="2672"/>
                </a:lnTo>
                <a:lnTo>
                  <a:pt x="908" y="2675"/>
                </a:lnTo>
                <a:lnTo>
                  <a:pt x="908" y="2682"/>
                </a:lnTo>
                <a:lnTo>
                  <a:pt x="908" y="2685"/>
                </a:lnTo>
                <a:lnTo>
                  <a:pt x="906" y="2689"/>
                </a:lnTo>
                <a:lnTo>
                  <a:pt x="904" y="2692"/>
                </a:lnTo>
                <a:lnTo>
                  <a:pt x="899" y="2696"/>
                </a:lnTo>
                <a:lnTo>
                  <a:pt x="896" y="2696"/>
                </a:lnTo>
                <a:lnTo>
                  <a:pt x="884" y="2696"/>
                </a:lnTo>
                <a:lnTo>
                  <a:pt x="876" y="2696"/>
                </a:lnTo>
                <a:lnTo>
                  <a:pt x="867" y="2694"/>
                </a:lnTo>
                <a:lnTo>
                  <a:pt x="860" y="2689"/>
                </a:lnTo>
                <a:lnTo>
                  <a:pt x="855" y="2692"/>
                </a:lnTo>
                <a:lnTo>
                  <a:pt x="852" y="2697"/>
                </a:lnTo>
                <a:lnTo>
                  <a:pt x="850" y="2699"/>
                </a:lnTo>
                <a:lnTo>
                  <a:pt x="852" y="2704"/>
                </a:lnTo>
                <a:lnTo>
                  <a:pt x="850" y="2709"/>
                </a:lnTo>
                <a:lnTo>
                  <a:pt x="848" y="2713"/>
                </a:lnTo>
                <a:lnTo>
                  <a:pt x="845" y="2714"/>
                </a:lnTo>
                <a:lnTo>
                  <a:pt x="840" y="2719"/>
                </a:lnTo>
                <a:lnTo>
                  <a:pt x="838" y="2723"/>
                </a:lnTo>
                <a:lnTo>
                  <a:pt x="838" y="2726"/>
                </a:lnTo>
                <a:lnTo>
                  <a:pt x="836" y="2728"/>
                </a:lnTo>
                <a:lnTo>
                  <a:pt x="833" y="2731"/>
                </a:lnTo>
                <a:lnTo>
                  <a:pt x="828" y="2738"/>
                </a:lnTo>
                <a:lnTo>
                  <a:pt x="823" y="2747"/>
                </a:lnTo>
                <a:lnTo>
                  <a:pt x="821" y="2750"/>
                </a:lnTo>
                <a:lnTo>
                  <a:pt x="821" y="2754"/>
                </a:lnTo>
                <a:lnTo>
                  <a:pt x="823" y="2759"/>
                </a:lnTo>
                <a:lnTo>
                  <a:pt x="826" y="2764"/>
                </a:lnTo>
                <a:lnTo>
                  <a:pt x="826" y="2767"/>
                </a:lnTo>
                <a:lnTo>
                  <a:pt x="826" y="2769"/>
                </a:lnTo>
                <a:lnTo>
                  <a:pt x="824" y="2772"/>
                </a:lnTo>
                <a:lnTo>
                  <a:pt x="821" y="2774"/>
                </a:lnTo>
                <a:lnTo>
                  <a:pt x="819" y="2777"/>
                </a:lnTo>
                <a:lnTo>
                  <a:pt x="818" y="2781"/>
                </a:lnTo>
                <a:lnTo>
                  <a:pt x="816" y="2784"/>
                </a:lnTo>
                <a:lnTo>
                  <a:pt x="816" y="2795"/>
                </a:lnTo>
                <a:lnTo>
                  <a:pt x="819" y="2806"/>
                </a:lnTo>
                <a:lnTo>
                  <a:pt x="819" y="2808"/>
                </a:lnTo>
                <a:lnTo>
                  <a:pt x="819" y="2813"/>
                </a:lnTo>
                <a:lnTo>
                  <a:pt x="818" y="2815"/>
                </a:lnTo>
                <a:lnTo>
                  <a:pt x="812" y="2822"/>
                </a:lnTo>
                <a:lnTo>
                  <a:pt x="809" y="2829"/>
                </a:lnTo>
                <a:lnTo>
                  <a:pt x="807" y="2835"/>
                </a:lnTo>
                <a:lnTo>
                  <a:pt x="806" y="2846"/>
                </a:lnTo>
                <a:lnTo>
                  <a:pt x="804" y="2847"/>
                </a:lnTo>
                <a:lnTo>
                  <a:pt x="800" y="2852"/>
                </a:lnTo>
                <a:lnTo>
                  <a:pt x="799" y="2856"/>
                </a:lnTo>
                <a:lnTo>
                  <a:pt x="799" y="2859"/>
                </a:lnTo>
                <a:lnTo>
                  <a:pt x="794" y="2885"/>
                </a:lnTo>
                <a:lnTo>
                  <a:pt x="790" y="2897"/>
                </a:lnTo>
                <a:lnTo>
                  <a:pt x="785" y="2907"/>
                </a:lnTo>
                <a:lnTo>
                  <a:pt x="783" y="2916"/>
                </a:lnTo>
                <a:lnTo>
                  <a:pt x="782" y="2924"/>
                </a:lnTo>
                <a:lnTo>
                  <a:pt x="777" y="2929"/>
                </a:lnTo>
                <a:lnTo>
                  <a:pt x="771" y="2934"/>
                </a:lnTo>
                <a:lnTo>
                  <a:pt x="771" y="2945"/>
                </a:lnTo>
                <a:lnTo>
                  <a:pt x="770" y="2955"/>
                </a:lnTo>
                <a:lnTo>
                  <a:pt x="766" y="2972"/>
                </a:lnTo>
                <a:lnTo>
                  <a:pt x="759" y="2986"/>
                </a:lnTo>
                <a:lnTo>
                  <a:pt x="753" y="3001"/>
                </a:lnTo>
                <a:lnTo>
                  <a:pt x="751" y="3004"/>
                </a:lnTo>
                <a:lnTo>
                  <a:pt x="748" y="3006"/>
                </a:lnTo>
                <a:lnTo>
                  <a:pt x="746" y="3010"/>
                </a:lnTo>
                <a:lnTo>
                  <a:pt x="746" y="3016"/>
                </a:lnTo>
                <a:lnTo>
                  <a:pt x="744" y="3025"/>
                </a:lnTo>
                <a:lnTo>
                  <a:pt x="742" y="3028"/>
                </a:lnTo>
                <a:lnTo>
                  <a:pt x="739" y="3032"/>
                </a:lnTo>
                <a:lnTo>
                  <a:pt x="736" y="3035"/>
                </a:lnTo>
                <a:lnTo>
                  <a:pt x="730" y="3047"/>
                </a:lnTo>
                <a:lnTo>
                  <a:pt x="725" y="3057"/>
                </a:lnTo>
                <a:lnTo>
                  <a:pt x="725" y="3061"/>
                </a:lnTo>
                <a:lnTo>
                  <a:pt x="724" y="3071"/>
                </a:lnTo>
                <a:lnTo>
                  <a:pt x="722" y="3076"/>
                </a:lnTo>
                <a:lnTo>
                  <a:pt x="718" y="3080"/>
                </a:lnTo>
                <a:lnTo>
                  <a:pt x="717" y="3081"/>
                </a:lnTo>
                <a:lnTo>
                  <a:pt x="710" y="3081"/>
                </a:lnTo>
                <a:lnTo>
                  <a:pt x="707" y="3085"/>
                </a:lnTo>
                <a:lnTo>
                  <a:pt x="705" y="3090"/>
                </a:lnTo>
                <a:lnTo>
                  <a:pt x="705" y="3095"/>
                </a:lnTo>
                <a:lnTo>
                  <a:pt x="707" y="3100"/>
                </a:lnTo>
                <a:lnTo>
                  <a:pt x="707" y="3107"/>
                </a:lnTo>
                <a:lnTo>
                  <a:pt x="705" y="3110"/>
                </a:lnTo>
                <a:lnTo>
                  <a:pt x="700" y="3112"/>
                </a:lnTo>
                <a:lnTo>
                  <a:pt x="700" y="3115"/>
                </a:lnTo>
                <a:lnTo>
                  <a:pt x="698" y="3127"/>
                </a:lnTo>
                <a:lnTo>
                  <a:pt x="696" y="3131"/>
                </a:lnTo>
                <a:lnTo>
                  <a:pt x="695" y="3132"/>
                </a:lnTo>
                <a:lnTo>
                  <a:pt x="693" y="3134"/>
                </a:lnTo>
                <a:lnTo>
                  <a:pt x="689" y="3136"/>
                </a:lnTo>
                <a:lnTo>
                  <a:pt x="683" y="3141"/>
                </a:lnTo>
                <a:lnTo>
                  <a:pt x="677" y="3148"/>
                </a:lnTo>
                <a:lnTo>
                  <a:pt x="666" y="3160"/>
                </a:lnTo>
                <a:lnTo>
                  <a:pt x="662" y="3163"/>
                </a:lnTo>
                <a:lnTo>
                  <a:pt x="654" y="3166"/>
                </a:lnTo>
                <a:lnTo>
                  <a:pt x="647" y="3170"/>
                </a:lnTo>
                <a:lnTo>
                  <a:pt x="642" y="3177"/>
                </a:lnTo>
                <a:lnTo>
                  <a:pt x="635" y="3184"/>
                </a:lnTo>
                <a:lnTo>
                  <a:pt x="635" y="3187"/>
                </a:lnTo>
                <a:lnTo>
                  <a:pt x="631" y="3192"/>
                </a:lnTo>
                <a:lnTo>
                  <a:pt x="628" y="3197"/>
                </a:lnTo>
                <a:lnTo>
                  <a:pt x="623" y="3201"/>
                </a:lnTo>
                <a:lnTo>
                  <a:pt x="621" y="3207"/>
                </a:lnTo>
                <a:lnTo>
                  <a:pt x="616" y="3207"/>
                </a:lnTo>
                <a:lnTo>
                  <a:pt x="611" y="3209"/>
                </a:lnTo>
                <a:lnTo>
                  <a:pt x="602" y="3212"/>
                </a:lnTo>
                <a:lnTo>
                  <a:pt x="596" y="3218"/>
                </a:lnTo>
                <a:lnTo>
                  <a:pt x="587" y="3221"/>
                </a:lnTo>
                <a:lnTo>
                  <a:pt x="579" y="3219"/>
                </a:lnTo>
                <a:lnTo>
                  <a:pt x="573" y="3218"/>
                </a:lnTo>
                <a:lnTo>
                  <a:pt x="568" y="3214"/>
                </a:lnTo>
                <a:lnTo>
                  <a:pt x="560" y="3214"/>
                </a:lnTo>
                <a:lnTo>
                  <a:pt x="567" y="3226"/>
                </a:lnTo>
                <a:lnTo>
                  <a:pt x="570" y="3236"/>
                </a:lnTo>
                <a:lnTo>
                  <a:pt x="568" y="3247"/>
                </a:lnTo>
                <a:lnTo>
                  <a:pt x="567" y="3262"/>
                </a:lnTo>
                <a:lnTo>
                  <a:pt x="575" y="3269"/>
                </a:lnTo>
                <a:lnTo>
                  <a:pt x="584" y="3276"/>
                </a:lnTo>
                <a:lnTo>
                  <a:pt x="589" y="3279"/>
                </a:lnTo>
                <a:lnTo>
                  <a:pt x="591" y="3284"/>
                </a:lnTo>
                <a:lnTo>
                  <a:pt x="592" y="3289"/>
                </a:lnTo>
                <a:lnTo>
                  <a:pt x="594" y="3296"/>
                </a:lnTo>
                <a:lnTo>
                  <a:pt x="628" y="3296"/>
                </a:lnTo>
                <a:lnTo>
                  <a:pt x="645" y="3296"/>
                </a:lnTo>
                <a:lnTo>
                  <a:pt x="652" y="3298"/>
                </a:lnTo>
                <a:lnTo>
                  <a:pt x="654" y="3299"/>
                </a:lnTo>
                <a:lnTo>
                  <a:pt x="655" y="3303"/>
                </a:lnTo>
                <a:lnTo>
                  <a:pt x="657" y="3311"/>
                </a:lnTo>
                <a:lnTo>
                  <a:pt x="657" y="3318"/>
                </a:lnTo>
                <a:lnTo>
                  <a:pt x="657" y="3325"/>
                </a:lnTo>
                <a:lnTo>
                  <a:pt x="655" y="3330"/>
                </a:lnTo>
                <a:lnTo>
                  <a:pt x="650" y="3339"/>
                </a:lnTo>
                <a:lnTo>
                  <a:pt x="643" y="3345"/>
                </a:lnTo>
                <a:lnTo>
                  <a:pt x="637" y="3352"/>
                </a:lnTo>
                <a:lnTo>
                  <a:pt x="630" y="3361"/>
                </a:lnTo>
                <a:lnTo>
                  <a:pt x="628" y="3364"/>
                </a:lnTo>
                <a:lnTo>
                  <a:pt x="628" y="3371"/>
                </a:lnTo>
                <a:lnTo>
                  <a:pt x="626" y="3378"/>
                </a:lnTo>
                <a:lnTo>
                  <a:pt x="628" y="3385"/>
                </a:lnTo>
                <a:lnTo>
                  <a:pt x="642" y="3392"/>
                </a:lnTo>
                <a:lnTo>
                  <a:pt x="655" y="3398"/>
                </a:lnTo>
                <a:lnTo>
                  <a:pt x="660" y="3400"/>
                </a:lnTo>
                <a:lnTo>
                  <a:pt x="666" y="3398"/>
                </a:lnTo>
                <a:lnTo>
                  <a:pt x="669" y="3397"/>
                </a:lnTo>
                <a:lnTo>
                  <a:pt x="671" y="3393"/>
                </a:lnTo>
                <a:lnTo>
                  <a:pt x="676" y="3388"/>
                </a:lnTo>
                <a:lnTo>
                  <a:pt x="677" y="3386"/>
                </a:lnTo>
                <a:lnTo>
                  <a:pt x="683" y="3385"/>
                </a:lnTo>
                <a:lnTo>
                  <a:pt x="684" y="3390"/>
                </a:lnTo>
                <a:lnTo>
                  <a:pt x="688" y="3393"/>
                </a:lnTo>
                <a:lnTo>
                  <a:pt x="696" y="3398"/>
                </a:lnTo>
                <a:lnTo>
                  <a:pt x="696" y="3402"/>
                </a:lnTo>
                <a:lnTo>
                  <a:pt x="696" y="3405"/>
                </a:lnTo>
                <a:lnTo>
                  <a:pt x="698" y="3407"/>
                </a:lnTo>
                <a:lnTo>
                  <a:pt x="701" y="3407"/>
                </a:lnTo>
                <a:lnTo>
                  <a:pt x="710" y="3405"/>
                </a:lnTo>
                <a:lnTo>
                  <a:pt x="717" y="3405"/>
                </a:lnTo>
                <a:lnTo>
                  <a:pt x="724" y="3405"/>
                </a:lnTo>
                <a:lnTo>
                  <a:pt x="724" y="3409"/>
                </a:lnTo>
                <a:lnTo>
                  <a:pt x="724" y="3412"/>
                </a:lnTo>
                <a:lnTo>
                  <a:pt x="730" y="3415"/>
                </a:lnTo>
                <a:lnTo>
                  <a:pt x="737" y="3419"/>
                </a:lnTo>
                <a:lnTo>
                  <a:pt x="741" y="3419"/>
                </a:lnTo>
                <a:lnTo>
                  <a:pt x="744" y="3419"/>
                </a:lnTo>
                <a:lnTo>
                  <a:pt x="748" y="3419"/>
                </a:lnTo>
                <a:lnTo>
                  <a:pt x="751" y="3419"/>
                </a:lnTo>
                <a:lnTo>
                  <a:pt x="751" y="3422"/>
                </a:lnTo>
                <a:lnTo>
                  <a:pt x="751" y="3426"/>
                </a:lnTo>
                <a:lnTo>
                  <a:pt x="753" y="3426"/>
                </a:lnTo>
                <a:lnTo>
                  <a:pt x="758" y="3426"/>
                </a:lnTo>
                <a:lnTo>
                  <a:pt x="761" y="3426"/>
                </a:lnTo>
                <a:lnTo>
                  <a:pt x="765" y="3426"/>
                </a:lnTo>
                <a:lnTo>
                  <a:pt x="785" y="3467"/>
                </a:lnTo>
                <a:lnTo>
                  <a:pt x="802" y="3468"/>
                </a:lnTo>
                <a:lnTo>
                  <a:pt x="819" y="3470"/>
                </a:lnTo>
                <a:lnTo>
                  <a:pt x="833" y="3475"/>
                </a:lnTo>
                <a:lnTo>
                  <a:pt x="847" y="3480"/>
                </a:lnTo>
                <a:lnTo>
                  <a:pt x="847" y="3508"/>
                </a:lnTo>
                <a:lnTo>
                  <a:pt x="855" y="3509"/>
                </a:lnTo>
                <a:lnTo>
                  <a:pt x="858" y="3511"/>
                </a:lnTo>
                <a:lnTo>
                  <a:pt x="860" y="3515"/>
                </a:lnTo>
                <a:lnTo>
                  <a:pt x="860" y="3518"/>
                </a:lnTo>
                <a:lnTo>
                  <a:pt x="862" y="3520"/>
                </a:lnTo>
                <a:lnTo>
                  <a:pt x="865" y="3520"/>
                </a:lnTo>
                <a:lnTo>
                  <a:pt x="867" y="3521"/>
                </a:lnTo>
                <a:lnTo>
                  <a:pt x="867" y="3525"/>
                </a:lnTo>
                <a:lnTo>
                  <a:pt x="867" y="3528"/>
                </a:lnTo>
                <a:lnTo>
                  <a:pt x="874" y="3530"/>
                </a:lnTo>
                <a:lnTo>
                  <a:pt x="882" y="3532"/>
                </a:lnTo>
                <a:lnTo>
                  <a:pt x="891" y="3533"/>
                </a:lnTo>
                <a:lnTo>
                  <a:pt x="901" y="3535"/>
                </a:lnTo>
                <a:lnTo>
                  <a:pt x="901" y="3538"/>
                </a:lnTo>
                <a:lnTo>
                  <a:pt x="901" y="3542"/>
                </a:lnTo>
                <a:lnTo>
                  <a:pt x="903" y="3542"/>
                </a:lnTo>
                <a:lnTo>
                  <a:pt x="908" y="3542"/>
                </a:lnTo>
                <a:lnTo>
                  <a:pt x="915" y="3542"/>
                </a:lnTo>
                <a:lnTo>
                  <a:pt x="915" y="3545"/>
                </a:lnTo>
                <a:lnTo>
                  <a:pt x="915" y="3549"/>
                </a:lnTo>
                <a:lnTo>
                  <a:pt x="920" y="3552"/>
                </a:lnTo>
                <a:lnTo>
                  <a:pt x="927" y="3552"/>
                </a:lnTo>
                <a:lnTo>
                  <a:pt x="947" y="3550"/>
                </a:lnTo>
                <a:lnTo>
                  <a:pt x="968" y="3547"/>
                </a:lnTo>
                <a:lnTo>
                  <a:pt x="976" y="3547"/>
                </a:lnTo>
                <a:lnTo>
                  <a:pt x="983" y="3549"/>
                </a:lnTo>
                <a:lnTo>
                  <a:pt x="985" y="3544"/>
                </a:lnTo>
                <a:lnTo>
                  <a:pt x="988" y="3540"/>
                </a:lnTo>
                <a:lnTo>
                  <a:pt x="997" y="3535"/>
                </a:lnTo>
                <a:lnTo>
                  <a:pt x="1002" y="3538"/>
                </a:lnTo>
                <a:lnTo>
                  <a:pt x="1007" y="3542"/>
                </a:lnTo>
                <a:lnTo>
                  <a:pt x="1009" y="3549"/>
                </a:lnTo>
                <a:lnTo>
                  <a:pt x="1010" y="3555"/>
                </a:lnTo>
                <a:lnTo>
                  <a:pt x="1019" y="3561"/>
                </a:lnTo>
                <a:lnTo>
                  <a:pt x="1026" y="3567"/>
                </a:lnTo>
                <a:lnTo>
                  <a:pt x="1032" y="3574"/>
                </a:lnTo>
                <a:lnTo>
                  <a:pt x="1037" y="3583"/>
                </a:lnTo>
                <a:lnTo>
                  <a:pt x="1044" y="3583"/>
                </a:lnTo>
                <a:lnTo>
                  <a:pt x="1049" y="3584"/>
                </a:lnTo>
                <a:lnTo>
                  <a:pt x="1058" y="3590"/>
                </a:lnTo>
                <a:lnTo>
                  <a:pt x="1060" y="3593"/>
                </a:lnTo>
                <a:lnTo>
                  <a:pt x="1061" y="3595"/>
                </a:lnTo>
                <a:lnTo>
                  <a:pt x="1066" y="3598"/>
                </a:lnTo>
                <a:lnTo>
                  <a:pt x="1073" y="3600"/>
                </a:lnTo>
                <a:lnTo>
                  <a:pt x="1078" y="3603"/>
                </a:lnTo>
                <a:lnTo>
                  <a:pt x="1080" y="3598"/>
                </a:lnTo>
                <a:lnTo>
                  <a:pt x="1084" y="3595"/>
                </a:lnTo>
                <a:lnTo>
                  <a:pt x="1092" y="3590"/>
                </a:lnTo>
                <a:lnTo>
                  <a:pt x="1092" y="3596"/>
                </a:lnTo>
                <a:lnTo>
                  <a:pt x="1095" y="3600"/>
                </a:lnTo>
                <a:lnTo>
                  <a:pt x="1099" y="3603"/>
                </a:lnTo>
                <a:lnTo>
                  <a:pt x="1106" y="3603"/>
                </a:lnTo>
                <a:lnTo>
                  <a:pt x="1140" y="3603"/>
                </a:lnTo>
                <a:lnTo>
                  <a:pt x="1140" y="3607"/>
                </a:lnTo>
                <a:lnTo>
                  <a:pt x="1143" y="3608"/>
                </a:lnTo>
                <a:lnTo>
                  <a:pt x="1150" y="3610"/>
                </a:lnTo>
                <a:lnTo>
                  <a:pt x="1157" y="3612"/>
                </a:lnTo>
                <a:lnTo>
                  <a:pt x="1159" y="3613"/>
                </a:lnTo>
                <a:lnTo>
                  <a:pt x="1160" y="3617"/>
                </a:lnTo>
                <a:lnTo>
                  <a:pt x="1165" y="3619"/>
                </a:lnTo>
                <a:lnTo>
                  <a:pt x="1170" y="3624"/>
                </a:lnTo>
                <a:lnTo>
                  <a:pt x="1176" y="3627"/>
                </a:lnTo>
                <a:lnTo>
                  <a:pt x="1181" y="3630"/>
                </a:lnTo>
                <a:lnTo>
                  <a:pt x="1182" y="3627"/>
                </a:lnTo>
                <a:lnTo>
                  <a:pt x="1184" y="3625"/>
                </a:lnTo>
                <a:lnTo>
                  <a:pt x="1191" y="3624"/>
                </a:lnTo>
                <a:lnTo>
                  <a:pt x="1208" y="3624"/>
                </a:lnTo>
                <a:lnTo>
                  <a:pt x="1210" y="3627"/>
                </a:lnTo>
                <a:lnTo>
                  <a:pt x="1213" y="3629"/>
                </a:lnTo>
                <a:lnTo>
                  <a:pt x="1217" y="3630"/>
                </a:lnTo>
                <a:lnTo>
                  <a:pt x="1222" y="3630"/>
                </a:lnTo>
                <a:lnTo>
                  <a:pt x="1223" y="3636"/>
                </a:lnTo>
                <a:lnTo>
                  <a:pt x="1228" y="3637"/>
                </a:lnTo>
                <a:lnTo>
                  <a:pt x="1235" y="3637"/>
                </a:lnTo>
                <a:lnTo>
                  <a:pt x="1242" y="3637"/>
                </a:lnTo>
                <a:lnTo>
                  <a:pt x="1246" y="3641"/>
                </a:lnTo>
                <a:lnTo>
                  <a:pt x="1251" y="3642"/>
                </a:lnTo>
                <a:lnTo>
                  <a:pt x="1263" y="3644"/>
                </a:lnTo>
                <a:lnTo>
                  <a:pt x="1290" y="3644"/>
                </a:lnTo>
                <a:lnTo>
                  <a:pt x="1290" y="3637"/>
                </a:lnTo>
                <a:lnTo>
                  <a:pt x="1290" y="3629"/>
                </a:lnTo>
                <a:lnTo>
                  <a:pt x="1288" y="3613"/>
                </a:lnTo>
                <a:lnTo>
                  <a:pt x="1288" y="3605"/>
                </a:lnTo>
                <a:lnTo>
                  <a:pt x="1290" y="3598"/>
                </a:lnTo>
                <a:lnTo>
                  <a:pt x="1292" y="3593"/>
                </a:lnTo>
                <a:lnTo>
                  <a:pt x="1297" y="3590"/>
                </a:lnTo>
                <a:lnTo>
                  <a:pt x="1309" y="3588"/>
                </a:lnTo>
                <a:lnTo>
                  <a:pt x="1317" y="3588"/>
                </a:lnTo>
                <a:lnTo>
                  <a:pt x="1336" y="3591"/>
                </a:lnTo>
                <a:lnTo>
                  <a:pt x="1353" y="3595"/>
                </a:lnTo>
                <a:lnTo>
                  <a:pt x="1362" y="3596"/>
                </a:lnTo>
                <a:lnTo>
                  <a:pt x="1372" y="3596"/>
                </a:lnTo>
                <a:lnTo>
                  <a:pt x="1374" y="3602"/>
                </a:lnTo>
                <a:lnTo>
                  <a:pt x="1377" y="3605"/>
                </a:lnTo>
                <a:lnTo>
                  <a:pt x="1382" y="3608"/>
                </a:lnTo>
                <a:lnTo>
                  <a:pt x="1386" y="3610"/>
                </a:lnTo>
                <a:lnTo>
                  <a:pt x="1398" y="3613"/>
                </a:lnTo>
                <a:lnTo>
                  <a:pt x="1406" y="3617"/>
                </a:lnTo>
                <a:lnTo>
                  <a:pt x="1416" y="3624"/>
                </a:lnTo>
                <a:lnTo>
                  <a:pt x="1425" y="3630"/>
                </a:lnTo>
                <a:lnTo>
                  <a:pt x="1435" y="3636"/>
                </a:lnTo>
                <a:lnTo>
                  <a:pt x="1440" y="3637"/>
                </a:lnTo>
                <a:lnTo>
                  <a:pt x="1447" y="3637"/>
                </a:lnTo>
                <a:lnTo>
                  <a:pt x="1454" y="3651"/>
                </a:lnTo>
                <a:lnTo>
                  <a:pt x="1461" y="3665"/>
                </a:lnTo>
                <a:lnTo>
                  <a:pt x="1471" y="3663"/>
                </a:lnTo>
                <a:lnTo>
                  <a:pt x="1478" y="3665"/>
                </a:lnTo>
                <a:lnTo>
                  <a:pt x="1491" y="3668"/>
                </a:lnTo>
                <a:lnTo>
                  <a:pt x="1505" y="3671"/>
                </a:lnTo>
                <a:lnTo>
                  <a:pt x="1513" y="3671"/>
                </a:lnTo>
                <a:lnTo>
                  <a:pt x="1522" y="3671"/>
                </a:lnTo>
                <a:lnTo>
                  <a:pt x="1522" y="3677"/>
                </a:lnTo>
                <a:lnTo>
                  <a:pt x="1522" y="3682"/>
                </a:lnTo>
                <a:lnTo>
                  <a:pt x="1527" y="3687"/>
                </a:lnTo>
                <a:lnTo>
                  <a:pt x="1529" y="3694"/>
                </a:lnTo>
                <a:lnTo>
                  <a:pt x="1531" y="3699"/>
                </a:lnTo>
                <a:lnTo>
                  <a:pt x="1529" y="3706"/>
                </a:lnTo>
                <a:lnTo>
                  <a:pt x="1583" y="3706"/>
                </a:lnTo>
                <a:lnTo>
                  <a:pt x="1583" y="3709"/>
                </a:lnTo>
                <a:lnTo>
                  <a:pt x="1585" y="3711"/>
                </a:lnTo>
                <a:lnTo>
                  <a:pt x="1590" y="3712"/>
                </a:lnTo>
                <a:lnTo>
                  <a:pt x="1604" y="3712"/>
                </a:lnTo>
                <a:lnTo>
                  <a:pt x="1604" y="3716"/>
                </a:lnTo>
                <a:lnTo>
                  <a:pt x="1606" y="3717"/>
                </a:lnTo>
                <a:lnTo>
                  <a:pt x="1611" y="3719"/>
                </a:lnTo>
                <a:lnTo>
                  <a:pt x="1616" y="3719"/>
                </a:lnTo>
                <a:lnTo>
                  <a:pt x="1621" y="3721"/>
                </a:lnTo>
                <a:lnTo>
                  <a:pt x="1629" y="3724"/>
                </a:lnTo>
                <a:lnTo>
                  <a:pt x="1638" y="3728"/>
                </a:lnTo>
                <a:lnTo>
                  <a:pt x="1645" y="3728"/>
                </a:lnTo>
                <a:lnTo>
                  <a:pt x="1652" y="3726"/>
                </a:lnTo>
                <a:lnTo>
                  <a:pt x="1652" y="3753"/>
                </a:lnTo>
                <a:lnTo>
                  <a:pt x="1653" y="3760"/>
                </a:lnTo>
                <a:lnTo>
                  <a:pt x="1652" y="3765"/>
                </a:lnTo>
                <a:lnTo>
                  <a:pt x="1650" y="3770"/>
                </a:lnTo>
                <a:lnTo>
                  <a:pt x="1648" y="3774"/>
                </a:lnTo>
                <a:lnTo>
                  <a:pt x="1641" y="3779"/>
                </a:lnTo>
                <a:lnTo>
                  <a:pt x="1640" y="3784"/>
                </a:lnTo>
                <a:lnTo>
                  <a:pt x="1638" y="3787"/>
                </a:lnTo>
                <a:lnTo>
                  <a:pt x="1640" y="3792"/>
                </a:lnTo>
                <a:lnTo>
                  <a:pt x="1641" y="3798"/>
                </a:lnTo>
                <a:lnTo>
                  <a:pt x="1645" y="3801"/>
                </a:lnTo>
                <a:lnTo>
                  <a:pt x="1645" y="3808"/>
                </a:lnTo>
                <a:lnTo>
                  <a:pt x="1655" y="3808"/>
                </a:lnTo>
                <a:lnTo>
                  <a:pt x="1664" y="3810"/>
                </a:lnTo>
                <a:lnTo>
                  <a:pt x="1669" y="3815"/>
                </a:lnTo>
                <a:lnTo>
                  <a:pt x="1672" y="3821"/>
                </a:lnTo>
                <a:lnTo>
                  <a:pt x="1679" y="3821"/>
                </a:lnTo>
                <a:lnTo>
                  <a:pt x="1686" y="3820"/>
                </a:lnTo>
                <a:lnTo>
                  <a:pt x="1698" y="3816"/>
                </a:lnTo>
                <a:lnTo>
                  <a:pt x="1710" y="3813"/>
                </a:lnTo>
                <a:lnTo>
                  <a:pt x="1718" y="3813"/>
                </a:lnTo>
                <a:lnTo>
                  <a:pt x="1727" y="3815"/>
                </a:lnTo>
                <a:lnTo>
                  <a:pt x="1728" y="3820"/>
                </a:lnTo>
                <a:lnTo>
                  <a:pt x="1730" y="3825"/>
                </a:lnTo>
                <a:lnTo>
                  <a:pt x="1733" y="3828"/>
                </a:lnTo>
                <a:lnTo>
                  <a:pt x="1733" y="3835"/>
                </a:lnTo>
                <a:lnTo>
                  <a:pt x="1733" y="3844"/>
                </a:lnTo>
                <a:lnTo>
                  <a:pt x="1737" y="3849"/>
                </a:lnTo>
                <a:lnTo>
                  <a:pt x="1742" y="3852"/>
                </a:lnTo>
                <a:lnTo>
                  <a:pt x="1747" y="3856"/>
                </a:lnTo>
                <a:lnTo>
                  <a:pt x="1749" y="3850"/>
                </a:lnTo>
                <a:lnTo>
                  <a:pt x="1754" y="3849"/>
                </a:lnTo>
                <a:lnTo>
                  <a:pt x="1761" y="3849"/>
                </a:lnTo>
                <a:lnTo>
                  <a:pt x="1768" y="3849"/>
                </a:lnTo>
                <a:lnTo>
                  <a:pt x="1769" y="3844"/>
                </a:lnTo>
                <a:lnTo>
                  <a:pt x="1774" y="3842"/>
                </a:lnTo>
                <a:lnTo>
                  <a:pt x="1781" y="3842"/>
                </a:lnTo>
                <a:lnTo>
                  <a:pt x="1788" y="3842"/>
                </a:lnTo>
                <a:lnTo>
                  <a:pt x="1790" y="3845"/>
                </a:lnTo>
                <a:lnTo>
                  <a:pt x="1791" y="3845"/>
                </a:lnTo>
                <a:lnTo>
                  <a:pt x="1803" y="3850"/>
                </a:lnTo>
                <a:lnTo>
                  <a:pt x="1817" y="3854"/>
                </a:lnTo>
                <a:lnTo>
                  <a:pt x="1822" y="3856"/>
                </a:lnTo>
                <a:lnTo>
                  <a:pt x="1831" y="3859"/>
                </a:lnTo>
                <a:lnTo>
                  <a:pt x="1838" y="3862"/>
                </a:lnTo>
                <a:lnTo>
                  <a:pt x="1851" y="3873"/>
                </a:lnTo>
                <a:lnTo>
                  <a:pt x="1863" y="3885"/>
                </a:lnTo>
                <a:lnTo>
                  <a:pt x="1877" y="3896"/>
                </a:lnTo>
                <a:lnTo>
                  <a:pt x="1884" y="3896"/>
                </a:lnTo>
                <a:lnTo>
                  <a:pt x="1885" y="3898"/>
                </a:lnTo>
                <a:lnTo>
                  <a:pt x="1885" y="3900"/>
                </a:lnTo>
                <a:lnTo>
                  <a:pt x="1887" y="3902"/>
                </a:lnTo>
                <a:lnTo>
                  <a:pt x="1891" y="3903"/>
                </a:lnTo>
                <a:lnTo>
                  <a:pt x="1897" y="3903"/>
                </a:lnTo>
                <a:lnTo>
                  <a:pt x="1904" y="3903"/>
                </a:lnTo>
                <a:lnTo>
                  <a:pt x="1911" y="3903"/>
                </a:lnTo>
                <a:lnTo>
                  <a:pt x="1916" y="3902"/>
                </a:lnTo>
                <a:lnTo>
                  <a:pt x="1920" y="3898"/>
                </a:lnTo>
                <a:lnTo>
                  <a:pt x="1923" y="3895"/>
                </a:lnTo>
                <a:lnTo>
                  <a:pt x="1930" y="3888"/>
                </a:lnTo>
                <a:lnTo>
                  <a:pt x="1933" y="3885"/>
                </a:lnTo>
                <a:lnTo>
                  <a:pt x="1938" y="3883"/>
                </a:lnTo>
                <a:lnTo>
                  <a:pt x="1947" y="3885"/>
                </a:lnTo>
                <a:lnTo>
                  <a:pt x="1954" y="3883"/>
                </a:lnTo>
                <a:lnTo>
                  <a:pt x="1966" y="3879"/>
                </a:lnTo>
                <a:lnTo>
                  <a:pt x="1976" y="3874"/>
                </a:lnTo>
                <a:lnTo>
                  <a:pt x="1986" y="3869"/>
                </a:lnTo>
                <a:lnTo>
                  <a:pt x="2000" y="3871"/>
                </a:lnTo>
                <a:lnTo>
                  <a:pt x="2012" y="3867"/>
                </a:lnTo>
                <a:lnTo>
                  <a:pt x="2022" y="3866"/>
                </a:lnTo>
                <a:lnTo>
                  <a:pt x="2034" y="3862"/>
                </a:lnTo>
                <a:lnTo>
                  <a:pt x="2035" y="3867"/>
                </a:lnTo>
                <a:lnTo>
                  <a:pt x="2041" y="3869"/>
                </a:lnTo>
                <a:lnTo>
                  <a:pt x="2047" y="3869"/>
                </a:lnTo>
                <a:lnTo>
                  <a:pt x="2054" y="3869"/>
                </a:lnTo>
                <a:lnTo>
                  <a:pt x="2061" y="3871"/>
                </a:lnTo>
                <a:lnTo>
                  <a:pt x="2066" y="3874"/>
                </a:lnTo>
                <a:lnTo>
                  <a:pt x="2078" y="3883"/>
                </a:lnTo>
                <a:lnTo>
                  <a:pt x="2083" y="3886"/>
                </a:lnTo>
                <a:lnTo>
                  <a:pt x="2090" y="3890"/>
                </a:lnTo>
                <a:lnTo>
                  <a:pt x="2099" y="3891"/>
                </a:lnTo>
                <a:lnTo>
                  <a:pt x="2109" y="3890"/>
                </a:lnTo>
                <a:lnTo>
                  <a:pt x="2112" y="3890"/>
                </a:lnTo>
                <a:lnTo>
                  <a:pt x="2114" y="3888"/>
                </a:lnTo>
                <a:lnTo>
                  <a:pt x="2116" y="3883"/>
                </a:lnTo>
                <a:lnTo>
                  <a:pt x="2116" y="3876"/>
                </a:lnTo>
                <a:lnTo>
                  <a:pt x="2112" y="3866"/>
                </a:lnTo>
                <a:lnTo>
                  <a:pt x="2105" y="3859"/>
                </a:lnTo>
                <a:lnTo>
                  <a:pt x="2100" y="3850"/>
                </a:lnTo>
                <a:lnTo>
                  <a:pt x="2095" y="3842"/>
                </a:lnTo>
                <a:lnTo>
                  <a:pt x="2092" y="3833"/>
                </a:lnTo>
                <a:lnTo>
                  <a:pt x="2088" y="3825"/>
                </a:lnTo>
                <a:lnTo>
                  <a:pt x="2085" y="3816"/>
                </a:lnTo>
                <a:lnTo>
                  <a:pt x="2081" y="3808"/>
                </a:lnTo>
                <a:lnTo>
                  <a:pt x="2081" y="3801"/>
                </a:lnTo>
                <a:lnTo>
                  <a:pt x="2083" y="3794"/>
                </a:lnTo>
                <a:lnTo>
                  <a:pt x="2090" y="3786"/>
                </a:lnTo>
                <a:lnTo>
                  <a:pt x="2092" y="3781"/>
                </a:lnTo>
                <a:lnTo>
                  <a:pt x="2095" y="3775"/>
                </a:lnTo>
                <a:lnTo>
                  <a:pt x="2095" y="3769"/>
                </a:lnTo>
                <a:lnTo>
                  <a:pt x="2095" y="3760"/>
                </a:lnTo>
                <a:lnTo>
                  <a:pt x="2099" y="3753"/>
                </a:lnTo>
                <a:lnTo>
                  <a:pt x="2100" y="3750"/>
                </a:lnTo>
                <a:lnTo>
                  <a:pt x="2102" y="3746"/>
                </a:lnTo>
                <a:lnTo>
                  <a:pt x="2102" y="3740"/>
                </a:lnTo>
                <a:lnTo>
                  <a:pt x="2102" y="3733"/>
                </a:lnTo>
                <a:lnTo>
                  <a:pt x="2105" y="3723"/>
                </a:lnTo>
                <a:lnTo>
                  <a:pt x="2109" y="3712"/>
                </a:lnTo>
                <a:lnTo>
                  <a:pt x="2109" y="3624"/>
                </a:lnTo>
                <a:lnTo>
                  <a:pt x="2112" y="3622"/>
                </a:lnTo>
                <a:lnTo>
                  <a:pt x="2116" y="3620"/>
                </a:lnTo>
                <a:lnTo>
                  <a:pt x="2117" y="3612"/>
                </a:lnTo>
                <a:lnTo>
                  <a:pt x="2119" y="3608"/>
                </a:lnTo>
                <a:lnTo>
                  <a:pt x="2121" y="3605"/>
                </a:lnTo>
                <a:lnTo>
                  <a:pt x="2124" y="3603"/>
                </a:lnTo>
                <a:lnTo>
                  <a:pt x="2129" y="3603"/>
                </a:lnTo>
                <a:lnTo>
                  <a:pt x="2136" y="3600"/>
                </a:lnTo>
                <a:lnTo>
                  <a:pt x="2141" y="3595"/>
                </a:lnTo>
                <a:lnTo>
                  <a:pt x="2146" y="3590"/>
                </a:lnTo>
                <a:lnTo>
                  <a:pt x="2150" y="3583"/>
                </a:lnTo>
                <a:lnTo>
                  <a:pt x="2162" y="3574"/>
                </a:lnTo>
                <a:lnTo>
                  <a:pt x="2172" y="3564"/>
                </a:lnTo>
                <a:lnTo>
                  <a:pt x="2182" y="3554"/>
                </a:lnTo>
                <a:lnTo>
                  <a:pt x="2191" y="3542"/>
                </a:lnTo>
                <a:lnTo>
                  <a:pt x="2201" y="3542"/>
                </a:lnTo>
                <a:lnTo>
                  <a:pt x="2211" y="3542"/>
                </a:lnTo>
                <a:lnTo>
                  <a:pt x="2228" y="3538"/>
                </a:lnTo>
                <a:lnTo>
                  <a:pt x="2245" y="3535"/>
                </a:lnTo>
                <a:lnTo>
                  <a:pt x="2255" y="3533"/>
                </a:lnTo>
                <a:lnTo>
                  <a:pt x="2266" y="3535"/>
                </a:lnTo>
                <a:lnTo>
                  <a:pt x="2267" y="3535"/>
                </a:lnTo>
                <a:lnTo>
                  <a:pt x="2276" y="3535"/>
                </a:lnTo>
                <a:lnTo>
                  <a:pt x="2283" y="3535"/>
                </a:lnTo>
                <a:lnTo>
                  <a:pt x="2286" y="3532"/>
                </a:lnTo>
                <a:lnTo>
                  <a:pt x="2290" y="3528"/>
                </a:lnTo>
                <a:lnTo>
                  <a:pt x="2296" y="3520"/>
                </a:lnTo>
                <a:lnTo>
                  <a:pt x="2300" y="3515"/>
                </a:lnTo>
                <a:lnTo>
                  <a:pt x="2307" y="3511"/>
                </a:lnTo>
                <a:lnTo>
                  <a:pt x="2310" y="3509"/>
                </a:lnTo>
                <a:lnTo>
                  <a:pt x="2315" y="3508"/>
                </a:lnTo>
                <a:lnTo>
                  <a:pt x="2320" y="3504"/>
                </a:lnTo>
                <a:lnTo>
                  <a:pt x="2325" y="3501"/>
                </a:lnTo>
                <a:lnTo>
                  <a:pt x="2327" y="3494"/>
                </a:lnTo>
                <a:lnTo>
                  <a:pt x="2334" y="3494"/>
                </a:lnTo>
                <a:lnTo>
                  <a:pt x="2341" y="3494"/>
                </a:lnTo>
                <a:lnTo>
                  <a:pt x="2353" y="3489"/>
                </a:lnTo>
                <a:lnTo>
                  <a:pt x="2358" y="3485"/>
                </a:lnTo>
                <a:lnTo>
                  <a:pt x="2361" y="3480"/>
                </a:lnTo>
                <a:lnTo>
                  <a:pt x="2368" y="3482"/>
                </a:lnTo>
                <a:lnTo>
                  <a:pt x="2372" y="3482"/>
                </a:lnTo>
                <a:lnTo>
                  <a:pt x="2380" y="3479"/>
                </a:lnTo>
                <a:lnTo>
                  <a:pt x="2385" y="3474"/>
                </a:lnTo>
                <a:lnTo>
                  <a:pt x="2390" y="3474"/>
                </a:lnTo>
                <a:lnTo>
                  <a:pt x="2395" y="3474"/>
                </a:lnTo>
                <a:lnTo>
                  <a:pt x="2402" y="3463"/>
                </a:lnTo>
                <a:lnTo>
                  <a:pt x="2406" y="3458"/>
                </a:lnTo>
                <a:lnTo>
                  <a:pt x="2411" y="3455"/>
                </a:lnTo>
                <a:lnTo>
                  <a:pt x="2414" y="3453"/>
                </a:lnTo>
                <a:lnTo>
                  <a:pt x="2418" y="3455"/>
                </a:lnTo>
                <a:lnTo>
                  <a:pt x="2423" y="3455"/>
                </a:lnTo>
                <a:lnTo>
                  <a:pt x="2431" y="3451"/>
                </a:lnTo>
                <a:lnTo>
                  <a:pt x="2447" y="3439"/>
                </a:lnTo>
                <a:lnTo>
                  <a:pt x="2450" y="3439"/>
                </a:lnTo>
                <a:lnTo>
                  <a:pt x="2459" y="3441"/>
                </a:lnTo>
                <a:lnTo>
                  <a:pt x="2465" y="3444"/>
                </a:lnTo>
                <a:lnTo>
                  <a:pt x="2469" y="3450"/>
                </a:lnTo>
                <a:lnTo>
                  <a:pt x="2472" y="3456"/>
                </a:lnTo>
                <a:lnTo>
                  <a:pt x="2474" y="3460"/>
                </a:lnTo>
                <a:lnTo>
                  <a:pt x="2479" y="3468"/>
                </a:lnTo>
                <a:lnTo>
                  <a:pt x="2482" y="3475"/>
                </a:lnTo>
                <a:lnTo>
                  <a:pt x="2489" y="3482"/>
                </a:lnTo>
                <a:lnTo>
                  <a:pt x="2498" y="3487"/>
                </a:lnTo>
                <a:lnTo>
                  <a:pt x="2499" y="3487"/>
                </a:lnTo>
                <a:lnTo>
                  <a:pt x="2511" y="3487"/>
                </a:lnTo>
                <a:lnTo>
                  <a:pt x="2513" y="3491"/>
                </a:lnTo>
                <a:lnTo>
                  <a:pt x="2517" y="3492"/>
                </a:lnTo>
                <a:lnTo>
                  <a:pt x="2525" y="3494"/>
                </a:lnTo>
                <a:lnTo>
                  <a:pt x="2528" y="3496"/>
                </a:lnTo>
                <a:lnTo>
                  <a:pt x="2532" y="3497"/>
                </a:lnTo>
                <a:lnTo>
                  <a:pt x="2534" y="3501"/>
                </a:lnTo>
                <a:lnTo>
                  <a:pt x="2539" y="3501"/>
                </a:lnTo>
                <a:lnTo>
                  <a:pt x="2551" y="3499"/>
                </a:lnTo>
                <a:lnTo>
                  <a:pt x="2559" y="3499"/>
                </a:lnTo>
                <a:lnTo>
                  <a:pt x="2578" y="3503"/>
                </a:lnTo>
                <a:lnTo>
                  <a:pt x="2595" y="3506"/>
                </a:lnTo>
                <a:lnTo>
                  <a:pt x="2603" y="3508"/>
                </a:lnTo>
                <a:lnTo>
                  <a:pt x="2614" y="3508"/>
                </a:lnTo>
                <a:lnTo>
                  <a:pt x="2614" y="3549"/>
                </a:lnTo>
                <a:lnTo>
                  <a:pt x="2629" y="3554"/>
                </a:lnTo>
                <a:lnTo>
                  <a:pt x="2644" y="3559"/>
                </a:lnTo>
                <a:lnTo>
                  <a:pt x="2661" y="3562"/>
                </a:lnTo>
                <a:lnTo>
                  <a:pt x="2682" y="3562"/>
                </a:lnTo>
                <a:lnTo>
                  <a:pt x="2682" y="3552"/>
                </a:lnTo>
                <a:lnTo>
                  <a:pt x="2687" y="3554"/>
                </a:lnTo>
                <a:lnTo>
                  <a:pt x="2692" y="3555"/>
                </a:lnTo>
                <a:lnTo>
                  <a:pt x="2696" y="3555"/>
                </a:lnTo>
                <a:lnTo>
                  <a:pt x="2697" y="3561"/>
                </a:lnTo>
                <a:lnTo>
                  <a:pt x="2699" y="3562"/>
                </a:lnTo>
                <a:lnTo>
                  <a:pt x="2702" y="3562"/>
                </a:lnTo>
                <a:lnTo>
                  <a:pt x="2708" y="3562"/>
                </a:lnTo>
                <a:lnTo>
                  <a:pt x="2711" y="3562"/>
                </a:lnTo>
                <a:lnTo>
                  <a:pt x="2713" y="3561"/>
                </a:lnTo>
                <a:lnTo>
                  <a:pt x="2714" y="3557"/>
                </a:lnTo>
                <a:lnTo>
                  <a:pt x="2716" y="3550"/>
                </a:lnTo>
                <a:lnTo>
                  <a:pt x="2718" y="3544"/>
                </a:lnTo>
                <a:lnTo>
                  <a:pt x="2718" y="3537"/>
                </a:lnTo>
                <a:lnTo>
                  <a:pt x="2721" y="3530"/>
                </a:lnTo>
                <a:lnTo>
                  <a:pt x="2723" y="3528"/>
                </a:lnTo>
                <a:lnTo>
                  <a:pt x="2726" y="3526"/>
                </a:lnTo>
                <a:lnTo>
                  <a:pt x="2731" y="3526"/>
                </a:lnTo>
                <a:lnTo>
                  <a:pt x="2736" y="3528"/>
                </a:lnTo>
                <a:lnTo>
                  <a:pt x="2740" y="3532"/>
                </a:lnTo>
                <a:lnTo>
                  <a:pt x="2742" y="3537"/>
                </a:lnTo>
                <a:lnTo>
                  <a:pt x="2743" y="3549"/>
                </a:lnTo>
                <a:lnTo>
                  <a:pt x="2745" y="3561"/>
                </a:lnTo>
                <a:lnTo>
                  <a:pt x="2747" y="3566"/>
                </a:lnTo>
                <a:lnTo>
                  <a:pt x="2750" y="3569"/>
                </a:lnTo>
                <a:lnTo>
                  <a:pt x="2762" y="3571"/>
                </a:lnTo>
                <a:lnTo>
                  <a:pt x="2772" y="3574"/>
                </a:lnTo>
                <a:lnTo>
                  <a:pt x="2791" y="3583"/>
                </a:lnTo>
                <a:lnTo>
                  <a:pt x="2798" y="3583"/>
                </a:lnTo>
                <a:lnTo>
                  <a:pt x="2805" y="3581"/>
                </a:lnTo>
                <a:lnTo>
                  <a:pt x="2817" y="3578"/>
                </a:lnTo>
                <a:lnTo>
                  <a:pt x="2829" y="3574"/>
                </a:lnTo>
                <a:lnTo>
                  <a:pt x="2837" y="3574"/>
                </a:lnTo>
                <a:lnTo>
                  <a:pt x="2846" y="3576"/>
                </a:lnTo>
                <a:lnTo>
                  <a:pt x="2846" y="3593"/>
                </a:lnTo>
                <a:lnTo>
                  <a:pt x="2847" y="3603"/>
                </a:lnTo>
                <a:lnTo>
                  <a:pt x="2849" y="3612"/>
                </a:lnTo>
                <a:lnTo>
                  <a:pt x="2847" y="3617"/>
                </a:lnTo>
                <a:lnTo>
                  <a:pt x="2846" y="3624"/>
                </a:lnTo>
                <a:lnTo>
                  <a:pt x="2847" y="3630"/>
                </a:lnTo>
                <a:lnTo>
                  <a:pt x="2853" y="3634"/>
                </a:lnTo>
                <a:lnTo>
                  <a:pt x="2858" y="3637"/>
                </a:lnTo>
                <a:lnTo>
                  <a:pt x="2865" y="3639"/>
                </a:lnTo>
                <a:lnTo>
                  <a:pt x="2880" y="3641"/>
                </a:lnTo>
                <a:lnTo>
                  <a:pt x="2887" y="3642"/>
                </a:lnTo>
                <a:lnTo>
                  <a:pt x="2894" y="3644"/>
                </a:lnTo>
                <a:lnTo>
                  <a:pt x="2914" y="3644"/>
                </a:lnTo>
                <a:lnTo>
                  <a:pt x="2919" y="3653"/>
                </a:lnTo>
                <a:lnTo>
                  <a:pt x="2929" y="3659"/>
                </a:lnTo>
                <a:lnTo>
                  <a:pt x="2941" y="3663"/>
                </a:lnTo>
                <a:lnTo>
                  <a:pt x="2955" y="3665"/>
                </a:lnTo>
                <a:lnTo>
                  <a:pt x="2958" y="3673"/>
                </a:lnTo>
                <a:lnTo>
                  <a:pt x="2962" y="3682"/>
                </a:lnTo>
                <a:lnTo>
                  <a:pt x="2965" y="3683"/>
                </a:lnTo>
                <a:lnTo>
                  <a:pt x="2970" y="3685"/>
                </a:lnTo>
                <a:lnTo>
                  <a:pt x="2975" y="3687"/>
                </a:lnTo>
                <a:lnTo>
                  <a:pt x="2982" y="3685"/>
                </a:lnTo>
                <a:lnTo>
                  <a:pt x="2986" y="3688"/>
                </a:lnTo>
                <a:lnTo>
                  <a:pt x="2987" y="3694"/>
                </a:lnTo>
                <a:lnTo>
                  <a:pt x="2989" y="3706"/>
                </a:lnTo>
                <a:lnTo>
                  <a:pt x="2991" y="3711"/>
                </a:lnTo>
                <a:lnTo>
                  <a:pt x="2994" y="3714"/>
                </a:lnTo>
                <a:lnTo>
                  <a:pt x="2998" y="3717"/>
                </a:lnTo>
                <a:lnTo>
                  <a:pt x="3003" y="3719"/>
                </a:lnTo>
                <a:lnTo>
                  <a:pt x="3008" y="3721"/>
                </a:lnTo>
                <a:lnTo>
                  <a:pt x="3010" y="3723"/>
                </a:lnTo>
                <a:lnTo>
                  <a:pt x="3010" y="3726"/>
                </a:lnTo>
                <a:lnTo>
                  <a:pt x="3023" y="3726"/>
                </a:lnTo>
                <a:lnTo>
                  <a:pt x="3025" y="3721"/>
                </a:lnTo>
                <a:lnTo>
                  <a:pt x="3027" y="3719"/>
                </a:lnTo>
                <a:lnTo>
                  <a:pt x="3030" y="3719"/>
                </a:lnTo>
                <a:lnTo>
                  <a:pt x="3032" y="3714"/>
                </a:lnTo>
                <a:lnTo>
                  <a:pt x="3033" y="3712"/>
                </a:lnTo>
                <a:lnTo>
                  <a:pt x="3037" y="3712"/>
                </a:lnTo>
                <a:lnTo>
                  <a:pt x="3044" y="3711"/>
                </a:lnTo>
                <a:lnTo>
                  <a:pt x="3050" y="3709"/>
                </a:lnTo>
                <a:lnTo>
                  <a:pt x="3056" y="3706"/>
                </a:lnTo>
                <a:lnTo>
                  <a:pt x="3064" y="3706"/>
                </a:lnTo>
                <a:lnTo>
                  <a:pt x="3064" y="3711"/>
                </a:lnTo>
                <a:lnTo>
                  <a:pt x="3068" y="3714"/>
                </a:lnTo>
                <a:lnTo>
                  <a:pt x="3071" y="3716"/>
                </a:lnTo>
                <a:lnTo>
                  <a:pt x="3076" y="3717"/>
                </a:lnTo>
                <a:lnTo>
                  <a:pt x="3079" y="3719"/>
                </a:lnTo>
                <a:lnTo>
                  <a:pt x="3083" y="3723"/>
                </a:lnTo>
                <a:lnTo>
                  <a:pt x="3085" y="3726"/>
                </a:lnTo>
                <a:lnTo>
                  <a:pt x="3085" y="3733"/>
                </a:lnTo>
                <a:lnTo>
                  <a:pt x="3090" y="3734"/>
                </a:lnTo>
                <a:lnTo>
                  <a:pt x="3091" y="3736"/>
                </a:lnTo>
                <a:lnTo>
                  <a:pt x="3091" y="3740"/>
                </a:lnTo>
                <a:lnTo>
                  <a:pt x="3095" y="3741"/>
                </a:lnTo>
                <a:lnTo>
                  <a:pt x="3098" y="3743"/>
                </a:lnTo>
                <a:lnTo>
                  <a:pt x="3100" y="3746"/>
                </a:lnTo>
                <a:lnTo>
                  <a:pt x="3105" y="3746"/>
                </a:lnTo>
                <a:lnTo>
                  <a:pt x="3110" y="3748"/>
                </a:lnTo>
                <a:lnTo>
                  <a:pt x="3112" y="3750"/>
                </a:lnTo>
                <a:lnTo>
                  <a:pt x="3112" y="3753"/>
                </a:lnTo>
                <a:lnTo>
                  <a:pt x="3117" y="3757"/>
                </a:lnTo>
                <a:lnTo>
                  <a:pt x="3124" y="3758"/>
                </a:lnTo>
                <a:lnTo>
                  <a:pt x="3131" y="3760"/>
                </a:lnTo>
                <a:lnTo>
                  <a:pt x="3139" y="3760"/>
                </a:lnTo>
                <a:lnTo>
                  <a:pt x="3141" y="3755"/>
                </a:lnTo>
                <a:lnTo>
                  <a:pt x="3143" y="3753"/>
                </a:lnTo>
                <a:lnTo>
                  <a:pt x="3146" y="3753"/>
                </a:lnTo>
                <a:lnTo>
                  <a:pt x="3153" y="3753"/>
                </a:lnTo>
                <a:lnTo>
                  <a:pt x="3154" y="3748"/>
                </a:lnTo>
                <a:lnTo>
                  <a:pt x="3154" y="3745"/>
                </a:lnTo>
                <a:lnTo>
                  <a:pt x="3153" y="3743"/>
                </a:lnTo>
                <a:lnTo>
                  <a:pt x="3151" y="3741"/>
                </a:lnTo>
                <a:lnTo>
                  <a:pt x="3146" y="3740"/>
                </a:lnTo>
                <a:lnTo>
                  <a:pt x="3139" y="3740"/>
                </a:lnTo>
                <a:lnTo>
                  <a:pt x="3132" y="3740"/>
                </a:lnTo>
                <a:lnTo>
                  <a:pt x="3127" y="3738"/>
                </a:lnTo>
                <a:lnTo>
                  <a:pt x="3125" y="3736"/>
                </a:lnTo>
                <a:lnTo>
                  <a:pt x="3124" y="3734"/>
                </a:lnTo>
                <a:lnTo>
                  <a:pt x="3124" y="3731"/>
                </a:lnTo>
                <a:lnTo>
                  <a:pt x="3125" y="3726"/>
                </a:lnTo>
                <a:lnTo>
                  <a:pt x="3124" y="3719"/>
                </a:lnTo>
                <a:lnTo>
                  <a:pt x="3125" y="3716"/>
                </a:lnTo>
                <a:lnTo>
                  <a:pt x="3127" y="3712"/>
                </a:lnTo>
                <a:lnTo>
                  <a:pt x="3132" y="3712"/>
                </a:lnTo>
                <a:lnTo>
                  <a:pt x="3143" y="3712"/>
                </a:lnTo>
                <a:lnTo>
                  <a:pt x="3153" y="3712"/>
                </a:lnTo>
                <a:lnTo>
                  <a:pt x="3156" y="3714"/>
                </a:lnTo>
                <a:lnTo>
                  <a:pt x="3160" y="3716"/>
                </a:lnTo>
                <a:lnTo>
                  <a:pt x="3165" y="3721"/>
                </a:lnTo>
                <a:lnTo>
                  <a:pt x="3166" y="3724"/>
                </a:lnTo>
                <a:lnTo>
                  <a:pt x="3170" y="3726"/>
                </a:lnTo>
                <a:lnTo>
                  <a:pt x="3173" y="3728"/>
                </a:lnTo>
                <a:lnTo>
                  <a:pt x="3180" y="3726"/>
                </a:lnTo>
                <a:lnTo>
                  <a:pt x="3185" y="3726"/>
                </a:lnTo>
                <a:lnTo>
                  <a:pt x="3187" y="3723"/>
                </a:lnTo>
                <a:lnTo>
                  <a:pt x="3187" y="3712"/>
                </a:lnTo>
                <a:lnTo>
                  <a:pt x="3187" y="3709"/>
                </a:lnTo>
                <a:lnTo>
                  <a:pt x="3189" y="3706"/>
                </a:lnTo>
                <a:lnTo>
                  <a:pt x="3194" y="3704"/>
                </a:lnTo>
                <a:lnTo>
                  <a:pt x="3201" y="3706"/>
                </a:lnTo>
                <a:lnTo>
                  <a:pt x="3202" y="3700"/>
                </a:lnTo>
                <a:lnTo>
                  <a:pt x="3204" y="3699"/>
                </a:lnTo>
                <a:lnTo>
                  <a:pt x="3207" y="3699"/>
                </a:lnTo>
                <a:lnTo>
                  <a:pt x="3235" y="3699"/>
                </a:lnTo>
                <a:lnTo>
                  <a:pt x="3247" y="3697"/>
                </a:lnTo>
                <a:lnTo>
                  <a:pt x="3252" y="3695"/>
                </a:lnTo>
                <a:lnTo>
                  <a:pt x="3255" y="3692"/>
                </a:lnTo>
                <a:lnTo>
                  <a:pt x="3267" y="3692"/>
                </a:lnTo>
                <a:lnTo>
                  <a:pt x="3279" y="3692"/>
                </a:lnTo>
                <a:lnTo>
                  <a:pt x="3289" y="3690"/>
                </a:lnTo>
                <a:lnTo>
                  <a:pt x="3296" y="3685"/>
                </a:lnTo>
                <a:lnTo>
                  <a:pt x="3298" y="3680"/>
                </a:lnTo>
                <a:lnTo>
                  <a:pt x="3299" y="3678"/>
                </a:lnTo>
                <a:lnTo>
                  <a:pt x="3303" y="3678"/>
                </a:lnTo>
                <a:lnTo>
                  <a:pt x="3298" y="3670"/>
                </a:lnTo>
                <a:lnTo>
                  <a:pt x="3296" y="3665"/>
                </a:lnTo>
                <a:lnTo>
                  <a:pt x="3296" y="3658"/>
                </a:lnTo>
                <a:lnTo>
                  <a:pt x="3303" y="3654"/>
                </a:lnTo>
                <a:lnTo>
                  <a:pt x="3310" y="3651"/>
                </a:lnTo>
                <a:lnTo>
                  <a:pt x="3308" y="3648"/>
                </a:lnTo>
                <a:lnTo>
                  <a:pt x="3306" y="3644"/>
                </a:lnTo>
                <a:lnTo>
                  <a:pt x="3303" y="3641"/>
                </a:lnTo>
                <a:lnTo>
                  <a:pt x="3303" y="3637"/>
                </a:lnTo>
                <a:lnTo>
                  <a:pt x="3298" y="3636"/>
                </a:lnTo>
                <a:lnTo>
                  <a:pt x="3296" y="3634"/>
                </a:lnTo>
                <a:lnTo>
                  <a:pt x="3296" y="3630"/>
                </a:lnTo>
                <a:lnTo>
                  <a:pt x="3296" y="3625"/>
                </a:lnTo>
                <a:lnTo>
                  <a:pt x="3298" y="3622"/>
                </a:lnTo>
                <a:lnTo>
                  <a:pt x="3301" y="3620"/>
                </a:lnTo>
                <a:lnTo>
                  <a:pt x="3305" y="3619"/>
                </a:lnTo>
                <a:lnTo>
                  <a:pt x="3313" y="3617"/>
                </a:lnTo>
                <a:lnTo>
                  <a:pt x="3315" y="3613"/>
                </a:lnTo>
                <a:lnTo>
                  <a:pt x="3316" y="3610"/>
                </a:lnTo>
                <a:lnTo>
                  <a:pt x="3318" y="3605"/>
                </a:lnTo>
                <a:lnTo>
                  <a:pt x="3320" y="3603"/>
                </a:lnTo>
                <a:lnTo>
                  <a:pt x="3323" y="3603"/>
                </a:lnTo>
                <a:lnTo>
                  <a:pt x="3323" y="3596"/>
                </a:lnTo>
                <a:lnTo>
                  <a:pt x="3323" y="3593"/>
                </a:lnTo>
                <a:lnTo>
                  <a:pt x="3327" y="3591"/>
                </a:lnTo>
                <a:lnTo>
                  <a:pt x="3328" y="3593"/>
                </a:lnTo>
                <a:lnTo>
                  <a:pt x="3330" y="3596"/>
                </a:lnTo>
                <a:lnTo>
                  <a:pt x="3347" y="3596"/>
                </a:lnTo>
                <a:lnTo>
                  <a:pt x="3361" y="3595"/>
                </a:lnTo>
                <a:lnTo>
                  <a:pt x="3373" y="3590"/>
                </a:lnTo>
                <a:lnTo>
                  <a:pt x="3381" y="3583"/>
                </a:lnTo>
                <a:lnTo>
                  <a:pt x="3388" y="3574"/>
                </a:lnTo>
                <a:lnTo>
                  <a:pt x="3395" y="3564"/>
                </a:lnTo>
                <a:lnTo>
                  <a:pt x="3405" y="3542"/>
                </a:lnTo>
                <a:lnTo>
                  <a:pt x="3439" y="3542"/>
                </a:lnTo>
                <a:lnTo>
                  <a:pt x="3441" y="3542"/>
                </a:lnTo>
                <a:lnTo>
                  <a:pt x="3443" y="3540"/>
                </a:lnTo>
                <a:lnTo>
                  <a:pt x="3445" y="3537"/>
                </a:lnTo>
                <a:lnTo>
                  <a:pt x="3445" y="3532"/>
                </a:lnTo>
                <a:lnTo>
                  <a:pt x="3446" y="3528"/>
                </a:lnTo>
                <a:lnTo>
                  <a:pt x="3450" y="3528"/>
                </a:lnTo>
                <a:lnTo>
                  <a:pt x="3453" y="3528"/>
                </a:lnTo>
                <a:lnTo>
                  <a:pt x="3453" y="3525"/>
                </a:lnTo>
                <a:lnTo>
                  <a:pt x="3453" y="3521"/>
                </a:lnTo>
                <a:lnTo>
                  <a:pt x="3458" y="3513"/>
                </a:lnTo>
                <a:lnTo>
                  <a:pt x="3460" y="3508"/>
                </a:lnTo>
                <a:lnTo>
                  <a:pt x="3460" y="3501"/>
                </a:lnTo>
                <a:lnTo>
                  <a:pt x="3463" y="3501"/>
                </a:lnTo>
                <a:lnTo>
                  <a:pt x="3465" y="3499"/>
                </a:lnTo>
                <a:lnTo>
                  <a:pt x="3467" y="3494"/>
                </a:lnTo>
                <a:lnTo>
                  <a:pt x="3474" y="3496"/>
                </a:lnTo>
                <a:lnTo>
                  <a:pt x="3479" y="3494"/>
                </a:lnTo>
                <a:lnTo>
                  <a:pt x="3484" y="3492"/>
                </a:lnTo>
                <a:lnTo>
                  <a:pt x="3487" y="3491"/>
                </a:lnTo>
                <a:lnTo>
                  <a:pt x="3492" y="3484"/>
                </a:lnTo>
                <a:lnTo>
                  <a:pt x="3496" y="3482"/>
                </a:lnTo>
                <a:lnTo>
                  <a:pt x="3501" y="3480"/>
                </a:lnTo>
                <a:lnTo>
                  <a:pt x="3509" y="3479"/>
                </a:lnTo>
                <a:lnTo>
                  <a:pt x="3518" y="3477"/>
                </a:lnTo>
                <a:lnTo>
                  <a:pt x="3523" y="3472"/>
                </a:lnTo>
                <a:lnTo>
                  <a:pt x="3528" y="3467"/>
                </a:lnTo>
                <a:lnTo>
                  <a:pt x="3532" y="3467"/>
                </a:lnTo>
                <a:lnTo>
                  <a:pt x="3538" y="3467"/>
                </a:lnTo>
                <a:lnTo>
                  <a:pt x="3549" y="3467"/>
                </a:lnTo>
                <a:lnTo>
                  <a:pt x="3554" y="3468"/>
                </a:lnTo>
                <a:lnTo>
                  <a:pt x="3559" y="3467"/>
                </a:lnTo>
                <a:lnTo>
                  <a:pt x="3562" y="3465"/>
                </a:lnTo>
                <a:lnTo>
                  <a:pt x="3562" y="3460"/>
                </a:lnTo>
                <a:lnTo>
                  <a:pt x="3566" y="3451"/>
                </a:lnTo>
                <a:lnTo>
                  <a:pt x="3567" y="3441"/>
                </a:lnTo>
                <a:lnTo>
                  <a:pt x="3569" y="3421"/>
                </a:lnTo>
                <a:lnTo>
                  <a:pt x="3569" y="3378"/>
                </a:lnTo>
                <a:lnTo>
                  <a:pt x="3574" y="3376"/>
                </a:lnTo>
                <a:lnTo>
                  <a:pt x="3576" y="3371"/>
                </a:lnTo>
                <a:lnTo>
                  <a:pt x="3576" y="3364"/>
                </a:lnTo>
                <a:lnTo>
                  <a:pt x="3576" y="3357"/>
                </a:lnTo>
                <a:lnTo>
                  <a:pt x="3584" y="3352"/>
                </a:lnTo>
                <a:lnTo>
                  <a:pt x="3591" y="3345"/>
                </a:lnTo>
                <a:lnTo>
                  <a:pt x="3598" y="3339"/>
                </a:lnTo>
                <a:lnTo>
                  <a:pt x="3603" y="3330"/>
                </a:lnTo>
                <a:lnTo>
                  <a:pt x="3608" y="3328"/>
                </a:lnTo>
                <a:lnTo>
                  <a:pt x="3612" y="3327"/>
                </a:lnTo>
                <a:lnTo>
                  <a:pt x="3615" y="3322"/>
                </a:lnTo>
                <a:lnTo>
                  <a:pt x="3617" y="3317"/>
                </a:lnTo>
                <a:lnTo>
                  <a:pt x="3617" y="3303"/>
                </a:lnTo>
                <a:lnTo>
                  <a:pt x="3617" y="3289"/>
                </a:lnTo>
                <a:lnTo>
                  <a:pt x="3608" y="3284"/>
                </a:lnTo>
                <a:lnTo>
                  <a:pt x="3603" y="3282"/>
                </a:lnTo>
                <a:lnTo>
                  <a:pt x="3596" y="3282"/>
                </a:lnTo>
                <a:lnTo>
                  <a:pt x="3583" y="3284"/>
                </a:lnTo>
                <a:lnTo>
                  <a:pt x="3572" y="3289"/>
                </a:lnTo>
                <a:lnTo>
                  <a:pt x="3561" y="3294"/>
                </a:lnTo>
                <a:lnTo>
                  <a:pt x="3549" y="3296"/>
                </a:lnTo>
                <a:lnTo>
                  <a:pt x="3537" y="3296"/>
                </a:lnTo>
                <a:lnTo>
                  <a:pt x="3526" y="3294"/>
                </a:lnTo>
                <a:lnTo>
                  <a:pt x="3508" y="3289"/>
                </a:lnTo>
                <a:lnTo>
                  <a:pt x="3491" y="3286"/>
                </a:lnTo>
                <a:lnTo>
                  <a:pt x="3484" y="3282"/>
                </a:lnTo>
                <a:lnTo>
                  <a:pt x="3482" y="3279"/>
                </a:lnTo>
                <a:lnTo>
                  <a:pt x="3480" y="3276"/>
                </a:lnTo>
                <a:lnTo>
                  <a:pt x="3446" y="3276"/>
                </a:lnTo>
                <a:lnTo>
                  <a:pt x="3443" y="3269"/>
                </a:lnTo>
                <a:lnTo>
                  <a:pt x="3438" y="3264"/>
                </a:lnTo>
                <a:lnTo>
                  <a:pt x="3433" y="3259"/>
                </a:lnTo>
                <a:lnTo>
                  <a:pt x="3426" y="3255"/>
                </a:lnTo>
                <a:lnTo>
                  <a:pt x="3422" y="3250"/>
                </a:lnTo>
                <a:lnTo>
                  <a:pt x="3421" y="3243"/>
                </a:lnTo>
                <a:lnTo>
                  <a:pt x="3417" y="3238"/>
                </a:lnTo>
                <a:lnTo>
                  <a:pt x="3416" y="3236"/>
                </a:lnTo>
                <a:lnTo>
                  <a:pt x="3412" y="3235"/>
                </a:lnTo>
                <a:lnTo>
                  <a:pt x="3410" y="3231"/>
                </a:lnTo>
                <a:lnTo>
                  <a:pt x="3409" y="3228"/>
                </a:lnTo>
                <a:lnTo>
                  <a:pt x="3407" y="3224"/>
                </a:lnTo>
                <a:lnTo>
                  <a:pt x="3405" y="3221"/>
                </a:lnTo>
                <a:lnTo>
                  <a:pt x="3398" y="3218"/>
                </a:lnTo>
                <a:lnTo>
                  <a:pt x="3395" y="3216"/>
                </a:lnTo>
                <a:lnTo>
                  <a:pt x="3392" y="3214"/>
                </a:lnTo>
                <a:lnTo>
                  <a:pt x="3388" y="3207"/>
                </a:lnTo>
                <a:lnTo>
                  <a:pt x="3388" y="3201"/>
                </a:lnTo>
                <a:lnTo>
                  <a:pt x="3386" y="3199"/>
                </a:lnTo>
                <a:lnTo>
                  <a:pt x="3385" y="3195"/>
                </a:lnTo>
                <a:lnTo>
                  <a:pt x="3381" y="3194"/>
                </a:lnTo>
                <a:lnTo>
                  <a:pt x="3378" y="3194"/>
                </a:lnTo>
                <a:lnTo>
                  <a:pt x="3378" y="3185"/>
                </a:lnTo>
                <a:lnTo>
                  <a:pt x="3376" y="3178"/>
                </a:lnTo>
                <a:lnTo>
                  <a:pt x="3373" y="3173"/>
                </a:lnTo>
                <a:lnTo>
                  <a:pt x="3371" y="3166"/>
                </a:lnTo>
                <a:lnTo>
                  <a:pt x="3369" y="3160"/>
                </a:lnTo>
                <a:lnTo>
                  <a:pt x="3369" y="3153"/>
                </a:lnTo>
                <a:lnTo>
                  <a:pt x="3373" y="3144"/>
                </a:lnTo>
                <a:lnTo>
                  <a:pt x="3376" y="3136"/>
                </a:lnTo>
                <a:lnTo>
                  <a:pt x="3378" y="3131"/>
                </a:lnTo>
                <a:lnTo>
                  <a:pt x="3378" y="3126"/>
                </a:lnTo>
                <a:lnTo>
                  <a:pt x="3378" y="3117"/>
                </a:lnTo>
                <a:lnTo>
                  <a:pt x="3376" y="3110"/>
                </a:lnTo>
                <a:lnTo>
                  <a:pt x="3373" y="3097"/>
                </a:lnTo>
                <a:lnTo>
                  <a:pt x="3368" y="3085"/>
                </a:lnTo>
                <a:lnTo>
                  <a:pt x="3364" y="3078"/>
                </a:lnTo>
                <a:lnTo>
                  <a:pt x="3364" y="3071"/>
                </a:lnTo>
                <a:lnTo>
                  <a:pt x="3368" y="3069"/>
                </a:lnTo>
                <a:lnTo>
                  <a:pt x="3369" y="3066"/>
                </a:lnTo>
                <a:lnTo>
                  <a:pt x="3371" y="3057"/>
                </a:lnTo>
                <a:lnTo>
                  <a:pt x="3375" y="3057"/>
                </a:lnTo>
                <a:lnTo>
                  <a:pt x="3376" y="3056"/>
                </a:lnTo>
                <a:lnTo>
                  <a:pt x="3378" y="3051"/>
                </a:lnTo>
                <a:lnTo>
                  <a:pt x="3392" y="3040"/>
                </a:lnTo>
                <a:lnTo>
                  <a:pt x="3404" y="3028"/>
                </a:lnTo>
                <a:lnTo>
                  <a:pt x="3416" y="3016"/>
                </a:lnTo>
                <a:lnTo>
                  <a:pt x="3426" y="3003"/>
                </a:lnTo>
                <a:lnTo>
                  <a:pt x="3428" y="2996"/>
                </a:lnTo>
                <a:lnTo>
                  <a:pt x="3426" y="2991"/>
                </a:lnTo>
                <a:lnTo>
                  <a:pt x="3424" y="2984"/>
                </a:lnTo>
                <a:lnTo>
                  <a:pt x="3419" y="2979"/>
                </a:lnTo>
                <a:lnTo>
                  <a:pt x="3419" y="2974"/>
                </a:lnTo>
                <a:lnTo>
                  <a:pt x="3419" y="2969"/>
                </a:lnTo>
                <a:lnTo>
                  <a:pt x="3412" y="2958"/>
                </a:lnTo>
                <a:lnTo>
                  <a:pt x="3404" y="2950"/>
                </a:lnTo>
                <a:lnTo>
                  <a:pt x="3393" y="2943"/>
                </a:lnTo>
                <a:lnTo>
                  <a:pt x="3383" y="2936"/>
                </a:lnTo>
                <a:lnTo>
                  <a:pt x="3359" y="2926"/>
                </a:lnTo>
                <a:lnTo>
                  <a:pt x="3337" y="2914"/>
                </a:lnTo>
                <a:lnTo>
                  <a:pt x="3335" y="2907"/>
                </a:lnTo>
                <a:lnTo>
                  <a:pt x="3335" y="2900"/>
                </a:lnTo>
                <a:lnTo>
                  <a:pt x="3339" y="2892"/>
                </a:lnTo>
                <a:lnTo>
                  <a:pt x="3342" y="2883"/>
                </a:lnTo>
                <a:lnTo>
                  <a:pt x="3344" y="2878"/>
                </a:lnTo>
                <a:lnTo>
                  <a:pt x="3344" y="2873"/>
                </a:lnTo>
                <a:lnTo>
                  <a:pt x="3337" y="2859"/>
                </a:lnTo>
                <a:lnTo>
                  <a:pt x="3330" y="2846"/>
                </a:lnTo>
                <a:lnTo>
                  <a:pt x="3323" y="2842"/>
                </a:lnTo>
                <a:lnTo>
                  <a:pt x="3318" y="2837"/>
                </a:lnTo>
                <a:lnTo>
                  <a:pt x="3316" y="2829"/>
                </a:lnTo>
                <a:lnTo>
                  <a:pt x="3316" y="2818"/>
                </a:lnTo>
                <a:lnTo>
                  <a:pt x="3315" y="2812"/>
                </a:lnTo>
                <a:lnTo>
                  <a:pt x="3315" y="2808"/>
                </a:lnTo>
                <a:lnTo>
                  <a:pt x="3318" y="2806"/>
                </a:lnTo>
                <a:lnTo>
                  <a:pt x="3323" y="2805"/>
                </a:lnTo>
                <a:lnTo>
                  <a:pt x="3334" y="2805"/>
                </a:lnTo>
                <a:lnTo>
                  <a:pt x="3337" y="2803"/>
                </a:lnTo>
                <a:lnTo>
                  <a:pt x="3337" y="2798"/>
                </a:lnTo>
                <a:lnTo>
                  <a:pt x="3351" y="2791"/>
                </a:lnTo>
                <a:lnTo>
                  <a:pt x="3364" y="2784"/>
                </a:lnTo>
                <a:lnTo>
                  <a:pt x="3373" y="2784"/>
                </a:lnTo>
                <a:lnTo>
                  <a:pt x="3378" y="2788"/>
                </a:lnTo>
                <a:lnTo>
                  <a:pt x="3383" y="2789"/>
                </a:lnTo>
                <a:lnTo>
                  <a:pt x="3392" y="2791"/>
                </a:lnTo>
                <a:lnTo>
                  <a:pt x="3393" y="2786"/>
                </a:lnTo>
                <a:lnTo>
                  <a:pt x="3397" y="2783"/>
                </a:lnTo>
                <a:lnTo>
                  <a:pt x="3402" y="2781"/>
                </a:lnTo>
                <a:lnTo>
                  <a:pt x="3407" y="2781"/>
                </a:lnTo>
                <a:lnTo>
                  <a:pt x="3419" y="2777"/>
                </a:lnTo>
                <a:lnTo>
                  <a:pt x="3422" y="2774"/>
                </a:lnTo>
                <a:lnTo>
                  <a:pt x="3426" y="2771"/>
                </a:lnTo>
                <a:lnTo>
                  <a:pt x="3434" y="2771"/>
                </a:lnTo>
                <a:lnTo>
                  <a:pt x="3441" y="2771"/>
                </a:lnTo>
                <a:lnTo>
                  <a:pt x="3446" y="2767"/>
                </a:lnTo>
                <a:lnTo>
                  <a:pt x="3451" y="2766"/>
                </a:lnTo>
                <a:lnTo>
                  <a:pt x="3460" y="2759"/>
                </a:lnTo>
                <a:lnTo>
                  <a:pt x="3467" y="2757"/>
                </a:lnTo>
                <a:lnTo>
                  <a:pt x="3474" y="2757"/>
                </a:lnTo>
                <a:lnTo>
                  <a:pt x="3474" y="2752"/>
                </a:lnTo>
                <a:lnTo>
                  <a:pt x="3474" y="2747"/>
                </a:lnTo>
                <a:lnTo>
                  <a:pt x="3468" y="2742"/>
                </a:lnTo>
                <a:lnTo>
                  <a:pt x="3465" y="2735"/>
                </a:lnTo>
                <a:lnTo>
                  <a:pt x="3465" y="2730"/>
                </a:lnTo>
                <a:lnTo>
                  <a:pt x="3467" y="2723"/>
                </a:lnTo>
                <a:lnTo>
                  <a:pt x="3467" y="2719"/>
                </a:lnTo>
                <a:lnTo>
                  <a:pt x="3470" y="2716"/>
                </a:lnTo>
                <a:lnTo>
                  <a:pt x="3472" y="2713"/>
                </a:lnTo>
                <a:lnTo>
                  <a:pt x="3474" y="2709"/>
                </a:lnTo>
                <a:lnTo>
                  <a:pt x="3477" y="2709"/>
                </a:lnTo>
                <a:lnTo>
                  <a:pt x="3479" y="2708"/>
                </a:lnTo>
                <a:lnTo>
                  <a:pt x="3480" y="2702"/>
                </a:lnTo>
                <a:lnTo>
                  <a:pt x="3484" y="2699"/>
                </a:lnTo>
                <a:lnTo>
                  <a:pt x="3486" y="2697"/>
                </a:lnTo>
                <a:lnTo>
                  <a:pt x="3487" y="2696"/>
                </a:lnTo>
                <a:lnTo>
                  <a:pt x="3487" y="2689"/>
                </a:lnTo>
                <a:lnTo>
                  <a:pt x="3486" y="2684"/>
                </a:lnTo>
                <a:lnTo>
                  <a:pt x="3484" y="2680"/>
                </a:lnTo>
                <a:lnTo>
                  <a:pt x="3477" y="2675"/>
                </a:lnTo>
                <a:lnTo>
                  <a:pt x="3470" y="2670"/>
                </a:lnTo>
                <a:lnTo>
                  <a:pt x="3468" y="2667"/>
                </a:lnTo>
                <a:lnTo>
                  <a:pt x="3467" y="2662"/>
                </a:lnTo>
                <a:lnTo>
                  <a:pt x="3462" y="2660"/>
                </a:lnTo>
                <a:lnTo>
                  <a:pt x="3460" y="2658"/>
                </a:lnTo>
                <a:lnTo>
                  <a:pt x="3460" y="2655"/>
                </a:lnTo>
                <a:lnTo>
                  <a:pt x="3455" y="2651"/>
                </a:lnTo>
                <a:lnTo>
                  <a:pt x="3450" y="2648"/>
                </a:lnTo>
                <a:lnTo>
                  <a:pt x="3446" y="2643"/>
                </a:lnTo>
                <a:lnTo>
                  <a:pt x="3446" y="2634"/>
                </a:lnTo>
                <a:lnTo>
                  <a:pt x="3439" y="2631"/>
                </a:lnTo>
                <a:lnTo>
                  <a:pt x="3434" y="2626"/>
                </a:lnTo>
                <a:lnTo>
                  <a:pt x="3429" y="2621"/>
                </a:lnTo>
                <a:lnTo>
                  <a:pt x="3426" y="2614"/>
                </a:lnTo>
                <a:lnTo>
                  <a:pt x="3426" y="2593"/>
                </a:lnTo>
                <a:lnTo>
                  <a:pt x="3421" y="2592"/>
                </a:lnTo>
                <a:lnTo>
                  <a:pt x="3416" y="2588"/>
                </a:lnTo>
                <a:lnTo>
                  <a:pt x="3409" y="2580"/>
                </a:lnTo>
                <a:lnTo>
                  <a:pt x="3404" y="2569"/>
                </a:lnTo>
                <a:lnTo>
                  <a:pt x="3398" y="2559"/>
                </a:lnTo>
                <a:lnTo>
                  <a:pt x="3393" y="2558"/>
                </a:lnTo>
                <a:lnTo>
                  <a:pt x="3390" y="2556"/>
                </a:lnTo>
                <a:lnTo>
                  <a:pt x="3386" y="2556"/>
                </a:lnTo>
                <a:lnTo>
                  <a:pt x="3385" y="2559"/>
                </a:lnTo>
                <a:lnTo>
                  <a:pt x="3378" y="2561"/>
                </a:lnTo>
                <a:lnTo>
                  <a:pt x="3373" y="2564"/>
                </a:lnTo>
                <a:lnTo>
                  <a:pt x="3371" y="2564"/>
                </a:lnTo>
                <a:lnTo>
                  <a:pt x="3368" y="2564"/>
                </a:lnTo>
                <a:lnTo>
                  <a:pt x="3366" y="2563"/>
                </a:lnTo>
                <a:lnTo>
                  <a:pt x="3364" y="2559"/>
                </a:lnTo>
                <a:lnTo>
                  <a:pt x="3364" y="2552"/>
                </a:lnTo>
                <a:lnTo>
                  <a:pt x="3364" y="2546"/>
                </a:lnTo>
                <a:lnTo>
                  <a:pt x="3368" y="2537"/>
                </a:lnTo>
                <a:lnTo>
                  <a:pt x="3371" y="2525"/>
                </a:lnTo>
                <a:lnTo>
                  <a:pt x="3373" y="2520"/>
                </a:lnTo>
                <a:lnTo>
                  <a:pt x="3371" y="2511"/>
                </a:lnTo>
                <a:lnTo>
                  <a:pt x="3376" y="2510"/>
                </a:lnTo>
                <a:lnTo>
                  <a:pt x="3380" y="2506"/>
                </a:lnTo>
                <a:lnTo>
                  <a:pt x="3385" y="2498"/>
                </a:lnTo>
                <a:lnTo>
                  <a:pt x="3390" y="2496"/>
                </a:lnTo>
                <a:lnTo>
                  <a:pt x="3392" y="2494"/>
                </a:lnTo>
                <a:lnTo>
                  <a:pt x="3392" y="2491"/>
                </a:lnTo>
                <a:lnTo>
                  <a:pt x="3400" y="2489"/>
                </a:lnTo>
                <a:lnTo>
                  <a:pt x="3404" y="2488"/>
                </a:lnTo>
                <a:lnTo>
                  <a:pt x="3405" y="2484"/>
                </a:lnTo>
                <a:lnTo>
                  <a:pt x="3412" y="2482"/>
                </a:lnTo>
                <a:lnTo>
                  <a:pt x="3419" y="2481"/>
                </a:lnTo>
                <a:lnTo>
                  <a:pt x="3431" y="2476"/>
                </a:lnTo>
                <a:lnTo>
                  <a:pt x="3441" y="2469"/>
                </a:lnTo>
                <a:lnTo>
                  <a:pt x="3453" y="2464"/>
                </a:lnTo>
                <a:lnTo>
                  <a:pt x="3487" y="2464"/>
                </a:lnTo>
                <a:lnTo>
                  <a:pt x="3487" y="2457"/>
                </a:lnTo>
                <a:lnTo>
                  <a:pt x="3487" y="2453"/>
                </a:lnTo>
                <a:lnTo>
                  <a:pt x="3489" y="2448"/>
                </a:lnTo>
                <a:lnTo>
                  <a:pt x="3489" y="2447"/>
                </a:lnTo>
                <a:lnTo>
                  <a:pt x="3487" y="2443"/>
                </a:lnTo>
                <a:lnTo>
                  <a:pt x="3487" y="2440"/>
                </a:lnTo>
                <a:lnTo>
                  <a:pt x="3487" y="2436"/>
                </a:lnTo>
                <a:lnTo>
                  <a:pt x="3487" y="2435"/>
                </a:lnTo>
                <a:lnTo>
                  <a:pt x="3486" y="2430"/>
                </a:lnTo>
                <a:lnTo>
                  <a:pt x="3486" y="2428"/>
                </a:lnTo>
                <a:lnTo>
                  <a:pt x="3484" y="2424"/>
                </a:lnTo>
                <a:lnTo>
                  <a:pt x="3484" y="2423"/>
                </a:lnTo>
                <a:lnTo>
                  <a:pt x="3482" y="2419"/>
                </a:lnTo>
                <a:lnTo>
                  <a:pt x="3482" y="2418"/>
                </a:lnTo>
                <a:lnTo>
                  <a:pt x="3479" y="2412"/>
                </a:lnTo>
                <a:lnTo>
                  <a:pt x="3467" y="2389"/>
                </a:lnTo>
                <a:lnTo>
                  <a:pt x="3463" y="2387"/>
                </a:lnTo>
                <a:lnTo>
                  <a:pt x="3462" y="2383"/>
                </a:lnTo>
                <a:lnTo>
                  <a:pt x="3460" y="2380"/>
                </a:lnTo>
                <a:lnTo>
                  <a:pt x="3460" y="2375"/>
                </a:lnTo>
                <a:lnTo>
                  <a:pt x="3455" y="2373"/>
                </a:lnTo>
                <a:lnTo>
                  <a:pt x="3451" y="2370"/>
                </a:lnTo>
                <a:lnTo>
                  <a:pt x="3446" y="2361"/>
                </a:lnTo>
                <a:lnTo>
                  <a:pt x="3443" y="2361"/>
                </a:lnTo>
                <a:lnTo>
                  <a:pt x="3441" y="2360"/>
                </a:lnTo>
                <a:lnTo>
                  <a:pt x="3439" y="2354"/>
                </a:lnTo>
                <a:lnTo>
                  <a:pt x="3436" y="2351"/>
                </a:lnTo>
                <a:lnTo>
                  <a:pt x="3434" y="2349"/>
                </a:lnTo>
                <a:lnTo>
                  <a:pt x="3433" y="2348"/>
                </a:lnTo>
                <a:lnTo>
                  <a:pt x="3428" y="2346"/>
                </a:lnTo>
                <a:lnTo>
                  <a:pt x="3424" y="2342"/>
                </a:lnTo>
                <a:lnTo>
                  <a:pt x="3419" y="2334"/>
                </a:lnTo>
                <a:lnTo>
                  <a:pt x="3424" y="2324"/>
                </a:lnTo>
                <a:lnTo>
                  <a:pt x="3426" y="2313"/>
                </a:lnTo>
                <a:lnTo>
                  <a:pt x="3426" y="2303"/>
                </a:lnTo>
                <a:lnTo>
                  <a:pt x="3424" y="2291"/>
                </a:lnTo>
                <a:lnTo>
                  <a:pt x="3421" y="2269"/>
                </a:lnTo>
                <a:lnTo>
                  <a:pt x="3419" y="2257"/>
                </a:lnTo>
                <a:lnTo>
                  <a:pt x="3419" y="2245"/>
                </a:lnTo>
                <a:lnTo>
                  <a:pt x="3412" y="2245"/>
                </a:lnTo>
                <a:lnTo>
                  <a:pt x="3409" y="2242"/>
                </a:lnTo>
                <a:lnTo>
                  <a:pt x="3405" y="2238"/>
                </a:lnTo>
                <a:lnTo>
                  <a:pt x="3405" y="2232"/>
                </a:lnTo>
                <a:lnTo>
                  <a:pt x="3330" y="2232"/>
                </a:lnTo>
                <a:lnTo>
                  <a:pt x="3323" y="2232"/>
                </a:lnTo>
                <a:lnTo>
                  <a:pt x="3318" y="2235"/>
                </a:lnTo>
                <a:lnTo>
                  <a:pt x="3315" y="2237"/>
                </a:lnTo>
                <a:lnTo>
                  <a:pt x="3310" y="2238"/>
                </a:lnTo>
                <a:lnTo>
                  <a:pt x="3308" y="2240"/>
                </a:lnTo>
                <a:lnTo>
                  <a:pt x="3306" y="2242"/>
                </a:lnTo>
                <a:lnTo>
                  <a:pt x="3303" y="2245"/>
                </a:lnTo>
                <a:lnTo>
                  <a:pt x="3298" y="2247"/>
                </a:lnTo>
                <a:lnTo>
                  <a:pt x="3296" y="2249"/>
                </a:lnTo>
                <a:lnTo>
                  <a:pt x="3296" y="2252"/>
                </a:lnTo>
                <a:lnTo>
                  <a:pt x="3289" y="2254"/>
                </a:lnTo>
                <a:lnTo>
                  <a:pt x="3284" y="2254"/>
                </a:lnTo>
                <a:lnTo>
                  <a:pt x="3277" y="2250"/>
                </a:lnTo>
                <a:lnTo>
                  <a:pt x="3272" y="2245"/>
                </a:lnTo>
                <a:lnTo>
                  <a:pt x="3267" y="2245"/>
                </a:lnTo>
                <a:lnTo>
                  <a:pt x="3262" y="2245"/>
                </a:lnTo>
                <a:lnTo>
                  <a:pt x="3255" y="2249"/>
                </a:lnTo>
                <a:lnTo>
                  <a:pt x="3250" y="2252"/>
                </a:lnTo>
                <a:lnTo>
                  <a:pt x="3247" y="2257"/>
                </a:lnTo>
                <a:lnTo>
                  <a:pt x="3243" y="2264"/>
                </a:lnTo>
                <a:lnTo>
                  <a:pt x="3241" y="2273"/>
                </a:lnTo>
                <a:lnTo>
                  <a:pt x="3241" y="2281"/>
                </a:lnTo>
                <a:lnTo>
                  <a:pt x="3241" y="2300"/>
                </a:lnTo>
                <a:lnTo>
                  <a:pt x="3235" y="2300"/>
                </a:lnTo>
                <a:lnTo>
                  <a:pt x="3231" y="2303"/>
                </a:lnTo>
                <a:lnTo>
                  <a:pt x="3228" y="2307"/>
                </a:lnTo>
                <a:lnTo>
                  <a:pt x="3219" y="2312"/>
                </a:lnTo>
                <a:lnTo>
                  <a:pt x="3209" y="2315"/>
                </a:lnTo>
                <a:lnTo>
                  <a:pt x="3201" y="2320"/>
                </a:lnTo>
                <a:lnTo>
                  <a:pt x="3195" y="2322"/>
                </a:lnTo>
                <a:lnTo>
                  <a:pt x="3192" y="2324"/>
                </a:lnTo>
                <a:lnTo>
                  <a:pt x="3189" y="2324"/>
                </a:lnTo>
                <a:lnTo>
                  <a:pt x="3187" y="2320"/>
                </a:lnTo>
                <a:lnTo>
                  <a:pt x="3166" y="2320"/>
                </a:lnTo>
                <a:lnTo>
                  <a:pt x="3163" y="2317"/>
                </a:lnTo>
                <a:lnTo>
                  <a:pt x="3160" y="2313"/>
                </a:lnTo>
                <a:lnTo>
                  <a:pt x="3158" y="2308"/>
                </a:lnTo>
                <a:lnTo>
                  <a:pt x="3160" y="2303"/>
                </a:lnTo>
                <a:lnTo>
                  <a:pt x="3161" y="2300"/>
                </a:lnTo>
                <a:lnTo>
                  <a:pt x="3165" y="2298"/>
                </a:lnTo>
                <a:lnTo>
                  <a:pt x="3170" y="2293"/>
                </a:lnTo>
                <a:lnTo>
                  <a:pt x="3172" y="2291"/>
                </a:lnTo>
                <a:lnTo>
                  <a:pt x="3173" y="2286"/>
                </a:lnTo>
                <a:lnTo>
                  <a:pt x="3178" y="2288"/>
                </a:lnTo>
                <a:lnTo>
                  <a:pt x="3183" y="2286"/>
                </a:lnTo>
                <a:lnTo>
                  <a:pt x="3187" y="2284"/>
                </a:lnTo>
                <a:lnTo>
                  <a:pt x="3189" y="2281"/>
                </a:lnTo>
                <a:lnTo>
                  <a:pt x="3194" y="2276"/>
                </a:lnTo>
                <a:lnTo>
                  <a:pt x="3195" y="2274"/>
                </a:lnTo>
                <a:lnTo>
                  <a:pt x="3201" y="2273"/>
                </a:lnTo>
                <a:lnTo>
                  <a:pt x="3202" y="2257"/>
                </a:lnTo>
                <a:lnTo>
                  <a:pt x="3206" y="2244"/>
                </a:lnTo>
                <a:lnTo>
                  <a:pt x="3209" y="2230"/>
                </a:lnTo>
                <a:lnTo>
                  <a:pt x="3214" y="2218"/>
                </a:lnTo>
                <a:lnTo>
                  <a:pt x="3214" y="2213"/>
                </a:lnTo>
                <a:lnTo>
                  <a:pt x="3214" y="2208"/>
                </a:lnTo>
                <a:lnTo>
                  <a:pt x="3214" y="2203"/>
                </a:lnTo>
                <a:lnTo>
                  <a:pt x="3214" y="2197"/>
                </a:lnTo>
                <a:lnTo>
                  <a:pt x="3218" y="2197"/>
                </a:lnTo>
                <a:lnTo>
                  <a:pt x="3221" y="2197"/>
                </a:lnTo>
                <a:lnTo>
                  <a:pt x="3223" y="2194"/>
                </a:lnTo>
                <a:lnTo>
                  <a:pt x="3223" y="2189"/>
                </a:lnTo>
                <a:lnTo>
                  <a:pt x="3224" y="2186"/>
                </a:lnTo>
                <a:lnTo>
                  <a:pt x="3224" y="2184"/>
                </a:lnTo>
                <a:lnTo>
                  <a:pt x="3228" y="2184"/>
                </a:lnTo>
                <a:lnTo>
                  <a:pt x="3228" y="2143"/>
                </a:lnTo>
                <a:lnTo>
                  <a:pt x="3238" y="2136"/>
                </a:lnTo>
                <a:lnTo>
                  <a:pt x="3247" y="2129"/>
                </a:lnTo>
                <a:lnTo>
                  <a:pt x="3262" y="2112"/>
                </a:lnTo>
                <a:lnTo>
                  <a:pt x="3277" y="2095"/>
                </a:lnTo>
                <a:lnTo>
                  <a:pt x="3286" y="2088"/>
                </a:lnTo>
                <a:lnTo>
                  <a:pt x="3296" y="2082"/>
                </a:lnTo>
                <a:lnTo>
                  <a:pt x="3316" y="2068"/>
                </a:lnTo>
                <a:lnTo>
                  <a:pt x="3337" y="2054"/>
                </a:lnTo>
                <a:lnTo>
                  <a:pt x="3337" y="1986"/>
                </a:lnTo>
                <a:lnTo>
                  <a:pt x="3340" y="1986"/>
                </a:lnTo>
                <a:lnTo>
                  <a:pt x="3344" y="1983"/>
                </a:lnTo>
                <a:lnTo>
                  <a:pt x="3347" y="1981"/>
                </a:lnTo>
                <a:lnTo>
                  <a:pt x="3351" y="1979"/>
                </a:lnTo>
                <a:lnTo>
                  <a:pt x="3351" y="1976"/>
                </a:lnTo>
                <a:lnTo>
                  <a:pt x="3352" y="1974"/>
                </a:lnTo>
                <a:lnTo>
                  <a:pt x="3357" y="1972"/>
                </a:lnTo>
                <a:lnTo>
                  <a:pt x="3361" y="1969"/>
                </a:lnTo>
                <a:lnTo>
                  <a:pt x="3363" y="1967"/>
                </a:lnTo>
                <a:lnTo>
                  <a:pt x="3364" y="1966"/>
                </a:lnTo>
                <a:lnTo>
                  <a:pt x="3371" y="1966"/>
                </a:lnTo>
                <a:lnTo>
                  <a:pt x="3376" y="1964"/>
                </a:lnTo>
                <a:lnTo>
                  <a:pt x="3380" y="1960"/>
                </a:lnTo>
                <a:lnTo>
                  <a:pt x="3383" y="1957"/>
                </a:lnTo>
                <a:lnTo>
                  <a:pt x="3386" y="1954"/>
                </a:lnTo>
                <a:lnTo>
                  <a:pt x="3392" y="1952"/>
                </a:lnTo>
                <a:lnTo>
                  <a:pt x="3397" y="1950"/>
                </a:lnTo>
                <a:lnTo>
                  <a:pt x="3405" y="1952"/>
                </a:lnTo>
                <a:lnTo>
                  <a:pt x="3407" y="1947"/>
                </a:lnTo>
                <a:lnTo>
                  <a:pt x="3409" y="1943"/>
                </a:lnTo>
                <a:lnTo>
                  <a:pt x="3412" y="1938"/>
                </a:lnTo>
                <a:lnTo>
                  <a:pt x="3412" y="1931"/>
                </a:lnTo>
                <a:lnTo>
                  <a:pt x="3417" y="1928"/>
                </a:lnTo>
                <a:lnTo>
                  <a:pt x="3422" y="1925"/>
                </a:lnTo>
                <a:lnTo>
                  <a:pt x="3424" y="1920"/>
                </a:lnTo>
                <a:lnTo>
                  <a:pt x="3426" y="1911"/>
                </a:lnTo>
                <a:lnTo>
                  <a:pt x="3439" y="1901"/>
                </a:lnTo>
                <a:lnTo>
                  <a:pt x="3453" y="1887"/>
                </a:lnTo>
                <a:lnTo>
                  <a:pt x="3477" y="1861"/>
                </a:lnTo>
                <a:lnTo>
                  <a:pt x="3486" y="1855"/>
                </a:lnTo>
                <a:lnTo>
                  <a:pt x="3489" y="1851"/>
                </a:lnTo>
                <a:lnTo>
                  <a:pt x="3494" y="1846"/>
                </a:lnTo>
                <a:lnTo>
                  <a:pt x="3497" y="1843"/>
                </a:lnTo>
                <a:lnTo>
                  <a:pt x="3508" y="1836"/>
                </a:lnTo>
                <a:lnTo>
                  <a:pt x="3511" y="1836"/>
                </a:lnTo>
                <a:lnTo>
                  <a:pt x="3513" y="1834"/>
                </a:lnTo>
                <a:lnTo>
                  <a:pt x="3514" y="1829"/>
                </a:lnTo>
                <a:lnTo>
                  <a:pt x="3518" y="1829"/>
                </a:lnTo>
                <a:lnTo>
                  <a:pt x="3520" y="1827"/>
                </a:lnTo>
                <a:lnTo>
                  <a:pt x="3521" y="1822"/>
                </a:lnTo>
                <a:lnTo>
                  <a:pt x="3521" y="1817"/>
                </a:lnTo>
                <a:lnTo>
                  <a:pt x="3521" y="1812"/>
                </a:lnTo>
                <a:lnTo>
                  <a:pt x="3521" y="1807"/>
                </a:lnTo>
                <a:lnTo>
                  <a:pt x="3521" y="1802"/>
                </a:lnTo>
                <a:lnTo>
                  <a:pt x="3518" y="1797"/>
                </a:lnTo>
                <a:lnTo>
                  <a:pt x="3514" y="1791"/>
                </a:lnTo>
                <a:lnTo>
                  <a:pt x="3509" y="1788"/>
                </a:lnTo>
                <a:lnTo>
                  <a:pt x="3504" y="1786"/>
                </a:lnTo>
                <a:lnTo>
                  <a:pt x="3494" y="1783"/>
                </a:lnTo>
                <a:lnTo>
                  <a:pt x="3491" y="1779"/>
                </a:lnTo>
                <a:lnTo>
                  <a:pt x="3487" y="1774"/>
                </a:lnTo>
                <a:lnTo>
                  <a:pt x="3494" y="1774"/>
                </a:lnTo>
                <a:lnTo>
                  <a:pt x="3497" y="1774"/>
                </a:lnTo>
                <a:lnTo>
                  <a:pt x="3499" y="1773"/>
                </a:lnTo>
                <a:lnTo>
                  <a:pt x="3501" y="1768"/>
                </a:lnTo>
                <a:lnTo>
                  <a:pt x="3503" y="1762"/>
                </a:lnTo>
                <a:lnTo>
                  <a:pt x="3504" y="1761"/>
                </a:lnTo>
                <a:lnTo>
                  <a:pt x="3508" y="1761"/>
                </a:lnTo>
                <a:lnTo>
                  <a:pt x="3511" y="1761"/>
                </a:lnTo>
                <a:lnTo>
                  <a:pt x="3513" y="1759"/>
                </a:lnTo>
                <a:lnTo>
                  <a:pt x="3514" y="1754"/>
                </a:lnTo>
                <a:lnTo>
                  <a:pt x="3523" y="1759"/>
                </a:lnTo>
                <a:lnTo>
                  <a:pt x="3530" y="1766"/>
                </a:lnTo>
                <a:lnTo>
                  <a:pt x="3538" y="1771"/>
                </a:lnTo>
                <a:lnTo>
                  <a:pt x="3549" y="1774"/>
                </a:lnTo>
                <a:lnTo>
                  <a:pt x="3550" y="1779"/>
                </a:lnTo>
                <a:lnTo>
                  <a:pt x="3554" y="1783"/>
                </a:lnTo>
                <a:lnTo>
                  <a:pt x="3561" y="1788"/>
                </a:lnTo>
                <a:lnTo>
                  <a:pt x="3571" y="1793"/>
                </a:lnTo>
                <a:lnTo>
                  <a:pt x="3583" y="1795"/>
                </a:lnTo>
                <a:lnTo>
                  <a:pt x="3590" y="1795"/>
                </a:lnTo>
                <a:lnTo>
                  <a:pt x="3595" y="1793"/>
                </a:lnTo>
                <a:lnTo>
                  <a:pt x="3598" y="1790"/>
                </a:lnTo>
                <a:lnTo>
                  <a:pt x="3601" y="1786"/>
                </a:lnTo>
                <a:lnTo>
                  <a:pt x="3605" y="1783"/>
                </a:lnTo>
                <a:lnTo>
                  <a:pt x="3610" y="1781"/>
                </a:lnTo>
                <a:lnTo>
                  <a:pt x="3615" y="1779"/>
                </a:lnTo>
                <a:lnTo>
                  <a:pt x="3624" y="1781"/>
                </a:lnTo>
                <a:lnTo>
                  <a:pt x="3624" y="1778"/>
                </a:lnTo>
                <a:lnTo>
                  <a:pt x="3625" y="1776"/>
                </a:lnTo>
                <a:lnTo>
                  <a:pt x="3630" y="1774"/>
                </a:lnTo>
                <a:lnTo>
                  <a:pt x="3634" y="1771"/>
                </a:lnTo>
                <a:lnTo>
                  <a:pt x="3636" y="1769"/>
                </a:lnTo>
                <a:lnTo>
                  <a:pt x="3637" y="1768"/>
                </a:lnTo>
                <a:lnTo>
                  <a:pt x="3642" y="1766"/>
                </a:lnTo>
                <a:lnTo>
                  <a:pt x="3646" y="1764"/>
                </a:lnTo>
                <a:lnTo>
                  <a:pt x="3651" y="1761"/>
                </a:lnTo>
                <a:lnTo>
                  <a:pt x="3658" y="1761"/>
                </a:lnTo>
                <a:lnTo>
                  <a:pt x="3659" y="1751"/>
                </a:lnTo>
                <a:lnTo>
                  <a:pt x="3663" y="1740"/>
                </a:lnTo>
                <a:lnTo>
                  <a:pt x="3668" y="1732"/>
                </a:lnTo>
                <a:lnTo>
                  <a:pt x="3675" y="1725"/>
                </a:lnTo>
                <a:lnTo>
                  <a:pt x="3685" y="1720"/>
                </a:lnTo>
                <a:lnTo>
                  <a:pt x="3685" y="1715"/>
                </a:lnTo>
                <a:lnTo>
                  <a:pt x="3685" y="1710"/>
                </a:lnTo>
                <a:lnTo>
                  <a:pt x="3683" y="1704"/>
                </a:lnTo>
                <a:lnTo>
                  <a:pt x="3685" y="1699"/>
                </a:lnTo>
                <a:lnTo>
                  <a:pt x="3687" y="1698"/>
                </a:lnTo>
                <a:lnTo>
                  <a:pt x="3688" y="1698"/>
                </a:lnTo>
                <a:lnTo>
                  <a:pt x="3690" y="1696"/>
                </a:lnTo>
                <a:lnTo>
                  <a:pt x="3692" y="1693"/>
                </a:lnTo>
                <a:lnTo>
                  <a:pt x="3690" y="1693"/>
                </a:lnTo>
                <a:lnTo>
                  <a:pt x="3688" y="1691"/>
                </a:lnTo>
                <a:lnTo>
                  <a:pt x="3685" y="1686"/>
                </a:lnTo>
                <a:lnTo>
                  <a:pt x="3685" y="1677"/>
                </a:lnTo>
                <a:lnTo>
                  <a:pt x="3687" y="1670"/>
                </a:lnTo>
                <a:lnTo>
                  <a:pt x="3690" y="1665"/>
                </a:lnTo>
                <a:lnTo>
                  <a:pt x="3692" y="1658"/>
                </a:lnTo>
                <a:lnTo>
                  <a:pt x="3692" y="1652"/>
                </a:lnTo>
                <a:lnTo>
                  <a:pt x="3692" y="1641"/>
                </a:lnTo>
                <a:lnTo>
                  <a:pt x="3692" y="1618"/>
                </a:lnTo>
                <a:lnTo>
                  <a:pt x="3699" y="1590"/>
                </a:lnTo>
                <a:lnTo>
                  <a:pt x="3705" y="1563"/>
                </a:lnTo>
                <a:lnTo>
                  <a:pt x="3705" y="1554"/>
                </a:lnTo>
                <a:lnTo>
                  <a:pt x="3705" y="1548"/>
                </a:lnTo>
                <a:lnTo>
                  <a:pt x="3702" y="1536"/>
                </a:lnTo>
                <a:lnTo>
                  <a:pt x="3699" y="1524"/>
                </a:lnTo>
                <a:lnTo>
                  <a:pt x="3697" y="1517"/>
                </a:lnTo>
                <a:lnTo>
                  <a:pt x="3699" y="1508"/>
                </a:lnTo>
                <a:lnTo>
                  <a:pt x="3702" y="1507"/>
                </a:lnTo>
                <a:lnTo>
                  <a:pt x="3704" y="1505"/>
                </a:lnTo>
                <a:lnTo>
                  <a:pt x="3704" y="1502"/>
                </a:lnTo>
                <a:lnTo>
                  <a:pt x="3702" y="1496"/>
                </a:lnTo>
                <a:lnTo>
                  <a:pt x="3700" y="1495"/>
                </a:lnTo>
                <a:lnTo>
                  <a:pt x="3699" y="1495"/>
                </a:lnTo>
                <a:lnTo>
                  <a:pt x="3700" y="1490"/>
                </a:lnTo>
                <a:lnTo>
                  <a:pt x="3702" y="1486"/>
                </a:lnTo>
                <a:lnTo>
                  <a:pt x="3709" y="1481"/>
                </a:lnTo>
                <a:lnTo>
                  <a:pt x="3716" y="1476"/>
                </a:lnTo>
                <a:lnTo>
                  <a:pt x="3717" y="1473"/>
                </a:lnTo>
                <a:lnTo>
                  <a:pt x="3719" y="1467"/>
                </a:lnTo>
                <a:lnTo>
                  <a:pt x="3721" y="1466"/>
                </a:lnTo>
                <a:lnTo>
                  <a:pt x="3726" y="1464"/>
                </a:lnTo>
                <a:lnTo>
                  <a:pt x="3729" y="1462"/>
                </a:lnTo>
                <a:lnTo>
                  <a:pt x="3733" y="1461"/>
                </a:lnTo>
                <a:lnTo>
                  <a:pt x="3733" y="1457"/>
                </a:lnTo>
                <a:lnTo>
                  <a:pt x="3733" y="1454"/>
                </a:lnTo>
                <a:lnTo>
                  <a:pt x="3733" y="1450"/>
                </a:lnTo>
                <a:lnTo>
                  <a:pt x="3733" y="1447"/>
                </a:lnTo>
                <a:lnTo>
                  <a:pt x="3736" y="1447"/>
                </a:lnTo>
                <a:lnTo>
                  <a:pt x="3740" y="1447"/>
                </a:lnTo>
                <a:lnTo>
                  <a:pt x="3740" y="1444"/>
                </a:lnTo>
                <a:lnTo>
                  <a:pt x="3740" y="1440"/>
                </a:lnTo>
                <a:lnTo>
                  <a:pt x="3740" y="1437"/>
                </a:lnTo>
                <a:lnTo>
                  <a:pt x="3740" y="1433"/>
                </a:lnTo>
                <a:lnTo>
                  <a:pt x="3748" y="1428"/>
                </a:lnTo>
                <a:lnTo>
                  <a:pt x="3752" y="1425"/>
                </a:lnTo>
                <a:lnTo>
                  <a:pt x="3753" y="1420"/>
                </a:lnTo>
                <a:lnTo>
                  <a:pt x="3757" y="1418"/>
                </a:lnTo>
                <a:lnTo>
                  <a:pt x="3760" y="1416"/>
                </a:lnTo>
                <a:lnTo>
                  <a:pt x="3762" y="1408"/>
                </a:lnTo>
                <a:lnTo>
                  <a:pt x="3763" y="1404"/>
                </a:lnTo>
                <a:lnTo>
                  <a:pt x="3765" y="1401"/>
                </a:lnTo>
                <a:lnTo>
                  <a:pt x="3769" y="1399"/>
                </a:lnTo>
                <a:lnTo>
                  <a:pt x="3774" y="1399"/>
                </a:lnTo>
                <a:lnTo>
                  <a:pt x="3777" y="1372"/>
                </a:lnTo>
                <a:lnTo>
                  <a:pt x="3782" y="1346"/>
                </a:lnTo>
                <a:lnTo>
                  <a:pt x="3787" y="1321"/>
                </a:lnTo>
                <a:lnTo>
                  <a:pt x="3787" y="1305"/>
                </a:lnTo>
                <a:lnTo>
                  <a:pt x="3787" y="1290"/>
                </a:lnTo>
                <a:lnTo>
                  <a:pt x="3789" y="1290"/>
                </a:lnTo>
                <a:lnTo>
                  <a:pt x="3791" y="1288"/>
                </a:lnTo>
                <a:lnTo>
                  <a:pt x="3792" y="1285"/>
                </a:lnTo>
                <a:lnTo>
                  <a:pt x="3792" y="1280"/>
                </a:lnTo>
                <a:lnTo>
                  <a:pt x="3794" y="1276"/>
                </a:lnTo>
                <a:lnTo>
                  <a:pt x="3798" y="1276"/>
                </a:lnTo>
                <a:lnTo>
                  <a:pt x="3801" y="1276"/>
                </a:lnTo>
                <a:lnTo>
                  <a:pt x="3801" y="1273"/>
                </a:lnTo>
                <a:lnTo>
                  <a:pt x="3801" y="1269"/>
                </a:lnTo>
                <a:lnTo>
                  <a:pt x="3804" y="1269"/>
                </a:lnTo>
                <a:lnTo>
                  <a:pt x="3808" y="1269"/>
                </a:lnTo>
                <a:lnTo>
                  <a:pt x="3808" y="1266"/>
                </a:lnTo>
                <a:lnTo>
                  <a:pt x="3808" y="1263"/>
                </a:lnTo>
                <a:lnTo>
                  <a:pt x="3808" y="1259"/>
                </a:lnTo>
                <a:lnTo>
                  <a:pt x="3808" y="1256"/>
                </a:lnTo>
                <a:lnTo>
                  <a:pt x="3811" y="1256"/>
                </a:lnTo>
                <a:lnTo>
                  <a:pt x="3815" y="1256"/>
                </a:lnTo>
                <a:lnTo>
                  <a:pt x="3818" y="1249"/>
                </a:lnTo>
                <a:lnTo>
                  <a:pt x="3821" y="1242"/>
                </a:lnTo>
                <a:lnTo>
                  <a:pt x="3825" y="1242"/>
                </a:lnTo>
                <a:lnTo>
                  <a:pt x="3828" y="1242"/>
                </a:lnTo>
                <a:lnTo>
                  <a:pt x="3828" y="1239"/>
                </a:lnTo>
                <a:lnTo>
                  <a:pt x="3828" y="1235"/>
                </a:lnTo>
                <a:lnTo>
                  <a:pt x="3832" y="1232"/>
                </a:lnTo>
                <a:lnTo>
                  <a:pt x="3837" y="1230"/>
                </a:lnTo>
                <a:lnTo>
                  <a:pt x="3840" y="1227"/>
                </a:lnTo>
                <a:lnTo>
                  <a:pt x="3842" y="1222"/>
                </a:lnTo>
                <a:lnTo>
                  <a:pt x="3844" y="1222"/>
                </a:lnTo>
                <a:lnTo>
                  <a:pt x="3845" y="1220"/>
                </a:lnTo>
                <a:lnTo>
                  <a:pt x="3847" y="1217"/>
                </a:lnTo>
                <a:lnTo>
                  <a:pt x="3847" y="1211"/>
                </a:lnTo>
                <a:lnTo>
                  <a:pt x="3849" y="1208"/>
                </a:lnTo>
                <a:lnTo>
                  <a:pt x="3852" y="1208"/>
                </a:lnTo>
                <a:lnTo>
                  <a:pt x="3856" y="1208"/>
                </a:lnTo>
                <a:lnTo>
                  <a:pt x="3856" y="1205"/>
                </a:lnTo>
                <a:lnTo>
                  <a:pt x="3856" y="1201"/>
                </a:lnTo>
                <a:lnTo>
                  <a:pt x="3859" y="1201"/>
                </a:lnTo>
                <a:lnTo>
                  <a:pt x="3862" y="1201"/>
                </a:lnTo>
                <a:lnTo>
                  <a:pt x="3862" y="1198"/>
                </a:lnTo>
                <a:lnTo>
                  <a:pt x="3862" y="1194"/>
                </a:lnTo>
                <a:lnTo>
                  <a:pt x="3866" y="1194"/>
                </a:lnTo>
                <a:lnTo>
                  <a:pt x="3869" y="1194"/>
                </a:lnTo>
                <a:lnTo>
                  <a:pt x="3869" y="1191"/>
                </a:lnTo>
                <a:lnTo>
                  <a:pt x="3869" y="1188"/>
                </a:lnTo>
                <a:close/>
                <a:moveTo>
                  <a:pt x="683" y="1686"/>
                </a:moveTo>
                <a:lnTo>
                  <a:pt x="676" y="1687"/>
                </a:lnTo>
                <a:lnTo>
                  <a:pt x="671" y="1687"/>
                </a:lnTo>
                <a:lnTo>
                  <a:pt x="664" y="1684"/>
                </a:lnTo>
                <a:lnTo>
                  <a:pt x="659" y="1679"/>
                </a:lnTo>
                <a:lnTo>
                  <a:pt x="654" y="1679"/>
                </a:lnTo>
                <a:lnTo>
                  <a:pt x="648" y="1679"/>
                </a:lnTo>
                <a:lnTo>
                  <a:pt x="647" y="1687"/>
                </a:lnTo>
                <a:lnTo>
                  <a:pt x="647" y="1693"/>
                </a:lnTo>
                <a:lnTo>
                  <a:pt x="650" y="1696"/>
                </a:lnTo>
                <a:lnTo>
                  <a:pt x="654" y="1698"/>
                </a:lnTo>
                <a:lnTo>
                  <a:pt x="657" y="1699"/>
                </a:lnTo>
                <a:lnTo>
                  <a:pt x="660" y="1703"/>
                </a:lnTo>
                <a:lnTo>
                  <a:pt x="662" y="1706"/>
                </a:lnTo>
                <a:lnTo>
                  <a:pt x="662" y="1713"/>
                </a:lnTo>
                <a:lnTo>
                  <a:pt x="667" y="1713"/>
                </a:lnTo>
                <a:lnTo>
                  <a:pt x="671" y="1715"/>
                </a:lnTo>
                <a:lnTo>
                  <a:pt x="674" y="1716"/>
                </a:lnTo>
                <a:lnTo>
                  <a:pt x="676" y="1720"/>
                </a:lnTo>
                <a:lnTo>
                  <a:pt x="681" y="1720"/>
                </a:lnTo>
                <a:lnTo>
                  <a:pt x="686" y="1718"/>
                </a:lnTo>
                <a:lnTo>
                  <a:pt x="689" y="1716"/>
                </a:lnTo>
                <a:lnTo>
                  <a:pt x="693" y="1713"/>
                </a:lnTo>
                <a:lnTo>
                  <a:pt x="698" y="1706"/>
                </a:lnTo>
                <a:lnTo>
                  <a:pt x="703" y="1699"/>
                </a:lnTo>
                <a:lnTo>
                  <a:pt x="696" y="1699"/>
                </a:lnTo>
                <a:lnTo>
                  <a:pt x="689" y="1699"/>
                </a:lnTo>
                <a:lnTo>
                  <a:pt x="686" y="1696"/>
                </a:lnTo>
                <a:lnTo>
                  <a:pt x="683" y="1693"/>
                </a:lnTo>
                <a:lnTo>
                  <a:pt x="683" y="1686"/>
                </a:lnTo>
                <a:close/>
                <a:moveTo>
                  <a:pt x="710" y="1563"/>
                </a:moveTo>
                <a:lnTo>
                  <a:pt x="707" y="1565"/>
                </a:lnTo>
                <a:lnTo>
                  <a:pt x="703" y="1566"/>
                </a:lnTo>
                <a:lnTo>
                  <a:pt x="700" y="1570"/>
                </a:lnTo>
                <a:lnTo>
                  <a:pt x="696" y="1570"/>
                </a:lnTo>
                <a:lnTo>
                  <a:pt x="695" y="1577"/>
                </a:lnTo>
                <a:lnTo>
                  <a:pt x="695" y="1582"/>
                </a:lnTo>
                <a:lnTo>
                  <a:pt x="698" y="1589"/>
                </a:lnTo>
                <a:lnTo>
                  <a:pt x="703" y="1594"/>
                </a:lnTo>
                <a:lnTo>
                  <a:pt x="703" y="1599"/>
                </a:lnTo>
                <a:lnTo>
                  <a:pt x="703" y="1604"/>
                </a:lnTo>
                <a:lnTo>
                  <a:pt x="713" y="1602"/>
                </a:lnTo>
                <a:lnTo>
                  <a:pt x="720" y="1604"/>
                </a:lnTo>
                <a:lnTo>
                  <a:pt x="725" y="1607"/>
                </a:lnTo>
                <a:lnTo>
                  <a:pt x="729" y="1612"/>
                </a:lnTo>
                <a:lnTo>
                  <a:pt x="734" y="1624"/>
                </a:lnTo>
                <a:lnTo>
                  <a:pt x="737" y="1629"/>
                </a:lnTo>
                <a:lnTo>
                  <a:pt x="744" y="1631"/>
                </a:lnTo>
                <a:lnTo>
                  <a:pt x="744" y="1624"/>
                </a:lnTo>
                <a:lnTo>
                  <a:pt x="744" y="1619"/>
                </a:lnTo>
                <a:lnTo>
                  <a:pt x="744" y="1616"/>
                </a:lnTo>
                <a:lnTo>
                  <a:pt x="748" y="1611"/>
                </a:lnTo>
                <a:lnTo>
                  <a:pt x="749" y="1609"/>
                </a:lnTo>
                <a:lnTo>
                  <a:pt x="749" y="1604"/>
                </a:lnTo>
                <a:lnTo>
                  <a:pt x="748" y="1600"/>
                </a:lnTo>
                <a:lnTo>
                  <a:pt x="746" y="1600"/>
                </a:lnTo>
                <a:lnTo>
                  <a:pt x="748" y="1599"/>
                </a:lnTo>
                <a:lnTo>
                  <a:pt x="746" y="1597"/>
                </a:lnTo>
                <a:lnTo>
                  <a:pt x="742" y="1595"/>
                </a:lnTo>
                <a:lnTo>
                  <a:pt x="739" y="1594"/>
                </a:lnTo>
                <a:lnTo>
                  <a:pt x="739" y="1592"/>
                </a:lnTo>
                <a:lnTo>
                  <a:pt x="741" y="1590"/>
                </a:lnTo>
                <a:lnTo>
                  <a:pt x="739" y="1590"/>
                </a:lnTo>
                <a:lnTo>
                  <a:pt x="737" y="1587"/>
                </a:lnTo>
                <a:lnTo>
                  <a:pt x="737" y="1585"/>
                </a:lnTo>
                <a:lnTo>
                  <a:pt x="732" y="1578"/>
                </a:lnTo>
                <a:lnTo>
                  <a:pt x="729" y="1573"/>
                </a:lnTo>
                <a:lnTo>
                  <a:pt x="729" y="1571"/>
                </a:lnTo>
                <a:lnTo>
                  <a:pt x="730" y="1568"/>
                </a:lnTo>
                <a:lnTo>
                  <a:pt x="729" y="1565"/>
                </a:lnTo>
                <a:lnTo>
                  <a:pt x="727" y="1561"/>
                </a:lnTo>
                <a:lnTo>
                  <a:pt x="724" y="1560"/>
                </a:lnTo>
                <a:lnTo>
                  <a:pt x="720" y="1558"/>
                </a:lnTo>
                <a:lnTo>
                  <a:pt x="717" y="1556"/>
                </a:lnTo>
                <a:lnTo>
                  <a:pt x="717" y="1560"/>
                </a:lnTo>
                <a:lnTo>
                  <a:pt x="715" y="1561"/>
                </a:lnTo>
                <a:lnTo>
                  <a:pt x="710" y="1563"/>
                </a:lnTo>
                <a:close/>
              </a:path>
            </a:pathLst>
          </a:custGeom>
          <a:solidFill>
            <a:srgbClr val="01A4A4"/>
          </a:solidFill>
          <a:ln w="12600" cap="flat">
            <a:solidFill>
              <a:srgbClr val="FFFFFF"/>
            </a:solidFill>
            <a:bevel/>
            <a:headEnd/>
            <a:tailEnd/>
          </a:ln>
          <a:effectLst/>
        </p:spPr>
        <p:txBody>
          <a:bodyPr wrap="none" anchor="ctr"/>
          <a:lstStyle/>
          <a:p>
            <a:endParaRPr lang="nl-BE"/>
          </a:p>
        </p:txBody>
      </p:sp>
      <p:sp>
        <p:nvSpPr>
          <p:cNvPr id="553" name="Freeform 80">
            <a:extLst>
              <a:ext uri="{FF2B5EF4-FFF2-40B4-BE49-F238E27FC236}">
                <a16:creationId xmlns:a16="http://schemas.microsoft.com/office/drawing/2014/main" id="{DFF0CF26-65CD-FB47-991E-6C8131A224A5}"/>
              </a:ext>
            </a:extLst>
          </p:cNvPr>
          <p:cNvSpPr>
            <a:spLocks noChangeArrowheads="1"/>
          </p:cNvSpPr>
          <p:nvPr/>
        </p:nvSpPr>
        <p:spPr bwMode="auto">
          <a:xfrm rot="21434252">
            <a:off x="4470977" y="3874902"/>
            <a:ext cx="8456" cy="6099"/>
          </a:xfrm>
          <a:custGeom>
            <a:avLst/>
            <a:gdLst>
              <a:gd name="T0" fmla="*/ 0 w 47"/>
              <a:gd name="T1" fmla="*/ 26 h 34"/>
              <a:gd name="T2" fmla="*/ 0 w 47"/>
              <a:gd name="T3" fmla="*/ 26 h 34"/>
              <a:gd name="T4" fmla="*/ 5 w 47"/>
              <a:gd name="T5" fmla="*/ 18 h 34"/>
              <a:gd name="T6" fmla="*/ 9 w 47"/>
              <a:gd name="T7" fmla="*/ 11 h 34"/>
              <a:gd name="T8" fmla="*/ 14 w 47"/>
              <a:gd name="T9" fmla="*/ 6 h 34"/>
              <a:gd name="T10" fmla="*/ 22 w 47"/>
              <a:gd name="T11" fmla="*/ 4 h 34"/>
              <a:gd name="T12" fmla="*/ 22 w 47"/>
              <a:gd name="T13" fmla="*/ 4 h 34"/>
              <a:gd name="T14" fmla="*/ 38 w 47"/>
              <a:gd name="T15" fmla="*/ 0 h 34"/>
              <a:gd name="T16" fmla="*/ 43 w 47"/>
              <a:gd name="T17" fmla="*/ 2 h 34"/>
              <a:gd name="T18" fmla="*/ 44 w 47"/>
              <a:gd name="T19" fmla="*/ 4 h 34"/>
              <a:gd name="T20" fmla="*/ 46 w 47"/>
              <a:gd name="T21" fmla="*/ 7 h 34"/>
              <a:gd name="T22" fmla="*/ 46 w 47"/>
              <a:gd name="T23" fmla="*/ 7 h 34"/>
              <a:gd name="T24" fmla="*/ 46 w 47"/>
              <a:gd name="T25" fmla="*/ 14 h 34"/>
              <a:gd name="T26" fmla="*/ 44 w 47"/>
              <a:gd name="T27" fmla="*/ 21 h 34"/>
              <a:gd name="T28" fmla="*/ 39 w 47"/>
              <a:gd name="T29" fmla="*/ 26 h 34"/>
              <a:gd name="T30" fmla="*/ 31 w 47"/>
              <a:gd name="T31" fmla="*/ 31 h 34"/>
              <a:gd name="T32" fmla="*/ 31 w 47"/>
              <a:gd name="T33" fmla="*/ 31 h 34"/>
              <a:gd name="T34" fmla="*/ 26 w 47"/>
              <a:gd name="T35" fmla="*/ 33 h 34"/>
              <a:gd name="T36" fmla="*/ 20 w 47"/>
              <a:gd name="T37" fmla="*/ 33 h 34"/>
              <a:gd name="T38" fmla="*/ 12 w 47"/>
              <a:gd name="T39" fmla="*/ 31 h 34"/>
              <a:gd name="T40" fmla="*/ 0 w 47"/>
              <a:gd name="T41"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34">
                <a:moveTo>
                  <a:pt x="0" y="26"/>
                </a:moveTo>
                <a:lnTo>
                  <a:pt x="0" y="26"/>
                </a:lnTo>
                <a:lnTo>
                  <a:pt x="5" y="18"/>
                </a:lnTo>
                <a:lnTo>
                  <a:pt x="9" y="11"/>
                </a:lnTo>
                <a:lnTo>
                  <a:pt x="14" y="6"/>
                </a:lnTo>
                <a:lnTo>
                  <a:pt x="22" y="4"/>
                </a:lnTo>
                <a:lnTo>
                  <a:pt x="22" y="4"/>
                </a:lnTo>
                <a:lnTo>
                  <a:pt x="38" y="0"/>
                </a:lnTo>
                <a:lnTo>
                  <a:pt x="43" y="2"/>
                </a:lnTo>
                <a:lnTo>
                  <a:pt x="44" y="4"/>
                </a:lnTo>
                <a:lnTo>
                  <a:pt x="46" y="7"/>
                </a:lnTo>
                <a:lnTo>
                  <a:pt x="46" y="7"/>
                </a:lnTo>
                <a:lnTo>
                  <a:pt x="46" y="14"/>
                </a:lnTo>
                <a:lnTo>
                  <a:pt x="44" y="21"/>
                </a:lnTo>
                <a:lnTo>
                  <a:pt x="39" y="26"/>
                </a:lnTo>
                <a:lnTo>
                  <a:pt x="31" y="31"/>
                </a:lnTo>
                <a:lnTo>
                  <a:pt x="31" y="31"/>
                </a:lnTo>
                <a:lnTo>
                  <a:pt x="26" y="33"/>
                </a:lnTo>
                <a:lnTo>
                  <a:pt x="20" y="33"/>
                </a:lnTo>
                <a:lnTo>
                  <a:pt x="12" y="31"/>
                </a:lnTo>
                <a:lnTo>
                  <a:pt x="0" y="26"/>
                </a:lnTo>
              </a:path>
            </a:pathLst>
          </a:custGeom>
          <a:solidFill>
            <a:schemeClr val="bg1">
              <a:lumMod val="85000"/>
            </a:schemeClr>
          </a:solidFill>
          <a:ln>
            <a:noFill/>
          </a:ln>
          <a:effectLst/>
        </p:spPr>
        <p:txBody>
          <a:bodyPr wrap="none" anchor="ctr"/>
          <a:lstStyle/>
          <a:p>
            <a:endParaRPr lang="nl-BE"/>
          </a:p>
        </p:txBody>
      </p:sp>
      <p:sp>
        <p:nvSpPr>
          <p:cNvPr id="554" name="Freeform 81">
            <a:extLst>
              <a:ext uri="{FF2B5EF4-FFF2-40B4-BE49-F238E27FC236}">
                <a16:creationId xmlns:a16="http://schemas.microsoft.com/office/drawing/2014/main" id="{CE309CA3-3B9C-0B42-B890-03EEE1AF1C05}"/>
              </a:ext>
            </a:extLst>
          </p:cNvPr>
          <p:cNvSpPr>
            <a:spLocks noChangeArrowheads="1"/>
          </p:cNvSpPr>
          <p:nvPr/>
        </p:nvSpPr>
        <p:spPr bwMode="auto">
          <a:xfrm rot="21434252">
            <a:off x="4933534" y="1776789"/>
            <a:ext cx="432057" cy="809599"/>
          </a:xfrm>
          <a:custGeom>
            <a:avLst/>
            <a:gdLst>
              <a:gd name="T0" fmla="*/ 389 w 2478"/>
              <a:gd name="T1" fmla="*/ 4572 h 4682"/>
              <a:gd name="T2" fmla="*/ 434 w 2478"/>
              <a:gd name="T3" fmla="*/ 4500 h 4682"/>
              <a:gd name="T4" fmla="*/ 505 w 2478"/>
              <a:gd name="T5" fmla="*/ 4637 h 4682"/>
              <a:gd name="T6" fmla="*/ 348 w 2478"/>
              <a:gd name="T7" fmla="*/ 4531 h 4682"/>
              <a:gd name="T8" fmla="*/ 266 w 2478"/>
              <a:gd name="T9" fmla="*/ 4541 h 4682"/>
              <a:gd name="T10" fmla="*/ 198 w 2478"/>
              <a:gd name="T11" fmla="*/ 4551 h 4682"/>
              <a:gd name="T12" fmla="*/ 384 w 2478"/>
              <a:gd name="T13" fmla="*/ 4545 h 4682"/>
              <a:gd name="T14" fmla="*/ 956 w 2478"/>
              <a:gd name="T15" fmla="*/ 4545 h 4682"/>
              <a:gd name="T16" fmla="*/ 1752 w 2478"/>
              <a:gd name="T17" fmla="*/ 4251 h 4682"/>
              <a:gd name="T18" fmla="*/ 1078 w 2478"/>
              <a:gd name="T19" fmla="*/ 4551 h 4682"/>
              <a:gd name="T20" fmla="*/ 1647 w 2478"/>
              <a:gd name="T21" fmla="*/ 4284 h 4682"/>
              <a:gd name="T22" fmla="*/ 386 w 2478"/>
              <a:gd name="T23" fmla="*/ 3316 h 4682"/>
              <a:gd name="T24" fmla="*/ 364 w 2478"/>
              <a:gd name="T25" fmla="*/ 3199 h 4682"/>
              <a:gd name="T26" fmla="*/ 531 w 2478"/>
              <a:gd name="T27" fmla="*/ 3083 h 4682"/>
              <a:gd name="T28" fmla="*/ 603 w 2478"/>
              <a:gd name="T29" fmla="*/ 2904 h 4682"/>
              <a:gd name="T30" fmla="*/ 560 w 2478"/>
              <a:gd name="T31" fmla="*/ 3112 h 4682"/>
              <a:gd name="T32" fmla="*/ 526 w 2478"/>
              <a:gd name="T33" fmla="*/ 4217 h 4682"/>
              <a:gd name="T34" fmla="*/ 403 w 2478"/>
              <a:gd name="T35" fmla="*/ 3136 h 4682"/>
              <a:gd name="T36" fmla="*/ 793 w 2478"/>
              <a:gd name="T37" fmla="*/ 4468 h 4682"/>
              <a:gd name="T38" fmla="*/ 703 w 2478"/>
              <a:gd name="T39" fmla="*/ 4470 h 4682"/>
              <a:gd name="T40" fmla="*/ 696 w 2478"/>
              <a:gd name="T41" fmla="*/ 4504 h 4682"/>
              <a:gd name="T42" fmla="*/ 800 w 2478"/>
              <a:gd name="T43" fmla="*/ 4543 h 4682"/>
              <a:gd name="T44" fmla="*/ 785 w 2478"/>
              <a:gd name="T45" fmla="*/ 4507 h 4682"/>
              <a:gd name="T46" fmla="*/ 584 w 2478"/>
              <a:gd name="T47" fmla="*/ 4497 h 4682"/>
              <a:gd name="T48" fmla="*/ 531 w 2478"/>
              <a:gd name="T49" fmla="*/ 4336 h 4682"/>
              <a:gd name="T50" fmla="*/ 643 w 2478"/>
              <a:gd name="T51" fmla="*/ 4681 h 4682"/>
              <a:gd name="T52" fmla="*/ 621 w 2478"/>
              <a:gd name="T53" fmla="*/ 4490 h 4682"/>
              <a:gd name="T54" fmla="*/ 539 w 2478"/>
              <a:gd name="T55" fmla="*/ 4094 h 4682"/>
              <a:gd name="T56" fmla="*/ 608 w 2478"/>
              <a:gd name="T57" fmla="*/ 4374 h 4682"/>
              <a:gd name="T58" fmla="*/ 787 w 2478"/>
              <a:gd name="T59" fmla="*/ 4410 h 4682"/>
              <a:gd name="T60" fmla="*/ 969 w 2478"/>
              <a:gd name="T61" fmla="*/ 4541 h 4682"/>
              <a:gd name="T62" fmla="*/ 1174 w 2478"/>
              <a:gd name="T63" fmla="*/ 4507 h 4682"/>
              <a:gd name="T64" fmla="*/ 1443 w 2478"/>
              <a:gd name="T65" fmla="*/ 4369 h 4682"/>
              <a:gd name="T66" fmla="*/ 1676 w 2478"/>
              <a:gd name="T67" fmla="*/ 4251 h 4682"/>
              <a:gd name="T68" fmla="*/ 1962 w 2478"/>
              <a:gd name="T69" fmla="*/ 4142 h 4682"/>
              <a:gd name="T70" fmla="*/ 2049 w 2478"/>
              <a:gd name="T71" fmla="*/ 3953 h 4682"/>
              <a:gd name="T72" fmla="*/ 2186 w 2478"/>
              <a:gd name="T73" fmla="*/ 3727 h 4682"/>
              <a:gd name="T74" fmla="*/ 2295 w 2478"/>
              <a:gd name="T75" fmla="*/ 3426 h 4682"/>
              <a:gd name="T76" fmla="*/ 2441 w 2478"/>
              <a:gd name="T77" fmla="*/ 3038 h 4682"/>
              <a:gd name="T78" fmla="*/ 2227 w 2478"/>
              <a:gd name="T79" fmla="*/ 2745 h 4682"/>
              <a:gd name="T80" fmla="*/ 2105 w 2478"/>
              <a:gd name="T81" fmla="*/ 2419 h 4682"/>
              <a:gd name="T82" fmla="*/ 1877 w 2478"/>
              <a:gd name="T83" fmla="*/ 2146 h 4682"/>
              <a:gd name="T84" fmla="*/ 1773 w 2478"/>
              <a:gd name="T85" fmla="*/ 1600 h 4682"/>
              <a:gd name="T86" fmla="*/ 1556 w 2478"/>
              <a:gd name="T87" fmla="*/ 1339 h 4682"/>
              <a:gd name="T88" fmla="*/ 1445 w 2478"/>
              <a:gd name="T89" fmla="*/ 797 h 4682"/>
              <a:gd name="T90" fmla="*/ 1297 w 2478"/>
              <a:gd name="T91" fmla="*/ 406 h 4682"/>
              <a:gd name="T92" fmla="*/ 1077 w 2478"/>
              <a:gd name="T93" fmla="*/ 12 h 4682"/>
              <a:gd name="T94" fmla="*/ 850 w 2478"/>
              <a:gd name="T95" fmla="*/ 142 h 4682"/>
              <a:gd name="T96" fmla="*/ 712 w 2478"/>
              <a:gd name="T97" fmla="*/ 744 h 4682"/>
              <a:gd name="T98" fmla="*/ 283 w 2478"/>
              <a:gd name="T99" fmla="*/ 723 h 4682"/>
              <a:gd name="T100" fmla="*/ 55 w 2478"/>
              <a:gd name="T101" fmla="*/ 635 h 4682"/>
              <a:gd name="T102" fmla="*/ 266 w 2478"/>
              <a:gd name="T103" fmla="*/ 862 h 4682"/>
              <a:gd name="T104" fmla="*/ 500 w 2478"/>
              <a:gd name="T105" fmla="*/ 1210 h 4682"/>
              <a:gd name="T106" fmla="*/ 582 w 2478"/>
              <a:gd name="T107" fmla="*/ 1459 h 4682"/>
              <a:gd name="T108" fmla="*/ 705 w 2478"/>
              <a:gd name="T109" fmla="*/ 1882 h 4682"/>
              <a:gd name="T110" fmla="*/ 920 w 2478"/>
              <a:gd name="T111" fmla="*/ 2032 h 4682"/>
              <a:gd name="T112" fmla="*/ 1056 w 2478"/>
              <a:gd name="T113" fmla="*/ 2293 h 4682"/>
              <a:gd name="T114" fmla="*/ 921 w 2478"/>
              <a:gd name="T115" fmla="*/ 2407 h 4682"/>
              <a:gd name="T116" fmla="*/ 790 w 2478"/>
              <a:gd name="T117" fmla="*/ 2724 h 4682"/>
              <a:gd name="T118" fmla="*/ 608 w 2478"/>
              <a:gd name="T119" fmla="*/ 2955 h 4682"/>
              <a:gd name="T120" fmla="*/ 528 w 2478"/>
              <a:gd name="T121" fmla="*/ 3187 h 4682"/>
              <a:gd name="T122" fmla="*/ 394 w 2478"/>
              <a:gd name="T123" fmla="*/ 3344 h 4682"/>
              <a:gd name="T124" fmla="*/ 452 w 2478"/>
              <a:gd name="T125" fmla="*/ 3664 h 4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8" h="4682">
                <a:moveTo>
                  <a:pt x="983" y="2279"/>
                </a:moveTo>
                <a:lnTo>
                  <a:pt x="986" y="2279"/>
                </a:lnTo>
                <a:lnTo>
                  <a:pt x="991" y="2276"/>
                </a:lnTo>
                <a:lnTo>
                  <a:pt x="995" y="2272"/>
                </a:lnTo>
                <a:lnTo>
                  <a:pt x="997" y="2265"/>
                </a:lnTo>
                <a:lnTo>
                  <a:pt x="997" y="2259"/>
                </a:lnTo>
                <a:lnTo>
                  <a:pt x="990" y="2260"/>
                </a:lnTo>
                <a:lnTo>
                  <a:pt x="983" y="2260"/>
                </a:lnTo>
                <a:lnTo>
                  <a:pt x="974" y="2257"/>
                </a:lnTo>
                <a:lnTo>
                  <a:pt x="966" y="2254"/>
                </a:lnTo>
                <a:lnTo>
                  <a:pt x="961" y="2252"/>
                </a:lnTo>
                <a:lnTo>
                  <a:pt x="956" y="2252"/>
                </a:lnTo>
                <a:lnTo>
                  <a:pt x="933" y="2254"/>
                </a:lnTo>
                <a:lnTo>
                  <a:pt x="923" y="2255"/>
                </a:lnTo>
                <a:lnTo>
                  <a:pt x="915" y="2259"/>
                </a:lnTo>
                <a:lnTo>
                  <a:pt x="906" y="2262"/>
                </a:lnTo>
                <a:lnTo>
                  <a:pt x="901" y="2269"/>
                </a:lnTo>
                <a:lnTo>
                  <a:pt x="896" y="2276"/>
                </a:lnTo>
                <a:lnTo>
                  <a:pt x="894" y="2286"/>
                </a:lnTo>
                <a:lnTo>
                  <a:pt x="898" y="2294"/>
                </a:lnTo>
                <a:lnTo>
                  <a:pt x="903" y="2303"/>
                </a:lnTo>
                <a:lnTo>
                  <a:pt x="913" y="2317"/>
                </a:lnTo>
                <a:lnTo>
                  <a:pt x="915" y="2320"/>
                </a:lnTo>
                <a:lnTo>
                  <a:pt x="920" y="2320"/>
                </a:lnTo>
                <a:lnTo>
                  <a:pt x="925" y="2322"/>
                </a:lnTo>
                <a:lnTo>
                  <a:pt x="933" y="2325"/>
                </a:lnTo>
                <a:lnTo>
                  <a:pt x="940" y="2327"/>
                </a:lnTo>
                <a:lnTo>
                  <a:pt x="945" y="2327"/>
                </a:lnTo>
                <a:lnTo>
                  <a:pt x="949" y="2324"/>
                </a:lnTo>
                <a:lnTo>
                  <a:pt x="952" y="2322"/>
                </a:lnTo>
                <a:lnTo>
                  <a:pt x="959" y="2318"/>
                </a:lnTo>
                <a:lnTo>
                  <a:pt x="964" y="2315"/>
                </a:lnTo>
                <a:lnTo>
                  <a:pt x="966" y="2310"/>
                </a:lnTo>
                <a:lnTo>
                  <a:pt x="964" y="2301"/>
                </a:lnTo>
                <a:lnTo>
                  <a:pt x="964" y="2298"/>
                </a:lnTo>
                <a:lnTo>
                  <a:pt x="964" y="2277"/>
                </a:lnTo>
                <a:lnTo>
                  <a:pt x="964" y="2284"/>
                </a:lnTo>
                <a:lnTo>
                  <a:pt x="969" y="2283"/>
                </a:lnTo>
                <a:lnTo>
                  <a:pt x="974" y="2279"/>
                </a:lnTo>
                <a:lnTo>
                  <a:pt x="978" y="2277"/>
                </a:lnTo>
                <a:lnTo>
                  <a:pt x="979" y="2277"/>
                </a:lnTo>
                <a:lnTo>
                  <a:pt x="983" y="2279"/>
                </a:lnTo>
                <a:close/>
                <a:moveTo>
                  <a:pt x="410" y="4524"/>
                </a:moveTo>
                <a:lnTo>
                  <a:pt x="415" y="4526"/>
                </a:lnTo>
                <a:lnTo>
                  <a:pt x="416" y="4528"/>
                </a:lnTo>
                <a:lnTo>
                  <a:pt x="416" y="4531"/>
                </a:lnTo>
                <a:lnTo>
                  <a:pt x="418" y="4534"/>
                </a:lnTo>
                <a:lnTo>
                  <a:pt x="422" y="4536"/>
                </a:lnTo>
                <a:lnTo>
                  <a:pt x="425" y="4538"/>
                </a:lnTo>
                <a:lnTo>
                  <a:pt x="430" y="4538"/>
                </a:lnTo>
                <a:lnTo>
                  <a:pt x="430" y="4533"/>
                </a:lnTo>
                <a:lnTo>
                  <a:pt x="430" y="4528"/>
                </a:lnTo>
                <a:lnTo>
                  <a:pt x="427" y="4522"/>
                </a:lnTo>
                <a:lnTo>
                  <a:pt x="423" y="4519"/>
                </a:lnTo>
                <a:lnTo>
                  <a:pt x="418" y="4517"/>
                </a:lnTo>
                <a:lnTo>
                  <a:pt x="415" y="4517"/>
                </a:lnTo>
                <a:lnTo>
                  <a:pt x="411" y="4519"/>
                </a:lnTo>
                <a:lnTo>
                  <a:pt x="410" y="4524"/>
                </a:lnTo>
                <a:close/>
                <a:moveTo>
                  <a:pt x="396" y="4586"/>
                </a:moveTo>
                <a:lnTo>
                  <a:pt x="396" y="4580"/>
                </a:lnTo>
                <a:lnTo>
                  <a:pt x="394" y="4577"/>
                </a:lnTo>
                <a:lnTo>
                  <a:pt x="393" y="4574"/>
                </a:lnTo>
                <a:lnTo>
                  <a:pt x="389" y="4572"/>
                </a:lnTo>
                <a:lnTo>
                  <a:pt x="389" y="4586"/>
                </a:lnTo>
                <a:lnTo>
                  <a:pt x="384" y="4587"/>
                </a:lnTo>
                <a:lnTo>
                  <a:pt x="381" y="4589"/>
                </a:lnTo>
                <a:lnTo>
                  <a:pt x="376" y="4596"/>
                </a:lnTo>
                <a:lnTo>
                  <a:pt x="372" y="4604"/>
                </a:lnTo>
                <a:lnTo>
                  <a:pt x="369" y="4613"/>
                </a:lnTo>
                <a:lnTo>
                  <a:pt x="367" y="4616"/>
                </a:lnTo>
                <a:lnTo>
                  <a:pt x="365" y="4618"/>
                </a:lnTo>
                <a:lnTo>
                  <a:pt x="364" y="4616"/>
                </a:lnTo>
                <a:lnTo>
                  <a:pt x="362" y="4613"/>
                </a:lnTo>
                <a:lnTo>
                  <a:pt x="353" y="4618"/>
                </a:lnTo>
                <a:lnTo>
                  <a:pt x="347" y="4625"/>
                </a:lnTo>
                <a:lnTo>
                  <a:pt x="340" y="4632"/>
                </a:lnTo>
                <a:lnTo>
                  <a:pt x="335" y="4640"/>
                </a:lnTo>
                <a:lnTo>
                  <a:pt x="369" y="4640"/>
                </a:lnTo>
                <a:lnTo>
                  <a:pt x="372" y="4635"/>
                </a:lnTo>
                <a:lnTo>
                  <a:pt x="376" y="4630"/>
                </a:lnTo>
                <a:lnTo>
                  <a:pt x="381" y="4628"/>
                </a:lnTo>
                <a:lnTo>
                  <a:pt x="389" y="4627"/>
                </a:lnTo>
                <a:lnTo>
                  <a:pt x="389" y="4621"/>
                </a:lnTo>
                <a:lnTo>
                  <a:pt x="391" y="4618"/>
                </a:lnTo>
                <a:lnTo>
                  <a:pt x="393" y="4615"/>
                </a:lnTo>
                <a:lnTo>
                  <a:pt x="396" y="4613"/>
                </a:lnTo>
                <a:lnTo>
                  <a:pt x="398" y="4616"/>
                </a:lnTo>
                <a:lnTo>
                  <a:pt x="399" y="4618"/>
                </a:lnTo>
                <a:lnTo>
                  <a:pt x="403" y="4618"/>
                </a:lnTo>
                <a:lnTo>
                  <a:pt x="408" y="4616"/>
                </a:lnTo>
                <a:lnTo>
                  <a:pt x="410" y="4615"/>
                </a:lnTo>
                <a:lnTo>
                  <a:pt x="410" y="4613"/>
                </a:lnTo>
                <a:lnTo>
                  <a:pt x="403" y="4608"/>
                </a:lnTo>
                <a:lnTo>
                  <a:pt x="399" y="4603"/>
                </a:lnTo>
                <a:lnTo>
                  <a:pt x="398" y="4594"/>
                </a:lnTo>
                <a:lnTo>
                  <a:pt x="396" y="4586"/>
                </a:lnTo>
                <a:close/>
                <a:moveTo>
                  <a:pt x="444" y="4476"/>
                </a:moveTo>
                <a:lnTo>
                  <a:pt x="442" y="4464"/>
                </a:lnTo>
                <a:lnTo>
                  <a:pt x="440" y="4459"/>
                </a:lnTo>
                <a:lnTo>
                  <a:pt x="439" y="4458"/>
                </a:lnTo>
                <a:lnTo>
                  <a:pt x="437" y="4456"/>
                </a:lnTo>
                <a:lnTo>
                  <a:pt x="435" y="4459"/>
                </a:lnTo>
                <a:lnTo>
                  <a:pt x="432" y="4463"/>
                </a:lnTo>
                <a:lnTo>
                  <a:pt x="423" y="4466"/>
                </a:lnTo>
                <a:lnTo>
                  <a:pt x="420" y="4468"/>
                </a:lnTo>
                <a:lnTo>
                  <a:pt x="416" y="4471"/>
                </a:lnTo>
                <a:lnTo>
                  <a:pt x="415" y="4476"/>
                </a:lnTo>
                <a:lnTo>
                  <a:pt x="416" y="4483"/>
                </a:lnTo>
                <a:lnTo>
                  <a:pt x="425" y="4483"/>
                </a:lnTo>
                <a:lnTo>
                  <a:pt x="430" y="4480"/>
                </a:lnTo>
                <a:lnTo>
                  <a:pt x="435" y="4478"/>
                </a:lnTo>
                <a:lnTo>
                  <a:pt x="444" y="4476"/>
                </a:lnTo>
                <a:close/>
                <a:moveTo>
                  <a:pt x="410" y="4558"/>
                </a:moveTo>
                <a:lnTo>
                  <a:pt x="411" y="4567"/>
                </a:lnTo>
                <a:lnTo>
                  <a:pt x="413" y="4575"/>
                </a:lnTo>
                <a:lnTo>
                  <a:pt x="416" y="4580"/>
                </a:lnTo>
                <a:lnTo>
                  <a:pt x="423" y="4586"/>
                </a:lnTo>
                <a:lnTo>
                  <a:pt x="423" y="4575"/>
                </a:lnTo>
                <a:lnTo>
                  <a:pt x="423" y="4565"/>
                </a:lnTo>
                <a:lnTo>
                  <a:pt x="423" y="4560"/>
                </a:lnTo>
                <a:lnTo>
                  <a:pt x="420" y="4558"/>
                </a:lnTo>
                <a:lnTo>
                  <a:pt x="416" y="4557"/>
                </a:lnTo>
                <a:lnTo>
                  <a:pt x="410" y="4558"/>
                </a:lnTo>
                <a:close/>
                <a:moveTo>
                  <a:pt x="430" y="4497"/>
                </a:moveTo>
                <a:lnTo>
                  <a:pt x="432" y="4499"/>
                </a:lnTo>
                <a:lnTo>
                  <a:pt x="434" y="4500"/>
                </a:lnTo>
                <a:lnTo>
                  <a:pt x="435" y="4505"/>
                </a:lnTo>
                <a:lnTo>
                  <a:pt x="437" y="4517"/>
                </a:lnTo>
                <a:lnTo>
                  <a:pt x="442" y="4519"/>
                </a:lnTo>
                <a:lnTo>
                  <a:pt x="444" y="4521"/>
                </a:lnTo>
                <a:lnTo>
                  <a:pt x="444" y="4524"/>
                </a:lnTo>
                <a:lnTo>
                  <a:pt x="449" y="4524"/>
                </a:lnTo>
                <a:lnTo>
                  <a:pt x="452" y="4524"/>
                </a:lnTo>
                <a:lnTo>
                  <a:pt x="454" y="4522"/>
                </a:lnTo>
                <a:lnTo>
                  <a:pt x="456" y="4519"/>
                </a:lnTo>
                <a:lnTo>
                  <a:pt x="457" y="4512"/>
                </a:lnTo>
                <a:lnTo>
                  <a:pt x="457" y="4504"/>
                </a:lnTo>
                <a:lnTo>
                  <a:pt x="454" y="4504"/>
                </a:lnTo>
                <a:lnTo>
                  <a:pt x="451" y="4500"/>
                </a:lnTo>
                <a:lnTo>
                  <a:pt x="442" y="4493"/>
                </a:lnTo>
                <a:lnTo>
                  <a:pt x="439" y="4490"/>
                </a:lnTo>
                <a:lnTo>
                  <a:pt x="435" y="4490"/>
                </a:lnTo>
                <a:lnTo>
                  <a:pt x="434" y="4492"/>
                </a:lnTo>
                <a:lnTo>
                  <a:pt x="430" y="4497"/>
                </a:lnTo>
                <a:close/>
                <a:moveTo>
                  <a:pt x="498" y="4415"/>
                </a:moveTo>
                <a:lnTo>
                  <a:pt x="504" y="4417"/>
                </a:lnTo>
                <a:lnTo>
                  <a:pt x="505" y="4418"/>
                </a:lnTo>
                <a:lnTo>
                  <a:pt x="505" y="4422"/>
                </a:lnTo>
                <a:lnTo>
                  <a:pt x="510" y="4420"/>
                </a:lnTo>
                <a:lnTo>
                  <a:pt x="512" y="4418"/>
                </a:lnTo>
                <a:lnTo>
                  <a:pt x="512" y="4415"/>
                </a:lnTo>
                <a:lnTo>
                  <a:pt x="512" y="4413"/>
                </a:lnTo>
                <a:lnTo>
                  <a:pt x="510" y="4411"/>
                </a:lnTo>
                <a:lnTo>
                  <a:pt x="505" y="4410"/>
                </a:lnTo>
                <a:lnTo>
                  <a:pt x="502" y="4410"/>
                </a:lnTo>
                <a:lnTo>
                  <a:pt x="500" y="4411"/>
                </a:lnTo>
                <a:lnTo>
                  <a:pt x="498" y="4415"/>
                </a:lnTo>
                <a:close/>
                <a:moveTo>
                  <a:pt x="505" y="4435"/>
                </a:moveTo>
                <a:lnTo>
                  <a:pt x="504" y="4432"/>
                </a:lnTo>
                <a:lnTo>
                  <a:pt x="502" y="4430"/>
                </a:lnTo>
                <a:lnTo>
                  <a:pt x="500" y="4432"/>
                </a:lnTo>
                <a:lnTo>
                  <a:pt x="498" y="4435"/>
                </a:lnTo>
                <a:lnTo>
                  <a:pt x="498" y="4439"/>
                </a:lnTo>
                <a:lnTo>
                  <a:pt x="502" y="4440"/>
                </a:lnTo>
                <a:lnTo>
                  <a:pt x="504" y="4439"/>
                </a:lnTo>
                <a:lnTo>
                  <a:pt x="505" y="4435"/>
                </a:lnTo>
                <a:close/>
                <a:moveTo>
                  <a:pt x="492" y="4620"/>
                </a:moveTo>
                <a:lnTo>
                  <a:pt x="493" y="4628"/>
                </a:lnTo>
                <a:lnTo>
                  <a:pt x="492" y="4633"/>
                </a:lnTo>
                <a:lnTo>
                  <a:pt x="488" y="4637"/>
                </a:lnTo>
                <a:lnTo>
                  <a:pt x="485" y="4640"/>
                </a:lnTo>
                <a:lnTo>
                  <a:pt x="481" y="4644"/>
                </a:lnTo>
                <a:lnTo>
                  <a:pt x="478" y="4647"/>
                </a:lnTo>
                <a:lnTo>
                  <a:pt x="476" y="4652"/>
                </a:lnTo>
                <a:lnTo>
                  <a:pt x="478" y="4661"/>
                </a:lnTo>
                <a:lnTo>
                  <a:pt x="485" y="4661"/>
                </a:lnTo>
                <a:lnTo>
                  <a:pt x="485" y="4656"/>
                </a:lnTo>
                <a:lnTo>
                  <a:pt x="487" y="4652"/>
                </a:lnTo>
                <a:lnTo>
                  <a:pt x="488" y="4649"/>
                </a:lnTo>
                <a:lnTo>
                  <a:pt x="492" y="4647"/>
                </a:lnTo>
                <a:lnTo>
                  <a:pt x="495" y="4649"/>
                </a:lnTo>
                <a:lnTo>
                  <a:pt x="498" y="4650"/>
                </a:lnTo>
                <a:lnTo>
                  <a:pt x="500" y="4654"/>
                </a:lnTo>
                <a:lnTo>
                  <a:pt x="505" y="4654"/>
                </a:lnTo>
                <a:lnTo>
                  <a:pt x="512" y="4654"/>
                </a:lnTo>
                <a:lnTo>
                  <a:pt x="512" y="4647"/>
                </a:lnTo>
                <a:lnTo>
                  <a:pt x="512" y="4640"/>
                </a:lnTo>
                <a:lnTo>
                  <a:pt x="509" y="4638"/>
                </a:lnTo>
                <a:lnTo>
                  <a:pt x="505" y="4637"/>
                </a:lnTo>
                <a:lnTo>
                  <a:pt x="504" y="4628"/>
                </a:lnTo>
                <a:lnTo>
                  <a:pt x="502" y="4625"/>
                </a:lnTo>
                <a:lnTo>
                  <a:pt x="500" y="4621"/>
                </a:lnTo>
                <a:lnTo>
                  <a:pt x="497" y="4620"/>
                </a:lnTo>
                <a:lnTo>
                  <a:pt x="492" y="4620"/>
                </a:lnTo>
                <a:close/>
                <a:moveTo>
                  <a:pt x="343" y="4570"/>
                </a:moveTo>
                <a:lnTo>
                  <a:pt x="345" y="4565"/>
                </a:lnTo>
                <a:lnTo>
                  <a:pt x="343" y="4560"/>
                </a:lnTo>
                <a:lnTo>
                  <a:pt x="341" y="4558"/>
                </a:lnTo>
                <a:lnTo>
                  <a:pt x="338" y="4557"/>
                </a:lnTo>
                <a:lnTo>
                  <a:pt x="331" y="4557"/>
                </a:lnTo>
                <a:lnTo>
                  <a:pt x="326" y="4560"/>
                </a:lnTo>
                <a:lnTo>
                  <a:pt x="324" y="4562"/>
                </a:lnTo>
                <a:lnTo>
                  <a:pt x="324" y="4567"/>
                </a:lnTo>
                <a:lnTo>
                  <a:pt x="326" y="4569"/>
                </a:lnTo>
                <a:lnTo>
                  <a:pt x="328" y="4570"/>
                </a:lnTo>
                <a:lnTo>
                  <a:pt x="331" y="4570"/>
                </a:lnTo>
                <a:lnTo>
                  <a:pt x="336" y="4569"/>
                </a:lnTo>
                <a:lnTo>
                  <a:pt x="340" y="4569"/>
                </a:lnTo>
                <a:lnTo>
                  <a:pt x="343" y="4570"/>
                </a:lnTo>
                <a:close/>
                <a:moveTo>
                  <a:pt x="485" y="4674"/>
                </a:moveTo>
                <a:lnTo>
                  <a:pt x="498" y="4674"/>
                </a:lnTo>
                <a:lnTo>
                  <a:pt x="498" y="4661"/>
                </a:lnTo>
                <a:lnTo>
                  <a:pt x="485" y="4661"/>
                </a:lnTo>
                <a:lnTo>
                  <a:pt x="485" y="4667"/>
                </a:lnTo>
                <a:lnTo>
                  <a:pt x="485" y="4674"/>
                </a:lnTo>
                <a:close/>
                <a:moveTo>
                  <a:pt x="478" y="4463"/>
                </a:moveTo>
                <a:lnTo>
                  <a:pt x="478" y="4456"/>
                </a:lnTo>
                <a:lnTo>
                  <a:pt x="469" y="4458"/>
                </a:lnTo>
                <a:lnTo>
                  <a:pt x="464" y="4459"/>
                </a:lnTo>
                <a:lnTo>
                  <a:pt x="461" y="4464"/>
                </a:lnTo>
                <a:lnTo>
                  <a:pt x="457" y="4470"/>
                </a:lnTo>
                <a:lnTo>
                  <a:pt x="461" y="4470"/>
                </a:lnTo>
                <a:lnTo>
                  <a:pt x="464" y="4471"/>
                </a:lnTo>
                <a:lnTo>
                  <a:pt x="471" y="4473"/>
                </a:lnTo>
                <a:lnTo>
                  <a:pt x="475" y="4475"/>
                </a:lnTo>
                <a:lnTo>
                  <a:pt x="476" y="4473"/>
                </a:lnTo>
                <a:lnTo>
                  <a:pt x="478" y="4470"/>
                </a:lnTo>
                <a:lnTo>
                  <a:pt x="478" y="4463"/>
                </a:lnTo>
                <a:close/>
                <a:moveTo>
                  <a:pt x="348" y="4531"/>
                </a:moveTo>
                <a:lnTo>
                  <a:pt x="357" y="4528"/>
                </a:lnTo>
                <a:lnTo>
                  <a:pt x="358" y="4526"/>
                </a:lnTo>
                <a:lnTo>
                  <a:pt x="360" y="4522"/>
                </a:lnTo>
                <a:lnTo>
                  <a:pt x="358" y="4517"/>
                </a:lnTo>
                <a:lnTo>
                  <a:pt x="355" y="4511"/>
                </a:lnTo>
                <a:lnTo>
                  <a:pt x="350" y="4509"/>
                </a:lnTo>
                <a:lnTo>
                  <a:pt x="348" y="4507"/>
                </a:lnTo>
                <a:lnTo>
                  <a:pt x="348" y="4504"/>
                </a:lnTo>
                <a:lnTo>
                  <a:pt x="343" y="4504"/>
                </a:lnTo>
                <a:lnTo>
                  <a:pt x="340" y="4505"/>
                </a:lnTo>
                <a:lnTo>
                  <a:pt x="336" y="4507"/>
                </a:lnTo>
                <a:lnTo>
                  <a:pt x="335" y="4511"/>
                </a:lnTo>
                <a:lnTo>
                  <a:pt x="338" y="4512"/>
                </a:lnTo>
                <a:lnTo>
                  <a:pt x="340" y="4516"/>
                </a:lnTo>
                <a:lnTo>
                  <a:pt x="341" y="4524"/>
                </a:lnTo>
                <a:lnTo>
                  <a:pt x="347" y="4526"/>
                </a:lnTo>
                <a:lnTo>
                  <a:pt x="348" y="4528"/>
                </a:lnTo>
                <a:lnTo>
                  <a:pt x="348" y="4531"/>
                </a:lnTo>
                <a:close/>
                <a:moveTo>
                  <a:pt x="341" y="4545"/>
                </a:moveTo>
                <a:lnTo>
                  <a:pt x="343" y="4541"/>
                </a:lnTo>
                <a:lnTo>
                  <a:pt x="345" y="4538"/>
                </a:lnTo>
                <a:lnTo>
                  <a:pt x="347" y="4536"/>
                </a:lnTo>
                <a:lnTo>
                  <a:pt x="348" y="4531"/>
                </a:lnTo>
                <a:lnTo>
                  <a:pt x="343" y="4529"/>
                </a:lnTo>
                <a:lnTo>
                  <a:pt x="341" y="4528"/>
                </a:lnTo>
                <a:lnTo>
                  <a:pt x="341" y="4524"/>
                </a:lnTo>
                <a:lnTo>
                  <a:pt x="328" y="4524"/>
                </a:lnTo>
                <a:lnTo>
                  <a:pt x="328" y="4545"/>
                </a:lnTo>
                <a:lnTo>
                  <a:pt x="341" y="4545"/>
                </a:lnTo>
                <a:close/>
                <a:moveTo>
                  <a:pt x="314" y="4599"/>
                </a:moveTo>
                <a:lnTo>
                  <a:pt x="309" y="4596"/>
                </a:lnTo>
                <a:lnTo>
                  <a:pt x="304" y="4592"/>
                </a:lnTo>
                <a:lnTo>
                  <a:pt x="299" y="4587"/>
                </a:lnTo>
                <a:lnTo>
                  <a:pt x="294" y="4586"/>
                </a:lnTo>
                <a:lnTo>
                  <a:pt x="292" y="4591"/>
                </a:lnTo>
                <a:lnTo>
                  <a:pt x="290" y="4594"/>
                </a:lnTo>
                <a:lnTo>
                  <a:pt x="283" y="4599"/>
                </a:lnTo>
                <a:lnTo>
                  <a:pt x="277" y="4604"/>
                </a:lnTo>
                <a:lnTo>
                  <a:pt x="275" y="4608"/>
                </a:lnTo>
                <a:lnTo>
                  <a:pt x="273" y="4613"/>
                </a:lnTo>
                <a:lnTo>
                  <a:pt x="278" y="4615"/>
                </a:lnTo>
                <a:lnTo>
                  <a:pt x="283" y="4620"/>
                </a:lnTo>
                <a:lnTo>
                  <a:pt x="292" y="4628"/>
                </a:lnTo>
                <a:lnTo>
                  <a:pt x="295" y="4633"/>
                </a:lnTo>
                <a:lnTo>
                  <a:pt x="300" y="4637"/>
                </a:lnTo>
                <a:lnTo>
                  <a:pt x="306" y="4640"/>
                </a:lnTo>
                <a:lnTo>
                  <a:pt x="314" y="4640"/>
                </a:lnTo>
                <a:lnTo>
                  <a:pt x="318" y="4635"/>
                </a:lnTo>
                <a:lnTo>
                  <a:pt x="321" y="4630"/>
                </a:lnTo>
                <a:lnTo>
                  <a:pt x="324" y="4627"/>
                </a:lnTo>
                <a:lnTo>
                  <a:pt x="328" y="4620"/>
                </a:lnTo>
                <a:lnTo>
                  <a:pt x="328" y="4613"/>
                </a:lnTo>
                <a:lnTo>
                  <a:pt x="326" y="4611"/>
                </a:lnTo>
                <a:lnTo>
                  <a:pt x="324" y="4609"/>
                </a:lnTo>
                <a:lnTo>
                  <a:pt x="321" y="4606"/>
                </a:lnTo>
                <a:lnTo>
                  <a:pt x="316" y="4604"/>
                </a:lnTo>
                <a:lnTo>
                  <a:pt x="314" y="4603"/>
                </a:lnTo>
                <a:lnTo>
                  <a:pt x="314" y="4599"/>
                </a:lnTo>
                <a:close/>
                <a:moveTo>
                  <a:pt x="164" y="4497"/>
                </a:moveTo>
                <a:lnTo>
                  <a:pt x="166" y="4497"/>
                </a:lnTo>
                <a:lnTo>
                  <a:pt x="169" y="4500"/>
                </a:lnTo>
                <a:lnTo>
                  <a:pt x="171" y="4502"/>
                </a:lnTo>
                <a:lnTo>
                  <a:pt x="171" y="4504"/>
                </a:lnTo>
                <a:lnTo>
                  <a:pt x="174" y="4504"/>
                </a:lnTo>
                <a:lnTo>
                  <a:pt x="176" y="4502"/>
                </a:lnTo>
                <a:lnTo>
                  <a:pt x="176" y="4499"/>
                </a:lnTo>
                <a:lnTo>
                  <a:pt x="178" y="4497"/>
                </a:lnTo>
                <a:lnTo>
                  <a:pt x="181" y="4497"/>
                </a:lnTo>
                <a:lnTo>
                  <a:pt x="185" y="4497"/>
                </a:lnTo>
                <a:lnTo>
                  <a:pt x="185" y="4492"/>
                </a:lnTo>
                <a:lnTo>
                  <a:pt x="183" y="4487"/>
                </a:lnTo>
                <a:lnTo>
                  <a:pt x="178" y="4483"/>
                </a:lnTo>
                <a:lnTo>
                  <a:pt x="174" y="4483"/>
                </a:lnTo>
                <a:lnTo>
                  <a:pt x="171" y="4483"/>
                </a:lnTo>
                <a:lnTo>
                  <a:pt x="171" y="4487"/>
                </a:lnTo>
                <a:lnTo>
                  <a:pt x="167" y="4490"/>
                </a:lnTo>
                <a:lnTo>
                  <a:pt x="166" y="4493"/>
                </a:lnTo>
                <a:lnTo>
                  <a:pt x="164" y="4497"/>
                </a:lnTo>
                <a:close/>
                <a:moveTo>
                  <a:pt x="280" y="4579"/>
                </a:moveTo>
                <a:lnTo>
                  <a:pt x="280" y="4570"/>
                </a:lnTo>
                <a:lnTo>
                  <a:pt x="278" y="4563"/>
                </a:lnTo>
                <a:lnTo>
                  <a:pt x="275" y="4558"/>
                </a:lnTo>
                <a:lnTo>
                  <a:pt x="273" y="4551"/>
                </a:lnTo>
                <a:lnTo>
                  <a:pt x="270" y="4550"/>
                </a:lnTo>
                <a:lnTo>
                  <a:pt x="268" y="4548"/>
                </a:lnTo>
                <a:lnTo>
                  <a:pt x="266" y="4541"/>
                </a:lnTo>
                <a:lnTo>
                  <a:pt x="268" y="4534"/>
                </a:lnTo>
                <a:lnTo>
                  <a:pt x="270" y="4533"/>
                </a:lnTo>
                <a:lnTo>
                  <a:pt x="273" y="4531"/>
                </a:lnTo>
                <a:lnTo>
                  <a:pt x="277" y="4534"/>
                </a:lnTo>
                <a:lnTo>
                  <a:pt x="280" y="4538"/>
                </a:lnTo>
                <a:lnTo>
                  <a:pt x="282" y="4550"/>
                </a:lnTo>
                <a:lnTo>
                  <a:pt x="283" y="4555"/>
                </a:lnTo>
                <a:lnTo>
                  <a:pt x="285" y="4560"/>
                </a:lnTo>
                <a:lnTo>
                  <a:pt x="289" y="4563"/>
                </a:lnTo>
                <a:lnTo>
                  <a:pt x="294" y="4565"/>
                </a:lnTo>
                <a:lnTo>
                  <a:pt x="297" y="4558"/>
                </a:lnTo>
                <a:lnTo>
                  <a:pt x="302" y="4553"/>
                </a:lnTo>
                <a:lnTo>
                  <a:pt x="311" y="4551"/>
                </a:lnTo>
                <a:lnTo>
                  <a:pt x="321" y="4551"/>
                </a:lnTo>
                <a:lnTo>
                  <a:pt x="321" y="4534"/>
                </a:lnTo>
                <a:lnTo>
                  <a:pt x="323" y="4528"/>
                </a:lnTo>
                <a:lnTo>
                  <a:pt x="324" y="4526"/>
                </a:lnTo>
                <a:lnTo>
                  <a:pt x="328" y="4524"/>
                </a:lnTo>
                <a:lnTo>
                  <a:pt x="328" y="4497"/>
                </a:lnTo>
                <a:lnTo>
                  <a:pt x="319" y="4492"/>
                </a:lnTo>
                <a:lnTo>
                  <a:pt x="316" y="4488"/>
                </a:lnTo>
                <a:lnTo>
                  <a:pt x="314" y="4483"/>
                </a:lnTo>
                <a:lnTo>
                  <a:pt x="307" y="4483"/>
                </a:lnTo>
                <a:lnTo>
                  <a:pt x="300" y="4483"/>
                </a:lnTo>
                <a:lnTo>
                  <a:pt x="295" y="4481"/>
                </a:lnTo>
                <a:lnTo>
                  <a:pt x="294" y="4476"/>
                </a:lnTo>
                <a:lnTo>
                  <a:pt x="282" y="4475"/>
                </a:lnTo>
                <a:lnTo>
                  <a:pt x="271" y="4471"/>
                </a:lnTo>
                <a:lnTo>
                  <a:pt x="253" y="4463"/>
                </a:lnTo>
                <a:lnTo>
                  <a:pt x="253" y="4459"/>
                </a:lnTo>
                <a:lnTo>
                  <a:pt x="251" y="4458"/>
                </a:lnTo>
                <a:lnTo>
                  <a:pt x="246" y="4456"/>
                </a:lnTo>
                <a:lnTo>
                  <a:pt x="239" y="4456"/>
                </a:lnTo>
                <a:lnTo>
                  <a:pt x="234" y="4458"/>
                </a:lnTo>
                <a:lnTo>
                  <a:pt x="231" y="4461"/>
                </a:lnTo>
                <a:lnTo>
                  <a:pt x="227" y="4464"/>
                </a:lnTo>
                <a:lnTo>
                  <a:pt x="224" y="4468"/>
                </a:lnTo>
                <a:lnTo>
                  <a:pt x="219" y="4470"/>
                </a:lnTo>
                <a:lnTo>
                  <a:pt x="214" y="4471"/>
                </a:lnTo>
                <a:lnTo>
                  <a:pt x="205" y="4470"/>
                </a:lnTo>
                <a:lnTo>
                  <a:pt x="205" y="4480"/>
                </a:lnTo>
                <a:lnTo>
                  <a:pt x="207" y="4483"/>
                </a:lnTo>
                <a:lnTo>
                  <a:pt x="208" y="4487"/>
                </a:lnTo>
                <a:lnTo>
                  <a:pt x="212" y="4488"/>
                </a:lnTo>
                <a:lnTo>
                  <a:pt x="215" y="4490"/>
                </a:lnTo>
                <a:lnTo>
                  <a:pt x="225" y="4490"/>
                </a:lnTo>
                <a:lnTo>
                  <a:pt x="227" y="4493"/>
                </a:lnTo>
                <a:lnTo>
                  <a:pt x="231" y="4495"/>
                </a:lnTo>
                <a:lnTo>
                  <a:pt x="239" y="4497"/>
                </a:lnTo>
                <a:lnTo>
                  <a:pt x="239" y="4511"/>
                </a:lnTo>
                <a:lnTo>
                  <a:pt x="237" y="4512"/>
                </a:lnTo>
                <a:lnTo>
                  <a:pt x="236" y="4514"/>
                </a:lnTo>
                <a:lnTo>
                  <a:pt x="232" y="4517"/>
                </a:lnTo>
                <a:lnTo>
                  <a:pt x="227" y="4519"/>
                </a:lnTo>
                <a:lnTo>
                  <a:pt x="225" y="4521"/>
                </a:lnTo>
                <a:lnTo>
                  <a:pt x="225" y="4524"/>
                </a:lnTo>
                <a:lnTo>
                  <a:pt x="205" y="4524"/>
                </a:lnTo>
                <a:lnTo>
                  <a:pt x="205" y="4529"/>
                </a:lnTo>
                <a:lnTo>
                  <a:pt x="203" y="4533"/>
                </a:lnTo>
                <a:lnTo>
                  <a:pt x="202" y="4536"/>
                </a:lnTo>
                <a:lnTo>
                  <a:pt x="198" y="4538"/>
                </a:lnTo>
                <a:lnTo>
                  <a:pt x="198" y="4545"/>
                </a:lnTo>
                <a:lnTo>
                  <a:pt x="198" y="4551"/>
                </a:lnTo>
                <a:lnTo>
                  <a:pt x="202" y="4562"/>
                </a:lnTo>
                <a:lnTo>
                  <a:pt x="207" y="4570"/>
                </a:lnTo>
                <a:lnTo>
                  <a:pt x="212" y="4579"/>
                </a:lnTo>
                <a:lnTo>
                  <a:pt x="210" y="4586"/>
                </a:lnTo>
                <a:lnTo>
                  <a:pt x="210" y="4591"/>
                </a:lnTo>
                <a:lnTo>
                  <a:pt x="214" y="4596"/>
                </a:lnTo>
                <a:lnTo>
                  <a:pt x="215" y="4599"/>
                </a:lnTo>
                <a:lnTo>
                  <a:pt x="217" y="4601"/>
                </a:lnTo>
                <a:lnTo>
                  <a:pt x="217" y="4604"/>
                </a:lnTo>
                <a:lnTo>
                  <a:pt x="219" y="4608"/>
                </a:lnTo>
                <a:lnTo>
                  <a:pt x="225" y="4615"/>
                </a:lnTo>
                <a:lnTo>
                  <a:pt x="227" y="4618"/>
                </a:lnTo>
                <a:lnTo>
                  <a:pt x="232" y="4620"/>
                </a:lnTo>
                <a:lnTo>
                  <a:pt x="236" y="4621"/>
                </a:lnTo>
                <a:lnTo>
                  <a:pt x="244" y="4618"/>
                </a:lnTo>
                <a:lnTo>
                  <a:pt x="253" y="4615"/>
                </a:lnTo>
                <a:lnTo>
                  <a:pt x="256" y="4613"/>
                </a:lnTo>
                <a:lnTo>
                  <a:pt x="261" y="4613"/>
                </a:lnTo>
                <a:lnTo>
                  <a:pt x="265" y="4613"/>
                </a:lnTo>
                <a:lnTo>
                  <a:pt x="266" y="4613"/>
                </a:lnTo>
                <a:lnTo>
                  <a:pt x="266" y="4606"/>
                </a:lnTo>
                <a:lnTo>
                  <a:pt x="266" y="4601"/>
                </a:lnTo>
                <a:lnTo>
                  <a:pt x="270" y="4599"/>
                </a:lnTo>
                <a:lnTo>
                  <a:pt x="273" y="4596"/>
                </a:lnTo>
                <a:lnTo>
                  <a:pt x="277" y="4594"/>
                </a:lnTo>
                <a:lnTo>
                  <a:pt x="280" y="4591"/>
                </a:lnTo>
                <a:lnTo>
                  <a:pt x="280" y="4586"/>
                </a:lnTo>
                <a:lnTo>
                  <a:pt x="280" y="4579"/>
                </a:lnTo>
                <a:close/>
                <a:moveTo>
                  <a:pt x="319" y="4466"/>
                </a:moveTo>
                <a:lnTo>
                  <a:pt x="319" y="4470"/>
                </a:lnTo>
                <a:lnTo>
                  <a:pt x="323" y="4475"/>
                </a:lnTo>
                <a:lnTo>
                  <a:pt x="326" y="4480"/>
                </a:lnTo>
                <a:lnTo>
                  <a:pt x="331" y="4483"/>
                </a:lnTo>
                <a:lnTo>
                  <a:pt x="333" y="4483"/>
                </a:lnTo>
                <a:lnTo>
                  <a:pt x="336" y="4481"/>
                </a:lnTo>
                <a:lnTo>
                  <a:pt x="338" y="4476"/>
                </a:lnTo>
                <a:lnTo>
                  <a:pt x="336" y="4471"/>
                </a:lnTo>
                <a:lnTo>
                  <a:pt x="335" y="4470"/>
                </a:lnTo>
                <a:lnTo>
                  <a:pt x="331" y="4468"/>
                </a:lnTo>
                <a:lnTo>
                  <a:pt x="324" y="4468"/>
                </a:lnTo>
                <a:lnTo>
                  <a:pt x="319" y="4466"/>
                </a:lnTo>
                <a:close/>
                <a:moveTo>
                  <a:pt x="348" y="4470"/>
                </a:moveTo>
                <a:lnTo>
                  <a:pt x="345" y="4470"/>
                </a:lnTo>
                <a:lnTo>
                  <a:pt x="343" y="4475"/>
                </a:lnTo>
                <a:lnTo>
                  <a:pt x="345" y="4481"/>
                </a:lnTo>
                <a:lnTo>
                  <a:pt x="347" y="4485"/>
                </a:lnTo>
                <a:lnTo>
                  <a:pt x="348" y="4487"/>
                </a:lnTo>
                <a:lnTo>
                  <a:pt x="352" y="4488"/>
                </a:lnTo>
                <a:lnTo>
                  <a:pt x="357" y="4488"/>
                </a:lnTo>
                <a:lnTo>
                  <a:pt x="355" y="4487"/>
                </a:lnTo>
                <a:lnTo>
                  <a:pt x="355" y="4483"/>
                </a:lnTo>
                <a:lnTo>
                  <a:pt x="355" y="4476"/>
                </a:lnTo>
                <a:lnTo>
                  <a:pt x="355" y="4473"/>
                </a:lnTo>
                <a:lnTo>
                  <a:pt x="355" y="4471"/>
                </a:lnTo>
                <a:lnTo>
                  <a:pt x="353" y="4470"/>
                </a:lnTo>
                <a:lnTo>
                  <a:pt x="348" y="4470"/>
                </a:lnTo>
                <a:close/>
                <a:moveTo>
                  <a:pt x="362" y="4558"/>
                </a:moveTo>
                <a:lnTo>
                  <a:pt x="362" y="4565"/>
                </a:lnTo>
                <a:lnTo>
                  <a:pt x="370" y="4562"/>
                </a:lnTo>
                <a:lnTo>
                  <a:pt x="377" y="4558"/>
                </a:lnTo>
                <a:lnTo>
                  <a:pt x="381" y="4555"/>
                </a:lnTo>
                <a:lnTo>
                  <a:pt x="382" y="4550"/>
                </a:lnTo>
                <a:lnTo>
                  <a:pt x="384" y="4545"/>
                </a:lnTo>
                <a:lnTo>
                  <a:pt x="382" y="4538"/>
                </a:lnTo>
                <a:lnTo>
                  <a:pt x="377" y="4538"/>
                </a:lnTo>
                <a:lnTo>
                  <a:pt x="372" y="4538"/>
                </a:lnTo>
                <a:lnTo>
                  <a:pt x="370" y="4541"/>
                </a:lnTo>
                <a:lnTo>
                  <a:pt x="367" y="4545"/>
                </a:lnTo>
                <a:lnTo>
                  <a:pt x="365" y="4551"/>
                </a:lnTo>
                <a:lnTo>
                  <a:pt x="364" y="4555"/>
                </a:lnTo>
                <a:lnTo>
                  <a:pt x="362" y="4558"/>
                </a:lnTo>
                <a:close/>
                <a:moveTo>
                  <a:pt x="135" y="4536"/>
                </a:moveTo>
                <a:lnTo>
                  <a:pt x="135" y="4540"/>
                </a:lnTo>
                <a:lnTo>
                  <a:pt x="135" y="4546"/>
                </a:lnTo>
                <a:lnTo>
                  <a:pt x="137" y="4553"/>
                </a:lnTo>
                <a:lnTo>
                  <a:pt x="144" y="4557"/>
                </a:lnTo>
                <a:lnTo>
                  <a:pt x="152" y="4557"/>
                </a:lnTo>
                <a:lnTo>
                  <a:pt x="152" y="4551"/>
                </a:lnTo>
                <a:lnTo>
                  <a:pt x="150" y="4545"/>
                </a:lnTo>
                <a:lnTo>
                  <a:pt x="149" y="4541"/>
                </a:lnTo>
                <a:lnTo>
                  <a:pt x="145" y="4540"/>
                </a:lnTo>
                <a:lnTo>
                  <a:pt x="142" y="4538"/>
                </a:lnTo>
                <a:lnTo>
                  <a:pt x="135" y="4536"/>
                </a:lnTo>
                <a:close/>
                <a:moveTo>
                  <a:pt x="171" y="4531"/>
                </a:moveTo>
                <a:lnTo>
                  <a:pt x="166" y="4533"/>
                </a:lnTo>
                <a:lnTo>
                  <a:pt x="162" y="4534"/>
                </a:lnTo>
                <a:lnTo>
                  <a:pt x="159" y="4538"/>
                </a:lnTo>
                <a:lnTo>
                  <a:pt x="157" y="4543"/>
                </a:lnTo>
                <a:lnTo>
                  <a:pt x="157" y="4553"/>
                </a:lnTo>
                <a:lnTo>
                  <a:pt x="157" y="4565"/>
                </a:lnTo>
                <a:lnTo>
                  <a:pt x="159" y="4569"/>
                </a:lnTo>
                <a:lnTo>
                  <a:pt x="161" y="4572"/>
                </a:lnTo>
                <a:lnTo>
                  <a:pt x="162" y="4579"/>
                </a:lnTo>
                <a:lnTo>
                  <a:pt x="166" y="4582"/>
                </a:lnTo>
                <a:lnTo>
                  <a:pt x="167" y="4586"/>
                </a:lnTo>
                <a:lnTo>
                  <a:pt x="173" y="4586"/>
                </a:lnTo>
                <a:lnTo>
                  <a:pt x="178" y="4586"/>
                </a:lnTo>
                <a:lnTo>
                  <a:pt x="181" y="4586"/>
                </a:lnTo>
                <a:lnTo>
                  <a:pt x="183" y="4584"/>
                </a:lnTo>
                <a:lnTo>
                  <a:pt x="185" y="4579"/>
                </a:lnTo>
                <a:lnTo>
                  <a:pt x="186" y="4574"/>
                </a:lnTo>
                <a:lnTo>
                  <a:pt x="188" y="4572"/>
                </a:lnTo>
                <a:lnTo>
                  <a:pt x="191" y="4572"/>
                </a:lnTo>
                <a:lnTo>
                  <a:pt x="191" y="4563"/>
                </a:lnTo>
                <a:lnTo>
                  <a:pt x="190" y="4557"/>
                </a:lnTo>
                <a:lnTo>
                  <a:pt x="186" y="4551"/>
                </a:lnTo>
                <a:lnTo>
                  <a:pt x="185" y="4545"/>
                </a:lnTo>
                <a:lnTo>
                  <a:pt x="185" y="4538"/>
                </a:lnTo>
                <a:lnTo>
                  <a:pt x="181" y="4534"/>
                </a:lnTo>
                <a:lnTo>
                  <a:pt x="176" y="4533"/>
                </a:lnTo>
                <a:lnTo>
                  <a:pt x="171" y="4531"/>
                </a:lnTo>
                <a:close/>
                <a:moveTo>
                  <a:pt x="969" y="4606"/>
                </a:moveTo>
                <a:lnTo>
                  <a:pt x="971" y="4606"/>
                </a:lnTo>
                <a:lnTo>
                  <a:pt x="974" y="4604"/>
                </a:lnTo>
                <a:lnTo>
                  <a:pt x="976" y="4603"/>
                </a:lnTo>
                <a:lnTo>
                  <a:pt x="976" y="4599"/>
                </a:lnTo>
                <a:lnTo>
                  <a:pt x="974" y="4599"/>
                </a:lnTo>
                <a:lnTo>
                  <a:pt x="971" y="4601"/>
                </a:lnTo>
                <a:lnTo>
                  <a:pt x="969" y="4603"/>
                </a:lnTo>
                <a:lnTo>
                  <a:pt x="969" y="4606"/>
                </a:lnTo>
                <a:close/>
                <a:moveTo>
                  <a:pt x="962" y="4572"/>
                </a:moveTo>
                <a:lnTo>
                  <a:pt x="962" y="4565"/>
                </a:lnTo>
                <a:lnTo>
                  <a:pt x="959" y="4562"/>
                </a:lnTo>
                <a:lnTo>
                  <a:pt x="957" y="4557"/>
                </a:lnTo>
                <a:lnTo>
                  <a:pt x="956" y="4551"/>
                </a:lnTo>
                <a:lnTo>
                  <a:pt x="956" y="4545"/>
                </a:lnTo>
                <a:lnTo>
                  <a:pt x="957" y="4541"/>
                </a:lnTo>
                <a:lnTo>
                  <a:pt x="961" y="4536"/>
                </a:lnTo>
                <a:lnTo>
                  <a:pt x="962" y="4531"/>
                </a:lnTo>
                <a:lnTo>
                  <a:pt x="954" y="4533"/>
                </a:lnTo>
                <a:lnTo>
                  <a:pt x="949" y="4534"/>
                </a:lnTo>
                <a:lnTo>
                  <a:pt x="945" y="4540"/>
                </a:lnTo>
                <a:lnTo>
                  <a:pt x="942" y="4545"/>
                </a:lnTo>
                <a:lnTo>
                  <a:pt x="945" y="4550"/>
                </a:lnTo>
                <a:lnTo>
                  <a:pt x="947" y="4553"/>
                </a:lnTo>
                <a:lnTo>
                  <a:pt x="945" y="4557"/>
                </a:lnTo>
                <a:lnTo>
                  <a:pt x="942" y="4558"/>
                </a:lnTo>
                <a:lnTo>
                  <a:pt x="935" y="4558"/>
                </a:lnTo>
                <a:lnTo>
                  <a:pt x="928" y="4558"/>
                </a:lnTo>
                <a:lnTo>
                  <a:pt x="923" y="4557"/>
                </a:lnTo>
                <a:lnTo>
                  <a:pt x="921" y="4551"/>
                </a:lnTo>
                <a:lnTo>
                  <a:pt x="915" y="4551"/>
                </a:lnTo>
                <a:lnTo>
                  <a:pt x="913" y="4558"/>
                </a:lnTo>
                <a:lnTo>
                  <a:pt x="913" y="4565"/>
                </a:lnTo>
                <a:lnTo>
                  <a:pt x="916" y="4574"/>
                </a:lnTo>
                <a:lnTo>
                  <a:pt x="920" y="4582"/>
                </a:lnTo>
                <a:lnTo>
                  <a:pt x="921" y="4587"/>
                </a:lnTo>
                <a:lnTo>
                  <a:pt x="921" y="4592"/>
                </a:lnTo>
                <a:lnTo>
                  <a:pt x="976" y="4592"/>
                </a:lnTo>
                <a:lnTo>
                  <a:pt x="974" y="4586"/>
                </a:lnTo>
                <a:lnTo>
                  <a:pt x="973" y="4579"/>
                </a:lnTo>
                <a:lnTo>
                  <a:pt x="967" y="4575"/>
                </a:lnTo>
                <a:lnTo>
                  <a:pt x="962" y="4572"/>
                </a:lnTo>
                <a:close/>
                <a:moveTo>
                  <a:pt x="928" y="4531"/>
                </a:moveTo>
                <a:lnTo>
                  <a:pt x="923" y="4540"/>
                </a:lnTo>
                <a:lnTo>
                  <a:pt x="921" y="4545"/>
                </a:lnTo>
                <a:lnTo>
                  <a:pt x="921" y="4551"/>
                </a:lnTo>
                <a:lnTo>
                  <a:pt x="926" y="4553"/>
                </a:lnTo>
                <a:lnTo>
                  <a:pt x="932" y="4553"/>
                </a:lnTo>
                <a:lnTo>
                  <a:pt x="935" y="4550"/>
                </a:lnTo>
                <a:lnTo>
                  <a:pt x="937" y="4545"/>
                </a:lnTo>
                <a:lnTo>
                  <a:pt x="937" y="4540"/>
                </a:lnTo>
                <a:lnTo>
                  <a:pt x="935" y="4534"/>
                </a:lnTo>
                <a:lnTo>
                  <a:pt x="932" y="4531"/>
                </a:lnTo>
                <a:lnTo>
                  <a:pt x="928" y="4531"/>
                </a:lnTo>
                <a:close/>
                <a:moveTo>
                  <a:pt x="1426" y="4401"/>
                </a:moveTo>
                <a:lnTo>
                  <a:pt x="1428" y="4401"/>
                </a:lnTo>
                <a:lnTo>
                  <a:pt x="1431" y="4399"/>
                </a:lnTo>
                <a:lnTo>
                  <a:pt x="1433" y="4398"/>
                </a:lnTo>
                <a:lnTo>
                  <a:pt x="1433" y="4394"/>
                </a:lnTo>
                <a:lnTo>
                  <a:pt x="1431" y="4394"/>
                </a:lnTo>
                <a:lnTo>
                  <a:pt x="1428" y="4396"/>
                </a:lnTo>
                <a:lnTo>
                  <a:pt x="1426" y="4398"/>
                </a:lnTo>
                <a:lnTo>
                  <a:pt x="1426" y="4401"/>
                </a:lnTo>
                <a:close/>
                <a:moveTo>
                  <a:pt x="1590" y="4251"/>
                </a:moveTo>
                <a:lnTo>
                  <a:pt x="1592" y="4251"/>
                </a:lnTo>
                <a:lnTo>
                  <a:pt x="1595" y="4249"/>
                </a:lnTo>
                <a:lnTo>
                  <a:pt x="1597" y="4248"/>
                </a:lnTo>
                <a:lnTo>
                  <a:pt x="1597" y="4244"/>
                </a:lnTo>
                <a:lnTo>
                  <a:pt x="1595" y="4244"/>
                </a:lnTo>
                <a:lnTo>
                  <a:pt x="1592" y="4246"/>
                </a:lnTo>
                <a:lnTo>
                  <a:pt x="1590" y="4248"/>
                </a:lnTo>
                <a:lnTo>
                  <a:pt x="1590" y="4251"/>
                </a:lnTo>
                <a:close/>
                <a:moveTo>
                  <a:pt x="1747" y="4258"/>
                </a:moveTo>
                <a:lnTo>
                  <a:pt x="1749" y="4258"/>
                </a:lnTo>
                <a:lnTo>
                  <a:pt x="1752" y="4256"/>
                </a:lnTo>
                <a:lnTo>
                  <a:pt x="1754" y="4255"/>
                </a:lnTo>
                <a:lnTo>
                  <a:pt x="1754" y="4251"/>
                </a:lnTo>
                <a:lnTo>
                  <a:pt x="1752" y="4251"/>
                </a:lnTo>
                <a:lnTo>
                  <a:pt x="1749" y="4253"/>
                </a:lnTo>
                <a:lnTo>
                  <a:pt x="1747" y="4255"/>
                </a:lnTo>
                <a:lnTo>
                  <a:pt x="1747" y="4258"/>
                </a:lnTo>
                <a:close/>
                <a:moveTo>
                  <a:pt x="1447" y="4381"/>
                </a:moveTo>
                <a:lnTo>
                  <a:pt x="1450" y="4377"/>
                </a:lnTo>
                <a:lnTo>
                  <a:pt x="1450" y="4376"/>
                </a:lnTo>
                <a:lnTo>
                  <a:pt x="1448" y="4377"/>
                </a:lnTo>
                <a:lnTo>
                  <a:pt x="1447" y="4379"/>
                </a:lnTo>
                <a:lnTo>
                  <a:pt x="1447" y="4381"/>
                </a:lnTo>
                <a:close/>
                <a:moveTo>
                  <a:pt x="1495" y="4347"/>
                </a:moveTo>
                <a:lnTo>
                  <a:pt x="1500" y="4350"/>
                </a:lnTo>
                <a:lnTo>
                  <a:pt x="1510" y="4353"/>
                </a:lnTo>
                <a:lnTo>
                  <a:pt x="1513" y="4355"/>
                </a:lnTo>
                <a:lnTo>
                  <a:pt x="1519" y="4353"/>
                </a:lnTo>
                <a:lnTo>
                  <a:pt x="1520" y="4352"/>
                </a:lnTo>
                <a:lnTo>
                  <a:pt x="1522" y="4347"/>
                </a:lnTo>
                <a:lnTo>
                  <a:pt x="1513" y="4342"/>
                </a:lnTo>
                <a:lnTo>
                  <a:pt x="1507" y="4336"/>
                </a:lnTo>
                <a:lnTo>
                  <a:pt x="1503" y="4335"/>
                </a:lnTo>
                <a:lnTo>
                  <a:pt x="1500" y="4336"/>
                </a:lnTo>
                <a:lnTo>
                  <a:pt x="1496" y="4340"/>
                </a:lnTo>
                <a:lnTo>
                  <a:pt x="1495" y="4347"/>
                </a:lnTo>
                <a:close/>
                <a:moveTo>
                  <a:pt x="1679" y="4272"/>
                </a:moveTo>
                <a:lnTo>
                  <a:pt x="1696" y="4272"/>
                </a:lnTo>
                <a:lnTo>
                  <a:pt x="1705" y="4272"/>
                </a:lnTo>
                <a:lnTo>
                  <a:pt x="1711" y="4270"/>
                </a:lnTo>
                <a:lnTo>
                  <a:pt x="1716" y="4266"/>
                </a:lnTo>
                <a:lnTo>
                  <a:pt x="1720" y="4263"/>
                </a:lnTo>
                <a:lnTo>
                  <a:pt x="1723" y="4258"/>
                </a:lnTo>
                <a:lnTo>
                  <a:pt x="1727" y="4251"/>
                </a:lnTo>
                <a:lnTo>
                  <a:pt x="1718" y="4251"/>
                </a:lnTo>
                <a:lnTo>
                  <a:pt x="1711" y="4249"/>
                </a:lnTo>
                <a:lnTo>
                  <a:pt x="1705" y="4248"/>
                </a:lnTo>
                <a:lnTo>
                  <a:pt x="1699" y="4244"/>
                </a:lnTo>
                <a:lnTo>
                  <a:pt x="1699" y="4251"/>
                </a:lnTo>
                <a:lnTo>
                  <a:pt x="1699" y="4256"/>
                </a:lnTo>
                <a:lnTo>
                  <a:pt x="1696" y="4260"/>
                </a:lnTo>
                <a:lnTo>
                  <a:pt x="1693" y="4261"/>
                </a:lnTo>
                <a:lnTo>
                  <a:pt x="1684" y="4265"/>
                </a:lnTo>
                <a:lnTo>
                  <a:pt x="1681" y="4268"/>
                </a:lnTo>
                <a:lnTo>
                  <a:pt x="1679" y="4272"/>
                </a:lnTo>
                <a:close/>
                <a:moveTo>
                  <a:pt x="1038" y="4620"/>
                </a:moveTo>
                <a:lnTo>
                  <a:pt x="1043" y="4620"/>
                </a:lnTo>
                <a:lnTo>
                  <a:pt x="1046" y="4618"/>
                </a:lnTo>
                <a:lnTo>
                  <a:pt x="1048" y="4615"/>
                </a:lnTo>
                <a:lnTo>
                  <a:pt x="1049" y="4611"/>
                </a:lnTo>
                <a:lnTo>
                  <a:pt x="1051" y="4603"/>
                </a:lnTo>
                <a:lnTo>
                  <a:pt x="1055" y="4601"/>
                </a:lnTo>
                <a:lnTo>
                  <a:pt x="1058" y="4599"/>
                </a:lnTo>
                <a:lnTo>
                  <a:pt x="1065" y="4596"/>
                </a:lnTo>
                <a:lnTo>
                  <a:pt x="1070" y="4591"/>
                </a:lnTo>
                <a:lnTo>
                  <a:pt x="1072" y="4582"/>
                </a:lnTo>
                <a:lnTo>
                  <a:pt x="1072" y="4572"/>
                </a:lnTo>
                <a:lnTo>
                  <a:pt x="1106" y="4572"/>
                </a:lnTo>
                <a:lnTo>
                  <a:pt x="1106" y="4565"/>
                </a:lnTo>
                <a:lnTo>
                  <a:pt x="1107" y="4562"/>
                </a:lnTo>
                <a:lnTo>
                  <a:pt x="1111" y="4557"/>
                </a:lnTo>
                <a:lnTo>
                  <a:pt x="1113" y="4551"/>
                </a:lnTo>
                <a:lnTo>
                  <a:pt x="1111" y="4548"/>
                </a:lnTo>
                <a:lnTo>
                  <a:pt x="1107" y="4548"/>
                </a:lnTo>
                <a:lnTo>
                  <a:pt x="1104" y="4550"/>
                </a:lnTo>
                <a:lnTo>
                  <a:pt x="1099" y="4551"/>
                </a:lnTo>
                <a:lnTo>
                  <a:pt x="1078" y="4551"/>
                </a:lnTo>
                <a:lnTo>
                  <a:pt x="1070" y="4555"/>
                </a:lnTo>
                <a:lnTo>
                  <a:pt x="1063" y="4560"/>
                </a:lnTo>
                <a:lnTo>
                  <a:pt x="1055" y="4563"/>
                </a:lnTo>
                <a:lnTo>
                  <a:pt x="1049" y="4565"/>
                </a:lnTo>
                <a:lnTo>
                  <a:pt x="1044" y="4565"/>
                </a:lnTo>
                <a:lnTo>
                  <a:pt x="1044" y="4586"/>
                </a:lnTo>
                <a:lnTo>
                  <a:pt x="1044" y="4591"/>
                </a:lnTo>
                <a:lnTo>
                  <a:pt x="1043" y="4594"/>
                </a:lnTo>
                <a:lnTo>
                  <a:pt x="1041" y="4598"/>
                </a:lnTo>
                <a:lnTo>
                  <a:pt x="1038" y="4599"/>
                </a:lnTo>
                <a:lnTo>
                  <a:pt x="1024" y="4599"/>
                </a:lnTo>
                <a:lnTo>
                  <a:pt x="1024" y="4608"/>
                </a:lnTo>
                <a:lnTo>
                  <a:pt x="1027" y="4613"/>
                </a:lnTo>
                <a:lnTo>
                  <a:pt x="1032" y="4616"/>
                </a:lnTo>
                <a:lnTo>
                  <a:pt x="1038" y="4620"/>
                </a:lnTo>
                <a:close/>
                <a:moveTo>
                  <a:pt x="1447" y="4381"/>
                </a:moveTo>
                <a:lnTo>
                  <a:pt x="1433" y="4381"/>
                </a:lnTo>
                <a:lnTo>
                  <a:pt x="1435" y="4384"/>
                </a:lnTo>
                <a:lnTo>
                  <a:pt x="1437" y="4386"/>
                </a:lnTo>
                <a:lnTo>
                  <a:pt x="1440" y="4386"/>
                </a:lnTo>
                <a:lnTo>
                  <a:pt x="1445" y="4384"/>
                </a:lnTo>
                <a:lnTo>
                  <a:pt x="1447" y="4382"/>
                </a:lnTo>
                <a:lnTo>
                  <a:pt x="1447" y="4381"/>
                </a:lnTo>
                <a:close/>
                <a:moveTo>
                  <a:pt x="956" y="4640"/>
                </a:moveTo>
                <a:lnTo>
                  <a:pt x="952" y="4644"/>
                </a:lnTo>
                <a:lnTo>
                  <a:pt x="952" y="4645"/>
                </a:lnTo>
                <a:lnTo>
                  <a:pt x="954" y="4644"/>
                </a:lnTo>
                <a:lnTo>
                  <a:pt x="956" y="4644"/>
                </a:lnTo>
                <a:lnTo>
                  <a:pt x="956" y="4640"/>
                </a:lnTo>
                <a:close/>
                <a:moveTo>
                  <a:pt x="1618" y="4278"/>
                </a:moveTo>
                <a:lnTo>
                  <a:pt x="1614" y="4275"/>
                </a:lnTo>
                <a:lnTo>
                  <a:pt x="1612" y="4275"/>
                </a:lnTo>
                <a:lnTo>
                  <a:pt x="1614" y="4277"/>
                </a:lnTo>
                <a:lnTo>
                  <a:pt x="1614" y="4278"/>
                </a:lnTo>
                <a:lnTo>
                  <a:pt x="1618" y="4278"/>
                </a:lnTo>
                <a:close/>
                <a:moveTo>
                  <a:pt x="1583" y="4299"/>
                </a:moveTo>
                <a:lnTo>
                  <a:pt x="1583" y="4316"/>
                </a:lnTo>
                <a:lnTo>
                  <a:pt x="1585" y="4323"/>
                </a:lnTo>
                <a:lnTo>
                  <a:pt x="1587" y="4324"/>
                </a:lnTo>
                <a:lnTo>
                  <a:pt x="1590" y="4326"/>
                </a:lnTo>
                <a:lnTo>
                  <a:pt x="1592" y="4323"/>
                </a:lnTo>
                <a:lnTo>
                  <a:pt x="1595" y="4321"/>
                </a:lnTo>
                <a:lnTo>
                  <a:pt x="1599" y="4319"/>
                </a:lnTo>
                <a:lnTo>
                  <a:pt x="1604" y="4319"/>
                </a:lnTo>
                <a:lnTo>
                  <a:pt x="1604" y="4314"/>
                </a:lnTo>
                <a:lnTo>
                  <a:pt x="1604" y="4309"/>
                </a:lnTo>
                <a:lnTo>
                  <a:pt x="1600" y="4307"/>
                </a:lnTo>
                <a:lnTo>
                  <a:pt x="1597" y="4306"/>
                </a:lnTo>
                <a:lnTo>
                  <a:pt x="1590" y="4302"/>
                </a:lnTo>
                <a:lnTo>
                  <a:pt x="1587" y="4301"/>
                </a:lnTo>
                <a:lnTo>
                  <a:pt x="1583" y="4299"/>
                </a:lnTo>
                <a:close/>
                <a:moveTo>
                  <a:pt x="1618" y="4278"/>
                </a:moveTo>
                <a:lnTo>
                  <a:pt x="1618" y="4285"/>
                </a:lnTo>
                <a:lnTo>
                  <a:pt x="1621" y="4289"/>
                </a:lnTo>
                <a:lnTo>
                  <a:pt x="1624" y="4292"/>
                </a:lnTo>
                <a:lnTo>
                  <a:pt x="1631" y="4292"/>
                </a:lnTo>
                <a:lnTo>
                  <a:pt x="1631" y="4295"/>
                </a:lnTo>
                <a:lnTo>
                  <a:pt x="1633" y="4297"/>
                </a:lnTo>
                <a:lnTo>
                  <a:pt x="1638" y="4299"/>
                </a:lnTo>
                <a:lnTo>
                  <a:pt x="1652" y="4299"/>
                </a:lnTo>
                <a:lnTo>
                  <a:pt x="1652" y="4292"/>
                </a:lnTo>
                <a:lnTo>
                  <a:pt x="1650" y="4287"/>
                </a:lnTo>
                <a:lnTo>
                  <a:pt x="1647" y="4284"/>
                </a:lnTo>
                <a:lnTo>
                  <a:pt x="1643" y="4280"/>
                </a:lnTo>
                <a:lnTo>
                  <a:pt x="1638" y="4278"/>
                </a:lnTo>
                <a:lnTo>
                  <a:pt x="1631" y="4278"/>
                </a:lnTo>
                <a:lnTo>
                  <a:pt x="1618" y="4278"/>
                </a:lnTo>
                <a:close/>
                <a:moveTo>
                  <a:pt x="1658" y="4292"/>
                </a:moveTo>
                <a:lnTo>
                  <a:pt x="1660" y="4292"/>
                </a:lnTo>
                <a:lnTo>
                  <a:pt x="1664" y="4290"/>
                </a:lnTo>
                <a:lnTo>
                  <a:pt x="1665" y="4289"/>
                </a:lnTo>
                <a:lnTo>
                  <a:pt x="1665" y="4285"/>
                </a:lnTo>
                <a:lnTo>
                  <a:pt x="1664" y="4285"/>
                </a:lnTo>
                <a:lnTo>
                  <a:pt x="1660" y="4287"/>
                </a:lnTo>
                <a:lnTo>
                  <a:pt x="1658" y="4289"/>
                </a:lnTo>
                <a:lnTo>
                  <a:pt x="1658" y="4292"/>
                </a:lnTo>
                <a:close/>
                <a:moveTo>
                  <a:pt x="1638" y="4258"/>
                </a:moveTo>
                <a:lnTo>
                  <a:pt x="1629" y="4260"/>
                </a:lnTo>
                <a:lnTo>
                  <a:pt x="1626" y="4261"/>
                </a:lnTo>
                <a:lnTo>
                  <a:pt x="1624" y="4265"/>
                </a:lnTo>
                <a:lnTo>
                  <a:pt x="1633" y="4263"/>
                </a:lnTo>
                <a:lnTo>
                  <a:pt x="1636" y="4261"/>
                </a:lnTo>
                <a:lnTo>
                  <a:pt x="1638" y="4258"/>
                </a:lnTo>
                <a:close/>
                <a:moveTo>
                  <a:pt x="1645" y="4265"/>
                </a:moveTo>
                <a:lnTo>
                  <a:pt x="1662" y="4265"/>
                </a:lnTo>
                <a:lnTo>
                  <a:pt x="1669" y="4263"/>
                </a:lnTo>
                <a:lnTo>
                  <a:pt x="1670" y="4261"/>
                </a:lnTo>
                <a:lnTo>
                  <a:pt x="1672" y="4258"/>
                </a:lnTo>
                <a:lnTo>
                  <a:pt x="1658" y="4258"/>
                </a:lnTo>
                <a:lnTo>
                  <a:pt x="1650" y="4260"/>
                </a:lnTo>
                <a:lnTo>
                  <a:pt x="1647" y="4261"/>
                </a:lnTo>
                <a:lnTo>
                  <a:pt x="1645" y="4265"/>
                </a:lnTo>
                <a:close/>
                <a:moveTo>
                  <a:pt x="560" y="3917"/>
                </a:moveTo>
                <a:lnTo>
                  <a:pt x="560" y="3920"/>
                </a:lnTo>
                <a:lnTo>
                  <a:pt x="562" y="3922"/>
                </a:lnTo>
                <a:lnTo>
                  <a:pt x="567" y="3924"/>
                </a:lnTo>
                <a:lnTo>
                  <a:pt x="567" y="3920"/>
                </a:lnTo>
                <a:lnTo>
                  <a:pt x="565" y="3918"/>
                </a:lnTo>
                <a:lnTo>
                  <a:pt x="560" y="3917"/>
                </a:lnTo>
                <a:close/>
                <a:moveTo>
                  <a:pt x="389" y="3296"/>
                </a:moveTo>
                <a:lnTo>
                  <a:pt x="386" y="3296"/>
                </a:lnTo>
                <a:lnTo>
                  <a:pt x="384" y="3292"/>
                </a:lnTo>
                <a:lnTo>
                  <a:pt x="386" y="3291"/>
                </a:lnTo>
                <a:lnTo>
                  <a:pt x="389" y="3289"/>
                </a:lnTo>
                <a:lnTo>
                  <a:pt x="389" y="3269"/>
                </a:lnTo>
                <a:lnTo>
                  <a:pt x="381" y="3270"/>
                </a:lnTo>
                <a:lnTo>
                  <a:pt x="376" y="3272"/>
                </a:lnTo>
                <a:lnTo>
                  <a:pt x="370" y="3275"/>
                </a:lnTo>
                <a:lnTo>
                  <a:pt x="362" y="3275"/>
                </a:lnTo>
                <a:lnTo>
                  <a:pt x="362" y="3284"/>
                </a:lnTo>
                <a:lnTo>
                  <a:pt x="362" y="3291"/>
                </a:lnTo>
                <a:lnTo>
                  <a:pt x="365" y="3296"/>
                </a:lnTo>
                <a:lnTo>
                  <a:pt x="367" y="3301"/>
                </a:lnTo>
                <a:lnTo>
                  <a:pt x="372" y="3304"/>
                </a:lnTo>
                <a:lnTo>
                  <a:pt x="377" y="3306"/>
                </a:lnTo>
                <a:lnTo>
                  <a:pt x="382" y="3308"/>
                </a:lnTo>
                <a:lnTo>
                  <a:pt x="389" y="3309"/>
                </a:lnTo>
                <a:lnTo>
                  <a:pt x="389" y="3296"/>
                </a:lnTo>
                <a:close/>
                <a:moveTo>
                  <a:pt x="376" y="3316"/>
                </a:moveTo>
                <a:lnTo>
                  <a:pt x="376" y="3337"/>
                </a:lnTo>
                <a:lnTo>
                  <a:pt x="382" y="3338"/>
                </a:lnTo>
                <a:lnTo>
                  <a:pt x="386" y="3337"/>
                </a:lnTo>
                <a:lnTo>
                  <a:pt x="389" y="3332"/>
                </a:lnTo>
                <a:lnTo>
                  <a:pt x="391" y="3327"/>
                </a:lnTo>
                <a:lnTo>
                  <a:pt x="389" y="3321"/>
                </a:lnTo>
                <a:lnTo>
                  <a:pt x="386" y="3316"/>
                </a:lnTo>
                <a:lnTo>
                  <a:pt x="382" y="3315"/>
                </a:lnTo>
                <a:lnTo>
                  <a:pt x="376" y="3316"/>
                </a:lnTo>
                <a:close/>
                <a:moveTo>
                  <a:pt x="683" y="4415"/>
                </a:moveTo>
                <a:lnTo>
                  <a:pt x="683" y="4420"/>
                </a:lnTo>
                <a:lnTo>
                  <a:pt x="686" y="4422"/>
                </a:lnTo>
                <a:lnTo>
                  <a:pt x="691" y="4427"/>
                </a:lnTo>
                <a:lnTo>
                  <a:pt x="695" y="4428"/>
                </a:lnTo>
                <a:lnTo>
                  <a:pt x="696" y="4432"/>
                </a:lnTo>
                <a:lnTo>
                  <a:pt x="696" y="4437"/>
                </a:lnTo>
                <a:lnTo>
                  <a:pt x="696" y="4442"/>
                </a:lnTo>
                <a:lnTo>
                  <a:pt x="701" y="4440"/>
                </a:lnTo>
                <a:lnTo>
                  <a:pt x="705" y="4439"/>
                </a:lnTo>
                <a:lnTo>
                  <a:pt x="710" y="4432"/>
                </a:lnTo>
                <a:lnTo>
                  <a:pt x="715" y="4425"/>
                </a:lnTo>
                <a:lnTo>
                  <a:pt x="718" y="4423"/>
                </a:lnTo>
                <a:lnTo>
                  <a:pt x="724" y="4422"/>
                </a:lnTo>
                <a:lnTo>
                  <a:pt x="722" y="4420"/>
                </a:lnTo>
                <a:lnTo>
                  <a:pt x="720" y="4418"/>
                </a:lnTo>
                <a:lnTo>
                  <a:pt x="715" y="4417"/>
                </a:lnTo>
                <a:lnTo>
                  <a:pt x="703" y="4415"/>
                </a:lnTo>
                <a:lnTo>
                  <a:pt x="700" y="4410"/>
                </a:lnTo>
                <a:lnTo>
                  <a:pt x="696" y="4405"/>
                </a:lnTo>
                <a:lnTo>
                  <a:pt x="691" y="4401"/>
                </a:lnTo>
                <a:lnTo>
                  <a:pt x="689" y="4394"/>
                </a:lnTo>
                <a:lnTo>
                  <a:pt x="681" y="4389"/>
                </a:lnTo>
                <a:lnTo>
                  <a:pt x="676" y="4388"/>
                </a:lnTo>
                <a:lnTo>
                  <a:pt x="669" y="4388"/>
                </a:lnTo>
                <a:lnTo>
                  <a:pt x="667" y="4394"/>
                </a:lnTo>
                <a:lnTo>
                  <a:pt x="667" y="4399"/>
                </a:lnTo>
                <a:lnTo>
                  <a:pt x="669" y="4403"/>
                </a:lnTo>
                <a:lnTo>
                  <a:pt x="672" y="4405"/>
                </a:lnTo>
                <a:lnTo>
                  <a:pt x="678" y="4410"/>
                </a:lnTo>
                <a:lnTo>
                  <a:pt x="681" y="4411"/>
                </a:lnTo>
                <a:lnTo>
                  <a:pt x="683" y="4415"/>
                </a:lnTo>
                <a:close/>
                <a:moveTo>
                  <a:pt x="553" y="4360"/>
                </a:moveTo>
                <a:lnTo>
                  <a:pt x="558" y="4362"/>
                </a:lnTo>
                <a:lnTo>
                  <a:pt x="562" y="4364"/>
                </a:lnTo>
                <a:lnTo>
                  <a:pt x="567" y="4371"/>
                </a:lnTo>
                <a:lnTo>
                  <a:pt x="570" y="4379"/>
                </a:lnTo>
                <a:lnTo>
                  <a:pt x="574" y="4388"/>
                </a:lnTo>
                <a:lnTo>
                  <a:pt x="587" y="4388"/>
                </a:lnTo>
                <a:lnTo>
                  <a:pt x="587" y="4353"/>
                </a:lnTo>
                <a:lnTo>
                  <a:pt x="579" y="4348"/>
                </a:lnTo>
                <a:lnTo>
                  <a:pt x="572" y="4347"/>
                </a:lnTo>
                <a:lnTo>
                  <a:pt x="565" y="4345"/>
                </a:lnTo>
                <a:lnTo>
                  <a:pt x="560" y="4347"/>
                </a:lnTo>
                <a:lnTo>
                  <a:pt x="555" y="4348"/>
                </a:lnTo>
                <a:lnTo>
                  <a:pt x="553" y="4353"/>
                </a:lnTo>
                <a:lnTo>
                  <a:pt x="553" y="4360"/>
                </a:lnTo>
                <a:close/>
                <a:moveTo>
                  <a:pt x="348" y="3187"/>
                </a:moveTo>
                <a:lnTo>
                  <a:pt x="353" y="3188"/>
                </a:lnTo>
                <a:lnTo>
                  <a:pt x="355" y="3190"/>
                </a:lnTo>
                <a:lnTo>
                  <a:pt x="355" y="3194"/>
                </a:lnTo>
                <a:lnTo>
                  <a:pt x="355" y="3197"/>
                </a:lnTo>
                <a:lnTo>
                  <a:pt x="355" y="3200"/>
                </a:lnTo>
                <a:lnTo>
                  <a:pt x="355" y="3204"/>
                </a:lnTo>
                <a:lnTo>
                  <a:pt x="355" y="3207"/>
                </a:lnTo>
                <a:lnTo>
                  <a:pt x="357" y="3209"/>
                </a:lnTo>
                <a:lnTo>
                  <a:pt x="360" y="3209"/>
                </a:lnTo>
                <a:lnTo>
                  <a:pt x="364" y="3207"/>
                </a:lnTo>
                <a:lnTo>
                  <a:pt x="369" y="3200"/>
                </a:lnTo>
                <a:lnTo>
                  <a:pt x="367" y="3200"/>
                </a:lnTo>
                <a:lnTo>
                  <a:pt x="364" y="3199"/>
                </a:lnTo>
                <a:lnTo>
                  <a:pt x="362" y="3197"/>
                </a:lnTo>
                <a:lnTo>
                  <a:pt x="362" y="3194"/>
                </a:lnTo>
                <a:lnTo>
                  <a:pt x="365" y="3194"/>
                </a:lnTo>
                <a:lnTo>
                  <a:pt x="369" y="3194"/>
                </a:lnTo>
                <a:lnTo>
                  <a:pt x="376" y="3194"/>
                </a:lnTo>
                <a:lnTo>
                  <a:pt x="381" y="3195"/>
                </a:lnTo>
                <a:lnTo>
                  <a:pt x="382" y="3200"/>
                </a:lnTo>
                <a:lnTo>
                  <a:pt x="384" y="3205"/>
                </a:lnTo>
                <a:lnTo>
                  <a:pt x="387" y="3209"/>
                </a:lnTo>
                <a:lnTo>
                  <a:pt x="389" y="3214"/>
                </a:lnTo>
                <a:lnTo>
                  <a:pt x="394" y="3216"/>
                </a:lnTo>
                <a:lnTo>
                  <a:pt x="403" y="3214"/>
                </a:lnTo>
                <a:lnTo>
                  <a:pt x="401" y="3205"/>
                </a:lnTo>
                <a:lnTo>
                  <a:pt x="403" y="3199"/>
                </a:lnTo>
                <a:lnTo>
                  <a:pt x="406" y="3194"/>
                </a:lnTo>
                <a:lnTo>
                  <a:pt x="410" y="3190"/>
                </a:lnTo>
                <a:lnTo>
                  <a:pt x="413" y="3187"/>
                </a:lnTo>
                <a:lnTo>
                  <a:pt x="416" y="3182"/>
                </a:lnTo>
                <a:lnTo>
                  <a:pt x="418" y="3175"/>
                </a:lnTo>
                <a:lnTo>
                  <a:pt x="416" y="3166"/>
                </a:lnTo>
                <a:lnTo>
                  <a:pt x="416" y="3159"/>
                </a:lnTo>
                <a:lnTo>
                  <a:pt x="416" y="3153"/>
                </a:lnTo>
                <a:lnTo>
                  <a:pt x="389" y="3153"/>
                </a:lnTo>
                <a:lnTo>
                  <a:pt x="389" y="3170"/>
                </a:lnTo>
                <a:lnTo>
                  <a:pt x="387" y="3176"/>
                </a:lnTo>
                <a:lnTo>
                  <a:pt x="386" y="3178"/>
                </a:lnTo>
                <a:lnTo>
                  <a:pt x="382" y="3180"/>
                </a:lnTo>
                <a:lnTo>
                  <a:pt x="379" y="3176"/>
                </a:lnTo>
                <a:lnTo>
                  <a:pt x="377" y="3171"/>
                </a:lnTo>
                <a:lnTo>
                  <a:pt x="376" y="3159"/>
                </a:lnTo>
                <a:lnTo>
                  <a:pt x="374" y="3154"/>
                </a:lnTo>
                <a:lnTo>
                  <a:pt x="370" y="3151"/>
                </a:lnTo>
                <a:lnTo>
                  <a:pt x="367" y="3147"/>
                </a:lnTo>
                <a:lnTo>
                  <a:pt x="362" y="3146"/>
                </a:lnTo>
                <a:lnTo>
                  <a:pt x="358" y="3151"/>
                </a:lnTo>
                <a:lnTo>
                  <a:pt x="355" y="3156"/>
                </a:lnTo>
                <a:lnTo>
                  <a:pt x="348" y="3159"/>
                </a:lnTo>
                <a:lnTo>
                  <a:pt x="341" y="3159"/>
                </a:lnTo>
                <a:lnTo>
                  <a:pt x="341" y="3166"/>
                </a:lnTo>
                <a:lnTo>
                  <a:pt x="345" y="3173"/>
                </a:lnTo>
                <a:lnTo>
                  <a:pt x="348" y="3178"/>
                </a:lnTo>
                <a:lnTo>
                  <a:pt x="348" y="3187"/>
                </a:lnTo>
                <a:close/>
                <a:moveTo>
                  <a:pt x="533" y="4094"/>
                </a:moveTo>
                <a:lnTo>
                  <a:pt x="531" y="4087"/>
                </a:lnTo>
                <a:lnTo>
                  <a:pt x="529" y="4081"/>
                </a:lnTo>
                <a:lnTo>
                  <a:pt x="524" y="4077"/>
                </a:lnTo>
                <a:lnTo>
                  <a:pt x="519" y="4074"/>
                </a:lnTo>
                <a:lnTo>
                  <a:pt x="519" y="4082"/>
                </a:lnTo>
                <a:lnTo>
                  <a:pt x="521" y="4089"/>
                </a:lnTo>
                <a:lnTo>
                  <a:pt x="522" y="4093"/>
                </a:lnTo>
                <a:lnTo>
                  <a:pt x="524" y="4094"/>
                </a:lnTo>
                <a:lnTo>
                  <a:pt x="528" y="4094"/>
                </a:lnTo>
                <a:lnTo>
                  <a:pt x="533" y="4094"/>
                </a:lnTo>
                <a:close/>
                <a:moveTo>
                  <a:pt x="519" y="3112"/>
                </a:moveTo>
                <a:lnTo>
                  <a:pt x="519" y="3107"/>
                </a:lnTo>
                <a:lnTo>
                  <a:pt x="522" y="3103"/>
                </a:lnTo>
                <a:lnTo>
                  <a:pt x="526" y="3101"/>
                </a:lnTo>
                <a:lnTo>
                  <a:pt x="531" y="3100"/>
                </a:lnTo>
                <a:lnTo>
                  <a:pt x="534" y="3098"/>
                </a:lnTo>
                <a:lnTo>
                  <a:pt x="538" y="3095"/>
                </a:lnTo>
                <a:lnTo>
                  <a:pt x="539" y="3091"/>
                </a:lnTo>
                <a:lnTo>
                  <a:pt x="539" y="3084"/>
                </a:lnTo>
                <a:lnTo>
                  <a:pt x="531" y="3083"/>
                </a:lnTo>
                <a:lnTo>
                  <a:pt x="524" y="3084"/>
                </a:lnTo>
                <a:lnTo>
                  <a:pt x="519" y="3088"/>
                </a:lnTo>
                <a:lnTo>
                  <a:pt x="514" y="3091"/>
                </a:lnTo>
                <a:lnTo>
                  <a:pt x="512" y="3098"/>
                </a:lnTo>
                <a:lnTo>
                  <a:pt x="512" y="3103"/>
                </a:lnTo>
                <a:lnTo>
                  <a:pt x="514" y="3108"/>
                </a:lnTo>
                <a:lnTo>
                  <a:pt x="519" y="3112"/>
                </a:lnTo>
                <a:close/>
                <a:moveTo>
                  <a:pt x="478" y="3084"/>
                </a:moveTo>
                <a:lnTo>
                  <a:pt x="478" y="3071"/>
                </a:lnTo>
                <a:lnTo>
                  <a:pt x="476" y="3066"/>
                </a:lnTo>
                <a:lnTo>
                  <a:pt x="475" y="3064"/>
                </a:lnTo>
                <a:lnTo>
                  <a:pt x="471" y="3064"/>
                </a:lnTo>
                <a:lnTo>
                  <a:pt x="466" y="3066"/>
                </a:lnTo>
                <a:lnTo>
                  <a:pt x="459" y="3071"/>
                </a:lnTo>
                <a:lnTo>
                  <a:pt x="457" y="3074"/>
                </a:lnTo>
                <a:lnTo>
                  <a:pt x="457" y="3078"/>
                </a:lnTo>
                <a:lnTo>
                  <a:pt x="463" y="3079"/>
                </a:lnTo>
                <a:lnTo>
                  <a:pt x="466" y="3083"/>
                </a:lnTo>
                <a:lnTo>
                  <a:pt x="471" y="3084"/>
                </a:lnTo>
                <a:lnTo>
                  <a:pt x="478" y="3084"/>
                </a:lnTo>
                <a:close/>
                <a:moveTo>
                  <a:pt x="362" y="3385"/>
                </a:moveTo>
                <a:lnTo>
                  <a:pt x="353" y="3388"/>
                </a:lnTo>
                <a:lnTo>
                  <a:pt x="352" y="3390"/>
                </a:lnTo>
                <a:lnTo>
                  <a:pt x="350" y="3393"/>
                </a:lnTo>
                <a:lnTo>
                  <a:pt x="350" y="3398"/>
                </a:lnTo>
                <a:lnTo>
                  <a:pt x="355" y="3405"/>
                </a:lnTo>
                <a:lnTo>
                  <a:pt x="360" y="3407"/>
                </a:lnTo>
                <a:lnTo>
                  <a:pt x="362" y="3408"/>
                </a:lnTo>
                <a:lnTo>
                  <a:pt x="362" y="3412"/>
                </a:lnTo>
                <a:lnTo>
                  <a:pt x="369" y="3412"/>
                </a:lnTo>
                <a:lnTo>
                  <a:pt x="369" y="3395"/>
                </a:lnTo>
                <a:lnTo>
                  <a:pt x="367" y="3388"/>
                </a:lnTo>
                <a:lnTo>
                  <a:pt x="365" y="3386"/>
                </a:lnTo>
                <a:lnTo>
                  <a:pt x="362" y="3385"/>
                </a:lnTo>
                <a:close/>
                <a:moveTo>
                  <a:pt x="580" y="2996"/>
                </a:moveTo>
                <a:lnTo>
                  <a:pt x="580" y="2975"/>
                </a:lnTo>
                <a:lnTo>
                  <a:pt x="567" y="2977"/>
                </a:lnTo>
                <a:lnTo>
                  <a:pt x="562" y="2979"/>
                </a:lnTo>
                <a:lnTo>
                  <a:pt x="560" y="2980"/>
                </a:lnTo>
                <a:lnTo>
                  <a:pt x="560" y="2982"/>
                </a:lnTo>
                <a:lnTo>
                  <a:pt x="565" y="2984"/>
                </a:lnTo>
                <a:lnTo>
                  <a:pt x="567" y="2985"/>
                </a:lnTo>
                <a:lnTo>
                  <a:pt x="567" y="2989"/>
                </a:lnTo>
                <a:lnTo>
                  <a:pt x="568" y="2992"/>
                </a:lnTo>
                <a:lnTo>
                  <a:pt x="572" y="2994"/>
                </a:lnTo>
                <a:lnTo>
                  <a:pt x="575" y="2996"/>
                </a:lnTo>
                <a:lnTo>
                  <a:pt x="580" y="2996"/>
                </a:lnTo>
                <a:close/>
                <a:moveTo>
                  <a:pt x="594" y="2880"/>
                </a:moveTo>
                <a:lnTo>
                  <a:pt x="596" y="2885"/>
                </a:lnTo>
                <a:lnTo>
                  <a:pt x="597" y="2886"/>
                </a:lnTo>
                <a:lnTo>
                  <a:pt x="601" y="2886"/>
                </a:lnTo>
                <a:lnTo>
                  <a:pt x="603" y="2881"/>
                </a:lnTo>
                <a:lnTo>
                  <a:pt x="604" y="2880"/>
                </a:lnTo>
                <a:lnTo>
                  <a:pt x="608" y="2880"/>
                </a:lnTo>
                <a:lnTo>
                  <a:pt x="608" y="2878"/>
                </a:lnTo>
                <a:lnTo>
                  <a:pt x="606" y="2876"/>
                </a:lnTo>
                <a:lnTo>
                  <a:pt x="601" y="2875"/>
                </a:lnTo>
                <a:lnTo>
                  <a:pt x="597" y="2875"/>
                </a:lnTo>
                <a:lnTo>
                  <a:pt x="596" y="2876"/>
                </a:lnTo>
                <a:lnTo>
                  <a:pt x="594" y="2880"/>
                </a:lnTo>
                <a:close/>
                <a:moveTo>
                  <a:pt x="614" y="2900"/>
                </a:moveTo>
                <a:lnTo>
                  <a:pt x="606" y="2902"/>
                </a:lnTo>
                <a:lnTo>
                  <a:pt x="603" y="2904"/>
                </a:lnTo>
                <a:lnTo>
                  <a:pt x="601" y="2907"/>
                </a:lnTo>
                <a:lnTo>
                  <a:pt x="604" y="2909"/>
                </a:lnTo>
                <a:lnTo>
                  <a:pt x="606" y="2912"/>
                </a:lnTo>
                <a:lnTo>
                  <a:pt x="608" y="2916"/>
                </a:lnTo>
                <a:lnTo>
                  <a:pt x="608" y="2921"/>
                </a:lnTo>
                <a:lnTo>
                  <a:pt x="616" y="2921"/>
                </a:lnTo>
                <a:lnTo>
                  <a:pt x="618" y="2919"/>
                </a:lnTo>
                <a:lnTo>
                  <a:pt x="623" y="2916"/>
                </a:lnTo>
                <a:lnTo>
                  <a:pt x="626" y="2914"/>
                </a:lnTo>
                <a:lnTo>
                  <a:pt x="630" y="2914"/>
                </a:lnTo>
                <a:lnTo>
                  <a:pt x="633" y="2916"/>
                </a:lnTo>
                <a:lnTo>
                  <a:pt x="642" y="2919"/>
                </a:lnTo>
                <a:lnTo>
                  <a:pt x="652" y="2922"/>
                </a:lnTo>
                <a:lnTo>
                  <a:pt x="655" y="2922"/>
                </a:lnTo>
                <a:lnTo>
                  <a:pt x="664" y="2919"/>
                </a:lnTo>
                <a:lnTo>
                  <a:pt x="669" y="2914"/>
                </a:lnTo>
                <a:lnTo>
                  <a:pt x="669" y="2910"/>
                </a:lnTo>
                <a:lnTo>
                  <a:pt x="669" y="2905"/>
                </a:lnTo>
                <a:lnTo>
                  <a:pt x="669" y="2900"/>
                </a:lnTo>
                <a:lnTo>
                  <a:pt x="671" y="2898"/>
                </a:lnTo>
                <a:lnTo>
                  <a:pt x="676" y="2897"/>
                </a:lnTo>
                <a:lnTo>
                  <a:pt x="679" y="2895"/>
                </a:lnTo>
                <a:lnTo>
                  <a:pt x="683" y="2893"/>
                </a:lnTo>
                <a:lnTo>
                  <a:pt x="683" y="2888"/>
                </a:lnTo>
                <a:lnTo>
                  <a:pt x="683" y="2883"/>
                </a:lnTo>
                <a:lnTo>
                  <a:pt x="683" y="2878"/>
                </a:lnTo>
                <a:lnTo>
                  <a:pt x="683" y="2873"/>
                </a:lnTo>
                <a:lnTo>
                  <a:pt x="681" y="2869"/>
                </a:lnTo>
                <a:lnTo>
                  <a:pt x="679" y="2866"/>
                </a:lnTo>
                <a:lnTo>
                  <a:pt x="674" y="2861"/>
                </a:lnTo>
                <a:lnTo>
                  <a:pt x="671" y="2859"/>
                </a:lnTo>
                <a:lnTo>
                  <a:pt x="672" y="2854"/>
                </a:lnTo>
                <a:lnTo>
                  <a:pt x="672" y="2849"/>
                </a:lnTo>
                <a:lnTo>
                  <a:pt x="671" y="2847"/>
                </a:lnTo>
                <a:lnTo>
                  <a:pt x="669" y="2845"/>
                </a:lnTo>
                <a:lnTo>
                  <a:pt x="666" y="2844"/>
                </a:lnTo>
                <a:lnTo>
                  <a:pt x="655" y="2845"/>
                </a:lnTo>
                <a:lnTo>
                  <a:pt x="654" y="2845"/>
                </a:lnTo>
                <a:lnTo>
                  <a:pt x="650" y="2849"/>
                </a:lnTo>
                <a:lnTo>
                  <a:pt x="650" y="2851"/>
                </a:lnTo>
                <a:lnTo>
                  <a:pt x="650" y="2856"/>
                </a:lnTo>
                <a:lnTo>
                  <a:pt x="647" y="2861"/>
                </a:lnTo>
                <a:lnTo>
                  <a:pt x="643" y="2863"/>
                </a:lnTo>
                <a:lnTo>
                  <a:pt x="640" y="2864"/>
                </a:lnTo>
                <a:lnTo>
                  <a:pt x="637" y="2866"/>
                </a:lnTo>
                <a:lnTo>
                  <a:pt x="626" y="2869"/>
                </a:lnTo>
                <a:lnTo>
                  <a:pt x="618" y="2873"/>
                </a:lnTo>
                <a:lnTo>
                  <a:pt x="616" y="2876"/>
                </a:lnTo>
                <a:lnTo>
                  <a:pt x="614" y="2880"/>
                </a:lnTo>
                <a:lnTo>
                  <a:pt x="613" y="2885"/>
                </a:lnTo>
                <a:lnTo>
                  <a:pt x="614" y="2890"/>
                </a:lnTo>
                <a:lnTo>
                  <a:pt x="614" y="2893"/>
                </a:lnTo>
                <a:lnTo>
                  <a:pt x="614" y="2900"/>
                </a:lnTo>
                <a:close/>
                <a:moveTo>
                  <a:pt x="567" y="3132"/>
                </a:moveTo>
                <a:lnTo>
                  <a:pt x="567" y="3129"/>
                </a:lnTo>
                <a:lnTo>
                  <a:pt x="568" y="3127"/>
                </a:lnTo>
                <a:lnTo>
                  <a:pt x="574" y="3125"/>
                </a:lnTo>
                <a:lnTo>
                  <a:pt x="577" y="3122"/>
                </a:lnTo>
                <a:lnTo>
                  <a:pt x="579" y="3120"/>
                </a:lnTo>
                <a:lnTo>
                  <a:pt x="580" y="3118"/>
                </a:lnTo>
                <a:lnTo>
                  <a:pt x="577" y="3115"/>
                </a:lnTo>
                <a:lnTo>
                  <a:pt x="572" y="3113"/>
                </a:lnTo>
                <a:lnTo>
                  <a:pt x="560" y="3112"/>
                </a:lnTo>
                <a:lnTo>
                  <a:pt x="548" y="3113"/>
                </a:lnTo>
                <a:lnTo>
                  <a:pt x="543" y="3115"/>
                </a:lnTo>
                <a:lnTo>
                  <a:pt x="539" y="3118"/>
                </a:lnTo>
                <a:lnTo>
                  <a:pt x="539" y="3139"/>
                </a:lnTo>
                <a:lnTo>
                  <a:pt x="548" y="3139"/>
                </a:lnTo>
                <a:lnTo>
                  <a:pt x="555" y="3137"/>
                </a:lnTo>
                <a:lnTo>
                  <a:pt x="562" y="3136"/>
                </a:lnTo>
                <a:lnTo>
                  <a:pt x="567" y="3132"/>
                </a:lnTo>
                <a:close/>
                <a:moveTo>
                  <a:pt x="369" y="3473"/>
                </a:moveTo>
                <a:lnTo>
                  <a:pt x="369" y="3494"/>
                </a:lnTo>
                <a:lnTo>
                  <a:pt x="374" y="3496"/>
                </a:lnTo>
                <a:lnTo>
                  <a:pt x="376" y="3497"/>
                </a:lnTo>
                <a:lnTo>
                  <a:pt x="376" y="3501"/>
                </a:lnTo>
                <a:lnTo>
                  <a:pt x="382" y="3501"/>
                </a:lnTo>
                <a:lnTo>
                  <a:pt x="382" y="3490"/>
                </a:lnTo>
                <a:lnTo>
                  <a:pt x="382" y="3480"/>
                </a:lnTo>
                <a:lnTo>
                  <a:pt x="382" y="3475"/>
                </a:lnTo>
                <a:lnTo>
                  <a:pt x="379" y="3473"/>
                </a:lnTo>
                <a:lnTo>
                  <a:pt x="376" y="3472"/>
                </a:lnTo>
                <a:lnTo>
                  <a:pt x="369" y="3473"/>
                </a:lnTo>
                <a:close/>
                <a:moveTo>
                  <a:pt x="410" y="3241"/>
                </a:moveTo>
                <a:lnTo>
                  <a:pt x="410" y="3253"/>
                </a:lnTo>
                <a:lnTo>
                  <a:pt x="410" y="3265"/>
                </a:lnTo>
                <a:lnTo>
                  <a:pt x="411" y="3269"/>
                </a:lnTo>
                <a:lnTo>
                  <a:pt x="415" y="3272"/>
                </a:lnTo>
                <a:lnTo>
                  <a:pt x="418" y="3274"/>
                </a:lnTo>
                <a:lnTo>
                  <a:pt x="423" y="3275"/>
                </a:lnTo>
                <a:lnTo>
                  <a:pt x="423" y="3270"/>
                </a:lnTo>
                <a:lnTo>
                  <a:pt x="423" y="3263"/>
                </a:lnTo>
                <a:lnTo>
                  <a:pt x="423" y="3251"/>
                </a:lnTo>
                <a:lnTo>
                  <a:pt x="423" y="3246"/>
                </a:lnTo>
                <a:lnTo>
                  <a:pt x="422" y="3241"/>
                </a:lnTo>
                <a:lnTo>
                  <a:pt x="416" y="3240"/>
                </a:lnTo>
                <a:lnTo>
                  <a:pt x="410" y="3241"/>
                </a:lnTo>
                <a:close/>
                <a:moveTo>
                  <a:pt x="444" y="3125"/>
                </a:moveTo>
                <a:lnTo>
                  <a:pt x="444" y="3132"/>
                </a:lnTo>
                <a:lnTo>
                  <a:pt x="444" y="3137"/>
                </a:lnTo>
                <a:lnTo>
                  <a:pt x="447" y="3139"/>
                </a:lnTo>
                <a:lnTo>
                  <a:pt x="449" y="3139"/>
                </a:lnTo>
                <a:lnTo>
                  <a:pt x="457" y="3136"/>
                </a:lnTo>
                <a:lnTo>
                  <a:pt x="464" y="3132"/>
                </a:lnTo>
                <a:lnTo>
                  <a:pt x="468" y="3139"/>
                </a:lnTo>
                <a:lnTo>
                  <a:pt x="473" y="3144"/>
                </a:lnTo>
                <a:lnTo>
                  <a:pt x="478" y="3149"/>
                </a:lnTo>
                <a:lnTo>
                  <a:pt x="485" y="3153"/>
                </a:lnTo>
                <a:lnTo>
                  <a:pt x="485" y="3142"/>
                </a:lnTo>
                <a:lnTo>
                  <a:pt x="483" y="3134"/>
                </a:lnTo>
                <a:lnTo>
                  <a:pt x="478" y="3127"/>
                </a:lnTo>
                <a:lnTo>
                  <a:pt x="473" y="3122"/>
                </a:lnTo>
                <a:lnTo>
                  <a:pt x="466" y="3120"/>
                </a:lnTo>
                <a:lnTo>
                  <a:pt x="457" y="3118"/>
                </a:lnTo>
                <a:lnTo>
                  <a:pt x="451" y="3120"/>
                </a:lnTo>
                <a:lnTo>
                  <a:pt x="444" y="3125"/>
                </a:lnTo>
                <a:close/>
                <a:moveTo>
                  <a:pt x="505" y="4231"/>
                </a:moveTo>
                <a:lnTo>
                  <a:pt x="507" y="4234"/>
                </a:lnTo>
                <a:lnTo>
                  <a:pt x="509" y="4236"/>
                </a:lnTo>
                <a:lnTo>
                  <a:pt x="510" y="4234"/>
                </a:lnTo>
                <a:lnTo>
                  <a:pt x="512" y="4231"/>
                </a:lnTo>
                <a:lnTo>
                  <a:pt x="514" y="4226"/>
                </a:lnTo>
                <a:lnTo>
                  <a:pt x="516" y="4224"/>
                </a:lnTo>
                <a:lnTo>
                  <a:pt x="519" y="4224"/>
                </a:lnTo>
                <a:lnTo>
                  <a:pt x="526" y="4224"/>
                </a:lnTo>
                <a:lnTo>
                  <a:pt x="526" y="4217"/>
                </a:lnTo>
                <a:lnTo>
                  <a:pt x="524" y="4210"/>
                </a:lnTo>
                <a:lnTo>
                  <a:pt x="524" y="4205"/>
                </a:lnTo>
                <a:lnTo>
                  <a:pt x="528" y="4198"/>
                </a:lnTo>
                <a:lnTo>
                  <a:pt x="533" y="4193"/>
                </a:lnTo>
                <a:lnTo>
                  <a:pt x="533" y="4188"/>
                </a:lnTo>
                <a:lnTo>
                  <a:pt x="533" y="4183"/>
                </a:lnTo>
                <a:lnTo>
                  <a:pt x="529" y="4183"/>
                </a:lnTo>
                <a:lnTo>
                  <a:pt x="526" y="4180"/>
                </a:lnTo>
                <a:lnTo>
                  <a:pt x="517" y="4173"/>
                </a:lnTo>
                <a:lnTo>
                  <a:pt x="514" y="4169"/>
                </a:lnTo>
                <a:lnTo>
                  <a:pt x="510" y="4169"/>
                </a:lnTo>
                <a:lnTo>
                  <a:pt x="509" y="4171"/>
                </a:lnTo>
                <a:lnTo>
                  <a:pt x="505" y="4176"/>
                </a:lnTo>
                <a:lnTo>
                  <a:pt x="514" y="4181"/>
                </a:lnTo>
                <a:lnTo>
                  <a:pt x="516" y="4183"/>
                </a:lnTo>
                <a:lnTo>
                  <a:pt x="517" y="4186"/>
                </a:lnTo>
                <a:lnTo>
                  <a:pt x="517" y="4191"/>
                </a:lnTo>
                <a:lnTo>
                  <a:pt x="514" y="4198"/>
                </a:lnTo>
                <a:lnTo>
                  <a:pt x="505" y="4210"/>
                </a:lnTo>
                <a:lnTo>
                  <a:pt x="500" y="4217"/>
                </a:lnTo>
                <a:lnTo>
                  <a:pt x="498" y="4224"/>
                </a:lnTo>
                <a:lnTo>
                  <a:pt x="504" y="4226"/>
                </a:lnTo>
                <a:lnTo>
                  <a:pt x="505" y="4227"/>
                </a:lnTo>
                <a:lnTo>
                  <a:pt x="505" y="4231"/>
                </a:lnTo>
                <a:close/>
                <a:moveTo>
                  <a:pt x="300" y="3296"/>
                </a:moveTo>
                <a:lnTo>
                  <a:pt x="300" y="3316"/>
                </a:lnTo>
                <a:lnTo>
                  <a:pt x="307" y="3316"/>
                </a:lnTo>
                <a:lnTo>
                  <a:pt x="312" y="3318"/>
                </a:lnTo>
                <a:lnTo>
                  <a:pt x="314" y="3320"/>
                </a:lnTo>
                <a:lnTo>
                  <a:pt x="314" y="3323"/>
                </a:lnTo>
                <a:lnTo>
                  <a:pt x="323" y="3318"/>
                </a:lnTo>
                <a:lnTo>
                  <a:pt x="326" y="3315"/>
                </a:lnTo>
                <a:lnTo>
                  <a:pt x="328" y="3309"/>
                </a:lnTo>
                <a:lnTo>
                  <a:pt x="323" y="3309"/>
                </a:lnTo>
                <a:lnTo>
                  <a:pt x="321" y="3306"/>
                </a:lnTo>
                <a:lnTo>
                  <a:pt x="316" y="3301"/>
                </a:lnTo>
                <a:lnTo>
                  <a:pt x="314" y="3298"/>
                </a:lnTo>
                <a:lnTo>
                  <a:pt x="311" y="3296"/>
                </a:lnTo>
                <a:lnTo>
                  <a:pt x="306" y="3296"/>
                </a:lnTo>
                <a:lnTo>
                  <a:pt x="300" y="3296"/>
                </a:lnTo>
                <a:close/>
                <a:moveTo>
                  <a:pt x="362" y="3125"/>
                </a:moveTo>
                <a:lnTo>
                  <a:pt x="362" y="3117"/>
                </a:lnTo>
                <a:lnTo>
                  <a:pt x="365" y="3112"/>
                </a:lnTo>
                <a:lnTo>
                  <a:pt x="367" y="3105"/>
                </a:lnTo>
                <a:lnTo>
                  <a:pt x="369" y="3098"/>
                </a:lnTo>
                <a:lnTo>
                  <a:pt x="348" y="3098"/>
                </a:lnTo>
                <a:lnTo>
                  <a:pt x="350" y="3107"/>
                </a:lnTo>
                <a:lnTo>
                  <a:pt x="352" y="3115"/>
                </a:lnTo>
                <a:lnTo>
                  <a:pt x="355" y="3120"/>
                </a:lnTo>
                <a:lnTo>
                  <a:pt x="362" y="3125"/>
                </a:lnTo>
                <a:close/>
                <a:moveTo>
                  <a:pt x="396" y="3112"/>
                </a:moveTo>
                <a:lnTo>
                  <a:pt x="394" y="3108"/>
                </a:lnTo>
                <a:lnTo>
                  <a:pt x="391" y="3107"/>
                </a:lnTo>
                <a:lnTo>
                  <a:pt x="387" y="3105"/>
                </a:lnTo>
                <a:lnTo>
                  <a:pt x="382" y="3105"/>
                </a:lnTo>
                <a:lnTo>
                  <a:pt x="376" y="3118"/>
                </a:lnTo>
                <a:lnTo>
                  <a:pt x="369" y="3132"/>
                </a:lnTo>
                <a:lnTo>
                  <a:pt x="377" y="3136"/>
                </a:lnTo>
                <a:lnTo>
                  <a:pt x="384" y="3141"/>
                </a:lnTo>
                <a:lnTo>
                  <a:pt x="393" y="3144"/>
                </a:lnTo>
                <a:lnTo>
                  <a:pt x="398" y="3146"/>
                </a:lnTo>
                <a:lnTo>
                  <a:pt x="403" y="3146"/>
                </a:lnTo>
                <a:lnTo>
                  <a:pt x="403" y="3136"/>
                </a:lnTo>
                <a:lnTo>
                  <a:pt x="403" y="3125"/>
                </a:lnTo>
                <a:lnTo>
                  <a:pt x="399" y="3118"/>
                </a:lnTo>
                <a:lnTo>
                  <a:pt x="396" y="3112"/>
                </a:lnTo>
                <a:close/>
                <a:moveTo>
                  <a:pt x="840" y="4599"/>
                </a:moveTo>
                <a:lnTo>
                  <a:pt x="834" y="4598"/>
                </a:lnTo>
                <a:lnTo>
                  <a:pt x="833" y="4596"/>
                </a:lnTo>
                <a:lnTo>
                  <a:pt x="831" y="4594"/>
                </a:lnTo>
                <a:lnTo>
                  <a:pt x="833" y="4592"/>
                </a:lnTo>
                <a:lnTo>
                  <a:pt x="831" y="4591"/>
                </a:lnTo>
                <a:lnTo>
                  <a:pt x="829" y="4589"/>
                </a:lnTo>
                <a:lnTo>
                  <a:pt x="826" y="4586"/>
                </a:lnTo>
                <a:lnTo>
                  <a:pt x="824" y="4580"/>
                </a:lnTo>
                <a:lnTo>
                  <a:pt x="822" y="4579"/>
                </a:lnTo>
                <a:lnTo>
                  <a:pt x="819" y="4579"/>
                </a:lnTo>
                <a:lnTo>
                  <a:pt x="817" y="4586"/>
                </a:lnTo>
                <a:lnTo>
                  <a:pt x="816" y="4592"/>
                </a:lnTo>
                <a:lnTo>
                  <a:pt x="812" y="4598"/>
                </a:lnTo>
                <a:lnTo>
                  <a:pt x="812" y="4606"/>
                </a:lnTo>
                <a:lnTo>
                  <a:pt x="817" y="4608"/>
                </a:lnTo>
                <a:lnTo>
                  <a:pt x="819" y="4609"/>
                </a:lnTo>
                <a:lnTo>
                  <a:pt x="819" y="4613"/>
                </a:lnTo>
                <a:lnTo>
                  <a:pt x="826" y="4613"/>
                </a:lnTo>
                <a:lnTo>
                  <a:pt x="833" y="4609"/>
                </a:lnTo>
                <a:lnTo>
                  <a:pt x="838" y="4604"/>
                </a:lnTo>
                <a:lnTo>
                  <a:pt x="840" y="4603"/>
                </a:lnTo>
                <a:lnTo>
                  <a:pt x="840" y="4599"/>
                </a:lnTo>
                <a:close/>
                <a:moveTo>
                  <a:pt x="765" y="4504"/>
                </a:moveTo>
                <a:lnTo>
                  <a:pt x="763" y="4497"/>
                </a:lnTo>
                <a:lnTo>
                  <a:pt x="765" y="4493"/>
                </a:lnTo>
                <a:lnTo>
                  <a:pt x="768" y="4492"/>
                </a:lnTo>
                <a:lnTo>
                  <a:pt x="771" y="4490"/>
                </a:lnTo>
                <a:lnTo>
                  <a:pt x="775" y="4488"/>
                </a:lnTo>
                <a:lnTo>
                  <a:pt x="778" y="4487"/>
                </a:lnTo>
                <a:lnTo>
                  <a:pt x="780" y="4483"/>
                </a:lnTo>
                <a:lnTo>
                  <a:pt x="778" y="4476"/>
                </a:lnTo>
                <a:lnTo>
                  <a:pt x="771" y="4475"/>
                </a:lnTo>
                <a:lnTo>
                  <a:pt x="766" y="4476"/>
                </a:lnTo>
                <a:lnTo>
                  <a:pt x="761" y="4481"/>
                </a:lnTo>
                <a:lnTo>
                  <a:pt x="758" y="4487"/>
                </a:lnTo>
                <a:lnTo>
                  <a:pt x="758" y="4492"/>
                </a:lnTo>
                <a:lnTo>
                  <a:pt x="758" y="4497"/>
                </a:lnTo>
                <a:lnTo>
                  <a:pt x="759" y="4500"/>
                </a:lnTo>
                <a:lnTo>
                  <a:pt x="765" y="4504"/>
                </a:lnTo>
                <a:close/>
                <a:moveTo>
                  <a:pt x="710" y="4524"/>
                </a:moveTo>
                <a:lnTo>
                  <a:pt x="718" y="4524"/>
                </a:lnTo>
                <a:lnTo>
                  <a:pt x="724" y="4521"/>
                </a:lnTo>
                <a:lnTo>
                  <a:pt x="727" y="4517"/>
                </a:lnTo>
                <a:lnTo>
                  <a:pt x="730" y="4511"/>
                </a:lnTo>
                <a:lnTo>
                  <a:pt x="734" y="4497"/>
                </a:lnTo>
                <a:lnTo>
                  <a:pt x="737" y="4483"/>
                </a:lnTo>
                <a:lnTo>
                  <a:pt x="727" y="4481"/>
                </a:lnTo>
                <a:lnTo>
                  <a:pt x="720" y="4483"/>
                </a:lnTo>
                <a:lnTo>
                  <a:pt x="715" y="4487"/>
                </a:lnTo>
                <a:lnTo>
                  <a:pt x="712" y="4492"/>
                </a:lnTo>
                <a:lnTo>
                  <a:pt x="710" y="4499"/>
                </a:lnTo>
                <a:lnTo>
                  <a:pt x="710" y="4507"/>
                </a:lnTo>
                <a:lnTo>
                  <a:pt x="710" y="4524"/>
                </a:lnTo>
                <a:close/>
                <a:moveTo>
                  <a:pt x="792" y="4442"/>
                </a:moveTo>
                <a:lnTo>
                  <a:pt x="790" y="4449"/>
                </a:lnTo>
                <a:lnTo>
                  <a:pt x="788" y="4456"/>
                </a:lnTo>
                <a:lnTo>
                  <a:pt x="785" y="4461"/>
                </a:lnTo>
                <a:lnTo>
                  <a:pt x="785" y="4470"/>
                </a:lnTo>
                <a:lnTo>
                  <a:pt x="793" y="4468"/>
                </a:lnTo>
                <a:lnTo>
                  <a:pt x="800" y="4464"/>
                </a:lnTo>
                <a:lnTo>
                  <a:pt x="804" y="4458"/>
                </a:lnTo>
                <a:lnTo>
                  <a:pt x="807" y="4451"/>
                </a:lnTo>
                <a:lnTo>
                  <a:pt x="809" y="4432"/>
                </a:lnTo>
                <a:lnTo>
                  <a:pt x="811" y="4423"/>
                </a:lnTo>
                <a:lnTo>
                  <a:pt x="812" y="4415"/>
                </a:lnTo>
                <a:lnTo>
                  <a:pt x="805" y="4415"/>
                </a:lnTo>
                <a:lnTo>
                  <a:pt x="799" y="4415"/>
                </a:lnTo>
                <a:lnTo>
                  <a:pt x="793" y="4417"/>
                </a:lnTo>
                <a:lnTo>
                  <a:pt x="792" y="4422"/>
                </a:lnTo>
                <a:lnTo>
                  <a:pt x="785" y="4422"/>
                </a:lnTo>
                <a:lnTo>
                  <a:pt x="778" y="4422"/>
                </a:lnTo>
                <a:lnTo>
                  <a:pt x="773" y="4423"/>
                </a:lnTo>
                <a:lnTo>
                  <a:pt x="771" y="4428"/>
                </a:lnTo>
                <a:lnTo>
                  <a:pt x="775" y="4430"/>
                </a:lnTo>
                <a:lnTo>
                  <a:pt x="775" y="4432"/>
                </a:lnTo>
                <a:lnTo>
                  <a:pt x="775" y="4434"/>
                </a:lnTo>
                <a:lnTo>
                  <a:pt x="775" y="4435"/>
                </a:lnTo>
                <a:lnTo>
                  <a:pt x="770" y="4440"/>
                </a:lnTo>
                <a:lnTo>
                  <a:pt x="765" y="4442"/>
                </a:lnTo>
                <a:lnTo>
                  <a:pt x="761" y="4440"/>
                </a:lnTo>
                <a:lnTo>
                  <a:pt x="758" y="4439"/>
                </a:lnTo>
                <a:lnTo>
                  <a:pt x="754" y="4437"/>
                </a:lnTo>
                <a:lnTo>
                  <a:pt x="751" y="4435"/>
                </a:lnTo>
                <a:lnTo>
                  <a:pt x="747" y="4435"/>
                </a:lnTo>
                <a:lnTo>
                  <a:pt x="746" y="4432"/>
                </a:lnTo>
                <a:lnTo>
                  <a:pt x="747" y="4430"/>
                </a:lnTo>
                <a:lnTo>
                  <a:pt x="751" y="4428"/>
                </a:lnTo>
                <a:lnTo>
                  <a:pt x="751" y="4425"/>
                </a:lnTo>
                <a:lnTo>
                  <a:pt x="753" y="4423"/>
                </a:lnTo>
                <a:lnTo>
                  <a:pt x="758" y="4422"/>
                </a:lnTo>
                <a:lnTo>
                  <a:pt x="758" y="4415"/>
                </a:lnTo>
                <a:lnTo>
                  <a:pt x="749" y="4413"/>
                </a:lnTo>
                <a:lnTo>
                  <a:pt x="746" y="4415"/>
                </a:lnTo>
                <a:lnTo>
                  <a:pt x="742" y="4418"/>
                </a:lnTo>
                <a:lnTo>
                  <a:pt x="741" y="4423"/>
                </a:lnTo>
                <a:lnTo>
                  <a:pt x="739" y="4434"/>
                </a:lnTo>
                <a:lnTo>
                  <a:pt x="739" y="4439"/>
                </a:lnTo>
                <a:lnTo>
                  <a:pt x="737" y="4442"/>
                </a:lnTo>
                <a:lnTo>
                  <a:pt x="734" y="4442"/>
                </a:lnTo>
                <a:lnTo>
                  <a:pt x="730" y="4442"/>
                </a:lnTo>
                <a:lnTo>
                  <a:pt x="727" y="4442"/>
                </a:lnTo>
                <a:lnTo>
                  <a:pt x="724" y="4442"/>
                </a:lnTo>
                <a:lnTo>
                  <a:pt x="724" y="4446"/>
                </a:lnTo>
                <a:lnTo>
                  <a:pt x="724" y="4449"/>
                </a:lnTo>
                <a:lnTo>
                  <a:pt x="724" y="4452"/>
                </a:lnTo>
                <a:lnTo>
                  <a:pt x="724" y="4456"/>
                </a:lnTo>
                <a:lnTo>
                  <a:pt x="730" y="4456"/>
                </a:lnTo>
                <a:lnTo>
                  <a:pt x="736" y="4459"/>
                </a:lnTo>
                <a:lnTo>
                  <a:pt x="744" y="4466"/>
                </a:lnTo>
                <a:lnTo>
                  <a:pt x="749" y="4468"/>
                </a:lnTo>
                <a:lnTo>
                  <a:pt x="754" y="4471"/>
                </a:lnTo>
                <a:lnTo>
                  <a:pt x="761" y="4471"/>
                </a:lnTo>
                <a:lnTo>
                  <a:pt x="771" y="4470"/>
                </a:lnTo>
                <a:lnTo>
                  <a:pt x="773" y="4459"/>
                </a:lnTo>
                <a:lnTo>
                  <a:pt x="776" y="4451"/>
                </a:lnTo>
                <a:lnTo>
                  <a:pt x="778" y="4447"/>
                </a:lnTo>
                <a:lnTo>
                  <a:pt x="782" y="4444"/>
                </a:lnTo>
                <a:lnTo>
                  <a:pt x="785" y="4442"/>
                </a:lnTo>
                <a:lnTo>
                  <a:pt x="792" y="4442"/>
                </a:lnTo>
                <a:close/>
                <a:moveTo>
                  <a:pt x="681" y="4471"/>
                </a:moveTo>
                <a:lnTo>
                  <a:pt x="701" y="4471"/>
                </a:lnTo>
                <a:lnTo>
                  <a:pt x="703" y="4470"/>
                </a:lnTo>
                <a:lnTo>
                  <a:pt x="705" y="4466"/>
                </a:lnTo>
                <a:lnTo>
                  <a:pt x="703" y="4464"/>
                </a:lnTo>
                <a:lnTo>
                  <a:pt x="701" y="4461"/>
                </a:lnTo>
                <a:lnTo>
                  <a:pt x="696" y="4458"/>
                </a:lnTo>
                <a:lnTo>
                  <a:pt x="688" y="4458"/>
                </a:lnTo>
                <a:lnTo>
                  <a:pt x="686" y="4459"/>
                </a:lnTo>
                <a:lnTo>
                  <a:pt x="688" y="4461"/>
                </a:lnTo>
                <a:lnTo>
                  <a:pt x="688" y="4463"/>
                </a:lnTo>
                <a:lnTo>
                  <a:pt x="684" y="4464"/>
                </a:lnTo>
                <a:lnTo>
                  <a:pt x="679" y="4468"/>
                </a:lnTo>
                <a:lnTo>
                  <a:pt x="679" y="4470"/>
                </a:lnTo>
                <a:lnTo>
                  <a:pt x="681" y="4471"/>
                </a:lnTo>
                <a:close/>
                <a:moveTo>
                  <a:pt x="812" y="4476"/>
                </a:moveTo>
                <a:lnTo>
                  <a:pt x="816" y="4473"/>
                </a:lnTo>
                <a:lnTo>
                  <a:pt x="816" y="4471"/>
                </a:lnTo>
                <a:lnTo>
                  <a:pt x="814" y="4473"/>
                </a:lnTo>
                <a:lnTo>
                  <a:pt x="812" y="4475"/>
                </a:lnTo>
                <a:lnTo>
                  <a:pt x="812" y="4476"/>
                </a:lnTo>
                <a:close/>
                <a:moveTo>
                  <a:pt x="689" y="4538"/>
                </a:moveTo>
                <a:lnTo>
                  <a:pt x="696" y="4538"/>
                </a:lnTo>
                <a:lnTo>
                  <a:pt x="698" y="4533"/>
                </a:lnTo>
                <a:lnTo>
                  <a:pt x="700" y="4531"/>
                </a:lnTo>
                <a:lnTo>
                  <a:pt x="703" y="4531"/>
                </a:lnTo>
                <a:lnTo>
                  <a:pt x="701" y="4528"/>
                </a:lnTo>
                <a:lnTo>
                  <a:pt x="698" y="4526"/>
                </a:lnTo>
                <a:lnTo>
                  <a:pt x="696" y="4526"/>
                </a:lnTo>
                <a:lnTo>
                  <a:pt x="695" y="4526"/>
                </a:lnTo>
                <a:lnTo>
                  <a:pt x="689" y="4531"/>
                </a:lnTo>
                <a:lnTo>
                  <a:pt x="689" y="4534"/>
                </a:lnTo>
                <a:lnTo>
                  <a:pt x="689" y="4538"/>
                </a:lnTo>
                <a:close/>
                <a:moveTo>
                  <a:pt x="703" y="4538"/>
                </a:moveTo>
                <a:lnTo>
                  <a:pt x="705" y="4543"/>
                </a:lnTo>
                <a:lnTo>
                  <a:pt x="707" y="4546"/>
                </a:lnTo>
                <a:lnTo>
                  <a:pt x="710" y="4550"/>
                </a:lnTo>
                <a:lnTo>
                  <a:pt x="713" y="4550"/>
                </a:lnTo>
                <a:lnTo>
                  <a:pt x="717" y="4550"/>
                </a:lnTo>
                <a:lnTo>
                  <a:pt x="720" y="4546"/>
                </a:lnTo>
                <a:lnTo>
                  <a:pt x="722" y="4543"/>
                </a:lnTo>
                <a:lnTo>
                  <a:pt x="724" y="4538"/>
                </a:lnTo>
                <a:lnTo>
                  <a:pt x="715" y="4533"/>
                </a:lnTo>
                <a:lnTo>
                  <a:pt x="710" y="4531"/>
                </a:lnTo>
                <a:lnTo>
                  <a:pt x="703" y="4531"/>
                </a:lnTo>
                <a:lnTo>
                  <a:pt x="703" y="4538"/>
                </a:lnTo>
                <a:close/>
                <a:moveTo>
                  <a:pt x="696" y="4497"/>
                </a:moveTo>
                <a:lnTo>
                  <a:pt x="684" y="4497"/>
                </a:lnTo>
                <a:lnTo>
                  <a:pt x="676" y="4497"/>
                </a:lnTo>
                <a:lnTo>
                  <a:pt x="669" y="4500"/>
                </a:lnTo>
                <a:lnTo>
                  <a:pt x="664" y="4505"/>
                </a:lnTo>
                <a:lnTo>
                  <a:pt x="661" y="4512"/>
                </a:lnTo>
                <a:lnTo>
                  <a:pt x="657" y="4519"/>
                </a:lnTo>
                <a:lnTo>
                  <a:pt x="655" y="4528"/>
                </a:lnTo>
                <a:lnTo>
                  <a:pt x="655" y="4538"/>
                </a:lnTo>
                <a:lnTo>
                  <a:pt x="676" y="4538"/>
                </a:lnTo>
                <a:lnTo>
                  <a:pt x="678" y="4533"/>
                </a:lnTo>
                <a:lnTo>
                  <a:pt x="679" y="4531"/>
                </a:lnTo>
                <a:lnTo>
                  <a:pt x="683" y="4531"/>
                </a:lnTo>
                <a:lnTo>
                  <a:pt x="683" y="4524"/>
                </a:lnTo>
                <a:lnTo>
                  <a:pt x="683" y="4519"/>
                </a:lnTo>
                <a:lnTo>
                  <a:pt x="686" y="4517"/>
                </a:lnTo>
                <a:lnTo>
                  <a:pt x="689" y="4514"/>
                </a:lnTo>
                <a:lnTo>
                  <a:pt x="693" y="4512"/>
                </a:lnTo>
                <a:lnTo>
                  <a:pt x="696" y="4509"/>
                </a:lnTo>
                <a:lnTo>
                  <a:pt x="696" y="4504"/>
                </a:lnTo>
                <a:lnTo>
                  <a:pt x="696" y="4497"/>
                </a:lnTo>
                <a:close/>
                <a:moveTo>
                  <a:pt x="867" y="4592"/>
                </a:moveTo>
                <a:lnTo>
                  <a:pt x="867" y="4599"/>
                </a:lnTo>
                <a:lnTo>
                  <a:pt x="872" y="4603"/>
                </a:lnTo>
                <a:lnTo>
                  <a:pt x="875" y="4604"/>
                </a:lnTo>
                <a:lnTo>
                  <a:pt x="879" y="4603"/>
                </a:lnTo>
                <a:lnTo>
                  <a:pt x="880" y="4599"/>
                </a:lnTo>
                <a:lnTo>
                  <a:pt x="879" y="4596"/>
                </a:lnTo>
                <a:lnTo>
                  <a:pt x="875" y="4594"/>
                </a:lnTo>
                <a:lnTo>
                  <a:pt x="867" y="4592"/>
                </a:lnTo>
                <a:close/>
                <a:moveTo>
                  <a:pt x="840" y="4586"/>
                </a:moveTo>
                <a:lnTo>
                  <a:pt x="840" y="4592"/>
                </a:lnTo>
                <a:lnTo>
                  <a:pt x="853" y="4592"/>
                </a:lnTo>
                <a:lnTo>
                  <a:pt x="860" y="4592"/>
                </a:lnTo>
                <a:lnTo>
                  <a:pt x="862" y="4587"/>
                </a:lnTo>
                <a:lnTo>
                  <a:pt x="860" y="4582"/>
                </a:lnTo>
                <a:lnTo>
                  <a:pt x="857" y="4579"/>
                </a:lnTo>
                <a:lnTo>
                  <a:pt x="853" y="4577"/>
                </a:lnTo>
                <a:lnTo>
                  <a:pt x="848" y="4577"/>
                </a:lnTo>
                <a:lnTo>
                  <a:pt x="843" y="4579"/>
                </a:lnTo>
                <a:lnTo>
                  <a:pt x="840" y="4582"/>
                </a:lnTo>
                <a:lnTo>
                  <a:pt x="840" y="4586"/>
                </a:lnTo>
                <a:close/>
                <a:moveTo>
                  <a:pt x="915" y="4511"/>
                </a:moveTo>
                <a:lnTo>
                  <a:pt x="915" y="4505"/>
                </a:lnTo>
                <a:lnTo>
                  <a:pt x="913" y="4500"/>
                </a:lnTo>
                <a:lnTo>
                  <a:pt x="909" y="4492"/>
                </a:lnTo>
                <a:lnTo>
                  <a:pt x="904" y="4485"/>
                </a:lnTo>
                <a:lnTo>
                  <a:pt x="901" y="4476"/>
                </a:lnTo>
                <a:lnTo>
                  <a:pt x="908" y="4463"/>
                </a:lnTo>
                <a:lnTo>
                  <a:pt x="915" y="4449"/>
                </a:lnTo>
                <a:lnTo>
                  <a:pt x="918" y="4444"/>
                </a:lnTo>
                <a:lnTo>
                  <a:pt x="920" y="4437"/>
                </a:lnTo>
                <a:lnTo>
                  <a:pt x="920" y="4434"/>
                </a:lnTo>
                <a:lnTo>
                  <a:pt x="920" y="4432"/>
                </a:lnTo>
                <a:lnTo>
                  <a:pt x="918" y="4430"/>
                </a:lnTo>
                <a:lnTo>
                  <a:pt x="915" y="4428"/>
                </a:lnTo>
                <a:lnTo>
                  <a:pt x="913" y="4432"/>
                </a:lnTo>
                <a:lnTo>
                  <a:pt x="909" y="4434"/>
                </a:lnTo>
                <a:lnTo>
                  <a:pt x="901" y="4435"/>
                </a:lnTo>
                <a:lnTo>
                  <a:pt x="901" y="4439"/>
                </a:lnTo>
                <a:lnTo>
                  <a:pt x="899" y="4440"/>
                </a:lnTo>
                <a:lnTo>
                  <a:pt x="894" y="4442"/>
                </a:lnTo>
                <a:lnTo>
                  <a:pt x="894" y="4449"/>
                </a:lnTo>
                <a:lnTo>
                  <a:pt x="894" y="4456"/>
                </a:lnTo>
                <a:lnTo>
                  <a:pt x="892" y="4461"/>
                </a:lnTo>
                <a:lnTo>
                  <a:pt x="887" y="4463"/>
                </a:lnTo>
                <a:lnTo>
                  <a:pt x="877" y="4466"/>
                </a:lnTo>
                <a:lnTo>
                  <a:pt x="869" y="4473"/>
                </a:lnTo>
                <a:lnTo>
                  <a:pt x="862" y="4478"/>
                </a:lnTo>
                <a:lnTo>
                  <a:pt x="853" y="4483"/>
                </a:lnTo>
                <a:lnTo>
                  <a:pt x="843" y="4483"/>
                </a:lnTo>
                <a:lnTo>
                  <a:pt x="833" y="4483"/>
                </a:lnTo>
                <a:lnTo>
                  <a:pt x="826" y="4487"/>
                </a:lnTo>
                <a:lnTo>
                  <a:pt x="819" y="4490"/>
                </a:lnTo>
                <a:lnTo>
                  <a:pt x="822" y="4502"/>
                </a:lnTo>
                <a:lnTo>
                  <a:pt x="824" y="4511"/>
                </a:lnTo>
                <a:lnTo>
                  <a:pt x="822" y="4519"/>
                </a:lnTo>
                <a:lnTo>
                  <a:pt x="819" y="4531"/>
                </a:lnTo>
                <a:lnTo>
                  <a:pt x="817" y="4536"/>
                </a:lnTo>
                <a:lnTo>
                  <a:pt x="816" y="4538"/>
                </a:lnTo>
                <a:lnTo>
                  <a:pt x="812" y="4538"/>
                </a:lnTo>
                <a:lnTo>
                  <a:pt x="807" y="4541"/>
                </a:lnTo>
                <a:lnTo>
                  <a:pt x="800" y="4543"/>
                </a:lnTo>
                <a:lnTo>
                  <a:pt x="795" y="4546"/>
                </a:lnTo>
                <a:lnTo>
                  <a:pt x="793" y="4548"/>
                </a:lnTo>
                <a:lnTo>
                  <a:pt x="792" y="4551"/>
                </a:lnTo>
                <a:lnTo>
                  <a:pt x="795" y="4553"/>
                </a:lnTo>
                <a:lnTo>
                  <a:pt x="799" y="4555"/>
                </a:lnTo>
                <a:lnTo>
                  <a:pt x="805" y="4562"/>
                </a:lnTo>
                <a:lnTo>
                  <a:pt x="809" y="4563"/>
                </a:lnTo>
                <a:lnTo>
                  <a:pt x="812" y="4565"/>
                </a:lnTo>
                <a:lnTo>
                  <a:pt x="819" y="4567"/>
                </a:lnTo>
                <a:lnTo>
                  <a:pt x="826" y="4565"/>
                </a:lnTo>
                <a:lnTo>
                  <a:pt x="826" y="4569"/>
                </a:lnTo>
                <a:lnTo>
                  <a:pt x="828" y="4570"/>
                </a:lnTo>
                <a:lnTo>
                  <a:pt x="833" y="4572"/>
                </a:lnTo>
                <a:lnTo>
                  <a:pt x="833" y="4569"/>
                </a:lnTo>
                <a:lnTo>
                  <a:pt x="834" y="4567"/>
                </a:lnTo>
                <a:lnTo>
                  <a:pt x="840" y="4567"/>
                </a:lnTo>
                <a:lnTo>
                  <a:pt x="846" y="4567"/>
                </a:lnTo>
                <a:lnTo>
                  <a:pt x="853" y="4565"/>
                </a:lnTo>
                <a:lnTo>
                  <a:pt x="855" y="4563"/>
                </a:lnTo>
                <a:lnTo>
                  <a:pt x="855" y="4562"/>
                </a:lnTo>
                <a:lnTo>
                  <a:pt x="857" y="4560"/>
                </a:lnTo>
                <a:lnTo>
                  <a:pt x="860" y="4558"/>
                </a:lnTo>
                <a:lnTo>
                  <a:pt x="867" y="4558"/>
                </a:lnTo>
                <a:lnTo>
                  <a:pt x="901" y="4558"/>
                </a:lnTo>
                <a:lnTo>
                  <a:pt x="901" y="4551"/>
                </a:lnTo>
                <a:lnTo>
                  <a:pt x="903" y="4545"/>
                </a:lnTo>
                <a:lnTo>
                  <a:pt x="909" y="4536"/>
                </a:lnTo>
                <a:lnTo>
                  <a:pt x="911" y="4531"/>
                </a:lnTo>
                <a:lnTo>
                  <a:pt x="915" y="4526"/>
                </a:lnTo>
                <a:lnTo>
                  <a:pt x="915" y="4519"/>
                </a:lnTo>
                <a:lnTo>
                  <a:pt x="915" y="4511"/>
                </a:lnTo>
                <a:close/>
                <a:moveTo>
                  <a:pt x="812" y="4476"/>
                </a:moveTo>
                <a:lnTo>
                  <a:pt x="809" y="4476"/>
                </a:lnTo>
                <a:lnTo>
                  <a:pt x="807" y="4478"/>
                </a:lnTo>
                <a:lnTo>
                  <a:pt x="805" y="4483"/>
                </a:lnTo>
                <a:lnTo>
                  <a:pt x="809" y="4483"/>
                </a:lnTo>
                <a:lnTo>
                  <a:pt x="811" y="4481"/>
                </a:lnTo>
                <a:lnTo>
                  <a:pt x="812" y="4476"/>
                </a:lnTo>
                <a:close/>
                <a:moveTo>
                  <a:pt x="805" y="4483"/>
                </a:moveTo>
                <a:lnTo>
                  <a:pt x="802" y="4483"/>
                </a:lnTo>
                <a:lnTo>
                  <a:pt x="800" y="4485"/>
                </a:lnTo>
                <a:lnTo>
                  <a:pt x="799" y="4490"/>
                </a:lnTo>
                <a:lnTo>
                  <a:pt x="802" y="4490"/>
                </a:lnTo>
                <a:lnTo>
                  <a:pt x="804" y="4488"/>
                </a:lnTo>
                <a:lnTo>
                  <a:pt x="805" y="4483"/>
                </a:lnTo>
                <a:close/>
                <a:moveTo>
                  <a:pt x="512" y="4340"/>
                </a:moveTo>
                <a:lnTo>
                  <a:pt x="505" y="4342"/>
                </a:lnTo>
                <a:lnTo>
                  <a:pt x="505" y="4343"/>
                </a:lnTo>
                <a:lnTo>
                  <a:pt x="507" y="4345"/>
                </a:lnTo>
                <a:lnTo>
                  <a:pt x="510" y="4347"/>
                </a:lnTo>
                <a:lnTo>
                  <a:pt x="516" y="4347"/>
                </a:lnTo>
                <a:lnTo>
                  <a:pt x="519" y="4345"/>
                </a:lnTo>
                <a:lnTo>
                  <a:pt x="521" y="4340"/>
                </a:lnTo>
                <a:lnTo>
                  <a:pt x="519" y="4333"/>
                </a:lnTo>
                <a:lnTo>
                  <a:pt x="514" y="4335"/>
                </a:lnTo>
                <a:lnTo>
                  <a:pt x="512" y="4336"/>
                </a:lnTo>
                <a:lnTo>
                  <a:pt x="512" y="4340"/>
                </a:lnTo>
                <a:close/>
                <a:moveTo>
                  <a:pt x="799" y="4490"/>
                </a:moveTo>
                <a:lnTo>
                  <a:pt x="792" y="4488"/>
                </a:lnTo>
                <a:lnTo>
                  <a:pt x="788" y="4490"/>
                </a:lnTo>
                <a:lnTo>
                  <a:pt x="785" y="4492"/>
                </a:lnTo>
                <a:lnTo>
                  <a:pt x="785" y="4497"/>
                </a:lnTo>
                <a:lnTo>
                  <a:pt x="785" y="4507"/>
                </a:lnTo>
                <a:lnTo>
                  <a:pt x="785" y="4517"/>
                </a:lnTo>
                <a:lnTo>
                  <a:pt x="792" y="4517"/>
                </a:lnTo>
                <a:lnTo>
                  <a:pt x="795" y="4516"/>
                </a:lnTo>
                <a:lnTo>
                  <a:pt x="800" y="4512"/>
                </a:lnTo>
                <a:lnTo>
                  <a:pt x="805" y="4511"/>
                </a:lnTo>
                <a:lnTo>
                  <a:pt x="805" y="4504"/>
                </a:lnTo>
                <a:lnTo>
                  <a:pt x="802" y="4500"/>
                </a:lnTo>
                <a:lnTo>
                  <a:pt x="800" y="4495"/>
                </a:lnTo>
                <a:lnTo>
                  <a:pt x="799" y="4490"/>
                </a:lnTo>
                <a:close/>
                <a:moveTo>
                  <a:pt x="853" y="4620"/>
                </a:moveTo>
                <a:lnTo>
                  <a:pt x="851" y="4623"/>
                </a:lnTo>
                <a:lnTo>
                  <a:pt x="850" y="4627"/>
                </a:lnTo>
                <a:lnTo>
                  <a:pt x="841" y="4628"/>
                </a:lnTo>
                <a:lnTo>
                  <a:pt x="838" y="4630"/>
                </a:lnTo>
                <a:lnTo>
                  <a:pt x="834" y="4632"/>
                </a:lnTo>
                <a:lnTo>
                  <a:pt x="833" y="4635"/>
                </a:lnTo>
                <a:lnTo>
                  <a:pt x="833" y="4640"/>
                </a:lnTo>
                <a:lnTo>
                  <a:pt x="853" y="4640"/>
                </a:lnTo>
                <a:lnTo>
                  <a:pt x="857" y="4640"/>
                </a:lnTo>
                <a:lnTo>
                  <a:pt x="858" y="4637"/>
                </a:lnTo>
                <a:lnTo>
                  <a:pt x="860" y="4630"/>
                </a:lnTo>
                <a:lnTo>
                  <a:pt x="858" y="4623"/>
                </a:lnTo>
                <a:lnTo>
                  <a:pt x="857" y="4621"/>
                </a:lnTo>
                <a:lnTo>
                  <a:pt x="853" y="4620"/>
                </a:lnTo>
                <a:close/>
                <a:moveTo>
                  <a:pt x="649" y="4545"/>
                </a:moveTo>
                <a:lnTo>
                  <a:pt x="649" y="4538"/>
                </a:lnTo>
                <a:lnTo>
                  <a:pt x="643" y="4536"/>
                </a:lnTo>
                <a:lnTo>
                  <a:pt x="642" y="4533"/>
                </a:lnTo>
                <a:lnTo>
                  <a:pt x="640" y="4522"/>
                </a:lnTo>
                <a:lnTo>
                  <a:pt x="638" y="4517"/>
                </a:lnTo>
                <a:lnTo>
                  <a:pt x="637" y="4514"/>
                </a:lnTo>
                <a:lnTo>
                  <a:pt x="633" y="4511"/>
                </a:lnTo>
                <a:lnTo>
                  <a:pt x="628" y="4511"/>
                </a:lnTo>
                <a:lnTo>
                  <a:pt x="626" y="4514"/>
                </a:lnTo>
                <a:lnTo>
                  <a:pt x="623" y="4516"/>
                </a:lnTo>
                <a:lnTo>
                  <a:pt x="614" y="4517"/>
                </a:lnTo>
                <a:lnTo>
                  <a:pt x="613" y="4522"/>
                </a:lnTo>
                <a:lnTo>
                  <a:pt x="611" y="4524"/>
                </a:lnTo>
                <a:lnTo>
                  <a:pt x="608" y="4524"/>
                </a:lnTo>
                <a:lnTo>
                  <a:pt x="613" y="4531"/>
                </a:lnTo>
                <a:lnTo>
                  <a:pt x="613" y="4538"/>
                </a:lnTo>
                <a:lnTo>
                  <a:pt x="613" y="4545"/>
                </a:lnTo>
                <a:lnTo>
                  <a:pt x="608" y="4551"/>
                </a:lnTo>
                <a:lnTo>
                  <a:pt x="614" y="4551"/>
                </a:lnTo>
                <a:lnTo>
                  <a:pt x="628" y="4551"/>
                </a:lnTo>
                <a:lnTo>
                  <a:pt x="642" y="4551"/>
                </a:lnTo>
                <a:lnTo>
                  <a:pt x="643" y="4546"/>
                </a:lnTo>
                <a:lnTo>
                  <a:pt x="645" y="4545"/>
                </a:lnTo>
                <a:lnTo>
                  <a:pt x="649" y="4545"/>
                </a:lnTo>
                <a:close/>
                <a:moveTo>
                  <a:pt x="628" y="4394"/>
                </a:moveTo>
                <a:lnTo>
                  <a:pt x="628" y="4405"/>
                </a:lnTo>
                <a:lnTo>
                  <a:pt x="630" y="4413"/>
                </a:lnTo>
                <a:lnTo>
                  <a:pt x="635" y="4418"/>
                </a:lnTo>
                <a:lnTo>
                  <a:pt x="642" y="4422"/>
                </a:lnTo>
                <a:lnTo>
                  <a:pt x="642" y="4411"/>
                </a:lnTo>
                <a:lnTo>
                  <a:pt x="642" y="4401"/>
                </a:lnTo>
                <a:lnTo>
                  <a:pt x="642" y="4396"/>
                </a:lnTo>
                <a:lnTo>
                  <a:pt x="638" y="4394"/>
                </a:lnTo>
                <a:lnTo>
                  <a:pt x="635" y="4393"/>
                </a:lnTo>
                <a:lnTo>
                  <a:pt x="628" y="4394"/>
                </a:lnTo>
                <a:close/>
                <a:moveTo>
                  <a:pt x="587" y="4490"/>
                </a:moveTo>
                <a:lnTo>
                  <a:pt x="585" y="4495"/>
                </a:lnTo>
                <a:lnTo>
                  <a:pt x="584" y="4497"/>
                </a:lnTo>
                <a:lnTo>
                  <a:pt x="580" y="4497"/>
                </a:lnTo>
                <a:lnTo>
                  <a:pt x="574" y="4497"/>
                </a:lnTo>
                <a:lnTo>
                  <a:pt x="574" y="4502"/>
                </a:lnTo>
                <a:lnTo>
                  <a:pt x="572" y="4505"/>
                </a:lnTo>
                <a:lnTo>
                  <a:pt x="570" y="4509"/>
                </a:lnTo>
                <a:lnTo>
                  <a:pt x="567" y="4511"/>
                </a:lnTo>
                <a:lnTo>
                  <a:pt x="563" y="4511"/>
                </a:lnTo>
                <a:lnTo>
                  <a:pt x="562" y="4512"/>
                </a:lnTo>
                <a:lnTo>
                  <a:pt x="560" y="4517"/>
                </a:lnTo>
                <a:lnTo>
                  <a:pt x="570" y="4517"/>
                </a:lnTo>
                <a:lnTo>
                  <a:pt x="580" y="4517"/>
                </a:lnTo>
                <a:lnTo>
                  <a:pt x="587" y="4514"/>
                </a:lnTo>
                <a:lnTo>
                  <a:pt x="594" y="4511"/>
                </a:lnTo>
                <a:lnTo>
                  <a:pt x="594" y="4500"/>
                </a:lnTo>
                <a:lnTo>
                  <a:pt x="594" y="4488"/>
                </a:lnTo>
                <a:lnTo>
                  <a:pt x="592" y="4485"/>
                </a:lnTo>
                <a:lnTo>
                  <a:pt x="591" y="4483"/>
                </a:lnTo>
                <a:lnTo>
                  <a:pt x="589" y="4485"/>
                </a:lnTo>
                <a:lnTo>
                  <a:pt x="587" y="4490"/>
                </a:lnTo>
                <a:close/>
                <a:moveTo>
                  <a:pt x="635" y="4347"/>
                </a:moveTo>
                <a:lnTo>
                  <a:pt x="630" y="4355"/>
                </a:lnTo>
                <a:lnTo>
                  <a:pt x="626" y="4367"/>
                </a:lnTo>
                <a:lnTo>
                  <a:pt x="626" y="4374"/>
                </a:lnTo>
                <a:lnTo>
                  <a:pt x="628" y="4381"/>
                </a:lnTo>
                <a:lnTo>
                  <a:pt x="630" y="4386"/>
                </a:lnTo>
                <a:lnTo>
                  <a:pt x="635" y="4388"/>
                </a:lnTo>
                <a:lnTo>
                  <a:pt x="637" y="4382"/>
                </a:lnTo>
                <a:lnTo>
                  <a:pt x="638" y="4381"/>
                </a:lnTo>
                <a:lnTo>
                  <a:pt x="642" y="4381"/>
                </a:lnTo>
                <a:lnTo>
                  <a:pt x="640" y="4376"/>
                </a:lnTo>
                <a:lnTo>
                  <a:pt x="642" y="4371"/>
                </a:lnTo>
                <a:lnTo>
                  <a:pt x="642" y="4360"/>
                </a:lnTo>
                <a:lnTo>
                  <a:pt x="642" y="4355"/>
                </a:lnTo>
                <a:lnTo>
                  <a:pt x="642" y="4350"/>
                </a:lnTo>
                <a:lnTo>
                  <a:pt x="640" y="4347"/>
                </a:lnTo>
                <a:lnTo>
                  <a:pt x="635" y="4347"/>
                </a:lnTo>
                <a:close/>
                <a:moveTo>
                  <a:pt x="621" y="4442"/>
                </a:moveTo>
                <a:lnTo>
                  <a:pt x="628" y="4440"/>
                </a:lnTo>
                <a:lnTo>
                  <a:pt x="633" y="4442"/>
                </a:lnTo>
                <a:lnTo>
                  <a:pt x="642" y="4446"/>
                </a:lnTo>
                <a:lnTo>
                  <a:pt x="645" y="4447"/>
                </a:lnTo>
                <a:lnTo>
                  <a:pt x="647" y="4447"/>
                </a:lnTo>
                <a:lnTo>
                  <a:pt x="649" y="4444"/>
                </a:lnTo>
                <a:lnTo>
                  <a:pt x="649" y="4435"/>
                </a:lnTo>
                <a:lnTo>
                  <a:pt x="643" y="4434"/>
                </a:lnTo>
                <a:lnTo>
                  <a:pt x="642" y="4432"/>
                </a:lnTo>
                <a:lnTo>
                  <a:pt x="642" y="4428"/>
                </a:lnTo>
                <a:lnTo>
                  <a:pt x="633" y="4430"/>
                </a:lnTo>
                <a:lnTo>
                  <a:pt x="628" y="4432"/>
                </a:lnTo>
                <a:lnTo>
                  <a:pt x="625" y="4437"/>
                </a:lnTo>
                <a:lnTo>
                  <a:pt x="621" y="4442"/>
                </a:lnTo>
                <a:close/>
                <a:moveTo>
                  <a:pt x="546" y="4333"/>
                </a:moveTo>
                <a:lnTo>
                  <a:pt x="541" y="4333"/>
                </a:lnTo>
                <a:lnTo>
                  <a:pt x="539" y="4330"/>
                </a:lnTo>
                <a:lnTo>
                  <a:pt x="539" y="4319"/>
                </a:lnTo>
                <a:lnTo>
                  <a:pt x="538" y="4316"/>
                </a:lnTo>
                <a:lnTo>
                  <a:pt x="536" y="4313"/>
                </a:lnTo>
                <a:lnTo>
                  <a:pt x="533" y="4311"/>
                </a:lnTo>
                <a:lnTo>
                  <a:pt x="526" y="4313"/>
                </a:lnTo>
                <a:lnTo>
                  <a:pt x="524" y="4319"/>
                </a:lnTo>
                <a:lnTo>
                  <a:pt x="526" y="4326"/>
                </a:lnTo>
                <a:lnTo>
                  <a:pt x="528" y="4331"/>
                </a:lnTo>
                <a:lnTo>
                  <a:pt x="531" y="4336"/>
                </a:lnTo>
                <a:lnTo>
                  <a:pt x="534" y="4340"/>
                </a:lnTo>
                <a:lnTo>
                  <a:pt x="539" y="4340"/>
                </a:lnTo>
                <a:lnTo>
                  <a:pt x="543" y="4338"/>
                </a:lnTo>
                <a:lnTo>
                  <a:pt x="546" y="4333"/>
                </a:lnTo>
                <a:close/>
                <a:moveTo>
                  <a:pt x="560" y="4388"/>
                </a:moveTo>
                <a:lnTo>
                  <a:pt x="560" y="4381"/>
                </a:lnTo>
                <a:lnTo>
                  <a:pt x="556" y="4377"/>
                </a:lnTo>
                <a:lnTo>
                  <a:pt x="555" y="4372"/>
                </a:lnTo>
                <a:lnTo>
                  <a:pt x="553" y="4367"/>
                </a:lnTo>
                <a:lnTo>
                  <a:pt x="548" y="4365"/>
                </a:lnTo>
                <a:lnTo>
                  <a:pt x="546" y="4364"/>
                </a:lnTo>
                <a:lnTo>
                  <a:pt x="546" y="4360"/>
                </a:lnTo>
                <a:lnTo>
                  <a:pt x="543" y="4359"/>
                </a:lnTo>
                <a:lnTo>
                  <a:pt x="539" y="4357"/>
                </a:lnTo>
                <a:lnTo>
                  <a:pt x="536" y="4355"/>
                </a:lnTo>
                <a:lnTo>
                  <a:pt x="533" y="4353"/>
                </a:lnTo>
                <a:lnTo>
                  <a:pt x="533" y="4367"/>
                </a:lnTo>
                <a:lnTo>
                  <a:pt x="531" y="4372"/>
                </a:lnTo>
                <a:lnTo>
                  <a:pt x="529" y="4374"/>
                </a:lnTo>
                <a:lnTo>
                  <a:pt x="526" y="4374"/>
                </a:lnTo>
                <a:lnTo>
                  <a:pt x="526" y="4377"/>
                </a:lnTo>
                <a:lnTo>
                  <a:pt x="528" y="4379"/>
                </a:lnTo>
                <a:lnTo>
                  <a:pt x="533" y="4381"/>
                </a:lnTo>
                <a:lnTo>
                  <a:pt x="536" y="4382"/>
                </a:lnTo>
                <a:lnTo>
                  <a:pt x="538" y="4386"/>
                </a:lnTo>
                <a:lnTo>
                  <a:pt x="539" y="4394"/>
                </a:lnTo>
                <a:lnTo>
                  <a:pt x="553" y="4394"/>
                </a:lnTo>
                <a:lnTo>
                  <a:pt x="555" y="4389"/>
                </a:lnTo>
                <a:lnTo>
                  <a:pt x="556" y="4388"/>
                </a:lnTo>
                <a:lnTo>
                  <a:pt x="560" y="4388"/>
                </a:lnTo>
                <a:close/>
                <a:moveTo>
                  <a:pt x="574" y="4422"/>
                </a:moveTo>
                <a:lnTo>
                  <a:pt x="580" y="4422"/>
                </a:lnTo>
                <a:lnTo>
                  <a:pt x="584" y="4418"/>
                </a:lnTo>
                <a:lnTo>
                  <a:pt x="585" y="4415"/>
                </a:lnTo>
                <a:lnTo>
                  <a:pt x="587" y="4408"/>
                </a:lnTo>
                <a:lnTo>
                  <a:pt x="579" y="4410"/>
                </a:lnTo>
                <a:lnTo>
                  <a:pt x="574" y="4411"/>
                </a:lnTo>
                <a:lnTo>
                  <a:pt x="568" y="4415"/>
                </a:lnTo>
                <a:lnTo>
                  <a:pt x="560" y="4415"/>
                </a:lnTo>
                <a:lnTo>
                  <a:pt x="560" y="4420"/>
                </a:lnTo>
                <a:lnTo>
                  <a:pt x="558" y="4423"/>
                </a:lnTo>
                <a:lnTo>
                  <a:pt x="556" y="4427"/>
                </a:lnTo>
                <a:lnTo>
                  <a:pt x="553" y="4428"/>
                </a:lnTo>
                <a:lnTo>
                  <a:pt x="551" y="4434"/>
                </a:lnTo>
                <a:lnTo>
                  <a:pt x="550" y="4435"/>
                </a:lnTo>
                <a:lnTo>
                  <a:pt x="546" y="4435"/>
                </a:lnTo>
                <a:lnTo>
                  <a:pt x="546" y="4440"/>
                </a:lnTo>
                <a:lnTo>
                  <a:pt x="548" y="4444"/>
                </a:lnTo>
                <a:lnTo>
                  <a:pt x="548" y="4447"/>
                </a:lnTo>
                <a:lnTo>
                  <a:pt x="551" y="4449"/>
                </a:lnTo>
                <a:lnTo>
                  <a:pt x="556" y="4451"/>
                </a:lnTo>
                <a:lnTo>
                  <a:pt x="563" y="4447"/>
                </a:lnTo>
                <a:lnTo>
                  <a:pt x="570" y="4444"/>
                </a:lnTo>
                <a:lnTo>
                  <a:pt x="574" y="4437"/>
                </a:lnTo>
                <a:lnTo>
                  <a:pt x="575" y="4430"/>
                </a:lnTo>
                <a:lnTo>
                  <a:pt x="575" y="4427"/>
                </a:lnTo>
                <a:lnTo>
                  <a:pt x="574" y="4422"/>
                </a:lnTo>
                <a:close/>
                <a:moveTo>
                  <a:pt x="642" y="4667"/>
                </a:moveTo>
                <a:lnTo>
                  <a:pt x="640" y="4673"/>
                </a:lnTo>
                <a:lnTo>
                  <a:pt x="638" y="4674"/>
                </a:lnTo>
                <a:lnTo>
                  <a:pt x="637" y="4678"/>
                </a:lnTo>
                <a:lnTo>
                  <a:pt x="635" y="4681"/>
                </a:lnTo>
                <a:lnTo>
                  <a:pt x="643" y="4681"/>
                </a:lnTo>
                <a:lnTo>
                  <a:pt x="650" y="4679"/>
                </a:lnTo>
                <a:lnTo>
                  <a:pt x="654" y="4678"/>
                </a:lnTo>
                <a:lnTo>
                  <a:pt x="655" y="4676"/>
                </a:lnTo>
                <a:lnTo>
                  <a:pt x="655" y="4673"/>
                </a:lnTo>
                <a:lnTo>
                  <a:pt x="655" y="4667"/>
                </a:lnTo>
                <a:lnTo>
                  <a:pt x="642" y="4667"/>
                </a:lnTo>
                <a:close/>
                <a:moveTo>
                  <a:pt x="614" y="4470"/>
                </a:moveTo>
                <a:lnTo>
                  <a:pt x="611" y="4473"/>
                </a:lnTo>
                <a:lnTo>
                  <a:pt x="611" y="4475"/>
                </a:lnTo>
                <a:lnTo>
                  <a:pt x="613" y="4473"/>
                </a:lnTo>
                <a:lnTo>
                  <a:pt x="614" y="4473"/>
                </a:lnTo>
                <a:lnTo>
                  <a:pt x="614" y="4470"/>
                </a:lnTo>
                <a:close/>
                <a:moveTo>
                  <a:pt x="608" y="4394"/>
                </a:moveTo>
                <a:lnTo>
                  <a:pt x="608" y="4408"/>
                </a:lnTo>
                <a:lnTo>
                  <a:pt x="609" y="4413"/>
                </a:lnTo>
                <a:lnTo>
                  <a:pt x="611" y="4415"/>
                </a:lnTo>
                <a:lnTo>
                  <a:pt x="614" y="4415"/>
                </a:lnTo>
                <a:lnTo>
                  <a:pt x="616" y="4410"/>
                </a:lnTo>
                <a:lnTo>
                  <a:pt x="618" y="4408"/>
                </a:lnTo>
                <a:lnTo>
                  <a:pt x="621" y="4408"/>
                </a:lnTo>
                <a:lnTo>
                  <a:pt x="620" y="4403"/>
                </a:lnTo>
                <a:lnTo>
                  <a:pt x="618" y="4398"/>
                </a:lnTo>
                <a:lnTo>
                  <a:pt x="614" y="4394"/>
                </a:lnTo>
                <a:lnTo>
                  <a:pt x="608" y="4394"/>
                </a:lnTo>
                <a:close/>
                <a:moveTo>
                  <a:pt x="614" y="4470"/>
                </a:moveTo>
                <a:lnTo>
                  <a:pt x="618" y="4466"/>
                </a:lnTo>
                <a:lnTo>
                  <a:pt x="618" y="4464"/>
                </a:lnTo>
                <a:lnTo>
                  <a:pt x="616" y="4466"/>
                </a:lnTo>
                <a:lnTo>
                  <a:pt x="614" y="4468"/>
                </a:lnTo>
                <a:lnTo>
                  <a:pt x="614" y="4470"/>
                </a:lnTo>
                <a:close/>
                <a:moveTo>
                  <a:pt x="676" y="4606"/>
                </a:moveTo>
                <a:lnTo>
                  <a:pt x="674" y="4611"/>
                </a:lnTo>
                <a:lnTo>
                  <a:pt x="672" y="4613"/>
                </a:lnTo>
                <a:lnTo>
                  <a:pt x="669" y="4613"/>
                </a:lnTo>
                <a:lnTo>
                  <a:pt x="664" y="4613"/>
                </a:lnTo>
                <a:lnTo>
                  <a:pt x="662" y="4615"/>
                </a:lnTo>
                <a:lnTo>
                  <a:pt x="664" y="4618"/>
                </a:lnTo>
                <a:lnTo>
                  <a:pt x="666" y="4623"/>
                </a:lnTo>
                <a:lnTo>
                  <a:pt x="671" y="4625"/>
                </a:lnTo>
                <a:lnTo>
                  <a:pt x="674" y="4627"/>
                </a:lnTo>
                <a:lnTo>
                  <a:pt x="676" y="4625"/>
                </a:lnTo>
                <a:lnTo>
                  <a:pt x="676" y="4620"/>
                </a:lnTo>
                <a:lnTo>
                  <a:pt x="679" y="4618"/>
                </a:lnTo>
                <a:lnTo>
                  <a:pt x="681" y="4615"/>
                </a:lnTo>
                <a:lnTo>
                  <a:pt x="683" y="4606"/>
                </a:lnTo>
                <a:lnTo>
                  <a:pt x="681" y="4603"/>
                </a:lnTo>
                <a:lnTo>
                  <a:pt x="679" y="4601"/>
                </a:lnTo>
                <a:lnTo>
                  <a:pt x="676" y="4603"/>
                </a:lnTo>
                <a:lnTo>
                  <a:pt x="676" y="4606"/>
                </a:lnTo>
                <a:close/>
                <a:moveTo>
                  <a:pt x="642" y="4463"/>
                </a:moveTo>
                <a:lnTo>
                  <a:pt x="642" y="4461"/>
                </a:lnTo>
                <a:lnTo>
                  <a:pt x="640" y="4459"/>
                </a:lnTo>
                <a:lnTo>
                  <a:pt x="635" y="4458"/>
                </a:lnTo>
                <a:lnTo>
                  <a:pt x="632" y="4458"/>
                </a:lnTo>
                <a:lnTo>
                  <a:pt x="630" y="4459"/>
                </a:lnTo>
                <a:lnTo>
                  <a:pt x="628" y="4463"/>
                </a:lnTo>
                <a:lnTo>
                  <a:pt x="630" y="4468"/>
                </a:lnTo>
                <a:lnTo>
                  <a:pt x="632" y="4470"/>
                </a:lnTo>
                <a:lnTo>
                  <a:pt x="635" y="4470"/>
                </a:lnTo>
                <a:lnTo>
                  <a:pt x="637" y="4464"/>
                </a:lnTo>
                <a:lnTo>
                  <a:pt x="638" y="4463"/>
                </a:lnTo>
                <a:lnTo>
                  <a:pt x="642" y="4463"/>
                </a:lnTo>
                <a:close/>
                <a:moveTo>
                  <a:pt x="621" y="4490"/>
                </a:moveTo>
                <a:lnTo>
                  <a:pt x="630" y="4488"/>
                </a:lnTo>
                <a:lnTo>
                  <a:pt x="633" y="4487"/>
                </a:lnTo>
                <a:lnTo>
                  <a:pt x="635" y="4483"/>
                </a:lnTo>
                <a:lnTo>
                  <a:pt x="626" y="4485"/>
                </a:lnTo>
                <a:lnTo>
                  <a:pt x="623" y="4487"/>
                </a:lnTo>
                <a:lnTo>
                  <a:pt x="621" y="4490"/>
                </a:lnTo>
                <a:close/>
                <a:moveTo>
                  <a:pt x="572" y="3930"/>
                </a:moveTo>
                <a:lnTo>
                  <a:pt x="574" y="3930"/>
                </a:lnTo>
                <a:lnTo>
                  <a:pt x="574" y="3927"/>
                </a:lnTo>
                <a:lnTo>
                  <a:pt x="572" y="3925"/>
                </a:lnTo>
                <a:lnTo>
                  <a:pt x="567" y="3924"/>
                </a:lnTo>
                <a:lnTo>
                  <a:pt x="567" y="3927"/>
                </a:lnTo>
                <a:lnTo>
                  <a:pt x="567" y="3929"/>
                </a:lnTo>
                <a:lnTo>
                  <a:pt x="562" y="3925"/>
                </a:lnTo>
                <a:lnTo>
                  <a:pt x="555" y="3920"/>
                </a:lnTo>
                <a:lnTo>
                  <a:pt x="550" y="3915"/>
                </a:lnTo>
                <a:lnTo>
                  <a:pt x="541" y="3912"/>
                </a:lnTo>
                <a:lnTo>
                  <a:pt x="539" y="3910"/>
                </a:lnTo>
                <a:lnTo>
                  <a:pt x="536" y="3907"/>
                </a:lnTo>
                <a:lnTo>
                  <a:pt x="533" y="3903"/>
                </a:lnTo>
                <a:lnTo>
                  <a:pt x="531" y="3898"/>
                </a:lnTo>
                <a:lnTo>
                  <a:pt x="529" y="3896"/>
                </a:lnTo>
                <a:lnTo>
                  <a:pt x="526" y="3896"/>
                </a:lnTo>
                <a:lnTo>
                  <a:pt x="521" y="3900"/>
                </a:lnTo>
                <a:lnTo>
                  <a:pt x="519" y="3905"/>
                </a:lnTo>
                <a:lnTo>
                  <a:pt x="519" y="3910"/>
                </a:lnTo>
                <a:lnTo>
                  <a:pt x="521" y="3917"/>
                </a:lnTo>
                <a:lnTo>
                  <a:pt x="526" y="3922"/>
                </a:lnTo>
                <a:lnTo>
                  <a:pt x="531" y="3925"/>
                </a:lnTo>
                <a:lnTo>
                  <a:pt x="534" y="3929"/>
                </a:lnTo>
                <a:lnTo>
                  <a:pt x="539" y="3930"/>
                </a:lnTo>
                <a:lnTo>
                  <a:pt x="538" y="3934"/>
                </a:lnTo>
                <a:lnTo>
                  <a:pt x="536" y="3936"/>
                </a:lnTo>
                <a:lnTo>
                  <a:pt x="514" y="3936"/>
                </a:lnTo>
                <a:lnTo>
                  <a:pt x="512" y="3941"/>
                </a:lnTo>
                <a:lnTo>
                  <a:pt x="512" y="3944"/>
                </a:lnTo>
                <a:lnTo>
                  <a:pt x="516" y="3948"/>
                </a:lnTo>
                <a:lnTo>
                  <a:pt x="517" y="3949"/>
                </a:lnTo>
                <a:lnTo>
                  <a:pt x="524" y="3956"/>
                </a:lnTo>
                <a:lnTo>
                  <a:pt x="526" y="3959"/>
                </a:lnTo>
                <a:lnTo>
                  <a:pt x="528" y="3963"/>
                </a:lnTo>
                <a:lnTo>
                  <a:pt x="512" y="3965"/>
                </a:lnTo>
                <a:lnTo>
                  <a:pt x="514" y="3968"/>
                </a:lnTo>
                <a:lnTo>
                  <a:pt x="519" y="3978"/>
                </a:lnTo>
                <a:lnTo>
                  <a:pt x="526" y="3989"/>
                </a:lnTo>
                <a:lnTo>
                  <a:pt x="533" y="3995"/>
                </a:lnTo>
                <a:lnTo>
                  <a:pt x="539" y="4006"/>
                </a:lnTo>
                <a:lnTo>
                  <a:pt x="538" y="4012"/>
                </a:lnTo>
                <a:lnTo>
                  <a:pt x="536" y="4019"/>
                </a:lnTo>
                <a:lnTo>
                  <a:pt x="533" y="4024"/>
                </a:lnTo>
                <a:lnTo>
                  <a:pt x="533" y="4033"/>
                </a:lnTo>
                <a:lnTo>
                  <a:pt x="533" y="4040"/>
                </a:lnTo>
                <a:lnTo>
                  <a:pt x="533" y="4047"/>
                </a:lnTo>
                <a:lnTo>
                  <a:pt x="531" y="4052"/>
                </a:lnTo>
                <a:lnTo>
                  <a:pt x="526" y="4053"/>
                </a:lnTo>
                <a:lnTo>
                  <a:pt x="526" y="4060"/>
                </a:lnTo>
                <a:lnTo>
                  <a:pt x="528" y="4065"/>
                </a:lnTo>
                <a:lnTo>
                  <a:pt x="531" y="4069"/>
                </a:lnTo>
                <a:lnTo>
                  <a:pt x="534" y="4072"/>
                </a:lnTo>
                <a:lnTo>
                  <a:pt x="538" y="4076"/>
                </a:lnTo>
                <a:lnTo>
                  <a:pt x="539" y="4081"/>
                </a:lnTo>
                <a:lnTo>
                  <a:pt x="541" y="4086"/>
                </a:lnTo>
                <a:lnTo>
                  <a:pt x="539" y="4094"/>
                </a:lnTo>
                <a:lnTo>
                  <a:pt x="541" y="4103"/>
                </a:lnTo>
                <a:lnTo>
                  <a:pt x="539" y="4110"/>
                </a:lnTo>
                <a:lnTo>
                  <a:pt x="538" y="4115"/>
                </a:lnTo>
                <a:lnTo>
                  <a:pt x="533" y="4118"/>
                </a:lnTo>
                <a:lnTo>
                  <a:pt x="526" y="4125"/>
                </a:lnTo>
                <a:lnTo>
                  <a:pt x="522" y="4128"/>
                </a:lnTo>
                <a:lnTo>
                  <a:pt x="519" y="4134"/>
                </a:lnTo>
                <a:lnTo>
                  <a:pt x="519" y="4137"/>
                </a:lnTo>
                <a:lnTo>
                  <a:pt x="519" y="4145"/>
                </a:lnTo>
                <a:lnTo>
                  <a:pt x="519" y="4154"/>
                </a:lnTo>
                <a:lnTo>
                  <a:pt x="521" y="4157"/>
                </a:lnTo>
                <a:lnTo>
                  <a:pt x="524" y="4162"/>
                </a:lnTo>
                <a:lnTo>
                  <a:pt x="528" y="4164"/>
                </a:lnTo>
                <a:lnTo>
                  <a:pt x="534" y="4168"/>
                </a:lnTo>
                <a:lnTo>
                  <a:pt x="536" y="4169"/>
                </a:lnTo>
                <a:lnTo>
                  <a:pt x="539" y="4176"/>
                </a:lnTo>
                <a:lnTo>
                  <a:pt x="539" y="4193"/>
                </a:lnTo>
                <a:lnTo>
                  <a:pt x="541" y="4200"/>
                </a:lnTo>
                <a:lnTo>
                  <a:pt x="543" y="4202"/>
                </a:lnTo>
                <a:lnTo>
                  <a:pt x="546" y="4203"/>
                </a:lnTo>
                <a:lnTo>
                  <a:pt x="545" y="4215"/>
                </a:lnTo>
                <a:lnTo>
                  <a:pt x="543" y="4220"/>
                </a:lnTo>
                <a:lnTo>
                  <a:pt x="539" y="4226"/>
                </a:lnTo>
                <a:lnTo>
                  <a:pt x="538" y="4227"/>
                </a:lnTo>
                <a:lnTo>
                  <a:pt x="536" y="4238"/>
                </a:lnTo>
                <a:lnTo>
                  <a:pt x="539" y="4246"/>
                </a:lnTo>
                <a:lnTo>
                  <a:pt x="545" y="4253"/>
                </a:lnTo>
                <a:lnTo>
                  <a:pt x="551" y="4260"/>
                </a:lnTo>
                <a:lnTo>
                  <a:pt x="551" y="4263"/>
                </a:lnTo>
                <a:lnTo>
                  <a:pt x="553" y="4272"/>
                </a:lnTo>
                <a:lnTo>
                  <a:pt x="551" y="4273"/>
                </a:lnTo>
                <a:lnTo>
                  <a:pt x="550" y="4275"/>
                </a:lnTo>
                <a:lnTo>
                  <a:pt x="546" y="4278"/>
                </a:lnTo>
                <a:lnTo>
                  <a:pt x="545" y="4284"/>
                </a:lnTo>
                <a:lnTo>
                  <a:pt x="543" y="4285"/>
                </a:lnTo>
                <a:lnTo>
                  <a:pt x="539" y="4285"/>
                </a:lnTo>
                <a:lnTo>
                  <a:pt x="538" y="4289"/>
                </a:lnTo>
                <a:lnTo>
                  <a:pt x="536" y="4292"/>
                </a:lnTo>
                <a:lnTo>
                  <a:pt x="533" y="4295"/>
                </a:lnTo>
                <a:lnTo>
                  <a:pt x="533" y="4299"/>
                </a:lnTo>
                <a:lnTo>
                  <a:pt x="533" y="4302"/>
                </a:lnTo>
                <a:lnTo>
                  <a:pt x="534" y="4304"/>
                </a:lnTo>
                <a:lnTo>
                  <a:pt x="541" y="4304"/>
                </a:lnTo>
                <a:lnTo>
                  <a:pt x="545" y="4304"/>
                </a:lnTo>
                <a:lnTo>
                  <a:pt x="548" y="4307"/>
                </a:lnTo>
                <a:lnTo>
                  <a:pt x="550" y="4313"/>
                </a:lnTo>
                <a:lnTo>
                  <a:pt x="555" y="4321"/>
                </a:lnTo>
                <a:lnTo>
                  <a:pt x="558" y="4324"/>
                </a:lnTo>
                <a:lnTo>
                  <a:pt x="562" y="4328"/>
                </a:lnTo>
                <a:lnTo>
                  <a:pt x="565" y="4331"/>
                </a:lnTo>
                <a:lnTo>
                  <a:pt x="572" y="4331"/>
                </a:lnTo>
                <a:lnTo>
                  <a:pt x="575" y="4333"/>
                </a:lnTo>
                <a:lnTo>
                  <a:pt x="580" y="4336"/>
                </a:lnTo>
                <a:lnTo>
                  <a:pt x="585" y="4340"/>
                </a:lnTo>
                <a:lnTo>
                  <a:pt x="587" y="4347"/>
                </a:lnTo>
                <a:lnTo>
                  <a:pt x="587" y="4353"/>
                </a:lnTo>
                <a:lnTo>
                  <a:pt x="591" y="4355"/>
                </a:lnTo>
                <a:lnTo>
                  <a:pt x="594" y="4357"/>
                </a:lnTo>
                <a:lnTo>
                  <a:pt x="596" y="4365"/>
                </a:lnTo>
                <a:lnTo>
                  <a:pt x="597" y="4369"/>
                </a:lnTo>
                <a:lnTo>
                  <a:pt x="599" y="4372"/>
                </a:lnTo>
                <a:lnTo>
                  <a:pt x="603" y="4374"/>
                </a:lnTo>
                <a:lnTo>
                  <a:pt x="608" y="4374"/>
                </a:lnTo>
                <a:lnTo>
                  <a:pt x="611" y="4372"/>
                </a:lnTo>
                <a:lnTo>
                  <a:pt x="613" y="4371"/>
                </a:lnTo>
                <a:lnTo>
                  <a:pt x="614" y="4364"/>
                </a:lnTo>
                <a:lnTo>
                  <a:pt x="614" y="4347"/>
                </a:lnTo>
                <a:lnTo>
                  <a:pt x="621" y="4347"/>
                </a:lnTo>
                <a:lnTo>
                  <a:pt x="628" y="4343"/>
                </a:lnTo>
                <a:lnTo>
                  <a:pt x="632" y="4338"/>
                </a:lnTo>
                <a:lnTo>
                  <a:pt x="635" y="4333"/>
                </a:lnTo>
                <a:lnTo>
                  <a:pt x="642" y="4335"/>
                </a:lnTo>
                <a:lnTo>
                  <a:pt x="645" y="4338"/>
                </a:lnTo>
                <a:lnTo>
                  <a:pt x="647" y="4343"/>
                </a:lnTo>
                <a:lnTo>
                  <a:pt x="649" y="4350"/>
                </a:lnTo>
                <a:lnTo>
                  <a:pt x="649" y="4365"/>
                </a:lnTo>
                <a:lnTo>
                  <a:pt x="649" y="4381"/>
                </a:lnTo>
                <a:lnTo>
                  <a:pt x="655" y="4382"/>
                </a:lnTo>
                <a:lnTo>
                  <a:pt x="661" y="4381"/>
                </a:lnTo>
                <a:lnTo>
                  <a:pt x="664" y="4377"/>
                </a:lnTo>
                <a:lnTo>
                  <a:pt x="666" y="4374"/>
                </a:lnTo>
                <a:lnTo>
                  <a:pt x="669" y="4365"/>
                </a:lnTo>
                <a:lnTo>
                  <a:pt x="672" y="4362"/>
                </a:lnTo>
                <a:lnTo>
                  <a:pt x="676" y="4360"/>
                </a:lnTo>
                <a:lnTo>
                  <a:pt x="678" y="4357"/>
                </a:lnTo>
                <a:lnTo>
                  <a:pt x="679" y="4355"/>
                </a:lnTo>
                <a:lnTo>
                  <a:pt x="683" y="4355"/>
                </a:lnTo>
                <a:lnTo>
                  <a:pt x="688" y="4357"/>
                </a:lnTo>
                <a:lnTo>
                  <a:pt x="689" y="4359"/>
                </a:lnTo>
                <a:lnTo>
                  <a:pt x="689" y="4360"/>
                </a:lnTo>
                <a:lnTo>
                  <a:pt x="691" y="4364"/>
                </a:lnTo>
                <a:lnTo>
                  <a:pt x="695" y="4365"/>
                </a:lnTo>
                <a:lnTo>
                  <a:pt x="703" y="4367"/>
                </a:lnTo>
                <a:lnTo>
                  <a:pt x="701" y="4371"/>
                </a:lnTo>
                <a:lnTo>
                  <a:pt x="698" y="4372"/>
                </a:lnTo>
                <a:lnTo>
                  <a:pt x="693" y="4377"/>
                </a:lnTo>
                <a:lnTo>
                  <a:pt x="689" y="4379"/>
                </a:lnTo>
                <a:lnTo>
                  <a:pt x="688" y="4382"/>
                </a:lnTo>
                <a:lnTo>
                  <a:pt x="688" y="4388"/>
                </a:lnTo>
                <a:lnTo>
                  <a:pt x="689" y="4394"/>
                </a:lnTo>
                <a:lnTo>
                  <a:pt x="695" y="4394"/>
                </a:lnTo>
                <a:lnTo>
                  <a:pt x="700" y="4394"/>
                </a:lnTo>
                <a:lnTo>
                  <a:pt x="703" y="4396"/>
                </a:lnTo>
                <a:lnTo>
                  <a:pt x="705" y="4399"/>
                </a:lnTo>
                <a:lnTo>
                  <a:pt x="710" y="4405"/>
                </a:lnTo>
                <a:lnTo>
                  <a:pt x="712" y="4408"/>
                </a:lnTo>
                <a:lnTo>
                  <a:pt x="717" y="4408"/>
                </a:lnTo>
                <a:lnTo>
                  <a:pt x="717" y="4401"/>
                </a:lnTo>
                <a:lnTo>
                  <a:pt x="712" y="4394"/>
                </a:lnTo>
                <a:lnTo>
                  <a:pt x="712" y="4391"/>
                </a:lnTo>
                <a:lnTo>
                  <a:pt x="712" y="4389"/>
                </a:lnTo>
                <a:lnTo>
                  <a:pt x="715" y="4388"/>
                </a:lnTo>
                <a:lnTo>
                  <a:pt x="718" y="4388"/>
                </a:lnTo>
                <a:lnTo>
                  <a:pt x="730" y="4388"/>
                </a:lnTo>
                <a:lnTo>
                  <a:pt x="732" y="4384"/>
                </a:lnTo>
                <a:lnTo>
                  <a:pt x="736" y="4384"/>
                </a:lnTo>
                <a:lnTo>
                  <a:pt x="739" y="4386"/>
                </a:lnTo>
                <a:lnTo>
                  <a:pt x="744" y="4388"/>
                </a:lnTo>
                <a:lnTo>
                  <a:pt x="751" y="4388"/>
                </a:lnTo>
                <a:lnTo>
                  <a:pt x="756" y="4389"/>
                </a:lnTo>
                <a:lnTo>
                  <a:pt x="759" y="4393"/>
                </a:lnTo>
                <a:lnTo>
                  <a:pt x="763" y="4396"/>
                </a:lnTo>
                <a:lnTo>
                  <a:pt x="770" y="4403"/>
                </a:lnTo>
                <a:lnTo>
                  <a:pt x="773" y="4406"/>
                </a:lnTo>
                <a:lnTo>
                  <a:pt x="778" y="4408"/>
                </a:lnTo>
                <a:lnTo>
                  <a:pt x="787" y="4410"/>
                </a:lnTo>
                <a:lnTo>
                  <a:pt x="792" y="4408"/>
                </a:lnTo>
                <a:lnTo>
                  <a:pt x="802" y="4406"/>
                </a:lnTo>
                <a:lnTo>
                  <a:pt x="812" y="4401"/>
                </a:lnTo>
                <a:lnTo>
                  <a:pt x="819" y="4401"/>
                </a:lnTo>
                <a:lnTo>
                  <a:pt x="826" y="4401"/>
                </a:lnTo>
                <a:lnTo>
                  <a:pt x="826" y="4428"/>
                </a:lnTo>
                <a:lnTo>
                  <a:pt x="824" y="4440"/>
                </a:lnTo>
                <a:lnTo>
                  <a:pt x="822" y="4446"/>
                </a:lnTo>
                <a:lnTo>
                  <a:pt x="819" y="4449"/>
                </a:lnTo>
                <a:lnTo>
                  <a:pt x="821" y="4451"/>
                </a:lnTo>
                <a:lnTo>
                  <a:pt x="822" y="4452"/>
                </a:lnTo>
                <a:lnTo>
                  <a:pt x="826" y="4456"/>
                </a:lnTo>
                <a:lnTo>
                  <a:pt x="831" y="4458"/>
                </a:lnTo>
                <a:lnTo>
                  <a:pt x="833" y="4459"/>
                </a:lnTo>
                <a:lnTo>
                  <a:pt x="833" y="4463"/>
                </a:lnTo>
                <a:lnTo>
                  <a:pt x="853" y="4463"/>
                </a:lnTo>
                <a:lnTo>
                  <a:pt x="858" y="4461"/>
                </a:lnTo>
                <a:lnTo>
                  <a:pt x="862" y="4458"/>
                </a:lnTo>
                <a:lnTo>
                  <a:pt x="867" y="4449"/>
                </a:lnTo>
                <a:lnTo>
                  <a:pt x="870" y="4449"/>
                </a:lnTo>
                <a:lnTo>
                  <a:pt x="874" y="4449"/>
                </a:lnTo>
                <a:lnTo>
                  <a:pt x="877" y="4442"/>
                </a:lnTo>
                <a:lnTo>
                  <a:pt x="880" y="4435"/>
                </a:lnTo>
                <a:lnTo>
                  <a:pt x="884" y="4435"/>
                </a:lnTo>
                <a:lnTo>
                  <a:pt x="887" y="4435"/>
                </a:lnTo>
                <a:lnTo>
                  <a:pt x="891" y="4435"/>
                </a:lnTo>
                <a:lnTo>
                  <a:pt x="894" y="4435"/>
                </a:lnTo>
                <a:lnTo>
                  <a:pt x="896" y="4432"/>
                </a:lnTo>
                <a:lnTo>
                  <a:pt x="898" y="4428"/>
                </a:lnTo>
                <a:lnTo>
                  <a:pt x="899" y="4423"/>
                </a:lnTo>
                <a:lnTo>
                  <a:pt x="901" y="4422"/>
                </a:lnTo>
                <a:lnTo>
                  <a:pt x="904" y="4422"/>
                </a:lnTo>
                <a:lnTo>
                  <a:pt x="908" y="4422"/>
                </a:lnTo>
                <a:lnTo>
                  <a:pt x="911" y="4422"/>
                </a:lnTo>
                <a:lnTo>
                  <a:pt x="915" y="4422"/>
                </a:lnTo>
                <a:lnTo>
                  <a:pt x="916" y="4418"/>
                </a:lnTo>
                <a:lnTo>
                  <a:pt x="918" y="4417"/>
                </a:lnTo>
                <a:lnTo>
                  <a:pt x="921" y="4415"/>
                </a:lnTo>
                <a:lnTo>
                  <a:pt x="928" y="4415"/>
                </a:lnTo>
                <a:lnTo>
                  <a:pt x="935" y="4415"/>
                </a:lnTo>
                <a:lnTo>
                  <a:pt x="935" y="4425"/>
                </a:lnTo>
                <a:lnTo>
                  <a:pt x="932" y="4435"/>
                </a:lnTo>
                <a:lnTo>
                  <a:pt x="926" y="4451"/>
                </a:lnTo>
                <a:lnTo>
                  <a:pt x="923" y="4459"/>
                </a:lnTo>
                <a:lnTo>
                  <a:pt x="921" y="4468"/>
                </a:lnTo>
                <a:lnTo>
                  <a:pt x="920" y="4478"/>
                </a:lnTo>
                <a:lnTo>
                  <a:pt x="921" y="4490"/>
                </a:lnTo>
                <a:lnTo>
                  <a:pt x="926" y="4499"/>
                </a:lnTo>
                <a:lnTo>
                  <a:pt x="928" y="4504"/>
                </a:lnTo>
                <a:lnTo>
                  <a:pt x="928" y="4511"/>
                </a:lnTo>
                <a:lnTo>
                  <a:pt x="928" y="4514"/>
                </a:lnTo>
                <a:lnTo>
                  <a:pt x="930" y="4516"/>
                </a:lnTo>
                <a:lnTo>
                  <a:pt x="935" y="4517"/>
                </a:lnTo>
                <a:lnTo>
                  <a:pt x="940" y="4517"/>
                </a:lnTo>
                <a:lnTo>
                  <a:pt x="945" y="4517"/>
                </a:lnTo>
                <a:lnTo>
                  <a:pt x="950" y="4522"/>
                </a:lnTo>
                <a:lnTo>
                  <a:pt x="957" y="4526"/>
                </a:lnTo>
                <a:lnTo>
                  <a:pt x="962" y="4526"/>
                </a:lnTo>
                <a:lnTo>
                  <a:pt x="969" y="4524"/>
                </a:lnTo>
                <a:lnTo>
                  <a:pt x="983" y="4524"/>
                </a:lnTo>
                <a:lnTo>
                  <a:pt x="979" y="4531"/>
                </a:lnTo>
                <a:lnTo>
                  <a:pt x="974" y="4536"/>
                </a:lnTo>
                <a:lnTo>
                  <a:pt x="969" y="4541"/>
                </a:lnTo>
                <a:lnTo>
                  <a:pt x="962" y="4545"/>
                </a:lnTo>
                <a:lnTo>
                  <a:pt x="966" y="4551"/>
                </a:lnTo>
                <a:lnTo>
                  <a:pt x="969" y="4558"/>
                </a:lnTo>
                <a:lnTo>
                  <a:pt x="978" y="4570"/>
                </a:lnTo>
                <a:lnTo>
                  <a:pt x="986" y="4582"/>
                </a:lnTo>
                <a:lnTo>
                  <a:pt x="988" y="4591"/>
                </a:lnTo>
                <a:lnTo>
                  <a:pt x="990" y="4599"/>
                </a:lnTo>
                <a:lnTo>
                  <a:pt x="986" y="4601"/>
                </a:lnTo>
                <a:lnTo>
                  <a:pt x="985" y="4604"/>
                </a:lnTo>
                <a:lnTo>
                  <a:pt x="983" y="4613"/>
                </a:lnTo>
                <a:lnTo>
                  <a:pt x="978" y="4613"/>
                </a:lnTo>
                <a:lnTo>
                  <a:pt x="974" y="4615"/>
                </a:lnTo>
                <a:lnTo>
                  <a:pt x="971" y="4616"/>
                </a:lnTo>
                <a:lnTo>
                  <a:pt x="969" y="4620"/>
                </a:lnTo>
                <a:lnTo>
                  <a:pt x="966" y="4625"/>
                </a:lnTo>
                <a:lnTo>
                  <a:pt x="962" y="4630"/>
                </a:lnTo>
                <a:lnTo>
                  <a:pt x="957" y="4633"/>
                </a:lnTo>
                <a:lnTo>
                  <a:pt x="956" y="4640"/>
                </a:lnTo>
                <a:lnTo>
                  <a:pt x="969" y="4638"/>
                </a:lnTo>
                <a:lnTo>
                  <a:pt x="981" y="4635"/>
                </a:lnTo>
                <a:lnTo>
                  <a:pt x="1003" y="4627"/>
                </a:lnTo>
                <a:lnTo>
                  <a:pt x="1007" y="4627"/>
                </a:lnTo>
                <a:lnTo>
                  <a:pt x="1008" y="4625"/>
                </a:lnTo>
                <a:lnTo>
                  <a:pt x="1010" y="4621"/>
                </a:lnTo>
                <a:lnTo>
                  <a:pt x="1010" y="4616"/>
                </a:lnTo>
                <a:lnTo>
                  <a:pt x="1010" y="4609"/>
                </a:lnTo>
                <a:lnTo>
                  <a:pt x="1010" y="4604"/>
                </a:lnTo>
                <a:lnTo>
                  <a:pt x="1012" y="4599"/>
                </a:lnTo>
                <a:lnTo>
                  <a:pt x="1014" y="4598"/>
                </a:lnTo>
                <a:lnTo>
                  <a:pt x="1015" y="4598"/>
                </a:lnTo>
                <a:lnTo>
                  <a:pt x="1024" y="4599"/>
                </a:lnTo>
                <a:lnTo>
                  <a:pt x="1029" y="4589"/>
                </a:lnTo>
                <a:lnTo>
                  <a:pt x="1036" y="4577"/>
                </a:lnTo>
                <a:lnTo>
                  <a:pt x="1038" y="4562"/>
                </a:lnTo>
                <a:lnTo>
                  <a:pt x="1038" y="4555"/>
                </a:lnTo>
                <a:lnTo>
                  <a:pt x="1038" y="4545"/>
                </a:lnTo>
                <a:lnTo>
                  <a:pt x="1041" y="4543"/>
                </a:lnTo>
                <a:lnTo>
                  <a:pt x="1043" y="4540"/>
                </a:lnTo>
                <a:lnTo>
                  <a:pt x="1044" y="4531"/>
                </a:lnTo>
                <a:lnTo>
                  <a:pt x="1048" y="4529"/>
                </a:lnTo>
                <a:lnTo>
                  <a:pt x="1049" y="4526"/>
                </a:lnTo>
                <a:lnTo>
                  <a:pt x="1051" y="4517"/>
                </a:lnTo>
                <a:lnTo>
                  <a:pt x="1056" y="4521"/>
                </a:lnTo>
                <a:lnTo>
                  <a:pt x="1060" y="4524"/>
                </a:lnTo>
                <a:lnTo>
                  <a:pt x="1058" y="4528"/>
                </a:lnTo>
                <a:lnTo>
                  <a:pt x="1056" y="4533"/>
                </a:lnTo>
                <a:lnTo>
                  <a:pt x="1053" y="4541"/>
                </a:lnTo>
                <a:lnTo>
                  <a:pt x="1051" y="4546"/>
                </a:lnTo>
                <a:lnTo>
                  <a:pt x="1051" y="4551"/>
                </a:lnTo>
                <a:lnTo>
                  <a:pt x="1087" y="4543"/>
                </a:lnTo>
                <a:lnTo>
                  <a:pt x="1106" y="4540"/>
                </a:lnTo>
                <a:lnTo>
                  <a:pt x="1126" y="4538"/>
                </a:lnTo>
                <a:lnTo>
                  <a:pt x="1140" y="4531"/>
                </a:lnTo>
                <a:lnTo>
                  <a:pt x="1147" y="4528"/>
                </a:lnTo>
                <a:lnTo>
                  <a:pt x="1154" y="4524"/>
                </a:lnTo>
                <a:lnTo>
                  <a:pt x="1155" y="4521"/>
                </a:lnTo>
                <a:lnTo>
                  <a:pt x="1157" y="4517"/>
                </a:lnTo>
                <a:lnTo>
                  <a:pt x="1159" y="4514"/>
                </a:lnTo>
                <a:lnTo>
                  <a:pt x="1160" y="4511"/>
                </a:lnTo>
                <a:lnTo>
                  <a:pt x="1164" y="4509"/>
                </a:lnTo>
                <a:lnTo>
                  <a:pt x="1169" y="4509"/>
                </a:lnTo>
                <a:lnTo>
                  <a:pt x="1172" y="4509"/>
                </a:lnTo>
                <a:lnTo>
                  <a:pt x="1174" y="4507"/>
                </a:lnTo>
                <a:lnTo>
                  <a:pt x="1174" y="4504"/>
                </a:lnTo>
                <a:lnTo>
                  <a:pt x="1177" y="4504"/>
                </a:lnTo>
                <a:lnTo>
                  <a:pt x="1184" y="4504"/>
                </a:lnTo>
                <a:lnTo>
                  <a:pt x="1194" y="4504"/>
                </a:lnTo>
                <a:lnTo>
                  <a:pt x="1200" y="4505"/>
                </a:lnTo>
                <a:lnTo>
                  <a:pt x="1205" y="4504"/>
                </a:lnTo>
                <a:lnTo>
                  <a:pt x="1208" y="4502"/>
                </a:lnTo>
                <a:lnTo>
                  <a:pt x="1208" y="4497"/>
                </a:lnTo>
                <a:lnTo>
                  <a:pt x="1215" y="4493"/>
                </a:lnTo>
                <a:lnTo>
                  <a:pt x="1222" y="4490"/>
                </a:lnTo>
                <a:lnTo>
                  <a:pt x="1232" y="4490"/>
                </a:lnTo>
                <a:lnTo>
                  <a:pt x="1242" y="4490"/>
                </a:lnTo>
                <a:lnTo>
                  <a:pt x="1242" y="4511"/>
                </a:lnTo>
                <a:lnTo>
                  <a:pt x="1259" y="4511"/>
                </a:lnTo>
                <a:lnTo>
                  <a:pt x="1266" y="4512"/>
                </a:lnTo>
                <a:lnTo>
                  <a:pt x="1268" y="4514"/>
                </a:lnTo>
                <a:lnTo>
                  <a:pt x="1269" y="4517"/>
                </a:lnTo>
                <a:lnTo>
                  <a:pt x="1278" y="4514"/>
                </a:lnTo>
                <a:lnTo>
                  <a:pt x="1285" y="4509"/>
                </a:lnTo>
                <a:lnTo>
                  <a:pt x="1293" y="4505"/>
                </a:lnTo>
                <a:lnTo>
                  <a:pt x="1298" y="4504"/>
                </a:lnTo>
                <a:lnTo>
                  <a:pt x="1304" y="4504"/>
                </a:lnTo>
                <a:lnTo>
                  <a:pt x="1304" y="4456"/>
                </a:lnTo>
                <a:lnTo>
                  <a:pt x="1309" y="4452"/>
                </a:lnTo>
                <a:lnTo>
                  <a:pt x="1315" y="4451"/>
                </a:lnTo>
                <a:lnTo>
                  <a:pt x="1321" y="4447"/>
                </a:lnTo>
                <a:lnTo>
                  <a:pt x="1322" y="4446"/>
                </a:lnTo>
                <a:lnTo>
                  <a:pt x="1324" y="4442"/>
                </a:lnTo>
                <a:lnTo>
                  <a:pt x="1331" y="4442"/>
                </a:lnTo>
                <a:lnTo>
                  <a:pt x="1334" y="4439"/>
                </a:lnTo>
                <a:lnTo>
                  <a:pt x="1336" y="4435"/>
                </a:lnTo>
                <a:lnTo>
                  <a:pt x="1338" y="4428"/>
                </a:lnTo>
                <a:lnTo>
                  <a:pt x="1343" y="4428"/>
                </a:lnTo>
                <a:lnTo>
                  <a:pt x="1346" y="4430"/>
                </a:lnTo>
                <a:lnTo>
                  <a:pt x="1350" y="4432"/>
                </a:lnTo>
                <a:lnTo>
                  <a:pt x="1351" y="4435"/>
                </a:lnTo>
                <a:lnTo>
                  <a:pt x="1356" y="4435"/>
                </a:lnTo>
                <a:lnTo>
                  <a:pt x="1360" y="4434"/>
                </a:lnTo>
                <a:lnTo>
                  <a:pt x="1362" y="4430"/>
                </a:lnTo>
                <a:lnTo>
                  <a:pt x="1363" y="4427"/>
                </a:lnTo>
                <a:lnTo>
                  <a:pt x="1365" y="4418"/>
                </a:lnTo>
                <a:lnTo>
                  <a:pt x="1368" y="4417"/>
                </a:lnTo>
                <a:lnTo>
                  <a:pt x="1372" y="4415"/>
                </a:lnTo>
                <a:lnTo>
                  <a:pt x="1373" y="4420"/>
                </a:lnTo>
                <a:lnTo>
                  <a:pt x="1375" y="4422"/>
                </a:lnTo>
                <a:lnTo>
                  <a:pt x="1377" y="4420"/>
                </a:lnTo>
                <a:lnTo>
                  <a:pt x="1379" y="4417"/>
                </a:lnTo>
                <a:lnTo>
                  <a:pt x="1382" y="4408"/>
                </a:lnTo>
                <a:lnTo>
                  <a:pt x="1385" y="4401"/>
                </a:lnTo>
                <a:lnTo>
                  <a:pt x="1392" y="4406"/>
                </a:lnTo>
                <a:lnTo>
                  <a:pt x="1399" y="4408"/>
                </a:lnTo>
                <a:lnTo>
                  <a:pt x="1406" y="4406"/>
                </a:lnTo>
                <a:lnTo>
                  <a:pt x="1413" y="4401"/>
                </a:lnTo>
                <a:lnTo>
                  <a:pt x="1416" y="4399"/>
                </a:lnTo>
                <a:lnTo>
                  <a:pt x="1418" y="4396"/>
                </a:lnTo>
                <a:lnTo>
                  <a:pt x="1420" y="4388"/>
                </a:lnTo>
                <a:lnTo>
                  <a:pt x="1423" y="4388"/>
                </a:lnTo>
                <a:lnTo>
                  <a:pt x="1425" y="4386"/>
                </a:lnTo>
                <a:lnTo>
                  <a:pt x="1426" y="4381"/>
                </a:lnTo>
                <a:lnTo>
                  <a:pt x="1433" y="4381"/>
                </a:lnTo>
                <a:lnTo>
                  <a:pt x="1435" y="4374"/>
                </a:lnTo>
                <a:lnTo>
                  <a:pt x="1438" y="4371"/>
                </a:lnTo>
                <a:lnTo>
                  <a:pt x="1443" y="4369"/>
                </a:lnTo>
                <a:lnTo>
                  <a:pt x="1450" y="4367"/>
                </a:lnTo>
                <a:lnTo>
                  <a:pt x="1455" y="4365"/>
                </a:lnTo>
                <a:lnTo>
                  <a:pt x="1460" y="4362"/>
                </a:lnTo>
                <a:lnTo>
                  <a:pt x="1462" y="4357"/>
                </a:lnTo>
                <a:lnTo>
                  <a:pt x="1460" y="4347"/>
                </a:lnTo>
                <a:lnTo>
                  <a:pt x="1466" y="4347"/>
                </a:lnTo>
                <a:lnTo>
                  <a:pt x="1469" y="4348"/>
                </a:lnTo>
                <a:lnTo>
                  <a:pt x="1472" y="4350"/>
                </a:lnTo>
                <a:lnTo>
                  <a:pt x="1474" y="4353"/>
                </a:lnTo>
                <a:lnTo>
                  <a:pt x="1478" y="4352"/>
                </a:lnTo>
                <a:lnTo>
                  <a:pt x="1479" y="4348"/>
                </a:lnTo>
                <a:lnTo>
                  <a:pt x="1481" y="4340"/>
                </a:lnTo>
                <a:lnTo>
                  <a:pt x="1484" y="4340"/>
                </a:lnTo>
                <a:lnTo>
                  <a:pt x="1486" y="4338"/>
                </a:lnTo>
                <a:lnTo>
                  <a:pt x="1488" y="4333"/>
                </a:lnTo>
                <a:lnTo>
                  <a:pt x="1496" y="4328"/>
                </a:lnTo>
                <a:lnTo>
                  <a:pt x="1500" y="4324"/>
                </a:lnTo>
                <a:lnTo>
                  <a:pt x="1501" y="4319"/>
                </a:lnTo>
                <a:lnTo>
                  <a:pt x="1515" y="4330"/>
                </a:lnTo>
                <a:lnTo>
                  <a:pt x="1529" y="4340"/>
                </a:lnTo>
                <a:lnTo>
                  <a:pt x="1536" y="4343"/>
                </a:lnTo>
                <a:lnTo>
                  <a:pt x="1542" y="4343"/>
                </a:lnTo>
                <a:lnTo>
                  <a:pt x="1551" y="4343"/>
                </a:lnTo>
                <a:lnTo>
                  <a:pt x="1563" y="4340"/>
                </a:lnTo>
                <a:lnTo>
                  <a:pt x="1568" y="4336"/>
                </a:lnTo>
                <a:lnTo>
                  <a:pt x="1570" y="4331"/>
                </a:lnTo>
                <a:lnTo>
                  <a:pt x="1571" y="4324"/>
                </a:lnTo>
                <a:lnTo>
                  <a:pt x="1570" y="4316"/>
                </a:lnTo>
                <a:lnTo>
                  <a:pt x="1570" y="4297"/>
                </a:lnTo>
                <a:lnTo>
                  <a:pt x="1568" y="4287"/>
                </a:lnTo>
                <a:lnTo>
                  <a:pt x="1570" y="4278"/>
                </a:lnTo>
                <a:lnTo>
                  <a:pt x="1577" y="4278"/>
                </a:lnTo>
                <a:lnTo>
                  <a:pt x="1583" y="4280"/>
                </a:lnTo>
                <a:lnTo>
                  <a:pt x="1592" y="4287"/>
                </a:lnTo>
                <a:lnTo>
                  <a:pt x="1600" y="4294"/>
                </a:lnTo>
                <a:lnTo>
                  <a:pt x="1611" y="4299"/>
                </a:lnTo>
                <a:lnTo>
                  <a:pt x="1611" y="4292"/>
                </a:lnTo>
                <a:lnTo>
                  <a:pt x="1609" y="4287"/>
                </a:lnTo>
                <a:lnTo>
                  <a:pt x="1606" y="4284"/>
                </a:lnTo>
                <a:lnTo>
                  <a:pt x="1602" y="4280"/>
                </a:lnTo>
                <a:lnTo>
                  <a:pt x="1595" y="4273"/>
                </a:lnTo>
                <a:lnTo>
                  <a:pt x="1592" y="4270"/>
                </a:lnTo>
                <a:lnTo>
                  <a:pt x="1590" y="4265"/>
                </a:lnTo>
                <a:lnTo>
                  <a:pt x="1589" y="4260"/>
                </a:lnTo>
                <a:lnTo>
                  <a:pt x="1585" y="4256"/>
                </a:lnTo>
                <a:lnTo>
                  <a:pt x="1578" y="4249"/>
                </a:lnTo>
                <a:lnTo>
                  <a:pt x="1575" y="4246"/>
                </a:lnTo>
                <a:lnTo>
                  <a:pt x="1571" y="4243"/>
                </a:lnTo>
                <a:lnTo>
                  <a:pt x="1570" y="4238"/>
                </a:lnTo>
                <a:lnTo>
                  <a:pt x="1570" y="4231"/>
                </a:lnTo>
                <a:lnTo>
                  <a:pt x="1575" y="4231"/>
                </a:lnTo>
                <a:lnTo>
                  <a:pt x="1580" y="4231"/>
                </a:lnTo>
                <a:lnTo>
                  <a:pt x="1585" y="4236"/>
                </a:lnTo>
                <a:lnTo>
                  <a:pt x="1592" y="4239"/>
                </a:lnTo>
                <a:lnTo>
                  <a:pt x="1597" y="4239"/>
                </a:lnTo>
                <a:lnTo>
                  <a:pt x="1604" y="4238"/>
                </a:lnTo>
                <a:lnTo>
                  <a:pt x="1609" y="4241"/>
                </a:lnTo>
                <a:lnTo>
                  <a:pt x="1614" y="4244"/>
                </a:lnTo>
                <a:lnTo>
                  <a:pt x="1618" y="4249"/>
                </a:lnTo>
                <a:lnTo>
                  <a:pt x="1624" y="4251"/>
                </a:lnTo>
                <a:lnTo>
                  <a:pt x="1665" y="4251"/>
                </a:lnTo>
                <a:lnTo>
                  <a:pt x="1670" y="4251"/>
                </a:lnTo>
                <a:lnTo>
                  <a:pt x="1676" y="4251"/>
                </a:lnTo>
                <a:lnTo>
                  <a:pt x="1677" y="4248"/>
                </a:lnTo>
                <a:lnTo>
                  <a:pt x="1679" y="4244"/>
                </a:lnTo>
                <a:lnTo>
                  <a:pt x="1682" y="4238"/>
                </a:lnTo>
                <a:lnTo>
                  <a:pt x="1684" y="4234"/>
                </a:lnTo>
                <a:lnTo>
                  <a:pt x="1686" y="4231"/>
                </a:lnTo>
                <a:lnTo>
                  <a:pt x="1693" y="4229"/>
                </a:lnTo>
                <a:lnTo>
                  <a:pt x="1698" y="4231"/>
                </a:lnTo>
                <a:lnTo>
                  <a:pt x="1703" y="4232"/>
                </a:lnTo>
                <a:lnTo>
                  <a:pt x="1706" y="4234"/>
                </a:lnTo>
                <a:lnTo>
                  <a:pt x="1711" y="4241"/>
                </a:lnTo>
                <a:lnTo>
                  <a:pt x="1715" y="4243"/>
                </a:lnTo>
                <a:lnTo>
                  <a:pt x="1720" y="4244"/>
                </a:lnTo>
                <a:lnTo>
                  <a:pt x="1727" y="4244"/>
                </a:lnTo>
                <a:lnTo>
                  <a:pt x="1732" y="4243"/>
                </a:lnTo>
                <a:lnTo>
                  <a:pt x="1735" y="4239"/>
                </a:lnTo>
                <a:lnTo>
                  <a:pt x="1739" y="4236"/>
                </a:lnTo>
                <a:lnTo>
                  <a:pt x="1745" y="4229"/>
                </a:lnTo>
                <a:lnTo>
                  <a:pt x="1749" y="4226"/>
                </a:lnTo>
                <a:lnTo>
                  <a:pt x="1754" y="4224"/>
                </a:lnTo>
                <a:lnTo>
                  <a:pt x="1759" y="4224"/>
                </a:lnTo>
                <a:lnTo>
                  <a:pt x="1762" y="4226"/>
                </a:lnTo>
                <a:lnTo>
                  <a:pt x="1768" y="4231"/>
                </a:lnTo>
                <a:lnTo>
                  <a:pt x="1769" y="4236"/>
                </a:lnTo>
                <a:lnTo>
                  <a:pt x="1771" y="4238"/>
                </a:lnTo>
                <a:lnTo>
                  <a:pt x="1774" y="4238"/>
                </a:lnTo>
                <a:lnTo>
                  <a:pt x="1780" y="4238"/>
                </a:lnTo>
                <a:lnTo>
                  <a:pt x="1781" y="4234"/>
                </a:lnTo>
                <a:lnTo>
                  <a:pt x="1781" y="4231"/>
                </a:lnTo>
                <a:lnTo>
                  <a:pt x="1781" y="4224"/>
                </a:lnTo>
                <a:lnTo>
                  <a:pt x="1781" y="4214"/>
                </a:lnTo>
                <a:lnTo>
                  <a:pt x="1780" y="4209"/>
                </a:lnTo>
                <a:lnTo>
                  <a:pt x="1781" y="4203"/>
                </a:lnTo>
                <a:lnTo>
                  <a:pt x="1785" y="4198"/>
                </a:lnTo>
                <a:lnTo>
                  <a:pt x="1788" y="4193"/>
                </a:lnTo>
                <a:lnTo>
                  <a:pt x="1791" y="4190"/>
                </a:lnTo>
                <a:lnTo>
                  <a:pt x="1795" y="4183"/>
                </a:lnTo>
                <a:lnTo>
                  <a:pt x="1810" y="4181"/>
                </a:lnTo>
                <a:lnTo>
                  <a:pt x="1822" y="4181"/>
                </a:lnTo>
                <a:lnTo>
                  <a:pt x="1848" y="4185"/>
                </a:lnTo>
                <a:lnTo>
                  <a:pt x="1872" y="4188"/>
                </a:lnTo>
                <a:lnTo>
                  <a:pt x="1897" y="4190"/>
                </a:lnTo>
                <a:lnTo>
                  <a:pt x="1901" y="4188"/>
                </a:lnTo>
                <a:lnTo>
                  <a:pt x="1902" y="4186"/>
                </a:lnTo>
                <a:lnTo>
                  <a:pt x="1902" y="4183"/>
                </a:lnTo>
                <a:lnTo>
                  <a:pt x="1901" y="4178"/>
                </a:lnTo>
                <a:lnTo>
                  <a:pt x="1899" y="4176"/>
                </a:lnTo>
                <a:lnTo>
                  <a:pt x="1897" y="4176"/>
                </a:lnTo>
                <a:lnTo>
                  <a:pt x="1899" y="4173"/>
                </a:lnTo>
                <a:lnTo>
                  <a:pt x="1901" y="4171"/>
                </a:lnTo>
                <a:lnTo>
                  <a:pt x="1907" y="4169"/>
                </a:lnTo>
                <a:lnTo>
                  <a:pt x="1914" y="4171"/>
                </a:lnTo>
                <a:lnTo>
                  <a:pt x="1916" y="4173"/>
                </a:lnTo>
                <a:lnTo>
                  <a:pt x="1918" y="4176"/>
                </a:lnTo>
                <a:lnTo>
                  <a:pt x="1926" y="4171"/>
                </a:lnTo>
                <a:lnTo>
                  <a:pt x="1933" y="4166"/>
                </a:lnTo>
                <a:lnTo>
                  <a:pt x="1942" y="4159"/>
                </a:lnTo>
                <a:lnTo>
                  <a:pt x="1952" y="4156"/>
                </a:lnTo>
                <a:lnTo>
                  <a:pt x="1952" y="4128"/>
                </a:lnTo>
                <a:lnTo>
                  <a:pt x="1959" y="4128"/>
                </a:lnTo>
                <a:lnTo>
                  <a:pt x="1964" y="4128"/>
                </a:lnTo>
                <a:lnTo>
                  <a:pt x="1965" y="4132"/>
                </a:lnTo>
                <a:lnTo>
                  <a:pt x="1965" y="4135"/>
                </a:lnTo>
                <a:lnTo>
                  <a:pt x="1962" y="4142"/>
                </a:lnTo>
                <a:lnTo>
                  <a:pt x="1959" y="4149"/>
                </a:lnTo>
                <a:lnTo>
                  <a:pt x="1959" y="4154"/>
                </a:lnTo>
                <a:lnTo>
                  <a:pt x="1960" y="4157"/>
                </a:lnTo>
                <a:lnTo>
                  <a:pt x="1962" y="4161"/>
                </a:lnTo>
                <a:lnTo>
                  <a:pt x="1965" y="4162"/>
                </a:lnTo>
                <a:lnTo>
                  <a:pt x="1969" y="4162"/>
                </a:lnTo>
                <a:lnTo>
                  <a:pt x="1970" y="4164"/>
                </a:lnTo>
                <a:lnTo>
                  <a:pt x="1972" y="4169"/>
                </a:lnTo>
                <a:lnTo>
                  <a:pt x="1981" y="4164"/>
                </a:lnTo>
                <a:lnTo>
                  <a:pt x="1984" y="4161"/>
                </a:lnTo>
                <a:lnTo>
                  <a:pt x="1986" y="4156"/>
                </a:lnTo>
                <a:lnTo>
                  <a:pt x="1982" y="4151"/>
                </a:lnTo>
                <a:lnTo>
                  <a:pt x="1981" y="4147"/>
                </a:lnTo>
                <a:lnTo>
                  <a:pt x="1982" y="4144"/>
                </a:lnTo>
                <a:lnTo>
                  <a:pt x="1986" y="4142"/>
                </a:lnTo>
                <a:lnTo>
                  <a:pt x="1993" y="4142"/>
                </a:lnTo>
                <a:lnTo>
                  <a:pt x="1999" y="4142"/>
                </a:lnTo>
                <a:lnTo>
                  <a:pt x="2005" y="4140"/>
                </a:lnTo>
                <a:lnTo>
                  <a:pt x="2006" y="4135"/>
                </a:lnTo>
                <a:lnTo>
                  <a:pt x="1994" y="4134"/>
                </a:lnTo>
                <a:lnTo>
                  <a:pt x="1984" y="4130"/>
                </a:lnTo>
                <a:lnTo>
                  <a:pt x="1965" y="4122"/>
                </a:lnTo>
                <a:lnTo>
                  <a:pt x="1965" y="4113"/>
                </a:lnTo>
                <a:lnTo>
                  <a:pt x="1967" y="4105"/>
                </a:lnTo>
                <a:lnTo>
                  <a:pt x="1969" y="4098"/>
                </a:lnTo>
                <a:lnTo>
                  <a:pt x="1972" y="4091"/>
                </a:lnTo>
                <a:lnTo>
                  <a:pt x="1979" y="4081"/>
                </a:lnTo>
                <a:lnTo>
                  <a:pt x="1986" y="4067"/>
                </a:lnTo>
                <a:lnTo>
                  <a:pt x="1989" y="4065"/>
                </a:lnTo>
                <a:lnTo>
                  <a:pt x="1991" y="4064"/>
                </a:lnTo>
                <a:lnTo>
                  <a:pt x="1993" y="4060"/>
                </a:lnTo>
                <a:lnTo>
                  <a:pt x="1994" y="4060"/>
                </a:lnTo>
                <a:lnTo>
                  <a:pt x="1996" y="4057"/>
                </a:lnTo>
                <a:lnTo>
                  <a:pt x="1996" y="4055"/>
                </a:lnTo>
                <a:lnTo>
                  <a:pt x="1998" y="4052"/>
                </a:lnTo>
                <a:lnTo>
                  <a:pt x="1998" y="4050"/>
                </a:lnTo>
                <a:lnTo>
                  <a:pt x="1998" y="4048"/>
                </a:lnTo>
                <a:lnTo>
                  <a:pt x="1998" y="4047"/>
                </a:lnTo>
                <a:lnTo>
                  <a:pt x="1998" y="4043"/>
                </a:lnTo>
                <a:lnTo>
                  <a:pt x="1998" y="4041"/>
                </a:lnTo>
                <a:lnTo>
                  <a:pt x="1998" y="4040"/>
                </a:lnTo>
                <a:lnTo>
                  <a:pt x="1999" y="4033"/>
                </a:lnTo>
                <a:lnTo>
                  <a:pt x="2003" y="4029"/>
                </a:lnTo>
                <a:lnTo>
                  <a:pt x="2006" y="4023"/>
                </a:lnTo>
                <a:lnTo>
                  <a:pt x="2013" y="4016"/>
                </a:lnTo>
                <a:lnTo>
                  <a:pt x="2017" y="4012"/>
                </a:lnTo>
                <a:lnTo>
                  <a:pt x="2020" y="4006"/>
                </a:lnTo>
                <a:lnTo>
                  <a:pt x="2022" y="4000"/>
                </a:lnTo>
                <a:lnTo>
                  <a:pt x="2022" y="3999"/>
                </a:lnTo>
                <a:lnTo>
                  <a:pt x="2023" y="3997"/>
                </a:lnTo>
                <a:lnTo>
                  <a:pt x="2027" y="3990"/>
                </a:lnTo>
                <a:lnTo>
                  <a:pt x="2029" y="3985"/>
                </a:lnTo>
                <a:lnTo>
                  <a:pt x="2029" y="3977"/>
                </a:lnTo>
                <a:lnTo>
                  <a:pt x="2030" y="3973"/>
                </a:lnTo>
                <a:lnTo>
                  <a:pt x="2032" y="3971"/>
                </a:lnTo>
                <a:lnTo>
                  <a:pt x="2034" y="3968"/>
                </a:lnTo>
                <a:lnTo>
                  <a:pt x="2037" y="3965"/>
                </a:lnTo>
                <a:lnTo>
                  <a:pt x="2037" y="3963"/>
                </a:lnTo>
                <a:lnTo>
                  <a:pt x="2039" y="3961"/>
                </a:lnTo>
                <a:lnTo>
                  <a:pt x="2042" y="3959"/>
                </a:lnTo>
                <a:lnTo>
                  <a:pt x="2047" y="3956"/>
                </a:lnTo>
                <a:lnTo>
                  <a:pt x="2049" y="3954"/>
                </a:lnTo>
                <a:lnTo>
                  <a:pt x="2049" y="3953"/>
                </a:lnTo>
                <a:lnTo>
                  <a:pt x="2051" y="3953"/>
                </a:lnTo>
                <a:lnTo>
                  <a:pt x="2052" y="3951"/>
                </a:lnTo>
                <a:lnTo>
                  <a:pt x="2052" y="3949"/>
                </a:lnTo>
                <a:lnTo>
                  <a:pt x="2052" y="3948"/>
                </a:lnTo>
                <a:lnTo>
                  <a:pt x="2054" y="3948"/>
                </a:lnTo>
                <a:lnTo>
                  <a:pt x="2054" y="3944"/>
                </a:lnTo>
                <a:lnTo>
                  <a:pt x="2056" y="3941"/>
                </a:lnTo>
                <a:lnTo>
                  <a:pt x="2058" y="3936"/>
                </a:lnTo>
                <a:lnTo>
                  <a:pt x="2061" y="3932"/>
                </a:lnTo>
                <a:lnTo>
                  <a:pt x="2061" y="3925"/>
                </a:lnTo>
                <a:lnTo>
                  <a:pt x="2071" y="3917"/>
                </a:lnTo>
                <a:lnTo>
                  <a:pt x="2073" y="3915"/>
                </a:lnTo>
                <a:lnTo>
                  <a:pt x="2076" y="3913"/>
                </a:lnTo>
                <a:lnTo>
                  <a:pt x="2078" y="3912"/>
                </a:lnTo>
                <a:lnTo>
                  <a:pt x="2082" y="3910"/>
                </a:lnTo>
                <a:lnTo>
                  <a:pt x="2087" y="3907"/>
                </a:lnTo>
                <a:lnTo>
                  <a:pt x="2090" y="3903"/>
                </a:lnTo>
                <a:lnTo>
                  <a:pt x="2093" y="3900"/>
                </a:lnTo>
                <a:lnTo>
                  <a:pt x="2097" y="3896"/>
                </a:lnTo>
                <a:lnTo>
                  <a:pt x="2099" y="3889"/>
                </a:lnTo>
                <a:lnTo>
                  <a:pt x="2100" y="3881"/>
                </a:lnTo>
                <a:lnTo>
                  <a:pt x="2100" y="3879"/>
                </a:lnTo>
                <a:lnTo>
                  <a:pt x="2102" y="3876"/>
                </a:lnTo>
                <a:lnTo>
                  <a:pt x="2102" y="3872"/>
                </a:lnTo>
                <a:lnTo>
                  <a:pt x="2102" y="3849"/>
                </a:lnTo>
                <a:lnTo>
                  <a:pt x="2105" y="3847"/>
                </a:lnTo>
                <a:lnTo>
                  <a:pt x="2107" y="3845"/>
                </a:lnTo>
                <a:lnTo>
                  <a:pt x="2109" y="3843"/>
                </a:lnTo>
                <a:lnTo>
                  <a:pt x="2109" y="3842"/>
                </a:lnTo>
                <a:lnTo>
                  <a:pt x="2111" y="3840"/>
                </a:lnTo>
                <a:lnTo>
                  <a:pt x="2111" y="3838"/>
                </a:lnTo>
                <a:lnTo>
                  <a:pt x="2112" y="3837"/>
                </a:lnTo>
                <a:lnTo>
                  <a:pt x="2114" y="3833"/>
                </a:lnTo>
                <a:lnTo>
                  <a:pt x="2114" y="3830"/>
                </a:lnTo>
                <a:lnTo>
                  <a:pt x="2116" y="3826"/>
                </a:lnTo>
                <a:lnTo>
                  <a:pt x="2117" y="3823"/>
                </a:lnTo>
                <a:lnTo>
                  <a:pt x="2117" y="3821"/>
                </a:lnTo>
                <a:lnTo>
                  <a:pt x="2122" y="3814"/>
                </a:lnTo>
                <a:lnTo>
                  <a:pt x="2124" y="3806"/>
                </a:lnTo>
                <a:lnTo>
                  <a:pt x="2129" y="3799"/>
                </a:lnTo>
                <a:lnTo>
                  <a:pt x="2136" y="3794"/>
                </a:lnTo>
                <a:lnTo>
                  <a:pt x="2138" y="3791"/>
                </a:lnTo>
                <a:lnTo>
                  <a:pt x="2140" y="3787"/>
                </a:lnTo>
                <a:lnTo>
                  <a:pt x="2143" y="3775"/>
                </a:lnTo>
                <a:lnTo>
                  <a:pt x="2143" y="3773"/>
                </a:lnTo>
                <a:lnTo>
                  <a:pt x="2145" y="3773"/>
                </a:lnTo>
                <a:lnTo>
                  <a:pt x="2146" y="3770"/>
                </a:lnTo>
                <a:lnTo>
                  <a:pt x="2148" y="3767"/>
                </a:lnTo>
                <a:lnTo>
                  <a:pt x="2153" y="3765"/>
                </a:lnTo>
                <a:lnTo>
                  <a:pt x="2158" y="3763"/>
                </a:lnTo>
                <a:lnTo>
                  <a:pt x="2160" y="3762"/>
                </a:lnTo>
                <a:lnTo>
                  <a:pt x="2160" y="3760"/>
                </a:lnTo>
                <a:lnTo>
                  <a:pt x="2163" y="3756"/>
                </a:lnTo>
                <a:lnTo>
                  <a:pt x="2167" y="3750"/>
                </a:lnTo>
                <a:lnTo>
                  <a:pt x="2170" y="3741"/>
                </a:lnTo>
                <a:lnTo>
                  <a:pt x="2170" y="3739"/>
                </a:lnTo>
                <a:lnTo>
                  <a:pt x="2172" y="3736"/>
                </a:lnTo>
                <a:lnTo>
                  <a:pt x="2175" y="3734"/>
                </a:lnTo>
                <a:lnTo>
                  <a:pt x="2177" y="3733"/>
                </a:lnTo>
                <a:lnTo>
                  <a:pt x="2182" y="3731"/>
                </a:lnTo>
                <a:lnTo>
                  <a:pt x="2184" y="3731"/>
                </a:lnTo>
                <a:lnTo>
                  <a:pt x="2184" y="3729"/>
                </a:lnTo>
                <a:lnTo>
                  <a:pt x="2186" y="3727"/>
                </a:lnTo>
                <a:lnTo>
                  <a:pt x="2187" y="3724"/>
                </a:lnTo>
                <a:lnTo>
                  <a:pt x="2189" y="3722"/>
                </a:lnTo>
                <a:lnTo>
                  <a:pt x="2191" y="3719"/>
                </a:lnTo>
                <a:lnTo>
                  <a:pt x="2192" y="3716"/>
                </a:lnTo>
                <a:lnTo>
                  <a:pt x="2194" y="3712"/>
                </a:lnTo>
                <a:lnTo>
                  <a:pt x="2198" y="3705"/>
                </a:lnTo>
                <a:lnTo>
                  <a:pt x="2204" y="3705"/>
                </a:lnTo>
                <a:lnTo>
                  <a:pt x="2204" y="3693"/>
                </a:lnTo>
                <a:lnTo>
                  <a:pt x="2206" y="3681"/>
                </a:lnTo>
                <a:lnTo>
                  <a:pt x="2213" y="3663"/>
                </a:lnTo>
                <a:lnTo>
                  <a:pt x="2216" y="3652"/>
                </a:lnTo>
                <a:lnTo>
                  <a:pt x="2218" y="3642"/>
                </a:lnTo>
                <a:lnTo>
                  <a:pt x="2220" y="3630"/>
                </a:lnTo>
                <a:lnTo>
                  <a:pt x="2218" y="3617"/>
                </a:lnTo>
                <a:lnTo>
                  <a:pt x="2220" y="3615"/>
                </a:lnTo>
                <a:lnTo>
                  <a:pt x="2221" y="3613"/>
                </a:lnTo>
                <a:lnTo>
                  <a:pt x="2225" y="3610"/>
                </a:lnTo>
                <a:lnTo>
                  <a:pt x="2227" y="3605"/>
                </a:lnTo>
                <a:lnTo>
                  <a:pt x="2228" y="3603"/>
                </a:lnTo>
                <a:lnTo>
                  <a:pt x="2232" y="3603"/>
                </a:lnTo>
                <a:lnTo>
                  <a:pt x="2235" y="3601"/>
                </a:lnTo>
                <a:lnTo>
                  <a:pt x="2238" y="3600"/>
                </a:lnTo>
                <a:lnTo>
                  <a:pt x="2240" y="3598"/>
                </a:lnTo>
                <a:lnTo>
                  <a:pt x="2245" y="3596"/>
                </a:lnTo>
                <a:lnTo>
                  <a:pt x="2244" y="3589"/>
                </a:lnTo>
                <a:lnTo>
                  <a:pt x="2245" y="3584"/>
                </a:lnTo>
                <a:lnTo>
                  <a:pt x="2249" y="3576"/>
                </a:lnTo>
                <a:lnTo>
                  <a:pt x="2252" y="3567"/>
                </a:lnTo>
                <a:lnTo>
                  <a:pt x="2252" y="3562"/>
                </a:lnTo>
                <a:lnTo>
                  <a:pt x="2252" y="3555"/>
                </a:lnTo>
                <a:lnTo>
                  <a:pt x="2255" y="3555"/>
                </a:lnTo>
                <a:lnTo>
                  <a:pt x="2257" y="3554"/>
                </a:lnTo>
                <a:lnTo>
                  <a:pt x="2259" y="3554"/>
                </a:lnTo>
                <a:lnTo>
                  <a:pt x="2261" y="3552"/>
                </a:lnTo>
                <a:lnTo>
                  <a:pt x="2262" y="3550"/>
                </a:lnTo>
                <a:lnTo>
                  <a:pt x="2262" y="3548"/>
                </a:lnTo>
                <a:lnTo>
                  <a:pt x="2264" y="3545"/>
                </a:lnTo>
                <a:lnTo>
                  <a:pt x="2267" y="3530"/>
                </a:lnTo>
                <a:lnTo>
                  <a:pt x="2269" y="3526"/>
                </a:lnTo>
                <a:lnTo>
                  <a:pt x="2273" y="3523"/>
                </a:lnTo>
                <a:lnTo>
                  <a:pt x="2274" y="3521"/>
                </a:lnTo>
                <a:lnTo>
                  <a:pt x="2279" y="3521"/>
                </a:lnTo>
                <a:lnTo>
                  <a:pt x="2278" y="3514"/>
                </a:lnTo>
                <a:lnTo>
                  <a:pt x="2279" y="3509"/>
                </a:lnTo>
                <a:lnTo>
                  <a:pt x="2283" y="3501"/>
                </a:lnTo>
                <a:lnTo>
                  <a:pt x="2286" y="3492"/>
                </a:lnTo>
                <a:lnTo>
                  <a:pt x="2286" y="3487"/>
                </a:lnTo>
                <a:lnTo>
                  <a:pt x="2286" y="3480"/>
                </a:lnTo>
                <a:lnTo>
                  <a:pt x="2279" y="3480"/>
                </a:lnTo>
                <a:lnTo>
                  <a:pt x="2274" y="3480"/>
                </a:lnTo>
                <a:lnTo>
                  <a:pt x="2271" y="3484"/>
                </a:lnTo>
                <a:lnTo>
                  <a:pt x="2269" y="3487"/>
                </a:lnTo>
                <a:lnTo>
                  <a:pt x="2266" y="3490"/>
                </a:lnTo>
                <a:lnTo>
                  <a:pt x="2264" y="3494"/>
                </a:lnTo>
                <a:lnTo>
                  <a:pt x="2259" y="3494"/>
                </a:lnTo>
                <a:lnTo>
                  <a:pt x="2252" y="3494"/>
                </a:lnTo>
                <a:lnTo>
                  <a:pt x="2252" y="3492"/>
                </a:lnTo>
                <a:lnTo>
                  <a:pt x="2254" y="3487"/>
                </a:lnTo>
                <a:lnTo>
                  <a:pt x="2267" y="3472"/>
                </a:lnTo>
                <a:lnTo>
                  <a:pt x="2281" y="3456"/>
                </a:lnTo>
                <a:lnTo>
                  <a:pt x="2288" y="3446"/>
                </a:lnTo>
                <a:lnTo>
                  <a:pt x="2291" y="3436"/>
                </a:lnTo>
                <a:lnTo>
                  <a:pt x="2295" y="3426"/>
                </a:lnTo>
                <a:lnTo>
                  <a:pt x="2298" y="3414"/>
                </a:lnTo>
                <a:lnTo>
                  <a:pt x="2300" y="3420"/>
                </a:lnTo>
                <a:lnTo>
                  <a:pt x="2303" y="3426"/>
                </a:lnTo>
                <a:lnTo>
                  <a:pt x="2307" y="3431"/>
                </a:lnTo>
                <a:lnTo>
                  <a:pt x="2313" y="3432"/>
                </a:lnTo>
                <a:lnTo>
                  <a:pt x="2317" y="3426"/>
                </a:lnTo>
                <a:lnTo>
                  <a:pt x="2319" y="3422"/>
                </a:lnTo>
                <a:lnTo>
                  <a:pt x="2320" y="3419"/>
                </a:lnTo>
                <a:lnTo>
                  <a:pt x="2320" y="3412"/>
                </a:lnTo>
                <a:lnTo>
                  <a:pt x="2320" y="3405"/>
                </a:lnTo>
                <a:lnTo>
                  <a:pt x="2322" y="3403"/>
                </a:lnTo>
                <a:lnTo>
                  <a:pt x="2325" y="3403"/>
                </a:lnTo>
                <a:lnTo>
                  <a:pt x="2325" y="3402"/>
                </a:lnTo>
                <a:lnTo>
                  <a:pt x="2327" y="3400"/>
                </a:lnTo>
                <a:lnTo>
                  <a:pt x="2327" y="3398"/>
                </a:lnTo>
                <a:lnTo>
                  <a:pt x="2329" y="3390"/>
                </a:lnTo>
                <a:lnTo>
                  <a:pt x="2331" y="3386"/>
                </a:lnTo>
                <a:lnTo>
                  <a:pt x="2334" y="3385"/>
                </a:lnTo>
                <a:lnTo>
                  <a:pt x="2337" y="3379"/>
                </a:lnTo>
                <a:lnTo>
                  <a:pt x="2339" y="3374"/>
                </a:lnTo>
                <a:lnTo>
                  <a:pt x="2342" y="3362"/>
                </a:lnTo>
                <a:lnTo>
                  <a:pt x="2346" y="3350"/>
                </a:lnTo>
                <a:lnTo>
                  <a:pt x="2349" y="3347"/>
                </a:lnTo>
                <a:lnTo>
                  <a:pt x="2354" y="3344"/>
                </a:lnTo>
                <a:lnTo>
                  <a:pt x="2354" y="3332"/>
                </a:lnTo>
                <a:lnTo>
                  <a:pt x="2356" y="3321"/>
                </a:lnTo>
                <a:lnTo>
                  <a:pt x="2359" y="3303"/>
                </a:lnTo>
                <a:lnTo>
                  <a:pt x="2365" y="3282"/>
                </a:lnTo>
                <a:lnTo>
                  <a:pt x="2368" y="3262"/>
                </a:lnTo>
                <a:lnTo>
                  <a:pt x="2377" y="3257"/>
                </a:lnTo>
                <a:lnTo>
                  <a:pt x="2383" y="3251"/>
                </a:lnTo>
                <a:lnTo>
                  <a:pt x="2392" y="3245"/>
                </a:lnTo>
                <a:lnTo>
                  <a:pt x="2402" y="3241"/>
                </a:lnTo>
                <a:lnTo>
                  <a:pt x="2402" y="3234"/>
                </a:lnTo>
                <a:lnTo>
                  <a:pt x="2406" y="3229"/>
                </a:lnTo>
                <a:lnTo>
                  <a:pt x="2407" y="3224"/>
                </a:lnTo>
                <a:lnTo>
                  <a:pt x="2411" y="3221"/>
                </a:lnTo>
                <a:lnTo>
                  <a:pt x="2421" y="3214"/>
                </a:lnTo>
                <a:lnTo>
                  <a:pt x="2429" y="3207"/>
                </a:lnTo>
                <a:lnTo>
                  <a:pt x="2428" y="3200"/>
                </a:lnTo>
                <a:lnTo>
                  <a:pt x="2429" y="3195"/>
                </a:lnTo>
                <a:lnTo>
                  <a:pt x="2433" y="3187"/>
                </a:lnTo>
                <a:lnTo>
                  <a:pt x="2436" y="3178"/>
                </a:lnTo>
                <a:lnTo>
                  <a:pt x="2436" y="3173"/>
                </a:lnTo>
                <a:lnTo>
                  <a:pt x="2436" y="3166"/>
                </a:lnTo>
                <a:lnTo>
                  <a:pt x="2443" y="3163"/>
                </a:lnTo>
                <a:lnTo>
                  <a:pt x="2448" y="3158"/>
                </a:lnTo>
                <a:lnTo>
                  <a:pt x="2453" y="3153"/>
                </a:lnTo>
                <a:lnTo>
                  <a:pt x="2457" y="3146"/>
                </a:lnTo>
                <a:lnTo>
                  <a:pt x="2458" y="3136"/>
                </a:lnTo>
                <a:lnTo>
                  <a:pt x="2457" y="3127"/>
                </a:lnTo>
                <a:lnTo>
                  <a:pt x="2455" y="3113"/>
                </a:lnTo>
                <a:lnTo>
                  <a:pt x="2452" y="3100"/>
                </a:lnTo>
                <a:lnTo>
                  <a:pt x="2450" y="3084"/>
                </a:lnTo>
                <a:lnTo>
                  <a:pt x="2450" y="3079"/>
                </a:lnTo>
                <a:lnTo>
                  <a:pt x="2450" y="3074"/>
                </a:lnTo>
                <a:lnTo>
                  <a:pt x="2448" y="3071"/>
                </a:lnTo>
                <a:lnTo>
                  <a:pt x="2445" y="3069"/>
                </a:lnTo>
                <a:lnTo>
                  <a:pt x="2440" y="3064"/>
                </a:lnTo>
                <a:lnTo>
                  <a:pt x="2436" y="3062"/>
                </a:lnTo>
                <a:lnTo>
                  <a:pt x="2436" y="3057"/>
                </a:lnTo>
                <a:lnTo>
                  <a:pt x="2438" y="3047"/>
                </a:lnTo>
                <a:lnTo>
                  <a:pt x="2441" y="3038"/>
                </a:lnTo>
                <a:lnTo>
                  <a:pt x="2448" y="3021"/>
                </a:lnTo>
                <a:lnTo>
                  <a:pt x="2453" y="3003"/>
                </a:lnTo>
                <a:lnTo>
                  <a:pt x="2455" y="2992"/>
                </a:lnTo>
                <a:lnTo>
                  <a:pt x="2457" y="2982"/>
                </a:lnTo>
                <a:lnTo>
                  <a:pt x="2460" y="2980"/>
                </a:lnTo>
                <a:lnTo>
                  <a:pt x="2462" y="2977"/>
                </a:lnTo>
                <a:lnTo>
                  <a:pt x="2464" y="2968"/>
                </a:lnTo>
                <a:lnTo>
                  <a:pt x="2467" y="2968"/>
                </a:lnTo>
                <a:lnTo>
                  <a:pt x="2469" y="2967"/>
                </a:lnTo>
                <a:lnTo>
                  <a:pt x="2470" y="2962"/>
                </a:lnTo>
                <a:lnTo>
                  <a:pt x="2474" y="2957"/>
                </a:lnTo>
                <a:lnTo>
                  <a:pt x="2475" y="2950"/>
                </a:lnTo>
                <a:lnTo>
                  <a:pt x="2477" y="2943"/>
                </a:lnTo>
                <a:lnTo>
                  <a:pt x="2477" y="2934"/>
                </a:lnTo>
                <a:lnTo>
                  <a:pt x="2475" y="2922"/>
                </a:lnTo>
                <a:lnTo>
                  <a:pt x="2474" y="2917"/>
                </a:lnTo>
                <a:lnTo>
                  <a:pt x="2470" y="2914"/>
                </a:lnTo>
                <a:lnTo>
                  <a:pt x="2467" y="2912"/>
                </a:lnTo>
                <a:lnTo>
                  <a:pt x="2464" y="2910"/>
                </a:lnTo>
                <a:lnTo>
                  <a:pt x="2460" y="2909"/>
                </a:lnTo>
                <a:lnTo>
                  <a:pt x="2457" y="2907"/>
                </a:lnTo>
                <a:lnTo>
                  <a:pt x="2450" y="2904"/>
                </a:lnTo>
                <a:lnTo>
                  <a:pt x="2446" y="2902"/>
                </a:lnTo>
                <a:lnTo>
                  <a:pt x="2443" y="2900"/>
                </a:lnTo>
                <a:lnTo>
                  <a:pt x="2440" y="2893"/>
                </a:lnTo>
                <a:lnTo>
                  <a:pt x="2438" y="2890"/>
                </a:lnTo>
                <a:lnTo>
                  <a:pt x="2436" y="2886"/>
                </a:lnTo>
                <a:lnTo>
                  <a:pt x="2433" y="2886"/>
                </a:lnTo>
                <a:lnTo>
                  <a:pt x="2429" y="2886"/>
                </a:lnTo>
                <a:lnTo>
                  <a:pt x="2424" y="2886"/>
                </a:lnTo>
                <a:lnTo>
                  <a:pt x="2423" y="2886"/>
                </a:lnTo>
                <a:lnTo>
                  <a:pt x="2423" y="2883"/>
                </a:lnTo>
                <a:lnTo>
                  <a:pt x="2423" y="2880"/>
                </a:lnTo>
                <a:lnTo>
                  <a:pt x="2409" y="2873"/>
                </a:lnTo>
                <a:lnTo>
                  <a:pt x="2397" y="2863"/>
                </a:lnTo>
                <a:lnTo>
                  <a:pt x="2390" y="2859"/>
                </a:lnTo>
                <a:lnTo>
                  <a:pt x="2385" y="2859"/>
                </a:lnTo>
                <a:lnTo>
                  <a:pt x="2382" y="2859"/>
                </a:lnTo>
                <a:lnTo>
                  <a:pt x="2377" y="2851"/>
                </a:lnTo>
                <a:lnTo>
                  <a:pt x="2375" y="2845"/>
                </a:lnTo>
                <a:lnTo>
                  <a:pt x="2375" y="2839"/>
                </a:lnTo>
                <a:lnTo>
                  <a:pt x="2375" y="2837"/>
                </a:lnTo>
                <a:lnTo>
                  <a:pt x="2373" y="2835"/>
                </a:lnTo>
                <a:lnTo>
                  <a:pt x="2370" y="2834"/>
                </a:lnTo>
                <a:lnTo>
                  <a:pt x="2365" y="2834"/>
                </a:lnTo>
                <a:lnTo>
                  <a:pt x="2361" y="2832"/>
                </a:lnTo>
                <a:lnTo>
                  <a:pt x="2359" y="2828"/>
                </a:lnTo>
                <a:lnTo>
                  <a:pt x="2358" y="2825"/>
                </a:lnTo>
                <a:lnTo>
                  <a:pt x="2356" y="2822"/>
                </a:lnTo>
                <a:lnTo>
                  <a:pt x="2354" y="2818"/>
                </a:lnTo>
                <a:lnTo>
                  <a:pt x="2342" y="2810"/>
                </a:lnTo>
                <a:lnTo>
                  <a:pt x="2336" y="2805"/>
                </a:lnTo>
                <a:lnTo>
                  <a:pt x="2334" y="2801"/>
                </a:lnTo>
                <a:lnTo>
                  <a:pt x="2334" y="2798"/>
                </a:lnTo>
                <a:lnTo>
                  <a:pt x="2313" y="2793"/>
                </a:lnTo>
                <a:lnTo>
                  <a:pt x="2296" y="2782"/>
                </a:lnTo>
                <a:lnTo>
                  <a:pt x="2290" y="2777"/>
                </a:lnTo>
                <a:lnTo>
                  <a:pt x="2283" y="2772"/>
                </a:lnTo>
                <a:lnTo>
                  <a:pt x="2278" y="2765"/>
                </a:lnTo>
                <a:lnTo>
                  <a:pt x="2273" y="2757"/>
                </a:lnTo>
                <a:lnTo>
                  <a:pt x="2259" y="2755"/>
                </a:lnTo>
                <a:lnTo>
                  <a:pt x="2247" y="2753"/>
                </a:lnTo>
                <a:lnTo>
                  <a:pt x="2227" y="2745"/>
                </a:lnTo>
                <a:lnTo>
                  <a:pt x="2216" y="2741"/>
                </a:lnTo>
                <a:lnTo>
                  <a:pt x="2204" y="2738"/>
                </a:lnTo>
                <a:lnTo>
                  <a:pt x="2192" y="2736"/>
                </a:lnTo>
                <a:lnTo>
                  <a:pt x="2177" y="2736"/>
                </a:lnTo>
                <a:lnTo>
                  <a:pt x="2170" y="2723"/>
                </a:lnTo>
                <a:lnTo>
                  <a:pt x="2163" y="2709"/>
                </a:lnTo>
                <a:lnTo>
                  <a:pt x="2155" y="2707"/>
                </a:lnTo>
                <a:lnTo>
                  <a:pt x="2146" y="2706"/>
                </a:lnTo>
                <a:lnTo>
                  <a:pt x="2140" y="2702"/>
                </a:lnTo>
                <a:lnTo>
                  <a:pt x="2134" y="2697"/>
                </a:lnTo>
                <a:lnTo>
                  <a:pt x="2124" y="2687"/>
                </a:lnTo>
                <a:lnTo>
                  <a:pt x="2116" y="2675"/>
                </a:lnTo>
                <a:lnTo>
                  <a:pt x="2109" y="2675"/>
                </a:lnTo>
                <a:lnTo>
                  <a:pt x="2102" y="2675"/>
                </a:lnTo>
                <a:lnTo>
                  <a:pt x="2097" y="2677"/>
                </a:lnTo>
                <a:lnTo>
                  <a:pt x="2095" y="2682"/>
                </a:lnTo>
                <a:lnTo>
                  <a:pt x="2088" y="2682"/>
                </a:lnTo>
                <a:lnTo>
                  <a:pt x="2083" y="2680"/>
                </a:lnTo>
                <a:lnTo>
                  <a:pt x="2080" y="2677"/>
                </a:lnTo>
                <a:lnTo>
                  <a:pt x="2075" y="2675"/>
                </a:lnTo>
                <a:lnTo>
                  <a:pt x="2075" y="2670"/>
                </a:lnTo>
                <a:lnTo>
                  <a:pt x="2075" y="2665"/>
                </a:lnTo>
                <a:lnTo>
                  <a:pt x="2070" y="2660"/>
                </a:lnTo>
                <a:lnTo>
                  <a:pt x="2066" y="2653"/>
                </a:lnTo>
                <a:lnTo>
                  <a:pt x="2066" y="2648"/>
                </a:lnTo>
                <a:lnTo>
                  <a:pt x="2068" y="2641"/>
                </a:lnTo>
                <a:lnTo>
                  <a:pt x="2071" y="2639"/>
                </a:lnTo>
                <a:lnTo>
                  <a:pt x="2073" y="2637"/>
                </a:lnTo>
                <a:lnTo>
                  <a:pt x="2075" y="2631"/>
                </a:lnTo>
                <a:lnTo>
                  <a:pt x="2075" y="2614"/>
                </a:lnTo>
                <a:lnTo>
                  <a:pt x="2080" y="2614"/>
                </a:lnTo>
                <a:lnTo>
                  <a:pt x="2083" y="2612"/>
                </a:lnTo>
                <a:lnTo>
                  <a:pt x="2085" y="2608"/>
                </a:lnTo>
                <a:lnTo>
                  <a:pt x="2087" y="2605"/>
                </a:lnTo>
                <a:lnTo>
                  <a:pt x="2088" y="2596"/>
                </a:lnTo>
                <a:lnTo>
                  <a:pt x="2092" y="2595"/>
                </a:lnTo>
                <a:lnTo>
                  <a:pt x="2095" y="2593"/>
                </a:lnTo>
                <a:lnTo>
                  <a:pt x="2093" y="2583"/>
                </a:lnTo>
                <a:lnTo>
                  <a:pt x="2095" y="2576"/>
                </a:lnTo>
                <a:lnTo>
                  <a:pt x="2099" y="2562"/>
                </a:lnTo>
                <a:lnTo>
                  <a:pt x="2102" y="2549"/>
                </a:lnTo>
                <a:lnTo>
                  <a:pt x="2102" y="2540"/>
                </a:lnTo>
                <a:lnTo>
                  <a:pt x="2102" y="2532"/>
                </a:lnTo>
                <a:lnTo>
                  <a:pt x="2105" y="2530"/>
                </a:lnTo>
                <a:lnTo>
                  <a:pt x="2107" y="2527"/>
                </a:lnTo>
                <a:lnTo>
                  <a:pt x="2109" y="2518"/>
                </a:lnTo>
                <a:lnTo>
                  <a:pt x="2112" y="2518"/>
                </a:lnTo>
                <a:lnTo>
                  <a:pt x="2114" y="2516"/>
                </a:lnTo>
                <a:lnTo>
                  <a:pt x="2116" y="2511"/>
                </a:lnTo>
                <a:lnTo>
                  <a:pt x="2117" y="2510"/>
                </a:lnTo>
                <a:lnTo>
                  <a:pt x="2119" y="2508"/>
                </a:lnTo>
                <a:lnTo>
                  <a:pt x="2122" y="2504"/>
                </a:lnTo>
                <a:lnTo>
                  <a:pt x="2124" y="2499"/>
                </a:lnTo>
                <a:lnTo>
                  <a:pt x="2126" y="2498"/>
                </a:lnTo>
                <a:lnTo>
                  <a:pt x="2129" y="2498"/>
                </a:lnTo>
                <a:lnTo>
                  <a:pt x="2121" y="2482"/>
                </a:lnTo>
                <a:lnTo>
                  <a:pt x="2114" y="2465"/>
                </a:lnTo>
                <a:lnTo>
                  <a:pt x="2111" y="2457"/>
                </a:lnTo>
                <a:lnTo>
                  <a:pt x="2109" y="2446"/>
                </a:lnTo>
                <a:lnTo>
                  <a:pt x="2109" y="2435"/>
                </a:lnTo>
                <a:lnTo>
                  <a:pt x="2109" y="2423"/>
                </a:lnTo>
                <a:lnTo>
                  <a:pt x="2107" y="2421"/>
                </a:lnTo>
                <a:lnTo>
                  <a:pt x="2105" y="2419"/>
                </a:lnTo>
                <a:lnTo>
                  <a:pt x="2102" y="2416"/>
                </a:lnTo>
                <a:lnTo>
                  <a:pt x="2097" y="2414"/>
                </a:lnTo>
                <a:lnTo>
                  <a:pt x="2095" y="2412"/>
                </a:lnTo>
                <a:lnTo>
                  <a:pt x="2095" y="2409"/>
                </a:lnTo>
                <a:lnTo>
                  <a:pt x="2092" y="2407"/>
                </a:lnTo>
                <a:lnTo>
                  <a:pt x="2088" y="2406"/>
                </a:lnTo>
                <a:lnTo>
                  <a:pt x="2085" y="2404"/>
                </a:lnTo>
                <a:lnTo>
                  <a:pt x="2082" y="2402"/>
                </a:lnTo>
                <a:lnTo>
                  <a:pt x="2073" y="2399"/>
                </a:lnTo>
                <a:lnTo>
                  <a:pt x="2066" y="2394"/>
                </a:lnTo>
                <a:lnTo>
                  <a:pt x="2058" y="2390"/>
                </a:lnTo>
                <a:lnTo>
                  <a:pt x="2052" y="2388"/>
                </a:lnTo>
                <a:lnTo>
                  <a:pt x="2047" y="2388"/>
                </a:lnTo>
                <a:lnTo>
                  <a:pt x="2046" y="2387"/>
                </a:lnTo>
                <a:lnTo>
                  <a:pt x="2044" y="2385"/>
                </a:lnTo>
                <a:lnTo>
                  <a:pt x="2041" y="2382"/>
                </a:lnTo>
                <a:lnTo>
                  <a:pt x="2035" y="2380"/>
                </a:lnTo>
                <a:lnTo>
                  <a:pt x="2034" y="2378"/>
                </a:lnTo>
                <a:lnTo>
                  <a:pt x="2034" y="2375"/>
                </a:lnTo>
                <a:lnTo>
                  <a:pt x="2030" y="2373"/>
                </a:lnTo>
                <a:lnTo>
                  <a:pt x="2027" y="2371"/>
                </a:lnTo>
                <a:lnTo>
                  <a:pt x="2023" y="2370"/>
                </a:lnTo>
                <a:lnTo>
                  <a:pt x="2020" y="2368"/>
                </a:lnTo>
                <a:lnTo>
                  <a:pt x="2020" y="2366"/>
                </a:lnTo>
                <a:lnTo>
                  <a:pt x="2018" y="2365"/>
                </a:lnTo>
                <a:lnTo>
                  <a:pt x="2015" y="2363"/>
                </a:lnTo>
                <a:lnTo>
                  <a:pt x="2010" y="2363"/>
                </a:lnTo>
                <a:lnTo>
                  <a:pt x="2006" y="2361"/>
                </a:lnTo>
                <a:lnTo>
                  <a:pt x="2006" y="2354"/>
                </a:lnTo>
                <a:lnTo>
                  <a:pt x="2001" y="2354"/>
                </a:lnTo>
                <a:lnTo>
                  <a:pt x="1996" y="2354"/>
                </a:lnTo>
                <a:lnTo>
                  <a:pt x="1991" y="2354"/>
                </a:lnTo>
                <a:lnTo>
                  <a:pt x="1986" y="2354"/>
                </a:lnTo>
                <a:lnTo>
                  <a:pt x="1982" y="2334"/>
                </a:lnTo>
                <a:lnTo>
                  <a:pt x="1977" y="2315"/>
                </a:lnTo>
                <a:lnTo>
                  <a:pt x="1972" y="2296"/>
                </a:lnTo>
                <a:lnTo>
                  <a:pt x="1965" y="2279"/>
                </a:lnTo>
                <a:lnTo>
                  <a:pt x="1969" y="2260"/>
                </a:lnTo>
                <a:lnTo>
                  <a:pt x="1970" y="2245"/>
                </a:lnTo>
                <a:lnTo>
                  <a:pt x="1969" y="2238"/>
                </a:lnTo>
                <a:lnTo>
                  <a:pt x="1967" y="2231"/>
                </a:lnTo>
                <a:lnTo>
                  <a:pt x="1964" y="2225"/>
                </a:lnTo>
                <a:lnTo>
                  <a:pt x="1959" y="2218"/>
                </a:lnTo>
                <a:lnTo>
                  <a:pt x="1959" y="2214"/>
                </a:lnTo>
                <a:lnTo>
                  <a:pt x="1959" y="2211"/>
                </a:lnTo>
                <a:lnTo>
                  <a:pt x="1959" y="2207"/>
                </a:lnTo>
                <a:lnTo>
                  <a:pt x="1959" y="2204"/>
                </a:lnTo>
                <a:lnTo>
                  <a:pt x="1965" y="2204"/>
                </a:lnTo>
                <a:lnTo>
                  <a:pt x="1964" y="2201"/>
                </a:lnTo>
                <a:lnTo>
                  <a:pt x="1962" y="2197"/>
                </a:lnTo>
                <a:lnTo>
                  <a:pt x="1959" y="2196"/>
                </a:lnTo>
                <a:lnTo>
                  <a:pt x="1959" y="2190"/>
                </a:lnTo>
                <a:lnTo>
                  <a:pt x="1950" y="2189"/>
                </a:lnTo>
                <a:lnTo>
                  <a:pt x="1942" y="2189"/>
                </a:lnTo>
                <a:lnTo>
                  <a:pt x="1930" y="2192"/>
                </a:lnTo>
                <a:lnTo>
                  <a:pt x="1918" y="2196"/>
                </a:lnTo>
                <a:lnTo>
                  <a:pt x="1911" y="2197"/>
                </a:lnTo>
                <a:lnTo>
                  <a:pt x="1904" y="2197"/>
                </a:lnTo>
                <a:lnTo>
                  <a:pt x="1899" y="2180"/>
                </a:lnTo>
                <a:lnTo>
                  <a:pt x="1892" y="2165"/>
                </a:lnTo>
                <a:lnTo>
                  <a:pt x="1887" y="2158"/>
                </a:lnTo>
                <a:lnTo>
                  <a:pt x="1882" y="2153"/>
                </a:lnTo>
                <a:lnTo>
                  <a:pt x="1877" y="2146"/>
                </a:lnTo>
                <a:lnTo>
                  <a:pt x="1870" y="2143"/>
                </a:lnTo>
                <a:lnTo>
                  <a:pt x="1870" y="2136"/>
                </a:lnTo>
                <a:lnTo>
                  <a:pt x="1870" y="2131"/>
                </a:lnTo>
                <a:lnTo>
                  <a:pt x="1866" y="2122"/>
                </a:lnTo>
                <a:lnTo>
                  <a:pt x="1863" y="2114"/>
                </a:lnTo>
                <a:lnTo>
                  <a:pt x="1861" y="2109"/>
                </a:lnTo>
                <a:lnTo>
                  <a:pt x="1863" y="2102"/>
                </a:lnTo>
                <a:lnTo>
                  <a:pt x="1865" y="2092"/>
                </a:lnTo>
                <a:lnTo>
                  <a:pt x="1868" y="2081"/>
                </a:lnTo>
                <a:lnTo>
                  <a:pt x="1873" y="2074"/>
                </a:lnTo>
                <a:lnTo>
                  <a:pt x="1880" y="2068"/>
                </a:lnTo>
                <a:lnTo>
                  <a:pt x="1885" y="2061"/>
                </a:lnTo>
                <a:lnTo>
                  <a:pt x="1892" y="2054"/>
                </a:lnTo>
                <a:lnTo>
                  <a:pt x="1895" y="2046"/>
                </a:lnTo>
                <a:lnTo>
                  <a:pt x="1897" y="2034"/>
                </a:lnTo>
                <a:lnTo>
                  <a:pt x="1892" y="2028"/>
                </a:lnTo>
                <a:lnTo>
                  <a:pt x="1887" y="2023"/>
                </a:lnTo>
                <a:lnTo>
                  <a:pt x="1878" y="2022"/>
                </a:lnTo>
                <a:lnTo>
                  <a:pt x="1870" y="2020"/>
                </a:lnTo>
                <a:lnTo>
                  <a:pt x="1851" y="2018"/>
                </a:lnTo>
                <a:lnTo>
                  <a:pt x="1843" y="2017"/>
                </a:lnTo>
                <a:lnTo>
                  <a:pt x="1836" y="2013"/>
                </a:lnTo>
                <a:lnTo>
                  <a:pt x="1836" y="1967"/>
                </a:lnTo>
                <a:lnTo>
                  <a:pt x="1837" y="1945"/>
                </a:lnTo>
                <a:lnTo>
                  <a:pt x="1839" y="1935"/>
                </a:lnTo>
                <a:lnTo>
                  <a:pt x="1843" y="1924"/>
                </a:lnTo>
                <a:lnTo>
                  <a:pt x="1836" y="1877"/>
                </a:lnTo>
                <a:lnTo>
                  <a:pt x="1834" y="1849"/>
                </a:lnTo>
                <a:lnTo>
                  <a:pt x="1836" y="1822"/>
                </a:lnTo>
                <a:lnTo>
                  <a:pt x="1836" y="1815"/>
                </a:lnTo>
                <a:lnTo>
                  <a:pt x="1837" y="1810"/>
                </a:lnTo>
                <a:lnTo>
                  <a:pt x="1841" y="1807"/>
                </a:lnTo>
                <a:lnTo>
                  <a:pt x="1844" y="1803"/>
                </a:lnTo>
                <a:lnTo>
                  <a:pt x="1851" y="1796"/>
                </a:lnTo>
                <a:lnTo>
                  <a:pt x="1855" y="1793"/>
                </a:lnTo>
                <a:lnTo>
                  <a:pt x="1856" y="1788"/>
                </a:lnTo>
                <a:lnTo>
                  <a:pt x="1853" y="1776"/>
                </a:lnTo>
                <a:lnTo>
                  <a:pt x="1849" y="1764"/>
                </a:lnTo>
                <a:lnTo>
                  <a:pt x="1841" y="1742"/>
                </a:lnTo>
                <a:lnTo>
                  <a:pt x="1829" y="1721"/>
                </a:lnTo>
                <a:lnTo>
                  <a:pt x="1826" y="1711"/>
                </a:lnTo>
                <a:lnTo>
                  <a:pt x="1822" y="1699"/>
                </a:lnTo>
                <a:lnTo>
                  <a:pt x="1820" y="1696"/>
                </a:lnTo>
                <a:lnTo>
                  <a:pt x="1819" y="1692"/>
                </a:lnTo>
                <a:lnTo>
                  <a:pt x="1814" y="1687"/>
                </a:lnTo>
                <a:lnTo>
                  <a:pt x="1810" y="1685"/>
                </a:lnTo>
                <a:lnTo>
                  <a:pt x="1809" y="1682"/>
                </a:lnTo>
                <a:lnTo>
                  <a:pt x="1807" y="1679"/>
                </a:lnTo>
                <a:lnTo>
                  <a:pt x="1809" y="1672"/>
                </a:lnTo>
                <a:lnTo>
                  <a:pt x="1803" y="1672"/>
                </a:lnTo>
                <a:lnTo>
                  <a:pt x="1800" y="1670"/>
                </a:lnTo>
                <a:lnTo>
                  <a:pt x="1798" y="1667"/>
                </a:lnTo>
                <a:lnTo>
                  <a:pt x="1797" y="1663"/>
                </a:lnTo>
                <a:lnTo>
                  <a:pt x="1795" y="1655"/>
                </a:lnTo>
                <a:lnTo>
                  <a:pt x="1791" y="1653"/>
                </a:lnTo>
                <a:lnTo>
                  <a:pt x="1788" y="1651"/>
                </a:lnTo>
                <a:lnTo>
                  <a:pt x="1780" y="1634"/>
                </a:lnTo>
                <a:lnTo>
                  <a:pt x="1780" y="1633"/>
                </a:lnTo>
                <a:lnTo>
                  <a:pt x="1778" y="1633"/>
                </a:lnTo>
                <a:lnTo>
                  <a:pt x="1781" y="1624"/>
                </a:lnTo>
                <a:lnTo>
                  <a:pt x="1781" y="1616"/>
                </a:lnTo>
                <a:lnTo>
                  <a:pt x="1780" y="1607"/>
                </a:lnTo>
                <a:lnTo>
                  <a:pt x="1773" y="1600"/>
                </a:lnTo>
                <a:lnTo>
                  <a:pt x="1771" y="1597"/>
                </a:lnTo>
                <a:lnTo>
                  <a:pt x="1756" y="1587"/>
                </a:lnTo>
                <a:lnTo>
                  <a:pt x="1754" y="1583"/>
                </a:lnTo>
                <a:lnTo>
                  <a:pt x="1752" y="1578"/>
                </a:lnTo>
                <a:lnTo>
                  <a:pt x="1751" y="1576"/>
                </a:lnTo>
                <a:lnTo>
                  <a:pt x="1747" y="1570"/>
                </a:lnTo>
                <a:lnTo>
                  <a:pt x="1745" y="1568"/>
                </a:lnTo>
                <a:lnTo>
                  <a:pt x="1744" y="1568"/>
                </a:lnTo>
                <a:lnTo>
                  <a:pt x="1740" y="1566"/>
                </a:lnTo>
                <a:lnTo>
                  <a:pt x="1740" y="1563"/>
                </a:lnTo>
                <a:lnTo>
                  <a:pt x="1739" y="1559"/>
                </a:lnTo>
                <a:lnTo>
                  <a:pt x="1735" y="1554"/>
                </a:lnTo>
                <a:lnTo>
                  <a:pt x="1733" y="1549"/>
                </a:lnTo>
                <a:lnTo>
                  <a:pt x="1733" y="1542"/>
                </a:lnTo>
                <a:lnTo>
                  <a:pt x="1727" y="1539"/>
                </a:lnTo>
                <a:lnTo>
                  <a:pt x="1722" y="1534"/>
                </a:lnTo>
                <a:lnTo>
                  <a:pt x="1718" y="1527"/>
                </a:lnTo>
                <a:lnTo>
                  <a:pt x="1716" y="1518"/>
                </a:lnTo>
                <a:lnTo>
                  <a:pt x="1713" y="1512"/>
                </a:lnTo>
                <a:lnTo>
                  <a:pt x="1711" y="1503"/>
                </a:lnTo>
                <a:lnTo>
                  <a:pt x="1706" y="1498"/>
                </a:lnTo>
                <a:lnTo>
                  <a:pt x="1699" y="1495"/>
                </a:lnTo>
                <a:lnTo>
                  <a:pt x="1699" y="1488"/>
                </a:lnTo>
                <a:lnTo>
                  <a:pt x="1698" y="1483"/>
                </a:lnTo>
                <a:lnTo>
                  <a:pt x="1693" y="1474"/>
                </a:lnTo>
                <a:lnTo>
                  <a:pt x="1686" y="1474"/>
                </a:lnTo>
                <a:lnTo>
                  <a:pt x="1679" y="1474"/>
                </a:lnTo>
                <a:lnTo>
                  <a:pt x="1674" y="1472"/>
                </a:lnTo>
                <a:lnTo>
                  <a:pt x="1670" y="1469"/>
                </a:lnTo>
                <a:lnTo>
                  <a:pt x="1667" y="1466"/>
                </a:lnTo>
                <a:lnTo>
                  <a:pt x="1665" y="1460"/>
                </a:lnTo>
                <a:lnTo>
                  <a:pt x="1664" y="1454"/>
                </a:lnTo>
                <a:lnTo>
                  <a:pt x="1660" y="1445"/>
                </a:lnTo>
                <a:lnTo>
                  <a:pt x="1653" y="1437"/>
                </a:lnTo>
                <a:lnTo>
                  <a:pt x="1650" y="1435"/>
                </a:lnTo>
                <a:lnTo>
                  <a:pt x="1645" y="1433"/>
                </a:lnTo>
                <a:lnTo>
                  <a:pt x="1636" y="1421"/>
                </a:lnTo>
                <a:lnTo>
                  <a:pt x="1626" y="1411"/>
                </a:lnTo>
                <a:lnTo>
                  <a:pt x="1616" y="1401"/>
                </a:lnTo>
                <a:lnTo>
                  <a:pt x="1604" y="1392"/>
                </a:lnTo>
                <a:lnTo>
                  <a:pt x="1600" y="1394"/>
                </a:lnTo>
                <a:lnTo>
                  <a:pt x="1599" y="1396"/>
                </a:lnTo>
                <a:lnTo>
                  <a:pt x="1595" y="1402"/>
                </a:lnTo>
                <a:lnTo>
                  <a:pt x="1595" y="1409"/>
                </a:lnTo>
                <a:lnTo>
                  <a:pt x="1597" y="1419"/>
                </a:lnTo>
                <a:lnTo>
                  <a:pt x="1597" y="1430"/>
                </a:lnTo>
                <a:lnTo>
                  <a:pt x="1597" y="1438"/>
                </a:lnTo>
                <a:lnTo>
                  <a:pt x="1595" y="1443"/>
                </a:lnTo>
                <a:lnTo>
                  <a:pt x="1594" y="1445"/>
                </a:lnTo>
                <a:lnTo>
                  <a:pt x="1590" y="1447"/>
                </a:lnTo>
                <a:lnTo>
                  <a:pt x="1582" y="1447"/>
                </a:lnTo>
                <a:lnTo>
                  <a:pt x="1575" y="1445"/>
                </a:lnTo>
                <a:lnTo>
                  <a:pt x="1570" y="1442"/>
                </a:lnTo>
                <a:lnTo>
                  <a:pt x="1570" y="1433"/>
                </a:lnTo>
                <a:lnTo>
                  <a:pt x="1570" y="1428"/>
                </a:lnTo>
                <a:lnTo>
                  <a:pt x="1568" y="1425"/>
                </a:lnTo>
                <a:lnTo>
                  <a:pt x="1566" y="1421"/>
                </a:lnTo>
                <a:lnTo>
                  <a:pt x="1563" y="1419"/>
                </a:lnTo>
                <a:lnTo>
                  <a:pt x="1560" y="1419"/>
                </a:lnTo>
                <a:lnTo>
                  <a:pt x="1558" y="1418"/>
                </a:lnTo>
                <a:lnTo>
                  <a:pt x="1556" y="1413"/>
                </a:lnTo>
                <a:lnTo>
                  <a:pt x="1556" y="1344"/>
                </a:lnTo>
                <a:lnTo>
                  <a:pt x="1556" y="1339"/>
                </a:lnTo>
                <a:lnTo>
                  <a:pt x="1554" y="1336"/>
                </a:lnTo>
                <a:lnTo>
                  <a:pt x="1553" y="1333"/>
                </a:lnTo>
                <a:lnTo>
                  <a:pt x="1549" y="1331"/>
                </a:lnTo>
                <a:lnTo>
                  <a:pt x="1546" y="1331"/>
                </a:lnTo>
                <a:lnTo>
                  <a:pt x="1544" y="1329"/>
                </a:lnTo>
                <a:lnTo>
                  <a:pt x="1542" y="1324"/>
                </a:lnTo>
                <a:lnTo>
                  <a:pt x="1542" y="1290"/>
                </a:lnTo>
                <a:lnTo>
                  <a:pt x="1551" y="1285"/>
                </a:lnTo>
                <a:lnTo>
                  <a:pt x="1554" y="1281"/>
                </a:lnTo>
                <a:lnTo>
                  <a:pt x="1556" y="1276"/>
                </a:lnTo>
                <a:lnTo>
                  <a:pt x="1556" y="1269"/>
                </a:lnTo>
                <a:lnTo>
                  <a:pt x="1558" y="1266"/>
                </a:lnTo>
                <a:lnTo>
                  <a:pt x="1561" y="1261"/>
                </a:lnTo>
                <a:lnTo>
                  <a:pt x="1563" y="1256"/>
                </a:lnTo>
                <a:lnTo>
                  <a:pt x="1570" y="1220"/>
                </a:lnTo>
                <a:lnTo>
                  <a:pt x="1578" y="1182"/>
                </a:lnTo>
                <a:lnTo>
                  <a:pt x="1597" y="1112"/>
                </a:lnTo>
                <a:lnTo>
                  <a:pt x="1614" y="1042"/>
                </a:lnTo>
                <a:lnTo>
                  <a:pt x="1623" y="1007"/>
                </a:lnTo>
                <a:lnTo>
                  <a:pt x="1631" y="969"/>
                </a:lnTo>
                <a:lnTo>
                  <a:pt x="1629" y="967"/>
                </a:lnTo>
                <a:lnTo>
                  <a:pt x="1628" y="966"/>
                </a:lnTo>
                <a:lnTo>
                  <a:pt x="1624" y="962"/>
                </a:lnTo>
                <a:lnTo>
                  <a:pt x="1619" y="961"/>
                </a:lnTo>
                <a:lnTo>
                  <a:pt x="1618" y="959"/>
                </a:lnTo>
                <a:lnTo>
                  <a:pt x="1618" y="955"/>
                </a:lnTo>
                <a:lnTo>
                  <a:pt x="1616" y="952"/>
                </a:lnTo>
                <a:lnTo>
                  <a:pt x="1614" y="949"/>
                </a:lnTo>
                <a:lnTo>
                  <a:pt x="1611" y="947"/>
                </a:lnTo>
                <a:lnTo>
                  <a:pt x="1611" y="942"/>
                </a:lnTo>
                <a:lnTo>
                  <a:pt x="1606" y="940"/>
                </a:lnTo>
                <a:lnTo>
                  <a:pt x="1602" y="938"/>
                </a:lnTo>
                <a:lnTo>
                  <a:pt x="1597" y="932"/>
                </a:lnTo>
                <a:lnTo>
                  <a:pt x="1592" y="925"/>
                </a:lnTo>
                <a:lnTo>
                  <a:pt x="1589" y="923"/>
                </a:lnTo>
                <a:lnTo>
                  <a:pt x="1583" y="921"/>
                </a:lnTo>
                <a:lnTo>
                  <a:pt x="1577" y="918"/>
                </a:lnTo>
                <a:lnTo>
                  <a:pt x="1570" y="913"/>
                </a:lnTo>
                <a:lnTo>
                  <a:pt x="1560" y="901"/>
                </a:lnTo>
                <a:lnTo>
                  <a:pt x="1549" y="889"/>
                </a:lnTo>
                <a:lnTo>
                  <a:pt x="1542" y="884"/>
                </a:lnTo>
                <a:lnTo>
                  <a:pt x="1536" y="880"/>
                </a:lnTo>
                <a:lnTo>
                  <a:pt x="1536" y="874"/>
                </a:lnTo>
                <a:lnTo>
                  <a:pt x="1532" y="870"/>
                </a:lnTo>
                <a:lnTo>
                  <a:pt x="1530" y="865"/>
                </a:lnTo>
                <a:lnTo>
                  <a:pt x="1529" y="860"/>
                </a:lnTo>
                <a:lnTo>
                  <a:pt x="1529" y="855"/>
                </a:lnTo>
                <a:lnTo>
                  <a:pt x="1527" y="851"/>
                </a:lnTo>
                <a:lnTo>
                  <a:pt x="1525" y="848"/>
                </a:lnTo>
                <a:lnTo>
                  <a:pt x="1522" y="846"/>
                </a:lnTo>
                <a:lnTo>
                  <a:pt x="1515" y="833"/>
                </a:lnTo>
                <a:lnTo>
                  <a:pt x="1508" y="819"/>
                </a:lnTo>
                <a:lnTo>
                  <a:pt x="1495" y="817"/>
                </a:lnTo>
                <a:lnTo>
                  <a:pt x="1491" y="817"/>
                </a:lnTo>
                <a:lnTo>
                  <a:pt x="1483" y="816"/>
                </a:lnTo>
                <a:lnTo>
                  <a:pt x="1481" y="816"/>
                </a:lnTo>
                <a:lnTo>
                  <a:pt x="1478" y="814"/>
                </a:lnTo>
                <a:lnTo>
                  <a:pt x="1467" y="811"/>
                </a:lnTo>
                <a:lnTo>
                  <a:pt x="1459" y="805"/>
                </a:lnTo>
                <a:lnTo>
                  <a:pt x="1455" y="804"/>
                </a:lnTo>
                <a:lnTo>
                  <a:pt x="1454" y="800"/>
                </a:lnTo>
                <a:lnTo>
                  <a:pt x="1448" y="797"/>
                </a:lnTo>
                <a:lnTo>
                  <a:pt x="1445" y="797"/>
                </a:lnTo>
                <a:lnTo>
                  <a:pt x="1442" y="795"/>
                </a:lnTo>
                <a:lnTo>
                  <a:pt x="1423" y="797"/>
                </a:lnTo>
                <a:lnTo>
                  <a:pt x="1420" y="797"/>
                </a:lnTo>
                <a:lnTo>
                  <a:pt x="1416" y="795"/>
                </a:lnTo>
                <a:lnTo>
                  <a:pt x="1406" y="792"/>
                </a:lnTo>
                <a:lnTo>
                  <a:pt x="1392" y="788"/>
                </a:lnTo>
                <a:lnTo>
                  <a:pt x="1389" y="787"/>
                </a:lnTo>
                <a:lnTo>
                  <a:pt x="1380" y="785"/>
                </a:lnTo>
                <a:lnTo>
                  <a:pt x="1372" y="785"/>
                </a:lnTo>
                <a:lnTo>
                  <a:pt x="1368" y="780"/>
                </a:lnTo>
                <a:lnTo>
                  <a:pt x="1367" y="773"/>
                </a:lnTo>
                <a:lnTo>
                  <a:pt x="1363" y="768"/>
                </a:lnTo>
                <a:lnTo>
                  <a:pt x="1362" y="766"/>
                </a:lnTo>
                <a:lnTo>
                  <a:pt x="1358" y="764"/>
                </a:lnTo>
                <a:lnTo>
                  <a:pt x="1353" y="756"/>
                </a:lnTo>
                <a:lnTo>
                  <a:pt x="1351" y="751"/>
                </a:lnTo>
                <a:lnTo>
                  <a:pt x="1351" y="744"/>
                </a:lnTo>
                <a:lnTo>
                  <a:pt x="1348" y="740"/>
                </a:lnTo>
                <a:lnTo>
                  <a:pt x="1344" y="737"/>
                </a:lnTo>
                <a:lnTo>
                  <a:pt x="1339" y="729"/>
                </a:lnTo>
                <a:lnTo>
                  <a:pt x="1336" y="718"/>
                </a:lnTo>
                <a:lnTo>
                  <a:pt x="1331" y="710"/>
                </a:lnTo>
                <a:lnTo>
                  <a:pt x="1327" y="706"/>
                </a:lnTo>
                <a:lnTo>
                  <a:pt x="1324" y="703"/>
                </a:lnTo>
                <a:lnTo>
                  <a:pt x="1319" y="694"/>
                </a:lnTo>
                <a:lnTo>
                  <a:pt x="1315" y="684"/>
                </a:lnTo>
                <a:lnTo>
                  <a:pt x="1310" y="676"/>
                </a:lnTo>
                <a:lnTo>
                  <a:pt x="1305" y="667"/>
                </a:lnTo>
                <a:lnTo>
                  <a:pt x="1298" y="660"/>
                </a:lnTo>
                <a:lnTo>
                  <a:pt x="1293" y="652"/>
                </a:lnTo>
                <a:lnTo>
                  <a:pt x="1290" y="641"/>
                </a:lnTo>
                <a:lnTo>
                  <a:pt x="1295" y="623"/>
                </a:lnTo>
                <a:lnTo>
                  <a:pt x="1298" y="602"/>
                </a:lnTo>
                <a:lnTo>
                  <a:pt x="1304" y="584"/>
                </a:lnTo>
                <a:lnTo>
                  <a:pt x="1307" y="575"/>
                </a:lnTo>
                <a:lnTo>
                  <a:pt x="1310" y="566"/>
                </a:lnTo>
                <a:lnTo>
                  <a:pt x="1310" y="498"/>
                </a:lnTo>
                <a:lnTo>
                  <a:pt x="1305" y="490"/>
                </a:lnTo>
                <a:lnTo>
                  <a:pt x="1302" y="486"/>
                </a:lnTo>
                <a:lnTo>
                  <a:pt x="1297" y="485"/>
                </a:lnTo>
                <a:lnTo>
                  <a:pt x="1290" y="485"/>
                </a:lnTo>
                <a:lnTo>
                  <a:pt x="1283" y="485"/>
                </a:lnTo>
                <a:lnTo>
                  <a:pt x="1278" y="483"/>
                </a:lnTo>
                <a:lnTo>
                  <a:pt x="1276" y="478"/>
                </a:lnTo>
                <a:lnTo>
                  <a:pt x="1269" y="478"/>
                </a:lnTo>
                <a:lnTo>
                  <a:pt x="1264" y="476"/>
                </a:lnTo>
                <a:lnTo>
                  <a:pt x="1261" y="473"/>
                </a:lnTo>
                <a:lnTo>
                  <a:pt x="1256" y="471"/>
                </a:lnTo>
                <a:lnTo>
                  <a:pt x="1256" y="466"/>
                </a:lnTo>
                <a:lnTo>
                  <a:pt x="1254" y="462"/>
                </a:lnTo>
                <a:lnTo>
                  <a:pt x="1252" y="459"/>
                </a:lnTo>
                <a:lnTo>
                  <a:pt x="1249" y="457"/>
                </a:lnTo>
                <a:lnTo>
                  <a:pt x="1249" y="451"/>
                </a:lnTo>
                <a:lnTo>
                  <a:pt x="1252" y="444"/>
                </a:lnTo>
                <a:lnTo>
                  <a:pt x="1258" y="440"/>
                </a:lnTo>
                <a:lnTo>
                  <a:pt x="1263" y="437"/>
                </a:lnTo>
                <a:lnTo>
                  <a:pt x="1268" y="433"/>
                </a:lnTo>
                <a:lnTo>
                  <a:pt x="1273" y="430"/>
                </a:lnTo>
                <a:lnTo>
                  <a:pt x="1276" y="425"/>
                </a:lnTo>
                <a:lnTo>
                  <a:pt x="1283" y="423"/>
                </a:lnTo>
                <a:lnTo>
                  <a:pt x="1285" y="418"/>
                </a:lnTo>
                <a:lnTo>
                  <a:pt x="1288" y="413"/>
                </a:lnTo>
                <a:lnTo>
                  <a:pt x="1297" y="406"/>
                </a:lnTo>
                <a:lnTo>
                  <a:pt x="1305" y="399"/>
                </a:lnTo>
                <a:lnTo>
                  <a:pt x="1309" y="394"/>
                </a:lnTo>
                <a:lnTo>
                  <a:pt x="1310" y="389"/>
                </a:lnTo>
                <a:lnTo>
                  <a:pt x="1305" y="389"/>
                </a:lnTo>
                <a:lnTo>
                  <a:pt x="1302" y="387"/>
                </a:lnTo>
                <a:lnTo>
                  <a:pt x="1300" y="384"/>
                </a:lnTo>
                <a:lnTo>
                  <a:pt x="1298" y="381"/>
                </a:lnTo>
                <a:lnTo>
                  <a:pt x="1297" y="372"/>
                </a:lnTo>
                <a:lnTo>
                  <a:pt x="1293" y="370"/>
                </a:lnTo>
                <a:lnTo>
                  <a:pt x="1290" y="369"/>
                </a:lnTo>
                <a:lnTo>
                  <a:pt x="1290" y="273"/>
                </a:lnTo>
                <a:lnTo>
                  <a:pt x="1292" y="273"/>
                </a:lnTo>
                <a:lnTo>
                  <a:pt x="1293" y="271"/>
                </a:lnTo>
                <a:lnTo>
                  <a:pt x="1295" y="266"/>
                </a:lnTo>
                <a:lnTo>
                  <a:pt x="1297" y="253"/>
                </a:lnTo>
                <a:lnTo>
                  <a:pt x="1302" y="248"/>
                </a:lnTo>
                <a:lnTo>
                  <a:pt x="1307" y="242"/>
                </a:lnTo>
                <a:lnTo>
                  <a:pt x="1309" y="234"/>
                </a:lnTo>
                <a:lnTo>
                  <a:pt x="1310" y="225"/>
                </a:lnTo>
                <a:lnTo>
                  <a:pt x="1314" y="224"/>
                </a:lnTo>
                <a:lnTo>
                  <a:pt x="1315" y="220"/>
                </a:lnTo>
                <a:lnTo>
                  <a:pt x="1317" y="212"/>
                </a:lnTo>
                <a:lnTo>
                  <a:pt x="1321" y="212"/>
                </a:lnTo>
                <a:lnTo>
                  <a:pt x="1322" y="210"/>
                </a:lnTo>
                <a:lnTo>
                  <a:pt x="1324" y="205"/>
                </a:lnTo>
                <a:lnTo>
                  <a:pt x="1321" y="191"/>
                </a:lnTo>
                <a:lnTo>
                  <a:pt x="1317" y="178"/>
                </a:lnTo>
                <a:lnTo>
                  <a:pt x="1314" y="172"/>
                </a:lnTo>
                <a:lnTo>
                  <a:pt x="1310" y="167"/>
                </a:lnTo>
                <a:lnTo>
                  <a:pt x="1305" y="164"/>
                </a:lnTo>
                <a:lnTo>
                  <a:pt x="1297" y="164"/>
                </a:lnTo>
                <a:lnTo>
                  <a:pt x="1298" y="155"/>
                </a:lnTo>
                <a:lnTo>
                  <a:pt x="1298" y="147"/>
                </a:lnTo>
                <a:lnTo>
                  <a:pt x="1295" y="142"/>
                </a:lnTo>
                <a:lnTo>
                  <a:pt x="1292" y="137"/>
                </a:lnTo>
                <a:lnTo>
                  <a:pt x="1287" y="128"/>
                </a:lnTo>
                <a:lnTo>
                  <a:pt x="1283" y="123"/>
                </a:lnTo>
                <a:lnTo>
                  <a:pt x="1283" y="116"/>
                </a:lnTo>
                <a:lnTo>
                  <a:pt x="1254" y="108"/>
                </a:lnTo>
                <a:lnTo>
                  <a:pt x="1223" y="101"/>
                </a:lnTo>
                <a:lnTo>
                  <a:pt x="1208" y="97"/>
                </a:lnTo>
                <a:lnTo>
                  <a:pt x="1191" y="96"/>
                </a:lnTo>
                <a:lnTo>
                  <a:pt x="1172" y="96"/>
                </a:lnTo>
                <a:lnTo>
                  <a:pt x="1154" y="96"/>
                </a:lnTo>
                <a:lnTo>
                  <a:pt x="1150" y="90"/>
                </a:lnTo>
                <a:lnTo>
                  <a:pt x="1150" y="85"/>
                </a:lnTo>
                <a:lnTo>
                  <a:pt x="1154" y="75"/>
                </a:lnTo>
                <a:lnTo>
                  <a:pt x="1145" y="70"/>
                </a:lnTo>
                <a:lnTo>
                  <a:pt x="1142" y="67"/>
                </a:lnTo>
                <a:lnTo>
                  <a:pt x="1140" y="62"/>
                </a:lnTo>
                <a:lnTo>
                  <a:pt x="1136" y="56"/>
                </a:lnTo>
                <a:lnTo>
                  <a:pt x="1133" y="51"/>
                </a:lnTo>
                <a:lnTo>
                  <a:pt x="1123" y="44"/>
                </a:lnTo>
                <a:lnTo>
                  <a:pt x="1116" y="43"/>
                </a:lnTo>
                <a:lnTo>
                  <a:pt x="1111" y="39"/>
                </a:lnTo>
                <a:lnTo>
                  <a:pt x="1107" y="34"/>
                </a:lnTo>
                <a:lnTo>
                  <a:pt x="1106" y="27"/>
                </a:lnTo>
                <a:lnTo>
                  <a:pt x="1097" y="27"/>
                </a:lnTo>
                <a:lnTo>
                  <a:pt x="1092" y="24"/>
                </a:lnTo>
                <a:lnTo>
                  <a:pt x="1089" y="19"/>
                </a:lnTo>
                <a:lnTo>
                  <a:pt x="1085" y="14"/>
                </a:lnTo>
                <a:lnTo>
                  <a:pt x="1080" y="14"/>
                </a:lnTo>
                <a:lnTo>
                  <a:pt x="1077" y="12"/>
                </a:lnTo>
                <a:lnTo>
                  <a:pt x="1073" y="10"/>
                </a:lnTo>
                <a:lnTo>
                  <a:pt x="1072" y="7"/>
                </a:lnTo>
                <a:lnTo>
                  <a:pt x="1072" y="4"/>
                </a:lnTo>
                <a:lnTo>
                  <a:pt x="1070" y="2"/>
                </a:lnTo>
                <a:lnTo>
                  <a:pt x="1065" y="0"/>
                </a:lnTo>
                <a:lnTo>
                  <a:pt x="1051" y="2"/>
                </a:lnTo>
                <a:lnTo>
                  <a:pt x="1039" y="5"/>
                </a:lnTo>
                <a:lnTo>
                  <a:pt x="1029" y="12"/>
                </a:lnTo>
                <a:lnTo>
                  <a:pt x="1024" y="21"/>
                </a:lnTo>
                <a:lnTo>
                  <a:pt x="1019" y="22"/>
                </a:lnTo>
                <a:lnTo>
                  <a:pt x="1015" y="26"/>
                </a:lnTo>
                <a:lnTo>
                  <a:pt x="1008" y="33"/>
                </a:lnTo>
                <a:lnTo>
                  <a:pt x="1005" y="36"/>
                </a:lnTo>
                <a:lnTo>
                  <a:pt x="1002" y="39"/>
                </a:lnTo>
                <a:lnTo>
                  <a:pt x="997" y="41"/>
                </a:lnTo>
                <a:lnTo>
                  <a:pt x="990" y="41"/>
                </a:lnTo>
                <a:lnTo>
                  <a:pt x="986" y="51"/>
                </a:lnTo>
                <a:lnTo>
                  <a:pt x="979" y="60"/>
                </a:lnTo>
                <a:lnTo>
                  <a:pt x="974" y="67"/>
                </a:lnTo>
                <a:lnTo>
                  <a:pt x="969" y="75"/>
                </a:lnTo>
                <a:lnTo>
                  <a:pt x="964" y="75"/>
                </a:lnTo>
                <a:lnTo>
                  <a:pt x="961" y="77"/>
                </a:lnTo>
                <a:lnTo>
                  <a:pt x="957" y="79"/>
                </a:lnTo>
                <a:lnTo>
                  <a:pt x="956" y="82"/>
                </a:lnTo>
                <a:lnTo>
                  <a:pt x="950" y="82"/>
                </a:lnTo>
                <a:lnTo>
                  <a:pt x="945" y="82"/>
                </a:lnTo>
                <a:lnTo>
                  <a:pt x="933" y="82"/>
                </a:lnTo>
                <a:lnTo>
                  <a:pt x="928" y="84"/>
                </a:lnTo>
                <a:lnTo>
                  <a:pt x="925" y="82"/>
                </a:lnTo>
                <a:lnTo>
                  <a:pt x="921" y="80"/>
                </a:lnTo>
                <a:lnTo>
                  <a:pt x="921" y="75"/>
                </a:lnTo>
                <a:lnTo>
                  <a:pt x="911" y="80"/>
                </a:lnTo>
                <a:lnTo>
                  <a:pt x="904" y="85"/>
                </a:lnTo>
                <a:lnTo>
                  <a:pt x="894" y="89"/>
                </a:lnTo>
                <a:lnTo>
                  <a:pt x="887" y="89"/>
                </a:lnTo>
                <a:lnTo>
                  <a:pt x="880" y="89"/>
                </a:lnTo>
                <a:lnTo>
                  <a:pt x="877" y="90"/>
                </a:lnTo>
                <a:lnTo>
                  <a:pt x="875" y="90"/>
                </a:lnTo>
                <a:lnTo>
                  <a:pt x="874" y="92"/>
                </a:lnTo>
                <a:lnTo>
                  <a:pt x="872" y="94"/>
                </a:lnTo>
                <a:lnTo>
                  <a:pt x="870" y="96"/>
                </a:lnTo>
                <a:lnTo>
                  <a:pt x="869" y="97"/>
                </a:lnTo>
                <a:lnTo>
                  <a:pt x="867" y="99"/>
                </a:lnTo>
                <a:lnTo>
                  <a:pt x="867" y="101"/>
                </a:lnTo>
                <a:lnTo>
                  <a:pt x="865" y="102"/>
                </a:lnTo>
                <a:lnTo>
                  <a:pt x="865" y="106"/>
                </a:lnTo>
                <a:lnTo>
                  <a:pt x="863" y="106"/>
                </a:lnTo>
                <a:lnTo>
                  <a:pt x="863" y="109"/>
                </a:lnTo>
                <a:lnTo>
                  <a:pt x="863" y="111"/>
                </a:lnTo>
                <a:lnTo>
                  <a:pt x="862" y="114"/>
                </a:lnTo>
                <a:lnTo>
                  <a:pt x="860" y="118"/>
                </a:lnTo>
                <a:lnTo>
                  <a:pt x="860" y="119"/>
                </a:lnTo>
                <a:lnTo>
                  <a:pt x="860" y="123"/>
                </a:lnTo>
                <a:lnTo>
                  <a:pt x="858" y="125"/>
                </a:lnTo>
                <a:lnTo>
                  <a:pt x="858" y="126"/>
                </a:lnTo>
                <a:lnTo>
                  <a:pt x="858" y="128"/>
                </a:lnTo>
                <a:lnTo>
                  <a:pt x="857" y="130"/>
                </a:lnTo>
                <a:lnTo>
                  <a:pt x="857" y="131"/>
                </a:lnTo>
                <a:lnTo>
                  <a:pt x="855" y="135"/>
                </a:lnTo>
                <a:lnTo>
                  <a:pt x="853" y="138"/>
                </a:lnTo>
                <a:lnTo>
                  <a:pt x="851" y="138"/>
                </a:lnTo>
                <a:lnTo>
                  <a:pt x="850" y="140"/>
                </a:lnTo>
                <a:lnTo>
                  <a:pt x="850" y="142"/>
                </a:lnTo>
                <a:lnTo>
                  <a:pt x="846" y="145"/>
                </a:lnTo>
                <a:lnTo>
                  <a:pt x="845" y="147"/>
                </a:lnTo>
                <a:lnTo>
                  <a:pt x="843" y="150"/>
                </a:lnTo>
                <a:lnTo>
                  <a:pt x="833" y="166"/>
                </a:lnTo>
                <a:lnTo>
                  <a:pt x="829" y="172"/>
                </a:lnTo>
                <a:lnTo>
                  <a:pt x="831" y="181"/>
                </a:lnTo>
                <a:lnTo>
                  <a:pt x="829" y="183"/>
                </a:lnTo>
                <a:lnTo>
                  <a:pt x="829" y="184"/>
                </a:lnTo>
                <a:lnTo>
                  <a:pt x="829" y="186"/>
                </a:lnTo>
                <a:lnTo>
                  <a:pt x="828" y="189"/>
                </a:lnTo>
                <a:lnTo>
                  <a:pt x="828" y="191"/>
                </a:lnTo>
                <a:lnTo>
                  <a:pt x="826" y="193"/>
                </a:lnTo>
                <a:lnTo>
                  <a:pt x="826" y="195"/>
                </a:lnTo>
                <a:lnTo>
                  <a:pt x="822" y="196"/>
                </a:lnTo>
                <a:lnTo>
                  <a:pt x="819" y="198"/>
                </a:lnTo>
                <a:lnTo>
                  <a:pt x="819" y="208"/>
                </a:lnTo>
                <a:lnTo>
                  <a:pt x="819" y="219"/>
                </a:lnTo>
                <a:lnTo>
                  <a:pt x="816" y="225"/>
                </a:lnTo>
                <a:lnTo>
                  <a:pt x="812" y="232"/>
                </a:lnTo>
                <a:lnTo>
                  <a:pt x="812" y="260"/>
                </a:lnTo>
                <a:lnTo>
                  <a:pt x="812" y="285"/>
                </a:lnTo>
                <a:lnTo>
                  <a:pt x="811" y="311"/>
                </a:lnTo>
                <a:lnTo>
                  <a:pt x="809" y="323"/>
                </a:lnTo>
                <a:lnTo>
                  <a:pt x="805" y="335"/>
                </a:lnTo>
                <a:lnTo>
                  <a:pt x="805" y="341"/>
                </a:lnTo>
                <a:lnTo>
                  <a:pt x="807" y="347"/>
                </a:lnTo>
                <a:lnTo>
                  <a:pt x="811" y="350"/>
                </a:lnTo>
                <a:lnTo>
                  <a:pt x="812" y="355"/>
                </a:lnTo>
                <a:lnTo>
                  <a:pt x="814" y="372"/>
                </a:lnTo>
                <a:lnTo>
                  <a:pt x="812" y="391"/>
                </a:lnTo>
                <a:lnTo>
                  <a:pt x="812" y="411"/>
                </a:lnTo>
                <a:lnTo>
                  <a:pt x="812" y="430"/>
                </a:lnTo>
                <a:lnTo>
                  <a:pt x="814" y="442"/>
                </a:lnTo>
                <a:lnTo>
                  <a:pt x="817" y="454"/>
                </a:lnTo>
                <a:lnTo>
                  <a:pt x="821" y="466"/>
                </a:lnTo>
                <a:lnTo>
                  <a:pt x="821" y="473"/>
                </a:lnTo>
                <a:lnTo>
                  <a:pt x="819" y="478"/>
                </a:lnTo>
                <a:lnTo>
                  <a:pt x="824" y="490"/>
                </a:lnTo>
                <a:lnTo>
                  <a:pt x="831" y="500"/>
                </a:lnTo>
                <a:lnTo>
                  <a:pt x="833" y="515"/>
                </a:lnTo>
                <a:lnTo>
                  <a:pt x="833" y="524"/>
                </a:lnTo>
                <a:lnTo>
                  <a:pt x="833" y="532"/>
                </a:lnTo>
                <a:lnTo>
                  <a:pt x="833" y="537"/>
                </a:lnTo>
                <a:lnTo>
                  <a:pt x="833" y="543"/>
                </a:lnTo>
                <a:lnTo>
                  <a:pt x="829" y="544"/>
                </a:lnTo>
                <a:lnTo>
                  <a:pt x="826" y="546"/>
                </a:lnTo>
                <a:lnTo>
                  <a:pt x="819" y="549"/>
                </a:lnTo>
                <a:lnTo>
                  <a:pt x="816" y="551"/>
                </a:lnTo>
                <a:lnTo>
                  <a:pt x="812" y="553"/>
                </a:lnTo>
                <a:lnTo>
                  <a:pt x="809" y="566"/>
                </a:lnTo>
                <a:lnTo>
                  <a:pt x="804" y="578"/>
                </a:lnTo>
                <a:lnTo>
                  <a:pt x="795" y="587"/>
                </a:lnTo>
                <a:lnTo>
                  <a:pt x="785" y="594"/>
                </a:lnTo>
                <a:lnTo>
                  <a:pt x="785" y="601"/>
                </a:lnTo>
                <a:lnTo>
                  <a:pt x="783" y="607"/>
                </a:lnTo>
                <a:lnTo>
                  <a:pt x="776" y="616"/>
                </a:lnTo>
                <a:lnTo>
                  <a:pt x="770" y="624"/>
                </a:lnTo>
                <a:lnTo>
                  <a:pt x="765" y="635"/>
                </a:lnTo>
                <a:lnTo>
                  <a:pt x="765" y="717"/>
                </a:lnTo>
                <a:lnTo>
                  <a:pt x="744" y="730"/>
                </a:lnTo>
                <a:lnTo>
                  <a:pt x="724" y="744"/>
                </a:lnTo>
                <a:lnTo>
                  <a:pt x="717" y="746"/>
                </a:lnTo>
                <a:lnTo>
                  <a:pt x="712" y="744"/>
                </a:lnTo>
                <a:lnTo>
                  <a:pt x="703" y="740"/>
                </a:lnTo>
                <a:lnTo>
                  <a:pt x="695" y="737"/>
                </a:lnTo>
                <a:lnTo>
                  <a:pt x="689" y="735"/>
                </a:lnTo>
                <a:lnTo>
                  <a:pt x="683" y="737"/>
                </a:lnTo>
                <a:lnTo>
                  <a:pt x="681" y="730"/>
                </a:lnTo>
                <a:lnTo>
                  <a:pt x="676" y="727"/>
                </a:lnTo>
                <a:lnTo>
                  <a:pt x="672" y="722"/>
                </a:lnTo>
                <a:lnTo>
                  <a:pt x="666" y="720"/>
                </a:lnTo>
                <a:lnTo>
                  <a:pt x="655" y="713"/>
                </a:lnTo>
                <a:lnTo>
                  <a:pt x="652" y="708"/>
                </a:lnTo>
                <a:lnTo>
                  <a:pt x="649" y="703"/>
                </a:lnTo>
                <a:lnTo>
                  <a:pt x="645" y="703"/>
                </a:lnTo>
                <a:lnTo>
                  <a:pt x="642" y="703"/>
                </a:lnTo>
                <a:lnTo>
                  <a:pt x="637" y="703"/>
                </a:lnTo>
                <a:lnTo>
                  <a:pt x="635" y="703"/>
                </a:lnTo>
                <a:lnTo>
                  <a:pt x="635" y="699"/>
                </a:lnTo>
                <a:lnTo>
                  <a:pt x="635" y="696"/>
                </a:lnTo>
                <a:lnTo>
                  <a:pt x="632" y="696"/>
                </a:lnTo>
                <a:lnTo>
                  <a:pt x="628" y="696"/>
                </a:lnTo>
                <a:lnTo>
                  <a:pt x="625" y="696"/>
                </a:lnTo>
                <a:lnTo>
                  <a:pt x="621" y="696"/>
                </a:lnTo>
                <a:lnTo>
                  <a:pt x="614" y="693"/>
                </a:lnTo>
                <a:lnTo>
                  <a:pt x="608" y="689"/>
                </a:lnTo>
                <a:lnTo>
                  <a:pt x="608" y="686"/>
                </a:lnTo>
                <a:lnTo>
                  <a:pt x="608" y="682"/>
                </a:lnTo>
                <a:lnTo>
                  <a:pt x="596" y="679"/>
                </a:lnTo>
                <a:lnTo>
                  <a:pt x="584" y="679"/>
                </a:lnTo>
                <a:lnTo>
                  <a:pt x="574" y="679"/>
                </a:lnTo>
                <a:lnTo>
                  <a:pt x="560" y="676"/>
                </a:lnTo>
                <a:lnTo>
                  <a:pt x="546" y="682"/>
                </a:lnTo>
                <a:lnTo>
                  <a:pt x="533" y="689"/>
                </a:lnTo>
                <a:lnTo>
                  <a:pt x="533" y="701"/>
                </a:lnTo>
                <a:lnTo>
                  <a:pt x="533" y="713"/>
                </a:lnTo>
                <a:lnTo>
                  <a:pt x="531" y="723"/>
                </a:lnTo>
                <a:lnTo>
                  <a:pt x="526" y="730"/>
                </a:lnTo>
                <a:lnTo>
                  <a:pt x="522" y="734"/>
                </a:lnTo>
                <a:lnTo>
                  <a:pt x="517" y="735"/>
                </a:lnTo>
                <a:lnTo>
                  <a:pt x="505" y="737"/>
                </a:lnTo>
                <a:lnTo>
                  <a:pt x="493" y="739"/>
                </a:lnTo>
                <a:lnTo>
                  <a:pt x="488" y="740"/>
                </a:lnTo>
                <a:lnTo>
                  <a:pt x="485" y="744"/>
                </a:lnTo>
                <a:lnTo>
                  <a:pt x="481" y="747"/>
                </a:lnTo>
                <a:lnTo>
                  <a:pt x="476" y="749"/>
                </a:lnTo>
                <a:lnTo>
                  <a:pt x="464" y="751"/>
                </a:lnTo>
                <a:lnTo>
                  <a:pt x="452" y="752"/>
                </a:lnTo>
                <a:lnTo>
                  <a:pt x="447" y="754"/>
                </a:lnTo>
                <a:lnTo>
                  <a:pt x="444" y="758"/>
                </a:lnTo>
                <a:lnTo>
                  <a:pt x="422" y="758"/>
                </a:lnTo>
                <a:lnTo>
                  <a:pt x="403" y="756"/>
                </a:lnTo>
                <a:lnTo>
                  <a:pt x="384" y="752"/>
                </a:lnTo>
                <a:lnTo>
                  <a:pt x="367" y="749"/>
                </a:lnTo>
                <a:lnTo>
                  <a:pt x="333" y="740"/>
                </a:lnTo>
                <a:lnTo>
                  <a:pt x="314" y="737"/>
                </a:lnTo>
                <a:lnTo>
                  <a:pt x="294" y="737"/>
                </a:lnTo>
                <a:lnTo>
                  <a:pt x="292" y="734"/>
                </a:lnTo>
                <a:lnTo>
                  <a:pt x="290" y="732"/>
                </a:lnTo>
                <a:lnTo>
                  <a:pt x="290" y="730"/>
                </a:lnTo>
                <a:lnTo>
                  <a:pt x="289" y="730"/>
                </a:lnTo>
                <a:lnTo>
                  <a:pt x="289" y="729"/>
                </a:lnTo>
                <a:lnTo>
                  <a:pt x="287" y="727"/>
                </a:lnTo>
                <a:lnTo>
                  <a:pt x="285" y="725"/>
                </a:lnTo>
                <a:lnTo>
                  <a:pt x="283" y="725"/>
                </a:lnTo>
                <a:lnTo>
                  <a:pt x="283" y="723"/>
                </a:lnTo>
                <a:lnTo>
                  <a:pt x="282" y="722"/>
                </a:lnTo>
                <a:lnTo>
                  <a:pt x="282" y="720"/>
                </a:lnTo>
                <a:lnTo>
                  <a:pt x="280" y="718"/>
                </a:lnTo>
                <a:lnTo>
                  <a:pt x="280" y="717"/>
                </a:lnTo>
                <a:lnTo>
                  <a:pt x="277" y="713"/>
                </a:lnTo>
                <a:lnTo>
                  <a:pt x="275" y="710"/>
                </a:lnTo>
                <a:lnTo>
                  <a:pt x="275" y="701"/>
                </a:lnTo>
                <a:lnTo>
                  <a:pt x="273" y="693"/>
                </a:lnTo>
                <a:lnTo>
                  <a:pt x="271" y="689"/>
                </a:lnTo>
                <a:lnTo>
                  <a:pt x="266" y="686"/>
                </a:lnTo>
                <a:lnTo>
                  <a:pt x="266" y="682"/>
                </a:lnTo>
                <a:lnTo>
                  <a:pt x="263" y="679"/>
                </a:lnTo>
                <a:lnTo>
                  <a:pt x="261" y="677"/>
                </a:lnTo>
                <a:lnTo>
                  <a:pt x="258" y="674"/>
                </a:lnTo>
                <a:lnTo>
                  <a:pt x="258" y="669"/>
                </a:lnTo>
                <a:lnTo>
                  <a:pt x="260" y="659"/>
                </a:lnTo>
                <a:lnTo>
                  <a:pt x="261" y="653"/>
                </a:lnTo>
                <a:lnTo>
                  <a:pt x="261" y="648"/>
                </a:lnTo>
                <a:lnTo>
                  <a:pt x="258" y="645"/>
                </a:lnTo>
                <a:lnTo>
                  <a:pt x="251" y="641"/>
                </a:lnTo>
                <a:lnTo>
                  <a:pt x="249" y="640"/>
                </a:lnTo>
                <a:lnTo>
                  <a:pt x="248" y="636"/>
                </a:lnTo>
                <a:lnTo>
                  <a:pt x="246" y="635"/>
                </a:lnTo>
                <a:lnTo>
                  <a:pt x="237" y="619"/>
                </a:lnTo>
                <a:lnTo>
                  <a:pt x="231" y="611"/>
                </a:lnTo>
                <a:lnTo>
                  <a:pt x="224" y="604"/>
                </a:lnTo>
                <a:lnTo>
                  <a:pt x="222" y="602"/>
                </a:lnTo>
                <a:lnTo>
                  <a:pt x="222" y="601"/>
                </a:lnTo>
                <a:lnTo>
                  <a:pt x="220" y="601"/>
                </a:lnTo>
                <a:lnTo>
                  <a:pt x="219" y="601"/>
                </a:lnTo>
                <a:lnTo>
                  <a:pt x="214" y="592"/>
                </a:lnTo>
                <a:lnTo>
                  <a:pt x="212" y="587"/>
                </a:lnTo>
                <a:lnTo>
                  <a:pt x="212" y="580"/>
                </a:lnTo>
                <a:lnTo>
                  <a:pt x="200" y="572"/>
                </a:lnTo>
                <a:lnTo>
                  <a:pt x="190" y="563"/>
                </a:lnTo>
                <a:lnTo>
                  <a:pt x="171" y="543"/>
                </a:lnTo>
                <a:lnTo>
                  <a:pt x="162" y="532"/>
                </a:lnTo>
                <a:lnTo>
                  <a:pt x="150" y="524"/>
                </a:lnTo>
                <a:lnTo>
                  <a:pt x="139" y="517"/>
                </a:lnTo>
                <a:lnTo>
                  <a:pt x="123" y="512"/>
                </a:lnTo>
                <a:lnTo>
                  <a:pt x="116" y="512"/>
                </a:lnTo>
                <a:lnTo>
                  <a:pt x="110" y="512"/>
                </a:lnTo>
                <a:lnTo>
                  <a:pt x="103" y="512"/>
                </a:lnTo>
                <a:lnTo>
                  <a:pt x="96" y="512"/>
                </a:lnTo>
                <a:lnTo>
                  <a:pt x="96" y="519"/>
                </a:lnTo>
                <a:lnTo>
                  <a:pt x="89" y="519"/>
                </a:lnTo>
                <a:lnTo>
                  <a:pt x="82" y="519"/>
                </a:lnTo>
                <a:lnTo>
                  <a:pt x="79" y="519"/>
                </a:lnTo>
                <a:lnTo>
                  <a:pt x="75" y="520"/>
                </a:lnTo>
                <a:lnTo>
                  <a:pt x="72" y="526"/>
                </a:lnTo>
                <a:lnTo>
                  <a:pt x="67" y="529"/>
                </a:lnTo>
                <a:lnTo>
                  <a:pt x="62" y="532"/>
                </a:lnTo>
                <a:lnTo>
                  <a:pt x="65" y="549"/>
                </a:lnTo>
                <a:lnTo>
                  <a:pt x="72" y="566"/>
                </a:lnTo>
                <a:lnTo>
                  <a:pt x="77" y="584"/>
                </a:lnTo>
                <a:lnTo>
                  <a:pt x="82" y="601"/>
                </a:lnTo>
                <a:lnTo>
                  <a:pt x="77" y="604"/>
                </a:lnTo>
                <a:lnTo>
                  <a:pt x="74" y="607"/>
                </a:lnTo>
                <a:lnTo>
                  <a:pt x="70" y="619"/>
                </a:lnTo>
                <a:lnTo>
                  <a:pt x="67" y="624"/>
                </a:lnTo>
                <a:lnTo>
                  <a:pt x="65" y="630"/>
                </a:lnTo>
                <a:lnTo>
                  <a:pt x="60" y="633"/>
                </a:lnTo>
                <a:lnTo>
                  <a:pt x="55" y="635"/>
                </a:lnTo>
                <a:lnTo>
                  <a:pt x="46" y="635"/>
                </a:lnTo>
                <a:lnTo>
                  <a:pt x="41" y="631"/>
                </a:lnTo>
                <a:lnTo>
                  <a:pt x="34" y="630"/>
                </a:lnTo>
                <a:lnTo>
                  <a:pt x="28" y="628"/>
                </a:lnTo>
                <a:lnTo>
                  <a:pt x="21" y="630"/>
                </a:lnTo>
                <a:lnTo>
                  <a:pt x="16" y="633"/>
                </a:lnTo>
                <a:lnTo>
                  <a:pt x="9" y="635"/>
                </a:lnTo>
                <a:lnTo>
                  <a:pt x="0" y="635"/>
                </a:lnTo>
                <a:lnTo>
                  <a:pt x="2" y="650"/>
                </a:lnTo>
                <a:lnTo>
                  <a:pt x="6" y="664"/>
                </a:lnTo>
                <a:lnTo>
                  <a:pt x="7" y="677"/>
                </a:lnTo>
                <a:lnTo>
                  <a:pt x="9" y="686"/>
                </a:lnTo>
                <a:lnTo>
                  <a:pt x="7" y="696"/>
                </a:lnTo>
                <a:lnTo>
                  <a:pt x="14" y="696"/>
                </a:lnTo>
                <a:lnTo>
                  <a:pt x="16" y="696"/>
                </a:lnTo>
                <a:lnTo>
                  <a:pt x="28" y="699"/>
                </a:lnTo>
                <a:lnTo>
                  <a:pt x="29" y="699"/>
                </a:lnTo>
                <a:lnTo>
                  <a:pt x="34" y="703"/>
                </a:lnTo>
                <a:lnTo>
                  <a:pt x="40" y="705"/>
                </a:lnTo>
                <a:lnTo>
                  <a:pt x="50" y="711"/>
                </a:lnTo>
                <a:lnTo>
                  <a:pt x="55" y="715"/>
                </a:lnTo>
                <a:lnTo>
                  <a:pt x="58" y="715"/>
                </a:lnTo>
                <a:lnTo>
                  <a:pt x="67" y="717"/>
                </a:lnTo>
                <a:lnTo>
                  <a:pt x="75" y="717"/>
                </a:lnTo>
                <a:lnTo>
                  <a:pt x="77" y="720"/>
                </a:lnTo>
                <a:lnTo>
                  <a:pt x="82" y="725"/>
                </a:lnTo>
                <a:lnTo>
                  <a:pt x="87" y="729"/>
                </a:lnTo>
                <a:lnTo>
                  <a:pt x="89" y="730"/>
                </a:lnTo>
                <a:lnTo>
                  <a:pt x="91" y="734"/>
                </a:lnTo>
                <a:lnTo>
                  <a:pt x="94" y="735"/>
                </a:lnTo>
                <a:lnTo>
                  <a:pt x="99" y="739"/>
                </a:lnTo>
                <a:lnTo>
                  <a:pt x="103" y="744"/>
                </a:lnTo>
                <a:lnTo>
                  <a:pt x="108" y="751"/>
                </a:lnTo>
                <a:lnTo>
                  <a:pt x="115" y="758"/>
                </a:lnTo>
                <a:lnTo>
                  <a:pt x="116" y="759"/>
                </a:lnTo>
                <a:lnTo>
                  <a:pt x="121" y="763"/>
                </a:lnTo>
                <a:lnTo>
                  <a:pt x="125" y="763"/>
                </a:lnTo>
                <a:lnTo>
                  <a:pt x="130" y="763"/>
                </a:lnTo>
                <a:lnTo>
                  <a:pt x="135" y="764"/>
                </a:lnTo>
                <a:lnTo>
                  <a:pt x="140" y="764"/>
                </a:lnTo>
                <a:lnTo>
                  <a:pt x="144" y="764"/>
                </a:lnTo>
                <a:lnTo>
                  <a:pt x="147" y="771"/>
                </a:lnTo>
                <a:lnTo>
                  <a:pt x="150" y="776"/>
                </a:lnTo>
                <a:lnTo>
                  <a:pt x="152" y="778"/>
                </a:lnTo>
                <a:lnTo>
                  <a:pt x="157" y="781"/>
                </a:lnTo>
                <a:lnTo>
                  <a:pt x="164" y="785"/>
                </a:lnTo>
                <a:lnTo>
                  <a:pt x="164" y="790"/>
                </a:lnTo>
                <a:lnTo>
                  <a:pt x="167" y="793"/>
                </a:lnTo>
                <a:lnTo>
                  <a:pt x="171" y="795"/>
                </a:lnTo>
                <a:lnTo>
                  <a:pt x="176" y="797"/>
                </a:lnTo>
                <a:lnTo>
                  <a:pt x="179" y="799"/>
                </a:lnTo>
                <a:lnTo>
                  <a:pt x="183" y="802"/>
                </a:lnTo>
                <a:lnTo>
                  <a:pt x="185" y="805"/>
                </a:lnTo>
                <a:lnTo>
                  <a:pt x="185" y="812"/>
                </a:lnTo>
                <a:lnTo>
                  <a:pt x="198" y="822"/>
                </a:lnTo>
                <a:lnTo>
                  <a:pt x="210" y="834"/>
                </a:lnTo>
                <a:lnTo>
                  <a:pt x="222" y="846"/>
                </a:lnTo>
                <a:lnTo>
                  <a:pt x="232" y="860"/>
                </a:lnTo>
                <a:lnTo>
                  <a:pt x="237" y="860"/>
                </a:lnTo>
                <a:lnTo>
                  <a:pt x="244" y="860"/>
                </a:lnTo>
                <a:lnTo>
                  <a:pt x="256" y="860"/>
                </a:lnTo>
                <a:lnTo>
                  <a:pt x="261" y="860"/>
                </a:lnTo>
                <a:lnTo>
                  <a:pt x="266" y="862"/>
                </a:lnTo>
                <a:lnTo>
                  <a:pt x="268" y="867"/>
                </a:lnTo>
                <a:lnTo>
                  <a:pt x="266" y="874"/>
                </a:lnTo>
                <a:lnTo>
                  <a:pt x="273" y="872"/>
                </a:lnTo>
                <a:lnTo>
                  <a:pt x="280" y="870"/>
                </a:lnTo>
                <a:lnTo>
                  <a:pt x="290" y="872"/>
                </a:lnTo>
                <a:lnTo>
                  <a:pt x="302" y="874"/>
                </a:lnTo>
                <a:lnTo>
                  <a:pt x="311" y="874"/>
                </a:lnTo>
                <a:lnTo>
                  <a:pt x="321" y="874"/>
                </a:lnTo>
                <a:lnTo>
                  <a:pt x="324" y="877"/>
                </a:lnTo>
                <a:lnTo>
                  <a:pt x="328" y="880"/>
                </a:lnTo>
                <a:lnTo>
                  <a:pt x="336" y="886"/>
                </a:lnTo>
                <a:lnTo>
                  <a:pt x="347" y="889"/>
                </a:lnTo>
                <a:lnTo>
                  <a:pt x="355" y="894"/>
                </a:lnTo>
                <a:lnTo>
                  <a:pt x="355" y="897"/>
                </a:lnTo>
                <a:lnTo>
                  <a:pt x="357" y="899"/>
                </a:lnTo>
                <a:lnTo>
                  <a:pt x="362" y="901"/>
                </a:lnTo>
                <a:lnTo>
                  <a:pt x="365" y="904"/>
                </a:lnTo>
                <a:lnTo>
                  <a:pt x="367" y="906"/>
                </a:lnTo>
                <a:lnTo>
                  <a:pt x="369" y="908"/>
                </a:lnTo>
                <a:lnTo>
                  <a:pt x="376" y="908"/>
                </a:lnTo>
                <a:lnTo>
                  <a:pt x="381" y="909"/>
                </a:lnTo>
                <a:lnTo>
                  <a:pt x="389" y="915"/>
                </a:lnTo>
                <a:lnTo>
                  <a:pt x="393" y="921"/>
                </a:lnTo>
                <a:lnTo>
                  <a:pt x="396" y="928"/>
                </a:lnTo>
                <a:lnTo>
                  <a:pt x="404" y="940"/>
                </a:lnTo>
                <a:lnTo>
                  <a:pt x="413" y="952"/>
                </a:lnTo>
                <a:lnTo>
                  <a:pt x="415" y="961"/>
                </a:lnTo>
                <a:lnTo>
                  <a:pt x="416" y="969"/>
                </a:lnTo>
                <a:lnTo>
                  <a:pt x="434" y="981"/>
                </a:lnTo>
                <a:lnTo>
                  <a:pt x="451" y="993"/>
                </a:lnTo>
                <a:lnTo>
                  <a:pt x="466" y="1007"/>
                </a:lnTo>
                <a:lnTo>
                  <a:pt x="478" y="1024"/>
                </a:lnTo>
                <a:lnTo>
                  <a:pt x="478" y="1029"/>
                </a:lnTo>
                <a:lnTo>
                  <a:pt x="480" y="1034"/>
                </a:lnTo>
                <a:lnTo>
                  <a:pt x="483" y="1042"/>
                </a:lnTo>
                <a:lnTo>
                  <a:pt x="488" y="1049"/>
                </a:lnTo>
                <a:lnTo>
                  <a:pt x="492" y="1058"/>
                </a:lnTo>
                <a:lnTo>
                  <a:pt x="492" y="1061"/>
                </a:lnTo>
                <a:lnTo>
                  <a:pt x="490" y="1061"/>
                </a:lnTo>
                <a:lnTo>
                  <a:pt x="490" y="1063"/>
                </a:lnTo>
                <a:lnTo>
                  <a:pt x="488" y="1065"/>
                </a:lnTo>
                <a:lnTo>
                  <a:pt x="488" y="1066"/>
                </a:lnTo>
                <a:lnTo>
                  <a:pt x="488" y="1068"/>
                </a:lnTo>
                <a:lnTo>
                  <a:pt x="487" y="1078"/>
                </a:lnTo>
                <a:lnTo>
                  <a:pt x="487" y="1106"/>
                </a:lnTo>
                <a:lnTo>
                  <a:pt x="487" y="1109"/>
                </a:lnTo>
                <a:lnTo>
                  <a:pt x="488" y="1112"/>
                </a:lnTo>
                <a:lnTo>
                  <a:pt x="492" y="1114"/>
                </a:lnTo>
                <a:lnTo>
                  <a:pt x="493" y="1131"/>
                </a:lnTo>
                <a:lnTo>
                  <a:pt x="495" y="1134"/>
                </a:lnTo>
                <a:lnTo>
                  <a:pt x="497" y="1138"/>
                </a:lnTo>
                <a:lnTo>
                  <a:pt x="498" y="1141"/>
                </a:lnTo>
                <a:lnTo>
                  <a:pt x="498" y="1145"/>
                </a:lnTo>
                <a:lnTo>
                  <a:pt x="502" y="1146"/>
                </a:lnTo>
                <a:lnTo>
                  <a:pt x="505" y="1146"/>
                </a:lnTo>
                <a:lnTo>
                  <a:pt x="505" y="1194"/>
                </a:lnTo>
                <a:lnTo>
                  <a:pt x="505" y="1199"/>
                </a:lnTo>
                <a:lnTo>
                  <a:pt x="505" y="1201"/>
                </a:lnTo>
                <a:lnTo>
                  <a:pt x="504" y="1203"/>
                </a:lnTo>
                <a:lnTo>
                  <a:pt x="504" y="1204"/>
                </a:lnTo>
                <a:lnTo>
                  <a:pt x="502" y="1206"/>
                </a:lnTo>
                <a:lnTo>
                  <a:pt x="502" y="1208"/>
                </a:lnTo>
                <a:lnTo>
                  <a:pt x="500" y="1210"/>
                </a:lnTo>
                <a:lnTo>
                  <a:pt x="498" y="1211"/>
                </a:lnTo>
                <a:lnTo>
                  <a:pt x="497" y="1211"/>
                </a:lnTo>
                <a:lnTo>
                  <a:pt x="490" y="1215"/>
                </a:lnTo>
                <a:lnTo>
                  <a:pt x="487" y="1218"/>
                </a:lnTo>
                <a:lnTo>
                  <a:pt x="485" y="1223"/>
                </a:lnTo>
                <a:lnTo>
                  <a:pt x="485" y="1228"/>
                </a:lnTo>
                <a:lnTo>
                  <a:pt x="487" y="1240"/>
                </a:lnTo>
                <a:lnTo>
                  <a:pt x="488" y="1244"/>
                </a:lnTo>
                <a:lnTo>
                  <a:pt x="487" y="1247"/>
                </a:lnTo>
                <a:lnTo>
                  <a:pt x="487" y="1251"/>
                </a:lnTo>
                <a:lnTo>
                  <a:pt x="488" y="1254"/>
                </a:lnTo>
                <a:lnTo>
                  <a:pt x="490" y="1256"/>
                </a:lnTo>
                <a:lnTo>
                  <a:pt x="498" y="1259"/>
                </a:lnTo>
                <a:lnTo>
                  <a:pt x="504" y="1262"/>
                </a:lnTo>
                <a:lnTo>
                  <a:pt x="505" y="1264"/>
                </a:lnTo>
                <a:lnTo>
                  <a:pt x="507" y="1266"/>
                </a:lnTo>
                <a:lnTo>
                  <a:pt x="509" y="1269"/>
                </a:lnTo>
                <a:lnTo>
                  <a:pt x="510" y="1271"/>
                </a:lnTo>
                <a:lnTo>
                  <a:pt x="510" y="1273"/>
                </a:lnTo>
                <a:lnTo>
                  <a:pt x="514" y="1276"/>
                </a:lnTo>
                <a:lnTo>
                  <a:pt x="516" y="1276"/>
                </a:lnTo>
                <a:lnTo>
                  <a:pt x="517" y="1276"/>
                </a:lnTo>
                <a:lnTo>
                  <a:pt x="519" y="1276"/>
                </a:lnTo>
                <a:lnTo>
                  <a:pt x="521" y="1276"/>
                </a:lnTo>
                <a:lnTo>
                  <a:pt x="522" y="1276"/>
                </a:lnTo>
                <a:lnTo>
                  <a:pt x="526" y="1276"/>
                </a:lnTo>
                <a:lnTo>
                  <a:pt x="536" y="1276"/>
                </a:lnTo>
                <a:lnTo>
                  <a:pt x="545" y="1278"/>
                </a:lnTo>
                <a:lnTo>
                  <a:pt x="550" y="1283"/>
                </a:lnTo>
                <a:lnTo>
                  <a:pt x="553" y="1290"/>
                </a:lnTo>
                <a:lnTo>
                  <a:pt x="555" y="1297"/>
                </a:lnTo>
                <a:lnTo>
                  <a:pt x="560" y="1300"/>
                </a:lnTo>
                <a:lnTo>
                  <a:pt x="563" y="1305"/>
                </a:lnTo>
                <a:lnTo>
                  <a:pt x="567" y="1310"/>
                </a:lnTo>
                <a:lnTo>
                  <a:pt x="565" y="1315"/>
                </a:lnTo>
                <a:lnTo>
                  <a:pt x="563" y="1317"/>
                </a:lnTo>
                <a:lnTo>
                  <a:pt x="562" y="1321"/>
                </a:lnTo>
                <a:lnTo>
                  <a:pt x="560" y="1324"/>
                </a:lnTo>
                <a:lnTo>
                  <a:pt x="560" y="1331"/>
                </a:lnTo>
                <a:lnTo>
                  <a:pt x="558" y="1338"/>
                </a:lnTo>
                <a:lnTo>
                  <a:pt x="551" y="1346"/>
                </a:lnTo>
                <a:lnTo>
                  <a:pt x="548" y="1351"/>
                </a:lnTo>
                <a:lnTo>
                  <a:pt x="546" y="1356"/>
                </a:lnTo>
                <a:lnTo>
                  <a:pt x="546" y="1363"/>
                </a:lnTo>
                <a:lnTo>
                  <a:pt x="546" y="1372"/>
                </a:lnTo>
                <a:lnTo>
                  <a:pt x="546" y="1385"/>
                </a:lnTo>
                <a:lnTo>
                  <a:pt x="551" y="1387"/>
                </a:lnTo>
                <a:lnTo>
                  <a:pt x="553" y="1389"/>
                </a:lnTo>
                <a:lnTo>
                  <a:pt x="553" y="1392"/>
                </a:lnTo>
                <a:lnTo>
                  <a:pt x="551" y="1399"/>
                </a:lnTo>
                <a:lnTo>
                  <a:pt x="553" y="1404"/>
                </a:lnTo>
                <a:lnTo>
                  <a:pt x="556" y="1413"/>
                </a:lnTo>
                <a:lnTo>
                  <a:pt x="560" y="1421"/>
                </a:lnTo>
                <a:lnTo>
                  <a:pt x="560" y="1426"/>
                </a:lnTo>
                <a:lnTo>
                  <a:pt x="560" y="1433"/>
                </a:lnTo>
                <a:lnTo>
                  <a:pt x="565" y="1433"/>
                </a:lnTo>
                <a:lnTo>
                  <a:pt x="568" y="1435"/>
                </a:lnTo>
                <a:lnTo>
                  <a:pt x="570" y="1438"/>
                </a:lnTo>
                <a:lnTo>
                  <a:pt x="572" y="1442"/>
                </a:lnTo>
                <a:lnTo>
                  <a:pt x="574" y="1450"/>
                </a:lnTo>
                <a:lnTo>
                  <a:pt x="577" y="1452"/>
                </a:lnTo>
                <a:lnTo>
                  <a:pt x="580" y="1454"/>
                </a:lnTo>
                <a:lnTo>
                  <a:pt x="582" y="1459"/>
                </a:lnTo>
                <a:lnTo>
                  <a:pt x="584" y="1462"/>
                </a:lnTo>
                <a:lnTo>
                  <a:pt x="591" y="1467"/>
                </a:lnTo>
                <a:lnTo>
                  <a:pt x="597" y="1472"/>
                </a:lnTo>
                <a:lnTo>
                  <a:pt x="599" y="1476"/>
                </a:lnTo>
                <a:lnTo>
                  <a:pt x="601" y="1481"/>
                </a:lnTo>
                <a:lnTo>
                  <a:pt x="604" y="1489"/>
                </a:lnTo>
                <a:lnTo>
                  <a:pt x="609" y="1496"/>
                </a:lnTo>
                <a:lnTo>
                  <a:pt x="613" y="1505"/>
                </a:lnTo>
                <a:lnTo>
                  <a:pt x="614" y="1510"/>
                </a:lnTo>
                <a:lnTo>
                  <a:pt x="614" y="1515"/>
                </a:lnTo>
                <a:lnTo>
                  <a:pt x="621" y="1520"/>
                </a:lnTo>
                <a:lnTo>
                  <a:pt x="628" y="1525"/>
                </a:lnTo>
                <a:lnTo>
                  <a:pt x="632" y="1527"/>
                </a:lnTo>
                <a:lnTo>
                  <a:pt x="633" y="1532"/>
                </a:lnTo>
                <a:lnTo>
                  <a:pt x="635" y="1537"/>
                </a:lnTo>
                <a:lnTo>
                  <a:pt x="635" y="1542"/>
                </a:lnTo>
                <a:lnTo>
                  <a:pt x="635" y="1651"/>
                </a:lnTo>
                <a:lnTo>
                  <a:pt x="628" y="1665"/>
                </a:lnTo>
                <a:lnTo>
                  <a:pt x="621" y="1675"/>
                </a:lnTo>
                <a:lnTo>
                  <a:pt x="618" y="1682"/>
                </a:lnTo>
                <a:lnTo>
                  <a:pt x="616" y="1689"/>
                </a:lnTo>
                <a:lnTo>
                  <a:pt x="614" y="1697"/>
                </a:lnTo>
                <a:lnTo>
                  <a:pt x="614" y="1706"/>
                </a:lnTo>
                <a:lnTo>
                  <a:pt x="613" y="1714"/>
                </a:lnTo>
                <a:lnTo>
                  <a:pt x="613" y="1720"/>
                </a:lnTo>
                <a:lnTo>
                  <a:pt x="616" y="1732"/>
                </a:lnTo>
                <a:lnTo>
                  <a:pt x="621" y="1740"/>
                </a:lnTo>
                <a:lnTo>
                  <a:pt x="621" y="1747"/>
                </a:lnTo>
                <a:lnTo>
                  <a:pt x="621" y="1754"/>
                </a:lnTo>
                <a:lnTo>
                  <a:pt x="621" y="1757"/>
                </a:lnTo>
                <a:lnTo>
                  <a:pt x="623" y="1759"/>
                </a:lnTo>
                <a:lnTo>
                  <a:pt x="628" y="1761"/>
                </a:lnTo>
                <a:lnTo>
                  <a:pt x="628" y="1802"/>
                </a:lnTo>
                <a:lnTo>
                  <a:pt x="632" y="1803"/>
                </a:lnTo>
                <a:lnTo>
                  <a:pt x="633" y="1805"/>
                </a:lnTo>
                <a:lnTo>
                  <a:pt x="637" y="1810"/>
                </a:lnTo>
                <a:lnTo>
                  <a:pt x="638" y="1817"/>
                </a:lnTo>
                <a:lnTo>
                  <a:pt x="642" y="1822"/>
                </a:lnTo>
                <a:lnTo>
                  <a:pt x="647" y="1822"/>
                </a:lnTo>
                <a:lnTo>
                  <a:pt x="652" y="1822"/>
                </a:lnTo>
                <a:lnTo>
                  <a:pt x="655" y="1824"/>
                </a:lnTo>
                <a:lnTo>
                  <a:pt x="657" y="1827"/>
                </a:lnTo>
                <a:lnTo>
                  <a:pt x="662" y="1832"/>
                </a:lnTo>
                <a:lnTo>
                  <a:pt x="664" y="1836"/>
                </a:lnTo>
                <a:lnTo>
                  <a:pt x="669" y="1836"/>
                </a:lnTo>
                <a:lnTo>
                  <a:pt x="669" y="1839"/>
                </a:lnTo>
                <a:lnTo>
                  <a:pt x="669" y="1843"/>
                </a:lnTo>
                <a:lnTo>
                  <a:pt x="669" y="1846"/>
                </a:lnTo>
                <a:lnTo>
                  <a:pt x="669" y="1849"/>
                </a:lnTo>
                <a:lnTo>
                  <a:pt x="669" y="1851"/>
                </a:lnTo>
                <a:lnTo>
                  <a:pt x="671" y="1851"/>
                </a:lnTo>
                <a:lnTo>
                  <a:pt x="672" y="1851"/>
                </a:lnTo>
                <a:lnTo>
                  <a:pt x="674" y="1853"/>
                </a:lnTo>
                <a:lnTo>
                  <a:pt x="678" y="1854"/>
                </a:lnTo>
                <a:lnTo>
                  <a:pt x="679" y="1854"/>
                </a:lnTo>
                <a:lnTo>
                  <a:pt x="681" y="1854"/>
                </a:lnTo>
                <a:lnTo>
                  <a:pt x="684" y="1861"/>
                </a:lnTo>
                <a:lnTo>
                  <a:pt x="688" y="1865"/>
                </a:lnTo>
                <a:lnTo>
                  <a:pt x="698" y="1872"/>
                </a:lnTo>
                <a:lnTo>
                  <a:pt x="703" y="1875"/>
                </a:lnTo>
                <a:lnTo>
                  <a:pt x="703" y="1877"/>
                </a:lnTo>
                <a:lnTo>
                  <a:pt x="703" y="1880"/>
                </a:lnTo>
                <a:lnTo>
                  <a:pt x="705" y="1882"/>
                </a:lnTo>
                <a:lnTo>
                  <a:pt x="705" y="1884"/>
                </a:lnTo>
                <a:lnTo>
                  <a:pt x="708" y="1885"/>
                </a:lnTo>
                <a:lnTo>
                  <a:pt x="710" y="1887"/>
                </a:lnTo>
                <a:lnTo>
                  <a:pt x="710" y="1889"/>
                </a:lnTo>
                <a:lnTo>
                  <a:pt x="713" y="1892"/>
                </a:lnTo>
                <a:lnTo>
                  <a:pt x="717" y="1894"/>
                </a:lnTo>
                <a:lnTo>
                  <a:pt x="718" y="1897"/>
                </a:lnTo>
                <a:lnTo>
                  <a:pt x="720" y="1911"/>
                </a:lnTo>
                <a:lnTo>
                  <a:pt x="722" y="1914"/>
                </a:lnTo>
                <a:lnTo>
                  <a:pt x="736" y="1928"/>
                </a:lnTo>
                <a:lnTo>
                  <a:pt x="746" y="1940"/>
                </a:lnTo>
                <a:lnTo>
                  <a:pt x="746" y="1943"/>
                </a:lnTo>
                <a:lnTo>
                  <a:pt x="747" y="1948"/>
                </a:lnTo>
                <a:lnTo>
                  <a:pt x="749" y="1952"/>
                </a:lnTo>
                <a:lnTo>
                  <a:pt x="758" y="1959"/>
                </a:lnTo>
                <a:lnTo>
                  <a:pt x="761" y="1959"/>
                </a:lnTo>
                <a:lnTo>
                  <a:pt x="766" y="1960"/>
                </a:lnTo>
                <a:lnTo>
                  <a:pt x="768" y="1960"/>
                </a:lnTo>
                <a:lnTo>
                  <a:pt x="770" y="1962"/>
                </a:lnTo>
                <a:lnTo>
                  <a:pt x="771" y="1964"/>
                </a:lnTo>
                <a:lnTo>
                  <a:pt x="771" y="1965"/>
                </a:lnTo>
                <a:lnTo>
                  <a:pt x="776" y="1967"/>
                </a:lnTo>
                <a:lnTo>
                  <a:pt x="778" y="1969"/>
                </a:lnTo>
                <a:lnTo>
                  <a:pt x="778" y="1972"/>
                </a:lnTo>
                <a:lnTo>
                  <a:pt x="783" y="1981"/>
                </a:lnTo>
                <a:lnTo>
                  <a:pt x="787" y="1984"/>
                </a:lnTo>
                <a:lnTo>
                  <a:pt x="792" y="1986"/>
                </a:lnTo>
                <a:lnTo>
                  <a:pt x="799" y="1984"/>
                </a:lnTo>
                <a:lnTo>
                  <a:pt x="805" y="1982"/>
                </a:lnTo>
                <a:lnTo>
                  <a:pt x="811" y="1979"/>
                </a:lnTo>
                <a:lnTo>
                  <a:pt x="819" y="1979"/>
                </a:lnTo>
                <a:lnTo>
                  <a:pt x="828" y="1984"/>
                </a:lnTo>
                <a:lnTo>
                  <a:pt x="833" y="1986"/>
                </a:lnTo>
                <a:lnTo>
                  <a:pt x="840" y="1986"/>
                </a:lnTo>
                <a:lnTo>
                  <a:pt x="841" y="1989"/>
                </a:lnTo>
                <a:lnTo>
                  <a:pt x="843" y="1993"/>
                </a:lnTo>
                <a:lnTo>
                  <a:pt x="845" y="1996"/>
                </a:lnTo>
                <a:lnTo>
                  <a:pt x="846" y="1999"/>
                </a:lnTo>
                <a:lnTo>
                  <a:pt x="850" y="2001"/>
                </a:lnTo>
                <a:lnTo>
                  <a:pt x="850" y="2003"/>
                </a:lnTo>
                <a:lnTo>
                  <a:pt x="850" y="2005"/>
                </a:lnTo>
                <a:lnTo>
                  <a:pt x="846" y="2006"/>
                </a:lnTo>
                <a:lnTo>
                  <a:pt x="843" y="2008"/>
                </a:lnTo>
                <a:lnTo>
                  <a:pt x="841" y="2010"/>
                </a:lnTo>
                <a:lnTo>
                  <a:pt x="841" y="2013"/>
                </a:lnTo>
                <a:lnTo>
                  <a:pt x="841" y="2015"/>
                </a:lnTo>
                <a:lnTo>
                  <a:pt x="845" y="2022"/>
                </a:lnTo>
                <a:lnTo>
                  <a:pt x="846" y="2027"/>
                </a:lnTo>
                <a:lnTo>
                  <a:pt x="853" y="2028"/>
                </a:lnTo>
                <a:lnTo>
                  <a:pt x="857" y="2027"/>
                </a:lnTo>
                <a:lnTo>
                  <a:pt x="858" y="2023"/>
                </a:lnTo>
                <a:lnTo>
                  <a:pt x="860" y="2020"/>
                </a:lnTo>
                <a:lnTo>
                  <a:pt x="862" y="2017"/>
                </a:lnTo>
                <a:lnTo>
                  <a:pt x="863" y="2013"/>
                </a:lnTo>
                <a:lnTo>
                  <a:pt x="867" y="2011"/>
                </a:lnTo>
                <a:lnTo>
                  <a:pt x="874" y="2013"/>
                </a:lnTo>
                <a:lnTo>
                  <a:pt x="875" y="2018"/>
                </a:lnTo>
                <a:lnTo>
                  <a:pt x="880" y="2022"/>
                </a:lnTo>
                <a:lnTo>
                  <a:pt x="884" y="2025"/>
                </a:lnTo>
                <a:lnTo>
                  <a:pt x="891" y="2027"/>
                </a:lnTo>
                <a:lnTo>
                  <a:pt x="903" y="2030"/>
                </a:lnTo>
                <a:lnTo>
                  <a:pt x="918" y="2032"/>
                </a:lnTo>
                <a:lnTo>
                  <a:pt x="920" y="2032"/>
                </a:lnTo>
                <a:lnTo>
                  <a:pt x="925" y="2030"/>
                </a:lnTo>
                <a:lnTo>
                  <a:pt x="928" y="2030"/>
                </a:lnTo>
                <a:lnTo>
                  <a:pt x="932" y="2032"/>
                </a:lnTo>
                <a:lnTo>
                  <a:pt x="933" y="2035"/>
                </a:lnTo>
                <a:lnTo>
                  <a:pt x="933" y="2039"/>
                </a:lnTo>
                <a:lnTo>
                  <a:pt x="935" y="2044"/>
                </a:lnTo>
                <a:lnTo>
                  <a:pt x="937" y="2047"/>
                </a:lnTo>
                <a:lnTo>
                  <a:pt x="944" y="2052"/>
                </a:lnTo>
                <a:lnTo>
                  <a:pt x="952" y="2056"/>
                </a:lnTo>
                <a:lnTo>
                  <a:pt x="959" y="2059"/>
                </a:lnTo>
                <a:lnTo>
                  <a:pt x="961" y="2057"/>
                </a:lnTo>
                <a:lnTo>
                  <a:pt x="962" y="2054"/>
                </a:lnTo>
                <a:lnTo>
                  <a:pt x="964" y="2054"/>
                </a:lnTo>
                <a:lnTo>
                  <a:pt x="969" y="2054"/>
                </a:lnTo>
                <a:lnTo>
                  <a:pt x="973" y="2056"/>
                </a:lnTo>
                <a:lnTo>
                  <a:pt x="981" y="2061"/>
                </a:lnTo>
                <a:lnTo>
                  <a:pt x="990" y="2068"/>
                </a:lnTo>
                <a:lnTo>
                  <a:pt x="998" y="2073"/>
                </a:lnTo>
                <a:lnTo>
                  <a:pt x="1000" y="2076"/>
                </a:lnTo>
                <a:lnTo>
                  <a:pt x="1012" y="2088"/>
                </a:lnTo>
                <a:lnTo>
                  <a:pt x="1015" y="2095"/>
                </a:lnTo>
                <a:lnTo>
                  <a:pt x="1015" y="2098"/>
                </a:lnTo>
                <a:lnTo>
                  <a:pt x="1015" y="2102"/>
                </a:lnTo>
                <a:lnTo>
                  <a:pt x="1015" y="2105"/>
                </a:lnTo>
                <a:lnTo>
                  <a:pt x="1014" y="2109"/>
                </a:lnTo>
                <a:lnTo>
                  <a:pt x="1012" y="2110"/>
                </a:lnTo>
                <a:lnTo>
                  <a:pt x="1012" y="2129"/>
                </a:lnTo>
                <a:lnTo>
                  <a:pt x="1014" y="2148"/>
                </a:lnTo>
                <a:lnTo>
                  <a:pt x="1015" y="2151"/>
                </a:lnTo>
                <a:lnTo>
                  <a:pt x="1017" y="2170"/>
                </a:lnTo>
                <a:lnTo>
                  <a:pt x="1020" y="2177"/>
                </a:lnTo>
                <a:lnTo>
                  <a:pt x="1024" y="2184"/>
                </a:lnTo>
                <a:lnTo>
                  <a:pt x="1024" y="2189"/>
                </a:lnTo>
                <a:lnTo>
                  <a:pt x="1024" y="2194"/>
                </a:lnTo>
                <a:lnTo>
                  <a:pt x="1019" y="2199"/>
                </a:lnTo>
                <a:lnTo>
                  <a:pt x="1015" y="2206"/>
                </a:lnTo>
                <a:lnTo>
                  <a:pt x="1015" y="2211"/>
                </a:lnTo>
                <a:lnTo>
                  <a:pt x="1017" y="2218"/>
                </a:lnTo>
                <a:lnTo>
                  <a:pt x="1017" y="2221"/>
                </a:lnTo>
                <a:lnTo>
                  <a:pt x="1019" y="2225"/>
                </a:lnTo>
                <a:lnTo>
                  <a:pt x="1024" y="2226"/>
                </a:lnTo>
                <a:lnTo>
                  <a:pt x="1027" y="2230"/>
                </a:lnTo>
                <a:lnTo>
                  <a:pt x="1032" y="2236"/>
                </a:lnTo>
                <a:lnTo>
                  <a:pt x="1038" y="2242"/>
                </a:lnTo>
                <a:lnTo>
                  <a:pt x="1043" y="2243"/>
                </a:lnTo>
                <a:lnTo>
                  <a:pt x="1046" y="2245"/>
                </a:lnTo>
                <a:lnTo>
                  <a:pt x="1051" y="2245"/>
                </a:lnTo>
                <a:lnTo>
                  <a:pt x="1060" y="2250"/>
                </a:lnTo>
                <a:lnTo>
                  <a:pt x="1061" y="2252"/>
                </a:lnTo>
                <a:lnTo>
                  <a:pt x="1063" y="2255"/>
                </a:lnTo>
                <a:lnTo>
                  <a:pt x="1067" y="2259"/>
                </a:lnTo>
                <a:lnTo>
                  <a:pt x="1072" y="2259"/>
                </a:lnTo>
                <a:lnTo>
                  <a:pt x="1078" y="2259"/>
                </a:lnTo>
                <a:lnTo>
                  <a:pt x="1077" y="2262"/>
                </a:lnTo>
                <a:lnTo>
                  <a:pt x="1073" y="2264"/>
                </a:lnTo>
                <a:lnTo>
                  <a:pt x="1065" y="2265"/>
                </a:lnTo>
                <a:lnTo>
                  <a:pt x="1065" y="2267"/>
                </a:lnTo>
                <a:lnTo>
                  <a:pt x="1065" y="2271"/>
                </a:lnTo>
                <a:lnTo>
                  <a:pt x="1065" y="2276"/>
                </a:lnTo>
                <a:lnTo>
                  <a:pt x="1065" y="2281"/>
                </a:lnTo>
                <a:lnTo>
                  <a:pt x="1063" y="2286"/>
                </a:lnTo>
                <a:lnTo>
                  <a:pt x="1060" y="2291"/>
                </a:lnTo>
                <a:lnTo>
                  <a:pt x="1056" y="2293"/>
                </a:lnTo>
                <a:lnTo>
                  <a:pt x="1055" y="2294"/>
                </a:lnTo>
                <a:lnTo>
                  <a:pt x="1051" y="2289"/>
                </a:lnTo>
                <a:lnTo>
                  <a:pt x="1048" y="2286"/>
                </a:lnTo>
                <a:lnTo>
                  <a:pt x="1043" y="2284"/>
                </a:lnTo>
                <a:lnTo>
                  <a:pt x="1039" y="2284"/>
                </a:lnTo>
                <a:lnTo>
                  <a:pt x="1036" y="2284"/>
                </a:lnTo>
                <a:lnTo>
                  <a:pt x="1029" y="2284"/>
                </a:lnTo>
                <a:lnTo>
                  <a:pt x="1019" y="2284"/>
                </a:lnTo>
                <a:lnTo>
                  <a:pt x="1017" y="2288"/>
                </a:lnTo>
                <a:lnTo>
                  <a:pt x="1015" y="2291"/>
                </a:lnTo>
                <a:lnTo>
                  <a:pt x="1017" y="2298"/>
                </a:lnTo>
                <a:lnTo>
                  <a:pt x="1020" y="2306"/>
                </a:lnTo>
                <a:lnTo>
                  <a:pt x="1027" y="2312"/>
                </a:lnTo>
                <a:lnTo>
                  <a:pt x="1029" y="2313"/>
                </a:lnTo>
                <a:lnTo>
                  <a:pt x="1038" y="2313"/>
                </a:lnTo>
                <a:lnTo>
                  <a:pt x="1038" y="2318"/>
                </a:lnTo>
                <a:lnTo>
                  <a:pt x="1041" y="2320"/>
                </a:lnTo>
                <a:lnTo>
                  <a:pt x="1051" y="2320"/>
                </a:lnTo>
                <a:lnTo>
                  <a:pt x="1055" y="2322"/>
                </a:lnTo>
                <a:lnTo>
                  <a:pt x="1058" y="2324"/>
                </a:lnTo>
                <a:lnTo>
                  <a:pt x="1060" y="2327"/>
                </a:lnTo>
                <a:lnTo>
                  <a:pt x="1058" y="2334"/>
                </a:lnTo>
                <a:lnTo>
                  <a:pt x="1058" y="2342"/>
                </a:lnTo>
                <a:lnTo>
                  <a:pt x="1056" y="2346"/>
                </a:lnTo>
                <a:lnTo>
                  <a:pt x="1055" y="2346"/>
                </a:lnTo>
                <a:lnTo>
                  <a:pt x="1051" y="2344"/>
                </a:lnTo>
                <a:lnTo>
                  <a:pt x="1043" y="2341"/>
                </a:lnTo>
                <a:lnTo>
                  <a:pt x="1038" y="2339"/>
                </a:lnTo>
                <a:lnTo>
                  <a:pt x="1031" y="2341"/>
                </a:lnTo>
                <a:lnTo>
                  <a:pt x="1031" y="2335"/>
                </a:lnTo>
                <a:lnTo>
                  <a:pt x="1029" y="2332"/>
                </a:lnTo>
                <a:lnTo>
                  <a:pt x="1026" y="2330"/>
                </a:lnTo>
                <a:lnTo>
                  <a:pt x="1022" y="2329"/>
                </a:lnTo>
                <a:lnTo>
                  <a:pt x="1014" y="2327"/>
                </a:lnTo>
                <a:lnTo>
                  <a:pt x="1012" y="2324"/>
                </a:lnTo>
                <a:lnTo>
                  <a:pt x="1010" y="2320"/>
                </a:lnTo>
                <a:lnTo>
                  <a:pt x="1003" y="2320"/>
                </a:lnTo>
                <a:lnTo>
                  <a:pt x="1000" y="2320"/>
                </a:lnTo>
                <a:lnTo>
                  <a:pt x="997" y="2322"/>
                </a:lnTo>
                <a:lnTo>
                  <a:pt x="995" y="2325"/>
                </a:lnTo>
                <a:lnTo>
                  <a:pt x="990" y="2330"/>
                </a:lnTo>
                <a:lnTo>
                  <a:pt x="986" y="2334"/>
                </a:lnTo>
                <a:lnTo>
                  <a:pt x="983" y="2334"/>
                </a:lnTo>
                <a:lnTo>
                  <a:pt x="981" y="2339"/>
                </a:lnTo>
                <a:lnTo>
                  <a:pt x="978" y="2342"/>
                </a:lnTo>
                <a:lnTo>
                  <a:pt x="974" y="2342"/>
                </a:lnTo>
                <a:lnTo>
                  <a:pt x="971" y="2344"/>
                </a:lnTo>
                <a:lnTo>
                  <a:pt x="964" y="2344"/>
                </a:lnTo>
                <a:lnTo>
                  <a:pt x="959" y="2346"/>
                </a:lnTo>
                <a:lnTo>
                  <a:pt x="956" y="2347"/>
                </a:lnTo>
                <a:lnTo>
                  <a:pt x="954" y="2349"/>
                </a:lnTo>
                <a:lnTo>
                  <a:pt x="952" y="2353"/>
                </a:lnTo>
                <a:lnTo>
                  <a:pt x="950" y="2354"/>
                </a:lnTo>
                <a:lnTo>
                  <a:pt x="945" y="2358"/>
                </a:lnTo>
                <a:lnTo>
                  <a:pt x="942" y="2359"/>
                </a:lnTo>
                <a:lnTo>
                  <a:pt x="937" y="2368"/>
                </a:lnTo>
                <a:lnTo>
                  <a:pt x="932" y="2375"/>
                </a:lnTo>
                <a:lnTo>
                  <a:pt x="925" y="2382"/>
                </a:lnTo>
                <a:lnTo>
                  <a:pt x="923" y="2385"/>
                </a:lnTo>
                <a:lnTo>
                  <a:pt x="921" y="2388"/>
                </a:lnTo>
                <a:lnTo>
                  <a:pt x="921" y="2394"/>
                </a:lnTo>
                <a:lnTo>
                  <a:pt x="921" y="2397"/>
                </a:lnTo>
                <a:lnTo>
                  <a:pt x="921" y="2407"/>
                </a:lnTo>
                <a:lnTo>
                  <a:pt x="920" y="2416"/>
                </a:lnTo>
                <a:lnTo>
                  <a:pt x="918" y="2417"/>
                </a:lnTo>
                <a:lnTo>
                  <a:pt x="915" y="2426"/>
                </a:lnTo>
                <a:lnTo>
                  <a:pt x="909" y="2433"/>
                </a:lnTo>
                <a:lnTo>
                  <a:pt x="908" y="2436"/>
                </a:lnTo>
                <a:lnTo>
                  <a:pt x="904" y="2438"/>
                </a:lnTo>
                <a:lnTo>
                  <a:pt x="903" y="2441"/>
                </a:lnTo>
                <a:lnTo>
                  <a:pt x="901" y="2445"/>
                </a:lnTo>
                <a:lnTo>
                  <a:pt x="901" y="2450"/>
                </a:lnTo>
                <a:lnTo>
                  <a:pt x="901" y="2458"/>
                </a:lnTo>
                <a:lnTo>
                  <a:pt x="901" y="2465"/>
                </a:lnTo>
                <a:lnTo>
                  <a:pt x="901" y="2470"/>
                </a:lnTo>
                <a:lnTo>
                  <a:pt x="901" y="2481"/>
                </a:lnTo>
                <a:lnTo>
                  <a:pt x="898" y="2489"/>
                </a:lnTo>
                <a:lnTo>
                  <a:pt x="896" y="2499"/>
                </a:lnTo>
                <a:lnTo>
                  <a:pt x="894" y="2510"/>
                </a:lnTo>
                <a:lnTo>
                  <a:pt x="892" y="2513"/>
                </a:lnTo>
                <a:lnTo>
                  <a:pt x="896" y="2516"/>
                </a:lnTo>
                <a:lnTo>
                  <a:pt x="894" y="2520"/>
                </a:lnTo>
                <a:lnTo>
                  <a:pt x="887" y="2525"/>
                </a:lnTo>
                <a:lnTo>
                  <a:pt x="880" y="2530"/>
                </a:lnTo>
                <a:lnTo>
                  <a:pt x="879" y="2535"/>
                </a:lnTo>
                <a:lnTo>
                  <a:pt x="879" y="2540"/>
                </a:lnTo>
                <a:lnTo>
                  <a:pt x="877" y="2544"/>
                </a:lnTo>
                <a:lnTo>
                  <a:pt x="875" y="2549"/>
                </a:lnTo>
                <a:lnTo>
                  <a:pt x="874" y="2554"/>
                </a:lnTo>
                <a:lnTo>
                  <a:pt x="874" y="2557"/>
                </a:lnTo>
                <a:lnTo>
                  <a:pt x="872" y="2561"/>
                </a:lnTo>
                <a:lnTo>
                  <a:pt x="865" y="2566"/>
                </a:lnTo>
                <a:lnTo>
                  <a:pt x="857" y="2571"/>
                </a:lnTo>
                <a:lnTo>
                  <a:pt x="855" y="2574"/>
                </a:lnTo>
                <a:lnTo>
                  <a:pt x="853" y="2578"/>
                </a:lnTo>
                <a:lnTo>
                  <a:pt x="851" y="2581"/>
                </a:lnTo>
                <a:lnTo>
                  <a:pt x="850" y="2588"/>
                </a:lnTo>
                <a:lnTo>
                  <a:pt x="848" y="2590"/>
                </a:lnTo>
                <a:lnTo>
                  <a:pt x="843" y="2595"/>
                </a:lnTo>
                <a:lnTo>
                  <a:pt x="840" y="2602"/>
                </a:lnTo>
                <a:lnTo>
                  <a:pt x="840" y="2607"/>
                </a:lnTo>
                <a:lnTo>
                  <a:pt x="840" y="2614"/>
                </a:lnTo>
                <a:lnTo>
                  <a:pt x="840" y="2617"/>
                </a:lnTo>
                <a:lnTo>
                  <a:pt x="840" y="2620"/>
                </a:lnTo>
                <a:lnTo>
                  <a:pt x="838" y="2624"/>
                </a:lnTo>
                <a:lnTo>
                  <a:pt x="834" y="2631"/>
                </a:lnTo>
                <a:lnTo>
                  <a:pt x="833" y="2639"/>
                </a:lnTo>
                <a:lnTo>
                  <a:pt x="833" y="2644"/>
                </a:lnTo>
                <a:lnTo>
                  <a:pt x="833" y="2649"/>
                </a:lnTo>
                <a:lnTo>
                  <a:pt x="833" y="2653"/>
                </a:lnTo>
                <a:lnTo>
                  <a:pt x="828" y="2660"/>
                </a:lnTo>
                <a:lnTo>
                  <a:pt x="826" y="2661"/>
                </a:lnTo>
                <a:lnTo>
                  <a:pt x="822" y="2663"/>
                </a:lnTo>
                <a:lnTo>
                  <a:pt x="821" y="2665"/>
                </a:lnTo>
                <a:lnTo>
                  <a:pt x="817" y="2666"/>
                </a:lnTo>
                <a:lnTo>
                  <a:pt x="811" y="2672"/>
                </a:lnTo>
                <a:lnTo>
                  <a:pt x="804" y="2678"/>
                </a:lnTo>
                <a:lnTo>
                  <a:pt x="804" y="2682"/>
                </a:lnTo>
                <a:lnTo>
                  <a:pt x="804" y="2685"/>
                </a:lnTo>
                <a:lnTo>
                  <a:pt x="807" y="2690"/>
                </a:lnTo>
                <a:lnTo>
                  <a:pt x="812" y="2695"/>
                </a:lnTo>
                <a:lnTo>
                  <a:pt x="805" y="2695"/>
                </a:lnTo>
                <a:lnTo>
                  <a:pt x="802" y="2697"/>
                </a:lnTo>
                <a:lnTo>
                  <a:pt x="799" y="2706"/>
                </a:lnTo>
                <a:lnTo>
                  <a:pt x="793" y="2714"/>
                </a:lnTo>
                <a:lnTo>
                  <a:pt x="790" y="2724"/>
                </a:lnTo>
                <a:lnTo>
                  <a:pt x="790" y="2728"/>
                </a:lnTo>
                <a:lnTo>
                  <a:pt x="792" y="2733"/>
                </a:lnTo>
                <a:lnTo>
                  <a:pt x="792" y="2735"/>
                </a:lnTo>
                <a:lnTo>
                  <a:pt x="793" y="2741"/>
                </a:lnTo>
                <a:lnTo>
                  <a:pt x="793" y="2747"/>
                </a:lnTo>
                <a:lnTo>
                  <a:pt x="792" y="2748"/>
                </a:lnTo>
                <a:lnTo>
                  <a:pt x="788" y="2752"/>
                </a:lnTo>
                <a:lnTo>
                  <a:pt x="780" y="2753"/>
                </a:lnTo>
                <a:lnTo>
                  <a:pt x="776" y="2755"/>
                </a:lnTo>
                <a:lnTo>
                  <a:pt x="773" y="2758"/>
                </a:lnTo>
                <a:lnTo>
                  <a:pt x="770" y="2760"/>
                </a:lnTo>
                <a:lnTo>
                  <a:pt x="765" y="2762"/>
                </a:lnTo>
                <a:lnTo>
                  <a:pt x="758" y="2762"/>
                </a:lnTo>
                <a:lnTo>
                  <a:pt x="746" y="2762"/>
                </a:lnTo>
                <a:lnTo>
                  <a:pt x="744" y="2765"/>
                </a:lnTo>
                <a:lnTo>
                  <a:pt x="744" y="2767"/>
                </a:lnTo>
                <a:lnTo>
                  <a:pt x="749" y="2770"/>
                </a:lnTo>
                <a:lnTo>
                  <a:pt x="753" y="2772"/>
                </a:lnTo>
                <a:lnTo>
                  <a:pt x="753" y="2774"/>
                </a:lnTo>
                <a:lnTo>
                  <a:pt x="751" y="2777"/>
                </a:lnTo>
                <a:lnTo>
                  <a:pt x="751" y="2781"/>
                </a:lnTo>
                <a:lnTo>
                  <a:pt x="751" y="2794"/>
                </a:lnTo>
                <a:lnTo>
                  <a:pt x="751" y="2796"/>
                </a:lnTo>
                <a:lnTo>
                  <a:pt x="749" y="2803"/>
                </a:lnTo>
                <a:lnTo>
                  <a:pt x="747" y="2811"/>
                </a:lnTo>
                <a:lnTo>
                  <a:pt x="747" y="2815"/>
                </a:lnTo>
                <a:lnTo>
                  <a:pt x="744" y="2818"/>
                </a:lnTo>
                <a:lnTo>
                  <a:pt x="742" y="2822"/>
                </a:lnTo>
                <a:lnTo>
                  <a:pt x="737" y="2825"/>
                </a:lnTo>
                <a:lnTo>
                  <a:pt x="734" y="2825"/>
                </a:lnTo>
                <a:lnTo>
                  <a:pt x="725" y="2825"/>
                </a:lnTo>
                <a:lnTo>
                  <a:pt x="717" y="2825"/>
                </a:lnTo>
                <a:lnTo>
                  <a:pt x="712" y="2827"/>
                </a:lnTo>
                <a:lnTo>
                  <a:pt x="708" y="2828"/>
                </a:lnTo>
                <a:lnTo>
                  <a:pt x="703" y="2835"/>
                </a:lnTo>
                <a:lnTo>
                  <a:pt x="701" y="2839"/>
                </a:lnTo>
                <a:lnTo>
                  <a:pt x="695" y="2847"/>
                </a:lnTo>
                <a:lnTo>
                  <a:pt x="691" y="2854"/>
                </a:lnTo>
                <a:lnTo>
                  <a:pt x="691" y="2857"/>
                </a:lnTo>
                <a:lnTo>
                  <a:pt x="691" y="2875"/>
                </a:lnTo>
                <a:lnTo>
                  <a:pt x="689" y="2892"/>
                </a:lnTo>
                <a:lnTo>
                  <a:pt x="689" y="2895"/>
                </a:lnTo>
                <a:lnTo>
                  <a:pt x="689" y="2900"/>
                </a:lnTo>
                <a:lnTo>
                  <a:pt x="683" y="2905"/>
                </a:lnTo>
                <a:lnTo>
                  <a:pt x="679" y="2910"/>
                </a:lnTo>
                <a:lnTo>
                  <a:pt x="678" y="2919"/>
                </a:lnTo>
                <a:lnTo>
                  <a:pt x="676" y="2927"/>
                </a:lnTo>
                <a:lnTo>
                  <a:pt x="671" y="2931"/>
                </a:lnTo>
                <a:lnTo>
                  <a:pt x="666" y="2934"/>
                </a:lnTo>
                <a:lnTo>
                  <a:pt x="662" y="2941"/>
                </a:lnTo>
                <a:lnTo>
                  <a:pt x="662" y="2948"/>
                </a:lnTo>
                <a:lnTo>
                  <a:pt x="652" y="2943"/>
                </a:lnTo>
                <a:lnTo>
                  <a:pt x="643" y="2936"/>
                </a:lnTo>
                <a:lnTo>
                  <a:pt x="635" y="2929"/>
                </a:lnTo>
                <a:lnTo>
                  <a:pt x="628" y="2927"/>
                </a:lnTo>
                <a:lnTo>
                  <a:pt x="621" y="2927"/>
                </a:lnTo>
                <a:lnTo>
                  <a:pt x="618" y="2929"/>
                </a:lnTo>
                <a:lnTo>
                  <a:pt x="616" y="2933"/>
                </a:lnTo>
                <a:lnTo>
                  <a:pt x="614" y="2941"/>
                </a:lnTo>
                <a:lnTo>
                  <a:pt x="611" y="2941"/>
                </a:lnTo>
                <a:lnTo>
                  <a:pt x="609" y="2943"/>
                </a:lnTo>
                <a:lnTo>
                  <a:pt x="608" y="2948"/>
                </a:lnTo>
                <a:lnTo>
                  <a:pt x="608" y="2955"/>
                </a:lnTo>
                <a:lnTo>
                  <a:pt x="609" y="2958"/>
                </a:lnTo>
                <a:lnTo>
                  <a:pt x="614" y="2967"/>
                </a:lnTo>
                <a:lnTo>
                  <a:pt x="614" y="2970"/>
                </a:lnTo>
                <a:lnTo>
                  <a:pt x="609" y="2975"/>
                </a:lnTo>
                <a:lnTo>
                  <a:pt x="606" y="2979"/>
                </a:lnTo>
                <a:lnTo>
                  <a:pt x="604" y="2984"/>
                </a:lnTo>
                <a:lnTo>
                  <a:pt x="604" y="2989"/>
                </a:lnTo>
                <a:lnTo>
                  <a:pt x="603" y="2997"/>
                </a:lnTo>
                <a:lnTo>
                  <a:pt x="603" y="3003"/>
                </a:lnTo>
                <a:lnTo>
                  <a:pt x="599" y="3006"/>
                </a:lnTo>
                <a:lnTo>
                  <a:pt x="597" y="3009"/>
                </a:lnTo>
                <a:lnTo>
                  <a:pt x="594" y="3014"/>
                </a:lnTo>
                <a:lnTo>
                  <a:pt x="592" y="3018"/>
                </a:lnTo>
                <a:lnTo>
                  <a:pt x="594" y="3021"/>
                </a:lnTo>
                <a:lnTo>
                  <a:pt x="601" y="3023"/>
                </a:lnTo>
                <a:lnTo>
                  <a:pt x="599" y="3026"/>
                </a:lnTo>
                <a:lnTo>
                  <a:pt x="596" y="3028"/>
                </a:lnTo>
                <a:lnTo>
                  <a:pt x="594" y="3028"/>
                </a:lnTo>
                <a:lnTo>
                  <a:pt x="592" y="3028"/>
                </a:lnTo>
                <a:lnTo>
                  <a:pt x="585" y="3025"/>
                </a:lnTo>
                <a:lnTo>
                  <a:pt x="580" y="3023"/>
                </a:lnTo>
                <a:lnTo>
                  <a:pt x="577" y="3023"/>
                </a:lnTo>
                <a:lnTo>
                  <a:pt x="575" y="3025"/>
                </a:lnTo>
                <a:lnTo>
                  <a:pt x="574" y="3030"/>
                </a:lnTo>
                <a:lnTo>
                  <a:pt x="572" y="3033"/>
                </a:lnTo>
                <a:lnTo>
                  <a:pt x="570" y="3037"/>
                </a:lnTo>
                <a:lnTo>
                  <a:pt x="562" y="3038"/>
                </a:lnTo>
                <a:lnTo>
                  <a:pt x="558" y="3040"/>
                </a:lnTo>
                <a:lnTo>
                  <a:pt x="555" y="3042"/>
                </a:lnTo>
                <a:lnTo>
                  <a:pt x="553" y="3045"/>
                </a:lnTo>
                <a:lnTo>
                  <a:pt x="553" y="3050"/>
                </a:lnTo>
                <a:lnTo>
                  <a:pt x="553" y="3057"/>
                </a:lnTo>
                <a:lnTo>
                  <a:pt x="555" y="3059"/>
                </a:lnTo>
                <a:lnTo>
                  <a:pt x="555" y="3064"/>
                </a:lnTo>
                <a:lnTo>
                  <a:pt x="556" y="3067"/>
                </a:lnTo>
                <a:lnTo>
                  <a:pt x="562" y="3074"/>
                </a:lnTo>
                <a:lnTo>
                  <a:pt x="568" y="3081"/>
                </a:lnTo>
                <a:lnTo>
                  <a:pt x="575" y="3088"/>
                </a:lnTo>
                <a:lnTo>
                  <a:pt x="577" y="3091"/>
                </a:lnTo>
                <a:lnTo>
                  <a:pt x="582" y="3098"/>
                </a:lnTo>
                <a:lnTo>
                  <a:pt x="587" y="3107"/>
                </a:lnTo>
                <a:lnTo>
                  <a:pt x="589" y="3118"/>
                </a:lnTo>
                <a:lnTo>
                  <a:pt x="587" y="3132"/>
                </a:lnTo>
                <a:lnTo>
                  <a:pt x="585" y="3134"/>
                </a:lnTo>
                <a:lnTo>
                  <a:pt x="584" y="3136"/>
                </a:lnTo>
                <a:lnTo>
                  <a:pt x="580" y="3139"/>
                </a:lnTo>
                <a:lnTo>
                  <a:pt x="579" y="3144"/>
                </a:lnTo>
                <a:lnTo>
                  <a:pt x="577" y="3146"/>
                </a:lnTo>
                <a:lnTo>
                  <a:pt x="574" y="3146"/>
                </a:lnTo>
                <a:lnTo>
                  <a:pt x="565" y="3151"/>
                </a:lnTo>
                <a:lnTo>
                  <a:pt x="560" y="3153"/>
                </a:lnTo>
                <a:lnTo>
                  <a:pt x="553" y="3153"/>
                </a:lnTo>
                <a:lnTo>
                  <a:pt x="551" y="3158"/>
                </a:lnTo>
                <a:lnTo>
                  <a:pt x="550" y="3159"/>
                </a:lnTo>
                <a:lnTo>
                  <a:pt x="545" y="3165"/>
                </a:lnTo>
                <a:lnTo>
                  <a:pt x="541" y="3166"/>
                </a:lnTo>
                <a:lnTo>
                  <a:pt x="539" y="3170"/>
                </a:lnTo>
                <a:lnTo>
                  <a:pt x="538" y="3175"/>
                </a:lnTo>
                <a:lnTo>
                  <a:pt x="539" y="3180"/>
                </a:lnTo>
                <a:lnTo>
                  <a:pt x="538" y="3185"/>
                </a:lnTo>
                <a:lnTo>
                  <a:pt x="536" y="3187"/>
                </a:lnTo>
                <a:lnTo>
                  <a:pt x="531" y="3188"/>
                </a:lnTo>
                <a:lnTo>
                  <a:pt x="528" y="3187"/>
                </a:lnTo>
                <a:lnTo>
                  <a:pt x="517" y="3183"/>
                </a:lnTo>
                <a:lnTo>
                  <a:pt x="512" y="3180"/>
                </a:lnTo>
                <a:lnTo>
                  <a:pt x="512" y="3175"/>
                </a:lnTo>
                <a:lnTo>
                  <a:pt x="512" y="3171"/>
                </a:lnTo>
                <a:lnTo>
                  <a:pt x="514" y="3170"/>
                </a:lnTo>
                <a:lnTo>
                  <a:pt x="517" y="3168"/>
                </a:lnTo>
                <a:lnTo>
                  <a:pt x="524" y="3166"/>
                </a:lnTo>
                <a:lnTo>
                  <a:pt x="533" y="3166"/>
                </a:lnTo>
                <a:lnTo>
                  <a:pt x="533" y="3161"/>
                </a:lnTo>
                <a:lnTo>
                  <a:pt x="533" y="3156"/>
                </a:lnTo>
                <a:lnTo>
                  <a:pt x="533" y="3151"/>
                </a:lnTo>
                <a:lnTo>
                  <a:pt x="533" y="3146"/>
                </a:lnTo>
                <a:lnTo>
                  <a:pt x="531" y="3144"/>
                </a:lnTo>
                <a:lnTo>
                  <a:pt x="529" y="3144"/>
                </a:lnTo>
                <a:lnTo>
                  <a:pt x="526" y="3142"/>
                </a:lnTo>
                <a:lnTo>
                  <a:pt x="526" y="3139"/>
                </a:lnTo>
                <a:lnTo>
                  <a:pt x="528" y="3136"/>
                </a:lnTo>
                <a:lnTo>
                  <a:pt x="531" y="3130"/>
                </a:lnTo>
                <a:lnTo>
                  <a:pt x="533" y="3125"/>
                </a:lnTo>
                <a:lnTo>
                  <a:pt x="533" y="3118"/>
                </a:lnTo>
                <a:lnTo>
                  <a:pt x="528" y="3122"/>
                </a:lnTo>
                <a:lnTo>
                  <a:pt x="522" y="3125"/>
                </a:lnTo>
                <a:lnTo>
                  <a:pt x="519" y="3132"/>
                </a:lnTo>
                <a:lnTo>
                  <a:pt x="519" y="3139"/>
                </a:lnTo>
                <a:lnTo>
                  <a:pt x="519" y="3146"/>
                </a:lnTo>
                <a:lnTo>
                  <a:pt x="516" y="3149"/>
                </a:lnTo>
                <a:lnTo>
                  <a:pt x="510" y="3153"/>
                </a:lnTo>
                <a:lnTo>
                  <a:pt x="505" y="3153"/>
                </a:lnTo>
                <a:lnTo>
                  <a:pt x="485" y="3153"/>
                </a:lnTo>
                <a:lnTo>
                  <a:pt x="483" y="3156"/>
                </a:lnTo>
                <a:lnTo>
                  <a:pt x="481" y="3158"/>
                </a:lnTo>
                <a:lnTo>
                  <a:pt x="476" y="3159"/>
                </a:lnTo>
                <a:lnTo>
                  <a:pt x="475" y="3159"/>
                </a:lnTo>
                <a:lnTo>
                  <a:pt x="464" y="3161"/>
                </a:lnTo>
                <a:lnTo>
                  <a:pt x="456" y="3161"/>
                </a:lnTo>
                <a:lnTo>
                  <a:pt x="451" y="3156"/>
                </a:lnTo>
                <a:lnTo>
                  <a:pt x="444" y="3153"/>
                </a:lnTo>
                <a:lnTo>
                  <a:pt x="442" y="3151"/>
                </a:lnTo>
                <a:lnTo>
                  <a:pt x="435" y="3149"/>
                </a:lnTo>
                <a:lnTo>
                  <a:pt x="430" y="3146"/>
                </a:lnTo>
                <a:lnTo>
                  <a:pt x="430" y="3163"/>
                </a:lnTo>
                <a:lnTo>
                  <a:pt x="430" y="3180"/>
                </a:lnTo>
                <a:lnTo>
                  <a:pt x="432" y="3195"/>
                </a:lnTo>
                <a:lnTo>
                  <a:pt x="434" y="3202"/>
                </a:lnTo>
                <a:lnTo>
                  <a:pt x="437" y="3207"/>
                </a:lnTo>
                <a:lnTo>
                  <a:pt x="437" y="3233"/>
                </a:lnTo>
                <a:lnTo>
                  <a:pt x="437" y="3257"/>
                </a:lnTo>
                <a:lnTo>
                  <a:pt x="437" y="3260"/>
                </a:lnTo>
                <a:lnTo>
                  <a:pt x="439" y="3265"/>
                </a:lnTo>
                <a:lnTo>
                  <a:pt x="439" y="3270"/>
                </a:lnTo>
                <a:lnTo>
                  <a:pt x="437" y="3277"/>
                </a:lnTo>
                <a:lnTo>
                  <a:pt x="434" y="3286"/>
                </a:lnTo>
                <a:lnTo>
                  <a:pt x="434" y="3289"/>
                </a:lnTo>
                <a:lnTo>
                  <a:pt x="434" y="3294"/>
                </a:lnTo>
                <a:lnTo>
                  <a:pt x="432" y="3298"/>
                </a:lnTo>
                <a:lnTo>
                  <a:pt x="432" y="3309"/>
                </a:lnTo>
                <a:lnTo>
                  <a:pt x="430" y="3313"/>
                </a:lnTo>
                <a:lnTo>
                  <a:pt x="420" y="3328"/>
                </a:lnTo>
                <a:lnTo>
                  <a:pt x="413" y="3335"/>
                </a:lnTo>
                <a:lnTo>
                  <a:pt x="410" y="3337"/>
                </a:lnTo>
                <a:lnTo>
                  <a:pt x="404" y="3338"/>
                </a:lnTo>
                <a:lnTo>
                  <a:pt x="401" y="3340"/>
                </a:lnTo>
                <a:lnTo>
                  <a:pt x="394" y="3344"/>
                </a:lnTo>
                <a:lnTo>
                  <a:pt x="391" y="3345"/>
                </a:lnTo>
                <a:lnTo>
                  <a:pt x="386" y="3352"/>
                </a:lnTo>
                <a:lnTo>
                  <a:pt x="379" y="3359"/>
                </a:lnTo>
                <a:lnTo>
                  <a:pt x="377" y="3362"/>
                </a:lnTo>
                <a:lnTo>
                  <a:pt x="376" y="3367"/>
                </a:lnTo>
                <a:lnTo>
                  <a:pt x="376" y="3371"/>
                </a:lnTo>
                <a:lnTo>
                  <a:pt x="377" y="3374"/>
                </a:lnTo>
                <a:lnTo>
                  <a:pt x="379" y="3378"/>
                </a:lnTo>
                <a:lnTo>
                  <a:pt x="382" y="3388"/>
                </a:lnTo>
                <a:lnTo>
                  <a:pt x="384" y="3395"/>
                </a:lnTo>
                <a:lnTo>
                  <a:pt x="382" y="3403"/>
                </a:lnTo>
                <a:lnTo>
                  <a:pt x="382" y="3405"/>
                </a:lnTo>
                <a:lnTo>
                  <a:pt x="379" y="3408"/>
                </a:lnTo>
                <a:lnTo>
                  <a:pt x="376" y="3410"/>
                </a:lnTo>
                <a:lnTo>
                  <a:pt x="372" y="3419"/>
                </a:lnTo>
                <a:lnTo>
                  <a:pt x="370" y="3427"/>
                </a:lnTo>
                <a:lnTo>
                  <a:pt x="370" y="3438"/>
                </a:lnTo>
                <a:lnTo>
                  <a:pt x="372" y="3439"/>
                </a:lnTo>
                <a:lnTo>
                  <a:pt x="376" y="3448"/>
                </a:lnTo>
                <a:lnTo>
                  <a:pt x="376" y="3453"/>
                </a:lnTo>
                <a:lnTo>
                  <a:pt x="376" y="3460"/>
                </a:lnTo>
                <a:lnTo>
                  <a:pt x="377" y="3463"/>
                </a:lnTo>
                <a:lnTo>
                  <a:pt x="379" y="3465"/>
                </a:lnTo>
                <a:lnTo>
                  <a:pt x="382" y="3465"/>
                </a:lnTo>
                <a:lnTo>
                  <a:pt x="387" y="3463"/>
                </a:lnTo>
                <a:lnTo>
                  <a:pt x="389" y="3461"/>
                </a:lnTo>
                <a:lnTo>
                  <a:pt x="389" y="3460"/>
                </a:lnTo>
                <a:lnTo>
                  <a:pt x="393" y="3461"/>
                </a:lnTo>
                <a:lnTo>
                  <a:pt x="396" y="3468"/>
                </a:lnTo>
                <a:lnTo>
                  <a:pt x="396" y="3473"/>
                </a:lnTo>
                <a:lnTo>
                  <a:pt x="396" y="3480"/>
                </a:lnTo>
                <a:lnTo>
                  <a:pt x="389" y="3492"/>
                </a:lnTo>
                <a:lnTo>
                  <a:pt x="387" y="3501"/>
                </a:lnTo>
                <a:lnTo>
                  <a:pt x="387" y="3504"/>
                </a:lnTo>
                <a:lnTo>
                  <a:pt x="389" y="3507"/>
                </a:lnTo>
                <a:lnTo>
                  <a:pt x="396" y="3507"/>
                </a:lnTo>
                <a:lnTo>
                  <a:pt x="396" y="3513"/>
                </a:lnTo>
                <a:lnTo>
                  <a:pt x="396" y="3518"/>
                </a:lnTo>
                <a:lnTo>
                  <a:pt x="396" y="3521"/>
                </a:lnTo>
                <a:lnTo>
                  <a:pt x="398" y="3536"/>
                </a:lnTo>
                <a:lnTo>
                  <a:pt x="401" y="3543"/>
                </a:lnTo>
                <a:lnTo>
                  <a:pt x="408" y="3550"/>
                </a:lnTo>
                <a:lnTo>
                  <a:pt x="408" y="3552"/>
                </a:lnTo>
                <a:lnTo>
                  <a:pt x="410" y="3555"/>
                </a:lnTo>
                <a:lnTo>
                  <a:pt x="411" y="3559"/>
                </a:lnTo>
                <a:lnTo>
                  <a:pt x="413" y="3559"/>
                </a:lnTo>
                <a:lnTo>
                  <a:pt x="416" y="3559"/>
                </a:lnTo>
                <a:lnTo>
                  <a:pt x="422" y="3555"/>
                </a:lnTo>
                <a:lnTo>
                  <a:pt x="427" y="3555"/>
                </a:lnTo>
                <a:lnTo>
                  <a:pt x="430" y="3555"/>
                </a:lnTo>
                <a:lnTo>
                  <a:pt x="434" y="3564"/>
                </a:lnTo>
                <a:lnTo>
                  <a:pt x="437" y="3572"/>
                </a:lnTo>
                <a:lnTo>
                  <a:pt x="440" y="3581"/>
                </a:lnTo>
                <a:lnTo>
                  <a:pt x="444" y="3589"/>
                </a:lnTo>
                <a:lnTo>
                  <a:pt x="449" y="3591"/>
                </a:lnTo>
                <a:lnTo>
                  <a:pt x="452" y="3593"/>
                </a:lnTo>
                <a:lnTo>
                  <a:pt x="457" y="3600"/>
                </a:lnTo>
                <a:lnTo>
                  <a:pt x="461" y="3608"/>
                </a:lnTo>
                <a:lnTo>
                  <a:pt x="464" y="3617"/>
                </a:lnTo>
                <a:lnTo>
                  <a:pt x="464" y="3651"/>
                </a:lnTo>
                <a:lnTo>
                  <a:pt x="461" y="3656"/>
                </a:lnTo>
                <a:lnTo>
                  <a:pt x="457" y="3661"/>
                </a:lnTo>
                <a:lnTo>
                  <a:pt x="452" y="3664"/>
                </a:lnTo>
                <a:lnTo>
                  <a:pt x="451" y="3671"/>
                </a:lnTo>
                <a:lnTo>
                  <a:pt x="451" y="3702"/>
                </a:lnTo>
                <a:lnTo>
                  <a:pt x="451" y="3704"/>
                </a:lnTo>
                <a:lnTo>
                  <a:pt x="447" y="3709"/>
                </a:lnTo>
                <a:lnTo>
                  <a:pt x="445" y="3714"/>
                </a:lnTo>
                <a:lnTo>
                  <a:pt x="445" y="3717"/>
                </a:lnTo>
                <a:lnTo>
                  <a:pt x="447" y="3721"/>
                </a:lnTo>
                <a:lnTo>
                  <a:pt x="454" y="3729"/>
                </a:lnTo>
                <a:lnTo>
                  <a:pt x="461" y="3738"/>
                </a:lnTo>
                <a:lnTo>
                  <a:pt x="461" y="3741"/>
                </a:lnTo>
                <a:lnTo>
                  <a:pt x="468" y="3753"/>
                </a:lnTo>
                <a:lnTo>
                  <a:pt x="471" y="3758"/>
                </a:lnTo>
                <a:lnTo>
                  <a:pt x="475" y="3760"/>
                </a:lnTo>
                <a:lnTo>
                  <a:pt x="478" y="3762"/>
                </a:lnTo>
                <a:lnTo>
                  <a:pt x="480" y="3765"/>
                </a:lnTo>
                <a:lnTo>
                  <a:pt x="481" y="3775"/>
                </a:lnTo>
                <a:lnTo>
                  <a:pt x="485" y="3782"/>
                </a:lnTo>
                <a:lnTo>
                  <a:pt x="490" y="3789"/>
                </a:lnTo>
                <a:lnTo>
                  <a:pt x="498" y="3796"/>
                </a:lnTo>
                <a:lnTo>
                  <a:pt x="498" y="3799"/>
                </a:lnTo>
                <a:lnTo>
                  <a:pt x="502" y="3811"/>
                </a:lnTo>
                <a:lnTo>
                  <a:pt x="505" y="3821"/>
                </a:lnTo>
                <a:lnTo>
                  <a:pt x="505" y="3828"/>
                </a:lnTo>
                <a:lnTo>
                  <a:pt x="509" y="3830"/>
                </a:lnTo>
                <a:lnTo>
                  <a:pt x="512" y="3831"/>
                </a:lnTo>
                <a:lnTo>
                  <a:pt x="516" y="3840"/>
                </a:lnTo>
                <a:lnTo>
                  <a:pt x="516" y="3843"/>
                </a:lnTo>
                <a:lnTo>
                  <a:pt x="516" y="3852"/>
                </a:lnTo>
                <a:lnTo>
                  <a:pt x="519" y="3860"/>
                </a:lnTo>
                <a:lnTo>
                  <a:pt x="524" y="3869"/>
                </a:lnTo>
                <a:lnTo>
                  <a:pt x="533" y="3876"/>
                </a:lnTo>
                <a:lnTo>
                  <a:pt x="533" y="3879"/>
                </a:lnTo>
                <a:lnTo>
                  <a:pt x="533" y="3883"/>
                </a:lnTo>
                <a:lnTo>
                  <a:pt x="534" y="3884"/>
                </a:lnTo>
                <a:lnTo>
                  <a:pt x="536" y="3886"/>
                </a:lnTo>
                <a:lnTo>
                  <a:pt x="539" y="3889"/>
                </a:lnTo>
                <a:lnTo>
                  <a:pt x="541" y="3895"/>
                </a:lnTo>
                <a:lnTo>
                  <a:pt x="543" y="3896"/>
                </a:lnTo>
                <a:lnTo>
                  <a:pt x="546" y="3896"/>
                </a:lnTo>
                <a:lnTo>
                  <a:pt x="548" y="3901"/>
                </a:lnTo>
                <a:lnTo>
                  <a:pt x="550" y="3903"/>
                </a:lnTo>
                <a:lnTo>
                  <a:pt x="553" y="3908"/>
                </a:lnTo>
                <a:lnTo>
                  <a:pt x="555" y="3910"/>
                </a:lnTo>
                <a:lnTo>
                  <a:pt x="562" y="3915"/>
                </a:lnTo>
                <a:lnTo>
                  <a:pt x="568" y="3920"/>
                </a:lnTo>
                <a:lnTo>
                  <a:pt x="575" y="3927"/>
                </a:lnTo>
                <a:lnTo>
                  <a:pt x="577" y="3929"/>
                </a:lnTo>
                <a:lnTo>
                  <a:pt x="582" y="3936"/>
                </a:lnTo>
                <a:lnTo>
                  <a:pt x="577" y="3932"/>
                </a:lnTo>
                <a:lnTo>
                  <a:pt x="574" y="3930"/>
                </a:lnTo>
                <a:lnTo>
                  <a:pt x="572" y="3930"/>
                </a:lnTo>
                <a:close/>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555" name="Freeform 82">
            <a:extLst>
              <a:ext uri="{FF2B5EF4-FFF2-40B4-BE49-F238E27FC236}">
                <a16:creationId xmlns:a16="http://schemas.microsoft.com/office/drawing/2014/main" id="{417BEBEB-FD7E-FC44-8978-155147327DB7}"/>
              </a:ext>
            </a:extLst>
          </p:cNvPr>
          <p:cNvSpPr>
            <a:spLocks noChangeArrowheads="1"/>
          </p:cNvSpPr>
          <p:nvPr/>
        </p:nvSpPr>
        <p:spPr bwMode="auto">
          <a:xfrm rot="21434252">
            <a:off x="5089234" y="2168798"/>
            <a:ext cx="18451" cy="12960"/>
          </a:xfrm>
          <a:custGeom>
            <a:avLst/>
            <a:gdLst>
              <a:gd name="T0" fmla="*/ 89 w 104"/>
              <a:gd name="T1" fmla="*/ 27 h 76"/>
              <a:gd name="T2" fmla="*/ 89 w 104"/>
              <a:gd name="T3" fmla="*/ 27 h 76"/>
              <a:gd name="T4" fmla="*/ 92 w 104"/>
              <a:gd name="T5" fmla="*/ 27 h 76"/>
              <a:gd name="T6" fmla="*/ 92 w 104"/>
              <a:gd name="T7" fmla="*/ 27 h 76"/>
              <a:gd name="T8" fmla="*/ 97 w 104"/>
              <a:gd name="T9" fmla="*/ 24 h 76"/>
              <a:gd name="T10" fmla="*/ 101 w 104"/>
              <a:gd name="T11" fmla="*/ 20 h 76"/>
              <a:gd name="T12" fmla="*/ 103 w 104"/>
              <a:gd name="T13" fmla="*/ 13 h 76"/>
              <a:gd name="T14" fmla="*/ 103 w 104"/>
              <a:gd name="T15" fmla="*/ 7 h 76"/>
              <a:gd name="T16" fmla="*/ 103 w 104"/>
              <a:gd name="T17" fmla="*/ 7 h 76"/>
              <a:gd name="T18" fmla="*/ 96 w 104"/>
              <a:gd name="T19" fmla="*/ 8 h 76"/>
              <a:gd name="T20" fmla="*/ 89 w 104"/>
              <a:gd name="T21" fmla="*/ 8 h 76"/>
              <a:gd name="T22" fmla="*/ 80 w 104"/>
              <a:gd name="T23" fmla="*/ 5 h 76"/>
              <a:gd name="T24" fmla="*/ 72 w 104"/>
              <a:gd name="T25" fmla="*/ 2 h 76"/>
              <a:gd name="T26" fmla="*/ 67 w 104"/>
              <a:gd name="T27" fmla="*/ 0 h 76"/>
              <a:gd name="T28" fmla="*/ 62 w 104"/>
              <a:gd name="T29" fmla="*/ 0 h 76"/>
              <a:gd name="T30" fmla="*/ 62 w 104"/>
              <a:gd name="T31" fmla="*/ 0 h 76"/>
              <a:gd name="T32" fmla="*/ 39 w 104"/>
              <a:gd name="T33" fmla="*/ 2 h 76"/>
              <a:gd name="T34" fmla="*/ 29 w 104"/>
              <a:gd name="T35" fmla="*/ 3 h 76"/>
              <a:gd name="T36" fmla="*/ 21 w 104"/>
              <a:gd name="T37" fmla="*/ 7 h 76"/>
              <a:gd name="T38" fmla="*/ 12 w 104"/>
              <a:gd name="T39" fmla="*/ 10 h 76"/>
              <a:gd name="T40" fmla="*/ 7 w 104"/>
              <a:gd name="T41" fmla="*/ 17 h 76"/>
              <a:gd name="T42" fmla="*/ 2 w 104"/>
              <a:gd name="T43" fmla="*/ 24 h 76"/>
              <a:gd name="T44" fmla="*/ 0 w 104"/>
              <a:gd name="T45" fmla="*/ 34 h 76"/>
              <a:gd name="T46" fmla="*/ 0 w 104"/>
              <a:gd name="T47" fmla="*/ 34 h 76"/>
              <a:gd name="T48" fmla="*/ 4 w 104"/>
              <a:gd name="T49" fmla="*/ 42 h 76"/>
              <a:gd name="T50" fmla="*/ 9 w 104"/>
              <a:gd name="T51" fmla="*/ 51 h 76"/>
              <a:gd name="T52" fmla="*/ 19 w 104"/>
              <a:gd name="T53" fmla="*/ 65 h 76"/>
              <a:gd name="T54" fmla="*/ 19 w 104"/>
              <a:gd name="T55" fmla="*/ 65 h 76"/>
              <a:gd name="T56" fmla="*/ 21 w 104"/>
              <a:gd name="T57" fmla="*/ 68 h 76"/>
              <a:gd name="T58" fmla="*/ 21 w 104"/>
              <a:gd name="T59" fmla="*/ 68 h 76"/>
              <a:gd name="T60" fmla="*/ 26 w 104"/>
              <a:gd name="T61" fmla="*/ 68 h 76"/>
              <a:gd name="T62" fmla="*/ 31 w 104"/>
              <a:gd name="T63" fmla="*/ 70 h 76"/>
              <a:gd name="T64" fmla="*/ 39 w 104"/>
              <a:gd name="T65" fmla="*/ 73 h 76"/>
              <a:gd name="T66" fmla="*/ 46 w 104"/>
              <a:gd name="T67" fmla="*/ 75 h 76"/>
              <a:gd name="T68" fmla="*/ 51 w 104"/>
              <a:gd name="T69" fmla="*/ 75 h 76"/>
              <a:gd name="T70" fmla="*/ 55 w 104"/>
              <a:gd name="T71" fmla="*/ 72 h 76"/>
              <a:gd name="T72" fmla="*/ 55 w 104"/>
              <a:gd name="T73" fmla="*/ 72 h 76"/>
              <a:gd name="T74" fmla="*/ 58 w 104"/>
              <a:gd name="T75" fmla="*/ 70 h 76"/>
              <a:gd name="T76" fmla="*/ 58 w 104"/>
              <a:gd name="T77" fmla="*/ 70 h 76"/>
              <a:gd name="T78" fmla="*/ 65 w 104"/>
              <a:gd name="T79" fmla="*/ 66 h 76"/>
              <a:gd name="T80" fmla="*/ 70 w 104"/>
              <a:gd name="T81" fmla="*/ 63 h 76"/>
              <a:gd name="T82" fmla="*/ 72 w 104"/>
              <a:gd name="T83" fmla="*/ 58 h 76"/>
              <a:gd name="T84" fmla="*/ 70 w 104"/>
              <a:gd name="T85" fmla="*/ 49 h 76"/>
              <a:gd name="T86" fmla="*/ 70 w 104"/>
              <a:gd name="T87" fmla="*/ 49 h 76"/>
              <a:gd name="T88" fmla="*/ 70 w 104"/>
              <a:gd name="T89" fmla="*/ 46 h 76"/>
              <a:gd name="T90" fmla="*/ 70 w 104"/>
              <a:gd name="T91" fmla="*/ 46 h 76"/>
              <a:gd name="T92" fmla="*/ 70 w 104"/>
              <a:gd name="T93" fmla="*/ 25 h 76"/>
              <a:gd name="T94" fmla="*/ 70 w 104"/>
              <a:gd name="T95" fmla="*/ 32 h 76"/>
              <a:gd name="T96" fmla="*/ 70 w 104"/>
              <a:gd name="T97" fmla="*/ 32 h 76"/>
              <a:gd name="T98" fmla="*/ 75 w 104"/>
              <a:gd name="T99" fmla="*/ 31 h 76"/>
              <a:gd name="T100" fmla="*/ 80 w 104"/>
              <a:gd name="T101" fmla="*/ 27 h 76"/>
              <a:gd name="T102" fmla="*/ 84 w 104"/>
              <a:gd name="T103" fmla="*/ 25 h 76"/>
              <a:gd name="T104" fmla="*/ 85 w 104"/>
              <a:gd name="T105" fmla="*/ 25 h 76"/>
              <a:gd name="T106" fmla="*/ 89 w 104"/>
              <a:gd name="T107" fmla="*/ 2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4" h="76">
                <a:moveTo>
                  <a:pt x="89" y="27"/>
                </a:moveTo>
                <a:lnTo>
                  <a:pt x="89" y="27"/>
                </a:lnTo>
                <a:lnTo>
                  <a:pt x="92" y="27"/>
                </a:lnTo>
                <a:lnTo>
                  <a:pt x="92" y="27"/>
                </a:lnTo>
                <a:lnTo>
                  <a:pt x="97" y="24"/>
                </a:lnTo>
                <a:lnTo>
                  <a:pt x="101" y="20"/>
                </a:lnTo>
                <a:lnTo>
                  <a:pt x="103" y="13"/>
                </a:lnTo>
                <a:lnTo>
                  <a:pt x="103" y="7"/>
                </a:lnTo>
                <a:lnTo>
                  <a:pt x="103" y="7"/>
                </a:lnTo>
                <a:lnTo>
                  <a:pt x="96" y="8"/>
                </a:lnTo>
                <a:lnTo>
                  <a:pt x="89" y="8"/>
                </a:lnTo>
                <a:lnTo>
                  <a:pt x="80" y="5"/>
                </a:lnTo>
                <a:lnTo>
                  <a:pt x="72" y="2"/>
                </a:lnTo>
                <a:lnTo>
                  <a:pt x="67" y="0"/>
                </a:lnTo>
                <a:lnTo>
                  <a:pt x="62" y="0"/>
                </a:lnTo>
                <a:lnTo>
                  <a:pt x="62" y="0"/>
                </a:lnTo>
                <a:lnTo>
                  <a:pt x="39" y="2"/>
                </a:lnTo>
                <a:lnTo>
                  <a:pt x="29" y="3"/>
                </a:lnTo>
                <a:lnTo>
                  <a:pt x="21" y="7"/>
                </a:lnTo>
                <a:lnTo>
                  <a:pt x="12" y="10"/>
                </a:lnTo>
                <a:lnTo>
                  <a:pt x="7" y="17"/>
                </a:lnTo>
                <a:lnTo>
                  <a:pt x="2" y="24"/>
                </a:lnTo>
                <a:lnTo>
                  <a:pt x="0" y="34"/>
                </a:lnTo>
                <a:lnTo>
                  <a:pt x="0" y="34"/>
                </a:lnTo>
                <a:lnTo>
                  <a:pt x="4" y="42"/>
                </a:lnTo>
                <a:lnTo>
                  <a:pt x="9" y="51"/>
                </a:lnTo>
                <a:lnTo>
                  <a:pt x="19" y="65"/>
                </a:lnTo>
                <a:lnTo>
                  <a:pt x="19" y="65"/>
                </a:lnTo>
                <a:lnTo>
                  <a:pt x="21" y="68"/>
                </a:lnTo>
                <a:lnTo>
                  <a:pt x="21" y="68"/>
                </a:lnTo>
                <a:lnTo>
                  <a:pt x="26" y="68"/>
                </a:lnTo>
                <a:lnTo>
                  <a:pt x="31" y="70"/>
                </a:lnTo>
                <a:lnTo>
                  <a:pt x="39" y="73"/>
                </a:lnTo>
                <a:lnTo>
                  <a:pt x="46" y="75"/>
                </a:lnTo>
                <a:lnTo>
                  <a:pt x="51" y="75"/>
                </a:lnTo>
                <a:lnTo>
                  <a:pt x="55" y="72"/>
                </a:lnTo>
                <a:lnTo>
                  <a:pt x="55" y="72"/>
                </a:lnTo>
                <a:lnTo>
                  <a:pt x="58" y="70"/>
                </a:lnTo>
                <a:lnTo>
                  <a:pt x="58" y="70"/>
                </a:lnTo>
                <a:lnTo>
                  <a:pt x="65" y="66"/>
                </a:lnTo>
                <a:lnTo>
                  <a:pt x="70" y="63"/>
                </a:lnTo>
                <a:lnTo>
                  <a:pt x="72" y="58"/>
                </a:lnTo>
                <a:lnTo>
                  <a:pt x="70" y="49"/>
                </a:lnTo>
                <a:lnTo>
                  <a:pt x="70" y="49"/>
                </a:lnTo>
                <a:lnTo>
                  <a:pt x="70" y="46"/>
                </a:lnTo>
                <a:lnTo>
                  <a:pt x="70" y="46"/>
                </a:lnTo>
                <a:lnTo>
                  <a:pt x="70" y="25"/>
                </a:lnTo>
                <a:lnTo>
                  <a:pt x="70" y="32"/>
                </a:lnTo>
                <a:lnTo>
                  <a:pt x="70" y="32"/>
                </a:lnTo>
                <a:lnTo>
                  <a:pt x="75" y="31"/>
                </a:lnTo>
                <a:lnTo>
                  <a:pt x="80" y="27"/>
                </a:lnTo>
                <a:lnTo>
                  <a:pt x="84" y="25"/>
                </a:lnTo>
                <a:lnTo>
                  <a:pt x="85" y="25"/>
                </a:lnTo>
                <a:lnTo>
                  <a:pt x="89" y="27"/>
                </a:lnTo>
              </a:path>
            </a:pathLst>
          </a:custGeom>
          <a:solidFill>
            <a:schemeClr val="bg1">
              <a:lumMod val="85000"/>
            </a:schemeClr>
          </a:solidFill>
          <a:ln>
            <a:noFill/>
          </a:ln>
          <a:effectLst/>
        </p:spPr>
        <p:txBody>
          <a:bodyPr wrap="none" anchor="ctr"/>
          <a:lstStyle/>
          <a:p>
            <a:endParaRPr lang="nl-BE"/>
          </a:p>
        </p:txBody>
      </p:sp>
      <p:sp>
        <p:nvSpPr>
          <p:cNvPr id="556" name="Freeform 83">
            <a:extLst>
              <a:ext uri="{FF2B5EF4-FFF2-40B4-BE49-F238E27FC236}">
                <a16:creationId xmlns:a16="http://schemas.microsoft.com/office/drawing/2014/main" id="{1107C533-6F22-8D4A-863E-527FC23ECD0D}"/>
              </a:ext>
            </a:extLst>
          </p:cNvPr>
          <p:cNvSpPr>
            <a:spLocks noChangeArrowheads="1"/>
          </p:cNvSpPr>
          <p:nvPr/>
        </p:nvSpPr>
        <p:spPr bwMode="auto">
          <a:xfrm rot="21434252">
            <a:off x="5023402" y="2563854"/>
            <a:ext cx="3844" cy="3811"/>
          </a:xfrm>
          <a:custGeom>
            <a:avLst/>
            <a:gdLst>
              <a:gd name="T0" fmla="*/ 0 w 21"/>
              <a:gd name="T1" fmla="*/ 7 h 22"/>
              <a:gd name="T2" fmla="*/ 0 w 21"/>
              <a:gd name="T3" fmla="*/ 7 h 22"/>
              <a:gd name="T4" fmla="*/ 5 w 21"/>
              <a:gd name="T5" fmla="*/ 9 h 22"/>
              <a:gd name="T6" fmla="*/ 6 w 21"/>
              <a:gd name="T7" fmla="*/ 11 h 22"/>
              <a:gd name="T8" fmla="*/ 6 w 21"/>
              <a:gd name="T9" fmla="*/ 14 h 22"/>
              <a:gd name="T10" fmla="*/ 6 w 21"/>
              <a:gd name="T11" fmla="*/ 14 h 22"/>
              <a:gd name="T12" fmla="*/ 8 w 21"/>
              <a:gd name="T13" fmla="*/ 17 h 22"/>
              <a:gd name="T14" fmla="*/ 12 w 21"/>
              <a:gd name="T15" fmla="*/ 19 h 22"/>
              <a:gd name="T16" fmla="*/ 15 w 21"/>
              <a:gd name="T17" fmla="*/ 21 h 22"/>
              <a:gd name="T18" fmla="*/ 20 w 21"/>
              <a:gd name="T19" fmla="*/ 21 h 22"/>
              <a:gd name="T20" fmla="*/ 20 w 21"/>
              <a:gd name="T21" fmla="*/ 21 h 22"/>
              <a:gd name="T22" fmla="*/ 20 w 21"/>
              <a:gd name="T23" fmla="*/ 16 h 22"/>
              <a:gd name="T24" fmla="*/ 20 w 21"/>
              <a:gd name="T25" fmla="*/ 11 h 22"/>
              <a:gd name="T26" fmla="*/ 17 w 21"/>
              <a:gd name="T27" fmla="*/ 5 h 22"/>
              <a:gd name="T28" fmla="*/ 13 w 21"/>
              <a:gd name="T29" fmla="*/ 2 h 22"/>
              <a:gd name="T30" fmla="*/ 8 w 21"/>
              <a:gd name="T31" fmla="*/ 0 h 22"/>
              <a:gd name="T32" fmla="*/ 5 w 21"/>
              <a:gd name="T33" fmla="*/ 0 h 22"/>
              <a:gd name="T34" fmla="*/ 1 w 21"/>
              <a:gd name="T35" fmla="*/ 2 h 22"/>
              <a:gd name="T36" fmla="*/ 0 w 21"/>
              <a:gd name="T37"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22">
                <a:moveTo>
                  <a:pt x="0" y="7"/>
                </a:moveTo>
                <a:lnTo>
                  <a:pt x="0" y="7"/>
                </a:lnTo>
                <a:lnTo>
                  <a:pt x="5" y="9"/>
                </a:lnTo>
                <a:lnTo>
                  <a:pt x="6" y="11"/>
                </a:lnTo>
                <a:lnTo>
                  <a:pt x="6" y="14"/>
                </a:lnTo>
                <a:lnTo>
                  <a:pt x="6" y="14"/>
                </a:lnTo>
                <a:lnTo>
                  <a:pt x="8" y="17"/>
                </a:lnTo>
                <a:lnTo>
                  <a:pt x="12" y="19"/>
                </a:lnTo>
                <a:lnTo>
                  <a:pt x="15" y="21"/>
                </a:lnTo>
                <a:lnTo>
                  <a:pt x="20" y="21"/>
                </a:lnTo>
                <a:lnTo>
                  <a:pt x="20" y="21"/>
                </a:lnTo>
                <a:lnTo>
                  <a:pt x="20" y="16"/>
                </a:lnTo>
                <a:lnTo>
                  <a:pt x="20" y="11"/>
                </a:lnTo>
                <a:lnTo>
                  <a:pt x="17" y="5"/>
                </a:lnTo>
                <a:lnTo>
                  <a:pt x="13" y="2"/>
                </a:lnTo>
                <a:lnTo>
                  <a:pt x="8" y="0"/>
                </a:lnTo>
                <a:lnTo>
                  <a:pt x="5" y="0"/>
                </a:lnTo>
                <a:lnTo>
                  <a:pt x="1" y="2"/>
                </a:lnTo>
                <a:lnTo>
                  <a:pt x="0" y="7"/>
                </a:lnTo>
              </a:path>
            </a:pathLst>
          </a:custGeom>
          <a:solidFill>
            <a:schemeClr val="bg1">
              <a:lumMod val="85000"/>
            </a:schemeClr>
          </a:solidFill>
          <a:ln>
            <a:noFill/>
          </a:ln>
          <a:effectLst/>
        </p:spPr>
        <p:txBody>
          <a:bodyPr wrap="none" anchor="ctr"/>
          <a:lstStyle/>
          <a:p>
            <a:endParaRPr lang="nl-BE"/>
          </a:p>
        </p:txBody>
      </p:sp>
      <p:sp>
        <p:nvSpPr>
          <p:cNvPr id="557" name="Freeform 84">
            <a:extLst>
              <a:ext uri="{FF2B5EF4-FFF2-40B4-BE49-F238E27FC236}">
                <a16:creationId xmlns:a16="http://schemas.microsoft.com/office/drawing/2014/main" id="{F54E52A5-B820-3344-B68F-1D8A56E9915A}"/>
              </a:ext>
            </a:extLst>
          </p:cNvPr>
          <p:cNvSpPr>
            <a:spLocks noChangeArrowheads="1"/>
          </p:cNvSpPr>
          <p:nvPr/>
        </p:nvSpPr>
        <p:spPr bwMode="auto">
          <a:xfrm rot="21434252">
            <a:off x="5011022" y="2574155"/>
            <a:ext cx="13070" cy="12197"/>
          </a:xfrm>
          <a:custGeom>
            <a:avLst/>
            <a:gdLst>
              <a:gd name="T0" fmla="*/ 61 w 76"/>
              <a:gd name="T1" fmla="*/ 14 h 69"/>
              <a:gd name="T2" fmla="*/ 61 w 76"/>
              <a:gd name="T3" fmla="*/ 14 h 69"/>
              <a:gd name="T4" fmla="*/ 61 w 76"/>
              <a:gd name="T5" fmla="*/ 8 h 69"/>
              <a:gd name="T6" fmla="*/ 59 w 76"/>
              <a:gd name="T7" fmla="*/ 5 h 69"/>
              <a:gd name="T8" fmla="*/ 58 w 76"/>
              <a:gd name="T9" fmla="*/ 2 h 69"/>
              <a:gd name="T10" fmla="*/ 54 w 76"/>
              <a:gd name="T11" fmla="*/ 0 h 69"/>
              <a:gd name="T12" fmla="*/ 54 w 76"/>
              <a:gd name="T13" fmla="*/ 14 h 69"/>
              <a:gd name="T14" fmla="*/ 54 w 76"/>
              <a:gd name="T15" fmla="*/ 14 h 69"/>
              <a:gd name="T16" fmla="*/ 49 w 76"/>
              <a:gd name="T17" fmla="*/ 15 h 69"/>
              <a:gd name="T18" fmla="*/ 46 w 76"/>
              <a:gd name="T19" fmla="*/ 17 h 69"/>
              <a:gd name="T20" fmla="*/ 41 w 76"/>
              <a:gd name="T21" fmla="*/ 24 h 69"/>
              <a:gd name="T22" fmla="*/ 37 w 76"/>
              <a:gd name="T23" fmla="*/ 32 h 69"/>
              <a:gd name="T24" fmla="*/ 34 w 76"/>
              <a:gd name="T25" fmla="*/ 41 h 69"/>
              <a:gd name="T26" fmla="*/ 34 w 76"/>
              <a:gd name="T27" fmla="*/ 41 h 69"/>
              <a:gd name="T28" fmla="*/ 32 w 76"/>
              <a:gd name="T29" fmla="*/ 44 h 69"/>
              <a:gd name="T30" fmla="*/ 30 w 76"/>
              <a:gd name="T31" fmla="*/ 46 h 69"/>
              <a:gd name="T32" fmla="*/ 29 w 76"/>
              <a:gd name="T33" fmla="*/ 44 h 69"/>
              <a:gd name="T34" fmla="*/ 27 w 76"/>
              <a:gd name="T35" fmla="*/ 41 h 69"/>
              <a:gd name="T36" fmla="*/ 27 w 76"/>
              <a:gd name="T37" fmla="*/ 41 h 69"/>
              <a:gd name="T38" fmla="*/ 18 w 76"/>
              <a:gd name="T39" fmla="*/ 46 h 69"/>
              <a:gd name="T40" fmla="*/ 12 w 76"/>
              <a:gd name="T41" fmla="*/ 53 h 69"/>
              <a:gd name="T42" fmla="*/ 5 w 76"/>
              <a:gd name="T43" fmla="*/ 60 h 69"/>
              <a:gd name="T44" fmla="*/ 0 w 76"/>
              <a:gd name="T45" fmla="*/ 68 h 69"/>
              <a:gd name="T46" fmla="*/ 34 w 76"/>
              <a:gd name="T47" fmla="*/ 68 h 69"/>
              <a:gd name="T48" fmla="*/ 34 w 76"/>
              <a:gd name="T49" fmla="*/ 68 h 69"/>
              <a:gd name="T50" fmla="*/ 37 w 76"/>
              <a:gd name="T51" fmla="*/ 63 h 69"/>
              <a:gd name="T52" fmla="*/ 41 w 76"/>
              <a:gd name="T53" fmla="*/ 58 h 69"/>
              <a:gd name="T54" fmla="*/ 46 w 76"/>
              <a:gd name="T55" fmla="*/ 56 h 69"/>
              <a:gd name="T56" fmla="*/ 54 w 76"/>
              <a:gd name="T57" fmla="*/ 55 h 69"/>
              <a:gd name="T58" fmla="*/ 54 w 76"/>
              <a:gd name="T59" fmla="*/ 55 h 69"/>
              <a:gd name="T60" fmla="*/ 54 w 76"/>
              <a:gd name="T61" fmla="*/ 49 h 69"/>
              <a:gd name="T62" fmla="*/ 56 w 76"/>
              <a:gd name="T63" fmla="*/ 46 h 69"/>
              <a:gd name="T64" fmla="*/ 58 w 76"/>
              <a:gd name="T65" fmla="*/ 43 h 69"/>
              <a:gd name="T66" fmla="*/ 61 w 76"/>
              <a:gd name="T67" fmla="*/ 41 h 69"/>
              <a:gd name="T68" fmla="*/ 61 w 76"/>
              <a:gd name="T69" fmla="*/ 41 h 69"/>
              <a:gd name="T70" fmla="*/ 63 w 76"/>
              <a:gd name="T71" fmla="*/ 44 h 69"/>
              <a:gd name="T72" fmla="*/ 64 w 76"/>
              <a:gd name="T73" fmla="*/ 46 h 69"/>
              <a:gd name="T74" fmla="*/ 68 w 76"/>
              <a:gd name="T75" fmla="*/ 46 h 69"/>
              <a:gd name="T76" fmla="*/ 73 w 76"/>
              <a:gd name="T77" fmla="*/ 44 h 69"/>
              <a:gd name="T78" fmla="*/ 75 w 76"/>
              <a:gd name="T79" fmla="*/ 43 h 69"/>
              <a:gd name="T80" fmla="*/ 75 w 76"/>
              <a:gd name="T81" fmla="*/ 41 h 69"/>
              <a:gd name="T82" fmla="*/ 75 w 76"/>
              <a:gd name="T83" fmla="*/ 41 h 69"/>
              <a:gd name="T84" fmla="*/ 68 w 76"/>
              <a:gd name="T85" fmla="*/ 36 h 69"/>
              <a:gd name="T86" fmla="*/ 64 w 76"/>
              <a:gd name="T87" fmla="*/ 31 h 69"/>
              <a:gd name="T88" fmla="*/ 63 w 76"/>
              <a:gd name="T89" fmla="*/ 22 h 69"/>
              <a:gd name="T90" fmla="*/ 61 w 76"/>
              <a:gd name="T91" fmla="*/ 1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 h="69">
                <a:moveTo>
                  <a:pt x="61" y="14"/>
                </a:moveTo>
                <a:lnTo>
                  <a:pt x="61" y="14"/>
                </a:lnTo>
                <a:lnTo>
                  <a:pt x="61" y="8"/>
                </a:lnTo>
                <a:lnTo>
                  <a:pt x="59" y="5"/>
                </a:lnTo>
                <a:lnTo>
                  <a:pt x="58" y="2"/>
                </a:lnTo>
                <a:lnTo>
                  <a:pt x="54" y="0"/>
                </a:lnTo>
                <a:lnTo>
                  <a:pt x="54" y="14"/>
                </a:lnTo>
                <a:lnTo>
                  <a:pt x="54" y="14"/>
                </a:lnTo>
                <a:lnTo>
                  <a:pt x="49" y="15"/>
                </a:lnTo>
                <a:lnTo>
                  <a:pt x="46" y="17"/>
                </a:lnTo>
                <a:lnTo>
                  <a:pt x="41" y="24"/>
                </a:lnTo>
                <a:lnTo>
                  <a:pt x="37" y="32"/>
                </a:lnTo>
                <a:lnTo>
                  <a:pt x="34" y="41"/>
                </a:lnTo>
                <a:lnTo>
                  <a:pt x="34" y="41"/>
                </a:lnTo>
                <a:lnTo>
                  <a:pt x="32" y="44"/>
                </a:lnTo>
                <a:lnTo>
                  <a:pt x="30" y="46"/>
                </a:lnTo>
                <a:lnTo>
                  <a:pt x="29" y="44"/>
                </a:lnTo>
                <a:lnTo>
                  <a:pt x="27" y="41"/>
                </a:lnTo>
                <a:lnTo>
                  <a:pt x="27" y="41"/>
                </a:lnTo>
                <a:lnTo>
                  <a:pt x="18" y="46"/>
                </a:lnTo>
                <a:lnTo>
                  <a:pt x="12" y="53"/>
                </a:lnTo>
                <a:lnTo>
                  <a:pt x="5" y="60"/>
                </a:lnTo>
                <a:lnTo>
                  <a:pt x="0" y="68"/>
                </a:lnTo>
                <a:lnTo>
                  <a:pt x="34" y="68"/>
                </a:lnTo>
                <a:lnTo>
                  <a:pt x="34" y="68"/>
                </a:lnTo>
                <a:lnTo>
                  <a:pt x="37" y="63"/>
                </a:lnTo>
                <a:lnTo>
                  <a:pt x="41" y="58"/>
                </a:lnTo>
                <a:lnTo>
                  <a:pt x="46" y="56"/>
                </a:lnTo>
                <a:lnTo>
                  <a:pt x="54" y="55"/>
                </a:lnTo>
                <a:lnTo>
                  <a:pt x="54" y="55"/>
                </a:lnTo>
                <a:lnTo>
                  <a:pt x="54" y="49"/>
                </a:lnTo>
                <a:lnTo>
                  <a:pt x="56" y="46"/>
                </a:lnTo>
                <a:lnTo>
                  <a:pt x="58" y="43"/>
                </a:lnTo>
                <a:lnTo>
                  <a:pt x="61" y="41"/>
                </a:lnTo>
                <a:lnTo>
                  <a:pt x="61" y="41"/>
                </a:lnTo>
                <a:lnTo>
                  <a:pt x="63" y="44"/>
                </a:lnTo>
                <a:lnTo>
                  <a:pt x="64" y="46"/>
                </a:lnTo>
                <a:lnTo>
                  <a:pt x="68" y="46"/>
                </a:lnTo>
                <a:lnTo>
                  <a:pt x="73" y="44"/>
                </a:lnTo>
                <a:lnTo>
                  <a:pt x="75" y="43"/>
                </a:lnTo>
                <a:lnTo>
                  <a:pt x="75" y="41"/>
                </a:lnTo>
                <a:lnTo>
                  <a:pt x="75" y="41"/>
                </a:lnTo>
                <a:lnTo>
                  <a:pt x="68" y="36"/>
                </a:lnTo>
                <a:lnTo>
                  <a:pt x="64" y="31"/>
                </a:lnTo>
                <a:lnTo>
                  <a:pt x="63" y="22"/>
                </a:lnTo>
                <a:lnTo>
                  <a:pt x="61" y="14"/>
                </a:lnTo>
              </a:path>
            </a:pathLst>
          </a:custGeom>
          <a:solidFill>
            <a:schemeClr val="bg1">
              <a:lumMod val="85000"/>
            </a:schemeClr>
          </a:solidFill>
          <a:ln>
            <a:noFill/>
          </a:ln>
          <a:effectLst/>
        </p:spPr>
        <p:txBody>
          <a:bodyPr wrap="none" anchor="ctr"/>
          <a:lstStyle/>
          <a:p>
            <a:endParaRPr lang="nl-BE"/>
          </a:p>
        </p:txBody>
      </p:sp>
      <p:sp>
        <p:nvSpPr>
          <p:cNvPr id="558" name="Freeform 85">
            <a:extLst>
              <a:ext uri="{FF2B5EF4-FFF2-40B4-BE49-F238E27FC236}">
                <a16:creationId xmlns:a16="http://schemas.microsoft.com/office/drawing/2014/main" id="{D5C94B12-5EB0-1340-8218-47E8FDE5087B}"/>
              </a:ext>
            </a:extLst>
          </p:cNvPr>
          <p:cNvSpPr>
            <a:spLocks noChangeArrowheads="1"/>
          </p:cNvSpPr>
          <p:nvPr/>
        </p:nvSpPr>
        <p:spPr bwMode="auto">
          <a:xfrm rot="21434252">
            <a:off x="5023710" y="2553881"/>
            <a:ext cx="5382" cy="4574"/>
          </a:xfrm>
          <a:custGeom>
            <a:avLst/>
            <a:gdLst>
              <a:gd name="T0" fmla="*/ 29 w 30"/>
              <a:gd name="T1" fmla="*/ 20 h 28"/>
              <a:gd name="T2" fmla="*/ 29 w 30"/>
              <a:gd name="T3" fmla="*/ 20 h 28"/>
              <a:gd name="T4" fmla="*/ 27 w 30"/>
              <a:gd name="T5" fmla="*/ 8 h 28"/>
              <a:gd name="T6" fmla="*/ 25 w 30"/>
              <a:gd name="T7" fmla="*/ 3 h 28"/>
              <a:gd name="T8" fmla="*/ 24 w 30"/>
              <a:gd name="T9" fmla="*/ 2 h 28"/>
              <a:gd name="T10" fmla="*/ 22 w 30"/>
              <a:gd name="T11" fmla="*/ 0 h 28"/>
              <a:gd name="T12" fmla="*/ 22 w 30"/>
              <a:gd name="T13" fmla="*/ 0 h 28"/>
              <a:gd name="T14" fmla="*/ 20 w 30"/>
              <a:gd name="T15" fmla="*/ 3 h 28"/>
              <a:gd name="T16" fmla="*/ 17 w 30"/>
              <a:gd name="T17" fmla="*/ 7 h 28"/>
              <a:gd name="T18" fmla="*/ 8 w 30"/>
              <a:gd name="T19" fmla="*/ 10 h 28"/>
              <a:gd name="T20" fmla="*/ 5 w 30"/>
              <a:gd name="T21" fmla="*/ 12 h 28"/>
              <a:gd name="T22" fmla="*/ 1 w 30"/>
              <a:gd name="T23" fmla="*/ 15 h 28"/>
              <a:gd name="T24" fmla="*/ 0 w 30"/>
              <a:gd name="T25" fmla="*/ 20 h 28"/>
              <a:gd name="T26" fmla="*/ 1 w 30"/>
              <a:gd name="T27" fmla="*/ 27 h 28"/>
              <a:gd name="T28" fmla="*/ 1 w 30"/>
              <a:gd name="T29" fmla="*/ 27 h 28"/>
              <a:gd name="T30" fmla="*/ 10 w 30"/>
              <a:gd name="T31" fmla="*/ 27 h 28"/>
              <a:gd name="T32" fmla="*/ 15 w 30"/>
              <a:gd name="T33" fmla="*/ 24 h 28"/>
              <a:gd name="T34" fmla="*/ 20 w 30"/>
              <a:gd name="T35" fmla="*/ 22 h 28"/>
              <a:gd name="T36" fmla="*/ 29 w 30"/>
              <a:gd name="T37"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28">
                <a:moveTo>
                  <a:pt x="29" y="20"/>
                </a:moveTo>
                <a:lnTo>
                  <a:pt x="29" y="20"/>
                </a:lnTo>
                <a:lnTo>
                  <a:pt x="27" y="8"/>
                </a:lnTo>
                <a:lnTo>
                  <a:pt x="25" y="3"/>
                </a:lnTo>
                <a:lnTo>
                  <a:pt x="24" y="2"/>
                </a:lnTo>
                <a:lnTo>
                  <a:pt x="22" y="0"/>
                </a:lnTo>
                <a:lnTo>
                  <a:pt x="22" y="0"/>
                </a:lnTo>
                <a:lnTo>
                  <a:pt x="20" y="3"/>
                </a:lnTo>
                <a:lnTo>
                  <a:pt x="17" y="7"/>
                </a:lnTo>
                <a:lnTo>
                  <a:pt x="8" y="10"/>
                </a:lnTo>
                <a:lnTo>
                  <a:pt x="5" y="12"/>
                </a:lnTo>
                <a:lnTo>
                  <a:pt x="1" y="15"/>
                </a:lnTo>
                <a:lnTo>
                  <a:pt x="0" y="20"/>
                </a:lnTo>
                <a:lnTo>
                  <a:pt x="1" y="27"/>
                </a:lnTo>
                <a:lnTo>
                  <a:pt x="1" y="27"/>
                </a:lnTo>
                <a:lnTo>
                  <a:pt x="10" y="27"/>
                </a:lnTo>
                <a:lnTo>
                  <a:pt x="15" y="24"/>
                </a:lnTo>
                <a:lnTo>
                  <a:pt x="20" y="22"/>
                </a:lnTo>
                <a:lnTo>
                  <a:pt x="29" y="20"/>
                </a:lnTo>
              </a:path>
            </a:pathLst>
          </a:custGeom>
          <a:solidFill>
            <a:schemeClr val="bg1">
              <a:lumMod val="85000"/>
            </a:schemeClr>
          </a:solidFill>
          <a:ln>
            <a:noFill/>
          </a:ln>
          <a:effectLst/>
        </p:spPr>
        <p:txBody>
          <a:bodyPr wrap="none" anchor="ctr"/>
          <a:lstStyle/>
          <a:p>
            <a:endParaRPr lang="nl-BE"/>
          </a:p>
        </p:txBody>
      </p:sp>
      <p:sp>
        <p:nvSpPr>
          <p:cNvPr id="559" name="Freeform 86">
            <a:extLst>
              <a:ext uri="{FF2B5EF4-FFF2-40B4-BE49-F238E27FC236}">
                <a16:creationId xmlns:a16="http://schemas.microsoft.com/office/drawing/2014/main" id="{B4D98FCF-D418-B04E-BEF2-A4B5ADD4CCEE}"/>
              </a:ext>
            </a:extLst>
          </p:cNvPr>
          <p:cNvSpPr>
            <a:spLocks noChangeArrowheads="1"/>
          </p:cNvSpPr>
          <p:nvPr/>
        </p:nvSpPr>
        <p:spPr bwMode="auto">
          <a:xfrm rot="21434252">
            <a:off x="5023771" y="2570743"/>
            <a:ext cx="2306" cy="5337"/>
          </a:xfrm>
          <a:custGeom>
            <a:avLst/>
            <a:gdLst>
              <a:gd name="T0" fmla="*/ 0 w 14"/>
              <a:gd name="T1" fmla="*/ 1 h 30"/>
              <a:gd name="T2" fmla="*/ 0 w 14"/>
              <a:gd name="T3" fmla="*/ 1 h 30"/>
              <a:gd name="T4" fmla="*/ 1 w 14"/>
              <a:gd name="T5" fmla="*/ 10 h 30"/>
              <a:gd name="T6" fmla="*/ 3 w 14"/>
              <a:gd name="T7" fmla="*/ 18 h 30"/>
              <a:gd name="T8" fmla="*/ 6 w 14"/>
              <a:gd name="T9" fmla="*/ 23 h 30"/>
              <a:gd name="T10" fmla="*/ 13 w 14"/>
              <a:gd name="T11" fmla="*/ 29 h 30"/>
              <a:gd name="T12" fmla="*/ 13 w 14"/>
              <a:gd name="T13" fmla="*/ 29 h 30"/>
              <a:gd name="T14" fmla="*/ 13 w 14"/>
              <a:gd name="T15" fmla="*/ 18 h 30"/>
              <a:gd name="T16" fmla="*/ 13 w 14"/>
              <a:gd name="T17" fmla="*/ 8 h 30"/>
              <a:gd name="T18" fmla="*/ 13 w 14"/>
              <a:gd name="T19" fmla="*/ 3 h 30"/>
              <a:gd name="T20" fmla="*/ 10 w 14"/>
              <a:gd name="T21" fmla="*/ 1 h 30"/>
              <a:gd name="T22" fmla="*/ 6 w 14"/>
              <a:gd name="T23" fmla="*/ 0 h 30"/>
              <a:gd name="T24" fmla="*/ 0 w 1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30">
                <a:moveTo>
                  <a:pt x="0" y="1"/>
                </a:moveTo>
                <a:lnTo>
                  <a:pt x="0" y="1"/>
                </a:lnTo>
                <a:lnTo>
                  <a:pt x="1" y="10"/>
                </a:lnTo>
                <a:lnTo>
                  <a:pt x="3" y="18"/>
                </a:lnTo>
                <a:lnTo>
                  <a:pt x="6" y="23"/>
                </a:lnTo>
                <a:lnTo>
                  <a:pt x="13" y="29"/>
                </a:lnTo>
                <a:lnTo>
                  <a:pt x="13" y="29"/>
                </a:lnTo>
                <a:lnTo>
                  <a:pt x="13" y="18"/>
                </a:lnTo>
                <a:lnTo>
                  <a:pt x="13" y="8"/>
                </a:lnTo>
                <a:lnTo>
                  <a:pt x="13" y="3"/>
                </a:lnTo>
                <a:lnTo>
                  <a:pt x="10" y="1"/>
                </a:lnTo>
                <a:lnTo>
                  <a:pt x="6" y="0"/>
                </a:lnTo>
                <a:lnTo>
                  <a:pt x="0" y="1"/>
                </a:lnTo>
              </a:path>
            </a:pathLst>
          </a:custGeom>
          <a:solidFill>
            <a:schemeClr val="bg1">
              <a:lumMod val="85000"/>
            </a:schemeClr>
          </a:solidFill>
          <a:ln>
            <a:noFill/>
          </a:ln>
          <a:effectLst/>
        </p:spPr>
        <p:txBody>
          <a:bodyPr wrap="none" anchor="ctr"/>
          <a:lstStyle/>
          <a:p>
            <a:endParaRPr lang="nl-BE"/>
          </a:p>
        </p:txBody>
      </p:sp>
      <p:sp>
        <p:nvSpPr>
          <p:cNvPr id="560" name="Freeform 87">
            <a:extLst>
              <a:ext uri="{FF2B5EF4-FFF2-40B4-BE49-F238E27FC236}">
                <a16:creationId xmlns:a16="http://schemas.microsoft.com/office/drawing/2014/main" id="{9AD30BE3-C04F-4440-BDAF-AE83B10148A1}"/>
              </a:ext>
            </a:extLst>
          </p:cNvPr>
          <p:cNvSpPr>
            <a:spLocks noChangeArrowheads="1"/>
          </p:cNvSpPr>
          <p:nvPr/>
        </p:nvSpPr>
        <p:spPr bwMode="auto">
          <a:xfrm rot="21434252">
            <a:off x="5027076" y="2559081"/>
            <a:ext cx="4613" cy="6099"/>
          </a:xfrm>
          <a:custGeom>
            <a:avLst/>
            <a:gdLst>
              <a:gd name="T0" fmla="*/ 0 w 28"/>
              <a:gd name="T1" fmla="*/ 7 h 35"/>
              <a:gd name="T2" fmla="*/ 0 w 28"/>
              <a:gd name="T3" fmla="*/ 7 h 35"/>
              <a:gd name="T4" fmla="*/ 2 w 28"/>
              <a:gd name="T5" fmla="*/ 9 h 35"/>
              <a:gd name="T6" fmla="*/ 4 w 28"/>
              <a:gd name="T7" fmla="*/ 10 h 35"/>
              <a:gd name="T8" fmla="*/ 5 w 28"/>
              <a:gd name="T9" fmla="*/ 15 h 35"/>
              <a:gd name="T10" fmla="*/ 7 w 28"/>
              <a:gd name="T11" fmla="*/ 27 h 35"/>
              <a:gd name="T12" fmla="*/ 7 w 28"/>
              <a:gd name="T13" fmla="*/ 27 h 35"/>
              <a:gd name="T14" fmla="*/ 12 w 28"/>
              <a:gd name="T15" fmla="*/ 29 h 35"/>
              <a:gd name="T16" fmla="*/ 14 w 28"/>
              <a:gd name="T17" fmla="*/ 31 h 35"/>
              <a:gd name="T18" fmla="*/ 14 w 28"/>
              <a:gd name="T19" fmla="*/ 34 h 35"/>
              <a:gd name="T20" fmla="*/ 14 w 28"/>
              <a:gd name="T21" fmla="*/ 34 h 35"/>
              <a:gd name="T22" fmla="*/ 19 w 28"/>
              <a:gd name="T23" fmla="*/ 34 h 35"/>
              <a:gd name="T24" fmla="*/ 22 w 28"/>
              <a:gd name="T25" fmla="*/ 34 h 35"/>
              <a:gd name="T26" fmla="*/ 24 w 28"/>
              <a:gd name="T27" fmla="*/ 32 h 35"/>
              <a:gd name="T28" fmla="*/ 26 w 28"/>
              <a:gd name="T29" fmla="*/ 29 h 35"/>
              <a:gd name="T30" fmla="*/ 27 w 28"/>
              <a:gd name="T31" fmla="*/ 22 h 35"/>
              <a:gd name="T32" fmla="*/ 27 w 28"/>
              <a:gd name="T33" fmla="*/ 14 h 35"/>
              <a:gd name="T34" fmla="*/ 27 w 28"/>
              <a:gd name="T35" fmla="*/ 14 h 35"/>
              <a:gd name="T36" fmla="*/ 24 w 28"/>
              <a:gd name="T37" fmla="*/ 14 h 35"/>
              <a:gd name="T38" fmla="*/ 21 w 28"/>
              <a:gd name="T39" fmla="*/ 10 h 35"/>
              <a:gd name="T40" fmla="*/ 12 w 28"/>
              <a:gd name="T41" fmla="*/ 3 h 35"/>
              <a:gd name="T42" fmla="*/ 9 w 28"/>
              <a:gd name="T43" fmla="*/ 0 h 35"/>
              <a:gd name="T44" fmla="*/ 5 w 28"/>
              <a:gd name="T45" fmla="*/ 0 h 35"/>
              <a:gd name="T46" fmla="*/ 4 w 28"/>
              <a:gd name="T47" fmla="*/ 2 h 35"/>
              <a:gd name="T48" fmla="*/ 0 w 28"/>
              <a:gd name="T4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35">
                <a:moveTo>
                  <a:pt x="0" y="7"/>
                </a:moveTo>
                <a:lnTo>
                  <a:pt x="0" y="7"/>
                </a:lnTo>
                <a:lnTo>
                  <a:pt x="2" y="9"/>
                </a:lnTo>
                <a:lnTo>
                  <a:pt x="4" y="10"/>
                </a:lnTo>
                <a:lnTo>
                  <a:pt x="5" y="15"/>
                </a:lnTo>
                <a:lnTo>
                  <a:pt x="7" y="27"/>
                </a:lnTo>
                <a:lnTo>
                  <a:pt x="7" y="27"/>
                </a:lnTo>
                <a:lnTo>
                  <a:pt x="12" y="29"/>
                </a:lnTo>
                <a:lnTo>
                  <a:pt x="14" y="31"/>
                </a:lnTo>
                <a:lnTo>
                  <a:pt x="14" y="34"/>
                </a:lnTo>
                <a:lnTo>
                  <a:pt x="14" y="34"/>
                </a:lnTo>
                <a:lnTo>
                  <a:pt x="19" y="34"/>
                </a:lnTo>
                <a:lnTo>
                  <a:pt x="22" y="34"/>
                </a:lnTo>
                <a:lnTo>
                  <a:pt x="24" y="32"/>
                </a:lnTo>
                <a:lnTo>
                  <a:pt x="26" y="29"/>
                </a:lnTo>
                <a:lnTo>
                  <a:pt x="27" y="22"/>
                </a:lnTo>
                <a:lnTo>
                  <a:pt x="27" y="14"/>
                </a:lnTo>
                <a:lnTo>
                  <a:pt x="27" y="14"/>
                </a:lnTo>
                <a:lnTo>
                  <a:pt x="24" y="14"/>
                </a:lnTo>
                <a:lnTo>
                  <a:pt x="21" y="10"/>
                </a:lnTo>
                <a:lnTo>
                  <a:pt x="12" y="3"/>
                </a:lnTo>
                <a:lnTo>
                  <a:pt x="9" y="0"/>
                </a:lnTo>
                <a:lnTo>
                  <a:pt x="5" y="0"/>
                </a:lnTo>
                <a:lnTo>
                  <a:pt x="4" y="2"/>
                </a:lnTo>
                <a:lnTo>
                  <a:pt x="0" y="7"/>
                </a:lnTo>
              </a:path>
            </a:pathLst>
          </a:custGeom>
          <a:solidFill>
            <a:schemeClr val="bg1">
              <a:lumMod val="85000"/>
            </a:schemeClr>
          </a:solidFill>
          <a:ln>
            <a:noFill/>
          </a:ln>
          <a:effectLst/>
        </p:spPr>
        <p:txBody>
          <a:bodyPr wrap="none" anchor="ctr"/>
          <a:lstStyle/>
          <a:p>
            <a:endParaRPr lang="nl-BE"/>
          </a:p>
        </p:txBody>
      </p:sp>
      <p:sp>
        <p:nvSpPr>
          <p:cNvPr id="561" name="Freeform 88">
            <a:extLst>
              <a:ext uri="{FF2B5EF4-FFF2-40B4-BE49-F238E27FC236}">
                <a16:creationId xmlns:a16="http://schemas.microsoft.com/office/drawing/2014/main" id="{96675F73-3103-C643-B8BA-EFA567CB134B}"/>
              </a:ext>
            </a:extLst>
          </p:cNvPr>
          <p:cNvSpPr>
            <a:spLocks noChangeArrowheads="1"/>
          </p:cNvSpPr>
          <p:nvPr/>
        </p:nvSpPr>
        <p:spPr bwMode="auto">
          <a:xfrm rot="21434252">
            <a:off x="5037843" y="2544877"/>
            <a:ext cx="2306" cy="2287"/>
          </a:xfrm>
          <a:custGeom>
            <a:avLst/>
            <a:gdLst>
              <a:gd name="T0" fmla="*/ 0 w 15"/>
              <a:gd name="T1" fmla="*/ 5 h 13"/>
              <a:gd name="T2" fmla="*/ 0 w 15"/>
              <a:gd name="T3" fmla="*/ 5 h 13"/>
              <a:gd name="T4" fmla="*/ 6 w 15"/>
              <a:gd name="T5" fmla="*/ 7 h 13"/>
              <a:gd name="T6" fmla="*/ 7 w 15"/>
              <a:gd name="T7" fmla="*/ 8 h 13"/>
              <a:gd name="T8" fmla="*/ 7 w 15"/>
              <a:gd name="T9" fmla="*/ 12 h 13"/>
              <a:gd name="T10" fmla="*/ 7 w 15"/>
              <a:gd name="T11" fmla="*/ 12 h 13"/>
              <a:gd name="T12" fmla="*/ 12 w 15"/>
              <a:gd name="T13" fmla="*/ 10 h 13"/>
              <a:gd name="T14" fmla="*/ 14 w 15"/>
              <a:gd name="T15" fmla="*/ 8 h 13"/>
              <a:gd name="T16" fmla="*/ 14 w 15"/>
              <a:gd name="T17" fmla="*/ 5 h 13"/>
              <a:gd name="T18" fmla="*/ 14 w 15"/>
              <a:gd name="T19" fmla="*/ 5 h 13"/>
              <a:gd name="T20" fmla="*/ 14 w 15"/>
              <a:gd name="T21" fmla="*/ 3 h 13"/>
              <a:gd name="T22" fmla="*/ 12 w 15"/>
              <a:gd name="T23" fmla="*/ 1 h 13"/>
              <a:gd name="T24" fmla="*/ 7 w 15"/>
              <a:gd name="T25" fmla="*/ 0 h 13"/>
              <a:gd name="T26" fmla="*/ 4 w 15"/>
              <a:gd name="T27" fmla="*/ 0 h 13"/>
              <a:gd name="T28" fmla="*/ 2 w 15"/>
              <a:gd name="T29" fmla="*/ 1 h 13"/>
              <a:gd name="T30" fmla="*/ 0 w 15"/>
              <a:gd name="T3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13">
                <a:moveTo>
                  <a:pt x="0" y="5"/>
                </a:moveTo>
                <a:lnTo>
                  <a:pt x="0" y="5"/>
                </a:lnTo>
                <a:lnTo>
                  <a:pt x="6" y="7"/>
                </a:lnTo>
                <a:lnTo>
                  <a:pt x="7" y="8"/>
                </a:lnTo>
                <a:lnTo>
                  <a:pt x="7" y="12"/>
                </a:lnTo>
                <a:lnTo>
                  <a:pt x="7" y="12"/>
                </a:lnTo>
                <a:lnTo>
                  <a:pt x="12" y="10"/>
                </a:lnTo>
                <a:lnTo>
                  <a:pt x="14" y="8"/>
                </a:lnTo>
                <a:lnTo>
                  <a:pt x="14" y="5"/>
                </a:lnTo>
                <a:lnTo>
                  <a:pt x="14" y="5"/>
                </a:lnTo>
                <a:lnTo>
                  <a:pt x="14" y="3"/>
                </a:lnTo>
                <a:lnTo>
                  <a:pt x="12" y="1"/>
                </a:lnTo>
                <a:lnTo>
                  <a:pt x="7" y="0"/>
                </a:lnTo>
                <a:lnTo>
                  <a:pt x="4" y="0"/>
                </a:lnTo>
                <a:lnTo>
                  <a:pt x="2" y="1"/>
                </a:lnTo>
                <a:lnTo>
                  <a:pt x="0" y="5"/>
                </a:lnTo>
              </a:path>
            </a:pathLst>
          </a:custGeom>
          <a:solidFill>
            <a:schemeClr val="bg1">
              <a:lumMod val="85000"/>
            </a:schemeClr>
          </a:solidFill>
          <a:ln>
            <a:noFill/>
          </a:ln>
          <a:effectLst/>
        </p:spPr>
        <p:txBody>
          <a:bodyPr wrap="none" anchor="ctr"/>
          <a:lstStyle/>
          <a:p>
            <a:endParaRPr lang="nl-BE"/>
          </a:p>
        </p:txBody>
      </p:sp>
      <p:sp>
        <p:nvSpPr>
          <p:cNvPr id="562" name="Freeform 89">
            <a:extLst>
              <a:ext uri="{FF2B5EF4-FFF2-40B4-BE49-F238E27FC236}">
                <a16:creationId xmlns:a16="http://schemas.microsoft.com/office/drawing/2014/main" id="{F68924F5-7065-944A-9AC2-E41685A53285}"/>
              </a:ext>
            </a:extLst>
          </p:cNvPr>
          <p:cNvSpPr>
            <a:spLocks noChangeArrowheads="1"/>
          </p:cNvSpPr>
          <p:nvPr/>
        </p:nvSpPr>
        <p:spPr bwMode="auto">
          <a:xfrm rot="21434252">
            <a:off x="5038008" y="2548702"/>
            <a:ext cx="1538" cy="1525"/>
          </a:xfrm>
          <a:custGeom>
            <a:avLst/>
            <a:gdLst>
              <a:gd name="T0" fmla="*/ 7 w 8"/>
              <a:gd name="T1" fmla="*/ 5 h 11"/>
              <a:gd name="T2" fmla="*/ 7 w 8"/>
              <a:gd name="T3" fmla="*/ 5 h 11"/>
              <a:gd name="T4" fmla="*/ 6 w 8"/>
              <a:gd name="T5" fmla="*/ 2 h 11"/>
              <a:gd name="T6" fmla="*/ 4 w 8"/>
              <a:gd name="T7" fmla="*/ 0 h 11"/>
              <a:gd name="T8" fmla="*/ 2 w 8"/>
              <a:gd name="T9" fmla="*/ 2 h 11"/>
              <a:gd name="T10" fmla="*/ 0 w 8"/>
              <a:gd name="T11" fmla="*/ 5 h 11"/>
              <a:gd name="T12" fmla="*/ 0 w 8"/>
              <a:gd name="T13" fmla="*/ 5 h 11"/>
              <a:gd name="T14" fmla="*/ 0 w 8"/>
              <a:gd name="T15" fmla="*/ 9 h 11"/>
              <a:gd name="T16" fmla="*/ 4 w 8"/>
              <a:gd name="T17" fmla="*/ 10 h 11"/>
              <a:gd name="T18" fmla="*/ 6 w 8"/>
              <a:gd name="T19" fmla="*/ 9 h 11"/>
              <a:gd name="T20" fmla="*/ 7 w 8"/>
              <a:gd name="T21"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1">
                <a:moveTo>
                  <a:pt x="7" y="5"/>
                </a:moveTo>
                <a:lnTo>
                  <a:pt x="7" y="5"/>
                </a:lnTo>
                <a:lnTo>
                  <a:pt x="6" y="2"/>
                </a:lnTo>
                <a:lnTo>
                  <a:pt x="4" y="0"/>
                </a:lnTo>
                <a:lnTo>
                  <a:pt x="2" y="2"/>
                </a:lnTo>
                <a:lnTo>
                  <a:pt x="0" y="5"/>
                </a:lnTo>
                <a:lnTo>
                  <a:pt x="0" y="5"/>
                </a:lnTo>
                <a:lnTo>
                  <a:pt x="0" y="9"/>
                </a:lnTo>
                <a:lnTo>
                  <a:pt x="4" y="10"/>
                </a:lnTo>
                <a:lnTo>
                  <a:pt x="6" y="9"/>
                </a:lnTo>
                <a:lnTo>
                  <a:pt x="7" y="5"/>
                </a:lnTo>
              </a:path>
            </a:pathLst>
          </a:custGeom>
          <a:solidFill>
            <a:schemeClr val="bg1">
              <a:lumMod val="85000"/>
            </a:schemeClr>
          </a:solidFill>
          <a:ln>
            <a:noFill/>
          </a:ln>
          <a:effectLst/>
        </p:spPr>
        <p:txBody>
          <a:bodyPr wrap="none" anchor="ctr"/>
          <a:lstStyle/>
          <a:p>
            <a:endParaRPr lang="nl-BE"/>
          </a:p>
        </p:txBody>
      </p:sp>
      <p:sp>
        <p:nvSpPr>
          <p:cNvPr id="563" name="Freeform 90">
            <a:extLst>
              <a:ext uri="{FF2B5EF4-FFF2-40B4-BE49-F238E27FC236}">
                <a16:creationId xmlns:a16="http://schemas.microsoft.com/office/drawing/2014/main" id="{2191B39C-8063-8C4B-BA23-41B4AC2DA1A7}"/>
              </a:ext>
            </a:extLst>
          </p:cNvPr>
          <p:cNvSpPr>
            <a:spLocks noChangeArrowheads="1"/>
          </p:cNvSpPr>
          <p:nvPr/>
        </p:nvSpPr>
        <p:spPr bwMode="auto">
          <a:xfrm rot="21434252">
            <a:off x="5035893" y="2581515"/>
            <a:ext cx="6150" cy="7623"/>
          </a:xfrm>
          <a:custGeom>
            <a:avLst/>
            <a:gdLst>
              <a:gd name="T0" fmla="*/ 16 w 37"/>
              <a:gd name="T1" fmla="*/ 0 h 42"/>
              <a:gd name="T2" fmla="*/ 16 w 37"/>
              <a:gd name="T3" fmla="*/ 0 h 42"/>
              <a:gd name="T4" fmla="*/ 17 w 37"/>
              <a:gd name="T5" fmla="*/ 8 h 42"/>
              <a:gd name="T6" fmla="*/ 16 w 37"/>
              <a:gd name="T7" fmla="*/ 13 h 42"/>
              <a:gd name="T8" fmla="*/ 12 w 37"/>
              <a:gd name="T9" fmla="*/ 17 h 42"/>
              <a:gd name="T10" fmla="*/ 9 w 37"/>
              <a:gd name="T11" fmla="*/ 20 h 42"/>
              <a:gd name="T12" fmla="*/ 5 w 37"/>
              <a:gd name="T13" fmla="*/ 24 h 42"/>
              <a:gd name="T14" fmla="*/ 2 w 37"/>
              <a:gd name="T15" fmla="*/ 27 h 42"/>
              <a:gd name="T16" fmla="*/ 0 w 37"/>
              <a:gd name="T17" fmla="*/ 32 h 42"/>
              <a:gd name="T18" fmla="*/ 2 w 37"/>
              <a:gd name="T19" fmla="*/ 41 h 42"/>
              <a:gd name="T20" fmla="*/ 2 w 37"/>
              <a:gd name="T21" fmla="*/ 41 h 42"/>
              <a:gd name="T22" fmla="*/ 9 w 37"/>
              <a:gd name="T23" fmla="*/ 41 h 42"/>
              <a:gd name="T24" fmla="*/ 9 w 37"/>
              <a:gd name="T25" fmla="*/ 41 h 42"/>
              <a:gd name="T26" fmla="*/ 9 w 37"/>
              <a:gd name="T27" fmla="*/ 36 h 42"/>
              <a:gd name="T28" fmla="*/ 11 w 37"/>
              <a:gd name="T29" fmla="*/ 32 h 42"/>
              <a:gd name="T30" fmla="*/ 12 w 37"/>
              <a:gd name="T31" fmla="*/ 29 h 42"/>
              <a:gd name="T32" fmla="*/ 16 w 37"/>
              <a:gd name="T33" fmla="*/ 27 h 42"/>
              <a:gd name="T34" fmla="*/ 16 w 37"/>
              <a:gd name="T35" fmla="*/ 27 h 42"/>
              <a:gd name="T36" fmla="*/ 19 w 37"/>
              <a:gd name="T37" fmla="*/ 29 h 42"/>
              <a:gd name="T38" fmla="*/ 22 w 37"/>
              <a:gd name="T39" fmla="*/ 30 h 42"/>
              <a:gd name="T40" fmla="*/ 24 w 37"/>
              <a:gd name="T41" fmla="*/ 34 h 42"/>
              <a:gd name="T42" fmla="*/ 29 w 37"/>
              <a:gd name="T43" fmla="*/ 34 h 42"/>
              <a:gd name="T44" fmla="*/ 29 w 37"/>
              <a:gd name="T45" fmla="*/ 34 h 42"/>
              <a:gd name="T46" fmla="*/ 36 w 37"/>
              <a:gd name="T47" fmla="*/ 34 h 42"/>
              <a:gd name="T48" fmla="*/ 36 w 37"/>
              <a:gd name="T49" fmla="*/ 34 h 42"/>
              <a:gd name="T50" fmla="*/ 36 w 37"/>
              <a:gd name="T51" fmla="*/ 27 h 42"/>
              <a:gd name="T52" fmla="*/ 36 w 37"/>
              <a:gd name="T53" fmla="*/ 27 h 42"/>
              <a:gd name="T54" fmla="*/ 36 w 37"/>
              <a:gd name="T55" fmla="*/ 20 h 42"/>
              <a:gd name="T56" fmla="*/ 36 w 37"/>
              <a:gd name="T57" fmla="*/ 20 h 42"/>
              <a:gd name="T58" fmla="*/ 33 w 37"/>
              <a:gd name="T59" fmla="*/ 18 h 42"/>
              <a:gd name="T60" fmla="*/ 29 w 37"/>
              <a:gd name="T61" fmla="*/ 17 h 42"/>
              <a:gd name="T62" fmla="*/ 28 w 37"/>
              <a:gd name="T63" fmla="*/ 8 h 42"/>
              <a:gd name="T64" fmla="*/ 26 w 37"/>
              <a:gd name="T65" fmla="*/ 5 h 42"/>
              <a:gd name="T66" fmla="*/ 24 w 37"/>
              <a:gd name="T67" fmla="*/ 1 h 42"/>
              <a:gd name="T68" fmla="*/ 21 w 37"/>
              <a:gd name="T69" fmla="*/ 0 h 42"/>
              <a:gd name="T70" fmla="*/ 16 w 37"/>
              <a:gd name="T7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42">
                <a:moveTo>
                  <a:pt x="16" y="0"/>
                </a:moveTo>
                <a:lnTo>
                  <a:pt x="16" y="0"/>
                </a:lnTo>
                <a:lnTo>
                  <a:pt x="17" y="8"/>
                </a:lnTo>
                <a:lnTo>
                  <a:pt x="16" y="13"/>
                </a:lnTo>
                <a:lnTo>
                  <a:pt x="12" y="17"/>
                </a:lnTo>
                <a:lnTo>
                  <a:pt x="9" y="20"/>
                </a:lnTo>
                <a:lnTo>
                  <a:pt x="5" y="24"/>
                </a:lnTo>
                <a:lnTo>
                  <a:pt x="2" y="27"/>
                </a:lnTo>
                <a:lnTo>
                  <a:pt x="0" y="32"/>
                </a:lnTo>
                <a:lnTo>
                  <a:pt x="2" y="41"/>
                </a:lnTo>
                <a:lnTo>
                  <a:pt x="2" y="41"/>
                </a:lnTo>
                <a:lnTo>
                  <a:pt x="9" y="41"/>
                </a:lnTo>
                <a:lnTo>
                  <a:pt x="9" y="41"/>
                </a:lnTo>
                <a:lnTo>
                  <a:pt x="9" y="36"/>
                </a:lnTo>
                <a:lnTo>
                  <a:pt x="11" y="32"/>
                </a:lnTo>
                <a:lnTo>
                  <a:pt x="12" y="29"/>
                </a:lnTo>
                <a:lnTo>
                  <a:pt x="16" y="27"/>
                </a:lnTo>
                <a:lnTo>
                  <a:pt x="16" y="27"/>
                </a:lnTo>
                <a:lnTo>
                  <a:pt x="19" y="29"/>
                </a:lnTo>
                <a:lnTo>
                  <a:pt x="22" y="30"/>
                </a:lnTo>
                <a:lnTo>
                  <a:pt x="24" y="34"/>
                </a:lnTo>
                <a:lnTo>
                  <a:pt x="29" y="34"/>
                </a:lnTo>
                <a:lnTo>
                  <a:pt x="29" y="34"/>
                </a:lnTo>
                <a:lnTo>
                  <a:pt x="36" y="34"/>
                </a:lnTo>
                <a:lnTo>
                  <a:pt x="36" y="34"/>
                </a:lnTo>
                <a:lnTo>
                  <a:pt x="36" y="27"/>
                </a:lnTo>
                <a:lnTo>
                  <a:pt x="36" y="27"/>
                </a:lnTo>
                <a:lnTo>
                  <a:pt x="36" y="20"/>
                </a:lnTo>
                <a:lnTo>
                  <a:pt x="36" y="20"/>
                </a:lnTo>
                <a:lnTo>
                  <a:pt x="33" y="18"/>
                </a:lnTo>
                <a:lnTo>
                  <a:pt x="29" y="17"/>
                </a:lnTo>
                <a:lnTo>
                  <a:pt x="28" y="8"/>
                </a:lnTo>
                <a:lnTo>
                  <a:pt x="26" y="5"/>
                </a:lnTo>
                <a:lnTo>
                  <a:pt x="24" y="1"/>
                </a:lnTo>
                <a:lnTo>
                  <a:pt x="21" y="0"/>
                </a:lnTo>
                <a:lnTo>
                  <a:pt x="16" y="0"/>
                </a:lnTo>
              </a:path>
            </a:pathLst>
          </a:custGeom>
          <a:solidFill>
            <a:schemeClr val="bg1">
              <a:lumMod val="85000"/>
            </a:schemeClr>
          </a:solidFill>
          <a:ln>
            <a:noFill/>
          </a:ln>
          <a:effectLst/>
        </p:spPr>
        <p:txBody>
          <a:bodyPr wrap="none" anchor="ctr"/>
          <a:lstStyle/>
          <a:p>
            <a:endParaRPr lang="nl-BE"/>
          </a:p>
        </p:txBody>
      </p:sp>
      <p:sp>
        <p:nvSpPr>
          <p:cNvPr id="564" name="Freeform 91">
            <a:extLst>
              <a:ext uri="{FF2B5EF4-FFF2-40B4-BE49-F238E27FC236}">
                <a16:creationId xmlns:a16="http://schemas.microsoft.com/office/drawing/2014/main" id="{E8E6B77B-4E11-3849-91F1-2F5B8707B0FA}"/>
              </a:ext>
            </a:extLst>
          </p:cNvPr>
          <p:cNvSpPr>
            <a:spLocks noChangeArrowheads="1"/>
          </p:cNvSpPr>
          <p:nvPr/>
        </p:nvSpPr>
        <p:spPr bwMode="auto">
          <a:xfrm rot="21434252">
            <a:off x="5009106" y="2571411"/>
            <a:ext cx="3844" cy="2287"/>
          </a:xfrm>
          <a:custGeom>
            <a:avLst/>
            <a:gdLst>
              <a:gd name="T0" fmla="*/ 19 w 22"/>
              <a:gd name="T1" fmla="*/ 13 h 14"/>
              <a:gd name="T2" fmla="*/ 19 w 22"/>
              <a:gd name="T3" fmla="*/ 13 h 14"/>
              <a:gd name="T4" fmla="*/ 21 w 22"/>
              <a:gd name="T5" fmla="*/ 8 h 14"/>
              <a:gd name="T6" fmla="*/ 19 w 22"/>
              <a:gd name="T7" fmla="*/ 3 h 14"/>
              <a:gd name="T8" fmla="*/ 17 w 22"/>
              <a:gd name="T9" fmla="*/ 1 h 14"/>
              <a:gd name="T10" fmla="*/ 14 w 22"/>
              <a:gd name="T11" fmla="*/ 0 h 14"/>
              <a:gd name="T12" fmla="*/ 7 w 22"/>
              <a:gd name="T13" fmla="*/ 0 h 14"/>
              <a:gd name="T14" fmla="*/ 2 w 22"/>
              <a:gd name="T15" fmla="*/ 3 h 14"/>
              <a:gd name="T16" fmla="*/ 2 w 22"/>
              <a:gd name="T17" fmla="*/ 3 h 14"/>
              <a:gd name="T18" fmla="*/ 0 w 22"/>
              <a:gd name="T19" fmla="*/ 5 h 14"/>
              <a:gd name="T20" fmla="*/ 0 w 22"/>
              <a:gd name="T21" fmla="*/ 5 h 14"/>
              <a:gd name="T22" fmla="*/ 0 w 22"/>
              <a:gd name="T23" fmla="*/ 10 h 14"/>
              <a:gd name="T24" fmla="*/ 2 w 22"/>
              <a:gd name="T25" fmla="*/ 12 h 14"/>
              <a:gd name="T26" fmla="*/ 4 w 22"/>
              <a:gd name="T27" fmla="*/ 13 h 14"/>
              <a:gd name="T28" fmla="*/ 7 w 22"/>
              <a:gd name="T29" fmla="*/ 13 h 14"/>
              <a:gd name="T30" fmla="*/ 12 w 22"/>
              <a:gd name="T31" fmla="*/ 12 h 14"/>
              <a:gd name="T32" fmla="*/ 16 w 22"/>
              <a:gd name="T33" fmla="*/ 12 h 14"/>
              <a:gd name="T34" fmla="*/ 19 w 22"/>
              <a:gd name="T3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14">
                <a:moveTo>
                  <a:pt x="19" y="13"/>
                </a:moveTo>
                <a:lnTo>
                  <a:pt x="19" y="13"/>
                </a:lnTo>
                <a:lnTo>
                  <a:pt x="21" y="8"/>
                </a:lnTo>
                <a:lnTo>
                  <a:pt x="19" y="3"/>
                </a:lnTo>
                <a:lnTo>
                  <a:pt x="17" y="1"/>
                </a:lnTo>
                <a:lnTo>
                  <a:pt x="14" y="0"/>
                </a:lnTo>
                <a:lnTo>
                  <a:pt x="7" y="0"/>
                </a:lnTo>
                <a:lnTo>
                  <a:pt x="2" y="3"/>
                </a:lnTo>
                <a:lnTo>
                  <a:pt x="2" y="3"/>
                </a:lnTo>
                <a:lnTo>
                  <a:pt x="0" y="5"/>
                </a:lnTo>
                <a:lnTo>
                  <a:pt x="0" y="5"/>
                </a:lnTo>
                <a:lnTo>
                  <a:pt x="0" y="10"/>
                </a:lnTo>
                <a:lnTo>
                  <a:pt x="2" y="12"/>
                </a:lnTo>
                <a:lnTo>
                  <a:pt x="4" y="13"/>
                </a:lnTo>
                <a:lnTo>
                  <a:pt x="7" y="13"/>
                </a:lnTo>
                <a:lnTo>
                  <a:pt x="12" y="12"/>
                </a:lnTo>
                <a:lnTo>
                  <a:pt x="16" y="12"/>
                </a:lnTo>
                <a:lnTo>
                  <a:pt x="19" y="13"/>
                </a:lnTo>
              </a:path>
            </a:pathLst>
          </a:custGeom>
          <a:solidFill>
            <a:schemeClr val="bg1">
              <a:lumMod val="85000"/>
            </a:schemeClr>
          </a:solidFill>
          <a:ln>
            <a:noFill/>
          </a:ln>
          <a:effectLst/>
        </p:spPr>
        <p:txBody>
          <a:bodyPr wrap="none" anchor="ctr"/>
          <a:lstStyle/>
          <a:p>
            <a:endParaRPr lang="nl-BE"/>
          </a:p>
        </p:txBody>
      </p:sp>
      <p:sp>
        <p:nvSpPr>
          <p:cNvPr id="565" name="Freeform 92">
            <a:extLst>
              <a:ext uri="{FF2B5EF4-FFF2-40B4-BE49-F238E27FC236}">
                <a16:creationId xmlns:a16="http://schemas.microsoft.com/office/drawing/2014/main" id="{C8396A0C-5DA7-014C-9CBB-11CE3AAB41C5}"/>
              </a:ext>
            </a:extLst>
          </p:cNvPr>
          <p:cNvSpPr>
            <a:spLocks noChangeArrowheads="1"/>
          </p:cNvSpPr>
          <p:nvPr/>
        </p:nvSpPr>
        <p:spPr bwMode="auto">
          <a:xfrm rot="21434252">
            <a:off x="5037633" y="2588390"/>
            <a:ext cx="2307" cy="2287"/>
          </a:xfrm>
          <a:custGeom>
            <a:avLst/>
            <a:gdLst>
              <a:gd name="T0" fmla="*/ 0 w 14"/>
              <a:gd name="T1" fmla="*/ 13 h 14"/>
              <a:gd name="T2" fmla="*/ 0 w 14"/>
              <a:gd name="T3" fmla="*/ 13 h 14"/>
              <a:gd name="T4" fmla="*/ 13 w 14"/>
              <a:gd name="T5" fmla="*/ 13 h 14"/>
              <a:gd name="T6" fmla="*/ 13 w 14"/>
              <a:gd name="T7" fmla="*/ 13 h 14"/>
              <a:gd name="T8" fmla="*/ 13 w 14"/>
              <a:gd name="T9" fmla="*/ 0 h 14"/>
              <a:gd name="T10" fmla="*/ 13 w 14"/>
              <a:gd name="T11" fmla="*/ 0 h 14"/>
              <a:gd name="T12" fmla="*/ 0 w 14"/>
              <a:gd name="T13" fmla="*/ 0 h 14"/>
              <a:gd name="T14" fmla="*/ 0 w 14"/>
              <a:gd name="T15" fmla="*/ 0 h 14"/>
              <a:gd name="T16" fmla="*/ 0 w 14"/>
              <a:gd name="T17" fmla="*/ 6 h 14"/>
              <a:gd name="T18" fmla="*/ 0 w 14"/>
              <a:gd name="T19" fmla="*/ 6 h 14"/>
              <a:gd name="T20" fmla="*/ 0 w 14"/>
              <a:gd name="T21"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4">
                <a:moveTo>
                  <a:pt x="0" y="13"/>
                </a:moveTo>
                <a:lnTo>
                  <a:pt x="0" y="13"/>
                </a:lnTo>
                <a:lnTo>
                  <a:pt x="13" y="13"/>
                </a:lnTo>
                <a:lnTo>
                  <a:pt x="13" y="13"/>
                </a:lnTo>
                <a:lnTo>
                  <a:pt x="13" y="0"/>
                </a:lnTo>
                <a:lnTo>
                  <a:pt x="13" y="0"/>
                </a:lnTo>
                <a:lnTo>
                  <a:pt x="0" y="0"/>
                </a:lnTo>
                <a:lnTo>
                  <a:pt x="0" y="0"/>
                </a:lnTo>
                <a:lnTo>
                  <a:pt x="0" y="6"/>
                </a:lnTo>
                <a:lnTo>
                  <a:pt x="0" y="6"/>
                </a:lnTo>
                <a:lnTo>
                  <a:pt x="0" y="13"/>
                </a:lnTo>
              </a:path>
            </a:pathLst>
          </a:custGeom>
          <a:solidFill>
            <a:schemeClr val="bg1">
              <a:lumMod val="85000"/>
            </a:schemeClr>
          </a:solidFill>
          <a:ln>
            <a:noFill/>
          </a:ln>
          <a:effectLst/>
        </p:spPr>
        <p:txBody>
          <a:bodyPr wrap="none" anchor="ctr"/>
          <a:lstStyle/>
          <a:p>
            <a:endParaRPr lang="nl-BE"/>
          </a:p>
        </p:txBody>
      </p:sp>
      <p:sp>
        <p:nvSpPr>
          <p:cNvPr id="566" name="Freeform 93">
            <a:extLst>
              <a:ext uri="{FF2B5EF4-FFF2-40B4-BE49-F238E27FC236}">
                <a16:creationId xmlns:a16="http://schemas.microsoft.com/office/drawing/2014/main" id="{249A0C07-40BD-9143-94DA-2B73907223BF}"/>
              </a:ext>
            </a:extLst>
          </p:cNvPr>
          <p:cNvSpPr>
            <a:spLocks noChangeArrowheads="1"/>
          </p:cNvSpPr>
          <p:nvPr/>
        </p:nvSpPr>
        <p:spPr bwMode="auto">
          <a:xfrm rot="21434252">
            <a:off x="5031371" y="2553548"/>
            <a:ext cx="3844" cy="3812"/>
          </a:xfrm>
          <a:custGeom>
            <a:avLst/>
            <a:gdLst>
              <a:gd name="T0" fmla="*/ 21 w 22"/>
              <a:gd name="T1" fmla="*/ 7 h 20"/>
              <a:gd name="T2" fmla="*/ 21 w 22"/>
              <a:gd name="T3" fmla="*/ 7 h 20"/>
              <a:gd name="T4" fmla="*/ 21 w 22"/>
              <a:gd name="T5" fmla="*/ 0 h 20"/>
              <a:gd name="T6" fmla="*/ 21 w 22"/>
              <a:gd name="T7" fmla="*/ 0 h 20"/>
              <a:gd name="T8" fmla="*/ 12 w 22"/>
              <a:gd name="T9" fmla="*/ 2 h 20"/>
              <a:gd name="T10" fmla="*/ 7 w 22"/>
              <a:gd name="T11" fmla="*/ 3 h 20"/>
              <a:gd name="T12" fmla="*/ 4 w 22"/>
              <a:gd name="T13" fmla="*/ 8 h 20"/>
              <a:gd name="T14" fmla="*/ 0 w 22"/>
              <a:gd name="T15" fmla="*/ 14 h 20"/>
              <a:gd name="T16" fmla="*/ 0 w 22"/>
              <a:gd name="T17" fmla="*/ 14 h 20"/>
              <a:gd name="T18" fmla="*/ 4 w 22"/>
              <a:gd name="T19" fmla="*/ 14 h 20"/>
              <a:gd name="T20" fmla="*/ 7 w 22"/>
              <a:gd name="T21" fmla="*/ 15 h 20"/>
              <a:gd name="T22" fmla="*/ 14 w 22"/>
              <a:gd name="T23" fmla="*/ 17 h 20"/>
              <a:gd name="T24" fmla="*/ 18 w 22"/>
              <a:gd name="T25" fmla="*/ 19 h 20"/>
              <a:gd name="T26" fmla="*/ 19 w 22"/>
              <a:gd name="T27" fmla="*/ 17 h 20"/>
              <a:gd name="T28" fmla="*/ 21 w 22"/>
              <a:gd name="T29" fmla="*/ 14 h 20"/>
              <a:gd name="T30" fmla="*/ 21 w 22"/>
              <a:gd name="T31" fmla="*/ 14 h 20"/>
              <a:gd name="T32" fmla="*/ 21 w 22"/>
              <a:gd name="T3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0">
                <a:moveTo>
                  <a:pt x="21" y="7"/>
                </a:moveTo>
                <a:lnTo>
                  <a:pt x="21" y="7"/>
                </a:lnTo>
                <a:lnTo>
                  <a:pt x="21" y="0"/>
                </a:lnTo>
                <a:lnTo>
                  <a:pt x="21" y="0"/>
                </a:lnTo>
                <a:lnTo>
                  <a:pt x="12" y="2"/>
                </a:lnTo>
                <a:lnTo>
                  <a:pt x="7" y="3"/>
                </a:lnTo>
                <a:lnTo>
                  <a:pt x="4" y="8"/>
                </a:lnTo>
                <a:lnTo>
                  <a:pt x="0" y="14"/>
                </a:lnTo>
                <a:lnTo>
                  <a:pt x="0" y="14"/>
                </a:lnTo>
                <a:lnTo>
                  <a:pt x="4" y="14"/>
                </a:lnTo>
                <a:lnTo>
                  <a:pt x="7" y="15"/>
                </a:lnTo>
                <a:lnTo>
                  <a:pt x="14" y="17"/>
                </a:lnTo>
                <a:lnTo>
                  <a:pt x="18" y="19"/>
                </a:lnTo>
                <a:lnTo>
                  <a:pt x="19" y="17"/>
                </a:lnTo>
                <a:lnTo>
                  <a:pt x="21" y="14"/>
                </a:lnTo>
                <a:lnTo>
                  <a:pt x="21" y="14"/>
                </a:lnTo>
                <a:lnTo>
                  <a:pt x="21" y="7"/>
                </a:lnTo>
              </a:path>
            </a:pathLst>
          </a:custGeom>
          <a:solidFill>
            <a:schemeClr val="bg1">
              <a:lumMod val="85000"/>
            </a:schemeClr>
          </a:solidFill>
          <a:ln>
            <a:noFill/>
          </a:ln>
          <a:effectLst/>
        </p:spPr>
        <p:txBody>
          <a:bodyPr wrap="none" anchor="ctr"/>
          <a:lstStyle/>
          <a:p>
            <a:endParaRPr lang="nl-BE"/>
          </a:p>
        </p:txBody>
      </p:sp>
      <p:sp>
        <p:nvSpPr>
          <p:cNvPr id="567" name="Freeform 94">
            <a:extLst>
              <a:ext uri="{FF2B5EF4-FFF2-40B4-BE49-F238E27FC236}">
                <a16:creationId xmlns:a16="http://schemas.microsoft.com/office/drawing/2014/main" id="{07C1FECF-851F-3B4C-B4B2-FB3A8A1D2F81}"/>
              </a:ext>
            </a:extLst>
          </p:cNvPr>
          <p:cNvSpPr>
            <a:spLocks noChangeArrowheads="1"/>
          </p:cNvSpPr>
          <p:nvPr/>
        </p:nvSpPr>
        <p:spPr bwMode="auto">
          <a:xfrm rot="21434252">
            <a:off x="5010256" y="2562180"/>
            <a:ext cx="4613" cy="4574"/>
          </a:xfrm>
          <a:custGeom>
            <a:avLst/>
            <a:gdLst>
              <a:gd name="T0" fmla="*/ 13 w 26"/>
              <a:gd name="T1" fmla="*/ 27 h 28"/>
              <a:gd name="T2" fmla="*/ 13 w 26"/>
              <a:gd name="T3" fmla="*/ 27 h 28"/>
              <a:gd name="T4" fmla="*/ 22 w 26"/>
              <a:gd name="T5" fmla="*/ 24 h 28"/>
              <a:gd name="T6" fmla="*/ 23 w 26"/>
              <a:gd name="T7" fmla="*/ 22 h 28"/>
              <a:gd name="T8" fmla="*/ 25 w 26"/>
              <a:gd name="T9" fmla="*/ 18 h 28"/>
              <a:gd name="T10" fmla="*/ 23 w 26"/>
              <a:gd name="T11" fmla="*/ 13 h 28"/>
              <a:gd name="T12" fmla="*/ 20 w 26"/>
              <a:gd name="T13" fmla="*/ 7 h 28"/>
              <a:gd name="T14" fmla="*/ 20 w 26"/>
              <a:gd name="T15" fmla="*/ 7 h 28"/>
              <a:gd name="T16" fmla="*/ 15 w 26"/>
              <a:gd name="T17" fmla="*/ 5 h 28"/>
              <a:gd name="T18" fmla="*/ 13 w 26"/>
              <a:gd name="T19" fmla="*/ 3 h 28"/>
              <a:gd name="T20" fmla="*/ 13 w 26"/>
              <a:gd name="T21" fmla="*/ 0 h 28"/>
              <a:gd name="T22" fmla="*/ 13 w 26"/>
              <a:gd name="T23" fmla="*/ 0 h 28"/>
              <a:gd name="T24" fmla="*/ 8 w 26"/>
              <a:gd name="T25" fmla="*/ 0 h 28"/>
              <a:gd name="T26" fmla="*/ 5 w 26"/>
              <a:gd name="T27" fmla="*/ 1 h 28"/>
              <a:gd name="T28" fmla="*/ 1 w 26"/>
              <a:gd name="T29" fmla="*/ 3 h 28"/>
              <a:gd name="T30" fmla="*/ 0 w 26"/>
              <a:gd name="T31" fmla="*/ 7 h 28"/>
              <a:gd name="T32" fmla="*/ 0 w 26"/>
              <a:gd name="T33" fmla="*/ 7 h 28"/>
              <a:gd name="T34" fmla="*/ 3 w 26"/>
              <a:gd name="T35" fmla="*/ 8 h 28"/>
              <a:gd name="T36" fmla="*/ 5 w 26"/>
              <a:gd name="T37" fmla="*/ 12 h 28"/>
              <a:gd name="T38" fmla="*/ 6 w 26"/>
              <a:gd name="T39" fmla="*/ 20 h 28"/>
              <a:gd name="T40" fmla="*/ 6 w 26"/>
              <a:gd name="T41" fmla="*/ 20 h 28"/>
              <a:gd name="T42" fmla="*/ 12 w 26"/>
              <a:gd name="T43" fmla="*/ 22 h 28"/>
              <a:gd name="T44" fmla="*/ 13 w 26"/>
              <a:gd name="T45" fmla="*/ 24 h 28"/>
              <a:gd name="T46" fmla="*/ 13 w 26"/>
              <a:gd name="T4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28">
                <a:moveTo>
                  <a:pt x="13" y="27"/>
                </a:moveTo>
                <a:lnTo>
                  <a:pt x="13" y="27"/>
                </a:lnTo>
                <a:lnTo>
                  <a:pt x="22" y="24"/>
                </a:lnTo>
                <a:lnTo>
                  <a:pt x="23" y="22"/>
                </a:lnTo>
                <a:lnTo>
                  <a:pt x="25" y="18"/>
                </a:lnTo>
                <a:lnTo>
                  <a:pt x="23" y="13"/>
                </a:lnTo>
                <a:lnTo>
                  <a:pt x="20" y="7"/>
                </a:lnTo>
                <a:lnTo>
                  <a:pt x="20" y="7"/>
                </a:lnTo>
                <a:lnTo>
                  <a:pt x="15" y="5"/>
                </a:lnTo>
                <a:lnTo>
                  <a:pt x="13" y="3"/>
                </a:lnTo>
                <a:lnTo>
                  <a:pt x="13" y="0"/>
                </a:lnTo>
                <a:lnTo>
                  <a:pt x="13" y="0"/>
                </a:lnTo>
                <a:lnTo>
                  <a:pt x="8" y="0"/>
                </a:lnTo>
                <a:lnTo>
                  <a:pt x="5" y="1"/>
                </a:lnTo>
                <a:lnTo>
                  <a:pt x="1" y="3"/>
                </a:lnTo>
                <a:lnTo>
                  <a:pt x="0" y="7"/>
                </a:lnTo>
                <a:lnTo>
                  <a:pt x="0" y="7"/>
                </a:lnTo>
                <a:lnTo>
                  <a:pt x="3" y="8"/>
                </a:lnTo>
                <a:lnTo>
                  <a:pt x="5" y="12"/>
                </a:lnTo>
                <a:lnTo>
                  <a:pt x="6" y="20"/>
                </a:lnTo>
                <a:lnTo>
                  <a:pt x="6" y="20"/>
                </a:lnTo>
                <a:lnTo>
                  <a:pt x="12" y="22"/>
                </a:lnTo>
                <a:lnTo>
                  <a:pt x="13" y="24"/>
                </a:lnTo>
                <a:lnTo>
                  <a:pt x="13" y="27"/>
                </a:lnTo>
              </a:path>
            </a:pathLst>
          </a:custGeom>
          <a:solidFill>
            <a:schemeClr val="bg1">
              <a:lumMod val="85000"/>
            </a:schemeClr>
          </a:solidFill>
          <a:ln>
            <a:noFill/>
          </a:ln>
          <a:effectLst/>
        </p:spPr>
        <p:txBody>
          <a:bodyPr wrap="none" anchor="ctr"/>
          <a:lstStyle/>
          <a:p>
            <a:endParaRPr lang="nl-BE"/>
          </a:p>
        </p:txBody>
      </p:sp>
      <p:sp>
        <p:nvSpPr>
          <p:cNvPr id="568" name="Freeform 95">
            <a:extLst>
              <a:ext uri="{FF2B5EF4-FFF2-40B4-BE49-F238E27FC236}">
                <a16:creationId xmlns:a16="http://schemas.microsoft.com/office/drawing/2014/main" id="{8DF0707B-1A1D-1648-910C-46E2016A7C4A}"/>
              </a:ext>
            </a:extLst>
          </p:cNvPr>
          <p:cNvSpPr>
            <a:spLocks noChangeArrowheads="1"/>
          </p:cNvSpPr>
          <p:nvPr/>
        </p:nvSpPr>
        <p:spPr bwMode="auto">
          <a:xfrm rot="21434252">
            <a:off x="5008886" y="2566081"/>
            <a:ext cx="3844" cy="3811"/>
          </a:xfrm>
          <a:custGeom>
            <a:avLst/>
            <a:gdLst>
              <a:gd name="T0" fmla="*/ 13 w 21"/>
              <a:gd name="T1" fmla="*/ 21 h 22"/>
              <a:gd name="T2" fmla="*/ 13 w 21"/>
              <a:gd name="T3" fmla="*/ 21 h 22"/>
              <a:gd name="T4" fmla="*/ 15 w 21"/>
              <a:gd name="T5" fmla="*/ 17 h 22"/>
              <a:gd name="T6" fmla="*/ 17 w 21"/>
              <a:gd name="T7" fmla="*/ 14 h 22"/>
              <a:gd name="T8" fmla="*/ 19 w 21"/>
              <a:gd name="T9" fmla="*/ 12 h 22"/>
              <a:gd name="T10" fmla="*/ 20 w 21"/>
              <a:gd name="T11" fmla="*/ 7 h 22"/>
              <a:gd name="T12" fmla="*/ 20 w 21"/>
              <a:gd name="T13" fmla="*/ 7 h 22"/>
              <a:gd name="T14" fmla="*/ 15 w 21"/>
              <a:gd name="T15" fmla="*/ 5 h 22"/>
              <a:gd name="T16" fmla="*/ 13 w 21"/>
              <a:gd name="T17" fmla="*/ 4 h 22"/>
              <a:gd name="T18" fmla="*/ 13 w 21"/>
              <a:gd name="T19" fmla="*/ 0 h 22"/>
              <a:gd name="T20" fmla="*/ 13 w 21"/>
              <a:gd name="T21" fmla="*/ 0 h 22"/>
              <a:gd name="T22" fmla="*/ 0 w 21"/>
              <a:gd name="T23" fmla="*/ 0 h 22"/>
              <a:gd name="T24" fmla="*/ 0 w 21"/>
              <a:gd name="T25" fmla="*/ 0 h 22"/>
              <a:gd name="T26" fmla="*/ 0 w 21"/>
              <a:gd name="T27" fmla="*/ 21 h 22"/>
              <a:gd name="T28" fmla="*/ 0 w 21"/>
              <a:gd name="T29" fmla="*/ 21 h 22"/>
              <a:gd name="T30" fmla="*/ 13 w 21"/>
              <a:gd name="T3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22">
                <a:moveTo>
                  <a:pt x="13" y="21"/>
                </a:moveTo>
                <a:lnTo>
                  <a:pt x="13" y="21"/>
                </a:lnTo>
                <a:lnTo>
                  <a:pt x="15" y="17"/>
                </a:lnTo>
                <a:lnTo>
                  <a:pt x="17" y="14"/>
                </a:lnTo>
                <a:lnTo>
                  <a:pt x="19" y="12"/>
                </a:lnTo>
                <a:lnTo>
                  <a:pt x="20" y="7"/>
                </a:lnTo>
                <a:lnTo>
                  <a:pt x="20" y="7"/>
                </a:lnTo>
                <a:lnTo>
                  <a:pt x="15" y="5"/>
                </a:lnTo>
                <a:lnTo>
                  <a:pt x="13" y="4"/>
                </a:lnTo>
                <a:lnTo>
                  <a:pt x="13" y="0"/>
                </a:lnTo>
                <a:lnTo>
                  <a:pt x="13" y="0"/>
                </a:lnTo>
                <a:lnTo>
                  <a:pt x="0" y="0"/>
                </a:lnTo>
                <a:lnTo>
                  <a:pt x="0" y="0"/>
                </a:lnTo>
                <a:lnTo>
                  <a:pt x="0" y="21"/>
                </a:lnTo>
                <a:lnTo>
                  <a:pt x="0" y="21"/>
                </a:lnTo>
                <a:lnTo>
                  <a:pt x="13" y="21"/>
                </a:lnTo>
              </a:path>
            </a:pathLst>
          </a:custGeom>
          <a:solidFill>
            <a:schemeClr val="bg1">
              <a:lumMod val="85000"/>
            </a:schemeClr>
          </a:solidFill>
          <a:ln>
            <a:noFill/>
          </a:ln>
          <a:effectLst/>
        </p:spPr>
        <p:txBody>
          <a:bodyPr wrap="none" anchor="ctr"/>
          <a:lstStyle/>
          <a:p>
            <a:endParaRPr lang="nl-BE"/>
          </a:p>
        </p:txBody>
      </p:sp>
      <p:sp>
        <p:nvSpPr>
          <p:cNvPr id="569" name="Freeform 96">
            <a:extLst>
              <a:ext uri="{FF2B5EF4-FFF2-40B4-BE49-F238E27FC236}">
                <a16:creationId xmlns:a16="http://schemas.microsoft.com/office/drawing/2014/main" id="{98F1466E-39D0-4D42-A3A2-2F16DD96E67B}"/>
              </a:ext>
            </a:extLst>
          </p:cNvPr>
          <p:cNvSpPr>
            <a:spLocks noChangeArrowheads="1"/>
          </p:cNvSpPr>
          <p:nvPr/>
        </p:nvSpPr>
        <p:spPr bwMode="auto">
          <a:xfrm rot="21434252">
            <a:off x="5000310" y="2577035"/>
            <a:ext cx="9994" cy="9148"/>
          </a:xfrm>
          <a:custGeom>
            <a:avLst/>
            <a:gdLst>
              <a:gd name="T0" fmla="*/ 41 w 56"/>
              <a:gd name="T1" fmla="*/ 13 h 55"/>
              <a:gd name="T2" fmla="*/ 41 w 56"/>
              <a:gd name="T3" fmla="*/ 13 h 55"/>
              <a:gd name="T4" fmla="*/ 36 w 56"/>
              <a:gd name="T5" fmla="*/ 10 h 55"/>
              <a:gd name="T6" fmla="*/ 31 w 56"/>
              <a:gd name="T7" fmla="*/ 6 h 55"/>
              <a:gd name="T8" fmla="*/ 26 w 56"/>
              <a:gd name="T9" fmla="*/ 1 h 55"/>
              <a:gd name="T10" fmla="*/ 21 w 56"/>
              <a:gd name="T11" fmla="*/ 0 h 55"/>
              <a:gd name="T12" fmla="*/ 21 w 56"/>
              <a:gd name="T13" fmla="*/ 0 h 55"/>
              <a:gd name="T14" fmla="*/ 19 w 56"/>
              <a:gd name="T15" fmla="*/ 5 h 55"/>
              <a:gd name="T16" fmla="*/ 17 w 56"/>
              <a:gd name="T17" fmla="*/ 8 h 55"/>
              <a:gd name="T18" fmla="*/ 10 w 56"/>
              <a:gd name="T19" fmla="*/ 13 h 55"/>
              <a:gd name="T20" fmla="*/ 4 w 56"/>
              <a:gd name="T21" fmla="*/ 18 h 55"/>
              <a:gd name="T22" fmla="*/ 2 w 56"/>
              <a:gd name="T23" fmla="*/ 22 h 55"/>
              <a:gd name="T24" fmla="*/ 0 w 56"/>
              <a:gd name="T25" fmla="*/ 27 h 55"/>
              <a:gd name="T26" fmla="*/ 0 w 56"/>
              <a:gd name="T27" fmla="*/ 27 h 55"/>
              <a:gd name="T28" fmla="*/ 5 w 56"/>
              <a:gd name="T29" fmla="*/ 29 h 55"/>
              <a:gd name="T30" fmla="*/ 10 w 56"/>
              <a:gd name="T31" fmla="*/ 34 h 55"/>
              <a:gd name="T32" fmla="*/ 19 w 56"/>
              <a:gd name="T33" fmla="*/ 42 h 55"/>
              <a:gd name="T34" fmla="*/ 22 w 56"/>
              <a:gd name="T35" fmla="*/ 47 h 55"/>
              <a:gd name="T36" fmla="*/ 27 w 56"/>
              <a:gd name="T37" fmla="*/ 51 h 55"/>
              <a:gd name="T38" fmla="*/ 33 w 56"/>
              <a:gd name="T39" fmla="*/ 54 h 55"/>
              <a:gd name="T40" fmla="*/ 41 w 56"/>
              <a:gd name="T41" fmla="*/ 54 h 55"/>
              <a:gd name="T42" fmla="*/ 41 w 56"/>
              <a:gd name="T43" fmla="*/ 54 h 55"/>
              <a:gd name="T44" fmla="*/ 45 w 56"/>
              <a:gd name="T45" fmla="*/ 49 h 55"/>
              <a:gd name="T46" fmla="*/ 48 w 56"/>
              <a:gd name="T47" fmla="*/ 44 h 55"/>
              <a:gd name="T48" fmla="*/ 51 w 56"/>
              <a:gd name="T49" fmla="*/ 41 h 55"/>
              <a:gd name="T50" fmla="*/ 55 w 56"/>
              <a:gd name="T51" fmla="*/ 34 h 55"/>
              <a:gd name="T52" fmla="*/ 55 w 56"/>
              <a:gd name="T53" fmla="*/ 34 h 55"/>
              <a:gd name="T54" fmla="*/ 55 w 56"/>
              <a:gd name="T55" fmla="*/ 27 h 55"/>
              <a:gd name="T56" fmla="*/ 55 w 56"/>
              <a:gd name="T57" fmla="*/ 27 h 55"/>
              <a:gd name="T58" fmla="*/ 53 w 56"/>
              <a:gd name="T59" fmla="*/ 25 h 55"/>
              <a:gd name="T60" fmla="*/ 51 w 56"/>
              <a:gd name="T61" fmla="*/ 23 h 55"/>
              <a:gd name="T62" fmla="*/ 48 w 56"/>
              <a:gd name="T63" fmla="*/ 20 h 55"/>
              <a:gd name="T64" fmla="*/ 43 w 56"/>
              <a:gd name="T65" fmla="*/ 18 h 55"/>
              <a:gd name="T66" fmla="*/ 41 w 56"/>
              <a:gd name="T67" fmla="*/ 17 h 55"/>
              <a:gd name="T68" fmla="*/ 41 w 56"/>
              <a:gd name="T69" fmla="*/ 1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55">
                <a:moveTo>
                  <a:pt x="41" y="13"/>
                </a:moveTo>
                <a:lnTo>
                  <a:pt x="41" y="13"/>
                </a:lnTo>
                <a:lnTo>
                  <a:pt x="36" y="10"/>
                </a:lnTo>
                <a:lnTo>
                  <a:pt x="31" y="6"/>
                </a:lnTo>
                <a:lnTo>
                  <a:pt x="26" y="1"/>
                </a:lnTo>
                <a:lnTo>
                  <a:pt x="21" y="0"/>
                </a:lnTo>
                <a:lnTo>
                  <a:pt x="21" y="0"/>
                </a:lnTo>
                <a:lnTo>
                  <a:pt x="19" y="5"/>
                </a:lnTo>
                <a:lnTo>
                  <a:pt x="17" y="8"/>
                </a:lnTo>
                <a:lnTo>
                  <a:pt x="10" y="13"/>
                </a:lnTo>
                <a:lnTo>
                  <a:pt x="4" y="18"/>
                </a:lnTo>
                <a:lnTo>
                  <a:pt x="2" y="22"/>
                </a:lnTo>
                <a:lnTo>
                  <a:pt x="0" y="27"/>
                </a:lnTo>
                <a:lnTo>
                  <a:pt x="0" y="27"/>
                </a:lnTo>
                <a:lnTo>
                  <a:pt x="5" y="29"/>
                </a:lnTo>
                <a:lnTo>
                  <a:pt x="10" y="34"/>
                </a:lnTo>
                <a:lnTo>
                  <a:pt x="19" y="42"/>
                </a:lnTo>
                <a:lnTo>
                  <a:pt x="22" y="47"/>
                </a:lnTo>
                <a:lnTo>
                  <a:pt x="27" y="51"/>
                </a:lnTo>
                <a:lnTo>
                  <a:pt x="33" y="54"/>
                </a:lnTo>
                <a:lnTo>
                  <a:pt x="41" y="54"/>
                </a:lnTo>
                <a:lnTo>
                  <a:pt x="41" y="54"/>
                </a:lnTo>
                <a:lnTo>
                  <a:pt x="45" y="49"/>
                </a:lnTo>
                <a:lnTo>
                  <a:pt x="48" y="44"/>
                </a:lnTo>
                <a:lnTo>
                  <a:pt x="51" y="41"/>
                </a:lnTo>
                <a:lnTo>
                  <a:pt x="55" y="34"/>
                </a:lnTo>
                <a:lnTo>
                  <a:pt x="55" y="34"/>
                </a:lnTo>
                <a:lnTo>
                  <a:pt x="55" y="27"/>
                </a:lnTo>
                <a:lnTo>
                  <a:pt x="55" y="27"/>
                </a:lnTo>
                <a:lnTo>
                  <a:pt x="53" y="25"/>
                </a:lnTo>
                <a:lnTo>
                  <a:pt x="51" y="23"/>
                </a:lnTo>
                <a:lnTo>
                  <a:pt x="48" y="20"/>
                </a:lnTo>
                <a:lnTo>
                  <a:pt x="43" y="18"/>
                </a:lnTo>
                <a:lnTo>
                  <a:pt x="41" y="17"/>
                </a:lnTo>
                <a:lnTo>
                  <a:pt x="41" y="13"/>
                </a:lnTo>
              </a:path>
            </a:pathLst>
          </a:custGeom>
          <a:solidFill>
            <a:schemeClr val="bg1">
              <a:lumMod val="85000"/>
            </a:schemeClr>
          </a:solidFill>
          <a:ln>
            <a:noFill/>
          </a:ln>
          <a:effectLst/>
        </p:spPr>
        <p:txBody>
          <a:bodyPr wrap="none" anchor="ctr"/>
          <a:lstStyle/>
          <a:p>
            <a:endParaRPr lang="nl-BE"/>
          </a:p>
        </p:txBody>
      </p:sp>
      <p:sp>
        <p:nvSpPr>
          <p:cNvPr id="570" name="Freeform 97">
            <a:extLst>
              <a:ext uri="{FF2B5EF4-FFF2-40B4-BE49-F238E27FC236}">
                <a16:creationId xmlns:a16="http://schemas.microsoft.com/office/drawing/2014/main" id="{94B34B3D-01B3-D14D-A1A6-A9031C61AF51}"/>
              </a:ext>
            </a:extLst>
          </p:cNvPr>
          <p:cNvSpPr>
            <a:spLocks noChangeArrowheads="1"/>
          </p:cNvSpPr>
          <p:nvPr/>
        </p:nvSpPr>
        <p:spPr bwMode="auto">
          <a:xfrm rot="21434252">
            <a:off x="4980143" y="2560599"/>
            <a:ext cx="3844" cy="3812"/>
          </a:xfrm>
          <a:custGeom>
            <a:avLst/>
            <a:gdLst>
              <a:gd name="T0" fmla="*/ 0 w 22"/>
              <a:gd name="T1" fmla="*/ 14 h 22"/>
              <a:gd name="T2" fmla="*/ 0 w 22"/>
              <a:gd name="T3" fmla="*/ 14 h 22"/>
              <a:gd name="T4" fmla="*/ 2 w 22"/>
              <a:gd name="T5" fmla="*/ 14 h 22"/>
              <a:gd name="T6" fmla="*/ 5 w 22"/>
              <a:gd name="T7" fmla="*/ 17 h 22"/>
              <a:gd name="T8" fmla="*/ 7 w 22"/>
              <a:gd name="T9" fmla="*/ 19 h 22"/>
              <a:gd name="T10" fmla="*/ 7 w 22"/>
              <a:gd name="T11" fmla="*/ 21 h 22"/>
              <a:gd name="T12" fmla="*/ 7 w 22"/>
              <a:gd name="T13" fmla="*/ 21 h 22"/>
              <a:gd name="T14" fmla="*/ 7 w 22"/>
              <a:gd name="T15" fmla="*/ 21 h 22"/>
              <a:gd name="T16" fmla="*/ 10 w 22"/>
              <a:gd name="T17" fmla="*/ 21 h 22"/>
              <a:gd name="T18" fmla="*/ 12 w 22"/>
              <a:gd name="T19" fmla="*/ 19 h 22"/>
              <a:gd name="T20" fmla="*/ 12 w 22"/>
              <a:gd name="T21" fmla="*/ 16 h 22"/>
              <a:gd name="T22" fmla="*/ 14 w 22"/>
              <a:gd name="T23" fmla="*/ 14 h 22"/>
              <a:gd name="T24" fmla="*/ 14 w 22"/>
              <a:gd name="T25" fmla="*/ 14 h 22"/>
              <a:gd name="T26" fmla="*/ 17 w 22"/>
              <a:gd name="T27" fmla="*/ 14 h 22"/>
              <a:gd name="T28" fmla="*/ 21 w 22"/>
              <a:gd name="T29" fmla="*/ 14 h 22"/>
              <a:gd name="T30" fmla="*/ 21 w 22"/>
              <a:gd name="T31" fmla="*/ 14 h 22"/>
              <a:gd name="T32" fmla="*/ 21 w 22"/>
              <a:gd name="T33" fmla="*/ 9 h 22"/>
              <a:gd name="T34" fmla="*/ 19 w 22"/>
              <a:gd name="T35" fmla="*/ 4 h 22"/>
              <a:gd name="T36" fmla="*/ 14 w 22"/>
              <a:gd name="T37" fmla="*/ 0 h 22"/>
              <a:gd name="T38" fmla="*/ 10 w 22"/>
              <a:gd name="T39" fmla="*/ 0 h 22"/>
              <a:gd name="T40" fmla="*/ 7 w 22"/>
              <a:gd name="T41" fmla="*/ 0 h 22"/>
              <a:gd name="T42" fmla="*/ 7 w 22"/>
              <a:gd name="T43" fmla="*/ 0 h 22"/>
              <a:gd name="T44" fmla="*/ 7 w 22"/>
              <a:gd name="T45" fmla="*/ 4 h 22"/>
              <a:gd name="T46" fmla="*/ 3 w 22"/>
              <a:gd name="T47" fmla="*/ 7 h 22"/>
              <a:gd name="T48" fmla="*/ 2 w 22"/>
              <a:gd name="T49" fmla="*/ 10 h 22"/>
              <a:gd name="T50" fmla="*/ 0 w 22"/>
              <a:gd name="T51"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22">
                <a:moveTo>
                  <a:pt x="0" y="14"/>
                </a:moveTo>
                <a:lnTo>
                  <a:pt x="0" y="14"/>
                </a:lnTo>
                <a:lnTo>
                  <a:pt x="2" y="14"/>
                </a:lnTo>
                <a:lnTo>
                  <a:pt x="5" y="17"/>
                </a:lnTo>
                <a:lnTo>
                  <a:pt x="7" y="19"/>
                </a:lnTo>
                <a:lnTo>
                  <a:pt x="7" y="21"/>
                </a:lnTo>
                <a:lnTo>
                  <a:pt x="7" y="21"/>
                </a:lnTo>
                <a:lnTo>
                  <a:pt x="7" y="21"/>
                </a:lnTo>
                <a:lnTo>
                  <a:pt x="10" y="21"/>
                </a:lnTo>
                <a:lnTo>
                  <a:pt x="12" y="19"/>
                </a:lnTo>
                <a:lnTo>
                  <a:pt x="12" y="16"/>
                </a:lnTo>
                <a:lnTo>
                  <a:pt x="14" y="14"/>
                </a:lnTo>
                <a:lnTo>
                  <a:pt x="14" y="14"/>
                </a:lnTo>
                <a:lnTo>
                  <a:pt x="17" y="14"/>
                </a:lnTo>
                <a:lnTo>
                  <a:pt x="21" y="14"/>
                </a:lnTo>
                <a:lnTo>
                  <a:pt x="21" y="14"/>
                </a:lnTo>
                <a:lnTo>
                  <a:pt x="21" y="9"/>
                </a:lnTo>
                <a:lnTo>
                  <a:pt x="19" y="4"/>
                </a:lnTo>
                <a:lnTo>
                  <a:pt x="14" y="0"/>
                </a:lnTo>
                <a:lnTo>
                  <a:pt x="10" y="0"/>
                </a:lnTo>
                <a:lnTo>
                  <a:pt x="7" y="0"/>
                </a:lnTo>
                <a:lnTo>
                  <a:pt x="7" y="0"/>
                </a:lnTo>
                <a:lnTo>
                  <a:pt x="7" y="4"/>
                </a:lnTo>
                <a:lnTo>
                  <a:pt x="3" y="7"/>
                </a:lnTo>
                <a:lnTo>
                  <a:pt x="2" y="10"/>
                </a:lnTo>
                <a:lnTo>
                  <a:pt x="0" y="14"/>
                </a:lnTo>
              </a:path>
            </a:pathLst>
          </a:custGeom>
          <a:solidFill>
            <a:schemeClr val="bg1">
              <a:lumMod val="85000"/>
            </a:schemeClr>
          </a:solidFill>
          <a:ln>
            <a:noFill/>
          </a:ln>
          <a:effectLst/>
        </p:spPr>
        <p:txBody>
          <a:bodyPr wrap="none" anchor="ctr"/>
          <a:lstStyle/>
          <a:p>
            <a:endParaRPr lang="nl-BE"/>
          </a:p>
        </p:txBody>
      </p:sp>
      <p:sp>
        <p:nvSpPr>
          <p:cNvPr id="571" name="Freeform 98">
            <a:extLst>
              <a:ext uri="{FF2B5EF4-FFF2-40B4-BE49-F238E27FC236}">
                <a16:creationId xmlns:a16="http://schemas.microsoft.com/office/drawing/2014/main" id="{D3760159-B353-964C-97B6-593921378339}"/>
              </a:ext>
            </a:extLst>
          </p:cNvPr>
          <p:cNvSpPr>
            <a:spLocks noChangeArrowheads="1"/>
          </p:cNvSpPr>
          <p:nvPr/>
        </p:nvSpPr>
        <p:spPr bwMode="auto">
          <a:xfrm rot="21434252">
            <a:off x="4986661" y="2555256"/>
            <a:ext cx="23064" cy="28969"/>
          </a:xfrm>
          <a:custGeom>
            <a:avLst/>
            <a:gdLst>
              <a:gd name="T0" fmla="*/ 82 w 131"/>
              <a:gd name="T1" fmla="*/ 123 h 166"/>
              <a:gd name="T2" fmla="*/ 80 w 131"/>
              <a:gd name="T3" fmla="*/ 107 h 166"/>
              <a:gd name="T4" fmla="*/ 75 w 131"/>
              <a:gd name="T5" fmla="*/ 95 h 166"/>
              <a:gd name="T6" fmla="*/ 72 w 131"/>
              <a:gd name="T7" fmla="*/ 94 h 166"/>
              <a:gd name="T8" fmla="*/ 68 w 131"/>
              <a:gd name="T9" fmla="*/ 85 h 166"/>
              <a:gd name="T10" fmla="*/ 72 w 131"/>
              <a:gd name="T11" fmla="*/ 77 h 166"/>
              <a:gd name="T12" fmla="*/ 75 w 131"/>
              <a:gd name="T13" fmla="*/ 75 h 166"/>
              <a:gd name="T14" fmla="*/ 82 w 131"/>
              <a:gd name="T15" fmla="*/ 82 h 166"/>
              <a:gd name="T16" fmla="*/ 85 w 131"/>
              <a:gd name="T17" fmla="*/ 99 h 166"/>
              <a:gd name="T18" fmla="*/ 91 w 131"/>
              <a:gd name="T19" fmla="*/ 107 h 166"/>
              <a:gd name="T20" fmla="*/ 96 w 131"/>
              <a:gd name="T21" fmla="*/ 109 h 166"/>
              <a:gd name="T22" fmla="*/ 104 w 131"/>
              <a:gd name="T23" fmla="*/ 97 h 166"/>
              <a:gd name="T24" fmla="*/ 123 w 131"/>
              <a:gd name="T25" fmla="*/ 95 h 166"/>
              <a:gd name="T26" fmla="*/ 123 w 131"/>
              <a:gd name="T27" fmla="*/ 78 h 166"/>
              <a:gd name="T28" fmla="*/ 126 w 131"/>
              <a:gd name="T29" fmla="*/ 70 h 166"/>
              <a:gd name="T30" fmla="*/ 130 w 131"/>
              <a:gd name="T31" fmla="*/ 41 h 166"/>
              <a:gd name="T32" fmla="*/ 121 w 131"/>
              <a:gd name="T33" fmla="*/ 36 h 166"/>
              <a:gd name="T34" fmla="*/ 116 w 131"/>
              <a:gd name="T35" fmla="*/ 27 h 166"/>
              <a:gd name="T36" fmla="*/ 109 w 131"/>
              <a:gd name="T37" fmla="*/ 27 h 166"/>
              <a:gd name="T38" fmla="*/ 97 w 131"/>
              <a:gd name="T39" fmla="*/ 25 h 166"/>
              <a:gd name="T40" fmla="*/ 96 w 131"/>
              <a:gd name="T41" fmla="*/ 20 h 166"/>
              <a:gd name="T42" fmla="*/ 73 w 131"/>
              <a:gd name="T43" fmla="*/ 15 h 166"/>
              <a:gd name="T44" fmla="*/ 55 w 131"/>
              <a:gd name="T45" fmla="*/ 7 h 166"/>
              <a:gd name="T46" fmla="*/ 53 w 131"/>
              <a:gd name="T47" fmla="*/ 2 h 166"/>
              <a:gd name="T48" fmla="*/ 48 w 131"/>
              <a:gd name="T49" fmla="*/ 0 h 166"/>
              <a:gd name="T50" fmla="*/ 36 w 131"/>
              <a:gd name="T51" fmla="*/ 2 h 166"/>
              <a:gd name="T52" fmla="*/ 29 w 131"/>
              <a:gd name="T53" fmla="*/ 8 h 166"/>
              <a:gd name="T54" fmla="*/ 21 w 131"/>
              <a:gd name="T55" fmla="*/ 14 h 166"/>
              <a:gd name="T56" fmla="*/ 7 w 131"/>
              <a:gd name="T57" fmla="*/ 14 h 166"/>
              <a:gd name="T58" fmla="*/ 7 w 131"/>
              <a:gd name="T59" fmla="*/ 24 h 166"/>
              <a:gd name="T60" fmla="*/ 10 w 131"/>
              <a:gd name="T61" fmla="*/ 31 h 166"/>
              <a:gd name="T62" fmla="*/ 17 w 131"/>
              <a:gd name="T63" fmla="*/ 34 h 166"/>
              <a:gd name="T64" fmla="*/ 27 w 131"/>
              <a:gd name="T65" fmla="*/ 34 h 166"/>
              <a:gd name="T66" fmla="*/ 33 w 131"/>
              <a:gd name="T67" fmla="*/ 39 h 166"/>
              <a:gd name="T68" fmla="*/ 41 w 131"/>
              <a:gd name="T69" fmla="*/ 55 h 166"/>
              <a:gd name="T70" fmla="*/ 39 w 131"/>
              <a:gd name="T71" fmla="*/ 56 h 166"/>
              <a:gd name="T72" fmla="*/ 34 w 131"/>
              <a:gd name="T73" fmla="*/ 61 h 166"/>
              <a:gd name="T74" fmla="*/ 27 w 131"/>
              <a:gd name="T75" fmla="*/ 65 h 166"/>
              <a:gd name="T76" fmla="*/ 7 w 131"/>
              <a:gd name="T77" fmla="*/ 68 h 166"/>
              <a:gd name="T78" fmla="*/ 7 w 131"/>
              <a:gd name="T79" fmla="*/ 73 h 166"/>
              <a:gd name="T80" fmla="*/ 4 w 131"/>
              <a:gd name="T81" fmla="*/ 80 h 166"/>
              <a:gd name="T82" fmla="*/ 0 w 131"/>
              <a:gd name="T83" fmla="*/ 82 h 166"/>
              <a:gd name="T84" fmla="*/ 0 w 131"/>
              <a:gd name="T85" fmla="*/ 95 h 166"/>
              <a:gd name="T86" fmla="*/ 9 w 131"/>
              <a:gd name="T87" fmla="*/ 114 h 166"/>
              <a:gd name="T88" fmla="*/ 14 w 131"/>
              <a:gd name="T89" fmla="*/ 123 h 166"/>
              <a:gd name="T90" fmla="*/ 12 w 131"/>
              <a:gd name="T91" fmla="*/ 135 h 166"/>
              <a:gd name="T92" fmla="*/ 17 w 131"/>
              <a:gd name="T93" fmla="*/ 143 h 166"/>
              <a:gd name="T94" fmla="*/ 19 w 131"/>
              <a:gd name="T95" fmla="*/ 145 h 166"/>
              <a:gd name="T96" fmla="*/ 19 w 131"/>
              <a:gd name="T97" fmla="*/ 148 h 166"/>
              <a:gd name="T98" fmla="*/ 27 w 131"/>
              <a:gd name="T99" fmla="*/ 159 h 166"/>
              <a:gd name="T100" fmla="*/ 29 w 131"/>
              <a:gd name="T101" fmla="*/ 162 h 166"/>
              <a:gd name="T102" fmla="*/ 34 w 131"/>
              <a:gd name="T103" fmla="*/ 164 h 166"/>
              <a:gd name="T104" fmla="*/ 46 w 131"/>
              <a:gd name="T105" fmla="*/ 162 h 166"/>
              <a:gd name="T106" fmla="*/ 58 w 131"/>
              <a:gd name="T107" fmla="*/ 157 h 166"/>
              <a:gd name="T108" fmla="*/ 63 w 131"/>
              <a:gd name="T109" fmla="*/ 157 h 166"/>
              <a:gd name="T110" fmla="*/ 67 w 131"/>
              <a:gd name="T111" fmla="*/ 157 h 166"/>
              <a:gd name="T112" fmla="*/ 68 w 131"/>
              <a:gd name="T113" fmla="*/ 157 h 166"/>
              <a:gd name="T114" fmla="*/ 68 w 131"/>
              <a:gd name="T115" fmla="*/ 145 h 166"/>
              <a:gd name="T116" fmla="*/ 75 w 131"/>
              <a:gd name="T117" fmla="*/ 140 h 166"/>
              <a:gd name="T118" fmla="*/ 82 w 131"/>
              <a:gd name="T119" fmla="*/ 135 h 166"/>
              <a:gd name="T120" fmla="*/ 82 w 131"/>
              <a:gd name="T121" fmla="*/ 12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 h="166">
                <a:moveTo>
                  <a:pt x="82" y="123"/>
                </a:moveTo>
                <a:lnTo>
                  <a:pt x="82" y="123"/>
                </a:lnTo>
                <a:lnTo>
                  <a:pt x="82" y="114"/>
                </a:lnTo>
                <a:lnTo>
                  <a:pt x="80" y="107"/>
                </a:lnTo>
                <a:lnTo>
                  <a:pt x="77" y="102"/>
                </a:lnTo>
                <a:lnTo>
                  <a:pt x="75" y="95"/>
                </a:lnTo>
                <a:lnTo>
                  <a:pt x="75" y="95"/>
                </a:lnTo>
                <a:lnTo>
                  <a:pt x="72" y="94"/>
                </a:lnTo>
                <a:lnTo>
                  <a:pt x="70" y="92"/>
                </a:lnTo>
                <a:lnTo>
                  <a:pt x="68" y="85"/>
                </a:lnTo>
                <a:lnTo>
                  <a:pt x="70" y="78"/>
                </a:lnTo>
                <a:lnTo>
                  <a:pt x="72" y="77"/>
                </a:lnTo>
                <a:lnTo>
                  <a:pt x="75" y="75"/>
                </a:lnTo>
                <a:lnTo>
                  <a:pt x="75" y="75"/>
                </a:lnTo>
                <a:lnTo>
                  <a:pt x="79" y="78"/>
                </a:lnTo>
                <a:lnTo>
                  <a:pt x="82" y="82"/>
                </a:lnTo>
                <a:lnTo>
                  <a:pt x="84" y="94"/>
                </a:lnTo>
                <a:lnTo>
                  <a:pt x="85" y="99"/>
                </a:lnTo>
                <a:lnTo>
                  <a:pt x="87" y="104"/>
                </a:lnTo>
                <a:lnTo>
                  <a:pt x="91" y="107"/>
                </a:lnTo>
                <a:lnTo>
                  <a:pt x="96" y="109"/>
                </a:lnTo>
                <a:lnTo>
                  <a:pt x="96" y="109"/>
                </a:lnTo>
                <a:lnTo>
                  <a:pt x="99" y="102"/>
                </a:lnTo>
                <a:lnTo>
                  <a:pt x="104" y="97"/>
                </a:lnTo>
                <a:lnTo>
                  <a:pt x="113" y="95"/>
                </a:lnTo>
                <a:lnTo>
                  <a:pt x="123" y="95"/>
                </a:lnTo>
                <a:lnTo>
                  <a:pt x="123" y="95"/>
                </a:lnTo>
                <a:lnTo>
                  <a:pt x="123" y="78"/>
                </a:lnTo>
                <a:lnTo>
                  <a:pt x="125" y="72"/>
                </a:lnTo>
                <a:lnTo>
                  <a:pt x="126" y="70"/>
                </a:lnTo>
                <a:lnTo>
                  <a:pt x="130" y="68"/>
                </a:lnTo>
                <a:lnTo>
                  <a:pt x="130" y="41"/>
                </a:lnTo>
                <a:lnTo>
                  <a:pt x="130" y="41"/>
                </a:lnTo>
                <a:lnTo>
                  <a:pt x="121" y="36"/>
                </a:lnTo>
                <a:lnTo>
                  <a:pt x="118" y="32"/>
                </a:lnTo>
                <a:lnTo>
                  <a:pt x="116" y="27"/>
                </a:lnTo>
                <a:lnTo>
                  <a:pt x="116" y="27"/>
                </a:lnTo>
                <a:lnTo>
                  <a:pt x="109" y="27"/>
                </a:lnTo>
                <a:lnTo>
                  <a:pt x="102" y="27"/>
                </a:lnTo>
                <a:lnTo>
                  <a:pt x="97" y="25"/>
                </a:lnTo>
                <a:lnTo>
                  <a:pt x="96" y="20"/>
                </a:lnTo>
                <a:lnTo>
                  <a:pt x="96" y="20"/>
                </a:lnTo>
                <a:lnTo>
                  <a:pt x="84" y="19"/>
                </a:lnTo>
                <a:lnTo>
                  <a:pt x="73" y="15"/>
                </a:lnTo>
                <a:lnTo>
                  <a:pt x="55" y="7"/>
                </a:lnTo>
                <a:lnTo>
                  <a:pt x="55" y="7"/>
                </a:lnTo>
                <a:lnTo>
                  <a:pt x="55" y="3"/>
                </a:lnTo>
                <a:lnTo>
                  <a:pt x="53" y="2"/>
                </a:lnTo>
                <a:lnTo>
                  <a:pt x="48" y="0"/>
                </a:lnTo>
                <a:lnTo>
                  <a:pt x="48" y="0"/>
                </a:lnTo>
                <a:lnTo>
                  <a:pt x="41" y="0"/>
                </a:lnTo>
                <a:lnTo>
                  <a:pt x="36" y="2"/>
                </a:lnTo>
                <a:lnTo>
                  <a:pt x="33" y="5"/>
                </a:lnTo>
                <a:lnTo>
                  <a:pt x="29" y="8"/>
                </a:lnTo>
                <a:lnTo>
                  <a:pt x="26" y="12"/>
                </a:lnTo>
                <a:lnTo>
                  <a:pt x="21" y="14"/>
                </a:lnTo>
                <a:lnTo>
                  <a:pt x="16" y="15"/>
                </a:lnTo>
                <a:lnTo>
                  <a:pt x="7" y="14"/>
                </a:lnTo>
                <a:lnTo>
                  <a:pt x="7" y="14"/>
                </a:lnTo>
                <a:lnTo>
                  <a:pt x="7" y="24"/>
                </a:lnTo>
                <a:lnTo>
                  <a:pt x="9" y="27"/>
                </a:lnTo>
                <a:lnTo>
                  <a:pt x="10" y="31"/>
                </a:lnTo>
                <a:lnTo>
                  <a:pt x="14" y="32"/>
                </a:lnTo>
                <a:lnTo>
                  <a:pt x="17" y="34"/>
                </a:lnTo>
                <a:lnTo>
                  <a:pt x="27" y="34"/>
                </a:lnTo>
                <a:lnTo>
                  <a:pt x="27" y="34"/>
                </a:lnTo>
                <a:lnTo>
                  <a:pt x="29" y="37"/>
                </a:lnTo>
                <a:lnTo>
                  <a:pt x="33" y="39"/>
                </a:lnTo>
                <a:lnTo>
                  <a:pt x="41" y="41"/>
                </a:lnTo>
                <a:lnTo>
                  <a:pt x="41" y="55"/>
                </a:lnTo>
                <a:lnTo>
                  <a:pt x="41" y="55"/>
                </a:lnTo>
                <a:lnTo>
                  <a:pt x="39" y="56"/>
                </a:lnTo>
                <a:lnTo>
                  <a:pt x="38" y="58"/>
                </a:lnTo>
                <a:lnTo>
                  <a:pt x="34" y="61"/>
                </a:lnTo>
                <a:lnTo>
                  <a:pt x="29" y="63"/>
                </a:lnTo>
                <a:lnTo>
                  <a:pt x="27" y="65"/>
                </a:lnTo>
                <a:lnTo>
                  <a:pt x="27" y="68"/>
                </a:lnTo>
                <a:lnTo>
                  <a:pt x="7" y="68"/>
                </a:lnTo>
                <a:lnTo>
                  <a:pt x="7" y="68"/>
                </a:lnTo>
                <a:lnTo>
                  <a:pt x="7" y="73"/>
                </a:lnTo>
                <a:lnTo>
                  <a:pt x="5" y="77"/>
                </a:lnTo>
                <a:lnTo>
                  <a:pt x="4" y="80"/>
                </a:lnTo>
                <a:lnTo>
                  <a:pt x="0" y="82"/>
                </a:lnTo>
                <a:lnTo>
                  <a:pt x="0" y="82"/>
                </a:lnTo>
                <a:lnTo>
                  <a:pt x="0" y="89"/>
                </a:lnTo>
                <a:lnTo>
                  <a:pt x="0" y="95"/>
                </a:lnTo>
                <a:lnTo>
                  <a:pt x="4" y="106"/>
                </a:lnTo>
                <a:lnTo>
                  <a:pt x="9" y="114"/>
                </a:lnTo>
                <a:lnTo>
                  <a:pt x="14" y="123"/>
                </a:lnTo>
                <a:lnTo>
                  <a:pt x="14" y="123"/>
                </a:lnTo>
                <a:lnTo>
                  <a:pt x="12" y="130"/>
                </a:lnTo>
                <a:lnTo>
                  <a:pt x="12" y="135"/>
                </a:lnTo>
                <a:lnTo>
                  <a:pt x="16" y="140"/>
                </a:lnTo>
                <a:lnTo>
                  <a:pt x="17" y="143"/>
                </a:lnTo>
                <a:lnTo>
                  <a:pt x="17" y="143"/>
                </a:lnTo>
                <a:lnTo>
                  <a:pt x="19" y="145"/>
                </a:lnTo>
                <a:lnTo>
                  <a:pt x="19" y="145"/>
                </a:lnTo>
                <a:lnTo>
                  <a:pt x="19" y="148"/>
                </a:lnTo>
                <a:lnTo>
                  <a:pt x="21" y="152"/>
                </a:lnTo>
                <a:lnTo>
                  <a:pt x="27" y="159"/>
                </a:lnTo>
                <a:lnTo>
                  <a:pt x="27" y="159"/>
                </a:lnTo>
                <a:lnTo>
                  <a:pt x="29" y="162"/>
                </a:lnTo>
                <a:lnTo>
                  <a:pt x="29" y="162"/>
                </a:lnTo>
                <a:lnTo>
                  <a:pt x="34" y="164"/>
                </a:lnTo>
                <a:lnTo>
                  <a:pt x="38" y="165"/>
                </a:lnTo>
                <a:lnTo>
                  <a:pt x="46" y="162"/>
                </a:lnTo>
                <a:lnTo>
                  <a:pt x="55" y="159"/>
                </a:lnTo>
                <a:lnTo>
                  <a:pt x="58" y="157"/>
                </a:lnTo>
                <a:lnTo>
                  <a:pt x="63" y="157"/>
                </a:lnTo>
                <a:lnTo>
                  <a:pt x="63" y="157"/>
                </a:lnTo>
                <a:lnTo>
                  <a:pt x="67" y="157"/>
                </a:lnTo>
                <a:lnTo>
                  <a:pt x="67" y="157"/>
                </a:lnTo>
                <a:lnTo>
                  <a:pt x="68" y="157"/>
                </a:lnTo>
                <a:lnTo>
                  <a:pt x="68" y="157"/>
                </a:lnTo>
                <a:lnTo>
                  <a:pt x="68" y="150"/>
                </a:lnTo>
                <a:lnTo>
                  <a:pt x="68" y="145"/>
                </a:lnTo>
                <a:lnTo>
                  <a:pt x="72" y="143"/>
                </a:lnTo>
                <a:lnTo>
                  <a:pt x="75" y="140"/>
                </a:lnTo>
                <a:lnTo>
                  <a:pt x="79" y="138"/>
                </a:lnTo>
                <a:lnTo>
                  <a:pt x="82" y="135"/>
                </a:lnTo>
                <a:lnTo>
                  <a:pt x="82" y="130"/>
                </a:lnTo>
                <a:lnTo>
                  <a:pt x="82" y="123"/>
                </a:lnTo>
              </a:path>
            </a:pathLst>
          </a:custGeom>
          <a:solidFill>
            <a:schemeClr val="bg1">
              <a:lumMod val="85000"/>
            </a:schemeClr>
          </a:solidFill>
          <a:ln>
            <a:noFill/>
          </a:ln>
          <a:effectLst/>
        </p:spPr>
        <p:txBody>
          <a:bodyPr wrap="none" anchor="ctr"/>
          <a:lstStyle/>
          <a:p>
            <a:endParaRPr lang="nl-BE"/>
          </a:p>
        </p:txBody>
      </p:sp>
      <p:sp>
        <p:nvSpPr>
          <p:cNvPr id="572" name="Freeform 99">
            <a:extLst>
              <a:ext uri="{FF2B5EF4-FFF2-40B4-BE49-F238E27FC236}">
                <a16:creationId xmlns:a16="http://schemas.microsoft.com/office/drawing/2014/main" id="{3918ABF3-043C-EB43-B9F4-254A85578135}"/>
              </a:ext>
            </a:extLst>
          </p:cNvPr>
          <p:cNvSpPr>
            <a:spLocks noChangeArrowheads="1"/>
          </p:cNvSpPr>
          <p:nvPr/>
        </p:nvSpPr>
        <p:spPr bwMode="auto">
          <a:xfrm rot="21434252">
            <a:off x="5006854" y="2556257"/>
            <a:ext cx="3844" cy="3049"/>
          </a:xfrm>
          <a:custGeom>
            <a:avLst/>
            <a:gdLst>
              <a:gd name="T0" fmla="*/ 0 w 20"/>
              <a:gd name="T1" fmla="*/ 0 h 18"/>
              <a:gd name="T2" fmla="*/ 0 w 20"/>
              <a:gd name="T3" fmla="*/ 0 h 18"/>
              <a:gd name="T4" fmla="*/ 0 w 20"/>
              <a:gd name="T5" fmla="*/ 4 h 18"/>
              <a:gd name="T6" fmla="*/ 0 w 20"/>
              <a:gd name="T7" fmla="*/ 4 h 18"/>
              <a:gd name="T8" fmla="*/ 4 w 20"/>
              <a:gd name="T9" fmla="*/ 9 h 18"/>
              <a:gd name="T10" fmla="*/ 7 w 20"/>
              <a:gd name="T11" fmla="*/ 14 h 18"/>
              <a:gd name="T12" fmla="*/ 12 w 20"/>
              <a:gd name="T13" fmla="*/ 17 h 18"/>
              <a:gd name="T14" fmla="*/ 14 w 20"/>
              <a:gd name="T15" fmla="*/ 17 h 18"/>
              <a:gd name="T16" fmla="*/ 17 w 20"/>
              <a:gd name="T17" fmla="*/ 15 h 18"/>
              <a:gd name="T18" fmla="*/ 17 w 20"/>
              <a:gd name="T19" fmla="*/ 15 h 18"/>
              <a:gd name="T20" fmla="*/ 19 w 20"/>
              <a:gd name="T21" fmla="*/ 10 h 18"/>
              <a:gd name="T22" fmla="*/ 17 w 20"/>
              <a:gd name="T23" fmla="*/ 5 h 18"/>
              <a:gd name="T24" fmla="*/ 16 w 20"/>
              <a:gd name="T25" fmla="*/ 4 h 18"/>
              <a:gd name="T26" fmla="*/ 12 w 20"/>
              <a:gd name="T27" fmla="*/ 2 h 18"/>
              <a:gd name="T28" fmla="*/ 5 w 20"/>
              <a:gd name="T29" fmla="*/ 2 h 18"/>
              <a:gd name="T30" fmla="*/ 0 w 20"/>
              <a:gd name="T3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8">
                <a:moveTo>
                  <a:pt x="0" y="0"/>
                </a:moveTo>
                <a:lnTo>
                  <a:pt x="0" y="0"/>
                </a:lnTo>
                <a:lnTo>
                  <a:pt x="0" y="4"/>
                </a:lnTo>
                <a:lnTo>
                  <a:pt x="0" y="4"/>
                </a:lnTo>
                <a:lnTo>
                  <a:pt x="4" y="9"/>
                </a:lnTo>
                <a:lnTo>
                  <a:pt x="7" y="14"/>
                </a:lnTo>
                <a:lnTo>
                  <a:pt x="12" y="17"/>
                </a:lnTo>
                <a:lnTo>
                  <a:pt x="14" y="17"/>
                </a:lnTo>
                <a:lnTo>
                  <a:pt x="17" y="15"/>
                </a:lnTo>
                <a:lnTo>
                  <a:pt x="17" y="15"/>
                </a:lnTo>
                <a:lnTo>
                  <a:pt x="19" y="10"/>
                </a:lnTo>
                <a:lnTo>
                  <a:pt x="17" y="5"/>
                </a:lnTo>
                <a:lnTo>
                  <a:pt x="16" y="4"/>
                </a:lnTo>
                <a:lnTo>
                  <a:pt x="12" y="2"/>
                </a:lnTo>
                <a:lnTo>
                  <a:pt x="5" y="2"/>
                </a:lnTo>
                <a:lnTo>
                  <a:pt x="0" y="0"/>
                </a:lnTo>
              </a:path>
            </a:pathLst>
          </a:custGeom>
          <a:solidFill>
            <a:schemeClr val="bg1">
              <a:lumMod val="85000"/>
            </a:schemeClr>
          </a:solidFill>
          <a:ln>
            <a:noFill/>
          </a:ln>
          <a:effectLst/>
        </p:spPr>
        <p:txBody>
          <a:bodyPr wrap="none" anchor="ctr"/>
          <a:lstStyle/>
          <a:p>
            <a:endParaRPr lang="nl-BE"/>
          </a:p>
        </p:txBody>
      </p:sp>
      <p:sp>
        <p:nvSpPr>
          <p:cNvPr id="573" name="Freeform 100">
            <a:extLst>
              <a:ext uri="{FF2B5EF4-FFF2-40B4-BE49-F238E27FC236}">
                <a16:creationId xmlns:a16="http://schemas.microsoft.com/office/drawing/2014/main" id="{6F623C3A-6B6C-4F4D-AEAC-70CAA37A90DD}"/>
              </a:ext>
            </a:extLst>
          </p:cNvPr>
          <p:cNvSpPr>
            <a:spLocks noChangeArrowheads="1"/>
          </p:cNvSpPr>
          <p:nvPr/>
        </p:nvSpPr>
        <p:spPr bwMode="auto">
          <a:xfrm rot="21434252">
            <a:off x="5011499" y="2556832"/>
            <a:ext cx="2307" cy="3049"/>
          </a:xfrm>
          <a:custGeom>
            <a:avLst/>
            <a:gdLst>
              <a:gd name="T0" fmla="*/ 5 w 15"/>
              <a:gd name="T1" fmla="*/ 0 h 19"/>
              <a:gd name="T2" fmla="*/ 5 w 15"/>
              <a:gd name="T3" fmla="*/ 0 h 19"/>
              <a:gd name="T4" fmla="*/ 2 w 15"/>
              <a:gd name="T5" fmla="*/ 0 h 19"/>
              <a:gd name="T6" fmla="*/ 2 w 15"/>
              <a:gd name="T7" fmla="*/ 0 h 19"/>
              <a:gd name="T8" fmla="*/ 0 w 15"/>
              <a:gd name="T9" fmla="*/ 5 h 19"/>
              <a:gd name="T10" fmla="*/ 2 w 15"/>
              <a:gd name="T11" fmla="*/ 11 h 19"/>
              <a:gd name="T12" fmla="*/ 4 w 15"/>
              <a:gd name="T13" fmla="*/ 15 h 19"/>
              <a:gd name="T14" fmla="*/ 5 w 15"/>
              <a:gd name="T15" fmla="*/ 17 h 19"/>
              <a:gd name="T16" fmla="*/ 9 w 15"/>
              <a:gd name="T17" fmla="*/ 18 h 19"/>
              <a:gd name="T18" fmla="*/ 14 w 15"/>
              <a:gd name="T19" fmla="*/ 18 h 19"/>
              <a:gd name="T20" fmla="*/ 14 w 15"/>
              <a:gd name="T21" fmla="*/ 18 h 19"/>
              <a:gd name="T22" fmla="*/ 12 w 15"/>
              <a:gd name="T23" fmla="*/ 17 h 19"/>
              <a:gd name="T24" fmla="*/ 12 w 15"/>
              <a:gd name="T25" fmla="*/ 13 h 19"/>
              <a:gd name="T26" fmla="*/ 12 w 15"/>
              <a:gd name="T27" fmla="*/ 6 h 19"/>
              <a:gd name="T28" fmla="*/ 12 w 15"/>
              <a:gd name="T29" fmla="*/ 3 h 19"/>
              <a:gd name="T30" fmla="*/ 12 w 15"/>
              <a:gd name="T31" fmla="*/ 1 h 19"/>
              <a:gd name="T32" fmla="*/ 10 w 15"/>
              <a:gd name="T33" fmla="*/ 0 h 19"/>
              <a:gd name="T34" fmla="*/ 5 w 15"/>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9">
                <a:moveTo>
                  <a:pt x="5" y="0"/>
                </a:moveTo>
                <a:lnTo>
                  <a:pt x="5" y="0"/>
                </a:lnTo>
                <a:lnTo>
                  <a:pt x="2" y="0"/>
                </a:lnTo>
                <a:lnTo>
                  <a:pt x="2" y="0"/>
                </a:lnTo>
                <a:lnTo>
                  <a:pt x="0" y="5"/>
                </a:lnTo>
                <a:lnTo>
                  <a:pt x="2" y="11"/>
                </a:lnTo>
                <a:lnTo>
                  <a:pt x="4" y="15"/>
                </a:lnTo>
                <a:lnTo>
                  <a:pt x="5" y="17"/>
                </a:lnTo>
                <a:lnTo>
                  <a:pt x="9" y="18"/>
                </a:lnTo>
                <a:lnTo>
                  <a:pt x="14" y="18"/>
                </a:lnTo>
                <a:lnTo>
                  <a:pt x="14" y="18"/>
                </a:lnTo>
                <a:lnTo>
                  <a:pt x="12" y="17"/>
                </a:lnTo>
                <a:lnTo>
                  <a:pt x="12" y="13"/>
                </a:lnTo>
                <a:lnTo>
                  <a:pt x="12" y="6"/>
                </a:lnTo>
                <a:lnTo>
                  <a:pt x="12" y="3"/>
                </a:lnTo>
                <a:lnTo>
                  <a:pt x="12" y="1"/>
                </a:lnTo>
                <a:lnTo>
                  <a:pt x="10" y="0"/>
                </a:lnTo>
                <a:lnTo>
                  <a:pt x="5" y="0"/>
                </a:lnTo>
              </a:path>
            </a:pathLst>
          </a:custGeom>
          <a:solidFill>
            <a:schemeClr val="bg1">
              <a:lumMod val="85000"/>
            </a:schemeClr>
          </a:solidFill>
          <a:ln>
            <a:noFill/>
          </a:ln>
          <a:effectLst/>
        </p:spPr>
        <p:txBody>
          <a:bodyPr wrap="none" anchor="ctr"/>
          <a:lstStyle/>
          <a:p>
            <a:endParaRPr lang="nl-BE"/>
          </a:p>
        </p:txBody>
      </p:sp>
      <p:sp>
        <p:nvSpPr>
          <p:cNvPr id="574" name="Freeform 101">
            <a:extLst>
              <a:ext uri="{FF2B5EF4-FFF2-40B4-BE49-F238E27FC236}">
                <a16:creationId xmlns:a16="http://schemas.microsoft.com/office/drawing/2014/main" id="{BF22336F-0DF4-D048-8EAC-B15215E17D64}"/>
              </a:ext>
            </a:extLst>
          </p:cNvPr>
          <p:cNvSpPr>
            <a:spLocks noChangeArrowheads="1"/>
          </p:cNvSpPr>
          <p:nvPr/>
        </p:nvSpPr>
        <p:spPr bwMode="auto">
          <a:xfrm rot="21434252">
            <a:off x="5015157" y="2568069"/>
            <a:ext cx="3844" cy="4574"/>
          </a:xfrm>
          <a:custGeom>
            <a:avLst/>
            <a:gdLst>
              <a:gd name="T0" fmla="*/ 0 w 23"/>
              <a:gd name="T1" fmla="*/ 20 h 28"/>
              <a:gd name="T2" fmla="*/ 0 w 23"/>
              <a:gd name="T3" fmla="*/ 20 h 28"/>
              <a:gd name="T4" fmla="*/ 0 w 23"/>
              <a:gd name="T5" fmla="*/ 27 h 28"/>
              <a:gd name="T6" fmla="*/ 0 w 23"/>
              <a:gd name="T7" fmla="*/ 27 h 28"/>
              <a:gd name="T8" fmla="*/ 8 w 23"/>
              <a:gd name="T9" fmla="*/ 24 h 28"/>
              <a:gd name="T10" fmla="*/ 15 w 23"/>
              <a:gd name="T11" fmla="*/ 20 h 28"/>
              <a:gd name="T12" fmla="*/ 19 w 23"/>
              <a:gd name="T13" fmla="*/ 17 h 28"/>
              <a:gd name="T14" fmla="*/ 20 w 23"/>
              <a:gd name="T15" fmla="*/ 12 h 28"/>
              <a:gd name="T16" fmla="*/ 22 w 23"/>
              <a:gd name="T17" fmla="*/ 7 h 28"/>
              <a:gd name="T18" fmla="*/ 20 w 23"/>
              <a:gd name="T19" fmla="*/ 0 h 28"/>
              <a:gd name="T20" fmla="*/ 20 w 23"/>
              <a:gd name="T21" fmla="*/ 0 h 28"/>
              <a:gd name="T22" fmla="*/ 15 w 23"/>
              <a:gd name="T23" fmla="*/ 0 h 28"/>
              <a:gd name="T24" fmla="*/ 10 w 23"/>
              <a:gd name="T25" fmla="*/ 0 h 28"/>
              <a:gd name="T26" fmla="*/ 8 w 23"/>
              <a:gd name="T27" fmla="*/ 3 h 28"/>
              <a:gd name="T28" fmla="*/ 5 w 23"/>
              <a:gd name="T29" fmla="*/ 7 h 28"/>
              <a:gd name="T30" fmla="*/ 3 w 23"/>
              <a:gd name="T31" fmla="*/ 13 h 28"/>
              <a:gd name="T32" fmla="*/ 2 w 23"/>
              <a:gd name="T33" fmla="*/ 17 h 28"/>
              <a:gd name="T34" fmla="*/ 0 w 23"/>
              <a:gd name="T35"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8">
                <a:moveTo>
                  <a:pt x="0" y="20"/>
                </a:moveTo>
                <a:lnTo>
                  <a:pt x="0" y="20"/>
                </a:lnTo>
                <a:lnTo>
                  <a:pt x="0" y="27"/>
                </a:lnTo>
                <a:lnTo>
                  <a:pt x="0" y="27"/>
                </a:lnTo>
                <a:lnTo>
                  <a:pt x="8" y="24"/>
                </a:lnTo>
                <a:lnTo>
                  <a:pt x="15" y="20"/>
                </a:lnTo>
                <a:lnTo>
                  <a:pt x="19" y="17"/>
                </a:lnTo>
                <a:lnTo>
                  <a:pt x="20" y="12"/>
                </a:lnTo>
                <a:lnTo>
                  <a:pt x="22" y="7"/>
                </a:lnTo>
                <a:lnTo>
                  <a:pt x="20" y="0"/>
                </a:lnTo>
                <a:lnTo>
                  <a:pt x="20" y="0"/>
                </a:lnTo>
                <a:lnTo>
                  <a:pt x="15" y="0"/>
                </a:lnTo>
                <a:lnTo>
                  <a:pt x="10" y="0"/>
                </a:lnTo>
                <a:lnTo>
                  <a:pt x="8" y="3"/>
                </a:lnTo>
                <a:lnTo>
                  <a:pt x="5" y="7"/>
                </a:lnTo>
                <a:lnTo>
                  <a:pt x="3" y="13"/>
                </a:lnTo>
                <a:lnTo>
                  <a:pt x="2" y="17"/>
                </a:lnTo>
                <a:lnTo>
                  <a:pt x="0" y="20"/>
                </a:lnTo>
              </a:path>
            </a:pathLst>
          </a:custGeom>
          <a:solidFill>
            <a:schemeClr val="bg1">
              <a:lumMod val="85000"/>
            </a:schemeClr>
          </a:solidFill>
          <a:ln>
            <a:noFill/>
          </a:ln>
          <a:effectLst/>
        </p:spPr>
        <p:txBody>
          <a:bodyPr wrap="none" anchor="ctr"/>
          <a:lstStyle/>
          <a:p>
            <a:endParaRPr lang="nl-BE"/>
          </a:p>
        </p:txBody>
      </p:sp>
      <p:sp>
        <p:nvSpPr>
          <p:cNvPr id="575" name="Freeform 102">
            <a:extLst>
              <a:ext uri="{FF2B5EF4-FFF2-40B4-BE49-F238E27FC236}">
                <a16:creationId xmlns:a16="http://schemas.microsoft.com/office/drawing/2014/main" id="{775E97EC-C55B-BB45-AADF-7FE281085989}"/>
              </a:ext>
            </a:extLst>
          </p:cNvPr>
          <p:cNvSpPr>
            <a:spLocks noChangeArrowheads="1"/>
          </p:cNvSpPr>
          <p:nvPr/>
        </p:nvSpPr>
        <p:spPr bwMode="auto">
          <a:xfrm rot="21434252">
            <a:off x="4975977" y="2569976"/>
            <a:ext cx="3075" cy="3812"/>
          </a:xfrm>
          <a:custGeom>
            <a:avLst/>
            <a:gdLst>
              <a:gd name="T0" fmla="*/ 0 w 18"/>
              <a:gd name="T1" fmla="*/ 0 h 22"/>
              <a:gd name="T2" fmla="*/ 0 w 18"/>
              <a:gd name="T3" fmla="*/ 0 h 22"/>
              <a:gd name="T4" fmla="*/ 0 w 18"/>
              <a:gd name="T5" fmla="*/ 4 h 22"/>
              <a:gd name="T6" fmla="*/ 0 w 18"/>
              <a:gd name="T7" fmla="*/ 4 h 22"/>
              <a:gd name="T8" fmla="*/ 0 w 18"/>
              <a:gd name="T9" fmla="*/ 10 h 22"/>
              <a:gd name="T10" fmla="*/ 2 w 18"/>
              <a:gd name="T11" fmla="*/ 17 h 22"/>
              <a:gd name="T12" fmla="*/ 9 w 18"/>
              <a:gd name="T13" fmla="*/ 21 h 22"/>
              <a:gd name="T14" fmla="*/ 17 w 18"/>
              <a:gd name="T15" fmla="*/ 21 h 22"/>
              <a:gd name="T16" fmla="*/ 17 w 18"/>
              <a:gd name="T17" fmla="*/ 21 h 22"/>
              <a:gd name="T18" fmla="*/ 17 w 18"/>
              <a:gd name="T19" fmla="*/ 15 h 22"/>
              <a:gd name="T20" fmla="*/ 15 w 18"/>
              <a:gd name="T21" fmla="*/ 9 h 22"/>
              <a:gd name="T22" fmla="*/ 14 w 18"/>
              <a:gd name="T23" fmla="*/ 5 h 22"/>
              <a:gd name="T24" fmla="*/ 10 w 18"/>
              <a:gd name="T25" fmla="*/ 4 h 22"/>
              <a:gd name="T26" fmla="*/ 7 w 18"/>
              <a:gd name="T27" fmla="*/ 2 h 22"/>
              <a:gd name="T28" fmla="*/ 0 w 18"/>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2">
                <a:moveTo>
                  <a:pt x="0" y="0"/>
                </a:moveTo>
                <a:lnTo>
                  <a:pt x="0" y="0"/>
                </a:lnTo>
                <a:lnTo>
                  <a:pt x="0" y="4"/>
                </a:lnTo>
                <a:lnTo>
                  <a:pt x="0" y="4"/>
                </a:lnTo>
                <a:lnTo>
                  <a:pt x="0" y="10"/>
                </a:lnTo>
                <a:lnTo>
                  <a:pt x="2" y="17"/>
                </a:lnTo>
                <a:lnTo>
                  <a:pt x="9" y="21"/>
                </a:lnTo>
                <a:lnTo>
                  <a:pt x="17" y="21"/>
                </a:lnTo>
                <a:lnTo>
                  <a:pt x="17" y="21"/>
                </a:lnTo>
                <a:lnTo>
                  <a:pt x="17" y="15"/>
                </a:lnTo>
                <a:lnTo>
                  <a:pt x="15" y="9"/>
                </a:lnTo>
                <a:lnTo>
                  <a:pt x="14" y="5"/>
                </a:lnTo>
                <a:lnTo>
                  <a:pt x="10" y="4"/>
                </a:lnTo>
                <a:lnTo>
                  <a:pt x="7" y="2"/>
                </a:lnTo>
                <a:lnTo>
                  <a:pt x="0" y="0"/>
                </a:lnTo>
              </a:path>
            </a:pathLst>
          </a:custGeom>
          <a:solidFill>
            <a:schemeClr val="bg1">
              <a:lumMod val="85000"/>
            </a:schemeClr>
          </a:solidFill>
          <a:ln>
            <a:noFill/>
          </a:ln>
          <a:effectLst/>
        </p:spPr>
        <p:txBody>
          <a:bodyPr wrap="none" anchor="ctr"/>
          <a:lstStyle/>
          <a:p>
            <a:endParaRPr lang="nl-BE"/>
          </a:p>
        </p:txBody>
      </p:sp>
      <p:sp>
        <p:nvSpPr>
          <p:cNvPr id="576" name="Freeform 103">
            <a:extLst>
              <a:ext uri="{FF2B5EF4-FFF2-40B4-BE49-F238E27FC236}">
                <a16:creationId xmlns:a16="http://schemas.microsoft.com/office/drawing/2014/main" id="{1C08269C-6D85-8F4B-B2FF-6F0168283BFF}"/>
              </a:ext>
            </a:extLst>
          </p:cNvPr>
          <p:cNvSpPr>
            <a:spLocks noChangeArrowheads="1"/>
          </p:cNvSpPr>
          <p:nvPr/>
        </p:nvSpPr>
        <p:spPr bwMode="auto">
          <a:xfrm rot="21434252">
            <a:off x="4979925" y="2568953"/>
            <a:ext cx="6150" cy="9910"/>
          </a:xfrm>
          <a:custGeom>
            <a:avLst/>
            <a:gdLst>
              <a:gd name="T0" fmla="*/ 14 w 35"/>
              <a:gd name="T1" fmla="*/ 0 h 56"/>
              <a:gd name="T2" fmla="*/ 14 w 35"/>
              <a:gd name="T3" fmla="*/ 0 h 56"/>
              <a:gd name="T4" fmla="*/ 9 w 35"/>
              <a:gd name="T5" fmla="*/ 2 h 56"/>
              <a:gd name="T6" fmla="*/ 5 w 35"/>
              <a:gd name="T7" fmla="*/ 3 h 56"/>
              <a:gd name="T8" fmla="*/ 2 w 35"/>
              <a:gd name="T9" fmla="*/ 7 h 56"/>
              <a:gd name="T10" fmla="*/ 0 w 35"/>
              <a:gd name="T11" fmla="*/ 12 h 56"/>
              <a:gd name="T12" fmla="*/ 0 w 35"/>
              <a:gd name="T13" fmla="*/ 22 h 56"/>
              <a:gd name="T14" fmla="*/ 0 w 35"/>
              <a:gd name="T15" fmla="*/ 34 h 56"/>
              <a:gd name="T16" fmla="*/ 0 w 35"/>
              <a:gd name="T17" fmla="*/ 34 h 56"/>
              <a:gd name="T18" fmla="*/ 2 w 35"/>
              <a:gd name="T19" fmla="*/ 38 h 56"/>
              <a:gd name="T20" fmla="*/ 4 w 35"/>
              <a:gd name="T21" fmla="*/ 41 h 56"/>
              <a:gd name="T22" fmla="*/ 5 w 35"/>
              <a:gd name="T23" fmla="*/ 48 h 56"/>
              <a:gd name="T24" fmla="*/ 9 w 35"/>
              <a:gd name="T25" fmla="*/ 51 h 56"/>
              <a:gd name="T26" fmla="*/ 10 w 35"/>
              <a:gd name="T27" fmla="*/ 55 h 56"/>
              <a:gd name="T28" fmla="*/ 16 w 35"/>
              <a:gd name="T29" fmla="*/ 55 h 56"/>
              <a:gd name="T30" fmla="*/ 21 w 35"/>
              <a:gd name="T31" fmla="*/ 55 h 56"/>
              <a:gd name="T32" fmla="*/ 21 w 35"/>
              <a:gd name="T33" fmla="*/ 55 h 56"/>
              <a:gd name="T34" fmla="*/ 24 w 35"/>
              <a:gd name="T35" fmla="*/ 55 h 56"/>
              <a:gd name="T36" fmla="*/ 26 w 35"/>
              <a:gd name="T37" fmla="*/ 53 h 56"/>
              <a:gd name="T38" fmla="*/ 28 w 35"/>
              <a:gd name="T39" fmla="*/ 48 h 56"/>
              <a:gd name="T40" fmla="*/ 28 w 35"/>
              <a:gd name="T41" fmla="*/ 48 h 56"/>
              <a:gd name="T42" fmla="*/ 29 w 35"/>
              <a:gd name="T43" fmla="*/ 43 h 56"/>
              <a:gd name="T44" fmla="*/ 31 w 35"/>
              <a:gd name="T45" fmla="*/ 41 h 56"/>
              <a:gd name="T46" fmla="*/ 34 w 35"/>
              <a:gd name="T47" fmla="*/ 41 h 56"/>
              <a:gd name="T48" fmla="*/ 34 w 35"/>
              <a:gd name="T49" fmla="*/ 41 h 56"/>
              <a:gd name="T50" fmla="*/ 34 w 35"/>
              <a:gd name="T51" fmla="*/ 32 h 56"/>
              <a:gd name="T52" fmla="*/ 33 w 35"/>
              <a:gd name="T53" fmla="*/ 26 h 56"/>
              <a:gd name="T54" fmla="*/ 29 w 35"/>
              <a:gd name="T55" fmla="*/ 20 h 56"/>
              <a:gd name="T56" fmla="*/ 28 w 35"/>
              <a:gd name="T57" fmla="*/ 14 h 56"/>
              <a:gd name="T58" fmla="*/ 28 w 35"/>
              <a:gd name="T59" fmla="*/ 14 h 56"/>
              <a:gd name="T60" fmla="*/ 28 w 35"/>
              <a:gd name="T61" fmla="*/ 7 h 56"/>
              <a:gd name="T62" fmla="*/ 24 w 35"/>
              <a:gd name="T63" fmla="*/ 3 h 56"/>
              <a:gd name="T64" fmla="*/ 19 w 35"/>
              <a:gd name="T65" fmla="*/ 2 h 56"/>
              <a:gd name="T66" fmla="*/ 14 w 35"/>
              <a:gd name="T6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56">
                <a:moveTo>
                  <a:pt x="14" y="0"/>
                </a:moveTo>
                <a:lnTo>
                  <a:pt x="14" y="0"/>
                </a:lnTo>
                <a:lnTo>
                  <a:pt x="9" y="2"/>
                </a:lnTo>
                <a:lnTo>
                  <a:pt x="5" y="3"/>
                </a:lnTo>
                <a:lnTo>
                  <a:pt x="2" y="7"/>
                </a:lnTo>
                <a:lnTo>
                  <a:pt x="0" y="12"/>
                </a:lnTo>
                <a:lnTo>
                  <a:pt x="0" y="22"/>
                </a:lnTo>
                <a:lnTo>
                  <a:pt x="0" y="34"/>
                </a:lnTo>
                <a:lnTo>
                  <a:pt x="0" y="34"/>
                </a:lnTo>
                <a:lnTo>
                  <a:pt x="2" y="38"/>
                </a:lnTo>
                <a:lnTo>
                  <a:pt x="4" y="41"/>
                </a:lnTo>
                <a:lnTo>
                  <a:pt x="5" y="48"/>
                </a:lnTo>
                <a:lnTo>
                  <a:pt x="9" y="51"/>
                </a:lnTo>
                <a:lnTo>
                  <a:pt x="10" y="55"/>
                </a:lnTo>
                <a:lnTo>
                  <a:pt x="16" y="55"/>
                </a:lnTo>
                <a:lnTo>
                  <a:pt x="21" y="55"/>
                </a:lnTo>
                <a:lnTo>
                  <a:pt x="21" y="55"/>
                </a:lnTo>
                <a:lnTo>
                  <a:pt x="24" y="55"/>
                </a:lnTo>
                <a:lnTo>
                  <a:pt x="26" y="53"/>
                </a:lnTo>
                <a:lnTo>
                  <a:pt x="28" y="48"/>
                </a:lnTo>
                <a:lnTo>
                  <a:pt x="28" y="48"/>
                </a:lnTo>
                <a:lnTo>
                  <a:pt x="29" y="43"/>
                </a:lnTo>
                <a:lnTo>
                  <a:pt x="31" y="41"/>
                </a:lnTo>
                <a:lnTo>
                  <a:pt x="34" y="41"/>
                </a:lnTo>
                <a:lnTo>
                  <a:pt x="34" y="41"/>
                </a:lnTo>
                <a:lnTo>
                  <a:pt x="34" y="32"/>
                </a:lnTo>
                <a:lnTo>
                  <a:pt x="33" y="26"/>
                </a:lnTo>
                <a:lnTo>
                  <a:pt x="29" y="20"/>
                </a:lnTo>
                <a:lnTo>
                  <a:pt x="28" y="14"/>
                </a:lnTo>
                <a:lnTo>
                  <a:pt x="28" y="14"/>
                </a:lnTo>
                <a:lnTo>
                  <a:pt x="28" y="7"/>
                </a:lnTo>
                <a:lnTo>
                  <a:pt x="24" y="3"/>
                </a:lnTo>
                <a:lnTo>
                  <a:pt x="19" y="2"/>
                </a:lnTo>
                <a:lnTo>
                  <a:pt x="14" y="0"/>
                </a:lnTo>
              </a:path>
            </a:pathLst>
          </a:custGeom>
          <a:solidFill>
            <a:schemeClr val="bg1">
              <a:lumMod val="85000"/>
            </a:schemeClr>
          </a:solidFill>
          <a:ln>
            <a:noFill/>
          </a:ln>
          <a:effectLst/>
        </p:spPr>
        <p:txBody>
          <a:bodyPr wrap="none" anchor="ctr"/>
          <a:lstStyle/>
          <a:p>
            <a:endParaRPr lang="nl-BE"/>
          </a:p>
        </p:txBody>
      </p:sp>
      <p:sp>
        <p:nvSpPr>
          <p:cNvPr id="577" name="Freeform 104">
            <a:extLst>
              <a:ext uri="{FF2B5EF4-FFF2-40B4-BE49-F238E27FC236}">
                <a16:creationId xmlns:a16="http://schemas.microsoft.com/office/drawing/2014/main" id="{343EF3C8-8E20-9443-8B4C-05B182F56355}"/>
              </a:ext>
            </a:extLst>
          </p:cNvPr>
          <p:cNvSpPr>
            <a:spLocks noChangeArrowheads="1"/>
          </p:cNvSpPr>
          <p:nvPr/>
        </p:nvSpPr>
        <p:spPr bwMode="auto">
          <a:xfrm rot="21434252">
            <a:off x="5121569" y="2573673"/>
            <a:ext cx="1538" cy="1525"/>
          </a:xfrm>
          <a:custGeom>
            <a:avLst/>
            <a:gdLst>
              <a:gd name="T0" fmla="*/ 0 w 8"/>
              <a:gd name="T1" fmla="*/ 7 h 8"/>
              <a:gd name="T2" fmla="*/ 0 w 8"/>
              <a:gd name="T3" fmla="*/ 7 h 8"/>
              <a:gd name="T4" fmla="*/ 2 w 8"/>
              <a:gd name="T5" fmla="*/ 7 h 8"/>
              <a:gd name="T6" fmla="*/ 5 w 8"/>
              <a:gd name="T7" fmla="*/ 5 h 8"/>
              <a:gd name="T8" fmla="*/ 7 w 8"/>
              <a:gd name="T9" fmla="*/ 4 h 8"/>
              <a:gd name="T10" fmla="*/ 7 w 8"/>
              <a:gd name="T11" fmla="*/ 0 h 8"/>
              <a:gd name="T12" fmla="*/ 7 w 8"/>
              <a:gd name="T13" fmla="*/ 0 h 8"/>
              <a:gd name="T14" fmla="*/ 5 w 8"/>
              <a:gd name="T15" fmla="*/ 0 h 8"/>
              <a:gd name="T16" fmla="*/ 2 w 8"/>
              <a:gd name="T17" fmla="*/ 2 h 8"/>
              <a:gd name="T18" fmla="*/ 0 w 8"/>
              <a:gd name="T19" fmla="*/ 4 h 8"/>
              <a:gd name="T20" fmla="*/ 0 w 8"/>
              <a:gd name="T2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8">
                <a:moveTo>
                  <a:pt x="0" y="7"/>
                </a:moveTo>
                <a:lnTo>
                  <a:pt x="0" y="7"/>
                </a:lnTo>
                <a:lnTo>
                  <a:pt x="2" y="7"/>
                </a:lnTo>
                <a:lnTo>
                  <a:pt x="5" y="5"/>
                </a:lnTo>
                <a:lnTo>
                  <a:pt x="7" y="4"/>
                </a:lnTo>
                <a:lnTo>
                  <a:pt x="7" y="0"/>
                </a:lnTo>
                <a:lnTo>
                  <a:pt x="7" y="0"/>
                </a:lnTo>
                <a:lnTo>
                  <a:pt x="5" y="0"/>
                </a:lnTo>
                <a:lnTo>
                  <a:pt x="2" y="2"/>
                </a:lnTo>
                <a:lnTo>
                  <a:pt x="0" y="4"/>
                </a:lnTo>
                <a:lnTo>
                  <a:pt x="0" y="7"/>
                </a:lnTo>
              </a:path>
            </a:pathLst>
          </a:custGeom>
          <a:solidFill>
            <a:schemeClr val="bg1">
              <a:lumMod val="85000"/>
            </a:schemeClr>
          </a:solidFill>
          <a:ln>
            <a:noFill/>
          </a:ln>
          <a:effectLst/>
        </p:spPr>
        <p:txBody>
          <a:bodyPr wrap="none" anchor="ctr"/>
          <a:lstStyle/>
          <a:p>
            <a:endParaRPr lang="nl-BE"/>
          </a:p>
        </p:txBody>
      </p:sp>
      <p:sp>
        <p:nvSpPr>
          <p:cNvPr id="578" name="Freeform 105">
            <a:extLst>
              <a:ext uri="{FF2B5EF4-FFF2-40B4-BE49-F238E27FC236}">
                <a16:creationId xmlns:a16="http://schemas.microsoft.com/office/drawing/2014/main" id="{58D7CD43-1C4F-7548-9571-2268857531E5}"/>
              </a:ext>
            </a:extLst>
          </p:cNvPr>
          <p:cNvSpPr>
            <a:spLocks noChangeArrowheads="1"/>
          </p:cNvSpPr>
          <p:nvPr/>
        </p:nvSpPr>
        <p:spPr bwMode="auto">
          <a:xfrm rot="21434252">
            <a:off x="5111250" y="2562487"/>
            <a:ext cx="11532" cy="10673"/>
          </a:xfrm>
          <a:custGeom>
            <a:avLst/>
            <a:gdLst>
              <a:gd name="T0" fmla="*/ 49 w 64"/>
              <a:gd name="T1" fmla="*/ 41 h 62"/>
              <a:gd name="T2" fmla="*/ 49 w 64"/>
              <a:gd name="T3" fmla="*/ 41 h 62"/>
              <a:gd name="T4" fmla="*/ 49 w 64"/>
              <a:gd name="T5" fmla="*/ 34 h 62"/>
              <a:gd name="T6" fmla="*/ 46 w 64"/>
              <a:gd name="T7" fmla="*/ 31 h 62"/>
              <a:gd name="T8" fmla="*/ 44 w 64"/>
              <a:gd name="T9" fmla="*/ 26 h 62"/>
              <a:gd name="T10" fmla="*/ 43 w 64"/>
              <a:gd name="T11" fmla="*/ 20 h 62"/>
              <a:gd name="T12" fmla="*/ 43 w 64"/>
              <a:gd name="T13" fmla="*/ 20 h 62"/>
              <a:gd name="T14" fmla="*/ 43 w 64"/>
              <a:gd name="T15" fmla="*/ 14 h 62"/>
              <a:gd name="T16" fmla="*/ 44 w 64"/>
              <a:gd name="T17" fmla="*/ 10 h 62"/>
              <a:gd name="T18" fmla="*/ 48 w 64"/>
              <a:gd name="T19" fmla="*/ 5 h 62"/>
              <a:gd name="T20" fmla="*/ 49 w 64"/>
              <a:gd name="T21" fmla="*/ 0 h 62"/>
              <a:gd name="T22" fmla="*/ 49 w 64"/>
              <a:gd name="T23" fmla="*/ 0 h 62"/>
              <a:gd name="T24" fmla="*/ 41 w 64"/>
              <a:gd name="T25" fmla="*/ 2 h 62"/>
              <a:gd name="T26" fmla="*/ 36 w 64"/>
              <a:gd name="T27" fmla="*/ 3 h 62"/>
              <a:gd name="T28" fmla="*/ 32 w 64"/>
              <a:gd name="T29" fmla="*/ 9 h 62"/>
              <a:gd name="T30" fmla="*/ 29 w 64"/>
              <a:gd name="T31" fmla="*/ 14 h 62"/>
              <a:gd name="T32" fmla="*/ 29 w 64"/>
              <a:gd name="T33" fmla="*/ 14 h 62"/>
              <a:gd name="T34" fmla="*/ 32 w 64"/>
              <a:gd name="T35" fmla="*/ 19 h 62"/>
              <a:gd name="T36" fmla="*/ 34 w 64"/>
              <a:gd name="T37" fmla="*/ 22 h 62"/>
              <a:gd name="T38" fmla="*/ 32 w 64"/>
              <a:gd name="T39" fmla="*/ 26 h 62"/>
              <a:gd name="T40" fmla="*/ 29 w 64"/>
              <a:gd name="T41" fmla="*/ 27 h 62"/>
              <a:gd name="T42" fmla="*/ 29 w 64"/>
              <a:gd name="T43" fmla="*/ 27 h 62"/>
              <a:gd name="T44" fmla="*/ 22 w 64"/>
              <a:gd name="T45" fmla="*/ 27 h 62"/>
              <a:gd name="T46" fmla="*/ 15 w 64"/>
              <a:gd name="T47" fmla="*/ 27 h 62"/>
              <a:gd name="T48" fmla="*/ 10 w 64"/>
              <a:gd name="T49" fmla="*/ 26 h 62"/>
              <a:gd name="T50" fmla="*/ 8 w 64"/>
              <a:gd name="T51" fmla="*/ 20 h 62"/>
              <a:gd name="T52" fmla="*/ 8 w 64"/>
              <a:gd name="T53" fmla="*/ 20 h 62"/>
              <a:gd name="T54" fmla="*/ 2 w 64"/>
              <a:gd name="T55" fmla="*/ 20 h 62"/>
              <a:gd name="T56" fmla="*/ 2 w 64"/>
              <a:gd name="T57" fmla="*/ 20 h 62"/>
              <a:gd name="T58" fmla="*/ 0 w 64"/>
              <a:gd name="T59" fmla="*/ 27 h 62"/>
              <a:gd name="T60" fmla="*/ 0 w 64"/>
              <a:gd name="T61" fmla="*/ 34 h 62"/>
              <a:gd name="T62" fmla="*/ 3 w 64"/>
              <a:gd name="T63" fmla="*/ 43 h 62"/>
              <a:gd name="T64" fmla="*/ 7 w 64"/>
              <a:gd name="T65" fmla="*/ 51 h 62"/>
              <a:gd name="T66" fmla="*/ 8 w 64"/>
              <a:gd name="T67" fmla="*/ 56 h 62"/>
              <a:gd name="T68" fmla="*/ 8 w 64"/>
              <a:gd name="T69" fmla="*/ 61 h 62"/>
              <a:gd name="T70" fmla="*/ 8 w 64"/>
              <a:gd name="T71" fmla="*/ 61 h 62"/>
              <a:gd name="T72" fmla="*/ 63 w 64"/>
              <a:gd name="T73" fmla="*/ 61 h 62"/>
              <a:gd name="T74" fmla="*/ 63 w 64"/>
              <a:gd name="T75" fmla="*/ 61 h 62"/>
              <a:gd name="T76" fmla="*/ 61 w 64"/>
              <a:gd name="T77" fmla="*/ 55 h 62"/>
              <a:gd name="T78" fmla="*/ 60 w 64"/>
              <a:gd name="T79" fmla="*/ 48 h 62"/>
              <a:gd name="T80" fmla="*/ 54 w 64"/>
              <a:gd name="T81" fmla="*/ 44 h 62"/>
              <a:gd name="T82" fmla="*/ 49 w 64"/>
              <a:gd name="T83" fmla="*/ 4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 h="62">
                <a:moveTo>
                  <a:pt x="49" y="41"/>
                </a:moveTo>
                <a:lnTo>
                  <a:pt x="49" y="41"/>
                </a:lnTo>
                <a:lnTo>
                  <a:pt x="49" y="34"/>
                </a:lnTo>
                <a:lnTo>
                  <a:pt x="46" y="31"/>
                </a:lnTo>
                <a:lnTo>
                  <a:pt x="44" y="26"/>
                </a:lnTo>
                <a:lnTo>
                  <a:pt x="43" y="20"/>
                </a:lnTo>
                <a:lnTo>
                  <a:pt x="43" y="20"/>
                </a:lnTo>
                <a:lnTo>
                  <a:pt x="43" y="14"/>
                </a:lnTo>
                <a:lnTo>
                  <a:pt x="44" y="10"/>
                </a:lnTo>
                <a:lnTo>
                  <a:pt x="48" y="5"/>
                </a:lnTo>
                <a:lnTo>
                  <a:pt x="49" y="0"/>
                </a:lnTo>
                <a:lnTo>
                  <a:pt x="49" y="0"/>
                </a:lnTo>
                <a:lnTo>
                  <a:pt x="41" y="2"/>
                </a:lnTo>
                <a:lnTo>
                  <a:pt x="36" y="3"/>
                </a:lnTo>
                <a:lnTo>
                  <a:pt x="32" y="9"/>
                </a:lnTo>
                <a:lnTo>
                  <a:pt x="29" y="14"/>
                </a:lnTo>
                <a:lnTo>
                  <a:pt x="29" y="14"/>
                </a:lnTo>
                <a:lnTo>
                  <a:pt x="32" y="19"/>
                </a:lnTo>
                <a:lnTo>
                  <a:pt x="34" y="22"/>
                </a:lnTo>
                <a:lnTo>
                  <a:pt x="32" y="26"/>
                </a:lnTo>
                <a:lnTo>
                  <a:pt x="29" y="27"/>
                </a:lnTo>
                <a:lnTo>
                  <a:pt x="29" y="27"/>
                </a:lnTo>
                <a:lnTo>
                  <a:pt x="22" y="27"/>
                </a:lnTo>
                <a:lnTo>
                  <a:pt x="15" y="27"/>
                </a:lnTo>
                <a:lnTo>
                  <a:pt x="10" y="26"/>
                </a:lnTo>
                <a:lnTo>
                  <a:pt x="8" y="20"/>
                </a:lnTo>
                <a:lnTo>
                  <a:pt x="8" y="20"/>
                </a:lnTo>
                <a:lnTo>
                  <a:pt x="2" y="20"/>
                </a:lnTo>
                <a:lnTo>
                  <a:pt x="2" y="20"/>
                </a:lnTo>
                <a:lnTo>
                  <a:pt x="0" y="27"/>
                </a:lnTo>
                <a:lnTo>
                  <a:pt x="0" y="34"/>
                </a:lnTo>
                <a:lnTo>
                  <a:pt x="3" y="43"/>
                </a:lnTo>
                <a:lnTo>
                  <a:pt x="7" y="51"/>
                </a:lnTo>
                <a:lnTo>
                  <a:pt x="8" y="56"/>
                </a:lnTo>
                <a:lnTo>
                  <a:pt x="8" y="61"/>
                </a:lnTo>
                <a:lnTo>
                  <a:pt x="8" y="61"/>
                </a:lnTo>
                <a:lnTo>
                  <a:pt x="63" y="61"/>
                </a:lnTo>
                <a:lnTo>
                  <a:pt x="63" y="61"/>
                </a:lnTo>
                <a:lnTo>
                  <a:pt x="61" y="55"/>
                </a:lnTo>
                <a:lnTo>
                  <a:pt x="60" y="48"/>
                </a:lnTo>
                <a:lnTo>
                  <a:pt x="54" y="44"/>
                </a:lnTo>
                <a:lnTo>
                  <a:pt x="49" y="41"/>
                </a:lnTo>
              </a:path>
            </a:pathLst>
          </a:custGeom>
          <a:solidFill>
            <a:schemeClr val="bg1">
              <a:lumMod val="85000"/>
            </a:schemeClr>
          </a:solidFill>
          <a:ln>
            <a:noFill/>
          </a:ln>
          <a:effectLst/>
        </p:spPr>
        <p:txBody>
          <a:bodyPr wrap="none" anchor="ctr"/>
          <a:lstStyle/>
          <a:p>
            <a:endParaRPr lang="nl-BE"/>
          </a:p>
        </p:txBody>
      </p:sp>
      <p:sp>
        <p:nvSpPr>
          <p:cNvPr id="579" name="Freeform 106">
            <a:extLst>
              <a:ext uri="{FF2B5EF4-FFF2-40B4-BE49-F238E27FC236}">
                <a16:creationId xmlns:a16="http://schemas.microsoft.com/office/drawing/2014/main" id="{B6BC679C-ECDF-7342-8F4B-898F7370532D}"/>
              </a:ext>
            </a:extLst>
          </p:cNvPr>
          <p:cNvSpPr>
            <a:spLocks noChangeArrowheads="1"/>
          </p:cNvSpPr>
          <p:nvPr/>
        </p:nvSpPr>
        <p:spPr bwMode="auto">
          <a:xfrm rot="21434252">
            <a:off x="5112625" y="2562620"/>
            <a:ext cx="3075" cy="3811"/>
          </a:xfrm>
          <a:custGeom>
            <a:avLst/>
            <a:gdLst>
              <a:gd name="T0" fmla="*/ 7 w 17"/>
              <a:gd name="T1" fmla="*/ 0 h 23"/>
              <a:gd name="T2" fmla="*/ 7 w 17"/>
              <a:gd name="T3" fmla="*/ 0 h 23"/>
              <a:gd name="T4" fmla="*/ 2 w 17"/>
              <a:gd name="T5" fmla="*/ 9 h 23"/>
              <a:gd name="T6" fmla="*/ 0 w 17"/>
              <a:gd name="T7" fmla="*/ 14 h 23"/>
              <a:gd name="T8" fmla="*/ 0 w 17"/>
              <a:gd name="T9" fmla="*/ 20 h 23"/>
              <a:gd name="T10" fmla="*/ 0 w 17"/>
              <a:gd name="T11" fmla="*/ 20 h 23"/>
              <a:gd name="T12" fmla="*/ 5 w 17"/>
              <a:gd name="T13" fmla="*/ 22 h 23"/>
              <a:gd name="T14" fmla="*/ 11 w 17"/>
              <a:gd name="T15" fmla="*/ 22 h 23"/>
              <a:gd name="T16" fmla="*/ 14 w 17"/>
              <a:gd name="T17" fmla="*/ 19 h 23"/>
              <a:gd name="T18" fmla="*/ 16 w 17"/>
              <a:gd name="T19" fmla="*/ 14 h 23"/>
              <a:gd name="T20" fmla="*/ 16 w 17"/>
              <a:gd name="T21" fmla="*/ 9 h 23"/>
              <a:gd name="T22" fmla="*/ 14 w 17"/>
              <a:gd name="T23" fmla="*/ 3 h 23"/>
              <a:gd name="T24" fmla="*/ 11 w 17"/>
              <a:gd name="T25" fmla="*/ 0 h 23"/>
              <a:gd name="T26" fmla="*/ 7 w 17"/>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3">
                <a:moveTo>
                  <a:pt x="7" y="0"/>
                </a:moveTo>
                <a:lnTo>
                  <a:pt x="7" y="0"/>
                </a:lnTo>
                <a:lnTo>
                  <a:pt x="2" y="9"/>
                </a:lnTo>
                <a:lnTo>
                  <a:pt x="0" y="14"/>
                </a:lnTo>
                <a:lnTo>
                  <a:pt x="0" y="20"/>
                </a:lnTo>
                <a:lnTo>
                  <a:pt x="0" y="20"/>
                </a:lnTo>
                <a:lnTo>
                  <a:pt x="5" y="22"/>
                </a:lnTo>
                <a:lnTo>
                  <a:pt x="11" y="22"/>
                </a:lnTo>
                <a:lnTo>
                  <a:pt x="14" y="19"/>
                </a:lnTo>
                <a:lnTo>
                  <a:pt x="16" y="14"/>
                </a:lnTo>
                <a:lnTo>
                  <a:pt x="16" y="9"/>
                </a:lnTo>
                <a:lnTo>
                  <a:pt x="14" y="3"/>
                </a:lnTo>
                <a:lnTo>
                  <a:pt x="11" y="0"/>
                </a:lnTo>
                <a:lnTo>
                  <a:pt x="7" y="0"/>
                </a:lnTo>
              </a:path>
            </a:pathLst>
          </a:custGeom>
          <a:solidFill>
            <a:schemeClr val="bg1">
              <a:lumMod val="85000"/>
            </a:schemeClr>
          </a:solidFill>
          <a:ln>
            <a:noFill/>
          </a:ln>
          <a:effectLst/>
        </p:spPr>
        <p:txBody>
          <a:bodyPr wrap="none" anchor="ctr"/>
          <a:lstStyle/>
          <a:p>
            <a:endParaRPr lang="nl-BE"/>
          </a:p>
        </p:txBody>
      </p:sp>
      <p:sp>
        <p:nvSpPr>
          <p:cNvPr id="580" name="Freeform 107">
            <a:extLst>
              <a:ext uri="{FF2B5EF4-FFF2-40B4-BE49-F238E27FC236}">
                <a16:creationId xmlns:a16="http://schemas.microsoft.com/office/drawing/2014/main" id="{637F71A9-F0A7-C846-8BCD-AFDEAE99171B}"/>
              </a:ext>
            </a:extLst>
          </p:cNvPr>
          <p:cNvSpPr>
            <a:spLocks noChangeArrowheads="1"/>
          </p:cNvSpPr>
          <p:nvPr/>
        </p:nvSpPr>
        <p:spPr bwMode="auto">
          <a:xfrm rot="21434252">
            <a:off x="5198972" y="2534830"/>
            <a:ext cx="1538" cy="1525"/>
          </a:xfrm>
          <a:custGeom>
            <a:avLst/>
            <a:gdLst>
              <a:gd name="T0" fmla="*/ 0 w 8"/>
              <a:gd name="T1" fmla="*/ 7 h 8"/>
              <a:gd name="T2" fmla="*/ 0 w 8"/>
              <a:gd name="T3" fmla="*/ 7 h 8"/>
              <a:gd name="T4" fmla="*/ 2 w 8"/>
              <a:gd name="T5" fmla="*/ 7 h 8"/>
              <a:gd name="T6" fmla="*/ 5 w 8"/>
              <a:gd name="T7" fmla="*/ 5 h 8"/>
              <a:gd name="T8" fmla="*/ 7 w 8"/>
              <a:gd name="T9" fmla="*/ 4 h 8"/>
              <a:gd name="T10" fmla="*/ 7 w 8"/>
              <a:gd name="T11" fmla="*/ 0 h 8"/>
              <a:gd name="T12" fmla="*/ 7 w 8"/>
              <a:gd name="T13" fmla="*/ 0 h 8"/>
              <a:gd name="T14" fmla="*/ 5 w 8"/>
              <a:gd name="T15" fmla="*/ 0 h 8"/>
              <a:gd name="T16" fmla="*/ 2 w 8"/>
              <a:gd name="T17" fmla="*/ 2 h 8"/>
              <a:gd name="T18" fmla="*/ 0 w 8"/>
              <a:gd name="T19" fmla="*/ 4 h 8"/>
              <a:gd name="T20" fmla="*/ 0 w 8"/>
              <a:gd name="T2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8">
                <a:moveTo>
                  <a:pt x="0" y="7"/>
                </a:moveTo>
                <a:lnTo>
                  <a:pt x="0" y="7"/>
                </a:lnTo>
                <a:lnTo>
                  <a:pt x="2" y="7"/>
                </a:lnTo>
                <a:lnTo>
                  <a:pt x="5" y="5"/>
                </a:lnTo>
                <a:lnTo>
                  <a:pt x="7" y="4"/>
                </a:lnTo>
                <a:lnTo>
                  <a:pt x="7" y="0"/>
                </a:lnTo>
                <a:lnTo>
                  <a:pt x="7" y="0"/>
                </a:lnTo>
                <a:lnTo>
                  <a:pt x="5" y="0"/>
                </a:lnTo>
                <a:lnTo>
                  <a:pt x="2" y="2"/>
                </a:lnTo>
                <a:lnTo>
                  <a:pt x="0" y="4"/>
                </a:lnTo>
                <a:lnTo>
                  <a:pt x="0" y="7"/>
                </a:lnTo>
              </a:path>
            </a:pathLst>
          </a:custGeom>
          <a:solidFill>
            <a:schemeClr val="bg1">
              <a:lumMod val="85000"/>
            </a:schemeClr>
          </a:solidFill>
          <a:ln>
            <a:noFill/>
          </a:ln>
          <a:effectLst/>
        </p:spPr>
        <p:txBody>
          <a:bodyPr wrap="none" anchor="ctr"/>
          <a:lstStyle/>
          <a:p>
            <a:endParaRPr lang="nl-BE"/>
          </a:p>
        </p:txBody>
      </p:sp>
      <p:sp>
        <p:nvSpPr>
          <p:cNvPr id="581" name="Freeform 108">
            <a:extLst>
              <a:ext uri="{FF2B5EF4-FFF2-40B4-BE49-F238E27FC236}">
                <a16:creationId xmlns:a16="http://schemas.microsoft.com/office/drawing/2014/main" id="{F2F3E0CF-9C74-D84E-8762-8229C6E9B0FE}"/>
              </a:ext>
            </a:extLst>
          </p:cNvPr>
          <p:cNvSpPr>
            <a:spLocks noChangeArrowheads="1"/>
          </p:cNvSpPr>
          <p:nvPr/>
        </p:nvSpPr>
        <p:spPr bwMode="auto">
          <a:xfrm rot="21434252">
            <a:off x="5226098" y="2506809"/>
            <a:ext cx="1538" cy="1525"/>
          </a:xfrm>
          <a:custGeom>
            <a:avLst/>
            <a:gdLst>
              <a:gd name="T0" fmla="*/ 0 w 8"/>
              <a:gd name="T1" fmla="*/ 7 h 8"/>
              <a:gd name="T2" fmla="*/ 0 w 8"/>
              <a:gd name="T3" fmla="*/ 7 h 8"/>
              <a:gd name="T4" fmla="*/ 2 w 8"/>
              <a:gd name="T5" fmla="*/ 7 h 8"/>
              <a:gd name="T6" fmla="*/ 5 w 8"/>
              <a:gd name="T7" fmla="*/ 5 h 8"/>
              <a:gd name="T8" fmla="*/ 7 w 8"/>
              <a:gd name="T9" fmla="*/ 4 h 8"/>
              <a:gd name="T10" fmla="*/ 7 w 8"/>
              <a:gd name="T11" fmla="*/ 0 h 8"/>
              <a:gd name="T12" fmla="*/ 7 w 8"/>
              <a:gd name="T13" fmla="*/ 0 h 8"/>
              <a:gd name="T14" fmla="*/ 5 w 8"/>
              <a:gd name="T15" fmla="*/ 0 h 8"/>
              <a:gd name="T16" fmla="*/ 2 w 8"/>
              <a:gd name="T17" fmla="*/ 2 h 8"/>
              <a:gd name="T18" fmla="*/ 0 w 8"/>
              <a:gd name="T19" fmla="*/ 4 h 8"/>
              <a:gd name="T20" fmla="*/ 0 w 8"/>
              <a:gd name="T2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8">
                <a:moveTo>
                  <a:pt x="0" y="7"/>
                </a:moveTo>
                <a:lnTo>
                  <a:pt x="0" y="7"/>
                </a:lnTo>
                <a:lnTo>
                  <a:pt x="2" y="7"/>
                </a:lnTo>
                <a:lnTo>
                  <a:pt x="5" y="5"/>
                </a:lnTo>
                <a:lnTo>
                  <a:pt x="7" y="4"/>
                </a:lnTo>
                <a:lnTo>
                  <a:pt x="7" y="0"/>
                </a:lnTo>
                <a:lnTo>
                  <a:pt x="7" y="0"/>
                </a:lnTo>
                <a:lnTo>
                  <a:pt x="5" y="0"/>
                </a:lnTo>
                <a:lnTo>
                  <a:pt x="2" y="2"/>
                </a:lnTo>
                <a:lnTo>
                  <a:pt x="0" y="4"/>
                </a:lnTo>
                <a:lnTo>
                  <a:pt x="0" y="7"/>
                </a:lnTo>
              </a:path>
            </a:pathLst>
          </a:custGeom>
          <a:solidFill>
            <a:schemeClr val="bg1">
              <a:lumMod val="85000"/>
            </a:schemeClr>
          </a:solidFill>
          <a:ln>
            <a:noFill/>
          </a:ln>
          <a:effectLst/>
        </p:spPr>
        <p:txBody>
          <a:bodyPr wrap="none" anchor="ctr"/>
          <a:lstStyle/>
          <a:p>
            <a:endParaRPr lang="nl-BE"/>
          </a:p>
        </p:txBody>
      </p:sp>
      <p:sp>
        <p:nvSpPr>
          <p:cNvPr id="582" name="Freeform 109">
            <a:extLst>
              <a:ext uri="{FF2B5EF4-FFF2-40B4-BE49-F238E27FC236}">
                <a16:creationId xmlns:a16="http://schemas.microsoft.com/office/drawing/2014/main" id="{1046223E-A2C5-5143-BB86-3A9F082507BF}"/>
              </a:ext>
            </a:extLst>
          </p:cNvPr>
          <p:cNvSpPr>
            <a:spLocks noChangeArrowheads="1"/>
          </p:cNvSpPr>
          <p:nvPr/>
        </p:nvSpPr>
        <p:spPr bwMode="auto">
          <a:xfrm rot="21434252">
            <a:off x="5253815" y="2506998"/>
            <a:ext cx="1538" cy="1525"/>
          </a:xfrm>
          <a:custGeom>
            <a:avLst/>
            <a:gdLst>
              <a:gd name="T0" fmla="*/ 0 w 8"/>
              <a:gd name="T1" fmla="*/ 7 h 8"/>
              <a:gd name="T2" fmla="*/ 0 w 8"/>
              <a:gd name="T3" fmla="*/ 7 h 8"/>
              <a:gd name="T4" fmla="*/ 2 w 8"/>
              <a:gd name="T5" fmla="*/ 7 h 8"/>
              <a:gd name="T6" fmla="*/ 5 w 8"/>
              <a:gd name="T7" fmla="*/ 5 h 8"/>
              <a:gd name="T8" fmla="*/ 7 w 8"/>
              <a:gd name="T9" fmla="*/ 4 h 8"/>
              <a:gd name="T10" fmla="*/ 7 w 8"/>
              <a:gd name="T11" fmla="*/ 0 h 8"/>
              <a:gd name="T12" fmla="*/ 7 w 8"/>
              <a:gd name="T13" fmla="*/ 0 h 8"/>
              <a:gd name="T14" fmla="*/ 5 w 8"/>
              <a:gd name="T15" fmla="*/ 0 h 8"/>
              <a:gd name="T16" fmla="*/ 2 w 8"/>
              <a:gd name="T17" fmla="*/ 2 h 8"/>
              <a:gd name="T18" fmla="*/ 0 w 8"/>
              <a:gd name="T19" fmla="*/ 4 h 8"/>
              <a:gd name="T20" fmla="*/ 0 w 8"/>
              <a:gd name="T2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8">
                <a:moveTo>
                  <a:pt x="0" y="7"/>
                </a:moveTo>
                <a:lnTo>
                  <a:pt x="0" y="7"/>
                </a:lnTo>
                <a:lnTo>
                  <a:pt x="2" y="7"/>
                </a:lnTo>
                <a:lnTo>
                  <a:pt x="5" y="5"/>
                </a:lnTo>
                <a:lnTo>
                  <a:pt x="7" y="4"/>
                </a:lnTo>
                <a:lnTo>
                  <a:pt x="7" y="0"/>
                </a:lnTo>
                <a:lnTo>
                  <a:pt x="7" y="0"/>
                </a:lnTo>
                <a:lnTo>
                  <a:pt x="5" y="0"/>
                </a:lnTo>
                <a:lnTo>
                  <a:pt x="2" y="2"/>
                </a:lnTo>
                <a:lnTo>
                  <a:pt x="0" y="4"/>
                </a:lnTo>
                <a:lnTo>
                  <a:pt x="0" y="7"/>
                </a:lnTo>
              </a:path>
            </a:pathLst>
          </a:custGeom>
          <a:solidFill>
            <a:schemeClr val="bg1">
              <a:lumMod val="85000"/>
            </a:schemeClr>
          </a:solidFill>
          <a:ln>
            <a:noFill/>
          </a:ln>
          <a:effectLst/>
        </p:spPr>
        <p:txBody>
          <a:bodyPr wrap="none" anchor="ctr"/>
          <a:lstStyle/>
          <a:p>
            <a:endParaRPr lang="nl-BE"/>
          </a:p>
        </p:txBody>
      </p:sp>
      <p:sp>
        <p:nvSpPr>
          <p:cNvPr id="583" name="Freeform 110">
            <a:extLst>
              <a:ext uri="{FF2B5EF4-FFF2-40B4-BE49-F238E27FC236}">
                <a16:creationId xmlns:a16="http://schemas.microsoft.com/office/drawing/2014/main" id="{828FB2E7-A0FB-484E-98A1-B8B0FAF7061D}"/>
              </a:ext>
            </a:extLst>
          </p:cNvPr>
          <p:cNvSpPr>
            <a:spLocks noChangeArrowheads="1"/>
          </p:cNvSpPr>
          <p:nvPr/>
        </p:nvSpPr>
        <p:spPr bwMode="auto">
          <a:xfrm rot="21434252">
            <a:off x="5202609" y="2530856"/>
            <a:ext cx="769" cy="762"/>
          </a:xfrm>
          <a:custGeom>
            <a:avLst/>
            <a:gdLst>
              <a:gd name="T0" fmla="*/ 0 w 4"/>
              <a:gd name="T1" fmla="*/ 5 h 6"/>
              <a:gd name="T2" fmla="*/ 0 w 4"/>
              <a:gd name="T3" fmla="*/ 5 h 6"/>
              <a:gd name="T4" fmla="*/ 3 w 4"/>
              <a:gd name="T5" fmla="*/ 1 h 6"/>
              <a:gd name="T6" fmla="*/ 3 w 4"/>
              <a:gd name="T7" fmla="*/ 0 h 6"/>
              <a:gd name="T8" fmla="*/ 1 w 4"/>
              <a:gd name="T9" fmla="*/ 1 h 6"/>
              <a:gd name="T10" fmla="*/ 0 w 4"/>
              <a:gd name="T11" fmla="*/ 3 h 6"/>
              <a:gd name="T12" fmla="*/ 0 w 4"/>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5"/>
                </a:moveTo>
                <a:lnTo>
                  <a:pt x="0" y="5"/>
                </a:lnTo>
                <a:lnTo>
                  <a:pt x="3" y="1"/>
                </a:lnTo>
                <a:lnTo>
                  <a:pt x="3" y="0"/>
                </a:lnTo>
                <a:lnTo>
                  <a:pt x="1" y="1"/>
                </a:lnTo>
                <a:lnTo>
                  <a:pt x="0" y="3"/>
                </a:lnTo>
                <a:lnTo>
                  <a:pt x="0" y="5"/>
                </a:lnTo>
              </a:path>
            </a:pathLst>
          </a:custGeom>
          <a:solidFill>
            <a:schemeClr val="bg1">
              <a:lumMod val="85000"/>
            </a:schemeClr>
          </a:solidFill>
          <a:ln>
            <a:noFill/>
          </a:ln>
          <a:effectLst/>
        </p:spPr>
        <p:txBody>
          <a:bodyPr wrap="none" anchor="ctr"/>
          <a:lstStyle/>
          <a:p>
            <a:endParaRPr lang="nl-BE"/>
          </a:p>
        </p:txBody>
      </p:sp>
      <p:sp>
        <p:nvSpPr>
          <p:cNvPr id="584" name="Freeform 111">
            <a:extLst>
              <a:ext uri="{FF2B5EF4-FFF2-40B4-BE49-F238E27FC236}">
                <a16:creationId xmlns:a16="http://schemas.microsoft.com/office/drawing/2014/main" id="{0C7816EA-8865-264D-9852-CB895B03D2C0}"/>
              </a:ext>
            </a:extLst>
          </p:cNvPr>
          <p:cNvSpPr>
            <a:spLocks noChangeArrowheads="1"/>
          </p:cNvSpPr>
          <p:nvPr/>
        </p:nvSpPr>
        <p:spPr bwMode="auto">
          <a:xfrm rot="21434252">
            <a:off x="5210797" y="2523501"/>
            <a:ext cx="4613" cy="3812"/>
          </a:xfrm>
          <a:custGeom>
            <a:avLst/>
            <a:gdLst>
              <a:gd name="T0" fmla="*/ 0 w 28"/>
              <a:gd name="T1" fmla="*/ 12 h 21"/>
              <a:gd name="T2" fmla="*/ 0 w 28"/>
              <a:gd name="T3" fmla="*/ 12 h 21"/>
              <a:gd name="T4" fmla="*/ 5 w 28"/>
              <a:gd name="T5" fmla="*/ 15 h 21"/>
              <a:gd name="T6" fmla="*/ 15 w 28"/>
              <a:gd name="T7" fmla="*/ 18 h 21"/>
              <a:gd name="T8" fmla="*/ 18 w 28"/>
              <a:gd name="T9" fmla="*/ 20 h 21"/>
              <a:gd name="T10" fmla="*/ 24 w 28"/>
              <a:gd name="T11" fmla="*/ 18 h 21"/>
              <a:gd name="T12" fmla="*/ 25 w 28"/>
              <a:gd name="T13" fmla="*/ 17 h 21"/>
              <a:gd name="T14" fmla="*/ 27 w 28"/>
              <a:gd name="T15" fmla="*/ 12 h 21"/>
              <a:gd name="T16" fmla="*/ 27 w 28"/>
              <a:gd name="T17" fmla="*/ 12 h 21"/>
              <a:gd name="T18" fmla="*/ 18 w 28"/>
              <a:gd name="T19" fmla="*/ 7 h 21"/>
              <a:gd name="T20" fmla="*/ 12 w 28"/>
              <a:gd name="T21" fmla="*/ 1 h 21"/>
              <a:gd name="T22" fmla="*/ 8 w 28"/>
              <a:gd name="T23" fmla="*/ 0 h 21"/>
              <a:gd name="T24" fmla="*/ 5 w 28"/>
              <a:gd name="T25" fmla="*/ 1 h 21"/>
              <a:gd name="T26" fmla="*/ 1 w 28"/>
              <a:gd name="T27" fmla="*/ 5 h 21"/>
              <a:gd name="T28" fmla="*/ 0 w 28"/>
              <a:gd name="T2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1">
                <a:moveTo>
                  <a:pt x="0" y="12"/>
                </a:moveTo>
                <a:lnTo>
                  <a:pt x="0" y="12"/>
                </a:lnTo>
                <a:lnTo>
                  <a:pt x="5" y="15"/>
                </a:lnTo>
                <a:lnTo>
                  <a:pt x="15" y="18"/>
                </a:lnTo>
                <a:lnTo>
                  <a:pt x="18" y="20"/>
                </a:lnTo>
                <a:lnTo>
                  <a:pt x="24" y="18"/>
                </a:lnTo>
                <a:lnTo>
                  <a:pt x="25" y="17"/>
                </a:lnTo>
                <a:lnTo>
                  <a:pt x="27" y="12"/>
                </a:lnTo>
                <a:lnTo>
                  <a:pt x="27" y="12"/>
                </a:lnTo>
                <a:lnTo>
                  <a:pt x="18" y="7"/>
                </a:lnTo>
                <a:lnTo>
                  <a:pt x="12" y="1"/>
                </a:lnTo>
                <a:lnTo>
                  <a:pt x="8" y="0"/>
                </a:lnTo>
                <a:lnTo>
                  <a:pt x="5" y="1"/>
                </a:lnTo>
                <a:lnTo>
                  <a:pt x="1" y="5"/>
                </a:lnTo>
                <a:lnTo>
                  <a:pt x="0" y="12"/>
                </a:lnTo>
              </a:path>
            </a:pathLst>
          </a:custGeom>
          <a:solidFill>
            <a:schemeClr val="bg1">
              <a:lumMod val="85000"/>
            </a:schemeClr>
          </a:solidFill>
          <a:ln>
            <a:noFill/>
          </a:ln>
          <a:effectLst/>
        </p:spPr>
        <p:txBody>
          <a:bodyPr wrap="none" anchor="ctr"/>
          <a:lstStyle/>
          <a:p>
            <a:endParaRPr lang="nl-BE"/>
          </a:p>
        </p:txBody>
      </p:sp>
      <p:sp>
        <p:nvSpPr>
          <p:cNvPr id="585" name="Freeform 112">
            <a:extLst>
              <a:ext uri="{FF2B5EF4-FFF2-40B4-BE49-F238E27FC236}">
                <a16:creationId xmlns:a16="http://schemas.microsoft.com/office/drawing/2014/main" id="{ED68D097-E2D1-9845-91E3-9224E45DDAA2}"/>
              </a:ext>
            </a:extLst>
          </p:cNvPr>
          <p:cNvSpPr>
            <a:spLocks noChangeArrowheads="1"/>
          </p:cNvSpPr>
          <p:nvPr/>
        </p:nvSpPr>
        <p:spPr bwMode="auto">
          <a:xfrm rot="21434252">
            <a:off x="5242311" y="2505862"/>
            <a:ext cx="8456" cy="5336"/>
          </a:xfrm>
          <a:custGeom>
            <a:avLst/>
            <a:gdLst>
              <a:gd name="T0" fmla="*/ 0 w 49"/>
              <a:gd name="T1" fmla="*/ 28 h 29"/>
              <a:gd name="T2" fmla="*/ 0 w 49"/>
              <a:gd name="T3" fmla="*/ 28 h 29"/>
              <a:gd name="T4" fmla="*/ 17 w 49"/>
              <a:gd name="T5" fmla="*/ 28 h 29"/>
              <a:gd name="T6" fmla="*/ 26 w 49"/>
              <a:gd name="T7" fmla="*/ 28 h 29"/>
              <a:gd name="T8" fmla="*/ 32 w 49"/>
              <a:gd name="T9" fmla="*/ 26 h 29"/>
              <a:gd name="T10" fmla="*/ 37 w 49"/>
              <a:gd name="T11" fmla="*/ 22 h 29"/>
              <a:gd name="T12" fmla="*/ 41 w 49"/>
              <a:gd name="T13" fmla="*/ 19 h 29"/>
              <a:gd name="T14" fmla="*/ 44 w 49"/>
              <a:gd name="T15" fmla="*/ 14 h 29"/>
              <a:gd name="T16" fmla="*/ 48 w 49"/>
              <a:gd name="T17" fmla="*/ 7 h 29"/>
              <a:gd name="T18" fmla="*/ 48 w 49"/>
              <a:gd name="T19" fmla="*/ 7 h 29"/>
              <a:gd name="T20" fmla="*/ 39 w 49"/>
              <a:gd name="T21" fmla="*/ 7 h 29"/>
              <a:gd name="T22" fmla="*/ 32 w 49"/>
              <a:gd name="T23" fmla="*/ 5 h 29"/>
              <a:gd name="T24" fmla="*/ 26 w 49"/>
              <a:gd name="T25" fmla="*/ 4 h 29"/>
              <a:gd name="T26" fmla="*/ 20 w 49"/>
              <a:gd name="T27" fmla="*/ 0 h 29"/>
              <a:gd name="T28" fmla="*/ 20 w 49"/>
              <a:gd name="T29" fmla="*/ 0 h 29"/>
              <a:gd name="T30" fmla="*/ 20 w 49"/>
              <a:gd name="T31" fmla="*/ 7 h 29"/>
              <a:gd name="T32" fmla="*/ 20 w 49"/>
              <a:gd name="T33" fmla="*/ 12 h 29"/>
              <a:gd name="T34" fmla="*/ 17 w 49"/>
              <a:gd name="T35" fmla="*/ 16 h 29"/>
              <a:gd name="T36" fmla="*/ 14 w 49"/>
              <a:gd name="T37" fmla="*/ 17 h 29"/>
              <a:gd name="T38" fmla="*/ 5 w 49"/>
              <a:gd name="T39" fmla="*/ 21 h 29"/>
              <a:gd name="T40" fmla="*/ 2 w 49"/>
              <a:gd name="T41" fmla="*/ 24 h 29"/>
              <a:gd name="T42" fmla="*/ 0 w 49"/>
              <a:gd name="T43"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29">
                <a:moveTo>
                  <a:pt x="0" y="28"/>
                </a:moveTo>
                <a:lnTo>
                  <a:pt x="0" y="28"/>
                </a:lnTo>
                <a:lnTo>
                  <a:pt x="17" y="28"/>
                </a:lnTo>
                <a:lnTo>
                  <a:pt x="26" y="28"/>
                </a:lnTo>
                <a:lnTo>
                  <a:pt x="32" y="26"/>
                </a:lnTo>
                <a:lnTo>
                  <a:pt x="37" y="22"/>
                </a:lnTo>
                <a:lnTo>
                  <a:pt x="41" y="19"/>
                </a:lnTo>
                <a:lnTo>
                  <a:pt x="44" y="14"/>
                </a:lnTo>
                <a:lnTo>
                  <a:pt x="48" y="7"/>
                </a:lnTo>
                <a:lnTo>
                  <a:pt x="48" y="7"/>
                </a:lnTo>
                <a:lnTo>
                  <a:pt x="39" y="7"/>
                </a:lnTo>
                <a:lnTo>
                  <a:pt x="32" y="5"/>
                </a:lnTo>
                <a:lnTo>
                  <a:pt x="26" y="4"/>
                </a:lnTo>
                <a:lnTo>
                  <a:pt x="20" y="0"/>
                </a:lnTo>
                <a:lnTo>
                  <a:pt x="20" y="0"/>
                </a:lnTo>
                <a:lnTo>
                  <a:pt x="20" y="7"/>
                </a:lnTo>
                <a:lnTo>
                  <a:pt x="20" y="12"/>
                </a:lnTo>
                <a:lnTo>
                  <a:pt x="17" y="16"/>
                </a:lnTo>
                <a:lnTo>
                  <a:pt x="14" y="17"/>
                </a:lnTo>
                <a:lnTo>
                  <a:pt x="5" y="21"/>
                </a:lnTo>
                <a:lnTo>
                  <a:pt x="2" y="24"/>
                </a:lnTo>
                <a:lnTo>
                  <a:pt x="0" y="28"/>
                </a:lnTo>
              </a:path>
            </a:pathLst>
          </a:custGeom>
          <a:solidFill>
            <a:schemeClr val="bg1">
              <a:lumMod val="85000"/>
            </a:schemeClr>
          </a:solidFill>
          <a:ln>
            <a:noFill/>
          </a:ln>
          <a:effectLst/>
        </p:spPr>
        <p:txBody>
          <a:bodyPr wrap="none" anchor="ctr"/>
          <a:lstStyle/>
          <a:p>
            <a:endParaRPr lang="nl-BE"/>
          </a:p>
        </p:txBody>
      </p:sp>
      <p:sp>
        <p:nvSpPr>
          <p:cNvPr id="586" name="Freeform 113">
            <a:extLst>
              <a:ext uri="{FF2B5EF4-FFF2-40B4-BE49-F238E27FC236}">
                <a16:creationId xmlns:a16="http://schemas.microsoft.com/office/drawing/2014/main" id="{E132AC47-D93D-8440-8471-1BE71485CF48}"/>
              </a:ext>
            </a:extLst>
          </p:cNvPr>
          <p:cNvSpPr>
            <a:spLocks noChangeArrowheads="1"/>
          </p:cNvSpPr>
          <p:nvPr/>
        </p:nvSpPr>
        <p:spPr bwMode="auto">
          <a:xfrm rot="21434252">
            <a:off x="5130610" y="2563751"/>
            <a:ext cx="15376" cy="12960"/>
          </a:xfrm>
          <a:custGeom>
            <a:avLst/>
            <a:gdLst>
              <a:gd name="T0" fmla="*/ 14 w 90"/>
              <a:gd name="T1" fmla="*/ 72 h 73"/>
              <a:gd name="T2" fmla="*/ 14 w 90"/>
              <a:gd name="T3" fmla="*/ 72 h 73"/>
              <a:gd name="T4" fmla="*/ 19 w 90"/>
              <a:gd name="T5" fmla="*/ 72 h 73"/>
              <a:gd name="T6" fmla="*/ 22 w 90"/>
              <a:gd name="T7" fmla="*/ 70 h 73"/>
              <a:gd name="T8" fmla="*/ 24 w 90"/>
              <a:gd name="T9" fmla="*/ 67 h 73"/>
              <a:gd name="T10" fmla="*/ 25 w 90"/>
              <a:gd name="T11" fmla="*/ 63 h 73"/>
              <a:gd name="T12" fmla="*/ 27 w 90"/>
              <a:gd name="T13" fmla="*/ 55 h 73"/>
              <a:gd name="T14" fmla="*/ 31 w 90"/>
              <a:gd name="T15" fmla="*/ 53 h 73"/>
              <a:gd name="T16" fmla="*/ 34 w 90"/>
              <a:gd name="T17" fmla="*/ 51 h 73"/>
              <a:gd name="T18" fmla="*/ 34 w 90"/>
              <a:gd name="T19" fmla="*/ 51 h 73"/>
              <a:gd name="T20" fmla="*/ 41 w 90"/>
              <a:gd name="T21" fmla="*/ 48 h 73"/>
              <a:gd name="T22" fmla="*/ 46 w 90"/>
              <a:gd name="T23" fmla="*/ 43 h 73"/>
              <a:gd name="T24" fmla="*/ 48 w 90"/>
              <a:gd name="T25" fmla="*/ 34 h 73"/>
              <a:gd name="T26" fmla="*/ 48 w 90"/>
              <a:gd name="T27" fmla="*/ 24 h 73"/>
              <a:gd name="T28" fmla="*/ 48 w 90"/>
              <a:gd name="T29" fmla="*/ 24 h 73"/>
              <a:gd name="T30" fmla="*/ 82 w 90"/>
              <a:gd name="T31" fmla="*/ 24 h 73"/>
              <a:gd name="T32" fmla="*/ 82 w 90"/>
              <a:gd name="T33" fmla="*/ 24 h 73"/>
              <a:gd name="T34" fmla="*/ 82 w 90"/>
              <a:gd name="T35" fmla="*/ 17 h 73"/>
              <a:gd name="T36" fmla="*/ 83 w 90"/>
              <a:gd name="T37" fmla="*/ 14 h 73"/>
              <a:gd name="T38" fmla="*/ 87 w 90"/>
              <a:gd name="T39" fmla="*/ 9 h 73"/>
              <a:gd name="T40" fmla="*/ 89 w 90"/>
              <a:gd name="T41" fmla="*/ 3 h 73"/>
              <a:gd name="T42" fmla="*/ 89 w 90"/>
              <a:gd name="T43" fmla="*/ 3 h 73"/>
              <a:gd name="T44" fmla="*/ 87 w 90"/>
              <a:gd name="T45" fmla="*/ 0 h 73"/>
              <a:gd name="T46" fmla="*/ 83 w 90"/>
              <a:gd name="T47" fmla="*/ 0 h 73"/>
              <a:gd name="T48" fmla="*/ 80 w 90"/>
              <a:gd name="T49" fmla="*/ 2 h 73"/>
              <a:gd name="T50" fmla="*/ 75 w 90"/>
              <a:gd name="T51" fmla="*/ 3 h 73"/>
              <a:gd name="T52" fmla="*/ 75 w 90"/>
              <a:gd name="T53" fmla="*/ 3 h 73"/>
              <a:gd name="T54" fmla="*/ 54 w 90"/>
              <a:gd name="T55" fmla="*/ 3 h 73"/>
              <a:gd name="T56" fmla="*/ 54 w 90"/>
              <a:gd name="T57" fmla="*/ 3 h 73"/>
              <a:gd name="T58" fmla="*/ 46 w 90"/>
              <a:gd name="T59" fmla="*/ 7 h 73"/>
              <a:gd name="T60" fmla="*/ 39 w 90"/>
              <a:gd name="T61" fmla="*/ 12 h 73"/>
              <a:gd name="T62" fmla="*/ 31 w 90"/>
              <a:gd name="T63" fmla="*/ 15 h 73"/>
              <a:gd name="T64" fmla="*/ 25 w 90"/>
              <a:gd name="T65" fmla="*/ 17 h 73"/>
              <a:gd name="T66" fmla="*/ 20 w 90"/>
              <a:gd name="T67" fmla="*/ 17 h 73"/>
              <a:gd name="T68" fmla="*/ 20 w 90"/>
              <a:gd name="T69" fmla="*/ 17 h 73"/>
              <a:gd name="T70" fmla="*/ 20 w 90"/>
              <a:gd name="T71" fmla="*/ 38 h 73"/>
              <a:gd name="T72" fmla="*/ 20 w 90"/>
              <a:gd name="T73" fmla="*/ 38 h 73"/>
              <a:gd name="T74" fmla="*/ 20 w 90"/>
              <a:gd name="T75" fmla="*/ 43 h 73"/>
              <a:gd name="T76" fmla="*/ 19 w 90"/>
              <a:gd name="T77" fmla="*/ 46 h 73"/>
              <a:gd name="T78" fmla="*/ 17 w 90"/>
              <a:gd name="T79" fmla="*/ 50 h 73"/>
              <a:gd name="T80" fmla="*/ 14 w 90"/>
              <a:gd name="T81" fmla="*/ 51 h 73"/>
              <a:gd name="T82" fmla="*/ 14 w 90"/>
              <a:gd name="T83" fmla="*/ 51 h 73"/>
              <a:gd name="T84" fmla="*/ 0 w 90"/>
              <a:gd name="T85" fmla="*/ 51 h 73"/>
              <a:gd name="T86" fmla="*/ 0 w 90"/>
              <a:gd name="T87" fmla="*/ 51 h 73"/>
              <a:gd name="T88" fmla="*/ 0 w 90"/>
              <a:gd name="T89" fmla="*/ 60 h 73"/>
              <a:gd name="T90" fmla="*/ 3 w 90"/>
              <a:gd name="T91" fmla="*/ 65 h 73"/>
              <a:gd name="T92" fmla="*/ 8 w 90"/>
              <a:gd name="T93" fmla="*/ 68 h 73"/>
              <a:gd name="T94" fmla="*/ 14 w 90"/>
              <a:gd name="T95"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73">
                <a:moveTo>
                  <a:pt x="14" y="72"/>
                </a:moveTo>
                <a:lnTo>
                  <a:pt x="14" y="72"/>
                </a:lnTo>
                <a:lnTo>
                  <a:pt x="19" y="72"/>
                </a:lnTo>
                <a:lnTo>
                  <a:pt x="22" y="70"/>
                </a:lnTo>
                <a:lnTo>
                  <a:pt x="24" y="67"/>
                </a:lnTo>
                <a:lnTo>
                  <a:pt x="25" y="63"/>
                </a:lnTo>
                <a:lnTo>
                  <a:pt x="27" y="55"/>
                </a:lnTo>
                <a:lnTo>
                  <a:pt x="31" y="53"/>
                </a:lnTo>
                <a:lnTo>
                  <a:pt x="34" y="51"/>
                </a:lnTo>
                <a:lnTo>
                  <a:pt x="34" y="51"/>
                </a:lnTo>
                <a:lnTo>
                  <a:pt x="41" y="48"/>
                </a:lnTo>
                <a:lnTo>
                  <a:pt x="46" y="43"/>
                </a:lnTo>
                <a:lnTo>
                  <a:pt x="48" y="34"/>
                </a:lnTo>
                <a:lnTo>
                  <a:pt x="48" y="24"/>
                </a:lnTo>
                <a:lnTo>
                  <a:pt x="48" y="24"/>
                </a:lnTo>
                <a:lnTo>
                  <a:pt x="82" y="24"/>
                </a:lnTo>
                <a:lnTo>
                  <a:pt x="82" y="24"/>
                </a:lnTo>
                <a:lnTo>
                  <a:pt x="82" y="17"/>
                </a:lnTo>
                <a:lnTo>
                  <a:pt x="83" y="14"/>
                </a:lnTo>
                <a:lnTo>
                  <a:pt x="87" y="9"/>
                </a:lnTo>
                <a:lnTo>
                  <a:pt x="89" y="3"/>
                </a:lnTo>
                <a:lnTo>
                  <a:pt x="89" y="3"/>
                </a:lnTo>
                <a:lnTo>
                  <a:pt x="87" y="0"/>
                </a:lnTo>
                <a:lnTo>
                  <a:pt x="83" y="0"/>
                </a:lnTo>
                <a:lnTo>
                  <a:pt x="80" y="2"/>
                </a:lnTo>
                <a:lnTo>
                  <a:pt x="75" y="3"/>
                </a:lnTo>
                <a:lnTo>
                  <a:pt x="75" y="3"/>
                </a:lnTo>
                <a:lnTo>
                  <a:pt x="54" y="3"/>
                </a:lnTo>
                <a:lnTo>
                  <a:pt x="54" y="3"/>
                </a:lnTo>
                <a:lnTo>
                  <a:pt x="46" y="7"/>
                </a:lnTo>
                <a:lnTo>
                  <a:pt x="39" y="12"/>
                </a:lnTo>
                <a:lnTo>
                  <a:pt x="31" y="15"/>
                </a:lnTo>
                <a:lnTo>
                  <a:pt x="25" y="17"/>
                </a:lnTo>
                <a:lnTo>
                  <a:pt x="20" y="17"/>
                </a:lnTo>
                <a:lnTo>
                  <a:pt x="20" y="17"/>
                </a:lnTo>
                <a:lnTo>
                  <a:pt x="20" y="38"/>
                </a:lnTo>
                <a:lnTo>
                  <a:pt x="20" y="38"/>
                </a:lnTo>
                <a:lnTo>
                  <a:pt x="20" y="43"/>
                </a:lnTo>
                <a:lnTo>
                  <a:pt x="19" y="46"/>
                </a:lnTo>
                <a:lnTo>
                  <a:pt x="17" y="50"/>
                </a:lnTo>
                <a:lnTo>
                  <a:pt x="14" y="51"/>
                </a:lnTo>
                <a:lnTo>
                  <a:pt x="14" y="51"/>
                </a:lnTo>
                <a:lnTo>
                  <a:pt x="0" y="51"/>
                </a:lnTo>
                <a:lnTo>
                  <a:pt x="0" y="51"/>
                </a:lnTo>
                <a:lnTo>
                  <a:pt x="0" y="60"/>
                </a:lnTo>
                <a:lnTo>
                  <a:pt x="3" y="65"/>
                </a:lnTo>
                <a:lnTo>
                  <a:pt x="8" y="68"/>
                </a:lnTo>
                <a:lnTo>
                  <a:pt x="14" y="72"/>
                </a:lnTo>
              </a:path>
            </a:pathLst>
          </a:custGeom>
          <a:solidFill>
            <a:schemeClr val="bg1">
              <a:lumMod val="85000"/>
            </a:schemeClr>
          </a:solidFill>
          <a:ln>
            <a:noFill/>
          </a:ln>
          <a:effectLst/>
        </p:spPr>
        <p:txBody>
          <a:bodyPr wrap="none" anchor="ctr"/>
          <a:lstStyle/>
          <a:p>
            <a:endParaRPr lang="nl-BE"/>
          </a:p>
        </p:txBody>
      </p:sp>
      <p:sp>
        <p:nvSpPr>
          <p:cNvPr id="587" name="Freeform 114">
            <a:extLst>
              <a:ext uri="{FF2B5EF4-FFF2-40B4-BE49-F238E27FC236}">
                <a16:creationId xmlns:a16="http://schemas.microsoft.com/office/drawing/2014/main" id="{EB1009AC-A116-6942-8F10-13D4C54ABD97}"/>
              </a:ext>
            </a:extLst>
          </p:cNvPr>
          <p:cNvSpPr>
            <a:spLocks noChangeArrowheads="1"/>
          </p:cNvSpPr>
          <p:nvPr/>
        </p:nvSpPr>
        <p:spPr bwMode="auto">
          <a:xfrm rot="21434252">
            <a:off x="5200378" y="2532453"/>
            <a:ext cx="2306" cy="762"/>
          </a:xfrm>
          <a:custGeom>
            <a:avLst/>
            <a:gdLst>
              <a:gd name="T0" fmla="*/ 14 w 15"/>
              <a:gd name="T1" fmla="*/ 0 h 6"/>
              <a:gd name="T2" fmla="*/ 14 w 15"/>
              <a:gd name="T3" fmla="*/ 0 h 6"/>
              <a:gd name="T4" fmla="*/ 0 w 15"/>
              <a:gd name="T5" fmla="*/ 0 h 6"/>
              <a:gd name="T6" fmla="*/ 0 w 15"/>
              <a:gd name="T7" fmla="*/ 0 h 6"/>
              <a:gd name="T8" fmla="*/ 2 w 15"/>
              <a:gd name="T9" fmla="*/ 3 h 6"/>
              <a:gd name="T10" fmla="*/ 4 w 15"/>
              <a:gd name="T11" fmla="*/ 5 h 6"/>
              <a:gd name="T12" fmla="*/ 7 w 15"/>
              <a:gd name="T13" fmla="*/ 5 h 6"/>
              <a:gd name="T14" fmla="*/ 12 w 15"/>
              <a:gd name="T15" fmla="*/ 3 h 6"/>
              <a:gd name="T16" fmla="*/ 14 w 15"/>
              <a:gd name="T17" fmla="*/ 1 h 6"/>
              <a:gd name="T18" fmla="*/ 14 w 15"/>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6">
                <a:moveTo>
                  <a:pt x="14" y="0"/>
                </a:moveTo>
                <a:lnTo>
                  <a:pt x="14" y="0"/>
                </a:lnTo>
                <a:lnTo>
                  <a:pt x="0" y="0"/>
                </a:lnTo>
                <a:lnTo>
                  <a:pt x="0" y="0"/>
                </a:lnTo>
                <a:lnTo>
                  <a:pt x="2" y="3"/>
                </a:lnTo>
                <a:lnTo>
                  <a:pt x="4" y="5"/>
                </a:lnTo>
                <a:lnTo>
                  <a:pt x="7" y="5"/>
                </a:lnTo>
                <a:lnTo>
                  <a:pt x="12" y="3"/>
                </a:lnTo>
                <a:lnTo>
                  <a:pt x="14" y="1"/>
                </a:lnTo>
                <a:lnTo>
                  <a:pt x="14" y="0"/>
                </a:lnTo>
              </a:path>
            </a:pathLst>
          </a:custGeom>
          <a:solidFill>
            <a:schemeClr val="bg1">
              <a:lumMod val="85000"/>
            </a:schemeClr>
          </a:solidFill>
          <a:ln>
            <a:noFill/>
          </a:ln>
          <a:effectLst/>
        </p:spPr>
        <p:txBody>
          <a:bodyPr wrap="none" anchor="ctr"/>
          <a:lstStyle/>
          <a:p>
            <a:endParaRPr lang="nl-BE"/>
          </a:p>
        </p:txBody>
      </p:sp>
      <p:sp>
        <p:nvSpPr>
          <p:cNvPr id="588" name="Freeform 115">
            <a:extLst>
              <a:ext uri="{FF2B5EF4-FFF2-40B4-BE49-F238E27FC236}">
                <a16:creationId xmlns:a16="http://schemas.microsoft.com/office/drawing/2014/main" id="{629B35ED-9196-894A-A6FF-214B831E34EF}"/>
              </a:ext>
            </a:extLst>
          </p:cNvPr>
          <p:cNvSpPr>
            <a:spLocks noChangeArrowheads="1"/>
          </p:cNvSpPr>
          <p:nvPr/>
        </p:nvSpPr>
        <p:spPr bwMode="auto">
          <a:xfrm rot="21434252">
            <a:off x="5118810" y="2580693"/>
            <a:ext cx="769" cy="762"/>
          </a:xfrm>
          <a:custGeom>
            <a:avLst/>
            <a:gdLst>
              <a:gd name="T0" fmla="*/ 4 w 5"/>
              <a:gd name="T1" fmla="*/ 0 h 6"/>
              <a:gd name="T2" fmla="*/ 4 w 5"/>
              <a:gd name="T3" fmla="*/ 0 h 6"/>
              <a:gd name="T4" fmla="*/ 0 w 5"/>
              <a:gd name="T5" fmla="*/ 4 h 6"/>
              <a:gd name="T6" fmla="*/ 0 w 5"/>
              <a:gd name="T7" fmla="*/ 5 h 6"/>
              <a:gd name="T8" fmla="*/ 2 w 5"/>
              <a:gd name="T9" fmla="*/ 4 h 6"/>
              <a:gd name="T10" fmla="*/ 4 w 5"/>
              <a:gd name="T11" fmla="*/ 4 h 6"/>
              <a:gd name="T12" fmla="*/ 4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4" y="0"/>
                </a:moveTo>
                <a:lnTo>
                  <a:pt x="4" y="0"/>
                </a:lnTo>
                <a:lnTo>
                  <a:pt x="0" y="4"/>
                </a:lnTo>
                <a:lnTo>
                  <a:pt x="0" y="5"/>
                </a:lnTo>
                <a:lnTo>
                  <a:pt x="2" y="4"/>
                </a:lnTo>
                <a:lnTo>
                  <a:pt x="4" y="4"/>
                </a:lnTo>
                <a:lnTo>
                  <a:pt x="4" y="0"/>
                </a:lnTo>
              </a:path>
            </a:pathLst>
          </a:custGeom>
          <a:solidFill>
            <a:schemeClr val="bg1">
              <a:lumMod val="85000"/>
            </a:schemeClr>
          </a:solidFill>
          <a:ln>
            <a:noFill/>
          </a:ln>
          <a:effectLst/>
        </p:spPr>
        <p:txBody>
          <a:bodyPr wrap="none" anchor="ctr"/>
          <a:lstStyle/>
          <a:p>
            <a:endParaRPr lang="nl-BE"/>
          </a:p>
        </p:txBody>
      </p:sp>
      <p:sp>
        <p:nvSpPr>
          <p:cNvPr id="589" name="Freeform 116">
            <a:extLst>
              <a:ext uri="{FF2B5EF4-FFF2-40B4-BE49-F238E27FC236}">
                <a16:creationId xmlns:a16="http://schemas.microsoft.com/office/drawing/2014/main" id="{28C83269-ED6D-6741-A512-15F497D799BE}"/>
              </a:ext>
            </a:extLst>
          </p:cNvPr>
          <p:cNvSpPr>
            <a:spLocks noChangeArrowheads="1"/>
          </p:cNvSpPr>
          <p:nvPr/>
        </p:nvSpPr>
        <p:spPr bwMode="auto">
          <a:xfrm rot="21434252">
            <a:off x="5230213" y="2512715"/>
            <a:ext cx="1538" cy="762"/>
          </a:xfrm>
          <a:custGeom>
            <a:avLst/>
            <a:gdLst>
              <a:gd name="T0" fmla="*/ 6 w 7"/>
              <a:gd name="T1" fmla="*/ 3 h 4"/>
              <a:gd name="T2" fmla="*/ 6 w 7"/>
              <a:gd name="T3" fmla="*/ 3 h 4"/>
              <a:gd name="T4" fmla="*/ 2 w 7"/>
              <a:gd name="T5" fmla="*/ 0 h 4"/>
              <a:gd name="T6" fmla="*/ 0 w 7"/>
              <a:gd name="T7" fmla="*/ 0 h 4"/>
              <a:gd name="T8" fmla="*/ 2 w 7"/>
              <a:gd name="T9" fmla="*/ 2 h 4"/>
              <a:gd name="T10" fmla="*/ 2 w 7"/>
              <a:gd name="T11" fmla="*/ 3 h 4"/>
              <a:gd name="T12" fmla="*/ 6 w 7"/>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7" h="4">
                <a:moveTo>
                  <a:pt x="6" y="3"/>
                </a:moveTo>
                <a:lnTo>
                  <a:pt x="6" y="3"/>
                </a:lnTo>
                <a:lnTo>
                  <a:pt x="2" y="0"/>
                </a:lnTo>
                <a:lnTo>
                  <a:pt x="0" y="0"/>
                </a:lnTo>
                <a:lnTo>
                  <a:pt x="2" y="2"/>
                </a:lnTo>
                <a:lnTo>
                  <a:pt x="2" y="3"/>
                </a:lnTo>
                <a:lnTo>
                  <a:pt x="6" y="3"/>
                </a:lnTo>
              </a:path>
            </a:pathLst>
          </a:custGeom>
          <a:solidFill>
            <a:schemeClr val="bg1">
              <a:lumMod val="85000"/>
            </a:schemeClr>
          </a:solidFill>
          <a:ln>
            <a:noFill/>
          </a:ln>
          <a:effectLst/>
        </p:spPr>
        <p:txBody>
          <a:bodyPr wrap="none" anchor="ctr"/>
          <a:lstStyle/>
          <a:p>
            <a:endParaRPr lang="nl-BE"/>
          </a:p>
        </p:txBody>
      </p:sp>
      <p:sp>
        <p:nvSpPr>
          <p:cNvPr id="590" name="Freeform 117">
            <a:extLst>
              <a:ext uri="{FF2B5EF4-FFF2-40B4-BE49-F238E27FC236}">
                <a16:creationId xmlns:a16="http://schemas.microsoft.com/office/drawing/2014/main" id="{181B207E-1A2A-504E-A494-6DF03DF7B21F}"/>
              </a:ext>
            </a:extLst>
          </p:cNvPr>
          <p:cNvSpPr>
            <a:spLocks noChangeArrowheads="1"/>
          </p:cNvSpPr>
          <p:nvPr/>
        </p:nvSpPr>
        <p:spPr bwMode="auto">
          <a:xfrm rot="21434252">
            <a:off x="5225880" y="2516687"/>
            <a:ext cx="3844" cy="4574"/>
          </a:xfrm>
          <a:custGeom>
            <a:avLst/>
            <a:gdLst>
              <a:gd name="T0" fmla="*/ 0 w 22"/>
              <a:gd name="T1" fmla="*/ 0 h 28"/>
              <a:gd name="T2" fmla="*/ 0 w 22"/>
              <a:gd name="T3" fmla="*/ 0 h 28"/>
              <a:gd name="T4" fmla="*/ 0 w 22"/>
              <a:gd name="T5" fmla="*/ 17 h 28"/>
              <a:gd name="T6" fmla="*/ 2 w 22"/>
              <a:gd name="T7" fmla="*/ 24 h 28"/>
              <a:gd name="T8" fmla="*/ 4 w 22"/>
              <a:gd name="T9" fmla="*/ 25 h 28"/>
              <a:gd name="T10" fmla="*/ 7 w 22"/>
              <a:gd name="T11" fmla="*/ 27 h 28"/>
              <a:gd name="T12" fmla="*/ 7 w 22"/>
              <a:gd name="T13" fmla="*/ 27 h 28"/>
              <a:gd name="T14" fmla="*/ 9 w 22"/>
              <a:gd name="T15" fmla="*/ 24 h 28"/>
              <a:gd name="T16" fmla="*/ 12 w 22"/>
              <a:gd name="T17" fmla="*/ 22 h 28"/>
              <a:gd name="T18" fmla="*/ 16 w 22"/>
              <a:gd name="T19" fmla="*/ 20 h 28"/>
              <a:gd name="T20" fmla="*/ 21 w 22"/>
              <a:gd name="T21" fmla="*/ 20 h 28"/>
              <a:gd name="T22" fmla="*/ 21 w 22"/>
              <a:gd name="T23" fmla="*/ 20 h 28"/>
              <a:gd name="T24" fmla="*/ 21 w 22"/>
              <a:gd name="T25" fmla="*/ 15 h 28"/>
              <a:gd name="T26" fmla="*/ 21 w 22"/>
              <a:gd name="T27" fmla="*/ 10 h 28"/>
              <a:gd name="T28" fmla="*/ 17 w 22"/>
              <a:gd name="T29" fmla="*/ 8 h 28"/>
              <a:gd name="T30" fmla="*/ 14 w 22"/>
              <a:gd name="T31" fmla="*/ 7 h 28"/>
              <a:gd name="T32" fmla="*/ 7 w 22"/>
              <a:gd name="T33" fmla="*/ 3 h 28"/>
              <a:gd name="T34" fmla="*/ 4 w 22"/>
              <a:gd name="T35" fmla="*/ 2 h 28"/>
              <a:gd name="T36" fmla="*/ 0 w 22"/>
              <a:gd name="T3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28">
                <a:moveTo>
                  <a:pt x="0" y="0"/>
                </a:moveTo>
                <a:lnTo>
                  <a:pt x="0" y="0"/>
                </a:lnTo>
                <a:lnTo>
                  <a:pt x="0" y="17"/>
                </a:lnTo>
                <a:lnTo>
                  <a:pt x="2" y="24"/>
                </a:lnTo>
                <a:lnTo>
                  <a:pt x="4" y="25"/>
                </a:lnTo>
                <a:lnTo>
                  <a:pt x="7" y="27"/>
                </a:lnTo>
                <a:lnTo>
                  <a:pt x="7" y="27"/>
                </a:lnTo>
                <a:lnTo>
                  <a:pt x="9" y="24"/>
                </a:lnTo>
                <a:lnTo>
                  <a:pt x="12" y="22"/>
                </a:lnTo>
                <a:lnTo>
                  <a:pt x="16" y="20"/>
                </a:lnTo>
                <a:lnTo>
                  <a:pt x="21" y="20"/>
                </a:lnTo>
                <a:lnTo>
                  <a:pt x="21" y="20"/>
                </a:lnTo>
                <a:lnTo>
                  <a:pt x="21" y="15"/>
                </a:lnTo>
                <a:lnTo>
                  <a:pt x="21" y="10"/>
                </a:lnTo>
                <a:lnTo>
                  <a:pt x="17" y="8"/>
                </a:lnTo>
                <a:lnTo>
                  <a:pt x="14" y="7"/>
                </a:lnTo>
                <a:lnTo>
                  <a:pt x="7" y="3"/>
                </a:lnTo>
                <a:lnTo>
                  <a:pt x="4" y="2"/>
                </a:lnTo>
                <a:lnTo>
                  <a:pt x="0" y="0"/>
                </a:lnTo>
              </a:path>
            </a:pathLst>
          </a:custGeom>
          <a:solidFill>
            <a:schemeClr val="bg1">
              <a:lumMod val="85000"/>
            </a:schemeClr>
          </a:solidFill>
          <a:ln>
            <a:noFill/>
          </a:ln>
          <a:effectLst/>
        </p:spPr>
        <p:txBody>
          <a:bodyPr wrap="none" anchor="ctr"/>
          <a:lstStyle/>
          <a:p>
            <a:endParaRPr lang="nl-BE"/>
          </a:p>
        </p:txBody>
      </p:sp>
      <p:sp>
        <p:nvSpPr>
          <p:cNvPr id="591" name="Freeform 118">
            <a:extLst>
              <a:ext uri="{FF2B5EF4-FFF2-40B4-BE49-F238E27FC236}">
                <a16:creationId xmlns:a16="http://schemas.microsoft.com/office/drawing/2014/main" id="{B4B48B7F-BFD9-704A-B5B6-2C69A5E18BCB}"/>
              </a:ext>
            </a:extLst>
          </p:cNvPr>
          <p:cNvSpPr>
            <a:spLocks noChangeArrowheads="1"/>
          </p:cNvSpPr>
          <p:nvPr/>
        </p:nvSpPr>
        <p:spPr bwMode="auto">
          <a:xfrm rot="21434252">
            <a:off x="5231819" y="2512528"/>
            <a:ext cx="6150" cy="3811"/>
          </a:xfrm>
          <a:custGeom>
            <a:avLst/>
            <a:gdLst>
              <a:gd name="T0" fmla="*/ 0 w 35"/>
              <a:gd name="T1" fmla="*/ 0 h 22"/>
              <a:gd name="T2" fmla="*/ 0 w 35"/>
              <a:gd name="T3" fmla="*/ 0 h 22"/>
              <a:gd name="T4" fmla="*/ 0 w 35"/>
              <a:gd name="T5" fmla="*/ 7 h 22"/>
              <a:gd name="T6" fmla="*/ 3 w 35"/>
              <a:gd name="T7" fmla="*/ 11 h 22"/>
              <a:gd name="T8" fmla="*/ 6 w 35"/>
              <a:gd name="T9" fmla="*/ 14 h 22"/>
              <a:gd name="T10" fmla="*/ 13 w 35"/>
              <a:gd name="T11" fmla="*/ 14 h 22"/>
              <a:gd name="T12" fmla="*/ 13 w 35"/>
              <a:gd name="T13" fmla="*/ 14 h 22"/>
              <a:gd name="T14" fmla="*/ 13 w 35"/>
              <a:gd name="T15" fmla="*/ 17 h 22"/>
              <a:gd name="T16" fmla="*/ 15 w 35"/>
              <a:gd name="T17" fmla="*/ 19 h 22"/>
              <a:gd name="T18" fmla="*/ 20 w 35"/>
              <a:gd name="T19" fmla="*/ 21 h 22"/>
              <a:gd name="T20" fmla="*/ 34 w 35"/>
              <a:gd name="T21" fmla="*/ 21 h 22"/>
              <a:gd name="T22" fmla="*/ 34 w 35"/>
              <a:gd name="T23" fmla="*/ 21 h 22"/>
              <a:gd name="T24" fmla="*/ 34 w 35"/>
              <a:gd name="T25" fmla="*/ 14 h 22"/>
              <a:gd name="T26" fmla="*/ 32 w 35"/>
              <a:gd name="T27" fmla="*/ 9 h 22"/>
              <a:gd name="T28" fmla="*/ 29 w 35"/>
              <a:gd name="T29" fmla="*/ 6 h 22"/>
              <a:gd name="T30" fmla="*/ 25 w 35"/>
              <a:gd name="T31" fmla="*/ 2 h 22"/>
              <a:gd name="T32" fmla="*/ 20 w 35"/>
              <a:gd name="T33" fmla="*/ 0 h 22"/>
              <a:gd name="T34" fmla="*/ 13 w 35"/>
              <a:gd name="T35" fmla="*/ 0 h 22"/>
              <a:gd name="T36" fmla="*/ 0 w 35"/>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22">
                <a:moveTo>
                  <a:pt x="0" y="0"/>
                </a:moveTo>
                <a:lnTo>
                  <a:pt x="0" y="0"/>
                </a:lnTo>
                <a:lnTo>
                  <a:pt x="0" y="7"/>
                </a:lnTo>
                <a:lnTo>
                  <a:pt x="3" y="11"/>
                </a:lnTo>
                <a:lnTo>
                  <a:pt x="6" y="14"/>
                </a:lnTo>
                <a:lnTo>
                  <a:pt x="13" y="14"/>
                </a:lnTo>
                <a:lnTo>
                  <a:pt x="13" y="14"/>
                </a:lnTo>
                <a:lnTo>
                  <a:pt x="13" y="17"/>
                </a:lnTo>
                <a:lnTo>
                  <a:pt x="15" y="19"/>
                </a:lnTo>
                <a:lnTo>
                  <a:pt x="20" y="21"/>
                </a:lnTo>
                <a:lnTo>
                  <a:pt x="34" y="21"/>
                </a:lnTo>
                <a:lnTo>
                  <a:pt x="34" y="21"/>
                </a:lnTo>
                <a:lnTo>
                  <a:pt x="34" y="14"/>
                </a:lnTo>
                <a:lnTo>
                  <a:pt x="32" y="9"/>
                </a:lnTo>
                <a:lnTo>
                  <a:pt x="29" y="6"/>
                </a:lnTo>
                <a:lnTo>
                  <a:pt x="25" y="2"/>
                </a:lnTo>
                <a:lnTo>
                  <a:pt x="20" y="0"/>
                </a:lnTo>
                <a:lnTo>
                  <a:pt x="13" y="0"/>
                </a:lnTo>
                <a:lnTo>
                  <a:pt x="0" y="0"/>
                </a:lnTo>
              </a:path>
            </a:pathLst>
          </a:custGeom>
          <a:solidFill>
            <a:schemeClr val="bg1">
              <a:lumMod val="85000"/>
            </a:schemeClr>
          </a:solidFill>
          <a:ln>
            <a:noFill/>
          </a:ln>
          <a:effectLst/>
        </p:spPr>
        <p:txBody>
          <a:bodyPr wrap="none" anchor="ctr"/>
          <a:lstStyle/>
          <a:p>
            <a:endParaRPr lang="nl-BE"/>
          </a:p>
        </p:txBody>
      </p:sp>
      <p:sp>
        <p:nvSpPr>
          <p:cNvPr id="592" name="Freeform 119">
            <a:extLst>
              <a:ext uri="{FF2B5EF4-FFF2-40B4-BE49-F238E27FC236}">
                <a16:creationId xmlns:a16="http://schemas.microsoft.com/office/drawing/2014/main" id="{3D66DE08-53E9-5946-811B-2B9992CBC94E}"/>
              </a:ext>
            </a:extLst>
          </p:cNvPr>
          <p:cNvSpPr>
            <a:spLocks noChangeArrowheads="1"/>
          </p:cNvSpPr>
          <p:nvPr/>
        </p:nvSpPr>
        <p:spPr bwMode="auto">
          <a:xfrm rot="21434252">
            <a:off x="5238751" y="2513830"/>
            <a:ext cx="1538" cy="1525"/>
          </a:xfrm>
          <a:custGeom>
            <a:avLst/>
            <a:gdLst>
              <a:gd name="T0" fmla="*/ 0 w 8"/>
              <a:gd name="T1" fmla="*/ 7 h 8"/>
              <a:gd name="T2" fmla="*/ 0 w 8"/>
              <a:gd name="T3" fmla="*/ 7 h 8"/>
              <a:gd name="T4" fmla="*/ 2 w 8"/>
              <a:gd name="T5" fmla="*/ 7 h 8"/>
              <a:gd name="T6" fmla="*/ 6 w 8"/>
              <a:gd name="T7" fmla="*/ 5 h 8"/>
              <a:gd name="T8" fmla="*/ 7 w 8"/>
              <a:gd name="T9" fmla="*/ 4 h 8"/>
              <a:gd name="T10" fmla="*/ 7 w 8"/>
              <a:gd name="T11" fmla="*/ 0 h 8"/>
              <a:gd name="T12" fmla="*/ 7 w 8"/>
              <a:gd name="T13" fmla="*/ 0 h 8"/>
              <a:gd name="T14" fmla="*/ 6 w 8"/>
              <a:gd name="T15" fmla="*/ 0 h 8"/>
              <a:gd name="T16" fmla="*/ 2 w 8"/>
              <a:gd name="T17" fmla="*/ 2 h 8"/>
              <a:gd name="T18" fmla="*/ 0 w 8"/>
              <a:gd name="T19" fmla="*/ 4 h 8"/>
              <a:gd name="T20" fmla="*/ 0 w 8"/>
              <a:gd name="T2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8">
                <a:moveTo>
                  <a:pt x="0" y="7"/>
                </a:moveTo>
                <a:lnTo>
                  <a:pt x="0" y="7"/>
                </a:lnTo>
                <a:lnTo>
                  <a:pt x="2" y="7"/>
                </a:lnTo>
                <a:lnTo>
                  <a:pt x="6" y="5"/>
                </a:lnTo>
                <a:lnTo>
                  <a:pt x="7" y="4"/>
                </a:lnTo>
                <a:lnTo>
                  <a:pt x="7" y="0"/>
                </a:lnTo>
                <a:lnTo>
                  <a:pt x="7" y="0"/>
                </a:lnTo>
                <a:lnTo>
                  <a:pt x="6" y="0"/>
                </a:lnTo>
                <a:lnTo>
                  <a:pt x="2" y="2"/>
                </a:lnTo>
                <a:lnTo>
                  <a:pt x="0" y="4"/>
                </a:lnTo>
                <a:lnTo>
                  <a:pt x="0" y="7"/>
                </a:lnTo>
              </a:path>
            </a:pathLst>
          </a:custGeom>
          <a:solidFill>
            <a:schemeClr val="bg1">
              <a:lumMod val="85000"/>
            </a:schemeClr>
          </a:solidFill>
          <a:ln>
            <a:noFill/>
          </a:ln>
          <a:effectLst/>
        </p:spPr>
        <p:txBody>
          <a:bodyPr wrap="none" anchor="ctr"/>
          <a:lstStyle/>
          <a:p>
            <a:endParaRPr lang="nl-BE"/>
          </a:p>
        </p:txBody>
      </p:sp>
      <p:sp>
        <p:nvSpPr>
          <p:cNvPr id="593" name="Freeform 120">
            <a:extLst>
              <a:ext uri="{FF2B5EF4-FFF2-40B4-BE49-F238E27FC236}">
                <a16:creationId xmlns:a16="http://schemas.microsoft.com/office/drawing/2014/main" id="{6163EA13-E7ED-534D-B9EA-93B82CCB94E2}"/>
              </a:ext>
            </a:extLst>
          </p:cNvPr>
          <p:cNvSpPr>
            <a:spLocks noChangeArrowheads="1"/>
          </p:cNvSpPr>
          <p:nvPr/>
        </p:nvSpPr>
        <p:spPr bwMode="auto">
          <a:xfrm rot="21434252">
            <a:off x="5232387" y="2509539"/>
            <a:ext cx="2307" cy="1525"/>
          </a:xfrm>
          <a:custGeom>
            <a:avLst/>
            <a:gdLst>
              <a:gd name="T0" fmla="*/ 14 w 15"/>
              <a:gd name="T1" fmla="*/ 0 h 8"/>
              <a:gd name="T2" fmla="*/ 14 w 15"/>
              <a:gd name="T3" fmla="*/ 0 h 8"/>
              <a:gd name="T4" fmla="*/ 5 w 15"/>
              <a:gd name="T5" fmla="*/ 2 h 8"/>
              <a:gd name="T6" fmla="*/ 2 w 15"/>
              <a:gd name="T7" fmla="*/ 3 h 8"/>
              <a:gd name="T8" fmla="*/ 0 w 15"/>
              <a:gd name="T9" fmla="*/ 7 h 8"/>
              <a:gd name="T10" fmla="*/ 0 w 15"/>
              <a:gd name="T11" fmla="*/ 7 h 8"/>
              <a:gd name="T12" fmla="*/ 9 w 15"/>
              <a:gd name="T13" fmla="*/ 5 h 8"/>
              <a:gd name="T14" fmla="*/ 12 w 15"/>
              <a:gd name="T15" fmla="*/ 3 h 8"/>
              <a:gd name="T16" fmla="*/ 14 w 15"/>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8">
                <a:moveTo>
                  <a:pt x="14" y="0"/>
                </a:moveTo>
                <a:lnTo>
                  <a:pt x="14" y="0"/>
                </a:lnTo>
                <a:lnTo>
                  <a:pt x="5" y="2"/>
                </a:lnTo>
                <a:lnTo>
                  <a:pt x="2" y="3"/>
                </a:lnTo>
                <a:lnTo>
                  <a:pt x="0" y="7"/>
                </a:lnTo>
                <a:lnTo>
                  <a:pt x="0" y="7"/>
                </a:lnTo>
                <a:lnTo>
                  <a:pt x="9" y="5"/>
                </a:lnTo>
                <a:lnTo>
                  <a:pt x="12" y="3"/>
                </a:lnTo>
                <a:lnTo>
                  <a:pt x="14" y="0"/>
                </a:lnTo>
              </a:path>
            </a:pathLst>
          </a:custGeom>
          <a:solidFill>
            <a:schemeClr val="bg1">
              <a:lumMod val="85000"/>
            </a:schemeClr>
          </a:solidFill>
          <a:ln>
            <a:noFill/>
          </a:ln>
          <a:effectLst/>
        </p:spPr>
        <p:txBody>
          <a:bodyPr wrap="none" anchor="ctr"/>
          <a:lstStyle/>
          <a:p>
            <a:endParaRPr lang="nl-BE"/>
          </a:p>
        </p:txBody>
      </p:sp>
      <p:sp>
        <p:nvSpPr>
          <p:cNvPr id="594" name="Freeform 121">
            <a:extLst>
              <a:ext uri="{FF2B5EF4-FFF2-40B4-BE49-F238E27FC236}">
                <a16:creationId xmlns:a16="http://schemas.microsoft.com/office/drawing/2014/main" id="{AE49C17C-537C-6348-A77B-B77EC477CC42}"/>
              </a:ext>
            </a:extLst>
          </p:cNvPr>
          <p:cNvSpPr>
            <a:spLocks noChangeArrowheads="1"/>
          </p:cNvSpPr>
          <p:nvPr/>
        </p:nvSpPr>
        <p:spPr bwMode="auto">
          <a:xfrm rot="21434252">
            <a:off x="5236226" y="2509299"/>
            <a:ext cx="4613" cy="1525"/>
          </a:xfrm>
          <a:custGeom>
            <a:avLst/>
            <a:gdLst>
              <a:gd name="T0" fmla="*/ 0 w 28"/>
              <a:gd name="T1" fmla="*/ 7 h 8"/>
              <a:gd name="T2" fmla="*/ 0 w 28"/>
              <a:gd name="T3" fmla="*/ 7 h 8"/>
              <a:gd name="T4" fmla="*/ 17 w 28"/>
              <a:gd name="T5" fmla="*/ 7 h 8"/>
              <a:gd name="T6" fmla="*/ 24 w 28"/>
              <a:gd name="T7" fmla="*/ 5 h 8"/>
              <a:gd name="T8" fmla="*/ 25 w 28"/>
              <a:gd name="T9" fmla="*/ 3 h 8"/>
              <a:gd name="T10" fmla="*/ 27 w 28"/>
              <a:gd name="T11" fmla="*/ 0 h 8"/>
              <a:gd name="T12" fmla="*/ 27 w 28"/>
              <a:gd name="T13" fmla="*/ 0 h 8"/>
              <a:gd name="T14" fmla="*/ 13 w 28"/>
              <a:gd name="T15" fmla="*/ 0 h 8"/>
              <a:gd name="T16" fmla="*/ 13 w 28"/>
              <a:gd name="T17" fmla="*/ 0 h 8"/>
              <a:gd name="T18" fmla="*/ 5 w 28"/>
              <a:gd name="T19" fmla="*/ 2 h 8"/>
              <a:gd name="T20" fmla="*/ 2 w 28"/>
              <a:gd name="T21" fmla="*/ 3 h 8"/>
              <a:gd name="T22" fmla="*/ 0 w 28"/>
              <a:gd name="T23"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8">
                <a:moveTo>
                  <a:pt x="0" y="7"/>
                </a:moveTo>
                <a:lnTo>
                  <a:pt x="0" y="7"/>
                </a:lnTo>
                <a:lnTo>
                  <a:pt x="17" y="7"/>
                </a:lnTo>
                <a:lnTo>
                  <a:pt x="24" y="5"/>
                </a:lnTo>
                <a:lnTo>
                  <a:pt x="25" y="3"/>
                </a:lnTo>
                <a:lnTo>
                  <a:pt x="27" y="0"/>
                </a:lnTo>
                <a:lnTo>
                  <a:pt x="27" y="0"/>
                </a:lnTo>
                <a:lnTo>
                  <a:pt x="13" y="0"/>
                </a:lnTo>
                <a:lnTo>
                  <a:pt x="13" y="0"/>
                </a:lnTo>
                <a:lnTo>
                  <a:pt x="5" y="2"/>
                </a:lnTo>
                <a:lnTo>
                  <a:pt x="2" y="3"/>
                </a:lnTo>
                <a:lnTo>
                  <a:pt x="0" y="7"/>
                </a:lnTo>
              </a:path>
            </a:pathLst>
          </a:custGeom>
          <a:solidFill>
            <a:schemeClr val="bg1">
              <a:lumMod val="85000"/>
            </a:schemeClr>
          </a:solidFill>
          <a:ln>
            <a:noFill/>
          </a:ln>
          <a:effectLst/>
        </p:spPr>
        <p:txBody>
          <a:bodyPr wrap="none" anchor="ctr"/>
          <a:lstStyle/>
          <a:p>
            <a:endParaRPr lang="nl-BE"/>
          </a:p>
        </p:txBody>
      </p:sp>
      <p:sp>
        <p:nvSpPr>
          <p:cNvPr id="595" name="Freeform 122">
            <a:extLst>
              <a:ext uri="{FF2B5EF4-FFF2-40B4-BE49-F238E27FC236}">
                <a16:creationId xmlns:a16="http://schemas.microsoft.com/office/drawing/2014/main" id="{0B2FB864-797A-264D-BEB6-CCF0CFFA8570}"/>
              </a:ext>
            </a:extLst>
          </p:cNvPr>
          <p:cNvSpPr>
            <a:spLocks noChangeArrowheads="1"/>
          </p:cNvSpPr>
          <p:nvPr/>
        </p:nvSpPr>
        <p:spPr bwMode="auto">
          <a:xfrm rot="21434252">
            <a:off x="5044460" y="2459095"/>
            <a:ext cx="1538" cy="1525"/>
          </a:xfrm>
          <a:custGeom>
            <a:avLst/>
            <a:gdLst>
              <a:gd name="T0" fmla="*/ 0 w 8"/>
              <a:gd name="T1" fmla="*/ 0 h 8"/>
              <a:gd name="T2" fmla="*/ 0 w 8"/>
              <a:gd name="T3" fmla="*/ 0 h 8"/>
              <a:gd name="T4" fmla="*/ 0 w 8"/>
              <a:gd name="T5" fmla="*/ 3 h 8"/>
              <a:gd name="T6" fmla="*/ 2 w 8"/>
              <a:gd name="T7" fmla="*/ 5 h 8"/>
              <a:gd name="T8" fmla="*/ 7 w 8"/>
              <a:gd name="T9" fmla="*/ 7 h 8"/>
              <a:gd name="T10" fmla="*/ 7 w 8"/>
              <a:gd name="T11" fmla="*/ 7 h 8"/>
              <a:gd name="T12" fmla="*/ 7 w 8"/>
              <a:gd name="T13" fmla="*/ 3 h 8"/>
              <a:gd name="T14" fmla="*/ 5 w 8"/>
              <a:gd name="T15" fmla="*/ 1 h 8"/>
              <a:gd name="T16" fmla="*/ 0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0" y="0"/>
                </a:moveTo>
                <a:lnTo>
                  <a:pt x="0" y="0"/>
                </a:lnTo>
                <a:lnTo>
                  <a:pt x="0" y="3"/>
                </a:lnTo>
                <a:lnTo>
                  <a:pt x="2" y="5"/>
                </a:lnTo>
                <a:lnTo>
                  <a:pt x="7" y="7"/>
                </a:lnTo>
                <a:lnTo>
                  <a:pt x="7" y="7"/>
                </a:lnTo>
                <a:lnTo>
                  <a:pt x="7" y="3"/>
                </a:lnTo>
                <a:lnTo>
                  <a:pt x="5" y="1"/>
                </a:lnTo>
                <a:lnTo>
                  <a:pt x="0" y="0"/>
                </a:lnTo>
              </a:path>
            </a:pathLst>
          </a:custGeom>
          <a:solidFill>
            <a:schemeClr val="bg1">
              <a:lumMod val="85000"/>
            </a:schemeClr>
          </a:solidFill>
          <a:ln>
            <a:noFill/>
          </a:ln>
          <a:effectLst/>
        </p:spPr>
        <p:txBody>
          <a:bodyPr wrap="none" anchor="ctr"/>
          <a:lstStyle/>
          <a:p>
            <a:endParaRPr lang="nl-BE"/>
          </a:p>
        </p:txBody>
      </p:sp>
      <p:sp>
        <p:nvSpPr>
          <p:cNvPr id="596" name="Freeform 123">
            <a:extLst>
              <a:ext uri="{FF2B5EF4-FFF2-40B4-BE49-F238E27FC236}">
                <a16:creationId xmlns:a16="http://schemas.microsoft.com/office/drawing/2014/main" id="{58B14160-9410-7E4B-8382-82DCE51646DF}"/>
              </a:ext>
            </a:extLst>
          </p:cNvPr>
          <p:cNvSpPr>
            <a:spLocks noChangeArrowheads="1"/>
          </p:cNvSpPr>
          <p:nvPr/>
        </p:nvSpPr>
        <p:spPr bwMode="auto">
          <a:xfrm rot="21434252">
            <a:off x="5004631" y="2348751"/>
            <a:ext cx="4613" cy="6861"/>
          </a:xfrm>
          <a:custGeom>
            <a:avLst/>
            <a:gdLst>
              <a:gd name="T0" fmla="*/ 27 w 28"/>
              <a:gd name="T1" fmla="*/ 27 h 41"/>
              <a:gd name="T2" fmla="*/ 27 w 28"/>
              <a:gd name="T3" fmla="*/ 27 h 41"/>
              <a:gd name="T4" fmla="*/ 24 w 28"/>
              <a:gd name="T5" fmla="*/ 27 h 41"/>
              <a:gd name="T6" fmla="*/ 22 w 28"/>
              <a:gd name="T7" fmla="*/ 23 h 41"/>
              <a:gd name="T8" fmla="*/ 24 w 28"/>
              <a:gd name="T9" fmla="*/ 22 h 41"/>
              <a:gd name="T10" fmla="*/ 27 w 28"/>
              <a:gd name="T11" fmla="*/ 20 h 41"/>
              <a:gd name="T12" fmla="*/ 27 w 28"/>
              <a:gd name="T13" fmla="*/ 20 h 41"/>
              <a:gd name="T14" fmla="*/ 27 w 28"/>
              <a:gd name="T15" fmla="*/ 0 h 41"/>
              <a:gd name="T16" fmla="*/ 27 w 28"/>
              <a:gd name="T17" fmla="*/ 0 h 41"/>
              <a:gd name="T18" fmla="*/ 19 w 28"/>
              <a:gd name="T19" fmla="*/ 1 h 41"/>
              <a:gd name="T20" fmla="*/ 14 w 28"/>
              <a:gd name="T21" fmla="*/ 3 h 41"/>
              <a:gd name="T22" fmla="*/ 8 w 28"/>
              <a:gd name="T23" fmla="*/ 6 h 41"/>
              <a:gd name="T24" fmla="*/ 0 w 28"/>
              <a:gd name="T25" fmla="*/ 6 h 41"/>
              <a:gd name="T26" fmla="*/ 0 w 28"/>
              <a:gd name="T27" fmla="*/ 6 h 41"/>
              <a:gd name="T28" fmla="*/ 0 w 28"/>
              <a:gd name="T29" fmla="*/ 15 h 41"/>
              <a:gd name="T30" fmla="*/ 0 w 28"/>
              <a:gd name="T31" fmla="*/ 22 h 41"/>
              <a:gd name="T32" fmla="*/ 3 w 28"/>
              <a:gd name="T33" fmla="*/ 27 h 41"/>
              <a:gd name="T34" fmla="*/ 5 w 28"/>
              <a:gd name="T35" fmla="*/ 32 h 41"/>
              <a:gd name="T36" fmla="*/ 10 w 28"/>
              <a:gd name="T37" fmla="*/ 35 h 41"/>
              <a:gd name="T38" fmla="*/ 15 w 28"/>
              <a:gd name="T39" fmla="*/ 37 h 41"/>
              <a:gd name="T40" fmla="*/ 20 w 28"/>
              <a:gd name="T41" fmla="*/ 39 h 41"/>
              <a:gd name="T42" fmla="*/ 27 w 28"/>
              <a:gd name="T43" fmla="*/ 40 h 41"/>
              <a:gd name="T44" fmla="*/ 27 w 28"/>
              <a:gd name="T45" fmla="*/ 40 h 41"/>
              <a:gd name="T46" fmla="*/ 27 w 28"/>
              <a:gd name="T47"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41">
                <a:moveTo>
                  <a:pt x="27" y="27"/>
                </a:moveTo>
                <a:lnTo>
                  <a:pt x="27" y="27"/>
                </a:lnTo>
                <a:lnTo>
                  <a:pt x="24" y="27"/>
                </a:lnTo>
                <a:lnTo>
                  <a:pt x="22" y="23"/>
                </a:lnTo>
                <a:lnTo>
                  <a:pt x="24" y="22"/>
                </a:lnTo>
                <a:lnTo>
                  <a:pt x="27" y="20"/>
                </a:lnTo>
                <a:lnTo>
                  <a:pt x="27" y="20"/>
                </a:lnTo>
                <a:lnTo>
                  <a:pt x="27" y="0"/>
                </a:lnTo>
                <a:lnTo>
                  <a:pt x="27" y="0"/>
                </a:lnTo>
                <a:lnTo>
                  <a:pt x="19" y="1"/>
                </a:lnTo>
                <a:lnTo>
                  <a:pt x="14" y="3"/>
                </a:lnTo>
                <a:lnTo>
                  <a:pt x="8" y="6"/>
                </a:lnTo>
                <a:lnTo>
                  <a:pt x="0" y="6"/>
                </a:lnTo>
                <a:lnTo>
                  <a:pt x="0" y="6"/>
                </a:lnTo>
                <a:lnTo>
                  <a:pt x="0" y="15"/>
                </a:lnTo>
                <a:lnTo>
                  <a:pt x="0" y="22"/>
                </a:lnTo>
                <a:lnTo>
                  <a:pt x="3" y="27"/>
                </a:lnTo>
                <a:lnTo>
                  <a:pt x="5" y="32"/>
                </a:lnTo>
                <a:lnTo>
                  <a:pt x="10" y="35"/>
                </a:lnTo>
                <a:lnTo>
                  <a:pt x="15" y="37"/>
                </a:lnTo>
                <a:lnTo>
                  <a:pt x="20" y="39"/>
                </a:lnTo>
                <a:lnTo>
                  <a:pt x="27" y="40"/>
                </a:lnTo>
                <a:lnTo>
                  <a:pt x="27" y="40"/>
                </a:lnTo>
                <a:lnTo>
                  <a:pt x="27" y="27"/>
                </a:lnTo>
              </a:path>
            </a:pathLst>
          </a:custGeom>
          <a:solidFill>
            <a:schemeClr val="bg1">
              <a:lumMod val="85000"/>
            </a:schemeClr>
          </a:solidFill>
          <a:ln>
            <a:noFill/>
          </a:ln>
          <a:effectLst/>
        </p:spPr>
        <p:txBody>
          <a:bodyPr wrap="none" anchor="ctr"/>
          <a:lstStyle/>
          <a:p>
            <a:endParaRPr lang="nl-BE"/>
          </a:p>
        </p:txBody>
      </p:sp>
      <p:sp>
        <p:nvSpPr>
          <p:cNvPr id="597" name="Freeform 124">
            <a:extLst>
              <a:ext uri="{FF2B5EF4-FFF2-40B4-BE49-F238E27FC236}">
                <a16:creationId xmlns:a16="http://schemas.microsoft.com/office/drawing/2014/main" id="{A78DA8FE-8896-7446-9693-0742659D4CEF}"/>
              </a:ext>
            </a:extLst>
          </p:cNvPr>
          <p:cNvSpPr>
            <a:spLocks noChangeArrowheads="1"/>
          </p:cNvSpPr>
          <p:nvPr/>
        </p:nvSpPr>
        <p:spPr bwMode="auto">
          <a:xfrm rot="21434252">
            <a:off x="5007266" y="2357055"/>
            <a:ext cx="3075" cy="3811"/>
          </a:xfrm>
          <a:custGeom>
            <a:avLst/>
            <a:gdLst>
              <a:gd name="T0" fmla="*/ 0 w 16"/>
              <a:gd name="T1" fmla="*/ 1 h 24"/>
              <a:gd name="T2" fmla="*/ 0 w 16"/>
              <a:gd name="T3" fmla="*/ 1 h 24"/>
              <a:gd name="T4" fmla="*/ 0 w 16"/>
              <a:gd name="T5" fmla="*/ 22 h 24"/>
              <a:gd name="T6" fmla="*/ 0 w 16"/>
              <a:gd name="T7" fmla="*/ 22 h 24"/>
              <a:gd name="T8" fmla="*/ 6 w 16"/>
              <a:gd name="T9" fmla="*/ 23 h 24"/>
              <a:gd name="T10" fmla="*/ 10 w 16"/>
              <a:gd name="T11" fmla="*/ 22 h 24"/>
              <a:gd name="T12" fmla="*/ 13 w 16"/>
              <a:gd name="T13" fmla="*/ 17 h 24"/>
              <a:gd name="T14" fmla="*/ 15 w 16"/>
              <a:gd name="T15" fmla="*/ 12 h 24"/>
              <a:gd name="T16" fmla="*/ 13 w 16"/>
              <a:gd name="T17" fmla="*/ 6 h 24"/>
              <a:gd name="T18" fmla="*/ 10 w 16"/>
              <a:gd name="T19" fmla="*/ 1 h 24"/>
              <a:gd name="T20" fmla="*/ 6 w 16"/>
              <a:gd name="T21" fmla="*/ 0 h 24"/>
              <a:gd name="T22" fmla="*/ 0 w 16"/>
              <a:gd name="T23"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4">
                <a:moveTo>
                  <a:pt x="0" y="1"/>
                </a:moveTo>
                <a:lnTo>
                  <a:pt x="0" y="1"/>
                </a:lnTo>
                <a:lnTo>
                  <a:pt x="0" y="22"/>
                </a:lnTo>
                <a:lnTo>
                  <a:pt x="0" y="22"/>
                </a:lnTo>
                <a:lnTo>
                  <a:pt x="6" y="23"/>
                </a:lnTo>
                <a:lnTo>
                  <a:pt x="10" y="22"/>
                </a:lnTo>
                <a:lnTo>
                  <a:pt x="13" y="17"/>
                </a:lnTo>
                <a:lnTo>
                  <a:pt x="15" y="12"/>
                </a:lnTo>
                <a:lnTo>
                  <a:pt x="13" y="6"/>
                </a:lnTo>
                <a:lnTo>
                  <a:pt x="10" y="1"/>
                </a:lnTo>
                <a:lnTo>
                  <a:pt x="6" y="0"/>
                </a:lnTo>
                <a:lnTo>
                  <a:pt x="0" y="1"/>
                </a:lnTo>
              </a:path>
            </a:pathLst>
          </a:custGeom>
          <a:solidFill>
            <a:schemeClr val="bg1">
              <a:lumMod val="85000"/>
            </a:schemeClr>
          </a:solidFill>
          <a:ln>
            <a:noFill/>
          </a:ln>
          <a:effectLst/>
        </p:spPr>
        <p:txBody>
          <a:bodyPr wrap="none" anchor="ctr"/>
          <a:lstStyle/>
          <a:p>
            <a:endParaRPr lang="nl-BE"/>
          </a:p>
        </p:txBody>
      </p:sp>
      <p:sp>
        <p:nvSpPr>
          <p:cNvPr id="598" name="Freeform 125">
            <a:extLst>
              <a:ext uri="{FF2B5EF4-FFF2-40B4-BE49-F238E27FC236}">
                <a16:creationId xmlns:a16="http://schemas.microsoft.com/office/drawing/2014/main" id="{9EDE8E48-A3F2-D74A-B26D-2D20B6FB9C02}"/>
              </a:ext>
            </a:extLst>
          </p:cNvPr>
          <p:cNvSpPr>
            <a:spLocks noChangeArrowheads="1"/>
          </p:cNvSpPr>
          <p:nvPr/>
        </p:nvSpPr>
        <p:spPr bwMode="auto">
          <a:xfrm rot="21434252">
            <a:off x="5067000" y="2539472"/>
            <a:ext cx="9994" cy="9148"/>
          </a:xfrm>
          <a:custGeom>
            <a:avLst/>
            <a:gdLst>
              <a:gd name="T0" fmla="*/ 16 w 58"/>
              <a:gd name="T1" fmla="*/ 27 h 55"/>
              <a:gd name="T2" fmla="*/ 16 w 58"/>
              <a:gd name="T3" fmla="*/ 27 h 55"/>
              <a:gd name="T4" fmla="*/ 16 w 58"/>
              <a:gd name="T5" fmla="*/ 32 h 55"/>
              <a:gd name="T6" fmla="*/ 19 w 58"/>
              <a:gd name="T7" fmla="*/ 34 h 55"/>
              <a:gd name="T8" fmla="*/ 24 w 58"/>
              <a:gd name="T9" fmla="*/ 39 h 55"/>
              <a:gd name="T10" fmla="*/ 28 w 58"/>
              <a:gd name="T11" fmla="*/ 40 h 55"/>
              <a:gd name="T12" fmla="*/ 29 w 58"/>
              <a:gd name="T13" fmla="*/ 44 h 55"/>
              <a:gd name="T14" fmla="*/ 29 w 58"/>
              <a:gd name="T15" fmla="*/ 49 h 55"/>
              <a:gd name="T16" fmla="*/ 29 w 58"/>
              <a:gd name="T17" fmla="*/ 54 h 55"/>
              <a:gd name="T18" fmla="*/ 29 w 58"/>
              <a:gd name="T19" fmla="*/ 54 h 55"/>
              <a:gd name="T20" fmla="*/ 34 w 58"/>
              <a:gd name="T21" fmla="*/ 52 h 55"/>
              <a:gd name="T22" fmla="*/ 38 w 58"/>
              <a:gd name="T23" fmla="*/ 51 h 55"/>
              <a:gd name="T24" fmla="*/ 43 w 58"/>
              <a:gd name="T25" fmla="*/ 44 h 55"/>
              <a:gd name="T26" fmla="*/ 48 w 58"/>
              <a:gd name="T27" fmla="*/ 37 h 55"/>
              <a:gd name="T28" fmla="*/ 51 w 58"/>
              <a:gd name="T29" fmla="*/ 35 h 55"/>
              <a:gd name="T30" fmla="*/ 57 w 58"/>
              <a:gd name="T31" fmla="*/ 34 h 55"/>
              <a:gd name="T32" fmla="*/ 57 w 58"/>
              <a:gd name="T33" fmla="*/ 34 h 55"/>
              <a:gd name="T34" fmla="*/ 55 w 58"/>
              <a:gd name="T35" fmla="*/ 32 h 55"/>
              <a:gd name="T36" fmla="*/ 53 w 58"/>
              <a:gd name="T37" fmla="*/ 30 h 55"/>
              <a:gd name="T38" fmla="*/ 48 w 58"/>
              <a:gd name="T39" fmla="*/ 29 h 55"/>
              <a:gd name="T40" fmla="*/ 36 w 58"/>
              <a:gd name="T41" fmla="*/ 27 h 55"/>
              <a:gd name="T42" fmla="*/ 36 w 58"/>
              <a:gd name="T43" fmla="*/ 27 h 55"/>
              <a:gd name="T44" fmla="*/ 33 w 58"/>
              <a:gd name="T45" fmla="*/ 22 h 55"/>
              <a:gd name="T46" fmla="*/ 29 w 58"/>
              <a:gd name="T47" fmla="*/ 17 h 55"/>
              <a:gd name="T48" fmla="*/ 24 w 58"/>
              <a:gd name="T49" fmla="*/ 13 h 55"/>
              <a:gd name="T50" fmla="*/ 22 w 58"/>
              <a:gd name="T51" fmla="*/ 6 h 55"/>
              <a:gd name="T52" fmla="*/ 22 w 58"/>
              <a:gd name="T53" fmla="*/ 6 h 55"/>
              <a:gd name="T54" fmla="*/ 14 w 58"/>
              <a:gd name="T55" fmla="*/ 1 h 55"/>
              <a:gd name="T56" fmla="*/ 9 w 58"/>
              <a:gd name="T57" fmla="*/ 0 h 55"/>
              <a:gd name="T58" fmla="*/ 2 w 58"/>
              <a:gd name="T59" fmla="*/ 0 h 55"/>
              <a:gd name="T60" fmla="*/ 2 w 58"/>
              <a:gd name="T61" fmla="*/ 0 h 55"/>
              <a:gd name="T62" fmla="*/ 0 w 58"/>
              <a:gd name="T63" fmla="*/ 6 h 55"/>
              <a:gd name="T64" fmla="*/ 0 w 58"/>
              <a:gd name="T65" fmla="*/ 11 h 55"/>
              <a:gd name="T66" fmla="*/ 2 w 58"/>
              <a:gd name="T67" fmla="*/ 15 h 55"/>
              <a:gd name="T68" fmla="*/ 5 w 58"/>
              <a:gd name="T69" fmla="*/ 17 h 55"/>
              <a:gd name="T70" fmla="*/ 11 w 58"/>
              <a:gd name="T71" fmla="*/ 22 h 55"/>
              <a:gd name="T72" fmla="*/ 14 w 58"/>
              <a:gd name="T73" fmla="*/ 23 h 55"/>
              <a:gd name="T74" fmla="*/ 16 w 58"/>
              <a:gd name="T7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5">
                <a:moveTo>
                  <a:pt x="16" y="27"/>
                </a:moveTo>
                <a:lnTo>
                  <a:pt x="16" y="27"/>
                </a:lnTo>
                <a:lnTo>
                  <a:pt x="16" y="32"/>
                </a:lnTo>
                <a:lnTo>
                  <a:pt x="19" y="34"/>
                </a:lnTo>
                <a:lnTo>
                  <a:pt x="24" y="39"/>
                </a:lnTo>
                <a:lnTo>
                  <a:pt x="28" y="40"/>
                </a:lnTo>
                <a:lnTo>
                  <a:pt x="29" y="44"/>
                </a:lnTo>
                <a:lnTo>
                  <a:pt x="29" y="49"/>
                </a:lnTo>
                <a:lnTo>
                  <a:pt x="29" y="54"/>
                </a:lnTo>
                <a:lnTo>
                  <a:pt x="29" y="54"/>
                </a:lnTo>
                <a:lnTo>
                  <a:pt x="34" y="52"/>
                </a:lnTo>
                <a:lnTo>
                  <a:pt x="38" y="51"/>
                </a:lnTo>
                <a:lnTo>
                  <a:pt x="43" y="44"/>
                </a:lnTo>
                <a:lnTo>
                  <a:pt x="48" y="37"/>
                </a:lnTo>
                <a:lnTo>
                  <a:pt x="51" y="35"/>
                </a:lnTo>
                <a:lnTo>
                  <a:pt x="57" y="34"/>
                </a:lnTo>
                <a:lnTo>
                  <a:pt x="57" y="34"/>
                </a:lnTo>
                <a:lnTo>
                  <a:pt x="55" y="32"/>
                </a:lnTo>
                <a:lnTo>
                  <a:pt x="53" y="30"/>
                </a:lnTo>
                <a:lnTo>
                  <a:pt x="48" y="29"/>
                </a:lnTo>
                <a:lnTo>
                  <a:pt x="36" y="27"/>
                </a:lnTo>
                <a:lnTo>
                  <a:pt x="36" y="27"/>
                </a:lnTo>
                <a:lnTo>
                  <a:pt x="33" y="22"/>
                </a:lnTo>
                <a:lnTo>
                  <a:pt x="29" y="17"/>
                </a:lnTo>
                <a:lnTo>
                  <a:pt x="24" y="13"/>
                </a:lnTo>
                <a:lnTo>
                  <a:pt x="22" y="6"/>
                </a:lnTo>
                <a:lnTo>
                  <a:pt x="22" y="6"/>
                </a:lnTo>
                <a:lnTo>
                  <a:pt x="14" y="1"/>
                </a:lnTo>
                <a:lnTo>
                  <a:pt x="9" y="0"/>
                </a:lnTo>
                <a:lnTo>
                  <a:pt x="2" y="0"/>
                </a:lnTo>
                <a:lnTo>
                  <a:pt x="2" y="0"/>
                </a:lnTo>
                <a:lnTo>
                  <a:pt x="0" y="6"/>
                </a:lnTo>
                <a:lnTo>
                  <a:pt x="0" y="11"/>
                </a:lnTo>
                <a:lnTo>
                  <a:pt x="2" y="15"/>
                </a:lnTo>
                <a:lnTo>
                  <a:pt x="5" y="17"/>
                </a:lnTo>
                <a:lnTo>
                  <a:pt x="11" y="22"/>
                </a:lnTo>
                <a:lnTo>
                  <a:pt x="14" y="23"/>
                </a:lnTo>
                <a:lnTo>
                  <a:pt x="16" y="27"/>
                </a:lnTo>
              </a:path>
            </a:pathLst>
          </a:custGeom>
          <a:solidFill>
            <a:schemeClr val="bg1">
              <a:lumMod val="85000"/>
            </a:schemeClr>
          </a:solidFill>
          <a:ln>
            <a:noFill/>
          </a:ln>
          <a:effectLst/>
        </p:spPr>
        <p:txBody>
          <a:bodyPr wrap="none" anchor="ctr"/>
          <a:lstStyle/>
          <a:p>
            <a:endParaRPr lang="nl-BE"/>
          </a:p>
        </p:txBody>
      </p:sp>
      <p:sp>
        <p:nvSpPr>
          <p:cNvPr id="599" name="Freeform 126">
            <a:extLst>
              <a:ext uri="{FF2B5EF4-FFF2-40B4-BE49-F238E27FC236}">
                <a16:creationId xmlns:a16="http://schemas.microsoft.com/office/drawing/2014/main" id="{AF374C01-3CC1-424B-B881-55231B3F511E}"/>
              </a:ext>
            </a:extLst>
          </p:cNvPr>
          <p:cNvSpPr>
            <a:spLocks noChangeArrowheads="1"/>
          </p:cNvSpPr>
          <p:nvPr/>
        </p:nvSpPr>
        <p:spPr bwMode="auto">
          <a:xfrm rot="21434252">
            <a:off x="5046633" y="2532913"/>
            <a:ext cx="6150" cy="7623"/>
          </a:xfrm>
          <a:custGeom>
            <a:avLst/>
            <a:gdLst>
              <a:gd name="T0" fmla="*/ 0 w 35"/>
              <a:gd name="T1" fmla="*/ 15 h 44"/>
              <a:gd name="T2" fmla="*/ 0 w 35"/>
              <a:gd name="T3" fmla="*/ 15 h 44"/>
              <a:gd name="T4" fmla="*/ 5 w 35"/>
              <a:gd name="T5" fmla="*/ 17 h 44"/>
              <a:gd name="T6" fmla="*/ 9 w 35"/>
              <a:gd name="T7" fmla="*/ 19 h 44"/>
              <a:gd name="T8" fmla="*/ 14 w 35"/>
              <a:gd name="T9" fmla="*/ 26 h 44"/>
              <a:gd name="T10" fmla="*/ 17 w 35"/>
              <a:gd name="T11" fmla="*/ 34 h 44"/>
              <a:gd name="T12" fmla="*/ 21 w 35"/>
              <a:gd name="T13" fmla="*/ 43 h 44"/>
              <a:gd name="T14" fmla="*/ 21 w 35"/>
              <a:gd name="T15" fmla="*/ 43 h 44"/>
              <a:gd name="T16" fmla="*/ 34 w 35"/>
              <a:gd name="T17" fmla="*/ 43 h 44"/>
              <a:gd name="T18" fmla="*/ 34 w 35"/>
              <a:gd name="T19" fmla="*/ 43 h 44"/>
              <a:gd name="T20" fmla="*/ 34 w 35"/>
              <a:gd name="T21" fmla="*/ 8 h 44"/>
              <a:gd name="T22" fmla="*/ 34 w 35"/>
              <a:gd name="T23" fmla="*/ 8 h 44"/>
              <a:gd name="T24" fmla="*/ 26 w 35"/>
              <a:gd name="T25" fmla="*/ 3 h 44"/>
              <a:gd name="T26" fmla="*/ 19 w 35"/>
              <a:gd name="T27" fmla="*/ 2 h 44"/>
              <a:gd name="T28" fmla="*/ 12 w 35"/>
              <a:gd name="T29" fmla="*/ 0 h 44"/>
              <a:gd name="T30" fmla="*/ 7 w 35"/>
              <a:gd name="T31" fmla="*/ 2 h 44"/>
              <a:gd name="T32" fmla="*/ 2 w 35"/>
              <a:gd name="T33" fmla="*/ 3 h 44"/>
              <a:gd name="T34" fmla="*/ 0 w 35"/>
              <a:gd name="T35" fmla="*/ 8 h 44"/>
              <a:gd name="T36" fmla="*/ 0 w 35"/>
              <a:gd name="T37" fmla="*/ 1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44">
                <a:moveTo>
                  <a:pt x="0" y="15"/>
                </a:moveTo>
                <a:lnTo>
                  <a:pt x="0" y="15"/>
                </a:lnTo>
                <a:lnTo>
                  <a:pt x="5" y="17"/>
                </a:lnTo>
                <a:lnTo>
                  <a:pt x="9" y="19"/>
                </a:lnTo>
                <a:lnTo>
                  <a:pt x="14" y="26"/>
                </a:lnTo>
                <a:lnTo>
                  <a:pt x="17" y="34"/>
                </a:lnTo>
                <a:lnTo>
                  <a:pt x="21" y="43"/>
                </a:lnTo>
                <a:lnTo>
                  <a:pt x="21" y="43"/>
                </a:lnTo>
                <a:lnTo>
                  <a:pt x="34" y="43"/>
                </a:lnTo>
                <a:lnTo>
                  <a:pt x="34" y="43"/>
                </a:lnTo>
                <a:lnTo>
                  <a:pt x="34" y="8"/>
                </a:lnTo>
                <a:lnTo>
                  <a:pt x="34" y="8"/>
                </a:lnTo>
                <a:lnTo>
                  <a:pt x="26" y="3"/>
                </a:lnTo>
                <a:lnTo>
                  <a:pt x="19" y="2"/>
                </a:lnTo>
                <a:lnTo>
                  <a:pt x="12" y="0"/>
                </a:lnTo>
                <a:lnTo>
                  <a:pt x="7" y="2"/>
                </a:lnTo>
                <a:lnTo>
                  <a:pt x="2" y="3"/>
                </a:lnTo>
                <a:lnTo>
                  <a:pt x="0" y="8"/>
                </a:lnTo>
                <a:lnTo>
                  <a:pt x="0" y="15"/>
                </a:lnTo>
              </a:path>
            </a:pathLst>
          </a:custGeom>
          <a:solidFill>
            <a:schemeClr val="bg1">
              <a:lumMod val="85000"/>
            </a:schemeClr>
          </a:solidFill>
          <a:ln>
            <a:noFill/>
          </a:ln>
          <a:effectLst/>
        </p:spPr>
        <p:txBody>
          <a:bodyPr wrap="none" anchor="ctr"/>
          <a:lstStyle/>
          <a:p>
            <a:endParaRPr lang="nl-BE"/>
          </a:p>
        </p:txBody>
      </p:sp>
      <p:sp>
        <p:nvSpPr>
          <p:cNvPr id="600" name="Freeform 127">
            <a:extLst>
              <a:ext uri="{FF2B5EF4-FFF2-40B4-BE49-F238E27FC236}">
                <a16:creationId xmlns:a16="http://schemas.microsoft.com/office/drawing/2014/main" id="{C6296427-3195-1D4A-80D3-D44A63B5750E}"/>
              </a:ext>
            </a:extLst>
          </p:cNvPr>
          <p:cNvSpPr>
            <a:spLocks noChangeArrowheads="1"/>
          </p:cNvSpPr>
          <p:nvPr/>
        </p:nvSpPr>
        <p:spPr bwMode="auto">
          <a:xfrm rot="21434252">
            <a:off x="4999923" y="2328152"/>
            <a:ext cx="13838" cy="12197"/>
          </a:xfrm>
          <a:custGeom>
            <a:avLst/>
            <a:gdLst>
              <a:gd name="T0" fmla="*/ 7 w 78"/>
              <a:gd name="T1" fmla="*/ 41 h 71"/>
              <a:gd name="T2" fmla="*/ 14 w 78"/>
              <a:gd name="T3" fmla="*/ 44 h 71"/>
              <a:gd name="T4" fmla="*/ 14 w 78"/>
              <a:gd name="T5" fmla="*/ 48 h 71"/>
              <a:gd name="T6" fmla="*/ 14 w 78"/>
              <a:gd name="T7" fmla="*/ 54 h 71"/>
              <a:gd name="T8" fmla="*/ 14 w 78"/>
              <a:gd name="T9" fmla="*/ 61 h 71"/>
              <a:gd name="T10" fmla="*/ 16 w 78"/>
              <a:gd name="T11" fmla="*/ 63 h 71"/>
              <a:gd name="T12" fmla="*/ 23 w 78"/>
              <a:gd name="T13" fmla="*/ 61 h 71"/>
              <a:gd name="T14" fmla="*/ 28 w 78"/>
              <a:gd name="T15" fmla="*/ 54 h 71"/>
              <a:gd name="T16" fmla="*/ 26 w 78"/>
              <a:gd name="T17" fmla="*/ 54 h 71"/>
              <a:gd name="T18" fmla="*/ 21 w 78"/>
              <a:gd name="T19" fmla="*/ 51 h 71"/>
              <a:gd name="T20" fmla="*/ 21 w 78"/>
              <a:gd name="T21" fmla="*/ 48 h 71"/>
              <a:gd name="T22" fmla="*/ 28 w 78"/>
              <a:gd name="T23" fmla="*/ 48 h 71"/>
              <a:gd name="T24" fmla="*/ 35 w 78"/>
              <a:gd name="T25" fmla="*/ 48 h 71"/>
              <a:gd name="T26" fmla="*/ 41 w 78"/>
              <a:gd name="T27" fmla="*/ 54 h 71"/>
              <a:gd name="T28" fmla="*/ 46 w 78"/>
              <a:gd name="T29" fmla="*/ 63 h 71"/>
              <a:gd name="T30" fmla="*/ 53 w 78"/>
              <a:gd name="T31" fmla="*/ 70 h 71"/>
              <a:gd name="T32" fmla="*/ 62 w 78"/>
              <a:gd name="T33" fmla="*/ 68 h 71"/>
              <a:gd name="T34" fmla="*/ 62 w 78"/>
              <a:gd name="T35" fmla="*/ 53 h 71"/>
              <a:gd name="T36" fmla="*/ 69 w 78"/>
              <a:gd name="T37" fmla="*/ 44 h 71"/>
              <a:gd name="T38" fmla="*/ 75 w 78"/>
              <a:gd name="T39" fmla="*/ 36 h 71"/>
              <a:gd name="T40" fmla="*/ 75 w 78"/>
              <a:gd name="T41" fmla="*/ 20 h 71"/>
              <a:gd name="T42" fmla="*/ 75 w 78"/>
              <a:gd name="T43" fmla="*/ 13 h 71"/>
              <a:gd name="T44" fmla="*/ 75 w 78"/>
              <a:gd name="T45" fmla="*/ 7 h 71"/>
              <a:gd name="T46" fmla="*/ 48 w 78"/>
              <a:gd name="T47" fmla="*/ 7 h 71"/>
              <a:gd name="T48" fmla="*/ 48 w 78"/>
              <a:gd name="T49" fmla="*/ 24 h 71"/>
              <a:gd name="T50" fmla="*/ 45 w 78"/>
              <a:gd name="T51" fmla="*/ 32 h 71"/>
              <a:gd name="T52" fmla="*/ 41 w 78"/>
              <a:gd name="T53" fmla="*/ 34 h 71"/>
              <a:gd name="T54" fmla="*/ 36 w 78"/>
              <a:gd name="T55" fmla="*/ 25 h 71"/>
              <a:gd name="T56" fmla="*/ 33 w 78"/>
              <a:gd name="T57" fmla="*/ 8 h 71"/>
              <a:gd name="T58" fmla="*/ 26 w 78"/>
              <a:gd name="T59" fmla="*/ 1 h 71"/>
              <a:gd name="T60" fmla="*/ 21 w 78"/>
              <a:gd name="T61" fmla="*/ 0 h 71"/>
              <a:gd name="T62" fmla="*/ 14 w 78"/>
              <a:gd name="T63" fmla="*/ 10 h 71"/>
              <a:gd name="T64" fmla="*/ 0 w 78"/>
              <a:gd name="T65" fmla="*/ 13 h 71"/>
              <a:gd name="T66" fmla="*/ 0 w 78"/>
              <a:gd name="T67" fmla="*/ 20 h 71"/>
              <a:gd name="T68" fmla="*/ 7 w 78"/>
              <a:gd name="T69"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 h="71">
                <a:moveTo>
                  <a:pt x="7" y="41"/>
                </a:moveTo>
                <a:lnTo>
                  <a:pt x="7" y="41"/>
                </a:lnTo>
                <a:lnTo>
                  <a:pt x="12" y="42"/>
                </a:lnTo>
                <a:lnTo>
                  <a:pt x="14" y="44"/>
                </a:lnTo>
                <a:lnTo>
                  <a:pt x="14" y="48"/>
                </a:lnTo>
                <a:lnTo>
                  <a:pt x="14" y="48"/>
                </a:lnTo>
                <a:lnTo>
                  <a:pt x="14" y="51"/>
                </a:lnTo>
                <a:lnTo>
                  <a:pt x="14" y="54"/>
                </a:lnTo>
                <a:lnTo>
                  <a:pt x="14" y="58"/>
                </a:lnTo>
                <a:lnTo>
                  <a:pt x="14" y="61"/>
                </a:lnTo>
                <a:lnTo>
                  <a:pt x="14" y="61"/>
                </a:lnTo>
                <a:lnTo>
                  <a:pt x="16" y="63"/>
                </a:lnTo>
                <a:lnTo>
                  <a:pt x="19" y="63"/>
                </a:lnTo>
                <a:lnTo>
                  <a:pt x="23" y="61"/>
                </a:lnTo>
                <a:lnTo>
                  <a:pt x="28" y="54"/>
                </a:lnTo>
                <a:lnTo>
                  <a:pt x="28" y="54"/>
                </a:lnTo>
                <a:lnTo>
                  <a:pt x="26" y="54"/>
                </a:lnTo>
                <a:lnTo>
                  <a:pt x="26" y="54"/>
                </a:lnTo>
                <a:lnTo>
                  <a:pt x="23" y="53"/>
                </a:lnTo>
                <a:lnTo>
                  <a:pt x="21" y="51"/>
                </a:lnTo>
                <a:lnTo>
                  <a:pt x="21" y="48"/>
                </a:lnTo>
                <a:lnTo>
                  <a:pt x="21" y="48"/>
                </a:lnTo>
                <a:lnTo>
                  <a:pt x="24" y="48"/>
                </a:lnTo>
                <a:lnTo>
                  <a:pt x="28" y="48"/>
                </a:lnTo>
                <a:lnTo>
                  <a:pt x="28" y="48"/>
                </a:lnTo>
                <a:lnTo>
                  <a:pt x="35" y="48"/>
                </a:lnTo>
                <a:lnTo>
                  <a:pt x="40" y="49"/>
                </a:lnTo>
                <a:lnTo>
                  <a:pt x="41" y="54"/>
                </a:lnTo>
                <a:lnTo>
                  <a:pt x="43" y="59"/>
                </a:lnTo>
                <a:lnTo>
                  <a:pt x="46" y="63"/>
                </a:lnTo>
                <a:lnTo>
                  <a:pt x="48" y="68"/>
                </a:lnTo>
                <a:lnTo>
                  <a:pt x="53" y="70"/>
                </a:lnTo>
                <a:lnTo>
                  <a:pt x="62" y="68"/>
                </a:lnTo>
                <a:lnTo>
                  <a:pt x="62" y="68"/>
                </a:lnTo>
                <a:lnTo>
                  <a:pt x="60" y="59"/>
                </a:lnTo>
                <a:lnTo>
                  <a:pt x="62" y="53"/>
                </a:lnTo>
                <a:lnTo>
                  <a:pt x="65" y="48"/>
                </a:lnTo>
                <a:lnTo>
                  <a:pt x="69" y="44"/>
                </a:lnTo>
                <a:lnTo>
                  <a:pt x="72" y="41"/>
                </a:lnTo>
                <a:lnTo>
                  <a:pt x="75" y="36"/>
                </a:lnTo>
                <a:lnTo>
                  <a:pt x="77" y="29"/>
                </a:lnTo>
                <a:lnTo>
                  <a:pt x="75" y="20"/>
                </a:lnTo>
                <a:lnTo>
                  <a:pt x="75" y="20"/>
                </a:lnTo>
                <a:lnTo>
                  <a:pt x="75" y="13"/>
                </a:lnTo>
                <a:lnTo>
                  <a:pt x="75" y="13"/>
                </a:lnTo>
                <a:lnTo>
                  <a:pt x="75" y="7"/>
                </a:lnTo>
                <a:lnTo>
                  <a:pt x="75" y="7"/>
                </a:lnTo>
                <a:lnTo>
                  <a:pt x="48" y="7"/>
                </a:lnTo>
                <a:lnTo>
                  <a:pt x="48" y="7"/>
                </a:lnTo>
                <a:lnTo>
                  <a:pt x="48" y="24"/>
                </a:lnTo>
                <a:lnTo>
                  <a:pt x="46" y="30"/>
                </a:lnTo>
                <a:lnTo>
                  <a:pt x="45" y="32"/>
                </a:lnTo>
                <a:lnTo>
                  <a:pt x="41" y="34"/>
                </a:lnTo>
                <a:lnTo>
                  <a:pt x="41" y="34"/>
                </a:lnTo>
                <a:lnTo>
                  <a:pt x="38" y="30"/>
                </a:lnTo>
                <a:lnTo>
                  <a:pt x="36" y="25"/>
                </a:lnTo>
                <a:lnTo>
                  <a:pt x="35" y="13"/>
                </a:lnTo>
                <a:lnTo>
                  <a:pt x="33" y="8"/>
                </a:lnTo>
                <a:lnTo>
                  <a:pt x="29" y="5"/>
                </a:lnTo>
                <a:lnTo>
                  <a:pt x="26" y="1"/>
                </a:lnTo>
                <a:lnTo>
                  <a:pt x="21" y="0"/>
                </a:lnTo>
                <a:lnTo>
                  <a:pt x="21" y="0"/>
                </a:lnTo>
                <a:lnTo>
                  <a:pt x="17" y="5"/>
                </a:lnTo>
                <a:lnTo>
                  <a:pt x="14" y="10"/>
                </a:lnTo>
                <a:lnTo>
                  <a:pt x="7" y="13"/>
                </a:lnTo>
                <a:lnTo>
                  <a:pt x="0" y="13"/>
                </a:lnTo>
                <a:lnTo>
                  <a:pt x="0" y="13"/>
                </a:lnTo>
                <a:lnTo>
                  <a:pt x="0" y="20"/>
                </a:lnTo>
                <a:lnTo>
                  <a:pt x="4" y="27"/>
                </a:lnTo>
                <a:lnTo>
                  <a:pt x="7" y="32"/>
                </a:lnTo>
                <a:lnTo>
                  <a:pt x="7" y="41"/>
                </a:lnTo>
              </a:path>
            </a:pathLst>
          </a:custGeom>
          <a:solidFill>
            <a:schemeClr val="bg1">
              <a:lumMod val="85000"/>
            </a:schemeClr>
          </a:solidFill>
          <a:ln>
            <a:noFill/>
          </a:ln>
          <a:effectLst/>
        </p:spPr>
        <p:txBody>
          <a:bodyPr wrap="none" anchor="ctr"/>
          <a:lstStyle/>
          <a:p>
            <a:endParaRPr lang="nl-BE"/>
          </a:p>
        </p:txBody>
      </p:sp>
      <p:sp>
        <p:nvSpPr>
          <p:cNvPr id="601" name="Freeform 128">
            <a:extLst>
              <a:ext uri="{FF2B5EF4-FFF2-40B4-BE49-F238E27FC236}">
                <a16:creationId xmlns:a16="http://schemas.microsoft.com/office/drawing/2014/main" id="{0010A246-209C-F245-A65C-678F217DC6AC}"/>
              </a:ext>
            </a:extLst>
          </p:cNvPr>
          <p:cNvSpPr>
            <a:spLocks noChangeArrowheads="1"/>
          </p:cNvSpPr>
          <p:nvPr/>
        </p:nvSpPr>
        <p:spPr bwMode="auto">
          <a:xfrm rot="21434252">
            <a:off x="5038159" y="2486857"/>
            <a:ext cx="2306" cy="3811"/>
          </a:xfrm>
          <a:custGeom>
            <a:avLst/>
            <a:gdLst>
              <a:gd name="T0" fmla="*/ 14 w 15"/>
              <a:gd name="T1" fmla="*/ 20 h 21"/>
              <a:gd name="T2" fmla="*/ 14 w 15"/>
              <a:gd name="T3" fmla="*/ 20 h 21"/>
              <a:gd name="T4" fmla="*/ 12 w 15"/>
              <a:gd name="T5" fmla="*/ 13 h 21"/>
              <a:gd name="T6" fmla="*/ 10 w 15"/>
              <a:gd name="T7" fmla="*/ 7 h 21"/>
              <a:gd name="T8" fmla="*/ 5 w 15"/>
              <a:gd name="T9" fmla="*/ 3 h 21"/>
              <a:gd name="T10" fmla="*/ 0 w 15"/>
              <a:gd name="T11" fmla="*/ 0 h 21"/>
              <a:gd name="T12" fmla="*/ 0 w 15"/>
              <a:gd name="T13" fmla="*/ 0 h 21"/>
              <a:gd name="T14" fmla="*/ 0 w 15"/>
              <a:gd name="T15" fmla="*/ 8 h 21"/>
              <a:gd name="T16" fmla="*/ 2 w 15"/>
              <a:gd name="T17" fmla="*/ 15 h 21"/>
              <a:gd name="T18" fmla="*/ 3 w 15"/>
              <a:gd name="T19" fmla="*/ 19 h 21"/>
              <a:gd name="T20" fmla="*/ 5 w 15"/>
              <a:gd name="T21" fmla="*/ 20 h 21"/>
              <a:gd name="T22" fmla="*/ 9 w 15"/>
              <a:gd name="T23" fmla="*/ 20 h 21"/>
              <a:gd name="T24" fmla="*/ 14 w 15"/>
              <a:gd name="T25"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1">
                <a:moveTo>
                  <a:pt x="14" y="20"/>
                </a:moveTo>
                <a:lnTo>
                  <a:pt x="14" y="20"/>
                </a:lnTo>
                <a:lnTo>
                  <a:pt x="12" y="13"/>
                </a:lnTo>
                <a:lnTo>
                  <a:pt x="10" y="7"/>
                </a:lnTo>
                <a:lnTo>
                  <a:pt x="5" y="3"/>
                </a:lnTo>
                <a:lnTo>
                  <a:pt x="0" y="0"/>
                </a:lnTo>
                <a:lnTo>
                  <a:pt x="0" y="0"/>
                </a:lnTo>
                <a:lnTo>
                  <a:pt x="0" y="8"/>
                </a:lnTo>
                <a:lnTo>
                  <a:pt x="2" y="15"/>
                </a:lnTo>
                <a:lnTo>
                  <a:pt x="3" y="19"/>
                </a:lnTo>
                <a:lnTo>
                  <a:pt x="5" y="20"/>
                </a:lnTo>
                <a:lnTo>
                  <a:pt x="9" y="20"/>
                </a:lnTo>
                <a:lnTo>
                  <a:pt x="14" y="20"/>
                </a:lnTo>
              </a:path>
            </a:pathLst>
          </a:custGeom>
          <a:solidFill>
            <a:schemeClr val="bg1">
              <a:lumMod val="85000"/>
            </a:schemeClr>
          </a:solidFill>
          <a:ln>
            <a:noFill/>
          </a:ln>
          <a:effectLst/>
        </p:spPr>
        <p:txBody>
          <a:bodyPr wrap="none" anchor="ctr"/>
          <a:lstStyle/>
          <a:p>
            <a:endParaRPr lang="nl-BE"/>
          </a:p>
        </p:txBody>
      </p:sp>
      <p:sp>
        <p:nvSpPr>
          <p:cNvPr id="602" name="Freeform 129">
            <a:extLst>
              <a:ext uri="{FF2B5EF4-FFF2-40B4-BE49-F238E27FC236}">
                <a16:creationId xmlns:a16="http://schemas.microsoft.com/office/drawing/2014/main" id="{DF628E52-DD41-9D4B-8DB2-0BDDAA530265}"/>
              </a:ext>
            </a:extLst>
          </p:cNvPr>
          <p:cNvSpPr>
            <a:spLocks noChangeArrowheads="1"/>
          </p:cNvSpPr>
          <p:nvPr/>
        </p:nvSpPr>
        <p:spPr bwMode="auto">
          <a:xfrm rot="21434252">
            <a:off x="5029159" y="2315512"/>
            <a:ext cx="4613" cy="5337"/>
          </a:xfrm>
          <a:custGeom>
            <a:avLst/>
            <a:gdLst>
              <a:gd name="T0" fmla="*/ 7 w 28"/>
              <a:gd name="T1" fmla="*/ 29 h 30"/>
              <a:gd name="T2" fmla="*/ 7 w 28"/>
              <a:gd name="T3" fmla="*/ 29 h 30"/>
              <a:gd name="T4" fmla="*/ 7 w 28"/>
              <a:gd name="T5" fmla="*/ 24 h 30"/>
              <a:gd name="T6" fmla="*/ 10 w 28"/>
              <a:gd name="T7" fmla="*/ 20 h 30"/>
              <a:gd name="T8" fmla="*/ 14 w 28"/>
              <a:gd name="T9" fmla="*/ 18 h 30"/>
              <a:gd name="T10" fmla="*/ 19 w 28"/>
              <a:gd name="T11" fmla="*/ 17 h 30"/>
              <a:gd name="T12" fmla="*/ 22 w 28"/>
              <a:gd name="T13" fmla="*/ 15 h 30"/>
              <a:gd name="T14" fmla="*/ 26 w 28"/>
              <a:gd name="T15" fmla="*/ 12 h 30"/>
              <a:gd name="T16" fmla="*/ 27 w 28"/>
              <a:gd name="T17" fmla="*/ 8 h 30"/>
              <a:gd name="T18" fmla="*/ 27 w 28"/>
              <a:gd name="T19" fmla="*/ 1 h 30"/>
              <a:gd name="T20" fmla="*/ 27 w 28"/>
              <a:gd name="T21" fmla="*/ 1 h 30"/>
              <a:gd name="T22" fmla="*/ 19 w 28"/>
              <a:gd name="T23" fmla="*/ 0 h 30"/>
              <a:gd name="T24" fmla="*/ 12 w 28"/>
              <a:gd name="T25" fmla="*/ 1 h 30"/>
              <a:gd name="T26" fmla="*/ 7 w 28"/>
              <a:gd name="T27" fmla="*/ 5 h 30"/>
              <a:gd name="T28" fmla="*/ 2 w 28"/>
              <a:gd name="T29" fmla="*/ 8 h 30"/>
              <a:gd name="T30" fmla="*/ 0 w 28"/>
              <a:gd name="T31" fmla="*/ 15 h 30"/>
              <a:gd name="T32" fmla="*/ 0 w 28"/>
              <a:gd name="T33" fmla="*/ 20 h 30"/>
              <a:gd name="T34" fmla="*/ 2 w 28"/>
              <a:gd name="T35" fmla="*/ 25 h 30"/>
              <a:gd name="T36" fmla="*/ 7 w 28"/>
              <a:gd name="T3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30">
                <a:moveTo>
                  <a:pt x="7" y="29"/>
                </a:moveTo>
                <a:lnTo>
                  <a:pt x="7" y="29"/>
                </a:lnTo>
                <a:lnTo>
                  <a:pt x="7" y="24"/>
                </a:lnTo>
                <a:lnTo>
                  <a:pt x="10" y="20"/>
                </a:lnTo>
                <a:lnTo>
                  <a:pt x="14" y="18"/>
                </a:lnTo>
                <a:lnTo>
                  <a:pt x="19" y="17"/>
                </a:lnTo>
                <a:lnTo>
                  <a:pt x="22" y="15"/>
                </a:lnTo>
                <a:lnTo>
                  <a:pt x="26" y="12"/>
                </a:lnTo>
                <a:lnTo>
                  <a:pt x="27" y="8"/>
                </a:lnTo>
                <a:lnTo>
                  <a:pt x="27" y="1"/>
                </a:lnTo>
                <a:lnTo>
                  <a:pt x="27" y="1"/>
                </a:lnTo>
                <a:lnTo>
                  <a:pt x="19" y="0"/>
                </a:lnTo>
                <a:lnTo>
                  <a:pt x="12" y="1"/>
                </a:lnTo>
                <a:lnTo>
                  <a:pt x="7" y="5"/>
                </a:lnTo>
                <a:lnTo>
                  <a:pt x="2" y="8"/>
                </a:lnTo>
                <a:lnTo>
                  <a:pt x="0" y="15"/>
                </a:lnTo>
                <a:lnTo>
                  <a:pt x="0" y="20"/>
                </a:lnTo>
                <a:lnTo>
                  <a:pt x="2" y="25"/>
                </a:lnTo>
                <a:lnTo>
                  <a:pt x="7" y="29"/>
                </a:lnTo>
              </a:path>
            </a:pathLst>
          </a:custGeom>
          <a:solidFill>
            <a:schemeClr val="bg1">
              <a:lumMod val="85000"/>
            </a:schemeClr>
          </a:solidFill>
          <a:ln>
            <a:noFill/>
          </a:ln>
          <a:effectLst/>
        </p:spPr>
        <p:txBody>
          <a:bodyPr wrap="none" anchor="ctr"/>
          <a:lstStyle/>
          <a:p>
            <a:endParaRPr lang="nl-BE"/>
          </a:p>
        </p:txBody>
      </p:sp>
      <p:sp>
        <p:nvSpPr>
          <p:cNvPr id="603" name="Freeform 130">
            <a:extLst>
              <a:ext uri="{FF2B5EF4-FFF2-40B4-BE49-F238E27FC236}">
                <a16:creationId xmlns:a16="http://schemas.microsoft.com/office/drawing/2014/main" id="{19917368-4850-C649-B5A2-A8F65C97A023}"/>
              </a:ext>
            </a:extLst>
          </p:cNvPr>
          <p:cNvSpPr>
            <a:spLocks noChangeArrowheads="1"/>
          </p:cNvSpPr>
          <p:nvPr/>
        </p:nvSpPr>
        <p:spPr bwMode="auto">
          <a:xfrm rot="21434252">
            <a:off x="5019761" y="2312929"/>
            <a:ext cx="3844" cy="3812"/>
          </a:xfrm>
          <a:custGeom>
            <a:avLst/>
            <a:gdLst>
              <a:gd name="T0" fmla="*/ 21 w 22"/>
              <a:gd name="T1" fmla="*/ 20 h 21"/>
              <a:gd name="T2" fmla="*/ 21 w 22"/>
              <a:gd name="T3" fmla="*/ 20 h 21"/>
              <a:gd name="T4" fmla="*/ 21 w 22"/>
              <a:gd name="T5" fmla="*/ 7 h 21"/>
              <a:gd name="T6" fmla="*/ 21 w 22"/>
              <a:gd name="T7" fmla="*/ 7 h 21"/>
              <a:gd name="T8" fmla="*/ 19 w 22"/>
              <a:gd name="T9" fmla="*/ 2 h 21"/>
              <a:gd name="T10" fmla="*/ 18 w 22"/>
              <a:gd name="T11" fmla="*/ 0 h 21"/>
              <a:gd name="T12" fmla="*/ 14 w 22"/>
              <a:gd name="T13" fmla="*/ 0 h 21"/>
              <a:gd name="T14" fmla="*/ 9 w 22"/>
              <a:gd name="T15" fmla="*/ 2 h 21"/>
              <a:gd name="T16" fmla="*/ 2 w 22"/>
              <a:gd name="T17" fmla="*/ 7 h 21"/>
              <a:gd name="T18" fmla="*/ 0 w 22"/>
              <a:gd name="T19" fmla="*/ 10 h 21"/>
              <a:gd name="T20" fmla="*/ 0 w 22"/>
              <a:gd name="T21" fmla="*/ 14 h 21"/>
              <a:gd name="T22" fmla="*/ 0 w 22"/>
              <a:gd name="T23" fmla="*/ 14 h 21"/>
              <a:gd name="T24" fmla="*/ 6 w 22"/>
              <a:gd name="T25" fmla="*/ 15 h 21"/>
              <a:gd name="T26" fmla="*/ 9 w 22"/>
              <a:gd name="T27" fmla="*/ 19 h 21"/>
              <a:gd name="T28" fmla="*/ 14 w 22"/>
              <a:gd name="T29" fmla="*/ 20 h 21"/>
              <a:gd name="T30" fmla="*/ 21 w 22"/>
              <a:gd name="T3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1">
                <a:moveTo>
                  <a:pt x="21" y="20"/>
                </a:moveTo>
                <a:lnTo>
                  <a:pt x="21" y="20"/>
                </a:lnTo>
                <a:lnTo>
                  <a:pt x="21" y="7"/>
                </a:lnTo>
                <a:lnTo>
                  <a:pt x="21" y="7"/>
                </a:lnTo>
                <a:lnTo>
                  <a:pt x="19" y="2"/>
                </a:lnTo>
                <a:lnTo>
                  <a:pt x="18" y="0"/>
                </a:lnTo>
                <a:lnTo>
                  <a:pt x="14" y="0"/>
                </a:lnTo>
                <a:lnTo>
                  <a:pt x="9" y="2"/>
                </a:lnTo>
                <a:lnTo>
                  <a:pt x="2" y="7"/>
                </a:lnTo>
                <a:lnTo>
                  <a:pt x="0" y="10"/>
                </a:lnTo>
                <a:lnTo>
                  <a:pt x="0" y="14"/>
                </a:lnTo>
                <a:lnTo>
                  <a:pt x="0" y="14"/>
                </a:lnTo>
                <a:lnTo>
                  <a:pt x="6" y="15"/>
                </a:lnTo>
                <a:lnTo>
                  <a:pt x="9" y="19"/>
                </a:lnTo>
                <a:lnTo>
                  <a:pt x="14" y="20"/>
                </a:lnTo>
                <a:lnTo>
                  <a:pt x="21" y="20"/>
                </a:lnTo>
              </a:path>
            </a:pathLst>
          </a:custGeom>
          <a:solidFill>
            <a:schemeClr val="bg1">
              <a:lumMod val="85000"/>
            </a:schemeClr>
          </a:solidFill>
          <a:ln>
            <a:noFill/>
          </a:ln>
          <a:effectLst/>
        </p:spPr>
        <p:txBody>
          <a:bodyPr wrap="none" anchor="ctr"/>
          <a:lstStyle/>
          <a:p>
            <a:endParaRPr lang="nl-BE"/>
          </a:p>
        </p:txBody>
      </p:sp>
      <p:sp>
        <p:nvSpPr>
          <p:cNvPr id="604" name="Freeform 131">
            <a:extLst>
              <a:ext uri="{FF2B5EF4-FFF2-40B4-BE49-F238E27FC236}">
                <a16:creationId xmlns:a16="http://schemas.microsoft.com/office/drawing/2014/main" id="{2961567C-2488-6848-B9D8-5E18701830D7}"/>
              </a:ext>
            </a:extLst>
          </p:cNvPr>
          <p:cNvSpPr>
            <a:spLocks noChangeArrowheads="1"/>
          </p:cNvSpPr>
          <p:nvPr/>
        </p:nvSpPr>
        <p:spPr bwMode="auto">
          <a:xfrm rot="21434252">
            <a:off x="5003265" y="2369442"/>
            <a:ext cx="3844" cy="4574"/>
          </a:xfrm>
          <a:custGeom>
            <a:avLst/>
            <a:gdLst>
              <a:gd name="T0" fmla="*/ 12 w 20"/>
              <a:gd name="T1" fmla="*/ 0 h 28"/>
              <a:gd name="T2" fmla="*/ 12 w 20"/>
              <a:gd name="T3" fmla="*/ 0 h 28"/>
              <a:gd name="T4" fmla="*/ 3 w 20"/>
              <a:gd name="T5" fmla="*/ 3 h 28"/>
              <a:gd name="T6" fmla="*/ 2 w 20"/>
              <a:gd name="T7" fmla="*/ 5 h 28"/>
              <a:gd name="T8" fmla="*/ 0 w 20"/>
              <a:gd name="T9" fmla="*/ 8 h 28"/>
              <a:gd name="T10" fmla="*/ 0 w 20"/>
              <a:gd name="T11" fmla="*/ 13 h 28"/>
              <a:gd name="T12" fmla="*/ 5 w 20"/>
              <a:gd name="T13" fmla="*/ 20 h 28"/>
              <a:gd name="T14" fmla="*/ 5 w 20"/>
              <a:gd name="T15" fmla="*/ 20 h 28"/>
              <a:gd name="T16" fmla="*/ 10 w 20"/>
              <a:gd name="T17" fmla="*/ 22 h 28"/>
              <a:gd name="T18" fmla="*/ 12 w 20"/>
              <a:gd name="T19" fmla="*/ 23 h 28"/>
              <a:gd name="T20" fmla="*/ 12 w 20"/>
              <a:gd name="T21" fmla="*/ 27 h 28"/>
              <a:gd name="T22" fmla="*/ 12 w 20"/>
              <a:gd name="T23" fmla="*/ 27 h 28"/>
              <a:gd name="T24" fmla="*/ 19 w 20"/>
              <a:gd name="T25" fmla="*/ 27 h 28"/>
              <a:gd name="T26" fmla="*/ 19 w 20"/>
              <a:gd name="T27" fmla="*/ 27 h 28"/>
              <a:gd name="T28" fmla="*/ 19 w 20"/>
              <a:gd name="T29" fmla="*/ 10 h 28"/>
              <a:gd name="T30" fmla="*/ 17 w 20"/>
              <a:gd name="T31" fmla="*/ 3 h 28"/>
              <a:gd name="T32" fmla="*/ 15 w 20"/>
              <a:gd name="T33" fmla="*/ 1 h 28"/>
              <a:gd name="T34" fmla="*/ 12 w 20"/>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28">
                <a:moveTo>
                  <a:pt x="12" y="0"/>
                </a:moveTo>
                <a:lnTo>
                  <a:pt x="12" y="0"/>
                </a:lnTo>
                <a:lnTo>
                  <a:pt x="3" y="3"/>
                </a:lnTo>
                <a:lnTo>
                  <a:pt x="2" y="5"/>
                </a:lnTo>
                <a:lnTo>
                  <a:pt x="0" y="8"/>
                </a:lnTo>
                <a:lnTo>
                  <a:pt x="0" y="13"/>
                </a:lnTo>
                <a:lnTo>
                  <a:pt x="5" y="20"/>
                </a:lnTo>
                <a:lnTo>
                  <a:pt x="5" y="20"/>
                </a:lnTo>
                <a:lnTo>
                  <a:pt x="10" y="22"/>
                </a:lnTo>
                <a:lnTo>
                  <a:pt x="12" y="23"/>
                </a:lnTo>
                <a:lnTo>
                  <a:pt x="12" y="27"/>
                </a:lnTo>
                <a:lnTo>
                  <a:pt x="12" y="27"/>
                </a:lnTo>
                <a:lnTo>
                  <a:pt x="19" y="27"/>
                </a:lnTo>
                <a:lnTo>
                  <a:pt x="19" y="27"/>
                </a:lnTo>
                <a:lnTo>
                  <a:pt x="19" y="10"/>
                </a:lnTo>
                <a:lnTo>
                  <a:pt x="17" y="3"/>
                </a:lnTo>
                <a:lnTo>
                  <a:pt x="15" y="1"/>
                </a:lnTo>
                <a:lnTo>
                  <a:pt x="12" y="0"/>
                </a:lnTo>
              </a:path>
            </a:pathLst>
          </a:custGeom>
          <a:solidFill>
            <a:schemeClr val="bg1">
              <a:lumMod val="85000"/>
            </a:schemeClr>
          </a:solidFill>
          <a:ln>
            <a:noFill/>
          </a:ln>
          <a:effectLst/>
        </p:spPr>
        <p:txBody>
          <a:bodyPr wrap="none" anchor="ctr"/>
          <a:lstStyle/>
          <a:p>
            <a:endParaRPr lang="nl-BE"/>
          </a:p>
        </p:txBody>
      </p:sp>
      <p:sp>
        <p:nvSpPr>
          <p:cNvPr id="605" name="Freeform 132">
            <a:extLst>
              <a:ext uri="{FF2B5EF4-FFF2-40B4-BE49-F238E27FC236}">
                <a16:creationId xmlns:a16="http://schemas.microsoft.com/office/drawing/2014/main" id="{BCC99BAB-C012-CE46-98D2-2EE7A4A7C55F}"/>
              </a:ext>
            </a:extLst>
          </p:cNvPr>
          <p:cNvSpPr>
            <a:spLocks noChangeArrowheads="1"/>
          </p:cNvSpPr>
          <p:nvPr/>
        </p:nvSpPr>
        <p:spPr bwMode="auto">
          <a:xfrm rot="21434252">
            <a:off x="5036688" y="2296849"/>
            <a:ext cx="3844" cy="3812"/>
          </a:xfrm>
          <a:custGeom>
            <a:avLst/>
            <a:gdLst>
              <a:gd name="T0" fmla="*/ 20 w 21"/>
              <a:gd name="T1" fmla="*/ 21 h 22"/>
              <a:gd name="T2" fmla="*/ 20 w 21"/>
              <a:gd name="T3" fmla="*/ 21 h 22"/>
              <a:gd name="T4" fmla="*/ 20 w 21"/>
              <a:gd name="T5" fmla="*/ 0 h 22"/>
              <a:gd name="T6" fmla="*/ 20 w 21"/>
              <a:gd name="T7" fmla="*/ 0 h 22"/>
              <a:gd name="T8" fmla="*/ 7 w 21"/>
              <a:gd name="T9" fmla="*/ 2 h 22"/>
              <a:gd name="T10" fmla="*/ 2 w 21"/>
              <a:gd name="T11" fmla="*/ 4 h 22"/>
              <a:gd name="T12" fmla="*/ 0 w 21"/>
              <a:gd name="T13" fmla="*/ 5 h 22"/>
              <a:gd name="T14" fmla="*/ 0 w 21"/>
              <a:gd name="T15" fmla="*/ 7 h 22"/>
              <a:gd name="T16" fmla="*/ 0 w 21"/>
              <a:gd name="T17" fmla="*/ 7 h 22"/>
              <a:gd name="T18" fmla="*/ 5 w 21"/>
              <a:gd name="T19" fmla="*/ 9 h 22"/>
              <a:gd name="T20" fmla="*/ 7 w 21"/>
              <a:gd name="T21" fmla="*/ 10 h 22"/>
              <a:gd name="T22" fmla="*/ 7 w 21"/>
              <a:gd name="T23" fmla="*/ 14 h 22"/>
              <a:gd name="T24" fmla="*/ 7 w 21"/>
              <a:gd name="T25" fmla="*/ 14 h 22"/>
              <a:gd name="T26" fmla="*/ 8 w 21"/>
              <a:gd name="T27" fmla="*/ 17 h 22"/>
              <a:gd name="T28" fmla="*/ 12 w 21"/>
              <a:gd name="T29" fmla="*/ 19 h 22"/>
              <a:gd name="T30" fmla="*/ 15 w 21"/>
              <a:gd name="T31" fmla="*/ 21 h 22"/>
              <a:gd name="T32" fmla="*/ 20 w 21"/>
              <a:gd name="T33"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2">
                <a:moveTo>
                  <a:pt x="20" y="21"/>
                </a:moveTo>
                <a:lnTo>
                  <a:pt x="20" y="21"/>
                </a:lnTo>
                <a:lnTo>
                  <a:pt x="20" y="0"/>
                </a:lnTo>
                <a:lnTo>
                  <a:pt x="20" y="0"/>
                </a:lnTo>
                <a:lnTo>
                  <a:pt x="7" y="2"/>
                </a:lnTo>
                <a:lnTo>
                  <a:pt x="2" y="4"/>
                </a:lnTo>
                <a:lnTo>
                  <a:pt x="0" y="5"/>
                </a:lnTo>
                <a:lnTo>
                  <a:pt x="0" y="7"/>
                </a:lnTo>
                <a:lnTo>
                  <a:pt x="0" y="7"/>
                </a:lnTo>
                <a:lnTo>
                  <a:pt x="5" y="9"/>
                </a:lnTo>
                <a:lnTo>
                  <a:pt x="7" y="10"/>
                </a:lnTo>
                <a:lnTo>
                  <a:pt x="7" y="14"/>
                </a:lnTo>
                <a:lnTo>
                  <a:pt x="7" y="14"/>
                </a:lnTo>
                <a:lnTo>
                  <a:pt x="8" y="17"/>
                </a:lnTo>
                <a:lnTo>
                  <a:pt x="12" y="19"/>
                </a:lnTo>
                <a:lnTo>
                  <a:pt x="15" y="21"/>
                </a:lnTo>
                <a:lnTo>
                  <a:pt x="20" y="21"/>
                </a:lnTo>
              </a:path>
            </a:pathLst>
          </a:custGeom>
          <a:solidFill>
            <a:schemeClr val="bg1">
              <a:lumMod val="85000"/>
            </a:schemeClr>
          </a:solidFill>
          <a:ln>
            <a:noFill/>
          </a:ln>
          <a:effectLst/>
        </p:spPr>
        <p:txBody>
          <a:bodyPr wrap="none" anchor="ctr"/>
          <a:lstStyle/>
          <a:p>
            <a:endParaRPr lang="nl-BE"/>
          </a:p>
        </p:txBody>
      </p:sp>
      <p:sp>
        <p:nvSpPr>
          <p:cNvPr id="606" name="Freeform 133">
            <a:extLst>
              <a:ext uri="{FF2B5EF4-FFF2-40B4-BE49-F238E27FC236}">
                <a16:creationId xmlns:a16="http://schemas.microsoft.com/office/drawing/2014/main" id="{1B8CA1E1-4B00-FB4E-8B9A-4448AECB0B05}"/>
              </a:ext>
            </a:extLst>
          </p:cNvPr>
          <p:cNvSpPr>
            <a:spLocks noChangeArrowheads="1"/>
          </p:cNvSpPr>
          <p:nvPr/>
        </p:nvSpPr>
        <p:spPr bwMode="auto">
          <a:xfrm rot="21434252">
            <a:off x="5041950" y="2279077"/>
            <a:ext cx="2306" cy="2287"/>
          </a:xfrm>
          <a:custGeom>
            <a:avLst/>
            <a:gdLst>
              <a:gd name="T0" fmla="*/ 0 w 15"/>
              <a:gd name="T1" fmla="*/ 5 h 12"/>
              <a:gd name="T2" fmla="*/ 0 w 15"/>
              <a:gd name="T3" fmla="*/ 5 h 12"/>
              <a:gd name="T4" fmla="*/ 2 w 15"/>
              <a:gd name="T5" fmla="*/ 10 h 12"/>
              <a:gd name="T6" fmla="*/ 3 w 15"/>
              <a:gd name="T7" fmla="*/ 11 h 12"/>
              <a:gd name="T8" fmla="*/ 7 w 15"/>
              <a:gd name="T9" fmla="*/ 11 h 12"/>
              <a:gd name="T10" fmla="*/ 7 w 15"/>
              <a:gd name="T11" fmla="*/ 11 h 12"/>
              <a:gd name="T12" fmla="*/ 9 w 15"/>
              <a:gd name="T13" fmla="*/ 6 h 12"/>
              <a:gd name="T14" fmla="*/ 10 w 15"/>
              <a:gd name="T15" fmla="*/ 5 h 12"/>
              <a:gd name="T16" fmla="*/ 14 w 15"/>
              <a:gd name="T17" fmla="*/ 5 h 12"/>
              <a:gd name="T18" fmla="*/ 14 w 15"/>
              <a:gd name="T19" fmla="*/ 5 h 12"/>
              <a:gd name="T20" fmla="*/ 14 w 15"/>
              <a:gd name="T21" fmla="*/ 3 h 12"/>
              <a:gd name="T22" fmla="*/ 12 w 15"/>
              <a:gd name="T23" fmla="*/ 1 h 12"/>
              <a:gd name="T24" fmla="*/ 7 w 15"/>
              <a:gd name="T25" fmla="*/ 0 h 12"/>
              <a:gd name="T26" fmla="*/ 3 w 15"/>
              <a:gd name="T27" fmla="*/ 0 h 12"/>
              <a:gd name="T28" fmla="*/ 2 w 15"/>
              <a:gd name="T29" fmla="*/ 1 h 12"/>
              <a:gd name="T30" fmla="*/ 0 w 15"/>
              <a:gd name="T3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12">
                <a:moveTo>
                  <a:pt x="0" y="5"/>
                </a:moveTo>
                <a:lnTo>
                  <a:pt x="0" y="5"/>
                </a:lnTo>
                <a:lnTo>
                  <a:pt x="2" y="10"/>
                </a:lnTo>
                <a:lnTo>
                  <a:pt x="3" y="11"/>
                </a:lnTo>
                <a:lnTo>
                  <a:pt x="7" y="11"/>
                </a:lnTo>
                <a:lnTo>
                  <a:pt x="7" y="11"/>
                </a:lnTo>
                <a:lnTo>
                  <a:pt x="9" y="6"/>
                </a:lnTo>
                <a:lnTo>
                  <a:pt x="10" y="5"/>
                </a:lnTo>
                <a:lnTo>
                  <a:pt x="14" y="5"/>
                </a:lnTo>
                <a:lnTo>
                  <a:pt x="14" y="5"/>
                </a:lnTo>
                <a:lnTo>
                  <a:pt x="14" y="3"/>
                </a:lnTo>
                <a:lnTo>
                  <a:pt x="12" y="1"/>
                </a:lnTo>
                <a:lnTo>
                  <a:pt x="7" y="0"/>
                </a:lnTo>
                <a:lnTo>
                  <a:pt x="3" y="0"/>
                </a:lnTo>
                <a:lnTo>
                  <a:pt x="2" y="1"/>
                </a:lnTo>
                <a:lnTo>
                  <a:pt x="0" y="5"/>
                </a:lnTo>
              </a:path>
            </a:pathLst>
          </a:custGeom>
          <a:solidFill>
            <a:schemeClr val="bg1">
              <a:lumMod val="85000"/>
            </a:schemeClr>
          </a:solidFill>
          <a:ln>
            <a:noFill/>
          </a:ln>
          <a:effectLst/>
        </p:spPr>
        <p:txBody>
          <a:bodyPr wrap="none" anchor="ctr"/>
          <a:lstStyle/>
          <a:p>
            <a:endParaRPr lang="nl-BE"/>
          </a:p>
        </p:txBody>
      </p:sp>
      <p:sp>
        <p:nvSpPr>
          <p:cNvPr id="607" name="Freeform 134">
            <a:extLst>
              <a:ext uri="{FF2B5EF4-FFF2-40B4-BE49-F238E27FC236}">
                <a16:creationId xmlns:a16="http://schemas.microsoft.com/office/drawing/2014/main" id="{3F769C8B-E372-204E-8117-9B2CC6C2001D}"/>
              </a:ext>
            </a:extLst>
          </p:cNvPr>
          <p:cNvSpPr>
            <a:spLocks noChangeArrowheads="1"/>
          </p:cNvSpPr>
          <p:nvPr/>
        </p:nvSpPr>
        <p:spPr bwMode="auto">
          <a:xfrm rot="21434252">
            <a:off x="5042729" y="2273407"/>
            <a:ext cx="14607" cy="13722"/>
          </a:xfrm>
          <a:custGeom>
            <a:avLst/>
            <a:gdLst>
              <a:gd name="T0" fmla="*/ 13 w 83"/>
              <a:gd name="T1" fmla="*/ 56 h 79"/>
              <a:gd name="T2" fmla="*/ 2 w 83"/>
              <a:gd name="T3" fmla="*/ 60 h 79"/>
              <a:gd name="T4" fmla="*/ 0 w 83"/>
              <a:gd name="T5" fmla="*/ 63 h 79"/>
              <a:gd name="T6" fmla="*/ 5 w 83"/>
              <a:gd name="T7" fmla="*/ 68 h 79"/>
              <a:gd name="T8" fmla="*/ 7 w 83"/>
              <a:gd name="T9" fmla="*/ 77 h 79"/>
              <a:gd name="T10" fmla="*/ 15 w 83"/>
              <a:gd name="T11" fmla="*/ 77 h 79"/>
              <a:gd name="T12" fmla="*/ 17 w 83"/>
              <a:gd name="T13" fmla="*/ 75 h 79"/>
              <a:gd name="T14" fmla="*/ 22 w 83"/>
              <a:gd name="T15" fmla="*/ 72 h 79"/>
              <a:gd name="T16" fmla="*/ 29 w 83"/>
              <a:gd name="T17" fmla="*/ 70 h 79"/>
              <a:gd name="T18" fmla="*/ 41 w 83"/>
              <a:gd name="T19" fmla="*/ 75 h 79"/>
              <a:gd name="T20" fmla="*/ 51 w 83"/>
              <a:gd name="T21" fmla="*/ 78 h 79"/>
              <a:gd name="T22" fmla="*/ 54 w 83"/>
              <a:gd name="T23" fmla="*/ 78 h 79"/>
              <a:gd name="T24" fmla="*/ 68 w 83"/>
              <a:gd name="T25" fmla="*/ 70 h 79"/>
              <a:gd name="T26" fmla="*/ 68 w 83"/>
              <a:gd name="T27" fmla="*/ 66 h 79"/>
              <a:gd name="T28" fmla="*/ 68 w 83"/>
              <a:gd name="T29" fmla="*/ 61 h 79"/>
              <a:gd name="T30" fmla="*/ 68 w 83"/>
              <a:gd name="T31" fmla="*/ 56 h 79"/>
              <a:gd name="T32" fmla="*/ 75 w 83"/>
              <a:gd name="T33" fmla="*/ 53 h 79"/>
              <a:gd name="T34" fmla="*/ 82 w 83"/>
              <a:gd name="T35" fmla="*/ 49 h 79"/>
              <a:gd name="T36" fmla="*/ 82 w 83"/>
              <a:gd name="T37" fmla="*/ 44 h 79"/>
              <a:gd name="T38" fmla="*/ 82 w 83"/>
              <a:gd name="T39" fmla="*/ 34 h 79"/>
              <a:gd name="T40" fmla="*/ 82 w 83"/>
              <a:gd name="T41" fmla="*/ 29 h 79"/>
              <a:gd name="T42" fmla="*/ 78 w 83"/>
              <a:gd name="T43" fmla="*/ 22 h 79"/>
              <a:gd name="T44" fmla="*/ 73 w 83"/>
              <a:gd name="T45" fmla="*/ 17 h 79"/>
              <a:gd name="T46" fmla="*/ 70 w 83"/>
              <a:gd name="T47" fmla="*/ 15 h 79"/>
              <a:gd name="T48" fmla="*/ 71 w 83"/>
              <a:gd name="T49" fmla="*/ 5 h 79"/>
              <a:gd name="T50" fmla="*/ 68 w 83"/>
              <a:gd name="T51" fmla="*/ 1 h 79"/>
              <a:gd name="T52" fmla="*/ 65 w 83"/>
              <a:gd name="T53" fmla="*/ 0 h 79"/>
              <a:gd name="T54" fmla="*/ 54 w 83"/>
              <a:gd name="T55" fmla="*/ 1 h 79"/>
              <a:gd name="T56" fmla="*/ 53 w 83"/>
              <a:gd name="T57" fmla="*/ 1 h 79"/>
              <a:gd name="T58" fmla="*/ 49 w 83"/>
              <a:gd name="T59" fmla="*/ 5 h 79"/>
              <a:gd name="T60" fmla="*/ 49 w 83"/>
              <a:gd name="T61" fmla="*/ 7 h 79"/>
              <a:gd name="T62" fmla="*/ 46 w 83"/>
              <a:gd name="T63" fmla="*/ 17 h 79"/>
              <a:gd name="T64" fmla="*/ 39 w 83"/>
              <a:gd name="T65" fmla="*/ 20 h 79"/>
              <a:gd name="T66" fmla="*/ 36 w 83"/>
              <a:gd name="T67" fmla="*/ 22 h 79"/>
              <a:gd name="T68" fmla="*/ 25 w 83"/>
              <a:gd name="T69" fmla="*/ 25 h 79"/>
              <a:gd name="T70" fmla="*/ 15 w 83"/>
              <a:gd name="T71" fmla="*/ 32 h 79"/>
              <a:gd name="T72" fmla="*/ 12 w 83"/>
              <a:gd name="T73" fmla="*/ 41 h 79"/>
              <a:gd name="T74" fmla="*/ 13 w 83"/>
              <a:gd name="T75" fmla="*/ 46 h 79"/>
              <a:gd name="T76" fmla="*/ 13 w 83"/>
              <a:gd name="T77" fmla="*/ 4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 h="79">
                <a:moveTo>
                  <a:pt x="13" y="56"/>
                </a:moveTo>
                <a:lnTo>
                  <a:pt x="13" y="56"/>
                </a:lnTo>
                <a:lnTo>
                  <a:pt x="5" y="58"/>
                </a:lnTo>
                <a:lnTo>
                  <a:pt x="2" y="60"/>
                </a:lnTo>
                <a:lnTo>
                  <a:pt x="0" y="63"/>
                </a:lnTo>
                <a:lnTo>
                  <a:pt x="0" y="63"/>
                </a:lnTo>
                <a:lnTo>
                  <a:pt x="3" y="65"/>
                </a:lnTo>
                <a:lnTo>
                  <a:pt x="5" y="68"/>
                </a:lnTo>
                <a:lnTo>
                  <a:pt x="7" y="72"/>
                </a:lnTo>
                <a:lnTo>
                  <a:pt x="7" y="77"/>
                </a:lnTo>
                <a:lnTo>
                  <a:pt x="7" y="77"/>
                </a:lnTo>
                <a:lnTo>
                  <a:pt x="15" y="77"/>
                </a:lnTo>
                <a:lnTo>
                  <a:pt x="15" y="77"/>
                </a:lnTo>
                <a:lnTo>
                  <a:pt x="17" y="75"/>
                </a:lnTo>
                <a:lnTo>
                  <a:pt x="17" y="75"/>
                </a:lnTo>
                <a:lnTo>
                  <a:pt x="22" y="72"/>
                </a:lnTo>
                <a:lnTo>
                  <a:pt x="25" y="70"/>
                </a:lnTo>
                <a:lnTo>
                  <a:pt x="29" y="70"/>
                </a:lnTo>
                <a:lnTo>
                  <a:pt x="32" y="72"/>
                </a:lnTo>
                <a:lnTo>
                  <a:pt x="41" y="75"/>
                </a:lnTo>
                <a:lnTo>
                  <a:pt x="51" y="78"/>
                </a:lnTo>
                <a:lnTo>
                  <a:pt x="51" y="78"/>
                </a:lnTo>
                <a:lnTo>
                  <a:pt x="54" y="78"/>
                </a:lnTo>
                <a:lnTo>
                  <a:pt x="54" y="78"/>
                </a:lnTo>
                <a:lnTo>
                  <a:pt x="63" y="75"/>
                </a:lnTo>
                <a:lnTo>
                  <a:pt x="68" y="70"/>
                </a:lnTo>
                <a:lnTo>
                  <a:pt x="68" y="70"/>
                </a:lnTo>
                <a:lnTo>
                  <a:pt x="68" y="66"/>
                </a:lnTo>
                <a:lnTo>
                  <a:pt x="68" y="66"/>
                </a:lnTo>
                <a:lnTo>
                  <a:pt x="68" y="61"/>
                </a:lnTo>
                <a:lnTo>
                  <a:pt x="68" y="56"/>
                </a:lnTo>
                <a:lnTo>
                  <a:pt x="68" y="56"/>
                </a:lnTo>
                <a:lnTo>
                  <a:pt x="70" y="54"/>
                </a:lnTo>
                <a:lnTo>
                  <a:pt x="75" y="53"/>
                </a:lnTo>
                <a:lnTo>
                  <a:pt x="78" y="51"/>
                </a:lnTo>
                <a:lnTo>
                  <a:pt x="82" y="49"/>
                </a:lnTo>
                <a:lnTo>
                  <a:pt x="82" y="49"/>
                </a:lnTo>
                <a:lnTo>
                  <a:pt x="82" y="44"/>
                </a:lnTo>
                <a:lnTo>
                  <a:pt x="82" y="39"/>
                </a:lnTo>
                <a:lnTo>
                  <a:pt x="82" y="34"/>
                </a:lnTo>
                <a:lnTo>
                  <a:pt x="82" y="29"/>
                </a:lnTo>
                <a:lnTo>
                  <a:pt x="82" y="29"/>
                </a:lnTo>
                <a:lnTo>
                  <a:pt x="80" y="25"/>
                </a:lnTo>
                <a:lnTo>
                  <a:pt x="78" y="22"/>
                </a:lnTo>
                <a:lnTo>
                  <a:pt x="73" y="17"/>
                </a:lnTo>
                <a:lnTo>
                  <a:pt x="73" y="17"/>
                </a:lnTo>
                <a:lnTo>
                  <a:pt x="70" y="15"/>
                </a:lnTo>
                <a:lnTo>
                  <a:pt x="70" y="15"/>
                </a:lnTo>
                <a:lnTo>
                  <a:pt x="71" y="10"/>
                </a:lnTo>
                <a:lnTo>
                  <a:pt x="71" y="5"/>
                </a:lnTo>
                <a:lnTo>
                  <a:pt x="70" y="3"/>
                </a:lnTo>
                <a:lnTo>
                  <a:pt x="68" y="1"/>
                </a:lnTo>
                <a:lnTo>
                  <a:pt x="68" y="1"/>
                </a:lnTo>
                <a:lnTo>
                  <a:pt x="65" y="0"/>
                </a:lnTo>
                <a:lnTo>
                  <a:pt x="65" y="0"/>
                </a:lnTo>
                <a:lnTo>
                  <a:pt x="54" y="1"/>
                </a:lnTo>
                <a:lnTo>
                  <a:pt x="54" y="1"/>
                </a:lnTo>
                <a:lnTo>
                  <a:pt x="53" y="1"/>
                </a:lnTo>
                <a:lnTo>
                  <a:pt x="53" y="1"/>
                </a:lnTo>
                <a:lnTo>
                  <a:pt x="49" y="5"/>
                </a:lnTo>
                <a:lnTo>
                  <a:pt x="49" y="7"/>
                </a:lnTo>
                <a:lnTo>
                  <a:pt x="49" y="7"/>
                </a:lnTo>
                <a:lnTo>
                  <a:pt x="49" y="12"/>
                </a:lnTo>
                <a:lnTo>
                  <a:pt x="46" y="17"/>
                </a:lnTo>
                <a:lnTo>
                  <a:pt x="42" y="19"/>
                </a:lnTo>
                <a:lnTo>
                  <a:pt x="39" y="20"/>
                </a:lnTo>
                <a:lnTo>
                  <a:pt x="39" y="20"/>
                </a:lnTo>
                <a:lnTo>
                  <a:pt x="36" y="22"/>
                </a:lnTo>
                <a:lnTo>
                  <a:pt x="36" y="22"/>
                </a:lnTo>
                <a:lnTo>
                  <a:pt x="25" y="25"/>
                </a:lnTo>
                <a:lnTo>
                  <a:pt x="17" y="29"/>
                </a:lnTo>
                <a:lnTo>
                  <a:pt x="15" y="32"/>
                </a:lnTo>
                <a:lnTo>
                  <a:pt x="13" y="36"/>
                </a:lnTo>
                <a:lnTo>
                  <a:pt x="12" y="41"/>
                </a:lnTo>
                <a:lnTo>
                  <a:pt x="13" y="46"/>
                </a:lnTo>
                <a:lnTo>
                  <a:pt x="13" y="46"/>
                </a:lnTo>
                <a:lnTo>
                  <a:pt x="13" y="49"/>
                </a:lnTo>
                <a:lnTo>
                  <a:pt x="13" y="49"/>
                </a:lnTo>
                <a:lnTo>
                  <a:pt x="13" y="56"/>
                </a:lnTo>
              </a:path>
            </a:pathLst>
          </a:custGeom>
          <a:solidFill>
            <a:schemeClr val="bg1">
              <a:lumMod val="85000"/>
            </a:schemeClr>
          </a:solidFill>
          <a:ln>
            <a:noFill/>
          </a:ln>
          <a:effectLst/>
        </p:spPr>
        <p:txBody>
          <a:bodyPr wrap="none" anchor="ctr"/>
          <a:lstStyle/>
          <a:p>
            <a:endParaRPr lang="nl-BE"/>
          </a:p>
        </p:txBody>
      </p:sp>
      <p:sp>
        <p:nvSpPr>
          <p:cNvPr id="608" name="Freeform 135">
            <a:extLst>
              <a:ext uri="{FF2B5EF4-FFF2-40B4-BE49-F238E27FC236}">
                <a16:creationId xmlns:a16="http://schemas.microsoft.com/office/drawing/2014/main" id="{ADCB18C5-90BF-CE47-8139-1CA132BEEED4}"/>
              </a:ext>
            </a:extLst>
          </p:cNvPr>
          <p:cNvSpPr>
            <a:spLocks noChangeArrowheads="1"/>
          </p:cNvSpPr>
          <p:nvPr/>
        </p:nvSpPr>
        <p:spPr bwMode="auto">
          <a:xfrm rot="21434252">
            <a:off x="5034004" y="2320546"/>
            <a:ext cx="7688" cy="4574"/>
          </a:xfrm>
          <a:custGeom>
            <a:avLst/>
            <a:gdLst>
              <a:gd name="T0" fmla="*/ 28 w 42"/>
              <a:gd name="T1" fmla="*/ 20 h 28"/>
              <a:gd name="T2" fmla="*/ 28 w 42"/>
              <a:gd name="T3" fmla="*/ 20 h 28"/>
              <a:gd name="T4" fmla="*/ 28 w 42"/>
              <a:gd name="T5" fmla="*/ 17 h 28"/>
              <a:gd name="T6" fmla="*/ 29 w 42"/>
              <a:gd name="T7" fmla="*/ 15 h 28"/>
              <a:gd name="T8" fmla="*/ 35 w 42"/>
              <a:gd name="T9" fmla="*/ 13 h 28"/>
              <a:gd name="T10" fmla="*/ 38 w 42"/>
              <a:gd name="T11" fmla="*/ 10 h 28"/>
              <a:gd name="T12" fmla="*/ 40 w 42"/>
              <a:gd name="T13" fmla="*/ 8 h 28"/>
              <a:gd name="T14" fmla="*/ 41 w 42"/>
              <a:gd name="T15" fmla="*/ 6 h 28"/>
              <a:gd name="T16" fmla="*/ 41 w 42"/>
              <a:gd name="T17" fmla="*/ 6 h 28"/>
              <a:gd name="T18" fmla="*/ 38 w 42"/>
              <a:gd name="T19" fmla="*/ 3 h 28"/>
              <a:gd name="T20" fmla="*/ 33 w 42"/>
              <a:gd name="T21" fmla="*/ 1 h 28"/>
              <a:gd name="T22" fmla="*/ 21 w 42"/>
              <a:gd name="T23" fmla="*/ 0 h 28"/>
              <a:gd name="T24" fmla="*/ 9 w 42"/>
              <a:gd name="T25" fmla="*/ 1 h 28"/>
              <a:gd name="T26" fmla="*/ 4 w 42"/>
              <a:gd name="T27" fmla="*/ 3 h 28"/>
              <a:gd name="T28" fmla="*/ 0 w 42"/>
              <a:gd name="T29" fmla="*/ 6 h 28"/>
              <a:gd name="T30" fmla="*/ 0 w 42"/>
              <a:gd name="T31" fmla="*/ 6 h 28"/>
              <a:gd name="T32" fmla="*/ 0 w 42"/>
              <a:gd name="T33" fmla="*/ 27 h 28"/>
              <a:gd name="T34" fmla="*/ 0 w 42"/>
              <a:gd name="T35" fmla="*/ 27 h 28"/>
              <a:gd name="T36" fmla="*/ 9 w 42"/>
              <a:gd name="T37" fmla="*/ 27 h 28"/>
              <a:gd name="T38" fmla="*/ 16 w 42"/>
              <a:gd name="T39" fmla="*/ 25 h 28"/>
              <a:gd name="T40" fmla="*/ 23 w 42"/>
              <a:gd name="T41" fmla="*/ 24 h 28"/>
              <a:gd name="T42" fmla="*/ 28 w 42"/>
              <a:gd name="T43"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28">
                <a:moveTo>
                  <a:pt x="28" y="20"/>
                </a:moveTo>
                <a:lnTo>
                  <a:pt x="28" y="20"/>
                </a:lnTo>
                <a:lnTo>
                  <a:pt x="28" y="17"/>
                </a:lnTo>
                <a:lnTo>
                  <a:pt x="29" y="15"/>
                </a:lnTo>
                <a:lnTo>
                  <a:pt x="35" y="13"/>
                </a:lnTo>
                <a:lnTo>
                  <a:pt x="38" y="10"/>
                </a:lnTo>
                <a:lnTo>
                  <a:pt x="40" y="8"/>
                </a:lnTo>
                <a:lnTo>
                  <a:pt x="41" y="6"/>
                </a:lnTo>
                <a:lnTo>
                  <a:pt x="41" y="6"/>
                </a:lnTo>
                <a:lnTo>
                  <a:pt x="38" y="3"/>
                </a:lnTo>
                <a:lnTo>
                  <a:pt x="33" y="1"/>
                </a:lnTo>
                <a:lnTo>
                  <a:pt x="21" y="0"/>
                </a:lnTo>
                <a:lnTo>
                  <a:pt x="9" y="1"/>
                </a:lnTo>
                <a:lnTo>
                  <a:pt x="4" y="3"/>
                </a:lnTo>
                <a:lnTo>
                  <a:pt x="0" y="6"/>
                </a:lnTo>
                <a:lnTo>
                  <a:pt x="0" y="6"/>
                </a:lnTo>
                <a:lnTo>
                  <a:pt x="0" y="27"/>
                </a:lnTo>
                <a:lnTo>
                  <a:pt x="0" y="27"/>
                </a:lnTo>
                <a:lnTo>
                  <a:pt x="9" y="27"/>
                </a:lnTo>
                <a:lnTo>
                  <a:pt x="16" y="25"/>
                </a:lnTo>
                <a:lnTo>
                  <a:pt x="23" y="24"/>
                </a:lnTo>
                <a:lnTo>
                  <a:pt x="28" y="20"/>
                </a:lnTo>
              </a:path>
            </a:pathLst>
          </a:custGeom>
          <a:solidFill>
            <a:schemeClr val="bg1">
              <a:lumMod val="85000"/>
            </a:schemeClr>
          </a:solidFill>
          <a:ln>
            <a:noFill/>
          </a:ln>
          <a:effectLst/>
        </p:spPr>
        <p:txBody>
          <a:bodyPr wrap="none" anchor="ctr"/>
          <a:lstStyle/>
          <a:p>
            <a:endParaRPr lang="nl-BE"/>
          </a:p>
        </p:txBody>
      </p:sp>
      <p:sp>
        <p:nvSpPr>
          <p:cNvPr id="609" name="Freeform 136">
            <a:extLst>
              <a:ext uri="{FF2B5EF4-FFF2-40B4-BE49-F238E27FC236}">
                <a16:creationId xmlns:a16="http://schemas.microsoft.com/office/drawing/2014/main" id="{8C925151-CC21-5B40-B001-E44B8701F811}"/>
              </a:ext>
            </a:extLst>
          </p:cNvPr>
          <p:cNvSpPr>
            <a:spLocks noChangeArrowheads="1"/>
          </p:cNvSpPr>
          <p:nvPr/>
        </p:nvSpPr>
        <p:spPr bwMode="auto">
          <a:xfrm rot="21434252">
            <a:off x="5007821" y="2383760"/>
            <a:ext cx="2307" cy="5337"/>
          </a:xfrm>
          <a:custGeom>
            <a:avLst/>
            <a:gdLst>
              <a:gd name="T0" fmla="*/ 0 w 14"/>
              <a:gd name="T1" fmla="*/ 1 h 30"/>
              <a:gd name="T2" fmla="*/ 0 w 14"/>
              <a:gd name="T3" fmla="*/ 1 h 30"/>
              <a:gd name="T4" fmla="*/ 0 w 14"/>
              <a:gd name="T5" fmla="*/ 22 h 30"/>
              <a:gd name="T6" fmla="*/ 0 w 14"/>
              <a:gd name="T7" fmla="*/ 22 h 30"/>
              <a:gd name="T8" fmla="*/ 5 w 14"/>
              <a:gd name="T9" fmla="*/ 24 h 30"/>
              <a:gd name="T10" fmla="*/ 7 w 14"/>
              <a:gd name="T11" fmla="*/ 25 h 30"/>
              <a:gd name="T12" fmla="*/ 7 w 14"/>
              <a:gd name="T13" fmla="*/ 29 h 30"/>
              <a:gd name="T14" fmla="*/ 7 w 14"/>
              <a:gd name="T15" fmla="*/ 29 h 30"/>
              <a:gd name="T16" fmla="*/ 13 w 14"/>
              <a:gd name="T17" fmla="*/ 29 h 30"/>
              <a:gd name="T18" fmla="*/ 13 w 14"/>
              <a:gd name="T19" fmla="*/ 29 h 30"/>
              <a:gd name="T20" fmla="*/ 13 w 14"/>
              <a:gd name="T21" fmla="*/ 18 h 30"/>
              <a:gd name="T22" fmla="*/ 13 w 14"/>
              <a:gd name="T23" fmla="*/ 8 h 30"/>
              <a:gd name="T24" fmla="*/ 13 w 14"/>
              <a:gd name="T25" fmla="*/ 3 h 30"/>
              <a:gd name="T26" fmla="*/ 10 w 14"/>
              <a:gd name="T27" fmla="*/ 1 h 30"/>
              <a:gd name="T28" fmla="*/ 7 w 14"/>
              <a:gd name="T29" fmla="*/ 0 h 30"/>
              <a:gd name="T30" fmla="*/ 0 w 14"/>
              <a:gd name="T31"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30">
                <a:moveTo>
                  <a:pt x="0" y="1"/>
                </a:moveTo>
                <a:lnTo>
                  <a:pt x="0" y="1"/>
                </a:lnTo>
                <a:lnTo>
                  <a:pt x="0" y="22"/>
                </a:lnTo>
                <a:lnTo>
                  <a:pt x="0" y="22"/>
                </a:lnTo>
                <a:lnTo>
                  <a:pt x="5" y="24"/>
                </a:lnTo>
                <a:lnTo>
                  <a:pt x="7" y="25"/>
                </a:lnTo>
                <a:lnTo>
                  <a:pt x="7" y="29"/>
                </a:lnTo>
                <a:lnTo>
                  <a:pt x="7" y="29"/>
                </a:lnTo>
                <a:lnTo>
                  <a:pt x="13" y="29"/>
                </a:lnTo>
                <a:lnTo>
                  <a:pt x="13" y="29"/>
                </a:lnTo>
                <a:lnTo>
                  <a:pt x="13" y="18"/>
                </a:lnTo>
                <a:lnTo>
                  <a:pt x="13" y="8"/>
                </a:lnTo>
                <a:lnTo>
                  <a:pt x="13" y="3"/>
                </a:lnTo>
                <a:lnTo>
                  <a:pt x="10" y="1"/>
                </a:lnTo>
                <a:lnTo>
                  <a:pt x="7" y="0"/>
                </a:lnTo>
                <a:lnTo>
                  <a:pt x="0" y="1"/>
                </a:lnTo>
              </a:path>
            </a:pathLst>
          </a:custGeom>
          <a:solidFill>
            <a:schemeClr val="bg1">
              <a:lumMod val="85000"/>
            </a:schemeClr>
          </a:solidFill>
          <a:ln>
            <a:noFill/>
          </a:ln>
          <a:effectLst/>
        </p:spPr>
        <p:txBody>
          <a:bodyPr wrap="none" anchor="ctr"/>
          <a:lstStyle/>
          <a:p>
            <a:endParaRPr lang="nl-BE"/>
          </a:p>
        </p:txBody>
      </p:sp>
      <p:sp>
        <p:nvSpPr>
          <p:cNvPr id="610" name="Freeform 137">
            <a:extLst>
              <a:ext uri="{FF2B5EF4-FFF2-40B4-BE49-F238E27FC236}">
                <a16:creationId xmlns:a16="http://schemas.microsoft.com/office/drawing/2014/main" id="{9F847062-7DBB-6C43-9985-BA64679BE52A}"/>
              </a:ext>
            </a:extLst>
          </p:cNvPr>
          <p:cNvSpPr>
            <a:spLocks noChangeArrowheads="1"/>
          </p:cNvSpPr>
          <p:nvPr/>
        </p:nvSpPr>
        <p:spPr bwMode="auto">
          <a:xfrm rot="21434252">
            <a:off x="5012840" y="2343831"/>
            <a:ext cx="2306" cy="6099"/>
          </a:xfrm>
          <a:custGeom>
            <a:avLst/>
            <a:gdLst>
              <a:gd name="T0" fmla="*/ 0 w 14"/>
              <a:gd name="T1" fmla="*/ 1 h 36"/>
              <a:gd name="T2" fmla="*/ 0 w 14"/>
              <a:gd name="T3" fmla="*/ 1 h 36"/>
              <a:gd name="T4" fmla="*/ 0 w 14"/>
              <a:gd name="T5" fmla="*/ 13 h 36"/>
              <a:gd name="T6" fmla="*/ 0 w 14"/>
              <a:gd name="T7" fmla="*/ 25 h 36"/>
              <a:gd name="T8" fmla="*/ 1 w 14"/>
              <a:gd name="T9" fmla="*/ 29 h 36"/>
              <a:gd name="T10" fmla="*/ 5 w 14"/>
              <a:gd name="T11" fmla="*/ 32 h 36"/>
              <a:gd name="T12" fmla="*/ 8 w 14"/>
              <a:gd name="T13" fmla="*/ 34 h 36"/>
              <a:gd name="T14" fmla="*/ 13 w 14"/>
              <a:gd name="T15" fmla="*/ 35 h 36"/>
              <a:gd name="T16" fmla="*/ 13 w 14"/>
              <a:gd name="T17" fmla="*/ 35 h 36"/>
              <a:gd name="T18" fmla="*/ 13 w 14"/>
              <a:gd name="T19" fmla="*/ 30 h 36"/>
              <a:gd name="T20" fmla="*/ 13 w 14"/>
              <a:gd name="T21" fmla="*/ 23 h 36"/>
              <a:gd name="T22" fmla="*/ 13 w 14"/>
              <a:gd name="T23" fmla="*/ 11 h 36"/>
              <a:gd name="T24" fmla="*/ 13 w 14"/>
              <a:gd name="T25" fmla="*/ 6 h 36"/>
              <a:gd name="T26" fmla="*/ 12 w 14"/>
              <a:gd name="T27" fmla="*/ 1 h 36"/>
              <a:gd name="T28" fmla="*/ 6 w 14"/>
              <a:gd name="T29" fmla="*/ 0 h 36"/>
              <a:gd name="T30" fmla="*/ 0 w 14"/>
              <a:gd name="T31"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36">
                <a:moveTo>
                  <a:pt x="0" y="1"/>
                </a:moveTo>
                <a:lnTo>
                  <a:pt x="0" y="1"/>
                </a:lnTo>
                <a:lnTo>
                  <a:pt x="0" y="13"/>
                </a:lnTo>
                <a:lnTo>
                  <a:pt x="0" y="25"/>
                </a:lnTo>
                <a:lnTo>
                  <a:pt x="1" y="29"/>
                </a:lnTo>
                <a:lnTo>
                  <a:pt x="5" y="32"/>
                </a:lnTo>
                <a:lnTo>
                  <a:pt x="8" y="34"/>
                </a:lnTo>
                <a:lnTo>
                  <a:pt x="13" y="35"/>
                </a:lnTo>
                <a:lnTo>
                  <a:pt x="13" y="35"/>
                </a:lnTo>
                <a:lnTo>
                  <a:pt x="13" y="30"/>
                </a:lnTo>
                <a:lnTo>
                  <a:pt x="13" y="23"/>
                </a:lnTo>
                <a:lnTo>
                  <a:pt x="13" y="11"/>
                </a:lnTo>
                <a:lnTo>
                  <a:pt x="13" y="6"/>
                </a:lnTo>
                <a:lnTo>
                  <a:pt x="12" y="1"/>
                </a:lnTo>
                <a:lnTo>
                  <a:pt x="6" y="0"/>
                </a:lnTo>
                <a:lnTo>
                  <a:pt x="0" y="1"/>
                </a:lnTo>
              </a:path>
            </a:pathLst>
          </a:custGeom>
          <a:solidFill>
            <a:schemeClr val="bg1">
              <a:lumMod val="85000"/>
            </a:schemeClr>
          </a:solidFill>
          <a:ln>
            <a:noFill/>
          </a:ln>
          <a:effectLst/>
        </p:spPr>
        <p:txBody>
          <a:bodyPr wrap="none" anchor="ctr"/>
          <a:lstStyle/>
          <a:p>
            <a:endParaRPr lang="nl-BE"/>
          </a:p>
        </p:txBody>
      </p:sp>
      <p:sp>
        <p:nvSpPr>
          <p:cNvPr id="611" name="Freeform 138">
            <a:extLst>
              <a:ext uri="{FF2B5EF4-FFF2-40B4-BE49-F238E27FC236}">
                <a16:creationId xmlns:a16="http://schemas.microsoft.com/office/drawing/2014/main" id="{1BA3F3F7-7C21-0C4E-8BC9-D569655CD642}"/>
              </a:ext>
            </a:extLst>
          </p:cNvPr>
          <p:cNvSpPr>
            <a:spLocks noChangeArrowheads="1"/>
          </p:cNvSpPr>
          <p:nvPr/>
        </p:nvSpPr>
        <p:spPr bwMode="auto">
          <a:xfrm rot="21434252">
            <a:off x="5017952" y="2322084"/>
            <a:ext cx="7688" cy="6099"/>
          </a:xfrm>
          <a:custGeom>
            <a:avLst/>
            <a:gdLst>
              <a:gd name="T0" fmla="*/ 0 w 42"/>
              <a:gd name="T1" fmla="*/ 7 h 36"/>
              <a:gd name="T2" fmla="*/ 0 w 42"/>
              <a:gd name="T3" fmla="*/ 7 h 36"/>
              <a:gd name="T4" fmla="*/ 0 w 42"/>
              <a:gd name="T5" fmla="*/ 14 h 36"/>
              <a:gd name="T6" fmla="*/ 0 w 42"/>
              <a:gd name="T7" fmla="*/ 19 h 36"/>
              <a:gd name="T8" fmla="*/ 3 w 42"/>
              <a:gd name="T9" fmla="*/ 21 h 36"/>
              <a:gd name="T10" fmla="*/ 5 w 42"/>
              <a:gd name="T11" fmla="*/ 21 h 36"/>
              <a:gd name="T12" fmla="*/ 13 w 42"/>
              <a:gd name="T13" fmla="*/ 18 h 36"/>
              <a:gd name="T14" fmla="*/ 20 w 42"/>
              <a:gd name="T15" fmla="*/ 14 h 36"/>
              <a:gd name="T16" fmla="*/ 20 w 42"/>
              <a:gd name="T17" fmla="*/ 14 h 36"/>
              <a:gd name="T18" fmla="*/ 24 w 42"/>
              <a:gd name="T19" fmla="*/ 21 h 36"/>
              <a:gd name="T20" fmla="*/ 29 w 42"/>
              <a:gd name="T21" fmla="*/ 26 h 36"/>
              <a:gd name="T22" fmla="*/ 34 w 42"/>
              <a:gd name="T23" fmla="*/ 31 h 36"/>
              <a:gd name="T24" fmla="*/ 41 w 42"/>
              <a:gd name="T25" fmla="*/ 35 h 36"/>
              <a:gd name="T26" fmla="*/ 41 w 42"/>
              <a:gd name="T27" fmla="*/ 35 h 36"/>
              <a:gd name="T28" fmla="*/ 41 w 42"/>
              <a:gd name="T29" fmla="*/ 24 h 36"/>
              <a:gd name="T30" fmla="*/ 39 w 42"/>
              <a:gd name="T31" fmla="*/ 16 h 36"/>
              <a:gd name="T32" fmla="*/ 34 w 42"/>
              <a:gd name="T33" fmla="*/ 9 h 36"/>
              <a:gd name="T34" fmla="*/ 29 w 42"/>
              <a:gd name="T35" fmla="*/ 4 h 36"/>
              <a:gd name="T36" fmla="*/ 22 w 42"/>
              <a:gd name="T37" fmla="*/ 2 h 36"/>
              <a:gd name="T38" fmla="*/ 13 w 42"/>
              <a:gd name="T39" fmla="*/ 0 h 36"/>
              <a:gd name="T40" fmla="*/ 7 w 42"/>
              <a:gd name="T41" fmla="*/ 2 h 36"/>
              <a:gd name="T42" fmla="*/ 0 w 42"/>
              <a:gd name="T43"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6">
                <a:moveTo>
                  <a:pt x="0" y="7"/>
                </a:moveTo>
                <a:lnTo>
                  <a:pt x="0" y="7"/>
                </a:lnTo>
                <a:lnTo>
                  <a:pt x="0" y="14"/>
                </a:lnTo>
                <a:lnTo>
                  <a:pt x="0" y="19"/>
                </a:lnTo>
                <a:lnTo>
                  <a:pt x="3" y="21"/>
                </a:lnTo>
                <a:lnTo>
                  <a:pt x="5" y="21"/>
                </a:lnTo>
                <a:lnTo>
                  <a:pt x="13" y="18"/>
                </a:lnTo>
                <a:lnTo>
                  <a:pt x="20" y="14"/>
                </a:lnTo>
                <a:lnTo>
                  <a:pt x="20" y="14"/>
                </a:lnTo>
                <a:lnTo>
                  <a:pt x="24" y="21"/>
                </a:lnTo>
                <a:lnTo>
                  <a:pt x="29" y="26"/>
                </a:lnTo>
                <a:lnTo>
                  <a:pt x="34" y="31"/>
                </a:lnTo>
                <a:lnTo>
                  <a:pt x="41" y="35"/>
                </a:lnTo>
                <a:lnTo>
                  <a:pt x="41" y="35"/>
                </a:lnTo>
                <a:lnTo>
                  <a:pt x="41" y="24"/>
                </a:lnTo>
                <a:lnTo>
                  <a:pt x="39" y="16"/>
                </a:lnTo>
                <a:lnTo>
                  <a:pt x="34" y="9"/>
                </a:lnTo>
                <a:lnTo>
                  <a:pt x="29" y="4"/>
                </a:lnTo>
                <a:lnTo>
                  <a:pt x="22" y="2"/>
                </a:lnTo>
                <a:lnTo>
                  <a:pt x="13" y="0"/>
                </a:lnTo>
                <a:lnTo>
                  <a:pt x="7" y="2"/>
                </a:lnTo>
                <a:lnTo>
                  <a:pt x="0" y="7"/>
                </a:lnTo>
              </a:path>
            </a:pathLst>
          </a:custGeom>
          <a:solidFill>
            <a:schemeClr val="bg1">
              <a:lumMod val="85000"/>
            </a:schemeClr>
          </a:solidFill>
          <a:ln>
            <a:noFill/>
          </a:ln>
          <a:effectLst/>
        </p:spPr>
        <p:txBody>
          <a:bodyPr wrap="none" anchor="ctr"/>
          <a:lstStyle/>
          <a:p>
            <a:endParaRPr lang="nl-BE"/>
          </a:p>
        </p:txBody>
      </p:sp>
      <p:sp>
        <p:nvSpPr>
          <p:cNvPr id="612" name="Freeform 139">
            <a:extLst>
              <a:ext uri="{FF2B5EF4-FFF2-40B4-BE49-F238E27FC236}">
                <a16:creationId xmlns:a16="http://schemas.microsoft.com/office/drawing/2014/main" id="{6A592A27-461B-F244-B777-4790E66F4C1E}"/>
              </a:ext>
            </a:extLst>
          </p:cNvPr>
          <p:cNvSpPr>
            <a:spLocks noChangeArrowheads="1"/>
          </p:cNvSpPr>
          <p:nvPr/>
        </p:nvSpPr>
        <p:spPr bwMode="auto">
          <a:xfrm rot="21434252">
            <a:off x="5036040" y="2502898"/>
            <a:ext cx="6150" cy="11435"/>
          </a:xfrm>
          <a:custGeom>
            <a:avLst/>
            <a:gdLst>
              <a:gd name="T0" fmla="*/ 7 w 36"/>
              <a:gd name="T1" fmla="*/ 62 h 68"/>
              <a:gd name="T2" fmla="*/ 7 w 36"/>
              <a:gd name="T3" fmla="*/ 62 h 68"/>
              <a:gd name="T4" fmla="*/ 9 w 36"/>
              <a:gd name="T5" fmla="*/ 65 h 68"/>
              <a:gd name="T6" fmla="*/ 11 w 36"/>
              <a:gd name="T7" fmla="*/ 67 h 68"/>
              <a:gd name="T8" fmla="*/ 12 w 36"/>
              <a:gd name="T9" fmla="*/ 65 h 68"/>
              <a:gd name="T10" fmla="*/ 14 w 36"/>
              <a:gd name="T11" fmla="*/ 62 h 68"/>
              <a:gd name="T12" fmla="*/ 14 w 36"/>
              <a:gd name="T13" fmla="*/ 62 h 68"/>
              <a:gd name="T14" fmla="*/ 16 w 36"/>
              <a:gd name="T15" fmla="*/ 57 h 68"/>
              <a:gd name="T16" fmla="*/ 18 w 36"/>
              <a:gd name="T17" fmla="*/ 55 h 68"/>
              <a:gd name="T18" fmla="*/ 21 w 36"/>
              <a:gd name="T19" fmla="*/ 55 h 68"/>
              <a:gd name="T20" fmla="*/ 21 w 36"/>
              <a:gd name="T21" fmla="*/ 55 h 68"/>
              <a:gd name="T22" fmla="*/ 28 w 36"/>
              <a:gd name="T23" fmla="*/ 55 h 68"/>
              <a:gd name="T24" fmla="*/ 28 w 36"/>
              <a:gd name="T25" fmla="*/ 55 h 68"/>
              <a:gd name="T26" fmla="*/ 28 w 36"/>
              <a:gd name="T27" fmla="*/ 48 h 68"/>
              <a:gd name="T28" fmla="*/ 28 w 36"/>
              <a:gd name="T29" fmla="*/ 48 h 68"/>
              <a:gd name="T30" fmla="*/ 26 w 36"/>
              <a:gd name="T31" fmla="*/ 41 h 68"/>
              <a:gd name="T32" fmla="*/ 26 w 36"/>
              <a:gd name="T33" fmla="*/ 36 h 68"/>
              <a:gd name="T34" fmla="*/ 30 w 36"/>
              <a:gd name="T35" fmla="*/ 29 h 68"/>
              <a:gd name="T36" fmla="*/ 35 w 36"/>
              <a:gd name="T37" fmla="*/ 24 h 68"/>
              <a:gd name="T38" fmla="*/ 35 w 36"/>
              <a:gd name="T39" fmla="*/ 19 h 68"/>
              <a:gd name="T40" fmla="*/ 35 w 36"/>
              <a:gd name="T41" fmla="*/ 14 h 68"/>
              <a:gd name="T42" fmla="*/ 35 w 36"/>
              <a:gd name="T43" fmla="*/ 14 h 68"/>
              <a:gd name="T44" fmla="*/ 31 w 36"/>
              <a:gd name="T45" fmla="*/ 14 h 68"/>
              <a:gd name="T46" fmla="*/ 28 w 36"/>
              <a:gd name="T47" fmla="*/ 11 h 68"/>
              <a:gd name="T48" fmla="*/ 19 w 36"/>
              <a:gd name="T49" fmla="*/ 4 h 68"/>
              <a:gd name="T50" fmla="*/ 16 w 36"/>
              <a:gd name="T51" fmla="*/ 0 h 68"/>
              <a:gd name="T52" fmla="*/ 12 w 36"/>
              <a:gd name="T53" fmla="*/ 0 h 68"/>
              <a:gd name="T54" fmla="*/ 11 w 36"/>
              <a:gd name="T55" fmla="*/ 2 h 68"/>
              <a:gd name="T56" fmla="*/ 7 w 36"/>
              <a:gd name="T57" fmla="*/ 7 h 68"/>
              <a:gd name="T58" fmla="*/ 7 w 36"/>
              <a:gd name="T59" fmla="*/ 7 h 68"/>
              <a:gd name="T60" fmla="*/ 16 w 36"/>
              <a:gd name="T61" fmla="*/ 12 h 68"/>
              <a:gd name="T62" fmla="*/ 18 w 36"/>
              <a:gd name="T63" fmla="*/ 14 h 68"/>
              <a:gd name="T64" fmla="*/ 19 w 36"/>
              <a:gd name="T65" fmla="*/ 17 h 68"/>
              <a:gd name="T66" fmla="*/ 19 w 36"/>
              <a:gd name="T67" fmla="*/ 22 h 68"/>
              <a:gd name="T68" fmla="*/ 16 w 36"/>
              <a:gd name="T69" fmla="*/ 29 h 68"/>
              <a:gd name="T70" fmla="*/ 7 w 36"/>
              <a:gd name="T71" fmla="*/ 41 h 68"/>
              <a:gd name="T72" fmla="*/ 2 w 36"/>
              <a:gd name="T73" fmla="*/ 48 h 68"/>
              <a:gd name="T74" fmla="*/ 0 w 36"/>
              <a:gd name="T75" fmla="*/ 55 h 68"/>
              <a:gd name="T76" fmla="*/ 0 w 36"/>
              <a:gd name="T77" fmla="*/ 55 h 68"/>
              <a:gd name="T78" fmla="*/ 6 w 36"/>
              <a:gd name="T79" fmla="*/ 57 h 68"/>
              <a:gd name="T80" fmla="*/ 7 w 36"/>
              <a:gd name="T81" fmla="*/ 58 h 68"/>
              <a:gd name="T82" fmla="*/ 7 w 36"/>
              <a:gd name="T83"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 h="68">
                <a:moveTo>
                  <a:pt x="7" y="62"/>
                </a:moveTo>
                <a:lnTo>
                  <a:pt x="7" y="62"/>
                </a:lnTo>
                <a:lnTo>
                  <a:pt x="9" y="65"/>
                </a:lnTo>
                <a:lnTo>
                  <a:pt x="11" y="67"/>
                </a:lnTo>
                <a:lnTo>
                  <a:pt x="12" y="65"/>
                </a:lnTo>
                <a:lnTo>
                  <a:pt x="14" y="62"/>
                </a:lnTo>
                <a:lnTo>
                  <a:pt x="14" y="62"/>
                </a:lnTo>
                <a:lnTo>
                  <a:pt x="16" y="57"/>
                </a:lnTo>
                <a:lnTo>
                  <a:pt x="18" y="55"/>
                </a:lnTo>
                <a:lnTo>
                  <a:pt x="21" y="55"/>
                </a:lnTo>
                <a:lnTo>
                  <a:pt x="21" y="55"/>
                </a:lnTo>
                <a:lnTo>
                  <a:pt x="28" y="55"/>
                </a:lnTo>
                <a:lnTo>
                  <a:pt x="28" y="55"/>
                </a:lnTo>
                <a:lnTo>
                  <a:pt x="28" y="48"/>
                </a:lnTo>
                <a:lnTo>
                  <a:pt x="28" y="48"/>
                </a:lnTo>
                <a:lnTo>
                  <a:pt x="26" y="41"/>
                </a:lnTo>
                <a:lnTo>
                  <a:pt x="26" y="36"/>
                </a:lnTo>
                <a:lnTo>
                  <a:pt x="30" y="29"/>
                </a:lnTo>
                <a:lnTo>
                  <a:pt x="35" y="24"/>
                </a:lnTo>
                <a:lnTo>
                  <a:pt x="35" y="19"/>
                </a:lnTo>
                <a:lnTo>
                  <a:pt x="35" y="14"/>
                </a:lnTo>
                <a:lnTo>
                  <a:pt x="35" y="14"/>
                </a:lnTo>
                <a:lnTo>
                  <a:pt x="31" y="14"/>
                </a:lnTo>
                <a:lnTo>
                  <a:pt x="28" y="11"/>
                </a:lnTo>
                <a:lnTo>
                  <a:pt x="19" y="4"/>
                </a:lnTo>
                <a:lnTo>
                  <a:pt x="16" y="0"/>
                </a:lnTo>
                <a:lnTo>
                  <a:pt x="12" y="0"/>
                </a:lnTo>
                <a:lnTo>
                  <a:pt x="11" y="2"/>
                </a:lnTo>
                <a:lnTo>
                  <a:pt x="7" y="7"/>
                </a:lnTo>
                <a:lnTo>
                  <a:pt x="7" y="7"/>
                </a:lnTo>
                <a:lnTo>
                  <a:pt x="16" y="12"/>
                </a:lnTo>
                <a:lnTo>
                  <a:pt x="18" y="14"/>
                </a:lnTo>
                <a:lnTo>
                  <a:pt x="19" y="17"/>
                </a:lnTo>
                <a:lnTo>
                  <a:pt x="19" y="22"/>
                </a:lnTo>
                <a:lnTo>
                  <a:pt x="16" y="29"/>
                </a:lnTo>
                <a:lnTo>
                  <a:pt x="7" y="41"/>
                </a:lnTo>
                <a:lnTo>
                  <a:pt x="2" y="48"/>
                </a:lnTo>
                <a:lnTo>
                  <a:pt x="0" y="55"/>
                </a:lnTo>
                <a:lnTo>
                  <a:pt x="0" y="55"/>
                </a:lnTo>
                <a:lnTo>
                  <a:pt x="6" y="57"/>
                </a:lnTo>
                <a:lnTo>
                  <a:pt x="7" y="58"/>
                </a:lnTo>
                <a:lnTo>
                  <a:pt x="7" y="62"/>
                </a:lnTo>
              </a:path>
            </a:pathLst>
          </a:custGeom>
          <a:solidFill>
            <a:schemeClr val="bg1">
              <a:lumMod val="85000"/>
            </a:schemeClr>
          </a:solidFill>
          <a:ln>
            <a:noFill/>
          </a:ln>
          <a:effectLst/>
        </p:spPr>
        <p:txBody>
          <a:bodyPr wrap="none" anchor="ctr"/>
          <a:lstStyle/>
          <a:p>
            <a:endParaRPr lang="nl-BE"/>
          </a:p>
        </p:txBody>
      </p:sp>
      <p:sp>
        <p:nvSpPr>
          <p:cNvPr id="613" name="Freeform 140">
            <a:extLst>
              <a:ext uri="{FF2B5EF4-FFF2-40B4-BE49-F238E27FC236}">
                <a16:creationId xmlns:a16="http://schemas.microsoft.com/office/drawing/2014/main" id="{65185C4F-672E-0647-83AD-C3F6C9E5A11F}"/>
              </a:ext>
            </a:extLst>
          </p:cNvPr>
          <p:cNvSpPr>
            <a:spLocks noChangeArrowheads="1"/>
          </p:cNvSpPr>
          <p:nvPr/>
        </p:nvSpPr>
        <p:spPr bwMode="auto">
          <a:xfrm rot="21434252">
            <a:off x="4994082" y="2354582"/>
            <a:ext cx="5382" cy="4574"/>
          </a:xfrm>
          <a:custGeom>
            <a:avLst/>
            <a:gdLst>
              <a:gd name="T0" fmla="*/ 0 w 29"/>
              <a:gd name="T1" fmla="*/ 0 h 28"/>
              <a:gd name="T2" fmla="*/ 0 w 29"/>
              <a:gd name="T3" fmla="*/ 0 h 28"/>
              <a:gd name="T4" fmla="*/ 0 w 29"/>
              <a:gd name="T5" fmla="*/ 20 h 28"/>
              <a:gd name="T6" fmla="*/ 0 w 29"/>
              <a:gd name="T7" fmla="*/ 20 h 28"/>
              <a:gd name="T8" fmla="*/ 7 w 29"/>
              <a:gd name="T9" fmla="*/ 20 h 28"/>
              <a:gd name="T10" fmla="*/ 7 w 29"/>
              <a:gd name="T11" fmla="*/ 20 h 28"/>
              <a:gd name="T12" fmla="*/ 12 w 29"/>
              <a:gd name="T13" fmla="*/ 22 h 28"/>
              <a:gd name="T14" fmla="*/ 14 w 29"/>
              <a:gd name="T15" fmla="*/ 24 h 28"/>
              <a:gd name="T16" fmla="*/ 14 w 29"/>
              <a:gd name="T17" fmla="*/ 27 h 28"/>
              <a:gd name="T18" fmla="*/ 14 w 29"/>
              <a:gd name="T19" fmla="*/ 27 h 28"/>
              <a:gd name="T20" fmla="*/ 23 w 29"/>
              <a:gd name="T21" fmla="*/ 22 h 28"/>
              <a:gd name="T22" fmla="*/ 26 w 29"/>
              <a:gd name="T23" fmla="*/ 19 h 28"/>
              <a:gd name="T24" fmla="*/ 28 w 29"/>
              <a:gd name="T25" fmla="*/ 13 h 28"/>
              <a:gd name="T26" fmla="*/ 28 w 29"/>
              <a:gd name="T27" fmla="*/ 13 h 28"/>
              <a:gd name="T28" fmla="*/ 23 w 29"/>
              <a:gd name="T29" fmla="*/ 13 h 28"/>
              <a:gd name="T30" fmla="*/ 21 w 29"/>
              <a:gd name="T31" fmla="*/ 10 h 28"/>
              <a:gd name="T32" fmla="*/ 16 w 29"/>
              <a:gd name="T33" fmla="*/ 5 h 28"/>
              <a:gd name="T34" fmla="*/ 14 w 29"/>
              <a:gd name="T35" fmla="*/ 2 h 28"/>
              <a:gd name="T36" fmla="*/ 11 w 29"/>
              <a:gd name="T37" fmla="*/ 0 h 28"/>
              <a:gd name="T38" fmla="*/ 6 w 29"/>
              <a:gd name="T39" fmla="*/ 0 h 28"/>
              <a:gd name="T40" fmla="*/ 0 w 29"/>
              <a:gd name="T4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28">
                <a:moveTo>
                  <a:pt x="0" y="0"/>
                </a:moveTo>
                <a:lnTo>
                  <a:pt x="0" y="0"/>
                </a:lnTo>
                <a:lnTo>
                  <a:pt x="0" y="20"/>
                </a:lnTo>
                <a:lnTo>
                  <a:pt x="0" y="20"/>
                </a:lnTo>
                <a:lnTo>
                  <a:pt x="7" y="20"/>
                </a:lnTo>
                <a:lnTo>
                  <a:pt x="7" y="20"/>
                </a:lnTo>
                <a:lnTo>
                  <a:pt x="12" y="22"/>
                </a:lnTo>
                <a:lnTo>
                  <a:pt x="14" y="24"/>
                </a:lnTo>
                <a:lnTo>
                  <a:pt x="14" y="27"/>
                </a:lnTo>
                <a:lnTo>
                  <a:pt x="14" y="27"/>
                </a:lnTo>
                <a:lnTo>
                  <a:pt x="23" y="22"/>
                </a:lnTo>
                <a:lnTo>
                  <a:pt x="26" y="19"/>
                </a:lnTo>
                <a:lnTo>
                  <a:pt x="28" y="13"/>
                </a:lnTo>
                <a:lnTo>
                  <a:pt x="28" y="13"/>
                </a:lnTo>
                <a:lnTo>
                  <a:pt x="23" y="13"/>
                </a:lnTo>
                <a:lnTo>
                  <a:pt x="21" y="10"/>
                </a:lnTo>
                <a:lnTo>
                  <a:pt x="16" y="5"/>
                </a:lnTo>
                <a:lnTo>
                  <a:pt x="14" y="2"/>
                </a:lnTo>
                <a:lnTo>
                  <a:pt x="11" y="0"/>
                </a:lnTo>
                <a:lnTo>
                  <a:pt x="6" y="0"/>
                </a:lnTo>
                <a:lnTo>
                  <a:pt x="0" y="0"/>
                </a:lnTo>
              </a:path>
            </a:pathLst>
          </a:custGeom>
          <a:solidFill>
            <a:schemeClr val="bg1">
              <a:lumMod val="85000"/>
            </a:schemeClr>
          </a:solidFill>
          <a:ln>
            <a:noFill/>
          </a:ln>
          <a:effectLst/>
        </p:spPr>
        <p:txBody>
          <a:bodyPr wrap="none" anchor="ctr"/>
          <a:lstStyle/>
          <a:p>
            <a:endParaRPr lang="nl-BE"/>
          </a:p>
        </p:txBody>
      </p:sp>
      <p:sp>
        <p:nvSpPr>
          <p:cNvPr id="614" name="Freeform 141">
            <a:extLst>
              <a:ext uri="{FF2B5EF4-FFF2-40B4-BE49-F238E27FC236}">
                <a16:creationId xmlns:a16="http://schemas.microsoft.com/office/drawing/2014/main" id="{5FC11E92-160A-F442-8E0E-ADF47179D0D6}"/>
              </a:ext>
            </a:extLst>
          </p:cNvPr>
          <p:cNvSpPr>
            <a:spLocks noChangeArrowheads="1"/>
          </p:cNvSpPr>
          <p:nvPr/>
        </p:nvSpPr>
        <p:spPr bwMode="auto">
          <a:xfrm rot="21434252">
            <a:off x="5000876" y="2319947"/>
            <a:ext cx="3844" cy="4574"/>
          </a:xfrm>
          <a:custGeom>
            <a:avLst/>
            <a:gdLst>
              <a:gd name="T0" fmla="*/ 14 w 22"/>
              <a:gd name="T1" fmla="*/ 27 h 28"/>
              <a:gd name="T2" fmla="*/ 14 w 22"/>
              <a:gd name="T3" fmla="*/ 27 h 28"/>
              <a:gd name="T4" fmla="*/ 14 w 22"/>
              <a:gd name="T5" fmla="*/ 19 h 28"/>
              <a:gd name="T6" fmla="*/ 17 w 22"/>
              <a:gd name="T7" fmla="*/ 14 h 28"/>
              <a:gd name="T8" fmla="*/ 19 w 22"/>
              <a:gd name="T9" fmla="*/ 7 h 28"/>
              <a:gd name="T10" fmla="*/ 21 w 22"/>
              <a:gd name="T11" fmla="*/ 0 h 28"/>
              <a:gd name="T12" fmla="*/ 21 w 22"/>
              <a:gd name="T13" fmla="*/ 0 h 28"/>
              <a:gd name="T14" fmla="*/ 0 w 22"/>
              <a:gd name="T15" fmla="*/ 0 h 28"/>
              <a:gd name="T16" fmla="*/ 0 w 22"/>
              <a:gd name="T17" fmla="*/ 0 h 28"/>
              <a:gd name="T18" fmla="*/ 2 w 22"/>
              <a:gd name="T19" fmla="*/ 9 h 28"/>
              <a:gd name="T20" fmla="*/ 4 w 22"/>
              <a:gd name="T21" fmla="*/ 17 h 28"/>
              <a:gd name="T22" fmla="*/ 7 w 22"/>
              <a:gd name="T23" fmla="*/ 22 h 28"/>
              <a:gd name="T24" fmla="*/ 14 w 22"/>
              <a:gd name="T2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8">
                <a:moveTo>
                  <a:pt x="14" y="27"/>
                </a:moveTo>
                <a:lnTo>
                  <a:pt x="14" y="27"/>
                </a:lnTo>
                <a:lnTo>
                  <a:pt x="14" y="19"/>
                </a:lnTo>
                <a:lnTo>
                  <a:pt x="17" y="14"/>
                </a:lnTo>
                <a:lnTo>
                  <a:pt x="19" y="7"/>
                </a:lnTo>
                <a:lnTo>
                  <a:pt x="21" y="0"/>
                </a:lnTo>
                <a:lnTo>
                  <a:pt x="21" y="0"/>
                </a:lnTo>
                <a:lnTo>
                  <a:pt x="0" y="0"/>
                </a:lnTo>
                <a:lnTo>
                  <a:pt x="0" y="0"/>
                </a:lnTo>
                <a:lnTo>
                  <a:pt x="2" y="9"/>
                </a:lnTo>
                <a:lnTo>
                  <a:pt x="4" y="17"/>
                </a:lnTo>
                <a:lnTo>
                  <a:pt x="7" y="22"/>
                </a:lnTo>
                <a:lnTo>
                  <a:pt x="14" y="27"/>
                </a:lnTo>
              </a:path>
            </a:pathLst>
          </a:custGeom>
          <a:solidFill>
            <a:schemeClr val="bg1">
              <a:lumMod val="85000"/>
            </a:schemeClr>
          </a:solidFill>
          <a:ln>
            <a:noFill/>
          </a:ln>
          <a:effectLst/>
        </p:spPr>
        <p:txBody>
          <a:bodyPr wrap="none" anchor="ctr"/>
          <a:lstStyle/>
          <a:p>
            <a:endParaRPr lang="nl-BE"/>
          </a:p>
        </p:txBody>
      </p:sp>
      <p:sp>
        <p:nvSpPr>
          <p:cNvPr id="615" name="Freeform 142">
            <a:extLst>
              <a:ext uri="{FF2B5EF4-FFF2-40B4-BE49-F238E27FC236}">
                <a16:creationId xmlns:a16="http://schemas.microsoft.com/office/drawing/2014/main" id="{250A4AE3-37B0-C241-BA23-12DDBD9CD9B7}"/>
              </a:ext>
            </a:extLst>
          </p:cNvPr>
          <p:cNvSpPr>
            <a:spLocks noChangeArrowheads="1"/>
          </p:cNvSpPr>
          <p:nvPr/>
        </p:nvSpPr>
        <p:spPr bwMode="auto">
          <a:xfrm rot="21434252">
            <a:off x="5004825" y="2320466"/>
            <a:ext cx="6150" cy="7623"/>
          </a:xfrm>
          <a:custGeom>
            <a:avLst/>
            <a:gdLst>
              <a:gd name="T0" fmla="*/ 27 w 35"/>
              <a:gd name="T1" fmla="*/ 7 h 42"/>
              <a:gd name="T2" fmla="*/ 27 w 35"/>
              <a:gd name="T3" fmla="*/ 7 h 42"/>
              <a:gd name="T4" fmla="*/ 25 w 35"/>
              <a:gd name="T5" fmla="*/ 3 h 42"/>
              <a:gd name="T6" fmla="*/ 22 w 35"/>
              <a:gd name="T7" fmla="*/ 2 h 42"/>
              <a:gd name="T8" fmla="*/ 18 w 35"/>
              <a:gd name="T9" fmla="*/ 0 h 42"/>
              <a:gd name="T10" fmla="*/ 13 w 35"/>
              <a:gd name="T11" fmla="*/ 0 h 42"/>
              <a:gd name="T12" fmla="*/ 13 w 35"/>
              <a:gd name="T13" fmla="*/ 0 h 42"/>
              <a:gd name="T14" fmla="*/ 7 w 35"/>
              <a:gd name="T15" fmla="*/ 13 h 42"/>
              <a:gd name="T16" fmla="*/ 0 w 35"/>
              <a:gd name="T17" fmla="*/ 27 h 42"/>
              <a:gd name="T18" fmla="*/ 0 w 35"/>
              <a:gd name="T19" fmla="*/ 27 h 42"/>
              <a:gd name="T20" fmla="*/ 8 w 35"/>
              <a:gd name="T21" fmla="*/ 31 h 42"/>
              <a:gd name="T22" fmla="*/ 15 w 35"/>
              <a:gd name="T23" fmla="*/ 36 h 42"/>
              <a:gd name="T24" fmla="*/ 24 w 35"/>
              <a:gd name="T25" fmla="*/ 39 h 42"/>
              <a:gd name="T26" fmla="*/ 29 w 35"/>
              <a:gd name="T27" fmla="*/ 41 h 42"/>
              <a:gd name="T28" fmla="*/ 34 w 35"/>
              <a:gd name="T29" fmla="*/ 41 h 42"/>
              <a:gd name="T30" fmla="*/ 34 w 35"/>
              <a:gd name="T31" fmla="*/ 41 h 42"/>
              <a:gd name="T32" fmla="*/ 34 w 35"/>
              <a:gd name="T33" fmla="*/ 31 h 42"/>
              <a:gd name="T34" fmla="*/ 34 w 35"/>
              <a:gd name="T35" fmla="*/ 20 h 42"/>
              <a:gd name="T36" fmla="*/ 30 w 35"/>
              <a:gd name="T37" fmla="*/ 13 h 42"/>
              <a:gd name="T38" fmla="*/ 27 w 35"/>
              <a:gd name="T39"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42">
                <a:moveTo>
                  <a:pt x="27" y="7"/>
                </a:moveTo>
                <a:lnTo>
                  <a:pt x="27" y="7"/>
                </a:lnTo>
                <a:lnTo>
                  <a:pt x="25" y="3"/>
                </a:lnTo>
                <a:lnTo>
                  <a:pt x="22" y="2"/>
                </a:lnTo>
                <a:lnTo>
                  <a:pt x="18" y="0"/>
                </a:lnTo>
                <a:lnTo>
                  <a:pt x="13" y="0"/>
                </a:lnTo>
                <a:lnTo>
                  <a:pt x="13" y="0"/>
                </a:lnTo>
                <a:lnTo>
                  <a:pt x="7" y="13"/>
                </a:lnTo>
                <a:lnTo>
                  <a:pt x="0" y="27"/>
                </a:lnTo>
                <a:lnTo>
                  <a:pt x="0" y="27"/>
                </a:lnTo>
                <a:lnTo>
                  <a:pt x="8" y="31"/>
                </a:lnTo>
                <a:lnTo>
                  <a:pt x="15" y="36"/>
                </a:lnTo>
                <a:lnTo>
                  <a:pt x="24" y="39"/>
                </a:lnTo>
                <a:lnTo>
                  <a:pt x="29" y="41"/>
                </a:lnTo>
                <a:lnTo>
                  <a:pt x="34" y="41"/>
                </a:lnTo>
                <a:lnTo>
                  <a:pt x="34" y="41"/>
                </a:lnTo>
                <a:lnTo>
                  <a:pt x="34" y="31"/>
                </a:lnTo>
                <a:lnTo>
                  <a:pt x="34" y="20"/>
                </a:lnTo>
                <a:lnTo>
                  <a:pt x="30" y="13"/>
                </a:lnTo>
                <a:lnTo>
                  <a:pt x="27" y="7"/>
                </a:lnTo>
              </a:path>
            </a:pathLst>
          </a:custGeom>
          <a:solidFill>
            <a:schemeClr val="bg1">
              <a:lumMod val="85000"/>
            </a:schemeClr>
          </a:solidFill>
          <a:ln>
            <a:noFill/>
          </a:ln>
          <a:effectLst/>
        </p:spPr>
        <p:txBody>
          <a:bodyPr wrap="none" anchor="ctr"/>
          <a:lstStyle/>
          <a:p>
            <a:endParaRPr lang="nl-BE"/>
          </a:p>
        </p:txBody>
      </p:sp>
      <p:sp>
        <p:nvSpPr>
          <p:cNvPr id="616" name="Freeform 143">
            <a:extLst>
              <a:ext uri="{FF2B5EF4-FFF2-40B4-BE49-F238E27FC236}">
                <a16:creationId xmlns:a16="http://schemas.microsoft.com/office/drawing/2014/main" id="{4C1744D4-D736-4F40-8C82-91C1B9D1E37D}"/>
              </a:ext>
            </a:extLst>
          </p:cNvPr>
          <p:cNvSpPr>
            <a:spLocks noChangeArrowheads="1"/>
          </p:cNvSpPr>
          <p:nvPr/>
        </p:nvSpPr>
        <p:spPr bwMode="auto">
          <a:xfrm rot="21434252">
            <a:off x="5093849" y="2571105"/>
            <a:ext cx="5382" cy="6099"/>
          </a:xfrm>
          <a:custGeom>
            <a:avLst/>
            <a:gdLst>
              <a:gd name="T0" fmla="*/ 28 w 29"/>
              <a:gd name="T1" fmla="*/ 20 h 35"/>
              <a:gd name="T2" fmla="*/ 28 w 29"/>
              <a:gd name="T3" fmla="*/ 20 h 35"/>
              <a:gd name="T4" fmla="*/ 22 w 29"/>
              <a:gd name="T5" fmla="*/ 19 h 35"/>
              <a:gd name="T6" fmla="*/ 21 w 29"/>
              <a:gd name="T7" fmla="*/ 17 h 35"/>
              <a:gd name="T8" fmla="*/ 19 w 29"/>
              <a:gd name="T9" fmla="*/ 15 h 35"/>
              <a:gd name="T10" fmla="*/ 21 w 29"/>
              <a:gd name="T11" fmla="*/ 13 h 35"/>
              <a:gd name="T12" fmla="*/ 21 w 29"/>
              <a:gd name="T13" fmla="*/ 13 h 35"/>
              <a:gd name="T14" fmla="*/ 19 w 29"/>
              <a:gd name="T15" fmla="*/ 12 h 35"/>
              <a:gd name="T16" fmla="*/ 17 w 29"/>
              <a:gd name="T17" fmla="*/ 10 h 35"/>
              <a:gd name="T18" fmla="*/ 14 w 29"/>
              <a:gd name="T19" fmla="*/ 7 h 35"/>
              <a:gd name="T20" fmla="*/ 12 w 29"/>
              <a:gd name="T21" fmla="*/ 1 h 35"/>
              <a:gd name="T22" fmla="*/ 10 w 29"/>
              <a:gd name="T23" fmla="*/ 0 h 35"/>
              <a:gd name="T24" fmla="*/ 7 w 29"/>
              <a:gd name="T25" fmla="*/ 0 h 35"/>
              <a:gd name="T26" fmla="*/ 7 w 29"/>
              <a:gd name="T27" fmla="*/ 0 h 35"/>
              <a:gd name="T28" fmla="*/ 5 w 29"/>
              <a:gd name="T29" fmla="*/ 7 h 35"/>
              <a:gd name="T30" fmla="*/ 4 w 29"/>
              <a:gd name="T31" fmla="*/ 13 h 35"/>
              <a:gd name="T32" fmla="*/ 0 w 29"/>
              <a:gd name="T33" fmla="*/ 19 h 35"/>
              <a:gd name="T34" fmla="*/ 0 w 29"/>
              <a:gd name="T35" fmla="*/ 27 h 35"/>
              <a:gd name="T36" fmla="*/ 0 w 29"/>
              <a:gd name="T37" fmla="*/ 27 h 35"/>
              <a:gd name="T38" fmla="*/ 5 w 29"/>
              <a:gd name="T39" fmla="*/ 29 h 35"/>
              <a:gd name="T40" fmla="*/ 7 w 29"/>
              <a:gd name="T41" fmla="*/ 30 h 35"/>
              <a:gd name="T42" fmla="*/ 7 w 29"/>
              <a:gd name="T43" fmla="*/ 34 h 35"/>
              <a:gd name="T44" fmla="*/ 7 w 29"/>
              <a:gd name="T45" fmla="*/ 34 h 35"/>
              <a:gd name="T46" fmla="*/ 14 w 29"/>
              <a:gd name="T47" fmla="*/ 34 h 35"/>
              <a:gd name="T48" fmla="*/ 21 w 29"/>
              <a:gd name="T49" fmla="*/ 30 h 35"/>
              <a:gd name="T50" fmla="*/ 26 w 29"/>
              <a:gd name="T51" fmla="*/ 25 h 35"/>
              <a:gd name="T52" fmla="*/ 28 w 29"/>
              <a:gd name="T53" fmla="*/ 24 h 35"/>
              <a:gd name="T54" fmla="*/ 28 w 29"/>
              <a:gd name="T55"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35">
                <a:moveTo>
                  <a:pt x="28" y="20"/>
                </a:moveTo>
                <a:lnTo>
                  <a:pt x="28" y="20"/>
                </a:lnTo>
                <a:lnTo>
                  <a:pt x="22" y="19"/>
                </a:lnTo>
                <a:lnTo>
                  <a:pt x="21" y="17"/>
                </a:lnTo>
                <a:lnTo>
                  <a:pt x="19" y="15"/>
                </a:lnTo>
                <a:lnTo>
                  <a:pt x="21" y="13"/>
                </a:lnTo>
                <a:lnTo>
                  <a:pt x="21" y="13"/>
                </a:lnTo>
                <a:lnTo>
                  <a:pt x="19" y="12"/>
                </a:lnTo>
                <a:lnTo>
                  <a:pt x="17" y="10"/>
                </a:lnTo>
                <a:lnTo>
                  <a:pt x="14" y="7"/>
                </a:lnTo>
                <a:lnTo>
                  <a:pt x="12" y="1"/>
                </a:lnTo>
                <a:lnTo>
                  <a:pt x="10" y="0"/>
                </a:lnTo>
                <a:lnTo>
                  <a:pt x="7" y="0"/>
                </a:lnTo>
                <a:lnTo>
                  <a:pt x="7" y="0"/>
                </a:lnTo>
                <a:lnTo>
                  <a:pt x="5" y="7"/>
                </a:lnTo>
                <a:lnTo>
                  <a:pt x="4" y="13"/>
                </a:lnTo>
                <a:lnTo>
                  <a:pt x="0" y="19"/>
                </a:lnTo>
                <a:lnTo>
                  <a:pt x="0" y="27"/>
                </a:lnTo>
                <a:lnTo>
                  <a:pt x="0" y="27"/>
                </a:lnTo>
                <a:lnTo>
                  <a:pt x="5" y="29"/>
                </a:lnTo>
                <a:lnTo>
                  <a:pt x="7" y="30"/>
                </a:lnTo>
                <a:lnTo>
                  <a:pt x="7" y="34"/>
                </a:lnTo>
                <a:lnTo>
                  <a:pt x="7" y="34"/>
                </a:lnTo>
                <a:lnTo>
                  <a:pt x="14" y="34"/>
                </a:lnTo>
                <a:lnTo>
                  <a:pt x="21" y="30"/>
                </a:lnTo>
                <a:lnTo>
                  <a:pt x="26" y="25"/>
                </a:lnTo>
                <a:lnTo>
                  <a:pt x="28" y="24"/>
                </a:lnTo>
                <a:lnTo>
                  <a:pt x="28" y="20"/>
                </a:lnTo>
              </a:path>
            </a:pathLst>
          </a:custGeom>
          <a:solidFill>
            <a:schemeClr val="bg1">
              <a:lumMod val="85000"/>
            </a:schemeClr>
          </a:solidFill>
          <a:ln>
            <a:noFill/>
          </a:ln>
          <a:effectLst/>
        </p:spPr>
        <p:txBody>
          <a:bodyPr wrap="none" anchor="ctr"/>
          <a:lstStyle/>
          <a:p>
            <a:endParaRPr lang="nl-BE"/>
          </a:p>
        </p:txBody>
      </p:sp>
      <p:sp>
        <p:nvSpPr>
          <p:cNvPr id="617" name="Freeform 144">
            <a:extLst>
              <a:ext uri="{FF2B5EF4-FFF2-40B4-BE49-F238E27FC236}">
                <a16:creationId xmlns:a16="http://schemas.microsoft.com/office/drawing/2014/main" id="{0B26CAD5-4F08-A344-A614-05FFE236AB6B}"/>
              </a:ext>
            </a:extLst>
          </p:cNvPr>
          <p:cNvSpPr>
            <a:spLocks noChangeArrowheads="1"/>
          </p:cNvSpPr>
          <p:nvPr/>
        </p:nvSpPr>
        <p:spPr bwMode="auto">
          <a:xfrm rot="21434252">
            <a:off x="5083772" y="2554072"/>
            <a:ext cx="3844" cy="5337"/>
          </a:xfrm>
          <a:custGeom>
            <a:avLst/>
            <a:gdLst>
              <a:gd name="T0" fmla="*/ 7 w 23"/>
              <a:gd name="T1" fmla="*/ 29 h 30"/>
              <a:gd name="T2" fmla="*/ 7 w 23"/>
              <a:gd name="T3" fmla="*/ 29 h 30"/>
              <a:gd name="T4" fmla="*/ 5 w 23"/>
              <a:gd name="T5" fmla="*/ 22 h 30"/>
              <a:gd name="T6" fmla="*/ 7 w 23"/>
              <a:gd name="T7" fmla="*/ 18 h 30"/>
              <a:gd name="T8" fmla="*/ 10 w 23"/>
              <a:gd name="T9" fmla="*/ 17 h 30"/>
              <a:gd name="T10" fmla="*/ 13 w 23"/>
              <a:gd name="T11" fmla="*/ 15 h 30"/>
              <a:gd name="T12" fmla="*/ 17 w 23"/>
              <a:gd name="T13" fmla="*/ 13 h 30"/>
              <a:gd name="T14" fmla="*/ 20 w 23"/>
              <a:gd name="T15" fmla="*/ 12 h 30"/>
              <a:gd name="T16" fmla="*/ 22 w 23"/>
              <a:gd name="T17" fmla="*/ 8 h 30"/>
              <a:gd name="T18" fmla="*/ 20 w 23"/>
              <a:gd name="T19" fmla="*/ 1 h 30"/>
              <a:gd name="T20" fmla="*/ 20 w 23"/>
              <a:gd name="T21" fmla="*/ 1 h 30"/>
              <a:gd name="T22" fmla="*/ 13 w 23"/>
              <a:gd name="T23" fmla="*/ 0 h 30"/>
              <a:gd name="T24" fmla="*/ 8 w 23"/>
              <a:gd name="T25" fmla="*/ 1 h 30"/>
              <a:gd name="T26" fmla="*/ 3 w 23"/>
              <a:gd name="T27" fmla="*/ 6 h 30"/>
              <a:gd name="T28" fmla="*/ 0 w 23"/>
              <a:gd name="T29" fmla="*/ 12 h 30"/>
              <a:gd name="T30" fmla="*/ 0 w 23"/>
              <a:gd name="T31" fmla="*/ 17 h 30"/>
              <a:gd name="T32" fmla="*/ 0 w 23"/>
              <a:gd name="T33" fmla="*/ 22 h 30"/>
              <a:gd name="T34" fmla="*/ 1 w 23"/>
              <a:gd name="T35" fmla="*/ 25 h 30"/>
              <a:gd name="T36" fmla="*/ 7 w 23"/>
              <a:gd name="T3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30">
                <a:moveTo>
                  <a:pt x="7" y="29"/>
                </a:moveTo>
                <a:lnTo>
                  <a:pt x="7" y="29"/>
                </a:lnTo>
                <a:lnTo>
                  <a:pt x="5" y="22"/>
                </a:lnTo>
                <a:lnTo>
                  <a:pt x="7" y="18"/>
                </a:lnTo>
                <a:lnTo>
                  <a:pt x="10" y="17"/>
                </a:lnTo>
                <a:lnTo>
                  <a:pt x="13" y="15"/>
                </a:lnTo>
                <a:lnTo>
                  <a:pt x="17" y="13"/>
                </a:lnTo>
                <a:lnTo>
                  <a:pt x="20" y="12"/>
                </a:lnTo>
                <a:lnTo>
                  <a:pt x="22" y="8"/>
                </a:lnTo>
                <a:lnTo>
                  <a:pt x="20" y="1"/>
                </a:lnTo>
                <a:lnTo>
                  <a:pt x="20" y="1"/>
                </a:lnTo>
                <a:lnTo>
                  <a:pt x="13" y="0"/>
                </a:lnTo>
                <a:lnTo>
                  <a:pt x="8" y="1"/>
                </a:lnTo>
                <a:lnTo>
                  <a:pt x="3" y="6"/>
                </a:lnTo>
                <a:lnTo>
                  <a:pt x="0" y="12"/>
                </a:lnTo>
                <a:lnTo>
                  <a:pt x="0" y="17"/>
                </a:lnTo>
                <a:lnTo>
                  <a:pt x="0" y="22"/>
                </a:lnTo>
                <a:lnTo>
                  <a:pt x="1" y="25"/>
                </a:lnTo>
                <a:lnTo>
                  <a:pt x="7" y="29"/>
                </a:lnTo>
              </a:path>
            </a:pathLst>
          </a:custGeom>
          <a:solidFill>
            <a:schemeClr val="bg1">
              <a:lumMod val="85000"/>
            </a:schemeClr>
          </a:solidFill>
          <a:ln>
            <a:noFill/>
          </a:ln>
          <a:effectLst/>
        </p:spPr>
        <p:txBody>
          <a:bodyPr wrap="none" anchor="ctr"/>
          <a:lstStyle/>
          <a:p>
            <a:endParaRPr lang="nl-BE"/>
          </a:p>
        </p:txBody>
      </p:sp>
      <p:sp>
        <p:nvSpPr>
          <p:cNvPr id="618" name="Freeform 145">
            <a:extLst>
              <a:ext uri="{FF2B5EF4-FFF2-40B4-BE49-F238E27FC236}">
                <a16:creationId xmlns:a16="http://schemas.microsoft.com/office/drawing/2014/main" id="{ACB0159E-4855-8A43-ABF1-FD4AA324C34E}"/>
              </a:ext>
            </a:extLst>
          </p:cNvPr>
          <p:cNvSpPr>
            <a:spLocks noChangeArrowheads="1"/>
          </p:cNvSpPr>
          <p:nvPr/>
        </p:nvSpPr>
        <p:spPr bwMode="auto">
          <a:xfrm rot="21434252">
            <a:off x="5075417" y="2555223"/>
            <a:ext cx="4613" cy="7623"/>
          </a:xfrm>
          <a:custGeom>
            <a:avLst/>
            <a:gdLst>
              <a:gd name="T0" fmla="*/ 0 w 28"/>
              <a:gd name="T1" fmla="*/ 43 h 44"/>
              <a:gd name="T2" fmla="*/ 0 w 28"/>
              <a:gd name="T3" fmla="*/ 43 h 44"/>
              <a:gd name="T4" fmla="*/ 8 w 28"/>
              <a:gd name="T5" fmla="*/ 43 h 44"/>
              <a:gd name="T6" fmla="*/ 14 w 28"/>
              <a:gd name="T7" fmla="*/ 40 h 44"/>
              <a:gd name="T8" fmla="*/ 17 w 28"/>
              <a:gd name="T9" fmla="*/ 36 h 44"/>
              <a:gd name="T10" fmla="*/ 20 w 28"/>
              <a:gd name="T11" fmla="*/ 30 h 44"/>
              <a:gd name="T12" fmla="*/ 24 w 28"/>
              <a:gd name="T13" fmla="*/ 16 h 44"/>
              <a:gd name="T14" fmla="*/ 27 w 28"/>
              <a:gd name="T15" fmla="*/ 2 h 44"/>
              <a:gd name="T16" fmla="*/ 27 w 28"/>
              <a:gd name="T17" fmla="*/ 2 h 44"/>
              <a:gd name="T18" fmla="*/ 17 w 28"/>
              <a:gd name="T19" fmla="*/ 0 h 44"/>
              <a:gd name="T20" fmla="*/ 10 w 28"/>
              <a:gd name="T21" fmla="*/ 2 h 44"/>
              <a:gd name="T22" fmla="*/ 5 w 28"/>
              <a:gd name="T23" fmla="*/ 6 h 44"/>
              <a:gd name="T24" fmla="*/ 2 w 28"/>
              <a:gd name="T25" fmla="*/ 11 h 44"/>
              <a:gd name="T26" fmla="*/ 0 w 28"/>
              <a:gd name="T27" fmla="*/ 18 h 44"/>
              <a:gd name="T28" fmla="*/ 0 w 28"/>
              <a:gd name="T29" fmla="*/ 26 h 44"/>
              <a:gd name="T30" fmla="*/ 0 w 28"/>
              <a:gd name="T31"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44">
                <a:moveTo>
                  <a:pt x="0" y="43"/>
                </a:moveTo>
                <a:lnTo>
                  <a:pt x="0" y="43"/>
                </a:lnTo>
                <a:lnTo>
                  <a:pt x="8" y="43"/>
                </a:lnTo>
                <a:lnTo>
                  <a:pt x="14" y="40"/>
                </a:lnTo>
                <a:lnTo>
                  <a:pt x="17" y="36"/>
                </a:lnTo>
                <a:lnTo>
                  <a:pt x="20" y="30"/>
                </a:lnTo>
                <a:lnTo>
                  <a:pt x="24" y="16"/>
                </a:lnTo>
                <a:lnTo>
                  <a:pt x="27" y="2"/>
                </a:lnTo>
                <a:lnTo>
                  <a:pt x="27" y="2"/>
                </a:lnTo>
                <a:lnTo>
                  <a:pt x="17" y="0"/>
                </a:lnTo>
                <a:lnTo>
                  <a:pt x="10" y="2"/>
                </a:lnTo>
                <a:lnTo>
                  <a:pt x="5" y="6"/>
                </a:lnTo>
                <a:lnTo>
                  <a:pt x="2" y="11"/>
                </a:lnTo>
                <a:lnTo>
                  <a:pt x="0" y="18"/>
                </a:lnTo>
                <a:lnTo>
                  <a:pt x="0" y="26"/>
                </a:lnTo>
                <a:lnTo>
                  <a:pt x="0" y="43"/>
                </a:lnTo>
              </a:path>
            </a:pathLst>
          </a:custGeom>
          <a:solidFill>
            <a:schemeClr val="bg1">
              <a:lumMod val="85000"/>
            </a:schemeClr>
          </a:solidFill>
          <a:ln>
            <a:noFill/>
          </a:ln>
          <a:effectLst/>
        </p:spPr>
        <p:txBody>
          <a:bodyPr wrap="none" anchor="ctr"/>
          <a:lstStyle/>
          <a:p>
            <a:endParaRPr lang="nl-BE"/>
          </a:p>
        </p:txBody>
      </p:sp>
      <p:sp>
        <p:nvSpPr>
          <p:cNvPr id="619" name="Freeform 146">
            <a:extLst>
              <a:ext uri="{FF2B5EF4-FFF2-40B4-BE49-F238E27FC236}">
                <a16:creationId xmlns:a16="http://schemas.microsoft.com/office/drawing/2014/main" id="{EE34C894-C029-8347-AE3F-3CF1179A242D}"/>
              </a:ext>
            </a:extLst>
          </p:cNvPr>
          <p:cNvSpPr>
            <a:spLocks noChangeArrowheads="1"/>
          </p:cNvSpPr>
          <p:nvPr/>
        </p:nvSpPr>
        <p:spPr bwMode="auto">
          <a:xfrm rot="21434252">
            <a:off x="5077218" y="2543428"/>
            <a:ext cx="15376" cy="9911"/>
          </a:xfrm>
          <a:custGeom>
            <a:avLst/>
            <a:gdLst>
              <a:gd name="T0" fmla="*/ 68 w 89"/>
              <a:gd name="T1" fmla="*/ 29 h 59"/>
              <a:gd name="T2" fmla="*/ 64 w 89"/>
              <a:gd name="T3" fmla="*/ 43 h 59"/>
              <a:gd name="T4" fmla="*/ 61 w 89"/>
              <a:gd name="T5" fmla="*/ 57 h 59"/>
              <a:gd name="T6" fmla="*/ 69 w 89"/>
              <a:gd name="T7" fmla="*/ 55 h 59"/>
              <a:gd name="T8" fmla="*/ 80 w 89"/>
              <a:gd name="T9" fmla="*/ 45 h 59"/>
              <a:gd name="T10" fmla="*/ 85 w 89"/>
              <a:gd name="T11" fmla="*/ 19 h 59"/>
              <a:gd name="T12" fmla="*/ 88 w 89"/>
              <a:gd name="T13" fmla="*/ 2 h 59"/>
              <a:gd name="T14" fmla="*/ 81 w 89"/>
              <a:gd name="T15" fmla="*/ 2 h 59"/>
              <a:gd name="T16" fmla="*/ 69 w 89"/>
              <a:gd name="T17" fmla="*/ 4 h 59"/>
              <a:gd name="T18" fmla="*/ 68 w 89"/>
              <a:gd name="T19" fmla="*/ 9 h 59"/>
              <a:gd name="T20" fmla="*/ 54 w 89"/>
              <a:gd name="T21" fmla="*/ 9 h 59"/>
              <a:gd name="T22" fmla="*/ 47 w 89"/>
              <a:gd name="T23" fmla="*/ 15 h 59"/>
              <a:gd name="T24" fmla="*/ 51 w 89"/>
              <a:gd name="T25" fmla="*/ 17 h 59"/>
              <a:gd name="T26" fmla="*/ 51 w 89"/>
              <a:gd name="T27" fmla="*/ 21 h 59"/>
              <a:gd name="T28" fmla="*/ 46 w 89"/>
              <a:gd name="T29" fmla="*/ 27 h 59"/>
              <a:gd name="T30" fmla="*/ 41 w 89"/>
              <a:gd name="T31" fmla="*/ 29 h 59"/>
              <a:gd name="T32" fmla="*/ 34 w 89"/>
              <a:gd name="T33" fmla="*/ 26 h 59"/>
              <a:gd name="T34" fmla="*/ 27 w 89"/>
              <a:gd name="T35" fmla="*/ 22 h 59"/>
              <a:gd name="T36" fmla="*/ 23 w 89"/>
              <a:gd name="T37" fmla="*/ 22 h 59"/>
              <a:gd name="T38" fmla="*/ 23 w 89"/>
              <a:gd name="T39" fmla="*/ 17 h 59"/>
              <a:gd name="T40" fmla="*/ 27 w 89"/>
              <a:gd name="T41" fmla="*/ 15 h 59"/>
              <a:gd name="T42" fmla="*/ 29 w 89"/>
              <a:gd name="T43" fmla="*/ 10 h 59"/>
              <a:gd name="T44" fmla="*/ 34 w 89"/>
              <a:gd name="T45" fmla="*/ 9 h 59"/>
              <a:gd name="T46" fmla="*/ 34 w 89"/>
              <a:gd name="T47" fmla="*/ 2 h 59"/>
              <a:gd name="T48" fmla="*/ 22 w 89"/>
              <a:gd name="T49" fmla="*/ 2 h 59"/>
              <a:gd name="T50" fmla="*/ 17 w 89"/>
              <a:gd name="T51" fmla="*/ 10 h 59"/>
              <a:gd name="T52" fmla="*/ 15 w 89"/>
              <a:gd name="T53" fmla="*/ 26 h 59"/>
              <a:gd name="T54" fmla="*/ 13 w 89"/>
              <a:gd name="T55" fmla="*/ 29 h 59"/>
              <a:gd name="T56" fmla="*/ 6 w 89"/>
              <a:gd name="T57" fmla="*/ 29 h 59"/>
              <a:gd name="T58" fmla="*/ 0 w 89"/>
              <a:gd name="T59" fmla="*/ 29 h 59"/>
              <a:gd name="T60" fmla="*/ 0 w 89"/>
              <a:gd name="T61" fmla="*/ 33 h 59"/>
              <a:gd name="T62" fmla="*/ 0 w 89"/>
              <a:gd name="T63" fmla="*/ 39 h 59"/>
              <a:gd name="T64" fmla="*/ 0 w 89"/>
              <a:gd name="T65" fmla="*/ 43 h 59"/>
              <a:gd name="T66" fmla="*/ 12 w 89"/>
              <a:gd name="T67" fmla="*/ 46 h 59"/>
              <a:gd name="T68" fmla="*/ 25 w 89"/>
              <a:gd name="T69" fmla="*/ 55 h 59"/>
              <a:gd name="T70" fmla="*/ 37 w 89"/>
              <a:gd name="T71" fmla="*/ 58 h 59"/>
              <a:gd name="T72" fmla="*/ 47 w 89"/>
              <a:gd name="T73" fmla="*/ 57 h 59"/>
              <a:gd name="T74" fmla="*/ 52 w 89"/>
              <a:gd name="T75" fmla="*/ 38 h 59"/>
              <a:gd name="T76" fmla="*/ 58 w 89"/>
              <a:gd name="T77" fmla="*/ 31 h 59"/>
              <a:gd name="T78" fmla="*/ 68 w 89"/>
              <a:gd name="T79"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9" h="59">
                <a:moveTo>
                  <a:pt x="68" y="29"/>
                </a:moveTo>
                <a:lnTo>
                  <a:pt x="68" y="29"/>
                </a:lnTo>
                <a:lnTo>
                  <a:pt x="66" y="36"/>
                </a:lnTo>
                <a:lnTo>
                  <a:pt x="64" y="43"/>
                </a:lnTo>
                <a:lnTo>
                  <a:pt x="61" y="48"/>
                </a:lnTo>
                <a:lnTo>
                  <a:pt x="61" y="57"/>
                </a:lnTo>
                <a:lnTo>
                  <a:pt x="61" y="57"/>
                </a:lnTo>
                <a:lnTo>
                  <a:pt x="69" y="55"/>
                </a:lnTo>
                <a:lnTo>
                  <a:pt x="76" y="51"/>
                </a:lnTo>
                <a:lnTo>
                  <a:pt x="80" y="45"/>
                </a:lnTo>
                <a:lnTo>
                  <a:pt x="83" y="38"/>
                </a:lnTo>
                <a:lnTo>
                  <a:pt x="85" y="19"/>
                </a:lnTo>
                <a:lnTo>
                  <a:pt x="87" y="10"/>
                </a:lnTo>
                <a:lnTo>
                  <a:pt x="88" y="2"/>
                </a:lnTo>
                <a:lnTo>
                  <a:pt x="88" y="2"/>
                </a:lnTo>
                <a:lnTo>
                  <a:pt x="81" y="2"/>
                </a:lnTo>
                <a:lnTo>
                  <a:pt x="75" y="2"/>
                </a:lnTo>
                <a:lnTo>
                  <a:pt x="69" y="4"/>
                </a:lnTo>
                <a:lnTo>
                  <a:pt x="68" y="9"/>
                </a:lnTo>
                <a:lnTo>
                  <a:pt x="68" y="9"/>
                </a:lnTo>
                <a:lnTo>
                  <a:pt x="61" y="9"/>
                </a:lnTo>
                <a:lnTo>
                  <a:pt x="54" y="9"/>
                </a:lnTo>
                <a:lnTo>
                  <a:pt x="49" y="10"/>
                </a:lnTo>
                <a:lnTo>
                  <a:pt x="47" y="15"/>
                </a:lnTo>
                <a:lnTo>
                  <a:pt x="47" y="15"/>
                </a:lnTo>
                <a:lnTo>
                  <a:pt x="51" y="17"/>
                </a:lnTo>
                <a:lnTo>
                  <a:pt x="51" y="19"/>
                </a:lnTo>
                <a:lnTo>
                  <a:pt x="51" y="21"/>
                </a:lnTo>
                <a:lnTo>
                  <a:pt x="51" y="22"/>
                </a:lnTo>
                <a:lnTo>
                  <a:pt x="46" y="27"/>
                </a:lnTo>
                <a:lnTo>
                  <a:pt x="41" y="29"/>
                </a:lnTo>
                <a:lnTo>
                  <a:pt x="41" y="29"/>
                </a:lnTo>
                <a:lnTo>
                  <a:pt x="37" y="27"/>
                </a:lnTo>
                <a:lnTo>
                  <a:pt x="34" y="26"/>
                </a:lnTo>
                <a:lnTo>
                  <a:pt x="30" y="24"/>
                </a:lnTo>
                <a:lnTo>
                  <a:pt x="27" y="22"/>
                </a:lnTo>
                <a:lnTo>
                  <a:pt x="27" y="22"/>
                </a:lnTo>
                <a:lnTo>
                  <a:pt x="23" y="22"/>
                </a:lnTo>
                <a:lnTo>
                  <a:pt x="22" y="19"/>
                </a:lnTo>
                <a:lnTo>
                  <a:pt x="23" y="17"/>
                </a:lnTo>
                <a:lnTo>
                  <a:pt x="27" y="15"/>
                </a:lnTo>
                <a:lnTo>
                  <a:pt x="27" y="15"/>
                </a:lnTo>
                <a:lnTo>
                  <a:pt x="27" y="12"/>
                </a:lnTo>
                <a:lnTo>
                  <a:pt x="29" y="10"/>
                </a:lnTo>
                <a:lnTo>
                  <a:pt x="34" y="9"/>
                </a:lnTo>
                <a:lnTo>
                  <a:pt x="34" y="9"/>
                </a:lnTo>
                <a:lnTo>
                  <a:pt x="34" y="2"/>
                </a:lnTo>
                <a:lnTo>
                  <a:pt x="34" y="2"/>
                </a:lnTo>
                <a:lnTo>
                  <a:pt x="25" y="0"/>
                </a:lnTo>
                <a:lnTo>
                  <a:pt x="22" y="2"/>
                </a:lnTo>
                <a:lnTo>
                  <a:pt x="18" y="5"/>
                </a:lnTo>
                <a:lnTo>
                  <a:pt x="17" y="10"/>
                </a:lnTo>
                <a:lnTo>
                  <a:pt x="15" y="21"/>
                </a:lnTo>
                <a:lnTo>
                  <a:pt x="15" y="26"/>
                </a:lnTo>
                <a:lnTo>
                  <a:pt x="13" y="29"/>
                </a:lnTo>
                <a:lnTo>
                  <a:pt x="13" y="29"/>
                </a:lnTo>
                <a:lnTo>
                  <a:pt x="10" y="29"/>
                </a:lnTo>
                <a:lnTo>
                  <a:pt x="6" y="29"/>
                </a:lnTo>
                <a:lnTo>
                  <a:pt x="3" y="29"/>
                </a:lnTo>
                <a:lnTo>
                  <a:pt x="0" y="29"/>
                </a:lnTo>
                <a:lnTo>
                  <a:pt x="0" y="29"/>
                </a:lnTo>
                <a:lnTo>
                  <a:pt x="0" y="33"/>
                </a:lnTo>
                <a:lnTo>
                  <a:pt x="0" y="36"/>
                </a:lnTo>
                <a:lnTo>
                  <a:pt x="0" y="39"/>
                </a:lnTo>
                <a:lnTo>
                  <a:pt x="0" y="43"/>
                </a:lnTo>
                <a:lnTo>
                  <a:pt x="0" y="43"/>
                </a:lnTo>
                <a:lnTo>
                  <a:pt x="6" y="43"/>
                </a:lnTo>
                <a:lnTo>
                  <a:pt x="12" y="46"/>
                </a:lnTo>
                <a:lnTo>
                  <a:pt x="20" y="53"/>
                </a:lnTo>
                <a:lnTo>
                  <a:pt x="25" y="55"/>
                </a:lnTo>
                <a:lnTo>
                  <a:pt x="30" y="58"/>
                </a:lnTo>
                <a:lnTo>
                  <a:pt x="37" y="58"/>
                </a:lnTo>
                <a:lnTo>
                  <a:pt x="47" y="57"/>
                </a:lnTo>
                <a:lnTo>
                  <a:pt x="47" y="57"/>
                </a:lnTo>
                <a:lnTo>
                  <a:pt x="49" y="46"/>
                </a:lnTo>
                <a:lnTo>
                  <a:pt x="52" y="38"/>
                </a:lnTo>
                <a:lnTo>
                  <a:pt x="54" y="34"/>
                </a:lnTo>
                <a:lnTo>
                  <a:pt x="58" y="31"/>
                </a:lnTo>
                <a:lnTo>
                  <a:pt x="61" y="29"/>
                </a:lnTo>
                <a:lnTo>
                  <a:pt x="68" y="29"/>
                </a:lnTo>
              </a:path>
            </a:pathLst>
          </a:custGeom>
          <a:solidFill>
            <a:schemeClr val="bg1">
              <a:lumMod val="85000"/>
            </a:schemeClr>
          </a:solidFill>
          <a:ln>
            <a:noFill/>
          </a:ln>
          <a:effectLst/>
        </p:spPr>
        <p:txBody>
          <a:bodyPr wrap="none" anchor="ctr"/>
          <a:lstStyle/>
          <a:p>
            <a:endParaRPr lang="nl-BE"/>
          </a:p>
        </p:txBody>
      </p:sp>
      <p:sp>
        <p:nvSpPr>
          <p:cNvPr id="620" name="Freeform 147">
            <a:extLst>
              <a:ext uri="{FF2B5EF4-FFF2-40B4-BE49-F238E27FC236}">
                <a16:creationId xmlns:a16="http://schemas.microsoft.com/office/drawing/2014/main" id="{AB456830-D3C9-704C-A0A4-38DD6672C6C3}"/>
              </a:ext>
            </a:extLst>
          </p:cNvPr>
          <p:cNvSpPr>
            <a:spLocks noChangeArrowheads="1"/>
          </p:cNvSpPr>
          <p:nvPr/>
        </p:nvSpPr>
        <p:spPr bwMode="auto">
          <a:xfrm rot="21434252">
            <a:off x="5069729" y="2551678"/>
            <a:ext cx="4613" cy="2287"/>
          </a:xfrm>
          <a:custGeom>
            <a:avLst/>
            <a:gdLst>
              <a:gd name="T0" fmla="*/ 2 w 27"/>
              <a:gd name="T1" fmla="*/ 13 h 14"/>
              <a:gd name="T2" fmla="*/ 2 w 27"/>
              <a:gd name="T3" fmla="*/ 13 h 14"/>
              <a:gd name="T4" fmla="*/ 22 w 27"/>
              <a:gd name="T5" fmla="*/ 13 h 14"/>
              <a:gd name="T6" fmla="*/ 22 w 27"/>
              <a:gd name="T7" fmla="*/ 13 h 14"/>
              <a:gd name="T8" fmla="*/ 24 w 27"/>
              <a:gd name="T9" fmla="*/ 12 h 14"/>
              <a:gd name="T10" fmla="*/ 26 w 27"/>
              <a:gd name="T11" fmla="*/ 8 h 14"/>
              <a:gd name="T12" fmla="*/ 24 w 27"/>
              <a:gd name="T13" fmla="*/ 6 h 14"/>
              <a:gd name="T14" fmla="*/ 22 w 27"/>
              <a:gd name="T15" fmla="*/ 3 h 14"/>
              <a:gd name="T16" fmla="*/ 17 w 27"/>
              <a:gd name="T17" fmla="*/ 0 h 14"/>
              <a:gd name="T18" fmla="*/ 9 w 27"/>
              <a:gd name="T19" fmla="*/ 0 h 14"/>
              <a:gd name="T20" fmla="*/ 9 w 27"/>
              <a:gd name="T21" fmla="*/ 0 h 14"/>
              <a:gd name="T22" fmla="*/ 7 w 27"/>
              <a:gd name="T23" fmla="*/ 1 h 14"/>
              <a:gd name="T24" fmla="*/ 7 w 27"/>
              <a:gd name="T25" fmla="*/ 1 h 14"/>
              <a:gd name="T26" fmla="*/ 9 w 27"/>
              <a:gd name="T27" fmla="*/ 3 h 14"/>
              <a:gd name="T28" fmla="*/ 9 w 27"/>
              <a:gd name="T29" fmla="*/ 5 h 14"/>
              <a:gd name="T30" fmla="*/ 5 w 27"/>
              <a:gd name="T31" fmla="*/ 6 h 14"/>
              <a:gd name="T32" fmla="*/ 0 w 27"/>
              <a:gd name="T33" fmla="*/ 10 h 14"/>
              <a:gd name="T34" fmla="*/ 0 w 27"/>
              <a:gd name="T35" fmla="*/ 12 h 14"/>
              <a:gd name="T36" fmla="*/ 2 w 27"/>
              <a:gd name="T3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14">
                <a:moveTo>
                  <a:pt x="2" y="13"/>
                </a:moveTo>
                <a:lnTo>
                  <a:pt x="2" y="13"/>
                </a:lnTo>
                <a:lnTo>
                  <a:pt x="22" y="13"/>
                </a:lnTo>
                <a:lnTo>
                  <a:pt x="22" y="13"/>
                </a:lnTo>
                <a:lnTo>
                  <a:pt x="24" y="12"/>
                </a:lnTo>
                <a:lnTo>
                  <a:pt x="26" y="8"/>
                </a:lnTo>
                <a:lnTo>
                  <a:pt x="24" y="6"/>
                </a:lnTo>
                <a:lnTo>
                  <a:pt x="22" y="3"/>
                </a:lnTo>
                <a:lnTo>
                  <a:pt x="17" y="0"/>
                </a:lnTo>
                <a:lnTo>
                  <a:pt x="9" y="0"/>
                </a:lnTo>
                <a:lnTo>
                  <a:pt x="9" y="0"/>
                </a:lnTo>
                <a:lnTo>
                  <a:pt x="7" y="1"/>
                </a:lnTo>
                <a:lnTo>
                  <a:pt x="7" y="1"/>
                </a:lnTo>
                <a:lnTo>
                  <a:pt x="9" y="3"/>
                </a:lnTo>
                <a:lnTo>
                  <a:pt x="9" y="5"/>
                </a:lnTo>
                <a:lnTo>
                  <a:pt x="5" y="6"/>
                </a:lnTo>
                <a:lnTo>
                  <a:pt x="0" y="10"/>
                </a:lnTo>
                <a:lnTo>
                  <a:pt x="0" y="12"/>
                </a:lnTo>
                <a:lnTo>
                  <a:pt x="2" y="13"/>
                </a:lnTo>
              </a:path>
            </a:pathLst>
          </a:custGeom>
          <a:solidFill>
            <a:schemeClr val="bg1">
              <a:lumMod val="85000"/>
            </a:schemeClr>
          </a:solidFill>
          <a:ln>
            <a:noFill/>
          </a:ln>
          <a:effectLst/>
        </p:spPr>
        <p:txBody>
          <a:bodyPr wrap="none" anchor="ctr"/>
          <a:lstStyle/>
          <a:p>
            <a:endParaRPr lang="nl-BE"/>
          </a:p>
        </p:txBody>
      </p:sp>
      <p:sp>
        <p:nvSpPr>
          <p:cNvPr id="621" name="Freeform 148">
            <a:extLst>
              <a:ext uri="{FF2B5EF4-FFF2-40B4-BE49-F238E27FC236}">
                <a16:creationId xmlns:a16="http://schemas.microsoft.com/office/drawing/2014/main" id="{1D3AE99E-75BD-BF43-A9D6-9A33C62683C0}"/>
              </a:ext>
            </a:extLst>
          </p:cNvPr>
          <p:cNvSpPr>
            <a:spLocks noChangeArrowheads="1"/>
          </p:cNvSpPr>
          <p:nvPr/>
        </p:nvSpPr>
        <p:spPr bwMode="auto">
          <a:xfrm rot="21434252">
            <a:off x="5092841" y="2552944"/>
            <a:ext cx="769" cy="762"/>
          </a:xfrm>
          <a:custGeom>
            <a:avLst/>
            <a:gdLst>
              <a:gd name="T0" fmla="*/ 0 w 5"/>
              <a:gd name="T1" fmla="*/ 5 h 6"/>
              <a:gd name="T2" fmla="*/ 0 w 5"/>
              <a:gd name="T3" fmla="*/ 5 h 6"/>
              <a:gd name="T4" fmla="*/ 4 w 5"/>
              <a:gd name="T5" fmla="*/ 2 h 6"/>
              <a:gd name="T6" fmla="*/ 4 w 5"/>
              <a:gd name="T7" fmla="*/ 0 h 6"/>
              <a:gd name="T8" fmla="*/ 2 w 5"/>
              <a:gd name="T9" fmla="*/ 2 h 6"/>
              <a:gd name="T10" fmla="*/ 0 w 5"/>
              <a:gd name="T11" fmla="*/ 4 h 6"/>
              <a:gd name="T12" fmla="*/ 0 w 5"/>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5"/>
                </a:moveTo>
                <a:lnTo>
                  <a:pt x="0" y="5"/>
                </a:lnTo>
                <a:lnTo>
                  <a:pt x="4" y="2"/>
                </a:lnTo>
                <a:lnTo>
                  <a:pt x="4" y="0"/>
                </a:lnTo>
                <a:lnTo>
                  <a:pt x="2" y="2"/>
                </a:lnTo>
                <a:lnTo>
                  <a:pt x="0" y="4"/>
                </a:lnTo>
                <a:lnTo>
                  <a:pt x="0" y="5"/>
                </a:lnTo>
              </a:path>
            </a:pathLst>
          </a:custGeom>
          <a:solidFill>
            <a:schemeClr val="bg1">
              <a:lumMod val="85000"/>
            </a:schemeClr>
          </a:solidFill>
          <a:ln>
            <a:noFill/>
          </a:ln>
          <a:effectLst/>
        </p:spPr>
        <p:txBody>
          <a:bodyPr wrap="none" anchor="ctr"/>
          <a:lstStyle/>
          <a:p>
            <a:endParaRPr lang="nl-BE"/>
          </a:p>
        </p:txBody>
      </p:sp>
      <p:sp>
        <p:nvSpPr>
          <p:cNvPr id="622" name="Freeform 149">
            <a:extLst>
              <a:ext uri="{FF2B5EF4-FFF2-40B4-BE49-F238E27FC236}">
                <a16:creationId xmlns:a16="http://schemas.microsoft.com/office/drawing/2014/main" id="{54984BB1-DD39-6F41-A2FC-F73E372DA7EA}"/>
              </a:ext>
            </a:extLst>
          </p:cNvPr>
          <p:cNvSpPr>
            <a:spLocks noChangeArrowheads="1"/>
          </p:cNvSpPr>
          <p:nvPr/>
        </p:nvSpPr>
        <p:spPr bwMode="auto">
          <a:xfrm rot="21434252">
            <a:off x="5071817" y="2563081"/>
            <a:ext cx="2307" cy="2287"/>
          </a:xfrm>
          <a:custGeom>
            <a:avLst/>
            <a:gdLst>
              <a:gd name="T0" fmla="*/ 0 w 15"/>
              <a:gd name="T1" fmla="*/ 12 h 13"/>
              <a:gd name="T2" fmla="*/ 0 w 15"/>
              <a:gd name="T3" fmla="*/ 12 h 13"/>
              <a:gd name="T4" fmla="*/ 7 w 15"/>
              <a:gd name="T5" fmla="*/ 12 h 13"/>
              <a:gd name="T6" fmla="*/ 7 w 15"/>
              <a:gd name="T7" fmla="*/ 12 h 13"/>
              <a:gd name="T8" fmla="*/ 9 w 15"/>
              <a:gd name="T9" fmla="*/ 7 h 13"/>
              <a:gd name="T10" fmla="*/ 11 w 15"/>
              <a:gd name="T11" fmla="*/ 5 h 13"/>
              <a:gd name="T12" fmla="*/ 14 w 15"/>
              <a:gd name="T13" fmla="*/ 5 h 13"/>
              <a:gd name="T14" fmla="*/ 14 w 15"/>
              <a:gd name="T15" fmla="*/ 5 h 13"/>
              <a:gd name="T16" fmla="*/ 12 w 15"/>
              <a:gd name="T17" fmla="*/ 2 h 13"/>
              <a:gd name="T18" fmla="*/ 9 w 15"/>
              <a:gd name="T19" fmla="*/ 0 h 13"/>
              <a:gd name="T20" fmla="*/ 7 w 15"/>
              <a:gd name="T21" fmla="*/ 0 h 13"/>
              <a:gd name="T22" fmla="*/ 6 w 15"/>
              <a:gd name="T23" fmla="*/ 0 h 13"/>
              <a:gd name="T24" fmla="*/ 0 w 15"/>
              <a:gd name="T25" fmla="*/ 5 h 13"/>
              <a:gd name="T26" fmla="*/ 0 w 15"/>
              <a:gd name="T27" fmla="*/ 8 h 13"/>
              <a:gd name="T28" fmla="*/ 0 w 15"/>
              <a:gd name="T2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13">
                <a:moveTo>
                  <a:pt x="0" y="12"/>
                </a:moveTo>
                <a:lnTo>
                  <a:pt x="0" y="12"/>
                </a:lnTo>
                <a:lnTo>
                  <a:pt x="7" y="12"/>
                </a:lnTo>
                <a:lnTo>
                  <a:pt x="7" y="12"/>
                </a:lnTo>
                <a:lnTo>
                  <a:pt x="9" y="7"/>
                </a:lnTo>
                <a:lnTo>
                  <a:pt x="11" y="5"/>
                </a:lnTo>
                <a:lnTo>
                  <a:pt x="14" y="5"/>
                </a:lnTo>
                <a:lnTo>
                  <a:pt x="14" y="5"/>
                </a:lnTo>
                <a:lnTo>
                  <a:pt x="12" y="2"/>
                </a:lnTo>
                <a:lnTo>
                  <a:pt x="9" y="0"/>
                </a:lnTo>
                <a:lnTo>
                  <a:pt x="7" y="0"/>
                </a:lnTo>
                <a:lnTo>
                  <a:pt x="6" y="0"/>
                </a:lnTo>
                <a:lnTo>
                  <a:pt x="0" y="5"/>
                </a:lnTo>
                <a:lnTo>
                  <a:pt x="0" y="8"/>
                </a:lnTo>
                <a:lnTo>
                  <a:pt x="0" y="12"/>
                </a:lnTo>
              </a:path>
            </a:pathLst>
          </a:custGeom>
          <a:solidFill>
            <a:schemeClr val="bg1">
              <a:lumMod val="85000"/>
            </a:schemeClr>
          </a:solidFill>
          <a:ln>
            <a:noFill/>
          </a:ln>
          <a:effectLst/>
        </p:spPr>
        <p:txBody>
          <a:bodyPr wrap="none" anchor="ctr"/>
          <a:lstStyle/>
          <a:p>
            <a:endParaRPr lang="nl-BE"/>
          </a:p>
        </p:txBody>
      </p:sp>
      <p:sp>
        <p:nvSpPr>
          <p:cNvPr id="623" name="Freeform 150">
            <a:extLst>
              <a:ext uri="{FF2B5EF4-FFF2-40B4-BE49-F238E27FC236}">
                <a16:creationId xmlns:a16="http://schemas.microsoft.com/office/drawing/2014/main" id="{1D0C36F7-06D4-9141-AE8B-91A7DE3D6FE5}"/>
              </a:ext>
            </a:extLst>
          </p:cNvPr>
          <p:cNvSpPr>
            <a:spLocks noChangeArrowheads="1"/>
          </p:cNvSpPr>
          <p:nvPr/>
        </p:nvSpPr>
        <p:spPr bwMode="auto">
          <a:xfrm rot="21434252">
            <a:off x="5074230" y="2564455"/>
            <a:ext cx="3844" cy="3811"/>
          </a:xfrm>
          <a:custGeom>
            <a:avLst/>
            <a:gdLst>
              <a:gd name="T0" fmla="*/ 0 w 22"/>
              <a:gd name="T1" fmla="*/ 7 h 20"/>
              <a:gd name="T2" fmla="*/ 0 w 22"/>
              <a:gd name="T3" fmla="*/ 7 h 20"/>
              <a:gd name="T4" fmla="*/ 2 w 22"/>
              <a:gd name="T5" fmla="*/ 12 h 20"/>
              <a:gd name="T6" fmla="*/ 4 w 22"/>
              <a:gd name="T7" fmla="*/ 15 h 20"/>
              <a:gd name="T8" fmla="*/ 7 w 22"/>
              <a:gd name="T9" fmla="*/ 19 h 20"/>
              <a:gd name="T10" fmla="*/ 10 w 22"/>
              <a:gd name="T11" fmla="*/ 19 h 20"/>
              <a:gd name="T12" fmla="*/ 14 w 22"/>
              <a:gd name="T13" fmla="*/ 19 h 20"/>
              <a:gd name="T14" fmla="*/ 17 w 22"/>
              <a:gd name="T15" fmla="*/ 15 h 20"/>
              <a:gd name="T16" fmla="*/ 19 w 22"/>
              <a:gd name="T17" fmla="*/ 12 h 20"/>
              <a:gd name="T18" fmla="*/ 21 w 22"/>
              <a:gd name="T19" fmla="*/ 7 h 20"/>
              <a:gd name="T20" fmla="*/ 21 w 22"/>
              <a:gd name="T21" fmla="*/ 7 h 20"/>
              <a:gd name="T22" fmla="*/ 12 w 22"/>
              <a:gd name="T23" fmla="*/ 2 h 20"/>
              <a:gd name="T24" fmla="*/ 7 w 22"/>
              <a:gd name="T25" fmla="*/ 0 h 20"/>
              <a:gd name="T26" fmla="*/ 0 w 22"/>
              <a:gd name="T27" fmla="*/ 0 h 20"/>
              <a:gd name="T28" fmla="*/ 0 w 22"/>
              <a:gd name="T29" fmla="*/ 0 h 20"/>
              <a:gd name="T30" fmla="*/ 0 w 22"/>
              <a:gd name="T31"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0">
                <a:moveTo>
                  <a:pt x="0" y="7"/>
                </a:moveTo>
                <a:lnTo>
                  <a:pt x="0" y="7"/>
                </a:lnTo>
                <a:lnTo>
                  <a:pt x="2" y="12"/>
                </a:lnTo>
                <a:lnTo>
                  <a:pt x="4" y="15"/>
                </a:lnTo>
                <a:lnTo>
                  <a:pt x="7" y="19"/>
                </a:lnTo>
                <a:lnTo>
                  <a:pt x="10" y="19"/>
                </a:lnTo>
                <a:lnTo>
                  <a:pt x="14" y="19"/>
                </a:lnTo>
                <a:lnTo>
                  <a:pt x="17" y="15"/>
                </a:lnTo>
                <a:lnTo>
                  <a:pt x="19" y="12"/>
                </a:lnTo>
                <a:lnTo>
                  <a:pt x="21" y="7"/>
                </a:lnTo>
                <a:lnTo>
                  <a:pt x="21" y="7"/>
                </a:lnTo>
                <a:lnTo>
                  <a:pt x="12" y="2"/>
                </a:lnTo>
                <a:lnTo>
                  <a:pt x="7" y="0"/>
                </a:lnTo>
                <a:lnTo>
                  <a:pt x="0" y="0"/>
                </a:lnTo>
                <a:lnTo>
                  <a:pt x="0" y="0"/>
                </a:lnTo>
                <a:lnTo>
                  <a:pt x="0" y="7"/>
                </a:lnTo>
              </a:path>
            </a:pathLst>
          </a:custGeom>
          <a:solidFill>
            <a:schemeClr val="bg1">
              <a:lumMod val="85000"/>
            </a:schemeClr>
          </a:solidFill>
          <a:ln>
            <a:noFill/>
          </a:ln>
          <a:effectLst/>
        </p:spPr>
        <p:txBody>
          <a:bodyPr wrap="none" anchor="ctr"/>
          <a:lstStyle/>
          <a:p>
            <a:endParaRPr lang="nl-BE"/>
          </a:p>
        </p:txBody>
      </p:sp>
      <p:sp>
        <p:nvSpPr>
          <p:cNvPr id="624" name="Freeform 151">
            <a:extLst>
              <a:ext uri="{FF2B5EF4-FFF2-40B4-BE49-F238E27FC236}">
                <a16:creationId xmlns:a16="http://schemas.microsoft.com/office/drawing/2014/main" id="{2C878876-5B62-E94E-844B-C18399D52CE6}"/>
              </a:ext>
            </a:extLst>
          </p:cNvPr>
          <p:cNvSpPr>
            <a:spLocks noChangeArrowheads="1"/>
          </p:cNvSpPr>
          <p:nvPr/>
        </p:nvSpPr>
        <p:spPr bwMode="auto">
          <a:xfrm rot="21434252">
            <a:off x="5065579" y="2558676"/>
            <a:ext cx="7688" cy="7623"/>
          </a:xfrm>
          <a:custGeom>
            <a:avLst/>
            <a:gdLst>
              <a:gd name="T0" fmla="*/ 41 w 42"/>
              <a:gd name="T1" fmla="*/ 0 h 42"/>
              <a:gd name="T2" fmla="*/ 41 w 42"/>
              <a:gd name="T3" fmla="*/ 0 h 42"/>
              <a:gd name="T4" fmla="*/ 29 w 42"/>
              <a:gd name="T5" fmla="*/ 0 h 42"/>
              <a:gd name="T6" fmla="*/ 21 w 42"/>
              <a:gd name="T7" fmla="*/ 0 h 42"/>
              <a:gd name="T8" fmla="*/ 14 w 42"/>
              <a:gd name="T9" fmla="*/ 3 h 42"/>
              <a:gd name="T10" fmla="*/ 9 w 42"/>
              <a:gd name="T11" fmla="*/ 8 h 42"/>
              <a:gd name="T12" fmla="*/ 6 w 42"/>
              <a:gd name="T13" fmla="*/ 15 h 42"/>
              <a:gd name="T14" fmla="*/ 2 w 42"/>
              <a:gd name="T15" fmla="*/ 22 h 42"/>
              <a:gd name="T16" fmla="*/ 0 w 42"/>
              <a:gd name="T17" fmla="*/ 31 h 42"/>
              <a:gd name="T18" fmla="*/ 0 w 42"/>
              <a:gd name="T19" fmla="*/ 41 h 42"/>
              <a:gd name="T20" fmla="*/ 0 w 42"/>
              <a:gd name="T21" fmla="*/ 41 h 42"/>
              <a:gd name="T22" fmla="*/ 21 w 42"/>
              <a:gd name="T23" fmla="*/ 41 h 42"/>
              <a:gd name="T24" fmla="*/ 21 w 42"/>
              <a:gd name="T25" fmla="*/ 41 h 42"/>
              <a:gd name="T26" fmla="*/ 23 w 42"/>
              <a:gd name="T27" fmla="*/ 36 h 42"/>
              <a:gd name="T28" fmla="*/ 24 w 42"/>
              <a:gd name="T29" fmla="*/ 34 h 42"/>
              <a:gd name="T30" fmla="*/ 28 w 42"/>
              <a:gd name="T31" fmla="*/ 34 h 42"/>
              <a:gd name="T32" fmla="*/ 28 w 42"/>
              <a:gd name="T33" fmla="*/ 34 h 42"/>
              <a:gd name="T34" fmla="*/ 28 w 42"/>
              <a:gd name="T35" fmla="*/ 27 h 42"/>
              <a:gd name="T36" fmla="*/ 28 w 42"/>
              <a:gd name="T37" fmla="*/ 22 h 42"/>
              <a:gd name="T38" fmla="*/ 31 w 42"/>
              <a:gd name="T39" fmla="*/ 20 h 42"/>
              <a:gd name="T40" fmla="*/ 34 w 42"/>
              <a:gd name="T41" fmla="*/ 17 h 42"/>
              <a:gd name="T42" fmla="*/ 38 w 42"/>
              <a:gd name="T43" fmla="*/ 15 h 42"/>
              <a:gd name="T44" fmla="*/ 41 w 42"/>
              <a:gd name="T45" fmla="*/ 12 h 42"/>
              <a:gd name="T46" fmla="*/ 41 w 42"/>
              <a:gd name="T47" fmla="*/ 7 h 42"/>
              <a:gd name="T48" fmla="*/ 41 w 42"/>
              <a:gd name="T4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42">
                <a:moveTo>
                  <a:pt x="41" y="0"/>
                </a:moveTo>
                <a:lnTo>
                  <a:pt x="41" y="0"/>
                </a:lnTo>
                <a:lnTo>
                  <a:pt x="29" y="0"/>
                </a:lnTo>
                <a:lnTo>
                  <a:pt x="21" y="0"/>
                </a:lnTo>
                <a:lnTo>
                  <a:pt x="14" y="3"/>
                </a:lnTo>
                <a:lnTo>
                  <a:pt x="9" y="8"/>
                </a:lnTo>
                <a:lnTo>
                  <a:pt x="6" y="15"/>
                </a:lnTo>
                <a:lnTo>
                  <a:pt x="2" y="22"/>
                </a:lnTo>
                <a:lnTo>
                  <a:pt x="0" y="31"/>
                </a:lnTo>
                <a:lnTo>
                  <a:pt x="0" y="41"/>
                </a:lnTo>
                <a:lnTo>
                  <a:pt x="0" y="41"/>
                </a:lnTo>
                <a:lnTo>
                  <a:pt x="21" y="41"/>
                </a:lnTo>
                <a:lnTo>
                  <a:pt x="21" y="41"/>
                </a:lnTo>
                <a:lnTo>
                  <a:pt x="23" y="36"/>
                </a:lnTo>
                <a:lnTo>
                  <a:pt x="24" y="34"/>
                </a:lnTo>
                <a:lnTo>
                  <a:pt x="28" y="34"/>
                </a:lnTo>
                <a:lnTo>
                  <a:pt x="28" y="34"/>
                </a:lnTo>
                <a:lnTo>
                  <a:pt x="28" y="27"/>
                </a:lnTo>
                <a:lnTo>
                  <a:pt x="28" y="22"/>
                </a:lnTo>
                <a:lnTo>
                  <a:pt x="31" y="20"/>
                </a:lnTo>
                <a:lnTo>
                  <a:pt x="34" y="17"/>
                </a:lnTo>
                <a:lnTo>
                  <a:pt x="38" y="15"/>
                </a:lnTo>
                <a:lnTo>
                  <a:pt x="41" y="12"/>
                </a:lnTo>
                <a:lnTo>
                  <a:pt x="41" y="7"/>
                </a:lnTo>
                <a:lnTo>
                  <a:pt x="41" y="0"/>
                </a:lnTo>
              </a:path>
            </a:pathLst>
          </a:custGeom>
          <a:solidFill>
            <a:schemeClr val="bg1">
              <a:lumMod val="85000"/>
            </a:schemeClr>
          </a:solidFill>
          <a:ln>
            <a:noFill/>
          </a:ln>
          <a:effectLst/>
        </p:spPr>
        <p:txBody>
          <a:bodyPr wrap="none" anchor="ctr"/>
          <a:lstStyle/>
          <a:p>
            <a:endParaRPr lang="nl-BE"/>
          </a:p>
        </p:txBody>
      </p:sp>
      <p:sp>
        <p:nvSpPr>
          <p:cNvPr id="625" name="Freeform 152">
            <a:extLst>
              <a:ext uri="{FF2B5EF4-FFF2-40B4-BE49-F238E27FC236}">
                <a16:creationId xmlns:a16="http://schemas.microsoft.com/office/drawing/2014/main" id="{BAEFE152-47C3-AA44-A196-425F7CFC3372}"/>
              </a:ext>
            </a:extLst>
          </p:cNvPr>
          <p:cNvSpPr>
            <a:spLocks noChangeArrowheads="1"/>
          </p:cNvSpPr>
          <p:nvPr/>
        </p:nvSpPr>
        <p:spPr bwMode="auto">
          <a:xfrm rot="21434252">
            <a:off x="5103084" y="2573020"/>
            <a:ext cx="2307" cy="2287"/>
          </a:xfrm>
          <a:custGeom>
            <a:avLst/>
            <a:gdLst>
              <a:gd name="T0" fmla="*/ 0 w 14"/>
              <a:gd name="T1" fmla="*/ 0 h 13"/>
              <a:gd name="T2" fmla="*/ 0 w 14"/>
              <a:gd name="T3" fmla="*/ 0 h 13"/>
              <a:gd name="T4" fmla="*/ 0 w 14"/>
              <a:gd name="T5" fmla="*/ 7 h 13"/>
              <a:gd name="T6" fmla="*/ 0 w 14"/>
              <a:gd name="T7" fmla="*/ 7 h 13"/>
              <a:gd name="T8" fmla="*/ 5 w 14"/>
              <a:gd name="T9" fmla="*/ 11 h 13"/>
              <a:gd name="T10" fmla="*/ 8 w 14"/>
              <a:gd name="T11" fmla="*/ 12 h 13"/>
              <a:gd name="T12" fmla="*/ 12 w 14"/>
              <a:gd name="T13" fmla="*/ 11 h 13"/>
              <a:gd name="T14" fmla="*/ 13 w 14"/>
              <a:gd name="T15" fmla="*/ 7 h 13"/>
              <a:gd name="T16" fmla="*/ 13 w 14"/>
              <a:gd name="T17" fmla="*/ 7 h 13"/>
              <a:gd name="T18" fmla="*/ 12 w 14"/>
              <a:gd name="T19" fmla="*/ 4 h 13"/>
              <a:gd name="T20" fmla="*/ 8 w 14"/>
              <a:gd name="T21" fmla="*/ 2 h 13"/>
              <a:gd name="T22" fmla="*/ 0 w 14"/>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3">
                <a:moveTo>
                  <a:pt x="0" y="0"/>
                </a:moveTo>
                <a:lnTo>
                  <a:pt x="0" y="0"/>
                </a:lnTo>
                <a:lnTo>
                  <a:pt x="0" y="7"/>
                </a:lnTo>
                <a:lnTo>
                  <a:pt x="0" y="7"/>
                </a:lnTo>
                <a:lnTo>
                  <a:pt x="5" y="11"/>
                </a:lnTo>
                <a:lnTo>
                  <a:pt x="8" y="12"/>
                </a:lnTo>
                <a:lnTo>
                  <a:pt x="12" y="11"/>
                </a:lnTo>
                <a:lnTo>
                  <a:pt x="13" y="7"/>
                </a:lnTo>
                <a:lnTo>
                  <a:pt x="13" y="7"/>
                </a:lnTo>
                <a:lnTo>
                  <a:pt x="12" y="4"/>
                </a:lnTo>
                <a:lnTo>
                  <a:pt x="8" y="2"/>
                </a:lnTo>
                <a:lnTo>
                  <a:pt x="0" y="0"/>
                </a:lnTo>
              </a:path>
            </a:pathLst>
          </a:custGeom>
          <a:solidFill>
            <a:schemeClr val="bg1">
              <a:lumMod val="85000"/>
            </a:schemeClr>
          </a:solidFill>
          <a:ln>
            <a:noFill/>
          </a:ln>
          <a:effectLst/>
        </p:spPr>
        <p:txBody>
          <a:bodyPr wrap="none" anchor="ctr"/>
          <a:lstStyle/>
          <a:p>
            <a:endParaRPr lang="nl-BE"/>
          </a:p>
        </p:txBody>
      </p:sp>
      <p:sp>
        <p:nvSpPr>
          <p:cNvPr id="626" name="Freeform 153">
            <a:extLst>
              <a:ext uri="{FF2B5EF4-FFF2-40B4-BE49-F238E27FC236}">
                <a16:creationId xmlns:a16="http://schemas.microsoft.com/office/drawing/2014/main" id="{74CFAF65-88D6-6049-A84D-F335CB12C38C}"/>
              </a:ext>
            </a:extLst>
          </p:cNvPr>
          <p:cNvSpPr>
            <a:spLocks noChangeArrowheads="1"/>
          </p:cNvSpPr>
          <p:nvPr/>
        </p:nvSpPr>
        <p:spPr bwMode="auto">
          <a:xfrm rot="21434252">
            <a:off x="5098384" y="2570920"/>
            <a:ext cx="3844" cy="3049"/>
          </a:xfrm>
          <a:custGeom>
            <a:avLst/>
            <a:gdLst>
              <a:gd name="T0" fmla="*/ 0 w 23"/>
              <a:gd name="T1" fmla="*/ 9 h 16"/>
              <a:gd name="T2" fmla="*/ 0 w 23"/>
              <a:gd name="T3" fmla="*/ 9 h 16"/>
              <a:gd name="T4" fmla="*/ 0 w 23"/>
              <a:gd name="T5" fmla="*/ 15 h 16"/>
              <a:gd name="T6" fmla="*/ 0 w 23"/>
              <a:gd name="T7" fmla="*/ 15 h 16"/>
              <a:gd name="T8" fmla="*/ 13 w 23"/>
              <a:gd name="T9" fmla="*/ 15 h 16"/>
              <a:gd name="T10" fmla="*/ 13 w 23"/>
              <a:gd name="T11" fmla="*/ 15 h 16"/>
              <a:gd name="T12" fmla="*/ 20 w 23"/>
              <a:gd name="T13" fmla="*/ 15 h 16"/>
              <a:gd name="T14" fmla="*/ 20 w 23"/>
              <a:gd name="T15" fmla="*/ 15 h 16"/>
              <a:gd name="T16" fmla="*/ 22 w 23"/>
              <a:gd name="T17" fmla="*/ 10 h 16"/>
              <a:gd name="T18" fmla="*/ 20 w 23"/>
              <a:gd name="T19" fmla="*/ 5 h 16"/>
              <a:gd name="T20" fmla="*/ 17 w 23"/>
              <a:gd name="T21" fmla="*/ 2 h 16"/>
              <a:gd name="T22" fmla="*/ 13 w 23"/>
              <a:gd name="T23" fmla="*/ 0 h 16"/>
              <a:gd name="T24" fmla="*/ 8 w 23"/>
              <a:gd name="T25" fmla="*/ 0 h 16"/>
              <a:gd name="T26" fmla="*/ 3 w 23"/>
              <a:gd name="T27" fmla="*/ 2 h 16"/>
              <a:gd name="T28" fmla="*/ 0 w 23"/>
              <a:gd name="T29" fmla="*/ 5 h 16"/>
              <a:gd name="T30" fmla="*/ 0 w 23"/>
              <a:gd name="T31"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16">
                <a:moveTo>
                  <a:pt x="0" y="9"/>
                </a:moveTo>
                <a:lnTo>
                  <a:pt x="0" y="9"/>
                </a:lnTo>
                <a:lnTo>
                  <a:pt x="0" y="15"/>
                </a:lnTo>
                <a:lnTo>
                  <a:pt x="0" y="15"/>
                </a:lnTo>
                <a:lnTo>
                  <a:pt x="13" y="15"/>
                </a:lnTo>
                <a:lnTo>
                  <a:pt x="13" y="15"/>
                </a:lnTo>
                <a:lnTo>
                  <a:pt x="20" y="15"/>
                </a:lnTo>
                <a:lnTo>
                  <a:pt x="20" y="15"/>
                </a:lnTo>
                <a:lnTo>
                  <a:pt x="22" y="10"/>
                </a:lnTo>
                <a:lnTo>
                  <a:pt x="20" y="5"/>
                </a:lnTo>
                <a:lnTo>
                  <a:pt x="17" y="2"/>
                </a:lnTo>
                <a:lnTo>
                  <a:pt x="13" y="0"/>
                </a:lnTo>
                <a:lnTo>
                  <a:pt x="8" y="0"/>
                </a:lnTo>
                <a:lnTo>
                  <a:pt x="3" y="2"/>
                </a:lnTo>
                <a:lnTo>
                  <a:pt x="0" y="5"/>
                </a:lnTo>
                <a:lnTo>
                  <a:pt x="0" y="9"/>
                </a:lnTo>
              </a:path>
            </a:pathLst>
          </a:custGeom>
          <a:solidFill>
            <a:schemeClr val="bg1">
              <a:lumMod val="85000"/>
            </a:schemeClr>
          </a:solidFill>
          <a:ln>
            <a:noFill/>
          </a:ln>
          <a:effectLst/>
        </p:spPr>
        <p:txBody>
          <a:bodyPr wrap="none" anchor="ctr"/>
          <a:lstStyle/>
          <a:p>
            <a:endParaRPr lang="nl-BE"/>
          </a:p>
        </p:txBody>
      </p:sp>
      <p:sp>
        <p:nvSpPr>
          <p:cNvPr id="627" name="Freeform 154">
            <a:extLst>
              <a:ext uri="{FF2B5EF4-FFF2-40B4-BE49-F238E27FC236}">
                <a16:creationId xmlns:a16="http://schemas.microsoft.com/office/drawing/2014/main" id="{B1E98122-3BF5-074F-918B-6CF6AFD91952}"/>
              </a:ext>
            </a:extLst>
          </p:cNvPr>
          <p:cNvSpPr>
            <a:spLocks noChangeArrowheads="1"/>
          </p:cNvSpPr>
          <p:nvPr/>
        </p:nvSpPr>
        <p:spPr bwMode="auto">
          <a:xfrm rot="21434252">
            <a:off x="5089210" y="2544982"/>
            <a:ext cx="22295" cy="25157"/>
          </a:xfrm>
          <a:custGeom>
            <a:avLst/>
            <a:gdLst>
              <a:gd name="T0" fmla="*/ 123 w 129"/>
              <a:gd name="T1" fmla="*/ 83 h 145"/>
              <a:gd name="T2" fmla="*/ 121 w 129"/>
              <a:gd name="T3" fmla="*/ 72 h 145"/>
              <a:gd name="T4" fmla="*/ 112 w 129"/>
              <a:gd name="T5" fmla="*/ 57 h 145"/>
              <a:gd name="T6" fmla="*/ 109 w 129"/>
              <a:gd name="T7" fmla="*/ 48 h 145"/>
              <a:gd name="T8" fmla="*/ 123 w 129"/>
              <a:gd name="T9" fmla="*/ 21 h 145"/>
              <a:gd name="T10" fmla="*/ 126 w 129"/>
              <a:gd name="T11" fmla="*/ 16 h 145"/>
              <a:gd name="T12" fmla="*/ 128 w 129"/>
              <a:gd name="T13" fmla="*/ 6 h 145"/>
              <a:gd name="T14" fmla="*/ 126 w 129"/>
              <a:gd name="T15" fmla="*/ 2 h 145"/>
              <a:gd name="T16" fmla="*/ 123 w 129"/>
              <a:gd name="T17" fmla="*/ 0 h 145"/>
              <a:gd name="T18" fmla="*/ 117 w 129"/>
              <a:gd name="T19" fmla="*/ 6 h 145"/>
              <a:gd name="T20" fmla="*/ 109 w 129"/>
              <a:gd name="T21" fmla="*/ 7 h 145"/>
              <a:gd name="T22" fmla="*/ 107 w 129"/>
              <a:gd name="T23" fmla="*/ 12 h 145"/>
              <a:gd name="T24" fmla="*/ 102 w 129"/>
              <a:gd name="T25" fmla="*/ 14 h 145"/>
              <a:gd name="T26" fmla="*/ 102 w 129"/>
              <a:gd name="T27" fmla="*/ 28 h 145"/>
              <a:gd name="T28" fmla="*/ 95 w 129"/>
              <a:gd name="T29" fmla="*/ 35 h 145"/>
              <a:gd name="T30" fmla="*/ 85 w 129"/>
              <a:gd name="T31" fmla="*/ 38 h 145"/>
              <a:gd name="T32" fmla="*/ 70 w 129"/>
              <a:gd name="T33" fmla="*/ 50 h 145"/>
              <a:gd name="T34" fmla="*/ 61 w 129"/>
              <a:gd name="T35" fmla="*/ 55 h 145"/>
              <a:gd name="T36" fmla="*/ 41 w 129"/>
              <a:gd name="T37" fmla="*/ 55 h 145"/>
              <a:gd name="T38" fmla="*/ 27 w 129"/>
              <a:gd name="T39" fmla="*/ 62 h 145"/>
              <a:gd name="T40" fmla="*/ 30 w 129"/>
              <a:gd name="T41" fmla="*/ 74 h 145"/>
              <a:gd name="T42" fmla="*/ 30 w 129"/>
              <a:gd name="T43" fmla="*/ 91 h 145"/>
              <a:gd name="T44" fmla="*/ 27 w 129"/>
              <a:gd name="T45" fmla="*/ 103 h 145"/>
              <a:gd name="T46" fmla="*/ 24 w 129"/>
              <a:gd name="T47" fmla="*/ 110 h 145"/>
              <a:gd name="T48" fmla="*/ 20 w 129"/>
              <a:gd name="T49" fmla="*/ 110 h 145"/>
              <a:gd name="T50" fmla="*/ 8 w 129"/>
              <a:gd name="T51" fmla="*/ 115 h 145"/>
              <a:gd name="T52" fmla="*/ 1 w 129"/>
              <a:gd name="T53" fmla="*/ 120 h 145"/>
              <a:gd name="T54" fmla="*/ 0 w 129"/>
              <a:gd name="T55" fmla="*/ 123 h 145"/>
              <a:gd name="T56" fmla="*/ 7 w 129"/>
              <a:gd name="T57" fmla="*/ 127 h 145"/>
              <a:gd name="T58" fmla="*/ 17 w 129"/>
              <a:gd name="T59" fmla="*/ 135 h 145"/>
              <a:gd name="T60" fmla="*/ 27 w 129"/>
              <a:gd name="T61" fmla="*/ 139 h 145"/>
              <a:gd name="T62" fmla="*/ 34 w 129"/>
              <a:gd name="T63" fmla="*/ 137 h 145"/>
              <a:gd name="T64" fmla="*/ 36 w 129"/>
              <a:gd name="T65" fmla="*/ 142 h 145"/>
              <a:gd name="T66" fmla="*/ 41 w 129"/>
              <a:gd name="T67" fmla="*/ 144 h 145"/>
              <a:gd name="T68" fmla="*/ 42 w 129"/>
              <a:gd name="T69" fmla="*/ 139 h 145"/>
              <a:gd name="T70" fmla="*/ 54 w 129"/>
              <a:gd name="T71" fmla="*/ 139 h 145"/>
              <a:gd name="T72" fmla="*/ 61 w 129"/>
              <a:gd name="T73" fmla="*/ 137 h 145"/>
              <a:gd name="T74" fmla="*/ 63 w 129"/>
              <a:gd name="T75" fmla="*/ 134 h 145"/>
              <a:gd name="T76" fmla="*/ 68 w 129"/>
              <a:gd name="T77" fmla="*/ 130 h 145"/>
              <a:gd name="T78" fmla="*/ 75 w 129"/>
              <a:gd name="T79" fmla="*/ 130 h 145"/>
              <a:gd name="T80" fmla="*/ 109 w 129"/>
              <a:gd name="T81" fmla="*/ 130 h 145"/>
              <a:gd name="T82" fmla="*/ 109 w 129"/>
              <a:gd name="T83" fmla="*/ 123 h 145"/>
              <a:gd name="T84" fmla="*/ 117 w 129"/>
              <a:gd name="T85" fmla="*/ 108 h 145"/>
              <a:gd name="T86" fmla="*/ 123 w 129"/>
              <a:gd name="T87" fmla="*/ 98 h 145"/>
              <a:gd name="T88" fmla="*/ 123 w 129"/>
              <a:gd name="T89" fmla="*/ 8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9" h="145">
                <a:moveTo>
                  <a:pt x="123" y="83"/>
                </a:moveTo>
                <a:lnTo>
                  <a:pt x="123" y="83"/>
                </a:lnTo>
                <a:lnTo>
                  <a:pt x="123" y="77"/>
                </a:lnTo>
                <a:lnTo>
                  <a:pt x="121" y="72"/>
                </a:lnTo>
                <a:lnTo>
                  <a:pt x="117" y="64"/>
                </a:lnTo>
                <a:lnTo>
                  <a:pt x="112" y="57"/>
                </a:lnTo>
                <a:lnTo>
                  <a:pt x="109" y="48"/>
                </a:lnTo>
                <a:lnTo>
                  <a:pt x="109" y="48"/>
                </a:lnTo>
                <a:lnTo>
                  <a:pt x="116" y="35"/>
                </a:lnTo>
                <a:lnTo>
                  <a:pt x="123" y="21"/>
                </a:lnTo>
                <a:lnTo>
                  <a:pt x="123" y="21"/>
                </a:lnTo>
                <a:lnTo>
                  <a:pt x="126" y="16"/>
                </a:lnTo>
                <a:lnTo>
                  <a:pt x="128" y="9"/>
                </a:lnTo>
                <a:lnTo>
                  <a:pt x="128" y="6"/>
                </a:lnTo>
                <a:lnTo>
                  <a:pt x="128" y="4"/>
                </a:lnTo>
                <a:lnTo>
                  <a:pt x="126" y="2"/>
                </a:lnTo>
                <a:lnTo>
                  <a:pt x="123" y="0"/>
                </a:lnTo>
                <a:lnTo>
                  <a:pt x="123" y="0"/>
                </a:lnTo>
                <a:lnTo>
                  <a:pt x="121" y="4"/>
                </a:lnTo>
                <a:lnTo>
                  <a:pt x="117" y="6"/>
                </a:lnTo>
                <a:lnTo>
                  <a:pt x="109" y="7"/>
                </a:lnTo>
                <a:lnTo>
                  <a:pt x="109" y="7"/>
                </a:lnTo>
                <a:lnTo>
                  <a:pt x="109" y="11"/>
                </a:lnTo>
                <a:lnTo>
                  <a:pt x="107" y="12"/>
                </a:lnTo>
                <a:lnTo>
                  <a:pt x="102" y="14"/>
                </a:lnTo>
                <a:lnTo>
                  <a:pt x="102" y="14"/>
                </a:lnTo>
                <a:lnTo>
                  <a:pt x="102" y="21"/>
                </a:lnTo>
                <a:lnTo>
                  <a:pt x="102" y="28"/>
                </a:lnTo>
                <a:lnTo>
                  <a:pt x="100" y="33"/>
                </a:lnTo>
                <a:lnTo>
                  <a:pt x="95" y="35"/>
                </a:lnTo>
                <a:lnTo>
                  <a:pt x="95" y="35"/>
                </a:lnTo>
                <a:lnTo>
                  <a:pt x="85" y="38"/>
                </a:lnTo>
                <a:lnTo>
                  <a:pt x="77" y="45"/>
                </a:lnTo>
                <a:lnTo>
                  <a:pt x="70" y="50"/>
                </a:lnTo>
                <a:lnTo>
                  <a:pt x="61" y="55"/>
                </a:lnTo>
                <a:lnTo>
                  <a:pt x="61" y="55"/>
                </a:lnTo>
                <a:lnTo>
                  <a:pt x="51" y="55"/>
                </a:lnTo>
                <a:lnTo>
                  <a:pt x="41" y="55"/>
                </a:lnTo>
                <a:lnTo>
                  <a:pt x="34" y="59"/>
                </a:lnTo>
                <a:lnTo>
                  <a:pt x="27" y="62"/>
                </a:lnTo>
                <a:lnTo>
                  <a:pt x="27" y="62"/>
                </a:lnTo>
                <a:lnTo>
                  <a:pt x="30" y="74"/>
                </a:lnTo>
                <a:lnTo>
                  <a:pt x="32" y="83"/>
                </a:lnTo>
                <a:lnTo>
                  <a:pt x="30" y="91"/>
                </a:lnTo>
                <a:lnTo>
                  <a:pt x="27" y="103"/>
                </a:lnTo>
                <a:lnTo>
                  <a:pt x="27" y="103"/>
                </a:lnTo>
                <a:lnTo>
                  <a:pt x="25" y="108"/>
                </a:lnTo>
                <a:lnTo>
                  <a:pt x="24" y="110"/>
                </a:lnTo>
                <a:lnTo>
                  <a:pt x="20" y="110"/>
                </a:lnTo>
                <a:lnTo>
                  <a:pt x="20" y="110"/>
                </a:lnTo>
                <a:lnTo>
                  <a:pt x="15" y="113"/>
                </a:lnTo>
                <a:lnTo>
                  <a:pt x="8" y="115"/>
                </a:lnTo>
                <a:lnTo>
                  <a:pt x="3" y="118"/>
                </a:lnTo>
                <a:lnTo>
                  <a:pt x="1" y="120"/>
                </a:lnTo>
                <a:lnTo>
                  <a:pt x="0" y="123"/>
                </a:lnTo>
                <a:lnTo>
                  <a:pt x="0" y="123"/>
                </a:lnTo>
                <a:lnTo>
                  <a:pt x="3" y="125"/>
                </a:lnTo>
                <a:lnTo>
                  <a:pt x="7" y="127"/>
                </a:lnTo>
                <a:lnTo>
                  <a:pt x="13" y="134"/>
                </a:lnTo>
                <a:lnTo>
                  <a:pt x="17" y="135"/>
                </a:lnTo>
                <a:lnTo>
                  <a:pt x="20" y="137"/>
                </a:lnTo>
                <a:lnTo>
                  <a:pt x="27" y="139"/>
                </a:lnTo>
                <a:lnTo>
                  <a:pt x="34" y="137"/>
                </a:lnTo>
                <a:lnTo>
                  <a:pt x="34" y="137"/>
                </a:lnTo>
                <a:lnTo>
                  <a:pt x="34" y="141"/>
                </a:lnTo>
                <a:lnTo>
                  <a:pt x="36" y="142"/>
                </a:lnTo>
                <a:lnTo>
                  <a:pt x="41" y="144"/>
                </a:lnTo>
                <a:lnTo>
                  <a:pt x="41" y="144"/>
                </a:lnTo>
                <a:lnTo>
                  <a:pt x="41" y="141"/>
                </a:lnTo>
                <a:lnTo>
                  <a:pt x="42" y="139"/>
                </a:lnTo>
                <a:lnTo>
                  <a:pt x="48" y="139"/>
                </a:lnTo>
                <a:lnTo>
                  <a:pt x="54" y="139"/>
                </a:lnTo>
                <a:lnTo>
                  <a:pt x="61" y="137"/>
                </a:lnTo>
                <a:lnTo>
                  <a:pt x="61" y="137"/>
                </a:lnTo>
                <a:lnTo>
                  <a:pt x="63" y="135"/>
                </a:lnTo>
                <a:lnTo>
                  <a:pt x="63" y="134"/>
                </a:lnTo>
                <a:lnTo>
                  <a:pt x="65" y="132"/>
                </a:lnTo>
                <a:lnTo>
                  <a:pt x="68" y="130"/>
                </a:lnTo>
                <a:lnTo>
                  <a:pt x="68" y="130"/>
                </a:lnTo>
                <a:lnTo>
                  <a:pt x="75" y="130"/>
                </a:lnTo>
                <a:lnTo>
                  <a:pt x="75" y="130"/>
                </a:lnTo>
                <a:lnTo>
                  <a:pt x="109" y="130"/>
                </a:lnTo>
                <a:lnTo>
                  <a:pt x="109" y="130"/>
                </a:lnTo>
                <a:lnTo>
                  <a:pt x="109" y="123"/>
                </a:lnTo>
                <a:lnTo>
                  <a:pt x="111" y="117"/>
                </a:lnTo>
                <a:lnTo>
                  <a:pt x="117" y="108"/>
                </a:lnTo>
                <a:lnTo>
                  <a:pt x="119" y="103"/>
                </a:lnTo>
                <a:lnTo>
                  <a:pt x="123" y="98"/>
                </a:lnTo>
                <a:lnTo>
                  <a:pt x="123" y="91"/>
                </a:lnTo>
                <a:lnTo>
                  <a:pt x="123" y="83"/>
                </a:lnTo>
              </a:path>
            </a:pathLst>
          </a:custGeom>
          <a:solidFill>
            <a:schemeClr val="bg1">
              <a:lumMod val="85000"/>
            </a:schemeClr>
          </a:solidFill>
          <a:ln>
            <a:noFill/>
          </a:ln>
          <a:effectLst/>
        </p:spPr>
        <p:txBody>
          <a:bodyPr wrap="none" anchor="ctr"/>
          <a:lstStyle/>
          <a:p>
            <a:endParaRPr lang="nl-BE"/>
          </a:p>
        </p:txBody>
      </p:sp>
      <p:sp>
        <p:nvSpPr>
          <p:cNvPr id="628" name="Freeform 155">
            <a:extLst>
              <a:ext uri="{FF2B5EF4-FFF2-40B4-BE49-F238E27FC236}">
                <a16:creationId xmlns:a16="http://schemas.microsoft.com/office/drawing/2014/main" id="{259DCEA1-9500-A84D-8148-709F512C1FC4}"/>
              </a:ext>
            </a:extLst>
          </p:cNvPr>
          <p:cNvSpPr>
            <a:spLocks noChangeArrowheads="1"/>
          </p:cNvSpPr>
          <p:nvPr/>
        </p:nvSpPr>
        <p:spPr bwMode="auto">
          <a:xfrm rot="21434252">
            <a:off x="5091360" y="2553760"/>
            <a:ext cx="1538" cy="1525"/>
          </a:xfrm>
          <a:custGeom>
            <a:avLst/>
            <a:gdLst>
              <a:gd name="T0" fmla="*/ 7 w 8"/>
              <a:gd name="T1" fmla="*/ 0 h 8"/>
              <a:gd name="T2" fmla="*/ 7 w 8"/>
              <a:gd name="T3" fmla="*/ 0 h 8"/>
              <a:gd name="T4" fmla="*/ 4 w 8"/>
              <a:gd name="T5" fmla="*/ 0 h 8"/>
              <a:gd name="T6" fmla="*/ 2 w 8"/>
              <a:gd name="T7" fmla="*/ 2 h 8"/>
              <a:gd name="T8" fmla="*/ 0 w 8"/>
              <a:gd name="T9" fmla="*/ 7 h 8"/>
              <a:gd name="T10" fmla="*/ 0 w 8"/>
              <a:gd name="T11" fmla="*/ 7 h 8"/>
              <a:gd name="T12" fmla="*/ 4 w 8"/>
              <a:gd name="T13" fmla="*/ 7 h 8"/>
              <a:gd name="T14" fmla="*/ 6 w 8"/>
              <a:gd name="T15" fmla="*/ 5 h 8"/>
              <a:gd name="T16" fmla="*/ 7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7" y="0"/>
                </a:moveTo>
                <a:lnTo>
                  <a:pt x="7" y="0"/>
                </a:lnTo>
                <a:lnTo>
                  <a:pt x="4" y="0"/>
                </a:lnTo>
                <a:lnTo>
                  <a:pt x="2" y="2"/>
                </a:lnTo>
                <a:lnTo>
                  <a:pt x="0" y="7"/>
                </a:lnTo>
                <a:lnTo>
                  <a:pt x="0" y="7"/>
                </a:lnTo>
                <a:lnTo>
                  <a:pt x="4" y="7"/>
                </a:lnTo>
                <a:lnTo>
                  <a:pt x="6" y="5"/>
                </a:lnTo>
                <a:lnTo>
                  <a:pt x="7" y="0"/>
                </a:lnTo>
              </a:path>
            </a:pathLst>
          </a:custGeom>
          <a:solidFill>
            <a:schemeClr val="bg1">
              <a:lumMod val="85000"/>
            </a:schemeClr>
          </a:solidFill>
          <a:ln>
            <a:noFill/>
          </a:ln>
          <a:effectLst/>
        </p:spPr>
        <p:txBody>
          <a:bodyPr wrap="none" anchor="ctr"/>
          <a:lstStyle/>
          <a:p>
            <a:endParaRPr lang="nl-BE"/>
          </a:p>
        </p:txBody>
      </p:sp>
      <p:sp>
        <p:nvSpPr>
          <p:cNvPr id="629" name="Freeform 156">
            <a:extLst>
              <a:ext uri="{FF2B5EF4-FFF2-40B4-BE49-F238E27FC236}">
                <a16:creationId xmlns:a16="http://schemas.microsoft.com/office/drawing/2014/main" id="{C293ECB3-236E-6D49-97B4-CF0FA9406A86}"/>
              </a:ext>
            </a:extLst>
          </p:cNvPr>
          <p:cNvSpPr>
            <a:spLocks noChangeArrowheads="1"/>
          </p:cNvSpPr>
          <p:nvPr/>
        </p:nvSpPr>
        <p:spPr bwMode="auto">
          <a:xfrm rot="21434252">
            <a:off x="5090666" y="2555320"/>
            <a:ext cx="1538" cy="1525"/>
          </a:xfrm>
          <a:custGeom>
            <a:avLst/>
            <a:gdLst>
              <a:gd name="T0" fmla="*/ 6 w 7"/>
              <a:gd name="T1" fmla="*/ 0 h 8"/>
              <a:gd name="T2" fmla="*/ 6 w 7"/>
              <a:gd name="T3" fmla="*/ 0 h 8"/>
              <a:gd name="T4" fmla="*/ 3 w 7"/>
              <a:gd name="T5" fmla="*/ 0 h 8"/>
              <a:gd name="T6" fmla="*/ 1 w 7"/>
              <a:gd name="T7" fmla="*/ 2 h 8"/>
              <a:gd name="T8" fmla="*/ 0 w 7"/>
              <a:gd name="T9" fmla="*/ 7 h 8"/>
              <a:gd name="T10" fmla="*/ 0 w 7"/>
              <a:gd name="T11" fmla="*/ 7 h 8"/>
              <a:gd name="T12" fmla="*/ 3 w 7"/>
              <a:gd name="T13" fmla="*/ 7 h 8"/>
              <a:gd name="T14" fmla="*/ 5 w 7"/>
              <a:gd name="T15" fmla="*/ 5 h 8"/>
              <a:gd name="T16" fmla="*/ 6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6" y="0"/>
                </a:moveTo>
                <a:lnTo>
                  <a:pt x="6" y="0"/>
                </a:lnTo>
                <a:lnTo>
                  <a:pt x="3" y="0"/>
                </a:lnTo>
                <a:lnTo>
                  <a:pt x="1" y="2"/>
                </a:lnTo>
                <a:lnTo>
                  <a:pt x="0" y="7"/>
                </a:lnTo>
                <a:lnTo>
                  <a:pt x="0" y="7"/>
                </a:lnTo>
                <a:lnTo>
                  <a:pt x="3" y="7"/>
                </a:lnTo>
                <a:lnTo>
                  <a:pt x="5" y="5"/>
                </a:lnTo>
                <a:lnTo>
                  <a:pt x="6" y="0"/>
                </a:lnTo>
              </a:path>
            </a:pathLst>
          </a:custGeom>
          <a:solidFill>
            <a:schemeClr val="bg1">
              <a:lumMod val="85000"/>
            </a:schemeClr>
          </a:solidFill>
          <a:ln>
            <a:noFill/>
          </a:ln>
          <a:effectLst/>
        </p:spPr>
        <p:txBody>
          <a:bodyPr wrap="none" anchor="ctr"/>
          <a:lstStyle/>
          <a:p>
            <a:endParaRPr lang="nl-BE"/>
          </a:p>
        </p:txBody>
      </p:sp>
      <p:sp>
        <p:nvSpPr>
          <p:cNvPr id="630" name="Freeform 157">
            <a:extLst>
              <a:ext uri="{FF2B5EF4-FFF2-40B4-BE49-F238E27FC236}">
                <a16:creationId xmlns:a16="http://schemas.microsoft.com/office/drawing/2014/main" id="{AC782FA7-5527-AA41-8A38-8970DA22F7A2}"/>
              </a:ext>
            </a:extLst>
          </p:cNvPr>
          <p:cNvSpPr>
            <a:spLocks noChangeArrowheads="1"/>
          </p:cNvSpPr>
          <p:nvPr/>
        </p:nvSpPr>
        <p:spPr bwMode="auto">
          <a:xfrm rot="21434252">
            <a:off x="5037985" y="2531876"/>
            <a:ext cx="3075" cy="2287"/>
          </a:xfrm>
          <a:custGeom>
            <a:avLst/>
            <a:gdLst>
              <a:gd name="T0" fmla="*/ 7 w 17"/>
              <a:gd name="T1" fmla="*/ 7 h 15"/>
              <a:gd name="T2" fmla="*/ 7 w 17"/>
              <a:gd name="T3" fmla="*/ 7 h 15"/>
              <a:gd name="T4" fmla="*/ 0 w 17"/>
              <a:gd name="T5" fmla="*/ 9 h 15"/>
              <a:gd name="T6" fmla="*/ 0 w 17"/>
              <a:gd name="T7" fmla="*/ 10 h 15"/>
              <a:gd name="T8" fmla="*/ 2 w 17"/>
              <a:gd name="T9" fmla="*/ 12 h 15"/>
              <a:gd name="T10" fmla="*/ 5 w 17"/>
              <a:gd name="T11" fmla="*/ 14 h 15"/>
              <a:gd name="T12" fmla="*/ 11 w 17"/>
              <a:gd name="T13" fmla="*/ 14 h 15"/>
              <a:gd name="T14" fmla="*/ 14 w 17"/>
              <a:gd name="T15" fmla="*/ 12 h 15"/>
              <a:gd name="T16" fmla="*/ 16 w 17"/>
              <a:gd name="T17" fmla="*/ 7 h 15"/>
              <a:gd name="T18" fmla="*/ 14 w 17"/>
              <a:gd name="T19" fmla="*/ 0 h 15"/>
              <a:gd name="T20" fmla="*/ 14 w 17"/>
              <a:gd name="T21" fmla="*/ 0 h 15"/>
              <a:gd name="T22" fmla="*/ 9 w 17"/>
              <a:gd name="T23" fmla="*/ 2 h 15"/>
              <a:gd name="T24" fmla="*/ 7 w 17"/>
              <a:gd name="T25" fmla="*/ 3 h 15"/>
              <a:gd name="T26" fmla="*/ 7 w 17"/>
              <a:gd name="T2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7" y="7"/>
                </a:moveTo>
                <a:lnTo>
                  <a:pt x="7" y="7"/>
                </a:lnTo>
                <a:lnTo>
                  <a:pt x="0" y="9"/>
                </a:lnTo>
                <a:lnTo>
                  <a:pt x="0" y="10"/>
                </a:lnTo>
                <a:lnTo>
                  <a:pt x="2" y="12"/>
                </a:lnTo>
                <a:lnTo>
                  <a:pt x="5" y="14"/>
                </a:lnTo>
                <a:lnTo>
                  <a:pt x="11" y="14"/>
                </a:lnTo>
                <a:lnTo>
                  <a:pt x="14" y="12"/>
                </a:lnTo>
                <a:lnTo>
                  <a:pt x="16" y="7"/>
                </a:lnTo>
                <a:lnTo>
                  <a:pt x="14" y="0"/>
                </a:lnTo>
                <a:lnTo>
                  <a:pt x="14" y="0"/>
                </a:lnTo>
                <a:lnTo>
                  <a:pt x="9" y="2"/>
                </a:lnTo>
                <a:lnTo>
                  <a:pt x="7" y="3"/>
                </a:lnTo>
                <a:lnTo>
                  <a:pt x="7" y="7"/>
                </a:lnTo>
              </a:path>
            </a:pathLst>
          </a:custGeom>
          <a:solidFill>
            <a:schemeClr val="bg1">
              <a:lumMod val="85000"/>
            </a:schemeClr>
          </a:solidFill>
          <a:ln>
            <a:noFill/>
          </a:ln>
          <a:effectLst/>
        </p:spPr>
        <p:txBody>
          <a:bodyPr wrap="none" anchor="ctr"/>
          <a:lstStyle/>
          <a:p>
            <a:endParaRPr lang="nl-BE"/>
          </a:p>
        </p:txBody>
      </p:sp>
      <p:sp>
        <p:nvSpPr>
          <p:cNvPr id="631" name="Freeform 158">
            <a:extLst>
              <a:ext uri="{FF2B5EF4-FFF2-40B4-BE49-F238E27FC236}">
                <a16:creationId xmlns:a16="http://schemas.microsoft.com/office/drawing/2014/main" id="{9ABA38C9-8BDE-5A43-B45D-64429B9AF49E}"/>
              </a:ext>
            </a:extLst>
          </p:cNvPr>
          <p:cNvSpPr>
            <a:spLocks noChangeArrowheads="1"/>
          </p:cNvSpPr>
          <p:nvPr/>
        </p:nvSpPr>
        <p:spPr bwMode="auto">
          <a:xfrm rot="21434252">
            <a:off x="5088489" y="2556135"/>
            <a:ext cx="3844" cy="5336"/>
          </a:xfrm>
          <a:custGeom>
            <a:avLst/>
            <a:gdLst>
              <a:gd name="T0" fmla="*/ 14 w 21"/>
              <a:gd name="T1" fmla="*/ 2 h 30"/>
              <a:gd name="T2" fmla="*/ 14 w 21"/>
              <a:gd name="T3" fmla="*/ 2 h 30"/>
              <a:gd name="T4" fmla="*/ 7 w 21"/>
              <a:gd name="T5" fmla="*/ 0 h 30"/>
              <a:gd name="T6" fmla="*/ 3 w 21"/>
              <a:gd name="T7" fmla="*/ 2 h 30"/>
              <a:gd name="T8" fmla="*/ 0 w 21"/>
              <a:gd name="T9" fmla="*/ 4 h 30"/>
              <a:gd name="T10" fmla="*/ 0 w 21"/>
              <a:gd name="T11" fmla="*/ 9 h 30"/>
              <a:gd name="T12" fmla="*/ 0 w 21"/>
              <a:gd name="T13" fmla="*/ 19 h 30"/>
              <a:gd name="T14" fmla="*/ 0 w 21"/>
              <a:gd name="T15" fmla="*/ 29 h 30"/>
              <a:gd name="T16" fmla="*/ 0 w 21"/>
              <a:gd name="T17" fmla="*/ 29 h 30"/>
              <a:gd name="T18" fmla="*/ 7 w 21"/>
              <a:gd name="T19" fmla="*/ 29 h 30"/>
              <a:gd name="T20" fmla="*/ 10 w 21"/>
              <a:gd name="T21" fmla="*/ 28 h 30"/>
              <a:gd name="T22" fmla="*/ 15 w 21"/>
              <a:gd name="T23" fmla="*/ 24 h 30"/>
              <a:gd name="T24" fmla="*/ 20 w 21"/>
              <a:gd name="T25" fmla="*/ 23 h 30"/>
              <a:gd name="T26" fmla="*/ 20 w 21"/>
              <a:gd name="T27" fmla="*/ 23 h 30"/>
              <a:gd name="T28" fmla="*/ 20 w 21"/>
              <a:gd name="T29" fmla="*/ 16 h 30"/>
              <a:gd name="T30" fmla="*/ 17 w 21"/>
              <a:gd name="T31" fmla="*/ 12 h 30"/>
              <a:gd name="T32" fmla="*/ 15 w 21"/>
              <a:gd name="T33" fmla="*/ 7 h 30"/>
              <a:gd name="T34" fmla="*/ 14 w 21"/>
              <a:gd name="T35"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30">
                <a:moveTo>
                  <a:pt x="14" y="2"/>
                </a:moveTo>
                <a:lnTo>
                  <a:pt x="14" y="2"/>
                </a:lnTo>
                <a:lnTo>
                  <a:pt x="7" y="0"/>
                </a:lnTo>
                <a:lnTo>
                  <a:pt x="3" y="2"/>
                </a:lnTo>
                <a:lnTo>
                  <a:pt x="0" y="4"/>
                </a:lnTo>
                <a:lnTo>
                  <a:pt x="0" y="9"/>
                </a:lnTo>
                <a:lnTo>
                  <a:pt x="0" y="19"/>
                </a:lnTo>
                <a:lnTo>
                  <a:pt x="0" y="29"/>
                </a:lnTo>
                <a:lnTo>
                  <a:pt x="0" y="29"/>
                </a:lnTo>
                <a:lnTo>
                  <a:pt x="7" y="29"/>
                </a:lnTo>
                <a:lnTo>
                  <a:pt x="10" y="28"/>
                </a:lnTo>
                <a:lnTo>
                  <a:pt x="15" y="24"/>
                </a:lnTo>
                <a:lnTo>
                  <a:pt x="20" y="23"/>
                </a:lnTo>
                <a:lnTo>
                  <a:pt x="20" y="23"/>
                </a:lnTo>
                <a:lnTo>
                  <a:pt x="20" y="16"/>
                </a:lnTo>
                <a:lnTo>
                  <a:pt x="17" y="12"/>
                </a:lnTo>
                <a:lnTo>
                  <a:pt x="15" y="7"/>
                </a:lnTo>
                <a:lnTo>
                  <a:pt x="14" y="2"/>
                </a:lnTo>
              </a:path>
            </a:pathLst>
          </a:custGeom>
          <a:solidFill>
            <a:schemeClr val="bg1">
              <a:lumMod val="85000"/>
            </a:schemeClr>
          </a:solidFill>
          <a:ln>
            <a:noFill/>
          </a:ln>
          <a:effectLst/>
        </p:spPr>
        <p:txBody>
          <a:bodyPr wrap="none" anchor="ctr"/>
          <a:lstStyle/>
          <a:p>
            <a:endParaRPr lang="nl-BE"/>
          </a:p>
        </p:txBody>
      </p:sp>
      <p:sp>
        <p:nvSpPr>
          <p:cNvPr id="632" name="Freeform 159">
            <a:extLst>
              <a:ext uri="{FF2B5EF4-FFF2-40B4-BE49-F238E27FC236}">
                <a16:creationId xmlns:a16="http://schemas.microsoft.com/office/drawing/2014/main" id="{74752354-501A-6842-AACD-0FA6F6D0ED53}"/>
              </a:ext>
            </a:extLst>
          </p:cNvPr>
          <p:cNvSpPr>
            <a:spLocks noChangeArrowheads="1"/>
          </p:cNvSpPr>
          <p:nvPr/>
        </p:nvSpPr>
        <p:spPr bwMode="auto">
          <a:xfrm rot="21434252">
            <a:off x="5098001" y="2578553"/>
            <a:ext cx="4613" cy="3811"/>
          </a:xfrm>
          <a:custGeom>
            <a:avLst/>
            <a:gdLst>
              <a:gd name="T0" fmla="*/ 20 w 28"/>
              <a:gd name="T1" fmla="*/ 0 h 21"/>
              <a:gd name="T2" fmla="*/ 20 w 28"/>
              <a:gd name="T3" fmla="*/ 0 h 21"/>
              <a:gd name="T4" fmla="*/ 18 w 28"/>
              <a:gd name="T5" fmla="*/ 3 h 21"/>
              <a:gd name="T6" fmla="*/ 17 w 28"/>
              <a:gd name="T7" fmla="*/ 7 h 21"/>
              <a:gd name="T8" fmla="*/ 8 w 28"/>
              <a:gd name="T9" fmla="*/ 8 h 21"/>
              <a:gd name="T10" fmla="*/ 5 w 28"/>
              <a:gd name="T11" fmla="*/ 10 h 21"/>
              <a:gd name="T12" fmla="*/ 1 w 28"/>
              <a:gd name="T13" fmla="*/ 12 h 21"/>
              <a:gd name="T14" fmla="*/ 0 w 28"/>
              <a:gd name="T15" fmla="*/ 15 h 21"/>
              <a:gd name="T16" fmla="*/ 0 w 28"/>
              <a:gd name="T17" fmla="*/ 20 h 21"/>
              <a:gd name="T18" fmla="*/ 0 w 28"/>
              <a:gd name="T19" fmla="*/ 20 h 21"/>
              <a:gd name="T20" fmla="*/ 20 w 28"/>
              <a:gd name="T21" fmla="*/ 20 h 21"/>
              <a:gd name="T22" fmla="*/ 20 w 28"/>
              <a:gd name="T23" fmla="*/ 20 h 21"/>
              <a:gd name="T24" fmla="*/ 24 w 28"/>
              <a:gd name="T25" fmla="*/ 20 h 21"/>
              <a:gd name="T26" fmla="*/ 25 w 28"/>
              <a:gd name="T27" fmla="*/ 17 h 21"/>
              <a:gd name="T28" fmla="*/ 27 w 28"/>
              <a:gd name="T29" fmla="*/ 10 h 21"/>
              <a:gd name="T30" fmla="*/ 25 w 28"/>
              <a:gd name="T31" fmla="*/ 3 h 21"/>
              <a:gd name="T32" fmla="*/ 24 w 28"/>
              <a:gd name="T33" fmla="*/ 1 h 21"/>
              <a:gd name="T34" fmla="*/ 20 w 28"/>
              <a:gd name="T3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1">
                <a:moveTo>
                  <a:pt x="20" y="0"/>
                </a:moveTo>
                <a:lnTo>
                  <a:pt x="20" y="0"/>
                </a:lnTo>
                <a:lnTo>
                  <a:pt x="18" y="3"/>
                </a:lnTo>
                <a:lnTo>
                  <a:pt x="17" y="7"/>
                </a:lnTo>
                <a:lnTo>
                  <a:pt x="8" y="8"/>
                </a:lnTo>
                <a:lnTo>
                  <a:pt x="5" y="10"/>
                </a:lnTo>
                <a:lnTo>
                  <a:pt x="1" y="12"/>
                </a:lnTo>
                <a:lnTo>
                  <a:pt x="0" y="15"/>
                </a:lnTo>
                <a:lnTo>
                  <a:pt x="0" y="20"/>
                </a:lnTo>
                <a:lnTo>
                  <a:pt x="0" y="20"/>
                </a:lnTo>
                <a:lnTo>
                  <a:pt x="20" y="20"/>
                </a:lnTo>
                <a:lnTo>
                  <a:pt x="20" y="20"/>
                </a:lnTo>
                <a:lnTo>
                  <a:pt x="24" y="20"/>
                </a:lnTo>
                <a:lnTo>
                  <a:pt x="25" y="17"/>
                </a:lnTo>
                <a:lnTo>
                  <a:pt x="27" y="10"/>
                </a:lnTo>
                <a:lnTo>
                  <a:pt x="25" y="3"/>
                </a:lnTo>
                <a:lnTo>
                  <a:pt x="24" y="1"/>
                </a:lnTo>
                <a:lnTo>
                  <a:pt x="20" y="0"/>
                </a:lnTo>
              </a:path>
            </a:pathLst>
          </a:custGeom>
          <a:solidFill>
            <a:schemeClr val="bg1">
              <a:lumMod val="85000"/>
            </a:schemeClr>
          </a:solidFill>
          <a:ln>
            <a:noFill/>
          </a:ln>
          <a:effectLst/>
        </p:spPr>
        <p:txBody>
          <a:bodyPr wrap="none" anchor="ctr"/>
          <a:lstStyle/>
          <a:p>
            <a:endParaRPr lang="nl-BE"/>
          </a:p>
        </p:txBody>
      </p:sp>
      <p:sp>
        <p:nvSpPr>
          <p:cNvPr id="633" name="Freeform 160">
            <a:extLst>
              <a:ext uri="{FF2B5EF4-FFF2-40B4-BE49-F238E27FC236}">
                <a16:creationId xmlns:a16="http://schemas.microsoft.com/office/drawing/2014/main" id="{DE7DD5C3-2547-424E-B355-0B94C6859F94}"/>
              </a:ext>
            </a:extLst>
          </p:cNvPr>
          <p:cNvSpPr>
            <a:spLocks noChangeArrowheads="1"/>
          </p:cNvSpPr>
          <p:nvPr/>
        </p:nvSpPr>
        <p:spPr bwMode="auto">
          <a:xfrm rot="21434252">
            <a:off x="5057992" y="2561331"/>
            <a:ext cx="7688" cy="6861"/>
          </a:xfrm>
          <a:custGeom>
            <a:avLst/>
            <a:gdLst>
              <a:gd name="T0" fmla="*/ 41 w 42"/>
              <a:gd name="T1" fmla="*/ 34 h 41"/>
              <a:gd name="T2" fmla="*/ 41 w 42"/>
              <a:gd name="T3" fmla="*/ 34 h 41"/>
              <a:gd name="T4" fmla="*/ 41 w 42"/>
              <a:gd name="T5" fmla="*/ 27 h 41"/>
              <a:gd name="T6" fmla="*/ 41 w 42"/>
              <a:gd name="T7" fmla="*/ 27 h 41"/>
              <a:gd name="T8" fmla="*/ 35 w 42"/>
              <a:gd name="T9" fmla="*/ 25 h 41"/>
              <a:gd name="T10" fmla="*/ 34 w 42"/>
              <a:gd name="T11" fmla="*/ 22 h 41"/>
              <a:gd name="T12" fmla="*/ 32 w 42"/>
              <a:gd name="T13" fmla="*/ 11 h 41"/>
              <a:gd name="T14" fmla="*/ 30 w 42"/>
              <a:gd name="T15" fmla="*/ 6 h 41"/>
              <a:gd name="T16" fmla="*/ 29 w 42"/>
              <a:gd name="T17" fmla="*/ 3 h 41"/>
              <a:gd name="T18" fmla="*/ 25 w 42"/>
              <a:gd name="T19" fmla="*/ 0 h 41"/>
              <a:gd name="T20" fmla="*/ 20 w 42"/>
              <a:gd name="T21" fmla="*/ 0 h 41"/>
              <a:gd name="T22" fmla="*/ 20 w 42"/>
              <a:gd name="T23" fmla="*/ 0 h 41"/>
              <a:gd name="T24" fmla="*/ 18 w 42"/>
              <a:gd name="T25" fmla="*/ 3 h 41"/>
              <a:gd name="T26" fmla="*/ 15 w 42"/>
              <a:gd name="T27" fmla="*/ 5 h 41"/>
              <a:gd name="T28" fmla="*/ 6 w 42"/>
              <a:gd name="T29" fmla="*/ 6 h 41"/>
              <a:gd name="T30" fmla="*/ 6 w 42"/>
              <a:gd name="T31" fmla="*/ 6 h 41"/>
              <a:gd name="T32" fmla="*/ 5 w 42"/>
              <a:gd name="T33" fmla="*/ 11 h 41"/>
              <a:gd name="T34" fmla="*/ 3 w 42"/>
              <a:gd name="T35" fmla="*/ 13 h 41"/>
              <a:gd name="T36" fmla="*/ 0 w 42"/>
              <a:gd name="T37" fmla="*/ 13 h 41"/>
              <a:gd name="T38" fmla="*/ 0 w 42"/>
              <a:gd name="T39" fmla="*/ 13 h 41"/>
              <a:gd name="T40" fmla="*/ 5 w 42"/>
              <a:gd name="T41" fmla="*/ 20 h 41"/>
              <a:gd name="T42" fmla="*/ 5 w 42"/>
              <a:gd name="T43" fmla="*/ 27 h 41"/>
              <a:gd name="T44" fmla="*/ 5 w 42"/>
              <a:gd name="T45" fmla="*/ 34 h 41"/>
              <a:gd name="T46" fmla="*/ 0 w 42"/>
              <a:gd name="T47" fmla="*/ 40 h 41"/>
              <a:gd name="T48" fmla="*/ 0 w 42"/>
              <a:gd name="T49" fmla="*/ 40 h 41"/>
              <a:gd name="T50" fmla="*/ 6 w 42"/>
              <a:gd name="T51" fmla="*/ 40 h 41"/>
              <a:gd name="T52" fmla="*/ 6 w 42"/>
              <a:gd name="T53" fmla="*/ 40 h 41"/>
              <a:gd name="T54" fmla="*/ 20 w 42"/>
              <a:gd name="T55" fmla="*/ 40 h 41"/>
              <a:gd name="T56" fmla="*/ 20 w 42"/>
              <a:gd name="T57" fmla="*/ 40 h 41"/>
              <a:gd name="T58" fmla="*/ 34 w 42"/>
              <a:gd name="T59" fmla="*/ 40 h 41"/>
              <a:gd name="T60" fmla="*/ 34 w 42"/>
              <a:gd name="T61" fmla="*/ 40 h 41"/>
              <a:gd name="T62" fmla="*/ 35 w 42"/>
              <a:gd name="T63" fmla="*/ 35 h 41"/>
              <a:gd name="T64" fmla="*/ 37 w 42"/>
              <a:gd name="T65" fmla="*/ 34 h 41"/>
              <a:gd name="T66" fmla="*/ 41 w 42"/>
              <a:gd name="T67"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1">
                <a:moveTo>
                  <a:pt x="41" y="34"/>
                </a:moveTo>
                <a:lnTo>
                  <a:pt x="41" y="34"/>
                </a:lnTo>
                <a:lnTo>
                  <a:pt x="41" y="27"/>
                </a:lnTo>
                <a:lnTo>
                  <a:pt x="41" y="27"/>
                </a:lnTo>
                <a:lnTo>
                  <a:pt x="35" y="25"/>
                </a:lnTo>
                <a:lnTo>
                  <a:pt x="34" y="22"/>
                </a:lnTo>
                <a:lnTo>
                  <a:pt x="32" y="11"/>
                </a:lnTo>
                <a:lnTo>
                  <a:pt x="30" y="6"/>
                </a:lnTo>
                <a:lnTo>
                  <a:pt x="29" y="3"/>
                </a:lnTo>
                <a:lnTo>
                  <a:pt x="25" y="0"/>
                </a:lnTo>
                <a:lnTo>
                  <a:pt x="20" y="0"/>
                </a:lnTo>
                <a:lnTo>
                  <a:pt x="20" y="0"/>
                </a:lnTo>
                <a:lnTo>
                  <a:pt x="18" y="3"/>
                </a:lnTo>
                <a:lnTo>
                  <a:pt x="15" y="5"/>
                </a:lnTo>
                <a:lnTo>
                  <a:pt x="6" y="6"/>
                </a:lnTo>
                <a:lnTo>
                  <a:pt x="6" y="6"/>
                </a:lnTo>
                <a:lnTo>
                  <a:pt x="5" y="11"/>
                </a:lnTo>
                <a:lnTo>
                  <a:pt x="3" y="13"/>
                </a:lnTo>
                <a:lnTo>
                  <a:pt x="0" y="13"/>
                </a:lnTo>
                <a:lnTo>
                  <a:pt x="0" y="13"/>
                </a:lnTo>
                <a:lnTo>
                  <a:pt x="5" y="20"/>
                </a:lnTo>
                <a:lnTo>
                  <a:pt x="5" y="27"/>
                </a:lnTo>
                <a:lnTo>
                  <a:pt x="5" y="34"/>
                </a:lnTo>
                <a:lnTo>
                  <a:pt x="0" y="40"/>
                </a:lnTo>
                <a:lnTo>
                  <a:pt x="0" y="40"/>
                </a:lnTo>
                <a:lnTo>
                  <a:pt x="6" y="40"/>
                </a:lnTo>
                <a:lnTo>
                  <a:pt x="6" y="40"/>
                </a:lnTo>
                <a:lnTo>
                  <a:pt x="20" y="40"/>
                </a:lnTo>
                <a:lnTo>
                  <a:pt x="20" y="40"/>
                </a:lnTo>
                <a:lnTo>
                  <a:pt x="34" y="40"/>
                </a:lnTo>
                <a:lnTo>
                  <a:pt x="34" y="40"/>
                </a:lnTo>
                <a:lnTo>
                  <a:pt x="35" y="35"/>
                </a:lnTo>
                <a:lnTo>
                  <a:pt x="37" y="34"/>
                </a:lnTo>
                <a:lnTo>
                  <a:pt x="41" y="34"/>
                </a:lnTo>
              </a:path>
            </a:pathLst>
          </a:custGeom>
          <a:solidFill>
            <a:schemeClr val="bg1">
              <a:lumMod val="85000"/>
            </a:schemeClr>
          </a:solidFill>
          <a:ln>
            <a:noFill/>
          </a:ln>
          <a:effectLst/>
        </p:spPr>
        <p:txBody>
          <a:bodyPr wrap="none" anchor="ctr"/>
          <a:lstStyle/>
          <a:p>
            <a:endParaRPr lang="nl-BE"/>
          </a:p>
        </p:txBody>
      </p:sp>
      <p:sp>
        <p:nvSpPr>
          <p:cNvPr id="634" name="Freeform 161">
            <a:extLst>
              <a:ext uri="{FF2B5EF4-FFF2-40B4-BE49-F238E27FC236}">
                <a16:creationId xmlns:a16="http://schemas.microsoft.com/office/drawing/2014/main" id="{01088FAE-E3FE-FB4E-93DF-1A201ECB7FE9}"/>
              </a:ext>
            </a:extLst>
          </p:cNvPr>
          <p:cNvSpPr>
            <a:spLocks noChangeArrowheads="1"/>
          </p:cNvSpPr>
          <p:nvPr/>
        </p:nvSpPr>
        <p:spPr bwMode="auto">
          <a:xfrm rot="21434252">
            <a:off x="5060038" y="2540754"/>
            <a:ext cx="2307" cy="5336"/>
          </a:xfrm>
          <a:custGeom>
            <a:avLst/>
            <a:gdLst>
              <a:gd name="T0" fmla="*/ 0 w 15"/>
              <a:gd name="T1" fmla="*/ 1 h 30"/>
              <a:gd name="T2" fmla="*/ 0 w 15"/>
              <a:gd name="T3" fmla="*/ 1 h 30"/>
              <a:gd name="T4" fmla="*/ 0 w 15"/>
              <a:gd name="T5" fmla="*/ 12 h 30"/>
              <a:gd name="T6" fmla="*/ 2 w 15"/>
              <a:gd name="T7" fmla="*/ 20 h 30"/>
              <a:gd name="T8" fmla="*/ 7 w 15"/>
              <a:gd name="T9" fmla="*/ 25 h 30"/>
              <a:gd name="T10" fmla="*/ 14 w 15"/>
              <a:gd name="T11" fmla="*/ 29 h 30"/>
              <a:gd name="T12" fmla="*/ 14 w 15"/>
              <a:gd name="T13" fmla="*/ 29 h 30"/>
              <a:gd name="T14" fmla="*/ 14 w 15"/>
              <a:gd name="T15" fmla="*/ 18 h 30"/>
              <a:gd name="T16" fmla="*/ 14 w 15"/>
              <a:gd name="T17" fmla="*/ 8 h 30"/>
              <a:gd name="T18" fmla="*/ 14 w 15"/>
              <a:gd name="T19" fmla="*/ 3 h 30"/>
              <a:gd name="T20" fmla="*/ 10 w 15"/>
              <a:gd name="T21" fmla="*/ 1 h 30"/>
              <a:gd name="T22" fmla="*/ 7 w 15"/>
              <a:gd name="T23" fmla="*/ 0 h 30"/>
              <a:gd name="T24" fmla="*/ 0 w 15"/>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0">
                <a:moveTo>
                  <a:pt x="0" y="1"/>
                </a:moveTo>
                <a:lnTo>
                  <a:pt x="0" y="1"/>
                </a:lnTo>
                <a:lnTo>
                  <a:pt x="0" y="12"/>
                </a:lnTo>
                <a:lnTo>
                  <a:pt x="2" y="20"/>
                </a:lnTo>
                <a:lnTo>
                  <a:pt x="7" y="25"/>
                </a:lnTo>
                <a:lnTo>
                  <a:pt x="14" y="29"/>
                </a:lnTo>
                <a:lnTo>
                  <a:pt x="14" y="29"/>
                </a:lnTo>
                <a:lnTo>
                  <a:pt x="14" y="18"/>
                </a:lnTo>
                <a:lnTo>
                  <a:pt x="14" y="8"/>
                </a:lnTo>
                <a:lnTo>
                  <a:pt x="14" y="3"/>
                </a:lnTo>
                <a:lnTo>
                  <a:pt x="10" y="1"/>
                </a:lnTo>
                <a:lnTo>
                  <a:pt x="7" y="0"/>
                </a:lnTo>
                <a:lnTo>
                  <a:pt x="0" y="1"/>
                </a:lnTo>
              </a:path>
            </a:pathLst>
          </a:custGeom>
          <a:solidFill>
            <a:schemeClr val="bg1">
              <a:lumMod val="85000"/>
            </a:schemeClr>
          </a:solidFill>
          <a:ln>
            <a:noFill/>
          </a:ln>
          <a:effectLst/>
        </p:spPr>
        <p:txBody>
          <a:bodyPr wrap="none" anchor="ctr"/>
          <a:lstStyle/>
          <a:p>
            <a:endParaRPr lang="nl-BE"/>
          </a:p>
        </p:txBody>
      </p:sp>
      <p:sp>
        <p:nvSpPr>
          <p:cNvPr id="635" name="Freeform 162">
            <a:extLst>
              <a:ext uri="{FF2B5EF4-FFF2-40B4-BE49-F238E27FC236}">
                <a16:creationId xmlns:a16="http://schemas.microsoft.com/office/drawing/2014/main" id="{1B1F56EB-F8E6-C64F-8977-4625528D6AD6}"/>
              </a:ext>
            </a:extLst>
          </p:cNvPr>
          <p:cNvSpPr>
            <a:spLocks noChangeArrowheads="1"/>
          </p:cNvSpPr>
          <p:nvPr/>
        </p:nvSpPr>
        <p:spPr bwMode="auto">
          <a:xfrm rot="21434252">
            <a:off x="5049307" y="2557207"/>
            <a:ext cx="6150" cy="6099"/>
          </a:xfrm>
          <a:custGeom>
            <a:avLst/>
            <a:gdLst>
              <a:gd name="T0" fmla="*/ 27 w 35"/>
              <a:gd name="T1" fmla="*/ 7 h 35"/>
              <a:gd name="T2" fmla="*/ 27 w 35"/>
              <a:gd name="T3" fmla="*/ 7 h 35"/>
              <a:gd name="T4" fmla="*/ 25 w 35"/>
              <a:gd name="T5" fmla="*/ 12 h 35"/>
              <a:gd name="T6" fmla="*/ 24 w 35"/>
              <a:gd name="T7" fmla="*/ 14 h 35"/>
              <a:gd name="T8" fmla="*/ 20 w 35"/>
              <a:gd name="T9" fmla="*/ 14 h 35"/>
              <a:gd name="T10" fmla="*/ 20 w 35"/>
              <a:gd name="T11" fmla="*/ 14 h 35"/>
              <a:gd name="T12" fmla="*/ 14 w 35"/>
              <a:gd name="T13" fmla="*/ 14 h 35"/>
              <a:gd name="T14" fmla="*/ 14 w 35"/>
              <a:gd name="T15" fmla="*/ 14 h 35"/>
              <a:gd name="T16" fmla="*/ 14 w 35"/>
              <a:gd name="T17" fmla="*/ 19 h 35"/>
              <a:gd name="T18" fmla="*/ 12 w 35"/>
              <a:gd name="T19" fmla="*/ 22 h 35"/>
              <a:gd name="T20" fmla="*/ 10 w 35"/>
              <a:gd name="T21" fmla="*/ 26 h 35"/>
              <a:gd name="T22" fmla="*/ 7 w 35"/>
              <a:gd name="T23" fmla="*/ 28 h 35"/>
              <a:gd name="T24" fmla="*/ 7 w 35"/>
              <a:gd name="T25" fmla="*/ 28 h 35"/>
              <a:gd name="T26" fmla="*/ 3 w 35"/>
              <a:gd name="T27" fmla="*/ 28 h 35"/>
              <a:gd name="T28" fmla="*/ 2 w 35"/>
              <a:gd name="T29" fmla="*/ 29 h 35"/>
              <a:gd name="T30" fmla="*/ 0 w 35"/>
              <a:gd name="T31" fmla="*/ 34 h 35"/>
              <a:gd name="T32" fmla="*/ 0 w 35"/>
              <a:gd name="T33" fmla="*/ 34 h 35"/>
              <a:gd name="T34" fmla="*/ 10 w 35"/>
              <a:gd name="T35" fmla="*/ 34 h 35"/>
              <a:gd name="T36" fmla="*/ 20 w 35"/>
              <a:gd name="T37" fmla="*/ 34 h 35"/>
              <a:gd name="T38" fmla="*/ 27 w 35"/>
              <a:gd name="T39" fmla="*/ 31 h 35"/>
              <a:gd name="T40" fmla="*/ 34 w 35"/>
              <a:gd name="T41" fmla="*/ 28 h 35"/>
              <a:gd name="T42" fmla="*/ 34 w 35"/>
              <a:gd name="T43" fmla="*/ 28 h 35"/>
              <a:gd name="T44" fmla="*/ 34 w 35"/>
              <a:gd name="T45" fmla="*/ 17 h 35"/>
              <a:gd name="T46" fmla="*/ 34 w 35"/>
              <a:gd name="T47" fmla="*/ 5 h 35"/>
              <a:gd name="T48" fmla="*/ 32 w 35"/>
              <a:gd name="T49" fmla="*/ 2 h 35"/>
              <a:gd name="T50" fmla="*/ 31 w 35"/>
              <a:gd name="T51" fmla="*/ 0 h 35"/>
              <a:gd name="T52" fmla="*/ 29 w 35"/>
              <a:gd name="T53" fmla="*/ 2 h 35"/>
              <a:gd name="T54" fmla="*/ 27 w 35"/>
              <a:gd name="T55"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35">
                <a:moveTo>
                  <a:pt x="27" y="7"/>
                </a:moveTo>
                <a:lnTo>
                  <a:pt x="27" y="7"/>
                </a:lnTo>
                <a:lnTo>
                  <a:pt x="25" y="12"/>
                </a:lnTo>
                <a:lnTo>
                  <a:pt x="24" y="14"/>
                </a:lnTo>
                <a:lnTo>
                  <a:pt x="20" y="14"/>
                </a:lnTo>
                <a:lnTo>
                  <a:pt x="20" y="14"/>
                </a:lnTo>
                <a:lnTo>
                  <a:pt x="14" y="14"/>
                </a:lnTo>
                <a:lnTo>
                  <a:pt x="14" y="14"/>
                </a:lnTo>
                <a:lnTo>
                  <a:pt x="14" y="19"/>
                </a:lnTo>
                <a:lnTo>
                  <a:pt x="12" y="22"/>
                </a:lnTo>
                <a:lnTo>
                  <a:pt x="10" y="26"/>
                </a:lnTo>
                <a:lnTo>
                  <a:pt x="7" y="28"/>
                </a:lnTo>
                <a:lnTo>
                  <a:pt x="7" y="28"/>
                </a:lnTo>
                <a:lnTo>
                  <a:pt x="3" y="28"/>
                </a:lnTo>
                <a:lnTo>
                  <a:pt x="2" y="29"/>
                </a:lnTo>
                <a:lnTo>
                  <a:pt x="0" y="34"/>
                </a:lnTo>
                <a:lnTo>
                  <a:pt x="0" y="34"/>
                </a:lnTo>
                <a:lnTo>
                  <a:pt x="10" y="34"/>
                </a:lnTo>
                <a:lnTo>
                  <a:pt x="20" y="34"/>
                </a:lnTo>
                <a:lnTo>
                  <a:pt x="27" y="31"/>
                </a:lnTo>
                <a:lnTo>
                  <a:pt x="34" y="28"/>
                </a:lnTo>
                <a:lnTo>
                  <a:pt x="34" y="28"/>
                </a:lnTo>
                <a:lnTo>
                  <a:pt x="34" y="17"/>
                </a:lnTo>
                <a:lnTo>
                  <a:pt x="34" y="5"/>
                </a:lnTo>
                <a:lnTo>
                  <a:pt x="32" y="2"/>
                </a:lnTo>
                <a:lnTo>
                  <a:pt x="31" y="0"/>
                </a:lnTo>
                <a:lnTo>
                  <a:pt x="29" y="2"/>
                </a:lnTo>
                <a:lnTo>
                  <a:pt x="27" y="7"/>
                </a:lnTo>
              </a:path>
            </a:pathLst>
          </a:custGeom>
          <a:solidFill>
            <a:schemeClr val="bg1">
              <a:lumMod val="85000"/>
            </a:schemeClr>
          </a:solidFill>
          <a:ln>
            <a:noFill/>
          </a:ln>
          <a:effectLst/>
        </p:spPr>
        <p:txBody>
          <a:bodyPr wrap="none" anchor="ctr"/>
          <a:lstStyle/>
          <a:p>
            <a:endParaRPr lang="nl-BE"/>
          </a:p>
        </p:txBody>
      </p:sp>
      <p:sp>
        <p:nvSpPr>
          <p:cNvPr id="636" name="Freeform 163">
            <a:extLst>
              <a:ext uri="{FF2B5EF4-FFF2-40B4-BE49-F238E27FC236}">
                <a16:creationId xmlns:a16="http://schemas.microsoft.com/office/drawing/2014/main" id="{23DF9248-2804-F74F-8EA2-048906201045}"/>
              </a:ext>
            </a:extLst>
          </p:cNvPr>
          <p:cNvSpPr>
            <a:spLocks noChangeArrowheads="1"/>
          </p:cNvSpPr>
          <p:nvPr/>
        </p:nvSpPr>
        <p:spPr bwMode="auto">
          <a:xfrm rot="21434252">
            <a:off x="5059725" y="2533119"/>
            <a:ext cx="3075" cy="7623"/>
          </a:xfrm>
          <a:custGeom>
            <a:avLst/>
            <a:gdLst>
              <a:gd name="T0" fmla="*/ 9 w 17"/>
              <a:gd name="T1" fmla="*/ 0 h 42"/>
              <a:gd name="T2" fmla="*/ 9 w 17"/>
              <a:gd name="T3" fmla="*/ 0 h 42"/>
              <a:gd name="T4" fmla="*/ 4 w 17"/>
              <a:gd name="T5" fmla="*/ 8 h 42"/>
              <a:gd name="T6" fmla="*/ 0 w 17"/>
              <a:gd name="T7" fmla="*/ 20 h 42"/>
              <a:gd name="T8" fmla="*/ 0 w 17"/>
              <a:gd name="T9" fmla="*/ 27 h 42"/>
              <a:gd name="T10" fmla="*/ 2 w 17"/>
              <a:gd name="T11" fmla="*/ 34 h 42"/>
              <a:gd name="T12" fmla="*/ 4 w 17"/>
              <a:gd name="T13" fmla="*/ 39 h 42"/>
              <a:gd name="T14" fmla="*/ 9 w 17"/>
              <a:gd name="T15" fmla="*/ 41 h 42"/>
              <a:gd name="T16" fmla="*/ 9 w 17"/>
              <a:gd name="T17" fmla="*/ 41 h 42"/>
              <a:gd name="T18" fmla="*/ 11 w 17"/>
              <a:gd name="T19" fmla="*/ 35 h 42"/>
              <a:gd name="T20" fmla="*/ 12 w 17"/>
              <a:gd name="T21" fmla="*/ 34 h 42"/>
              <a:gd name="T22" fmla="*/ 16 w 17"/>
              <a:gd name="T23" fmla="*/ 34 h 42"/>
              <a:gd name="T24" fmla="*/ 16 w 17"/>
              <a:gd name="T25" fmla="*/ 34 h 42"/>
              <a:gd name="T26" fmla="*/ 14 w 17"/>
              <a:gd name="T27" fmla="*/ 29 h 42"/>
              <a:gd name="T28" fmla="*/ 16 w 17"/>
              <a:gd name="T29" fmla="*/ 24 h 42"/>
              <a:gd name="T30" fmla="*/ 16 w 17"/>
              <a:gd name="T31" fmla="*/ 13 h 42"/>
              <a:gd name="T32" fmla="*/ 16 w 17"/>
              <a:gd name="T33" fmla="*/ 8 h 42"/>
              <a:gd name="T34" fmla="*/ 16 w 17"/>
              <a:gd name="T35" fmla="*/ 3 h 42"/>
              <a:gd name="T36" fmla="*/ 14 w 17"/>
              <a:gd name="T37" fmla="*/ 0 h 42"/>
              <a:gd name="T38" fmla="*/ 9 w 17"/>
              <a:gd name="T3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42">
                <a:moveTo>
                  <a:pt x="9" y="0"/>
                </a:moveTo>
                <a:lnTo>
                  <a:pt x="9" y="0"/>
                </a:lnTo>
                <a:lnTo>
                  <a:pt x="4" y="8"/>
                </a:lnTo>
                <a:lnTo>
                  <a:pt x="0" y="20"/>
                </a:lnTo>
                <a:lnTo>
                  <a:pt x="0" y="27"/>
                </a:lnTo>
                <a:lnTo>
                  <a:pt x="2" y="34"/>
                </a:lnTo>
                <a:lnTo>
                  <a:pt x="4" y="39"/>
                </a:lnTo>
                <a:lnTo>
                  <a:pt x="9" y="41"/>
                </a:lnTo>
                <a:lnTo>
                  <a:pt x="9" y="41"/>
                </a:lnTo>
                <a:lnTo>
                  <a:pt x="11" y="35"/>
                </a:lnTo>
                <a:lnTo>
                  <a:pt x="12" y="34"/>
                </a:lnTo>
                <a:lnTo>
                  <a:pt x="16" y="34"/>
                </a:lnTo>
                <a:lnTo>
                  <a:pt x="16" y="34"/>
                </a:lnTo>
                <a:lnTo>
                  <a:pt x="14" y="29"/>
                </a:lnTo>
                <a:lnTo>
                  <a:pt x="16" y="24"/>
                </a:lnTo>
                <a:lnTo>
                  <a:pt x="16" y="13"/>
                </a:lnTo>
                <a:lnTo>
                  <a:pt x="16" y="8"/>
                </a:lnTo>
                <a:lnTo>
                  <a:pt x="16" y="3"/>
                </a:lnTo>
                <a:lnTo>
                  <a:pt x="14" y="0"/>
                </a:lnTo>
                <a:lnTo>
                  <a:pt x="9" y="0"/>
                </a:lnTo>
              </a:path>
            </a:pathLst>
          </a:custGeom>
          <a:solidFill>
            <a:schemeClr val="bg1">
              <a:lumMod val="85000"/>
            </a:schemeClr>
          </a:solidFill>
          <a:ln>
            <a:noFill/>
          </a:ln>
          <a:effectLst/>
        </p:spPr>
        <p:txBody>
          <a:bodyPr wrap="none" anchor="ctr"/>
          <a:lstStyle/>
          <a:p>
            <a:endParaRPr lang="nl-BE"/>
          </a:p>
        </p:txBody>
      </p:sp>
      <p:sp>
        <p:nvSpPr>
          <p:cNvPr id="637" name="Freeform 164">
            <a:extLst>
              <a:ext uri="{FF2B5EF4-FFF2-40B4-BE49-F238E27FC236}">
                <a16:creationId xmlns:a16="http://schemas.microsoft.com/office/drawing/2014/main" id="{EEB62A85-A0D2-A443-939C-936E69AF1438}"/>
              </a:ext>
            </a:extLst>
          </p:cNvPr>
          <p:cNvSpPr>
            <a:spLocks noChangeArrowheads="1"/>
          </p:cNvSpPr>
          <p:nvPr/>
        </p:nvSpPr>
        <p:spPr bwMode="auto">
          <a:xfrm rot="21434252">
            <a:off x="5059526" y="2546810"/>
            <a:ext cx="5381" cy="3811"/>
          </a:xfrm>
          <a:custGeom>
            <a:avLst/>
            <a:gdLst>
              <a:gd name="T0" fmla="*/ 0 w 29"/>
              <a:gd name="T1" fmla="*/ 14 h 20"/>
              <a:gd name="T2" fmla="*/ 0 w 29"/>
              <a:gd name="T3" fmla="*/ 14 h 20"/>
              <a:gd name="T4" fmla="*/ 7 w 29"/>
              <a:gd name="T5" fmla="*/ 12 h 20"/>
              <a:gd name="T6" fmla="*/ 12 w 29"/>
              <a:gd name="T7" fmla="*/ 14 h 20"/>
              <a:gd name="T8" fmla="*/ 21 w 29"/>
              <a:gd name="T9" fmla="*/ 18 h 20"/>
              <a:gd name="T10" fmla="*/ 24 w 29"/>
              <a:gd name="T11" fmla="*/ 19 h 20"/>
              <a:gd name="T12" fmla="*/ 26 w 29"/>
              <a:gd name="T13" fmla="*/ 19 h 20"/>
              <a:gd name="T14" fmla="*/ 28 w 29"/>
              <a:gd name="T15" fmla="*/ 16 h 20"/>
              <a:gd name="T16" fmla="*/ 28 w 29"/>
              <a:gd name="T17" fmla="*/ 7 h 20"/>
              <a:gd name="T18" fmla="*/ 28 w 29"/>
              <a:gd name="T19" fmla="*/ 7 h 20"/>
              <a:gd name="T20" fmla="*/ 22 w 29"/>
              <a:gd name="T21" fmla="*/ 6 h 20"/>
              <a:gd name="T22" fmla="*/ 21 w 29"/>
              <a:gd name="T23" fmla="*/ 4 h 20"/>
              <a:gd name="T24" fmla="*/ 21 w 29"/>
              <a:gd name="T25" fmla="*/ 0 h 20"/>
              <a:gd name="T26" fmla="*/ 21 w 29"/>
              <a:gd name="T27" fmla="*/ 0 h 20"/>
              <a:gd name="T28" fmla="*/ 12 w 29"/>
              <a:gd name="T29" fmla="*/ 2 h 20"/>
              <a:gd name="T30" fmla="*/ 7 w 29"/>
              <a:gd name="T31" fmla="*/ 4 h 20"/>
              <a:gd name="T32" fmla="*/ 4 w 29"/>
              <a:gd name="T33" fmla="*/ 9 h 20"/>
              <a:gd name="T34" fmla="*/ 0 w 29"/>
              <a:gd name="T35"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0">
                <a:moveTo>
                  <a:pt x="0" y="14"/>
                </a:moveTo>
                <a:lnTo>
                  <a:pt x="0" y="14"/>
                </a:lnTo>
                <a:lnTo>
                  <a:pt x="7" y="12"/>
                </a:lnTo>
                <a:lnTo>
                  <a:pt x="12" y="14"/>
                </a:lnTo>
                <a:lnTo>
                  <a:pt x="21" y="18"/>
                </a:lnTo>
                <a:lnTo>
                  <a:pt x="24" y="19"/>
                </a:lnTo>
                <a:lnTo>
                  <a:pt x="26" y="19"/>
                </a:lnTo>
                <a:lnTo>
                  <a:pt x="28" y="16"/>
                </a:lnTo>
                <a:lnTo>
                  <a:pt x="28" y="7"/>
                </a:lnTo>
                <a:lnTo>
                  <a:pt x="28" y="7"/>
                </a:lnTo>
                <a:lnTo>
                  <a:pt x="22" y="6"/>
                </a:lnTo>
                <a:lnTo>
                  <a:pt x="21" y="4"/>
                </a:lnTo>
                <a:lnTo>
                  <a:pt x="21" y="0"/>
                </a:lnTo>
                <a:lnTo>
                  <a:pt x="21" y="0"/>
                </a:lnTo>
                <a:lnTo>
                  <a:pt x="12" y="2"/>
                </a:lnTo>
                <a:lnTo>
                  <a:pt x="7" y="4"/>
                </a:lnTo>
                <a:lnTo>
                  <a:pt x="4" y="9"/>
                </a:lnTo>
                <a:lnTo>
                  <a:pt x="0" y="14"/>
                </a:lnTo>
              </a:path>
            </a:pathLst>
          </a:custGeom>
          <a:solidFill>
            <a:schemeClr val="bg1">
              <a:lumMod val="85000"/>
            </a:schemeClr>
          </a:solidFill>
          <a:ln>
            <a:noFill/>
          </a:ln>
          <a:effectLst/>
        </p:spPr>
        <p:txBody>
          <a:bodyPr wrap="none" anchor="ctr"/>
          <a:lstStyle/>
          <a:p>
            <a:endParaRPr lang="nl-BE"/>
          </a:p>
        </p:txBody>
      </p:sp>
      <p:sp>
        <p:nvSpPr>
          <p:cNvPr id="638" name="Freeform 165">
            <a:extLst>
              <a:ext uri="{FF2B5EF4-FFF2-40B4-BE49-F238E27FC236}">
                <a16:creationId xmlns:a16="http://schemas.microsoft.com/office/drawing/2014/main" id="{F5FECA50-24C2-A34E-B984-2AD8E5465A24}"/>
              </a:ext>
            </a:extLst>
          </p:cNvPr>
          <p:cNvSpPr>
            <a:spLocks noChangeArrowheads="1"/>
          </p:cNvSpPr>
          <p:nvPr/>
        </p:nvSpPr>
        <p:spPr bwMode="auto">
          <a:xfrm rot="21434252">
            <a:off x="5041714" y="2527864"/>
            <a:ext cx="3844" cy="5336"/>
          </a:xfrm>
          <a:custGeom>
            <a:avLst/>
            <a:gdLst>
              <a:gd name="T0" fmla="*/ 22 w 23"/>
              <a:gd name="T1" fmla="*/ 22 h 30"/>
              <a:gd name="T2" fmla="*/ 22 w 23"/>
              <a:gd name="T3" fmla="*/ 22 h 30"/>
              <a:gd name="T4" fmla="*/ 17 w 23"/>
              <a:gd name="T5" fmla="*/ 22 h 30"/>
              <a:gd name="T6" fmla="*/ 15 w 23"/>
              <a:gd name="T7" fmla="*/ 19 h 30"/>
              <a:gd name="T8" fmla="*/ 15 w 23"/>
              <a:gd name="T9" fmla="*/ 8 h 30"/>
              <a:gd name="T10" fmla="*/ 14 w 23"/>
              <a:gd name="T11" fmla="*/ 5 h 30"/>
              <a:gd name="T12" fmla="*/ 12 w 23"/>
              <a:gd name="T13" fmla="*/ 2 h 30"/>
              <a:gd name="T14" fmla="*/ 9 w 23"/>
              <a:gd name="T15" fmla="*/ 0 h 30"/>
              <a:gd name="T16" fmla="*/ 2 w 23"/>
              <a:gd name="T17" fmla="*/ 2 h 30"/>
              <a:gd name="T18" fmla="*/ 2 w 23"/>
              <a:gd name="T19" fmla="*/ 2 h 30"/>
              <a:gd name="T20" fmla="*/ 0 w 23"/>
              <a:gd name="T21" fmla="*/ 8 h 30"/>
              <a:gd name="T22" fmla="*/ 2 w 23"/>
              <a:gd name="T23" fmla="*/ 15 h 30"/>
              <a:gd name="T24" fmla="*/ 4 w 23"/>
              <a:gd name="T25" fmla="*/ 20 h 30"/>
              <a:gd name="T26" fmla="*/ 7 w 23"/>
              <a:gd name="T27" fmla="*/ 25 h 30"/>
              <a:gd name="T28" fmla="*/ 10 w 23"/>
              <a:gd name="T29" fmla="*/ 29 h 30"/>
              <a:gd name="T30" fmla="*/ 15 w 23"/>
              <a:gd name="T31" fmla="*/ 29 h 30"/>
              <a:gd name="T32" fmla="*/ 19 w 23"/>
              <a:gd name="T33" fmla="*/ 27 h 30"/>
              <a:gd name="T34" fmla="*/ 22 w 23"/>
              <a:gd name="T35"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30">
                <a:moveTo>
                  <a:pt x="22" y="22"/>
                </a:moveTo>
                <a:lnTo>
                  <a:pt x="22" y="22"/>
                </a:lnTo>
                <a:lnTo>
                  <a:pt x="17" y="22"/>
                </a:lnTo>
                <a:lnTo>
                  <a:pt x="15" y="19"/>
                </a:lnTo>
                <a:lnTo>
                  <a:pt x="15" y="8"/>
                </a:lnTo>
                <a:lnTo>
                  <a:pt x="14" y="5"/>
                </a:lnTo>
                <a:lnTo>
                  <a:pt x="12" y="2"/>
                </a:lnTo>
                <a:lnTo>
                  <a:pt x="9" y="0"/>
                </a:lnTo>
                <a:lnTo>
                  <a:pt x="2" y="2"/>
                </a:lnTo>
                <a:lnTo>
                  <a:pt x="2" y="2"/>
                </a:lnTo>
                <a:lnTo>
                  <a:pt x="0" y="8"/>
                </a:lnTo>
                <a:lnTo>
                  <a:pt x="2" y="15"/>
                </a:lnTo>
                <a:lnTo>
                  <a:pt x="4" y="20"/>
                </a:lnTo>
                <a:lnTo>
                  <a:pt x="7" y="25"/>
                </a:lnTo>
                <a:lnTo>
                  <a:pt x="10" y="29"/>
                </a:lnTo>
                <a:lnTo>
                  <a:pt x="15" y="29"/>
                </a:lnTo>
                <a:lnTo>
                  <a:pt x="19" y="27"/>
                </a:lnTo>
                <a:lnTo>
                  <a:pt x="22" y="22"/>
                </a:lnTo>
              </a:path>
            </a:pathLst>
          </a:custGeom>
          <a:solidFill>
            <a:schemeClr val="bg1">
              <a:lumMod val="85000"/>
            </a:schemeClr>
          </a:solidFill>
          <a:ln>
            <a:noFill/>
          </a:ln>
          <a:effectLst/>
        </p:spPr>
        <p:txBody>
          <a:bodyPr wrap="none" anchor="ctr"/>
          <a:lstStyle/>
          <a:p>
            <a:endParaRPr lang="nl-BE"/>
          </a:p>
        </p:txBody>
      </p:sp>
      <p:sp>
        <p:nvSpPr>
          <p:cNvPr id="639" name="Freeform 166">
            <a:extLst>
              <a:ext uri="{FF2B5EF4-FFF2-40B4-BE49-F238E27FC236}">
                <a16:creationId xmlns:a16="http://schemas.microsoft.com/office/drawing/2014/main" id="{7F9699B2-9F2D-E844-B437-37CAD3822B62}"/>
              </a:ext>
            </a:extLst>
          </p:cNvPr>
          <p:cNvSpPr>
            <a:spLocks noChangeArrowheads="1"/>
          </p:cNvSpPr>
          <p:nvPr/>
        </p:nvSpPr>
        <p:spPr bwMode="auto">
          <a:xfrm rot="21434252">
            <a:off x="5042099" y="2534659"/>
            <a:ext cx="6150" cy="7623"/>
          </a:xfrm>
          <a:custGeom>
            <a:avLst/>
            <a:gdLst>
              <a:gd name="T0" fmla="*/ 34 w 35"/>
              <a:gd name="T1" fmla="*/ 35 h 42"/>
              <a:gd name="T2" fmla="*/ 34 w 35"/>
              <a:gd name="T3" fmla="*/ 35 h 42"/>
              <a:gd name="T4" fmla="*/ 34 w 35"/>
              <a:gd name="T5" fmla="*/ 28 h 42"/>
              <a:gd name="T6" fmla="*/ 30 w 35"/>
              <a:gd name="T7" fmla="*/ 24 h 42"/>
              <a:gd name="T8" fmla="*/ 29 w 35"/>
              <a:gd name="T9" fmla="*/ 19 h 42"/>
              <a:gd name="T10" fmla="*/ 27 w 35"/>
              <a:gd name="T11" fmla="*/ 14 h 42"/>
              <a:gd name="T12" fmla="*/ 27 w 35"/>
              <a:gd name="T13" fmla="*/ 14 h 42"/>
              <a:gd name="T14" fmla="*/ 22 w 35"/>
              <a:gd name="T15" fmla="*/ 12 h 42"/>
              <a:gd name="T16" fmla="*/ 20 w 35"/>
              <a:gd name="T17" fmla="*/ 11 h 42"/>
              <a:gd name="T18" fmla="*/ 20 w 35"/>
              <a:gd name="T19" fmla="*/ 7 h 42"/>
              <a:gd name="T20" fmla="*/ 20 w 35"/>
              <a:gd name="T21" fmla="*/ 7 h 42"/>
              <a:gd name="T22" fmla="*/ 17 w 35"/>
              <a:gd name="T23" fmla="*/ 6 h 42"/>
              <a:gd name="T24" fmla="*/ 13 w 35"/>
              <a:gd name="T25" fmla="*/ 4 h 42"/>
              <a:gd name="T26" fmla="*/ 10 w 35"/>
              <a:gd name="T27" fmla="*/ 2 h 42"/>
              <a:gd name="T28" fmla="*/ 7 w 35"/>
              <a:gd name="T29" fmla="*/ 0 h 42"/>
              <a:gd name="T30" fmla="*/ 7 w 35"/>
              <a:gd name="T31" fmla="*/ 0 h 42"/>
              <a:gd name="T32" fmla="*/ 7 w 35"/>
              <a:gd name="T33" fmla="*/ 14 h 42"/>
              <a:gd name="T34" fmla="*/ 7 w 35"/>
              <a:gd name="T35" fmla="*/ 14 h 42"/>
              <a:gd name="T36" fmla="*/ 5 w 35"/>
              <a:gd name="T37" fmla="*/ 19 h 42"/>
              <a:gd name="T38" fmla="*/ 3 w 35"/>
              <a:gd name="T39" fmla="*/ 21 h 42"/>
              <a:gd name="T40" fmla="*/ 0 w 35"/>
              <a:gd name="T41" fmla="*/ 21 h 42"/>
              <a:gd name="T42" fmla="*/ 0 w 35"/>
              <a:gd name="T43" fmla="*/ 21 h 42"/>
              <a:gd name="T44" fmla="*/ 0 w 35"/>
              <a:gd name="T45" fmla="*/ 24 h 42"/>
              <a:gd name="T46" fmla="*/ 2 w 35"/>
              <a:gd name="T47" fmla="*/ 26 h 42"/>
              <a:gd name="T48" fmla="*/ 7 w 35"/>
              <a:gd name="T49" fmla="*/ 28 h 42"/>
              <a:gd name="T50" fmla="*/ 7 w 35"/>
              <a:gd name="T51" fmla="*/ 28 h 42"/>
              <a:gd name="T52" fmla="*/ 10 w 35"/>
              <a:gd name="T53" fmla="*/ 29 h 42"/>
              <a:gd name="T54" fmla="*/ 12 w 35"/>
              <a:gd name="T55" fmla="*/ 33 h 42"/>
              <a:gd name="T56" fmla="*/ 13 w 35"/>
              <a:gd name="T57" fmla="*/ 41 h 42"/>
              <a:gd name="T58" fmla="*/ 13 w 35"/>
              <a:gd name="T59" fmla="*/ 41 h 42"/>
              <a:gd name="T60" fmla="*/ 27 w 35"/>
              <a:gd name="T61" fmla="*/ 41 h 42"/>
              <a:gd name="T62" fmla="*/ 27 w 35"/>
              <a:gd name="T63" fmla="*/ 41 h 42"/>
              <a:gd name="T64" fmla="*/ 29 w 35"/>
              <a:gd name="T65" fmla="*/ 36 h 42"/>
              <a:gd name="T66" fmla="*/ 30 w 35"/>
              <a:gd name="T67" fmla="*/ 35 h 42"/>
              <a:gd name="T68" fmla="*/ 34 w 35"/>
              <a:gd name="T69" fmla="*/ 3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 h="42">
                <a:moveTo>
                  <a:pt x="34" y="35"/>
                </a:moveTo>
                <a:lnTo>
                  <a:pt x="34" y="35"/>
                </a:lnTo>
                <a:lnTo>
                  <a:pt x="34" y="28"/>
                </a:lnTo>
                <a:lnTo>
                  <a:pt x="30" y="24"/>
                </a:lnTo>
                <a:lnTo>
                  <a:pt x="29" y="19"/>
                </a:lnTo>
                <a:lnTo>
                  <a:pt x="27" y="14"/>
                </a:lnTo>
                <a:lnTo>
                  <a:pt x="27" y="14"/>
                </a:lnTo>
                <a:lnTo>
                  <a:pt x="22" y="12"/>
                </a:lnTo>
                <a:lnTo>
                  <a:pt x="20" y="11"/>
                </a:lnTo>
                <a:lnTo>
                  <a:pt x="20" y="7"/>
                </a:lnTo>
                <a:lnTo>
                  <a:pt x="20" y="7"/>
                </a:lnTo>
                <a:lnTo>
                  <a:pt x="17" y="6"/>
                </a:lnTo>
                <a:lnTo>
                  <a:pt x="13" y="4"/>
                </a:lnTo>
                <a:lnTo>
                  <a:pt x="10" y="2"/>
                </a:lnTo>
                <a:lnTo>
                  <a:pt x="7" y="0"/>
                </a:lnTo>
                <a:lnTo>
                  <a:pt x="7" y="0"/>
                </a:lnTo>
                <a:lnTo>
                  <a:pt x="7" y="14"/>
                </a:lnTo>
                <a:lnTo>
                  <a:pt x="7" y="14"/>
                </a:lnTo>
                <a:lnTo>
                  <a:pt x="5" y="19"/>
                </a:lnTo>
                <a:lnTo>
                  <a:pt x="3" y="21"/>
                </a:lnTo>
                <a:lnTo>
                  <a:pt x="0" y="21"/>
                </a:lnTo>
                <a:lnTo>
                  <a:pt x="0" y="21"/>
                </a:lnTo>
                <a:lnTo>
                  <a:pt x="0" y="24"/>
                </a:lnTo>
                <a:lnTo>
                  <a:pt x="2" y="26"/>
                </a:lnTo>
                <a:lnTo>
                  <a:pt x="7" y="28"/>
                </a:lnTo>
                <a:lnTo>
                  <a:pt x="7" y="28"/>
                </a:lnTo>
                <a:lnTo>
                  <a:pt x="10" y="29"/>
                </a:lnTo>
                <a:lnTo>
                  <a:pt x="12" y="33"/>
                </a:lnTo>
                <a:lnTo>
                  <a:pt x="13" y="41"/>
                </a:lnTo>
                <a:lnTo>
                  <a:pt x="13" y="41"/>
                </a:lnTo>
                <a:lnTo>
                  <a:pt x="27" y="41"/>
                </a:lnTo>
                <a:lnTo>
                  <a:pt x="27" y="41"/>
                </a:lnTo>
                <a:lnTo>
                  <a:pt x="29" y="36"/>
                </a:lnTo>
                <a:lnTo>
                  <a:pt x="30" y="35"/>
                </a:lnTo>
                <a:lnTo>
                  <a:pt x="34" y="35"/>
                </a:lnTo>
              </a:path>
            </a:pathLst>
          </a:custGeom>
          <a:solidFill>
            <a:schemeClr val="bg1">
              <a:lumMod val="85000"/>
            </a:schemeClr>
          </a:solidFill>
          <a:ln>
            <a:noFill/>
          </a:ln>
          <a:effectLst/>
        </p:spPr>
        <p:txBody>
          <a:bodyPr wrap="none" anchor="ctr"/>
          <a:lstStyle/>
          <a:p>
            <a:endParaRPr lang="nl-BE"/>
          </a:p>
        </p:txBody>
      </p:sp>
      <p:sp>
        <p:nvSpPr>
          <p:cNvPr id="640" name="Freeform 167">
            <a:extLst>
              <a:ext uri="{FF2B5EF4-FFF2-40B4-BE49-F238E27FC236}">
                <a16:creationId xmlns:a16="http://schemas.microsoft.com/office/drawing/2014/main" id="{F7E665E1-4B08-F747-8D00-2D7F21EE4F8E}"/>
              </a:ext>
            </a:extLst>
          </p:cNvPr>
          <p:cNvSpPr>
            <a:spLocks noChangeArrowheads="1"/>
          </p:cNvSpPr>
          <p:nvPr/>
        </p:nvSpPr>
        <p:spPr bwMode="auto">
          <a:xfrm rot="21434252">
            <a:off x="5046415" y="2544335"/>
            <a:ext cx="7688" cy="7623"/>
          </a:xfrm>
          <a:custGeom>
            <a:avLst/>
            <a:gdLst>
              <a:gd name="T0" fmla="*/ 28 w 42"/>
              <a:gd name="T1" fmla="*/ 14 h 44"/>
              <a:gd name="T2" fmla="*/ 28 w 42"/>
              <a:gd name="T3" fmla="*/ 14 h 44"/>
              <a:gd name="T4" fmla="*/ 34 w 42"/>
              <a:gd name="T5" fmla="*/ 14 h 44"/>
              <a:gd name="T6" fmla="*/ 38 w 42"/>
              <a:gd name="T7" fmla="*/ 10 h 44"/>
              <a:gd name="T8" fmla="*/ 39 w 42"/>
              <a:gd name="T9" fmla="*/ 7 h 44"/>
              <a:gd name="T10" fmla="*/ 41 w 42"/>
              <a:gd name="T11" fmla="*/ 0 h 44"/>
              <a:gd name="T12" fmla="*/ 41 w 42"/>
              <a:gd name="T13" fmla="*/ 0 h 44"/>
              <a:gd name="T14" fmla="*/ 33 w 42"/>
              <a:gd name="T15" fmla="*/ 2 h 44"/>
              <a:gd name="T16" fmla="*/ 28 w 42"/>
              <a:gd name="T17" fmla="*/ 3 h 44"/>
              <a:gd name="T18" fmla="*/ 22 w 42"/>
              <a:gd name="T19" fmla="*/ 7 h 44"/>
              <a:gd name="T20" fmla="*/ 14 w 42"/>
              <a:gd name="T21" fmla="*/ 7 h 44"/>
              <a:gd name="T22" fmla="*/ 14 w 42"/>
              <a:gd name="T23" fmla="*/ 7 h 44"/>
              <a:gd name="T24" fmla="*/ 14 w 42"/>
              <a:gd name="T25" fmla="*/ 12 h 44"/>
              <a:gd name="T26" fmla="*/ 12 w 42"/>
              <a:gd name="T27" fmla="*/ 15 h 44"/>
              <a:gd name="T28" fmla="*/ 10 w 42"/>
              <a:gd name="T29" fmla="*/ 19 h 44"/>
              <a:gd name="T30" fmla="*/ 7 w 42"/>
              <a:gd name="T31" fmla="*/ 20 h 44"/>
              <a:gd name="T32" fmla="*/ 7 w 42"/>
              <a:gd name="T33" fmla="*/ 20 h 44"/>
              <a:gd name="T34" fmla="*/ 5 w 42"/>
              <a:gd name="T35" fmla="*/ 26 h 44"/>
              <a:gd name="T36" fmla="*/ 4 w 42"/>
              <a:gd name="T37" fmla="*/ 27 h 44"/>
              <a:gd name="T38" fmla="*/ 0 w 42"/>
              <a:gd name="T39" fmla="*/ 27 h 44"/>
              <a:gd name="T40" fmla="*/ 0 w 42"/>
              <a:gd name="T41" fmla="*/ 27 h 44"/>
              <a:gd name="T42" fmla="*/ 0 w 42"/>
              <a:gd name="T43" fmla="*/ 32 h 44"/>
              <a:gd name="T44" fmla="*/ 2 w 42"/>
              <a:gd name="T45" fmla="*/ 36 h 44"/>
              <a:gd name="T46" fmla="*/ 2 w 42"/>
              <a:gd name="T47" fmla="*/ 39 h 44"/>
              <a:gd name="T48" fmla="*/ 5 w 42"/>
              <a:gd name="T49" fmla="*/ 41 h 44"/>
              <a:gd name="T50" fmla="*/ 10 w 42"/>
              <a:gd name="T51" fmla="*/ 43 h 44"/>
              <a:gd name="T52" fmla="*/ 17 w 42"/>
              <a:gd name="T53" fmla="*/ 39 h 44"/>
              <a:gd name="T54" fmla="*/ 24 w 42"/>
              <a:gd name="T55" fmla="*/ 36 h 44"/>
              <a:gd name="T56" fmla="*/ 28 w 42"/>
              <a:gd name="T57" fmla="*/ 29 h 44"/>
              <a:gd name="T58" fmla="*/ 29 w 42"/>
              <a:gd name="T59" fmla="*/ 22 h 44"/>
              <a:gd name="T60" fmla="*/ 29 w 42"/>
              <a:gd name="T61" fmla="*/ 19 h 44"/>
              <a:gd name="T62" fmla="*/ 28 w 42"/>
              <a:gd name="T63" fmla="*/ 1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 h="44">
                <a:moveTo>
                  <a:pt x="28" y="14"/>
                </a:moveTo>
                <a:lnTo>
                  <a:pt x="28" y="14"/>
                </a:lnTo>
                <a:lnTo>
                  <a:pt x="34" y="14"/>
                </a:lnTo>
                <a:lnTo>
                  <a:pt x="38" y="10"/>
                </a:lnTo>
                <a:lnTo>
                  <a:pt x="39" y="7"/>
                </a:lnTo>
                <a:lnTo>
                  <a:pt x="41" y="0"/>
                </a:lnTo>
                <a:lnTo>
                  <a:pt x="41" y="0"/>
                </a:lnTo>
                <a:lnTo>
                  <a:pt x="33" y="2"/>
                </a:lnTo>
                <a:lnTo>
                  <a:pt x="28" y="3"/>
                </a:lnTo>
                <a:lnTo>
                  <a:pt x="22" y="7"/>
                </a:lnTo>
                <a:lnTo>
                  <a:pt x="14" y="7"/>
                </a:lnTo>
                <a:lnTo>
                  <a:pt x="14" y="7"/>
                </a:lnTo>
                <a:lnTo>
                  <a:pt x="14" y="12"/>
                </a:lnTo>
                <a:lnTo>
                  <a:pt x="12" y="15"/>
                </a:lnTo>
                <a:lnTo>
                  <a:pt x="10" y="19"/>
                </a:lnTo>
                <a:lnTo>
                  <a:pt x="7" y="20"/>
                </a:lnTo>
                <a:lnTo>
                  <a:pt x="7" y="20"/>
                </a:lnTo>
                <a:lnTo>
                  <a:pt x="5" y="26"/>
                </a:lnTo>
                <a:lnTo>
                  <a:pt x="4" y="27"/>
                </a:lnTo>
                <a:lnTo>
                  <a:pt x="0" y="27"/>
                </a:lnTo>
                <a:lnTo>
                  <a:pt x="0" y="27"/>
                </a:lnTo>
                <a:lnTo>
                  <a:pt x="0" y="32"/>
                </a:lnTo>
                <a:lnTo>
                  <a:pt x="2" y="36"/>
                </a:lnTo>
                <a:lnTo>
                  <a:pt x="2" y="39"/>
                </a:lnTo>
                <a:lnTo>
                  <a:pt x="5" y="41"/>
                </a:lnTo>
                <a:lnTo>
                  <a:pt x="10" y="43"/>
                </a:lnTo>
                <a:lnTo>
                  <a:pt x="17" y="39"/>
                </a:lnTo>
                <a:lnTo>
                  <a:pt x="24" y="36"/>
                </a:lnTo>
                <a:lnTo>
                  <a:pt x="28" y="29"/>
                </a:lnTo>
                <a:lnTo>
                  <a:pt x="29" y="22"/>
                </a:lnTo>
                <a:lnTo>
                  <a:pt x="29" y="19"/>
                </a:lnTo>
                <a:lnTo>
                  <a:pt x="28" y="14"/>
                </a:lnTo>
              </a:path>
            </a:pathLst>
          </a:custGeom>
          <a:solidFill>
            <a:schemeClr val="bg1">
              <a:lumMod val="85000"/>
            </a:schemeClr>
          </a:solidFill>
          <a:ln>
            <a:noFill/>
          </a:ln>
          <a:effectLst/>
        </p:spPr>
        <p:txBody>
          <a:bodyPr wrap="none" anchor="ctr"/>
          <a:lstStyle/>
          <a:p>
            <a:endParaRPr lang="nl-BE"/>
          </a:p>
        </p:txBody>
      </p:sp>
      <p:sp>
        <p:nvSpPr>
          <p:cNvPr id="641" name="Freeform 168">
            <a:extLst>
              <a:ext uri="{FF2B5EF4-FFF2-40B4-BE49-F238E27FC236}">
                <a16:creationId xmlns:a16="http://schemas.microsoft.com/office/drawing/2014/main" id="{1EDB8135-FE5A-8E43-BD23-37F1C4C50137}"/>
              </a:ext>
            </a:extLst>
          </p:cNvPr>
          <p:cNvSpPr>
            <a:spLocks noChangeArrowheads="1"/>
          </p:cNvSpPr>
          <p:nvPr/>
        </p:nvSpPr>
        <p:spPr bwMode="auto">
          <a:xfrm rot="21434252">
            <a:off x="5063777" y="2587855"/>
            <a:ext cx="3844" cy="2287"/>
          </a:xfrm>
          <a:custGeom>
            <a:avLst/>
            <a:gdLst>
              <a:gd name="T0" fmla="*/ 7 w 21"/>
              <a:gd name="T1" fmla="*/ 0 h 15"/>
              <a:gd name="T2" fmla="*/ 7 w 21"/>
              <a:gd name="T3" fmla="*/ 0 h 15"/>
              <a:gd name="T4" fmla="*/ 5 w 21"/>
              <a:gd name="T5" fmla="*/ 6 h 15"/>
              <a:gd name="T6" fmla="*/ 3 w 21"/>
              <a:gd name="T7" fmla="*/ 7 h 15"/>
              <a:gd name="T8" fmla="*/ 2 w 21"/>
              <a:gd name="T9" fmla="*/ 11 h 15"/>
              <a:gd name="T10" fmla="*/ 0 w 21"/>
              <a:gd name="T11" fmla="*/ 14 h 15"/>
              <a:gd name="T12" fmla="*/ 0 w 21"/>
              <a:gd name="T13" fmla="*/ 14 h 15"/>
              <a:gd name="T14" fmla="*/ 8 w 21"/>
              <a:gd name="T15" fmla="*/ 14 h 15"/>
              <a:gd name="T16" fmla="*/ 15 w 21"/>
              <a:gd name="T17" fmla="*/ 12 h 15"/>
              <a:gd name="T18" fmla="*/ 19 w 21"/>
              <a:gd name="T19" fmla="*/ 11 h 15"/>
              <a:gd name="T20" fmla="*/ 20 w 21"/>
              <a:gd name="T21" fmla="*/ 9 h 15"/>
              <a:gd name="T22" fmla="*/ 20 w 21"/>
              <a:gd name="T23" fmla="*/ 6 h 15"/>
              <a:gd name="T24" fmla="*/ 20 w 21"/>
              <a:gd name="T25" fmla="*/ 0 h 15"/>
              <a:gd name="T26" fmla="*/ 20 w 21"/>
              <a:gd name="T27" fmla="*/ 0 h 15"/>
              <a:gd name="T28" fmla="*/ 7 w 21"/>
              <a:gd name="T2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15">
                <a:moveTo>
                  <a:pt x="7" y="0"/>
                </a:moveTo>
                <a:lnTo>
                  <a:pt x="7" y="0"/>
                </a:lnTo>
                <a:lnTo>
                  <a:pt x="5" y="6"/>
                </a:lnTo>
                <a:lnTo>
                  <a:pt x="3" y="7"/>
                </a:lnTo>
                <a:lnTo>
                  <a:pt x="2" y="11"/>
                </a:lnTo>
                <a:lnTo>
                  <a:pt x="0" y="14"/>
                </a:lnTo>
                <a:lnTo>
                  <a:pt x="0" y="14"/>
                </a:lnTo>
                <a:lnTo>
                  <a:pt x="8" y="14"/>
                </a:lnTo>
                <a:lnTo>
                  <a:pt x="15" y="12"/>
                </a:lnTo>
                <a:lnTo>
                  <a:pt x="19" y="11"/>
                </a:lnTo>
                <a:lnTo>
                  <a:pt x="20" y="9"/>
                </a:lnTo>
                <a:lnTo>
                  <a:pt x="20" y="6"/>
                </a:lnTo>
                <a:lnTo>
                  <a:pt x="20" y="0"/>
                </a:lnTo>
                <a:lnTo>
                  <a:pt x="20" y="0"/>
                </a:lnTo>
                <a:lnTo>
                  <a:pt x="7" y="0"/>
                </a:lnTo>
              </a:path>
            </a:pathLst>
          </a:custGeom>
          <a:solidFill>
            <a:schemeClr val="bg1">
              <a:lumMod val="85000"/>
            </a:schemeClr>
          </a:solidFill>
          <a:ln>
            <a:noFill/>
          </a:ln>
          <a:effectLst/>
        </p:spPr>
        <p:txBody>
          <a:bodyPr wrap="none" anchor="ctr"/>
          <a:lstStyle/>
          <a:p>
            <a:endParaRPr lang="nl-BE"/>
          </a:p>
        </p:txBody>
      </p:sp>
      <p:sp>
        <p:nvSpPr>
          <p:cNvPr id="642" name="Freeform 169">
            <a:extLst>
              <a:ext uri="{FF2B5EF4-FFF2-40B4-BE49-F238E27FC236}">
                <a16:creationId xmlns:a16="http://schemas.microsoft.com/office/drawing/2014/main" id="{6A943CA2-1A11-124C-94DE-7B5210665AA8}"/>
              </a:ext>
            </a:extLst>
          </p:cNvPr>
          <p:cNvSpPr>
            <a:spLocks noChangeArrowheads="1"/>
          </p:cNvSpPr>
          <p:nvPr/>
        </p:nvSpPr>
        <p:spPr bwMode="auto">
          <a:xfrm rot="21434252">
            <a:off x="5057518" y="2554648"/>
            <a:ext cx="769" cy="762"/>
          </a:xfrm>
          <a:custGeom>
            <a:avLst/>
            <a:gdLst>
              <a:gd name="T0" fmla="*/ 3 w 4"/>
              <a:gd name="T1" fmla="*/ 0 h 6"/>
              <a:gd name="T2" fmla="*/ 3 w 4"/>
              <a:gd name="T3" fmla="*/ 0 h 6"/>
              <a:gd name="T4" fmla="*/ 0 w 4"/>
              <a:gd name="T5" fmla="*/ 3 h 6"/>
              <a:gd name="T6" fmla="*/ 0 w 4"/>
              <a:gd name="T7" fmla="*/ 5 h 6"/>
              <a:gd name="T8" fmla="*/ 2 w 4"/>
              <a:gd name="T9" fmla="*/ 3 h 6"/>
              <a:gd name="T10" fmla="*/ 3 w 4"/>
              <a:gd name="T11" fmla="*/ 3 h 6"/>
              <a:gd name="T12" fmla="*/ 3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3" y="0"/>
                </a:moveTo>
                <a:lnTo>
                  <a:pt x="3" y="0"/>
                </a:lnTo>
                <a:lnTo>
                  <a:pt x="0" y="3"/>
                </a:lnTo>
                <a:lnTo>
                  <a:pt x="0" y="5"/>
                </a:lnTo>
                <a:lnTo>
                  <a:pt x="2" y="3"/>
                </a:lnTo>
                <a:lnTo>
                  <a:pt x="3" y="3"/>
                </a:lnTo>
                <a:lnTo>
                  <a:pt x="3" y="0"/>
                </a:lnTo>
              </a:path>
            </a:pathLst>
          </a:custGeom>
          <a:solidFill>
            <a:schemeClr val="bg1">
              <a:lumMod val="85000"/>
            </a:schemeClr>
          </a:solidFill>
          <a:ln>
            <a:noFill/>
          </a:ln>
          <a:effectLst/>
        </p:spPr>
        <p:txBody>
          <a:bodyPr wrap="none" anchor="ctr"/>
          <a:lstStyle/>
          <a:p>
            <a:endParaRPr lang="nl-BE"/>
          </a:p>
        </p:txBody>
      </p:sp>
      <p:sp>
        <p:nvSpPr>
          <p:cNvPr id="643" name="Freeform 170">
            <a:extLst>
              <a:ext uri="{FF2B5EF4-FFF2-40B4-BE49-F238E27FC236}">
                <a16:creationId xmlns:a16="http://schemas.microsoft.com/office/drawing/2014/main" id="{CF50A2D9-2EDF-9B47-B51E-C6807B3CCAA7}"/>
              </a:ext>
            </a:extLst>
          </p:cNvPr>
          <p:cNvSpPr>
            <a:spLocks noChangeArrowheads="1"/>
          </p:cNvSpPr>
          <p:nvPr/>
        </p:nvSpPr>
        <p:spPr bwMode="auto">
          <a:xfrm rot="21434252">
            <a:off x="5056966" y="2541665"/>
            <a:ext cx="2307" cy="3812"/>
          </a:xfrm>
          <a:custGeom>
            <a:avLst/>
            <a:gdLst>
              <a:gd name="T0" fmla="*/ 0 w 14"/>
              <a:gd name="T1" fmla="*/ 0 h 22"/>
              <a:gd name="T2" fmla="*/ 0 w 14"/>
              <a:gd name="T3" fmla="*/ 0 h 22"/>
              <a:gd name="T4" fmla="*/ 0 w 14"/>
              <a:gd name="T5" fmla="*/ 14 h 22"/>
              <a:gd name="T6" fmla="*/ 1 w 14"/>
              <a:gd name="T7" fmla="*/ 19 h 22"/>
              <a:gd name="T8" fmla="*/ 3 w 14"/>
              <a:gd name="T9" fmla="*/ 21 h 22"/>
              <a:gd name="T10" fmla="*/ 6 w 14"/>
              <a:gd name="T11" fmla="*/ 21 h 22"/>
              <a:gd name="T12" fmla="*/ 6 w 14"/>
              <a:gd name="T13" fmla="*/ 21 h 22"/>
              <a:gd name="T14" fmla="*/ 8 w 14"/>
              <a:gd name="T15" fmla="*/ 16 h 22"/>
              <a:gd name="T16" fmla="*/ 10 w 14"/>
              <a:gd name="T17" fmla="*/ 14 h 22"/>
              <a:gd name="T18" fmla="*/ 13 w 14"/>
              <a:gd name="T19" fmla="*/ 14 h 22"/>
              <a:gd name="T20" fmla="*/ 13 w 14"/>
              <a:gd name="T21" fmla="*/ 14 h 22"/>
              <a:gd name="T22" fmla="*/ 12 w 14"/>
              <a:gd name="T23" fmla="*/ 9 h 22"/>
              <a:gd name="T24" fmla="*/ 10 w 14"/>
              <a:gd name="T25" fmla="*/ 4 h 22"/>
              <a:gd name="T26" fmla="*/ 6 w 14"/>
              <a:gd name="T27" fmla="*/ 0 h 22"/>
              <a:gd name="T28" fmla="*/ 0 w 14"/>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2">
                <a:moveTo>
                  <a:pt x="0" y="0"/>
                </a:moveTo>
                <a:lnTo>
                  <a:pt x="0" y="0"/>
                </a:lnTo>
                <a:lnTo>
                  <a:pt x="0" y="14"/>
                </a:lnTo>
                <a:lnTo>
                  <a:pt x="1" y="19"/>
                </a:lnTo>
                <a:lnTo>
                  <a:pt x="3" y="21"/>
                </a:lnTo>
                <a:lnTo>
                  <a:pt x="6" y="21"/>
                </a:lnTo>
                <a:lnTo>
                  <a:pt x="6" y="21"/>
                </a:lnTo>
                <a:lnTo>
                  <a:pt x="8" y="16"/>
                </a:lnTo>
                <a:lnTo>
                  <a:pt x="10" y="14"/>
                </a:lnTo>
                <a:lnTo>
                  <a:pt x="13" y="14"/>
                </a:lnTo>
                <a:lnTo>
                  <a:pt x="13" y="14"/>
                </a:lnTo>
                <a:lnTo>
                  <a:pt x="12" y="9"/>
                </a:lnTo>
                <a:lnTo>
                  <a:pt x="10" y="4"/>
                </a:lnTo>
                <a:lnTo>
                  <a:pt x="6" y="0"/>
                </a:lnTo>
                <a:lnTo>
                  <a:pt x="0" y="0"/>
                </a:lnTo>
              </a:path>
            </a:pathLst>
          </a:custGeom>
          <a:solidFill>
            <a:schemeClr val="bg1">
              <a:lumMod val="85000"/>
            </a:schemeClr>
          </a:solidFill>
          <a:ln>
            <a:noFill/>
          </a:ln>
          <a:effectLst/>
        </p:spPr>
        <p:txBody>
          <a:bodyPr wrap="none" anchor="ctr"/>
          <a:lstStyle/>
          <a:p>
            <a:endParaRPr lang="nl-BE"/>
          </a:p>
        </p:txBody>
      </p:sp>
      <p:sp>
        <p:nvSpPr>
          <p:cNvPr id="644" name="Freeform 171">
            <a:extLst>
              <a:ext uri="{FF2B5EF4-FFF2-40B4-BE49-F238E27FC236}">
                <a16:creationId xmlns:a16="http://schemas.microsoft.com/office/drawing/2014/main" id="{BF215BFC-FD48-BB49-9AC5-C888798A4697}"/>
              </a:ext>
            </a:extLst>
          </p:cNvPr>
          <p:cNvSpPr>
            <a:spLocks noChangeArrowheads="1"/>
          </p:cNvSpPr>
          <p:nvPr/>
        </p:nvSpPr>
        <p:spPr bwMode="auto">
          <a:xfrm rot="21434252">
            <a:off x="5058231" y="2553088"/>
            <a:ext cx="769" cy="1525"/>
          </a:xfrm>
          <a:custGeom>
            <a:avLst/>
            <a:gdLst>
              <a:gd name="T0" fmla="*/ 0 w 5"/>
              <a:gd name="T1" fmla="*/ 6 h 7"/>
              <a:gd name="T2" fmla="*/ 0 w 5"/>
              <a:gd name="T3" fmla="*/ 6 h 7"/>
              <a:gd name="T4" fmla="*/ 4 w 5"/>
              <a:gd name="T5" fmla="*/ 2 h 7"/>
              <a:gd name="T6" fmla="*/ 4 w 5"/>
              <a:gd name="T7" fmla="*/ 0 h 7"/>
              <a:gd name="T8" fmla="*/ 2 w 5"/>
              <a:gd name="T9" fmla="*/ 2 h 7"/>
              <a:gd name="T10" fmla="*/ 0 w 5"/>
              <a:gd name="T11" fmla="*/ 4 h 7"/>
              <a:gd name="T12" fmla="*/ 0 w 5"/>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0" y="6"/>
                </a:moveTo>
                <a:lnTo>
                  <a:pt x="0" y="6"/>
                </a:lnTo>
                <a:lnTo>
                  <a:pt x="4" y="2"/>
                </a:lnTo>
                <a:lnTo>
                  <a:pt x="4" y="0"/>
                </a:lnTo>
                <a:lnTo>
                  <a:pt x="2" y="2"/>
                </a:lnTo>
                <a:lnTo>
                  <a:pt x="0" y="4"/>
                </a:lnTo>
                <a:lnTo>
                  <a:pt x="0" y="6"/>
                </a:lnTo>
              </a:path>
            </a:pathLst>
          </a:custGeom>
          <a:solidFill>
            <a:schemeClr val="bg1">
              <a:lumMod val="85000"/>
            </a:schemeClr>
          </a:solidFill>
          <a:ln>
            <a:noFill/>
          </a:ln>
          <a:effectLst/>
        </p:spPr>
        <p:txBody>
          <a:bodyPr wrap="none" anchor="ctr"/>
          <a:lstStyle/>
          <a:p>
            <a:endParaRPr lang="nl-BE"/>
          </a:p>
        </p:txBody>
      </p:sp>
      <p:sp>
        <p:nvSpPr>
          <p:cNvPr id="645" name="Freeform 172">
            <a:extLst>
              <a:ext uri="{FF2B5EF4-FFF2-40B4-BE49-F238E27FC236}">
                <a16:creationId xmlns:a16="http://schemas.microsoft.com/office/drawing/2014/main" id="{90A74EE2-5EFA-D941-A98F-4A075D97C464}"/>
              </a:ext>
            </a:extLst>
          </p:cNvPr>
          <p:cNvSpPr>
            <a:spLocks noChangeArrowheads="1"/>
          </p:cNvSpPr>
          <p:nvPr/>
        </p:nvSpPr>
        <p:spPr bwMode="auto">
          <a:xfrm rot="21434252">
            <a:off x="5067888" y="2576209"/>
            <a:ext cx="3844" cy="4574"/>
          </a:xfrm>
          <a:custGeom>
            <a:avLst/>
            <a:gdLst>
              <a:gd name="T0" fmla="*/ 14 w 22"/>
              <a:gd name="T1" fmla="*/ 5 h 27"/>
              <a:gd name="T2" fmla="*/ 14 w 22"/>
              <a:gd name="T3" fmla="*/ 5 h 27"/>
              <a:gd name="T4" fmla="*/ 12 w 22"/>
              <a:gd name="T5" fmla="*/ 10 h 27"/>
              <a:gd name="T6" fmla="*/ 10 w 22"/>
              <a:gd name="T7" fmla="*/ 12 h 27"/>
              <a:gd name="T8" fmla="*/ 7 w 22"/>
              <a:gd name="T9" fmla="*/ 12 h 27"/>
              <a:gd name="T10" fmla="*/ 7 w 22"/>
              <a:gd name="T11" fmla="*/ 12 h 27"/>
              <a:gd name="T12" fmla="*/ 2 w 22"/>
              <a:gd name="T13" fmla="*/ 12 h 27"/>
              <a:gd name="T14" fmla="*/ 0 w 22"/>
              <a:gd name="T15" fmla="*/ 14 h 27"/>
              <a:gd name="T16" fmla="*/ 2 w 22"/>
              <a:gd name="T17" fmla="*/ 17 h 27"/>
              <a:gd name="T18" fmla="*/ 4 w 22"/>
              <a:gd name="T19" fmla="*/ 22 h 27"/>
              <a:gd name="T20" fmla="*/ 9 w 22"/>
              <a:gd name="T21" fmla="*/ 24 h 27"/>
              <a:gd name="T22" fmla="*/ 12 w 22"/>
              <a:gd name="T23" fmla="*/ 26 h 27"/>
              <a:gd name="T24" fmla="*/ 14 w 22"/>
              <a:gd name="T25" fmla="*/ 24 h 27"/>
              <a:gd name="T26" fmla="*/ 14 w 22"/>
              <a:gd name="T27" fmla="*/ 19 h 27"/>
              <a:gd name="T28" fmla="*/ 14 w 22"/>
              <a:gd name="T29" fmla="*/ 19 h 27"/>
              <a:gd name="T30" fmla="*/ 17 w 22"/>
              <a:gd name="T31" fmla="*/ 17 h 27"/>
              <a:gd name="T32" fmla="*/ 19 w 22"/>
              <a:gd name="T33" fmla="*/ 14 h 27"/>
              <a:gd name="T34" fmla="*/ 21 w 22"/>
              <a:gd name="T35" fmla="*/ 5 h 27"/>
              <a:gd name="T36" fmla="*/ 21 w 22"/>
              <a:gd name="T37" fmla="*/ 5 h 27"/>
              <a:gd name="T38" fmla="*/ 19 w 22"/>
              <a:gd name="T39" fmla="*/ 2 h 27"/>
              <a:gd name="T40" fmla="*/ 17 w 22"/>
              <a:gd name="T41" fmla="*/ 0 h 27"/>
              <a:gd name="T42" fmla="*/ 14 w 22"/>
              <a:gd name="T43" fmla="*/ 2 h 27"/>
              <a:gd name="T44" fmla="*/ 14 w 22"/>
              <a:gd name="T45"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27">
                <a:moveTo>
                  <a:pt x="14" y="5"/>
                </a:moveTo>
                <a:lnTo>
                  <a:pt x="14" y="5"/>
                </a:lnTo>
                <a:lnTo>
                  <a:pt x="12" y="10"/>
                </a:lnTo>
                <a:lnTo>
                  <a:pt x="10" y="12"/>
                </a:lnTo>
                <a:lnTo>
                  <a:pt x="7" y="12"/>
                </a:lnTo>
                <a:lnTo>
                  <a:pt x="7" y="12"/>
                </a:lnTo>
                <a:lnTo>
                  <a:pt x="2" y="12"/>
                </a:lnTo>
                <a:lnTo>
                  <a:pt x="0" y="14"/>
                </a:lnTo>
                <a:lnTo>
                  <a:pt x="2" y="17"/>
                </a:lnTo>
                <a:lnTo>
                  <a:pt x="4" y="22"/>
                </a:lnTo>
                <a:lnTo>
                  <a:pt x="9" y="24"/>
                </a:lnTo>
                <a:lnTo>
                  <a:pt x="12" y="26"/>
                </a:lnTo>
                <a:lnTo>
                  <a:pt x="14" y="24"/>
                </a:lnTo>
                <a:lnTo>
                  <a:pt x="14" y="19"/>
                </a:lnTo>
                <a:lnTo>
                  <a:pt x="14" y="19"/>
                </a:lnTo>
                <a:lnTo>
                  <a:pt x="17" y="17"/>
                </a:lnTo>
                <a:lnTo>
                  <a:pt x="19" y="14"/>
                </a:lnTo>
                <a:lnTo>
                  <a:pt x="21" y="5"/>
                </a:lnTo>
                <a:lnTo>
                  <a:pt x="21" y="5"/>
                </a:lnTo>
                <a:lnTo>
                  <a:pt x="19" y="2"/>
                </a:lnTo>
                <a:lnTo>
                  <a:pt x="17" y="0"/>
                </a:lnTo>
                <a:lnTo>
                  <a:pt x="14" y="2"/>
                </a:lnTo>
                <a:lnTo>
                  <a:pt x="14" y="5"/>
                </a:lnTo>
              </a:path>
            </a:pathLst>
          </a:custGeom>
          <a:solidFill>
            <a:schemeClr val="bg1">
              <a:lumMod val="85000"/>
            </a:schemeClr>
          </a:solidFill>
          <a:ln>
            <a:noFill/>
          </a:ln>
          <a:effectLst/>
        </p:spPr>
        <p:txBody>
          <a:bodyPr wrap="none" anchor="ctr"/>
          <a:lstStyle/>
          <a:p>
            <a:endParaRPr lang="nl-BE"/>
          </a:p>
        </p:txBody>
      </p:sp>
      <p:sp>
        <p:nvSpPr>
          <p:cNvPr id="646" name="Freeform 173">
            <a:extLst>
              <a:ext uri="{FF2B5EF4-FFF2-40B4-BE49-F238E27FC236}">
                <a16:creationId xmlns:a16="http://schemas.microsoft.com/office/drawing/2014/main" id="{2D8C8087-7D82-324E-A188-45830E2A6B0A}"/>
              </a:ext>
            </a:extLst>
          </p:cNvPr>
          <p:cNvSpPr>
            <a:spLocks noChangeArrowheads="1"/>
          </p:cNvSpPr>
          <p:nvPr/>
        </p:nvSpPr>
        <p:spPr bwMode="auto">
          <a:xfrm rot="21434252">
            <a:off x="5060515" y="2552177"/>
            <a:ext cx="2307" cy="2287"/>
          </a:xfrm>
          <a:custGeom>
            <a:avLst/>
            <a:gdLst>
              <a:gd name="T0" fmla="*/ 14 w 15"/>
              <a:gd name="T1" fmla="*/ 5 h 13"/>
              <a:gd name="T2" fmla="*/ 14 w 15"/>
              <a:gd name="T3" fmla="*/ 5 h 13"/>
              <a:gd name="T4" fmla="*/ 14 w 15"/>
              <a:gd name="T5" fmla="*/ 3 h 13"/>
              <a:gd name="T6" fmla="*/ 12 w 15"/>
              <a:gd name="T7" fmla="*/ 1 h 13"/>
              <a:gd name="T8" fmla="*/ 7 w 15"/>
              <a:gd name="T9" fmla="*/ 0 h 13"/>
              <a:gd name="T10" fmla="*/ 4 w 15"/>
              <a:gd name="T11" fmla="*/ 0 h 13"/>
              <a:gd name="T12" fmla="*/ 2 w 15"/>
              <a:gd name="T13" fmla="*/ 1 h 13"/>
              <a:gd name="T14" fmla="*/ 0 w 15"/>
              <a:gd name="T15" fmla="*/ 5 h 13"/>
              <a:gd name="T16" fmla="*/ 0 w 15"/>
              <a:gd name="T17" fmla="*/ 5 h 13"/>
              <a:gd name="T18" fmla="*/ 2 w 15"/>
              <a:gd name="T19" fmla="*/ 10 h 13"/>
              <a:gd name="T20" fmla="*/ 4 w 15"/>
              <a:gd name="T21" fmla="*/ 12 h 13"/>
              <a:gd name="T22" fmla="*/ 7 w 15"/>
              <a:gd name="T23" fmla="*/ 12 h 13"/>
              <a:gd name="T24" fmla="*/ 7 w 15"/>
              <a:gd name="T25" fmla="*/ 12 h 13"/>
              <a:gd name="T26" fmla="*/ 9 w 15"/>
              <a:gd name="T27" fmla="*/ 6 h 13"/>
              <a:gd name="T28" fmla="*/ 10 w 15"/>
              <a:gd name="T29" fmla="*/ 5 h 13"/>
              <a:gd name="T30" fmla="*/ 14 w 15"/>
              <a:gd name="T3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13">
                <a:moveTo>
                  <a:pt x="14" y="5"/>
                </a:moveTo>
                <a:lnTo>
                  <a:pt x="14" y="5"/>
                </a:lnTo>
                <a:lnTo>
                  <a:pt x="14" y="3"/>
                </a:lnTo>
                <a:lnTo>
                  <a:pt x="12" y="1"/>
                </a:lnTo>
                <a:lnTo>
                  <a:pt x="7" y="0"/>
                </a:lnTo>
                <a:lnTo>
                  <a:pt x="4" y="0"/>
                </a:lnTo>
                <a:lnTo>
                  <a:pt x="2" y="1"/>
                </a:lnTo>
                <a:lnTo>
                  <a:pt x="0" y="5"/>
                </a:lnTo>
                <a:lnTo>
                  <a:pt x="0" y="5"/>
                </a:lnTo>
                <a:lnTo>
                  <a:pt x="2" y="10"/>
                </a:lnTo>
                <a:lnTo>
                  <a:pt x="4" y="12"/>
                </a:lnTo>
                <a:lnTo>
                  <a:pt x="7" y="12"/>
                </a:lnTo>
                <a:lnTo>
                  <a:pt x="7" y="12"/>
                </a:lnTo>
                <a:lnTo>
                  <a:pt x="9" y="6"/>
                </a:lnTo>
                <a:lnTo>
                  <a:pt x="10" y="5"/>
                </a:lnTo>
                <a:lnTo>
                  <a:pt x="14" y="5"/>
                </a:lnTo>
              </a:path>
            </a:pathLst>
          </a:custGeom>
          <a:solidFill>
            <a:schemeClr val="bg1">
              <a:lumMod val="85000"/>
            </a:schemeClr>
          </a:solidFill>
          <a:ln>
            <a:noFill/>
          </a:ln>
          <a:effectLst/>
        </p:spPr>
        <p:txBody>
          <a:bodyPr wrap="none" anchor="ctr"/>
          <a:lstStyle/>
          <a:p>
            <a:endParaRPr lang="nl-BE"/>
          </a:p>
        </p:txBody>
      </p:sp>
      <p:sp>
        <p:nvSpPr>
          <p:cNvPr id="647" name="Freeform 174">
            <a:extLst>
              <a:ext uri="{FF2B5EF4-FFF2-40B4-BE49-F238E27FC236}">
                <a16:creationId xmlns:a16="http://schemas.microsoft.com/office/drawing/2014/main" id="{41765374-635E-1C48-97DA-876575A77A80}"/>
              </a:ext>
            </a:extLst>
          </p:cNvPr>
          <p:cNvSpPr>
            <a:spLocks noChangeArrowheads="1"/>
          </p:cNvSpPr>
          <p:nvPr/>
        </p:nvSpPr>
        <p:spPr bwMode="auto">
          <a:xfrm rot="21434252">
            <a:off x="5059950" y="2556784"/>
            <a:ext cx="2306" cy="1525"/>
          </a:xfrm>
          <a:custGeom>
            <a:avLst/>
            <a:gdLst>
              <a:gd name="T0" fmla="*/ 0 w 15"/>
              <a:gd name="T1" fmla="*/ 7 h 8"/>
              <a:gd name="T2" fmla="*/ 0 w 15"/>
              <a:gd name="T3" fmla="*/ 7 h 8"/>
              <a:gd name="T4" fmla="*/ 9 w 15"/>
              <a:gd name="T5" fmla="*/ 5 h 8"/>
              <a:gd name="T6" fmla="*/ 12 w 15"/>
              <a:gd name="T7" fmla="*/ 4 h 8"/>
              <a:gd name="T8" fmla="*/ 14 w 15"/>
              <a:gd name="T9" fmla="*/ 0 h 8"/>
              <a:gd name="T10" fmla="*/ 14 w 15"/>
              <a:gd name="T11" fmla="*/ 0 h 8"/>
              <a:gd name="T12" fmla="*/ 5 w 15"/>
              <a:gd name="T13" fmla="*/ 2 h 8"/>
              <a:gd name="T14" fmla="*/ 2 w 15"/>
              <a:gd name="T15" fmla="*/ 4 h 8"/>
              <a:gd name="T16" fmla="*/ 0 w 15"/>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8">
                <a:moveTo>
                  <a:pt x="0" y="7"/>
                </a:moveTo>
                <a:lnTo>
                  <a:pt x="0" y="7"/>
                </a:lnTo>
                <a:lnTo>
                  <a:pt x="9" y="5"/>
                </a:lnTo>
                <a:lnTo>
                  <a:pt x="12" y="4"/>
                </a:lnTo>
                <a:lnTo>
                  <a:pt x="14" y="0"/>
                </a:lnTo>
                <a:lnTo>
                  <a:pt x="14" y="0"/>
                </a:lnTo>
                <a:lnTo>
                  <a:pt x="5" y="2"/>
                </a:lnTo>
                <a:lnTo>
                  <a:pt x="2" y="4"/>
                </a:lnTo>
                <a:lnTo>
                  <a:pt x="0" y="7"/>
                </a:lnTo>
              </a:path>
            </a:pathLst>
          </a:custGeom>
          <a:solidFill>
            <a:schemeClr val="bg1">
              <a:lumMod val="85000"/>
            </a:schemeClr>
          </a:solidFill>
          <a:ln>
            <a:noFill/>
          </a:ln>
          <a:effectLst/>
        </p:spPr>
        <p:txBody>
          <a:bodyPr wrap="none" anchor="ctr"/>
          <a:lstStyle/>
          <a:p>
            <a:endParaRPr lang="nl-BE"/>
          </a:p>
        </p:txBody>
      </p:sp>
      <p:sp>
        <p:nvSpPr>
          <p:cNvPr id="648" name="Freeform 175">
            <a:extLst>
              <a:ext uri="{FF2B5EF4-FFF2-40B4-BE49-F238E27FC236}">
                <a16:creationId xmlns:a16="http://schemas.microsoft.com/office/drawing/2014/main" id="{9960E2B7-5382-0C46-A203-A45AC7CD4826}"/>
              </a:ext>
            </a:extLst>
          </p:cNvPr>
          <p:cNvSpPr>
            <a:spLocks noChangeArrowheads="1"/>
          </p:cNvSpPr>
          <p:nvPr/>
        </p:nvSpPr>
        <p:spPr bwMode="auto">
          <a:xfrm rot="21434252">
            <a:off x="4933351" y="1776795"/>
            <a:ext cx="432057" cy="801975"/>
          </a:xfrm>
          <a:custGeom>
            <a:avLst/>
            <a:gdLst>
              <a:gd name="T0" fmla="*/ 512 w 2478"/>
              <a:gd name="T1" fmla="*/ 3965 h 4641"/>
              <a:gd name="T2" fmla="*/ 543 w 2478"/>
              <a:gd name="T3" fmla="*/ 4202 h 4641"/>
              <a:gd name="T4" fmla="*/ 587 w 2478"/>
              <a:gd name="T5" fmla="*/ 4353 h 4641"/>
              <a:gd name="T6" fmla="*/ 688 w 2478"/>
              <a:gd name="T7" fmla="*/ 4388 h 4641"/>
              <a:gd name="T8" fmla="*/ 853 w 2478"/>
              <a:gd name="T9" fmla="*/ 4463 h 4641"/>
              <a:gd name="T10" fmla="*/ 940 w 2478"/>
              <a:gd name="T11" fmla="*/ 4517 h 4641"/>
              <a:gd name="T12" fmla="*/ 1036 w 2478"/>
              <a:gd name="T13" fmla="*/ 4577 h 4641"/>
              <a:gd name="T14" fmla="*/ 1232 w 2478"/>
              <a:gd name="T15" fmla="*/ 4490 h 4641"/>
              <a:gd name="T16" fmla="*/ 1413 w 2478"/>
              <a:gd name="T17" fmla="*/ 4401 h 4641"/>
              <a:gd name="T18" fmla="*/ 1570 w 2478"/>
              <a:gd name="T19" fmla="*/ 4278 h 4641"/>
              <a:gd name="T20" fmla="*/ 1715 w 2478"/>
              <a:gd name="T21" fmla="*/ 4243 h 4641"/>
              <a:gd name="T22" fmla="*/ 1918 w 2478"/>
              <a:gd name="T23" fmla="*/ 4176 h 4641"/>
              <a:gd name="T24" fmla="*/ 1989 w 2478"/>
              <a:gd name="T25" fmla="*/ 4065 h 4641"/>
              <a:gd name="T26" fmla="*/ 2030 w 2478"/>
              <a:gd name="T27" fmla="*/ 3973 h 4641"/>
              <a:gd name="T28" fmla="*/ 2073 w 2478"/>
              <a:gd name="T29" fmla="*/ 3915 h 4641"/>
              <a:gd name="T30" fmla="*/ 2116 w 2478"/>
              <a:gd name="T31" fmla="*/ 3826 h 4641"/>
              <a:gd name="T32" fmla="*/ 2184 w 2478"/>
              <a:gd name="T33" fmla="*/ 3731 h 4641"/>
              <a:gd name="T34" fmla="*/ 2257 w 2478"/>
              <a:gd name="T35" fmla="*/ 3554 h 4641"/>
              <a:gd name="T36" fmla="*/ 2295 w 2478"/>
              <a:gd name="T37" fmla="*/ 3426 h 4641"/>
              <a:gd name="T38" fmla="*/ 2402 w 2478"/>
              <a:gd name="T39" fmla="*/ 3234 h 4641"/>
              <a:gd name="T40" fmla="*/ 2477 w 2478"/>
              <a:gd name="T41" fmla="*/ 2943 h 4641"/>
              <a:gd name="T42" fmla="*/ 2342 w 2478"/>
              <a:gd name="T43" fmla="*/ 2810 h 4641"/>
              <a:gd name="T44" fmla="*/ 2075 w 2478"/>
              <a:gd name="T45" fmla="*/ 2614 h 4641"/>
              <a:gd name="T46" fmla="*/ 2082 w 2478"/>
              <a:gd name="T47" fmla="*/ 2402 h 4641"/>
              <a:gd name="T48" fmla="*/ 1965 w 2478"/>
              <a:gd name="T49" fmla="*/ 2204 h 4641"/>
              <a:gd name="T50" fmla="*/ 1834 w 2478"/>
              <a:gd name="T51" fmla="*/ 1849 h 4641"/>
              <a:gd name="T52" fmla="*/ 1754 w 2478"/>
              <a:gd name="T53" fmla="*/ 1583 h 4641"/>
              <a:gd name="T54" fmla="*/ 1604 w 2478"/>
              <a:gd name="T55" fmla="*/ 1392 h 4641"/>
              <a:gd name="T56" fmla="*/ 1614 w 2478"/>
              <a:gd name="T57" fmla="*/ 1042 h 4641"/>
              <a:gd name="T58" fmla="*/ 1481 w 2478"/>
              <a:gd name="T59" fmla="*/ 816 h 4641"/>
              <a:gd name="T60" fmla="*/ 1305 w 2478"/>
              <a:gd name="T61" fmla="*/ 667 h 4641"/>
              <a:gd name="T62" fmla="*/ 1300 w 2478"/>
              <a:gd name="T63" fmla="*/ 384 h 4641"/>
              <a:gd name="T64" fmla="*/ 1154 w 2478"/>
              <a:gd name="T65" fmla="*/ 75 h 4641"/>
              <a:gd name="T66" fmla="*/ 950 w 2478"/>
              <a:gd name="T67" fmla="*/ 82 h 4641"/>
              <a:gd name="T68" fmla="*/ 858 w 2478"/>
              <a:gd name="T69" fmla="*/ 125 h 4641"/>
              <a:gd name="T70" fmla="*/ 826 w 2478"/>
              <a:gd name="T71" fmla="*/ 195 h 4641"/>
              <a:gd name="T72" fmla="*/ 804 w 2478"/>
              <a:gd name="T73" fmla="*/ 578 h 4641"/>
              <a:gd name="T74" fmla="*/ 574 w 2478"/>
              <a:gd name="T75" fmla="*/ 679 h 4641"/>
              <a:gd name="T76" fmla="*/ 283 w 2478"/>
              <a:gd name="T77" fmla="*/ 725 h 4641"/>
              <a:gd name="T78" fmla="*/ 219 w 2478"/>
              <a:gd name="T79" fmla="*/ 601 h 4641"/>
              <a:gd name="T80" fmla="*/ 9 w 2478"/>
              <a:gd name="T81" fmla="*/ 635 h 4641"/>
              <a:gd name="T82" fmla="*/ 115 w 2478"/>
              <a:gd name="T83" fmla="*/ 758 h 4641"/>
              <a:gd name="T84" fmla="*/ 311 w 2478"/>
              <a:gd name="T85" fmla="*/ 874 h 4641"/>
              <a:gd name="T86" fmla="*/ 488 w 2478"/>
              <a:gd name="T87" fmla="*/ 1068 h 4641"/>
              <a:gd name="T88" fmla="*/ 488 w 2478"/>
              <a:gd name="T89" fmla="*/ 1244 h 4641"/>
              <a:gd name="T90" fmla="*/ 563 w 2478"/>
              <a:gd name="T91" fmla="*/ 1305 h 4641"/>
              <a:gd name="T92" fmla="*/ 628 w 2478"/>
              <a:gd name="T93" fmla="*/ 1525 h 4641"/>
              <a:gd name="T94" fmla="*/ 671 w 2478"/>
              <a:gd name="T95" fmla="*/ 1851 h 4641"/>
              <a:gd name="T96" fmla="*/ 746 w 2478"/>
              <a:gd name="T97" fmla="*/ 1943 h 4641"/>
              <a:gd name="T98" fmla="*/ 846 w 2478"/>
              <a:gd name="T99" fmla="*/ 1999 h 4641"/>
              <a:gd name="T100" fmla="*/ 973 w 2478"/>
              <a:gd name="T101" fmla="*/ 2056 h 4641"/>
              <a:gd name="T102" fmla="*/ 1061 w 2478"/>
              <a:gd name="T103" fmla="*/ 2252 h 4641"/>
              <a:gd name="T104" fmla="*/ 1058 w 2478"/>
              <a:gd name="T105" fmla="*/ 2342 h 4641"/>
              <a:gd name="T106" fmla="*/ 921 w 2478"/>
              <a:gd name="T107" fmla="*/ 2397 h 4641"/>
              <a:gd name="T108" fmla="*/ 850 w 2478"/>
              <a:gd name="T109" fmla="*/ 2588 h 4641"/>
              <a:gd name="T110" fmla="*/ 773 w 2478"/>
              <a:gd name="T111" fmla="*/ 2758 h 4641"/>
              <a:gd name="T112" fmla="*/ 679 w 2478"/>
              <a:gd name="T113" fmla="*/ 2910 h 4641"/>
              <a:gd name="T114" fmla="*/ 580 w 2478"/>
              <a:gd name="T115" fmla="*/ 3023 h 4641"/>
              <a:gd name="T116" fmla="*/ 536 w 2478"/>
              <a:gd name="T117" fmla="*/ 3187 h 4641"/>
              <a:gd name="T118" fmla="*/ 442 w 2478"/>
              <a:gd name="T119" fmla="*/ 3151 h 4641"/>
              <a:gd name="T120" fmla="*/ 382 w 2478"/>
              <a:gd name="T121" fmla="*/ 3403 h 4641"/>
              <a:gd name="T122" fmla="*/ 416 w 2478"/>
              <a:gd name="T123" fmla="*/ 3559 h 4641"/>
              <a:gd name="T124" fmla="*/ 505 w 2478"/>
              <a:gd name="T125" fmla="*/ 3821 h 4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8" h="4641">
                <a:moveTo>
                  <a:pt x="572" y="3930"/>
                </a:moveTo>
                <a:lnTo>
                  <a:pt x="572" y="3930"/>
                </a:lnTo>
                <a:lnTo>
                  <a:pt x="574" y="3930"/>
                </a:lnTo>
                <a:lnTo>
                  <a:pt x="574" y="3930"/>
                </a:lnTo>
                <a:lnTo>
                  <a:pt x="574" y="3927"/>
                </a:lnTo>
                <a:lnTo>
                  <a:pt x="572" y="3925"/>
                </a:lnTo>
                <a:lnTo>
                  <a:pt x="567" y="3924"/>
                </a:lnTo>
                <a:lnTo>
                  <a:pt x="567" y="3924"/>
                </a:lnTo>
                <a:lnTo>
                  <a:pt x="567" y="3927"/>
                </a:lnTo>
                <a:lnTo>
                  <a:pt x="567" y="3929"/>
                </a:lnTo>
                <a:lnTo>
                  <a:pt x="567" y="3929"/>
                </a:lnTo>
                <a:lnTo>
                  <a:pt x="562" y="3925"/>
                </a:lnTo>
                <a:lnTo>
                  <a:pt x="555" y="3920"/>
                </a:lnTo>
                <a:lnTo>
                  <a:pt x="550" y="3915"/>
                </a:lnTo>
                <a:lnTo>
                  <a:pt x="541" y="3912"/>
                </a:lnTo>
                <a:lnTo>
                  <a:pt x="541" y="3912"/>
                </a:lnTo>
                <a:lnTo>
                  <a:pt x="539" y="3910"/>
                </a:lnTo>
                <a:lnTo>
                  <a:pt x="539" y="3910"/>
                </a:lnTo>
                <a:lnTo>
                  <a:pt x="536" y="3907"/>
                </a:lnTo>
                <a:lnTo>
                  <a:pt x="533" y="3903"/>
                </a:lnTo>
                <a:lnTo>
                  <a:pt x="533" y="3903"/>
                </a:lnTo>
                <a:lnTo>
                  <a:pt x="531" y="3898"/>
                </a:lnTo>
                <a:lnTo>
                  <a:pt x="529" y="3896"/>
                </a:lnTo>
                <a:lnTo>
                  <a:pt x="526" y="3896"/>
                </a:lnTo>
                <a:lnTo>
                  <a:pt x="526" y="3896"/>
                </a:lnTo>
                <a:lnTo>
                  <a:pt x="521" y="3900"/>
                </a:lnTo>
                <a:lnTo>
                  <a:pt x="519" y="3905"/>
                </a:lnTo>
                <a:lnTo>
                  <a:pt x="519" y="3910"/>
                </a:lnTo>
                <a:lnTo>
                  <a:pt x="521" y="3917"/>
                </a:lnTo>
                <a:lnTo>
                  <a:pt x="526" y="3922"/>
                </a:lnTo>
                <a:lnTo>
                  <a:pt x="531" y="3925"/>
                </a:lnTo>
                <a:lnTo>
                  <a:pt x="534" y="3929"/>
                </a:lnTo>
                <a:lnTo>
                  <a:pt x="539" y="3930"/>
                </a:lnTo>
                <a:lnTo>
                  <a:pt x="539" y="3930"/>
                </a:lnTo>
                <a:lnTo>
                  <a:pt x="538" y="3934"/>
                </a:lnTo>
                <a:lnTo>
                  <a:pt x="538" y="3934"/>
                </a:lnTo>
                <a:lnTo>
                  <a:pt x="536" y="3936"/>
                </a:lnTo>
                <a:lnTo>
                  <a:pt x="536" y="3936"/>
                </a:lnTo>
                <a:lnTo>
                  <a:pt x="514" y="3936"/>
                </a:lnTo>
                <a:lnTo>
                  <a:pt x="514" y="3936"/>
                </a:lnTo>
                <a:lnTo>
                  <a:pt x="512" y="3941"/>
                </a:lnTo>
                <a:lnTo>
                  <a:pt x="512" y="3944"/>
                </a:lnTo>
                <a:lnTo>
                  <a:pt x="516" y="3948"/>
                </a:lnTo>
                <a:lnTo>
                  <a:pt x="517" y="3949"/>
                </a:lnTo>
                <a:lnTo>
                  <a:pt x="524" y="3956"/>
                </a:lnTo>
                <a:lnTo>
                  <a:pt x="526" y="3959"/>
                </a:lnTo>
                <a:lnTo>
                  <a:pt x="528" y="3963"/>
                </a:lnTo>
                <a:lnTo>
                  <a:pt x="528" y="3963"/>
                </a:lnTo>
                <a:lnTo>
                  <a:pt x="512" y="3965"/>
                </a:lnTo>
                <a:lnTo>
                  <a:pt x="512" y="3965"/>
                </a:lnTo>
                <a:lnTo>
                  <a:pt x="514" y="3968"/>
                </a:lnTo>
                <a:lnTo>
                  <a:pt x="514" y="3968"/>
                </a:lnTo>
                <a:lnTo>
                  <a:pt x="519" y="3978"/>
                </a:lnTo>
                <a:lnTo>
                  <a:pt x="526" y="3989"/>
                </a:lnTo>
                <a:lnTo>
                  <a:pt x="533" y="3995"/>
                </a:lnTo>
                <a:lnTo>
                  <a:pt x="539" y="4006"/>
                </a:lnTo>
                <a:lnTo>
                  <a:pt x="539" y="4006"/>
                </a:lnTo>
                <a:lnTo>
                  <a:pt x="538" y="4012"/>
                </a:lnTo>
                <a:lnTo>
                  <a:pt x="536" y="4019"/>
                </a:lnTo>
                <a:lnTo>
                  <a:pt x="533" y="4024"/>
                </a:lnTo>
                <a:lnTo>
                  <a:pt x="533" y="4033"/>
                </a:lnTo>
                <a:lnTo>
                  <a:pt x="533" y="4033"/>
                </a:lnTo>
                <a:lnTo>
                  <a:pt x="533" y="4040"/>
                </a:lnTo>
                <a:lnTo>
                  <a:pt x="533" y="4047"/>
                </a:lnTo>
                <a:lnTo>
                  <a:pt x="531" y="4052"/>
                </a:lnTo>
                <a:lnTo>
                  <a:pt x="526" y="4053"/>
                </a:lnTo>
                <a:lnTo>
                  <a:pt x="526" y="4053"/>
                </a:lnTo>
                <a:lnTo>
                  <a:pt x="526" y="4060"/>
                </a:lnTo>
                <a:lnTo>
                  <a:pt x="528" y="4065"/>
                </a:lnTo>
                <a:lnTo>
                  <a:pt x="531" y="4069"/>
                </a:lnTo>
                <a:lnTo>
                  <a:pt x="534" y="4072"/>
                </a:lnTo>
                <a:lnTo>
                  <a:pt x="538" y="4076"/>
                </a:lnTo>
                <a:lnTo>
                  <a:pt x="539" y="4081"/>
                </a:lnTo>
                <a:lnTo>
                  <a:pt x="541" y="4086"/>
                </a:lnTo>
                <a:lnTo>
                  <a:pt x="539" y="4094"/>
                </a:lnTo>
                <a:lnTo>
                  <a:pt x="539" y="4094"/>
                </a:lnTo>
                <a:lnTo>
                  <a:pt x="541" y="4103"/>
                </a:lnTo>
                <a:lnTo>
                  <a:pt x="539" y="4110"/>
                </a:lnTo>
                <a:lnTo>
                  <a:pt x="538" y="4115"/>
                </a:lnTo>
                <a:lnTo>
                  <a:pt x="533" y="4118"/>
                </a:lnTo>
                <a:lnTo>
                  <a:pt x="526" y="4125"/>
                </a:lnTo>
                <a:lnTo>
                  <a:pt x="522" y="4128"/>
                </a:lnTo>
                <a:lnTo>
                  <a:pt x="519" y="4134"/>
                </a:lnTo>
                <a:lnTo>
                  <a:pt x="519" y="4134"/>
                </a:lnTo>
                <a:lnTo>
                  <a:pt x="519" y="4137"/>
                </a:lnTo>
                <a:lnTo>
                  <a:pt x="519" y="4137"/>
                </a:lnTo>
                <a:lnTo>
                  <a:pt x="519" y="4145"/>
                </a:lnTo>
                <a:lnTo>
                  <a:pt x="519" y="4154"/>
                </a:lnTo>
                <a:lnTo>
                  <a:pt x="521" y="4157"/>
                </a:lnTo>
                <a:lnTo>
                  <a:pt x="524" y="4162"/>
                </a:lnTo>
                <a:lnTo>
                  <a:pt x="528" y="4164"/>
                </a:lnTo>
                <a:lnTo>
                  <a:pt x="534" y="4168"/>
                </a:lnTo>
                <a:lnTo>
                  <a:pt x="534" y="4168"/>
                </a:lnTo>
                <a:lnTo>
                  <a:pt x="536" y="4169"/>
                </a:lnTo>
                <a:lnTo>
                  <a:pt x="536" y="4169"/>
                </a:lnTo>
                <a:lnTo>
                  <a:pt x="539" y="4176"/>
                </a:lnTo>
                <a:lnTo>
                  <a:pt x="539" y="4176"/>
                </a:lnTo>
                <a:lnTo>
                  <a:pt x="539" y="4193"/>
                </a:lnTo>
                <a:lnTo>
                  <a:pt x="541" y="4200"/>
                </a:lnTo>
                <a:lnTo>
                  <a:pt x="543" y="4202"/>
                </a:lnTo>
                <a:lnTo>
                  <a:pt x="546" y="4203"/>
                </a:lnTo>
                <a:lnTo>
                  <a:pt x="546" y="4203"/>
                </a:lnTo>
                <a:lnTo>
                  <a:pt x="545" y="4215"/>
                </a:lnTo>
                <a:lnTo>
                  <a:pt x="543" y="4220"/>
                </a:lnTo>
                <a:lnTo>
                  <a:pt x="539" y="4226"/>
                </a:lnTo>
                <a:lnTo>
                  <a:pt x="539" y="4226"/>
                </a:lnTo>
                <a:lnTo>
                  <a:pt x="538" y="4227"/>
                </a:lnTo>
                <a:lnTo>
                  <a:pt x="538" y="4227"/>
                </a:lnTo>
                <a:lnTo>
                  <a:pt x="536" y="4238"/>
                </a:lnTo>
                <a:lnTo>
                  <a:pt x="539" y="4246"/>
                </a:lnTo>
                <a:lnTo>
                  <a:pt x="545" y="4253"/>
                </a:lnTo>
                <a:lnTo>
                  <a:pt x="551" y="4260"/>
                </a:lnTo>
                <a:lnTo>
                  <a:pt x="551" y="4260"/>
                </a:lnTo>
                <a:lnTo>
                  <a:pt x="551" y="4263"/>
                </a:lnTo>
                <a:lnTo>
                  <a:pt x="551" y="4263"/>
                </a:lnTo>
                <a:lnTo>
                  <a:pt x="553" y="4272"/>
                </a:lnTo>
                <a:lnTo>
                  <a:pt x="553" y="4272"/>
                </a:lnTo>
                <a:lnTo>
                  <a:pt x="551" y="4273"/>
                </a:lnTo>
                <a:lnTo>
                  <a:pt x="550" y="4275"/>
                </a:lnTo>
                <a:lnTo>
                  <a:pt x="546" y="4278"/>
                </a:lnTo>
                <a:lnTo>
                  <a:pt x="545" y="4284"/>
                </a:lnTo>
                <a:lnTo>
                  <a:pt x="543" y="4285"/>
                </a:lnTo>
                <a:lnTo>
                  <a:pt x="539" y="4285"/>
                </a:lnTo>
                <a:lnTo>
                  <a:pt x="539" y="4285"/>
                </a:lnTo>
                <a:lnTo>
                  <a:pt x="538" y="4289"/>
                </a:lnTo>
                <a:lnTo>
                  <a:pt x="536" y="4292"/>
                </a:lnTo>
                <a:lnTo>
                  <a:pt x="533" y="4295"/>
                </a:lnTo>
                <a:lnTo>
                  <a:pt x="533" y="4299"/>
                </a:lnTo>
                <a:lnTo>
                  <a:pt x="533" y="4299"/>
                </a:lnTo>
                <a:lnTo>
                  <a:pt x="533" y="4302"/>
                </a:lnTo>
                <a:lnTo>
                  <a:pt x="534" y="4304"/>
                </a:lnTo>
                <a:lnTo>
                  <a:pt x="541" y="4304"/>
                </a:lnTo>
                <a:lnTo>
                  <a:pt x="541" y="4304"/>
                </a:lnTo>
                <a:lnTo>
                  <a:pt x="545" y="4304"/>
                </a:lnTo>
                <a:lnTo>
                  <a:pt x="545" y="4304"/>
                </a:lnTo>
                <a:lnTo>
                  <a:pt x="548" y="4307"/>
                </a:lnTo>
                <a:lnTo>
                  <a:pt x="550" y="4313"/>
                </a:lnTo>
                <a:lnTo>
                  <a:pt x="555" y="4321"/>
                </a:lnTo>
                <a:lnTo>
                  <a:pt x="558" y="4324"/>
                </a:lnTo>
                <a:lnTo>
                  <a:pt x="562" y="4328"/>
                </a:lnTo>
                <a:lnTo>
                  <a:pt x="565" y="4331"/>
                </a:lnTo>
                <a:lnTo>
                  <a:pt x="572" y="4331"/>
                </a:lnTo>
                <a:lnTo>
                  <a:pt x="572" y="4331"/>
                </a:lnTo>
                <a:lnTo>
                  <a:pt x="575" y="4333"/>
                </a:lnTo>
                <a:lnTo>
                  <a:pt x="575" y="4333"/>
                </a:lnTo>
                <a:lnTo>
                  <a:pt x="580" y="4336"/>
                </a:lnTo>
                <a:lnTo>
                  <a:pt x="585" y="4340"/>
                </a:lnTo>
                <a:lnTo>
                  <a:pt x="587" y="4347"/>
                </a:lnTo>
                <a:lnTo>
                  <a:pt x="587" y="4353"/>
                </a:lnTo>
                <a:lnTo>
                  <a:pt x="587" y="4353"/>
                </a:lnTo>
                <a:lnTo>
                  <a:pt x="591" y="4355"/>
                </a:lnTo>
                <a:lnTo>
                  <a:pt x="594" y="4357"/>
                </a:lnTo>
                <a:lnTo>
                  <a:pt x="596" y="4365"/>
                </a:lnTo>
                <a:lnTo>
                  <a:pt x="597" y="4369"/>
                </a:lnTo>
                <a:lnTo>
                  <a:pt x="599" y="4372"/>
                </a:lnTo>
                <a:lnTo>
                  <a:pt x="603" y="4374"/>
                </a:lnTo>
                <a:lnTo>
                  <a:pt x="608" y="4374"/>
                </a:lnTo>
                <a:lnTo>
                  <a:pt x="608" y="4374"/>
                </a:lnTo>
                <a:lnTo>
                  <a:pt x="611" y="4372"/>
                </a:lnTo>
                <a:lnTo>
                  <a:pt x="613" y="4371"/>
                </a:lnTo>
                <a:lnTo>
                  <a:pt x="614" y="4364"/>
                </a:lnTo>
                <a:lnTo>
                  <a:pt x="614" y="4347"/>
                </a:lnTo>
                <a:lnTo>
                  <a:pt x="614" y="4347"/>
                </a:lnTo>
                <a:lnTo>
                  <a:pt x="621" y="4347"/>
                </a:lnTo>
                <a:lnTo>
                  <a:pt x="628" y="4343"/>
                </a:lnTo>
                <a:lnTo>
                  <a:pt x="632" y="4338"/>
                </a:lnTo>
                <a:lnTo>
                  <a:pt x="635" y="4333"/>
                </a:lnTo>
                <a:lnTo>
                  <a:pt x="635" y="4333"/>
                </a:lnTo>
                <a:lnTo>
                  <a:pt x="642" y="4335"/>
                </a:lnTo>
                <a:lnTo>
                  <a:pt x="645" y="4338"/>
                </a:lnTo>
                <a:lnTo>
                  <a:pt x="647" y="4343"/>
                </a:lnTo>
                <a:lnTo>
                  <a:pt x="649" y="4350"/>
                </a:lnTo>
                <a:lnTo>
                  <a:pt x="649" y="4365"/>
                </a:lnTo>
                <a:lnTo>
                  <a:pt x="649" y="4381"/>
                </a:lnTo>
                <a:lnTo>
                  <a:pt x="649" y="4381"/>
                </a:lnTo>
                <a:lnTo>
                  <a:pt x="655" y="4382"/>
                </a:lnTo>
                <a:lnTo>
                  <a:pt x="661" y="4381"/>
                </a:lnTo>
                <a:lnTo>
                  <a:pt x="664" y="4377"/>
                </a:lnTo>
                <a:lnTo>
                  <a:pt x="666" y="4374"/>
                </a:lnTo>
                <a:lnTo>
                  <a:pt x="669" y="4365"/>
                </a:lnTo>
                <a:lnTo>
                  <a:pt x="672" y="4362"/>
                </a:lnTo>
                <a:lnTo>
                  <a:pt x="676" y="4360"/>
                </a:lnTo>
                <a:lnTo>
                  <a:pt x="676" y="4360"/>
                </a:lnTo>
                <a:lnTo>
                  <a:pt x="678" y="4357"/>
                </a:lnTo>
                <a:lnTo>
                  <a:pt x="679" y="4355"/>
                </a:lnTo>
                <a:lnTo>
                  <a:pt x="683" y="4355"/>
                </a:lnTo>
                <a:lnTo>
                  <a:pt x="688" y="4357"/>
                </a:lnTo>
                <a:lnTo>
                  <a:pt x="689" y="4359"/>
                </a:lnTo>
                <a:lnTo>
                  <a:pt x="689" y="4360"/>
                </a:lnTo>
                <a:lnTo>
                  <a:pt x="689" y="4360"/>
                </a:lnTo>
                <a:lnTo>
                  <a:pt x="691" y="4364"/>
                </a:lnTo>
                <a:lnTo>
                  <a:pt x="695" y="4365"/>
                </a:lnTo>
                <a:lnTo>
                  <a:pt x="703" y="4367"/>
                </a:lnTo>
                <a:lnTo>
                  <a:pt x="703" y="4367"/>
                </a:lnTo>
                <a:lnTo>
                  <a:pt x="701" y="4371"/>
                </a:lnTo>
                <a:lnTo>
                  <a:pt x="698" y="4372"/>
                </a:lnTo>
                <a:lnTo>
                  <a:pt x="693" y="4377"/>
                </a:lnTo>
                <a:lnTo>
                  <a:pt x="689" y="4379"/>
                </a:lnTo>
                <a:lnTo>
                  <a:pt x="688" y="4382"/>
                </a:lnTo>
                <a:lnTo>
                  <a:pt x="688" y="4388"/>
                </a:lnTo>
                <a:lnTo>
                  <a:pt x="689" y="4394"/>
                </a:lnTo>
                <a:lnTo>
                  <a:pt x="689" y="4394"/>
                </a:lnTo>
                <a:lnTo>
                  <a:pt x="695" y="4394"/>
                </a:lnTo>
                <a:lnTo>
                  <a:pt x="700" y="4394"/>
                </a:lnTo>
                <a:lnTo>
                  <a:pt x="703" y="4396"/>
                </a:lnTo>
                <a:lnTo>
                  <a:pt x="705" y="4399"/>
                </a:lnTo>
                <a:lnTo>
                  <a:pt x="710" y="4405"/>
                </a:lnTo>
                <a:lnTo>
                  <a:pt x="712" y="4408"/>
                </a:lnTo>
                <a:lnTo>
                  <a:pt x="717" y="4408"/>
                </a:lnTo>
                <a:lnTo>
                  <a:pt x="717" y="4401"/>
                </a:lnTo>
                <a:lnTo>
                  <a:pt x="717" y="4401"/>
                </a:lnTo>
                <a:lnTo>
                  <a:pt x="712" y="4394"/>
                </a:lnTo>
                <a:lnTo>
                  <a:pt x="712" y="4391"/>
                </a:lnTo>
                <a:lnTo>
                  <a:pt x="712" y="4389"/>
                </a:lnTo>
                <a:lnTo>
                  <a:pt x="715" y="4388"/>
                </a:lnTo>
                <a:lnTo>
                  <a:pt x="718" y="4388"/>
                </a:lnTo>
                <a:lnTo>
                  <a:pt x="730" y="4388"/>
                </a:lnTo>
                <a:lnTo>
                  <a:pt x="730" y="4388"/>
                </a:lnTo>
                <a:lnTo>
                  <a:pt x="732" y="4384"/>
                </a:lnTo>
                <a:lnTo>
                  <a:pt x="736" y="4384"/>
                </a:lnTo>
                <a:lnTo>
                  <a:pt x="739" y="4386"/>
                </a:lnTo>
                <a:lnTo>
                  <a:pt x="744" y="4388"/>
                </a:lnTo>
                <a:lnTo>
                  <a:pt x="744" y="4388"/>
                </a:lnTo>
                <a:lnTo>
                  <a:pt x="751" y="4388"/>
                </a:lnTo>
                <a:lnTo>
                  <a:pt x="756" y="4389"/>
                </a:lnTo>
                <a:lnTo>
                  <a:pt x="759" y="4393"/>
                </a:lnTo>
                <a:lnTo>
                  <a:pt x="763" y="4396"/>
                </a:lnTo>
                <a:lnTo>
                  <a:pt x="770" y="4403"/>
                </a:lnTo>
                <a:lnTo>
                  <a:pt x="773" y="4406"/>
                </a:lnTo>
                <a:lnTo>
                  <a:pt x="778" y="4408"/>
                </a:lnTo>
                <a:lnTo>
                  <a:pt x="778" y="4408"/>
                </a:lnTo>
                <a:lnTo>
                  <a:pt x="787" y="4410"/>
                </a:lnTo>
                <a:lnTo>
                  <a:pt x="792" y="4408"/>
                </a:lnTo>
                <a:lnTo>
                  <a:pt x="802" y="4406"/>
                </a:lnTo>
                <a:lnTo>
                  <a:pt x="812" y="4401"/>
                </a:lnTo>
                <a:lnTo>
                  <a:pt x="819" y="4401"/>
                </a:lnTo>
                <a:lnTo>
                  <a:pt x="826" y="4401"/>
                </a:lnTo>
                <a:lnTo>
                  <a:pt x="826" y="4401"/>
                </a:lnTo>
                <a:lnTo>
                  <a:pt x="826" y="4428"/>
                </a:lnTo>
                <a:lnTo>
                  <a:pt x="824" y="4440"/>
                </a:lnTo>
                <a:lnTo>
                  <a:pt x="822" y="4446"/>
                </a:lnTo>
                <a:lnTo>
                  <a:pt x="819" y="4449"/>
                </a:lnTo>
                <a:lnTo>
                  <a:pt x="819" y="4449"/>
                </a:lnTo>
                <a:lnTo>
                  <a:pt x="821" y="4451"/>
                </a:lnTo>
                <a:lnTo>
                  <a:pt x="822" y="4452"/>
                </a:lnTo>
                <a:lnTo>
                  <a:pt x="826" y="4456"/>
                </a:lnTo>
                <a:lnTo>
                  <a:pt x="831" y="4458"/>
                </a:lnTo>
                <a:lnTo>
                  <a:pt x="833" y="4459"/>
                </a:lnTo>
                <a:lnTo>
                  <a:pt x="833" y="4463"/>
                </a:lnTo>
                <a:lnTo>
                  <a:pt x="853" y="4463"/>
                </a:lnTo>
                <a:lnTo>
                  <a:pt x="853" y="4463"/>
                </a:lnTo>
                <a:lnTo>
                  <a:pt x="858" y="4461"/>
                </a:lnTo>
                <a:lnTo>
                  <a:pt x="862" y="4458"/>
                </a:lnTo>
                <a:lnTo>
                  <a:pt x="867" y="4449"/>
                </a:lnTo>
                <a:lnTo>
                  <a:pt x="867" y="4449"/>
                </a:lnTo>
                <a:lnTo>
                  <a:pt x="870" y="4449"/>
                </a:lnTo>
                <a:lnTo>
                  <a:pt x="874" y="4449"/>
                </a:lnTo>
                <a:lnTo>
                  <a:pt x="874" y="4449"/>
                </a:lnTo>
                <a:lnTo>
                  <a:pt x="877" y="4442"/>
                </a:lnTo>
                <a:lnTo>
                  <a:pt x="880" y="4435"/>
                </a:lnTo>
                <a:lnTo>
                  <a:pt x="880" y="4435"/>
                </a:lnTo>
                <a:lnTo>
                  <a:pt x="884" y="4435"/>
                </a:lnTo>
                <a:lnTo>
                  <a:pt x="887" y="4435"/>
                </a:lnTo>
                <a:lnTo>
                  <a:pt x="891" y="4435"/>
                </a:lnTo>
                <a:lnTo>
                  <a:pt x="894" y="4435"/>
                </a:lnTo>
                <a:lnTo>
                  <a:pt x="894" y="4435"/>
                </a:lnTo>
                <a:lnTo>
                  <a:pt x="896" y="4432"/>
                </a:lnTo>
                <a:lnTo>
                  <a:pt x="898" y="4428"/>
                </a:lnTo>
                <a:lnTo>
                  <a:pt x="899" y="4423"/>
                </a:lnTo>
                <a:lnTo>
                  <a:pt x="901" y="4422"/>
                </a:lnTo>
                <a:lnTo>
                  <a:pt x="901" y="4422"/>
                </a:lnTo>
                <a:lnTo>
                  <a:pt x="904" y="4422"/>
                </a:lnTo>
                <a:lnTo>
                  <a:pt x="908" y="4422"/>
                </a:lnTo>
                <a:lnTo>
                  <a:pt x="911" y="4422"/>
                </a:lnTo>
                <a:lnTo>
                  <a:pt x="915" y="4422"/>
                </a:lnTo>
                <a:lnTo>
                  <a:pt x="915" y="4422"/>
                </a:lnTo>
                <a:lnTo>
                  <a:pt x="916" y="4418"/>
                </a:lnTo>
                <a:lnTo>
                  <a:pt x="918" y="4417"/>
                </a:lnTo>
                <a:lnTo>
                  <a:pt x="921" y="4415"/>
                </a:lnTo>
                <a:lnTo>
                  <a:pt x="921" y="4415"/>
                </a:lnTo>
                <a:lnTo>
                  <a:pt x="928" y="4415"/>
                </a:lnTo>
                <a:lnTo>
                  <a:pt x="935" y="4415"/>
                </a:lnTo>
                <a:lnTo>
                  <a:pt x="935" y="4415"/>
                </a:lnTo>
                <a:lnTo>
                  <a:pt x="935" y="4425"/>
                </a:lnTo>
                <a:lnTo>
                  <a:pt x="932" y="4435"/>
                </a:lnTo>
                <a:lnTo>
                  <a:pt x="926" y="4451"/>
                </a:lnTo>
                <a:lnTo>
                  <a:pt x="923" y="4459"/>
                </a:lnTo>
                <a:lnTo>
                  <a:pt x="921" y="4468"/>
                </a:lnTo>
                <a:lnTo>
                  <a:pt x="920" y="4478"/>
                </a:lnTo>
                <a:lnTo>
                  <a:pt x="921" y="4490"/>
                </a:lnTo>
                <a:lnTo>
                  <a:pt x="921" y="4490"/>
                </a:lnTo>
                <a:lnTo>
                  <a:pt x="926" y="4499"/>
                </a:lnTo>
                <a:lnTo>
                  <a:pt x="928" y="4504"/>
                </a:lnTo>
                <a:lnTo>
                  <a:pt x="928" y="4511"/>
                </a:lnTo>
                <a:lnTo>
                  <a:pt x="928" y="4511"/>
                </a:lnTo>
                <a:lnTo>
                  <a:pt x="928" y="4514"/>
                </a:lnTo>
                <a:lnTo>
                  <a:pt x="930" y="4516"/>
                </a:lnTo>
                <a:lnTo>
                  <a:pt x="935" y="4517"/>
                </a:lnTo>
                <a:lnTo>
                  <a:pt x="935" y="4517"/>
                </a:lnTo>
                <a:lnTo>
                  <a:pt x="940" y="4517"/>
                </a:lnTo>
                <a:lnTo>
                  <a:pt x="945" y="4517"/>
                </a:lnTo>
                <a:lnTo>
                  <a:pt x="950" y="4522"/>
                </a:lnTo>
                <a:lnTo>
                  <a:pt x="957" y="4526"/>
                </a:lnTo>
                <a:lnTo>
                  <a:pt x="962" y="4526"/>
                </a:lnTo>
                <a:lnTo>
                  <a:pt x="969" y="4524"/>
                </a:lnTo>
                <a:lnTo>
                  <a:pt x="983" y="4524"/>
                </a:lnTo>
                <a:lnTo>
                  <a:pt x="983" y="4524"/>
                </a:lnTo>
                <a:lnTo>
                  <a:pt x="979" y="4531"/>
                </a:lnTo>
                <a:lnTo>
                  <a:pt x="974" y="4536"/>
                </a:lnTo>
                <a:lnTo>
                  <a:pt x="969" y="4541"/>
                </a:lnTo>
                <a:lnTo>
                  <a:pt x="962" y="4545"/>
                </a:lnTo>
                <a:lnTo>
                  <a:pt x="962" y="4545"/>
                </a:lnTo>
                <a:lnTo>
                  <a:pt x="966" y="4551"/>
                </a:lnTo>
                <a:lnTo>
                  <a:pt x="969" y="4558"/>
                </a:lnTo>
                <a:lnTo>
                  <a:pt x="978" y="4570"/>
                </a:lnTo>
                <a:lnTo>
                  <a:pt x="986" y="4582"/>
                </a:lnTo>
                <a:lnTo>
                  <a:pt x="988" y="4591"/>
                </a:lnTo>
                <a:lnTo>
                  <a:pt x="990" y="4599"/>
                </a:lnTo>
                <a:lnTo>
                  <a:pt x="990" y="4599"/>
                </a:lnTo>
                <a:lnTo>
                  <a:pt x="986" y="4601"/>
                </a:lnTo>
                <a:lnTo>
                  <a:pt x="985" y="4604"/>
                </a:lnTo>
                <a:lnTo>
                  <a:pt x="983" y="4613"/>
                </a:lnTo>
                <a:lnTo>
                  <a:pt x="983" y="4613"/>
                </a:lnTo>
                <a:lnTo>
                  <a:pt x="978" y="4613"/>
                </a:lnTo>
                <a:lnTo>
                  <a:pt x="974" y="4615"/>
                </a:lnTo>
                <a:lnTo>
                  <a:pt x="971" y="4616"/>
                </a:lnTo>
                <a:lnTo>
                  <a:pt x="969" y="4620"/>
                </a:lnTo>
                <a:lnTo>
                  <a:pt x="969" y="4620"/>
                </a:lnTo>
                <a:lnTo>
                  <a:pt x="966" y="4625"/>
                </a:lnTo>
                <a:lnTo>
                  <a:pt x="962" y="4630"/>
                </a:lnTo>
                <a:lnTo>
                  <a:pt x="957" y="4633"/>
                </a:lnTo>
                <a:lnTo>
                  <a:pt x="956" y="4640"/>
                </a:lnTo>
                <a:lnTo>
                  <a:pt x="956" y="4640"/>
                </a:lnTo>
                <a:lnTo>
                  <a:pt x="969" y="4638"/>
                </a:lnTo>
                <a:lnTo>
                  <a:pt x="981" y="4635"/>
                </a:lnTo>
                <a:lnTo>
                  <a:pt x="1003" y="4627"/>
                </a:lnTo>
                <a:lnTo>
                  <a:pt x="1003" y="4627"/>
                </a:lnTo>
                <a:lnTo>
                  <a:pt x="1007" y="4627"/>
                </a:lnTo>
                <a:lnTo>
                  <a:pt x="1008" y="4625"/>
                </a:lnTo>
                <a:lnTo>
                  <a:pt x="1010" y="4621"/>
                </a:lnTo>
                <a:lnTo>
                  <a:pt x="1010" y="4616"/>
                </a:lnTo>
                <a:lnTo>
                  <a:pt x="1010" y="4609"/>
                </a:lnTo>
                <a:lnTo>
                  <a:pt x="1010" y="4604"/>
                </a:lnTo>
                <a:lnTo>
                  <a:pt x="1012" y="4599"/>
                </a:lnTo>
                <a:lnTo>
                  <a:pt x="1014" y="4598"/>
                </a:lnTo>
                <a:lnTo>
                  <a:pt x="1015" y="4598"/>
                </a:lnTo>
                <a:lnTo>
                  <a:pt x="1024" y="4599"/>
                </a:lnTo>
                <a:lnTo>
                  <a:pt x="1024" y="4599"/>
                </a:lnTo>
                <a:lnTo>
                  <a:pt x="1029" y="4589"/>
                </a:lnTo>
                <a:lnTo>
                  <a:pt x="1036" y="4577"/>
                </a:lnTo>
                <a:lnTo>
                  <a:pt x="1038" y="4562"/>
                </a:lnTo>
                <a:lnTo>
                  <a:pt x="1038" y="4555"/>
                </a:lnTo>
                <a:lnTo>
                  <a:pt x="1038" y="4545"/>
                </a:lnTo>
                <a:lnTo>
                  <a:pt x="1038" y="4545"/>
                </a:lnTo>
                <a:lnTo>
                  <a:pt x="1041" y="4543"/>
                </a:lnTo>
                <a:lnTo>
                  <a:pt x="1043" y="4540"/>
                </a:lnTo>
                <a:lnTo>
                  <a:pt x="1044" y="4531"/>
                </a:lnTo>
                <a:lnTo>
                  <a:pt x="1044" y="4531"/>
                </a:lnTo>
                <a:lnTo>
                  <a:pt x="1048" y="4529"/>
                </a:lnTo>
                <a:lnTo>
                  <a:pt x="1049" y="4526"/>
                </a:lnTo>
                <a:lnTo>
                  <a:pt x="1051" y="4517"/>
                </a:lnTo>
                <a:lnTo>
                  <a:pt x="1051" y="4517"/>
                </a:lnTo>
                <a:lnTo>
                  <a:pt x="1056" y="4521"/>
                </a:lnTo>
                <a:lnTo>
                  <a:pt x="1060" y="4524"/>
                </a:lnTo>
                <a:lnTo>
                  <a:pt x="1058" y="4528"/>
                </a:lnTo>
                <a:lnTo>
                  <a:pt x="1056" y="4533"/>
                </a:lnTo>
                <a:lnTo>
                  <a:pt x="1053" y="4541"/>
                </a:lnTo>
                <a:lnTo>
                  <a:pt x="1051" y="4546"/>
                </a:lnTo>
                <a:lnTo>
                  <a:pt x="1051" y="4551"/>
                </a:lnTo>
                <a:lnTo>
                  <a:pt x="1051" y="4551"/>
                </a:lnTo>
                <a:lnTo>
                  <a:pt x="1087" y="4543"/>
                </a:lnTo>
                <a:lnTo>
                  <a:pt x="1106" y="4540"/>
                </a:lnTo>
                <a:lnTo>
                  <a:pt x="1126" y="4538"/>
                </a:lnTo>
                <a:lnTo>
                  <a:pt x="1126" y="4538"/>
                </a:lnTo>
                <a:lnTo>
                  <a:pt x="1140" y="4531"/>
                </a:lnTo>
                <a:lnTo>
                  <a:pt x="1147" y="4528"/>
                </a:lnTo>
                <a:lnTo>
                  <a:pt x="1154" y="4524"/>
                </a:lnTo>
                <a:lnTo>
                  <a:pt x="1154" y="4524"/>
                </a:lnTo>
                <a:lnTo>
                  <a:pt x="1155" y="4521"/>
                </a:lnTo>
                <a:lnTo>
                  <a:pt x="1157" y="4517"/>
                </a:lnTo>
                <a:lnTo>
                  <a:pt x="1159" y="4514"/>
                </a:lnTo>
                <a:lnTo>
                  <a:pt x="1160" y="4511"/>
                </a:lnTo>
                <a:lnTo>
                  <a:pt x="1160" y="4511"/>
                </a:lnTo>
                <a:lnTo>
                  <a:pt x="1164" y="4509"/>
                </a:lnTo>
                <a:lnTo>
                  <a:pt x="1169" y="4509"/>
                </a:lnTo>
                <a:lnTo>
                  <a:pt x="1172" y="4509"/>
                </a:lnTo>
                <a:lnTo>
                  <a:pt x="1174" y="4507"/>
                </a:lnTo>
                <a:lnTo>
                  <a:pt x="1174" y="4504"/>
                </a:lnTo>
                <a:lnTo>
                  <a:pt x="1174" y="4504"/>
                </a:lnTo>
                <a:lnTo>
                  <a:pt x="1177" y="4504"/>
                </a:lnTo>
                <a:lnTo>
                  <a:pt x="1184" y="4504"/>
                </a:lnTo>
                <a:lnTo>
                  <a:pt x="1194" y="4504"/>
                </a:lnTo>
                <a:lnTo>
                  <a:pt x="1200" y="4505"/>
                </a:lnTo>
                <a:lnTo>
                  <a:pt x="1205" y="4504"/>
                </a:lnTo>
                <a:lnTo>
                  <a:pt x="1208" y="4502"/>
                </a:lnTo>
                <a:lnTo>
                  <a:pt x="1208" y="4497"/>
                </a:lnTo>
                <a:lnTo>
                  <a:pt x="1208" y="4497"/>
                </a:lnTo>
                <a:lnTo>
                  <a:pt x="1215" y="4493"/>
                </a:lnTo>
                <a:lnTo>
                  <a:pt x="1222" y="4490"/>
                </a:lnTo>
                <a:lnTo>
                  <a:pt x="1232" y="4490"/>
                </a:lnTo>
                <a:lnTo>
                  <a:pt x="1242" y="4490"/>
                </a:lnTo>
                <a:lnTo>
                  <a:pt x="1242" y="4511"/>
                </a:lnTo>
                <a:lnTo>
                  <a:pt x="1242" y="4511"/>
                </a:lnTo>
                <a:lnTo>
                  <a:pt x="1259" y="4511"/>
                </a:lnTo>
                <a:lnTo>
                  <a:pt x="1266" y="4512"/>
                </a:lnTo>
                <a:lnTo>
                  <a:pt x="1268" y="4514"/>
                </a:lnTo>
                <a:lnTo>
                  <a:pt x="1269" y="4517"/>
                </a:lnTo>
                <a:lnTo>
                  <a:pt x="1269" y="4517"/>
                </a:lnTo>
                <a:lnTo>
                  <a:pt x="1278" y="4514"/>
                </a:lnTo>
                <a:lnTo>
                  <a:pt x="1285" y="4509"/>
                </a:lnTo>
                <a:lnTo>
                  <a:pt x="1293" y="4505"/>
                </a:lnTo>
                <a:lnTo>
                  <a:pt x="1298" y="4504"/>
                </a:lnTo>
                <a:lnTo>
                  <a:pt x="1304" y="4504"/>
                </a:lnTo>
                <a:lnTo>
                  <a:pt x="1304" y="4456"/>
                </a:lnTo>
                <a:lnTo>
                  <a:pt x="1304" y="4456"/>
                </a:lnTo>
                <a:lnTo>
                  <a:pt x="1309" y="4452"/>
                </a:lnTo>
                <a:lnTo>
                  <a:pt x="1315" y="4451"/>
                </a:lnTo>
                <a:lnTo>
                  <a:pt x="1321" y="4447"/>
                </a:lnTo>
                <a:lnTo>
                  <a:pt x="1322" y="4446"/>
                </a:lnTo>
                <a:lnTo>
                  <a:pt x="1324" y="4442"/>
                </a:lnTo>
                <a:lnTo>
                  <a:pt x="1324" y="4442"/>
                </a:lnTo>
                <a:lnTo>
                  <a:pt x="1331" y="4442"/>
                </a:lnTo>
                <a:lnTo>
                  <a:pt x="1334" y="4439"/>
                </a:lnTo>
                <a:lnTo>
                  <a:pt x="1336" y="4435"/>
                </a:lnTo>
                <a:lnTo>
                  <a:pt x="1338" y="4428"/>
                </a:lnTo>
                <a:lnTo>
                  <a:pt x="1338" y="4428"/>
                </a:lnTo>
                <a:lnTo>
                  <a:pt x="1343" y="4428"/>
                </a:lnTo>
                <a:lnTo>
                  <a:pt x="1346" y="4430"/>
                </a:lnTo>
                <a:lnTo>
                  <a:pt x="1350" y="4432"/>
                </a:lnTo>
                <a:lnTo>
                  <a:pt x="1351" y="4435"/>
                </a:lnTo>
                <a:lnTo>
                  <a:pt x="1351" y="4435"/>
                </a:lnTo>
                <a:lnTo>
                  <a:pt x="1356" y="4435"/>
                </a:lnTo>
                <a:lnTo>
                  <a:pt x="1360" y="4434"/>
                </a:lnTo>
                <a:lnTo>
                  <a:pt x="1362" y="4430"/>
                </a:lnTo>
                <a:lnTo>
                  <a:pt x="1363" y="4427"/>
                </a:lnTo>
                <a:lnTo>
                  <a:pt x="1365" y="4418"/>
                </a:lnTo>
                <a:lnTo>
                  <a:pt x="1368" y="4417"/>
                </a:lnTo>
                <a:lnTo>
                  <a:pt x="1372" y="4415"/>
                </a:lnTo>
                <a:lnTo>
                  <a:pt x="1372" y="4415"/>
                </a:lnTo>
                <a:lnTo>
                  <a:pt x="1373" y="4420"/>
                </a:lnTo>
                <a:lnTo>
                  <a:pt x="1375" y="4422"/>
                </a:lnTo>
                <a:lnTo>
                  <a:pt x="1377" y="4420"/>
                </a:lnTo>
                <a:lnTo>
                  <a:pt x="1379" y="4417"/>
                </a:lnTo>
                <a:lnTo>
                  <a:pt x="1382" y="4408"/>
                </a:lnTo>
                <a:lnTo>
                  <a:pt x="1385" y="4401"/>
                </a:lnTo>
                <a:lnTo>
                  <a:pt x="1385" y="4401"/>
                </a:lnTo>
                <a:lnTo>
                  <a:pt x="1392" y="4406"/>
                </a:lnTo>
                <a:lnTo>
                  <a:pt x="1399" y="4408"/>
                </a:lnTo>
                <a:lnTo>
                  <a:pt x="1406" y="4406"/>
                </a:lnTo>
                <a:lnTo>
                  <a:pt x="1413" y="4401"/>
                </a:lnTo>
                <a:lnTo>
                  <a:pt x="1413" y="4401"/>
                </a:lnTo>
                <a:lnTo>
                  <a:pt x="1416" y="4399"/>
                </a:lnTo>
                <a:lnTo>
                  <a:pt x="1418" y="4396"/>
                </a:lnTo>
                <a:lnTo>
                  <a:pt x="1420" y="4388"/>
                </a:lnTo>
                <a:lnTo>
                  <a:pt x="1420" y="4388"/>
                </a:lnTo>
                <a:lnTo>
                  <a:pt x="1423" y="4388"/>
                </a:lnTo>
                <a:lnTo>
                  <a:pt x="1425" y="4386"/>
                </a:lnTo>
                <a:lnTo>
                  <a:pt x="1426" y="4381"/>
                </a:lnTo>
                <a:lnTo>
                  <a:pt x="1433" y="4381"/>
                </a:lnTo>
                <a:lnTo>
                  <a:pt x="1433" y="4381"/>
                </a:lnTo>
                <a:lnTo>
                  <a:pt x="1435" y="4374"/>
                </a:lnTo>
                <a:lnTo>
                  <a:pt x="1438" y="4371"/>
                </a:lnTo>
                <a:lnTo>
                  <a:pt x="1443" y="4369"/>
                </a:lnTo>
                <a:lnTo>
                  <a:pt x="1450" y="4367"/>
                </a:lnTo>
                <a:lnTo>
                  <a:pt x="1455" y="4365"/>
                </a:lnTo>
                <a:lnTo>
                  <a:pt x="1460" y="4362"/>
                </a:lnTo>
                <a:lnTo>
                  <a:pt x="1462" y="4357"/>
                </a:lnTo>
                <a:lnTo>
                  <a:pt x="1460" y="4347"/>
                </a:lnTo>
                <a:lnTo>
                  <a:pt x="1460" y="4347"/>
                </a:lnTo>
                <a:lnTo>
                  <a:pt x="1466" y="4347"/>
                </a:lnTo>
                <a:lnTo>
                  <a:pt x="1469" y="4348"/>
                </a:lnTo>
                <a:lnTo>
                  <a:pt x="1472" y="4350"/>
                </a:lnTo>
                <a:lnTo>
                  <a:pt x="1474" y="4353"/>
                </a:lnTo>
                <a:lnTo>
                  <a:pt x="1474" y="4353"/>
                </a:lnTo>
                <a:lnTo>
                  <a:pt x="1478" y="4352"/>
                </a:lnTo>
                <a:lnTo>
                  <a:pt x="1479" y="4348"/>
                </a:lnTo>
                <a:lnTo>
                  <a:pt x="1481" y="4340"/>
                </a:lnTo>
                <a:lnTo>
                  <a:pt x="1481" y="4340"/>
                </a:lnTo>
                <a:lnTo>
                  <a:pt x="1484" y="4340"/>
                </a:lnTo>
                <a:lnTo>
                  <a:pt x="1486" y="4338"/>
                </a:lnTo>
                <a:lnTo>
                  <a:pt x="1488" y="4333"/>
                </a:lnTo>
                <a:lnTo>
                  <a:pt x="1488" y="4333"/>
                </a:lnTo>
                <a:lnTo>
                  <a:pt x="1496" y="4328"/>
                </a:lnTo>
                <a:lnTo>
                  <a:pt x="1500" y="4324"/>
                </a:lnTo>
                <a:lnTo>
                  <a:pt x="1501" y="4319"/>
                </a:lnTo>
                <a:lnTo>
                  <a:pt x="1501" y="4319"/>
                </a:lnTo>
                <a:lnTo>
                  <a:pt x="1515" y="4330"/>
                </a:lnTo>
                <a:lnTo>
                  <a:pt x="1529" y="4340"/>
                </a:lnTo>
                <a:lnTo>
                  <a:pt x="1536" y="4343"/>
                </a:lnTo>
                <a:lnTo>
                  <a:pt x="1542" y="4343"/>
                </a:lnTo>
                <a:lnTo>
                  <a:pt x="1551" y="4343"/>
                </a:lnTo>
                <a:lnTo>
                  <a:pt x="1563" y="4340"/>
                </a:lnTo>
                <a:lnTo>
                  <a:pt x="1563" y="4340"/>
                </a:lnTo>
                <a:lnTo>
                  <a:pt x="1568" y="4336"/>
                </a:lnTo>
                <a:lnTo>
                  <a:pt x="1570" y="4331"/>
                </a:lnTo>
                <a:lnTo>
                  <a:pt x="1571" y="4324"/>
                </a:lnTo>
                <a:lnTo>
                  <a:pt x="1570" y="4316"/>
                </a:lnTo>
                <a:lnTo>
                  <a:pt x="1570" y="4297"/>
                </a:lnTo>
                <a:lnTo>
                  <a:pt x="1568" y="4287"/>
                </a:lnTo>
                <a:lnTo>
                  <a:pt x="1570" y="4278"/>
                </a:lnTo>
                <a:lnTo>
                  <a:pt x="1570" y="4278"/>
                </a:lnTo>
                <a:lnTo>
                  <a:pt x="1577" y="4278"/>
                </a:lnTo>
                <a:lnTo>
                  <a:pt x="1583" y="4280"/>
                </a:lnTo>
                <a:lnTo>
                  <a:pt x="1592" y="4287"/>
                </a:lnTo>
                <a:lnTo>
                  <a:pt x="1600" y="4294"/>
                </a:lnTo>
                <a:lnTo>
                  <a:pt x="1611" y="4299"/>
                </a:lnTo>
                <a:lnTo>
                  <a:pt x="1611" y="4299"/>
                </a:lnTo>
                <a:lnTo>
                  <a:pt x="1611" y="4292"/>
                </a:lnTo>
                <a:lnTo>
                  <a:pt x="1609" y="4287"/>
                </a:lnTo>
                <a:lnTo>
                  <a:pt x="1606" y="4284"/>
                </a:lnTo>
                <a:lnTo>
                  <a:pt x="1602" y="4280"/>
                </a:lnTo>
                <a:lnTo>
                  <a:pt x="1595" y="4273"/>
                </a:lnTo>
                <a:lnTo>
                  <a:pt x="1592" y="4270"/>
                </a:lnTo>
                <a:lnTo>
                  <a:pt x="1590" y="4265"/>
                </a:lnTo>
                <a:lnTo>
                  <a:pt x="1590" y="4265"/>
                </a:lnTo>
                <a:lnTo>
                  <a:pt x="1589" y="4260"/>
                </a:lnTo>
                <a:lnTo>
                  <a:pt x="1585" y="4256"/>
                </a:lnTo>
                <a:lnTo>
                  <a:pt x="1578" y="4249"/>
                </a:lnTo>
                <a:lnTo>
                  <a:pt x="1575" y="4246"/>
                </a:lnTo>
                <a:lnTo>
                  <a:pt x="1571" y="4243"/>
                </a:lnTo>
                <a:lnTo>
                  <a:pt x="1570" y="4238"/>
                </a:lnTo>
                <a:lnTo>
                  <a:pt x="1570" y="4231"/>
                </a:lnTo>
                <a:lnTo>
                  <a:pt x="1570" y="4231"/>
                </a:lnTo>
                <a:lnTo>
                  <a:pt x="1575" y="4231"/>
                </a:lnTo>
                <a:lnTo>
                  <a:pt x="1580" y="4231"/>
                </a:lnTo>
                <a:lnTo>
                  <a:pt x="1585" y="4236"/>
                </a:lnTo>
                <a:lnTo>
                  <a:pt x="1592" y="4239"/>
                </a:lnTo>
                <a:lnTo>
                  <a:pt x="1597" y="4239"/>
                </a:lnTo>
                <a:lnTo>
                  <a:pt x="1604" y="4238"/>
                </a:lnTo>
                <a:lnTo>
                  <a:pt x="1604" y="4238"/>
                </a:lnTo>
                <a:lnTo>
                  <a:pt x="1609" y="4241"/>
                </a:lnTo>
                <a:lnTo>
                  <a:pt x="1614" y="4244"/>
                </a:lnTo>
                <a:lnTo>
                  <a:pt x="1618" y="4249"/>
                </a:lnTo>
                <a:lnTo>
                  <a:pt x="1624" y="4251"/>
                </a:lnTo>
                <a:lnTo>
                  <a:pt x="1665" y="4251"/>
                </a:lnTo>
                <a:lnTo>
                  <a:pt x="1665" y="4251"/>
                </a:lnTo>
                <a:lnTo>
                  <a:pt x="1670" y="4251"/>
                </a:lnTo>
                <a:lnTo>
                  <a:pt x="1676" y="4251"/>
                </a:lnTo>
                <a:lnTo>
                  <a:pt x="1677" y="4248"/>
                </a:lnTo>
                <a:lnTo>
                  <a:pt x="1679" y="4244"/>
                </a:lnTo>
                <a:lnTo>
                  <a:pt x="1682" y="4238"/>
                </a:lnTo>
                <a:lnTo>
                  <a:pt x="1684" y="4234"/>
                </a:lnTo>
                <a:lnTo>
                  <a:pt x="1686" y="4231"/>
                </a:lnTo>
                <a:lnTo>
                  <a:pt x="1686" y="4231"/>
                </a:lnTo>
                <a:lnTo>
                  <a:pt x="1693" y="4229"/>
                </a:lnTo>
                <a:lnTo>
                  <a:pt x="1698" y="4231"/>
                </a:lnTo>
                <a:lnTo>
                  <a:pt x="1703" y="4232"/>
                </a:lnTo>
                <a:lnTo>
                  <a:pt x="1706" y="4234"/>
                </a:lnTo>
                <a:lnTo>
                  <a:pt x="1711" y="4241"/>
                </a:lnTo>
                <a:lnTo>
                  <a:pt x="1715" y="4243"/>
                </a:lnTo>
                <a:lnTo>
                  <a:pt x="1720" y="4244"/>
                </a:lnTo>
                <a:lnTo>
                  <a:pt x="1720" y="4244"/>
                </a:lnTo>
                <a:lnTo>
                  <a:pt x="1727" y="4244"/>
                </a:lnTo>
                <a:lnTo>
                  <a:pt x="1732" y="4243"/>
                </a:lnTo>
                <a:lnTo>
                  <a:pt x="1735" y="4239"/>
                </a:lnTo>
                <a:lnTo>
                  <a:pt x="1739" y="4236"/>
                </a:lnTo>
                <a:lnTo>
                  <a:pt x="1745" y="4229"/>
                </a:lnTo>
                <a:lnTo>
                  <a:pt x="1749" y="4226"/>
                </a:lnTo>
                <a:lnTo>
                  <a:pt x="1754" y="4224"/>
                </a:lnTo>
                <a:lnTo>
                  <a:pt x="1754" y="4224"/>
                </a:lnTo>
                <a:lnTo>
                  <a:pt x="1759" y="4224"/>
                </a:lnTo>
                <a:lnTo>
                  <a:pt x="1762" y="4226"/>
                </a:lnTo>
                <a:lnTo>
                  <a:pt x="1768" y="4231"/>
                </a:lnTo>
                <a:lnTo>
                  <a:pt x="1768" y="4231"/>
                </a:lnTo>
                <a:lnTo>
                  <a:pt x="1769" y="4236"/>
                </a:lnTo>
                <a:lnTo>
                  <a:pt x="1771" y="4238"/>
                </a:lnTo>
                <a:lnTo>
                  <a:pt x="1774" y="4238"/>
                </a:lnTo>
                <a:lnTo>
                  <a:pt x="1774" y="4238"/>
                </a:lnTo>
                <a:lnTo>
                  <a:pt x="1780" y="4238"/>
                </a:lnTo>
                <a:lnTo>
                  <a:pt x="1781" y="4234"/>
                </a:lnTo>
                <a:lnTo>
                  <a:pt x="1781" y="4231"/>
                </a:lnTo>
                <a:lnTo>
                  <a:pt x="1781" y="4224"/>
                </a:lnTo>
                <a:lnTo>
                  <a:pt x="1781" y="4214"/>
                </a:lnTo>
                <a:lnTo>
                  <a:pt x="1780" y="4209"/>
                </a:lnTo>
                <a:lnTo>
                  <a:pt x="1781" y="4203"/>
                </a:lnTo>
                <a:lnTo>
                  <a:pt x="1781" y="4203"/>
                </a:lnTo>
                <a:lnTo>
                  <a:pt x="1785" y="4198"/>
                </a:lnTo>
                <a:lnTo>
                  <a:pt x="1788" y="4193"/>
                </a:lnTo>
                <a:lnTo>
                  <a:pt x="1791" y="4190"/>
                </a:lnTo>
                <a:lnTo>
                  <a:pt x="1795" y="4183"/>
                </a:lnTo>
                <a:lnTo>
                  <a:pt x="1795" y="4183"/>
                </a:lnTo>
                <a:lnTo>
                  <a:pt x="1810" y="4181"/>
                </a:lnTo>
                <a:lnTo>
                  <a:pt x="1822" y="4181"/>
                </a:lnTo>
                <a:lnTo>
                  <a:pt x="1848" y="4185"/>
                </a:lnTo>
                <a:lnTo>
                  <a:pt x="1872" y="4188"/>
                </a:lnTo>
                <a:lnTo>
                  <a:pt x="1897" y="4190"/>
                </a:lnTo>
                <a:lnTo>
                  <a:pt x="1897" y="4190"/>
                </a:lnTo>
                <a:lnTo>
                  <a:pt x="1901" y="4188"/>
                </a:lnTo>
                <a:lnTo>
                  <a:pt x="1902" y="4186"/>
                </a:lnTo>
                <a:lnTo>
                  <a:pt x="1902" y="4183"/>
                </a:lnTo>
                <a:lnTo>
                  <a:pt x="1901" y="4178"/>
                </a:lnTo>
                <a:lnTo>
                  <a:pt x="1899" y="4176"/>
                </a:lnTo>
                <a:lnTo>
                  <a:pt x="1897" y="4176"/>
                </a:lnTo>
                <a:lnTo>
                  <a:pt x="1897" y="4176"/>
                </a:lnTo>
                <a:lnTo>
                  <a:pt x="1899" y="4173"/>
                </a:lnTo>
                <a:lnTo>
                  <a:pt x="1901" y="4171"/>
                </a:lnTo>
                <a:lnTo>
                  <a:pt x="1907" y="4169"/>
                </a:lnTo>
                <a:lnTo>
                  <a:pt x="1914" y="4171"/>
                </a:lnTo>
                <a:lnTo>
                  <a:pt x="1916" y="4173"/>
                </a:lnTo>
                <a:lnTo>
                  <a:pt x="1918" y="4176"/>
                </a:lnTo>
                <a:lnTo>
                  <a:pt x="1918" y="4176"/>
                </a:lnTo>
                <a:lnTo>
                  <a:pt x="1926" y="4171"/>
                </a:lnTo>
                <a:lnTo>
                  <a:pt x="1933" y="4166"/>
                </a:lnTo>
                <a:lnTo>
                  <a:pt x="1942" y="4159"/>
                </a:lnTo>
                <a:lnTo>
                  <a:pt x="1952" y="4156"/>
                </a:lnTo>
                <a:lnTo>
                  <a:pt x="1952" y="4128"/>
                </a:lnTo>
                <a:lnTo>
                  <a:pt x="1952" y="4128"/>
                </a:lnTo>
                <a:lnTo>
                  <a:pt x="1959" y="4128"/>
                </a:lnTo>
                <a:lnTo>
                  <a:pt x="1964" y="4128"/>
                </a:lnTo>
                <a:lnTo>
                  <a:pt x="1965" y="4132"/>
                </a:lnTo>
                <a:lnTo>
                  <a:pt x="1965" y="4135"/>
                </a:lnTo>
                <a:lnTo>
                  <a:pt x="1962" y="4142"/>
                </a:lnTo>
                <a:lnTo>
                  <a:pt x="1959" y="4149"/>
                </a:lnTo>
                <a:lnTo>
                  <a:pt x="1959" y="4149"/>
                </a:lnTo>
                <a:lnTo>
                  <a:pt x="1959" y="4154"/>
                </a:lnTo>
                <a:lnTo>
                  <a:pt x="1960" y="4157"/>
                </a:lnTo>
                <a:lnTo>
                  <a:pt x="1962" y="4161"/>
                </a:lnTo>
                <a:lnTo>
                  <a:pt x="1965" y="4162"/>
                </a:lnTo>
                <a:lnTo>
                  <a:pt x="1965" y="4162"/>
                </a:lnTo>
                <a:lnTo>
                  <a:pt x="1969" y="4162"/>
                </a:lnTo>
                <a:lnTo>
                  <a:pt x="1970" y="4164"/>
                </a:lnTo>
                <a:lnTo>
                  <a:pt x="1972" y="4169"/>
                </a:lnTo>
                <a:lnTo>
                  <a:pt x="1972" y="4169"/>
                </a:lnTo>
                <a:lnTo>
                  <a:pt x="1981" y="4164"/>
                </a:lnTo>
                <a:lnTo>
                  <a:pt x="1984" y="4161"/>
                </a:lnTo>
                <a:lnTo>
                  <a:pt x="1986" y="4156"/>
                </a:lnTo>
                <a:lnTo>
                  <a:pt x="1986" y="4156"/>
                </a:lnTo>
                <a:lnTo>
                  <a:pt x="1982" y="4151"/>
                </a:lnTo>
                <a:lnTo>
                  <a:pt x="1981" y="4147"/>
                </a:lnTo>
                <a:lnTo>
                  <a:pt x="1982" y="4144"/>
                </a:lnTo>
                <a:lnTo>
                  <a:pt x="1986" y="4142"/>
                </a:lnTo>
                <a:lnTo>
                  <a:pt x="1986" y="4142"/>
                </a:lnTo>
                <a:lnTo>
                  <a:pt x="1993" y="4142"/>
                </a:lnTo>
                <a:lnTo>
                  <a:pt x="1999" y="4142"/>
                </a:lnTo>
                <a:lnTo>
                  <a:pt x="2005" y="4140"/>
                </a:lnTo>
                <a:lnTo>
                  <a:pt x="2006" y="4135"/>
                </a:lnTo>
                <a:lnTo>
                  <a:pt x="2006" y="4135"/>
                </a:lnTo>
                <a:lnTo>
                  <a:pt x="1994" y="4134"/>
                </a:lnTo>
                <a:lnTo>
                  <a:pt x="1984" y="4130"/>
                </a:lnTo>
                <a:lnTo>
                  <a:pt x="1965" y="4122"/>
                </a:lnTo>
                <a:lnTo>
                  <a:pt x="1965" y="4122"/>
                </a:lnTo>
                <a:lnTo>
                  <a:pt x="1965" y="4113"/>
                </a:lnTo>
                <a:lnTo>
                  <a:pt x="1967" y="4105"/>
                </a:lnTo>
                <a:lnTo>
                  <a:pt x="1969" y="4098"/>
                </a:lnTo>
                <a:lnTo>
                  <a:pt x="1972" y="4091"/>
                </a:lnTo>
                <a:lnTo>
                  <a:pt x="1979" y="4081"/>
                </a:lnTo>
                <a:lnTo>
                  <a:pt x="1986" y="4067"/>
                </a:lnTo>
                <a:lnTo>
                  <a:pt x="1986" y="4067"/>
                </a:lnTo>
                <a:lnTo>
                  <a:pt x="1989" y="4065"/>
                </a:lnTo>
                <a:lnTo>
                  <a:pt x="1989" y="4065"/>
                </a:lnTo>
                <a:lnTo>
                  <a:pt x="1991" y="4064"/>
                </a:lnTo>
                <a:lnTo>
                  <a:pt x="1991" y="4064"/>
                </a:lnTo>
                <a:lnTo>
                  <a:pt x="1993" y="4060"/>
                </a:lnTo>
                <a:lnTo>
                  <a:pt x="1993" y="4060"/>
                </a:lnTo>
                <a:lnTo>
                  <a:pt x="1994" y="4060"/>
                </a:lnTo>
                <a:lnTo>
                  <a:pt x="1994" y="4060"/>
                </a:lnTo>
                <a:lnTo>
                  <a:pt x="1996" y="4057"/>
                </a:lnTo>
                <a:lnTo>
                  <a:pt x="1996" y="4057"/>
                </a:lnTo>
                <a:lnTo>
                  <a:pt x="1996" y="4055"/>
                </a:lnTo>
                <a:lnTo>
                  <a:pt x="1996" y="4055"/>
                </a:lnTo>
                <a:lnTo>
                  <a:pt x="1998" y="4052"/>
                </a:lnTo>
                <a:lnTo>
                  <a:pt x="1998" y="4052"/>
                </a:lnTo>
                <a:lnTo>
                  <a:pt x="1998" y="4050"/>
                </a:lnTo>
                <a:lnTo>
                  <a:pt x="1998" y="4050"/>
                </a:lnTo>
                <a:lnTo>
                  <a:pt x="1998" y="4048"/>
                </a:lnTo>
                <a:lnTo>
                  <a:pt x="1998" y="4048"/>
                </a:lnTo>
                <a:lnTo>
                  <a:pt x="1998" y="4047"/>
                </a:lnTo>
                <a:lnTo>
                  <a:pt x="1998" y="4047"/>
                </a:lnTo>
                <a:lnTo>
                  <a:pt x="1998" y="4043"/>
                </a:lnTo>
                <a:lnTo>
                  <a:pt x="1998" y="4043"/>
                </a:lnTo>
                <a:lnTo>
                  <a:pt x="1998" y="4041"/>
                </a:lnTo>
                <a:lnTo>
                  <a:pt x="1998" y="4041"/>
                </a:lnTo>
                <a:lnTo>
                  <a:pt x="1998" y="4041"/>
                </a:lnTo>
                <a:lnTo>
                  <a:pt x="1998" y="4041"/>
                </a:lnTo>
                <a:lnTo>
                  <a:pt x="1998" y="4040"/>
                </a:lnTo>
                <a:lnTo>
                  <a:pt x="1998" y="4040"/>
                </a:lnTo>
                <a:lnTo>
                  <a:pt x="1999" y="4033"/>
                </a:lnTo>
                <a:lnTo>
                  <a:pt x="1999" y="4033"/>
                </a:lnTo>
                <a:lnTo>
                  <a:pt x="2003" y="4029"/>
                </a:lnTo>
                <a:lnTo>
                  <a:pt x="2003" y="4029"/>
                </a:lnTo>
                <a:lnTo>
                  <a:pt x="2006" y="4023"/>
                </a:lnTo>
                <a:lnTo>
                  <a:pt x="2013" y="4016"/>
                </a:lnTo>
                <a:lnTo>
                  <a:pt x="2013" y="4016"/>
                </a:lnTo>
                <a:lnTo>
                  <a:pt x="2017" y="4012"/>
                </a:lnTo>
                <a:lnTo>
                  <a:pt x="2017" y="4012"/>
                </a:lnTo>
                <a:lnTo>
                  <a:pt x="2020" y="4006"/>
                </a:lnTo>
                <a:lnTo>
                  <a:pt x="2020" y="4006"/>
                </a:lnTo>
                <a:lnTo>
                  <a:pt x="2022" y="4000"/>
                </a:lnTo>
                <a:lnTo>
                  <a:pt x="2022" y="4000"/>
                </a:lnTo>
                <a:lnTo>
                  <a:pt x="2022" y="3999"/>
                </a:lnTo>
                <a:lnTo>
                  <a:pt x="2022" y="3999"/>
                </a:lnTo>
                <a:lnTo>
                  <a:pt x="2023" y="3997"/>
                </a:lnTo>
                <a:lnTo>
                  <a:pt x="2023" y="3997"/>
                </a:lnTo>
                <a:lnTo>
                  <a:pt x="2027" y="3990"/>
                </a:lnTo>
                <a:lnTo>
                  <a:pt x="2027" y="3990"/>
                </a:lnTo>
                <a:lnTo>
                  <a:pt x="2029" y="3985"/>
                </a:lnTo>
                <a:lnTo>
                  <a:pt x="2029" y="3985"/>
                </a:lnTo>
                <a:lnTo>
                  <a:pt x="2029" y="3977"/>
                </a:lnTo>
                <a:lnTo>
                  <a:pt x="2029" y="3977"/>
                </a:lnTo>
                <a:lnTo>
                  <a:pt x="2030" y="3973"/>
                </a:lnTo>
                <a:lnTo>
                  <a:pt x="2030" y="3973"/>
                </a:lnTo>
                <a:lnTo>
                  <a:pt x="2032" y="3971"/>
                </a:lnTo>
                <a:lnTo>
                  <a:pt x="2032" y="3971"/>
                </a:lnTo>
                <a:lnTo>
                  <a:pt x="2032" y="3971"/>
                </a:lnTo>
                <a:lnTo>
                  <a:pt x="2032" y="3971"/>
                </a:lnTo>
                <a:lnTo>
                  <a:pt x="2034" y="3968"/>
                </a:lnTo>
                <a:lnTo>
                  <a:pt x="2034" y="3968"/>
                </a:lnTo>
                <a:lnTo>
                  <a:pt x="2034" y="3968"/>
                </a:lnTo>
                <a:lnTo>
                  <a:pt x="2034" y="3968"/>
                </a:lnTo>
                <a:lnTo>
                  <a:pt x="2037" y="3965"/>
                </a:lnTo>
                <a:lnTo>
                  <a:pt x="2037" y="3965"/>
                </a:lnTo>
                <a:lnTo>
                  <a:pt x="2037" y="3963"/>
                </a:lnTo>
                <a:lnTo>
                  <a:pt x="2037" y="3963"/>
                </a:lnTo>
                <a:lnTo>
                  <a:pt x="2039" y="3961"/>
                </a:lnTo>
                <a:lnTo>
                  <a:pt x="2039" y="3961"/>
                </a:lnTo>
                <a:lnTo>
                  <a:pt x="2042" y="3959"/>
                </a:lnTo>
                <a:lnTo>
                  <a:pt x="2042" y="3959"/>
                </a:lnTo>
                <a:lnTo>
                  <a:pt x="2047" y="3956"/>
                </a:lnTo>
                <a:lnTo>
                  <a:pt x="2047" y="3956"/>
                </a:lnTo>
                <a:lnTo>
                  <a:pt x="2047" y="3956"/>
                </a:lnTo>
                <a:lnTo>
                  <a:pt x="2047" y="3956"/>
                </a:lnTo>
                <a:lnTo>
                  <a:pt x="2047" y="3956"/>
                </a:lnTo>
                <a:lnTo>
                  <a:pt x="2047" y="3956"/>
                </a:lnTo>
                <a:lnTo>
                  <a:pt x="2049" y="3954"/>
                </a:lnTo>
                <a:lnTo>
                  <a:pt x="2049" y="3954"/>
                </a:lnTo>
                <a:lnTo>
                  <a:pt x="2049" y="3953"/>
                </a:lnTo>
                <a:lnTo>
                  <a:pt x="2049" y="3953"/>
                </a:lnTo>
                <a:lnTo>
                  <a:pt x="2051" y="3953"/>
                </a:lnTo>
                <a:lnTo>
                  <a:pt x="2051" y="3953"/>
                </a:lnTo>
                <a:lnTo>
                  <a:pt x="2051" y="3953"/>
                </a:lnTo>
                <a:lnTo>
                  <a:pt x="2051" y="3953"/>
                </a:lnTo>
                <a:lnTo>
                  <a:pt x="2052" y="3951"/>
                </a:lnTo>
                <a:lnTo>
                  <a:pt x="2052" y="3951"/>
                </a:lnTo>
                <a:lnTo>
                  <a:pt x="2052" y="3949"/>
                </a:lnTo>
                <a:lnTo>
                  <a:pt x="2052" y="3949"/>
                </a:lnTo>
                <a:lnTo>
                  <a:pt x="2052" y="3948"/>
                </a:lnTo>
                <a:lnTo>
                  <a:pt x="2052" y="3948"/>
                </a:lnTo>
                <a:lnTo>
                  <a:pt x="2054" y="3948"/>
                </a:lnTo>
                <a:lnTo>
                  <a:pt x="2054" y="3948"/>
                </a:lnTo>
                <a:lnTo>
                  <a:pt x="2054" y="3944"/>
                </a:lnTo>
                <a:lnTo>
                  <a:pt x="2054" y="3944"/>
                </a:lnTo>
                <a:lnTo>
                  <a:pt x="2056" y="3941"/>
                </a:lnTo>
                <a:lnTo>
                  <a:pt x="2058" y="3936"/>
                </a:lnTo>
                <a:lnTo>
                  <a:pt x="2061" y="3932"/>
                </a:lnTo>
                <a:lnTo>
                  <a:pt x="2061" y="3925"/>
                </a:lnTo>
                <a:lnTo>
                  <a:pt x="2061" y="3925"/>
                </a:lnTo>
                <a:lnTo>
                  <a:pt x="2071" y="3917"/>
                </a:lnTo>
                <a:lnTo>
                  <a:pt x="2071" y="3917"/>
                </a:lnTo>
                <a:lnTo>
                  <a:pt x="2073" y="3915"/>
                </a:lnTo>
                <a:lnTo>
                  <a:pt x="2073" y="3915"/>
                </a:lnTo>
                <a:lnTo>
                  <a:pt x="2076" y="3913"/>
                </a:lnTo>
                <a:lnTo>
                  <a:pt x="2076" y="3913"/>
                </a:lnTo>
                <a:lnTo>
                  <a:pt x="2078" y="3912"/>
                </a:lnTo>
                <a:lnTo>
                  <a:pt x="2078" y="3912"/>
                </a:lnTo>
                <a:lnTo>
                  <a:pt x="2082" y="3910"/>
                </a:lnTo>
                <a:lnTo>
                  <a:pt x="2082" y="3910"/>
                </a:lnTo>
                <a:lnTo>
                  <a:pt x="2087" y="3907"/>
                </a:lnTo>
                <a:lnTo>
                  <a:pt x="2087" y="3907"/>
                </a:lnTo>
                <a:lnTo>
                  <a:pt x="2090" y="3903"/>
                </a:lnTo>
                <a:lnTo>
                  <a:pt x="2090" y="3903"/>
                </a:lnTo>
                <a:lnTo>
                  <a:pt x="2093" y="3900"/>
                </a:lnTo>
                <a:lnTo>
                  <a:pt x="2097" y="3896"/>
                </a:lnTo>
                <a:lnTo>
                  <a:pt x="2099" y="3889"/>
                </a:lnTo>
                <a:lnTo>
                  <a:pt x="2100" y="3881"/>
                </a:lnTo>
                <a:lnTo>
                  <a:pt x="2100" y="3879"/>
                </a:lnTo>
                <a:lnTo>
                  <a:pt x="2102" y="3876"/>
                </a:lnTo>
                <a:lnTo>
                  <a:pt x="2102" y="3876"/>
                </a:lnTo>
                <a:lnTo>
                  <a:pt x="2102" y="3872"/>
                </a:lnTo>
                <a:lnTo>
                  <a:pt x="2102" y="3849"/>
                </a:lnTo>
                <a:lnTo>
                  <a:pt x="2102" y="3849"/>
                </a:lnTo>
                <a:lnTo>
                  <a:pt x="2105" y="3847"/>
                </a:lnTo>
                <a:lnTo>
                  <a:pt x="2105" y="3847"/>
                </a:lnTo>
                <a:lnTo>
                  <a:pt x="2105" y="3847"/>
                </a:lnTo>
                <a:lnTo>
                  <a:pt x="2105" y="3847"/>
                </a:lnTo>
                <a:lnTo>
                  <a:pt x="2107" y="3845"/>
                </a:lnTo>
                <a:lnTo>
                  <a:pt x="2107" y="3845"/>
                </a:lnTo>
                <a:lnTo>
                  <a:pt x="2107" y="3845"/>
                </a:lnTo>
                <a:lnTo>
                  <a:pt x="2107" y="3845"/>
                </a:lnTo>
                <a:lnTo>
                  <a:pt x="2109" y="3843"/>
                </a:lnTo>
                <a:lnTo>
                  <a:pt x="2109" y="3843"/>
                </a:lnTo>
                <a:lnTo>
                  <a:pt x="2109" y="3842"/>
                </a:lnTo>
                <a:lnTo>
                  <a:pt x="2109" y="3842"/>
                </a:lnTo>
                <a:lnTo>
                  <a:pt x="2111" y="3840"/>
                </a:lnTo>
                <a:lnTo>
                  <a:pt x="2111" y="3840"/>
                </a:lnTo>
                <a:lnTo>
                  <a:pt x="2111" y="3838"/>
                </a:lnTo>
                <a:lnTo>
                  <a:pt x="2111" y="3838"/>
                </a:lnTo>
                <a:lnTo>
                  <a:pt x="2112" y="3837"/>
                </a:lnTo>
                <a:lnTo>
                  <a:pt x="2112" y="3837"/>
                </a:lnTo>
                <a:lnTo>
                  <a:pt x="2112" y="3837"/>
                </a:lnTo>
                <a:lnTo>
                  <a:pt x="2112" y="3837"/>
                </a:lnTo>
                <a:lnTo>
                  <a:pt x="2114" y="3833"/>
                </a:lnTo>
                <a:lnTo>
                  <a:pt x="2114" y="3833"/>
                </a:lnTo>
                <a:lnTo>
                  <a:pt x="2114" y="3830"/>
                </a:lnTo>
                <a:lnTo>
                  <a:pt x="2114" y="3830"/>
                </a:lnTo>
                <a:lnTo>
                  <a:pt x="2114" y="3830"/>
                </a:lnTo>
                <a:lnTo>
                  <a:pt x="2116" y="3826"/>
                </a:lnTo>
                <a:lnTo>
                  <a:pt x="2116" y="3826"/>
                </a:lnTo>
                <a:lnTo>
                  <a:pt x="2116" y="3826"/>
                </a:lnTo>
                <a:lnTo>
                  <a:pt x="2116" y="3826"/>
                </a:lnTo>
                <a:lnTo>
                  <a:pt x="2116" y="3826"/>
                </a:lnTo>
                <a:lnTo>
                  <a:pt x="2116" y="3826"/>
                </a:lnTo>
                <a:lnTo>
                  <a:pt x="2117" y="3823"/>
                </a:lnTo>
                <a:lnTo>
                  <a:pt x="2117" y="3823"/>
                </a:lnTo>
                <a:lnTo>
                  <a:pt x="2117" y="3823"/>
                </a:lnTo>
                <a:lnTo>
                  <a:pt x="2117" y="3823"/>
                </a:lnTo>
                <a:lnTo>
                  <a:pt x="2117" y="3823"/>
                </a:lnTo>
                <a:lnTo>
                  <a:pt x="2117" y="3823"/>
                </a:lnTo>
                <a:lnTo>
                  <a:pt x="2117" y="3821"/>
                </a:lnTo>
                <a:lnTo>
                  <a:pt x="2117" y="3821"/>
                </a:lnTo>
                <a:lnTo>
                  <a:pt x="2122" y="3814"/>
                </a:lnTo>
                <a:lnTo>
                  <a:pt x="2124" y="3806"/>
                </a:lnTo>
                <a:lnTo>
                  <a:pt x="2129" y="3799"/>
                </a:lnTo>
                <a:lnTo>
                  <a:pt x="2136" y="3794"/>
                </a:lnTo>
                <a:lnTo>
                  <a:pt x="2136" y="3794"/>
                </a:lnTo>
                <a:lnTo>
                  <a:pt x="2138" y="3791"/>
                </a:lnTo>
                <a:lnTo>
                  <a:pt x="2138" y="3791"/>
                </a:lnTo>
                <a:lnTo>
                  <a:pt x="2138" y="3791"/>
                </a:lnTo>
                <a:lnTo>
                  <a:pt x="2140" y="3787"/>
                </a:lnTo>
                <a:lnTo>
                  <a:pt x="2140" y="3787"/>
                </a:lnTo>
                <a:lnTo>
                  <a:pt x="2143" y="3775"/>
                </a:lnTo>
                <a:lnTo>
                  <a:pt x="2143" y="3775"/>
                </a:lnTo>
                <a:lnTo>
                  <a:pt x="2143" y="3773"/>
                </a:lnTo>
                <a:lnTo>
                  <a:pt x="2143" y="3773"/>
                </a:lnTo>
                <a:lnTo>
                  <a:pt x="2145" y="3773"/>
                </a:lnTo>
                <a:lnTo>
                  <a:pt x="2145" y="3773"/>
                </a:lnTo>
                <a:lnTo>
                  <a:pt x="2146" y="3770"/>
                </a:lnTo>
                <a:lnTo>
                  <a:pt x="2148" y="3767"/>
                </a:lnTo>
                <a:lnTo>
                  <a:pt x="2153" y="3765"/>
                </a:lnTo>
                <a:lnTo>
                  <a:pt x="2158" y="3763"/>
                </a:lnTo>
                <a:lnTo>
                  <a:pt x="2158" y="3763"/>
                </a:lnTo>
                <a:lnTo>
                  <a:pt x="2160" y="3762"/>
                </a:lnTo>
                <a:lnTo>
                  <a:pt x="2160" y="3762"/>
                </a:lnTo>
                <a:lnTo>
                  <a:pt x="2160" y="3760"/>
                </a:lnTo>
                <a:lnTo>
                  <a:pt x="2160" y="3760"/>
                </a:lnTo>
                <a:lnTo>
                  <a:pt x="2163" y="3756"/>
                </a:lnTo>
                <a:lnTo>
                  <a:pt x="2163" y="3756"/>
                </a:lnTo>
                <a:lnTo>
                  <a:pt x="2167" y="3750"/>
                </a:lnTo>
                <a:lnTo>
                  <a:pt x="2170" y="3741"/>
                </a:lnTo>
                <a:lnTo>
                  <a:pt x="2170" y="3741"/>
                </a:lnTo>
                <a:lnTo>
                  <a:pt x="2170" y="3739"/>
                </a:lnTo>
                <a:lnTo>
                  <a:pt x="2170" y="3739"/>
                </a:lnTo>
                <a:lnTo>
                  <a:pt x="2170" y="3739"/>
                </a:lnTo>
                <a:lnTo>
                  <a:pt x="2170" y="3739"/>
                </a:lnTo>
                <a:lnTo>
                  <a:pt x="2172" y="3736"/>
                </a:lnTo>
                <a:lnTo>
                  <a:pt x="2175" y="3734"/>
                </a:lnTo>
                <a:lnTo>
                  <a:pt x="2177" y="3733"/>
                </a:lnTo>
                <a:lnTo>
                  <a:pt x="2182" y="3731"/>
                </a:lnTo>
                <a:lnTo>
                  <a:pt x="2182" y="3731"/>
                </a:lnTo>
                <a:lnTo>
                  <a:pt x="2184" y="3731"/>
                </a:lnTo>
                <a:lnTo>
                  <a:pt x="2184" y="3731"/>
                </a:lnTo>
                <a:lnTo>
                  <a:pt x="2184" y="3729"/>
                </a:lnTo>
                <a:lnTo>
                  <a:pt x="2184" y="3729"/>
                </a:lnTo>
                <a:lnTo>
                  <a:pt x="2186" y="3727"/>
                </a:lnTo>
                <a:lnTo>
                  <a:pt x="2186" y="3727"/>
                </a:lnTo>
                <a:lnTo>
                  <a:pt x="2187" y="3724"/>
                </a:lnTo>
                <a:lnTo>
                  <a:pt x="2187" y="3724"/>
                </a:lnTo>
                <a:lnTo>
                  <a:pt x="2189" y="3722"/>
                </a:lnTo>
                <a:lnTo>
                  <a:pt x="2189" y="3722"/>
                </a:lnTo>
                <a:lnTo>
                  <a:pt x="2191" y="3719"/>
                </a:lnTo>
                <a:lnTo>
                  <a:pt x="2191" y="3719"/>
                </a:lnTo>
                <a:lnTo>
                  <a:pt x="2192" y="3716"/>
                </a:lnTo>
                <a:lnTo>
                  <a:pt x="2192" y="3716"/>
                </a:lnTo>
                <a:lnTo>
                  <a:pt x="2194" y="3712"/>
                </a:lnTo>
                <a:lnTo>
                  <a:pt x="2194" y="3712"/>
                </a:lnTo>
                <a:lnTo>
                  <a:pt x="2198" y="3705"/>
                </a:lnTo>
                <a:lnTo>
                  <a:pt x="2204" y="3705"/>
                </a:lnTo>
                <a:lnTo>
                  <a:pt x="2204" y="3705"/>
                </a:lnTo>
                <a:lnTo>
                  <a:pt x="2204" y="3693"/>
                </a:lnTo>
                <a:lnTo>
                  <a:pt x="2206" y="3681"/>
                </a:lnTo>
                <a:lnTo>
                  <a:pt x="2213" y="3663"/>
                </a:lnTo>
                <a:lnTo>
                  <a:pt x="2216" y="3652"/>
                </a:lnTo>
                <a:lnTo>
                  <a:pt x="2218" y="3642"/>
                </a:lnTo>
                <a:lnTo>
                  <a:pt x="2220" y="3630"/>
                </a:lnTo>
                <a:lnTo>
                  <a:pt x="2218" y="3617"/>
                </a:lnTo>
                <a:lnTo>
                  <a:pt x="2218" y="3617"/>
                </a:lnTo>
                <a:lnTo>
                  <a:pt x="2220" y="3615"/>
                </a:lnTo>
                <a:lnTo>
                  <a:pt x="2221" y="3613"/>
                </a:lnTo>
                <a:lnTo>
                  <a:pt x="2225" y="3610"/>
                </a:lnTo>
                <a:lnTo>
                  <a:pt x="2227" y="3605"/>
                </a:lnTo>
                <a:lnTo>
                  <a:pt x="2228" y="3603"/>
                </a:lnTo>
                <a:lnTo>
                  <a:pt x="2232" y="3603"/>
                </a:lnTo>
                <a:lnTo>
                  <a:pt x="2232" y="3603"/>
                </a:lnTo>
                <a:lnTo>
                  <a:pt x="2235" y="3601"/>
                </a:lnTo>
                <a:lnTo>
                  <a:pt x="2238" y="3600"/>
                </a:lnTo>
                <a:lnTo>
                  <a:pt x="2240" y="3598"/>
                </a:lnTo>
                <a:lnTo>
                  <a:pt x="2245" y="3596"/>
                </a:lnTo>
                <a:lnTo>
                  <a:pt x="2245" y="3596"/>
                </a:lnTo>
                <a:lnTo>
                  <a:pt x="2244" y="3589"/>
                </a:lnTo>
                <a:lnTo>
                  <a:pt x="2245" y="3584"/>
                </a:lnTo>
                <a:lnTo>
                  <a:pt x="2249" y="3576"/>
                </a:lnTo>
                <a:lnTo>
                  <a:pt x="2252" y="3567"/>
                </a:lnTo>
                <a:lnTo>
                  <a:pt x="2252" y="3562"/>
                </a:lnTo>
                <a:lnTo>
                  <a:pt x="2252" y="3555"/>
                </a:lnTo>
                <a:lnTo>
                  <a:pt x="2252" y="3555"/>
                </a:lnTo>
                <a:lnTo>
                  <a:pt x="2255" y="3555"/>
                </a:lnTo>
                <a:lnTo>
                  <a:pt x="2255" y="3555"/>
                </a:lnTo>
                <a:lnTo>
                  <a:pt x="2255" y="3555"/>
                </a:lnTo>
                <a:lnTo>
                  <a:pt x="2255" y="3555"/>
                </a:lnTo>
                <a:lnTo>
                  <a:pt x="2257" y="3554"/>
                </a:lnTo>
                <a:lnTo>
                  <a:pt x="2257" y="3554"/>
                </a:lnTo>
                <a:lnTo>
                  <a:pt x="2259" y="3554"/>
                </a:lnTo>
                <a:lnTo>
                  <a:pt x="2259" y="3554"/>
                </a:lnTo>
                <a:lnTo>
                  <a:pt x="2261" y="3552"/>
                </a:lnTo>
                <a:lnTo>
                  <a:pt x="2261" y="3552"/>
                </a:lnTo>
                <a:lnTo>
                  <a:pt x="2261" y="3552"/>
                </a:lnTo>
                <a:lnTo>
                  <a:pt x="2261" y="3552"/>
                </a:lnTo>
                <a:lnTo>
                  <a:pt x="2262" y="3550"/>
                </a:lnTo>
                <a:lnTo>
                  <a:pt x="2262" y="3550"/>
                </a:lnTo>
                <a:lnTo>
                  <a:pt x="2262" y="3550"/>
                </a:lnTo>
                <a:lnTo>
                  <a:pt x="2262" y="3550"/>
                </a:lnTo>
                <a:lnTo>
                  <a:pt x="2262" y="3548"/>
                </a:lnTo>
                <a:lnTo>
                  <a:pt x="2262" y="3548"/>
                </a:lnTo>
                <a:lnTo>
                  <a:pt x="2264" y="3545"/>
                </a:lnTo>
                <a:lnTo>
                  <a:pt x="2264" y="3545"/>
                </a:lnTo>
                <a:lnTo>
                  <a:pt x="2264" y="3545"/>
                </a:lnTo>
                <a:lnTo>
                  <a:pt x="2264" y="3545"/>
                </a:lnTo>
                <a:lnTo>
                  <a:pt x="2264" y="3545"/>
                </a:lnTo>
                <a:lnTo>
                  <a:pt x="2264" y="3545"/>
                </a:lnTo>
                <a:lnTo>
                  <a:pt x="2267" y="3530"/>
                </a:lnTo>
                <a:lnTo>
                  <a:pt x="2269" y="3526"/>
                </a:lnTo>
                <a:lnTo>
                  <a:pt x="2273" y="3523"/>
                </a:lnTo>
                <a:lnTo>
                  <a:pt x="2274" y="3521"/>
                </a:lnTo>
                <a:lnTo>
                  <a:pt x="2279" y="3521"/>
                </a:lnTo>
                <a:lnTo>
                  <a:pt x="2279" y="3521"/>
                </a:lnTo>
                <a:lnTo>
                  <a:pt x="2278" y="3514"/>
                </a:lnTo>
                <a:lnTo>
                  <a:pt x="2279" y="3509"/>
                </a:lnTo>
                <a:lnTo>
                  <a:pt x="2283" y="3501"/>
                </a:lnTo>
                <a:lnTo>
                  <a:pt x="2286" y="3492"/>
                </a:lnTo>
                <a:lnTo>
                  <a:pt x="2286" y="3487"/>
                </a:lnTo>
                <a:lnTo>
                  <a:pt x="2286" y="3480"/>
                </a:lnTo>
                <a:lnTo>
                  <a:pt x="2286" y="3480"/>
                </a:lnTo>
                <a:lnTo>
                  <a:pt x="2279" y="3480"/>
                </a:lnTo>
                <a:lnTo>
                  <a:pt x="2274" y="3480"/>
                </a:lnTo>
                <a:lnTo>
                  <a:pt x="2271" y="3484"/>
                </a:lnTo>
                <a:lnTo>
                  <a:pt x="2269" y="3487"/>
                </a:lnTo>
                <a:lnTo>
                  <a:pt x="2266" y="3490"/>
                </a:lnTo>
                <a:lnTo>
                  <a:pt x="2264" y="3494"/>
                </a:lnTo>
                <a:lnTo>
                  <a:pt x="2259" y="3494"/>
                </a:lnTo>
                <a:lnTo>
                  <a:pt x="2252" y="3494"/>
                </a:lnTo>
                <a:lnTo>
                  <a:pt x="2252" y="3494"/>
                </a:lnTo>
                <a:lnTo>
                  <a:pt x="2252" y="3492"/>
                </a:lnTo>
                <a:lnTo>
                  <a:pt x="2252" y="3492"/>
                </a:lnTo>
                <a:lnTo>
                  <a:pt x="2254" y="3487"/>
                </a:lnTo>
                <a:lnTo>
                  <a:pt x="2254" y="3487"/>
                </a:lnTo>
                <a:lnTo>
                  <a:pt x="2267" y="3472"/>
                </a:lnTo>
                <a:lnTo>
                  <a:pt x="2281" y="3456"/>
                </a:lnTo>
                <a:lnTo>
                  <a:pt x="2281" y="3456"/>
                </a:lnTo>
                <a:lnTo>
                  <a:pt x="2288" y="3446"/>
                </a:lnTo>
                <a:lnTo>
                  <a:pt x="2291" y="3436"/>
                </a:lnTo>
                <a:lnTo>
                  <a:pt x="2295" y="3426"/>
                </a:lnTo>
                <a:lnTo>
                  <a:pt x="2298" y="3414"/>
                </a:lnTo>
                <a:lnTo>
                  <a:pt x="2298" y="3414"/>
                </a:lnTo>
                <a:lnTo>
                  <a:pt x="2300" y="3420"/>
                </a:lnTo>
                <a:lnTo>
                  <a:pt x="2303" y="3426"/>
                </a:lnTo>
                <a:lnTo>
                  <a:pt x="2307" y="3431"/>
                </a:lnTo>
                <a:lnTo>
                  <a:pt x="2313" y="3432"/>
                </a:lnTo>
                <a:lnTo>
                  <a:pt x="2313" y="3432"/>
                </a:lnTo>
                <a:lnTo>
                  <a:pt x="2317" y="3426"/>
                </a:lnTo>
                <a:lnTo>
                  <a:pt x="2319" y="3422"/>
                </a:lnTo>
                <a:lnTo>
                  <a:pt x="2320" y="3419"/>
                </a:lnTo>
                <a:lnTo>
                  <a:pt x="2320" y="3419"/>
                </a:lnTo>
                <a:lnTo>
                  <a:pt x="2320" y="3412"/>
                </a:lnTo>
                <a:lnTo>
                  <a:pt x="2320" y="3405"/>
                </a:lnTo>
                <a:lnTo>
                  <a:pt x="2320" y="3405"/>
                </a:lnTo>
                <a:lnTo>
                  <a:pt x="2322" y="3403"/>
                </a:lnTo>
                <a:lnTo>
                  <a:pt x="2325" y="3403"/>
                </a:lnTo>
                <a:lnTo>
                  <a:pt x="2325" y="3403"/>
                </a:lnTo>
                <a:lnTo>
                  <a:pt x="2325" y="3402"/>
                </a:lnTo>
                <a:lnTo>
                  <a:pt x="2325" y="3402"/>
                </a:lnTo>
                <a:lnTo>
                  <a:pt x="2325" y="3402"/>
                </a:lnTo>
                <a:lnTo>
                  <a:pt x="2325" y="3402"/>
                </a:lnTo>
                <a:lnTo>
                  <a:pt x="2327" y="3400"/>
                </a:lnTo>
                <a:lnTo>
                  <a:pt x="2327" y="3400"/>
                </a:lnTo>
                <a:lnTo>
                  <a:pt x="2327" y="3400"/>
                </a:lnTo>
                <a:lnTo>
                  <a:pt x="2327" y="3400"/>
                </a:lnTo>
                <a:lnTo>
                  <a:pt x="2327" y="3398"/>
                </a:lnTo>
                <a:lnTo>
                  <a:pt x="2327" y="3398"/>
                </a:lnTo>
                <a:lnTo>
                  <a:pt x="2329" y="3390"/>
                </a:lnTo>
                <a:lnTo>
                  <a:pt x="2331" y="3386"/>
                </a:lnTo>
                <a:lnTo>
                  <a:pt x="2334" y="3385"/>
                </a:lnTo>
                <a:lnTo>
                  <a:pt x="2334" y="3385"/>
                </a:lnTo>
                <a:lnTo>
                  <a:pt x="2337" y="3379"/>
                </a:lnTo>
                <a:lnTo>
                  <a:pt x="2339" y="3374"/>
                </a:lnTo>
                <a:lnTo>
                  <a:pt x="2342" y="3362"/>
                </a:lnTo>
                <a:lnTo>
                  <a:pt x="2346" y="3350"/>
                </a:lnTo>
                <a:lnTo>
                  <a:pt x="2349" y="3347"/>
                </a:lnTo>
                <a:lnTo>
                  <a:pt x="2354" y="3344"/>
                </a:lnTo>
                <a:lnTo>
                  <a:pt x="2354" y="3344"/>
                </a:lnTo>
                <a:lnTo>
                  <a:pt x="2354" y="3332"/>
                </a:lnTo>
                <a:lnTo>
                  <a:pt x="2356" y="3321"/>
                </a:lnTo>
                <a:lnTo>
                  <a:pt x="2359" y="3303"/>
                </a:lnTo>
                <a:lnTo>
                  <a:pt x="2365" y="3282"/>
                </a:lnTo>
                <a:lnTo>
                  <a:pt x="2368" y="3262"/>
                </a:lnTo>
                <a:lnTo>
                  <a:pt x="2368" y="3262"/>
                </a:lnTo>
                <a:lnTo>
                  <a:pt x="2377" y="3257"/>
                </a:lnTo>
                <a:lnTo>
                  <a:pt x="2383" y="3251"/>
                </a:lnTo>
                <a:lnTo>
                  <a:pt x="2392" y="3245"/>
                </a:lnTo>
                <a:lnTo>
                  <a:pt x="2402" y="3241"/>
                </a:lnTo>
                <a:lnTo>
                  <a:pt x="2402" y="3241"/>
                </a:lnTo>
                <a:lnTo>
                  <a:pt x="2402" y="3234"/>
                </a:lnTo>
                <a:lnTo>
                  <a:pt x="2406" y="3229"/>
                </a:lnTo>
                <a:lnTo>
                  <a:pt x="2407" y="3224"/>
                </a:lnTo>
                <a:lnTo>
                  <a:pt x="2411" y="3221"/>
                </a:lnTo>
                <a:lnTo>
                  <a:pt x="2421" y="3214"/>
                </a:lnTo>
                <a:lnTo>
                  <a:pt x="2429" y="3207"/>
                </a:lnTo>
                <a:lnTo>
                  <a:pt x="2429" y="3207"/>
                </a:lnTo>
                <a:lnTo>
                  <a:pt x="2428" y="3200"/>
                </a:lnTo>
                <a:lnTo>
                  <a:pt x="2429" y="3195"/>
                </a:lnTo>
                <a:lnTo>
                  <a:pt x="2433" y="3187"/>
                </a:lnTo>
                <a:lnTo>
                  <a:pt x="2436" y="3178"/>
                </a:lnTo>
                <a:lnTo>
                  <a:pt x="2436" y="3173"/>
                </a:lnTo>
                <a:lnTo>
                  <a:pt x="2436" y="3166"/>
                </a:lnTo>
                <a:lnTo>
                  <a:pt x="2436" y="3166"/>
                </a:lnTo>
                <a:lnTo>
                  <a:pt x="2443" y="3163"/>
                </a:lnTo>
                <a:lnTo>
                  <a:pt x="2448" y="3158"/>
                </a:lnTo>
                <a:lnTo>
                  <a:pt x="2453" y="3153"/>
                </a:lnTo>
                <a:lnTo>
                  <a:pt x="2457" y="3146"/>
                </a:lnTo>
                <a:lnTo>
                  <a:pt x="2457" y="3146"/>
                </a:lnTo>
                <a:lnTo>
                  <a:pt x="2458" y="3136"/>
                </a:lnTo>
                <a:lnTo>
                  <a:pt x="2457" y="3127"/>
                </a:lnTo>
                <a:lnTo>
                  <a:pt x="2455" y="3113"/>
                </a:lnTo>
                <a:lnTo>
                  <a:pt x="2452" y="3100"/>
                </a:lnTo>
                <a:lnTo>
                  <a:pt x="2450" y="3084"/>
                </a:lnTo>
                <a:lnTo>
                  <a:pt x="2450" y="3084"/>
                </a:lnTo>
                <a:lnTo>
                  <a:pt x="2450" y="3079"/>
                </a:lnTo>
                <a:lnTo>
                  <a:pt x="2450" y="3074"/>
                </a:lnTo>
                <a:lnTo>
                  <a:pt x="2448" y="3071"/>
                </a:lnTo>
                <a:lnTo>
                  <a:pt x="2445" y="3069"/>
                </a:lnTo>
                <a:lnTo>
                  <a:pt x="2440" y="3064"/>
                </a:lnTo>
                <a:lnTo>
                  <a:pt x="2436" y="3062"/>
                </a:lnTo>
                <a:lnTo>
                  <a:pt x="2436" y="3057"/>
                </a:lnTo>
                <a:lnTo>
                  <a:pt x="2436" y="3057"/>
                </a:lnTo>
                <a:lnTo>
                  <a:pt x="2438" y="3047"/>
                </a:lnTo>
                <a:lnTo>
                  <a:pt x="2441" y="3038"/>
                </a:lnTo>
                <a:lnTo>
                  <a:pt x="2448" y="3021"/>
                </a:lnTo>
                <a:lnTo>
                  <a:pt x="2453" y="3003"/>
                </a:lnTo>
                <a:lnTo>
                  <a:pt x="2455" y="2992"/>
                </a:lnTo>
                <a:lnTo>
                  <a:pt x="2457" y="2982"/>
                </a:lnTo>
                <a:lnTo>
                  <a:pt x="2457" y="2982"/>
                </a:lnTo>
                <a:lnTo>
                  <a:pt x="2460" y="2980"/>
                </a:lnTo>
                <a:lnTo>
                  <a:pt x="2462" y="2977"/>
                </a:lnTo>
                <a:lnTo>
                  <a:pt x="2464" y="2968"/>
                </a:lnTo>
                <a:lnTo>
                  <a:pt x="2464" y="2968"/>
                </a:lnTo>
                <a:lnTo>
                  <a:pt x="2467" y="2968"/>
                </a:lnTo>
                <a:lnTo>
                  <a:pt x="2469" y="2967"/>
                </a:lnTo>
                <a:lnTo>
                  <a:pt x="2470" y="2962"/>
                </a:lnTo>
                <a:lnTo>
                  <a:pt x="2470" y="2962"/>
                </a:lnTo>
                <a:lnTo>
                  <a:pt x="2474" y="2957"/>
                </a:lnTo>
                <a:lnTo>
                  <a:pt x="2475" y="2950"/>
                </a:lnTo>
                <a:lnTo>
                  <a:pt x="2477" y="2943"/>
                </a:lnTo>
                <a:lnTo>
                  <a:pt x="2477" y="2934"/>
                </a:lnTo>
                <a:lnTo>
                  <a:pt x="2477" y="2934"/>
                </a:lnTo>
                <a:lnTo>
                  <a:pt x="2475" y="2922"/>
                </a:lnTo>
                <a:lnTo>
                  <a:pt x="2474" y="2917"/>
                </a:lnTo>
                <a:lnTo>
                  <a:pt x="2470" y="2914"/>
                </a:lnTo>
                <a:lnTo>
                  <a:pt x="2470" y="2914"/>
                </a:lnTo>
                <a:lnTo>
                  <a:pt x="2467" y="2912"/>
                </a:lnTo>
                <a:lnTo>
                  <a:pt x="2464" y="2910"/>
                </a:lnTo>
                <a:lnTo>
                  <a:pt x="2460" y="2909"/>
                </a:lnTo>
                <a:lnTo>
                  <a:pt x="2457" y="2907"/>
                </a:lnTo>
                <a:lnTo>
                  <a:pt x="2457" y="2907"/>
                </a:lnTo>
                <a:lnTo>
                  <a:pt x="2450" y="2904"/>
                </a:lnTo>
                <a:lnTo>
                  <a:pt x="2446" y="2902"/>
                </a:lnTo>
                <a:lnTo>
                  <a:pt x="2443" y="2900"/>
                </a:lnTo>
                <a:lnTo>
                  <a:pt x="2443" y="2900"/>
                </a:lnTo>
                <a:lnTo>
                  <a:pt x="2440" y="2893"/>
                </a:lnTo>
                <a:lnTo>
                  <a:pt x="2438" y="2890"/>
                </a:lnTo>
                <a:lnTo>
                  <a:pt x="2436" y="2886"/>
                </a:lnTo>
                <a:lnTo>
                  <a:pt x="2436" y="2886"/>
                </a:lnTo>
                <a:lnTo>
                  <a:pt x="2433" y="2886"/>
                </a:lnTo>
                <a:lnTo>
                  <a:pt x="2429" y="2886"/>
                </a:lnTo>
                <a:lnTo>
                  <a:pt x="2424" y="2886"/>
                </a:lnTo>
                <a:lnTo>
                  <a:pt x="2423" y="2886"/>
                </a:lnTo>
                <a:lnTo>
                  <a:pt x="2423" y="2886"/>
                </a:lnTo>
                <a:lnTo>
                  <a:pt x="2423" y="2883"/>
                </a:lnTo>
                <a:lnTo>
                  <a:pt x="2423" y="2880"/>
                </a:lnTo>
                <a:lnTo>
                  <a:pt x="2423" y="2880"/>
                </a:lnTo>
                <a:lnTo>
                  <a:pt x="2409" y="2873"/>
                </a:lnTo>
                <a:lnTo>
                  <a:pt x="2409" y="2873"/>
                </a:lnTo>
                <a:lnTo>
                  <a:pt x="2397" y="2863"/>
                </a:lnTo>
                <a:lnTo>
                  <a:pt x="2390" y="2859"/>
                </a:lnTo>
                <a:lnTo>
                  <a:pt x="2385" y="2859"/>
                </a:lnTo>
                <a:lnTo>
                  <a:pt x="2382" y="2859"/>
                </a:lnTo>
                <a:lnTo>
                  <a:pt x="2382" y="2859"/>
                </a:lnTo>
                <a:lnTo>
                  <a:pt x="2377" y="2851"/>
                </a:lnTo>
                <a:lnTo>
                  <a:pt x="2375" y="2845"/>
                </a:lnTo>
                <a:lnTo>
                  <a:pt x="2375" y="2839"/>
                </a:lnTo>
                <a:lnTo>
                  <a:pt x="2375" y="2839"/>
                </a:lnTo>
                <a:lnTo>
                  <a:pt x="2375" y="2837"/>
                </a:lnTo>
                <a:lnTo>
                  <a:pt x="2373" y="2835"/>
                </a:lnTo>
                <a:lnTo>
                  <a:pt x="2370" y="2834"/>
                </a:lnTo>
                <a:lnTo>
                  <a:pt x="2365" y="2834"/>
                </a:lnTo>
                <a:lnTo>
                  <a:pt x="2361" y="2832"/>
                </a:lnTo>
                <a:lnTo>
                  <a:pt x="2361" y="2832"/>
                </a:lnTo>
                <a:lnTo>
                  <a:pt x="2359" y="2828"/>
                </a:lnTo>
                <a:lnTo>
                  <a:pt x="2358" y="2825"/>
                </a:lnTo>
                <a:lnTo>
                  <a:pt x="2356" y="2822"/>
                </a:lnTo>
                <a:lnTo>
                  <a:pt x="2354" y="2818"/>
                </a:lnTo>
                <a:lnTo>
                  <a:pt x="2354" y="2818"/>
                </a:lnTo>
                <a:lnTo>
                  <a:pt x="2342" y="2810"/>
                </a:lnTo>
                <a:lnTo>
                  <a:pt x="2336" y="2805"/>
                </a:lnTo>
                <a:lnTo>
                  <a:pt x="2334" y="2801"/>
                </a:lnTo>
                <a:lnTo>
                  <a:pt x="2334" y="2798"/>
                </a:lnTo>
                <a:lnTo>
                  <a:pt x="2334" y="2798"/>
                </a:lnTo>
                <a:lnTo>
                  <a:pt x="2313" y="2793"/>
                </a:lnTo>
                <a:lnTo>
                  <a:pt x="2296" y="2782"/>
                </a:lnTo>
                <a:lnTo>
                  <a:pt x="2290" y="2777"/>
                </a:lnTo>
                <a:lnTo>
                  <a:pt x="2283" y="2772"/>
                </a:lnTo>
                <a:lnTo>
                  <a:pt x="2278" y="2765"/>
                </a:lnTo>
                <a:lnTo>
                  <a:pt x="2273" y="2757"/>
                </a:lnTo>
                <a:lnTo>
                  <a:pt x="2273" y="2757"/>
                </a:lnTo>
                <a:lnTo>
                  <a:pt x="2259" y="2755"/>
                </a:lnTo>
                <a:lnTo>
                  <a:pt x="2247" y="2753"/>
                </a:lnTo>
                <a:lnTo>
                  <a:pt x="2227" y="2745"/>
                </a:lnTo>
                <a:lnTo>
                  <a:pt x="2216" y="2741"/>
                </a:lnTo>
                <a:lnTo>
                  <a:pt x="2204" y="2738"/>
                </a:lnTo>
                <a:lnTo>
                  <a:pt x="2192" y="2736"/>
                </a:lnTo>
                <a:lnTo>
                  <a:pt x="2177" y="2736"/>
                </a:lnTo>
                <a:lnTo>
                  <a:pt x="2177" y="2736"/>
                </a:lnTo>
                <a:lnTo>
                  <a:pt x="2170" y="2723"/>
                </a:lnTo>
                <a:lnTo>
                  <a:pt x="2163" y="2709"/>
                </a:lnTo>
                <a:lnTo>
                  <a:pt x="2163" y="2709"/>
                </a:lnTo>
                <a:lnTo>
                  <a:pt x="2155" y="2707"/>
                </a:lnTo>
                <a:lnTo>
                  <a:pt x="2146" y="2706"/>
                </a:lnTo>
                <a:lnTo>
                  <a:pt x="2140" y="2702"/>
                </a:lnTo>
                <a:lnTo>
                  <a:pt x="2134" y="2697"/>
                </a:lnTo>
                <a:lnTo>
                  <a:pt x="2124" y="2687"/>
                </a:lnTo>
                <a:lnTo>
                  <a:pt x="2116" y="2675"/>
                </a:lnTo>
                <a:lnTo>
                  <a:pt x="2116" y="2675"/>
                </a:lnTo>
                <a:lnTo>
                  <a:pt x="2109" y="2675"/>
                </a:lnTo>
                <a:lnTo>
                  <a:pt x="2102" y="2675"/>
                </a:lnTo>
                <a:lnTo>
                  <a:pt x="2097" y="2677"/>
                </a:lnTo>
                <a:lnTo>
                  <a:pt x="2095" y="2682"/>
                </a:lnTo>
                <a:lnTo>
                  <a:pt x="2095" y="2682"/>
                </a:lnTo>
                <a:lnTo>
                  <a:pt x="2088" y="2682"/>
                </a:lnTo>
                <a:lnTo>
                  <a:pt x="2083" y="2680"/>
                </a:lnTo>
                <a:lnTo>
                  <a:pt x="2080" y="2677"/>
                </a:lnTo>
                <a:lnTo>
                  <a:pt x="2075" y="2675"/>
                </a:lnTo>
                <a:lnTo>
                  <a:pt x="2075" y="2675"/>
                </a:lnTo>
                <a:lnTo>
                  <a:pt x="2075" y="2670"/>
                </a:lnTo>
                <a:lnTo>
                  <a:pt x="2075" y="2665"/>
                </a:lnTo>
                <a:lnTo>
                  <a:pt x="2070" y="2660"/>
                </a:lnTo>
                <a:lnTo>
                  <a:pt x="2066" y="2653"/>
                </a:lnTo>
                <a:lnTo>
                  <a:pt x="2066" y="2648"/>
                </a:lnTo>
                <a:lnTo>
                  <a:pt x="2068" y="2641"/>
                </a:lnTo>
                <a:lnTo>
                  <a:pt x="2068" y="2641"/>
                </a:lnTo>
                <a:lnTo>
                  <a:pt x="2071" y="2639"/>
                </a:lnTo>
                <a:lnTo>
                  <a:pt x="2073" y="2637"/>
                </a:lnTo>
                <a:lnTo>
                  <a:pt x="2075" y="2631"/>
                </a:lnTo>
                <a:lnTo>
                  <a:pt x="2075" y="2614"/>
                </a:lnTo>
                <a:lnTo>
                  <a:pt x="2075" y="2614"/>
                </a:lnTo>
                <a:lnTo>
                  <a:pt x="2080" y="2614"/>
                </a:lnTo>
                <a:lnTo>
                  <a:pt x="2083" y="2612"/>
                </a:lnTo>
                <a:lnTo>
                  <a:pt x="2085" y="2608"/>
                </a:lnTo>
                <a:lnTo>
                  <a:pt x="2087" y="2605"/>
                </a:lnTo>
                <a:lnTo>
                  <a:pt x="2088" y="2596"/>
                </a:lnTo>
                <a:lnTo>
                  <a:pt x="2092" y="2595"/>
                </a:lnTo>
                <a:lnTo>
                  <a:pt x="2095" y="2593"/>
                </a:lnTo>
                <a:lnTo>
                  <a:pt x="2095" y="2593"/>
                </a:lnTo>
                <a:lnTo>
                  <a:pt x="2093" y="2583"/>
                </a:lnTo>
                <a:lnTo>
                  <a:pt x="2095" y="2576"/>
                </a:lnTo>
                <a:lnTo>
                  <a:pt x="2099" y="2562"/>
                </a:lnTo>
                <a:lnTo>
                  <a:pt x="2102" y="2549"/>
                </a:lnTo>
                <a:lnTo>
                  <a:pt x="2102" y="2540"/>
                </a:lnTo>
                <a:lnTo>
                  <a:pt x="2102" y="2532"/>
                </a:lnTo>
                <a:lnTo>
                  <a:pt x="2102" y="2532"/>
                </a:lnTo>
                <a:lnTo>
                  <a:pt x="2105" y="2530"/>
                </a:lnTo>
                <a:lnTo>
                  <a:pt x="2107" y="2527"/>
                </a:lnTo>
                <a:lnTo>
                  <a:pt x="2109" y="2518"/>
                </a:lnTo>
                <a:lnTo>
                  <a:pt x="2109" y="2518"/>
                </a:lnTo>
                <a:lnTo>
                  <a:pt x="2112" y="2518"/>
                </a:lnTo>
                <a:lnTo>
                  <a:pt x="2114" y="2516"/>
                </a:lnTo>
                <a:lnTo>
                  <a:pt x="2116" y="2511"/>
                </a:lnTo>
                <a:lnTo>
                  <a:pt x="2116" y="2511"/>
                </a:lnTo>
                <a:lnTo>
                  <a:pt x="2117" y="2510"/>
                </a:lnTo>
                <a:lnTo>
                  <a:pt x="2119" y="2508"/>
                </a:lnTo>
                <a:lnTo>
                  <a:pt x="2122" y="2504"/>
                </a:lnTo>
                <a:lnTo>
                  <a:pt x="2124" y="2499"/>
                </a:lnTo>
                <a:lnTo>
                  <a:pt x="2126" y="2498"/>
                </a:lnTo>
                <a:lnTo>
                  <a:pt x="2129" y="2498"/>
                </a:lnTo>
                <a:lnTo>
                  <a:pt x="2129" y="2498"/>
                </a:lnTo>
                <a:lnTo>
                  <a:pt x="2121" y="2482"/>
                </a:lnTo>
                <a:lnTo>
                  <a:pt x="2114" y="2465"/>
                </a:lnTo>
                <a:lnTo>
                  <a:pt x="2111" y="2457"/>
                </a:lnTo>
                <a:lnTo>
                  <a:pt x="2109" y="2446"/>
                </a:lnTo>
                <a:lnTo>
                  <a:pt x="2109" y="2435"/>
                </a:lnTo>
                <a:lnTo>
                  <a:pt x="2109" y="2423"/>
                </a:lnTo>
                <a:lnTo>
                  <a:pt x="2109" y="2423"/>
                </a:lnTo>
                <a:lnTo>
                  <a:pt x="2107" y="2421"/>
                </a:lnTo>
                <a:lnTo>
                  <a:pt x="2105" y="2419"/>
                </a:lnTo>
                <a:lnTo>
                  <a:pt x="2102" y="2416"/>
                </a:lnTo>
                <a:lnTo>
                  <a:pt x="2097" y="2414"/>
                </a:lnTo>
                <a:lnTo>
                  <a:pt x="2095" y="2412"/>
                </a:lnTo>
                <a:lnTo>
                  <a:pt x="2095" y="2409"/>
                </a:lnTo>
                <a:lnTo>
                  <a:pt x="2095" y="2409"/>
                </a:lnTo>
                <a:lnTo>
                  <a:pt x="2092" y="2407"/>
                </a:lnTo>
                <a:lnTo>
                  <a:pt x="2088" y="2406"/>
                </a:lnTo>
                <a:lnTo>
                  <a:pt x="2085" y="2404"/>
                </a:lnTo>
                <a:lnTo>
                  <a:pt x="2082" y="2402"/>
                </a:lnTo>
                <a:lnTo>
                  <a:pt x="2082" y="2402"/>
                </a:lnTo>
                <a:lnTo>
                  <a:pt x="2073" y="2399"/>
                </a:lnTo>
                <a:lnTo>
                  <a:pt x="2066" y="2394"/>
                </a:lnTo>
                <a:lnTo>
                  <a:pt x="2058" y="2390"/>
                </a:lnTo>
                <a:lnTo>
                  <a:pt x="2052" y="2388"/>
                </a:lnTo>
                <a:lnTo>
                  <a:pt x="2047" y="2388"/>
                </a:lnTo>
                <a:lnTo>
                  <a:pt x="2047" y="2388"/>
                </a:lnTo>
                <a:lnTo>
                  <a:pt x="2046" y="2387"/>
                </a:lnTo>
                <a:lnTo>
                  <a:pt x="2044" y="2385"/>
                </a:lnTo>
                <a:lnTo>
                  <a:pt x="2041" y="2382"/>
                </a:lnTo>
                <a:lnTo>
                  <a:pt x="2035" y="2380"/>
                </a:lnTo>
                <a:lnTo>
                  <a:pt x="2034" y="2378"/>
                </a:lnTo>
                <a:lnTo>
                  <a:pt x="2034" y="2375"/>
                </a:lnTo>
                <a:lnTo>
                  <a:pt x="2034" y="2375"/>
                </a:lnTo>
                <a:lnTo>
                  <a:pt x="2030" y="2373"/>
                </a:lnTo>
                <a:lnTo>
                  <a:pt x="2027" y="2371"/>
                </a:lnTo>
                <a:lnTo>
                  <a:pt x="2023" y="2370"/>
                </a:lnTo>
                <a:lnTo>
                  <a:pt x="2020" y="2368"/>
                </a:lnTo>
                <a:lnTo>
                  <a:pt x="2020" y="2368"/>
                </a:lnTo>
                <a:lnTo>
                  <a:pt x="2020" y="2366"/>
                </a:lnTo>
                <a:lnTo>
                  <a:pt x="2018" y="2365"/>
                </a:lnTo>
                <a:lnTo>
                  <a:pt x="2015" y="2363"/>
                </a:lnTo>
                <a:lnTo>
                  <a:pt x="2010" y="2363"/>
                </a:lnTo>
                <a:lnTo>
                  <a:pt x="2006" y="2361"/>
                </a:lnTo>
                <a:lnTo>
                  <a:pt x="2006" y="2361"/>
                </a:lnTo>
                <a:lnTo>
                  <a:pt x="2006" y="2354"/>
                </a:lnTo>
                <a:lnTo>
                  <a:pt x="2006" y="2354"/>
                </a:lnTo>
                <a:lnTo>
                  <a:pt x="2001" y="2354"/>
                </a:lnTo>
                <a:lnTo>
                  <a:pt x="1996" y="2354"/>
                </a:lnTo>
                <a:lnTo>
                  <a:pt x="1991" y="2354"/>
                </a:lnTo>
                <a:lnTo>
                  <a:pt x="1986" y="2354"/>
                </a:lnTo>
                <a:lnTo>
                  <a:pt x="1986" y="2354"/>
                </a:lnTo>
                <a:lnTo>
                  <a:pt x="1982" y="2334"/>
                </a:lnTo>
                <a:lnTo>
                  <a:pt x="1977" y="2315"/>
                </a:lnTo>
                <a:lnTo>
                  <a:pt x="1972" y="2296"/>
                </a:lnTo>
                <a:lnTo>
                  <a:pt x="1965" y="2279"/>
                </a:lnTo>
                <a:lnTo>
                  <a:pt x="1965" y="2279"/>
                </a:lnTo>
                <a:lnTo>
                  <a:pt x="1969" y="2260"/>
                </a:lnTo>
                <a:lnTo>
                  <a:pt x="1970" y="2245"/>
                </a:lnTo>
                <a:lnTo>
                  <a:pt x="1969" y="2238"/>
                </a:lnTo>
                <a:lnTo>
                  <a:pt x="1967" y="2231"/>
                </a:lnTo>
                <a:lnTo>
                  <a:pt x="1964" y="2225"/>
                </a:lnTo>
                <a:lnTo>
                  <a:pt x="1959" y="2218"/>
                </a:lnTo>
                <a:lnTo>
                  <a:pt x="1959" y="2218"/>
                </a:lnTo>
                <a:lnTo>
                  <a:pt x="1959" y="2214"/>
                </a:lnTo>
                <a:lnTo>
                  <a:pt x="1959" y="2211"/>
                </a:lnTo>
                <a:lnTo>
                  <a:pt x="1959" y="2207"/>
                </a:lnTo>
                <a:lnTo>
                  <a:pt x="1959" y="2204"/>
                </a:lnTo>
                <a:lnTo>
                  <a:pt x="1959" y="2204"/>
                </a:lnTo>
                <a:lnTo>
                  <a:pt x="1965" y="2204"/>
                </a:lnTo>
                <a:lnTo>
                  <a:pt x="1965" y="2204"/>
                </a:lnTo>
                <a:lnTo>
                  <a:pt x="1964" y="2201"/>
                </a:lnTo>
                <a:lnTo>
                  <a:pt x="1962" y="2197"/>
                </a:lnTo>
                <a:lnTo>
                  <a:pt x="1959" y="2196"/>
                </a:lnTo>
                <a:lnTo>
                  <a:pt x="1959" y="2190"/>
                </a:lnTo>
                <a:lnTo>
                  <a:pt x="1959" y="2190"/>
                </a:lnTo>
                <a:lnTo>
                  <a:pt x="1950" y="2189"/>
                </a:lnTo>
                <a:lnTo>
                  <a:pt x="1942" y="2189"/>
                </a:lnTo>
                <a:lnTo>
                  <a:pt x="1930" y="2192"/>
                </a:lnTo>
                <a:lnTo>
                  <a:pt x="1918" y="2196"/>
                </a:lnTo>
                <a:lnTo>
                  <a:pt x="1911" y="2197"/>
                </a:lnTo>
                <a:lnTo>
                  <a:pt x="1904" y="2197"/>
                </a:lnTo>
                <a:lnTo>
                  <a:pt x="1904" y="2197"/>
                </a:lnTo>
                <a:lnTo>
                  <a:pt x="1899" y="2180"/>
                </a:lnTo>
                <a:lnTo>
                  <a:pt x="1892" y="2165"/>
                </a:lnTo>
                <a:lnTo>
                  <a:pt x="1887" y="2158"/>
                </a:lnTo>
                <a:lnTo>
                  <a:pt x="1882" y="2153"/>
                </a:lnTo>
                <a:lnTo>
                  <a:pt x="1877" y="2146"/>
                </a:lnTo>
                <a:lnTo>
                  <a:pt x="1870" y="2143"/>
                </a:lnTo>
                <a:lnTo>
                  <a:pt x="1870" y="2143"/>
                </a:lnTo>
                <a:lnTo>
                  <a:pt x="1870" y="2136"/>
                </a:lnTo>
                <a:lnTo>
                  <a:pt x="1870" y="2131"/>
                </a:lnTo>
                <a:lnTo>
                  <a:pt x="1866" y="2122"/>
                </a:lnTo>
                <a:lnTo>
                  <a:pt x="1863" y="2114"/>
                </a:lnTo>
                <a:lnTo>
                  <a:pt x="1861" y="2109"/>
                </a:lnTo>
                <a:lnTo>
                  <a:pt x="1863" y="2102"/>
                </a:lnTo>
                <a:lnTo>
                  <a:pt x="1863" y="2102"/>
                </a:lnTo>
                <a:lnTo>
                  <a:pt x="1865" y="2092"/>
                </a:lnTo>
                <a:lnTo>
                  <a:pt x="1868" y="2081"/>
                </a:lnTo>
                <a:lnTo>
                  <a:pt x="1873" y="2074"/>
                </a:lnTo>
                <a:lnTo>
                  <a:pt x="1880" y="2068"/>
                </a:lnTo>
                <a:lnTo>
                  <a:pt x="1885" y="2061"/>
                </a:lnTo>
                <a:lnTo>
                  <a:pt x="1892" y="2054"/>
                </a:lnTo>
                <a:lnTo>
                  <a:pt x="1895" y="2046"/>
                </a:lnTo>
                <a:lnTo>
                  <a:pt x="1897" y="2034"/>
                </a:lnTo>
                <a:lnTo>
                  <a:pt x="1897" y="2034"/>
                </a:lnTo>
                <a:lnTo>
                  <a:pt x="1892" y="2028"/>
                </a:lnTo>
                <a:lnTo>
                  <a:pt x="1887" y="2023"/>
                </a:lnTo>
                <a:lnTo>
                  <a:pt x="1878" y="2022"/>
                </a:lnTo>
                <a:lnTo>
                  <a:pt x="1870" y="2020"/>
                </a:lnTo>
                <a:lnTo>
                  <a:pt x="1851" y="2018"/>
                </a:lnTo>
                <a:lnTo>
                  <a:pt x="1843" y="2017"/>
                </a:lnTo>
                <a:lnTo>
                  <a:pt x="1836" y="2013"/>
                </a:lnTo>
                <a:lnTo>
                  <a:pt x="1836" y="2013"/>
                </a:lnTo>
                <a:lnTo>
                  <a:pt x="1836" y="1967"/>
                </a:lnTo>
                <a:lnTo>
                  <a:pt x="1837" y="1945"/>
                </a:lnTo>
                <a:lnTo>
                  <a:pt x="1839" y="1935"/>
                </a:lnTo>
                <a:lnTo>
                  <a:pt x="1843" y="1924"/>
                </a:lnTo>
                <a:lnTo>
                  <a:pt x="1843" y="1924"/>
                </a:lnTo>
                <a:lnTo>
                  <a:pt x="1836" y="1877"/>
                </a:lnTo>
                <a:lnTo>
                  <a:pt x="1834" y="1849"/>
                </a:lnTo>
                <a:lnTo>
                  <a:pt x="1836" y="1822"/>
                </a:lnTo>
                <a:lnTo>
                  <a:pt x="1836" y="1822"/>
                </a:lnTo>
                <a:lnTo>
                  <a:pt x="1836" y="1815"/>
                </a:lnTo>
                <a:lnTo>
                  <a:pt x="1837" y="1810"/>
                </a:lnTo>
                <a:lnTo>
                  <a:pt x="1841" y="1807"/>
                </a:lnTo>
                <a:lnTo>
                  <a:pt x="1844" y="1803"/>
                </a:lnTo>
                <a:lnTo>
                  <a:pt x="1851" y="1796"/>
                </a:lnTo>
                <a:lnTo>
                  <a:pt x="1855" y="1793"/>
                </a:lnTo>
                <a:lnTo>
                  <a:pt x="1856" y="1788"/>
                </a:lnTo>
                <a:lnTo>
                  <a:pt x="1856" y="1788"/>
                </a:lnTo>
                <a:lnTo>
                  <a:pt x="1853" y="1776"/>
                </a:lnTo>
                <a:lnTo>
                  <a:pt x="1849" y="1764"/>
                </a:lnTo>
                <a:lnTo>
                  <a:pt x="1841" y="1742"/>
                </a:lnTo>
                <a:lnTo>
                  <a:pt x="1829" y="1721"/>
                </a:lnTo>
                <a:lnTo>
                  <a:pt x="1826" y="1711"/>
                </a:lnTo>
                <a:lnTo>
                  <a:pt x="1822" y="1699"/>
                </a:lnTo>
                <a:lnTo>
                  <a:pt x="1822" y="1699"/>
                </a:lnTo>
                <a:lnTo>
                  <a:pt x="1820" y="1696"/>
                </a:lnTo>
                <a:lnTo>
                  <a:pt x="1819" y="1692"/>
                </a:lnTo>
                <a:lnTo>
                  <a:pt x="1814" y="1687"/>
                </a:lnTo>
                <a:lnTo>
                  <a:pt x="1810" y="1685"/>
                </a:lnTo>
                <a:lnTo>
                  <a:pt x="1809" y="1682"/>
                </a:lnTo>
                <a:lnTo>
                  <a:pt x="1807" y="1679"/>
                </a:lnTo>
                <a:lnTo>
                  <a:pt x="1809" y="1672"/>
                </a:lnTo>
                <a:lnTo>
                  <a:pt x="1809" y="1672"/>
                </a:lnTo>
                <a:lnTo>
                  <a:pt x="1803" y="1672"/>
                </a:lnTo>
                <a:lnTo>
                  <a:pt x="1800" y="1670"/>
                </a:lnTo>
                <a:lnTo>
                  <a:pt x="1798" y="1667"/>
                </a:lnTo>
                <a:lnTo>
                  <a:pt x="1797" y="1663"/>
                </a:lnTo>
                <a:lnTo>
                  <a:pt x="1795" y="1655"/>
                </a:lnTo>
                <a:lnTo>
                  <a:pt x="1791" y="1653"/>
                </a:lnTo>
                <a:lnTo>
                  <a:pt x="1788" y="1651"/>
                </a:lnTo>
                <a:lnTo>
                  <a:pt x="1788" y="1651"/>
                </a:lnTo>
                <a:lnTo>
                  <a:pt x="1780" y="1634"/>
                </a:lnTo>
                <a:lnTo>
                  <a:pt x="1780" y="1634"/>
                </a:lnTo>
                <a:lnTo>
                  <a:pt x="1780" y="1633"/>
                </a:lnTo>
                <a:lnTo>
                  <a:pt x="1780" y="1633"/>
                </a:lnTo>
                <a:lnTo>
                  <a:pt x="1778" y="1633"/>
                </a:lnTo>
                <a:lnTo>
                  <a:pt x="1778" y="1633"/>
                </a:lnTo>
                <a:lnTo>
                  <a:pt x="1781" y="1624"/>
                </a:lnTo>
                <a:lnTo>
                  <a:pt x="1781" y="1616"/>
                </a:lnTo>
                <a:lnTo>
                  <a:pt x="1780" y="1607"/>
                </a:lnTo>
                <a:lnTo>
                  <a:pt x="1773" y="1600"/>
                </a:lnTo>
                <a:lnTo>
                  <a:pt x="1773" y="1600"/>
                </a:lnTo>
                <a:lnTo>
                  <a:pt x="1771" y="1597"/>
                </a:lnTo>
                <a:lnTo>
                  <a:pt x="1771" y="1597"/>
                </a:lnTo>
                <a:lnTo>
                  <a:pt x="1756" y="1587"/>
                </a:lnTo>
                <a:lnTo>
                  <a:pt x="1756" y="1587"/>
                </a:lnTo>
                <a:lnTo>
                  <a:pt x="1754" y="1583"/>
                </a:lnTo>
                <a:lnTo>
                  <a:pt x="1754" y="1583"/>
                </a:lnTo>
                <a:lnTo>
                  <a:pt x="1754" y="1583"/>
                </a:lnTo>
                <a:lnTo>
                  <a:pt x="1754" y="1583"/>
                </a:lnTo>
                <a:lnTo>
                  <a:pt x="1752" y="1578"/>
                </a:lnTo>
                <a:lnTo>
                  <a:pt x="1752" y="1578"/>
                </a:lnTo>
                <a:lnTo>
                  <a:pt x="1751" y="1576"/>
                </a:lnTo>
                <a:lnTo>
                  <a:pt x="1751" y="1576"/>
                </a:lnTo>
                <a:lnTo>
                  <a:pt x="1747" y="1570"/>
                </a:lnTo>
                <a:lnTo>
                  <a:pt x="1747" y="1570"/>
                </a:lnTo>
                <a:lnTo>
                  <a:pt x="1745" y="1568"/>
                </a:lnTo>
                <a:lnTo>
                  <a:pt x="1744" y="1568"/>
                </a:lnTo>
                <a:lnTo>
                  <a:pt x="1740" y="1566"/>
                </a:lnTo>
                <a:lnTo>
                  <a:pt x="1740" y="1563"/>
                </a:lnTo>
                <a:lnTo>
                  <a:pt x="1740" y="1563"/>
                </a:lnTo>
                <a:lnTo>
                  <a:pt x="1739" y="1559"/>
                </a:lnTo>
                <a:lnTo>
                  <a:pt x="1735" y="1554"/>
                </a:lnTo>
                <a:lnTo>
                  <a:pt x="1733" y="1549"/>
                </a:lnTo>
                <a:lnTo>
                  <a:pt x="1733" y="1542"/>
                </a:lnTo>
                <a:lnTo>
                  <a:pt x="1733" y="1542"/>
                </a:lnTo>
                <a:lnTo>
                  <a:pt x="1727" y="1539"/>
                </a:lnTo>
                <a:lnTo>
                  <a:pt x="1722" y="1534"/>
                </a:lnTo>
                <a:lnTo>
                  <a:pt x="1718" y="1527"/>
                </a:lnTo>
                <a:lnTo>
                  <a:pt x="1716" y="1518"/>
                </a:lnTo>
                <a:lnTo>
                  <a:pt x="1713" y="1512"/>
                </a:lnTo>
                <a:lnTo>
                  <a:pt x="1711" y="1503"/>
                </a:lnTo>
                <a:lnTo>
                  <a:pt x="1706" y="1498"/>
                </a:lnTo>
                <a:lnTo>
                  <a:pt x="1699" y="1495"/>
                </a:lnTo>
                <a:lnTo>
                  <a:pt x="1699" y="1495"/>
                </a:lnTo>
                <a:lnTo>
                  <a:pt x="1699" y="1488"/>
                </a:lnTo>
                <a:lnTo>
                  <a:pt x="1698" y="1483"/>
                </a:lnTo>
                <a:lnTo>
                  <a:pt x="1693" y="1474"/>
                </a:lnTo>
                <a:lnTo>
                  <a:pt x="1693" y="1474"/>
                </a:lnTo>
                <a:lnTo>
                  <a:pt x="1686" y="1474"/>
                </a:lnTo>
                <a:lnTo>
                  <a:pt x="1679" y="1474"/>
                </a:lnTo>
                <a:lnTo>
                  <a:pt x="1679" y="1474"/>
                </a:lnTo>
                <a:lnTo>
                  <a:pt x="1674" y="1472"/>
                </a:lnTo>
                <a:lnTo>
                  <a:pt x="1670" y="1469"/>
                </a:lnTo>
                <a:lnTo>
                  <a:pt x="1667" y="1466"/>
                </a:lnTo>
                <a:lnTo>
                  <a:pt x="1665" y="1460"/>
                </a:lnTo>
                <a:lnTo>
                  <a:pt x="1665" y="1460"/>
                </a:lnTo>
                <a:lnTo>
                  <a:pt x="1664" y="1454"/>
                </a:lnTo>
                <a:lnTo>
                  <a:pt x="1660" y="1445"/>
                </a:lnTo>
                <a:lnTo>
                  <a:pt x="1653" y="1437"/>
                </a:lnTo>
                <a:lnTo>
                  <a:pt x="1650" y="1435"/>
                </a:lnTo>
                <a:lnTo>
                  <a:pt x="1645" y="1433"/>
                </a:lnTo>
                <a:lnTo>
                  <a:pt x="1645" y="1433"/>
                </a:lnTo>
                <a:lnTo>
                  <a:pt x="1636" y="1421"/>
                </a:lnTo>
                <a:lnTo>
                  <a:pt x="1626" y="1411"/>
                </a:lnTo>
                <a:lnTo>
                  <a:pt x="1616" y="1401"/>
                </a:lnTo>
                <a:lnTo>
                  <a:pt x="1604" y="1392"/>
                </a:lnTo>
                <a:lnTo>
                  <a:pt x="1604" y="1392"/>
                </a:lnTo>
                <a:lnTo>
                  <a:pt x="1600" y="1394"/>
                </a:lnTo>
                <a:lnTo>
                  <a:pt x="1599" y="1396"/>
                </a:lnTo>
                <a:lnTo>
                  <a:pt x="1595" y="1402"/>
                </a:lnTo>
                <a:lnTo>
                  <a:pt x="1595" y="1409"/>
                </a:lnTo>
                <a:lnTo>
                  <a:pt x="1597" y="1419"/>
                </a:lnTo>
                <a:lnTo>
                  <a:pt x="1597" y="1430"/>
                </a:lnTo>
                <a:lnTo>
                  <a:pt x="1597" y="1438"/>
                </a:lnTo>
                <a:lnTo>
                  <a:pt x="1595" y="1443"/>
                </a:lnTo>
                <a:lnTo>
                  <a:pt x="1594" y="1445"/>
                </a:lnTo>
                <a:lnTo>
                  <a:pt x="1590" y="1447"/>
                </a:lnTo>
                <a:lnTo>
                  <a:pt x="1590" y="1447"/>
                </a:lnTo>
                <a:lnTo>
                  <a:pt x="1582" y="1447"/>
                </a:lnTo>
                <a:lnTo>
                  <a:pt x="1575" y="1445"/>
                </a:lnTo>
                <a:lnTo>
                  <a:pt x="1570" y="1442"/>
                </a:lnTo>
                <a:lnTo>
                  <a:pt x="1570" y="1433"/>
                </a:lnTo>
                <a:lnTo>
                  <a:pt x="1570" y="1433"/>
                </a:lnTo>
                <a:lnTo>
                  <a:pt x="1570" y="1428"/>
                </a:lnTo>
                <a:lnTo>
                  <a:pt x="1568" y="1425"/>
                </a:lnTo>
                <a:lnTo>
                  <a:pt x="1566" y="1421"/>
                </a:lnTo>
                <a:lnTo>
                  <a:pt x="1563" y="1419"/>
                </a:lnTo>
                <a:lnTo>
                  <a:pt x="1563" y="1419"/>
                </a:lnTo>
                <a:lnTo>
                  <a:pt x="1560" y="1419"/>
                </a:lnTo>
                <a:lnTo>
                  <a:pt x="1558" y="1418"/>
                </a:lnTo>
                <a:lnTo>
                  <a:pt x="1556" y="1413"/>
                </a:lnTo>
                <a:lnTo>
                  <a:pt x="1556" y="1344"/>
                </a:lnTo>
                <a:lnTo>
                  <a:pt x="1556" y="1344"/>
                </a:lnTo>
                <a:lnTo>
                  <a:pt x="1556" y="1339"/>
                </a:lnTo>
                <a:lnTo>
                  <a:pt x="1554" y="1336"/>
                </a:lnTo>
                <a:lnTo>
                  <a:pt x="1553" y="1333"/>
                </a:lnTo>
                <a:lnTo>
                  <a:pt x="1549" y="1331"/>
                </a:lnTo>
                <a:lnTo>
                  <a:pt x="1549" y="1331"/>
                </a:lnTo>
                <a:lnTo>
                  <a:pt x="1546" y="1331"/>
                </a:lnTo>
                <a:lnTo>
                  <a:pt x="1544" y="1329"/>
                </a:lnTo>
                <a:lnTo>
                  <a:pt x="1542" y="1324"/>
                </a:lnTo>
                <a:lnTo>
                  <a:pt x="1542" y="1290"/>
                </a:lnTo>
                <a:lnTo>
                  <a:pt x="1542" y="1290"/>
                </a:lnTo>
                <a:lnTo>
                  <a:pt x="1551" y="1285"/>
                </a:lnTo>
                <a:lnTo>
                  <a:pt x="1554" y="1281"/>
                </a:lnTo>
                <a:lnTo>
                  <a:pt x="1556" y="1276"/>
                </a:lnTo>
                <a:lnTo>
                  <a:pt x="1556" y="1276"/>
                </a:lnTo>
                <a:lnTo>
                  <a:pt x="1556" y="1269"/>
                </a:lnTo>
                <a:lnTo>
                  <a:pt x="1558" y="1266"/>
                </a:lnTo>
                <a:lnTo>
                  <a:pt x="1561" y="1261"/>
                </a:lnTo>
                <a:lnTo>
                  <a:pt x="1563" y="1256"/>
                </a:lnTo>
                <a:lnTo>
                  <a:pt x="1563" y="1256"/>
                </a:lnTo>
                <a:lnTo>
                  <a:pt x="1570" y="1220"/>
                </a:lnTo>
                <a:lnTo>
                  <a:pt x="1578" y="1182"/>
                </a:lnTo>
                <a:lnTo>
                  <a:pt x="1597" y="1112"/>
                </a:lnTo>
                <a:lnTo>
                  <a:pt x="1597" y="1112"/>
                </a:lnTo>
                <a:lnTo>
                  <a:pt x="1614" y="1042"/>
                </a:lnTo>
                <a:lnTo>
                  <a:pt x="1623" y="1007"/>
                </a:lnTo>
                <a:lnTo>
                  <a:pt x="1631" y="969"/>
                </a:lnTo>
                <a:lnTo>
                  <a:pt x="1631" y="969"/>
                </a:lnTo>
                <a:lnTo>
                  <a:pt x="1629" y="967"/>
                </a:lnTo>
                <a:lnTo>
                  <a:pt x="1628" y="966"/>
                </a:lnTo>
                <a:lnTo>
                  <a:pt x="1624" y="962"/>
                </a:lnTo>
                <a:lnTo>
                  <a:pt x="1619" y="961"/>
                </a:lnTo>
                <a:lnTo>
                  <a:pt x="1618" y="959"/>
                </a:lnTo>
                <a:lnTo>
                  <a:pt x="1618" y="955"/>
                </a:lnTo>
                <a:lnTo>
                  <a:pt x="1618" y="955"/>
                </a:lnTo>
                <a:lnTo>
                  <a:pt x="1616" y="952"/>
                </a:lnTo>
                <a:lnTo>
                  <a:pt x="1614" y="949"/>
                </a:lnTo>
                <a:lnTo>
                  <a:pt x="1611" y="947"/>
                </a:lnTo>
                <a:lnTo>
                  <a:pt x="1611" y="942"/>
                </a:lnTo>
                <a:lnTo>
                  <a:pt x="1611" y="942"/>
                </a:lnTo>
                <a:lnTo>
                  <a:pt x="1606" y="940"/>
                </a:lnTo>
                <a:lnTo>
                  <a:pt x="1602" y="938"/>
                </a:lnTo>
                <a:lnTo>
                  <a:pt x="1597" y="932"/>
                </a:lnTo>
                <a:lnTo>
                  <a:pt x="1592" y="925"/>
                </a:lnTo>
                <a:lnTo>
                  <a:pt x="1589" y="923"/>
                </a:lnTo>
                <a:lnTo>
                  <a:pt x="1583" y="921"/>
                </a:lnTo>
                <a:lnTo>
                  <a:pt x="1583" y="921"/>
                </a:lnTo>
                <a:lnTo>
                  <a:pt x="1577" y="918"/>
                </a:lnTo>
                <a:lnTo>
                  <a:pt x="1570" y="913"/>
                </a:lnTo>
                <a:lnTo>
                  <a:pt x="1560" y="901"/>
                </a:lnTo>
                <a:lnTo>
                  <a:pt x="1549" y="889"/>
                </a:lnTo>
                <a:lnTo>
                  <a:pt x="1542" y="884"/>
                </a:lnTo>
                <a:lnTo>
                  <a:pt x="1536" y="880"/>
                </a:lnTo>
                <a:lnTo>
                  <a:pt x="1536" y="880"/>
                </a:lnTo>
                <a:lnTo>
                  <a:pt x="1536" y="874"/>
                </a:lnTo>
                <a:lnTo>
                  <a:pt x="1532" y="870"/>
                </a:lnTo>
                <a:lnTo>
                  <a:pt x="1530" y="865"/>
                </a:lnTo>
                <a:lnTo>
                  <a:pt x="1529" y="860"/>
                </a:lnTo>
                <a:lnTo>
                  <a:pt x="1529" y="860"/>
                </a:lnTo>
                <a:lnTo>
                  <a:pt x="1529" y="855"/>
                </a:lnTo>
                <a:lnTo>
                  <a:pt x="1527" y="851"/>
                </a:lnTo>
                <a:lnTo>
                  <a:pt x="1525" y="848"/>
                </a:lnTo>
                <a:lnTo>
                  <a:pt x="1522" y="846"/>
                </a:lnTo>
                <a:lnTo>
                  <a:pt x="1522" y="846"/>
                </a:lnTo>
                <a:lnTo>
                  <a:pt x="1515" y="833"/>
                </a:lnTo>
                <a:lnTo>
                  <a:pt x="1508" y="819"/>
                </a:lnTo>
                <a:lnTo>
                  <a:pt x="1508" y="819"/>
                </a:lnTo>
                <a:lnTo>
                  <a:pt x="1495" y="817"/>
                </a:lnTo>
                <a:lnTo>
                  <a:pt x="1495" y="817"/>
                </a:lnTo>
                <a:lnTo>
                  <a:pt x="1491" y="817"/>
                </a:lnTo>
                <a:lnTo>
                  <a:pt x="1491" y="817"/>
                </a:lnTo>
                <a:lnTo>
                  <a:pt x="1483" y="816"/>
                </a:lnTo>
                <a:lnTo>
                  <a:pt x="1483" y="816"/>
                </a:lnTo>
                <a:lnTo>
                  <a:pt x="1481" y="816"/>
                </a:lnTo>
                <a:lnTo>
                  <a:pt x="1481" y="816"/>
                </a:lnTo>
                <a:lnTo>
                  <a:pt x="1478" y="814"/>
                </a:lnTo>
                <a:lnTo>
                  <a:pt x="1478" y="814"/>
                </a:lnTo>
                <a:lnTo>
                  <a:pt x="1478" y="814"/>
                </a:lnTo>
                <a:lnTo>
                  <a:pt x="1478" y="814"/>
                </a:lnTo>
                <a:lnTo>
                  <a:pt x="1467" y="811"/>
                </a:lnTo>
                <a:lnTo>
                  <a:pt x="1459" y="805"/>
                </a:lnTo>
                <a:lnTo>
                  <a:pt x="1459" y="805"/>
                </a:lnTo>
                <a:lnTo>
                  <a:pt x="1455" y="804"/>
                </a:lnTo>
                <a:lnTo>
                  <a:pt x="1455" y="804"/>
                </a:lnTo>
                <a:lnTo>
                  <a:pt x="1454" y="800"/>
                </a:lnTo>
                <a:lnTo>
                  <a:pt x="1448" y="797"/>
                </a:lnTo>
                <a:lnTo>
                  <a:pt x="1445" y="797"/>
                </a:lnTo>
                <a:lnTo>
                  <a:pt x="1442" y="795"/>
                </a:lnTo>
                <a:lnTo>
                  <a:pt x="1423" y="797"/>
                </a:lnTo>
                <a:lnTo>
                  <a:pt x="1423" y="797"/>
                </a:lnTo>
                <a:lnTo>
                  <a:pt x="1420" y="797"/>
                </a:lnTo>
                <a:lnTo>
                  <a:pt x="1420" y="797"/>
                </a:lnTo>
                <a:lnTo>
                  <a:pt x="1416" y="795"/>
                </a:lnTo>
                <a:lnTo>
                  <a:pt x="1416" y="795"/>
                </a:lnTo>
                <a:lnTo>
                  <a:pt x="1406" y="792"/>
                </a:lnTo>
                <a:lnTo>
                  <a:pt x="1392" y="788"/>
                </a:lnTo>
                <a:lnTo>
                  <a:pt x="1392" y="788"/>
                </a:lnTo>
                <a:lnTo>
                  <a:pt x="1389" y="787"/>
                </a:lnTo>
                <a:lnTo>
                  <a:pt x="1389" y="787"/>
                </a:lnTo>
                <a:lnTo>
                  <a:pt x="1380" y="785"/>
                </a:lnTo>
                <a:lnTo>
                  <a:pt x="1372" y="785"/>
                </a:lnTo>
                <a:lnTo>
                  <a:pt x="1372" y="785"/>
                </a:lnTo>
                <a:lnTo>
                  <a:pt x="1368" y="780"/>
                </a:lnTo>
                <a:lnTo>
                  <a:pt x="1367" y="773"/>
                </a:lnTo>
                <a:lnTo>
                  <a:pt x="1363" y="768"/>
                </a:lnTo>
                <a:lnTo>
                  <a:pt x="1362" y="766"/>
                </a:lnTo>
                <a:lnTo>
                  <a:pt x="1358" y="764"/>
                </a:lnTo>
                <a:lnTo>
                  <a:pt x="1358" y="764"/>
                </a:lnTo>
                <a:lnTo>
                  <a:pt x="1353" y="756"/>
                </a:lnTo>
                <a:lnTo>
                  <a:pt x="1351" y="751"/>
                </a:lnTo>
                <a:lnTo>
                  <a:pt x="1351" y="744"/>
                </a:lnTo>
                <a:lnTo>
                  <a:pt x="1351" y="744"/>
                </a:lnTo>
                <a:lnTo>
                  <a:pt x="1348" y="740"/>
                </a:lnTo>
                <a:lnTo>
                  <a:pt x="1344" y="737"/>
                </a:lnTo>
                <a:lnTo>
                  <a:pt x="1339" y="729"/>
                </a:lnTo>
                <a:lnTo>
                  <a:pt x="1336" y="718"/>
                </a:lnTo>
                <a:lnTo>
                  <a:pt x="1331" y="710"/>
                </a:lnTo>
                <a:lnTo>
                  <a:pt x="1331" y="710"/>
                </a:lnTo>
                <a:lnTo>
                  <a:pt x="1327" y="706"/>
                </a:lnTo>
                <a:lnTo>
                  <a:pt x="1324" y="703"/>
                </a:lnTo>
                <a:lnTo>
                  <a:pt x="1319" y="694"/>
                </a:lnTo>
                <a:lnTo>
                  <a:pt x="1315" y="684"/>
                </a:lnTo>
                <a:lnTo>
                  <a:pt x="1310" y="676"/>
                </a:lnTo>
                <a:lnTo>
                  <a:pt x="1310" y="676"/>
                </a:lnTo>
                <a:lnTo>
                  <a:pt x="1305" y="667"/>
                </a:lnTo>
                <a:lnTo>
                  <a:pt x="1298" y="660"/>
                </a:lnTo>
                <a:lnTo>
                  <a:pt x="1293" y="652"/>
                </a:lnTo>
                <a:lnTo>
                  <a:pt x="1290" y="641"/>
                </a:lnTo>
                <a:lnTo>
                  <a:pt x="1290" y="641"/>
                </a:lnTo>
                <a:lnTo>
                  <a:pt x="1295" y="623"/>
                </a:lnTo>
                <a:lnTo>
                  <a:pt x="1298" y="602"/>
                </a:lnTo>
                <a:lnTo>
                  <a:pt x="1304" y="584"/>
                </a:lnTo>
                <a:lnTo>
                  <a:pt x="1307" y="575"/>
                </a:lnTo>
                <a:lnTo>
                  <a:pt x="1310" y="566"/>
                </a:lnTo>
                <a:lnTo>
                  <a:pt x="1310" y="498"/>
                </a:lnTo>
                <a:lnTo>
                  <a:pt x="1310" y="498"/>
                </a:lnTo>
                <a:lnTo>
                  <a:pt x="1305" y="490"/>
                </a:lnTo>
                <a:lnTo>
                  <a:pt x="1302" y="486"/>
                </a:lnTo>
                <a:lnTo>
                  <a:pt x="1297" y="485"/>
                </a:lnTo>
                <a:lnTo>
                  <a:pt x="1297" y="485"/>
                </a:lnTo>
                <a:lnTo>
                  <a:pt x="1290" y="485"/>
                </a:lnTo>
                <a:lnTo>
                  <a:pt x="1283" y="485"/>
                </a:lnTo>
                <a:lnTo>
                  <a:pt x="1278" y="483"/>
                </a:lnTo>
                <a:lnTo>
                  <a:pt x="1276" y="478"/>
                </a:lnTo>
                <a:lnTo>
                  <a:pt x="1276" y="478"/>
                </a:lnTo>
                <a:lnTo>
                  <a:pt x="1269" y="478"/>
                </a:lnTo>
                <a:lnTo>
                  <a:pt x="1264" y="476"/>
                </a:lnTo>
                <a:lnTo>
                  <a:pt x="1261" y="473"/>
                </a:lnTo>
                <a:lnTo>
                  <a:pt x="1256" y="471"/>
                </a:lnTo>
                <a:lnTo>
                  <a:pt x="1256" y="471"/>
                </a:lnTo>
                <a:lnTo>
                  <a:pt x="1256" y="466"/>
                </a:lnTo>
                <a:lnTo>
                  <a:pt x="1254" y="462"/>
                </a:lnTo>
                <a:lnTo>
                  <a:pt x="1252" y="459"/>
                </a:lnTo>
                <a:lnTo>
                  <a:pt x="1249" y="457"/>
                </a:lnTo>
                <a:lnTo>
                  <a:pt x="1249" y="457"/>
                </a:lnTo>
                <a:lnTo>
                  <a:pt x="1249" y="451"/>
                </a:lnTo>
                <a:lnTo>
                  <a:pt x="1252" y="444"/>
                </a:lnTo>
                <a:lnTo>
                  <a:pt x="1258" y="440"/>
                </a:lnTo>
                <a:lnTo>
                  <a:pt x="1263" y="437"/>
                </a:lnTo>
                <a:lnTo>
                  <a:pt x="1263" y="437"/>
                </a:lnTo>
                <a:lnTo>
                  <a:pt x="1268" y="433"/>
                </a:lnTo>
                <a:lnTo>
                  <a:pt x="1273" y="430"/>
                </a:lnTo>
                <a:lnTo>
                  <a:pt x="1276" y="425"/>
                </a:lnTo>
                <a:lnTo>
                  <a:pt x="1283" y="423"/>
                </a:lnTo>
                <a:lnTo>
                  <a:pt x="1283" y="423"/>
                </a:lnTo>
                <a:lnTo>
                  <a:pt x="1285" y="418"/>
                </a:lnTo>
                <a:lnTo>
                  <a:pt x="1288" y="413"/>
                </a:lnTo>
                <a:lnTo>
                  <a:pt x="1297" y="406"/>
                </a:lnTo>
                <a:lnTo>
                  <a:pt x="1305" y="399"/>
                </a:lnTo>
                <a:lnTo>
                  <a:pt x="1309" y="394"/>
                </a:lnTo>
                <a:lnTo>
                  <a:pt x="1310" y="389"/>
                </a:lnTo>
                <a:lnTo>
                  <a:pt x="1310" y="389"/>
                </a:lnTo>
                <a:lnTo>
                  <a:pt x="1305" y="389"/>
                </a:lnTo>
                <a:lnTo>
                  <a:pt x="1302" y="387"/>
                </a:lnTo>
                <a:lnTo>
                  <a:pt x="1300" y="384"/>
                </a:lnTo>
                <a:lnTo>
                  <a:pt x="1298" y="381"/>
                </a:lnTo>
                <a:lnTo>
                  <a:pt x="1297" y="372"/>
                </a:lnTo>
                <a:lnTo>
                  <a:pt x="1293" y="370"/>
                </a:lnTo>
                <a:lnTo>
                  <a:pt x="1290" y="369"/>
                </a:lnTo>
                <a:lnTo>
                  <a:pt x="1290" y="273"/>
                </a:lnTo>
                <a:lnTo>
                  <a:pt x="1290" y="273"/>
                </a:lnTo>
                <a:lnTo>
                  <a:pt x="1292" y="273"/>
                </a:lnTo>
                <a:lnTo>
                  <a:pt x="1293" y="271"/>
                </a:lnTo>
                <a:lnTo>
                  <a:pt x="1295" y="266"/>
                </a:lnTo>
                <a:lnTo>
                  <a:pt x="1297" y="253"/>
                </a:lnTo>
                <a:lnTo>
                  <a:pt x="1297" y="253"/>
                </a:lnTo>
                <a:lnTo>
                  <a:pt x="1302" y="248"/>
                </a:lnTo>
                <a:lnTo>
                  <a:pt x="1307" y="242"/>
                </a:lnTo>
                <a:lnTo>
                  <a:pt x="1309" y="234"/>
                </a:lnTo>
                <a:lnTo>
                  <a:pt x="1310" y="225"/>
                </a:lnTo>
                <a:lnTo>
                  <a:pt x="1310" y="225"/>
                </a:lnTo>
                <a:lnTo>
                  <a:pt x="1314" y="224"/>
                </a:lnTo>
                <a:lnTo>
                  <a:pt x="1315" y="220"/>
                </a:lnTo>
                <a:lnTo>
                  <a:pt x="1317" y="212"/>
                </a:lnTo>
                <a:lnTo>
                  <a:pt x="1317" y="212"/>
                </a:lnTo>
                <a:lnTo>
                  <a:pt x="1321" y="212"/>
                </a:lnTo>
                <a:lnTo>
                  <a:pt x="1322" y="210"/>
                </a:lnTo>
                <a:lnTo>
                  <a:pt x="1324" y="205"/>
                </a:lnTo>
                <a:lnTo>
                  <a:pt x="1324" y="205"/>
                </a:lnTo>
                <a:lnTo>
                  <a:pt x="1321" y="191"/>
                </a:lnTo>
                <a:lnTo>
                  <a:pt x="1317" y="178"/>
                </a:lnTo>
                <a:lnTo>
                  <a:pt x="1314" y="172"/>
                </a:lnTo>
                <a:lnTo>
                  <a:pt x="1310" y="167"/>
                </a:lnTo>
                <a:lnTo>
                  <a:pt x="1305" y="164"/>
                </a:lnTo>
                <a:lnTo>
                  <a:pt x="1297" y="164"/>
                </a:lnTo>
                <a:lnTo>
                  <a:pt x="1297" y="164"/>
                </a:lnTo>
                <a:lnTo>
                  <a:pt x="1298" y="155"/>
                </a:lnTo>
                <a:lnTo>
                  <a:pt x="1298" y="147"/>
                </a:lnTo>
                <a:lnTo>
                  <a:pt x="1295" y="142"/>
                </a:lnTo>
                <a:lnTo>
                  <a:pt x="1292" y="137"/>
                </a:lnTo>
                <a:lnTo>
                  <a:pt x="1287" y="128"/>
                </a:lnTo>
                <a:lnTo>
                  <a:pt x="1283" y="123"/>
                </a:lnTo>
                <a:lnTo>
                  <a:pt x="1283" y="116"/>
                </a:lnTo>
                <a:lnTo>
                  <a:pt x="1283" y="116"/>
                </a:lnTo>
                <a:lnTo>
                  <a:pt x="1254" y="108"/>
                </a:lnTo>
                <a:lnTo>
                  <a:pt x="1223" y="101"/>
                </a:lnTo>
                <a:lnTo>
                  <a:pt x="1208" y="97"/>
                </a:lnTo>
                <a:lnTo>
                  <a:pt x="1191" y="96"/>
                </a:lnTo>
                <a:lnTo>
                  <a:pt x="1172" y="96"/>
                </a:lnTo>
                <a:lnTo>
                  <a:pt x="1154" y="96"/>
                </a:lnTo>
                <a:lnTo>
                  <a:pt x="1154" y="96"/>
                </a:lnTo>
                <a:lnTo>
                  <a:pt x="1150" y="90"/>
                </a:lnTo>
                <a:lnTo>
                  <a:pt x="1150" y="85"/>
                </a:lnTo>
                <a:lnTo>
                  <a:pt x="1154" y="75"/>
                </a:lnTo>
                <a:lnTo>
                  <a:pt x="1154" y="75"/>
                </a:lnTo>
                <a:lnTo>
                  <a:pt x="1145" y="70"/>
                </a:lnTo>
                <a:lnTo>
                  <a:pt x="1142" y="67"/>
                </a:lnTo>
                <a:lnTo>
                  <a:pt x="1140" y="62"/>
                </a:lnTo>
                <a:lnTo>
                  <a:pt x="1140" y="62"/>
                </a:lnTo>
                <a:lnTo>
                  <a:pt x="1136" y="56"/>
                </a:lnTo>
                <a:lnTo>
                  <a:pt x="1133" y="51"/>
                </a:lnTo>
                <a:lnTo>
                  <a:pt x="1123" y="44"/>
                </a:lnTo>
                <a:lnTo>
                  <a:pt x="1116" y="43"/>
                </a:lnTo>
                <a:lnTo>
                  <a:pt x="1111" y="39"/>
                </a:lnTo>
                <a:lnTo>
                  <a:pt x="1107" y="34"/>
                </a:lnTo>
                <a:lnTo>
                  <a:pt x="1106" y="27"/>
                </a:lnTo>
                <a:lnTo>
                  <a:pt x="1106" y="27"/>
                </a:lnTo>
                <a:lnTo>
                  <a:pt x="1097" y="27"/>
                </a:lnTo>
                <a:lnTo>
                  <a:pt x="1092" y="24"/>
                </a:lnTo>
                <a:lnTo>
                  <a:pt x="1089" y="19"/>
                </a:lnTo>
                <a:lnTo>
                  <a:pt x="1085" y="14"/>
                </a:lnTo>
                <a:lnTo>
                  <a:pt x="1085" y="14"/>
                </a:lnTo>
                <a:lnTo>
                  <a:pt x="1080" y="14"/>
                </a:lnTo>
                <a:lnTo>
                  <a:pt x="1077" y="12"/>
                </a:lnTo>
                <a:lnTo>
                  <a:pt x="1073" y="10"/>
                </a:lnTo>
                <a:lnTo>
                  <a:pt x="1072" y="7"/>
                </a:lnTo>
                <a:lnTo>
                  <a:pt x="1072" y="7"/>
                </a:lnTo>
                <a:lnTo>
                  <a:pt x="1072" y="4"/>
                </a:lnTo>
                <a:lnTo>
                  <a:pt x="1070" y="2"/>
                </a:lnTo>
                <a:lnTo>
                  <a:pt x="1065" y="0"/>
                </a:lnTo>
                <a:lnTo>
                  <a:pt x="1065" y="0"/>
                </a:lnTo>
                <a:lnTo>
                  <a:pt x="1051" y="2"/>
                </a:lnTo>
                <a:lnTo>
                  <a:pt x="1039" y="5"/>
                </a:lnTo>
                <a:lnTo>
                  <a:pt x="1029" y="12"/>
                </a:lnTo>
                <a:lnTo>
                  <a:pt x="1024" y="21"/>
                </a:lnTo>
                <a:lnTo>
                  <a:pt x="1024" y="21"/>
                </a:lnTo>
                <a:lnTo>
                  <a:pt x="1019" y="22"/>
                </a:lnTo>
                <a:lnTo>
                  <a:pt x="1015" y="26"/>
                </a:lnTo>
                <a:lnTo>
                  <a:pt x="1008" y="33"/>
                </a:lnTo>
                <a:lnTo>
                  <a:pt x="1005" y="36"/>
                </a:lnTo>
                <a:lnTo>
                  <a:pt x="1002" y="39"/>
                </a:lnTo>
                <a:lnTo>
                  <a:pt x="997" y="41"/>
                </a:lnTo>
                <a:lnTo>
                  <a:pt x="990" y="41"/>
                </a:lnTo>
                <a:lnTo>
                  <a:pt x="990" y="41"/>
                </a:lnTo>
                <a:lnTo>
                  <a:pt x="986" y="51"/>
                </a:lnTo>
                <a:lnTo>
                  <a:pt x="979" y="60"/>
                </a:lnTo>
                <a:lnTo>
                  <a:pt x="974" y="67"/>
                </a:lnTo>
                <a:lnTo>
                  <a:pt x="969" y="75"/>
                </a:lnTo>
                <a:lnTo>
                  <a:pt x="969" y="75"/>
                </a:lnTo>
                <a:lnTo>
                  <a:pt x="964" y="75"/>
                </a:lnTo>
                <a:lnTo>
                  <a:pt x="961" y="77"/>
                </a:lnTo>
                <a:lnTo>
                  <a:pt x="957" y="79"/>
                </a:lnTo>
                <a:lnTo>
                  <a:pt x="956" y="82"/>
                </a:lnTo>
                <a:lnTo>
                  <a:pt x="956" y="82"/>
                </a:lnTo>
                <a:lnTo>
                  <a:pt x="950" y="82"/>
                </a:lnTo>
                <a:lnTo>
                  <a:pt x="945" y="82"/>
                </a:lnTo>
                <a:lnTo>
                  <a:pt x="933" y="82"/>
                </a:lnTo>
                <a:lnTo>
                  <a:pt x="928" y="84"/>
                </a:lnTo>
                <a:lnTo>
                  <a:pt x="925" y="82"/>
                </a:lnTo>
                <a:lnTo>
                  <a:pt x="921" y="80"/>
                </a:lnTo>
                <a:lnTo>
                  <a:pt x="921" y="75"/>
                </a:lnTo>
                <a:lnTo>
                  <a:pt x="921" y="75"/>
                </a:lnTo>
                <a:lnTo>
                  <a:pt x="911" y="80"/>
                </a:lnTo>
                <a:lnTo>
                  <a:pt x="904" y="85"/>
                </a:lnTo>
                <a:lnTo>
                  <a:pt x="894" y="89"/>
                </a:lnTo>
                <a:lnTo>
                  <a:pt x="887" y="89"/>
                </a:lnTo>
                <a:lnTo>
                  <a:pt x="880" y="89"/>
                </a:lnTo>
                <a:lnTo>
                  <a:pt x="880" y="89"/>
                </a:lnTo>
                <a:lnTo>
                  <a:pt x="877" y="90"/>
                </a:lnTo>
                <a:lnTo>
                  <a:pt x="877" y="90"/>
                </a:lnTo>
                <a:lnTo>
                  <a:pt x="875" y="90"/>
                </a:lnTo>
                <a:lnTo>
                  <a:pt x="875" y="90"/>
                </a:lnTo>
                <a:lnTo>
                  <a:pt x="874" y="92"/>
                </a:lnTo>
                <a:lnTo>
                  <a:pt x="874" y="92"/>
                </a:lnTo>
                <a:lnTo>
                  <a:pt x="872" y="94"/>
                </a:lnTo>
                <a:lnTo>
                  <a:pt x="872" y="94"/>
                </a:lnTo>
                <a:lnTo>
                  <a:pt x="870" y="96"/>
                </a:lnTo>
                <a:lnTo>
                  <a:pt x="870" y="96"/>
                </a:lnTo>
                <a:lnTo>
                  <a:pt x="870" y="96"/>
                </a:lnTo>
                <a:lnTo>
                  <a:pt x="870" y="96"/>
                </a:lnTo>
                <a:lnTo>
                  <a:pt x="869" y="97"/>
                </a:lnTo>
                <a:lnTo>
                  <a:pt x="869" y="97"/>
                </a:lnTo>
                <a:lnTo>
                  <a:pt x="867" y="99"/>
                </a:lnTo>
                <a:lnTo>
                  <a:pt x="867" y="99"/>
                </a:lnTo>
                <a:lnTo>
                  <a:pt x="867" y="101"/>
                </a:lnTo>
                <a:lnTo>
                  <a:pt x="867" y="101"/>
                </a:lnTo>
                <a:lnTo>
                  <a:pt x="865" y="102"/>
                </a:lnTo>
                <a:lnTo>
                  <a:pt x="865" y="102"/>
                </a:lnTo>
                <a:lnTo>
                  <a:pt x="865" y="106"/>
                </a:lnTo>
                <a:lnTo>
                  <a:pt x="865" y="106"/>
                </a:lnTo>
                <a:lnTo>
                  <a:pt x="863" y="106"/>
                </a:lnTo>
                <a:lnTo>
                  <a:pt x="863" y="106"/>
                </a:lnTo>
                <a:lnTo>
                  <a:pt x="863" y="109"/>
                </a:lnTo>
                <a:lnTo>
                  <a:pt x="863" y="109"/>
                </a:lnTo>
                <a:lnTo>
                  <a:pt x="863" y="111"/>
                </a:lnTo>
                <a:lnTo>
                  <a:pt x="863" y="111"/>
                </a:lnTo>
                <a:lnTo>
                  <a:pt x="862" y="114"/>
                </a:lnTo>
                <a:lnTo>
                  <a:pt x="862" y="114"/>
                </a:lnTo>
                <a:lnTo>
                  <a:pt x="860" y="118"/>
                </a:lnTo>
                <a:lnTo>
                  <a:pt x="860" y="118"/>
                </a:lnTo>
                <a:lnTo>
                  <a:pt x="860" y="119"/>
                </a:lnTo>
                <a:lnTo>
                  <a:pt x="860" y="119"/>
                </a:lnTo>
                <a:lnTo>
                  <a:pt x="860" y="123"/>
                </a:lnTo>
                <a:lnTo>
                  <a:pt x="860" y="123"/>
                </a:lnTo>
                <a:lnTo>
                  <a:pt x="858" y="125"/>
                </a:lnTo>
                <a:lnTo>
                  <a:pt x="858" y="125"/>
                </a:lnTo>
                <a:lnTo>
                  <a:pt x="858" y="126"/>
                </a:lnTo>
                <a:lnTo>
                  <a:pt x="858" y="126"/>
                </a:lnTo>
                <a:lnTo>
                  <a:pt x="858" y="128"/>
                </a:lnTo>
                <a:lnTo>
                  <a:pt x="858" y="128"/>
                </a:lnTo>
                <a:lnTo>
                  <a:pt x="857" y="130"/>
                </a:lnTo>
                <a:lnTo>
                  <a:pt x="857" y="130"/>
                </a:lnTo>
                <a:lnTo>
                  <a:pt x="857" y="131"/>
                </a:lnTo>
                <a:lnTo>
                  <a:pt x="857" y="131"/>
                </a:lnTo>
                <a:lnTo>
                  <a:pt x="855" y="135"/>
                </a:lnTo>
                <a:lnTo>
                  <a:pt x="855" y="135"/>
                </a:lnTo>
                <a:lnTo>
                  <a:pt x="855" y="135"/>
                </a:lnTo>
                <a:lnTo>
                  <a:pt x="855" y="135"/>
                </a:lnTo>
                <a:lnTo>
                  <a:pt x="853" y="138"/>
                </a:lnTo>
                <a:lnTo>
                  <a:pt x="853" y="138"/>
                </a:lnTo>
                <a:lnTo>
                  <a:pt x="851" y="138"/>
                </a:lnTo>
                <a:lnTo>
                  <a:pt x="851" y="138"/>
                </a:lnTo>
                <a:lnTo>
                  <a:pt x="851" y="138"/>
                </a:lnTo>
                <a:lnTo>
                  <a:pt x="851" y="138"/>
                </a:lnTo>
                <a:lnTo>
                  <a:pt x="850" y="140"/>
                </a:lnTo>
                <a:lnTo>
                  <a:pt x="850" y="140"/>
                </a:lnTo>
                <a:lnTo>
                  <a:pt x="850" y="142"/>
                </a:lnTo>
                <a:lnTo>
                  <a:pt x="850" y="142"/>
                </a:lnTo>
                <a:lnTo>
                  <a:pt x="850" y="142"/>
                </a:lnTo>
                <a:lnTo>
                  <a:pt x="850" y="142"/>
                </a:lnTo>
                <a:lnTo>
                  <a:pt x="846" y="145"/>
                </a:lnTo>
                <a:lnTo>
                  <a:pt x="846" y="145"/>
                </a:lnTo>
                <a:lnTo>
                  <a:pt x="845" y="147"/>
                </a:lnTo>
                <a:lnTo>
                  <a:pt x="845" y="147"/>
                </a:lnTo>
                <a:lnTo>
                  <a:pt x="843" y="150"/>
                </a:lnTo>
                <a:lnTo>
                  <a:pt x="843" y="150"/>
                </a:lnTo>
                <a:lnTo>
                  <a:pt x="833" y="166"/>
                </a:lnTo>
                <a:lnTo>
                  <a:pt x="829" y="172"/>
                </a:lnTo>
                <a:lnTo>
                  <a:pt x="831" y="181"/>
                </a:lnTo>
                <a:lnTo>
                  <a:pt x="831" y="181"/>
                </a:lnTo>
                <a:lnTo>
                  <a:pt x="829" y="183"/>
                </a:lnTo>
                <a:lnTo>
                  <a:pt x="829" y="183"/>
                </a:lnTo>
                <a:lnTo>
                  <a:pt x="829" y="184"/>
                </a:lnTo>
                <a:lnTo>
                  <a:pt x="829" y="184"/>
                </a:lnTo>
                <a:lnTo>
                  <a:pt x="829" y="186"/>
                </a:lnTo>
                <a:lnTo>
                  <a:pt x="829" y="186"/>
                </a:lnTo>
                <a:lnTo>
                  <a:pt x="829" y="186"/>
                </a:lnTo>
                <a:lnTo>
                  <a:pt x="829" y="186"/>
                </a:lnTo>
                <a:lnTo>
                  <a:pt x="828" y="189"/>
                </a:lnTo>
                <a:lnTo>
                  <a:pt x="828" y="189"/>
                </a:lnTo>
                <a:lnTo>
                  <a:pt x="828" y="191"/>
                </a:lnTo>
                <a:lnTo>
                  <a:pt x="828" y="191"/>
                </a:lnTo>
                <a:lnTo>
                  <a:pt x="826" y="193"/>
                </a:lnTo>
                <a:lnTo>
                  <a:pt x="826" y="193"/>
                </a:lnTo>
                <a:lnTo>
                  <a:pt x="826" y="195"/>
                </a:lnTo>
                <a:lnTo>
                  <a:pt x="826" y="195"/>
                </a:lnTo>
                <a:lnTo>
                  <a:pt x="822" y="196"/>
                </a:lnTo>
                <a:lnTo>
                  <a:pt x="822" y="196"/>
                </a:lnTo>
                <a:lnTo>
                  <a:pt x="822" y="196"/>
                </a:lnTo>
                <a:lnTo>
                  <a:pt x="822" y="196"/>
                </a:lnTo>
                <a:lnTo>
                  <a:pt x="819" y="198"/>
                </a:lnTo>
                <a:lnTo>
                  <a:pt x="819" y="198"/>
                </a:lnTo>
                <a:lnTo>
                  <a:pt x="819" y="208"/>
                </a:lnTo>
                <a:lnTo>
                  <a:pt x="819" y="219"/>
                </a:lnTo>
                <a:lnTo>
                  <a:pt x="816" y="225"/>
                </a:lnTo>
                <a:lnTo>
                  <a:pt x="812" y="232"/>
                </a:lnTo>
                <a:lnTo>
                  <a:pt x="812" y="232"/>
                </a:lnTo>
                <a:lnTo>
                  <a:pt x="812" y="260"/>
                </a:lnTo>
                <a:lnTo>
                  <a:pt x="812" y="285"/>
                </a:lnTo>
                <a:lnTo>
                  <a:pt x="811" y="311"/>
                </a:lnTo>
                <a:lnTo>
                  <a:pt x="809" y="323"/>
                </a:lnTo>
                <a:lnTo>
                  <a:pt x="805" y="335"/>
                </a:lnTo>
                <a:lnTo>
                  <a:pt x="805" y="335"/>
                </a:lnTo>
                <a:lnTo>
                  <a:pt x="805" y="341"/>
                </a:lnTo>
                <a:lnTo>
                  <a:pt x="807" y="347"/>
                </a:lnTo>
                <a:lnTo>
                  <a:pt x="811" y="350"/>
                </a:lnTo>
                <a:lnTo>
                  <a:pt x="812" y="355"/>
                </a:lnTo>
                <a:lnTo>
                  <a:pt x="812" y="355"/>
                </a:lnTo>
                <a:lnTo>
                  <a:pt x="814" y="372"/>
                </a:lnTo>
                <a:lnTo>
                  <a:pt x="812" y="391"/>
                </a:lnTo>
                <a:lnTo>
                  <a:pt x="812" y="411"/>
                </a:lnTo>
                <a:lnTo>
                  <a:pt x="812" y="430"/>
                </a:lnTo>
                <a:lnTo>
                  <a:pt x="812" y="430"/>
                </a:lnTo>
                <a:lnTo>
                  <a:pt x="814" y="442"/>
                </a:lnTo>
                <a:lnTo>
                  <a:pt x="817" y="454"/>
                </a:lnTo>
                <a:lnTo>
                  <a:pt x="821" y="466"/>
                </a:lnTo>
                <a:lnTo>
                  <a:pt x="821" y="473"/>
                </a:lnTo>
                <a:lnTo>
                  <a:pt x="819" y="478"/>
                </a:lnTo>
                <a:lnTo>
                  <a:pt x="819" y="478"/>
                </a:lnTo>
                <a:lnTo>
                  <a:pt x="824" y="490"/>
                </a:lnTo>
                <a:lnTo>
                  <a:pt x="831" y="500"/>
                </a:lnTo>
                <a:lnTo>
                  <a:pt x="833" y="515"/>
                </a:lnTo>
                <a:lnTo>
                  <a:pt x="833" y="524"/>
                </a:lnTo>
                <a:lnTo>
                  <a:pt x="833" y="532"/>
                </a:lnTo>
                <a:lnTo>
                  <a:pt x="833" y="532"/>
                </a:lnTo>
                <a:lnTo>
                  <a:pt x="833" y="537"/>
                </a:lnTo>
                <a:lnTo>
                  <a:pt x="833" y="543"/>
                </a:lnTo>
                <a:lnTo>
                  <a:pt x="829" y="544"/>
                </a:lnTo>
                <a:lnTo>
                  <a:pt x="826" y="546"/>
                </a:lnTo>
                <a:lnTo>
                  <a:pt x="819" y="549"/>
                </a:lnTo>
                <a:lnTo>
                  <a:pt x="816" y="551"/>
                </a:lnTo>
                <a:lnTo>
                  <a:pt x="812" y="553"/>
                </a:lnTo>
                <a:lnTo>
                  <a:pt x="812" y="553"/>
                </a:lnTo>
                <a:lnTo>
                  <a:pt x="809" y="566"/>
                </a:lnTo>
                <a:lnTo>
                  <a:pt x="804" y="578"/>
                </a:lnTo>
                <a:lnTo>
                  <a:pt x="795" y="587"/>
                </a:lnTo>
                <a:lnTo>
                  <a:pt x="785" y="594"/>
                </a:lnTo>
                <a:lnTo>
                  <a:pt x="785" y="594"/>
                </a:lnTo>
                <a:lnTo>
                  <a:pt x="785" y="601"/>
                </a:lnTo>
                <a:lnTo>
                  <a:pt x="783" y="607"/>
                </a:lnTo>
                <a:lnTo>
                  <a:pt x="776" y="616"/>
                </a:lnTo>
                <a:lnTo>
                  <a:pt x="770" y="624"/>
                </a:lnTo>
                <a:lnTo>
                  <a:pt x="765" y="635"/>
                </a:lnTo>
                <a:lnTo>
                  <a:pt x="765" y="717"/>
                </a:lnTo>
                <a:lnTo>
                  <a:pt x="765" y="717"/>
                </a:lnTo>
                <a:lnTo>
                  <a:pt x="744" y="730"/>
                </a:lnTo>
                <a:lnTo>
                  <a:pt x="724" y="744"/>
                </a:lnTo>
                <a:lnTo>
                  <a:pt x="724" y="744"/>
                </a:lnTo>
                <a:lnTo>
                  <a:pt x="717" y="746"/>
                </a:lnTo>
                <a:lnTo>
                  <a:pt x="712" y="744"/>
                </a:lnTo>
                <a:lnTo>
                  <a:pt x="703" y="740"/>
                </a:lnTo>
                <a:lnTo>
                  <a:pt x="695" y="737"/>
                </a:lnTo>
                <a:lnTo>
                  <a:pt x="689" y="735"/>
                </a:lnTo>
                <a:lnTo>
                  <a:pt x="683" y="737"/>
                </a:lnTo>
                <a:lnTo>
                  <a:pt x="683" y="737"/>
                </a:lnTo>
                <a:lnTo>
                  <a:pt x="681" y="730"/>
                </a:lnTo>
                <a:lnTo>
                  <a:pt x="676" y="727"/>
                </a:lnTo>
                <a:lnTo>
                  <a:pt x="672" y="722"/>
                </a:lnTo>
                <a:lnTo>
                  <a:pt x="666" y="720"/>
                </a:lnTo>
                <a:lnTo>
                  <a:pt x="655" y="713"/>
                </a:lnTo>
                <a:lnTo>
                  <a:pt x="652" y="708"/>
                </a:lnTo>
                <a:lnTo>
                  <a:pt x="649" y="703"/>
                </a:lnTo>
                <a:lnTo>
                  <a:pt x="649" y="703"/>
                </a:lnTo>
                <a:lnTo>
                  <a:pt x="645" y="703"/>
                </a:lnTo>
                <a:lnTo>
                  <a:pt x="642" y="703"/>
                </a:lnTo>
                <a:lnTo>
                  <a:pt x="637" y="703"/>
                </a:lnTo>
                <a:lnTo>
                  <a:pt x="635" y="703"/>
                </a:lnTo>
                <a:lnTo>
                  <a:pt x="635" y="703"/>
                </a:lnTo>
                <a:lnTo>
                  <a:pt x="635" y="699"/>
                </a:lnTo>
                <a:lnTo>
                  <a:pt x="635" y="696"/>
                </a:lnTo>
                <a:lnTo>
                  <a:pt x="635" y="696"/>
                </a:lnTo>
                <a:lnTo>
                  <a:pt x="632" y="696"/>
                </a:lnTo>
                <a:lnTo>
                  <a:pt x="628" y="696"/>
                </a:lnTo>
                <a:lnTo>
                  <a:pt x="625" y="696"/>
                </a:lnTo>
                <a:lnTo>
                  <a:pt x="621" y="696"/>
                </a:lnTo>
                <a:lnTo>
                  <a:pt x="621" y="696"/>
                </a:lnTo>
                <a:lnTo>
                  <a:pt x="614" y="693"/>
                </a:lnTo>
                <a:lnTo>
                  <a:pt x="608" y="689"/>
                </a:lnTo>
                <a:lnTo>
                  <a:pt x="608" y="689"/>
                </a:lnTo>
                <a:lnTo>
                  <a:pt x="608" y="686"/>
                </a:lnTo>
                <a:lnTo>
                  <a:pt x="608" y="682"/>
                </a:lnTo>
                <a:lnTo>
                  <a:pt x="608" y="682"/>
                </a:lnTo>
                <a:lnTo>
                  <a:pt x="596" y="679"/>
                </a:lnTo>
                <a:lnTo>
                  <a:pt x="584" y="679"/>
                </a:lnTo>
                <a:lnTo>
                  <a:pt x="574" y="679"/>
                </a:lnTo>
                <a:lnTo>
                  <a:pt x="560" y="676"/>
                </a:lnTo>
                <a:lnTo>
                  <a:pt x="560" y="676"/>
                </a:lnTo>
                <a:lnTo>
                  <a:pt x="546" y="682"/>
                </a:lnTo>
                <a:lnTo>
                  <a:pt x="533" y="689"/>
                </a:lnTo>
                <a:lnTo>
                  <a:pt x="533" y="689"/>
                </a:lnTo>
                <a:lnTo>
                  <a:pt x="533" y="701"/>
                </a:lnTo>
                <a:lnTo>
                  <a:pt x="533" y="713"/>
                </a:lnTo>
                <a:lnTo>
                  <a:pt x="531" y="723"/>
                </a:lnTo>
                <a:lnTo>
                  <a:pt x="526" y="730"/>
                </a:lnTo>
                <a:lnTo>
                  <a:pt x="526" y="730"/>
                </a:lnTo>
                <a:lnTo>
                  <a:pt x="522" y="734"/>
                </a:lnTo>
                <a:lnTo>
                  <a:pt x="517" y="735"/>
                </a:lnTo>
                <a:lnTo>
                  <a:pt x="505" y="737"/>
                </a:lnTo>
                <a:lnTo>
                  <a:pt x="493" y="739"/>
                </a:lnTo>
                <a:lnTo>
                  <a:pt x="488" y="740"/>
                </a:lnTo>
                <a:lnTo>
                  <a:pt x="485" y="744"/>
                </a:lnTo>
                <a:lnTo>
                  <a:pt x="485" y="744"/>
                </a:lnTo>
                <a:lnTo>
                  <a:pt x="481" y="747"/>
                </a:lnTo>
                <a:lnTo>
                  <a:pt x="476" y="749"/>
                </a:lnTo>
                <a:lnTo>
                  <a:pt x="464" y="751"/>
                </a:lnTo>
                <a:lnTo>
                  <a:pt x="452" y="752"/>
                </a:lnTo>
                <a:lnTo>
                  <a:pt x="447" y="754"/>
                </a:lnTo>
                <a:lnTo>
                  <a:pt x="444" y="758"/>
                </a:lnTo>
                <a:lnTo>
                  <a:pt x="444" y="758"/>
                </a:lnTo>
                <a:lnTo>
                  <a:pt x="422" y="758"/>
                </a:lnTo>
                <a:lnTo>
                  <a:pt x="403" y="756"/>
                </a:lnTo>
                <a:lnTo>
                  <a:pt x="384" y="752"/>
                </a:lnTo>
                <a:lnTo>
                  <a:pt x="367" y="749"/>
                </a:lnTo>
                <a:lnTo>
                  <a:pt x="333" y="740"/>
                </a:lnTo>
                <a:lnTo>
                  <a:pt x="314" y="737"/>
                </a:lnTo>
                <a:lnTo>
                  <a:pt x="294" y="737"/>
                </a:lnTo>
                <a:lnTo>
                  <a:pt x="294" y="737"/>
                </a:lnTo>
                <a:lnTo>
                  <a:pt x="292" y="734"/>
                </a:lnTo>
                <a:lnTo>
                  <a:pt x="292" y="734"/>
                </a:lnTo>
                <a:lnTo>
                  <a:pt x="292" y="734"/>
                </a:lnTo>
                <a:lnTo>
                  <a:pt x="292" y="734"/>
                </a:lnTo>
                <a:lnTo>
                  <a:pt x="290" y="732"/>
                </a:lnTo>
                <a:lnTo>
                  <a:pt x="290" y="732"/>
                </a:lnTo>
                <a:lnTo>
                  <a:pt x="290" y="730"/>
                </a:lnTo>
                <a:lnTo>
                  <a:pt x="290" y="730"/>
                </a:lnTo>
                <a:lnTo>
                  <a:pt x="289" y="730"/>
                </a:lnTo>
                <a:lnTo>
                  <a:pt x="289" y="730"/>
                </a:lnTo>
                <a:lnTo>
                  <a:pt x="289" y="729"/>
                </a:lnTo>
                <a:lnTo>
                  <a:pt x="289" y="729"/>
                </a:lnTo>
                <a:lnTo>
                  <a:pt x="287" y="727"/>
                </a:lnTo>
                <a:lnTo>
                  <a:pt x="287" y="727"/>
                </a:lnTo>
                <a:lnTo>
                  <a:pt x="285" y="725"/>
                </a:lnTo>
                <a:lnTo>
                  <a:pt x="285" y="725"/>
                </a:lnTo>
                <a:lnTo>
                  <a:pt x="283" y="725"/>
                </a:lnTo>
                <a:lnTo>
                  <a:pt x="283" y="725"/>
                </a:lnTo>
                <a:lnTo>
                  <a:pt x="283" y="723"/>
                </a:lnTo>
                <a:lnTo>
                  <a:pt x="283" y="723"/>
                </a:lnTo>
                <a:lnTo>
                  <a:pt x="282" y="722"/>
                </a:lnTo>
                <a:lnTo>
                  <a:pt x="282" y="722"/>
                </a:lnTo>
                <a:lnTo>
                  <a:pt x="282" y="720"/>
                </a:lnTo>
                <a:lnTo>
                  <a:pt x="282" y="720"/>
                </a:lnTo>
                <a:lnTo>
                  <a:pt x="280" y="718"/>
                </a:lnTo>
                <a:lnTo>
                  <a:pt x="280" y="718"/>
                </a:lnTo>
                <a:lnTo>
                  <a:pt x="280" y="717"/>
                </a:lnTo>
                <a:lnTo>
                  <a:pt x="280" y="717"/>
                </a:lnTo>
                <a:lnTo>
                  <a:pt x="277" y="713"/>
                </a:lnTo>
                <a:lnTo>
                  <a:pt x="275" y="710"/>
                </a:lnTo>
                <a:lnTo>
                  <a:pt x="275" y="701"/>
                </a:lnTo>
                <a:lnTo>
                  <a:pt x="273" y="693"/>
                </a:lnTo>
                <a:lnTo>
                  <a:pt x="271" y="689"/>
                </a:lnTo>
                <a:lnTo>
                  <a:pt x="266" y="686"/>
                </a:lnTo>
                <a:lnTo>
                  <a:pt x="266" y="686"/>
                </a:lnTo>
                <a:lnTo>
                  <a:pt x="266" y="682"/>
                </a:lnTo>
                <a:lnTo>
                  <a:pt x="266" y="682"/>
                </a:lnTo>
                <a:lnTo>
                  <a:pt x="263" y="679"/>
                </a:lnTo>
                <a:lnTo>
                  <a:pt x="263" y="679"/>
                </a:lnTo>
                <a:lnTo>
                  <a:pt x="261" y="677"/>
                </a:lnTo>
                <a:lnTo>
                  <a:pt x="261" y="677"/>
                </a:lnTo>
                <a:lnTo>
                  <a:pt x="258" y="674"/>
                </a:lnTo>
                <a:lnTo>
                  <a:pt x="258" y="669"/>
                </a:lnTo>
                <a:lnTo>
                  <a:pt x="260" y="659"/>
                </a:lnTo>
                <a:lnTo>
                  <a:pt x="261" y="653"/>
                </a:lnTo>
                <a:lnTo>
                  <a:pt x="261" y="648"/>
                </a:lnTo>
                <a:lnTo>
                  <a:pt x="258" y="645"/>
                </a:lnTo>
                <a:lnTo>
                  <a:pt x="251" y="641"/>
                </a:lnTo>
                <a:lnTo>
                  <a:pt x="251" y="641"/>
                </a:lnTo>
                <a:lnTo>
                  <a:pt x="249" y="640"/>
                </a:lnTo>
                <a:lnTo>
                  <a:pt x="249" y="640"/>
                </a:lnTo>
                <a:lnTo>
                  <a:pt x="248" y="636"/>
                </a:lnTo>
                <a:lnTo>
                  <a:pt x="248" y="636"/>
                </a:lnTo>
                <a:lnTo>
                  <a:pt x="246" y="635"/>
                </a:lnTo>
                <a:lnTo>
                  <a:pt x="246" y="635"/>
                </a:lnTo>
                <a:lnTo>
                  <a:pt x="237" y="619"/>
                </a:lnTo>
                <a:lnTo>
                  <a:pt x="231" y="611"/>
                </a:lnTo>
                <a:lnTo>
                  <a:pt x="224" y="604"/>
                </a:lnTo>
                <a:lnTo>
                  <a:pt x="224" y="604"/>
                </a:lnTo>
                <a:lnTo>
                  <a:pt x="224" y="604"/>
                </a:lnTo>
                <a:lnTo>
                  <a:pt x="224" y="604"/>
                </a:lnTo>
                <a:lnTo>
                  <a:pt x="222" y="602"/>
                </a:lnTo>
                <a:lnTo>
                  <a:pt x="222" y="602"/>
                </a:lnTo>
                <a:lnTo>
                  <a:pt x="222" y="601"/>
                </a:lnTo>
                <a:lnTo>
                  <a:pt x="222" y="601"/>
                </a:lnTo>
                <a:lnTo>
                  <a:pt x="220" y="601"/>
                </a:lnTo>
                <a:lnTo>
                  <a:pt x="220" y="601"/>
                </a:lnTo>
                <a:lnTo>
                  <a:pt x="219" y="601"/>
                </a:lnTo>
                <a:lnTo>
                  <a:pt x="219" y="601"/>
                </a:lnTo>
                <a:lnTo>
                  <a:pt x="214" y="592"/>
                </a:lnTo>
                <a:lnTo>
                  <a:pt x="212" y="587"/>
                </a:lnTo>
                <a:lnTo>
                  <a:pt x="212" y="580"/>
                </a:lnTo>
                <a:lnTo>
                  <a:pt x="212" y="580"/>
                </a:lnTo>
                <a:lnTo>
                  <a:pt x="200" y="572"/>
                </a:lnTo>
                <a:lnTo>
                  <a:pt x="190" y="563"/>
                </a:lnTo>
                <a:lnTo>
                  <a:pt x="171" y="543"/>
                </a:lnTo>
                <a:lnTo>
                  <a:pt x="162" y="532"/>
                </a:lnTo>
                <a:lnTo>
                  <a:pt x="150" y="524"/>
                </a:lnTo>
                <a:lnTo>
                  <a:pt x="139" y="517"/>
                </a:lnTo>
                <a:lnTo>
                  <a:pt x="123" y="512"/>
                </a:lnTo>
                <a:lnTo>
                  <a:pt x="123" y="512"/>
                </a:lnTo>
                <a:lnTo>
                  <a:pt x="116" y="512"/>
                </a:lnTo>
                <a:lnTo>
                  <a:pt x="110" y="512"/>
                </a:lnTo>
                <a:lnTo>
                  <a:pt x="103" y="512"/>
                </a:lnTo>
                <a:lnTo>
                  <a:pt x="96" y="512"/>
                </a:lnTo>
                <a:lnTo>
                  <a:pt x="96" y="512"/>
                </a:lnTo>
                <a:lnTo>
                  <a:pt x="96" y="519"/>
                </a:lnTo>
                <a:lnTo>
                  <a:pt x="96" y="519"/>
                </a:lnTo>
                <a:lnTo>
                  <a:pt x="89" y="519"/>
                </a:lnTo>
                <a:lnTo>
                  <a:pt x="82" y="519"/>
                </a:lnTo>
                <a:lnTo>
                  <a:pt x="82" y="519"/>
                </a:lnTo>
                <a:lnTo>
                  <a:pt x="79" y="519"/>
                </a:lnTo>
                <a:lnTo>
                  <a:pt x="75" y="520"/>
                </a:lnTo>
                <a:lnTo>
                  <a:pt x="72" y="526"/>
                </a:lnTo>
                <a:lnTo>
                  <a:pt x="67" y="529"/>
                </a:lnTo>
                <a:lnTo>
                  <a:pt x="62" y="532"/>
                </a:lnTo>
                <a:lnTo>
                  <a:pt x="62" y="532"/>
                </a:lnTo>
                <a:lnTo>
                  <a:pt x="65" y="549"/>
                </a:lnTo>
                <a:lnTo>
                  <a:pt x="72" y="566"/>
                </a:lnTo>
                <a:lnTo>
                  <a:pt x="77" y="584"/>
                </a:lnTo>
                <a:lnTo>
                  <a:pt x="82" y="601"/>
                </a:lnTo>
                <a:lnTo>
                  <a:pt x="82" y="601"/>
                </a:lnTo>
                <a:lnTo>
                  <a:pt x="77" y="604"/>
                </a:lnTo>
                <a:lnTo>
                  <a:pt x="74" y="607"/>
                </a:lnTo>
                <a:lnTo>
                  <a:pt x="70" y="619"/>
                </a:lnTo>
                <a:lnTo>
                  <a:pt x="67" y="624"/>
                </a:lnTo>
                <a:lnTo>
                  <a:pt x="65" y="630"/>
                </a:lnTo>
                <a:lnTo>
                  <a:pt x="60" y="633"/>
                </a:lnTo>
                <a:lnTo>
                  <a:pt x="55" y="635"/>
                </a:lnTo>
                <a:lnTo>
                  <a:pt x="55" y="635"/>
                </a:lnTo>
                <a:lnTo>
                  <a:pt x="46" y="635"/>
                </a:lnTo>
                <a:lnTo>
                  <a:pt x="41" y="631"/>
                </a:lnTo>
                <a:lnTo>
                  <a:pt x="34" y="630"/>
                </a:lnTo>
                <a:lnTo>
                  <a:pt x="28" y="628"/>
                </a:lnTo>
                <a:lnTo>
                  <a:pt x="28" y="628"/>
                </a:lnTo>
                <a:lnTo>
                  <a:pt x="21" y="630"/>
                </a:lnTo>
                <a:lnTo>
                  <a:pt x="16" y="633"/>
                </a:lnTo>
                <a:lnTo>
                  <a:pt x="9" y="635"/>
                </a:lnTo>
                <a:lnTo>
                  <a:pt x="0" y="635"/>
                </a:lnTo>
                <a:lnTo>
                  <a:pt x="0" y="635"/>
                </a:lnTo>
                <a:lnTo>
                  <a:pt x="2" y="650"/>
                </a:lnTo>
                <a:lnTo>
                  <a:pt x="6" y="664"/>
                </a:lnTo>
                <a:lnTo>
                  <a:pt x="7" y="677"/>
                </a:lnTo>
                <a:lnTo>
                  <a:pt x="9" y="686"/>
                </a:lnTo>
                <a:lnTo>
                  <a:pt x="7" y="696"/>
                </a:lnTo>
                <a:lnTo>
                  <a:pt x="7" y="696"/>
                </a:lnTo>
                <a:lnTo>
                  <a:pt x="14" y="696"/>
                </a:lnTo>
                <a:lnTo>
                  <a:pt x="14" y="696"/>
                </a:lnTo>
                <a:lnTo>
                  <a:pt x="16" y="696"/>
                </a:lnTo>
                <a:lnTo>
                  <a:pt x="16" y="696"/>
                </a:lnTo>
                <a:lnTo>
                  <a:pt x="28" y="699"/>
                </a:lnTo>
                <a:lnTo>
                  <a:pt x="28" y="699"/>
                </a:lnTo>
                <a:lnTo>
                  <a:pt x="29" y="699"/>
                </a:lnTo>
                <a:lnTo>
                  <a:pt x="29" y="699"/>
                </a:lnTo>
                <a:lnTo>
                  <a:pt x="34" y="703"/>
                </a:lnTo>
                <a:lnTo>
                  <a:pt x="34" y="703"/>
                </a:lnTo>
                <a:lnTo>
                  <a:pt x="34" y="703"/>
                </a:lnTo>
                <a:lnTo>
                  <a:pt x="34" y="703"/>
                </a:lnTo>
                <a:lnTo>
                  <a:pt x="40" y="705"/>
                </a:lnTo>
                <a:lnTo>
                  <a:pt x="40" y="705"/>
                </a:lnTo>
                <a:lnTo>
                  <a:pt x="50" y="711"/>
                </a:lnTo>
                <a:lnTo>
                  <a:pt x="50" y="711"/>
                </a:lnTo>
                <a:lnTo>
                  <a:pt x="50" y="711"/>
                </a:lnTo>
                <a:lnTo>
                  <a:pt x="50" y="711"/>
                </a:lnTo>
                <a:lnTo>
                  <a:pt x="55" y="715"/>
                </a:lnTo>
                <a:lnTo>
                  <a:pt x="55" y="715"/>
                </a:lnTo>
                <a:lnTo>
                  <a:pt x="58" y="715"/>
                </a:lnTo>
                <a:lnTo>
                  <a:pt x="58" y="715"/>
                </a:lnTo>
                <a:lnTo>
                  <a:pt x="67" y="717"/>
                </a:lnTo>
                <a:lnTo>
                  <a:pt x="67" y="717"/>
                </a:lnTo>
                <a:lnTo>
                  <a:pt x="75" y="717"/>
                </a:lnTo>
                <a:lnTo>
                  <a:pt x="75" y="717"/>
                </a:lnTo>
                <a:lnTo>
                  <a:pt x="77" y="720"/>
                </a:lnTo>
                <a:lnTo>
                  <a:pt x="77" y="720"/>
                </a:lnTo>
                <a:lnTo>
                  <a:pt x="82" y="725"/>
                </a:lnTo>
                <a:lnTo>
                  <a:pt x="87" y="729"/>
                </a:lnTo>
                <a:lnTo>
                  <a:pt x="87" y="729"/>
                </a:lnTo>
                <a:lnTo>
                  <a:pt x="89" y="730"/>
                </a:lnTo>
                <a:lnTo>
                  <a:pt x="89" y="730"/>
                </a:lnTo>
                <a:lnTo>
                  <a:pt x="91" y="734"/>
                </a:lnTo>
                <a:lnTo>
                  <a:pt x="91" y="734"/>
                </a:lnTo>
                <a:lnTo>
                  <a:pt x="94" y="735"/>
                </a:lnTo>
                <a:lnTo>
                  <a:pt x="94" y="735"/>
                </a:lnTo>
                <a:lnTo>
                  <a:pt x="99" y="739"/>
                </a:lnTo>
                <a:lnTo>
                  <a:pt x="103" y="744"/>
                </a:lnTo>
                <a:lnTo>
                  <a:pt x="103" y="744"/>
                </a:lnTo>
                <a:lnTo>
                  <a:pt x="108" y="751"/>
                </a:lnTo>
                <a:lnTo>
                  <a:pt x="115" y="758"/>
                </a:lnTo>
                <a:lnTo>
                  <a:pt x="115" y="758"/>
                </a:lnTo>
                <a:lnTo>
                  <a:pt x="116" y="759"/>
                </a:lnTo>
                <a:lnTo>
                  <a:pt x="116" y="759"/>
                </a:lnTo>
                <a:lnTo>
                  <a:pt x="121" y="763"/>
                </a:lnTo>
                <a:lnTo>
                  <a:pt x="121" y="763"/>
                </a:lnTo>
                <a:lnTo>
                  <a:pt x="125" y="763"/>
                </a:lnTo>
                <a:lnTo>
                  <a:pt x="125" y="763"/>
                </a:lnTo>
                <a:lnTo>
                  <a:pt x="130" y="763"/>
                </a:lnTo>
                <a:lnTo>
                  <a:pt x="130" y="763"/>
                </a:lnTo>
                <a:lnTo>
                  <a:pt x="135" y="764"/>
                </a:lnTo>
                <a:lnTo>
                  <a:pt x="135" y="764"/>
                </a:lnTo>
                <a:lnTo>
                  <a:pt x="140" y="764"/>
                </a:lnTo>
                <a:lnTo>
                  <a:pt x="144" y="764"/>
                </a:lnTo>
                <a:lnTo>
                  <a:pt x="144" y="764"/>
                </a:lnTo>
                <a:lnTo>
                  <a:pt x="147" y="771"/>
                </a:lnTo>
                <a:lnTo>
                  <a:pt x="150" y="776"/>
                </a:lnTo>
                <a:lnTo>
                  <a:pt x="150" y="776"/>
                </a:lnTo>
                <a:lnTo>
                  <a:pt x="152" y="778"/>
                </a:lnTo>
                <a:lnTo>
                  <a:pt x="152" y="778"/>
                </a:lnTo>
                <a:lnTo>
                  <a:pt x="157" y="781"/>
                </a:lnTo>
                <a:lnTo>
                  <a:pt x="157" y="781"/>
                </a:lnTo>
                <a:lnTo>
                  <a:pt x="164" y="785"/>
                </a:lnTo>
                <a:lnTo>
                  <a:pt x="164" y="785"/>
                </a:lnTo>
                <a:lnTo>
                  <a:pt x="164" y="790"/>
                </a:lnTo>
                <a:lnTo>
                  <a:pt x="167" y="793"/>
                </a:lnTo>
                <a:lnTo>
                  <a:pt x="171" y="795"/>
                </a:lnTo>
                <a:lnTo>
                  <a:pt x="176" y="797"/>
                </a:lnTo>
                <a:lnTo>
                  <a:pt x="179" y="799"/>
                </a:lnTo>
                <a:lnTo>
                  <a:pt x="183" y="802"/>
                </a:lnTo>
                <a:lnTo>
                  <a:pt x="185" y="805"/>
                </a:lnTo>
                <a:lnTo>
                  <a:pt x="185" y="812"/>
                </a:lnTo>
                <a:lnTo>
                  <a:pt x="185" y="812"/>
                </a:lnTo>
                <a:lnTo>
                  <a:pt x="198" y="822"/>
                </a:lnTo>
                <a:lnTo>
                  <a:pt x="210" y="834"/>
                </a:lnTo>
                <a:lnTo>
                  <a:pt x="222" y="846"/>
                </a:lnTo>
                <a:lnTo>
                  <a:pt x="232" y="860"/>
                </a:lnTo>
                <a:lnTo>
                  <a:pt x="232" y="860"/>
                </a:lnTo>
                <a:lnTo>
                  <a:pt x="237" y="860"/>
                </a:lnTo>
                <a:lnTo>
                  <a:pt x="244" y="860"/>
                </a:lnTo>
                <a:lnTo>
                  <a:pt x="256" y="860"/>
                </a:lnTo>
                <a:lnTo>
                  <a:pt x="261" y="860"/>
                </a:lnTo>
                <a:lnTo>
                  <a:pt x="266" y="862"/>
                </a:lnTo>
                <a:lnTo>
                  <a:pt x="268" y="867"/>
                </a:lnTo>
                <a:lnTo>
                  <a:pt x="266" y="874"/>
                </a:lnTo>
                <a:lnTo>
                  <a:pt x="266" y="874"/>
                </a:lnTo>
                <a:lnTo>
                  <a:pt x="273" y="872"/>
                </a:lnTo>
                <a:lnTo>
                  <a:pt x="280" y="870"/>
                </a:lnTo>
                <a:lnTo>
                  <a:pt x="290" y="872"/>
                </a:lnTo>
                <a:lnTo>
                  <a:pt x="302" y="874"/>
                </a:lnTo>
                <a:lnTo>
                  <a:pt x="311" y="874"/>
                </a:lnTo>
                <a:lnTo>
                  <a:pt x="321" y="874"/>
                </a:lnTo>
                <a:lnTo>
                  <a:pt x="321" y="874"/>
                </a:lnTo>
                <a:lnTo>
                  <a:pt x="324" y="877"/>
                </a:lnTo>
                <a:lnTo>
                  <a:pt x="328" y="880"/>
                </a:lnTo>
                <a:lnTo>
                  <a:pt x="336" y="886"/>
                </a:lnTo>
                <a:lnTo>
                  <a:pt x="347" y="889"/>
                </a:lnTo>
                <a:lnTo>
                  <a:pt x="355" y="894"/>
                </a:lnTo>
                <a:lnTo>
                  <a:pt x="355" y="894"/>
                </a:lnTo>
                <a:lnTo>
                  <a:pt x="355" y="897"/>
                </a:lnTo>
                <a:lnTo>
                  <a:pt x="357" y="899"/>
                </a:lnTo>
                <a:lnTo>
                  <a:pt x="362" y="901"/>
                </a:lnTo>
                <a:lnTo>
                  <a:pt x="365" y="904"/>
                </a:lnTo>
                <a:lnTo>
                  <a:pt x="367" y="906"/>
                </a:lnTo>
                <a:lnTo>
                  <a:pt x="369" y="908"/>
                </a:lnTo>
                <a:lnTo>
                  <a:pt x="369" y="908"/>
                </a:lnTo>
                <a:lnTo>
                  <a:pt x="376" y="908"/>
                </a:lnTo>
                <a:lnTo>
                  <a:pt x="381" y="909"/>
                </a:lnTo>
                <a:lnTo>
                  <a:pt x="389" y="915"/>
                </a:lnTo>
                <a:lnTo>
                  <a:pt x="389" y="915"/>
                </a:lnTo>
                <a:lnTo>
                  <a:pt x="393" y="921"/>
                </a:lnTo>
                <a:lnTo>
                  <a:pt x="396" y="928"/>
                </a:lnTo>
                <a:lnTo>
                  <a:pt x="404" y="940"/>
                </a:lnTo>
                <a:lnTo>
                  <a:pt x="413" y="952"/>
                </a:lnTo>
                <a:lnTo>
                  <a:pt x="415" y="961"/>
                </a:lnTo>
                <a:lnTo>
                  <a:pt x="416" y="969"/>
                </a:lnTo>
                <a:lnTo>
                  <a:pt x="416" y="969"/>
                </a:lnTo>
                <a:lnTo>
                  <a:pt x="434" y="981"/>
                </a:lnTo>
                <a:lnTo>
                  <a:pt x="451" y="993"/>
                </a:lnTo>
                <a:lnTo>
                  <a:pt x="466" y="1007"/>
                </a:lnTo>
                <a:lnTo>
                  <a:pt x="478" y="1024"/>
                </a:lnTo>
                <a:lnTo>
                  <a:pt x="478" y="1024"/>
                </a:lnTo>
                <a:lnTo>
                  <a:pt x="478" y="1029"/>
                </a:lnTo>
                <a:lnTo>
                  <a:pt x="480" y="1034"/>
                </a:lnTo>
                <a:lnTo>
                  <a:pt x="483" y="1042"/>
                </a:lnTo>
                <a:lnTo>
                  <a:pt x="488" y="1049"/>
                </a:lnTo>
                <a:lnTo>
                  <a:pt x="492" y="1058"/>
                </a:lnTo>
                <a:lnTo>
                  <a:pt x="492" y="1058"/>
                </a:lnTo>
                <a:lnTo>
                  <a:pt x="492" y="1061"/>
                </a:lnTo>
                <a:lnTo>
                  <a:pt x="492" y="1061"/>
                </a:lnTo>
                <a:lnTo>
                  <a:pt x="490" y="1061"/>
                </a:lnTo>
                <a:lnTo>
                  <a:pt x="490" y="1061"/>
                </a:lnTo>
                <a:lnTo>
                  <a:pt x="490" y="1063"/>
                </a:lnTo>
                <a:lnTo>
                  <a:pt x="490" y="1063"/>
                </a:lnTo>
                <a:lnTo>
                  <a:pt x="490" y="1063"/>
                </a:lnTo>
                <a:lnTo>
                  <a:pt x="490" y="1063"/>
                </a:lnTo>
                <a:lnTo>
                  <a:pt x="488" y="1065"/>
                </a:lnTo>
                <a:lnTo>
                  <a:pt x="488" y="1065"/>
                </a:lnTo>
                <a:lnTo>
                  <a:pt x="488" y="1066"/>
                </a:lnTo>
                <a:lnTo>
                  <a:pt x="488" y="1066"/>
                </a:lnTo>
                <a:lnTo>
                  <a:pt x="488" y="1068"/>
                </a:lnTo>
                <a:lnTo>
                  <a:pt x="488" y="1068"/>
                </a:lnTo>
                <a:lnTo>
                  <a:pt x="487" y="1078"/>
                </a:lnTo>
                <a:lnTo>
                  <a:pt x="487" y="1078"/>
                </a:lnTo>
                <a:lnTo>
                  <a:pt x="487" y="1106"/>
                </a:lnTo>
                <a:lnTo>
                  <a:pt x="487" y="1106"/>
                </a:lnTo>
                <a:lnTo>
                  <a:pt x="487" y="1109"/>
                </a:lnTo>
                <a:lnTo>
                  <a:pt x="487" y="1109"/>
                </a:lnTo>
                <a:lnTo>
                  <a:pt x="488" y="1112"/>
                </a:lnTo>
                <a:lnTo>
                  <a:pt x="488" y="1112"/>
                </a:lnTo>
                <a:lnTo>
                  <a:pt x="492" y="1114"/>
                </a:lnTo>
                <a:lnTo>
                  <a:pt x="492" y="1114"/>
                </a:lnTo>
                <a:lnTo>
                  <a:pt x="493" y="1131"/>
                </a:lnTo>
                <a:lnTo>
                  <a:pt x="493" y="1131"/>
                </a:lnTo>
                <a:lnTo>
                  <a:pt x="495" y="1134"/>
                </a:lnTo>
                <a:lnTo>
                  <a:pt x="495" y="1134"/>
                </a:lnTo>
                <a:lnTo>
                  <a:pt x="497" y="1138"/>
                </a:lnTo>
                <a:lnTo>
                  <a:pt x="498" y="1141"/>
                </a:lnTo>
                <a:lnTo>
                  <a:pt x="498" y="1141"/>
                </a:lnTo>
                <a:lnTo>
                  <a:pt x="498" y="1145"/>
                </a:lnTo>
                <a:lnTo>
                  <a:pt x="498" y="1145"/>
                </a:lnTo>
                <a:lnTo>
                  <a:pt x="502" y="1146"/>
                </a:lnTo>
                <a:lnTo>
                  <a:pt x="505" y="1146"/>
                </a:lnTo>
                <a:lnTo>
                  <a:pt x="505" y="1194"/>
                </a:lnTo>
                <a:lnTo>
                  <a:pt x="505" y="1194"/>
                </a:lnTo>
                <a:lnTo>
                  <a:pt x="505" y="1199"/>
                </a:lnTo>
                <a:lnTo>
                  <a:pt x="505" y="1199"/>
                </a:lnTo>
                <a:lnTo>
                  <a:pt x="505" y="1201"/>
                </a:lnTo>
                <a:lnTo>
                  <a:pt x="505" y="1201"/>
                </a:lnTo>
                <a:lnTo>
                  <a:pt x="504" y="1203"/>
                </a:lnTo>
                <a:lnTo>
                  <a:pt x="504" y="1203"/>
                </a:lnTo>
                <a:lnTo>
                  <a:pt x="504" y="1204"/>
                </a:lnTo>
                <a:lnTo>
                  <a:pt x="504" y="1204"/>
                </a:lnTo>
                <a:lnTo>
                  <a:pt x="502" y="1206"/>
                </a:lnTo>
                <a:lnTo>
                  <a:pt x="502" y="1206"/>
                </a:lnTo>
                <a:lnTo>
                  <a:pt x="502" y="1208"/>
                </a:lnTo>
                <a:lnTo>
                  <a:pt x="502" y="1208"/>
                </a:lnTo>
                <a:lnTo>
                  <a:pt x="500" y="1210"/>
                </a:lnTo>
                <a:lnTo>
                  <a:pt x="500" y="1210"/>
                </a:lnTo>
                <a:lnTo>
                  <a:pt x="500" y="1210"/>
                </a:lnTo>
                <a:lnTo>
                  <a:pt x="500" y="1210"/>
                </a:lnTo>
                <a:lnTo>
                  <a:pt x="498" y="1211"/>
                </a:lnTo>
                <a:lnTo>
                  <a:pt x="498" y="1211"/>
                </a:lnTo>
                <a:lnTo>
                  <a:pt x="497" y="1211"/>
                </a:lnTo>
                <a:lnTo>
                  <a:pt x="497" y="1211"/>
                </a:lnTo>
                <a:lnTo>
                  <a:pt x="490" y="1215"/>
                </a:lnTo>
                <a:lnTo>
                  <a:pt x="487" y="1218"/>
                </a:lnTo>
                <a:lnTo>
                  <a:pt x="485" y="1223"/>
                </a:lnTo>
                <a:lnTo>
                  <a:pt x="485" y="1228"/>
                </a:lnTo>
                <a:lnTo>
                  <a:pt x="487" y="1240"/>
                </a:lnTo>
                <a:lnTo>
                  <a:pt x="488" y="1244"/>
                </a:lnTo>
                <a:lnTo>
                  <a:pt x="487" y="1247"/>
                </a:lnTo>
                <a:lnTo>
                  <a:pt x="487" y="1247"/>
                </a:lnTo>
                <a:lnTo>
                  <a:pt x="487" y="1251"/>
                </a:lnTo>
                <a:lnTo>
                  <a:pt x="487" y="1251"/>
                </a:lnTo>
                <a:lnTo>
                  <a:pt x="488" y="1254"/>
                </a:lnTo>
                <a:lnTo>
                  <a:pt x="490" y="1256"/>
                </a:lnTo>
                <a:lnTo>
                  <a:pt x="498" y="1259"/>
                </a:lnTo>
                <a:lnTo>
                  <a:pt x="498" y="1259"/>
                </a:lnTo>
                <a:lnTo>
                  <a:pt x="504" y="1262"/>
                </a:lnTo>
                <a:lnTo>
                  <a:pt x="505" y="1264"/>
                </a:lnTo>
                <a:lnTo>
                  <a:pt x="507" y="1266"/>
                </a:lnTo>
                <a:lnTo>
                  <a:pt x="507" y="1266"/>
                </a:lnTo>
                <a:lnTo>
                  <a:pt x="509" y="1269"/>
                </a:lnTo>
                <a:lnTo>
                  <a:pt x="509" y="1269"/>
                </a:lnTo>
                <a:lnTo>
                  <a:pt x="509" y="1269"/>
                </a:lnTo>
                <a:lnTo>
                  <a:pt x="509" y="1269"/>
                </a:lnTo>
                <a:lnTo>
                  <a:pt x="509" y="1269"/>
                </a:lnTo>
                <a:lnTo>
                  <a:pt x="509" y="1269"/>
                </a:lnTo>
                <a:lnTo>
                  <a:pt x="510" y="1271"/>
                </a:lnTo>
                <a:lnTo>
                  <a:pt x="510" y="1271"/>
                </a:lnTo>
                <a:lnTo>
                  <a:pt x="510" y="1273"/>
                </a:lnTo>
                <a:lnTo>
                  <a:pt x="510" y="1273"/>
                </a:lnTo>
                <a:lnTo>
                  <a:pt x="510" y="1273"/>
                </a:lnTo>
                <a:lnTo>
                  <a:pt x="510" y="1273"/>
                </a:lnTo>
                <a:lnTo>
                  <a:pt x="514" y="1276"/>
                </a:lnTo>
                <a:lnTo>
                  <a:pt x="514" y="1276"/>
                </a:lnTo>
                <a:lnTo>
                  <a:pt x="514" y="1276"/>
                </a:lnTo>
                <a:lnTo>
                  <a:pt x="514" y="1276"/>
                </a:lnTo>
                <a:lnTo>
                  <a:pt x="516" y="1276"/>
                </a:lnTo>
                <a:lnTo>
                  <a:pt x="516" y="1276"/>
                </a:lnTo>
                <a:lnTo>
                  <a:pt x="517" y="1276"/>
                </a:lnTo>
                <a:lnTo>
                  <a:pt x="517" y="1276"/>
                </a:lnTo>
                <a:lnTo>
                  <a:pt x="519" y="1276"/>
                </a:lnTo>
                <a:lnTo>
                  <a:pt x="519" y="1276"/>
                </a:lnTo>
                <a:lnTo>
                  <a:pt x="519" y="1276"/>
                </a:lnTo>
                <a:lnTo>
                  <a:pt x="519" y="1276"/>
                </a:lnTo>
                <a:lnTo>
                  <a:pt x="521" y="1276"/>
                </a:lnTo>
                <a:lnTo>
                  <a:pt x="521" y="1276"/>
                </a:lnTo>
                <a:lnTo>
                  <a:pt x="522" y="1276"/>
                </a:lnTo>
                <a:lnTo>
                  <a:pt x="522" y="1276"/>
                </a:lnTo>
                <a:lnTo>
                  <a:pt x="526" y="1276"/>
                </a:lnTo>
                <a:lnTo>
                  <a:pt x="526" y="1276"/>
                </a:lnTo>
                <a:lnTo>
                  <a:pt x="536" y="1276"/>
                </a:lnTo>
                <a:lnTo>
                  <a:pt x="545" y="1278"/>
                </a:lnTo>
                <a:lnTo>
                  <a:pt x="550" y="1283"/>
                </a:lnTo>
                <a:lnTo>
                  <a:pt x="553" y="1290"/>
                </a:lnTo>
                <a:lnTo>
                  <a:pt x="553" y="1290"/>
                </a:lnTo>
                <a:lnTo>
                  <a:pt x="555" y="1297"/>
                </a:lnTo>
                <a:lnTo>
                  <a:pt x="560" y="1300"/>
                </a:lnTo>
                <a:lnTo>
                  <a:pt x="563" y="1305"/>
                </a:lnTo>
                <a:lnTo>
                  <a:pt x="567" y="1310"/>
                </a:lnTo>
                <a:lnTo>
                  <a:pt x="567" y="1310"/>
                </a:lnTo>
                <a:lnTo>
                  <a:pt x="565" y="1315"/>
                </a:lnTo>
                <a:lnTo>
                  <a:pt x="563" y="1317"/>
                </a:lnTo>
                <a:lnTo>
                  <a:pt x="562" y="1321"/>
                </a:lnTo>
                <a:lnTo>
                  <a:pt x="560" y="1324"/>
                </a:lnTo>
                <a:lnTo>
                  <a:pt x="560" y="1324"/>
                </a:lnTo>
                <a:lnTo>
                  <a:pt x="560" y="1331"/>
                </a:lnTo>
                <a:lnTo>
                  <a:pt x="558" y="1338"/>
                </a:lnTo>
                <a:lnTo>
                  <a:pt x="551" y="1346"/>
                </a:lnTo>
                <a:lnTo>
                  <a:pt x="548" y="1351"/>
                </a:lnTo>
                <a:lnTo>
                  <a:pt x="546" y="1356"/>
                </a:lnTo>
                <a:lnTo>
                  <a:pt x="546" y="1363"/>
                </a:lnTo>
                <a:lnTo>
                  <a:pt x="546" y="1372"/>
                </a:lnTo>
                <a:lnTo>
                  <a:pt x="546" y="1385"/>
                </a:lnTo>
                <a:lnTo>
                  <a:pt x="546" y="1385"/>
                </a:lnTo>
                <a:lnTo>
                  <a:pt x="551" y="1387"/>
                </a:lnTo>
                <a:lnTo>
                  <a:pt x="553" y="1389"/>
                </a:lnTo>
                <a:lnTo>
                  <a:pt x="553" y="1392"/>
                </a:lnTo>
                <a:lnTo>
                  <a:pt x="553" y="1392"/>
                </a:lnTo>
                <a:lnTo>
                  <a:pt x="551" y="1399"/>
                </a:lnTo>
                <a:lnTo>
                  <a:pt x="553" y="1404"/>
                </a:lnTo>
                <a:lnTo>
                  <a:pt x="556" y="1413"/>
                </a:lnTo>
                <a:lnTo>
                  <a:pt x="560" y="1421"/>
                </a:lnTo>
                <a:lnTo>
                  <a:pt x="560" y="1426"/>
                </a:lnTo>
                <a:lnTo>
                  <a:pt x="560" y="1433"/>
                </a:lnTo>
                <a:lnTo>
                  <a:pt x="560" y="1433"/>
                </a:lnTo>
                <a:lnTo>
                  <a:pt x="565" y="1433"/>
                </a:lnTo>
                <a:lnTo>
                  <a:pt x="568" y="1435"/>
                </a:lnTo>
                <a:lnTo>
                  <a:pt x="570" y="1438"/>
                </a:lnTo>
                <a:lnTo>
                  <a:pt x="572" y="1442"/>
                </a:lnTo>
                <a:lnTo>
                  <a:pt x="574" y="1450"/>
                </a:lnTo>
                <a:lnTo>
                  <a:pt x="577" y="1452"/>
                </a:lnTo>
                <a:lnTo>
                  <a:pt x="580" y="1454"/>
                </a:lnTo>
                <a:lnTo>
                  <a:pt x="580" y="1454"/>
                </a:lnTo>
                <a:lnTo>
                  <a:pt x="582" y="1459"/>
                </a:lnTo>
                <a:lnTo>
                  <a:pt x="584" y="1462"/>
                </a:lnTo>
                <a:lnTo>
                  <a:pt x="591" y="1467"/>
                </a:lnTo>
                <a:lnTo>
                  <a:pt x="597" y="1472"/>
                </a:lnTo>
                <a:lnTo>
                  <a:pt x="599" y="1476"/>
                </a:lnTo>
                <a:lnTo>
                  <a:pt x="601" y="1481"/>
                </a:lnTo>
                <a:lnTo>
                  <a:pt x="601" y="1481"/>
                </a:lnTo>
                <a:lnTo>
                  <a:pt x="604" y="1489"/>
                </a:lnTo>
                <a:lnTo>
                  <a:pt x="609" y="1496"/>
                </a:lnTo>
                <a:lnTo>
                  <a:pt x="613" y="1505"/>
                </a:lnTo>
                <a:lnTo>
                  <a:pt x="614" y="1510"/>
                </a:lnTo>
                <a:lnTo>
                  <a:pt x="614" y="1515"/>
                </a:lnTo>
                <a:lnTo>
                  <a:pt x="614" y="1515"/>
                </a:lnTo>
                <a:lnTo>
                  <a:pt x="621" y="1520"/>
                </a:lnTo>
                <a:lnTo>
                  <a:pt x="628" y="1525"/>
                </a:lnTo>
                <a:lnTo>
                  <a:pt x="632" y="1527"/>
                </a:lnTo>
                <a:lnTo>
                  <a:pt x="633" y="1532"/>
                </a:lnTo>
                <a:lnTo>
                  <a:pt x="635" y="1537"/>
                </a:lnTo>
                <a:lnTo>
                  <a:pt x="635" y="1542"/>
                </a:lnTo>
                <a:lnTo>
                  <a:pt x="635" y="1651"/>
                </a:lnTo>
                <a:lnTo>
                  <a:pt x="635" y="1651"/>
                </a:lnTo>
                <a:lnTo>
                  <a:pt x="628" y="1665"/>
                </a:lnTo>
                <a:lnTo>
                  <a:pt x="621" y="1675"/>
                </a:lnTo>
                <a:lnTo>
                  <a:pt x="618" y="1682"/>
                </a:lnTo>
                <a:lnTo>
                  <a:pt x="616" y="1689"/>
                </a:lnTo>
                <a:lnTo>
                  <a:pt x="614" y="1697"/>
                </a:lnTo>
                <a:lnTo>
                  <a:pt x="614" y="1706"/>
                </a:lnTo>
                <a:lnTo>
                  <a:pt x="614" y="1706"/>
                </a:lnTo>
                <a:lnTo>
                  <a:pt x="613" y="1714"/>
                </a:lnTo>
                <a:lnTo>
                  <a:pt x="613" y="1720"/>
                </a:lnTo>
                <a:lnTo>
                  <a:pt x="616" y="1732"/>
                </a:lnTo>
                <a:lnTo>
                  <a:pt x="621" y="1740"/>
                </a:lnTo>
                <a:lnTo>
                  <a:pt x="621" y="1747"/>
                </a:lnTo>
                <a:lnTo>
                  <a:pt x="621" y="1754"/>
                </a:lnTo>
                <a:lnTo>
                  <a:pt x="621" y="1754"/>
                </a:lnTo>
                <a:lnTo>
                  <a:pt x="621" y="1757"/>
                </a:lnTo>
                <a:lnTo>
                  <a:pt x="623" y="1759"/>
                </a:lnTo>
                <a:lnTo>
                  <a:pt x="628" y="1761"/>
                </a:lnTo>
                <a:lnTo>
                  <a:pt x="628" y="1802"/>
                </a:lnTo>
                <a:lnTo>
                  <a:pt x="628" y="1802"/>
                </a:lnTo>
                <a:lnTo>
                  <a:pt x="632" y="1803"/>
                </a:lnTo>
                <a:lnTo>
                  <a:pt x="633" y="1805"/>
                </a:lnTo>
                <a:lnTo>
                  <a:pt x="637" y="1810"/>
                </a:lnTo>
                <a:lnTo>
                  <a:pt x="638" y="1817"/>
                </a:lnTo>
                <a:lnTo>
                  <a:pt x="642" y="1822"/>
                </a:lnTo>
                <a:lnTo>
                  <a:pt x="642" y="1822"/>
                </a:lnTo>
                <a:lnTo>
                  <a:pt x="647" y="1822"/>
                </a:lnTo>
                <a:lnTo>
                  <a:pt x="652" y="1822"/>
                </a:lnTo>
                <a:lnTo>
                  <a:pt x="655" y="1824"/>
                </a:lnTo>
                <a:lnTo>
                  <a:pt x="657" y="1827"/>
                </a:lnTo>
                <a:lnTo>
                  <a:pt x="662" y="1832"/>
                </a:lnTo>
                <a:lnTo>
                  <a:pt x="664" y="1836"/>
                </a:lnTo>
                <a:lnTo>
                  <a:pt x="669" y="1836"/>
                </a:lnTo>
                <a:lnTo>
                  <a:pt x="669" y="1836"/>
                </a:lnTo>
                <a:lnTo>
                  <a:pt x="669" y="1839"/>
                </a:lnTo>
                <a:lnTo>
                  <a:pt x="669" y="1843"/>
                </a:lnTo>
                <a:lnTo>
                  <a:pt x="669" y="1846"/>
                </a:lnTo>
                <a:lnTo>
                  <a:pt x="669" y="1849"/>
                </a:lnTo>
                <a:lnTo>
                  <a:pt x="669" y="1849"/>
                </a:lnTo>
                <a:lnTo>
                  <a:pt x="669" y="1849"/>
                </a:lnTo>
                <a:lnTo>
                  <a:pt x="669" y="1849"/>
                </a:lnTo>
                <a:lnTo>
                  <a:pt x="669" y="1851"/>
                </a:lnTo>
                <a:lnTo>
                  <a:pt x="669" y="1851"/>
                </a:lnTo>
                <a:lnTo>
                  <a:pt x="671" y="1851"/>
                </a:lnTo>
                <a:lnTo>
                  <a:pt x="671" y="1851"/>
                </a:lnTo>
                <a:lnTo>
                  <a:pt x="671" y="1851"/>
                </a:lnTo>
                <a:lnTo>
                  <a:pt x="671" y="1851"/>
                </a:lnTo>
                <a:lnTo>
                  <a:pt x="672" y="1851"/>
                </a:lnTo>
                <a:lnTo>
                  <a:pt x="672" y="1851"/>
                </a:lnTo>
                <a:lnTo>
                  <a:pt x="674" y="1853"/>
                </a:lnTo>
                <a:lnTo>
                  <a:pt x="674" y="1853"/>
                </a:lnTo>
                <a:lnTo>
                  <a:pt x="678" y="1854"/>
                </a:lnTo>
                <a:lnTo>
                  <a:pt x="678" y="1854"/>
                </a:lnTo>
                <a:lnTo>
                  <a:pt x="679" y="1854"/>
                </a:lnTo>
                <a:lnTo>
                  <a:pt x="679" y="1854"/>
                </a:lnTo>
                <a:lnTo>
                  <a:pt x="679" y="1854"/>
                </a:lnTo>
                <a:lnTo>
                  <a:pt x="679" y="1854"/>
                </a:lnTo>
                <a:lnTo>
                  <a:pt x="681" y="1854"/>
                </a:lnTo>
                <a:lnTo>
                  <a:pt x="681" y="1854"/>
                </a:lnTo>
                <a:lnTo>
                  <a:pt x="681" y="1854"/>
                </a:lnTo>
                <a:lnTo>
                  <a:pt x="681" y="1854"/>
                </a:lnTo>
                <a:lnTo>
                  <a:pt x="681" y="1854"/>
                </a:lnTo>
                <a:lnTo>
                  <a:pt x="681" y="1854"/>
                </a:lnTo>
                <a:lnTo>
                  <a:pt x="684" y="1861"/>
                </a:lnTo>
                <a:lnTo>
                  <a:pt x="688" y="1865"/>
                </a:lnTo>
                <a:lnTo>
                  <a:pt x="698" y="1872"/>
                </a:lnTo>
                <a:lnTo>
                  <a:pt x="698" y="1872"/>
                </a:lnTo>
                <a:lnTo>
                  <a:pt x="703" y="1875"/>
                </a:lnTo>
                <a:lnTo>
                  <a:pt x="703" y="1877"/>
                </a:lnTo>
                <a:lnTo>
                  <a:pt x="703" y="1880"/>
                </a:lnTo>
                <a:lnTo>
                  <a:pt x="703" y="1880"/>
                </a:lnTo>
                <a:lnTo>
                  <a:pt x="705" y="1882"/>
                </a:lnTo>
                <a:lnTo>
                  <a:pt x="705" y="1882"/>
                </a:lnTo>
                <a:lnTo>
                  <a:pt x="705" y="1884"/>
                </a:lnTo>
                <a:lnTo>
                  <a:pt x="705" y="1884"/>
                </a:lnTo>
                <a:lnTo>
                  <a:pt x="708" y="1885"/>
                </a:lnTo>
                <a:lnTo>
                  <a:pt x="708" y="1885"/>
                </a:lnTo>
                <a:lnTo>
                  <a:pt x="710" y="1887"/>
                </a:lnTo>
                <a:lnTo>
                  <a:pt x="710" y="1887"/>
                </a:lnTo>
                <a:lnTo>
                  <a:pt x="710" y="1889"/>
                </a:lnTo>
                <a:lnTo>
                  <a:pt x="710" y="1889"/>
                </a:lnTo>
                <a:lnTo>
                  <a:pt x="713" y="1892"/>
                </a:lnTo>
                <a:lnTo>
                  <a:pt x="713" y="1892"/>
                </a:lnTo>
                <a:lnTo>
                  <a:pt x="717" y="1894"/>
                </a:lnTo>
                <a:lnTo>
                  <a:pt x="718" y="1897"/>
                </a:lnTo>
                <a:lnTo>
                  <a:pt x="718" y="1897"/>
                </a:lnTo>
                <a:lnTo>
                  <a:pt x="720" y="1911"/>
                </a:lnTo>
                <a:lnTo>
                  <a:pt x="720" y="1911"/>
                </a:lnTo>
                <a:lnTo>
                  <a:pt x="722" y="1914"/>
                </a:lnTo>
                <a:lnTo>
                  <a:pt x="722" y="1914"/>
                </a:lnTo>
                <a:lnTo>
                  <a:pt x="736" y="1928"/>
                </a:lnTo>
                <a:lnTo>
                  <a:pt x="746" y="1940"/>
                </a:lnTo>
                <a:lnTo>
                  <a:pt x="746" y="1940"/>
                </a:lnTo>
                <a:lnTo>
                  <a:pt x="746" y="1943"/>
                </a:lnTo>
                <a:lnTo>
                  <a:pt x="746" y="1943"/>
                </a:lnTo>
                <a:lnTo>
                  <a:pt x="747" y="1948"/>
                </a:lnTo>
                <a:lnTo>
                  <a:pt x="749" y="1952"/>
                </a:lnTo>
                <a:lnTo>
                  <a:pt x="758" y="1959"/>
                </a:lnTo>
                <a:lnTo>
                  <a:pt x="758" y="1959"/>
                </a:lnTo>
                <a:lnTo>
                  <a:pt x="758" y="1959"/>
                </a:lnTo>
                <a:lnTo>
                  <a:pt x="758" y="1959"/>
                </a:lnTo>
                <a:lnTo>
                  <a:pt x="761" y="1959"/>
                </a:lnTo>
                <a:lnTo>
                  <a:pt x="761" y="1959"/>
                </a:lnTo>
                <a:lnTo>
                  <a:pt x="761" y="1959"/>
                </a:lnTo>
                <a:lnTo>
                  <a:pt x="761" y="1959"/>
                </a:lnTo>
                <a:lnTo>
                  <a:pt x="766" y="1960"/>
                </a:lnTo>
                <a:lnTo>
                  <a:pt x="766" y="1960"/>
                </a:lnTo>
                <a:lnTo>
                  <a:pt x="766" y="1960"/>
                </a:lnTo>
                <a:lnTo>
                  <a:pt x="766" y="1960"/>
                </a:lnTo>
                <a:lnTo>
                  <a:pt x="768" y="1960"/>
                </a:lnTo>
                <a:lnTo>
                  <a:pt x="768" y="1960"/>
                </a:lnTo>
                <a:lnTo>
                  <a:pt x="768" y="1960"/>
                </a:lnTo>
                <a:lnTo>
                  <a:pt x="768" y="1960"/>
                </a:lnTo>
                <a:lnTo>
                  <a:pt x="770" y="1962"/>
                </a:lnTo>
                <a:lnTo>
                  <a:pt x="770" y="1962"/>
                </a:lnTo>
                <a:lnTo>
                  <a:pt x="770" y="1962"/>
                </a:lnTo>
                <a:lnTo>
                  <a:pt x="770" y="1962"/>
                </a:lnTo>
                <a:lnTo>
                  <a:pt x="771" y="1964"/>
                </a:lnTo>
                <a:lnTo>
                  <a:pt x="771" y="1964"/>
                </a:lnTo>
                <a:lnTo>
                  <a:pt x="771" y="1964"/>
                </a:lnTo>
                <a:lnTo>
                  <a:pt x="771" y="1964"/>
                </a:lnTo>
                <a:lnTo>
                  <a:pt x="771" y="1965"/>
                </a:lnTo>
                <a:lnTo>
                  <a:pt x="771" y="1965"/>
                </a:lnTo>
                <a:lnTo>
                  <a:pt x="776" y="1967"/>
                </a:lnTo>
                <a:lnTo>
                  <a:pt x="778" y="1969"/>
                </a:lnTo>
                <a:lnTo>
                  <a:pt x="778" y="1972"/>
                </a:lnTo>
                <a:lnTo>
                  <a:pt x="778" y="1972"/>
                </a:lnTo>
                <a:lnTo>
                  <a:pt x="783" y="1981"/>
                </a:lnTo>
                <a:lnTo>
                  <a:pt x="787" y="1984"/>
                </a:lnTo>
                <a:lnTo>
                  <a:pt x="792" y="1986"/>
                </a:lnTo>
                <a:lnTo>
                  <a:pt x="792" y="1986"/>
                </a:lnTo>
                <a:lnTo>
                  <a:pt x="799" y="1984"/>
                </a:lnTo>
                <a:lnTo>
                  <a:pt x="805" y="1982"/>
                </a:lnTo>
                <a:lnTo>
                  <a:pt x="811" y="1979"/>
                </a:lnTo>
                <a:lnTo>
                  <a:pt x="819" y="1979"/>
                </a:lnTo>
                <a:lnTo>
                  <a:pt x="819" y="1979"/>
                </a:lnTo>
                <a:lnTo>
                  <a:pt x="828" y="1984"/>
                </a:lnTo>
                <a:lnTo>
                  <a:pt x="833" y="1986"/>
                </a:lnTo>
                <a:lnTo>
                  <a:pt x="840" y="1986"/>
                </a:lnTo>
                <a:lnTo>
                  <a:pt x="840" y="1986"/>
                </a:lnTo>
                <a:lnTo>
                  <a:pt x="841" y="1989"/>
                </a:lnTo>
                <a:lnTo>
                  <a:pt x="843" y="1993"/>
                </a:lnTo>
                <a:lnTo>
                  <a:pt x="845" y="1996"/>
                </a:lnTo>
                <a:lnTo>
                  <a:pt x="846" y="1999"/>
                </a:lnTo>
                <a:lnTo>
                  <a:pt x="846" y="1999"/>
                </a:lnTo>
                <a:lnTo>
                  <a:pt x="850" y="2001"/>
                </a:lnTo>
                <a:lnTo>
                  <a:pt x="850" y="2003"/>
                </a:lnTo>
                <a:lnTo>
                  <a:pt x="850" y="2005"/>
                </a:lnTo>
                <a:lnTo>
                  <a:pt x="846" y="2006"/>
                </a:lnTo>
                <a:lnTo>
                  <a:pt x="846" y="2006"/>
                </a:lnTo>
                <a:lnTo>
                  <a:pt x="843" y="2008"/>
                </a:lnTo>
                <a:lnTo>
                  <a:pt x="841" y="2010"/>
                </a:lnTo>
                <a:lnTo>
                  <a:pt x="841" y="2013"/>
                </a:lnTo>
                <a:lnTo>
                  <a:pt x="841" y="2015"/>
                </a:lnTo>
                <a:lnTo>
                  <a:pt x="845" y="2022"/>
                </a:lnTo>
                <a:lnTo>
                  <a:pt x="846" y="2027"/>
                </a:lnTo>
                <a:lnTo>
                  <a:pt x="846" y="2027"/>
                </a:lnTo>
                <a:lnTo>
                  <a:pt x="853" y="2028"/>
                </a:lnTo>
                <a:lnTo>
                  <a:pt x="857" y="2027"/>
                </a:lnTo>
                <a:lnTo>
                  <a:pt x="858" y="2023"/>
                </a:lnTo>
                <a:lnTo>
                  <a:pt x="860" y="2020"/>
                </a:lnTo>
                <a:lnTo>
                  <a:pt x="862" y="2017"/>
                </a:lnTo>
                <a:lnTo>
                  <a:pt x="863" y="2013"/>
                </a:lnTo>
                <a:lnTo>
                  <a:pt x="867" y="2011"/>
                </a:lnTo>
                <a:lnTo>
                  <a:pt x="874" y="2013"/>
                </a:lnTo>
                <a:lnTo>
                  <a:pt x="874" y="2013"/>
                </a:lnTo>
                <a:lnTo>
                  <a:pt x="875" y="2018"/>
                </a:lnTo>
                <a:lnTo>
                  <a:pt x="880" y="2022"/>
                </a:lnTo>
                <a:lnTo>
                  <a:pt x="884" y="2025"/>
                </a:lnTo>
                <a:lnTo>
                  <a:pt x="891" y="2027"/>
                </a:lnTo>
                <a:lnTo>
                  <a:pt x="903" y="2030"/>
                </a:lnTo>
                <a:lnTo>
                  <a:pt x="918" y="2032"/>
                </a:lnTo>
                <a:lnTo>
                  <a:pt x="918" y="2032"/>
                </a:lnTo>
                <a:lnTo>
                  <a:pt x="920" y="2032"/>
                </a:lnTo>
                <a:lnTo>
                  <a:pt x="920" y="2032"/>
                </a:lnTo>
                <a:lnTo>
                  <a:pt x="925" y="2030"/>
                </a:lnTo>
                <a:lnTo>
                  <a:pt x="928" y="2030"/>
                </a:lnTo>
                <a:lnTo>
                  <a:pt x="932" y="2032"/>
                </a:lnTo>
                <a:lnTo>
                  <a:pt x="933" y="2035"/>
                </a:lnTo>
                <a:lnTo>
                  <a:pt x="933" y="2035"/>
                </a:lnTo>
                <a:lnTo>
                  <a:pt x="933" y="2039"/>
                </a:lnTo>
                <a:lnTo>
                  <a:pt x="933" y="2039"/>
                </a:lnTo>
                <a:lnTo>
                  <a:pt x="935" y="2044"/>
                </a:lnTo>
                <a:lnTo>
                  <a:pt x="937" y="2047"/>
                </a:lnTo>
                <a:lnTo>
                  <a:pt x="944" y="2052"/>
                </a:lnTo>
                <a:lnTo>
                  <a:pt x="952" y="2056"/>
                </a:lnTo>
                <a:lnTo>
                  <a:pt x="959" y="2059"/>
                </a:lnTo>
                <a:lnTo>
                  <a:pt x="959" y="2059"/>
                </a:lnTo>
                <a:lnTo>
                  <a:pt x="961" y="2057"/>
                </a:lnTo>
                <a:lnTo>
                  <a:pt x="961" y="2057"/>
                </a:lnTo>
                <a:lnTo>
                  <a:pt x="962" y="2054"/>
                </a:lnTo>
                <a:lnTo>
                  <a:pt x="964" y="2054"/>
                </a:lnTo>
                <a:lnTo>
                  <a:pt x="964" y="2054"/>
                </a:lnTo>
                <a:lnTo>
                  <a:pt x="969" y="2054"/>
                </a:lnTo>
                <a:lnTo>
                  <a:pt x="973" y="2056"/>
                </a:lnTo>
                <a:lnTo>
                  <a:pt x="981" y="2061"/>
                </a:lnTo>
                <a:lnTo>
                  <a:pt x="990" y="2068"/>
                </a:lnTo>
                <a:lnTo>
                  <a:pt x="998" y="2073"/>
                </a:lnTo>
                <a:lnTo>
                  <a:pt x="998" y="2073"/>
                </a:lnTo>
                <a:lnTo>
                  <a:pt x="1000" y="2076"/>
                </a:lnTo>
                <a:lnTo>
                  <a:pt x="1000" y="2076"/>
                </a:lnTo>
                <a:lnTo>
                  <a:pt x="1012" y="2088"/>
                </a:lnTo>
                <a:lnTo>
                  <a:pt x="1015" y="2095"/>
                </a:lnTo>
                <a:lnTo>
                  <a:pt x="1015" y="2098"/>
                </a:lnTo>
                <a:lnTo>
                  <a:pt x="1015" y="2102"/>
                </a:lnTo>
                <a:lnTo>
                  <a:pt x="1015" y="2102"/>
                </a:lnTo>
                <a:lnTo>
                  <a:pt x="1015" y="2105"/>
                </a:lnTo>
                <a:lnTo>
                  <a:pt x="1015" y="2105"/>
                </a:lnTo>
                <a:lnTo>
                  <a:pt x="1014" y="2109"/>
                </a:lnTo>
                <a:lnTo>
                  <a:pt x="1014" y="2109"/>
                </a:lnTo>
                <a:lnTo>
                  <a:pt x="1012" y="2110"/>
                </a:lnTo>
                <a:lnTo>
                  <a:pt x="1012" y="2110"/>
                </a:lnTo>
                <a:lnTo>
                  <a:pt x="1012" y="2129"/>
                </a:lnTo>
                <a:lnTo>
                  <a:pt x="1014" y="2148"/>
                </a:lnTo>
                <a:lnTo>
                  <a:pt x="1014" y="2148"/>
                </a:lnTo>
                <a:lnTo>
                  <a:pt x="1015" y="2151"/>
                </a:lnTo>
                <a:lnTo>
                  <a:pt x="1015" y="2151"/>
                </a:lnTo>
                <a:lnTo>
                  <a:pt x="1017" y="2170"/>
                </a:lnTo>
                <a:lnTo>
                  <a:pt x="1020" y="2177"/>
                </a:lnTo>
                <a:lnTo>
                  <a:pt x="1024" y="2184"/>
                </a:lnTo>
                <a:lnTo>
                  <a:pt x="1024" y="2184"/>
                </a:lnTo>
                <a:lnTo>
                  <a:pt x="1024" y="2189"/>
                </a:lnTo>
                <a:lnTo>
                  <a:pt x="1024" y="2194"/>
                </a:lnTo>
                <a:lnTo>
                  <a:pt x="1019" y="2199"/>
                </a:lnTo>
                <a:lnTo>
                  <a:pt x="1015" y="2206"/>
                </a:lnTo>
                <a:lnTo>
                  <a:pt x="1015" y="2211"/>
                </a:lnTo>
                <a:lnTo>
                  <a:pt x="1017" y="2218"/>
                </a:lnTo>
                <a:lnTo>
                  <a:pt x="1017" y="2218"/>
                </a:lnTo>
                <a:lnTo>
                  <a:pt x="1017" y="2221"/>
                </a:lnTo>
                <a:lnTo>
                  <a:pt x="1017" y="2221"/>
                </a:lnTo>
                <a:lnTo>
                  <a:pt x="1019" y="2225"/>
                </a:lnTo>
                <a:lnTo>
                  <a:pt x="1019" y="2225"/>
                </a:lnTo>
                <a:lnTo>
                  <a:pt x="1024" y="2226"/>
                </a:lnTo>
                <a:lnTo>
                  <a:pt x="1027" y="2230"/>
                </a:lnTo>
                <a:lnTo>
                  <a:pt x="1032" y="2236"/>
                </a:lnTo>
                <a:lnTo>
                  <a:pt x="1038" y="2242"/>
                </a:lnTo>
                <a:lnTo>
                  <a:pt x="1043" y="2243"/>
                </a:lnTo>
                <a:lnTo>
                  <a:pt x="1046" y="2245"/>
                </a:lnTo>
                <a:lnTo>
                  <a:pt x="1046" y="2245"/>
                </a:lnTo>
                <a:lnTo>
                  <a:pt x="1051" y="2245"/>
                </a:lnTo>
                <a:lnTo>
                  <a:pt x="1051" y="2245"/>
                </a:lnTo>
                <a:lnTo>
                  <a:pt x="1060" y="2250"/>
                </a:lnTo>
                <a:lnTo>
                  <a:pt x="1060" y="2250"/>
                </a:lnTo>
                <a:lnTo>
                  <a:pt x="1061" y="2252"/>
                </a:lnTo>
                <a:lnTo>
                  <a:pt x="1061" y="2252"/>
                </a:lnTo>
                <a:lnTo>
                  <a:pt x="1063" y="2255"/>
                </a:lnTo>
                <a:lnTo>
                  <a:pt x="1067" y="2259"/>
                </a:lnTo>
                <a:lnTo>
                  <a:pt x="1072" y="2259"/>
                </a:lnTo>
                <a:lnTo>
                  <a:pt x="1078" y="2259"/>
                </a:lnTo>
                <a:lnTo>
                  <a:pt x="1078" y="2259"/>
                </a:lnTo>
                <a:lnTo>
                  <a:pt x="1077" y="2262"/>
                </a:lnTo>
                <a:lnTo>
                  <a:pt x="1073" y="2264"/>
                </a:lnTo>
                <a:lnTo>
                  <a:pt x="1065" y="2265"/>
                </a:lnTo>
                <a:lnTo>
                  <a:pt x="1065" y="2265"/>
                </a:lnTo>
                <a:lnTo>
                  <a:pt x="1065" y="2267"/>
                </a:lnTo>
                <a:lnTo>
                  <a:pt x="1065" y="2271"/>
                </a:lnTo>
                <a:lnTo>
                  <a:pt x="1065" y="2271"/>
                </a:lnTo>
                <a:lnTo>
                  <a:pt x="1065" y="2276"/>
                </a:lnTo>
                <a:lnTo>
                  <a:pt x="1065" y="2281"/>
                </a:lnTo>
                <a:lnTo>
                  <a:pt x="1063" y="2286"/>
                </a:lnTo>
                <a:lnTo>
                  <a:pt x="1060" y="2291"/>
                </a:lnTo>
                <a:lnTo>
                  <a:pt x="1060" y="2291"/>
                </a:lnTo>
                <a:lnTo>
                  <a:pt x="1056" y="2293"/>
                </a:lnTo>
                <a:lnTo>
                  <a:pt x="1056" y="2293"/>
                </a:lnTo>
                <a:lnTo>
                  <a:pt x="1055" y="2294"/>
                </a:lnTo>
                <a:lnTo>
                  <a:pt x="1055" y="2294"/>
                </a:lnTo>
                <a:lnTo>
                  <a:pt x="1051" y="2289"/>
                </a:lnTo>
                <a:lnTo>
                  <a:pt x="1048" y="2286"/>
                </a:lnTo>
                <a:lnTo>
                  <a:pt x="1043" y="2284"/>
                </a:lnTo>
                <a:lnTo>
                  <a:pt x="1039" y="2284"/>
                </a:lnTo>
                <a:lnTo>
                  <a:pt x="1039" y="2284"/>
                </a:lnTo>
                <a:lnTo>
                  <a:pt x="1036" y="2284"/>
                </a:lnTo>
                <a:lnTo>
                  <a:pt x="1036" y="2284"/>
                </a:lnTo>
                <a:lnTo>
                  <a:pt x="1029" y="2284"/>
                </a:lnTo>
                <a:lnTo>
                  <a:pt x="1019" y="2284"/>
                </a:lnTo>
                <a:lnTo>
                  <a:pt x="1019" y="2284"/>
                </a:lnTo>
                <a:lnTo>
                  <a:pt x="1017" y="2288"/>
                </a:lnTo>
                <a:lnTo>
                  <a:pt x="1015" y="2291"/>
                </a:lnTo>
                <a:lnTo>
                  <a:pt x="1017" y="2298"/>
                </a:lnTo>
                <a:lnTo>
                  <a:pt x="1020" y="2306"/>
                </a:lnTo>
                <a:lnTo>
                  <a:pt x="1027" y="2312"/>
                </a:lnTo>
                <a:lnTo>
                  <a:pt x="1027" y="2312"/>
                </a:lnTo>
                <a:lnTo>
                  <a:pt x="1029" y="2313"/>
                </a:lnTo>
                <a:lnTo>
                  <a:pt x="1029" y="2313"/>
                </a:lnTo>
                <a:lnTo>
                  <a:pt x="1038" y="2313"/>
                </a:lnTo>
                <a:lnTo>
                  <a:pt x="1038" y="2313"/>
                </a:lnTo>
                <a:lnTo>
                  <a:pt x="1038" y="2318"/>
                </a:lnTo>
                <a:lnTo>
                  <a:pt x="1041" y="2320"/>
                </a:lnTo>
                <a:lnTo>
                  <a:pt x="1051" y="2320"/>
                </a:lnTo>
                <a:lnTo>
                  <a:pt x="1055" y="2322"/>
                </a:lnTo>
                <a:lnTo>
                  <a:pt x="1058" y="2324"/>
                </a:lnTo>
                <a:lnTo>
                  <a:pt x="1060" y="2327"/>
                </a:lnTo>
                <a:lnTo>
                  <a:pt x="1058" y="2334"/>
                </a:lnTo>
                <a:lnTo>
                  <a:pt x="1058" y="2334"/>
                </a:lnTo>
                <a:lnTo>
                  <a:pt x="1058" y="2342"/>
                </a:lnTo>
                <a:lnTo>
                  <a:pt x="1056" y="2346"/>
                </a:lnTo>
                <a:lnTo>
                  <a:pt x="1055" y="2346"/>
                </a:lnTo>
                <a:lnTo>
                  <a:pt x="1051" y="2344"/>
                </a:lnTo>
                <a:lnTo>
                  <a:pt x="1043" y="2341"/>
                </a:lnTo>
                <a:lnTo>
                  <a:pt x="1038" y="2339"/>
                </a:lnTo>
                <a:lnTo>
                  <a:pt x="1031" y="2341"/>
                </a:lnTo>
                <a:lnTo>
                  <a:pt x="1031" y="2341"/>
                </a:lnTo>
                <a:lnTo>
                  <a:pt x="1031" y="2335"/>
                </a:lnTo>
                <a:lnTo>
                  <a:pt x="1029" y="2332"/>
                </a:lnTo>
                <a:lnTo>
                  <a:pt x="1026" y="2330"/>
                </a:lnTo>
                <a:lnTo>
                  <a:pt x="1022" y="2329"/>
                </a:lnTo>
                <a:lnTo>
                  <a:pt x="1014" y="2327"/>
                </a:lnTo>
                <a:lnTo>
                  <a:pt x="1012" y="2324"/>
                </a:lnTo>
                <a:lnTo>
                  <a:pt x="1010" y="2320"/>
                </a:lnTo>
                <a:lnTo>
                  <a:pt x="1010" y="2320"/>
                </a:lnTo>
                <a:lnTo>
                  <a:pt x="1003" y="2320"/>
                </a:lnTo>
                <a:lnTo>
                  <a:pt x="1000" y="2320"/>
                </a:lnTo>
                <a:lnTo>
                  <a:pt x="997" y="2322"/>
                </a:lnTo>
                <a:lnTo>
                  <a:pt x="995" y="2325"/>
                </a:lnTo>
                <a:lnTo>
                  <a:pt x="990" y="2330"/>
                </a:lnTo>
                <a:lnTo>
                  <a:pt x="986" y="2334"/>
                </a:lnTo>
                <a:lnTo>
                  <a:pt x="983" y="2334"/>
                </a:lnTo>
                <a:lnTo>
                  <a:pt x="983" y="2334"/>
                </a:lnTo>
                <a:lnTo>
                  <a:pt x="981" y="2339"/>
                </a:lnTo>
                <a:lnTo>
                  <a:pt x="978" y="2342"/>
                </a:lnTo>
                <a:lnTo>
                  <a:pt x="974" y="2342"/>
                </a:lnTo>
                <a:lnTo>
                  <a:pt x="971" y="2344"/>
                </a:lnTo>
                <a:lnTo>
                  <a:pt x="964" y="2344"/>
                </a:lnTo>
                <a:lnTo>
                  <a:pt x="959" y="2346"/>
                </a:lnTo>
                <a:lnTo>
                  <a:pt x="956" y="2347"/>
                </a:lnTo>
                <a:lnTo>
                  <a:pt x="956" y="2347"/>
                </a:lnTo>
                <a:lnTo>
                  <a:pt x="954" y="2349"/>
                </a:lnTo>
                <a:lnTo>
                  <a:pt x="954" y="2349"/>
                </a:lnTo>
                <a:lnTo>
                  <a:pt x="952" y="2353"/>
                </a:lnTo>
                <a:lnTo>
                  <a:pt x="952" y="2353"/>
                </a:lnTo>
                <a:lnTo>
                  <a:pt x="950" y="2354"/>
                </a:lnTo>
                <a:lnTo>
                  <a:pt x="950" y="2354"/>
                </a:lnTo>
                <a:lnTo>
                  <a:pt x="945" y="2358"/>
                </a:lnTo>
                <a:lnTo>
                  <a:pt x="942" y="2359"/>
                </a:lnTo>
                <a:lnTo>
                  <a:pt x="937" y="2368"/>
                </a:lnTo>
                <a:lnTo>
                  <a:pt x="932" y="2375"/>
                </a:lnTo>
                <a:lnTo>
                  <a:pt x="925" y="2382"/>
                </a:lnTo>
                <a:lnTo>
                  <a:pt x="925" y="2382"/>
                </a:lnTo>
                <a:lnTo>
                  <a:pt x="923" y="2385"/>
                </a:lnTo>
                <a:lnTo>
                  <a:pt x="923" y="2385"/>
                </a:lnTo>
                <a:lnTo>
                  <a:pt x="921" y="2388"/>
                </a:lnTo>
                <a:lnTo>
                  <a:pt x="921" y="2394"/>
                </a:lnTo>
                <a:lnTo>
                  <a:pt x="921" y="2394"/>
                </a:lnTo>
                <a:lnTo>
                  <a:pt x="921" y="2397"/>
                </a:lnTo>
                <a:lnTo>
                  <a:pt x="921" y="2397"/>
                </a:lnTo>
                <a:lnTo>
                  <a:pt x="921" y="2407"/>
                </a:lnTo>
                <a:lnTo>
                  <a:pt x="920" y="2416"/>
                </a:lnTo>
                <a:lnTo>
                  <a:pt x="920" y="2416"/>
                </a:lnTo>
                <a:lnTo>
                  <a:pt x="918" y="2417"/>
                </a:lnTo>
                <a:lnTo>
                  <a:pt x="918" y="2417"/>
                </a:lnTo>
                <a:lnTo>
                  <a:pt x="915" y="2426"/>
                </a:lnTo>
                <a:lnTo>
                  <a:pt x="909" y="2433"/>
                </a:lnTo>
                <a:lnTo>
                  <a:pt x="909" y="2433"/>
                </a:lnTo>
                <a:lnTo>
                  <a:pt x="908" y="2436"/>
                </a:lnTo>
                <a:lnTo>
                  <a:pt x="908" y="2436"/>
                </a:lnTo>
                <a:lnTo>
                  <a:pt x="904" y="2438"/>
                </a:lnTo>
                <a:lnTo>
                  <a:pt x="903" y="2441"/>
                </a:lnTo>
                <a:lnTo>
                  <a:pt x="901" y="2445"/>
                </a:lnTo>
                <a:lnTo>
                  <a:pt x="901" y="2450"/>
                </a:lnTo>
                <a:lnTo>
                  <a:pt x="901" y="2458"/>
                </a:lnTo>
                <a:lnTo>
                  <a:pt x="901" y="2465"/>
                </a:lnTo>
                <a:lnTo>
                  <a:pt x="901" y="2465"/>
                </a:lnTo>
                <a:lnTo>
                  <a:pt x="901" y="2470"/>
                </a:lnTo>
                <a:lnTo>
                  <a:pt x="901" y="2470"/>
                </a:lnTo>
                <a:lnTo>
                  <a:pt x="901" y="2481"/>
                </a:lnTo>
                <a:lnTo>
                  <a:pt x="898" y="2489"/>
                </a:lnTo>
                <a:lnTo>
                  <a:pt x="896" y="2499"/>
                </a:lnTo>
                <a:lnTo>
                  <a:pt x="894" y="2510"/>
                </a:lnTo>
                <a:lnTo>
                  <a:pt x="894" y="2510"/>
                </a:lnTo>
                <a:lnTo>
                  <a:pt x="892" y="2513"/>
                </a:lnTo>
                <a:lnTo>
                  <a:pt x="892" y="2513"/>
                </a:lnTo>
                <a:lnTo>
                  <a:pt x="896" y="2516"/>
                </a:lnTo>
                <a:lnTo>
                  <a:pt x="894" y="2520"/>
                </a:lnTo>
                <a:lnTo>
                  <a:pt x="887" y="2525"/>
                </a:lnTo>
                <a:lnTo>
                  <a:pt x="880" y="2530"/>
                </a:lnTo>
                <a:lnTo>
                  <a:pt x="879" y="2535"/>
                </a:lnTo>
                <a:lnTo>
                  <a:pt x="879" y="2540"/>
                </a:lnTo>
                <a:lnTo>
                  <a:pt x="879" y="2540"/>
                </a:lnTo>
                <a:lnTo>
                  <a:pt x="877" y="2544"/>
                </a:lnTo>
                <a:lnTo>
                  <a:pt x="877" y="2544"/>
                </a:lnTo>
                <a:lnTo>
                  <a:pt x="875" y="2549"/>
                </a:lnTo>
                <a:lnTo>
                  <a:pt x="875" y="2549"/>
                </a:lnTo>
                <a:lnTo>
                  <a:pt x="874" y="2554"/>
                </a:lnTo>
                <a:lnTo>
                  <a:pt x="874" y="2554"/>
                </a:lnTo>
                <a:lnTo>
                  <a:pt x="874" y="2557"/>
                </a:lnTo>
                <a:lnTo>
                  <a:pt x="872" y="2561"/>
                </a:lnTo>
                <a:lnTo>
                  <a:pt x="865" y="2566"/>
                </a:lnTo>
                <a:lnTo>
                  <a:pt x="857" y="2571"/>
                </a:lnTo>
                <a:lnTo>
                  <a:pt x="855" y="2574"/>
                </a:lnTo>
                <a:lnTo>
                  <a:pt x="853" y="2578"/>
                </a:lnTo>
                <a:lnTo>
                  <a:pt x="853" y="2578"/>
                </a:lnTo>
                <a:lnTo>
                  <a:pt x="851" y="2581"/>
                </a:lnTo>
                <a:lnTo>
                  <a:pt x="851" y="2581"/>
                </a:lnTo>
                <a:lnTo>
                  <a:pt x="850" y="2588"/>
                </a:lnTo>
                <a:lnTo>
                  <a:pt x="850" y="2588"/>
                </a:lnTo>
                <a:lnTo>
                  <a:pt x="848" y="2590"/>
                </a:lnTo>
                <a:lnTo>
                  <a:pt x="848" y="2590"/>
                </a:lnTo>
                <a:lnTo>
                  <a:pt x="843" y="2595"/>
                </a:lnTo>
                <a:lnTo>
                  <a:pt x="840" y="2602"/>
                </a:lnTo>
                <a:lnTo>
                  <a:pt x="840" y="2607"/>
                </a:lnTo>
                <a:lnTo>
                  <a:pt x="840" y="2614"/>
                </a:lnTo>
                <a:lnTo>
                  <a:pt x="840" y="2614"/>
                </a:lnTo>
                <a:lnTo>
                  <a:pt x="840" y="2617"/>
                </a:lnTo>
                <a:lnTo>
                  <a:pt x="840" y="2617"/>
                </a:lnTo>
                <a:lnTo>
                  <a:pt x="840" y="2620"/>
                </a:lnTo>
                <a:lnTo>
                  <a:pt x="838" y="2624"/>
                </a:lnTo>
                <a:lnTo>
                  <a:pt x="834" y="2631"/>
                </a:lnTo>
                <a:lnTo>
                  <a:pt x="833" y="2639"/>
                </a:lnTo>
                <a:lnTo>
                  <a:pt x="833" y="2644"/>
                </a:lnTo>
                <a:lnTo>
                  <a:pt x="833" y="2649"/>
                </a:lnTo>
                <a:lnTo>
                  <a:pt x="833" y="2649"/>
                </a:lnTo>
                <a:lnTo>
                  <a:pt x="833" y="2653"/>
                </a:lnTo>
                <a:lnTo>
                  <a:pt x="833" y="2653"/>
                </a:lnTo>
                <a:lnTo>
                  <a:pt x="828" y="2660"/>
                </a:lnTo>
                <a:lnTo>
                  <a:pt x="826" y="2661"/>
                </a:lnTo>
                <a:lnTo>
                  <a:pt x="822" y="2663"/>
                </a:lnTo>
                <a:lnTo>
                  <a:pt x="822" y="2663"/>
                </a:lnTo>
                <a:lnTo>
                  <a:pt x="821" y="2665"/>
                </a:lnTo>
                <a:lnTo>
                  <a:pt x="821" y="2665"/>
                </a:lnTo>
                <a:lnTo>
                  <a:pt x="817" y="2666"/>
                </a:lnTo>
                <a:lnTo>
                  <a:pt x="817" y="2666"/>
                </a:lnTo>
                <a:lnTo>
                  <a:pt x="811" y="2672"/>
                </a:lnTo>
                <a:lnTo>
                  <a:pt x="804" y="2678"/>
                </a:lnTo>
                <a:lnTo>
                  <a:pt x="804" y="2682"/>
                </a:lnTo>
                <a:lnTo>
                  <a:pt x="804" y="2685"/>
                </a:lnTo>
                <a:lnTo>
                  <a:pt x="807" y="2690"/>
                </a:lnTo>
                <a:lnTo>
                  <a:pt x="812" y="2695"/>
                </a:lnTo>
                <a:lnTo>
                  <a:pt x="805" y="2695"/>
                </a:lnTo>
                <a:lnTo>
                  <a:pt x="805" y="2695"/>
                </a:lnTo>
                <a:lnTo>
                  <a:pt x="802" y="2697"/>
                </a:lnTo>
                <a:lnTo>
                  <a:pt x="802" y="2697"/>
                </a:lnTo>
                <a:lnTo>
                  <a:pt x="799" y="2706"/>
                </a:lnTo>
                <a:lnTo>
                  <a:pt x="793" y="2714"/>
                </a:lnTo>
                <a:lnTo>
                  <a:pt x="790" y="2724"/>
                </a:lnTo>
                <a:lnTo>
                  <a:pt x="790" y="2728"/>
                </a:lnTo>
                <a:lnTo>
                  <a:pt x="792" y="2733"/>
                </a:lnTo>
                <a:lnTo>
                  <a:pt x="792" y="2735"/>
                </a:lnTo>
                <a:lnTo>
                  <a:pt x="792" y="2735"/>
                </a:lnTo>
                <a:lnTo>
                  <a:pt x="793" y="2741"/>
                </a:lnTo>
                <a:lnTo>
                  <a:pt x="793" y="2747"/>
                </a:lnTo>
                <a:lnTo>
                  <a:pt x="792" y="2748"/>
                </a:lnTo>
                <a:lnTo>
                  <a:pt x="788" y="2752"/>
                </a:lnTo>
                <a:lnTo>
                  <a:pt x="780" y="2753"/>
                </a:lnTo>
                <a:lnTo>
                  <a:pt x="776" y="2755"/>
                </a:lnTo>
                <a:lnTo>
                  <a:pt x="773" y="2758"/>
                </a:lnTo>
                <a:lnTo>
                  <a:pt x="773" y="2758"/>
                </a:lnTo>
                <a:lnTo>
                  <a:pt x="770" y="2760"/>
                </a:lnTo>
                <a:lnTo>
                  <a:pt x="770" y="2760"/>
                </a:lnTo>
                <a:lnTo>
                  <a:pt x="765" y="2762"/>
                </a:lnTo>
                <a:lnTo>
                  <a:pt x="758" y="2762"/>
                </a:lnTo>
                <a:lnTo>
                  <a:pt x="746" y="2762"/>
                </a:lnTo>
                <a:lnTo>
                  <a:pt x="746" y="2762"/>
                </a:lnTo>
                <a:lnTo>
                  <a:pt x="744" y="2765"/>
                </a:lnTo>
                <a:lnTo>
                  <a:pt x="744" y="2767"/>
                </a:lnTo>
                <a:lnTo>
                  <a:pt x="749" y="2770"/>
                </a:lnTo>
                <a:lnTo>
                  <a:pt x="753" y="2772"/>
                </a:lnTo>
                <a:lnTo>
                  <a:pt x="753" y="2774"/>
                </a:lnTo>
                <a:lnTo>
                  <a:pt x="751" y="2777"/>
                </a:lnTo>
                <a:lnTo>
                  <a:pt x="751" y="2777"/>
                </a:lnTo>
                <a:lnTo>
                  <a:pt x="751" y="2781"/>
                </a:lnTo>
                <a:lnTo>
                  <a:pt x="751" y="2794"/>
                </a:lnTo>
                <a:lnTo>
                  <a:pt x="751" y="2794"/>
                </a:lnTo>
                <a:lnTo>
                  <a:pt x="751" y="2796"/>
                </a:lnTo>
                <a:lnTo>
                  <a:pt x="751" y="2796"/>
                </a:lnTo>
                <a:lnTo>
                  <a:pt x="749" y="2803"/>
                </a:lnTo>
                <a:lnTo>
                  <a:pt x="747" y="2811"/>
                </a:lnTo>
                <a:lnTo>
                  <a:pt x="747" y="2815"/>
                </a:lnTo>
                <a:lnTo>
                  <a:pt x="744" y="2818"/>
                </a:lnTo>
                <a:lnTo>
                  <a:pt x="742" y="2822"/>
                </a:lnTo>
                <a:lnTo>
                  <a:pt x="737" y="2825"/>
                </a:lnTo>
                <a:lnTo>
                  <a:pt x="737" y="2825"/>
                </a:lnTo>
                <a:lnTo>
                  <a:pt x="734" y="2825"/>
                </a:lnTo>
                <a:lnTo>
                  <a:pt x="734" y="2825"/>
                </a:lnTo>
                <a:lnTo>
                  <a:pt x="725" y="2825"/>
                </a:lnTo>
                <a:lnTo>
                  <a:pt x="717" y="2825"/>
                </a:lnTo>
                <a:lnTo>
                  <a:pt x="717" y="2825"/>
                </a:lnTo>
                <a:lnTo>
                  <a:pt x="712" y="2827"/>
                </a:lnTo>
                <a:lnTo>
                  <a:pt x="708" y="2828"/>
                </a:lnTo>
                <a:lnTo>
                  <a:pt x="703" y="2835"/>
                </a:lnTo>
                <a:lnTo>
                  <a:pt x="703" y="2835"/>
                </a:lnTo>
                <a:lnTo>
                  <a:pt x="701" y="2839"/>
                </a:lnTo>
                <a:lnTo>
                  <a:pt x="701" y="2839"/>
                </a:lnTo>
                <a:lnTo>
                  <a:pt x="695" y="2847"/>
                </a:lnTo>
                <a:lnTo>
                  <a:pt x="691" y="2854"/>
                </a:lnTo>
                <a:lnTo>
                  <a:pt x="691" y="2854"/>
                </a:lnTo>
                <a:lnTo>
                  <a:pt x="691" y="2857"/>
                </a:lnTo>
                <a:lnTo>
                  <a:pt x="691" y="2857"/>
                </a:lnTo>
                <a:lnTo>
                  <a:pt x="691" y="2875"/>
                </a:lnTo>
                <a:lnTo>
                  <a:pt x="689" y="2892"/>
                </a:lnTo>
                <a:lnTo>
                  <a:pt x="689" y="2895"/>
                </a:lnTo>
                <a:lnTo>
                  <a:pt x="689" y="2895"/>
                </a:lnTo>
                <a:lnTo>
                  <a:pt x="689" y="2900"/>
                </a:lnTo>
                <a:lnTo>
                  <a:pt x="689" y="2900"/>
                </a:lnTo>
                <a:lnTo>
                  <a:pt x="683" y="2905"/>
                </a:lnTo>
                <a:lnTo>
                  <a:pt x="679" y="2910"/>
                </a:lnTo>
                <a:lnTo>
                  <a:pt x="678" y="2919"/>
                </a:lnTo>
                <a:lnTo>
                  <a:pt x="676" y="2927"/>
                </a:lnTo>
                <a:lnTo>
                  <a:pt x="676" y="2927"/>
                </a:lnTo>
                <a:lnTo>
                  <a:pt x="671" y="2931"/>
                </a:lnTo>
                <a:lnTo>
                  <a:pt x="666" y="2934"/>
                </a:lnTo>
                <a:lnTo>
                  <a:pt x="662" y="2941"/>
                </a:lnTo>
                <a:lnTo>
                  <a:pt x="662" y="2948"/>
                </a:lnTo>
                <a:lnTo>
                  <a:pt x="662" y="2948"/>
                </a:lnTo>
                <a:lnTo>
                  <a:pt x="652" y="2943"/>
                </a:lnTo>
                <a:lnTo>
                  <a:pt x="643" y="2936"/>
                </a:lnTo>
                <a:lnTo>
                  <a:pt x="635" y="2929"/>
                </a:lnTo>
                <a:lnTo>
                  <a:pt x="628" y="2927"/>
                </a:lnTo>
                <a:lnTo>
                  <a:pt x="621" y="2927"/>
                </a:lnTo>
                <a:lnTo>
                  <a:pt x="621" y="2927"/>
                </a:lnTo>
                <a:lnTo>
                  <a:pt x="618" y="2929"/>
                </a:lnTo>
                <a:lnTo>
                  <a:pt x="616" y="2933"/>
                </a:lnTo>
                <a:lnTo>
                  <a:pt x="614" y="2941"/>
                </a:lnTo>
                <a:lnTo>
                  <a:pt x="614" y="2941"/>
                </a:lnTo>
                <a:lnTo>
                  <a:pt x="611" y="2941"/>
                </a:lnTo>
                <a:lnTo>
                  <a:pt x="609" y="2943"/>
                </a:lnTo>
                <a:lnTo>
                  <a:pt x="608" y="2948"/>
                </a:lnTo>
                <a:lnTo>
                  <a:pt x="608" y="2948"/>
                </a:lnTo>
                <a:lnTo>
                  <a:pt x="608" y="2955"/>
                </a:lnTo>
                <a:lnTo>
                  <a:pt x="609" y="2958"/>
                </a:lnTo>
                <a:lnTo>
                  <a:pt x="614" y="2967"/>
                </a:lnTo>
                <a:lnTo>
                  <a:pt x="614" y="2967"/>
                </a:lnTo>
                <a:lnTo>
                  <a:pt x="614" y="2970"/>
                </a:lnTo>
                <a:lnTo>
                  <a:pt x="614" y="2970"/>
                </a:lnTo>
                <a:lnTo>
                  <a:pt x="609" y="2975"/>
                </a:lnTo>
                <a:lnTo>
                  <a:pt x="606" y="2979"/>
                </a:lnTo>
                <a:lnTo>
                  <a:pt x="604" y="2984"/>
                </a:lnTo>
                <a:lnTo>
                  <a:pt x="604" y="2989"/>
                </a:lnTo>
                <a:lnTo>
                  <a:pt x="603" y="2997"/>
                </a:lnTo>
                <a:lnTo>
                  <a:pt x="603" y="3003"/>
                </a:lnTo>
                <a:lnTo>
                  <a:pt x="599" y="3006"/>
                </a:lnTo>
                <a:lnTo>
                  <a:pt x="599" y="3006"/>
                </a:lnTo>
                <a:lnTo>
                  <a:pt x="597" y="3009"/>
                </a:lnTo>
                <a:lnTo>
                  <a:pt x="597" y="3009"/>
                </a:lnTo>
                <a:lnTo>
                  <a:pt x="594" y="3014"/>
                </a:lnTo>
                <a:lnTo>
                  <a:pt x="592" y="3018"/>
                </a:lnTo>
                <a:lnTo>
                  <a:pt x="594" y="3021"/>
                </a:lnTo>
                <a:lnTo>
                  <a:pt x="601" y="3023"/>
                </a:lnTo>
                <a:lnTo>
                  <a:pt x="601" y="3023"/>
                </a:lnTo>
                <a:lnTo>
                  <a:pt x="599" y="3026"/>
                </a:lnTo>
                <a:lnTo>
                  <a:pt x="596" y="3028"/>
                </a:lnTo>
                <a:lnTo>
                  <a:pt x="594" y="3028"/>
                </a:lnTo>
                <a:lnTo>
                  <a:pt x="592" y="3028"/>
                </a:lnTo>
                <a:lnTo>
                  <a:pt x="585" y="3025"/>
                </a:lnTo>
                <a:lnTo>
                  <a:pt x="580" y="3023"/>
                </a:lnTo>
                <a:lnTo>
                  <a:pt x="580" y="3023"/>
                </a:lnTo>
                <a:lnTo>
                  <a:pt x="577" y="3023"/>
                </a:lnTo>
                <a:lnTo>
                  <a:pt x="575" y="3025"/>
                </a:lnTo>
                <a:lnTo>
                  <a:pt x="574" y="3030"/>
                </a:lnTo>
                <a:lnTo>
                  <a:pt x="574" y="3030"/>
                </a:lnTo>
                <a:lnTo>
                  <a:pt x="572" y="3033"/>
                </a:lnTo>
                <a:lnTo>
                  <a:pt x="570" y="3037"/>
                </a:lnTo>
                <a:lnTo>
                  <a:pt x="562" y="3038"/>
                </a:lnTo>
                <a:lnTo>
                  <a:pt x="558" y="3040"/>
                </a:lnTo>
                <a:lnTo>
                  <a:pt x="555" y="3042"/>
                </a:lnTo>
                <a:lnTo>
                  <a:pt x="553" y="3045"/>
                </a:lnTo>
                <a:lnTo>
                  <a:pt x="553" y="3050"/>
                </a:lnTo>
                <a:lnTo>
                  <a:pt x="553" y="3050"/>
                </a:lnTo>
                <a:lnTo>
                  <a:pt x="553" y="3057"/>
                </a:lnTo>
                <a:lnTo>
                  <a:pt x="553" y="3057"/>
                </a:lnTo>
                <a:lnTo>
                  <a:pt x="555" y="3059"/>
                </a:lnTo>
                <a:lnTo>
                  <a:pt x="555" y="3059"/>
                </a:lnTo>
                <a:lnTo>
                  <a:pt x="555" y="3064"/>
                </a:lnTo>
                <a:lnTo>
                  <a:pt x="556" y="3067"/>
                </a:lnTo>
                <a:lnTo>
                  <a:pt x="562" y="3074"/>
                </a:lnTo>
                <a:lnTo>
                  <a:pt x="568" y="3081"/>
                </a:lnTo>
                <a:lnTo>
                  <a:pt x="575" y="3088"/>
                </a:lnTo>
                <a:lnTo>
                  <a:pt x="575" y="3088"/>
                </a:lnTo>
                <a:lnTo>
                  <a:pt x="577" y="3091"/>
                </a:lnTo>
                <a:lnTo>
                  <a:pt x="577" y="3091"/>
                </a:lnTo>
                <a:lnTo>
                  <a:pt x="582" y="3098"/>
                </a:lnTo>
                <a:lnTo>
                  <a:pt x="587" y="3107"/>
                </a:lnTo>
                <a:lnTo>
                  <a:pt x="589" y="3118"/>
                </a:lnTo>
                <a:lnTo>
                  <a:pt x="587" y="3132"/>
                </a:lnTo>
                <a:lnTo>
                  <a:pt x="587" y="3132"/>
                </a:lnTo>
                <a:lnTo>
                  <a:pt x="585" y="3134"/>
                </a:lnTo>
                <a:lnTo>
                  <a:pt x="584" y="3136"/>
                </a:lnTo>
                <a:lnTo>
                  <a:pt x="580" y="3139"/>
                </a:lnTo>
                <a:lnTo>
                  <a:pt x="579" y="3144"/>
                </a:lnTo>
                <a:lnTo>
                  <a:pt x="577" y="3146"/>
                </a:lnTo>
                <a:lnTo>
                  <a:pt x="574" y="3146"/>
                </a:lnTo>
                <a:lnTo>
                  <a:pt x="574" y="3146"/>
                </a:lnTo>
                <a:lnTo>
                  <a:pt x="565" y="3151"/>
                </a:lnTo>
                <a:lnTo>
                  <a:pt x="560" y="3153"/>
                </a:lnTo>
                <a:lnTo>
                  <a:pt x="553" y="3153"/>
                </a:lnTo>
                <a:lnTo>
                  <a:pt x="553" y="3153"/>
                </a:lnTo>
                <a:lnTo>
                  <a:pt x="551" y="3158"/>
                </a:lnTo>
                <a:lnTo>
                  <a:pt x="550" y="3159"/>
                </a:lnTo>
                <a:lnTo>
                  <a:pt x="545" y="3165"/>
                </a:lnTo>
                <a:lnTo>
                  <a:pt x="541" y="3166"/>
                </a:lnTo>
                <a:lnTo>
                  <a:pt x="539" y="3170"/>
                </a:lnTo>
                <a:lnTo>
                  <a:pt x="538" y="3175"/>
                </a:lnTo>
                <a:lnTo>
                  <a:pt x="539" y="3180"/>
                </a:lnTo>
                <a:lnTo>
                  <a:pt x="539" y="3180"/>
                </a:lnTo>
                <a:lnTo>
                  <a:pt x="538" y="3185"/>
                </a:lnTo>
                <a:lnTo>
                  <a:pt x="536" y="3187"/>
                </a:lnTo>
                <a:lnTo>
                  <a:pt x="531" y="3188"/>
                </a:lnTo>
                <a:lnTo>
                  <a:pt x="528" y="3187"/>
                </a:lnTo>
                <a:lnTo>
                  <a:pt x="517" y="3183"/>
                </a:lnTo>
                <a:lnTo>
                  <a:pt x="512" y="3180"/>
                </a:lnTo>
                <a:lnTo>
                  <a:pt x="512" y="3180"/>
                </a:lnTo>
                <a:lnTo>
                  <a:pt x="512" y="3175"/>
                </a:lnTo>
                <a:lnTo>
                  <a:pt x="512" y="3171"/>
                </a:lnTo>
                <a:lnTo>
                  <a:pt x="514" y="3170"/>
                </a:lnTo>
                <a:lnTo>
                  <a:pt x="517" y="3168"/>
                </a:lnTo>
                <a:lnTo>
                  <a:pt x="524" y="3166"/>
                </a:lnTo>
                <a:lnTo>
                  <a:pt x="533" y="3166"/>
                </a:lnTo>
                <a:lnTo>
                  <a:pt x="533" y="3166"/>
                </a:lnTo>
                <a:lnTo>
                  <a:pt x="533" y="3161"/>
                </a:lnTo>
                <a:lnTo>
                  <a:pt x="533" y="3156"/>
                </a:lnTo>
                <a:lnTo>
                  <a:pt x="533" y="3151"/>
                </a:lnTo>
                <a:lnTo>
                  <a:pt x="533" y="3146"/>
                </a:lnTo>
                <a:lnTo>
                  <a:pt x="533" y="3146"/>
                </a:lnTo>
                <a:lnTo>
                  <a:pt x="531" y="3144"/>
                </a:lnTo>
                <a:lnTo>
                  <a:pt x="529" y="3144"/>
                </a:lnTo>
                <a:lnTo>
                  <a:pt x="526" y="3142"/>
                </a:lnTo>
                <a:lnTo>
                  <a:pt x="526" y="3139"/>
                </a:lnTo>
                <a:lnTo>
                  <a:pt x="526" y="3139"/>
                </a:lnTo>
                <a:lnTo>
                  <a:pt x="528" y="3136"/>
                </a:lnTo>
                <a:lnTo>
                  <a:pt x="531" y="3130"/>
                </a:lnTo>
                <a:lnTo>
                  <a:pt x="533" y="3125"/>
                </a:lnTo>
                <a:lnTo>
                  <a:pt x="533" y="3118"/>
                </a:lnTo>
                <a:lnTo>
                  <a:pt x="533" y="3118"/>
                </a:lnTo>
                <a:lnTo>
                  <a:pt x="528" y="3122"/>
                </a:lnTo>
                <a:lnTo>
                  <a:pt x="522" y="3125"/>
                </a:lnTo>
                <a:lnTo>
                  <a:pt x="519" y="3132"/>
                </a:lnTo>
                <a:lnTo>
                  <a:pt x="519" y="3139"/>
                </a:lnTo>
                <a:lnTo>
                  <a:pt x="519" y="3139"/>
                </a:lnTo>
                <a:lnTo>
                  <a:pt x="519" y="3146"/>
                </a:lnTo>
                <a:lnTo>
                  <a:pt x="516" y="3149"/>
                </a:lnTo>
                <a:lnTo>
                  <a:pt x="510" y="3153"/>
                </a:lnTo>
                <a:lnTo>
                  <a:pt x="505" y="3153"/>
                </a:lnTo>
                <a:lnTo>
                  <a:pt x="485" y="3153"/>
                </a:lnTo>
                <a:lnTo>
                  <a:pt x="485" y="3153"/>
                </a:lnTo>
                <a:lnTo>
                  <a:pt x="483" y="3156"/>
                </a:lnTo>
                <a:lnTo>
                  <a:pt x="481" y="3158"/>
                </a:lnTo>
                <a:lnTo>
                  <a:pt x="476" y="3159"/>
                </a:lnTo>
                <a:lnTo>
                  <a:pt x="476" y="3159"/>
                </a:lnTo>
                <a:lnTo>
                  <a:pt x="475" y="3159"/>
                </a:lnTo>
                <a:lnTo>
                  <a:pt x="475" y="3159"/>
                </a:lnTo>
                <a:lnTo>
                  <a:pt x="464" y="3161"/>
                </a:lnTo>
                <a:lnTo>
                  <a:pt x="456" y="3161"/>
                </a:lnTo>
                <a:lnTo>
                  <a:pt x="451" y="3156"/>
                </a:lnTo>
                <a:lnTo>
                  <a:pt x="444" y="3153"/>
                </a:lnTo>
                <a:lnTo>
                  <a:pt x="444" y="3153"/>
                </a:lnTo>
                <a:lnTo>
                  <a:pt x="442" y="3151"/>
                </a:lnTo>
                <a:lnTo>
                  <a:pt x="442" y="3151"/>
                </a:lnTo>
                <a:lnTo>
                  <a:pt x="435" y="3149"/>
                </a:lnTo>
                <a:lnTo>
                  <a:pt x="430" y="3146"/>
                </a:lnTo>
                <a:lnTo>
                  <a:pt x="430" y="3146"/>
                </a:lnTo>
                <a:lnTo>
                  <a:pt x="430" y="3163"/>
                </a:lnTo>
                <a:lnTo>
                  <a:pt x="430" y="3180"/>
                </a:lnTo>
                <a:lnTo>
                  <a:pt x="432" y="3195"/>
                </a:lnTo>
                <a:lnTo>
                  <a:pt x="434" y="3202"/>
                </a:lnTo>
                <a:lnTo>
                  <a:pt x="437" y="3207"/>
                </a:lnTo>
                <a:lnTo>
                  <a:pt x="437" y="3207"/>
                </a:lnTo>
                <a:lnTo>
                  <a:pt x="437" y="3233"/>
                </a:lnTo>
                <a:lnTo>
                  <a:pt x="437" y="3257"/>
                </a:lnTo>
                <a:lnTo>
                  <a:pt x="437" y="3257"/>
                </a:lnTo>
                <a:lnTo>
                  <a:pt x="437" y="3260"/>
                </a:lnTo>
                <a:lnTo>
                  <a:pt x="437" y="3260"/>
                </a:lnTo>
                <a:lnTo>
                  <a:pt x="439" y="3265"/>
                </a:lnTo>
                <a:lnTo>
                  <a:pt x="439" y="3270"/>
                </a:lnTo>
                <a:lnTo>
                  <a:pt x="437" y="3277"/>
                </a:lnTo>
                <a:lnTo>
                  <a:pt x="434" y="3286"/>
                </a:lnTo>
                <a:lnTo>
                  <a:pt x="434" y="3289"/>
                </a:lnTo>
                <a:lnTo>
                  <a:pt x="434" y="3294"/>
                </a:lnTo>
                <a:lnTo>
                  <a:pt x="432" y="3298"/>
                </a:lnTo>
                <a:lnTo>
                  <a:pt x="432" y="3298"/>
                </a:lnTo>
                <a:lnTo>
                  <a:pt x="432" y="3309"/>
                </a:lnTo>
                <a:lnTo>
                  <a:pt x="432" y="3309"/>
                </a:lnTo>
                <a:lnTo>
                  <a:pt x="430" y="3313"/>
                </a:lnTo>
                <a:lnTo>
                  <a:pt x="430" y="3313"/>
                </a:lnTo>
                <a:lnTo>
                  <a:pt x="420" y="3328"/>
                </a:lnTo>
                <a:lnTo>
                  <a:pt x="413" y="3335"/>
                </a:lnTo>
                <a:lnTo>
                  <a:pt x="410" y="3337"/>
                </a:lnTo>
                <a:lnTo>
                  <a:pt x="404" y="3338"/>
                </a:lnTo>
                <a:lnTo>
                  <a:pt x="404" y="3338"/>
                </a:lnTo>
                <a:lnTo>
                  <a:pt x="401" y="3340"/>
                </a:lnTo>
                <a:lnTo>
                  <a:pt x="401" y="3340"/>
                </a:lnTo>
                <a:lnTo>
                  <a:pt x="394" y="3344"/>
                </a:lnTo>
                <a:lnTo>
                  <a:pt x="394" y="3344"/>
                </a:lnTo>
                <a:lnTo>
                  <a:pt x="391" y="3345"/>
                </a:lnTo>
                <a:lnTo>
                  <a:pt x="391" y="3345"/>
                </a:lnTo>
                <a:lnTo>
                  <a:pt x="386" y="3352"/>
                </a:lnTo>
                <a:lnTo>
                  <a:pt x="379" y="3359"/>
                </a:lnTo>
                <a:lnTo>
                  <a:pt x="377" y="3362"/>
                </a:lnTo>
                <a:lnTo>
                  <a:pt x="376" y="3367"/>
                </a:lnTo>
                <a:lnTo>
                  <a:pt x="376" y="3371"/>
                </a:lnTo>
                <a:lnTo>
                  <a:pt x="377" y="3374"/>
                </a:lnTo>
                <a:lnTo>
                  <a:pt x="377" y="3374"/>
                </a:lnTo>
                <a:lnTo>
                  <a:pt x="379" y="3378"/>
                </a:lnTo>
                <a:lnTo>
                  <a:pt x="379" y="3378"/>
                </a:lnTo>
                <a:lnTo>
                  <a:pt x="382" y="3388"/>
                </a:lnTo>
                <a:lnTo>
                  <a:pt x="384" y="3395"/>
                </a:lnTo>
                <a:lnTo>
                  <a:pt x="382" y="3403"/>
                </a:lnTo>
                <a:lnTo>
                  <a:pt x="382" y="3403"/>
                </a:lnTo>
                <a:lnTo>
                  <a:pt x="382" y="3405"/>
                </a:lnTo>
                <a:lnTo>
                  <a:pt x="382" y="3405"/>
                </a:lnTo>
                <a:lnTo>
                  <a:pt x="379" y="3408"/>
                </a:lnTo>
                <a:lnTo>
                  <a:pt x="376" y="3410"/>
                </a:lnTo>
                <a:lnTo>
                  <a:pt x="372" y="3419"/>
                </a:lnTo>
                <a:lnTo>
                  <a:pt x="370" y="3427"/>
                </a:lnTo>
                <a:lnTo>
                  <a:pt x="370" y="3438"/>
                </a:lnTo>
                <a:lnTo>
                  <a:pt x="370" y="3438"/>
                </a:lnTo>
                <a:lnTo>
                  <a:pt x="372" y="3439"/>
                </a:lnTo>
                <a:lnTo>
                  <a:pt x="372" y="3439"/>
                </a:lnTo>
                <a:lnTo>
                  <a:pt x="376" y="3448"/>
                </a:lnTo>
                <a:lnTo>
                  <a:pt x="376" y="3453"/>
                </a:lnTo>
                <a:lnTo>
                  <a:pt x="376" y="3460"/>
                </a:lnTo>
                <a:lnTo>
                  <a:pt x="376" y="3460"/>
                </a:lnTo>
                <a:lnTo>
                  <a:pt x="377" y="3463"/>
                </a:lnTo>
                <a:lnTo>
                  <a:pt x="379" y="3465"/>
                </a:lnTo>
                <a:lnTo>
                  <a:pt x="382" y="3465"/>
                </a:lnTo>
                <a:lnTo>
                  <a:pt x="387" y="3463"/>
                </a:lnTo>
                <a:lnTo>
                  <a:pt x="389" y="3461"/>
                </a:lnTo>
                <a:lnTo>
                  <a:pt x="389" y="3460"/>
                </a:lnTo>
                <a:lnTo>
                  <a:pt x="389" y="3460"/>
                </a:lnTo>
                <a:lnTo>
                  <a:pt x="393" y="3461"/>
                </a:lnTo>
                <a:lnTo>
                  <a:pt x="396" y="3468"/>
                </a:lnTo>
                <a:lnTo>
                  <a:pt x="396" y="3473"/>
                </a:lnTo>
                <a:lnTo>
                  <a:pt x="396" y="3480"/>
                </a:lnTo>
                <a:lnTo>
                  <a:pt x="396" y="3480"/>
                </a:lnTo>
                <a:lnTo>
                  <a:pt x="389" y="3492"/>
                </a:lnTo>
                <a:lnTo>
                  <a:pt x="387" y="3501"/>
                </a:lnTo>
                <a:lnTo>
                  <a:pt x="387" y="3504"/>
                </a:lnTo>
                <a:lnTo>
                  <a:pt x="389" y="3507"/>
                </a:lnTo>
                <a:lnTo>
                  <a:pt x="389" y="3507"/>
                </a:lnTo>
                <a:lnTo>
                  <a:pt x="396" y="3507"/>
                </a:lnTo>
                <a:lnTo>
                  <a:pt x="396" y="3507"/>
                </a:lnTo>
                <a:lnTo>
                  <a:pt x="396" y="3513"/>
                </a:lnTo>
                <a:lnTo>
                  <a:pt x="396" y="3518"/>
                </a:lnTo>
                <a:lnTo>
                  <a:pt x="396" y="3518"/>
                </a:lnTo>
                <a:lnTo>
                  <a:pt x="396" y="3521"/>
                </a:lnTo>
                <a:lnTo>
                  <a:pt x="396" y="3521"/>
                </a:lnTo>
                <a:lnTo>
                  <a:pt x="398" y="3536"/>
                </a:lnTo>
                <a:lnTo>
                  <a:pt x="401" y="3543"/>
                </a:lnTo>
                <a:lnTo>
                  <a:pt x="408" y="3550"/>
                </a:lnTo>
                <a:lnTo>
                  <a:pt x="408" y="3550"/>
                </a:lnTo>
                <a:lnTo>
                  <a:pt x="408" y="3552"/>
                </a:lnTo>
                <a:lnTo>
                  <a:pt x="408" y="3552"/>
                </a:lnTo>
                <a:lnTo>
                  <a:pt x="410" y="3555"/>
                </a:lnTo>
                <a:lnTo>
                  <a:pt x="410" y="3555"/>
                </a:lnTo>
                <a:lnTo>
                  <a:pt x="411" y="3559"/>
                </a:lnTo>
                <a:lnTo>
                  <a:pt x="413" y="3559"/>
                </a:lnTo>
                <a:lnTo>
                  <a:pt x="416" y="3559"/>
                </a:lnTo>
                <a:lnTo>
                  <a:pt x="422" y="3555"/>
                </a:lnTo>
                <a:lnTo>
                  <a:pt x="427" y="3555"/>
                </a:lnTo>
                <a:lnTo>
                  <a:pt x="430" y="3555"/>
                </a:lnTo>
                <a:lnTo>
                  <a:pt x="430" y="3555"/>
                </a:lnTo>
                <a:lnTo>
                  <a:pt x="434" y="3564"/>
                </a:lnTo>
                <a:lnTo>
                  <a:pt x="437" y="3572"/>
                </a:lnTo>
                <a:lnTo>
                  <a:pt x="440" y="3581"/>
                </a:lnTo>
                <a:lnTo>
                  <a:pt x="444" y="3589"/>
                </a:lnTo>
                <a:lnTo>
                  <a:pt x="444" y="3589"/>
                </a:lnTo>
                <a:lnTo>
                  <a:pt x="449" y="3591"/>
                </a:lnTo>
                <a:lnTo>
                  <a:pt x="452" y="3593"/>
                </a:lnTo>
                <a:lnTo>
                  <a:pt x="457" y="3600"/>
                </a:lnTo>
                <a:lnTo>
                  <a:pt x="461" y="3608"/>
                </a:lnTo>
                <a:lnTo>
                  <a:pt x="464" y="3617"/>
                </a:lnTo>
                <a:lnTo>
                  <a:pt x="464" y="3651"/>
                </a:lnTo>
                <a:lnTo>
                  <a:pt x="464" y="3651"/>
                </a:lnTo>
                <a:lnTo>
                  <a:pt x="461" y="3656"/>
                </a:lnTo>
                <a:lnTo>
                  <a:pt x="457" y="3661"/>
                </a:lnTo>
                <a:lnTo>
                  <a:pt x="452" y="3664"/>
                </a:lnTo>
                <a:lnTo>
                  <a:pt x="451" y="3671"/>
                </a:lnTo>
                <a:lnTo>
                  <a:pt x="451" y="3671"/>
                </a:lnTo>
                <a:lnTo>
                  <a:pt x="451" y="3702"/>
                </a:lnTo>
                <a:lnTo>
                  <a:pt x="451" y="3702"/>
                </a:lnTo>
                <a:lnTo>
                  <a:pt x="451" y="3704"/>
                </a:lnTo>
                <a:lnTo>
                  <a:pt x="451" y="3704"/>
                </a:lnTo>
                <a:lnTo>
                  <a:pt x="447" y="3709"/>
                </a:lnTo>
                <a:lnTo>
                  <a:pt x="445" y="3714"/>
                </a:lnTo>
                <a:lnTo>
                  <a:pt x="445" y="3717"/>
                </a:lnTo>
                <a:lnTo>
                  <a:pt x="447" y="3721"/>
                </a:lnTo>
                <a:lnTo>
                  <a:pt x="454" y="3729"/>
                </a:lnTo>
                <a:lnTo>
                  <a:pt x="461" y="3738"/>
                </a:lnTo>
                <a:lnTo>
                  <a:pt x="461" y="3738"/>
                </a:lnTo>
                <a:lnTo>
                  <a:pt x="461" y="3741"/>
                </a:lnTo>
                <a:lnTo>
                  <a:pt x="461" y="3741"/>
                </a:lnTo>
                <a:lnTo>
                  <a:pt x="468" y="3753"/>
                </a:lnTo>
                <a:lnTo>
                  <a:pt x="471" y="3758"/>
                </a:lnTo>
                <a:lnTo>
                  <a:pt x="475" y="3760"/>
                </a:lnTo>
                <a:lnTo>
                  <a:pt x="478" y="3762"/>
                </a:lnTo>
                <a:lnTo>
                  <a:pt x="478" y="3762"/>
                </a:lnTo>
                <a:lnTo>
                  <a:pt x="480" y="3765"/>
                </a:lnTo>
                <a:lnTo>
                  <a:pt x="480" y="3765"/>
                </a:lnTo>
                <a:lnTo>
                  <a:pt x="481" y="3775"/>
                </a:lnTo>
                <a:lnTo>
                  <a:pt x="485" y="3782"/>
                </a:lnTo>
                <a:lnTo>
                  <a:pt x="490" y="3789"/>
                </a:lnTo>
                <a:lnTo>
                  <a:pt x="498" y="3796"/>
                </a:lnTo>
                <a:lnTo>
                  <a:pt x="498" y="3796"/>
                </a:lnTo>
                <a:lnTo>
                  <a:pt x="498" y="3799"/>
                </a:lnTo>
                <a:lnTo>
                  <a:pt x="498" y="3799"/>
                </a:lnTo>
                <a:lnTo>
                  <a:pt x="502" y="3811"/>
                </a:lnTo>
                <a:lnTo>
                  <a:pt x="505" y="3821"/>
                </a:lnTo>
                <a:lnTo>
                  <a:pt x="505" y="3828"/>
                </a:lnTo>
                <a:lnTo>
                  <a:pt x="505" y="3828"/>
                </a:lnTo>
                <a:lnTo>
                  <a:pt x="509" y="3830"/>
                </a:lnTo>
                <a:lnTo>
                  <a:pt x="512" y="3831"/>
                </a:lnTo>
                <a:lnTo>
                  <a:pt x="516" y="3840"/>
                </a:lnTo>
                <a:lnTo>
                  <a:pt x="516" y="3840"/>
                </a:lnTo>
                <a:lnTo>
                  <a:pt x="516" y="3843"/>
                </a:lnTo>
                <a:lnTo>
                  <a:pt x="516" y="3843"/>
                </a:lnTo>
                <a:lnTo>
                  <a:pt x="516" y="3852"/>
                </a:lnTo>
                <a:lnTo>
                  <a:pt x="519" y="3860"/>
                </a:lnTo>
                <a:lnTo>
                  <a:pt x="524" y="3869"/>
                </a:lnTo>
                <a:lnTo>
                  <a:pt x="533" y="3876"/>
                </a:lnTo>
                <a:lnTo>
                  <a:pt x="533" y="3876"/>
                </a:lnTo>
                <a:lnTo>
                  <a:pt x="533" y="3879"/>
                </a:lnTo>
                <a:lnTo>
                  <a:pt x="533" y="3879"/>
                </a:lnTo>
                <a:lnTo>
                  <a:pt x="533" y="3883"/>
                </a:lnTo>
                <a:lnTo>
                  <a:pt x="533" y="3883"/>
                </a:lnTo>
                <a:lnTo>
                  <a:pt x="534" y="3884"/>
                </a:lnTo>
                <a:lnTo>
                  <a:pt x="536" y="3886"/>
                </a:lnTo>
                <a:lnTo>
                  <a:pt x="539" y="3889"/>
                </a:lnTo>
                <a:lnTo>
                  <a:pt x="541" y="3895"/>
                </a:lnTo>
                <a:lnTo>
                  <a:pt x="543" y="3896"/>
                </a:lnTo>
                <a:lnTo>
                  <a:pt x="546" y="3896"/>
                </a:lnTo>
                <a:lnTo>
                  <a:pt x="546" y="3896"/>
                </a:lnTo>
                <a:lnTo>
                  <a:pt x="548" y="3901"/>
                </a:lnTo>
                <a:lnTo>
                  <a:pt x="548" y="3901"/>
                </a:lnTo>
                <a:lnTo>
                  <a:pt x="550" y="3903"/>
                </a:lnTo>
                <a:lnTo>
                  <a:pt x="550" y="3903"/>
                </a:lnTo>
                <a:lnTo>
                  <a:pt x="553" y="3908"/>
                </a:lnTo>
                <a:lnTo>
                  <a:pt x="555" y="3910"/>
                </a:lnTo>
                <a:lnTo>
                  <a:pt x="562" y="3915"/>
                </a:lnTo>
                <a:lnTo>
                  <a:pt x="568" y="3920"/>
                </a:lnTo>
                <a:lnTo>
                  <a:pt x="575" y="3927"/>
                </a:lnTo>
                <a:lnTo>
                  <a:pt x="575" y="3927"/>
                </a:lnTo>
                <a:lnTo>
                  <a:pt x="577" y="3929"/>
                </a:lnTo>
                <a:lnTo>
                  <a:pt x="577" y="3929"/>
                </a:lnTo>
                <a:lnTo>
                  <a:pt x="582" y="3936"/>
                </a:lnTo>
                <a:lnTo>
                  <a:pt x="582" y="3936"/>
                </a:lnTo>
                <a:lnTo>
                  <a:pt x="577" y="3932"/>
                </a:lnTo>
                <a:lnTo>
                  <a:pt x="574" y="3930"/>
                </a:lnTo>
              </a:path>
            </a:pathLst>
          </a:custGeom>
          <a:solidFill>
            <a:schemeClr val="bg1">
              <a:lumMod val="85000"/>
            </a:schemeClr>
          </a:solidFill>
          <a:ln>
            <a:noFill/>
          </a:ln>
          <a:effectLst/>
        </p:spPr>
        <p:txBody>
          <a:bodyPr wrap="none" anchor="ctr"/>
          <a:lstStyle/>
          <a:p>
            <a:endParaRPr lang="nl-BE"/>
          </a:p>
        </p:txBody>
      </p:sp>
      <p:sp>
        <p:nvSpPr>
          <p:cNvPr id="649" name="Freeform 176">
            <a:extLst>
              <a:ext uri="{FF2B5EF4-FFF2-40B4-BE49-F238E27FC236}">
                <a16:creationId xmlns:a16="http://schemas.microsoft.com/office/drawing/2014/main" id="{DCD6372F-CFE6-DE4E-BFEE-343AF6806D09}"/>
              </a:ext>
            </a:extLst>
          </p:cNvPr>
          <p:cNvSpPr>
            <a:spLocks noChangeArrowheads="1"/>
          </p:cNvSpPr>
          <p:nvPr/>
        </p:nvSpPr>
        <p:spPr bwMode="auto">
          <a:xfrm rot="21434252">
            <a:off x="5094785" y="2258247"/>
            <a:ext cx="769" cy="762"/>
          </a:xfrm>
          <a:custGeom>
            <a:avLst/>
            <a:gdLst>
              <a:gd name="T0" fmla="*/ 0 w 1"/>
              <a:gd name="T1" fmla="*/ 0 h 3"/>
              <a:gd name="T2" fmla="*/ 0 w 1"/>
              <a:gd name="T3" fmla="*/ 0 h 3"/>
              <a:gd name="T4" fmla="*/ 0 w 1"/>
              <a:gd name="T5" fmla="*/ 2 h 3"/>
              <a:gd name="T6" fmla="*/ 0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0" y="2"/>
                </a:lnTo>
                <a:lnTo>
                  <a:pt x="0" y="2"/>
                </a:lnTo>
                <a:lnTo>
                  <a:pt x="0" y="0"/>
                </a:lnTo>
              </a:path>
            </a:pathLst>
          </a:custGeom>
          <a:solidFill>
            <a:schemeClr val="bg1">
              <a:lumMod val="85000"/>
            </a:schemeClr>
          </a:solidFill>
          <a:ln>
            <a:noFill/>
          </a:ln>
          <a:effectLst/>
        </p:spPr>
        <p:txBody>
          <a:bodyPr wrap="none" anchor="ctr"/>
          <a:lstStyle/>
          <a:p>
            <a:endParaRPr lang="nl-BE"/>
          </a:p>
        </p:txBody>
      </p:sp>
      <p:sp>
        <p:nvSpPr>
          <p:cNvPr id="650" name="Freeform 177">
            <a:extLst>
              <a:ext uri="{FF2B5EF4-FFF2-40B4-BE49-F238E27FC236}">
                <a16:creationId xmlns:a16="http://schemas.microsoft.com/office/drawing/2014/main" id="{CC9AA21B-6A62-D24F-9AF8-8A24724666A7}"/>
              </a:ext>
            </a:extLst>
          </p:cNvPr>
          <p:cNvSpPr>
            <a:spLocks noChangeArrowheads="1"/>
          </p:cNvSpPr>
          <p:nvPr/>
        </p:nvSpPr>
        <p:spPr bwMode="auto">
          <a:xfrm rot="21434252">
            <a:off x="5094823" y="2259008"/>
            <a:ext cx="769" cy="763"/>
          </a:xfrm>
          <a:custGeom>
            <a:avLst/>
            <a:gdLst>
              <a:gd name="T0" fmla="*/ 2 w 3"/>
              <a:gd name="T1" fmla="*/ 2 h 3"/>
              <a:gd name="T2" fmla="*/ 2 w 3"/>
              <a:gd name="T3" fmla="*/ 2 h 3"/>
              <a:gd name="T4" fmla="*/ 0 w 3"/>
              <a:gd name="T5" fmla="*/ 0 h 3"/>
              <a:gd name="T6" fmla="*/ 0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lnTo>
                  <a:pt x="2" y="2"/>
                </a:lnTo>
                <a:lnTo>
                  <a:pt x="0" y="0"/>
                </a:lnTo>
                <a:lnTo>
                  <a:pt x="0" y="0"/>
                </a:lnTo>
                <a:lnTo>
                  <a:pt x="2" y="2"/>
                </a:lnTo>
              </a:path>
            </a:pathLst>
          </a:custGeom>
          <a:solidFill>
            <a:schemeClr val="bg1">
              <a:lumMod val="85000"/>
            </a:schemeClr>
          </a:solidFill>
          <a:ln>
            <a:noFill/>
          </a:ln>
          <a:effectLst/>
        </p:spPr>
        <p:txBody>
          <a:bodyPr wrap="none" anchor="ctr"/>
          <a:lstStyle/>
          <a:p>
            <a:endParaRPr lang="nl-BE"/>
          </a:p>
        </p:txBody>
      </p:sp>
      <p:sp>
        <p:nvSpPr>
          <p:cNvPr id="651" name="Freeform 178">
            <a:extLst>
              <a:ext uri="{FF2B5EF4-FFF2-40B4-BE49-F238E27FC236}">
                <a16:creationId xmlns:a16="http://schemas.microsoft.com/office/drawing/2014/main" id="{FED70276-F360-BF47-86CA-D9B083CC854A}"/>
              </a:ext>
            </a:extLst>
          </p:cNvPr>
          <p:cNvSpPr>
            <a:spLocks noChangeArrowheads="1"/>
          </p:cNvSpPr>
          <p:nvPr/>
        </p:nvSpPr>
        <p:spPr bwMode="auto">
          <a:xfrm rot="21434252">
            <a:off x="5008771" y="1974645"/>
            <a:ext cx="1538" cy="1525"/>
          </a:xfrm>
          <a:custGeom>
            <a:avLst/>
            <a:gdLst>
              <a:gd name="T0" fmla="*/ 0 w 7"/>
              <a:gd name="T1" fmla="*/ 0 h 7"/>
              <a:gd name="T2" fmla="*/ 0 w 7"/>
              <a:gd name="T3" fmla="*/ 0 h 7"/>
              <a:gd name="T4" fmla="*/ 5 w 7"/>
              <a:gd name="T5" fmla="*/ 1 h 7"/>
              <a:gd name="T6" fmla="*/ 6 w 7"/>
              <a:gd name="T7" fmla="*/ 3 h 7"/>
              <a:gd name="T8" fmla="*/ 6 w 7"/>
              <a:gd name="T9" fmla="*/ 6 h 7"/>
              <a:gd name="T10" fmla="*/ 6 w 7"/>
              <a:gd name="T11" fmla="*/ 6 h 7"/>
              <a:gd name="T12" fmla="*/ 1 w 7"/>
              <a:gd name="T13" fmla="*/ 5 h 7"/>
              <a:gd name="T14" fmla="*/ 0 w 7"/>
              <a:gd name="T15" fmla="*/ 3 h 7"/>
              <a:gd name="T16" fmla="*/ 0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0" y="0"/>
                </a:moveTo>
                <a:lnTo>
                  <a:pt x="0" y="0"/>
                </a:lnTo>
                <a:lnTo>
                  <a:pt x="5" y="1"/>
                </a:lnTo>
                <a:lnTo>
                  <a:pt x="6" y="3"/>
                </a:lnTo>
                <a:lnTo>
                  <a:pt x="6" y="6"/>
                </a:lnTo>
                <a:lnTo>
                  <a:pt x="6" y="6"/>
                </a:lnTo>
                <a:lnTo>
                  <a:pt x="1" y="5"/>
                </a:lnTo>
                <a:lnTo>
                  <a:pt x="0" y="3"/>
                </a:lnTo>
                <a:lnTo>
                  <a:pt x="0" y="0"/>
                </a:lnTo>
              </a:path>
            </a:pathLst>
          </a:custGeom>
          <a:solidFill>
            <a:schemeClr val="bg1">
              <a:lumMod val="85000"/>
            </a:schemeClr>
          </a:solidFill>
          <a:ln>
            <a:noFill/>
          </a:ln>
          <a:effectLst/>
        </p:spPr>
        <p:txBody>
          <a:bodyPr wrap="none" anchor="ctr"/>
          <a:lstStyle/>
          <a:p>
            <a:endParaRPr lang="nl-BE"/>
          </a:p>
        </p:txBody>
      </p:sp>
      <p:sp>
        <p:nvSpPr>
          <p:cNvPr id="652" name="Freeform 179">
            <a:extLst>
              <a:ext uri="{FF2B5EF4-FFF2-40B4-BE49-F238E27FC236}">
                <a16:creationId xmlns:a16="http://schemas.microsoft.com/office/drawing/2014/main" id="{33D8CF2B-1DAE-C345-BF42-5ADB19935936}"/>
              </a:ext>
            </a:extLst>
          </p:cNvPr>
          <p:cNvSpPr>
            <a:spLocks noChangeArrowheads="1"/>
          </p:cNvSpPr>
          <p:nvPr/>
        </p:nvSpPr>
        <p:spPr bwMode="auto">
          <a:xfrm rot="21434252">
            <a:off x="5010600" y="1980662"/>
            <a:ext cx="1538" cy="1525"/>
          </a:xfrm>
          <a:custGeom>
            <a:avLst/>
            <a:gdLst>
              <a:gd name="T0" fmla="*/ 0 w 8"/>
              <a:gd name="T1" fmla="*/ 0 h 7"/>
              <a:gd name="T2" fmla="*/ 0 w 8"/>
              <a:gd name="T3" fmla="*/ 0 h 7"/>
              <a:gd name="T4" fmla="*/ 6 w 8"/>
              <a:gd name="T5" fmla="*/ 1 h 7"/>
              <a:gd name="T6" fmla="*/ 7 w 8"/>
              <a:gd name="T7" fmla="*/ 3 h 7"/>
              <a:gd name="T8" fmla="*/ 7 w 8"/>
              <a:gd name="T9" fmla="*/ 6 h 7"/>
              <a:gd name="T10" fmla="*/ 7 w 8"/>
              <a:gd name="T11" fmla="*/ 6 h 7"/>
              <a:gd name="T12" fmla="*/ 2 w 8"/>
              <a:gd name="T13" fmla="*/ 5 h 7"/>
              <a:gd name="T14" fmla="*/ 0 w 8"/>
              <a:gd name="T15" fmla="*/ 3 h 7"/>
              <a:gd name="T16" fmla="*/ 0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0" y="0"/>
                </a:moveTo>
                <a:lnTo>
                  <a:pt x="0" y="0"/>
                </a:lnTo>
                <a:lnTo>
                  <a:pt x="6" y="1"/>
                </a:lnTo>
                <a:lnTo>
                  <a:pt x="7" y="3"/>
                </a:lnTo>
                <a:lnTo>
                  <a:pt x="7" y="6"/>
                </a:lnTo>
                <a:lnTo>
                  <a:pt x="7" y="6"/>
                </a:lnTo>
                <a:lnTo>
                  <a:pt x="2" y="5"/>
                </a:lnTo>
                <a:lnTo>
                  <a:pt x="0" y="3"/>
                </a:lnTo>
                <a:lnTo>
                  <a:pt x="0" y="0"/>
                </a:lnTo>
              </a:path>
            </a:pathLst>
          </a:custGeom>
          <a:solidFill>
            <a:schemeClr val="bg1">
              <a:lumMod val="85000"/>
            </a:schemeClr>
          </a:solidFill>
          <a:ln>
            <a:noFill/>
          </a:ln>
          <a:effectLst/>
        </p:spPr>
        <p:txBody>
          <a:bodyPr wrap="none" anchor="ctr"/>
          <a:lstStyle/>
          <a:p>
            <a:endParaRPr lang="nl-BE"/>
          </a:p>
        </p:txBody>
      </p:sp>
      <p:sp>
        <p:nvSpPr>
          <p:cNvPr id="653" name="Freeform 180">
            <a:extLst>
              <a:ext uri="{FF2B5EF4-FFF2-40B4-BE49-F238E27FC236}">
                <a16:creationId xmlns:a16="http://schemas.microsoft.com/office/drawing/2014/main" id="{1D68BD48-3F93-2742-A15B-D2FB643A76CF}"/>
              </a:ext>
            </a:extLst>
          </p:cNvPr>
          <p:cNvSpPr>
            <a:spLocks noChangeArrowheads="1"/>
          </p:cNvSpPr>
          <p:nvPr/>
        </p:nvSpPr>
        <p:spPr bwMode="auto">
          <a:xfrm rot="21434252">
            <a:off x="5021068" y="2022134"/>
            <a:ext cx="1538" cy="1525"/>
          </a:xfrm>
          <a:custGeom>
            <a:avLst/>
            <a:gdLst>
              <a:gd name="T0" fmla="*/ 0 w 8"/>
              <a:gd name="T1" fmla="*/ 0 h 8"/>
              <a:gd name="T2" fmla="*/ 0 w 8"/>
              <a:gd name="T3" fmla="*/ 0 h 8"/>
              <a:gd name="T4" fmla="*/ 5 w 8"/>
              <a:gd name="T5" fmla="*/ 2 h 8"/>
              <a:gd name="T6" fmla="*/ 7 w 8"/>
              <a:gd name="T7" fmla="*/ 4 h 8"/>
              <a:gd name="T8" fmla="*/ 7 w 8"/>
              <a:gd name="T9" fmla="*/ 7 h 8"/>
              <a:gd name="T10" fmla="*/ 7 w 8"/>
              <a:gd name="T11" fmla="*/ 7 h 8"/>
              <a:gd name="T12" fmla="*/ 2 w 8"/>
              <a:gd name="T13" fmla="*/ 6 h 8"/>
              <a:gd name="T14" fmla="*/ 0 w 8"/>
              <a:gd name="T15" fmla="*/ 4 h 8"/>
              <a:gd name="T16" fmla="*/ 0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0" y="0"/>
                </a:moveTo>
                <a:lnTo>
                  <a:pt x="0" y="0"/>
                </a:lnTo>
                <a:lnTo>
                  <a:pt x="5" y="2"/>
                </a:lnTo>
                <a:lnTo>
                  <a:pt x="7" y="4"/>
                </a:lnTo>
                <a:lnTo>
                  <a:pt x="7" y="7"/>
                </a:lnTo>
                <a:lnTo>
                  <a:pt x="7" y="7"/>
                </a:lnTo>
                <a:lnTo>
                  <a:pt x="2" y="6"/>
                </a:lnTo>
                <a:lnTo>
                  <a:pt x="0" y="4"/>
                </a:lnTo>
                <a:lnTo>
                  <a:pt x="0" y="0"/>
                </a:lnTo>
              </a:path>
            </a:pathLst>
          </a:custGeom>
          <a:solidFill>
            <a:schemeClr val="bg1">
              <a:lumMod val="85000"/>
            </a:schemeClr>
          </a:solidFill>
          <a:ln>
            <a:noFill/>
          </a:ln>
          <a:effectLst/>
        </p:spPr>
        <p:txBody>
          <a:bodyPr wrap="none" anchor="ctr"/>
          <a:lstStyle/>
          <a:p>
            <a:endParaRPr lang="nl-BE"/>
          </a:p>
        </p:txBody>
      </p:sp>
      <p:sp>
        <p:nvSpPr>
          <p:cNvPr id="654" name="Freeform 181">
            <a:extLst>
              <a:ext uri="{FF2B5EF4-FFF2-40B4-BE49-F238E27FC236}">
                <a16:creationId xmlns:a16="http://schemas.microsoft.com/office/drawing/2014/main" id="{DC8548DB-A0D7-1C40-8175-9EDB6AB972D1}"/>
              </a:ext>
            </a:extLst>
          </p:cNvPr>
          <p:cNvSpPr>
            <a:spLocks noChangeArrowheads="1"/>
          </p:cNvSpPr>
          <p:nvPr/>
        </p:nvSpPr>
        <p:spPr bwMode="auto">
          <a:xfrm rot="21434252">
            <a:off x="5105451" y="2127967"/>
            <a:ext cx="1538" cy="1525"/>
          </a:xfrm>
          <a:custGeom>
            <a:avLst/>
            <a:gdLst>
              <a:gd name="T0" fmla="*/ 0 w 8"/>
              <a:gd name="T1" fmla="*/ 7 h 8"/>
              <a:gd name="T2" fmla="*/ 0 w 8"/>
              <a:gd name="T3" fmla="*/ 7 h 8"/>
              <a:gd name="T4" fmla="*/ 2 w 8"/>
              <a:gd name="T5" fmla="*/ 2 h 8"/>
              <a:gd name="T6" fmla="*/ 4 w 8"/>
              <a:gd name="T7" fmla="*/ 0 h 8"/>
              <a:gd name="T8" fmla="*/ 7 w 8"/>
              <a:gd name="T9" fmla="*/ 0 h 8"/>
              <a:gd name="T10" fmla="*/ 7 w 8"/>
              <a:gd name="T11" fmla="*/ 0 h 8"/>
              <a:gd name="T12" fmla="*/ 5 w 8"/>
              <a:gd name="T13" fmla="*/ 5 h 8"/>
              <a:gd name="T14" fmla="*/ 4 w 8"/>
              <a:gd name="T15" fmla="*/ 7 h 8"/>
              <a:gd name="T16" fmla="*/ 0 w 8"/>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0" y="7"/>
                </a:moveTo>
                <a:lnTo>
                  <a:pt x="0" y="7"/>
                </a:lnTo>
                <a:lnTo>
                  <a:pt x="2" y="2"/>
                </a:lnTo>
                <a:lnTo>
                  <a:pt x="4" y="0"/>
                </a:lnTo>
                <a:lnTo>
                  <a:pt x="7" y="0"/>
                </a:lnTo>
                <a:lnTo>
                  <a:pt x="7" y="0"/>
                </a:lnTo>
                <a:lnTo>
                  <a:pt x="5" y="5"/>
                </a:lnTo>
                <a:lnTo>
                  <a:pt x="4" y="7"/>
                </a:lnTo>
                <a:lnTo>
                  <a:pt x="0" y="7"/>
                </a:lnTo>
              </a:path>
            </a:pathLst>
          </a:custGeom>
          <a:solidFill>
            <a:schemeClr val="bg1">
              <a:lumMod val="85000"/>
            </a:schemeClr>
          </a:solidFill>
          <a:ln>
            <a:noFill/>
          </a:ln>
          <a:effectLst/>
        </p:spPr>
        <p:txBody>
          <a:bodyPr wrap="none" anchor="ctr"/>
          <a:lstStyle/>
          <a:p>
            <a:endParaRPr lang="nl-BE"/>
          </a:p>
        </p:txBody>
      </p:sp>
      <p:sp>
        <p:nvSpPr>
          <p:cNvPr id="655" name="Freeform 182">
            <a:extLst>
              <a:ext uri="{FF2B5EF4-FFF2-40B4-BE49-F238E27FC236}">
                <a16:creationId xmlns:a16="http://schemas.microsoft.com/office/drawing/2014/main" id="{A992353E-9119-254D-BC5C-E77145CD6D43}"/>
              </a:ext>
            </a:extLst>
          </p:cNvPr>
          <p:cNvSpPr>
            <a:spLocks noChangeArrowheads="1"/>
          </p:cNvSpPr>
          <p:nvPr/>
        </p:nvSpPr>
        <p:spPr bwMode="auto">
          <a:xfrm rot="21434252">
            <a:off x="5010711" y="1981422"/>
            <a:ext cx="1538" cy="4574"/>
          </a:xfrm>
          <a:custGeom>
            <a:avLst/>
            <a:gdLst>
              <a:gd name="T0" fmla="*/ 7 w 8"/>
              <a:gd name="T1" fmla="*/ 1 h 25"/>
              <a:gd name="T2" fmla="*/ 7 w 8"/>
              <a:gd name="T3" fmla="*/ 1 h 25"/>
              <a:gd name="T4" fmla="*/ 4 w 8"/>
              <a:gd name="T5" fmla="*/ 1 h 25"/>
              <a:gd name="T6" fmla="*/ 0 w 8"/>
              <a:gd name="T7" fmla="*/ 0 h 25"/>
              <a:gd name="T8" fmla="*/ 0 w 8"/>
              <a:gd name="T9" fmla="*/ 0 h 25"/>
              <a:gd name="T10" fmla="*/ 4 w 8"/>
              <a:gd name="T11" fmla="*/ 12 h 25"/>
              <a:gd name="T12" fmla="*/ 7 w 8"/>
              <a:gd name="T13" fmla="*/ 24 h 25"/>
              <a:gd name="T14" fmla="*/ 7 w 8"/>
              <a:gd name="T15" fmla="*/ 24 h 25"/>
              <a:gd name="T16" fmla="*/ 7 w 8"/>
              <a:gd name="T17"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5">
                <a:moveTo>
                  <a:pt x="7" y="1"/>
                </a:moveTo>
                <a:lnTo>
                  <a:pt x="7" y="1"/>
                </a:lnTo>
                <a:lnTo>
                  <a:pt x="4" y="1"/>
                </a:lnTo>
                <a:lnTo>
                  <a:pt x="0" y="0"/>
                </a:lnTo>
                <a:lnTo>
                  <a:pt x="0" y="0"/>
                </a:lnTo>
                <a:lnTo>
                  <a:pt x="4" y="12"/>
                </a:lnTo>
                <a:lnTo>
                  <a:pt x="7" y="24"/>
                </a:lnTo>
                <a:lnTo>
                  <a:pt x="7" y="24"/>
                </a:lnTo>
                <a:lnTo>
                  <a:pt x="7" y="1"/>
                </a:lnTo>
              </a:path>
            </a:pathLst>
          </a:custGeom>
          <a:solidFill>
            <a:schemeClr val="bg1">
              <a:lumMod val="85000"/>
            </a:schemeClr>
          </a:solidFill>
          <a:ln>
            <a:noFill/>
          </a:ln>
          <a:effectLst/>
        </p:spPr>
        <p:txBody>
          <a:bodyPr wrap="none" anchor="ctr"/>
          <a:lstStyle/>
          <a:p>
            <a:endParaRPr lang="nl-BE"/>
          </a:p>
        </p:txBody>
      </p:sp>
      <p:sp>
        <p:nvSpPr>
          <p:cNvPr id="656" name="Freeform 183">
            <a:extLst>
              <a:ext uri="{FF2B5EF4-FFF2-40B4-BE49-F238E27FC236}">
                <a16:creationId xmlns:a16="http://schemas.microsoft.com/office/drawing/2014/main" id="{9770A939-8AB7-8A46-8CAD-F18223D40DB7}"/>
              </a:ext>
            </a:extLst>
          </p:cNvPr>
          <p:cNvSpPr>
            <a:spLocks noChangeArrowheads="1"/>
          </p:cNvSpPr>
          <p:nvPr/>
        </p:nvSpPr>
        <p:spPr bwMode="auto">
          <a:xfrm rot="21434252">
            <a:off x="5011828" y="1990543"/>
            <a:ext cx="769" cy="762"/>
          </a:xfrm>
          <a:custGeom>
            <a:avLst/>
            <a:gdLst>
              <a:gd name="T0" fmla="*/ 1 w 2"/>
              <a:gd name="T1" fmla="*/ 0 h 3"/>
              <a:gd name="T2" fmla="*/ 1 w 2"/>
              <a:gd name="T3" fmla="*/ 0 h 3"/>
              <a:gd name="T4" fmla="*/ 0 w 2"/>
              <a:gd name="T5" fmla="*/ 2 h 3"/>
              <a:gd name="T6" fmla="*/ 0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lnTo>
                  <a:pt x="0" y="2"/>
                </a:lnTo>
                <a:lnTo>
                  <a:pt x="0" y="2"/>
                </a:lnTo>
                <a:lnTo>
                  <a:pt x="1" y="0"/>
                </a:lnTo>
              </a:path>
            </a:pathLst>
          </a:custGeom>
          <a:solidFill>
            <a:schemeClr val="bg1">
              <a:lumMod val="85000"/>
            </a:schemeClr>
          </a:solidFill>
          <a:ln>
            <a:noFill/>
          </a:ln>
          <a:effectLst/>
        </p:spPr>
        <p:txBody>
          <a:bodyPr wrap="none" anchor="ctr"/>
          <a:lstStyle/>
          <a:p>
            <a:endParaRPr lang="nl-BE"/>
          </a:p>
        </p:txBody>
      </p:sp>
      <p:sp>
        <p:nvSpPr>
          <p:cNvPr id="657" name="Freeform 184">
            <a:extLst>
              <a:ext uri="{FF2B5EF4-FFF2-40B4-BE49-F238E27FC236}">
                <a16:creationId xmlns:a16="http://schemas.microsoft.com/office/drawing/2014/main" id="{B533B8BC-5BBB-1546-8738-42CE9A0404D0}"/>
              </a:ext>
            </a:extLst>
          </p:cNvPr>
          <p:cNvSpPr>
            <a:spLocks noChangeArrowheads="1"/>
          </p:cNvSpPr>
          <p:nvPr/>
        </p:nvSpPr>
        <p:spPr bwMode="auto">
          <a:xfrm rot="21434252">
            <a:off x="5011790" y="1989781"/>
            <a:ext cx="769" cy="763"/>
          </a:xfrm>
          <a:custGeom>
            <a:avLst/>
            <a:gdLst>
              <a:gd name="T0" fmla="*/ 0 w 1"/>
              <a:gd name="T1" fmla="*/ 0 h 6"/>
              <a:gd name="T2" fmla="*/ 0 w 1"/>
              <a:gd name="T3" fmla="*/ 0 h 6"/>
              <a:gd name="T4" fmla="*/ 0 w 1"/>
              <a:gd name="T5" fmla="*/ 5 h 6"/>
              <a:gd name="T6" fmla="*/ 0 w 1"/>
              <a:gd name="T7" fmla="*/ 5 h 6"/>
              <a:gd name="T8" fmla="*/ 0 w 1"/>
              <a:gd name="T9" fmla="*/ 0 h 6"/>
            </a:gdLst>
            <a:ahLst/>
            <a:cxnLst>
              <a:cxn ang="0">
                <a:pos x="T0" y="T1"/>
              </a:cxn>
              <a:cxn ang="0">
                <a:pos x="T2" y="T3"/>
              </a:cxn>
              <a:cxn ang="0">
                <a:pos x="T4" y="T5"/>
              </a:cxn>
              <a:cxn ang="0">
                <a:pos x="T6" y="T7"/>
              </a:cxn>
              <a:cxn ang="0">
                <a:pos x="T8" y="T9"/>
              </a:cxn>
            </a:cxnLst>
            <a:rect l="0" t="0" r="r" b="b"/>
            <a:pathLst>
              <a:path w="1" h="6">
                <a:moveTo>
                  <a:pt x="0" y="0"/>
                </a:moveTo>
                <a:lnTo>
                  <a:pt x="0" y="0"/>
                </a:lnTo>
                <a:lnTo>
                  <a:pt x="0" y="5"/>
                </a:lnTo>
                <a:lnTo>
                  <a:pt x="0" y="5"/>
                </a:lnTo>
                <a:lnTo>
                  <a:pt x="0" y="0"/>
                </a:lnTo>
              </a:path>
            </a:pathLst>
          </a:custGeom>
          <a:solidFill>
            <a:schemeClr val="bg1">
              <a:lumMod val="85000"/>
            </a:schemeClr>
          </a:solidFill>
          <a:ln>
            <a:noFill/>
          </a:ln>
          <a:effectLst/>
        </p:spPr>
        <p:txBody>
          <a:bodyPr wrap="none" anchor="ctr"/>
          <a:lstStyle/>
          <a:p>
            <a:endParaRPr lang="nl-BE"/>
          </a:p>
        </p:txBody>
      </p:sp>
      <p:sp>
        <p:nvSpPr>
          <p:cNvPr id="658" name="Freeform 185">
            <a:extLst>
              <a:ext uri="{FF2B5EF4-FFF2-40B4-BE49-F238E27FC236}">
                <a16:creationId xmlns:a16="http://schemas.microsoft.com/office/drawing/2014/main" id="{5B73F522-D939-FE48-9683-550B69E055F9}"/>
              </a:ext>
            </a:extLst>
          </p:cNvPr>
          <p:cNvSpPr>
            <a:spLocks noChangeArrowheads="1"/>
          </p:cNvSpPr>
          <p:nvPr/>
        </p:nvSpPr>
        <p:spPr bwMode="auto">
          <a:xfrm rot="21434252">
            <a:off x="5011864" y="1991304"/>
            <a:ext cx="769" cy="763"/>
          </a:xfrm>
          <a:custGeom>
            <a:avLst/>
            <a:gdLst>
              <a:gd name="T0" fmla="*/ 2 w 3"/>
              <a:gd name="T1" fmla="*/ 0 h 3"/>
              <a:gd name="T2" fmla="*/ 2 w 3"/>
              <a:gd name="T3" fmla="*/ 0 h 3"/>
              <a:gd name="T4" fmla="*/ 0 w 3"/>
              <a:gd name="T5" fmla="*/ 2 h 3"/>
              <a:gd name="T6" fmla="*/ 0 w 3"/>
              <a:gd name="T7" fmla="*/ 2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lnTo>
                  <a:pt x="2" y="0"/>
                </a:lnTo>
                <a:lnTo>
                  <a:pt x="0" y="2"/>
                </a:lnTo>
                <a:lnTo>
                  <a:pt x="0" y="2"/>
                </a:lnTo>
                <a:lnTo>
                  <a:pt x="2" y="0"/>
                </a:lnTo>
              </a:path>
            </a:pathLst>
          </a:custGeom>
          <a:solidFill>
            <a:schemeClr val="bg1">
              <a:lumMod val="85000"/>
            </a:schemeClr>
          </a:solidFill>
          <a:ln>
            <a:noFill/>
          </a:ln>
          <a:effectLst/>
        </p:spPr>
        <p:txBody>
          <a:bodyPr wrap="none" anchor="ctr"/>
          <a:lstStyle/>
          <a:p>
            <a:endParaRPr lang="nl-BE"/>
          </a:p>
        </p:txBody>
      </p:sp>
      <p:sp>
        <p:nvSpPr>
          <p:cNvPr id="659" name="Freeform 186">
            <a:extLst>
              <a:ext uri="{FF2B5EF4-FFF2-40B4-BE49-F238E27FC236}">
                <a16:creationId xmlns:a16="http://schemas.microsoft.com/office/drawing/2014/main" id="{28203A2B-6FA5-494C-BFFC-F27F190FF067}"/>
              </a:ext>
            </a:extLst>
          </p:cNvPr>
          <p:cNvSpPr>
            <a:spLocks noChangeArrowheads="1"/>
          </p:cNvSpPr>
          <p:nvPr/>
        </p:nvSpPr>
        <p:spPr bwMode="auto">
          <a:xfrm rot="21434252">
            <a:off x="5008385" y="1967049"/>
            <a:ext cx="769" cy="7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660" name="Freeform 187">
            <a:extLst>
              <a:ext uri="{FF2B5EF4-FFF2-40B4-BE49-F238E27FC236}">
                <a16:creationId xmlns:a16="http://schemas.microsoft.com/office/drawing/2014/main" id="{B01A46EF-4513-DA43-B4E6-626517E6367A}"/>
              </a:ext>
            </a:extLst>
          </p:cNvPr>
          <p:cNvSpPr>
            <a:spLocks noChangeArrowheads="1"/>
          </p:cNvSpPr>
          <p:nvPr/>
        </p:nvSpPr>
        <p:spPr bwMode="auto">
          <a:xfrm rot="21434252">
            <a:off x="5008385" y="1967049"/>
            <a:ext cx="769" cy="763"/>
          </a:xfrm>
          <a:custGeom>
            <a:avLst/>
            <a:gdLst>
              <a:gd name="T0" fmla="*/ 2 w 3"/>
              <a:gd name="T1" fmla="*/ 0 h 1"/>
              <a:gd name="T2" fmla="*/ 2 w 3"/>
              <a:gd name="T3" fmla="*/ 0 h 1"/>
              <a:gd name="T4" fmla="*/ 0 w 3"/>
              <a:gd name="T5" fmla="*/ 0 h 1"/>
              <a:gd name="T6" fmla="*/ 0 w 3"/>
              <a:gd name="T7" fmla="*/ 0 h 1"/>
              <a:gd name="T8" fmla="*/ 2 w 3"/>
              <a:gd name="T9" fmla="*/ 0 h 1"/>
            </a:gdLst>
            <a:ahLst/>
            <a:cxnLst>
              <a:cxn ang="0">
                <a:pos x="T0" y="T1"/>
              </a:cxn>
              <a:cxn ang="0">
                <a:pos x="T2" y="T3"/>
              </a:cxn>
              <a:cxn ang="0">
                <a:pos x="T4" y="T5"/>
              </a:cxn>
              <a:cxn ang="0">
                <a:pos x="T6" y="T7"/>
              </a:cxn>
              <a:cxn ang="0">
                <a:pos x="T8" y="T9"/>
              </a:cxn>
            </a:cxnLst>
            <a:rect l="0" t="0" r="r" b="b"/>
            <a:pathLst>
              <a:path w="3" h="1">
                <a:moveTo>
                  <a:pt x="2" y="0"/>
                </a:moveTo>
                <a:lnTo>
                  <a:pt x="2" y="0"/>
                </a:lnTo>
                <a:lnTo>
                  <a:pt x="0" y="0"/>
                </a:lnTo>
                <a:lnTo>
                  <a:pt x="0" y="0"/>
                </a:lnTo>
                <a:lnTo>
                  <a:pt x="2" y="0"/>
                </a:lnTo>
              </a:path>
            </a:pathLst>
          </a:custGeom>
          <a:solidFill>
            <a:schemeClr val="bg1">
              <a:lumMod val="85000"/>
            </a:schemeClr>
          </a:solidFill>
          <a:ln>
            <a:noFill/>
          </a:ln>
          <a:effectLst/>
        </p:spPr>
        <p:txBody>
          <a:bodyPr wrap="none" anchor="ctr"/>
          <a:lstStyle/>
          <a:p>
            <a:endParaRPr lang="nl-BE"/>
          </a:p>
        </p:txBody>
      </p:sp>
      <p:sp>
        <p:nvSpPr>
          <p:cNvPr id="661" name="Freeform 188">
            <a:extLst>
              <a:ext uri="{FF2B5EF4-FFF2-40B4-BE49-F238E27FC236}">
                <a16:creationId xmlns:a16="http://schemas.microsoft.com/office/drawing/2014/main" id="{5BE4EB55-5C1D-E74A-A6AC-B8A468A01491}"/>
              </a:ext>
            </a:extLst>
          </p:cNvPr>
          <p:cNvSpPr>
            <a:spLocks noChangeArrowheads="1"/>
          </p:cNvSpPr>
          <p:nvPr/>
        </p:nvSpPr>
        <p:spPr bwMode="auto">
          <a:xfrm rot="21434252">
            <a:off x="5064257" y="2120050"/>
            <a:ext cx="769" cy="7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662" name="Freeform 189">
            <a:extLst>
              <a:ext uri="{FF2B5EF4-FFF2-40B4-BE49-F238E27FC236}">
                <a16:creationId xmlns:a16="http://schemas.microsoft.com/office/drawing/2014/main" id="{60E6FBFD-A0E5-8A4B-9EFB-843C95566F34}"/>
              </a:ext>
            </a:extLst>
          </p:cNvPr>
          <p:cNvSpPr>
            <a:spLocks noChangeArrowheads="1"/>
          </p:cNvSpPr>
          <p:nvPr/>
        </p:nvSpPr>
        <p:spPr bwMode="auto">
          <a:xfrm rot="21434252">
            <a:off x="5064257" y="2120050"/>
            <a:ext cx="769" cy="7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663" name="Freeform 190">
            <a:extLst>
              <a:ext uri="{FF2B5EF4-FFF2-40B4-BE49-F238E27FC236}">
                <a16:creationId xmlns:a16="http://schemas.microsoft.com/office/drawing/2014/main" id="{7630E997-8AF6-3C43-801A-251483203195}"/>
              </a:ext>
            </a:extLst>
          </p:cNvPr>
          <p:cNvSpPr>
            <a:spLocks noChangeArrowheads="1"/>
          </p:cNvSpPr>
          <p:nvPr/>
        </p:nvSpPr>
        <p:spPr bwMode="auto">
          <a:xfrm rot="21434252">
            <a:off x="5064257" y="2120050"/>
            <a:ext cx="769" cy="7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664" name="Freeform 191">
            <a:extLst>
              <a:ext uri="{FF2B5EF4-FFF2-40B4-BE49-F238E27FC236}">
                <a16:creationId xmlns:a16="http://schemas.microsoft.com/office/drawing/2014/main" id="{83C5B6CF-F5D0-B941-9955-6B8F5BE5B344}"/>
              </a:ext>
            </a:extLst>
          </p:cNvPr>
          <p:cNvSpPr>
            <a:spLocks noChangeArrowheads="1"/>
          </p:cNvSpPr>
          <p:nvPr/>
        </p:nvSpPr>
        <p:spPr bwMode="auto">
          <a:xfrm rot="21434252">
            <a:off x="5062684" y="2119363"/>
            <a:ext cx="769" cy="762"/>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665" name="Freeform 192">
            <a:extLst>
              <a:ext uri="{FF2B5EF4-FFF2-40B4-BE49-F238E27FC236}">
                <a16:creationId xmlns:a16="http://schemas.microsoft.com/office/drawing/2014/main" id="{812FBC56-1184-454A-9B79-9361BA905D70}"/>
              </a:ext>
            </a:extLst>
          </p:cNvPr>
          <p:cNvSpPr>
            <a:spLocks noChangeArrowheads="1"/>
          </p:cNvSpPr>
          <p:nvPr/>
        </p:nvSpPr>
        <p:spPr bwMode="auto">
          <a:xfrm rot="21434252">
            <a:off x="5065026" y="2120013"/>
            <a:ext cx="769" cy="7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666" name="Freeform 193">
            <a:extLst>
              <a:ext uri="{FF2B5EF4-FFF2-40B4-BE49-F238E27FC236}">
                <a16:creationId xmlns:a16="http://schemas.microsoft.com/office/drawing/2014/main" id="{1F5EFA1E-DCEC-6348-B27D-E98ADB07FB75}"/>
              </a:ext>
            </a:extLst>
          </p:cNvPr>
          <p:cNvSpPr>
            <a:spLocks noChangeArrowheads="1"/>
          </p:cNvSpPr>
          <p:nvPr/>
        </p:nvSpPr>
        <p:spPr bwMode="auto">
          <a:xfrm rot="21434252">
            <a:off x="5013220" y="2003450"/>
            <a:ext cx="769" cy="7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667" name="Freeform 194">
            <a:extLst>
              <a:ext uri="{FF2B5EF4-FFF2-40B4-BE49-F238E27FC236}">
                <a16:creationId xmlns:a16="http://schemas.microsoft.com/office/drawing/2014/main" id="{A37D67B6-67CB-AC4C-9AA4-3198F7FED741}"/>
              </a:ext>
            </a:extLst>
          </p:cNvPr>
          <p:cNvSpPr>
            <a:spLocks noChangeArrowheads="1"/>
          </p:cNvSpPr>
          <p:nvPr/>
        </p:nvSpPr>
        <p:spPr bwMode="auto">
          <a:xfrm rot="21434252">
            <a:off x="5007653" y="1967848"/>
            <a:ext cx="769" cy="762"/>
          </a:xfrm>
          <a:custGeom>
            <a:avLst/>
            <a:gdLst>
              <a:gd name="T0" fmla="*/ 0 w 1"/>
              <a:gd name="T1" fmla="*/ 1 h 2"/>
              <a:gd name="T2" fmla="*/ 0 w 1"/>
              <a:gd name="T3" fmla="*/ 1 h 2"/>
              <a:gd name="T4" fmla="*/ 0 w 1"/>
              <a:gd name="T5" fmla="*/ 0 h 2"/>
              <a:gd name="T6" fmla="*/ 0 w 1"/>
              <a:gd name="T7" fmla="*/ 0 h 2"/>
              <a:gd name="T8" fmla="*/ 0 w 1"/>
              <a:gd name="T9" fmla="*/ 0 h 2"/>
              <a:gd name="T10" fmla="*/ 0 w 1"/>
              <a:gd name="T11" fmla="*/ 0 h 2"/>
              <a:gd name="T12" fmla="*/ 0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1"/>
                </a:moveTo>
                <a:lnTo>
                  <a:pt x="0" y="1"/>
                </a:lnTo>
                <a:lnTo>
                  <a:pt x="0" y="0"/>
                </a:lnTo>
                <a:lnTo>
                  <a:pt x="0" y="0"/>
                </a:lnTo>
                <a:lnTo>
                  <a:pt x="0" y="0"/>
                </a:lnTo>
                <a:lnTo>
                  <a:pt x="0" y="0"/>
                </a:lnTo>
                <a:lnTo>
                  <a:pt x="0" y="1"/>
                </a:lnTo>
              </a:path>
            </a:pathLst>
          </a:custGeom>
          <a:solidFill>
            <a:schemeClr val="bg1">
              <a:lumMod val="85000"/>
            </a:schemeClr>
          </a:solidFill>
          <a:ln>
            <a:noFill/>
          </a:ln>
          <a:effectLst/>
        </p:spPr>
        <p:txBody>
          <a:bodyPr wrap="none" anchor="ctr"/>
          <a:lstStyle/>
          <a:p>
            <a:endParaRPr lang="nl-BE"/>
          </a:p>
        </p:txBody>
      </p:sp>
      <p:sp>
        <p:nvSpPr>
          <p:cNvPr id="668" name="Freeform 195">
            <a:extLst>
              <a:ext uri="{FF2B5EF4-FFF2-40B4-BE49-F238E27FC236}">
                <a16:creationId xmlns:a16="http://schemas.microsoft.com/office/drawing/2014/main" id="{9534F235-A007-7742-9F55-5DD17A63DB4F}"/>
              </a:ext>
            </a:extLst>
          </p:cNvPr>
          <p:cNvSpPr>
            <a:spLocks noChangeArrowheads="1"/>
          </p:cNvSpPr>
          <p:nvPr/>
        </p:nvSpPr>
        <p:spPr bwMode="auto">
          <a:xfrm rot="21434252">
            <a:off x="5014756" y="2003376"/>
            <a:ext cx="769" cy="7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669" name="Freeform 196">
            <a:extLst>
              <a:ext uri="{FF2B5EF4-FFF2-40B4-BE49-F238E27FC236}">
                <a16:creationId xmlns:a16="http://schemas.microsoft.com/office/drawing/2014/main" id="{A97FCC31-8999-BD4B-9B7F-19DB7F99DE3F}"/>
              </a:ext>
            </a:extLst>
          </p:cNvPr>
          <p:cNvSpPr>
            <a:spLocks noChangeArrowheads="1"/>
          </p:cNvSpPr>
          <p:nvPr/>
        </p:nvSpPr>
        <p:spPr bwMode="auto">
          <a:xfrm rot="21434252">
            <a:off x="5013988" y="2003413"/>
            <a:ext cx="769" cy="7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670" name="Freeform 197">
            <a:extLst>
              <a:ext uri="{FF2B5EF4-FFF2-40B4-BE49-F238E27FC236}">
                <a16:creationId xmlns:a16="http://schemas.microsoft.com/office/drawing/2014/main" id="{A2CCCC25-7B9C-CF48-BE59-E2AB48E6A1FB}"/>
              </a:ext>
            </a:extLst>
          </p:cNvPr>
          <p:cNvSpPr>
            <a:spLocks noChangeArrowheads="1"/>
          </p:cNvSpPr>
          <p:nvPr/>
        </p:nvSpPr>
        <p:spPr bwMode="auto">
          <a:xfrm rot="21434252">
            <a:off x="5011134" y="1992103"/>
            <a:ext cx="769" cy="762"/>
          </a:xfrm>
          <a:custGeom>
            <a:avLst/>
            <a:gdLst>
              <a:gd name="T0" fmla="*/ 2 w 3"/>
              <a:gd name="T1" fmla="*/ 0 h 3"/>
              <a:gd name="T2" fmla="*/ 2 w 3"/>
              <a:gd name="T3" fmla="*/ 0 h 3"/>
              <a:gd name="T4" fmla="*/ 0 w 3"/>
              <a:gd name="T5" fmla="*/ 2 h 3"/>
              <a:gd name="T6" fmla="*/ 0 w 3"/>
              <a:gd name="T7" fmla="*/ 2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lnTo>
                  <a:pt x="2" y="0"/>
                </a:lnTo>
                <a:lnTo>
                  <a:pt x="0" y="2"/>
                </a:lnTo>
                <a:lnTo>
                  <a:pt x="0" y="2"/>
                </a:lnTo>
                <a:lnTo>
                  <a:pt x="2" y="0"/>
                </a:lnTo>
              </a:path>
            </a:pathLst>
          </a:custGeom>
          <a:solidFill>
            <a:schemeClr val="bg1">
              <a:lumMod val="85000"/>
            </a:schemeClr>
          </a:solidFill>
          <a:ln>
            <a:noFill/>
          </a:ln>
          <a:effectLst/>
        </p:spPr>
        <p:txBody>
          <a:bodyPr wrap="none" anchor="ctr"/>
          <a:lstStyle/>
          <a:p>
            <a:endParaRPr lang="nl-BE"/>
          </a:p>
        </p:txBody>
      </p:sp>
      <p:sp>
        <p:nvSpPr>
          <p:cNvPr id="671" name="Freeform 198">
            <a:extLst>
              <a:ext uri="{FF2B5EF4-FFF2-40B4-BE49-F238E27FC236}">
                <a16:creationId xmlns:a16="http://schemas.microsoft.com/office/drawing/2014/main" id="{EA547F4D-44E7-3844-BBF1-63161FF7D59D}"/>
              </a:ext>
            </a:extLst>
          </p:cNvPr>
          <p:cNvSpPr>
            <a:spLocks noChangeArrowheads="1"/>
          </p:cNvSpPr>
          <p:nvPr/>
        </p:nvSpPr>
        <p:spPr bwMode="auto">
          <a:xfrm rot="21434252">
            <a:off x="5013184" y="2002689"/>
            <a:ext cx="769" cy="762"/>
          </a:xfrm>
          <a:custGeom>
            <a:avLst/>
            <a:gdLst>
              <a:gd name="T0" fmla="*/ 0 w 2"/>
              <a:gd name="T1" fmla="*/ 0 h 3"/>
              <a:gd name="T2" fmla="*/ 0 w 2"/>
              <a:gd name="T3" fmla="*/ 0 h 3"/>
              <a:gd name="T4" fmla="*/ 1 w 2"/>
              <a:gd name="T5" fmla="*/ 2 h 3"/>
              <a:gd name="T6" fmla="*/ 1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0"/>
                </a:lnTo>
                <a:lnTo>
                  <a:pt x="1" y="2"/>
                </a:lnTo>
                <a:lnTo>
                  <a:pt x="1" y="2"/>
                </a:lnTo>
                <a:lnTo>
                  <a:pt x="0" y="0"/>
                </a:lnTo>
              </a:path>
            </a:pathLst>
          </a:custGeom>
          <a:solidFill>
            <a:schemeClr val="bg1">
              <a:lumMod val="85000"/>
            </a:schemeClr>
          </a:solidFill>
          <a:ln>
            <a:noFill/>
          </a:ln>
          <a:effectLst/>
        </p:spPr>
        <p:txBody>
          <a:bodyPr wrap="none" anchor="ctr"/>
          <a:lstStyle/>
          <a:p>
            <a:endParaRPr lang="nl-BE"/>
          </a:p>
        </p:txBody>
      </p:sp>
      <p:sp>
        <p:nvSpPr>
          <p:cNvPr id="672" name="Freeform 199">
            <a:extLst>
              <a:ext uri="{FF2B5EF4-FFF2-40B4-BE49-F238E27FC236}">
                <a16:creationId xmlns:a16="http://schemas.microsoft.com/office/drawing/2014/main" id="{5D667BC2-8542-5143-8E23-1F31F6ABF043}"/>
              </a:ext>
            </a:extLst>
          </p:cNvPr>
          <p:cNvSpPr>
            <a:spLocks noChangeArrowheads="1"/>
          </p:cNvSpPr>
          <p:nvPr/>
        </p:nvSpPr>
        <p:spPr bwMode="auto">
          <a:xfrm rot="21434252">
            <a:off x="5014756" y="2003376"/>
            <a:ext cx="769" cy="763"/>
          </a:xfrm>
          <a:custGeom>
            <a:avLst/>
            <a:gdLst>
              <a:gd name="T0" fmla="*/ 0 w 2"/>
              <a:gd name="T1" fmla="*/ 0 h 1"/>
              <a:gd name="T2" fmla="*/ 0 w 2"/>
              <a:gd name="T3" fmla="*/ 0 h 1"/>
              <a:gd name="T4" fmla="*/ 1 w 2"/>
              <a:gd name="T5" fmla="*/ 0 h 1"/>
              <a:gd name="T6" fmla="*/ 1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0" y="0"/>
                </a:lnTo>
                <a:lnTo>
                  <a:pt x="1" y="0"/>
                </a:lnTo>
                <a:lnTo>
                  <a:pt x="1" y="0"/>
                </a:lnTo>
                <a:lnTo>
                  <a:pt x="0" y="0"/>
                </a:lnTo>
              </a:path>
            </a:pathLst>
          </a:custGeom>
          <a:solidFill>
            <a:schemeClr val="bg1">
              <a:lumMod val="85000"/>
            </a:schemeClr>
          </a:solidFill>
          <a:ln>
            <a:noFill/>
          </a:ln>
          <a:effectLst/>
        </p:spPr>
        <p:txBody>
          <a:bodyPr wrap="none" anchor="ctr"/>
          <a:lstStyle/>
          <a:p>
            <a:endParaRPr lang="nl-BE"/>
          </a:p>
        </p:txBody>
      </p:sp>
      <p:sp>
        <p:nvSpPr>
          <p:cNvPr id="673" name="Freeform 200">
            <a:extLst>
              <a:ext uri="{FF2B5EF4-FFF2-40B4-BE49-F238E27FC236}">
                <a16:creationId xmlns:a16="http://schemas.microsoft.com/office/drawing/2014/main" id="{5BA9B91D-CB24-A54E-A20B-4F9041CF1E75}"/>
              </a:ext>
            </a:extLst>
          </p:cNvPr>
          <p:cNvSpPr>
            <a:spLocks noChangeArrowheads="1"/>
          </p:cNvSpPr>
          <p:nvPr/>
        </p:nvSpPr>
        <p:spPr bwMode="auto">
          <a:xfrm rot="21434252">
            <a:off x="5013146" y="2001928"/>
            <a:ext cx="769" cy="763"/>
          </a:xfrm>
          <a:custGeom>
            <a:avLst/>
            <a:gdLst>
              <a:gd name="T0" fmla="*/ 2 w 3"/>
              <a:gd name="T1" fmla="*/ 3 h 4"/>
              <a:gd name="T2" fmla="*/ 2 w 3"/>
              <a:gd name="T3" fmla="*/ 3 h 4"/>
              <a:gd name="T4" fmla="*/ 0 w 3"/>
              <a:gd name="T5" fmla="*/ 0 h 4"/>
              <a:gd name="T6" fmla="*/ 0 w 3"/>
              <a:gd name="T7" fmla="*/ 0 h 4"/>
              <a:gd name="T8" fmla="*/ 0 w 3"/>
              <a:gd name="T9" fmla="*/ 0 h 4"/>
              <a:gd name="T10" fmla="*/ 0 w 3"/>
              <a:gd name="T11" fmla="*/ 0 h 4"/>
              <a:gd name="T12" fmla="*/ 2 w 3"/>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2" y="3"/>
                </a:moveTo>
                <a:lnTo>
                  <a:pt x="2" y="3"/>
                </a:lnTo>
                <a:lnTo>
                  <a:pt x="0" y="0"/>
                </a:lnTo>
                <a:lnTo>
                  <a:pt x="0" y="0"/>
                </a:lnTo>
                <a:lnTo>
                  <a:pt x="0" y="0"/>
                </a:lnTo>
                <a:lnTo>
                  <a:pt x="0" y="0"/>
                </a:lnTo>
                <a:lnTo>
                  <a:pt x="2" y="3"/>
                </a:lnTo>
              </a:path>
            </a:pathLst>
          </a:custGeom>
          <a:solidFill>
            <a:schemeClr val="bg1">
              <a:lumMod val="85000"/>
            </a:schemeClr>
          </a:solidFill>
          <a:ln>
            <a:noFill/>
          </a:ln>
          <a:effectLst/>
        </p:spPr>
        <p:txBody>
          <a:bodyPr wrap="none" anchor="ctr"/>
          <a:lstStyle/>
          <a:p>
            <a:endParaRPr lang="nl-BE"/>
          </a:p>
        </p:txBody>
      </p:sp>
      <p:sp>
        <p:nvSpPr>
          <p:cNvPr id="674" name="Freeform 201">
            <a:extLst>
              <a:ext uri="{FF2B5EF4-FFF2-40B4-BE49-F238E27FC236}">
                <a16:creationId xmlns:a16="http://schemas.microsoft.com/office/drawing/2014/main" id="{9C8C5280-0DF0-A747-993A-E40D21CB5D65}"/>
              </a:ext>
            </a:extLst>
          </p:cNvPr>
          <p:cNvSpPr>
            <a:spLocks noChangeArrowheads="1"/>
          </p:cNvSpPr>
          <p:nvPr/>
        </p:nvSpPr>
        <p:spPr bwMode="auto">
          <a:xfrm rot="21434252">
            <a:off x="5015523" y="2003339"/>
            <a:ext cx="769" cy="763"/>
          </a:xfrm>
          <a:custGeom>
            <a:avLst/>
            <a:gdLst>
              <a:gd name="T0" fmla="*/ 0 w 2"/>
              <a:gd name="T1" fmla="*/ 0 h 1"/>
              <a:gd name="T2" fmla="*/ 0 w 2"/>
              <a:gd name="T3" fmla="*/ 0 h 1"/>
              <a:gd name="T4" fmla="*/ 1 w 2"/>
              <a:gd name="T5" fmla="*/ 0 h 1"/>
              <a:gd name="T6" fmla="*/ 1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0" y="0"/>
                </a:lnTo>
                <a:lnTo>
                  <a:pt x="1" y="0"/>
                </a:lnTo>
                <a:lnTo>
                  <a:pt x="1" y="0"/>
                </a:lnTo>
                <a:lnTo>
                  <a:pt x="0" y="0"/>
                </a:lnTo>
              </a:path>
            </a:pathLst>
          </a:custGeom>
          <a:solidFill>
            <a:schemeClr val="bg1">
              <a:lumMod val="85000"/>
            </a:schemeClr>
          </a:solidFill>
          <a:ln>
            <a:noFill/>
          </a:ln>
          <a:effectLst/>
        </p:spPr>
        <p:txBody>
          <a:bodyPr wrap="none" anchor="ctr"/>
          <a:lstStyle/>
          <a:p>
            <a:endParaRPr lang="nl-BE"/>
          </a:p>
        </p:txBody>
      </p:sp>
      <p:sp>
        <p:nvSpPr>
          <p:cNvPr id="675" name="Freeform 202">
            <a:extLst>
              <a:ext uri="{FF2B5EF4-FFF2-40B4-BE49-F238E27FC236}">
                <a16:creationId xmlns:a16="http://schemas.microsoft.com/office/drawing/2014/main" id="{8B072F4D-F60F-7641-898F-AF0432F30CFC}"/>
              </a:ext>
            </a:extLst>
          </p:cNvPr>
          <p:cNvSpPr>
            <a:spLocks noChangeArrowheads="1"/>
          </p:cNvSpPr>
          <p:nvPr/>
        </p:nvSpPr>
        <p:spPr bwMode="auto">
          <a:xfrm rot="21434252">
            <a:off x="4957685" y="1889357"/>
            <a:ext cx="769" cy="762"/>
          </a:xfrm>
          <a:custGeom>
            <a:avLst/>
            <a:gdLst>
              <a:gd name="T0" fmla="*/ 0 w 1"/>
              <a:gd name="T1" fmla="*/ 0 h 2"/>
              <a:gd name="T2" fmla="*/ 0 w 1"/>
              <a:gd name="T3" fmla="*/ 0 h 2"/>
              <a:gd name="T4" fmla="*/ 0 w 1"/>
              <a:gd name="T5" fmla="*/ 1 h 2"/>
              <a:gd name="T6" fmla="*/ 0 w 1"/>
              <a:gd name="T7" fmla="*/ 1 h 2"/>
              <a:gd name="T8" fmla="*/ 0 w 1"/>
              <a:gd name="T9" fmla="*/ 1 h 2"/>
              <a:gd name="T10" fmla="*/ 0 w 1"/>
              <a:gd name="T11" fmla="*/ 1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lnTo>
                  <a:pt x="0" y="0"/>
                </a:lnTo>
                <a:lnTo>
                  <a:pt x="0" y="1"/>
                </a:lnTo>
                <a:lnTo>
                  <a:pt x="0" y="1"/>
                </a:lnTo>
                <a:lnTo>
                  <a:pt x="0" y="1"/>
                </a:lnTo>
                <a:lnTo>
                  <a:pt x="0" y="1"/>
                </a:lnTo>
                <a:lnTo>
                  <a:pt x="0" y="0"/>
                </a:lnTo>
              </a:path>
            </a:pathLst>
          </a:custGeom>
          <a:solidFill>
            <a:schemeClr val="bg1">
              <a:lumMod val="85000"/>
            </a:schemeClr>
          </a:solidFill>
          <a:ln>
            <a:noFill/>
          </a:ln>
          <a:effectLst/>
        </p:spPr>
        <p:txBody>
          <a:bodyPr wrap="none" anchor="ctr"/>
          <a:lstStyle/>
          <a:p>
            <a:endParaRPr lang="nl-BE"/>
          </a:p>
        </p:txBody>
      </p:sp>
      <p:sp>
        <p:nvSpPr>
          <p:cNvPr id="676" name="Freeform 203">
            <a:extLst>
              <a:ext uri="{FF2B5EF4-FFF2-40B4-BE49-F238E27FC236}">
                <a16:creationId xmlns:a16="http://schemas.microsoft.com/office/drawing/2014/main" id="{81154353-E907-964B-9937-2A44695C73C1}"/>
              </a:ext>
            </a:extLst>
          </p:cNvPr>
          <p:cNvSpPr>
            <a:spLocks noChangeArrowheads="1"/>
          </p:cNvSpPr>
          <p:nvPr/>
        </p:nvSpPr>
        <p:spPr bwMode="auto">
          <a:xfrm rot="21434252">
            <a:off x="4969465" y="1910158"/>
            <a:ext cx="769" cy="762"/>
          </a:xfrm>
          <a:custGeom>
            <a:avLst/>
            <a:gdLst>
              <a:gd name="T0" fmla="*/ 1 w 2"/>
              <a:gd name="T1" fmla="*/ 1 h 2"/>
              <a:gd name="T2" fmla="*/ 1 w 2"/>
              <a:gd name="T3" fmla="*/ 1 h 2"/>
              <a:gd name="T4" fmla="*/ 0 w 2"/>
              <a:gd name="T5" fmla="*/ 0 h 2"/>
              <a:gd name="T6" fmla="*/ 0 w 2"/>
              <a:gd name="T7" fmla="*/ 0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lnTo>
                  <a:pt x="1" y="1"/>
                </a:lnTo>
                <a:lnTo>
                  <a:pt x="0" y="0"/>
                </a:lnTo>
                <a:lnTo>
                  <a:pt x="0" y="0"/>
                </a:lnTo>
                <a:lnTo>
                  <a:pt x="1" y="1"/>
                </a:lnTo>
              </a:path>
            </a:pathLst>
          </a:custGeom>
          <a:solidFill>
            <a:schemeClr val="bg1">
              <a:lumMod val="85000"/>
            </a:schemeClr>
          </a:solidFill>
          <a:ln>
            <a:noFill/>
          </a:ln>
          <a:effectLst/>
        </p:spPr>
        <p:txBody>
          <a:bodyPr wrap="none" anchor="ctr"/>
          <a:lstStyle/>
          <a:p>
            <a:endParaRPr lang="nl-BE"/>
          </a:p>
        </p:txBody>
      </p:sp>
      <p:sp>
        <p:nvSpPr>
          <p:cNvPr id="677" name="Freeform 204">
            <a:extLst>
              <a:ext uri="{FF2B5EF4-FFF2-40B4-BE49-F238E27FC236}">
                <a16:creationId xmlns:a16="http://schemas.microsoft.com/office/drawing/2014/main" id="{9C630AE7-A7A5-A94D-ACF2-EAED71AF7F40}"/>
              </a:ext>
            </a:extLst>
          </p:cNvPr>
          <p:cNvSpPr>
            <a:spLocks noChangeArrowheads="1"/>
          </p:cNvSpPr>
          <p:nvPr/>
        </p:nvSpPr>
        <p:spPr bwMode="auto">
          <a:xfrm rot="21434252">
            <a:off x="4969465" y="1910158"/>
            <a:ext cx="769" cy="762"/>
          </a:xfrm>
          <a:custGeom>
            <a:avLst/>
            <a:gdLst>
              <a:gd name="T0" fmla="*/ 2 w 3"/>
              <a:gd name="T1" fmla="*/ 0 h 1"/>
              <a:gd name="T2" fmla="*/ 2 w 3"/>
              <a:gd name="T3" fmla="*/ 0 h 1"/>
              <a:gd name="T4" fmla="*/ 0 w 3"/>
              <a:gd name="T5" fmla="*/ 0 h 1"/>
              <a:gd name="T6" fmla="*/ 0 w 3"/>
              <a:gd name="T7" fmla="*/ 0 h 1"/>
              <a:gd name="T8" fmla="*/ 2 w 3"/>
              <a:gd name="T9" fmla="*/ 0 h 1"/>
            </a:gdLst>
            <a:ahLst/>
            <a:cxnLst>
              <a:cxn ang="0">
                <a:pos x="T0" y="T1"/>
              </a:cxn>
              <a:cxn ang="0">
                <a:pos x="T2" y="T3"/>
              </a:cxn>
              <a:cxn ang="0">
                <a:pos x="T4" y="T5"/>
              </a:cxn>
              <a:cxn ang="0">
                <a:pos x="T6" y="T7"/>
              </a:cxn>
              <a:cxn ang="0">
                <a:pos x="T8" y="T9"/>
              </a:cxn>
            </a:cxnLst>
            <a:rect l="0" t="0" r="r" b="b"/>
            <a:pathLst>
              <a:path w="3" h="1">
                <a:moveTo>
                  <a:pt x="2" y="0"/>
                </a:moveTo>
                <a:lnTo>
                  <a:pt x="2" y="0"/>
                </a:lnTo>
                <a:lnTo>
                  <a:pt x="0" y="0"/>
                </a:lnTo>
                <a:lnTo>
                  <a:pt x="0" y="0"/>
                </a:lnTo>
                <a:lnTo>
                  <a:pt x="2" y="0"/>
                </a:lnTo>
              </a:path>
            </a:pathLst>
          </a:custGeom>
          <a:solidFill>
            <a:schemeClr val="bg1">
              <a:lumMod val="85000"/>
            </a:schemeClr>
          </a:solidFill>
          <a:ln>
            <a:noFill/>
          </a:ln>
          <a:effectLst/>
        </p:spPr>
        <p:txBody>
          <a:bodyPr wrap="none" anchor="ctr"/>
          <a:lstStyle/>
          <a:p>
            <a:endParaRPr lang="nl-BE"/>
          </a:p>
        </p:txBody>
      </p:sp>
      <p:sp>
        <p:nvSpPr>
          <p:cNvPr id="678" name="Freeform 205">
            <a:extLst>
              <a:ext uri="{FF2B5EF4-FFF2-40B4-BE49-F238E27FC236}">
                <a16:creationId xmlns:a16="http://schemas.microsoft.com/office/drawing/2014/main" id="{B41D16CA-9337-B546-86B9-0C1169639FA7}"/>
              </a:ext>
            </a:extLst>
          </p:cNvPr>
          <p:cNvSpPr>
            <a:spLocks noChangeArrowheads="1"/>
          </p:cNvSpPr>
          <p:nvPr/>
        </p:nvSpPr>
        <p:spPr bwMode="auto">
          <a:xfrm rot="21434252">
            <a:off x="4971074" y="1911608"/>
            <a:ext cx="769" cy="762"/>
          </a:xfrm>
          <a:custGeom>
            <a:avLst/>
            <a:gdLst>
              <a:gd name="T0" fmla="*/ 1 w 2"/>
              <a:gd name="T1" fmla="*/ 0 h 1"/>
              <a:gd name="T2" fmla="*/ 1 w 2"/>
              <a:gd name="T3" fmla="*/ 0 h 1"/>
              <a:gd name="T4" fmla="*/ 0 w 2"/>
              <a:gd name="T5" fmla="*/ 0 h 1"/>
              <a:gd name="T6" fmla="*/ 0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lnTo>
                  <a:pt x="1" y="0"/>
                </a:lnTo>
                <a:lnTo>
                  <a:pt x="0" y="0"/>
                </a:lnTo>
                <a:lnTo>
                  <a:pt x="0" y="0"/>
                </a:lnTo>
                <a:lnTo>
                  <a:pt x="1" y="0"/>
                </a:lnTo>
              </a:path>
            </a:pathLst>
          </a:custGeom>
          <a:solidFill>
            <a:schemeClr val="bg1">
              <a:lumMod val="85000"/>
            </a:schemeClr>
          </a:solidFill>
          <a:ln>
            <a:noFill/>
          </a:ln>
          <a:effectLst/>
        </p:spPr>
        <p:txBody>
          <a:bodyPr wrap="none" anchor="ctr"/>
          <a:lstStyle/>
          <a:p>
            <a:endParaRPr lang="nl-BE"/>
          </a:p>
        </p:txBody>
      </p:sp>
      <p:sp>
        <p:nvSpPr>
          <p:cNvPr id="679" name="Freeform 206">
            <a:extLst>
              <a:ext uri="{FF2B5EF4-FFF2-40B4-BE49-F238E27FC236}">
                <a16:creationId xmlns:a16="http://schemas.microsoft.com/office/drawing/2014/main" id="{4CC50A52-F3B2-744C-88D2-9AA93089985D}"/>
              </a:ext>
            </a:extLst>
          </p:cNvPr>
          <p:cNvSpPr>
            <a:spLocks noChangeArrowheads="1"/>
          </p:cNvSpPr>
          <p:nvPr/>
        </p:nvSpPr>
        <p:spPr bwMode="auto">
          <a:xfrm rot="21434252">
            <a:off x="4957686" y="1889358"/>
            <a:ext cx="769" cy="762"/>
          </a:xfrm>
          <a:custGeom>
            <a:avLst/>
            <a:gdLst>
              <a:gd name="T0" fmla="*/ 1 w 2"/>
              <a:gd name="T1" fmla="*/ 0 h 1"/>
              <a:gd name="T2" fmla="*/ 1 w 2"/>
              <a:gd name="T3" fmla="*/ 0 h 1"/>
              <a:gd name="T4" fmla="*/ 0 w 2"/>
              <a:gd name="T5" fmla="*/ 0 h 1"/>
              <a:gd name="T6" fmla="*/ 0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lnTo>
                  <a:pt x="1" y="0"/>
                </a:lnTo>
                <a:lnTo>
                  <a:pt x="0" y="0"/>
                </a:lnTo>
                <a:lnTo>
                  <a:pt x="0" y="0"/>
                </a:lnTo>
                <a:lnTo>
                  <a:pt x="1" y="0"/>
                </a:lnTo>
              </a:path>
            </a:pathLst>
          </a:custGeom>
          <a:solidFill>
            <a:schemeClr val="bg1">
              <a:lumMod val="85000"/>
            </a:schemeClr>
          </a:solidFill>
          <a:ln>
            <a:noFill/>
          </a:ln>
          <a:effectLst/>
        </p:spPr>
        <p:txBody>
          <a:bodyPr wrap="none" anchor="ctr"/>
          <a:lstStyle/>
          <a:p>
            <a:endParaRPr lang="nl-BE"/>
          </a:p>
        </p:txBody>
      </p:sp>
      <p:sp>
        <p:nvSpPr>
          <p:cNvPr id="680" name="Freeform 207">
            <a:extLst>
              <a:ext uri="{FF2B5EF4-FFF2-40B4-BE49-F238E27FC236}">
                <a16:creationId xmlns:a16="http://schemas.microsoft.com/office/drawing/2014/main" id="{2221A61B-311D-1844-A787-87B3E99BE48B}"/>
              </a:ext>
            </a:extLst>
          </p:cNvPr>
          <p:cNvSpPr>
            <a:spLocks noChangeArrowheads="1"/>
          </p:cNvSpPr>
          <p:nvPr/>
        </p:nvSpPr>
        <p:spPr bwMode="auto">
          <a:xfrm rot="21434252">
            <a:off x="4970269" y="1910883"/>
            <a:ext cx="769" cy="763"/>
          </a:xfrm>
          <a:custGeom>
            <a:avLst/>
            <a:gdLst>
              <a:gd name="T0" fmla="*/ 0 w 3"/>
              <a:gd name="T1" fmla="*/ 0 h 3"/>
              <a:gd name="T2" fmla="*/ 0 w 3"/>
              <a:gd name="T3" fmla="*/ 0 h 3"/>
              <a:gd name="T4" fmla="*/ 2 w 3"/>
              <a:gd name="T5" fmla="*/ 2 h 3"/>
              <a:gd name="T6" fmla="*/ 2 w 3"/>
              <a:gd name="T7" fmla="*/ 2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lnTo>
                  <a:pt x="0" y="0"/>
                </a:lnTo>
                <a:lnTo>
                  <a:pt x="2" y="2"/>
                </a:lnTo>
                <a:lnTo>
                  <a:pt x="2" y="2"/>
                </a:lnTo>
                <a:lnTo>
                  <a:pt x="0" y="0"/>
                </a:lnTo>
              </a:path>
            </a:pathLst>
          </a:custGeom>
          <a:solidFill>
            <a:schemeClr val="bg1">
              <a:lumMod val="85000"/>
            </a:schemeClr>
          </a:solidFill>
          <a:ln>
            <a:noFill/>
          </a:ln>
          <a:effectLst/>
        </p:spPr>
        <p:txBody>
          <a:bodyPr wrap="none" anchor="ctr"/>
          <a:lstStyle/>
          <a:p>
            <a:endParaRPr lang="nl-BE"/>
          </a:p>
        </p:txBody>
      </p:sp>
      <p:sp>
        <p:nvSpPr>
          <p:cNvPr id="681" name="Freeform 208">
            <a:extLst>
              <a:ext uri="{FF2B5EF4-FFF2-40B4-BE49-F238E27FC236}">
                <a16:creationId xmlns:a16="http://schemas.microsoft.com/office/drawing/2014/main" id="{8BEEC637-F9D6-CC41-BAC3-45789ABD4998}"/>
              </a:ext>
            </a:extLst>
          </p:cNvPr>
          <p:cNvSpPr>
            <a:spLocks noChangeArrowheads="1"/>
          </p:cNvSpPr>
          <p:nvPr/>
        </p:nvSpPr>
        <p:spPr bwMode="auto">
          <a:xfrm rot="21434252">
            <a:off x="4971075" y="1911608"/>
            <a:ext cx="769" cy="762"/>
          </a:xfrm>
          <a:custGeom>
            <a:avLst/>
            <a:gdLst>
              <a:gd name="T0" fmla="*/ 2 w 3"/>
              <a:gd name="T1" fmla="*/ 2 h 3"/>
              <a:gd name="T2" fmla="*/ 2 w 3"/>
              <a:gd name="T3" fmla="*/ 2 h 3"/>
              <a:gd name="T4" fmla="*/ 0 w 3"/>
              <a:gd name="T5" fmla="*/ 0 h 3"/>
              <a:gd name="T6" fmla="*/ 0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lnTo>
                  <a:pt x="2" y="2"/>
                </a:lnTo>
                <a:lnTo>
                  <a:pt x="0" y="0"/>
                </a:lnTo>
                <a:lnTo>
                  <a:pt x="0" y="0"/>
                </a:lnTo>
                <a:lnTo>
                  <a:pt x="2" y="2"/>
                </a:lnTo>
              </a:path>
            </a:pathLst>
          </a:custGeom>
          <a:solidFill>
            <a:schemeClr val="bg1">
              <a:lumMod val="85000"/>
            </a:schemeClr>
          </a:solidFill>
          <a:ln>
            <a:noFill/>
          </a:ln>
          <a:effectLst/>
        </p:spPr>
        <p:txBody>
          <a:bodyPr wrap="none" anchor="ctr"/>
          <a:lstStyle/>
          <a:p>
            <a:endParaRPr lang="nl-BE"/>
          </a:p>
        </p:txBody>
      </p:sp>
      <p:sp>
        <p:nvSpPr>
          <p:cNvPr id="682" name="Freeform 209">
            <a:extLst>
              <a:ext uri="{FF2B5EF4-FFF2-40B4-BE49-F238E27FC236}">
                <a16:creationId xmlns:a16="http://schemas.microsoft.com/office/drawing/2014/main" id="{7F0995F1-D064-4A44-856E-25EEE6A634EC}"/>
              </a:ext>
            </a:extLst>
          </p:cNvPr>
          <p:cNvSpPr>
            <a:spLocks noChangeArrowheads="1"/>
          </p:cNvSpPr>
          <p:nvPr/>
        </p:nvSpPr>
        <p:spPr bwMode="auto">
          <a:xfrm rot="21434252">
            <a:off x="4947674" y="1921132"/>
            <a:ext cx="769" cy="763"/>
          </a:xfrm>
          <a:custGeom>
            <a:avLst/>
            <a:gdLst>
              <a:gd name="T0" fmla="*/ 5 w 6"/>
              <a:gd name="T1" fmla="*/ 3 h 4"/>
              <a:gd name="T2" fmla="*/ 5 w 6"/>
              <a:gd name="T3" fmla="*/ 3 h 4"/>
              <a:gd name="T4" fmla="*/ 5 w 6"/>
              <a:gd name="T5" fmla="*/ 3 h 4"/>
              <a:gd name="T6" fmla="*/ 0 w 6"/>
              <a:gd name="T7" fmla="*/ 0 h 4"/>
              <a:gd name="T8" fmla="*/ 0 w 6"/>
              <a:gd name="T9" fmla="*/ 0 h 4"/>
              <a:gd name="T10" fmla="*/ 2 w 6"/>
              <a:gd name="T11" fmla="*/ 2 h 4"/>
              <a:gd name="T12" fmla="*/ 2 w 6"/>
              <a:gd name="T13" fmla="*/ 2 h 4"/>
              <a:gd name="T14" fmla="*/ 5 w 6"/>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5" y="3"/>
                </a:moveTo>
                <a:lnTo>
                  <a:pt x="5" y="3"/>
                </a:lnTo>
                <a:lnTo>
                  <a:pt x="5" y="3"/>
                </a:lnTo>
                <a:lnTo>
                  <a:pt x="0" y="0"/>
                </a:lnTo>
                <a:lnTo>
                  <a:pt x="0" y="0"/>
                </a:lnTo>
                <a:lnTo>
                  <a:pt x="2" y="2"/>
                </a:lnTo>
                <a:lnTo>
                  <a:pt x="2" y="2"/>
                </a:lnTo>
                <a:lnTo>
                  <a:pt x="5" y="3"/>
                </a:lnTo>
              </a:path>
            </a:pathLst>
          </a:custGeom>
          <a:solidFill>
            <a:schemeClr val="bg1">
              <a:lumMod val="85000"/>
            </a:schemeClr>
          </a:solidFill>
          <a:ln>
            <a:noFill/>
          </a:ln>
          <a:effectLst/>
        </p:spPr>
        <p:txBody>
          <a:bodyPr wrap="none" anchor="ctr"/>
          <a:lstStyle/>
          <a:p>
            <a:endParaRPr lang="nl-BE"/>
          </a:p>
        </p:txBody>
      </p:sp>
      <p:sp>
        <p:nvSpPr>
          <p:cNvPr id="683" name="Freeform 210">
            <a:extLst>
              <a:ext uri="{FF2B5EF4-FFF2-40B4-BE49-F238E27FC236}">
                <a16:creationId xmlns:a16="http://schemas.microsoft.com/office/drawing/2014/main" id="{E2C8E285-B2B5-7643-8461-EEDE36A3BA17}"/>
              </a:ext>
            </a:extLst>
          </p:cNvPr>
          <p:cNvSpPr>
            <a:spLocks noChangeArrowheads="1"/>
          </p:cNvSpPr>
          <p:nvPr/>
        </p:nvSpPr>
        <p:spPr bwMode="auto">
          <a:xfrm rot="21434252">
            <a:off x="4923171" y="1907777"/>
            <a:ext cx="2307" cy="762"/>
          </a:xfrm>
          <a:custGeom>
            <a:avLst/>
            <a:gdLst>
              <a:gd name="T0" fmla="*/ 0 w 13"/>
              <a:gd name="T1" fmla="*/ 0 h 4"/>
              <a:gd name="T2" fmla="*/ 0 w 13"/>
              <a:gd name="T3" fmla="*/ 0 h 4"/>
              <a:gd name="T4" fmla="*/ 12 w 13"/>
              <a:gd name="T5" fmla="*/ 3 h 4"/>
              <a:gd name="T6" fmla="*/ 12 w 13"/>
              <a:gd name="T7" fmla="*/ 3 h 4"/>
              <a:gd name="T8" fmla="*/ 0 w 13"/>
              <a:gd name="T9" fmla="*/ 0 h 4"/>
            </a:gdLst>
            <a:ahLst/>
            <a:cxnLst>
              <a:cxn ang="0">
                <a:pos x="T0" y="T1"/>
              </a:cxn>
              <a:cxn ang="0">
                <a:pos x="T2" y="T3"/>
              </a:cxn>
              <a:cxn ang="0">
                <a:pos x="T4" y="T5"/>
              </a:cxn>
              <a:cxn ang="0">
                <a:pos x="T6" y="T7"/>
              </a:cxn>
              <a:cxn ang="0">
                <a:pos x="T8" y="T9"/>
              </a:cxn>
            </a:cxnLst>
            <a:rect l="0" t="0" r="r" b="b"/>
            <a:pathLst>
              <a:path w="13" h="4">
                <a:moveTo>
                  <a:pt x="0" y="0"/>
                </a:moveTo>
                <a:lnTo>
                  <a:pt x="0" y="0"/>
                </a:lnTo>
                <a:lnTo>
                  <a:pt x="12" y="3"/>
                </a:lnTo>
                <a:lnTo>
                  <a:pt x="12" y="3"/>
                </a:lnTo>
                <a:lnTo>
                  <a:pt x="0" y="0"/>
                </a:lnTo>
              </a:path>
            </a:pathLst>
          </a:custGeom>
          <a:solidFill>
            <a:schemeClr val="bg1">
              <a:lumMod val="85000"/>
            </a:schemeClr>
          </a:solidFill>
          <a:ln>
            <a:noFill/>
          </a:ln>
          <a:effectLst/>
        </p:spPr>
        <p:txBody>
          <a:bodyPr wrap="none" anchor="ctr"/>
          <a:lstStyle/>
          <a:p>
            <a:endParaRPr lang="nl-BE"/>
          </a:p>
        </p:txBody>
      </p:sp>
      <p:sp>
        <p:nvSpPr>
          <p:cNvPr id="684" name="Freeform 211">
            <a:extLst>
              <a:ext uri="{FF2B5EF4-FFF2-40B4-BE49-F238E27FC236}">
                <a16:creationId xmlns:a16="http://schemas.microsoft.com/office/drawing/2014/main" id="{4AC9AE8D-5302-0047-A687-F8361A5FC968}"/>
              </a:ext>
            </a:extLst>
          </p:cNvPr>
          <p:cNvSpPr>
            <a:spLocks noChangeArrowheads="1"/>
          </p:cNvSpPr>
          <p:nvPr/>
        </p:nvSpPr>
        <p:spPr bwMode="auto">
          <a:xfrm rot="21434252">
            <a:off x="4921635" y="1907868"/>
            <a:ext cx="1538" cy="762"/>
          </a:xfrm>
          <a:custGeom>
            <a:avLst/>
            <a:gdLst>
              <a:gd name="T0" fmla="*/ 0 w 8"/>
              <a:gd name="T1" fmla="*/ 0 h 1"/>
              <a:gd name="T2" fmla="*/ 0 w 8"/>
              <a:gd name="T3" fmla="*/ 0 h 1"/>
              <a:gd name="T4" fmla="*/ 7 w 8"/>
              <a:gd name="T5" fmla="*/ 0 h 1"/>
              <a:gd name="T6" fmla="*/ 7 w 8"/>
              <a:gd name="T7" fmla="*/ 0 h 1"/>
              <a:gd name="T8" fmla="*/ 0 w 8"/>
              <a:gd name="T9" fmla="*/ 0 h 1"/>
            </a:gdLst>
            <a:ahLst/>
            <a:cxnLst>
              <a:cxn ang="0">
                <a:pos x="T0" y="T1"/>
              </a:cxn>
              <a:cxn ang="0">
                <a:pos x="T2" y="T3"/>
              </a:cxn>
              <a:cxn ang="0">
                <a:pos x="T4" y="T5"/>
              </a:cxn>
              <a:cxn ang="0">
                <a:pos x="T6" y="T7"/>
              </a:cxn>
              <a:cxn ang="0">
                <a:pos x="T8" y="T9"/>
              </a:cxn>
            </a:cxnLst>
            <a:rect l="0" t="0" r="r" b="b"/>
            <a:pathLst>
              <a:path w="8" h="1">
                <a:moveTo>
                  <a:pt x="0" y="0"/>
                </a:moveTo>
                <a:lnTo>
                  <a:pt x="0" y="0"/>
                </a:lnTo>
                <a:lnTo>
                  <a:pt x="7" y="0"/>
                </a:lnTo>
                <a:lnTo>
                  <a:pt x="7" y="0"/>
                </a:lnTo>
                <a:lnTo>
                  <a:pt x="0" y="0"/>
                </a:lnTo>
              </a:path>
            </a:pathLst>
          </a:custGeom>
          <a:solidFill>
            <a:schemeClr val="bg1">
              <a:lumMod val="85000"/>
            </a:schemeClr>
          </a:solidFill>
          <a:ln>
            <a:noFill/>
          </a:ln>
          <a:effectLst/>
        </p:spPr>
        <p:txBody>
          <a:bodyPr wrap="none" anchor="ctr"/>
          <a:lstStyle/>
          <a:p>
            <a:endParaRPr lang="nl-BE"/>
          </a:p>
        </p:txBody>
      </p:sp>
      <p:sp>
        <p:nvSpPr>
          <p:cNvPr id="685" name="Freeform 212">
            <a:extLst>
              <a:ext uri="{FF2B5EF4-FFF2-40B4-BE49-F238E27FC236}">
                <a16:creationId xmlns:a16="http://schemas.microsoft.com/office/drawing/2014/main" id="{49F82ED5-8ECF-7145-A5B3-4E41F0F83A19}"/>
              </a:ext>
            </a:extLst>
          </p:cNvPr>
          <p:cNvSpPr>
            <a:spLocks noChangeArrowheads="1"/>
          </p:cNvSpPr>
          <p:nvPr/>
        </p:nvSpPr>
        <p:spPr bwMode="auto">
          <a:xfrm rot="21434252">
            <a:off x="4928657" y="1909837"/>
            <a:ext cx="769" cy="7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686" name="Freeform 213">
            <a:extLst>
              <a:ext uri="{FF2B5EF4-FFF2-40B4-BE49-F238E27FC236}">
                <a16:creationId xmlns:a16="http://schemas.microsoft.com/office/drawing/2014/main" id="{EFA28EAB-8072-F244-82FA-18FD7D389155}"/>
              </a:ext>
            </a:extLst>
          </p:cNvPr>
          <p:cNvSpPr>
            <a:spLocks noChangeArrowheads="1"/>
          </p:cNvSpPr>
          <p:nvPr/>
        </p:nvSpPr>
        <p:spPr bwMode="auto">
          <a:xfrm rot="21434252">
            <a:off x="4931802" y="1911195"/>
            <a:ext cx="1538" cy="763"/>
          </a:xfrm>
          <a:custGeom>
            <a:avLst/>
            <a:gdLst>
              <a:gd name="T0" fmla="*/ 8 w 11"/>
              <a:gd name="T1" fmla="*/ 0 h 4"/>
              <a:gd name="T2" fmla="*/ 8 w 11"/>
              <a:gd name="T3" fmla="*/ 0 h 4"/>
              <a:gd name="T4" fmla="*/ 0 w 11"/>
              <a:gd name="T5" fmla="*/ 0 h 4"/>
              <a:gd name="T6" fmla="*/ 0 w 11"/>
              <a:gd name="T7" fmla="*/ 0 h 4"/>
              <a:gd name="T8" fmla="*/ 10 w 11"/>
              <a:gd name="T9" fmla="*/ 3 h 4"/>
              <a:gd name="T10" fmla="*/ 10 w 11"/>
              <a:gd name="T11" fmla="*/ 3 h 4"/>
              <a:gd name="T12" fmla="*/ 8 w 1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1" h="4">
                <a:moveTo>
                  <a:pt x="8" y="0"/>
                </a:moveTo>
                <a:lnTo>
                  <a:pt x="8" y="0"/>
                </a:lnTo>
                <a:lnTo>
                  <a:pt x="0" y="0"/>
                </a:lnTo>
                <a:lnTo>
                  <a:pt x="0" y="0"/>
                </a:lnTo>
                <a:lnTo>
                  <a:pt x="10" y="3"/>
                </a:lnTo>
                <a:lnTo>
                  <a:pt x="10" y="3"/>
                </a:lnTo>
                <a:lnTo>
                  <a:pt x="8" y="0"/>
                </a:lnTo>
              </a:path>
            </a:pathLst>
          </a:custGeom>
          <a:solidFill>
            <a:schemeClr val="bg1">
              <a:lumMod val="85000"/>
            </a:schemeClr>
          </a:solidFill>
          <a:ln>
            <a:noFill/>
          </a:ln>
          <a:effectLst/>
        </p:spPr>
        <p:txBody>
          <a:bodyPr wrap="none" anchor="ctr"/>
          <a:lstStyle/>
          <a:p>
            <a:endParaRPr lang="nl-BE"/>
          </a:p>
        </p:txBody>
      </p:sp>
      <p:sp>
        <p:nvSpPr>
          <p:cNvPr id="687" name="Freeform 214">
            <a:extLst>
              <a:ext uri="{FF2B5EF4-FFF2-40B4-BE49-F238E27FC236}">
                <a16:creationId xmlns:a16="http://schemas.microsoft.com/office/drawing/2014/main" id="{13D0AC26-02DD-C64F-B4F8-899341DDE2A9}"/>
              </a:ext>
            </a:extLst>
          </p:cNvPr>
          <p:cNvSpPr>
            <a:spLocks noChangeArrowheads="1"/>
          </p:cNvSpPr>
          <p:nvPr/>
        </p:nvSpPr>
        <p:spPr bwMode="auto">
          <a:xfrm rot="21434252">
            <a:off x="4944491" y="1918177"/>
            <a:ext cx="3075" cy="2287"/>
          </a:xfrm>
          <a:custGeom>
            <a:avLst/>
            <a:gdLst>
              <a:gd name="T0" fmla="*/ 9 w 16"/>
              <a:gd name="T1" fmla="*/ 0 h 13"/>
              <a:gd name="T2" fmla="*/ 9 w 16"/>
              <a:gd name="T3" fmla="*/ 0 h 13"/>
              <a:gd name="T4" fmla="*/ 5 w 16"/>
              <a:gd name="T5" fmla="*/ 0 h 13"/>
              <a:gd name="T6" fmla="*/ 0 w 16"/>
              <a:gd name="T7" fmla="*/ 0 h 13"/>
              <a:gd name="T8" fmla="*/ 0 w 16"/>
              <a:gd name="T9" fmla="*/ 0 h 13"/>
              <a:gd name="T10" fmla="*/ 9 w 16"/>
              <a:gd name="T11" fmla="*/ 6 h 13"/>
              <a:gd name="T12" fmla="*/ 15 w 16"/>
              <a:gd name="T13" fmla="*/ 12 h 13"/>
              <a:gd name="T14" fmla="*/ 15 w 16"/>
              <a:gd name="T15" fmla="*/ 12 h 13"/>
              <a:gd name="T16" fmla="*/ 12 w 16"/>
              <a:gd name="T17" fmla="*/ 7 h 13"/>
              <a:gd name="T18" fmla="*/ 9 w 16"/>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3">
                <a:moveTo>
                  <a:pt x="9" y="0"/>
                </a:moveTo>
                <a:lnTo>
                  <a:pt x="9" y="0"/>
                </a:lnTo>
                <a:lnTo>
                  <a:pt x="5" y="0"/>
                </a:lnTo>
                <a:lnTo>
                  <a:pt x="0" y="0"/>
                </a:lnTo>
                <a:lnTo>
                  <a:pt x="0" y="0"/>
                </a:lnTo>
                <a:lnTo>
                  <a:pt x="9" y="6"/>
                </a:lnTo>
                <a:lnTo>
                  <a:pt x="15" y="12"/>
                </a:lnTo>
                <a:lnTo>
                  <a:pt x="15" y="12"/>
                </a:lnTo>
                <a:lnTo>
                  <a:pt x="12" y="7"/>
                </a:lnTo>
                <a:lnTo>
                  <a:pt x="9" y="0"/>
                </a:lnTo>
              </a:path>
            </a:pathLst>
          </a:custGeom>
          <a:solidFill>
            <a:schemeClr val="bg1">
              <a:lumMod val="85000"/>
            </a:schemeClr>
          </a:solidFill>
          <a:ln>
            <a:noFill/>
          </a:ln>
          <a:effectLst/>
        </p:spPr>
        <p:txBody>
          <a:bodyPr wrap="none" anchor="ctr"/>
          <a:lstStyle/>
          <a:p>
            <a:endParaRPr lang="nl-BE"/>
          </a:p>
        </p:txBody>
      </p:sp>
      <p:sp>
        <p:nvSpPr>
          <p:cNvPr id="688" name="Freeform 215">
            <a:extLst>
              <a:ext uri="{FF2B5EF4-FFF2-40B4-BE49-F238E27FC236}">
                <a16:creationId xmlns:a16="http://schemas.microsoft.com/office/drawing/2014/main" id="{B124990A-888A-944A-8473-E78EC78F5F62}"/>
              </a:ext>
            </a:extLst>
          </p:cNvPr>
          <p:cNvSpPr>
            <a:spLocks noChangeArrowheads="1"/>
          </p:cNvSpPr>
          <p:nvPr/>
        </p:nvSpPr>
        <p:spPr bwMode="auto">
          <a:xfrm rot="21434252">
            <a:off x="4930230" y="1910526"/>
            <a:ext cx="769" cy="762"/>
          </a:xfrm>
          <a:custGeom>
            <a:avLst/>
            <a:gdLst>
              <a:gd name="T0" fmla="*/ 3 w 4"/>
              <a:gd name="T1" fmla="*/ 0 h 1"/>
              <a:gd name="T2" fmla="*/ 3 w 4"/>
              <a:gd name="T3" fmla="*/ 0 h 1"/>
              <a:gd name="T4" fmla="*/ 3 w 4"/>
              <a:gd name="T5" fmla="*/ 0 h 1"/>
              <a:gd name="T6" fmla="*/ 3 w 4"/>
              <a:gd name="T7" fmla="*/ 0 h 1"/>
              <a:gd name="T8" fmla="*/ 0 w 4"/>
              <a:gd name="T9" fmla="*/ 0 h 1"/>
              <a:gd name="T10" fmla="*/ 0 w 4"/>
              <a:gd name="T11" fmla="*/ 0 h 1"/>
              <a:gd name="T12" fmla="*/ 0 w 4"/>
              <a:gd name="T13" fmla="*/ 0 h 1"/>
              <a:gd name="T14" fmla="*/ 0 w 4"/>
              <a:gd name="T15" fmla="*/ 0 h 1"/>
              <a:gd name="T16" fmla="*/ 3 w 4"/>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
                <a:moveTo>
                  <a:pt x="3" y="0"/>
                </a:moveTo>
                <a:lnTo>
                  <a:pt x="3" y="0"/>
                </a:lnTo>
                <a:lnTo>
                  <a:pt x="3" y="0"/>
                </a:lnTo>
                <a:lnTo>
                  <a:pt x="3" y="0"/>
                </a:lnTo>
                <a:lnTo>
                  <a:pt x="0" y="0"/>
                </a:lnTo>
                <a:lnTo>
                  <a:pt x="0" y="0"/>
                </a:lnTo>
                <a:lnTo>
                  <a:pt x="0" y="0"/>
                </a:lnTo>
                <a:lnTo>
                  <a:pt x="0" y="0"/>
                </a:lnTo>
                <a:lnTo>
                  <a:pt x="3" y="0"/>
                </a:lnTo>
              </a:path>
            </a:pathLst>
          </a:custGeom>
          <a:solidFill>
            <a:schemeClr val="bg1">
              <a:lumMod val="85000"/>
            </a:schemeClr>
          </a:solidFill>
          <a:ln>
            <a:noFill/>
          </a:ln>
          <a:effectLst/>
        </p:spPr>
        <p:txBody>
          <a:bodyPr wrap="none" anchor="ctr"/>
          <a:lstStyle/>
          <a:p>
            <a:endParaRPr lang="nl-BE"/>
          </a:p>
        </p:txBody>
      </p:sp>
      <p:sp>
        <p:nvSpPr>
          <p:cNvPr id="689" name="Freeform 216">
            <a:extLst>
              <a:ext uri="{FF2B5EF4-FFF2-40B4-BE49-F238E27FC236}">
                <a16:creationId xmlns:a16="http://schemas.microsoft.com/office/drawing/2014/main" id="{B23551DF-0629-354B-9B8F-F4CF6903CF2F}"/>
              </a:ext>
            </a:extLst>
          </p:cNvPr>
          <p:cNvSpPr>
            <a:spLocks noChangeArrowheads="1"/>
          </p:cNvSpPr>
          <p:nvPr/>
        </p:nvSpPr>
        <p:spPr bwMode="auto">
          <a:xfrm rot="21434252">
            <a:off x="4926279" y="1908407"/>
            <a:ext cx="1538" cy="763"/>
          </a:xfrm>
          <a:custGeom>
            <a:avLst/>
            <a:gdLst>
              <a:gd name="T0" fmla="*/ 0 w 7"/>
              <a:gd name="T1" fmla="*/ 0 h 3"/>
              <a:gd name="T2" fmla="*/ 0 w 7"/>
              <a:gd name="T3" fmla="*/ 0 h 3"/>
              <a:gd name="T4" fmla="*/ 6 w 7"/>
              <a:gd name="T5" fmla="*/ 2 h 3"/>
              <a:gd name="T6" fmla="*/ 6 w 7"/>
              <a:gd name="T7" fmla="*/ 2 h 3"/>
              <a:gd name="T8" fmla="*/ 0 w 7"/>
              <a:gd name="T9" fmla="*/ 0 h 3"/>
            </a:gdLst>
            <a:ahLst/>
            <a:cxnLst>
              <a:cxn ang="0">
                <a:pos x="T0" y="T1"/>
              </a:cxn>
              <a:cxn ang="0">
                <a:pos x="T2" y="T3"/>
              </a:cxn>
              <a:cxn ang="0">
                <a:pos x="T4" y="T5"/>
              </a:cxn>
              <a:cxn ang="0">
                <a:pos x="T6" y="T7"/>
              </a:cxn>
              <a:cxn ang="0">
                <a:pos x="T8" y="T9"/>
              </a:cxn>
            </a:cxnLst>
            <a:rect l="0" t="0" r="r" b="b"/>
            <a:pathLst>
              <a:path w="7" h="3">
                <a:moveTo>
                  <a:pt x="0" y="0"/>
                </a:moveTo>
                <a:lnTo>
                  <a:pt x="0" y="0"/>
                </a:lnTo>
                <a:lnTo>
                  <a:pt x="6" y="2"/>
                </a:lnTo>
                <a:lnTo>
                  <a:pt x="6" y="2"/>
                </a:lnTo>
                <a:lnTo>
                  <a:pt x="0" y="0"/>
                </a:lnTo>
              </a:path>
            </a:pathLst>
          </a:custGeom>
          <a:solidFill>
            <a:schemeClr val="bg1">
              <a:lumMod val="85000"/>
            </a:schemeClr>
          </a:solidFill>
          <a:ln>
            <a:noFill/>
          </a:ln>
          <a:effectLst/>
        </p:spPr>
        <p:txBody>
          <a:bodyPr wrap="none" anchor="ctr"/>
          <a:lstStyle/>
          <a:p>
            <a:endParaRPr lang="nl-BE"/>
          </a:p>
        </p:txBody>
      </p:sp>
      <p:sp>
        <p:nvSpPr>
          <p:cNvPr id="690" name="Freeform 217">
            <a:extLst>
              <a:ext uri="{FF2B5EF4-FFF2-40B4-BE49-F238E27FC236}">
                <a16:creationId xmlns:a16="http://schemas.microsoft.com/office/drawing/2014/main" id="{5E2DEF3D-2A77-CE4A-9797-D994102B30B2}"/>
              </a:ext>
            </a:extLst>
          </p:cNvPr>
          <p:cNvSpPr>
            <a:spLocks noChangeArrowheads="1"/>
          </p:cNvSpPr>
          <p:nvPr/>
        </p:nvSpPr>
        <p:spPr bwMode="auto">
          <a:xfrm rot="21434252">
            <a:off x="4925512" y="1908464"/>
            <a:ext cx="769" cy="763"/>
          </a:xfrm>
          <a:custGeom>
            <a:avLst/>
            <a:gdLst>
              <a:gd name="T0" fmla="*/ 0 w 6"/>
              <a:gd name="T1" fmla="*/ 0 h 5"/>
              <a:gd name="T2" fmla="*/ 0 w 6"/>
              <a:gd name="T3" fmla="*/ 0 h 5"/>
              <a:gd name="T4" fmla="*/ 5 w 6"/>
              <a:gd name="T5" fmla="*/ 4 h 5"/>
              <a:gd name="T6" fmla="*/ 5 w 6"/>
              <a:gd name="T7" fmla="*/ 4 h 5"/>
              <a:gd name="T8" fmla="*/ 0 w 6"/>
              <a:gd name="T9" fmla="*/ 0 h 5"/>
            </a:gdLst>
            <a:ahLst/>
            <a:cxnLst>
              <a:cxn ang="0">
                <a:pos x="T0" y="T1"/>
              </a:cxn>
              <a:cxn ang="0">
                <a:pos x="T2" y="T3"/>
              </a:cxn>
              <a:cxn ang="0">
                <a:pos x="T4" y="T5"/>
              </a:cxn>
              <a:cxn ang="0">
                <a:pos x="T6" y="T7"/>
              </a:cxn>
              <a:cxn ang="0">
                <a:pos x="T8" y="T9"/>
              </a:cxn>
            </a:cxnLst>
            <a:rect l="0" t="0" r="r" b="b"/>
            <a:pathLst>
              <a:path w="6" h="5">
                <a:moveTo>
                  <a:pt x="0" y="0"/>
                </a:moveTo>
                <a:lnTo>
                  <a:pt x="0" y="0"/>
                </a:lnTo>
                <a:lnTo>
                  <a:pt x="5" y="4"/>
                </a:lnTo>
                <a:lnTo>
                  <a:pt x="5" y="4"/>
                </a:lnTo>
                <a:lnTo>
                  <a:pt x="0" y="0"/>
                </a:lnTo>
              </a:path>
            </a:pathLst>
          </a:custGeom>
          <a:solidFill>
            <a:schemeClr val="bg1">
              <a:lumMod val="85000"/>
            </a:schemeClr>
          </a:solidFill>
          <a:ln>
            <a:noFill/>
          </a:ln>
          <a:effectLst/>
        </p:spPr>
        <p:txBody>
          <a:bodyPr wrap="none" anchor="ctr"/>
          <a:lstStyle/>
          <a:p>
            <a:endParaRPr lang="nl-BE"/>
          </a:p>
        </p:txBody>
      </p:sp>
      <p:sp>
        <p:nvSpPr>
          <p:cNvPr id="691" name="Freeform 218">
            <a:extLst>
              <a:ext uri="{FF2B5EF4-FFF2-40B4-BE49-F238E27FC236}">
                <a16:creationId xmlns:a16="http://schemas.microsoft.com/office/drawing/2014/main" id="{AA10FA65-DD19-A84E-A2CA-DFD7BD4B5B48}"/>
              </a:ext>
            </a:extLst>
          </p:cNvPr>
          <p:cNvSpPr>
            <a:spLocks noChangeArrowheads="1"/>
          </p:cNvSpPr>
          <p:nvPr/>
        </p:nvSpPr>
        <p:spPr bwMode="auto">
          <a:xfrm rot="21434252">
            <a:off x="4935715" y="1912551"/>
            <a:ext cx="769" cy="763"/>
          </a:xfrm>
          <a:custGeom>
            <a:avLst/>
            <a:gdLst>
              <a:gd name="T0" fmla="*/ 4 w 5"/>
              <a:gd name="T1" fmla="*/ 5 h 6"/>
              <a:gd name="T2" fmla="*/ 4 w 5"/>
              <a:gd name="T3" fmla="*/ 5 h 6"/>
              <a:gd name="T4" fmla="*/ 2 w 5"/>
              <a:gd name="T5" fmla="*/ 1 h 6"/>
              <a:gd name="T6" fmla="*/ 2 w 5"/>
              <a:gd name="T7" fmla="*/ 1 h 6"/>
              <a:gd name="T8" fmla="*/ 0 w 5"/>
              <a:gd name="T9" fmla="*/ 0 h 6"/>
              <a:gd name="T10" fmla="*/ 0 w 5"/>
              <a:gd name="T11" fmla="*/ 0 h 6"/>
              <a:gd name="T12" fmla="*/ 2 w 5"/>
              <a:gd name="T13" fmla="*/ 5 h 6"/>
              <a:gd name="T14" fmla="*/ 2 w 5"/>
              <a:gd name="T15" fmla="*/ 5 h 6"/>
              <a:gd name="T16" fmla="*/ 4 w 5"/>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6">
                <a:moveTo>
                  <a:pt x="4" y="5"/>
                </a:moveTo>
                <a:lnTo>
                  <a:pt x="4" y="5"/>
                </a:lnTo>
                <a:lnTo>
                  <a:pt x="2" y="1"/>
                </a:lnTo>
                <a:lnTo>
                  <a:pt x="2" y="1"/>
                </a:lnTo>
                <a:lnTo>
                  <a:pt x="0" y="0"/>
                </a:lnTo>
                <a:lnTo>
                  <a:pt x="0" y="0"/>
                </a:lnTo>
                <a:lnTo>
                  <a:pt x="2" y="5"/>
                </a:lnTo>
                <a:lnTo>
                  <a:pt x="2" y="5"/>
                </a:lnTo>
                <a:lnTo>
                  <a:pt x="4" y="5"/>
                </a:lnTo>
              </a:path>
            </a:pathLst>
          </a:custGeom>
          <a:solidFill>
            <a:schemeClr val="bg1">
              <a:lumMod val="85000"/>
            </a:schemeClr>
          </a:solidFill>
          <a:ln>
            <a:noFill/>
          </a:ln>
          <a:effectLst/>
        </p:spPr>
        <p:txBody>
          <a:bodyPr wrap="none" anchor="ctr"/>
          <a:lstStyle/>
          <a:p>
            <a:endParaRPr lang="nl-BE"/>
          </a:p>
        </p:txBody>
      </p:sp>
      <p:sp>
        <p:nvSpPr>
          <p:cNvPr id="692" name="Freeform 219">
            <a:extLst>
              <a:ext uri="{FF2B5EF4-FFF2-40B4-BE49-F238E27FC236}">
                <a16:creationId xmlns:a16="http://schemas.microsoft.com/office/drawing/2014/main" id="{7931AA2A-B2EE-7443-9FDA-650A21D72749}"/>
              </a:ext>
            </a:extLst>
          </p:cNvPr>
          <p:cNvSpPr>
            <a:spLocks noChangeArrowheads="1"/>
          </p:cNvSpPr>
          <p:nvPr/>
        </p:nvSpPr>
        <p:spPr bwMode="auto">
          <a:xfrm rot="21434252">
            <a:off x="4971111" y="1912369"/>
            <a:ext cx="769" cy="763"/>
          </a:xfrm>
          <a:custGeom>
            <a:avLst/>
            <a:gdLst>
              <a:gd name="T0" fmla="*/ 2 w 3"/>
              <a:gd name="T1" fmla="*/ 3 h 4"/>
              <a:gd name="T2" fmla="*/ 2 w 3"/>
              <a:gd name="T3" fmla="*/ 3 h 4"/>
              <a:gd name="T4" fmla="*/ 0 w 3"/>
              <a:gd name="T5" fmla="*/ 0 h 4"/>
              <a:gd name="T6" fmla="*/ 0 w 3"/>
              <a:gd name="T7" fmla="*/ 0 h 4"/>
              <a:gd name="T8" fmla="*/ 2 w 3"/>
              <a:gd name="T9" fmla="*/ 3 h 4"/>
            </a:gdLst>
            <a:ahLst/>
            <a:cxnLst>
              <a:cxn ang="0">
                <a:pos x="T0" y="T1"/>
              </a:cxn>
              <a:cxn ang="0">
                <a:pos x="T2" y="T3"/>
              </a:cxn>
              <a:cxn ang="0">
                <a:pos x="T4" y="T5"/>
              </a:cxn>
              <a:cxn ang="0">
                <a:pos x="T6" y="T7"/>
              </a:cxn>
              <a:cxn ang="0">
                <a:pos x="T8" y="T9"/>
              </a:cxn>
            </a:cxnLst>
            <a:rect l="0" t="0" r="r" b="b"/>
            <a:pathLst>
              <a:path w="3" h="4">
                <a:moveTo>
                  <a:pt x="2" y="3"/>
                </a:moveTo>
                <a:lnTo>
                  <a:pt x="2" y="3"/>
                </a:lnTo>
                <a:lnTo>
                  <a:pt x="0" y="0"/>
                </a:lnTo>
                <a:lnTo>
                  <a:pt x="0" y="0"/>
                </a:lnTo>
                <a:lnTo>
                  <a:pt x="2" y="3"/>
                </a:lnTo>
              </a:path>
            </a:pathLst>
          </a:custGeom>
          <a:solidFill>
            <a:schemeClr val="bg1">
              <a:lumMod val="85000"/>
            </a:schemeClr>
          </a:solidFill>
          <a:ln>
            <a:noFill/>
          </a:ln>
          <a:effectLst/>
        </p:spPr>
        <p:txBody>
          <a:bodyPr wrap="none" anchor="ctr"/>
          <a:lstStyle/>
          <a:p>
            <a:endParaRPr lang="nl-BE"/>
          </a:p>
        </p:txBody>
      </p:sp>
      <p:sp>
        <p:nvSpPr>
          <p:cNvPr id="693" name="Freeform 220">
            <a:extLst>
              <a:ext uri="{FF2B5EF4-FFF2-40B4-BE49-F238E27FC236}">
                <a16:creationId xmlns:a16="http://schemas.microsoft.com/office/drawing/2014/main" id="{3E697078-5F7F-7843-B7C1-F23B3214E224}"/>
              </a:ext>
            </a:extLst>
          </p:cNvPr>
          <p:cNvSpPr>
            <a:spLocks noChangeArrowheads="1"/>
          </p:cNvSpPr>
          <p:nvPr/>
        </p:nvSpPr>
        <p:spPr bwMode="auto">
          <a:xfrm rot="21434252">
            <a:off x="5086686" y="2565605"/>
            <a:ext cx="251393" cy="160852"/>
          </a:xfrm>
          <a:custGeom>
            <a:avLst/>
            <a:gdLst>
              <a:gd name="T0" fmla="*/ 321 w 1442"/>
              <a:gd name="T1" fmla="*/ 247 h 929"/>
              <a:gd name="T2" fmla="*/ 443 w 1442"/>
              <a:gd name="T3" fmla="*/ 225 h 929"/>
              <a:gd name="T4" fmla="*/ 119 w 1442"/>
              <a:gd name="T5" fmla="*/ 494 h 929"/>
              <a:gd name="T6" fmla="*/ 205 w 1442"/>
              <a:gd name="T7" fmla="*/ 494 h 929"/>
              <a:gd name="T8" fmla="*/ 264 w 1442"/>
              <a:gd name="T9" fmla="*/ 457 h 929"/>
              <a:gd name="T10" fmla="*/ 140 w 1442"/>
              <a:gd name="T11" fmla="*/ 389 h 929"/>
              <a:gd name="T12" fmla="*/ 41 w 1442"/>
              <a:gd name="T13" fmla="*/ 442 h 929"/>
              <a:gd name="T14" fmla="*/ 573 w 1442"/>
              <a:gd name="T15" fmla="*/ 116 h 929"/>
              <a:gd name="T16" fmla="*/ 621 w 1442"/>
              <a:gd name="T17" fmla="*/ 75 h 929"/>
              <a:gd name="T18" fmla="*/ 655 w 1442"/>
              <a:gd name="T19" fmla="*/ 54 h 929"/>
              <a:gd name="T20" fmla="*/ 324 w 1442"/>
              <a:gd name="T21" fmla="*/ 406 h 929"/>
              <a:gd name="T22" fmla="*/ 316 w 1442"/>
              <a:gd name="T23" fmla="*/ 607 h 929"/>
              <a:gd name="T24" fmla="*/ 205 w 1442"/>
              <a:gd name="T25" fmla="*/ 587 h 929"/>
              <a:gd name="T26" fmla="*/ 104 w 1442"/>
              <a:gd name="T27" fmla="*/ 626 h 929"/>
              <a:gd name="T28" fmla="*/ 66 w 1442"/>
              <a:gd name="T29" fmla="*/ 660 h 929"/>
              <a:gd name="T30" fmla="*/ 14 w 1442"/>
              <a:gd name="T31" fmla="*/ 655 h 929"/>
              <a:gd name="T32" fmla="*/ 7 w 1442"/>
              <a:gd name="T33" fmla="*/ 757 h 929"/>
              <a:gd name="T34" fmla="*/ 68 w 1442"/>
              <a:gd name="T35" fmla="*/ 866 h 929"/>
              <a:gd name="T36" fmla="*/ 102 w 1442"/>
              <a:gd name="T37" fmla="*/ 895 h 929"/>
              <a:gd name="T38" fmla="*/ 141 w 1442"/>
              <a:gd name="T39" fmla="*/ 776 h 929"/>
              <a:gd name="T40" fmla="*/ 276 w 1442"/>
              <a:gd name="T41" fmla="*/ 709 h 929"/>
              <a:gd name="T42" fmla="*/ 505 w 1442"/>
              <a:gd name="T43" fmla="*/ 750 h 929"/>
              <a:gd name="T44" fmla="*/ 1438 w 1442"/>
              <a:gd name="T45" fmla="*/ 713 h 929"/>
              <a:gd name="T46" fmla="*/ 1378 w 1442"/>
              <a:gd name="T47" fmla="*/ 639 h 929"/>
              <a:gd name="T48" fmla="*/ 1348 w 1442"/>
              <a:gd name="T49" fmla="*/ 541 h 929"/>
              <a:gd name="T50" fmla="*/ 1245 w 1442"/>
              <a:gd name="T51" fmla="*/ 344 h 929"/>
              <a:gd name="T52" fmla="*/ 1184 w 1442"/>
              <a:gd name="T53" fmla="*/ 293 h 929"/>
              <a:gd name="T54" fmla="*/ 1266 w 1442"/>
              <a:gd name="T55" fmla="*/ 238 h 929"/>
              <a:gd name="T56" fmla="*/ 1331 w 1442"/>
              <a:gd name="T57" fmla="*/ 158 h 929"/>
              <a:gd name="T58" fmla="*/ 1371 w 1442"/>
              <a:gd name="T59" fmla="*/ 75 h 929"/>
              <a:gd name="T60" fmla="*/ 1324 w 1442"/>
              <a:gd name="T61" fmla="*/ 24 h 929"/>
              <a:gd name="T62" fmla="*/ 1163 w 1442"/>
              <a:gd name="T63" fmla="*/ 48 h 929"/>
              <a:gd name="T64" fmla="*/ 1017 w 1442"/>
              <a:gd name="T65" fmla="*/ 30 h 929"/>
              <a:gd name="T66" fmla="*/ 849 w 1442"/>
              <a:gd name="T67" fmla="*/ 32 h 929"/>
              <a:gd name="T68" fmla="*/ 817 w 1442"/>
              <a:gd name="T69" fmla="*/ 46 h 929"/>
              <a:gd name="T70" fmla="*/ 781 w 1442"/>
              <a:gd name="T71" fmla="*/ 75 h 929"/>
              <a:gd name="T72" fmla="*/ 682 w 1442"/>
              <a:gd name="T73" fmla="*/ 102 h 929"/>
              <a:gd name="T74" fmla="*/ 617 w 1442"/>
              <a:gd name="T75" fmla="*/ 121 h 929"/>
              <a:gd name="T76" fmla="*/ 515 w 1442"/>
              <a:gd name="T77" fmla="*/ 167 h 929"/>
              <a:gd name="T78" fmla="*/ 464 w 1442"/>
              <a:gd name="T79" fmla="*/ 242 h 929"/>
              <a:gd name="T80" fmla="*/ 334 w 1442"/>
              <a:gd name="T81" fmla="*/ 375 h 929"/>
              <a:gd name="T82" fmla="*/ 375 w 1442"/>
              <a:gd name="T83" fmla="*/ 395 h 929"/>
              <a:gd name="T84" fmla="*/ 362 w 1442"/>
              <a:gd name="T85" fmla="*/ 486 h 929"/>
              <a:gd name="T86" fmla="*/ 385 w 1442"/>
              <a:gd name="T87" fmla="*/ 512 h 929"/>
              <a:gd name="T88" fmla="*/ 438 w 1442"/>
              <a:gd name="T89" fmla="*/ 646 h 929"/>
              <a:gd name="T90" fmla="*/ 512 w 1442"/>
              <a:gd name="T91" fmla="*/ 696 h 929"/>
              <a:gd name="T92" fmla="*/ 580 w 1442"/>
              <a:gd name="T93" fmla="*/ 709 h 929"/>
              <a:gd name="T94" fmla="*/ 646 w 1442"/>
              <a:gd name="T95" fmla="*/ 713 h 929"/>
              <a:gd name="T96" fmla="*/ 643 w 1442"/>
              <a:gd name="T97" fmla="*/ 841 h 929"/>
              <a:gd name="T98" fmla="*/ 750 w 1442"/>
              <a:gd name="T99" fmla="*/ 757 h 929"/>
              <a:gd name="T100" fmla="*/ 899 w 1442"/>
              <a:gd name="T101" fmla="*/ 738 h 929"/>
              <a:gd name="T102" fmla="*/ 989 w 1442"/>
              <a:gd name="T103" fmla="*/ 788 h 929"/>
              <a:gd name="T104" fmla="*/ 1105 w 1442"/>
              <a:gd name="T105" fmla="*/ 861 h 929"/>
              <a:gd name="T106" fmla="*/ 1172 w 1442"/>
              <a:gd name="T107" fmla="*/ 911 h 929"/>
              <a:gd name="T108" fmla="*/ 1296 w 1442"/>
              <a:gd name="T109" fmla="*/ 859 h 929"/>
              <a:gd name="T110" fmla="*/ 1418 w 1442"/>
              <a:gd name="T111" fmla="*/ 766 h 929"/>
              <a:gd name="T112" fmla="*/ 1334 w 1442"/>
              <a:gd name="T113" fmla="*/ 600 h 929"/>
              <a:gd name="T114" fmla="*/ 367 w 1442"/>
              <a:gd name="T115" fmla="*/ 578 h 929"/>
              <a:gd name="T116" fmla="*/ 34 w 1442"/>
              <a:gd name="T117" fmla="*/ 714 h 929"/>
              <a:gd name="T118" fmla="*/ 181 w 1442"/>
              <a:gd name="T119" fmla="*/ 824 h 929"/>
              <a:gd name="T120" fmla="*/ 211 w 1442"/>
              <a:gd name="T121" fmla="*/ 52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42" h="929">
                <a:moveTo>
                  <a:pt x="443" y="238"/>
                </a:moveTo>
                <a:lnTo>
                  <a:pt x="443" y="225"/>
                </a:lnTo>
                <a:lnTo>
                  <a:pt x="438" y="225"/>
                </a:lnTo>
                <a:lnTo>
                  <a:pt x="437" y="221"/>
                </a:lnTo>
                <a:lnTo>
                  <a:pt x="432" y="216"/>
                </a:lnTo>
                <a:lnTo>
                  <a:pt x="430" y="213"/>
                </a:lnTo>
                <a:lnTo>
                  <a:pt x="426" y="211"/>
                </a:lnTo>
                <a:lnTo>
                  <a:pt x="421" y="211"/>
                </a:lnTo>
                <a:lnTo>
                  <a:pt x="416" y="211"/>
                </a:lnTo>
                <a:lnTo>
                  <a:pt x="418" y="223"/>
                </a:lnTo>
                <a:lnTo>
                  <a:pt x="421" y="227"/>
                </a:lnTo>
                <a:lnTo>
                  <a:pt x="423" y="232"/>
                </a:lnTo>
                <a:lnTo>
                  <a:pt x="428" y="233"/>
                </a:lnTo>
                <a:lnTo>
                  <a:pt x="432" y="237"/>
                </a:lnTo>
                <a:lnTo>
                  <a:pt x="443" y="238"/>
                </a:lnTo>
                <a:close/>
                <a:moveTo>
                  <a:pt x="327" y="266"/>
                </a:moveTo>
                <a:lnTo>
                  <a:pt x="327" y="256"/>
                </a:lnTo>
                <a:lnTo>
                  <a:pt x="326" y="252"/>
                </a:lnTo>
                <a:lnTo>
                  <a:pt x="322" y="249"/>
                </a:lnTo>
                <a:lnTo>
                  <a:pt x="321" y="247"/>
                </a:lnTo>
                <a:lnTo>
                  <a:pt x="317" y="245"/>
                </a:lnTo>
                <a:lnTo>
                  <a:pt x="307" y="245"/>
                </a:lnTo>
                <a:lnTo>
                  <a:pt x="307" y="256"/>
                </a:lnTo>
                <a:lnTo>
                  <a:pt x="309" y="259"/>
                </a:lnTo>
                <a:lnTo>
                  <a:pt x="310" y="262"/>
                </a:lnTo>
                <a:lnTo>
                  <a:pt x="314" y="264"/>
                </a:lnTo>
                <a:lnTo>
                  <a:pt x="317" y="266"/>
                </a:lnTo>
                <a:lnTo>
                  <a:pt x="327" y="266"/>
                </a:lnTo>
                <a:close/>
                <a:moveTo>
                  <a:pt x="464" y="232"/>
                </a:moveTo>
                <a:lnTo>
                  <a:pt x="464" y="227"/>
                </a:lnTo>
                <a:lnTo>
                  <a:pt x="462" y="220"/>
                </a:lnTo>
                <a:lnTo>
                  <a:pt x="459" y="215"/>
                </a:lnTo>
                <a:lnTo>
                  <a:pt x="454" y="209"/>
                </a:lnTo>
                <a:lnTo>
                  <a:pt x="449" y="206"/>
                </a:lnTo>
                <a:lnTo>
                  <a:pt x="443" y="204"/>
                </a:lnTo>
                <a:lnTo>
                  <a:pt x="440" y="206"/>
                </a:lnTo>
                <a:lnTo>
                  <a:pt x="437" y="211"/>
                </a:lnTo>
                <a:lnTo>
                  <a:pt x="440" y="213"/>
                </a:lnTo>
                <a:lnTo>
                  <a:pt x="442" y="216"/>
                </a:lnTo>
                <a:lnTo>
                  <a:pt x="443" y="225"/>
                </a:lnTo>
                <a:lnTo>
                  <a:pt x="450" y="225"/>
                </a:lnTo>
                <a:lnTo>
                  <a:pt x="454" y="228"/>
                </a:lnTo>
                <a:lnTo>
                  <a:pt x="459" y="230"/>
                </a:lnTo>
                <a:lnTo>
                  <a:pt x="464" y="232"/>
                </a:lnTo>
                <a:close/>
                <a:moveTo>
                  <a:pt x="27" y="471"/>
                </a:moveTo>
                <a:lnTo>
                  <a:pt x="36" y="472"/>
                </a:lnTo>
                <a:lnTo>
                  <a:pt x="39" y="474"/>
                </a:lnTo>
                <a:lnTo>
                  <a:pt x="41" y="477"/>
                </a:lnTo>
                <a:lnTo>
                  <a:pt x="58" y="477"/>
                </a:lnTo>
                <a:lnTo>
                  <a:pt x="65" y="479"/>
                </a:lnTo>
                <a:lnTo>
                  <a:pt x="66" y="481"/>
                </a:lnTo>
                <a:lnTo>
                  <a:pt x="68" y="484"/>
                </a:lnTo>
                <a:lnTo>
                  <a:pt x="73" y="484"/>
                </a:lnTo>
                <a:lnTo>
                  <a:pt x="78" y="483"/>
                </a:lnTo>
                <a:lnTo>
                  <a:pt x="87" y="479"/>
                </a:lnTo>
                <a:lnTo>
                  <a:pt x="95" y="476"/>
                </a:lnTo>
                <a:lnTo>
                  <a:pt x="102" y="476"/>
                </a:lnTo>
                <a:lnTo>
                  <a:pt x="109" y="477"/>
                </a:lnTo>
                <a:lnTo>
                  <a:pt x="114" y="486"/>
                </a:lnTo>
                <a:lnTo>
                  <a:pt x="119" y="494"/>
                </a:lnTo>
                <a:lnTo>
                  <a:pt x="123" y="498"/>
                </a:lnTo>
                <a:lnTo>
                  <a:pt x="124" y="503"/>
                </a:lnTo>
                <a:lnTo>
                  <a:pt x="124" y="510"/>
                </a:lnTo>
                <a:lnTo>
                  <a:pt x="123" y="518"/>
                </a:lnTo>
                <a:lnTo>
                  <a:pt x="128" y="520"/>
                </a:lnTo>
                <a:lnTo>
                  <a:pt x="129" y="525"/>
                </a:lnTo>
                <a:lnTo>
                  <a:pt x="129" y="532"/>
                </a:lnTo>
                <a:lnTo>
                  <a:pt x="129" y="539"/>
                </a:lnTo>
                <a:lnTo>
                  <a:pt x="135" y="541"/>
                </a:lnTo>
                <a:lnTo>
                  <a:pt x="136" y="546"/>
                </a:lnTo>
                <a:lnTo>
                  <a:pt x="136" y="552"/>
                </a:lnTo>
                <a:lnTo>
                  <a:pt x="136" y="559"/>
                </a:lnTo>
                <a:lnTo>
                  <a:pt x="152" y="559"/>
                </a:lnTo>
                <a:lnTo>
                  <a:pt x="165" y="559"/>
                </a:lnTo>
                <a:lnTo>
                  <a:pt x="191" y="552"/>
                </a:lnTo>
                <a:lnTo>
                  <a:pt x="194" y="544"/>
                </a:lnTo>
                <a:lnTo>
                  <a:pt x="196" y="534"/>
                </a:lnTo>
                <a:lnTo>
                  <a:pt x="199" y="513"/>
                </a:lnTo>
                <a:lnTo>
                  <a:pt x="201" y="503"/>
                </a:lnTo>
                <a:lnTo>
                  <a:pt x="205" y="494"/>
                </a:lnTo>
                <a:lnTo>
                  <a:pt x="210" y="488"/>
                </a:lnTo>
                <a:lnTo>
                  <a:pt x="218" y="484"/>
                </a:lnTo>
                <a:lnTo>
                  <a:pt x="239" y="484"/>
                </a:lnTo>
                <a:lnTo>
                  <a:pt x="247" y="483"/>
                </a:lnTo>
                <a:lnTo>
                  <a:pt x="251" y="481"/>
                </a:lnTo>
                <a:lnTo>
                  <a:pt x="252" y="477"/>
                </a:lnTo>
                <a:lnTo>
                  <a:pt x="257" y="481"/>
                </a:lnTo>
                <a:lnTo>
                  <a:pt x="261" y="483"/>
                </a:lnTo>
                <a:lnTo>
                  <a:pt x="266" y="484"/>
                </a:lnTo>
                <a:lnTo>
                  <a:pt x="269" y="483"/>
                </a:lnTo>
                <a:lnTo>
                  <a:pt x="273" y="481"/>
                </a:lnTo>
                <a:lnTo>
                  <a:pt x="276" y="479"/>
                </a:lnTo>
                <a:lnTo>
                  <a:pt x="278" y="476"/>
                </a:lnTo>
                <a:lnTo>
                  <a:pt x="280" y="471"/>
                </a:lnTo>
                <a:lnTo>
                  <a:pt x="275" y="469"/>
                </a:lnTo>
                <a:lnTo>
                  <a:pt x="273" y="467"/>
                </a:lnTo>
                <a:lnTo>
                  <a:pt x="273" y="464"/>
                </a:lnTo>
                <a:lnTo>
                  <a:pt x="271" y="460"/>
                </a:lnTo>
                <a:lnTo>
                  <a:pt x="268" y="459"/>
                </a:lnTo>
                <a:lnTo>
                  <a:pt x="264" y="457"/>
                </a:lnTo>
                <a:lnTo>
                  <a:pt x="259" y="457"/>
                </a:lnTo>
                <a:lnTo>
                  <a:pt x="256" y="450"/>
                </a:lnTo>
                <a:lnTo>
                  <a:pt x="252" y="447"/>
                </a:lnTo>
                <a:lnTo>
                  <a:pt x="249" y="442"/>
                </a:lnTo>
                <a:lnTo>
                  <a:pt x="246" y="436"/>
                </a:lnTo>
                <a:lnTo>
                  <a:pt x="242" y="430"/>
                </a:lnTo>
                <a:lnTo>
                  <a:pt x="239" y="423"/>
                </a:lnTo>
                <a:lnTo>
                  <a:pt x="239" y="412"/>
                </a:lnTo>
                <a:lnTo>
                  <a:pt x="239" y="402"/>
                </a:lnTo>
                <a:lnTo>
                  <a:pt x="230" y="402"/>
                </a:lnTo>
                <a:lnTo>
                  <a:pt x="222" y="402"/>
                </a:lnTo>
                <a:lnTo>
                  <a:pt x="208" y="399"/>
                </a:lnTo>
                <a:lnTo>
                  <a:pt x="194" y="395"/>
                </a:lnTo>
                <a:lnTo>
                  <a:pt x="187" y="394"/>
                </a:lnTo>
                <a:lnTo>
                  <a:pt x="177" y="395"/>
                </a:lnTo>
                <a:lnTo>
                  <a:pt x="177" y="368"/>
                </a:lnTo>
                <a:lnTo>
                  <a:pt x="143" y="368"/>
                </a:lnTo>
                <a:lnTo>
                  <a:pt x="143" y="375"/>
                </a:lnTo>
                <a:lnTo>
                  <a:pt x="143" y="380"/>
                </a:lnTo>
                <a:lnTo>
                  <a:pt x="140" y="389"/>
                </a:lnTo>
                <a:lnTo>
                  <a:pt x="136" y="397"/>
                </a:lnTo>
                <a:lnTo>
                  <a:pt x="135" y="402"/>
                </a:lnTo>
                <a:lnTo>
                  <a:pt x="136" y="409"/>
                </a:lnTo>
                <a:lnTo>
                  <a:pt x="131" y="411"/>
                </a:lnTo>
                <a:lnTo>
                  <a:pt x="126" y="414"/>
                </a:lnTo>
                <a:lnTo>
                  <a:pt x="123" y="416"/>
                </a:lnTo>
                <a:lnTo>
                  <a:pt x="116" y="416"/>
                </a:lnTo>
                <a:lnTo>
                  <a:pt x="114" y="421"/>
                </a:lnTo>
                <a:lnTo>
                  <a:pt x="112" y="423"/>
                </a:lnTo>
                <a:lnTo>
                  <a:pt x="109" y="423"/>
                </a:lnTo>
                <a:lnTo>
                  <a:pt x="107" y="431"/>
                </a:lnTo>
                <a:lnTo>
                  <a:pt x="106" y="435"/>
                </a:lnTo>
                <a:lnTo>
                  <a:pt x="102" y="436"/>
                </a:lnTo>
                <a:lnTo>
                  <a:pt x="95" y="435"/>
                </a:lnTo>
                <a:lnTo>
                  <a:pt x="89" y="435"/>
                </a:lnTo>
                <a:lnTo>
                  <a:pt x="80" y="438"/>
                </a:lnTo>
                <a:lnTo>
                  <a:pt x="73" y="442"/>
                </a:lnTo>
                <a:lnTo>
                  <a:pt x="68" y="443"/>
                </a:lnTo>
                <a:lnTo>
                  <a:pt x="54" y="443"/>
                </a:lnTo>
                <a:lnTo>
                  <a:pt x="41" y="442"/>
                </a:lnTo>
                <a:lnTo>
                  <a:pt x="34" y="443"/>
                </a:lnTo>
                <a:lnTo>
                  <a:pt x="31" y="445"/>
                </a:lnTo>
                <a:lnTo>
                  <a:pt x="27" y="450"/>
                </a:lnTo>
                <a:lnTo>
                  <a:pt x="27" y="457"/>
                </a:lnTo>
                <a:lnTo>
                  <a:pt x="27" y="471"/>
                </a:lnTo>
                <a:close/>
                <a:moveTo>
                  <a:pt x="573" y="116"/>
                </a:moveTo>
                <a:lnTo>
                  <a:pt x="575" y="109"/>
                </a:lnTo>
                <a:lnTo>
                  <a:pt x="573" y="104"/>
                </a:lnTo>
                <a:lnTo>
                  <a:pt x="571" y="97"/>
                </a:lnTo>
                <a:lnTo>
                  <a:pt x="566" y="92"/>
                </a:lnTo>
                <a:lnTo>
                  <a:pt x="566" y="87"/>
                </a:lnTo>
                <a:lnTo>
                  <a:pt x="566" y="82"/>
                </a:lnTo>
                <a:lnTo>
                  <a:pt x="546" y="82"/>
                </a:lnTo>
                <a:lnTo>
                  <a:pt x="546" y="97"/>
                </a:lnTo>
                <a:lnTo>
                  <a:pt x="546" y="104"/>
                </a:lnTo>
                <a:lnTo>
                  <a:pt x="549" y="109"/>
                </a:lnTo>
                <a:lnTo>
                  <a:pt x="553" y="114"/>
                </a:lnTo>
                <a:lnTo>
                  <a:pt x="558" y="116"/>
                </a:lnTo>
                <a:lnTo>
                  <a:pt x="564" y="117"/>
                </a:lnTo>
                <a:lnTo>
                  <a:pt x="573" y="116"/>
                </a:lnTo>
                <a:close/>
                <a:moveTo>
                  <a:pt x="730" y="68"/>
                </a:moveTo>
                <a:lnTo>
                  <a:pt x="718" y="65"/>
                </a:lnTo>
                <a:lnTo>
                  <a:pt x="709" y="65"/>
                </a:lnTo>
                <a:lnTo>
                  <a:pt x="708" y="65"/>
                </a:lnTo>
                <a:lnTo>
                  <a:pt x="704" y="68"/>
                </a:lnTo>
                <a:lnTo>
                  <a:pt x="703" y="73"/>
                </a:lnTo>
                <a:lnTo>
                  <a:pt x="703" y="82"/>
                </a:lnTo>
                <a:lnTo>
                  <a:pt x="713" y="82"/>
                </a:lnTo>
                <a:lnTo>
                  <a:pt x="721" y="80"/>
                </a:lnTo>
                <a:lnTo>
                  <a:pt x="727" y="75"/>
                </a:lnTo>
                <a:lnTo>
                  <a:pt x="730" y="68"/>
                </a:lnTo>
                <a:close/>
                <a:moveTo>
                  <a:pt x="607" y="88"/>
                </a:moveTo>
                <a:lnTo>
                  <a:pt x="605" y="88"/>
                </a:lnTo>
                <a:lnTo>
                  <a:pt x="607" y="87"/>
                </a:lnTo>
                <a:lnTo>
                  <a:pt x="609" y="85"/>
                </a:lnTo>
                <a:lnTo>
                  <a:pt x="614" y="82"/>
                </a:lnTo>
                <a:lnTo>
                  <a:pt x="619" y="80"/>
                </a:lnTo>
                <a:lnTo>
                  <a:pt x="622" y="78"/>
                </a:lnTo>
                <a:lnTo>
                  <a:pt x="622" y="77"/>
                </a:lnTo>
                <a:lnTo>
                  <a:pt x="621" y="75"/>
                </a:lnTo>
                <a:lnTo>
                  <a:pt x="614" y="75"/>
                </a:lnTo>
                <a:lnTo>
                  <a:pt x="607" y="75"/>
                </a:lnTo>
                <a:lnTo>
                  <a:pt x="602" y="77"/>
                </a:lnTo>
                <a:lnTo>
                  <a:pt x="600" y="82"/>
                </a:lnTo>
                <a:lnTo>
                  <a:pt x="600" y="85"/>
                </a:lnTo>
                <a:lnTo>
                  <a:pt x="602" y="87"/>
                </a:lnTo>
                <a:lnTo>
                  <a:pt x="604" y="88"/>
                </a:lnTo>
                <a:lnTo>
                  <a:pt x="607" y="88"/>
                </a:lnTo>
                <a:close/>
                <a:moveTo>
                  <a:pt x="675" y="68"/>
                </a:moveTo>
                <a:lnTo>
                  <a:pt x="677" y="73"/>
                </a:lnTo>
                <a:lnTo>
                  <a:pt x="679" y="75"/>
                </a:lnTo>
                <a:lnTo>
                  <a:pt x="682" y="75"/>
                </a:lnTo>
                <a:lnTo>
                  <a:pt x="687" y="75"/>
                </a:lnTo>
                <a:lnTo>
                  <a:pt x="694" y="68"/>
                </a:lnTo>
                <a:lnTo>
                  <a:pt x="696" y="65"/>
                </a:lnTo>
                <a:lnTo>
                  <a:pt x="696" y="61"/>
                </a:lnTo>
                <a:lnTo>
                  <a:pt x="684" y="56"/>
                </a:lnTo>
                <a:lnTo>
                  <a:pt x="677" y="51"/>
                </a:lnTo>
                <a:lnTo>
                  <a:pt x="667" y="51"/>
                </a:lnTo>
                <a:lnTo>
                  <a:pt x="655" y="54"/>
                </a:lnTo>
                <a:lnTo>
                  <a:pt x="655" y="63"/>
                </a:lnTo>
                <a:lnTo>
                  <a:pt x="660" y="66"/>
                </a:lnTo>
                <a:lnTo>
                  <a:pt x="667" y="68"/>
                </a:lnTo>
                <a:lnTo>
                  <a:pt x="675" y="68"/>
                </a:lnTo>
                <a:close/>
                <a:moveTo>
                  <a:pt x="293" y="361"/>
                </a:moveTo>
                <a:lnTo>
                  <a:pt x="287" y="360"/>
                </a:lnTo>
                <a:lnTo>
                  <a:pt x="280" y="361"/>
                </a:lnTo>
                <a:lnTo>
                  <a:pt x="276" y="363"/>
                </a:lnTo>
                <a:lnTo>
                  <a:pt x="273" y="365"/>
                </a:lnTo>
                <a:lnTo>
                  <a:pt x="266" y="371"/>
                </a:lnTo>
                <a:lnTo>
                  <a:pt x="263" y="373"/>
                </a:lnTo>
                <a:lnTo>
                  <a:pt x="259" y="375"/>
                </a:lnTo>
                <a:lnTo>
                  <a:pt x="263" y="385"/>
                </a:lnTo>
                <a:lnTo>
                  <a:pt x="268" y="394"/>
                </a:lnTo>
                <a:lnTo>
                  <a:pt x="275" y="401"/>
                </a:lnTo>
                <a:lnTo>
                  <a:pt x="280" y="409"/>
                </a:lnTo>
                <a:lnTo>
                  <a:pt x="287" y="409"/>
                </a:lnTo>
                <a:lnTo>
                  <a:pt x="321" y="409"/>
                </a:lnTo>
                <a:lnTo>
                  <a:pt x="322" y="407"/>
                </a:lnTo>
                <a:lnTo>
                  <a:pt x="324" y="406"/>
                </a:lnTo>
                <a:lnTo>
                  <a:pt x="327" y="402"/>
                </a:lnTo>
                <a:lnTo>
                  <a:pt x="329" y="397"/>
                </a:lnTo>
                <a:lnTo>
                  <a:pt x="331" y="395"/>
                </a:lnTo>
                <a:lnTo>
                  <a:pt x="334" y="395"/>
                </a:lnTo>
                <a:lnTo>
                  <a:pt x="338" y="394"/>
                </a:lnTo>
                <a:lnTo>
                  <a:pt x="338" y="390"/>
                </a:lnTo>
                <a:lnTo>
                  <a:pt x="336" y="387"/>
                </a:lnTo>
                <a:lnTo>
                  <a:pt x="334" y="382"/>
                </a:lnTo>
                <a:lnTo>
                  <a:pt x="334" y="375"/>
                </a:lnTo>
                <a:lnTo>
                  <a:pt x="324" y="371"/>
                </a:lnTo>
                <a:lnTo>
                  <a:pt x="317" y="365"/>
                </a:lnTo>
                <a:lnTo>
                  <a:pt x="307" y="361"/>
                </a:lnTo>
                <a:lnTo>
                  <a:pt x="300" y="361"/>
                </a:lnTo>
                <a:lnTo>
                  <a:pt x="293" y="361"/>
                </a:lnTo>
                <a:close/>
                <a:moveTo>
                  <a:pt x="348" y="621"/>
                </a:moveTo>
                <a:lnTo>
                  <a:pt x="341" y="621"/>
                </a:lnTo>
                <a:lnTo>
                  <a:pt x="334" y="619"/>
                </a:lnTo>
                <a:lnTo>
                  <a:pt x="326" y="612"/>
                </a:lnTo>
                <a:lnTo>
                  <a:pt x="321" y="610"/>
                </a:lnTo>
                <a:lnTo>
                  <a:pt x="316" y="607"/>
                </a:lnTo>
                <a:lnTo>
                  <a:pt x="309" y="607"/>
                </a:lnTo>
                <a:lnTo>
                  <a:pt x="300" y="607"/>
                </a:lnTo>
                <a:lnTo>
                  <a:pt x="297" y="602"/>
                </a:lnTo>
                <a:lnTo>
                  <a:pt x="293" y="597"/>
                </a:lnTo>
                <a:lnTo>
                  <a:pt x="287" y="595"/>
                </a:lnTo>
                <a:lnTo>
                  <a:pt x="280" y="593"/>
                </a:lnTo>
                <a:lnTo>
                  <a:pt x="280" y="588"/>
                </a:lnTo>
                <a:lnTo>
                  <a:pt x="278" y="583"/>
                </a:lnTo>
                <a:lnTo>
                  <a:pt x="276" y="578"/>
                </a:lnTo>
                <a:lnTo>
                  <a:pt x="273" y="576"/>
                </a:lnTo>
                <a:lnTo>
                  <a:pt x="266" y="571"/>
                </a:lnTo>
                <a:lnTo>
                  <a:pt x="259" y="566"/>
                </a:lnTo>
                <a:lnTo>
                  <a:pt x="257" y="570"/>
                </a:lnTo>
                <a:lnTo>
                  <a:pt x="254" y="571"/>
                </a:lnTo>
                <a:lnTo>
                  <a:pt x="251" y="573"/>
                </a:lnTo>
                <a:lnTo>
                  <a:pt x="246" y="573"/>
                </a:lnTo>
                <a:lnTo>
                  <a:pt x="211" y="573"/>
                </a:lnTo>
                <a:lnTo>
                  <a:pt x="210" y="581"/>
                </a:lnTo>
                <a:lnTo>
                  <a:pt x="208" y="585"/>
                </a:lnTo>
                <a:lnTo>
                  <a:pt x="205" y="587"/>
                </a:lnTo>
                <a:lnTo>
                  <a:pt x="198" y="587"/>
                </a:lnTo>
                <a:lnTo>
                  <a:pt x="193" y="588"/>
                </a:lnTo>
                <a:lnTo>
                  <a:pt x="184" y="593"/>
                </a:lnTo>
                <a:lnTo>
                  <a:pt x="182" y="590"/>
                </a:lnTo>
                <a:lnTo>
                  <a:pt x="181" y="587"/>
                </a:lnTo>
                <a:lnTo>
                  <a:pt x="177" y="580"/>
                </a:lnTo>
                <a:lnTo>
                  <a:pt x="175" y="576"/>
                </a:lnTo>
                <a:lnTo>
                  <a:pt x="174" y="573"/>
                </a:lnTo>
                <a:lnTo>
                  <a:pt x="169" y="573"/>
                </a:lnTo>
                <a:lnTo>
                  <a:pt x="164" y="573"/>
                </a:lnTo>
                <a:lnTo>
                  <a:pt x="160" y="575"/>
                </a:lnTo>
                <a:lnTo>
                  <a:pt x="157" y="576"/>
                </a:lnTo>
                <a:lnTo>
                  <a:pt x="155" y="585"/>
                </a:lnTo>
                <a:lnTo>
                  <a:pt x="153" y="588"/>
                </a:lnTo>
                <a:lnTo>
                  <a:pt x="152" y="592"/>
                </a:lnTo>
                <a:lnTo>
                  <a:pt x="148" y="593"/>
                </a:lnTo>
                <a:lnTo>
                  <a:pt x="143" y="593"/>
                </a:lnTo>
                <a:lnTo>
                  <a:pt x="102" y="614"/>
                </a:lnTo>
                <a:lnTo>
                  <a:pt x="102" y="621"/>
                </a:lnTo>
                <a:lnTo>
                  <a:pt x="104" y="626"/>
                </a:lnTo>
                <a:lnTo>
                  <a:pt x="111" y="638"/>
                </a:lnTo>
                <a:lnTo>
                  <a:pt x="114" y="643"/>
                </a:lnTo>
                <a:lnTo>
                  <a:pt x="116" y="646"/>
                </a:lnTo>
                <a:lnTo>
                  <a:pt x="114" y="651"/>
                </a:lnTo>
                <a:lnTo>
                  <a:pt x="109" y="655"/>
                </a:lnTo>
                <a:lnTo>
                  <a:pt x="104" y="653"/>
                </a:lnTo>
                <a:lnTo>
                  <a:pt x="100" y="650"/>
                </a:lnTo>
                <a:lnTo>
                  <a:pt x="99" y="638"/>
                </a:lnTo>
                <a:lnTo>
                  <a:pt x="97" y="633"/>
                </a:lnTo>
                <a:lnTo>
                  <a:pt x="94" y="629"/>
                </a:lnTo>
                <a:lnTo>
                  <a:pt x="89" y="627"/>
                </a:lnTo>
                <a:lnTo>
                  <a:pt x="82" y="627"/>
                </a:lnTo>
                <a:lnTo>
                  <a:pt x="80" y="633"/>
                </a:lnTo>
                <a:lnTo>
                  <a:pt x="78" y="634"/>
                </a:lnTo>
                <a:lnTo>
                  <a:pt x="73" y="639"/>
                </a:lnTo>
                <a:lnTo>
                  <a:pt x="70" y="641"/>
                </a:lnTo>
                <a:lnTo>
                  <a:pt x="68" y="645"/>
                </a:lnTo>
                <a:lnTo>
                  <a:pt x="66" y="650"/>
                </a:lnTo>
                <a:lnTo>
                  <a:pt x="68" y="655"/>
                </a:lnTo>
                <a:lnTo>
                  <a:pt x="66" y="660"/>
                </a:lnTo>
                <a:lnTo>
                  <a:pt x="68" y="665"/>
                </a:lnTo>
                <a:lnTo>
                  <a:pt x="68" y="675"/>
                </a:lnTo>
                <a:lnTo>
                  <a:pt x="68" y="682"/>
                </a:lnTo>
                <a:lnTo>
                  <a:pt x="68" y="685"/>
                </a:lnTo>
                <a:lnTo>
                  <a:pt x="66" y="689"/>
                </a:lnTo>
                <a:lnTo>
                  <a:pt x="61" y="689"/>
                </a:lnTo>
                <a:lnTo>
                  <a:pt x="61" y="677"/>
                </a:lnTo>
                <a:lnTo>
                  <a:pt x="61" y="665"/>
                </a:lnTo>
                <a:lnTo>
                  <a:pt x="60" y="655"/>
                </a:lnTo>
                <a:lnTo>
                  <a:pt x="54" y="648"/>
                </a:lnTo>
                <a:lnTo>
                  <a:pt x="46" y="648"/>
                </a:lnTo>
                <a:lnTo>
                  <a:pt x="41" y="645"/>
                </a:lnTo>
                <a:lnTo>
                  <a:pt x="34" y="643"/>
                </a:lnTo>
                <a:lnTo>
                  <a:pt x="27" y="641"/>
                </a:lnTo>
                <a:lnTo>
                  <a:pt x="24" y="641"/>
                </a:lnTo>
                <a:lnTo>
                  <a:pt x="22" y="643"/>
                </a:lnTo>
                <a:lnTo>
                  <a:pt x="20" y="648"/>
                </a:lnTo>
                <a:lnTo>
                  <a:pt x="17" y="651"/>
                </a:lnTo>
                <a:lnTo>
                  <a:pt x="15" y="653"/>
                </a:lnTo>
                <a:lnTo>
                  <a:pt x="14" y="655"/>
                </a:lnTo>
                <a:lnTo>
                  <a:pt x="7" y="656"/>
                </a:lnTo>
                <a:lnTo>
                  <a:pt x="3" y="658"/>
                </a:lnTo>
                <a:lnTo>
                  <a:pt x="0" y="662"/>
                </a:lnTo>
                <a:lnTo>
                  <a:pt x="0" y="668"/>
                </a:lnTo>
                <a:lnTo>
                  <a:pt x="3" y="675"/>
                </a:lnTo>
                <a:lnTo>
                  <a:pt x="7" y="680"/>
                </a:lnTo>
                <a:lnTo>
                  <a:pt x="14" y="684"/>
                </a:lnTo>
                <a:lnTo>
                  <a:pt x="20" y="685"/>
                </a:lnTo>
                <a:lnTo>
                  <a:pt x="27" y="689"/>
                </a:lnTo>
                <a:lnTo>
                  <a:pt x="32" y="691"/>
                </a:lnTo>
                <a:lnTo>
                  <a:pt x="37" y="696"/>
                </a:lnTo>
                <a:lnTo>
                  <a:pt x="41" y="703"/>
                </a:lnTo>
                <a:lnTo>
                  <a:pt x="41" y="730"/>
                </a:lnTo>
                <a:lnTo>
                  <a:pt x="27" y="730"/>
                </a:lnTo>
                <a:lnTo>
                  <a:pt x="25" y="738"/>
                </a:lnTo>
                <a:lnTo>
                  <a:pt x="24" y="742"/>
                </a:lnTo>
                <a:lnTo>
                  <a:pt x="20" y="743"/>
                </a:lnTo>
                <a:lnTo>
                  <a:pt x="15" y="747"/>
                </a:lnTo>
                <a:lnTo>
                  <a:pt x="10" y="750"/>
                </a:lnTo>
                <a:lnTo>
                  <a:pt x="7" y="757"/>
                </a:lnTo>
                <a:lnTo>
                  <a:pt x="7" y="764"/>
                </a:lnTo>
                <a:lnTo>
                  <a:pt x="14" y="764"/>
                </a:lnTo>
                <a:lnTo>
                  <a:pt x="20" y="764"/>
                </a:lnTo>
                <a:lnTo>
                  <a:pt x="29" y="769"/>
                </a:lnTo>
                <a:lnTo>
                  <a:pt x="39" y="771"/>
                </a:lnTo>
                <a:lnTo>
                  <a:pt x="46" y="772"/>
                </a:lnTo>
                <a:lnTo>
                  <a:pt x="54" y="771"/>
                </a:lnTo>
                <a:lnTo>
                  <a:pt x="61" y="784"/>
                </a:lnTo>
                <a:lnTo>
                  <a:pt x="68" y="798"/>
                </a:lnTo>
                <a:lnTo>
                  <a:pt x="80" y="803"/>
                </a:lnTo>
                <a:lnTo>
                  <a:pt x="90" y="810"/>
                </a:lnTo>
                <a:lnTo>
                  <a:pt x="95" y="813"/>
                </a:lnTo>
                <a:lnTo>
                  <a:pt x="99" y="818"/>
                </a:lnTo>
                <a:lnTo>
                  <a:pt x="100" y="824"/>
                </a:lnTo>
                <a:lnTo>
                  <a:pt x="102" y="832"/>
                </a:lnTo>
                <a:lnTo>
                  <a:pt x="89" y="839"/>
                </a:lnTo>
                <a:lnTo>
                  <a:pt x="75" y="846"/>
                </a:lnTo>
                <a:lnTo>
                  <a:pt x="75" y="853"/>
                </a:lnTo>
                <a:lnTo>
                  <a:pt x="73" y="858"/>
                </a:lnTo>
                <a:lnTo>
                  <a:pt x="68" y="866"/>
                </a:lnTo>
                <a:lnTo>
                  <a:pt x="71" y="866"/>
                </a:lnTo>
                <a:lnTo>
                  <a:pt x="75" y="866"/>
                </a:lnTo>
                <a:lnTo>
                  <a:pt x="77" y="868"/>
                </a:lnTo>
                <a:lnTo>
                  <a:pt x="75" y="870"/>
                </a:lnTo>
                <a:lnTo>
                  <a:pt x="73" y="871"/>
                </a:lnTo>
                <a:lnTo>
                  <a:pt x="68" y="873"/>
                </a:lnTo>
                <a:lnTo>
                  <a:pt x="63" y="890"/>
                </a:lnTo>
                <a:lnTo>
                  <a:pt x="61" y="899"/>
                </a:lnTo>
                <a:lnTo>
                  <a:pt x="61" y="905"/>
                </a:lnTo>
                <a:lnTo>
                  <a:pt x="63" y="914"/>
                </a:lnTo>
                <a:lnTo>
                  <a:pt x="68" y="919"/>
                </a:lnTo>
                <a:lnTo>
                  <a:pt x="73" y="924"/>
                </a:lnTo>
                <a:lnTo>
                  <a:pt x="82" y="928"/>
                </a:lnTo>
                <a:lnTo>
                  <a:pt x="83" y="922"/>
                </a:lnTo>
                <a:lnTo>
                  <a:pt x="85" y="919"/>
                </a:lnTo>
                <a:lnTo>
                  <a:pt x="92" y="914"/>
                </a:lnTo>
                <a:lnTo>
                  <a:pt x="99" y="909"/>
                </a:lnTo>
                <a:lnTo>
                  <a:pt x="100" y="905"/>
                </a:lnTo>
                <a:lnTo>
                  <a:pt x="102" y="900"/>
                </a:lnTo>
                <a:lnTo>
                  <a:pt x="102" y="895"/>
                </a:lnTo>
                <a:lnTo>
                  <a:pt x="104" y="890"/>
                </a:lnTo>
                <a:lnTo>
                  <a:pt x="106" y="885"/>
                </a:lnTo>
                <a:lnTo>
                  <a:pt x="107" y="883"/>
                </a:lnTo>
                <a:lnTo>
                  <a:pt x="114" y="878"/>
                </a:lnTo>
                <a:lnTo>
                  <a:pt x="123" y="873"/>
                </a:lnTo>
                <a:lnTo>
                  <a:pt x="121" y="866"/>
                </a:lnTo>
                <a:lnTo>
                  <a:pt x="121" y="859"/>
                </a:lnTo>
                <a:lnTo>
                  <a:pt x="124" y="851"/>
                </a:lnTo>
                <a:lnTo>
                  <a:pt x="128" y="842"/>
                </a:lnTo>
                <a:lnTo>
                  <a:pt x="129" y="837"/>
                </a:lnTo>
                <a:lnTo>
                  <a:pt x="129" y="832"/>
                </a:lnTo>
                <a:lnTo>
                  <a:pt x="131" y="825"/>
                </a:lnTo>
                <a:lnTo>
                  <a:pt x="129" y="820"/>
                </a:lnTo>
                <a:lnTo>
                  <a:pt x="128" y="813"/>
                </a:lnTo>
                <a:lnTo>
                  <a:pt x="123" y="808"/>
                </a:lnTo>
                <a:lnTo>
                  <a:pt x="123" y="803"/>
                </a:lnTo>
                <a:lnTo>
                  <a:pt x="123" y="798"/>
                </a:lnTo>
                <a:lnTo>
                  <a:pt x="128" y="789"/>
                </a:lnTo>
                <a:lnTo>
                  <a:pt x="135" y="783"/>
                </a:lnTo>
                <a:lnTo>
                  <a:pt x="141" y="776"/>
                </a:lnTo>
                <a:lnTo>
                  <a:pt x="150" y="771"/>
                </a:lnTo>
                <a:lnTo>
                  <a:pt x="169" y="762"/>
                </a:lnTo>
                <a:lnTo>
                  <a:pt x="191" y="757"/>
                </a:lnTo>
                <a:lnTo>
                  <a:pt x="213" y="766"/>
                </a:lnTo>
                <a:lnTo>
                  <a:pt x="225" y="769"/>
                </a:lnTo>
                <a:lnTo>
                  <a:pt x="239" y="771"/>
                </a:lnTo>
                <a:lnTo>
                  <a:pt x="239" y="762"/>
                </a:lnTo>
                <a:lnTo>
                  <a:pt x="237" y="755"/>
                </a:lnTo>
                <a:lnTo>
                  <a:pt x="235" y="749"/>
                </a:lnTo>
                <a:lnTo>
                  <a:pt x="232" y="743"/>
                </a:lnTo>
                <a:lnTo>
                  <a:pt x="240" y="745"/>
                </a:lnTo>
                <a:lnTo>
                  <a:pt x="247" y="743"/>
                </a:lnTo>
                <a:lnTo>
                  <a:pt x="252" y="740"/>
                </a:lnTo>
                <a:lnTo>
                  <a:pt x="254" y="737"/>
                </a:lnTo>
                <a:lnTo>
                  <a:pt x="257" y="731"/>
                </a:lnTo>
                <a:lnTo>
                  <a:pt x="261" y="726"/>
                </a:lnTo>
                <a:lnTo>
                  <a:pt x="266" y="723"/>
                </a:lnTo>
                <a:lnTo>
                  <a:pt x="273" y="723"/>
                </a:lnTo>
                <a:lnTo>
                  <a:pt x="273" y="714"/>
                </a:lnTo>
                <a:lnTo>
                  <a:pt x="276" y="709"/>
                </a:lnTo>
                <a:lnTo>
                  <a:pt x="278" y="703"/>
                </a:lnTo>
                <a:lnTo>
                  <a:pt x="280" y="696"/>
                </a:lnTo>
                <a:lnTo>
                  <a:pt x="290" y="694"/>
                </a:lnTo>
                <a:lnTo>
                  <a:pt x="297" y="691"/>
                </a:lnTo>
                <a:lnTo>
                  <a:pt x="302" y="684"/>
                </a:lnTo>
                <a:lnTo>
                  <a:pt x="305" y="677"/>
                </a:lnTo>
                <a:lnTo>
                  <a:pt x="310" y="670"/>
                </a:lnTo>
                <a:lnTo>
                  <a:pt x="314" y="663"/>
                </a:lnTo>
                <a:lnTo>
                  <a:pt x="319" y="658"/>
                </a:lnTo>
                <a:lnTo>
                  <a:pt x="327" y="655"/>
                </a:lnTo>
                <a:lnTo>
                  <a:pt x="362" y="655"/>
                </a:lnTo>
                <a:lnTo>
                  <a:pt x="362" y="634"/>
                </a:lnTo>
                <a:lnTo>
                  <a:pt x="355" y="634"/>
                </a:lnTo>
                <a:lnTo>
                  <a:pt x="351" y="631"/>
                </a:lnTo>
                <a:lnTo>
                  <a:pt x="348" y="627"/>
                </a:lnTo>
                <a:lnTo>
                  <a:pt x="348" y="621"/>
                </a:lnTo>
                <a:close/>
                <a:moveTo>
                  <a:pt x="512" y="757"/>
                </a:moveTo>
                <a:lnTo>
                  <a:pt x="510" y="752"/>
                </a:lnTo>
                <a:lnTo>
                  <a:pt x="508" y="750"/>
                </a:lnTo>
                <a:lnTo>
                  <a:pt x="505" y="750"/>
                </a:lnTo>
                <a:lnTo>
                  <a:pt x="501" y="759"/>
                </a:lnTo>
                <a:lnTo>
                  <a:pt x="501" y="766"/>
                </a:lnTo>
                <a:lnTo>
                  <a:pt x="501" y="772"/>
                </a:lnTo>
                <a:lnTo>
                  <a:pt x="498" y="784"/>
                </a:lnTo>
                <a:lnTo>
                  <a:pt x="515" y="783"/>
                </a:lnTo>
                <a:lnTo>
                  <a:pt x="522" y="781"/>
                </a:lnTo>
                <a:lnTo>
                  <a:pt x="529" y="778"/>
                </a:lnTo>
                <a:lnTo>
                  <a:pt x="534" y="772"/>
                </a:lnTo>
                <a:lnTo>
                  <a:pt x="537" y="767"/>
                </a:lnTo>
                <a:lnTo>
                  <a:pt x="539" y="760"/>
                </a:lnTo>
                <a:lnTo>
                  <a:pt x="539" y="750"/>
                </a:lnTo>
                <a:lnTo>
                  <a:pt x="530" y="750"/>
                </a:lnTo>
                <a:lnTo>
                  <a:pt x="525" y="754"/>
                </a:lnTo>
                <a:lnTo>
                  <a:pt x="518" y="755"/>
                </a:lnTo>
                <a:lnTo>
                  <a:pt x="512" y="757"/>
                </a:lnTo>
                <a:close/>
                <a:moveTo>
                  <a:pt x="1412" y="730"/>
                </a:moveTo>
                <a:lnTo>
                  <a:pt x="1440" y="730"/>
                </a:lnTo>
                <a:lnTo>
                  <a:pt x="1441" y="721"/>
                </a:lnTo>
                <a:lnTo>
                  <a:pt x="1441" y="716"/>
                </a:lnTo>
                <a:lnTo>
                  <a:pt x="1438" y="713"/>
                </a:lnTo>
                <a:lnTo>
                  <a:pt x="1435" y="711"/>
                </a:lnTo>
                <a:lnTo>
                  <a:pt x="1431" y="709"/>
                </a:lnTo>
                <a:lnTo>
                  <a:pt x="1428" y="706"/>
                </a:lnTo>
                <a:lnTo>
                  <a:pt x="1426" y="703"/>
                </a:lnTo>
                <a:lnTo>
                  <a:pt x="1426" y="696"/>
                </a:lnTo>
                <a:lnTo>
                  <a:pt x="1423" y="696"/>
                </a:lnTo>
                <a:lnTo>
                  <a:pt x="1421" y="694"/>
                </a:lnTo>
                <a:lnTo>
                  <a:pt x="1419" y="691"/>
                </a:lnTo>
                <a:lnTo>
                  <a:pt x="1419" y="689"/>
                </a:lnTo>
                <a:lnTo>
                  <a:pt x="1416" y="689"/>
                </a:lnTo>
                <a:lnTo>
                  <a:pt x="1412" y="689"/>
                </a:lnTo>
                <a:lnTo>
                  <a:pt x="1409" y="689"/>
                </a:lnTo>
                <a:lnTo>
                  <a:pt x="1406" y="689"/>
                </a:lnTo>
                <a:lnTo>
                  <a:pt x="1404" y="685"/>
                </a:lnTo>
                <a:lnTo>
                  <a:pt x="1402" y="682"/>
                </a:lnTo>
                <a:lnTo>
                  <a:pt x="1399" y="675"/>
                </a:lnTo>
                <a:lnTo>
                  <a:pt x="1395" y="668"/>
                </a:lnTo>
                <a:lnTo>
                  <a:pt x="1392" y="662"/>
                </a:lnTo>
                <a:lnTo>
                  <a:pt x="1385" y="648"/>
                </a:lnTo>
                <a:lnTo>
                  <a:pt x="1378" y="639"/>
                </a:lnTo>
                <a:lnTo>
                  <a:pt x="1371" y="631"/>
                </a:lnTo>
                <a:lnTo>
                  <a:pt x="1368" y="626"/>
                </a:lnTo>
                <a:lnTo>
                  <a:pt x="1363" y="624"/>
                </a:lnTo>
                <a:lnTo>
                  <a:pt x="1358" y="622"/>
                </a:lnTo>
                <a:lnTo>
                  <a:pt x="1351" y="621"/>
                </a:lnTo>
                <a:lnTo>
                  <a:pt x="1351" y="614"/>
                </a:lnTo>
                <a:lnTo>
                  <a:pt x="1351" y="607"/>
                </a:lnTo>
                <a:lnTo>
                  <a:pt x="1349" y="602"/>
                </a:lnTo>
                <a:lnTo>
                  <a:pt x="1344" y="600"/>
                </a:lnTo>
                <a:lnTo>
                  <a:pt x="1354" y="597"/>
                </a:lnTo>
                <a:lnTo>
                  <a:pt x="1360" y="595"/>
                </a:lnTo>
                <a:lnTo>
                  <a:pt x="1365" y="597"/>
                </a:lnTo>
                <a:lnTo>
                  <a:pt x="1370" y="597"/>
                </a:lnTo>
                <a:lnTo>
                  <a:pt x="1375" y="597"/>
                </a:lnTo>
                <a:lnTo>
                  <a:pt x="1366" y="575"/>
                </a:lnTo>
                <a:lnTo>
                  <a:pt x="1363" y="568"/>
                </a:lnTo>
                <a:lnTo>
                  <a:pt x="1360" y="563"/>
                </a:lnTo>
                <a:lnTo>
                  <a:pt x="1351" y="552"/>
                </a:lnTo>
                <a:lnTo>
                  <a:pt x="1349" y="546"/>
                </a:lnTo>
                <a:lnTo>
                  <a:pt x="1348" y="541"/>
                </a:lnTo>
                <a:lnTo>
                  <a:pt x="1348" y="527"/>
                </a:lnTo>
                <a:lnTo>
                  <a:pt x="1348" y="520"/>
                </a:lnTo>
                <a:lnTo>
                  <a:pt x="1346" y="515"/>
                </a:lnTo>
                <a:lnTo>
                  <a:pt x="1339" y="503"/>
                </a:lnTo>
                <a:lnTo>
                  <a:pt x="1336" y="498"/>
                </a:lnTo>
                <a:lnTo>
                  <a:pt x="1334" y="491"/>
                </a:lnTo>
                <a:lnTo>
                  <a:pt x="1331" y="479"/>
                </a:lnTo>
                <a:lnTo>
                  <a:pt x="1325" y="465"/>
                </a:lnTo>
                <a:lnTo>
                  <a:pt x="1320" y="453"/>
                </a:lnTo>
                <a:lnTo>
                  <a:pt x="1317" y="436"/>
                </a:lnTo>
                <a:lnTo>
                  <a:pt x="1313" y="428"/>
                </a:lnTo>
                <a:lnTo>
                  <a:pt x="1310" y="419"/>
                </a:lnTo>
                <a:lnTo>
                  <a:pt x="1291" y="390"/>
                </a:lnTo>
                <a:lnTo>
                  <a:pt x="1281" y="373"/>
                </a:lnTo>
                <a:lnTo>
                  <a:pt x="1276" y="365"/>
                </a:lnTo>
                <a:lnTo>
                  <a:pt x="1269" y="358"/>
                </a:lnTo>
                <a:lnTo>
                  <a:pt x="1264" y="353"/>
                </a:lnTo>
                <a:lnTo>
                  <a:pt x="1257" y="351"/>
                </a:lnTo>
                <a:lnTo>
                  <a:pt x="1252" y="348"/>
                </a:lnTo>
                <a:lnTo>
                  <a:pt x="1245" y="344"/>
                </a:lnTo>
                <a:lnTo>
                  <a:pt x="1240" y="339"/>
                </a:lnTo>
                <a:lnTo>
                  <a:pt x="1238" y="337"/>
                </a:lnTo>
                <a:lnTo>
                  <a:pt x="1233" y="331"/>
                </a:lnTo>
                <a:lnTo>
                  <a:pt x="1231" y="329"/>
                </a:lnTo>
                <a:lnTo>
                  <a:pt x="1231" y="327"/>
                </a:lnTo>
                <a:lnTo>
                  <a:pt x="1228" y="324"/>
                </a:lnTo>
                <a:lnTo>
                  <a:pt x="1216" y="322"/>
                </a:lnTo>
                <a:lnTo>
                  <a:pt x="1213" y="322"/>
                </a:lnTo>
                <a:lnTo>
                  <a:pt x="1208" y="324"/>
                </a:lnTo>
                <a:lnTo>
                  <a:pt x="1204" y="324"/>
                </a:lnTo>
                <a:lnTo>
                  <a:pt x="1199" y="322"/>
                </a:lnTo>
                <a:lnTo>
                  <a:pt x="1196" y="320"/>
                </a:lnTo>
                <a:lnTo>
                  <a:pt x="1189" y="314"/>
                </a:lnTo>
                <a:lnTo>
                  <a:pt x="1180" y="308"/>
                </a:lnTo>
                <a:lnTo>
                  <a:pt x="1179" y="310"/>
                </a:lnTo>
                <a:lnTo>
                  <a:pt x="1177" y="312"/>
                </a:lnTo>
                <a:lnTo>
                  <a:pt x="1179" y="308"/>
                </a:lnTo>
                <a:lnTo>
                  <a:pt x="1180" y="303"/>
                </a:lnTo>
                <a:lnTo>
                  <a:pt x="1182" y="298"/>
                </a:lnTo>
                <a:lnTo>
                  <a:pt x="1184" y="293"/>
                </a:lnTo>
                <a:lnTo>
                  <a:pt x="1184" y="286"/>
                </a:lnTo>
                <a:lnTo>
                  <a:pt x="1185" y="285"/>
                </a:lnTo>
                <a:lnTo>
                  <a:pt x="1189" y="279"/>
                </a:lnTo>
                <a:lnTo>
                  <a:pt x="1192" y="278"/>
                </a:lnTo>
                <a:lnTo>
                  <a:pt x="1201" y="269"/>
                </a:lnTo>
                <a:lnTo>
                  <a:pt x="1211" y="262"/>
                </a:lnTo>
                <a:lnTo>
                  <a:pt x="1213" y="261"/>
                </a:lnTo>
                <a:lnTo>
                  <a:pt x="1214" y="259"/>
                </a:lnTo>
                <a:lnTo>
                  <a:pt x="1216" y="257"/>
                </a:lnTo>
                <a:lnTo>
                  <a:pt x="1218" y="257"/>
                </a:lnTo>
                <a:lnTo>
                  <a:pt x="1221" y="256"/>
                </a:lnTo>
                <a:lnTo>
                  <a:pt x="1223" y="254"/>
                </a:lnTo>
                <a:lnTo>
                  <a:pt x="1226" y="252"/>
                </a:lnTo>
                <a:lnTo>
                  <a:pt x="1233" y="250"/>
                </a:lnTo>
                <a:lnTo>
                  <a:pt x="1237" y="249"/>
                </a:lnTo>
                <a:lnTo>
                  <a:pt x="1243" y="245"/>
                </a:lnTo>
                <a:lnTo>
                  <a:pt x="1247" y="244"/>
                </a:lnTo>
                <a:lnTo>
                  <a:pt x="1254" y="242"/>
                </a:lnTo>
                <a:lnTo>
                  <a:pt x="1257" y="240"/>
                </a:lnTo>
                <a:lnTo>
                  <a:pt x="1266" y="238"/>
                </a:lnTo>
                <a:lnTo>
                  <a:pt x="1269" y="238"/>
                </a:lnTo>
                <a:lnTo>
                  <a:pt x="1278" y="235"/>
                </a:lnTo>
                <a:lnTo>
                  <a:pt x="1279" y="235"/>
                </a:lnTo>
                <a:lnTo>
                  <a:pt x="1307" y="228"/>
                </a:lnTo>
                <a:lnTo>
                  <a:pt x="1312" y="228"/>
                </a:lnTo>
                <a:lnTo>
                  <a:pt x="1313" y="227"/>
                </a:lnTo>
                <a:lnTo>
                  <a:pt x="1317" y="225"/>
                </a:lnTo>
                <a:lnTo>
                  <a:pt x="1320" y="220"/>
                </a:lnTo>
                <a:lnTo>
                  <a:pt x="1322" y="216"/>
                </a:lnTo>
                <a:lnTo>
                  <a:pt x="1322" y="206"/>
                </a:lnTo>
                <a:lnTo>
                  <a:pt x="1324" y="206"/>
                </a:lnTo>
                <a:lnTo>
                  <a:pt x="1322" y="194"/>
                </a:lnTo>
                <a:lnTo>
                  <a:pt x="1322" y="189"/>
                </a:lnTo>
                <a:lnTo>
                  <a:pt x="1324" y="184"/>
                </a:lnTo>
                <a:lnTo>
                  <a:pt x="1325" y="182"/>
                </a:lnTo>
                <a:lnTo>
                  <a:pt x="1327" y="182"/>
                </a:lnTo>
                <a:lnTo>
                  <a:pt x="1329" y="181"/>
                </a:lnTo>
                <a:lnTo>
                  <a:pt x="1331" y="177"/>
                </a:lnTo>
                <a:lnTo>
                  <a:pt x="1331" y="167"/>
                </a:lnTo>
                <a:lnTo>
                  <a:pt x="1331" y="158"/>
                </a:lnTo>
                <a:lnTo>
                  <a:pt x="1332" y="152"/>
                </a:lnTo>
                <a:lnTo>
                  <a:pt x="1334" y="146"/>
                </a:lnTo>
                <a:lnTo>
                  <a:pt x="1337" y="143"/>
                </a:lnTo>
                <a:lnTo>
                  <a:pt x="1334" y="141"/>
                </a:lnTo>
                <a:lnTo>
                  <a:pt x="1332" y="140"/>
                </a:lnTo>
                <a:lnTo>
                  <a:pt x="1331" y="133"/>
                </a:lnTo>
                <a:lnTo>
                  <a:pt x="1331" y="116"/>
                </a:lnTo>
                <a:lnTo>
                  <a:pt x="1334" y="114"/>
                </a:lnTo>
                <a:lnTo>
                  <a:pt x="1336" y="111"/>
                </a:lnTo>
                <a:lnTo>
                  <a:pt x="1337" y="102"/>
                </a:lnTo>
                <a:lnTo>
                  <a:pt x="1341" y="100"/>
                </a:lnTo>
                <a:lnTo>
                  <a:pt x="1342" y="97"/>
                </a:lnTo>
                <a:lnTo>
                  <a:pt x="1344" y="88"/>
                </a:lnTo>
                <a:lnTo>
                  <a:pt x="1348" y="88"/>
                </a:lnTo>
                <a:lnTo>
                  <a:pt x="1351" y="85"/>
                </a:lnTo>
                <a:lnTo>
                  <a:pt x="1356" y="80"/>
                </a:lnTo>
                <a:lnTo>
                  <a:pt x="1358" y="77"/>
                </a:lnTo>
                <a:lnTo>
                  <a:pt x="1361" y="75"/>
                </a:lnTo>
                <a:lnTo>
                  <a:pt x="1365" y="75"/>
                </a:lnTo>
                <a:lnTo>
                  <a:pt x="1371" y="75"/>
                </a:lnTo>
                <a:lnTo>
                  <a:pt x="1377" y="71"/>
                </a:lnTo>
                <a:lnTo>
                  <a:pt x="1383" y="70"/>
                </a:lnTo>
                <a:lnTo>
                  <a:pt x="1389" y="66"/>
                </a:lnTo>
                <a:lnTo>
                  <a:pt x="1390" y="65"/>
                </a:lnTo>
                <a:lnTo>
                  <a:pt x="1392" y="61"/>
                </a:lnTo>
                <a:lnTo>
                  <a:pt x="1392" y="49"/>
                </a:lnTo>
                <a:lnTo>
                  <a:pt x="1390" y="44"/>
                </a:lnTo>
                <a:lnTo>
                  <a:pt x="1389" y="41"/>
                </a:lnTo>
                <a:lnTo>
                  <a:pt x="1387" y="37"/>
                </a:lnTo>
                <a:lnTo>
                  <a:pt x="1382" y="36"/>
                </a:lnTo>
                <a:lnTo>
                  <a:pt x="1378" y="34"/>
                </a:lnTo>
                <a:lnTo>
                  <a:pt x="1371" y="34"/>
                </a:lnTo>
                <a:lnTo>
                  <a:pt x="1368" y="27"/>
                </a:lnTo>
                <a:lnTo>
                  <a:pt x="1363" y="22"/>
                </a:lnTo>
                <a:lnTo>
                  <a:pt x="1358" y="17"/>
                </a:lnTo>
                <a:lnTo>
                  <a:pt x="1351" y="13"/>
                </a:lnTo>
                <a:lnTo>
                  <a:pt x="1351" y="0"/>
                </a:lnTo>
                <a:lnTo>
                  <a:pt x="1344" y="0"/>
                </a:lnTo>
                <a:lnTo>
                  <a:pt x="1336" y="13"/>
                </a:lnTo>
                <a:lnTo>
                  <a:pt x="1324" y="24"/>
                </a:lnTo>
                <a:lnTo>
                  <a:pt x="1312" y="34"/>
                </a:lnTo>
                <a:lnTo>
                  <a:pt x="1296" y="41"/>
                </a:lnTo>
                <a:lnTo>
                  <a:pt x="1286" y="41"/>
                </a:lnTo>
                <a:lnTo>
                  <a:pt x="1278" y="39"/>
                </a:lnTo>
                <a:lnTo>
                  <a:pt x="1260" y="36"/>
                </a:lnTo>
                <a:lnTo>
                  <a:pt x="1242" y="32"/>
                </a:lnTo>
                <a:lnTo>
                  <a:pt x="1233" y="32"/>
                </a:lnTo>
                <a:lnTo>
                  <a:pt x="1221" y="34"/>
                </a:lnTo>
                <a:lnTo>
                  <a:pt x="1218" y="36"/>
                </a:lnTo>
                <a:lnTo>
                  <a:pt x="1213" y="37"/>
                </a:lnTo>
                <a:lnTo>
                  <a:pt x="1202" y="37"/>
                </a:lnTo>
                <a:lnTo>
                  <a:pt x="1192" y="37"/>
                </a:lnTo>
                <a:lnTo>
                  <a:pt x="1187" y="39"/>
                </a:lnTo>
                <a:lnTo>
                  <a:pt x="1180" y="41"/>
                </a:lnTo>
                <a:lnTo>
                  <a:pt x="1179" y="42"/>
                </a:lnTo>
                <a:lnTo>
                  <a:pt x="1179" y="44"/>
                </a:lnTo>
                <a:lnTo>
                  <a:pt x="1177" y="46"/>
                </a:lnTo>
                <a:lnTo>
                  <a:pt x="1173" y="48"/>
                </a:lnTo>
                <a:lnTo>
                  <a:pt x="1168" y="48"/>
                </a:lnTo>
                <a:lnTo>
                  <a:pt x="1163" y="48"/>
                </a:lnTo>
                <a:lnTo>
                  <a:pt x="1158" y="48"/>
                </a:lnTo>
                <a:lnTo>
                  <a:pt x="1153" y="48"/>
                </a:lnTo>
                <a:lnTo>
                  <a:pt x="1151" y="49"/>
                </a:lnTo>
                <a:lnTo>
                  <a:pt x="1151" y="51"/>
                </a:lnTo>
                <a:lnTo>
                  <a:pt x="1150" y="53"/>
                </a:lnTo>
                <a:lnTo>
                  <a:pt x="1146" y="54"/>
                </a:lnTo>
                <a:lnTo>
                  <a:pt x="1136" y="56"/>
                </a:lnTo>
                <a:lnTo>
                  <a:pt x="1126" y="54"/>
                </a:lnTo>
                <a:lnTo>
                  <a:pt x="1115" y="53"/>
                </a:lnTo>
                <a:lnTo>
                  <a:pt x="1107" y="51"/>
                </a:lnTo>
                <a:lnTo>
                  <a:pt x="1088" y="44"/>
                </a:lnTo>
                <a:lnTo>
                  <a:pt x="1071" y="34"/>
                </a:lnTo>
                <a:lnTo>
                  <a:pt x="1052" y="25"/>
                </a:lnTo>
                <a:lnTo>
                  <a:pt x="1042" y="22"/>
                </a:lnTo>
                <a:lnTo>
                  <a:pt x="1030" y="20"/>
                </a:lnTo>
                <a:lnTo>
                  <a:pt x="1025" y="20"/>
                </a:lnTo>
                <a:lnTo>
                  <a:pt x="1022" y="22"/>
                </a:lnTo>
                <a:lnTo>
                  <a:pt x="1018" y="24"/>
                </a:lnTo>
                <a:lnTo>
                  <a:pt x="1017" y="27"/>
                </a:lnTo>
                <a:lnTo>
                  <a:pt x="1017" y="30"/>
                </a:lnTo>
                <a:lnTo>
                  <a:pt x="1015" y="32"/>
                </a:lnTo>
                <a:lnTo>
                  <a:pt x="1010" y="34"/>
                </a:lnTo>
                <a:lnTo>
                  <a:pt x="1003" y="34"/>
                </a:lnTo>
                <a:lnTo>
                  <a:pt x="996" y="34"/>
                </a:lnTo>
                <a:lnTo>
                  <a:pt x="986" y="30"/>
                </a:lnTo>
                <a:lnTo>
                  <a:pt x="977" y="25"/>
                </a:lnTo>
                <a:lnTo>
                  <a:pt x="969" y="20"/>
                </a:lnTo>
                <a:lnTo>
                  <a:pt x="948" y="20"/>
                </a:lnTo>
                <a:lnTo>
                  <a:pt x="928" y="20"/>
                </a:lnTo>
                <a:lnTo>
                  <a:pt x="909" y="19"/>
                </a:lnTo>
                <a:lnTo>
                  <a:pt x="894" y="13"/>
                </a:lnTo>
                <a:lnTo>
                  <a:pt x="885" y="15"/>
                </a:lnTo>
                <a:lnTo>
                  <a:pt x="880" y="17"/>
                </a:lnTo>
                <a:lnTo>
                  <a:pt x="875" y="20"/>
                </a:lnTo>
                <a:lnTo>
                  <a:pt x="867" y="20"/>
                </a:lnTo>
                <a:lnTo>
                  <a:pt x="860" y="20"/>
                </a:lnTo>
                <a:lnTo>
                  <a:pt x="856" y="24"/>
                </a:lnTo>
                <a:lnTo>
                  <a:pt x="853" y="29"/>
                </a:lnTo>
                <a:lnTo>
                  <a:pt x="853" y="34"/>
                </a:lnTo>
                <a:lnTo>
                  <a:pt x="849" y="32"/>
                </a:lnTo>
                <a:lnTo>
                  <a:pt x="846" y="30"/>
                </a:lnTo>
                <a:lnTo>
                  <a:pt x="843" y="29"/>
                </a:lnTo>
                <a:lnTo>
                  <a:pt x="839" y="27"/>
                </a:lnTo>
                <a:lnTo>
                  <a:pt x="836" y="22"/>
                </a:lnTo>
                <a:lnTo>
                  <a:pt x="834" y="19"/>
                </a:lnTo>
                <a:lnTo>
                  <a:pt x="836" y="15"/>
                </a:lnTo>
                <a:lnTo>
                  <a:pt x="839" y="13"/>
                </a:lnTo>
                <a:lnTo>
                  <a:pt x="843" y="12"/>
                </a:lnTo>
                <a:lnTo>
                  <a:pt x="844" y="8"/>
                </a:lnTo>
                <a:lnTo>
                  <a:pt x="846" y="0"/>
                </a:lnTo>
                <a:lnTo>
                  <a:pt x="839" y="0"/>
                </a:lnTo>
                <a:lnTo>
                  <a:pt x="832" y="0"/>
                </a:lnTo>
                <a:lnTo>
                  <a:pt x="822" y="3"/>
                </a:lnTo>
                <a:lnTo>
                  <a:pt x="814" y="10"/>
                </a:lnTo>
                <a:lnTo>
                  <a:pt x="805" y="13"/>
                </a:lnTo>
                <a:lnTo>
                  <a:pt x="805" y="24"/>
                </a:lnTo>
                <a:lnTo>
                  <a:pt x="807" y="32"/>
                </a:lnTo>
                <a:lnTo>
                  <a:pt x="812" y="37"/>
                </a:lnTo>
                <a:lnTo>
                  <a:pt x="819" y="41"/>
                </a:lnTo>
                <a:lnTo>
                  <a:pt x="817" y="46"/>
                </a:lnTo>
                <a:lnTo>
                  <a:pt x="815" y="48"/>
                </a:lnTo>
                <a:lnTo>
                  <a:pt x="812" y="48"/>
                </a:lnTo>
                <a:lnTo>
                  <a:pt x="807" y="48"/>
                </a:lnTo>
                <a:lnTo>
                  <a:pt x="800" y="41"/>
                </a:lnTo>
                <a:lnTo>
                  <a:pt x="798" y="37"/>
                </a:lnTo>
                <a:lnTo>
                  <a:pt x="798" y="34"/>
                </a:lnTo>
                <a:lnTo>
                  <a:pt x="793" y="34"/>
                </a:lnTo>
                <a:lnTo>
                  <a:pt x="788" y="34"/>
                </a:lnTo>
                <a:lnTo>
                  <a:pt x="783" y="29"/>
                </a:lnTo>
                <a:lnTo>
                  <a:pt x="774" y="25"/>
                </a:lnTo>
                <a:lnTo>
                  <a:pt x="771" y="25"/>
                </a:lnTo>
                <a:lnTo>
                  <a:pt x="764" y="27"/>
                </a:lnTo>
                <a:lnTo>
                  <a:pt x="762" y="34"/>
                </a:lnTo>
                <a:lnTo>
                  <a:pt x="762" y="39"/>
                </a:lnTo>
                <a:lnTo>
                  <a:pt x="764" y="48"/>
                </a:lnTo>
                <a:lnTo>
                  <a:pt x="768" y="54"/>
                </a:lnTo>
                <a:lnTo>
                  <a:pt x="773" y="59"/>
                </a:lnTo>
                <a:lnTo>
                  <a:pt x="778" y="65"/>
                </a:lnTo>
                <a:lnTo>
                  <a:pt x="781" y="70"/>
                </a:lnTo>
                <a:lnTo>
                  <a:pt x="781" y="75"/>
                </a:lnTo>
                <a:lnTo>
                  <a:pt x="778" y="82"/>
                </a:lnTo>
                <a:lnTo>
                  <a:pt x="774" y="82"/>
                </a:lnTo>
                <a:lnTo>
                  <a:pt x="773" y="83"/>
                </a:lnTo>
                <a:lnTo>
                  <a:pt x="771" y="88"/>
                </a:lnTo>
                <a:lnTo>
                  <a:pt x="766" y="92"/>
                </a:lnTo>
                <a:lnTo>
                  <a:pt x="764" y="94"/>
                </a:lnTo>
                <a:lnTo>
                  <a:pt x="764" y="95"/>
                </a:lnTo>
                <a:lnTo>
                  <a:pt x="761" y="94"/>
                </a:lnTo>
                <a:lnTo>
                  <a:pt x="757" y="92"/>
                </a:lnTo>
                <a:lnTo>
                  <a:pt x="754" y="88"/>
                </a:lnTo>
                <a:lnTo>
                  <a:pt x="750" y="88"/>
                </a:lnTo>
                <a:lnTo>
                  <a:pt x="709" y="88"/>
                </a:lnTo>
                <a:lnTo>
                  <a:pt x="704" y="88"/>
                </a:lnTo>
                <a:lnTo>
                  <a:pt x="701" y="90"/>
                </a:lnTo>
                <a:lnTo>
                  <a:pt x="697" y="92"/>
                </a:lnTo>
                <a:lnTo>
                  <a:pt x="696" y="95"/>
                </a:lnTo>
                <a:lnTo>
                  <a:pt x="696" y="99"/>
                </a:lnTo>
                <a:lnTo>
                  <a:pt x="694" y="100"/>
                </a:lnTo>
                <a:lnTo>
                  <a:pt x="689" y="102"/>
                </a:lnTo>
                <a:lnTo>
                  <a:pt x="682" y="102"/>
                </a:lnTo>
                <a:lnTo>
                  <a:pt x="675" y="102"/>
                </a:lnTo>
                <a:lnTo>
                  <a:pt x="670" y="104"/>
                </a:lnTo>
                <a:lnTo>
                  <a:pt x="669" y="109"/>
                </a:lnTo>
                <a:lnTo>
                  <a:pt x="662" y="109"/>
                </a:lnTo>
                <a:lnTo>
                  <a:pt x="657" y="107"/>
                </a:lnTo>
                <a:lnTo>
                  <a:pt x="653" y="104"/>
                </a:lnTo>
                <a:lnTo>
                  <a:pt x="650" y="100"/>
                </a:lnTo>
                <a:lnTo>
                  <a:pt x="646" y="97"/>
                </a:lnTo>
                <a:lnTo>
                  <a:pt x="641" y="95"/>
                </a:lnTo>
                <a:lnTo>
                  <a:pt x="636" y="94"/>
                </a:lnTo>
                <a:lnTo>
                  <a:pt x="628" y="95"/>
                </a:lnTo>
                <a:lnTo>
                  <a:pt x="624" y="95"/>
                </a:lnTo>
                <a:lnTo>
                  <a:pt x="621" y="97"/>
                </a:lnTo>
                <a:lnTo>
                  <a:pt x="614" y="104"/>
                </a:lnTo>
                <a:lnTo>
                  <a:pt x="614" y="109"/>
                </a:lnTo>
                <a:lnTo>
                  <a:pt x="614" y="112"/>
                </a:lnTo>
                <a:lnTo>
                  <a:pt x="616" y="114"/>
                </a:lnTo>
                <a:lnTo>
                  <a:pt x="621" y="116"/>
                </a:lnTo>
                <a:lnTo>
                  <a:pt x="619" y="119"/>
                </a:lnTo>
                <a:lnTo>
                  <a:pt x="617" y="121"/>
                </a:lnTo>
                <a:lnTo>
                  <a:pt x="611" y="123"/>
                </a:lnTo>
                <a:lnTo>
                  <a:pt x="604" y="124"/>
                </a:lnTo>
                <a:lnTo>
                  <a:pt x="600" y="126"/>
                </a:lnTo>
                <a:lnTo>
                  <a:pt x="600" y="129"/>
                </a:lnTo>
                <a:lnTo>
                  <a:pt x="595" y="133"/>
                </a:lnTo>
                <a:lnTo>
                  <a:pt x="590" y="136"/>
                </a:lnTo>
                <a:lnTo>
                  <a:pt x="585" y="141"/>
                </a:lnTo>
                <a:lnTo>
                  <a:pt x="580" y="143"/>
                </a:lnTo>
                <a:lnTo>
                  <a:pt x="573" y="143"/>
                </a:lnTo>
                <a:lnTo>
                  <a:pt x="566" y="143"/>
                </a:lnTo>
                <a:lnTo>
                  <a:pt x="556" y="140"/>
                </a:lnTo>
                <a:lnTo>
                  <a:pt x="546" y="136"/>
                </a:lnTo>
                <a:lnTo>
                  <a:pt x="541" y="134"/>
                </a:lnTo>
                <a:lnTo>
                  <a:pt x="532" y="136"/>
                </a:lnTo>
                <a:lnTo>
                  <a:pt x="527" y="138"/>
                </a:lnTo>
                <a:lnTo>
                  <a:pt x="524" y="141"/>
                </a:lnTo>
                <a:lnTo>
                  <a:pt x="520" y="145"/>
                </a:lnTo>
                <a:lnTo>
                  <a:pt x="518" y="150"/>
                </a:lnTo>
                <a:lnTo>
                  <a:pt x="517" y="162"/>
                </a:lnTo>
                <a:lnTo>
                  <a:pt x="515" y="167"/>
                </a:lnTo>
                <a:lnTo>
                  <a:pt x="512" y="170"/>
                </a:lnTo>
                <a:lnTo>
                  <a:pt x="505" y="174"/>
                </a:lnTo>
                <a:lnTo>
                  <a:pt x="496" y="181"/>
                </a:lnTo>
                <a:lnTo>
                  <a:pt x="493" y="184"/>
                </a:lnTo>
                <a:lnTo>
                  <a:pt x="493" y="187"/>
                </a:lnTo>
                <a:lnTo>
                  <a:pt x="493" y="189"/>
                </a:lnTo>
                <a:lnTo>
                  <a:pt x="498" y="191"/>
                </a:lnTo>
                <a:lnTo>
                  <a:pt x="496" y="194"/>
                </a:lnTo>
                <a:lnTo>
                  <a:pt x="493" y="196"/>
                </a:lnTo>
                <a:lnTo>
                  <a:pt x="484" y="198"/>
                </a:lnTo>
                <a:lnTo>
                  <a:pt x="464" y="198"/>
                </a:lnTo>
                <a:lnTo>
                  <a:pt x="464" y="204"/>
                </a:lnTo>
                <a:lnTo>
                  <a:pt x="466" y="209"/>
                </a:lnTo>
                <a:lnTo>
                  <a:pt x="469" y="213"/>
                </a:lnTo>
                <a:lnTo>
                  <a:pt x="472" y="216"/>
                </a:lnTo>
                <a:lnTo>
                  <a:pt x="476" y="220"/>
                </a:lnTo>
                <a:lnTo>
                  <a:pt x="478" y="225"/>
                </a:lnTo>
                <a:lnTo>
                  <a:pt x="479" y="230"/>
                </a:lnTo>
                <a:lnTo>
                  <a:pt x="478" y="238"/>
                </a:lnTo>
                <a:lnTo>
                  <a:pt x="464" y="242"/>
                </a:lnTo>
                <a:lnTo>
                  <a:pt x="447" y="244"/>
                </a:lnTo>
                <a:lnTo>
                  <a:pt x="416" y="245"/>
                </a:lnTo>
                <a:lnTo>
                  <a:pt x="411" y="247"/>
                </a:lnTo>
                <a:lnTo>
                  <a:pt x="409" y="249"/>
                </a:lnTo>
                <a:lnTo>
                  <a:pt x="409" y="252"/>
                </a:lnTo>
                <a:lnTo>
                  <a:pt x="403" y="252"/>
                </a:lnTo>
                <a:lnTo>
                  <a:pt x="389" y="262"/>
                </a:lnTo>
                <a:lnTo>
                  <a:pt x="374" y="271"/>
                </a:lnTo>
                <a:lnTo>
                  <a:pt x="341" y="286"/>
                </a:lnTo>
                <a:lnTo>
                  <a:pt x="341" y="296"/>
                </a:lnTo>
                <a:lnTo>
                  <a:pt x="345" y="308"/>
                </a:lnTo>
                <a:lnTo>
                  <a:pt x="351" y="329"/>
                </a:lnTo>
                <a:lnTo>
                  <a:pt x="355" y="337"/>
                </a:lnTo>
                <a:lnTo>
                  <a:pt x="355" y="348"/>
                </a:lnTo>
                <a:lnTo>
                  <a:pt x="353" y="358"/>
                </a:lnTo>
                <a:lnTo>
                  <a:pt x="348" y="368"/>
                </a:lnTo>
                <a:lnTo>
                  <a:pt x="343" y="368"/>
                </a:lnTo>
                <a:lnTo>
                  <a:pt x="339" y="370"/>
                </a:lnTo>
                <a:lnTo>
                  <a:pt x="336" y="371"/>
                </a:lnTo>
                <a:lnTo>
                  <a:pt x="334" y="375"/>
                </a:lnTo>
                <a:lnTo>
                  <a:pt x="339" y="377"/>
                </a:lnTo>
                <a:lnTo>
                  <a:pt x="341" y="378"/>
                </a:lnTo>
                <a:lnTo>
                  <a:pt x="341" y="382"/>
                </a:lnTo>
                <a:lnTo>
                  <a:pt x="345" y="383"/>
                </a:lnTo>
                <a:lnTo>
                  <a:pt x="346" y="387"/>
                </a:lnTo>
                <a:lnTo>
                  <a:pt x="348" y="395"/>
                </a:lnTo>
                <a:lnTo>
                  <a:pt x="356" y="395"/>
                </a:lnTo>
                <a:lnTo>
                  <a:pt x="362" y="392"/>
                </a:lnTo>
                <a:lnTo>
                  <a:pt x="367" y="389"/>
                </a:lnTo>
                <a:lnTo>
                  <a:pt x="370" y="383"/>
                </a:lnTo>
                <a:lnTo>
                  <a:pt x="374" y="378"/>
                </a:lnTo>
                <a:lnTo>
                  <a:pt x="379" y="375"/>
                </a:lnTo>
                <a:lnTo>
                  <a:pt x="385" y="373"/>
                </a:lnTo>
                <a:lnTo>
                  <a:pt x="396" y="375"/>
                </a:lnTo>
                <a:lnTo>
                  <a:pt x="396" y="385"/>
                </a:lnTo>
                <a:lnTo>
                  <a:pt x="394" y="389"/>
                </a:lnTo>
                <a:lnTo>
                  <a:pt x="391" y="392"/>
                </a:lnTo>
                <a:lnTo>
                  <a:pt x="389" y="394"/>
                </a:lnTo>
                <a:lnTo>
                  <a:pt x="385" y="395"/>
                </a:lnTo>
                <a:lnTo>
                  <a:pt x="375" y="395"/>
                </a:lnTo>
                <a:lnTo>
                  <a:pt x="372" y="402"/>
                </a:lnTo>
                <a:lnTo>
                  <a:pt x="367" y="407"/>
                </a:lnTo>
                <a:lnTo>
                  <a:pt x="358" y="409"/>
                </a:lnTo>
                <a:lnTo>
                  <a:pt x="348" y="409"/>
                </a:lnTo>
                <a:lnTo>
                  <a:pt x="346" y="414"/>
                </a:lnTo>
                <a:lnTo>
                  <a:pt x="348" y="418"/>
                </a:lnTo>
                <a:lnTo>
                  <a:pt x="353" y="426"/>
                </a:lnTo>
                <a:lnTo>
                  <a:pt x="355" y="430"/>
                </a:lnTo>
                <a:lnTo>
                  <a:pt x="355" y="431"/>
                </a:lnTo>
                <a:lnTo>
                  <a:pt x="353" y="435"/>
                </a:lnTo>
                <a:lnTo>
                  <a:pt x="348" y="436"/>
                </a:lnTo>
                <a:lnTo>
                  <a:pt x="351" y="443"/>
                </a:lnTo>
                <a:lnTo>
                  <a:pt x="356" y="448"/>
                </a:lnTo>
                <a:lnTo>
                  <a:pt x="362" y="453"/>
                </a:lnTo>
                <a:lnTo>
                  <a:pt x="368" y="457"/>
                </a:lnTo>
                <a:lnTo>
                  <a:pt x="370" y="464"/>
                </a:lnTo>
                <a:lnTo>
                  <a:pt x="368" y="469"/>
                </a:lnTo>
                <a:lnTo>
                  <a:pt x="367" y="476"/>
                </a:lnTo>
                <a:lnTo>
                  <a:pt x="362" y="481"/>
                </a:lnTo>
                <a:lnTo>
                  <a:pt x="362" y="486"/>
                </a:lnTo>
                <a:lnTo>
                  <a:pt x="362" y="491"/>
                </a:lnTo>
                <a:lnTo>
                  <a:pt x="374" y="493"/>
                </a:lnTo>
                <a:lnTo>
                  <a:pt x="385" y="493"/>
                </a:lnTo>
                <a:lnTo>
                  <a:pt x="408" y="488"/>
                </a:lnTo>
                <a:lnTo>
                  <a:pt x="416" y="486"/>
                </a:lnTo>
                <a:lnTo>
                  <a:pt x="426" y="484"/>
                </a:lnTo>
                <a:lnTo>
                  <a:pt x="435" y="486"/>
                </a:lnTo>
                <a:lnTo>
                  <a:pt x="443" y="491"/>
                </a:lnTo>
                <a:lnTo>
                  <a:pt x="443" y="496"/>
                </a:lnTo>
                <a:lnTo>
                  <a:pt x="442" y="500"/>
                </a:lnTo>
                <a:lnTo>
                  <a:pt x="437" y="500"/>
                </a:lnTo>
                <a:lnTo>
                  <a:pt x="432" y="498"/>
                </a:lnTo>
                <a:lnTo>
                  <a:pt x="418" y="496"/>
                </a:lnTo>
                <a:lnTo>
                  <a:pt x="413" y="496"/>
                </a:lnTo>
                <a:lnTo>
                  <a:pt x="409" y="498"/>
                </a:lnTo>
                <a:lnTo>
                  <a:pt x="409" y="505"/>
                </a:lnTo>
                <a:lnTo>
                  <a:pt x="403" y="505"/>
                </a:lnTo>
                <a:lnTo>
                  <a:pt x="396" y="505"/>
                </a:lnTo>
                <a:lnTo>
                  <a:pt x="391" y="508"/>
                </a:lnTo>
                <a:lnTo>
                  <a:pt x="385" y="512"/>
                </a:lnTo>
                <a:lnTo>
                  <a:pt x="380" y="517"/>
                </a:lnTo>
                <a:lnTo>
                  <a:pt x="375" y="518"/>
                </a:lnTo>
                <a:lnTo>
                  <a:pt x="375" y="539"/>
                </a:lnTo>
                <a:lnTo>
                  <a:pt x="380" y="541"/>
                </a:lnTo>
                <a:lnTo>
                  <a:pt x="382" y="542"/>
                </a:lnTo>
                <a:lnTo>
                  <a:pt x="382" y="546"/>
                </a:lnTo>
                <a:lnTo>
                  <a:pt x="384" y="563"/>
                </a:lnTo>
                <a:lnTo>
                  <a:pt x="387" y="578"/>
                </a:lnTo>
                <a:lnTo>
                  <a:pt x="391" y="585"/>
                </a:lnTo>
                <a:lnTo>
                  <a:pt x="394" y="590"/>
                </a:lnTo>
                <a:lnTo>
                  <a:pt x="401" y="592"/>
                </a:lnTo>
                <a:lnTo>
                  <a:pt x="409" y="593"/>
                </a:lnTo>
                <a:lnTo>
                  <a:pt x="414" y="595"/>
                </a:lnTo>
                <a:lnTo>
                  <a:pt x="416" y="597"/>
                </a:lnTo>
                <a:lnTo>
                  <a:pt x="416" y="600"/>
                </a:lnTo>
                <a:lnTo>
                  <a:pt x="430" y="600"/>
                </a:lnTo>
                <a:lnTo>
                  <a:pt x="430" y="634"/>
                </a:lnTo>
                <a:lnTo>
                  <a:pt x="430" y="639"/>
                </a:lnTo>
                <a:lnTo>
                  <a:pt x="433" y="641"/>
                </a:lnTo>
                <a:lnTo>
                  <a:pt x="438" y="646"/>
                </a:lnTo>
                <a:lnTo>
                  <a:pt x="442" y="648"/>
                </a:lnTo>
                <a:lnTo>
                  <a:pt x="443" y="651"/>
                </a:lnTo>
                <a:lnTo>
                  <a:pt x="443" y="656"/>
                </a:lnTo>
                <a:lnTo>
                  <a:pt x="443" y="662"/>
                </a:lnTo>
                <a:lnTo>
                  <a:pt x="447" y="667"/>
                </a:lnTo>
                <a:lnTo>
                  <a:pt x="450" y="672"/>
                </a:lnTo>
                <a:lnTo>
                  <a:pt x="454" y="675"/>
                </a:lnTo>
                <a:lnTo>
                  <a:pt x="457" y="682"/>
                </a:lnTo>
                <a:lnTo>
                  <a:pt x="469" y="682"/>
                </a:lnTo>
                <a:lnTo>
                  <a:pt x="479" y="684"/>
                </a:lnTo>
                <a:lnTo>
                  <a:pt x="484" y="685"/>
                </a:lnTo>
                <a:lnTo>
                  <a:pt x="488" y="687"/>
                </a:lnTo>
                <a:lnTo>
                  <a:pt x="489" y="691"/>
                </a:lnTo>
                <a:lnTo>
                  <a:pt x="491" y="696"/>
                </a:lnTo>
                <a:lnTo>
                  <a:pt x="495" y="696"/>
                </a:lnTo>
                <a:lnTo>
                  <a:pt x="498" y="694"/>
                </a:lnTo>
                <a:lnTo>
                  <a:pt x="505" y="692"/>
                </a:lnTo>
                <a:lnTo>
                  <a:pt x="508" y="691"/>
                </a:lnTo>
                <a:lnTo>
                  <a:pt x="510" y="692"/>
                </a:lnTo>
                <a:lnTo>
                  <a:pt x="512" y="696"/>
                </a:lnTo>
                <a:lnTo>
                  <a:pt x="539" y="696"/>
                </a:lnTo>
                <a:lnTo>
                  <a:pt x="541" y="697"/>
                </a:lnTo>
                <a:lnTo>
                  <a:pt x="542" y="699"/>
                </a:lnTo>
                <a:lnTo>
                  <a:pt x="546" y="703"/>
                </a:lnTo>
                <a:lnTo>
                  <a:pt x="551" y="704"/>
                </a:lnTo>
                <a:lnTo>
                  <a:pt x="553" y="706"/>
                </a:lnTo>
                <a:lnTo>
                  <a:pt x="553" y="709"/>
                </a:lnTo>
                <a:lnTo>
                  <a:pt x="553" y="716"/>
                </a:lnTo>
                <a:lnTo>
                  <a:pt x="554" y="721"/>
                </a:lnTo>
                <a:lnTo>
                  <a:pt x="558" y="725"/>
                </a:lnTo>
                <a:lnTo>
                  <a:pt x="559" y="730"/>
                </a:lnTo>
                <a:lnTo>
                  <a:pt x="561" y="730"/>
                </a:lnTo>
                <a:lnTo>
                  <a:pt x="563" y="728"/>
                </a:lnTo>
                <a:lnTo>
                  <a:pt x="564" y="725"/>
                </a:lnTo>
                <a:lnTo>
                  <a:pt x="564" y="720"/>
                </a:lnTo>
                <a:lnTo>
                  <a:pt x="566" y="716"/>
                </a:lnTo>
                <a:lnTo>
                  <a:pt x="570" y="714"/>
                </a:lnTo>
                <a:lnTo>
                  <a:pt x="573" y="713"/>
                </a:lnTo>
                <a:lnTo>
                  <a:pt x="576" y="711"/>
                </a:lnTo>
                <a:lnTo>
                  <a:pt x="580" y="709"/>
                </a:lnTo>
                <a:lnTo>
                  <a:pt x="588" y="697"/>
                </a:lnTo>
                <a:lnTo>
                  <a:pt x="593" y="692"/>
                </a:lnTo>
                <a:lnTo>
                  <a:pt x="597" y="691"/>
                </a:lnTo>
                <a:lnTo>
                  <a:pt x="600" y="689"/>
                </a:lnTo>
                <a:lnTo>
                  <a:pt x="600" y="677"/>
                </a:lnTo>
                <a:lnTo>
                  <a:pt x="600" y="665"/>
                </a:lnTo>
                <a:lnTo>
                  <a:pt x="602" y="655"/>
                </a:lnTo>
                <a:lnTo>
                  <a:pt x="607" y="648"/>
                </a:lnTo>
                <a:lnTo>
                  <a:pt x="641" y="648"/>
                </a:lnTo>
                <a:lnTo>
                  <a:pt x="645" y="655"/>
                </a:lnTo>
                <a:lnTo>
                  <a:pt x="648" y="662"/>
                </a:lnTo>
                <a:lnTo>
                  <a:pt x="648" y="672"/>
                </a:lnTo>
                <a:lnTo>
                  <a:pt x="648" y="682"/>
                </a:lnTo>
                <a:lnTo>
                  <a:pt x="646" y="687"/>
                </a:lnTo>
                <a:lnTo>
                  <a:pt x="645" y="689"/>
                </a:lnTo>
                <a:lnTo>
                  <a:pt x="641" y="689"/>
                </a:lnTo>
                <a:lnTo>
                  <a:pt x="640" y="694"/>
                </a:lnTo>
                <a:lnTo>
                  <a:pt x="641" y="697"/>
                </a:lnTo>
                <a:lnTo>
                  <a:pt x="643" y="706"/>
                </a:lnTo>
                <a:lnTo>
                  <a:pt x="646" y="713"/>
                </a:lnTo>
                <a:lnTo>
                  <a:pt x="648" y="723"/>
                </a:lnTo>
                <a:lnTo>
                  <a:pt x="646" y="731"/>
                </a:lnTo>
                <a:lnTo>
                  <a:pt x="645" y="740"/>
                </a:lnTo>
                <a:lnTo>
                  <a:pt x="643" y="749"/>
                </a:lnTo>
                <a:lnTo>
                  <a:pt x="641" y="757"/>
                </a:lnTo>
                <a:lnTo>
                  <a:pt x="641" y="767"/>
                </a:lnTo>
                <a:lnTo>
                  <a:pt x="641" y="779"/>
                </a:lnTo>
                <a:lnTo>
                  <a:pt x="641" y="798"/>
                </a:lnTo>
                <a:lnTo>
                  <a:pt x="640" y="805"/>
                </a:lnTo>
                <a:lnTo>
                  <a:pt x="638" y="812"/>
                </a:lnTo>
                <a:lnTo>
                  <a:pt x="634" y="817"/>
                </a:lnTo>
                <a:lnTo>
                  <a:pt x="634" y="825"/>
                </a:lnTo>
                <a:lnTo>
                  <a:pt x="634" y="829"/>
                </a:lnTo>
                <a:lnTo>
                  <a:pt x="633" y="834"/>
                </a:lnTo>
                <a:lnTo>
                  <a:pt x="631" y="839"/>
                </a:lnTo>
                <a:lnTo>
                  <a:pt x="629" y="842"/>
                </a:lnTo>
                <a:lnTo>
                  <a:pt x="631" y="844"/>
                </a:lnTo>
                <a:lnTo>
                  <a:pt x="634" y="846"/>
                </a:lnTo>
                <a:lnTo>
                  <a:pt x="640" y="844"/>
                </a:lnTo>
                <a:lnTo>
                  <a:pt x="643" y="841"/>
                </a:lnTo>
                <a:lnTo>
                  <a:pt x="648" y="832"/>
                </a:lnTo>
                <a:lnTo>
                  <a:pt x="651" y="832"/>
                </a:lnTo>
                <a:lnTo>
                  <a:pt x="653" y="830"/>
                </a:lnTo>
                <a:lnTo>
                  <a:pt x="655" y="825"/>
                </a:lnTo>
                <a:lnTo>
                  <a:pt x="658" y="822"/>
                </a:lnTo>
                <a:lnTo>
                  <a:pt x="660" y="820"/>
                </a:lnTo>
                <a:lnTo>
                  <a:pt x="662" y="818"/>
                </a:lnTo>
                <a:lnTo>
                  <a:pt x="674" y="812"/>
                </a:lnTo>
                <a:lnTo>
                  <a:pt x="686" y="805"/>
                </a:lnTo>
                <a:lnTo>
                  <a:pt x="696" y="798"/>
                </a:lnTo>
                <a:lnTo>
                  <a:pt x="709" y="791"/>
                </a:lnTo>
                <a:lnTo>
                  <a:pt x="711" y="788"/>
                </a:lnTo>
                <a:lnTo>
                  <a:pt x="713" y="786"/>
                </a:lnTo>
                <a:lnTo>
                  <a:pt x="718" y="783"/>
                </a:lnTo>
                <a:lnTo>
                  <a:pt x="725" y="781"/>
                </a:lnTo>
                <a:lnTo>
                  <a:pt x="730" y="778"/>
                </a:lnTo>
                <a:lnTo>
                  <a:pt x="733" y="771"/>
                </a:lnTo>
                <a:lnTo>
                  <a:pt x="738" y="766"/>
                </a:lnTo>
                <a:lnTo>
                  <a:pt x="744" y="760"/>
                </a:lnTo>
                <a:lnTo>
                  <a:pt x="750" y="757"/>
                </a:lnTo>
                <a:lnTo>
                  <a:pt x="756" y="755"/>
                </a:lnTo>
                <a:lnTo>
                  <a:pt x="761" y="750"/>
                </a:lnTo>
                <a:lnTo>
                  <a:pt x="766" y="747"/>
                </a:lnTo>
                <a:lnTo>
                  <a:pt x="771" y="743"/>
                </a:lnTo>
                <a:lnTo>
                  <a:pt x="776" y="745"/>
                </a:lnTo>
                <a:lnTo>
                  <a:pt x="779" y="749"/>
                </a:lnTo>
                <a:lnTo>
                  <a:pt x="785" y="750"/>
                </a:lnTo>
                <a:lnTo>
                  <a:pt x="791" y="750"/>
                </a:lnTo>
                <a:lnTo>
                  <a:pt x="793" y="742"/>
                </a:lnTo>
                <a:lnTo>
                  <a:pt x="795" y="738"/>
                </a:lnTo>
                <a:lnTo>
                  <a:pt x="798" y="737"/>
                </a:lnTo>
                <a:lnTo>
                  <a:pt x="814" y="733"/>
                </a:lnTo>
                <a:lnTo>
                  <a:pt x="831" y="730"/>
                </a:lnTo>
                <a:lnTo>
                  <a:pt x="848" y="728"/>
                </a:lnTo>
                <a:lnTo>
                  <a:pt x="867" y="730"/>
                </a:lnTo>
                <a:lnTo>
                  <a:pt x="873" y="731"/>
                </a:lnTo>
                <a:lnTo>
                  <a:pt x="878" y="735"/>
                </a:lnTo>
                <a:lnTo>
                  <a:pt x="885" y="737"/>
                </a:lnTo>
                <a:lnTo>
                  <a:pt x="894" y="737"/>
                </a:lnTo>
                <a:lnTo>
                  <a:pt x="899" y="738"/>
                </a:lnTo>
                <a:lnTo>
                  <a:pt x="902" y="742"/>
                </a:lnTo>
                <a:lnTo>
                  <a:pt x="909" y="749"/>
                </a:lnTo>
                <a:lnTo>
                  <a:pt x="913" y="752"/>
                </a:lnTo>
                <a:lnTo>
                  <a:pt x="916" y="755"/>
                </a:lnTo>
                <a:lnTo>
                  <a:pt x="921" y="757"/>
                </a:lnTo>
                <a:lnTo>
                  <a:pt x="928" y="757"/>
                </a:lnTo>
                <a:lnTo>
                  <a:pt x="928" y="762"/>
                </a:lnTo>
                <a:lnTo>
                  <a:pt x="931" y="764"/>
                </a:lnTo>
                <a:lnTo>
                  <a:pt x="933" y="767"/>
                </a:lnTo>
                <a:lnTo>
                  <a:pt x="935" y="771"/>
                </a:lnTo>
                <a:lnTo>
                  <a:pt x="936" y="776"/>
                </a:lnTo>
                <a:lnTo>
                  <a:pt x="940" y="778"/>
                </a:lnTo>
                <a:lnTo>
                  <a:pt x="945" y="779"/>
                </a:lnTo>
                <a:lnTo>
                  <a:pt x="950" y="778"/>
                </a:lnTo>
                <a:lnTo>
                  <a:pt x="964" y="778"/>
                </a:lnTo>
                <a:lnTo>
                  <a:pt x="971" y="778"/>
                </a:lnTo>
                <a:lnTo>
                  <a:pt x="976" y="778"/>
                </a:lnTo>
                <a:lnTo>
                  <a:pt x="977" y="783"/>
                </a:lnTo>
                <a:lnTo>
                  <a:pt x="981" y="784"/>
                </a:lnTo>
                <a:lnTo>
                  <a:pt x="989" y="788"/>
                </a:lnTo>
                <a:lnTo>
                  <a:pt x="998" y="791"/>
                </a:lnTo>
                <a:lnTo>
                  <a:pt x="1001" y="793"/>
                </a:lnTo>
                <a:lnTo>
                  <a:pt x="1003" y="798"/>
                </a:lnTo>
                <a:lnTo>
                  <a:pt x="1020" y="798"/>
                </a:lnTo>
                <a:lnTo>
                  <a:pt x="1030" y="796"/>
                </a:lnTo>
                <a:lnTo>
                  <a:pt x="1040" y="796"/>
                </a:lnTo>
                <a:lnTo>
                  <a:pt x="1047" y="796"/>
                </a:lnTo>
                <a:lnTo>
                  <a:pt x="1051" y="800"/>
                </a:lnTo>
                <a:lnTo>
                  <a:pt x="1056" y="803"/>
                </a:lnTo>
                <a:lnTo>
                  <a:pt x="1058" y="808"/>
                </a:lnTo>
                <a:lnTo>
                  <a:pt x="1061" y="810"/>
                </a:lnTo>
                <a:lnTo>
                  <a:pt x="1064" y="817"/>
                </a:lnTo>
                <a:lnTo>
                  <a:pt x="1066" y="824"/>
                </a:lnTo>
                <a:lnTo>
                  <a:pt x="1069" y="824"/>
                </a:lnTo>
                <a:lnTo>
                  <a:pt x="1078" y="832"/>
                </a:lnTo>
                <a:lnTo>
                  <a:pt x="1081" y="834"/>
                </a:lnTo>
                <a:lnTo>
                  <a:pt x="1090" y="839"/>
                </a:lnTo>
                <a:lnTo>
                  <a:pt x="1095" y="846"/>
                </a:lnTo>
                <a:lnTo>
                  <a:pt x="1105" y="859"/>
                </a:lnTo>
                <a:lnTo>
                  <a:pt x="1105" y="861"/>
                </a:lnTo>
                <a:lnTo>
                  <a:pt x="1107" y="863"/>
                </a:lnTo>
                <a:lnTo>
                  <a:pt x="1109" y="875"/>
                </a:lnTo>
                <a:lnTo>
                  <a:pt x="1109" y="876"/>
                </a:lnTo>
                <a:lnTo>
                  <a:pt x="1112" y="876"/>
                </a:lnTo>
                <a:lnTo>
                  <a:pt x="1119" y="880"/>
                </a:lnTo>
                <a:lnTo>
                  <a:pt x="1119" y="883"/>
                </a:lnTo>
                <a:lnTo>
                  <a:pt x="1119" y="887"/>
                </a:lnTo>
                <a:lnTo>
                  <a:pt x="1122" y="888"/>
                </a:lnTo>
                <a:lnTo>
                  <a:pt x="1126" y="890"/>
                </a:lnTo>
                <a:lnTo>
                  <a:pt x="1129" y="892"/>
                </a:lnTo>
                <a:lnTo>
                  <a:pt x="1133" y="893"/>
                </a:lnTo>
                <a:lnTo>
                  <a:pt x="1138" y="895"/>
                </a:lnTo>
                <a:lnTo>
                  <a:pt x="1139" y="897"/>
                </a:lnTo>
                <a:lnTo>
                  <a:pt x="1139" y="900"/>
                </a:lnTo>
                <a:lnTo>
                  <a:pt x="1153" y="900"/>
                </a:lnTo>
                <a:lnTo>
                  <a:pt x="1158" y="902"/>
                </a:lnTo>
                <a:lnTo>
                  <a:pt x="1160" y="904"/>
                </a:lnTo>
                <a:lnTo>
                  <a:pt x="1160" y="907"/>
                </a:lnTo>
                <a:lnTo>
                  <a:pt x="1168" y="909"/>
                </a:lnTo>
                <a:lnTo>
                  <a:pt x="1172" y="911"/>
                </a:lnTo>
                <a:lnTo>
                  <a:pt x="1173" y="914"/>
                </a:lnTo>
                <a:lnTo>
                  <a:pt x="1179" y="914"/>
                </a:lnTo>
                <a:lnTo>
                  <a:pt x="1184" y="914"/>
                </a:lnTo>
                <a:lnTo>
                  <a:pt x="1189" y="916"/>
                </a:lnTo>
                <a:lnTo>
                  <a:pt x="1194" y="914"/>
                </a:lnTo>
                <a:lnTo>
                  <a:pt x="1196" y="912"/>
                </a:lnTo>
                <a:lnTo>
                  <a:pt x="1197" y="907"/>
                </a:lnTo>
                <a:lnTo>
                  <a:pt x="1199" y="904"/>
                </a:lnTo>
                <a:lnTo>
                  <a:pt x="1201" y="900"/>
                </a:lnTo>
                <a:lnTo>
                  <a:pt x="1214" y="893"/>
                </a:lnTo>
                <a:lnTo>
                  <a:pt x="1228" y="887"/>
                </a:lnTo>
                <a:lnTo>
                  <a:pt x="1231" y="880"/>
                </a:lnTo>
                <a:lnTo>
                  <a:pt x="1237" y="873"/>
                </a:lnTo>
                <a:lnTo>
                  <a:pt x="1242" y="868"/>
                </a:lnTo>
                <a:lnTo>
                  <a:pt x="1248" y="863"/>
                </a:lnTo>
                <a:lnTo>
                  <a:pt x="1264" y="856"/>
                </a:lnTo>
                <a:lnTo>
                  <a:pt x="1283" y="853"/>
                </a:lnTo>
                <a:lnTo>
                  <a:pt x="1288" y="854"/>
                </a:lnTo>
                <a:lnTo>
                  <a:pt x="1291" y="858"/>
                </a:lnTo>
                <a:lnTo>
                  <a:pt x="1296" y="859"/>
                </a:lnTo>
                <a:lnTo>
                  <a:pt x="1303" y="859"/>
                </a:lnTo>
                <a:lnTo>
                  <a:pt x="1307" y="864"/>
                </a:lnTo>
                <a:lnTo>
                  <a:pt x="1310" y="870"/>
                </a:lnTo>
                <a:lnTo>
                  <a:pt x="1315" y="873"/>
                </a:lnTo>
                <a:lnTo>
                  <a:pt x="1324" y="873"/>
                </a:lnTo>
                <a:lnTo>
                  <a:pt x="1399" y="873"/>
                </a:lnTo>
                <a:lnTo>
                  <a:pt x="1397" y="866"/>
                </a:lnTo>
                <a:lnTo>
                  <a:pt x="1397" y="859"/>
                </a:lnTo>
                <a:lnTo>
                  <a:pt x="1400" y="851"/>
                </a:lnTo>
                <a:lnTo>
                  <a:pt x="1404" y="842"/>
                </a:lnTo>
                <a:lnTo>
                  <a:pt x="1406" y="837"/>
                </a:lnTo>
                <a:lnTo>
                  <a:pt x="1406" y="832"/>
                </a:lnTo>
                <a:lnTo>
                  <a:pt x="1407" y="827"/>
                </a:lnTo>
                <a:lnTo>
                  <a:pt x="1409" y="824"/>
                </a:lnTo>
                <a:lnTo>
                  <a:pt x="1416" y="818"/>
                </a:lnTo>
                <a:lnTo>
                  <a:pt x="1423" y="813"/>
                </a:lnTo>
                <a:lnTo>
                  <a:pt x="1424" y="810"/>
                </a:lnTo>
                <a:lnTo>
                  <a:pt x="1426" y="805"/>
                </a:lnTo>
                <a:lnTo>
                  <a:pt x="1419" y="781"/>
                </a:lnTo>
                <a:lnTo>
                  <a:pt x="1418" y="766"/>
                </a:lnTo>
                <a:lnTo>
                  <a:pt x="1419" y="750"/>
                </a:lnTo>
                <a:lnTo>
                  <a:pt x="1418" y="749"/>
                </a:lnTo>
                <a:lnTo>
                  <a:pt x="1416" y="747"/>
                </a:lnTo>
                <a:lnTo>
                  <a:pt x="1411" y="745"/>
                </a:lnTo>
                <a:lnTo>
                  <a:pt x="1399" y="743"/>
                </a:lnTo>
                <a:lnTo>
                  <a:pt x="1400" y="742"/>
                </a:lnTo>
                <a:lnTo>
                  <a:pt x="1402" y="740"/>
                </a:lnTo>
                <a:lnTo>
                  <a:pt x="1406" y="737"/>
                </a:lnTo>
                <a:lnTo>
                  <a:pt x="1411" y="735"/>
                </a:lnTo>
                <a:lnTo>
                  <a:pt x="1412" y="733"/>
                </a:lnTo>
                <a:lnTo>
                  <a:pt x="1412" y="730"/>
                </a:lnTo>
                <a:close/>
                <a:moveTo>
                  <a:pt x="1177" y="314"/>
                </a:moveTo>
                <a:lnTo>
                  <a:pt x="1175" y="315"/>
                </a:lnTo>
                <a:lnTo>
                  <a:pt x="1177" y="312"/>
                </a:lnTo>
                <a:lnTo>
                  <a:pt x="1177" y="314"/>
                </a:lnTo>
                <a:close/>
                <a:moveTo>
                  <a:pt x="1334" y="600"/>
                </a:moveTo>
                <a:lnTo>
                  <a:pt x="1339" y="599"/>
                </a:lnTo>
                <a:lnTo>
                  <a:pt x="1344" y="600"/>
                </a:lnTo>
                <a:lnTo>
                  <a:pt x="1339" y="600"/>
                </a:lnTo>
                <a:lnTo>
                  <a:pt x="1334" y="600"/>
                </a:lnTo>
                <a:close/>
                <a:moveTo>
                  <a:pt x="300" y="532"/>
                </a:moveTo>
                <a:lnTo>
                  <a:pt x="297" y="537"/>
                </a:lnTo>
                <a:lnTo>
                  <a:pt x="295" y="542"/>
                </a:lnTo>
                <a:lnTo>
                  <a:pt x="293" y="556"/>
                </a:lnTo>
                <a:lnTo>
                  <a:pt x="293" y="587"/>
                </a:lnTo>
                <a:lnTo>
                  <a:pt x="305" y="595"/>
                </a:lnTo>
                <a:lnTo>
                  <a:pt x="319" y="602"/>
                </a:lnTo>
                <a:lnTo>
                  <a:pt x="326" y="604"/>
                </a:lnTo>
                <a:lnTo>
                  <a:pt x="333" y="604"/>
                </a:lnTo>
                <a:lnTo>
                  <a:pt x="339" y="604"/>
                </a:lnTo>
                <a:lnTo>
                  <a:pt x="348" y="600"/>
                </a:lnTo>
                <a:lnTo>
                  <a:pt x="350" y="609"/>
                </a:lnTo>
                <a:lnTo>
                  <a:pt x="351" y="612"/>
                </a:lnTo>
                <a:lnTo>
                  <a:pt x="355" y="614"/>
                </a:lnTo>
                <a:lnTo>
                  <a:pt x="358" y="616"/>
                </a:lnTo>
                <a:lnTo>
                  <a:pt x="362" y="617"/>
                </a:lnTo>
                <a:lnTo>
                  <a:pt x="365" y="619"/>
                </a:lnTo>
                <a:lnTo>
                  <a:pt x="368" y="621"/>
                </a:lnTo>
                <a:lnTo>
                  <a:pt x="368" y="599"/>
                </a:lnTo>
                <a:lnTo>
                  <a:pt x="367" y="578"/>
                </a:lnTo>
                <a:lnTo>
                  <a:pt x="365" y="568"/>
                </a:lnTo>
                <a:lnTo>
                  <a:pt x="363" y="559"/>
                </a:lnTo>
                <a:lnTo>
                  <a:pt x="360" y="552"/>
                </a:lnTo>
                <a:lnTo>
                  <a:pt x="355" y="546"/>
                </a:lnTo>
                <a:lnTo>
                  <a:pt x="331" y="535"/>
                </a:lnTo>
                <a:lnTo>
                  <a:pt x="317" y="532"/>
                </a:lnTo>
                <a:lnTo>
                  <a:pt x="309" y="532"/>
                </a:lnTo>
                <a:lnTo>
                  <a:pt x="300" y="532"/>
                </a:lnTo>
                <a:close/>
                <a:moveTo>
                  <a:pt x="7" y="703"/>
                </a:moveTo>
                <a:lnTo>
                  <a:pt x="5" y="697"/>
                </a:lnTo>
                <a:lnTo>
                  <a:pt x="3" y="696"/>
                </a:lnTo>
                <a:lnTo>
                  <a:pt x="0" y="696"/>
                </a:lnTo>
                <a:lnTo>
                  <a:pt x="0" y="704"/>
                </a:lnTo>
                <a:lnTo>
                  <a:pt x="2" y="709"/>
                </a:lnTo>
                <a:lnTo>
                  <a:pt x="5" y="713"/>
                </a:lnTo>
                <a:lnTo>
                  <a:pt x="12" y="714"/>
                </a:lnTo>
                <a:lnTo>
                  <a:pt x="24" y="718"/>
                </a:lnTo>
                <a:lnTo>
                  <a:pt x="29" y="720"/>
                </a:lnTo>
                <a:lnTo>
                  <a:pt x="34" y="723"/>
                </a:lnTo>
                <a:lnTo>
                  <a:pt x="34" y="714"/>
                </a:lnTo>
                <a:lnTo>
                  <a:pt x="32" y="708"/>
                </a:lnTo>
                <a:lnTo>
                  <a:pt x="31" y="703"/>
                </a:lnTo>
                <a:lnTo>
                  <a:pt x="29" y="699"/>
                </a:lnTo>
                <a:lnTo>
                  <a:pt x="24" y="699"/>
                </a:lnTo>
                <a:lnTo>
                  <a:pt x="19" y="699"/>
                </a:lnTo>
                <a:lnTo>
                  <a:pt x="7" y="703"/>
                </a:lnTo>
                <a:close/>
                <a:moveTo>
                  <a:pt x="170" y="784"/>
                </a:moveTo>
                <a:lnTo>
                  <a:pt x="170" y="788"/>
                </a:lnTo>
                <a:lnTo>
                  <a:pt x="170" y="791"/>
                </a:lnTo>
                <a:lnTo>
                  <a:pt x="169" y="796"/>
                </a:lnTo>
                <a:lnTo>
                  <a:pt x="165" y="801"/>
                </a:lnTo>
                <a:lnTo>
                  <a:pt x="164" y="805"/>
                </a:lnTo>
                <a:lnTo>
                  <a:pt x="170" y="805"/>
                </a:lnTo>
                <a:lnTo>
                  <a:pt x="170" y="808"/>
                </a:lnTo>
                <a:lnTo>
                  <a:pt x="170" y="812"/>
                </a:lnTo>
                <a:lnTo>
                  <a:pt x="174" y="812"/>
                </a:lnTo>
                <a:lnTo>
                  <a:pt x="177" y="812"/>
                </a:lnTo>
                <a:lnTo>
                  <a:pt x="179" y="815"/>
                </a:lnTo>
                <a:lnTo>
                  <a:pt x="179" y="820"/>
                </a:lnTo>
                <a:lnTo>
                  <a:pt x="181" y="824"/>
                </a:lnTo>
                <a:lnTo>
                  <a:pt x="181" y="825"/>
                </a:lnTo>
                <a:lnTo>
                  <a:pt x="184" y="825"/>
                </a:lnTo>
                <a:lnTo>
                  <a:pt x="189" y="818"/>
                </a:lnTo>
                <a:lnTo>
                  <a:pt x="191" y="808"/>
                </a:lnTo>
                <a:lnTo>
                  <a:pt x="191" y="796"/>
                </a:lnTo>
                <a:lnTo>
                  <a:pt x="191" y="784"/>
                </a:lnTo>
                <a:lnTo>
                  <a:pt x="170" y="784"/>
                </a:lnTo>
                <a:close/>
                <a:moveTo>
                  <a:pt x="252" y="423"/>
                </a:moveTo>
                <a:lnTo>
                  <a:pt x="252" y="436"/>
                </a:lnTo>
                <a:lnTo>
                  <a:pt x="256" y="438"/>
                </a:lnTo>
                <a:lnTo>
                  <a:pt x="259" y="440"/>
                </a:lnTo>
                <a:lnTo>
                  <a:pt x="263" y="442"/>
                </a:lnTo>
                <a:lnTo>
                  <a:pt x="266" y="443"/>
                </a:lnTo>
                <a:lnTo>
                  <a:pt x="266" y="435"/>
                </a:lnTo>
                <a:lnTo>
                  <a:pt x="264" y="428"/>
                </a:lnTo>
                <a:lnTo>
                  <a:pt x="263" y="424"/>
                </a:lnTo>
                <a:lnTo>
                  <a:pt x="261" y="423"/>
                </a:lnTo>
                <a:lnTo>
                  <a:pt x="257" y="423"/>
                </a:lnTo>
                <a:lnTo>
                  <a:pt x="252" y="423"/>
                </a:lnTo>
                <a:close/>
                <a:moveTo>
                  <a:pt x="211" y="525"/>
                </a:moveTo>
                <a:lnTo>
                  <a:pt x="225" y="525"/>
                </a:lnTo>
                <a:lnTo>
                  <a:pt x="227" y="517"/>
                </a:lnTo>
                <a:lnTo>
                  <a:pt x="228" y="513"/>
                </a:lnTo>
                <a:lnTo>
                  <a:pt x="232" y="512"/>
                </a:lnTo>
                <a:lnTo>
                  <a:pt x="235" y="510"/>
                </a:lnTo>
                <a:lnTo>
                  <a:pt x="237" y="506"/>
                </a:lnTo>
                <a:lnTo>
                  <a:pt x="239" y="503"/>
                </a:lnTo>
                <a:lnTo>
                  <a:pt x="239" y="498"/>
                </a:lnTo>
                <a:lnTo>
                  <a:pt x="232" y="498"/>
                </a:lnTo>
                <a:lnTo>
                  <a:pt x="227" y="496"/>
                </a:lnTo>
                <a:lnTo>
                  <a:pt x="218" y="491"/>
                </a:lnTo>
                <a:lnTo>
                  <a:pt x="216" y="496"/>
                </a:lnTo>
                <a:lnTo>
                  <a:pt x="213" y="501"/>
                </a:lnTo>
                <a:lnTo>
                  <a:pt x="211" y="505"/>
                </a:lnTo>
                <a:lnTo>
                  <a:pt x="211" y="512"/>
                </a:lnTo>
                <a:lnTo>
                  <a:pt x="208" y="513"/>
                </a:lnTo>
                <a:lnTo>
                  <a:pt x="206" y="517"/>
                </a:lnTo>
                <a:lnTo>
                  <a:pt x="208" y="520"/>
                </a:lnTo>
                <a:lnTo>
                  <a:pt x="211" y="525"/>
                </a:lnTo>
                <a:close/>
              </a:path>
            </a:pathLst>
          </a:custGeom>
          <a:solidFill>
            <a:schemeClr val="bg1">
              <a:lumMod val="85000"/>
            </a:schemeClr>
          </a:solidFill>
          <a:ln>
            <a:noFill/>
          </a:ln>
          <a:effectLst/>
        </p:spPr>
        <p:txBody>
          <a:bodyPr wrap="none" anchor="ctr"/>
          <a:lstStyle/>
          <a:p>
            <a:endParaRPr lang="nl-BE"/>
          </a:p>
        </p:txBody>
      </p:sp>
      <p:sp>
        <p:nvSpPr>
          <p:cNvPr id="694" name="Freeform 221">
            <a:extLst>
              <a:ext uri="{FF2B5EF4-FFF2-40B4-BE49-F238E27FC236}">
                <a16:creationId xmlns:a16="http://schemas.microsoft.com/office/drawing/2014/main" id="{19981A27-A54C-F543-A30C-8052A158E4D3}"/>
              </a:ext>
            </a:extLst>
          </p:cNvPr>
          <p:cNvSpPr>
            <a:spLocks noChangeArrowheads="1"/>
          </p:cNvSpPr>
          <p:nvPr/>
        </p:nvSpPr>
        <p:spPr bwMode="auto">
          <a:xfrm rot="21434252">
            <a:off x="3990219" y="2341401"/>
            <a:ext cx="836439" cy="704397"/>
          </a:xfrm>
          <a:custGeom>
            <a:avLst/>
            <a:gdLst>
              <a:gd name="T0" fmla="*/ 3391 w 4798"/>
              <a:gd name="T1" fmla="*/ 3712 h 4075"/>
              <a:gd name="T2" fmla="*/ 3507 w 4798"/>
              <a:gd name="T3" fmla="*/ 3569 h 4075"/>
              <a:gd name="T4" fmla="*/ 3562 w 4798"/>
              <a:gd name="T5" fmla="*/ 3487 h 4075"/>
              <a:gd name="T6" fmla="*/ 3616 w 4798"/>
              <a:gd name="T7" fmla="*/ 3378 h 4075"/>
              <a:gd name="T8" fmla="*/ 3742 w 4798"/>
              <a:gd name="T9" fmla="*/ 3303 h 4075"/>
              <a:gd name="T10" fmla="*/ 3574 w 4798"/>
              <a:gd name="T11" fmla="*/ 3228 h 4075"/>
              <a:gd name="T12" fmla="*/ 3637 w 4798"/>
              <a:gd name="T13" fmla="*/ 2941 h 4075"/>
              <a:gd name="T14" fmla="*/ 3691 w 4798"/>
              <a:gd name="T15" fmla="*/ 2695 h 4075"/>
              <a:gd name="T16" fmla="*/ 3451 w 4798"/>
              <a:gd name="T17" fmla="*/ 2804 h 4075"/>
              <a:gd name="T18" fmla="*/ 3222 w 4798"/>
              <a:gd name="T19" fmla="*/ 2922 h 4075"/>
              <a:gd name="T20" fmla="*/ 3104 w 4798"/>
              <a:gd name="T21" fmla="*/ 3117 h 4075"/>
              <a:gd name="T22" fmla="*/ 3191 w 4798"/>
              <a:gd name="T23" fmla="*/ 3023 h 4075"/>
              <a:gd name="T24" fmla="*/ 3528 w 4798"/>
              <a:gd name="T25" fmla="*/ 2968 h 4075"/>
              <a:gd name="T26" fmla="*/ 3422 w 4798"/>
              <a:gd name="T27" fmla="*/ 2996 h 4075"/>
              <a:gd name="T28" fmla="*/ 3330 w 4798"/>
              <a:gd name="T29" fmla="*/ 3173 h 4075"/>
              <a:gd name="T30" fmla="*/ 3198 w 4798"/>
              <a:gd name="T31" fmla="*/ 3154 h 4075"/>
              <a:gd name="T32" fmla="*/ 3055 w 4798"/>
              <a:gd name="T33" fmla="*/ 3141 h 4075"/>
              <a:gd name="T34" fmla="*/ 3036 w 4798"/>
              <a:gd name="T35" fmla="*/ 3241 h 4075"/>
              <a:gd name="T36" fmla="*/ 3091 w 4798"/>
              <a:gd name="T37" fmla="*/ 3449 h 4075"/>
              <a:gd name="T38" fmla="*/ 3098 w 4798"/>
              <a:gd name="T39" fmla="*/ 3630 h 4075"/>
              <a:gd name="T40" fmla="*/ 3147 w 4798"/>
              <a:gd name="T41" fmla="*/ 3893 h 4075"/>
              <a:gd name="T42" fmla="*/ 3412 w 4798"/>
              <a:gd name="T43" fmla="*/ 3896 h 4075"/>
              <a:gd name="T44" fmla="*/ 3497 w 4798"/>
              <a:gd name="T45" fmla="*/ 3146 h 4075"/>
              <a:gd name="T46" fmla="*/ 3633 w 4798"/>
              <a:gd name="T47" fmla="*/ 3480 h 4075"/>
              <a:gd name="T48" fmla="*/ 3176 w 4798"/>
              <a:gd name="T49" fmla="*/ 3107 h 4075"/>
              <a:gd name="T50" fmla="*/ 3297 w 4798"/>
              <a:gd name="T51" fmla="*/ 3066 h 4075"/>
              <a:gd name="T52" fmla="*/ 3998 w 4798"/>
              <a:gd name="T53" fmla="*/ 3514 h 4075"/>
              <a:gd name="T54" fmla="*/ 3773 w 4798"/>
              <a:gd name="T55" fmla="*/ 2866 h 4075"/>
              <a:gd name="T56" fmla="*/ 3603 w 4798"/>
              <a:gd name="T57" fmla="*/ 3470 h 4075"/>
              <a:gd name="T58" fmla="*/ 3139 w 4798"/>
              <a:gd name="T59" fmla="*/ 3785 h 4075"/>
              <a:gd name="T60" fmla="*/ 3867 w 4798"/>
              <a:gd name="T61" fmla="*/ 3893 h 4075"/>
              <a:gd name="T62" fmla="*/ 3744 w 4798"/>
              <a:gd name="T63" fmla="*/ 3952 h 4075"/>
              <a:gd name="T64" fmla="*/ 3848 w 4798"/>
              <a:gd name="T65" fmla="*/ 4060 h 4075"/>
              <a:gd name="T66" fmla="*/ 3951 w 4798"/>
              <a:gd name="T67" fmla="*/ 4019 h 4075"/>
              <a:gd name="T68" fmla="*/ 3787 w 4798"/>
              <a:gd name="T69" fmla="*/ 3808 h 4075"/>
              <a:gd name="T70" fmla="*/ 4684 w 4798"/>
              <a:gd name="T71" fmla="*/ 3857 h 4075"/>
              <a:gd name="T72" fmla="*/ 4148 w 4798"/>
              <a:gd name="T73" fmla="*/ 3451 h 4075"/>
              <a:gd name="T74" fmla="*/ 4009 w 4798"/>
              <a:gd name="T75" fmla="*/ 3494 h 4075"/>
              <a:gd name="T76" fmla="*/ 3934 w 4798"/>
              <a:gd name="T77" fmla="*/ 3562 h 4075"/>
              <a:gd name="T78" fmla="*/ 3821 w 4798"/>
              <a:gd name="T79" fmla="*/ 3463 h 4075"/>
              <a:gd name="T80" fmla="*/ 3729 w 4798"/>
              <a:gd name="T81" fmla="*/ 3567 h 4075"/>
              <a:gd name="T82" fmla="*/ 3819 w 4798"/>
              <a:gd name="T83" fmla="*/ 3808 h 4075"/>
              <a:gd name="T84" fmla="*/ 3998 w 4798"/>
              <a:gd name="T85" fmla="*/ 3915 h 4075"/>
              <a:gd name="T86" fmla="*/ 4055 w 4798"/>
              <a:gd name="T87" fmla="*/ 3683 h 4075"/>
              <a:gd name="T88" fmla="*/ 3572 w 4798"/>
              <a:gd name="T89" fmla="*/ 3548 h 4075"/>
              <a:gd name="T90" fmla="*/ 4029 w 4798"/>
              <a:gd name="T91" fmla="*/ 3956 h 4075"/>
              <a:gd name="T92" fmla="*/ 3679 w 4798"/>
              <a:gd name="T93" fmla="*/ 3900 h 4075"/>
              <a:gd name="T94" fmla="*/ 3705 w 4798"/>
              <a:gd name="T95" fmla="*/ 3903 h 4075"/>
              <a:gd name="T96" fmla="*/ 3574 w 4798"/>
              <a:gd name="T97" fmla="*/ 3867 h 4075"/>
              <a:gd name="T98" fmla="*/ 3676 w 4798"/>
              <a:gd name="T99" fmla="*/ 3675 h 4075"/>
              <a:gd name="T100" fmla="*/ 3582 w 4798"/>
              <a:gd name="T101" fmla="*/ 3617 h 4075"/>
              <a:gd name="T102" fmla="*/ 3437 w 4798"/>
              <a:gd name="T103" fmla="*/ 3676 h 4075"/>
              <a:gd name="T104" fmla="*/ 3511 w 4798"/>
              <a:gd name="T105" fmla="*/ 3833 h 4075"/>
              <a:gd name="T106" fmla="*/ 3453 w 4798"/>
              <a:gd name="T107" fmla="*/ 3929 h 4075"/>
              <a:gd name="T108" fmla="*/ 3545 w 4798"/>
              <a:gd name="T109" fmla="*/ 3917 h 4075"/>
              <a:gd name="T110" fmla="*/ 133 w 4798"/>
              <a:gd name="T111" fmla="*/ 283 h 4075"/>
              <a:gd name="T112" fmla="*/ 88 w 4798"/>
              <a:gd name="T113" fmla="*/ 423 h 4075"/>
              <a:gd name="T114" fmla="*/ 223 w 4798"/>
              <a:gd name="T115" fmla="*/ 38 h 4075"/>
              <a:gd name="T116" fmla="*/ 48 w 4798"/>
              <a:gd name="T117" fmla="*/ 92 h 4075"/>
              <a:gd name="T118" fmla="*/ 158 w 4798"/>
              <a:gd name="T119" fmla="*/ 135 h 4075"/>
              <a:gd name="T120" fmla="*/ 218 w 4798"/>
              <a:gd name="T121" fmla="*/ 102 h 4075"/>
              <a:gd name="T122" fmla="*/ 225 w 4798"/>
              <a:gd name="T123" fmla="*/ 68 h 4075"/>
              <a:gd name="T124" fmla="*/ 136 w 4798"/>
              <a:gd name="T125" fmla="*/ 287 h 4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98" h="4075">
                <a:moveTo>
                  <a:pt x="3412" y="3896"/>
                </a:moveTo>
                <a:lnTo>
                  <a:pt x="3405" y="3886"/>
                </a:lnTo>
                <a:lnTo>
                  <a:pt x="3396" y="3877"/>
                </a:lnTo>
                <a:lnTo>
                  <a:pt x="3388" y="3869"/>
                </a:lnTo>
                <a:lnTo>
                  <a:pt x="3377" y="3862"/>
                </a:lnTo>
                <a:lnTo>
                  <a:pt x="3379" y="3859"/>
                </a:lnTo>
                <a:lnTo>
                  <a:pt x="3381" y="3855"/>
                </a:lnTo>
                <a:lnTo>
                  <a:pt x="3384" y="3852"/>
                </a:lnTo>
                <a:lnTo>
                  <a:pt x="3384" y="3848"/>
                </a:lnTo>
                <a:lnTo>
                  <a:pt x="3383" y="3843"/>
                </a:lnTo>
                <a:lnTo>
                  <a:pt x="3379" y="3840"/>
                </a:lnTo>
                <a:lnTo>
                  <a:pt x="3371" y="3835"/>
                </a:lnTo>
                <a:lnTo>
                  <a:pt x="3367" y="3833"/>
                </a:lnTo>
                <a:lnTo>
                  <a:pt x="3364" y="3828"/>
                </a:lnTo>
                <a:lnTo>
                  <a:pt x="3362" y="3823"/>
                </a:lnTo>
                <a:lnTo>
                  <a:pt x="3364" y="3814"/>
                </a:lnTo>
                <a:lnTo>
                  <a:pt x="3365" y="3813"/>
                </a:lnTo>
                <a:lnTo>
                  <a:pt x="3367" y="3811"/>
                </a:lnTo>
                <a:lnTo>
                  <a:pt x="3371" y="3808"/>
                </a:lnTo>
                <a:lnTo>
                  <a:pt x="3372" y="3802"/>
                </a:lnTo>
                <a:lnTo>
                  <a:pt x="3374" y="3801"/>
                </a:lnTo>
                <a:lnTo>
                  <a:pt x="3377" y="3801"/>
                </a:lnTo>
                <a:lnTo>
                  <a:pt x="3377" y="3804"/>
                </a:lnTo>
                <a:lnTo>
                  <a:pt x="3379" y="3806"/>
                </a:lnTo>
                <a:lnTo>
                  <a:pt x="3384" y="3808"/>
                </a:lnTo>
                <a:lnTo>
                  <a:pt x="3398" y="3808"/>
                </a:lnTo>
                <a:lnTo>
                  <a:pt x="3400" y="3804"/>
                </a:lnTo>
                <a:lnTo>
                  <a:pt x="3401" y="3801"/>
                </a:lnTo>
                <a:lnTo>
                  <a:pt x="3403" y="3799"/>
                </a:lnTo>
                <a:lnTo>
                  <a:pt x="3405" y="3794"/>
                </a:lnTo>
                <a:lnTo>
                  <a:pt x="3408" y="3789"/>
                </a:lnTo>
                <a:lnTo>
                  <a:pt x="3410" y="3782"/>
                </a:lnTo>
                <a:lnTo>
                  <a:pt x="3413" y="3777"/>
                </a:lnTo>
                <a:lnTo>
                  <a:pt x="3415" y="3775"/>
                </a:lnTo>
                <a:lnTo>
                  <a:pt x="3418" y="3773"/>
                </a:lnTo>
                <a:lnTo>
                  <a:pt x="3415" y="3767"/>
                </a:lnTo>
                <a:lnTo>
                  <a:pt x="3410" y="3762"/>
                </a:lnTo>
                <a:lnTo>
                  <a:pt x="3405" y="3756"/>
                </a:lnTo>
                <a:lnTo>
                  <a:pt x="3398" y="3753"/>
                </a:lnTo>
                <a:lnTo>
                  <a:pt x="3398" y="3744"/>
                </a:lnTo>
                <a:lnTo>
                  <a:pt x="3396" y="3738"/>
                </a:lnTo>
                <a:lnTo>
                  <a:pt x="3393" y="3733"/>
                </a:lnTo>
                <a:lnTo>
                  <a:pt x="3391" y="3726"/>
                </a:lnTo>
                <a:lnTo>
                  <a:pt x="3389" y="3717"/>
                </a:lnTo>
                <a:lnTo>
                  <a:pt x="3391" y="3712"/>
                </a:lnTo>
                <a:lnTo>
                  <a:pt x="3393" y="3707"/>
                </a:lnTo>
                <a:lnTo>
                  <a:pt x="3396" y="3704"/>
                </a:lnTo>
                <a:lnTo>
                  <a:pt x="3400" y="3700"/>
                </a:lnTo>
                <a:lnTo>
                  <a:pt x="3403" y="3697"/>
                </a:lnTo>
                <a:lnTo>
                  <a:pt x="3405" y="3692"/>
                </a:lnTo>
                <a:lnTo>
                  <a:pt x="3405" y="3685"/>
                </a:lnTo>
                <a:lnTo>
                  <a:pt x="3406" y="3676"/>
                </a:lnTo>
                <a:lnTo>
                  <a:pt x="3403" y="3673"/>
                </a:lnTo>
                <a:lnTo>
                  <a:pt x="3400" y="3669"/>
                </a:lnTo>
                <a:lnTo>
                  <a:pt x="3395" y="3668"/>
                </a:lnTo>
                <a:lnTo>
                  <a:pt x="3391" y="3664"/>
                </a:lnTo>
                <a:lnTo>
                  <a:pt x="3386" y="3663"/>
                </a:lnTo>
                <a:lnTo>
                  <a:pt x="3384" y="3658"/>
                </a:lnTo>
                <a:lnTo>
                  <a:pt x="3384" y="3651"/>
                </a:lnTo>
                <a:lnTo>
                  <a:pt x="3391" y="3651"/>
                </a:lnTo>
                <a:lnTo>
                  <a:pt x="3395" y="3649"/>
                </a:lnTo>
                <a:lnTo>
                  <a:pt x="3400" y="3646"/>
                </a:lnTo>
                <a:lnTo>
                  <a:pt x="3405" y="3644"/>
                </a:lnTo>
                <a:lnTo>
                  <a:pt x="3406" y="3642"/>
                </a:lnTo>
                <a:lnTo>
                  <a:pt x="3408" y="3640"/>
                </a:lnTo>
                <a:lnTo>
                  <a:pt x="3412" y="3637"/>
                </a:lnTo>
                <a:lnTo>
                  <a:pt x="3417" y="3635"/>
                </a:lnTo>
                <a:lnTo>
                  <a:pt x="3418" y="3634"/>
                </a:lnTo>
                <a:lnTo>
                  <a:pt x="3418" y="3630"/>
                </a:lnTo>
                <a:lnTo>
                  <a:pt x="3427" y="3632"/>
                </a:lnTo>
                <a:lnTo>
                  <a:pt x="3434" y="3632"/>
                </a:lnTo>
                <a:lnTo>
                  <a:pt x="3439" y="3630"/>
                </a:lnTo>
                <a:lnTo>
                  <a:pt x="3442" y="3629"/>
                </a:lnTo>
                <a:lnTo>
                  <a:pt x="3451" y="3622"/>
                </a:lnTo>
                <a:lnTo>
                  <a:pt x="3459" y="3617"/>
                </a:lnTo>
                <a:lnTo>
                  <a:pt x="3459" y="3608"/>
                </a:lnTo>
                <a:lnTo>
                  <a:pt x="3456" y="3605"/>
                </a:lnTo>
                <a:lnTo>
                  <a:pt x="3451" y="3601"/>
                </a:lnTo>
                <a:lnTo>
                  <a:pt x="3446" y="3600"/>
                </a:lnTo>
                <a:lnTo>
                  <a:pt x="3439" y="3598"/>
                </a:lnTo>
                <a:lnTo>
                  <a:pt x="3436" y="3594"/>
                </a:lnTo>
                <a:lnTo>
                  <a:pt x="3432" y="3591"/>
                </a:lnTo>
                <a:lnTo>
                  <a:pt x="3432" y="3582"/>
                </a:lnTo>
                <a:lnTo>
                  <a:pt x="3493" y="3582"/>
                </a:lnTo>
                <a:lnTo>
                  <a:pt x="3495" y="3581"/>
                </a:lnTo>
                <a:lnTo>
                  <a:pt x="3497" y="3579"/>
                </a:lnTo>
                <a:lnTo>
                  <a:pt x="3500" y="3576"/>
                </a:lnTo>
                <a:lnTo>
                  <a:pt x="3505" y="3574"/>
                </a:lnTo>
                <a:lnTo>
                  <a:pt x="3507" y="3572"/>
                </a:lnTo>
                <a:lnTo>
                  <a:pt x="3507" y="3569"/>
                </a:lnTo>
                <a:lnTo>
                  <a:pt x="3509" y="3567"/>
                </a:lnTo>
                <a:lnTo>
                  <a:pt x="3511" y="3565"/>
                </a:lnTo>
                <a:lnTo>
                  <a:pt x="3514" y="3562"/>
                </a:lnTo>
                <a:lnTo>
                  <a:pt x="3516" y="3557"/>
                </a:lnTo>
                <a:lnTo>
                  <a:pt x="3517" y="3555"/>
                </a:lnTo>
                <a:lnTo>
                  <a:pt x="3521" y="3555"/>
                </a:lnTo>
                <a:lnTo>
                  <a:pt x="3519" y="3543"/>
                </a:lnTo>
                <a:lnTo>
                  <a:pt x="3517" y="3538"/>
                </a:lnTo>
                <a:lnTo>
                  <a:pt x="3514" y="3535"/>
                </a:lnTo>
                <a:lnTo>
                  <a:pt x="3509" y="3531"/>
                </a:lnTo>
                <a:lnTo>
                  <a:pt x="3502" y="3529"/>
                </a:lnTo>
                <a:lnTo>
                  <a:pt x="3497" y="3526"/>
                </a:lnTo>
                <a:lnTo>
                  <a:pt x="3493" y="3524"/>
                </a:lnTo>
                <a:lnTo>
                  <a:pt x="3493" y="3521"/>
                </a:lnTo>
                <a:lnTo>
                  <a:pt x="3492" y="3516"/>
                </a:lnTo>
                <a:lnTo>
                  <a:pt x="3488" y="3512"/>
                </a:lnTo>
                <a:lnTo>
                  <a:pt x="3485" y="3509"/>
                </a:lnTo>
                <a:lnTo>
                  <a:pt x="3480" y="3507"/>
                </a:lnTo>
                <a:lnTo>
                  <a:pt x="3482" y="3502"/>
                </a:lnTo>
                <a:lnTo>
                  <a:pt x="3485" y="3500"/>
                </a:lnTo>
                <a:lnTo>
                  <a:pt x="3490" y="3499"/>
                </a:lnTo>
                <a:lnTo>
                  <a:pt x="3495" y="3500"/>
                </a:lnTo>
                <a:lnTo>
                  <a:pt x="3500" y="3502"/>
                </a:lnTo>
                <a:lnTo>
                  <a:pt x="3504" y="3506"/>
                </a:lnTo>
                <a:lnTo>
                  <a:pt x="3507" y="3511"/>
                </a:lnTo>
                <a:lnTo>
                  <a:pt x="3507" y="3514"/>
                </a:lnTo>
                <a:lnTo>
                  <a:pt x="3514" y="3514"/>
                </a:lnTo>
                <a:lnTo>
                  <a:pt x="3521" y="3511"/>
                </a:lnTo>
                <a:lnTo>
                  <a:pt x="3524" y="3506"/>
                </a:lnTo>
                <a:lnTo>
                  <a:pt x="3528" y="3500"/>
                </a:lnTo>
                <a:lnTo>
                  <a:pt x="3531" y="3502"/>
                </a:lnTo>
                <a:lnTo>
                  <a:pt x="3534" y="3504"/>
                </a:lnTo>
                <a:lnTo>
                  <a:pt x="3536" y="3512"/>
                </a:lnTo>
                <a:lnTo>
                  <a:pt x="3538" y="3516"/>
                </a:lnTo>
                <a:lnTo>
                  <a:pt x="3540" y="3519"/>
                </a:lnTo>
                <a:lnTo>
                  <a:pt x="3543" y="3521"/>
                </a:lnTo>
                <a:lnTo>
                  <a:pt x="3548" y="3521"/>
                </a:lnTo>
                <a:lnTo>
                  <a:pt x="3550" y="3521"/>
                </a:lnTo>
                <a:lnTo>
                  <a:pt x="3551" y="3519"/>
                </a:lnTo>
                <a:lnTo>
                  <a:pt x="3553" y="3514"/>
                </a:lnTo>
                <a:lnTo>
                  <a:pt x="3555" y="3500"/>
                </a:lnTo>
                <a:lnTo>
                  <a:pt x="3557" y="3497"/>
                </a:lnTo>
                <a:lnTo>
                  <a:pt x="3558" y="3494"/>
                </a:lnTo>
                <a:lnTo>
                  <a:pt x="3560" y="3492"/>
                </a:lnTo>
                <a:lnTo>
                  <a:pt x="3562" y="3487"/>
                </a:lnTo>
                <a:lnTo>
                  <a:pt x="3563" y="3482"/>
                </a:lnTo>
                <a:lnTo>
                  <a:pt x="3565" y="3480"/>
                </a:lnTo>
                <a:lnTo>
                  <a:pt x="3569" y="3480"/>
                </a:lnTo>
                <a:lnTo>
                  <a:pt x="3572" y="3458"/>
                </a:lnTo>
                <a:lnTo>
                  <a:pt x="3574" y="3446"/>
                </a:lnTo>
                <a:lnTo>
                  <a:pt x="3575" y="3436"/>
                </a:lnTo>
                <a:lnTo>
                  <a:pt x="3574" y="3425"/>
                </a:lnTo>
                <a:lnTo>
                  <a:pt x="3570" y="3415"/>
                </a:lnTo>
                <a:lnTo>
                  <a:pt x="3569" y="3412"/>
                </a:lnTo>
                <a:lnTo>
                  <a:pt x="3565" y="3408"/>
                </a:lnTo>
                <a:lnTo>
                  <a:pt x="3560" y="3407"/>
                </a:lnTo>
                <a:lnTo>
                  <a:pt x="3555" y="3405"/>
                </a:lnTo>
                <a:lnTo>
                  <a:pt x="3557" y="3402"/>
                </a:lnTo>
                <a:lnTo>
                  <a:pt x="3558" y="3398"/>
                </a:lnTo>
                <a:lnTo>
                  <a:pt x="3560" y="3396"/>
                </a:lnTo>
                <a:lnTo>
                  <a:pt x="3562" y="3391"/>
                </a:lnTo>
                <a:lnTo>
                  <a:pt x="3562" y="3386"/>
                </a:lnTo>
                <a:lnTo>
                  <a:pt x="3563" y="3383"/>
                </a:lnTo>
                <a:lnTo>
                  <a:pt x="3565" y="3379"/>
                </a:lnTo>
                <a:lnTo>
                  <a:pt x="3569" y="3378"/>
                </a:lnTo>
                <a:lnTo>
                  <a:pt x="3572" y="3373"/>
                </a:lnTo>
                <a:lnTo>
                  <a:pt x="3574" y="3366"/>
                </a:lnTo>
                <a:lnTo>
                  <a:pt x="3577" y="3361"/>
                </a:lnTo>
                <a:lnTo>
                  <a:pt x="3579" y="3359"/>
                </a:lnTo>
                <a:lnTo>
                  <a:pt x="3582" y="3357"/>
                </a:lnTo>
                <a:lnTo>
                  <a:pt x="3586" y="3352"/>
                </a:lnTo>
                <a:lnTo>
                  <a:pt x="3589" y="3347"/>
                </a:lnTo>
                <a:lnTo>
                  <a:pt x="3592" y="3344"/>
                </a:lnTo>
                <a:lnTo>
                  <a:pt x="3596" y="3337"/>
                </a:lnTo>
                <a:lnTo>
                  <a:pt x="3598" y="3333"/>
                </a:lnTo>
                <a:lnTo>
                  <a:pt x="3599" y="3332"/>
                </a:lnTo>
                <a:lnTo>
                  <a:pt x="3606" y="3330"/>
                </a:lnTo>
                <a:lnTo>
                  <a:pt x="3623" y="3330"/>
                </a:lnTo>
                <a:lnTo>
                  <a:pt x="3625" y="3340"/>
                </a:lnTo>
                <a:lnTo>
                  <a:pt x="3623" y="3347"/>
                </a:lnTo>
                <a:lnTo>
                  <a:pt x="3620" y="3352"/>
                </a:lnTo>
                <a:lnTo>
                  <a:pt x="3615" y="3355"/>
                </a:lnTo>
                <a:lnTo>
                  <a:pt x="3601" y="3359"/>
                </a:lnTo>
                <a:lnTo>
                  <a:pt x="3594" y="3361"/>
                </a:lnTo>
                <a:lnTo>
                  <a:pt x="3589" y="3364"/>
                </a:lnTo>
                <a:lnTo>
                  <a:pt x="3592" y="3369"/>
                </a:lnTo>
                <a:lnTo>
                  <a:pt x="3596" y="3374"/>
                </a:lnTo>
                <a:lnTo>
                  <a:pt x="3601" y="3378"/>
                </a:lnTo>
                <a:lnTo>
                  <a:pt x="3609" y="3378"/>
                </a:lnTo>
                <a:lnTo>
                  <a:pt x="3616" y="3378"/>
                </a:lnTo>
                <a:lnTo>
                  <a:pt x="3621" y="3379"/>
                </a:lnTo>
                <a:lnTo>
                  <a:pt x="3625" y="3381"/>
                </a:lnTo>
                <a:lnTo>
                  <a:pt x="3630" y="3388"/>
                </a:lnTo>
                <a:lnTo>
                  <a:pt x="3633" y="3396"/>
                </a:lnTo>
                <a:lnTo>
                  <a:pt x="3637" y="3405"/>
                </a:lnTo>
                <a:lnTo>
                  <a:pt x="3638" y="3405"/>
                </a:lnTo>
                <a:lnTo>
                  <a:pt x="3640" y="3403"/>
                </a:lnTo>
                <a:lnTo>
                  <a:pt x="3642" y="3398"/>
                </a:lnTo>
                <a:lnTo>
                  <a:pt x="3644" y="3384"/>
                </a:lnTo>
                <a:lnTo>
                  <a:pt x="3649" y="3376"/>
                </a:lnTo>
                <a:lnTo>
                  <a:pt x="3650" y="3371"/>
                </a:lnTo>
                <a:lnTo>
                  <a:pt x="3650" y="3364"/>
                </a:lnTo>
                <a:lnTo>
                  <a:pt x="3657" y="3364"/>
                </a:lnTo>
                <a:lnTo>
                  <a:pt x="3662" y="3366"/>
                </a:lnTo>
                <a:lnTo>
                  <a:pt x="3666" y="3369"/>
                </a:lnTo>
                <a:lnTo>
                  <a:pt x="3667" y="3374"/>
                </a:lnTo>
                <a:lnTo>
                  <a:pt x="3669" y="3386"/>
                </a:lnTo>
                <a:lnTo>
                  <a:pt x="3673" y="3390"/>
                </a:lnTo>
                <a:lnTo>
                  <a:pt x="3678" y="3391"/>
                </a:lnTo>
                <a:lnTo>
                  <a:pt x="3679" y="3391"/>
                </a:lnTo>
                <a:lnTo>
                  <a:pt x="3681" y="3390"/>
                </a:lnTo>
                <a:lnTo>
                  <a:pt x="3683" y="3386"/>
                </a:lnTo>
                <a:lnTo>
                  <a:pt x="3683" y="3381"/>
                </a:lnTo>
                <a:lnTo>
                  <a:pt x="3684" y="3378"/>
                </a:lnTo>
                <a:lnTo>
                  <a:pt x="3688" y="3378"/>
                </a:lnTo>
                <a:lnTo>
                  <a:pt x="3691" y="3378"/>
                </a:lnTo>
                <a:lnTo>
                  <a:pt x="3691" y="3371"/>
                </a:lnTo>
                <a:lnTo>
                  <a:pt x="3691" y="3364"/>
                </a:lnTo>
                <a:lnTo>
                  <a:pt x="3691" y="3357"/>
                </a:lnTo>
                <a:lnTo>
                  <a:pt x="3691" y="3350"/>
                </a:lnTo>
                <a:lnTo>
                  <a:pt x="3700" y="3350"/>
                </a:lnTo>
                <a:lnTo>
                  <a:pt x="3707" y="3349"/>
                </a:lnTo>
                <a:lnTo>
                  <a:pt x="3710" y="3345"/>
                </a:lnTo>
                <a:lnTo>
                  <a:pt x="3712" y="3337"/>
                </a:lnTo>
                <a:lnTo>
                  <a:pt x="3713" y="3332"/>
                </a:lnTo>
                <a:lnTo>
                  <a:pt x="3715" y="3330"/>
                </a:lnTo>
                <a:lnTo>
                  <a:pt x="3719" y="3330"/>
                </a:lnTo>
                <a:lnTo>
                  <a:pt x="3724" y="3321"/>
                </a:lnTo>
                <a:lnTo>
                  <a:pt x="3727" y="3318"/>
                </a:lnTo>
                <a:lnTo>
                  <a:pt x="3732" y="3316"/>
                </a:lnTo>
                <a:lnTo>
                  <a:pt x="3734" y="3315"/>
                </a:lnTo>
                <a:lnTo>
                  <a:pt x="3736" y="3313"/>
                </a:lnTo>
                <a:lnTo>
                  <a:pt x="3739" y="3309"/>
                </a:lnTo>
                <a:lnTo>
                  <a:pt x="3741" y="3304"/>
                </a:lnTo>
                <a:lnTo>
                  <a:pt x="3742" y="3303"/>
                </a:lnTo>
                <a:lnTo>
                  <a:pt x="3746" y="3303"/>
                </a:lnTo>
                <a:lnTo>
                  <a:pt x="3744" y="3289"/>
                </a:lnTo>
                <a:lnTo>
                  <a:pt x="3741" y="3277"/>
                </a:lnTo>
                <a:lnTo>
                  <a:pt x="3737" y="3265"/>
                </a:lnTo>
                <a:lnTo>
                  <a:pt x="3732" y="3255"/>
                </a:lnTo>
                <a:lnTo>
                  <a:pt x="3727" y="3248"/>
                </a:lnTo>
                <a:lnTo>
                  <a:pt x="3722" y="3241"/>
                </a:lnTo>
                <a:lnTo>
                  <a:pt x="3717" y="3234"/>
                </a:lnTo>
                <a:lnTo>
                  <a:pt x="3712" y="3228"/>
                </a:lnTo>
                <a:lnTo>
                  <a:pt x="3707" y="3228"/>
                </a:lnTo>
                <a:lnTo>
                  <a:pt x="3703" y="3226"/>
                </a:lnTo>
                <a:lnTo>
                  <a:pt x="3700" y="3224"/>
                </a:lnTo>
                <a:lnTo>
                  <a:pt x="3698" y="3221"/>
                </a:lnTo>
                <a:lnTo>
                  <a:pt x="3671" y="3221"/>
                </a:lnTo>
                <a:lnTo>
                  <a:pt x="3666" y="3221"/>
                </a:lnTo>
                <a:lnTo>
                  <a:pt x="3662" y="3219"/>
                </a:lnTo>
                <a:lnTo>
                  <a:pt x="3659" y="3217"/>
                </a:lnTo>
                <a:lnTo>
                  <a:pt x="3657" y="3214"/>
                </a:lnTo>
                <a:lnTo>
                  <a:pt x="3650" y="3212"/>
                </a:lnTo>
                <a:lnTo>
                  <a:pt x="3645" y="3212"/>
                </a:lnTo>
                <a:lnTo>
                  <a:pt x="3638" y="3216"/>
                </a:lnTo>
                <a:lnTo>
                  <a:pt x="3633" y="3221"/>
                </a:lnTo>
                <a:lnTo>
                  <a:pt x="3628" y="3221"/>
                </a:lnTo>
                <a:lnTo>
                  <a:pt x="3623" y="3221"/>
                </a:lnTo>
                <a:lnTo>
                  <a:pt x="3621" y="3217"/>
                </a:lnTo>
                <a:lnTo>
                  <a:pt x="3618" y="3216"/>
                </a:lnTo>
                <a:lnTo>
                  <a:pt x="3609" y="3214"/>
                </a:lnTo>
                <a:lnTo>
                  <a:pt x="3609" y="3209"/>
                </a:lnTo>
                <a:lnTo>
                  <a:pt x="3608" y="3205"/>
                </a:lnTo>
                <a:lnTo>
                  <a:pt x="3606" y="3202"/>
                </a:lnTo>
                <a:lnTo>
                  <a:pt x="3603" y="3200"/>
                </a:lnTo>
                <a:lnTo>
                  <a:pt x="3603" y="3195"/>
                </a:lnTo>
                <a:lnTo>
                  <a:pt x="3603" y="3192"/>
                </a:lnTo>
                <a:lnTo>
                  <a:pt x="3601" y="3190"/>
                </a:lnTo>
                <a:lnTo>
                  <a:pt x="3598" y="3188"/>
                </a:lnTo>
                <a:lnTo>
                  <a:pt x="3591" y="3187"/>
                </a:lnTo>
                <a:lnTo>
                  <a:pt x="3582" y="3187"/>
                </a:lnTo>
                <a:lnTo>
                  <a:pt x="3580" y="3192"/>
                </a:lnTo>
                <a:lnTo>
                  <a:pt x="3579" y="3193"/>
                </a:lnTo>
                <a:lnTo>
                  <a:pt x="3575" y="3193"/>
                </a:lnTo>
                <a:lnTo>
                  <a:pt x="3575" y="3199"/>
                </a:lnTo>
                <a:lnTo>
                  <a:pt x="3575" y="3205"/>
                </a:lnTo>
                <a:lnTo>
                  <a:pt x="3575" y="3217"/>
                </a:lnTo>
                <a:lnTo>
                  <a:pt x="3575" y="3224"/>
                </a:lnTo>
                <a:lnTo>
                  <a:pt x="3574" y="3228"/>
                </a:lnTo>
                <a:lnTo>
                  <a:pt x="3569" y="3229"/>
                </a:lnTo>
                <a:lnTo>
                  <a:pt x="3562" y="3228"/>
                </a:lnTo>
                <a:lnTo>
                  <a:pt x="3563" y="3219"/>
                </a:lnTo>
                <a:lnTo>
                  <a:pt x="3565" y="3216"/>
                </a:lnTo>
                <a:lnTo>
                  <a:pt x="3569" y="3214"/>
                </a:lnTo>
                <a:lnTo>
                  <a:pt x="3569" y="3202"/>
                </a:lnTo>
                <a:lnTo>
                  <a:pt x="3570" y="3197"/>
                </a:lnTo>
                <a:lnTo>
                  <a:pt x="3572" y="3195"/>
                </a:lnTo>
                <a:lnTo>
                  <a:pt x="3575" y="3193"/>
                </a:lnTo>
                <a:lnTo>
                  <a:pt x="3577" y="3188"/>
                </a:lnTo>
                <a:lnTo>
                  <a:pt x="3579" y="3187"/>
                </a:lnTo>
                <a:lnTo>
                  <a:pt x="3582" y="3187"/>
                </a:lnTo>
                <a:lnTo>
                  <a:pt x="3580" y="3183"/>
                </a:lnTo>
                <a:lnTo>
                  <a:pt x="3580" y="3180"/>
                </a:lnTo>
                <a:lnTo>
                  <a:pt x="3587" y="3171"/>
                </a:lnTo>
                <a:lnTo>
                  <a:pt x="3591" y="3166"/>
                </a:lnTo>
                <a:lnTo>
                  <a:pt x="3592" y="3161"/>
                </a:lnTo>
                <a:lnTo>
                  <a:pt x="3592" y="3158"/>
                </a:lnTo>
                <a:lnTo>
                  <a:pt x="3589" y="3153"/>
                </a:lnTo>
                <a:lnTo>
                  <a:pt x="3584" y="3151"/>
                </a:lnTo>
                <a:lnTo>
                  <a:pt x="3582" y="3149"/>
                </a:lnTo>
                <a:lnTo>
                  <a:pt x="3582" y="3146"/>
                </a:lnTo>
                <a:lnTo>
                  <a:pt x="3587" y="3142"/>
                </a:lnTo>
                <a:lnTo>
                  <a:pt x="3592" y="3139"/>
                </a:lnTo>
                <a:lnTo>
                  <a:pt x="3594" y="3134"/>
                </a:lnTo>
                <a:lnTo>
                  <a:pt x="3596" y="3125"/>
                </a:lnTo>
                <a:lnTo>
                  <a:pt x="3594" y="3100"/>
                </a:lnTo>
                <a:lnTo>
                  <a:pt x="3591" y="3076"/>
                </a:lnTo>
                <a:lnTo>
                  <a:pt x="3587" y="3052"/>
                </a:lnTo>
                <a:lnTo>
                  <a:pt x="3587" y="3038"/>
                </a:lnTo>
                <a:lnTo>
                  <a:pt x="3589" y="3023"/>
                </a:lnTo>
                <a:lnTo>
                  <a:pt x="3589" y="3019"/>
                </a:lnTo>
                <a:lnTo>
                  <a:pt x="3591" y="3018"/>
                </a:lnTo>
                <a:lnTo>
                  <a:pt x="3594" y="3009"/>
                </a:lnTo>
                <a:lnTo>
                  <a:pt x="3598" y="3002"/>
                </a:lnTo>
                <a:lnTo>
                  <a:pt x="3601" y="2996"/>
                </a:lnTo>
                <a:lnTo>
                  <a:pt x="3604" y="2992"/>
                </a:lnTo>
                <a:lnTo>
                  <a:pt x="3608" y="2990"/>
                </a:lnTo>
                <a:lnTo>
                  <a:pt x="3611" y="2989"/>
                </a:lnTo>
                <a:lnTo>
                  <a:pt x="3620" y="2982"/>
                </a:lnTo>
                <a:lnTo>
                  <a:pt x="3630" y="2975"/>
                </a:lnTo>
                <a:lnTo>
                  <a:pt x="3630" y="2968"/>
                </a:lnTo>
                <a:lnTo>
                  <a:pt x="3630" y="2961"/>
                </a:lnTo>
                <a:lnTo>
                  <a:pt x="3633" y="2953"/>
                </a:lnTo>
                <a:lnTo>
                  <a:pt x="3637" y="2941"/>
                </a:lnTo>
                <a:lnTo>
                  <a:pt x="3638" y="2936"/>
                </a:lnTo>
                <a:lnTo>
                  <a:pt x="3637" y="2927"/>
                </a:lnTo>
                <a:lnTo>
                  <a:pt x="3645" y="2922"/>
                </a:lnTo>
                <a:lnTo>
                  <a:pt x="3649" y="2919"/>
                </a:lnTo>
                <a:lnTo>
                  <a:pt x="3650" y="2914"/>
                </a:lnTo>
                <a:lnTo>
                  <a:pt x="3652" y="2908"/>
                </a:lnTo>
                <a:lnTo>
                  <a:pt x="3654" y="2907"/>
                </a:lnTo>
                <a:lnTo>
                  <a:pt x="3657" y="2907"/>
                </a:lnTo>
                <a:lnTo>
                  <a:pt x="3657" y="2883"/>
                </a:lnTo>
                <a:lnTo>
                  <a:pt x="3657" y="2859"/>
                </a:lnTo>
                <a:lnTo>
                  <a:pt x="3661" y="2839"/>
                </a:lnTo>
                <a:lnTo>
                  <a:pt x="3664" y="2818"/>
                </a:lnTo>
                <a:lnTo>
                  <a:pt x="3662" y="2811"/>
                </a:lnTo>
                <a:lnTo>
                  <a:pt x="3661" y="2804"/>
                </a:lnTo>
                <a:lnTo>
                  <a:pt x="3657" y="2799"/>
                </a:lnTo>
                <a:lnTo>
                  <a:pt x="3657" y="2791"/>
                </a:lnTo>
                <a:lnTo>
                  <a:pt x="3652" y="2789"/>
                </a:lnTo>
                <a:lnTo>
                  <a:pt x="3650" y="2787"/>
                </a:lnTo>
                <a:lnTo>
                  <a:pt x="3650" y="2784"/>
                </a:lnTo>
                <a:lnTo>
                  <a:pt x="3650" y="2779"/>
                </a:lnTo>
                <a:lnTo>
                  <a:pt x="3649" y="2774"/>
                </a:lnTo>
                <a:lnTo>
                  <a:pt x="3645" y="2765"/>
                </a:lnTo>
                <a:lnTo>
                  <a:pt x="3642" y="2757"/>
                </a:lnTo>
                <a:lnTo>
                  <a:pt x="3642" y="2750"/>
                </a:lnTo>
                <a:lnTo>
                  <a:pt x="3644" y="2743"/>
                </a:lnTo>
                <a:lnTo>
                  <a:pt x="3644" y="2740"/>
                </a:lnTo>
                <a:lnTo>
                  <a:pt x="3644" y="2736"/>
                </a:lnTo>
                <a:lnTo>
                  <a:pt x="3644" y="2733"/>
                </a:lnTo>
                <a:lnTo>
                  <a:pt x="3644" y="2729"/>
                </a:lnTo>
                <a:lnTo>
                  <a:pt x="3647" y="2729"/>
                </a:lnTo>
                <a:lnTo>
                  <a:pt x="3650" y="2729"/>
                </a:lnTo>
                <a:lnTo>
                  <a:pt x="3654" y="2723"/>
                </a:lnTo>
                <a:lnTo>
                  <a:pt x="3657" y="2716"/>
                </a:lnTo>
                <a:lnTo>
                  <a:pt x="3661" y="2714"/>
                </a:lnTo>
                <a:lnTo>
                  <a:pt x="3664" y="2712"/>
                </a:lnTo>
                <a:lnTo>
                  <a:pt x="3667" y="2711"/>
                </a:lnTo>
                <a:lnTo>
                  <a:pt x="3671" y="2709"/>
                </a:lnTo>
                <a:lnTo>
                  <a:pt x="3673" y="2707"/>
                </a:lnTo>
                <a:lnTo>
                  <a:pt x="3673" y="2704"/>
                </a:lnTo>
                <a:lnTo>
                  <a:pt x="3674" y="2702"/>
                </a:lnTo>
                <a:lnTo>
                  <a:pt x="3678" y="2702"/>
                </a:lnTo>
                <a:lnTo>
                  <a:pt x="3679" y="2697"/>
                </a:lnTo>
                <a:lnTo>
                  <a:pt x="3681" y="2695"/>
                </a:lnTo>
                <a:lnTo>
                  <a:pt x="3684" y="2695"/>
                </a:lnTo>
                <a:lnTo>
                  <a:pt x="3691" y="2695"/>
                </a:lnTo>
                <a:lnTo>
                  <a:pt x="3691" y="2682"/>
                </a:lnTo>
                <a:lnTo>
                  <a:pt x="3688" y="2677"/>
                </a:lnTo>
                <a:lnTo>
                  <a:pt x="3683" y="2675"/>
                </a:lnTo>
                <a:lnTo>
                  <a:pt x="3676" y="2673"/>
                </a:lnTo>
                <a:lnTo>
                  <a:pt x="3667" y="2673"/>
                </a:lnTo>
                <a:lnTo>
                  <a:pt x="3652" y="2677"/>
                </a:lnTo>
                <a:lnTo>
                  <a:pt x="3647" y="2680"/>
                </a:lnTo>
                <a:lnTo>
                  <a:pt x="3644" y="2682"/>
                </a:lnTo>
                <a:lnTo>
                  <a:pt x="3642" y="2687"/>
                </a:lnTo>
                <a:lnTo>
                  <a:pt x="3640" y="2689"/>
                </a:lnTo>
                <a:lnTo>
                  <a:pt x="3637" y="2689"/>
                </a:lnTo>
                <a:lnTo>
                  <a:pt x="3632" y="2690"/>
                </a:lnTo>
                <a:lnTo>
                  <a:pt x="3628" y="2692"/>
                </a:lnTo>
                <a:lnTo>
                  <a:pt x="3623" y="2699"/>
                </a:lnTo>
                <a:lnTo>
                  <a:pt x="3618" y="2706"/>
                </a:lnTo>
                <a:lnTo>
                  <a:pt x="3615" y="2707"/>
                </a:lnTo>
                <a:lnTo>
                  <a:pt x="3609" y="2709"/>
                </a:lnTo>
                <a:lnTo>
                  <a:pt x="3608" y="2714"/>
                </a:lnTo>
                <a:lnTo>
                  <a:pt x="3606" y="2716"/>
                </a:lnTo>
                <a:lnTo>
                  <a:pt x="3603" y="2716"/>
                </a:lnTo>
                <a:lnTo>
                  <a:pt x="3601" y="2718"/>
                </a:lnTo>
                <a:lnTo>
                  <a:pt x="3598" y="2719"/>
                </a:lnTo>
                <a:lnTo>
                  <a:pt x="3589" y="2723"/>
                </a:lnTo>
                <a:lnTo>
                  <a:pt x="3580" y="2728"/>
                </a:lnTo>
                <a:lnTo>
                  <a:pt x="3574" y="2731"/>
                </a:lnTo>
                <a:lnTo>
                  <a:pt x="3569" y="2731"/>
                </a:lnTo>
                <a:lnTo>
                  <a:pt x="3565" y="2731"/>
                </a:lnTo>
                <a:lnTo>
                  <a:pt x="3560" y="2731"/>
                </a:lnTo>
                <a:lnTo>
                  <a:pt x="3538" y="2729"/>
                </a:lnTo>
                <a:lnTo>
                  <a:pt x="3526" y="2728"/>
                </a:lnTo>
                <a:lnTo>
                  <a:pt x="3514" y="2729"/>
                </a:lnTo>
                <a:lnTo>
                  <a:pt x="3505" y="2729"/>
                </a:lnTo>
                <a:lnTo>
                  <a:pt x="3500" y="2733"/>
                </a:lnTo>
                <a:lnTo>
                  <a:pt x="3495" y="2736"/>
                </a:lnTo>
                <a:lnTo>
                  <a:pt x="3492" y="2741"/>
                </a:lnTo>
                <a:lnTo>
                  <a:pt x="3483" y="2750"/>
                </a:lnTo>
                <a:lnTo>
                  <a:pt x="3478" y="2755"/>
                </a:lnTo>
                <a:lnTo>
                  <a:pt x="3473" y="2757"/>
                </a:lnTo>
                <a:lnTo>
                  <a:pt x="3473" y="2760"/>
                </a:lnTo>
                <a:lnTo>
                  <a:pt x="3470" y="2769"/>
                </a:lnTo>
                <a:lnTo>
                  <a:pt x="3468" y="2777"/>
                </a:lnTo>
                <a:lnTo>
                  <a:pt x="3465" y="2786"/>
                </a:lnTo>
                <a:lnTo>
                  <a:pt x="3459" y="2793"/>
                </a:lnTo>
                <a:lnTo>
                  <a:pt x="3458" y="2796"/>
                </a:lnTo>
                <a:lnTo>
                  <a:pt x="3451" y="2804"/>
                </a:lnTo>
                <a:lnTo>
                  <a:pt x="3446" y="2811"/>
                </a:lnTo>
                <a:lnTo>
                  <a:pt x="3444" y="2813"/>
                </a:lnTo>
                <a:lnTo>
                  <a:pt x="3442" y="2815"/>
                </a:lnTo>
                <a:lnTo>
                  <a:pt x="3442" y="2818"/>
                </a:lnTo>
                <a:lnTo>
                  <a:pt x="3441" y="2827"/>
                </a:lnTo>
                <a:lnTo>
                  <a:pt x="3436" y="2833"/>
                </a:lnTo>
                <a:lnTo>
                  <a:pt x="3425" y="2849"/>
                </a:lnTo>
                <a:lnTo>
                  <a:pt x="3425" y="2852"/>
                </a:lnTo>
                <a:lnTo>
                  <a:pt x="3420" y="2861"/>
                </a:lnTo>
                <a:lnTo>
                  <a:pt x="3418" y="2866"/>
                </a:lnTo>
                <a:lnTo>
                  <a:pt x="3418" y="2873"/>
                </a:lnTo>
                <a:lnTo>
                  <a:pt x="3412" y="2873"/>
                </a:lnTo>
                <a:lnTo>
                  <a:pt x="3406" y="2874"/>
                </a:lnTo>
                <a:lnTo>
                  <a:pt x="3405" y="2878"/>
                </a:lnTo>
                <a:lnTo>
                  <a:pt x="3403" y="2881"/>
                </a:lnTo>
                <a:lnTo>
                  <a:pt x="3401" y="2886"/>
                </a:lnTo>
                <a:lnTo>
                  <a:pt x="3400" y="2890"/>
                </a:lnTo>
                <a:lnTo>
                  <a:pt x="3396" y="2893"/>
                </a:lnTo>
                <a:lnTo>
                  <a:pt x="3391" y="2893"/>
                </a:lnTo>
                <a:lnTo>
                  <a:pt x="3391" y="2897"/>
                </a:lnTo>
                <a:lnTo>
                  <a:pt x="3384" y="2897"/>
                </a:lnTo>
                <a:lnTo>
                  <a:pt x="3377" y="2897"/>
                </a:lnTo>
                <a:lnTo>
                  <a:pt x="3371" y="2898"/>
                </a:lnTo>
                <a:lnTo>
                  <a:pt x="3364" y="2900"/>
                </a:lnTo>
                <a:lnTo>
                  <a:pt x="3362" y="2903"/>
                </a:lnTo>
                <a:lnTo>
                  <a:pt x="3357" y="2908"/>
                </a:lnTo>
                <a:lnTo>
                  <a:pt x="3354" y="2912"/>
                </a:lnTo>
                <a:lnTo>
                  <a:pt x="3348" y="2914"/>
                </a:lnTo>
                <a:lnTo>
                  <a:pt x="3345" y="2915"/>
                </a:lnTo>
                <a:lnTo>
                  <a:pt x="3336" y="2915"/>
                </a:lnTo>
                <a:lnTo>
                  <a:pt x="3328" y="2917"/>
                </a:lnTo>
                <a:lnTo>
                  <a:pt x="3324" y="2917"/>
                </a:lnTo>
                <a:lnTo>
                  <a:pt x="3297" y="2910"/>
                </a:lnTo>
                <a:lnTo>
                  <a:pt x="3284" y="2908"/>
                </a:lnTo>
                <a:lnTo>
                  <a:pt x="3268" y="2907"/>
                </a:lnTo>
                <a:lnTo>
                  <a:pt x="3266" y="2912"/>
                </a:lnTo>
                <a:lnTo>
                  <a:pt x="3265" y="2914"/>
                </a:lnTo>
                <a:lnTo>
                  <a:pt x="3261" y="2914"/>
                </a:lnTo>
                <a:lnTo>
                  <a:pt x="3255" y="2914"/>
                </a:lnTo>
                <a:lnTo>
                  <a:pt x="3249" y="2915"/>
                </a:lnTo>
                <a:lnTo>
                  <a:pt x="3246" y="2919"/>
                </a:lnTo>
                <a:lnTo>
                  <a:pt x="3241" y="2920"/>
                </a:lnTo>
                <a:lnTo>
                  <a:pt x="3234" y="2920"/>
                </a:lnTo>
                <a:lnTo>
                  <a:pt x="3227" y="2920"/>
                </a:lnTo>
                <a:lnTo>
                  <a:pt x="3222" y="2922"/>
                </a:lnTo>
                <a:lnTo>
                  <a:pt x="3220" y="2924"/>
                </a:lnTo>
                <a:lnTo>
                  <a:pt x="3220" y="2927"/>
                </a:lnTo>
                <a:lnTo>
                  <a:pt x="3214" y="2922"/>
                </a:lnTo>
                <a:lnTo>
                  <a:pt x="3203" y="2920"/>
                </a:lnTo>
                <a:lnTo>
                  <a:pt x="3191" y="2920"/>
                </a:lnTo>
                <a:lnTo>
                  <a:pt x="3180" y="2920"/>
                </a:lnTo>
                <a:lnTo>
                  <a:pt x="3168" y="2922"/>
                </a:lnTo>
                <a:lnTo>
                  <a:pt x="3162" y="2924"/>
                </a:lnTo>
                <a:lnTo>
                  <a:pt x="3159" y="2927"/>
                </a:lnTo>
                <a:lnTo>
                  <a:pt x="3157" y="2929"/>
                </a:lnTo>
                <a:lnTo>
                  <a:pt x="3156" y="2932"/>
                </a:lnTo>
                <a:lnTo>
                  <a:pt x="3144" y="2949"/>
                </a:lnTo>
                <a:lnTo>
                  <a:pt x="3135" y="2961"/>
                </a:lnTo>
                <a:lnTo>
                  <a:pt x="3133" y="2963"/>
                </a:lnTo>
                <a:lnTo>
                  <a:pt x="3132" y="2968"/>
                </a:lnTo>
                <a:lnTo>
                  <a:pt x="3130" y="2973"/>
                </a:lnTo>
                <a:lnTo>
                  <a:pt x="3128" y="2975"/>
                </a:lnTo>
                <a:lnTo>
                  <a:pt x="3125" y="2975"/>
                </a:lnTo>
                <a:lnTo>
                  <a:pt x="3123" y="2980"/>
                </a:lnTo>
                <a:lnTo>
                  <a:pt x="3120" y="2984"/>
                </a:lnTo>
                <a:lnTo>
                  <a:pt x="3113" y="2990"/>
                </a:lnTo>
                <a:lnTo>
                  <a:pt x="3110" y="2994"/>
                </a:lnTo>
                <a:lnTo>
                  <a:pt x="3106" y="2997"/>
                </a:lnTo>
                <a:lnTo>
                  <a:pt x="3104" y="3002"/>
                </a:lnTo>
                <a:lnTo>
                  <a:pt x="3104" y="3009"/>
                </a:lnTo>
                <a:lnTo>
                  <a:pt x="3099" y="3011"/>
                </a:lnTo>
                <a:lnTo>
                  <a:pt x="3094" y="3014"/>
                </a:lnTo>
                <a:lnTo>
                  <a:pt x="3089" y="3021"/>
                </a:lnTo>
                <a:lnTo>
                  <a:pt x="3084" y="3030"/>
                </a:lnTo>
                <a:lnTo>
                  <a:pt x="3081" y="3033"/>
                </a:lnTo>
                <a:lnTo>
                  <a:pt x="3077" y="3037"/>
                </a:lnTo>
                <a:lnTo>
                  <a:pt x="3077" y="3057"/>
                </a:lnTo>
                <a:lnTo>
                  <a:pt x="3076" y="3062"/>
                </a:lnTo>
                <a:lnTo>
                  <a:pt x="3074" y="3064"/>
                </a:lnTo>
                <a:lnTo>
                  <a:pt x="3070" y="3064"/>
                </a:lnTo>
                <a:lnTo>
                  <a:pt x="3070" y="3084"/>
                </a:lnTo>
                <a:lnTo>
                  <a:pt x="3072" y="3088"/>
                </a:lnTo>
                <a:lnTo>
                  <a:pt x="3076" y="3089"/>
                </a:lnTo>
                <a:lnTo>
                  <a:pt x="3084" y="3091"/>
                </a:lnTo>
                <a:lnTo>
                  <a:pt x="3087" y="3093"/>
                </a:lnTo>
                <a:lnTo>
                  <a:pt x="3091" y="3095"/>
                </a:lnTo>
                <a:lnTo>
                  <a:pt x="3093" y="3098"/>
                </a:lnTo>
                <a:lnTo>
                  <a:pt x="3098" y="3098"/>
                </a:lnTo>
                <a:lnTo>
                  <a:pt x="3101" y="3112"/>
                </a:lnTo>
                <a:lnTo>
                  <a:pt x="3104" y="3117"/>
                </a:lnTo>
                <a:lnTo>
                  <a:pt x="3108" y="3122"/>
                </a:lnTo>
                <a:lnTo>
                  <a:pt x="3113" y="3125"/>
                </a:lnTo>
                <a:lnTo>
                  <a:pt x="3118" y="3129"/>
                </a:lnTo>
                <a:lnTo>
                  <a:pt x="3132" y="3132"/>
                </a:lnTo>
                <a:lnTo>
                  <a:pt x="3132" y="3136"/>
                </a:lnTo>
                <a:lnTo>
                  <a:pt x="3133" y="3137"/>
                </a:lnTo>
                <a:lnTo>
                  <a:pt x="3139" y="3139"/>
                </a:lnTo>
                <a:lnTo>
                  <a:pt x="3142" y="3144"/>
                </a:lnTo>
                <a:lnTo>
                  <a:pt x="3144" y="3151"/>
                </a:lnTo>
                <a:lnTo>
                  <a:pt x="3145" y="3158"/>
                </a:lnTo>
                <a:lnTo>
                  <a:pt x="3145" y="3166"/>
                </a:lnTo>
                <a:lnTo>
                  <a:pt x="3151" y="3166"/>
                </a:lnTo>
                <a:lnTo>
                  <a:pt x="3154" y="3165"/>
                </a:lnTo>
                <a:lnTo>
                  <a:pt x="3157" y="3163"/>
                </a:lnTo>
                <a:lnTo>
                  <a:pt x="3159" y="3159"/>
                </a:lnTo>
                <a:lnTo>
                  <a:pt x="3162" y="3153"/>
                </a:lnTo>
                <a:lnTo>
                  <a:pt x="3168" y="3147"/>
                </a:lnTo>
                <a:lnTo>
                  <a:pt x="3173" y="3142"/>
                </a:lnTo>
                <a:lnTo>
                  <a:pt x="3180" y="3139"/>
                </a:lnTo>
                <a:lnTo>
                  <a:pt x="3176" y="3136"/>
                </a:lnTo>
                <a:lnTo>
                  <a:pt x="3173" y="3132"/>
                </a:lnTo>
                <a:lnTo>
                  <a:pt x="3164" y="3127"/>
                </a:lnTo>
                <a:lnTo>
                  <a:pt x="3154" y="3124"/>
                </a:lnTo>
                <a:lnTo>
                  <a:pt x="3145" y="3118"/>
                </a:lnTo>
                <a:lnTo>
                  <a:pt x="3142" y="3113"/>
                </a:lnTo>
                <a:lnTo>
                  <a:pt x="3140" y="3108"/>
                </a:lnTo>
                <a:lnTo>
                  <a:pt x="3139" y="3096"/>
                </a:lnTo>
                <a:lnTo>
                  <a:pt x="3140" y="3083"/>
                </a:lnTo>
                <a:lnTo>
                  <a:pt x="3142" y="3078"/>
                </a:lnTo>
                <a:lnTo>
                  <a:pt x="3145" y="3072"/>
                </a:lnTo>
                <a:lnTo>
                  <a:pt x="3147" y="3069"/>
                </a:lnTo>
                <a:lnTo>
                  <a:pt x="3151" y="3067"/>
                </a:lnTo>
                <a:lnTo>
                  <a:pt x="3154" y="3067"/>
                </a:lnTo>
                <a:lnTo>
                  <a:pt x="3162" y="3064"/>
                </a:lnTo>
                <a:lnTo>
                  <a:pt x="3166" y="3064"/>
                </a:lnTo>
                <a:lnTo>
                  <a:pt x="3168" y="3060"/>
                </a:lnTo>
                <a:lnTo>
                  <a:pt x="3169" y="3057"/>
                </a:lnTo>
                <a:lnTo>
                  <a:pt x="3169" y="3050"/>
                </a:lnTo>
                <a:lnTo>
                  <a:pt x="3169" y="3047"/>
                </a:lnTo>
                <a:lnTo>
                  <a:pt x="3171" y="3043"/>
                </a:lnTo>
                <a:lnTo>
                  <a:pt x="3174" y="3040"/>
                </a:lnTo>
                <a:lnTo>
                  <a:pt x="3181" y="3035"/>
                </a:lnTo>
                <a:lnTo>
                  <a:pt x="3188" y="3030"/>
                </a:lnTo>
                <a:lnTo>
                  <a:pt x="3190" y="3026"/>
                </a:lnTo>
                <a:lnTo>
                  <a:pt x="3191" y="3023"/>
                </a:lnTo>
                <a:lnTo>
                  <a:pt x="3195" y="3021"/>
                </a:lnTo>
                <a:lnTo>
                  <a:pt x="3202" y="3019"/>
                </a:lnTo>
                <a:lnTo>
                  <a:pt x="3207" y="3016"/>
                </a:lnTo>
                <a:lnTo>
                  <a:pt x="3210" y="3011"/>
                </a:lnTo>
                <a:lnTo>
                  <a:pt x="3214" y="3006"/>
                </a:lnTo>
                <a:lnTo>
                  <a:pt x="3217" y="3002"/>
                </a:lnTo>
                <a:lnTo>
                  <a:pt x="3220" y="2996"/>
                </a:lnTo>
                <a:lnTo>
                  <a:pt x="3239" y="2992"/>
                </a:lnTo>
                <a:lnTo>
                  <a:pt x="3258" y="2989"/>
                </a:lnTo>
                <a:lnTo>
                  <a:pt x="3273" y="2982"/>
                </a:lnTo>
                <a:lnTo>
                  <a:pt x="3289" y="2975"/>
                </a:lnTo>
                <a:lnTo>
                  <a:pt x="3295" y="2975"/>
                </a:lnTo>
                <a:lnTo>
                  <a:pt x="3301" y="2977"/>
                </a:lnTo>
                <a:lnTo>
                  <a:pt x="3304" y="2980"/>
                </a:lnTo>
                <a:lnTo>
                  <a:pt x="3307" y="2984"/>
                </a:lnTo>
                <a:lnTo>
                  <a:pt x="3311" y="2987"/>
                </a:lnTo>
                <a:lnTo>
                  <a:pt x="3316" y="2989"/>
                </a:lnTo>
                <a:lnTo>
                  <a:pt x="3321" y="2990"/>
                </a:lnTo>
                <a:lnTo>
                  <a:pt x="3330" y="2989"/>
                </a:lnTo>
                <a:lnTo>
                  <a:pt x="3336" y="2989"/>
                </a:lnTo>
                <a:lnTo>
                  <a:pt x="3343" y="2989"/>
                </a:lnTo>
                <a:lnTo>
                  <a:pt x="3348" y="2987"/>
                </a:lnTo>
                <a:lnTo>
                  <a:pt x="3350" y="2982"/>
                </a:lnTo>
                <a:lnTo>
                  <a:pt x="3355" y="2982"/>
                </a:lnTo>
                <a:lnTo>
                  <a:pt x="3359" y="2980"/>
                </a:lnTo>
                <a:lnTo>
                  <a:pt x="3362" y="2978"/>
                </a:lnTo>
                <a:lnTo>
                  <a:pt x="3364" y="2975"/>
                </a:lnTo>
                <a:lnTo>
                  <a:pt x="3374" y="2977"/>
                </a:lnTo>
                <a:lnTo>
                  <a:pt x="3383" y="2975"/>
                </a:lnTo>
                <a:lnTo>
                  <a:pt x="3398" y="2972"/>
                </a:lnTo>
                <a:lnTo>
                  <a:pt x="3413" y="2968"/>
                </a:lnTo>
                <a:lnTo>
                  <a:pt x="3422" y="2968"/>
                </a:lnTo>
                <a:lnTo>
                  <a:pt x="3432" y="2968"/>
                </a:lnTo>
                <a:lnTo>
                  <a:pt x="3439" y="2966"/>
                </a:lnTo>
                <a:lnTo>
                  <a:pt x="3446" y="2965"/>
                </a:lnTo>
                <a:lnTo>
                  <a:pt x="3451" y="2961"/>
                </a:lnTo>
                <a:lnTo>
                  <a:pt x="3459" y="2961"/>
                </a:lnTo>
                <a:lnTo>
                  <a:pt x="3466" y="2961"/>
                </a:lnTo>
                <a:lnTo>
                  <a:pt x="3473" y="2961"/>
                </a:lnTo>
                <a:lnTo>
                  <a:pt x="3478" y="2960"/>
                </a:lnTo>
                <a:lnTo>
                  <a:pt x="3480" y="2955"/>
                </a:lnTo>
                <a:lnTo>
                  <a:pt x="3499" y="2961"/>
                </a:lnTo>
                <a:lnTo>
                  <a:pt x="3519" y="2966"/>
                </a:lnTo>
                <a:lnTo>
                  <a:pt x="3522" y="2966"/>
                </a:lnTo>
                <a:lnTo>
                  <a:pt x="3528" y="2968"/>
                </a:lnTo>
                <a:lnTo>
                  <a:pt x="3531" y="2970"/>
                </a:lnTo>
                <a:lnTo>
                  <a:pt x="3538" y="2975"/>
                </a:lnTo>
                <a:lnTo>
                  <a:pt x="3550" y="2985"/>
                </a:lnTo>
                <a:lnTo>
                  <a:pt x="3551" y="2987"/>
                </a:lnTo>
                <a:lnTo>
                  <a:pt x="3555" y="2989"/>
                </a:lnTo>
                <a:lnTo>
                  <a:pt x="3555" y="2994"/>
                </a:lnTo>
                <a:lnTo>
                  <a:pt x="3558" y="2996"/>
                </a:lnTo>
                <a:lnTo>
                  <a:pt x="3563" y="3001"/>
                </a:lnTo>
                <a:lnTo>
                  <a:pt x="3567" y="3002"/>
                </a:lnTo>
                <a:lnTo>
                  <a:pt x="3569" y="3006"/>
                </a:lnTo>
                <a:lnTo>
                  <a:pt x="3569" y="3011"/>
                </a:lnTo>
                <a:lnTo>
                  <a:pt x="3569" y="3016"/>
                </a:lnTo>
                <a:lnTo>
                  <a:pt x="3565" y="3016"/>
                </a:lnTo>
                <a:lnTo>
                  <a:pt x="3563" y="3014"/>
                </a:lnTo>
                <a:lnTo>
                  <a:pt x="3563" y="3011"/>
                </a:lnTo>
                <a:lnTo>
                  <a:pt x="3562" y="3009"/>
                </a:lnTo>
                <a:lnTo>
                  <a:pt x="3558" y="3007"/>
                </a:lnTo>
                <a:lnTo>
                  <a:pt x="3555" y="3006"/>
                </a:lnTo>
                <a:lnTo>
                  <a:pt x="3551" y="3004"/>
                </a:lnTo>
                <a:lnTo>
                  <a:pt x="3548" y="3002"/>
                </a:lnTo>
                <a:lnTo>
                  <a:pt x="3545" y="2996"/>
                </a:lnTo>
                <a:lnTo>
                  <a:pt x="3543" y="2994"/>
                </a:lnTo>
                <a:lnTo>
                  <a:pt x="3540" y="2989"/>
                </a:lnTo>
                <a:lnTo>
                  <a:pt x="3536" y="2984"/>
                </a:lnTo>
                <a:lnTo>
                  <a:pt x="3531" y="2977"/>
                </a:lnTo>
                <a:lnTo>
                  <a:pt x="3529" y="2973"/>
                </a:lnTo>
                <a:lnTo>
                  <a:pt x="3528" y="2972"/>
                </a:lnTo>
                <a:lnTo>
                  <a:pt x="3522" y="2972"/>
                </a:lnTo>
                <a:lnTo>
                  <a:pt x="3517" y="2973"/>
                </a:lnTo>
                <a:lnTo>
                  <a:pt x="3512" y="2973"/>
                </a:lnTo>
                <a:lnTo>
                  <a:pt x="3485" y="2968"/>
                </a:lnTo>
                <a:lnTo>
                  <a:pt x="3471" y="2968"/>
                </a:lnTo>
                <a:lnTo>
                  <a:pt x="3459" y="2968"/>
                </a:lnTo>
                <a:lnTo>
                  <a:pt x="3456" y="2970"/>
                </a:lnTo>
                <a:lnTo>
                  <a:pt x="3454" y="2972"/>
                </a:lnTo>
                <a:lnTo>
                  <a:pt x="3454" y="2973"/>
                </a:lnTo>
                <a:lnTo>
                  <a:pt x="3453" y="2975"/>
                </a:lnTo>
                <a:lnTo>
                  <a:pt x="3446" y="2977"/>
                </a:lnTo>
                <a:lnTo>
                  <a:pt x="3436" y="2977"/>
                </a:lnTo>
                <a:lnTo>
                  <a:pt x="3432" y="2977"/>
                </a:lnTo>
                <a:lnTo>
                  <a:pt x="3429" y="2980"/>
                </a:lnTo>
                <a:lnTo>
                  <a:pt x="3425" y="2984"/>
                </a:lnTo>
                <a:lnTo>
                  <a:pt x="3425" y="2989"/>
                </a:lnTo>
                <a:lnTo>
                  <a:pt x="3424" y="2994"/>
                </a:lnTo>
                <a:lnTo>
                  <a:pt x="3422" y="2996"/>
                </a:lnTo>
                <a:lnTo>
                  <a:pt x="3418" y="2996"/>
                </a:lnTo>
                <a:lnTo>
                  <a:pt x="3418" y="3002"/>
                </a:lnTo>
                <a:lnTo>
                  <a:pt x="3406" y="2997"/>
                </a:lnTo>
                <a:lnTo>
                  <a:pt x="3396" y="2990"/>
                </a:lnTo>
                <a:lnTo>
                  <a:pt x="3381" y="2989"/>
                </a:lnTo>
                <a:lnTo>
                  <a:pt x="3372" y="2989"/>
                </a:lnTo>
                <a:lnTo>
                  <a:pt x="3364" y="2989"/>
                </a:lnTo>
                <a:lnTo>
                  <a:pt x="3360" y="2990"/>
                </a:lnTo>
                <a:lnTo>
                  <a:pt x="3357" y="2992"/>
                </a:lnTo>
                <a:lnTo>
                  <a:pt x="3354" y="2996"/>
                </a:lnTo>
                <a:lnTo>
                  <a:pt x="3350" y="2996"/>
                </a:lnTo>
                <a:lnTo>
                  <a:pt x="3347" y="2999"/>
                </a:lnTo>
                <a:lnTo>
                  <a:pt x="3343" y="3002"/>
                </a:lnTo>
                <a:lnTo>
                  <a:pt x="3338" y="3011"/>
                </a:lnTo>
                <a:lnTo>
                  <a:pt x="3331" y="3019"/>
                </a:lnTo>
                <a:lnTo>
                  <a:pt x="3328" y="3021"/>
                </a:lnTo>
                <a:lnTo>
                  <a:pt x="3323" y="3023"/>
                </a:lnTo>
                <a:lnTo>
                  <a:pt x="3328" y="3030"/>
                </a:lnTo>
                <a:lnTo>
                  <a:pt x="3328" y="3037"/>
                </a:lnTo>
                <a:lnTo>
                  <a:pt x="3328" y="3043"/>
                </a:lnTo>
                <a:lnTo>
                  <a:pt x="3323" y="3050"/>
                </a:lnTo>
                <a:lnTo>
                  <a:pt x="3323" y="3057"/>
                </a:lnTo>
                <a:lnTo>
                  <a:pt x="3326" y="3064"/>
                </a:lnTo>
                <a:lnTo>
                  <a:pt x="3330" y="3069"/>
                </a:lnTo>
                <a:lnTo>
                  <a:pt x="3330" y="3078"/>
                </a:lnTo>
                <a:lnTo>
                  <a:pt x="3331" y="3084"/>
                </a:lnTo>
                <a:lnTo>
                  <a:pt x="3331" y="3091"/>
                </a:lnTo>
                <a:lnTo>
                  <a:pt x="3328" y="3100"/>
                </a:lnTo>
                <a:lnTo>
                  <a:pt x="3324" y="3108"/>
                </a:lnTo>
                <a:lnTo>
                  <a:pt x="3323" y="3113"/>
                </a:lnTo>
                <a:lnTo>
                  <a:pt x="3323" y="3118"/>
                </a:lnTo>
                <a:lnTo>
                  <a:pt x="3323" y="3125"/>
                </a:lnTo>
                <a:lnTo>
                  <a:pt x="3326" y="3129"/>
                </a:lnTo>
                <a:lnTo>
                  <a:pt x="3330" y="3132"/>
                </a:lnTo>
                <a:lnTo>
                  <a:pt x="3336" y="3132"/>
                </a:lnTo>
                <a:lnTo>
                  <a:pt x="3335" y="3141"/>
                </a:lnTo>
                <a:lnTo>
                  <a:pt x="3335" y="3149"/>
                </a:lnTo>
                <a:lnTo>
                  <a:pt x="3338" y="3161"/>
                </a:lnTo>
                <a:lnTo>
                  <a:pt x="3342" y="3173"/>
                </a:lnTo>
                <a:lnTo>
                  <a:pt x="3343" y="3180"/>
                </a:lnTo>
                <a:lnTo>
                  <a:pt x="3343" y="3187"/>
                </a:lnTo>
                <a:lnTo>
                  <a:pt x="3338" y="3185"/>
                </a:lnTo>
                <a:lnTo>
                  <a:pt x="3335" y="3182"/>
                </a:lnTo>
                <a:lnTo>
                  <a:pt x="3331" y="3178"/>
                </a:lnTo>
                <a:lnTo>
                  <a:pt x="3330" y="3173"/>
                </a:lnTo>
                <a:lnTo>
                  <a:pt x="3328" y="3161"/>
                </a:lnTo>
                <a:lnTo>
                  <a:pt x="3326" y="3156"/>
                </a:lnTo>
                <a:lnTo>
                  <a:pt x="3323" y="3153"/>
                </a:lnTo>
                <a:lnTo>
                  <a:pt x="3313" y="3153"/>
                </a:lnTo>
                <a:lnTo>
                  <a:pt x="3304" y="3154"/>
                </a:lnTo>
                <a:lnTo>
                  <a:pt x="3299" y="3159"/>
                </a:lnTo>
                <a:lnTo>
                  <a:pt x="3295" y="3166"/>
                </a:lnTo>
                <a:lnTo>
                  <a:pt x="3290" y="3163"/>
                </a:lnTo>
                <a:lnTo>
                  <a:pt x="3287" y="3161"/>
                </a:lnTo>
                <a:lnTo>
                  <a:pt x="3289" y="3158"/>
                </a:lnTo>
                <a:lnTo>
                  <a:pt x="3292" y="3154"/>
                </a:lnTo>
                <a:lnTo>
                  <a:pt x="3299" y="3146"/>
                </a:lnTo>
                <a:lnTo>
                  <a:pt x="3301" y="3142"/>
                </a:lnTo>
                <a:lnTo>
                  <a:pt x="3302" y="3139"/>
                </a:lnTo>
                <a:lnTo>
                  <a:pt x="3306" y="3132"/>
                </a:lnTo>
                <a:lnTo>
                  <a:pt x="3309" y="3125"/>
                </a:lnTo>
                <a:lnTo>
                  <a:pt x="3309" y="3115"/>
                </a:lnTo>
                <a:lnTo>
                  <a:pt x="3309" y="3105"/>
                </a:lnTo>
                <a:lnTo>
                  <a:pt x="3307" y="3101"/>
                </a:lnTo>
                <a:lnTo>
                  <a:pt x="3306" y="3098"/>
                </a:lnTo>
                <a:lnTo>
                  <a:pt x="3302" y="3096"/>
                </a:lnTo>
                <a:lnTo>
                  <a:pt x="3302" y="3091"/>
                </a:lnTo>
                <a:lnTo>
                  <a:pt x="3301" y="3089"/>
                </a:lnTo>
                <a:lnTo>
                  <a:pt x="3299" y="3088"/>
                </a:lnTo>
                <a:lnTo>
                  <a:pt x="3295" y="3084"/>
                </a:lnTo>
                <a:lnTo>
                  <a:pt x="3290" y="3083"/>
                </a:lnTo>
                <a:lnTo>
                  <a:pt x="3289" y="3081"/>
                </a:lnTo>
                <a:lnTo>
                  <a:pt x="3289" y="3078"/>
                </a:lnTo>
                <a:lnTo>
                  <a:pt x="3255" y="3078"/>
                </a:lnTo>
                <a:lnTo>
                  <a:pt x="3249" y="3079"/>
                </a:lnTo>
                <a:lnTo>
                  <a:pt x="3244" y="3083"/>
                </a:lnTo>
                <a:lnTo>
                  <a:pt x="3241" y="3088"/>
                </a:lnTo>
                <a:lnTo>
                  <a:pt x="3239" y="3093"/>
                </a:lnTo>
                <a:lnTo>
                  <a:pt x="3236" y="3105"/>
                </a:lnTo>
                <a:lnTo>
                  <a:pt x="3232" y="3108"/>
                </a:lnTo>
                <a:lnTo>
                  <a:pt x="3227" y="3112"/>
                </a:lnTo>
                <a:lnTo>
                  <a:pt x="3214" y="3132"/>
                </a:lnTo>
                <a:lnTo>
                  <a:pt x="3210" y="3132"/>
                </a:lnTo>
                <a:lnTo>
                  <a:pt x="3207" y="3132"/>
                </a:lnTo>
                <a:lnTo>
                  <a:pt x="3205" y="3136"/>
                </a:lnTo>
                <a:lnTo>
                  <a:pt x="3205" y="3141"/>
                </a:lnTo>
                <a:lnTo>
                  <a:pt x="3203" y="3146"/>
                </a:lnTo>
                <a:lnTo>
                  <a:pt x="3200" y="3146"/>
                </a:lnTo>
                <a:lnTo>
                  <a:pt x="3200" y="3151"/>
                </a:lnTo>
                <a:lnTo>
                  <a:pt x="3198" y="3154"/>
                </a:lnTo>
                <a:lnTo>
                  <a:pt x="3197" y="3158"/>
                </a:lnTo>
                <a:lnTo>
                  <a:pt x="3193" y="3159"/>
                </a:lnTo>
                <a:lnTo>
                  <a:pt x="3193" y="3200"/>
                </a:lnTo>
                <a:lnTo>
                  <a:pt x="3188" y="3204"/>
                </a:lnTo>
                <a:lnTo>
                  <a:pt x="3181" y="3205"/>
                </a:lnTo>
                <a:lnTo>
                  <a:pt x="3176" y="3209"/>
                </a:lnTo>
                <a:lnTo>
                  <a:pt x="3174" y="3211"/>
                </a:lnTo>
                <a:lnTo>
                  <a:pt x="3173" y="3214"/>
                </a:lnTo>
                <a:lnTo>
                  <a:pt x="3168" y="3212"/>
                </a:lnTo>
                <a:lnTo>
                  <a:pt x="3164" y="3209"/>
                </a:lnTo>
                <a:lnTo>
                  <a:pt x="3157" y="3200"/>
                </a:lnTo>
                <a:lnTo>
                  <a:pt x="3154" y="3192"/>
                </a:lnTo>
                <a:lnTo>
                  <a:pt x="3152" y="3180"/>
                </a:lnTo>
                <a:lnTo>
                  <a:pt x="3144" y="3180"/>
                </a:lnTo>
                <a:lnTo>
                  <a:pt x="3139" y="3176"/>
                </a:lnTo>
                <a:lnTo>
                  <a:pt x="3135" y="3171"/>
                </a:lnTo>
                <a:lnTo>
                  <a:pt x="3132" y="3166"/>
                </a:lnTo>
                <a:lnTo>
                  <a:pt x="3125" y="3168"/>
                </a:lnTo>
                <a:lnTo>
                  <a:pt x="3120" y="3168"/>
                </a:lnTo>
                <a:lnTo>
                  <a:pt x="3113" y="3165"/>
                </a:lnTo>
                <a:lnTo>
                  <a:pt x="3108" y="3159"/>
                </a:lnTo>
                <a:lnTo>
                  <a:pt x="3103" y="3159"/>
                </a:lnTo>
                <a:lnTo>
                  <a:pt x="3098" y="3159"/>
                </a:lnTo>
                <a:lnTo>
                  <a:pt x="3096" y="3156"/>
                </a:lnTo>
                <a:lnTo>
                  <a:pt x="3093" y="3154"/>
                </a:lnTo>
                <a:lnTo>
                  <a:pt x="3084" y="3153"/>
                </a:lnTo>
                <a:lnTo>
                  <a:pt x="3081" y="3151"/>
                </a:lnTo>
                <a:lnTo>
                  <a:pt x="3077" y="3149"/>
                </a:lnTo>
                <a:lnTo>
                  <a:pt x="3074" y="3147"/>
                </a:lnTo>
                <a:lnTo>
                  <a:pt x="3070" y="3146"/>
                </a:lnTo>
                <a:lnTo>
                  <a:pt x="3069" y="3139"/>
                </a:lnTo>
                <a:lnTo>
                  <a:pt x="3069" y="3132"/>
                </a:lnTo>
                <a:lnTo>
                  <a:pt x="3072" y="3124"/>
                </a:lnTo>
                <a:lnTo>
                  <a:pt x="3076" y="3115"/>
                </a:lnTo>
                <a:lnTo>
                  <a:pt x="3077" y="3110"/>
                </a:lnTo>
                <a:lnTo>
                  <a:pt x="3077" y="3105"/>
                </a:lnTo>
                <a:lnTo>
                  <a:pt x="3070" y="3103"/>
                </a:lnTo>
                <a:lnTo>
                  <a:pt x="3067" y="3105"/>
                </a:lnTo>
                <a:lnTo>
                  <a:pt x="3064" y="3107"/>
                </a:lnTo>
                <a:lnTo>
                  <a:pt x="3064" y="3112"/>
                </a:lnTo>
                <a:lnTo>
                  <a:pt x="3064" y="3122"/>
                </a:lnTo>
                <a:lnTo>
                  <a:pt x="3064" y="3132"/>
                </a:lnTo>
                <a:lnTo>
                  <a:pt x="3058" y="3132"/>
                </a:lnTo>
                <a:lnTo>
                  <a:pt x="3057" y="3136"/>
                </a:lnTo>
                <a:lnTo>
                  <a:pt x="3055" y="3141"/>
                </a:lnTo>
                <a:lnTo>
                  <a:pt x="3055" y="3146"/>
                </a:lnTo>
                <a:lnTo>
                  <a:pt x="3057" y="3156"/>
                </a:lnTo>
                <a:lnTo>
                  <a:pt x="3057" y="3161"/>
                </a:lnTo>
                <a:lnTo>
                  <a:pt x="3057" y="3166"/>
                </a:lnTo>
                <a:lnTo>
                  <a:pt x="3053" y="3168"/>
                </a:lnTo>
                <a:lnTo>
                  <a:pt x="3052" y="3170"/>
                </a:lnTo>
                <a:lnTo>
                  <a:pt x="3050" y="3175"/>
                </a:lnTo>
                <a:lnTo>
                  <a:pt x="3050" y="3187"/>
                </a:lnTo>
                <a:lnTo>
                  <a:pt x="3047" y="3188"/>
                </a:lnTo>
                <a:lnTo>
                  <a:pt x="3045" y="3190"/>
                </a:lnTo>
                <a:lnTo>
                  <a:pt x="3043" y="3195"/>
                </a:lnTo>
                <a:lnTo>
                  <a:pt x="3043" y="3207"/>
                </a:lnTo>
                <a:lnTo>
                  <a:pt x="3047" y="3209"/>
                </a:lnTo>
                <a:lnTo>
                  <a:pt x="3048" y="3212"/>
                </a:lnTo>
                <a:lnTo>
                  <a:pt x="3050" y="3221"/>
                </a:lnTo>
                <a:lnTo>
                  <a:pt x="3053" y="3228"/>
                </a:lnTo>
                <a:lnTo>
                  <a:pt x="3055" y="3231"/>
                </a:lnTo>
                <a:lnTo>
                  <a:pt x="3057" y="3234"/>
                </a:lnTo>
                <a:lnTo>
                  <a:pt x="3060" y="3236"/>
                </a:lnTo>
                <a:lnTo>
                  <a:pt x="3062" y="3238"/>
                </a:lnTo>
                <a:lnTo>
                  <a:pt x="3064" y="3245"/>
                </a:lnTo>
                <a:lnTo>
                  <a:pt x="3065" y="3251"/>
                </a:lnTo>
                <a:lnTo>
                  <a:pt x="3067" y="3255"/>
                </a:lnTo>
                <a:lnTo>
                  <a:pt x="3070" y="3255"/>
                </a:lnTo>
                <a:lnTo>
                  <a:pt x="3074" y="3257"/>
                </a:lnTo>
                <a:lnTo>
                  <a:pt x="3076" y="3258"/>
                </a:lnTo>
                <a:lnTo>
                  <a:pt x="3076" y="3262"/>
                </a:lnTo>
                <a:lnTo>
                  <a:pt x="3074" y="3267"/>
                </a:lnTo>
                <a:lnTo>
                  <a:pt x="3072" y="3269"/>
                </a:lnTo>
                <a:lnTo>
                  <a:pt x="3070" y="3269"/>
                </a:lnTo>
                <a:lnTo>
                  <a:pt x="3070" y="3272"/>
                </a:lnTo>
                <a:lnTo>
                  <a:pt x="3070" y="3275"/>
                </a:lnTo>
                <a:lnTo>
                  <a:pt x="3070" y="3279"/>
                </a:lnTo>
                <a:lnTo>
                  <a:pt x="3070" y="3282"/>
                </a:lnTo>
                <a:lnTo>
                  <a:pt x="3069" y="3282"/>
                </a:lnTo>
                <a:lnTo>
                  <a:pt x="3067" y="3282"/>
                </a:lnTo>
                <a:lnTo>
                  <a:pt x="3062" y="3277"/>
                </a:lnTo>
                <a:lnTo>
                  <a:pt x="3058" y="3272"/>
                </a:lnTo>
                <a:lnTo>
                  <a:pt x="3057" y="3269"/>
                </a:lnTo>
                <a:lnTo>
                  <a:pt x="3057" y="3265"/>
                </a:lnTo>
                <a:lnTo>
                  <a:pt x="3057" y="3262"/>
                </a:lnTo>
                <a:lnTo>
                  <a:pt x="3047" y="3248"/>
                </a:lnTo>
                <a:lnTo>
                  <a:pt x="3041" y="3243"/>
                </a:lnTo>
                <a:lnTo>
                  <a:pt x="3040" y="3241"/>
                </a:lnTo>
                <a:lnTo>
                  <a:pt x="3036" y="3241"/>
                </a:lnTo>
                <a:lnTo>
                  <a:pt x="3036" y="3289"/>
                </a:lnTo>
                <a:lnTo>
                  <a:pt x="3036" y="3296"/>
                </a:lnTo>
                <a:lnTo>
                  <a:pt x="3033" y="3301"/>
                </a:lnTo>
                <a:lnTo>
                  <a:pt x="3031" y="3304"/>
                </a:lnTo>
                <a:lnTo>
                  <a:pt x="3029" y="3309"/>
                </a:lnTo>
                <a:lnTo>
                  <a:pt x="3029" y="3316"/>
                </a:lnTo>
                <a:lnTo>
                  <a:pt x="3029" y="3323"/>
                </a:lnTo>
                <a:lnTo>
                  <a:pt x="3028" y="3328"/>
                </a:lnTo>
                <a:lnTo>
                  <a:pt x="3023" y="3330"/>
                </a:lnTo>
                <a:lnTo>
                  <a:pt x="3028" y="3338"/>
                </a:lnTo>
                <a:lnTo>
                  <a:pt x="3029" y="3350"/>
                </a:lnTo>
                <a:lnTo>
                  <a:pt x="3028" y="3359"/>
                </a:lnTo>
                <a:lnTo>
                  <a:pt x="3024" y="3366"/>
                </a:lnTo>
                <a:lnTo>
                  <a:pt x="3023" y="3374"/>
                </a:lnTo>
                <a:lnTo>
                  <a:pt x="3023" y="3379"/>
                </a:lnTo>
                <a:lnTo>
                  <a:pt x="3023" y="3384"/>
                </a:lnTo>
                <a:lnTo>
                  <a:pt x="3023" y="3391"/>
                </a:lnTo>
                <a:lnTo>
                  <a:pt x="3024" y="3398"/>
                </a:lnTo>
                <a:lnTo>
                  <a:pt x="3028" y="3410"/>
                </a:lnTo>
                <a:lnTo>
                  <a:pt x="3029" y="3422"/>
                </a:lnTo>
                <a:lnTo>
                  <a:pt x="3031" y="3430"/>
                </a:lnTo>
                <a:lnTo>
                  <a:pt x="3029" y="3439"/>
                </a:lnTo>
                <a:lnTo>
                  <a:pt x="3036" y="3436"/>
                </a:lnTo>
                <a:lnTo>
                  <a:pt x="3041" y="3430"/>
                </a:lnTo>
                <a:lnTo>
                  <a:pt x="3043" y="3422"/>
                </a:lnTo>
                <a:lnTo>
                  <a:pt x="3043" y="3412"/>
                </a:lnTo>
                <a:lnTo>
                  <a:pt x="3043" y="3402"/>
                </a:lnTo>
                <a:lnTo>
                  <a:pt x="3043" y="3391"/>
                </a:lnTo>
                <a:lnTo>
                  <a:pt x="3047" y="3384"/>
                </a:lnTo>
                <a:lnTo>
                  <a:pt x="3050" y="3378"/>
                </a:lnTo>
                <a:lnTo>
                  <a:pt x="3057" y="3378"/>
                </a:lnTo>
                <a:lnTo>
                  <a:pt x="3062" y="3379"/>
                </a:lnTo>
                <a:lnTo>
                  <a:pt x="3064" y="3381"/>
                </a:lnTo>
                <a:lnTo>
                  <a:pt x="3064" y="3384"/>
                </a:lnTo>
                <a:lnTo>
                  <a:pt x="3064" y="3390"/>
                </a:lnTo>
                <a:lnTo>
                  <a:pt x="3064" y="3395"/>
                </a:lnTo>
                <a:lnTo>
                  <a:pt x="3069" y="3400"/>
                </a:lnTo>
                <a:lnTo>
                  <a:pt x="3070" y="3407"/>
                </a:lnTo>
                <a:lnTo>
                  <a:pt x="3072" y="3412"/>
                </a:lnTo>
                <a:lnTo>
                  <a:pt x="3070" y="3419"/>
                </a:lnTo>
                <a:lnTo>
                  <a:pt x="3074" y="3424"/>
                </a:lnTo>
                <a:lnTo>
                  <a:pt x="3077" y="3429"/>
                </a:lnTo>
                <a:lnTo>
                  <a:pt x="3086" y="3437"/>
                </a:lnTo>
                <a:lnTo>
                  <a:pt x="3089" y="3442"/>
                </a:lnTo>
                <a:lnTo>
                  <a:pt x="3091" y="3449"/>
                </a:lnTo>
                <a:lnTo>
                  <a:pt x="3093" y="3456"/>
                </a:lnTo>
                <a:lnTo>
                  <a:pt x="3091" y="3466"/>
                </a:lnTo>
                <a:lnTo>
                  <a:pt x="3081" y="3483"/>
                </a:lnTo>
                <a:lnTo>
                  <a:pt x="3070" y="3500"/>
                </a:lnTo>
                <a:lnTo>
                  <a:pt x="3060" y="3514"/>
                </a:lnTo>
                <a:lnTo>
                  <a:pt x="3057" y="3524"/>
                </a:lnTo>
                <a:lnTo>
                  <a:pt x="3055" y="3529"/>
                </a:lnTo>
                <a:lnTo>
                  <a:pt x="3057" y="3535"/>
                </a:lnTo>
                <a:lnTo>
                  <a:pt x="3052" y="3536"/>
                </a:lnTo>
                <a:lnTo>
                  <a:pt x="3048" y="3540"/>
                </a:lnTo>
                <a:lnTo>
                  <a:pt x="3045" y="3543"/>
                </a:lnTo>
                <a:lnTo>
                  <a:pt x="3043" y="3548"/>
                </a:lnTo>
                <a:lnTo>
                  <a:pt x="3041" y="3560"/>
                </a:lnTo>
                <a:lnTo>
                  <a:pt x="3040" y="3565"/>
                </a:lnTo>
                <a:lnTo>
                  <a:pt x="3036" y="3569"/>
                </a:lnTo>
                <a:lnTo>
                  <a:pt x="3031" y="3570"/>
                </a:lnTo>
                <a:lnTo>
                  <a:pt x="3028" y="3572"/>
                </a:lnTo>
                <a:lnTo>
                  <a:pt x="3024" y="3576"/>
                </a:lnTo>
                <a:lnTo>
                  <a:pt x="3023" y="3581"/>
                </a:lnTo>
                <a:lnTo>
                  <a:pt x="3023" y="3591"/>
                </a:lnTo>
                <a:lnTo>
                  <a:pt x="3023" y="3603"/>
                </a:lnTo>
                <a:lnTo>
                  <a:pt x="3023" y="3608"/>
                </a:lnTo>
                <a:lnTo>
                  <a:pt x="3024" y="3611"/>
                </a:lnTo>
                <a:lnTo>
                  <a:pt x="3028" y="3613"/>
                </a:lnTo>
                <a:lnTo>
                  <a:pt x="3031" y="3615"/>
                </a:lnTo>
                <a:lnTo>
                  <a:pt x="3040" y="3617"/>
                </a:lnTo>
                <a:lnTo>
                  <a:pt x="3041" y="3620"/>
                </a:lnTo>
                <a:lnTo>
                  <a:pt x="3043" y="3623"/>
                </a:lnTo>
                <a:lnTo>
                  <a:pt x="3052" y="3625"/>
                </a:lnTo>
                <a:lnTo>
                  <a:pt x="3055" y="3623"/>
                </a:lnTo>
                <a:lnTo>
                  <a:pt x="3055" y="3622"/>
                </a:lnTo>
                <a:lnTo>
                  <a:pt x="3053" y="3618"/>
                </a:lnTo>
                <a:lnTo>
                  <a:pt x="3050" y="3613"/>
                </a:lnTo>
                <a:lnTo>
                  <a:pt x="3052" y="3611"/>
                </a:lnTo>
                <a:lnTo>
                  <a:pt x="3057" y="3610"/>
                </a:lnTo>
                <a:lnTo>
                  <a:pt x="3058" y="3610"/>
                </a:lnTo>
                <a:lnTo>
                  <a:pt x="3060" y="3610"/>
                </a:lnTo>
                <a:lnTo>
                  <a:pt x="3065" y="3611"/>
                </a:lnTo>
                <a:lnTo>
                  <a:pt x="3067" y="3613"/>
                </a:lnTo>
                <a:lnTo>
                  <a:pt x="3074" y="3622"/>
                </a:lnTo>
                <a:lnTo>
                  <a:pt x="3077" y="3627"/>
                </a:lnTo>
                <a:lnTo>
                  <a:pt x="3081" y="3629"/>
                </a:lnTo>
                <a:lnTo>
                  <a:pt x="3086" y="3630"/>
                </a:lnTo>
                <a:lnTo>
                  <a:pt x="3094" y="3630"/>
                </a:lnTo>
                <a:lnTo>
                  <a:pt x="3098" y="3630"/>
                </a:lnTo>
                <a:lnTo>
                  <a:pt x="3101" y="3635"/>
                </a:lnTo>
                <a:lnTo>
                  <a:pt x="3103" y="3642"/>
                </a:lnTo>
                <a:lnTo>
                  <a:pt x="3106" y="3647"/>
                </a:lnTo>
                <a:lnTo>
                  <a:pt x="3108" y="3649"/>
                </a:lnTo>
                <a:lnTo>
                  <a:pt x="3111" y="3651"/>
                </a:lnTo>
                <a:lnTo>
                  <a:pt x="3113" y="3647"/>
                </a:lnTo>
                <a:lnTo>
                  <a:pt x="3115" y="3646"/>
                </a:lnTo>
                <a:lnTo>
                  <a:pt x="3118" y="3646"/>
                </a:lnTo>
                <a:lnTo>
                  <a:pt x="3123" y="3647"/>
                </a:lnTo>
                <a:lnTo>
                  <a:pt x="3125" y="3649"/>
                </a:lnTo>
                <a:lnTo>
                  <a:pt x="3125" y="3651"/>
                </a:lnTo>
                <a:lnTo>
                  <a:pt x="3128" y="3652"/>
                </a:lnTo>
                <a:lnTo>
                  <a:pt x="3132" y="3654"/>
                </a:lnTo>
                <a:lnTo>
                  <a:pt x="3133" y="3658"/>
                </a:lnTo>
                <a:lnTo>
                  <a:pt x="3139" y="3658"/>
                </a:lnTo>
                <a:lnTo>
                  <a:pt x="3139" y="3661"/>
                </a:lnTo>
                <a:lnTo>
                  <a:pt x="3140" y="3663"/>
                </a:lnTo>
                <a:lnTo>
                  <a:pt x="3144" y="3664"/>
                </a:lnTo>
                <a:lnTo>
                  <a:pt x="3145" y="3664"/>
                </a:lnTo>
                <a:lnTo>
                  <a:pt x="3145" y="3669"/>
                </a:lnTo>
                <a:lnTo>
                  <a:pt x="3145" y="3678"/>
                </a:lnTo>
                <a:lnTo>
                  <a:pt x="3144" y="3687"/>
                </a:lnTo>
                <a:lnTo>
                  <a:pt x="3144" y="3690"/>
                </a:lnTo>
                <a:lnTo>
                  <a:pt x="3145" y="3692"/>
                </a:lnTo>
                <a:lnTo>
                  <a:pt x="3152" y="3692"/>
                </a:lnTo>
                <a:lnTo>
                  <a:pt x="3154" y="3710"/>
                </a:lnTo>
                <a:lnTo>
                  <a:pt x="3156" y="3736"/>
                </a:lnTo>
                <a:lnTo>
                  <a:pt x="3156" y="3762"/>
                </a:lnTo>
                <a:lnTo>
                  <a:pt x="3154" y="3772"/>
                </a:lnTo>
                <a:lnTo>
                  <a:pt x="3152" y="3780"/>
                </a:lnTo>
                <a:lnTo>
                  <a:pt x="3151" y="3782"/>
                </a:lnTo>
                <a:lnTo>
                  <a:pt x="3149" y="3782"/>
                </a:lnTo>
                <a:lnTo>
                  <a:pt x="3147" y="3784"/>
                </a:lnTo>
                <a:lnTo>
                  <a:pt x="3145" y="3787"/>
                </a:lnTo>
                <a:lnTo>
                  <a:pt x="3145" y="3797"/>
                </a:lnTo>
                <a:lnTo>
                  <a:pt x="3145" y="3802"/>
                </a:lnTo>
                <a:lnTo>
                  <a:pt x="3145" y="3808"/>
                </a:lnTo>
                <a:lnTo>
                  <a:pt x="3139" y="3830"/>
                </a:lnTo>
                <a:lnTo>
                  <a:pt x="3132" y="3848"/>
                </a:lnTo>
                <a:lnTo>
                  <a:pt x="3132" y="3855"/>
                </a:lnTo>
                <a:lnTo>
                  <a:pt x="3135" y="3862"/>
                </a:lnTo>
                <a:lnTo>
                  <a:pt x="3140" y="3874"/>
                </a:lnTo>
                <a:lnTo>
                  <a:pt x="3144" y="3879"/>
                </a:lnTo>
                <a:lnTo>
                  <a:pt x="3145" y="3886"/>
                </a:lnTo>
                <a:lnTo>
                  <a:pt x="3147" y="3893"/>
                </a:lnTo>
                <a:lnTo>
                  <a:pt x="3145" y="3903"/>
                </a:lnTo>
                <a:lnTo>
                  <a:pt x="3207" y="3903"/>
                </a:lnTo>
                <a:lnTo>
                  <a:pt x="3207" y="3906"/>
                </a:lnTo>
                <a:lnTo>
                  <a:pt x="3209" y="3908"/>
                </a:lnTo>
                <a:lnTo>
                  <a:pt x="3214" y="3910"/>
                </a:lnTo>
                <a:lnTo>
                  <a:pt x="3220" y="3908"/>
                </a:lnTo>
                <a:lnTo>
                  <a:pt x="3227" y="3910"/>
                </a:lnTo>
                <a:lnTo>
                  <a:pt x="3227" y="3913"/>
                </a:lnTo>
                <a:lnTo>
                  <a:pt x="3227" y="3917"/>
                </a:lnTo>
                <a:lnTo>
                  <a:pt x="3231" y="3917"/>
                </a:lnTo>
                <a:lnTo>
                  <a:pt x="3234" y="3917"/>
                </a:lnTo>
                <a:lnTo>
                  <a:pt x="3234" y="3920"/>
                </a:lnTo>
                <a:lnTo>
                  <a:pt x="3234" y="3924"/>
                </a:lnTo>
                <a:lnTo>
                  <a:pt x="3236" y="3924"/>
                </a:lnTo>
                <a:lnTo>
                  <a:pt x="3241" y="3924"/>
                </a:lnTo>
                <a:lnTo>
                  <a:pt x="3244" y="3924"/>
                </a:lnTo>
                <a:lnTo>
                  <a:pt x="3248" y="3924"/>
                </a:lnTo>
                <a:lnTo>
                  <a:pt x="3295" y="3924"/>
                </a:lnTo>
                <a:lnTo>
                  <a:pt x="3301" y="3927"/>
                </a:lnTo>
                <a:lnTo>
                  <a:pt x="3307" y="3930"/>
                </a:lnTo>
                <a:lnTo>
                  <a:pt x="3321" y="3935"/>
                </a:lnTo>
                <a:lnTo>
                  <a:pt x="3336" y="3939"/>
                </a:lnTo>
                <a:lnTo>
                  <a:pt x="3350" y="3944"/>
                </a:lnTo>
                <a:lnTo>
                  <a:pt x="3352" y="3939"/>
                </a:lnTo>
                <a:lnTo>
                  <a:pt x="3354" y="3935"/>
                </a:lnTo>
                <a:lnTo>
                  <a:pt x="3360" y="3930"/>
                </a:lnTo>
                <a:lnTo>
                  <a:pt x="3369" y="3927"/>
                </a:lnTo>
                <a:lnTo>
                  <a:pt x="3377" y="3924"/>
                </a:lnTo>
                <a:lnTo>
                  <a:pt x="3377" y="3910"/>
                </a:lnTo>
                <a:lnTo>
                  <a:pt x="3388" y="3910"/>
                </a:lnTo>
                <a:lnTo>
                  <a:pt x="3395" y="3912"/>
                </a:lnTo>
                <a:lnTo>
                  <a:pt x="3398" y="3917"/>
                </a:lnTo>
                <a:lnTo>
                  <a:pt x="3401" y="3924"/>
                </a:lnTo>
                <a:lnTo>
                  <a:pt x="3405" y="3930"/>
                </a:lnTo>
                <a:lnTo>
                  <a:pt x="3406" y="3937"/>
                </a:lnTo>
                <a:lnTo>
                  <a:pt x="3412" y="3942"/>
                </a:lnTo>
                <a:lnTo>
                  <a:pt x="3418" y="3944"/>
                </a:lnTo>
                <a:lnTo>
                  <a:pt x="3422" y="3942"/>
                </a:lnTo>
                <a:lnTo>
                  <a:pt x="3424" y="3941"/>
                </a:lnTo>
                <a:lnTo>
                  <a:pt x="3425" y="3934"/>
                </a:lnTo>
                <a:lnTo>
                  <a:pt x="3425" y="3917"/>
                </a:lnTo>
                <a:lnTo>
                  <a:pt x="3424" y="3910"/>
                </a:lnTo>
                <a:lnTo>
                  <a:pt x="3422" y="3903"/>
                </a:lnTo>
                <a:lnTo>
                  <a:pt x="3417" y="3900"/>
                </a:lnTo>
                <a:lnTo>
                  <a:pt x="3412" y="3896"/>
                </a:lnTo>
                <a:close/>
                <a:moveTo>
                  <a:pt x="3500" y="3139"/>
                </a:moveTo>
                <a:lnTo>
                  <a:pt x="3505" y="3139"/>
                </a:lnTo>
                <a:lnTo>
                  <a:pt x="3509" y="3137"/>
                </a:lnTo>
                <a:lnTo>
                  <a:pt x="3511" y="3134"/>
                </a:lnTo>
                <a:lnTo>
                  <a:pt x="3512" y="3130"/>
                </a:lnTo>
                <a:lnTo>
                  <a:pt x="3514" y="3122"/>
                </a:lnTo>
                <a:lnTo>
                  <a:pt x="3517" y="3120"/>
                </a:lnTo>
                <a:lnTo>
                  <a:pt x="3521" y="3118"/>
                </a:lnTo>
                <a:lnTo>
                  <a:pt x="3522" y="3122"/>
                </a:lnTo>
                <a:lnTo>
                  <a:pt x="3524" y="3124"/>
                </a:lnTo>
                <a:lnTo>
                  <a:pt x="3526" y="3124"/>
                </a:lnTo>
                <a:lnTo>
                  <a:pt x="3529" y="3124"/>
                </a:lnTo>
                <a:lnTo>
                  <a:pt x="3536" y="3122"/>
                </a:lnTo>
                <a:lnTo>
                  <a:pt x="3541" y="3118"/>
                </a:lnTo>
                <a:lnTo>
                  <a:pt x="3553" y="3122"/>
                </a:lnTo>
                <a:lnTo>
                  <a:pt x="3562" y="3124"/>
                </a:lnTo>
                <a:lnTo>
                  <a:pt x="3570" y="3122"/>
                </a:lnTo>
                <a:lnTo>
                  <a:pt x="3582" y="3118"/>
                </a:lnTo>
                <a:lnTo>
                  <a:pt x="3580" y="3125"/>
                </a:lnTo>
                <a:lnTo>
                  <a:pt x="3577" y="3130"/>
                </a:lnTo>
                <a:lnTo>
                  <a:pt x="3575" y="3137"/>
                </a:lnTo>
                <a:lnTo>
                  <a:pt x="3575" y="3146"/>
                </a:lnTo>
                <a:lnTo>
                  <a:pt x="3562" y="3146"/>
                </a:lnTo>
                <a:lnTo>
                  <a:pt x="3555" y="3146"/>
                </a:lnTo>
                <a:lnTo>
                  <a:pt x="3555" y="3139"/>
                </a:lnTo>
                <a:lnTo>
                  <a:pt x="3553" y="3136"/>
                </a:lnTo>
                <a:lnTo>
                  <a:pt x="3550" y="3134"/>
                </a:lnTo>
                <a:lnTo>
                  <a:pt x="3546" y="3136"/>
                </a:lnTo>
                <a:lnTo>
                  <a:pt x="3541" y="3139"/>
                </a:lnTo>
                <a:lnTo>
                  <a:pt x="3533" y="3139"/>
                </a:lnTo>
                <a:lnTo>
                  <a:pt x="3526" y="3141"/>
                </a:lnTo>
                <a:lnTo>
                  <a:pt x="3522" y="3142"/>
                </a:lnTo>
                <a:lnTo>
                  <a:pt x="3521" y="3144"/>
                </a:lnTo>
                <a:lnTo>
                  <a:pt x="3521" y="3147"/>
                </a:lnTo>
                <a:lnTo>
                  <a:pt x="3521" y="3153"/>
                </a:lnTo>
                <a:lnTo>
                  <a:pt x="3514" y="3153"/>
                </a:lnTo>
                <a:lnTo>
                  <a:pt x="3509" y="3154"/>
                </a:lnTo>
                <a:lnTo>
                  <a:pt x="3500" y="3159"/>
                </a:lnTo>
                <a:lnTo>
                  <a:pt x="3483" y="3159"/>
                </a:lnTo>
                <a:lnTo>
                  <a:pt x="3476" y="3158"/>
                </a:lnTo>
                <a:lnTo>
                  <a:pt x="3475" y="3156"/>
                </a:lnTo>
                <a:lnTo>
                  <a:pt x="3473" y="3153"/>
                </a:lnTo>
                <a:lnTo>
                  <a:pt x="3483" y="3153"/>
                </a:lnTo>
                <a:lnTo>
                  <a:pt x="3492" y="3151"/>
                </a:lnTo>
                <a:lnTo>
                  <a:pt x="3497" y="3146"/>
                </a:lnTo>
                <a:lnTo>
                  <a:pt x="3500" y="3139"/>
                </a:lnTo>
                <a:close/>
                <a:moveTo>
                  <a:pt x="3050" y="3603"/>
                </a:moveTo>
                <a:lnTo>
                  <a:pt x="3050" y="3600"/>
                </a:lnTo>
                <a:lnTo>
                  <a:pt x="3052" y="3598"/>
                </a:lnTo>
                <a:lnTo>
                  <a:pt x="3055" y="3596"/>
                </a:lnTo>
                <a:lnTo>
                  <a:pt x="3057" y="3596"/>
                </a:lnTo>
                <a:lnTo>
                  <a:pt x="3057" y="3600"/>
                </a:lnTo>
                <a:lnTo>
                  <a:pt x="3055" y="3601"/>
                </a:lnTo>
                <a:lnTo>
                  <a:pt x="3052" y="3603"/>
                </a:lnTo>
                <a:lnTo>
                  <a:pt x="3050" y="3603"/>
                </a:lnTo>
                <a:close/>
                <a:moveTo>
                  <a:pt x="3650" y="3555"/>
                </a:moveTo>
                <a:lnTo>
                  <a:pt x="3652" y="3550"/>
                </a:lnTo>
                <a:lnTo>
                  <a:pt x="3654" y="3548"/>
                </a:lnTo>
                <a:lnTo>
                  <a:pt x="3657" y="3548"/>
                </a:lnTo>
                <a:lnTo>
                  <a:pt x="3657" y="3541"/>
                </a:lnTo>
                <a:lnTo>
                  <a:pt x="3661" y="3535"/>
                </a:lnTo>
                <a:lnTo>
                  <a:pt x="3666" y="3531"/>
                </a:lnTo>
                <a:lnTo>
                  <a:pt x="3671" y="3528"/>
                </a:lnTo>
                <a:lnTo>
                  <a:pt x="3671" y="3521"/>
                </a:lnTo>
                <a:lnTo>
                  <a:pt x="3674" y="3514"/>
                </a:lnTo>
                <a:lnTo>
                  <a:pt x="3678" y="3509"/>
                </a:lnTo>
                <a:lnTo>
                  <a:pt x="3678" y="3500"/>
                </a:lnTo>
                <a:lnTo>
                  <a:pt x="3674" y="3499"/>
                </a:lnTo>
                <a:lnTo>
                  <a:pt x="3673" y="3495"/>
                </a:lnTo>
                <a:lnTo>
                  <a:pt x="3671" y="3487"/>
                </a:lnTo>
                <a:lnTo>
                  <a:pt x="3667" y="3487"/>
                </a:lnTo>
                <a:lnTo>
                  <a:pt x="3666" y="3485"/>
                </a:lnTo>
                <a:lnTo>
                  <a:pt x="3664" y="3480"/>
                </a:lnTo>
                <a:lnTo>
                  <a:pt x="3659" y="3478"/>
                </a:lnTo>
                <a:lnTo>
                  <a:pt x="3657" y="3477"/>
                </a:lnTo>
                <a:lnTo>
                  <a:pt x="3657" y="3473"/>
                </a:lnTo>
                <a:lnTo>
                  <a:pt x="3652" y="3471"/>
                </a:lnTo>
                <a:lnTo>
                  <a:pt x="3650" y="3470"/>
                </a:lnTo>
                <a:lnTo>
                  <a:pt x="3650" y="3466"/>
                </a:lnTo>
                <a:lnTo>
                  <a:pt x="3652" y="3454"/>
                </a:lnTo>
                <a:lnTo>
                  <a:pt x="3650" y="3451"/>
                </a:lnTo>
                <a:lnTo>
                  <a:pt x="3649" y="3448"/>
                </a:lnTo>
                <a:lnTo>
                  <a:pt x="3645" y="3446"/>
                </a:lnTo>
                <a:lnTo>
                  <a:pt x="3642" y="3444"/>
                </a:lnTo>
                <a:lnTo>
                  <a:pt x="3630" y="3446"/>
                </a:lnTo>
                <a:lnTo>
                  <a:pt x="3626" y="3451"/>
                </a:lnTo>
                <a:lnTo>
                  <a:pt x="3625" y="3456"/>
                </a:lnTo>
                <a:lnTo>
                  <a:pt x="3626" y="3461"/>
                </a:lnTo>
                <a:lnTo>
                  <a:pt x="3628" y="3466"/>
                </a:lnTo>
                <a:lnTo>
                  <a:pt x="3633" y="3480"/>
                </a:lnTo>
                <a:lnTo>
                  <a:pt x="3635" y="3487"/>
                </a:lnTo>
                <a:lnTo>
                  <a:pt x="3637" y="3494"/>
                </a:lnTo>
                <a:lnTo>
                  <a:pt x="3635" y="3499"/>
                </a:lnTo>
                <a:lnTo>
                  <a:pt x="3633" y="3500"/>
                </a:lnTo>
                <a:lnTo>
                  <a:pt x="3628" y="3506"/>
                </a:lnTo>
                <a:lnTo>
                  <a:pt x="3625" y="3507"/>
                </a:lnTo>
                <a:lnTo>
                  <a:pt x="3623" y="3511"/>
                </a:lnTo>
                <a:lnTo>
                  <a:pt x="3621" y="3516"/>
                </a:lnTo>
                <a:lnTo>
                  <a:pt x="3623" y="3521"/>
                </a:lnTo>
                <a:lnTo>
                  <a:pt x="3623" y="3548"/>
                </a:lnTo>
                <a:lnTo>
                  <a:pt x="3628" y="3547"/>
                </a:lnTo>
                <a:lnTo>
                  <a:pt x="3633" y="3548"/>
                </a:lnTo>
                <a:lnTo>
                  <a:pt x="3637" y="3552"/>
                </a:lnTo>
                <a:lnTo>
                  <a:pt x="3640" y="3555"/>
                </a:lnTo>
                <a:lnTo>
                  <a:pt x="3644" y="3560"/>
                </a:lnTo>
                <a:lnTo>
                  <a:pt x="3645" y="3562"/>
                </a:lnTo>
                <a:lnTo>
                  <a:pt x="3649" y="3560"/>
                </a:lnTo>
                <a:lnTo>
                  <a:pt x="3650" y="3555"/>
                </a:lnTo>
                <a:close/>
                <a:moveTo>
                  <a:pt x="3202" y="3028"/>
                </a:moveTo>
                <a:lnTo>
                  <a:pt x="3195" y="3030"/>
                </a:lnTo>
                <a:lnTo>
                  <a:pt x="3191" y="3031"/>
                </a:lnTo>
                <a:lnTo>
                  <a:pt x="3190" y="3035"/>
                </a:lnTo>
                <a:lnTo>
                  <a:pt x="3188" y="3038"/>
                </a:lnTo>
                <a:lnTo>
                  <a:pt x="3186" y="3047"/>
                </a:lnTo>
                <a:lnTo>
                  <a:pt x="3185" y="3050"/>
                </a:lnTo>
                <a:lnTo>
                  <a:pt x="3181" y="3055"/>
                </a:lnTo>
                <a:lnTo>
                  <a:pt x="3178" y="3057"/>
                </a:lnTo>
                <a:lnTo>
                  <a:pt x="3171" y="3062"/>
                </a:lnTo>
                <a:lnTo>
                  <a:pt x="3168" y="3069"/>
                </a:lnTo>
                <a:lnTo>
                  <a:pt x="3162" y="3076"/>
                </a:lnTo>
                <a:lnTo>
                  <a:pt x="3157" y="3079"/>
                </a:lnTo>
                <a:lnTo>
                  <a:pt x="3154" y="3081"/>
                </a:lnTo>
                <a:lnTo>
                  <a:pt x="3151" y="3081"/>
                </a:lnTo>
                <a:lnTo>
                  <a:pt x="3145" y="3084"/>
                </a:lnTo>
                <a:lnTo>
                  <a:pt x="3145" y="3088"/>
                </a:lnTo>
                <a:lnTo>
                  <a:pt x="3145" y="3091"/>
                </a:lnTo>
                <a:lnTo>
                  <a:pt x="3147" y="3095"/>
                </a:lnTo>
                <a:lnTo>
                  <a:pt x="3149" y="3096"/>
                </a:lnTo>
                <a:lnTo>
                  <a:pt x="3156" y="3098"/>
                </a:lnTo>
                <a:lnTo>
                  <a:pt x="3162" y="3100"/>
                </a:lnTo>
                <a:lnTo>
                  <a:pt x="3164" y="3101"/>
                </a:lnTo>
                <a:lnTo>
                  <a:pt x="3166" y="3105"/>
                </a:lnTo>
                <a:lnTo>
                  <a:pt x="3171" y="3105"/>
                </a:lnTo>
                <a:lnTo>
                  <a:pt x="3174" y="3105"/>
                </a:lnTo>
                <a:lnTo>
                  <a:pt x="3176" y="3107"/>
                </a:lnTo>
                <a:lnTo>
                  <a:pt x="3178" y="3110"/>
                </a:lnTo>
                <a:lnTo>
                  <a:pt x="3180" y="3117"/>
                </a:lnTo>
                <a:lnTo>
                  <a:pt x="3180" y="3125"/>
                </a:lnTo>
                <a:lnTo>
                  <a:pt x="3188" y="3120"/>
                </a:lnTo>
                <a:lnTo>
                  <a:pt x="3198" y="3117"/>
                </a:lnTo>
                <a:lnTo>
                  <a:pt x="3202" y="3113"/>
                </a:lnTo>
                <a:lnTo>
                  <a:pt x="3205" y="3110"/>
                </a:lnTo>
                <a:lnTo>
                  <a:pt x="3207" y="3105"/>
                </a:lnTo>
                <a:lnTo>
                  <a:pt x="3207" y="3098"/>
                </a:lnTo>
                <a:lnTo>
                  <a:pt x="3212" y="3096"/>
                </a:lnTo>
                <a:lnTo>
                  <a:pt x="3215" y="3095"/>
                </a:lnTo>
                <a:lnTo>
                  <a:pt x="3220" y="3088"/>
                </a:lnTo>
                <a:lnTo>
                  <a:pt x="3226" y="3081"/>
                </a:lnTo>
                <a:lnTo>
                  <a:pt x="3229" y="3079"/>
                </a:lnTo>
                <a:lnTo>
                  <a:pt x="3234" y="3078"/>
                </a:lnTo>
                <a:lnTo>
                  <a:pt x="3236" y="3071"/>
                </a:lnTo>
                <a:lnTo>
                  <a:pt x="3234" y="3066"/>
                </a:lnTo>
                <a:lnTo>
                  <a:pt x="3229" y="3054"/>
                </a:lnTo>
                <a:lnTo>
                  <a:pt x="3227" y="3048"/>
                </a:lnTo>
                <a:lnTo>
                  <a:pt x="3226" y="3043"/>
                </a:lnTo>
                <a:lnTo>
                  <a:pt x="3229" y="3040"/>
                </a:lnTo>
                <a:lnTo>
                  <a:pt x="3234" y="3037"/>
                </a:lnTo>
                <a:lnTo>
                  <a:pt x="3237" y="3037"/>
                </a:lnTo>
                <a:lnTo>
                  <a:pt x="3239" y="3035"/>
                </a:lnTo>
                <a:lnTo>
                  <a:pt x="3241" y="3030"/>
                </a:lnTo>
                <a:lnTo>
                  <a:pt x="3244" y="3028"/>
                </a:lnTo>
                <a:lnTo>
                  <a:pt x="3246" y="3025"/>
                </a:lnTo>
                <a:lnTo>
                  <a:pt x="3248" y="3016"/>
                </a:lnTo>
                <a:lnTo>
                  <a:pt x="3246" y="3011"/>
                </a:lnTo>
                <a:lnTo>
                  <a:pt x="3243" y="3009"/>
                </a:lnTo>
                <a:lnTo>
                  <a:pt x="3237" y="3007"/>
                </a:lnTo>
                <a:lnTo>
                  <a:pt x="3232" y="3009"/>
                </a:lnTo>
                <a:lnTo>
                  <a:pt x="3227" y="3011"/>
                </a:lnTo>
                <a:lnTo>
                  <a:pt x="3224" y="3014"/>
                </a:lnTo>
                <a:lnTo>
                  <a:pt x="3220" y="3019"/>
                </a:lnTo>
                <a:lnTo>
                  <a:pt x="3220" y="3023"/>
                </a:lnTo>
                <a:lnTo>
                  <a:pt x="3212" y="3025"/>
                </a:lnTo>
                <a:lnTo>
                  <a:pt x="3203" y="3026"/>
                </a:lnTo>
                <a:lnTo>
                  <a:pt x="3202" y="3028"/>
                </a:lnTo>
                <a:close/>
                <a:moveTo>
                  <a:pt x="3282" y="3064"/>
                </a:moveTo>
                <a:lnTo>
                  <a:pt x="3284" y="3067"/>
                </a:lnTo>
                <a:lnTo>
                  <a:pt x="3287" y="3069"/>
                </a:lnTo>
                <a:lnTo>
                  <a:pt x="3290" y="3071"/>
                </a:lnTo>
                <a:lnTo>
                  <a:pt x="3295" y="3071"/>
                </a:lnTo>
                <a:lnTo>
                  <a:pt x="3297" y="3066"/>
                </a:lnTo>
                <a:lnTo>
                  <a:pt x="3299" y="3062"/>
                </a:lnTo>
                <a:lnTo>
                  <a:pt x="3302" y="3057"/>
                </a:lnTo>
                <a:lnTo>
                  <a:pt x="3302" y="3050"/>
                </a:lnTo>
                <a:lnTo>
                  <a:pt x="3295" y="3052"/>
                </a:lnTo>
                <a:lnTo>
                  <a:pt x="3290" y="3052"/>
                </a:lnTo>
                <a:lnTo>
                  <a:pt x="3284" y="3048"/>
                </a:lnTo>
                <a:lnTo>
                  <a:pt x="3278" y="3043"/>
                </a:lnTo>
                <a:lnTo>
                  <a:pt x="3273" y="3043"/>
                </a:lnTo>
                <a:lnTo>
                  <a:pt x="3268" y="3043"/>
                </a:lnTo>
                <a:lnTo>
                  <a:pt x="3266" y="3047"/>
                </a:lnTo>
                <a:lnTo>
                  <a:pt x="3263" y="3048"/>
                </a:lnTo>
                <a:lnTo>
                  <a:pt x="3260" y="3050"/>
                </a:lnTo>
                <a:lnTo>
                  <a:pt x="3255" y="3050"/>
                </a:lnTo>
                <a:lnTo>
                  <a:pt x="3253" y="3057"/>
                </a:lnTo>
                <a:lnTo>
                  <a:pt x="3255" y="3060"/>
                </a:lnTo>
                <a:lnTo>
                  <a:pt x="3256" y="3064"/>
                </a:lnTo>
                <a:lnTo>
                  <a:pt x="3261" y="3064"/>
                </a:lnTo>
                <a:lnTo>
                  <a:pt x="3272" y="3064"/>
                </a:lnTo>
                <a:lnTo>
                  <a:pt x="3282" y="3064"/>
                </a:lnTo>
                <a:close/>
                <a:moveTo>
                  <a:pt x="3951" y="3548"/>
                </a:moveTo>
                <a:lnTo>
                  <a:pt x="3944" y="3548"/>
                </a:lnTo>
                <a:lnTo>
                  <a:pt x="3942" y="3553"/>
                </a:lnTo>
                <a:lnTo>
                  <a:pt x="3944" y="3557"/>
                </a:lnTo>
                <a:lnTo>
                  <a:pt x="3946" y="3559"/>
                </a:lnTo>
                <a:lnTo>
                  <a:pt x="3949" y="3560"/>
                </a:lnTo>
                <a:lnTo>
                  <a:pt x="3958" y="3560"/>
                </a:lnTo>
                <a:lnTo>
                  <a:pt x="3961" y="3560"/>
                </a:lnTo>
                <a:lnTo>
                  <a:pt x="3964" y="3562"/>
                </a:lnTo>
                <a:lnTo>
                  <a:pt x="3964" y="3569"/>
                </a:lnTo>
                <a:lnTo>
                  <a:pt x="3971" y="3569"/>
                </a:lnTo>
                <a:lnTo>
                  <a:pt x="3975" y="3565"/>
                </a:lnTo>
                <a:lnTo>
                  <a:pt x="3980" y="3564"/>
                </a:lnTo>
                <a:lnTo>
                  <a:pt x="3985" y="3562"/>
                </a:lnTo>
                <a:lnTo>
                  <a:pt x="3985" y="3565"/>
                </a:lnTo>
                <a:lnTo>
                  <a:pt x="3987" y="3567"/>
                </a:lnTo>
                <a:lnTo>
                  <a:pt x="3992" y="3569"/>
                </a:lnTo>
                <a:lnTo>
                  <a:pt x="4005" y="3569"/>
                </a:lnTo>
                <a:lnTo>
                  <a:pt x="4007" y="3562"/>
                </a:lnTo>
                <a:lnTo>
                  <a:pt x="4007" y="3555"/>
                </a:lnTo>
                <a:lnTo>
                  <a:pt x="4004" y="3547"/>
                </a:lnTo>
                <a:lnTo>
                  <a:pt x="4000" y="3538"/>
                </a:lnTo>
                <a:lnTo>
                  <a:pt x="3998" y="3533"/>
                </a:lnTo>
                <a:lnTo>
                  <a:pt x="3998" y="3528"/>
                </a:lnTo>
                <a:lnTo>
                  <a:pt x="3998" y="3521"/>
                </a:lnTo>
                <a:lnTo>
                  <a:pt x="3998" y="3514"/>
                </a:lnTo>
                <a:lnTo>
                  <a:pt x="3998" y="3507"/>
                </a:lnTo>
                <a:lnTo>
                  <a:pt x="3998" y="3500"/>
                </a:lnTo>
                <a:lnTo>
                  <a:pt x="3995" y="3500"/>
                </a:lnTo>
                <a:lnTo>
                  <a:pt x="3992" y="3500"/>
                </a:lnTo>
                <a:lnTo>
                  <a:pt x="3990" y="3497"/>
                </a:lnTo>
                <a:lnTo>
                  <a:pt x="3990" y="3492"/>
                </a:lnTo>
                <a:lnTo>
                  <a:pt x="3988" y="3487"/>
                </a:lnTo>
                <a:lnTo>
                  <a:pt x="3985" y="3487"/>
                </a:lnTo>
                <a:lnTo>
                  <a:pt x="3981" y="3490"/>
                </a:lnTo>
                <a:lnTo>
                  <a:pt x="3980" y="3495"/>
                </a:lnTo>
                <a:lnTo>
                  <a:pt x="3978" y="3507"/>
                </a:lnTo>
                <a:lnTo>
                  <a:pt x="3978" y="3535"/>
                </a:lnTo>
                <a:lnTo>
                  <a:pt x="3973" y="3536"/>
                </a:lnTo>
                <a:lnTo>
                  <a:pt x="3971" y="3538"/>
                </a:lnTo>
                <a:lnTo>
                  <a:pt x="3966" y="3543"/>
                </a:lnTo>
                <a:lnTo>
                  <a:pt x="3964" y="3547"/>
                </a:lnTo>
                <a:lnTo>
                  <a:pt x="3961" y="3548"/>
                </a:lnTo>
                <a:lnTo>
                  <a:pt x="3956" y="3550"/>
                </a:lnTo>
                <a:lnTo>
                  <a:pt x="3951" y="3548"/>
                </a:lnTo>
                <a:close/>
                <a:moveTo>
                  <a:pt x="3746" y="2914"/>
                </a:moveTo>
                <a:lnTo>
                  <a:pt x="3753" y="2912"/>
                </a:lnTo>
                <a:lnTo>
                  <a:pt x="3756" y="2912"/>
                </a:lnTo>
                <a:lnTo>
                  <a:pt x="3765" y="2915"/>
                </a:lnTo>
                <a:lnTo>
                  <a:pt x="3770" y="2920"/>
                </a:lnTo>
                <a:lnTo>
                  <a:pt x="3775" y="2920"/>
                </a:lnTo>
                <a:lnTo>
                  <a:pt x="3780" y="2920"/>
                </a:lnTo>
                <a:lnTo>
                  <a:pt x="3782" y="2917"/>
                </a:lnTo>
                <a:lnTo>
                  <a:pt x="3783" y="2912"/>
                </a:lnTo>
                <a:lnTo>
                  <a:pt x="3790" y="2907"/>
                </a:lnTo>
                <a:lnTo>
                  <a:pt x="3792" y="2903"/>
                </a:lnTo>
                <a:lnTo>
                  <a:pt x="3794" y="2898"/>
                </a:lnTo>
                <a:lnTo>
                  <a:pt x="3795" y="2893"/>
                </a:lnTo>
                <a:lnTo>
                  <a:pt x="3794" y="2886"/>
                </a:lnTo>
                <a:lnTo>
                  <a:pt x="3800" y="2886"/>
                </a:lnTo>
                <a:lnTo>
                  <a:pt x="3804" y="2885"/>
                </a:lnTo>
                <a:lnTo>
                  <a:pt x="3809" y="2881"/>
                </a:lnTo>
                <a:lnTo>
                  <a:pt x="3814" y="2880"/>
                </a:lnTo>
                <a:lnTo>
                  <a:pt x="3817" y="2878"/>
                </a:lnTo>
                <a:lnTo>
                  <a:pt x="3819" y="2874"/>
                </a:lnTo>
                <a:lnTo>
                  <a:pt x="3821" y="2866"/>
                </a:lnTo>
                <a:lnTo>
                  <a:pt x="3804" y="2866"/>
                </a:lnTo>
                <a:lnTo>
                  <a:pt x="3794" y="2862"/>
                </a:lnTo>
                <a:lnTo>
                  <a:pt x="3785" y="2862"/>
                </a:lnTo>
                <a:lnTo>
                  <a:pt x="3780" y="2864"/>
                </a:lnTo>
                <a:lnTo>
                  <a:pt x="3773" y="2866"/>
                </a:lnTo>
                <a:lnTo>
                  <a:pt x="3771" y="2871"/>
                </a:lnTo>
                <a:lnTo>
                  <a:pt x="3770" y="2873"/>
                </a:lnTo>
                <a:lnTo>
                  <a:pt x="3766" y="2873"/>
                </a:lnTo>
                <a:lnTo>
                  <a:pt x="3754" y="2874"/>
                </a:lnTo>
                <a:lnTo>
                  <a:pt x="3751" y="2878"/>
                </a:lnTo>
                <a:lnTo>
                  <a:pt x="3746" y="2880"/>
                </a:lnTo>
                <a:lnTo>
                  <a:pt x="3744" y="2885"/>
                </a:lnTo>
                <a:lnTo>
                  <a:pt x="3741" y="2888"/>
                </a:lnTo>
                <a:lnTo>
                  <a:pt x="3739" y="2900"/>
                </a:lnTo>
                <a:lnTo>
                  <a:pt x="3742" y="2902"/>
                </a:lnTo>
                <a:lnTo>
                  <a:pt x="3744" y="2905"/>
                </a:lnTo>
                <a:lnTo>
                  <a:pt x="3746" y="2914"/>
                </a:lnTo>
                <a:close/>
                <a:moveTo>
                  <a:pt x="3773" y="3480"/>
                </a:moveTo>
                <a:lnTo>
                  <a:pt x="3771" y="3487"/>
                </a:lnTo>
                <a:lnTo>
                  <a:pt x="3773" y="3490"/>
                </a:lnTo>
                <a:lnTo>
                  <a:pt x="3775" y="3494"/>
                </a:lnTo>
                <a:lnTo>
                  <a:pt x="3778" y="3495"/>
                </a:lnTo>
                <a:lnTo>
                  <a:pt x="3783" y="3500"/>
                </a:lnTo>
                <a:lnTo>
                  <a:pt x="3785" y="3504"/>
                </a:lnTo>
                <a:lnTo>
                  <a:pt x="3787" y="3507"/>
                </a:lnTo>
                <a:lnTo>
                  <a:pt x="3795" y="3511"/>
                </a:lnTo>
                <a:lnTo>
                  <a:pt x="3804" y="3514"/>
                </a:lnTo>
                <a:lnTo>
                  <a:pt x="3812" y="3517"/>
                </a:lnTo>
                <a:lnTo>
                  <a:pt x="3821" y="3521"/>
                </a:lnTo>
                <a:lnTo>
                  <a:pt x="3821" y="3516"/>
                </a:lnTo>
                <a:lnTo>
                  <a:pt x="3821" y="3511"/>
                </a:lnTo>
                <a:lnTo>
                  <a:pt x="3819" y="3507"/>
                </a:lnTo>
                <a:lnTo>
                  <a:pt x="3816" y="3506"/>
                </a:lnTo>
                <a:lnTo>
                  <a:pt x="3811" y="3500"/>
                </a:lnTo>
                <a:lnTo>
                  <a:pt x="3807" y="3499"/>
                </a:lnTo>
                <a:lnTo>
                  <a:pt x="3807" y="3494"/>
                </a:lnTo>
                <a:lnTo>
                  <a:pt x="3800" y="3494"/>
                </a:lnTo>
                <a:lnTo>
                  <a:pt x="3795" y="3494"/>
                </a:lnTo>
                <a:lnTo>
                  <a:pt x="3792" y="3490"/>
                </a:lnTo>
                <a:lnTo>
                  <a:pt x="3790" y="3487"/>
                </a:lnTo>
                <a:lnTo>
                  <a:pt x="3787" y="3483"/>
                </a:lnTo>
                <a:lnTo>
                  <a:pt x="3785" y="3480"/>
                </a:lnTo>
                <a:lnTo>
                  <a:pt x="3780" y="3480"/>
                </a:lnTo>
                <a:lnTo>
                  <a:pt x="3773" y="3480"/>
                </a:lnTo>
                <a:close/>
                <a:moveTo>
                  <a:pt x="3616" y="3459"/>
                </a:moveTo>
                <a:lnTo>
                  <a:pt x="3611" y="3461"/>
                </a:lnTo>
                <a:lnTo>
                  <a:pt x="3609" y="3463"/>
                </a:lnTo>
                <a:lnTo>
                  <a:pt x="3609" y="3466"/>
                </a:lnTo>
                <a:lnTo>
                  <a:pt x="3603" y="3468"/>
                </a:lnTo>
                <a:lnTo>
                  <a:pt x="3603" y="3470"/>
                </a:lnTo>
                <a:lnTo>
                  <a:pt x="3604" y="3471"/>
                </a:lnTo>
                <a:lnTo>
                  <a:pt x="3608" y="3473"/>
                </a:lnTo>
                <a:lnTo>
                  <a:pt x="3613" y="3473"/>
                </a:lnTo>
                <a:lnTo>
                  <a:pt x="3616" y="3471"/>
                </a:lnTo>
                <a:lnTo>
                  <a:pt x="3618" y="3466"/>
                </a:lnTo>
                <a:lnTo>
                  <a:pt x="3616" y="3459"/>
                </a:lnTo>
                <a:close/>
                <a:moveTo>
                  <a:pt x="3132" y="3678"/>
                </a:moveTo>
                <a:lnTo>
                  <a:pt x="3132" y="3673"/>
                </a:lnTo>
                <a:lnTo>
                  <a:pt x="3130" y="3668"/>
                </a:lnTo>
                <a:lnTo>
                  <a:pt x="3128" y="3663"/>
                </a:lnTo>
                <a:lnTo>
                  <a:pt x="3125" y="3661"/>
                </a:lnTo>
                <a:lnTo>
                  <a:pt x="3118" y="3656"/>
                </a:lnTo>
                <a:lnTo>
                  <a:pt x="3111" y="3651"/>
                </a:lnTo>
                <a:lnTo>
                  <a:pt x="3111" y="3656"/>
                </a:lnTo>
                <a:lnTo>
                  <a:pt x="3113" y="3661"/>
                </a:lnTo>
                <a:lnTo>
                  <a:pt x="3115" y="3666"/>
                </a:lnTo>
                <a:lnTo>
                  <a:pt x="3116" y="3668"/>
                </a:lnTo>
                <a:lnTo>
                  <a:pt x="3123" y="3673"/>
                </a:lnTo>
                <a:lnTo>
                  <a:pt x="3132" y="3678"/>
                </a:lnTo>
                <a:close/>
                <a:moveTo>
                  <a:pt x="3132" y="3780"/>
                </a:moveTo>
                <a:lnTo>
                  <a:pt x="3127" y="3779"/>
                </a:lnTo>
                <a:lnTo>
                  <a:pt x="3125" y="3777"/>
                </a:lnTo>
                <a:lnTo>
                  <a:pt x="3125" y="3773"/>
                </a:lnTo>
                <a:lnTo>
                  <a:pt x="3098" y="3773"/>
                </a:lnTo>
                <a:lnTo>
                  <a:pt x="3098" y="3780"/>
                </a:lnTo>
                <a:lnTo>
                  <a:pt x="3094" y="3784"/>
                </a:lnTo>
                <a:lnTo>
                  <a:pt x="3089" y="3787"/>
                </a:lnTo>
                <a:lnTo>
                  <a:pt x="3084" y="3787"/>
                </a:lnTo>
                <a:lnTo>
                  <a:pt x="3087" y="3802"/>
                </a:lnTo>
                <a:lnTo>
                  <a:pt x="3091" y="3818"/>
                </a:lnTo>
                <a:lnTo>
                  <a:pt x="3094" y="3833"/>
                </a:lnTo>
                <a:lnTo>
                  <a:pt x="3098" y="3848"/>
                </a:lnTo>
                <a:lnTo>
                  <a:pt x="3106" y="3848"/>
                </a:lnTo>
                <a:lnTo>
                  <a:pt x="3111" y="3845"/>
                </a:lnTo>
                <a:lnTo>
                  <a:pt x="3113" y="3840"/>
                </a:lnTo>
                <a:lnTo>
                  <a:pt x="3116" y="3833"/>
                </a:lnTo>
                <a:lnTo>
                  <a:pt x="3118" y="3826"/>
                </a:lnTo>
                <a:lnTo>
                  <a:pt x="3122" y="3821"/>
                </a:lnTo>
                <a:lnTo>
                  <a:pt x="3125" y="3816"/>
                </a:lnTo>
                <a:lnTo>
                  <a:pt x="3132" y="3814"/>
                </a:lnTo>
                <a:lnTo>
                  <a:pt x="3130" y="3808"/>
                </a:lnTo>
                <a:lnTo>
                  <a:pt x="3130" y="3802"/>
                </a:lnTo>
                <a:lnTo>
                  <a:pt x="3135" y="3794"/>
                </a:lnTo>
                <a:lnTo>
                  <a:pt x="3139" y="3789"/>
                </a:lnTo>
                <a:lnTo>
                  <a:pt x="3139" y="3785"/>
                </a:lnTo>
                <a:lnTo>
                  <a:pt x="3137" y="3782"/>
                </a:lnTo>
                <a:lnTo>
                  <a:pt x="3132" y="3780"/>
                </a:lnTo>
                <a:close/>
                <a:moveTo>
                  <a:pt x="3118" y="3746"/>
                </a:moveTo>
                <a:lnTo>
                  <a:pt x="3125" y="3746"/>
                </a:lnTo>
                <a:lnTo>
                  <a:pt x="3130" y="3744"/>
                </a:lnTo>
                <a:lnTo>
                  <a:pt x="3132" y="3743"/>
                </a:lnTo>
                <a:lnTo>
                  <a:pt x="3130" y="3741"/>
                </a:lnTo>
                <a:lnTo>
                  <a:pt x="3127" y="3739"/>
                </a:lnTo>
                <a:lnTo>
                  <a:pt x="3116" y="3736"/>
                </a:lnTo>
                <a:lnTo>
                  <a:pt x="3111" y="3733"/>
                </a:lnTo>
                <a:lnTo>
                  <a:pt x="3111" y="3738"/>
                </a:lnTo>
                <a:lnTo>
                  <a:pt x="3113" y="3741"/>
                </a:lnTo>
                <a:lnTo>
                  <a:pt x="3115" y="3744"/>
                </a:lnTo>
                <a:lnTo>
                  <a:pt x="3118" y="3746"/>
                </a:lnTo>
                <a:close/>
                <a:moveTo>
                  <a:pt x="3111" y="3712"/>
                </a:moveTo>
                <a:lnTo>
                  <a:pt x="3111" y="3671"/>
                </a:lnTo>
                <a:lnTo>
                  <a:pt x="3106" y="3669"/>
                </a:lnTo>
                <a:lnTo>
                  <a:pt x="3103" y="3666"/>
                </a:lnTo>
                <a:lnTo>
                  <a:pt x="3096" y="3659"/>
                </a:lnTo>
                <a:lnTo>
                  <a:pt x="3093" y="3656"/>
                </a:lnTo>
                <a:lnTo>
                  <a:pt x="3089" y="3652"/>
                </a:lnTo>
                <a:lnTo>
                  <a:pt x="3084" y="3651"/>
                </a:lnTo>
                <a:lnTo>
                  <a:pt x="3077" y="3651"/>
                </a:lnTo>
                <a:lnTo>
                  <a:pt x="3077" y="3656"/>
                </a:lnTo>
                <a:lnTo>
                  <a:pt x="3077" y="3663"/>
                </a:lnTo>
                <a:lnTo>
                  <a:pt x="3076" y="3675"/>
                </a:lnTo>
                <a:lnTo>
                  <a:pt x="3076" y="3681"/>
                </a:lnTo>
                <a:lnTo>
                  <a:pt x="3077" y="3687"/>
                </a:lnTo>
                <a:lnTo>
                  <a:pt x="3079" y="3690"/>
                </a:lnTo>
                <a:lnTo>
                  <a:pt x="3084" y="3692"/>
                </a:lnTo>
                <a:lnTo>
                  <a:pt x="3084" y="3698"/>
                </a:lnTo>
                <a:lnTo>
                  <a:pt x="3086" y="3702"/>
                </a:lnTo>
                <a:lnTo>
                  <a:pt x="3087" y="3705"/>
                </a:lnTo>
                <a:lnTo>
                  <a:pt x="3093" y="3707"/>
                </a:lnTo>
                <a:lnTo>
                  <a:pt x="3101" y="3710"/>
                </a:lnTo>
                <a:lnTo>
                  <a:pt x="3111" y="3712"/>
                </a:lnTo>
                <a:close/>
                <a:moveTo>
                  <a:pt x="3869" y="3917"/>
                </a:moveTo>
                <a:lnTo>
                  <a:pt x="3872" y="3910"/>
                </a:lnTo>
                <a:lnTo>
                  <a:pt x="3876" y="3900"/>
                </a:lnTo>
                <a:lnTo>
                  <a:pt x="3877" y="3893"/>
                </a:lnTo>
                <a:lnTo>
                  <a:pt x="3876" y="3888"/>
                </a:lnTo>
                <a:lnTo>
                  <a:pt x="3874" y="3884"/>
                </a:lnTo>
                <a:lnTo>
                  <a:pt x="3869" y="3883"/>
                </a:lnTo>
                <a:lnTo>
                  <a:pt x="3869" y="3888"/>
                </a:lnTo>
                <a:lnTo>
                  <a:pt x="3867" y="3893"/>
                </a:lnTo>
                <a:lnTo>
                  <a:pt x="3862" y="3901"/>
                </a:lnTo>
                <a:lnTo>
                  <a:pt x="3860" y="3906"/>
                </a:lnTo>
                <a:lnTo>
                  <a:pt x="3860" y="3910"/>
                </a:lnTo>
                <a:lnTo>
                  <a:pt x="3864" y="3913"/>
                </a:lnTo>
                <a:lnTo>
                  <a:pt x="3869" y="3917"/>
                </a:lnTo>
                <a:close/>
                <a:moveTo>
                  <a:pt x="3910" y="3958"/>
                </a:moveTo>
                <a:lnTo>
                  <a:pt x="3908" y="3946"/>
                </a:lnTo>
                <a:lnTo>
                  <a:pt x="3905" y="3942"/>
                </a:lnTo>
                <a:lnTo>
                  <a:pt x="3903" y="3937"/>
                </a:lnTo>
                <a:lnTo>
                  <a:pt x="3898" y="3935"/>
                </a:lnTo>
                <a:lnTo>
                  <a:pt x="3894" y="3932"/>
                </a:lnTo>
                <a:lnTo>
                  <a:pt x="3882" y="3930"/>
                </a:lnTo>
                <a:lnTo>
                  <a:pt x="3882" y="3937"/>
                </a:lnTo>
                <a:lnTo>
                  <a:pt x="3882" y="3944"/>
                </a:lnTo>
                <a:lnTo>
                  <a:pt x="3881" y="3949"/>
                </a:lnTo>
                <a:lnTo>
                  <a:pt x="3877" y="3952"/>
                </a:lnTo>
                <a:lnTo>
                  <a:pt x="3870" y="3959"/>
                </a:lnTo>
                <a:lnTo>
                  <a:pt x="3862" y="3964"/>
                </a:lnTo>
                <a:lnTo>
                  <a:pt x="3857" y="3958"/>
                </a:lnTo>
                <a:lnTo>
                  <a:pt x="3853" y="3956"/>
                </a:lnTo>
                <a:lnTo>
                  <a:pt x="3848" y="3956"/>
                </a:lnTo>
                <a:lnTo>
                  <a:pt x="3843" y="3952"/>
                </a:lnTo>
                <a:lnTo>
                  <a:pt x="3836" y="3946"/>
                </a:lnTo>
                <a:lnTo>
                  <a:pt x="3829" y="3941"/>
                </a:lnTo>
                <a:lnTo>
                  <a:pt x="3826" y="3937"/>
                </a:lnTo>
                <a:lnTo>
                  <a:pt x="3821" y="3937"/>
                </a:lnTo>
                <a:lnTo>
                  <a:pt x="3819" y="3934"/>
                </a:lnTo>
                <a:lnTo>
                  <a:pt x="3817" y="3929"/>
                </a:lnTo>
                <a:lnTo>
                  <a:pt x="3812" y="3925"/>
                </a:lnTo>
                <a:lnTo>
                  <a:pt x="3809" y="3922"/>
                </a:lnTo>
                <a:lnTo>
                  <a:pt x="3807" y="3917"/>
                </a:lnTo>
                <a:lnTo>
                  <a:pt x="3800" y="3917"/>
                </a:lnTo>
                <a:lnTo>
                  <a:pt x="3794" y="3917"/>
                </a:lnTo>
                <a:lnTo>
                  <a:pt x="3783" y="3913"/>
                </a:lnTo>
                <a:lnTo>
                  <a:pt x="3773" y="3910"/>
                </a:lnTo>
                <a:lnTo>
                  <a:pt x="3768" y="3908"/>
                </a:lnTo>
                <a:lnTo>
                  <a:pt x="3759" y="3910"/>
                </a:lnTo>
                <a:lnTo>
                  <a:pt x="3756" y="3917"/>
                </a:lnTo>
                <a:lnTo>
                  <a:pt x="3751" y="3922"/>
                </a:lnTo>
                <a:lnTo>
                  <a:pt x="3746" y="3927"/>
                </a:lnTo>
                <a:lnTo>
                  <a:pt x="3739" y="3930"/>
                </a:lnTo>
                <a:lnTo>
                  <a:pt x="3737" y="3939"/>
                </a:lnTo>
                <a:lnTo>
                  <a:pt x="3739" y="3944"/>
                </a:lnTo>
                <a:lnTo>
                  <a:pt x="3741" y="3949"/>
                </a:lnTo>
                <a:lnTo>
                  <a:pt x="3744" y="3952"/>
                </a:lnTo>
                <a:lnTo>
                  <a:pt x="3748" y="3956"/>
                </a:lnTo>
                <a:lnTo>
                  <a:pt x="3751" y="3959"/>
                </a:lnTo>
                <a:lnTo>
                  <a:pt x="3753" y="3964"/>
                </a:lnTo>
                <a:lnTo>
                  <a:pt x="3753" y="3971"/>
                </a:lnTo>
                <a:lnTo>
                  <a:pt x="3748" y="3971"/>
                </a:lnTo>
                <a:lnTo>
                  <a:pt x="3742" y="3970"/>
                </a:lnTo>
                <a:lnTo>
                  <a:pt x="3730" y="3964"/>
                </a:lnTo>
                <a:lnTo>
                  <a:pt x="3724" y="3963"/>
                </a:lnTo>
                <a:lnTo>
                  <a:pt x="3719" y="3963"/>
                </a:lnTo>
                <a:lnTo>
                  <a:pt x="3715" y="3966"/>
                </a:lnTo>
                <a:lnTo>
                  <a:pt x="3712" y="3971"/>
                </a:lnTo>
                <a:lnTo>
                  <a:pt x="3717" y="3973"/>
                </a:lnTo>
                <a:lnTo>
                  <a:pt x="3720" y="3976"/>
                </a:lnTo>
                <a:lnTo>
                  <a:pt x="3722" y="3980"/>
                </a:lnTo>
                <a:lnTo>
                  <a:pt x="3724" y="3985"/>
                </a:lnTo>
                <a:lnTo>
                  <a:pt x="3725" y="3988"/>
                </a:lnTo>
                <a:lnTo>
                  <a:pt x="3727" y="3995"/>
                </a:lnTo>
                <a:lnTo>
                  <a:pt x="3730" y="4000"/>
                </a:lnTo>
                <a:lnTo>
                  <a:pt x="3736" y="4002"/>
                </a:lnTo>
                <a:lnTo>
                  <a:pt x="3741" y="4004"/>
                </a:lnTo>
                <a:lnTo>
                  <a:pt x="3751" y="4005"/>
                </a:lnTo>
                <a:lnTo>
                  <a:pt x="3754" y="4009"/>
                </a:lnTo>
                <a:lnTo>
                  <a:pt x="3758" y="4012"/>
                </a:lnTo>
                <a:lnTo>
                  <a:pt x="3759" y="4016"/>
                </a:lnTo>
                <a:lnTo>
                  <a:pt x="3768" y="4022"/>
                </a:lnTo>
                <a:lnTo>
                  <a:pt x="3777" y="4026"/>
                </a:lnTo>
                <a:lnTo>
                  <a:pt x="3780" y="4026"/>
                </a:lnTo>
                <a:lnTo>
                  <a:pt x="3787" y="4034"/>
                </a:lnTo>
                <a:lnTo>
                  <a:pt x="3795" y="4039"/>
                </a:lnTo>
                <a:lnTo>
                  <a:pt x="3802" y="4045"/>
                </a:lnTo>
                <a:lnTo>
                  <a:pt x="3807" y="4048"/>
                </a:lnTo>
                <a:lnTo>
                  <a:pt x="3809" y="4051"/>
                </a:lnTo>
                <a:lnTo>
                  <a:pt x="3812" y="4053"/>
                </a:lnTo>
                <a:lnTo>
                  <a:pt x="3816" y="4053"/>
                </a:lnTo>
                <a:lnTo>
                  <a:pt x="3821" y="4053"/>
                </a:lnTo>
                <a:lnTo>
                  <a:pt x="3821" y="4063"/>
                </a:lnTo>
                <a:lnTo>
                  <a:pt x="3823" y="4067"/>
                </a:lnTo>
                <a:lnTo>
                  <a:pt x="3824" y="4070"/>
                </a:lnTo>
                <a:lnTo>
                  <a:pt x="3828" y="4072"/>
                </a:lnTo>
                <a:lnTo>
                  <a:pt x="3831" y="4074"/>
                </a:lnTo>
                <a:lnTo>
                  <a:pt x="3841" y="4074"/>
                </a:lnTo>
                <a:lnTo>
                  <a:pt x="3845" y="4072"/>
                </a:lnTo>
                <a:lnTo>
                  <a:pt x="3846" y="4069"/>
                </a:lnTo>
                <a:lnTo>
                  <a:pt x="3848" y="4065"/>
                </a:lnTo>
                <a:lnTo>
                  <a:pt x="3848" y="4060"/>
                </a:lnTo>
                <a:lnTo>
                  <a:pt x="3855" y="4060"/>
                </a:lnTo>
                <a:lnTo>
                  <a:pt x="3860" y="4058"/>
                </a:lnTo>
                <a:lnTo>
                  <a:pt x="3869" y="4053"/>
                </a:lnTo>
                <a:lnTo>
                  <a:pt x="3886" y="4053"/>
                </a:lnTo>
                <a:lnTo>
                  <a:pt x="3903" y="4053"/>
                </a:lnTo>
                <a:lnTo>
                  <a:pt x="3918" y="4055"/>
                </a:lnTo>
                <a:lnTo>
                  <a:pt x="3925" y="4057"/>
                </a:lnTo>
                <a:lnTo>
                  <a:pt x="3930" y="4060"/>
                </a:lnTo>
                <a:lnTo>
                  <a:pt x="3930" y="3999"/>
                </a:lnTo>
                <a:lnTo>
                  <a:pt x="3927" y="3997"/>
                </a:lnTo>
                <a:lnTo>
                  <a:pt x="3925" y="3993"/>
                </a:lnTo>
                <a:lnTo>
                  <a:pt x="3927" y="3990"/>
                </a:lnTo>
                <a:lnTo>
                  <a:pt x="3930" y="3985"/>
                </a:lnTo>
                <a:lnTo>
                  <a:pt x="3925" y="3983"/>
                </a:lnTo>
                <a:lnTo>
                  <a:pt x="3923" y="3980"/>
                </a:lnTo>
                <a:lnTo>
                  <a:pt x="3920" y="3971"/>
                </a:lnTo>
                <a:lnTo>
                  <a:pt x="3917" y="3963"/>
                </a:lnTo>
                <a:lnTo>
                  <a:pt x="3913" y="3959"/>
                </a:lnTo>
                <a:lnTo>
                  <a:pt x="3910" y="3958"/>
                </a:lnTo>
                <a:close/>
                <a:moveTo>
                  <a:pt x="3998" y="3944"/>
                </a:moveTo>
                <a:lnTo>
                  <a:pt x="3997" y="3935"/>
                </a:lnTo>
                <a:lnTo>
                  <a:pt x="3995" y="3932"/>
                </a:lnTo>
                <a:lnTo>
                  <a:pt x="3992" y="3930"/>
                </a:lnTo>
                <a:lnTo>
                  <a:pt x="3988" y="3935"/>
                </a:lnTo>
                <a:lnTo>
                  <a:pt x="3985" y="3939"/>
                </a:lnTo>
                <a:lnTo>
                  <a:pt x="3983" y="3937"/>
                </a:lnTo>
                <a:lnTo>
                  <a:pt x="3980" y="3935"/>
                </a:lnTo>
                <a:lnTo>
                  <a:pt x="3975" y="3929"/>
                </a:lnTo>
                <a:lnTo>
                  <a:pt x="3971" y="3924"/>
                </a:lnTo>
                <a:lnTo>
                  <a:pt x="3966" y="3920"/>
                </a:lnTo>
                <a:lnTo>
                  <a:pt x="3959" y="3918"/>
                </a:lnTo>
                <a:lnTo>
                  <a:pt x="3946" y="3917"/>
                </a:lnTo>
                <a:lnTo>
                  <a:pt x="3930" y="3917"/>
                </a:lnTo>
                <a:lnTo>
                  <a:pt x="3917" y="3917"/>
                </a:lnTo>
                <a:lnTo>
                  <a:pt x="3917" y="3944"/>
                </a:lnTo>
                <a:lnTo>
                  <a:pt x="3922" y="3947"/>
                </a:lnTo>
                <a:lnTo>
                  <a:pt x="3925" y="3954"/>
                </a:lnTo>
                <a:lnTo>
                  <a:pt x="3930" y="3968"/>
                </a:lnTo>
                <a:lnTo>
                  <a:pt x="3935" y="3981"/>
                </a:lnTo>
                <a:lnTo>
                  <a:pt x="3939" y="3988"/>
                </a:lnTo>
                <a:lnTo>
                  <a:pt x="3944" y="3992"/>
                </a:lnTo>
                <a:lnTo>
                  <a:pt x="3944" y="3999"/>
                </a:lnTo>
                <a:lnTo>
                  <a:pt x="3946" y="4004"/>
                </a:lnTo>
                <a:lnTo>
                  <a:pt x="3951" y="4012"/>
                </a:lnTo>
                <a:lnTo>
                  <a:pt x="3951" y="4019"/>
                </a:lnTo>
                <a:lnTo>
                  <a:pt x="3951" y="4022"/>
                </a:lnTo>
                <a:lnTo>
                  <a:pt x="3949" y="4026"/>
                </a:lnTo>
                <a:lnTo>
                  <a:pt x="3946" y="4028"/>
                </a:lnTo>
                <a:lnTo>
                  <a:pt x="3940" y="4033"/>
                </a:lnTo>
                <a:lnTo>
                  <a:pt x="3937" y="4036"/>
                </a:lnTo>
                <a:lnTo>
                  <a:pt x="3937" y="4039"/>
                </a:lnTo>
                <a:lnTo>
                  <a:pt x="3940" y="4041"/>
                </a:lnTo>
                <a:lnTo>
                  <a:pt x="3942" y="4045"/>
                </a:lnTo>
                <a:lnTo>
                  <a:pt x="3944" y="4048"/>
                </a:lnTo>
                <a:lnTo>
                  <a:pt x="3944" y="4053"/>
                </a:lnTo>
                <a:lnTo>
                  <a:pt x="3949" y="4053"/>
                </a:lnTo>
                <a:lnTo>
                  <a:pt x="3952" y="4055"/>
                </a:lnTo>
                <a:lnTo>
                  <a:pt x="3954" y="4058"/>
                </a:lnTo>
                <a:lnTo>
                  <a:pt x="3956" y="4062"/>
                </a:lnTo>
                <a:lnTo>
                  <a:pt x="3958" y="4070"/>
                </a:lnTo>
                <a:lnTo>
                  <a:pt x="3961" y="4072"/>
                </a:lnTo>
                <a:lnTo>
                  <a:pt x="3964" y="4074"/>
                </a:lnTo>
                <a:lnTo>
                  <a:pt x="3973" y="4051"/>
                </a:lnTo>
                <a:lnTo>
                  <a:pt x="3976" y="4039"/>
                </a:lnTo>
                <a:lnTo>
                  <a:pt x="3978" y="4026"/>
                </a:lnTo>
                <a:lnTo>
                  <a:pt x="3981" y="4024"/>
                </a:lnTo>
                <a:lnTo>
                  <a:pt x="3983" y="4021"/>
                </a:lnTo>
                <a:lnTo>
                  <a:pt x="3985" y="4017"/>
                </a:lnTo>
                <a:lnTo>
                  <a:pt x="3985" y="4012"/>
                </a:lnTo>
                <a:lnTo>
                  <a:pt x="3995" y="4005"/>
                </a:lnTo>
                <a:lnTo>
                  <a:pt x="4004" y="3997"/>
                </a:lnTo>
                <a:lnTo>
                  <a:pt x="4009" y="3985"/>
                </a:lnTo>
                <a:lnTo>
                  <a:pt x="4012" y="3971"/>
                </a:lnTo>
                <a:lnTo>
                  <a:pt x="4012" y="3964"/>
                </a:lnTo>
                <a:lnTo>
                  <a:pt x="4010" y="3959"/>
                </a:lnTo>
                <a:lnTo>
                  <a:pt x="4005" y="3951"/>
                </a:lnTo>
                <a:lnTo>
                  <a:pt x="4004" y="3946"/>
                </a:lnTo>
                <a:lnTo>
                  <a:pt x="4002" y="3944"/>
                </a:lnTo>
                <a:lnTo>
                  <a:pt x="3998" y="3944"/>
                </a:lnTo>
                <a:close/>
                <a:moveTo>
                  <a:pt x="3759" y="3821"/>
                </a:moveTo>
                <a:lnTo>
                  <a:pt x="3763" y="3823"/>
                </a:lnTo>
                <a:lnTo>
                  <a:pt x="3765" y="3826"/>
                </a:lnTo>
                <a:lnTo>
                  <a:pt x="3766" y="3835"/>
                </a:lnTo>
                <a:lnTo>
                  <a:pt x="3777" y="3835"/>
                </a:lnTo>
                <a:lnTo>
                  <a:pt x="3780" y="3833"/>
                </a:lnTo>
                <a:lnTo>
                  <a:pt x="3782" y="3831"/>
                </a:lnTo>
                <a:lnTo>
                  <a:pt x="3785" y="3828"/>
                </a:lnTo>
                <a:lnTo>
                  <a:pt x="3787" y="3825"/>
                </a:lnTo>
                <a:lnTo>
                  <a:pt x="3787" y="3814"/>
                </a:lnTo>
                <a:lnTo>
                  <a:pt x="3787" y="3808"/>
                </a:lnTo>
                <a:lnTo>
                  <a:pt x="3788" y="3802"/>
                </a:lnTo>
                <a:lnTo>
                  <a:pt x="3788" y="3797"/>
                </a:lnTo>
                <a:lnTo>
                  <a:pt x="3787" y="3792"/>
                </a:lnTo>
                <a:lnTo>
                  <a:pt x="3783" y="3789"/>
                </a:lnTo>
                <a:lnTo>
                  <a:pt x="3780" y="3787"/>
                </a:lnTo>
                <a:lnTo>
                  <a:pt x="3778" y="3785"/>
                </a:lnTo>
                <a:lnTo>
                  <a:pt x="3775" y="3789"/>
                </a:lnTo>
                <a:lnTo>
                  <a:pt x="3773" y="3794"/>
                </a:lnTo>
                <a:lnTo>
                  <a:pt x="3777" y="3794"/>
                </a:lnTo>
                <a:lnTo>
                  <a:pt x="3778" y="3796"/>
                </a:lnTo>
                <a:lnTo>
                  <a:pt x="3780" y="3801"/>
                </a:lnTo>
                <a:lnTo>
                  <a:pt x="3780" y="3806"/>
                </a:lnTo>
                <a:lnTo>
                  <a:pt x="3778" y="3809"/>
                </a:lnTo>
                <a:lnTo>
                  <a:pt x="3775" y="3811"/>
                </a:lnTo>
                <a:lnTo>
                  <a:pt x="3771" y="3813"/>
                </a:lnTo>
                <a:lnTo>
                  <a:pt x="3763" y="3814"/>
                </a:lnTo>
                <a:lnTo>
                  <a:pt x="3761" y="3818"/>
                </a:lnTo>
                <a:lnTo>
                  <a:pt x="3759" y="3821"/>
                </a:lnTo>
                <a:close/>
                <a:moveTo>
                  <a:pt x="4790" y="3828"/>
                </a:moveTo>
                <a:lnTo>
                  <a:pt x="4783" y="3825"/>
                </a:lnTo>
                <a:lnTo>
                  <a:pt x="4778" y="3820"/>
                </a:lnTo>
                <a:lnTo>
                  <a:pt x="4773" y="3814"/>
                </a:lnTo>
                <a:lnTo>
                  <a:pt x="4769" y="3808"/>
                </a:lnTo>
                <a:lnTo>
                  <a:pt x="4756" y="3801"/>
                </a:lnTo>
                <a:lnTo>
                  <a:pt x="4742" y="3794"/>
                </a:lnTo>
                <a:lnTo>
                  <a:pt x="4737" y="3792"/>
                </a:lnTo>
                <a:lnTo>
                  <a:pt x="4735" y="3791"/>
                </a:lnTo>
                <a:lnTo>
                  <a:pt x="4735" y="3787"/>
                </a:lnTo>
                <a:lnTo>
                  <a:pt x="4730" y="3785"/>
                </a:lnTo>
                <a:lnTo>
                  <a:pt x="4727" y="3782"/>
                </a:lnTo>
                <a:lnTo>
                  <a:pt x="4720" y="3775"/>
                </a:lnTo>
                <a:lnTo>
                  <a:pt x="4717" y="3772"/>
                </a:lnTo>
                <a:lnTo>
                  <a:pt x="4713" y="3768"/>
                </a:lnTo>
                <a:lnTo>
                  <a:pt x="4708" y="3767"/>
                </a:lnTo>
                <a:lnTo>
                  <a:pt x="4701" y="3767"/>
                </a:lnTo>
                <a:lnTo>
                  <a:pt x="4701" y="3773"/>
                </a:lnTo>
                <a:lnTo>
                  <a:pt x="4701" y="3780"/>
                </a:lnTo>
                <a:lnTo>
                  <a:pt x="4698" y="3791"/>
                </a:lnTo>
                <a:lnTo>
                  <a:pt x="4691" y="3799"/>
                </a:lnTo>
                <a:lnTo>
                  <a:pt x="4688" y="3808"/>
                </a:lnTo>
                <a:lnTo>
                  <a:pt x="4684" y="3820"/>
                </a:lnTo>
                <a:lnTo>
                  <a:pt x="4682" y="3830"/>
                </a:lnTo>
                <a:lnTo>
                  <a:pt x="4679" y="3840"/>
                </a:lnTo>
                <a:lnTo>
                  <a:pt x="4681" y="3855"/>
                </a:lnTo>
                <a:lnTo>
                  <a:pt x="4684" y="3857"/>
                </a:lnTo>
                <a:lnTo>
                  <a:pt x="4686" y="3860"/>
                </a:lnTo>
                <a:lnTo>
                  <a:pt x="4688" y="3869"/>
                </a:lnTo>
                <a:lnTo>
                  <a:pt x="4699" y="3874"/>
                </a:lnTo>
                <a:lnTo>
                  <a:pt x="4713" y="3877"/>
                </a:lnTo>
                <a:lnTo>
                  <a:pt x="4727" y="3881"/>
                </a:lnTo>
                <a:lnTo>
                  <a:pt x="4742" y="3883"/>
                </a:lnTo>
                <a:lnTo>
                  <a:pt x="4744" y="3888"/>
                </a:lnTo>
                <a:lnTo>
                  <a:pt x="4747" y="3891"/>
                </a:lnTo>
                <a:lnTo>
                  <a:pt x="4754" y="3896"/>
                </a:lnTo>
                <a:lnTo>
                  <a:pt x="4764" y="3901"/>
                </a:lnTo>
                <a:lnTo>
                  <a:pt x="4776" y="3903"/>
                </a:lnTo>
                <a:lnTo>
                  <a:pt x="4778" y="3900"/>
                </a:lnTo>
                <a:lnTo>
                  <a:pt x="4781" y="3898"/>
                </a:lnTo>
                <a:lnTo>
                  <a:pt x="4790" y="3896"/>
                </a:lnTo>
                <a:lnTo>
                  <a:pt x="4795" y="3879"/>
                </a:lnTo>
                <a:lnTo>
                  <a:pt x="4797" y="3871"/>
                </a:lnTo>
                <a:lnTo>
                  <a:pt x="4797" y="3862"/>
                </a:lnTo>
                <a:lnTo>
                  <a:pt x="4795" y="3857"/>
                </a:lnTo>
                <a:lnTo>
                  <a:pt x="4792" y="3850"/>
                </a:lnTo>
                <a:lnTo>
                  <a:pt x="4788" y="3842"/>
                </a:lnTo>
                <a:lnTo>
                  <a:pt x="4788" y="3835"/>
                </a:lnTo>
                <a:lnTo>
                  <a:pt x="4790" y="3828"/>
                </a:lnTo>
                <a:close/>
                <a:moveTo>
                  <a:pt x="3855" y="3910"/>
                </a:moveTo>
                <a:lnTo>
                  <a:pt x="3848" y="3910"/>
                </a:lnTo>
                <a:lnTo>
                  <a:pt x="3840" y="3910"/>
                </a:lnTo>
                <a:lnTo>
                  <a:pt x="3833" y="3912"/>
                </a:lnTo>
                <a:lnTo>
                  <a:pt x="3828" y="3917"/>
                </a:lnTo>
                <a:lnTo>
                  <a:pt x="3828" y="3924"/>
                </a:lnTo>
                <a:lnTo>
                  <a:pt x="3836" y="3922"/>
                </a:lnTo>
                <a:lnTo>
                  <a:pt x="3845" y="3920"/>
                </a:lnTo>
                <a:lnTo>
                  <a:pt x="3850" y="3915"/>
                </a:lnTo>
                <a:lnTo>
                  <a:pt x="3855" y="3910"/>
                </a:lnTo>
                <a:close/>
                <a:moveTo>
                  <a:pt x="4155" y="3589"/>
                </a:moveTo>
                <a:lnTo>
                  <a:pt x="4154" y="3586"/>
                </a:lnTo>
                <a:lnTo>
                  <a:pt x="4152" y="3582"/>
                </a:lnTo>
                <a:lnTo>
                  <a:pt x="4148" y="3581"/>
                </a:lnTo>
                <a:lnTo>
                  <a:pt x="4148" y="3576"/>
                </a:lnTo>
                <a:lnTo>
                  <a:pt x="4148" y="3541"/>
                </a:lnTo>
                <a:lnTo>
                  <a:pt x="4140" y="3519"/>
                </a:lnTo>
                <a:lnTo>
                  <a:pt x="4137" y="3507"/>
                </a:lnTo>
                <a:lnTo>
                  <a:pt x="4135" y="3494"/>
                </a:lnTo>
                <a:lnTo>
                  <a:pt x="4137" y="3485"/>
                </a:lnTo>
                <a:lnTo>
                  <a:pt x="4138" y="3477"/>
                </a:lnTo>
                <a:lnTo>
                  <a:pt x="4145" y="3459"/>
                </a:lnTo>
                <a:lnTo>
                  <a:pt x="4148" y="3451"/>
                </a:lnTo>
                <a:lnTo>
                  <a:pt x="4148" y="3442"/>
                </a:lnTo>
                <a:lnTo>
                  <a:pt x="4147" y="3434"/>
                </a:lnTo>
                <a:lnTo>
                  <a:pt x="4142" y="3425"/>
                </a:lnTo>
                <a:lnTo>
                  <a:pt x="4137" y="3424"/>
                </a:lnTo>
                <a:lnTo>
                  <a:pt x="4135" y="3422"/>
                </a:lnTo>
                <a:lnTo>
                  <a:pt x="4135" y="3419"/>
                </a:lnTo>
                <a:lnTo>
                  <a:pt x="4128" y="3419"/>
                </a:lnTo>
                <a:lnTo>
                  <a:pt x="4128" y="3413"/>
                </a:lnTo>
                <a:lnTo>
                  <a:pt x="4125" y="3412"/>
                </a:lnTo>
                <a:lnTo>
                  <a:pt x="4120" y="3412"/>
                </a:lnTo>
                <a:lnTo>
                  <a:pt x="4114" y="3412"/>
                </a:lnTo>
                <a:lnTo>
                  <a:pt x="4104" y="3412"/>
                </a:lnTo>
                <a:lnTo>
                  <a:pt x="4097" y="3412"/>
                </a:lnTo>
                <a:lnTo>
                  <a:pt x="4094" y="3412"/>
                </a:lnTo>
                <a:lnTo>
                  <a:pt x="4089" y="3412"/>
                </a:lnTo>
                <a:lnTo>
                  <a:pt x="4087" y="3408"/>
                </a:lnTo>
                <a:lnTo>
                  <a:pt x="4082" y="3403"/>
                </a:lnTo>
                <a:lnTo>
                  <a:pt x="4080" y="3400"/>
                </a:lnTo>
                <a:lnTo>
                  <a:pt x="4077" y="3398"/>
                </a:lnTo>
                <a:lnTo>
                  <a:pt x="4072" y="3398"/>
                </a:lnTo>
                <a:lnTo>
                  <a:pt x="4067" y="3398"/>
                </a:lnTo>
                <a:lnTo>
                  <a:pt x="4055" y="3403"/>
                </a:lnTo>
                <a:lnTo>
                  <a:pt x="4041" y="3407"/>
                </a:lnTo>
                <a:lnTo>
                  <a:pt x="4027" y="3410"/>
                </a:lnTo>
                <a:lnTo>
                  <a:pt x="4012" y="3412"/>
                </a:lnTo>
                <a:lnTo>
                  <a:pt x="4005" y="3422"/>
                </a:lnTo>
                <a:lnTo>
                  <a:pt x="3997" y="3430"/>
                </a:lnTo>
                <a:lnTo>
                  <a:pt x="3988" y="3439"/>
                </a:lnTo>
                <a:lnTo>
                  <a:pt x="3978" y="3446"/>
                </a:lnTo>
                <a:lnTo>
                  <a:pt x="3976" y="3451"/>
                </a:lnTo>
                <a:lnTo>
                  <a:pt x="3975" y="3453"/>
                </a:lnTo>
                <a:lnTo>
                  <a:pt x="3971" y="3453"/>
                </a:lnTo>
                <a:lnTo>
                  <a:pt x="3968" y="3454"/>
                </a:lnTo>
                <a:lnTo>
                  <a:pt x="3966" y="3458"/>
                </a:lnTo>
                <a:lnTo>
                  <a:pt x="3964" y="3466"/>
                </a:lnTo>
                <a:lnTo>
                  <a:pt x="3966" y="3471"/>
                </a:lnTo>
                <a:lnTo>
                  <a:pt x="3969" y="3473"/>
                </a:lnTo>
                <a:lnTo>
                  <a:pt x="3975" y="3475"/>
                </a:lnTo>
                <a:lnTo>
                  <a:pt x="3980" y="3473"/>
                </a:lnTo>
                <a:lnTo>
                  <a:pt x="3993" y="3473"/>
                </a:lnTo>
                <a:lnTo>
                  <a:pt x="4000" y="3473"/>
                </a:lnTo>
                <a:lnTo>
                  <a:pt x="4005" y="3473"/>
                </a:lnTo>
                <a:lnTo>
                  <a:pt x="4005" y="3487"/>
                </a:lnTo>
                <a:lnTo>
                  <a:pt x="4005" y="3494"/>
                </a:lnTo>
                <a:lnTo>
                  <a:pt x="4009" y="3494"/>
                </a:lnTo>
                <a:lnTo>
                  <a:pt x="4010" y="3495"/>
                </a:lnTo>
                <a:lnTo>
                  <a:pt x="4010" y="3502"/>
                </a:lnTo>
                <a:lnTo>
                  <a:pt x="4010" y="3507"/>
                </a:lnTo>
                <a:lnTo>
                  <a:pt x="4012" y="3514"/>
                </a:lnTo>
                <a:lnTo>
                  <a:pt x="4014" y="3516"/>
                </a:lnTo>
                <a:lnTo>
                  <a:pt x="4015" y="3516"/>
                </a:lnTo>
                <a:lnTo>
                  <a:pt x="4017" y="3517"/>
                </a:lnTo>
                <a:lnTo>
                  <a:pt x="4019" y="3521"/>
                </a:lnTo>
                <a:lnTo>
                  <a:pt x="4019" y="3528"/>
                </a:lnTo>
                <a:lnTo>
                  <a:pt x="4019" y="3545"/>
                </a:lnTo>
                <a:lnTo>
                  <a:pt x="4019" y="3562"/>
                </a:lnTo>
                <a:lnTo>
                  <a:pt x="4017" y="3565"/>
                </a:lnTo>
                <a:lnTo>
                  <a:pt x="4015" y="3567"/>
                </a:lnTo>
                <a:lnTo>
                  <a:pt x="4014" y="3567"/>
                </a:lnTo>
                <a:lnTo>
                  <a:pt x="4012" y="3569"/>
                </a:lnTo>
                <a:lnTo>
                  <a:pt x="4012" y="3576"/>
                </a:lnTo>
                <a:lnTo>
                  <a:pt x="4012" y="3588"/>
                </a:lnTo>
                <a:lnTo>
                  <a:pt x="4012" y="3593"/>
                </a:lnTo>
                <a:lnTo>
                  <a:pt x="4012" y="3598"/>
                </a:lnTo>
                <a:lnTo>
                  <a:pt x="4009" y="3601"/>
                </a:lnTo>
                <a:lnTo>
                  <a:pt x="4005" y="3603"/>
                </a:lnTo>
                <a:lnTo>
                  <a:pt x="3985" y="3603"/>
                </a:lnTo>
                <a:lnTo>
                  <a:pt x="3981" y="3598"/>
                </a:lnTo>
                <a:lnTo>
                  <a:pt x="3980" y="3591"/>
                </a:lnTo>
                <a:lnTo>
                  <a:pt x="3976" y="3586"/>
                </a:lnTo>
                <a:lnTo>
                  <a:pt x="3975" y="3584"/>
                </a:lnTo>
                <a:lnTo>
                  <a:pt x="3971" y="3582"/>
                </a:lnTo>
                <a:lnTo>
                  <a:pt x="3971" y="3588"/>
                </a:lnTo>
                <a:lnTo>
                  <a:pt x="3968" y="3589"/>
                </a:lnTo>
                <a:lnTo>
                  <a:pt x="3963" y="3591"/>
                </a:lnTo>
                <a:lnTo>
                  <a:pt x="3958" y="3589"/>
                </a:lnTo>
                <a:lnTo>
                  <a:pt x="3947" y="3589"/>
                </a:lnTo>
                <a:lnTo>
                  <a:pt x="3940" y="3589"/>
                </a:lnTo>
                <a:lnTo>
                  <a:pt x="3937" y="3589"/>
                </a:lnTo>
                <a:lnTo>
                  <a:pt x="3937" y="3584"/>
                </a:lnTo>
                <a:lnTo>
                  <a:pt x="3934" y="3582"/>
                </a:lnTo>
                <a:lnTo>
                  <a:pt x="3923" y="3582"/>
                </a:lnTo>
                <a:lnTo>
                  <a:pt x="3918" y="3582"/>
                </a:lnTo>
                <a:lnTo>
                  <a:pt x="3915" y="3581"/>
                </a:lnTo>
                <a:lnTo>
                  <a:pt x="3915" y="3576"/>
                </a:lnTo>
                <a:lnTo>
                  <a:pt x="3917" y="3569"/>
                </a:lnTo>
                <a:lnTo>
                  <a:pt x="3917" y="3564"/>
                </a:lnTo>
                <a:lnTo>
                  <a:pt x="3920" y="3562"/>
                </a:lnTo>
                <a:lnTo>
                  <a:pt x="3930" y="3562"/>
                </a:lnTo>
                <a:lnTo>
                  <a:pt x="3934" y="3562"/>
                </a:lnTo>
                <a:lnTo>
                  <a:pt x="3937" y="3560"/>
                </a:lnTo>
                <a:lnTo>
                  <a:pt x="3939" y="3555"/>
                </a:lnTo>
                <a:lnTo>
                  <a:pt x="3937" y="3548"/>
                </a:lnTo>
                <a:lnTo>
                  <a:pt x="3937" y="3541"/>
                </a:lnTo>
                <a:lnTo>
                  <a:pt x="3934" y="3541"/>
                </a:lnTo>
                <a:lnTo>
                  <a:pt x="3932" y="3538"/>
                </a:lnTo>
                <a:lnTo>
                  <a:pt x="3934" y="3536"/>
                </a:lnTo>
                <a:lnTo>
                  <a:pt x="3937" y="3535"/>
                </a:lnTo>
                <a:lnTo>
                  <a:pt x="3937" y="3524"/>
                </a:lnTo>
                <a:lnTo>
                  <a:pt x="3937" y="3514"/>
                </a:lnTo>
                <a:lnTo>
                  <a:pt x="3934" y="3507"/>
                </a:lnTo>
                <a:lnTo>
                  <a:pt x="3930" y="3500"/>
                </a:lnTo>
                <a:lnTo>
                  <a:pt x="3927" y="3500"/>
                </a:lnTo>
                <a:lnTo>
                  <a:pt x="3925" y="3497"/>
                </a:lnTo>
                <a:lnTo>
                  <a:pt x="3927" y="3495"/>
                </a:lnTo>
                <a:lnTo>
                  <a:pt x="3930" y="3494"/>
                </a:lnTo>
                <a:lnTo>
                  <a:pt x="3935" y="3490"/>
                </a:lnTo>
                <a:lnTo>
                  <a:pt x="3940" y="3487"/>
                </a:lnTo>
                <a:lnTo>
                  <a:pt x="3944" y="3482"/>
                </a:lnTo>
                <a:lnTo>
                  <a:pt x="3951" y="3480"/>
                </a:lnTo>
                <a:lnTo>
                  <a:pt x="3952" y="3475"/>
                </a:lnTo>
                <a:lnTo>
                  <a:pt x="3954" y="3473"/>
                </a:lnTo>
                <a:lnTo>
                  <a:pt x="3958" y="3473"/>
                </a:lnTo>
                <a:lnTo>
                  <a:pt x="3956" y="3470"/>
                </a:lnTo>
                <a:lnTo>
                  <a:pt x="3954" y="3466"/>
                </a:lnTo>
                <a:lnTo>
                  <a:pt x="3951" y="3465"/>
                </a:lnTo>
                <a:lnTo>
                  <a:pt x="3951" y="3459"/>
                </a:lnTo>
                <a:lnTo>
                  <a:pt x="3949" y="3456"/>
                </a:lnTo>
                <a:lnTo>
                  <a:pt x="3947" y="3456"/>
                </a:lnTo>
                <a:lnTo>
                  <a:pt x="3944" y="3456"/>
                </a:lnTo>
                <a:lnTo>
                  <a:pt x="3937" y="3459"/>
                </a:lnTo>
                <a:lnTo>
                  <a:pt x="3934" y="3459"/>
                </a:lnTo>
                <a:lnTo>
                  <a:pt x="3930" y="3459"/>
                </a:lnTo>
                <a:lnTo>
                  <a:pt x="3922" y="3465"/>
                </a:lnTo>
                <a:lnTo>
                  <a:pt x="3917" y="3466"/>
                </a:lnTo>
                <a:lnTo>
                  <a:pt x="3910" y="3466"/>
                </a:lnTo>
                <a:lnTo>
                  <a:pt x="3882" y="3466"/>
                </a:lnTo>
                <a:lnTo>
                  <a:pt x="3876" y="3461"/>
                </a:lnTo>
                <a:lnTo>
                  <a:pt x="3869" y="3458"/>
                </a:lnTo>
                <a:lnTo>
                  <a:pt x="3850" y="3454"/>
                </a:lnTo>
                <a:lnTo>
                  <a:pt x="3831" y="3451"/>
                </a:lnTo>
                <a:lnTo>
                  <a:pt x="3814" y="3446"/>
                </a:lnTo>
                <a:lnTo>
                  <a:pt x="3814" y="3459"/>
                </a:lnTo>
                <a:lnTo>
                  <a:pt x="3819" y="3461"/>
                </a:lnTo>
                <a:lnTo>
                  <a:pt x="3821" y="3463"/>
                </a:lnTo>
                <a:lnTo>
                  <a:pt x="3821" y="3466"/>
                </a:lnTo>
                <a:lnTo>
                  <a:pt x="3826" y="3470"/>
                </a:lnTo>
                <a:lnTo>
                  <a:pt x="3833" y="3471"/>
                </a:lnTo>
                <a:lnTo>
                  <a:pt x="3838" y="3475"/>
                </a:lnTo>
                <a:lnTo>
                  <a:pt x="3840" y="3477"/>
                </a:lnTo>
                <a:lnTo>
                  <a:pt x="3841" y="3480"/>
                </a:lnTo>
                <a:lnTo>
                  <a:pt x="3855" y="3480"/>
                </a:lnTo>
                <a:lnTo>
                  <a:pt x="3862" y="3480"/>
                </a:lnTo>
                <a:lnTo>
                  <a:pt x="3867" y="3482"/>
                </a:lnTo>
                <a:lnTo>
                  <a:pt x="3870" y="3485"/>
                </a:lnTo>
                <a:lnTo>
                  <a:pt x="3874" y="3488"/>
                </a:lnTo>
                <a:lnTo>
                  <a:pt x="3876" y="3494"/>
                </a:lnTo>
                <a:lnTo>
                  <a:pt x="3876" y="3500"/>
                </a:lnTo>
                <a:lnTo>
                  <a:pt x="3869" y="3500"/>
                </a:lnTo>
                <a:lnTo>
                  <a:pt x="3865" y="3504"/>
                </a:lnTo>
                <a:lnTo>
                  <a:pt x="3862" y="3509"/>
                </a:lnTo>
                <a:lnTo>
                  <a:pt x="3862" y="3514"/>
                </a:lnTo>
                <a:lnTo>
                  <a:pt x="3853" y="3516"/>
                </a:lnTo>
                <a:lnTo>
                  <a:pt x="3848" y="3517"/>
                </a:lnTo>
                <a:lnTo>
                  <a:pt x="3843" y="3521"/>
                </a:lnTo>
                <a:lnTo>
                  <a:pt x="3835" y="3521"/>
                </a:lnTo>
                <a:lnTo>
                  <a:pt x="3835" y="3526"/>
                </a:lnTo>
                <a:lnTo>
                  <a:pt x="3835" y="3531"/>
                </a:lnTo>
                <a:lnTo>
                  <a:pt x="3835" y="3536"/>
                </a:lnTo>
                <a:lnTo>
                  <a:pt x="3835" y="3541"/>
                </a:lnTo>
                <a:lnTo>
                  <a:pt x="3831" y="3541"/>
                </a:lnTo>
                <a:lnTo>
                  <a:pt x="3828" y="3541"/>
                </a:lnTo>
                <a:lnTo>
                  <a:pt x="3817" y="3553"/>
                </a:lnTo>
                <a:lnTo>
                  <a:pt x="3811" y="3559"/>
                </a:lnTo>
                <a:lnTo>
                  <a:pt x="3806" y="3560"/>
                </a:lnTo>
                <a:lnTo>
                  <a:pt x="3800" y="3562"/>
                </a:lnTo>
                <a:lnTo>
                  <a:pt x="3797" y="3562"/>
                </a:lnTo>
                <a:lnTo>
                  <a:pt x="3794" y="3562"/>
                </a:lnTo>
                <a:lnTo>
                  <a:pt x="3792" y="3562"/>
                </a:lnTo>
                <a:lnTo>
                  <a:pt x="3790" y="3555"/>
                </a:lnTo>
                <a:lnTo>
                  <a:pt x="3787" y="3552"/>
                </a:lnTo>
                <a:lnTo>
                  <a:pt x="3782" y="3550"/>
                </a:lnTo>
                <a:lnTo>
                  <a:pt x="3777" y="3550"/>
                </a:lnTo>
                <a:lnTo>
                  <a:pt x="3766" y="3553"/>
                </a:lnTo>
                <a:lnTo>
                  <a:pt x="3756" y="3555"/>
                </a:lnTo>
                <a:lnTo>
                  <a:pt x="3753" y="3555"/>
                </a:lnTo>
                <a:lnTo>
                  <a:pt x="3725" y="3555"/>
                </a:lnTo>
                <a:lnTo>
                  <a:pt x="3725" y="3560"/>
                </a:lnTo>
                <a:lnTo>
                  <a:pt x="3727" y="3564"/>
                </a:lnTo>
                <a:lnTo>
                  <a:pt x="3729" y="3567"/>
                </a:lnTo>
                <a:lnTo>
                  <a:pt x="3732" y="3569"/>
                </a:lnTo>
                <a:lnTo>
                  <a:pt x="3736" y="3569"/>
                </a:lnTo>
                <a:lnTo>
                  <a:pt x="3737" y="3570"/>
                </a:lnTo>
                <a:lnTo>
                  <a:pt x="3739" y="3576"/>
                </a:lnTo>
                <a:lnTo>
                  <a:pt x="3739" y="3582"/>
                </a:lnTo>
                <a:lnTo>
                  <a:pt x="3741" y="3588"/>
                </a:lnTo>
                <a:lnTo>
                  <a:pt x="3744" y="3591"/>
                </a:lnTo>
                <a:lnTo>
                  <a:pt x="3746" y="3596"/>
                </a:lnTo>
                <a:lnTo>
                  <a:pt x="3741" y="3596"/>
                </a:lnTo>
                <a:lnTo>
                  <a:pt x="3737" y="3598"/>
                </a:lnTo>
                <a:lnTo>
                  <a:pt x="3734" y="3600"/>
                </a:lnTo>
                <a:lnTo>
                  <a:pt x="3732" y="3603"/>
                </a:lnTo>
                <a:lnTo>
                  <a:pt x="3737" y="3606"/>
                </a:lnTo>
                <a:lnTo>
                  <a:pt x="3742" y="3610"/>
                </a:lnTo>
                <a:lnTo>
                  <a:pt x="3746" y="3615"/>
                </a:lnTo>
                <a:lnTo>
                  <a:pt x="3753" y="3617"/>
                </a:lnTo>
                <a:lnTo>
                  <a:pt x="3754" y="3620"/>
                </a:lnTo>
                <a:lnTo>
                  <a:pt x="3756" y="3620"/>
                </a:lnTo>
                <a:lnTo>
                  <a:pt x="3759" y="3620"/>
                </a:lnTo>
                <a:lnTo>
                  <a:pt x="3763" y="3618"/>
                </a:lnTo>
                <a:lnTo>
                  <a:pt x="3765" y="3620"/>
                </a:lnTo>
                <a:lnTo>
                  <a:pt x="3766" y="3623"/>
                </a:lnTo>
                <a:lnTo>
                  <a:pt x="3768" y="3646"/>
                </a:lnTo>
                <a:lnTo>
                  <a:pt x="3771" y="3666"/>
                </a:lnTo>
                <a:lnTo>
                  <a:pt x="3777" y="3685"/>
                </a:lnTo>
                <a:lnTo>
                  <a:pt x="3783" y="3702"/>
                </a:lnTo>
                <a:lnTo>
                  <a:pt x="3783" y="3705"/>
                </a:lnTo>
                <a:lnTo>
                  <a:pt x="3783" y="3712"/>
                </a:lnTo>
                <a:lnTo>
                  <a:pt x="3782" y="3715"/>
                </a:lnTo>
                <a:lnTo>
                  <a:pt x="3777" y="3719"/>
                </a:lnTo>
                <a:lnTo>
                  <a:pt x="3771" y="3721"/>
                </a:lnTo>
                <a:lnTo>
                  <a:pt x="3766" y="3724"/>
                </a:lnTo>
                <a:lnTo>
                  <a:pt x="3761" y="3727"/>
                </a:lnTo>
                <a:lnTo>
                  <a:pt x="3759" y="3731"/>
                </a:lnTo>
                <a:lnTo>
                  <a:pt x="3759" y="3736"/>
                </a:lnTo>
                <a:lnTo>
                  <a:pt x="3759" y="3739"/>
                </a:lnTo>
                <a:lnTo>
                  <a:pt x="3770" y="3743"/>
                </a:lnTo>
                <a:lnTo>
                  <a:pt x="3778" y="3748"/>
                </a:lnTo>
                <a:lnTo>
                  <a:pt x="3785" y="3755"/>
                </a:lnTo>
                <a:lnTo>
                  <a:pt x="3790" y="3763"/>
                </a:lnTo>
                <a:lnTo>
                  <a:pt x="3794" y="3773"/>
                </a:lnTo>
                <a:lnTo>
                  <a:pt x="3795" y="3785"/>
                </a:lnTo>
                <a:lnTo>
                  <a:pt x="3800" y="3808"/>
                </a:lnTo>
                <a:lnTo>
                  <a:pt x="3811" y="3809"/>
                </a:lnTo>
                <a:lnTo>
                  <a:pt x="3819" y="3808"/>
                </a:lnTo>
                <a:lnTo>
                  <a:pt x="3826" y="3804"/>
                </a:lnTo>
                <a:lnTo>
                  <a:pt x="3835" y="3801"/>
                </a:lnTo>
                <a:lnTo>
                  <a:pt x="3838" y="3801"/>
                </a:lnTo>
                <a:lnTo>
                  <a:pt x="3840" y="3804"/>
                </a:lnTo>
                <a:lnTo>
                  <a:pt x="3843" y="3806"/>
                </a:lnTo>
                <a:lnTo>
                  <a:pt x="3850" y="3808"/>
                </a:lnTo>
                <a:lnTo>
                  <a:pt x="3858" y="3808"/>
                </a:lnTo>
                <a:lnTo>
                  <a:pt x="3862" y="3809"/>
                </a:lnTo>
                <a:lnTo>
                  <a:pt x="3865" y="3814"/>
                </a:lnTo>
                <a:lnTo>
                  <a:pt x="3867" y="3816"/>
                </a:lnTo>
                <a:lnTo>
                  <a:pt x="3869" y="3821"/>
                </a:lnTo>
                <a:lnTo>
                  <a:pt x="3869" y="3828"/>
                </a:lnTo>
                <a:lnTo>
                  <a:pt x="3876" y="3826"/>
                </a:lnTo>
                <a:lnTo>
                  <a:pt x="3882" y="3825"/>
                </a:lnTo>
                <a:lnTo>
                  <a:pt x="3887" y="3821"/>
                </a:lnTo>
                <a:lnTo>
                  <a:pt x="3896" y="3821"/>
                </a:lnTo>
                <a:lnTo>
                  <a:pt x="3896" y="3826"/>
                </a:lnTo>
                <a:lnTo>
                  <a:pt x="3898" y="3830"/>
                </a:lnTo>
                <a:lnTo>
                  <a:pt x="3901" y="3831"/>
                </a:lnTo>
                <a:lnTo>
                  <a:pt x="3905" y="3833"/>
                </a:lnTo>
                <a:lnTo>
                  <a:pt x="3913" y="3835"/>
                </a:lnTo>
                <a:lnTo>
                  <a:pt x="3915" y="3838"/>
                </a:lnTo>
                <a:lnTo>
                  <a:pt x="3917" y="3842"/>
                </a:lnTo>
                <a:lnTo>
                  <a:pt x="3915" y="3847"/>
                </a:lnTo>
                <a:lnTo>
                  <a:pt x="3911" y="3850"/>
                </a:lnTo>
                <a:lnTo>
                  <a:pt x="3906" y="3852"/>
                </a:lnTo>
                <a:lnTo>
                  <a:pt x="3899" y="3854"/>
                </a:lnTo>
                <a:lnTo>
                  <a:pt x="3889" y="3855"/>
                </a:lnTo>
                <a:lnTo>
                  <a:pt x="3884" y="3859"/>
                </a:lnTo>
                <a:lnTo>
                  <a:pt x="3882" y="3862"/>
                </a:lnTo>
                <a:lnTo>
                  <a:pt x="3887" y="3866"/>
                </a:lnTo>
                <a:lnTo>
                  <a:pt x="3893" y="3869"/>
                </a:lnTo>
                <a:lnTo>
                  <a:pt x="3896" y="3874"/>
                </a:lnTo>
                <a:lnTo>
                  <a:pt x="3903" y="3876"/>
                </a:lnTo>
                <a:lnTo>
                  <a:pt x="3930" y="3876"/>
                </a:lnTo>
                <a:lnTo>
                  <a:pt x="3932" y="3879"/>
                </a:lnTo>
                <a:lnTo>
                  <a:pt x="3935" y="3881"/>
                </a:lnTo>
                <a:lnTo>
                  <a:pt x="3944" y="3883"/>
                </a:lnTo>
                <a:lnTo>
                  <a:pt x="3947" y="3889"/>
                </a:lnTo>
                <a:lnTo>
                  <a:pt x="3952" y="3896"/>
                </a:lnTo>
                <a:lnTo>
                  <a:pt x="3959" y="3901"/>
                </a:lnTo>
                <a:lnTo>
                  <a:pt x="3966" y="3905"/>
                </a:lnTo>
                <a:lnTo>
                  <a:pt x="3981" y="3912"/>
                </a:lnTo>
                <a:lnTo>
                  <a:pt x="3998" y="3917"/>
                </a:lnTo>
                <a:lnTo>
                  <a:pt x="3998" y="3915"/>
                </a:lnTo>
                <a:lnTo>
                  <a:pt x="4000" y="3913"/>
                </a:lnTo>
                <a:lnTo>
                  <a:pt x="4005" y="3912"/>
                </a:lnTo>
                <a:lnTo>
                  <a:pt x="4019" y="3910"/>
                </a:lnTo>
                <a:lnTo>
                  <a:pt x="4026" y="3877"/>
                </a:lnTo>
                <a:lnTo>
                  <a:pt x="4029" y="3860"/>
                </a:lnTo>
                <a:lnTo>
                  <a:pt x="4033" y="3842"/>
                </a:lnTo>
                <a:lnTo>
                  <a:pt x="4022" y="3842"/>
                </a:lnTo>
                <a:lnTo>
                  <a:pt x="4012" y="3842"/>
                </a:lnTo>
                <a:lnTo>
                  <a:pt x="4007" y="3842"/>
                </a:lnTo>
                <a:lnTo>
                  <a:pt x="4005" y="3838"/>
                </a:lnTo>
                <a:lnTo>
                  <a:pt x="4004" y="3835"/>
                </a:lnTo>
                <a:lnTo>
                  <a:pt x="4005" y="3828"/>
                </a:lnTo>
                <a:lnTo>
                  <a:pt x="4039" y="3828"/>
                </a:lnTo>
                <a:lnTo>
                  <a:pt x="4039" y="3825"/>
                </a:lnTo>
                <a:lnTo>
                  <a:pt x="4041" y="3823"/>
                </a:lnTo>
                <a:lnTo>
                  <a:pt x="4050" y="3825"/>
                </a:lnTo>
                <a:lnTo>
                  <a:pt x="4056" y="3823"/>
                </a:lnTo>
                <a:lnTo>
                  <a:pt x="4068" y="3816"/>
                </a:lnTo>
                <a:lnTo>
                  <a:pt x="4075" y="3813"/>
                </a:lnTo>
                <a:lnTo>
                  <a:pt x="4084" y="3806"/>
                </a:lnTo>
                <a:lnTo>
                  <a:pt x="4087" y="3804"/>
                </a:lnTo>
                <a:lnTo>
                  <a:pt x="4092" y="3799"/>
                </a:lnTo>
                <a:lnTo>
                  <a:pt x="4099" y="3792"/>
                </a:lnTo>
                <a:lnTo>
                  <a:pt x="4108" y="3777"/>
                </a:lnTo>
                <a:lnTo>
                  <a:pt x="4109" y="3775"/>
                </a:lnTo>
                <a:lnTo>
                  <a:pt x="4113" y="3772"/>
                </a:lnTo>
                <a:lnTo>
                  <a:pt x="4114" y="3767"/>
                </a:lnTo>
                <a:lnTo>
                  <a:pt x="4111" y="3765"/>
                </a:lnTo>
                <a:lnTo>
                  <a:pt x="4109" y="3763"/>
                </a:lnTo>
                <a:lnTo>
                  <a:pt x="4108" y="3758"/>
                </a:lnTo>
                <a:lnTo>
                  <a:pt x="4108" y="3743"/>
                </a:lnTo>
                <a:lnTo>
                  <a:pt x="4108" y="3739"/>
                </a:lnTo>
                <a:lnTo>
                  <a:pt x="4097" y="3726"/>
                </a:lnTo>
                <a:lnTo>
                  <a:pt x="4091" y="3719"/>
                </a:lnTo>
                <a:lnTo>
                  <a:pt x="4087" y="3717"/>
                </a:lnTo>
                <a:lnTo>
                  <a:pt x="4082" y="3715"/>
                </a:lnTo>
                <a:lnTo>
                  <a:pt x="4080" y="3714"/>
                </a:lnTo>
                <a:lnTo>
                  <a:pt x="4077" y="3712"/>
                </a:lnTo>
                <a:lnTo>
                  <a:pt x="4073" y="3712"/>
                </a:lnTo>
                <a:lnTo>
                  <a:pt x="4065" y="3712"/>
                </a:lnTo>
                <a:lnTo>
                  <a:pt x="4060" y="3709"/>
                </a:lnTo>
                <a:lnTo>
                  <a:pt x="4056" y="3704"/>
                </a:lnTo>
                <a:lnTo>
                  <a:pt x="4053" y="3698"/>
                </a:lnTo>
                <a:lnTo>
                  <a:pt x="4053" y="3690"/>
                </a:lnTo>
                <a:lnTo>
                  <a:pt x="4055" y="3683"/>
                </a:lnTo>
                <a:lnTo>
                  <a:pt x="4058" y="3678"/>
                </a:lnTo>
                <a:lnTo>
                  <a:pt x="4060" y="3671"/>
                </a:lnTo>
                <a:lnTo>
                  <a:pt x="4060" y="3664"/>
                </a:lnTo>
                <a:lnTo>
                  <a:pt x="4065" y="3666"/>
                </a:lnTo>
                <a:lnTo>
                  <a:pt x="4067" y="3668"/>
                </a:lnTo>
                <a:lnTo>
                  <a:pt x="4067" y="3671"/>
                </a:lnTo>
                <a:lnTo>
                  <a:pt x="4073" y="3671"/>
                </a:lnTo>
                <a:lnTo>
                  <a:pt x="4077" y="3669"/>
                </a:lnTo>
                <a:lnTo>
                  <a:pt x="4079" y="3666"/>
                </a:lnTo>
                <a:lnTo>
                  <a:pt x="4080" y="3658"/>
                </a:lnTo>
                <a:lnTo>
                  <a:pt x="4084" y="3658"/>
                </a:lnTo>
                <a:lnTo>
                  <a:pt x="4085" y="3656"/>
                </a:lnTo>
                <a:lnTo>
                  <a:pt x="4087" y="3651"/>
                </a:lnTo>
                <a:lnTo>
                  <a:pt x="4092" y="3647"/>
                </a:lnTo>
                <a:lnTo>
                  <a:pt x="4097" y="3644"/>
                </a:lnTo>
                <a:lnTo>
                  <a:pt x="4101" y="3639"/>
                </a:lnTo>
                <a:lnTo>
                  <a:pt x="4108" y="3637"/>
                </a:lnTo>
                <a:lnTo>
                  <a:pt x="4113" y="3639"/>
                </a:lnTo>
                <a:lnTo>
                  <a:pt x="4114" y="3640"/>
                </a:lnTo>
                <a:lnTo>
                  <a:pt x="4114" y="3644"/>
                </a:lnTo>
                <a:lnTo>
                  <a:pt x="4118" y="3646"/>
                </a:lnTo>
                <a:lnTo>
                  <a:pt x="4121" y="3647"/>
                </a:lnTo>
                <a:lnTo>
                  <a:pt x="4128" y="3654"/>
                </a:lnTo>
                <a:lnTo>
                  <a:pt x="4131" y="3656"/>
                </a:lnTo>
                <a:lnTo>
                  <a:pt x="4135" y="3658"/>
                </a:lnTo>
                <a:lnTo>
                  <a:pt x="4142" y="3659"/>
                </a:lnTo>
                <a:lnTo>
                  <a:pt x="4148" y="3658"/>
                </a:lnTo>
                <a:lnTo>
                  <a:pt x="4150" y="3652"/>
                </a:lnTo>
                <a:lnTo>
                  <a:pt x="4152" y="3651"/>
                </a:lnTo>
                <a:lnTo>
                  <a:pt x="4155" y="3651"/>
                </a:lnTo>
                <a:lnTo>
                  <a:pt x="4159" y="3649"/>
                </a:lnTo>
                <a:lnTo>
                  <a:pt x="4162" y="3647"/>
                </a:lnTo>
                <a:lnTo>
                  <a:pt x="4164" y="3646"/>
                </a:lnTo>
                <a:lnTo>
                  <a:pt x="4169" y="3644"/>
                </a:lnTo>
                <a:lnTo>
                  <a:pt x="4171" y="3637"/>
                </a:lnTo>
                <a:lnTo>
                  <a:pt x="4171" y="3630"/>
                </a:lnTo>
                <a:lnTo>
                  <a:pt x="4167" y="3622"/>
                </a:lnTo>
                <a:lnTo>
                  <a:pt x="4164" y="3613"/>
                </a:lnTo>
                <a:lnTo>
                  <a:pt x="4162" y="3608"/>
                </a:lnTo>
                <a:lnTo>
                  <a:pt x="4162" y="3603"/>
                </a:lnTo>
                <a:lnTo>
                  <a:pt x="4159" y="3601"/>
                </a:lnTo>
                <a:lnTo>
                  <a:pt x="4157" y="3598"/>
                </a:lnTo>
                <a:lnTo>
                  <a:pt x="4155" y="3589"/>
                </a:lnTo>
                <a:close/>
                <a:moveTo>
                  <a:pt x="3575" y="3541"/>
                </a:moveTo>
                <a:lnTo>
                  <a:pt x="3572" y="3548"/>
                </a:lnTo>
                <a:lnTo>
                  <a:pt x="3569" y="3552"/>
                </a:lnTo>
                <a:lnTo>
                  <a:pt x="3565" y="3553"/>
                </a:lnTo>
                <a:lnTo>
                  <a:pt x="3560" y="3552"/>
                </a:lnTo>
                <a:lnTo>
                  <a:pt x="3555" y="3552"/>
                </a:lnTo>
                <a:lnTo>
                  <a:pt x="3550" y="3552"/>
                </a:lnTo>
                <a:lnTo>
                  <a:pt x="3545" y="3555"/>
                </a:lnTo>
                <a:lnTo>
                  <a:pt x="3541" y="3562"/>
                </a:lnTo>
                <a:lnTo>
                  <a:pt x="3548" y="3567"/>
                </a:lnTo>
                <a:lnTo>
                  <a:pt x="3558" y="3569"/>
                </a:lnTo>
                <a:lnTo>
                  <a:pt x="3570" y="3569"/>
                </a:lnTo>
                <a:lnTo>
                  <a:pt x="3582" y="3569"/>
                </a:lnTo>
                <a:lnTo>
                  <a:pt x="3582" y="3552"/>
                </a:lnTo>
                <a:lnTo>
                  <a:pt x="3580" y="3545"/>
                </a:lnTo>
                <a:lnTo>
                  <a:pt x="3579" y="3543"/>
                </a:lnTo>
                <a:lnTo>
                  <a:pt x="3575" y="3541"/>
                </a:lnTo>
                <a:close/>
                <a:moveTo>
                  <a:pt x="4114" y="3889"/>
                </a:moveTo>
                <a:lnTo>
                  <a:pt x="4080" y="3889"/>
                </a:lnTo>
                <a:lnTo>
                  <a:pt x="4079" y="3886"/>
                </a:lnTo>
                <a:lnTo>
                  <a:pt x="4075" y="3884"/>
                </a:lnTo>
                <a:lnTo>
                  <a:pt x="4067" y="3883"/>
                </a:lnTo>
                <a:lnTo>
                  <a:pt x="4067" y="3879"/>
                </a:lnTo>
                <a:lnTo>
                  <a:pt x="4065" y="3877"/>
                </a:lnTo>
                <a:lnTo>
                  <a:pt x="4060" y="3876"/>
                </a:lnTo>
                <a:lnTo>
                  <a:pt x="4058" y="3872"/>
                </a:lnTo>
                <a:lnTo>
                  <a:pt x="4056" y="3871"/>
                </a:lnTo>
                <a:lnTo>
                  <a:pt x="4050" y="3869"/>
                </a:lnTo>
                <a:lnTo>
                  <a:pt x="4033" y="3869"/>
                </a:lnTo>
                <a:lnTo>
                  <a:pt x="4033" y="3889"/>
                </a:lnTo>
                <a:lnTo>
                  <a:pt x="4038" y="3889"/>
                </a:lnTo>
                <a:lnTo>
                  <a:pt x="4041" y="3891"/>
                </a:lnTo>
                <a:lnTo>
                  <a:pt x="4044" y="3893"/>
                </a:lnTo>
                <a:lnTo>
                  <a:pt x="4046" y="3896"/>
                </a:lnTo>
                <a:lnTo>
                  <a:pt x="4038" y="3901"/>
                </a:lnTo>
                <a:lnTo>
                  <a:pt x="4031" y="3908"/>
                </a:lnTo>
                <a:lnTo>
                  <a:pt x="4024" y="3915"/>
                </a:lnTo>
                <a:lnTo>
                  <a:pt x="4019" y="3924"/>
                </a:lnTo>
                <a:lnTo>
                  <a:pt x="4014" y="3927"/>
                </a:lnTo>
                <a:lnTo>
                  <a:pt x="4010" y="3930"/>
                </a:lnTo>
                <a:lnTo>
                  <a:pt x="4010" y="3934"/>
                </a:lnTo>
                <a:lnTo>
                  <a:pt x="4012" y="3939"/>
                </a:lnTo>
                <a:lnTo>
                  <a:pt x="4017" y="3947"/>
                </a:lnTo>
                <a:lnTo>
                  <a:pt x="4019" y="3952"/>
                </a:lnTo>
                <a:lnTo>
                  <a:pt x="4019" y="3958"/>
                </a:lnTo>
                <a:lnTo>
                  <a:pt x="4026" y="3958"/>
                </a:lnTo>
                <a:lnTo>
                  <a:pt x="4029" y="3956"/>
                </a:lnTo>
                <a:lnTo>
                  <a:pt x="4034" y="3952"/>
                </a:lnTo>
                <a:lnTo>
                  <a:pt x="4039" y="3951"/>
                </a:lnTo>
                <a:lnTo>
                  <a:pt x="4041" y="3949"/>
                </a:lnTo>
                <a:lnTo>
                  <a:pt x="4043" y="3947"/>
                </a:lnTo>
                <a:lnTo>
                  <a:pt x="4046" y="3944"/>
                </a:lnTo>
                <a:lnTo>
                  <a:pt x="4048" y="3939"/>
                </a:lnTo>
                <a:lnTo>
                  <a:pt x="4050" y="3937"/>
                </a:lnTo>
                <a:lnTo>
                  <a:pt x="4053" y="3937"/>
                </a:lnTo>
                <a:lnTo>
                  <a:pt x="4056" y="3930"/>
                </a:lnTo>
                <a:lnTo>
                  <a:pt x="4062" y="3924"/>
                </a:lnTo>
                <a:lnTo>
                  <a:pt x="4065" y="3920"/>
                </a:lnTo>
                <a:lnTo>
                  <a:pt x="4070" y="3918"/>
                </a:lnTo>
                <a:lnTo>
                  <a:pt x="4075" y="3917"/>
                </a:lnTo>
                <a:lnTo>
                  <a:pt x="4080" y="3917"/>
                </a:lnTo>
                <a:lnTo>
                  <a:pt x="4087" y="3917"/>
                </a:lnTo>
                <a:lnTo>
                  <a:pt x="4091" y="3920"/>
                </a:lnTo>
                <a:lnTo>
                  <a:pt x="4096" y="3922"/>
                </a:lnTo>
                <a:lnTo>
                  <a:pt x="4101" y="3924"/>
                </a:lnTo>
                <a:lnTo>
                  <a:pt x="4108" y="3924"/>
                </a:lnTo>
                <a:lnTo>
                  <a:pt x="4111" y="3920"/>
                </a:lnTo>
                <a:lnTo>
                  <a:pt x="4116" y="3918"/>
                </a:lnTo>
                <a:lnTo>
                  <a:pt x="4121" y="3917"/>
                </a:lnTo>
                <a:lnTo>
                  <a:pt x="4121" y="3896"/>
                </a:lnTo>
                <a:lnTo>
                  <a:pt x="4121" y="3893"/>
                </a:lnTo>
                <a:lnTo>
                  <a:pt x="4120" y="3891"/>
                </a:lnTo>
                <a:lnTo>
                  <a:pt x="4114" y="3889"/>
                </a:lnTo>
                <a:close/>
                <a:moveTo>
                  <a:pt x="3725" y="3859"/>
                </a:moveTo>
                <a:lnTo>
                  <a:pt x="3725" y="3855"/>
                </a:lnTo>
                <a:lnTo>
                  <a:pt x="3725" y="3828"/>
                </a:lnTo>
                <a:lnTo>
                  <a:pt x="3724" y="3825"/>
                </a:lnTo>
                <a:lnTo>
                  <a:pt x="3720" y="3823"/>
                </a:lnTo>
                <a:lnTo>
                  <a:pt x="3712" y="3821"/>
                </a:lnTo>
                <a:lnTo>
                  <a:pt x="3712" y="3825"/>
                </a:lnTo>
                <a:lnTo>
                  <a:pt x="3710" y="3826"/>
                </a:lnTo>
                <a:lnTo>
                  <a:pt x="3705" y="3828"/>
                </a:lnTo>
                <a:lnTo>
                  <a:pt x="3705" y="3842"/>
                </a:lnTo>
                <a:lnTo>
                  <a:pt x="3700" y="3850"/>
                </a:lnTo>
                <a:lnTo>
                  <a:pt x="3696" y="3854"/>
                </a:lnTo>
                <a:lnTo>
                  <a:pt x="3691" y="3855"/>
                </a:lnTo>
                <a:lnTo>
                  <a:pt x="3691" y="3866"/>
                </a:lnTo>
                <a:lnTo>
                  <a:pt x="3691" y="3869"/>
                </a:lnTo>
                <a:lnTo>
                  <a:pt x="3686" y="3874"/>
                </a:lnTo>
                <a:lnTo>
                  <a:pt x="3683" y="3883"/>
                </a:lnTo>
                <a:lnTo>
                  <a:pt x="3679" y="3891"/>
                </a:lnTo>
                <a:lnTo>
                  <a:pt x="3679" y="3900"/>
                </a:lnTo>
                <a:lnTo>
                  <a:pt x="3678" y="3903"/>
                </a:lnTo>
                <a:lnTo>
                  <a:pt x="3673" y="3908"/>
                </a:lnTo>
                <a:lnTo>
                  <a:pt x="3666" y="3912"/>
                </a:lnTo>
                <a:lnTo>
                  <a:pt x="3661" y="3915"/>
                </a:lnTo>
                <a:lnTo>
                  <a:pt x="3659" y="3917"/>
                </a:lnTo>
                <a:lnTo>
                  <a:pt x="3657" y="3920"/>
                </a:lnTo>
                <a:lnTo>
                  <a:pt x="3657" y="3924"/>
                </a:lnTo>
                <a:lnTo>
                  <a:pt x="3655" y="3927"/>
                </a:lnTo>
                <a:lnTo>
                  <a:pt x="3654" y="3930"/>
                </a:lnTo>
                <a:lnTo>
                  <a:pt x="3652" y="3934"/>
                </a:lnTo>
                <a:lnTo>
                  <a:pt x="3650" y="3937"/>
                </a:lnTo>
                <a:lnTo>
                  <a:pt x="3649" y="3941"/>
                </a:lnTo>
                <a:lnTo>
                  <a:pt x="3647" y="3944"/>
                </a:lnTo>
                <a:lnTo>
                  <a:pt x="3645" y="3947"/>
                </a:lnTo>
                <a:lnTo>
                  <a:pt x="3644" y="3951"/>
                </a:lnTo>
                <a:lnTo>
                  <a:pt x="3642" y="3954"/>
                </a:lnTo>
                <a:lnTo>
                  <a:pt x="3640" y="3958"/>
                </a:lnTo>
                <a:lnTo>
                  <a:pt x="3638" y="3961"/>
                </a:lnTo>
                <a:lnTo>
                  <a:pt x="3637" y="3964"/>
                </a:lnTo>
                <a:lnTo>
                  <a:pt x="3637" y="3992"/>
                </a:lnTo>
                <a:lnTo>
                  <a:pt x="3644" y="3992"/>
                </a:lnTo>
                <a:lnTo>
                  <a:pt x="3647" y="3993"/>
                </a:lnTo>
                <a:lnTo>
                  <a:pt x="3650" y="3997"/>
                </a:lnTo>
                <a:lnTo>
                  <a:pt x="3652" y="4000"/>
                </a:lnTo>
                <a:lnTo>
                  <a:pt x="3654" y="4005"/>
                </a:lnTo>
                <a:lnTo>
                  <a:pt x="3655" y="4009"/>
                </a:lnTo>
                <a:lnTo>
                  <a:pt x="3659" y="4012"/>
                </a:lnTo>
                <a:lnTo>
                  <a:pt x="3664" y="4012"/>
                </a:lnTo>
                <a:lnTo>
                  <a:pt x="3667" y="4009"/>
                </a:lnTo>
                <a:lnTo>
                  <a:pt x="3669" y="4004"/>
                </a:lnTo>
                <a:lnTo>
                  <a:pt x="3671" y="3992"/>
                </a:lnTo>
                <a:lnTo>
                  <a:pt x="3673" y="3980"/>
                </a:lnTo>
                <a:lnTo>
                  <a:pt x="3674" y="3975"/>
                </a:lnTo>
                <a:lnTo>
                  <a:pt x="3678" y="3971"/>
                </a:lnTo>
                <a:lnTo>
                  <a:pt x="3676" y="3964"/>
                </a:lnTo>
                <a:lnTo>
                  <a:pt x="3678" y="3959"/>
                </a:lnTo>
                <a:lnTo>
                  <a:pt x="3681" y="3951"/>
                </a:lnTo>
                <a:lnTo>
                  <a:pt x="3684" y="3942"/>
                </a:lnTo>
                <a:lnTo>
                  <a:pt x="3684" y="3937"/>
                </a:lnTo>
                <a:lnTo>
                  <a:pt x="3684" y="3930"/>
                </a:lnTo>
                <a:lnTo>
                  <a:pt x="3690" y="3929"/>
                </a:lnTo>
                <a:lnTo>
                  <a:pt x="3693" y="3927"/>
                </a:lnTo>
                <a:lnTo>
                  <a:pt x="3698" y="3920"/>
                </a:lnTo>
                <a:lnTo>
                  <a:pt x="3702" y="3912"/>
                </a:lnTo>
                <a:lnTo>
                  <a:pt x="3705" y="3903"/>
                </a:lnTo>
                <a:lnTo>
                  <a:pt x="3710" y="3895"/>
                </a:lnTo>
                <a:lnTo>
                  <a:pt x="3712" y="3893"/>
                </a:lnTo>
                <a:lnTo>
                  <a:pt x="3719" y="3884"/>
                </a:lnTo>
                <a:lnTo>
                  <a:pt x="3725" y="3877"/>
                </a:lnTo>
                <a:lnTo>
                  <a:pt x="3727" y="3874"/>
                </a:lnTo>
                <a:lnTo>
                  <a:pt x="3727" y="3869"/>
                </a:lnTo>
                <a:lnTo>
                  <a:pt x="3727" y="3864"/>
                </a:lnTo>
                <a:lnTo>
                  <a:pt x="3725" y="3859"/>
                </a:lnTo>
                <a:close/>
                <a:moveTo>
                  <a:pt x="3536" y="3860"/>
                </a:moveTo>
                <a:lnTo>
                  <a:pt x="3514" y="3862"/>
                </a:lnTo>
                <a:lnTo>
                  <a:pt x="3512" y="3864"/>
                </a:lnTo>
                <a:lnTo>
                  <a:pt x="3514" y="3869"/>
                </a:lnTo>
                <a:lnTo>
                  <a:pt x="3514" y="3877"/>
                </a:lnTo>
                <a:lnTo>
                  <a:pt x="3516" y="3881"/>
                </a:lnTo>
                <a:lnTo>
                  <a:pt x="3519" y="3883"/>
                </a:lnTo>
                <a:lnTo>
                  <a:pt x="3522" y="3883"/>
                </a:lnTo>
                <a:lnTo>
                  <a:pt x="3529" y="3881"/>
                </a:lnTo>
                <a:lnTo>
                  <a:pt x="3528" y="3879"/>
                </a:lnTo>
                <a:lnTo>
                  <a:pt x="3528" y="3876"/>
                </a:lnTo>
                <a:lnTo>
                  <a:pt x="3533" y="3871"/>
                </a:lnTo>
                <a:lnTo>
                  <a:pt x="3536" y="3866"/>
                </a:lnTo>
                <a:lnTo>
                  <a:pt x="3538" y="3864"/>
                </a:lnTo>
                <a:lnTo>
                  <a:pt x="3536" y="3860"/>
                </a:lnTo>
                <a:close/>
                <a:moveTo>
                  <a:pt x="3575" y="3889"/>
                </a:moveTo>
                <a:lnTo>
                  <a:pt x="3575" y="3883"/>
                </a:lnTo>
                <a:lnTo>
                  <a:pt x="3572" y="3879"/>
                </a:lnTo>
                <a:lnTo>
                  <a:pt x="3569" y="3876"/>
                </a:lnTo>
                <a:lnTo>
                  <a:pt x="3563" y="3874"/>
                </a:lnTo>
                <a:lnTo>
                  <a:pt x="3551" y="3872"/>
                </a:lnTo>
                <a:lnTo>
                  <a:pt x="3546" y="3871"/>
                </a:lnTo>
                <a:lnTo>
                  <a:pt x="3541" y="3869"/>
                </a:lnTo>
                <a:lnTo>
                  <a:pt x="3541" y="3879"/>
                </a:lnTo>
                <a:lnTo>
                  <a:pt x="3543" y="3886"/>
                </a:lnTo>
                <a:lnTo>
                  <a:pt x="3545" y="3891"/>
                </a:lnTo>
                <a:lnTo>
                  <a:pt x="3548" y="3893"/>
                </a:lnTo>
                <a:lnTo>
                  <a:pt x="3553" y="3893"/>
                </a:lnTo>
                <a:lnTo>
                  <a:pt x="3560" y="3891"/>
                </a:lnTo>
                <a:lnTo>
                  <a:pt x="3575" y="3889"/>
                </a:lnTo>
                <a:close/>
                <a:moveTo>
                  <a:pt x="3541" y="3855"/>
                </a:moveTo>
                <a:lnTo>
                  <a:pt x="3543" y="3859"/>
                </a:lnTo>
                <a:lnTo>
                  <a:pt x="3545" y="3860"/>
                </a:lnTo>
                <a:lnTo>
                  <a:pt x="3551" y="3862"/>
                </a:lnTo>
                <a:lnTo>
                  <a:pt x="3569" y="3862"/>
                </a:lnTo>
                <a:lnTo>
                  <a:pt x="3570" y="3866"/>
                </a:lnTo>
                <a:lnTo>
                  <a:pt x="3574" y="3867"/>
                </a:lnTo>
                <a:lnTo>
                  <a:pt x="3582" y="3869"/>
                </a:lnTo>
                <a:lnTo>
                  <a:pt x="3582" y="3872"/>
                </a:lnTo>
                <a:lnTo>
                  <a:pt x="3584" y="3874"/>
                </a:lnTo>
                <a:lnTo>
                  <a:pt x="3589" y="3876"/>
                </a:lnTo>
                <a:lnTo>
                  <a:pt x="3592" y="3871"/>
                </a:lnTo>
                <a:lnTo>
                  <a:pt x="3599" y="3866"/>
                </a:lnTo>
                <a:lnTo>
                  <a:pt x="3608" y="3864"/>
                </a:lnTo>
                <a:lnTo>
                  <a:pt x="3616" y="3862"/>
                </a:lnTo>
                <a:lnTo>
                  <a:pt x="3657" y="3862"/>
                </a:lnTo>
                <a:lnTo>
                  <a:pt x="3657" y="3859"/>
                </a:lnTo>
                <a:lnTo>
                  <a:pt x="3659" y="3857"/>
                </a:lnTo>
                <a:lnTo>
                  <a:pt x="3664" y="3855"/>
                </a:lnTo>
                <a:lnTo>
                  <a:pt x="3667" y="3854"/>
                </a:lnTo>
                <a:lnTo>
                  <a:pt x="3671" y="3852"/>
                </a:lnTo>
                <a:lnTo>
                  <a:pt x="3673" y="3850"/>
                </a:lnTo>
                <a:lnTo>
                  <a:pt x="3678" y="3848"/>
                </a:lnTo>
                <a:lnTo>
                  <a:pt x="3678" y="3843"/>
                </a:lnTo>
                <a:lnTo>
                  <a:pt x="3679" y="3840"/>
                </a:lnTo>
                <a:lnTo>
                  <a:pt x="3681" y="3837"/>
                </a:lnTo>
                <a:lnTo>
                  <a:pt x="3684" y="3835"/>
                </a:lnTo>
                <a:lnTo>
                  <a:pt x="3684" y="3828"/>
                </a:lnTo>
                <a:lnTo>
                  <a:pt x="3681" y="3825"/>
                </a:lnTo>
                <a:lnTo>
                  <a:pt x="3679" y="3820"/>
                </a:lnTo>
                <a:lnTo>
                  <a:pt x="3678" y="3814"/>
                </a:lnTo>
                <a:lnTo>
                  <a:pt x="3683" y="3809"/>
                </a:lnTo>
                <a:lnTo>
                  <a:pt x="3688" y="3804"/>
                </a:lnTo>
                <a:lnTo>
                  <a:pt x="3690" y="3796"/>
                </a:lnTo>
                <a:lnTo>
                  <a:pt x="3691" y="3787"/>
                </a:lnTo>
                <a:lnTo>
                  <a:pt x="3691" y="3780"/>
                </a:lnTo>
                <a:lnTo>
                  <a:pt x="3688" y="3777"/>
                </a:lnTo>
                <a:lnTo>
                  <a:pt x="3686" y="3772"/>
                </a:lnTo>
                <a:lnTo>
                  <a:pt x="3684" y="3767"/>
                </a:lnTo>
                <a:lnTo>
                  <a:pt x="3691" y="3763"/>
                </a:lnTo>
                <a:lnTo>
                  <a:pt x="3696" y="3758"/>
                </a:lnTo>
                <a:lnTo>
                  <a:pt x="3698" y="3750"/>
                </a:lnTo>
                <a:lnTo>
                  <a:pt x="3698" y="3739"/>
                </a:lnTo>
                <a:lnTo>
                  <a:pt x="3696" y="3733"/>
                </a:lnTo>
                <a:lnTo>
                  <a:pt x="3693" y="3727"/>
                </a:lnTo>
                <a:lnTo>
                  <a:pt x="3686" y="3717"/>
                </a:lnTo>
                <a:lnTo>
                  <a:pt x="3678" y="3709"/>
                </a:lnTo>
                <a:lnTo>
                  <a:pt x="3671" y="3698"/>
                </a:lnTo>
                <a:lnTo>
                  <a:pt x="3673" y="3693"/>
                </a:lnTo>
                <a:lnTo>
                  <a:pt x="3674" y="3692"/>
                </a:lnTo>
                <a:lnTo>
                  <a:pt x="3678" y="3692"/>
                </a:lnTo>
                <a:lnTo>
                  <a:pt x="3676" y="3675"/>
                </a:lnTo>
                <a:lnTo>
                  <a:pt x="3671" y="3659"/>
                </a:lnTo>
                <a:lnTo>
                  <a:pt x="3667" y="3646"/>
                </a:lnTo>
                <a:lnTo>
                  <a:pt x="3664" y="3630"/>
                </a:lnTo>
                <a:lnTo>
                  <a:pt x="3659" y="3629"/>
                </a:lnTo>
                <a:lnTo>
                  <a:pt x="3657" y="3627"/>
                </a:lnTo>
                <a:lnTo>
                  <a:pt x="3657" y="3623"/>
                </a:lnTo>
                <a:lnTo>
                  <a:pt x="3657" y="3617"/>
                </a:lnTo>
                <a:lnTo>
                  <a:pt x="3650" y="3617"/>
                </a:lnTo>
                <a:lnTo>
                  <a:pt x="3645" y="3620"/>
                </a:lnTo>
                <a:lnTo>
                  <a:pt x="3644" y="3623"/>
                </a:lnTo>
                <a:lnTo>
                  <a:pt x="3642" y="3630"/>
                </a:lnTo>
                <a:lnTo>
                  <a:pt x="3644" y="3646"/>
                </a:lnTo>
                <a:lnTo>
                  <a:pt x="3644" y="3658"/>
                </a:lnTo>
                <a:lnTo>
                  <a:pt x="3640" y="3659"/>
                </a:lnTo>
                <a:lnTo>
                  <a:pt x="3638" y="3661"/>
                </a:lnTo>
                <a:lnTo>
                  <a:pt x="3637" y="3664"/>
                </a:lnTo>
                <a:lnTo>
                  <a:pt x="3637" y="3685"/>
                </a:lnTo>
                <a:lnTo>
                  <a:pt x="3628" y="3687"/>
                </a:lnTo>
                <a:lnTo>
                  <a:pt x="3623" y="3688"/>
                </a:lnTo>
                <a:lnTo>
                  <a:pt x="3618" y="3692"/>
                </a:lnTo>
                <a:lnTo>
                  <a:pt x="3609" y="3692"/>
                </a:lnTo>
                <a:lnTo>
                  <a:pt x="3608" y="3695"/>
                </a:lnTo>
                <a:lnTo>
                  <a:pt x="3606" y="3697"/>
                </a:lnTo>
                <a:lnTo>
                  <a:pt x="3599" y="3698"/>
                </a:lnTo>
                <a:lnTo>
                  <a:pt x="3592" y="3697"/>
                </a:lnTo>
                <a:lnTo>
                  <a:pt x="3589" y="3695"/>
                </a:lnTo>
                <a:lnTo>
                  <a:pt x="3589" y="3692"/>
                </a:lnTo>
                <a:lnTo>
                  <a:pt x="3603" y="3688"/>
                </a:lnTo>
                <a:lnTo>
                  <a:pt x="3608" y="3685"/>
                </a:lnTo>
                <a:lnTo>
                  <a:pt x="3613" y="3681"/>
                </a:lnTo>
                <a:lnTo>
                  <a:pt x="3616" y="3676"/>
                </a:lnTo>
                <a:lnTo>
                  <a:pt x="3620" y="3671"/>
                </a:lnTo>
                <a:lnTo>
                  <a:pt x="3623" y="3658"/>
                </a:lnTo>
                <a:lnTo>
                  <a:pt x="3618" y="3656"/>
                </a:lnTo>
                <a:lnTo>
                  <a:pt x="3615" y="3652"/>
                </a:lnTo>
                <a:lnTo>
                  <a:pt x="3611" y="3649"/>
                </a:lnTo>
                <a:lnTo>
                  <a:pt x="3609" y="3644"/>
                </a:lnTo>
                <a:lnTo>
                  <a:pt x="3608" y="3639"/>
                </a:lnTo>
                <a:lnTo>
                  <a:pt x="3604" y="3635"/>
                </a:lnTo>
                <a:lnTo>
                  <a:pt x="3601" y="3632"/>
                </a:lnTo>
                <a:lnTo>
                  <a:pt x="3596" y="3630"/>
                </a:lnTo>
                <a:lnTo>
                  <a:pt x="3594" y="3625"/>
                </a:lnTo>
                <a:lnTo>
                  <a:pt x="3591" y="3622"/>
                </a:lnTo>
                <a:lnTo>
                  <a:pt x="3587" y="3618"/>
                </a:lnTo>
                <a:lnTo>
                  <a:pt x="3582" y="3617"/>
                </a:lnTo>
                <a:lnTo>
                  <a:pt x="3570" y="3615"/>
                </a:lnTo>
                <a:lnTo>
                  <a:pt x="3565" y="3613"/>
                </a:lnTo>
                <a:lnTo>
                  <a:pt x="3562" y="3610"/>
                </a:lnTo>
                <a:lnTo>
                  <a:pt x="3562" y="3617"/>
                </a:lnTo>
                <a:lnTo>
                  <a:pt x="3562" y="3623"/>
                </a:lnTo>
                <a:lnTo>
                  <a:pt x="3560" y="3629"/>
                </a:lnTo>
                <a:lnTo>
                  <a:pt x="3555" y="3630"/>
                </a:lnTo>
                <a:lnTo>
                  <a:pt x="3553" y="3629"/>
                </a:lnTo>
                <a:lnTo>
                  <a:pt x="3551" y="3627"/>
                </a:lnTo>
                <a:lnTo>
                  <a:pt x="3548" y="3623"/>
                </a:lnTo>
                <a:lnTo>
                  <a:pt x="3546" y="3618"/>
                </a:lnTo>
                <a:lnTo>
                  <a:pt x="3545" y="3617"/>
                </a:lnTo>
                <a:lnTo>
                  <a:pt x="3541" y="3617"/>
                </a:lnTo>
                <a:lnTo>
                  <a:pt x="3541" y="3618"/>
                </a:lnTo>
                <a:lnTo>
                  <a:pt x="3540" y="3620"/>
                </a:lnTo>
                <a:lnTo>
                  <a:pt x="3536" y="3622"/>
                </a:lnTo>
                <a:lnTo>
                  <a:pt x="3531" y="3622"/>
                </a:lnTo>
                <a:lnTo>
                  <a:pt x="3528" y="3623"/>
                </a:lnTo>
                <a:lnTo>
                  <a:pt x="3526" y="3625"/>
                </a:lnTo>
                <a:lnTo>
                  <a:pt x="3526" y="3627"/>
                </a:lnTo>
                <a:lnTo>
                  <a:pt x="3524" y="3629"/>
                </a:lnTo>
                <a:lnTo>
                  <a:pt x="3521" y="3630"/>
                </a:lnTo>
                <a:lnTo>
                  <a:pt x="3514" y="3630"/>
                </a:lnTo>
                <a:lnTo>
                  <a:pt x="3507" y="3630"/>
                </a:lnTo>
                <a:lnTo>
                  <a:pt x="3500" y="3630"/>
                </a:lnTo>
                <a:lnTo>
                  <a:pt x="3493" y="3630"/>
                </a:lnTo>
                <a:lnTo>
                  <a:pt x="3492" y="3635"/>
                </a:lnTo>
                <a:lnTo>
                  <a:pt x="3490" y="3637"/>
                </a:lnTo>
                <a:lnTo>
                  <a:pt x="3488" y="3639"/>
                </a:lnTo>
                <a:lnTo>
                  <a:pt x="3487" y="3637"/>
                </a:lnTo>
                <a:lnTo>
                  <a:pt x="3485" y="3642"/>
                </a:lnTo>
                <a:lnTo>
                  <a:pt x="3483" y="3644"/>
                </a:lnTo>
                <a:lnTo>
                  <a:pt x="3480" y="3644"/>
                </a:lnTo>
                <a:lnTo>
                  <a:pt x="3473" y="3644"/>
                </a:lnTo>
                <a:lnTo>
                  <a:pt x="3466" y="3640"/>
                </a:lnTo>
                <a:lnTo>
                  <a:pt x="3459" y="3637"/>
                </a:lnTo>
                <a:lnTo>
                  <a:pt x="3453" y="3639"/>
                </a:lnTo>
                <a:lnTo>
                  <a:pt x="3446" y="3640"/>
                </a:lnTo>
                <a:lnTo>
                  <a:pt x="3432" y="3646"/>
                </a:lnTo>
                <a:lnTo>
                  <a:pt x="3418" y="3651"/>
                </a:lnTo>
                <a:lnTo>
                  <a:pt x="3418" y="3658"/>
                </a:lnTo>
                <a:lnTo>
                  <a:pt x="3420" y="3664"/>
                </a:lnTo>
                <a:lnTo>
                  <a:pt x="3424" y="3668"/>
                </a:lnTo>
                <a:lnTo>
                  <a:pt x="3429" y="3671"/>
                </a:lnTo>
                <a:lnTo>
                  <a:pt x="3437" y="3676"/>
                </a:lnTo>
                <a:lnTo>
                  <a:pt x="3442" y="3680"/>
                </a:lnTo>
                <a:lnTo>
                  <a:pt x="3446" y="3685"/>
                </a:lnTo>
                <a:lnTo>
                  <a:pt x="3441" y="3685"/>
                </a:lnTo>
                <a:lnTo>
                  <a:pt x="3436" y="3685"/>
                </a:lnTo>
                <a:lnTo>
                  <a:pt x="3434" y="3688"/>
                </a:lnTo>
                <a:lnTo>
                  <a:pt x="3430" y="3692"/>
                </a:lnTo>
                <a:lnTo>
                  <a:pt x="3429" y="3698"/>
                </a:lnTo>
                <a:lnTo>
                  <a:pt x="3427" y="3702"/>
                </a:lnTo>
                <a:lnTo>
                  <a:pt x="3425" y="3705"/>
                </a:lnTo>
                <a:lnTo>
                  <a:pt x="3429" y="3707"/>
                </a:lnTo>
                <a:lnTo>
                  <a:pt x="3430" y="3709"/>
                </a:lnTo>
                <a:lnTo>
                  <a:pt x="3432" y="3715"/>
                </a:lnTo>
                <a:lnTo>
                  <a:pt x="3432" y="3733"/>
                </a:lnTo>
                <a:lnTo>
                  <a:pt x="3442" y="3733"/>
                </a:lnTo>
                <a:lnTo>
                  <a:pt x="3446" y="3734"/>
                </a:lnTo>
                <a:lnTo>
                  <a:pt x="3447" y="3736"/>
                </a:lnTo>
                <a:lnTo>
                  <a:pt x="3451" y="3739"/>
                </a:lnTo>
                <a:lnTo>
                  <a:pt x="3453" y="3743"/>
                </a:lnTo>
                <a:lnTo>
                  <a:pt x="3453" y="3753"/>
                </a:lnTo>
                <a:lnTo>
                  <a:pt x="3453" y="3758"/>
                </a:lnTo>
                <a:lnTo>
                  <a:pt x="3453" y="3763"/>
                </a:lnTo>
                <a:lnTo>
                  <a:pt x="3447" y="3768"/>
                </a:lnTo>
                <a:lnTo>
                  <a:pt x="3444" y="3775"/>
                </a:lnTo>
                <a:lnTo>
                  <a:pt x="3444" y="3780"/>
                </a:lnTo>
                <a:lnTo>
                  <a:pt x="3446" y="3787"/>
                </a:lnTo>
                <a:lnTo>
                  <a:pt x="3453" y="3787"/>
                </a:lnTo>
                <a:lnTo>
                  <a:pt x="3456" y="3791"/>
                </a:lnTo>
                <a:lnTo>
                  <a:pt x="3461" y="3792"/>
                </a:lnTo>
                <a:lnTo>
                  <a:pt x="3466" y="3794"/>
                </a:lnTo>
                <a:lnTo>
                  <a:pt x="3471" y="3796"/>
                </a:lnTo>
                <a:lnTo>
                  <a:pt x="3473" y="3797"/>
                </a:lnTo>
                <a:lnTo>
                  <a:pt x="3473" y="3801"/>
                </a:lnTo>
                <a:lnTo>
                  <a:pt x="3475" y="3804"/>
                </a:lnTo>
                <a:lnTo>
                  <a:pt x="3476" y="3808"/>
                </a:lnTo>
                <a:lnTo>
                  <a:pt x="3478" y="3811"/>
                </a:lnTo>
                <a:lnTo>
                  <a:pt x="3480" y="3814"/>
                </a:lnTo>
                <a:lnTo>
                  <a:pt x="3485" y="3814"/>
                </a:lnTo>
                <a:lnTo>
                  <a:pt x="3492" y="3814"/>
                </a:lnTo>
                <a:lnTo>
                  <a:pt x="3504" y="3814"/>
                </a:lnTo>
                <a:lnTo>
                  <a:pt x="3509" y="3814"/>
                </a:lnTo>
                <a:lnTo>
                  <a:pt x="3514" y="3816"/>
                </a:lnTo>
                <a:lnTo>
                  <a:pt x="3516" y="3821"/>
                </a:lnTo>
                <a:lnTo>
                  <a:pt x="3514" y="3828"/>
                </a:lnTo>
                <a:lnTo>
                  <a:pt x="3512" y="3831"/>
                </a:lnTo>
                <a:lnTo>
                  <a:pt x="3511" y="3833"/>
                </a:lnTo>
                <a:lnTo>
                  <a:pt x="3504" y="3835"/>
                </a:lnTo>
                <a:lnTo>
                  <a:pt x="3487" y="3835"/>
                </a:lnTo>
                <a:lnTo>
                  <a:pt x="3487" y="3843"/>
                </a:lnTo>
                <a:lnTo>
                  <a:pt x="3490" y="3850"/>
                </a:lnTo>
                <a:lnTo>
                  <a:pt x="3495" y="3854"/>
                </a:lnTo>
                <a:lnTo>
                  <a:pt x="3504" y="3855"/>
                </a:lnTo>
                <a:lnTo>
                  <a:pt x="3522" y="3855"/>
                </a:lnTo>
                <a:lnTo>
                  <a:pt x="3541" y="3855"/>
                </a:lnTo>
                <a:close/>
                <a:moveTo>
                  <a:pt x="3487" y="3883"/>
                </a:moveTo>
                <a:lnTo>
                  <a:pt x="3482" y="3881"/>
                </a:lnTo>
                <a:lnTo>
                  <a:pt x="3478" y="3877"/>
                </a:lnTo>
                <a:lnTo>
                  <a:pt x="3473" y="3869"/>
                </a:lnTo>
                <a:lnTo>
                  <a:pt x="3470" y="3869"/>
                </a:lnTo>
                <a:lnTo>
                  <a:pt x="3466" y="3869"/>
                </a:lnTo>
                <a:lnTo>
                  <a:pt x="3463" y="3869"/>
                </a:lnTo>
                <a:lnTo>
                  <a:pt x="3459" y="3869"/>
                </a:lnTo>
                <a:lnTo>
                  <a:pt x="3459" y="3866"/>
                </a:lnTo>
                <a:lnTo>
                  <a:pt x="3459" y="3862"/>
                </a:lnTo>
                <a:lnTo>
                  <a:pt x="3459" y="3859"/>
                </a:lnTo>
                <a:lnTo>
                  <a:pt x="3458" y="3855"/>
                </a:lnTo>
                <a:lnTo>
                  <a:pt x="3454" y="3852"/>
                </a:lnTo>
                <a:lnTo>
                  <a:pt x="3446" y="3848"/>
                </a:lnTo>
                <a:lnTo>
                  <a:pt x="3427" y="3845"/>
                </a:lnTo>
                <a:lnTo>
                  <a:pt x="3425" y="3843"/>
                </a:lnTo>
                <a:lnTo>
                  <a:pt x="3425" y="3842"/>
                </a:lnTo>
                <a:lnTo>
                  <a:pt x="3418" y="3842"/>
                </a:lnTo>
                <a:lnTo>
                  <a:pt x="3413" y="3843"/>
                </a:lnTo>
                <a:lnTo>
                  <a:pt x="3405" y="3848"/>
                </a:lnTo>
                <a:lnTo>
                  <a:pt x="3405" y="3855"/>
                </a:lnTo>
                <a:lnTo>
                  <a:pt x="3406" y="3860"/>
                </a:lnTo>
                <a:lnTo>
                  <a:pt x="3412" y="3869"/>
                </a:lnTo>
                <a:lnTo>
                  <a:pt x="3413" y="3876"/>
                </a:lnTo>
                <a:lnTo>
                  <a:pt x="3418" y="3879"/>
                </a:lnTo>
                <a:lnTo>
                  <a:pt x="3420" y="3881"/>
                </a:lnTo>
                <a:lnTo>
                  <a:pt x="3424" y="3886"/>
                </a:lnTo>
                <a:lnTo>
                  <a:pt x="3427" y="3889"/>
                </a:lnTo>
                <a:lnTo>
                  <a:pt x="3436" y="3893"/>
                </a:lnTo>
                <a:lnTo>
                  <a:pt x="3439" y="3895"/>
                </a:lnTo>
                <a:lnTo>
                  <a:pt x="3442" y="3898"/>
                </a:lnTo>
                <a:lnTo>
                  <a:pt x="3444" y="3901"/>
                </a:lnTo>
                <a:lnTo>
                  <a:pt x="3444" y="3908"/>
                </a:lnTo>
                <a:lnTo>
                  <a:pt x="3444" y="3913"/>
                </a:lnTo>
                <a:lnTo>
                  <a:pt x="3446" y="3918"/>
                </a:lnTo>
                <a:lnTo>
                  <a:pt x="3449" y="3924"/>
                </a:lnTo>
                <a:lnTo>
                  <a:pt x="3453" y="3929"/>
                </a:lnTo>
                <a:lnTo>
                  <a:pt x="3453" y="3937"/>
                </a:lnTo>
                <a:lnTo>
                  <a:pt x="3465" y="3939"/>
                </a:lnTo>
                <a:lnTo>
                  <a:pt x="3476" y="3944"/>
                </a:lnTo>
                <a:lnTo>
                  <a:pt x="3487" y="3949"/>
                </a:lnTo>
                <a:lnTo>
                  <a:pt x="3500" y="3951"/>
                </a:lnTo>
                <a:lnTo>
                  <a:pt x="3500" y="3910"/>
                </a:lnTo>
                <a:lnTo>
                  <a:pt x="3499" y="3906"/>
                </a:lnTo>
                <a:lnTo>
                  <a:pt x="3497" y="3903"/>
                </a:lnTo>
                <a:lnTo>
                  <a:pt x="3492" y="3898"/>
                </a:lnTo>
                <a:lnTo>
                  <a:pt x="3488" y="3896"/>
                </a:lnTo>
                <a:lnTo>
                  <a:pt x="3487" y="3893"/>
                </a:lnTo>
                <a:lnTo>
                  <a:pt x="3485" y="3889"/>
                </a:lnTo>
                <a:lnTo>
                  <a:pt x="3487" y="3883"/>
                </a:lnTo>
                <a:close/>
                <a:moveTo>
                  <a:pt x="3650" y="3883"/>
                </a:moveTo>
                <a:lnTo>
                  <a:pt x="3659" y="3881"/>
                </a:lnTo>
                <a:lnTo>
                  <a:pt x="3662" y="3879"/>
                </a:lnTo>
                <a:lnTo>
                  <a:pt x="3664" y="3876"/>
                </a:lnTo>
                <a:lnTo>
                  <a:pt x="3644" y="3876"/>
                </a:lnTo>
                <a:lnTo>
                  <a:pt x="3633" y="3876"/>
                </a:lnTo>
                <a:lnTo>
                  <a:pt x="3625" y="3877"/>
                </a:lnTo>
                <a:lnTo>
                  <a:pt x="3618" y="3881"/>
                </a:lnTo>
                <a:lnTo>
                  <a:pt x="3613" y="3886"/>
                </a:lnTo>
                <a:lnTo>
                  <a:pt x="3611" y="3895"/>
                </a:lnTo>
                <a:lnTo>
                  <a:pt x="3609" y="3903"/>
                </a:lnTo>
                <a:lnTo>
                  <a:pt x="3613" y="3905"/>
                </a:lnTo>
                <a:lnTo>
                  <a:pt x="3616" y="3906"/>
                </a:lnTo>
                <a:lnTo>
                  <a:pt x="3621" y="3912"/>
                </a:lnTo>
                <a:lnTo>
                  <a:pt x="3623" y="3915"/>
                </a:lnTo>
                <a:lnTo>
                  <a:pt x="3626" y="3917"/>
                </a:lnTo>
                <a:lnTo>
                  <a:pt x="3630" y="3918"/>
                </a:lnTo>
                <a:lnTo>
                  <a:pt x="3637" y="3917"/>
                </a:lnTo>
                <a:lnTo>
                  <a:pt x="3637" y="3910"/>
                </a:lnTo>
                <a:lnTo>
                  <a:pt x="3637" y="3905"/>
                </a:lnTo>
                <a:lnTo>
                  <a:pt x="3640" y="3903"/>
                </a:lnTo>
                <a:lnTo>
                  <a:pt x="3644" y="3900"/>
                </a:lnTo>
                <a:lnTo>
                  <a:pt x="3647" y="3898"/>
                </a:lnTo>
                <a:lnTo>
                  <a:pt x="3650" y="3895"/>
                </a:lnTo>
                <a:lnTo>
                  <a:pt x="3650" y="3889"/>
                </a:lnTo>
                <a:lnTo>
                  <a:pt x="3650" y="3883"/>
                </a:lnTo>
                <a:close/>
                <a:moveTo>
                  <a:pt x="3582" y="3937"/>
                </a:moveTo>
                <a:lnTo>
                  <a:pt x="3582" y="3934"/>
                </a:lnTo>
                <a:lnTo>
                  <a:pt x="3580" y="3932"/>
                </a:lnTo>
                <a:lnTo>
                  <a:pt x="3560" y="3920"/>
                </a:lnTo>
                <a:lnTo>
                  <a:pt x="3553" y="3917"/>
                </a:lnTo>
                <a:lnTo>
                  <a:pt x="3545" y="3917"/>
                </a:lnTo>
                <a:lnTo>
                  <a:pt x="3543" y="3917"/>
                </a:lnTo>
                <a:lnTo>
                  <a:pt x="3541" y="3917"/>
                </a:lnTo>
                <a:lnTo>
                  <a:pt x="3541" y="3922"/>
                </a:lnTo>
                <a:lnTo>
                  <a:pt x="3541" y="3925"/>
                </a:lnTo>
                <a:lnTo>
                  <a:pt x="3541" y="3927"/>
                </a:lnTo>
                <a:lnTo>
                  <a:pt x="3541" y="3929"/>
                </a:lnTo>
                <a:lnTo>
                  <a:pt x="3546" y="3934"/>
                </a:lnTo>
                <a:lnTo>
                  <a:pt x="3551" y="3939"/>
                </a:lnTo>
                <a:lnTo>
                  <a:pt x="3553" y="3941"/>
                </a:lnTo>
                <a:lnTo>
                  <a:pt x="3551" y="3944"/>
                </a:lnTo>
                <a:lnTo>
                  <a:pt x="3553" y="3947"/>
                </a:lnTo>
                <a:lnTo>
                  <a:pt x="3555" y="3951"/>
                </a:lnTo>
                <a:lnTo>
                  <a:pt x="3560" y="3952"/>
                </a:lnTo>
                <a:lnTo>
                  <a:pt x="3563" y="3956"/>
                </a:lnTo>
                <a:lnTo>
                  <a:pt x="3570" y="3963"/>
                </a:lnTo>
                <a:lnTo>
                  <a:pt x="3574" y="3966"/>
                </a:lnTo>
                <a:lnTo>
                  <a:pt x="3577" y="3970"/>
                </a:lnTo>
                <a:lnTo>
                  <a:pt x="3582" y="3971"/>
                </a:lnTo>
                <a:lnTo>
                  <a:pt x="3589" y="3971"/>
                </a:lnTo>
                <a:lnTo>
                  <a:pt x="3596" y="3970"/>
                </a:lnTo>
                <a:lnTo>
                  <a:pt x="3601" y="3966"/>
                </a:lnTo>
                <a:lnTo>
                  <a:pt x="3608" y="3964"/>
                </a:lnTo>
                <a:lnTo>
                  <a:pt x="3616" y="3964"/>
                </a:lnTo>
                <a:lnTo>
                  <a:pt x="3616" y="3956"/>
                </a:lnTo>
                <a:lnTo>
                  <a:pt x="3615" y="3951"/>
                </a:lnTo>
                <a:lnTo>
                  <a:pt x="3609" y="3947"/>
                </a:lnTo>
                <a:lnTo>
                  <a:pt x="3604" y="3946"/>
                </a:lnTo>
                <a:lnTo>
                  <a:pt x="3592" y="3942"/>
                </a:lnTo>
                <a:lnTo>
                  <a:pt x="3587" y="3941"/>
                </a:lnTo>
                <a:lnTo>
                  <a:pt x="3582" y="3937"/>
                </a:lnTo>
                <a:close/>
                <a:moveTo>
                  <a:pt x="109" y="259"/>
                </a:moveTo>
                <a:lnTo>
                  <a:pt x="109" y="266"/>
                </a:lnTo>
                <a:lnTo>
                  <a:pt x="109" y="273"/>
                </a:lnTo>
                <a:lnTo>
                  <a:pt x="111" y="278"/>
                </a:lnTo>
                <a:lnTo>
                  <a:pt x="116" y="280"/>
                </a:lnTo>
                <a:lnTo>
                  <a:pt x="121" y="281"/>
                </a:lnTo>
                <a:lnTo>
                  <a:pt x="123" y="283"/>
                </a:lnTo>
                <a:lnTo>
                  <a:pt x="123" y="287"/>
                </a:lnTo>
                <a:lnTo>
                  <a:pt x="124" y="290"/>
                </a:lnTo>
                <a:lnTo>
                  <a:pt x="126" y="292"/>
                </a:lnTo>
                <a:lnTo>
                  <a:pt x="129" y="292"/>
                </a:lnTo>
                <a:lnTo>
                  <a:pt x="134" y="290"/>
                </a:lnTo>
                <a:lnTo>
                  <a:pt x="136" y="288"/>
                </a:lnTo>
                <a:lnTo>
                  <a:pt x="136" y="287"/>
                </a:lnTo>
                <a:lnTo>
                  <a:pt x="133" y="283"/>
                </a:lnTo>
                <a:lnTo>
                  <a:pt x="129" y="280"/>
                </a:lnTo>
                <a:lnTo>
                  <a:pt x="126" y="270"/>
                </a:lnTo>
                <a:lnTo>
                  <a:pt x="124" y="264"/>
                </a:lnTo>
                <a:lnTo>
                  <a:pt x="123" y="259"/>
                </a:lnTo>
                <a:lnTo>
                  <a:pt x="117" y="258"/>
                </a:lnTo>
                <a:lnTo>
                  <a:pt x="109" y="259"/>
                </a:lnTo>
                <a:close/>
                <a:moveTo>
                  <a:pt x="100" y="410"/>
                </a:moveTo>
                <a:lnTo>
                  <a:pt x="102" y="403"/>
                </a:lnTo>
                <a:lnTo>
                  <a:pt x="105" y="396"/>
                </a:lnTo>
                <a:lnTo>
                  <a:pt x="109" y="387"/>
                </a:lnTo>
                <a:lnTo>
                  <a:pt x="109" y="379"/>
                </a:lnTo>
                <a:lnTo>
                  <a:pt x="109" y="367"/>
                </a:lnTo>
                <a:lnTo>
                  <a:pt x="109" y="363"/>
                </a:lnTo>
                <a:lnTo>
                  <a:pt x="109" y="353"/>
                </a:lnTo>
                <a:lnTo>
                  <a:pt x="109" y="345"/>
                </a:lnTo>
                <a:lnTo>
                  <a:pt x="107" y="341"/>
                </a:lnTo>
                <a:lnTo>
                  <a:pt x="105" y="338"/>
                </a:lnTo>
                <a:lnTo>
                  <a:pt x="100" y="334"/>
                </a:lnTo>
                <a:lnTo>
                  <a:pt x="95" y="334"/>
                </a:lnTo>
                <a:lnTo>
                  <a:pt x="95" y="331"/>
                </a:lnTo>
                <a:lnTo>
                  <a:pt x="95" y="324"/>
                </a:lnTo>
                <a:lnTo>
                  <a:pt x="95" y="314"/>
                </a:lnTo>
                <a:lnTo>
                  <a:pt x="87" y="312"/>
                </a:lnTo>
                <a:lnTo>
                  <a:pt x="82" y="310"/>
                </a:lnTo>
                <a:lnTo>
                  <a:pt x="77" y="307"/>
                </a:lnTo>
                <a:lnTo>
                  <a:pt x="68" y="307"/>
                </a:lnTo>
                <a:lnTo>
                  <a:pt x="66" y="316"/>
                </a:lnTo>
                <a:lnTo>
                  <a:pt x="66" y="321"/>
                </a:lnTo>
                <a:lnTo>
                  <a:pt x="70" y="333"/>
                </a:lnTo>
                <a:lnTo>
                  <a:pt x="75" y="341"/>
                </a:lnTo>
                <a:lnTo>
                  <a:pt x="75" y="348"/>
                </a:lnTo>
                <a:lnTo>
                  <a:pt x="75" y="355"/>
                </a:lnTo>
                <a:lnTo>
                  <a:pt x="77" y="362"/>
                </a:lnTo>
                <a:lnTo>
                  <a:pt x="77" y="369"/>
                </a:lnTo>
                <a:lnTo>
                  <a:pt x="73" y="377"/>
                </a:lnTo>
                <a:lnTo>
                  <a:pt x="70" y="386"/>
                </a:lnTo>
                <a:lnTo>
                  <a:pt x="68" y="391"/>
                </a:lnTo>
                <a:lnTo>
                  <a:pt x="68" y="396"/>
                </a:lnTo>
                <a:lnTo>
                  <a:pt x="73" y="398"/>
                </a:lnTo>
                <a:lnTo>
                  <a:pt x="77" y="401"/>
                </a:lnTo>
                <a:lnTo>
                  <a:pt x="80" y="406"/>
                </a:lnTo>
                <a:lnTo>
                  <a:pt x="82" y="413"/>
                </a:lnTo>
                <a:lnTo>
                  <a:pt x="82" y="416"/>
                </a:lnTo>
                <a:lnTo>
                  <a:pt x="85" y="418"/>
                </a:lnTo>
                <a:lnTo>
                  <a:pt x="88" y="423"/>
                </a:lnTo>
                <a:lnTo>
                  <a:pt x="92" y="433"/>
                </a:lnTo>
                <a:lnTo>
                  <a:pt x="94" y="439"/>
                </a:lnTo>
                <a:lnTo>
                  <a:pt x="97" y="440"/>
                </a:lnTo>
                <a:lnTo>
                  <a:pt x="100" y="442"/>
                </a:lnTo>
                <a:lnTo>
                  <a:pt x="107" y="439"/>
                </a:lnTo>
                <a:lnTo>
                  <a:pt x="109" y="435"/>
                </a:lnTo>
                <a:lnTo>
                  <a:pt x="111" y="432"/>
                </a:lnTo>
                <a:lnTo>
                  <a:pt x="109" y="425"/>
                </a:lnTo>
                <a:lnTo>
                  <a:pt x="105" y="418"/>
                </a:lnTo>
                <a:lnTo>
                  <a:pt x="100" y="411"/>
                </a:lnTo>
                <a:lnTo>
                  <a:pt x="100" y="410"/>
                </a:lnTo>
                <a:close/>
                <a:moveTo>
                  <a:pt x="0" y="61"/>
                </a:moveTo>
                <a:lnTo>
                  <a:pt x="0" y="75"/>
                </a:lnTo>
                <a:lnTo>
                  <a:pt x="5" y="77"/>
                </a:lnTo>
                <a:lnTo>
                  <a:pt x="7" y="79"/>
                </a:lnTo>
                <a:lnTo>
                  <a:pt x="7" y="82"/>
                </a:lnTo>
                <a:lnTo>
                  <a:pt x="12" y="85"/>
                </a:lnTo>
                <a:lnTo>
                  <a:pt x="19" y="87"/>
                </a:lnTo>
                <a:lnTo>
                  <a:pt x="25" y="89"/>
                </a:lnTo>
                <a:lnTo>
                  <a:pt x="34" y="89"/>
                </a:lnTo>
                <a:lnTo>
                  <a:pt x="36" y="80"/>
                </a:lnTo>
                <a:lnTo>
                  <a:pt x="34" y="73"/>
                </a:lnTo>
                <a:lnTo>
                  <a:pt x="30" y="70"/>
                </a:lnTo>
                <a:lnTo>
                  <a:pt x="25" y="67"/>
                </a:lnTo>
                <a:lnTo>
                  <a:pt x="12" y="65"/>
                </a:lnTo>
                <a:lnTo>
                  <a:pt x="0" y="61"/>
                </a:lnTo>
                <a:close/>
                <a:moveTo>
                  <a:pt x="191" y="212"/>
                </a:moveTo>
                <a:lnTo>
                  <a:pt x="191" y="164"/>
                </a:lnTo>
                <a:lnTo>
                  <a:pt x="182" y="162"/>
                </a:lnTo>
                <a:lnTo>
                  <a:pt x="181" y="162"/>
                </a:lnTo>
                <a:lnTo>
                  <a:pt x="179" y="164"/>
                </a:lnTo>
                <a:lnTo>
                  <a:pt x="177" y="169"/>
                </a:lnTo>
                <a:lnTo>
                  <a:pt x="177" y="174"/>
                </a:lnTo>
                <a:lnTo>
                  <a:pt x="177" y="181"/>
                </a:lnTo>
                <a:lnTo>
                  <a:pt x="177" y="186"/>
                </a:lnTo>
                <a:lnTo>
                  <a:pt x="175" y="189"/>
                </a:lnTo>
                <a:lnTo>
                  <a:pt x="174" y="191"/>
                </a:lnTo>
                <a:lnTo>
                  <a:pt x="170" y="191"/>
                </a:lnTo>
                <a:lnTo>
                  <a:pt x="170" y="205"/>
                </a:lnTo>
                <a:lnTo>
                  <a:pt x="177" y="205"/>
                </a:lnTo>
                <a:lnTo>
                  <a:pt x="181" y="208"/>
                </a:lnTo>
                <a:lnTo>
                  <a:pt x="186" y="210"/>
                </a:lnTo>
                <a:lnTo>
                  <a:pt x="191" y="212"/>
                </a:lnTo>
                <a:close/>
                <a:moveTo>
                  <a:pt x="225" y="41"/>
                </a:moveTo>
                <a:lnTo>
                  <a:pt x="223" y="38"/>
                </a:lnTo>
                <a:lnTo>
                  <a:pt x="222" y="34"/>
                </a:lnTo>
                <a:lnTo>
                  <a:pt x="213" y="33"/>
                </a:lnTo>
                <a:lnTo>
                  <a:pt x="210" y="31"/>
                </a:lnTo>
                <a:lnTo>
                  <a:pt x="206" y="29"/>
                </a:lnTo>
                <a:lnTo>
                  <a:pt x="205" y="26"/>
                </a:lnTo>
                <a:lnTo>
                  <a:pt x="205" y="21"/>
                </a:lnTo>
                <a:lnTo>
                  <a:pt x="205" y="14"/>
                </a:lnTo>
                <a:lnTo>
                  <a:pt x="205" y="7"/>
                </a:lnTo>
                <a:lnTo>
                  <a:pt x="203" y="2"/>
                </a:lnTo>
                <a:lnTo>
                  <a:pt x="198" y="0"/>
                </a:lnTo>
                <a:lnTo>
                  <a:pt x="194" y="5"/>
                </a:lnTo>
                <a:lnTo>
                  <a:pt x="193" y="12"/>
                </a:lnTo>
                <a:lnTo>
                  <a:pt x="191" y="19"/>
                </a:lnTo>
                <a:lnTo>
                  <a:pt x="191" y="27"/>
                </a:lnTo>
                <a:lnTo>
                  <a:pt x="191" y="34"/>
                </a:lnTo>
                <a:lnTo>
                  <a:pt x="191" y="41"/>
                </a:lnTo>
                <a:lnTo>
                  <a:pt x="189" y="46"/>
                </a:lnTo>
                <a:lnTo>
                  <a:pt x="184" y="48"/>
                </a:lnTo>
                <a:lnTo>
                  <a:pt x="175" y="29"/>
                </a:lnTo>
                <a:lnTo>
                  <a:pt x="172" y="19"/>
                </a:lnTo>
                <a:lnTo>
                  <a:pt x="170" y="7"/>
                </a:lnTo>
                <a:lnTo>
                  <a:pt x="158" y="9"/>
                </a:lnTo>
                <a:lnTo>
                  <a:pt x="148" y="12"/>
                </a:lnTo>
                <a:lnTo>
                  <a:pt x="129" y="21"/>
                </a:lnTo>
                <a:lnTo>
                  <a:pt x="121" y="15"/>
                </a:lnTo>
                <a:lnTo>
                  <a:pt x="116" y="14"/>
                </a:lnTo>
                <a:lnTo>
                  <a:pt x="109" y="14"/>
                </a:lnTo>
                <a:lnTo>
                  <a:pt x="109" y="21"/>
                </a:lnTo>
                <a:lnTo>
                  <a:pt x="109" y="27"/>
                </a:lnTo>
                <a:lnTo>
                  <a:pt x="104" y="39"/>
                </a:lnTo>
                <a:lnTo>
                  <a:pt x="100" y="44"/>
                </a:lnTo>
                <a:lnTo>
                  <a:pt x="95" y="48"/>
                </a:lnTo>
                <a:lnTo>
                  <a:pt x="94" y="56"/>
                </a:lnTo>
                <a:lnTo>
                  <a:pt x="92" y="65"/>
                </a:lnTo>
                <a:lnTo>
                  <a:pt x="87" y="70"/>
                </a:lnTo>
                <a:lnTo>
                  <a:pt x="82" y="75"/>
                </a:lnTo>
                <a:lnTo>
                  <a:pt x="75" y="77"/>
                </a:lnTo>
                <a:lnTo>
                  <a:pt x="68" y="77"/>
                </a:lnTo>
                <a:lnTo>
                  <a:pt x="59" y="73"/>
                </a:lnTo>
                <a:lnTo>
                  <a:pt x="51" y="70"/>
                </a:lnTo>
                <a:lnTo>
                  <a:pt x="46" y="68"/>
                </a:lnTo>
                <a:lnTo>
                  <a:pt x="41" y="68"/>
                </a:lnTo>
                <a:lnTo>
                  <a:pt x="41" y="89"/>
                </a:lnTo>
                <a:lnTo>
                  <a:pt x="46" y="90"/>
                </a:lnTo>
                <a:lnTo>
                  <a:pt x="48" y="92"/>
                </a:lnTo>
                <a:lnTo>
                  <a:pt x="48" y="96"/>
                </a:lnTo>
                <a:lnTo>
                  <a:pt x="51" y="97"/>
                </a:lnTo>
                <a:lnTo>
                  <a:pt x="51" y="99"/>
                </a:lnTo>
                <a:lnTo>
                  <a:pt x="51" y="101"/>
                </a:lnTo>
                <a:lnTo>
                  <a:pt x="48" y="102"/>
                </a:lnTo>
                <a:lnTo>
                  <a:pt x="48" y="108"/>
                </a:lnTo>
                <a:lnTo>
                  <a:pt x="49" y="113"/>
                </a:lnTo>
                <a:lnTo>
                  <a:pt x="51" y="118"/>
                </a:lnTo>
                <a:lnTo>
                  <a:pt x="53" y="119"/>
                </a:lnTo>
                <a:lnTo>
                  <a:pt x="56" y="123"/>
                </a:lnTo>
                <a:lnTo>
                  <a:pt x="59" y="125"/>
                </a:lnTo>
                <a:lnTo>
                  <a:pt x="63" y="126"/>
                </a:lnTo>
                <a:lnTo>
                  <a:pt x="70" y="133"/>
                </a:lnTo>
                <a:lnTo>
                  <a:pt x="75" y="137"/>
                </a:lnTo>
                <a:lnTo>
                  <a:pt x="78" y="140"/>
                </a:lnTo>
                <a:lnTo>
                  <a:pt x="83" y="142"/>
                </a:lnTo>
                <a:lnTo>
                  <a:pt x="88" y="140"/>
                </a:lnTo>
                <a:lnTo>
                  <a:pt x="90" y="142"/>
                </a:lnTo>
                <a:lnTo>
                  <a:pt x="95" y="143"/>
                </a:lnTo>
                <a:lnTo>
                  <a:pt x="102" y="143"/>
                </a:lnTo>
                <a:lnTo>
                  <a:pt x="104" y="140"/>
                </a:lnTo>
                <a:lnTo>
                  <a:pt x="107" y="138"/>
                </a:lnTo>
                <a:lnTo>
                  <a:pt x="116" y="137"/>
                </a:lnTo>
                <a:lnTo>
                  <a:pt x="116" y="130"/>
                </a:lnTo>
                <a:lnTo>
                  <a:pt x="116" y="123"/>
                </a:lnTo>
                <a:lnTo>
                  <a:pt x="117" y="118"/>
                </a:lnTo>
                <a:lnTo>
                  <a:pt x="123" y="116"/>
                </a:lnTo>
                <a:lnTo>
                  <a:pt x="123" y="150"/>
                </a:lnTo>
                <a:lnTo>
                  <a:pt x="128" y="154"/>
                </a:lnTo>
                <a:lnTo>
                  <a:pt x="133" y="157"/>
                </a:lnTo>
                <a:lnTo>
                  <a:pt x="134" y="164"/>
                </a:lnTo>
                <a:lnTo>
                  <a:pt x="136" y="171"/>
                </a:lnTo>
                <a:lnTo>
                  <a:pt x="145" y="176"/>
                </a:lnTo>
                <a:lnTo>
                  <a:pt x="148" y="179"/>
                </a:lnTo>
                <a:lnTo>
                  <a:pt x="150" y="184"/>
                </a:lnTo>
                <a:lnTo>
                  <a:pt x="146" y="186"/>
                </a:lnTo>
                <a:lnTo>
                  <a:pt x="145" y="189"/>
                </a:lnTo>
                <a:lnTo>
                  <a:pt x="143" y="198"/>
                </a:lnTo>
                <a:lnTo>
                  <a:pt x="152" y="198"/>
                </a:lnTo>
                <a:lnTo>
                  <a:pt x="158" y="196"/>
                </a:lnTo>
                <a:lnTo>
                  <a:pt x="163" y="193"/>
                </a:lnTo>
                <a:lnTo>
                  <a:pt x="170" y="191"/>
                </a:lnTo>
                <a:lnTo>
                  <a:pt x="170" y="150"/>
                </a:lnTo>
                <a:lnTo>
                  <a:pt x="165" y="142"/>
                </a:lnTo>
                <a:lnTo>
                  <a:pt x="158" y="135"/>
                </a:lnTo>
                <a:lnTo>
                  <a:pt x="157" y="130"/>
                </a:lnTo>
                <a:lnTo>
                  <a:pt x="155" y="125"/>
                </a:lnTo>
                <a:lnTo>
                  <a:pt x="155" y="118"/>
                </a:lnTo>
                <a:lnTo>
                  <a:pt x="157" y="109"/>
                </a:lnTo>
                <a:lnTo>
                  <a:pt x="150" y="106"/>
                </a:lnTo>
                <a:lnTo>
                  <a:pt x="143" y="101"/>
                </a:lnTo>
                <a:lnTo>
                  <a:pt x="140" y="97"/>
                </a:lnTo>
                <a:lnTo>
                  <a:pt x="140" y="92"/>
                </a:lnTo>
                <a:lnTo>
                  <a:pt x="140" y="87"/>
                </a:lnTo>
                <a:lnTo>
                  <a:pt x="136" y="77"/>
                </a:lnTo>
                <a:lnTo>
                  <a:pt x="136" y="73"/>
                </a:lnTo>
                <a:lnTo>
                  <a:pt x="138" y="70"/>
                </a:lnTo>
                <a:lnTo>
                  <a:pt x="141" y="67"/>
                </a:lnTo>
                <a:lnTo>
                  <a:pt x="148" y="63"/>
                </a:lnTo>
                <a:lnTo>
                  <a:pt x="146" y="67"/>
                </a:lnTo>
                <a:lnTo>
                  <a:pt x="146" y="70"/>
                </a:lnTo>
                <a:lnTo>
                  <a:pt x="148" y="77"/>
                </a:lnTo>
                <a:lnTo>
                  <a:pt x="148" y="82"/>
                </a:lnTo>
                <a:lnTo>
                  <a:pt x="146" y="84"/>
                </a:lnTo>
                <a:lnTo>
                  <a:pt x="141" y="85"/>
                </a:lnTo>
                <a:lnTo>
                  <a:pt x="141" y="87"/>
                </a:lnTo>
                <a:lnTo>
                  <a:pt x="143" y="89"/>
                </a:lnTo>
                <a:lnTo>
                  <a:pt x="145" y="90"/>
                </a:lnTo>
                <a:lnTo>
                  <a:pt x="150" y="92"/>
                </a:lnTo>
                <a:lnTo>
                  <a:pt x="153" y="94"/>
                </a:lnTo>
                <a:lnTo>
                  <a:pt x="158" y="101"/>
                </a:lnTo>
                <a:lnTo>
                  <a:pt x="163" y="109"/>
                </a:lnTo>
                <a:lnTo>
                  <a:pt x="163" y="116"/>
                </a:lnTo>
                <a:lnTo>
                  <a:pt x="165" y="121"/>
                </a:lnTo>
                <a:lnTo>
                  <a:pt x="170" y="130"/>
                </a:lnTo>
                <a:lnTo>
                  <a:pt x="175" y="138"/>
                </a:lnTo>
                <a:lnTo>
                  <a:pt x="177" y="143"/>
                </a:lnTo>
                <a:lnTo>
                  <a:pt x="177" y="150"/>
                </a:lnTo>
                <a:lnTo>
                  <a:pt x="184" y="150"/>
                </a:lnTo>
                <a:lnTo>
                  <a:pt x="189" y="150"/>
                </a:lnTo>
                <a:lnTo>
                  <a:pt x="191" y="147"/>
                </a:lnTo>
                <a:lnTo>
                  <a:pt x="194" y="143"/>
                </a:lnTo>
                <a:lnTo>
                  <a:pt x="196" y="140"/>
                </a:lnTo>
                <a:lnTo>
                  <a:pt x="199" y="137"/>
                </a:lnTo>
                <a:lnTo>
                  <a:pt x="205" y="137"/>
                </a:lnTo>
                <a:lnTo>
                  <a:pt x="211" y="137"/>
                </a:lnTo>
                <a:lnTo>
                  <a:pt x="211" y="126"/>
                </a:lnTo>
                <a:lnTo>
                  <a:pt x="211" y="116"/>
                </a:lnTo>
                <a:lnTo>
                  <a:pt x="215" y="109"/>
                </a:lnTo>
                <a:lnTo>
                  <a:pt x="218" y="102"/>
                </a:lnTo>
                <a:lnTo>
                  <a:pt x="215" y="102"/>
                </a:lnTo>
                <a:lnTo>
                  <a:pt x="213" y="101"/>
                </a:lnTo>
                <a:lnTo>
                  <a:pt x="211" y="96"/>
                </a:lnTo>
                <a:lnTo>
                  <a:pt x="211" y="82"/>
                </a:lnTo>
                <a:lnTo>
                  <a:pt x="211" y="55"/>
                </a:lnTo>
                <a:lnTo>
                  <a:pt x="218" y="55"/>
                </a:lnTo>
                <a:lnTo>
                  <a:pt x="222" y="51"/>
                </a:lnTo>
                <a:lnTo>
                  <a:pt x="223" y="48"/>
                </a:lnTo>
                <a:lnTo>
                  <a:pt x="225" y="41"/>
                </a:lnTo>
                <a:close/>
                <a:moveTo>
                  <a:pt x="293" y="41"/>
                </a:moveTo>
                <a:lnTo>
                  <a:pt x="292" y="50"/>
                </a:lnTo>
                <a:lnTo>
                  <a:pt x="290" y="55"/>
                </a:lnTo>
                <a:lnTo>
                  <a:pt x="285" y="58"/>
                </a:lnTo>
                <a:lnTo>
                  <a:pt x="280" y="61"/>
                </a:lnTo>
                <a:lnTo>
                  <a:pt x="278" y="58"/>
                </a:lnTo>
                <a:lnTo>
                  <a:pt x="275" y="56"/>
                </a:lnTo>
                <a:lnTo>
                  <a:pt x="271" y="55"/>
                </a:lnTo>
                <a:lnTo>
                  <a:pt x="266" y="55"/>
                </a:lnTo>
                <a:lnTo>
                  <a:pt x="266" y="48"/>
                </a:lnTo>
                <a:lnTo>
                  <a:pt x="268" y="43"/>
                </a:lnTo>
                <a:lnTo>
                  <a:pt x="273" y="34"/>
                </a:lnTo>
                <a:lnTo>
                  <a:pt x="269" y="34"/>
                </a:lnTo>
                <a:lnTo>
                  <a:pt x="268" y="34"/>
                </a:lnTo>
                <a:lnTo>
                  <a:pt x="266" y="29"/>
                </a:lnTo>
                <a:lnTo>
                  <a:pt x="264" y="24"/>
                </a:lnTo>
                <a:lnTo>
                  <a:pt x="266" y="17"/>
                </a:lnTo>
                <a:lnTo>
                  <a:pt x="266" y="10"/>
                </a:lnTo>
                <a:lnTo>
                  <a:pt x="266" y="5"/>
                </a:lnTo>
                <a:lnTo>
                  <a:pt x="264" y="0"/>
                </a:lnTo>
                <a:lnTo>
                  <a:pt x="263" y="0"/>
                </a:lnTo>
                <a:lnTo>
                  <a:pt x="259" y="0"/>
                </a:lnTo>
                <a:lnTo>
                  <a:pt x="257" y="4"/>
                </a:lnTo>
                <a:lnTo>
                  <a:pt x="254" y="5"/>
                </a:lnTo>
                <a:lnTo>
                  <a:pt x="251" y="7"/>
                </a:lnTo>
                <a:lnTo>
                  <a:pt x="246" y="7"/>
                </a:lnTo>
                <a:lnTo>
                  <a:pt x="246" y="15"/>
                </a:lnTo>
                <a:lnTo>
                  <a:pt x="246" y="22"/>
                </a:lnTo>
                <a:lnTo>
                  <a:pt x="242" y="34"/>
                </a:lnTo>
                <a:lnTo>
                  <a:pt x="239" y="46"/>
                </a:lnTo>
                <a:lnTo>
                  <a:pt x="237" y="53"/>
                </a:lnTo>
                <a:lnTo>
                  <a:pt x="239" y="61"/>
                </a:lnTo>
                <a:lnTo>
                  <a:pt x="234" y="63"/>
                </a:lnTo>
                <a:lnTo>
                  <a:pt x="232" y="65"/>
                </a:lnTo>
                <a:lnTo>
                  <a:pt x="228" y="67"/>
                </a:lnTo>
                <a:lnTo>
                  <a:pt x="225" y="68"/>
                </a:lnTo>
                <a:lnTo>
                  <a:pt x="225" y="116"/>
                </a:lnTo>
                <a:lnTo>
                  <a:pt x="234" y="116"/>
                </a:lnTo>
                <a:lnTo>
                  <a:pt x="239" y="119"/>
                </a:lnTo>
                <a:lnTo>
                  <a:pt x="244" y="121"/>
                </a:lnTo>
                <a:lnTo>
                  <a:pt x="252" y="123"/>
                </a:lnTo>
                <a:lnTo>
                  <a:pt x="252" y="106"/>
                </a:lnTo>
                <a:lnTo>
                  <a:pt x="254" y="99"/>
                </a:lnTo>
                <a:lnTo>
                  <a:pt x="256" y="97"/>
                </a:lnTo>
                <a:lnTo>
                  <a:pt x="259" y="96"/>
                </a:lnTo>
                <a:lnTo>
                  <a:pt x="269" y="97"/>
                </a:lnTo>
                <a:lnTo>
                  <a:pt x="278" y="96"/>
                </a:lnTo>
                <a:lnTo>
                  <a:pt x="286" y="92"/>
                </a:lnTo>
                <a:lnTo>
                  <a:pt x="293" y="87"/>
                </a:lnTo>
                <a:lnTo>
                  <a:pt x="297" y="82"/>
                </a:lnTo>
                <a:lnTo>
                  <a:pt x="298" y="75"/>
                </a:lnTo>
                <a:lnTo>
                  <a:pt x="297" y="68"/>
                </a:lnTo>
                <a:lnTo>
                  <a:pt x="293" y="61"/>
                </a:lnTo>
                <a:lnTo>
                  <a:pt x="302" y="61"/>
                </a:lnTo>
                <a:lnTo>
                  <a:pt x="309" y="60"/>
                </a:lnTo>
                <a:lnTo>
                  <a:pt x="312" y="58"/>
                </a:lnTo>
                <a:lnTo>
                  <a:pt x="314" y="56"/>
                </a:lnTo>
                <a:lnTo>
                  <a:pt x="314" y="53"/>
                </a:lnTo>
                <a:lnTo>
                  <a:pt x="314" y="48"/>
                </a:lnTo>
                <a:lnTo>
                  <a:pt x="309" y="46"/>
                </a:lnTo>
                <a:lnTo>
                  <a:pt x="304" y="44"/>
                </a:lnTo>
                <a:lnTo>
                  <a:pt x="300" y="41"/>
                </a:lnTo>
                <a:lnTo>
                  <a:pt x="293" y="41"/>
                </a:lnTo>
                <a:close/>
                <a:moveTo>
                  <a:pt x="157" y="218"/>
                </a:moveTo>
                <a:lnTo>
                  <a:pt x="116" y="198"/>
                </a:lnTo>
                <a:lnTo>
                  <a:pt x="116" y="205"/>
                </a:lnTo>
                <a:lnTo>
                  <a:pt x="112" y="210"/>
                </a:lnTo>
                <a:lnTo>
                  <a:pt x="111" y="213"/>
                </a:lnTo>
                <a:lnTo>
                  <a:pt x="109" y="218"/>
                </a:lnTo>
                <a:lnTo>
                  <a:pt x="109" y="225"/>
                </a:lnTo>
                <a:lnTo>
                  <a:pt x="111" y="230"/>
                </a:lnTo>
                <a:lnTo>
                  <a:pt x="114" y="234"/>
                </a:lnTo>
                <a:lnTo>
                  <a:pt x="116" y="239"/>
                </a:lnTo>
                <a:lnTo>
                  <a:pt x="112" y="239"/>
                </a:lnTo>
                <a:lnTo>
                  <a:pt x="111" y="241"/>
                </a:lnTo>
                <a:lnTo>
                  <a:pt x="109" y="246"/>
                </a:lnTo>
                <a:lnTo>
                  <a:pt x="119" y="246"/>
                </a:lnTo>
                <a:lnTo>
                  <a:pt x="128" y="247"/>
                </a:lnTo>
                <a:lnTo>
                  <a:pt x="133" y="252"/>
                </a:lnTo>
                <a:lnTo>
                  <a:pt x="136" y="259"/>
                </a:lnTo>
                <a:lnTo>
                  <a:pt x="136" y="287"/>
                </a:lnTo>
                <a:lnTo>
                  <a:pt x="145" y="287"/>
                </a:lnTo>
                <a:lnTo>
                  <a:pt x="152" y="285"/>
                </a:lnTo>
                <a:lnTo>
                  <a:pt x="157" y="281"/>
                </a:lnTo>
                <a:lnTo>
                  <a:pt x="163" y="280"/>
                </a:lnTo>
                <a:lnTo>
                  <a:pt x="163" y="232"/>
                </a:lnTo>
                <a:lnTo>
                  <a:pt x="160" y="230"/>
                </a:lnTo>
                <a:lnTo>
                  <a:pt x="158" y="227"/>
                </a:lnTo>
                <a:lnTo>
                  <a:pt x="157" y="218"/>
                </a:lnTo>
                <a:close/>
                <a:moveTo>
                  <a:pt x="136" y="177"/>
                </a:moveTo>
                <a:lnTo>
                  <a:pt x="128" y="172"/>
                </a:lnTo>
                <a:lnTo>
                  <a:pt x="123" y="171"/>
                </a:lnTo>
                <a:lnTo>
                  <a:pt x="116" y="171"/>
                </a:lnTo>
                <a:lnTo>
                  <a:pt x="116" y="177"/>
                </a:lnTo>
                <a:lnTo>
                  <a:pt x="121" y="181"/>
                </a:lnTo>
                <a:lnTo>
                  <a:pt x="128" y="183"/>
                </a:lnTo>
                <a:lnTo>
                  <a:pt x="131" y="184"/>
                </a:lnTo>
                <a:lnTo>
                  <a:pt x="133" y="183"/>
                </a:lnTo>
                <a:lnTo>
                  <a:pt x="134" y="181"/>
                </a:lnTo>
                <a:lnTo>
                  <a:pt x="136" y="177"/>
                </a:lnTo>
                <a:close/>
                <a:moveTo>
                  <a:pt x="109" y="157"/>
                </a:moveTo>
                <a:lnTo>
                  <a:pt x="109" y="162"/>
                </a:lnTo>
                <a:lnTo>
                  <a:pt x="111" y="165"/>
                </a:lnTo>
                <a:lnTo>
                  <a:pt x="112" y="169"/>
                </a:lnTo>
                <a:lnTo>
                  <a:pt x="116" y="171"/>
                </a:lnTo>
                <a:lnTo>
                  <a:pt x="116" y="157"/>
                </a:lnTo>
                <a:lnTo>
                  <a:pt x="109" y="157"/>
                </a:lnTo>
                <a:close/>
              </a:path>
            </a:pathLst>
          </a:custGeom>
          <a:solidFill>
            <a:schemeClr val="bg1">
              <a:lumMod val="85000"/>
            </a:schemeClr>
          </a:solidFill>
          <a:ln>
            <a:noFill/>
          </a:ln>
          <a:effectLst/>
        </p:spPr>
        <p:txBody>
          <a:bodyPr wrap="none" anchor="ctr"/>
          <a:lstStyle/>
          <a:p>
            <a:endParaRPr lang="nl-BE"/>
          </a:p>
        </p:txBody>
      </p:sp>
      <p:sp>
        <p:nvSpPr>
          <p:cNvPr id="695" name="Freeform 222">
            <a:extLst>
              <a:ext uri="{FF2B5EF4-FFF2-40B4-BE49-F238E27FC236}">
                <a16:creationId xmlns:a16="http://schemas.microsoft.com/office/drawing/2014/main" id="{5071D59D-7FFB-4346-83E0-FC47148253D0}"/>
              </a:ext>
            </a:extLst>
          </p:cNvPr>
          <p:cNvSpPr>
            <a:spLocks noChangeArrowheads="1"/>
          </p:cNvSpPr>
          <p:nvPr/>
        </p:nvSpPr>
        <p:spPr bwMode="auto">
          <a:xfrm rot="21434252">
            <a:off x="4717151" y="3294768"/>
            <a:ext cx="346722" cy="195920"/>
          </a:xfrm>
          <a:custGeom>
            <a:avLst/>
            <a:gdLst>
              <a:gd name="T0" fmla="*/ 1914 w 1987"/>
              <a:gd name="T1" fmla="*/ 548 h 1134"/>
              <a:gd name="T2" fmla="*/ 1897 w 1987"/>
              <a:gd name="T3" fmla="*/ 483 h 1134"/>
              <a:gd name="T4" fmla="*/ 1771 w 1987"/>
              <a:gd name="T5" fmla="*/ 433 h 1134"/>
              <a:gd name="T6" fmla="*/ 1697 w 1987"/>
              <a:gd name="T7" fmla="*/ 435 h 1134"/>
              <a:gd name="T8" fmla="*/ 1628 w 1987"/>
              <a:gd name="T9" fmla="*/ 375 h 1134"/>
              <a:gd name="T10" fmla="*/ 1643 w 1987"/>
              <a:gd name="T11" fmla="*/ 304 h 1134"/>
              <a:gd name="T12" fmla="*/ 1547 w 1987"/>
              <a:gd name="T13" fmla="*/ 316 h 1134"/>
              <a:gd name="T14" fmla="*/ 1481 w 1987"/>
              <a:gd name="T15" fmla="*/ 297 h 1134"/>
              <a:gd name="T16" fmla="*/ 1414 w 1987"/>
              <a:gd name="T17" fmla="*/ 285 h 1134"/>
              <a:gd name="T18" fmla="*/ 1421 w 1987"/>
              <a:gd name="T19" fmla="*/ 358 h 1134"/>
              <a:gd name="T20" fmla="*/ 1297 w 1987"/>
              <a:gd name="T21" fmla="*/ 384 h 1134"/>
              <a:gd name="T22" fmla="*/ 1239 w 1987"/>
              <a:gd name="T23" fmla="*/ 302 h 1134"/>
              <a:gd name="T24" fmla="*/ 1256 w 1987"/>
              <a:gd name="T25" fmla="*/ 178 h 1134"/>
              <a:gd name="T26" fmla="*/ 1135 w 1987"/>
              <a:gd name="T27" fmla="*/ 171 h 1134"/>
              <a:gd name="T28" fmla="*/ 1095 w 1987"/>
              <a:gd name="T29" fmla="*/ 142 h 1134"/>
              <a:gd name="T30" fmla="*/ 1032 w 1987"/>
              <a:gd name="T31" fmla="*/ 109 h 1134"/>
              <a:gd name="T32" fmla="*/ 960 w 1987"/>
              <a:gd name="T33" fmla="*/ 91 h 1134"/>
              <a:gd name="T34" fmla="*/ 892 w 1987"/>
              <a:gd name="T35" fmla="*/ 17 h 1134"/>
              <a:gd name="T36" fmla="*/ 803 w 1987"/>
              <a:gd name="T37" fmla="*/ 68 h 1134"/>
              <a:gd name="T38" fmla="*/ 744 w 1987"/>
              <a:gd name="T39" fmla="*/ 43 h 1134"/>
              <a:gd name="T40" fmla="*/ 699 w 1987"/>
              <a:gd name="T41" fmla="*/ 14 h 1134"/>
              <a:gd name="T42" fmla="*/ 633 w 1987"/>
              <a:gd name="T43" fmla="*/ 17 h 1134"/>
              <a:gd name="T44" fmla="*/ 635 w 1987"/>
              <a:gd name="T45" fmla="*/ 82 h 1134"/>
              <a:gd name="T46" fmla="*/ 590 w 1987"/>
              <a:gd name="T47" fmla="*/ 103 h 1134"/>
              <a:gd name="T48" fmla="*/ 539 w 1987"/>
              <a:gd name="T49" fmla="*/ 130 h 1134"/>
              <a:gd name="T50" fmla="*/ 481 w 1987"/>
              <a:gd name="T51" fmla="*/ 152 h 1134"/>
              <a:gd name="T52" fmla="*/ 437 w 1987"/>
              <a:gd name="T53" fmla="*/ 178 h 1134"/>
              <a:gd name="T54" fmla="*/ 360 w 1987"/>
              <a:gd name="T55" fmla="*/ 217 h 1134"/>
              <a:gd name="T56" fmla="*/ 266 w 1987"/>
              <a:gd name="T57" fmla="*/ 280 h 1134"/>
              <a:gd name="T58" fmla="*/ 196 w 1987"/>
              <a:gd name="T59" fmla="*/ 280 h 1134"/>
              <a:gd name="T60" fmla="*/ 133 w 1987"/>
              <a:gd name="T61" fmla="*/ 311 h 1134"/>
              <a:gd name="T62" fmla="*/ 91 w 1987"/>
              <a:gd name="T63" fmla="*/ 365 h 1134"/>
              <a:gd name="T64" fmla="*/ 41 w 1987"/>
              <a:gd name="T65" fmla="*/ 343 h 1134"/>
              <a:gd name="T66" fmla="*/ 9 w 1987"/>
              <a:gd name="T67" fmla="*/ 367 h 1134"/>
              <a:gd name="T68" fmla="*/ 104 w 1987"/>
              <a:gd name="T69" fmla="*/ 496 h 1134"/>
              <a:gd name="T70" fmla="*/ 104 w 1987"/>
              <a:gd name="T71" fmla="*/ 554 h 1134"/>
              <a:gd name="T72" fmla="*/ 130 w 1987"/>
              <a:gd name="T73" fmla="*/ 624 h 1134"/>
              <a:gd name="T74" fmla="*/ 157 w 1987"/>
              <a:gd name="T75" fmla="*/ 676 h 1134"/>
              <a:gd name="T76" fmla="*/ 212 w 1987"/>
              <a:gd name="T77" fmla="*/ 778 h 1134"/>
              <a:gd name="T78" fmla="*/ 304 w 1987"/>
              <a:gd name="T79" fmla="*/ 833 h 1134"/>
              <a:gd name="T80" fmla="*/ 329 w 1987"/>
              <a:gd name="T81" fmla="*/ 872 h 1134"/>
              <a:gd name="T82" fmla="*/ 444 w 1987"/>
              <a:gd name="T83" fmla="*/ 948 h 1134"/>
              <a:gd name="T84" fmla="*/ 498 w 1987"/>
              <a:gd name="T85" fmla="*/ 1034 h 1134"/>
              <a:gd name="T86" fmla="*/ 560 w 1987"/>
              <a:gd name="T87" fmla="*/ 1102 h 1134"/>
              <a:gd name="T88" fmla="*/ 604 w 1987"/>
              <a:gd name="T89" fmla="*/ 1117 h 1134"/>
              <a:gd name="T90" fmla="*/ 730 w 1987"/>
              <a:gd name="T91" fmla="*/ 1112 h 1134"/>
              <a:gd name="T92" fmla="*/ 803 w 1987"/>
              <a:gd name="T93" fmla="*/ 1047 h 1134"/>
              <a:gd name="T94" fmla="*/ 873 w 1987"/>
              <a:gd name="T95" fmla="*/ 935 h 1134"/>
              <a:gd name="T96" fmla="*/ 908 w 1987"/>
              <a:gd name="T97" fmla="*/ 955 h 1134"/>
              <a:gd name="T98" fmla="*/ 1007 w 1987"/>
              <a:gd name="T99" fmla="*/ 972 h 1134"/>
              <a:gd name="T100" fmla="*/ 1099 w 1987"/>
              <a:gd name="T101" fmla="*/ 996 h 1134"/>
              <a:gd name="T102" fmla="*/ 1153 w 1987"/>
              <a:gd name="T103" fmla="*/ 1027 h 1134"/>
              <a:gd name="T104" fmla="*/ 1307 w 1987"/>
              <a:gd name="T105" fmla="*/ 1017 h 1134"/>
              <a:gd name="T106" fmla="*/ 1465 w 1987"/>
              <a:gd name="T107" fmla="*/ 1029 h 1134"/>
              <a:gd name="T108" fmla="*/ 1546 w 1987"/>
              <a:gd name="T109" fmla="*/ 981 h 1134"/>
              <a:gd name="T110" fmla="*/ 1672 w 1987"/>
              <a:gd name="T111" fmla="*/ 955 h 1134"/>
              <a:gd name="T112" fmla="*/ 1743 w 1987"/>
              <a:gd name="T113" fmla="*/ 880 h 1134"/>
              <a:gd name="T114" fmla="*/ 1795 w 1987"/>
              <a:gd name="T115" fmla="*/ 764 h 1134"/>
              <a:gd name="T116" fmla="*/ 1844 w 1987"/>
              <a:gd name="T117" fmla="*/ 735 h 1134"/>
              <a:gd name="T118" fmla="*/ 1888 w 1987"/>
              <a:gd name="T119" fmla="*/ 681 h 1134"/>
              <a:gd name="T120" fmla="*/ 1948 w 1987"/>
              <a:gd name="T121" fmla="*/ 655 h 1134"/>
              <a:gd name="T122" fmla="*/ 1361 w 1987"/>
              <a:gd name="T123" fmla="*/ 415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7" h="1134">
                <a:moveTo>
                  <a:pt x="1958" y="607"/>
                </a:moveTo>
                <a:lnTo>
                  <a:pt x="1962" y="602"/>
                </a:lnTo>
                <a:lnTo>
                  <a:pt x="1962" y="597"/>
                </a:lnTo>
                <a:lnTo>
                  <a:pt x="1958" y="587"/>
                </a:lnTo>
                <a:lnTo>
                  <a:pt x="1953" y="578"/>
                </a:lnTo>
                <a:lnTo>
                  <a:pt x="1946" y="572"/>
                </a:lnTo>
                <a:lnTo>
                  <a:pt x="1940" y="565"/>
                </a:lnTo>
                <a:lnTo>
                  <a:pt x="1931" y="560"/>
                </a:lnTo>
                <a:lnTo>
                  <a:pt x="1931" y="556"/>
                </a:lnTo>
                <a:lnTo>
                  <a:pt x="1929" y="554"/>
                </a:lnTo>
                <a:lnTo>
                  <a:pt x="1924" y="553"/>
                </a:lnTo>
                <a:lnTo>
                  <a:pt x="1921" y="551"/>
                </a:lnTo>
                <a:lnTo>
                  <a:pt x="1917" y="549"/>
                </a:lnTo>
                <a:lnTo>
                  <a:pt x="1914" y="548"/>
                </a:lnTo>
                <a:lnTo>
                  <a:pt x="1911" y="546"/>
                </a:lnTo>
                <a:lnTo>
                  <a:pt x="1911" y="542"/>
                </a:lnTo>
                <a:lnTo>
                  <a:pt x="1909" y="541"/>
                </a:lnTo>
                <a:lnTo>
                  <a:pt x="1904" y="539"/>
                </a:lnTo>
                <a:lnTo>
                  <a:pt x="1900" y="537"/>
                </a:lnTo>
                <a:lnTo>
                  <a:pt x="1899" y="534"/>
                </a:lnTo>
                <a:lnTo>
                  <a:pt x="1897" y="525"/>
                </a:lnTo>
                <a:lnTo>
                  <a:pt x="1897" y="520"/>
                </a:lnTo>
                <a:lnTo>
                  <a:pt x="1895" y="517"/>
                </a:lnTo>
                <a:lnTo>
                  <a:pt x="1894" y="513"/>
                </a:lnTo>
                <a:lnTo>
                  <a:pt x="1890" y="512"/>
                </a:lnTo>
                <a:lnTo>
                  <a:pt x="1895" y="505"/>
                </a:lnTo>
                <a:lnTo>
                  <a:pt x="1897" y="495"/>
                </a:lnTo>
                <a:lnTo>
                  <a:pt x="1897" y="483"/>
                </a:lnTo>
                <a:lnTo>
                  <a:pt x="1897" y="471"/>
                </a:lnTo>
                <a:lnTo>
                  <a:pt x="1897" y="467"/>
                </a:lnTo>
                <a:lnTo>
                  <a:pt x="1895" y="466"/>
                </a:lnTo>
                <a:lnTo>
                  <a:pt x="1890" y="464"/>
                </a:lnTo>
                <a:lnTo>
                  <a:pt x="1890" y="461"/>
                </a:lnTo>
                <a:lnTo>
                  <a:pt x="1888" y="459"/>
                </a:lnTo>
                <a:lnTo>
                  <a:pt x="1883" y="457"/>
                </a:lnTo>
                <a:lnTo>
                  <a:pt x="1871" y="452"/>
                </a:lnTo>
                <a:lnTo>
                  <a:pt x="1859" y="447"/>
                </a:lnTo>
                <a:lnTo>
                  <a:pt x="1846" y="444"/>
                </a:lnTo>
                <a:lnTo>
                  <a:pt x="1836" y="437"/>
                </a:lnTo>
                <a:lnTo>
                  <a:pt x="1788" y="437"/>
                </a:lnTo>
                <a:lnTo>
                  <a:pt x="1779" y="435"/>
                </a:lnTo>
                <a:lnTo>
                  <a:pt x="1771" y="433"/>
                </a:lnTo>
                <a:lnTo>
                  <a:pt x="1759" y="425"/>
                </a:lnTo>
                <a:lnTo>
                  <a:pt x="1752" y="421"/>
                </a:lnTo>
                <a:lnTo>
                  <a:pt x="1745" y="418"/>
                </a:lnTo>
                <a:lnTo>
                  <a:pt x="1737" y="416"/>
                </a:lnTo>
                <a:lnTo>
                  <a:pt x="1726" y="416"/>
                </a:lnTo>
                <a:lnTo>
                  <a:pt x="1726" y="420"/>
                </a:lnTo>
                <a:lnTo>
                  <a:pt x="1725" y="421"/>
                </a:lnTo>
                <a:lnTo>
                  <a:pt x="1720" y="423"/>
                </a:lnTo>
                <a:lnTo>
                  <a:pt x="1716" y="423"/>
                </a:lnTo>
                <a:lnTo>
                  <a:pt x="1715" y="425"/>
                </a:lnTo>
                <a:lnTo>
                  <a:pt x="1713" y="430"/>
                </a:lnTo>
                <a:lnTo>
                  <a:pt x="1706" y="430"/>
                </a:lnTo>
                <a:lnTo>
                  <a:pt x="1701" y="433"/>
                </a:lnTo>
                <a:lnTo>
                  <a:pt x="1697" y="435"/>
                </a:lnTo>
                <a:lnTo>
                  <a:pt x="1692" y="437"/>
                </a:lnTo>
                <a:lnTo>
                  <a:pt x="1686" y="437"/>
                </a:lnTo>
                <a:lnTo>
                  <a:pt x="1680" y="433"/>
                </a:lnTo>
                <a:lnTo>
                  <a:pt x="1675" y="432"/>
                </a:lnTo>
                <a:lnTo>
                  <a:pt x="1670" y="428"/>
                </a:lnTo>
                <a:lnTo>
                  <a:pt x="1665" y="418"/>
                </a:lnTo>
                <a:lnTo>
                  <a:pt x="1658" y="409"/>
                </a:lnTo>
                <a:lnTo>
                  <a:pt x="1653" y="408"/>
                </a:lnTo>
                <a:lnTo>
                  <a:pt x="1648" y="404"/>
                </a:lnTo>
                <a:lnTo>
                  <a:pt x="1641" y="396"/>
                </a:lnTo>
                <a:lnTo>
                  <a:pt x="1634" y="387"/>
                </a:lnTo>
                <a:lnTo>
                  <a:pt x="1629" y="384"/>
                </a:lnTo>
                <a:lnTo>
                  <a:pt x="1624" y="382"/>
                </a:lnTo>
                <a:lnTo>
                  <a:pt x="1628" y="375"/>
                </a:lnTo>
                <a:lnTo>
                  <a:pt x="1633" y="370"/>
                </a:lnTo>
                <a:lnTo>
                  <a:pt x="1638" y="365"/>
                </a:lnTo>
                <a:lnTo>
                  <a:pt x="1645" y="362"/>
                </a:lnTo>
                <a:lnTo>
                  <a:pt x="1650" y="362"/>
                </a:lnTo>
                <a:lnTo>
                  <a:pt x="1653" y="360"/>
                </a:lnTo>
                <a:lnTo>
                  <a:pt x="1657" y="358"/>
                </a:lnTo>
                <a:lnTo>
                  <a:pt x="1658" y="355"/>
                </a:lnTo>
                <a:lnTo>
                  <a:pt x="1658" y="351"/>
                </a:lnTo>
                <a:lnTo>
                  <a:pt x="1660" y="350"/>
                </a:lnTo>
                <a:lnTo>
                  <a:pt x="1665" y="348"/>
                </a:lnTo>
                <a:lnTo>
                  <a:pt x="1660" y="331"/>
                </a:lnTo>
                <a:lnTo>
                  <a:pt x="1653" y="316"/>
                </a:lnTo>
                <a:lnTo>
                  <a:pt x="1648" y="309"/>
                </a:lnTo>
                <a:lnTo>
                  <a:pt x="1643" y="304"/>
                </a:lnTo>
                <a:lnTo>
                  <a:pt x="1638" y="297"/>
                </a:lnTo>
                <a:lnTo>
                  <a:pt x="1631" y="293"/>
                </a:lnTo>
                <a:lnTo>
                  <a:pt x="1622" y="295"/>
                </a:lnTo>
                <a:lnTo>
                  <a:pt x="1617" y="297"/>
                </a:lnTo>
                <a:lnTo>
                  <a:pt x="1612" y="300"/>
                </a:lnTo>
                <a:lnTo>
                  <a:pt x="1604" y="300"/>
                </a:lnTo>
                <a:lnTo>
                  <a:pt x="1602" y="302"/>
                </a:lnTo>
                <a:lnTo>
                  <a:pt x="1600" y="304"/>
                </a:lnTo>
                <a:lnTo>
                  <a:pt x="1597" y="307"/>
                </a:lnTo>
                <a:lnTo>
                  <a:pt x="1592" y="309"/>
                </a:lnTo>
                <a:lnTo>
                  <a:pt x="1590" y="311"/>
                </a:lnTo>
                <a:lnTo>
                  <a:pt x="1590" y="314"/>
                </a:lnTo>
                <a:lnTo>
                  <a:pt x="1568" y="314"/>
                </a:lnTo>
                <a:lnTo>
                  <a:pt x="1547" y="316"/>
                </a:lnTo>
                <a:lnTo>
                  <a:pt x="1530" y="321"/>
                </a:lnTo>
                <a:lnTo>
                  <a:pt x="1515" y="328"/>
                </a:lnTo>
                <a:lnTo>
                  <a:pt x="1501" y="328"/>
                </a:lnTo>
                <a:lnTo>
                  <a:pt x="1501" y="324"/>
                </a:lnTo>
                <a:lnTo>
                  <a:pt x="1500" y="322"/>
                </a:lnTo>
                <a:lnTo>
                  <a:pt x="1494" y="321"/>
                </a:lnTo>
                <a:lnTo>
                  <a:pt x="1493" y="317"/>
                </a:lnTo>
                <a:lnTo>
                  <a:pt x="1491" y="314"/>
                </a:lnTo>
                <a:lnTo>
                  <a:pt x="1488" y="312"/>
                </a:lnTo>
                <a:lnTo>
                  <a:pt x="1488" y="307"/>
                </a:lnTo>
                <a:lnTo>
                  <a:pt x="1488" y="304"/>
                </a:lnTo>
                <a:lnTo>
                  <a:pt x="1486" y="302"/>
                </a:lnTo>
                <a:lnTo>
                  <a:pt x="1481" y="300"/>
                </a:lnTo>
                <a:lnTo>
                  <a:pt x="1481" y="297"/>
                </a:lnTo>
                <a:lnTo>
                  <a:pt x="1479" y="295"/>
                </a:lnTo>
                <a:lnTo>
                  <a:pt x="1474" y="293"/>
                </a:lnTo>
                <a:lnTo>
                  <a:pt x="1457" y="282"/>
                </a:lnTo>
                <a:lnTo>
                  <a:pt x="1440" y="270"/>
                </a:lnTo>
                <a:lnTo>
                  <a:pt x="1431" y="265"/>
                </a:lnTo>
                <a:lnTo>
                  <a:pt x="1419" y="261"/>
                </a:lnTo>
                <a:lnTo>
                  <a:pt x="1407" y="259"/>
                </a:lnTo>
                <a:lnTo>
                  <a:pt x="1392" y="259"/>
                </a:lnTo>
                <a:lnTo>
                  <a:pt x="1392" y="266"/>
                </a:lnTo>
                <a:lnTo>
                  <a:pt x="1395" y="270"/>
                </a:lnTo>
                <a:lnTo>
                  <a:pt x="1399" y="273"/>
                </a:lnTo>
                <a:lnTo>
                  <a:pt x="1406" y="273"/>
                </a:lnTo>
                <a:lnTo>
                  <a:pt x="1411" y="282"/>
                </a:lnTo>
                <a:lnTo>
                  <a:pt x="1414" y="285"/>
                </a:lnTo>
                <a:lnTo>
                  <a:pt x="1419" y="287"/>
                </a:lnTo>
                <a:lnTo>
                  <a:pt x="1424" y="295"/>
                </a:lnTo>
                <a:lnTo>
                  <a:pt x="1426" y="300"/>
                </a:lnTo>
                <a:lnTo>
                  <a:pt x="1426" y="307"/>
                </a:lnTo>
                <a:lnTo>
                  <a:pt x="1428" y="309"/>
                </a:lnTo>
                <a:lnTo>
                  <a:pt x="1430" y="311"/>
                </a:lnTo>
                <a:lnTo>
                  <a:pt x="1433" y="314"/>
                </a:lnTo>
                <a:lnTo>
                  <a:pt x="1435" y="319"/>
                </a:lnTo>
                <a:lnTo>
                  <a:pt x="1436" y="321"/>
                </a:lnTo>
                <a:lnTo>
                  <a:pt x="1440" y="321"/>
                </a:lnTo>
                <a:lnTo>
                  <a:pt x="1433" y="334"/>
                </a:lnTo>
                <a:lnTo>
                  <a:pt x="1426" y="345"/>
                </a:lnTo>
                <a:lnTo>
                  <a:pt x="1423" y="351"/>
                </a:lnTo>
                <a:lnTo>
                  <a:pt x="1421" y="358"/>
                </a:lnTo>
                <a:lnTo>
                  <a:pt x="1419" y="367"/>
                </a:lnTo>
                <a:lnTo>
                  <a:pt x="1419" y="375"/>
                </a:lnTo>
                <a:lnTo>
                  <a:pt x="1407" y="377"/>
                </a:lnTo>
                <a:lnTo>
                  <a:pt x="1397" y="382"/>
                </a:lnTo>
                <a:lnTo>
                  <a:pt x="1390" y="387"/>
                </a:lnTo>
                <a:lnTo>
                  <a:pt x="1387" y="391"/>
                </a:lnTo>
                <a:lnTo>
                  <a:pt x="1385" y="396"/>
                </a:lnTo>
                <a:lnTo>
                  <a:pt x="1380" y="396"/>
                </a:lnTo>
                <a:lnTo>
                  <a:pt x="1377" y="396"/>
                </a:lnTo>
                <a:lnTo>
                  <a:pt x="1373" y="396"/>
                </a:lnTo>
                <a:lnTo>
                  <a:pt x="1372" y="397"/>
                </a:lnTo>
                <a:lnTo>
                  <a:pt x="1368" y="403"/>
                </a:lnTo>
                <a:lnTo>
                  <a:pt x="1366" y="408"/>
                </a:lnTo>
                <a:lnTo>
                  <a:pt x="1297" y="384"/>
                </a:lnTo>
                <a:lnTo>
                  <a:pt x="1297" y="380"/>
                </a:lnTo>
                <a:lnTo>
                  <a:pt x="1297" y="375"/>
                </a:lnTo>
                <a:lnTo>
                  <a:pt x="1291" y="363"/>
                </a:lnTo>
                <a:lnTo>
                  <a:pt x="1288" y="358"/>
                </a:lnTo>
                <a:lnTo>
                  <a:pt x="1283" y="355"/>
                </a:lnTo>
                <a:lnTo>
                  <a:pt x="1279" y="346"/>
                </a:lnTo>
                <a:lnTo>
                  <a:pt x="1276" y="338"/>
                </a:lnTo>
                <a:lnTo>
                  <a:pt x="1273" y="329"/>
                </a:lnTo>
                <a:lnTo>
                  <a:pt x="1269" y="321"/>
                </a:lnTo>
                <a:lnTo>
                  <a:pt x="1264" y="316"/>
                </a:lnTo>
                <a:lnTo>
                  <a:pt x="1259" y="311"/>
                </a:lnTo>
                <a:lnTo>
                  <a:pt x="1250" y="309"/>
                </a:lnTo>
                <a:lnTo>
                  <a:pt x="1242" y="307"/>
                </a:lnTo>
                <a:lnTo>
                  <a:pt x="1239" y="302"/>
                </a:lnTo>
                <a:lnTo>
                  <a:pt x="1235" y="297"/>
                </a:lnTo>
                <a:lnTo>
                  <a:pt x="1230" y="293"/>
                </a:lnTo>
                <a:lnTo>
                  <a:pt x="1228" y="287"/>
                </a:lnTo>
                <a:lnTo>
                  <a:pt x="1230" y="271"/>
                </a:lnTo>
                <a:lnTo>
                  <a:pt x="1235" y="259"/>
                </a:lnTo>
                <a:lnTo>
                  <a:pt x="1242" y="249"/>
                </a:lnTo>
                <a:lnTo>
                  <a:pt x="1250" y="241"/>
                </a:lnTo>
                <a:lnTo>
                  <a:pt x="1268" y="224"/>
                </a:lnTo>
                <a:lnTo>
                  <a:pt x="1276" y="215"/>
                </a:lnTo>
                <a:lnTo>
                  <a:pt x="1283" y="205"/>
                </a:lnTo>
                <a:lnTo>
                  <a:pt x="1278" y="196"/>
                </a:lnTo>
                <a:lnTo>
                  <a:pt x="1271" y="189"/>
                </a:lnTo>
                <a:lnTo>
                  <a:pt x="1264" y="183"/>
                </a:lnTo>
                <a:lnTo>
                  <a:pt x="1256" y="178"/>
                </a:lnTo>
                <a:lnTo>
                  <a:pt x="1247" y="172"/>
                </a:lnTo>
                <a:lnTo>
                  <a:pt x="1244" y="169"/>
                </a:lnTo>
                <a:lnTo>
                  <a:pt x="1242" y="164"/>
                </a:lnTo>
                <a:lnTo>
                  <a:pt x="1240" y="162"/>
                </a:lnTo>
                <a:lnTo>
                  <a:pt x="1239" y="160"/>
                </a:lnTo>
                <a:lnTo>
                  <a:pt x="1235" y="157"/>
                </a:lnTo>
                <a:lnTo>
                  <a:pt x="1230" y="155"/>
                </a:lnTo>
                <a:lnTo>
                  <a:pt x="1228" y="154"/>
                </a:lnTo>
                <a:lnTo>
                  <a:pt x="1228" y="150"/>
                </a:lnTo>
                <a:lnTo>
                  <a:pt x="1204" y="154"/>
                </a:lnTo>
                <a:lnTo>
                  <a:pt x="1182" y="160"/>
                </a:lnTo>
                <a:lnTo>
                  <a:pt x="1162" y="166"/>
                </a:lnTo>
                <a:lnTo>
                  <a:pt x="1140" y="171"/>
                </a:lnTo>
                <a:lnTo>
                  <a:pt x="1135" y="171"/>
                </a:lnTo>
                <a:lnTo>
                  <a:pt x="1129" y="171"/>
                </a:lnTo>
                <a:lnTo>
                  <a:pt x="1128" y="169"/>
                </a:lnTo>
                <a:lnTo>
                  <a:pt x="1126" y="167"/>
                </a:lnTo>
                <a:lnTo>
                  <a:pt x="1126" y="166"/>
                </a:lnTo>
                <a:lnTo>
                  <a:pt x="1126" y="164"/>
                </a:lnTo>
                <a:lnTo>
                  <a:pt x="1124" y="164"/>
                </a:lnTo>
                <a:lnTo>
                  <a:pt x="1124" y="160"/>
                </a:lnTo>
                <a:lnTo>
                  <a:pt x="1123" y="157"/>
                </a:lnTo>
                <a:lnTo>
                  <a:pt x="1121" y="154"/>
                </a:lnTo>
                <a:lnTo>
                  <a:pt x="1119" y="150"/>
                </a:lnTo>
                <a:lnTo>
                  <a:pt x="1114" y="150"/>
                </a:lnTo>
                <a:lnTo>
                  <a:pt x="1109" y="150"/>
                </a:lnTo>
                <a:lnTo>
                  <a:pt x="1104" y="145"/>
                </a:lnTo>
                <a:lnTo>
                  <a:pt x="1095" y="142"/>
                </a:lnTo>
                <a:lnTo>
                  <a:pt x="1092" y="142"/>
                </a:lnTo>
                <a:lnTo>
                  <a:pt x="1085" y="143"/>
                </a:lnTo>
                <a:lnTo>
                  <a:pt x="1080" y="138"/>
                </a:lnTo>
                <a:lnTo>
                  <a:pt x="1075" y="133"/>
                </a:lnTo>
                <a:lnTo>
                  <a:pt x="1066" y="132"/>
                </a:lnTo>
                <a:lnTo>
                  <a:pt x="1058" y="130"/>
                </a:lnTo>
                <a:lnTo>
                  <a:pt x="1056" y="126"/>
                </a:lnTo>
                <a:lnTo>
                  <a:pt x="1054" y="123"/>
                </a:lnTo>
                <a:lnTo>
                  <a:pt x="1046" y="121"/>
                </a:lnTo>
                <a:lnTo>
                  <a:pt x="1042" y="120"/>
                </a:lnTo>
                <a:lnTo>
                  <a:pt x="1039" y="118"/>
                </a:lnTo>
                <a:lnTo>
                  <a:pt x="1037" y="114"/>
                </a:lnTo>
                <a:lnTo>
                  <a:pt x="1037" y="109"/>
                </a:lnTo>
                <a:lnTo>
                  <a:pt x="1032" y="109"/>
                </a:lnTo>
                <a:lnTo>
                  <a:pt x="1029" y="111"/>
                </a:lnTo>
                <a:lnTo>
                  <a:pt x="1025" y="113"/>
                </a:lnTo>
                <a:lnTo>
                  <a:pt x="1024" y="116"/>
                </a:lnTo>
                <a:lnTo>
                  <a:pt x="996" y="116"/>
                </a:lnTo>
                <a:lnTo>
                  <a:pt x="996" y="113"/>
                </a:lnTo>
                <a:lnTo>
                  <a:pt x="995" y="111"/>
                </a:lnTo>
                <a:lnTo>
                  <a:pt x="993" y="109"/>
                </a:lnTo>
                <a:lnTo>
                  <a:pt x="989" y="109"/>
                </a:lnTo>
                <a:lnTo>
                  <a:pt x="979" y="109"/>
                </a:lnTo>
                <a:lnTo>
                  <a:pt x="971" y="109"/>
                </a:lnTo>
                <a:lnTo>
                  <a:pt x="962" y="109"/>
                </a:lnTo>
                <a:lnTo>
                  <a:pt x="964" y="101"/>
                </a:lnTo>
                <a:lnTo>
                  <a:pt x="962" y="96"/>
                </a:lnTo>
                <a:lnTo>
                  <a:pt x="960" y="91"/>
                </a:lnTo>
                <a:lnTo>
                  <a:pt x="957" y="87"/>
                </a:lnTo>
                <a:lnTo>
                  <a:pt x="954" y="84"/>
                </a:lnTo>
                <a:lnTo>
                  <a:pt x="950" y="80"/>
                </a:lnTo>
                <a:lnTo>
                  <a:pt x="948" y="75"/>
                </a:lnTo>
                <a:lnTo>
                  <a:pt x="948" y="68"/>
                </a:lnTo>
                <a:lnTo>
                  <a:pt x="947" y="67"/>
                </a:lnTo>
                <a:lnTo>
                  <a:pt x="945" y="65"/>
                </a:lnTo>
                <a:lnTo>
                  <a:pt x="942" y="61"/>
                </a:lnTo>
                <a:lnTo>
                  <a:pt x="940" y="56"/>
                </a:lnTo>
                <a:lnTo>
                  <a:pt x="938" y="55"/>
                </a:lnTo>
                <a:lnTo>
                  <a:pt x="935" y="55"/>
                </a:lnTo>
                <a:lnTo>
                  <a:pt x="935" y="34"/>
                </a:lnTo>
                <a:lnTo>
                  <a:pt x="914" y="24"/>
                </a:lnTo>
                <a:lnTo>
                  <a:pt x="892" y="17"/>
                </a:lnTo>
                <a:lnTo>
                  <a:pt x="870" y="10"/>
                </a:lnTo>
                <a:lnTo>
                  <a:pt x="843" y="7"/>
                </a:lnTo>
                <a:lnTo>
                  <a:pt x="839" y="7"/>
                </a:lnTo>
                <a:lnTo>
                  <a:pt x="834" y="9"/>
                </a:lnTo>
                <a:lnTo>
                  <a:pt x="831" y="10"/>
                </a:lnTo>
                <a:lnTo>
                  <a:pt x="827" y="14"/>
                </a:lnTo>
                <a:lnTo>
                  <a:pt x="826" y="19"/>
                </a:lnTo>
                <a:lnTo>
                  <a:pt x="826" y="29"/>
                </a:lnTo>
                <a:lnTo>
                  <a:pt x="826" y="41"/>
                </a:lnTo>
                <a:lnTo>
                  <a:pt x="824" y="50"/>
                </a:lnTo>
                <a:lnTo>
                  <a:pt x="822" y="58"/>
                </a:lnTo>
                <a:lnTo>
                  <a:pt x="817" y="63"/>
                </a:lnTo>
                <a:lnTo>
                  <a:pt x="812" y="68"/>
                </a:lnTo>
                <a:lnTo>
                  <a:pt x="803" y="68"/>
                </a:lnTo>
                <a:lnTo>
                  <a:pt x="797" y="67"/>
                </a:lnTo>
                <a:lnTo>
                  <a:pt x="792" y="63"/>
                </a:lnTo>
                <a:lnTo>
                  <a:pt x="785" y="61"/>
                </a:lnTo>
                <a:lnTo>
                  <a:pt x="781" y="68"/>
                </a:lnTo>
                <a:lnTo>
                  <a:pt x="776" y="73"/>
                </a:lnTo>
                <a:lnTo>
                  <a:pt x="768" y="75"/>
                </a:lnTo>
                <a:lnTo>
                  <a:pt x="757" y="75"/>
                </a:lnTo>
                <a:lnTo>
                  <a:pt x="757" y="72"/>
                </a:lnTo>
                <a:lnTo>
                  <a:pt x="756" y="70"/>
                </a:lnTo>
                <a:lnTo>
                  <a:pt x="751" y="68"/>
                </a:lnTo>
                <a:lnTo>
                  <a:pt x="751" y="61"/>
                </a:lnTo>
                <a:lnTo>
                  <a:pt x="747" y="56"/>
                </a:lnTo>
                <a:lnTo>
                  <a:pt x="744" y="44"/>
                </a:lnTo>
                <a:lnTo>
                  <a:pt x="744" y="43"/>
                </a:lnTo>
                <a:lnTo>
                  <a:pt x="742" y="41"/>
                </a:lnTo>
                <a:lnTo>
                  <a:pt x="742" y="38"/>
                </a:lnTo>
                <a:lnTo>
                  <a:pt x="742" y="34"/>
                </a:lnTo>
                <a:lnTo>
                  <a:pt x="742" y="32"/>
                </a:lnTo>
                <a:lnTo>
                  <a:pt x="744" y="27"/>
                </a:lnTo>
                <a:lnTo>
                  <a:pt x="739" y="27"/>
                </a:lnTo>
                <a:lnTo>
                  <a:pt x="734" y="27"/>
                </a:lnTo>
                <a:lnTo>
                  <a:pt x="728" y="22"/>
                </a:lnTo>
                <a:lnTo>
                  <a:pt x="720" y="19"/>
                </a:lnTo>
                <a:lnTo>
                  <a:pt x="717" y="19"/>
                </a:lnTo>
                <a:lnTo>
                  <a:pt x="710" y="20"/>
                </a:lnTo>
                <a:lnTo>
                  <a:pt x="708" y="17"/>
                </a:lnTo>
                <a:lnTo>
                  <a:pt x="706" y="15"/>
                </a:lnTo>
                <a:lnTo>
                  <a:pt x="699" y="14"/>
                </a:lnTo>
                <a:lnTo>
                  <a:pt x="693" y="12"/>
                </a:lnTo>
                <a:lnTo>
                  <a:pt x="689" y="10"/>
                </a:lnTo>
                <a:lnTo>
                  <a:pt x="689" y="7"/>
                </a:lnTo>
                <a:lnTo>
                  <a:pt x="681" y="2"/>
                </a:lnTo>
                <a:lnTo>
                  <a:pt x="676" y="0"/>
                </a:lnTo>
                <a:lnTo>
                  <a:pt x="669" y="0"/>
                </a:lnTo>
                <a:lnTo>
                  <a:pt x="662" y="0"/>
                </a:lnTo>
                <a:lnTo>
                  <a:pt x="657" y="3"/>
                </a:lnTo>
                <a:lnTo>
                  <a:pt x="653" y="5"/>
                </a:lnTo>
                <a:lnTo>
                  <a:pt x="648" y="7"/>
                </a:lnTo>
                <a:lnTo>
                  <a:pt x="647" y="10"/>
                </a:lnTo>
                <a:lnTo>
                  <a:pt x="645" y="14"/>
                </a:lnTo>
                <a:lnTo>
                  <a:pt x="636" y="15"/>
                </a:lnTo>
                <a:lnTo>
                  <a:pt x="633" y="17"/>
                </a:lnTo>
                <a:lnTo>
                  <a:pt x="630" y="19"/>
                </a:lnTo>
                <a:lnTo>
                  <a:pt x="628" y="22"/>
                </a:lnTo>
                <a:lnTo>
                  <a:pt x="628" y="27"/>
                </a:lnTo>
                <a:lnTo>
                  <a:pt x="626" y="32"/>
                </a:lnTo>
                <a:lnTo>
                  <a:pt x="626" y="38"/>
                </a:lnTo>
                <a:lnTo>
                  <a:pt x="630" y="46"/>
                </a:lnTo>
                <a:lnTo>
                  <a:pt x="635" y="53"/>
                </a:lnTo>
                <a:lnTo>
                  <a:pt x="642" y="58"/>
                </a:lnTo>
                <a:lnTo>
                  <a:pt x="648" y="63"/>
                </a:lnTo>
                <a:lnTo>
                  <a:pt x="652" y="68"/>
                </a:lnTo>
                <a:lnTo>
                  <a:pt x="653" y="72"/>
                </a:lnTo>
                <a:lnTo>
                  <a:pt x="652" y="75"/>
                </a:lnTo>
                <a:lnTo>
                  <a:pt x="648" y="82"/>
                </a:lnTo>
                <a:lnTo>
                  <a:pt x="635" y="82"/>
                </a:lnTo>
                <a:lnTo>
                  <a:pt x="628" y="89"/>
                </a:lnTo>
                <a:lnTo>
                  <a:pt x="621" y="89"/>
                </a:lnTo>
                <a:lnTo>
                  <a:pt x="618" y="89"/>
                </a:lnTo>
                <a:lnTo>
                  <a:pt x="614" y="89"/>
                </a:lnTo>
                <a:lnTo>
                  <a:pt x="609" y="89"/>
                </a:lnTo>
                <a:lnTo>
                  <a:pt x="607" y="89"/>
                </a:lnTo>
                <a:lnTo>
                  <a:pt x="607" y="92"/>
                </a:lnTo>
                <a:lnTo>
                  <a:pt x="607" y="96"/>
                </a:lnTo>
                <a:lnTo>
                  <a:pt x="604" y="96"/>
                </a:lnTo>
                <a:lnTo>
                  <a:pt x="601" y="96"/>
                </a:lnTo>
                <a:lnTo>
                  <a:pt x="597" y="96"/>
                </a:lnTo>
                <a:lnTo>
                  <a:pt x="594" y="96"/>
                </a:lnTo>
                <a:lnTo>
                  <a:pt x="592" y="99"/>
                </a:lnTo>
                <a:lnTo>
                  <a:pt x="590" y="103"/>
                </a:lnTo>
                <a:lnTo>
                  <a:pt x="589" y="108"/>
                </a:lnTo>
                <a:lnTo>
                  <a:pt x="587" y="109"/>
                </a:lnTo>
                <a:lnTo>
                  <a:pt x="584" y="109"/>
                </a:lnTo>
                <a:lnTo>
                  <a:pt x="580" y="109"/>
                </a:lnTo>
                <a:lnTo>
                  <a:pt x="577" y="109"/>
                </a:lnTo>
                <a:lnTo>
                  <a:pt x="573" y="109"/>
                </a:lnTo>
                <a:lnTo>
                  <a:pt x="572" y="113"/>
                </a:lnTo>
                <a:lnTo>
                  <a:pt x="568" y="114"/>
                </a:lnTo>
                <a:lnTo>
                  <a:pt x="560" y="116"/>
                </a:lnTo>
                <a:lnTo>
                  <a:pt x="560" y="120"/>
                </a:lnTo>
                <a:lnTo>
                  <a:pt x="558" y="121"/>
                </a:lnTo>
                <a:lnTo>
                  <a:pt x="553" y="123"/>
                </a:lnTo>
                <a:lnTo>
                  <a:pt x="546" y="126"/>
                </a:lnTo>
                <a:lnTo>
                  <a:pt x="539" y="130"/>
                </a:lnTo>
                <a:lnTo>
                  <a:pt x="532" y="130"/>
                </a:lnTo>
                <a:lnTo>
                  <a:pt x="527" y="130"/>
                </a:lnTo>
                <a:lnTo>
                  <a:pt x="526" y="130"/>
                </a:lnTo>
                <a:lnTo>
                  <a:pt x="526" y="133"/>
                </a:lnTo>
                <a:lnTo>
                  <a:pt x="526" y="137"/>
                </a:lnTo>
                <a:lnTo>
                  <a:pt x="517" y="138"/>
                </a:lnTo>
                <a:lnTo>
                  <a:pt x="509" y="140"/>
                </a:lnTo>
                <a:lnTo>
                  <a:pt x="500" y="142"/>
                </a:lnTo>
                <a:lnTo>
                  <a:pt x="491" y="143"/>
                </a:lnTo>
                <a:lnTo>
                  <a:pt x="490" y="145"/>
                </a:lnTo>
                <a:lnTo>
                  <a:pt x="490" y="147"/>
                </a:lnTo>
                <a:lnTo>
                  <a:pt x="488" y="149"/>
                </a:lnTo>
                <a:lnTo>
                  <a:pt x="485" y="150"/>
                </a:lnTo>
                <a:lnTo>
                  <a:pt x="481" y="152"/>
                </a:lnTo>
                <a:lnTo>
                  <a:pt x="478" y="154"/>
                </a:lnTo>
                <a:lnTo>
                  <a:pt x="474" y="155"/>
                </a:lnTo>
                <a:lnTo>
                  <a:pt x="471" y="157"/>
                </a:lnTo>
                <a:lnTo>
                  <a:pt x="467" y="159"/>
                </a:lnTo>
                <a:lnTo>
                  <a:pt x="464" y="160"/>
                </a:lnTo>
                <a:lnTo>
                  <a:pt x="461" y="162"/>
                </a:lnTo>
                <a:lnTo>
                  <a:pt x="457" y="164"/>
                </a:lnTo>
                <a:lnTo>
                  <a:pt x="454" y="166"/>
                </a:lnTo>
                <a:lnTo>
                  <a:pt x="450" y="167"/>
                </a:lnTo>
                <a:lnTo>
                  <a:pt x="447" y="171"/>
                </a:lnTo>
                <a:lnTo>
                  <a:pt x="444" y="171"/>
                </a:lnTo>
                <a:lnTo>
                  <a:pt x="440" y="171"/>
                </a:lnTo>
                <a:lnTo>
                  <a:pt x="438" y="172"/>
                </a:lnTo>
                <a:lnTo>
                  <a:pt x="437" y="178"/>
                </a:lnTo>
                <a:lnTo>
                  <a:pt x="428" y="183"/>
                </a:lnTo>
                <a:lnTo>
                  <a:pt x="423" y="184"/>
                </a:lnTo>
                <a:lnTo>
                  <a:pt x="416" y="184"/>
                </a:lnTo>
                <a:lnTo>
                  <a:pt x="415" y="181"/>
                </a:lnTo>
                <a:lnTo>
                  <a:pt x="413" y="179"/>
                </a:lnTo>
                <a:lnTo>
                  <a:pt x="409" y="181"/>
                </a:lnTo>
                <a:lnTo>
                  <a:pt x="409" y="184"/>
                </a:lnTo>
                <a:lnTo>
                  <a:pt x="404" y="189"/>
                </a:lnTo>
                <a:lnTo>
                  <a:pt x="399" y="195"/>
                </a:lnTo>
                <a:lnTo>
                  <a:pt x="391" y="196"/>
                </a:lnTo>
                <a:lnTo>
                  <a:pt x="382" y="198"/>
                </a:lnTo>
                <a:lnTo>
                  <a:pt x="374" y="203"/>
                </a:lnTo>
                <a:lnTo>
                  <a:pt x="367" y="210"/>
                </a:lnTo>
                <a:lnTo>
                  <a:pt x="360" y="217"/>
                </a:lnTo>
                <a:lnTo>
                  <a:pt x="355" y="225"/>
                </a:lnTo>
                <a:lnTo>
                  <a:pt x="350" y="225"/>
                </a:lnTo>
                <a:lnTo>
                  <a:pt x="345" y="227"/>
                </a:lnTo>
                <a:lnTo>
                  <a:pt x="339" y="229"/>
                </a:lnTo>
                <a:lnTo>
                  <a:pt x="336" y="232"/>
                </a:lnTo>
                <a:lnTo>
                  <a:pt x="331" y="239"/>
                </a:lnTo>
                <a:lnTo>
                  <a:pt x="328" y="246"/>
                </a:lnTo>
                <a:lnTo>
                  <a:pt x="293" y="246"/>
                </a:lnTo>
                <a:lnTo>
                  <a:pt x="285" y="253"/>
                </a:lnTo>
                <a:lnTo>
                  <a:pt x="275" y="259"/>
                </a:lnTo>
                <a:lnTo>
                  <a:pt x="271" y="263"/>
                </a:lnTo>
                <a:lnTo>
                  <a:pt x="270" y="268"/>
                </a:lnTo>
                <a:lnTo>
                  <a:pt x="266" y="273"/>
                </a:lnTo>
                <a:lnTo>
                  <a:pt x="266" y="280"/>
                </a:lnTo>
                <a:lnTo>
                  <a:pt x="259" y="280"/>
                </a:lnTo>
                <a:lnTo>
                  <a:pt x="251" y="280"/>
                </a:lnTo>
                <a:lnTo>
                  <a:pt x="242" y="280"/>
                </a:lnTo>
                <a:lnTo>
                  <a:pt x="234" y="280"/>
                </a:lnTo>
                <a:lnTo>
                  <a:pt x="225" y="280"/>
                </a:lnTo>
                <a:lnTo>
                  <a:pt x="224" y="280"/>
                </a:lnTo>
                <a:lnTo>
                  <a:pt x="222" y="282"/>
                </a:lnTo>
                <a:lnTo>
                  <a:pt x="220" y="282"/>
                </a:lnTo>
                <a:lnTo>
                  <a:pt x="218" y="283"/>
                </a:lnTo>
                <a:lnTo>
                  <a:pt x="217" y="285"/>
                </a:lnTo>
                <a:lnTo>
                  <a:pt x="215" y="285"/>
                </a:lnTo>
                <a:lnTo>
                  <a:pt x="215" y="287"/>
                </a:lnTo>
                <a:lnTo>
                  <a:pt x="205" y="282"/>
                </a:lnTo>
                <a:lnTo>
                  <a:pt x="196" y="280"/>
                </a:lnTo>
                <a:lnTo>
                  <a:pt x="189" y="282"/>
                </a:lnTo>
                <a:lnTo>
                  <a:pt x="183" y="285"/>
                </a:lnTo>
                <a:lnTo>
                  <a:pt x="179" y="285"/>
                </a:lnTo>
                <a:lnTo>
                  <a:pt x="171" y="292"/>
                </a:lnTo>
                <a:lnTo>
                  <a:pt x="160" y="299"/>
                </a:lnTo>
                <a:lnTo>
                  <a:pt x="157" y="299"/>
                </a:lnTo>
                <a:lnTo>
                  <a:pt x="154" y="299"/>
                </a:lnTo>
                <a:lnTo>
                  <a:pt x="150" y="299"/>
                </a:lnTo>
                <a:lnTo>
                  <a:pt x="147" y="297"/>
                </a:lnTo>
                <a:lnTo>
                  <a:pt x="143" y="299"/>
                </a:lnTo>
                <a:lnTo>
                  <a:pt x="140" y="300"/>
                </a:lnTo>
                <a:lnTo>
                  <a:pt x="138" y="304"/>
                </a:lnTo>
                <a:lnTo>
                  <a:pt x="137" y="307"/>
                </a:lnTo>
                <a:lnTo>
                  <a:pt x="133" y="311"/>
                </a:lnTo>
                <a:lnTo>
                  <a:pt x="130" y="312"/>
                </a:lnTo>
                <a:lnTo>
                  <a:pt x="125" y="311"/>
                </a:lnTo>
                <a:lnTo>
                  <a:pt x="120" y="312"/>
                </a:lnTo>
                <a:lnTo>
                  <a:pt x="118" y="314"/>
                </a:lnTo>
                <a:lnTo>
                  <a:pt x="114" y="317"/>
                </a:lnTo>
                <a:lnTo>
                  <a:pt x="113" y="326"/>
                </a:lnTo>
                <a:lnTo>
                  <a:pt x="109" y="329"/>
                </a:lnTo>
                <a:lnTo>
                  <a:pt x="106" y="333"/>
                </a:lnTo>
                <a:lnTo>
                  <a:pt x="102" y="334"/>
                </a:lnTo>
                <a:lnTo>
                  <a:pt x="99" y="340"/>
                </a:lnTo>
                <a:lnTo>
                  <a:pt x="97" y="346"/>
                </a:lnTo>
                <a:lnTo>
                  <a:pt x="96" y="353"/>
                </a:lnTo>
                <a:lnTo>
                  <a:pt x="96" y="362"/>
                </a:lnTo>
                <a:lnTo>
                  <a:pt x="91" y="365"/>
                </a:lnTo>
                <a:lnTo>
                  <a:pt x="85" y="369"/>
                </a:lnTo>
                <a:lnTo>
                  <a:pt x="82" y="375"/>
                </a:lnTo>
                <a:lnTo>
                  <a:pt x="82" y="382"/>
                </a:lnTo>
                <a:lnTo>
                  <a:pt x="72" y="382"/>
                </a:lnTo>
                <a:lnTo>
                  <a:pt x="68" y="380"/>
                </a:lnTo>
                <a:lnTo>
                  <a:pt x="65" y="379"/>
                </a:lnTo>
                <a:lnTo>
                  <a:pt x="63" y="375"/>
                </a:lnTo>
                <a:lnTo>
                  <a:pt x="62" y="372"/>
                </a:lnTo>
                <a:lnTo>
                  <a:pt x="62" y="362"/>
                </a:lnTo>
                <a:lnTo>
                  <a:pt x="56" y="358"/>
                </a:lnTo>
                <a:lnTo>
                  <a:pt x="51" y="355"/>
                </a:lnTo>
                <a:lnTo>
                  <a:pt x="48" y="350"/>
                </a:lnTo>
                <a:lnTo>
                  <a:pt x="48" y="341"/>
                </a:lnTo>
                <a:lnTo>
                  <a:pt x="41" y="343"/>
                </a:lnTo>
                <a:lnTo>
                  <a:pt x="36" y="343"/>
                </a:lnTo>
                <a:lnTo>
                  <a:pt x="29" y="340"/>
                </a:lnTo>
                <a:lnTo>
                  <a:pt x="24" y="334"/>
                </a:lnTo>
                <a:lnTo>
                  <a:pt x="19" y="334"/>
                </a:lnTo>
                <a:lnTo>
                  <a:pt x="14" y="334"/>
                </a:lnTo>
                <a:lnTo>
                  <a:pt x="14" y="329"/>
                </a:lnTo>
                <a:lnTo>
                  <a:pt x="12" y="326"/>
                </a:lnTo>
                <a:lnTo>
                  <a:pt x="10" y="322"/>
                </a:lnTo>
                <a:lnTo>
                  <a:pt x="7" y="321"/>
                </a:lnTo>
                <a:lnTo>
                  <a:pt x="7" y="338"/>
                </a:lnTo>
                <a:lnTo>
                  <a:pt x="5" y="345"/>
                </a:lnTo>
                <a:lnTo>
                  <a:pt x="4" y="346"/>
                </a:lnTo>
                <a:lnTo>
                  <a:pt x="0" y="348"/>
                </a:lnTo>
                <a:lnTo>
                  <a:pt x="9" y="367"/>
                </a:lnTo>
                <a:lnTo>
                  <a:pt x="17" y="386"/>
                </a:lnTo>
                <a:lnTo>
                  <a:pt x="24" y="406"/>
                </a:lnTo>
                <a:lnTo>
                  <a:pt x="34" y="423"/>
                </a:lnTo>
                <a:lnTo>
                  <a:pt x="39" y="433"/>
                </a:lnTo>
                <a:lnTo>
                  <a:pt x="48" y="440"/>
                </a:lnTo>
                <a:lnTo>
                  <a:pt x="56" y="447"/>
                </a:lnTo>
                <a:lnTo>
                  <a:pt x="65" y="452"/>
                </a:lnTo>
                <a:lnTo>
                  <a:pt x="75" y="457"/>
                </a:lnTo>
                <a:lnTo>
                  <a:pt x="79" y="467"/>
                </a:lnTo>
                <a:lnTo>
                  <a:pt x="84" y="476"/>
                </a:lnTo>
                <a:lnTo>
                  <a:pt x="91" y="483"/>
                </a:lnTo>
                <a:lnTo>
                  <a:pt x="96" y="491"/>
                </a:lnTo>
                <a:lnTo>
                  <a:pt x="101" y="493"/>
                </a:lnTo>
                <a:lnTo>
                  <a:pt x="104" y="496"/>
                </a:lnTo>
                <a:lnTo>
                  <a:pt x="109" y="505"/>
                </a:lnTo>
                <a:lnTo>
                  <a:pt x="111" y="510"/>
                </a:lnTo>
                <a:lnTo>
                  <a:pt x="116" y="512"/>
                </a:lnTo>
                <a:lnTo>
                  <a:pt x="121" y="513"/>
                </a:lnTo>
                <a:lnTo>
                  <a:pt x="130" y="512"/>
                </a:lnTo>
                <a:lnTo>
                  <a:pt x="126" y="517"/>
                </a:lnTo>
                <a:lnTo>
                  <a:pt x="125" y="524"/>
                </a:lnTo>
                <a:lnTo>
                  <a:pt x="121" y="529"/>
                </a:lnTo>
                <a:lnTo>
                  <a:pt x="120" y="531"/>
                </a:lnTo>
                <a:lnTo>
                  <a:pt x="116" y="532"/>
                </a:lnTo>
                <a:lnTo>
                  <a:pt x="111" y="541"/>
                </a:lnTo>
                <a:lnTo>
                  <a:pt x="109" y="546"/>
                </a:lnTo>
                <a:lnTo>
                  <a:pt x="109" y="553"/>
                </a:lnTo>
                <a:lnTo>
                  <a:pt x="104" y="554"/>
                </a:lnTo>
                <a:lnTo>
                  <a:pt x="101" y="558"/>
                </a:lnTo>
                <a:lnTo>
                  <a:pt x="94" y="566"/>
                </a:lnTo>
                <a:lnTo>
                  <a:pt x="91" y="575"/>
                </a:lnTo>
                <a:lnTo>
                  <a:pt x="89" y="587"/>
                </a:lnTo>
                <a:lnTo>
                  <a:pt x="89" y="594"/>
                </a:lnTo>
                <a:lnTo>
                  <a:pt x="89" y="599"/>
                </a:lnTo>
                <a:lnTo>
                  <a:pt x="92" y="602"/>
                </a:lnTo>
                <a:lnTo>
                  <a:pt x="96" y="604"/>
                </a:lnTo>
                <a:lnTo>
                  <a:pt x="99" y="607"/>
                </a:lnTo>
                <a:lnTo>
                  <a:pt x="104" y="607"/>
                </a:lnTo>
                <a:lnTo>
                  <a:pt x="116" y="607"/>
                </a:lnTo>
                <a:lnTo>
                  <a:pt x="120" y="614"/>
                </a:lnTo>
                <a:lnTo>
                  <a:pt x="125" y="619"/>
                </a:lnTo>
                <a:lnTo>
                  <a:pt x="130" y="624"/>
                </a:lnTo>
                <a:lnTo>
                  <a:pt x="137" y="628"/>
                </a:lnTo>
                <a:lnTo>
                  <a:pt x="137" y="636"/>
                </a:lnTo>
                <a:lnTo>
                  <a:pt x="138" y="643"/>
                </a:lnTo>
                <a:lnTo>
                  <a:pt x="143" y="655"/>
                </a:lnTo>
                <a:lnTo>
                  <a:pt x="143" y="659"/>
                </a:lnTo>
                <a:lnTo>
                  <a:pt x="143" y="662"/>
                </a:lnTo>
                <a:lnTo>
                  <a:pt x="147" y="662"/>
                </a:lnTo>
                <a:lnTo>
                  <a:pt x="150" y="662"/>
                </a:lnTo>
                <a:lnTo>
                  <a:pt x="150" y="665"/>
                </a:lnTo>
                <a:lnTo>
                  <a:pt x="150" y="669"/>
                </a:lnTo>
                <a:lnTo>
                  <a:pt x="154" y="669"/>
                </a:lnTo>
                <a:lnTo>
                  <a:pt x="157" y="669"/>
                </a:lnTo>
                <a:lnTo>
                  <a:pt x="157" y="672"/>
                </a:lnTo>
                <a:lnTo>
                  <a:pt x="157" y="676"/>
                </a:lnTo>
                <a:lnTo>
                  <a:pt x="157" y="682"/>
                </a:lnTo>
                <a:lnTo>
                  <a:pt x="159" y="686"/>
                </a:lnTo>
                <a:lnTo>
                  <a:pt x="160" y="688"/>
                </a:lnTo>
                <a:lnTo>
                  <a:pt x="166" y="693"/>
                </a:lnTo>
                <a:lnTo>
                  <a:pt x="169" y="698"/>
                </a:lnTo>
                <a:lnTo>
                  <a:pt x="171" y="703"/>
                </a:lnTo>
                <a:lnTo>
                  <a:pt x="171" y="710"/>
                </a:lnTo>
                <a:lnTo>
                  <a:pt x="177" y="717"/>
                </a:lnTo>
                <a:lnTo>
                  <a:pt x="184" y="723"/>
                </a:lnTo>
                <a:lnTo>
                  <a:pt x="189" y="732"/>
                </a:lnTo>
                <a:lnTo>
                  <a:pt x="195" y="740"/>
                </a:lnTo>
                <a:lnTo>
                  <a:pt x="201" y="761"/>
                </a:lnTo>
                <a:lnTo>
                  <a:pt x="206" y="769"/>
                </a:lnTo>
                <a:lnTo>
                  <a:pt x="212" y="778"/>
                </a:lnTo>
                <a:lnTo>
                  <a:pt x="259" y="778"/>
                </a:lnTo>
                <a:lnTo>
                  <a:pt x="261" y="783"/>
                </a:lnTo>
                <a:lnTo>
                  <a:pt x="263" y="787"/>
                </a:lnTo>
                <a:lnTo>
                  <a:pt x="270" y="792"/>
                </a:lnTo>
                <a:lnTo>
                  <a:pt x="276" y="797"/>
                </a:lnTo>
                <a:lnTo>
                  <a:pt x="278" y="800"/>
                </a:lnTo>
                <a:lnTo>
                  <a:pt x="280" y="805"/>
                </a:lnTo>
                <a:lnTo>
                  <a:pt x="285" y="810"/>
                </a:lnTo>
                <a:lnTo>
                  <a:pt x="290" y="815"/>
                </a:lnTo>
                <a:lnTo>
                  <a:pt x="292" y="824"/>
                </a:lnTo>
                <a:lnTo>
                  <a:pt x="293" y="833"/>
                </a:lnTo>
                <a:lnTo>
                  <a:pt x="297" y="833"/>
                </a:lnTo>
                <a:lnTo>
                  <a:pt x="300" y="833"/>
                </a:lnTo>
                <a:lnTo>
                  <a:pt x="304" y="833"/>
                </a:lnTo>
                <a:lnTo>
                  <a:pt x="307" y="833"/>
                </a:lnTo>
                <a:lnTo>
                  <a:pt x="307" y="836"/>
                </a:lnTo>
                <a:lnTo>
                  <a:pt x="307" y="839"/>
                </a:lnTo>
                <a:lnTo>
                  <a:pt x="307" y="843"/>
                </a:lnTo>
                <a:lnTo>
                  <a:pt x="307" y="846"/>
                </a:lnTo>
                <a:lnTo>
                  <a:pt x="310" y="848"/>
                </a:lnTo>
                <a:lnTo>
                  <a:pt x="314" y="850"/>
                </a:lnTo>
                <a:lnTo>
                  <a:pt x="317" y="851"/>
                </a:lnTo>
                <a:lnTo>
                  <a:pt x="321" y="853"/>
                </a:lnTo>
                <a:lnTo>
                  <a:pt x="321" y="856"/>
                </a:lnTo>
                <a:lnTo>
                  <a:pt x="321" y="860"/>
                </a:lnTo>
                <a:lnTo>
                  <a:pt x="321" y="865"/>
                </a:lnTo>
                <a:lnTo>
                  <a:pt x="321" y="867"/>
                </a:lnTo>
                <a:lnTo>
                  <a:pt x="329" y="872"/>
                </a:lnTo>
                <a:lnTo>
                  <a:pt x="333" y="875"/>
                </a:lnTo>
                <a:lnTo>
                  <a:pt x="334" y="880"/>
                </a:lnTo>
                <a:lnTo>
                  <a:pt x="368" y="880"/>
                </a:lnTo>
                <a:lnTo>
                  <a:pt x="375" y="896"/>
                </a:lnTo>
                <a:lnTo>
                  <a:pt x="384" y="909"/>
                </a:lnTo>
                <a:lnTo>
                  <a:pt x="394" y="921"/>
                </a:lnTo>
                <a:lnTo>
                  <a:pt x="403" y="935"/>
                </a:lnTo>
                <a:lnTo>
                  <a:pt x="430" y="935"/>
                </a:lnTo>
                <a:lnTo>
                  <a:pt x="430" y="938"/>
                </a:lnTo>
                <a:lnTo>
                  <a:pt x="432" y="940"/>
                </a:lnTo>
                <a:lnTo>
                  <a:pt x="437" y="942"/>
                </a:lnTo>
                <a:lnTo>
                  <a:pt x="437" y="945"/>
                </a:lnTo>
                <a:lnTo>
                  <a:pt x="438" y="947"/>
                </a:lnTo>
                <a:lnTo>
                  <a:pt x="444" y="948"/>
                </a:lnTo>
                <a:lnTo>
                  <a:pt x="450" y="957"/>
                </a:lnTo>
                <a:lnTo>
                  <a:pt x="456" y="967"/>
                </a:lnTo>
                <a:lnTo>
                  <a:pt x="461" y="971"/>
                </a:lnTo>
                <a:lnTo>
                  <a:pt x="466" y="972"/>
                </a:lnTo>
                <a:lnTo>
                  <a:pt x="471" y="976"/>
                </a:lnTo>
                <a:lnTo>
                  <a:pt x="478" y="976"/>
                </a:lnTo>
                <a:lnTo>
                  <a:pt x="476" y="983"/>
                </a:lnTo>
                <a:lnTo>
                  <a:pt x="478" y="988"/>
                </a:lnTo>
                <a:lnTo>
                  <a:pt x="479" y="993"/>
                </a:lnTo>
                <a:lnTo>
                  <a:pt x="481" y="996"/>
                </a:lnTo>
                <a:lnTo>
                  <a:pt x="490" y="1000"/>
                </a:lnTo>
                <a:lnTo>
                  <a:pt x="498" y="1003"/>
                </a:lnTo>
                <a:lnTo>
                  <a:pt x="498" y="1024"/>
                </a:lnTo>
                <a:lnTo>
                  <a:pt x="498" y="1034"/>
                </a:lnTo>
                <a:lnTo>
                  <a:pt x="500" y="1042"/>
                </a:lnTo>
                <a:lnTo>
                  <a:pt x="502" y="1051"/>
                </a:lnTo>
                <a:lnTo>
                  <a:pt x="505" y="1058"/>
                </a:lnTo>
                <a:lnTo>
                  <a:pt x="512" y="1061"/>
                </a:lnTo>
                <a:lnTo>
                  <a:pt x="519" y="1064"/>
                </a:lnTo>
                <a:lnTo>
                  <a:pt x="527" y="1070"/>
                </a:lnTo>
                <a:lnTo>
                  <a:pt x="534" y="1076"/>
                </a:lnTo>
                <a:lnTo>
                  <a:pt x="543" y="1082"/>
                </a:lnTo>
                <a:lnTo>
                  <a:pt x="553" y="1085"/>
                </a:lnTo>
                <a:lnTo>
                  <a:pt x="553" y="1092"/>
                </a:lnTo>
                <a:lnTo>
                  <a:pt x="553" y="1095"/>
                </a:lnTo>
                <a:lnTo>
                  <a:pt x="555" y="1097"/>
                </a:lnTo>
                <a:lnTo>
                  <a:pt x="560" y="1099"/>
                </a:lnTo>
                <a:lnTo>
                  <a:pt x="560" y="1102"/>
                </a:lnTo>
                <a:lnTo>
                  <a:pt x="560" y="1105"/>
                </a:lnTo>
                <a:lnTo>
                  <a:pt x="560" y="1109"/>
                </a:lnTo>
                <a:lnTo>
                  <a:pt x="560" y="1112"/>
                </a:lnTo>
                <a:lnTo>
                  <a:pt x="561" y="1112"/>
                </a:lnTo>
                <a:lnTo>
                  <a:pt x="566" y="1112"/>
                </a:lnTo>
                <a:lnTo>
                  <a:pt x="570" y="1112"/>
                </a:lnTo>
                <a:lnTo>
                  <a:pt x="573" y="1112"/>
                </a:lnTo>
                <a:lnTo>
                  <a:pt x="573" y="1116"/>
                </a:lnTo>
                <a:lnTo>
                  <a:pt x="573" y="1119"/>
                </a:lnTo>
                <a:lnTo>
                  <a:pt x="575" y="1121"/>
                </a:lnTo>
                <a:lnTo>
                  <a:pt x="580" y="1121"/>
                </a:lnTo>
                <a:lnTo>
                  <a:pt x="590" y="1119"/>
                </a:lnTo>
                <a:lnTo>
                  <a:pt x="601" y="1117"/>
                </a:lnTo>
                <a:lnTo>
                  <a:pt x="604" y="1117"/>
                </a:lnTo>
                <a:lnTo>
                  <a:pt x="607" y="1119"/>
                </a:lnTo>
                <a:lnTo>
                  <a:pt x="607" y="1123"/>
                </a:lnTo>
                <a:lnTo>
                  <a:pt x="611" y="1124"/>
                </a:lnTo>
                <a:lnTo>
                  <a:pt x="618" y="1126"/>
                </a:lnTo>
                <a:lnTo>
                  <a:pt x="624" y="1128"/>
                </a:lnTo>
                <a:lnTo>
                  <a:pt x="626" y="1129"/>
                </a:lnTo>
                <a:lnTo>
                  <a:pt x="628" y="1133"/>
                </a:lnTo>
                <a:lnTo>
                  <a:pt x="662" y="1133"/>
                </a:lnTo>
                <a:lnTo>
                  <a:pt x="682" y="1119"/>
                </a:lnTo>
                <a:lnTo>
                  <a:pt x="703" y="1105"/>
                </a:lnTo>
                <a:lnTo>
                  <a:pt x="705" y="1109"/>
                </a:lnTo>
                <a:lnTo>
                  <a:pt x="706" y="1111"/>
                </a:lnTo>
                <a:lnTo>
                  <a:pt x="713" y="1112"/>
                </a:lnTo>
                <a:lnTo>
                  <a:pt x="730" y="1112"/>
                </a:lnTo>
                <a:lnTo>
                  <a:pt x="737" y="1116"/>
                </a:lnTo>
                <a:lnTo>
                  <a:pt x="744" y="1119"/>
                </a:lnTo>
                <a:lnTo>
                  <a:pt x="754" y="1119"/>
                </a:lnTo>
                <a:lnTo>
                  <a:pt x="764" y="1119"/>
                </a:lnTo>
                <a:lnTo>
                  <a:pt x="766" y="1114"/>
                </a:lnTo>
                <a:lnTo>
                  <a:pt x="771" y="1112"/>
                </a:lnTo>
                <a:lnTo>
                  <a:pt x="778" y="1112"/>
                </a:lnTo>
                <a:lnTo>
                  <a:pt x="785" y="1112"/>
                </a:lnTo>
                <a:lnTo>
                  <a:pt x="788" y="1104"/>
                </a:lnTo>
                <a:lnTo>
                  <a:pt x="790" y="1093"/>
                </a:lnTo>
                <a:lnTo>
                  <a:pt x="792" y="1071"/>
                </a:lnTo>
                <a:lnTo>
                  <a:pt x="793" y="1061"/>
                </a:lnTo>
                <a:lnTo>
                  <a:pt x="797" y="1054"/>
                </a:lnTo>
                <a:lnTo>
                  <a:pt x="803" y="1047"/>
                </a:lnTo>
                <a:lnTo>
                  <a:pt x="807" y="1046"/>
                </a:lnTo>
                <a:lnTo>
                  <a:pt x="812" y="1044"/>
                </a:lnTo>
                <a:lnTo>
                  <a:pt x="853" y="1044"/>
                </a:lnTo>
                <a:lnTo>
                  <a:pt x="853" y="989"/>
                </a:lnTo>
                <a:lnTo>
                  <a:pt x="855" y="983"/>
                </a:lnTo>
                <a:lnTo>
                  <a:pt x="858" y="977"/>
                </a:lnTo>
                <a:lnTo>
                  <a:pt x="860" y="971"/>
                </a:lnTo>
                <a:lnTo>
                  <a:pt x="860" y="962"/>
                </a:lnTo>
                <a:lnTo>
                  <a:pt x="860" y="945"/>
                </a:lnTo>
                <a:lnTo>
                  <a:pt x="861" y="938"/>
                </a:lnTo>
                <a:lnTo>
                  <a:pt x="863" y="937"/>
                </a:lnTo>
                <a:lnTo>
                  <a:pt x="867" y="935"/>
                </a:lnTo>
                <a:lnTo>
                  <a:pt x="870" y="935"/>
                </a:lnTo>
                <a:lnTo>
                  <a:pt x="873" y="935"/>
                </a:lnTo>
                <a:lnTo>
                  <a:pt x="877" y="935"/>
                </a:lnTo>
                <a:lnTo>
                  <a:pt x="880" y="935"/>
                </a:lnTo>
                <a:lnTo>
                  <a:pt x="882" y="937"/>
                </a:lnTo>
                <a:lnTo>
                  <a:pt x="884" y="942"/>
                </a:lnTo>
                <a:lnTo>
                  <a:pt x="885" y="945"/>
                </a:lnTo>
                <a:lnTo>
                  <a:pt x="887" y="948"/>
                </a:lnTo>
                <a:lnTo>
                  <a:pt x="890" y="948"/>
                </a:lnTo>
                <a:lnTo>
                  <a:pt x="894" y="948"/>
                </a:lnTo>
                <a:lnTo>
                  <a:pt x="897" y="948"/>
                </a:lnTo>
                <a:lnTo>
                  <a:pt x="901" y="948"/>
                </a:lnTo>
                <a:lnTo>
                  <a:pt x="901" y="952"/>
                </a:lnTo>
                <a:lnTo>
                  <a:pt x="901" y="955"/>
                </a:lnTo>
                <a:lnTo>
                  <a:pt x="902" y="955"/>
                </a:lnTo>
                <a:lnTo>
                  <a:pt x="908" y="955"/>
                </a:lnTo>
                <a:lnTo>
                  <a:pt x="911" y="955"/>
                </a:lnTo>
                <a:lnTo>
                  <a:pt x="914" y="955"/>
                </a:lnTo>
                <a:lnTo>
                  <a:pt x="933" y="947"/>
                </a:lnTo>
                <a:lnTo>
                  <a:pt x="943" y="943"/>
                </a:lnTo>
                <a:lnTo>
                  <a:pt x="955" y="942"/>
                </a:lnTo>
                <a:lnTo>
                  <a:pt x="957" y="947"/>
                </a:lnTo>
                <a:lnTo>
                  <a:pt x="960" y="950"/>
                </a:lnTo>
                <a:lnTo>
                  <a:pt x="966" y="952"/>
                </a:lnTo>
                <a:lnTo>
                  <a:pt x="971" y="954"/>
                </a:lnTo>
                <a:lnTo>
                  <a:pt x="983" y="955"/>
                </a:lnTo>
                <a:lnTo>
                  <a:pt x="986" y="959"/>
                </a:lnTo>
                <a:lnTo>
                  <a:pt x="989" y="962"/>
                </a:lnTo>
                <a:lnTo>
                  <a:pt x="998" y="967"/>
                </a:lnTo>
                <a:lnTo>
                  <a:pt x="1007" y="972"/>
                </a:lnTo>
                <a:lnTo>
                  <a:pt x="1017" y="976"/>
                </a:lnTo>
                <a:lnTo>
                  <a:pt x="1024" y="976"/>
                </a:lnTo>
                <a:lnTo>
                  <a:pt x="1030" y="976"/>
                </a:lnTo>
                <a:lnTo>
                  <a:pt x="1032" y="981"/>
                </a:lnTo>
                <a:lnTo>
                  <a:pt x="1036" y="983"/>
                </a:lnTo>
                <a:lnTo>
                  <a:pt x="1039" y="986"/>
                </a:lnTo>
                <a:lnTo>
                  <a:pt x="1044" y="986"/>
                </a:lnTo>
                <a:lnTo>
                  <a:pt x="1065" y="989"/>
                </a:lnTo>
                <a:lnTo>
                  <a:pt x="1065" y="996"/>
                </a:lnTo>
                <a:lnTo>
                  <a:pt x="1066" y="998"/>
                </a:lnTo>
                <a:lnTo>
                  <a:pt x="1070" y="998"/>
                </a:lnTo>
                <a:lnTo>
                  <a:pt x="1080" y="998"/>
                </a:lnTo>
                <a:lnTo>
                  <a:pt x="1092" y="996"/>
                </a:lnTo>
                <a:lnTo>
                  <a:pt x="1099" y="996"/>
                </a:lnTo>
                <a:lnTo>
                  <a:pt x="1099" y="1003"/>
                </a:lnTo>
                <a:lnTo>
                  <a:pt x="1100" y="1003"/>
                </a:lnTo>
                <a:lnTo>
                  <a:pt x="1106" y="1003"/>
                </a:lnTo>
                <a:lnTo>
                  <a:pt x="1109" y="1003"/>
                </a:lnTo>
                <a:lnTo>
                  <a:pt x="1112" y="1003"/>
                </a:lnTo>
                <a:lnTo>
                  <a:pt x="1117" y="1005"/>
                </a:lnTo>
                <a:lnTo>
                  <a:pt x="1121" y="1008"/>
                </a:lnTo>
                <a:lnTo>
                  <a:pt x="1128" y="1015"/>
                </a:lnTo>
                <a:lnTo>
                  <a:pt x="1131" y="1018"/>
                </a:lnTo>
                <a:lnTo>
                  <a:pt x="1135" y="1022"/>
                </a:lnTo>
                <a:lnTo>
                  <a:pt x="1140" y="1024"/>
                </a:lnTo>
                <a:lnTo>
                  <a:pt x="1146" y="1024"/>
                </a:lnTo>
                <a:lnTo>
                  <a:pt x="1152" y="1025"/>
                </a:lnTo>
                <a:lnTo>
                  <a:pt x="1153" y="1027"/>
                </a:lnTo>
                <a:lnTo>
                  <a:pt x="1153" y="1030"/>
                </a:lnTo>
                <a:lnTo>
                  <a:pt x="1169" y="1030"/>
                </a:lnTo>
                <a:lnTo>
                  <a:pt x="1182" y="1030"/>
                </a:lnTo>
                <a:lnTo>
                  <a:pt x="1208" y="1034"/>
                </a:lnTo>
                <a:lnTo>
                  <a:pt x="1233" y="1037"/>
                </a:lnTo>
                <a:lnTo>
                  <a:pt x="1247" y="1039"/>
                </a:lnTo>
                <a:lnTo>
                  <a:pt x="1262" y="1037"/>
                </a:lnTo>
                <a:lnTo>
                  <a:pt x="1269" y="1035"/>
                </a:lnTo>
                <a:lnTo>
                  <a:pt x="1274" y="1032"/>
                </a:lnTo>
                <a:lnTo>
                  <a:pt x="1281" y="1030"/>
                </a:lnTo>
                <a:lnTo>
                  <a:pt x="1290" y="1030"/>
                </a:lnTo>
                <a:lnTo>
                  <a:pt x="1293" y="1024"/>
                </a:lnTo>
                <a:lnTo>
                  <a:pt x="1298" y="1018"/>
                </a:lnTo>
                <a:lnTo>
                  <a:pt x="1307" y="1017"/>
                </a:lnTo>
                <a:lnTo>
                  <a:pt x="1317" y="1017"/>
                </a:lnTo>
                <a:lnTo>
                  <a:pt x="1370" y="1032"/>
                </a:lnTo>
                <a:lnTo>
                  <a:pt x="1419" y="1051"/>
                </a:lnTo>
                <a:lnTo>
                  <a:pt x="1419" y="1047"/>
                </a:lnTo>
                <a:lnTo>
                  <a:pt x="1423" y="1044"/>
                </a:lnTo>
                <a:lnTo>
                  <a:pt x="1424" y="1044"/>
                </a:lnTo>
                <a:lnTo>
                  <a:pt x="1428" y="1046"/>
                </a:lnTo>
                <a:lnTo>
                  <a:pt x="1435" y="1049"/>
                </a:lnTo>
                <a:lnTo>
                  <a:pt x="1440" y="1051"/>
                </a:lnTo>
                <a:lnTo>
                  <a:pt x="1440" y="1044"/>
                </a:lnTo>
                <a:lnTo>
                  <a:pt x="1453" y="1037"/>
                </a:lnTo>
                <a:lnTo>
                  <a:pt x="1460" y="1037"/>
                </a:lnTo>
                <a:lnTo>
                  <a:pt x="1462" y="1032"/>
                </a:lnTo>
                <a:lnTo>
                  <a:pt x="1465" y="1029"/>
                </a:lnTo>
                <a:lnTo>
                  <a:pt x="1474" y="1024"/>
                </a:lnTo>
                <a:lnTo>
                  <a:pt x="1476" y="1018"/>
                </a:lnTo>
                <a:lnTo>
                  <a:pt x="1477" y="1017"/>
                </a:lnTo>
                <a:lnTo>
                  <a:pt x="1481" y="1017"/>
                </a:lnTo>
                <a:lnTo>
                  <a:pt x="1482" y="1006"/>
                </a:lnTo>
                <a:lnTo>
                  <a:pt x="1486" y="1000"/>
                </a:lnTo>
                <a:lnTo>
                  <a:pt x="1489" y="993"/>
                </a:lnTo>
                <a:lnTo>
                  <a:pt x="1494" y="986"/>
                </a:lnTo>
                <a:lnTo>
                  <a:pt x="1500" y="981"/>
                </a:lnTo>
                <a:lnTo>
                  <a:pt x="1506" y="976"/>
                </a:lnTo>
                <a:lnTo>
                  <a:pt x="1522" y="969"/>
                </a:lnTo>
                <a:lnTo>
                  <a:pt x="1530" y="972"/>
                </a:lnTo>
                <a:lnTo>
                  <a:pt x="1539" y="976"/>
                </a:lnTo>
                <a:lnTo>
                  <a:pt x="1546" y="981"/>
                </a:lnTo>
                <a:lnTo>
                  <a:pt x="1547" y="984"/>
                </a:lnTo>
                <a:lnTo>
                  <a:pt x="1549" y="989"/>
                </a:lnTo>
                <a:lnTo>
                  <a:pt x="1556" y="989"/>
                </a:lnTo>
                <a:lnTo>
                  <a:pt x="1563" y="989"/>
                </a:lnTo>
                <a:lnTo>
                  <a:pt x="1605" y="981"/>
                </a:lnTo>
                <a:lnTo>
                  <a:pt x="1626" y="976"/>
                </a:lnTo>
                <a:lnTo>
                  <a:pt x="1645" y="969"/>
                </a:lnTo>
                <a:lnTo>
                  <a:pt x="1658" y="969"/>
                </a:lnTo>
                <a:lnTo>
                  <a:pt x="1658" y="966"/>
                </a:lnTo>
                <a:lnTo>
                  <a:pt x="1660" y="964"/>
                </a:lnTo>
                <a:lnTo>
                  <a:pt x="1665" y="962"/>
                </a:lnTo>
                <a:lnTo>
                  <a:pt x="1668" y="959"/>
                </a:lnTo>
                <a:lnTo>
                  <a:pt x="1670" y="957"/>
                </a:lnTo>
                <a:lnTo>
                  <a:pt x="1672" y="955"/>
                </a:lnTo>
                <a:lnTo>
                  <a:pt x="1674" y="950"/>
                </a:lnTo>
                <a:lnTo>
                  <a:pt x="1677" y="947"/>
                </a:lnTo>
                <a:lnTo>
                  <a:pt x="1686" y="942"/>
                </a:lnTo>
                <a:lnTo>
                  <a:pt x="1694" y="938"/>
                </a:lnTo>
                <a:lnTo>
                  <a:pt x="1703" y="931"/>
                </a:lnTo>
                <a:lnTo>
                  <a:pt x="1713" y="928"/>
                </a:lnTo>
                <a:lnTo>
                  <a:pt x="1720" y="928"/>
                </a:lnTo>
                <a:lnTo>
                  <a:pt x="1726" y="928"/>
                </a:lnTo>
                <a:lnTo>
                  <a:pt x="1726" y="894"/>
                </a:lnTo>
                <a:lnTo>
                  <a:pt x="1730" y="894"/>
                </a:lnTo>
                <a:lnTo>
                  <a:pt x="1733" y="891"/>
                </a:lnTo>
                <a:lnTo>
                  <a:pt x="1738" y="885"/>
                </a:lnTo>
                <a:lnTo>
                  <a:pt x="1740" y="882"/>
                </a:lnTo>
                <a:lnTo>
                  <a:pt x="1743" y="880"/>
                </a:lnTo>
                <a:lnTo>
                  <a:pt x="1747" y="880"/>
                </a:lnTo>
                <a:lnTo>
                  <a:pt x="1754" y="880"/>
                </a:lnTo>
                <a:lnTo>
                  <a:pt x="1759" y="882"/>
                </a:lnTo>
                <a:lnTo>
                  <a:pt x="1764" y="880"/>
                </a:lnTo>
                <a:lnTo>
                  <a:pt x="1767" y="879"/>
                </a:lnTo>
                <a:lnTo>
                  <a:pt x="1769" y="875"/>
                </a:lnTo>
                <a:lnTo>
                  <a:pt x="1774" y="870"/>
                </a:lnTo>
                <a:lnTo>
                  <a:pt x="1776" y="868"/>
                </a:lnTo>
                <a:lnTo>
                  <a:pt x="1781" y="867"/>
                </a:lnTo>
                <a:lnTo>
                  <a:pt x="1788" y="844"/>
                </a:lnTo>
                <a:lnTo>
                  <a:pt x="1793" y="821"/>
                </a:lnTo>
                <a:lnTo>
                  <a:pt x="1795" y="793"/>
                </a:lnTo>
                <a:lnTo>
                  <a:pt x="1795" y="780"/>
                </a:lnTo>
                <a:lnTo>
                  <a:pt x="1795" y="764"/>
                </a:lnTo>
                <a:lnTo>
                  <a:pt x="1798" y="763"/>
                </a:lnTo>
                <a:lnTo>
                  <a:pt x="1800" y="759"/>
                </a:lnTo>
                <a:lnTo>
                  <a:pt x="1801" y="756"/>
                </a:lnTo>
                <a:lnTo>
                  <a:pt x="1801" y="751"/>
                </a:lnTo>
                <a:lnTo>
                  <a:pt x="1807" y="749"/>
                </a:lnTo>
                <a:lnTo>
                  <a:pt x="1810" y="747"/>
                </a:lnTo>
                <a:lnTo>
                  <a:pt x="1815" y="744"/>
                </a:lnTo>
                <a:lnTo>
                  <a:pt x="1822" y="744"/>
                </a:lnTo>
                <a:lnTo>
                  <a:pt x="1825" y="742"/>
                </a:lnTo>
                <a:lnTo>
                  <a:pt x="1829" y="740"/>
                </a:lnTo>
                <a:lnTo>
                  <a:pt x="1830" y="739"/>
                </a:lnTo>
                <a:lnTo>
                  <a:pt x="1836" y="737"/>
                </a:lnTo>
                <a:lnTo>
                  <a:pt x="1841" y="737"/>
                </a:lnTo>
                <a:lnTo>
                  <a:pt x="1844" y="735"/>
                </a:lnTo>
                <a:lnTo>
                  <a:pt x="1847" y="734"/>
                </a:lnTo>
                <a:lnTo>
                  <a:pt x="1849" y="730"/>
                </a:lnTo>
                <a:lnTo>
                  <a:pt x="1853" y="730"/>
                </a:lnTo>
                <a:lnTo>
                  <a:pt x="1854" y="729"/>
                </a:lnTo>
                <a:lnTo>
                  <a:pt x="1856" y="723"/>
                </a:lnTo>
                <a:lnTo>
                  <a:pt x="1865" y="718"/>
                </a:lnTo>
                <a:lnTo>
                  <a:pt x="1871" y="711"/>
                </a:lnTo>
                <a:lnTo>
                  <a:pt x="1875" y="708"/>
                </a:lnTo>
                <a:lnTo>
                  <a:pt x="1876" y="703"/>
                </a:lnTo>
                <a:lnTo>
                  <a:pt x="1876" y="696"/>
                </a:lnTo>
                <a:lnTo>
                  <a:pt x="1876" y="689"/>
                </a:lnTo>
                <a:lnTo>
                  <a:pt x="1882" y="688"/>
                </a:lnTo>
                <a:lnTo>
                  <a:pt x="1885" y="684"/>
                </a:lnTo>
                <a:lnTo>
                  <a:pt x="1888" y="681"/>
                </a:lnTo>
                <a:lnTo>
                  <a:pt x="1890" y="676"/>
                </a:lnTo>
                <a:lnTo>
                  <a:pt x="1892" y="671"/>
                </a:lnTo>
                <a:lnTo>
                  <a:pt x="1895" y="667"/>
                </a:lnTo>
                <a:lnTo>
                  <a:pt x="1899" y="664"/>
                </a:lnTo>
                <a:lnTo>
                  <a:pt x="1904" y="662"/>
                </a:lnTo>
                <a:lnTo>
                  <a:pt x="1905" y="667"/>
                </a:lnTo>
                <a:lnTo>
                  <a:pt x="1911" y="669"/>
                </a:lnTo>
                <a:lnTo>
                  <a:pt x="1917" y="669"/>
                </a:lnTo>
                <a:lnTo>
                  <a:pt x="1924" y="669"/>
                </a:lnTo>
                <a:lnTo>
                  <a:pt x="1924" y="662"/>
                </a:lnTo>
                <a:lnTo>
                  <a:pt x="1929" y="657"/>
                </a:lnTo>
                <a:lnTo>
                  <a:pt x="1936" y="655"/>
                </a:lnTo>
                <a:lnTo>
                  <a:pt x="1945" y="655"/>
                </a:lnTo>
                <a:lnTo>
                  <a:pt x="1948" y="655"/>
                </a:lnTo>
                <a:lnTo>
                  <a:pt x="1950" y="654"/>
                </a:lnTo>
                <a:lnTo>
                  <a:pt x="1952" y="648"/>
                </a:lnTo>
                <a:lnTo>
                  <a:pt x="1979" y="648"/>
                </a:lnTo>
                <a:lnTo>
                  <a:pt x="1980" y="645"/>
                </a:lnTo>
                <a:lnTo>
                  <a:pt x="1982" y="642"/>
                </a:lnTo>
                <a:lnTo>
                  <a:pt x="1984" y="640"/>
                </a:lnTo>
                <a:lnTo>
                  <a:pt x="1986" y="635"/>
                </a:lnTo>
                <a:lnTo>
                  <a:pt x="1980" y="626"/>
                </a:lnTo>
                <a:lnTo>
                  <a:pt x="1974" y="619"/>
                </a:lnTo>
                <a:lnTo>
                  <a:pt x="1967" y="613"/>
                </a:lnTo>
                <a:lnTo>
                  <a:pt x="1958" y="607"/>
                </a:lnTo>
                <a:close/>
                <a:moveTo>
                  <a:pt x="1361" y="415"/>
                </a:moveTo>
                <a:lnTo>
                  <a:pt x="1363" y="415"/>
                </a:lnTo>
                <a:lnTo>
                  <a:pt x="1361" y="415"/>
                </a:lnTo>
                <a:close/>
                <a:moveTo>
                  <a:pt x="1365" y="411"/>
                </a:moveTo>
                <a:lnTo>
                  <a:pt x="1366" y="409"/>
                </a:lnTo>
                <a:lnTo>
                  <a:pt x="1365" y="411"/>
                </a:lnTo>
                <a:close/>
                <a:moveTo>
                  <a:pt x="1363" y="413"/>
                </a:moveTo>
                <a:lnTo>
                  <a:pt x="1365" y="411"/>
                </a:lnTo>
                <a:lnTo>
                  <a:pt x="1363" y="413"/>
                </a:lnTo>
                <a:close/>
                <a:moveTo>
                  <a:pt x="1360" y="415"/>
                </a:moveTo>
                <a:lnTo>
                  <a:pt x="1358" y="416"/>
                </a:lnTo>
                <a:lnTo>
                  <a:pt x="1360" y="415"/>
                </a:lnTo>
                <a:close/>
                <a:moveTo>
                  <a:pt x="1297" y="386"/>
                </a:moveTo>
                <a:lnTo>
                  <a:pt x="1297" y="386"/>
                </a:lnTo>
                <a:close/>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696" name="Freeform 223">
            <a:extLst>
              <a:ext uri="{FF2B5EF4-FFF2-40B4-BE49-F238E27FC236}">
                <a16:creationId xmlns:a16="http://schemas.microsoft.com/office/drawing/2014/main" id="{F277B8D7-1030-2D4D-A8A5-EDE22C4FAFE3}"/>
              </a:ext>
            </a:extLst>
          </p:cNvPr>
          <p:cNvSpPr>
            <a:spLocks noChangeArrowheads="1"/>
          </p:cNvSpPr>
          <p:nvPr/>
        </p:nvSpPr>
        <p:spPr bwMode="auto">
          <a:xfrm rot="21434252">
            <a:off x="4837642" y="3341453"/>
            <a:ext cx="769" cy="763"/>
          </a:xfrm>
          <a:custGeom>
            <a:avLst/>
            <a:gdLst>
              <a:gd name="T0" fmla="*/ 0 w 3"/>
              <a:gd name="T1" fmla="*/ 0 h 2"/>
              <a:gd name="T2" fmla="*/ 0 w 3"/>
              <a:gd name="T3" fmla="*/ 0 h 2"/>
              <a:gd name="T4" fmla="*/ 2 w 3"/>
              <a:gd name="T5" fmla="*/ 1 h 2"/>
              <a:gd name="T6" fmla="*/ 2 w 3"/>
              <a:gd name="T7" fmla="*/ 1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lnTo>
                  <a:pt x="0" y="0"/>
                </a:lnTo>
                <a:lnTo>
                  <a:pt x="2" y="1"/>
                </a:lnTo>
                <a:lnTo>
                  <a:pt x="2" y="1"/>
                </a:lnTo>
                <a:lnTo>
                  <a:pt x="0" y="0"/>
                </a:lnTo>
              </a:path>
            </a:pathLst>
          </a:custGeom>
          <a:solidFill>
            <a:schemeClr val="bg1">
              <a:lumMod val="85000"/>
            </a:schemeClr>
          </a:solidFill>
          <a:ln>
            <a:noFill/>
          </a:ln>
          <a:effectLst/>
        </p:spPr>
        <p:txBody>
          <a:bodyPr wrap="none" anchor="ctr"/>
          <a:lstStyle/>
          <a:p>
            <a:endParaRPr lang="nl-BE"/>
          </a:p>
        </p:txBody>
      </p:sp>
      <p:sp>
        <p:nvSpPr>
          <p:cNvPr id="697" name="Freeform 224">
            <a:extLst>
              <a:ext uri="{FF2B5EF4-FFF2-40B4-BE49-F238E27FC236}">
                <a16:creationId xmlns:a16="http://schemas.microsoft.com/office/drawing/2014/main" id="{A8E685D0-0131-8748-A6DC-7CAA0E3FEE1A}"/>
              </a:ext>
            </a:extLst>
          </p:cNvPr>
          <p:cNvSpPr>
            <a:spLocks noChangeArrowheads="1"/>
          </p:cNvSpPr>
          <p:nvPr/>
        </p:nvSpPr>
        <p:spPr bwMode="auto">
          <a:xfrm rot="21434252">
            <a:off x="4854168" y="3333024"/>
            <a:ext cx="769" cy="763"/>
          </a:xfrm>
          <a:custGeom>
            <a:avLst/>
            <a:gdLst>
              <a:gd name="T0" fmla="*/ 0 w 3"/>
              <a:gd name="T1" fmla="*/ 1 h 2"/>
              <a:gd name="T2" fmla="*/ 0 w 3"/>
              <a:gd name="T3" fmla="*/ 1 h 2"/>
              <a:gd name="T4" fmla="*/ 2 w 3"/>
              <a:gd name="T5" fmla="*/ 0 h 2"/>
              <a:gd name="T6" fmla="*/ 2 w 3"/>
              <a:gd name="T7" fmla="*/ 0 h 2"/>
              <a:gd name="T8" fmla="*/ 0 w 3"/>
              <a:gd name="T9" fmla="*/ 1 h 2"/>
            </a:gdLst>
            <a:ahLst/>
            <a:cxnLst>
              <a:cxn ang="0">
                <a:pos x="T0" y="T1"/>
              </a:cxn>
              <a:cxn ang="0">
                <a:pos x="T2" y="T3"/>
              </a:cxn>
              <a:cxn ang="0">
                <a:pos x="T4" y="T5"/>
              </a:cxn>
              <a:cxn ang="0">
                <a:pos x="T6" y="T7"/>
              </a:cxn>
              <a:cxn ang="0">
                <a:pos x="T8" y="T9"/>
              </a:cxn>
            </a:cxnLst>
            <a:rect l="0" t="0" r="r" b="b"/>
            <a:pathLst>
              <a:path w="3" h="2">
                <a:moveTo>
                  <a:pt x="0" y="1"/>
                </a:moveTo>
                <a:lnTo>
                  <a:pt x="0" y="1"/>
                </a:lnTo>
                <a:lnTo>
                  <a:pt x="2" y="0"/>
                </a:lnTo>
                <a:lnTo>
                  <a:pt x="2" y="0"/>
                </a:lnTo>
                <a:lnTo>
                  <a:pt x="0" y="1"/>
                </a:lnTo>
              </a:path>
            </a:pathLst>
          </a:custGeom>
          <a:solidFill>
            <a:schemeClr val="bg1">
              <a:lumMod val="85000"/>
            </a:schemeClr>
          </a:solidFill>
          <a:ln>
            <a:noFill/>
          </a:ln>
          <a:effectLst/>
        </p:spPr>
        <p:txBody>
          <a:bodyPr wrap="none" anchor="ctr"/>
          <a:lstStyle/>
          <a:p>
            <a:endParaRPr lang="nl-BE"/>
          </a:p>
        </p:txBody>
      </p:sp>
      <p:sp>
        <p:nvSpPr>
          <p:cNvPr id="698" name="Freeform 225">
            <a:extLst>
              <a:ext uri="{FF2B5EF4-FFF2-40B4-BE49-F238E27FC236}">
                <a16:creationId xmlns:a16="http://schemas.microsoft.com/office/drawing/2014/main" id="{1CD046B8-1ACE-F146-BD4D-F5649E6D9DDC}"/>
              </a:ext>
            </a:extLst>
          </p:cNvPr>
          <p:cNvSpPr>
            <a:spLocks noChangeArrowheads="1"/>
          </p:cNvSpPr>
          <p:nvPr/>
        </p:nvSpPr>
        <p:spPr bwMode="auto">
          <a:xfrm rot="21434252">
            <a:off x="4854168" y="3333024"/>
            <a:ext cx="769" cy="763"/>
          </a:xfrm>
          <a:custGeom>
            <a:avLst/>
            <a:gdLst>
              <a:gd name="T0" fmla="*/ 0 w 2"/>
              <a:gd name="T1" fmla="*/ 2 h 3"/>
              <a:gd name="T2" fmla="*/ 0 w 2"/>
              <a:gd name="T3" fmla="*/ 2 h 3"/>
              <a:gd name="T4" fmla="*/ 1 w 2"/>
              <a:gd name="T5" fmla="*/ 0 h 3"/>
              <a:gd name="T6" fmla="*/ 1 w 2"/>
              <a:gd name="T7" fmla="*/ 0 h 3"/>
              <a:gd name="T8" fmla="*/ 0 w 2"/>
              <a:gd name="T9" fmla="*/ 2 h 3"/>
            </a:gdLst>
            <a:ahLst/>
            <a:cxnLst>
              <a:cxn ang="0">
                <a:pos x="T0" y="T1"/>
              </a:cxn>
              <a:cxn ang="0">
                <a:pos x="T2" y="T3"/>
              </a:cxn>
              <a:cxn ang="0">
                <a:pos x="T4" y="T5"/>
              </a:cxn>
              <a:cxn ang="0">
                <a:pos x="T6" y="T7"/>
              </a:cxn>
              <a:cxn ang="0">
                <a:pos x="T8" y="T9"/>
              </a:cxn>
            </a:cxnLst>
            <a:rect l="0" t="0" r="r" b="b"/>
            <a:pathLst>
              <a:path w="2" h="3">
                <a:moveTo>
                  <a:pt x="0" y="2"/>
                </a:moveTo>
                <a:lnTo>
                  <a:pt x="0" y="2"/>
                </a:lnTo>
                <a:lnTo>
                  <a:pt x="1" y="0"/>
                </a:lnTo>
                <a:lnTo>
                  <a:pt x="1" y="0"/>
                </a:lnTo>
                <a:lnTo>
                  <a:pt x="0" y="2"/>
                </a:lnTo>
              </a:path>
            </a:pathLst>
          </a:custGeom>
          <a:solidFill>
            <a:schemeClr val="bg1">
              <a:lumMod val="85000"/>
            </a:schemeClr>
          </a:solidFill>
          <a:ln>
            <a:noFill/>
          </a:ln>
          <a:effectLst/>
        </p:spPr>
        <p:txBody>
          <a:bodyPr wrap="none" anchor="ctr"/>
          <a:lstStyle/>
          <a:p>
            <a:endParaRPr lang="nl-BE"/>
          </a:p>
        </p:txBody>
      </p:sp>
      <p:sp>
        <p:nvSpPr>
          <p:cNvPr id="699" name="Freeform 226">
            <a:extLst>
              <a:ext uri="{FF2B5EF4-FFF2-40B4-BE49-F238E27FC236}">
                <a16:creationId xmlns:a16="http://schemas.microsoft.com/office/drawing/2014/main" id="{33261BFC-868B-E649-9C35-5505719EA7EE}"/>
              </a:ext>
            </a:extLst>
          </p:cNvPr>
          <p:cNvSpPr>
            <a:spLocks noChangeArrowheads="1"/>
          </p:cNvSpPr>
          <p:nvPr/>
        </p:nvSpPr>
        <p:spPr bwMode="auto">
          <a:xfrm rot="21434252">
            <a:off x="4836106" y="3341528"/>
            <a:ext cx="769" cy="763"/>
          </a:xfrm>
          <a:custGeom>
            <a:avLst/>
            <a:gdLst>
              <a:gd name="T0" fmla="*/ 0 w 4"/>
              <a:gd name="T1" fmla="*/ 1 h 2"/>
              <a:gd name="T2" fmla="*/ 0 w 4"/>
              <a:gd name="T3" fmla="*/ 1 h 2"/>
              <a:gd name="T4" fmla="*/ 3 w 4"/>
              <a:gd name="T5" fmla="*/ 0 h 2"/>
              <a:gd name="T6" fmla="*/ 3 w 4"/>
              <a:gd name="T7" fmla="*/ 0 h 2"/>
              <a:gd name="T8" fmla="*/ 0 w 4"/>
              <a:gd name="T9" fmla="*/ 1 h 2"/>
            </a:gdLst>
            <a:ahLst/>
            <a:cxnLst>
              <a:cxn ang="0">
                <a:pos x="T0" y="T1"/>
              </a:cxn>
              <a:cxn ang="0">
                <a:pos x="T2" y="T3"/>
              </a:cxn>
              <a:cxn ang="0">
                <a:pos x="T4" y="T5"/>
              </a:cxn>
              <a:cxn ang="0">
                <a:pos x="T6" y="T7"/>
              </a:cxn>
              <a:cxn ang="0">
                <a:pos x="T8" y="T9"/>
              </a:cxn>
            </a:cxnLst>
            <a:rect l="0" t="0" r="r" b="b"/>
            <a:pathLst>
              <a:path w="4" h="2">
                <a:moveTo>
                  <a:pt x="0" y="1"/>
                </a:moveTo>
                <a:lnTo>
                  <a:pt x="0" y="1"/>
                </a:lnTo>
                <a:lnTo>
                  <a:pt x="3" y="0"/>
                </a:lnTo>
                <a:lnTo>
                  <a:pt x="3" y="0"/>
                </a:lnTo>
                <a:lnTo>
                  <a:pt x="0" y="1"/>
                </a:lnTo>
              </a:path>
            </a:pathLst>
          </a:custGeom>
          <a:solidFill>
            <a:schemeClr val="bg1">
              <a:lumMod val="85000"/>
            </a:schemeClr>
          </a:solidFill>
          <a:ln>
            <a:noFill/>
          </a:ln>
          <a:effectLst/>
        </p:spPr>
        <p:txBody>
          <a:bodyPr wrap="none" anchor="ctr"/>
          <a:lstStyle/>
          <a:p>
            <a:endParaRPr lang="nl-BE"/>
          </a:p>
        </p:txBody>
      </p:sp>
      <p:sp>
        <p:nvSpPr>
          <p:cNvPr id="700" name="Freeform 227">
            <a:extLst>
              <a:ext uri="{FF2B5EF4-FFF2-40B4-BE49-F238E27FC236}">
                <a16:creationId xmlns:a16="http://schemas.microsoft.com/office/drawing/2014/main" id="{EAD03D79-D9F0-4543-AD0C-AD6D2A098658}"/>
              </a:ext>
            </a:extLst>
          </p:cNvPr>
          <p:cNvSpPr>
            <a:spLocks noChangeArrowheads="1"/>
          </p:cNvSpPr>
          <p:nvPr/>
        </p:nvSpPr>
        <p:spPr bwMode="auto">
          <a:xfrm rot="21434252">
            <a:off x="4840751" y="3342067"/>
            <a:ext cx="769" cy="762"/>
          </a:xfrm>
          <a:custGeom>
            <a:avLst/>
            <a:gdLst>
              <a:gd name="T0" fmla="*/ 0 w 3"/>
              <a:gd name="T1" fmla="*/ 0 h 1"/>
              <a:gd name="T2" fmla="*/ 0 w 3"/>
              <a:gd name="T3" fmla="*/ 0 h 1"/>
              <a:gd name="T4" fmla="*/ 2 w 3"/>
              <a:gd name="T5" fmla="*/ 0 h 1"/>
              <a:gd name="T6" fmla="*/ 2 w 3"/>
              <a:gd name="T7" fmla="*/ 0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lnTo>
                  <a:pt x="0" y="0"/>
                </a:lnTo>
                <a:lnTo>
                  <a:pt x="2" y="0"/>
                </a:lnTo>
                <a:lnTo>
                  <a:pt x="2" y="0"/>
                </a:lnTo>
                <a:lnTo>
                  <a:pt x="0" y="0"/>
                </a:lnTo>
              </a:path>
            </a:pathLst>
          </a:custGeom>
          <a:solidFill>
            <a:schemeClr val="bg1">
              <a:lumMod val="85000"/>
            </a:schemeClr>
          </a:solidFill>
          <a:ln>
            <a:noFill/>
          </a:ln>
          <a:effectLst/>
        </p:spPr>
        <p:txBody>
          <a:bodyPr wrap="none" anchor="ctr"/>
          <a:lstStyle/>
          <a:p>
            <a:endParaRPr lang="nl-BE"/>
          </a:p>
        </p:txBody>
      </p:sp>
      <p:sp>
        <p:nvSpPr>
          <p:cNvPr id="701" name="Freeform 228">
            <a:extLst>
              <a:ext uri="{FF2B5EF4-FFF2-40B4-BE49-F238E27FC236}">
                <a16:creationId xmlns:a16="http://schemas.microsoft.com/office/drawing/2014/main" id="{3CDF1862-4F4F-C049-BAFD-42BCD76D53D5}"/>
              </a:ext>
            </a:extLst>
          </p:cNvPr>
          <p:cNvSpPr>
            <a:spLocks noChangeArrowheads="1"/>
          </p:cNvSpPr>
          <p:nvPr/>
        </p:nvSpPr>
        <p:spPr bwMode="auto">
          <a:xfrm rot="21434252">
            <a:off x="4842285" y="3341974"/>
            <a:ext cx="1538" cy="762"/>
          </a:xfrm>
          <a:custGeom>
            <a:avLst/>
            <a:gdLst>
              <a:gd name="T0" fmla="*/ 8 w 9"/>
              <a:gd name="T1" fmla="*/ 2 h 3"/>
              <a:gd name="T2" fmla="*/ 8 w 9"/>
              <a:gd name="T3" fmla="*/ 2 h 3"/>
              <a:gd name="T4" fmla="*/ 0 w 9"/>
              <a:gd name="T5" fmla="*/ 0 h 3"/>
              <a:gd name="T6" fmla="*/ 0 w 9"/>
              <a:gd name="T7" fmla="*/ 0 h 3"/>
              <a:gd name="T8" fmla="*/ 8 w 9"/>
              <a:gd name="T9" fmla="*/ 0 h 3"/>
              <a:gd name="T10" fmla="*/ 8 w 9"/>
              <a:gd name="T11" fmla="*/ 0 h 3"/>
              <a:gd name="T12" fmla="*/ 8 w 9"/>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9" h="3">
                <a:moveTo>
                  <a:pt x="8" y="2"/>
                </a:moveTo>
                <a:lnTo>
                  <a:pt x="8" y="2"/>
                </a:lnTo>
                <a:lnTo>
                  <a:pt x="0" y="0"/>
                </a:lnTo>
                <a:lnTo>
                  <a:pt x="0" y="0"/>
                </a:lnTo>
                <a:lnTo>
                  <a:pt x="8" y="0"/>
                </a:lnTo>
                <a:lnTo>
                  <a:pt x="8" y="0"/>
                </a:lnTo>
                <a:lnTo>
                  <a:pt x="8" y="2"/>
                </a:lnTo>
              </a:path>
            </a:pathLst>
          </a:custGeom>
          <a:solidFill>
            <a:schemeClr val="bg1">
              <a:lumMod val="85000"/>
            </a:schemeClr>
          </a:solidFill>
          <a:ln>
            <a:noFill/>
          </a:ln>
          <a:effectLst/>
        </p:spPr>
        <p:txBody>
          <a:bodyPr wrap="none" anchor="ctr"/>
          <a:lstStyle/>
          <a:p>
            <a:endParaRPr lang="nl-BE"/>
          </a:p>
        </p:txBody>
      </p:sp>
      <p:sp>
        <p:nvSpPr>
          <p:cNvPr id="702" name="Freeform 229">
            <a:extLst>
              <a:ext uri="{FF2B5EF4-FFF2-40B4-BE49-F238E27FC236}">
                <a16:creationId xmlns:a16="http://schemas.microsoft.com/office/drawing/2014/main" id="{196CC978-E1AB-F74B-8477-0A83392B0628}"/>
              </a:ext>
            </a:extLst>
          </p:cNvPr>
          <p:cNvSpPr>
            <a:spLocks noChangeArrowheads="1"/>
          </p:cNvSpPr>
          <p:nvPr/>
        </p:nvSpPr>
        <p:spPr bwMode="auto">
          <a:xfrm rot="21434252">
            <a:off x="4839178" y="3341379"/>
            <a:ext cx="769" cy="763"/>
          </a:xfrm>
          <a:custGeom>
            <a:avLst/>
            <a:gdLst>
              <a:gd name="T0" fmla="*/ 0 w 2"/>
              <a:gd name="T1" fmla="*/ 0 h 1"/>
              <a:gd name="T2" fmla="*/ 0 w 2"/>
              <a:gd name="T3" fmla="*/ 0 h 1"/>
              <a:gd name="T4" fmla="*/ 1 w 2"/>
              <a:gd name="T5" fmla="*/ 0 h 1"/>
              <a:gd name="T6" fmla="*/ 1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0" y="0"/>
                </a:lnTo>
                <a:lnTo>
                  <a:pt x="1" y="0"/>
                </a:lnTo>
                <a:lnTo>
                  <a:pt x="1" y="0"/>
                </a:lnTo>
                <a:lnTo>
                  <a:pt x="0" y="0"/>
                </a:lnTo>
              </a:path>
            </a:pathLst>
          </a:custGeom>
          <a:solidFill>
            <a:schemeClr val="bg1">
              <a:lumMod val="85000"/>
            </a:schemeClr>
          </a:solidFill>
          <a:ln>
            <a:noFill/>
          </a:ln>
          <a:effectLst/>
        </p:spPr>
        <p:txBody>
          <a:bodyPr wrap="none" anchor="ctr"/>
          <a:lstStyle/>
          <a:p>
            <a:endParaRPr lang="nl-BE"/>
          </a:p>
        </p:txBody>
      </p:sp>
      <p:sp>
        <p:nvSpPr>
          <p:cNvPr id="703" name="Freeform 230">
            <a:extLst>
              <a:ext uri="{FF2B5EF4-FFF2-40B4-BE49-F238E27FC236}">
                <a16:creationId xmlns:a16="http://schemas.microsoft.com/office/drawing/2014/main" id="{0046B4E0-2BEB-1644-BAF1-3AF9A9AE7A55}"/>
              </a:ext>
            </a:extLst>
          </p:cNvPr>
          <p:cNvSpPr>
            <a:spLocks noChangeArrowheads="1"/>
          </p:cNvSpPr>
          <p:nvPr/>
        </p:nvSpPr>
        <p:spPr bwMode="auto">
          <a:xfrm rot="21434252">
            <a:off x="4841947" y="3303085"/>
            <a:ext cx="769" cy="7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704" name="Freeform 231">
            <a:extLst>
              <a:ext uri="{FF2B5EF4-FFF2-40B4-BE49-F238E27FC236}">
                <a16:creationId xmlns:a16="http://schemas.microsoft.com/office/drawing/2014/main" id="{09DBCA9C-C50D-BA43-8C9C-10DC48BD430C}"/>
              </a:ext>
            </a:extLst>
          </p:cNvPr>
          <p:cNvSpPr>
            <a:spLocks noChangeArrowheads="1"/>
          </p:cNvSpPr>
          <p:nvPr/>
        </p:nvSpPr>
        <p:spPr bwMode="auto">
          <a:xfrm rot="21434252">
            <a:off x="4841985" y="3303846"/>
            <a:ext cx="769" cy="762"/>
          </a:xfrm>
          <a:custGeom>
            <a:avLst/>
            <a:gdLst>
              <a:gd name="T0" fmla="*/ 0 w 3"/>
              <a:gd name="T1" fmla="*/ 0 h 3"/>
              <a:gd name="T2" fmla="*/ 0 w 3"/>
              <a:gd name="T3" fmla="*/ 0 h 3"/>
              <a:gd name="T4" fmla="*/ 2 w 3"/>
              <a:gd name="T5" fmla="*/ 2 h 3"/>
              <a:gd name="T6" fmla="*/ 2 w 3"/>
              <a:gd name="T7" fmla="*/ 2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lnTo>
                  <a:pt x="0" y="0"/>
                </a:lnTo>
                <a:lnTo>
                  <a:pt x="2" y="2"/>
                </a:lnTo>
                <a:lnTo>
                  <a:pt x="2" y="2"/>
                </a:lnTo>
                <a:lnTo>
                  <a:pt x="0" y="0"/>
                </a:lnTo>
              </a:path>
            </a:pathLst>
          </a:custGeom>
          <a:solidFill>
            <a:schemeClr val="bg1">
              <a:lumMod val="85000"/>
            </a:schemeClr>
          </a:solidFill>
          <a:ln>
            <a:noFill/>
          </a:ln>
          <a:effectLst/>
        </p:spPr>
        <p:txBody>
          <a:bodyPr wrap="none" anchor="ctr"/>
          <a:lstStyle/>
          <a:p>
            <a:endParaRPr lang="nl-BE"/>
          </a:p>
        </p:txBody>
      </p:sp>
      <p:sp>
        <p:nvSpPr>
          <p:cNvPr id="705" name="Freeform 232">
            <a:extLst>
              <a:ext uri="{FF2B5EF4-FFF2-40B4-BE49-F238E27FC236}">
                <a16:creationId xmlns:a16="http://schemas.microsoft.com/office/drawing/2014/main" id="{E88D0F66-55FA-304B-83CC-1DEEF5E1A0F9}"/>
              </a:ext>
            </a:extLst>
          </p:cNvPr>
          <p:cNvSpPr>
            <a:spLocks noChangeArrowheads="1"/>
          </p:cNvSpPr>
          <p:nvPr/>
        </p:nvSpPr>
        <p:spPr bwMode="auto">
          <a:xfrm rot="21434252">
            <a:off x="4841912" y="3302323"/>
            <a:ext cx="769" cy="762"/>
          </a:xfrm>
          <a:custGeom>
            <a:avLst/>
            <a:gdLst>
              <a:gd name="T0" fmla="*/ 0 w 1"/>
              <a:gd name="T1" fmla="*/ 0 h 3"/>
              <a:gd name="T2" fmla="*/ 0 w 1"/>
              <a:gd name="T3" fmla="*/ 0 h 3"/>
              <a:gd name="T4" fmla="*/ 0 w 1"/>
              <a:gd name="T5" fmla="*/ 2 h 3"/>
              <a:gd name="T6" fmla="*/ 0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0" y="2"/>
                </a:lnTo>
                <a:lnTo>
                  <a:pt x="0" y="2"/>
                </a:lnTo>
                <a:lnTo>
                  <a:pt x="0" y="0"/>
                </a:lnTo>
              </a:path>
            </a:pathLst>
          </a:custGeom>
          <a:solidFill>
            <a:schemeClr val="bg1">
              <a:lumMod val="85000"/>
            </a:schemeClr>
          </a:solidFill>
          <a:ln>
            <a:noFill/>
          </a:ln>
          <a:effectLst/>
        </p:spPr>
        <p:txBody>
          <a:bodyPr wrap="none" anchor="ctr"/>
          <a:lstStyle/>
          <a:p>
            <a:endParaRPr lang="nl-BE"/>
          </a:p>
        </p:txBody>
      </p:sp>
      <p:sp>
        <p:nvSpPr>
          <p:cNvPr id="706" name="Freeform 233">
            <a:extLst>
              <a:ext uri="{FF2B5EF4-FFF2-40B4-BE49-F238E27FC236}">
                <a16:creationId xmlns:a16="http://schemas.microsoft.com/office/drawing/2014/main" id="{029F82CF-D9E3-B642-97F2-66D7DCB9EB0D}"/>
              </a:ext>
            </a:extLst>
          </p:cNvPr>
          <p:cNvSpPr>
            <a:spLocks noChangeArrowheads="1"/>
          </p:cNvSpPr>
          <p:nvPr/>
        </p:nvSpPr>
        <p:spPr bwMode="auto">
          <a:xfrm rot="21434252">
            <a:off x="4841912" y="3302323"/>
            <a:ext cx="769" cy="762"/>
          </a:xfrm>
          <a:custGeom>
            <a:avLst/>
            <a:gdLst>
              <a:gd name="T0" fmla="*/ 0 w 1"/>
              <a:gd name="T1" fmla="*/ 0 h 5"/>
              <a:gd name="T2" fmla="*/ 0 w 1"/>
              <a:gd name="T3" fmla="*/ 0 h 5"/>
              <a:gd name="T4" fmla="*/ 0 w 1"/>
              <a:gd name="T5" fmla="*/ 4 h 5"/>
              <a:gd name="T6" fmla="*/ 0 w 1"/>
              <a:gd name="T7" fmla="*/ 4 h 5"/>
              <a:gd name="T8" fmla="*/ 0 w 1"/>
              <a:gd name="T9" fmla="*/ 0 h 5"/>
            </a:gdLst>
            <a:ahLst/>
            <a:cxnLst>
              <a:cxn ang="0">
                <a:pos x="T0" y="T1"/>
              </a:cxn>
              <a:cxn ang="0">
                <a:pos x="T2" y="T3"/>
              </a:cxn>
              <a:cxn ang="0">
                <a:pos x="T4" y="T5"/>
              </a:cxn>
              <a:cxn ang="0">
                <a:pos x="T6" y="T7"/>
              </a:cxn>
              <a:cxn ang="0">
                <a:pos x="T8" y="T9"/>
              </a:cxn>
            </a:cxnLst>
            <a:rect l="0" t="0" r="r" b="b"/>
            <a:pathLst>
              <a:path w="1" h="5">
                <a:moveTo>
                  <a:pt x="0" y="0"/>
                </a:moveTo>
                <a:lnTo>
                  <a:pt x="0" y="0"/>
                </a:lnTo>
                <a:lnTo>
                  <a:pt x="0" y="4"/>
                </a:lnTo>
                <a:lnTo>
                  <a:pt x="0" y="4"/>
                </a:lnTo>
                <a:lnTo>
                  <a:pt x="0" y="0"/>
                </a:lnTo>
              </a:path>
            </a:pathLst>
          </a:custGeom>
          <a:solidFill>
            <a:schemeClr val="bg1">
              <a:lumMod val="85000"/>
            </a:schemeClr>
          </a:solidFill>
          <a:ln>
            <a:noFill/>
          </a:ln>
          <a:effectLst/>
        </p:spPr>
        <p:txBody>
          <a:bodyPr wrap="none" anchor="ctr"/>
          <a:lstStyle/>
          <a:p>
            <a:endParaRPr lang="nl-BE"/>
          </a:p>
        </p:txBody>
      </p:sp>
      <p:sp>
        <p:nvSpPr>
          <p:cNvPr id="707" name="Freeform 234">
            <a:extLst>
              <a:ext uri="{FF2B5EF4-FFF2-40B4-BE49-F238E27FC236}">
                <a16:creationId xmlns:a16="http://schemas.microsoft.com/office/drawing/2014/main" id="{E0D8ACCB-B5F7-5546-AC11-2D46ECB335C1}"/>
              </a:ext>
            </a:extLst>
          </p:cNvPr>
          <p:cNvSpPr>
            <a:spLocks noChangeArrowheads="1"/>
          </p:cNvSpPr>
          <p:nvPr/>
        </p:nvSpPr>
        <p:spPr bwMode="auto">
          <a:xfrm rot="21434252">
            <a:off x="4841874" y="3301562"/>
            <a:ext cx="769" cy="763"/>
          </a:xfrm>
          <a:custGeom>
            <a:avLst/>
            <a:gdLst>
              <a:gd name="T0" fmla="*/ 2 w 3"/>
              <a:gd name="T1" fmla="*/ 0 h 6"/>
              <a:gd name="T2" fmla="*/ 2 w 3"/>
              <a:gd name="T3" fmla="*/ 0 h 6"/>
              <a:gd name="T4" fmla="*/ 0 w 3"/>
              <a:gd name="T5" fmla="*/ 5 h 6"/>
              <a:gd name="T6" fmla="*/ 0 w 3"/>
              <a:gd name="T7" fmla="*/ 5 h 6"/>
              <a:gd name="T8" fmla="*/ 2 w 3"/>
              <a:gd name="T9" fmla="*/ 0 h 6"/>
            </a:gdLst>
            <a:ahLst/>
            <a:cxnLst>
              <a:cxn ang="0">
                <a:pos x="T0" y="T1"/>
              </a:cxn>
              <a:cxn ang="0">
                <a:pos x="T2" y="T3"/>
              </a:cxn>
              <a:cxn ang="0">
                <a:pos x="T4" y="T5"/>
              </a:cxn>
              <a:cxn ang="0">
                <a:pos x="T6" y="T7"/>
              </a:cxn>
              <a:cxn ang="0">
                <a:pos x="T8" y="T9"/>
              </a:cxn>
            </a:cxnLst>
            <a:rect l="0" t="0" r="r" b="b"/>
            <a:pathLst>
              <a:path w="3" h="6">
                <a:moveTo>
                  <a:pt x="2" y="0"/>
                </a:moveTo>
                <a:lnTo>
                  <a:pt x="2" y="0"/>
                </a:lnTo>
                <a:lnTo>
                  <a:pt x="0" y="5"/>
                </a:lnTo>
                <a:lnTo>
                  <a:pt x="0" y="5"/>
                </a:lnTo>
                <a:lnTo>
                  <a:pt x="2" y="0"/>
                </a:lnTo>
              </a:path>
            </a:pathLst>
          </a:custGeom>
          <a:solidFill>
            <a:schemeClr val="bg1">
              <a:lumMod val="85000"/>
            </a:schemeClr>
          </a:solidFill>
          <a:ln>
            <a:noFill/>
          </a:ln>
          <a:effectLst/>
        </p:spPr>
        <p:txBody>
          <a:bodyPr wrap="none" anchor="ctr"/>
          <a:lstStyle/>
          <a:p>
            <a:endParaRPr lang="nl-BE"/>
          </a:p>
        </p:txBody>
      </p:sp>
      <p:sp>
        <p:nvSpPr>
          <p:cNvPr id="708" name="Freeform 235">
            <a:extLst>
              <a:ext uri="{FF2B5EF4-FFF2-40B4-BE49-F238E27FC236}">
                <a16:creationId xmlns:a16="http://schemas.microsoft.com/office/drawing/2014/main" id="{922F1EAE-E723-7748-84B2-D4B58B2D5B58}"/>
              </a:ext>
            </a:extLst>
          </p:cNvPr>
          <p:cNvSpPr>
            <a:spLocks noChangeArrowheads="1"/>
          </p:cNvSpPr>
          <p:nvPr/>
        </p:nvSpPr>
        <p:spPr bwMode="auto">
          <a:xfrm rot="21434252">
            <a:off x="4841947" y="3303085"/>
            <a:ext cx="769" cy="763"/>
          </a:xfrm>
          <a:custGeom>
            <a:avLst/>
            <a:gdLst>
              <a:gd name="T0" fmla="*/ 0 w 1"/>
              <a:gd name="T1" fmla="*/ 3 h 4"/>
              <a:gd name="T2" fmla="*/ 0 w 1"/>
              <a:gd name="T3" fmla="*/ 3 h 4"/>
              <a:gd name="T4" fmla="*/ 0 w 1"/>
              <a:gd name="T5" fmla="*/ 0 h 4"/>
              <a:gd name="T6" fmla="*/ 0 w 1"/>
              <a:gd name="T7" fmla="*/ 0 h 4"/>
              <a:gd name="T8" fmla="*/ 0 w 1"/>
              <a:gd name="T9" fmla="*/ 3 h 4"/>
            </a:gdLst>
            <a:ahLst/>
            <a:cxnLst>
              <a:cxn ang="0">
                <a:pos x="T0" y="T1"/>
              </a:cxn>
              <a:cxn ang="0">
                <a:pos x="T2" y="T3"/>
              </a:cxn>
              <a:cxn ang="0">
                <a:pos x="T4" y="T5"/>
              </a:cxn>
              <a:cxn ang="0">
                <a:pos x="T6" y="T7"/>
              </a:cxn>
              <a:cxn ang="0">
                <a:pos x="T8" y="T9"/>
              </a:cxn>
            </a:cxnLst>
            <a:rect l="0" t="0" r="r" b="b"/>
            <a:pathLst>
              <a:path w="1" h="4">
                <a:moveTo>
                  <a:pt x="0" y="3"/>
                </a:moveTo>
                <a:lnTo>
                  <a:pt x="0" y="3"/>
                </a:lnTo>
                <a:lnTo>
                  <a:pt x="0" y="0"/>
                </a:lnTo>
                <a:lnTo>
                  <a:pt x="0" y="0"/>
                </a:lnTo>
                <a:lnTo>
                  <a:pt x="0" y="3"/>
                </a:lnTo>
              </a:path>
            </a:pathLst>
          </a:custGeom>
          <a:solidFill>
            <a:schemeClr val="bg1">
              <a:lumMod val="85000"/>
            </a:schemeClr>
          </a:solidFill>
          <a:ln>
            <a:noFill/>
          </a:ln>
          <a:effectLst/>
        </p:spPr>
        <p:txBody>
          <a:bodyPr wrap="none" anchor="ctr"/>
          <a:lstStyle/>
          <a:p>
            <a:endParaRPr lang="nl-BE"/>
          </a:p>
        </p:txBody>
      </p:sp>
      <p:sp>
        <p:nvSpPr>
          <p:cNvPr id="709" name="Freeform 236">
            <a:extLst>
              <a:ext uri="{FF2B5EF4-FFF2-40B4-BE49-F238E27FC236}">
                <a16:creationId xmlns:a16="http://schemas.microsoft.com/office/drawing/2014/main" id="{61A1E053-21E2-BB46-BF6A-92E977EAC023}"/>
              </a:ext>
            </a:extLst>
          </p:cNvPr>
          <p:cNvSpPr>
            <a:spLocks noChangeArrowheads="1"/>
          </p:cNvSpPr>
          <p:nvPr/>
        </p:nvSpPr>
        <p:spPr bwMode="auto">
          <a:xfrm rot="21434252">
            <a:off x="4842022" y="3304607"/>
            <a:ext cx="769" cy="763"/>
          </a:xfrm>
          <a:custGeom>
            <a:avLst/>
            <a:gdLst>
              <a:gd name="T0" fmla="*/ 0 w 1"/>
              <a:gd name="T1" fmla="*/ 1 h 2"/>
              <a:gd name="T2" fmla="*/ 0 w 1"/>
              <a:gd name="T3" fmla="*/ 1 h 2"/>
              <a:gd name="T4" fmla="*/ 0 w 1"/>
              <a:gd name="T5" fmla="*/ 0 h 2"/>
              <a:gd name="T6" fmla="*/ 0 w 1"/>
              <a:gd name="T7" fmla="*/ 0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lnTo>
                  <a:pt x="0" y="1"/>
                </a:lnTo>
                <a:lnTo>
                  <a:pt x="0" y="0"/>
                </a:lnTo>
                <a:lnTo>
                  <a:pt x="0" y="0"/>
                </a:lnTo>
                <a:lnTo>
                  <a:pt x="0" y="1"/>
                </a:lnTo>
              </a:path>
            </a:pathLst>
          </a:custGeom>
          <a:solidFill>
            <a:schemeClr val="bg1">
              <a:lumMod val="85000"/>
            </a:schemeClr>
          </a:solidFill>
          <a:ln>
            <a:noFill/>
          </a:ln>
          <a:effectLst/>
        </p:spPr>
        <p:txBody>
          <a:bodyPr wrap="none" anchor="ctr"/>
          <a:lstStyle/>
          <a:p>
            <a:endParaRPr lang="nl-BE"/>
          </a:p>
        </p:txBody>
      </p:sp>
      <p:sp>
        <p:nvSpPr>
          <p:cNvPr id="710" name="Freeform 237">
            <a:extLst>
              <a:ext uri="{FF2B5EF4-FFF2-40B4-BE49-F238E27FC236}">
                <a16:creationId xmlns:a16="http://schemas.microsoft.com/office/drawing/2014/main" id="{5059D1CC-B002-294D-B688-C320CA68A5EE}"/>
              </a:ext>
            </a:extLst>
          </p:cNvPr>
          <p:cNvSpPr>
            <a:spLocks noChangeArrowheads="1"/>
          </p:cNvSpPr>
          <p:nvPr/>
        </p:nvSpPr>
        <p:spPr bwMode="auto">
          <a:xfrm rot="21434252">
            <a:off x="4887111" y="3313880"/>
            <a:ext cx="769" cy="762"/>
          </a:xfrm>
          <a:custGeom>
            <a:avLst/>
            <a:gdLst>
              <a:gd name="T0" fmla="*/ 0 w 1"/>
              <a:gd name="T1" fmla="*/ 0 h 4"/>
              <a:gd name="T2" fmla="*/ 0 w 1"/>
              <a:gd name="T3" fmla="*/ 0 h 4"/>
              <a:gd name="T4" fmla="*/ 0 w 1"/>
              <a:gd name="T5" fmla="*/ 3 h 4"/>
              <a:gd name="T6" fmla="*/ 0 w 1"/>
              <a:gd name="T7" fmla="*/ 3 h 4"/>
              <a:gd name="T8" fmla="*/ 0 w 1"/>
              <a:gd name="T9" fmla="*/ 0 h 4"/>
            </a:gdLst>
            <a:ahLst/>
            <a:cxnLst>
              <a:cxn ang="0">
                <a:pos x="T0" y="T1"/>
              </a:cxn>
              <a:cxn ang="0">
                <a:pos x="T2" y="T3"/>
              </a:cxn>
              <a:cxn ang="0">
                <a:pos x="T4" y="T5"/>
              </a:cxn>
              <a:cxn ang="0">
                <a:pos x="T6" y="T7"/>
              </a:cxn>
              <a:cxn ang="0">
                <a:pos x="T8" y="T9"/>
              </a:cxn>
            </a:cxnLst>
            <a:rect l="0" t="0" r="r" b="b"/>
            <a:pathLst>
              <a:path w="1" h="4">
                <a:moveTo>
                  <a:pt x="0" y="0"/>
                </a:moveTo>
                <a:lnTo>
                  <a:pt x="0" y="0"/>
                </a:lnTo>
                <a:lnTo>
                  <a:pt x="0" y="3"/>
                </a:lnTo>
                <a:lnTo>
                  <a:pt x="0" y="3"/>
                </a:lnTo>
                <a:lnTo>
                  <a:pt x="0" y="0"/>
                </a:lnTo>
              </a:path>
            </a:pathLst>
          </a:custGeom>
          <a:solidFill>
            <a:schemeClr val="bg1">
              <a:lumMod val="85000"/>
            </a:schemeClr>
          </a:solidFill>
          <a:ln>
            <a:noFill/>
          </a:ln>
          <a:effectLst/>
        </p:spPr>
        <p:txBody>
          <a:bodyPr wrap="none" anchor="ctr"/>
          <a:lstStyle/>
          <a:p>
            <a:endParaRPr lang="nl-BE"/>
          </a:p>
        </p:txBody>
      </p:sp>
      <p:sp>
        <p:nvSpPr>
          <p:cNvPr id="711" name="Freeform 238">
            <a:extLst>
              <a:ext uri="{FF2B5EF4-FFF2-40B4-BE49-F238E27FC236}">
                <a16:creationId xmlns:a16="http://schemas.microsoft.com/office/drawing/2014/main" id="{C986174E-0FC5-1D46-B1FB-EA6EA524C450}"/>
              </a:ext>
            </a:extLst>
          </p:cNvPr>
          <p:cNvSpPr>
            <a:spLocks noChangeArrowheads="1"/>
          </p:cNvSpPr>
          <p:nvPr/>
        </p:nvSpPr>
        <p:spPr bwMode="auto">
          <a:xfrm rot="21434252">
            <a:off x="4869052" y="3338411"/>
            <a:ext cx="769" cy="7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712" name="Freeform 239">
            <a:extLst>
              <a:ext uri="{FF2B5EF4-FFF2-40B4-BE49-F238E27FC236}">
                <a16:creationId xmlns:a16="http://schemas.microsoft.com/office/drawing/2014/main" id="{4B75C82B-742E-F74C-91CA-503EF007B2F7}"/>
              </a:ext>
            </a:extLst>
          </p:cNvPr>
          <p:cNvSpPr>
            <a:spLocks noChangeArrowheads="1"/>
          </p:cNvSpPr>
          <p:nvPr/>
        </p:nvSpPr>
        <p:spPr bwMode="auto">
          <a:xfrm rot="21434252">
            <a:off x="4887111" y="3313880"/>
            <a:ext cx="769" cy="762"/>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713" name="Freeform 240">
            <a:extLst>
              <a:ext uri="{FF2B5EF4-FFF2-40B4-BE49-F238E27FC236}">
                <a16:creationId xmlns:a16="http://schemas.microsoft.com/office/drawing/2014/main" id="{6EE431BD-C584-0242-A4DD-149B818F983C}"/>
              </a:ext>
            </a:extLst>
          </p:cNvPr>
          <p:cNvSpPr>
            <a:spLocks noChangeArrowheads="1"/>
          </p:cNvSpPr>
          <p:nvPr/>
        </p:nvSpPr>
        <p:spPr bwMode="auto">
          <a:xfrm rot="21434252">
            <a:off x="4909856" y="3322705"/>
            <a:ext cx="769" cy="763"/>
          </a:xfrm>
          <a:custGeom>
            <a:avLst/>
            <a:gdLst>
              <a:gd name="T0" fmla="*/ 2 w 3"/>
              <a:gd name="T1" fmla="*/ 2 h 3"/>
              <a:gd name="T2" fmla="*/ 2 w 3"/>
              <a:gd name="T3" fmla="*/ 2 h 3"/>
              <a:gd name="T4" fmla="*/ 0 w 3"/>
              <a:gd name="T5" fmla="*/ 0 h 3"/>
              <a:gd name="T6" fmla="*/ 0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lnTo>
                  <a:pt x="2" y="2"/>
                </a:lnTo>
                <a:lnTo>
                  <a:pt x="0" y="0"/>
                </a:lnTo>
                <a:lnTo>
                  <a:pt x="0" y="0"/>
                </a:lnTo>
                <a:lnTo>
                  <a:pt x="2" y="2"/>
                </a:lnTo>
              </a:path>
            </a:pathLst>
          </a:custGeom>
          <a:solidFill>
            <a:schemeClr val="bg1">
              <a:lumMod val="85000"/>
            </a:schemeClr>
          </a:solidFill>
          <a:ln>
            <a:noFill/>
          </a:ln>
          <a:effectLst/>
        </p:spPr>
        <p:txBody>
          <a:bodyPr wrap="none" anchor="ctr"/>
          <a:lstStyle/>
          <a:p>
            <a:endParaRPr lang="nl-BE"/>
          </a:p>
        </p:txBody>
      </p:sp>
      <p:sp>
        <p:nvSpPr>
          <p:cNvPr id="714" name="Freeform 241">
            <a:extLst>
              <a:ext uri="{FF2B5EF4-FFF2-40B4-BE49-F238E27FC236}">
                <a16:creationId xmlns:a16="http://schemas.microsoft.com/office/drawing/2014/main" id="{33A56086-C8FA-9749-A3FA-3DEB8855A9C9}"/>
              </a:ext>
            </a:extLst>
          </p:cNvPr>
          <p:cNvSpPr>
            <a:spLocks noChangeArrowheads="1"/>
          </p:cNvSpPr>
          <p:nvPr/>
        </p:nvSpPr>
        <p:spPr bwMode="auto">
          <a:xfrm rot="21434252">
            <a:off x="4909820" y="3321943"/>
            <a:ext cx="769" cy="762"/>
          </a:xfrm>
          <a:custGeom>
            <a:avLst/>
            <a:gdLst>
              <a:gd name="T0" fmla="*/ 2 w 3"/>
              <a:gd name="T1" fmla="*/ 2 h 3"/>
              <a:gd name="T2" fmla="*/ 2 w 3"/>
              <a:gd name="T3" fmla="*/ 2 h 3"/>
              <a:gd name="T4" fmla="*/ 0 w 3"/>
              <a:gd name="T5" fmla="*/ 0 h 3"/>
              <a:gd name="T6" fmla="*/ 0 w 3"/>
              <a:gd name="T7" fmla="*/ 0 h 3"/>
              <a:gd name="T8" fmla="*/ 2 w 3"/>
              <a:gd name="T9" fmla="*/ 0 h 3"/>
              <a:gd name="T10" fmla="*/ 2 w 3"/>
              <a:gd name="T11" fmla="*/ 0 h 3"/>
              <a:gd name="T12" fmla="*/ 2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2" y="2"/>
                </a:moveTo>
                <a:lnTo>
                  <a:pt x="2" y="2"/>
                </a:lnTo>
                <a:lnTo>
                  <a:pt x="0" y="0"/>
                </a:lnTo>
                <a:lnTo>
                  <a:pt x="0" y="0"/>
                </a:lnTo>
                <a:lnTo>
                  <a:pt x="2" y="0"/>
                </a:lnTo>
                <a:lnTo>
                  <a:pt x="2" y="0"/>
                </a:lnTo>
                <a:lnTo>
                  <a:pt x="2" y="2"/>
                </a:lnTo>
              </a:path>
            </a:pathLst>
          </a:custGeom>
          <a:solidFill>
            <a:schemeClr val="bg1">
              <a:lumMod val="85000"/>
            </a:schemeClr>
          </a:solidFill>
          <a:ln>
            <a:noFill/>
          </a:ln>
          <a:effectLst/>
        </p:spPr>
        <p:txBody>
          <a:bodyPr wrap="none" anchor="ctr"/>
          <a:lstStyle/>
          <a:p>
            <a:endParaRPr lang="nl-BE"/>
          </a:p>
        </p:txBody>
      </p:sp>
      <p:sp>
        <p:nvSpPr>
          <p:cNvPr id="715" name="Freeform 242">
            <a:extLst>
              <a:ext uri="{FF2B5EF4-FFF2-40B4-BE49-F238E27FC236}">
                <a16:creationId xmlns:a16="http://schemas.microsoft.com/office/drawing/2014/main" id="{E5DAF3D7-DE06-964D-BF9D-409C552A3EDB}"/>
              </a:ext>
            </a:extLst>
          </p:cNvPr>
          <p:cNvSpPr>
            <a:spLocks noChangeArrowheads="1"/>
          </p:cNvSpPr>
          <p:nvPr/>
        </p:nvSpPr>
        <p:spPr bwMode="auto">
          <a:xfrm rot="21434252">
            <a:off x="4908978" y="3320457"/>
            <a:ext cx="769" cy="762"/>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716" name="Freeform 243">
            <a:extLst>
              <a:ext uri="{FF2B5EF4-FFF2-40B4-BE49-F238E27FC236}">
                <a16:creationId xmlns:a16="http://schemas.microsoft.com/office/drawing/2014/main" id="{C5AA2C79-7A92-694C-897E-7266F4117F6F}"/>
              </a:ext>
            </a:extLst>
          </p:cNvPr>
          <p:cNvSpPr>
            <a:spLocks noChangeArrowheads="1"/>
          </p:cNvSpPr>
          <p:nvPr/>
        </p:nvSpPr>
        <p:spPr bwMode="auto">
          <a:xfrm rot="21434252">
            <a:off x="4904892" y="3363321"/>
            <a:ext cx="3844" cy="762"/>
          </a:xfrm>
          <a:custGeom>
            <a:avLst/>
            <a:gdLst>
              <a:gd name="T0" fmla="*/ 21 w 22"/>
              <a:gd name="T1" fmla="*/ 0 h 2"/>
              <a:gd name="T2" fmla="*/ 0 w 22"/>
              <a:gd name="T3" fmla="*/ 0 h 2"/>
              <a:gd name="T4" fmla="*/ 0 w 22"/>
              <a:gd name="T5" fmla="*/ 1 h 2"/>
              <a:gd name="T6" fmla="*/ 0 w 22"/>
              <a:gd name="T7" fmla="*/ 1 h 2"/>
              <a:gd name="T8" fmla="*/ 10 w 22"/>
              <a:gd name="T9" fmla="*/ 0 h 2"/>
              <a:gd name="T10" fmla="*/ 10 w 22"/>
              <a:gd name="T11" fmla="*/ 0 h 2"/>
              <a:gd name="T12" fmla="*/ 21 w 2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2" h="2">
                <a:moveTo>
                  <a:pt x="21" y="0"/>
                </a:moveTo>
                <a:lnTo>
                  <a:pt x="0" y="0"/>
                </a:lnTo>
                <a:lnTo>
                  <a:pt x="0" y="1"/>
                </a:lnTo>
                <a:lnTo>
                  <a:pt x="0" y="1"/>
                </a:lnTo>
                <a:lnTo>
                  <a:pt x="10" y="0"/>
                </a:lnTo>
                <a:lnTo>
                  <a:pt x="10" y="0"/>
                </a:lnTo>
                <a:lnTo>
                  <a:pt x="21" y="0"/>
                </a:lnTo>
              </a:path>
            </a:pathLst>
          </a:custGeom>
          <a:solidFill>
            <a:schemeClr val="bg1">
              <a:lumMod val="85000"/>
            </a:schemeClr>
          </a:solidFill>
          <a:ln>
            <a:noFill/>
          </a:ln>
          <a:effectLst/>
        </p:spPr>
        <p:txBody>
          <a:bodyPr wrap="none" anchor="ctr"/>
          <a:lstStyle/>
          <a:p>
            <a:endParaRPr lang="nl-BE"/>
          </a:p>
        </p:txBody>
      </p:sp>
      <p:sp>
        <p:nvSpPr>
          <p:cNvPr id="717" name="Freeform 244">
            <a:extLst>
              <a:ext uri="{FF2B5EF4-FFF2-40B4-BE49-F238E27FC236}">
                <a16:creationId xmlns:a16="http://schemas.microsoft.com/office/drawing/2014/main" id="{E239C108-CD3B-454D-ABD8-4301ECC643B4}"/>
              </a:ext>
            </a:extLst>
          </p:cNvPr>
          <p:cNvSpPr>
            <a:spLocks noChangeArrowheads="1"/>
          </p:cNvSpPr>
          <p:nvPr/>
        </p:nvSpPr>
        <p:spPr bwMode="auto">
          <a:xfrm rot="21434252">
            <a:off x="4909820" y="3321181"/>
            <a:ext cx="769" cy="2287"/>
          </a:xfrm>
          <a:custGeom>
            <a:avLst/>
            <a:gdLst>
              <a:gd name="T0" fmla="*/ 5 w 6"/>
              <a:gd name="T1" fmla="*/ 11 h 12"/>
              <a:gd name="T2" fmla="*/ 5 w 6"/>
              <a:gd name="T3" fmla="*/ 11 h 12"/>
              <a:gd name="T4" fmla="*/ 4 w 6"/>
              <a:gd name="T5" fmla="*/ 7 h 12"/>
              <a:gd name="T6" fmla="*/ 2 w 6"/>
              <a:gd name="T7" fmla="*/ 4 h 12"/>
              <a:gd name="T8" fmla="*/ 2 w 6"/>
              <a:gd name="T9" fmla="*/ 4 h 12"/>
              <a:gd name="T10" fmla="*/ 0 w 6"/>
              <a:gd name="T11" fmla="*/ 0 h 12"/>
              <a:gd name="T12" fmla="*/ 0 w 6"/>
              <a:gd name="T13" fmla="*/ 0 h 12"/>
              <a:gd name="T14" fmla="*/ 2 w 6"/>
              <a:gd name="T15" fmla="*/ 6 h 12"/>
              <a:gd name="T16" fmla="*/ 5 w 6"/>
              <a:gd name="T17"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
                <a:moveTo>
                  <a:pt x="5" y="11"/>
                </a:moveTo>
                <a:lnTo>
                  <a:pt x="5" y="11"/>
                </a:lnTo>
                <a:lnTo>
                  <a:pt x="4" y="7"/>
                </a:lnTo>
                <a:lnTo>
                  <a:pt x="2" y="4"/>
                </a:lnTo>
                <a:lnTo>
                  <a:pt x="2" y="4"/>
                </a:lnTo>
                <a:lnTo>
                  <a:pt x="0" y="0"/>
                </a:lnTo>
                <a:lnTo>
                  <a:pt x="0" y="0"/>
                </a:lnTo>
                <a:lnTo>
                  <a:pt x="2" y="6"/>
                </a:lnTo>
                <a:lnTo>
                  <a:pt x="5" y="11"/>
                </a:lnTo>
              </a:path>
            </a:pathLst>
          </a:custGeom>
          <a:solidFill>
            <a:schemeClr val="bg1">
              <a:lumMod val="85000"/>
            </a:schemeClr>
          </a:solidFill>
          <a:ln>
            <a:noFill/>
          </a:ln>
          <a:effectLst/>
        </p:spPr>
        <p:txBody>
          <a:bodyPr wrap="none" anchor="ctr"/>
          <a:lstStyle/>
          <a:p>
            <a:endParaRPr lang="nl-BE"/>
          </a:p>
        </p:txBody>
      </p:sp>
      <p:sp>
        <p:nvSpPr>
          <p:cNvPr id="718" name="Freeform 245">
            <a:extLst>
              <a:ext uri="{FF2B5EF4-FFF2-40B4-BE49-F238E27FC236}">
                <a16:creationId xmlns:a16="http://schemas.microsoft.com/office/drawing/2014/main" id="{53595A99-2D78-ED49-A108-B77C1B6C8EBD}"/>
              </a:ext>
            </a:extLst>
          </p:cNvPr>
          <p:cNvSpPr>
            <a:spLocks noChangeArrowheads="1"/>
          </p:cNvSpPr>
          <p:nvPr/>
        </p:nvSpPr>
        <p:spPr bwMode="auto">
          <a:xfrm rot="21434252">
            <a:off x="4908978" y="3320457"/>
            <a:ext cx="769" cy="762"/>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719" name="Freeform 246">
            <a:extLst>
              <a:ext uri="{FF2B5EF4-FFF2-40B4-BE49-F238E27FC236}">
                <a16:creationId xmlns:a16="http://schemas.microsoft.com/office/drawing/2014/main" id="{D1FE2813-76E6-9447-AA86-1C0198C0B761}"/>
              </a:ext>
            </a:extLst>
          </p:cNvPr>
          <p:cNvSpPr>
            <a:spLocks noChangeArrowheads="1"/>
          </p:cNvSpPr>
          <p:nvPr/>
        </p:nvSpPr>
        <p:spPr bwMode="auto">
          <a:xfrm rot="21434252">
            <a:off x="4814283" y="3640184"/>
            <a:ext cx="326734" cy="309508"/>
          </a:xfrm>
          <a:custGeom>
            <a:avLst/>
            <a:gdLst>
              <a:gd name="T0" fmla="*/ 546 w 1872"/>
              <a:gd name="T1" fmla="*/ 1127 h 1789"/>
              <a:gd name="T2" fmla="*/ 385 w 1872"/>
              <a:gd name="T3" fmla="*/ 962 h 1789"/>
              <a:gd name="T4" fmla="*/ 440 w 1872"/>
              <a:gd name="T5" fmla="*/ 800 h 1789"/>
              <a:gd name="T6" fmla="*/ 360 w 1872"/>
              <a:gd name="T7" fmla="*/ 709 h 1789"/>
              <a:gd name="T8" fmla="*/ 320 w 1872"/>
              <a:gd name="T9" fmla="*/ 636 h 1789"/>
              <a:gd name="T10" fmla="*/ 264 w 1872"/>
              <a:gd name="T11" fmla="*/ 742 h 1789"/>
              <a:gd name="T12" fmla="*/ 336 w 1872"/>
              <a:gd name="T13" fmla="*/ 832 h 1789"/>
              <a:gd name="T14" fmla="*/ 291 w 1872"/>
              <a:gd name="T15" fmla="*/ 682 h 1789"/>
              <a:gd name="T16" fmla="*/ 349 w 1872"/>
              <a:gd name="T17" fmla="*/ 921 h 1789"/>
              <a:gd name="T18" fmla="*/ 341 w 1872"/>
              <a:gd name="T19" fmla="*/ 940 h 1789"/>
              <a:gd name="T20" fmla="*/ 1126 w 1872"/>
              <a:gd name="T21" fmla="*/ 1687 h 1789"/>
              <a:gd name="T22" fmla="*/ 1039 w 1872"/>
              <a:gd name="T23" fmla="*/ 1508 h 1789"/>
              <a:gd name="T24" fmla="*/ 1061 w 1872"/>
              <a:gd name="T25" fmla="*/ 1481 h 1789"/>
              <a:gd name="T26" fmla="*/ 1028 w 1872"/>
              <a:gd name="T27" fmla="*/ 1508 h 1789"/>
              <a:gd name="T28" fmla="*/ 1762 w 1872"/>
              <a:gd name="T29" fmla="*/ 498 h 1789"/>
              <a:gd name="T30" fmla="*/ 1719 w 1872"/>
              <a:gd name="T31" fmla="*/ 324 h 1789"/>
              <a:gd name="T32" fmla="*/ 1595 w 1872"/>
              <a:gd name="T33" fmla="*/ 218 h 1789"/>
              <a:gd name="T34" fmla="*/ 1414 w 1872"/>
              <a:gd name="T35" fmla="*/ 286 h 1789"/>
              <a:gd name="T36" fmla="*/ 1168 w 1872"/>
              <a:gd name="T37" fmla="*/ 232 h 1789"/>
              <a:gd name="T38" fmla="*/ 1020 w 1872"/>
              <a:gd name="T39" fmla="*/ 51 h 1789"/>
              <a:gd name="T40" fmla="*/ 858 w 1872"/>
              <a:gd name="T41" fmla="*/ 76 h 1789"/>
              <a:gd name="T42" fmla="*/ 677 w 1872"/>
              <a:gd name="T43" fmla="*/ 152 h 1789"/>
              <a:gd name="T44" fmla="*/ 604 w 1872"/>
              <a:gd name="T45" fmla="*/ 344 h 1789"/>
              <a:gd name="T46" fmla="*/ 535 w 1872"/>
              <a:gd name="T47" fmla="*/ 481 h 1789"/>
              <a:gd name="T48" fmla="*/ 329 w 1872"/>
              <a:gd name="T49" fmla="*/ 396 h 1789"/>
              <a:gd name="T50" fmla="*/ 131 w 1872"/>
              <a:gd name="T51" fmla="*/ 532 h 1789"/>
              <a:gd name="T52" fmla="*/ 13 w 1872"/>
              <a:gd name="T53" fmla="*/ 571 h 1789"/>
              <a:gd name="T54" fmla="*/ 107 w 1872"/>
              <a:gd name="T55" fmla="*/ 778 h 1789"/>
              <a:gd name="T56" fmla="*/ 257 w 1872"/>
              <a:gd name="T57" fmla="*/ 616 h 1789"/>
              <a:gd name="T58" fmla="*/ 394 w 1872"/>
              <a:gd name="T59" fmla="*/ 636 h 1789"/>
              <a:gd name="T60" fmla="*/ 476 w 1872"/>
              <a:gd name="T61" fmla="*/ 865 h 1789"/>
              <a:gd name="T62" fmla="*/ 580 w 1872"/>
              <a:gd name="T63" fmla="*/ 1013 h 1789"/>
              <a:gd name="T64" fmla="*/ 481 w 1872"/>
              <a:gd name="T65" fmla="*/ 887 h 1789"/>
              <a:gd name="T66" fmla="*/ 489 w 1872"/>
              <a:gd name="T67" fmla="*/ 957 h 1789"/>
              <a:gd name="T68" fmla="*/ 549 w 1872"/>
              <a:gd name="T69" fmla="*/ 1078 h 1789"/>
              <a:gd name="T70" fmla="*/ 605 w 1872"/>
              <a:gd name="T71" fmla="*/ 1139 h 1789"/>
              <a:gd name="T72" fmla="*/ 761 w 1872"/>
              <a:gd name="T73" fmla="*/ 1247 h 1789"/>
              <a:gd name="T74" fmla="*/ 894 w 1872"/>
              <a:gd name="T75" fmla="*/ 1339 h 1789"/>
              <a:gd name="T76" fmla="*/ 1172 w 1872"/>
              <a:gd name="T77" fmla="*/ 1448 h 1789"/>
              <a:gd name="T78" fmla="*/ 1366 w 1872"/>
              <a:gd name="T79" fmla="*/ 1591 h 1789"/>
              <a:gd name="T80" fmla="*/ 1182 w 1872"/>
              <a:gd name="T81" fmla="*/ 1562 h 1789"/>
              <a:gd name="T82" fmla="*/ 1503 w 1872"/>
              <a:gd name="T83" fmla="*/ 1690 h 1789"/>
              <a:gd name="T84" fmla="*/ 1508 w 1872"/>
              <a:gd name="T85" fmla="*/ 1668 h 1789"/>
              <a:gd name="T86" fmla="*/ 1318 w 1872"/>
              <a:gd name="T87" fmla="*/ 1492 h 1789"/>
              <a:gd name="T88" fmla="*/ 1163 w 1872"/>
              <a:gd name="T89" fmla="*/ 1330 h 1789"/>
              <a:gd name="T90" fmla="*/ 970 w 1872"/>
              <a:gd name="T91" fmla="*/ 1112 h 1789"/>
              <a:gd name="T92" fmla="*/ 844 w 1872"/>
              <a:gd name="T93" fmla="*/ 897 h 1789"/>
              <a:gd name="T94" fmla="*/ 723 w 1872"/>
              <a:gd name="T95" fmla="*/ 747 h 1789"/>
              <a:gd name="T96" fmla="*/ 829 w 1872"/>
              <a:gd name="T97" fmla="*/ 677 h 1789"/>
              <a:gd name="T98" fmla="*/ 1028 w 1872"/>
              <a:gd name="T99" fmla="*/ 612 h 1789"/>
              <a:gd name="T100" fmla="*/ 1363 w 1872"/>
              <a:gd name="T101" fmla="*/ 650 h 1789"/>
              <a:gd name="T102" fmla="*/ 1619 w 1872"/>
              <a:gd name="T103" fmla="*/ 624 h 1789"/>
              <a:gd name="T104" fmla="*/ 1793 w 1872"/>
              <a:gd name="T105" fmla="*/ 684 h 1789"/>
              <a:gd name="T106" fmla="*/ 774 w 1872"/>
              <a:gd name="T107" fmla="*/ 443 h 1789"/>
              <a:gd name="T108" fmla="*/ 1163 w 1872"/>
              <a:gd name="T109" fmla="*/ 1585 h 1789"/>
              <a:gd name="T110" fmla="*/ 1100 w 1872"/>
              <a:gd name="T111" fmla="*/ 1622 h 1789"/>
              <a:gd name="T112" fmla="*/ 1291 w 1872"/>
              <a:gd name="T113" fmla="*/ 1665 h 1789"/>
              <a:gd name="T114" fmla="*/ 501 w 1872"/>
              <a:gd name="T115" fmla="*/ 1117 h 1789"/>
              <a:gd name="T116" fmla="*/ 517 w 1872"/>
              <a:gd name="T117" fmla="*/ 1167 h 1789"/>
              <a:gd name="T118" fmla="*/ 634 w 1872"/>
              <a:gd name="T119" fmla="*/ 1237 h 1789"/>
              <a:gd name="T120" fmla="*/ 868 w 1872"/>
              <a:gd name="T121" fmla="*/ 1383 h 1789"/>
              <a:gd name="T122" fmla="*/ 849 w 1872"/>
              <a:gd name="T123" fmla="*/ 1571 h 1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72" h="1789">
                <a:moveTo>
                  <a:pt x="418" y="955"/>
                </a:moveTo>
                <a:lnTo>
                  <a:pt x="418" y="969"/>
                </a:lnTo>
                <a:lnTo>
                  <a:pt x="418" y="982"/>
                </a:lnTo>
                <a:lnTo>
                  <a:pt x="419" y="987"/>
                </a:lnTo>
                <a:lnTo>
                  <a:pt x="421" y="993"/>
                </a:lnTo>
                <a:lnTo>
                  <a:pt x="426" y="994"/>
                </a:lnTo>
                <a:lnTo>
                  <a:pt x="431" y="996"/>
                </a:lnTo>
                <a:lnTo>
                  <a:pt x="435" y="991"/>
                </a:lnTo>
                <a:lnTo>
                  <a:pt x="436" y="984"/>
                </a:lnTo>
                <a:lnTo>
                  <a:pt x="438" y="977"/>
                </a:lnTo>
                <a:lnTo>
                  <a:pt x="438" y="969"/>
                </a:lnTo>
                <a:lnTo>
                  <a:pt x="436" y="964"/>
                </a:lnTo>
                <a:lnTo>
                  <a:pt x="431" y="957"/>
                </a:lnTo>
                <a:lnTo>
                  <a:pt x="426" y="955"/>
                </a:lnTo>
                <a:lnTo>
                  <a:pt x="418" y="955"/>
                </a:lnTo>
                <a:close/>
                <a:moveTo>
                  <a:pt x="438" y="1016"/>
                </a:moveTo>
                <a:lnTo>
                  <a:pt x="431" y="1015"/>
                </a:lnTo>
                <a:lnTo>
                  <a:pt x="426" y="1011"/>
                </a:lnTo>
                <a:lnTo>
                  <a:pt x="419" y="1010"/>
                </a:lnTo>
                <a:lnTo>
                  <a:pt x="411" y="1010"/>
                </a:lnTo>
                <a:lnTo>
                  <a:pt x="411" y="1027"/>
                </a:lnTo>
                <a:lnTo>
                  <a:pt x="412" y="1034"/>
                </a:lnTo>
                <a:lnTo>
                  <a:pt x="414" y="1035"/>
                </a:lnTo>
                <a:lnTo>
                  <a:pt x="418" y="1037"/>
                </a:lnTo>
                <a:lnTo>
                  <a:pt x="418" y="1032"/>
                </a:lnTo>
                <a:lnTo>
                  <a:pt x="419" y="1028"/>
                </a:lnTo>
                <a:lnTo>
                  <a:pt x="423" y="1027"/>
                </a:lnTo>
                <a:lnTo>
                  <a:pt x="426" y="1025"/>
                </a:lnTo>
                <a:lnTo>
                  <a:pt x="435" y="1023"/>
                </a:lnTo>
                <a:lnTo>
                  <a:pt x="436" y="1020"/>
                </a:lnTo>
                <a:lnTo>
                  <a:pt x="438" y="1016"/>
                </a:lnTo>
                <a:close/>
                <a:moveTo>
                  <a:pt x="527" y="1139"/>
                </a:moveTo>
                <a:lnTo>
                  <a:pt x="530" y="1139"/>
                </a:lnTo>
                <a:lnTo>
                  <a:pt x="534" y="1139"/>
                </a:lnTo>
                <a:lnTo>
                  <a:pt x="537" y="1139"/>
                </a:lnTo>
                <a:lnTo>
                  <a:pt x="540" y="1139"/>
                </a:lnTo>
                <a:lnTo>
                  <a:pt x="544" y="1134"/>
                </a:lnTo>
                <a:lnTo>
                  <a:pt x="546" y="1132"/>
                </a:lnTo>
                <a:lnTo>
                  <a:pt x="547" y="1131"/>
                </a:lnTo>
                <a:lnTo>
                  <a:pt x="547" y="1132"/>
                </a:lnTo>
                <a:lnTo>
                  <a:pt x="547" y="1129"/>
                </a:lnTo>
                <a:lnTo>
                  <a:pt x="546" y="1127"/>
                </a:lnTo>
                <a:lnTo>
                  <a:pt x="542" y="1127"/>
                </a:lnTo>
                <a:lnTo>
                  <a:pt x="540" y="1126"/>
                </a:lnTo>
                <a:lnTo>
                  <a:pt x="537" y="1119"/>
                </a:lnTo>
                <a:lnTo>
                  <a:pt x="532" y="1112"/>
                </a:lnTo>
                <a:lnTo>
                  <a:pt x="529" y="1110"/>
                </a:lnTo>
                <a:lnTo>
                  <a:pt x="525" y="1107"/>
                </a:lnTo>
                <a:lnTo>
                  <a:pt x="520" y="1105"/>
                </a:lnTo>
                <a:lnTo>
                  <a:pt x="513" y="1105"/>
                </a:lnTo>
                <a:lnTo>
                  <a:pt x="513" y="1112"/>
                </a:lnTo>
                <a:lnTo>
                  <a:pt x="517" y="1119"/>
                </a:lnTo>
                <a:lnTo>
                  <a:pt x="520" y="1124"/>
                </a:lnTo>
                <a:lnTo>
                  <a:pt x="520" y="1132"/>
                </a:lnTo>
                <a:lnTo>
                  <a:pt x="525" y="1134"/>
                </a:lnTo>
                <a:lnTo>
                  <a:pt x="527" y="1136"/>
                </a:lnTo>
                <a:lnTo>
                  <a:pt x="527" y="1139"/>
                </a:lnTo>
                <a:close/>
                <a:moveTo>
                  <a:pt x="452" y="941"/>
                </a:moveTo>
                <a:lnTo>
                  <a:pt x="453" y="947"/>
                </a:lnTo>
                <a:lnTo>
                  <a:pt x="457" y="950"/>
                </a:lnTo>
                <a:lnTo>
                  <a:pt x="460" y="955"/>
                </a:lnTo>
                <a:lnTo>
                  <a:pt x="467" y="960"/>
                </a:lnTo>
                <a:lnTo>
                  <a:pt x="470" y="962"/>
                </a:lnTo>
                <a:lnTo>
                  <a:pt x="476" y="962"/>
                </a:lnTo>
                <a:lnTo>
                  <a:pt x="479" y="957"/>
                </a:lnTo>
                <a:lnTo>
                  <a:pt x="479" y="948"/>
                </a:lnTo>
                <a:lnTo>
                  <a:pt x="474" y="947"/>
                </a:lnTo>
                <a:lnTo>
                  <a:pt x="472" y="945"/>
                </a:lnTo>
                <a:lnTo>
                  <a:pt x="472" y="941"/>
                </a:lnTo>
                <a:lnTo>
                  <a:pt x="452" y="941"/>
                </a:lnTo>
                <a:close/>
                <a:moveTo>
                  <a:pt x="377" y="969"/>
                </a:moveTo>
                <a:lnTo>
                  <a:pt x="380" y="970"/>
                </a:lnTo>
                <a:lnTo>
                  <a:pt x="383" y="974"/>
                </a:lnTo>
                <a:lnTo>
                  <a:pt x="387" y="982"/>
                </a:lnTo>
                <a:lnTo>
                  <a:pt x="389" y="986"/>
                </a:lnTo>
                <a:lnTo>
                  <a:pt x="392" y="989"/>
                </a:lnTo>
                <a:lnTo>
                  <a:pt x="397" y="991"/>
                </a:lnTo>
                <a:lnTo>
                  <a:pt x="404" y="989"/>
                </a:lnTo>
                <a:lnTo>
                  <a:pt x="406" y="982"/>
                </a:lnTo>
                <a:lnTo>
                  <a:pt x="404" y="974"/>
                </a:lnTo>
                <a:lnTo>
                  <a:pt x="401" y="969"/>
                </a:lnTo>
                <a:lnTo>
                  <a:pt x="397" y="964"/>
                </a:lnTo>
                <a:lnTo>
                  <a:pt x="390" y="962"/>
                </a:lnTo>
                <a:lnTo>
                  <a:pt x="385" y="962"/>
                </a:lnTo>
                <a:lnTo>
                  <a:pt x="380" y="964"/>
                </a:lnTo>
                <a:lnTo>
                  <a:pt x="377" y="969"/>
                </a:lnTo>
                <a:close/>
                <a:moveTo>
                  <a:pt x="459" y="1057"/>
                </a:moveTo>
                <a:lnTo>
                  <a:pt x="459" y="1045"/>
                </a:lnTo>
                <a:lnTo>
                  <a:pt x="457" y="1035"/>
                </a:lnTo>
                <a:lnTo>
                  <a:pt x="455" y="1030"/>
                </a:lnTo>
                <a:lnTo>
                  <a:pt x="453" y="1027"/>
                </a:lnTo>
                <a:lnTo>
                  <a:pt x="450" y="1025"/>
                </a:lnTo>
                <a:lnTo>
                  <a:pt x="445" y="1023"/>
                </a:lnTo>
                <a:lnTo>
                  <a:pt x="443" y="1027"/>
                </a:lnTo>
                <a:lnTo>
                  <a:pt x="440" y="1028"/>
                </a:lnTo>
                <a:lnTo>
                  <a:pt x="436" y="1030"/>
                </a:lnTo>
                <a:lnTo>
                  <a:pt x="431" y="1030"/>
                </a:lnTo>
                <a:lnTo>
                  <a:pt x="431" y="1047"/>
                </a:lnTo>
                <a:lnTo>
                  <a:pt x="433" y="1054"/>
                </a:lnTo>
                <a:lnTo>
                  <a:pt x="435" y="1056"/>
                </a:lnTo>
                <a:lnTo>
                  <a:pt x="438" y="1057"/>
                </a:lnTo>
                <a:lnTo>
                  <a:pt x="440" y="1054"/>
                </a:lnTo>
                <a:lnTo>
                  <a:pt x="441" y="1052"/>
                </a:lnTo>
                <a:lnTo>
                  <a:pt x="443" y="1052"/>
                </a:lnTo>
                <a:lnTo>
                  <a:pt x="447" y="1052"/>
                </a:lnTo>
                <a:lnTo>
                  <a:pt x="453" y="1054"/>
                </a:lnTo>
                <a:lnTo>
                  <a:pt x="459" y="1057"/>
                </a:lnTo>
                <a:close/>
                <a:moveTo>
                  <a:pt x="506" y="1078"/>
                </a:moveTo>
                <a:lnTo>
                  <a:pt x="505" y="1066"/>
                </a:lnTo>
                <a:lnTo>
                  <a:pt x="501" y="1063"/>
                </a:lnTo>
                <a:lnTo>
                  <a:pt x="499" y="1057"/>
                </a:lnTo>
                <a:lnTo>
                  <a:pt x="494" y="1056"/>
                </a:lnTo>
                <a:lnTo>
                  <a:pt x="491" y="1052"/>
                </a:lnTo>
                <a:lnTo>
                  <a:pt x="479" y="1051"/>
                </a:lnTo>
                <a:lnTo>
                  <a:pt x="479" y="1057"/>
                </a:lnTo>
                <a:lnTo>
                  <a:pt x="481" y="1063"/>
                </a:lnTo>
                <a:lnTo>
                  <a:pt x="486" y="1071"/>
                </a:lnTo>
                <a:lnTo>
                  <a:pt x="488" y="1076"/>
                </a:lnTo>
                <a:lnTo>
                  <a:pt x="493" y="1078"/>
                </a:lnTo>
                <a:lnTo>
                  <a:pt x="499" y="1078"/>
                </a:lnTo>
                <a:lnTo>
                  <a:pt x="506" y="1078"/>
                </a:lnTo>
                <a:close/>
                <a:moveTo>
                  <a:pt x="445" y="839"/>
                </a:moveTo>
                <a:lnTo>
                  <a:pt x="445" y="812"/>
                </a:lnTo>
                <a:lnTo>
                  <a:pt x="445" y="805"/>
                </a:lnTo>
                <a:lnTo>
                  <a:pt x="441" y="803"/>
                </a:lnTo>
                <a:lnTo>
                  <a:pt x="440" y="800"/>
                </a:lnTo>
                <a:lnTo>
                  <a:pt x="438" y="797"/>
                </a:lnTo>
                <a:lnTo>
                  <a:pt x="438" y="791"/>
                </a:lnTo>
                <a:lnTo>
                  <a:pt x="433" y="790"/>
                </a:lnTo>
                <a:lnTo>
                  <a:pt x="431" y="788"/>
                </a:lnTo>
                <a:lnTo>
                  <a:pt x="431" y="785"/>
                </a:lnTo>
                <a:lnTo>
                  <a:pt x="424" y="785"/>
                </a:lnTo>
                <a:lnTo>
                  <a:pt x="419" y="783"/>
                </a:lnTo>
                <a:lnTo>
                  <a:pt x="418" y="779"/>
                </a:lnTo>
                <a:lnTo>
                  <a:pt x="416" y="776"/>
                </a:lnTo>
                <a:lnTo>
                  <a:pt x="414" y="771"/>
                </a:lnTo>
                <a:lnTo>
                  <a:pt x="412" y="768"/>
                </a:lnTo>
                <a:lnTo>
                  <a:pt x="409" y="764"/>
                </a:lnTo>
                <a:lnTo>
                  <a:pt x="404" y="764"/>
                </a:lnTo>
                <a:lnTo>
                  <a:pt x="399" y="766"/>
                </a:lnTo>
                <a:lnTo>
                  <a:pt x="395" y="768"/>
                </a:lnTo>
                <a:lnTo>
                  <a:pt x="390" y="774"/>
                </a:lnTo>
                <a:lnTo>
                  <a:pt x="387" y="783"/>
                </a:lnTo>
                <a:lnTo>
                  <a:pt x="383" y="791"/>
                </a:lnTo>
                <a:lnTo>
                  <a:pt x="383" y="798"/>
                </a:lnTo>
                <a:lnTo>
                  <a:pt x="385" y="803"/>
                </a:lnTo>
                <a:lnTo>
                  <a:pt x="389" y="807"/>
                </a:lnTo>
                <a:lnTo>
                  <a:pt x="390" y="812"/>
                </a:lnTo>
                <a:lnTo>
                  <a:pt x="397" y="812"/>
                </a:lnTo>
                <a:lnTo>
                  <a:pt x="404" y="812"/>
                </a:lnTo>
                <a:lnTo>
                  <a:pt x="409" y="814"/>
                </a:lnTo>
                <a:lnTo>
                  <a:pt x="411" y="819"/>
                </a:lnTo>
                <a:lnTo>
                  <a:pt x="421" y="822"/>
                </a:lnTo>
                <a:lnTo>
                  <a:pt x="428" y="829"/>
                </a:lnTo>
                <a:lnTo>
                  <a:pt x="436" y="834"/>
                </a:lnTo>
                <a:lnTo>
                  <a:pt x="445" y="839"/>
                </a:lnTo>
                <a:close/>
                <a:moveTo>
                  <a:pt x="308" y="689"/>
                </a:moveTo>
                <a:lnTo>
                  <a:pt x="315" y="687"/>
                </a:lnTo>
                <a:lnTo>
                  <a:pt x="322" y="687"/>
                </a:lnTo>
                <a:lnTo>
                  <a:pt x="331" y="691"/>
                </a:lnTo>
                <a:lnTo>
                  <a:pt x="339" y="694"/>
                </a:lnTo>
                <a:lnTo>
                  <a:pt x="344" y="696"/>
                </a:lnTo>
                <a:lnTo>
                  <a:pt x="349" y="696"/>
                </a:lnTo>
                <a:lnTo>
                  <a:pt x="349" y="701"/>
                </a:lnTo>
                <a:lnTo>
                  <a:pt x="353" y="703"/>
                </a:lnTo>
                <a:lnTo>
                  <a:pt x="354" y="706"/>
                </a:lnTo>
                <a:lnTo>
                  <a:pt x="356" y="709"/>
                </a:lnTo>
                <a:lnTo>
                  <a:pt x="360" y="709"/>
                </a:lnTo>
                <a:lnTo>
                  <a:pt x="361" y="711"/>
                </a:lnTo>
                <a:lnTo>
                  <a:pt x="363" y="716"/>
                </a:lnTo>
                <a:lnTo>
                  <a:pt x="366" y="720"/>
                </a:lnTo>
                <a:lnTo>
                  <a:pt x="368" y="721"/>
                </a:lnTo>
                <a:lnTo>
                  <a:pt x="370" y="723"/>
                </a:lnTo>
                <a:lnTo>
                  <a:pt x="373" y="730"/>
                </a:lnTo>
                <a:lnTo>
                  <a:pt x="378" y="737"/>
                </a:lnTo>
                <a:lnTo>
                  <a:pt x="382" y="740"/>
                </a:lnTo>
                <a:lnTo>
                  <a:pt x="387" y="742"/>
                </a:lnTo>
                <a:lnTo>
                  <a:pt x="392" y="744"/>
                </a:lnTo>
                <a:lnTo>
                  <a:pt x="397" y="744"/>
                </a:lnTo>
                <a:lnTo>
                  <a:pt x="406" y="737"/>
                </a:lnTo>
                <a:lnTo>
                  <a:pt x="414" y="732"/>
                </a:lnTo>
                <a:lnTo>
                  <a:pt x="419" y="727"/>
                </a:lnTo>
                <a:lnTo>
                  <a:pt x="421" y="721"/>
                </a:lnTo>
                <a:lnTo>
                  <a:pt x="423" y="716"/>
                </a:lnTo>
                <a:lnTo>
                  <a:pt x="424" y="709"/>
                </a:lnTo>
                <a:lnTo>
                  <a:pt x="423" y="698"/>
                </a:lnTo>
                <a:lnTo>
                  <a:pt x="418" y="689"/>
                </a:lnTo>
                <a:lnTo>
                  <a:pt x="412" y="680"/>
                </a:lnTo>
                <a:lnTo>
                  <a:pt x="409" y="677"/>
                </a:lnTo>
                <a:lnTo>
                  <a:pt x="404" y="675"/>
                </a:lnTo>
                <a:lnTo>
                  <a:pt x="404" y="668"/>
                </a:lnTo>
                <a:lnTo>
                  <a:pt x="402" y="663"/>
                </a:lnTo>
                <a:lnTo>
                  <a:pt x="397" y="655"/>
                </a:lnTo>
                <a:lnTo>
                  <a:pt x="394" y="653"/>
                </a:lnTo>
                <a:lnTo>
                  <a:pt x="392" y="651"/>
                </a:lnTo>
                <a:lnTo>
                  <a:pt x="389" y="646"/>
                </a:lnTo>
                <a:lnTo>
                  <a:pt x="387" y="639"/>
                </a:lnTo>
                <a:lnTo>
                  <a:pt x="383" y="634"/>
                </a:lnTo>
                <a:lnTo>
                  <a:pt x="370" y="627"/>
                </a:lnTo>
                <a:lnTo>
                  <a:pt x="360" y="621"/>
                </a:lnTo>
                <a:lnTo>
                  <a:pt x="348" y="614"/>
                </a:lnTo>
                <a:lnTo>
                  <a:pt x="336" y="607"/>
                </a:lnTo>
                <a:lnTo>
                  <a:pt x="334" y="616"/>
                </a:lnTo>
                <a:lnTo>
                  <a:pt x="331" y="619"/>
                </a:lnTo>
                <a:lnTo>
                  <a:pt x="324" y="621"/>
                </a:lnTo>
                <a:lnTo>
                  <a:pt x="315" y="621"/>
                </a:lnTo>
                <a:lnTo>
                  <a:pt x="314" y="627"/>
                </a:lnTo>
                <a:lnTo>
                  <a:pt x="315" y="631"/>
                </a:lnTo>
                <a:lnTo>
                  <a:pt x="317" y="634"/>
                </a:lnTo>
                <a:lnTo>
                  <a:pt x="320" y="636"/>
                </a:lnTo>
                <a:lnTo>
                  <a:pt x="326" y="641"/>
                </a:lnTo>
                <a:lnTo>
                  <a:pt x="327" y="645"/>
                </a:lnTo>
                <a:lnTo>
                  <a:pt x="329" y="648"/>
                </a:lnTo>
                <a:lnTo>
                  <a:pt x="319" y="655"/>
                </a:lnTo>
                <a:lnTo>
                  <a:pt x="314" y="663"/>
                </a:lnTo>
                <a:lnTo>
                  <a:pt x="310" y="675"/>
                </a:lnTo>
                <a:lnTo>
                  <a:pt x="308" y="689"/>
                </a:lnTo>
                <a:close/>
                <a:moveTo>
                  <a:pt x="254" y="894"/>
                </a:moveTo>
                <a:lnTo>
                  <a:pt x="271" y="894"/>
                </a:lnTo>
                <a:lnTo>
                  <a:pt x="278" y="892"/>
                </a:lnTo>
                <a:lnTo>
                  <a:pt x="279" y="890"/>
                </a:lnTo>
                <a:lnTo>
                  <a:pt x="281" y="887"/>
                </a:lnTo>
                <a:lnTo>
                  <a:pt x="276" y="885"/>
                </a:lnTo>
                <a:lnTo>
                  <a:pt x="273" y="882"/>
                </a:lnTo>
                <a:lnTo>
                  <a:pt x="268" y="873"/>
                </a:lnTo>
                <a:lnTo>
                  <a:pt x="268" y="846"/>
                </a:lnTo>
                <a:lnTo>
                  <a:pt x="264" y="846"/>
                </a:lnTo>
                <a:lnTo>
                  <a:pt x="262" y="844"/>
                </a:lnTo>
                <a:lnTo>
                  <a:pt x="261" y="839"/>
                </a:lnTo>
                <a:lnTo>
                  <a:pt x="257" y="836"/>
                </a:lnTo>
                <a:lnTo>
                  <a:pt x="256" y="834"/>
                </a:lnTo>
                <a:lnTo>
                  <a:pt x="254" y="832"/>
                </a:lnTo>
                <a:lnTo>
                  <a:pt x="254" y="837"/>
                </a:lnTo>
                <a:lnTo>
                  <a:pt x="254" y="843"/>
                </a:lnTo>
                <a:lnTo>
                  <a:pt x="250" y="844"/>
                </a:lnTo>
                <a:lnTo>
                  <a:pt x="247" y="846"/>
                </a:lnTo>
                <a:lnTo>
                  <a:pt x="240" y="849"/>
                </a:lnTo>
                <a:lnTo>
                  <a:pt x="237" y="851"/>
                </a:lnTo>
                <a:lnTo>
                  <a:pt x="233" y="853"/>
                </a:lnTo>
                <a:lnTo>
                  <a:pt x="233" y="861"/>
                </a:lnTo>
                <a:lnTo>
                  <a:pt x="237" y="866"/>
                </a:lnTo>
                <a:lnTo>
                  <a:pt x="239" y="873"/>
                </a:lnTo>
                <a:lnTo>
                  <a:pt x="240" y="880"/>
                </a:lnTo>
                <a:lnTo>
                  <a:pt x="245" y="882"/>
                </a:lnTo>
                <a:lnTo>
                  <a:pt x="250" y="883"/>
                </a:lnTo>
                <a:lnTo>
                  <a:pt x="254" y="887"/>
                </a:lnTo>
                <a:lnTo>
                  <a:pt x="254" y="894"/>
                </a:lnTo>
                <a:close/>
                <a:moveTo>
                  <a:pt x="281" y="723"/>
                </a:moveTo>
                <a:lnTo>
                  <a:pt x="279" y="728"/>
                </a:lnTo>
                <a:lnTo>
                  <a:pt x="278" y="732"/>
                </a:lnTo>
                <a:lnTo>
                  <a:pt x="271" y="737"/>
                </a:lnTo>
                <a:lnTo>
                  <a:pt x="264" y="742"/>
                </a:lnTo>
                <a:lnTo>
                  <a:pt x="262" y="745"/>
                </a:lnTo>
                <a:lnTo>
                  <a:pt x="261" y="750"/>
                </a:lnTo>
                <a:lnTo>
                  <a:pt x="262" y="752"/>
                </a:lnTo>
                <a:lnTo>
                  <a:pt x="264" y="754"/>
                </a:lnTo>
                <a:lnTo>
                  <a:pt x="266" y="759"/>
                </a:lnTo>
                <a:lnTo>
                  <a:pt x="268" y="771"/>
                </a:lnTo>
                <a:lnTo>
                  <a:pt x="269" y="774"/>
                </a:lnTo>
                <a:lnTo>
                  <a:pt x="271" y="778"/>
                </a:lnTo>
                <a:lnTo>
                  <a:pt x="273" y="781"/>
                </a:lnTo>
                <a:lnTo>
                  <a:pt x="274" y="785"/>
                </a:lnTo>
                <a:lnTo>
                  <a:pt x="274" y="790"/>
                </a:lnTo>
                <a:lnTo>
                  <a:pt x="274" y="795"/>
                </a:lnTo>
                <a:lnTo>
                  <a:pt x="279" y="800"/>
                </a:lnTo>
                <a:lnTo>
                  <a:pt x="281" y="807"/>
                </a:lnTo>
                <a:lnTo>
                  <a:pt x="283" y="812"/>
                </a:lnTo>
                <a:lnTo>
                  <a:pt x="281" y="819"/>
                </a:lnTo>
                <a:lnTo>
                  <a:pt x="290" y="824"/>
                </a:lnTo>
                <a:lnTo>
                  <a:pt x="293" y="827"/>
                </a:lnTo>
                <a:lnTo>
                  <a:pt x="295" y="832"/>
                </a:lnTo>
                <a:lnTo>
                  <a:pt x="300" y="834"/>
                </a:lnTo>
                <a:lnTo>
                  <a:pt x="302" y="836"/>
                </a:lnTo>
                <a:lnTo>
                  <a:pt x="302" y="839"/>
                </a:lnTo>
                <a:lnTo>
                  <a:pt x="305" y="841"/>
                </a:lnTo>
                <a:lnTo>
                  <a:pt x="307" y="844"/>
                </a:lnTo>
                <a:lnTo>
                  <a:pt x="308" y="853"/>
                </a:lnTo>
                <a:lnTo>
                  <a:pt x="312" y="853"/>
                </a:lnTo>
                <a:lnTo>
                  <a:pt x="314" y="855"/>
                </a:lnTo>
                <a:lnTo>
                  <a:pt x="315" y="860"/>
                </a:lnTo>
                <a:lnTo>
                  <a:pt x="317" y="865"/>
                </a:lnTo>
                <a:lnTo>
                  <a:pt x="319" y="868"/>
                </a:lnTo>
                <a:lnTo>
                  <a:pt x="322" y="872"/>
                </a:lnTo>
                <a:lnTo>
                  <a:pt x="326" y="873"/>
                </a:lnTo>
                <a:lnTo>
                  <a:pt x="337" y="873"/>
                </a:lnTo>
                <a:lnTo>
                  <a:pt x="349" y="873"/>
                </a:lnTo>
                <a:lnTo>
                  <a:pt x="349" y="866"/>
                </a:lnTo>
                <a:lnTo>
                  <a:pt x="348" y="861"/>
                </a:lnTo>
                <a:lnTo>
                  <a:pt x="344" y="858"/>
                </a:lnTo>
                <a:lnTo>
                  <a:pt x="341" y="855"/>
                </a:lnTo>
                <a:lnTo>
                  <a:pt x="337" y="851"/>
                </a:lnTo>
                <a:lnTo>
                  <a:pt x="336" y="846"/>
                </a:lnTo>
                <a:lnTo>
                  <a:pt x="334" y="841"/>
                </a:lnTo>
                <a:lnTo>
                  <a:pt x="336" y="832"/>
                </a:lnTo>
                <a:lnTo>
                  <a:pt x="327" y="814"/>
                </a:lnTo>
                <a:lnTo>
                  <a:pt x="324" y="803"/>
                </a:lnTo>
                <a:lnTo>
                  <a:pt x="322" y="791"/>
                </a:lnTo>
                <a:lnTo>
                  <a:pt x="322" y="745"/>
                </a:lnTo>
                <a:lnTo>
                  <a:pt x="320" y="723"/>
                </a:lnTo>
                <a:lnTo>
                  <a:pt x="319" y="713"/>
                </a:lnTo>
                <a:lnTo>
                  <a:pt x="315" y="703"/>
                </a:lnTo>
                <a:lnTo>
                  <a:pt x="308" y="703"/>
                </a:lnTo>
                <a:lnTo>
                  <a:pt x="303" y="704"/>
                </a:lnTo>
                <a:lnTo>
                  <a:pt x="302" y="709"/>
                </a:lnTo>
                <a:lnTo>
                  <a:pt x="298" y="715"/>
                </a:lnTo>
                <a:lnTo>
                  <a:pt x="297" y="718"/>
                </a:lnTo>
                <a:lnTo>
                  <a:pt x="293" y="723"/>
                </a:lnTo>
                <a:lnTo>
                  <a:pt x="290" y="725"/>
                </a:lnTo>
                <a:lnTo>
                  <a:pt x="281" y="723"/>
                </a:lnTo>
                <a:close/>
                <a:moveTo>
                  <a:pt x="288" y="621"/>
                </a:moveTo>
                <a:lnTo>
                  <a:pt x="268" y="621"/>
                </a:lnTo>
                <a:lnTo>
                  <a:pt x="268" y="626"/>
                </a:lnTo>
                <a:lnTo>
                  <a:pt x="264" y="627"/>
                </a:lnTo>
                <a:lnTo>
                  <a:pt x="262" y="631"/>
                </a:lnTo>
                <a:lnTo>
                  <a:pt x="261" y="634"/>
                </a:lnTo>
                <a:lnTo>
                  <a:pt x="259" y="639"/>
                </a:lnTo>
                <a:lnTo>
                  <a:pt x="257" y="643"/>
                </a:lnTo>
                <a:lnTo>
                  <a:pt x="250" y="650"/>
                </a:lnTo>
                <a:lnTo>
                  <a:pt x="247" y="653"/>
                </a:lnTo>
                <a:lnTo>
                  <a:pt x="245" y="657"/>
                </a:lnTo>
                <a:lnTo>
                  <a:pt x="245" y="662"/>
                </a:lnTo>
                <a:lnTo>
                  <a:pt x="247" y="668"/>
                </a:lnTo>
                <a:lnTo>
                  <a:pt x="249" y="675"/>
                </a:lnTo>
                <a:lnTo>
                  <a:pt x="254" y="679"/>
                </a:lnTo>
                <a:lnTo>
                  <a:pt x="257" y="684"/>
                </a:lnTo>
                <a:lnTo>
                  <a:pt x="261" y="689"/>
                </a:lnTo>
                <a:lnTo>
                  <a:pt x="264" y="691"/>
                </a:lnTo>
                <a:lnTo>
                  <a:pt x="268" y="692"/>
                </a:lnTo>
                <a:lnTo>
                  <a:pt x="273" y="698"/>
                </a:lnTo>
                <a:lnTo>
                  <a:pt x="274" y="701"/>
                </a:lnTo>
                <a:lnTo>
                  <a:pt x="278" y="703"/>
                </a:lnTo>
                <a:lnTo>
                  <a:pt x="281" y="704"/>
                </a:lnTo>
                <a:lnTo>
                  <a:pt x="288" y="703"/>
                </a:lnTo>
                <a:lnTo>
                  <a:pt x="286" y="696"/>
                </a:lnTo>
                <a:lnTo>
                  <a:pt x="288" y="691"/>
                </a:lnTo>
                <a:lnTo>
                  <a:pt x="291" y="682"/>
                </a:lnTo>
                <a:lnTo>
                  <a:pt x="295" y="674"/>
                </a:lnTo>
                <a:lnTo>
                  <a:pt x="295" y="668"/>
                </a:lnTo>
                <a:lnTo>
                  <a:pt x="295" y="662"/>
                </a:lnTo>
                <a:lnTo>
                  <a:pt x="297" y="655"/>
                </a:lnTo>
                <a:lnTo>
                  <a:pt x="297" y="648"/>
                </a:lnTo>
                <a:lnTo>
                  <a:pt x="293" y="639"/>
                </a:lnTo>
                <a:lnTo>
                  <a:pt x="290" y="631"/>
                </a:lnTo>
                <a:lnTo>
                  <a:pt x="288" y="626"/>
                </a:lnTo>
                <a:lnTo>
                  <a:pt x="288" y="621"/>
                </a:lnTo>
                <a:close/>
                <a:moveTo>
                  <a:pt x="377" y="996"/>
                </a:moveTo>
                <a:lnTo>
                  <a:pt x="375" y="993"/>
                </a:lnTo>
                <a:lnTo>
                  <a:pt x="373" y="991"/>
                </a:lnTo>
                <a:lnTo>
                  <a:pt x="372" y="991"/>
                </a:lnTo>
                <a:lnTo>
                  <a:pt x="370" y="993"/>
                </a:lnTo>
                <a:lnTo>
                  <a:pt x="366" y="998"/>
                </a:lnTo>
                <a:lnTo>
                  <a:pt x="363" y="1003"/>
                </a:lnTo>
                <a:lnTo>
                  <a:pt x="368" y="1005"/>
                </a:lnTo>
                <a:lnTo>
                  <a:pt x="370" y="1006"/>
                </a:lnTo>
                <a:lnTo>
                  <a:pt x="370" y="1010"/>
                </a:lnTo>
                <a:lnTo>
                  <a:pt x="380" y="1013"/>
                </a:lnTo>
                <a:lnTo>
                  <a:pt x="385" y="1013"/>
                </a:lnTo>
                <a:lnTo>
                  <a:pt x="390" y="1010"/>
                </a:lnTo>
                <a:lnTo>
                  <a:pt x="389" y="1005"/>
                </a:lnTo>
                <a:lnTo>
                  <a:pt x="387" y="999"/>
                </a:lnTo>
                <a:lnTo>
                  <a:pt x="383" y="996"/>
                </a:lnTo>
                <a:lnTo>
                  <a:pt x="377" y="996"/>
                </a:lnTo>
                <a:close/>
                <a:moveTo>
                  <a:pt x="377" y="948"/>
                </a:moveTo>
                <a:lnTo>
                  <a:pt x="372" y="945"/>
                </a:lnTo>
                <a:lnTo>
                  <a:pt x="365" y="943"/>
                </a:lnTo>
                <a:lnTo>
                  <a:pt x="358" y="941"/>
                </a:lnTo>
                <a:lnTo>
                  <a:pt x="349" y="941"/>
                </a:lnTo>
                <a:lnTo>
                  <a:pt x="344" y="950"/>
                </a:lnTo>
                <a:lnTo>
                  <a:pt x="343" y="955"/>
                </a:lnTo>
                <a:lnTo>
                  <a:pt x="343" y="962"/>
                </a:lnTo>
                <a:lnTo>
                  <a:pt x="354" y="962"/>
                </a:lnTo>
                <a:lnTo>
                  <a:pt x="365" y="962"/>
                </a:lnTo>
                <a:lnTo>
                  <a:pt x="370" y="960"/>
                </a:lnTo>
                <a:lnTo>
                  <a:pt x="373" y="957"/>
                </a:lnTo>
                <a:lnTo>
                  <a:pt x="375" y="953"/>
                </a:lnTo>
                <a:lnTo>
                  <a:pt x="377" y="948"/>
                </a:lnTo>
                <a:close/>
                <a:moveTo>
                  <a:pt x="351" y="924"/>
                </a:moveTo>
                <a:lnTo>
                  <a:pt x="349" y="921"/>
                </a:lnTo>
                <a:lnTo>
                  <a:pt x="344" y="916"/>
                </a:lnTo>
                <a:lnTo>
                  <a:pt x="337" y="909"/>
                </a:lnTo>
                <a:lnTo>
                  <a:pt x="331" y="902"/>
                </a:lnTo>
                <a:lnTo>
                  <a:pt x="327" y="895"/>
                </a:lnTo>
                <a:lnTo>
                  <a:pt x="326" y="892"/>
                </a:lnTo>
                <a:lnTo>
                  <a:pt x="315" y="885"/>
                </a:lnTo>
                <a:lnTo>
                  <a:pt x="312" y="880"/>
                </a:lnTo>
                <a:lnTo>
                  <a:pt x="308" y="873"/>
                </a:lnTo>
                <a:lnTo>
                  <a:pt x="308" y="868"/>
                </a:lnTo>
                <a:lnTo>
                  <a:pt x="308" y="863"/>
                </a:lnTo>
                <a:lnTo>
                  <a:pt x="303" y="858"/>
                </a:lnTo>
                <a:lnTo>
                  <a:pt x="302" y="855"/>
                </a:lnTo>
                <a:lnTo>
                  <a:pt x="303" y="851"/>
                </a:lnTo>
                <a:lnTo>
                  <a:pt x="302" y="844"/>
                </a:lnTo>
                <a:lnTo>
                  <a:pt x="298" y="839"/>
                </a:lnTo>
                <a:lnTo>
                  <a:pt x="295" y="837"/>
                </a:lnTo>
                <a:lnTo>
                  <a:pt x="291" y="836"/>
                </a:lnTo>
                <a:lnTo>
                  <a:pt x="290" y="836"/>
                </a:lnTo>
                <a:lnTo>
                  <a:pt x="290" y="832"/>
                </a:lnTo>
                <a:lnTo>
                  <a:pt x="288" y="831"/>
                </a:lnTo>
                <a:lnTo>
                  <a:pt x="285" y="832"/>
                </a:lnTo>
                <a:lnTo>
                  <a:pt x="281" y="834"/>
                </a:lnTo>
                <a:lnTo>
                  <a:pt x="278" y="832"/>
                </a:lnTo>
                <a:lnTo>
                  <a:pt x="276" y="831"/>
                </a:lnTo>
                <a:lnTo>
                  <a:pt x="276" y="853"/>
                </a:lnTo>
                <a:lnTo>
                  <a:pt x="276" y="856"/>
                </a:lnTo>
                <a:lnTo>
                  <a:pt x="283" y="872"/>
                </a:lnTo>
                <a:lnTo>
                  <a:pt x="288" y="883"/>
                </a:lnTo>
                <a:lnTo>
                  <a:pt x="290" y="887"/>
                </a:lnTo>
                <a:lnTo>
                  <a:pt x="288" y="894"/>
                </a:lnTo>
                <a:lnTo>
                  <a:pt x="290" y="897"/>
                </a:lnTo>
                <a:lnTo>
                  <a:pt x="291" y="901"/>
                </a:lnTo>
                <a:lnTo>
                  <a:pt x="295" y="902"/>
                </a:lnTo>
                <a:lnTo>
                  <a:pt x="303" y="906"/>
                </a:lnTo>
                <a:lnTo>
                  <a:pt x="307" y="907"/>
                </a:lnTo>
                <a:lnTo>
                  <a:pt x="310" y="911"/>
                </a:lnTo>
                <a:lnTo>
                  <a:pt x="312" y="914"/>
                </a:lnTo>
                <a:lnTo>
                  <a:pt x="317" y="921"/>
                </a:lnTo>
                <a:lnTo>
                  <a:pt x="322" y="928"/>
                </a:lnTo>
                <a:lnTo>
                  <a:pt x="326" y="933"/>
                </a:lnTo>
                <a:lnTo>
                  <a:pt x="332" y="938"/>
                </a:lnTo>
                <a:lnTo>
                  <a:pt x="341" y="940"/>
                </a:lnTo>
                <a:lnTo>
                  <a:pt x="349" y="941"/>
                </a:lnTo>
                <a:lnTo>
                  <a:pt x="353" y="936"/>
                </a:lnTo>
                <a:lnTo>
                  <a:pt x="353" y="933"/>
                </a:lnTo>
                <a:lnTo>
                  <a:pt x="353" y="928"/>
                </a:lnTo>
                <a:lnTo>
                  <a:pt x="351" y="924"/>
                </a:lnTo>
                <a:close/>
                <a:moveTo>
                  <a:pt x="281" y="921"/>
                </a:moveTo>
                <a:lnTo>
                  <a:pt x="279" y="918"/>
                </a:lnTo>
                <a:lnTo>
                  <a:pt x="278" y="916"/>
                </a:lnTo>
                <a:lnTo>
                  <a:pt x="273" y="912"/>
                </a:lnTo>
                <a:lnTo>
                  <a:pt x="266" y="911"/>
                </a:lnTo>
                <a:lnTo>
                  <a:pt x="261" y="907"/>
                </a:lnTo>
                <a:lnTo>
                  <a:pt x="259" y="912"/>
                </a:lnTo>
                <a:lnTo>
                  <a:pt x="257" y="914"/>
                </a:lnTo>
                <a:lnTo>
                  <a:pt x="256" y="918"/>
                </a:lnTo>
                <a:lnTo>
                  <a:pt x="254" y="921"/>
                </a:lnTo>
                <a:lnTo>
                  <a:pt x="257" y="923"/>
                </a:lnTo>
                <a:lnTo>
                  <a:pt x="261" y="926"/>
                </a:lnTo>
                <a:lnTo>
                  <a:pt x="264" y="935"/>
                </a:lnTo>
                <a:lnTo>
                  <a:pt x="266" y="938"/>
                </a:lnTo>
                <a:lnTo>
                  <a:pt x="269" y="941"/>
                </a:lnTo>
                <a:lnTo>
                  <a:pt x="274" y="943"/>
                </a:lnTo>
                <a:lnTo>
                  <a:pt x="281" y="941"/>
                </a:lnTo>
                <a:lnTo>
                  <a:pt x="283" y="936"/>
                </a:lnTo>
                <a:lnTo>
                  <a:pt x="286" y="930"/>
                </a:lnTo>
                <a:lnTo>
                  <a:pt x="286" y="928"/>
                </a:lnTo>
                <a:lnTo>
                  <a:pt x="286" y="924"/>
                </a:lnTo>
                <a:lnTo>
                  <a:pt x="285" y="923"/>
                </a:lnTo>
                <a:lnTo>
                  <a:pt x="281" y="921"/>
                </a:lnTo>
                <a:close/>
                <a:moveTo>
                  <a:pt x="1127" y="1658"/>
                </a:moveTo>
                <a:lnTo>
                  <a:pt x="1126" y="1654"/>
                </a:lnTo>
                <a:lnTo>
                  <a:pt x="1124" y="1653"/>
                </a:lnTo>
                <a:lnTo>
                  <a:pt x="1117" y="1651"/>
                </a:lnTo>
                <a:lnTo>
                  <a:pt x="1100" y="1651"/>
                </a:lnTo>
                <a:lnTo>
                  <a:pt x="1100" y="1658"/>
                </a:lnTo>
                <a:lnTo>
                  <a:pt x="1097" y="1663"/>
                </a:lnTo>
                <a:lnTo>
                  <a:pt x="1095" y="1666"/>
                </a:lnTo>
                <a:lnTo>
                  <a:pt x="1093" y="1671"/>
                </a:lnTo>
                <a:lnTo>
                  <a:pt x="1102" y="1677"/>
                </a:lnTo>
                <a:lnTo>
                  <a:pt x="1109" y="1683"/>
                </a:lnTo>
                <a:lnTo>
                  <a:pt x="1114" y="1685"/>
                </a:lnTo>
                <a:lnTo>
                  <a:pt x="1119" y="1687"/>
                </a:lnTo>
                <a:lnTo>
                  <a:pt x="1126" y="1687"/>
                </a:lnTo>
                <a:lnTo>
                  <a:pt x="1134" y="1685"/>
                </a:lnTo>
                <a:lnTo>
                  <a:pt x="1136" y="1680"/>
                </a:lnTo>
                <a:lnTo>
                  <a:pt x="1138" y="1678"/>
                </a:lnTo>
                <a:lnTo>
                  <a:pt x="1141" y="1678"/>
                </a:lnTo>
                <a:lnTo>
                  <a:pt x="1143" y="1675"/>
                </a:lnTo>
                <a:lnTo>
                  <a:pt x="1146" y="1673"/>
                </a:lnTo>
                <a:lnTo>
                  <a:pt x="1155" y="1671"/>
                </a:lnTo>
                <a:lnTo>
                  <a:pt x="1156" y="1665"/>
                </a:lnTo>
                <a:lnTo>
                  <a:pt x="1155" y="1661"/>
                </a:lnTo>
                <a:lnTo>
                  <a:pt x="1153" y="1658"/>
                </a:lnTo>
                <a:lnTo>
                  <a:pt x="1148" y="1658"/>
                </a:lnTo>
                <a:lnTo>
                  <a:pt x="1138" y="1658"/>
                </a:lnTo>
                <a:lnTo>
                  <a:pt x="1127" y="1658"/>
                </a:lnTo>
                <a:close/>
                <a:moveTo>
                  <a:pt x="1086" y="1453"/>
                </a:moveTo>
                <a:lnTo>
                  <a:pt x="1088" y="1448"/>
                </a:lnTo>
                <a:lnTo>
                  <a:pt x="1093" y="1446"/>
                </a:lnTo>
                <a:lnTo>
                  <a:pt x="1100" y="1446"/>
                </a:lnTo>
                <a:lnTo>
                  <a:pt x="1107" y="1446"/>
                </a:lnTo>
                <a:lnTo>
                  <a:pt x="1109" y="1441"/>
                </a:lnTo>
                <a:lnTo>
                  <a:pt x="1112" y="1438"/>
                </a:lnTo>
                <a:lnTo>
                  <a:pt x="1121" y="1433"/>
                </a:lnTo>
                <a:lnTo>
                  <a:pt x="1119" y="1426"/>
                </a:lnTo>
                <a:lnTo>
                  <a:pt x="1117" y="1419"/>
                </a:lnTo>
                <a:lnTo>
                  <a:pt x="1114" y="1414"/>
                </a:lnTo>
                <a:lnTo>
                  <a:pt x="1110" y="1411"/>
                </a:lnTo>
                <a:lnTo>
                  <a:pt x="1100" y="1405"/>
                </a:lnTo>
                <a:lnTo>
                  <a:pt x="1088" y="1400"/>
                </a:lnTo>
                <a:lnTo>
                  <a:pt x="1059" y="1397"/>
                </a:lnTo>
                <a:lnTo>
                  <a:pt x="1044" y="1395"/>
                </a:lnTo>
                <a:lnTo>
                  <a:pt x="1032" y="1392"/>
                </a:lnTo>
                <a:lnTo>
                  <a:pt x="963" y="1392"/>
                </a:lnTo>
                <a:lnTo>
                  <a:pt x="967" y="1404"/>
                </a:lnTo>
                <a:lnTo>
                  <a:pt x="969" y="1412"/>
                </a:lnTo>
                <a:lnTo>
                  <a:pt x="967" y="1421"/>
                </a:lnTo>
                <a:lnTo>
                  <a:pt x="963" y="1433"/>
                </a:lnTo>
                <a:lnTo>
                  <a:pt x="975" y="1440"/>
                </a:lnTo>
                <a:lnTo>
                  <a:pt x="987" y="1445"/>
                </a:lnTo>
                <a:lnTo>
                  <a:pt x="1001" y="1448"/>
                </a:lnTo>
                <a:lnTo>
                  <a:pt x="1016" y="1452"/>
                </a:lnTo>
                <a:lnTo>
                  <a:pt x="1051" y="1453"/>
                </a:lnTo>
                <a:lnTo>
                  <a:pt x="1086" y="1453"/>
                </a:lnTo>
                <a:close/>
                <a:moveTo>
                  <a:pt x="1039" y="1508"/>
                </a:moveTo>
                <a:lnTo>
                  <a:pt x="1044" y="1509"/>
                </a:lnTo>
                <a:lnTo>
                  <a:pt x="1047" y="1511"/>
                </a:lnTo>
                <a:lnTo>
                  <a:pt x="1052" y="1515"/>
                </a:lnTo>
                <a:lnTo>
                  <a:pt x="1059" y="1515"/>
                </a:lnTo>
                <a:lnTo>
                  <a:pt x="1066" y="1513"/>
                </a:lnTo>
                <a:lnTo>
                  <a:pt x="1071" y="1509"/>
                </a:lnTo>
                <a:lnTo>
                  <a:pt x="1078" y="1508"/>
                </a:lnTo>
                <a:lnTo>
                  <a:pt x="1081" y="1506"/>
                </a:lnTo>
                <a:lnTo>
                  <a:pt x="1086" y="1508"/>
                </a:lnTo>
                <a:lnTo>
                  <a:pt x="1095" y="1511"/>
                </a:lnTo>
                <a:lnTo>
                  <a:pt x="1102" y="1516"/>
                </a:lnTo>
                <a:lnTo>
                  <a:pt x="1110" y="1520"/>
                </a:lnTo>
                <a:lnTo>
                  <a:pt x="1115" y="1521"/>
                </a:lnTo>
                <a:lnTo>
                  <a:pt x="1121" y="1521"/>
                </a:lnTo>
                <a:lnTo>
                  <a:pt x="1133" y="1521"/>
                </a:lnTo>
                <a:lnTo>
                  <a:pt x="1144" y="1521"/>
                </a:lnTo>
                <a:lnTo>
                  <a:pt x="1155" y="1523"/>
                </a:lnTo>
                <a:lnTo>
                  <a:pt x="1161" y="1521"/>
                </a:lnTo>
                <a:lnTo>
                  <a:pt x="1163" y="1520"/>
                </a:lnTo>
                <a:lnTo>
                  <a:pt x="1163" y="1518"/>
                </a:lnTo>
                <a:lnTo>
                  <a:pt x="1165" y="1516"/>
                </a:lnTo>
                <a:lnTo>
                  <a:pt x="1168" y="1515"/>
                </a:lnTo>
                <a:lnTo>
                  <a:pt x="1182" y="1515"/>
                </a:lnTo>
                <a:lnTo>
                  <a:pt x="1197" y="1515"/>
                </a:lnTo>
                <a:lnTo>
                  <a:pt x="1204" y="1515"/>
                </a:lnTo>
                <a:lnTo>
                  <a:pt x="1209" y="1511"/>
                </a:lnTo>
                <a:lnTo>
                  <a:pt x="1214" y="1508"/>
                </a:lnTo>
                <a:lnTo>
                  <a:pt x="1216" y="1501"/>
                </a:lnTo>
                <a:lnTo>
                  <a:pt x="1211" y="1498"/>
                </a:lnTo>
                <a:lnTo>
                  <a:pt x="1204" y="1496"/>
                </a:lnTo>
                <a:lnTo>
                  <a:pt x="1189" y="1494"/>
                </a:lnTo>
                <a:lnTo>
                  <a:pt x="1172" y="1494"/>
                </a:lnTo>
                <a:lnTo>
                  <a:pt x="1155" y="1494"/>
                </a:lnTo>
                <a:lnTo>
                  <a:pt x="1148" y="1492"/>
                </a:lnTo>
                <a:lnTo>
                  <a:pt x="1143" y="1489"/>
                </a:lnTo>
                <a:lnTo>
                  <a:pt x="1136" y="1487"/>
                </a:lnTo>
                <a:lnTo>
                  <a:pt x="1127" y="1487"/>
                </a:lnTo>
                <a:lnTo>
                  <a:pt x="1092" y="1487"/>
                </a:lnTo>
                <a:lnTo>
                  <a:pt x="1088" y="1487"/>
                </a:lnTo>
                <a:lnTo>
                  <a:pt x="1078" y="1487"/>
                </a:lnTo>
                <a:lnTo>
                  <a:pt x="1068" y="1486"/>
                </a:lnTo>
                <a:lnTo>
                  <a:pt x="1061" y="1481"/>
                </a:lnTo>
                <a:lnTo>
                  <a:pt x="1057" y="1477"/>
                </a:lnTo>
                <a:lnTo>
                  <a:pt x="1054" y="1474"/>
                </a:lnTo>
                <a:lnTo>
                  <a:pt x="1052" y="1470"/>
                </a:lnTo>
                <a:lnTo>
                  <a:pt x="1049" y="1467"/>
                </a:lnTo>
                <a:lnTo>
                  <a:pt x="1047" y="1467"/>
                </a:lnTo>
                <a:lnTo>
                  <a:pt x="1044" y="1465"/>
                </a:lnTo>
                <a:lnTo>
                  <a:pt x="1040" y="1467"/>
                </a:lnTo>
                <a:lnTo>
                  <a:pt x="1037" y="1467"/>
                </a:lnTo>
                <a:lnTo>
                  <a:pt x="1032" y="1465"/>
                </a:lnTo>
                <a:lnTo>
                  <a:pt x="1032" y="1463"/>
                </a:lnTo>
                <a:lnTo>
                  <a:pt x="1032" y="1460"/>
                </a:lnTo>
                <a:lnTo>
                  <a:pt x="1016" y="1460"/>
                </a:lnTo>
                <a:lnTo>
                  <a:pt x="1006" y="1462"/>
                </a:lnTo>
                <a:lnTo>
                  <a:pt x="994" y="1465"/>
                </a:lnTo>
                <a:lnTo>
                  <a:pt x="984" y="1467"/>
                </a:lnTo>
                <a:lnTo>
                  <a:pt x="979" y="1469"/>
                </a:lnTo>
                <a:lnTo>
                  <a:pt x="974" y="1472"/>
                </a:lnTo>
                <a:lnTo>
                  <a:pt x="970" y="1474"/>
                </a:lnTo>
                <a:lnTo>
                  <a:pt x="963" y="1474"/>
                </a:lnTo>
                <a:lnTo>
                  <a:pt x="957" y="1475"/>
                </a:lnTo>
                <a:lnTo>
                  <a:pt x="953" y="1477"/>
                </a:lnTo>
                <a:lnTo>
                  <a:pt x="950" y="1481"/>
                </a:lnTo>
                <a:lnTo>
                  <a:pt x="950" y="1487"/>
                </a:lnTo>
                <a:lnTo>
                  <a:pt x="943" y="1489"/>
                </a:lnTo>
                <a:lnTo>
                  <a:pt x="940" y="1491"/>
                </a:lnTo>
                <a:lnTo>
                  <a:pt x="936" y="1494"/>
                </a:lnTo>
                <a:lnTo>
                  <a:pt x="936" y="1501"/>
                </a:lnTo>
                <a:lnTo>
                  <a:pt x="941" y="1503"/>
                </a:lnTo>
                <a:lnTo>
                  <a:pt x="945" y="1506"/>
                </a:lnTo>
                <a:lnTo>
                  <a:pt x="950" y="1508"/>
                </a:lnTo>
                <a:lnTo>
                  <a:pt x="957" y="1508"/>
                </a:lnTo>
                <a:lnTo>
                  <a:pt x="963" y="1506"/>
                </a:lnTo>
                <a:lnTo>
                  <a:pt x="969" y="1503"/>
                </a:lnTo>
                <a:lnTo>
                  <a:pt x="975" y="1501"/>
                </a:lnTo>
                <a:lnTo>
                  <a:pt x="984" y="1501"/>
                </a:lnTo>
                <a:lnTo>
                  <a:pt x="986" y="1504"/>
                </a:lnTo>
                <a:lnTo>
                  <a:pt x="989" y="1508"/>
                </a:lnTo>
                <a:lnTo>
                  <a:pt x="994" y="1509"/>
                </a:lnTo>
                <a:lnTo>
                  <a:pt x="998" y="1509"/>
                </a:lnTo>
                <a:lnTo>
                  <a:pt x="1008" y="1508"/>
                </a:lnTo>
                <a:lnTo>
                  <a:pt x="1018" y="1508"/>
                </a:lnTo>
                <a:lnTo>
                  <a:pt x="1028" y="1508"/>
                </a:lnTo>
                <a:lnTo>
                  <a:pt x="1039" y="1508"/>
                </a:lnTo>
                <a:close/>
                <a:moveTo>
                  <a:pt x="909" y="1351"/>
                </a:moveTo>
                <a:lnTo>
                  <a:pt x="900" y="1353"/>
                </a:lnTo>
                <a:lnTo>
                  <a:pt x="897" y="1354"/>
                </a:lnTo>
                <a:lnTo>
                  <a:pt x="895" y="1358"/>
                </a:lnTo>
                <a:lnTo>
                  <a:pt x="902" y="1358"/>
                </a:lnTo>
                <a:lnTo>
                  <a:pt x="911" y="1358"/>
                </a:lnTo>
                <a:lnTo>
                  <a:pt x="926" y="1359"/>
                </a:lnTo>
                <a:lnTo>
                  <a:pt x="934" y="1359"/>
                </a:lnTo>
                <a:lnTo>
                  <a:pt x="941" y="1358"/>
                </a:lnTo>
                <a:lnTo>
                  <a:pt x="946" y="1356"/>
                </a:lnTo>
                <a:lnTo>
                  <a:pt x="950" y="1351"/>
                </a:lnTo>
                <a:lnTo>
                  <a:pt x="945" y="1349"/>
                </a:lnTo>
                <a:lnTo>
                  <a:pt x="940" y="1346"/>
                </a:lnTo>
                <a:lnTo>
                  <a:pt x="929" y="1339"/>
                </a:lnTo>
                <a:lnTo>
                  <a:pt x="923" y="1337"/>
                </a:lnTo>
                <a:lnTo>
                  <a:pt x="917" y="1337"/>
                </a:lnTo>
                <a:lnTo>
                  <a:pt x="912" y="1339"/>
                </a:lnTo>
                <a:lnTo>
                  <a:pt x="909" y="1344"/>
                </a:lnTo>
                <a:lnTo>
                  <a:pt x="912" y="1346"/>
                </a:lnTo>
                <a:lnTo>
                  <a:pt x="912" y="1348"/>
                </a:lnTo>
                <a:lnTo>
                  <a:pt x="912" y="1349"/>
                </a:lnTo>
                <a:lnTo>
                  <a:pt x="909" y="1351"/>
                </a:lnTo>
                <a:close/>
                <a:moveTo>
                  <a:pt x="1871" y="559"/>
                </a:moveTo>
                <a:lnTo>
                  <a:pt x="1868" y="558"/>
                </a:lnTo>
                <a:lnTo>
                  <a:pt x="1866" y="556"/>
                </a:lnTo>
                <a:lnTo>
                  <a:pt x="1864" y="549"/>
                </a:lnTo>
                <a:lnTo>
                  <a:pt x="1864" y="532"/>
                </a:lnTo>
                <a:lnTo>
                  <a:pt x="1851" y="532"/>
                </a:lnTo>
                <a:lnTo>
                  <a:pt x="1842" y="532"/>
                </a:lnTo>
                <a:lnTo>
                  <a:pt x="1837" y="529"/>
                </a:lnTo>
                <a:lnTo>
                  <a:pt x="1834" y="523"/>
                </a:lnTo>
                <a:lnTo>
                  <a:pt x="1830" y="518"/>
                </a:lnTo>
                <a:lnTo>
                  <a:pt x="1825" y="515"/>
                </a:lnTo>
                <a:lnTo>
                  <a:pt x="1818" y="513"/>
                </a:lnTo>
                <a:lnTo>
                  <a:pt x="1813" y="510"/>
                </a:lnTo>
                <a:lnTo>
                  <a:pt x="1811" y="508"/>
                </a:lnTo>
                <a:lnTo>
                  <a:pt x="1810" y="505"/>
                </a:lnTo>
                <a:lnTo>
                  <a:pt x="1769" y="505"/>
                </a:lnTo>
                <a:lnTo>
                  <a:pt x="1769" y="501"/>
                </a:lnTo>
                <a:lnTo>
                  <a:pt x="1767" y="500"/>
                </a:lnTo>
                <a:lnTo>
                  <a:pt x="1762" y="498"/>
                </a:lnTo>
                <a:lnTo>
                  <a:pt x="1760" y="494"/>
                </a:lnTo>
                <a:lnTo>
                  <a:pt x="1757" y="493"/>
                </a:lnTo>
                <a:lnTo>
                  <a:pt x="1748" y="491"/>
                </a:lnTo>
                <a:lnTo>
                  <a:pt x="1748" y="488"/>
                </a:lnTo>
                <a:lnTo>
                  <a:pt x="1747" y="486"/>
                </a:lnTo>
                <a:lnTo>
                  <a:pt x="1741" y="484"/>
                </a:lnTo>
                <a:lnTo>
                  <a:pt x="1741" y="477"/>
                </a:lnTo>
                <a:lnTo>
                  <a:pt x="1738" y="474"/>
                </a:lnTo>
                <a:lnTo>
                  <a:pt x="1736" y="469"/>
                </a:lnTo>
                <a:lnTo>
                  <a:pt x="1735" y="464"/>
                </a:lnTo>
                <a:lnTo>
                  <a:pt x="1735" y="454"/>
                </a:lnTo>
                <a:lnTo>
                  <a:pt x="1735" y="443"/>
                </a:lnTo>
                <a:lnTo>
                  <a:pt x="1738" y="437"/>
                </a:lnTo>
                <a:lnTo>
                  <a:pt x="1741" y="430"/>
                </a:lnTo>
                <a:lnTo>
                  <a:pt x="1745" y="430"/>
                </a:lnTo>
                <a:lnTo>
                  <a:pt x="1752" y="435"/>
                </a:lnTo>
                <a:lnTo>
                  <a:pt x="1753" y="438"/>
                </a:lnTo>
                <a:lnTo>
                  <a:pt x="1760" y="437"/>
                </a:lnTo>
                <a:lnTo>
                  <a:pt x="1767" y="433"/>
                </a:lnTo>
                <a:lnTo>
                  <a:pt x="1769" y="431"/>
                </a:lnTo>
                <a:lnTo>
                  <a:pt x="1770" y="428"/>
                </a:lnTo>
                <a:lnTo>
                  <a:pt x="1770" y="423"/>
                </a:lnTo>
                <a:lnTo>
                  <a:pt x="1769" y="418"/>
                </a:lnTo>
                <a:lnTo>
                  <a:pt x="1769" y="416"/>
                </a:lnTo>
                <a:lnTo>
                  <a:pt x="1765" y="409"/>
                </a:lnTo>
                <a:lnTo>
                  <a:pt x="1760" y="404"/>
                </a:lnTo>
                <a:lnTo>
                  <a:pt x="1752" y="402"/>
                </a:lnTo>
                <a:lnTo>
                  <a:pt x="1741" y="402"/>
                </a:lnTo>
                <a:lnTo>
                  <a:pt x="1736" y="402"/>
                </a:lnTo>
                <a:lnTo>
                  <a:pt x="1731" y="401"/>
                </a:lnTo>
                <a:lnTo>
                  <a:pt x="1726" y="399"/>
                </a:lnTo>
                <a:lnTo>
                  <a:pt x="1723" y="396"/>
                </a:lnTo>
                <a:lnTo>
                  <a:pt x="1718" y="389"/>
                </a:lnTo>
                <a:lnTo>
                  <a:pt x="1714" y="382"/>
                </a:lnTo>
                <a:lnTo>
                  <a:pt x="1714" y="373"/>
                </a:lnTo>
                <a:lnTo>
                  <a:pt x="1716" y="367"/>
                </a:lnTo>
                <a:lnTo>
                  <a:pt x="1719" y="353"/>
                </a:lnTo>
                <a:lnTo>
                  <a:pt x="1724" y="341"/>
                </a:lnTo>
                <a:lnTo>
                  <a:pt x="1726" y="334"/>
                </a:lnTo>
                <a:lnTo>
                  <a:pt x="1728" y="327"/>
                </a:lnTo>
                <a:lnTo>
                  <a:pt x="1723" y="327"/>
                </a:lnTo>
                <a:lnTo>
                  <a:pt x="1719" y="324"/>
                </a:lnTo>
                <a:lnTo>
                  <a:pt x="1718" y="321"/>
                </a:lnTo>
                <a:lnTo>
                  <a:pt x="1716" y="315"/>
                </a:lnTo>
                <a:lnTo>
                  <a:pt x="1714" y="312"/>
                </a:lnTo>
                <a:lnTo>
                  <a:pt x="1711" y="309"/>
                </a:lnTo>
                <a:lnTo>
                  <a:pt x="1707" y="307"/>
                </a:lnTo>
                <a:lnTo>
                  <a:pt x="1701" y="307"/>
                </a:lnTo>
                <a:lnTo>
                  <a:pt x="1701" y="300"/>
                </a:lnTo>
                <a:lnTo>
                  <a:pt x="1699" y="295"/>
                </a:lnTo>
                <a:lnTo>
                  <a:pt x="1695" y="292"/>
                </a:lnTo>
                <a:lnTo>
                  <a:pt x="1692" y="288"/>
                </a:lnTo>
                <a:lnTo>
                  <a:pt x="1685" y="281"/>
                </a:lnTo>
                <a:lnTo>
                  <a:pt x="1682" y="278"/>
                </a:lnTo>
                <a:lnTo>
                  <a:pt x="1680" y="273"/>
                </a:lnTo>
                <a:lnTo>
                  <a:pt x="1680" y="266"/>
                </a:lnTo>
                <a:lnTo>
                  <a:pt x="1678" y="261"/>
                </a:lnTo>
                <a:lnTo>
                  <a:pt x="1673" y="252"/>
                </a:lnTo>
                <a:lnTo>
                  <a:pt x="1668" y="244"/>
                </a:lnTo>
                <a:lnTo>
                  <a:pt x="1666" y="239"/>
                </a:lnTo>
                <a:lnTo>
                  <a:pt x="1666" y="232"/>
                </a:lnTo>
                <a:lnTo>
                  <a:pt x="1661" y="228"/>
                </a:lnTo>
                <a:lnTo>
                  <a:pt x="1656" y="225"/>
                </a:lnTo>
                <a:lnTo>
                  <a:pt x="1653" y="220"/>
                </a:lnTo>
                <a:lnTo>
                  <a:pt x="1653" y="211"/>
                </a:lnTo>
                <a:lnTo>
                  <a:pt x="1651" y="211"/>
                </a:lnTo>
                <a:lnTo>
                  <a:pt x="1648" y="213"/>
                </a:lnTo>
                <a:lnTo>
                  <a:pt x="1643" y="213"/>
                </a:lnTo>
                <a:lnTo>
                  <a:pt x="1637" y="213"/>
                </a:lnTo>
                <a:lnTo>
                  <a:pt x="1634" y="213"/>
                </a:lnTo>
                <a:lnTo>
                  <a:pt x="1629" y="213"/>
                </a:lnTo>
                <a:lnTo>
                  <a:pt x="1627" y="211"/>
                </a:lnTo>
                <a:lnTo>
                  <a:pt x="1625" y="211"/>
                </a:lnTo>
                <a:lnTo>
                  <a:pt x="1624" y="210"/>
                </a:lnTo>
                <a:lnTo>
                  <a:pt x="1622" y="211"/>
                </a:lnTo>
                <a:lnTo>
                  <a:pt x="1620" y="213"/>
                </a:lnTo>
                <a:lnTo>
                  <a:pt x="1619" y="218"/>
                </a:lnTo>
                <a:lnTo>
                  <a:pt x="1614" y="218"/>
                </a:lnTo>
                <a:lnTo>
                  <a:pt x="1608" y="218"/>
                </a:lnTo>
                <a:lnTo>
                  <a:pt x="1603" y="218"/>
                </a:lnTo>
                <a:lnTo>
                  <a:pt x="1600" y="218"/>
                </a:lnTo>
                <a:lnTo>
                  <a:pt x="1598" y="217"/>
                </a:lnTo>
                <a:lnTo>
                  <a:pt x="1596" y="217"/>
                </a:lnTo>
                <a:lnTo>
                  <a:pt x="1595" y="218"/>
                </a:lnTo>
                <a:lnTo>
                  <a:pt x="1591" y="218"/>
                </a:lnTo>
                <a:lnTo>
                  <a:pt x="1591" y="222"/>
                </a:lnTo>
                <a:lnTo>
                  <a:pt x="1591" y="225"/>
                </a:lnTo>
                <a:lnTo>
                  <a:pt x="1588" y="225"/>
                </a:lnTo>
                <a:lnTo>
                  <a:pt x="1584" y="225"/>
                </a:lnTo>
                <a:lnTo>
                  <a:pt x="1583" y="227"/>
                </a:lnTo>
                <a:lnTo>
                  <a:pt x="1583" y="230"/>
                </a:lnTo>
                <a:lnTo>
                  <a:pt x="1581" y="232"/>
                </a:lnTo>
                <a:lnTo>
                  <a:pt x="1578" y="232"/>
                </a:lnTo>
                <a:lnTo>
                  <a:pt x="1572" y="234"/>
                </a:lnTo>
                <a:lnTo>
                  <a:pt x="1569" y="237"/>
                </a:lnTo>
                <a:lnTo>
                  <a:pt x="1566" y="240"/>
                </a:lnTo>
                <a:lnTo>
                  <a:pt x="1564" y="246"/>
                </a:lnTo>
                <a:lnTo>
                  <a:pt x="1562" y="251"/>
                </a:lnTo>
                <a:lnTo>
                  <a:pt x="1559" y="254"/>
                </a:lnTo>
                <a:lnTo>
                  <a:pt x="1555" y="257"/>
                </a:lnTo>
                <a:lnTo>
                  <a:pt x="1550" y="259"/>
                </a:lnTo>
                <a:lnTo>
                  <a:pt x="1545" y="268"/>
                </a:lnTo>
                <a:lnTo>
                  <a:pt x="1542" y="271"/>
                </a:lnTo>
                <a:lnTo>
                  <a:pt x="1537" y="273"/>
                </a:lnTo>
                <a:lnTo>
                  <a:pt x="1535" y="275"/>
                </a:lnTo>
                <a:lnTo>
                  <a:pt x="1533" y="276"/>
                </a:lnTo>
                <a:lnTo>
                  <a:pt x="1530" y="280"/>
                </a:lnTo>
                <a:lnTo>
                  <a:pt x="1525" y="281"/>
                </a:lnTo>
                <a:lnTo>
                  <a:pt x="1523" y="283"/>
                </a:lnTo>
                <a:lnTo>
                  <a:pt x="1523" y="286"/>
                </a:lnTo>
                <a:lnTo>
                  <a:pt x="1518" y="286"/>
                </a:lnTo>
                <a:lnTo>
                  <a:pt x="1513" y="285"/>
                </a:lnTo>
                <a:lnTo>
                  <a:pt x="1501" y="280"/>
                </a:lnTo>
                <a:lnTo>
                  <a:pt x="1494" y="278"/>
                </a:lnTo>
                <a:lnTo>
                  <a:pt x="1489" y="278"/>
                </a:lnTo>
                <a:lnTo>
                  <a:pt x="1485" y="281"/>
                </a:lnTo>
                <a:lnTo>
                  <a:pt x="1482" y="286"/>
                </a:lnTo>
                <a:lnTo>
                  <a:pt x="1477" y="283"/>
                </a:lnTo>
                <a:lnTo>
                  <a:pt x="1468" y="281"/>
                </a:lnTo>
                <a:lnTo>
                  <a:pt x="1460" y="280"/>
                </a:lnTo>
                <a:lnTo>
                  <a:pt x="1451" y="280"/>
                </a:lnTo>
                <a:lnTo>
                  <a:pt x="1441" y="280"/>
                </a:lnTo>
                <a:lnTo>
                  <a:pt x="1433" y="281"/>
                </a:lnTo>
                <a:lnTo>
                  <a:pt x="1426" y="283"/>
                </a:lnTo>
                <a:lnTo>
                  <a:pt x="1421" y="286"/>
                </a:lnTo>
                <a:lnTo>
                  <a:pt x="1414" y="286"/>
                </a:lnTo>
                <a:lnTo>
                  <a:pt x="1407" y="286"/>
                </a:lnTo>
                <a:lnTo>
                  <a:pt x="1402" y="288"/>
                </a:lnTo>
                <a:lnTo>
                  <a:pt x="1400" y="293"/>
                </a:lnTo>
                <a:lnTo>
                  <a:pt x="1387" y="293"/>
                </a:lnTo>
                <a:lnTo>
                  <a:pt x="1385" y="290"/>
                </a:lnTo>
                <a:lnTo>
                  <a:pt x="1383" y="288"/>
                </a:lnTo>
                <a:lnTo>
                  <a:pt x="1376" y="286"/>
                </a:lnTo>
                <a:lnTo>
                  <a:pt x="1359" y="286"/>
                </a:lnTo>
                <a:lnTo>
                  <a:pt x="1356" y="281"/>
                </a:lnTo>
                <a:lnTo>
                  <a:pt x="1352" y="276"/>
                </a:lnTo>
                <a:lnTo>
                  <a:pt x="1346" y="273"/>
                </a:lnTo>
                <a:lnTo>
                  <a:pt x="1339" y="273"/>
                </a:lnTo>
                <a:lnTo>
                  <a:pt x="1337" y="276"/>
                </a:lnTo>
                <a:lnTo>
                  <a:pt x="1334" y="278"/>
                </a:lnTo>
                <a:lnTo>
                  <a:pt x="1325" y="275"/>
                </a:lnTo>
                <a:lnTo>
                  <a:pt x="1312" y="271"/>
                </a:lnTo>
                <a:lnTo>
                  <a:pt x="1305" y="271"/>
                </a:lnTo>
                <a:lnTo>
                  <a:pt x="1298" y="273"/>
                </a:lnTo>
                <a:lnTo>
                  <a:pt x="1296" y="269"/>
                </a:lnTo>
                <a:lnTo>
                  <a:pt x="1294" y="266"/>
                </a:lnTo>
                <a:lnTo>
                  <a:pt x="1293" y="263"/>
                </a:lnTo>
                <a:lnTo>
                  <a:pt x="1291" y="259"/>
                </a:lnTo>
                <a:lnTo>
                  <a:pt x="1289" y="259"/>
                </a:lnTo>
                <a:lnTo>
                  <a:pt x="1289" y="257"/>
                </a:lnTo>
                <a:lnTo>
                  <a:pt x="1288" y="257"/>
                </a:lnTo>
                <a:lnTo>
                  <a:pt x="1286" y="257"/>
                </a:lnTo>
                <a:lnTo>
                  <a:pt x="1286" y="256"/>
                </a:lnTo>
                <a:lnTo>
                  <a:pt x="1284" y="256"/>
                </a:lnTo>
                <a:lnTo>
                  <a:pt x="1279" y="254"/>
                </a:lnTo>
                <a:lnTo>
                  <a:pt x="1277" y="252"/>
                </a:lnTo>
                <a:lnTo>
                  <a:pt x="1269" y="239"/>
                </a:lnTo>
                <a:lnTo>
                  <a:pt x="1262" y="230"/>
                </a:lnTo>
                <a:lnTo>
                  <a:pt x="1255" y="225"/>
                </a:lnTo>
                <a:lnTo>
                  <a:pt x="1254" y="225"/>
                </a:lnTo>
                <a:lnTo>
                  <a:pt x="1202" y="225"/>
                </a:lnTo>
                <a:lnTo>
                  <a:pt x="1202" y="228"/>
                </a:lnTo>
                <a:lnTo>
                  <a:pt x="1201" y="230"/>
                </a:lnTo>
                <a:lnTo>
                  <a:pt x="1196" y="232"/>
                </a:lnTo>
                <a:lnTo>
                  <a:pt x="1189" y="237"/>
                </a:lnTo>
                <a:lnTo>
                  <a:pt x="1182" y="239"/>
                </a:lnTo>
                <a:lnTo>
                  <a:pt x="1175" y="237"/>
                </a:lnTo>
                <a:lnTo>
                  <a:pt x="1168" y="232"/>
                </a:lnTo>
                <a:lnTo>
                  <a:pt x="1168" y="205"/>
                </a:lnTo>
                <a:lnTo>
                  <a:pt x="1165" y="198"/>
                </a:lnTo>
                <a:lnTo>
                  <a:pt x="1160" y="193"/>
                </a:lnTo>
                <a:lnTo>
                  <a:pt x="1155" y="187"/>
                </a:lnTo>
                <a:lnTo>
                  <a:pt x="1148" y="184"/>
                </a:lnTo>
                <a:lnTo>
                  <a:pt x="1144" y="184"/>
                </a:lnTo>
                <a:lnTo>
                  <a:pt x="1144" y="182"/>
                </a:lnTo>
                <a:lnTo>
                  <a:pt x="1143" y="182"/>
                </a:lnTo>
                <a:lnTo>
                  <a:pt x="1139" y="177"/>
                </a:lnTo>
                <a:lnTo>
                  <a:pt x="1136" y="172"/>
                </a:lnTo>
                <a:lnTo>
                  <a:pt x="1133" y="167"/>
                </a:lnTo>
                <a:lnTo>
                  <a:pt x="1126" y="165"/>
                </a:lnTo>
                <a:lnTo>
                  <a:pt x="1121" y="165"/>
                </a:lnTo>
                <a:lnTo>
                  <a:pt x="1117" y="164"/>
                </a:lnTo>
                <a:lnTo>
                  <a:pt x="1115" y="164"/>
                </a:lnTo>
                <a:lnTo>
                  <a:pt x="1112" y="162"/>
                </a:lnTo>
                <a:lnTo>
                  <a:pt x="1110" y="162"/>
                </a:lnTo>
                <a:lnTo>
                  <a:pt x="1107" y="160"/>
                </a:lnTo>
                <a:lnTo>
                  <a:pt x="1103" y="158"/>
                </a:lnTo>
                <a:lnTo>
                  <a:pt x="1098" y="157"/>
                </a:lnTo>
                <a:lnTo>
                  <a:pt x="1098" y="155"/>
                </a:lnTo>
                <a:lnTo>
                  <a:pt x="1095" y="153"/>
                </a:lnTo>
                <a:lnTo>
                  <a:pt x="1090" y="152"/>
                </a:lnTo>
                <a:lnTo>
                  <a:pt x="1086" y="150"/>
                </a:lnTo>
                <a:lnTo>
                  <a:pt x="1085" y="150"/>
                </a:lnTo>
                <a:lnTo>
                  <a:pt x="1080" y="150"/>
                </a:lnTo>
                <a:lnTo>
                  <a:pt x="1066" y="129"/>
                </a:lnTo>
                <a:lnTo>
                  <a:pt x="1061" y="121"/>
                </a:lnTo>
                <a:lnTo>
                  <a:pt x="1057" y="117"/>
                </a:lnTo>
                <a:lnTo>
                  <a:pt x="1052" y="116"/>
                </a:lnTo>
                <a:lnTo>
                  <a:pt x="1047" y="107"/>
                </a:lnTo>
                <a:lnTo>
                  <a:pt x="1045" y="102"/>
                </a:lnTo>
                <a:lnTo>
                  <a:pt x="1045" y="95"/>
                </a:lnTo>
                <a:lnTo>
                  <a:pt x="1044" y="94"/>
                </a:lnTo>
                <a:lnTo>
                  <a:pt x="1042" y="92"/>
                </a:lnTo>
                <a:lnTo>
                  <a:pt x="1039" y="88"/>
                </a:lnTo>
                <a:lnTo>
                  <a:pt x="1033" y="87"/>
                </a:lnTo>
                <a:lnTo>
                  <a:pt x="1032" y="85"/>
                </a:lnTo>
                <a:lnTo>
                  <a:pt x="1032" y="82"/>
                </a:lnTo>
                <a:lnTo>
                  <a:pt x="1032" y="68"/>
                </a:lnTo>
                <a:lnTo>
                  <a:pt x="1025" y="56"/>
                </a:lnTo>
                <a:lnTo>
                  <a:pt x="1020" y="51"/>
                </a:lnTo>
                <a:lnTo>
                  <a:pt x="1015" y="48"/>
                </a:lnTo>
                <a:lnTo>
                  <a:pt x="1010" y="44"/>
                </a:lnTo>
                <a:lnTo>
                  <a:pt x="1003" y="41"/>
                </a:lnTo>
                <a:lnTo>
                  <a:pt x="994" y="41"/>
                </a:lnTo>
                <a:lnTo>
                  <a:pt x="984" y="41"/>
                </a:lnTo>
                <a:lnTo>
                  <a:pt x="979" y="39"/>
                </a:lnTo>
                <a:lnTo>
                  <a:pt x="977" y="37"/>
                </a:lnTo>
                <a:lnTo>
                  <a:pt x="977" y="34"/>
                </a:lnTo>
                <a:lnTo>
                  <a:pt x="950" y="34"/>
                </a:lnTo>
                <a:lnTo>
                  <a:pt x="950" y="27"/>
                </a:lnTo>
                <a:lnTo>
                  <a:pt x="946" y="24"/>
                </a:lnTo>
                <a:lnTo>
                  <a:pt x="941" y="22"/>
                </a:lnTo>
                <a:lnTo>
                  <a:pt x="936" y="20"/>
                </a:lnTo>
                <a:lnTo>
                  <a:pt x="931" y="12"/>
                </a:lnTo>
                <a:lnTo>
                  <a:pt x="928" y="8"/>
                </a:lnTo>
                <a:lnTo>
                  <a:pt x="923" y="7"/>
                </a:lnTo>
                <a:lnTo>
                  <a:pt x="914" y="8"/>
                </a:lnTo>
                <a:lnTo>
                  <a:pt x="907" y="7"/>
                </a:lnTo>
                <a:lnTo>
                  <a:pt x="897" y="5"/>
                </a:lnTo>
                <a:lnTo>
                  <a:pt x="888" y="0"/>
                </a:lnTo>
                <a:lnTo>
                  <a:pt x="882" y="0"/>
                </a:lnTo>
                <a:lnTo>
                  <a:pt x="875" y="0"/>
                </a:lnTo>
                <a:lnTo>
                  <a:pt x="870" y="1"/>
                </a:lnTo>
                <a:lnTo>
                  <a:pt x="866" y="3"/>
                </a:lnTo>
                <a:lnTo>
                  <a:pt x="861" y="10"/>
                </a:lnTo>
                <a:lnTo>
                  <a:pt x="858" y="12"/>
                </a:lnTo>
                <a:lnTo>
                  <a:pt x="853" y="13"/>
                </a:lnTo>
                <a:lnTo>
                  <a:pt x="848" y="15"/>
                </a:lnTo>
                <a:lnTo>
                  <a:pt x="841" y="13"/>
                </a:lnTo>
                <a:lnTo>
                  <a:pt x="841" y="19"/>
                </a:lnTo>
                <a:lnTo>
                  <a:pt x="842" y="24"/>
                </a:lnTo>
                <a:lnTo>
                  <a:pt x="846" y="32"/>
                </a:lnTo>
                <a:lnTo>
                  <a:pt x="849" y="41"/>
                </a:lnTo>
                <a:lnTo>
                  <a:pt x="849" y="48"/>
                </a:lnTo>
                <a:lnTo>
                  <a:pt x="848" y="54"/>
                </a:lnTo>
                <a:lnTo>
                  <a:pt x="853" y="56"/>
                </a:lnTo>
                <a:lnTo>
                  <a:pt x="856" y="58"/>
                </a:lnTo>
                <a:lnTo>
                  <a:pt x="858" y="61"/>
                </a:lnTo>
                <a:lnTo>
                  <a:pt x="859" y="65"/>
                </a:lnTo>
                <a:lnTo>
                  <a:pt x="861" y="68"/>
                </a:lnTo>
                <a:lnTo>
                  <a:pt x="859" y="73"/>
                </a:lnTo>
                <a:lnTo>
                  <a:pt x="858" y="76"/>
                </a:lnTo>
                <a:lnTo>
                  <a:pt x="854" y="82"/>
                </a:lnTo>
                <a:lnTo>
                  <a:pt x="849" y="82"/>
                </a:lnTo>
                <a:lnTo>
                  <a:pt x="844" y="82"/>
                </a:lnTo>
                <a:lnTo>
                  <a:pt x="832" y="82"/>
                </a:lnTo>
                <a:lnTo>
                  <a:pt x="827" y="83"/>
                </a:lnTo>
                <a:lnTo>
                  <a:pt x="824" y="82"/>
                </a:lnTo>
                <a:lnTo>
                  <a:pt x="820" y="80"/>
                </a:lnTo>
                <a:lnTo>
                  <a:pt x="820" y="75"/>
                </a:lnTo>
                <a:lnTo>
                  <a:pt x="815" y="71"/>
                </a:lnTo>
                <a:lnTo>
                  <a:pt x="808" y="70"/>
                </a:lnTo>
                <a:lnTo>
                  <a:pt x="801" y="68"/>
                </a:lnTo>
                <a:lnTo>
                  <a:pt x="793" y="68"/>
                </a:lnTo>
                <a:lnTo>
                  <a:pt x="790" y="70"/>
                </a:lnTo>
                <a:lnTo>
                  <a:pt x="788" y="73"/>
                </a:lnTo>
                <a:lnTo>
                  <a:pt x="786" y="82"/>
                </a:lnTo>
                <a:lnTo>
                  <a:pt x="781" y="82"/>
                </a:lnTo>
                <a:lnTo>
                  <a:pt x="778" y="83"/>
                </a:lnTo>
                <a:lnTo>
                  <a:pt x="774" y="85"/>
                </a:lnTo>
                <a:lnTo>
                  <a:pt x="772" y="88"/>
                </a:lnTo>
                <a:lnTo>
                  <a:pt x="769" y="90"/>
                </a:lnTo>
                <a:lnTo>
                  <a:pt x="767" y="94"/>
                </a:lnTo>
                <a:lnTo>
                  <a:pt x="766" y="102"/>
                </a:lnTo>
                <a:lnTo>
                  <a:pt x="762" y="102"/>
                </a:lnTo>
                <a:lnTo>
                  <a:pt x="761" y="104"/>
                </a:lnTo>
                <a:lnTo>
                  <a:pt x="759" y="109"/>
                </a:lnTo>
                <a:lnTo>
                  <a:pt x="752" y="107"/>
                </a:lnTo>
                <a:lnTo>
                  <a:pt x="745" y="109"/>
                </a:lnTo>
                <a:lnTo>
                  <a:pt x="742" y="111"/>
                </a:lnTo>
                <a:lnTo>
                  <a:pt x="738" y="112"/>
                </a:lnTo>
                <a:lnTo>
                  <a:pt x="732" y="119"/>
                </a:lnTo>
                <a:lnTo>
                  <a:pt x="728" y="121"/>
                </a:lnTo>
                <a:lnTo>
                  <a:pt x="725" y="123"/>
                </a:lnTo>
                <a:lnTo>
                  <a:pt x="720" y="128"/>
                </a:lnTo>
                <a:lnTo>
                  <a:pt x="715" y="133"/>
                </a:lnTo>
                <a:lnTo>
                  <a:pt x="706" y="135"/>
                </a:lnTo>
                <a:lnTo>
                  <a:pt x="697" y="136"/>
                </a:lnTo>
                <a:lnTo>
                  <a:pt x="696" y="140"/>
                </a:lnTo>
                <a:lnTo>
                  <a:pt x="694" y="143"/>
                </a:lnTo>
                <a:lnTo>
                  <a:pt x="686" y="145"/>
                </a:lnTo>
                <a:lnTo>
                  <a:pt x="682" y="146"/>
                </a:lnTo>
                <a:lnTo>
                  <a:pt x="679" y="148"/>
                </a:lnTo>
                <a:lnTo>
                  <a:pt x="677" y="152"/>
                </a:lnTo>
                <a:lnTo>
                  <a:pt x="677" y="157"/>
                </a:lnTo>
                <a:lnTo>
                  <a:pt x="670" y="160"/>
                </a:lnTo>
                <a:lnTo>
                  <a:pt x="665" y="165"/>
                </a:lnTo>
                <a:lnTo>
                  <a:pt x="660" y="170"/>
                </a:lnTo>
                <a:lnTo>
                  <a:pt x="657" y="177"/>
                </a:lnTo>
                <a:lnTo>
                  <a:pt x="657" y="187"/>
                </a:lnTo>
                <a:lnTo>
                  <a:pt x="658" y="191"/>
                </a:lnTo>
                <a:lnTo>
                  <a:pt x="660" y="194"/>
                </a:lnTo>
                <a:lnTo>
                  <a:pt x="663" y="196"/>
                </a:lnTo>
                <a:lnTo>
                  <a:pt x="667" y="198"/>
                </a:lnTo>
                <a:lnTo>
                  <a:pt x="677" y="198"/>
                </a:lnTo>
                <a:lnTo>
                  <a:pt x="677" y="206"/>
                </a:lnTo>
                <a:lnTo>
                  <a:pt x="680" y="211"/>
                </a:lnTo>
                <a:lnTo>
                  <a:pt x="686" y="215"/>
                </a:lnTo>
                <a:lnTo>
                  <a:pt x="691" y="218"/>
                </a:lnTo>
                <a:lnTo>
                  <a:pt x="691" y="266"/>
                </a:lnTo>
                <a:lnTo>
                  <a:pt x="689" y="271"/>
                </a:lnTo>
                <a:lnTo>
                  <a:pt x="687" y="273"/>
                </a:lnTo>
                <a:lnTo>
                  <a:pt x="686" y="276"/>
                </a:lnTo>
                <a:lnTo>
                  <a:pt x="682" y="283"/>
                </a:lnTo>
                <a:lnTo>
                  <a:pt x="680" y="285"/>
                </a:lnTo>
                <a:lnTo>
                  <a:pt x="679" y="290"/>
                </a:lnTo>
                <a:lnTo>
                  <a:pt x="677" y="297"/>
                </a:lnTo>
                <a:lnTo>
                  <a:pt x="677" y="298"/>
                </a:lnTo>
                <a:lnTo>
                  <a:pt x="677" y="304"/>
                </a:lnTo>
                <a:lnTo>
                  <a:pt x="679" y="307"/>
                </a:lnTo>
                <a:lnTo>
                  <a:pt x="677" y="310"/>
                </a:lnTo>
                <a:lnTo>
                  <a:pt x="675" y="314"/>
                </a:lnTo>
                <a:lnTo>
                  <a:pt x="677" y="314"/>
                </a:lnTo>
                <a:lnTo>
                  <a:pt x="675" y="315"/>
                </a:lnTo>
                <a:lnTo>
                  <a:pt x="674" y="317"/>
                </a:lnTo>
                <a:lnTo>
                  <a:pt x="670" y="321"/>
                </a:lnTo>
                <a:lnTo>
                  <a:pt x="665" y="322"/>
                </a:lnTo>
                <a:lnTo>
                  <a:pt x="663" y="324"/>
                </a:lnTo>
                <a:lnTo>
                  <a:pt x="663" y="327"/>
                </a:lnTo>
                <a:lnTo>
                  <a:pt x="643" y="327"/>
                </a:lnTo>
                <a:lnTo>
                  <a:pt x="634" y="331"/>
                </a:lnTo>
                <a:lnTo>
                  <a:pt x="626" y="334"/>
                </a:lnTo>
                <a:lnTo>
                  <a:pt x="617" y="338"/>
                </a:lnTo>
                <a:lnTo>
                  <a:pt x="609" y="341"/>
                </a:lnTo>
                <a:lnTo>
                  <a:pt x="605" y="343"/>
                </a:lnTo>
                <a:lnTo>
                  <a:pt x="604" y="344"/>
                </a:lnTo>
                <a:lnTo>
                  <a:pt x="602" y="350"/>
                </a:lnTo>
                <a:lnTo>
                  <a:pt x="602" y="361"/>
                </a:lnTo>
                <a:lnTo>
                  <a:pt x="593" y="367"/>
                </a:lnTo>
                <a:lnTo>
                  <a:pt x="590" y="370"/>
                </a:lnTo>
                <a:lnTo>
                  <a:pt x="588" y="375"/>
                </a:lnTo>
                <a:lnTo>
                  <a:pt x="588" y="384"/>
                </a:lnTo>
                <a:lnTo>
                  <a:pt x="592" y="389"/>
                </a:lnTo>
                <a:lnTo>
                  <a:pt x="595" y="394"/>
                </a:lnTo>
                <a:lnTo>
                  <a:pt x="600" y="397"/>
                </a:lnTo>
                <a:lnTo>
                  <a:pt x="605" y="401"/>
                </a:lnTo>
                <a:lnTo>
                  <a:pt x="609" y="406"/>
                </a:lnTo>
                <a:lnTo>
                  <a:pt x="611" y="413"/>
                </a:lnTo>
                <a:lnTo>
                  <a:pt x="609" y="423"/>
                </a:lnTo>
                <a:lnTo>
                  <a:pt x="602" y="421"/>
                </a:lnTo>
                <a:lnTo>
                  <a:pt x="597" y="421"/>
                </a:lnTo>
                <a:lnTo>
                  <a:pt x="590" y="425"/>
                </a:lnTo>
                <a:lnTo>
                  <a:pt x="585" y="430"/>
                </a:lnTo>
                <a:lnTo>
                  <a:pt x="580" y="430"/>
                </a:lnTo>
                <a:lnTo>
                  <a:pt x="575" y="430"/>
                </a:lnTo>
                <a:lnTo>
                  <a:pt x="573" y="440"/>
                </a:lnTo>
                <a:lnTo>
                  <a:pt x="575" y="447"/>
                </a:lnTo>
                <a:lnTo>
                  <a:pt x="576" y="454"/>
                </a:lnTo>
                <a:lnTo>
                  <a:pt x="580" y="459"/>
                </a:lnTo>
                <a:lnTo>
                  <a:pt x="588" y="467"/>
                </a:lnTo>
                <a:lnTo>
                  <a:pt x="592" y="472"/>
                </a:lnTo>
                <a:lnTo>
                  <a:pt x="595" y="477"/>
                </a:lnTo>
                <a:lnTo>
                  <a:pt x="600" y="479"/>
                </a:lnTo>
                <a:lnTo>
                  <a:pt x="602" y="481"/>
                </a:lnTo>
                <a:lnTo>
                  <a:pt x="602" y="484"/>
                </a:lnTo>
                <a:lnTo>
                  <a:pt x="595" y="484"/>
                </a:lnTo>
                <a:lnTo>
                  <a:pt x="588" y="481"/>
                </a:lnTo>
                <a:lnTo>
                  <a:pt x="581" y="477"/>
                </a:lnTo>
                <a:lnTo>
                  <a:pt x="571" y="477"/>
                </a:lnTo>
                <a:lnTo>
                  <a:pt x="561" y="477"/>
                </a:lnTo>
                <a:lnTo>
                  <a:pt x="559" y="481"/>
                </a:lnTo>
                <a:lnTo>
                  <a:pt x="558" y="481"/>
                </a:lnTo>
                <a:lnTo>
                  <a:pt x="554" y="481"/>
                </a:lnTo>
                <a:lnTo>
                  <a:pt x="547" y="477"/>
                </a:lnTo>
                <a:lnTo>
                  <a:pt x="544" y="477"/>
                </a:lnTo>
                <a:lnTo>
                  <a:pt x="540" y="477"/>
                </a:lnTo>
                <a:lnTo>
                  <a:pt x="537" y="479"/>
                </a:lnTo>
                <a:lnTo>
                  <a:pt x="535" y="481"/>
                </a:lnTo>
                <a:lnTo>
                  <a:pt x="534" y="488"/>
                </a:lnTo>
                <a:lnTo>
                  <a:pt x="532" y="494"/>
                </a:lnTo>
                <a:lnTo>
                  <a:pt x="530" y="498"/>
                </a:lnTo>
                <a:lnTo>
                  <a:pt x="527" y="498"/>
                </a:lnTo>
                <a:lnTo>
                  <a:pt x="522" y="498"/>
                </a:lnTo>
                <a:lnTo>
                  <a:pt x="517" y="496"/>
                </a:lnTo>
                <a:lnTo>
                  <a:pt x="511" y="494"/>
                </a:lnTo>
                <a:lnTo>
                  <a:pt x="508" y="491"/>
                </a:lnTo>
                <a:lnTo>
                  <a:pt x="503" y="484"/>
                </a:lnTo>
                <a:lnTo>
                  <a:pt x="499" y="477"/>
                </a:lnTo>
                <a:lnTo>
                  <a:pt x="486" y="471"/>
                </a:lnTo>
                <a:lnTo>
                  <a:pt x="472" y="464"/>
                </a:lnTo>
                <a:lnTo>
                  <a:pt x="438" y="464"/>
                </a:lnTo>
                <a:lnTo>
                  <a:pt x="433" y="467"/>
                </a:lnTo>
                <a:lnTo>
                  <a:pt x="428" y="471"/>
                </a:lnTo>
                <a:lnTo>
                  <a:pt x="423" y="476"/>
                </a:lnTo>
                <a:lnTo>
                  <a:pt x="418" y="477"/>
                </a:lnTo>
                <a:lnTo>
                  <a:pt x="411" y="477"/>
                </a:lnTo>
                <a:lnTo>
                  <a:pt x="406" y="477"/>
                </a:lnTo>
                <a:lnTo>
                  <a:pt x="402" y="474"/>
                </a:lnTo>
                <a:lnTo>
                  <a:pt x="401" y="471"/>
                </a:lnTo>
                <a:lnTo>
                  <a:pt x="397" y="467"/>
                </a:lnTo>
                <a:lnTo>
                  <a:pt x="395" y="464"/>
                </a:lnTo>
                <a:lnTo>
                  <a:pt x="390" y="464"/>
                </a:lnTo>
                <a:lnTo>
                  <a:pt x="383" y="464"/>
                </a:lnTo>
                <a:lnTo>
                  <a:pt x="380" y="457"/>
                </a:lnTo>
                <a:lnTo>
                  <a:pt x="377" y="450"/>
                </a:lnTo>
                <a:lnTo>
                  <a:pt x="377" y="447"/>
                </a:lnTo>
                <a:lnTo>
                  <a:pt x="377" y="443"/>
                </a:lnTo>
                <a:lnTo>
                  <a:pt x="373" y="443"/>
                </a:lnTo>
                <a:lnTo>
                  <a:pt x="370" y="443"/>
                </a:lnTo>
                <a:lnTo>
                  <a:pt x="366" y="443"/>
                </a:lnTo>
                <a:lnTo>
                  <a:pt x="363" y="443"/>
                </a:lnTo>
                <a:lnTo>
                  <a:pt x="361" y="440"/>
                </a:lnTo>
                <a:lnTo>
                  <a:pt x="361" y="435"/>
                </a:lnTo>
                <a:lnTo>
                  <a:pt x="360" y="430"/>
                </a:lnTo>
                <a:lnTo>
                  <a:pt x="356" y="430"/>
                </a:lnTo>
                <a:lnTo>
                  <a:pt x="353" y="419"/>
                </a:lnTo>
                <a:lnTo>
                  <a:pt x="346" y="413"/>
                </a:lnTo>
                <a:lnTo>
                  <a:pt x="341" y="404"/>
                </a:lnTo>
                <a:lnTo>
                  <a:pt x="336" y="396"/>
                </a:lnTo>
                <a:lnTo>
                  <a:pt x="329" y="396"/>
                </a:lnTo>
                <a:lnTo>
                  <a:pt x="324" y="399"/>
                </a:lnTo>
                <a:lnTo>
                  <a:pt x="320" y="401"/>
                </a:lnTo>
                <a:lnTo>
                  <a:pt x="315" y="402"/>
                </a:lnTo>
                <a:lnTo>
                  <a:pt x="314" y="404"/>
                </a:lnTo>
                <a:lnTo>
                  <a:pt x="312" y="406"/>
                </a:lnTo>
                <a:lnTo>
                  <a:pt x="308" y="409"/>
                </a:lnTo>
                <a:lnTo>
                  <a:pt x="303" y="411"/>
                </a:lnTo>
                <a:lnTo>
                  <a:pt x="302" y="413"/>
                </a:lnTo>
                <a:lnTo>
                  <a:pt x="302" y="416"/>
                </a:lnTo>
                <a:lnTo>
                  <a:pt x="298" y="418"/>
                </a:lnTo>
                <a:lnTo>
                  <a:pt x="295" y="419"/>
                </a:lnTo>
                <a:lnTo>
                  <a:pt x="291" y="423"/>
                </a:lnTo>
                <a:lnTo>
                  <a:pt x="288" y="423"/>
                </a:lnTo>
                <a:lnTo>
                  <a:pt x="288" y="464"/>
                </a:lnTo>
                <a:lnTo>
                  <a:pt x="283" y="464"/>
                </a:lnTo>
                <a:lnTo>
                  <a:pt x="278" y="465"/>
                </a:lnTo>
                <a:lnTo>
                  <a:pt x="273" y="467"/>
                </a:lnTo>
                <a:lnTo>
                  <a:pt x="269" y="471"/>
                </a:lnTo>
                <a:lnTo>
                  <a:pt x="264" y="477"/>
                </a:lnTo>
                <a:lnTo>
                  <a:pt x="261" y="484"/>
                </a:lnTo>
                <a:lnTo>
                  <a:pt x="252" y="483"/>
                </a:lnTo>
                <a:lnTo>
                  <a:pt x="247" y="481"/>
                </a:lnTo>
                <a:lnTo>
                  <a:pt x="242" y="477"/>
                </a:lnTo>
                <a:lnTo>
                  <a:pt x="233" y="477"/>
                </a:lnTo>
                <a:lnTo>
                  <a:pt x="230" y="479"/>
                </a:lnTo>
                <a:lnTo>
                  <a:pt x="228" y="483"/>
                </a:lnTo>
                <a:lnTo>
                  <a:pt x="227" y="491"/>
                </a:lnTo>
                <a:lnTo>
                  <a:pt x="225" y="494"/>
                </a:lnTo>
                <a:lnTo>
                  <a:pt x="223" y="498"/>
                </a:lnTo>
                <a:lnTo>
                  <a:pt x="220" y="501"/>
                </a:lnTo>
                <a:lnTo>
                  <a:pt x="220" y="505"/>
                </a:lnTo>
                <a:lnTo>
                  <a:pt x="179" y="505"/>
                </a:lnTo>
                <a:lnTo>
                  <a:pt x="174" y="505"/>
                </a:lnTo>
                <a:lnTo>
                  <a:pt x="169" y="506"/>
                </a:lnTo>
                <a:lnTo>
                  <a:pt x="164" y="508"/>
                </a:lnTo>
                <a:lnTo>
                  <a:pt x="160" y="512"/>
                </a:lnTo>
                <a:lnTo>
                  <a:pt x="155" y="518"/>
                </a:lnTo>
                <a:lnTo>
                  <a:pt x="152" y="525"/>
                </a:lnTo>
                <a:lnTo>
                  <a:pt x="145" y="525"/>
                </a:lnTo>
                <a:lnTo>
                  <a:pt x="138" y="525"/>
                </a:lnTo>
                <a:lnTo>
                  <a:pt x="133" y="527"/>
                </a:lnTo>
                <a:lnTo>
                  <a:pt x="131" y="532"/>
                </a:lnTo>
                <a:lnTo>
                  <a:pt x="124" y="532"/>
                </a:lnTo>
                <a:lnTo>
                  <a:pt x="117" y="532"/>
                </a:lnTo>
                <a:lnTo>
                  <a:pt x="112" y="534"/>
                </a:lnTo>
                <a:lnTo>
                  <a:pt x="111" y="539"/>
                </a:lnTo>
                <a:lnTo>
                  <a:pt x="104" y="539"/>
                </a:lnTo>
                <a:lnTo>
                  <a:pt x="99" y="537"/>
                </a:lnTo>
                <a:lnTo>
                  <a:pt x="95" y="534"/>
                </a:lnTo>
                <a:lnTo>
                  <a:pt x="90" y="532"/>
                </a:lnTo>
                <a:lnTo>
                  <a:pt x="89" y="530"/>
                </a:lnTo>
                <a:lnTo>
                  <a:pt x="87" y="529"/>
                </a:lnTo>
                <a:lnTo>
                  <a:pt x="83" y="525"/>
                </a:lnTo>
                <a:lnTo>
                  <a:pt x="78" y="523"/>
                </a:lnTo>
                <a:lnTo>
                  <a:pt x="77" y="522"/>
                </a:lnTo>
                <a:lnTo>
                  <a:pt x="77" y="518"/>
                </a:lnTo>
                <a:lnTo>
                  <a:pt x="29" y="518"/>
                </a:lnTo>
                <a:lnTo>
                  <a:pt x="29" y="515"/>
                </a:lnTo>
                <a:lnTo>
                  <a:pt x="27" y="513"/>
                </a:lnTo>
                <a:lnTo>
                  <a:pt x="22" y="512"/>
                </a:lnTo>
                <a:lnTo>
                  <a:pt x="20" y="508"/>
                </a:lnTo>
                <a:lnTo>
                  <a:pt x="18" y="505"/>
                </a:lnTo>
                <a:lnTo>
                  <a:pt x="15" y="503"/>
                </a:lnTo>
                <a:lnTo>
                  <a:pt x="15" y="498"/>
                </a:lnTo>
                <a:lnTo>
                  <a:pt x="15" y="493"/>
                </a:lnTo>
                <a:lnTo>
                  <a:pt x="13" y="489"/>
                </a:lnTo>
                <a:lnTo>
                  <a:pt x="12" y="486"/>
                </a:lnTo>
                <a:lnTo>
                  <a:pt x="8" y="484"/>
                </a:lnTo>
                <a:lnTo>
                  <a:pt x="1" y="484"/>
                </a:lnTo>
                <a:lnTo>
                  <a:pt x="1" y="491"/>
                </a:lnTo>
                <a:lnTo>
                  <a:pt x="1" y="498"/>
                </a:lnTo>
                <a:lnTo>
                  <a:pt x="0" y="506"/>
                </a:lnTo>
                <a:lnTo>
                  <a:pt x="0" y="510"/>
                </a:lnTo>
                <a:lnTo>
                  <a:pt x="1" y="512"/>
                </a:lnTo>
                <a:lnTo>
                  <a:pt x="8" y="512"/>
                </a:lnTo>
                <a:lnTo>
                  <a:pt x="8" y="518"/>
                </a:lnTo>
                <a:lnTo>
                  <a:pt x="8" y="525"/>
                </a:lnTo>
                <a:lnTo>
                  <a:pt x="10" y="530"/>
                </a:lnTo>
                <a:lnTo>
                  <a:pt x="12" y="532"/>
                </a:lnTo>
                <a:lnTo>
                  <a:pt x="15" y="532"/>
                </a:lnTo>
                <a:lnTo>
                  <a:pt x="10" y="541"/>
                </a:lnTo>
                <a:lnTo>
                  <a:pt x="8" y="552"/>
                </a:lnTo>
                <a:lnTo>
                  <a:pt x="10" y="561"/>
                </a:lnTo>
                <a:lnTo>
                  <a:pt x="13" y="571"/>
                </a:lnTo>
                <a:lnTo>
                  <a:pt x="15" y="581"/>
                </a:lnTo>
                <a:lnTo>
                  <a:pt x="17" y="587"/>
                </a:lnTo>
                <a:lnTo>
                  <a:pt x="15" y="593"/>
                </a:lnTo>
                <a:lnTo>
                  <a:pt x="20" y="602"/>
                </a:lnTo>
                <a:lnTo>
                  <a:pt x="24" y="605"/>
                </a:lnTo>
                <a:lnTo>
                  <a:pt x="29" y="607"/>
                </a:lnTo>
                <a:lnTo>
                  <a:pt x="29" y="614"/>
                </a:lnTo>
                <a:lnTo>
                  <a:pt x="29" y="621"/>
                </a:lnTo>
                <a:lnTo>
                  <a:pt x="30" y="626"/>
                </a:lnTo>
                <a:lnTo>
                  <a:pt x="36" y="627"/>
                </a:lnTo>
                <a:lnTo>
                  <a:pt x="34" y="634"/>
                </a:lnTo>
                <a:lnTo>
                  <a:pt x="34" y="641"/>
                </a:lnTo>
                <a:lnTo>
                  <a:pt x="37" y="650"/>
                </a:lnTo>
                <a:lnTo>
                  <a:pt x="41" y="658"/>
                </a:lnTo>
                <a:lnTo>
                  <a:pt x="42" y="663"/>
                </a:lnTo>
                <a:lnTo>
                  <a:pt x="42" y="668"/>
                </a:lnTo>
                <a:lnTo>
                  <a:pt x="44" y="672"/>
                </a:lnTo>
                <a:lnTo>
                  <a:pt x="46" y="675"/>
                </a:lnTo>
                <a:lnTo>
                  <a:pt x="48" y="679"/>
                </a:lnTo>
                <a:lnTo>
                  <a:pt x="49" y="682"/>
                </a:lnTo>
                <a:lnTo>
                  <a:pt x="51" y="686"/>
                </a:lnTo>
                <a:lnTo>
                  <a:pt x="54" y="687"/>
                </a:lnTo>
                <a:lnTo>
                  <a:pt x="63" y="689"/>
                </a:lnTo>
                <a:lnTo>
                  <a:pt x="63" y="692"/>
                </a:lnTo>
                <a:lnTo>
                  <a:pt x="65" y="694"/>
                </a:lnTo>
                <a:lnTo>
                  <a:pt x="70" y="696"/>
                </a:lnTo>
                <a:lnTo>
                  <a:pt x="70" y="703"/>
                </a:lnTo>
                <a:lnTo>
                  <a:pt x="70" y="709"/>
                </a:lnTo>
                <a:lnTo>
                  <a:pt x="71" y="715"/>
                </a:lnTo>
                <a:lnTo>
                  <a:pt x="75" y="718"/>
                </a:lnTo>
                <a:lnTo>
                  <a:pt x="82" y="725"/>
                </a:lnTo>
                <a:lnTo>
                  <a:pt x="90" y="730"/>
                </a:lnTo>
                <a:lnTo>
                  <a:pt x="90" y="737"/>
                </a:lnTo>
                <a:lnTo>
                  <a:pt x="87" y="742"/>
                </a:lnTo>
                <a:lnTo>
                  <a:pt x="85" y="745"/>
                </a:lnTo>
                <a:lnTo>
                  <a:pt x="83" y="750"/>
                </a:lnTo>
                <a:lnTo>
                  <a:pt x="87" y="756"/>
                </a:lnTo>
                <a:lnTo>
                  <a:pt x="90" y="761"/>
                </a:lnTo>
                <a:lnTo>
                  <a:pt x="95" y="764"/>
                </a:lnTo>
                <a:lnTo>
                  <a:pt x="104" y="764"/>
                </a:lnTo>
                <a:lnTo>
                  <a:pt x="104" y="771"/>
                </a:lnTo>
                <a:lnTo>
                  <a:pt x="107" y="778"/>
                </a:lnTo>
                <a:lnTo>
                  <a:pt x="111" y="783"/>
                </a:lnTo>
                <a:lnTo>
                  <a:pt x="111" y="791"/>
                </a:lnTo>
                <a:lnTo>
                  <a:pt x="114" y="795"/>
                </a:lnTo>
                <a:lnTo>
                  <a:pt x="119" y="797"/>
                </a:lnTo>
                <a:lnTo>
                  <a:pt x="131" y="798"/>
                </a:lnTo>
                <a:lnTo>
                  <a:pt x="136" y="800"/>
                </a:lnTo>
                <a:lnTo>
                  <a:pt x="140" y="803"/>
                </a:lnTo>
                <a:lnTo>
                  <a:pt x="143" y="807"/>
                </a:lnTo>
                <a:lnTo>
                  <a:pt x="145" y="812"/>
                </a:lnTo>
                <a:lnTo>
                  <a:pt x="146" y="815"/>
                </a:lnTo>
                <a:lnTo>
                  <a:pt x="148" y="817"/>
                </a:lnTo>
                <a:lnTo>
                  <a:pt x="150" y="815"/>
                </a:lnTo>
                <a:lnTo>
                  <a:pt x="152" y="812"/>
                </a:lnTo>
                <a:lnTo>
                  <a:pt x="155" y="807"/>
                </a:lnTo>
                <a:lnTo>
                  <a:pt x="158" y="802"/>
                </a:lnTo>
                <a:lnTo>
                  <a:pt x="164" y="798"/>
                </a:lnTo>
                <a:lnTo>
                  <a:pt x="172" y="798"/>
                </a:lnTo>
                <a:lnTo>
                  <a:pt x="172" y="781"/>
                </a:lnTo>
                <a:lnTo>
                  <a:pt x="174" y="774"/>
                </a:lnTo>
                <a:lnTo>
                  <a:pt x="175" y="773"/>
                </a:lnTo>
                <a:lnTo>
                  <a:pt x="179" y="771"/>
                </a:lnTo>
                <a:lnTo>
                  <a:pt x="179" y="764"/>
                </a:lnTo>
                <a:lnTo>
                  <a:pt x="179" y="757"/>
                </a:lnTo>
                <a:lnTo>
                  <a:pt x="181" y="752"/>
                </a:lnTo>
                <a:lnTo>
                  <a:pt x="186" y="750"/>
                </a:lnTo>
                <a:lnTo>
                  <a:pt x="186" y="739"/>
                </a:lnTo>
                <a:lnTo>
                  <a:pt x="187" y="739"/>
                </a:lnTo>
                <a:lnTo>
                  <a:pt x="189" y="739"/>
                </a:lnTo>
                <a:lnTo>
                  <a:pt x="196" y="744"/>
                </a:lnTo>
                <a:lnTo>
                  <a:pt x="201" y="744"/>
                </a:lnTo>
                <a:lnTo>
                  <a:pt x="206" y="744"/>
                </a:lnTo>
                <a:lnTo>
                  <a:pt x="210" y="737"/>
                </a:lnTo>
                <a:lnTo>
                  <a:pt x="215" y="732"/>
                </a:lnTo>
                <a:lnTo>
                  <a:pt x="220" y="727"/>
                </a:lnTo>
                <a:lnTo>
                  <a:pt x="227" y="723"/>
                </a:lnTo>
                <a:lnTo>
                  <a:pt x="227" y="698"/>
                </a:lnTo>
                <a:lnTo>
                  <a:pt x="230" y="674"/>
                </a:lnTo>
                <a:lnTo>
                  <a:pt x="240" y="627"/>
                </a:lnTo>
                <a:lnTo>
                  <a:pt x="254" y="627"/>
                </a:lnTo>
                <a:lnTo>
                  <a:pt x="254" y="622"/>
                </a:lnTo>
                <a:lnTo>
                  <a:pt x="256" y="619"/>
                </a:lnTo>
                <a:lnTo>
                  <a:pt x="257" y="616"/>
                </a:lnTo>
                <a:lnTo>
                  <a:pt x="261" y="614"/>
                </a:lnTo>
                <a:lnTo>
                  <a:pt x="261" y="597"/>
                </a:lnTo>
                <a:lnTo>
                  <a:pt x="264" y="583"/>
                </a:lnTo>
                <a:lnTo>
                  <a:pt x="268" y="578"/>
                </a:lnTo>
                <a:lnTo>
                  <a:pt x="271" y="573"/>
                </a:lnTo>
                <a:lnTo>
                  <a:pt x="276" y="570"/>
                </a:lnTo>
                <a:lnTo>
                  <a:pt x="281" y="566"/>
                </a:lnTo>
                <a:lnTo>
                  <a:pt x="281" y="563"/>
                </a:lnTo>
                <a:lnTo>
                  <a:pt x="285" y="561"/>
                </a:lnTo>
                <a:lnTo>
                  <a:pt x="286" y="563"/>
                </a:lnTo>
                <a:lnTo>
                  <a:pt x="288" y="566"/>
                </a:lnTo>
                <a:lnTo>
                  <a:pt x="291" y="568"/>
                </a:lnTo>
                <a:lnTo>
                  <a:pt x="295" y="570"/>
                </a:lnTo>
                <a:lnTo>
                  <a:pt x="300" y="575"/>
                </a:lnTo>
                <a:lnTo>
                  <a:pt x="302" y="578"/>
                </a:lnTo>
                <a:lnTo>
                  <a:pt x="305" y="580"/>
                </a:lnTo>
                <a:lnTo>
                  <a:pt x="308" y="581"/>
                </a:lnTo>
                <a:lnTo>
                  <a:pt x="315" y="580"/>
                </a:lnTo>
                <a:lnTo>
                  <a:pt x="320" y="581"/>
                </a:lnTo>
                <a:lnTo>
                  <a:pt x="322" y="583"/>
                </a:lnTo>
                <a:lnTo>
                  <a:pt x="322" y="587"/>
                </a:lnTo>
                <a:lnTo>
                  <a:pt x="329" y="587"/>
                </a:lnTo>
                <a:lnTo>
                  <a:pt x="334" y="588"/>
                </a:lnTo>
                <a:lnTo>
                  <a:pt x="336" y="590"/>
                </a:lnTo>
                <a:lnTo>
                  <a:pt x="336" y="593"/>
                </a:lnTo>
                <a:lnTo>
                  <a:pt x="341" y="597"/>
                </a:lnTo>
                <a:lnTo>
                  <a:pt x="346" y="600"/>
                </a:lnTo>
                <a:lnTo>
                  <a:pt x="349" y="605"/>
                </a:lnTo>
                <a:lnTo>
                  <a:pt x="353" y="607"/>
                </a:lnTo>
                <a:lnTo>
                  <a:pt x="356" y="607"/>
                </a:lnTo>
                <a:lnTo>
                  <a:pt x="360" y="607"/>
                </a:lnTo>
                <a:lnTo>
                  <a:pt x="363" y="607"/>
                </a:lnTo>
                <a:lnTo>
                  <a:pt x="365" y="610"/>
                </a:lnTo>
                <a:lnTo>
                  <a:pt x="366" y="614"/>
                </a:lnTo>
                <a:lnTo>
                  <a:pt x="368" y="619"/>
                </a:lnTo>
                <a:lnTo>
                  <a:pt x="370" y="621"/>
                </a:lnTo>
                <a:lnTo>
                  <a:pt x="373" y="621"/>
                </a:lnTo>
                <a:lnTo>
                  <a:pt x="377" y="621"/>
                </a:lnTo>
                <a:lnTo>
                  <a:pt x="380" y="621"/>
                </a:lnTo>
                <a:lnTo>
                  <a:pt x="383" y="621"/>
                </a:lnTo>
                <a:lnTo>
                  <a:pt x="389" y="629"/>
                </a:lnTo>
                <a:lnTo>
                  <a:pt x="394" y="636"/>
                </a:lnTo>
                <a:lnTo>
                  <a:pt x="407" y="648"/>
                </a:lnTo>
                <a:lnTo>
                  <a:pt x="421" y="660"/>
                </a:lnTo>
                <a:lnTo>
                  <a:pt x="426" y="667"/>
                </a:lnTo>
                <a:lnTo>
                  <a:pt x="431" y="675"/>
                </a:lnTo>
                <a:lnTo>
                  <a:pt x="436" y="677"/>
                </a:lnTo>
                <a:lnTo>
                  <a:pt x="438" y="679"/>
                </a:lnTo>
                <a:lnTo>
                  <a:pt x="438" y="682"/>
                </a:lnTo>
                <a:lnTo>
                  <a:pt x="443" y="691"/>
                </a:lnTo>
                <a:lnTo>
                  <a:pt x="447" y="694"/>
                </a:lnTo>
                <a:lnTo>
                  <a:pt x="452" y="696"/>
                </a:lnTo>
                <a:lnTo>
                  <a:pt x="453" y="699"/>
                </a:lnTo>
                <a:lnTo>
                  <a:pt x="455" y="703"/>
                </a:lnTo>
                <a:lnTo>
                  <a:pt x="457" y="706"/>
                </a:lnTo>
                <a:lnTo>
                  <a:pt x="459" y="709"/>
                </a:lnTo>
                <a:lnTo>
                  <a:pt x="459" y="715"/>
                </a:lnTo>
                <a:lnTo>
                  <a:pt x="457" y="718"/>
                </a:lnTo>
                <a:lnTo>
                  <a:pt x="455" y="721"/>
                </a:lnTo>
                <a:lnTo>
                  <a:pt x="452" y="723"/>
                </a:lnTo>
                <a:lnTo>
                  <a:pt x="448" y="723"/>
                </a:lnTo>
                <a:lnTo>
                  <a:pt x="447" y="725"/>
                </a:lnTo>
                <a:lnTo>
                  <a:pt x="445" y="730"/>
                </a:lnTo>
                <a:lnTo>
                  <a:pt x="445" y="764"/>
                </a:lnTo>
                <a:lnTo>
                  <a:pt x="445" y="768"/>
                </a:lnTo>
                <a:lnTo>
                  <a:pt x="433" y="771"/>
                </a:lnTo>
                <a:lnTo>
                  <a:pt x="431" y="773"/>
                </a:lnTo>
                <a:lnTo>
                  <a:pt x="430" y="774"/>
                </a:lnTo>
                <a:lnTo>
                  <a:pt x="431" y="779"/>
                </a:lnTo>
                <a:lnTo>
                  <a:pt x="436" y="783"/>
                </a:lnTo>
                <a:lnTo>
                  <a:pt x="447" y="790"/>
                </a:lnTo>
                <a:lnTo>
                  <a:pt x="448" y="793"/>
                </a:lnTo>
                <a:lnTo>
                  <a:pt x="447" y="793"/>
                </a:lnTo>
                <a:lnTo>
                  <a:pt x="445" y="795"/>
                </a:lnTo>
                <a:lnTo>
                  <a:pt x="447" y="798"/>
                </a:lnTo>
                <a:lnTo>
                  <a:pt x="450" y="805"/>
                </a:lnTo>
                <a:lnTo>
                  <a:pt x="452" y="812"/>
                </a:lnTo>
                <a:lnTo>
                  <a:pt x="452" y="815"/>
                </a:lnTo>
                <a:lnTo>
                  <a:pt x="452" y="827"/>
                </a:lnTo>
                <a:lnTo>
                  <a:pt x="450" y="834"/>
                </a:lnTo>
                <a:lnTo>
                  <a:pt x="452" y="839"/>
                </a:lnTo>
                <a:lnTo>
                  <a:pt x="455" y="839"/>
                </a:lnTo>
                <a:lnTo>
                  <a:pt x="464" y="849"/>
                </a:lnTo>
                <a:lnTo>
                  <a:pt x="476" y="865"/>
                </a:lnTo>
                <a:lnTo>
                  <a:pt x="477" y="868"/>
                </a:lnTo>
                <a:lnTo>
                  <a:pt x="486" y="880"/>
                </a:lnTo>
                <a:lnTo>
                  <a:pt x="489" y="882"/>
                </a:lnTo>
                <a:lnTo>
                  <a:pt x="496" y="885"/>
                </a:lnTo>
                <a:lnTo>
                  <a:pt x="499" y="887"/>
                </a:lnTo>
                <a:lnTo>
                  <a:pt x="498" y="890"/>
                </a:lnTo>
                <a:lnTo>
                  <a:pt x="499" y="894"/>
                </a:lnTo>
                <a:lnTo>
                  <a:pt x="505" y="901"/>
                </a:lnTo>
                <a:lnTo>
                  <a:pt x="511" y="906"/>
                </a:lnTo>
                <a:lnTo>
                  <a:pt x="515" y="911"/>
                </a:lnTo>
                <a:lnTo>
                  <a:pt x="517" y="916"/>
                </a:lnTo>
                <a:lnTo>
                  <a:pt x="520" y="918"/>
                </a:lnTo>
                <a:lnTo>
                  <a:pt x="532" y="928"/>
                </a:lnTo>
                <a:lnTo>
                  <a:pt x="542" y="940"/>
                </a:lnTo>
                <a:lnTo>
                  <a:pt x="544" y="943"/>
                </a:lnTo>
                <a:lnTo>
                  <a:pt x="556" y="952"/>
                </a:lnTo>
                <a:lnTo>
                  <a:pt x="559" y="953"/>
                </a:lnTo>
                <a:lnTo>
                  <a:pt x="566" y="959"/>
                </a:lnTo>
                <a:lnTo>
                  <a:pt x="571" y="965"/>
                </a:lnTo>
                <a:lnTo>
                  <a:pt x="575" y="974"/>
                </a:lnTo>
                <a:lnTo>
                  <a:pt x="578" y="982"/>
                </a:lnTo>
                <a:lnTo>
                  <a:pt x="580" y="984"/>
                </a:lnTo>
                <a:lnTo>
                  <a:pt x="587" y="987"/>
                </a:lnTo>
                <a:lnTo>
                  <a:pt x="590" y="989"/>
                </a:lnTo>
                <a:lnTo>
                  <a:pt x="595" y="989"/>
                </a:lnTo>
                <a:lnTo>
                  <a:pt x="599" y="996"/>
                </a:lnTo>
                <a:lnTo>
                  <a:pt x="604" y="999"/>
                </a:lnTo>
                <a:lnTo>
                  <a:pt x="616" y="1006"/>
                </a:lnTo>
                <a:lnTo>
                  <a:pt x="621" y="1010"/>
                </a:lnTo>
                <a:lnTo>
                  <a:pt x="626" y="1015"/>
                </a:lnTo>
                <a:lnTo>
                  <a:pt x="629" y="1022"/>
                </a:lnTo>
                <a:lnTo>
                  <a:pt x="629" y="1030"/>
                </a:lnTo>
                <a:lnTo>
                  <a:pt x="622" y="1028"/>
                </a:lnTo>
                <a:lnTo>
                  <a:pt x="619" y="1023"/>
                </a:lnTo>
                <a:lnTo>
                  <a:pt x="614" y="1020"/>
                </a:lnTo>
                <a:lnTo>
                  <a:pt x="609" y="1016"/>
                </a:lnTo>
                <a:lnTo>
                  <a:pt x="604" y="1011"/>
                </a:lnTo>
                <a:lnTo>
                  <a:pt x="599" y="1006"/>
                </a:lnTo>
                <a:lnTo>
                  <a:pt x="590" y="1005"/>
                </a:lnTo>
                <a:lnTo>
                  <a:pt x="581" y="1003"/>
                </a:lnTo>
                <a:lnTo>
                  <a:pt x="581" y="1010"/>
                </a:lnTo>
                <a:lnTo>
                  <a:pt x="580" y="1013"/>
                </a:lnTo>
                <a:lnTo>
                  <a:pt x="578" y="1015"/>
                </a:lnTo>
                <a:lnTo>
                  <a:pt x="576" y="1013"/>
                </a:lnTo>
                <a:lnTo>
                  <a:pt x="575" y="1010"/>
                </a:lnTo>
                <a:lnTo>
                  <a:pt x="561" y="1010"/>
                </a:lnTo>
                <a:lnTo>
                  <a:pt x="561" y="1006"/>
                </a:lnTo>
                <a:lnTo>
                  <a:pt x="564" y="1003"/>
                </a:lnTo>
                <a:lnTo>
                  <a:pt x="570" y="999"/>
                </a:lnTo>
                <a:lnTo>
                  <a:pt x="571" y="996"/>
                </a:lnTo>
                <a:lnTo>
                  <a:pt x="573" y="994"/>
                </a:lnTo>
                <a:lnTo>
                  <a:pt x="575" y="989"/>
                </a:lnTo>
                <a:lnTo>
                  <a:pt x="573" y="984"/>
                </a:lnTo>
                <a:lnTo>
                  <a:pt x="566" y="981"/>
                </a:lnTo>
                <a:lnTo>
                  <a:pt x="563" y="981"/>
                </a:lnTo>
                <a:lnTo>
                  <a:pt x="563" y="976"/>
                </a:lnTo>
                <a:lnTo>
                  <a:pt x="561" y="972"/>
                </a:lnTo>
                <a:lnTo>
                  <a:pt x="554" y="965"/>
                </a:lnTo>
                <a:lnTo>
                  <a:pt x="552" y="962"/>
                </a:lnTo>
                <a:lnTo>
                  <a:pt x="551" y="959"/>
                </a:lnTo>
                <a:lnTo>
                  <a:pt x="547" y="955"/>
                </a:lnTo>
                <a:lnTo>
                  <a:pt x="539" y="952"/>
                </a:lnTo>
                <a:lnTo>
                  <a:pt x="530" y="948"/>
                </a:lnTo>
                <a:lnTo>
                  <a:pt x="527" y="945"/>
                </a:lnTo>
                <a:lnTo>
                  <a:pt x="525" y="941"/>
                </a:lnTo>
                <a:lnTo>
                  <a:pt x="522" y="941"/>
                </a:lnTo>
                <a:lnTo>
                  <a:pt x="513" y="941"/>
                </a:lnTo>
                <a:lnTo>
                  <a:pt x="506" y="941"/>
                </a:lnTo>
                <a:lnTo>
                  <a:pt x="503" y="941"/>
                </a:lnTo>
                <a:lnTo>
                  <a:pt x="499" y="940"/>
                </a:lnTo>
                <a:lnTo>
                  <a:pt x="493" y="935"/>
                </a:lnTo>
                <a:lnTo>
                  <a:pt x="493" y="933"/>
                </a:lnTo>
                <a:lnTo>
                  <a:pt x="498" y="930"/>
                </a:lnTo>
                <a:lnTo>
                  <a:pt x="499" y="931"/>
                </a:lnTo>
                <a:lnTo>
                  <a:pt x="506" y="935"/>
                </a:lnTo>
                <a:lnTo>
                  <a:pt x="513" y="935"/>
                </a:lnTo>
                <a:lnTo>
                  <a:pt x="513" y="914"/>
                </a:lnTo>
                <a:lnTo>
                  <a:pt x="510" y="914"/>
                </a:lnTo>
                <a:lnTo>
                  <a:pt x="506" y="914"/>
                </a:lnTo>
                <a:lnTo>
                  <a:pt x="499" y="909"/>
                </a:lnTo>
                <a:lnTo>
                  <a:pt x="494" y="902"/>
                </a:lnTo>
                <a:lnTo>
                  <a:pt x="491" y="901"/>
                </a:lnTo>
                <a:lnTo>
                  <a:pt x="488" y="894"/>
                </a:lnTo>
                <a:lnTo>
                  <a:pt x="481" y="887"/>
                </a:lnTo>
                <a:lnTo>
                  <a:pt x="477" y="883"/>
                </a:lnTo>
                <a:lnTo>
                  <a:pt x="472" y="878"/>
                </a:lnTo>
                <a:lnTo>
                  <a:pt x="470" y="877"/>
                </a:lnTo>
                <a:lnTo>
                  <a:pt x="467" y="877"/>
                </a:lnTo>
                <a:lnTo>
                  <a:pt x="465" y="875"/>
                </a:lnTo>
                <a:lnTo>
                  <a:pt x="464" y="872"/>
                </a:lnTo>
                <a:lnTo>
                  <a:pt x="460" y="866"/>
                </a:lnTo>
                <a:lnTo>
                  <a:pt x="457" y="865"/>
                </a:lnTo>
                <a:lnTo>
                  <a:pt x="453" y="863"/>
                </a:lnTo>
                <a:lnTo>
                  <a:pt x="450" y="861"/>
                </a:lnTo>
                <a:lnTo>
                  <a:pt x="441" y="858"/>
                </a:lnTo>
                <a:lnTo>
                  <a:pt x="438" y="855"/>
                </a:lnTo>
                <a:lnTo>
                  <a:pt x="436" y="849"/>
                </a:lnTo>
                <a:lnTo>
                  <a:pt x="435" y="848"/>
                </a:lnTo>
                <a:lnTo>
                  <a:pt x="431" y="846"/>
                </a:lnTo>
                <a:lnTo>
                  <a:pt x="411" y="846"/>
                </a:lnTo>
                <a:lnTo>
                  <a:pt x="411" y="848"/>
                </a:lnTo>
                <a:lnTo>
                  <a:pt x="411" y="851"/>
                </a:lnTo>
                <a:lnTo>
                  <a:pt x="412" y="861"/>
                </a:lnTo>
                <a:lnTo>
                  <a:pt x="414" y="866"/>
                </a:lnTo>
                <a:lnTo>
                  <a:pt x="416" y="870"/>
                </a:lnTo>
                <a:lnTo>
                  <a:pt x="418" y="873"/>
                </a:lnTo>
                <a:lnTo>
                  <a:pt x="423" y="875"/>
                </a:lnTo>
                <a:lnTo>
                  <a:pt x="426" y="878"/>
                </a:lnTo>
                <a:lnTo>
                  <a:pt x="430" y="887"/>
                </a:lnTo>
                <a:lnTo>
                  <a:pt x="433" y="895"/>
                </a:lnTo>
                <a:lnTo>
                  <a:pt x="436" y="899"/>
                </a:lnTo>
                <a:lnTo>
                  <a:pt x="441" y="902"/>
                </a:lnTo>
                <a:lnTo>
                  <a:pt x="443" y="904"/>
                </a:lnTo>
                <a:lnTo>
                  <a:pt x="452" y="911"/>
                </a:lnTo>
                <a:lnTo>
                  <a:pt x="457" y="914"/>
                </a:lnTo>
                <a:lnTo>
                  <a:pt x="460" y="918"/>
                </a:lnTo>
                <a:lnTo>
                  <a:pt x="462" y="921"/>
                </a:lnTo>
                <a:lnTo>
                  <a:pt x="467" y="926"/>
                </a:lnTo>
                <a:lnTo>
                  <a:pt x="469" y="930"/>
                </a:lnTo>
                <a:lnTo>
                  <a:pt x="469" y="933"/>
                </a:lnTo>
                <a:lnTo>
                  <a:pt x="470" y="936"/>
                </a:lnTo>
                <a:lnTo>
                  <a:pt x="477" y="941"/>
                </a:lnTo>
                <a:lnTo>
                  <a:pt x="484" y="947"/>
                </a:lnTo>
                <a:lnTo>
                  <a:pt x="486" y="950"/>
                </a:lnTo>
                <a:lnTo>
                  <a:pt x="488" y="955"/>
                </a:lnTo>
                <a:lnTo>
                  <a:pt x="489" y="957"/>
                </a:lnTo>
                <a:lnTo>
                  <a:pt x="493" y="960"/>
                </a:lnTo>
                <a:lnTo>
                  <a:pt x="499" y="962"/>
                </a:lnTo>
                <a:lnTo>
                  <a:pt x="505" y="962"/>
                </a:lnTo>
                <a:lnTo>
                  <a:pt x="513" y="962"/>
                </a:lnTo>
                <a:lnTo>
                  <a:pt x="517" y="967"/>
                </a:lnTo>
                <a:lnTo>
                  <a:pt x="520" y="972"/>
                </a:lnTo>
                <a:lnTo>
                  <a:pt x="522" y="974"/>
                </a:lnTo>
                <a:lnTo>
                  <a:pt x="527" y="977"/>
                </a:lnTo>
                <a:lnTo>
                  <a:pt x="529" y="982"/>
                </a:lnTo>
                <a:lnTo>
                  <a:pt x="529" y="991"/>
                </a:lnTo>
                <a:lnTo>
                  <a:pt x="530" y="996"/>
                </a:lnTo>
                <a:lnTo>
                  <a:pt x="530" y="999"/>
                </a:lnTo>
                <a:lnTo>
                  <a:pt x="534" y="1003"/>
                </a:lnTo>
                <a:lnTo>
                  <a:pt x="539" y="1005"/>
                </a:lnTo>
                <a:lnTo>
                  <a:pt x="540" y="1006"/>
                </a:lnTo>
                <a:lnTo>
                  <a:pt x="540" y="1010"/>
                </a:lnTo>
                <a:lnTo>
                  <a:pt x="554" y="1010"/>
                </a:lnTo>
                <a:lnTo>
                  <a:pt x="554" y="1016"/>
                </a:lnTo>
                <a:lnTo>
                  <a:pt x="552" y="1020"/>
                </a:lnTo>
                <a:lnTo>
                  <a:pt x="551" y="1022"/>
                </a:lnTo>
                <a:lnTo>
                  <a:pt x="549" y="1020"/>
                </a:lnTo>
                <a:lnTo>
                  <a:pt x="547" y="1016"/>
                </a:lnTo>
                <a:lnTo>
                  <a:pt x="539" y="1015"/>
                </a:lnTo>
                <a:lnTo>
                  <a:pt x="535" y="1013"/>
                </a:lnTo>
                <a:lnTo>
                  <a:pt x="534" y="1010"/>
                </a:lnTo>
                <a:lnTo>
                  <a:pt x="525" y="1006"/>
                </a:lnTo>
                <a:lnTo>
                  <a:pt x="518" y="1001"/>
                </a:lnTo>
                <a:lnTo>
                  <a:pt x="510" y="998"/>
                </a:lnTo>
                <a:lnTo>
                  <a:pt x="505" y="996"/>
                </a:lnTo>
                <a:lnTo>
                  <a:pt x="499" y="996"/>
                </a:lnTo>
                <a:lnTo>
                  <a:pt x="501" y="1006"/>
                </a:lnTo>
                <a:lnTo>
                  <a:pt x="506" y="1013"/>
                </a:lnTo>
                <a:lnTo>
                  <a:pt x="511" y="1020"/>
                </a:lnTo>
                <a:lnTo>
                  <a:pt x="518" y="1025"/>
                </a:lnTo>
                <a:lnTo>
                  <a:pt x="530" y="1037"/>
                </a:lnTo>
                <a:lnTo>
                  <a:pt x="537" y="1042"/>
                </a:lnTo>
                <a:lnTo>
                  <a:pt x="540" y="1051"/>
                </a:lnTo>
                <a:lnTo>
                  <a:pt x="540" y="1056"/>
                </a:lnTo>
                <a:lnTo>
                  <a:pt x="540" y="1061"/>
                </a:lnTo>
                <a:lnTo>
                  <a:pt x="546" y="1066"/>
                </a:lnTo>
                <a:lnTo>
                  <a:pt x="547" y="1073"/>
                </a:lnTo>
                <a:lnTo>
                  <a:pt x="549" y="1078"/>
                </a:lnTo>
                <a:lnTo>
                  <a:pt x="547" y="1085"/>
                </a:lnTo>
                <a:lnTo>
                  <a:pt x="534" y="1078"/>
                </a:lnTo>
                <a:lnTo>
                  <a:pt x="520" y="1071"/>
                </a:lnTo>
                <a:lnTo>
                  <a:pt x="518" y="1080"/>
                </a:lnTo>
                <a:lnTo>
                  <a:pt x="520" y="1086"/>
                </a:lnTo>
                <a:lnTo>
                  <a:pt x="523" y="1092"/>
                </a:lnTo>
                <a:lnTo>
                  <a:pt x="527" y="1095"/>
                </a:lnTo>
                <a:lnTo>
                  <a:pt x="537" y="1100"/>
                </a:lnTo>
                <a:lnTo>
                  <a:pt x="547" y="1105"/>
                </a:lnTo>
                <a:lnTo>
                  <a:pt x="547" y="1112"/>
                </a:lnTo>
                <a:lnTo>
                  <a:pt x="549" y="1117"/>
                </a:lnTo>
                <a:lnTo>
                  <a:pt x="552" y="1120"/>
                </a:lnTo>
                <a:lnTo>
                  <a:pt x="556" y="1124"/>
                </a:lnTo>
                <a:lnTo>
                  <a:pt x="563" y="1131"/>
                </a:lnTo>
                <a:lnTo>
                  <a:pt x="566" y="1134"/>
                </a:lnTo>
                <a:lnTo>
                  <a:pt x="568" y="1139"/>
                </a:lnTo>
                <a:lnTo>
                  <a:pt x="575" y="1139"/>
                </a:lnTo>
                <a:lnTo>
                  <a:pt x="580" y="1141"/>
                </a:lnTo>
                <a:lnTo>
                  <a:pt x="583" y="1144"/>
                </a:lnTo>
                <a:lnTo>
                  <a:pt x="587" y="1148"/>
                </a:lnTo>
                <a:lnTo>
                  <a:pt x="593" y="1155"/>
                </a:lnTo>
                <a:lnTo>
                  <a:pt x="597" y="1158"/>
                </a:lnTo>
                <a:lnTo>
                  <a:pt x="602" y="1160"/>
                </a:lnTo>
                <a:lnTo>
                  <a:pt x="602" y="1167"/>
                </a:lnTo>
                <a:lnTo>
                  <a:pt x="605" y="1170"/>
                </a:lnTo>
                <a:lnTo>
                  <a:pt x="609" y="1173"/>
                </a:lnTo>
                <a:lnTo>
                  <a:pt x="616" y="1173"/>
                </a:lnTo>
                <a:lnTo>
                  <a:pt x="621" y="1182"/>
                </a:lnTo>
                <a:lnTo>
                  <a:pt x="624" y="1185"/>
                </a:lnTo>
                <a:lnTo>
                  <a:pt x="629" y="1187"/>
                </a:lnTo>
                <a:lnTo>
                  <a:pt x="629" y="1184"/>
                </a:lnTo>
                <a:lnTo>
                  <a:pt x="631" y="1180"/>
                </a:lnTo>
                <a:lnTo>
                  <a:pt x="633" y="1173"/>
                </a:lnTo>
                <a:lnTo>
                  <a:pt x="634" y="1170"/>
                </a:lnTo>
                <a:lnTo>
                  <a:pt x="633" y="1168"/>
                </a:lnTo>
                <a:lnTo>
                  <a:pt x="629" y="1167"/>
                </a:lnTo>
                <a:lnTo>
                  <a:pt x="626" y="1161"/>
                </a:lnTo>
                <a:lnTo>
                  <a:pt x="622" y="1156"/>
                </a:lnTo>
                <a:lnTo>
                  <a:pt x="617" y="1153"/>
                </a:lnTo>
                <a:lnTo>
                  <a:pt x="616" y="1146"/>
                </a:lnTo>
                <a:lnTo>
                  <a:pt x="611" y="1143"/>
                </a:lnTo>
                <a:lnTo>
                  <a:pt x="605" y="1139"/>
                </a:lnTo>
                <a:lnTo>
                  <a:pt x="600" y="1134"/>
                </a:lnTo>
                <a:lnTo>
                  <a:pt x="595" y="1132"/>
                </a:lnTo>
                <a:lnTo>
                  <a:pt x="595" y="1131"/>
                </a:lnTo>
                <a:lnTo>
                  <a:pt x="593" y="1129"/>
                </a:lnTo>
                <a:lnTo>
                  <a:pt x="590" y="1127"/>
                </a:lnTo>
                <a:lnTo>
                  <a:pt x="585" y="1127"/>
                </a:lnTo>
                <a:lnTo>
                  <a:pt x="581" y="1126"/>
                </a:lnTo>
                <a:lnTo>
                  <a:pt x="581" y="1122"/>
                </a:lnTo>
                <a:lnTo>
                  <a:pt x="581" y="1119"/>
                </a:lnTo>
                <a:lnTo>
                  <a:pt x="581" y="1115"/>
                </a:lnTo>
                <a:lnTo>
                  <a:pt x="581" y="1112"/>
                </a:lnTo>
                <a:lnTo>
                  <a:pt x="595" y="1115"/>
                </a:lnTo>
                <a:lnTo>
                  <a:pt x="607" y="1120"/>
                </a:lnTo>
                <a:lnTo>
                  <a:pt x="616" y="1129"/>
                </a:lnTo>
                <a:lnTo>
                  <a:pt x="622" y="1139"/>
                </a:lnTo>
                <a:lnTo>
                  <a:pt x="631" y="1146"/>
                </a:lnTo>
                <a:lnTo>
                  <a:pt x="639" y="1153"/>
                </a:lnTo>
                <a:lnTo>
                  <a:pt x="645" y="1156"/>
                </a:lnTo>
                <a:lnTo>
                  <a:pt x="646" y="1161"/>
                </a:lnTo>
                <a:lnTo>
                  <a:pt x="648" y="1167"/>
                </a:lnTo>
                <a:lnTo>
                  <a:pt x="650" y="1173"/>
                </a:lnTo>
                <a:lnTo>
                  <a:pt x="655" y="1172"/>
                </a:lnTo>
                <a:lnTo>
                  <a:pt x="660" y="1173"/>
                </a:lnTo>
                <a:lnTo>
                  <a:pt x="662" y="1175"/>
                </a:lnTo>
                <a:lnTo>
                  <a:pt x="665" y="1178"/>
                </a:lnTo>
                <a:lnTo>
                  <a:pt x="668" y="1184"/>
                </a:lnTo>
                <a:lnTo>
                  <a:pt x="672" y="1185"/>
                </a:lnTo>
                <a:lnTo>
                  <a:pt x="677" y="1187"/>
                </a:lnTo>
                <a:lnTo>
                  <a:pt x="682" y="1189"/>
                </a:lnTo>
                <a:lnTo>
                  <a:pt x="686" y="1192"/>
                </a:lnTo>
                <a:lnTo>
                  <a:pt x="689" y="1196"/>
                </a:lnTo>
                <a:lnTo>
                  <a:pt x="691" y="1201"/>
                </a:lnTo>
                <a:lnTo>
                  <a:pt x="692" y="1206"/>
                </a:lnTo>
                <a:lnTo>
                  <a:pt x="696" y="1211"/>
                </a:lnTo>
                <a:lnTo>
                  <a:pt x="704" y="1218"/>
                </a:lnTo>
                <a:lnTo>
                  <a:pt x="713" y="1225"/>
                </a:lnTo>
                <a:lnTo>
                  <a:pt x="716" y="1230"/>
                </a:lnTo>
                <a:lnTo>
                  <a:pt x="718" y="1235"/>
                </a:lnTo>
                <a:lnTo>
                  <a:pt x="732" y="1238"/>
                </a:lnTo>
                <a:lnTo>
                  <a:pt x="747" y="1242"/>
                </a:lnTo>
                <a:lnTo>
                  <a:pt x="754" y="1243"/>
                </a:lnTo>
                <a:lnTo>
                  <a:pt x="761" y="1247"/>
                </a:lnTo>
                <a:lnTo>
                  <a:pt x="766" y="1250"/>
                </a:lnTo>
                <a:lnTo>
                  <a:pt x="769" y="1255"/>
                </a:lnTo>
                <a:lnTo>
                  <a:pt x="771" y="1259"/>
                </a:lnTo>
                <a:lnTo>
                  <a:pt x="786" y="1271"/>
                </a:lnTo>
                <a:lnTo>
                  <a:pt x="795" y="1278"/>
                </a:lnTo>
                <a:lnTo>
                  <a:pt x="798" y="1284"/>
                </a:lnTo>
                <a:lnTo>
                  <a:pt x="800" y="1286"/>
                </a:lnTo>
                <a:lnTo>
                  <a:pt x="800" y="1290"/>
                </a:lnTo>
                <a:lnTo>
                  <a:pt x="798" y="1295"/>
                </a:lnTo>
                <a:lnTo>
                  <a:pt x="796" y="1296"/>
                </a:lnTo>
                <a:lnTo>
                  <a:pt x="793" y="1296"/>
                </a:lnTo>
                <a:lnTo>
                  <a:pt x="793" y="1300"/>
                </a:lnTo>
                <a:lnTo>
                  <a:pt x="793" y="1303"/>
                </a:lnTo>
                <a:lnTo>
                  <a:pt x="791" y="1308"/>
                </a:lnTo>
                <a:lnTo>
                  <a:pt x="791" y="1312"/>
                </a:lnTo>
                <a:lnTo>
                  <a:pt x="795" y="1320"/>
                </a:lnTo>
                <a:lnTo>
                  <a:pt x="800" y="1327"/>
                </a:lnTo>
                <a:lnTo>
                  <a:pt x="803" y="1337"/>
                </a:lnTo>
                <a:lnTo>
                  <a:pt x="805" y="1339"/>
                </a:lnTo>
                <a:lnTo>
                  <a:pt x="807" y="1341"/>
                </a:lnTo>
                <a:lnTo>
                  <a:pt x="807" y="1344"/>
                </a:lnTo>
                <a:lnTo>
                  <a:pt x="810" y="1348"/>
                </a:lnTo>
                <a:lnTo>
                  <a:pt x="813" y="1349"/>
                </a:lnTo>
                <a:lnTo>
                  <a:pt x="822" y="1351"/>
                </a:lnTo>
                <a:lnTo>
                  <a:pt x="830" y="1351"/>
                </a:lnTo>
                <a:lnTo>
                  <a:pt x="834" y="1354"/>
                </a:lnTo>
                <a:lnTo>
                  <a:pt x="839" y="1358"/>
                </a:lnTo>
                <a:lnTo>
                  <a:pt x="841" y="1358"/>
                </a:lnTo>
                <a:lnTo>
                  <a:pt x="848" y="1358"/>
                </a:lnTo>
                <a:lnTo>
                  <a:pt x="854" y="1358"/>
                </a:lnTo>
                <a:lnTo>
                  <a:pt x="858" y="1358"/>
                </a:lnTo>
                <a:lnTo>
                  <a:pt x="861" y="1358"/>
                </a:lnTo>
                <a:lnTo>
                  <a:pt x="865" y="1358"/>
                </a:lnTo>
                <a:lnTo>
                  <a:pt x="868" y="1358"/>
                </a:lnTo>
                <a:lnTo>
                  <a:pt x="868" y="1354"/>
                </a:lnTo>
                <a:lnTo>
                  <a:pt x="868" y="1351"/>
                </a:lnTo>
                <a:lnTo>
                  <a:pt x="875" y="1351"/>
                </a:lnTo>
                <a:lnTo>
                  <a:pt x="878" y="1351"/>
                </a:lnTo>
                <a:lnTo>
                  <a:pt x="882" y="1351"/>
                </a:lnTo>
                <a:lnTo>
                  <a:pt x="882" y="1348"/>
                </a:lnTo>
                <a:lnTo>
                  <a:pt x="882" y="1344"/>
                </a:lnTo>
                <a:lnTo>
                  <a:pt x="894" y="1339"/>
                </a:lnTo>
                <a:lnTo>
                  <a:pt x="899" y="1336"/>
                </a:lnTo>
                <a:lnTo>
                  <a:pt x="902" y="1330"/>
                </a:lnTo>
                <a:lnTo>
                  <a:pt x="916" y="1332"/>
                </a:lnTo>
                <a:lnTo>
                  <a:pt x="928" y="1329"/>
                </a:lnTo>
                <a:lnTo>
                  <a:pt x="938" y="1327"/>
                </a:lnTo>
                <a:lnTo>
                  <a:pt x="950" y="1324"/>
                </a:lnTo>
                <a:lnTo>
                  <a:pt x="950" y="1344"/>
                </a:lnTo>
                <a:lnTo>
                  <a:pt x="960" y="1344"/>
                </a:lnTo>
                <a:lnTo>
                  <a:pt x="970" y="1344"/>
                </a:lnTo>
                <a:lnTo>
                  <a:pt x="977" y="1348"/>
                </a:lnTo>
                <a:lnTo>
                  <a:pt x="984" y="1351"/>
                </a:lnTo>
                <a:lnTo>
                  <a:pt x="992" y="1353"/>
                </a:lnTo>
                <a:lnTo>
                  <a:pt x="1001" y="1354"/>
                </a:lnTo>
                <a:lnTo>
                  <a:pt x="1006" y="1359"/>
                </a:lnTo>
                <a:lnTo>
                  <a:pt x="1011" y="1365"/>
                </a:lnTo>
                <a:lnTo>
                  <a:pt x="1020" y="1368"/>
                </a:lnTo>
                <a:lnTo>
                  <a:pt x="1028" y="1368"/>
                </a:lnTo>
                <a:lnTo>
                  <a:pt x="1039" y="1370"/>
                </a:lnTo>
                <a:lnTo>
                  <a:pt x="1045" y="1371"/>
                </a:lnTo>
                <a:lnTo>
                  <a:pt x="1051" y="1375"/>
                </a:lnTo>
                <a:lnTo>
                  <a:pt x="1056" y="1378"/>
                </a:lnTo>
                <a:lnTo>
                  <a:pt x="1059" y="1382"/>
                </a:lnTo>
                <a:lnTo>
                  <a:pt x="1066" y="1385"/>
                </a:lnTo>
                <a:lnTo>
                  <a:pt x="1083" y="1385"/>
                </a:lnTo>
                <a:lnTo>
                  <a:pt x="1086" y="1385"/>
                </a:lnTo>
                <a:lnTo>
                  <a:pt x="1097" y="1383"/>
                </a:lnTo>
                <a:lnTo>
                  <a:pt x="1107" y="1383"/>
                </a:lnTo>
                <a:lnTo>
                  <a:pt x="1110" y="1385"/>
                </a:lnTo>
                <a:lnTo>
                  <a:pt x="1114" y="1387"/>
                </a:lnTo>
                <a:lnTo>
                  <a:pt x="1117" y="1392"/>
                </a:lnTo>
                <a:lnTo>
                  <a:pt x="1119" y="1397"/>
                </a:lnTo>
                <a:lnTo>
                  <a:pt x="1121" y="1400"/>
                </a:lnTo>
                <a:lnTo>
                  <a:pt x="1133" y="1411"/>
                </a:lnTo>
                <a:lnTo>
                  <a:pt x="1144" y="1419"/>
                </a:lnTo>
                <a:lnTo>
                  <a:pt x="1148" y="1421"/>
                </a:lnTo>
                <a:lnTo>
                  <a:pt x="1150" y="1424"/>
                </a:lnTo>
                <a:lnTo>
                  <a:pt x="1151" y="1426"/>
                </a:lnTo>
                <a:lnTo>
                  <a:pt x="1156" y="1429"/>
                </a:lnTo>
                <a:lnTo>
                  <a:pt x="1163" y="1433"/>
                </a:lnTo>
                <a:lnTo>
                  <a:pt x="1168" y="1440"/>
                </a:lnTo>
                <a:lnTo>
                  <a:pt x="1170" y="1443"/>
                </a:lnTo>
                <a:lnTo>
                  <a:pt x="1172" y="1448"/>
                </a:lnTo>
                <a:lnTo>
                  <a:pt x="1173" y="1452"/>
                </a:lnTo>
                <a:lnTo>
                  <a:pt x="1177" y="1453"/>
                </a:lnTo>
                <a:lnTo>
                  <a:pt x="1182" y="1453"/>
                </a:lnTo>
                <a:lnTo>
                  <a:pt x="1184" y="1458"/>
                </a:lnTo>
                <a:lnTo>
                  <a:pt x="1185" y="1462"/>
                </a:lnTo>
                <a:lnTo>
                  <a:pt x="1192" y="1467"/>
                </a:lnTo>
                <a:lnTo>
                  <a:pt x="1199" y="1472"/>
                </a:lnTo>
                <a:lnTo>
                  <a:pt x="1201" y="1475"/>
                </a:lnTo>
                <a:lnTo>
                  <a:pt x="1202" y="1481"/>
                </a:lnTo>
                <a:lnTo>
                  <a:pt x="1208" y="1481"/>
                </a:lnTo>
                <a:lnTo>
                  <a:pt x="1213" y="1482"/>
                </a:lnTo>
                <a:lnTo>
                  <a:pt x="1221" y="1486"/>
                </a:lnTo>
                <a:lnTo>
                  <a:pt x="1228" y="1491"/>
                </a:lnTo>
                <a:lnTo>
                  <a:pt x="1237" y="1494"/>
                </a:lnTo>
                <a:lnTo>
                  <a:pt x="1240" y="1496"/>
                </a:lnTo>
                <a:lnTo>
                  <a:pt x="1243" y="1498"/>
                </a:lnTo>
                <a:lnTo>
                  <a:pt x="1248" y="1503"/>
                </a:lnTo>
                <a:lnTo>
                  <a:pt x="1250" y="1506"/>
                </a:lnTo>
                <a:lnTo>
                  <a:pt x="1254" y="1508"/>
                </a:lnTo>
                <a:lnTo>
                  <a:pt x="1257" y="1509"/>
                </a:lnTo>
                <a:lnTo>
                  <a:pt x="1264" y="1508"/>
                </a:lnTo>
                <a:lnTo>
                  <a:pt x="1267" y="1516"/>
                </a:lnTo>
                <a:lnTo>
                  <a:pt x="1271" y="1525"/>
                </a:lnTo>
                <a:lnTo>
                  <a:pt x="1276" y="1532"/>
                </a:lnTo>
                <a:lnTo>
                  <a:pt x="1279" y="1533"/>
                </a:lnTo>
                <a:lnTo>
                  <a:pt x="1284" y="1535"/>
                </a:lnTo>
                <a:lnTo>
                  <a:pt x="1284" y="1532"/>
                </a:lnTo>
                <a:lnTo>
                  <a:pt x="1288" y="1530"/>
                </a:lnTo>
                <a:lnTo>
                  <a:pt x="1289" y="1532"/>
                </a:lnTo>
                <a:lnTo>
                  <a:pt x="1291" y="1535"/>
                </a:lnTo>
                <a:lnTo>
                  <a:pt x="1294" y="1540"/>
                </a:lnTo>
                <a:lnTo>
                  <a:pt x="1300" y="1545"/>
                </a:lnTo>
                <a:lnTo>
                  <a:pt x="1310" y="1552"/>
                </a:lnTo>
                <a:lnTo>
                  <a:pt x="1335" y="1564"/>
                </a:lnTo>
                <a:lnTo>
                  <a:pt x="1337" y="1566"/>
                </a:lnTo>
                <a:lnTo>
                  <a:pt x="1342" y="1571"/>
                </a:lnTo>
                <a:lnTo>
                  <a:pt x="1347" y="1574"/>
                </a:lnTo>
                <a:lnTo>
                  <a:pt x="1351" y="1576"/>
                </a:lnTo>
                <a:lnTo>
                  <a:pt x="1358" y="1578"/>
                </a:lnTo>
                <a:lnTo>
                  <a:pt x="1361" y="1585"/>
                </a:lnTo>
                <a:lnTo>
                  <a:pt x="1363" y="1588"/>
                </a:lnTo>
                <a:lnTo>
                  <a:pt x="1366" y="1591"/>
                </a:lnTo>
                <a:lnTo>
                  <a:pt x="1378" y="1603"/>
                </a:lnTo>
                <a:lnTo>
                  <a:pt x="1364" y="1600"/>
                </a:lnTo>
                <a:lnTo>
                  <a:pt x="1354" y="1596"/>
                </a:lnTo>
                <a:lnTo>
                  <a:pt x="1349" y="1595"/>
                </a:lnTo>
                <a:lnTo>
                  <a:pt x="1342" y="1586"/>
                </a:lnTo>
                <a:lnTo>
                  <a:pt x="1334" y="1583"/>
                </a:lnTo>
                <a:lnTo>
                  <a:pt x="1327" y="1579"/>
                </a:lnTo>
                <a:lnTo>
                  <a:pt x="1322" y="1576"/>
                </a:lnTo>
                <a:lnTo>
                  <a:pt x="1318" y="1573"/>
                </a:lnTo>
                <a:lnTo>
                  <a:pt x="1305" y="1566"/>
                </a:lnTo>
                <a:lnTo>
                  <a:pt x="1301" y="1564"/>
                </a:lnTo>
                <a:lnTo>
                  <a:pt x="1298" y="1561"/>
                </a:lnTo>
                <a:lnTo>
                  <a:pt x="1293" y="1559"/>
                </a:lnTo>
                <a:lnTo>
                  <a:pt x="1289" y="1559"/>
                </a:lnTo>
                <a:lnTo>
                  <a:pt x="1288" y="1559"/>
                </a:lnTo>
                <a:lnTo>
                  <a:pt x="1286" y="1557"/>
                </a:lnTo>
                <a:lnTo>
                  <a:pt x="1283" y="1554"/>
                </a:lnTo>
                <a:lnTo>
                  <a:pt x="1277" y="1549"/>
                </a:lnTo>
                <a:lnTo>
                  <a:pt x="1274" y="1547"/>
                </a:lnTo>
                <a:lnTo>
                  <a:pt x="1271" y="1547"/>
                </a:lnTo>
                <a:lnTo>
                  <a:pt x="1271" y="1544"/>
                </a:lnTo>
                <a:lnTo>
                  <a:pt x="1269" y="1542"/>
                </a:lnTo>
                <a:lnTo>
                  <a:pt x="1264" y="1542"/>
                </a:lnTo>
                <a:lnTo>
                  <a:pt x="1259" y="1544"/>
                </a:lnTo>
                <a:lnTo>
                  <a:pt x="1255" y="1544"/>
                </a:lnTo>
                <a:lnTo>
                  <a:pt x="1254" y="1542"/>
                </a:lnTo>
                <a:lnTo>
                  <a:pt x="1248" y="1542"/>
                </a:lnTo>
                <a:lnTo>
                  <a:pt x="1237" y="1542"/>
                </a:lnTo>
                <a:lnTo>
                  <a:pt x="1231" y="1542"/>
                </a:lnTo>
                <a:lnTo>
                  <a:pt x="1223" y="1540"/>
                </a:lnTo>
                <a:lnTo>
                  <a:pt x="1214" y="1538"/>
                </a:lnTo>
                <a:lnTo>
                  <a:pt x="1208" y="1538"/>
                </a:lnTo>
                <a:lnTo>
                  <a:pt x="1199" y="1540"/>
                </a:lnTo>
                <a:lnTo>
                  <a:pt x="1196" y="1540"/>
                </a:lnTo>
                <a:lnTo>
                  <a:pt x="1161" y="1535"/>
                </a:lnTo>
                <a:lnTo>
                  <a:pt x="1161" y="1542"/>
                </a:lnTo>
                <a:lnTo>
                  <a:pt x="1161" y="1549"/>
                </a:lnTo>
                <a:lnTo>
                  <a:pt x="1163" y="1554"/>
                </a:lnTo>
                <a:lnTo>
                  <a:pt x="1167" y="1557"/>
                </a:lnTo>
                <a:lnTo>
                  <a:pt x="1170" y="1561"/>
                </a:lnTo>
                <a:lnTo>
                  <a:pt x="1175" y="1562"/>
                </a:lnTo>
                <a:lnTo>
                  <a:pt x="1182" y="1562"/>
                </a:lnTo>
                <a:lnTo>
                  <a:pt x="1189" y="1562"/>
                </a:lnTo>
                <a:lnTo>
                  <a:pt x="1189" y="1569"/>
                </a:lnTo>
                <a:lnTo>
                  <a:pt x="1216" y="1569"/>
                </a:lnTo>
                <a:lnTo>
                  <a:pt x="1223" y="1569"/>
                </a:lnTo>
                <a:lnTo>
                  <a:pt x="1228" y="1571"/>
                </a:lnTo>
                <a:lnTo>
                  <a:pt x="1237" y="1576"/>
                </a:lnTo>
                <a:lnTo>
                  <a:pt x="1245" y="1581"/>
                </a:lnTo>
                <a:lnTo>
                  <a:pt x="1250" y="1583"/>
                </a:lnTo>
                <a:lnTo>
                  <a:pt x="1257" y="1583"/>
                </a:lnTo>
                <a:lnTo>
                  <a:pt x="1259" y="1588"/>
                </a:lnTo>
                <a:lnTo>
                  <a:pt x="1262" y="1590"/>
                </a:lnTo>
                <a:lnTo>
                  <a:pt x="1271" y="1593"/>
                </a:lnTo>
                <a:lnTo>
                  <a:pt x="1279" y="1596"/>
                </a:lnTo>
                <a:lnTo>
                  <a:pt x="1283" y="1598"/>
                </a:lnTo>
                <a:lnTo>
                  <a:pt x="1284" y="1603"/>
                </a:lnTo>
                <a:lnTo>
                  <a:pt x="1294" y="1605"/>
                </a:lnTo>
                <a:lnTo>
                  <a:pt x="1303" y="1608"/>
                </a:lnTo>
                <a:lnTo>
                  <a:pt x="1306" y="1608"/>
                </a:lnTo>
                <a:lnTo>
                  <a:pt x="1313" y="1614"/>
                </a:lnTo>
                <a:lnTo>
                  <a:pt x="1320" y="1615"/>
                </a:lnTo>
                <a:lnTo>
                  <a:pt x="1329" y="1619"/>
                </a:lnTo>
                <a:lnTo>
                  <a:pt x="1337" y="1620"/>
                </a:lnTo>
                <a:lnTo>
                  <a:pt x="1341" y="1622"/>
                </a:lnTo>
                <a:lnTo>
                  <a:pt x="1352" y="1624"/>
                </a:lnTo>
                <a:lnTo>
                  <a:pt x="1366" y="1624"/>
                </a:lnTo>
                <a:lnTo>
                  <a:pt x="1371" y="1625"/>
                </a:lnTo>
                <a:lnTo>
                  <a:pt x="1373" y="1627"/>
                </a:lnTo>
                <a:lnTo>
                  <a:pt x="1373" y="1631"/>
                </a:lnTo>
                <a:lnTo>
                  <a:pt x="1380" y="1629"/>
                </a:lnTo>
                <a:lnTo>
                  <a:pt x="1387" y="1629"/>
                </a:lnTo>
                <a:lnTo>
                  <a:pt x="1390" y="1632"/>
                </a:lnTo>
                <a:lnTo>
                  <a:pt x="1397" y="1642"/>
                </a:lnTo>
                <a:lnTo>
                  <a:pt x="1407" y="1651"/>
                </a:lnTo>
                <a:lnTo>
                  <a:pt x="1417" y="1658"/>
                </a:lnTo>
                <a:lnTo>
                  <a:pt x="1431" y="1665"/>
                </a:lnTo>
                <a:lnTo>
                  <a:pt x="1446" y="1670"/>
                </a:lnTo>
                <a:lnTo>
                  <a:pt x="1460" y="1673"/>
                </a:lnTo>
                <a:lnTo>
                  <a:pt x="1475" y="1677"/>
                </a:lnTo>
                <a:lnTo>
                  <a:pt x="1479" y="1678"/>
                </a:lnTo>
                <a:lnTo>
                  <a:pt x="1480" y="1680"/>
                </a:lnTo>
                <a:lnTo>
                  <a:pt x="1492" y="1685"/>
                </a:lnTo>
                <a:lnTo>
                  <a:pt x="1503" y="1690"/>
                </a:lnTo>
                <a:lnTo>
                  <a:pt x="1513" y="1692"/>
                </a:lnTo>
                <a:lnTo>
                  <a:pt x="1521" y="1697"/>
                </a:lnTo>
                <a:lnTo>
                  <a:pt x="1526" y="1699"/>
                </a:lnTo>
                <a:lnTo>
                  <a:pt x="1530" y="1699"/>
                </a:lnTo>
                <a:lnTo>
                  <a:pt x="1537" y="1702"/>
                </a:lnTo>
                <a:lnTo>
                  <a:pt x="1545" y="1706"/>
                </a:lnTo>
                <a:lnTo>
                  <a:pt x="1550" y="1709"/>
                </a:lnTo>
                <a:lnTo>
                  <a:pt x="1559" y="1712"/>
                </a:lnTo>
                <a:lnTo>
                  <a:pt x="1562" y="1719"/>
                </a:lnTo>
                <a:lnTo>
                  <a:pt x="1569" y="1723"/>
                </a:lnTo>
                <a:lnTo>
                  <a:pt x="1578" y="1730"/>
                </a:lnTo>
                <a:lnTo>
                  <a:pt x="1581" y="1731"/>
                </a:lnTo>
                <a:lnTo>
                  <a:pt x="1581" y="1733"/>
                </a:lnTo>
                <a:lnTo>
                  <a:pt x="1583" y="1735"/>
                </a:lnTo>
                <a:lnTo>
                  <a:pt x="1584" y="1740"/>
                </a:lnTo>
                <a:lnTo>
                  <a:pt x="1588" y="1745"/>
                </a:lnTo>
                <a:lnTo>
                  <a:pt x="1593" y="1748"/>
                </a:lnTo>
                <a:lnTo>
                  <a:pt x="1598" y="1752"/>
                </a:lnTo>
                <a:lnTo>
                  <a:pt x="1605" y="1757"/>
                </a:lnTo>
                <a:lnTo>
                  <a:pt x="1619" y="1764"/>
                </a:lnTo>
                <a:lnTo>
                  <a:pt x="1625" y="1774"/>
                </a:lnTo>
                <a:lnTo>
                  <a:pt x="1634" y="1774"/>
                </a:lnTo>
                <a:lnTo>
                  <a:pt x="1641" y="1774"/>
                </a:lnTo>
                <a:lnTo>
                  <a:pt x="1653" y="1781"/>
                </a:lnTo>
                <a:lnTo>
                  <a:pt x="1661" y="1786"/>
                </a:lnTo>
                <a:lnTo>
                  <a:pt x="1666" y="1788"/>
                </a:lnTo>
                <a:lnTo>
                  <a:pt x="1665" y="1784"/>
                </a:lnTo>
                <a:lnTo>
                  <a:pt x="1663" y="1782"/>
                </a:lnTo>
                <a:lnTo>
                  <a:pt x="1655" y="1772"/>
                </a:lnTo>
                <a:lnTo>
                  <a:pt x="1646" y="1762"/>
                </a:lnTo>
                <a:lnTo>
                  <a:pt x="1637" y="1752"/>
                </a:lnTo>
                <a:lnTo>
                  <a:pt x="1631" y="1741"/>
                </a:lnTo>
                <a:lnTo>
                  <a:pt x="1625" y="1736"/>
                </a:lnTo>
                <a:lnTo>
                  <a:pt x="1622" y="1731"/>
                </a:lnTo>
                <a:lnTo>
                  <a:pt x="1608" y="1723"/>
                </a:lnTo>
                <a:lnTo>
                  <a:pt x="1596" y="1716"/>
                </a:lnTo>
                <a:lnTo>
                  <a:pt x="1581" y="1707"/>
                </a:lnTo>
                <a:lnTo>
                  <a:pt x="1566" y="1700"/>
                </a:lnTo>
                <a:lnTo>
                  <a:pt x="1552" y="1695"/>
                </a:lnTo>
                <a:lnTo>
                  <a:pt x="1540" y="1687"/>
                </a:lnTo>
                <a:lnTo>
                  <a:pt x="1537" y="1685"/>
                </a:lnTo>
                <a:lnTo>
                  <a:pt x="1508" y="1668"/>
                </a:lnTo>
                <a:lnTo>
                  <a:pt x="1492" y="1661"/>
                </a:lnTo>
                <a:lnTo>
                  <a:pt x="1484" y="1656"/>
                </a:lnTo>
                <a:lnTo>
                  <a:pt x="1477" y="1651"/>
                </a:lnTo>
                <a:lnTo>
                  <a:pt x="1465" y="1641"/>
                </a:lnTo>
                <a:lnTo>
                  <a:pt x="1455" y="1629"/>
                </a:lnTo>
                <a:lnTo>
                  <a:pt x="1445" y="1619"/>
                </a:lnTo>
                <a:lnTo>
                  <a:pt x="1433" y="1608"/>
                </a:lnTo>
                <a:lnTo>
                  <a:pt x="1429" y="1608"/>
                </a:lnTo>
                <a:lnTo>
                  <a:pt x="1426" y="1605"/>
                </a:lnTo>
                <a:lnTo>
                  <a:pt x="1421" y="1602"/>
                </a:lnTo>
                <a:lnTo>
                  <a:pt x="1409" y="1600"/>
                </a:lnTo>
                <a:lnTo>
                  <a:pt x="1398" y="1598"/>
                </a:lnTo>
                <a:lnTo>
                  <a:pt x="1393" y="1596"/>
                </a:lnTo>
                <a:lnTo>
                  <a:pt x="1390" y="1593"/>
                </a:lnTo>
                <a:lnTo>
                  <a:pt x="1383" y="1585"/>
                </a:lnTo>
                <a:lnTo>
                  <a:pt x="1381" y="1583"/>
                </a:lnTo>
                <a:lnTo>
                  <a:pt x="1378" y="1581"/>
                </a:lnTo>
                <a:lnTo>
                  <a:pt x="1373" y="1573"/>
                </a:lnTo>
                <a:lnTo>
                  <a:pt x="1370" y="1569"/>
                </a:lnTo>
                <a:lnTo>
                  <a:pt x="1368" y="1562"/>
                </a:lnTo>
                <a:lnTo>
                  <a:pt x="1366" y="1559"/>
                </a:lnTo>
                <a:lnTo>
                  <a:pt x="1364" y="1554"/>
                </a:lnTo>
                <a:lnTo>
                  <a:pt x="1363" y="1549"/>
                </a:lnTo>
                <a:lnTo>
                  <a:pt x="1364" y="1545"/>
                </a:lnTo>
                <a:lnTo>
                  <a:pt x="1366" y="1540"/>
                </a:lnTo>
                <a:lnTo>
                  <a:pt x="1370" y="1533"/>
                </a:lnTo>
                <a:lnTo>
                  <a:pt x="1373" y="1525"/>
                </a:lnTo>
                <a:lnTo>
                  <a:pt x="1373" y="1523"/>
                </a:lnTo>
                <a:lnTo>
                  <a:pt x="1368" y="1520"/>
                </a:lnTo>
                <a:lnTo>
                  <a:pt x="1359" y="1516"/>
                </a:lnTo>
                <a:lnTo>
                  <a:pt x="1359" y="1515"/>
                </a:lnTo>
                <a:lnTo>
                  <a:pt x="1358" y="1515"/>
                </a:lnTo>
                <a:lnTo>
                  <a:pt x="1358" y="1513"/>
                </a:lnTo>
                <a:lnTo>
                  <a:pt x="1352" y="1511"/>
                </a:lnTo>
                <a:lnTo>
                  <a:pt x="1349" y="1509"/>
                </a:lnTo>
                <a:lnTo>
                  <a:pt x="1346" y="1509"/>
                </a:lnTo>
                <a:lnTo>
                  <a:pt x="1341" y="1508"/>
                </a:lnTo>
                <a:lnTo>
                  <a:pt x="1335" y="1504"/>
                </a:lnTo>
                <a:lnTo>
                  <a:pt x="1330" y="1501"/>
                </a:lnTo>
                <a:lnTo>
                  <a:pt x="1327" y="1498"/>
                </a:lnTo>
                <a:lnTo>
                  <a:pt x="1322" y="1492"/>
                </a:lnTo>
                <a:lnTo>
                  <a:pt x="1318" y="1492"/>
                </a:lnTo>
                <a:lnTo>
                  <a:pt x="1315" y="1492"/>
                </a:lnTo>
                <a:lnTo>
                  <a:pt x="1313" y="1491"/>
                </a:lnTo>
                <a:lnTo>
                  <a:pt x="1310" y="1491"/>
                </a:lnTo>
                <a:lnTo>
                  <a:pt x="1308" y="1489"/>
                </a:lnTo>
                <a:lnTo>
                  <a:pt x="1306" y="1489"/>
                </a:lnTo>
                <a:lnTo>
                  <a:pt x="1303" y="1487"/>
                </a:lnTo>
                <a:lnTo>
                  <a:pt x="1300" y="1487"/>
                </a:lnTo>
                <a:lnTo>
                  <a:pt x="1296" y="1487"/>
                </a:lnTo>
                <a:lnTo>
                  <a:pt x="1294" y="1487"/>
                </a:lnTo>
                <a:lnTo>
                  <a:pt x="1291" y="1487"/>
                </a:lnTo>
                <a:lnTo>
                  <a:pt x="1288" y="1482"/>
                </a:lnTo>
                <a:lnTo>
                  <a:pt x="1288" y="1477"/>
                </a:lnTo>
                <a:lnTo>
                  <a:pt x="1291" y="1467"/>
                </a:lnTo>
                <a:lnTo>
                  <a:pt x="1286" y="1467"/>
                </a:lnTo>
                <a:lnTo>
                  <a:pt x="1281" y="1465"/>
                </a:lnTo>
                <a:lnTo>
                  <a:pt x="1272" y="1462"/>
                </a:lnTo>
                <a:lnTo>
                  <a:pt x="1264" y="1458"/>
                </a:lnTo>
                <a:lnTo>
                  <a:pt x="1257" y="1458"/>
                </a:lnTo>
                <a:lnTo>
                  <a:pt x="1250" y="1460"/>
                </a:lnTo>
                <a:lnTo>
                  <a:pt x="1250" y="1453"/>
                </a:lnTo>
                <a:lnTo>
                  <a:pt x="1250" y="1446"/>
                </a:lnTo>
                <a:lnTo>
                  <a:pt x="1248" y="1441"/>
                </a:lnTo>
                <a:lnTo>
                  <a:pt x="1243" y="1440"/>
                </a:lnTo>
                <a:lnTo>
                  <a:pt x="1243" y="1434"/>
                </a:lnTo>
                <a:lnTo>
                  <a:pt x="1242" y="1431"/>
                </a:lnTo>
                <a:lnTo>
                  <a:pt x="1240" y="1428"/>
                </a:lnTo>
                <a:lnTo>
                  <a:pt x="1237" y="1426"/>
                </a:lnTo>
                <a:lnTo>
                  <a:pt x="1237" y="1417"/>
                </a:lnTo>
                <a:lnTo>
                  <a:pt x="1237" y="1411"/>
                </a:lnTo>
                <a:lnTo>
                  <a:pt x="1233" y="1399"/>
                </a:lnTo>
                <a:lnTo>
                  <a:pt x="1230" y="1387"/>
                </a:lnTo>
                <a:lnTo>
                  <a:pt x="1228" y="1380"/>
                </a:lnTo>
                <a:lnTo>
                  <a:pt x="1230" y="1371"/>
                </a:lnTo>
                <a:lnTo>
                  <a:pt x="1225" y="1365"/>
                </a:lnTo>
                <a:lnTo>
                  <a:pt x="1218" y="1359"/>
                </a:lnTo>
                <a:lnTo>
                  <a:pt x="1211" y="1354"/>
                </a:lnTo>
                <a:lnTo>
                  <a:pt x="1202" y="1351"/>
                </a:lnTo>
                <a:lnTo>
                  <a:pt x="1184" y="1346"/>
                </a:lnTo>
                <a:lnTo>
                  <a:pt x="1175" y="1342"/>
                </a:lnTo>
                <a:lnTo>
                  <a:pt x="1168" y="1337"/>
                </a:lnTo>
                <a:lnTo>
                  <a:pt x="1167" y="1332"/>
                </a:lnTo>
                <a:lnTo>
                  <a:pt x="1163" y="1330"/>
                </a:lnTo>
                <a:lnTo>
                  <a:pt x="1155" y="1327"/>
                </a:lnTo>
                <a:lnTo>
                  <a:pt x="1146" y="1324"/>
                </a:lnTo>
                <a:lnTo>
                  <a:pt x="1143" y="1322"/>
                </a:lnTo>
                <a:lnTo>
                  <a:pt x="1141" y="1317"/>
                </a:lnTo>
                <a:lnTo>
                  <a:pt x="1136" y="1317"/>
                </a:lnTo>
                <a:lnTo>
                  <a:pt x="1134" y="1313"/>
                </a:lnTo>
                <a:lnTo>
                  <a:pt x="1129" y="1308"/>
                </a:lnTo>
                <a:lnTo>
                  <a:pt x="1127" y="1305"/>
                </a:lnTo>
                <a:lnTo>
                  <a:pt x="1124" y="1303"/>
                </a:lnTo>
                <a:lnTo>
                  <a:pt x="1119" y="1303"/>
                </a:lnTo>
                <a:lnTo>
                  <a:pt x="1114" y="1303"/>
                </a:lnTo>
                <a:lnTo>
                  <a:pt x="1114" y="1296"/>
                </a:lnTo>
                <a:lnTo>
                  <a:pt x="1112" y="1291"/>
                </a:lnTo>
                <a:lnTo>
                  <a:pt x="1107" y="1283"/>
                </a:lnTo>
                <a:lnTo>
                  <a:pt x="1102" y="1274"/>
                </a:lnTo>
                <a:lnTo>
                  <a:pt x="1100" y="1269"/>
                </a:lnTo>
                <a:lnTo>
                  <a:pt x="1100" y="1262"/>
                </a:lnTo>
                <a:lnTo>
                  <a:pt x="1085" y="1255"/>
                </a:lnTo>
                <a:lnTo>
                  <a:pt x="1071" y="1247"/>
                </a:lnTo>
                <a:lnTo>
                  <a:pt x="1056" y="1240"/>
                </a:lnTo>
                <a:lnTo>
                  <a:pt x="1047" y="1237"/>
                </a:lnTo>
                <a:lnTo>
                  <a:pt x="1039" y="1235"/>
                </a:lnTo>
                <a:lnTo>
                  <a:pt x="1039" y="1201"/>
                </a:lnTo>
                <a:lnTo>
                  <a:pt x="1030" y="1189"/>
                </a:lnTo>
                <a:lnTo>
                  <a:pt x="1020" y="1178"/>
                </a:lnTo>
                <a:lnTo>
                  <a:pt x="1013" y="1173"/>
                </a:lnTo>
                <a:lnTo>
                  <a:pt x="1006" y="1170"/>
                </a:lnTo>
                <a:lnTo>
                  <a:pt x="999" y="1168"/>
                </a:lnTo>
                <a:lnTo>
                  <a:pt x="991" y="1167"/>
                </a:lnTo>
                <a:lnTo>
                  <a:pt x="987" y="1153"/>
                </a:lnTo>
                <a:lnTo>
                  <a:pt x="984" y="1148"/>
                </a:lnTo>
                <a:lnTo>
                  <a:pt x="981" y="1143"/>
                </a:lnTo>
                <a:lnTo>
                  <a:pt x="975" y="1139"/>
                </a:lnTo>
                <a:lnTo>
                  <a:pt x="970" y="1136"/>
                </a:lnTo>
                <a:lnTo>
                  <a:pt x="957" y="1132"/>
                </a:lnTo>
                <a:lnTo>
                  <a:pt x="957" y="1126"/>
                </a:lnTo>
                <a:lnTo>
                  <a:pt x="958" y="1124"/>
                </a:lnTo>
                <a:lnTo>
                  <a:pt x="960" y="1122"/>
                </a:lnTo>
                <a:lnTo>
                  <a:pt x="963" y="1119"/>
                </a:lnTo>
                <a:lnTo>
                  <a:pt x="969" y="1117"/>
                </a:lnTo>
                <a:lnTo>
                  <a:pt x="970" y="1115"/>
                </a:lnTo>
                <a:lnTo>
                  <a:pt x="970" y="1112"/>
                </a:lnTo>
                <a:lnTo>
                  <a:pt x="970" y="1107"/>
                </a:lnTo>
                <a:lnTo>
                  <a:pt x="972" y="1103"/>
                </a:lnTo>
                <a:lnTo>
                  <a:pt x="974" y="1100"/>
                </a:lnTo>
                <a:lnTo>
                  <a:pt x="977" y="1098"/>
                </a:lnTo>
                <a:lnTo>
                  <a:pt x="975" y="1095"/>
                </a:lnTo>
                <a:lnTo>
                  <a:pt x="972" y="1093"/>
                </a:lnTo>
                <a:lnTo>
                  <a:pt x="963" y="1092"/>
                </a:lnTo>
                <a:lnTo>
                  <a:pt x="963" y="1088"/>
                </a:lnTo>
                <a:lnTo>
                  <a:pt x="962" y="1086"/>
                </a:lnTo>
                <a:lnTo>
                  <a:pt x="957" y="1085"/>
                </a:lnTo>
                <a:lnTo>
                  <a:pt x="955" y="1083"/>
                </a:lnTo>
                <a:lnTo>
                  <a:pt x="953" y="1081"/>
                </a:lnTo>
                <a:lnTo>
                  <a:pt x="948" y="1080"/>
                </a:lnTo>
                <a:lnTo>
                  <a:pt x="936" y="1078"/>
                </a:lnTo>
                <a:lnTo>
                  <a:pt x="926" y="1064"/>
                </a:lnTo>
                <a:lnTo>
                  <a:pt x="914" y="1052"/>
                </a:lnTo>
                <a:lnTo>
                  <a:pt x="902" y="1040"/>
                </a:lnTo>
                <a:lnTo>
                  <a:pt x="888" y="1030"/>
                </a:lnTo>
                <a:lnTo>
                  <a:pt x="888" y="1023"/>
                </a:lnTo>
                <a:lnTo>
                  <a:pt x="885" y="1020"/>
                </a:lnTo>
                <a:lnTo>
                  <a:pt x="880" y="1018"/>
                </a:lnTo>
                <a:lnTo>
                  <a:pt x="875" y="1016"/>
                </a:lnTo>
                <a:lnTo>
                  <a:pt x="875" y="1010"/>
                </a:lnTo>
                <a:lnTo>
                  <a:pt x="875" y="989"/>
                </a:lnTo>
                <a:lnTo>
                  <a:pt x="875" y="981"/>
                </a:lnTo>
                <a:lnTo>
                  <a:pt x="873" y="972"/>
                </a:lnTo>
                <a:lnTo>
                  <a:pt x="868" y="967"/>
                </a:lnTo>
                <a:lnTo>
                  <a:pt x="861" y="962"/>
                </a:lnTo>
                <a:lnTo>
                  <a:pt x="854" y="953"/>
                </a:lnTo>
                <a:lnTo>
                  <a:pt x="851" y="952"/>
                </a:lnTo>
                <a:lnTo>
                  <a:pt x="849" y="948"/>
                </a:lnTo>
                <a:lnTo>
                  <a:pt x="849" y="945"/>
                </a:lnTo>
                <a:lnTo>
                  <a:pt x="849" y="941"/>
                </a:lnTo>
                <a:lnTo>
                  <a:pt x="851" y="936"/>
                </a:lnTo>
                <a:lnTo>
                  <a:pt x="849" y="933"/>
                </a:lnTo>
                <a:lnTo>
                  <a:pt x="849" y="921"/>
                </a:lnTo>
                <a:lnTo>
                  <a:pt x="848" y="921"/>
                </a:lnTo>
                <a:lnTo>
                  <a:pt x="848" y="909"/>
                </a:lnTo>
                <a:lnTo>
                  <a:pt x="846" y="904"/>
                </a:lnTo>
                <a:lnTo>
                  <a:pt x="846" y="902"/>
                </a:lnTo>
                <a:lnTo>
                  <a:pt x="844" y="899"/>
                </a:lnTo>
                <a:lnTo>
                  <a:pt x="844" y="897"/>
                </a:lnTo>
                <a:lnTo>
                  <a:pt x="841" y="894"/>
                </a:lnTo>
                <a:lnTo>
                  <a:pt x="839" y="890"/>
                </a:lnTo>
                <a:lnTo>
                  <a:pt x="837" y="889"/>
                </a:lnTo>
                <a:lnTo>
                  <a:pt x="836" y="887"/>
                </a:lnTo>
                <a:lnTo>
                  <a:pt x="836" y="885"/>
                </a:lnTo>
                <a:lnTo>
                  <a:pt x="832" y="882"/>
                </a:lnTo>
                <a:lnTo>
                  <a:pt x="829" y="878"/>
                </a:lnTo>
                <a:lnTo>
                  <a:pt x="829" y="877"/>
                </a:lnTo>
                <a:lnTo>
                  <a:pt x="827" y="873"/>
                </a:lnTo>
                <a:lnTo>
                  <a:pt x="829" y="870"/>
                </a:lnTo>
                <a:lnTo>
                  <a:pt x="832" y="868"/>
                </a:lnTo>
                <a:lnTo>
                  <a:pt x="841" y="866"/>
                </a:lnTo>
                <a:lnTo>
                  <a:pt x="839" y="860"/>
                </a:lnTo>
                <a:lnTo>
                  <a:pt x="837" y="855"/>
                </a:lnTo>
                <a:lnTo>
                  <a:pt x="836" y="849"/>
                </a:lnTo>
                <a:lnTo>
                  <a:pt x="830" y="846"/>
                </a:lnTo>
                <a:lnTo>
                  <a:pt x="822" y="839"/>
                </a:lnTo>
                <a:lnTo>
                  <a:pt x="813" y="832"/>
                </a:lnTo>
                <a:lnTo>
                  <a:pt x="813" y="826"/>
                </a:lnTo>
                <a:lnTo>
                  <a:pt x="812" y="820"/>
                </a:lnTo>
                <a:lnTo>
                  <a:pt x="808" y="817"/>
                </a:lnTo>
                <a:lnTo>
                  <a:pt x="805" y="814"/>
                </a:lnTo>
                <a:lnTo>
                  <a:pt x="798" y="807"/>
                </a:lnTo>
                <a:lnTo>
                  <a:pt x="795" y="803"/>
                </a:lnTo>
                <a:lnTo>
                  <a:pt x="793" y="798"/>
                </a:lnTo>
                <a:lnTo>
                  <a:pt x="774" y="802"/>
                </a:lnTo>
                <a:lnTo>
                  <a:pt x="759" y="803"/>
                </a:lnTo>
                <a:lnTo>
                  <a:pt x="752" y="802"/>
                </a:lnTo>
                <a:lnTo>
                  <a:pt x="745" y="800"/>
                </a:lnTo>
                <a:lnTo>
                  <a:pt x="738" y="797"/>
                </a:lnTo>
                <a:lnTo>
                  <a:pt x="732" y="791"/>
                </a:lnTo>
                <a:lnTo>
                  <a:pt x="730" y="788"/>
                </a:lnTo>
                <a:lnTo>
                  <a:pt x="728" y="785"/>
                </a:lnTo>
                <a:lnTo>
                  <a:pt x="725" y="783"/>
                </a:lnTo>
                <a:lnTo>
                  <a:pt x="725" y="778"/>
                </a:lnTo>
                <a:lnTo>
                  <a:pt x="728" y="776"/>
                </a:lnTo>
                <a:lnTo>
                  <a:pt x="730" y="774"/>
                </a:lnTo>
                <a:lnTo>
                  <a:pt x="732" y="771"/>
                </a:lnTo>
                <a:lnTo>
                  <a:pt x="732" y="764"/>
                </a:lnTo>
                <a:lnTo>
                  <a:pt x="728" y="759"/>
                </a:lnTo>
                <a:lnTo>
                  <a:pt x="726" y="752"/>
                </a:lnTo>
                <a:lnTo>
                  <a:pt x="723" y="747"/>
                </a:lnTo>
                <a:lnTo>
                  <a:pt x="721" y="745"/>
                </a:lnTo>
                <a:lnTo>
                  <a:pt x="718" y="744"/>
                </a:lnTo>
                <a:lnTo>
                  <a:pt x="709" y="739"/>
                </a:lnTo>
                <a:lnTo>
                  <a:pt x="706" y="735"/>
                </a:lnTo>
                <a:lnTo>
                  <a:pt x="704" y="730"/>
                </a:lnTo>
                <a:lnTo>
                  <a:pt x="704" y="723"/>
                </a:lnTo>
                <a:lnTo>
                  <a:pt x="706" y="720"/>
                </a:lnTo>
                <a:lnTo>
                  <a:pt x="708" y="718"/>
                </a:lnTo>
                <a:lnTo>
                  <a:pt x="713" y="715"/>
                </a:lnTo>
                <a:lnTo>
                  <a:pt x="720" y="713"/>
                </a:lnTo>
                <a:lnTo>
                  <a:pt x="725" y="709"/>
                </a:lnTo>
                <a:lnTo>
                  <a:pt x="726" y="701"/>
                </a:lnTo>
                <a:lnTo>
                  <a:pt x="725" y="696"/>
                </a:lnTo>
                <a:lnTo>
                  <a:pt x="723" y="691"/>
                </a:lnTo>
                <a:lnTo>
                  <a:pt x="720" y="687"/>
                </a:lnTo>
                <a:lnTo>
                  <a:pt x="716" y="684"/>
                </a:lnTo>
                <a:lnTo>
                  <a:pt x="713" y="680"/>
                </a:lnTo>
                <a:lnTo>
                  <a:pt x="711" y="675"/>
                </a:lnTo>
                <a:lnTo>
                  <a:pt x="711" y="668"/>
                </a:lnTo>
                <a:lnTo>
                  <a:pt x="711" y="607"/>
                </a:lnTo>
                <a:lnTo>
                  <a:pt x="725" y="607"/>
                </a:lnTo>
                <a:lnTo>
                  <a:pt x="732" y="610"/>
                </a:lnTo>
                <a:lnTo>
                  <a:pt x="735" y="610"/>
                </a:lnTo>
                <a:lnTo>
                  <a:pt x="745" y="607"/>
                </a:lnTo>
                <a:lnTo>
                  <a:pt x="745" y="600"/>
                </a:lnTo>
                <a:lnTo>
                  <a:pt x="747" y="598"/>
                </a:lnTo>
                <a:lnTo>
                  <a:pt x="750" y="598"/>
                </a:lnTo>
                <a:lnTo>
                  <a:pt x="759" y="600"/>
                </a:lnTo>
                <a:lnTo>
                  <a:pt x="766" y="602"/>
                </a:lnTo>
                <a:lnTo>
                  <a:pt x="772" y="600"/>
                </a:lnTo>
                <a:lnTo>
                  <a:pt x="779" y="604"/>
                </a:lnTo>
                <a:lnTo>
                  <a:pt x="786" y="609"/>
                </a:lnTo>
                <a:lnTo>
                  <a:pt x="791" y="616"/>
                </a:lnTo>
                <a:lnTo>
                  <a:pt x="796" y="621"/>
                </a:lnTo>
                <a:lnTo>
                  <a:pt x="803" y="636"/>
                </a:lnTo>
                <a:lnTo>
                  <a:pt x="807" y="655"/>
                </a:lnTo>
                <a:lnTo>
                  <a:pt x="812" y="657"/>
                </a:lnTo>
                <a:lnTo>
                  <a:pt x="817" y="662"/>
                </a:lnTo>
                <a:lnTo>
                  <a:pt x="822" y="665"/>
                </a:lnTo>
                <a:lnTo>
                  <a:pt x="827" y="668"/>
                </a:lnTo>
                <a:lnTo>
                  <a:pt x="827" y="674"/>
                </a:lnTo>
                <a:lnTo>
                  <a:pt x="829" y="677"/>
                </a:lnTo>
                <a:lnTo>
                  <a:pt x="832" y="679"/>
                </a:lnTo>
                <a:lnTo>
                  <a:pt x="836" y="680"/>
                </a:lnTo>
                <a:lnTo>
                  <a:pt x="844" y="682"/>
                </a:lnTo>
                <a:lnTo>
                  <a:pt x="846" y="686"/>
                </a:lnTo>
                <a:lnTo>
                  <a:pt x="848" y="689"/>
                </a:lnTo>
                <a:lnTo>
                  <a:pt x="848" y="694"/>
                </a:lnTo>
                <a:lnTo>
                  <a:pt x="851" y="696"/>
                </a:lnTo>
                <a:lnTo>
                  <a:pt x="856" y="701"/>
                </a:lnTo>
                <a:lnTo>
                  <a:pt x="859" y="703"/>
                </a:lnTo>
                <a:lnTo>
                  <a:pt x="861" y="706"/>
                </a:lnTo>
                <a:lnTo>
                  <a:pt x="861" y="711"/>
                </a:lnTo>
                <a:lnTo>
                  <a:pt x="861" y="716"/>
                </a:lnTo>
                <a:lnTo>
                  <a:pt x="875" y="716"/>
                </a:lnTo>
                <a:lnTo>
                  <a:pt x="882" y="711"/>
                </a:lnTo>
                <a:lnTo>
                  <a:pt x="892" y="709"/>
                </a:lnTo>
                <a:lnTo>
                  <a:pt x="904" y="709"/>
                </a:lnTo>
                <a:lnTo>
                  <a:pt x="916" y="709"/>
                </a:lnTo>
                <a:lnTo>
                  <a:pt x="916" y="704"/>
                </a:lnTo>
                <a:lnTo>
                  <a:pt x="919" y="699"/>
                </a:lnTo>
                <a:lnTo>
                  <a:pt x="923" y="696"/>
                </a:lnTo>
                <a:lnTo>
                  <a:pt x="929" y="696"/>
                </a:lnTo>
                <a:lnTo>
                  <a:pt x="929" y="689"/>
                </a:lnTo>
                <a:lnTo>
                  <a:pt x="931" y="684"/>
                </a:lnTo>
                <a:lnTo>
                  <a:pt x="936" y="675"/>
                </a:lnTo>
                <a:lnTo>
                  <a:pt x="941" y="667"/>
                </a:lnTo>
                <a:lnTo>
                  <a:pt x="943" y="662"/>
                </a:lnTo>
                <a:lnTo>
                  <a:pt x="943" y="655"/>
                </a:lnTo>
                <a:lnTo>
                  <a:pt x="950" y="651"/>
                </a:lnTo>
                <a:lnTo>
                  <a:pt x="955" y="646"/>
                </a:lnTo>
                <a:lnTo>
                  <a:pt x="963" y="634"/>
                </a:lnTo>
                <a:lnTo>
                  <a:pt x="972" y="622"/>
                </a:lnTo>
                <a:lnTo>
                  <a:pt x="977" y="617"/>
                </a:lnTo>
                <a:lnTo>
                  <a:pt x="984" y="614"/>
                </a:lnTo>
                <a:lnTo>
                  <a:pt x="991" y="614"/>
                </a:lnTo>
                <a:lnTo>
                  <a:pt x="996" y="612"/>
                </a:lnTo>
                <a:lnTo>
                  <a:pt x="1004" y="607"/>
                </a:lnTo>
                <a:lnTo>
                  <a:pt x="1011" y="609"/>
                </a:lnTo>
                <a:lnTo>
                  <a:pt x="1013" y="610"/>
                </a:lnTo>
                <a:lnTo>
                  <a:pt x="1018" y="610"/>
                </a:lnTo>
                <a:lnTo>
                  <a:pt x="1020" y="612"/>
                </a:lnTo>
                <a:lnTo>
                  <a:pt x="1027" y="612"/>
                </a:lnTo>
                <a:lnTo>
                  <a:pt x="1028" y="612"/>
                </a:lnTo>
                <a:lnTo>
                  <a:pt x="1033" y="612"/>
                </a:lnTo>
                <a:lnTo>
                  <a:pt x="1037" y="612"/>
                </a:lnTo>
                <a:lnTo>
                  <a:pt x="1042" y="610"/>
                </a:lnTo>
                <a:lnTo>
                  <a:pt x="1044" y="610"/>
                </a:lnTo>
                <a:lnTo>
                  <a:pt x="1051" y="609"/>
                </a:lnTo>
                <a:lnTo>
                  <a:pt x="1052" y="609"/>
                </a:lnTo>
                <a:lnTo>
                  <a:pt x="1059" y="607"/>
                </a:lnTo>
                <a:lnTo>
                  <a:pt x="1062" y="607"/>
                </a:lnTo>
                <a:lnTo>
                  <a:pt x="1068" y="605"/>
                </a:lnTo>
                <a:lnTo>
                  <a:pt x="1085" y="602"/>
                </a:lnTo>
                <a:lnTo>
                  <a:pt x="1100" y="600"/>
                </a:lnTo>
                <a:lnTo>
                  <a:pt x="1134" y="600"/>
                </a:lnTo>
                <a:lnTo>
                  <a:pt x="1134" y="607"/>
                </a:lnTo>
                <a:lnTo>
                  <a:pt x="1134" y="610"/>
                </a:lnTo>
                <a:lnTo>
                  <a:pt x="1136" y="612"/>
                </a:lnTo>
                <a:lnTo>
                  <a:pt x="1141" y="614"/>
                </a:lnTo>
                <a:lnTo>
                  <a:pt x="1175" y="621"/>
                </a:lnTo>
                <a:lnTo>
                  <a:pt x="1194" y="622"/>
                </a:lnTo>
                <a:lnTo>
                  <a:pt x="1216" y="621"/>
                </a:lnTo>
                <a:lnTo>
                  <a:pt x="1221" y="624"/>
                </a:lnTo>
                <a:lnTo>
                  <a:pt x="1228" y="626"/>
                </a:lnTo>
                <a:lnTo>
                  <a:pt x="1235" y="626"/>
                </a:lnTo>
                <a:lnTo>
                  <a:pt x="1243" y="627"/>
                </a:lnTo>
                <a:lnTo>
                  <a:pt x="1243" y="631"/>
                </a:lnTo>
                <a:lnTo>
                  <a:pt x="1243" y="634"/>
                </a:lnTo>
                <a:lnTo>
                  <a:pt x="1245" y="634"/>
                </a:lnTo>
                <a:lnTo>
                  <a:pt x="1250" y="634"/>
                </a:lnTo>
                <a:lnTo>
                  <a:pt x="1257" y="634"/>
                </a:lnTo>
                <a:lnTo>
                  <a:pt x="1257" y="638"/>
                </a:lnTo>
                <a:lnTo>
                  <a:pt x="1257" y="641"/>
                </a:lnTo>
                <a:lnTo>
                  <a:pt x="1259" y="641"/>
                </a:lnTo>
                <a:lnTo>
                  <a:pt x="1264" y="641"/>
                </a:lnTo>
                <a:lnTo>
                  <a:pt x="1267" y="641"/>
                </a:lnTo>
                <a:lnTo>
                  <a:pt x="1271" y="641"/>
                </a:lnTo>
                <a:lnTo>
                  <a:pt x="1286" y="638"/>
                </a:lnTo>
                <a:lnTo>
                  <a:pt x="1301" y="634"/>
                </a:lnTo>
                <a:lnTo>
                  <a:pt x="1317" y="631"/>
                </a:lnTo>
                <a:lnTo>
                  <a:pt x="1332" y="627"/>
                </a:lnTo>
                <a:lnTo>
                  <a:pt x="1359" y="641"/>
                </a:lnTo>
                <a:lnTo>
                  <a:pt x="1359" y="645"/>
                </a:lnTo>
                <a:lnTo>
                  <a:pt x="1359" y="648"/>
                </a:lnTo>
                <a:lnTo>
                  <a:pt x="1363" y="650"/>
                </a:lnTo>
                <a:lnTo>
                  <a:pt x="1368" y="651"/>
                </a:lnTo>
                <a:lnTo>
                  <a:pt x="1378" y="651"/>
                </a:lnTo>
                <a:lnTo>
                  <a:pt x="1383" y="651"/>
                </a:lnTo>
                <a:lnTo>
                  <a:pt x="1387" y="653"/>
                </a:lnTo>
                <a:lnTo>
                  <a:pt x="1388" y="657"/>
                </a:lnTo>
                <a:lnTo>
                  <a:pt x="1387" y="662"/>
                </a:lnTo>
                <a:lnTo>
                  <a:pt x="1393" y="662"/>
                </a:lnTo>
                <a:lnTo>
                  <a:pt x="1400" y="658"/>
                </a:lnTo>
                <a:lnTo>
                  <a:pt x="1404" y="653"/>
                </a:lnTo>
                <a:lnTo>
                  <a:pt x="1407" y="648"/>
                </a:lnTo>
                <a:lnTo>
                  <a:pt x="1421" y="641"/>
                </a:lnTo>
                <a:lnTo>
                  <a:pt x="1434" y="634"/>
                </a:lnTo>
                <a:lnTo>
                  <a:pt x="1438" y="638"/>
                </a:lnTo>
                <a:lnTo>
                  <a:pt x="1443" y="639"/>
                </a:lnTo>
                <a:lnTo>
                  <a:pt x="1455" y="641"/>
                </a:lnTo>
                <a:lnTo>
                  <a:pt x="1482" y="641"/>
                </a:lnTo>
                <a:lnTo>
                  <a:pt x="1484" y="638"/>
                </a:lnTo>
                <a:lnTo>
                  <a:pt x="1487" y="636"/>
                </a:lnTo>
                <a:lnTo>
                  <a:pt x="1491" y="634"/>
                </a:lnTo>
                <a:lnTo>
                  <a:pt x="1496" y="634"/>
                </a:lnTo>
                <a:lnTo>
                  <a:pt x="1497" y="631"/>
                </a:lnTo>
                <a:lnTo>
                  <a:pt x="1501" y="629"/>
                </a:lnTo>
                <a:lnTo>
                  <a:pt x="1504" y="627"/>
                </a:lnTo>
                <a:lnTo>
                  <a:pt x="1509" y="627"/>
                </a:lnTo>
                <a:lnTo>
                  <a:pt x="1511" y="624"/>
                </a:lnTo>
                <a:lnTo>
                  <a:pt x="1513" y="621"/>
                </a:lnTo>
                <a:lnTo>
                  <a:pt x="1514" y="614"/>
                </a:lnTo>
                <a:lnTo>
                  <a:pt x="1518" y="610"/>
                </a:lnTo>
                <a:lnTo>
                  <a:pt x="1520" y="607"/>
                </a:lnTo>
                <a:lnTo>
                  <a:pt x="1525" y="607"/>
                </a:lnTo>
                <a:lnTo>
                  <a:pt x="1530" y="607"/>
                </a:lnTo>
                <a:lnTo>
                  <a:pt x="1542" y="614"/>
                </a:lnTo>
                <a:lnTo>
                  <a:pt x="1554" y="621"/>
                </a:lnTo>
                <a:lnTo>
                  <a:pt x="1564" y="629"/>
                </a:lnTo>
                <a:lnTo>
                  <a:pt x="1571" y="641"/>
                </a:lnTo>
                <a:lnTo>
                  <a:pt x="1591" y="641"/>
                </a:lnTo>
                <a:lnTo>
                  <a:pt x="1591" y="636"/>
                </a:lnTo>
                <a:lnTo>
                  <a:pt x="1595" y="631"/>
                </a:lnTo>
                <a:lnTo>
                  <a:pt x="1598" y="627"/>
                </a:lnTo>
                <a:lnTo>
                  <a:pt x="1605" y="627"/>
                </a:lnTo>
                <a:lnTo>
                  <a:pt x="1612" y="627"/>
                </a:lnTo>
                <a:lnTo>
                  <a:pt x="1619" y="624"/>
                </a:lnTo>
                <a:lnTo>
                  <a:pt x="1622" y="619"/>
                </a:lnTo>
                <a:lnTo>
                  <a:pt x="1625" y="614"/>
                </a:lnTo>
                <a:lnTo>
                  <a:pt x="1660" y="614"/>
                </a:lnTo>
                <a:lnTo>
                  <a:pt x="1660" y="624"/>
                </a:lnTo>
                <a:lnTo>
                  <a:pt x="1660" y="634"/>
                </a:lnTo>
                <a:lnTo>
                  <a:pt x="1663" y="641"/>
                </a:lnTo>
                <a:lnTo>
                  <a:pt x="1666" y="648"/>
                </a:lnTo>
                <a:lnTo>
                  <a:pt x="1670" y="648"/>
                </a:lnTo>
                <a:lnTo>
                  <a:pt x="1672" y="650"/>
                </a:lnTo>
                <a:lnTo>
                  <a:pt x="1672" y="653"/>
                </a:lnTo>
                <a:lnTo>
                  <a:pt x="1673" y="655"/>
                </a:lnTo>
                <a:lnTo>
                  <a:pt x="1677" y="655"/>
                </a:lnTo>
                <a:lnTo>
                  <a:pt x="1680" y="655"/>
                </a:lnTo>
                <a:lnTo>
                  <a:pt x="1680" y="658"/>
                </a:lnTo>
                <a:lnTo>
                  <a:pt x="1680" y="662"/>
                </a:lnTo>
                <a:lnTo>
                  <a:pt x="1680" y="665"/>
                </a:lnTo>
                <a:lnTo>
                  <a:pt x="1680" y="668"/>
                </a:lnTo>
                <a:lnTo>
                  <a:pt x="1682" y="670"/>
                </a:lnTo>
                <a:lnTo>
                  <a:pt x="1683" y="670"/>
                </a:lnTo>
                <a:lnTo>
                  <a:pt x="1685" y="672"/>
                </a:lnTo>
                <a:lnTo>
                  <a:pt x="1687" y="675"/>
                </a:lnTo>
                <a:lnTo>
                  <a:pt x="1685" y="680"/>
                </a:lnTo>
                <a:lnTo>
                  <a:pt x="1683" y="682"/>
                </a:lnTo>
                <a:lnTo>
                  <a:pt x="1680" y="682"/>
                </a:lnTo>
                <a:lnTo>
                  <a:pt x="1687" y="696"/>
                </a:lnTo>
                <a:lnTo>
                  <a:pt x="1694" y="709"/>
                </a:lnTo>
                <a:lnTo>
                  <a:pt x="1714" y="709"/>
                </a:lnTo>
                <a:lnTo>
                  <a:pt x="1719" y="711"/>
                </a:lnTo>
                <a:lnTo>
                  <a:pt x="1721" y="713"/>
                </a:lnTo>
                <a:lnTo>
                  <a:pt x="1721" y="716"/>
                </a:lnTo>
                <a:lnTo>
                  <a:pt x="1726" y="713"/>
                </a:lnTo>
                <a:lnTo>
                  <a:pt x="1733" y="711"/>
                </a:lnTo>
                <a:lnTo>
                  <a:pt x="1747" y="709"/>
                </a:lnTo>
                <a:lnTo>
                  <a:pt x="1762" y="706"/>
                </a:lnTo>
                <a:lnTo>
                  <a:pt x="1776" y="703"/>
                </a:lnTo>
                <a:lnTo>
                  <a:pt x="1777" y="699"/>
                </a:lnTo>
                <a:lnTo>
                  <a:pt x="1779" y="698"/>
                </a:lnTo>
                <a:lnTo>
                  <a:pt x="1782" y="696"/>
                </a:lnTo>
                <a:lnTo>
                  <a:pt x="1786" y="696"/>
                </a:lnTo>
                <a:lnTo>
                  <a:pt x="1789" y="696"/>
                </a:lnTo>
                <a:lnTo>
                  <a:pt x="1791" y="687"/>
                </a:lnTo>
                <a:lnTo>
                  <a:pt x="1793" y="684"/>
                </a:lnTo>
                <a:lnTo>
                  <a:pt x="1796" y="682"/>
                </a:lnTo>
                <a:lnTo>
                  <a:pt x="1799" y="677"/>
                </a:lnTo>
                <a:lnTo>
                  <a:pt x="1801" y="670"/>
                </a:lnTo>
                <a:lnTo>
                  <a:pt x="1803" y="663"/>
                </a:lnTo>
                <a:lnTo>
                  <a:pt x="1803" y="655"/>
                </a:lnTo>
                <a:lnTo>
                  <a:pt x="1803" y="646"/>
                </a:lnTo>
                <a:lnTo>
                  <a:pt x="1801" y="639"/>
                </a:lnTo>
                <a:lnTo>
                  <a:pt x="1799" y="633"/>
                </a:lnTo>
                <a:lnTo>
                  <a:pt x="1796" y="627"/>
                </a:lnTo>
                <a:lnTo>
                  <a:pt x="1796" y="621"/>
                </a:lnTo>
                <a:lnTo>
                  <a:pt x="1794" y="614"/>
                </a:lnTo>
                <a:lnTo>
                  <a:pt x="1791" y="610"/>
                </a:lnTo>
                <a:lnTo>
                  <a:pt x="1786" y="607"/>
                </a:lnTo>
                <a:lnTo>
                  <a:pt x="1781" y="604"/>
                </a:lnTo>
                <a:lnTo>
                  <a:pt x="1777" y="600"/>
                </a:lnTo>
                <a:lnTo>
                  <a:pt x="1776" y="595"/>
                </a:lnTo>
                <a:lnTo>
                  <a:pt x="1776" y="587"/>
                </a:lnTo>
                <a:lnTo>
                  <a:pt x="1781" y="585"/>
                </a:lnTo>
                <a:lnTo>
                  <a:pt x="1786" y="580"/>
                </a:lnTo>
                <a:lnTo>
                  <a:pt x="1791" y="576"/>
                </a:lnTo>
                <a:lnTo>
                  <a:pt x="1796" y="573"/>
                </a:lnTo>
                <a:lnTo>
                  <a:pt x="1799" y="573"/>
                </a:lnTo>
                <a:lnTo>
                  <a:pt x="1803" y="573"/>
                </a:lnTo>
                <a:lnTo>
                  <a:pt x="1810" y="570"/>
                </a:lnTo>
                <a:lnTo>
                  <a:pt x="1813" y="570"/>
                </a:lnTo>
                <a:lnTo>
                  <a:pt x="1815" y="570"/>
                </a:lnTo>
                <a:lnTo>
                  <a:pt x="1816" y="573"/>
                </a:lnTo>
                <a:lnTo>
                  <a:pt x="1851" y="573"/>
                </a:lnTo>
                <a:lnTo>
                  <a:pt x="1856" y="571"/>
                </a:lnTo>
                <a:lnTo>
                  <a:pt x="1857" y="570"/>
                </a:lnTo>
                <a:lnTo>
                  <a:pt x="1857" y="566"/>
                </a:lnTo>
                <a:lnTo>
                  <a:pt x="1866" y="564"/>
                </a:lnTo>
                <a:lnTo>
                  <a:pt x="1869" y="563"/>
                </a:lnTo>
                <a:lnTo>
                  <a:pt x="1871" y="559"/>
                </a:lnTo>
                <a:close/>
                <a:moveTo>
                  <a:pt x="628" y="713"/>
                </a:moveTo>
                <a:lnTo>
                  <a:pt x="629" y="713"/>
                </a:lnTo>
                <a:lnTo>
                  <a:pt x="629" y="715"/>
                </a:lnTo>
                <a:lnTo>
                  <a:pt x="628" y="713"/>
                </a:lnTo>
                <a:close/>
                <a:moveTo>
                  <a:pt x="745" y="440"/>
                </a:moveTo>
                <a:lnTo>
                  <a:pt x="745" y="440"/>
                </a:lnTo>
                <a:close/>
                <a:moveTo>
                  <a:pt x="772" y="443"/>
                </a:moveTo>
                <a:lnTo>
                  <a:pt x="774" y="443"/>
                </a:lnTo>
                <a:lnTo>
                  <a:pt x="772" y="443"/>
                </a:lnTo>
                <a:close/>
                <a:moveTo>
                  <a:pt x="815" y="392"/>
                </a:moveTo>
                <a:lnTo>
                  <a:pt x="817" y="390"/>
                </a:lnTo>
                <a:lnTo>
                  <a:pt x="820" y="389"/>
                </a:lnTo>
                <a:lnTo>
                  <a:pt x="824" y="389"/>
                </a:lnTo>
                <a:lnTo>
                  <a:pt x="819" y="390"/>
                </a:lnTo>
                <a:lnTo>
                  <a:pt x="815" y="392"/>
                </a:lnTo>
                <a:close/>
                <a:moveTo>
                  <a:pt x="876" y="339"/>
                </a:moveTo>
                <a:lnTo>
                  <a:pt x="871" y="343"/>
                </a:lnTo>
                <a:lnTo>
                  <a:pt x="876" y="339"/>
                </a:lnTo>
                <a:lnTo>
                  <a:pt x="883" y="338"/>
                </a:lnTo>
                <a:lnTo>
                  <a:pt x="876" y="339"/>
                </a:lnTo>
                <a:close/>
                <a:moveTo>
                  <a:pt x="979" y="351"/>
                </a:moveTo>
                <a:lnTo>
                  <a:pt x="979" y="353"/>
                </a:lnTo>
                <a:lnTo>
                  <a:pt x="979" y="351"/>
                </a:lnTo>
                <a:close/>
                <a:moveTo>
                  <a:pt x="979" y="251"/>
                </a:moveTo>
                <a:lnTo>
                  <a:pt x="981" y="251"/>
                </a:lnTo>
                <a:lnTo>
                  <a:pt x="979" y="251"/>
                </a:lnTo>
                <a:close/>
                <a:moveTo>
                  <a:pt x="1081" y="431"/>
                </a:moveTo>
                <a:lnTo>
                  <a:pt x="1080" y="430"/>
                </a:lnTo>
                <a:lnTo>
                  <a:pt x="1081" y="431"/>
                </a:lnTo>
                <a:lnTo>
                  <a:pt x="1085" y="433"/>
                </a:lnTo>
                <a:lnTo>
                  <a:pt x="1086" y="435"/>
                </a:lnTo>
                <a:lnTo>
                  <a:pt x="1081" y="431"/>
                </a:lnTo>
                <a:close/>
                <a:moveTo>
                  <a:pt x="1393" y="430"/>
                </a:moveTo>
                <a:lnTo>
                  <a:pt x="1397" y="425"/>
                </a:lnTo>
                <a:lnTo>
                  <a:pt x="1400" y="418"/>
                </a:lnTo>
                <a:lnTo>
                  <a:pt x="1397" y="425"/>
                </a:lnTo>
                <a:lnTo>
                  <a:pt x="1393" y="430"/>
                </a:lnTo>
                <a:close/>
                <a:moveTo>
                  <a:pt x="1690" y="430"/>
                </a:moveTo>
                <a:lnTo>
                  <a:pt x="1694" y="430"/>
                </a:lnTo>
                <a:lnTo>
                  <a:pt x="1690" y="430"/>
                </a:lnTo>
                <a:close/>
                <a:moveTo>
                  <a:pt x="1211" y="1591"/>
                </a:moveTo>
                <a:lnTo>
                  <a:pt x="1206" y="1588"/>
                </a:lnTo>
                <a:lnTo>
                  <a:pt x="1199" y="1586"/>
                </a:lnTo>
                <a:lnTo>
                  <a:pt x="1190" y="1585"/>
                </a:lnTo>
                <a:lnTo>
                  <a:pt x="1184" y="1585"/>
                </a:lnTo>
                <a:lnTo>
                  <a:pt x="1184" y="1578"/>
                </a:lnTo>
                <a:lnTo>
                  <a:pt x="1173" y="1583"/>
                </a:lnTo>
                <a:lnTo>
                  <a:pt x="1167" y="1586"/>
                </a:lnTo>
                <a:lnTo>
                  <a:pt x="1165" y="1586"/>
                </a:lnTo>
                <a:lnTo>
                  <a:pt x="1163" y="1585"/>
                </a:lnTo>
                <a:lnTo>
                  <a:pt x="1163" y="1578"/>
                </a:lnTo>
                <a:lnTo>
                  <a:pt x="1148" y="1576"/>
                </a:lnTo>
                <a:lnTo>
                  <a:pt x="1141" y="1574"/>
                </a:lnTo>
                <a:lnTo>
                  <a:pt x="1136" y="1571"/>
                </a:lnTo>
                <a:lnTo>
                  <a:pt x="1129" y="1571"/>
                </a:lnTo>
                <a:lnTo>
                  <a:pt x="1124" y="1573"/>
                </a:lnTo>
                <a:lnTo>
                  <a:pt x="1117" y="1576"/>
                </a:lnTo>
                <a:lnTo>
                  <a:pt x="1109" y="1581"/>
                </a:lnTo>
                <a:lnTo>
                  <a:pt x="1102" y="1585"/>
                </a:lnTo>
                <a:lnTo>
                  <a:pt x="1095" y="1585"/>
                </a:lnTo>
                <a:lnTo>
                  <a:pt x="1090" y="1585"/>
                </a:lnTo>
                <a:lnTo>
                  <a:pt x="1086" y="1581"/>
                </a:lnTo>
                <a:lnTo>
                  <a:pt x="1085" y="1578"/>
                </a:lnTo>
                <a:lnTo>
                  <a:pt x="1081" y="1574"/>
                </a:lnTo>
                <a:lnTo>
                  <a:pt x="1078" y="1571"/>
                </a:lnTo>
                <a:lnTo>
                  <a:pt x="1073" y="1571"/>
                </a:lnTo>
                <a:lnTo>
                  <a:pt x="1068" y="1571"/>
                </a:lnTo>
                <a:lnTo>
                  <a:pt x="1062" y="1573"/>
                </a:lnTo>
                <a:lnTo>
                  <a:pt x="1057" y="1571"/>
                </a:lnTo>
                <a:lnTo>
                  <a:pt x="1045" y="1571"/>
                </a:lnTo>
                <a:lnTo>
                  <a:pt x="1040" y="1571"/>
                </a:lnTo>
                <a:lnTo>
                  <a:pt x="1037" y="1571"/>
                </a:lnTo>
                <a:lnTo>
                  <a:pt x="1033" y="1574"/>
                </a:lnTo>
                <a:lnTo>
                  <a:pt x="1033" y="1578"/>
                </a:lnTo>
                <a:lnTo>
                  <a:pt x="1033" y="1585"/>
                </a:lnTo>
                <a:lnTo>
                  <a:pt x="1054" y="1585"/>
                </a:lnTo>
                <a:lnTo>
                  <a:pt x="1052" y="1588"/>
                </a:lnTo>
                <a:lnTo>
                  <a:pt x="1051" y="1590"/>
                </a:lnTo>
                <a:lnTo>
                  <a:pt x="1045" y="1591"/>
                </a:lnTo>
                <a:lnTo>
                  <a:pt x="1033" y="1591"/>
                </a:lnTo>
                <a:lnTo>
                  <a:pt x="1035" y="1596"/>
                </a:lnTo>
                <a:lnTo>
                  <a:pt x="1040" y="1602"/>
                </a:lnTo>
                <a:lnTo>
                  <a:pt x="1044" y="1607"/>
                </a:lnTo>
                <a:lnTo>
                  <a:pt x="1047" y="1612"/>
                </a:lnTo>
                <a:lnTo>
                  <a:pt x="1054" y="1612"/>
                </a:lnTo>
                <a:lnTo>
                  <a:pt x="1059" y="1612"/>
                </a:lnTo>
                <a:lnTo>
                  <a:pt x="1064" y="1614"/>
                </a:lnTo>
                <a:lnTo>
                  <a:pt x="1068" y="1619"/>
                </a:lnTo>
                <a:lnTo>
                  <a:pt x="1088" y="1619"/>
                </a:lnTo>
                <a:lnTo>
                  <a:pt x="1093" y="1619"/>
                </a:lnTo>
                <a:lnTo>
                  <a:pt x="1097" y="1620"/>
                </a:lnTo>
                <a:lnTo>
                  <a:pt x="1100" y="1622"/>
                </a:lnTo>
                <a:lnTo>
                  <a:pt x="1102" y="1625"/>
                </a:lnTo>
                <a:lnTo>
                  <a:pt x="1107" y="1622"/>
                </a:lnTo>
                <a:lnTo>
                  <a:pt x="1112" y="1620"/>
                </a:lnTo>
                <a:lnTo>
                  <a:pt x="1121" y="1619"/>
                </a:lnTo>
                <a:lnTo>
                  <a:pt x="1129" y="1619"/>
                </a:lnTo>
                <a:lnTo>
                  <a:pt x="1134" y="1620"/>
                </a:lnTo>
                <a:lnTo>
                  <a:pt x="1139" y="1619"/>
                </a:lnTo>
                <a:lnTo>
                  <a:pt x="1141" y="1617"/>
                </a:lnTo>
                <a:lnTo>
                  <a:pt x="1144" y="1614"/>
                </a:lnTo>
                <a:lnTo>
                  <a:pt x="1148" y="1608"/>
                </a:lnTo>
                <a:lnTo>
                  <a:pt x="1151" y="1607"/>
                </a:lnTo>
                <a:lnTo>
                  <a:pt x="1156" y="1605"/>
                </a:lnTo>
                <a:lnTo>
                  <a:pt x="1218" y="1605"/>
                </a:lnTo>
                <a:lnTo>
                  <a:pt x="1219" y="1603"/>
                </a:lnTo>
                <a:lnTo>
                  <a:pt x="1221" y="1602"/>
                </a:lnTo>
                <a:lnTo>
                  <a:pt x="1221" y="1600"/>
                </a:lnTo>
                <a:lnTo>
                  <a:pt x="1219" y="1598"/>
                </a:lnTo>
                <a:lnTo>
                  <a:pt x="1216" y="1595"/>
                </a:lnTo>
                <a:lnTo>
                  <a:pt x="1211" y="1591"/>
                </a:lnTo>
                <a:close/>
                <a:moveTo>
                  <a:pt x="1414" y="1665"/>
                </a:moveTo>
                <a:lnTo>
                  <a:pt x="1400" y="1661"/>
                </a:lnTo>
                <a:lnTo>
                  <a:pt x="1387" y="1658"/>
                </a:lnTo>
                <a:lnTo>
                  <a:pt x="1375" y="1653"/>
                </a:lnTo>
                <a:lnTo>
                  <a:pt x="1370" y="1649"/>
                </a:lnTo>
                <a:lnTo>
                  <a:pt x="1366" y="1644"/>
                </a:lnTo>
                <a:lnTo>
                  <a:pt x="1351" y="1646"/>
                </a:lnTo>
                <a:lnTo>
                  <a:pt x="1337" y="1644"/>
                </a:lnTo>
                <a:lnTo>
                  <a:pt x="1323" y="1641"/>
                </a:lnTo>
                <a:lnTo>
                  <a:pt x="1312" y="1636"/>
                </a:lnTo>
                <a:lnTo>
                  <a:pt x="1300" y="1632"/>
                </a:lnTo>
                <a:lnTo>
                  <a:pt x="1288" y="1631"/>
                </a:lnTo>
                <a:lnTo>
                  <a:pt x="1276" y="1632"/>
                </a:lnTo>
                <a:lnTo>
                  <a:pt x="1271" y="1634"/>
                </a:lnTo>
                <a:lnTo>
                  <a:pt x="1264" y="1637"/>
                </a:lnTo>
                <a:lnTo>
                  <a:pt x="1264" y="1644"/>
                </a:lnTo>
                <a:lnTo>
                  <a:pt x="1266" y="1649"/>
                </a:lnTo>
                <a:lnTo>
                  <a:pt x="1269" y="1653"/>
                </a:lnTo>
                <a:lnTo>
                  <a:pt x="1271" y="1658"/>
                </a:lnTo>
                <a:lnTo>
                  <a:pt x="1277" y="1658"/>
                </a:lnTo>
                <a:lnTo>
                  <a:pt x="1284" y="1658"/>
                </a:lnTo>
                <a:lnTo>
                  <a:pt x="1289" y="1660"/>
                </a:lnTo>
                <a:lnTo>
                  <a:pt x="1291" y="1665"/>
                </a:lnTo>
                <a:lnTo>
                  <a:pt x="1298" y="1665"/>
                </a:lnTo>
                <a:lnTo>
                  <a:pt x="1305" y="1665"/>
                </a:lnTo>
                <a:lnTo>
                  <a:pt x="1312" y="1663"/>
                </a:lnTo>
                <a:lnTo>
                  <a:pt x="1318" y="1665"/>
                </a:lnTo>
                <a:lnTo>
                  <a:pt x="1318" y="1668"/>
                </a:lnTo>
                <a:lnTo>
                  <a:pt x="1318" y="1671"/>
                </a:lnTo>
                <a:lnTo>
                  <a:pt x="1322" y="1671"/>
                </a:lnTo>
                <a:lnTo>
                  <a:pt x="1325" y="1671"/>
                </a:lnTo>
                <a:lnTo>
                  <a:pt x="1327" y="1675"/>
                </a:lnTo>
                <a:lnTo>
                  <a:pt x="1327" y="1677"/>
                </a:lnTo>
                <a:lnTo>
                  <a:pt x="1329" y="1677"/>
                </a:lnTo>
                <a:lnTo>
                  <a:pt x="1332" y="1678"/>
                </a:lnTo>
                <a:lnTo>
                  <a:pt x="1351" y="1682"/>
                </a:lnTo>
                <a:lnTo>
                  <a:pt x="1371" y="1682"/>
                </a:lnTo>
                <a:lnTo>
                  <a:pt x="1392" y="1682"/>
                </a:lnTo>
                <a:lnTo>
                  <a:pt x="1414" y="1685"/>
                </a:lnTo>
                <a:lnTo>
                  <a:pt x="1417" y="1683"/>
                </a:lnTo>
                <a:lnTo>
                  <a:pt x="1419" y="1680"/>
                </a:lnTo>
                <a:lnTo>
                  <a:pt x="1421" y="1671"/>
                </a:lnTo>
                <a:lnTo>
                  <a:pt x="1416" y="1670"/>
                </a:lnTo>
                <a:lnTo>
                  <a:pt x="1414" y="1668"/>
                </a:lnTo>
                <a:lnTo>
                  <a:pt x="1414" y="1665"/>
                </a:lnTo>
                <a:close/>
                <a:moveTo>
                  <a:pt x="677" y="1214"/>
                </a:moveTo>
                <a:lnTo>
                  <a:pt x="679" y="1226"/>
                </a:lnTo>
                <a:lnTo>
                  <a:pt x="682" y="1230"/>
                </a:lnTo>
                <a:lnTo>
                  <a:pt x="684" y="1235"/>
                </a:lnTo>
                <a:lnTo>
                  <a:pt x="689" y="1237"/>
                </a:lnTo>
                <a:lnTo>
                  <a:pt x="692" y="1240"/>
                </a:lnTo>
                <a:lnTo>
                  <a:pt x="704" y="1242"/>
                </a:lnTo>
                <a:lnTo>
                  <a:pt x="703" y="1230"/>
                </a:lnTo>
                <a:lnTo>
                  <a:pt x="699" y="1226"/>
                </a:lnTo>
                <a:lnTo>
                  <a:pt x="697" y="1221"/>
                </a:lnTo>
                <a:lnTo>
                  <a:pt x="692" y="1219"/>
                </a:lnTo>
                <a:lnTo>
                  <a:pt x="689" y="1216"/>
                </a:lnTo>
                <a:lnTo>
                  <a:pt x="677" y="1214"/>
                </a:lnTo>
                <a:close/>
                <a:moveTo>
                  <a:pt x="527" y="1139"/>
                </a:moveTo>
                <a:lnTo>
                  <a:pt x="522" y="1138"/>
                </a:lnTo>
                <a:lnTo>
                  <a:pt x="520" y="1136"/>
                </a:lnTo>
                <a:lnTo>
                  <a:pt x="520" y="1132"/>
                </a:lnTo>
                <a:lnTo>
                  <a:pt x="511" y="1127"/>
                </a:lnTo>
                <a:lnTo>
                  <a:pt x="505" y="1120"/>
                </a:lnTo>
                <a:lnTo>
                  <a:pt x="501" y="1117"/>
                </a:lnTo>
                <a:lnTo>
                  <a:pt x="499" y="1112"/>
                </a:lnTo>
                <a:lnTo>
                  <a:pt x="499" y="1105"/>
                </a:lnTo>
                <a:lnTo>
                  <a:pt x="499" y="1098"/>
                </a:lnTo>
                <a:lnTo>
                  <a:pt x="493" y="1100"/>
                </a:lnTo>
                <a:lnTo>
                  <a:pt x="488" y="1098"/>
                </a:lnTo>
                <a:lnTo>
                  <a:pt x="484" y="1095"/>
                </a:lnTo>
                <a:lnTo>
                  <a:pt x="482" y="1092"/>
                </a:lnTo>
                <a:lnTo>
                  <a:pt x="479" y="1083"/>
                </a:lnTo>
                <a:lnTo>
                  <a:pt x="476" y="1080"/>
                </a:lnTo>
                <a:lnTo>
                  <a:pt x="472" y="1078"/>
                </a:lnTo>
                <a:lnTo>
                  <a:pt x="470" y="1073"/>
                </a:lnTo>
                <a:lnTo>
                  <a:pt x="469" y="1069"/>
                </a:lnTo>
                <a:lnTo>
                  <a:pt x="465" y="1068"/>
                </a:lnTo>
                <a:lnTo>
                  <a:pt x="460" y="1066"/>
                </a:lnTo>
                <a:lnTo>
                  <a:pt x="450" y="1064"/>
                </a:lnTo>
                <a:lnTo>
                  <a:pt x="438" y="1064"/>
                </a:lnTo>
                <a:lnTo>
                  <a:pt x="438" y="1071"/>
                </a:lnTo>
                <a:lnTo>
                  <a:pt x="440" y="1076"/>
                </a:lnTo>
                <a:lnTo>
                  <a:pt x="443" y="1080"/>
                </a:lnTo>
                <a:lnTo>
                  <a:pt x="445" y="1085"/>
                </a:lnTo>
                <a:lnTo>
                  <a:pt x="447" y="1086"/>
                </a:lnTo>
                <a:lnTo>
                  <a:pt x="448" y="1088"/>
                </a:lnTo>
                <a:lnTo>
                  <a:pt x="452" y="1092"/>
                </a:lnTo>
                <a:lnTo>
                  <a:pt x="457" y="1093"/>
                </a:lnTo>
                <a:lnTo>
                  <a:pt x="459" y="1095"/>
                </a:lnTo>
                <a:lnTo>
                  <a:pt x="459" y="1098"/>
                </a:lnTo>
                <a:lnTo>
                  <a:pt x="460" y="1103"/>
                </a:lnTo>
                <a:lnTo>
                  <a:pt x="464" y="1107"/>
                </a:lnTo>
                <a:lnTo>
                  <a:pt x="470" y="1114"/>
                </a:lnTo>
                <a:lnTo>
                  <a:pt x="474" y="1117"/>
                </a:lnTo>
                <a:lnTo>
                  <a:pt x="477" y="1120"/>
                </a:lnTo>
                <a:lnTo>
                  <a:pt x="479" y="1126"/>
                </a:lnTo>
                <a:lnTo>
                  <a:pt x="479" y="1132"/>
                </a:lnTo>
                <a:lnTo>
                  <a:pt x="484" y="1132"/>
                </a:lnTo>
                <a:lnTo>
                  <a:pt x="489" y="1132"/>
                </a:lnTo>
                <a:lnTo>
                  <a:pt x="493" y="1134"/>
                </a:lnTo>
                <a:lnTo>
                  <a:pt x="494" y="1138"/>
                </a:lnTo>
                <a:lnTo>
                  <a:pt x="499" y="1143"/>
                </a:lnTo>
                <a:lnTo>
                  <a:pt x="501" y="1146"/>
                </a:lnTo>
                <a:lnTo>
                  <a:pt x="506" y="1146"/>
                </a:lnTo>
                <a:lnTo>
                  <a:pt x="506" y="1167"/>
                </a:lnTo>
                <a:lnTo>
                  <a:pt x="517" y="1167"/>
                </a:lnTo>
                <a:lnTo>
                  <a:pt x="523" y="1168"/>
                </a:lnTo>
                <a:lnTo>
                  <a:pt x="530" y="1170"/>
                </a:lnTo>
                <a:lnTo>
                  <a:pt x="535" y="1175"/>
                </a:lnTo>
                <a:lnTo>
                  <a:pt x="546" y="1184"/>
                </a:lnTo>
                <a:lnTo>
                  <a:pt x="552" y="1185"/>
                </a:lnTo>
                <a:lnTo>
                  <a:pt x="561" y="1187"/>
                </a:lnTo>
                <a:lnTo>
                  <a:pt x="559" y="1178"/>
                </a:lnTo>
                <a:lnTo>
                  <a:pt x="556" y="1172"/>
                </a:lnTo>
                <a:lnTo>
                  <a:pt x="551" y="1167"/>
                </a:lnTo>
                <a:lnTo>
                  <a:pt x="546" y="1161"/>
                </a:lnTo>
                <a:lnTo>
                  <a:pt x="535" y="1151"/>
                </a:lnTo>
                <a:lnTo>
                  <a:pt x="530" y="1146"/>
                </a:lnTo>
                <a:lnTo>
                  <a:pt x="527" y="1139"/>
                </a:lnTo>
                <a:close/>
                <a:moveTo>
                  <a:pt x="622" y="1208"/>
                </a:moveTo>
                <a:lnTo>
                  <a:pt x="617" y="1206"/>
                </a:lnTo>
                <a:lnTo>
                  <a:pt x="614" y="1202"/>
                </a:lnTo>
                <a:lnTo>
                  <a:pt x="607" y="1196"/>
                </a:lnTo>
                <a:lnTo>
                  <a:pt x="604" y="1192"/>
                </a:lnTo>
                <a:lnTo>
                  <a:pt x="600" y="1189"/>
                </a:lnTo>
                <a:lnTo>
                  <a:pt x="595" y="1187"/>
                </a:lnTo>
                <a:lnTo>
                  <a:pt x="588" y="1187"/>
                </a:lnTo>
                <a:lnTo>
                  <a:pt x="587" y="1194"/>
                </a:lnTo>
                <a:lnTo>
                  <a:pt x="585" y="1197"/>
                </a:lnTo>
                <a:lnTo>
                  <a:pt x="581" y="1201"/>
                </a:lnTo>
                <a:lnTo>
                  <a:pt x="575" y="1201"/>
                </a:lnTo>
                <a:lnTo>
                  <a:pt x="575" y="1208"/>
                </a:lnTo>
                <a:lnTo>
                  <a:pt x="576" y="1213"/>
                </a:lnTo>
                <a:lnTo>
                  <a:pt x="580" y="1216"/>
                </a:lnTo>
                <a:lnTo>
                  <a:pt x="583" y="1219"/>
                </a:lnTo>
                <a:lnTo>
                  <a:pt x="590" y="1226"/>
                </a:lnTo>
                <a:lnTo>
                  <a:pt x="593" y="1230"/>
                </a:lnTo>
                <a:lnTo>
                  <a:pt x="595" y="1235"/>
                </a:lnTo>
                <a:lnTo>
                  <a:pt x="604" y="1233"/>
                </a:lnTo>
                <a:lnTo>
                  <a:pt x="609" y="1235"/>
                </a:lnTo>
                <a:lnTo>
                  <a:pt x="614" y="1237"/>
                </a:lnTo>
                <a:lnTo>
                  <a:pt x="617" y="1240"/>
                </a:lnTo>
                <a:lnTo>
                  <a:pt x="621" y="1243"/>
                </a:lnTo>
                <a:lnTo>
                  <a:pt x="624" y="1247"/>
                </a:lnTo>
                <a:lnTo>
                  <a:pt x="629" y="1249"/>
                </a:lnTo>
                <a:lnTo>
                  <a:pt x="636" y="1249"/>
                </a:lnTo>
                <a:lnTo>
                  <a:pt x="636" y="1242"/>
                </a:lnTo>
                <a:lnTo>
                  <a:pt x="634" y="1237"/>
                </a:lnTo>
                <a:lnTo>
                  <a:pt x="631" y="1233"/>
                </a:lnTo>
                <a:lnTo>
                  <a:pt x="628" y="1230"/>
                </a:lnTo>
                <a:lnTo>
                  <a:pt x="624" y="1226"/>
                </a:lnTo>
                <a:lnTo>
                  <a:pt x="622" y="1221"/>
                </a:lnTo>
                <a:lnTo>
                  <a:pt x="621" y="1216"/>
                </a:lnTo>
                <a:lnTo>
                  <a:pt x="622" y="1208"/>
                </a:lnTo>
                <a:close/>
                <a:moveTo>
                  <a:pt x="718" y="1276"/>
                </a:moveTo>
                <a:lnTo>
                  <a:pt x="709" y="1276"/>
                </a:lnTo>
                <a:lnTo>
                  <a:pt x="704" y="1272"/>
                </a:lnTo>
                <a:lnTo>
                  <a:pt x="697" y="1271"/>
                </a:lnTo>
                <a:lnTo>
                  <a:pt x="691" y="1269"/>
                </a:lnTo>
                <a:lnTo>
                  <a:pt x="691" y="1278"/>
                </a:lnTo>
                <a:lnTo>
                  <a:pt x="692" y="1284"/>
                </a:lnTo>
                <a:lnTo>
                  <a:pt x="694" y="1288"/>
                </a:lnTo>
                <a:lnTo>
                  <a:pt x="696" y="1290"/>
                </a:lnTo>
                <a:lnTo>
                  <a:pt x="699" y="1290"/>
                </a:lnTo>
                <a:lnTo>
                  <a:pt x="704" y="1290"/>
                </a:lnTo>
                <a:lnTo>
                  <a:pt x="711" y="1291"/>
                </a:lnTo>
                <a:lnTo>
                  <a:pt x="716" y="1295"/>
                </a:lnTo>
                <a:lnTo>
                  <a:pt x="723" y="1296"/>
                </a:lnTo>
                <a:lnTo>
                  <a:pt x="732" y="1296"/>
                </a:lnTo>
                <a:lnTo>
                  <a:pt x="732" y="1283"/>
                </a:lnTo>
                <a:lnTo>
                  <a:pt x="723" y="1281"/>
                </a:lnTo>
                <a:lnTo>
                  <a:pt x="720" y="1279"/>
                </a:lnTo>
                <a:lnTo>
                  <a:pt x="718" y="1276"/>
                </a:lnTo>
                <a:close/>
                <a:moveTo>
                  <a:pt x="711" y="1249"/>
                </a:moveTo>
                <a:lnTo>
                  <a:pt x="713" y="1260"/>
                </a:lnTo>
                <a:lnTo>
                  <a:pt x="716" y="1264"/>
                </a:lnTo>
                <a:lnTo>
                  <a:pt x="718" y="1269"/>
                </a:lnTo>
                <a:lnTo>
                  <a:pt x="723" y="1271"/>
                </a:lnTo>
                <a:lnTo>
                  <a:pt x="726" y="1274"/>
                </a:lnTo>
                <a:lnTo>
                  <a:pt x="738" y="1276"/>
                </a:lnTo>
                <a:lnTo>
                  <a:pt x="738" y="1269"/>
                </a:lnTo>
                <a:lnTo>
                  <a:pt x="738" y="1262"/>
                </a:lnTo>
                <a:lnTo>
                  <a:pt x="737" y="1257"/>
                </a:lnTo>
                <a:lnTo>
                  <a:pt x="733" y="1254"/>
                </a:lnTo>
                <a:lnTo>
                  <a:pt x="730" y="1250"/>
                </a:lnTo>
                <a:lnTo>
                  <a:pt x="725" y="1249"/>
                </a:lnTo>
                <a:lnTo>
                  <a:pt x="718" y="1249"/>
                </a:lnTo>
                <a:lnTo>
                  <a:pt x="711" y="1249"/>
                </a:lnTo>
                <a:close/>
                <a:moveTo>
                  <a:pt x="861" y="1385"/>
                </a:moveTo>
                <a:lnTo>
                  <a:pt x="868" y="1383"/>
                </a:lnTo>
                <a:lnTo>
                  <a:pt x="875" y="1382"/>
                </a:lnTo>
                <a:lnTo>
                  <a:pt x="880" y="1378"/>
                </a:lnTo>
                <a:lnTo>
                  <a:pt x="888" y="1378"/>
                </a:lnTo>
                <a:lnTo>
                  <a:pt x="888" y="1375"/>
                </a:lnTo>
                <a:lnTo>
                  <a:pt x="888" y="1371"/>
                </a:lnTo>
                <a:lnTo>
                  <a:pt x="887" y="1368"/>
                </a:lnTo>
                <a:lnTo>
                  <a:pt x="885" y="1366"/>
                </a:lnTo>
                <a:lnTo>
                  <a:pt x="880" y="1363"/>
                </a:lnTo>
                <a:lnTo>
                  <a:pt x="871" y="1363"/>
                </a:lnTo>
                <a:lnTo>
                  <a:pt x="865" y="1366"/>
                </a:lnTo>
                <a:lnTo>
                  <a:pt x="859" y="1370"/>
                </a:lnTo>
                <a:lnTo>
                  <a:pt x="859" y="1373"/>
                </a:lnTo>
                <a:lnTo>
                  <a:pt x="858" y="1377"/>
                </a:lnTo>
                <a:lnTo>
                  <a:pt x="859" y="1380"/>
                </a:lnTo>
                <a:lnTo>
                  <a:pt x="861" y="1385"/>
                </a:lnTo>
                <a:close/>
                <a:moveTo>
                  <a:pt x="950" y="1426"/>
                </a:moveTo>
                <a:lnTo>
                  <a:pt x="950" y="1419"/>
                </a:lnTo>
                <a:lnTo>
                  <a:pt x="952" y="1416"/>
                </a:lnTo>
                <a:lnTo>
                  <a:pt x="955" y="1411"/>
                </a:lnTo>
                <a:lnTo>
                  <a:pt x="957" y="1405"/>
                </a:lnTo>
                <a:lnTo>
                  <a:pt x="948" y="1400"/>
                </a:lnTo>
                <a:lnTo>
                  <a:pt x="945" y="1397"/>
                </a:lnTo>
                <a:lnTo>
                  <a:pt x="943" y="1392"/>
                </a:lnTo>
                <a:lnTo>
                  <a:pt x="934" y="1390"/>
                </a:lnTo>
                <a:lnTo>
                  <a:pt x="929" y="1388"/>
                </a:lnTo>
                <a:lnTo>
                  <a:pt x="917" y="1383"/>
                </a:lnTo>
                <a:lnTo>
                  <a:pt x="912" y="1380"/>
                </a:lnTo>
                <a:lnTo>
                  <a:pt x="905" y="1378"/>
                </a:lnTo>
                <a:lnTo>
                  <a:pt x="899" y="1377"/>
                </a:lnTo>
                <a:lnTo>
                  <a:pt x="888" y="1378"/>
                </a:lnTo>
                <a:lnTo>
                  <a:pt x="888" y="1390"/>
                </a:lnTo>
                <a:lnTo>
                  <a:pt x="894" y="1400"/>
                </a:lnTo>
                <a:lnTo>
                  <a:pt x="900" y="1407"/>
                </a:lnTo>
                <a:lnTo>
                  <a:pt x="909" y="1412"/>
                </a:lnTo>
                <a:lnTo>
                  <a:pt x="917" y="1417"/>
                </a:lnTo>
                <a:lnTo>
                  <a:pt x="928" y="1421"/>
                </a:lnTo>
                <a:lnTo>
                  <a:pt x="950" y="1426"/>
                </a:lnTo>
                <a:close/>
                <a:moveTo>
                  <a:pt x="848" y="1542"/>
                </a:moveTo>
                <a:lnTo>
                  <a:pt x="844" y="1552"/>
                </a:lnTo>
                <a:lnTo>
                  <a:pt x="844" y="1557"/>
                </a:lnTo>
                <a:lnTo>
                  <a:pt x="848" y="1562"/>
                </a:lnTo>
                <a:lnTo>
                  <a:pt x="849" y="1571"/>
                </a:lnTo>
                <a:lnTo>
                  <a:pt x="851" y="1574"/>
                </a:lnTo>
                <a:lnTo>
                  <a:pt x="854" y="1576"/>
                </a:lnTo>
                <a:lnTo>
                  <a:pt x="856" y="1571"/>
                </a:lnTo>
                <a:lnTo>
                  <a:pt x="859" y="1569"/>
                </a:lnTo>
                <a:lnTo>
                  <a:pt x="865" y="1567"/>
                </a:lnTo>
                <a:lnTo>
                  <a:pt x="868" y="1567"/>
                </a:lnTo>
                <a:lnTo>
                  <a:pt x="880" y="1569"/>
                </a:lnTo>
                <a:lnTo>
                  <a:pt x="888" y="1569"/>
                </a:lnTo>
                <a:lnTo>
                  <a:pt x="888" y="1562"/>
                </a:lnTo>
                <a:lnTo>
                  <a:pt x="892" y="1561"/>
                </a:lnTo>
                <a:lnTo>
                  <a:pt x="899" y="1562"/>
                </a:lnTo>
                <a:lnTo>
                  <a:pt x="904" y="1562"/>
                </a:lnTo>
                <a:lnTo>
                  <a:pt x="909" y="1562"/>
                </a:lnTo>
                <a:lnTo>
                  <a:pt x="911" y="1556"/>
                </a:lnTo>
                <a:lnTo>
                  <a:pt x="916" y="1552"/>
                </a:lnTo>
                <a:lnTo>
                  <a:pt x="919" y="1547"/>
                </a:lnTo>
                <a:lnTo>
                  <a:pt x="923" y="1542"/>
                </a:lnTo>
                <a:lnTo>
                  <a:pt x="916" y="1538"/>
                </a:lnTo>
                <a:lnTo>
                  <a:pt x="907" y="1537"/>
                </a:lnTo>
                <a:lnTo>
                  <a:pt x="897" y="1535"/>
                </a:lnTo>
                <a:lnTo>
                  <a:pt x="885" y="1533"/>
                </a:lnTo>
                <a:lnTo>
                  <a:pt x="873" y="1535"/>
                </a:lnTo>
                <a:lnTo>
                  <a:pt x="863" y="1537"/>
                </a:lnTo>
                <a:lnTo>
                  <a:pt x="854" y="1538"/>
                </a:lnTo>
                <a:lnTo>
                  <a:pt x="848" y="1542"/>
                </a:lnTo>
                <a:close/>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720" name="Freeform 247">
            <a:extLst>
              <a:ext uri="{FF2B5EF4-FFF2-40B4-BE49-F238E27FC236}">
                <a16:creationId xmlns:a16="http://schemas.microsoft.com/office/drawing/2014/main" id="{345D497E-A720-5E47-A0CF-FC3EB9FC0008}"/>
              </a:ext>
            </a:extLst>
          </p:cNvPr>
          <p:cNvSpPr>
            <a:spLocks noChangeArrowheads="1"/>
          </p:cNvSpPr>
          <p:nvPr/>
        </p:nvSpPr>
        <p:spPr bwMode="auto">
          <a:xfrm rot="21434252">
            <a:off x="4249890" y="3264636"/>
            <a:ext cx="188352" cy="161615"/>
          </a:xfrm>
          <a:custGeom>
            <a:avLst/>
            <a:gdLst>
              <a:gd name="T0" fmla="*/ 1053 w 1079"/>
              <a:gd name="T1" fmla="*/ 544 h 935"/>
              <a:gd name="T2" fmla="*/ 1044 w 1079"/>
              <a:gd name="T3" fmla="*/ 498 h 935"/>
              <a:gd name="T4" fmla="*/ 1029 w 1079"/>
              <a:gd name="T5" fmla="*/ 469 h 935"/>
              <a:gd name="T6" fmla="*/ 1017 w 1079"/>
              <a:gd name="T7" fmla="*/ 402 h 935"/>
              <a:gd name="T8" fmla="*/ 994 w 1079"/>
              <a:gd name="T9" fmla="*/ 383 h 935"/>
              <a:gd name="T10" fmla="*/ 901 w 1079"/>
              <a:gd name="T11" fmla="*/ 368 h 935"/>
              <a:gd name="T12" fmla="*/ 887 w 1079"/>
              <a:gd name="T13" fmla="*/ 320 h 935"/>
              <a:gd name="T14" fmla="*/ 935 w 1079"/>
              <a:gd name="T15" fmla="*/ 228 h 935"/>
              <a:gd name="T16" fmla="*/ 947 w 1079"/>
              <a:gd name="T17" fmla="*/ 196 h 935"/>
              <a:gd name="T18" fmla="*/ 914 w 1079"/>
              <a:gd name="T19" fmla="*/ 177 h 935"/>
              <a:gd name="T20" fmla="*/ 880 w 1079"/>
              <a:gd name="T21" fmla="*/ 136 h 935"/>
              <a:gd name="T22" fmla="*/ 855 w 1079"/>
              <a:gd name="T23" fmla="*/ 114 h 935"/>
              <a:gd name="T24" fmla="*/ 798 w 1079"/>
              <a:gd name="T25" fmla="*/ 129 h 935"/>
              <a:gd name="T26" fmla="*/ 764 w 1079"/>
              <a:gd name="T27" fmla="*/ 95 h 935"/>
              <a:gd name="T28" fmla="*/ 762 w 1079"/>
              <a:gd name="T29" fmla="*/ 37 h 935"/>
              <a:gd name="T30" fmla="*/ 733 w 1079"/>
              <a:gd name="T31" fmla="*/ 15 h 935"/>
              <a:gd name="T32" fmla="*/ 703 w 1079"/>
              <a:gd name="T33" fmla="*/ 46 h 935"/>
              <a:gd name="T34" fmla="*/ 669 w 1079"/>
              <a:gd name="T35" fmla="*/ 0 h 935"/>
              <a:gd name="T36" fmla="*/ 546 w 1079"/>
              <a:gd name="T37" fmla="*/ 27 h 935"/>
              <a:gd name="T38" fmla="*/ 517 w 1079"/>
              <a:gd name="T39" fmla="*/ 44 h 935"/>
              <a:gd name="T40" fmla="*/ 478 w 1079"/>
              <a:gd name="T41" fmla="*/ 75 h 935"/>
              <a:gd name="T42" fmla="*/ 406 w 1079"/>
              <a:gd name="T43" fmla="*/ 102 h 935"/>
              <a:gd name="T44" fmla="*/ 367 w 1079"/>
              <a:gd name="T45" fmla="*/ 73 h 935"/>
              <a:gd name="T46" fmla="*/ 292 w 1079"/>
              <a:gd name="T47" fmla="*/ 80 h 935"/>
              <a:gd name="T48" fmla="*/ 259 w 1079"/>
              <a:gd name="T49" fmla="*/ 61 h 935"/>
              <a:gd name="T50" fmla="*/ 218 w 1079"/>
              <a:gd name="T51" fmla="*/ 34 h 935"/>
              <a:gd name="T52" fmla="*/ 155 w 1079"/>
              <a:gd name="T53" fmla="*/ 52 h 935"/>
              <a:gd name="T54" fmla="*/ 104 w 1079"/>
              <a:gd name="T55" fmla="*/ 76 h 935"/>
              <a:gd name="T56" fmla="*/ 61 w 1079"/>
              <a:gd name="T57" fmla="*/ 98 h 935"/>
              <a:gd name="T58" fmla="*/ 7 w 1079"/>
              <a:gd name="T59" fmla="*/ 122 h 935"/>
              <a:gd name="T60" fmla="*/ 5 w 1079"/>
              <a:gd name="T61" fmla="*/ 177 h 935"/>
              <a:gd name="T62" fmla="*/ 17 w 1079"/>
              <a:gd name="T63" fmla="*/ 235 h 935"/>
              <a:gd name="T64" fmla="*/ 63 w 1079"/>
              <a:gd name="T65" fmla="*/ 291 h 935"/>
              <a:gd name="T66" fmla="*/ 118 w 1079"/>
              <a:gd name="T67" fmla="*/ 286 h 935"/>
              <a:gd name="T68" fmla="*/ 153 w 1079"/>
              <a:gd name="T69" fmla="*/ 303 h 935"/>
              <a:gd name="T70" fmla="*/ 184 w 1079"/>
              <a:gd name="T71" fmla="*/ 347 h 935"/>
              <a:gd name="T72" fmla="*/ 198 w 1079"/>
              <a:gd name="T73" fmla="*/ 409 h 935"/>
              <a:gd name="T74" fmla="*/ 293 w 1079"/>
              <a:gd name="T75" fmla="*/ 491 h 935"/>
              <a:gd name="T76" fmla="*/ 399 w 1079"/>
              <a:gd name="T77" fmla="*/ 508 h 935"/>
              <a:gd name="T78" fmla="*/ 423 w 1079"/>
              <a:gd name="T79" fmla="*/ 545 h 935"/>
              <a:gd name="T80" fmla="*/ 402 w 1079"/>
              <a:gd name="T81" fmla="*/ 571 h 935"/>
              <a:gd name="T82" fmla="*/ 416 w 1079"/>
              <a:gd name="T83" fmla="*/ 627 h 935"/>
              <a:gd name="T84" fmla="*/ 408 w 1079"/>
              <a:gd name="T85" fmla="*/ 667 h 935"/>
              <a:gd name="T86" fmla="*/ 445 w 1079"/>
              <a:gd name="T87" fmla="*/ 680 h 935"/>
              <a:gd name="T88" fmla="*/ 508 w 1079"/>
              <a:gd name="T89" fmla="*/ 680 h 935"/>
              <a:gd name="T90" fmla="*/ 553 w 1079"/>
              <a:gd name="T91" fmla="*/ 648 h 935"/>
              <a:gd name="T92" fmla="*/ 571 w 1079"/>
              <a:gd name="T93" fmla="*/ 624 h 935"/>
              <a:gd name="T94" fmla="*/ 604 w 1079"/>
              <a:gd name="T95" fmla="*/ 649 h 935"/>
              <a:gd name="T96" fmla="*/ 611 w 1079"/>
              <a:gd name="T97" fmla="*/ 697 h 935"/>
              <a:gd name="T98" fmla="*/ 628 w 1079"/>
              <a:gd name="T99" fmla="*/ 771 h 935"/>
              <a:gd name="T100" fmla="*/ 674 w 1079"/>
              <a:gd name="T101" fmla="*/ 820 h 935"/>
              <a:gd name="T102" fmla="*/ 730 w 1079"/>
              <a:gd name="T103" fmla="*/ 880 h 935"/>
              <a:gd name="T104" fmla="*/ 749 w 1079"/>
              <a:gd name="T105" fmla="*/ 916 h 935"/>
              <a:gd name="T106" fmla="*/ 836 w 1079"/>
              <a:gd name="T107" fmla="*/ 926 h 935"/>
              <a:gd name="T108" fmla="*/ 866 w 1079"/>
              <a:gd name="T109" fmla="*/ 928 h 935"/>
              <a:gd name="T110" fmla="*/ 889 w 1079"/>
              <a:gd name="T111" fmla="*/ 924 h 935"/>
              <a:gd name="T112" fmla="*/ 914 w 1079"/>
              <a:gd name="T113" fmla="*/ 852 h 935"/>
              <a:gd name="T114" fmla="*/ 895 w 1079"/>
              <a:gd name="T115" fmla="*/ 820 h 935"/>
              <a:gd name="T116" fmla="*/ 889 w 1079"/>
              <a:gd name="T117" fmla="*/ 755 h 935"/>
              <a:gd name="T118" fmla="*/ 933 w 1079"/>
              <a:gd name="T119" fmla="*/ 682 h 935"/>
              <a:gd name="T120" fmla="*/ 976 w 1079"/>
              <a:gd name="T121" fmla="*/ 661 h 935"/>
              <a:gd name="T122" fmla="*/ 1010 w 1079"/>
              <a:gd name="T123" fmla="*/ 641 h 935"/>
              <a:gd name="T124" fmla="*/ 1058 w 1079"/>
              <a:gd name="T125" fmla="*/ 607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9" h="935">
                <a:moveTo>
                  <a:pt x="1078" y="586"/>
                </a:moveTo>
                <a:lnTo>
                  <a:pt x="1064" y="586"/>
                </a:lnTo>
                <a:lnTo>
                  <a:pt x="1064" y="586"/>
                </a:lnTo>
                <a:lnTo>
                  <a:pt x="1063" y="580"/>
                </a:lnTo>
                <a:lnTo>
                  <a:pt x="1061" y="573"/>
                </a:lnTo>
                <a:lnTo>
                  <a:pt x="1056" y="569"/>
                </a:lnTo>
                <a:lnTo>
                  <a:pt x="1051" y="566"/>
                </a:lnTo>
                <a:lnTo>
                  <a:pt x="1051" y="566"/>
                </a:lnTo>
                <a:lnTo>
                  <a:pt x="1049" y="559"/>
                </a:lnTo>
                <a:lnTo>
                  <a:pt x="1049" y="552"/>
                </a:lnTo>
                <a:lnTo>
                  <a:pt x="1053" y="544"/>
                </a:lnTo>
                <a:lnTo>
                  <a:pt x="1056" y="535"/>
                </a:lnTo>
                <a:lnTo>
                  <a:pt x="1058" y="530"/>
                </a:lnTo>
                <a:lnTo>
                  <a:pt x="1058" y="525"/>
                </a:lnTo>
                <a:lnTo>
                  <a:pt x="1058" y="525"/>
                </a:lnTo>
                <a:lnTo>
                  <a:pt x="1058" y="520"/>
                </a:lnTo>
                <a:lnTo>
                  <a:pt x="1058" y="515"/>
                </a:lnTo>
                <a:lnTo>
                  <a:pt x="1056" y="511"/>
                </a:lnTo>
                <a:lnTo>
                  <a:pt x="1053" y="510"/>
                </a:lnTo>
                <a:lnTo>
                  <a:pt x="1047" y="505"/>
                </a:lnTo>
                <a:lnTo>
                  <a:pt x="1044" y="503"/>
                </a:lnTo>
                <a:lnTo>
                  <a:pt x="1044" y="498"/>
                </a:lnTo>
                <a:lnTo>
                  <a:pt x="1044" y="498"/>
                </a:lnTo>
                <a:lnTo>
                  <a:pt x="1039" y="494"/>
                </a:lnTo>
                <a:lnTo>
                  <a:pt x="1032" y="493"/>
                </a:lnTo>
                <a:lnTo>
                  <a:pt x="1027" y="489"/>
                </a:lnTo>
                <a:lnTo>
                  <a:pt x="1025" y="487"/>
                </a:lnTo>
                <a:lnTo>
                  <a:pt x="1023" y="484"/>
                </a:lnTo>
                <a:lnTo>
                  <a:pt x="1023" y="484"/>
                </a:lnTo>
                <a:lnTo>
                  <a:pt x="1022" y="479"/>
                </a:lnTo>
                <a:lnTo>
                  <a:pt x="1023" y="474"/>
                </a:lnTo>
                <a:lnTo>
                  <a:pt x="1025" y="470"/>
                </a:lnTo>
                <a:lnTo>
                  <a:pt x="1029" y="469"/>
                </a:lnTo>
                <a:lnTo>
                  <a:pt x="1034" y="464"/>
                </a:lnTo>
                <a:lnTo>
                  <a:pt x="1035" y="462"/>
                </a:lnTo>
                <a:lnTo>
                  <a:pt x="1037" y="457"/>
                </a:lnTo>
                <a:lnTo>
                  <a:pt x="1037" y="457"/>
                </a:lnTo>
                <a:lnTo>
                  <a:pt x="1035" y="450"/>
                </a:lnTo>
                <a:lnTo>
                  <a:pt x="1030" y="443"/>
                </a:lnTo>
                <a:lnTo>
                  <a:pt x="1023" y="433"/>
                </a:lnTo>
                <a:lnTo>
                  <a:pt x="1020" y="428"/>
                </a:lnTo>
                <a:lnTo>
                  <a:pt x="1017" y="421"/>
                </a:lnTo>
                <a:lnTo>
                  <a:pt x="1015" y="412"/>
                </a:lnTo>
                <a:lnTo>
                  <a:pt x="1017" y="402"/>
                </a:lnTo>
                <a:lnTo>
                  <a:pt x="1017" y="402"/>
                </a:lnTo>
                <a:lnTo>
                  <a:pt x="1017" y="399"/>
                </a:lnTo>
                <a:lnTo>
                  <a:pt x="1015" y="397"/>
                </a:lnTo>
                <a:lnTo>
                  <a:pt x="1010" y="395"/>
                </a:lnTo>
                <a:lnTo>
                  <a:pt x="1010" y="395"/>
                </a:lnTo>
                <a:lnTo>
                  <a:pt x="1008" y="392"/>
                </a:lnTo>
                <a:lnTo>
                  <a:pt x="1005" y="390"/>
                </a:lnTo>
                <a:lnTo>
                  <a:pt x="996" y="388"/>
                </a:lnTo>
                <a:lnTo>
                  <a:pt x="996" y="388"/>
                </a:lnTo>
                <a:lnTo>
                  <a:pt x="996" y="385"/>
                </a:lnTo>
                <a:lnTo>
                  <a:pt x="994" y="383"/>
                </a:lnTo>
                <a:lnTo>
                  <a:pt x="989" y="382"/>
                </a:lnTo>
                <a:lnTo>
                  <a:pt x="989" y="382"/>
                </a:lnTo>
                <a:lnTo>
                  <a:pt x="989" y="378"/>
                </a:lnTo>
                <a:lnTo>
                  <a:pt x="988" y="377"/>
                </a:lnTo>
                <a:lnTo>
                  <a:pt x="982" y="375"/>
                </a:lnTo>
                <a:lnTo>
                  <a:pt x="982" y="375"/>
                </a:lnTo>
                <a:lnTo>
                  <a:pt x="979" y="373"/>
                </a:lnTo>
                <a:lnTo>
                  <a:pt x="976" y="371"/>
                </a:lnTo>
                <a:lnTo>
                  <a:pt x="972" y="370"/>
                </a:lnTo>
                <a:lnTo>
                  <a:pt x="969" y="368"/>
                </a:lnTo>
                <a:lnTo>
                  <a:pt x="901" y="368"/>
                </a:lnTo>
                <a:lnTo>
                  <a:pt x="901" y="368"/>
                </a:lnTo>
                <a:lnTo>
                  <a:pt x="897" y="361"/>
                </a:lnTo>
                <a:lnTo>
                  <a:pt x="892" y="356"/>
                </a:lnTo>
                <a:lnTo>
                  <a:pt x="887" y="351"/>
                </a:lnTo>
                <a:lnTo>
                  <a:pt x="880" y="347"/>
                </a:lnTo>
                <a:lnTo>
                  <a:pt x="880" y="347"/>
                </a:lnTo>
                <a:lnTo>
                  <a:pt x="880" y="330"/>
                </a:lnTo>
                <a:lnTo>
                  <a:pt x="882" y="324"/>
                </a:lnTo>
                <a:lnTo>
                  <a:pt x="883" y="322"/>
                </a:lnTo>
                <a:lnTo>
                  <a:pt x="887" y="320"/>
                </a:lnTo>
                <a:lnTo>
                  <a:pt x="887" y="320"/>
                </a:lnTo>
                <a:lnTo>
                  <a:pt x="890" y="307"/>
                </a:lnTo>
                <a:lnTo>
                  <a:pt x="895" y="295"/>
                </a:lnTo>
                <a:lnTo>
                  <a:pt x="904" y="286"/>
                </a:lnTo>
                <a:lnTo>
                  <a:pt x="914" y="279"/>
                </a:lnTo>
                <a:lnTo>
                  <a:pt x="914" y="279"/>
                </a:lnTo>
                <a:lnTo>
                  <a:pt x="914" y="252"/>
                </a:lnTo>
                <a:lnTo>
                  <a:pt x="914" y="252"/>
                </a:lnTo>
                <a:lnTo>
                  <a:pt x="919" y="250"/>
                </a:lnTo>
                <a:lnTo>
                  <a:pt x="924" y="247"/>
                </a:lnTo>
                <a:lnTo>
                  <a:pt x="930" y="238"/>
                </a:lnTo>
                <a:lnTo>
                  <a:pt x="935" y="228"/>
                </a:lnTo>
                <a:lnTo>
                  <a:pt x="941" y="218"/>
                </a:lnTo>
                <a:lnTo>
                  <a:pt x="941" y="218"/>
                </a:lnTo>
                <a:lnTo>
                  <a:pt x="943" y="216"/>
                </a:lnTo>
                <a:lnTo>
                  <a:pt x="945" y="216"/>
                </a:lnTo>
                <a:lnTo>
                  <a:pt x="947" y="214"/>
                </a:lnTo>
                <a:lnTo>
                  <a:pt x="948" y="211"/>
                </a:lnTo>
                <a:lnTo>
                  <a:pt x="948" y="211"/>
                </a:lnTo>
                <a:lnTo>
                  <a:pt x="948" y="204"/>
                </a:lnTo>
                <a:lnTo>
                  <a:pt x="948" y="204"/>
                </a:lnTo>
                <a:lnTo>
                  <a:pt x="948" y="199"/>
                </a:lnTo>
                <a:lnTo>
                  <a:pt x="947" y="196"/>
                </a:lnTo>
                <a:lnTo>
                  <a:pt x="945" y="192"/>
                </a:lnTo>
                <a:lnTo>
                  <a:pt x="941" y="191"/>
                </a:lnTo>
                <a:lnTo>
                  <a:pt x="941" y="191"/>
                </a:lnTo>
                <a:lnTo>
                  <a:pt x="938" y="191"/>
                </a:lnTo>
                <a:lnTo>
                  <a:pt x="936" y="189"/>
                </a:lnTo>
                <a:lnTo>
                  <a:pt x="935" y="184"/>
                </a:lnTo>
                <a:lnTo>
                  <a:pt x="935" y="184"/>
                </a:lnTo>
                <a:lnTo>
                  <a:pt x="926" y="179"/>
                </a:lnTo>
                <a:lnTo>
                  <a:pt x="921" y="177"/>
                </a:lnTo>
                <a:lnTo>
                  <a:pt x="914" y="177"/>
                </a:lnTo>
                <a:lnTo>
                  <a:pt x="914" y="177"/>
                </a:lnTo>
                <a:lnTo>
                  <a:pt x="911" y="172"/>
                </a:lnTo>
                <a:lnTo>
                  <a:pt x="907" y="167"/>
                </a:lnTo>
                <a:lnTo>
                  <a:pt x="901" y="165"/>
                </a:lnTo>
                <a:lnTo>
                  <a:pt x="894" y="163"/>
                </a:lnTo>
                <a:lnTo>
                  <a:pt x="894" y="163"/>
                </a:lnTo>
                <a:lnTo>
                  <a:pt x="894" y="156"/>
                </a:lnTo>
                <a:lnTo>
                  <a:pt x="890" y="153"/>
                </a:lnTo>
                <a:lnTo>
                  <a:pt x="885" y="151"/>
                </a:lnTo>
                <a:lnTo>
                  <a:pt x="880" y="150"/>
                </a:lnTo>
                <a:lnTo>
                  <a:pt x="880" y="150"/>
                </a:lnTo>
                <a:lnTo>
                  <a:pt x="880" y="136"/>
                </a:lnTo>
                <a:lnTo>
                  <a:pt x="880" y="136"/>
                </a:lnTo>
                <a:lnTo>
                  <a:pt x="877" y="134"/>
                </a:lnTo>
                <a:lnTo>
                  <a:pt x="875" y="131"/>
                </a:lnTo>
                <a:lnTo>
                  <a:pt x="873" y="122"/>
                </a:lnTo>
                <a:lnTo>
                  <a:pt x="873" y="122"/>
                </a:lnTo>
                <a:lnTo>
                  <a:pt x="870" y="122"/>
                </a:lnTo>
                <a:lnTo>
                  <a:pt x="868" y="121"/>
                </a:lnTo>
                <a:lnTo>
                  <a:pt x="866" y="116"/>
                </a:lnTo>
                <a:lnTo>
                  <a:pt x="866" y="116"/>
                </a:lnTo>
                <a:lnTo>
                  <a:pt x="860" y="116"/>
                </a:lnTo>
                <a:lnTo>
                  <a:pt x="855" y="114"/>
                </a:lnTo>
                <a:lnTo>
                  <a:pt x="851" y="110"/>
                </a:lnTo>
                <a:lnTo>
                  <a:pt x="846" y="109"/>
                </a:lnTo>
                <a:lnTo>
                  <a:pt x="846" y="109"/>
                </a:lnTo>
                <a:lnTo>
                  <a:pt x="836" y="107"/>
                </a:lnTo>
                <a:lnTo>
                  <a:pt x="829" y="109"/>
                </a:lnTo>
                <a:lnTo>
                  <a:pt x="824" y="112"/>
                </a:lnTo>
                <a:lnTo>
                  <a:pt x="820" y="117"/>
                </a:lnTo>
                <a:lnTo>
                  <a:pt x="817" y="122"/>
                </a:lnTo>
                <a:lnTo>
                  <a:pt x="812" y="126"/>
                </a:lnTo>
                <a:lnTo>
                  <a:pt x="807" y="129"/>
                </a:lnTo>
                <a:lnTo>
                  <a:pt x="798" y="129"/>
                </a:lnTo>
                <a:lnTo>
                  <a:pt x="798" y="129"/>
                </a:lnTo>
                <a:lnTo>
                  <a:pt x="797" y="126"/>
                </a:lnTo>
                <a:lnTo>
                  <a:pt x="793" y="124"/>
                </a:lnTo>
                <a:lnTo>
                  <a:pt x="785" y="122"/>
                </a:lnTo>
                <a:lnTo>
                  <a:pt x="785" y="122"/>
                </a:lnTo>
                <a:lnTo>
                  <a:pt x="781" y="114"/>
                </a:lnTo>
                <a:lnTo>
                  <a:pt x="778" y="105"/>
                </a:lnTo>
                <a:lnTo>
                  <a:pt x="773" y="98"/>
                </a:lnTo>
                <a:lnTo>
                  <a:pt x="769" y="97"/>
                </a:lnTo>
                <a:lnTo>
                  <a:pt x="764" y="95"/>
                </a:lnTo>
                <a:lnTo>
                  <a:pt x="764" y="95"/>
                </a:lnTo>
                <a:lnTo>
                  <a:pt x="764" y="88"/>
                </a:lnTo>
                <a:lnTo>
                  <a:pt x="764" y="81"/>
                </a:lnTo>
                <a:lnTo>
                  <a:pt x="762" y="76"/>
                </a:lnTo>
                <a:lnTo>
                  <a:pt x="757" y="75"/>
                </a:lnTo>
                <a:lnTo>
                  <a:pt x="757" y="75"/>
                </a:lnTo>
                <a:lnTo>
                  <a:pt x="757" y="64"/>
                </a:lnTo>
                <a:lnTo>
                  <a:pt x="757" y="54"/>
                </a:lnTo>
                <a:lnTo>
                  <a:pt x="761" y="47"/>
                </a:lnTo>
                <a:lnTo>
                  <a:pt x="764" y="41"/>
                </a:lnTo>
                <a:lnTo>
                  <a:pt x="764" y="41"/>
                </a:lnTo>
                <a:lnTo>
                  <a:pt x="762" y="37"/>
                </a:lnTo>
                <a:lnTo>
                  <a:pt x="761" y="34"/>
                </a:lnTo>
                <a:lnTo>
                  <a:pt x="757" y="32"/>
                </a:lnTo>
                <a:lnTo>
                  <a:pt x="757" y="27"/>
                </a:lnTo>
                <a:lnTo>
                  <a:pt x="757" y="27"/>
                </a:lnTo>
                <a:lnTo>
                  <a:pt x="752" y="23"/>
                </a:lnTo>
                <a:lnTo>
                  <a:pt x="745" y="22"/>
                </a:lnTo>
                <a:lnTo>
                  <a:pt x="740" y="18"/>
                </a:lnTo>
                <a:lnTo>
                  <a:pt x="739" y="17"/>
                </a:lnTo>
                <a:lnTo>
                  <a:pt x="737" y="13"/>
                </a:lnTo>
                <a:lnTo>
                  <a:pt x="737" y="13"/>
                </a:lnTo>
                <a:lnTo>
                  <a:pt x="733" y="15"/>
                </a:lnTo>
                <a:lnTo>
                  <a:pt x="730" y="17"/>
                </a:lnTo>
                <a:lnTo>
                  <a:pt x="722" y="20"/>
                </a:lnTo>
                <a:lnTo>
                  <a:pt x="720" y="22"/>
                </a:lnTo>
                <a:lnTo>
                  <a:pt x="716" y="23"/>
                </a:lnTo>
                <a:lnTo>
                  <a:pt x="716" y="29"/>
                </a:lnTo>
                <a:lnTo>
                  <a:pt x="716" y="34"/>
                </a:lnTo>
                <a:lnTo>
                  <a:pt x="716" y="34"/>
                </a:lnTo>
                <a:lnTo>
                  <a:pt x="711" y="35"/>
                </a:lnTo>
                <a:lnTo>
                  <a:pt x="710" y="37"/>
                </a:lnTo>
                <a:lnTo>
                  <a:pt x="704" y="42"/>
                </a:lnTo>
                <a:lnTo>
                  <a:pt x="703" y="46"/>
                </a:lnTo>
                <a:lnTo>
                  <a:pt x="699" y="47"/>
                </a:lnTo>
                <a:lnTo>
                  <a:pt x="694" y="49"/>
                </a:lnTo>
                <a:lnTo>
                  <a:pt x="689" y="47"/>
                </a:lnTo>
                <a:lnTo>
                  <a:pt x="689" y="13"/>
                </a:lnTo>
                <a:lnTo>
                  <a:pt x="689" y="13"/>
                </a:lnTo>
                <a:lnTo>
                  <a:pt x="684" y="10"/>
                </a:lnTo>
                <a:lnTo>
                  <a:pt x="677" y="8"/>
                </a:lnTo>
                <a:lnTo>
                  <a:pt x="672" y="5"/>
                </a:lnTo>
                <a:lnTo>
                  <a:pt x="670" y="3"/>
                </a:lnTo>
                <a:lnTo>
                  <a:pt x="669" y="0"/>
                </a:lnTo>
                <a:lnTo>
                  <a:pt x="669" y="0"/>
                </a:lnTo>
                <a:lnTo>
                  <a:pt x="662" y="0"/>
                </a:lnTo>
                <a:lnTo>
                  <a:pt x="655" y="1"/>
                </a:lnTo>
                <a:lnTo>
                  <a:pt x="646" y="8"/>
                </a:lnTo>
                <a:lnTo>
                  <a:pt x="638" y="15"/>
                </a:lnTo>
                <a:lnTo>
                  <a:pt x="628" y="20"/>
                </a:lnTo>
                <a:lnTo>
                  <a:pt x="560" y="20"/>
                </a:lnTo>
                <a:lnTo>
                  <a:pt x="560" y="20"/>
                </a:lnTo>
                <a:lnTo>
                  <a:pt x="554" y="20"/>
                </a:lnTo>
                <a:lnTo>
                  <a:pt x="551" y="22"/>
                </a:lnTo>
                <a:lnTo>
                  <a:pt x="548" y="23"/>
                </a:lnTo>
                <a:lnTo>
                  <a:pt x="546" y="27"/>
                </a:lnTo>
                <a:lnTo>
                  <a:pt x="546" y="27"/>
                </a:lnTo>
                <a:lnTo>
                  <a:pt x="546" y="30"/>
                </a:lnTo>
                <a:lnTo>
                  <a:pt x="544" y="32"/>
                </a:lnTo>
                <a:lnTo>
                  <a:pt x="539" y="34"/>
                </a:lnTo>
                <a:lnTo>
                  <a:pt x="539" y="34"/>
                </a:lnTo>
                <a:lnTo>
                  <a:pt x="537" y="37"/>
                </a:lnTo>
                <a:lnTo>
                  <a:pt x="536" y="39"/>
                </a:lnTo>
                <a:lnTo>
                  <a:pt x="531" y="41"/>
                </a:lnTo>
                <a:lnTo>
                  <a:pt x="519" y="41"/>
                </a:lnTo>
                <a:lnTo>
                  <a:pt x="519" y="41"/>
                </a:lnTo>
                <a:lnTo>
                  <a:pt x="517" y="44"/>
                </a:lnTo>
                <a:lnTo>
                  <a:pt x="513" y="46"/>
                </a:lnTo>
                <a:lnTo>
                  <a:pt x="505" y="47"/>
                </a:lnTo>
                <a:lnTo>
                  <a:pt x="505" y="61"/>
                </a:lnTo>
                <a:lnTo>
                  <a:pt x="505" y="61"/>
                </a:lnTo>
                <a:lnTo>
                  <a:pt x="496" y="63"/>
                </a:lnTo>
                <a:lnTo>
                  <a:pt x="491" y="64"/>
                </a:lnTo>
                <a:lnTo>
                  <a:pt x="486" y="68"/>
                </a:lnTo>
                <a:lnTo>
                  <a:pt x="478" y="68"/>
                </a:lnTo>
                <a:lnTo>
                  <a:pt x="478" y="68"/>
                </a:lnTo>
                <a:lnTo>
                  <a:pt x="478" y="75"/>
                </a:lnTo>
                <a:lnTo>
                  <a:pt x="478" y="75"/>
                </a:lnTo>
                <a:lnTo>
                  <a:pt x="467" y="76"/>
                </a:lnTo>
                <a:lnTo>
                  <a:pt x="460" y="80"/>
                </a:lnTo>
                <a:lnTo>
                  <a:pt x="454" y="83"/>
                </a:lnTo>
                <a:lnTo>
                  <a:pt x="447" y="88"/>
                </a:lnTo>
                <a:lnTo>
                  <a:pt x="440" y="93"/>
                </a:lnTo>
                <a:lnTo>
                  <a:pt x="433" y="97"/>
                </a:lnTo>
                <a:lnTo>
                  <a:pt x="426" y="100"/>
                </a:lnTo>
                <a:lnTo>
                  <a:pt x="416" y="102"/>
                </a:lnTo>
                <a:lnTo>
                  <a:pt x="416" y="102"/>
                </a:lnTo>
                <a:lnTo>
                  <a:pt x="411" y="102"/>
                </a:lnTo>
                <a:lnTo>
                  <a:pt x="406" y="102"/>
                </a:lnTo>
                <a:lnTo>
                  <a:pt x="401" y="97"/>
                </a:lnTo>
                <a:lnTo>
                  <a:pt x="392" y="93"/>
                </a:lnTo>
                <a:lnTo>
                  <a:pt x="389" y="93"/>
                </a:lnTo>
                <a:lnTo>
                  <a:pt x="382" y="95"/>
                </a:lnTo>
                <a:lnTo>
                  <a:pt x="382" y="95"/>
                </a:lnTo>
                <a:lnTo>
                  <a:pt x="377" y="87"/>
                </a:lnTo>
                <a:lnTo>
                  <a:pt x="375" y="81"/>
                </a:lnTo>
                <a:lnTo>
                  <a:pt x="375" y="75"/>
                </a:lnTo>
                <a:lnTo>
                  <a:pt x="375" y="75"/>
                </a:lnTo>
                <a:lnTo>
                  <a:pt x="370" y="75"/>
                </a:lnTo>
                <a:lnTo>
                  <a:pt x="367" y="73"/>
                </a:lnTo>
                <a:lnTo>
                  <a:pt x="363" y="71"/>
                </a:lnTo>
                <a:lnTo>
                  <a:pt x="361" y="68"/>
                </a:lnTo>
                <a:lnTo>
                  <a:pt x="361" y="68"/>
                </a:lnTo>
                <a:lnTo>
                  <a:pt x="307" y="68"/>
                </a:lnTo>
                <a:lnTo>
                  <a:pt x="307" y="68"/>
                </a:lnTo>
                <a:lnTo>
                  <a:pt x="300" y="68"/>
                </a:lnTo>
                <a:lnTo>
                  <a:pt x="297" y="71"/>
                </a:lnTo>
                <a:lnTo>
                  <a:pt x="293" y="76"/>
                </a:lnTo>
                <a:lnTo>
                  <a:pt x="293" y="81"/>
                </a:lnTo>
                <a:lnTo>
                  <a:pt x="293" y="81"/>
                </a:lnTo>
                <a:lnTo>
                  <a:pt x="292" y="80"/>
                </a:lnTo>
                <a:lnTo>
                  <a:pt x="290" y="78"/>
                </a:lnTo>
                <a:lnTo>
                  <a:pt x="286" y="75"/>
                </a:lnTo>
                <a:lnTo>
                  <a:pt x="285" y="70"/>
                </a:lnTo>
                <a:lnTo>
                  <a:pt x="283" y="68"/>
                </a:lnTo>
                <a:lnTo>
                  <a:pt x="280" y="68"/>
                </a:lnTo>
                <a:lnTo>
                  <a:pt x="280" y="68"/>
                </a:lnTo>
                <a:lnTo>
                  <a:pt x="278" y="66"/>
                </a:lnTo>
                <a:lnTo>
                  <a:pt x="276" y="64"/>
                </a:lnTo>
                <a:lnTo>
                  <a:pt x="271" y="63"/>
                </a:lnTo>
                <a:lnTo>
                  <a:pt x="259" y="61"/>
                </a:lnTo>
                <a:lnTo>
                  <a:pt x="259" y="61"/>
                </a:lnTo>
                <a:lnTo>
                  <a:pt x="259" y="54"/>
                </a:lnTo>
                <a:lnTo>
                  <a:pt x="259" y="27"/>
                </a:lnTo>
                <a:lnTo>
                  <a:pt x="259" y="27"/>
                </a:lnTo>
                <a:lnTo>
                  <a:pt x="251" y="27"/>
                </a:lnTo>
                <a:lnTo>
                  <a:pt x="242" y="27"/>
                </a:lnTo>
                <a:lnTo>
                  <a:pt x="234" y="27"/>
                </a:lnTo>
                <a:lnTo>
                  <a:pt x="225" y="27"/>
                </a:lnTo>
                <a:lnTo>
                  <a:pt x="225" y="27"/>
                </a:lnTo>
                <a:lnTo>
                  <a:pt x="223" y="30"/>
                </a:lnTo>
                <a:lnTo>
                  <a:pt x="220" y="32"/>
                </a:lnTo>
                <a:lnTo>
                  <a:pt x="218" y="34"/>
                </a:lnTo>
                <a:lnTo>
                  <a:pt x="218" y="34"/>
                </a:lnTo>
                <a:lnTo>
                  <a:pt x="211" y="34"/>
                </a:lnTo>
                <a:lnTo>
                  <a:pt x="205" y="34"/>
                </a:lnTo>
                <a:lnTo>
                  <a:pt x="205" y="34"/>
                </a:lnTo>
                <a:lnTo>
                  <a:pt x="194" y="39"/>
                </a:lnTo>
                <a:lnTo>
                  <a:pt x="186" y="44"/>
                </a:lnTo>
                <a:lnTo>
                  <a:pt x="176" y="47"/>
                </a:lnTo>
                <a:lnTo>
                  <a:pt x="171" y="47"/>
                </a:lnTo>
                <a:lnTo>
                  <a:pt x="164" y="47"/>
                </a:lnTo>
                <a:lnTo>
                  <a:pt x="164" y="47"/>
                </a:lnTo>
                <a:lnTo>
                  <a:pt x="155" y="52"/>
                </a:lnTo>
                <a:lnTo>
                  <a:pt x="148" y="58"/>
                </a:lnTo>
                <a:lnTo>
                  <a:pt x="142" y="63"/>
                </a:lnTo>
                <a:lnTo>
                  <a:pt x="133" y="66"/>
                </a:lnTo>
                <a:lnTo>
                  <a:pt x="133" y="66"/>
                </a:lnTo>
                <a:lnTo>
                  <a:pt x="130" y="68"/>
                </a:lnTo>
                <a:lnTo>
                  <a:pt x="130" y="68"/>
                </a:lnTo>
                <a:lnTo>
                  <a:pt x="126" y="71"/>
                </a:lnTo>
                <a:lnTo>
                  <a:pt x="123" y="73"/>
                </a:lnTo>
                <a:lnTo>
                  <a:pt x="114" y="75"/>
                </a:lnTo>
                <a:lnTo>
                  <a:pt x="109" y="75"/>
                </a:lnTo>
                <a:lnTo>
                  <a:pt x="104" y="76"/>
                </a:lnTo>
                <a:lnTo>
                  <a:pt x="99" y="80"/>
                </a:lnTo>
                <a:lnTo>
                  <a:pt x="95" y="85"/>
                </a:lnTo>
                <a:lnTo>
                  <a:pt x="95" y="85"/>
                </a:lnTo>
                <a:lnTo>
                  <a:pt x="94" y="87"/>
                </a:lnTo>
                <a:lnTo>
                  <a:pt x="94" y="87"/>
                </a:lnTo>
                <a:lnTo>
                  <a:pt x="82" y="87"/>
                </a:lnTo>
                <a:lnTo>
                  <a:pt x="72" y="87"/>
                </a:lnTo>
                <a:lnTo>
                  <a:pt x="68" y="87"/>
                </a:lnTo>
                <a:lnTo>
                  <a:pt x="65" y="88"/>
                </a:lnTo>
                <a:lnTo>
                  <a:pt x="63" y="93"/>
                </a:lnTo>
                <a:lnTo>
                  <a:pt x="61" y="98"/>
                </a:lnTo>
                <a:lnTo>
                  <a:pt x="61" y="98"/>
                </a:lnTo>
                <a:lnTo>
                  <a:pt x="60" y="100"/>
                </a:lnTo>
                <a:lnTo>
                  <a:pt x="60" y="100"/>
                </a:lnTo>
                <a:lnTo>
                  <a:pt x="55" y="100"/>
                </a:lnTo>
                <a:lnTo>
                  <a:pt x="55" y="100"/>
                </a:lnTo>
                <a:lnTo>
                  <a:pt x="44" y="104"/>
                </a:lnTo>
                <a:lnTo>
                  <a:pt x="34" y="107"/>
                </a:lnTo>
                <a:lnTo>
                  <a:pt x="26" y="114"/>
                </a:lnTo>
                <a:lnTo>
                  <a:pt x="22" y="117"/>
                </a:lnTo>
                <a:lnTo>
                  <a:pt x="20" y="122"/>
                </a:lnTo>
                <a:lnTo>
                  <a:pt x="7" y="122"/>
                </a:lnTo>
                <a:lnTo>
                  <a:pt x="7" y="122"/>
                </a:lnTo>
                <a:lnTo>
                  <a:pt x="2" y="129"/>
                </a:lnTo>
                <a:lnTo>
                  <a:pt x="0" y="139"/>
                </a:lnTo>
                <a:lnTo>
                  <a:pt x="0" y="151"/>
                </a:lnTo>
                <a:lnTo>
                  <a:pt x="0" y="163"/>
                </a:lnTo>
                <a:lnTo>
                  <a:pt x="0" y="163"/>
                </a:lnTo>
                <a:lnTo>
                  <a:pt x="5" y="165"/>
                </a:lnTo>
                <a:lnTo>
                  <a:pt x="7" y="167"/>
                </a:lnTo>
                <a:lnTo>
                  <a:pt x="7" y="170"/>
                </a:lnTo>
                <a:lnTo>
                  <a:pt x="7" y="170"/>
                </a:lnTo>
                <a:lnTo>
                  <a:pt x="5" y="177"/>
                </a:lnTo>
                <a:lnTo>
                  <a:pt x="5" y="184"/>
                </a:lnTo>
                <a:lnTo>
                  <a:pt x="9" y="192"/>
                </a:lnTo>
                <a:lnTo>
                  <a:pt x="12" y="199"/>
                </a:lnTo>
                <a:lnTo>
                  <a:pt x="14" y="204"/>
                </a:lnTo>
                <a:lnTo>
                  <a:pt x="14" y="204"/>
                </a:lnTo>
                <a:lnTo>
                  <a:pt x="14" y="211"/>
                </a:lnTo>
                <a:lnTo>
                  <a:pt x="12" y="216"/>
                </a:lnTo>
                <a:lnTo>
                  <a:pt x="7" y="225"/>
                </a:lnTo>
                <a:lnTo>
                  <a:pt x="7" y="225"/>
                </a:lnTo>
                <a:lnTo>
                  <a:pt x="12" y="230"/>
                </a:lnTo>
                <a:lnTo>
                  <a:pt x="17" y="235"/>
                </a:lnTo>
                <a:lnTo>
                  <a:pt x="19" y="243"/>
                </a:lnTo>
                <a:lnTo>
                  <a:pt x="20" y="252"/>
                </a:lnTo>
                <a:lnTo>
                  <a:pt x="20" y="252"/>
                </a:lnTo>
                <a:lnTo>
                  <a:pt x="26" y="257"/>
                </a:lnTo>
                <a:lnTo>
                  <a:pt x="31" y="262"/>
                </a:lnTo>
                <a:lnTo>
                  <a:pt x="32" y="271"/>
                </a:lnTo>
                <a:lnTo>
                  <a:pt x="34" y="279"/>
                </a:lnTo>
                <a:lnTo>
                  <a:pt x="34" y="279"/>
                </a:lnTo>
                <a:lnTo>
                  <a:pt x="43" y="281"/>
                </a:lnTo>
                <a:lnTo>
                  <a:pt x="51" y="283"/>
                </a:lnTo>
                <a:lnTo>
                  <a:pt x="63" y="291"/>
                </a:lnTo>
                <a:lnTo>
                  <a:pt x="70" y="295"/>
                </a:lnTo>
                <a:lnTo>
                  <a:pt x="77" y="298"/>
                </a:lnTo>
                <a:lnTo>
                  <a:pt x="85" y="300"/>
                </a:lnTo>
                <a:lnTo>
                  <a:pt x="95" y="300"/>
                </a:lnTo>
                <a:lnTo>
                  <a:pt x="95" y="300"/>
                </a:lnTo>
                <a:lnTo>
                  <a:pt x="102" y="300"/>
                </a:lnTo>
                <a:lnTo>
                  <a:pt x="107" y="300"/>
                </a:lnTo>
                <a:lnTo>
                  <a:pt x="109" y="296"/>
                </a:lnTo>
                <a:lnTo>
                  <a:pt x="113" y="293"/>
                </a:lnTo>
                <a:lnTo>
                  <a:pt x="114" y="289"/>
                </a:lnTo>
                <a:lnTo>
                  <a:pt x="118" y="286"/>
                </a:lnTo>
                <a:lnTo>
                  <a:pt x="123" y="286"/>
                </a:lnTo>
                <a:lnTo>
                  <a:pt x="130" y="286"/>
                </a:lnTo>
                <a:lnTo>
                  <a:pt x="150" y="286"/>
                </a:lnTo>
                <a:lnTo>
                  <a:pt x="150" y="286"/>
                </a:lnTo>
                <a:lnTo>
                  <a:pt x="147" y="291"/>
                </a:lnTo>
                <a:lnTo>
                  <a:pt x="145" y="295"/>
                </a:lnTo>
                <a:lnTo>
                  <a:pt x="147" y="298"/>
                </a:lnTo>
                <a:lnTo>
                  <a:pt x="150" y="300"/>
                </a:lnTo>
                <a:lnTo>
                  <a:pt x="150" y="300"/>
                </a:lnTo>
                <a:lnTo>
                  <a:pt x="152" y="301"/>
                </a:lnTo>
                <a:lnTo>
                  <a:pt x="153" y="303"/>
                </a:lnTo>
                <a:lnTo>
                  <a:pt x="157" y="307"/>
                </a:lnTo>
                <a:lnTo>
                  <a:pt x="159" y="312"/>
                </a:lnTo>
                <a:lnTo>
                  <a:pt x="160" y="313"/>
                </a:lnTo>
                <a:lnTo>
                  <a:pt x="164" y="313"/>
                </a:lnTo>
                <a:lnTo>
                  <a:pt x="164" y="313"/>
                </a:lnTo>
                <a:lnTo>
                  <a:pt x="169" y="322"/>
                </a:lnTo>
                <a:lnTo>
                  <a:pt x="172" y="332"/>
                </a:lnTo>
                <a:lnTo>
                  <a:pt x="177" y="341"/>
                </a:lnTo>
                <a:lnTo>
                  <a:pt x="181" y="344"/>
                </a:lnTo>
                <a:lnTo>
                  <a:pt x="184" y="347"/>
                </a:lnTo>
                <a:lnTo>
                  <a:pt x="184" y="347"/>
                </a:lnTo>
                <a:lnTo>
                  <a:pt x="184" y="358"/>
                </a:lnTo>
                <a:lnTo>
                  <a:pt x="184" y="368"/>
                </a:lnTo>
                <a:lnTo>
                  <a:pt x="181" y="375"/>
                </a:lnTo>
                <a:lnTo>
                  <a:pt x="177" y="382"/>
                </a:lnTo>
                <a:lnTo>
                  <a:pt x="177" y="382"/>
                </a:lnTo>
                <a:lnTo>
                  <a:pt x="179" y="387"/>
                </a:lnTo>
                <a:lnTo>
                  <a:pt x="181" y="390"/>
                </a:lnTo>
                <a:lnTo>
                  <a:pt x="188" y="395"/>
                </a:lnTo>
                <a:lnTo>
                  <a:pt x="194" y="400"/>
                </a:lnTo>
                <a:lnTo>
                  <a:pt x="196" y="404"/>
                </a:lnTo>
                <a:lnTo>
                  <a:pt x="198" y="409"/>
                </a:lnTo>
                <a:lnTo>
                  <a:pt x="198" y="409"/>
                </a:lnTo>
                <a:lnTo>
                  <a:pt x="222" y="409"/>
                </a:lnTo>
                <a:lnTo>
                  <a:pt x="244" y="411"/>
                </a:lnTo>
                <a:lnTo>
                  <a:pt x="263" y="416"/>
                </a:lnTo>
                <a:lnTo>
                  <a:pt x="280" y="423"/>
                </a:lnTo>
                <a:lnTo>
                  <a:pt x="280" y="464"/>
                </a:lnTo>
                <a:lnTo>
                  <a:pt x="280" y="464"/>
                </a:lnTo>
                <a:lnTo>
                  <a:pt x="281" y="472"/>
                </a:lnTo>
                <a:lnTo>
                  <a:pt x="283" y="481"/>
                </a:lnTo>
                <a:lnTo>
                  <a:pt x="286" y="486"/>
                </a:lnTo>
                <a:lnTo>
                  <a:pt x="293" y="491"/>
                </a:lnTo>
                <a:lnTo>
                  <a:pt x="293" y="491"/>
                </a:lnTo>
                <a:lnTo>
                  <a:pt x="293" y="494"/>
                </a:lnTo>
                <a:lnTo>
                  <a:pt x="295" y="496"/>
                </a:lnTo>
                <a:lnTo>
                  <a:pt x="300" y="498"/>
                </a:lnTo>
                <a:lnTo>
                  <a:pt x="361" y="498"/>
                </a:lnTo>
                <a:lnTo>
                  <a:pt x="361" y="498"/>
                </a:lnTo>
                <a:lnTo>
                  <a:pt x="365" y="501"/>
                </a:lnTo>
                <a:lnTo>
                  <a:pt x="370" y="503"/>
                </a:lnTo>
                <a:lnTo>
                  <a:pt x="382" y="505"/>
                </a:lnTo>
                <a:lnTo>
                  <a:pt x="394" y="506"/>
                </a:lnTo>
                <a:lnTo>
                  <a:pt x="399" y="508"/>
                </a:lnTo>
                <a:lnTo>
                  <a:pt x="402" y="511"/>
                </a:lnTo>
                <a:lnTo>
                  <a:pt x="402" y="511"/>
                </a:lnTo>
                <a:lnTo>
                  <a:pt x="408" y="513"/>
                </a:lnTo>
                <a:lnTo>
                  <a:pt x="411" y="515"/>
                </a:lnTo>
                <a:lnTo>
                  <a:pt x="416" y="522"/>
                </a:lnTo>
                <a:lnTo>
                  <a:pt x="421" y="528"/>
                </a:lnTo>
                <a:lnTo>
                  <a:pt x="425" y="530"/>
                </a:lnTo>
                <a:lnTo>
                  <a:pt x="430" y="532"/>
                </a:lnTo>
                <a:lnTo>
                  <a:pt x="430" y="532"/>
                </a:lnTo>
                <a:lnTo>
                  <a:pt x="425" y="540"/>
                </a:lnTo>
                <a:lnTo>
                  <a:pt x="423" y="545"/>
                </a:lnTo>
                <a:lnTo>
                  <a:pt x="423" y="552"/>
                </a:lnTo>
                <a:lnTo>
                  <a:pt x="423" y="552"/>
                </a:lnTo>
                <a:lnTo>
                  <a:pt x="419" y="552"/>
                </a:lnTo>
                <a:lnTo>
                  <a:pt x="418" y="554"/>
                </a:lnTo>
                <a:lnTo>
                  <a:pt x="416" y="559"/>
                </a:lnTo>
                <a:lnTo>
                  <a:pt x="416" y="559"/>
                </a:lnTo>
                <a:lnTo>
                  <a:pt x="414" y="563"/>
                </a:lnTo>
                <a:lnTo>
                  <a:pt x="411" y="564"/>
                </a:lnTo>
                <a:lnTo>
                  <a:pt x="402" y="566"/>
                </a:lnTo>
                <a:lnTo>
                  <a:pt x="402" y="566"/>
                </a:lnTo>
                <a:lnTo>
                  <a:pt x="402" y="571"/>
                </a:lnTo>
                <a:lnTo>
                  <a:pt x="401" y="574"/>
                </a:lnTo>
                <a:lnTo>
                  <a:pt x="399" y="578"/>
                </a:lnTo>
                <a:lnTo>
                  <a:pt x="396" y="580"/>
                </a:lnTo>
                <a:lnTo>
                  <a:pt x="396" y="580"/>
                </a:lnTo>
                <a:lnTo>
                  <a:pt x="396" y="586"/>
                </a:lnTo>
                <a:lnTo>
                  <a:pt x="397" y="593"/>
                </a:lnTo>
                <a:lnTo>
                  <a:pt x="404" y="602"/>
                </a:lnTo>
                <a:lnTo>
                  <a:pt x="411" y="610"/>
                </a:lnTo>
                <a:lnTo>
                  <a:pt x="416" y="620"/>
                </a:lnTo>
                <a:lnTo>
                  <a:pt x="416" y="627"/>
                </a:lnTo>
                <a:lnTo>
                  <a:pt x="416" y="627"/>
                </a:lnTo>
                <a:lnTo>
                  <a:pt x="411" y="636"/>
                </a:lnTo>
                <a:lnTo>
                  <a:pt x="408" y="646"/>
                </a:lnTo>
                <a:lnTo>
                  <a:pt x="402" y="655"/>
                </a:lnTo>
                <a:lnTo>
                  <a:pt x="399" y="658"/>
                </a:lnTo>
                <a:lnTo>
                  <a:pt x="396" y="661"/>
                </a:lnTo>
                <a:lnTo>
                  <a:pt x="396" y="661"/>
                </a:lnTo>
                <a:lnTo>
                  <a:pt x="397" y="667"/>
                </a:lnTo>
                <a:lnTo>
                  <a:pt x="399" y="668"/>
                </a:lnTo>
                <a:lnTo>
                  <a:pt x="402" y="668"/>
                </a:lnTo>
                <a:lnTo>
                  <a:pt x="402" y="668"/>
                </a:lnTo>
                <a:lnTo>
                  <a:pt x="408" y="667"/>
                </a:lnTo>
                <a:lnTo>
                  <a:pt x="411" y="665"/>
                </a:lnTo>
                <a:lnTo>
                  <a:pt x="416" y="661"/>
                </a:lnTo>
                <a:lnTo>
                  <a:pt x="423" y="661"/>
                </a:lnTo>
                <a:lnTo>
                  <a:pt x="423" y="661"/>
                </a:lnTo>
                <a:lnTo>
                  <a:pt x="426" y="667"/>
                </a:lnTo>
                <a:lnTo>
                  <a:pt x="430" y="672"/>
                </a:lnTo>
                <a:lnTo>
                  <a:pt x="435" y="675"/>
                </a:lnTo>
                <a:lnTo>
                  <a:pt x="443" y="675"/>
                </a:lnTo>
                <a:lnTo>
                  <a:pt x="443" y="675"/>
                </a:lnTo>
                <a:lnTo>
                  <a:pt x="443" y="678"/>
                </a:lnTo>
                <a:lnTo>
                  <a:pt x="445" y="680"/>
                </a:lnTo>
                <a:lnTo>
                  <a:pt x="450" y="682"/>
                </a:lnTo>
                <a:lnTo>
                  <a:pt x="450" y="682"/>
                </a:lnTo>
                <a:lnTo>
                  <a:pt x="462" y="682"/>
                </a:lnTo>
                <a:lnTo>
                  <a:pt x="474" y="682"/>
                </a:lnTo>
                <a:lnTo>
                  <a:pt x="484" y="680"/>
                </a:lnTo>
                <a:lnTo>
                  <a:pt x="491" y="675"/>
                </a:lnTo>
                <a:lnTo>
                  <a:pt x="498" y="675"/>
                </a:lnTo>
                <a:lnTo>
                  <a:pt x="498" y="675"/>
                </a:lnTo>
                <a:lnTo>
                  <a:pt x="501" y="677"/>
                </a:lnTo>
                <a:lnTo>
                  <a:pt x="505" y="678"/>
                </a:lnTo>
                <a:lnTo>
                  <a:pt x="508" y="680"/>
                </a:lnTo>
                <a:lnTo>
                  <a:pt x="512" y="682"/>
                </a:lnTo>
                <a:lnTo>
                  <a:pt x="512" y="682"/>
                </a:lnTo>
                <a:lnTo>
                  <a:pt x="515" y="677"/>
                </a:lnTo>
                <a:lnTo>
                  <a:pt x="522" y="672"/>
                </a:lnTo>
                <a:lnTo>
                  <a:pt x="531" y="670"/>
                </a:lnTo>
                <a:lnTo>
                  <a:pt x="539" y="668"/>
                </a:lnTo>
                <a:lnTo>
                  <a:pt x="539" y="668"/>
                </a:lnTo>
                <a:lnTo>
                  <a:pt x="541" y="661"/>
                </a:lnTo>
                <a:lnTo>
                  <a:pt x="546" y="658"/>
                </a:lnTo>
                <a:lnTo>
                  <a:pt x="549" y="653"/>
                </a:lnTo>
                <a:lnTo>
                  <a:pt x="553" y="648"/>
                </a:lnTo>
                <a:lnTo>
                  <a:pt x="553" y="648"/>
                </a:lnTo>
                <a:lnTo>
                  <a:pt x="554" y="643"/>
                </a:lnTo>
                <a:lnTo>
                  <a:pt x="556" y="641"/>
                </a:lnTo>
                <a:lnTo>
                  <a:pt x="560" y="641"/>
                </a:lnTo>
                <a:lnTo>
                  <a:pt x="560" y="641"/>
                </a:lnTo>
                <a:lnTo>
                  <a:pt x="563" y="639"/>
                </a:lnTo>
                <a:lnTo>
                  <a:pt x="565" y="636"/>
                </a:lnTo>
                <a:lnTo>
                  <a:pt x="566" y="632"/>
                </a:lnTo>
                <a:lnTo>
                  <a:pt x="566" y="627"/>
                </a:lnTo>
                <a:lnTo>
                  <a:pt x="566" y="627"/>
                </a:lnTo>
                <a:lnTo>
                  <a:pt x="571" y="624"/>
                </a:lnTo>
                <a:lnTo>
                  <a:pt x="578" y="622"/>
                </a:lnTo>
                <a:lnTo>
                  <a:pt x="585" y="620"/>
                </a:lnTo>
                <a:lnTo>
                  <a:pt x="594" y="620"/>
                </a:lnTo>
                <a:lnTo>
                  <a:pt x="600" y="620"/>
                </a:lnTo>
                <a:lnTo>
                  <a:pt x="607" y="624"/>
                </a:lnTo>
                <a:lnTo>
                  <a:pt x="612" y="627"/>
                </a:lnTo>
                <a:lnTo>
                  <a:pt x="614" y="634"/>
                </a:lnTo>
                <a:lnTo>
                  <a:pt x="614" y="634"/>
                </a:lnTo>
                <a:lnTo>
                  <a:pt x="611" y="641"/>
                </a:lnTo>
                <a:lnTo>
                  <a:pt x="607" y="644"/>
                </a:lnTo>
                <a:lnTo>
                  <a:pt x="604" y="649"/>
                </a:lnTo>
                <a:lnTo>
                  <a:pt x="600" y="655"/>
                </a:lnTo>
                <a:lnTo>
                  <a:pt x="600" y="655"/>
                </a:lnTo>
                <a:lnTo>
                  <a:pt x="594" y="660"/>
                </a:lnTo>
                <a:lnTo>
                  <a:pt x="590" y="665"/>
                </a:lnTo>
                <a:lnTo>
                  <a:pt x="589" y="673"/>
                </a:lnTo>
                <a:lnTo>
                  <a:pt x="587" y="682"/>
                </a:lnTo>
                <a:lnTo>
                  <a:pt x="587" y="682"/>
                </a:lnTo>
                <a:lnTo>
                  <a:pt x="595" y="684"/>
                </a:lnTo>
                <a:lnTo>
                  <a:pt x="602" y="685"/>
                </a:lnTo>
                <a:lnTo>
                  <a:pt x="607" y="690"/>
                </a:lnTo>
                <a:lnTo>
                  <a:pt x="611" y="697"/>
                </a:lnTo>
                <a:lnTo>
                  <a:pt x="614" y="706"/>
                </a:lnTo>
                <a:lnTo>
                  <a:pt x="614" y="716"/>
                </a:lnTo>
                <a:lnTo>
                  <a:pt x="614" y="736"/>
                </a:lnTo>
                <a:lnTo>
                  <a:pt x="614" y="736"/>
                </a:lnTo>
                <a:lnTo>
                  <a:pt x="611" y="736"/>
                </a:lnTo>
                <a:lnTo>
                  <a:pt x="609" y="738"/>
                </a:lnTo>
                <a:lnTo>
                  <a:pt x="607" y="743"/>
                </a:lnTo>
                <a:lnTo>
                  <a:pt x="607" y="764"/>
                </a:lnTo>
                <a:lnTo>
                  <a:pt x="628" y="764"/>
                </a:lnTo>
                <a:lnTo>
                  <a:pt x="628" y="764"/>
                </a:lnTo>
                <a:lnTo>
                  <a:pt x="628" y="771"/>
                </a:lnTo>
                <a:lnTo>
                  <a:pt x="628" y="771"/>
                </a:lnTo>
                <a:lnTo>
                  <a:pt x="641" y="772"/>
                </a:lnTo>
                <a:lnTo>
                  <a:pt x="646" y="774"/>
                </a:lnTo>
                <a:lnTo>
                  <a:pt x="652" y="777"/>
                </a:lnTo>
                <a:lnTo>
                  <a:pt x="653" y="781"/>
                </a:lnTo>
                <a:lnTo>
                  <a:pt x="655" y="786"/>
                </a:lnTo>
                <a:lnTo>
                  <a:pt x="655" y="794"/>
                </a:lnTo>
                <a:lnTo>
                  <a:pt x="655" y="805"/>
                </a:lnTo>
                <a:lnTo>
                  <a:pt x="655" y="805"/>
                </a:lnTo>
                <a:lnTo>
                  <a:pt x="665" y="811"/>
                </a:lnTo>
                <a:lnTo>
                  <a:pt x="674" y="820"/>
                </a:lnTo>
                <a:lnTo>
                  <a:pt x="684" y="827"/>
                </a:lnTo>
                <a:lnTo>
                  <a:pt x="689" y="830"/>
                </a:lnTo>
                <a:lnTo>
                  <a:pt x="696" y="832"/>
                </a:lnTo>
                <a:lnTo>
                  <a:pt x="696" y="832"/>
                </a:lnTo>
                <a:lnTo>
                  <a:pt x="699" y="839"/>
                </a:lnTo>
                <a:lnTo>
                  <a:pt x="703" y="844"/>
                </a:lnTo>
                <a:lnTo>
                  <a:pt x="713" y="852"/>
                </a:lnTo>
                <a:lnTo>
                  <a:pt x="723" y="861"/>
                </a:lnTo>
                <a:lnTo>
                  <a:pt x="727" y="866"/>
                </a:lnTo>
                <a:lnTo>
                  <a:pt x="730" y="873"/>
                </a:lnTo>
                <a:lnTo>
                  <a:pt x="730" y="880"/>
                </a:lnTo>
                <a:lnTo>
                  <a:pt x="730" y="880"/>
                </a:lnTo>
                <a:lnTo>
                  <a:pt x="730" y="883"/>
                </a:lnTo>
                <a:lnTo>
                  <a:pt x="732" y="885"/>
                </a:lnTo>
                <a:lnTo>
                  <a:pt x="737" y="887"/>
                </a:lnTo>
                <a:lnTo>
                  <a:pt x="737" y="907"/>
                </a:lnTo>
                <a:lnTo>
                  <a:pt x="737" y="907"/>
                </a:lnTo>
                <a:lnTo>
                  <a:pt x="737" y="910"/>
                </a:lnTo>
                <a:lnTo>
                  <a:pt x="739" y="912"/>
                </a:lnTo>
                <a:lnTo>
                  <a:pt x="744" y="914"/>
                </a:lnTo>
                <a:lnTo>
                  <a:pt x="744" y="914"/>
                </a:lnTo>
                <a:lnTo>
                  <a:pt x="749" y="916"/>
                </a:lnTo>
                <a:lnTo>
                  <a:pt x="752" y="919"/>
                </a:lnTo>
                <a:lnTo>
                  <a:pt x="757" y="921"/>
                </a:lnTo>
                <a:lnTo>
                  <a:pt x="764" y="921"/>
                </a:lnTo>
                <a:lnTo>
                  <a:pt x="764" y="921"/>
                </a:lnTo>
                <a:lnTo>
                  <a:pt x="764" y="928"/>
                </a:lnTo>
                <a:lnTo>
                  <a:pt x="764" y="928"/>
                </a:lnTo>
                <a:lnTo>
                  <a:pt x="773" y="929"/>
                </a:lnTo>
                <a:lnTo>
                  <a:pt x="783" y="929"/>
                </a:lnTo>
                <a:lnTo>
                  <a:pt x="803" y="928"/>
                </a:lnTo>
                <a:lnTo>
                  <a:pt x="826" y="926"/>
                </a:lnTo>
                <a:lnTo>
                  <a:pt x="836" y="926"/>
                </a:lnTo>
                <a:lnTo>
                  <a:pt x="846" y="928"/>
                </a:lnTo>
                <a:lnTo>
                  <a:pt x="846" y="928"/>
                </a:lnTo>
                <a:lnTo>
                  <a:pt x="846" y="931"/>
                </a:lnTo>
                <a:lnTo>
                  <a:pt x="848" y="933"/>
                </a:lnTo>
                <a:lnTo>
                  <a:pt x="853" y="934"/>
                </a:lnTo>
                <a:lnTo>
                  <a:pt x="853" y="934"/>
                </a:lnTo>
                <a:lnTo>
                  <a:pt x="856" y="934"/>
                </a:lnTo>
                <a:lnTo>
                  <a:pt x="860" y="931"/>
                </a:lnTo>
                <a:lnTo>
                  <a:pt x="863" y="929"/>
                </a:lnTo>
                <a:lnTo>
                  <a:pt x="866" y="928"/>
                </a:lnTo>
                <a:lnTo>
                  <a:pt x="866" y="928"/>
                </a:lnTo>
                <a:lnTo>
                  <a:pt x="868" y="933"/>
                </a:lnTo>
                <a:lnTo>
                  <a:pt x="873" y="934"/>
                </a:lnTo>
                <a:lnTo>
                  <a:pt x="880" y="934"/>
                </a:lnTo>
                <a:lnTo>
                  <a:pt x="887" y="934"/>
                </a:lnTo>
                <a:lnTo>
                  <a:pt x="894" y="934"/>
                </a:lnTo>
                <a:lnTo>
                  <a:pt x="894" y="934"/>
                </a:lnTo>
                <a:lnTo>
                  <a:pt x="894" y="931"/>
                </a:lnTo>
                <a:lnTo>
                  <a:pt x="892" y="929"/>
                </a:lnTo>
                <a:lnTo>
                  <a:pt x="887" y="928"/>
                </a:lnTo>
                <a:lnTo>
                  <a:pt x="887" y="928"/>
                </a:lnTo>
                <a:lnTo>
                  <a:pt x="889" y="924"/>
                </a:lnTo>
                <a:lnTo>
                  <a:pt x="890" y="919"/>
                </a:lnTo>
                <a:lnTo>
                  <a:pt x="897" y="914"/>
                </a:lnTo>
                <a:lnTo>
                  <a:pt x="899" y="910"/>
                </a:lnTo>
                <a:lnTo>
                  <a:pt x="901" y="905"/>
                </a:lnTo>
                <a:lnTo>
                  <a:pt x="902" y="900"/>
                </a:lnTo>
                <a:lnTo>
                  <a:pt x="901" y="893"/>
                </a:lnTo>
                <a:lnTo>
                  <a:pt x="901" y="893"/>
                </a:lnTo>
                <a:lnTo>
                  <a:pt x="909" y="875"/>
                </a:lnTo>
                <a:lnTo>
                  <a:pt x="912" y="864"/>
                </a:lnTo>
                <a:lnTo>
                  <a:pt x="914" y="852"/>
                </a:lnTo>
                <a:lnTo>
                  <a:pt x="914" y="852"/>
                </a:lnTo>
                <a:lnTo>
                  <a:pt x="911" y="851"/>
                </a:lnTo>
                <a:lnTo>
                  <a:pt x="909" y="847"/>
                </a:lnTo>
                <a:lnTo>
                  <a:pt x="907" y="844"/>
                </a:lnTo>
                <a:lnTo>
                  <a:pt x="907" y="839"/>
                </a:lnTo>
                <a:lnTo>
                  <a:pt x="907" y="839"/>
                </a:lnTo>
                <a:lnTo>
                  <a:pt x="907" y="835"/>
                </a:lnTo>
                <a:lnTo>
                  <a:pt x="906" y="834"/>
                </a:lnTo>
                <a:lnTo>
                  <a:pt x="901" y="832"/>
                </a:lnTo>
                <a:lnTo>
                  <a:pt x="901" y="832"/>
                </a:lnTo>
                <a:lnTo>
                  <a:pt x="899" y="825"/>
                </a:lnTo>
                <a:lnTo>
                  <a:pt x="895" y="820"/>
                </a:lnTo>
                <a:lnTo>
                  <a:pt x="894" y="813"/>
                </a:lnTo>
                <a:lnTo>
                  <a:pt x="894" y="805"/>
                </a:lnTo>
                <a:lnTo>
                  <a:pt x="894" y="805"/>
                </a:lnTo>
                <a:lnTo>
                  <a:pt x="887" y="801"/>
                </a:lnTo>
                <a:lnTo>
                  <a:pt x="882" y="796"/>
                </a:lnTo>
                <a:lnTo>
                  <a:pt x="880" y="788"/>
                </a:lnTo>
                <a:lnTo>
                  <a:pt x="880" y="777"/>
                </a:lnTo>
                <a:lnTo>
                  <a:pt x="880" y="777"/>
                </a:lnTo>
                <a:lnTo>
                  <a:pt x="880" y="771"/>
                </a:lnTo>
                <a:lnTo>
                  <a:pt x="882" y="764"/>
                </a:lnTo>
                <a:lnTo>
                  <a:pt x="889" y="755"/>
                </a:lnTo>
                <a:lnTo>
                  <a:pt x="895" y="747"/>
                </a:lnTo>
                <a:lnTo>
                  <a:pt x="901" y="736"/>
                </a:lnTo>
                <a:lnTo>
                  <a:pt x="901" y="736"/>
                </a:lnTo>
                <a:lnTo>
                  <a:pt x="906" y="724"/>
                </a:lnTo>
                <a:lnTo>
                  <a:pt x="912" y="714"/>
                </a:lnTo>
                <a:lnTo>
                  <a:pt x="918" y="702"/>
                </a:lnTo>
                <a:lnTo>
                  <a:pt x="919" y="696"/>
                </a:lnTo>
                <a:lnTo>
                  <a:pt x="921" y="689"/>
                </a:lnTo>
                <a:lnTo>
                  <a:pt x="921" y="689"/>
                </a:lnTo>
                <a:lnTo>
                  <a:pt x="928" y="687"/>
                </a:lnTo>
                <a:lnTo>
                  <a:pt x="933" y="682"/>
                </a:lnTo>
                <a:lnTo>
                  <a:pt x="936" y="677"/>
                </a:lnTo>
                <a:lnTo>
                  <a:pt x="940" y="670"/>
                </a:lnTo>
                <a:lnTo>
                  <a:pt x="943" y="663"/>
                </a:lnTo>
                <a:lnTo>
                  <a:pt x="947" y="658"/>
                </a:lnTo>
                <a:lnTo>
                  <a:pt x="953" y="655"/>
                </a:lnTo>
                <a:lnTo>
                  <a:pt x="962" y="655"/>
                </a:lnTo>
                <a:lnTo>
                  <a:pt x="969" y="655"/>
                </a:lnTo>
                <a:lnTo>
                  <a:pt x="969" y="655"/>
                </a:lnTo>
                <a:lnTo>
                  <a:pt x="974" y="656"/>
                </a:lnTo>
                <a:lnTo>
                  <a:pt x="976" y="658"/>
                </a:lnTo>
                <a:lnTo>
                  <a:pt x="976" y="661"/>
                </a:lnTo>
                <a:lnTo>
                  <a:pt x="982" y="661"/>
                </a:lnTo>
                <a:lnTo>
                  <a:pt x="982" y="661"/>
                </a:lnTo>
                <a:lnTo>
                  <a:pt x="988" y="660"/>
                </a:lnTo>
                <a:lnTo>
                  <a:pt x="989" y="658"/>
                </a:lnTo>
                <a:lnTo>
                  <a:pt x="989" y="655"/>
                </a:lnTo>
                <a:lnTo>
                  <a:pt x="989" y="655"/>
                </a:lnTo>
                <a:lnTo>
                  <a:pt x="989" y="651"/>
                </a:lnTo>
                <a:lnTo>
                  <a:pt x="993" y="649"/>
                </a:lnTo>
                <a:lnTo>
                  <a:pt x="998" y="646"/>
                </a:lnTo>
                <a:lnTo>
                  <a:pt x="1005" y="644"/>
                </a:lnTo>
                <a:lnTo>
                  <a:pt x="1010" y="641"/>
                </a:lnTo>
                <a:lnTo>
                  <a:pt x="1010" y="641"/>
                </a:lnTo>
                <a:lnTo>
                  <a:pt x="1011" y="638"/>
                </a:lnTo>
                <a:lnTo>
                  <a:pt x="1013" y="634"/>
                </a:lnTo>
                <a:lnTo>
                  <a:pt x="1022" y="632"/>
                </a:lnTo>
                <a:lnTo>
                  <a:pt x="1025" y="631"/>
                </a:lnTo>
                <a:lnTo>
                  <a:pt x="1029" y="629"/>
                </a:lnTo>
                <a:lnTo>
                  <a:pt x="1030" y="626"/>
                </a:lnTo>
                <a:lnTo>
                  <a:pt x="1030" y="620"/>
                </a:lnTo>
                <a:lnTo>
                  <a:pt x="1030" y="620"/>
                </a:lnTo>
                <a:lnTo>
                  <a:pt x="1044" y="614"/>
                </a:lnTo>
                <a:lnTo>
                  <a:pt x="1058" y="607"/>
                </a:lnTo>
                <a:lnTo>
                  <a:pt x="1064" y="603"/>
                </a:lnTo>
                <a:lnTo>
                  <a:pt x="1070" y="598"/>
                </a:lnTo>
                <a:lnTo>
                  <a:pt x="1075" y="593"/>
                </a:lnTo>
                <a:lnTo>
                  <a:pt x="1078" y="586"/>
                </a:lnTo>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721" name="Freeform 248">
            <a:extLst>
              <a:ext uri="{FF2B5EF4-FFF2-40B4-BE49-F238E27FC236}">
                <a16:creationId xmlns:a16="http://schemas.microsoft.com/office/drawing/2014/main" id="{FF218582-E6E0-1646-9E40-B52B2CFC4918}"/>
              </a:ext>
            </a:extLst>
          </p:cNvPr>
          <p:cNvSpPr>
            <a:spLocks noChangeArrowheads="1"/>
          </p:cNvSpPr>
          <p:nvPr/>
        </p:nvSpPr>
        <p:spPr bwMode="auto">
          <a:xfrm rot="21434252">
            <a:off x="4406333" y="3373764"/>
            <a:ext cx="31520" cy="51077"/>
          </a:xfrm>
          <a:custGeom>
            <a:avLst/>
            <a:gdLst>
              <a:gd name="T0" fmla="*/ 164 w 179"/>
              <a:gd name="T1" fmla="*/ 167 h 294"/>
              <a:gd name="T2" fmla="*/ 157 w 179"/>
              <a:gd name="T3" fmla="*/ 163 h 294"/>
              <a:gd name="T4" fmla="*/ 150 w 179"/>
              <a:gd name="T5" fmla="*/ 156 h 294"/>
              <a:gd name="T6" fmla="*/ 143 w 179"/>
              <a:gd name="T7" fmla="*/ 153 h 294"/>
              <a:gd name="T8" fmla="*/ 137 w 179"/>
              <a:gd name="T9" fmla="*/ 150 h 294"/>
              <a:gd name="T10" fmla="*/ 137 w 179"/>
              <a:gd name="T11" fmla="*/ 139 h 294"/>
              <a:gd name="T12" fmla="*/ 133 w 179"/>
              <a:gd name="T13" fmla="*/ 136 h 294"/>
              <a:gd name="T14" fmla="*/ 130 w 179"/>
              <a:gd name="T15" fmla="*/ 133 h 294"/>
              <a:gd name="T16" fmla="*/ 126 w 179"/>
              <a:gd name="T17" fmla="*/ 129 h 294"/>
              <a:gd name="T18" fmla="*/ 120 w 179"/>
              <a:gd name="T19" fmla="*/ 122 h 294"/>
              <a:gd name="T20" fmla="*/ 113 w 179"/>
              <a:gd name="T21" fmla="*/ 109 h 294"/>
              <a:gd name="T22" fmla="*/ 109 w 179"/>
              <a:gd name="T23" fmla="*/ 95 h 294"/>
              <a:gd name="T24" fmla="*/ 104 w 179"/>
              <a:gd name="T25" fmla="*/ 71 h 294"/>
              <a:gd name="T26" fmla="*/ 96 w 179"/>
              <a:gd name="T27" fmla="*/ 68 h 294"/>
              <a:gd name="T28" fmla="*/ 94 w 179"/>
              <a:gd name="T29" fmla="*/ 46 h 294"/>
              <a:gd name="T30" fmla="*/ 89 w 179"/>
              <a:gd name="T31" fmla="*/ 27 h 294"/>
              <a:gd name="T32" fmla="*/ 92 w 179"/>
              <a:gd name="T33" fmla="*/ 25 h 294"/>
              <a:gd name="T34" fmla="*/ 96 w 179"/>
              <a:gd name="T35" fmla="*/ 6 h 294"/>
              <a:gd name="T36" fmla="*/ 89 w 179"/>
              <a:gd name="T37" fmla="*/ 0 h 294"/>
              <a:gd name="T38" fmla="*/ 73 w 179"/>
              <a:gd name="T39" fmla="*/ 0 h 294"/>
              <a:gd name="T40" fmla="*/ 60 w 179"/>
              <a:gd name="T41" fmla="*/ 15 h 294"/>
              <a:gd name="T42" fmla="*/ 48 w 179"/>
              <a:gd name="T43" fmla="*/ 32 h 294"/>
              <a:gd name="T44" fmla="*/ 39 w 179"/>
              <a:gd name="T45" fmla="*/ 41 h 294"/>
              <a:gd name="T46" fmla="*/ 26 w 179"/>
              <a:gd name="T47" fmla="*/ 69 h 294"/>
              <a:gd name="T48" fmla="*/ 15 w 179"/>
              <a:gd name="T49" fmla="*/ 92 h 294"/>
              <a:gd name="T50" fmla="*/ 0 w 179"/>
              <a:gd name="T51" fmla="*/ 116 h 294"/>
              <a:gd name="T52" fmla="*/ 0 w 179"/>
              <a:gd name="T53" fmla="*/ 133 h 294"/>
              <a:gd name="T54" fmla="*/ 14 w 179"/>
              <a:gd name="T55" fmla="*/ 150 h 294"/>
              <a:gd name="T56" fmla="*/ 15 w 179"/>
              <a:gd name="T57" fmla="*/ 165 h 294"/>
              <a:gd name="T58" fmla="*/ 21 w 179"/>
              <a:gd name="T59" fmla="*/ 177 h 294"/>
              <a:gd name="T60" fmla="*/ 27 w 179"/>
              <a:gd name="T61" fmla="*/ 184 h 294"/>
              <a:gd name="T62" fmla="*/ 29 w 179"/>
              <a:gd name="T63" fmla="*/ 192 h 294"/>
              <a:gd name="T64" fmla="*/ 34 w 179"/>
              <a:gd name="T65" fmla="*/ 197 h 294"/>
              <a:gd name="T66" fmla="*/ 21 w 179"/>
              <a:gd name="T67" fmla="*/ 238 h 294"/>
              <a:gd name="T68" fmla="*/ 21 w 179"/>
              <a:gd name="T69" fmla="*/ 250 h 294"/>
              <a:gd name="T70" fmla="*/ 10 w 179"/>
              <a:gd name="T71" fmla="*/ 264 h 294"/>
              <a:gd name="T72" fmla="*/ 7 w 179"/>
              <a:gd name="T73" fmla="*/ 273 h 294"/>
              <a:gd name="T74" fmla="*/ 14 w 179"/>
              <a:gd name="T75" fmla="*/ 279 h 294"/>
              <a:gd name="T76" fmla="*/ 27 w 179"/>
              <a:gd name="T77" fmla="*/ 283 h 294"/>
              <a:gd name="T78" fmla="*/ 34 w 179"/>
              <a:gd name="T79" fmla="*/ 286 h 294"/>
              <a:gd name="T80" fmla="*/ 84 w 179"/>
              <a:gd name="T81" fmla="*/ 279 h 294"/>
              <a:gd name="T82" fmla="*/ 113 w 179"/>
              <a:gd name="T83" fmla="*/ 281 h 294"/>
              <a:gd name="T84" fmla="*/ 123 w 179"/>
              <a:gd name="T85" fmla="*/ 293 h 294"/>
              <a:gd name="T86" fmla="*/ 130 w 179"/>
              <a:gd name="T87" fmla="*/ 286 h 294"/>
              <a:gd name="T88" fmla="*/ 135 w 179"/>
              <a:gd name="T89" fmla="*/ 271 h 294"/>
              <a:gd name="T90" fmla="*/ 150 w 179"/>
              <a:gd name="T91" fmla="*/ 259 h 294"/>
              <a:gd name="T92" fmla="*/ 154 w 179"/>
              <a:gd name="T93" fmla="*/ 247 h 294"/>
              <a:gd name="T94" fmla="*/ 164 w 179"/>
              <a:gd name="T95" fmla="*/ 242 h 294"/>
              <a:gd name="T96" fmla="*/ 164 w 179"/>
              <a:gd name="T97" fmla="*/ 232 h 294"/>
              <a:gd name="T98" fmla="*/ 166 w 179"/>
              <a:gd name="T99" fmla="*/ 218 h 294"/>
              <a:gd name="T100" fmla="*/ 176 w 179"/>
              <a:gd name="T101" fmla="*/ 209 h 294"/>
              <a:gd name="T102" fmla="*/ 178 w 179"/>
              <a:gd name="T103" fmla="*/ 197 h 294"/>
              <a:gd name="T104" fmla="*/ 178 w 179"/>
              <a:gd name="T105" fmla="*/ 172 h 294"/>
              <a:gd name="T106" fmla="*/ 164 w 179"/>
              <a:gd name="T107" fmla="*/ 17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294">
                <a:moveTo>
                  <a:pt x="164" y="170"/>
                </a:moveTo>
                <a:lnTo>
                  <a:pt x="164" y="170"/>
                </a:lnTo>
                <a:lnTo>
                  <a:pt x="164" y="167"/>
                </a:lnTo>
                <a:lnTo>
                  <a:pt x="162" y="165"/>
                </a:lnTo>
                <a:lnTo>
                  <a:pt x="157" y="163"/>
                </a:lnTo>
                <a:lnTo>
                  <a:pt x="157" y="163"/>
                </a:lnTo>
                <a:lnTo>
                  <a:pt x="157" y="160"/>
                </a:lnTo>
                <a:lnTo>
                  <a:pt x="155" y="158"/>
                </a:lnTo>
                <a:lnTo>
                  <a:pt x="150" y="156"/>
                </a:lnTo>
                <a:lnTo>
                  <a:pt x="150" y="156"/>
                </a:lnTo>
                <a:lnTo>
                  <a:pt x="147" y="155"/>
                </a:lnTo>
                <a:lnTo>
                  <a:pt x="143" y="153"/>
                </a:lnTo>
                <a:lnTo>
                  <a:pt x="140" y="151"/>
                </a:lnTo>
                <a:lnTo>
                  <a:pt x="137" y="150"/>
                </a:lnTo>
                <a:lnTo>
                  <a:pt x="137" y="150"/>
                </a:lnTo>
                <a:lnTo>
                  <a:pt x="137" y="146"/>
                </a:lnTo>
                <a:lnTo>
                  <a:pt x="137" y="143"/>
                </a:lnTo>
                <a:lnTo>
                  <a:pt x="137" y="139"/>
                </a:lnTo>
                <a:lnTo>
                  <a:pt x="137" y="136"/>
                </a:lnTo>
                <a:lnTo>
                  <a:pt x="137" y="136"/>
                </a:lnTo>
                <a:lnTo>
                  <a:pt x="133" y="136"/>
                </a:lnTo>
                <a:lnTo>
                  <a:pt x="130" y="136"/>
                </a:lnTo>
                <a:lnTo>
                  <a:pt x="130" y="136"/>
                </a:lnTo>
                <a:lnTo>
                  <a:pt x="130" y="133"/>
                </a:lnTo>
                <a:lnTo>
                  <a:pt x="130" y="129"/>
                </a:lnTo>
                <a:lnTo>
                  <a:pt x="130" y="129"/>
                </a:lnTo>
                <a:lnTo>
                  <a:pt x="126" y="129"/>
                </a:lnTo>
                <a:lnTo>
                  <a:pt x="123" y="129"/>
                </a:lnTo>
                <a:lnTo>
                  <a:pt x="123" y="129"/>
                </a:lnTo>
                <a:lnTo>
                  <a:pt x="120" y="122"/>
                </a:lnTo>
                <a:lnTo>
                  <a:pt x="120" y="116"/>
                </a:lnTo>
                <a:lnTo>
                  <a:pt x="116" y="110"/>
                </a:lnTo>
                <a:lnTo>
                  <a:pt x="113" y="109"/>
                </a:lnTo>
                <a:lnTo>
                  <a:pt x="109" y="109"/>
                </a:lnTo>
                <a:lnTo>
                  <a:pt x="109" y="109"/>
                </a:lnTo>
                <a:lnTo>
                  <a:pt x="109" y="95"/>
                </a:lnTo>
                <a:lnTo>
                  <a:pt x="109" y="81"/>
                </a:lnTo>
                <a:lnTo>
                  <a:pt x="108" y="76"/>
                </a:lnTo>
                <a:lnTo>
                  <a:pt x="104" y="71"/>
                </a:lnTo>
                <a:lnTo>
                  <a:pt x="101" y="69"/>
                </a:lnTo>
                <a:lnTo>
                  <a:pt x="96" y="68"/>
                </a:lnTo>
                <a:lnTo>
                  <a:pt x="96" y="68"/>
                </a:lnTo>
                <a:lnTo>
                  <a:pt x="97" y="61"/>
                </a:lnTo>
                <a:lnTo>
                  <a:pt x="97" y="54"/>
                </a:lnTo>
                <a:lnTo>
                  <a:pt x="94" y="46"/>
                </a:lnTo>
                <a:lnTo>
                  <a:pt x="90" y="37"/>
                </a:lnTo>
                <a:lnTo>
                  <a:pt x="89" y="32"/>
                </a:lnTo>
                <a:lnTo>
                  <a:pt x="89" y="27"/>
                </a:lnTo>
                <a:lnTo>
                  <a:pt x="89" y="27"/>
                </a:lnTo>
                <a:lnTo>
                  <a:pt x="90" y="27"/>
                </a:lnTo>
                <a:lnTo>
                  <a:pt x="92" y="25"/>
                </a:lnTo>
                <a:lnTo>
                  <a:pt x="94" y="20"/>
                </a:lnTo>
                <a:lnTo>
                  <a:pt x="96" y="6"/>
                </a:lnTo>
                <a:lnTo>
                  <a:pt x="96" y="6"/>
                </a:lnTo>
                <a:lnTo>
                  <a:pt x="96" y="3"/>
                </a:lnTo>
                <a:lnTo>
                  <a:pt x="94" y="1"/>
                </a:lnTo>
                <a:lnTo>
                  <a:pt x="89" y="0"/>
                </a:lnTo>
                <a:lnTo>
                  <a:pt x="82" y="0"/>
                </a:lnTo>
                <a:lnTo>
                  <a:pt x="82" y="0"/>
                </a:lnTo>
                <a:lnTo>
                  <a:pt x="73" y="0"/>
                </a:lnTo>
                <a:lnTo>
                  <a:pt x="67" y="3"/>
                </a:lnTo>
                <a:lnTo>
                  <a:pt x="63" y="8"/>
                </a:lnTo>
                <a:lnTo>
                  <a:pt x="60" y="15"/>
                </a:lnTo>
                <a:lnTo>
                  <a:pt x="56" y="22"/>
                </a:lnTo>
                <a:lnTo>
                  <a:pt x="53" y="27"/>
                </a:lnTo>
                <a:lnTo>
                  <a:pt x="48" y="32"/>
                </a:lnTo>
                <a:lnTo>
                  <a:pt x="41" y="34"/>
                </a:lnTo>
                <a:lnTo>
                  <a:pt x="41" y="34"/>
                </a:lnTo>
                <a:lnTo>
                  <a:pt x="39" y="41"/>
                </a:lnTo>
                <a:lnTo>
                  <a:pt x="38" y="47"/>
                </a:lnTo>
                <a:lnTo>
                  <a:pt x="32" y="59"/>
                </a:lnTo>
                <a:lnTo>
                  <a:pt x="26" y="69"/>
                </a:lnTo>
                <a:lnTo>
                  <a:pt x="21" y="81"/>
                </a:lnTo>
                <a:lnTo>
                  <a:pt x="21" y="81"/>
                </a:lnTo>
                <a:lnTo>
                  <a:pt x="15" y="92"/>
                </a:lnTo>
                <a:lnTo>
                  <a:pt x="9" y="100"/>
                </a:lnTo>
                <a:lnTo>
                  <a:pt x="2" y="109"/>
                </a:lnTo>
                <a:lnTo>
                  <a:pt x="0" y="116"/>
                </a:lnTo>
                <a:lnTo>
                  <a:pt x="0" y="122"/>
                </a:lnTo>
                <a:lnTo>
                  <a:pt x="0" y="122"/>
                </a:lnTo>
                <a:lnTo>
                  <a:pt x="0" y="133"/>
                </a:lnTo>
                <a:lnTo>
                  <a:pt x="2" y="141"/>
                </a:lnTo>
                <a:lnTo>
                  <a:pt x="7" y="146"/>
                </a:lnTo>
                <a:lnTo>
                  <a:pt x="14" y="150"/>
                </a:lnTo>
                <a:lnTo>
                  <a:pt x="14" y="150"/>
                </a:lnTo>
                <a:lnTo>
                  <a:pt x="14" y="158"/>
                </a:lnTo>
                <a:lnTo>
                  <a:pt x="15" y="165"/>
                </a:lnTo>
                <a:lnTo>
                  <a:pt x="19" y="170"/>
                </a:lnTo>
                <a:lnTo>
                  <a:pt x="21" y="177"/>
                </a:lnTo>
                <a:lnTo>
                  <a:pt x="21" y="177"/>
                </a:lnTo>
                <a:lnTo>
                  <a:pt x="26" y="179"/>
                </a:lnTo>
                <a:lnTo>
                  <a:pt x="27" y="180"/>
                </a:lnTo>
                <a:lnTo>
                  <a:pt x="27" y="184"/>
                </a:lnTo>
                <a:lnTo>
                  <a:pt x="27" y="184"/>
                </a:lnTo>
                <a:lnTo>
                  <a:pt x="27" y="189"/>
                </a:lnTo>
                <a:lnTo>
                  <a:pt x="29" y="192"/>
                </a:lnTo>
                <a:lnTo>
                  <a:pt x="31" y="196"/>
                </a:lnTo>
                <a:lnTo>
                  <a:pt x="34" y="197"/>
                </a:lnTo>
                <a:lnTo>
                  <a:pt x="34" y="197"/>
                </a:lnTo>
                <a:lnTo>
                  <a:pt x="32" y="209"/>
                </a:lnTo>
                <a:lnTo>
                  <a:pt x="29" y="220"/>
                </a:lnTo>
                <a:lnTo>
                  <a:pt x="21" y="238"/>
                </a:lnTo>
                <a:lnTo>
                  <a:pt x="21" y="238"/>
                </a:lnTo>
                <a:lnTo>
                  <a:pt x="22" y="245"/>
                </a:lnTo>
                <a:lnTo>
                  <a:pt x="21" y="250"/>
                </a:lnTo>
                <a:lnTo>
                  <a:pt x="19" y="255"/>
                </a:lnTo>
                <a:lnTo>
                  <a:pt x="17" y="259"/>
                </a:lnTo>
                <a:lnTo>
                  <a:pt x="10" y="264"/>
                </a:lnTo>
                <a:lnTo>
                  <a:pt x="9" y="269"/>
                </a:lnTo>
                <a:lnTo>
                  <a:pt x="7" y="273"/>
                </a:lnTo>
                <a:lnTo>
                  <a:pt x="7" y="273"/>
                </a:lnTo>
                <a:lnTo>
                  <a:pt x="12" y="274"/>
                </a:lnTo>
                <a:lnTo>
                  <a:pt x="14" y="276"/>
                </a:lnTo>
                <a:lnTo>
                  <a:pt x="14" y="279"/>
                </a:lnTo>
                <a:lnTo>
                  <a:pt x="27" y="279"/>
                </a:lnTo>
                <a:lnTo>
                  <a:pt x="27" y="279"/>
                </a:lnTo>
                <a:lnTo>
                  <a:pt x="27" y="283"/>
                </a:lnTo>
                <a:lnTo>
                  <a:pt x="29" y="285"/>
                </a:lnTo>
                <a:lnTo>
                  <a:pt x="34" y="286"/>
                </a:lnTo>
                <a:lnTo>
                  <a:pt x="34" y="286"/>
                </a:lnTo>
                <a:lnTo>
                  <a:pt x="44" y="286"/>
                </a:lnTo>
                <a:lnTo>
                  <a:pt x="58" y="285"/>
                </a:lnTo>
                <a:lnTo>
                  <a:pt x="84" y="279"/>
                </a:lnTo>
                <a:lnTo>
                  <a:pt x="96" y="278"/>
                </a:lnTo>
                <a:lnTo>
                  <a:pt x="108" y="279"/>
                </a:lnTo>
                <a:lnTo>
                  <a:pt x="113" y="281"/>
                </a:lnTo>
                <a:lnTo>
                  <a:pt x="116" y="285"/>
                </a:lnTo>
                <a:lnTo>
                  <a:pt x="120" y="288"/>
                </a:lnTo>
                <a:lnTo>
                  <a:pt x="123" y="293"/>
                </a:lnTo>
                <a:lnTo>
                  <a:pt x="130" y="293"/>
                </a:lnTo>
                <a:lnTo>
                  <a:pt x="130" y="293"/>
                </a:lnTo>
                <a:lnTo>
                  <a:pt x="130" y="286"/>
                </a:lnTo>
                <a:lnTo>
                  <a:pt x="130" y="279"/>
                </a:lnTo>
                <a:lnTo>
                  <a:pt x="131" y="274"/>
                </a:lnTo>
                <a:lnTo>
                  <a:pt x="135" y="271"/>
                </a:lnTo>
                <a:lnTo>
                  <a:pt x="142" y="264"/>
                </a:lnTo>
                <a:lnTo>
                  <a:pt x="150" y="259"/>
                </a:lnTo>
                <a:lnTo>
                  <a:pt x="150" y="259"/>
                </a:lnTo>
                <a:lnTo>
                  <a:pt x="149" y="252"/>
                </a:lnTo>
                <a:lnTo>
                  <a:pt x="150" y="249"/>
                </a:lnTo>
                <a:lnTo>
                  <a:pt x="154" y="247"/>
                </a:lnTo>
                <a:lnTo>
                  <a:pt x="157" y="245"/>
                </a:lnTo>
                <a:lnTo>
                  <a:pt x="161" y="244"/>
                </a:lnTo>
                <a:lnTo>
                  <a:pt x="164" y="242"/>
                </a:lnTo>
                <a:lnTo>
                  <a:pt x="166" y="238"/>
                </a:lnTo>
                <a:lnTo>
                  <a:pt x="164" y="232"/>
                </a:lnTo>
                <a:lnTo>
                  <a:pt x="164" y="232"/>
                </a:lnTo>
                <a:lnTo>
                  <a:pt x="162" y="226"/>
                </a:lnTo>
                <a:lnTo>
                  <a:pt x="164" y="221"/>
                </a:lnTo>
                <a:lnTo>
                  <a:pt x="166" y="218"/>
                </a:lnTo>
                <a:lnTo>
                  <a:pt x="169" y="216"/>
                </a:lnTo>
                <a:lnTo>
                  <a:pt x="174" y="211"/>
                </a:lnTo>
                <a:lnTo>
                  <a:pt x="176" y="209"/>
                </a:lnTo>
                <a:lnTo>
                  <a:pt x="178" y="204"/>
                </a:lnTo>
                <a:lnTo>
                  <a:pt x="178" y="197"/>
                </a:lnTo>
                <a:lnTo>
                  <a:pt x="178" y="197"/>
                </a:lnTo>
                <a:lnTo>
                  <a:pt x="178" y="187"/>
                </a:lnTo>
                <a:lnTo>
                  <a:pt x="178" y="177"/>
                </a:lnTo>
                <a:lnTo>
                  <a:pt x="178" y="172"/>
                </a:lnTo>
                <a:lnTo>
                  <a:pt x="174" y="170"/>
                </a:lnTo>
                <a:lnTo>
                  <a:pt x="171" y="168"/>
                </a:lnTo>
                <a:lnTo>
                  <a:pt x="164" y="170"/>
                </a:lnTo>
              </a:path>
            </a:pathLst>
          </a:custGeom>
          <a:solidFill>
            <a:schemeClr val="bg1">
              <a:lumMod val="85000"/>
            </a:schemeClr>
          </a:solidFill>
          <a:ln>
            <a:noFill/>
          </a:ln>
          <a:effectLst/>
        </p:spPr>
        <p:txBody>
          <a:bodyPr wrap="none" anchor="ctr"/>
          <a:lstStyle/>
          <a:p>
            <a:endParaRPr lang="nl-BE"/>
          </a:p>
        </p:txBody>
      </p:sp>
      <p:sp>
        <p:nvSpPr>
          <p:cNvPr id="722" name="Freeform 249">
            <a:extLst>
              <a:ext uri="{FF2B5EF4-FFF2-40B4-BE49-F238E27FC236}">
                <a16:creationId xmlns:a16="http://schemas.microsoft.com/office/drawing/2014/main" id="{DA63D7F9-DDC0-D04E-B7AA-BEA30370D197}"/>
              </a:ext>
            </a:extLst>
          </p:cNvPr>
          <p:cNvSpPr>
            <a:spLocks noChangeArrowheads="1"/>
          </p:cNvSpPr>
          <p:nvPr/>
        </p:nvSpPr>
        <p:spPr bwMode="auto">
          <a:xfrm rot="21434252">
            <a:off x="5316838" y="3733587"/>
            <a:ext cx="352103" cy="247758"/>
          </a:xfrm>
          <a:custGeom>
            <a:avLst/>
            <a:gdLst>
              <a:gd name="T0" fmla="*/ 1979 w 2021"/>
              <a:gd name="T1" fmla="*/ 68 h 1434"/>
              <a:gd name="T2" fmla="*/ 1795 w 2021"/>
              <a:gd name="T3" fmla="*/ 62 h 1434"/>
              <a:gd name="T4" fmla="*/ 1672 w 2021"/>
              <a:gd name="T5" fmla="*/ 0 h 1434"/>
              <a:gd name="T6" fmla="*/ 1636 w 2021"/>
              <a:gd name="T7" fmla="*/ 77 h 1434"/>
              <a:gd name="T8" fmla="*/ 1522 w 2021"/>
              <a:gd name="T9" fmla="*/ 184 h 1434"/>
              <a:gd name="T10" fmla="*/ 1456 w 2021"/>
              <a:gd name="T11" fmla="*/ 171 h 1434"/>
              <a:gd name="T12" fmla="*/ 1331 w 2021"/>
              <a:gd name="T13" fmla="*/ 123 h 1434"/>
              <a:gd name="T14" fmla="*/ 1242 w 2021"/>
              <a:gd name="T15" fmla="*/ 96 h 1434"/>
              <a:gd name="T16" fmla="*/ 1191 w 2021"/>
              <a:gd name="T17" fmla="*/ 104 h 1434"/>
              <a:gd name="T18" fmla="*/ 1140 w 2021"/>
              <a:gd name="T19" fmla="*/ 144 h 1434"/>
              <a:gd name="T20" fmla="*/ 1085 w 2021"/>
              <a:gd name="T21" fmla="*/ 236 h 1434"/>
              <a:gd name="T22" fmla="*/ 1024 w 2021"/>
              <a:gd name="T23" fmla="*/ 273 h 1434"/>
              <a:gd name="T24" fmla="*/ 917 w 2021"/>
              <a:gd name="T25" fmla="*/ 275 h 1434"/>
              <a:gd name="T26" fmla="*/ 770 w 2021"/>
              <a:gd name="T27" fmla="*/ 292 h 1434"/>
              <a:gd name="T28" fmla="*/ 574 w 2021"/>
              <a:gd name="T29" fmla="*/ 341 h 1434"/>
              <a:gd name="T30" fmla="*/ 410 w 2021"/>
              <a:gd name="T31" fmla="*/ 321 h 1434"/>
              <a:gd name="T32" fmla="*/ 198 w 2021"/>
              <a:gd name="T33" fmla="*/ 341 h 1434"/>
              <a:gd name="T34" fmla="*/ 168 w 2021"/>
              <a:gd name="T35" fmla="*/ 312 h 1434"/>
              <a:gd name="T36" fmla="*/ 178 w 2021"/>
              <a:gd name="T37" fmla="*/ 201 h 1434"/>
              <a:gd name="T38" fmla="*/ 93 w 2021"/>
              <a:gd name="T39" fmla="*/ 144 h 1434"/>
              <a:gd name="T40" fmla="*/ 65 w 2021"/>
              <a:gd name="T41" fmla="*/ 219 h 1434"/>
              <a:gd name="T42" fmla="*/ 24 w 2021"/>
              <a:gd name="T43" fmla="*/ 259 h 1434"/>
              <a:gd name="T44" fmla="*/ 38 w 2021"/>
              <a:gd name="T45" fmla="*/ 430 h 1434"/>
              <a:gd name="T46" fmla="*/ 81 w 2021"/>
              <a:gd name="T47" fmla="*/ 510 h 1434"/>
              <a:gd name="T48" fmla="*/ 164 w 2021"/>
              <a:gd name="T49" fmla="*/ 565 h 1434"/>
              <a:gd name="T50" fmla="*/ 205 w 2021"/>
              <a:gd name="T51" fmla="*/ 655 h 1434"/>
              <a:gd name="T52" fmla="*/ 169 w 2021"/>
              <a:gd name="T53" fmla="*/ 708 h 1434"/>
              <a:gd name="T54" fmla="*/ 99 w 2021"/>
              <a:gd name="T55" fmla="*/ 848 h 1434"/>
              <a:gd name="T56" fmla="*/ 127 w 2021"/>
              <a:gd name="T57" fmla="*/ 933 h 1434"/>
              <a:gd name="T58" fmla="*/ 108 w 2021"/>
              <a:gd name="T59" fmla="*/ 998 h 1434"/>
              <a:gd name="T60" fmla="*/ 142 w 2021"/>
              <a:gd name="T61" fmla="*/ 1059 h 1434"/>
              <a:gd name="T62" fmla="*/ 190 w 2021"/>
              <a:gd name="T63" fmla="*/ 1099 h 1434"/>
              <a:gd name="T64" fmla="*/ 260 w 2021"/>
              <a:gd name="T65" fmla="*/ 1112 h 1434"/>
              <a:gd name="T66" fmla="*/ 342 w 2021"/>
              <a:gd name="T67" fmla="*/ 1220 h 1434"/>
              <a:gd name="T68" fmla="*/ 362 w 2021"/>
              <a:gd name="T69" fmla="*/ 1372 h 1434"/>
              <a:gd name="T70" fmla="*/ 495 w 2021"/>
              <a:gd name="T71" fmla="*/ 1392 h 1434"/>
              <a:gd name="T72" fmla="*/ 637 w 2021"/>
              <a:gd name="T73" fmla="*/ 1351 h 1434"/>
              <a:gd name="T74" fmla="*/ 715 w 2021"/>
              <a:gd name="T75" fmla="*/ 1315 h 1434"/>
              <a:gd name="T76" fmla="*/ 905 w 2021"/>
              <a:gd name="T77" fmla="*/ 1348 h 1434"/>
              <a:gd name="T78" fmla="*/ 1065 w 2021"/>
              <a:gd name="T79" fmla="*/ 1338 h 1434"/>
              <a:gd name="T80" fmla="*/ 1166 w 2021"/>
              <a:gd name="T81" fmla="*/ 1338 h 1434"/>
              <a:gd name="T82" fmla="*/ 1227 w 2021"/>
              <a:gd name="T83" fmla="*/ 1312 h 1434"/>
              <a:gd name="T84" fmla="*/ 1276 w 2021"/>
              <a:gd name="T85" fmla="*/ 1297 h 1434"/>
              <a:gd name="T86" fmla="*/ 1310 w 2021"/>
              <a:gd name="T87" fmla="*/ 1297 h 1434"/>
              <a:gd name="T88" fmla="*/ 1389 w 2021"/>
              <a:gd name="T89" fmla="*/ 1276 h 1434"/>
              <a:gd name="T90" fmla="*/ 1392 w 2021"/>
              <a:gd name="T91" fmla="*/ 1174 h 1434"/>
              <a:gd name="T92" fmla="*/ 1391 w 2021"/>
              <a:gd name="T93" fmla="*/ 1109 h 1434"/>
              <a:gd name="T94" fmla="*/ 1488 w 2021"/>
              <a:gd name="T95" fmla="*/ 1058 h 1434"/>
              <a:gd name="T96" fmla="*/ 1520 w 2021"/>
              <a:gd name="T97" fmla="*/ 986 h 1434"/>
              <a:gd name="T98" fmla="*/ 1624 w 2021"/>
              <a:gd name="T99" fmla="*/ 937 h 1434"/>
              <a:gd name="T100" fmla="*/ 1734 w 2021"/>
              <a:gd name="T101" fmla="*/ 921 h 1434"/>
              <a:gd name="T102" fmla="*/ 1877 w 2021"/>
              <a:gd name="T103" fmla="*/ 914 h 1434"/>
              <a:gd name="T104" fmla="*/ 1973 w 2021"/>
              <a:gd name="T105" fmla="*/ 880 h 1434"/>
              <a:gd name="T106" fmla="*/ 1889 w 2021"/>
              <a:gd name="T107" fmla="*/ 800 h 1434"/>
              <a:gd name="T108" fmla="*/ 1856 w 2021"/>
              <a:gd name="T109" fmla="*/ 758 h 1434"/>
              <a:gd name="T110" fmla="*/ 1807 w 2021"/>
              <a:gd name="T111" fmla="*/ 708 h 1434"/>
              <a:gd name="T112" fmla="*/ 1739 w 2021"/>
              <a:gd name="T113" fmla="*/ 677 h 1434"/>
              <a:gd name="T114" fmla="*/ 1781 w 2021"/>
              <a:gd name="T115" fmla="*/ 638 h 1434"/>
              <a:gd name="T116" fmla="*/ 1856 w 2021"/>
              <a:gd name="T117" fmla="*/ 587 h 1434"/>
              <a:gd name="T118" fmla="*/ 1856 w 2021"/>
              <a:gd name="T119" fmla="*/ 334 h 1434"/>
              <a:gd name="T120" fmla="*/ 1938 w 2021"/>
              <a:gd name="T121" fmla="*/ 246 h 1434"/>
              <a:gd name="T122" fmla="*/ 1993 w 2021"/>
              <a:gd name="T123" fmla="*/ 219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1" h="1434">
                <a:moveTo>
                  <a:pt x="2007" y="144"/>
                </a:moveTo>
                <a:lnTo>
                  <a:pt x="2007" y="144"/>
                </a:lnTo>
                <a:lnTo>
                  <a:pt x="2005" y="142"/>
                </a:lnTo>
                <a:lnTo>
                  <a:pt x="2003" y="138"/>
                </a:lnTo>
                <a:lnTo>
                  <a:pt x="2003" y="130"/>
                </a:lnTo>
                <a:lnTo>
                  <a:pt x="2002" y="128"/>
                </a:lnTo>
                <a:lnTo>
                  <a:pt x="2000" y="125"/>
                </a:lnTo>
                <a:lnTo>
                  <a:pt x="1996" y="123"/>
                </a:lnTo>
                <a:lnTo>
                  <a:pt x="1993" y="123"/>
                </a:lnTo>
                <a:lnTo>
                  <a:pt x="1993" y="123"/>
                </a:lnTo>
                <a:lnTo>
                  <a:pt x="1993" y="106"/>
                </a:lnTo>
                <a:lnTo>
                  <a:pt x="1993" y="89"/>
                </a:lnTo>
                <a:lnTo>
                  <a:pt x="1990" y="75"/>
                </a:lnTo>
                <a:lnTo>
                  <a:pt x="1986" y="62"/>
                </a:lnTo>
                <a:lnTo>
                  <a:pt x="1986" y="62"/>
                </a:lnTo>
                <a:lnTo>
                  <a:pt x="1983" y="62"/>
                </a:lnTo>
                <a:lnTo>
                  <a:pt x="1979" y="62"/>
                </a:lnTo>
                <a:lnTo>
                  <a:pt x="1979" y="62"/>
                </a:lnTo>
                <a:lnTo>
                  <a:pt x="1979" y="68"/>
                </a:lnTo>
                <a:lnTo>
                  <a:pt x="1979" y="68"/>
                </a:lnTo>
                <a:lnTo>
                  <a:pt x="1976" y="67"/>
                </a:lnTo>
                <a:lnTo>
                  <a:pt x="1973" y="65"/>
                </a:lnTo>
                <a:lnTo>
                  <a:pt x="1969" y="63"/>
                </a:lnTo>
                <a:lnTo>
                  <a:pt x="1966" y="62"/>
                </a:lnTo>
                <a:lnTo>
                  <a:pt x="1966" y="62"/>
                </a:lnTo>
                <a:lnTo>
                  <a:pt x="1947" y="60"/>
                </a:lnTo>
                <a:lnTo>
                  <a:pt x="1921" y="62"/>
                </a:lnTo>
                <a:lnTo>
                  <a:pt x="1896" y="62"/>
                </a:lnTo>
                <a:lnTo>
                  <a:pt x="1870" y="62"/>
                </a:lnTo>
                <a:lnTo>
                  <a:pt x="1870" y="62"/>
                </a:lnTo>
                <a:lnTo>
                  <a:pt x="1856" y="65"/>
                </a:lnTo>
                <a:lnTo>
                  <a:pt x="1843" y="68"/>
                </a:lnTo>
                <a:lnTo>
                  <a:pt x="1826" y="68"/>
                </a:lnTo>
                <a:lnTo>
                  <a:pt x="1809" y="68"/>
                </a:lnTo>
                <a:lnTo>
                  <a:pt x="1809" y="68"/>
                </a:lnTo>
                <a:lnTo>
                  <a:pt x="1807" y="65"/>
                </a:lnTo>
                <a:lnTo>
                  <a:pt x="1803" y="63"/>
                </a:lnTo>
                <a:lnTo>
                  <a:pt x="1795" y="62"/>
                </a:lnTo>
                <a:lnTo>
                  <a:pt x="1795" y="62"/>
                </a:lnTo>
                <a:lnTo>
                  <a:pt x="1793" y="58"/>
                </a:lnTo>
                <a:lnTo>
                  <a:pt x="1790" y="57"/>
                </a:lnTo>
                <a:lnTo>
                  <a:pt x="1781" y="55"/>
                </a:lnTo>
                <a:lnTo>
                  <a:pt x="1781" y="55"/>
                </a:lnTo>
                <a:lnTo>
                  <a:pt x="1754" y="0"/>
                </a:lnTo>
                <a:lnTo>
                  <a:pt x="1754" y="0"/>
                </a:lnTo>
                <a:lnTo>
                  <a:pt x="1720" y="0"/>
                </a:lnTo>
                <a:lnTo>
                  <a:pt x="1720" y="0"/>
                </a:lnTo>
                <a:lnTo>
                  <a:pt x="1713" y="0"/>
                </a:lnTo>
                <a:lnTo>
                  <a:pt x="1706" y="0"/>
                </a:lnTo>
                <a:lnTo>
                  <a:pt x="1701" y="2"/>
                </a:lnTo>
                <a:lnTo>
                  <a:pt x="1699" y="7"/>
                </a:lnTo>
                <a:lnTo>
                  <a:pt x="1699" y="7"/>
                </a:lnTo>
                <a:lnTo>
                  <a:pt x="1694" y="4"/>
                </a:lnTo>
                <a:lnTo>
                  <a:pt x="1688" y="2"/>
                </a:lnTo>
                <a:lnTo>
                  <a:pt x="1681" y="0"/>
                </a:lnTo>
                <a:lnTo>
                  <a:pt x="1672" y="0"/>
                </a:lnTo>
                <a:lnTo>
                  <a:pt x="1672" y="0"/>
                </a:lnTo>
                <a:lnTo>
                  <a:pt x="1676" y="5"/>
                </a:lnTo>
                <a:lnTo>
                  <a:pt x="1679" y="10"/>
                </a:lnTo>
                <a:lnTo>
                  <a:pt x="1682" y="14"/>
                </a:lnTo>
                <a:lnTo>
                  <a:pt x="1686" y="21"/>
                </a:lnTo>
                <a:lnTo>
                  <a:pt x="1686" y="21"/>
                </a:lnTo>
                <a:lnTo>
                  <a:pt x="1686" y="29"/>
                </a:lnTo>
                <a:lnTo>
                  <a:pt x="1682" y="34"/>
                </a:lnTo>
                <a:lnTo>
                  <a:pt x="1679" y="39"/>
                </a:lnTo>
                <a:lnTo>
                  <a:pt x="1674" y="43"/>
                </a:lnTo>
                <a:lnTo>
                  <a:pt x="1665" y="51"/>
                </a:lnTo>
                <a:lnTo>
                  <a:pt x="1660" y="55"/>
                </a:lnTo>
                <a:lnTo>
                  <a:pt x="1659" y="62"/>
                </a:lnTo>
                <a:lnTo>
                  <a:pt x="1659" y="62"/>
                </a:lnTo>
                <a:lnTo>
                  <a:pt x="1653" y="65"/>
                </a:lnTo>
                <a:lnTo>
                  <a:pt x="1648" y="68"/>
                </a:lnTo>
                <a:lnTo>
                  <a:pt x="1643" y="74"/>
                </a:lnTo>
                <a:lnTo>
                  <a:pt x="1638" y="75"/>
                </a:lnTo>
                <a:lnTo>
                  <a:pt x="1638" y="75"/>
                </a:lnTo>
                <a:lnTo>
                  <a:pt x="1636" y="77"/>
                </a:lnTo>
                <a:lnTo>
                  <a:pt x="1635" y="79"/>
                </a:lnTo>
                <a:lnTo>
                  <a:pt x="1631" y="82"/>
                </a:lnTo>
                <a:lnTo>
                  <a:pt x="1626" y="84"/>
                </a:lnTo>
                <a:lnTo>
                  <a:pt x="1624" y="86"/>
                </a:lnTo>
                <a:lnTo>
                  <a:pt x="1624" y="89"/>
                </a:lnTo>
                <a:lnTo>
                  <a:pt x="1624" y="89"/>
                </a:lnTo>
                <a:lnTo>
                  <a:pt x="1604" y="103"/>
                </a:lnTo>
                <a:lnTo>
                  <a:pt x="1584" y="116"/>
                </a:lnTo>
                <a:lnTo>
                  <a:pt x="1584" y="116"/>
                </a:lnTo>
                <a:lnTo>
                  <a:pt x="1582" y="121"/>
                </a:lnTo>
                <a:lnTo>
                  <a:pt x="1578" y="126"/>
                </a:lnTo>
                <a:lnTo>
                  <a:pt x="1570" y="133"/>
                </a:lnTo>
                <a:lnTo>
                  <a:pt x="1560" y="138"/>
                </a:lnTo>
                <a:lnTo>
                  <a:pt x="1549" y="144"/>
                </a:lnTo>
                <a:lnTo>
                  <a:pt x="1549" y="144"/>
                </a:lnTo>
                <a:lnTo>
                  <a:pt x="1549" y="184"/>
                </a:lnTo>
                <a:lnTo>
                  <a:pt x="1549" y="184"/>
                </a:lnTo>
                <a:lnTo>
                  <a:pt x="1522" y="184"/>
                </a:lnTo>
                <a:lnTo>
                  <a:pt x="1522" y="184"/>
                </a:lnTo>
                <a:lnTo>
                  <a:pt x="1520" y="183"/>
                </a:lnTo>
                <a:lnTo>
                  <a:pt x="1519" y="181"/>
                </a:lnTo>
                <a:lnTo>
                  <a:pt x="1515" y="178"/>
                </a:lnTo>
                <a:lnTo>
                  <a:pt x="1510" y="176"/>
                </a:lnTo>
                <a:lnTo>
                  <a:pt x="1509" y="174"/>
                </a:lnTo>
                <a:lnTo>
                  <a:pt x="1509" y="171"/>
                </a:lnTo>
                <a:lnTo>
                  <a:pt x="1509" y="171"/>
                </a:lnTo>
                <a:lnTo>
                  <a:pt x="1502" y="171"/>
                </a:lnTo>
                <a:lnTo>
                  <a:pt x="1497" y="173"/>
                </a:lnTo>
                <a:lnTo>
                  <a:pt x="1493" y="176"/>
                </a:lnTo>
                <a:lnTo>
                  <a:pt x="1490" y="179"/>
                </a:lnTo>
                <a:lnTo>
                  <a:pt x="1486" y="183"/>
                </a:lnTo>
                <a:lnTo>
                  <a:pt x="1481" y="184"/>
                </a:lnTo>
                <a:lnTo>
                  <a:pt x="1476" y="186"/>
                </a:lnTo>
                <a:lnTo>
                  <a:pt x="1468" y="184"/>
                </a:lnTo>
                <a:lnTo>
                  <a:pt x="1468" y="184"/>
                </a:lnTo>
                <a:lnTo>
                  <a:pt x="1464" y="179"/>
                </a:lnTo>
                <a:lnTo>
                  <a:pt x="1461" y="174"/>
                </a:lnTo>
                <a:lnTo>
                  <a:pt x="1456" y="171"/>
                </a:lnTo>
                <a:lnTo>
                  <a:pt x="1454" y="164"/>
                </a:lnTo>
                <a:lnTo>
                  <a:pt x="1454" y="164"/>
                </a:lnTo>
                <a:lnTo>
                  <a:pt x="1445" y="164"/>
                </a:lnTo>
                <a:lnTo>
                  <a:pt x="1439" y="162"/>
                </a:lnTo>
                <a:lnTo>
                  <a:pt x="1433" y="159"/>
                </a:lnTo>
                <a:lnTo>
                  <a:pt x="1433" y="150"/>
                </a:lnTo>
                <a:lnTo>
                  <a:pt x="1433" y="150"/>
                </a:lnTo>
                <a:lnTo>
                  <a:pt x="1418" y="149"/>
                </a:lnTo>
                <a:lnTo>
                  <a:pt x="1404" y="145"/>
                </a:lnTo>
                <a:lnTo>
                  <a:pt x="1389" y="142"/>
                </a:lnTo>
                <a:lnTo>
                  <a:pt x="1382" y="142"/>
                </a:lnTo>
                <a:lnTo>
                  <a:pt x="1372" y="144"/>
                </a:lnTo>
                <a:lnTo>
                  <a:pt x="1372" y="144"/>
                </a:lnTo>
                <a:lnTo>
                  <a:pt x="1365" y="144"/>
                </a:lnTo>
                <a:lnTo>
                  <a:pt x="1358" y="142"/>
                </a:lnTo>
                <a:lnTo>
                  <a:pt x="1350" y="135"/>
                </a:lnTo>
                <a:lnTo>
                  <a:pt x="1341" y="128"/>
                </a:lnTo>
                <a:lnTo>
                  <a:pt x="1331" y="123"/>
                </a:lnTo>
                <a:lnTo>
                  <a:pt x="1331" y="123"/>
                </a:lnTo>
                <a:lnTo>
                  <a:pt x="1309" y="123"/>
                </a:lnTo>
                <a:lnTo>
                  <a:pt x="1287" y="123"/>
                </a:lnTo>
                <a:lnTo>
                  <a:pt x="1249" y="116"/>
                </a:lnTo>
                <a:lnTo>
                  <a:pt x="1249" y="116"/>
                </a:lnTo>
                <a:lnTo>
                  <a:pt x="1249" y="113"/>
                </a:lnTo>
                <a:lnTo>
                  <a:pt x="1249" y="113"/>
                </a:lnTo>
                <a:lnTo>
                  <a:pt x="1249" y="111"/>
                </a:lnTo>
                <a:lnTo>
                  <a:pt x="1249" y="111"/>
                </a:lnTo>
                <a:lnTo>
                  <a:pt x="1249" y="108"/>
                </a:lnTo>
                <a:lnTo>
                  <a:pt x="1249" y="108"/>
                </a:lnTo>
                <a:lnTo>
                  <a:pt x="1249" y="108"/>
                </a:lnTo>
                <a:lnTo>
                  <a:pt x="1249" y="108"/>
                </a:lnTo>
                <a:lnTo>
                  <a:pt x="1247" y="106"/>
                </a:lnTo>
                <a:lnTo>
                  <a:pt x="1247" y="106"/>
                </a:lnTo>
                <a:lnTo>
                  <a:pt x="1247" y="106"/>
                </a:lnTo>
                <a:lnTo>
                  <a:pt x="1247" y="106"/>
                </a:lnTo>
                <a:lnTo>
                  <a:pt x="1246" y="103"/>
                </a:lnTo>
                <a:lnTo>
                  <a:pt x="1246" y="103"/>
                </a:lnTo>
                <a:lnTo>
                  <a:pt x="1242" y="96"/>
                </a:lnTo>
                <a:lnTo>
                  <a:pt x="1241" y="89"/>
                </a:lnTo>
                <a:lnTo>
                  <a:pt x="1242" y="82"/>
                </a:lnTo>
                <a:lnTo>
                  <a:pt x="1242" y="82"/>
                </a:lnTo>
                <a:lnTo>
                  <a:pt x="1244" y="82"/>
                </a:lnTo>
                <a:lnTo>
                  <a:pt x="1244" y="82"/>
                </a:lnTo>
                <a:lnTo>
                  <a:pt x="1244" y="79"/>
                </a:lnTo>
                <a:lnTo>
                  <a:pt x="1244" y="79"/>
                </a:lnTo>
                <a:lnTo>
                  <a:pt x="1244" y="75"/>
                </a:lnTo>
                <a:lnTo>
                  <a:pt x="1247" y="72"/>
                </a:lnTo>
                <a:lnTo>
                  <a:pt x="1254" y="65"/>
                </a:lnTo>
                <a:lnTo>
                  <a:pt x="1254" y="65"/>
                </a:lnTo>
                <a:lnTo>
                  <a:pt x="1254" y="63"/>
                </a:lnTo>
                <a:lnTo>
                  <a:pt x="1254" y="63"/>
                </a:lnTo>
                <a:lnTo>
                  <a:pt x="1237" y="70"/>
                </a:lnTo>
                <a:lnTo>
                  <a:pt x="1224" y="79"/>
                </a:lnTo>
                <a:lnTo>
                  <a:pt x="1195" y="96"/>
                </a:lnTo>
                <a:lnTo>
                  <a:pt x="1195" y="96"/>
                </a:lnTo>
                <a:lnTo>
                  <a:pt x="1193" y="101"/>
                </a:lnTo>
                <a:lnTo>
                  <a:pt x="1191" y="104"/>
                </a:lnTo>
                <a:lnTo>
                  <a:pt x="1183" y="109"/>
                </a:lnTo>
                <a:lnTo>
                  <a:pt x="1174" y="113"/>
                </a:lnTo>
                <a:lnTo>
                  <a:pt x="1167" y="116"/>
                </a:lnTo>
                <a:lnTo>
                  <a:pt x="1167" y="116"/>
                </a:lnTo>
                <a:lnTo>
                  <a:pt x="1167" y="120"/>
                </a:lnTo>
                <a:lnTo>
                  <a:pt x="1167" y="123"/>
                </a:lnTo>
                <a:lnTo>
                  <a:pt x="1167" y="123"/>
                </a:lnTo>
                <a:lnTo>
                  <a:pt x="1164" y="123"/>
                </a:lnTo>
                <a:lnTo>
                  <a:pt x="1160" y="123"/>
                </a:lnTo>
                <a:lnTo>
                  <a:pt x="1160" y="123"/>
                </a:lnTo>
                <a:lnTo>
                  <a:pt x="1160" y="126"/>
                </a:lnTo>
                <a:lnTo>
                  <a:pt x="1160" y="130"/>
                </a:lnTo>
                <a:lnTo>
                  <a:pt x="1160" y="130"/>
                </a:lnTo>
                <a:lnTo>
                  <a:pt x="1157" y="130"/>
                </a:lnTo>
                <a:lnTo>
                  <a:pt x="1154" y="130"/>
                </a:lnTo>
                <a:lnTo>
                  <a:pt x="1154" y="130"/>
                </a:lnTo>
                <a:lnTo>
                  <a:pt x="1148" y="138"/>
                </a:lnTo>
                <a:lnTo>
                  <a:pt x="1145" y="142"/>
                </a:lnTo>
                <a:lnTo>
                  <a:pt x="1140" y="144"/>
                </a:lnTo>
                <a:lnTo>
                  <a:pt x="1140" y="144"/>
                </a:lnTo>
                <a:lnTo>
                  <a:pt x="1138" y="152"/>
                </a:lnTo>
                <a:lnTo>
                  <a:pt x="1137" y="161"/>
                </a:lnTo>
                <a:lnTo>
                  <a:pt x="1128" y="173"/>
                </a:lnTo>
                <a:lnTo>
                  <a:pt x="1125" y="179"/>
                </a:lnTo>
                <a:lnTo>
                  <a:pt x="1121" y="186"/>
                </a:lnTo>
                <a:lnTo>
                  <a:pt x="1120" y="195"/>
                </a:lnTo>
                <a:lnTo>
                  <a:pt x="1120" y="205"/>
                </a:lnTo>
                <a:lnTo>
                  <a:pt x="1120" y="205"/>
                </a:lnTo>
                <a:lnTo>
                  <a:pt x="1111" y="207"/>
                </a:lnTo>
                <a:lnTo>
                  <a:pt x="1108" y="210"/>
                </a:lnTo>
                <a:lnTo>
                  <a:pt x="1106" y="217"/>
                </a:lnTo>
                <a:lnTo>
                  <a:pt x="1106" y="225"/>
                </a:lnTo>
                <a:lnTo>
                  <a:pt x="1106" y="225"/>
                </a:lnTo>
                <a:lnTo>
                  <a:pt x="1099" y="225"/>
                </a:lnTo>
                <a:lnTo>
                  <a:pt x="1094" y="227"/>
                </a:lnTo>
                <a:lnTo>
                  <a:pt x="1085" y="232"/>
                </a:lnTo>
                <a:lnTo>
                  <a:pt x="1085" y="232"/>
                </a:lnTo>
                <a:lnTo>
                  <a:pt x="1085" y="236"/>
                </a:lnTo>
                <a:lnTo>
                  <a:pt x="1085" y="239"/>
                </a:lnTo>
                <a:lnTo>
                  <a:pt x="1085" y="239"/>
                </a:lnTo>
                <a:lnTo>
                  <a:pt x="1082" y="239"/>
                </a:lnTo>
                <a:lnTo>
                  <a:pt x="1079" y="239"/>
                </a:lnTo>
                <a:lnTo>
                  <a:pt x="1079" y="239"/>
                </a:lnTo>
                <a:lnTo>
                  <a:pt x="1072" y="242"/>
                </a:lnTo>
                <a:lnTo>
                  <a:pt x="1065" y="246"/>
                </a:lnTo>
                <a:lnTo>
                  <a:pt x="1065" y="246"/>
                </a:lnTo>
                <a:lnTo>
                  <a:pt x="1063" y="251"/>
                </a:lnTo>
                <a:lnTo>
                  <a:pt x="1058" y="254"/>
                </a:lnTo>
                <a:lnTo>
                  <a:pt x="1055" y="256"/>
                </a:lnTo>
                <a:lnTo>
                  <a:pt x="1050" y="258"/>
                </a:lnTo>
                <a:lnTo>
                  <a:pt x="1039" y="258"/>
                </a:lnTo>
                <a:lnTo>
                  <a:pt x="1031" y="259"/>
                </a:lnTo>
                <a:lnTo>
                  <a:pt x="1031" y="259"/>
                </a:lnTo>
                <a:lnTo>
                  <a:pt x="1029" y="261"/>
                </a:lnTo>
                <a:lnTo>
                  <a:pt x="1027" y="266"/>
                </a:lnTo>
                <a:lnTo>
                  <a:pt x="1026" y="271"/>
                </a:lnTo>
                <a:lnTo>
                  <a:pt x="1024" y="273"/>
                </a:lnTo>
                <a:lnTo>
                  <a:pt x="1024" y="273"/>
                </a:lnTo>
                <a:lnTo>
                  <a:pt x="1021" y="273"/>
                </a:lnTo>
                <a:lnTo>
                  <a:pt x="1016" y="273"/>
                </a:lnTo>
                <a:lnTo>
                  <a:pt x="1016" y="273"/>
                </a:lnTo>
                <a:lnTo>
                  <a:pt x="1010" y="273"/>
                </a:lnTo>
                <a:lnTo>
                  <a:pt x="1010" y="273"/>
                </a:lnTo>
                <a:lnTo>
                  <a:pt x="1010" y="277"/>
                </a:lnTo>
                <a:lnTo>
                  <a:pt x="1010" y="280"/>
                </a:lnTo>
                <a:lnTo>
                  <a:pt x="1010" y="280"/>
                </a:lnTo>
                <a:lnTo>
                  <a:pt x="1005" y="280"/>
                </a:lnTo>
                <a:lnTo>
                  <a:pt x="1005" y="280"/>
                </a:lnTo>
                <a:lnTo>
                  <a:pt x="997" y="280"/>
                </a:lnTo>
                <a:lnTo>
                  <a:pt x="997" y="280"/>
                </a:lnTo>
                <a:lnTo>
                  <a:pt x="983" y="287"/>
                </a:lnTo>
                <a:lnTo>
                  <a:pt x="969" y="294"/>
                </a:lnTo>
                <a:lnTo>
                  <a:pt x="969" y="294"/>
                </a:lnTo>
                <a:lnTo>
                  <a:pt x="939" y="282"/>
                </a:lnTo>
                <a:lnTo>
                  <a:pt x="939" y="282"/>
                </a:lnTo>
                <a:lnTo>
                  <a:pt x="917" y="275"/>
                </a:lnTo>
                <a:lnTo>
                  <a:pt x="917" y="275"/>
                </a:lnTo>
                <a:lnTo>
                  <a:pt x="908" y="273"/>
                </a:lnTo>
                <a:lnTo>
                  <a:pt x="908" y="273"/>
                </a:lnTo>
                <a:lnTo>
                  <a:pt x="886" y="273"/>
                </a:lnTo>
                <a:lnTo>
                  <a:pt x="862" y="273"/>
                </a:lnTo>
                <a:lnTo>
                  <a:pt x="840" y="271"/>
                </a:lnTo>
                <a:lnTo>
                  <a:pt x="819" y="273"/>
                </a:lnTo>
                <a:lnTo>
                  <a:pt x="819" y="273"/>
                </a:lnTo>
                <a:lnTo>
                  <a:pt x="812" y="275"/>
                </a:lnTo>
                <a:lnTo>
                  <a:pt x="807" y="278"/>
                </a:lnTo>
                <a:lnTo>
                  <a:pt x="800" y="280"/>
                </a:lnTo>
                <a:lnTo>
                  <a:pt x="792" y="280"/>
                </a:lnTo>
                <a:lnTo>
                  <a:pt x="792" y="280"/>
                </a:lnTo>
                <a:lnTo>
                  <a:pt x="788" y="280"/>
                </a:lnTo>
                <a:lnTo>
                  <a:pt x="787" y="282"/>
                </a:lnTo>
                <a:lnTo>
                  <a:pt x="785" y="287"/>
                </a:lnTo>
                <a:lnTo>
                  <a:pt x="771" y="287"/>
                </a:lnTo>
                <a:lnTo>
                  <a:pt x="771" y="287"/>
                </a:lnTo>
                <a:lnTo>
                  <a:pt x="770" y="292"/>
                </a:lnTo>
                <a:lnTo>
                  <a:pt x="768" y="294"/>
                </a:lnTo>
                <a:lnTo>
                  <a:pt x="765" y="294"/>
                </a:lnTo>
                <a:lnTo>
                  <a:pt x="765" y="294"/>
                </a:lnTo>
                <a:lnTo>
                  <a:pt x="753" y="288"/>
                </a:lnTo>
                <a:lnTo>
                  <a:pt x="739" y="285"/>
                </a:lnTo>
                <a:lnTo>
                  <a:pt x="725" y="282"/>
                </a:lnTo>
                <a:lnTo>
                  <a:pt x="710" y="280"/>
                </a:lnTo>
                <a:lnTo>
                  <a:pt x="710" y="280"/>
                </a:lnTo>
                <a:lnTo>
                  <a:pt x="700" y="285"/>
                </a:lnTo>
                <a:lnTo>
                  <a:pt x="691" y="290"/>
                </a:lnTo>
                <a:lnTo>
                  <a:pt x="676" y="304"/>
                </a:lnTo>
                <a:lnTo>
                  <a:pt x="661" y="317"/>
                </a:lnTo>
                <a:lnTo>
                  <a:pt x="652" y="324"/>
                </a:lnTo>
                <a:lnTo>
                  <a:pt x="642" y="328"/>
                </a:lnTo>
                <a:lnTo>
                  <a:pt x="584" y="328"/>
                </a:lnTo>
                <a:lnTo>
                  <a:pt x="584" y="328"/>
                </a:lnTo>
                <a:lnTo>
                  <a:pt x="589" y="334"/>
                </a:lnTo>
                <a:lnTo>
                  <a:pt x="592" y="341"/>
                </a:lnTo>
                <a:lnTo>
                  <a:pt x="574" y="341"/>
                </a:lnTo>
                <a:lnTo>
                  <a:pt x="574" y="341"/>
                </a:lnTo>
                <a:lnTo>
                  <a:pt x="565" y="340"/>
                </a:lnTo>
                <a:lnTo>
                  <a:pt x="565" y="340"/>
                </a:lnTo>
                <a:lnTo>
                  <a:pt x="529" y="329"/>
                </a:lnTo>
                <a:lnTo>
                  <a:pt x="509" y="328"/>
                </a:lnTo>
                <a:lnTo>
                  <a:pt x="497" y="328"/>
                </a:lnTo>
                <a:lnTo>
                  <a:pt x="485" y="328"/>
                </a:lnTo>
                <a:lnTo>
                  <a:pt x="485" y="328"/>
                </a:lnTo>
                <a:lnTo>
                  <a:pt x="473" y="326"/>
                </a:lnTo>
                <a:lnTo>
                  <a:pt x="463" y="323"/>
                </a:lnTo>
                <a:lnTo>
                  <a:pt x="444" y="314"/>
                </a:lnTo>
                <a:lnTo>
                  <a:pt x="444" y="314"/>
                </a:lnTo>
                <a:lnTo>
                  <a:pt x="437" y="312"/>
                </a:lnTo>
                <a:lnTo>
                  <a:pt x="432" y="312"/>
                </a:lnTo>
                <a:lnTo>
                  <a:pt x="425" y="316"/>
                </a:lnTo>
                <a:lnTo>
                  <a:pt x="420" y="321"/>
                </a:lnTo>
                <a:lnTo>
                  <a:pt x="415" y="321"/>
                </a:lnTo>
                <a:lnTo>
                  <a:pt x="410" y="321"/>
                </a:lnTo>
                <a:lnTo>
                  <a:pt x="410" y="321"/>
                </a:lnTo>
                <a:lnTo>
                  <a:pt x="403" y="316"/>
                </a:lnTo>
                <a:lnTo>
                  <a:pt x="395" y="312"/>
                </a:lnTo>
                <a:lnTo>
                  <a:pt x="386" y="309"/>
                </a:lnTo>
                <a:lnTo>
                  <a:pt x="378" y="307"/>
                </a:lnTo>
                <a:lnTo>
                  <a:pt x="360" y="307"/>
                </a:lnTo>
                <a:lnTo>
                  <a:pt x="343" y="311"/>
                </a:lnTo>
                <a:lnTo>
                  <a:pt x="306" y="317"/>
                </a:lnTo>
                <a:lnTo>
                  <a:pt x="285" y="321"/>
                </a:lnTo>
                <a:lnTo>
                  <a:pt x="266" y="321"/>
                </a:lnTo>
                <a:lnTo>
                  <a:pt x="266" y="321"/>
                </a:lnTo>
                <a:lnTo>
                  <a:pt x="256" y="323"/>
                </a:lnTo>
                <a:lnTo>
                  <a:pt x="249" y="326"/>
                </a:lnTo>
                <a:lnTo>
                  <a:pt x="241" y="331"/>
                </a:lnTo>
                <a:lnTo>
                  <a:pt x="232" y="334"/>
                </a:lnTo>
                <a:lnTo>
                  <a:pt x="232" y="334"/>
                </a:lnTo>
                <a:lnTo>
                  <a:pt x="224" y="336"/>
                </a:lnTo>
                <a:lnTo>
                  <a:pt x="215" y="338"/>
                </a:lnTo>
                <a:lnTo>
                  <a:pt x="207" y="340"/>
                </a:lnTo>
                <a:lnTo>
                  <a:pt x="198" y="341"/>
                </a:lnTo>
                <a:lnTo>
                  <a:pt x="198" y="341"/>
                </a:lnTo>
                <a:lnTo>
                  <a:pt x="197" y="340"/>
                </a:lnTo>
                <a:lnTo>
                  <a:pt x="197" y="338"/>
                </a:lnTo>
                <a:lnTo>
                  <a:pt x="191" y="336"/>
                </a:lnTo>
                <a:lnTo>
                  <a:pt x="178" y="334"/>
                </a:lnTo>
                <a:lnTo>
                  <a:pt x="178" y="334"/>
                </a:lnTo>
                <a:lnTo>
                  <a:pt x="178" y="334"/>
                </a:lnTo>
                <a:lnTo>
                  <a:pt x="178" y="333"/>
                </a:lnTo>
                <a:lnTo>
                  <a:pt x="178" y="333"/>
                </a:lnTo>
                <a:lnTo>
                  <a:pt x="180" y="329"/>
                </a:lnTo>
                <a:lnTo>
                  <a:pt x="180" y="329"/>
                </a:lnTo>
                <a:lnTo>
                  <a:pt x="181" y="324"/>
                </a:lnTo>
                <a:lnTo>
                  <a:pt x="186" y="321"/>
                </a:lnTo>
                <a:lnTo>
                  <a:pt x="186" y="321"/>
                </a:lnTo>
                <a:lnTo>
                  <a:pt x="178" y="317"/>
                </a:lnTo>
                <a:lnTo>
                  <a:pt x="174" y="316"/>
                </a:lnTo>
                <a:lnTo>
                  <a:pt x="171" y="314"/>
                </a:lnTo>
                <a:lnTo>
                  <a:pt x="171" y="314"/>
                </a:lnTo>
                <a:lnTo>
                  <a:pt x="168" y="312"/>
                </a:lnTo>
                <a:lnTo>
                  <a:pt x="166" y="311"/>
                </a:lnTo>
                <a:lnTo>
                  <a:pt x="162" y="305"/>
                </a:lnTo>
                <a:lnTo>
                  <a:pt x="161" y="299"/>
                </a:lnTo>
                <a:lnTo>
                  <a:pt x="157" y="294"/>
                </a:lnTo>
                <a:lnTo>
                  <a:pt x="157" y="294"/>
                </a:lnTo>
                <a:lnTo>
                  <a:pt x="159" y="287"/>
                </a:lnTo>
                <a:lnTo>
                  <a:pt x="161" y="282"/>
                </a:lnTo>
                <a:lnTo>
                  <a:pt x="168" y="271"/>
                </a:lnTo>
                <a:lnTo>
                  <a:pt x="176" y="263"/>
                </a:lnTo>
                <a:lnTo>
                  <a:pt x="185" y="256"/>
                </a:lnTo>
                <a:lnTo>
                  <a:pt x="193" y="249"/>
                </a:lnTo>
                <a:lnTo>
                  <a:pt x="200" y="239"/>
                </a:lnTo>
                <a:lnTo>
                  <a:pt x="203" y="234"/>
                </a:lnTo>
                <a:lnTo>
                  <a:pt x="205" y="227"/>
                </a:lnTo>
                <a:lnTo>
                  <a:pt x="205" y="220"/>
                </a:lnTo>
                <a:lnTo>
                  <a:pt x="205" y="212"/>
                </a:lnTo>
                <a:lnTo>
                  <a:pt x="205" y="212"/>
                </a:lnTo>
                <a:lnTo>
                  <a:pt x="191" y="207"/>
                </a:lnTo>
                <a:lnTo>
                  <a:pt x="178" y="201"/>
                </a:lnTo>
                <a:lnTo>
                  <a:pt x="164" y="196"/>
                </a:lnTo>
                <a:lnTo>
                  <a:pt x="151" y="191"/>
                </a:lnTo>
                <a:lnTo>
                  <a:pt x="151" y="191"/>
                </a:lnTo>
                <a:lnTo>
                  <a:pt x="133" y="191"/>
                </a:lnTo>
                <a:lnTo>
                  <a:pt x="127" y="190"/>
                </a:lnTo>
                <a:lnTo>
                  <a:pt x="125" y="188"/>
                </a:lnTo>
                <a:lnTo>
                  <a:pt x="123" y="184"/>
                </a:lnTo>
                <a:lnTo>
                  <a:pt x="123" y="184"/>
                </a:lnTo>
                <a:lnTo>
                  <a:pt x="115" y="183"/>
                </a:lnTo>
                <a:lnTo>
                  <a:pt x="106" y="181"/>
                </a:lnTo>
                <a:lnTo>
                  <a:pt x="99" y="176"/>
                </a:lnTo>
                <a:lnTo>
                  <a:pt x="96" y="171"/>
                </a:lnTo>
                <a:lnTo>
                  <a:pt x="96" y="171"/>
                </a:lnTo>
                <a:lnTo>
                  <a:pt x="98" y="164"/>
                </a:lnTo>
                <a:lnTo>
                  <a:pt x="101" y="159"/>
                </a:lnTo>
                <a:lnTo>
                  <a:pt x="103" y="152"/>
                </a:lnTo>
                <a:lnTo>
                  <a:pt x="103" y="144"/>
                </a:lnTo>
                <a:lnTo>
                  <a:pt x="103" y="144"/>
                </a:lnTo>
                <a:lnTo>
                  <a:pt x="93" y="144"/>
                </a:lnTo>
                <a:lnTo>
                  <a:pt x="84" y="142"/>
                </a:lnTo>
                <a:lnTo>
                  <a:pt x="84" y="142"/>
                </a:lnTo>
                <a:lnTo>
                  <a:pt x="82" y="145"/>
                </a:lnTo>
                <a:lnTo>
                  <a:pt x="82" y="145"/>
                </a:lnTo>
                <a:lnTo>
                  <a:pt x="79" y="150"/>
                </a:lnTo>
                <a:lnTo>
                  <a:pt x="74" y="157"/>
                </a:lnTo>
                <a:lnTo>
                  <a:pt x="74" y="157"/>
                </a:lnTo>
                <a:lnTo>
                  <a:pt x="76" y="157"/>
                </a:lnTo>
                <a:lnTo>
                  <a:pt x="76" y="198"/>
                </a:lnTo>
                <a:lnTo>
                  <a:pt x="76" y="198"/>
                </a:lnTo>
                <a:lnTo>
                  <a:pt x="76" y="201"/>
                </a:lnTo>
                <a:lnTo>
                  <a:pt x="76" y="205"/>
                </a:lnTo>
                <a:lnTo>
                  <a:pt x="76" y="210"/>
                </a:lnTo>
                <a:lnTo>
                  <a:pt x="76" y="212"/>
                </a:lnTo>
                <a:lnTo>
                  <a:pt x="76" y="212"/>
                </a:lnTo>
                <a:lnTo>
                  <a:pt x="72" y="212"/>
                </a:lnTo>
                <a:lnTo>
                  <a:pt x="69" y="212"/>
                </a:lnTo>
                <a:lnTo>
                  <a:pt x="69" y="212"/>
                </a:lnTo>
                <a:lnTo>
                  <a:pt x="65" y="219"/>
                </a:lnTo>
                <a:lnTo>
                  <a:pt x="62" y="225"/>
                </a:lnTo>
                <a:lnTo>
                  <a:pt x="62" y="225"/>
                </a:lnTo>
                <a:lnTo>
                  <a:pt x="58" y="227"/>
                </a:lnTo>
                <a:lnTo>
                  <a:pt x="55" y="229"/>
                </a:lnTo>
                <a:lnTo>
                  <a:pt x="52" y="230"/>
                </a:lnTo>
                <a:lnTo>
                  <a:pt x="48" y="232"/>
                </a:lnTo>
                <a:lnTo>
                  <a:pt x="48" y="232"/>
                </a:lnTo>
                <a:lnTo>
                  <a:pt x="47" y="237"/>
                </a:lnTo>
                <a:lnTo>
                  <a:pt x="47" y="241"/>
                </a:lnTo>
                <a:lnTo>
                  <a:pt x="45" y="244"/>
                </a:lnTo>
                <a:lnTo>
                  <a:pt x="45" y="246"/>
                </a:lnTo>
                <a:lnTo>
                  <a:pt x="41" y="246"/>
                </a:lnTo>
                <a:lnTo>
                  <a:pt x="41" y="246"/>
                </a:lnTo>
                <a:lnTo>
                  <a:pt x="40" y="249"/>
                </a:lnTo>
                <a:lnTo>
                  <a:pt x="38" y="253"/>
                </a:lnTo>
                <a:lnTo>
                  <a:pt x="35" y="256"/>
                </a:lnTo>
                <a:lnTo>
                  <a:pt x="35" y="259"/>
                </a:lnTo>
                <a:lnTo>
                  <a:pt x="35" y="259"/>
                </a:lnTo>
                <a:lnTo>
                  <a:pt x="24" y="259"/>
                </a:lnTo>
                <a:lnTo>
                  <a:pt x="14" y="259"/>
                </a:lnTo>
                <a:lnTo>
                  <a:pt x="7" y="263"/>
                </a:lnTo>
                <a:lnTo>
                  <a:pt x="0" y="266"/>
                </a:lnTo>
                <a:lnTo>
                  <a:pt x="0" y="266"/>
                </a:lnTo>
                <a:lnTo>
                  <a:pt x="4" y="282"/>
                </a:lnTo>
                <a:lnTo>
                  <a:pt x="4" y="294"/>
                </a:lnTo>
                <a:lnTo>
                  <a:pt x="2" y="321"/>
                </a:lnTo>
                <a:lnTo>
                  <a:pt x="0" y="348"/>
                </a:lnTo>
                <a:lnTo>
                  <a:pt x="0" y="365"/>
                </a:lnTo>
                <a:lnTo>
                  <a:pt x="0" y="382"/>
                </a:lnTo>
                <a:lnTo>
                  <a:pt x="0" y="382"/>
                </a:lnTo>
                <a:lnTo>
                  <a:pt x="7" y="396"/>
                </a:lnTo>
                <a:lnTo>
                  <a:pt x="14" y="410"/>
                </a:lnTo>
                <a:lnTo>
                  <a:pt x="14" y="410"/>
                </a:lnTo>
                <a:lnTo>
                  <a:pt x="16" y="415"/>
                </a:lnTo>
                <a:lnTo>
                  <a:pt x="19" y="420"/>
                </a:lnTo>
                <a:lnTo>
                  <a:pt x="23" y="423"/>
                </a:lnTo>
                <a:lnTo>
                  <a:pt x="28" y="425"/>
                </a:lnTo>
                <a:lnTo>
                  <a:pt x="38" y="430"/>
                </a:lnTo>
                <a:lnTo>
                  <a:pt x="48" y="437"/>
                </a:lnTo>
                <a:lnTo>
                  <a:pt x="48" y="437"/>
                </a:lnTo>
                <a:lnTo>
                  <a:pt x="50" y="438"/>
                </a:lnTo>
                <a:lnTo>
                  <a:pt x="50" y="442"/>
                </a:lnTo>
                <a:lnTo>
                  <a:pt x="52" y="444"/>
                </a:lnTo>
                <a:lnTo>
                  <a:pt x="55" y="444"/>
                </a:lnTo>
                <a:lnTo>
                  <a:pt x="55" y="444"/>
                </a:lnTo>
                <a:lnTo>
                  <a:pt x="53" y="454"/>
                </a:lnTo>
                <a:lnTo>
                  <a:pt x="55" y="461"/>
                </a:lnTo>
                <a:lnTo>
                  <a:pt x="57" y="467"/>
                </a:lnTo>
                <a:lnTo>
                  <a:pt x="60" y="473"/>
                </a:lnTo>
                <a:lnTo>
                  <a:pt x="65" y="485"/>
                </a:lnTo>
                <a:lnTo>
                  <a:pt x="67" y="491"/>
                </a:lnTo>
                <a:lnTo>
                  <a:pt x="69" y="498"/>
                </a:lnTo>
                <a:lnTo>
                  <a:pt x="69" y="498"/>
                </a:lnTo>
                <a:lnTo>
                  <a:pt x="69" y="503"/>
                </a:lnTo>
                <a:lnTo>
                  <a:pt x="72" y="507"/>
                </a:lnTo>
                <a:lnTo>
                  <a:pt x="76" y="510"/>
                </a:lnTo>
                <a:lnTo>
                  <a:pt x="81" y="510"/>
                </a:lnTo>
                <a:lnTo>
                  <a:pt x="91" y="512"/>
                </a:lnTo>
                <a:lnTo>
                  <a:pt x="94" y="515"/>
                </a:lnTo>
                <a:lnTo>
                  <a:pt x="96" y="519"/>
                </a:lnTo>
                <a:lnTo>
                  <a:pt x="96" y="519"/>
                </a:lnTo>
                <a:lnTo>
                  <a:pt x="99" y="520"/>
                </a:lnTo>
                <a:lnTo>
                  <a:pt x="103" y="522"/>
                </a:lnTo>
                <a:lnTo>
                  <a:pt x="110" y="526"/>
                </a:lnTo>
                <a:lnTo>
                  <a:pt x="113" y="527"/>
                </a:lnTo>
                <a:lnTo>
                  <a:pt x="116" y="529"/>
                </a:lnTo>
                <a:lnTo>
                  <a:pt x="116" y="534"/>
                </a:lnTo>
                <a:lnTo>
                  <a:pt x="116" y="539"/>
                </a:lnTo>
                <a:lnTo>
                  <a:pt x="137" y="539"/>
                </a:lnTo>
                <a:lnTo>
                  <a:pt x="137" y="539"/>
                </a:lnTo>
                <a:lnTo>
                  <a:pt x="139" y="543"/>
                </a:lnTo>
                <a:lnTo>
                  <a:pt x="142" y="544"/>
                </a:lnTo>
                <a:lnTo>
                  <a:pt x="151" y="546"/>
                </a:lnTo>
                <a:lnTo>
                  <a:pt x="151" y="546"/>
                </a:lnTo>
                <a:lnTo>
                  <a:pt x="157" y="556"/>
                </a:lnTo>
                <a:lnTo>
                  <a:pt x="164" y="565"/>
                </a:lnTo>
                <a:lnTo>
                  <a:pt x="181" y="580"/>
                </a:lnTo>
                <a:lnTo>
                  <a:pt x="198" y="596"/>
                </a:lnTo>
                <a:lnTo>
                  <a:pt x="205" y="604"/>
                </a:lnTo>
                <a:lnTo>
                  <a:pt x="212" y="614"/>
                </a:lnTo>
                <a:lnTo>
                  <a:pt x="212" y="614"/>
                </a:lnTo>
                <a:lnTo>
                  <a:pt x="222" y="614"/>
                </a:lnTo>
                <a:lnTo>
                  <a:pt x="232" y="614"/>
                </a:lnTo>
                <a:lnTo>
                  <a:pt x="239" y="618"/>
                </a:lnTo>
                <a:lnTo>
                  <a:pt x="246" y="621"/>
                </a:lnTo>
                <a:lnTo>
                  <a:pt x="246" y="621"/>
                </a:lnTo>
                <a:lnTo>
                  <a:pt x="243" y="628"/>
                </a:lnTo>
                <a:lnTo>
                  <a:pt x="237" y="633"/>
                </a:lnTo>
                <a:lnTo>
                  <a:pt x="232" y="638"/>
                </a:lnTo>
                <a:lnTo>
                  <a:pt x="226" y="642"/>
                </a:lnTo>
                <a:lnTo>
                  <a:pt x="226" y="642"/>
                </a:lnTo>
                <a:lnTo>
                  <a:pt x="220" y="645"/>
                </a:lnTo>
                <a:lnTo>
                  <a:pt x="215" y="648"/>
                </a:lnTo>
                <a:lnTo>
                  <a:pt x="210" y="654"/>
                </a:lnTo>
                <a:lnTo>
                  <a:pt x="205" y="655"/>
                </a:lnTo>
                <a:lnTo>
                  <a:pt x="205" y="655"/>
                </a:lnTo>
                <a:lnTo>
                  <a:pt x="202" y="660"/>
                </a:lnTo>
                <a:lnTo>
                  <a:pt x="198" y="666"/>
                </a:lnTo>
                <a:lnTo>
                  <a:pt x="193" y="669"/>
                </a:lnTo>
                <a:lnTo>
                  <a:pt x="191" y="676"/>
                </a:lnTo>
                <a:lnTo>
                  <a:pt x="191" y="676"/>
                </a:lnTo>
                <a:lnTo>
                  <a:pt x="191" y="677"/>
                </a:lnTo>
                <a:lnTo>
                  <a:pt x="190" y="679"/>
                </a:lnTo>
                <a:lnTo>
                  <a:pt x="186" y="681"/>
                </a:lnTo>
                <a:lnTo>
                  <a:pt x="181" y="681"/>
                </a:lnTo>
                <a:lnTo>
                  <a:pt x="178" y="683"/>
                </a:lnTo>
                <a:lnTo>
                  <a:pt x="178" y="683"/>
                </a:lnTo>
                <a:lnTo>
                  <a:pt x="176" y="688"/>
                </a:lnTo>
                <a:lnTo>
                  <a:pt x="174" y="689"/>
                </a:lnTo>
                <a:lnTo>
                  <a:pt x="171" y="689"/>
                </a:lnTo>
                <a:lnTo>
                  <a:pt x="171" y="689"/>
                </a:lnTo>
                <a:lnTo>
                  <a:pt x="173" y="696"/>
                </a:lnTo>
                <a:lnTo>
                  <a:pt x="171" y="701"/>
                </a:lnTo>
                <a:lnTo>
                  <a:pt x="169" y="708"/>
                </a:lnTo>
                <a:lnTo>
                  <a:pt x="164" y="713"/>
                </a:lnTo>
                <a:lnTo>
                  <a:pt x="164" y="718"/>
                </a:lnTo>
                <a:lnTo>
                  <a:pt x="164" y="723"/>
                </a:lnTo>
                <a:lnTo>
                  <a:pt x="164" y="744"/>
                </a:lnTo>
                <a:lnTo>
                  <a:pt x="164" y="744"/>
                </a:lnTo>
                <a:lnTo>
                  <a:pt x="157" y="744"/>
                </a:lnTo>
                <a:lnTo>
                  <a:pt x="157" y="744"/>
                </a:lnTo>
                <a:lnTo>
                  <a:pt x="147" y="746"/>
                </a:lnTo>
                <a:lnTo>
                  <a:pt x="137" y="747"/>
                </a:lnTo>
                <a:lnTo>
                  <a:pt x="128" y="751"/>
                </a:lnTo>
                <a:lnTo>
                  <a:pt x="120" y="754"/>
                </a:lnTo>
                <a:lnTo>
                  <a:pt x="106" y="764"/>
                </a:lnTo>
                <a:lnTo>
                  <a:pt x="98" y="768"/>
                </a:lnTo>
                <a:lnTo>
                  <a:pt x="89" y="771"/>
                </a:lnTo>
                <a:lnTo>
                  <a:pt x="89" y="771"/>
                </a:lnTo>
                <a:lnTo>
                  <a:pt x="89" y="785"/>
                </a:lnTo>
                <a:lnTo>
                  <a:pt x="91" y="799"/>
                </a:lnTo>
                <a:lnTo>
                  <a:pt x="96" y="822"/>
                </a:lnTo>
                <a:lnTo>
                  <a:pt x="99" y="848"/>
                </a:lnTo>
                <a:lnTo>
                  <a:pt x="101" y="860"/>
                </a:lnTo>
                <a:lnTo>
                  <a:pt x="103" y="874"/>
                </a:lnTo>
                <a:lnTo>
                  <a:pt x="103" y="874"/>
                </a:lnTo>
                <a:lnTo>
                  <a:pt x="103" y="901"/>
                </a:lnTo>
                <a:lnTo>
                  <a:pt x="103" y="901"/>
                </a:lnTo>
                <a:lnTo>
                  <a:pt x="103" y="904"/>
                </a:lnTo>
                <a:lnTo>
                  <a:pt x="103" y="908"/>
                </a:lnTo>
                <a:lnTo>
                  <a:pt x="103" y="913"/>
                </a:lnTo>
                <a:lnTo>
                  <a:pt x="103" y="914"/>
                </a:lnTo>
                <a:lnTo>
                  <a:pt x="103" y="914"/>
                </a:lnTo>
                <a:lnTo>
                  <a:pt x="106" y="914"/>
                </a:lnTo>
                <a:lnTo>
                  <a:pt x="110" y="914"/>
                </a:lnTo>
                <a:lnTo>
                  <a:pt x="110" y="914"/>
                </a:lnTo>
                <a:lnTo>
                  <a:pt x="113" y="921"/>
                </a:lnTo>
                <a:lnTo>
                  <a:pt x="116" y="928"/>
                </a:lnTo>
                <a:lnTo>
                  <a:pt x="116" y="928"/>
                </a:lnTo>
                <a:lnTo>
                  <a:pt x="120" y="930"/>
                </a:lnTo>
                <a:lnTo>
                  <a:pt x="123" y="932"/>
                </a:lnTo>
                <a:lnTo>
                  <a:pt x="127" y="933"/>
                </a:lnTo>
                <a:lnTo>
                  <a:pt x="130" y="935"/>
                </a:lnTo>
                <a:lnTo>
                  <a:pt x="130" y="935"/>
                </a:lnTo>
                <a:lnTo>
                  <a:pt x="132" y="940"/>
                </a:lnTo>
                <a:lnTo>
                  <a:pt x="132" y="943"/>
                </a:lnTo>
                <a:lnTo>
                  <a:pt x="132" y="947"/>
                </a:lnTo>
                <a:lnTo>
                  <a:pt x="133" y="949"/>
                </a:lnTo>
                <a:lnTo>
                  <a:pt x="137" y="949"/>
                </a:lnTo>
                <a:lnTo>
                  <a:pt x="137" y="949"/>
                </a:lnTo>
                <a:lnTo>
                  <a:pt x="135" y="957"/>
                </a:lnTo>
                <a:lnTo>
                  <a:pt x="133" y="966"/>
                </a:lnTo>
                <a:lnTo>
                  <a:pt x="128" y="971"/>
                </a:lnTo>
                <a:lnTo>
                  <a:pt x="123" y="976"/>
                </a:lnTo>
                <a:lnTo>
                  <a:pt x="123" y="976"/>
                </a:lnTo>
                <a:lnTo>
                  <a:pt x="122" y="981"/>
                </a:lnTo>
                <a:lnTo>
                  <a:pt x="120" y="983"/>
                </a:lnTo>
                <a:lnTo>
                  <a:pt x="115" y="988"/>
                </a:lnTo>
                <a:lnTo>
                  <a:pt x="111" y="989"/>
                </a:lnTo>
                <a:lnTo>
                  <a:pt x="110" y="993"/>
                </a:lnTo>
                <a:lnTo>
                  <a:pt x="108" y="998"/>
                </a:lnTo>
                <a:lnTo>
                  <a:pt x="110" y="1003"/>
                </a:lnTo>
                <a:lnTo>
                  <a:pt x="110" y="1003"/>
                </a:lnTo>
                <a:lnTo>
                  <a:pt x="116" y="1003"/>
                </a:lnTo>
                <a:lnTo>
                  <a:pt x="123" y="1007"/>
                </a:lnTo>
                <a:lnTo>
                  <a:pt x="127" y="1012"/>
                </a:lnTo>
                <a:lnTo>
                  <a:pt x="130" y="1017"/>
                </a:lnTo>
                <a:lnTo>
                  <a:pt x="130" y="1017"/>
                </a:lnTo>
                <a:lnTo>
                  <a:pt x="127" y="1018"/>
                </a:lnTo>
                <a:lnTo>
                  <a:pt x="125" y="1020"/>
                </a:lnTo>
                <a:lnTo>
                  <a:pt x="123" y="1027"/>
                </a:lnTo>
                <a:lnTo>
                  <a:pt x="123" y="1044"/>
                </a:lnTo>
                <a:lnTo>
                  <a:pt x="123" y="1044"/>
                </a:lnTo>
                <a:lnTo>
                  <a:pt x="127" y="1044"/>
                </a:lnTo>
                <a:lnTo>
                  <a:pt x="128" y="1046"/>
                </a:lnTo>
                <a:lnTo>
                  <a:pt x="128" y="1049"/>
                </a:lnTo>
                <a:lnTo>
                  <a:pt x="130" y="1051"/>
                </a:lnTo>
                <a:lnTo>
                  <a:pt x="130" y="1051"/>
                </a:lnTo>
                <a:lnTo>
                  <a:pt x="139" y="1056"/>
                </a:lnTo>
                <a:lnTo>
                  <a:pt x="142" y="1059"/>
                </a:lnTo>
                <a:lnTo>
                  <a:pt x="144" y="1065"/>
                </a:lnTo>
                <a:lnTo>
                  <a:pt x="144" y="1065"/>
                </a:lnTo>
                <a:lnTo>
                  <a:pt x="144" y="1068"/>
                </a:lnTo>
                <a:lnTo>
                  <a:pt x="145" y="1071"/>
                </a:lnTo>
                <a:lnTo>
                  <a:pt x="151" y="1075"/>
                </a:lnTo>
                <a:lnTo>
                  <a:pt x="154" y="1080"/>
                </a:lnTo>
                <a:lnTo>
                  <a:pt x="157" y="1085"/>
                </a:lnTo>
                <a:lnTo>
                  <a:pt x="157" y="1085"/>
                </a:lnTo>
                <a:lnTo>
                  <a:pt x="164" y="1085"/>
                </a:lnTo>
                <a:lnTo>
                  <a:pt x="169" y="1087"/>
                </a:lnTo>
                <a:lnTo>
                  <a:pt x="173" y="1090"/>
                </a:lnTo>
                <a:lnTo>
                  <a:pt x="178" y="1092"/>
                </a:lnTo>
                <a:lnTo>
                  <a:pt x="178" y="1092"/>
                </a:lnTo>
                <a:lnTo>
                  <a:pt x="181" y="1094"/>
                </a:lnTo>
                <a:lnTo>
                  <a:pt x="183" y="1095"/>
                </a:lnTo>
                <a:lnTo>
                  <a:pt x="183" y="1097"/>
                </a:lnTo>
                <a:lnTo>
                  <a:pt x="185" y="1099"/>
                </a:lnTo>
                <a:lnTo>
                  <a:pt x="185" y="1099"/>
                </a:lnTo>
                <a:lnTo>
                  <a:pt x="190" y="1099"/>
                </a:lnTo>
                <a:lnTo>
                  <a:pt x="195" y="1099"/>
                </a:lnTo>
                <a:lnTo>
                  <a:pt x="205" y="1099"/>
                </a:lnTo>
                <a:lnTo>
                  <a:pt x="205" y="1099"/>
                </a:lnTo>
                <a:lnTo>
                  <a:pt x="209" y="1100"/>
                </a:lnTo>
                <a:lnTo>
                  <a:pt x="210" y="1102"/>
                </a:lnTo>
                <a:lnTo>
                  <a:pt x="210" y="1104"/>
                </a:lnTo>
                <a:lnTo>
                  <a:pt x="212" y="1106"/>
                </a:lnTo>
                <a:lnTo>
                  <a:pt x="212" y="1106"/>
                </a:lnTo>
                <a:lnTo>
                  <a:pt x="219" y="1107"/>
                </a:lnTo>
                <a:lnTo>
                  <a:pt x="226" y="1106"/>
                </a:lnTo>
                <a:lnTo>
                  <a:pt x="232" y="1106"/>
                </a:lnTo>
                <a:lnTo>
                  <a:pt x="239" y="1106"/>
                </a:lnTo>
                <a:lnTo>
                  <a:pt x="239" y="1106"/>
                </a:lnTo>
                <a:lnTo>
                  <a:pt x="241" y="1107"/>
                </a:lnTo>
                <a:lnTo>
                  <a:pt x="244" y="1109"/>
                </a:lnTo>
                <a:lnTo>
                  <a:pt x="246" y="1112"/>
                </a:lnTo>
                <a:lnTo>
                  <a:pt x="246" y="1112"/>
                </a:lnTo>
                <a:lnTo>
                  <a:pt x="253" y="1112"/>
                </a:lnTo>
                <a:lnTo>
                  <a:pt x="260" y="1112"/>
                </a:lnTo>
                <a:lnTo>
                  <a:pt x="266" y="1112"/>
                </a:lnTo>
                <a:lnTo>
                  <a:pt x="273" y="1112"/>
                </a:lnTo>
                <a:lnTo>
                  <a:pt x="273" y="1112"/>
                </a:lnTo>
                <a:lnTo>
                  <a:pt x="277" y="1119"/>
                </a:lnTo>
                <a:lnTo>
                  <a:pt x="282" y="1124"/>
                </a:lnTo>
                <a:lnTo>
                  <a:pt x="287" y="1130"/>
                </a:lnTo>
                <a:lnTo>
                  <a:pt x="294" y="1133"/>
                </a:lnTo>
                <a:lnTo>
                  <a:pt x="294" y="1133"/>
                </a:lnTo>
                <a:lnTo>
                  <a:pt x="292" y="1148"/>
                </a:lnTo>
                <a:lnTo>
                  <a:pt x="296" y="1159"/>
                </a:lnTo>
                <a:lnTo>
                  <a:pt x="297" y="1170"/>
                </a:lnTo>
                <a:lnTo>
                  <a:pt x="301" y="1181"/>
                </a:lnTo>
                <a:lnTo>
                  <a:pt x="301" y="1181"/>
                </a:lnTo>
                <a:lnTo>
                  <a:pt x="308" y="1193"/>
                </a:lnTo>
                <a:lnTo>
                  <a:pt x="318" y="1201"/>
                </a:lnTo>
                <a:lnTo>
                  <a:pt x="330" y="1208"/>
                </a:lnTo>
                <a:lnTo>
                  <a:pt x="342" y="1215"/>
                </a:lnTo>
                <a:lnTo>
                  <a:pt x="342" y="1215"/>
                </a:lnTo>
                <a:lnTo>
                  <a:pt x="342" y="1220"/>
                </a:lnTo>
                <a:lnTo>
                  <a:pt x="343" y="1225"/>
                </a:lnTo>
                <a:lnTo>
                  <a:pt x="347" y="1234"/>
                </a:lnTo>
                <a:lnTo>
                  <a:pt x="352" y="1240"/>
                </a:lnTo>
                <a:lnTo>
                  <a:pt x="355" y="1249"/>
                </a:lnTo>
                <a:lnTo>
                  <a:pt x="355" y="1249"/>
                </a:lnTo>
                <a:lnTo>
                  <a:pt x="354" y="1266"/>
                </a:lnTo>
                <a:lnTo>
                  <a:pt x="349" y="1281"/>
                </a:lnTo>
                <a:lnTo>
                  <a:pt x="345" y="1295"/>
                </a:lnTo>
                <a:lnTo>
                  <a:pt x="342" y="1310"/>
                </a:lnTo>
                <a:lnTo>
                  <a:pt x="342" y="1310"/>
                </a:lnTo>
                <a:lnTo>
                  <a:pt x="343" y="1319"/>
                </a:lnTo>
                <a:lnTo>
                  <a:pt x="345" y="1327"/>
                </a:lnTo>
                <a:lnTo>
                  <a:pt x="349" y="1332"/>
                </a:lnTo>
                <a:lnTo>
                  <a:pt x="355" y="1338"/>
                </a:lnTo>
                <a:lnTo>
                  <a:pt x="355" y="1338"/>
                </a:lnTo>
                <a:lnTo>
                  <a:pt x="355" y="1348"/>
                </a:lnTo>
                <a:lnTo>
                  <a:pt x="355" y="1358"/>
                </a:lnTo>
                <a:lnTo>
                  <a:pt x="359" y="1365"/>
                </a:lnTo>
                <a:lnTo>
                  <a:pt x="362" y="1372"/>
                </a:lnTo>
                <a:lnTo>
                  <a:pt x="362" y="1433"/>
                </a:lnTo>
                <a:lnTo>
                  <a:pt x="389" y="1433"/>
                </a:lnTo>
                <a:lnTo>
                  <a:pt x="389" y="1433"/>
                </a:lnTo>
                <a:lnTo>
                  <a:pt x="401" y="1433"/>
                </a:lnTo>
                <a:lnTo>
                  <a:pt x="407" y="1431"/>
                </a:lnTo>
                <a:lnTo>
                  <a:pt x="408" y="1430"/>
                </a:lnTo>
                <a:lnTo>
                  <a:pt x="410" y="1426"/>
                </a:lnTo>
                <a:lnTo>
                  <a:pt x="410" y="1426"/>
                </a:lnTo>
                <a:lnTo>
                  <a:pt x="415" y="1425"/>
                </a:lnTo>
                <a:lnTo>
                  <a:pt x="418" y="1421"/>
                </a:lnTo>
                <a:lnTo>
                  <a:pt x="425" y="1414"/>
                </a:lnTo>
                <a:lnTo>
                  <a:pt x="429" y="1411"/>
                </a:lnTo>
                <a:lnTo>
                  <a:pt x="432" y="1407"/>
                </a:lnTo>
                <a:lnTo>
                  <a:pt x="437" y="1406"/>
                </a:lnTo>
                <a:lnTo>
                  <a:pt x="444" y="1406"/>
                </a:lnTo>
                <a:lnTo>
                  <a:pt x="444" y="1406"/>
                </a:lnTo>
                <a:lnTo>
                  <a:pt x="458" y="1404"/>
                </a:lnTo>
                <a:lnTo>
                  <a:pt x="471" y="1401"/>
                </a:lnTo>
                <a:lnTo>
                  <a:pt x="495" y="1392"/>
                </a:lnTo>
                <a:lnTo>
                  <a:pt x="507" y="1389"/>
                </a:lnTo>
                <a:lnTo>
                  <a:pt x="521" y="1385"/>
                </a:lnTo>
                <a:lnTo>
                  <a:pt x="536" y="1384"/>
                </a:lnTo>
                <a:lnTo>
                  <a:pt x="553" y="1385"/>
                </a:lnTo>
                <a:lnTo>
                  <a:pt x="553" y="1385"/>
                </a:lnTo>
                <a:lnTo>
                  <a:pt x="562" y="1382"/>
                </a:lnTo>
                <a:lnTo>
                  <a:pt x="569" y="1377"/>
                </a:lnTo>
                <a:lnTo>
                  <a:pt x="577" y="1373"/>
                </a:lnTo>
                <a:lnTo>
                  <a:pt x="582" y="1372"/>
                </a:lnTo>
                <a:lnTo>
                  <a:pt x="587" y="1372"/>
                </a:lnTo>
                <a:lnTo>
                  <a:pt x="587" y="1372"/>
                </a:lnTo>
                <a:lnTo>
                  <a:pt x="589" y="1367"/>
                </a:lnTo>
                <a:lnTo>
                  <a:pt x="591" y="1365"/>
                </a:lnTo>
                <a:lnTo>
                  <a:pt x="594" y="1365"/>
                </a:lnTo>
                <a:lnTo>
                  <a:pt x="594" y="1365"/>
                </a:lnTo>
                <a:lnTo>
                  <a:pt x="603" y="1363"/>
                </a:lnTo>
                <a:lnTo>
                  <a:pt x="609" y="1361"/>
                </a:lnTo>
                <a:lnTo>
                  <a:pt x="623" y="1356"/>
                </a:lnTo>
                <a:lnTo>
                  <a:pt x="637" y="1351"/>
                </a:lnTo>
                <a:lnTo>
                  <a:pt x="645" y="1351"/>
                </a:lnTo>
                <a:lnTo>
                  <a:pt x="655" y="1351"/>
                </a:lnTo>
                <a:lnTo>
                  <a:pt x="662" y="1351"/>
                </a:lnTo>
                <a:lnTo>
                  <a:pt x="676" y="1351"/>
                </a:lnTo>
                <a:lnTo>
                  <a:pt x="676" y="1351"/>
                </a:lnTo>
                <a:lnTo>
                  <a:pt x="679" y="1351"/>
                </a:lnTo>
                <a:lnTo>
                  <a:pt x="681" y="1350"/>
                </a:lnTo>
                <a:lnTo>
                  <a:pt x="683" y="1344"/>
                </a:lnTo>
                <a:lnTo>
                  <a:pt x="683" y="1344"/>
                </a:lnTo>
                <a:lnTo>
                  <a:pt x="686" y="1344"/>
                </a:lnTo>
                <a:lnTo>
                  <a:pt x="688" y="1343"/>
                </a:lnTo>
                <a:lnTo>
                  <a:pt x="690" y="1338"/>
                </a:lnTo>
                <a:lnTo>
                  <a:pt x="690" y="1338"/>
                </a:lnTo>
                <a:lnTo>
                  <a:pt x="693" y="1338"/>
                </a:lnTo>
                <a:lnTo>
                  <a:pt x="695" y="1336"/>
                </a:lnTo>
                <a:lnTo>
                  <a:pt x="696" y="1331"/>
                </a:lnTo>
                <a:lnTo>
                  <a:pt x="696" y="1331"/>
                </a:lnTo>
                <a:lnTo>
                  <a:pt x="707" y="1324"/>
                </a:lnTo>
                <a:lnTo>
                  <a:pt x="715" y="1315"/>
                </a:lnTo>
                <a:lnTo>
                  <a:pt x="725" y="1309"/>
                </a:lnTo>
                <a:lnTo>
                  <a:pt x="731" y="1305"/>
                </a:lnTo>
                <a:lnTo>
                  <a:pt x="737" y="1303"/>
                </a:lnTo>
                <a:lnTo>
                  <a:pt x="737" y="1303"/>
                </a:lnTo>
                <a:lnTo>
                  <a:pt x="761" y="1298"/>
                </a:lnTo>
                <a:lnTo>
                  <a:pt x="788" y="1297"/>
                </a:lnTo>
                <a:lnTo>
                  <a:pt x="818" y="1297"/>
                </a:lnTo>
                <a:lnTo>
                  <a:pt x="847" y="1297"/>
                </a:lnTo>
                <a:lnTo>
                  <a:pt x="847" y="1297"/>
                </a:lnTo>
                <a:lnTo>
                  <a:pt x="847" y="1305"/>
                </a:lnTo>
                <a:lnTo>
                  <a:pt x="850" y="1310"/>
                </a:lnTo>
                <a:lnTo>
                  <a:pt x="853" y="1315"/>
                </a:lnTo>
                <a:lnTo>
                  <a:pt x="859" y="1319"/>
                </a:lnTo>
                <a:lnTo>
                  <a:pt x="867" y="1327"/>
                </a:lnTo>
                <a:lnTo>
                  <a:pt x="871" y="1331"/>
                </a:lnTo>
                <a:lnTo>
                  <a:pt x="874" y="1338"/>
                </a:lnTo>
                <a:lnTo>
                  <a:pt x="874" y="1338"/>
                </a:lnTo>
                <a:lnTo>
                  <a:pt x="889" y="1343"/>
                </a:lnTo>
                <a:lnTo>
                  <a:pt x="905" y="1348"/>
                </a:lnTo>
                <a:lnTo>
                  <a:pt x="911" y="1351"/>
                </a:lnTo>
                <a:lnTo>
                  <a:pt x="920" y="1353"/>
                </a:lnTo>
                <a:lnTo>
                  <a:pt x="930" y="1353"/>
                </a:lnTo>
                <a:lnTo>
                  <a:pt x="942" y="1351"/>
                </a:lnTo>
                <a:lnTo>
                  <a:pt x="942" y="1351"/>
                </a:lnTo>
                <a:lnTo>
                  <a:pt x="947" y="1350"/>
                </a:lnTo>
                <a:lnTo>
                  <a:pt x="952" y="1344"/>
                </a:lnTo>
                <a:lnTo>
                  <a:pt x="961" y="1336"/>
                </a:lnTo>
                <a:lnTo>
                  <a:pt x="964" y="1331"/>
                </a:lnTo>
                <a:lnTo>
                  <a:pt x="969" y="1327"/>
                </a:lnTo>
                <a:lnTo>
                  <a:pt x="975" y="1324"/>
                </a:lnTo>
                <a:lnTo>
                  <a:pt x="983" y="1324"/>
                </a:lnTo>
                <a:lnTo>
                  <a:pt x="983" y="1324"/>
                </a:lnTo>
                <a:lnTo>
                  <a:pt x="995" y="1324"/>
                </a:lnTo>
                <a:lnTo>
                  <a:pt x="1005" y="1326"/>
                </a:lnTo>
                <a:lnTo>
                  <a:pt x="1024" y="1331"/>
                </a:lnTo>
                <a:lnTo>
                  <a:pt x="1043" y="1336"/>
                </a:lnTo>
                <a:lnTo>
                  <a:pt x="1053" y="1338"/>
                </a:lnTo>
                <a:lnTo>
                  <a:pt x="1065" y="1338"/>
                </a:lnTo>
                <a:lnTo>
                  <a:pt x="1065" y="1338"/>
                </a:lnTo>
                <a:lnTo>
                  <a:pt x="1080" y="1346"/>
                </a:lnTo>
                <a:lnTo>
                  <a:pt x="1097" y="1353"/>
                </a:lnTo>
                <a:lnTo>
                  <a:pt x="1106" y="1356"/>
                </a:lnTo>
                <a:lnTo>
                  <a:pt x="1116" y="1358"/>
                </a:lnTo>
                <a:lnTo>
                  <a:pt x="1126" y="1360"/>
                </a:lnTo>
                <a:lnTo>
                  <a:pt x="1140" y="1358"/>
                </a:lnTo>
                <a:lnTo>
                  <a:pt x="1140" y="1358"/>
                </a:lnTo>
                <a:lnTo>
                  <a:pt x="1143" y="1356"/>
                </a:lnTo>
                <a:lnTo>
                  <a:pt x="1143" y="1356"/>
                </a:lnTo>
                <a:lnTo>
                  <a:pt x="1145" y="1356"/>
                </a:lnTo>
                <a:lnTo>
                  <a:pt x="1145" y="1356"/>
                </a:lnTo>
                <a:lnTo>
                  <a:pt x="1147" y="1355"/>
                </a:lnTo>
                <a:lnTo>
                  <a:pt x="1147" y="1355"/>
                </a:lnTo>
                <a:lnTo>
                  <a:pt x="1147" y="1355"/>
                </a:lnTo>
                <a:lnTo>
                  <a:pt x="1147" y="1355"/>
                </a:lnTo>
                <a:lnTo>
                  <a:pt x="1154" y="1348"/>
                </a:lnTo>
                <a:lnTo>
                  <a:pt x="1159" y="1341"/>
                </a:lnTo>
                <a:lnTo>
                  <a:pt x="1166" y="1338"/>
                </a:lnTo>
                <a:lnTo>
                  <a:pt x="1176" y="1336"/>
                </a:lnTo>
                <a:lnTo>
                  <a:pt x="1176" y="1336"/>
                </a:lnTo>
                <a:lnTo>
                  <a:pt x="1177" y="1334"/>
                </a:lnTo>
                <a:lnTo>
                  <a:pt x="1177" y="1334"/>
                </a:lnTo>
                <a:lnTo>
                  <a:pt x="1179" y="1331"/>
                </a:lnTo>
                <a:lnTo>
                  <a:pt x="1183" y="1329"/>
                </a:lnTo>
                <a:lnTo>
                  <a:pt x="1183" y="1329"/>
                </a:lnTo>
                <a:lnTo>
                  <a:pt x="1186" y="1327"/>
                </a:lnTo>
                <a:lnTo>
                  <a:pt x="1186" y="1327"/>
                </a:lnTo>
                <a:lnTo>
                  <a:pt x="1193" y="1322"/>
                </a:lnTo>
                <a:lnTo>
                  <a:pt x="1200" y="1321"/>
                </a:lnTo>
                <a:lnTo>
                  <a:pt x="1212" y="1319"/>
                </a:lnTo>
                <a:lnTo>
                  <a:pt x="1212" y="1319"/>
                </a:lnTo>
                <a:lnTo>
                  <a:pt x="1218" y="1315"/>
                </a:lnTo>
                <a:lnTo>
                  <a:pt x="1218" y="1315"/>
                </a:lnTo>
                <a:lnTo>
                  <a:pt x="1220" y="1314"/>
                </a:lnTo>
                <a:lnTo>
                  <a:pt x="1220" y="1314"/>
                </a:lnTo>
                <a:lnTo>
                  <a:pt x="1227" y="1312"/>
                </a:lnTo>
                <a:lnTo>
                  <a:pt x="1227" y="1312"/>
                </a:lnTo>
                <a:lnTo>
                  <a:pt x="1227" y="1310"/>
                </a:lnTo>
                <a:lnTo>
                  <a:pt x="1227" y="1310"/>
                </a:lnTo>
                <a:lnTo>
                  <a:pt x="1234" y="1307"/>
                </a:lnTo>
                <a:lnTo>
                  <a:pt x="1234" y="1307"/>
                </a:lnTo>
                <a:lnTo>
                  <a:pt x="1237" y="1307"/>
                </a:lnTo>
                <a:lnTo>
                  <a:pt x="1237" y="1307"/>
                </a:lnTo>
                <a:lnTo>
                  <a:pt x="1242" y="1303"/>
                </a:lnTo>
                <a:lnTo>
                  <a:pt x="1242" y="1303"/>
                </a:lnTo>
                <a:lnTo>
                  <a:pt x="1244" y="1303"/>
                </a:lnTo>
                <a:lnTo>
                  <a:pt x="1244" y="1303"/>
                </a:lnTo>
                <a:lnTo>
                  <a:pt x="1254" y="1300"/>
                </a:lnTo>
                <a:lnTo>
                  <a:pt x="1254" y="1300"/>
                </a:lnTo>
                <a:lnTo>
                  <a:pt x="1256" y="1300"/>
                </a:lnTo>
                <a:lnTo>
                  <a:pt x="1256" y="1300"/>
                </a:lnTo>
                <a:lnTo>
                  <a:pt x="1263" y="1298"/>
                </a:lnTo>
                <a:lnTo>
                  <a:pt x="1263" y="1298"/>
                </a:lnTo>
                <a:lnTo>
                  <a:pt x="1266" y="1298"/>
                </a:lnTo>
                <a:lnTo>
                  <a:pt x="1266" y="1298"/>
                </a:lnTo>
                <a:lnTo>
                  <a:pt x="1276" y="1297"/>
                </a:lnTo>
                <a:lnTo>
                  <a:pt x="1276" y="1297"/>
                </a:lnTo>
                <a:lnTo>
                  <a:pt x="1278" y="1292"/>
                </a:lnTo>
                <a:lnTo>
                  <a:pt x="1280" y="1290"/>
                </a:lnTo>
                <a:lnTo>
                  <a:pt x="1283" y="1290"/>
                </a:lnTo>
                <a:lnTo>
                  <a:pt x="1283" y="1290"/>
                </a:lnTo>
                <a:lnTo>
                  <a:pt x="1285" y="1281"/>
                </a:lnTo>
                <a:lnTo>
                  <a:pt x="1287" y="1278"/>
                </a:lnTo>
                <a:lnTo>
                  <a:pt x="1290" y="1276"/>
                </a:lnTo>
                <a:lnTo>
                  <a:pt x="1290" y="1276"/>
                </a:lnTo>
                <a:lnTo>
                  <a:pt x="1297" y="1276"/>
                </a:lnTo>
                <a:lnTo>
                  <a:pt x="1297" y="1276"/>
                </a:lnTo>
                <a:lnTo>
                  <a:pt x="1297" y="1283"/>
                </a:lnTo>
                <a:lnTo>
                  <a:pt x="1297" y="1283"/>
                </a:lnTo>
                <a:lnTo>
                  <a:pt x="1304" y="1283"/>
                </a:lnTo>
                <a:lnTo>
                  <a:pt x="1304" y="1283"/>
                </a:lnTo>
                <a:lnTo>
                  <a:pt x="1309" y="1285"/>
                </a:lnTo>
                <a:lnTo>
                  <a:pt x="1309" y="1288"/>
                </a:lnTo>
                <a:lnTo>
                  <a:pt x="1309" y="1292"/>
                </a:lnTo>
                <a:lnTo>
                  <a:pt x="1310" y="1297"/>
                </a:lnTo>
                <a:lnTo>
                  <a:pt x="1310" y="1297"/>
                </a:lnTo>
                <a:lnTo>
                  <a:pt x="1314" y="1298"/>
                </a:lnTo>
                <a:lnTo>
                  <a:pt x="1319" y="1298"/>
                </a:lnTo>
                <a:lnTo>
                  <a:pt x="1322" y="1300"/>
                </a:lnTo>
                <a:lnTo>
                  <a:pt x="1324" y="1302"/>
                </a:lnTo>
                <a:lnTo>
                  <a:pt x="1324" y="1303"/>
                </a:lnTo>
                <a:lnTo>
                  <a:pt x="1324" y="1303"/>
                </a:lnTo>
                <a:lnTo>
                  <a:pt x="1338" y="1302"/>
                </a:lnTo>
                <a:lnTo>
                  <a:pt x="1350" y="1298"/>
                </a:lnTo>
                <a:lnTo>
                  <a:pt x="1372" y="1290"/>
                </a:lnTo>
                <a:lnTo>
                  <a:pt x="1372" y="1290"/>
                </a:lnTo>
                <a:lnTo>
                  <a:pt x="1374" y="1285"/>
                </a:lnTo>
                <a:lnTo>
                  <a:pt x="1375" y="1283"/>
                </a:lnTo>
                <a:lnTo>
                  <a:pt x="1379" y="1283"/>
                </a:lnTo>
                <a:lnTo>
                  <a:pt x="1379" y="1283"/>
                </a:lnTo>
                <a:lnTo>
                  <a:pt x="1386" y="1283"/>
                </a:lnTo>
                <a:lnTo>
                  <a:pt x="1386" y="1283"/>
                </a:lnTo>
                <a:lnTo>
                  <a:pt x="1387" y="1278"/>
                </a:lnTo>
                <a:lnTo>
                  <a:pt x="1389" y="1276"/>
                </a:lnTo>
                <a:lnTo>
                  <a:pt x="1392" y="1276"/>
                </a:lnTo>
                <a:lnTo>
                  <a:pt x="1392" y="1276"/>
                </a:lnTo>
                <a:lnTo>
                  <a:pt x="1398" y="1274"/>
                </a:lnTo>
                <a:lnTo>
                  <a:pt x="1403" y="1269"/>
                </a:lnTo>
                <a:lnTo>
                  <a:pt x="1408" y="1266"/>
                </a:lnTo>
                <a:lnTo>
                  <a:pt x="1413" y="1263"/>
                </a:lnTo>
                <a:lnTo>
                  <a:pt x="1413" y="1263"/>
                </a:lnTo>
                <a:lnTo>
                  <a:pt x="1413" y="1208"/>
                </a:lnTo>
                <a:lnTo>
                  <a:pt x="1413" y="1208"/>
                </a:lnTo>
                <a:lnTo>
                  <a:pt x="1410" y="1201"/>
                </a:lnTo>
                <a:lnTo>
                  <a:pt x="1406" y="1198"/>
                </a:lnTo>
                <a:lnTo>
                  <a:pt x="1403" y="1193"/>
                </a:lnTo>
                <a:lnTo>
                  <a:pt x="1399" y="1188"/>
                </a:lnTo>
                <a:lnTo>
                  <a:pt x="1399" y="1188"/>
                </a:lnTo>
                <a:lnTo>
                  <a:pt x="1394" y="1186"/>
                </a:lnTo>
                <a:lnTo>
                  <a:pt x="1392" y="1184"/>
                </a:lnTo>
                <a:lnTo>
                  <a:pt x="1392" y="1181"/>
                </a:lnTo>
                <a:lnTo>
                  <a:pt x="1392" y="1181"/>
                </a:lnTo>
                <a:lnTo>
                  <a:pt x="1392" y="1174"/>
                </a:lnTo>
                <a:lnTo>
                  <a:pt x="1392" y="1174"/>
                </a:lnTo>
                <a:lnTo>
                  <a:pt x="1387" y="1172"/>
                </a:lnTo>
                <a:lnTo>
                  <a:pt x="1386" y="1170"/>
                </a:lnTo>
                <a:lnTo>
                  <a:pt x="1386" y="1167"/>
                </a:lnTo>
                <a:lnTo>
                  <a:pt x="1386" y="1167"/>
                </a:lnTo>
                <a:lnTo>
                  <a:pt x="1386" y="1153"/>
                </a:lnTo>
                <a:lnTo>
                  <a:pt x="1386" y="1153"/>
                </a:lnTo>
                <a:lnTo>
                  <a:pt x="1381" y="1152"/>
                </a:lnTo>
                <a:lnTo>
                  <a:pt x="1379" y="1150"/>
                </a:lnTo>
                <a:lnTo>
                  <a:pt x="1379" y="1147"/>
                </a:lnTo>
                <a:lnTo>
                  <a:pt x="1379" y="1147"/>
                </a:lnTo>
                <a:lnTo>
                  <a:pt x="1379" y="1138"/>
                </a:lnTo>
                <a:lnTo>
                  <a:pt x="1375" y="1133"/>
                </a:lnTo>
                <a:lnTo>
                  <a:pt x="1372" y="1126"/>
                </a:lnTo>
                <a:lnTo>
                  <a:pt x="1372" y="1119"/>
                </a:lnTo>
                <a:lnTo>
                  <a:pt x="1372" y="1119"/>
                </a:lnTo>
                <a:lnTo>
                  <a:pt x="1379" y="1118"/>
                </a:lnTo>
                <a:lnTo>
                  <a:pt x="1384" y="1112"/>
                </a:lnTo>
                <a:lnTo>
                  <a:pt x="1391" y="1109"/>
                </a:lnTo>
                <a:lnTo>
                  <a:pt x="1399" y="1106"/>
                </a:lnTo>
                <a:lnTo>
                  <a:pt x="1399" y="1106"/>
                </a:lnTo>
                <a:lnTo>
                  <a:pt x="1413" y="1104"/>
                </a:lnTo>
                <a:lnTo>
                  <a:pt x="1428" y="1106"/>
                </a:lnTo>
                <a:lnTo>
                  <a:pt x="1445" y="1106"/>
                </a:lnTo>
                <a:lnTo>
                  <a:pt x="1461" y="1106"/>
                </a:lnTo>
                <a:lnTo>
                  <a:pt x="1461" y="1106"/>
                </a:lnTo>
                <a:lnTo>
                  <a:pt x="1459" y="1097"/>
                </a:lnTo>
                <a:lnTo>
                  <a:pt x="1461" y="1090"/>
                </a:lnTo>
                <a:lnTo>
                  <a:pt x="1462" y="1083"/>
                </a:lnTo>
                <a:lnTo>
                  <a:pt x="1464" y="1078"/>
                </a:lnTo>
                <a:lnTo>
                  <a:pt x="1468" y="1073"/>
                </a:lnTo>
                <a:lnTo>
                  <a:pt x="1471" y="1070"/>
                </a:lnTo>
                <a:lnTo>
                  <a:pt x="1481" y="1065"/>
                </a:lnTo>
                <a:lnTo>
                  <a:pt x="1481" y="1065"/>
                </a:lnTo>
                <a:lnTo>
                  <a:pt x="1483" y="1059"/>
                </a:lnTo>
                <a:lnTo>
                  <a:pt x="1485" y="1058"/>
                </a:lnTo>
                <a:lnTo>
                  <a:pt x="1488" y="1058"/>
                </a:lnTo>
                <a:lnTo>
                  <a:pt x="1488" y="1058"/>
                </a:lnTo>
                <a:lnTo>
                  <a:pt x="1490" y="1053"/>
                </a:lnTo>
                <a:lnTo>
                  <a:pt x="1491" y="1051"/>
                </a:lnTo>
                <a:lnTo>
                  <a:pt x="1495" y="1051"/>
                </a:lnTo>
                <a:lnTo>
                  <a:pt x="1495" y="1051"/>
                </a:lnTo>
                <a:lnTo>
                  <a:pt x="1500" y="1049"/>
                </a:lnTo>
                <a:lnTo>
                  <a:pt x="1502" y="1044"/>
                </a:lnTo>
                <a:lnTo>
                  <a:pt x="1503" y="1039"/>
                </a:lnTo>
                <a:lnTo>
                  <a:pt x="1502" y="1030"/>
                </a:lnTo>
                <a:lnTo>
                  <a:pt x="1502" y="1017"/>
                </a:lnTo>
                <a:lnTo>
                  <a:pt x="1500" y="1010"/>
                </a:lnTo>
                <a:lnTo>
                  <a:pt x="1502" y="1003"/>
                </a:lnTo>
                <a:lnTo>
                  <a:pt x="1502" y="1003"/>
                </a:lnTo>
                <a:lnTo>
                  <a:pt x="1505" y="1001"/>
                </a:lnTo>
                <a:lnTo>
                  <a:pt x="1507" y="998"/>
                </a:lnTo>
                <a:lnTo>
                  <a:pt x="1509" y="995"/>
                </a:lnTo>
                <a:lnTo>
                  <a:pt x="1509" y="989"/>
                </a:lnTo>
                <a:lnTo>
                  <a:pt x="1509" y="989"/>
                </a:lnTo>
                <a:lnTo>
                  <a:pt x="1517" y="988"/>
                </a:lnTo>
                <a:lnTo>
                  <a:pt x="1520" y="986"/>
                </a:lnTo>
                <a:lnTo>
                  <a:pt x="1522" y="983"/>
                </a:lnTo>
                <a:lnTo>
                  <a:pt x="1522" y="983"/>
                </a:lnTo>
                <a:lnTo>
                  <a:pt x="1524" y="978"/>
                </a:lnTo>
                <a:lnTo>
                  <a:pt x="1526" y="976"/>
                </a:lnTo>
                <a:lnTo>
                  <a:pt x="1529" y="976"/>
                </a:lnTo>
                <a:lnTo>
                  <a:pt x="1529" y="983"/>
                </a:lnTo>
                <a:lnTo>
                  <a:pt x="1529" y="983"/>
                </a:lnTo>
                <a:lnTo>
                  <a:pt x="1541" y="983"/>
                </a:lnTo>
                <a:lnTo>
                  <a:pt x="1551" y="979"/>
                </a:lnTo>
                <a:lnTo>
                  <a:pt x="1560" y="974"/>
                </a:lnTo>
                <a:lnTo>
                  <a:pt x="1568" y="971"/>
                </a:lnTo>
                <a:lnTo>
                  <a:pt x="1577" y="966"/>
                </a:lnTo>
                <a:lnTo>
                  <a:pt x="1585" y="962"/>
                </a:lnTo>
                <a:lnTo>
                  <a:pt x="1597" y="960"/>
                </a:lnTo>
                <a:lnTo>
                  <a:pt x="1611" y="962"/>
                </a:lnTo>
                <a:lnTo>
                  <a:pt x="1611" y="962"/>
                </a:lnTo>
                <a:lnTo>
                  <a:pt x="1613" y="952"/>
                </a:lnTo>
                <a:lnTo>
                  <a:pt x="1618" y="943"/>
                </a:lnTo>
                <a:lnTo>
                  <a:pt x="1624" y="937"/>
                </a:lnTo>
                <a:lnTo>
                  <a:pt x="1631" y="932"/>
                </a:lnTo>
                <a:lnTo>
                  <a:pt x="1638" y="926"/>
                </a:lnTo>
                <a:lnTo>
                  <a:pt x="1645" y="920"/>
                </a:lnTo>
                <a:lnTo>
                  <a:pt x="1650" y="911"/>
                </a:lnTo>
                <a:lnTo>
                  <a:pt x="1652" y="901"/>
                </a:lnTo>
                <a:lnTo>
                  <a:pt x="1652" y="901"/>
                </a:lnTo>
                <a:lnTo>
                  <a:pt x="1657" y="897"/>
                </a:lnTo>
                <a:lnTo>
                  <a:pt x="1664" y="896"/>
                </a:lnTo>
                <a:lnTo>
                  <a:pt x="1677" y="894"/>
                </a:lnTo>
                <a:lnTo>
                  <a:pt x="1693" y="891"/>
                </a:lnTo>
                <a:lnTo>
                  <a:pt x="1706" y="887"/>
                </a:lnTo>
                <a:lnTo>
                  <a:pt x="1706" y="887"/>
                </a:lnTo>
                <a:lnTo>
                  <a:pt x="1710" y="892"/>
                </a:lnTo>
                <a:lnTo>
                  <a:pt x="1713" y="896"/>
                </a:lnTo>
                <a:lnTo>
                  <a:pt x="1723" y="901"/>
                </a:lnTo>
                <a:lnTo>
                  <a:pt x="1728" y="904"/>
                </a:lnTo>
                <a:lnTo>
                  <a:pt x="1732" y="908"/>
                </a:lnTo>
                <a:lnTo>
                  <a:pt x="1734" y="914"/>
                </a:lnTo>
                <a:lnTo>
                  <a:pt x="1734" y="921"/>
                </a:lnTo>
                <a:lnTo>
                  <a:pt x="1734" y="921"/>
                </a:lnTo>
                <a:lnTo>
                  <a:pt x="1742" y="923"/>
                </a:lnTo>
                <a:lnTo>
                  <a:pt x="1746" y="925"/>
                </a:lnTo>
                <a:lnTo>
                  <a:pt x="1747" y="928"/>
                </a:lnTo>
                <a:lnTo>
                  <a:pt x="1747" y="928"/>
                </a:lnTo>
                <a:lnTo>
                  <a:pt x="1757" y="930"/>
                </a:lnTo>
                <a:lnTo>
                  <a:pt x="1768" y="933"/>
                </a:lnTo>
                <a:lnTo>
                  <a:pt x="1786" y="940"/>
                </a:lnTo>
                <a:lnTo>
                  <a:pt x="1805" y="947"/>
                </a:lnTo>
                <a:lnTo>
                  <a:pt x="1817" y="949"/>
                </a:lnTo>
                <a:lnTo>
                  <a:pt x="1829" y="949"/>
                </a:lnTo>
                <a:lnTo>
                  <a:pt x="1829" y="949"/>
                </a:lnTo>
                <a:lnTo>
                  <a:pt x="1836" y="945"/>
                </a:lnTo>
                <a:lnTo>
                  <a:pt x="1841" y="940"/>
                </a:lnTo>
                <a:lnTo>
                  <a:pt x="1846" y="935"/>
                </a:lnTo>
                <a:lnTo>
                  <a:pt x="1850" y="928"/>
                </a:lnTo>
                <a:lnTo>
                  <a:pt x="1850" y="928"/>
                </a:lnTo>
                <a:lnTo>
                  <a:pt x="1863" y="921"/>
                </a:lnTo>
                <a:lnTo>
                  <a:pt x="1877" y="914"/>
                </a:lnTo>
                <a:lnTo>
                  <a:pt x="1911" y="914"/>
                </a:lnTo>
                <a:lnTo>
                  <a:pt x="1911" y="914"/>
                </a:lnTo>
                <a:lnTo>
                  <a:pt x="1913" y="909"/>
                </a:lnTo>
                <a:lnTo>
                  <a:pt x="1918" y="908"/>
                </a:lnTo>
                <a:lnTo>
                  <a:pt x="1925" y="908"/>
                </a:lnTo>
                <a:lnTo>
                  <a:pt x="1932" y="908"/>
                </a:lnTo>
                <a:lnTo>
                  <a:pt x="1932" y="908"/>
                </a:lnTo>
                <a:lnTo>
                  <a:pt x="1933" y="904"/>
                </a:lnTo>
                <a:lnTo>
                  <a:pt x="1935" y="903"/>
                </a:lnTo>
                <a:lnTo>
                  <a:pt x="1940" y="899"/>
                </a:lnTo>
                <a:lnTo>
                  <a:pt x="1947" y="897"/>
                </a:lnTo>
                <a:lnTo>
                  <a:pt x="1952" y="894"/>
                </a:lnTo>
                <a:lnTo>
                  <a:pt x="1952" y="894"/>
                </a:lnTo>
                <a:lnTo>
                  <a:pt x="1954" y="891"/>
                </a:lnTo>
                <a:lnTo>
                  <a:pt x="1955" y="889"/>
                </a:lnTo>
                <a:lnTo>
                  <a:pt x="1961" y="885"/>
                </a:lnTo>
                <a:lnTo>
                  <a:pt x="1967" y="884"/>
                </a:lnTo>
                <a:lnTo>
                  <a:pt x="1973" y="880"/>
                </a:lnTo>
                <a:lnTo>
                  <a:pt x="1973" y="880"/>
                </a:lnTo>
                <a:lnTo>
                  <a:pt x="1967" y="872"/>
                </a:lnTo>
                <a:lnTo>
                  <a:pt x="1964" y="868"/>
                </a:lnTo>
                <a:lnTo>
                  <a:pt x="1959" y="867"/>
                </a:lnTo>
                <a:lnTo>
                  <a:pt x="1959" y="867"/>
                </a:lnTo>
                <a:lnTo>
                  <a:pt x="1954" y="865"/>
                </a:lnTo>
                <a:lnTo>
                  <a:pt x="1952" y="863"/>
                </a:lnTo>
                <a:lnTo>
                  <a:pt x="1952" y="860"/>
                </a:lnTo>
                <a:lnTo>
                  <a:pt x="1952" y="860"/>
                </a:lnTo>
                <a:lnTo>
                  <a:pt x="1947" y="851"/>
                </a:lnTo>
                <a:lnTo>
                  <a:pt x="1942" y="845"/>
                </a:lnTo>
                <a:lnTo>
                  <a:pt x="1928" y="833"/>
                </a:lnTo>
                <a:lnTo>
                  <a:pt x="1914" y="821"/>
                </a:lnTo>
                <a:lnTo>
                  <a:pt x="1909" y="814"/>
                </a:lnTo>
                <a:lnTo>
                  <a:pt x="1904" y="805"/>
                </a:lnTo>
                <a:lnTo>
                  <a:pt x="1904" y="805"/>
                </a:lnTo>
                <a:lnTo>
                  <a:pt x="1897" y="807"/>
                </a:lnTo>
                <a:lnTo>
                  <a:pt x="1894" y="805"/>
                </a:lnTo>
                <a:lnTo>
                  <a:pt x="1891" y="804"/>
                </a:lnTo>
                <a:lnTo>
                  <a:pt x="1889" y="800"/>
                </a:lnTo>
                <a:lnTo>
                  <a:pt x="1884" y="795"/>
                </a:lnTo>
                <a:lnTo>
                  <a:pt x="1880" y="793"/>
                </a:lnTo>
                <a:lnTo>
                  <a:pt x="1877" y="792"/>
                </a:lnTo>
                <a:lnTo>
                  <a:pt x="1877" y="792"/>
                </a:lnTo>
                <a:lnTo>
                  <a:pt x="1872" y="788"/>
                </a:lnTo>
                <a:lnTo>
                  <a:pt x="1865" y="787"/>
                </a:lnTo>
                <a:lnTo>
                  <a:pt x="1858" y="785"/>
                </a:lnTo>
                <a:lnTo>
                  <a:pt x="1850" y="785"/>
                </a:lnTo>
                <a:lnTo>
                  <a:pt x="1850" y="785"/>
                </a:lnTo>
                <a:lnTo>
                  <a:pt x="1850" y="780"/>
                </a:lnTo>
                <a:lnTo>
                  <a:pt x="1850" y="775"/>
                </a:lnTo>
                <a:lnTo>
                  <a:pt x="1848" y="770"/>
                </a:lnTo>
                <a:lnTo>
                  <a:pt x="1850" y="764"/>
                </a:lnTo>
                <a:lnTo>
                  <a:pt x="1850" y="764"/>
                </a:lnTo>
                <a:lnTo>
                  <a:pt x="1851" y="763"/>
                </a:lnTo>
                <a:lnTo>
                  <a:pt x="1853" y="763"/>
                </a:lnTo>
                <a:lnTo>
                  <a:pt x="1855" y="761"/>
                </a:lnTo>
                <a:lnTo>
                  <a:pt x="1856" y="758"/>
                </a:lnTo>
                <a:lnTo>
                  <a:pt x="1856" y="758"/>
                </a:lnTo>
                <a:lnTo>
                  <a:pt x="1855" y="754"/>
                </a:lnTo>
                <a:lnTo>
                  <a:pt x="1851" y="749"/>
                </a:lnTo>
                <a:lnTo>
                  <a:pt x="1850" y="744"/>
                </a:lnTo>
                <a:lnTo>
                  <a:pt x="1850" y="737"/>
                </a:lnTo>
                <a:lnTo>
                  <a:pt x="1850" y="737"/>
                </a:lnTo>
                <a:lnTo>
                  <a:pt x="1844" y="735"/>
                </a:lnTo>
                <a:lnTo>
                  <a:pt x="1843" y="734"/>
                </a:lnTo>
                <a:lnTo>
                  <a:pt x="1843" y="730"/>
                </a:lnTo>
                <a:lnTo>
                  <a:pt x="1843" y="730"/>
                </a:lnTo>
                <a:lnTo>
                  <a:pt x="1834" y="725"/>
                </a:lnTo>
                <a:lnTo>
                  <a:pt x="1829" y="723"/>
                </a:lnTo>
                <a:lnTo>
                  <a:pt x="1822" y="723"/>
                </a:lnTo>
                <a:lnTo>
                  <a:pt x="1822" y="723"/>
                </a:lnTo>
                <a:lnTo>
                  <a:pt x="1821" y="717"/>
                </a:lnTo>
                <a:lnTo>
                  <a:pt x="1819" y="710"/>
                </a:lnTo>
                <a:lnTo>
                  <a:pt x="1814" y="706"/>
                </a:lnTo>
                <a:lnTo>
                  <a:pt x="1809" y="703"/>
                </a:lnTo>
                <a:lnTo>
                  <a:pt x="1809" y="703"/>
                </a:lnTo>
                <a:lnTo>
                  <a:pt x="1807" y="708"/>
                </a:lnTo>
                <a:lnTo>
                  <a:pt x="1805" y="710"/>
                </a:lnTo>
                <a:lnTo>
                  <a:pt x="1802" y="710"/>
                </a:lnTo>
                <a:lnTo>
                  <a:pt x="1802" y="710"/>
                </a:lnTo>
                <a:lnTo>
                  <a:pt x="1793" y="705"/>
                </a:lnTo>
                <a:lnTo>
                  <a:pt x="1790" y="701"/>
                </a:lnTo>
                <a:lnTo>
                  <a:pt x="1788" y="696"/>
                </a:lnTo>
                <a:lnTo>
                  <a:pt x="1788" y="696"/>
                </a:lnTo>
                <a:lnTo>
                  <a:pt x="1780" y="696"/>
                </a:lnTo>
                <a:lnTo>
                  <a:pt x="1773" y="698"/>
                </a:lnTo>
                <a:lnTo>
                  <a:pt x="1768" y="701"/>
                </a:lnTo>
                <a:lnTo>
                  <a:pt x="1761" y="703"/>
                </a:lnTo>
                <a:lnTo>
                  <a:pt x="1761" y="703"/>
                </a:lnTo>
                <a:lnTo>
                  <a:pt x="1752" y="703"/>
                </a:lnTo>
                <a:lnTo>
                  <a:pt x="1746" y="701"/>
                </a:lnTo>
                <a:lnTo>
                  <a:pt x="1740" y="698"/>
                </a:lnTo>
                <a:lnTo>
                  <a:pt x="1734" y="696"/>
                </a:lnTo>
                <a:lnTo>
                  <a:pt x="1734" y="696"/>
                </a:lnTo>
                <a:lnTo>
                  <a:pt x="1735" y="686"/>
                </a:lnTo>
                <a:lnTo>
                  <a:pt x="1739" y="677"/>
                </a:lnTo>
                <a:lnTo>
                  <a:pt x="1740" y="674"/>
                </a:lnTo>
                <a:lnTo>
                  <a:pt x="1744" y="671"/>
                </a:lnTo>
                <a:lnTo>
                  <a:pt x="1747" y="669"/>
                </a:lnTo>
                <a:lnTo>
                  <a:pt x="1754" y="669"/>
                </a:lnTo>
                <a:lnTo>
                  <a:pt x="1754" y="669"/>
                </a:lnTo>
                <a:lnTo>
                  <a:pt x="1756" y="667"/>
                </a:lnTo>
                <a:lnTo>
                  <a:pt x="1757" y="666"/>
                </a:lnTo>
                <a:lnTo>
                  <a:pt x="1761" y="662"/>
                </a:lnTo>
                <a:lnTo>
                  <a:pt x="1766" y="660"/>
                </a:lnTo>
                <a:lnTo>
                  <a:pt x="1768" y="659"/>
                </a:lnTo>
                <a:lnTo>
                  <a:pt x="1768" y="655"/>
                </a:lnTo>
                <a:lnTo>
                  <a:pt x="1768" y="655"/>
                </a:lnTo>
                <a:lnTo>
                  <a:pt x="1771" y="654"/>
                </a:lnTo>
                <a:lnTo>
                  <a:pt x="1775" y="652"/>
                </a:lnTo>
                <a:lnTo>
                  <a:pt x="1776" y="650"/>
                </a:lnTo>
                <a:lnTo>
                  <a:pt x="1781" y="648"/>
                </a:lnTo>
                <a:lnTo>
                  <a:pt x="1781" y="648"/>
                </a:lnTo>
                <a:lnTo>
                  <a:pt x="1781" y="643"/>
                </a:lnTo>
                <a:lnTo>
                  <a:pt x="1781" y="638"/>
                </a:lnTo>
                <a:lnTo>
                  <a:pt x="1780" y="631"/>
                </a:lnTo>
                <a:lnTo>
                  <a:pt x="1781" y="628"/>
                </a:lnTo>
                <a:lnTo>
                  <a:pt x="1781" y="628"/>
                </a:lnTo>
                <a:lnTo>
                  <a:pt x="1788" y="628"/>
                </a:lnTo>
                <a:lnTo>
                  <a:pt x="1788" y="628"/>
                </a:lnTo>
                <a:lnTo>
                  <a:pt x="1788" y="621"/>
                </a:lnTo>
                <a:lnTo>
                  <a:pt x="1788" y="614"/>
                </a:lnTo>
                <a:lnTo>
                  <a:pt x="1790" y="609"/>
                </a:lnTo>
                <a:lnTo>
                  <a:pt x="1792" y="608"/>
                </a:lnTo>
                <a:lnTo>
                  <a:pt x="1795" y="608"/>
                </a:lnTo>
                <a:lnTo>
                  <a:pt x="1795" y="608"/>
                </a:lnTo>
                <a:lnTo>
                  <a:pt x="1797" y="602"/>
                </a:lnTo>
                <a:lnTo>
                  <a:pt x="1798" y="601"/>
                </a:lnTo>
                <a:lnTo>
                  <a:pt x="1802" y="601"/>
                </a:lnTo>
                <a:lnTo>
                  <a:pt x="1802" y="594"/>
                </a:lnTo>
                <a:lnTo>
                  <a:pt x="1802" y="594"/>
                </a:lnTo>
                <a:lnTo>
                  <a:pt x="1826" y="587"/>
                </a:lnTo>
                <a:lnTo>
                  <a:pt x="1839" y="587"/>
                </a:lnTo>
                <a:lnTo>
                  <a:pt x="1856" y="587"/>
                </a:lnTo>
                <a:lnTo>
                  <a:pt x="1856" y="587"/>
                </a:lnTo>
                <a:lnTo>
                  <a:pt x="1856" y="567"/>
                </a:lnTo>
                <a:lnTo>
                  <a:pt x="1856" y="546"/>
                </a:lnTo>
                <a:lnTo>
                  <a:pt x="1855" y="527"/>
                </a:lnTo>
                <a:lnTo>
                  <a:pt x="1850" y="512"/>
                </a:lnTo>
                <a:lnTo>
                  <a:pt x="1850" y="512"/>
                </a:lnTo>
                <a:lnTo>
                  <a:pt x="1844" y="496"/>
                </a:lnTo>
                <a:lnTo>
                  <a:pt x="1841" y="479"/>
                </a:lnTo>
                <a:lnTo>
                  <a:pt x="1838" y="442"/>
                </a:lnTo>
                <a:lnTo>
                  <a:pt x="1836" y="403"/>
                </a:lnTo>
                <a:lnTo>
                  <a:pt x="1836" y="362"/>
                </a:lnTo>
                <a:lnTo>
                  <a:pt x="1836" y="362"/>
                </a:lnTo>
                <a:lnTo>
                  <a:pt x="1836" y="357"/>
                </a:lnTo>
                <a:lnTo>
                  <a:pt x="1838" y="352"/>
                </a:lnTo>
                <a:lnTo>
                  <a:pt x="1839" y="346"/>
                </a:lnTo>
                <a:lnTo>
                  <a:pt x="1841" y="345"/>
                </a:lnTo>
                <a:lnTo>
                  <a:pt x="1848" y="340"/>
                </a:lnTo>
                <a:lnTo>
                  <a:pt x="1856" y="334"/>
                </a:lnTo>
                <a:lnTo>
                  <a:pt x="1856" y="334"/>
                </a:lnTo>
                <a:lnTo>
                  <a:pt x="1855" y="326"/>
                </a:lnTo>
                <a:lnTo>
                  <a:pt x="1856" y="319"/>
                </a:lnTo>
                <a:lnTo>
                  <a:pt x="1860" y="307"/>
                </a:lnTo>
                <a:lnTo>
                  <a:pt x="1863" y="295"/>
                </a:lnTo>
                <a:lnTo>
                  <a:pt x="1863" y="288"/>
                </a:lnTo>
                <a:lnTo>
                  <a:pt x="1863" y="280"/>
                </a:lnTo>
                <a:lnTo>
                  <a:pt x="1863" y="280"/>
                </a:lnTo>
                <a:lnTo>
                  <a:pt x="1867" y="278"/>
                </a:lnTo>
                <a:lnTo>
                  <a:pt x="1868" y="275"/>
                </a:lnTo>
                <a:lnTo>
                  <a:pt x="1870" y="266"/>
                </a:lnTo>
                <a:lnTo>
                  <a:pt x="1870" y="266"/>
                </a:lnTo>
                <a:lnTo>
                  <a:pt x="1880" y="265"/>
                </a:lnTo>
                <a:lnTo>
                  <a:pt x="1887" y="261"/>
                </a:lnTo>
                <a:lnTo>
                  <a:pt x="1901" y="254"/>
                </a:lnTo>
                <a:lnTo>
                  <a:pt x="1909" y="249"/>
                </a:lnTo>
                <a:lnTo>
                  <a:pt x="1916" y="248"/>
                </a:lnTo>
                <a:lnTo>
                  <a:pt x="1926" y="246"/>
                </a:lnTo>
                <a:lnTo>
                  <a:pt x="1938" y="246"/>
                </a:lnTo>
                <a:lnTo>
                  <a:pt x="1938" y="246"/>
                </a:lnTo>
                <a:lnTo>
                  <a:pt x="1940" y="241"/>
                </a:lnTo>
                <a:lnTo>
                  <a:pt x="1942" y="239"/>
                </a:lnTo>
                <a:lnTo>
                  <a:pt x="1945" y="239"/>
                </a:lnTo>
                <a:lnTo>
                  <a:pt x="1945" y="239"/>
                </a:lnTo>
                <a:lnTo>
                  <a:pt x="1954" y="237"/>
                </a:lnTo>
                <a:lnTo>
                  <a:pt x="1961" y="239"/>
                </a:lnTo>
                <a:lnTo>
                  <a:pt x="1966" y="242"/>
                </a:lnTo>
                <a:lnTo>
                  <a:pt x="1969" y="246"/>
                </a:lnTo>
                <a:lnTo>
                  <a:pt x="1976" y="254"/>
                </a:lnTo>
                <a:lnTo>
                  <a:pt x="1981" y="258"/>
                </a:lnTo>
                <a:lnTo>
                  <a:pt x="1986" y="259"/>
                </a:lnTo>
                <a:lnTo>
                  <a:pt x="1986" y="259"/>
                </a:lnTo>
                <a:lnTo>
                  <a:pt x="1988" y="259"/>
                </a:lnTo>
                <a:lnTo>
                  <a:pt x="1990" y="258"/>
                </a:lnTo>
                <a:lnTo>
                  <a:pt x="1991" y="253"/>
                </a:lnTo>
                <a:lnTo>
                  <a:pt x="1993" y="239"/>
                </a:lnTo>
                <a:lnTo>
                  <a:pt x="1993" y="239"/>
                </a:lnTo>
                <a:lnTo>
                  <a:pt x="1993" y="219"/>
                </a:lnTo>
                <a:lnTo>
                  <a:pt x="1993" y="219"/>
                </a:lnTo>
                <a:lnTo>
                  <a:pt x="1998" y="217"/>
                </a:lnTo>
                <a:lnTo>
                  <a:pt x="2002" y="215"/>
                </a:lnTo>
                <a:lnTo>
                  <a:pt x="2007" y="210"/>
                </a:lnTo>
                <a:lnTo>
                  <a:pt x="2010" y="201"/>
                </a:lnTo>
                <a:lnTo>
                  <a:pt x="2013" y="191"/>
                </a:lnTo>
                <a:lnTo>
                  <a:pt x="2015" y="169"/>
                </a:lnTo>
                <a:lnTo>
                  <a:pt x="2017" y="159"/>
                </a:lnTo>
                <a:lnTo>
                  <a:pt x="2020" y="150"/>
                </a:lnTo>
                <a:lnTo>
                  <a:pt x="2020" y="150"/>
                </a:lnTo>
                <a:lnTo>
                  <a:pt x="2020" y="149"/>
                </a:lnTo>
                <a:lnTo>
                  <a:pt x="2019" y="147"/>
                </a:lnTo>
                <a:lnTo>
                  <a:pt x="2015" y="145"/>
                </a:lnTo>
                <a:lnTo>
                  <a:pt x="2010" y="145"/>
                </a:lnTo>
                <a:lnTo>
                  <a:pt x="2007" y="144"/>
                </a:lnTo>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723" name="Freeform 250">
            <a:extLst>
              <a:ext uri="{FF2B5EF4-FFF2-40B4-BE49-F238E27FC236}">
                <a16:creationId xmlns:a16="http://schemas.microsoft.com/office/drawing/2014/main" id="{30FABEA1-CE74-E146-A620-832BA81AA378}"/>
              </a:ext>
            </a:extLst>
          </p:cNvPr>
          <p:cNvSpPr>
            <a:spLocks noChangeArrowheads="1"/>
          </p:cNvSpPr>
          <p:nvPr/>
        </p:nvSpPr>
        <p:spPr bwMode="auto">
          <a:xfrm rot="21434252">
            <a:off x="5527484" y="3726105"/>
            <a:ext cx="77648" cy="35830"/>
          </a:xfrm>
          <a:custGeom>
            <a:avLst/>
            <a:gdLst>
              <a:gd name="T0" fmla="*/ 419 w 446"/>
              <a:gd name="T1" fmla="*/ 12 h 207"/>
              <a:gd name="T2" fmla="*/ 404 w 446"/>
              <a:gd name="T3" fmla="*/ 6 h 207"/>
              <a:gd name="T4" fmla="*/ 356 w 446"/>
              <a:gd name="T5" fmla="*/ 13 h 207"/>
              <a:gd name="T6" fmla="*/ 331 w 446"/>
              <a:gd name="T7" fmla="*/ 12 h 207"/>
              <a:gd name="T8" fmla="*/ 308 w 446"/>
              <a:gd name="T9" fmla="*/ 6 h 207"/>
              <a:gd name="T10" fmla="*/ 290 w 446"/>
              <a:gd name="T11" fmla="*/ 5 h 207"/>
              <a:gd name="T12" fmla="*/ 240 w 446"/>
              <a:gd name="T13" fmla="*/ 0 h 207"/>
              <a:gd name="T14" fmla="*/ 227 w 446"/>
              <a:gd name="T15" fmla="*/ 3 h 207"/>
              <a:gd name="T16" fmla="*/ 213 w 446"/>
              <a:gd name="T17" fmla="*/ 6 h 207"/>
              <a:gd name="T18" fmla="*/ 192 w 446"/>
              <a:gd name="T19" fmla="*/ 17 h 207"/>
              <a:gd name="T20" fmla="*/ 126 w 446"/>
              <a:gd name="T21" fmla="*/ 47 h 207"/>
              <a:gd name="T22" fmla="*/ 66 w 446"/>
              <a:gd name="T23" fmla="*/ 78 h 207"/>
              <a:gd name="T24" fmla="*/ 56 w 446"/>
              <a:gd name="T25" fmla="*/ 82 h 207"/>
              <a:gd name="T26" fmla="*/ 25 w 446"/>
              <a:gd name="T27" fmla="*/ 90 h 207"/>
              <a:gd name="T28" fmla="*/ 1 w 446"/>
              <a:gd name="T29" fmla="*/ 102 h 207"/>
              <a:gd name="T30" fmla="*/ 1 w 446"/>
              <a:gd name="T31" fmla="*/ 116 h 207"/>
              <a:gd name="T32" fmla="*/ 6 w 446"/>
              <a:gd name="T33" fmla="*/ 126 h 207"/>
              <a:gd name="T34" fmla="*/ 6 w 446"/>
              <a:gd name="T35" fmla="*/ 126 h 207"/>
              <a:gd name="T36" fmla="*/ 8 w 446"/>
              <a:gd name="T37" fmla="*/ 128 h 207"/>
              <a:gd name="T38" fmla="*/ 8 w 446"/>
              <a:gd name="T39" fmla="*/ 131 h 207"/>
              <a:gd name="T40" fmla="*/ 8 w 446"/>
              <a:gd name="T41" fmla="*/ 136 h 207"/>
              <a:gd name="T42" fmla="*/ 68 w 446"/>
              <a:gd name="T43" fmla="*/ 143 h 207"/>
              <a:gd name="T44" fmla="*/ 100 w 446"/>
              <a:gd name="T45" fmla="*/ 148 h 207"/>
              <a:gd name="T46" fmla="*/ 124 w 446"/>
              <a:gd name="T47" fmla="*/ 164 h 207"/>
              <a:gd name="T48" fmla="*/ 141 w 446"/>
              <a:gd name="T49" fmla="*/ 162 h 207"/>
              <a:gd name="T50" fmla="*/ 177 w 446"/>
              <a:gd name="T51" fmla="*/ 169 h 207"/>
              <a:gd name="T52" fmla="*/ 192 w 446"/>
              <a:gd name="T53" fmla="*/ 179 h 207"/>
              <a:gd name="T54" fmla="*/ 213 w 446"/>
              <a:gd name="T55" fmla="*/ 184 h 207"/>
              <a:gd name="T56" fmla="*/ 220 w 446"/>
              <a:gd name="T57" fmla="*/ 194 h 207"/>
              <a:gd name="T58" fmla="*/ 227 w 446"/>
              <a:gd name="T59" fmla="*/ 204 h 207"/>
              <a:gd name="T60" fmla="*/ 245 w 446"/>
              <a:gd name="T61" fmla="*/ 203 h 207"/>
              <a:gd name="T62" fmla="*/ 256 w 446"/>
              <a:gd name="T63" fmla="*/ 193 h 207"/>
              <a:gd name="T64" fmla="*/ 268 w 446"/>
              <a:gd name="T65" fmla="*/ 191 h 207"/>
              <a:gd name="T66" fmla="*/ 274 w 446"/>
              <a:gd name="T67" fmla="*/ 198 h 207"/>
              <a:gd name="T68" fmla="*/ 281 w 446"/>
              <a:gd name="T69" fmla="*/ 204 h 207"/>
              <a:gd name="T70" fmla="*/ 308 w 446"/>
              <a:gd name="T71" fmla="*/ 164 h 207"/>
              <a:gd name="T72" fmla="*/ 337 w 446"/>
              <a:gd name="T73" fmla="*/ 146 h 207"/>
              <a:gd name="T74" fmla="*/ 343 w 446"/>
              <a:gd name="T75" fmla="*/ 136 h 207"/>
              <a:gd name="T76" fmla="*/ 383 w 446"/>
              <a:gd name="T77" fmla="*/ 109 h 207"/>
              <a:gd name="T78" fmla="*/ 390 w 446"/>
              <a:gd name="T79" fmla="*/ 102 h 207"/>
              <a:gd name="T80" fmla="*/ 397 w 446"/>
              <a:gd name="T81" fmla="*/ 95 h 207"/>
              <a:gd name="T82" fmla="*/ 407 w 446"/>
              <a:gd name="T83" fmla="*/ 88 h 207"/>
              <a:gd name="T84" fmla="*/ 418 w 446"/>
              <a:gd name="T85" fmla="*/ 82 h 207"/>
              <a:gd name="T86" fmla="*/ 433 w 446"/>
              <a:gd name="T87" fmla="*/ 63 h 207"/>
              <a:gd name="T88" fmla="*/ 445 w 446"/>
              <a:gd name="T89" fmla="*/ 49 h 207"/>
              <a:gd name="T90" fmla="*/ 441 w 446"/>
              <a:gd name="T91" fmla="*/ 34 h 207"/>
              <a:gd name="T92" fmla="*/ 431 w 446"/>
              <a:gd name="T93" fmla="*/ 2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6" h="207">
                <a:moveTo>
                  <a:pt x="431" y="20"/>
                </a:moveTo>
                <a:lnTo>
                  <a:pt x="431" y="20"/>
                </a:lnTo>
                <a:lnTo>
                  <a:pt x="419" y="12"/>
                </a:lnTo>
                <a:lnTo>
                  <a:pt x="412" y="8"/>
                </a:lnTo>
                <a:lnTo>
                  <a:pt x="404" y="6"/>
                </a:lnTo>
                <a:lnTo>
                  <a:pt x="404" y="6"/>
                </a:lnTo>
                <a:lnTo>
                  <a:pt x="390" y="6"/>
                </a:lnTo>
                <a:lnTo>
                  <a:pt x="378" y="8"/>
                </a:lnTo>
                <a:lnTo>
                  <a:pt x="356" y="13"/>
                </a:lnTo>
                <a:lnTo>
                  <a:pt x="356" y="13"/>
                </a:lnTo>
                <a:lnTo>
                  <a:pt x="343" y="13"/>
                </a:lnTo>
                <a:lnTo>
                  <a:pt x="331" y="12"/>
                </a:lnTo>
                <a:lnTo>
                  <a:pt x="331" y="12"/>
                </a:lnTo>
                <a:lnTo>
                  <a:pt x="308" y="6"/>
                </a:lnTo>
                <a:lnTo>
                  <a:pt x="308" y="6"/>
                </a:lnTo>
                <a:lnTo>
                  <a:pt x="302" y="6"/>
                </a:lnTo>
                <a:lnTo>
                  <a:pt x="295" y="6"/>
                </a:lnTo>
                <a:lnTo>
                  <a:pt x="290" y="5"/>
                </a:lnTo>
                <a:lnTo>
                  <a:pt x="288" y="3"/>
                </a:lnTo>
                <a:lnTo>
                  <a:pt x="288" y="0"/>
                </a:lnTo>
                <a:lnTo>
                  <a:pt x="240" y="0"/>
                </a:lnTo>
                <a:lnTo>
                  <a:pt x="240" y="0"/>
                </a:lnTo>
                <a:lnTo>
                  <a:pt x="232" y="1"/>
                </a:lnTo>
                <a:lnTo>
                  <a:pt x="227" y="3"/>
                </a:lnTo>
                <a:lnTo>
                  <a:pt x="221" y="6"/>
                </a:lnTo>
                <a:lnTo>
                  <a:pt x="213" y="6"/>
                </a:lnTo>
                <a:lnTo>
                  <a:pt x="213" y="6"/>
                </a:lnTo>
                <a:lnTo>
                  <a:pt x="203" y="12"/>
                </a:lnTo>
                <a:lnTo>
                  <a:pt x="203" y="12"/>
                </a:lnTo>
                <a:lnTo>
                  <a:pt x="192" y="17"/>
                </a:lnTo>
                <a:lnTo>
                  <a:pt x="192" y="17"/>
                </a:lnTo>
                <a:lnTo>
                  <a:pt x="158" y="30"/>
                </a:lnTo>
                <a:lnTo>
                  <a:pt x="126" y="47"/>
                </a:lnTo>
                <a:lnTo>
                  <a:pt x="95" y="63"/>
                </a:lnTo>
                <a:lnTo>
                  <a:pt x="66" y="78"/>
                </a:lnTo>
                <a:lnTo>
                  <a:pt x="66" y="78"/>
                </a:lnTo>
                <a:lnTo>
                  <a:pt x="61" y="80"/>
                </a:lnTo>
                <a:lnTo>
                  <a:pt x="56" y="82"/>
                </a:lnTo>
                <a:lnTo>
                  <a:pt x="56" y="82"/>
                </a:lnTo>
                <a:lnTo>
                  <a:pt x="39" y="85"/>
                </a:lnTo>
                <a:lnTo>
                  <a:pt x="25" y="90"/>
                </a:lnTo>
                <a:lnTo>
                  <a:pt x="25" y="90"/>
                </a:lnTo>
                <a:lnTo>
                  <a:pt x="3" y="102"/>
                </a:lnTo>
                <a:lnTo>
                  <a:pt x="3" y="102"/>
                </a:lnTo>
                <a:lnTo>
                  <a:pt x="1" y="102"/>
                </a:lnTo>
                <a:lnTo>
                  <a:pt x="1" y="102"/>
                </a:lnTo>
                <a:lnTo>
                  <a:pt x="0" y="109"/>
                </a:lnTo>
                <a:lnTo>
                  <a:pt x="1" y="116"/>
                </a:lnTo>
                <a:lnTo>
                  <a:pt x="5" y="123"/>
                </a:lnTo>
                <a:lnTo>
                  <a:pt x="5" y="123"/>
                </a:lnTo>
                <a:lnTo>
                  <a:pt x="6" y="126"/>
                </a:lnTo>
                <a:lnTo>
                  <a:pt x="6" y="126"/>
                </a:lnTo>
                <a:lnTo>
                  <a:pt x="6" y="126"/>
                </a:lnTo>
                <a:lnTo>
                  <a:pt x="6" y="126"/>
                </a:lnTo>
                <a:lnTo>
                  <a:pt x="8" y="128"/>
                </a:lnTo>
                <a:lnTo>
                  <a:pt x="8" y="128"/>
                </a:lnTo>
                <a:lnTo>
                  <a:pt x="8" y="128"/>
                </a:lnTo>
                <a:lnTo>
                  <a:pt x="8" y="128"/>
                </a:lnTo>
                <a:lnTo>
                  <a:pt x="8" y="131"/>
                </a:lnTo>
                <a:lnTo>
                  <a:pt x="8" y="131"/>
                </a:lnTo>
                <a:lnTo>
                  <a:pt x="8" y="133"/>
                </a:lnTo>
                <a:lnTo>
                  <a:pt x="8" y="133"/>
                </a:lnTo>
                <a:lnTo>
                  <a:pt x="8" y="136"/>
                </a:lnTo>
                <a:lnTo>
                  <a:pt x="8" y="136"/>
                </a:lnTo>
                <a:lnTo>
                  <a:pt x="46" y="143"/>
                </a:lnTo>
                <a:lnTo>
                  <a:pt x="68" y="143"/>
                </a:lnTo>
                <a:lnTo>
                  <a:pt x="90" y="143"/>
                </a:lnTo>
                <a:lnTo>
                  <a:pt x="90" y="143"/>
                </a:lnTo>
                <a:lnTo>
                  <a:pt x="100" y="148"/>
                </a:lnTo>
                <a:lnTo>
                  <a:pt x="109" y="155"/>
                </a:lnTo>
                <a:lnTo>
                  <a:pt x="117" y="162"/>
                </a:lnTo>
                <a:lnTo>
                  <a:pt x="124" y="164"/>
                </a:lnTo>
                <a:lnTo>
                  <a:pt x="131" y="164"/>
                </a:lnTo>
                <a:lnTo>
                  <a:pt x="131" y="164"/>
                </a:lnTo>
                <a:lnTo>
                  <a:pt x="141" y="162"/>
                </a:lnTo>
                <a:lnTo>
                  <a:pt x="148" y="162"/>
                </a:lnTo>
                <a:lnTo>
                  <a:pt x="163" y="165"/>
                </a:lnTo>
                <a:lnTo>
                  <a:pt x="177" y="169"/>
                </a:lnTo>
                <a:lnTo>
                  <a:pt x="192" y="170"/>
                </a:lnTo>
                <a:lnTo>
                  <a:pt x="192" y="170"/>
                </a:lnTo>
                <a:lnTo>
                  <a:pt x="192" y="179"/>
                </a:lnTo>
                <a:lnTo>
                  <a:pt x="198" y="182"/>
                </a:lnTo>
                <a:lnTo>
                  <a:pt x="204" y="184"/>
                </a:lnTo>
                <a:lnTo>
                  <a:pt x="213" y="184"/>
                </a:lnTo>
                <a:lnTo>
                  <a:pt x="213" y="184"/>
                </a:lnTo>
                <a:lnTo>
                  <a:pt x="215" y="191"/>
                </a:lnTo>
                <a:lnTo>
                  <a:pt x="220" y="194"/>
                </a:lnTo>
                <a:lnTo>
                  <a:pt x="223" y="199"/>
                </a:lnTo>
                <a:lnTo>
                  <a:pt x="227" y="204"/>
                </a:lnTo>
                <a:lnTo>
                  <a:pt x="227" y="204"/>
                </a:lnTo>
                <a:lnTo>
                  <a:pt x="235" y="206"/>
                </a:lnTo>
                <a:lnTo>
                  <a:pt x="240" y="204"/>
                </a:lnTo>
                <a:lnTo>
                  <a:pt x="245" y="203"/>
                </a:lnTo>
                <a:lnTo>
                  <a:pt x="249" y="199"/>
                </a:lnTo>
                <a:lnTo>
                  <a:pt x="252" y="196"/>
                </a:lnTo>
                <a:lnTo>
                  <a:pt x="256" y="193"/>
                </a:lnTo>
                <a:lnTo>
                  <a:pt x="261" y="191"/>
                </a:lnTo>
                <a:lnTo>
                  <a:pt x="268" y="191"/>
                </a:lnTo>
                <a:lnTo>
                  <a:pt x="268" y="191"/>
                </a:lnTo>
                <a:lnTo>
                  <a:pt x="268" y="194"/>
                </a:lnTo>
                <a:lnTo>
                  <a:pt x="269" y="196"/>
                </a:lnTo>
                <a:lnTo>
                  <a:pt x="274" y="198"/>
                </a:lnTo>
                <a:lnTo>
                  <a:pt x="278" y="201"/>
                </a:lnTo>
                <a:lnTo>
                  <a:pt x="279" y="203"/>
                </a:lnTo>
                <a:lnTo>
                  <a:pt x="281" y="204"/>
                </a:lnTo>
                <a:lnTo>
                  <a:pt x="308" y="204"/>
                </a:lnTo>
                <a:lnTo>
                  <a:pt x="308" y="164"/>
                </a:lnTo>
                <a:lnTo>
                  <a:pt x="308" y="164"/>
                </a:lnTo>
                <a:lnTo>
                  <a:pt x="319" y="158"/>
                </a:lnTo>
                <a:lnTo>
                  <a:pt x="329" y="153"/>
                </a:lnTo>
                <a:lnTo>
                  <a:pt x="337" y="146"/>
                </a:lnTo>
                <a:lnTo>
                  <a:pt x="341" y="141"/>
                </a:lnTo>
                <a:lnTo>
                  <a:pt x="343" y="136"/>
                </a:lnTo>
                <a:lnTo>
                  <a:pt x="343" y="136"/>
                </a:lnTo>
                <a:lnTo>
                  <a:pt x="363" y="123"/>
                </a:lnTo>
                <a:lnTo>
                  <a:pt x="383" y="109"/>
                </a:lnTo>
                <a:lnTo>
                  <a:pt x="383" y="109"/>
                </a:lnTo>
                <a:lnTo>
                  <a:pt x="383" y="106"/>
                </a:lnTo>
                <a:lnTo>
                  <a:pt x="385" y="104"/>
                </a:lnTo>
                <a:lnTo>
                  <a:pt x="390" y="102"/>
                </a:lnTo>
                <a:lnTo>
                  <a:pt x="394" y="99"/>
                </a:lnTo>
                <a:lnTo>
                  <a:pt x="395" y="97"/>
                </a:lnTo>
                <a:lnTo>
                  <a:pt x="397" y="95"/>
                </a:lnTo>
                <a:lnTo>
                  <a:pt x="397" y="95"/>
                </a:lnTo>
                <a:lnTo>
                  <a:pt x="402" y="94"/>
                </a:lnTo>
                <a:lnTo>
                  <a:pt x="407" y="88"/>
                </a:lnTo>
                <a:lnTo>
                  <a:pt x="412" y="85"/>
                </a:lnTo>
                <a:lnTo>
                  <a:pt x="418" y="82"/>
                </a:lnTo>
                <a:lnTo>
                  <a:pt x="418" y="82"/>
                </a:lnTo>
                <a:lnTo>
                  <a:pt x="419" y="75"/>
                </a:lnTo>
                <a:lnTo>
                  <a:pt x="424" y="71"/>
                </a:lnTo>
                <a:lnTo>
                  <a:pt x="433" y="63"/>
                </a:lnTo>
                <a:lnTo>
                  <a:pt x="438" y="59"/>
                </a:lnTo>
                <a:lnTo>
                  <a:pt x="441" y="54"/>
                </a:lnTo>
                <a:lnTo>
                  <a:pt x="445" y="49"/>
                </a:lnTo>
                <a:lnTo>
                  <a:pt x="445" y="41"/>
                </a:lnTo>
                <a:lnTo>
                  <a:pt x="445" y="41"/>
                </a:lnTo>
                <a:lnTo>
                  <a:pt x="441" y="34"/>
                </a:lnTo>
                <a:lnTo>
                  <a:pt x="438" y="30"/>
                </a:lnTo>
                <a:lnTo>
                  <a:pt x="435" y="25"/>
                </a:lnTo>
                <a:lnTo>
                  <a:pt x="431" y="20"/>
                </a:lnTo>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724" name="Freeform 251">
            <a:extLst>
              <a:ext uri="{FF2B5EF4-FFF2-40B4-BE49-F238E27FC236}">
                <a16:creationId xmlns:a16="http://schemas.microsoft.com/office/drawing/2014/main" id="{A7B5530D-C80C-0743-AF42-1D4131E974A2}"/>
              </a:ext>
            </a:extLst>
          </p:cNvPr>
          <p:cNvSpPr>
            <a:spLocks noChangeArrowheads="1"/>
          </p:cNvSpPr>
          <p:nvPr/>
        </p:nvSpPr>
        <p:spPr bwMode="auto">
          <a:xfrm rot="21434252">
            <a:off x="5227776" y="2801878"/>
            <a:ext cx="431288" cy="395651"/>
          </a:xfrm>
          <a:custGeom>
            <a:avLst/>
            <a:gdLst>
              <a:gd name="T0" fmla="*/ 2355 w 2472"/>
              <a:gd name="T1" fmla="*/ 829 h 2287"/>
              <a:gd name="T2" fmla="*/ 2181 w 2472"/>
              <a:gd name="T3" fmla="*/ 825 h 2287"/>
              <a:gd name="T4" fmla="*/ 2017 w 2472"/>
              <a:gd name="T5" fmla="*/ 674 h 2287"/>
              <a:gd name="T6" fmla="*/ 1855 w 2472"/>
              <a:gd name="T7" fmla="*/ 522 h 2287"/>
              <a:gd name="T8" fmla="*/ 1797 w 2472"/>
              <a:gd name="T9" fmla="*/ 489 h 2287"/>
              <a:gd name="T10" fmla="*/ 1809 w 2472"/>
              <a:gd name="T11" fmla="*/ 341 h 2287"/>
              <a:gd name="T12" fmla="*/ 1727 w 2472"/>
              <a:gd name="T13" fmla="*/ 189 h 2287"/>
              <a:gd name="T14" fmla="*/ 1674 w 2472"/>
              <a:gd name="T15" fmla="*/ 48 h 2287"/>
              <a:gd name="T16" fmla="*/ 1386 w 2472"/>
              <a:gd name="T17" fmla="*/ 78 h 2287"/>
              <a:gd name="T18" fmla="*/ 1300 w 2472"/>
              <a:gd name="T19" fmla="*/ 20 h 2287"/>
              <a:gd name="T20" fmla="*/ 1171 w 2472"/>
              <a:gd name="T21" fmla="*/ 51 h 2287"/>
              <a:gd name="T22" fmla="*/ 993 w 2472"/>
              <a:gd name="T23" fmla="*/ 0 h 2287"/>
              <a:gd name="T24" fmla="*/ 886 w 2472"/>
              <a:gd name="T25" fmla="*/ 136 h 2287"/>
              <a:gd name="T26" fmla="*/ 748 w 2472"/>
              <a:gd name="T27" fmla="*/ 188 h 2287"/>
              <a:gd name="T28" fmla="*/ 666 w 2472"/>
              <a:gd name="T29" fmla="*/ 315 h 2287"/>
              <a:gd name="T30" fmla="*/ 702 w 2472"/>
              <a:gd name="T31" fmla="*/ 433 h 2287"/>
              <a:gd name="T32" fmla="*/ 703 w 2472"/>
              <a:gd name="T33" fmla="*/ 539 h 2287"/>
              <a:gd name="T34" fmla="*/ 538 w 2472"/>
              <a:gd name="T35" fmla="*/ 817 h 2287"/>
              <a:gd name="T36" fmla="*/ 581 w 2472"/>
              <a:gd name="T37" fmla="*/ 982 h 2287"/>
              <a:gd name="T38" fmla="*/ 453 w 2472"/>
              <a:gd name="T39" fmla="*/ 993 h 2287"/>
              <a:gd name="T40" fmla="*/ 306 w 2472"/>
              <a:gd name="T41" fmla="*/ 1105 h 2287"/>
              <a:gd name="T42" fmla="*/ 178 w 2472"/>
              <a:gd name="T43" fmla="*/ 1155 h 2287"/>
              <a:gd name="T44" fmla="*/ 41 w 2472"/>
              <a:gd name="T45" fmla="*/ 1187 h 2287"/>
              <a:gd name="T46" fmla="*/ 55 w 2472"/>
              <a:gd name="T47" fmla="*/ 1303 h 2287"/>
              <a:gd name="T48" fmla="*/ 111 w 2472"/>
              <a:gd name="T49" fmla="*/ 1448 h 2287"/>
              <a:gd name="T50" fmla="*/ 171 w 2472"/>
              <a:gd name="T51" fmla="*/ 1579 h 2287"/>
              <a:gd name="T52" fmla="*/ 200 w 2472"/>
              <a:gd name="T53" fmla="*/ 1765 h 2287"/>
              <a:gd name="T54" fmla="*/ 84 w 2472"/>
              <a:gd name="T55" fmla="*/ 1847 h 2287"/>
              <a:gd name="T56" fmla="*/ 21 w 2472"/>
              <a:gd name="T57" fmla="*/ 1965 h 2287"/>
              <a:gd name="T58" fmla="*/ 88 w 2472"/>
              <a:gd name="T59" fmla="*/ 2014 h 2287"/>
              <a:gd name="T60" fmla="*/ 144 w 2472"/>
              <a:gd name="T61" fmla="*/ 2122 h 2287"/>
              <a:gd name="T62" fmla="*/ 164 w 2472"/>
              <a:gd name="T63" fmla="*/ 2286 h 2287"/>
              <a:gd name="T64" fmla="*/ 330 w 2472"/>
              <a:gd name="T65" fmla="*/ 2207 h 2287"/>
              <a:gd name="T66" fmla="*/ 384 w 2472"/>
              <a:gd name="T67" fmla="*/ 2096 h 2287"/>
              <a:gd name="T68" fmla="*/ 493 w 2472"/>
              <a:gd name="T69" fmla="*/ 2071 h 2287"/>
              <a:gd name="T70" fmla="*/ 717 w 2472"/>
              <a:gd name="T71" fmla="*/ 2026 h 2287"/>
              <a:gd name="T72" fmla="*/ 1111 w 2472"/>
              <a:gd name="T73" fmla="*/ 2042 h 2287"/>
              <a:gd name="T74" fmla="*/ 1307 w 2472"/>
              <a:gd name="T75" fmla="*/ 2088 h 2287"/>
              <a:gd name="T76" fmla="*/ 1369 w 2472"/>
              <a:gd name="T77" fmla="*/ 2074 h 2287"/>
              <a:gd name="T78" fmla="*/ 1491 w 2472"/>
              <a:gd name="T79" fmla="*/ 2047 h 2287"/>
              <a:gd name="T80" fmla="*/ 1537 w 2472"/>
              <a:gd name="T81" fmla="*/ 2030 h 2287"/>
              <a:gd name="T82" fmla="*/ 1647 w 2472"/>
              <a:gd name="T83" fmla="*/ 2037 h 2287"/>
              <a:gd name="T84" fmla="*/ 1718 w 2472"/>
              <a:gd name="T85" fmla="*/ 1999 h 2287"/>
              <a:gd name="T86" fmla="*/ 1788 w 2472"/>
              <a:gd name="T87" fmla="*/ 2060 h 2287"/>
              <a:gd name="T88" fmla="*/ 1863 w 2472"/>
              <a:gd name="T89" fmla="*/ 1972 h 2287"/>
              <a:gd name="T90" fmla="*/ 1925 w 2472"/>
              <a:gd name="T91" fmla="*/ 1965 h 2287"/>
              <a:gd name="T92" fmla="*/ 2039 w 2472"/>
              <a:gd name="T93" fmla="*/ 1973 h 2287"/>
              <a:gd name="T94" fmla="*/ 2083 w 2472"/>
              <a:gd name="T95" fmla="*/ 2011 h 2287"/>
              <a:gd name="T96" fmla="*/ 2133 w 2472"/>
              <a:gd name="T97" fmla="*/ 1980 h 2287"/>
              <a:gd name="T98" fmla="*/ 2112 w 2472"/>
              <a:gd name="T99" fmla="*/ 1926 h 2287"/>
              <a:gd name="T100" fmla="*/ 2082 w 2472"/>
              <a:gd name="T101" fmla="*/ 1893 h 2287"/>
              <a:gd name="T102" fmla="*/ 2087 w 2472"/>
              <a:gd name="T103" fmla="*/ 1830 h 2287"/>
              <a:gd name="T104" fmla="*/ 2111 w 2472"/>
              <a:gd name="T105" fmla="*/ 1747 h 2287"/>
              <a:gd name="T106" fmla="*/ 2165 w 2472"/>
              <a:gd name="T107" fmla="*/ 1673 h 2287"/>
              <a:gd name="T108" fmla="*/ 2227 w 2472"/>
              <a:gd name="T109" fmla="*/ 1646 h 2287"/>
              <a:gd name="T110" fmla="*/ 2368 w 2472"/>
              <a:gd name="T111" fmla="*/ 1573 h 2287"/>
              <a:gd name="T112" fmla="*/ 2271 w 2472"/>
              <a:gd name="T113" fmla="*/ 1388 h 2287"/>
              <a:gd name="T114" fmla="*/ 2215 w 2472"/>
              <a:gd name="T115" fmla="*/ 1303 h 2287"/>
              <a:gd name="T116" fmla="*/ 2136 w 2472"/>
              <a:gd name="T117" fmla="*/ 1173 h 2287"/>
              <a:gd name="T118" fmla="*/ 2232 w 2472"/>
              <a:gd name="T119" fmla="*/ 1105 h 2287"/>
              <a:gd name="T120" fmla="*/ 2409 w 2472"/>
              <a:gd name="T121" fmla="*/ 1105 h 2287"/>
              <a:gd name="T122" fmla="*/ 2443 w 2472"/>
              <a:gd name="T123" fmla="*/ 1003 h 2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72" h="2287">
                <a:moveTo>
                  <a:pt x="2471" y="928"/>
                </a:moveTo>
                <a:lnTo>
                  <a:pt x="2471" y="928"/>
                </a:lnTo>
                <a:lnTo>
                  <a:pt x="2459" y="926"/>
                </a:lnTo>
                <a:lnTo>
                  <a:pt x="2448" y="923"/>
                </a:lnTo>
                <a:lnTo>
                  <a:pt x="2430" y="914"/>
                </a:lnTo>
                <a:lnTo>
                  <a:pt x="2430" y="914"/>
                </a:lnTo>
                <a:lnTo>
                  <a:pt x="2419" y="911"/>
                </a:lnTo>
                <a:lnTo>
                  <a:pt x="2413" y="904"/>
                </a:lnTo>
                <a:lnTo>
                  <a:pt x="2402" y="900"/>
                </a:lnTo>
                <a:lnTo>
                  <a:pt x="2396" y="900"/>
                </a:lnTo>
                <a:lnTo>
                  <a:pt x="2389" y="900"/>
                </a:lnTo>
                <a:lnTo>
                  <a:pt x="2389" y="900"/>
                </a:lnTo>
                <a:lnTo>
                  <a:pt x="2387" y="897"/>
                </a:lnTo>
                <a:lnTo>
                  <a:pt x="2385" y="894"/>
                </a:lnTo>
                <a:lnTo>
                  <a:pt x="2384" y="890"/>
                </a:lnTo>
                <a:lnTo>
                  <a:pt x="2382" y="887"/>
                </a:lnTo>
                <a:lnTo>
                  <a:pt x="2382" y="887"/>
                </a:lnTo>
                <a:lnTo>
                  <a:pt x="2375" y="887"/>
                </a:lnTo>
                <a:lnTo>
                  <a:pt x="2370" y="885"/>
                </a:lnTo>
                <a:lnTo>
                  <a:pt x="2367" y="882"/>
                </a:lnTo>
                <a:lnTo>
                  <a:pt x="2363" y="878"/>
                </a:lnTo>
                <a:lnTo>
                  <a:pt x="2356" y="872"/>
                </a:lnTo>
                <a:lnTo>
                  <a:pt x="2353" y="868"/>
                </a:lnTo>
                <a:lnTo>
                  <a:pt x="2348" y="866"/>
                </a:lnTo>
                <a:lnTo>
                  <a:pt x="2348" y="866"/>
                </a:lnTo>
                <a:lnTo>
                  <a:pt x="2348" y="860"/>
                </a:lnTo>
                <a:lnTo>
                  <a:pt x="2350" y="853"/>
                </a:lnTo>
                <a:lnTo>
                  <a:pt x="2353" y="841"/>
                </a:lnTo>
                <a:lnTo>
                  <a:pt x="2355" y="829"/>
                </a:lnTo>
                <a:lnTo>
                  <a:pt x="2356" y="820"/>
                </a:lnTo>
                <a:lnTo>
                  <a:pt x="2355" y="812"/>
                </a:lnTo>
                <a:lnTo>
                  <a:pt x="2355" y="812"/>
                </a:lnTo>
                <a:lnTo>
                  <a:pt x="2350" y="808"/>
                </a:lnTo>
                <a:lnTo>
                  <a:pt x="2341" y="807"/>
                </a:lnTo>
                <a:lnTo>
                  <a:pt x="2324" y="805"/>
                </a:lnTo>
                <a:lnTo>
                  <a:pt x="2305" y="805"/>
                </a:lnTo>
                <a:lnTo>
                  <a:pt x="2286" y="805"/>
                </a:lnTo>
                <a:lnTo>
                  <a:pt x="2286" y="805"/>
                </a:lnTo>
                <a:lnTo>
                  <a:pt x="2280" y="805"/>
                </a:lnTo>
                <a:lnTo>
                  <a:pt x="2273" y="805"/>
                </a:lnTo>
                <a:lnTo>
                  <a:pt x="2263" y="802"/>
                </a:lnTo>
                <a:lnTo>
                  <a:pt x="2252" y="798"/>
                </a:lnTo>
                <a:lnTo>
                  <a:pt x="2247" y="796"/>
                </a:lnTo>
                <a:lnTo>
                  <a:pt x="2239" y="798"/>
                </a:lnTo>
                <a:lnTo>
                  <a:pt x="2239" y="798"/>
                </a:lnTo>
                <a:lnTo>
                  <a:pt x="2234" y="798"/>
                </a:lnTo>
                <a:lnTo>
                  <a:pt x="2228" y="800"/>
                </a:lnTo>
                <a:lnTo>
                  <a:pt x="2223" y="802"/>
                </a:lnTo>
                <a:lnTo>
                  <a:pt x="2220" y="805"/>
                </a:lnTo>
                <a:lnTo>
                  <a:pt x="2215" y="812"/>
                </a:lnTo>
                <a:lnTo>
                  <a:pt x="2211" y="819"/>
                </a:lnTo>
                <a:lnTo>
                  <a:pt x="2211" y="819"/>
                </a:lnTo>
                <a:lnTo>
                  <a:pt x="2211" y="824"/>
                </a:lnTo>
                <a:lnTo>
                  <a:pt x="2208" y="825"/>
                </a:lnTo>
                <a:lnTo>
                  <a:pt x="2203" y="827"/>
                </a:lnTo>
                <a:lnTo>
                  <a:pt x="2198" y="825"/>
                </a:lnTo>
                <a:lnTo>
                  <a:pt x="2187" y="825"/>
                </a:lnTo>
                <a:lnTo>
                  <a:pt x="2181" y="825"/>
                </a:lnTo>
                <a:lnTo>
                  <a:pt x="2177" y="825"/>
                </a:lnTo>
                <a:lnTo>
                  <a:pt x="2177" y="825"/>
                </a:lnTo>
                <a:lnTo>
                  <a:pt x="2174" y="817"/>
                </a:lnTo>
                <a:lnTo>
                  <a:pt x="2170" y="808"/>
                </a:lnTo>
                <a:lnTo>
                  <a:pt x="2170" y="796"/>
                </a:lnTo>
                <a:lnTo>
                  <a:pt x="2170" y="785"/>
                </a:lnTo>
                <a:lnTo>
                  <a:pt x="2170" y="761"/>
                </a:lnTo>
                <a:lnTo>
                  <a:pt x="2170" y="737"/>
                </a:lnTo>
                <a:lnTo>
                  <a:pt x="2170" y="737"/>
                </a:lnTo>
                <a:lnTo>
                  <a:pt x="2167" y="730"/>
                </a:lnTo>
                <a:lnTo>
                  <a:pt x="2162" y="725"/>
                </a:lnTo>
                <a:lnTo>
                  <a:pt x="2155" y="721"/>
                </a:lnTo>
                <a:lnTo>
                  <a:pt x="2146" y="720"/>
                </a:lnTo>
                <a:lnTo>
                  <a:pt x="2131" y="715"/>
                </a:lnTo>
                <a:lnTo>
                  <a:pt x="2123" y="713"/>
                </a:lnTo>
                <a:lnTo>
                  <a:pt x="2116" y="710"/>
                </a:lnTo>
                <a:lnTo>
                  <a:pt x="2116" y="710"/>
                </a:lnTo>
                <a:lnTo>
                  <a:pt x="2107" y="708"/>
                </a:lnTo>
                <a:lnTo>
                  <a:pt x="2100" y="706"/>
                </a:lnTo>
                <a:lnTo>
                  <a:pt x="2087" y="701"/>
                </a:lnTo>
                <a:lnTo>
                  <a:pt x="2073" y="696"/>
                </a:lnTo>
                <a:lnTo>
                  <a:pt x="2065" y="696"/>
                </a:lnTo>
                <a:lnTo>
                  <a:pt x="2054" y="696"/>
                </a:lnTo>
                <a:lnTo>
                  <a:pt x="2054" y="696"/>
                </a:lnTo>
                <a:lnTo>
                  <a:pt x="2051" y="691"/>
                </a:lnTo>
                <a:lnTo>
                  <a:pt x="2046" y="687"/>
                </a:lnTo>
                <a:lnTo>
                  <a:pt x="2034" y="682"/>
                </a:lnTo>
                <a:lnTo>
                  <a:pt x="2022" y="677"/>
                </a:lnTo>
                <a:lnTo>
                  <a:pt x="2017" y="674"/>
                </a:lnTo>
                <a:lnTo>
                  <a:pt x="2013" y="669"/>
                </a:lnTo>
                <a:lnTo>
                  <a:pt x="2013" y="669"/>
                </a:lnTo>
                <a:lnTo>
                  <a:pt x="2007" y="669"/>
                </a:lnTo>
                <a:lnTo>
                  <a:pt x="2000" y="667"/>
                </a:lnTo>
                <a:lnTo>
                  <a:pt x="1991" y="660"/>
                </a:lnTo>
                <a:lnTo>
                  <a:pt x="1983" y="653"/>
                </a:lnTo>
                <a:lnTo>
                  <a:pt x="1972" y="648"/>
                </a:lnTo>
                <a:lnTo>
                  <a:pt x="1972" y="648"/>
                </a:lnTo>
                <a:lnTo>
                  <a:pt x="1964" y="629"/>
                </a:lnTo>
                <a:lnTo>
                  <a:pt x="1954" y="612"/>
                </a:lnTo>
                <a:lnTo>
                  <a:pt x="1945" y="593"/>
                </a:lnTo>
                <a:lnTo>
                  <a:pt x="1942" y="583"/>
                </a:lnTo>
                <a:lnTo>
                  <a:pt x="1938" y="573"/>
                </a:lnTo>
                <a:lnTo>
                  <a:pt x="1938" y="573"/>
                </a:lnTo>
                <a:lnTo>
                  <a:pt x="1932" y="563"/>
                </a:lnTo>
                <a:lnTo>
                  <a:pt x="1923" y="554"/>
                </a:lnTo>
                <a:lnTo>
                  <a:pt x="1915" y="546"/>
                </a:lnTo>
                <a:lnTo>
                  <a:pt x="1904" y="539"/>
                </a:lnTo>
                <a:lnTo>
                  <a:pt x="1904" y="539"/>
                </a:lnTo>
                <a:lnTo>
                  <a:pt x="1882" y="530"/>
                </a:lnTo>
                <a:lnTo>
                  <a:pt x="1870" y="527"/>
                </a:lnTo>
                <a:lnTo>
                  <a:pt x="1857" y="525"/>
                </a:lnTo>
                <a:lnTo>
                  <a:pt x="1857" y="525"/>
                </a:lnTo>
                <a:lnTo>
                  <a:pt x="1857" y="523"/>
                </a:lnTo>
                <a:lnTo>
                  <a:pt x="1857" y="523"/>
                </a:lnTo>
                <a:lnTo>
                  <a:pt x="1857" y="523"/>
                </a:lnTo>
                <a:lnTo>
                  <a:pt x="1857" y="523"/>
                </a:lnTo>
                <a:lnTo>
                  <a:pt x="1855" y="522"/>
                </a:lnTo>
                <a:lnTo>
                  <a:pt x="1855" y="522"/>
                </a:lnTo>
                <a:lnTo>
                  <a:pt x="1855" y="522"/>
                </a:lnTo>
                <a:lnTo>
                  <a:pt x="1855" y="522"/>
                </a:lnTo>
                <a:lnTo>
                  <a:pt x="1853" y="520"/>
                </a:lnTo>
                <a:lnTo>
                  <a:pt x="1853" y="520"/>
                </a:lnTo>
                <a:lnTo>
                  <a:pt x="1853" y="520"/>
                </a:lnTo>
                <a:lnTo>
                  <a:pt x="1853" y="520"/>
                </a:lnTo>
                <a:lnTo>
                  <a:pt x="1843" y="518"/>
                </a:lnTo>
                <a:lnTo>
                  <a:pt x="1843" y="518"/>
                </a:lnTo>
                <a:lnTo>
                  <a:pt x="1843" y="515"/>
                </a:lnTo>
                <a:lnTo>
                  <a:pt x="1841" y="513"/>
                </a:lnTo>
                <a:lnTo>
                  <a:pt x="1836" y="511"/>
                </a:lnTo>
                <a:lnTo>
                  <a:pt x="1836" y="511"/>
                </a:lnTo>
                <a:lnTo>
                  <a:pt x="1828" y="506"/>
                </a:lnTo>
                <a:lnTo>
                  <a:pt x="1822" y="505"/>
                </a:lnTo>
                <a:lnTo>
                  <a:pt x="1816" y="505"/>
                </a:lnTo>
                <a:lnTo>
                  <a:pt x="1816" y="505"/>
                </a:lnTo>
                <a:lnTo>
                  <a:pt x="1816" y="505"/>
                </a:lnTo>
                <a:lnTo>
                  <a:pt x="1816" y="505"/>
                </a:lnTo>
                <a:lnTo>
                  <a:pt x="1810" y="501"/>
                </a:lnTo>
                <a:lnTo>
                  <a:pt x="1810" y="501"/>
                </a:lnTo>
                <a:lnTo>
                  <a:pt x="1802" y="498"/>
                </a:lnTo>
                <a:lnTo>
                  <a:pt x="1802" y="498"/>
                </a:lnTo>
                <a:lnTo>
                  <a:pt x="1800" y="494"/>
                </a:lnTo>
                <a:lnTo>
                  <a:pt x="1800" y="494"/>
                </a:lnTo>
                <a:lnTo>
                  <a:pt x="1800" y="493"/>
                </a:lnTo>
                <a:lnTo>
                  <a:pt x="1800" y="493"/>
                </a:lnTo>
                <a:lnTo>
                  <a:pt x="1799" y="491"/>
                </a:lnTo>
                <a:lnTo>
                  <a:pt x="1799" y="491"/>
                </a:lnTo>
                <a:lnTo>
                  <a:pt x="1797" y="489"/>
                </a:lnTo>
                <a:lnTo>
                  <a:pt x="1797" y="489"/>
                </a:lnTo>
                <a:lnTo>
                  <a:pt x="1795" y="488"/>
                </a:lnTo>
                <a:lnTo>
                  <a:pt x="1795" y="488"/>
                </a:lnTo>
                <a:lnTo>
                  <a:pt x="1793" y="486"/>
                </a:lnTo>
                <a:lnTo>
                  <a:pt x="1793" y="486"/>
                </a:lnTo>
                <a:lnTo>
                  <a:pt x="1793" y="486"/>
                </a:lnTo>
                <a:lnTo>
                  <a:pt x="1793" y="486"/>
                </a:lnTo>
                <a:lnTo>
                  <a:pt x="1782" y="481"/>
                </a:lnTo>
                <a:lnTo>
                  <a:pt x="1768" y="477"/>
                </a:lnTo>
                <a:lnTo>
                  <a:pt x="1768" y="477"/>
                </a:lnTo>
                <a:lnTo>
                  <a:pt x="1768" y="477"/>
                </a:lnTo>
                <a:lnTo>
                  <a:pt x="1768" y="477"/>
                </a:lnTo>
                <a:lnTo>
                  <a:pt x="1764" y="457"/>
                </a:lnTo>
                <a:lnTo>
                  <a:pt x="1764" y="438"/>
                </a:lnTo>
                <a:lnTo>
                  <a:pt x="1768" y="421"/>
                </a:lnTo>
                <a:lnTo>
                  <a:pt x="1775" y="402"/>
                </a:lnTo>
                <a:lnTo>
                  <a:pt x="1775" y="402"/>
                </a:lnTo>
                <a:lnTo>
                  <a:pt x="1778" y="394"/>
                </a:lnTo>
                <a:lnTo>
                  <a:pt x="1782" y="385"/>
                </a:lnTo>
                <a:lnTo>
                  <a:pt x="1787" y="378"/>
                </a:lnTo>
                <a:lnTo>
                  <a:pt x="1790" y="377"/>
                </a:lnTo>
                <a:lnTo>
                  <a:pt x="1795" y="375"/>
                </a:lnTo>
                <a:lnTo>
                  <a:pt x="1795" y="375"/>
                </a:lnTo>
                <a:lnTo>
                  <a:pt x="1795" y="370"/>
                </a:lnTo>
                <a:lnTo>
                  <a:pt x="1797" y="365"/>
                </a:lnTo>
                <a:lnTo>
                  <a:pt x="1800" y="356"/>
                </a:lnTo>
                <a:lnTo>
                  <a:pt x="1805" y="349"/>
                </a:lnTo>
                <a:lnTo>
                  <a:pt x="1809" y="341"/>
                </a:lnTo>
                <a:lnTo>
                  <a:pt x="1809" y="341"/>
                </a:lnTo>
                <a:lnTo>
                  <a:pt x="1809" y="334"/>
                </a:lnTo>
                <a:lnTo>
                  <a:pt x="1807" y="327"/>
                </a:lnTo>
                <a:lnTo>
                  <a:pt x="1804" y="315"/>
                </a:lnTo>
                <a:lnTo>
                  <a:pt x="1800" y="303"/>
                </a:lnTo>
                <a:lnTo>
                  <a:pt x="1800" y="295"/>
                </a:lnTo>
                <a:lnTo>
                  <a:pt x="1802" y="286"/>
                </a:lnTo>
                <a:lnTo>
                  <a:pt x="1802" y="286"/>
                </a:lnTo>
                <a:lnTo>
                  <a:pt x="1800" y="283"/>
                </a:lnTo>
                <a:lnTo>
                  <a:pt x="1799" y="280"/>
                </a:lnTo>
                <a:lnTo>
                  <a:pt x="1793" y="274"/>
                </a:lnTo>
                <a:lnTo>
                  <a:pt x="1790" y="273"/>
                </a:lnTo>
                <a:lnTo>
                  <a:pt x="1788" y="269"/>
                </a:lnTo>
                <a:lnTo>
                  <a:pt x="1787" y="266"/>
                </a:lnTo>
                <a:lnTo>
                  <a:pt x="1788" y="259"/>
                </a:lnTo>
                <a:lnTo>
                  <a:pt x="1788" y="259"/>
                </a:lnTo>
                <a:lnTo>
                  <a:pt x="1776" y="251"/>
                </a:lnTo>
                <a:lnTo>
                  <a:pt x="1766" y="240"/>
                </a:lnTo>
                <a:lnTo>
                  <a:pt x="1756" y="230"/>
                </a:lnTo>
                <a:lnTo>
                  <a:pt x="1747" y="218"/>
                </a:lnTo>
                <a:lnTo>
                  <a:pt x="1747" y="218"/>
                </a:lnTo>
                <a:lnTo>
                  <a:pt x="1747" y="213"/>
                </a:lnTo>
                <a:lnTo>
                  <a:pt x="1746" y="210"/>
                </a:lnTo>
                <a:lnTo>
                  <a:pt x="1742" y="208"/>
                </a:lnTo>
                <a:lnTo>
                  <a:pt x="1739" y="206"/>
                </a:lnTo>
                <a:lnTo>
                  <a:pt x="1730" y="205"/>
                </a:lnTo>
                <a:lnTo>
                  <a:pt x="1729" y="201"/>
                </a:lnTo>
                <a:lnTo>
                  <a:pt x="1727" y="198"/>
                </a:lnTo>
                <a:lnTo>
                  <a:pt x="1727" y="198"/>
                </a:lnTo>
                <a:lnTo>
                  <a:pt x="1727" y="189"/>
                </a:lnTo>
                <a:lnTo>
                  <a:pt x="1727" y="181"/>
                </a:lnTo>
                <a:lnTo>
                  <a:pt x="1730" y="167"/>
                </a:lnTo>
                <a:lnTo>
                  <a:pt x="1741" y="143"/>
                </a:lnTo>
                <a:lnTo>
                  <a:pt x="1741" y="143"/>
                </a:lnTo>
                <a:lnTo>
                  <a:pt x="1737" y="135"/>
                </a:lnTo>
                <a:lnTo>
                  <a:pt x="1734" y="126"/>
                </a:lnTo>
                <a:lnTo>
                  <a:pt x="1730" y="118"/>
                </a:lnTo>
                <a:lnTo>
                  <a:pt x="1727" y="109"/>
                </a:lnTo>
                <a:lnTo>
                  <a:pt x="1727" y="109"/>
                </a:lnTo>
                <a:lnTo>
                  <a:pt x="1722" y="100"/>
                </a:lnTo>
                <a:lnTo>
                  <a:pt x="1720" y="95"/>
                </a:lnTo>
                <a:lnTo>
                  <a:pt x="1720" y="89"/>
                </a:lnTo>
                <a:lnTo>
                  <a:pt x="1720" y="89"/>
                </a:lnTo>
                <a:lnTo>
                  <a:pt x="1720" y="83"/>
                </a:lnTo>
                <a:lnTo>
                  <a:pt x="1718" y="80"/>
                </a:lnTo>
                <a:lnTo>
                  <a:pt x="1717" y="77"/>
                </a:lnTo>
                <a:lnTo>
                  <a:pt x="1713" y="75"/>
                </a:lnTo>
                <a:lnTo>
                  <a:pt x="1713" y="68"/>
                </a:lnTo>
                <a:lnTo>
                  <a:pt x="1713" y="68"/>
                </a:lnTo>
                <a:lnTo>
                  <a:pt x="1712" y="65"/>
                </a:lnTo>
                <a:lnTo>
                  <a:pt x="1710" y="63"/>
                </a:lnTo>
                <a:lnTo>
                  <a:pt x="1703" y="61"/>
                </a:lnTo>
                <a:lnTo>
                  <a:pt x="1696" y="59"/>
                </a:lnTo>
                <a:lnTo>
                  <a:pt x="1693" y="58"/>
                </a:lnTo>
                <a:lnTo>
                  <a:pt x="1693" y="54"/>
                </a:lnTo>
                <a:lnTo>
                  <a:pt x="1693" y="54"/>
                </a:lnTo>
                <a:lnTo>
                  <a:pt x="1684" y="53"/>
                </a:lnTo>
                <a:lnTo>
                  <a:pt x="1679" y="51"/>
                </a:lnTo>
                <a:lnTo>
                  <a:pt x="1674" y="48"/>
                </a:lnTo>
                <a:lnTo>
                  <a:pt x="1665" y="48"/>
                </a:lnTo>
                <a:lnTo>
                  <a:pt x="1665" y="48"/>
                </a:lnTo>
                <a:lnTo>
                  <a:pt x="1664" y="41"/>
                </a:lnTo>
                <a:lnTo>
                  <a:pt x="1659" y="37"/>
                </a:lnTo>
                <a:lnTo>
                  <a:pt x="1654" y="34"/>
                </a:lnTo>
                <a:lnTo>
                  <a:pt x="1647" y="32"/>
                </a:lnTo>
                <a:lnTo>
                  <a:pt x="1633" y="29"/>
                </a:lnTo>
                <a:lnTo>
                  <a:pt x="1628" y="25"/>
                </a:lnTo>
                <a:lnTo>
                  <a:pt x="1624" y="20"/>
                </a:lnTo>
                <a:lnTo>
                  <a:pt x="1624" y="20"/>
                </a:lnTo>
                <a:lnTo>
                  <a:pt x="1604" y="20"/>
                </a:lnTo>
                <a:lnTo>
                  <a:pt x="1587" y="17"/>
                </a:lnTo>
                <a:lnTo>
                  <a:pt x="1572" y="12"/>
                </a:lnTo>
                <a:lnTo>
                  <a:pt x="1556" y="7"/>
                </a:lnTo>
                <a:lnTo>
                  <a:pt x="1468" y="7"/>
                </a:lnTo>
                <a:lnTo>
                  <a:pt x="1468" y="7"/>
                </a:lnTo>
                <a:lnTo>
                  <a:pt x="1462" y="10"/>
                </a:lnTo>
                <a:lnTo>
                  <a:pt x="1457" y="13"/>
                </a:lnTo>
                <a:lnTo>
                  <a:pt x="1452" y="18"/>
                </a:lnTo>
                <a:lnTo>
                  <a:pt x="1447" y="20"/>
                </a:lnTo>
                <a:lnTo>
                  <a:pt x="1447" y="20"/>
                </a:lnTo>
                <a:lnTo>
                  <a:pt x="1433" y="30"/>
                </a:lnTo>
                <a:lnTo>
                  <a:pt x="1421" y="42"/>
                </a:lnTo>
                <a:lnTo>
                  <a:pt x="1410" y="54"/>
                </a:lnTo>
                <a:lnTo>
                  <a:pt x="1399" y="68"/>
                </a:lnTo>
                <a:lnTo>
                  <a:pt x="1399" y="68"/>
                </a:lnTo>
                <a:lnTo>
                  <a:pt x="1394" y="70"/>
                </a:lnTo>
                <a:lnTo>
                  <a:pt x="1391" y="71"/>
                </a:lnTo>
                <a:lnTo>
                  <a:pt x="1386" y="78"/>
                </a:lnTo>
                <a:lnTo>
                  <a:pt x="1381" y="85"/>
                </a:lnTo>
                <a:lnTo>
                  <a:pt x="1377" y="87"/>
                </a:lnTo>
                <a:lnTo>
                  <a:pt x="1372" y="89"/>
                </a:lnTo>
                <a:lnTo>
                  <a:pt x="1372" y="89"/>
                </a:lnTo>
                <a:lnTo>
                  <a:pt x="1370" y="92"/>
                </a:lnTo>
                <a:lnTo>
                  <a:pt x="1369" y="94"/>
                </a:lnTo>
                <a:lnTo>
                  <a:pt x="1364" y="94"/>
                </a:lnTo>
                <a:lnTo>
                  <a:pt x="1358" y="95"/>
                </a:lnTo>
                <a:lnTo>
                  <a:pt x="1352" y="95"/>
                </a:lnTo>
                <a:lnTo>
                  <a:pt x="1352" y="95"/>
                </a:lnTo>
                <a:lnTo>
                  <a:pt x="1350" y="97"/>
                </a:lnTo>
                <a:lnTo>
                  <a:pt x="1350" y="99"/>
                </a:lnTo>
                <a:lnTo>
                  <a:pt x="1348" y="100"/>
                </a:lnTo>
                <a:lnTo>
                  <a:pt x="1345" y="102"/>
                </a:lnTo>
                <a:lnTo>
                  <a:pt x="1345" y="102"/>
                </a:lnTo>
                <a:lnTo>
                  <a:pt x="1338" y="102"/>
                </a:lnTo>
                <a:lnTo>
                  <a:pt x="1338" y="102"/>
                </a:lnTo>
                <a:lnTo>
                  <a:pt x="1336" y="99"/>
                </a:lnTo>
                <a:lnTo>
                  <a:pt x="1333" y="97"/>
                </a:lnTo>
                <a:lnTo>
                  <a:pt x="1324" y="95"/>
                </a:lnTo>
                <a:lnTo>
                  <a:pt x="1324" y="95"/>
                </a:lnTo>
                <a:lnTo>
                  <a:pt x="1321" y="82"/>
                </a:lnTo>
                <a:lnTo>
                  <a:pt x="1317" y="68"/>
                </a:lnTo>
                <a:lnTo>
                  <a:pt x="1317" y="51"/>
                </a:lnTo>
                <a:lnTo>
                  <a:pt x="1317" y="34"/>
                </a:lnTo>
                <a:lnTo>
                  <a:pt x="1317" y="34"/>
                </a:lnTo>
                <a:lnTo>
                  <a:pt x="1314" y="27"/>
                </a:lnTo>
                <a:lnTo>
                  <a:pt x="1309" y="22"/>
                </a:lnTo>
                <a:lnTo>
                  <a:pt x="1300" y="20"/>
                </a:lnTo>
                <a:lnTo>
                  <a:pt x="1290" y="20"/>
                </a:lnTo>
                <a:lnTo>
                  <a:pt x="1290" y="20"/>
                </a:lnTo>
                <a:lnTo>
                  <a:pt x="1289" y="17"/>
                </a:lnTo>
                <a:lnTo>
                  <a:pt x="1287" y="15"/>
                </a:lnTo>
                <a:lnTo>
                  <a:pt x="1280" y="13"/>
                </a:lnTo>
                <a:lnTo>
                  <a:pt x="1273" y="12"/>
                </a:lnTo>
                <a:lnTo>
                  <a:pt x="1270" y="10"/>
                </a:lnTo>
                <a:lnTo>
                  <a:pt x="1270" y="7"/>
                </a:lnTo>
                <a:lnTo>
                  <a:pt x="1270" y="7"/>
                </a:lnTo>
                <a:lnTo>
                  <a:pt x="1260" y="8"/>
                </a:lnTo>
                <a:lnTo>
                  <a:pt x="1249" y="8"/>
                </a:lnTo>
                <a:lnTo>
                  <a:pt x="1234" y="5"/>
                </a:lnTo>
                <a:lnTo>
                  <a:pt x="1219" y="1"/>
                </a:lnTo>
                <a:lnTo>
                  <a:pt x="1212" y="0"/>
                </a:lnTo>
                <a:lnTo>
                  <a:pt x="1202" y="0"/>
                </a:lnTo>
                <a:lnTo>
                  <a:pt x="1202" y="0"/>
                </a:lnTo>
                <a:lnTo>
                  <a:pt x="1198" y="1"/>
                </a:lnTo>
                <a:lnTo>
                  <a:pt x="1196" y="3"/>
                </a:lnTo>
                <a:lnTo>
                  <a:pt x="1195" y="8"/>
                </a:lnTo>
                <a:lnTo>
                  <a:pt x="1195" y="20"/>
                </a:lnTo>
                <a:lnTo>
                  <a:pt x="1195" y="20"/>
                </a:lnTo>
                <a:lnTo>
                  <a:pt x="1190" y="29"/>
                </a:lnTo>
                <a:lnTo>
                  <a:pt x="1186" y="32"/>
                </a:lnTo>
                <a:lnTo>
                  <a:pt x="1181" y="34"/>
                </a:lnTo>
                <a:lnTo>
                  <a:pt x="1181" y="34"/>
                </a:lnTo>
                <a:lnTo>
                  <a:pt x="1181" y="41"/>
                </a:lnTo>
                <a:lnTo>
                  <a:pt x="1179" y="46"/>
                </a:lnTo>
                <a:lnTo>
                  <a:pt x="1176" y="49"/>
                </a:lnTo>
                <a:lnTo>
                  <a:pt x="1171" y="51"/>
                </a:lnTo>
                <a:lnTo>
                  <a:pt x="1159" y="53"/>
                </a:lnTo>
                <a:lnTo>
                  <a:pt x="1155" y="56"/>
                </a:lnTo>
                <a:lnTo>
                  <a:pt x="1154" y="61"/>
                </a:lnTo>
                <a:lnTo>
                  <a:pt x="1154" y="61"/>
                </a:lnTo>
                <a:lnTo>
                  <a:pt x="1149" y="59"/>
                </a:lnTo>
                <a:lnTo>
                  <a:pt x="1145" y="58"/>
                </a:lnTo>
                <a:lnTo>
                  <a:pt x="1140" y="51"/>
                </a:lnTo>
                <a:lnTo>
                  <a:pt x="1135" y="44"/>
                </a:lnTo>
                <a:lnTo>
                  <a:pt x="1132" y="42"/>
                </a:lnTo>
                <a:lnTo>
                  <a:pt x="1126" y="41"/>
                </a:lnTo>
                <a:lnTo>
                  <a:pt x="1126" y="41"/>
                </a:lnTo>
                <a:lnTo>
                  <a:pt x="1126" y="34"/>
                </a:lnTo>
                <a:lnTo>
                  <a:pt x="1126" y="29"/>
                </a:lnTo>
                <a:lnTo>
                  <a:pt x="1123" y="27"/>
                </a:lnTo>
                <a:lnTo>
                  <a:pt x="1120" y="24"/>
                </a:lnTo>
                <a:lnTo>
                  <a:pt x="1116" y="22"/>
                </a:lnTo>
                <a:lnTo>
                  <a:pt x="1113" y="18"/>
                </a:lnTo>
                <a:lnTo>
                  <a:pt x="1113" y="13"/>
                </a:lnTo>
                <a:lnTo>
                  <a:pt x="1113" y="7"/>
                </a:lnTo>
                <a:lnTo>
                  <a:pt x="1113" y="7"/>
                </a:lnTo>
                <a:lnTo>
                  <a:pt x="1082" y="7"/>
                </a:lnTo>
                <a:lnTo>
                  <a:pt x="1055" y="10"/>
                </a:lnTo>
                <a:lnTo>
                  <a:pt x="1004" y="20"/>
                </a:lnTo>
                <a:lnTo>
                  <a:pt x="1004" y="20"/>
                </a:lnTo>
                <a:lnTo>
                  <a:pt x="1002" y="17"/>
                </a:lnTo>
                <a:lnTo>
                  <a:pt x="1000" y="13"/>
                </a:lnTo>
                <a:lnTo>
                  <a:pt x="997" y="7"/>
                </a:lnTo>
                <a:lnTo>
                  <a:pt x="995" y="3"/>
                </a:lnTo>
                <a:lnTo>
                  <a:pt x="993" y="0"/>
                </a:lnTo>
                <a:lnTo>
                  <a:pt x="988" y="0"/>
                </a:lnTo>
                <a:lnTo>
                  <a:pt x="983" y="0"/>
                </a:lnTo>
                <a:lnTo>
                  <a:pt x="983" y="7"/>
                </a:lnTo>
                <a:lnTo>
                  <a:pt x="983" y="7"/>
                </a:lnTo>
                <a:lnTo>
                  <a:pt x="975" y="8"/>
                </a:lnTo>
                <a:lnTo>
                  <a:pt x="969" y="10"/>
                </a:lnTo>
                <a:lnTo>
                  <a:pt x="966" y="15"/>
                </a:lnTo>
                <a:lnTo>
                  <a:pt x="963" y="20"/>
                </a:lnTo>
                <a:lnTo>
                  <a:pt x="963" y="20"/>
                </a:lnTo>
                <a:lnTo>
                  <a:pt x="956" y="20"/>
                </a:lnTo>
                <a:lnTo>
                  <a:pt x="951" y="24"/>
                </a:lnTo>
                <a:lnTo>
                  <a:pt x="947" y="25"/>
                </a:lnTo>
                <a:lnTo>
                  <a:pt x="942" y="27"/>
                </a:lnTo>
                <a:lnTo>
                  <a:pt x="942" y="61"/>
                </a:lnTo>
                <a:lnTo>
                  <a:pt x="942" y="61"/>
                </a:lnTo>
                <a:lnTo>
                  <a:pt x="937" y="63"/>
                </a:lnTo>
                <a:lnTo>
                  <a:pt x="932" y="66"/>
                </a:lnTo>
                <a:lnTo>
                  <a:pt x="925" y="75"/>
                </a:lnTo>
                <a:lnTo>
                  <a:pt x="918" y="83"/>
                </a:lnTo>
                <a:lnTo>
                  <a:pt x="913" y="87"/>
                </a:lnTo>
                <a:lnTo>
                  <a:pt x="908" y="89"/>
                </a:lnTo>
                <a:lnTo>
                  <a:pt x="908" y="89"/>
                </a:lnTo>
                <a:lnTo>
                  <a:pt x="903" y="97"/>
                </a:lnTo>
                <a:lnTo>
                  <a:pt x="896" y="106"/>
                </a:lnTo>
                <a:lnTo>
                  <a:pt x="891" y="112"/>
                </a:lnTo>
                <a:lnTo>
                  <a:pt x="888" y="123"/>
                </a:lnTo>
                <a:lnTo>
                  <a:pt x="888" y="123"/>
                </a:lnTo>
                <a:lnTo>
                  <a:pt x="886" y="130"/>
                </a:lnTo>
                <a:lnTo>
                  <a:pt x="886" y="136"/>
                </a:lnTo>
                <a:lnTo>
                  <a:pt x="889" y="145"/>
                </a:lnTo>
                <a:lnTo>
                  <a:pt x="893" y="153"/>
                </a:lnTo>
                <a:lnTo>
                  <a:pt x="894" y="159"/>
                </a:lnTo>
                <a:lnTo>
                  <a:pt x="894" y="164"/>
                </a:lnTo>
                <a:lnTo>
                  <a:pt x="894" y="164"/>
                </a:lnTo>
                <a:lnTo>
                  <a:pt x="896" y="170"/>
                </a:lnTo>
                <a:lnTo>
                  <a:pt x="894" y="176"/>
                </a:lnTo>
                <a:lnTo>
                  <a:pt x="893" y="182"/>
                </a:lnTo>
                <a:lnTo>
                  <a:pt x="888" y="188"/>
                </a:lnTo>
                <a:lnTo>
                  <a:pt x="888" y="193"/>
                </a:lnTo>
                <a:lnTo>
                  <a:pt x="888" y="198"/>
                </a:lnTo>
                <a:lnTo>
                  <a:pt x="888" y="198"/>
                </a:lnTo>
                <a:lnTo>
                  <a:pt x="881" y="198"/>
                </a:lnTo>
                <a:lnTo>
                  <a:pt x="874" y="198"/>
                </a:lnTo>
                <a:lnTo>
                  <a:pt x="869" y="199"/>
                </a:lnTo>
                <a:lnTo>
                  <a:pt x="867" y="205"/>
                </a:lnTo>
                <a:lnTo>
                  <a:pt x="867" y="205"/>
                </a:lnTo>
                <a:lnTo>
                  <a:pt x="855" y="203"/>
                </a:lnTo>
                <a:lnTo>
                  <a:pt x="845" y="199"/>
                </a:lnTo>
                <a:lnTo>
                  <a:pt x="826" y="191"/>
                </a:lnTo>
                <a:lnTo>
                  <a:pt x="826" y="191"/>
                </a:lnTo>
                <a:lnTo>
                  <a:pt x="816" y="193"/>
                </a:lnTo>
                <a:lnTo>
                  <a:pt x="807" y="193"/>
                </a:lnTo>
                <a:lnTo>
                  <a:pt x="794" y="189"/>
                </a:lnTo>
                <a:lnTo>
                  <a:pt x="780" y="186"/>
                </a:lnTo>
                <a:lnTo>
                  <a:pt x="765" y="184"/>
                </a:lnTo>
                <a:lnTo>
                  <a:pt x="765" y="184"/>
                </a:lnTo>
                <a:lnTo>
                  <a:pt x="756" y="186"/>
                </a:lnTo>
                <a:lnTo>
                  <a:pt x="748" y="188"/>
                </a:lnTo>
                <a:lnTo>
                  <a:pt x="736" y="196"/>
                </a:lnTo>
                <a:lnTo>
                  <a:pt x="724" y="205"/>
                </a:lnTo>
                <a:lnTo>
                  <a:pt x="717" y="208"/>
                </a:lnTo>
                <a:lnTo>
                  <a:pt x="710" y="211"/>
                </a:lnTo>
                <a:lnTo>
                  <a:pt x="710" y="211"/>
                </a:lnTo>
                <a:lnTo>
                  <a:pt x="710" y="218"/>
                </a:lnTo>
                <a:lnTo>
                  <a:pt x="710" y="225"/>
                </a:lnTo>
                <a:lnTo>
                  <a:pt x="705" y="235"/>
                </a:lnTo>
                <a:lnTo>
                  <a:pt x="702" y="245"/>
                </a:lnTo>
                <a:lnTo>
                  <a:pt x="702" y="251"/>
                </a:lnTo>
                <a:lnTo>
                  <a:pt x="703" y="259"/>
                </a:lnTo>
                <a:lnTo>
                  <a:pt x="703" y="259"/>
                </a:lnTo>
                <a:lnTo>
                  <a:pt x="697" y="263"/>
                </a:lnTo>
                <a:lnTo>
                  <a:pt x="691" y="268"/>
                </a:lnTo>
                <a:lnTo>
                  <a:pt x="686" y="273"/>
                </a:lnTo>
                <a:lnTo>
                  <a:pt x="683" y="280"/>
                </a:lnTo>
                <a:lnTo>
                  <a:pt x="683" y="280"/>
                </a:lnTo>
                <a:lnTo>
                  <a:pt x="681" y="283"/>
                </a:lnTo>
                <a:lnTo>
                  <a:pt x="678" y="285"/>
                </a:lnTo>
                <a:lnTo>
                  <a:pt x="669" y="286"/>
                </a:lnTo>
                <a:lnTo>
                  <a:pt x="669" y="286"/>
                </a:lnTo>
                <a:lnTo>
                  <a:pt x="669" y="292"/>
                </a:lnTo>
                <a:lnTo>
                  <a:pt x="668" y="295"/>
                </a:lnTo>
                <a:lnTo>
                  <a:pt x="666" y="298"/>
                </a:lnTo>
                <a:lnTo>
                  <a:pt x="662" y="300"/>
                </a:lnTo>
                <a:lnTo>
                  <a:pt x="662" y="300"/>
                </a:lnTo>
                <a:lnTo>
                  <a:pt x="662" y="307"/>
                </a:lnTo>
                <a:lnTo>
                  <a:pt x="662" y="312"/>
                </a:lnTo>
                <a:lnTo>
                  <a:pt x="666" y="315"/>
                </a:lnTo>
                <a:lnTo>
                  <a:pt x="669" y="317"/>
                </a:lnTo>
                <a:lnTo>
                  <a:pt x="673" y="321"/>
                </a:lnTo>
                <a:lnTo>
                  <a:pt x="676" y="322"/>
                </a:lnTo>
                <a:lnTo>
                  <a:pt x="676" y="327"/>
                </a:lnTo>
                <a:lnTo>
                  <a:pt x="676" y="334"/>
                </a:lnTo>
                <a:lnTo>
                  <a:pt x="676" y="334"/>
                </a:lnTo>
                <a:lnTo>
                  <a:pt x="673" y="334"/>
                </a:lnTo>
                <a:lnTo>
                  <a:pt x="671" y="336"/>
                </a:lnTo>
                <a:lnTo>
                  <a:pt x="669" y="341"/>
                </a:lnTo>
                <a:lnTo>
                  <a:pt x="666" y="344"/>
                </a:lnTo>
                <a:lnTo>
                  <a:pt x="664" y="346"/>
                </a:lnTo>
                <a:lnTo>
                  <a:pt x="662" y="348"/>
                </a:lnTo>
                <a:lnTo>
                  <a:pt x="662" y="382"/>
                </a:lnTo>
                <a:lnTo>
                  <a:pt x="662" y="382"/>
                </a:lnTo>
                <a:lnTo>
                  <a:pt x="664" y="389"/>
                </a:lnTo>
                <a:lnTo>
                  <a:pt x="669" y="392"/>
                </a:lnTo>
                <a:lnTo>
                  <a:pt x="673" y="397"/>
                </a:lnTo>
                <a:lnTo>
                  <a:pt x="676" y="402"/>
                </a:lnTo>
                <a:lnTo>
                  <a:pt x="676" y="402"/>
                </a:lnTo>
                <a:lnTo>
                  <a:pt x="674" y="409"/>
                </a:lnTo>
                <a:lnTo>
                  <a:pt x="676" y="413"/>
                </a:lnTo>
                <a:lnTo>
                  <a:pt x="678" y="416"/>
                </a:lnTo>
                <a:lnTo>
                  <a:pt x="681" y="418"/>
                </a:lnTo>
                <a:lnTo>
                  <a:pt x="686" y="423"/>
                </a:lnTo>
                <a:lnTo>
                  <a:pt x="688" y="426"/>
                </a:lnTo>
                <a:lnTo>
                  <a:pt x="690" y="430"/>
                </a:lnTo>
                <a:lnTo>
                  <a:pt x="690" y="430"/>
                </a:lnTo>
                <a:lnTo>
                  <a:pt x="698" y="431"/>
                </a:lnTo>
                <a:lnTo>
                  <a:pt x="702" y="433"/>
                </a:lnTo>
                <a:lnTo>
                  <a:pt x="703" y="436"/>
                </a:lnTo>
                <a:lnTo>
                  <a:pt x="731" y="436"/>
                </a:lnTo>
                <a:lnTo>
                  <a:pt x="731" y="436"/>
                </a:lnTo>
                <a:lnTo>
                  <a:pt x="736" y="438"/>
                </a:lnTo>
                <a:lnTo>
                  <a:pt x="738" y="440"/>
                </a:lnTo>
                <a:lnTo>
                  <a:pt x="738" y="443"/>
                </a:lnTo>
                <a:lnTo>
                  <a:pt x="738" y="443"/>
                </a:lnTo>
                <a:lnTo>
                  <a:pt x="746" y="445"/>
                </a:lnTo>
                <a:lnTo>
                  <a:pt x="749" y="447"/>
                </a:lnTo>
                <a:lnTo>
                  <a:pt x="751" y="450"/>
                </a:lnTo>
                <a:lnTo>
                  <a:pt x="751" y="450"/>
                </a:lnTo>
                <a:lnTo>
                  <a:pt x="753" y="460"/>
                </a:lnTo>
                <a:lnTo>
                  <a:pt x="751" y="467"/>
                </a:lnTo>
                <a:lnTo>
                  <a:pt x="749" y="474"/>
                </a:lnTo>
                <a:lnTo>
                  <a:pt x="746" y="479"/>
                </a:lnTo>
                <a:lnTo>
                  <a:pt x="741" y="491"/>
                </a:lnTo>
                <a:lnTo>
                  <a:pt x="738" y="498"/>
                </a:lnTo>
                <a:lnTo>
                  <a:pt x="738" y="505"/>
                </a:lnTo>
                <a:lnTo>
                  <a:pt x="738" y="505"/>
                </a:lnTo>
                <a:lnTo>
                  <a:pt x="734" y="506"/>
                </a:lnTo>
                <a:lnTo>
                  <a:pt x="732" y="508"/>
                </a:lnTo>
                <a:lnTo>
                  <a:pt x="729" y="513"/>
                </a:lnTo>
                <a:lnTo>
                  <a:pt x="727" y="520"/>
                </a:lnTo>
                <a:lnTo>
                  <a:pt x="724" y="525"/>
                </a:lnTo>
                <a:lnTo>
                  <a:pt x="724" y="525"/>
                </a:lnTo>
                <a:lnTo>
                  <a:pt x="717" y="527"/>
                </a:lnTo>
                <a:lnTo>
                  <a:pt x="714" y="532"/>
                </a:lnTo>
                <a:lnTo>
                  <a:pt x="709" y="535"/>
                </a:lnTo>
                <a:lnTo>
                  <a:pt x="703" y="539"/>
                </a:lnTo>
                <a:lnTo>
                  <a:pt x="703" y="539"/>
                </a:lnTo>
                <a:lnTo>
                  <a:pt x="680" y="542"/>
                </a:lnTo>
                <a:lnTo>
                  <a:pt x="659" y="549"/>
                </a:lnTo>
                <a:lnTo>
                  <a:pt x="640" y="558"/>
                </a:lnTo>
                <a:lnTo>
                  <a:pt x="622" y="566"/>
                </a:lnTo>
                <a:lnTo>
                  <a:pt x="622" y="621"/>
                </a:lnTo>
                <a:lnTo>
                  <a:pt x="622" y="621"/>
                </a:lnTo>
                <a:lnTo>
                  <a:pt x="622" y="634"/>
                </a:lnTo>
                <a:lnTo>
                  <a:pt x="622" y="634"/>
                </a:lnTo>
                <a:lnTo>
                  <a:pt x="613" y="636"/>
                </a:lnTo>
                <a:lnTo>
                  <a:pt x="604" y="638"/>
                </a:lnTo>
                <a:lnTo>
                  <a:pt x="591" y="646"/>
                </a:lnTo>
                <a:lnTo>
                  <a:pt x="567" y="662"/>
                </a:lnTo>
                <a:lnTo>
                  <a:pt x="567" y="662"/>
                </a:lnTo>
                <a:lnTo>
                  <a:pt x="555" y="670"/>
                </a:lnTo>
                <a:lnTo>
                  <a:pt x="545" y="681"/>
                </a:lnTo>
                <a:lnTo>
                  <a:pt x="534" y="691"/>
                </a:lnTo>
                <a:lnTo>
                  <a:pt x="526" y="703"/>
                </a:lnTo>
                <a:lnTo>
                  <a:pt x="526" y="703"/>
                </a:lnTo>
                <a:lnTo>
                  <a:pt x="526" y="730"/>
                </a:lnTo>
                <a:lnTo>
                  <a:pt x="526" y="757"/>
                </a:lnTo>
                <a:lnTo>
                  <a:pt x="528" y="769"/>
                </a:lnTo>
                <a:lnTo>
                  <a:pt x="531" y="779"/>
                </a:lnTo>
                <a:lnTo>
                  <a:pt x="534" y="790"/>
                </a:lnTo>
                <a:lnTo>
                  <a:pt x="539" y="798"/>
                </a:lnTo>
                <a:lnTo>
                  <a:pt x="539" y="798"/>
                </a:lnTo>
                <a:lnTo>
                  <a:pt x="539" y="805"/>
                </a:lnTo>
                <a:lnTo>
                  <a:pt x="539" y="812"/>
                </a:lnTo>
                <a:lnTo>
                  <a:pt x="538" y="817"/>
                </a:lnTo>
                <a:lnTo>
                  <a:pt x="533" y="819"/>
                </a:lnTo>
                <a:lnTo>
                  <a:pt x="533" y="819"/>
                </a:lnTo>
                <a:lnTo>
                  <a:pt x="529" y="843"/>
                </a:lnTo>
                <a:lnTo>
                  <a:pt x="524" y="865"/>
                </a:lnTo>
                <a:lnTo>
                  <a:pt x="521" y="889"/>
                </a:lnTo>
                <a:lnTo>
                  <a:pt x="519" y="914"/>
                </a:lnTo>
                <a:lnTo>
                  <a:pt x="519" y="914"/>
                </a:lnTo>
                <a:lnTo>
                  <a:pt x="519" y="918"/>
                </a:lnTo>
                <a:lnTo>
                  <a:pt x="521" y="919"/>
                </a:lnTo>
                <a:lnTo>
                  <a:pt x="526" y="921"/>
                </a:lnTo>
                <a:lnTo>
                  <a:pt x="539" y="921"/>
                </a:lnTo>
                <a:lnTo>
                  <a:pt x="539" y="921"/>
                </a:lnTo>
                <a:lnTo>
                  <a:pt x="545" y="929"/>
                </a:lnTo>
                <a:lnTo>
                  <a:pt x="548" y="933"/>
                </a:lnTo>
                <a:lnTo>
                  <a:pt x="553" y="935"/>
                </a:lnTo>
                <a:lnTo>
                  <a:pt x="553" y="935"/>
                </a:lnTo>
                <a:lnTo>
                  <a:pt x="553" y="938"/>
                </a:lnTo>
                <a:lnTo>
                  <a:pt x="553" y="941"/>
                </a:lnTo>
                <a:lnTo>
                  <a:pt x="553" y="947"/>
                </a:lnTo>
                <a:lnTo>
                  <a:pt x="553" y="948"/>
                </a:lnTo>
                <a:lnTo>
                  <a:pt x="553" y="948"/>
                </a:lnTo>
                <a:lnTo>
                  <a:pt x="557" y="948"/>
                </a:lnTo>
                <a:lnTo>
                  <a:pt x="560" y="948"/>
                </a:lnTo>
                <a:lnTo>
                  <a:pt x="560" y="948"/>
                </a:lnTo>
                <a:lnTo>
                  <a:pt x="563" y="955"/>
                </a:lnTo>
                <a:lnTo>
                  <a:pt x="567" y="962"/>
                </a:lnTo>
                <a:lnTo>
                  <a:pt x="567" y="962"/>
                </a:lnTo>
                <a:lnTo>
                  <a:pt x="574" y="972"/>
                </a:lnTo>
                <a:lnTo>
                  <a:pt x="581" y="982"/>
                </a:lnTo>
                <a:lnTo>
                  <a:pt x="581" y="982"/>
                </a:lnTo>
                <a:lnTo>
                  <a:pt x="579" y="991"/>
                </a:lnTo>
                <a:lnTo>
                  <a:pt x="577" y="996"/>
                </a:lnTo>
                <a:lnTo>
                  <a:pt x="572" y="999"/>
                </a:lnTo>
                <a:lnTo>
                  <a:pt x="567" y="1003"/>
                </a:lnTo>
                <a:lnTo>
                  <a:pt x="567" y="1003"/>
                </a:lnTo>
                <a:lnTo>
                  <a:pt x="567" y="1010"/>
                </a:lnTo>
                <a:lnTo>
                  <a:pt x="567" y="1013"/>
                </a:lnTo>
                <a:lnTo>
                  <a:pt x="565" y="1016"/>
                </a:lnTo>
                <a:lnTo>
                  <a:pt x="562" y="1018"/>
                </a:lnTo>
                <a:lnTo>
                  <a:pt x="557" y="1023"/>
                </a:lnTo>
                <a:lnTo>
                  <a:pt x="553" y="1027"/>
                </a:lnTo>
                <a:lnTo>
                  <a:pt x="553" y="1030"/>
                </a:lnTo>
                <a:lnTo>
                  <a:pt x="492" y="1030"/>
                </a:lnTo>
                <a:lnTo>
                  <a:pt x="492" y="1030"/>
                </a:lnTo>
                <a:lnTo>
                  <a:pt x="492" y="1013"/>
                </a:lnTo>
                <a:lnTo>
                  <a:pt x="493" y="1006"/>
                </a:lnTo>
                <a:lnTo>
                  <a:pt x="495" y="1004"/>
                </a:lnTo>
                <a:lnTo>
                  <a:pt x="499" y="1003"/>
                </a:lnTo>
                <a:lnTo>
                  <a:pt x="499" y="1003"/>
                </a:lnTo>
                <a:lnTo>
                  <a:pt x="497" y="996"/>
                </a:lnTo>
                <a:lnTo>
                  <a:pt x="495" y="989"/>
                </a:lnTo>
                <a:lnTo>
                  <a:pt x="492" y="984"/>
                </a:lnTo>
                <a:lnTo>
                  <a:pt x="492" y="976"/>
                </a:lnTo>
                <a:lnTo>
                  <a:pt x="492" y="976"/>
                </a:lnTo>
                <a:lnTo>
                  <a:pt x="483" y="977"/>
                </a:lnTo>
                <a:lnTo>
                  <a:pt x="476" y="979"/>
                </a:lnTo>
                <a:lnTo>
                  <a:pt x="464" y="986"/>
                </a:lnTo>
                <a:lnTo>
                  <a:pt x="453" y="993"/>
                </a:lnTo>
                <a:lnTo>
                  <a:pt x="446" y="994"/>
                </a:lnTo>
                <a:lnTo>
                  <a:pt x="437" y="996"/>
                </a:lnTo>
                <a:lnTo>
                  <a:pt x="437" y="996"/>
                </a:lnTo>
                <a:lnTo>
                  <a:pt x="434" y="999"/>
                </a:lnTo>
                <a:lnTo>
                  <a:pt x="432" y="1004"/>
                </a:lnTo>
                <a:lnTo>
                  <a:pt x="430" y="1016"/>
                </a:lnTo>
                <a:lnTo>
                  <a:pt x="429" y="1028"/>
                </a:lnTo>
                <a:lnTo>
                  <a:pt x="427" y="1033"/>
                </a:lnTo>
                <a:lnTo>
                  <a:pt x="424" y="1037"/>
                </a:lnTo>
                <a:lnTo>
                  <a:pt x="424" y="1037"/>
                </a:lnTo>
                <a:lnTo>
                  <a:pt x="369" y="1064"/>
                </a:lnTo>
                <a:lnTo>
                  <a:pt x="369" y="1064"/>
                </a:lnTo>
                <a:lnTo>
                  <a:pt x="357" y="1062"/>
                </a:lnTo>
                <a:lnTo>
                  <a:pt x="347" y="1059"/>
                </a:lnTo>
                <a:lnTo>
                  <a:pt x="328" y="1051"/>
                </a:lnTo>
                <a:lnTo>
                  <a:pt x="321" y="1051"/>
                </a:lnTo>
                <a:lnTo>
                  <a:pt x="321" y="1051"/>
                </a:lnTo>
                <a:lnTo>
                  <a:pt x="320" y="1057"/>
                </a:lnTo>
                <a:lnTo>
                  <a:pt x="316" y="1062"/>
                </a:lnTo>
                <a:lnTo>
                  <a:pt x="314" y="1069"/>
                </a:lnTo>
                <a:lnTo>
                  <a:pt x="314" y="1078"/>
                </a:lnTo>
                <a:lnTo>
                  <a:pt x="314" y="1078"/>
                </a:lnTo>
                <a:lnTo>
                  <a:pt x="316" y="1085"/>
                </a:lnTo>
                <a:lnTo>
                  <a:pt x="320" y="1090"/>
                </a:lnTo>
                <a:lnTo>
                  <a:pt x="321" y="1097"/>
                </a:lnTo>
                <a:lnTo>
                  <a:pt x="321" y="1105"/>
                </a:lnTo>
                <a:lnTo>
                  <a:pt x="321" y="1105"/>
                </a:lnTo>
                <a:lnTo>
                  <a:pt x="313" y="1105"/>
                </a:lnTo>
                <a:lnTo>
                  <a:pt x="306" y="1105"/>
                </a:lnTo>
                <a:lnTo>
                  <a:pt x="301" y="1109"/>
                </a:lnTo>
                <a:lnTo>
                  <a:pt x="296" y="1110"/>
                </a:lnTo>
                <a:lnTo>
                  <a:pt x="287" y="1117"/>
                </a:lnTo>
                <a:lnTo>
                  <a:pt x="280" y="1119"/>
                </a:lnTo>
                <a:lnTo>
                  <a:pt x="273" y="1119"/>
                </a:lnTo>
                <a:lnTo>
                  <a:pt x="273" y="1119"/>
                </a:lnTo>
                <a:lnTo>
                  <a:pt x="272" y="1124"/>
                </a:lnTo>
                <a:lnTo>
                  <a:pt x="270" y="1126"/>
                </a:lnTo>
                <a:lnTo>
                  <a:pt x="268" y="1129"/>
                </a:lnTo>
                <a:lnTo>
                  <a:pt x="267" y="1132"/>
                </a:lnTo>
                <a:lnTo>
                  <a:pt x="267" y="1132"/>
                </a:lnTo>
                <a:lnTo>
                  <a:pt x="263" y="1132"/>
                </a:lnTo>
                <a:lnTo>
                  <a:pt x="262" y="1134"/>
                </a:lnTo>
                <a:lnTo>
                  <a:pt x="260" y="1139"/>
                </a:lnTo>
                <a:lnTo>
                  <a:pt x="256" y="1143"/>
                </a:lnTo>
                <a:lnTo>
                  <a:pt x="255" y="1144"/>
                </a:lnTo>
                <a:lnTo>
                  <a:pt x="253" y="1146"/>
                </a:lnTo>
                <a:lnTo>
                  <a:pt x="253" y="1146"/>
                </a:lnTo>
                <a:lnTo>
                  <a:pt x="248" y="1153"/>
                </a:lnTo>
                <a:lnTo>
                  <a:pt x="243" y="1160"/>
                </a:lnTo>
                <a:lnTo>
                  <a:pt x="239" y="1163"/>
                </a:lnTo>
                <a:lnTo>
                  <a:pt x="236" y="1165"/>
                </a:lnTo>
                <a:lnTo>
                  <a:pt x="231" y="1167"/>
                </a:lnTo>
                <a:lnTo>
                  <a:pt x="226" y="1167"/>
                </a:lnTo>
                <a:lnTo>
                  <a:pt x="192" y="1167"/>
                </a:lnTo>
                <a:lnTo>
                  <a:pt x="192" y="1167"/>
                </a:lnTo>
                <a:lnTo>
                  <a:pt x="188" y="1162"/>
                </a:lnTo>
                <a:lnTo>
                  <a:pt x="185" y="1156"/>
                </a:lnTo>
                <a:lnTo>
                  <a:pt x="178" y="1155"/>
                </a:lnTo>
                <a:lnTo>
                  <a:pt x="171" y="1153"/>
                </a:lnTo>
                <a:lnTo>
                  <a:pt x="171" y="1153"/>
                </a:lnTo>
                <a:lnTo>
                  <a:pt x="161" y="1156"/>
                </a:lnTo>
                <a:lnTo>
                  <a:pt x="152" y="1163"/>
                </a:lnTo>
                <a:lnTo>
                  <a:pt x="146" y="1168"/>
                </a:lnTo>
                <a:lnTo>
                  <a:pt x="137" y="1173"/>
                </a:lnTo>
                <a:lnTo>
                  <a:pt x="137" y="1173"/>
                </a:lnTo>
                <a:lnTo>
                  <a:pt x="135" y="1170"/>
                </a:lnTo>
                <a:lnTo>
                  <a:pt x="132" y="1168"/>
                </a:lnTo>
                <a:lnTo>
                  <a:pt x="129" y="1167"/>
                </a:lnTo>
                <a:lnTo>
                  <a:pt x="123" y="1167"/>
                </a:lnTo>
                <a:lnTo>
                  <a:pt x="123" y="1167"/>
                </a:lnTo>
                <a:lnTo>
                  <a:pt x="118" y="1165"/>
                </a:lnTo>
                <a:lnTo>
                  <a:pt x="113" y="1163"/>
                </a:lnTo>
                <a:lnTo>
                  <a:pt x="110" y="1160"/>
                </a:lnTo>
                <a:lnTo>
                  <a:pt x="103" y="1160"/>
                </a:lnTo>
                <a:lnTo>
                  <a:pt x="103" y="1160"/>
                </a:lnTo>
                <a:lnTo>
                  <a:pt x="98" y="1162"/>
                </a:lnTo>
                <a:lnTo>
                  <a:pt x="93" y="1165"/>
                </a:lnTo>
                <a:lnTo>
                  <a:pt x="86" y="1173"/>
                </a:lnTo>
                <a:lnTo>
                  <a:pt x="82" y="1177"/>
                </a:lnTo>
                <a:lnTo>
                  <a:pt x="77" y="1180"/>
                </a:lnTo>
                <a:lnTo>
                  <a:pt x="70" y="1182"/>
                </a:lnTo>
                <a:lnTo>
                  <a:pt x="62" y="1180"/>
                </a:lnTo>
                <a:lnTo>
                  <a:pt x="62" y="1180"/>
                </a:lnTo>
                <a:lnTo>
                  <a:pt x="60" y="1185"/>
                </a:lnTo>
                <a:lnTo>
                  <a:pt x="55" y="1187"/>
                </a:lnTo>
                <a:lnTo>
                  <a:pt x="48" y="1187"/>
                </a:lnTo>
                <a:lnTo>
                  <a:pt x="41" y="1187"/>
                </a:lnTo>
                <a:lnTo>
                  <a:pt x="41" y="1187"/>
                </a:lnTo>
                <a:lnTo>
                  <a:pt x="40" y="1191"/>
                </a:lnTo>
                <a:lnTo>
                  <a:pt x="38" y="1192"/>
                </a:lnTo>
                <a:lnTo>
                  <a:pt x="31" y="1194"/>
                </a:lnTo>
                <a:lnTo>
                  <a:pt x="14" y="1194"/>
                </a:lnTo>
                <a:lnTo>
                  <a:pt x="14" y="1194"/>
                </a:lnTo>
                <a:lnTo>
                  <a:pt x="14" y="1201"/>
                </a:lnTo>
                <a:lnTo>
                  <a:pt x="14" y="1206"/>
                </a:lnTo>
                <a:lnTo>
                  <a:pt x="18" y="1209"/>
                </a:lnTo>
                <a:lnTo>
                  <a:pt x="21" y="1211"/>
                </a:lnTo>
                <a:lnTo>
                  <a:pt x="24" y="1214"/>
                </a:lnTo>
                <a:lnTo>
                  <a:pt x="28" y="1216"/>
                </a:lnTo>
                <a:lnTo>
                  <a:pt x="28" y="1221"/>
                </a:lnTo>
                <a:lnTo>
                  <a:pt x="28" y="1228"/>
                </a:lnTo>
                <a:lnTo>
                  <a:pt x="28" y="1228"/>
                </a:lnTo>
                <a:lnTo>
                  <a:pt x="26" y="1237"/>
                </a:lnTo>
                <a:lnTo>
                  <a:pt x="28" y="1243"/>
                </a:lnTo>
                <a:lnTo>
                  <a:pt x="31" y="1255"/>
                </a:lnTo>
                <a:lnTo>
                  <a:pt x="35" y="1267"/>
                </a:lnTo>
                <a:lnTo>
                  <a:pt x="35" y="1274"/>
                </a:lnTo>
                <a:lnTo>
                  <a:pt x="35" y="1283"/>
                </a:lnTo>
                <a:lnTo>
                  <a:pt x="35" y="1283"/>
                </a:lnTo>
                <a:lnTo>
                  <a:pt x="38" y="1284"/>
                </a:lnTo>
                <a:lnTo>
                  <a:pt x="41" y="1286"/>
                </a:lnTo>
                <a:lnTo>
                  <a:pt x="43" y="1295"/>
                </a:lnTo>
                <a:lnTo>
                  <a:pt x="45" y="1298"/>
                </a:lnTo>
                <a:lnTo>
                  <a:pt x="47" y="1301"/>
                </a:lnTo>
                <a:lnTo>
                  <a:pt x="50" y="1303"/>
                </a:lnTo>
                <a:lnTo>
                  <a:pt x="55" y="1303"/>
                </a:lnTo>
                <a:lnTo>
                  <a:pt x="55" y="1303"/>
                </a:lnTo>
                <a:lnTo>
                  <a:pt x="53" y="1310"/>
                </a:lnTo>
                <a:lnTo>
                  <a:pt x="53" y="1315"/>
                </a:lnTo>
                <a:lnTo>
                  <a:pt x="57" y="1320"/>
                </a:lnTo>
                <a:lnTo>
                  <a:pt x="59" y="1324"/>
                </a:lnTo>
                <a:lnTo>
                  <a:pt x="64" y="1329"/>
                </a:lnTo>
                <a:lnTo>
                  <a:pt x="67" y="1334"/>
                </a:lnTo>
                <a:lnTo>
                  <a:pt x="69" y="1337"/>
                </a:lnTo>
                <a:lnTo>
                  <a:pt x="69" y="1337"/>
                </a:lnTo>
                <a:lnTo>
                  <a:pt x="69" y="1346"/>
                </a:lnTo>
                <a:lnTo>
                  <a:pt x="69" y="1353"/>
                </a:lnTo>
                <a:lnTo>
                  <a:pt x="70" y="1358"/>
                </a:lnTo>
                <a:lnTo>
                  <a:pt x="74" y="1363"/>
                </a:lnTo>
                <a:lnTo>
                  <a:pt x="81" y="1371"/>
                </a:lnTo>
                <a:lnTo>
                  <a:pt x="82" y="1378"/>
                </a:lnTo>
                <a:lnTo>
                  <a:pt x="82" y="1385"/>
                </a:lnTo>
                <a:lnTo>
                  <a:pt x="82" y="1385"/>
                </a:lnTo>
                <a:lnTo>
                  <a:pt x="84" y="1388"/>
                </a:lnTo>
                <a:lnTo>
                  <a:pt x="86" y="1392"/>
                </a:lnTo>
                <a:lnTo>
                  <a:pt x="94" y="1394"/>
                </a:lnTo>
                <a:lnTo>
                  <a:pt x="98" y="1395"/>
                </a:lnTo>
                <a:lnTo>
                  <a:pt x="101" y="1397"/>
                </a:lnTo>
                <a:lnTo>
                  <a:pt x="103" y="1400"/>
                </a:lnTo>
                <a:lnTo>
                  <a:pt x="103" y="1405"/>
                </a:lnTo>
                <a:lnTo>
                  <a:pt x="103" y="1405"/>
                </a:lnTo>
                <a:lnTo>
                  <a:pt x="101" y="1419"/>
                </a:lnTo>
                <a:lnTo>
                  <a:pt x="103" y="1431"/>
                </a:lnTo>
                <a:lnTo>
                  <a:pt x="106" y="1440"/>
                </a:lnTo>
                <a:lnTo>
                  <a:pt x="111" y="1448"/>
                </a:lnTo>
                <a:lnTo>
                  <a:pt x="115" y="1457"/>
                </a:lnTo>
                <a:lnTo>
                  <a:pt x="120" y="1465"/>
                </a:lnTo>
                <a:lnTo>
                  <a:pt x="122" y="1475"/>
                </a:lnTo>
                <a:lnTo>
                  <a:pt x="123" y="1487"/>
                </a:lnTo>
                <a:lnTo>
                  <a:pt x="123" y="1487"/>
                </a:lnTo>
                <a:lnTo>
                  <a:pt x="129" y="1489"/>
                </a:lnTo>
                <a:lnTo>
                  <a:pt x="134" y="1494"/>
                </a:lnTo>
                <a:lnTo>
                  <a:pt x="139" y="1498"/>
                </a:lnTo>
                <a:lnTo>
                  <a:pt x="144" y="1501"/>
                </a:lnTo>
                <a:lnTo>
                  <a:pt x="144" y="1501"/>
                </a:lnTo>
                <a:lnTo>
                  <a:pt x="146" y="1504"/>
                </a:lnTo>
                <a:lnTo>
                  <a:pt x="147" y="1508"/>
                </a:lnTo>
                <a:lnTo>
                  <a:pt x="156" y="1509"/>
                </a:lnTo>
                <a:lnTo>
                  <a:pt x="159" y="1511"/>
                </a:lnTo>
                <a:lnTo>
                  <a:pt x="163" y="1513"/>
                </a:lnTo>
                <a:lnTo>
                  <a:pt x="164" y="1516"/>
                </a:lnTo>
                <a:lnTo>
                  <a:pt x="164" y="1521"/>
                </a:lnTo>
                <a:lnTo>
                  <a:pt x="164" y="1521"/>
                </a:lnTo>
                <a:lnTo>
                  <a:pt x="164" y="1535"/>
                </a:lnTo>
                <a:lnTo>
                  <a:pt x="166" y="1540"/>
                </a:lnTo>
                <a:lnTo>
                  <a:pt x="168" y="1542"/>
                </a:lnTo>
                <a:lnTo>
                  <a:pt x="171" y="1542"/>
                </a:lnTo>
                <a:lnTo>
                  <a:pt x="171" y="1542"/>
                </a:lnTo>
                <a:lnTo>
                  <a:pt x="169" y="1549"/>
                </a:lnTo>
                <a:lnTo>
                  <a:pt x="166" y="1554"/>
                </a:lnTo>
                <a:lnTo>
                  <a:pt x="164" y="1561"/>
                </a:lnTo>
                <a:lnTo>
                  <a:pt x="164" y="1569"/>
                </a:lnTo>
                <a:lnTo>
                  <a:pt x="164" y="1569"/>
                </a:lnTo>
                <a:lnTo>
                  <a:pt x="171" y="1579"/>
                </a:lnTo>
                <a:lnTo>
                  <a:pt x="180" y="1588"/>
                </a:lnTo>
                <a:lnTo>
                  <a:pt x="187" y="1598"/>
                </a:lnTo>
                <a:lnTo>
                  <a:pt x="190" y="1603"/>
                </a:lnTo>
                <a:lnTo>
                  <a:pt x="192" y="1610"/>
                </a:lnTo>
                <a:lnTo>
                  <a:pt x="192" y="1610"/>
                </a:lnTo>
                <a:lnTo>
                  <a:pt x="192" y="1629"/>
                </a:lnTo>
                <a:lnTo>
                  <a:pt x="192" y="1648"/>
                </a:lnTo>
                <a:lnTo>
                  <a:pt x="193" y="1665"/>
                </a:lnTo>
                <a:lnTo>
                  <a:pt x="198" y="1678"/>
                </a:lnTo>
                <a:lnTo>
                  <a:pt x="198" y="1678"/>
                </a:lnTo>
                <a:lnTo>
                  <a:pt x="198" y="1683"/>
                </a:lnTo>
                <a:lnTo>
                  <a:pt x="198" y="1689"/>
                </a:lnTo>
                <a:lnTo>
                  <a:pt x="197" y="1699"/>
                </a:lnTo>
                <a:lnTo>
                  <a:pt x="197" y="1706"/>
                </a:lnTo>
                <a:lnTo>
                  <a:pt x="198" y="1709"/>
                </a:lnTo>
                <a:lnTo>
                  <a:pt x="200" y="1713"/>
                </a:lnTo>
                <a:lnTo>
                  <a:pt x="205" y="1713"/>
                </a:lnTo>
                <a:lnTo>
                  <a:pt x="205" y="1713"/>
                </a:lnTo>
                <a:lnTo>
                  <a:pt x="210" y="1721"/>
                </a:lnTo>
                <a:lnTo>
                  <a:pt x="212" y="1726"/>
                </a:lnTo>
                <a:lnTo>
                  <a:pt x="212" y="1733"/>
                </a:lnTo>
                <a:lnTo>
                  <a:pt x="212" y="1733"/>
                </a:lnTo>
                <a:lnTo>
                  <a:pt x="210" y="1740"/>
                </a:lnTo>
                <a:lnTo>
                  <a:pt x="209" y="1747"/>
                </a:lnTo>
                <a:lnTo>
                  <a:pt x="205" y="1752"/>
                </a:lnTo>
                <a:lnTo>
                  <a:pt x="205" y="1760"/>
                </a:lnTo>
                <a:lnTo>
                  <a:pt x="205" y="1760"/>
                </a:lnTo>
                <a:lnTo>
                  <a:pt x="202" y="1762"/>
                </a:lnTo>
                <a:lnTo>
                  <a:pt x="200" y="1765"/>
                </a:lnTo>
                <a:lnTo>
                  <a:pt x="198" y="1774"/>
                </a:lnTo>
                <a:lnTo>
                  <a:pt x="198" y="1774"/>
                </a:lnTo>
                <a:lnTo>
                  <a:pt x="195" y="1774"/>
                </a:lnTo>
                <a:lnTo>
                  <a:pt x="193" y="1776"/>
                </a:lnTo>
                <a:lnTo>
                  <a:pt x="192" y="1781"/>
                </a:lnTo>
                <a:lnTo>
                  <a:pt x="192" y="1788"/>
                </a:lnTo>
                <a:lnTo>
                  <a:pt x="192" y="1788"/>
                </a:lnTo>
                <a:lnTo>
                  <a:pt x="180" y="1788"/>
                </a:lnTo>
                <a:lnTo>
                  <a:pt x="168" y="1789"/>
                </a:lnTo>
                <a:lnTo>
                  <a:pt x="164" y="1791"/>
                </a:lnTo>
                <a:lnTo>
                  <a:pt x="161" y="1793"/>
                </a:lnTo>
                <a:lnTo>
                  <a:pt x="159" y="1796"/>
                </a:lnTo>
                <a:lnTo>
                  <a:pt x="158" y="1801"/>
                </a:lnTo>
                <a:lnTo>
                  <a:pt x="158" y="1801"/>
                </a:lnTo>
                <a:lnTo>
                  <a:pt x="151" y="1801"/>
                </a:lnTo>
                <a:lnTo>
                  <a:pt x="146" y="1801"/>
                </a:lnTo>
                <a:lnTo>
                  <a:pt x="142" y="1805"/>
                </a:lnTo>
                <a:lnTo>
                  <a:pt x="140" y="1808"/>
                </a:lnTo>
                <a:lnTo>
                  <a:pt x="137" y="1811"/>
                </a:lnTo>
                <a:lnTo>
                  <a:pt x="135" y="1815"/>
                </a:lnTo>
                <a:lnTo>
                  <a:pt x="130" y="1815"/>
                </a:lnTo>
                <a:lnTo>
                  <a:pt x="123" y="1815"/>
                </a:lnTo>
                <a:lnTo>
                  <a:pt x="123" y="1815"/>
                </a:lnTo>
                <a:lnTo>
                  <a:pt x="117" y="1818"/>
                </a:lnTo>
                <a:lnTo>
                  <a:pt x="111" y="1823"/>
                </a:lnTo>
                <a:lnTo>
                  <a:pt x="101" y="1834"/>
                </a:lnTo>
                <a:lnTo>
                  <a:pt x="96" y="1839"/>
                </a:lnTo>
                <a:lnTo>
                  <a:pt x="91" y="1844"/>
                </a:lnTo>
                <a:lnTo>
                  <a:pt x="84" y="1847"/>
                </a:lnTo>
                <a:lnTo>
                  <a:pt x="76" y="1849"/>
                </a:lnTo>
                <a:lnTo>
                  <a:pt x="76" y="1863"/>
                </a:lnTo>
                <a:lnTo>
                  <a:pt x="76" y="1863"/>
                </a:lnTo>
                <a:lnTo>
                  <a:pt x="72" y="1863"/>
                </a:lnTo>
                <a:lnTo>
                  <a:pt x="70" y="1864"/>
                </a:lnTo>
                <a:lnTo>
                  <a:pt x="69" y="1869"/>
                </a:lnTo>
                <a:lnTo>
                  <a:pt x="69" y="1869"/>
                </a:lnTo>
                <a:lnTo>
                  <a:pt x="65" y="1885"/>
                </a:lnTo>
                <a:lnTo>
                  <a:pt x="60" y="1898"/>
                </a:lnTo>
                <a:lnTo>
                  <a:pt x="57" y="1914"/>
                </a:lnTo>
                <a:lnTo>
                  <a:pt x="55" y="1931"/>
                </a:lnTo>
                <a:lnTo>
                  <a:pt x="55" y="1931"/>
                </a:lnTo>
                <a:lnTo>
                  <a:pt x="50" y="1931"/>
                </a:lnTo>
                <a:lnTo>
                  <a:pt x="47" y="1933"/>
                </a:lnTo>
                <a:lnTo>
                  <a:pt x="43" y="1934"/>
                </a:lnTo>
                <a:lnTo>
                  <a:pt x="41" y="1938"/>
                </a:lnTo>
                <a:lnTo>
                  <a:pt x="41" y="1938"/>
                </a:lnTo>
                <a:lnTo>
                  <a:pt x="41" y="1941"/>
                </a:lnTo>
                <a:lnTo>
                  <a:pt x="40" y="1943"/>
                </a:lnTo>
                <a:lnTo>
                  <a:pt x="35" y="1944"/>
                </a:lnTo>
                <a:lnTo>
                  <a:pt x="35" y="1944"/>
                </a:lnTo>
                <a:lnTo>
                  <a:pt x="35" y="1950"/>
                </a:lnTo>
                <a:lnTo>
                  <a:pt x="33" y="1953"/>
                </a:lnTo>
                <a:lnTo>
                  <a:pt x="31" y="1956"/>
                </a:lnTo>
                <a:lnTo>
                  <a:pt x="28" y="1958"/>
                </a:lnTo>
                <a:lnTo>
                  <a:pt x="28" y="1958"/>
                </a:lnTo>
                <a:lnTo>
                  <a:pt x="24" y="1958"/>
                </a:lnTo>
                <a:lnTo>
                  <a:pt x="23" y="1960"/>
                </a:lnTo>
                <a:lnTo>
                  <a:pt x="21" y="1965"/>
                </a:lnTo>
                <a:lnTo>
                  <a:pt x="0" y="1965"/>
                </a:lnTo>
                <a:lnTo>
                  <a:pt x="0" y="1965"/>
                </a:lnTo>
                <a:lnTo>
                  <a:pt x="0" y="1970"/>
                </a:lnTo>
                <a:lnTo>
                  <a:pt x="4" y="1972"/>
                </a:lnTo>
                <a:lnTo>
                  <a:pt x="6" y="1975"/>
                </a:lnTo>
                <a:lnTo>
                  <a:pt x="7" y="1979"/>
                </a:lnTo>
                <a:lnTo>
                  <a:pt x="7" y="1979"/>
                </a:lnTo>
                <a:lnTo>
                  <a:pt x="11" y="1980"/>
                </a:lnTo>
                <a:lnTo>
                  <a:pt x="14" y="1982"/>
                </a:lnTo>
                <a:lnTo>
                  <a:pt x="21" y="1989"/>
                </a:lnTo>
                <a:lnTo>
                  <a:pt x="24" y="1991"/>
                </a:lnTo>
                <a:lnTo>
                  <a:pt x="28" y="1992"/>
                </a:lnTo>
                <a:lnTo>
                  <a:pt x="35" y="1994"/>
                </a:lnTo>
                <a:lnTo>
                  <a:pt x="41" y="1992"/>
                </a:lnTo>
                <a:lnTo>
                  <a:pt x="41" y="1992"/>
                </a:lnTo>
                <a:lnTo>
                  <a:pt x="43" y="1997"/>
                </a:lnTo>
                <a:lnTo>
                  <a:pt x="48" y="1999"/>
                </a:lnTo>
                <a:lnTo>
                  <a:pt x="55" y="1999"/>
                </a:lnTo>
                <a:lnTo>
                  <a:pt x="62" y="1999"/>
                </a:lnTo>
                <a:lnTo>
                  <a:pt x="62" y="1999"/>
                </a:lnTo>
                <a:lnTo>
                  <a:pt x="62" y="2002"/>
                </a:lnTo>
                <a:lnTo>
                  <a:pt x="64" y="2004"/>
                </a:lnTo>
                <a:lnTo>
                  <a:pt x="69" y="2006"/>
                </a:lnTo>
                <a:lnTo>
                  <a:pt x="72" y="2009"/>
                </a:lnTo>
                <a:lnTo>
                  <a:pt x="74" y="2011"/>
                </a:lnTo>
                <a:lnTo>
                  <a:pt x="76" y="2013"/>
                </a:lnTo>
                <a:lnTo>
                  <a:pt x="76" y="2013"/>
                </a:lnTo>
                <a:lnTo>
                  <a:pt x="82" y="2013"/>
                </a:lnTo>
                <a:lnTo>
                  <a:pt x="88" y="2014"/>
                </a:lnTo>
                <a:lnTo>
                  <a:pt x="96" y="2020"/>
                </a:lnTo>
                <a:lnTo>
                  <a:pt x="96" y="2020"/>
                </a:lnTo>
                <a:lnTo>
                  <a:pt x="100" y="2023"/>
                </a:lnTo>
                <a:lnTo>
                  <a:pt x="103" y="2026"/>
                </a:lnTo>
                <a:lnTo>
                  <a:pt x="103" y="2026"/>
                </a:lnTo>
                <a:lnTo>
                  <a:pt x="105" y="2031"/>
                </a:lnTo>
                <a:lnTo>
                  <a:pt x="106" y="2033"/>
                </a:lnTo>
                <a:lnTo>
                  <a:pt x="110" y="2033"/>
                </a:lnTo>
                <a:lnTo>
                  <a:pt x="110" y="2033"/>
                </a:lnTo>
                <a:lnTo>
                  <a:pt x="115" y="2035"/>
                </a:lnTo>
                <a:lnTo>
                  <a:pt x="118" y="2038"/>
                </a:lnTo>
                <a:lnTo>
                  <a:pt x="123" y="2040"/>
                </a:lnTo>
                <a:lnTo>
                  <a:pt x="130" y="2040"/>
                </a:lnTo>
                <a:lnTo>
                  <a:pt x="130" y="2040"/>
                </a:lnTo>
                <a:lnTo>
                  <a:pt x="130" y="2043"/>
                </a:lnTo>
                <a:lnTo>
                  <a:pt x="132" y="2045"/>
                </a:lnTo>
                <a:lnTo>
                  <a:pt x="137" y="2047"/>
                </a:lnTo>
                <a:lnTo>
                  <a:pt x="140" y="2050"/>
                </a:lnTo>
                <a:lnTo>
                  <a:pt x="142" y="2052"/>
                </a:lnTo>
                <a:lnTo>
                  <a:pt x="144" y="2054"/>
                </a:lnTo>
                <a:lnTo>
                  <a:pt x="144" y="2054"/>
                </a:lnTo>
                <a:lnTo>
                  <a:pt x="144" y="2059"/>
                </a:lnTo>
                <a:lnTo>
                  <a:pt x="147" y="2060"/>
                </a:lnTo>
                <a:lnTo>
                  <a:pt x="149" y="2064"/>
                </a:lnTo>
                <a:lnTo>
                  <a:pt x="151" y="2067"/>
                </a:lnTo>
                <a:lnTo>
                  <a:pt x="151" y="2067"/>
                </a:lnTo>
                <a:lnTo>
                  <a:pt x="151" y="2083"/>
                </a:lnTo>
                <a:lnTo>
                  <a:pt x="149" y="2098"/>
                </a:lnTo>
                <a:lnTo>
                  <a:pt x="144" y="2122"/>
                </a:lnTo>
                <a:lnTo>
                  <a:pt x="144" y="2122"/>
                </a:lnTo>
                <a:lnTo>
                  <a:pt x="147" y="2129"/>
                </a:lnTo>
                <a:lnTo>
                  <a:pt x="151" y="2135"/>
                </a:lnTo>
                <a:lnTo>
                  <a:pt x="151" y="2146"/>
                </a:lnTo>
                <a:lnTo>
                  <a:pt x="151" y="2156"/>
                </a:lnTo>
                <a:lnTo>
                  <a:pt x="151" y="2156"/>
                </a:lnTo>
                <a:lnTo>
                  <a:pt x="147" y="2171"/>
                </a:lnTo>
                <a:lnTo>
                  <a:pt x="144" y="2185"/>
                </a:lnTo>
                <a:lnTo>
                  <a:pt x="142" y="2199"/>
                </a:lnTo>
                <a:lnTo>
                  <a:pt x="144" y="2211"/>
                </a:lnTo>
                <a:lnTo>
                  <a:pt x="144" y="2211"/>
                </a:lnTo>
                <a:lnTo>
                  <a:pt x="146" y="2214"/>
                </a:lnTo>
                <a:lnTo>
                  <a:pt x="147" y="2216"/>
                </a:lnTo>
                <a:lnTo>
                  <a:pt x="151" y="2217"/>
                </a:lnTo>
                <a:lnTo>
                  <a:pt x="151" y="2217"/>
                </a:lnTo>
                <a:lnTo>
                  <a:pt x="151" y="2224"/>
                </a:lnTo>
                <a:lnTo>
                  <a:pt x="151" y="2231"/>
                </a:lnTo>
                <a:lnTo>
                  <a:pt x="151" y="2238"/>
                </a:lnTo>
                <a:lnTo>
                  <a:pt x="151" y="2245"/>
                </a:lnTo>
                <a:lnTo>
                  <a:pt x="151" y="2245"/>
                </a:lnTo>
                <a:lnTo>
                  <a:pt x="152" y="2248"/>
                </a:lnTo>
                <a:lnTo>
                  <a:pt x="154" y="2250"/>
                </a:lnTo>
                <a:lnTo>
                  <a:pt x="156" y="2250"/>
                </a:lnTo>
                <a:lnTo>
                  <a:pt x="158" y="2252"/>
                </a:lnTo>
                <a:lnTo>
                  <a:pt x="158" y="2252"/>
                </a:lnTo>
                <a:lnTo>
                  <a:pt x="161" y="2262"/>
                </a:lnTo>
                <a:lnTo>
                  <a:pt x="161" y="2270"/>
                </a:lnTo>
                <a:lnTo>
                  <a:pt x="161" y="2277"/>
                </a:lnTo>
                <a:lnTo>
                  <a:pt x="164" y="2286"/>
                </a:lnTo>
                <a:lnTo>
                  <a:pt x="171" y="2286"/>
                </a:lnTo>
                <a:lnTo>
                  <a:pt x="171" y="2286"/>
                </a:lnTo>
                <a:lnTo>
                  <a:pt x="183" y="2281"/>
                </a:lnTo>
                <a:lnTo>
                  <a:pt x="193" y="2276"/>
                </a:lnTo>
                <a:lnTo>
                  <a:pt x="214" y="2264"/>
                </a:lnTo>
                <a:lnTo>
                  <a:pt x="224" y="2258"/>
                </a:lnTo>
                <a:lnTo>
                  <a:pt x="234" y="2255"/>
                </a:lnTo>
                <a:lnTo>
                  <a:pt x="246" y="2252"/>
                </a:lnTo>
                <a:lnTo>
                  <a:pt x="260" y="2252"/>
                </a:lnTo>
                <a:lnTo>
                  <a:pt x="260" y="2252"/>
                </a:lnTo>
                <a:lnTo>
                  <a:pt x="262" y="2248"/>
                </a:lnTo>
                <a:lnTo>
                  <a:pt x="265" y="2246"/>
                </a:lnTo>
                <a:lnTo>
                  <a:pt x="268" y="2245"/>
                </a:lnTo>
                <a:lnTo>
                  <a:pt x="273" y="2245"/>
                </a:lnTo>
                <a:lnTo>
                  <a:pt x="273" y="2245"/>
                </a:lnTo>
                <a:lnTo>
                  <a:pt x="275" y="2236"/>
                </a:lnTo>
                <a:lnTo>
                  <a:pt x="277" y="2233"/>
                </a:lnTo>
                <a:lnTo>
                  <a:pt x="280" y="2231"/>
                </a:lnTo>
                <a:lnTo>
                  <a:pt x="280" y="2231"/>
                </a:lnTo>
                <a:lnTo>
                  <a:pt x="289" y="2228"/>
                </a:lnTo>
                <a:lnTo>
                  <a:pt x="296" y="2223"/>
                </a:lnTo>
                <a:lnTo>
                  <a:pt x="304" y="2219"/>
                </a:lnTo>
                <a:lnTo>
                  <a:pt x="309" y="2217"/>
                </a:lnTo>
                <a:lnTo>
                  <a:pt x="314" y="2217"/>
                </a:lnTo>
                <a:lnTo>
                  <a:pt x="314" y="2217"/>
                </a:lnTo>
                <a:lnTo>
                  <a:pt x="316" y="2214"/>
                </a:lnTo>
                <a:lnTo>
                  <a:pt x="318" y="2211"/>
                </a:lnTo>
                <a:lnTo>
                  <a:pt x="326" y="2209"/>
                </a:lnTo>
                <a:lnTo>
                  <a:pt x="330" y="2207"/>
                </a:lnTo>
                <a:lnTo>
                  <a:pt x="333" y="2205"/>
                </a:lnTo>
                <a:lnTo>
                  <a:pt x="335" y="2202"/>
                </a:lnTo>
                <a:lnTo>
                  <a:pt x="335" y="2197"/>
                </a:lnTo>
                <a:lnTo>
                  <a:pt x="335" y="2197"/>
                </a:lnTo>
                <a:lnTo>
                  <a:pt x="342" y="2197"/>
                </a:lnTo>
                <a:lnTo>
                  <a:pt x="347" y="2197"/>
                </a:lnTo>
                <a:lnTo>
                  <a:pt x="349" y="2194"/>
                </a:lnTo>
                <a:lnTo>
                  <a:pt x="352" y="2190"/>
                </a:lnTo>
                <a:lnTo>
                  <a:pt x="354" y="2187"/>
                </a:lnTo>
                <a:lnTo>
                  <a:pt x="357" y="2183"/>
                </a:lnTo>
                <a:lnTo>
                  <a:pt x="362" y="2183"/>
                </a:lnTo>
                <a:lnTo>
                  <a:pt x="369" y="2183"/>
                </a:lnTo>
                <a:lnTo>
                  <a:pt x="369" y="2163"/>
                </a:lnTo>
                <a:lnTo>
                  <a:pt x="369" y="2163"/>
                </a:lnTo>
                <a:lnTo>
                  <a:pt x="371" y="2154"/>
                </a:lnTo>
                <a:lnTo>
                  <a:pt x="372" y="2151"/>
                </a:lnTo>
                <a:lnTo>
                  <a:pt x="376" y="2149"/>
                </a:lnTo>
                <a:lnTo>
                  <a:pt x="376" y="2149"/>
                </a:lnTo>
                <a:lnTo>
                  <a:pt x="374" y="2141"/>
                </a:lnTo>
                <a:lnTo>
                  <a:pt x="372" y="2135"/>
                </a:lnTo>
                <a:lnTo>
                  <a:pt x="371" y="2129"/>
                </a:lnTo>
                <a:lnTo>
                  <a:pt x="369" y="2122"/>
                </a:lnTo>
                <a:lnTo>
                  <a:pt x="369" y="2122"/>
                </a:lnTo>
                <a:lnTo>
                  <a:pt x="369" y="2113"/>
                </a:lnTo>
                <a:lnTo>
                  <a:pt x="371" y="2106"/>
                </a:lnTo>
                <a:lnTo>
                  <a:pt x="372" y="2100"/>
                </a:lnTo>
                <a:lnTo>
                  <a:pt x="376" y="2095"/>
                </a:lnTo>
                <a:lnTo>
                  <a:pt x="376" y="2095"/>
                </a:lnTo>
                <a:lnTo>
                  <a:pt x="384" y="2096"/>
                </a:lnTo>
                <a:lnTo>
                  <a:pt x="393" y="2098"/>
                </a:lnTo>
                <a:lnTo>
                  <a:pt x="400" y="2101"/>
                </a:lnTo>
                <a:lnTo>
                  <a:pt x="410" y="2101"/>
                </a:lnTo>
                <a:lnTo>
                  <a:pt x="410" y="2101"/>
                </a:lnTo>
                <a:lnTo>
                  <a:pt x="410" y="2095"/>
                </a:lnTo>
                <a:lnTo>
                  <a:pt x="410" y="2095"/>
                </a:lnTo>
                <a:lnTo>
                  <a:pt x="412" y="2093"/>
                </a:lnTo>
                <a:lnTo>
                  <a:pt x="415" y="2093"/>
                </a:lnTo>
                <a:lnTo>
                  <a:pt x="425" y="2093"/>
                </a:lnTo>
                <a:lnTo>
                  <a:pt x="437" y="2095"/>
                </a:lnTo>
                <a:lnTo>
                  <a:pt x="444" y="2095"/>
                </a:lnTo>
                <a:lnTo>
                  <a:pt x="444" y="2095"/>
                </a:lnTo>
                <a:lnTo>
                  <a:pt x="444" y="2088"/>
                </a:lnTo>
                <a:lnTo>
                  <a:pt x="444" y="2088"/>
                </a:lnTo>
                <a:lnTo>
                  <a:pt x="446" y="2086"/>
                </a:lnTo>
                <a:lnTo>
                  <a:pt x="449" y="2086"/>
                </a:lnTo>
                <a:lnTo>
                  <a:pt x="458" y="2088"/>
                </a:lnTo>
                <a:lnTo>
                  <a:pt x="464" y="2089"/>
                </a:lnTo>
                <a:lnTo>
                  <a:pt x="471" y="2088"/>
                </a:lnTo>
                <a:lnTo>
                  <a:pt x="471" y="2088"/>
                </a:lnTo>
                <a:lnTo>
                  <a:pt x="471" y="2084"/>
                </a:lnTo>
                <a:lnTo>
                  <a:pt x="473" y="2083"/>
                </a:lnTo>
                <a:lnTo>
                  <a:pt x="478" y="2081"/>
                </a:lnTo>
                <a:lnTo>
                  <a:pt x="482" y="2077"/>
                </a:lnTo>
                <a:lnTo>
                  <a:pt x="483" y="2076"/>
                </a:lnTo>
                <a:lnTo>
                  <a:pt x="485" y="2074"/>
                </a:lnTo>
                <a:lnTo>
                  <a:pt x="485" y="2074"/>
                </a:lnTo>
                <a:lnTo>
                  <a:pt x="490" y="2072"/>
                </a:lnTo>
                <a:lnTo>
                  <a:pt x="493" y="2071"/>
                </a:lnTo>
                <a:lnTo>
                  <a:pt x="499" y="2067"/>
                </a:lnTo>
                <a:lnTo>
                  <a:pt x="505" y="2067"/>
                </a:lnTo>
                <a:lnTo>
                  <a:pt x="505" y="2067"/>
                </a:lnTo>
                <a:lnTo>
                  <a:pt x="509" y="2067"/>
                </a:lnTo>
                <a:lnTo>
                  <a:pt x="512" y="2064"/>
                </a:lnTo>
                <a:lnTo>
                  <a:pt x="516" y="2062"/>
                </a:lnTo>
                <a:lnTo>
                  <a:pt x="519" y="2060"/>
                </a:lnTo>
                <a:lnTo>
                  <a:pt x="546" y="2060"/>
                </a:lnTo>
                <a:lnTo>
                  <a:pt x="546" y="2060"/>
                </a:lnTo>
                <a:lnTo>
                  <a:pt x="546" y="2057"/>
                </a:lnTo>
                <a:lnTo>
                  <a:pt x="550" y="2055"/>
                </a:lnTo>
                <a:lnTo>
                  <a:pt x="557" y="2054"/>
                </a:lnTo>
                <a:lnTo>
                  <a:pt x="563" y="2052"/>
                </a:lnTo>
                <a:lnTo>
                  <a:pt x="565" y="2050"/>
                </a:lnTo>
                <a:lnTo>
                  <a:pt x="567" y="2047"/>
                </a:lnTo>
                <a:lnTo>
                  <a:pt x="567" y="2047"/>
                </a:lnTo>
                <a:lnTo>
                  <a:pt x="577" y="2048"/>
                </a:lnTo>
                <a:lnTo>
                  <a:pt x="584" y="2047"/>
                </a:lnTo>
                <a:lnTo>
                  <a:pt x="589" y="2043"/>
                </a:lnTo>
                <a:lnTo>
                  <a:pt x="592" y="2038"/>
                </a:lnTo>
                <a:lnTo>
                  <a:pt x="596" y="2033"/>
                </a:lnTo>
                <a:lnTo>
                  <a:pt x="601" y="2030"/>
                </a:lnTo>
                <a:lnTo>
                  <a:pt x="606" y="2026"/>
                </a:lnTo>
                <a:lnTo>
                  <a:pt x="615" y="2026"/>
                </a:lnTo>
                <a:lnTo>
                  <a:pt x="615" y="2026"/>
                </a:lnTo>
                <a:lnTo>
                  <a:pt x="640" y="2026"/>
                </a:lnTo>
                <a:lnTo>
                  <a:pt x="668" y="2026"/>
                </a:lnTo>
                <a:lnTo>
                  <a:pt x="693" y="2028"/>
                </a:lnTo>
                <a:lnTo>
                  <a:pt x="717" y="2026"/>
                </a:lnTo>
                <a:lnTo>
                  <a:pt x="717" y="2026"/>
                </a:lnTo>
                <a:lnTo>
                  <a:pt x="724" y="2025"/>
                </a:lnTo>
                <a:lnTo>
                  <a:pt x="729" y="2021"/>
                </a:lnTo>
                <a:lnTo>
                  <a:pt x="736" y="2020"/>
                </a:lnTo>
                <a:lnTo>
                  <a:pt x="744" y="2020"/>
                </a:lnTo>
                <a:lnTo>
                  <a:pt x="744" y="2020"/>
                </a:lnTo>
                <a:lnTo>
                  <a:pt x="765" y="2016"/>
                </a:lnTo>
                <a:lnTo>
                  <a:pt x="785" y="2013"/>
                </a:lnTo>
                <a:lnTo>
                  <a:pt x="804" y="2008"/>
                </a:lnTo>
                <a:lnTo>
                  <a:pt x="813" y="2004"/>
                </a:lnTo>
                <a:lnTo>
                  <a:pt x="819" y="1999"/>
                </a:lnTo>
                <a:lnTo>
                  <a:pt x="819" y="1999"/>
                </a:lnTo>
                <a:lnTo>
                  <a:pt x="821" y="2004"/>
                </a:lnTo>
                <a:lnTo>
                  <a:pt x="824" y="2008"/>
                </a:lnTo>
                <a:lnTo>
                  <a:pt x="833" y="2013"/>
                </a:lnTo>
                <a:lnTo>
                  <a:pt x="833" y="2013"/>
                </a:lnTo>
                <a:lnTo>
                  <a:pt x="833" y="2021"/>
                </a:lnTo>
                <a:lnTo>
                  <a:pt x="835" y="2028"/>
                </a:lnTo>
                <a:lnTo>
                  <a:pt x="836" y="2031"/>
                </a:lnTo>
                <a:lnTo>
                  <a:pt x="838" y="2033"/>
                </a:lnTo>
                <a:lnTo>
                  <a:pt x="842" y="2033"/>
                </a:lnTo>
                <a:lnTo>
                  <a:pt x="847" y="2033"/>
                </a:lnTo>
                <a:lnTo>
                  <a:pt x="847" y="2033"/>
                </a:lnTo>
                <a:lnTo>
                  <a:pt x="882" y="2030"/>
                </a:lnTo>
                <a:lnTo>
                  <a:pt x="920" y="2030"/>
                </a:lnTo>
                <a:lnTo>
                  <a:pt x="956" y="2031"/>
                </a:lnTo>
                <a:lnTo>
                  <a:pt x="993" y="2035"/>
                </a:lnTo>
                <a:lnTo>
                  <a:pt x="1072" y="2040"/>
                </a:lnTo>
                <a:lnTo>
                  <a:pt x="1111" y="2042"/>
                </a:lnTo>
                <a:lnTo>
                  <a:pt x="1154" y="2040"/>
                </a:lnTo>
                <a:lnTo>
                  <a:pt x="1154" y="2040"/>
                </a:lnTo>
                <a:lnTo>
                  <a:pt x="1154" y="2050"/>
                </a:lnTo>
                <a:lnTo>
                  <a:pt x="1155" y="2059"/>
                </a:lnTo>
                <a:lnTo>
                  <a:pt x="1159" y="2066"/>
                </a:lnTo>
                <a:lnTo>
                  <a:pt x="1162" y="2072"/>
                </a:lnTo>
                <a:lnTo>
                  <a:pt x="1173" y="2083"/>
                </a:lnTo>
                <a:lnTo>
                  <a:pt x="1178" y="2088"/>
                </a:lnTo>
                <a:lnTo>
                  <a:pt x="1181" y="2095"/>
                </a:lnTo>
                <a:lnTo>
                  <a:pt x="1229" y="2095"/>
                </a:lnTo>
                <a:lnTo>
                  <a:pt x="1229" y="2095"/>
                </a:lnTo>
                <a:lnTo>
                  <a:pt x="1232" y="2088"/>
                </a:lnTo>
                <a:lnTo>
                  <a:pt x="1237" y="2083"/>
                </a:lnTo>
                <a:lnTo>
                  <a:pt x="1242" y="2077"/>
                </a:lnTo>
                <a:lnTo>
                  <a:pt x="1249" y="2074"/>
                </a:lnTo>
                <a:lnTo>
                  <a:pt x="1249" y="2040"/>
                </a:lnTo>
                <a:lnTo>
                  <a:pt x="1249" y="2040"/>
                </a:lnTo>
                <a:lnTo>
                  <a:pt x="1270" y="2043"/>
                </a:lnTo>
                <a:lnTo>
                  <a:pt x="1290" y="2047"/>
                </a:lnTo>
                <a:lnTo>
                  <a:pt x="1299" y="2050"/>
                </a:lnTo>
                <a:lnTo>
                  <a:pt x="1306" y="2055"/>
                </a:lnTo>
                <a:lnTo>
                  <a:pt x="1312" y="2060"/>
                </a:lnTo>
                <a:lnTo>
                  <a:pt x="1317" y="2067"/>
                </a:lnTo>
                <a:lnTo>
                  <a:pt x="1317" y="2067"/>
                </a:lnTo>
                <a:lnTo>
                  <a:pt x="1317" y="2074"/>
                </a:lnTo>
                <a:lnTo>
                  <a:pt x="1317" y="2079"/>
                </a:lnTo>
                <a:lnTo>
                  <a:pt x="1314" y="2083"/>
                </a:lnTo>
                <a:lnTo>
                  <a:pt x="1311" y="2084"/>
                </a:lnTo>
                <a:lnTo>
                  <a:pt x="1307" y="2088"/>
                </a:lnTo>
                <a:lnTo>
                  <a:pt x="1304" y="2089"/>
                </a:lnTo>
                <a:lnTo>
                  <a:pt x="1304" y="2095"/>
                </a:lnTo>
                <a:lnTo>
                  <a:pt x="1304" y="2101"/>
                </a:lnTo>
                <a:lnTo>
                  <a:pt x="1304" y="2108"/>
                </a:lnTo>
                <a:lnTo>
                  <a:pt x="1304" y="2108"/>
                </a:lnTo>
                <a:lnTo>
                  <a:pt x="1311" y="2112"/>
                </a:lnTo>
                <a:lnTo>
                  <a:pt x="1317" y="2115"/>
                </a:lnTo>
                <a:lnTo>
                  <a:pt x="1328" y="2115"/>
                </a:lnTo>
                <a:lnTo>
                  <a:pt x="1338" y="2115"/>
                </a:lnTo>
                <a:lnTo>
                  <a:pt x="1338" y="2115"/>
                </a:lnTo>
                <a:lnTo>
                  <a:pt x="1340" y="2118"/>
                </a:lnTo>
                <a:lnTo>
                  <a:pt x="1341" y="2120"/>
                </a:lnTo>
                <a:lnTo>
                  <a:pt x="1343" y="2118"/>
                </a:lnTo>
                <a:lnTo>
                  <a:pt x="1345" y="2115"/>
                </a:lnTo>
                <a:lnTo>
                  <a:pt x="1345" y="2115"/>
                </a:lnTo>
                <a:lnTo>
                  <a:pt x="1345" y="2112"/>
                </a:lnTo>
                <a:lnTo>
                  <a:pt x="1348" y="2108"/>
                </a:lnTo>
                <a:lnTo>
                  <a:pt x="1353" y="2103"/>
                </a:lnTo>
                <a:lnTo>
                  <a:pt x="1357" y="2101"/>
                </a:lnTo>
                <a:lnTo>
                  <a:pt x="1358" y="2098"/>
                </a:lnTo>
                <a:lnTo>
                  <a:pt x="1358" y="2095"/>
                </a:lnTo>
                <a:lnTo>
                  <a:pt x="1358" y="2088"/>
                </a:lnTo>
                <a:lnTo>
                  <a:pt x="1358" y="2088"/>
                </a:lnTo>
                <a:lnTo>
                  <a:pt x="1358" y="2084"/>
                </a:lnTo>
                <a:lnTo>
                  <a:pt x="1362" y="2081"/>
                </a:lnTo>
                <a:lnTo>
                  <a:pt x="1364" y="2077"/>
                </a:lnTo>
                <a:lnTo>
                  <a:pt x="1365" y="2074"/>
                </a:lnTo>
                <a:lnTo>
                  <a:pt x="1365" y="2074"/>
                </a:lnTo>
                <a:lnTo>
                  <a:pt x="1369" y="2074"/>
                </a:lnTo>
                <a:lnTo>
                  <a:pt x="1370" y="2072"/>
                </a:lnTo>
                <a:lnTo>
                  <a:pt x="1372" y="2067"/>
                </a:lnTo>
                <a:lnTo>
                  <a:pt x="1375" y="2064"/>
                </a:lnTo>
                <a:lnTo>
                  <a:pt x="1377" y="2062"/>
                </a:lnTo>
                <a:lnTo>
                  <a:pt x="1379" y="2060"/>
                </a:lnTo>
                <a:lnTo>
                  <a:pt x="1379" y="2060"/>
                </a:lnTo>
                <a:lnTo>
                  <a:pt x="1384" y="2060"/>
                </a:lnTo>
                <a:lnTo>
                  <a:pt x="1389" y="2059"/>
                </a:lnTo>
                <a:lnTo>
                  <a:pt x="1398" y="2055"/>
                </a:lnTo>
                <a:lnTo>
                  <a:pt x="1406" y="2052"/>
                </a:lnTo>
                <a:lnTo>
                  <a:pt x="1413" y="2052"/>
                </a:lnTo>
                <a:lnTo>
                  <a:pt x="1420" y="2054"/>
                </a:lnTo>
                <a:lnTo>
                  <a:pt x="1420" y="2054"/>
                </a:lnTo>
                <a:lnTo>
                  <a:pt x="1427" y="2043"/>
                </a:lnTo>
                <a:lnTo>
                  <a:pt x="1435" y="2035"/>
                </a:lnTo>
                <a:lnTo>
                  <a:pt x="1444" y="2026"/>
                </a:lnTo>
                <a:lnTo>
                  <a:pt x="1454" y="2020"/>
                </a:lnTo>
                <a:lnTo>
                  <a:pt x="1454" y="2020"/>
                </a:lnTo>
                <a:lnTo>
                  <a:pt x="1454" y="2026"/>
                </a:lnTo>
                <a:lnTo>
                  <a:pt x="1456" y="2033"/>
                </a:lnTo>
                <a:lnTo>
                  <a:pt x="1459" y="2037"/>
                </a:lnTo>
                <a:lnTo>
                  <a:pt x="1464" y="2040"/>
                </a:lnTo>
                <a:lnTo>
                  <a:pt x="1476" y="2043"/>
                </a:lnTo>
                <a:lnTo>
                  <a:pt x="1488" y="2047"/>
                </a:lnTo>
                <a:lnTo>
                  <a:pt x="1488" y="2047"/>
                </a:lnTo>
                <a:lnTo>
                  <a:pt x="1491" y="2047"/>
                </a:lnTo>
                <a:lnTo>
                  <a:pt x="1491" y="2047"/>
                </a:lnTo>
                <a:lnTo>
                  <a:pt x="1491" y="2047"/>
                </a:lnTo>
                <a:lnTo>
                  <a:pt x="1491" y="2047"/>
                </a:lnTo>
                <a:lnTo>
                  <a:pt x="1495" y="2047"/>
                </a:lnTo>
                <a:lnTo>
                  <a:pt x="1495" y="2047"/>
                </a:lnTo>
                <a:lnTo>
                  <a:pt x="1495" y="2047"/>
                </a:lnTo>
                <a:lnTo>
                  <a:pt x="1495" y="2047"/>
                </a:lnTo>
                <a:lnTo>
                  <a:pt x="1498" y="2047"/>
                </a:lnTo>
                <a:lnTo>
                  <a:pt x="1498" y="2047"/>
                </a:lnTo>
                <a:lnTo>
                  <a:pt x="1502" y="2047"/>
                </a:lnTo>
                <a:lnTo>
                  <a:pt x="1502" y="2047"/>
                </a:lnTo>
                <a:lnTo>
                  <a:pt x="1502" y="2047"/>
                </a:lnTo>
                <a:lnTo>
                  <a:pt x="1502" y="2047"/>
                </a:lnTo>
                <a:lnTo>
                  <a:pt x="1503" y="2047"/>
                </a:lnTo>
                <a:lnTo>
                  <a:pt x="1503" y="2047"/>
                </a:lnTo>
                <a:lnTo>
                  <a:pt x="1505" y="2047"/>
                </a:lnTo>
                <a:lnTo>
                  <a:pt x="1505" y="2047"/>
                </a:lnTo>
                <a:lnTo>
                  <a:pt x="1510" y="2048"/>
                </a:lnTo>
                <a:lnTo>
                  <a:pt x="1514" y="2047"/>
                </a:lnTo>
                <a:lnTo>
                  <a:pt x="1520" y="2040"/>
                </a:lnTo>
                <a:lnTo>
                  <a:pt x="1520" y="2040"/>
                </a:lnTo>
                <a:lnTo>
                  <a:pt x="1522" y="2040"/>
                </a:lnTo>
                <a:lnTo>
                  <a:pt x="1522" y="2040"/>
                </a:lnTo>
                <a:lnTo>
                  <a:pt x="1527" y="2033"/>
                </a:lnTo>
                <a:lnTo>
                  <a:pt x="1534" y="2030"/>
                </a:lnTo>
                <a:lnTo>
                  <a:pt x="1534" y="2030"/>
                </a:lnTo>
                <a:lnTo>
                  <a:pt x="1534" y="2030"/>
                </a:lnTo>
                <a:lnTo>
                  <a:pt x="1534" y="2030"/>
                </a:lnTo>
                <a:lnTo>
                  <a:pt x="1534" y="2030"/>
                </a:lnTo>
                <a:lnTo>
                  <a:pt x="1534" y="2030"/>
                </a:lnTo>
                <a:lnTo>
                  <a:pt x="1537" y="2030"/>
                </a:lnTo>
                <a:lnTo>
                  <a:pt x="1537" y="2030"/>
                </a:lnTo>
                <a:lnTo>
                  <a:pt x="1537" y="2030"/>
                </a:lnTo>
                <a:lnTo>
                  <a:pt x="1537" y="2030"/>
                </a:lnTo>
                <a:lnTo>
                  <a:pt x="1539" y="2030"/>
                </a:lnTo>
                <a:lnTo>
                  <a:pt x="1539" y="2030"/>
                </a:lnTo>
                <a:lnTo>
                  <a:pt x="1543" y="2030"/>
                </a:lnTo>
                <a:lnTo>
                  <a:pt x="1543" y="2030"/>
                </a:lnTo>
                <a:lnTo>
                  <a:pt x="1548" y="2028"/>
                </a:lnTo>
                <a:lnTo>
                  <a:pt x="1548" y="2028"/>
                </a:lnTo>
                <a:lnTo>
                  <a:pt x="1549" y="2028"/>
                </a:lnTo>
                <a:lnTo>
                  <a:pt x="1549" y="2028"/>
                </a:lnTo>
                <a:lnTo>
                  <a:pt x="1554" y="2028"/>
                </a:lnTo>
                <a:lnTo>
                  <a:pt x="1554" y="2028"/>
                </a:lnTo>
                <a:lnTo>
                  <a:pt x="1556" y="2028"/>
                </a:lnTo>
                <a:lnTo>
                  <a:pt x="1556" y="2028"/>
                </a:lnTo>
                <a:lnTo>
                  <a:pt x="1563" y="2026"/>
                </a:lnTo>
                <a:lnTo>
                  <a:pt x="1563" y="2026"/>
                </a:lnTo>
                <a:lnTo>
                  <a:pt x="1565" y="2040"/>
                </a:lnTo>
                <a:lnTo>
                  <a:pt x="1568" y="2052"/>
                </a:lnTo>
                <a:lnTo>
                  <a:pt x="1577" y="2074"/>
                </a:lnTo>
                <a:lnTo>
                  <a:pt x="1577" y="2074"/>
                </a:lnTo>
                <a:lnTo>
                  <a:pt x="1594" y="2076"/>
                </a:lnTo>
                <a:lnTo>
                  <a:pt x="1607" y="2079"/>
                </a:lnTo>
                <a:lnTo>
                  <a:pt x="1623" y="2084"/>
                </a:lnTo>
                <a:lnTo>
                  <a:pt x="1638" y="2088"/>
                </a:lnTo>
                <a:lnTo>
                  <a:pt x="1638" y="2088"/>
                </a:lnTo>
                <a:lnTo>
                  <a:pt x="1640" y="2072"/>
                </a:lnTo>
                <a:lnTo>
                  <a:pt x="1643" y="2059"/>
                </a:lnTo>
                <a:lnTo>
                  <a:pt x="1645" y="2045"/>
                </a:lnTo>
                <a:lnTo>
                  <a:pt x="1647" y="2037"/>
                </a:lnTo>
                <a:lnTo>
                  <a:pt x="1645" y="2026"/>
                </a:lnTo>
                <a:lnTo>
                  <a:pt x="1645" y="2026"/>
                </a:lnTo>
                <a:lnTo>
                  <a:pt x="1650" y="2025"/>
                </a:lnTo>
                <a:lnTo>
                  <a:pt x="1654" y="2021"/>
                </a:lnTo>
                <a:lnTo>
                  <a:pt x="1660" y="2014"/>
                </a:lnTo>
                <a:lnTo>
                  <a:pt x="1664" y="2011"/>
                </a:lnTo>
                <a:lnTo>
                  <a:pt x="1667" y="2008"/>
                </a:lnTo>
                <a:lnTo>
                  <a:pt x="1672" y="2006"/>
                </a:lnTo>
                <a:lnTo>
                  <a:pt x="1679" y="2006"/>
                </a:lnTo>
                <a:lnTo>
                  <a:pt x="1679" y="2006"/>
                </a:lnTo>
                <a:lnTo>
                  <a:pt x="1681" y="2001"/>
                </a:lnTo>
                <a:lnTo>
                  <a:pt x="1684" y="1997"/>
                </a:lnTo>
                <a:lnTo>
                  <a:pt x="1693" y="1992"/>
                </a:lnTo>
                <a:lnTo>
                  <a:pt x="1693" y="1992"/>
                </a:lnTo>
                <a:lnTo>
                  <a:pt x="1696" y="1992"/>
                </a:lnTo>
                <a:lnTo>
                  <a:pt x="1698" y="1991"/>
                </a:lnTo>
                <a:lnTo>
                  <a:pt x="1700" y="1985"/>
                </a:lnTo>
                <a:lnTo>
                  <a:pt x="1703" y="1982"/>
                </a:lnTo>
                <a:lnTo>
                  <a:pt x="1705" y="1980"/>
                </a:lnTo>
                <a:lnTo>
                  <a:pt x="1706" y="1979"/>
                </a:lnTo>
                <a:lnTo>
                  <a:pt x="1706" y="1979"/>
                </a:lnTo>
                <a:lnTo>
                  <a:pt x="1708" y="1984"/>
                </a:lnTo>
                <a:lnTo>
                  <a:pt x="1710" y="1985"/>
                </a:lnTo>
                <a:lnTo>
                  <a:pt x="1713" y="1985"/>
                </a:lnTo>
                <a:lnTo>
                  <a:pt x="1713" y="1985"/>
                </a:lnTo>
                <a:lnTo>
                  <a:pt x="1717" y="1985"/>
                </a:lnTo>
                <a:lnTo>
                  <a:pt x="1718" y="1987"/>
                </a:lnTo>
                <a:lnTo>
                  <a:pt x="1720" y="1992"/>
                </a:lnTo>
                <a:lnTo>
                  <a:pt x="1718" y="1999"/>
                </a:lnTo>
                <a:lnTo>
                  <a:pt x="1720" y="2006"/>
                </a:lnTo>
                <a:lnTo>
                  <a:pt x="1720" y="2006"/>
                </a:lnTo>
                <a:lnTo>
                  <a:pt x="1724" y="2006"/>
                </a:lnTo>
                <a:lnTo>
                  <a:pt x="1727" y="2006"/>
                </a:lnTo>
                <a:lnTo>
                  <a:pt x="1727" y="2006"/>
                </a:lnTo>
                <a:lnTo>
                  <a:pt x="1732" y="2014"/>
                </a:lnTo>
                <a:lnTo>
                  <a:pt x="1735" y="2018"/>
                </a:lnTo>
                <a:lnTo>
                  <a:pt x="1741" y="2020"/>
                </a:lnTo>
                <a:lnTo>
                  <a:pt x="1741" y="2020"/>
                </a:lnTo>
                <a:lnTo>
                  <a:pt x="1739" y="2026"/>
                </a:lnTo>
                <a:lnTo>
                  <a:pt x="1741" y="2030"/>
                </a:lnTo>
                <a:lnTo>
                  <a:pt x="1742" y="2033"/>
                </a:lnTo>
                <a:lnTo>
                  <a:pt x="1746" y="2035"/>
                </a:lnTo>
                <a:lnTo>
                  <a:pt x="1751" y="2040"/>
                </a:lnTo>
                <a:lnTo>
                  <a:pt x="1753" y="2043"/>
                </a:lnTo>
                <a:lnTo>
                  <a:pt x="1754" y="2047"/>
                </a:lnTo>
                <a:lnTo>
                  <a:pt x="1754" y="2047"/>
                </a:lnTo>
                <a:lnTo>
                  <a:pt x="1756" y="2050"/>
                </a:lnTo>
                <a:lnTo>
                  <a:pt x="1758" y="2054"/>
                </a:lnTo>
                <a:lnTo>
                  <a:pt x="1759" y="2060"/>
                </a:lnTo>
                <a:lnTo>
                  <a:pt x="1763" y="2064"/>
                </a:lnTo>
                <a:lnTo>
                  <a:pt x="1764" y="2067"/>
                </a:lnTo>
                <a:lnTo>
                  <a:pt x="1770" y="2067"/>
                </a:lnTo>
                <a:lnTo>
                  <a:pt x="1775" y="2067"/>
                </a:lnTo>
                <a:lnTo>
                  <a:pt x="1775" y="2067"/>
                </a:lnTo>
                <a:lnTo>
                  <a:pt x="1778" y="2067"/>
                </a:lnTo>
                <a:lnTo>
                  <a:pt x="1782" y="2064"/>
                </a:lnTo>
                <a:lnTo>
                  <a:pt x="1785" y="2062"/>
                </a:lnTo>
                <a:lnTo>
                  <a:pt x="1788" y="2060"/>
                </a:lnTo>
                <a:lnTo>
                  <a:pt x="1788" y="2033"/>
                </a:lnTo>
                <a:lnTo>
                  <a:pt x="1788" y="2033"/>
                </a:lnTo>
                <a:lnTo>
                  <a:pt x="1799" y="2033"/>
                </a:lnTo>
                <a:lnTo>
                  <a:pt x="1802" y="2031"/>
                </a:lnTo>
                <a:lnTo>
                  <a:pt x="1804" y="2030"/>
                </a:lnTo>
                <a:lnTo>
                  <a:pt x="1807" y="2026"/>
                </a:lnTo>
                <a:lnTo>
                  <a:pt x="1809" y="2023"/>
                </a:lnTo>
                <a:lnTo>
                  <a:pt x="1809" y="2013"/>
                </a:lnTo>
                <a:lnTo>
                  <a:pt x="1809" y="2013"/>
                </a:lnTo>
                <a:lnTo>
                  <a:pt x="1810" y="2008"/>
                </a:lnTo>
                <a:lnTo>
                  <a:pt x="1814" y="2004"/>
                </a:lnTo>
                <a:lnTo>
                  <a:pt x="1819" y="2002"/>
                </a:lnTo>
                <a:lnTo>
                  <a:pt x="1822" y="1999"/>
                </a:lnTo>
                <a:lnTo>
                  <a:pt x="1822" y="1999"/>
                </a:lnTo>
                <a:lnTo>
                  <a:pt x="1824" y="1996"/>
                </a:lnTo>
                <a:lnTo>
                  <a:pt x="1824" y="1991"/>
                </a:lnTo>
                <a:lnTo>
                  <a:pt x="1826" y="1987"/>
                </a:lnTo>
                <a:lnTo>
                  <a:pt x="1826" y="1985"/>
                </a:lnTo>
                <a:lnTo>
                  <a:pt x="1829" y="1985"/>
                </a:lnTo>
                <a:lnTo>
                  <a:pt x="1829" y="1985"/>
                </a:lnTo>
                <a:lnTo>
                  <a:pt x="1836" y="1985"/>
                </a:lnTo>
                <a:lnTo>
                  <a:pt x="1841" y="1985"/>
                </a:lnTo>
                <a:lnTo>
                  <a:pt x="1843" y="1982"/>
                </a:lnTo>
                <a:lnTo>
                  <a:pt x="1846" y="1979"/>
                </a:lnTo>
                <a:lnTo>
                  <a:pt x="1848" y="1975"/>
                </a:lnTo>
                <a:lnTo>
                  <a:pt x="1851" y="1972"/>
                </a:lnTo>
                <a:lnTo>
                  <a:pt x="1857" y="1972"/>
                </a:lnTo>
                <a:lnTo>
                  <a:pt x="1863" y="1972"/>
                </a:lnTo>
                <a:lnTo>
                  <a:pt x="1863" y="1972"/>
                </a:lnTo>
                <a:lnTo>
                  <a:pt x="1868" y="1973"/>
                </a:lnTo>
                <a:lnTo>
                  <a:pt x="1872" y="1977"/>
                </a:lnTo>
                <a:lnTo>
                  <a:pt x="1877" y="1979"/>
                </a:lnTo>
                <a:lnTo>
                  <a:pt x="1884" y="1979"/>
                </a:lnTo>
                <a:lnTo>
                  <a:pt x="1884" y="1979"/>
                </a:lnTo>
                <a:lnTo>
                  <a:pt x="1884" y="1982"/>
                </a:lnTo>
                <a:lnTo>
                  <a:pt x="1886" y="1984"/>
                </a:lnTo>
                <a:lnTo>
                  <a:pt x="1891" y="1985"/>
                </a:lnTo>
                <a:lnTo>
                  <a:pt x="1891" y="1985"/>
                </a:lnTo>
                <a:lnTo>
                  <a:pt x="1904" y="1979"/>
                </a:lnTo>
                <a:lnTo>
                  <a:pt x="1918" y="1972"/>
                </a:lnTo>
                <a:lnTo>
                  <a:pt x="1918" y="1972"/>
                </a:lnTo>
                <a:lnTo>
                  <a:pt x="1920" y="1972"/>
                </a:lnTo>
                <a:lnTo>
                  <a:pt x="1920" y="1972"/>
                </a:lnTo>
                <a:lnTo>
                  <a:pt x="1921" y="1972"/>
                </a:lnTo>
                <a:lnTo>
                  <a:pt x="1921" y="1972"/>
                </a:lnTo>
                <a:lnTo>
                  <a:pt x="1923" y="1972"/>
                </a:lnTo>
                <a:lnTo>
                  <a:pt x="1923" y="1972"/>
                </a:lnTo>
                <a:lnTo>
                  <a:pt x="1923" y="1972"/>
                </a:lnTo>
                <a:lnTo>
                  <a:pt x="1923" y="1972"/>
                </a:lnTo>
                <a:lnTo>
                  <a:pt x="1923" y="1970"/>
                </a:lnTo>
                <a:lnTo>
                  <a:pt x="1923" y="1970"/>
                </a:lnTo>
                <a:lnTo>
                  <a:pt x="1923" y="1970"/>
                </a:lnTo>
                <a:lnTo>
                  <a:pt x="1923" y="1970"/>
                </a:lnTo>
                <a:lnTo>
                  <a:pt x="1925" y="1968"/>
                </a:lnTo>
                <a:lnTo>
                  <a:pt x="1925" y="1968"/>
                </a:lnTo>
                <a:lnTo>
                  <a:pt x="1925" y="1968"/>
                </a:lnTo>
                <a:lnTo>
                  <a:pt x="1925" y="1968"/>
                </a:lnTo>
                <a:lnTo>
                  <a:pt x="1925" y="1965"/>
                </a:lnTo>
                <a:lnTo>
                  <a:pt x="1925" y="1965"/>
                </a:lnTo>
                <a:lnTo>
                  <a:pt x="1935" y="1963"/>
                </a:lnTo>
                <a:lnTo>
                  <a:pt x="1943" y="1960"/>
                </a:lnTo>
                <a:lnTo>
                  <a:pt x="1950" y="1956"/>
                </a:lnTo>
                <a:lnTo>
                  <a:pt x="1957" y="1955"/>
                </a:lnTo>
                <a:lnTo>
                  <a:pt x="1957" y="1955"/>
                </a:lnTo>
                <a:lnTo>
                  <a:pt x="1961" y="1953"/>
                </a:lnTo>
                <a:lnTo>
                  <a:pt x="1961" y="1953"/>
                </a:lnTo>
                <a:lnTo>
                  <a:pt x="1969" y="1951"/>
                </a:lnTo>
                <a:lnTo>
                  <a:pt x="1969" y="1951"/>
                </a:lnTo>
                <a:lnTo>
                  <a:pt x="1971" y="1950"/>
                </a:lnTo>
                <a:lnTo>
                  <a:pt x="1971" y="1950"/>
                </a:lnTo>
                <a:lnTo>
                  <a:pt x="1972" y="1950"/>
                </a:lnTo>
                <a:lnTo>
                  <a:pt x="1972" y="1950"/>
                </a:lnTo>
                <a:lnTo>
                  <a:pt x="1972" y="1948"/>
                </a:lnTo>
                <a:lnTo>
                  <a:pt x="1972" y="1944"/>
                </a:lnTo>
                <a:lnTo>
                  <a:pt x="2003" y="1944"/>
                </a:lnTo>
                <a:lnTo>
                  <a:pt x="2003" y="1944"/>
                </a:lnTo>
                <a:lnTo>
                  <a:pt x="2007" y="1944"/>
                </a:lnTo>
                <a:lnTo>
                  <a:pt x="2007" y="1944"/>
                </a:lnTo>
                <a:lnTo>
                  <a:pt x="2015" y="1953"/>
                </a:lnTo>
                <a:lnTo>
                  <a:pt x="2020" y="1956"/>
                </a:lnTo>
                <a:lnTo>
                  <a:pt x="2025" y="1960"/>
                </a:lnTo>
                <a:lnTo>
                  <a:pt x="2025" y="1960"/>
                </a:lnTo>
                <a:lnTo>
                  <a:pt x="2029" y="1962"/>
                </a:lnTo>
                <a:lnTo>
                  <a:pt x="2029" y="1962"/>
                </a:lnTo>
                <a:lnTo>
                  <a:pt x="2037" y="1972"/>
                </a:lnTo>
                <a:lnTo>
                  <a:pt x="2037" y="1972"/>
                </a:lnTo>
                <a:lnTo>
                  <a:pt x="2039" y="1973"/>
                </a:lnTo>
                <a:lnTo>
                  <a:pt x="2039" y="1973"/>
                </a:lnTo>
                <a:lnTo>
                  <a:pt x="2039" y="1977"/>
                </a:lnTo>
                <a:lnTo>
                  <a:pt x="2041" y="1980"/>
                </a:lnTo>
                <a:lnTo>
                  <a:pt x="2046" y="1985"/>
                </a:lnTo>
                <a:lnTo>
                  <a:pt x="2046" y="1985"/>
                </a:lnTo>
                <a:lnTo>
                  <a:pt x="2049" y="1987"/>
                </a:lnTo>
                <a:lnTo>
                  <a:pt x="2049" y="1987"/>
                </a:lnTo>
                <a:lnTo>
                  <a:pt x="2051" y="1991"/>
                </a:lnTo>
                <a:lnTo>
                  <a:pt x="2051" y="1991"/>
                </a:lnTo>
                <a:lnTo>
                  <a:pt x="2053" y="1994"/>
                </a:lnTo>
                <a:lnTo>
                  <a:pt x="2053" y="1994"/>
                </a:lnTo>
                <a:lnTo>
                  <a:pt x="2053" y="1999"/>
                </a:lnTo>
                <a:lnTo>
                  <a:pt x="2054" y="2002"/>
                </a:lnTo>
                <a:lnTo>
                  <a:pt x="2056" y="2004"/>
                </a:lnTo>
                <a:lnTo>
                  <a:pt x="2059" y="2006"/>
                </a:lnTo>
                <a:lnTo>
                  <a:pt x="2066" y="2006"/>
                </a:lnTo>
                <a:lnTo>
                  <a:pt x="2073" y="2006"/>
                </a:lnTo>
                <a:lnTo>
                  <a:pt x="2073" y="2006"/>
                </a:lnTo>
                <a:lnTo>
                  <a:pt x="2080" y="2006"/>
                </a:lnTo>
                <a:lnTo>
                  <a:pt x="2082" y="2006"/>
                </a:lnTo>
                <a:lnTo>
                  <a:pt x="2082" y="2006"/>
                </a:lnTo>
                <a:lnTo>
                  <a:pt x="2082" y="2008"/>
                </a:lnTo>
                <a:lnTo>
                  <a:pt x="2082" y="2008"/>
                </a:lnTo>
                <a:lnTo>
                  <a:pt x="2082" y="2009"/>
                </a:lnTo>
                <a:lnTo>
                  <a:pt x="2082" y="2009"/>
                </a:lnTo>
                <a:lnTo>
                  <a:pt x="2082" y="2009"/>
                </a:lnTo>
                <a:lnTo>
                  <a:pt x="2082" y="2009"/>
                </a:lnTo>
                <a:lnTo>
                  <a:pt x="2083" y="2011"/>
                </a:lnTo>
                <a:lnTo>
                  <a:pt x="2083" y="2011"/>
                </a:lnTo>
                <a:lnTo>
                  <a:pt x="2083" y="2011"/>
                </a:lnTo>
                <a:lnTo>
                  <a:pt x="2083" y="2011"/>
                </a:lnTo>
                <a:lnTo>
                  <a:pt x="2085" y="2013"/>
                </a:lnTo>
                <a:lnTo>
                  <a:pt x="2085" y="2013"/>
                </a:lnTo>
                <a:lnTo>
                  <a:pt x="2085" y="2013"/>
                </a:lnTo>
                <a:lnTo>
                  <a:pt x="2085" y="2013"/>
                </a:lnTo>
                <a:lnTo>
                  <a:pt x="2088" y="2013"/>
                </a:lnTo>
                <a:lnTo>
                  <a:pt x="2088" y="2013"/>
                </a:lnTo>
                <a:lnTo>
                  <a:pt x="2094" y="2013"/>
                </a:lnTo>
                <a:lnTo>
                  <a:pt x="2099" y="2009"/>
                </a:lnTo>
                <a:lnTo>
                  <a:pt x="2102" y="2006"/>
                </a:lnTo>
                <a:lnTo>
                  <a:pt x="2102" y="1999"/>
                </a:lnTo>
                <a:lnTo>
                  <a:pt x="2102" y="1999"/>
                </a:lnTo>
                <a:lnTo>
                  <a:pt x="2105" y="1999"/>
                </a:lnTo>
                <a:lnTo>
                  <a:pt x="2107" y="1997"/>
                </a:lnTo>
                <a:lnTo>
                  <a:pt x="2109" y="1992"/>
                </a:lnTo>
                <a:lnTo>
                  <a:pt x="2109" y="1992"/>
                </a:lnTo>
                <a:lnTo>
                  <a:pt x="2109" y="1989"/>
                </a:lnTo>
                <a:lnTo>
                  <a:pt x="2111" y="1987"/>
                </a:lnTo>
                <a:lnTo>
                  <a:pt x="2114" y="1987"/>
                </a:lnTo>
                <a:lnTo>
                  <a:pt x="2116" y="1989"/>
                </a:lnTo>
                <a:lnTo>
                  <a:pt x="2119" y="1994"/>
                </a:lnTo>
                <a:lnTo>
                  <a:pt x="2123" y="1999"/>
                </a:lnTo>
                <a:lnTo>
                  <a:pt x="2123" y="1999"/>
                </a:lnTo>
                <a:lnTo>
                  <a:pt x="2126" y="1999"/>
                </a:lnTo>
                <a:lnTo>
                  <a:pt x="2128" y="1996"/>
                </a:lnTo>
                <a:lnTo>
                  <a:pt x="2129" y="1989"/>
                </a:lnTo>
                <a:lnTo>
                  <a:pt x="2131" y="1982"/>
                </a:lnTo>
                <a:lnTo>
                  <a:pt x="2133" y="1980"/>
                </a:lnTo>
                <a:lnTo>
                  <a:pt x="2136" y="1979"/>
                </a:lnTo>
                <a:lnTo>
                  <a:pt x="2136" y="1979"/>
                </a:lnTo>
                <a:lnTo>
                  <a:pt x="2136" y="1975"/>
                </a:lnTo>
                <a:lnTo>
                  <a:pt x="2136" y="1975"/>
                </a:lnTo>
                <a:lnTo>
                  <a:pt x="2135" y="1973"/>
                </a:lnTo>
                <a:lnTo>
                  <a:pt x="2135" y="1973"/>
                </a:lnTo>
                <a:lnTo>
                  <a:pt x="2135" y="1970"/>
                </a:lnTo>
                <a:lnTo>
                  <a:pt x="2135" y="1970"/>
                </a:lnTo>
                <a:lnTo>
                  <a:pt x="2136" y="1968"/>
                </a:lnTo>
                <a:lnTo>
                  <a:pt x="2136" y="1968"/>
                </a:lnTo>
                <a:lnTo>
                  <a:pt x="2136" y="1963"/>
                </a:lnTo>
                <a:lnTo>
                  <a:pt x="2136" y="1958"/>
                </a:lnTo>
                <a:lnTo>
                  <a:pt x="2133" y="1953"/>
                </a:lnTo>
                <a:lnTo>
                  <a:pt x="2129" y="1953"/>
                </a:lnTo>
                <a:lnTo>
                  <a:pt x="2128" y="1953"/>
                </a:lnTo>
                <a:lnTo>
                  <a:pt x="2128" y="1953"/>
                </a:lnTo>
                <a:lnTo>
                  <a:pt x="2124" y="1953"/>
                </a:lnTo>
                <a:lnTo>
                  <a:pt x="2124" y="1953"/>
                </a:lnTo>
                <a:lnTo>
                  <a:pt x="2124" y="1941"/>
                </a:lnTo>
                <a:lnTo>
                  <a:pt x="2123" y="1938"/>
                </a:lnTo>
                <a:lnTo>
                  <a:pt x="2121" y="1938"/>
                </a:lnTo>
                <a:lnTo>
                  <a:pt x="2121" y="1938"/>
                </a:lnTo>
                <a:lnTo>
                  <a:pt x="2119" y="1934"/>
                </a:lnTo>
                <a:lnTo>
                  <a:pt x="2119" y="1934"/>
                </a:lnTo>
                <a:lnTo>
                  <a:pt x="2117" y="1931"/>
                </a:lnTo>
                <a:lnTo>
                  <a:pt x="2114" y="1927"/>
                </a:lnTo>
                <a:lnTo>
                  <a:pt x="2114" y="1927"/>
                </a:lnTo>
                <a:lnTo>
                  <a:pt x="2112" y="1926"/>
                </a:lnTo>
                <a:lnTo>
                  <a:pt x="2112" y="1926"/>
                </a:lnTo>
                <a:lnTo>
                  <a:pt x="2105" y="1914"/>
                </a:lnTo>
                <a:lnTo>
                  <a:pt x="2105" y="1914"/>
                </a:lnTo>
                <a:lnTo>
                  <a:pt x="2102" y="1910"/>
                </a:lnTo>
                <a:lnTo>
                  <a:pt x="2102" y="1910"/>
                </a:lnTo>
                <a:lnTo>
                  <a:pt x="2094" y="1900"/>
                </a:lnTo>
                <a:lnTo>
                  <a:pt x="2094" y="1900"/>
                </a:lnTo>
                <a:lnTo>
                  <a:pt x="2088" y="1897"/>
                </a:lnTo>
                <a:lnTo>
                  <a:pt x="2088" y="1897"/>
                </a:lnTo>
                <a:lnTo>
                  <a:pt x="2087" y="1897"/>
                </a:lnTo>
                <a:lnTo>
                  <a:pt x="2087" y="1897"/>
                </a:lnTo>
                <a:lnTo>
                  <a:pt x="2085" y="1895"/>
                </a:lnTo>
                <a:lnTo>
                  <a:pt x="2085" y="1895"/>
                </a:lnTo>
                <a:lnTo>
                  <a:pt x="2085" y="1895"/>
                </a:lnTo>
                <a:lnTo>
                  <a:pt x="2085" y="1895"/>
                </a:lnTo>
                <a:lnTo>
                  <a:pt x="2083" y="1895"/>
                </a:lnTo>
                <a:lnTo>
                  <a:pt x="2083" y="1895"/>
                </a:lnTo>
                <a:lnTo>
                  <a:pt x="2083" y="1895"/>
                </a:lnTo>
                <a:lnTo>
                  <a:pt x="2083" y="1895"/>
                </a:lnTo>
                <a:lnTo>
                  <a:pt x="2083" y="1895"/>
                </a:lnTo>
                <a:lnTo>
                  <a:pt x="2083" y="1895"/>
                </a:lnTo>
                <a:lnTo>
                  <a:pt x="2082" y="1895"/>
                </a:lnTo>
                <a:lnTo>
                  <a:pt x="2082" y="1895"/>
                </a:lnTo>
                <a:lnTo>
                  <a:pt x="2082" y="1895"/>
                </a:lnTo>
                <a:lnTo>
                  <a:pt x="2082" y="1893"/>
                </a:lnTo>
                <a:lnTo>
                  <a:pt x="2082" y="1893"/>
                </a:lnTo>
                <a:lnTo>
                  <a:pt x="2082" y="1893"/>
                </a:lnTo>
                <a:lnTo>
                  <a:pt x="2082" y="1893"/>
                </a:lnTo>
                <a:lnTo>
                  <a:pt x="2082" y="1893"/>
                </a:lnTo>
                <a:lnTo>
                  <a:pt x="2082" y="1893"/>
                </a:lnTo>
                <a:lnTo>
                  <a:pt x="2082" y="1892"/>
                </a:lnTo>
                <a:lnTo>
                  <a:pt x="2082" y="1892"/>
                </a:lnTo>
                <a:lnTo>
                  <a:pt x="2082" y="1890"/>
                </a:lnTo>
                <a:lnTo>
                  <a:pt x="2082" y="1890"/>
                </a:lnTo>
                <a:lnTo>
                  <a:pt x="2080" y="1881"/>
                </a:lnTo>
                <a:lnTo>
                  <a:pt x="2080" y="1881"/>
                </a:lnTo>
                <a:lnTo>
                  <a:pt x="2080" y="1878"/>
                </a:lnTo>
                <a:lnTo>
                  <a:pt x="2080" y="1878"/>
                </a:lnTo>
                <a:lnTo>
                  <a:pt x="2080" y="1871"/>
                </a:lnTo>
                <a:lnTo>
                  <a:pt x="2080" y="1871"/>
                </a:lnTo>
                <a:lnTo>
                  <a:pt x="2080" y="1869"/>
                </a:lnTo>
                <a:lnTo>
                  <a:pt x="2080" y="1869"/>
                </a:lnTo>
                <a:lnTo>
                  <a:pt x="2082" y="1863"/>
                </a:lnTo>
                <a:lnTo>
                  <a:pt x="2082" y="1863"/>
                </a:lnTo>
                <a:lnTo>
                  <a:pt x="2082" y="1861"/>
                </a:lnTo>
                <a:lnTo>
                  <a:pt x="2082" y="1861"/>
                </a:lnTo>
                <a:lnTo>
                  <a:pt x="2082" y="1856"/>
                </a:lnTo>
                <a:lnTo>
                  <a:pt x="2082" y="1856"/>
                </a:lnTo>
                <a:lnTo>
                  <a:pt x="2082" y="1852"/>
                </a:lnTo>
                <a:lnTo>
                  <a:pt x="2082" y="1852"/>
                </a:lnTo>
                <a:lnTo>
                  <a:pt x="2083" y="1847"/>
                </a:lnTo>
                <a:lnTo>
                  <a:pt x="2083" y="1847"/>
                </a:lnTo>
                <a:lnTo>
                  <a:pt x="2083" y="1844"/>
                </a:lnTo>
                <a:lnTo>
                  <a:pt x="2083" y="1844"/>
                </a:lnTo>
                <a:lnTo>
                  <a:pt x="2085" y="1839"/>
                </a:lnTo>
                <a:lnTo>
                  <a:pt x="2085" y="1839"/>
                </a:lnTo>
                <a:lnTo>
                  <a:pt x="2087" y="1832"/>
                </a:lnTo>
                <a:lnTo>
                  <a:pt x="2087" y="1832"/>
                </a:lnTo>
                <a:lnTo>
                  <a:pt x="2087" y="1830"/>
                </a:lnTo>
                <a:lnTo>
                  <a:pt x="2087" y="1830"/>
                </a:lnTo>
                <a:lnTo>
                  <a:pt x="2087" y="1827"/>
                </a:lnTo>
                <a:lnTo>
                  <a:pt x="2087" y="1827"/>
                </a:lnTo>
                <a:lnTo>
                  <a:pt x="2092" y="1820"/>
                </a:lnTo>
                <a:lnTo>
                  <a:pt x="2092" y="1820"/>
                </a:lnTo>
                <a:lnTo>
                  <a:pt x="2094" y="1817"/>
                </a:lnTo>
                <a:lnTo>
                  <a:pt x="2094" y="1817"/>
                </a:lnTo>
                <a:lnTo>
                  <a:pt x="2097" y="1815"/>
                </a:lnTo>
                <a:lnTo>
                  <a:pt x="2099" y="1811"/>
                </a:lnTo>
                <a:lnTo>
                  <a:pt x="2104" y="1803"/>
                </a:lnTo>
                <a:lnTo>
                  <a:pt x="2107" y="1794"/>
                </a:lnTo>
                <a:lnTo>
                  <a:pt x="2111" y="1786"/>
                </a:lnTo>
                <a:lnTo>
                  <a:pt x="2111" y="1786"/>
                </a:lnTo>
                <a:lnTo>
                  <a:pt x="2112" y="1783"/>
                </a:lnTo>
                <a:lnTo>
                  <a:pt x="2112" y="1783"/>
                </a:lnTo>
                <a:lnTo>
                  <a:pt x="2111" y="1776"/>
                </a:lnTo>
                <a:lnTo>
                  <a:pt x="2107" y="1769"/>
                </a:lnTo>
                <a:lnTo>
                  <a:pt x="2107" y="1769"/>
                </a:lnTo>
                <a:lnTo>
                  <a:pt x="2105" y="1765"/>
                </a:lnTo>
                <a:lnTo>
                  <a:pt x="2105" y="1765"/>
                </a:lnTo>
                <a:lnTo>
                  <a:pt x="2105" y="1759"/>
                </a:lnTo>
                <a:lnTo>
                  <a:pt x="2107" y="1752"/>
                </a:lnTo>
                <a:lnTo>
                  <a:pt x="2107" y="1752"/>
                </a:lnTo>
                <a:lnTo>
                  <a:pt x="2107" y="1752"/>
                </a:lnTo>
                <a:lnTo>
                  <a:pt x="2107" y="1752"/>
                </a:lnTo>
                <a:lnTo>
                  <a:pt x="2109" y="1750"/>
                </a:lnTo>
                <a:lnTo>
                  <a:pt x="2109" y="1748"/>
                </a:lnTo>
                <a:lnTo>
                  <a:pt x="2109" y="1748"/>
                </a:lnTo>
                <a:lnTo>
                  <a:pt x="2111" y="1747"/>
                </a:lnTo>
                <a:lnTo>
                  <a:pt x="2111" y="1747"/>
                </a:lnTo>
                <a:lnTo>
                  <a:pt x="2112" y="1745"/>
                </a:lnTo>
                <a:lnTo>
                  <a:pt x="2116" y="1742"/>
                </a:lnTo>
                <a:lnTo>
                  <a:pt x="2116" y="1738"/>
                </a:lnTo>
                <a:lnTo>
                  <a:pt x="2116" y="1733"/>
                </a:lnTo>
                <a:lnTo>
                  <a:pt x="2116" y="1733"/>
                </a:lnTo>
                <a:lnTo>
                  <a:pt x="2121" y="1730"/>
                </a:lnTo>
                <a:lnTo>
                  <a:pt x="2126" y="1726"/>
                </a:lnTo>
                <a:lnTo>
                  <a:pt x="2135" y="1718"/>
                </a:lnTo>
                <a:lnTo>
                  <a:pt x="2143" y="1709"/>
                </a:lnTo>
                <a:lnTo>
                  <a:pt x="2152" y="1702"/>
                </a:lnTo>
                <a:lnTo>
                  <a:pt x="2152" y="1702"/>
                </a:lnTo>
                <a:lnTo>
                  <a:pt x="2157" y="1699"/>
                </a:lnTo>
                <a:lnTo>
                  <a:pt x="2157" y="1699"/>
                </a:lnTo>
                <a:lnTo>
                  <a:pt x="2157" y="1692"/>
                </a:lnTo>
                <a:lnTo>
                  <a:pt x="2158" y="1687"/>
                </a:lnTo>
                <a:lnTo>
                  <a:pt x="2162" y="1683"/>
                </a:lnTo>
                <a:lnTo>
                  <a:pt x="2164" y="1678"/>
                </a:lnTo>
                <a:lnTo>
                  <a:pt x="2164" y="1678"/>
                </a:lnTo>
                <a:lnTo>
                  <a:pt x="2164" y="1677"/>
                </a:lnTo>
                <a:lnTo>
                  <a:pt x="2164" y="1677"/>
                </a:lnTo>
                <a:lnTo>
                  <a:pt x="2165" y="1675"/>
                </a:lnTo>
                <a:lnTo>
                  <a:pt x="2165" y="1675"/>
                </a:lnTo>
                <a:lnTo>
                  <a:pt x="2165" y="1675"/>
                </a:lnTo>
                <a:lnTo>
                  <a:pt x="2165" y="1675"/>
                </a:lnTo>
                <a:lnTo>
                  <a:pt x="2165" y="1673"/>
                </a:lnTo>
                <a:lnTo>
                  <a:pt x="2165" y="1673"/>
                </a:lnTo>
                <a:lnTo>
                  <a:pt x="2165" y="1673"/>
                </a:lnTo>
                <a:lnTo>
                  <a:pt x="2165" y="1673"/>
                </a:lnTo>
                <a:lnTo>
                  <a:pt x="2167" y="1673"/>
                </a:lnTo>
                <a:lnTo>
                  <a:pt x="2167" y="1673"/>
                </a:lnTo>
                <a:lnTo>
                  <a:pt x="2170" y="1672"/>
                </a:lnTo>
                <a:lnTo>
                  <a:pt x="2170" y="1672"/>
                </a:lnTo>
                <a:lnTo>
                  <a:pt x="2170" y="1670"/>
                </a:lnTo>
                <a:lnTo>
                  <a:pt x="2170" y="1670"/>
                </a:lnTo>
                <a:lnTo>
                  <a:pt x="2170" y="1666"/>
                </a:lnTo>
                <a:lnTo>
                  <a:pt x="2170" y="1666"/>
                </a:lnTo>
                <a:lnTo>
                  <a:pt x="2170" y="1666"/>
                </a:lnTo>
                <a:lnTo>
                  <a:pt x="2170" y="1666"/>
                </a:lnTo>
                <a:lnTo>
                  <a:pt x="2186" y="1653"/>
                </a:lnTo>
                <a:lnTo>
                  <a:pt x="2191" y="1648"/>
                </a:lnTo>
                <a:lnTo>
                  <a:pt x="2193" y="1644"/>
                </a:lnTo>
                <a:lnTo>
                  <a:pt x="2193" y="1639"/>
                </a:lnTo>
                <a:lnTo>
                  <a:pt x="2193" y="1639"/>
                </a:lnTo>
                <a:lnTo>
                  <a:pt x="2193" y="1639"/>
                </a:lnTo>
                <a:lnTo>
                  <a:pt x="2193" y="1639"/>
                </a:lnTo>
                <a:lnTo>
                  <a:pt x="2193" y="1639"/>
                </a:lnTo>
                <a:lnTo>
                  <a:pt x="2193" y="1639"/>
                </a:lnTo>
                <a:lnTo>
                  <a:pt x="2194" y="1639"/>
                </a:lnTo>
                <a:lnTo>
                  <a:pt x="2194" y="1639"/>
                </a:lnTo>
                <a:lnTo>
                  <a:pt x="2194" y="1639"/>
                </a:lnTo>
                <a:lnTo>
                  <a:pt x="2194" y="1639"/>
                </a:lnTo>
                <a:lnTo>
                  <a:pt x="2196" y="1639"/>
                </a:lnTo>
                <a:lnTo>
                  <a:pt x="2196" y="1639"/>
                </a:lnTo>
                <a:lnTo>
                  <a:pt x="2198" y="1637"/>
                </a:lnTo>
                <a:lnTo>
                  <a:pt x="2198" y="1637"/>
                </a:lnTo>
                <a:lnTo>
                  <a:pt x="2213" y="1641"/>
                </a:lnTo>
                <a:lnTo>
                  <a:pt x="2227" y="1646"/>
                </a:lnTo>
                <a:lnTo>
                  <a:pt x="2242" y="1649"/>
                </a:lnTo>
                <a:lnTo>
                  <a:pt x="2259" y="1651"/>
                </a:lnTo>
                <a:lnTo>
                  <a:pt x="2259" y="1651"/>
                </a:lnTo>
                <a:lnTo>
                  <a:pt x="2261" y="1644"/>
                </a:lnTo>
                <a:lnTo>
                  <a:pt x="2264" y="1639"/>
                </a:lnTo>
                <a:lnTo>
                  <a:pt x="2266" y="1632"/>
                </a:lnTo>
                <a:lnTo>
                  <a:pt x="2266" y="1624"/>
                </a:lnTo>
                <a:lnTo>
                  <a:pt x="2266" y="1624"/>
                </a:lnTo>
                <a:lnTo>
                  <a:pt x="2266" y="1607"/>
                </a:lnTo>
                <a:lnTo>
                  <a:pt x="2268" y="1600"/>
                </a:lnTo>
                <a:lnTo>
                  <a:pt x="2269" y="1598"/>
                </a:lnTo>
                <a:lnTo>
                  <a:pt x="2273" y="1596"/>
                </a:lnTo>
                <a:lnTo>
                  <a:pt x="2273" y="1596"/>
                </a:lnTo>
                <a:lnTo>
                  <a:pt x="2341" y="1596"/>
                </a:lnTo>
                <a:lnTo>
                  <a:pt x="2341" y="1596"/>
                </a:lnTo>
                <a:lnTo>
                  <a:pt x="2350" y="1596"/>
                </a:lnTo>
                <a:lnTo>
                  <a:pt x="2360" y="1596"/>
                </a:lnTo>
                <a:lnTo>
                  <a:pt x="2379" y="1598"/>
                </a:lnTo>
                <a:lnTo>
                  <a:pt x="2387" y="1598"/>
                </a:lnTo>
                <a:lnTo>
                  <a:pt x="2394" y="1596"/>
                </a:lnTo>
                <a:lnTo>
                  <a:pt x="2399" y="1595"/>
                </a:lnTo>
                <a:lnTo>
                  <a:pt x="2402" y="1590"/>
                </a:lnTo>
                <a:lnTo>
                  <a:pt x="2402" y="1590"/>
                </a:lnTo>
                <a:lnTo>
                  <a:pt x="2397" y="1586"/>
                </a:lnTo>
                <a:lnTo>
                  <a:pt x="2390" y="1584"/>
                </a:lnTo>
                <a:lnTo>
                  <a:pt x="2384" y="1583"/>
                </a:lnTo>
                <a:lnTo>
                  <a:pt x="2375" y="1583"/>
                </a:lnTo>
                <a:lnTo>
                  <a:pt x="2375" y="1583"/>
                </a:lnTo>
                <a:lnTo>
                  <a:pt x="2368" y="1573"/>
                </a:lnTo>
                <a:lnTo>
                  <a:pt x="2360" y="1564"/>
                </a:lnTo>
                <a:lnTo>
                  <a:pt x="2353" y="1554"/>
                </a:lnTo>
                <a:lnTo>
                  <a:pt x="2350" y="1549"/>
                </a:lnTo>
                <a:lnTo>
                  <a:pt x="2348" y="1542"/>
                </a:lnTo>
                <a:lnTo>
                  <a:pt x="2348" y="1542"/>
                </a:lnTo>
                <a:lnTo>
                  <a:pt x="2338" y="1537"/>
                </a:lnTo>
                <a:lnTo>
                  <a:pt x="2327" y="1532"/>
                </a:lnTo>
                <a:lnTo>
                  <a:pt x="2319" y="1525"/>
                </a:lnTo>
                <a:lnTo>
                  <a:pt x="2315" y="1520"/>
                </a:lnTo>
                <a:lnTo>
                  <a:pt x="2314" y="1515"/>
                </a:lnTo>
                <a:lnTo>
                  <a:pt x="2314" y="1515"/>
                </a:lnTo>
                <a:lnTo>
                  <a:pt x="2307" y="1515"/>
                </a:lnTo>
                <a:lnTo>
                  <a:pt x="2302" y="1513"/>
                </a:lnTo>
                <a:lnTo>
                  <a:pt x="2298" y="1509"/>
                </a:lnTo>
                <a:lnTo>
                  <a:pt x="2295" y="1506"/>
                </a:lnTo>
                <a:lnTo>
                  <a:pt x="2288" y="1499"/>
                </a:lnTo>
                <a:lnTo>
                  <a:pt x="2285" y="1496"/>
                </a:lnTo>
                <a:lnTo>
                  <a:pt x="2280" y="1494"/>
                </a:lnTo>
                <a:lnTo>
                  <a:pt x="2280" y="1494"/>
                </a:lnTo>
                <a:lnTo>
                  <a:pt x="2280" y="1480"/>
                </a:lnTo>
                <a:lnTo>
                  <a:pt x="2276" y="1469"/>
                </a:lnTo>
                <a:lnTo>
                  <a:pt x="2269" y="1445"/>
                </a:lnTo>
                <a:lnTo>
                  <a:pt x="2266" y="1433"/>
                </a:lnTo>
                <a:lnTo>
                  <a:pt x="2266" y="1422"/>
                </a:lnTo>
                <a:lnTo>
                  <a:pt x="2268" y="1411"/>
                </a:lnTo>
                <a:lnTo>
                  <a:pt x="2273" y="1399"/>
                </a:lnTo>
                <a:lnTo>
                  <a:pt x="2273" y="1399"/>
                </a:lnTo>
                <a:lnTo>
                  <a:pt x="2273" y="1394"/>
                </a:lnTo>
                <a:lnTo>
                  <a:pt x="2271" y="1388"/>
                </a:lnTo>
                <a:lnTo>
                  <a:pt x="2269" y="1383"/>
                </a:lnTo>
                <a:lnTo>
                  <a:pt x="2266" y="1382"/>
                </a:lnTo>
                <a:lnTo>
                  <a:pt x="2259" y="1376"/>
                </a:lnTo>
                <a:lnTo>
                  <a:pt x="2252" y="1371"/>
                </a:lnTo>
                <a:lnTo>
                  <a:pt x="2252" y="1371"/>
                </a:lnTo>
                <a:lnTo>
                  <a:pt x="2249" y="1365"/>
                </a:lnTo>
                <a:lnTo>
                  <a:pt x="2244" y="1359"/>
                </a:lnTo>
                <a:lnTo>
                  <a:pt x="2239" y="1354"/>
                </a:lnTo>
                <a:lnTo>
                  <a:pt x="2232" y="1351"/>
                </a:lnTo>
                <a:lnTo>
                  <a:pt x="2232" y="1351"/>
                </a:lnTo>
                <a:lnTo>
                  <a:pt x="2232" y="1346"/>
                </a:lnTo>
                <a:lnTo>
                  <a:pt x="2230" y="1342"/>
                </a:lnTo>
                <a:lnTo>
                  <a:pt x="2228" y="1339"/>
                </a:lnTo>
                <a:lnTo>
                  <a:pt x="2225" y="1337"/>
                </a:lnTo>
                <a:lnTo>
                  <a:pt x="2225" y="1337"/>
                </a:lnTo>
                <a:lnTo>
                  <a:pt x="2225" y="1332"/>
                </a:lnTo>
                <a:lnTo>
                  <a:pt x="2223" y="1329"/>
                </a:lnTo>
                <a:lnTo>
                  <a:pt x="2222" y="1325"/>
                </a:lnTo>
                <a:lnTo>
                  <a:pt x="2218" y="1324"/>
                </a:lnTo>
                <a:lnTo>
                  <a:pt x="2218" y="1324"/>
                </a:lnTo>
                <a:lnTo>
                  <a:pt x="2218" y="1320"/>
                </a:lnTo>
                <a:lnTo>
                  <a:pt x="2218" y="1317"/>
                </a:lnTo>
                <a:lnTo>
                  <a:pt x="2218" y="1313"/>
                </a:lnTo>
                <a:lnTo>
                  <a:pt x="2218" y="1310"/>
                </a:lnTo>
                <a:lnTo>
                  <a:pt x="2218" y="1310"/>
                </a:lnTo>
                <a:lnTo>
                  <a:pt x="2211" y="1310"/>
                </a:lnTo>
                <a:lnTo>
                  <a:pt x="2211" y="1310"/>
                </a:lnTo>
                <a:lnTo>
                  <a:pt x="2213" y="1307"/>
                </a:lnTo>
                <a:lnTo>
                  <a:pt x="2215" y="1303"/>
                </a:lnTo>
                <a:lnTo>
                  <a:pt x="2218" y="1301"/>
                </a:lnTo>
                <a:lnTo>
                  <a:pt x="2218" y="1296"/>
                </a:lnTo>
                <a:lnTo>
                  <a:pt x="2218" y="1296"/>
                </a:lnTo>
                <a:lnTo>
                  <a:pt x="2213" y="1286"/>
                </a:lnTo>
                <a:lnTo>
                  <a:pt x="2206" y="1278"/>
                </a:lnTo>
                <a:lnTo>
                  <a:pt x="2199" y="1269"/>
                </a:lnTo>
                <a:lnTo>
                  <a:pt x="2198" y="1262"/>
                </a:lnTo>
                <a:lnTo>
                  <a:pt x="2198" y="1255"/>
                </a:lnTo>
                <a:lnTo>
                  <a:pt x="2198" y="1255"/>
                </a:lnTo>
                <a:lnTo>
                  <a:pt x="2194" y="1250"/>
                </a:lnTo>
                <a:lnTo>
                  <a:pt x="2191" y="1247"/>
                </a:lnTo>
                <a:lnTo>
                  <a:pt x="2179" y="1243"/>
                </a:lnTo>
                <a:lnTo>
                  <a:pt x="2174" y="1242"/>
                </a:lnTo>
                <a:lnTo>
                  <a:pt x="2169" y="1238"/>
                </a:lnTo>
                <a:lnTo>
                  <a:pt x="2165" y="1233"/>
                </a:lnTo>
                <a:lnTo>
                  <a:pt x="2164" y="1228"/>
                </a:lnTo>
                <a:lnTo>
                  <a:pt x="2164" y="1228"/>
                </a:lnTo>
                <a:lnTo>
                  <a:pt x="2158" y="1226"/>
                </a:lnTo>
                <a:lnTo>
                  <a:pt x="2153" y="1223"/>
                </a:lnTo>
                <a:lnTo>
                  <a:pt x="2146" y="1214"/>
                </a:lnTo>
                <a:lnTo>
                  <a:pt x="2140" y="1206"/>
                </a:lnTo>
                <a:lnTo>
                  <a:pt x="2135" y="1203"/>
                </a:lnTo>
                <a:lnTo>
                  <a:pt x="2129" y="1201"/>
                </a:lnTo>
                <a:lnTo>
                  <a:pt x="2129" y="1201"/>
                </a:lnTo>
                <a:lnTo>
                  <a:pt x="2133" y="1196"/>
                </a:lnTo>
                <a:lnTo>
                  <a:pt x="2135" y="1189"/>
                </a:lnTo>
                <a:lnTo>
                  <a:pt x="2136" y="1182"/>
                </a:lnTo>
                <a:lnTo>
                  <a:pt x="2136" y="1173"/>
                </a:lnTo>
                <a:lnTo>
                  <a:pt x="2136" y="1173"/>
                </a:lnTo>
                <a:lnTo>
                  <a:pt x="2140" y="1172"/>
                </a:lnTo>
                <a:lnTo>
                  <a:pt x="2141" y="1168"/>
                </a:lnTo>
                <a:lnTo>
                  <a:pt x="2146" y="1163"/>
                </a:lnTo>
                <a:lnTo>
                  <a:pt x="2148" y="1160"/>
                </a:lnTo>
                <a:lnTo>
                  <a:pt x="2152" y="1158"/>
                </a:lnTo>
                <a:lnTo>
                  <a:pt x="2157" y="1158"/>
                </a:lnTo>
                <a:lnTo>
                  <a:pt x="2164" y="1160"/>
                </a:lnTo>
                <a:lnTo>
                  <a:pt x="2164" y="1126"/>
                </a:lnTo>
                <a:lnTo>
                  <a:pt x="2164" y="1126"/>
                </a:lnTo>
                <a:lnTo>
                  <a:pt x="2172" y="1122"/>
                </a:lnTo>
                <a:lnTo>
                  <a:pt x="2181" y="1122"/>
                </a:lnTo>
                <a:lnTo>
                  <a:pt x="2189" y="1121"/>
                </a:lnTo>
                <a:lnTo>
                  <a:pt x="2198" y="1119"/>
                </a:lnTo>
                <a:lnTo>
                  <a:pt x="2198" y="1119"/>
                </a:lnTo>
                <a:lnTo>
                  <a:pt x="2198" y="1115"/>
                </a:lnTo>
                <a:lnTo>
                  <a:pt x="2198" y="1112"/>
                </a:lnTo>
                <a:lnTo>
                  <a:pt x="2198" y="1112"/>
                </a:lnTo>
                <a:lnTo>
                  <a:pt x="2199" y="1112"/>
                </a:lnTo>
                <a:lnTo>
                  <a:pt x="2205" y="1112"/>
                </a:lnTo>
                <a:lnTo>
                  <a:pt x="2211" y="1112"/>
                </a:lnTo>
                <a:lnTo>
                  <a:pt x="2211" y="1112"/>
                </a:lnTo>
                <a:lnTo>
                  <a:pt x="2213" y="1110"/>
                </a:lnTo>
                <a:lnTo>
                  <a:pt x="2213" y="1109"/>
                </a:lnTo>
                <a:lnTo>
                  <a:pt x="2215" y="1107"/>
                </a:lnTo>
                <a:lnTo>
                  <a:pt x="2218" y="1105"/>
                </a:lnTo>
                <a:lnTo>
                  <a:pt x="2218" y="1105"/>
                </a:lnTo>
                <a:lnTo>
                  <a:pt x="2225" y="1105"/>
                </a:lnTo>
                <a:lnTo>
                  <a:pt x="2232" y="1105"/>
                </a:lnTo>
                <a:lnTo>
                  <a:pt x="2232" y="1105"/>
                </a:lnTo>
                <a:lnTo>
                  <a:pt x="2237" y="1107"/>
                </a:lnTo>
                <a:lnTo>
                  <a:pt x="2240" y="1110"/>
                </a:lnTo>
                <a:lnTo>
                  <a:pt x="2246" y="1119"/>
                </a:lnTo>
                <a:lnTo>
                  <a:pt x="2246" y="1119"/>
                </a:lnTo>
                <a:lnTo>
                  <a:pt x="2246" y="1126"/>
                </a:lnTo>
                <a:lnTo>
                  <a:pt x="2247" y="1131"/>
                </a:lnTo>
                <a:lnTo>
                  <a:pt x="2252" y="1139"/>
                </a:lnTo>
                <a:lnTo>
                  <a:pt x="2252" y="1139"/>
                </a:lnTo>
                <a:lnTo>
                  <a:pt x="2263" y="1139"/>
                </a:lnTo>
                <a:lnTo>
                  <a:pt x="2271" y="1141"/>
                </a:lnTo>
                <a:lnTo>
                  <a:pt x="2288" y="1144"/>
                </a:lnTo>
                <a:lnTo>
                  <a:pt x="2305" y="1148"/>
                </a:lnTo>
                <a:lnTo>
                  <a:pt x="2315" y="1148"/>
                </a:lnTo>
                <a:lnTo>
                  <a:pt x="2327" y="1146"/>
                </a:lnTo>
                <a:lnTo>
                  <a:pt x="2327" y="1146"/>
                </a:lnTo>
                <a:lnTo>
                  <a:pt x="2338" y="1141"/>
                </a:lnTo>
                <a:lnTo>
                  <a:pt x="2346" y="1134"/>
                </a:lnTo>
                <a:lnTo>
                  <a:pt x="2355" y="1127"/>
                </a:lnTo>
                <a:lnTo>
                  <a:pt x="2361" y="1126"/>
                </a:lnTo>
                <a:lnTo>
                  <a:pt x="2368" y="1126"/>
                </a:lnTo>
                <a:lnTo>
                  <a:pt x="2368" y="1126"/>
                </a:lnTo>
                <a:lnTo>
                  <a:pt x="2375" y="1126"/>
                </a:lnTo>
                <a:lnTo>
                  <a:pt x="2382" y="1124"/>
                </a:lnTo>
                <a:lnTo>
                  <a:pt x="2385" y="1121"/>
                </a:lnTo>
                <a:lnTo>
                  <a:pt x="2389" y="1115"/>
                </a:lnTo>
                <a:lnTo>
                  <a:pt x="2392" y="1110"/>
                </a:lnTo>
                <a:lnTo>
                  <a:pt x="2396" y="1107"/>
                </a:lnTo>
                <a:lnTo>
                  <a:pt x="2401" y="1105"/>
                </a:lnTo>
                <a:lnTo>
                  <a:pt x="2409" y="1105"/>
                </a:lnTo>
                <a:lnTo>
                  <a:pt x="2409" y="1105"/>
                </a:lnTo>
                <a:lnTo>
                  <a:pt x="2411" y="1098"/>
                </a:lnTo>
                <a:lnTo>
                  <a:pt x="2411" y="1091"/>
                </a:lnTo>
                <a:lnTo>
                  <a:pt x="2408" y="1083"/>
                </a:lnTo>
                <a:lnTo>
                  <a:pt x="2404" y="1074"/>
                </a:lnTo>
                <a:lnTo>
                  <a:pt x="2402" y="1069"/>
                </a:lnTo>
                <a:lnTo>
                  <a:pt x="2402" y="1064"/>
                </a:lnTo>
                <a:lnTo>
                  <a:pt x="2402" y="1064"/>
                </a:lnTo>
                <a:lnTo>
                  <a:pt x="2408" y="1064"/>
                </a:lnTo>
                <a:lnTo>
                  <a:pt x="2409" y="1061"/>
                </a:lnTo>
                <a:lnTo>
                  <a:pt x="2409" y="1056"/>
                </a:lnTo>
                <a:lnTo>
                  <a:pt x="2409" y="1051"/>
                </a:lnTo>
                <a:lnTo>
                  <a:pt x="2408" y="1045"/>
                </a:lnTo>
                <a:lnTo>
                  <a:pt x="2409" y="1040"/>
                </a:lnTo>
                <a:lnTo>
                  <a:pt x="2411" y="1037"/>
                </a:lnTo>
                <a:lnTo>
                  <a:pt x="2416" y="1037"/>
                </a:lnTo>
                <a:lnTo>
                  <a:pt x="2416" y="1037"/>
                </a:lnTo>
                <a:lnTo>
                  <a:pt x="2418" y="1033"/>
                </a:lnTo>
                <a:lnTo>
                  <a:pt x="2418" y="1028"/>
                </a:lnTo>
                <a:lnTo>
                  <a:pt x="2414" y="1022"/>
                </a:lnTo>
                <a:lnTo>
                  <a:pt x="2411" y="1015"/>
                </a:lnTo>
                <a:lnTo>
                  <a:pt x="2409" y="1010"/>
                </a:lnTo>
                <a:lnTo>
                  <a:pt x="2409" y="1010"/>
                </a:lnTo>
                <a:lnTo>
                  <a:pt x="2414" y="1008"/>
                </a:lnTo>
                <a:lnTo>
                  <a:pt x="2416" y="1006"/>
                </a:lnTo>
                <a:lnTo>
                  <a:pt x="2416" y="1004"/>
                </a:lnTo>
                <a:lnTo>
                  <a:pt x="2416" y="1003"/>
                </a:lnTo>
                <a:lnTo>
                  <a:pt x="2443" y="1003"/>
                </a:lnTo>
                <a:lnTo>
                  <a:pt x="2443" y="1003"/>
                </a:lnTo>
                <a:lnTo>
                  <a:pt x="2443" y="998"/>
                </a:lnTo>
                <a:lnTo>
                  <a:pt x="2443" y="993"/>
                </a:lnTo>
                <a:lnTo>
                  <a:pt x="2447" y="991"/>
                </a:lnTo>
                <a:lnTo>
                  <a:pt x="2448" y="989"/>
                </a:lnTo>
                <a:lnTo>
                  <a:pt x="2457" y="986"/>
                </a:lnTo>
                <a:lnTo>
                  <a:pt x="2460" y="984"/>
                </a:lnTo>
                <a:lnTo>
                  <a:pt x="2464" y="982"/>
                </a:lnTo>
                <a:lnTo>
                  <a:pt x="2464" y="982"/>
                </a:lnTo>
                <a:lnTo>
                  <a:pt x="2462" y="974"/>
                </a:lnTo>
                <a:lnTo>
                  <a:pt x="2464" y="967"/>
                </a:lnTo>
                <a:lnTo>
                  <a:pt x="2467" y="955"/>
                </a:lnTo>
                <a:lnTo>
                  <a:pt x="2471" y="943"/>
                </a:lnTo>
                <a:lnTo>
                  <a:pt x="2471" y="936"/>
                </a:lnTo>
                <a:lnTo>
                  <a:pt x="2471" y="928"/>
                </a:lnTo>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725" name="Freeform 252">
            <a:extLst>
              <a:ext uri="{FF2B5EF4-FFF2-40B4-BE49-F238E27FC236}">
                <a16:creationId xmlns:a16="http://schemas.microsoft.com/office/drawing/2014/main" id="{A63E1CE2-F55C-7A40-93DC-DE3591965463}"/>
              </a:ext>
            </a:extLst>
          </p:cNvPr>
          <p:cNvSpPr>
            <a:spLocks noChangeArrowheads="1"/>
          </p:cNvSpPr>
          <p:nvPr/>
        </p:nvSpPr>
        <p:spPr bwMode="auto">
          <a:xfrm rot="21434252">
            <a:off x="4939318" y="3739567"/>
            <a:ext cx="225254" cy="191346"/>
          </a:xfrm>
          <a:custGeom>
            <a:avLst/>
            <a:gdLst>
              <a:gd name="T0" fmla="*/ 1222 w 1291"/>
              <a:gd name="T1" fmla="*/ 412 h 1109"/>
              <a:gd name="T2" fmla="*/ 1184 w 1291"/>
              <a:gd name="T3" fmla="*/ 362 h 1109"/>
              <a:gd name="T4" fmla="*/ 1119 w 1291"/>
              <a:gd name="T5" fmla="*/ 330 h 1109"/>
              <a:gd name="T6" fmla="*/ 1140 w 1291"/>
              <a:gd name="T7" fmla="*/ 262 h 1109"/>
              <a:gd name="T8" fmla="*/ 1174 w 1291"/>
              <a:gd name="T9" fmla="*/ 118 h 1109"/>
              <a:gd name="T10" fmla="*/ 1130 w 1291"/>
              <a:gd name="T11" fmla="*/ 91 h 1109"/>
              <a:gd name="T12" fmla="*/ 1082 w 1291"/>
              <a:gd name="T13" fmla="*/ 98 h 1109"/>
              <a:gd name="T14" fmla="*/ 1010 w 1291"/>
              <a:gd name="T15" fmla="*/ 111 h 1109"/>
              <a:gd name="T16" fmla="*/ 976 w 1291"/>
              <a:gd name="T17" fmla="*/ 70 h 1109"/>
              <a:gd name="T18" fmla="*/ 959 w 1291"/>
              <a:gd name="T19" fmla="*/ 43 h 1109"/>
              <a:gd name="T20" fmla="*/ 887 w 1291"/>
              <a:gd name="T21" fmla="*/ 43 h 1109"/>
              <a:gd name="T22" fmla="*/ 805 w 1291"/>
              <a:gd name="T23" fmla="*/ 29 h 1109"/>
              <a:gd name="T24" fmla="*/ 734 w 1291"/>
              <a:gd name="T25" fmla="*/ 40 h 1109"/>
              <a:gd name="T26" fmla="*/ 674 w 1291"/>
              <a:gd name="T27" fmla="*/ 53 h 1109"/>
              <a:gd name="T28" fmla="*/ 567 w 1291"/>
              <a:gd name="T29" fmla="*/ 43 h 1109"/>
              <a:gd name="T30" fmla="*/ 539 w 1291"/>
              <a:gd name="T31" fmla="*/ 29 h 1109"/>
              <a:gd name="T32" fmla="*/ 430 w 1291"/>
              <a:gd name="T33" fmla="*/ 2 h 1109"/>
              <a:gd name="T34" fmla="*/ 340 w 1291"/>
              <a:gd name="T35" fmla="*/ 12 h 1109"/>
              <a:gd name="T36" fmla="*/ 314 w 1291"/>
              <a:gd name="T37" fmla="*/ 12 h 1109"/>
              <a:gd name="T38" fmla="*/ 259 w 1291"/>
              <a:gd name="T39" fmla="*/ 36 h 1109"/>
              <a:gd name="T40" fmla="*/ 212 w 1291"/>
              <a:gd name="T41" fmla="*/ 106 h 1109"/>
              <a:gd name="T42" fmla="*/ 144 w 1291"/>
              <a:gd name="T43" fmla="*/ 96 h 1109"/>
              <a:gd name="T44" fmla="*/ 103 w 1291"/>
              <a:gd name="T45" fmla="*/ 57 h 1109"/>
              <a:gd name="T46" fmla="*/ 41 w 1291"/>
              <a:gd name="T47" fmla="*/ 2 h 1109"/>
              <a:gd name="T48" fmla="*/ 21 w 1291"/>
              <a:gd name="T49" fmla="*/ 98 h 1109"/>
              <a:gd name="T50" fmla="*/ 14 w 1291"/>
              <a:gd name="T51" fmla="*/ 146 h 1109"/>
              <a:gd name="T52" fmla="*/ 24 w 1291"/>
              <a:gd name="T53" fmla="*/ 187 h 1109"/>
              <a:gd name="T54" fmla="*/ 104 w 1291"/>
              <a:gd name="T55" fmla="*/ 219 h 1109"/>
              <a:gd name="T56" fmla="*/ 123 w 1291"/>
              <a:gd name="T57" fmla="*/ 275 h 1109"/>
              <a:gd name="T58" fmla="*/ 132 w 1291"/>
              <a:gd name="T59" fmla="*/ 289 h 1109"/>
              <a:gd name="T60" fmla="*/ 142 w 1291"/>
              <a:gd name="T61" fmla="*/ 304 h 1109"/>
              <a:gd name="T62" fmla="*/ 147 w 1291"/>
              <a:gd name="T63" fmla="*/ 338 h 1109"/>
              <a:gd name="T64" fmla="*/ 169 w 1291"/>
              <a:gd name="T65" fmla="*/ 374 h 1109"/>
              <a:gd name="T66" fmla="*/ 184 w 1291"/>
              <a:gd name="T67" fmla="*/ 425 h 1109"/>
              <a:gd name="T68" fmla="*/ 259 w 1291"/>
              <a:gd name="T69" fmla="*/ 490 h 1109"/>
              <a:gd name="T70" fmla="*/ 259 w 1291"/>
              <a:gd name="T71" fmla="*/ 521 h 1109"/>
              <a:gd name="T72" fmla="*/ 302 w 1291"/>
              <a:gd name="T73" fmla="*/ 572 h 1109"/>
              <a:gd name="T74" fmla="*/ 398 w 1291"/>
              <a:gd name="T75" fmla="*/ 676 h 1109"/>
              <a:gd name="T76" fmla="*/ 439 w 1291"/>
              <a:gd name="T77" fmla="*/ 724 h 1109"/>
              <a:gd name="T78" fmla="*/ 526 w 1291"/>
              <a:gd name="T79" fmla="*/ 773 h 1109"/>
              <a:gd name="T80" fmla="*/ 546 w 1291"/>
              <a:gd name="T81" fmla="*/ 848 h 1109"/>
              <a:gd name="T82" fmla="*/ 587 w 1291"/>
              <a:gd name="T83" fmla="*/ 889 h 1109"/>
              <a:gd name="T84" fmla="*/ 602 w 1291"/>
              <a:gd name="T85" fmla="*/ 891 h 1109"/>
              <a:gd name="T86" fmla="*/ 623 w 1291"/>
              <a:gd name="T87" fmla="*/ 900 h 1109"/>
              <a:gd name="T88" fmla="*/ 654 w 1291"/>
              <a:gd name="T89" fmla="*/ 915 h 1109"/>
              <a:gd name="T90" fmla="*/ 669 w 1291"/>
              <a:gd name="T91" fmla="*/ 927 h 1109"/>
              <a:gd name="T92" fmla="*/ 674 w 1291"/>
              <a:gd name="T93" fmla="*/ 983 h 1109"/>
              <a:gd name="T94" fmla="*/ 725 w 1291"/>
              <a:gd name="T95" fmla="*/ 1010 h 1109"/>
              <a:gd name="T96" fmla="*/ 838 w 1291"/>
              <a:gd name="T97" fmla="*/ 1087 h 1109"/>
              <a:gd name="T98" fmla="*/ 908 w 1291"/>
              <a:gd name="T99" fmla="*/ 1091 h 1109"/>
              <a:gd name="T100" fmla="*/ 976 w 1291"/>
              <a:gd name="T101" fmla="*/ 1089 h 1109"/>
              <a:gd name="T102" fmla="*/ 940 w 1291"/>
              <a:gd name="T103" fmla="*/ 1010 h 1109"/>
              <a:gd name="T104" fmla="*/ 991 w 1291"/>
              <a:gd name="T105" fmla="*/ 864 h 1109"/>
              <a:gd name="T106" fmla="*/ 1046 w 1291"/>
              <a:gd name="T107" fmla="*/ 777 h 1109"/>
              <a:gd name="T108" fmla="*/ 1101 w 1291"/>
              <a:gd name="T109" fmla="*/ 779 h 1109"/>
              <a:gd name="T110" fmla="*/ 1072 w 1291"/>
              <a:gd name="T111" fmla="*/ 719 h 1109"/>
              <a:gd name="T112" fmla="*/ 1114 w 1291"/>
              <a:gd name="T113" fmla="*/ 668 h 1109"/>
              <a:gd name="T114" fmla="*/ 1232 w 1291"/>
              <a:gd name="T115" fmla="*/ 680 h 1109"/>
              <a:gd name="T116" fmla="*/ 1247 w 1291"/>
              <a:gd name="T117" fmla="*/ 570 h 1109"/>
              <a:gd name="T118" fmla="*/ 1201 w 1291"/>
              <a:gd name="T119" fmla="*/ 521 h 1109"/>
              <a:gd name="T120" fmla="*/ 1210 w 1291"/>
              <a:gd name="T121" fmla="*/ 509 h 1109"/>
              <a:gd name="T122" fmla="*/ 1285 w 1291"/>
              <a:gd name="T123" fmla="*/ 475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1" h="1109">
                <a:moveTo>
                  <a:pt x="1290" y="459"/>
                </a:moveTo>
                <a:lnTo>
                  <a:pt x="1290" y="459"/>
                </a:lnTo>
                <a:lnTo>
                  <a:pt x="1290" y="453"/>
                </a:lnTo>
                <a:lnTo>
                  <a:pt x="1286" y="447"/>
                </a:lnTo>
                <a:lnTo>
                  <a:pt x="1283" y="442"/>
                </a:lnTo>
                <a:lnTo>
                  <a:pt x="1280" y="439"/>
                </a:lnTo>
                <a:lnTo>
                  <a:pt x="1268" y="436"/>
                </a:lnTo>
                <a:lnTo>
                  <a:pt x="1256" y="432"/>
                </a:lnTo>
                <a:lnTo>
                  <a:pt x="1256" y="432"/>
                </a:lnTo>
                <a:lnTo>
                  <a:pt x="1254" y="427"/>
                </a:lnTo>
                <a:lnTo>
                  <a:pt x="1251" y="424"/>
                </a:lnTo>
                <a:lnTo>
                  <a:pt x="1242" y="418"/>
                </a:lnTo>
                <a:lnTo>
                  <a:pt x="1234" y="413"/>
                </a:lnTo>
                <a:lnTo>
                  <a:pt x="1222" y="412"/>
                </a:lnTo>
                <a:lnTo>
                  <a:pt x="1222" y="412"/>
                </a:lnTo>
                <a:lnTo>
                  <a:pt x="1218" y="407"/>
                </a:lnTo>
                <a:lnTo>
                  <a:pt x="1216" y="400"/>
                </a:lnTo>
                <a:lnTo>
                  <a:pt x="1213" y="395"/>
                </a:lnTo>
                <a:lnTo>
                  <a:pt x="1211" y="393"/>
                </a:lnTo>
                <a:lnTo>
                  <a:pt x="1208" y="391"/>
                </a:lnTo>
                <a:lnTo>
                  <a:pt x="1208" y="391"/>
                </a:lnTo>
                <a:lnTo>
                  <a:pt x="1203" y="383"/>
                </a:lnTo>
                <a:lnTo>
                  <a:pt x="1201" y="378"/>
                </a:lnTo>
                <a:lnTo>
                  <a:pt x="1201" y="371"/>
                </a:lnTo>
                <a:lnTo>
                  <a:pt x="1201" y="371"/>
                </a:lnTo>
                <a:lnTo>
                  <a:pt x="1193" y="371"/>
                </a:lnTo>
                <a:lnTo>
                  <a:pt x="1188" y="367"/>
                </a:lnTo>
                <a:lnTo>
                  <a:pt x="1184" y="362"/>
                </a:lnTo>
                <a:lnTo>
                  <a:pt x="1181" y="357"/>
                </a:lnTo>
                <a:lnTo>
                  <a:pt x="1181" y="357"/>
                </a:lnTo>
                <a:lnTo>
                  <a:pt x="1176" y="357"/>
                </a:lnTo>
                <a:lnTo>
                  <a:pt x="1170" y="355"/>
                </a:lnTo>
                <a:lnTo>
                  <a:pt x="1162" y="352"/>
                </a:lnTo>
                <a:lnTo>
                  <a:pt x="1153" y="349"/>
                </a:lnTo>
                <a:lnTo>
                  <a:pt x="1147" y="349"/>
                </a:lnTo>
                <a:lnTo>
                  <a:pt x="1140" y="350"/>
                </a:lnTo>
                <a:lnTo>
                  <a:pt x="1140" y="350"/>
                </a:lnTo>
                <a:lnTo>
                  <a:pt x="1136" y="343"/>
                </a:lnTo>
                <a:lnTo>
                  <a:pt x="1131" y="338"/>
                </a:lnTo>
                <a:lnTo>
                  <a:pt x="1126" y="333"/>
                </a:lnTo>
                <a:lnTo>
                  <a:pt x="1119" y="330"/>
                </a:lnTo>
                <a:lnTo>
                  <a:pt x="1119" y="330"/>
                </a:lnTo>
                <a:lnTo>
                  <a:pt x="1119" y="323"/>
                </a:lnTo>
                <a:lnTo>
                  <a:pt x="1119" y="316"/>
                </a:lnTo>
                <a:lnTo>
                  <a:pt x="1121" y="311"/>
                </a:lnTo>
                <a:lnTo>
                  <a:pt x="1126" y="309"/>
                </a:lnTo>
                <a:lnTo>
                  <a:pt x="1126" y="309"/>
                </a:lnTo>
                <a:lnTo>
                  <a:pt x="1126" y="304"/>
                </a:lnTo>
                <a:lnTo>
                  <a:pt x="1128" y="301"/>
                </a:lnTo>
                <a:lnTo>
                  <a:pt x="1130" y="297"/>
                </a:lnTo>
                <a:lnTo>
                  <a:pt x="1133" y="296"/>
                </a:lnTo>
                <a:lnTo>
                  <a:pt x="1133" y="296"/>
                </a:lnTo>
                <a:lnTo>
                  <a:pt x="1131" y="285"/>
                </a:lnTo>
                <a:lnTo>
                  <a:pt x="1133" y="277"/>
                </a:lnTo>
                <a:lnTo>
                  <a:pt x="1140" y="262"/>
                </a:lnTo>
                <a:lnTo>
                  <a:pt x="1140" y="262"/>
                </a:lnTo>
                <a:lnTo>
                  <a:pt x="1143" y="246"/>
                </a:lnTo>
                <a:lnTo>
                  <a:pt x="1147" y="238"/>
                </a:lnTo>
                <a:lnTo>
                  <a:pt x="1150" y="236"/>
                </a:lnTo>
                <a:lnTo>
                  <a:pt x="1153" y="234"/>
                </a:lnTo>
                <a:lnTo>
                  <a:pt x="1153" y="234"/>
                </a:lnTo>
                <a:lnTo>
                  <a:pt x="1155" y="226"/>
                </a:lnTo>
                <a:lnTo>
                  <a:pt x="1157" y="217"/>
                </a:lnTo>
                <a:lnTo>
                  <a:pt x="1160" y="212"/>
                </a:lnTo>
                <a:lnTo>
                  <a:pt x="1167" y="207"/>
                </a:lnTo>
                <a:lnTo>
                  <a:pt x="1167" y="207"/>
                </a:lnTo>
                <a:lnTo>
                  <a:pt x="1165" y="181"/>
                </a:lnTo>
                <a:lnTo>
                  <a:pt x="1169" y="161"/>
                </a:lnTo>
                <a:lnTo>
                  <a:pt x="1172" y="139"/>
                </a:lnTo>
                <a:lnTo>
                  <a:pt x="1174" y="118"/>
                </a:lnTo>
                <a:lnTo>
                  <a:pt x="1174" y="118"/>
                </a:lnTo>
                <a:lnTo>
                  <a:pt x="1174" y="118"/>
                </a:lnTo>
                <a:lnTo>
                  <a:pt x="1174" y="118"/>
                </a:lnTo>
                <a:lnTo>
                  <a:pt x="1174" y="118"/>
                </a:lnTo>
                <a:lnTo>
                  <a:pt x="1174" y="105"/>
                </a:lnTo>
                <a:lnTo>
                  <a:pt x="1174" y="105"/>
                </a:lnTo>
                <a:lnTo>
                  <a:pt x="1174" y="105"/>
                </a:lnTo>
                <a:lnTo>
                  <a:pt x="1174" y="105"/>
                </a:lnTo>
                <a:lnTo>
                  <a:pt x="1174" y="91"/>
                </a:lnTo>
                <a:lnTo>
                  <a:pt x="1147" y="91"/>
                </a:lnTo>
                <a:lnTo>
                  <a:pt x="1147" y="91"/>
                </a:lnTo>
                <a:lnTo>
                  <a:pt x="1143" y="89"/>
                </a:lnTo>
                <a:lnTo>
                  <a:pt x="1140" y="89"/>
                </a:lnTo>
                <a:lnTo>
                  <a:pt x="1130" y="91"/>
                </a:lnTo>
                <a:lnTo>
                  <a:pt x="1111" y="98"/>
                </a:lnTo>
                <a:lnTo>
                  <a:pt x="1102" y="100"/>
                </a:lnTo>
                <a:lnTo>
                  <a:pt x="1095" y="98"/>
                </a:lnTo>
                <a:lnTo>
                  <a:pt x="1094" y="96"/>
                </a:lnTo>
                <a:lnTo>
                  <a:pt x="1092" y="94"/>
                </a:lnTo>
                <a:lnTo>
                  <a:pt x="1092" y="89"/>
                </a:lnTo>
                <a:lnTo>
                  <a:pt x="1092" y="84"/>
                </a:lnTo>
                <a:lnTo>
                  <a:pt x="1092" y="84"/>
                </a:lnTo>
                <a:lnTo>
                  <a:pt x="1089" y="86"/>
                </a:lnTo>
                <a:lnTo>
                  <a:pt x="1087" y="89"/>
                </a:lnTo>
                <a:lnTo>
                  <a:pt x="1085" y="98"/>
                </a:lnTo>
                <a:lnTo>
                  <a:pt x="1085" y="98"/>
                </a:lnTo>
                <a:lnTo>
                  <a:pt x="1082" y="98"/>
                </a:lnTo>
                <a:lnTo>
                  <a:pt x="1082" y="98"/>
                </a:lnTo>
                <a:lnTo>
                  <a:pt x="1078" y="98"/>
                </a:lnTo>
                <a:lnTo>
                  <a:pt x="1075" y="100"/>
                </a:lnTo>
                <a:lnTo>
                  <a:pt x="1073" y="101"/>
                </a:lnTo>
                <a:lnTo>
                  <a:pt x="1072" y="105"/>
                </a:lnTo>
                <a:lnTo>
                  <a:pt x="1072" y="105"/>
                </a:lnTo>
                <a:lnTo>
                  <a:pt x="1058" y="108"/>
                </a:lnTo>
                <a:lnTo>
                  <a:pt x="1043" y="111"/>
                </a:lnTo>
                <a:lnTo>
                  <a:pt x="1029" y="113"/>
                </a:lnTo>
                <a:lnTo>
                  <a:pt x="1022" y="115"/>
                </a:lnTo>
                <a:lnTo>
                  <a:pt x="1017" y="118"/>
                </a:lnTo>
                <a:lnTo>
                  <a:pt x="1017" y="118"/>
                </a:lnTo>
                <a:lnTo>
                  <a:pt x="1017" y="115"/>
                </a:lnTo>
                <a:lnTo>
                  <a:pt x="1015" y="113"/>
                </a:lnTo>
                <a:lnTo>
                  <a:pt x="1010" y="111"/>
                </a:lnTo>
                <a:lnTo>
                  <a:pt x="990" y="111"/>
                </a:lnTo>
                <a:lnTo>
                  <a:pt x="990" y="111"/>
                </a:lnTo>
                <a:lnTo>
                  <a:pt x="983" y="98"/>
                </a:lnTo>
                <a:lnTo>
                  <a:pt x="976" y="84"/>
                </a:lnTo>
                <a:lnTo>
                  <a:pt x="976" y="84"/>
                </a:lnTo>
                <a:lnTo>
                  <a:pt x="979" y="84"/>
                </a:lnTo>
                <a:lnTo>
                  <a:pt x="981" y="82"/>
                </a:lnTo>
                <a:lnTo>
                  <a:pt x="983" y="77"/>
                </a:lnTo>
                <a:lnTo>
                  <a:pt x="983" y="77"/>
                </a:lnTo>
                <a:lnTo>
                  <a:pt x="981" y="74"/>
                </a:lnTo>
                <a:lnTo>
                  <a:pt x="979" y="72"/>
                </a:lnTo>
                <a:lnTo>
                  <a:pt x="978" y="72"/>
                </a:lnTo>
                <a:lnTo>
                  <a:pt x="976" y="70"/>
                </a:lnTo>
                <a:lnTo>
                  <a:pt x="976" y="70"/>
                </a:lnTo>
                <a:lnTo>
                  <a:pt x="976" y="67"/>
                </a:lnTo>
                <a:lnTo>
                  <a:pt x="976" y="64"/>
                </a:lnTo>
                <a:lnTo>
                  <a:pt x="976" y="60"/>
                </a:lnTo>
                <a:lnTo>
                  <a:pt x="976" y="57"/>
                </a:lnTo>
                <a:lnTo>
                  <a:pt x="976" y="57"/>
                </a:lnTo>
                <a:lnTo>
                  <a:pt x="973" y="57"/>
                </a:lnTo>
                <a:lnTo>
                  <a:pt x="969" y="57"/>
                </a:lnTo>
                <a:lnTo>
                  <a:pt x="969" y="57"/>
                </a:lnTo>
                <a:lnTo>
                  <a:pt x="968" y="55"/>
                </a:lnTo>
                <a:lnTo>
                  <a:pt x="968" y="52"/>
                </a:lnTo>
                <a:lnTo>
                  <a:pt x="966" y="50"/>
                </a:lnTo>
                <a:lnTo>
                  <a:pt x="962" y="50"/>
                </a:lnTo>
                <a:lnTo>
                  <a:pt x="962" y="50"/>
                </a:lnTo>
                <a:lnTo>
                  <a:pt x="959" y="43"/>
                </a:lnTo>
                <a:lnTo>
                  <a:pt x="956" y="36"/>
                </a:lnTo>
                <a:lnTo>
                  <a:pt x="956" y="26"/>
                </a:lnTo>
                <a:lnTo>
                  <a:pt x="956" y="16"/>
                </a:lnTo>
                <a:lnTo>
                  <a:pt x="921" y="16"/>
                </a:lnTo>
                <a:lnTo>
                  <a:pt x="921" y="16"/>
                </a:lnTo>
                <a:lnTo>
                  <a:pt x="918" y="21"/>
                </a:lnTo>
                <a:lnTo>
                  <a:pt x="915" y="26"/>
                </a:lnTo>
                <a:lnTo>
                  <a:pt x="908" y="29"/>
                </a:lnTo>
                <a:lnTo>
                  <a:pt x="901" y="29"/>
                </a:lnTo>
                <a:lnTo>
                  <a:pt x="901" y="29"/>
                </a:lnTo>
                <a:lnTo>
                  <a:pt x="894" y="29"/>
                </a:lnTo>
                <a:lnTo>
                  <a:pt x="891" y="33"/>
                </a:lnTo>
                <a:lnTo>
                  <a:pt x="887" y="38"/>
                </a:lnTo>
                <a:lnTo>
                  <a:pt x="887" y="43"/>
                </a:lnTo>
                <a:lnTo>
                  <a:pt x="867" y="43"/>
                </a:lnTo>
                <a:lnTo>
                  <a:pt x="867" y="43"/>
                </a:lnTo>
                <a:lnTo>
                  <a:pt x="860" y="31"/>
                </a:lnTo>
                <a:lnTo>
                  <a:pt x="850" y="23"/>
                </a:lnTo>
                <a:lnTo>
                  <a:pt x="838" y="16"/>
                </a:lnTo>
                <a:lnTo>
                  <a:pt x="826" y="9"/>
                </a:lnTo>
                <a:lnTo>
                  <a:pt x="826" y="9"/>
                </a:lnTo>
                <a:lnTo>
                  <a:pt x="821" y="9"/>
                </a:lnTo>
                <a:lnTo>
                  <a:pt x="816" y="9"/>
                </a:lnTo>
                <a:lnTo>
                  <a:pt x="814" y="12"/>
                </a:lnTo>
                <a:lnTo>
                  <a:pt x="810" y="16"/>
                </a:lnTo>
                <a:lnTo>
                  <a:pt x="809" y="23"/>
                </a:lnTo>
                <a:lnTo>
                  <a:pt x="807" y="26"/>
                </a:lnTo>
                <a:lnTo>
                  <a:pt x="805" y="29"/>
                </a:lnTo>
                <a:lnTo>
                  <a:pt x="805" y="29"/>
                </a:lnTo>
                <a:lnTo>
                  <a:pt x="800" y="29"/>
                </a:lnTo>
                <a:lnTo>
                  <a:pt x="797" y="31"/>
                </a:lnTo>
                <a:lnTo>
                  <a:pt x="793" y="33"/>
                </a:lnTo>
                <a:lnTo>
                  <a:pt x="792" y="36"/>
                </a:lnTo>
                <a:lnTo>
                  <a:pt x="792" y="36"/>
                </a:lnTo>
                <a:lnTo>
                  <a:pt x="787" y="36"/>
                </a:lnTo>
                <a:lnTo>
                  <a:pt x="783" y="38"/>
                </a:lnTo>
                <a:lnTo>
                  <a:pt x="780" y="40"/>
                </a:lnTo>
                <a:lnTo>
                  <a:pt x="778" y="43"/>
                </a:lnTo>
                <a:lnTo>
                  <a:pt x="778" y="43"/>
                </a:lnTo>
                <a:lnTo>
                  <a:pt x="751" y="43"/>
                </a:lnTo>
                <a:lnTo>
                  <a:pt x="739" y="41"/>
                </a:lnTo>
                <a:lnTo>
                  <a:pt x="734" y="40"/>
                </a:lnTo>
                <a:lnTo>
                  <a:pt x="730" y="36"/>
                </a:lnTo>
                <a:lnTo>
                  <a:pt x="730" y="36"/>
                </a:lnTo>
                <a:lnTo>
                  <a:pt x="717" y="43"/>
                </a:lnTo>
                <a:lnTo>
                  <a:pt x="703" y="50"/>
                </a:lnTo>
                <a:lnTo>
                  <a:pt x="703" y="50"/>
                </a:lnTo>
                <a:lnTo>
                  <a:pt x="700" y="55"/>
                </a:lnTo>
                <a:lnTo>
                  <a:pt x="696" y="60"/>
                </a:lnTo>
                <a:lnTo>
                  <a:pt x="689" y="64"/>
                </a:lnTo>
                <a:lnTo>
                  <a:pt x="683" y="64"/>
                </a:lnTo>
                <a:lnTo>
                  <a:pt x="683" y="64"/>
                </a:lnTo>
                <a:lnTo>
                  <a:pt x="684" y="59"/>
                </a:lnTo>
                <a:lnTo>
                  <a:pt x="683" y="55"/>
                </a:lnTo>
                <a:lnTo>
                  <a:pt x="679" y="53"/>
                </a:lnTo>
                <a:lnTo>
                  <a:pt x="674" y="53"/>
                </a:lnTo>
                <a:lnTo>
                  <a:pt x="664" y="53"/>
                </a:lnTo>
                <a:lnTo>
                  <a:pt x="659" y="52"/>
                </a:lnTo>
                <a:lnTo>
                  <a:pt x="655" y="50"/>
                </a:lnTo>
                <a:lnTo>
                  <a:pt x="655" y="50"/>
                </a:lnTo>
                <a:lnTo>
                  <a:pt x="655" y="47"/>
                </a:lnTo>
                <a:lnTo>
                  <a:pt x="655" y="43"/>
                </a:lnTo>
                <a:lnTo>
                  <a:pt x="655" y="43"/>
                </a:lnTo>
                <a:lnTo>
                  <a:pt x="628" y="29"/>
                </a:lnTo>
                <a:lnTo>
                  <a:pt x="628" y="29"/>
                </a:lnTo>
                <a:lnTo>
                  <a:pt x="613" y="33"/>
                </a:lnTo>
                <a:lnTo>
                  <a:pt x="597" y="36"/>
                </a:lnTo>
                <a:lnTo>
                  <a:pt x="582" y="40"/>
                </a:lnTo>
                <a:lnTo>
                  <a:pt x="567" y="43"/>
                </a:lnTo>
                <a:lnTo>
                  <a:pt x="567" y="43"/>
                </a:lnTo>
                <a:lnTo>
                  <a:pt x="563" y="43"/>
                </a:lnTo>
                <a:lnTo>
                  <a:pt x="560" y="43"/>
                </a:lnTo>
                <a:lnTo>
                  <a:pt x="555" y="43"/>
                </a:lnTo>
                <a:lnTo>
                  <a:pt x="553" y="43"/>
                </a:lnTo>
                <a:lnTo>
                  <a:pt x="553" y="43"/>
                </a:lnTo>
                <a:lnTo>
                  <a:pt x="553" y="40"/>
                </a:lnTo>
                <a:lnTo>
                  <a:pt x="553" y="36"/>
                </a:lnTo>
                <a:lnTo>
                  <a:pt x="553" y="36"/>
                </a:lnTo>
                <a:lnTo>
                  <a:pt x="546" y="36"/>
                </a:lnTo>
                <a:lnTo>
                  <a:pt x="541" y="36"/>
                </a:lnTo>
                <a:lnTo>
                  <a:pt x="539" y="36"/>
                </a:lnTo>
                <a:lnTo>
                  <a:pt x="539" y="36"/>
                </a:lnTo>
                <a:lnTo>
                  <a:pt x="539" y="33"/>
                </a:lnTo>
                <a:lnTo>
                  <a:pt x="539" y="29"/>
                </a:lnTo>
                <a:lnTo>
                  <a:pt x="539" y="29"/>
                </a:lnTo>
                <a:lnTo>
                  <a:pt x="531" y="28"/>
                </a:lnTo>
                <a:lnTo>
                  <a:pt x="524" y="28"/>
                </a:lnTo>
                <a:lnTo>
                  <a:pt x="517" y="26"/>
                </a:lnTo>
                <a:lnTo>
                  <a:pt x="512" y="23"/>
                </a:lnTo>
                <a:lnTo>
                  <a:pt x="512" y="23"/>
                </a:lnTo>
                <a:lnTo>
                  <a:pt x="490" y="24"/>
                </a:lnTo>
                <a:lnTo>
                  <a:pt x="471" y="23"/>
                </a:lnTo>
                <a:lnTo>
                  <a:pt x="437" y="16"/>
                </a:lnTo>
                <a:lnTo>
                  <a:pt x="437" y="16"/>
                </a:lnTo>
                <a:lnTo>
                  <a:pt x="432" y="14"/>
                </a:lnTo>
                <a:lnTo>
                  <a:pt x="430" y="12"/>
                </a:lnTo>
                <a:lnTo>
                  <a:pt x="430" y="9"/>
                </a:lnTo>
                <a:lnTo>
                  <a:pt x="430" y="2"/>
                </a:lnTo>
                <a:lnTo>
                  <a:pt x="396" y="2"/>
                </a:lnTo>
                <a:lnTo>
                  <a:pt x="396" y="2"/>
                </a:lnTo>
                <a:lnTo>
                  <a:pt x="381" y="4"/>
                </a:lnTo>
                <a:lnTo>
                  <a:pt x="364" y="7"/>
                </a:lnTo>
                <a:lnTo>
                  <a:pt x="364" y="7"/>
                </a:lnTo>
                <a:lnTo>
                  <a:pt x="358" y="9"/>
                </a:lnTo>
                <a:lnTo>
                  <a:pt x="358" y="9"/>
                </a:lnTo>
                <a:lnTo>
                  <a:pt x="355" y="9"/>
                </a:lnTo>
                <a:lnTo>
                  <a:pt x="355" y="9"/>
                </a:lnTo>
                <a:lnTo>
                  <a:pt x="348" y="11"/>
                </a:lnTo>
                <a:lnTo>
                  <a:pt x="348" y="11"/>
                </a:lnTo>
                <a:lnTo>
                  <a:pt x="347" y="11"/>
                </a:lnTo>
                <a:lnTo>
                  <a:pt x="347" y="11"/>
                </a:lnTo>
                <a:lnTo>
                  <a:pt x="340" y="12"/>
                </a:lnTo>
                <a:lnTo>
                  <a:pt x="340" y="12"/>
                </a:lnTo>
                <a:lnTo>
                  <a:pt x="338" y="12"/>
                </a:lnTo>
                <a:lnTo>
                  <a:pt x="338" y="12"/>
                </a:lnTo>
                <a:lnTo>
                  <a:pt x="333" y="14"/>
                </a:lnTo>
                <a:lnTo>
                  <a:pt x="333" y="14"/>
                </a:lnTo>
                <a:lnTo>
                  <a:pt x="329" y="14"/>
                </a:lnTo>
                <a:lnTo>
                  <a:pt x="329" y="14"/>
                </a:lnTo>
                <a:lnTo>
                  <a:pt x="324" y="14"/>
                </a:lnTo>
                <a:lnTo>
                  <a:pt x="324" y="14"/>
                </a:lnTo>
                <a:lnTo>
                  <a:pt x="323" y="14"/>
                </a:lnTo>
                <a:lnTo>
                  <a:pt x="323" y="14"/>
                </a:lnTo>
                <a:lnTo>
                  <a:pt x="316" y="14"/>
                </a:lnTo>
                <a:lnTo>
                  <a:pt x="316" y="14"/>
                </a:lnTo>
                <a:lnTo>
                  <a:pt x="314" y="12"/>
                </a:lnTo>
                <a:lnTo>
                  <a:pt x="314" y="12"/>
                </a:lnTo>
                <a:lnTo>
                  <a:pt x="309" y="12"/>
                </a:lnTo>
                <a:lnTo>
                  <a:pt x="309" y="12"/>
                </a:lnTo>
                <a:lnTo>
                  <a:pt x="307" y="11"/>
                </a:lnTo>
                <a:lnTo>
                  <a:pt x="307" y="11"/>
                </a:lnTo>
                <a:lnTo>
                  <a:pt x="300" y="9"/>
                </a:lnTo>
                <a:lnTo>
                  <a:pt x="300" y="9"/>
                </a:lnTo>
                <a:lnTo>
                  <a:pt x="292" y="14"/>
                </a:lnTo>
                <a:lnTo>
                  <a:pt x="287" y="16"/>
                </a:lnTo>
                <a:lnTo>
                  <a:pt x="280" y="16"/>
                </a:lnTo>
                <a:lnTo>
                  <a:pt x="280" y="16"/>
                </a:lnTo>
                <a:lnTo>
                  <a:pt x="273" y="19"/>
                </a:lnTo>
                <a:lnTo>
                  <a:pt x="268" y="24"/>
                </a:lnTo>
                <a:lnTo>
                  <a:pt x="259" y="36"/>
                </a:lnTo>
                <a:lnTo>
                  <a:pt x="251" y="48"/>
                </a:lnTo>
                <a:lnTo>
                  <a:pt x="246" y="53"/>
                </a:lnTo>
                <a:lnTo>
                  <a:pt x="239" y="57"/>
                </a:lnTo>
                <a:lnTo>
                  <a:pt x="239" y="57"/>
                </a:lnTo>
                <a:lnTo>
                  <a:pt x="239" y="64"/>
                </a:lnTo>
                <a:lnTo>
                  <a:pt x="237" y="69"/>
                </a:lnTo>
                <a:lnTo>
                  <a:pt x="232" y="77"/>
                </a:lnTo>
                <a:lnTo>
                  <a:pt x="227" y="86"/>
                </a:lnTo>
                <a:lnTo>
                  <a:pt x="225" y="91"/>
                </a:lnTo>
                <a:lnTo>
                  <a:pt x="225" y="98"/>
                </a:lnTo>
                <a:lnTo>
                  <a:pt x="225" y="98"/>
                </a:lnTo>
                <a:lnTo>
                  <a:pt x="219" y="98"/>
                </a:lnTo>
                <a:lnTo>
                  <a:pt x="215" y="101"/>
                </a:lnTo>
                <a:lnTo>
                  <a:pt x="212" y="106"/>
                </a:lnTo>
                <a:lnTo>
                  <a:pt x="212" y="111"/>
                </a:lnTo>
                <a:lnTo>
                  <a:pt x="212" y="111"/>
                </a:lnTo>
                <a:lnTo>
                  <a:pt x="200" y="111"/>
                </a:lnTo>
                <a:lnTo>
                  <a:pt x="188" y="111"/>
                </a:lnTo>
                <a:lnTo>
                  <a:pt x="178" y="113"/>
                </a:lnTo>
                <a:lnTo>
                  <a:pt x="171" y="118"/>
                </a:lnTo>
                <a:lnTo>
                  <a:pt x="157" y="118"/>
                </a:lnTo>
                <a:lnTo>
                  <a:pt x="157" y="118"/>
                </a:lnTo>
                <a:lnTo>
                  <a:pt x="157" y="113"/>
                </a:lnTo>
                <a:lnTo>
                  <a:pt x="157" y="108"/>
                </a:lnTo>
                <a:lnTo>
                  <a:pt x="155" y="105"/>
                </a:lnTo>
                <a:lnTo>
                  <a:pt x="152" y="103"/>
                </a:lnTo>
                <a:lnTo>
                  <a:pt x="147" y="98"/>
                </a:lnTo>
                <a:lnTo>
                  <a:pt x="144" y="96"/>
                </a:lnTo>
                <a:lnTo>
                  <a:pt x="144" y="91"/>
                </a:lnTo>
                <a:lnTo>
                  <a:pt x="144" y="91"/>
                </a:lnTo>
                <a:lnTo>
                  <a:pt x="142" y="88"/>
                </a:lnTo>
                <a:lnTo>
                  <a:pt x="140" y="84"/>
                </a:lnTo>
                <a:lnTo>
                  <a:pt x="132" y="82"/>
                </a:lnTo>
                <a:lnTo>
                  <a:pt x="128" y="81"/>
                </a:lnTo>
                <a:lnTo>
                  <a:pt x="125" y="79"/>
                </a:lnTo>
                <a:lnTo>
                  <a:pt x="123" y="76"/>
                </a:lnTo>
                <a:lnTo>
                  <a:pt x="123" y="70"/>
                </a:lnTo>
                <a:lnTo>
                  <a:pt x="123" y="70"/>
                </a:lnTo>
                <a:lnTo>
                  <a:pt x="118" y="67"/>
                </a:lnTo>
                <a:lnTo>
                  <a:pt x="113" y="64"/>
                </a:lnTo>
                <a:lnTo>
                  <a:pt x="108" y="59"/>
                </a:lnTo>
                <a:lnTo>
                  <a:pt x="103" y="57"/>
                </a:lnTo>
                <a:lnTo>
                  <a:pt x="103" y="57"/>
                </a:lnTo>
                <a:lnTo>
                  <a:pt x="99" y="38"/>
                </a:lnTo>
                <a:lnTo>
                  <a:pt x="92" y="23"/>
                </a:lnTo>
                <a:lnTo>
                  <a:pt x="87" y="18"/>
                </a:lnTo>
                <a:lnTo>
                  <a:pt x="82" y="11"/>
                </a:lnTo>
                <a:lnTo>
                  <a:pt x="75" y="6"/>
                </a:lnTo>
                <a:lnTo>
                  <a:pt x="68" y="2"/>
                </a:lnTo>
                <a:lnTo>
                  <a:pt x="68" y="2"/>
                </a:lnTo>
                <a:lnTo>
                  <a:pt x="62" y="4"/>
                </a:lnTo>
                <a:lnTo>
                  <a:pt x="55" y="2"/>
                </a:lnTo>
                <a:lnTo>
                  <a:pt x="46" y="0"/>
                </a:lnTo>
                <a:lnTo>
                  <a:pt x="43" y="0"/>
                </a:lnTo>
                <a:lnTo>
                  <a:pt x="41" y="2"/>
                </a:lnTo>
                <a:lnTo>
                  <a:pt x="41" y="2"/>
                </a:lnTo>
                <a:lnTo>
                  <a:pt x="41" y="9"/>
                </a:lnTo>
                <a:lnTo>
                  <a:pt x="41" y="9"/>
                </a:lnTo>
                <a:lnTo>
                  <a:pt x="31" y="12"/>
                </a:lnTo>
                <a:lnTo>
                  <a:pt x="28" y="12"/>
                </a:lnTo>
                <a:lnTo>
                  <a:pt x="21" y="9"/>
                </a:lnTo>
                <a:lnTo>
                  <a:pt x="7" y="9"/>
                </a:lnTo>
                <a:lnTo>
                  <a:pt x="7" y="70"/>
                </a:lnTo>
                <a:lnTo>
                  <a:pt x="7" y="70"/>
                </a:lnTo>
                <a:lnTo>
                  <a:pt x="7" y="77"/>
                </a:lnTo>
                <a:lnTo>
                  <a:pt x="9" y="82"/>
                </a:lnTo>
                <a:lnTo>
                  <a:pt x="12" y="86"/>
                </a:lnTo>
                <a:lnTo>
                  <a:pt x="16" y="89"/>
                </a:lnTo>
                <a:lnTo>
                  <a:pt x="19" y="93"/>
                </a:lnTo>
                <a:lnTo>
                  <a:pt x="21" y="98"/>
                </a:lnTo>
                <a:lnTo>
                  <a:pt x="22" y="103"/>
                </a:lnTo>
                <a:lnTo>
                  <a:pt x="21" y="111"/>
                </a:lnTo>
                <a:lnTo>
                  <a:pt x="21" y="111"/>
                </a:lnTo>
                <a:lnTo>
                  <a:pt x="16" y="115"/>
                </a:lnTo>
                <a:lnTo>
                  <a:pt x="9" y="117"/>
                </a:lnTo>
                <a:lnTo>
                  <a:pt x="4" y="120"/>
                </a:lnTo>
                <a:lnTo>
                  <a:pt x="2" y="122"/>
                </a:lnTo>
                <a:lnTo>
                  <a:pt x="0" y="125"/>
                </a:lnTo>
                <a:lnTo>
                  <a:pt x="0" y="132"/>
                </a:lnTo>
                <a:lnTo>
                  <a:pt x="0" y="132"/>
                </a:lnTo>
                <a:lnTo>
                  <a:pt x="2" y="137"/>
                </a:lnTo>
                <a:lnTo>
                  <a:pt x="5" y="141"/>
                </a:lnTo>
                <a:lnTo>
                  <a:pt x="14" y="146"/>
                </a:lnTo>
                <a:lnTo>
                  <a:pt x="14" y="146"/>
                </a:lnTo>
                <a:lnTo>
                  <a:pt x="17" y="147"/>
                </a:lnTo>
                <a:lnTo>
                  <a:pt x="19" y="149"/>
                </a:lnTo>
                <a:lnTo>
                  <a:pt x="22" y="154"/>
                </a:lnTo>
                <a:lnTo>
                  <a:pt x="24" y="161"/>
                </a:lnTo>
                <a:lnTo>
                  <a:pt x="28" y="166"/>
                </a:lnTo>
                <a:lnTo>
                  <a:pt x="28" y="166"/>
                </a:lnTo>
                <a:lnTo>
                  <a:pt x="28" y="173"/>
                </a:lnTo>
                <a:lnTo>
                  <a:pt x="28" y="173"/>
                </a:lnTo>
                <a:lnTo>
                  <a:pt x="26" y="176"/>
                </a:lnTo>
                <a:lnTo>
                  <a:pt x="24" y="178"/>
                </a:lnTo>
                <a:lnTo>
                  <a:pt x="21" y="180"/>
                </a:lnTo>
                <a:lnTo>
                  <a:pt x="21" y="180"/>
                </a:lnTo>
                <a:lnTo>
                  <a:pt x="21" y="185"/>
                </a:lnTo>
                <a:lnTo>
                  <a:pt x="24" y="187"/>
                </a:lnTo>
                <a:lnTo>
                  <a:pt x="26" y="190"/>
                </a:lnTo>
                <a:lnTo>
                  <a:pt x="28" y="193"/>
                </a:lnTo>
                <a:lnTo>
                  <a:pt x="28" y="193"/>
                </a:lnTo>
                <a:lnTo>
                  <a:pt x="34" y="199"/>
                </a:lnTo>
                <a:lnTo>
                  <a:pt x="41" y="202"/>
                </a:lnTo>
                <a:lnTo>
                  <a:pt x="48" y="204"/>
                </a:lnTo>
                <a:lnTo>
                  <a:pt x="55" y="205"/>
                </a:lnTo>
                <a:lnTo>
                  <a:pt x="70" y="204"/>
                </a:lnTo>
                <a:lnTo>
                  <a:pt x="89" y="200"/>
                </a:lnTo>
                <a:lnTo>
                  <a:pt x="89" y="200"/>
                </a:lnTo>
                <a:lnTo>
                  <a:pt x="91" y="205"/>
                </a:lnTo>
                <a:lnTo>
                  <a:pt x="94" y="209"/>
                </a:lnTo>
                <a:lnTo>
                  <a:pt x="101" y="216"/>
                </a:lnTo>
                <a:lnTo>
                  <a:pt x="104" y="219"/>
                </a:lnTo>
                <a:lnTo>
                  <a:pt x="108" y="222"/>
                </a:lnTo>
                <a:lnTo>
                  <a:pt x="109" y="228"/>
                </a:lnTo>
                <a:lnTo>
                  <a:pt x="109" y="234"/>
                </a:lnTo>
                <a:lnTo>
                  <a:pt x="109" y="234"/>
                </a:lnTo>
                <a:lnTo>
                  <a:pt x="118" y="241"/>
                </a:lnTo>
                <a:lnTo>
                  <a:pt x="126" y="248"/>
                </a:lnTo>
                <a:lnTo>
                  <a:pt x="132" y="251"/>
                </a:lnTo>
                <a:lnTo>
                  <a:pt x="133" y="257"/>
                </a:lnTo>
                <a:lnTo>
                  <a:pt x="135" y="262"/>
                </a:lnTo>
                <a:lnTo>
                  <a:pt x="137" y="268"/>
                </a:lnTo>
                <a:lnTo>
                  <a:pt x="137" y="268"/>
                </a:lnTo>
                <a:lnTo>
                  <a:pt x="128" y="270"/>
                </a:lnTo>
                <a:lnTo>
                  <a:pt x="125" y="272"/>
                </a:lnTo>
                <a:lnTo>
                  <a:pt x="123" y="275"/>
                </a:lnTo>
                <a:lnTo>
                  <a:pt x="123" y="275"/>
                </a:lnTo>
                <a:lnTo>
                  <a:pt x="125" y="279"/>
                </a:lnTo>
                <a:lnTo>
                  <a:pt x="125" y="279"/>
                </a:lnTo>
                <a:lnTo>
                  <a:pt x="125" y="280"/>
                </a:lnTo>
                <a:lnTo>
                  <a:pt x="125" y="280"/>
                </a:lnTo>
                <a:lnTo>
                  <a:pt x="128" y="284"/>
                </a:lnTo>
                <a:lnTo>
                  <a:pt x="128" y="284"/>
                </a:lnTo>
                <a:lnTo>
                  <a:pt x="128" y="284"/>
                </a:lnTo>
                <a:lnTo>
                  <a:pt x="128" y="284"/>
                </a:lnTo>
                <a:lnTo>
                  <a:pt x="132" y="287"/>
                </a:lnTo>
                <a:lnTo>
                  <a:pt x="132" y="287"/>
                </a:lnTo>
                <a:lnTo>
                  <a:pt x="132" y="289"/>
                </a:lnTo>
                <a:lnTo>
                  <a:pt x="132" y="289"/>
                </a:lnTo>
                <a:lnTo>
                  <a:pt x="132" y="289"/>
                </a:lnTo>
                <a:lnTo>
                  <a:pt x="132" y="289"/>
                </a:lnTo>
                <a:lnTo>
                  <a:pt x="133" y="291"/>
                </a:lnTo>
                <a:lnTo>
                  <a:pt x="133" y="291"/>
                </a:lnTo>
                <a:lnTo>
                  <a:pt x="135" y="292"/>
                </a:lnTo>
                <a:lnTo>
                  <a:pt x="135" y="292"/>
                </a:lnTo>
                <a:lnTo>
                  <a:pt x="137" y="296"/>
                </a:lnTo>
                <a:lnTo>
                  <a:pt x="137" y="296"/>
                </a:lnTo>
                <a:lnTo>
                  <a:pt x="137" y="296"/>
                </a:lnTo>
                <a:lnTo>
                  <a:pt x="137" y="296"/>
                </a:lnTo>
                <a:lnTo>
                  <a:pt x="140" y="299"/>
                </a:lnTo>
                <a:lnTo>
                  <a:pt x="140" y="299"/>
                </a:lnTo>
                <a:lnTo>
                  <a:pt x="140" y="301"/>
                </a:lnTo>
                <a:lnTo>
                  <a:pt x="140" y="301"/>
                </a:lnTo>
                <a:lnTo>
                  <a:pt x="142" y="304"/>
                </a:lnTo>
                <a:lnTo>
                  <a:pt x="142" y="304"/>
                </a:lnTo>
                <a:lnTo>
                  <a:pt x="142" y="306"/>
                </a:lnTo>
                <a:lnTo>
                  <a:pt x="142" y="306"/>
                </a:lnTo>
                <a:lnTo>
                  <a:pt x="144" y="311"/>
                </a:lnTo>
                <a:lnTo>
                  <a:pt x="144" y="311"/>
                </a:lnTo>
                <a:lnTo>
                  <a:pt x="144" y="311"/>
                </a:lnTo>
                <a:lnTo>
                  <a:pt x="144" y="311"/>
                </a:lnTo>
                <a:lnTo>
                  <a:pt x="144" y="313"/>
                </a:lnTo>
                <a:lnTo>
                  <a:pt x="144" y="313"/>
                </a:lnTo>
                <a:lnTo>
                  <a:pt x="145" y="323"/>
                </a:lnTo>
                <a:lnTo>
                  <a:pt x="145" y="323"/>
                </a:lnTo>
                <a:lnTo>
                  <a:pt x="145" y="335"/>
                </a:lnTo>
                <a:lnTo>
                  <a:pt x="145" y="335"/>
                </a:lnTo>
                <a:lnTo>
                  <a:pt x="147" y="338"/>
                </a:lnTo>
                <a:lnTo>
                  <a:pt x="147" y="338"/>
                </a:lnTo>
                <a:lnTo>
                  <a:pt x="145" y="343"/>
                </a:lnTo>
                <a:lnTo>
                  <a:pt x="145" y="347"/>
                </a:lnTo>
                <a:lnTo>
                  <a:pt x="145" y="350"/>
                </a:lnTo>
                <a:lnTo>
                  <a:pt x="147" y="354"/>
                </a:lnTo>
                <a:lnTo>
                  <a:pt x="147" y="354"/>
                </a:lnTo>
                <a:lnTo>
                  <a:pt x="150" y="355"/>
                </a:lnTo>
                <a:lnTo>
                  <a:pt x="150" y="355"/>
                </a:lnTo>
                <a:lnTo>
                  <a:pt x="157" y="364"/>
                </a:lnTo>
                <a:lnTo>
                  <a:pt x="157" y="364"/>
                </a:lnTo>
                <a:lnTo>
                  <a:pt x="157" y="364"/>
                </a:lnTo>
                <a:lnTo>
                  <a:pt x="157" y="364"/>
                </a:lnTo>
                <a:lnTo>
                  <a:pt x="164" y="369"/>
                </a:lnTo>
                <a:lnTo>
                  <a:pt x="169" y="374"/>
                </a:lnTo>
                <a:lnTo>
                  <a:pt x="169" y="374"/>
                </a:lnTo>
                <a:lnTo>
                  <a:pt x="171" y="378"/>
                </a:lnTo>
                <a:lnTo>
                  <a:pt x="171" y="383"/>
                </a:lnTo>
                <a:lnTo>
                  <a:pt x="171" y="383"/>
                </a:lnTo>
                <a:lnTo>
                  <a:pt x="171" y="386"/>
                </a:lnTo>
                <a:lnTo>
                  <a:pt x="171" y="386"/>
                </a:lnTo>
                <a:lnTo>
                  <a:pt x="171" y="391"/>
                </a:lnTo>
                <a:lnTo>
                  <a:pt x="171" y="391"/>
                </a:lnTo>
                <a:lnTo>
                  <a:pt x="171" y="412"/>
                </a:lnTo>
                <a:lnTo>
                  <a:pt x="171" y="418"/>
                </a:lnTo>
                <a:lnTo>
                  <a:pt x="171" y="418"/>
                </a:lnTo>
                <a:lnTo>
                  <a:pt x="176" y="420"/>
                </a:lnTo>
                <a:lnTo>
                  <a:pt x="181" y="422"/>
                </a:lnTo>
                <a:lnTo>
                  <a:pt x="184" y="425"/>
                </a:lnTo>
                <a:lnTo>
                  <a:pt x="184" y="432"/>
                </a:lnTo>
                <a:lnTo>
                  <a:pt x="184" y="432"/>
                </a:lnTo>
                <a:lnTo>
                  <a:pt x="198" y="442"/>
                </a:lnTo>
                <a:lnTo>
                  <a:pt x="210" y="454"/>
                </a:lnTo>
                <a:lnTo>
                  <a:pt x="222" y="466"/>
                </a:lnTo>
                <a:lnTo>
                  <a:pt x="232" y="480"/>
                </a:lnTo>
                <a:lnTo>
                  <a:pt x="232" y="480"/>
                </a:lnTo>
                <a:lnTo>
                  <a:pt x="244" y="482"/>
                </a:lnTo>
                <a:lnTo>
                  <a:pt x="249" y="483"/>
                </a:lnTo>
                <a:lnTo>
                  <a:pt x="251" y="485"/>
                </a:lnTo>
                <a:lnTo>
                  <a:pt x="253" y="487"/>
                </a:lnTo>
                <a:lnTo>
                  <a:pt x="253" y="487"/>
                </a:lnTo>
                <a:lnTo>
                  <a:pt x="258" y="488"/>
                </a:lnTo>
                <a:lnTo>
                  <a:pt x="259" y="490"/>
                </a:lnTo>
                <a:lnTo>
                  <a:pt x="259" y="494"/>
                </a:lnTo>
                <a:lnTo>
                  <a:pt x="259" y="494"/>
                </a:lnTo>
                <a:lnTo>
                  <a:pt x="268" y="495"/>
                </a:lnTo>
                <a:lnTo>
                  <a:pt x="271" y="497"/>
                </a:lnTo>
                <a:lnTo>
                  <a:pt x="273" y="500"/>
                </a:lnTo>
                <a:lnTo>
                  <a:pt x="273" y="500"/>
                </a:lnTo>
                <a:lnTo>
                  <a:pt x="270" y="502"/>
                </a:lnTo>
                <a:lnTo>
                  <a:pt x="268" y="505"/>
                </a:lnTo>
                <a:lnTo>
                  <a:pt x="266" y="509"/>
                </a:lnTo>
                <a:lnTo>
                  <a:pt x="266" y="514"/>
                </a:lnTo>
                <a:lnTo>
                  <a:pt x="266" y="514"/>
                </a:lnTo>
                <a:lnTo>
                  <a:pt x="266" y="517"/>
                </a:lnTo>
                <a:lnTo>
                  <a:pt x="265" y="519"/>
                </a:lnTo>
                <a:lnTo>
                  <a:pt x="259" y="521"/>
                </a:lnTo>
                <a:lnTo>
                  <a:pt x="256" y="524"/>
                </a:lnTo>
                <a:lnTo>
                  <a:pt x="254" y="526"/>
                </a:lnTo>
                <a:lnTo>
                  <a:pt x="253" y="528"/>
                </a:lnTo>
                <a:lnTo>
                  <a:pt x="253" y="534"/>
                </a:lnTo>
                <a:lnTo>
                  <a:pt x="253" y="534"/>
                </a:lnTo>
                <a:lnTo>
                  <a:pt x="266" y="538"/>
                </a:lnTo>
                <a:lnTo>
                  <a:pt x="271" y="541"/>
                </a:lnTo>
                <a:lnTo>
                  <a:pt x="277" y="545"/>
                </a:lnTo>
                <a:lnTo>
                  <a:pt x="280" y="550"/>
                </a:lnTo>
                <a:lnTo>
                  <a:pt x="283" y="555"/>
                </a:lnTo>
                <a:lnTo>
                  <a:pt x="287" y="569"/>
                </a:lnTo>
                <a:lnTo>
                  <a:pt x="287" y="569"/>
                </a:lnTo>
                <a:lnTo>
                  <a:pt x="295" y="570"/>
                </a:lnTo>
                <a:lnTo>
                  <a:pt x="302" y="572"/>
                </a:lnTo>
                <a:lnTo>
                  <a:pt x="309" y="575"/>
                </a:lnTo>
                <a:lnTo>
                  <a:pt x="316" y="580"/>
                </a:lnTo>
                <a:lnTo>
                  <a:pt x="326" y="591"/>
                </a:lnTo>
                <a:lnTo>
                  <a:pt x="335" y="603"/>
                </a:lnTo>
                <a:lnTo>
                  <a:pt x="335" y="637"/>
                </a:lnTo>
                <a:lnTo>
                  <a:pt x="335" y="637"/>
                </a:lnTo>
                <a:lnTo>
                  <a:pt x="343" y="639"/>
                </a:lnTo>
                <a:lnTo>
                  <a:pt x="352" y="642"/>
                </a:lnTo>
                <a:lnTo>
                  <a:pt x="367" y="649"/>
                </a:lnTo>
                <a:lnTo>
                  <a:pt x="381" y="657"/>
                </a:lnTo>
                <a:lnTo>
                  <a:pt x="396" y="664"/>
                </a:lnTo>
                <a:lnTo>
                  <a:pt x="396" y="664"/>
                </a:lnTo>
                <a:lnTo>
                  <a:pt x="396" y="671"/>
                </a:lnTo>
                <a:lnTo>
                  <a:pt x="398" y="676"/>
                </a:lnTo>
                <a:lnTo>
                  <a:pt x="403" y="685"/>
                </a:lnTo>
                <a:lnTo>
                  <a:pt x="408" y="693"/>
                </a:lnTo>
                <a:lnTo>
                  <a:pt x="410" y="698"/>
                </a:lnTo>
                <a:lnTo>
                  <a:pt x="410" y="705"/>
                </a:lnTo>
                <a:lnTo>
                  <a:pt x="410" y="705"/>
                </a:lnTo>
                <a:lnTo>
                  <a:pt x="415" y="705"/>
                </a:lnTo>
                <a:lnTo>
                  <a:pt x="420" y="705"/>
                </a:lnTo>
                <a:lnTo>
                  <a:pt x="423" y="707"/>
                </a:lnTo>
                <a:lnTo>
                  <a:pt x="425" y="710"/>
                </a:lnTo>
                <a:lnTo>
                  <a:pt x="430" y="715"/>
                </a:lnTo>
                <a:lnTo>
                  <a:pt x="432" y="719"/>
                </a:lnTo>
                <a:lnTo>
                  <a:pt x="437" y="719"/>
                </a:lnTo>
                <a:lnTo>
                  <a:pt x="437" y="719"/>
                </a:lnTo>
                <a:lnTo>
                  <a:pt x="439" y="724"/>
                </a:lnTo>
                <a:lnTo>
                  <a:pt x="442" y="726"/>
                </a:lnTo>
                <a:lnTo>
                  <a:pt x="451" y="729"/>
                </a:lnTo>
                <a:lnTo>
                  <a:pt x="459" y="732"/>
                </a:lnTo>
                <a:lnTo>
                  <a:pt x="463" y="734"/>
                </a:lnTo>
                <a:lnTo>
                  <a:pt x="464" y="739"/>
                </a:lnTo>
                <a:lnTo>
                  <a:pt x="464" y="739"/>
                </a:lnTo>
                <a:lnTo>
                  <a:pt x="471" y="744"/>
                </a:lnTo>
                <a:lnTo>
                  <a:pt x="480" y="748"/>
                </a:lnTo>
                <a:lnTo>
                  <a:pt x="498" y="753"/>
                </a:lnTo>
                <a:lnTo>
                  <a:pt x="507" y="756"/>
                </a:lnTo>
                <a:lnTo>
                  <a:pt x="514" y="761"/>
                </a:lnTo>
                <a:lnTo>
                  <a:pt x="521" y="767"/>
                </a:lnTo>
                <a:lnTo>
                  <a:pt x="526" y="773"/>
                </a:lnTo>
                <a:lnTo>
                  <a:pt x="526" y="773"/>
                </a:lnTo>
                <a:lnTo>
                  <a:pt x="524" y="782"/>
                </a:lnTo>
                <a:lnTo>
                  <a:pt x="526" y="789"/>
                </a:lnTo>
                <a:lnTo>
                  <a:pt x="529" y="801"/>
                </a:lnTo>
                <a:lnTo>
                  <a:pt x="533" y="813"/>
                </a:lnTo>
                <a:lnTo>
                  <a:pt x="533" y="819"/>
                </a:lnTo>
                <a:lnTo>
                  <a:pt x="533" y="828"/>
                </a:lnTo>
                <a:lnTo>
                  <a:pt x="533" y="828"/>
                </a:lnTo>
                <a:lnTo>
                  <a:pt x="536" y="830"/>
                </a:lnTo>
                <a:lnTo>
                  <a:pt x="538" y="833"/>
                </a:lnTo>
                <a:lnTo>
                  <a:pt x="539" y="836"/>
                </a:lnTo>
                <a:lnTo>
                  <a:pt x="539" y="842"/>
                </a:lnTo>
                <a:lnTo>
                  <a:pt x="539" y="842"/>
                </a:lnTo>
                <a:lnTo>
                  <a:pt x="544" y="843"/>
                </a:lnTo>
                <a:lnTo>
                  <a:pt x="546" y="848"/>
                </a:lnTo>
                <a:lnTo>
                  <a:pt x="546" y="855"/>
                </a:lnTo>
                <a:lnTo>
                  <a:pt x="546" y="862"/>
                </a:lnTo>
                <a:lnTo>
                  <a:pt x="546" y="862"/>
                </a:lnTo>
                <a:lnTo>
                  <a:pt x="553" y="860"/>
                </a:lnTo>
                <a:lnTo>
                  <a:pt x="560" y="860"/>
                </a:lnTo>
                <a:lnTo>
                  <a:pt x="568" y="864"/>
                </a:lnTo>
                <a:lnTo>
                  <a:pt x="577" y="867"/>
                </a:lnTo>
                <a:lnTo>
                  <a:pt x="582" y="869"/>
                </a:lnTo>
                <a:lnTo>
                  <a:pt x="587" y="869"/>
                </a:lnTo>
                <a:lnTo>
                  <a:pt x="587" y="869"/>
                </a:lnTo>
                <a:lnTo>
                  <a:pt x="584" y="879"/>
                </a:lnTo>
                <a:lnTo>
                  <a:pt x="584" y="884"/>
                </a:lnTo>
                <a:lnTo>
                  <a:pt x="587" y="889"/>
                </a:lnTo>
                <a:lnTo>
                  <a:pt x="587" y="889"/>
                </a:lnTo>
                <a:lnTo>
                  <a:pt x="590" y="889"/>
                </a:lnTo>
                <a:lnTo>
                  <a:pt x="590" y="889"/>
                </a:lnTo>
                <a:lnTo>
                  <a:pt x="592" y="889"/>
                </a:lnTo>
                <a:lnTo>
                  <a:pt x="592" y="889"/>
                </a:lnTo>
                <a:lnTo>
                  <a:pt x="596" y="889"/>
                </a:lnTo>
                <a:lnTo>
                  <a:pt x="596" y="889"/>
                </a:lnTo>
                <a:lnTo>
                  <a:pt x="596" y="889"/>
                </a:lnTo>
                <a:lnTo>
                  <a:pt x="596" y="889"/>
                </a:lnTo>
                <a:lnTo>
                  <a:pt x="599" y="889"/>
                </a:lnTo>
                <a:lnTo>
                  <a:pt x="599" y="889"/>
                </a:lnTo>
                <a:lnTo>
                  <a:pt x="599" y="889"/>
                </a:lnTo>
                <a:lnTo>
                  <a:pt x="599" y="889"/>
                </a:lnTo>
                <a:lnTo>
                  <a:pt x="602" y="891"/>
                </a:lnTo>
                <a:lnTo>
                  <a:pt x="602" y="891"/>
                </a:lnTo>
                <a:lnTo>
                  <a:pt x="604" y="891"/>
                </a:lnTo>
                <a:lnTo>
                  <a:pt x="604" y="891"/>
                </a:lnTo>
                <a:lnTo>
                  <a:pt x="606" y="893"/>
                </a:lnTo>
                <a:lnTo>
                  <a:pt x="606" y="893"/>
                </a:lnTo>
                <a:lnTo>
                  <a:pt x="606" y="893"/>
                </a:lnTo>
                <a:lnTo>
                  <a:pt x="606" y="893"/>
                </a:lnTo>
                <a:lnTo>
                  <a:pt x="609" y="893"/>
                </a:lnTo>
                <a:lnTo>
                  <a:pt x="609" y="893"/>
                </a:lnTo>
                <a:lnTo>
                  <a:pt x="611" y="894"/>
                </a:lnTo>
                <a:lnTo>
                  <a:pt x="611" y="894"/>
                </a:lnTo>
                <a:lnTo>
                  <a:pt x="614" y="894"/>
                </a:lnTo>
                <a:lnTo>
                  <a:pt x="618" y="894"/>
                </a:lnTo>
                <a:lnTo>
                  <a:pt x="623" y="900"/>
                </a:lnTo>
                <a:lnTo>
                  <a:pt x="623" y="900"/>
                </a:lnTo>
                <a:lnTo>
                  <a:pt x="626" y="903"/>
                </a:lnTo>
                <a:lnTo>
                  <a:pt x="626" y="903"/>
                </a:lnTo>
                <a:lnTo>
                  <a:pt x="631" y="906"/>
                </a:lnTo>
                <a:lnTo>
                  <a:pt x="637" y="910"/>
                </a:lnTo>
                <a:lnTo>
                  <a:pt x="637" y="910"/>
                </a:lnTo>
                <a:lnTo>
                  <a:pt x="642" y="911"/>
                </a:lnTo>
                <a:lnTo>
                  <a:pt x="642" y="911"/>
                </a:lnTo>
                <a:lnTo>
                  <a:pt x="645" y="911"/>
                </a:lnTo>
                <a:lnTo>
                  <a:pt x="645" y="911"/>
                </a:lnTo>
                <a:lnTo>
                  <a:pt x="648" y="913"/>
                </a:lnTo>
                <a:lnTo>
                  <a:pt x="648" y="913"/>
                </a:lnTo>
                <a:lnTo>
                  <a:pt x="648" y="913"/>
                </a:lnTo>
                <a:lnTo>
                  <a:pt x="648" y="913"/>
                </a:lnTo>
                <a:lnTo>
                  <a:pt x="654" y="915"/>
                </a:lnTo>
                <a:lnTo>
                  <a:pt x="654" y="915"/>
                </a:lnTo>
                <a:lnTo>
                  <a:pt x="654" y="915"/>
                </a:lnTo>
                <a:lnTo>
                  <a:pt x="654" y="915"/>
                </a:lnTo>
                <a:lnTo>
                  <a:pt x="654" y="917"/>
                </a:lnTo>
                <a:lnTo>
                  <a:pt x="654" y="917"/>
                </a:lnTo>
                <a:lnTo>
                  <a:pt x="655" y="917"/>
                </a:lnTo>
                <a:lnTo>
                  <a:pt x="655" y="917"/>
                </a:lnTo>
                <a:lnTo>
                  <a:pt x="655" y="918"/>
                </a:lnTo>
                <a:lnTo>
                  <a:pt x="655" y="918"/>
                </a:lnTo>
                <a:lnTo>
                  <a:pt x="664" y="922"/>
                </a:lnTo>
                <a:lnTo>
                  <a:pt x="669" y="925"/>
                </a:lnTo>
                <a:lnTo>
                  <a:pt x="669" y="925"/>
                </a:lnTo>
                <a:lnTo>
                  <a:pt x="669" y="927"/>
                </a:lnTo>
                <a:lnTo>
                  <a:pt x="669" y="927"/>
                </a:lnTo>
                <a:lnTo>
                  <a:pt x="666" y="935"/>
                </a:lnTo>
                <a:lnTo>
                  <a:pt x="662" y="942"/>
                </a:lnTo>
                <a:lnTo>
                  <a:pt x="660" y="947"/>
                </a:lnTo>
                <a:lnTo>
                  <a:pt x="659" y="951"/>
                </a:lnTo>
                <a:lnTo>
                  <a:pt x="660" y="956"/>
                </a:lnTo>
                <a:lnTo>
                  <a:pt x="662" y="961"/>
                </a:lnTo>
                <a:lnTo>
                  <a:pt x="662" y="961"/>
                </a:lnTo>
                <a:lnTo>
                  <a:pt x="664" y="964"/>
                </a:lnTo>
                <a:lnTo>
                  <a:pt x="664" y="964"/>
                </a:lnTo>
                <a:lnTo>
                  <a:pt x="666" y="971"/>
                </a:lnTo>
                <a:lnTo>
                  <a:pt x="666" y="971"/>
                </a:lnTo>
                <a:lnTo>
                  <a:pt x="669" y="975"/>
                </a:lnTo>
                <a:lnTo>
                  <a:pt x="669" y="975"/>
                </a:lnTo>
                <a:lnTo>
                  <a:pt x="674" y="983"/>
                </a:lnTo>
                <a:lnTo>
                  <a:pt x="674" y="983"/>
                </a:lnTo>
                <a:lnTo>
                  <a:pt x="677" y="985"/>
                </a:lnTo>
                <a:lnTo>
                  <a:pt x="677" y="985"/>
                </a:lnTo>
                <a:lnTo>
                  <a:pt x="679" y="987"/>
                </a:lnTo>
                <a:lnTo>
                  <a:pt x="679" y="987"/>
                </a:lnTo>
                <a:lnTo>
                  <a:pt x="686" y="995"/>
                </a:lnTo>
                <a:lnTo>
                  <a:pt x="686" y="995"/>
                </a:lnTo>
                <a:lnTo>
                  <a:pt x="689" y="998"/>
                </a:lnTo>
                <a:lnTo>
                  <a:pt x="694" y="1000"/>
                </a:lnTo>
                <a:lnTo>
                  <a:pt x="705" y="1002"/>
                </a:lnTo>
                <a:lnTo>
                  <a:pt x="717" y="1004"/>
                </a:lnTo>
                <a:lnTo>
                  <a:pt x="722" y="1007"/>
                </a:lnTo>
                <a:lnTo>
                  <a:pt x="725" y="1010"/>
                </a:lnTo>
                <a:lnTo>
                  <a:pt x="725" y="1010"/>
                </a:lnTo>
                <a:lnTo>
                  <a:pt x="729" y="1010"/>
                </a:lnTo>
                <a:lnTo>
                  <a:pt x="729" y="1010"/>
                </a:lnTo>
                <a:lnTo>
                  <a:pt x="741" y="1021"/>
                </a:lnTo>
                <a:lnTo>
                  <a:pt x="751" y="1031"/>
                </a:lnTo>
                <a:lnTo>
                  <a:pt x="761" y="1043"/>
                </a:lnTo>
                <a:lnTo>
                  <a:pt x="773" y="1053"/>
                </a:lnTo>
                <a:lnTo>
                  <a:pt x="773" y="1053"/>
                </a:lnTo>
                <a:lnTo>
                  <a:pt x="780" y="1058"/>
                </a:lnTo>
                <a:lnTo>
                  <a:pt x="788" y="1063"/>
                </a:lnTo>
                <a:lnTo>
                  <a:pt x="804" y="1070"/>
                </a:lnTo>
                <a:lnTo>
                  <a:pt x="804" y="1070"/>
                </a:lnTo>
                <a:lnTo>
                  <a:pt x="833" y="1087"/>
                </a:lnTo>
                <a:lnTo>
                  <a:pt x="833" y="1087"/>
                </a:lnTo>
                <a:lnTo>
                  <a:pt x="838" y="1087"/>
                </a:lnTo>
                <a:lnTo>
                  <a:pt x="846" y="1087"/>
                </a:lnTo>
                <a:lnTo>
                  <a:pt x="846" y="1087"/>
                </a:lnTo>
                <a:lnTo>
                  <a:pt x="848" y="1084"/>
                </a:lnTo>
                <a:lnTo>
                  <a:pt x="850" y="1082"/>
                </a:lnTo>
                <a:lnTo>
                  <a:pt x="857" y="1080"/>
                </a:lnTo>
                <a:lnTo>
                  <a:pt x="874" y="1080"/>
                </a:lnTo>
                <a:lnTo>
                  <a:pt x="874" y="1080"/>
                </a:lnTo>
                <a:lnTo>
                  <a:pt x="879" y="1082"/>
                </a:lnTo>
                <a:lnTo>
                  <a:pt x="880" y="1084"/>
                </a:lnTo>
                <a:lnTo>
                  <a:pt x="880" y="1087"/>
                </a:lnTo>
                <a:lnTo>
                  <a:pt x="880" y="1087"/>
                </a:lnTo>
                <a:lnTo>
                  <a:pt x="889" y="1087"/>
                </a:lnTo>
                <a:lnTo>
                  <a:pt x="896" y="1087"/>
                </a:lnTo>
                <a:lnTo>
                  <a:pt x="908" y="1091"/>
                </a:lnTo>
                <a:lnTo>
                  <a:pt x="918" y="1096"/>
                </a:lnTo>
                <a:lnTo>
                  <a:pt x="928" y="1101"/>
                </a:lnTo>
                <a:lnTo>
                  <a:pt x="928" y="1101"/>
                </a:lnTo>
                <a:lnTo>
                  <a:pt x="930" y="1104"/>
                </a:lnTo>
                <a:lnTo>
                  <a:pt x="932" y="1106"/>
                </a:lnTo>
                <a:lnTo>
                  <a:pt x="939" y="1108"/>
                </a:lnTo>
                <a:lnTo>
                  <a:pt x="956" y="1108"/>
                </a:lnTo>
                <a:lnTo>
                  <a:pt x="956" y="1108"/>
                </a:lnTo>
                <a:lnTo>
                  <a:pt x="961" y="1106"/>
                </a:lnTo>
                <a:lnTo>
                  <a:pt x="966" y="1101"/>
                </a:lnTo>
                <a:lnTo>
                  <a:pt x="971" y="1097"/>
                </a:lnTo>
                <a:lnTo>
                  <a:pt x="976" y="1094"/>
                </a:lnTo>
                <a:lnTo>
                  <a:pt x="976" y="1094"/>
                </a:lnTo>
                <a:lnTo>
                  <a:pt x="976" y="1089"/>
                </a:lnTo>
                <a:lnTo>
                  <a:pt x="974" y="1084"/>
                </a:lnTo>
                <a:lnTo>
                  <a:pt x="971" y="1075"/>
                </a:lnTo>
                <a:lnTo>
                  <a:pt x="966" y="1068"/>
                </a:lnTo>
                <a:lnTo>
                  <a:pt x="962" y="1060"/>
                </a:lnTo>
                <a:lnTo>
                  <a:pt x="962" y="1060"/>
                </a:lnTo>
                <a:lnTo>
                  <a:pt x="961" y="1055"/>
                </a:lnTo>
                <a:lnTo>
                  <a:pt x="957" y="1051"/>
                </a:lnTo>
                <a:lnTo>
                  <a:pt x="951" y="1044"/>
                </a:lnTo>
                <a:lnTo>
                  <a:pt x="947" y="1041"/>
                </a:lnTo>
                <a:lnTo>
                  <a:pt x="944" y="1038"/>
                </a:lnTo>
                <a:lnTo>
                  <a:pt x="942" y="1033"/>
                </a:lnTo>
                <a:lnTo>
                  <a:pt x="942" y="1026"/>
                </a:lnTo>
                <a:lnTo>
                  <a:pt x="942" y="1026"/>
                </a:lnTo>
                <a:lnTo>
                  <a:pt x="940" y="1010"/>
                </a:lnTo>
                <a:lnTo>
                  <a:pt x="942" y="995"/>
                </a:lnTo>
                <a:lnTo>
                  <a:pt x="945" y="968"/>
                </a:lnTo>
                <a:lnTo>
                  <a:pt x="951" y="942"/>
                </a:lnTo>
                <a:lnTo>
                  <a:pt x="956" y="917"/>
                </a:lnTo>
                <a:lnTo>
                  <a:pt x="956" y="917"/>
                </a:lnTo>
                <a:lnTo>
                  <a:pt x="964" y="913"/>
                </a:lnTo>
                <a:lnTo>
                  <a:pt x="971" y="908"/>
                </a:lnTo>
                <a:lnTo>
                  <a:pt x="979" y="905"/>
                </a:lnTo>
                <a:lnTo>
                  <a:pt x="985" y="903"/>
                </a:lnTo>
                <a:lnTo>
                  <a:pt x="990" y="903"/>
                </a:lnTo>
                <a:lnTo>
                  <a:pt x="990" y="903"/>
                </a:lnTo>
                <a:lnTo>
                  <a:pt x="988" y="888"/>
                </a:lnTo>
                <a:lnTo>
                  <a:pt x="990" y="876"/>
                </a:lnTo>
                <a:lnTo>
                  <a:pt x="991" y="864"/>
                </a:lnTo>
                <a:lnTo>
                  <a:pt x="995" y="854"/>
                </a:lnTo>
                <a:lnTo>
                  <a:pt x="1000" y="831"/>
                </a:lnTo>
                <a:lnTo>
                  <a:pt x="1003" y="821"/>
                </a:lnTo>
                <a:lnTo>
                  <a:pt x="1003" y="807"/>
                </a:lnTo>
                <a:lnTo>
                  <a:pt x="1003" y="807"/>
                </a:lnTo>
                <a:lnTo>
                  <a:pt x="1008" y="806"/>
                </a:lnTo>
                <a:lnTo>
                  <a:pt x="1014" y="802"/>
                </a:lnTo>
                <a:lnTo>
                  <a:pt x="1020" y="794"/>
                </a:lnTo>
                <a:lnTo>
                  <a:pt x="1027" y="785"/>
                </a:lnTo>
                <a:lnTo>
                  <a:pt x="1032" y="782"/>
                </a:lnTo>
                <a:lnTo>
                  <a:pt x="1037" y="780"/>
                </a:lnTo>
                <a:lnTo>
                  <a:pt x="1037" y="780"/>
                </a:lnTo>
                <a:lnTo>
                  <a:pt x="1043" y="779"/>
                </a:lnTo>
                <a:lnTo>
                  <a:pt x="1046" y="777"/>
                </a:lnTo>
                <a:lnTo>
                  <a:pt x="1051" y="773"/>
                </a:lnTo>
                <a:lnTo>
                  <a:pt x="1058" y="773"/>
                </a:lnTo>
                <a:lnTo>
                  <a:pt x="1058" y="773"/>
                </a:lnTo>
                <a:lnTo>
                  <a:pt x="1061" y="768"/>
                </a:lnTo>
                <a:lnTo>
                  <a:pt x="1065" y="763"/>
                </a:lnTo>
                <a:lnTo>
                  <a:pt x="1070" y="761"/>
                </a:lnTo>
                <a:lnTo>
                  <a:pt x="1078" y="760"/>
                </a:lnTo>
                <a:lnTo>
                  <a:pt x="1078" y="760"/>
                </a:lnTo>
                <a:lnTo>
                  <a:pt x="1087" y="758"/>
                </a:lnTo>
                <a:lnTo>
                  <a:pt x="1090" y="761"/>
                </a:lnTo>
                <a:lnTo>
                  <a:pt x="1094" y="765"/>
                </a:lnTo>
                <a:lnTo>
                  <a:pt x="1095" y="770"/>
                </a:lnTo>
                <a:lnTo>
                  <a:pt x="1099" y="773"/>
                </a:lnTo>
                <a:lnTo>
                  <a:pt x="1101" y="779"/>
                </a:lnTo>
                <a:lnTo>
                  <a:pt x="1106" y="780"/>
                </a:lnTo>
                <a:lnTo>
                  <a:pt x="1112" y="780"/>
                </a:lnTo>
                <a:lnTo>
                  <a:pt x="1112" y="780"/>
                </a:lnTo>
                <a:lnTo>
                  <a:pt x="1112" y="772"/>
                </a:lnTo>
                <a:lnTo>
                  <a:pt x="1111" y="765"/>
                </a:lnTo>
                <a:lnTo>
                  <a:pt x="1109" y="758"/>
                </a:lnTo>
                <a:lnTo>
                  <a:pt x="1106" y="753"/>
                </a:lnTo>
                <a:lnTo>
                  <a:pt x="1099" y="743"/>
                </a:lnTo>
                <a:lnTo>
                  <a:pt x="1092" y="732"/>
                </a:lnTo>
                <a:lnTo>
                  <a:pt x="1078" y="732"/>
                </a:lnTo>
                <a:lnTo>
                  <a:pt x="1078" y="732"/>
                </a:lnTo>
                <a:lnTo>
                  <a:pt x="1077" y="724"/>
                </a:lnTo>
                <a:lnTo>
                  <a:pt x="1075" y="721"/>
                </a:lnTo>
                <a:lnTo>
                  <a:pt x="1072" y="719"/>
                </a:lnTo>
                <a:lnTo>
                  <a:pt x="1072" y="719"/>
                </a:lnTo>
                <a:lnTo>
                  <a:pt x="1073" y="712"/>
                </a:lnTo>
                <a:lnTo>
                  <a:pt x="1072" y="707"/>
                </a:lnTo>
                <a:lnTo>
                  <a:pt x="1070" y="700"/>
                </a:lnTo>
                <a:lnTo>
                  <a:pt x="1065" y="695"/>
                </a:lnTo>
                <a:lnTo>
                  <a:pt x="1065" y="690"/>
                </a:lnTo>
                <a:lnTo>
                  <a:pt x="1065" y="685"/>
                </a:lnTo>
                <a:lnTo>
                  <a:pt x="1065" y="685"/>
                </a:lnTo>
                <a:lnTo>
                  <a:pt x="1075" y="680"/>
                </a:lnTo>
                <a:lnTo>
                  <a:pt x="1089" y="674"/>
                </a:lnTo>
                <a:lnTo>
                  <a:pt x="1101" y="669"/>
                </a:lnTo>
                <a:lnTo>
                  <a:pt x="1112" y="664"/>
                </a:lnTo>
                <a:lnTo>
                  <a:pt x="1112" y="664"/>
                </a:lnTo>
                <a:lnTo>
                  <a:pt x="1114" y="668"/>
                </a:lnTo>
                <a:lnTo>
                  <a:pt x="1116" y="671"/>
                </a:lnTo>
                <a:lnTo>
                  <a:pt x="1118" y="678"/>
                </a:lnTo>
                <a:lnTo>
                  <a:pt x="1121" y="681"/>
                </a:lnTo>
                <a:lnTo>
                  <a:pt x="1123" y="685"/>
                </a:lnTo>
                <a:lnTo>
                  <a:pt x="1128" y="685"/>
                </a:lnTo>
                <a:lnTo>
                  <a:pt x="1133" y="685"/>
                </a:lnTo>
                <a:lnTo>
                  <a:pt x="1133" y="685"/>
                </a:lnTo>
                <a:lnTo>
                  <a:pt x="1148" y="681"/>
                </a:lnTo>
                <a:lnTo>
                  <a:pt x="1160" y="681"/>
                </a:lnTo>
                <a:lnTo>
                  <a:pt x="1170" y="681"/>
                </a:lnTo>
                <a:lnTo>
                  <a:pt x="1188" y="685"/>
                </a:lnTo>
                <a:lnTo>
                  <a:pt x="1222" y="685"/>
                </a:lnTo>
                <a:lnTo>
                  <a:pt x="1222" y="685"/>
                </a:lnTo>
                <a:lnTo>
                  <a:pt x="1232" y="680"/>
                </a:lnTo>
                <a:lnTo>
                  <a:pt x="1245" y="674"/>
                </a:lnTo>
                <a:lnTo>
                  <a:pt x="1257" y="669"/>
                </a:lnTo>
                <a:lnTo>
                  <a:pt x="1269" y="664"/>
                </a:lnTo>
                <a:lnTo>
                  <a:pt x="1269" y="664"/>
                </a:lnTo>
                <a:lnTo>
                  <a:pt x="1266" y="647"/>
                </a:lnTo>
                <a:lnTo>
                  <a:pt x="1263" y="630"/>
                </a:lnTo>
                <a:lnTo>
                  <a:pt x="1263" y="630"/>
                </a:lnTo>
                <a:lnTo>
                  <a:pt x="1263" y="613"/>
                </a:lnTo>
                <a:lnTo>
                  <a:pt x="1264" y="604"/>
                </a:lnTo>
                <a:lnTo>
                  <a:pt x="1263" y="596"/>
                </a:lnTo>
                <a:lnTo>
                  <a:pt x="1263" y="596"/>
                </a:lnTo>
                <a:lnTo>
                  <a:pt x="1257" y="586"/>
                </a:lnTo>
                <a:lnTo>
                  <a:pt x="1252" y="577"/>
                </a:lnTo>
                <a:lnTo>
                  <a:pt x="1247" y="570"/>
                </a:lnTo>
                <a:lnTo>
                  <a:pt x="1242" y="562"/>
                </a:lnTo>
                <a:lnTo>
                  <a:pt x="1242" y="562"/>
                </a:lnTo>
                <a:lnTo>
                  <a:pt x="1240" y="557"/>
                </a:lnTo>
                <a:lnTo>
                  <a:pt x="1237" y="553"/>
                </a:lnTo>
                <a:lnTo>
                  <a:pt x="1234" y="550"/>
                </a:lnTo>
                <a:lnTo>
                  <a:pt x="1228" y="548"/>
                </a:lnTo>
                <a:lnTo>
                  <a:pt x="1223" y="546"/>
                </a:lnTo>
                <a:lnTo>
                  <a:pt x="1220" y="543"/>
                </a:lnTo>
                <a:lnTo>
                  <a:pt x="1216" y="540"/>
                </a:lnTo>
                <a:lnTo>
                  <a:pt x="1215" y="534"/>
                </a:lnTo>
                <a:lnTo>
                  <a:pt x="1215" y="534"/>
                </a:lnTo>
                <a:lnTo>
                  <a:pt x="1206" y="529"/>
                </a:lnTo>
                <a:lnTo>
                  <a:pt x="1203" y="526"/>
                </a:lnTo>
                <a:lnTo>
                  <a:pt x="1201" y="521"/>
                </a:lnTo>
                <a:lnTo>
                  <a:pt x="1201" y="521"/>
                </a:lnTo>
                <a:lnTo>
                  <a:pt x="1199" y="519"/>
                </a:lnTo>
                <a:lnTo>
                  <a:pt x="1198" y="517"/>
                </a:lnTo>
                <a:lnTo>
                  <a:pt x="1194" y="514"/>
                </a:lnTo>
                <a:lnTo>
                  <a:pt x="1193" y="509"/>
                </a:lnTo>
                <a:lnTo>
                  <a:pt x="1191" y="507"/>
                </a:lnTo>
                <a:lnTo>
                  <a:pt x="1188" y="507"/>
                </a:lnTo>
                <a:lnTo>
                  <a:pt x="1188" y="507"/>
                </a:lnTo>
                <a:lnTo>
                  <a:pt x="1189" y="502"/>
                </a:lnTo>
                <a:lnTo>
                  <a:pt x="1191" y="500"/>
                </a:lnTo>
                <a:lnTo>
                  <a:pt x="1194" y="500"/>
                </a:lnTo>
                <a:lnTo>
                  <a:pt x="1198" y="502"/>
                </a:lnTo>
                <a:lnTo>
                  <a:pt x="1206" y="507"/>
                </a:lnTo>
                <a:lnTo>
                  <a:pt x="1210" y="509"/>
                </a:lnTo>
                <a:lnTo>
                  <a:pt x="1215" y="507"/>
                </a:lnTo>
                <a:lnTo>
                  <a:pt x="1256" y="507"/>
                </a:lnTo>
                <a:lnTo>
                  <a:pt x="1256" y="507"/>
                </a:lnTo>
                <a:lnTo>
                  <a:pt x="1261" y="507"/>
                </a:lnTo>
                <a:lnTo>
                  <a:pt x="1264" y="505"/>
                </a:lnTo>
                <a:lnTo>
                  <a:pt x="1266" y="502"/>
                </a:lnTo>
                <a:lnTo>
                  <a:pt x="1268" y="499"/>
                </a:lnTo>
                <a:lnTo>
                  <a:pt x="1269" y="490"/>
                </a:lnTo>
                <a:lnTo>
                  <a:pt x="1273" y="488"/>
                </a:lnTo>
                <a:lnTo>
                  <a:pt x="1276" y="487"/>
                </a:lnTo>
                <a:lnTo>
                  <a:pt x="1276" y="487"/>
                </a:lnTo>
                <a:lnTo>
                  <a:pt x="1276" y="483"/>
                </a:lnTo>
                <a:lnTo>
                  <a:pt x="1280" y="480"/>
                </a:lnTo>
                <a:lnTo>
                  <a:pt x="1285" y="475"/>
                </a:lnTo>
                <a:lnTo>
                  <a:pt x="1288" y="473"/>
                </a:lnTo>
                <a:lnTo>
                  <a:pt x="1290" y="470"/>
                </a:lnTo>
                <a:lnTo>
                  <a:pt x="1290" y="466"/>
                </a:lnTo>
                <a:lnTo>
                  <a:pt x="1290" y="459"/>
                </a:lnTo>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726" name="Freeform 253">
            <a:extLst>
              <a:ext uri="{FF2B5EF4-FFF2-40B4-BE49-F238E27FC236}">
                <a16:creationId xmlns:a16="http://schemas.microsoft.com/office/drawing/2014/main" id="{196BCB55-1600-B94D-8737-7662C88B52C4}"/>
              </a:ext>
            </a:extLst>
          </p:cNvPr>
          <p:cNvSpPr>
            <a:spLocks noChangeArrowheads="1"/>
          </p:cNvSpPr>
          <p:nvPr/>
        </p:nvSpPr>
        <p:spPr bwMode="auto">
          <a:xfrm rot="21434252">
            <a:off x="5087638" y="3928521"/>
            <a:ext cx="769" cy="762"/>
          </a:xfrm>
          <a:custGeom>
            <a:avLst/>
            <a:gdLst>
              <a:gd name="T0" fmla="*/ 4 w 5"/>
              <a:gd name="T1" fmla="*/ 0 h 1"/>
              <a:gd name="T2" fmla="*/ 4 w 5"/>
              <a:gd name="T3" fmla="*/ 0 h 1"/>
              <a:gd name="T4" fmla="*/ 0 w 5"/>
              <a:gd name="T5" fmla="*/ 0 h 1"/>
              <a:gd name="T6" fmla="*/ 0 w 5"/>
              <a:gd name="T7" fmla="*/ 0 h 1"/>
              <a:gd name="T8" fmla="*/ 4 w 5"/>
              <a:gd name="T9" fmla="*/ 0 h 1"/>
            </a:gdLst>
            <a:ahLst/>
            <a:cxnLst>
              <a:cxn ang="0">
                <a:pos x="T0" y="T1"/>
              </a:cxn>
              <a:cxn ang="0">
                <a:pos x="T2" y="T3"/>
              </a:cxn>
              <a:cxn ang="0">
                <a:pos x="T4" y="T5"/>
              </a:cxn>
              <a:cxn ang="0">
                <a:pos x="T6" y="T7"/>
              </a:cxn>
              <a:cxn ang="0">
                <a:pos x="T8" y="T9"/>
              </a:cxn>
            </a:cxnLst>
            <a:rect l="0" t="0" r="r" b="b"/>
            <a:pathLst>
              <a:path w="5" h="1">
                <a:moveTo>
                  <a:pt x="4" y="0"/>
                </a:moveTo>
                <a:lnTo>
                  <a:pt x="4" y="0"/>
                </a:lnTo>
                <a:lnTo>
                  <a:pt x="0" y="0"/>
                </a:lnTo>
                <a:lnTo>
                  <a:pt x="0" y="0"/>
                </a:lnTo>
                <a:lnTo>
                  <a:pt x="4" y="0"/>
                </a:lnTo>
              </a:path>
            </a:pathLst>
          </a:custGeom>
          <a:solidFill>
            <a:schemeClr val="bg1">
              <a:lumMod val="85000"/>
            </a:schemeClr>
          </a:solidFill>
          <a:ln>
            <a:noFill/>
          </a:ln>
          <a:effectLst/>
        </p:spPr>
        <p:txBody>
          <a:bodyPr wrap="none" anchor="ctr"/>
          <a:lstStyle/>
          <a:p>
            <a:endParaRPr lang="nl-BE"/>
          </a:p>
        </p:txBody>
      </p:sp>
      <p:sp>
        <p:nvSpPr>
          <p:cNvPr id="727" name="Freeform 254">
            <a:extLst>
              <a:ext uri="{FF2B5EF4-FFF2-40B4-BE49-F238E27FC236}">
                <a16:creationId xmlns:a16="http://schemas.microsoft.com/office/drawing/2014/main" id="{25A2902C-27DE-6445-871D-372F31DF5350}"/>
              </a:ext>
            </a:extLst>
          </p:cNvPr>
          <p:cNvSpPr>
            <a:spLocks noChangeArrowheads="1"/>
          </p:cNvSpPr>
          <p:nvPr/>
        </p:nvSpPr>
        <p:spPr bwMode="auto">
          <a:xfrm rot="21434252">
            <a:off x="5078238" y="3925158"/>
            <a:ext cx="769" cy="763"/>
          </a:xfrm>
          <a:custGeom>
            <a:avLst/>
            <a:gdLst>
              <a:gd name="T0" fmla="*/ 0 w 5"/>
              <a:gd name="T1" fmla="*/ 1 h 2"/>
              <a:gd name="T2" fmla="*/ 0 w 5"/>
              <a:gd name="T3" fmla="*/ 1 h 2"/>
              <a:gd name="T4" fmla="*/ 4 w 5"/>
              <a:gd name="T5" fmla="*/ 1 h 2"/>
              <a:gd name="T6" fmla="*/ 4 w 5"/>
              <a:gd name="T7" fmla="*/ 1 h 2"/>
              <a:gd name="T8" fmla="*/ 0 w 5"/>
              <a:gd name="T9" fmla="*/ 0 h 2"/>
              <a:gd name="T10" fmla="*/ 0 w 5"/>
              <a:gd name="T11" fmla="*/ 0 h 2"/>
              <a:gd name="T12" fmla="*/ 0 w 5"/>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0" y="1"/>
                </a:moveTo>
                <a:lnTo>
                  <a:pt x="0" y="1"/>
                </a:lnTo>
                <a:lnTo>
                  <a:pt x="4" y="1"/>
                </a:lnTo>
                <a:lnTo>
                  <a:pt x="4" y="1"/>
                </a:lnTo>
                <a:lnTo>
                  <a:pt x="0" y="0"/>
                </a:lnTo>
                <a:lnTo>
                  <a:pt x="0" y="0"/>
                </a:lnTo>
                <a:lnTo>
                  <a:pt x="0" y="1"/>
                </a:lnTo>
              </a:path>
            </a:pathLst>
          </a:custGeom>
          <a:solidFill>
            <a:schemeClr val="bg1">
              <a:lumMod val="85000"/>
            </a:schemeClr>
          </a:solidFill>
          <a:ln>
            <a:noFill/>
          </a:ln>
          <a:effectLst/>
        </p:spPr>
        <p:txBody>
          <a:bodyPr wrap="none" anchor="ctr"/>
          <a:lstStyle/>
          <a:p>
            <a:endParaRPr lang="nl-BE"/>
          </a:p>
        </p:txBody>
      </p:sp>
      <p:sp>
        <p:nvSpPr>
          <p:cNvPr id="728" name="Freeform 255">
            <a:extLst>
              <a:ext uri="{FF2B5EF4-FFF2-40B4-BE49-F238E27FC236}">
                <a16:creationId xmlns:a16="http://schemas.microsoft.com/office/drawing/2014/main" id="{2C80DB3C-4A94-254D-AC03-3AFE28D7680E}"/>
              </a:ext>
            </a:extLst>
          </p:cNvPr>
          <p:cNvSpPr>
            <a:spLocks noChangeArrowheads="1"/>
          </p:cNvSpPr>
          <p:nvPr/>
        </p:nvSpPr>
        <p:spPr bwMode="auto">
          <a:xfrm rot="21434252">
            <a:off x="5045943" y="3893898"/>
            <a:ext cx="769" cy="762"/>
          </a:xfrm>
          <a:custGeom>
            <a:avLst/>
            <a:gdLst>
              <a:gd name="T0" fmla="*/ 3 w 4"/>
              <a:gd name="T1" fmla="*/ 0 h 1"/>
              <a:gd name="T2" fmla="*/ 3 w 4"/>
              <a:gd name="T3" fmla="*/ 0 h 1"/>
              <a:gd name="T4" fmla="*/ 3 w 4"/>
              <a:gd name="T5" fmla="*/ 0 h 1"/>
              <a:gd name="T6" fmla="*/ 3 w 4"/>
              <a:gd name="T7" fmla="*/ 0 h 1"/>
              <a:gd name="T8" fmla="*/ 0 w 4"/>
              <a:gd name="T9" fmla="*/ 0 h 1"/>
              <a:gd name="T10" fmla="*/ 0 w 4"/>
              <a:gd name="T11" fmla="*/ 0 h 1"/>
              <a:gd name="T12" fmla="*/ 3 w 4"/>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3" y="0"/>
                </a:moveTo>
                <a:lnTo>
                  <a:pt x="3" y="0"/>
                </a:lnTo>
                <a:lnTo>
                  <a:pt x="3" y="0"/>
                </a:lnTo>
                <a:lnTo>
                  <a:pt x="3" y="0"/>
                </a:lnTo>
                <a:lnTo>
                  <a:pt x="0" y="0"/>
                </a:lnTo>
                <a:lnTo>
                  <a:pt x="0" y="0"/>
                </a:lnTo>
                <a:lnTo>
                  <a:pt x="3" y="0"/>
                </a:lnTo>
              </a:path>
            </a:pathLst>
          </a:custGeom>
          <a:solidFill>
            <a:schemeClr val="bg1">
              <a:lumMod val="85000"/>
            </a:schemeClr>
          </a:solidFill>
          <a:ln>
            <a:noFill/>
          </a:ln>
          <a:effectLst/>
        </p:spPr>
        <p:txBody>
          <a:bodyPr wrap="none" anchor="ctr"/>
          <a:lstStyle/>
          <a:p>
            <a:endParaRPr lang="nl-BE"/>
          </a:p>
        </p:txBody>
      </p:sp>
      <p:sp>
        <p:nvSpPr>
          <p:cNvPr id="729" name="Freeform 256">
            <a:extLst>
              <a:ext uri="{FF2B5EF4-FFF2-40B4-BE49-F238E27FC236}">
                <a16:creationId xmlns:a16="http://schemas.microsoft.com/office/drawing/2014/main" id="{99B7B388-215F-584B-AF6D-C413AB0FC671}"/>
              </a:ext>
            </a:extLst>
          </p:cNvPr>
          <p:cNvSpPr>
            <a:spLocks noChangeArrowheads="1"/>
          </p:cNvSpPr>
          <p:nvPr/>
        </p:nvSpPr>
        <p:spPr bwMode="auto">
          <a:xfrm rot="21434252">
            <a:off x="5055342" y="3897260"/>
            <a:ext cx="769" cy="7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730" name="Freeform 257">
            <a:extLst>
              <a:ext uri="{FF2B5EF4-FFF2-40B4-BE49-F238E27FC236}">
                <a16:creationId xmlns:a16="http://schemas.microsoft.com/office/drawing/2014/main" id="{69E6BD11-AE12-184E-8965-DD77AC1E482A}"/>
              </a:ext>
            </a:extLst>
          </p:cNvPr>
          <p:cNvSpPr>
            <a:spLocks noChangeArrowheads="1"/>
          </p:cNvSpPr>
          <p:nvPr/>
        </p:nvSpPr>
        <p:spPr bwMode="auto">
          <a:xfrm rot="21434252">
            <a:off x="5054574" y="3897297"/>
            <a:ext cx="769" cy="763"/>
          </a:xfrm>
          <a:custGeom>
            <a:avLst/>
            <a:gdLst>
              <a:gd name="T0" fmla="*/ 0 w 4"/>
              <a:gd name="T1" fmla="*/ 0 h 1"/>
              <a:gd name="T2" fmla="*/ 0 w 4"/>
              <a:gd name="T3" fmla="*/ 0 h 1"/>
              <a:gd name="T4" fmla="*/ 3 w 4"/>
              <a:gd name="T5" fmla="*/ 0 h 1"/>
              <a:gd name="T6" fmla="*/ 3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lnTo>
                  <a:pt x="0" y="0"/>
                </a:lnTo>
                <a:lnTo>
                  <a:pt x="3" y="0"/>
                </a:lnTo>
                <a:lnTo>
                  <a:pt x="3" y="0"/>
                </a:lnTo>
                <a:lnTo>
                  <a:pt x="0" y="0"/>
                </a:lnTo>
              </a:path>
            </a:pathLst>
          </a:custGeom>
          <a:solidFill>
            <a:schemeClr val="bg1">
              <a:lumMod val="85000"/>
            </a:schemeClr>
          </a:solidFill>
          <a:ln>
            <a:noFill/>
          </a:ln>
          <a:effectLst/>
        </p:spPr>
        <p:txBody>
          <a:bodyPr wrap="none" anchor="ctr"/>
          <a:lstStyle/>
          <a:p>
            <a:endParaRPr lang="nl-BE"/>
          </a:p>
        </p:txBody>
      </p:sp>
      <p:sp>
        <p:nvSpPr>
          <p:cNvPr id="731" name="Freeform 258">
            <a:extLst>
              <a:ext uri="{FF2B5EF4-FFF2-40B4-BE49-F238E27FC236}">
                <a16:creationId xmlns:a16="http://schemas.microsoft.com/office/drawing/2014/main" id="{D476134C-8492-5741-AE96-35E346225CE8}"/>
              </a:ext>
            </a:extLst>
          </p:cNvPr>
          <p:cNvSpPr>
            <a:spLocks noChangeArrowheads="1"/>
          </p:cNvSpPr>
          <p:nvPr/>
        </p:nvSpPr>
        <p:spPr bwMode="auto">
          <a:xfrm rot="21434252">
            <a:off x="5056147" y="3897985"/>
            <a:ext cx="769" cy="762"/>
          </a:xfrm>
          <a:custGeom>
            <a:avLst/>
            <a:gdLst>
              <a:gd name="T0" fmla="*/ 0 w 1"/>
              <a:gd name="T1" fmla="*/ 0 h 3"/>
              <a:gd name="T2" fmla="*/ 0 w 1"/>
              <a:gd name="T3" fmla="*/ 0 h 3"/>
              <a:gd name="T4" fmla="*/ 0 w 1"/>
              <a:gd name="T5" fmla="*/ 0 h 3"/>
              <a:gd name="T6" fmla="*/ 0 w 1"/>
              <a:gd name="T7" fmla="*/ 0 h 3"/>
              <a:gd name="T8" fmla="*/ 0 w 1"/>
              <a:gd name="T9" fmla="*/ 2 h 3"/>
              <a:gd name="T10" fmla="*/ 0 w 1"/>
              <a:gd name="T11" fmla="*/ 2 h 3"/>
              <a:gd name="T12" fmla="*/ 0 w 1"/>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0"/>
                </a:moveTo>
                <a:lnTo>
                  <a:pt x="0" y="0"/>
                </a:lnTo>
                <a:lnTo>
                  <a:pt x="0" y="0"/>
                </a:lnTo>
                <a:lnTo>
                  <a:pt x="0" y="0"/>
                </a:lnTo>
                <a:lnTo>
                  <a:pt x="0" y="2"/>
                </a:lnTo>
                <a:lnTo>
                  <a:pt x="0" y="2"/>
                </a:lnTo>
                <a:lnTo>
                  <a:pt x="0" y="0"/>
                </a:lnTo>
              </a:path>
            </a:pathLst>
          </a:custGeom>
          <a:solidFill>
            <a:schemeClr val="bg1">
              <a:lumMod val="85000"/>
            </a:schemeClr>
          </a:solidFill>
          <a:ln>
            <a:noFill/>
          </a:ln>
          <a:effectLst/>
        </p:spPr>
        <p:txBody>
          <a:bodyPr wrap="none" anchor="ctr"/>
          <a:lstStyle/>
          <a:p>
            <a:endParaRPr lang="nl-BE"/>
          </a:p>
        </p:txBody>
      </p:sp>
      <p:sp>
        <p:nvSpPr>
          <p:cNvPr id="732" name="Freeform 259">
            <a:extLst>
              <a:ext uri="{FF2B5EF4-FFF2-40B4-BE49-F238E27FC236}">
                <a16:creationId xmlns:a16="http://schemas.microsoft.com/office/drawing/2014/main" id="{2F53E501-9C4A-4F4A-AC2E-2695E90C941B}"/>
              </a:ext>
            </a:extLst>
          </p:cNvPr>
          <p:cNvSpPr>
            <a:spLocks noChangeArrowheads="1"/>
          </p:cNvSpPr>
          <p:nvPr/>
        </p:nvSpPr>
        <p:spPr bwMode="auto">
          <a:xfrm rot="21434252">
            <a:off x="4586668" y="3603667"/>
            <a:ext cx="10763" cy="16009"/>
          </a:xfrm>
          <a:custGeom>
            <a:avLst/>
            <a:gdLst>
              <a:gd name="T0" fmla="*/ 27 w 63"/>
              <a:gd name="T1" fmla="*/ 2 h 93"/>
              <a:gd name="T2" fmla="*/ 27 w 63"/>
              <a:gd name="T3" fmla="*/ 2 h 93"/>
              <a:gd name="T4" fmla="*/ 22 w 63"/>
              <a:gd name="T5" fmla="*/ 2 h 93"/>
              <a:gd name="T6" fmla="*/ 19 w 63"/>
              <a:gd name="T7" fmla="*/ 5 h 93"/>
              <a:gd name="T8" fmla="*/ 10 w 63"/>
              <a:gd name="T9" fmla="*/ 10 h 93"/>
              <a:gd name="T10" fmla="*/ 10 w 63"/>
              <a:gd name="T11" fmla="*/ 10 h 93"/>
              <a:gd name="T12" fmla="*/ 2 w 63"/>
              <a:gd name="T13" fmla="*/ 19 h 93"/>
              <a:gd name="T14" fmla="*/ 0 w 63"/>
              <a:gd name="T15" fmla="*/ 24 h 93"/>
              <a:gd name="T16" fmla="*/ 2 w 63"/>
              <a:gd name="T17" fmla="*/ 29 h 93"/>
              <a:gd name="T18" fmla="*/ 2 w 63"/>
              <a:gd name="T19" fmla="*/ 29 h 93"/>
              <a:gd name="T20" fmla="*/ 5 w 63"/>
              <a:gd name="T21" fmla="*/ 46 h 93"/>
              <a:gd name="T22" fmla="*/ 5 w 63"/>
              <a:gd name="T23" fmla="*/ 46 h 93"/>
              <a:gd name="T24" fmla="*/ 9 w 63"/>
              <a:gd name="T25" fmla="*/ 53 h 93"/>
              <a:gd name="T26" fmla="*/ 10 w 63"/>
              <a:gd name="T27" fmla="*/ 60 h 93"/>
              <a:gd name="T28" fmla="*/ 10 w 63"/>
              <a:gd name="T29" fmla="*/ 60 h 93"/>
              <a:gd name="T30" fmla="*/ 10 w 63"/>
              <a:gd name="T31" fmla="*/ 63 h 93"/>
              <a:gd name="T32" fmla="*/ 10 w 63"/>
              <a:gd name="T33" fmla="*/ 66 h 93"/>
              <a:gd name="T34" fmla="*/ 7 w 63"/>
              <a:gd name="T35" fmla="*/ 73 h 93"/>
              <a:gd name="T36" fmla="*/ 2 w 63"/>
              <a:gd name="T37" fmla="*/ 78 h 93"/>
              <a:gd name="T38" fmla="*/ 0 w 63"/>
              <a:gd name="T39" fmla="*/ 85 h 93"/>
              <a:gd name="T40" fmla="*/ 0 w 63"/>
              <a:gd name="T41" fmla="*/ 85 h 93"/>
              <a:gd name="T42" fmla="*/ 0 w 63"/>
              <a:gd name="T43" fmla="*/ 90 h 93"/>
              <a:gd name="T44" fmla="*/ 4 w 63"/>
              <a:gd name="T45" fmla="*/ 92 h 93"/>
              <a:gd name="T46" fmla="*/ 9 w 63"/>
              <a:gd name="T47" fmla="*/ 92 h 93"/>
              <a:gd name="T48" fmla="*/ 14 w 63"/>
              <a:gd name="T49" fmla="*/ 90 h 93"/>
              <a:gd name="T50" fmla="*/ 27 w 63"/>
              <a:gd name="T51" fmla="*/ 83 h 93"/>
              <a:gd name="T52" fmla="*/ 36 w 63"/>
              <a:gd name="T53" fmla="*/ 80 h 93"/>
              <a:gd name="T54" fmla="*/ 36 w 63"/>
              <a:gd name="T55" fmla="*/ 80 h 93"/>
              <a:gd name="T56" fmla="*/ 43 w 63"/>
              <a:gd name="T57" fmla="*/ 80 h 93"/>
              <a:gd name="T58" fmla="*/ 50 w 63"/>
              <a:gd name="T59" fmla="*/ 82 h 93"/>
              <a:gd name="T60" fmla="*/ 55 w 63"/>
              <a:gd name="T61" fmla="*/ 80 h 93"/>
              <a:gd name="T62" fmla="*/ 56 w 63"/>
              <a:gd name="T63" fmla="*/ 78 h 93"/>
              <a:gd name="T64" fmla="*/ 58 w 63"/>
              <a:gd name="T65" fmla="*/ 75 h 93"/>
              <a:gd name="T66" fmla="*/ 58 w 63"/>
              <a:gd name="T67" fmla="*/ 75 h 93"/>
              <a:gd name="T68" fmla="*/ 62 w 63"/>
              <a:gd name="T69" fmla="*/ 66 h 93"/>
              <a:gd name="T70" fmla="*/ 62 w 63"/>
              <a:gd name="T71" fmla="*/ 56 h 93"/>
              <a:gd name="T72" fmla="*/ 60 w 63"/>
              <a:gd name="T73" fmla="*/ 48 h 93"/>
              <a:gd name="T74" fmla="*/ 56 w 63"/>
              <a:gd name="T75" fmla="*/ 39 h 93"/>
              <a:gd name="T76" fmla="*/ 56 w 63"/>
              <a:gd name="T77" fmla="*/ 39 h 93"/>
              <a:gd name="T78" fmla="*/ 50 w 63"/>
              <a:gd name="T79" fmla="*/ 27 h 93"/>
              <a:gd name="T80" fmla="*/ 41 w 63"/>
              <a:gd name="T81" fmla="*/ 19 h 93"/>
              <a:gd name="T82" fmla="*/ 41 w 63"/>
              <a:gd name="T83" fmla="*/ 19 h 93"/>
              <a:gd name="T84" fmla="*/ 27 w 63"/>
              <a:gd name="T85" fmla="*/ 0 h 93"/>
              <a:gd name="T86" fmla="*/ 27 w 63"/>
              <a:gd name="T87" fmla="*/ 0 h 93"/>
              <a:gd name="T88" fmla="*/ 26 w 63"/>
              <a:gd name="T89" fmla="*/ 0 h 93"/>
              <a:gd name="T90" fmla="*/ 26 w 63"/>
              <a:gd name="T91" fmla="*/ 0 h 93"/>
              <a:gd name="T92" fmla="*/ 27 w 63"/>
              <a:gd name="T93" fmla="*/ 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 h="93">
                <a:moveTo>
                  <a:pt x="27" y="2"/>
                </a:moveTo>
                <a:lnTo>
                  <a:pt x="27" y="2"/>
                </a:lnTo>
                <a:lnTo>
                  <a:pt x="22" y="2"/>
                </a:lnTo>
                <a:lnTo>
                  <a:pt x="19" y="5"/>
                </a:lnTo>
                <a:lnTo>
                  <a:pt x="10" y="10"/>
                </a:lnTo>
                <a:lnTo>
                  <a:pt x="10" y="10"/>
                </a:lnTo>
                <a:lnTo>
                  <a:pt x="2" y="19"/>
                </a:lnTo>
                <a:lnTo>
                  <a:pt x="0" y="24"/>
                </a:lnTo>
                <a:lnTo>
                  <a:pt x="2" y="29"/>
                </a:lnTo>
                <a:lnTo>
                  <a:pt x="2" y="29"/>
                </a:lnTo>
                <a:lnTo>
                  <a:pt x="5" y="46"/>
                </a:lnTo>
                <a:lnTo>
                  <a:pt x="5" y="46"/>
                </a:lnTo>
                <a:lnTo>
                  <a:pt x="9" y="53"/>
                </a:lnTo>
                <a:lnTo>
                  <a:pt x="10" y="60"/>
                </a:lnTo>
                <a:lnTo>
                  <a:pt x="10" y="60"/>
                </a:lnTo>
                <a:lnTo>
                  <a:pt x="10" y="63"/>
                </a:lnTo>
                <a:lnTo>
                  <a:pt x="10" y="66"/>
                </a:lnTo>
                <a:lnTo>
                  <a:pt x="7" y="73"/>
                </a:lnTo>
                <a:lnTo>
                  <a:pt x="2" y="78"/>
                </a:lnTo>
                <a:lnTo>
                  <a:pt x="0" y="85"/>
                </a:lnTo>
                <a:lnTo>
                  <a:pt x="0" y="85"/>
                </a:lnTo>
                <a:lnTo>
                  <a:pt x="0" y="90"/>
                </a:lnTo>
                <a:lnTo>
                  <a:pt x="4" y="92"/>
                </a:lnTo>
                <a:lnTo>
                  <a:pt x="9" y="92"/>
                </a:lnTo>
                <a:lnTo>
                  <a:pt x="14" y="90"/>
                </a:lnTo>
                <a:lnTo>
                  <a:pt x="27" y="83"/>
                </a:lnTo>
                <a:lnTo>
                  <a:pt x="36" y="80"/>
                </a:lnTo>
                <a:lnTo>
                  <a:pt x="36" y="80"/>
                </a:lnTo>
                <a:lnTo>
                  <a:pt x="43" y="80"/>
                </a:lnTo>
                <a:lnTo>
                  <a:pt x="50" y="82"/>
                </a:lnTo>
                <a:lnTo>
                  <a:pt x="55" y="80"/>
                </a:lnTo>
                <a:lnTo>
                  <a:pt x="56" y="78"/>
                </a:lnTo>
                <a:lnTo>
                  <a:pt x="58" y="75"/>
                </a:lnTo>
                <a:lnTo>
                  <a:pt x="58" y="75"/>
                </a:lnTo>
                <a:lnTo>
                  <a:pt x="62" y="66"/>
                </a:lnTo>
                <a:lnTo>
                  <a:pt x="62" y="56"/>
                </a:lnTo>
                <a:lnTo>
                  <a:pt x="60" y="48"/>
                </a:lnTo>
                <a:lnTo>
                  <a:pt x="56" y="39"/>
                </a:lnTo>
                <a:lnTo>
                  <a:pt x="56" y="39"/>
                </a:lnTo>
                <a:lnTo>
                  <a:pt x="50" y="27"/>
                </a:lnTo>
                <a:lnTo>
                  <a:pt x="41" y="19"/>
                </a:lnTo>
                <a:lnTo>
                  <a:pt x="41" y="19"/>
                </a:lnTo>
                <a:lnTo>
                  <a:pt x="27" y="0"/>
                </a:lnTo>
                <a:lnTo>
                  <a:pt x="27" y="0"/>
                </a:lnTo>
                <a:lnTo>
                  <a:pt x="26" y="0"/>
                </a:lnTo>
                <a:lnTo>
                  <a:pt x="26" y="0"/>
                </a:lnTo>
                <a:lnTo>
                  <a:pt x="27" y="2"/>
                </a:lnTo>
              </a:path>
            </a:pathLst>
          </a:custGeom>
          <a:solidFill>
            <a:schemeClr val="bg1">
              <a:lumMod val="85000"/>
            </a:schemeClr>
          </a:solidFill>
          <a:ln>
            <a:noFill/>
          </a:ln>
          <a:effectLst/>
        </p:spPr>
        <p:txBody>
          <a:bodyPr wrap="none" anchor="ctr"/>
          <a:lstStyle/>
          <a:p>
            <a:endParaRPr lang="nl-BE"/>
          </a:p>
        </p:txBody>
      </p:sp>
      <p:sp>
        <p:nvSpPr>
          <p:cNvPr id="733" name="Freeform 260">
            <a:extLst>
              <a:ext uri="{FF2B5EF4-FFF2-40B4-BE49-F238E27FC236}">
                <a16:creationId xmlns:a16="http://schemas.microsoft.com/office/drawing/2014/main" id="{3F1CFA27-1EB3-F846-BFBE-6F7884C441FF}"/>
              </a:ext>
            </a:extLst>
          </p:cNvPr>
          <p:cNvSpPr>
            <a:spLocks noChangeArrowheads="1"/>
          </p:cNvSpPr>
          <p:nvPr/>
        </p:nvSpPr>
        <p:spPr bwMode="auto">
          <a:xfrm rot="21434252">
            <a:off x="4586668" y="3603669"/>
            <a:ext cx="10763" cy="16009"/>
          </a:xfrm>
          <a:custGeom>
            <a:avLst/>
            <a:gdLst>
              <a:gd name="T0" fmla="*/ 27 w 63"/>
              <a:gd name="T1" fmla="*/ 2 h 93"/>
              <a:gd name="T2" fmla="*/ 27 w 63"/>
              <a:gd name="T3" fmla="*/ 2 h 93"/>
              <a:gd name="T4" fmla="*/ 22 w 63"/>
              <a:gd name="T5" fmla="*/ 2 h 93"/>
              <a:gd name="T6" fmla="*/ 19 w 63"/>
              <a:gd name="T7" fmla="*/ 5 h 93"/>
              <a:gd name="T8" fmla="*/ 10 w 63"/>
              <a:gd name="T9" fmla="*/ 10 h 93"/>
              <a:gd name="T10" fmla="*/ 10 w 63"/>
              <a:gd name="T11" fmla="*/ 10 h 93"/>
              <a:gd name="T12" fmla="*/ 2 w 63"/>
              <a:gd name="T13" fmla="*/ 19 h 93"/>
              <a:gd name="T14" fmla="*/ 0 w 63"/>
              <a:gd name="T15" fmla="*/ 24 h 93"/>
              <a:gd name="T16" fmla="*/ 2 w 63"/>
              <a:gd name="T17" fmla="*/ 29 h 93"/>
              <a:gd name="T18" fmla="*/ 2 w 63"/>
              <a:gd name="T19" fmla="*/ 29 h 93"/>
              <a:gd name="T20" fmla="*/ 5 w 63"/>
              <a:gd name="T21" fmla="*/ 46 h 93"/>
              <a:gd name="T22" fmla="*/ 5 w 63"/>
              <a:gd name="T23" fmla="*/ 46 h 93"/>
              <a:gd name="T24" fmla="*/ 9 w 63"/>
              <a:gd name="T25" fmla="*/ 53 h 93"/>
              <a:gd name="T26" fmla="*/ 10 w 63"/>
              <a:gd name="T27" fmla="*/ 60 h 93"/>
              <a:gd name="T28" fmla="*/ 10 w 63"/>
              <a:gd name="T29" fmla="*/ 60 h 93"/>
              <a:gd name="T30" fmla="*/ 10 w 63"/>
              <a:gd name="T31" fmla="*/ 63 h 93"/>
              <a:gd name="T32" fmla="*/ 10 w 63"/>
              <a:gd name="T33" fmla="*/ 66 h 93"/>
              <a:gd name="T34" fmla="*/ 7 w 63"/>
              <a:gd name="T35" fmla="*/ 73 h 93"/>
              <a:gd name="T36" fmla="*/ 2 w 63"/>
              <a:gd name="T37" fmla="*/ 78 h 93"/>
              <a:gd name="T38" fmla="*/ 0 w 63"/>
              <a:gd name="T39" fmla="*/ 85 h 93"/>
              <a:gd name="T40" fmla="*/ 0 w 63"/>
              <a:gd name="T41" fmla="*/ 85 h 93"/>
              <a:gd name="T42" fmla="*/ 0 w 63"/>
              <a:gd name="T43" fmla="*/ 90 h 93"/>
              <a:gd name="T44" fmla="*/ 4 w 63"/>
              <a:gd name="T45" fmla="*/ 92 h 93"/>
              <a:gd name="T46" fmla="*/ 9 w 63"/>
              <a:gd name="T47" fmla="*/ 92 h 93"/>
              <a:gd name="T48" fmla="*/ 14 w 63"/>
              <a:gd name="T49" fmla="*/ 90 h 93"/>
              <a:gd name="T50" fmla="*/ 27 w 63"/>
              <a:gd name="T51" fmla="*/ 83 h 93"/>
              <a:gd name="T52" fmla="*/ 36 w 63"/>
              <a:gd name="T53" fmla="*/ 80 h 93"/>
              <a:gd name="T54" fmla="*/ 36 w 63"/>
              <a:gd name="T55" fmla="*/ 80 h 93"/>
              <a:gd name="T56" fmla="*/ 43 w 63"/>
              <a:gd name="T57" fmla="*/ 80 h 93"/>
              <a:gd name="T58" fmla="*/ 50 w 63"/>
              <a:gd name="T59" fmla="*/ 82 h 93"/>
              <a:gd name="T60" fmla="*/ 55 w 63"/>
              <a:gd name="T61" fmla="*/ 80 h 93"/>
              <a:gd name="T62" fmla="*/ 56 w 63"/>
              <a:gd name="T63" fmla="*/ 78 h 93"/>
              <a:gd name="T64" fmla="*/ 58 w 63"/>
              <a:gd name="T65" fmla="*/ 75 h 93"/>
              <a:gd name="T66" fmla="*/ 58 w 63"/>
              <a:gd name="T67" fmla="*/ 75 h 93"/>
              <a:gd name="T68" fmla="*/ 62 w 63"/>
              <a:gd name="T69" fmla="*/ 66 h 93"/>
              <a:gd name="T70" fmla="*/ 62 w 63"/>
              <a:gd name="T71" fmla="*/ 56 h 93"/>
              <a:gd name="T72" fmla="*/ 60 w 63"/>
              <a:gd name="T73" fmla="*/ 48 h 93"/>
              <a:gd name="T74" fmla="*/ 56 w 63"/>
              <a:gd name="T75" fmla="*/ 39 h 93"/>
              <a:gd name="T76" fmla="*/ 56 w 63"/>
              <a:gd name="T77" fmla="*/ 39 h 93"/>
              <a:gd name="T78" fmla="*/ 50 w 63"/>
              <a:gd name="T79" fmla="*/ 27 h 93"/>
              <a:gd name="T80" fmla="*/ 41 w 63"/>
              <a:gd name="T81" fmla="*/ 19 h 93"/>
              <a:gd name="T82" fmla="*/ 41 w 63"/>
              <a:gd name="T83" fmla="*/ 19 h 93"/>
              <a:gd name="T84" fmla="*/ 27 w 63"/>
              <a:gd name="T85" fmla="*/ 0 h 93"/>
              <a:gd name="T86" fmla="*/ 27 w 63"/>
              <a:gd name="T87" fmla="*/ 0 h 93"/>
              <a:gd name="T88" fmla="*/ 26 w 63"/>
              <a:gd name="T89" fmla="*/ 0 h 93"/>
              <a:gd name="T90" fmla="*/ 26 w 63"/>
              <a:gd name="T9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 h="93">
                <a:moveTo>
                  <a:pt x="27" y="2"/>
                </a:moveTo>
                <a:lnTo>
                  <a:pt x="27" y="2"/>
                </a:lnTo>
                <a:lnTo>
                  <a:pt x="22" y="2"/>
                </a:lnTo>
                <a:lnTo>
                  <a:pt x="19" y="5"/>
                </a:lnTo>
                <a:lnTo>
                  <a:pt x="10" y="10"/>
                </a:lnTo>
                <a:lnTo>
                  <a:pt x="10" y="10"/>
                </a:lnTo>
                <a:lnTo>
                  <a:pt x="2" y="19"/>
                </a:lnTo>
                <a:lnTo>
                  <a:pt x="0" y="24"/>
                </a:lnTo>
                <a:lnTo>
                  <a:pt x="2" y="29"/>
                </a:lnTo>
                <a:lnTo>
                  <a:pt x="2" y="29"/>
                </a:lnTo>
                <a:lnTo>
                  <a:pt x="5" y="46"/>
                </a:lnTo>
                <a:lnTo>
                  <a:pt x="5" y="46"/>
                </a:lnTo>
                <a:lnTo>
                  <a:pt x="9" y="53"/>
                </a:lnTo>
                <a:lnTo>
                  <a:pt x="10" y="60"/>
                </a:lnTo>
                <a:lnTo>
                  <a:pt x="10" y="60"/>
                </a:lnTo>
                <a:lnTo>
                  <a:pt x="10" y="63"/>
                </a:lnTo>
                <a:lnTo>
                  <a:pt x="10" y="66"/>
                </a:lnTo>
                <a:lnTo>
                  <a:pt x="7" y="73"/>
                </a:lnTo>
                <a:lnTo>
                  <a:pt x="2" y="78"/>
                </a:lnTo>
                <a:lnTo>
                  <a:pt x="0" y="85"/>
                </a:lnTo>
                <a:lnTo>
                  <a:pt x="0" y="85"/>
                </a:lnTo>
                <a:lnTo>
                  <a:pt x="0" y="90"/>
                </a:lnTo>
                <a:lnTo>
                  <a:pt x="4" y="92"/>
                </a:lnTo>
                <a:lnTo>
                  <a:pt x="9" y="92"/>
                </a:lnTo>
                <a:lnTo>
                  <a:pt x="14" y="90"/>
                </a:lnTo>
                <a:lnTo>
                  <a:pt x="27" y="83"/>
                </a:lnTo>
                <a:lnTo>
                  <a:pt x="36" y="80"/>
                </a:lnTo>
                <a:lnTo>
                  <a:pt x="36" y="80"/>
                </a:lnTo>
                <a:lnTo>
                  <a:pt x="43" y="80"/>
                </a:lnTo>
                <a:lnTo>
                  <a:pt x="50" y="82"/>
                </a:lnTo>
                <a:lnTo>
                  <a:pt x="55" y="80"/>
                </a:lnTo>
                <a:lnTo>
                  <a:pt x="56" y="78"/>
                </a:lnTo>
                <a:lnTo>
                  <a:pt x="58" y="75"/>
                </a:lnTo>
                <a:lnTo>
                  <a:pt x="58" y="75"/>
                </a:lnTo>
                <a:lnTo>
                  <a:pt x="62" y="66"/>
                </a:lnTo>
                <a:lnTo>
                  <a:pt x="62" y="56"/>
                </a:lnTo>
                <a:lnTo>
                  <a:pt x="60" y="48"/>
                </a:lnTo>
                <a:lnTo>
                  <a:pt x="56" y="39"/>
                </a:lnTo>
                <a:lnTo>
                  <a:pt x="56" y="39"/>
                </a:lnTo>
                <a:lnTo>
                  <a:pt x="50" y="27"/>
                </a:lnTo>
                <a:lnTo>
                  <a:pt x="41" y="19"/>
                </a:lnTo>
                <a:lnTo>
                  <a:pt x="41" y="19"/>
                </a:lnTo>
                <a:lnTo>
                  <a:pt x="27" y="0"/>
                </a:lnTo>
                <a:lnTo>
                  <a:pt x="27" y="0"/>
                </a:lnTo>
                <a:lnTo>
                  <a:pt x="26" y="0"/>
                </a:lnTo>
                <a:lnTo>
                  <a:pt x="26" y="0"/>
                </a:lnTo>
              </a:path>
            </a:pathLst>
          </a:custGeom>
          <a:solidFill>
            <a:schemeClr val="bg1">
              <a:lumMod val="85000"/>
            </a:schemeClr>
          </a:solidFill>
          <a:ln>
            <a:noFill/>
          </a:ln>
          <a:effectLst/>
        </p:spPr>
        <p:txBody>
          <a:bodyPr wrap="none" anchor="ctr"/>
          <a:lstStyle/>
          <a:p>
            <a:endParaRPr lang="nl-BE"/>
          </a:p>
        </p:txBody>
      </p:sp>
      <p:sp>
        <p:nvSpPr>
          <p:cNvPr id="734" name="Freeform 261">
            <a:extLst>
              <a:ext uri="{FF2B5EF4-FFF2-40B4-BE49-F238E27FC236}">
                <a16:creationId xmlns:a16="http://schemas.microsoft.com/office/drawing/2014/main" id="{7D97A5D9-6900-6A4E-810F-90B73FF6E330}"/>
              </a:ext>
            </a:extLst>
          </p:cNvPr>
          <p:cNvSpPr>
            <a:spLocks noChangeArrowheads="1"/>
          </p:cNvSpPr>
          <p:nvPr/>
        </p:nvSpPr>
        <p:spPr bwMode="auto">
          <a:xfrm rot="21434252">
            <a:off x="5169695" y="3938298"/>
            <a:ext cx="769" cy="762"/>
          </a:xfrm>
          <a:custGeom>
            <a:avLst/>
            <a:gdLst>
              <a:gd name="T0" fmla="*/ 4 w 5"/>
              <a:gd name="T1" fmla="*/ 0 h 6"/>
              <a:gd name="T2" fmla="*/ 4 w 5"/>
              <a:gd name="T3" fmla="*/ 0 h 6"/>
              <a:gd name="T4" fmla="*/ 0 w 5"/>
              <a:gd name="T5" fmla="*/ 5 h 6"/>
              <a:gd name="T6" fmla="*/ 0 w 5"/>
              <a:gd name="T7" fmla="*/ 5 h 6"/>
              <a:gd name="T8" fmla="*/ 4 w 5"/>
              <a:gd name="T9" fmla="*/ 0 h 6"/>
            </a:gdLst>
            <a:ahLst/>
            <a:cxnLst>
              <a:cxn ang="0">
                <a:pos x="T0" y="T1"/>
              </a:cxn>
              <a:cxn ang="0">
                <a:pos x="T2" y="T3"/>
              </a:cxn>
              <a:cxn ang="0">
                <a:pos x="T4" y="T5"/>
              </a:cxn>
              <a:cxn ang="0">
                <a:pos x="T6" y="T7"/>
              </a:cxn>
              <a:cxn ang="0">
                <a:pos x="T8" y="T9"/>
              </a:cxn>
            </a:cxnLst>
            <a:rect l="0" t="0" r="r" b="b"/>
            <a:pathLst>
              <a:path w="5" h="6">
                <a:moveTo>
                  <a:pt x="4" y="0"/>
                </a:moveTo>
                <a:lnTo>
                  <a:pt x="4" y="0"/>
                </a:lnTo>
                <a:lnTo>
                  <a:pt x="0" y="5"/>
                </a:lnTo>
                <a:lnTo>
                  <a:pt x="0" y="5"/>
                </a:lnTo>
                <a:lnTo>
                  <a:pt x="4" y="0"/>
                </a:lnTo>
              </a:path>
            </a:pathLst>
          </a:custGeom>
          <a:solidFill>
            <a:schemeClr val="bg1">
              <a:lumMod val="85000"/>
            </a:schemeClr>
          </a:solidFill>
          <a:ln>
            <a:noFill/>
          </a:ln>
          <a:effectLst/>
        </p:spPr>
        <p:txBody>
          <a:bodyPr wrap="none" anchor="ctr"/>
          <a:lstStyle/>
          <a:p>
            <a:endParaRPr lang="nl-BE"/>
          </a:p>
        </p:txBody>
      </p:sp>
      <p:sp>
        <p:nvSpPr>
          <p:cNvPr id="735" name="Freeform 262">
            <a:extLst>
              <a:ext uri="{FF2B5EF4-FFF2-40B4-BE49-F238E27FC236}">
                <a16:creationId xmlns:a16="http://schemas.microsoft.com/office/drawing/2014/main" id="{2FDF4670-0CA2-A947-AD30-406EEB503D4F}"/>
              </a:ext>
            </a:extLst>
          </p:cNvPr>
          <p:cNvSpPr>
            <a:spLocks noChangeArrowheads="1"/>
          </p:cNvSpPr>
          <p:nvPr/>
        </p:nvSpPr>
        <p:spPr bwMode="auto">
          <a:xfrm rot="21434252">
            <a:off x="5170426" y="3937500"/>
            <a:ext cx="769" cy="763"/>
          </a:xfrm>
          <a:custGeom>
            <a:avLst/>
            <a:gdLst>
              <a:gd name="T0" fmla="*/ 2 w 3"/>
              <a:gd name="T1" fmla="*/ 0 h 5"/>
              <a:gd name="T2" fmla="*/ 2 w 3"/>
              <a:gd name="T3" fmla="*/ 0 h 5"/>
              <a:gd name="T4" fmla="*/ 0 w 3"/>
              <a:gd name="T5" fmla="*/ 4 h 5"/>
              <a:gd name="T6" fmla="*/ 0 w 3"/>
              <a:gd name="T7" fmla="*/ 4 h 5"/>
              <a:gd name="T8" fmla="*/ 2 w 3"/>
              <a:gd name="T9" fmla="*/ 0 h 5"/>
            </a:gdLst>
            <a:ahLst/>
            <a:cxnLst>
              <a:cxn ang="0">
                <a:pos x="T0" y="T1"/>
              </a:cxn>
              <a:cxn ang="0">
                <a:pos x="T2" y="T3"/>
              </a:cxn>
              <a:cxn ang="0">
                <a:pos x="T4" y="T5"/>
              </a:cxn>
              <a:cxn ang="0">
                <a:pos x="T6" y="T7"/>
              </a:cxn>
              <a:cxn ang="0">
                <a:pos x="T8" y="T9"/>
              </a:cxn>
            </a:cxnLst>
            <a:rect l="0" t="0" r="r" b="b"/>
            <a:pathLst>
              <a:path w="3" h="5">
                <a:moveTo>
                  <a:pt x="2" y="0"/>
                </a:moveTo>
                <a:lnTo>
                  <a:pt x="2" y="0"/>
                </a:lnTo>
                <a:lnTo>
                  <a:pt x="0" y="4"/>
                </a:lnTo>
                <a:lnTo>
                  <a:pt x="0" y="4"/>
                </a:lnTo>
                <a:lnTo>
                  <a:pt x="2" y="0"/>
                </a:lnTo>
              </a:path>
            </a:pathLst>
          </a:custGeom>
          <a:solidFill>
            <a:schemeClr val="bg1">
              <a:lumMod val="85000"/>
            </a:schemeClr>
          </a:solidFill>
          <a:ln>
            <a:noFill/>
          </a:ln>
          <a:effectLst/>
        </p:spPr>
        <p:txBody>
          <a:bodyPr wrap="none" anchor="ctr"/>
          <a:lstStyle/>
          <a:p>
            <a:endParaRPr lang="nl-BE"/>
          </a:p>
        </p:txBody>
      </p:sp>
      <p:sp>
        <p:nvSpPr>
          <p:cNvPr id="736" name="Freeform 263">
            <a:extLst>
              <a:ext uri="{FF2B5EF4-FFF2-40B4-BE49-F238E27FC236}">
                <a16:creationId xmlns:a16="http://schemas.microsoft.com/office/drawing/2014/main" id="{B7E1E83A-E9E7-1440-8259-2DD318B315BE}"/>
              </a:ext>
            </a:extLst>
          </p:cNvPr>
          <p:cNvSpPr>
            <a:spLocks noChangeArrowheads="1"/>
          </p:cNvSpPr>
          <p:nvPr/>
        </p:nvSpPr>
        <p:spPr bwMode="auto">
          <a:xfrm rot="21434252">
            <a:off x="5167909" y="3965098"/>
            <a:ext cx="769" cy="763"/>
          </a:xfrm>
          <a:custGeom>
            <a:avLst/>
            <a:gdLst>
              <a:gd name="T0" fmla="*/ 0 w 1"/>
              <a:gd name="T1" fmla="*/ 0 h 2"/>
              <a:gd name="T2" fmla="*/ 0 w 1"/>
              <a:gd name="T3" fmla="*/ 0 h 2"/>
              <a:gd name="T4" fmla="*/ 0 w 1"/>
              <a:gd name="T5" fmla="*/ 1 h 2"/>
              <a:gd name="T6" fmla="*/ 0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0"/>
                </a:lnTo>
                <a:lnTo>
                  <a:pt x="0" y="1"/>
                </a:lnTo>
                <a:lnTo>
                  <a:pt x="0" y="1"/>
                </a:lnTo>
                <a:lnTo>
                  <a:pt x="0" y="0"/>
                </a:lnTo>
              </a:path>
            </a:pathLst>
          </a:custGeom>
          <a:solidFill>
            <a:schemeClr val="bg1">
              <a:lumMod val="85000"/>
            </a:schemeClr>
          </a:solidFill>
          <a:ln>
            <a:noFill/>
          </a:ln>
          <a:effectLst/>
        </p:spPr>
        <p:txBody>
          <a:bodyPr wrap="none" anchor="ctr"/>
          <a:lstStyle/>
          <a:p>
            <a:endParaRPr lang="nl-BE"/>
          </a:p>
        </p:txBody>
      </p:sp>
      <p:sp>
        <p:nvSpPr>
          <p:cNvPr id="737" name="Freeform 264">
            <a:extLst>
              <a:ext uri="{FF2B5EF4-FFF2-40B4-BE49-F238E27FC236}">
                <a16:creationId xmlns:a16="http://schemas.microsoft.com/office/drawing/2014/main" id="{6AA54245-A407-054C-A500-796C82CB6353}"/>
              </a:ext>
            </a:extLst>
          </p:cNvPr>
          <p:cNvSpPr>
            <a:spLocks noChangeArrowheads="1"/>
          </p:cNvSpPr>
          <p:nvPr/>
        </p:nvSpPr>
        <p:spPr bwMode="auto">
          <a:xfrm rot="21434252">
            <a:off x="5167909" y="3965098"/>
            <a:ext cx="769" cy="7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738" name="Freeform 265">
            <a:extLst>
              <a:ext uri="{FF2B5EF4-FFF2-40B4-BE49-F238E27FC236}">
                <a16:creationId xmlns:a16="http://schemas.microsoft.com/office/drawing/2014/main" id="{DFA877EC-2519-3A42-8BFB-368EDDFC92BB}"/>
              </a:ext>
            </a:extLst>
          </p:cNvPr>
          <p:cNvSpPr>
            <a:spLocks noChangeArrowheads="1"/>
          </p:cNvSpPr>
          <p:nvPr/>
        </p:nvSpPr>
        <p:spPr bwMode="auto">
          <a:xfrm rot="21434252">
            <a:off x="5167104" y="3964373"/>
            <a:ext cx="769" cy="762"/>
          </a:xfrm>
          <a:custGeom>
            <a:avLst/>
            <a:gdLst>
              <a:gd name="T0" fmla="*/ 0 w 3"/>
              <a:gd name="T1" fmla="*/ 0 h 1"/>
              <a:gd name="T2" fmla="*/ 0 w 3"/>
              <a:gd name="T3" fmla="*/ 0 h 1"/>
              <a:gd name="T4" fmla="*/ 2 w 3"/>
              <a:gd name="T5" fmla="*/ 0 h 1"/>
              <a:gd name="T6" fmla="*/ 2 w 3"/>
              <a:gd name="T7" fmla="*/ 0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lnTo>
                  <a:pt x="0" y="0"/>
                </a:lnTo>
                <a:lnTo>
                  <a:pt x="2" y="0"/>
                </a:lnTo>
                <a:lnTo>
                  <a:pt x="2" y="0"/>
                </a:lnTo>
                <a:lnTo>
                  <a:pt x="0" y="0"/>
                </a:lnTo>
              </a:path>
            </a:pathLst>
          </a:custGeom>
          <a:solidFill>
            <a:schemeClr val="bg1">
              <a:lumMod val="85000"/>
            </a:schemeClr>
          </a:solidFill>
          <a:ln>
            <a:noFill/>
          </a:ln>
          <a:effectLst/>
        </p:spPr>
        <p:txBody>
          <a:bodyPr wrap="none" anchor="ctr"/>
          <a:lstStyle/>
          <a:p>
            <a:endParaRPr lang="nl-BE"/>
          </a:p>
        </p:txBody>
      </p:sp>
      <p:sp>
        <p:nvSpPr>
          <p:cNvPr id="739" name="Freeform 266">
            <a:extLst>
              <a:ext uri="{FF2B5EF4-FFF2-40B4-BE49-F238E27FC236}">
                <a16:creationId xmlns:a16="http://schemas.microsoft.com/office/drawing/2014/main" id="{F500B9AB-EBCD-8A49-AA74-110918F8E839}"/>
              </a:ext>
            </a:extLst>
          </p:cNvPr>
          <p:cNvSpPr>
            <a:spLocks noChangeArrowheads="1"/>
          </p:cNvSpPr>
          <p:nvPr/>
        </p:nvSpPr>
        <p:spPr bwMode="auto">
          <a:xfrm rot="21434252">
            <a:off x="5168963" y="3939097"/>
            <a:ext cx="769" cy="763"/>
          </a:xfrm>
          <a:custGeom>
            <a:avLst/>
            <a:gdLst>
              <a:gd name="T0" fmla="*/ 4 w 5"/>
              <a:gd name="T1" fmla="*/ 0 h 6"/>
              <a:gd name="T2" fmla="*/ 4 w 5"/>
              <a:gd name="T3" fmla="*/ 0 h 6"/>
              <a:gd name="T4" fmla="*/ 0 w 5"/>
              <a:gd name="T5" fmla="*/ 5 h 6"/>
              <a:gd name="T6" fmla="*/ 0 w 5"/>
              <a:gd name="T7" fmla="*/ 5 h 6"/>
              <a:gd name="T8" fmla="*/ 4 w 5"/>
              <a:gd name="T9" fmla="*/ 0 h 6"/>
            </a:gdLst>
            <a:ahLst/>
            <a:cxnLst>
              <a:cxn ang="0">
                <a:pos x="T0" y="T1"/>
              </a:cxn>
              <a:cxn ang="0">
                <a:pos x="T2" y="T3"/>
              </a:cxn>
              <a:cxn ang="0">
                <a:pos x="T4" y="T5"/>
              </a:cxn>
              <a:cxn ang="0">
                <a:pos x="T6" y="T7"/>
              </a:cxn>
              <a:cxn ang="0">
                <a:pos x="T8" y="T9"/>
              </a:cxn>
            </a:cxnLst>
            <a:rect l="0" t="0" r="r" b="b"/>
            <a:pathLst>
              <a:path w="5" h="6">
                <a:moveTo>
                  <a:pt x="4" y="0"/>
                </a:moveTo>
                <a:lnTo>
                  <a:pt x="4" y="0"/>
                </a:lnTo>
                <a:lnTo>
                  <a:pt x="0" y="5"/>
                </a:lnTo>
                <a:lnTo>
                  <a:pt x="0" y="5"/>
                </a:lnTo>
                <a:lnTo>
                  <a:pt x="4" y="0"/>
                </a:lnTo>
              </a:path>
            </a:pathLst>
          </a:custGeom>
          <a:solidFill>
            <a:schemeClr val="bg1">
              <a:lumMod val="85000"/>
            </a:schemeClr>
          </a:solidFill>
          <a:ln>
            <a:noFill/>
          </a:ln>
          <a:effectLst/>
        </p:spPr>
        <p:txBody>
          <a:bodyPr wrap="none" anchor="ctr"/>
          <a:lstStyle/>
          <a:p>
            <a:endParaRPr lang="nl-BE"/>
          </a:p>
        </p:txBody>
      </p:sp>
      <p:sp>
        <p:nvSpPr>
          <p:cNvPr id="740" name="Freeform 267">
            <a:extLst>
              <a:ext uri="{FF2B5EF4-FFF2-40B4-BE49-F238E27FC236}">
                <a16:creationId xmlns:a16="http://schemas.microsoft.com/office/drawing/2014/main" id="{E5EC2FBE-1973-934F-840A-FCBCD115BC69}"/>
              </a:ext>
            </a:extLst>
          </p:cNvPr>
          <p:cNvSpPr>
            <a:spLocks noChangeArrowheads="1"/>
          </p:cNvSpPr>
          <p:nvPr/>
        </p:nvSpPr>
        <p:spPr bwMode="auto">
          <a:xfrm rot="21434252">
            <a:off x="5088621" y="3849910"/>
            <a:ext cx="128387" cy="131884"/>
          </a:xfrm>
          <a:custGeom>
            <a:avLst/>
            <a:gdLst>
              <a:gd name="T0" fmla="*/ 703 w 738"/>
              <a:gd name="T1" fmla="*/ 244 h 765"/>
              <a:gd name="T2" fmla="*/ 634 w 738"/>
              <a:gd name="T3" fmla="*/ 225 h 765"/>
              <a:gd name="T4" fmla="*/ 607 w 738"/>
              <a:gd name="T5" fmla="*/ 212 h 765"/>
              <a:gd name="T6" fmla="*/ 569 w 738"/>
              <a:gd name="T7" fmla="*/ 174 h 765"/>
              <a:gd name="T8" fmla="*/ 527 w 738"/>
              <a:gd name="T9" fmla="*/ 159 h 765"/>
              <a:gd name="T10" fmla="*/ 491 w 738"/>
              <a:gd name="T11" fmla="*/ 140 h 765"/>
              <a:gd name="T12" fmla="*/ 462 w 738"/>
              <a:gd name="T13" fmla="*/ 121 h 765"/>
              <a:gd name="T14" fmla="*/ 433 w 738"/>
              <a:gd name="T15" fmla="*/ 89 h 765"/>
              <a:gd name="T16" fmla="*/ 383 w 738"/>
              <a:gd name="T17" fmla="*/ 53 h 765"/>
              <a:gd name="T18" fmla="*/ 351 w 738"/>
              <a:gd name="T19" fmla="*/ 28 h 765"/>
              <a:gd name="T20" fmla="*/ 295 w 738"/>
              <a:gd name="T21" fmla="*/ 21 h 765"/>
              <a:gd name="T22" fmla="*/ 256 w 738"/>
              <a:gd name="T23" fmla="*/ 10 h 765"/>
              <a:gd name="T24" fmla="*/ 239 w 738"/>
              <a:gd name="T25" fmla="*/ 55 h 765"/>
              <a:gd name="T26" fmla="*/ 276 w 738"/>
              <a:gd name="T27" fmla="*/ 94 h 765"/>
              <a:gd name="T28" fmla="*/ 261 w 738"/>
              <a:gd name="T29" fmla="*/ 101 h 765"/>
              <a:gd name="T30" fmla="*/ 225 w 738"/>
              <a:gd name="T31" fmla="*/ 109 h 765"/>
              <a:gd name="T32" fmla="*/ 181 w 738"/>
              <a:gd name="T33" fmla="*/ 138 h 765"/>
              <a:gd name="T34" fmla="*/ 155 w 738"/>
              <a:gd name="T35" fmla="*/ 224 h 765"/>
              <a:gd name="T36" fmla="*/ 118 w 738"/>
              <a:gd name="T37" fmla="*/ 278 h 765"/>
              <a:gd name="T38" fmla="*/ 118 w 738"/>
              <a:gd name="T39" fmla="*/ 380 h 765"/>
              <a:gd name="T40" fmla="*/ 143 w 738"/>
              <a:gd name="T41" fmla="*/ 430 h 765"/>
              <a:gd name="T42" fmla="*/ 97 w 738"/>
              <a:gd name="T43" fmla="*/ 440 h 765"/>
              <a:gd name="T44" fmla="*/ 47 w 738"/>
              <a:gd name="T45" fmla="*/ 420 h 765"/>
              <a:gd name="T46" fmla="*/ 5 w 738"/>
              <a:gd name="T47" fmla="*/ 423 h 765"/>
              <a:gd name="T48" fmla="*/ 44 w 738"/>
              <a:gd name="T49" fmla="*/ 445 h 765"/>
              <a:gd name="T50" fmla="*/ 100 w 738"/>
              <a:gd name="T51" fmla="*/ 490 h 765"/>
              <a:gd name="T52" fmla="*/ 124 w 738"/>
              <a:gd name="T53" fmla="*/ 524 h 765"/>
              <a:gd name="T54" fmla="*/ 157 w 738"/>
              <a:gd name="T55" fmla="*/ 514 h 765"/>
              <a:gd name="T56" fmla="*/ 191 w 738"/>
              <a:gd name="T57" fmla="*/ 495 h 765"/>
              <a:gd name="T58" fmla="*/ 225 w 738"/>
              <a:gd name="T59" fmla="*/ 491 h 765"/>
              <a:gd name="T60" fmla="*/ 199 w 738"/>
              <a:gd name="T61" fmla="*/ 497 h 765"/>
              <a:gd name="T62" fmla="*/ 182 w 738"/>
              <a:gd name="T63" fmla="*/ 515 h 765"/>
              <a:gd name="T64" fmla="*/ 152 w 738"/>
              <a:gd name="T65" fmla="*/ 531 h 765"/>
              <a:gd name="T66" fmla="*/ 187 w 738"/>
              <a:gd name="T67" fmla="*/ 546 h 765"/>
              <a:gd name="T68" fmla="*/ 249 w 738"/>
              <a:gd name="T69" fmla="*/ 580 h 765"/>
              <a:gd name="T70" fmla="*/ 279 w 738"/>
              <a:gd name="T71" fmla="*/ 608 h 765"/>
              <a:gd name="T72" fmla="*/ 298 w 738"/>
              <a:gd name="T73" fmla="*/ 638 h 765"/>
              <a:gd name="T74" fmla="*/ 336 w 738"/>
              <a:gd name="T75" fmla="*/ 671 h 765"/>
              <a:gd name="T76" fmla="*/ 361 w 738"/>
              <a:gd name="T77" fmla="*/ 734 h 765"/>
              <a:gd name="T78" fmla="*/ 395 w 738"/>
              <a:gd name="T79" fmla="*/ 744 h 765"/>
              <a:gd name="T80" fmla="*/ 450 w 738"/>
              <a:gd name="T81" fmla="*/ 764 h 765"/>
              <a:gd name="T82" fmla="*/ 445 w 738"/>
              <a:gd name="T83" fmla="*/ 742 h 765"/>
              <a:gd name="T84" fmla="*/ 443 w 738"/>
              <a:gd name="T85" fmla="*/ 710 h 765"/>
              <a:gd name="T86" fmla="*/ 443 w 738"/>
              <a:gd name="T87" fmla="*/ 676 h 765"/>
              <a:gd name="T88" fmla="*/ 438 w 738"/>
              <a:gd name="T89" fmla="*/ 665 h 765"/>
              <a:gd name="T90" fmla="*/ 428 w 738"/>
              <a:gd name="T91" fmla="*/ 652 h 765"/>
              <a:gd name="T92" fmla="*/ 412 w 738"/>
              <a:gd name="T93" fmla="*/ 601 h 765"/>
              <a:gd name="T94" fmla="*/ 430 w 738"/>
              <a:gd name="T95" fmla="*/ 573 h 765"/>
              <a:gd name="T96" fmla="*/ 450 w 738"/>
              <a:gd name="T97" fmla="*/ 546 h 765"/>
              <a:gd name="T98" fmla="*/ 460 w 738"/>
              <a:gd name="T99" fmla="*/ 520 h 765"/>
              <a:gd name="T100" fmla="*/ 470 w 738"/>
              <a:gd name="T101" fmla="*/ 505 h 765"/>
              <a:gd name="T102" fmla="*/ 499 w 738"/>
              <a:gd name="T103" fmla="*/ 449 h 765"/>
              <a:gd name="T104" fmla="*/ 525 w 738"/>
              <a:gd name="T105" fmla="*/ 457 h 765"/>
              <a:gd name="T106" fmla="*/ 544 w 738"/>
              <a:gd name="T107" fmla="*/ 486 h 765"/>
              <a:gd name="T108" fmla="*/ 571 w 738"/>
              <a:gd name="T109" fmla="*/ 479 h 765"/>
              <a:gd name="T110" fmla="*/ 607 w 738"/>
              <a:gd name="T111" fmla="*/ 471 h 765"/>
              <a:gd name="T112" fmla="*/ 622 w 738"/>
              <a:gd name="T113" fmla="*/ 452 h 765"/>
              <a:gd name="T114" fmla="*/ 648 w 738"/>
              <a:gd name="T115" fmla="*/ 435 h 765"/>
              <a:gd name="T116" fmla="*/ 648 w 738"/>
              <a:gd name="T117" fmla="*/ 375 h 765"/>
              <a:gd name="T118" fmla="*/ 629 w 738"/>
              <a:gd name="T119" fmla="*/ 353 h 765"/>
              <a:gd name="T120" fmla="*/ 715 w 738"/>
              <a:gd name="T121" fmla="*/ 307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8" h="765">
                <a:moveTo>
                  <a:pt x="730" y="273"/>
                </a:moveTo>
                <a:lnTo>
                  <a:pt x="730" y="273"/>
                </a:lnTo>
                <a:lnTo>
                  <a:pt x="730" y="265"/>
                </a:lnTo>
                <a:lnTo>
                  <a:pt x="728" y="258"/>
                </a:lnTo>
                <a:lnTo>
                  <a:pt x="725" y="253"/>
                </a:lnTo>
                <a:lnTo>
                  <a:pt x="723" y="246"/>
                </a:lnTo>
                <a:lnTo>
                  <a:pt x="723" y="246"/>
                </a:lnTo>
                <a:lnTo>
                  <a:pt x="711" y="246"/>
                </a:lnTo>
                <a:lnTo>
                  <a:pt x="703" y="244"/>
                </a:lnTo>
                <a:lnTo>
                  <a:pt x="684" y="241"/>
                </a:lnTo>
                <a:lnTo>
                  <a:pt x="667" y="234"/>
                </a:lnTo>
                <a:lnTo>
                  <a:pt x="658" y="232"/>
                </a:lnTo>
                <a:lnTo>
                  <a:pt x="648" y="232"/>
                </a:lnTo>
                <a:lnTo>
                  <a:pt x="648" y="232"/>
                </a:lnTo>
                <a:lnTo>
                  <a:pt x="646" y="229"/>
                </a:lnTo>
                <a:lnTo>
                  <a:pt x="643" y="227"/>
                </a:lnTo>
                <a:lnTo>
                  <a:pt x="634" y="225"/>
                </a:lnTo>
                <a:lnTo>
                  <a:pt x="634" y="225"/>
                </a:lnTo>
                <a:lnTo>
                  <a:pt x="634" y="222"/>
                </a:lnTo>
                <a:lnTo>
                  <a:pt x="633" y="220"/>
                </a:lnTo>
                <a:lnTo>
                  <a:pt x="628" y="219"/>
                </a:lnTo>
                <a:lnTo>
                  <a:pt x="628" y="219"/>
                </a:lnTo>
                <a:lnTo>
                  <a:pt x="626" y="217"/>
                </a:lnTo>
                <a:lnTo>
                  <a:pt x="624" y="215"/>
                </a:lnTo>
                <a:lnTo>
                  <a:pt x="619" y="213"/>
                </a:lnTo>
                <a:lnTo>
                  <a:pt x="607" y="212"/>
                </a:lnTo>
                <a:lnTo>
                  <a:pt x="607" y="212"/>
                </a:lnTo>
                <a:lnTo>
                  <a:pt x="607" y="207"/>
                </a:lnTo>
                <a:lnTo>
                  <a:pt x="605" y="201"/>
                </a:lnTo>
                <a:lnTo>
                  <a:pt x="602" y="193"/>
                </a:lnTo>
                <a:lnTo>
                  <a:pt x="597" y="186"/>
                </a:lnTo>
                <a:lnTo>
                  <a:pt x="593" y="178"/>
                </a:lnTo>
                <a:lnTo>
                  <a:pt x="593" y="178"/>
                </a:lnTo>
                <a:lnTo>
                  <a:pt x="587" y="178"/>
                </a:lnTo>
                <a:lnTo>
                  <a:pt x="580" y="178"/>
                </a:lnTo>
                <a:lnTo>
                  <a:pt x="569" y="174"/>
                </a:lnTo>
                <a:lnTo>
                  <a:pt x="559" y="171"/>
                </a:lnTo>
                <a:lnTo>
                  <a:pt x="554" y="169"/>
                </a:lnTo>
                <a:lnTo>
                  <a:pt x="546" y="171"/>
                </a:lnTo>
                <a:lnTo>
                  <a:pt x="546" y="171"/>
                </a:lnTo>
                <a:lnTo>
                  <a:pt x="544" y="167"/>
                </a:lnTo>
                <a:lnTo>
                  <a:pt x="542" y="164"/>
                </a:lnTo>
                <a:lnTo>
                  <a:pt x="534" y="162"/>
                </a:lnTo>
                <a:lnTo>
                  <a:pt x="530" y="161"/>
                </a:lnTo>
                <a:lnTo>
                  <a:pt x="527" y="159"/>
                </a:lnTo>
                <a:lnTo>
                  <a:pt x="525" y="155"/>
                </a:lnTo>
                <a:lnTo>
                  <a:pt x="525" y="150"/>
                </a:lnTo>
                <a:lnTo>
                  <a:pt x="525" y="150"/>
                </a:lnTo>
                <a:lnTo>
                  <a:pt x="516" y="149"/>
                </a:lnTo>
                <a:lnTo>
                  <a:pt x="511" y="147"/>
                </a:lnTo>
                <a:lnTo>
                  <a:pt x="506" y="143"/>
                </a:lnTo>
                <a:lnTo>
                  <a:pt x="498" y="143"/>
                </a:lnTo>
                <a:lnTo>
                  <a:pt x="498" y="143"/>
                </a:lnTo>
                <a:lnTo>
                  <a:pt x="491" y="140"/>
                </a:lnTo>
                <a:lnTo>
                  <a:pt x="484" y="137"/>
                </a:lnTo>
                <a:lnTo>
                  <a:pt x="484" y="137"/>
                </a:lnTo>
                <a:lnTo>
                  <a:pt x="481" y="137"/>
                </a:lnTo>
                <a:lnTo>
                  <a:pt x="477" y="137"/>
                </a:lnTo>
                <a:lnTo>
                  <a:pt x="477" y="137"/>
                </a:lnTo>
                <a:lnTo>
                  <a:pt x="476" y="133"/>
                </a:lnTo>
                <a:lnTo>
                  <a:pt x="470" y="126"/>
                </a:lnTo>
                <a:lnTo>
                  <a:pt x="467" y="125"/>
                </a:lnTo>
                <a:lnTo>
                  <a:pt x="462" y="121"/>
                </a:lnTo>
                <a:lnTo>
                  <a:pt x="457" y="121"/>
                </a:lnTo>
                <a:lnTo>
                  <a:pt x="450" y="123"/>
                </a:lnTo>
                <a:lnTo>
                  <a:pt x="450" y="123"/>
                </a:lnTo>
                <a:lnTo>
                  <a:pt x="447" y="118"/>
                </a:lnTo>
                <a:lnTo>
                  <a:pt x="445" y="111"/>
                </a:lnTo>
                <a:lnTo>
                  <a:pt x="443" y="104"/>
                </a:lnTo>
                <a:lnTo>
                  <a:pt x="443" y="96"/>
                </a:lnTo>
                <a:lnTo>
                  <a:pt x="443" y="96"/>
                </a:lnTo>
                <a:lnTo>
                  <a:pt x="433" y="89"/>
                </a:lnTo>
                <a:lnTo>
                  <a:pt x="424" y="80"/>
                </a:lnTo>
                <a:lnTo>
                  <a:pt x="416" y="72"/>
                </a:lnTo>
                <a:lnTo>
                  <a:pt x="409" y="62"/>
                </a:lnTo>
                <a:lnTo>
                  <a:pt x="409" y="62"/>
                </a:lnTo>
                <a:lnTo>
                  <a:pt x="402" y="62"/>
                </a:lnTo>
                <a:lnTo>
                  <a:pt x="397" y="60"/>
                </a:lnTo>
                <a:lnTo>
                  <a:pt x="389" y="55"/>
                </a:lnTo>
                <a:lnTo>
                  <a:pt x="389" y="55"/>
                </a:lnTo>
                <a:lnTo>
                  <a:pt x="383" y="53"/>
                </a:lnTo>
                <a:lnTo>
                  <a:pt x="380" y="53"/>
                </a:lnTo>
                <a:lnTo>
                  <a:pt x="377" y="51"/>
                </a:lnTo>
                <a:lnTo>
                  <a:pt x="375" y="48"/>
                </a:lnTo>
                <a:lnTo>
                  <a:pt x="375" y="48"/>
                </a:lnTo>
                <a:lnTo>
                  <a:pt x="361" y="41"/>
                </a:lnTo>
                <a:lnTo>
                  <a:pt x="348" y="34"/>
                </a:lnTo>
                <a:lnTo>
                  <a:pt x="348" y="34"/>
                </a:lnTo>
                <a:lnTo>
                  <a:pt x="349" y="31"/>
                </a:lnTo>
                <a:lnTo>
                  <a:pt x="351" y="28"/>
                </a:lnTo>
                <a:lnTo>
                  <a:pt x="353" y="26"/>
                </a:lnTo>
                <a:lnTo>
                  <a:pt x="355" y="21"/>
                </a:lnTo>
                <a:lnTo>
                  <a:pt x="355" y="21"/>
                </a:lnTo>
                <a:lnTo>
                  <a:pt x="337" y="17"/>
                </a:lnTo>
                <a:lnTo>
                  <a:pt x="327" y="17"/>
                </a:lnTo>
                <a:lnTo>
                  <a:pt x="315" y="17"/>
                </a:lnTo>
                <a:lnTo>
                  <a:pt x="300" y="21"/>
                </a:lnTo>
                <a:lnTo>
                  <a:pt x="300" y="21"/>
                </a:lnTo>
                <a:lnTo>
                  <a:pt x="295" y="21"/>
                </a:lnTo>
                <a:lnTo>
                  <a:pt x="290" y="21"/>
                </a:lnTo>
                <a:lnTo>
                  <a:pt x="288" y="17"/>
                </a:lnTo>
                <a:lnTo>
                  <a:pt x="285" y="14"/>
                </a:lnTo>
                <a:lnTo>
                  <a:pt x="283" y="7"/>
                </a:lnTo>
                <a:lnTo>
                  <a:pt x="281" y="4"/>
                </a:lnTo>
                <a:lnTo>
                  <a:pt x="279" y="0"/>
                </a:lnTo>
                <a:lnTo>
                  <a:pt x="279" y="0"/>
                </a:lnTo>
                <a:lnTo>
                  <a:pt x="268" y="5"/>
                </a:lnTo>
                <a:lnTo>
                  <a:pt x="256" y="10"/>
                </a:lnTo>
                <a:lnTo>
                  <a:pt x="242" y="16"/>
                </a:lnTo>
                <a:lnTo>
                  <a:pt x="232" y="21"/>
                </a:lnTo>
                <a:lnTo>
                  <a:pt x="232" y="21"/>
                </a:lnTo>
                <a:lnTo>
                  <a:pt x="232" y="26"/>
                </a:lnTo>
                <a:lnTo>
                  <a:pt x="232" y="31"/>
                </a:lnTo>
                <a:lnTo>
                  <a:pt x="237" y="36"/>
                </a:lnTo>
                <a:lnTo>
                  <a:pt x="239" y="43"/>
                </a:lnTo>
                <a:lnTo>
                  <a:pt x="240" y="48"/>
                </a:lnTo>
                <a:lnTo>
                  <a:pt x="239" y="55"/>
                </a:lnTo>
                <a:lnTo>
                  <a:pt x="239" y="55"/>
                </a:lnTo>
                <a:lnTo>
                  <a:pt x="242" y="57"/>
                </a:lnTo>
                <a:lnTo>
                  <a:pt x="244" y="60"/>
                </a:lnTo>
                <a:lnTo>
                  <a:pt x="245" y="68"/>
                </a:lnTo>
                <a:lnTo>
                  <a:pt x="259" y="68"/>
                </a:lnTo>
                <a:lnTo>
                  <a:pt x="259" y="68"/>
                </a:lnTo>
                <a:lnTo>
                  <a:pt x="266" y="79"/>
                </a:lnTo>
                <a:lnTo>
                  <a:pt x="273" y="89"/>
                </a:lnTo>
                <a:lnTo>
                  <a:pt x="276" y="94"/>
                </a:lnTo>
                <a:lnTo>
                  <a:pt x="278" y="101"/>
                </a:lnTo>
                <a:lnTo>
                  <a:pt x="279" y="108"/>
                </a:lnTo>
                <a:lnTo>
                  <a:pt x="279" y="116"/>
                </a:lnTo>
                <a:lnTo>
                  <a:pt x="279" y="116"/>
                </a:lnTo>
                <a:lnTo>
                  <a:pt x="273" y="116"/>
                </a:lnTo>
                <a:lnTo>
                  <a:pt x="268" y="115"/>
                </a:lnTo>
                <a:lnTo>
                  <a:pt x="266" y="109"/>
                </a:lnTo>
                <a:lnTo>
                  <a:pt x="262" y="106"/>
                </a:lnTo>
                <a:lnTo>
                  <a:pt x="261" y="101"/>
                </a:lnTo>
                <a:lnTo>
                  <a:pt x="257" y="97"/>
                </a:lnTo>
                <a:lnTo>
                  <a:pt x="254" y="94"/>
                </a:lnTo>
                <a:lnTo>
                  <a:pt x="245" y="96"/>
                </a:lnTo>
                <a:lnTo>
                  <a:pt x="245" y="96"/>
                </a:lnTo>
                <a:lnTo>
                  <a:pt x="237" y="97"/>
                </a:lnTo>
                <a:lnTo>
                  <a:pt x="232" y="99"/>
                </a:lnTo>
                <a:lnTo>
                  <a:pt x="228" y="104"/>
                </a:lnTo>
                <a:lnTo>
                  <a:pt x="225" y="109"/>
                </a:lnTo>
                <a:lnTo>
                  <a:pt x="225" y="109"/>
                </a:lnTo>
                <a:lnTo>
                  <a:pt x="218" y="109"/>
                </a:lnTo>
                <a:lnTo>
                  <a:pt x="213" y="113"/>
                </a:lnTo>
                <a:lnTo>
                  <a:pt x="210" y="115"/>
                </a:lnTo>
                <a:lnTo>
                  <a:pt x="204" y="116"/>
                </a:lnTo>
                <a:lnTo>
                  <a:pt x="204" y="116"/>
                </a:lnTo>
                <a:lnTo>
                  <a:pt x="199" y="118"/>
                </a:lnTo>
                <a:lnTo>
                  <a:pt x="194" y="121"/>
                </a:lnTo>
                <a:lnTo>
                  <a:pt x="187" y="130"/>
                </a:lnTo>
                <a:lnTo>
                  <a:pt x="181" y="138"/>
                </a:lnTo>
                <a:lnTo>
                  <a:pt x="175" y="142"/>
                </a:lnTo>
                <a:lnTo>
                  <a:pt x="170" y="143"/>
                </a:lnTo>
                <a:lnTo>
                  <a:pt x="170" y="143"/>
                </a:lnTo>
                <a:lnTo>
                  <a:pt x="170" y="157"/>
                </a:lnTo>
                <a:lnTo>
                  <a:pt x="167" y="167"/>
                </a:lnTo>
                <a:lnTo>
                  <a:pt x="162" y="190"/>
                </a:lnTo>
                <a:lnTo>
                  <a:pt x="158" y="200"/>
                </a:lnTo>
                <a:lnTo>
                  <a:pt x="157" y="212"/>
                </a:lnTo>
                <a:lnTo>
                  <a:pt x="155" y="224"/>
                </a:lnTo>
                <a:lnTo>
                  <a:pt x="157" y="239"/>
                </a:lnTo>
                <a:lnTo>
                  <a:pt x="157" y="239"/>
                </a:lnTo>
                <a:lnTo>
                  <a:pt x="152" y="239"/>
                </a:lnTo>
                <a:lnTo>
                  <a:pt x="146" y="241"/>
                </a:lnTo>
                <a:lnTo>
                  <a:pt x="138" y="244"/>
                </a:lnTo>
                <a:lnTo>
                  <a:pt x="131" y="249"/>
                </a:lnTo>
                <a:lnTo>
                  <a:pt x="123" y="253"/>
                </a:lnTo>
                <a:lnTo>
                  <a:pt x="123" y="253"/>
                </a:lnTo>
                <a:lnTo>
                  <a:pt x="118" y="278"/>
                </a:lnTo>
                <a:lnTo>
                  <a:pt x="112" y="304"/>
                </a:lnTo>
                <a:lnTo>
                  <a:pt x="109" y="331"/>
                </a:lnTo>
                <a:lnTo>
                  <a:pt x="107" y="346"/>
                </a:lnTo>
                <a:lnTo>
                  <a:pt x="109" y="362"/>
                </a:lnTo>
                <a:lnTo>
                  <a:pt x="109" y="362"/>
                </a:lnTo>
                <a:lnTo>
                  <a:pt x="109" y="369"/>
                </a:lnTo>
                <a:lnTo>
                  <a:pt x="111" y="374"/>
                </a:lnTo>
                <a:lnTo>
                  <a:pt x="114" y="377"/>
                </a:lnTo>
                <a:lnTo>
                  <a:pt x="118" y="380"/>
                </a:lnTo>
                <a:lnTo>
                  <a:pt x="124" y="387"/>
                </a:lnTo>
                <a:lnTo>
                  <a:pt x="128" y="391"/>
                </a:lnTo>
                <a:lnTo>
                  <a:pt x="129" y="396"/>
                </a:lnTo>
                <a:lnTo>
                  <a:pt x="129" y="396"/>
                </a:lnTo>
                <a:lnTo>
                  <a:pt x="133" y="404"/>
                </a:lnTo>
                <a:lnTo>
                  <a:pt x="138" y="411"/>
                </a:lnTo>
                <a:lnTo>
                  <a:pt x="141" y="420"/>
                </a:lnTo>
                <a:lnTo>
                  <a:pt x="143" y="425"/>
                </a:lnTo>
                <a:lnTo>
                  <a:pt x="143" y="430"/>
                </a:lnTo>
                <a:lnTo>
                  <a:pt x="143" y="430"/>
                </a:lnTo>
                <a:lnTo>
                  <a:pt x="138" y="433"/>
                </a:lnTo>
                <a:lnTo>
                  <a:pt x="133" y="437"/>
                </a:lnTo>
                <a:lnTo>
                  <a:pt x="128" y="442"/>
                </a:lnTo>
                <a:lnTo>
                  <a:pt x="123" y="444"/>
                </a:lnTo>
                <a:lnTo>
                  <a:pt x="123" y="444"/>
                </a:lnTo>
                <a:lnTo>
                  <a:pt x="106" y="444"/>
                </a:lnTo>
                <a:lnTo>
                  <a:pt x="99" y="442"/>
                </a:lnTo>
                <a:lnTo>
                  <a:pt x="97" y="440"/>
                </a:lnTo>
                <a:lnTo>
                  <a:pt x="95" y="437"/>
                </a:lnTo>
                <a:lnTo>
                  <a:pt x="95" y="437"/>
                </a:lnTo>
                <a:lnTo>
                  <a:pt x="85" y="432"/>
                </a:lnTo>
                <a:lnTo>
                  <a:pt x="75" y="427"/>
                </a:lnTo>
                <a:lnTo>
                  <a:pt x="63" y="423"/>
                </a:lnTo>
                <a:lnTo>
                  <a:pt x="56" y="423"/>
                </a:lnTo>
                <a:lnTo>
                  <a:pt x="47" y="423"/>
                </a:lnTo>
                <a:lnTo>
                  <a:pt x="47" y="423"/>
                </a:lnTo>
                <a:lnTo>
                  <a:pt x="47" y="420"/>
                </a:lnTo>
                <a:lnTo>
                  <a:pt x="46" y="418"/>
                </a:lnTo>
                <a:lnTo>
                  <a:pt x="41" y="416"/>
                </a:lnTo>
                <a:lnTo>
                  <a:pt x="41" y="416"/>
                </a:lnTo>
                <a:lnTo>
                  <a:pt x="24" y="416"/>
                </a:lnTo>
                <a:lnTo>
                  <a:pt x="17" y="418"/>
                </a:lnTo>
                <a:lnTo>
                  <a:pt x="15" y="420"/>
                </a:lnTo>
                <a:lnTo>
                  <a:pt x="13" y="423"/>
                </a:lnTo>
                <a:lnTo>
                  <a:pt x="13" y="423"/>
                </a:lnTo>
                <a:lnTo>
                  <a:pt x="5" y="423"/>
                </a:lnTo>
                <a:lnTo>
                  <a:pt x="0" y="423"/>
                </a:lnTo>
                <a:lnTo>
                  <a:pt x="0" y="423"/>
                </a:lnTo>
                <a:lnTo>
                  <a:pt x="3" y="425"/>
                </a:lnTo>
                <a:lnTo>
                  <a:pt x="3" y="425"/>
                </a:lnTo>
                <a:lnTo>
                  <a:pt x="15" y="433"/>
                </a:lnTo>
                <a:lnTo>
                  <a:pt x="29" y="438"/>
                </a:lnTo>
                <a:lnTo>
                  <a:pt x="29" y="438"/>
                </a:lnTo>
                <a:lnTo>
                  <a:pt x="44" y="445"/>
                </a:lnTo>
                <a:lnTo>
                  <a:pt x="44" y="445"/>
                </a:lnTo>
                <a:lnTo>
                  <a:pt x="59" y="454"/>
                </a:lnTo>
                <a:lnTo>
                  <a:pt x="59" y="454"/>
                </a:lnTo>
                <a:lnTo>
                  <a:pt x="71" y="461"/>
                </a:lnTo>
                <a:lnTo>
                  <a:pt x="85" y="469"/>
                </a:lnTo>
                <a:lnTo>
                  <a:pt x="85" y="469"/>
                </a:lnTo>
                <a:lnTo>
                  <a:pt x="88" y="474"/>
                </a:lnTo>
                <a:lnTo>
                  <a:pt x="94" y="479"/>
                </a:lnTo>
                <a:lnTo>
                  <a:pt x="100" y="490"/>
                </a:lnTo>
                <a:lnTo>
                  <a:pt x="100" y="490"/>
                </a:lnTo>
                <a:lnTo>
                  <a:pt x="109" y="500"/>
                </a:lnTo>
                <a:lnTo>
                  <a:pt x="118" y="510"/>
                </a:lnTo>
                <a:lnTo>
                  <a:pt x="118" y="510"/>
                </a:lnTo>
                <a:lnTo>
                  <a:pt x="126" y="520"/>
                </a:lnTo>
                <a:lnTo>
                  <a:pt x="126" y="520"/>
                </a:lnTo>
                <a:lnTo>
                  <a:pt x="128" y="522"/>
                </a:lnTo>
                <a:lnTo>
                  <a:pt x="129" y="526"/>
                </a:lnTo>
                <a:lnTo>
                  <a:pt x="129" y="526"/>
                </a:lnTo>
                <a:lnTo>
                  <a:pt x="124" y="524"/>
                </a:lnTo>
                <a:lnTo>
                  <a:pt x="124" y="524"/>
                </a:lnTo>
                <a:lnTo>
                  <a:pt x="129" y="532"/>
                </a:lnTo>
                <a:lnTo>
                  <a:pt x="129" y="532"/>
                </a:lnTo>
                <a:lnTo>
                  <a:pt x="136" y="529"/>
                </a:lnTo>
                <a:lnTo>
                  <a:pt x="141" y="524"/>
                </a:lnTo>
                <a:lnTo>
                  <a:pt x="146" y="519"/>
                </a:lnTo>
                <a:lnTo>
                  <a:pt x="150" y="512"/>
                </a:lnTo>
                <a:lnTo>
                  <a:pt x="150" y="512"/>
                </a:lnTo>
                <a:lnTo>
                  <a:pt x="157" y="514"/>
                </a:lnTo>
                <a:lnTo>
                  <a:pt x="160" y="514"/>
                </a:lnTo>
                <a:lnTo>
                  <a:pt x="169" y="510"/>
                </a:lnTo>
                <a:lnTo>
                  <a:pt x="174" y="505"/>
                </a:lnTo>
                <a:lnTo>
                  <a:pt x="179" y="505"/>
                </a:lnTo>
                <a:lnTo>
                  <a:pt x="184" y="505"/>
                </a:lnTo>
                <a:lnTo>
                  <a:pt x="184" y="505"/>
                </a:lnTo>
                <a:lnTo>
                  <a:pt x="187" y="503"/>
                </a:lnTo>
                <a:lnTo>
                  <a:pt x="189" y="502"/>
                </a:lnTo>
                <a:lnTo>
                  <a:pt x="191" y="495"/>
                </a:lnTo>
                <a:lnTo>
                  <a:pt x="193" y="488"/>
                </a:lnTo>
                <a:lnTo>
                  <a:pt x="194" y="486"/>
                </a:lnTo>
                <a:lnTo>
                  <a:pt x="198" y="485"/>
                </a:lnTo>
                <a:lnTo>
                  <a:pt x="198" y="485"/>
                </a:lnTo>
                <a:lnTo>
                  <a:pt x="206" y="485"/>
                </a:lnTo>
                <a:lnTo>
                  <a:pt x="213" y="486"/>
                </a:lnTo>
                <a:lnTo>
                  <a:pt x="218" y="490"/>
                </a:lnTo>
                <a:lnTo>
                  <a:pt x="225" y="491"/>
                </a:lnTo>
                <a:lnTo>
                  <a:pt x="225" y="491"/>
                </a:lnTo>
                <a:lnTo>
                  <a:pt x="223" y="495"/>
                </a:lnTo>
                <a:lnTo>
                  <a:pt x="220" y="497"/>
                </a:lnTo>
                <a:lnTo>
                  <a:pt x="218" y="497"/>
                </a:lnTo>
                <a:lnTo>
                  <a:pt x="216" y="497"/>
                </a:lnTo>
                <a:lnTo>
                  <a:pt x="210" y="493"/>
                </a:lnTo>
                <a:lnTo>
                  <a:pt x="204" y="491"/>
                </a:lnTo>
                <a:lnTo>
                  <a:pt x="204" y="491"/>
                </a:lnTo>
                <a:lnTo>
                  <a:pt x="201" y="493"/>
                </a:lnTo>
                <a:lnTo>
                  <a:pt x="199" y="497"/>
                </a:lnTo>
                <a:lnTo>
                  <a:pt x="198" y="505"/>
                </a:lnTo>
                <a:lnTo>
                  <a:pt x="198" y="505"/>
                </a:lnTo>
                <a:lnTo>
                  <a:pt x="196" y="509"/>
                </a:lnTo>
                <a:lnTo>
                  <a:pt x="194" y="512"/>
                </a:lnTo>
                <a:lnTo>
                  <a:pt x="191" y="515"/>
                </a:lnTo>
                <a:lnTo>
                  <a:pt x="191" y="519"/>
                </a:lnTo>
                <a:lnTo>
                  <a:pt x="191" y="519"/>
                </a:lnTo>
                <a:lnTo>
                  <a:pt x="186" y="515"/>
                </a:lnTo>
                <a:lnTo>
                  <a:pt x="182" y="515"/>
                </a:lnTo>
                <a:lnTo>
                  <a:pt x="177" y="515"/>
                </a:lnTo>
                <a:lnTo>
                  <a:pt x="172" y="517"/>
                </a:lnTo>
                <a:lnTo>
                  <a:pt x="160" y="520"/>
                </a:lnTo>
                <a:lnTo>
                  <a:pt x="150" y="526"/>
                </a:lnTo>
                <a:lnTo>
                  <a:pt x="150" y="526"/>
                </a:lnTo>
                <a:lnTo>
                  <a:pt x="150" y="529"/>
                </a:lnTo>
                <a:lnTo>
                  <a:pt x="150" y="529"/>
                </a:lnTo>
                <a:lnTo>
                  <a:pt x="152" y="531"/>
                </a:lnTo>
                <a:lnTo>
                  <a:pt x="152" y="531"/>
                </a:lnTo>
                <a:lnTo>
                  <a:pt x="157" y="529"/>
                </a:lnTo>
                <a:lnTo>
                  <a:pt x="160" y="531"/>
                </a:lnTo>
                <a:lnTo>
                  <a:pt x="169" y="538"/>
                </a:lnTo>
                <a:lnTo>
                  <a:pt x="175" y="546"/>
                </a:lnTo>
                <a:lnTo>
                  <a:pt x="181" y="546"/>
                </a:lnTo>
                <a:lnTo>
                  <a:pt x="186" y="546"/>
                </a:lnTo>
                <a:lnTo>
                  <a:pt x="186" y="546"/>
                </a:lnTo>
                <a:lnTo>
                  <a:pt x="187" y="546"/>
                </a:lnTo>
                <a:lnTo>
                  <a:pt x="187" y="546"/>
                </a:lnTo>
                <a:lnTo>
                  <a:pt x="198" y="546"/>
                </a:lnTo>
                <a:lnTo>
                  <a:pt x="198" y="546"/>
                </a:lnTo>
                <a:lnTo>
                  <a:pt x="211" y="567"/>
                </a:lnTo>
                <a:lnTo>
                  <a:pt x="225" y="587"/>
                </a:lnTo>
                <a:lnTo>
                  <a:pt x="225" y="587"/>
                </a:lnTo>
                <a:lnTo>
                  <a:pt x="232" y="589"/>
                </a:lnTo>
                <a:lnTo>
                  <a:pt x="235" y="589"/>
                </a:lnTo>
                <a:lnTo>
                  <a:pt x="244" y="585"/>
                </a:lnTo>
                <a:lnTo>
                  <a:pt x="249" y="580"/>
                </a:lnTo>
                <a:lnTo>
                  <a:pt x="254" y="580"/>
                </a:lnTo>
                <a:lnTo>
                  <a:pt x="259" y="580"/>
                </a:lnTo>
                <a:lnTo>
                  <a:pt x="259" y="580"/>
                </a:lnTo>
                <a:lnTo>
                  <a:pt x="262" y="589"/>
                </a:lnTo>
                <a:lnTo>
                  <a:pt x="266" y="597"/>
                </a:lnTo>
                <a:lnTo>
                  <a:pt x="271" y="604"/>
                </a:lnTo>
                <a:lnTo>
                  <a:pt x="274" y="606"/>
                </a:lnTo>
                <a:lnTo>
                  <a:pt x="279" y="608"/>
                </a:lnTo>
                <a:lnTo>
                  <a:pt x="279" y="608"/>
                </a:lnTo>
                <a:lnTo>
                  <a:pt x="279" y="613"/>
                </a:lnTo>
                <a:lnTo>
                  <a:pt x="283" y="614"/>
                </a:lnTo>
                <a:lnTo>
                  <a:pt x="288" y="619"/>
                </a:lnTo>
                <a:lnTo>
                  <a:pt x="291" y="621"/>
                </a:lnTo>
                <a:lnTo>
                  <a:pt x="293" y="625"/>
                </a:lnTo>
                <a:lnTo>
                  <a:pt x="293" y="630"/>
                </a:lnTo>
                <a:lnTo>
                  <a:pt x="293" y="635"/>
                </a:lnTo>
                <a:lnTo>
                  <a:pt x="293" y="635"/>
                </a:lnTo>
                <a:lnTo>
                  <a:pt x="298" y="638"/>
                </a:lnTo>
                <a:lnTo>
                  <a:pt x="303" y="640"/>
                </a:lnTo>
                <a:lnTo>
                  <a:pt x="303" y="640"/>
                </a:lnTo>
                <a:lnTo>
                  <a:pt x="307" y="640"/>
                </a:lnTo>
                <a:lnTo>
                  <a:pt x="307" y="640"/>
                </a:lnTo>
                <a:lnTo>
                  <a:pt x="331" y="660"/>
                </a:lnTo>
                <a:lnTo>
                  <a:pt x="331" y="660"/>
                </a:lnTo>
                <a:lnTo>
                  <a:pt x="332" y="664"/>
                </a:lnTo>
                <a:lnTo>
                  <a:pt x="332" y="664"/>
                </a:lnTo>
                <a:lnTo>
                  <a:pt x="336" y="671"/>
                </a:lnTo>
                <a:lnTo>
                  <a:pt x="343" y="674"/>
                </a:lnTo>
                <a:lnTo>
                  <a:pt x="355" y="683"/>
                </a:lnTo>
                <a:lnTo>
                  <a:pt x="355" y="683"/>
                </a:lnTo>
                <a:lnTo>
                  <a:pt x="355" y="710"/>
                </a:lnTo>
                <a:lnTo>
                  <a:pt x="356" y="722"/>
                </a:lnTo>
                <a:lnTo>
                  <a:pt x="358" y="727"/>
                </a:lnTo>
                <a:lnTo>
                  <a:pt x="361" y="730"/>
                </a:lnTo>
                <a:lnTo>
                  <a:pt x="361" y="730"/>
                </a:lnTo>
                <a:lnTo>
                  <a:pt x="361" y="734"/>
                </a:lnTo>
                <a:lnTo>
                  <a:pt x="363" y="735"/>
                </a:lnTo>
                <a:lnTo>
                  <a:pt x="368" y="735"/>
                </a:lnTo>
                <a:lnTo>
                  <a:pt x="375" y="737"/>
                </a:lnTo>
                <a:lnTo>
                  <a:pt x="382" y="737"/>
                </a:lnTo>
                <a:lnTo>
                  <a:pt x="382" y="737"/>
                </a:lnTo>
                <a:lnTo>
                  <a:pt x="385" y="739"/>
                </a:lnTo>
                <a:lnTo>
                  <a:pt x="389" y="741"/>
                </a:lnTo>
                <a:lnTo>
                  <a:pt x="390" y="742"/>
                </a:lnTo>
                <a:lnTo>
                  <a:pt x="395" y="744"/>
                </a:lnTo>
                <a:lnTo>
                  <a:pt x="395" y="744"/>
                </a:lnTo>
                <a:lnTo>
                  <a:pt x="404" y="749"/>
                </a:lnTo>
                <a:lnTo>
                  <a:pt x="409" y="751"/>
                </a:lnTo>
                <a:lnTo>
                  <a:pt x="416" y="751"/>
                </a:lnTo>
                <a:lnTo>
                  <a:pt x="416" y="751"/>
                </a:lnTo>
                <a:lnTo>
                  <a:pt x="419" y="752"/>
                </a:lnTo>
                <a:lnTo>
                  <a:pt x="421" y="756"/>
                </a:lnTo>
                <a:lnTo>
                  <a:pt x="423" y="764"/>
                </a:lnTo>
                <a:lnTo>
                  <a:pt x="450" y="764"/>
                </a:lnTo>
                <a:lnTo>
                  <a:pt x="450" y="764"/>
                </a:lnTo>
                <a:lnTo>
                  <a:pt x="447" y="756"/>
                </a:lnTo>
                <a:lnTo>
                  <a:pt x="447" y="756"/>
                </a:lnTo>
                <a:lnTo>
                  <a:pt x="447" y="752"/>
                </a:lnTo>
                <a:lnTo>
                  <a:pt x="447" y="752"/>
                </a:lnTo>
                <a:lnTo>
                  <a:pt x="445" y="746"/>
                </a:lnTo>
                <a:lnTo>
                  <a:pt x="445" y="746"/>
                </a:lnTo>
                <a:lnTo>
                  <a:pt x="445" y="742"/>
                </a:lnTo>
                <a:lnTo>
                  <a:pt x="445" y="742"/>
                </a:lnTo>
                <a:lnTo>
                  <a:pt x="443" y="734"/>
                </a:lnTo>
                <a:lnTo>
                  <a:pt x="443" y="734"/>
                </a:lnTo>
                <a:lnTo>
                  <a:pt x="443" y="732"/>
                </a:lnTo>
                <a:lnTo>
                  <a:pt x="443" y="732"/>
                </a:lnTo>
                <a:lnTo>
                  <a:pt x="443" y="722"/>
                </a:lnTo>
                <a:lnTo>
                  <a:pt x="443" y="722"/>
                </a:lnTo>
                <a:lnTo>
                  <a:pt x="443" y="720"/>
                </a:lnTo>
                <a:lnTo>
                  <a:pt x="443" y="720"/>
                </a:lnTo>
                <a:lnTo>
                  <a:pt x="443" y="710"/>
                </a:lnTo>
                <a:lnTo>
                  <a:pt x="443" y="710"/>
                </a:lnTo>
                <a:lnTo>
                  <a:pt x="443" y="708"/>
                </a:lnTo>
                <a:lnTo>
                  <a:pt x="443" y="708"/>
                </a:lnTo>
                <a:lnTo>
                  <a:pt x="443" y="696"/>
                </a:lnTo>
                <a:lnTo>
                  <a:pt x="443" y="696"/>
                </a:lnTo>
                <a:lnTo>
                  <a:pt x="443" y="694"/>
                </a:lnTo>
                <a:lnTo>
                  <a:pt x="443" y="694"/>
                </a:lnTo>
                <a:lnTo>
                  <a:pt x="443" y="676"/>
                </a:lnTo>
                <a:lnTo>
                  <a:pt x="443" y="676"/>
                </a:lnTo>
                <a:lnTo>
                  <a:pt x="441" y="672"/>
                </a:lnTo>
                <a:lnTo>
                  <a:pt x="441" y="672"/>
                </a:lnTo>
                <a:lnTo>
                  <a:pt x="441" y="671"/>
                </a:lnTo>
                <a:lnTo>
                  <a:pt x="441" y="671"/>
                </a:lnTo>
                <a:lnTo>
                  <a:pt x="440" y="669"/>
                </a:lnTo>
                <a:lnTo>
                  <a:pt x="440" y="669"/>
                </a:lnTo>
                <a:lnTo>
                  <a:pt x="440" y="669"/>
                </a:lnTo>
                <a:lnTo>
                  <a:pt x="440" y="669"/>
                </a:lnTo>
                <a:lnTo>
                  <a:pt x="438" y="665"/>
                </a:lnTo>
                <a:lnTo>
                  <a:pt x="438" y="665"/>
                </a:lnTo>
                <a:lnTo>
                  <a:pt x="436" y="665"/>
                </a:lnTo>
                <a:lnTo>
                  <a:pt x="436" y="665"/>
                </a:lnTo>
                <a:lnTo>
                  <a:pt x="435" y="664"/>
                </a:lnTo>
                <a:lnTo>
                  <a:pt x="435" y="664"/>
                </a:lnTo>
                <a:lnTo>
                  <a:pt x="428" y="662"/>
                </a:lnTo>
                <a:lnTo>
                  <a:pt x="428" y="662"/>
                </a:lnTo>
                <a:lnTo>
                  <a:pt x="428" y="652"/>
                </a:lnTo>
                <a:lnTo>
                  <a:pt x="428" y="652"/>
                </a:lnTo>
                <a:lnTo>
                  <a:pt x="428" y="648"/>
                </a:lnTo>
                <a:lnTo>
                  <a:pt x="424" y="643"/>
                </a:lnTo>
                <a:lnTo>
                  <a:pt x="424" y="643"/>
                </a:lnTo>
                <a:lnTo>
                  <a:pt x="419" y="635"/>
                </a:lnTo>
                <a:lnTo>
                  <a:pt x="419" y="635"/>
                </a:lnTo>
                <a:lnTo>
                  <a:pt x="416" y="626"/>
                </a:lnTo>
                <a:lnTo>
                  <a:pt x="412" y="618"/>
                </a:lnTo>
                <a:lnTo>
                  <a:pt x="411" y="609"/>
                </a:lnTo>
                <a:lnTo>
                  <a:pt x="412" y="601"/>
                </a:lnTo>
                <a:lnTo>
                  <a:pt x="412" y="601"/>
                </a:lnTo>
                <a:lnTo>
                  <a:pt x="414" y="597"/>
                </a:lnTo>
                <a:lnTo>
                  <a:pt x="416" y="592"/>
                </a:lnTo>
                <a:lnTo>
                  <a:pt x="416" y="592"/>
                </a:lnTo>
                <a:lnTo>
                  <a:pt x="419" y="587"/>
                </a:lnTo>
                <a:lnTo>
                  <a:pt x="423" y="584"/>
                </a:lnTo>
                <a:lnTo>
                  <a:pt x="428" y="579"/>
                </a:lnTo>
                <a:lnTo>
                  <a:pt x="430" y="573"/>
                </a:lnTo>
                <a:lnTo>
                  <a:pt x="430" y="573"/>
                </a:lnTo>
                <a:lnTo>
                  <a:pt x="430" y="567"/>
                </a:lnTo>
                <a:lnTo>
                  <a:pt x="431" y="563"/>
                </a:lnTo>
                <a:lnTo>
                  <a:pt x="435" y="558"/>
                </a:lnTo>
                <a:lnTo>
                  <a:pt x="436" y="553"/>
                </a:lnTo>
                <a:lnTo>
                  <a:pt x="436" y="553"/>
                </a:lnTo>
                <a:lnTo>
                  <a:pt x="440" y="553"/>
                </a:lnTo>
                <a:lnTo>
                  <a:pt x="443" y="550"/>
                </a:lnTo>
                <a:lnTo>
                  <a:pt x="447" y="548"/>
                </a:lnTo>
                <a:lnTo>
                  <a:pt x="450" y="546"/>
                </a:lnTo>
                <a:lnTo>
                  <a:pt x="450" y="546"/>
                </a:lnTo>
                <a:lnTo>
                  <a:pt x="452" y="536"/>
                </a:lnTo>
                <a:lnTo>
                  <a:pt x="455" y="527"/>
                </a:lnTo>
                <a:lnTo>
                  <a:pt x="455" y="527"/>
                </a:lnTo>
                <a:lnTo>
                  <a:pt x="455" y="527"/>
                </a:lnTo>
                <a:lnTo>
                  <a:pt x="455" y="527"/>
                </a:lnTo>
                <a:lnTo>
                  <a:pt x="459" y="522"/>
                </a:lnTo>
                <a:lnTo>
                  <a:pt x="459" y="522"/>
                </a:lnTo>
                <a:lnTo>
                  <a:pt x="460" y="520"/>
                </a:lnTo>
                <a:lnTo>
                  <a:pt x="460" y="520"/>
                </a:lnTo>
                <a:lnTo>
                  <a:pt x="464" y="515"/>
                </a:lnTo>
                <a:lnTo>
                  <a:pt x="464" y="515"/>
                </a:lnTo>
                <a:lnTo>
                  <a:pt x="465" y="514"/>
                </a:lnTo>
                <a:lnTo>
                  <a:pt x="465" y="514"/>
                </a:lnTo>
                <a:lnTo>
                  <a:pt x="467" y="510"/>
                </a:lnTo>
                <a:lnTo>
                  <a:pt x="467" y="510"/>
                </a:lnTo>
                <a:lnTo>
                  <a:pt x="470" y="505"/>
                </a:lnTo>
                <a:lnTo>
                  <a:pt x="470" y="505"/>
                </a:lnTo>
                <a:lnTo>
                  <a:pt x="476" y="495"/>
                </a:lnTo>
                <a:lnTo>
                  <a:pt x="481" y="485"/>
                </a:lnTo>
                <a:lnTo>
                  <a:pt x="488" y="476"/>
                </a:lnTo>
                <a:lnTo>
                  <a:pt x="493" y="473"/>
                </a:lnTo>
                <a:lnTo>
                  <a:pt x="498" y="471"/>
                </a:lnTo>
                <a:lnTo>
                  <a:pt x="498" y="471"/>
                </a:lnTo>
                <a:lnTo>
                  <a:pt x="496" y="462"/>
                </a:lnTo>
                <a:lnTo>
                  <a:pt x="498" y="456"/>
                </a:lnTo>
                <a:lnTo>
                  <a:pt x="499" y="449"/>
                </a:lnTo>
                <a:lnTo>
                  <a:pt x="501" y="444"/>
                </a:lnTo>
                <a:lnTo>
                  <a:pt x="505" y="438"/>
                </a:lnTo>
                <a:lnTo>
                  <a:pt x="508" y="435"/>
                </a:lnTo>
                <a:lnTo>
                  <a:pt x="518" y="430"/>
                </a:lnTo>
                <a:lnTo>
                  <a:pt x="518" y="430"/>
                </a:lnTo>
                <a:lnTo>
                  <a:pt x="518" y="438"/>
                </a:lnTo>
                <a:lnTo>
                  <a:pt x="520" y="445"/>
                </a:lnTo>
                <a:lnTo>
                  <a:pt x="522" y="452"/>
                </a:lnTo>
                <a:lnTo>
                  <a:pt x="525" y="457"/>
                </a:lnTo>
                <a:lnTo>
                  <a:pt x="525" y="457"/>
                </a:lnTo>
                <a:lnTo>
                  <a:pt x="530" y="459"/>
                </a:lnTo>
                <a:lnTo>
                  <a:pt x="532" y="461"/>
                </a:lnTo>
                <a:lnTo>
                  <a:pt x="532" y="464"/>
                </a:lnTo>
                <a:lnTo>
                  <a:pt x="532" y="464"/>
                </a:lnTo>
                <a:lnTo>
                  <a:pt x="534" y="476"/>
                </a:lnTo>
                <a:lnTo>
                  <a:pt x="537" y="479"/>
                </a:lnTo>
                <a:lnTo>
                  <a:pt x="539" y="485"/>
                </a:lnTo>
                <a:lnTo>
                  <a:pt x="544" y="486"/>
                </a:lnTo>
                <a:lnTo>
                  <a:pt x="547" y="490"/>
                </a:lnTo>
                <a:lnTo>
                  <a:pt x="559" y="491"/>
                </a:lnTo>
                <a:lnTo>
                  <a:pt x="559" y="491"/>
                </a:lnTo>
                <a:lnTo>
                  <a:pt x="564" y="490"/>
                </a:lnTo>
                <a:lnTo>
                  <a:pt x="566" y="488"/>
                </a:lnTo>
                <a:lnTo>
                  <a:pt x="566" y="485"/>
                </a:lnTo>
                <a:lnTo>
                  <a:pt x="566" y="485"/>
                </a:lnTo>
                <a:lnTo>
                  <a:pt x="568" y="481"/>
                </a:lnTo>
                <a:lnTo>
                  <a:pt x="571" y="479"/>
                </a:lnTo>
                <a:lnTo>
                  <a:pt x="575" y="478"/>
                </a:lnTo>
                <a:lnTo>
                  <a:pt x="580" y="478"/>
                </a:lnTo>
                <a:lnTo>
                  <a:pt x="593" y="478"/>
                </a:lnTo>
                <a:lnTo>
                  <a:pt x="593" y="478"/>
                </a:lnTo>
                <a:lnTo>
                  <a:pt x="595" y="473"/>
                </a:lnTo>
                <a:lnTo>
                  <a:pt x="597" y="471"/>
                </a:lnTo>
                <a:lnTo>
                  <a:pt x="600" y="471"/>
                </a:lnTo>
                <a:lnTo>
                  <a:pt x="607" y="471"/>
                </a:lnTo>
                <a:lnTo>
                  <a:pt x="607" y="471"/>
                </a:lnTo>
                <a:lnTo>
                  <a:pt x="609" y="466"/>
                </a:lnTo>
                <a:lnTo>
                  <a:pt x="610" y="464"/>
                </a:lnTo>
                <a:lnTo>
                  <a:pt x="614" y="464"/>
                </a:lnTo>
                <a:lnTo>
                  <a:pt x="614" y="464"/>
                </a:lnTo>
                <a:lnTo>
                  <a:pt x="616" y="459"/>
                </a:lnTo>
                <a:lnTo>
                  <a:pt x="617" y="457"/>
                </a:lnTo>
                <a:lnTo>
                  <a:pt x="621" y="457"/>
                </a:lnTo>
                <a:lnTo>
                  <a:pt x="621" y="457"/>
                </a:lnTo>
                <a:lnTo>
                  <a:pt x="622" y="452"/>
                </a:lnTo>
                <a:lnTo>
                  <a:pt x="624" y="450"/>
                </a:lnTo>
                <a:lnTo>
                  <a:pt x="628" y="450"/>
                </a:lnTo>
                <a:lnTo>
                  <a:pt x="628" y="450"/>
                </a:lnTo>
                <a:lnTo>
                  <a:pt x="633" y="449"/>
                </a:lnTo>
                <a:lnTo>
                  <a:pt x="636" y="447"/>
                </a:lnTo>
                <a:lnTo>
                  <a:pt x="641" y="444"/>
                </a:lnTo>
                <a:lnTo>
                  <a:pt x="648" y="444"/>
                </a:lnTo>
                <a:lnTo>
                  <a:pt x="648" y="444"/>
                </a:lnTo>
                <a:lnTo>
                  <a:pt x="648" y="435"/>
                </a:lnTo>
                <a:lnTo>
                  <a:pt x="648" y="427"/>
                </a:lnTo>
                <a:lnTo>
                  <a:pt x="651" y="413"/>
                </a:lnTo>
                <a:lnTo>
                  <a:pt x="655" y="399"/>
                </a:lnTo>
                <a:lnTo>
                  <a:pt x="657" y="392"/>
                </a:lnTo>
                <a:lnTo>
                  <a:pt x="655" y="382"/>
                </a:lnTo>
                <a:lnTo>
                  <a:pt x="655" y="382"/>
                </a:lnTo>
                <a:lnTo>
                  <a:pt x="650" y="380"/>
                </a:lnTo>
                <a:lnTo>
                  <a:pt x="648" y="379"/>
                </a:lnTo>
                <a:lnTo>
                  <a:pt x="648" y="375"/>
                </a:lnTo>
                <a:lnTo>
                  <a:pt x="648" y="375"/>
                </a:lnTo>
                <a:lnTo>
                  <a:pt x="646" y="372"/>
                </a:lnTo>
                <a:lnTo>
                  <a:pt x="643" y="370"/>
                </a:lnTo>
                <a:lnTo>
                  <a:pt x="639" y="369"/>
                </a:lnTo>
                <a:lnTo>
                  <a:pt x="634" y="369"/>
                </a:lnTo>
                <a:lnTo>
                  <a:pt x="634" y="369"/>
                </a:lnTo>
                <a:lnTo>
                  <a:pt x="634" y="363"/>
                </a:lnTo>
                <a:lnTo>
                  <a:pt x="634" y="358"/>
                </a:lnTo>
                <a:lnTo>
                  <a:pt x="629" y="353"/>
                </a:lnTo>
                <a:lnTo>
                  <a:pt x="626" y="346"/>
                </a:lnTo>
                <a:lnTo>
                  <a:pt x="626" y="341"/>
                </a:lnTo>
                <a:lnTo>
                  <a:pt x="628" y="334"/>
                </a:lnTo>
                <a:lnTo>
                  <a:pt x="696" y="334"/>
                </a:lnTo>
                <a:lnTo>
                  <a:pt x="696" y="334"/>
                </a:lnTo>
                <a:lnTo>
                  <a:pt x="701" y="321"/>
                </a:lnTo>
                <a:lnTo>
                  <a:pt x="706" y="316"/>
                </a:lnTo>
                <a:lnTo>
                  <a:pt x="709" y="311"/>
                </a:lnTo>
                <a:lnTo>
                  <a:pt x="715" y="307"/>
                </a:lnTo>
                <a:lnTo>
                  <a:pt x="721" y="304"/>
                </a:lnTo>
                <a:lnTo>
                  <a:pt x="728" y="302"/>
                </a:lnTo>
                <a:lnTo>
                  <a:pt x="737" y="300"/>
                </a:lnTo>
                <a:lnTo>
                  <a:pt x="737" y="273"/>
                </a:lnTo>
                <a:lnTo>
                  <a:pt x="737" y="273"/>
                </a:lnTo>
                <a:lnTo>
                  <a:pt x="730" y="273"/>
                </a:lnTo>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741" name="Freeform 268">
            <a:extLst>
              <a:ext uri="{FF2B5EF4-FFF2-40B4-BE49-F238E27FC236}">
                <a16:creationId xmlns:a16="http://schemas.microsoft.com/office/drawing/2014/main" id="{C709E0AD-9575-4444-A658-C762776BB628}"/>
              </a:ext>
            </a:extLst>
          </p:cNvPr>
          <p:cNvSpPr>
            <a:spLocks noChangeArrowheads="1"/>
          </p:cNvSpPr>
          <p:nvPr/>
        </p:nvSpPr>
        <p:spPr bwMode="auto">
          <a:xfrm rot="21434252">
            <a:off x="4131007" y="3936795"/>
            <a:ext cx="21526" cy="19059"/>
          </a:xfrm>
          <a:custGeom>
            <a:avLst/>
            <a:gdLst>
              <a:gd name="T0" fmla="*/ 0 w 125"/>
              <a:gd name="T1" fmla="*/ 0 h 111"/>
              <a:gd name="T2" fmla="*/ 0 w 125"/>
              <a:gd name="T3" fmla="*/ 0 h 111"/>
              <a:gd name="T4" fmla="*/ 54 w 125"/>
              <a:gd name="T5" fmla="*/ 0 h 111"/>
              <a:gd name="T6" fmla="*/ 54 w 125"/>
              <a:gd name="T7" fmla="*/ 0 h 111"/>
              <a:gd name="T8" fmla="*/ 54 w 125"/>
              <a:gd name="T9" fmla="*/ 3 h 111"/>
              <a:gd name="T10" fmla="*/ 56 w 125"/>
              <a:gd name="T11" fmla="*/ 5 h 111"/>
              <a:gd name="T12" fmla="*/ 61 w 125"/>
              <a:gd name="T13" fmla="*/ 6 h 111"/>
              <a:gd name="T14" fmla="*/ 61 w 125"/>
              <a:gd name="T15" fmla="*/ 6 h 111"/>
              <a:gd name="T16" fmla="*/ 75 w 125"/>
              <a:gd name="T17" fmla="*/ 6 h 111"/>
              <a:gd name="T18" fmla="*/ 75 w 125"/>
              <a:gd name="T19" fmla="*/ 6 h 111"/>
              <a:gd name="T20" fmla="*/ 75 w 125"/>
              <a:gd name="T21" fmla="*/ 10 h 111"/>
              <a:gd name="T22" fmla="*/ 77 w 125"/>
              <a:gd name="T23" fmla="*/ 11 h 111"/>
              <a:gd name="T24" fmla="*/ 82 w 125"/>
              <a:gd name="T25" fmla="*/ 13 h 111"/>
              <a:gd name="T26" fmla="*/ 82 w 125"/>
              <a:gd name="T27" fmla="*/ 13 h 111"/>
              <a:gd name="T28" fmla="*/ 87 w 125"/>
              <a:gd name="T29" fmla="*/ 13 h 111"/>
              <a:gd name="T30" fmla="*/ 92 w 125"/>
              <a:gd name="T31" fmla="*/ 15 h 111"/>
              <a:gd name="T32" fmla="*/ 100 w 125"/>
              <a:gd name="T33" fmla="*/ 18 h 111"/>
              <a:gd name="T34" fmla="*/ 109 w 125"/>
              <a:gd name="T35" fmla="*/ 22 h 111"/>
              <a:gd name="T36" fmla="*/ 116 w 125"/>
              <a:gd name="T37" fmla="*/ 22 h 111"/>
              <a:gd name="T38" fmla="*/ 123 w 125"/>
              <a:gd name="T39" fmla="*/ 20 h 111"/>
              <a:gd name="T40" fmla="*/ 123 w 125"/>
              <a:gd name="T41" fmla="*/ 20 h 111"/>
              <a:gd name="T42" fmla="*/ 123 w 125"/>
              <a:gd name="T43" fmla="*/ 47 h 111"/>
              <a:gd name="T44" fmla="*/ 123 w 125"/>
              <a:gd name="T45" fmla="*/ 47 h 111"/>
              <a:gd name="T46" fmla="*/ 124 w 125"/>
              <a:gd name="T47" fmla="*/ 54 h 111"/>
              <a:gd name="T48" fmla="*/ 123 w 125"/>
              <a:gd name="T49" fmla="*/ 59 h 111"/>
              <a:gd name="T50" fmla="*/ 121 w 125"/>
              <a:gd name="T51" fmla="*/ 64 h 111"/>
              <a:gd name="T52" fmla="*/ 119 w 125"/>
              <a:gd name="T53" fmla="*/ 68 h 111"/>
              <a:gd name="T54" fmla="*/ 112 w 125"/>
              <a:gd name="T55" fmla="*/ 73 h 111"/>
              <a:gd name="T56" fmla="*/ 111 w 125"/>
              <a:gd name="T57" fmla="*/ 78 h 111"/>
              <a:gd name="T58" fmla="*/ 109 w 125"/>
              <a:gd name="T59" fmla="*/ 81 h 111"/>
              <a:gd name="T60" fmla="*/ 109 w 125"/>
              <a:gd name="T61" fmla="*/ 81 h 111"/>
              <a:gd name="T62" fmla="*/ 95 w 125"/>
              <a:gd name="T63" fmla="*/ 81 h 111"/>
              <a:gd name="T64" fmla="*/ 95 w 125"/>
              <a:gd name="T65" fmla="*/ 81 h 111"/>
              <a:gd name="T66" fmla="*/ 94 w 125"/>
              <a:gd name="T67" fmla="*/ 86 h 111"/>
              <a:gd name="T68" fmla="*/ 88 w 125"/>
              <a:gd name="T69" fmla="*/ 88 h 111"/>
              <a:gd name="T70" fmla="*/ 82 w 125"/>
              <a:gd name="T71" fmla="*/ 88 h 111"/>
              <a:gd name="T72" fmla="*/ 75 w 125"/>
              <a:gd name="T73" fmla="*/ 88 h 111"/>
              <a:gd name="T74" fmla="*/ 75 w 125"/>
              <a:gd name="T75" fmla="*/ 88 h 111"/>
              <a:gd name="T76" fmla="*/ 73 w 125"/>
              <a:gd name="T77" fmla="*/ 93 h 111"/>
              <a:gd name="T78" fmla="*/ 70 w 125"/>
              <a:gd name="T79" fmla="*/ 97 h 111"/>
              <a:gd name="T80" fmla="*/ 61 w 125"/>
              <a:gd name="T81" fmla="*/ 102 h 111"/>
              <a:gd name="T82" fmla="*/ 61 w 125"/>
              <a:gd name="T83" fmla="*/ 102 h 111"/>
              <a:gd name="T84" fmla="*/ 59 w 125"/>
              <a:gd name="T85" fmla="*/ 107 h 111"/>
              <a:gd name="T86" fmla="*/ 54 w 125"/>
              <a:gd name="T87" fmla="*/ 109 h 111"/>
              <a:gd name="T88" fmla="*/ 48 w 125"/>
              <a:gd name="T89" fmla="*/ 110 h 111"/>
              <a:gd name="T90" fmla="*/ 41 w 125"/>
              <a:gd name="T91" fmla="*/ 109 h 111"/>
              <a:gd name="T92" fmla="*/ 27 w 125"/>
              <a:gd name="T93" fmla="*/ 109 h 111"/>
              <a:gd name="T94" fmla="*/ 19 w 125"/>
              <a:gd name="T95" fmla="*/ 109 h 111"/>
              <a:gd name="T96" fmla="*/ 13 w 125"/>
              <a:gd name="T97" fmla="*/ 109 h 111"/>
              <a:gd name="T98" fmla="*/ 13 w 125"/>
              <a:gd name="T99" fmla="*/ 109 h 111"/>
              <a:gd name="T100" fmla="*/ 10 w 125"/>
              <a:gd name="T101" fmla="*/ 102 h 111"/>
              <a:gd name="T102" fmla="*/ 7 w 125"/>
              <a:gd name="T103" fmla="*/ 98 h 111"/>
              <a:gd name="T104" fmla="*/ 3 w 125"/>
              <a:gd name="T105" fmla="*/ 93 h 111"/>
              <a:gd name="T106" fmla="*/ 0 w 125"/>
              <a:gd name="T107" fmla="*/ 88 h 111"/>
              <a:gd name="T108" fmla="*/ 0 w 125"/>
              <a:gd name="T109" fmla="*/ 88 h 111"/>
              <a:gd name="T110" fmla="*/ 0 w 125"/>
              <a:gd name="T11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 h="111">
                <a:moveTo>
                  <a:pt x="0" y="0"/>
                </a:moveTo>
                <a:lnTo>
                  <a:pt x="0" y="0"/>
                </a:lnTo>
                <a:lnTo>
                  <a:pt x="54" y="0"/>
                </a:lnTo>
                <a:lnTo>
                  <a:pt x="54" y="0"/>
                </a:lnTo>
                <a:lnTo>
                  <a:pt x="54" y="3"/>
                </a:lnTo>
                <a:lnTo>
                  <a:pt x="56" y="5"/>
                </a:lnTo>
                <a:lnTo>
                  <a:pt x="61" y="6"/>
                </a:lnTo>
                <a:lnTo>
                  <a:pt x="61" y="6"/>
                </a:lnTo>
                <a:lnTo>
                  <a:pt x="75" y="6"/>
                </a:lnTo>
                <a:lnTo>
                  <a:pt x="75" y="6"/>
                </a:lnTo>
                <a:lnTo>
                  <a:pt x="75" y="10"/>
                </a:lnTo>
                <a:lnTo>
                  <a:pt x="77" y="11"/>
                </a:lnTo>
                <a:lnTo>
                  <a:pt x="82" y="13"/>
                </a:lnTo>
                <a:lnTo>
                  <a:pt x="82" y="13"/>
                </a:lnTo>
                <a:lnTo>
                  <a:pt x="87" y="13"/>
                </a:lnTo>
                <a:lnTo>
                  <a:pt x="92" y="15"/>
                </a:lnTo>
                <a:lnTo>
                  <a:pt x="100" y="18"/>
                </a:lnTo>
                <a:lnTo>
                  <a:pt x="109" y="22"/>
                </a:lnTo>
                <a:lnTo>
                  <a:pt x="116" y="22"/>
                </a:lnTo>
                <a:lnTo>
                  <a:pt x="123" y="20"/>
                </a:lnTo>
                <a:lnTo>
                  <a:pt x="123" y="20"/>
                </a:lnTo>
                <a:lnTo>
                  <a:pt x="123" y="47"/>
                </a:lnTo>
                <a:lnTo>
                  <a:pt x="123" y="47"/>
                </a:lnTo>
                <a:lnTo>
                  <a:pt x="124" y="54"/>
                </a:lnTo>
                <a:lnTo>
                  <a:pt x="123" y="59"/>
                </a:lnTo>
                <a:lnTo>
                  <a:pt x="121" y="64"/>
                </a:lnTo>
                <a:lnTo>
                  <a:pt x="119" y="68"/>
                </a:lnTo>
                <a:lnTo>
                  <a:pt x="112" y="73"/>
                </a:lnTo>
                <a:lnTo>
                  <a:pt x="111" y="78"/>
                </a:lnTo>
                <a:lnTo>
                  <a:pt x="109" y="81"/>
                </a:lnTo>
                <a:lnTo>
                  <a:pt x="109" y="81"/>
                </a:lnTo>
                <a:lnTo>
                  <a:pt x="95" y="81"/>
                </a:lnTo>
                <a:lnTo>
                  <a:pt x="95" y="81"/>
                </a:lnTo>
                <a:lnTo>
                  <a:pt x="94" y="86"/>
                </a:lnTo>
                <a:lnTo>
                  <a:pt x="88" y="88"/>
                </a:lnTo>
                <a:lnTo>
                  <a:pt x="82" y="88"/>
                </a:lnTo>
                <a:lnTo>
                  <a:pt x="75" y="88"/>
                </a:lnTo>
                <a:lnTo>
                  <a:pt x="75" y="88"/>
                </a:lnTo>
                <a:lnTo>
                  <a:pt x="73" y="93"/>
                </a:lnTo>
                <a:lnTo>
                  <a:pt x="70" y="97"/>
                </a:lnTo>
                <a:lnTo>
                  <a:pt x="61" y="102"/>
                </a:lnTo>
                <a:lnTo>
                  <a:pt x="61" y="102"/>
                </a:lnTo>
                <a:lnTo>
                  <a:pt x="59" y="107"/>
                </a:lnTo>
                <a:lnTo>
                  <a:pt x="54" y="109"/>
                </a:lnTo>
                <a:lnTo>
                  <a:pt x="48" y="110"/>
                </a:lnTo>
                <a:lnTo>
                  <a:pt x="41" y="109"/>
                </a:lnTo>
                <a:lnTo>
                  <a:pt x="27" y="109"/>
                </a:lnTo>
                <a:lnTo>
                  <a:pt x="19" y="109"/>
                </a:lnTo>
                <a:lnTo>
                  <a:pt x="13" y="109"/>
                </a:lnTo>
                <a:lnTo>
                  <a:pt x="13" y="109"/>
                </a:lnTo>
                <a:lnTo>
                  <a:pt x="10" y="102"/>
                </a:lnTo>
                <a:lnTo>
                  <a:pt x="7" y="98"/>
                </a:lnTo>
                <a:lnTo>
                  <a:pt x="3" y="93"/>
                </a:lnTo>
                <a:lnTo>
                  <a:pt x="0" y="88"/>
                </a:lnTo>
                <a:lnTo>
                  <a:pt x="0" y="88"/>
                </a:lnTo>
                <a:lnTo>
                  <a:pt x="0" y="0"/>
                </a:lnTo>
              </a:path>
            </a:pathLst>
          </a:custGeom>
          <a:solidFill>
            <a:schemeClr val="bg1">
              <a:lumMod val="85000"/>
            </a:schemeClr>
          </a:solidFill>
          <a:ln>
            <a:noFill/>
          </a:ln>
          <a:effectLst/>
        </p:spPr>
        <p:txBody>
          <a:bodyPr wrap="none" anchor="ctr"/>
          <a:lstStyle/>
          <a:p>
            <a:endParaRPr lang="nl-BE"/>
          </a:p>
        </p:txBody>
      </p:sp>
      <p:sp>
        <p:nvSpPr>
          <p:cNvPr id="742" name="Freeform 269">
            <a:extLst>
              <a:ext uri="{FF2B5EF4-FFF2-40B4-BE49-F238E27FC236}">
                <a16:creationId xmlns:a16="http://schemas.microsoft.com/office/drawing/2014/main" id="{8ED439F9-E879-5F42-B55A-DC603ADB1F83}"/>
              </a:ext>
            </a:extLst>
          </p:cNvPr>
          <p:cNvSpPr>
            <a:spLocks noChangeArrowheads="1"/>
          </p:cNvSpPr>
          <p:nvPr/>
        </p:nvSpPr>
        <p:spPr bwMode="auto">
          <a:xfrm rot="21434252">
            <a:off x="5166010" y="3921387"/>
            <a:ext cx="113780" cy="230225"/>
          </a:xfrm>
          <a:custGeom>
            <a:avLst/>
            <a:gdLst>
              <a:gd name="T0" fmla="*/ 624 w 654"/>
              <a:gd name="T1" fmla="*/ 776 h 1332"/>
              <a:gd name="T2" fmla="*/ 619 w 654"/>
              <a:gd name="T3" fmla="*/ 769 h 1332"/>
              <a:gd name="T4" fmla="*/ 578 w 654"/>
              <a:gd name="T5" fmla="*/ 703 h 1332"/>
              <a:gd name="T6" fmla="*/ 500 w 654"/>
              <a:gd name="T7" fmla="*/ 659 h 1332"/>
              <a:gd name="T8" fmla="*/ 462 w 654"/>
              <a:gd name="T9" fmla="*/ 647 h 1332"/>
              <a:gd name="T10" fmla="*/ 455 w 654"/>
              <a:gd name="T11" fmla="*/ 645 h 1332"/>
              <a:gd name="T12" fmla="*/ 428 w 654"/>
              <a:gd name="T13" fmla="*/ 621 h 1332"/>
              <a:gd name="T14" fmla="*/ 408 w 654"/>
              <a:gd name="T15" fmla="*/ 553 h 1332"/>
              <a:gd name="T16" fmla="*/ 409 w 654"/>
              <a:gd name="T17" fmla="*/ 500 h 1332"/>
              <a:gd name="T18" fmla="*/ 385 w 654"/>
              <a:gd name="T19" fmla="*/ 421 h 1332"/>
              <a:gd name="T20" fmla="*/ 394 w 654"/>
              <a:gd name="T21" fmla="*/ 362 h 1332"/>
              <a:gd name="T22" fmla="*/ 421 w 654"/>
              <a:gd name="T23" fmla="*/ 253 h 1332"/>
              <a:gd name="T24" fmla="*/ 404 w 654"/>
              <a:gd name="T25" fmla="*/ 200 h 1332"/>
              <a:gd name="T26" fmla="*/ 387 w 654"/>
              <a:gd name="T27" fmla="*/ 164 h 1332"/>
              <a:gd name="T28" fmla="*/ 375 w 654"/>
              <a:gd name="T29" fmla="*/ 143 h 1332"/>
              <a:gd name="T30" fmla="*/ 312 w 654"/>
              <a:gd name="T31" fmla="*/ 111 h 1332"/>
              <a:gd name="T32" fmla="*/ 264 w 654"/>
              <a:gd name="T33" fmla="*/ 61 h 1332"/>
              <a:gd name="T34" fmla="*/ 211 w 654"/>
              <a:gd name="T35" fmla="*/ 22 h 1332"/>
              <a:gd name="T36" fmla="*/ 184 w 654"/>
              <a:gd name="T37" fmla="*/ 43 h 1332"/>
              <a:gd name="T38" fmla="*/ 136 w 654"/>
              <a:gd name="T39" fmla="*/ 60 h 1332"/>
              <a:gd name="T40" fmla="*/ 107 w 654"/>
              <a:gd name="T41" fmla="*/ 8 h 1332"/>
              <a:gd name="T42" fmla="*/ 70 w 654"/>
              <a:gd name="T43" fmla="*/ 55 h 1332"/>
              <a:gd name="T44" fmla="*/ 48 w 654"/>
              <a:gd name="T45" fmla="*/ 92 h 1332"/>
              <a:gd name="T46" fmla="*/ 24 w 654"/>
              <a:gd name="T47" fmla="*/ 128 h 1332"/>
              <a:gd name="T48" fmla="*/ 0 w 654"/>
              <a:gd name="T49" fmla="*/ 179 h 1332"/>
              <a:gd name="T50" fmla="*/ 24 w 654"/>
              <a:gd name="T51" fmla="*/ 234 h 1332"/>
              <a:gd name="T52" fmla="*/ 32 w 654"/>
              <a:gd name="T53" fmla="*/ 246 h 1332"/>
              <a:gd name="T54" fmla="*/ 32 w 654"/>
              <a:gd name="T55" fmla="*/ 292 h 1332"/>
              <a:gd name="T56" fmla="*/ 39 w 654"/>
              <a:gd name="T57" fmla="*/ 334 h 1332"/>
              <a:gd name="T58" fmla="*/ 92 w 654"/>
              <a:gd name="T59" fmla="*/ 372 h 1332"/>
              <a:gd name="T60" fmla="*/ 51 w 654"/>
              <a:gd name="T61" fmla="*/ 444 h 1332"/>
              <a:gd name="T62" fmla="*/ 73 w 654"/>
              <a:gd name="T63" fmla="*/ 484 h 1332"/>
              <a:gd name="T64" fmla="*/ 53 w 654"/>
              <a:gd name="T65" fmla="*/ 529 h 1332"/>
              <a:gd name="T66" fmla="*/ 78 w 654"/>
              <a:gd name="T67" fmla="*/ 595 h 1332"/>
              <a:gd name="T68" fmla="*/ 53 w 654"/>
              <a:gd name="T69" fmla="*/ 662 h 1332"/>
              <a:gd name="T70" fmla="*/ 97 w 654"/>
              <a:gd name="T71" fmla="*/ 729 h 1332"/>
              <a:gd name="T72" fmla="*/ 73 w 654"/>
              <a:gd name="T73" fmla="*/ 744 h 1332"/>
              <a:gd name="T74" fmla="*/ 54 w 654"/>
              <a:gd name="T75" fmla="*/ 810 h 1332"/>
              <a:gd name="T76" fmla="*/ 37 w 654"/>
              <a:gd name="T77" fmla="*/ 865 h 1332"/>
              <a:gd name="T78" fmla="*/ 44 w 654"/>
              <a:gd name="T79" fmla="*/ 904 h 1332"/>
              <a:gd name="T80" fmla="*/ 78 w 654"/>
              <a:gd name="T81" fmla="*/ 911 h 1332"/>
              <a:gd name="T82" fmla="*/ 87 w 654"/>
              <a:gd name="T83" fmla="*/ 955 h 1332"/>
              <a:gd name="T84" fmla="*/ 107 w 654"/>
              <a:gd name="T85" fmla="*/ 1003 h 1332"/>
              <a:gd name="T86" fmla="*/ 61 w 654"/>
              <a:gd name="T87" fmla="*/ 974 h 1332"/>
              <a:gd name="T88" fmla="*/ 58 w 654"/>
              <a:gd name="T89" fmla="*/ 1008 h 1332"/>
              <a:gd name="T90" fmla="*/ 97 w 654"/>
              <a:gd name="T91" fmla="*/ 1071 h 1332"/>
              <a:gd name="T92" fmla="*/ 172 w 654"/>
              <a:gd name="T93" fmla="*/ 1109 h 1332"/>
              <a:gd name="T94" fmla="*/ 211 w 654"/>
              <a:gd name="T95" fmla="*/ 1131 h 1332"/>
              <a:gd name="T96" fmla="*/ 286 w 654"/>
              <a:gd name="T97" fmla="*/ 1199 h 1332"/>
              <a:gd name="T98" fmla="*/ 298 w 654"/>
              <a:gd name="T99" fmla="*/ 1262 h 1332"/>
              <a:gd name="T100" fmla="*/ 300 w 654"/>
              <a:gd name="T101" fmla="*/ 1295 h 1332"/>
              <a:gd name="T102" fmla="*/ 365 w 654"/>
              <a:gd name="T103" fmla="*/ 1327 h 1332"/>
              <a:gd name="T104" fmla="*/ 419 w 654"/>
              <a:gd name="T105" fmla="*/ 1300 h 1332"/>
              <a:gd name="T106" fmla="*/ 459 w 654"/>
              <a:gd name="T107" fmla="*/ 1198 h 1332"/>
              <a:gd name="T108" fmla="*/ 489 w 654"/>
              <a:gd name="T109" fmla="*/ 1140 h 1332"/>
              <a:gd name="T110" fmla="*/ 551 w 654"/>
              <a:gd name="T111" fmla="*/ 1068 h 1332"/>
              <a:gd name="T112" fmla="*/ 570 w 654"/>
              <a:gd name="T113" fmla="*/ 991 h 1332"/>
              <a:gd name="T114" fmla="*/ 583 w 654"/>
              <a:gd name="T115" fmla="*/ 966 h 1332"/>
              <a:gd name="T116" fmla="*/ 619 w 654"/>
              <a:gd name="T117" fmla="*/ 921 h 1332"/>
              <a:gd name="T118" fmla="*/ 651 w 654"/>
              <a:gd name="T119" fmla="*/ 875 h 1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54" h="1332">
                <a:moveTo>
                  <a:pt x="653" y="812"/>
                </a:moveTo>
                <a:lnTo>
                  <a:pt x="653" y="812"/>
                </a:lnTo>
                <a:lnTo>
                  <a:pt x="650" y="809"/>
                </a:lnTo>
                <a:lnTo>
                  <a:pt x="646" y="805"/>
                </a:lnTo>
                <a:lnTo>
                  <a:pt x="641" y="797"/>
                </a:lnTo>
                <a:lnTo>
                  <a:pt x="638" y="786"/>
                </a:lnTo>
                <a:lnTo>
                  <a:pt x="633" y="778"/>
                </a:lnTo>
                <a:lnTo>
                  <a:pt x="633" y="778"/>
                </a:lnTo>
                <a:lnTo>
                  <a:pt x="631" y="778"/>
                </a:lnTo>
                <a:lnTo>
                  <a:pt x="631" y="778"/>
                </a:lnTo>
                <a:lnTo>
                  <a:pt x="631" y="778"/>
                </a:lnTo>
                <a:lnTo>
                  <a:pt x="631" y="778"/>
                </a:lnTo>
                <a:lnTo>
                  <a:pt x="624" y="776"/>
                </a:lnTo>
                <a:lnTo>
                  <a:pt x="624" y="776"/>
                </a:lnTo>
                <a:lnTo>
                  <a:pt x="621" y="776"/>
                </a:lnTo>
                <a:lnTo>
                  <a:pt x="619" y="773"/>
                </a:lnTo>
                <a:lnTo>
                  <a:pt x="619" y="773"/>
                </a:lnTo>
                <a:lnTo>
                  <a:pt x="619" y="773"/>
                </a:lnTo>
                <a:lnTo>
                  <a:pt x="619" y="773"/>
                </a:lnTo>
                <a:lnTo>
                  <a:pt x="619" y="773"/>
                </a:lnTo>
                <a:lnTo>
                  <a:pt x="619" y="771"/>
                </a:lnTo>
                <a:lnTo>
                  <a:pt x="619" y="771"/>
                </a:lnTo>
                <a:lnTo>
                  <a:pt x="619" y="771"/>
                </a:lnTo>
                <a:lnTo>
                  <a:pt x="619" y="771"/>
                </a:lnTo>
                <a:lnTo>
                  <a:pt x="619" y="769"/>
                </a:lnTo>
                <a:lnTo>
                  <a:pt x="619" y="769"/>
                </a:lnTo>
                <a:lnTo>
                  <a:pt x="617" y="763"/>
                </a:lnTo>
                <a:lnTo>
                  <a:pt x="617" y="754"/>
                </a:lnTo>
                <a:lnTo>
                  <a:pt x="617" y="754"/>
                </a:lnTo>
                <a:lnTo>
                  <a:pt x="617" y="744"/>
                </a:lnTo>
                <a:lnTo>
                  <a:pt x="616" y="735"/>
                </a:lnTo>
                <a:lnTo>
                  <a:pt x="616" y="735"/>
                </a:lnTo>
                <a:lnTo>
                  <a:pt x="614" y="730"/>
                </a:lnTo>
                <a:lnTo>
                  <a:pt x="610" y="727"/>
                </a:lnTo>
                <a:lnTo>
                  <a:pt x="604" y="722"/>
                </a:lnTo>
                <a:lnTo>
                  <a:pt x="583" y="715"/>
                </a:lnTo>
                <a:lnTo>
                  <a:pt x="583" y="715"/>
                </a:lnTo>
                <a:lnTo>
                  <a:pt x="581" y="708"/>
                </a:lnTo>
                <a:lnTo>
                  <a:pt x="578" y="703"/>
                </a:lnTo>
                <a:lnTo>
                  <a:pt x="578" y="703"/>
                </a:lnTo>
                <a:lnTo>
                  <a:pt x="571" y="703"/>
                </a:lnTo>
                <a:lnTo>
                  <a:pt x="564" y="700"/>
                </a:lnTo>
                <a:lnTo>
                  <a:pt x="559" y="696"/>
                </a:lnTo>
                <a:lnTo>
                  <a:pt x="551" y="696"/>
                </a:lnTo>
                <a:lnTo>
                  <a:pt x="551" y="696"/>
                </a:lnTo>
                <a:lnTo>
                  <a:pt x="544" y="691"/>
                </a:lnTo>
                <a:lnTo>
                  <a:pt x="544" y="691"/>
                </a:lnTo>
                <a:lnTo>
                  <a:pt x="535" y="686"/>
                </a:lnTo>
                <a:lnTo>
                  <a:pt x="535" y="686"/>
                </a:lnTo>
                <a:lnTo>
                  <a:pt x="512" y="667"/>
                </a:lnTo>
                <a:lnTo>
                  <a:pt x="512" y="667"/>
                </a:lnTo>
                <a:lnTo>
                  <a:pt x="500" y="659"/>
                </a:lnTo>
                <a:lnTo>
                  <a:pt x="493" y="655"/>
                </a:lnTo>
                <a:lnTo>
                  <a:pt x="488" y="655"/>
                </a:lnTo>
                <a:lnTo>
                  <a:pt x="488" y="655"/>
                </a:lnTo>
                <a:lnTo>
                  <a:pt x="486" y="655"/>
                </a:lnTo>
                <a:lnTo>
                  <a:pt x="486" y="655"/>
                </a:lnTo>
                <a:lnTo>
                  <a:pt x="481" y="653"/>
                </a:lnTo>
                <a:lnTo>
                  <a:pt x="477" y="652"/>
                </a:lnTo>
                <a:lnTo>
                  <a:pt x="469" y="648"/>
                </a:lnTo>
                <a:lnTo>
                  <a:pt x="469" y="648"/>
                </a:lnTo>
                <a:lnTo>
                  <a:pt x="464" y="647"/>
                </a:lnTo>
                <a:lnTo>
                  <a:pt x="464" y="647"/>
                </a:lnTo>
                <a:lnTo>
                  <a:pt x="462" y="647"/>
                </a:lnTo>
                <a:lnTo>
                  <a:pt x="462" y="647"/>
                </a:lnTo>
                <a:lnTo>
                  <a:pt x="460" y="647"/>
                </a:lnTo>
                <a:lnTo>
                  <a:pt x="460" y="647"/>
                </a:lnTo>
                <a:lnTo>
                  <a:pt x="459" y="647"/>
                </a:lnTo>
                <a:lnTo>
                  <a:pt x="459" y="647"/>
                </a:lnTo>
                <a:lnTo>
                  <a:pt x="459" y="647"/>
                </a:lnTo>
                <a:lnTo>
                  <a:pt x="459" y="647"/>
                </a:lnTo>
                <a:lnTo>
                  <a:pt x="459" y="647"/>
                </a:lnTo>
                <a:lnTo>
                  <a:pt x="459" y="647"/>
                </a:lnTo>
                <a:lnTo>
                  <a:pt x="457" y="647"/>
                </a:lnTo>
                <a:lnTo>
                  <a:pt x="457" y="647"/>
                </a:lnTo>
                <a:lnTo>
                  <a:pt x="457" y="645"/>
                </a:lnTo>
                <a:lnTo>
                  <a:pt x="457" y="645"/>
                </a:lnTo>
                <a:lnTo>
                  <a:pt x="455" y="645"/>
                </a:lnTo>
                <a:lnTo>
                  <a:pt x="455" y="645"/>
                </a:lnTo>
                <a:lnTo>
                  <a:pt x="455" y="643"/>
                </a:lnTo>
                <a:lnTo>
                  <a:pt x="455" y="643"/>
                </a:lnTo>
                <a:lnTo>
                  <a:pt x="455" y="641"/>
                </a:lnTo>
                <a:lnTo>
                  <a:pt x="455" y="641"/>
                </a:lnTo>
                <a:lnTo>
                  <a:pt x="450" y="641"/>
                </a:lnTo>
                <a:lnTo>
                  <a:pt x="447" y="638"/>
                </a:lnTo>
                <a:lnTo>
                  <a:pt x="445" y="635"/>
                </a:lnTo>
                <a:lnTo>
                  <a:pt x="443" y="630"/>
                </a:lnTo>
                <a:lnTo>
                  <a:pt x="442" y="626"/>
                </a:lnTo>
                <a:lnTo>
                  <a:pt x="438" y="623"/>
                </a:lnTo>
                <a:lnTo>
                  <a:pt x="435" y="621"/>
                </a:lnTo>
                <a:lnTo>
                  <a:pt x="428" y="621"/>
                </a:lnTo>
                <a:lnTo>
                  <a:pt x="428" y="621"/>
                </a:lnTo>
                <a:lnTo>
                  <a:pt x="426" y="612"/>
                </a:lnTo>
                <a:lnTo>
                  <a:pt x="423" y="604"/>
                </a:lnTo>
                <a:lnTo>
                  <a:pt x="416" y="592"/>
                </a:lnTo>
                <a:lnTo>
                  <a:pt x="401" y="566"/>
                </a:lnTo>
                <a:lnTo>
                  <a:pt x="401" y="566"/>
                </a:lnTo>
                <a:lnTo>
                  <a:pt x="401" y="563"/>
                </a:lnTo>
                <a:lnTo>
                  <a:pt x="401" y="559"/>
                </a:lnTo>
                <a:lnTo>
                  <a:pt x="401" y="556"/>
                </a:lnTo>
                <a:lnTo>
                  <a:pt x="401" y="553"/>
                </a:lnTo>
                <a:lnTo>
                  <a:pt x="401" y="553"/>
                </a:lnTo>
                <a:lnTo>
                  <a:pt x="408" y="553"/>
                </a:lnTo>
                <a:lnTo>
                  <a:pt x="408" y="553"/>
                </a:lnTo>
                <a:lnTo>
                  <a:pt x="406" y="549"/>
                </a:lnTo>
                <a:lnTo>
                  <a:pt x="404" y="546"/>
                </a:lnTo>
                <a:lnTo>
                  <a:pt x="401" y="544"/>
                </a:lnTo>
                <a:lnTo>
                  <a:pt x="401" y="539"/>
                </a:lnTo>
                <a:lnTo>
                  <a:pt x="401" y="539"/>
                </a:lnTo>
                <a:lnTo>
                  <a:pt x="401" y="532"/>
                </a:lnTo>
                <a:lnTo>
                  <a:pt x="402" y="529"/>
                </a:lnTo>
                <a:lnTo>
                  <a:pt x="406" y="524"/>
                </a:lnTo>
                <a:lnTo>
                  <a:pt x="408" y="519"/>
                </a:lnTo>
                <a:lnTo>
                  <a:pt x="408" y="519"/>
                </a:lnTo>
                <a:lnTo>
                  <a:pt x="408" y="512"/>
                </a:lnTo>
                <a:lnTo>
                  <a:pt x="408" y="505"/>
                </a:lnTo>
                <a:lnTo>
                  <a:pt x="409" y="500"/>
                </a:lnTo>
                <a:lnTo>
                  <a:pt x="414" y="498"/>
                </a:lnTo>
                <a:lnTo>
                  <a:pt x="414" y="498"/>
                </a:lnTo>
                <a:lnTo>
                  <a:pt x="411" y="490"/>
                </a:lnTo>
                <a:lnTo>
                  <a:pt x="404" y="484"/>
                </a:lnTo>
                <a:lnTo>
                  <a:pt x="392" y="472"/>
                </a:lnTo>
                <a:lnTo>
                  <a:pt x="385" y="467"/>
                </a:lnTo>
                <a:lnTo>
                  <a:pt x="382" y="459"/>
                </a:lnTo>
                <a:lnTo>
                  <a:pt x="379" y="450"/>
                </a:lnTo>
                <a:lnTo>
                  <a:pt x="380" y="437"/>
                </a:lnTo>
                <a:lnTo>
                  <a:pt x="380" y="437"/>
                </a:lnTo>
                <a:lnTo>
                  <a:pt x="380" y="430"/>
                </a:lnTo>
                <a:lnTo>
                  <a:pt x="382" y="425"/>
                </a:lnTo>
                <a:lnTo>
                  <a:pt x="385" y="421"/>
                </a:lnTo>
                <a:lnTo>
                  <a:pt x="390" y="420"/>
                </a:lnTo>
                <a:lnTo>
                  <a:pt x="401" y="418"/>
                </a:lnTo>
                <a:lnTo>
                  <a:pt x="406" y="415"/>
                </a:lnTo>
                <a:lnTo>
                  <a:pt x="408" y="409"/>
                </a:lnTo>
                <a:lnTo>
                  <a:pt x="408" y="403"/>
                </a:lnTo>
                <a:lnTo>
                  <a:pt x="408" y="403"/>
                </a:lnTo>
                <a:lnTo>
                  <a:pt x="404" y="399"/>
                </a:lnTo>
                <a:lnTo>
                  <a:pt x="402" y="394"/>
                </a:lnTo>
                <a:lnTo>
                  <a:pt x="401" y="382"/>
                </a:lnTo>
                <a:lnTo>
                  <a:pt x="399" y="370"/>
                </a:lnTo>
                <a:lnTo>
                  <a:pt x="397" y="365"/>
                </a:lnTo>
                <a:lnTo>
                  <a:pt x="394" y="362"/>
                </a:lnTo>
                <a:lnTo>
                  <a:pt x="394" y="362"/>
                </a:lnTo>
                <a:lnTo>
                  <a:pt x="399" y="336"/>
                </a:lnTo>
                <a:lnTo>
                  <a:pt x="402" y="324"/>
                </a:lnTo>
                <a:lnTo>
                  <a:pt x="408" y="314"/>
                </a:lnTo>
                <a:lnTo>
                  <a:pt x="408" y="314"/>
                </a:lnTo>
                <a:lnTo>
                  <a:pt x="408" y="309"/>
                </a:lnTo>
                <a:lnTo>
                  <a:pt x="409" y="305"/>
                </a:lnTo>
                <a:lnTo>
                  <a:pt x="411" y="302"/>
                </a:lnTo>
                <a:lnTo>
                  <a:pt x="414" y="300"/>
                </a:lnTo>
                <a:lnTo>
                  <a:pt x="414" y="300"/>
                </a:lnTo>
                <a:lnTo>
                  <a:pt x="414" y="273"/>
                </a:lnTo>
                <a:lnTo>
                  <a:pt x="416" y="261"/>
                </a:lnTo>
                <a:lnTo>
                  <a:pt x="418" y="256"/>
                </a:lnTo>
                <a:lnTo>
                  <a:pt x="421" y="253"/>
                </a:lnTo>
                <a:lnTo>
                  <a:pt x="421" y="253"/>
                </a:lnTo>
                <a:lnTo>
                  <a:pt x="419" y="239"/>
                </a:lnTo>
                <a:lnTo>
                  <a:pt x="416" y="227"/>
                </a:lnTo>
                <a:lnTo>
                  <a:pt x="408" y="205"/>
                </a:lnTo>
                <a:lnTo>
                  <a:pt x="408" y="205"/>
                </a:lnTo>
                <a:lnTo>
                  <a:pt x="406" y="203"/>
                </a:lnTo>
                <a:lnTo>
                  <a:pt x="406" y="203"/>
                </a:lnTo>
                <a:lnTo>
                  <a:pt x="406" y="201"/>
                </a:lnTo>
                <a:lnTo>
                  <a:pt x="406" y="201"/>
                </a:lnTo>
                <a:lnTo>
                  <a:pt x="406" y="201"/>
                </a:lnTo>
                <a:lnTo>
                  <a:pt x="406" y="201"/>
                </a:lnTo>
                <a:lnTo>
                  <a:pt x="404" y="200"/>
                </a:lnTo>
                <a:lnTo>
                  <a:pt x="404" y="200"/>
                </a:lnTo>
                <a:lnTo>
                  <a:pt x="404" y="198"/>
                </a:lnTo>
                <a:lnTo>
                  <a:pt x="404" y="198"/>
                </a:lnTo>
                <a:lnTo>
                  <a:pt x="399" y="196"/>
                </a:lnTo>
                <a:lnTo>
                  <a:pt x="397" y="193"/>
                </a:lnTo>
                <a:lnTo>
                  <a:pt x="397" y="193"/>
                </a:lnTo>
                <a:lnTo>
                  <a:pt x="396" y="188"/>
                </a:lnTo>
                <a:lnTo>
                  <a:pt x="396" y="188"/>
                </a:lnTo>
                <a:lnTo>
                  <a:pt x="394" y="183"/>
                </a:lnTo>
                <a:lnTo>
                  <a:pt x="392" y="176"/>
                </a:lnTo>
                <a:lnTo>
                  <a:pt x="387" y="164"/>
                </a:lnTo>
                <a:lnTo>
                  <a:pt x="387" y="164"/>
                </a:lnTo>
                <a:lnTo>
                  <a:pt x="387" y="164"/>
                </a:lnTo>
                <a:lnTo>
                  <a:pt x="387" y="164"/>
                </a:lnTo>
                <a:lnTo>
                  <a:pt x="387" y="162"/>
                </a:lnTo>
                <a:lnTo>
                  <a:pt x="387" y="162"/>
                </a:lnTo>
                <a:lnTo>
                  <a:pt x="384" y="154"/>
                </a:lnTo>
                <a:lnTo>
                  <a:pt x="384" y="154"/>
                </a:lnTo>
                <a:lnTo>
                  <a:pt x="382" y="152"/>
                </a:lnTo>
                <a:lnTo>
                  <a:pt x="382" y="152"/>
                </a:lnTo>
                <a:lnTo>
                  <a:pt x="382" y="152"/>
                </a:lnTo>
                <a:lnTo>
                  <a:pt x="382" y="152"/>
                </a:lnTo>
                <a:lnTo>
                  <a:pt x="380" y="149"/>
                </a:lnTo>
                <a:lnTo>
                  <a:pt x="380" y="149"/>
                </a:lnTo>
                <a:lnTo>
                  <a:pt x="377" y="145"/>
                </a:lnTo>
                <a:lnTo>
                  <a:pt x="377" y="145"/>
                </a:lnTo>
                <a:lnTo>
                  <a:pt x="375" y="143"/>
                </a:lnTo>
                <a:lnTo>
                  <a:pt x="375" y="143"/>
                </a:lnTo>
                <a:lnTo>
                  <a:pt x="370" y="137"/>
                </a:lnTo>
                <a:lnTo>
                  <a:pt x="370" y="137"/>
                </a:lnTo>
                <a:lnTo>
                  <a:pt x="365" y="131"/>
                </a:lnTo>
                <a:lnTo>
                  <a:pt x="365" y="131"/>
                </a:lnTo>
                <a:lnTo>
                  <a:pt x="363" y="130"/>
                </a:lnTo>
                <a:lnTo>
                  <a:pt x="363" y="130"/>
                </a:lnTo>
                <a:lnTo>
                  <a:pt x="360" y="123"/>
                </a:lnTo>
                <a:lnTo>
                  <a:pt x="360" y="123"/>
                </a:lnTo>
                <a:lnTo>
                  <a:pt x="350" y="121"/>
                </a:lnTo>
                <a:lnTo>
                  <a:pt x="339" y="120"/>
                </a:lnTo>
                <a:lnTo>
                  <a:pt x="321" y="114"/>
                </a:lnTo>
                <a:lnTo>
                  <a:pt x="312" y="111"/>
                </a:lnTo>
                <a:lnTo>
                  <a:pt x="302" y="109"/>
                </a:lnTo>
                <a:lnTo>
                  <a:pt x="292" y="108"/>
                </a:lnTo>
                <a:lnTo>
                  <a:pt x="278" y="109"/>
                </a:lnTo>
                <a:lnTo>
                  <a:pt x="278" y="109"/>
                </a:lnTo>
                <a:lnTo>
                  <a:pt x="275" y="102"/>
                </a:lnTo>
                <a:lnTo>
                  <a:pt x="273" y="99"/>
                </a:lnTo>
                <a:lnTo>
                  <a:pt x="271" y="96"/>
                </a:lnTo>
                <a:lnTo>
                  <a:pt x="271" y="96"/>
                </a:lnTo>
                <a:lnTo>
                  <a:pt x="271" y="89"/>
                </a:lnTo>
                <a:lnTo>
                  <a:pt x="271" y="82"/>
                </a:lnTo>
                <a:lnTo>
                  <a:pt x="271" y="82"/>
                </a:lnTo>
                <a:lnTo>
                  <a:pt x="268" y="72"/>
                </a:lnTo>
                <a:lnTo>
                  <a:pt x="264" y="61"/>
                </a:lnTo>
                <a:lnTo>
                  <a:pt x="264" y="61"/>
                </a:lnTo>
                <a:lnTo>
                  <a:pt x="257" y="49"/>
                </a:lnTo>
                <a:lnTo>
                  <a:pt x="251" y="38"/>
                </a:lnTo>
                <a:lnTo>
                  <a:pt x="242" y="26"/>
                </a:lnTo>
                <a:lnTo>
                  <a:pt x="237" y="14"/>
                </a:lnTo>
                <a:lnTo>
                  <a:pt x="237" y="14"/>
                </a:lnTo>
                <a:lnTo>
                  <a:pt x="230" y="14"/>
                </a:lnTo>
                <a:lnTo>
                  <a:pt x="225" y="17"/>
                </a:lnTo>
                <a:lnTo>
                  <a:pt x="222" y="19"/>
                </a:lnTo>
                <a:lnTo>
                  <a:pt x="217" y="20"/>
                </a:lnTo>
                <a:lnTo>
                  <a:pt x="217" y="20"/>
                </a:lnTo>
                <a:lnTo>
                  <a:pt x="213" y="20"/>
                </a:lnTo>
                <a:lnTo>
                  <a:pt x="211" y="22"/>
                </a:lnTo>
                <a:lnTo>
                  <a:pt x="210" y="27"/>
                </a:lnTo>
                <a:lnTo>
                  <a:pt x="210" y="27"/>
                </a:lnTo>
                <a:lnTo>
                  <a:pt x="206" y="27"/>
                </a:lnTo>
                <a:lnTo>
                  <a:pt x="205" y="29"/>
                </a:lnTo>
                <a:lnTo>
                  <a:pt x="203" y="34"/>
                </a:lnTo>
                <a:lnTo>
                  <a:pt x="203" y="34"/>
                </a:lnTo>
                <a:lnTo>
                  <a:pt x="199" y="34"/>
                </a:lnTo>
                <a:lnTo>
                  <a:pt x="198" y="36"/>
                </a:lnTo>
                <a:lnTo>
                  <a:pt x="196" y="41"/>
                </a:lnTo>
                <a:lnTo>
                  <a:pt x="189" y="41"/>
                </a:lnTo>
                <a:lnTo>
                  <a:pt x="189" y="41"/>
                </a:lnTo>
                <a:lnTo>
                  <a:pt x="186" y="41"/>
                </a:lnTo>
                <a:lnTo>
                  <a:pt x="184" y="43"/>
                </a:lnTo>
                <a:lnTo>
                  <a:pt x="182" y="48"/>
                </a:lnTo>
                <a:lnTo>
                  <a:pt x="169" y="48"/>
                </a:lnTo>
                <a:lnTo>
                  <a:pt x="169" y="48"/>
                </a:lnTo>
                <a:lnTo>
                  <a:pt x="164" y="48"/>
                </a:lnTo>
                <a:lnTo>
                  <a:pt x="160" y="49"/>
                </a:lnTo>
                <a:lnTo>
                  <a:pt x="157" y="51"/>
                </a:lnTo>
                <a:lnTo>
                  <a:pt x="155" y="55"/>
                </a:lnTo>
                <a:lnTo>
                  <a:pt x="155" y="55"/>
                </a:lnTo>
                <a:lnTo>
                  <a:pt x="155" y="58"/>
                </a:lnTo>
                <a:lnTo>
                  <a:pt x="153" y="60"/>
                </a:lnTo>
                <a:lnTo>
                  <a:pt x="148" y="61"/>
                </a:lnTo>
                <a:lnTo>
                  <a:pt x="148" y="61"/>
                </a:lnTo>
                <a:lnTo>
                  <a:pt x="136" y="60"/>
                </a:lnTo>
                <a:lnTo>
                  <a:pt x="133" y="56"/>
                </a:lnTo>
                <a:lnTo>
                  <a:pt x="128" y="55"/>
                </a:lnTo>
                <a:lnTo>
                  <a:pt x="126" y="49"/>
                </a:lnTo>
                <a:lnTo>
                  <a:pt x="123" y="46"/>
                </a:lnTo>
                <a:lnTo>
                  <a:pt x="121" y="34"/>
                </a:lnTo>
                <a:lnTo>
                  <a:pt x="121" y="34"/>
                </a:lnTo>
                <a:lnTo>
                  <a:pt x="121" y="31"/>
                </a:lnTo>
                <a:lnTo>
                  <a:pt x="119" y="29"/>
                </a:lnTo>
                <a:lnTo>
                  <a:pt x="114" y="27"/>
                </a:lnTo>
                <a:lnTo>
                  <a:pt x="114" y="27"/>
                </a:lnTo>
                <a:lnTo>
                  <a:pt x="111" y="22"/>
                </a:lnTo>
                <a:lnTo>
                  <a:pt x="109" y="15"/>
                </a:lnTo>
                <a:lnTo>
                  <a:pt x="107" y="8"/>
                </a:lnTo>
                <a:lnTo>
                  <a:pt x="107" y="0"/>
                </a:lnTo>
                <a:lnTo>
                  <a:pt x="107" y="0"/>
                </a:lnTo>
                <a:lnTo>
                  <a:pt x="97" y="5"/>
                </a:lnTo>
                <a:lnTo>
                  <a:pt x="94" y="8"/>
                </a:lnTo>
                <a:lnTo>
                  <a:pt x="90" y="14"/>
                </a:lnTo>
                <a:lnTo>
                  <a:pt x="88" y="19"/>
                </a:lnTo>
                <a:lnTo>
                  <a:pt x="87" y="26"/>
                </a:lnTo>
                <a:lnTo>
                  <a:pt x="85" y="32"/>
                </a:lnTo>
                <a:lnTo>
                  <a:pt x="87" y="41"/>
                </a:lnTo>
                <a:lnTo>
                  <a:pt x="87" y="41"/>
                </a:lnTo>
                <a:lnTo>
                  <a:pt x="82" y="43"/>
                </a:lnTo>
                <a:lnTo>
                  <a:pt x="77" y="46"/>
                </a:lnTo>
                <a:lnTo>
                  <a:pt x="70" y="55"/>
                </a:lnTo>
                <a:lnTo>
                  <a:pt x="65" y="65"/>
                </a:lnTo>
                <a:lnTo>
                  <a:pt x="59" y="75"/>
                </a:lnTo>
                <a:lnTo>
                  <a:pt x="59" y="75"/>
                </a:lnTo>
                <a:lnTo>
                  <a:pt x="56" y="80"/>
                </a:lnTo>
                <a:lnTo>
                  <a:pt x="56" y="80"/>
                </a:lnTo>
                <a:lnTo>
                  <a:pt x="54" y="84"/>
                </a:lnTo>
                <a:lnTo>
                  <a:pt x="54" y="84"/>
                </a:lnTo>
                <a:lnTo>
                  <a:pt x="53" y="85"/>
                </a:lnTo>
                <a:lnTo>
                  <a:pt x="53" y="85"/>
                </a:lnTo>
                <a:lnTo>
                  <a:pt x="49" y="90"/>
                </a:lnTo>
                <a:lnTo>
                  <a:pt x="49" y="90"/>
                </a:lnTo>
                <a:lnTo>
                  <a:pt x="48" y="92"/>
                </a:lnTo>
                <a:lnTo>
                  <a:pt x="48" y="92"/>
                </a:lnTo>
                <a:lnTo>
                  <a:pt x="44" y="97"/>
                </a:lnTo>
                <a:lnTo>
                  <a:pt x="44" y="97"/>
                </a:lnTo>
                <a:lnTo>
                  <a:pt x="44" y="97"/>
                </a:lnTo>
                <a:lnTo>
                  <a:pt x="44" y="97"/>
                </a:lnTo>
                <a:lnTo>
                  <a:pt x="41" y="106"/>
                </a:lnTo>
                <a:lnTo>
                  <a:pt x="39" y="116"/>
                </a:lnTo>
                <a:lnTo>
                  <a:pt x="39" y="116"/>
                </a:lnTo>
                <a:lnTo>
                  <a:pt x="36" y="118"/>
                </a:lnTo>
                <a:lnTo>
                  <a:pt x="32" y="120"/>
                </a:lnTo>
                <a:lnTo>
                  <a:pt x="29" y="123"/>
                </a:lnTo>
                <a:lnTo>
                  <a:pt x="25" y="123"/>
                </a:lnTo>
                <a:lnTo>
                  <a:pt x="25" y="123"/>
                </a:lnTo>
                <a:lnTo>
                  <a:pt x="24" y="128"/>
                </a:lnTo>
                <a:lnTo>
                  <a:pt x="20" y="133"/>
                </a:lnTo>
                <a:lnTo>
                  <a:pt x="19" y="137"/>
                </a:lnTo>
                <a:lnTo>
                  <a:pt x="19" y="143"/>
                </a:lnTo>
                <a:lnTo>
                  <a:pt x="19" y="143"/>
                </a:lnTo>
                <a:lnTo>
                  <a:pt x="17" y="149"/>
                </a:lnTo>
                <a:lnTo>
                  <a:pt x="12" y="154"/>
                </a:lnTo>
                <a:lnTo>
                  <a:pt x="8" y="157"/>
                </a:lnTo>
                <a:lnTo>
                  <a:pt x="5" y="162"/>
                </a:lnTo>
                <a:lnTo>
                  <a:pt x="5" y="162"/>
                </a:lnTo>
                <a:lnTo>
                  <a:pt x="3" y="167"/>
                </a:lnTo>
                <a:lnTo>
                  <a:pt x="1" y="171"/>
                </a:lnTo>
                <a:lnTo>
                  <a:pt x="1" y="171"/>
                </a:lnTo>
                <a:lnTo>
                  <a:pt x="0" y="179"/>
                </a:lnTo>
                <a:lnTo>
                  <a:pt x="1" y="188"/>
                </a:lnTo>
                <a:lnTo>
                  <a:pt x="5" y="196"/>
                </a:lnTo>
                <a:lnTo>
                  <a:pt x="8" y="205"/>
                </a:lnTo>
                <a:lnTo>
                  <a:pt x="8" y="205"/>
                </a:lnTo>
                <a:lnTo>
                  <a:pt x="13" y="213"/>
                </a:lnTo>
                <a:lnTo>
                  <a:pt x="13" y="213"/>
                </a:lnTo>
                <a:lnTo>
                  <a:pt x="17" y="218"/>
                </a:lnTo>
                <a:lnTo>
                  <a:pt x="17" y="222"/>
                </a:lnTo>
                <a:lnTo>
                  <a:pt x="17" y="222"/>
                </a:lnTo>
                <a:lnTo>
                  <a:pt x="17" y="232"/>
                </a:lnTo>
                <a:lnTo>
                  <a:pt x="17" y="232"/>
                </a:lnTo>
                <a:lnTo>
                  <a:pt x="24" y="234"/>
                </a:lnTo>
                <a:lnTo>
                  <a:pt x="24" y="234"/>
                </a:lnTo>
                <a:lnTo>
                  <a:pt x="25" y="235"/>
                </a:lnTo>
                <a:lnTo>
                  <a:pt x="25" y="235"/>
                </a:lnTo>
                <a:lnTo>
                  <a:pt x="27" y="235"/>
                </a:lnTo>
                <a:lnTo>
                  <a:pt x="27" y="235"/>
                </a:lnTo>
                <a:lnTo>
                  <a:pt x="29" y="239"/>
                </a:lnTo>
                <a:lnTo>
                  <a:pt x="29" y="239"/>
                </a:lnTo>
                <a:lnTo>
                  <a:pt x="29" y="239"/>
                </a:lnTo>
                <a:lnTo>
                  <a:pt x="29" y="239"/>
                </a:lnTo>
                <a:lnTo>
                  <a:pt x="30" y="241"/>
                </a:lnTo>
                <a:lnTo>
                  <a:pt x="30" y="241"/>
                </a:lnTo>
                <a:lnTo>
                  <a:pt x="30" y="242"/>
                </a:lnTo>
                <a:lnTo>
                  <a:pt x="30" y="242"/>
                </a:lnTo>
                <a:lnTo>
                  <a:pt x="32" y="246"/>
                </a:lnTo>
                <a:lnTo>
                  <a:pt x="32" y="246"/>
                </a:lnTo>
                <a:lnTo>
                  <a:pt x="32" y="264"/>
                </a:lnTo>
                <a:lnTo>
                  <a:pt x="32" y="264"/>
                </a:lnTo>
                <a:lnTo>
                  <a:pt x="32" y="266"/>
                </a:lnTo>
                <a:lnTo>
                  <a:pt x="32" y="266"/>
                </a:lnTo>
                <a:lnTo>
                  <a:pt x="32" y="278"/>
                </a:lnTo>
                <a:lnTo>
                  <a:pt x="32" y="278"/>
                </a:lnTo>
                <a:lnTo>
                  <a:pt x="32" y="280"/>
                </a:lnTo>
                <a:lnTo>
                  <a:pt x="32" y="280"/>
                </a:lnTo>
                <a:lnTo>
                  <a:pt x="32" y="290"/>
                </a:lnTo>
                <a:lnTo>
                  <a:pt x="32" y="290"/>
                </a:lnTo>
                <a:lnTo>
                  <a:pt x="32" y="292"/>
                </a:lnTo>
                <a:lnTo>
                  <a:pt x="32" y="292"/>
                </a:lnTo>
                <a:lnTo>
                  <a:pt x="32" y="302"/>
                </a:lnTo>
                <a:lnTo>
                  <a:pt x="32" y="302"/>
                </a:lnTo>
                <a:lnTo>
                  <a:pt x="32" y="304"/>
                </a:lnTo>
                <a:lnTo>
                  <a:pt x="32" y="304"/>
                </a:lnTo>
                <a:lnTo>
                  <a:pt x="34" y="312"/>
                </a:lnTo>
                <a:lnTo>
                  <a:pt x="34" y="312"/>
                </a:lnTo>
                <a:lnTo>
                  <a:pt x="34" y="316"/>
                </a:lnTo>
                <a:lnTo>
                  <a:pt x="34" y="316"/>
                </a:lnTo>
                <a:lnTo>
                  <a:pt x="36" y="322"/>
                </a:lnTo>
                <a:lnTo>
                  <a:pt x="36" y="322"/>
                </a:lnTo>
                <a:lnTo>
                  <a:pt x="36" y="326"/>
                </a:lnTo>
                <a:lnTo>
                  <a:pt x="36" y="326"/>
                </a:lnTo>
                <a:lnTo>
                  <a:pt x="39" y="334"/>
                </a:lnTo>
                <a:lnTo>
                  <a:pt x="59" y="334"/>
                </a:lnTo>
                <a:lnTo>
                  <a:pt x="59" y="334"/>
                </a:lnTo>
                <a:lnTo>
                  <a:pt x="59" y="341"/>
                </a:lnTo>
                <a:lnTo>
                  <a:pt x="61" y="346"/>
                </a:lnTo>
                <a:lnTo>
                  <a:pt x="65" y="350"/>
                </a:lnTo>
                <a:lnTo>
                  <a:pt x="70" y="351"/>
                </a:lnTo>
                <a:lnTo>
                  <a:pt x="70" y="351"/>
                </a:lnTo>
                <a:lnTo>
                  <a:pt x="73" y="353"/>
                </a:lnTo>
                <a:lnTo>
                  <a:pt x="73" y="353"/>
                </a:lnTo>
                <a:lnTo>
                  <a:pt x="83" y="355"/>
                </a:lnTo>
                <a:lnTo>
                  <a:pt x="90" y="358"/>
                </a:lnTo>
                <a:lnTo>
                  <a:pt x="92" y="365"/>
                </a:lnTo>
                <a:lnTo>
                  <a:pt x="92" y="372"/>
                </a:lnTo>
                <a:lnTo>
                  <a:pt x="92" y="372"/>
                </a:lnTo>
                <a:lnTo>
                  <a:pt x="90" y="375"/>
                </a:lnTo>
                <a:lnTo>
                  <a:pt x="90" y="375"/>
                </a:lnTo>
                <a:lnTo>
                  <a:pt x="87" y="386"/>
                </a:lnTo>
                <a:lnTo>
                  <a:pt x="85" y="394"/>
                </a:lnTo>
                <a:lnTo>
                  <a:pt x="87" y="403"/>
                </a:lnTo>
                <a:lnTo>
                  <a:pt x="87" y="450"/>
                </a:lnTo>
                <a:lnTo>
                  <a:pt x="87" y="450"/>
                </a:lnTo>
                <a:lnTo>
                  <a:pt x="80" y="452"/>
                </a:lnTo>
                <a:lnTo>
                  <a:pt x="73" y="452"/>
                </a:lnTo>
                <a:lnTo>
                  <a:pt x="65" y="449"/>
                </a:lnTo>
                <a:lnTo>
                  <a:pt x="56" y="445"/>
                </a:lnTo>
                <a:lnTo>
                  <a:pt x="51" y="444"/>
                </a:lnTo>
                <a:lnTo>
                  <a:pt x="46" y="444"/>
                </a:lnTo>
                <a:lnTo>
                  <a:pt x="46" y="444"/>
                </a:lnTo>
                <a:lnTo>
                  <a:pt x="46" y="452"/>
                </a:lnTo>
                <a:lnTo>
                  <a:pt x="48" y="459"/>
                </a:lnTo>
                <a:lnTo>
                  <a:pt x="51" y="464"/>
                </a:lnTo>
                <a:lnTo>
                  <a:pt x="53" y="471"/>
                </a:lnTo>
                <a:lnTo>
                  <a:pt x="53" y="471"/>
                </a:lnTo>
                <a:lnTo>
                  <a:pt x="58" y="474"/>
                </a:lnTo>
                <a:lnTo>
                  <a:pt x="65" y="476"/>
                </a:lnTo>
                <a:lnTo>
                  <a:pt x="70" y="479"/>
                </a:lnTo>
                <a:lnTo>
                  <a:pt x="71" y="481"/>
                </a:lnTo>
                <a:lnTo>
                  <a:pt x="73" y="484"/>
                </a:lnTo>
                <a:lnTo>
                  <a:pt x="73" y="484"/>
                </a:lnTo>
                <a:lnTo>
                  <a:pt x="71" y="493"/>
                </a:lnTo>
                <a:lnTo>
                  <a:pt x="71" y="493"/>
                </a:lnTo>
                <a:lnTo>
                  <a:pt x="71" y="496"/>
                </a:lnTo>
                <a:lnTo>
                  <a:pt x="71" y="496"/>
                </a:lnTo>
                <a:lnTo>
                  <a:pt x="66" y="500"/>
                </a:lnTo>
                <a:lnTo>
                  <a:pt x="63" y="503"/>
                </a:lnTo>
                <a:lnTo>
                  <a:pt x="61" y="507"/>
                </a:lnTo>
                <a:lnTo>
                  <a:pt x="61" y="512"/>
                </a:lnTo>
                <a:lnTo>
                  <a:pt x="61" y="520"/>
                </a:lnTo>
                <a:lnTo>
                  <a:pt x="59" y="524"/>
                </a:lnTo>
                <a:lnTo>
                  <a:pt x="56" y="527"/>
                </a:lnTo>
                <a:lnTo>
                  <a:pt x="56" y="527"/>
                </a:lnTo>
                <a:lnTo>
                  <a:pt x="53" y="529"/>
                </a:lnTo>
                <a:lnTo>
                  <a:pt x="53" y="529"/>
                </a:lnTo>
                <a:lnTo>
                  <a:pt x="44" y="532"/>
                </a:lnTo>
                <a:lnTo>
                  <a:pt x="41" y="534"/>
                </a:lnTo>
                <a:lnTo>
                  <a:pt x="39" y="539"/>
                </a:lnTo>
                <a:lnTo>
                  <a:pt x="39" y="539"/>
                </a:lnTo>
                <a:lnTo>
                  <a:pt x="41" y="551"/>
                </a:lnTo>
                <a:lnTo>
                  <a:pt x="44" y="561"/>
                </a:lnTo>
                <a:lnTo>
                  <a:pt x="53" y="580"/>
                </a:lnTo>
                <a:lnTo>
                  <a:pt x="53" y="580"/>
                </a:lnTo>
                <a:lnTo>
                  <a:pt x="61" y="583"/>
                </a:lnTo>
                <a:lnTo>
                  <a:pt x="70" y="587"/>
                </a:lnTo>
                <a:lnTo>
                  <a:pt x="77" y="592"/>
                </a:lnTo>
                <a:lnTo>
                  <a:pt x="78" y="595"/>
                </a:lnTo>
                <a:lnTo>
                  <a:pt x="80" y="600"/>
                </a:lnTo>
                <a:lnTo>
                  <a:pt x="80" y="600"/>
                </a:lnTo>
                <a:lnTo>
                  <a:pt x="82" y="607"/>
                </a:lnTo>
                <a:lnTo>
                  <a:pt x="80" y="612"/>
                </a:lnTo>
                <a:lnTo>
                  <a:pt x="78" y="618"/>
                </a:lnTo>
                <a:lnTo>
                  <a:pt x="77" y="621"/>
                </a:lnTo>
                <a:lnTo>
                  <a:pt x="70" y="626"/>
                </a:lnTo>
                <a:lnTo>
                  <a:pt x="68" y="631"/>
                </a:lnTo>
                <a:lnTo>
                  <a:pt x="66" y="635"/>
                </a:lnTo>
                <a:lnTo>
                  <a:pt x="66" y="635"/>
                </a:lnTo>
                <a:lnTo>
                  <a:pt x="59" y="648"/>
                </a:lnTo>
                <a:lnTo>
                  <a:pt x="53" y="662"/>
                </a:lnTo>
                <a:lnTo>
                  <a:pt x="53" y="662"/>
                </a:lnTo>
                <a:lnTo>
                  <a:pt x="53" y="671"/>
                </a:lnTo>
                <a:lnTo>
                  <a:pt x="56" y="676"/>
                </a:lnTo>
                <a:lnTo>
                  <a:pt x="61" y="679"/>
                </a:lnTo>
                <a:lnTo>
                  <a:pt x="66" y="682"/>
                </a:lnTo>
                <a:lnTo>
                  <a:pt x="66" y="717"/>
                </a:lnTo>
                <a:lnTo>
                  <a:pt x="66" y="717"/>
                </a:lnTo>
                <a:lnTo>
                  <a:pt x="71" y="718"/>
                </a:lnTo>
                <a:lnTo>
                  <a:pt x="73" y="720"/>
                </a:lnTo>
                <a:lnTo>
                  <a:pt x="73" y="723"/>
                </a:lnTo>
                <a:lnTo>
                  <a:pt x="73" y="723"/>
                </a:lnTo>
                <a:lnTo>
                  <a:pt x="82" y="723"/>
                </a:lnTo>
                <a:lnTo>
                  <a:pt x="90" y="725"/>
                </a:lnTo>
                <a:lnTo>
                  <a:pt x="97" y="729"/>
                </a:lnTo>
                <a:lnTo>
                  <a:pt x="102" y="732"/>
                </a:lnTo>
                <a:lnTo>
                  <a:pt x="105" y="739"/>
                </a:lnTo>
                <a:lnTo>
                  <a:pt x="107" y="746"/>
                </a:lnTo>
                <a:lnTo>
                  <a:pt x="107" y="754"/>
                </a:lnTo>
                <a:lnTo>
                  <a:pt x="107" y="764"/>
                </a:lnTo>
                <a:lnTo>
                  <a:pt x="107" y="764"/>
                </a:lnTo>
                <a:lnTo>
                  <a:pt x="94" y="764"/>
                </a:lnTo>
                <a:lnTo>
                  <a:pt x="80" y="764"/>
                </a:lnTo>
                <a:lnTo>
                  <a:pt x="75" y="763"/>
                </a:lnTo>
                <a:lnTo>
                  <a:pt x="71" y="759"/>
                </a:lnTo>
                <a:lnTo>
                  <a:pt x="71" y="752"/>
                </a:lnTo>
                <a:lnTo>
                  <a:pt x="73" y="744"/>
                </a:lnTo>
                <a:lnTo>
                  <a:pt x="73" y="744"/>
                </a:lnTo>
                <a:lnTo>
                  <a:pt x="65" y="749"/>
                </a:lnTo>
                <a:lnTo>
                  <a:pt x="61" y="752"/>
                </a:lnTo>
                <a:lnTo>
                  <a:pt x="59" y="757"/>
                </a:lnTo>
                <a:lnTo>
                  <a:pt x="59" y="757"/>
                </a:lnTo>
                <a:lnTo>
                  <a:pt x="58" y="763"/>
                </a:lnTo>
                <a:lnTo>
                  <a:pt x="56" y="764"/>
                </a:lnTo>
                <a:lnTo>
                  <a:pt x="53" y="764"/>
                </a:lnTo>
                <a:lnTo>
                  <a:pt x="53" y="764"/>
                </a:lnTo>
                <a:lnTo>
                  <a:pt x="56" y="771"/>
                </a:lnTo>
                <a:lnTo>
                  <a:pt x="58" y="778"/>
                </a:lnTo>
                <a:lnTo>
                  <a:pt x="59" y="786"/>
                </a:lnTo>
                <a:lnTo>
                  <a:pt x="58" y="793"/>
                </a:lnTo>
                <a:lnTo>
                  <a:pt x="54" y="810"/>
                </a:lnTo>
                <a:lnTo>
                  <a:pt x="51" y="829"/>
                </a:lnTo>
                <a:lnTo>
                  <a:pt x="51" y="829"/>
                </a:lnTo>
                <a:lnTo>
                  <a:pt x="51" y="831"/>
                </a:lnTo>
                <a:lnTo>
                  <a:pt x="51" y="831"/>
                </a:lnTo>
                <a:lnTo>
                  <a:pt x="53" y="836"/>
                </a:lnTo>
                <a:lnTo>
                  <a:pt x="54" y="841"/>
                </a:lnTo>
                <a:lnTo>
                  <a:pt x="53" y="844"/>
                </a:lnTo>
                <a:lnTo>
                  <a:pt x="49" y="848"/>
                </a:lnTo>
                <a:lnTo>
                  <a:pt x="42" y="855"/>
                </a:lnTo>
                <a:lnTo>
                  <a:pt x="41" y="860"/>
                </a:lnTo>
                <a:lnTo>
                  <a:pt x="39" y="863"/>
                </a:lnTo>
                <a:lnTo>
                  <a:pt x="39" y="863"/>
                </a:lnTo>
                <a:lnTo>
                  <a:pt x="37" y="865"/>
                </a:lnTo>
                <a:lnTo>
                  <a:pt x="37" y="865"/>
                </a:lnTo>
                <a:lnTo>
                  <a:pt x="34" y="868"/>
                </a:lnTo>
                <a:lnTo>
                  <a:pt x="32" y="873"/>
                </a:lnTo>
                <a:lnTo>
                  <a:pt x="32" y="873"/>
                </a:lnTo>
                <a:lnTo>
                  <a:pt x="34" y="877"/>
                </a:lnTo>
                <a:lnTo>
                  <a:pt x="34" y="877"/>
                </a:lnTo>
                <a:lnTo>
                  <a:pt x="34" y="879"/>
                </a:lnTo>
                <a:lnTo>
                  <a:pt x="34" y="879"/>
                </a:lnTo>
                <a:lnTo>
                  <a:pt x="36" y="882"/>
                </a:lnTo>
                <a:lnTo>
                  <a:pt x="37" y="887"/>
                </a:lnTo>
                <a:lnTo>
                  <a:pt x="39" y="896"/>
                </a:lnTo>
                <a:lnTo>
                  <a:pt x="41" y="901"/>
                </a:lnTo>
                <a:lnTo>
                  <a:pt x="44" y="904"/>
                </a:lnTo>
                <a:lnTo>
                  <a:pt x="49" y="906"/>
                </a:lnTo>
                <a:lnTo>
                  <a:pt x="56" y="908"/>
                </a:lnTo>
                <a:lnTo>
                  <a:pt x="56" y="908"/>
                </a:lnTo>
                <a:lnTo>
                  <a:pt x="59" y="909"/>
                </a:lnTo>
                <a:lnTo>
                  <a:pt x="59" y="909"/>
                </a:lnTo>
                <a:lnTo>
                  <a:pt x="63" y="913"/>
                </a:lnTo>
                <a:lnTo>
                  <a:pt x="65" y="914"/>
                </a:lnTo>
                <a:lnTo>
                  <a:pt x="65" y="914"/>
                </a:lnTo>
                <a:lnTo>
                  <a:pt x="68" y="914"/>
                </a:lnTo>
                <a:lnTo>
                  <a:pt x="68" y="914"/>
                </a:lnTo>
                <a:lnTo>
                  <a:pt x="73" y="914"/>
                </a:lnTo>
                <a:lnTo>
                  <a:pt x="73" y="914"/>
                </a:lnTo>
                <a:lnTo>
                  <a:pt x="78" y="911"/>
                </a:lnTo>
                <a:lnTo>
                  <a:pt x="85" y="909"/>
                </a:lnTo>
                <a:lnTo>
                  <a:pt x="92" y="908"/>
                </a:lnTo>
                <a:lnTo>
                  <a:pt x="100" y="908"/>
                </a:lnTo>
                <a:lnTo>
                  <a:pt x="100" y="914"/>
                </a:lnTo>
                <a:lnTo>
                  <a:pt x="100" y="914"/>
                </a:lnTo>
                <a:lnTo>
                  <a:pt x="100" y="918"/>
                </a:lnTo>
                <a:lnTo>
                  <a:pt x="100" y="918"/>
                </a:lnTo>
                <a:lnTo>
                  <a:pt x="92" y="933"/>
                </a:lnTo>
                <a:lnTo>
                  <a:pt x="87" y="945"/>
                </a:lnTo>
                <a:lnTo>
                  <a:pt x="87" y="945"/>
                </a:lnTo>
                <a:lnTo>
                  <a:pt x="87" y="948"/>
                </a:lnTo>
                <a:lnTo>
                  <a:pt x="87" y="948"/>
                </a:lnTo>
                <a:lnTo>
                  <a:pt x="87" y="955"/>
                </a:lnTo>
                <a:lnTo>
                  <a:pt x="88" y="960"/>
                </a:lnTo>
                <a:lnTo>
                  <a:pt x="92" y="964"/>
                </a:lnTo>
                <a:lnTo>
                  <a:pt x="95" y="967"/>
                </a:lnTo>
                <a:lnTo>
                  <a:pt x="104" y="972"/>
                </a:lnTo>
                <a:lnTo>
                  <a:pt x="107" y="974"/>
                </a:lnTo>
                <a:lnTo>
                  <a:pt x="107" y="977"/>
                </a:lnTo>
                <a:lnTo>
                  <a:pt x="107" y="977"/>
                </a:lnTo>
                <a:lnTo>
                  <a:pt x="107" y="983"/>
                </a:lnTo>
                <a:lnTo>
                  <a:pt x="107" y="983"/>
                </a:lnTo>
                <a:lnTo>
                  <a:pt x="107" y="993"/>
                </a:lnTo>
                <a:lnTo>
                  <a:pt x="105" y="998"/>
                </a:lnTo>
                <a:lnTo>
                  <a:pt x="107" y="1003"/>
                </a:lnTo>
                <a:lnTo>
                  <a:pt x="107" y="1003"/>
                </a:lnTo>
                <a:lnTo>
                  <a:pt x="95" y="1005"/>
                </a:lnTo>
                <a:lnTo>
                  <a:pt x="92" y="1003"/>
                </a:lnTo>
                <a:lnTo>
                  <a:pt x="88" y="1001"/>
                </a:lnTo>
                <a:lnTo>
                  <a:pt x="87" y="998"/>
                </a:lnTo>
                <a:lnTo>
                  <a:pt x="85" y="994"/>
                </a:lnTo>
                <a:lnTo>
                  <a:pt x="87" y="983"/>
                </a:lnTo>
                <a:lnTo>
                  <a:pt x="87" y="983"/>
                </a:lnTo>
                <a:lnTo>
                  <a:pt x="80" y="983"/>
                </a:lnTo>
                <a:lnTo>
                  <a:pt x="75" y="981"/>
                </a:lnTo>
                <a:lnTo>
                  <a:pt x="71" y="977"/>
                </a:lnTo>
                <a:lnTo>
                  <a:pt x="66" y="976"/>
                </a:lnTo>
                <a:lnTo>
                  <a:pt x="66" y="976"/>
                </a:lnTo>
                <a:lnTo>
                  <a:pt x="61" y="974"/>
                </a:lnTo>
                <a:lnTo>
                  <a:pt x="59" y="972"/>
                </a:lnTo>
                <a:lnTo>
                  <a:pt x="59" y="969"/>
                </a:lnTo>
                <a:lnTo>
                  <a:pt x="39" y="969"/>
                </a:lnTo>
                <a:lnTo>
                  <a:pt x="39" y="969"/>
                </a:lnTo>
                <a:lnTo>
                  <a:pt x="39" y="976"/>
                </a:lnTo>
                <a:lnTo>
                  <a:pt x="39" y="981"/>
                </a:lnTo>
                <a:lnTo>
                  <a:pt x="44" y="989"/>
                </a:lnTo>
                <a:lnTo>
                  <a:pt x="44" y="989"/>
                </a:lnTo>
                <a:lnTo>
                  <a:pt x="44" y="993"/>
                </a:lnTo>
                <a:lnTo>
                  <a:pt x="44" y="993"/>
                </a:lnTo>
                <a:lnTo>
                  <a:pt x="49" y="996"/>
                </a:lnTo>
                <a:lnTo>
                  <a:pt x="53" y="1001"/>
                </a:lnTo>
                <a:lnTo>
                  <a:pt x="58" y="1008"/>
                </a:lnTo>
                <a:lnTo>
                  <a:pt x="59" y="1017"/>
                </a:lnTo>
                <a:lnTo>
                  <a:pt x="63" y="1020"/>
                </a:lnTo>
                <a:lnTo>
                  <a:pt x="66" y="1023"/>
                </a:lnTo>
                <a:lnTo>
                  <a:pt x="66" y="1023"/>
                </a:lnTo>
                <a:lnTo>
                  <a:pt x="68" y="1027"/>
                </a:lnTo>
                <a:lnTo>
                  <a:pt x="68" y="1027"/>
                </a:lnTo>
                <a:lnTo>
                  <a:pt x="75" y="1041"/>
                </a:lnTo>
                <a:lnTo>
                  <a:pt x="78" y="1049"/>
                </a:lnTo>
                <a:lnTo>
                  <a:pt x="80" y="1058"/>
                </a:lnTo>
                <a:lnTo>
                  <a:pt x="80" y="1058"/>
                </a:lnTo>
                <a:lnTo>
                  <a:pt x="87" y="1061"/>
                </a:lnTo>
                <a:lnTo>
                  <a:pt x="92" y="1066"/>
                </a:lnTo>
                <a:lnTo>
                  <a:pt x="97" y="1071"/>
                </a:lnTo>
                <a:lnTo>
                  <a:pt x="100" y="1078"/>
                </a:lnTo>
                <a:lnTo>
                  <a:pt x="100" y="1078"/>
                </a:lnTo>
                <a:lnTo>
                  <a:pt x="109" y="1078"/>
                </a:lnTo>
                <a:lnTo>
                  <a:pt x="114" y="1081"/>
                </a:lnTo>
                <a:lnTo>
                  <a:pt x="126" y="1088"/>
                </a:lnTo>
                <a:lnTo>
                  <a:pt x="126" y="1088"/>
                </a:lnTo>
                <a:lnTo>
                  <a:pt x="128" y="1090"/>
                </a:lnTo>
                <a:lnTo>
                  <a:pt x="128" y="1090"/>
                </a:lnTo>
                <a:lnTo>
                  <a:pt x="140" y="1092"/>
                </a:lnTo>
                <a:lnTo>
                  <a:pt x="150" y="1095"/>
                </a:lnTo>
                <a:lnTo>
                  <a:pt x="162" y="1100"/>
                </a:lnTo>
                <a:lnTo>
                  <a:pt x="172" y="1109"/>
                </a:lnTo>
                <a:lnTo>
                  <a:pt x="172" y="1109"/>
                </a:lnTo>
                <a:lnTo>
                  <a:pt x="176" y="1109"/>
                </a:lnTo>
                <a:lnTo>
                  <a:pt x="176" y="1109"/>
                </a:lnTo>
                <a:lnTo>
                  <a:pt x="177" y="1111"/>
                </a:lnTo>
                <a:lnTo>
                  <a:pt x="177" y="1111"/>
                </a:lnTo>
                <a:lnTo>
                  <a:pt x="179" y="1112"/>
                </a:lnTo>
                <a:lnTo>
                  <a:pt x="179" y="1112"/>
                </a:lnTo>
                <a:lnTo>
                  <a:pt x="186" y="1117"/>
                </a:lnTo>
                <a:lnTo>
                  <a:pt x="193" y="1124"/>
                </a:lnTo>
                <a:lnTo>
                  <a:pt x="196" y="1128"/>
                </a:lnTo>
                <a:lnTo>
                  <a:pt x="199" y="1129"/>
                </a:lnTo>
                <a:lnTo>
                  <a:pt x="205" y="1131"/>
                </a:lnTo>
                <a:lnTo>
                  <a:pt x="211" y="1131"/>
                </a:lnTo>
                <a:lnTo>
                  <a:pt x="211" y="1131"/>
                </a:lnTo>
                <a:lnTo>
                  <a:pt x="215" y="1131"/>
                </a:lnTo>
                <a:lnTo>
                  <a:pt x="215" y="1131"/>
                </a:lnTo>
                <a:lnTo>
                  <a:pt x="223" y="1133"/>
                </a:lnTo>
                <a:lnTo>
                  <a:pt x="223" y="1133"/>
                </a:lnTo>
                <a:lnTo>
                  <a:pt x="227" y="1136"/>
                </a:lnTo>
                <a:lnTo>
                  <a:pt x="230" y="1140"/>
                </a:lnTo>
                <a:lnTo>
                  <a:pt x="239" y="1145"/>
                </a:lnTo>
                <a:lnTo>
                  <a:pt x="249" y="1148"/>
                </a:lnTo>
                <a:lnTo>
                  <a:pt x="257" y="1153"/>
                </a:lnTo>
                <a:lnTo>
                  <a:pt x="257" y="1153"/>
                </a:lnTo>
                <a:lnTo>
                  <a:pt x="278" y="1194"/>
                </a:lnTo>
                <a:lnTo>
                  <a:pt x="278" y="1194"/>
                </a:lnTo>
                <a:lnTo>
                  <a:pt x="286" y="1199"/>
                </a:lnTo>
                <a:lnTo>
                  <a:pt x="290" y="1203"/>
                </a:lnTo>
                <a:lnTo>
                  <a:pt x="292" y="1208"/>
                </a:lnTo>
                <a:lnTo>
                  <a:pt x="292" y="1208"/>
                </a:lnTo>
                <a:lnTo>
                  <a:pt x="293" y="1210"/>
                </a:lnTo>
                <a:lnTo>
                  <a:pt x="295" y="1211"/>
                </a:lnTo>
                <a:lnTo>
                  <a:pt x="298" y="1215"/>
                </a:lnTo>
                <a:lnTo>
                  <a:pt x="300" y="1220"/>
                </a:lnTo>
                <a:lnTo>
                  <a:pt x="302" y="1222"/>
                </a:lnTo>
                <a:lnTo>
                  <a:pt x="305" y="1222"/>
                </a:lnTo>
                <a:lnTo>
                  <a:pt x="305" y="1222"/>
                </a:lnTo>
                <a:lnTo>
                  <a:pt x="300" y="1232"/>
                </a:lnTo>
                <a:lnTo>
                  <a:pt x="298" y="1240"/>
                </a:lnTo>
                <a:lnTo>
                  <a:pt x="298" y="1262"/>
                </a:lnTo>
                <a:lnTo>
                  <a:pt x="298" y="1262"/>
                </a:lnTo>
                <a:lnTo>
                  <a:pt x="300" y="1262"/>
                </a:lnTo>
                <a:lnTo>
                  <a:pt x="302" y="1264"/>
                </a:lnTo>
                <a:lnTo>
                  <a:pt x="304" y="1266"/>
                </a:lnTo>
                <a:lnTo>
                  <a:pt x="305" y="1269"/>
                </a:lnTo>
                <a:lnTo>
                  <a:pt x="305" y="1269"/>
                </a:lnTo>
                <a:lnTo>
                  <a:pt x="304" y="1273"/>
                </a:lnTo>
                <a:lnTo>
                  <a:pt x="300" y="1278"/>
                </a:lnTo>
                <a:lnTo>
                  <a:pt x="298" y="1283"/>
                </a:lnTo>
                <a:lnTo>
                  <a:pt x="298" y="1286"/>
                </a:lnTo>
                <a:lnTo>
                  <a:pt x="298" y="1290"/>
                </a:lnTo>
                <a:lnTo>
                  <a:pt x="298" y="1290"/>
                </a:lnTo>
                <a:lnTo>
                  <a:pt x="300" y="1295"/>
                </a:lnTo>
                <a:lnTo>
                  <a:pt x="302" y="1298"/>
                </a:lnTo>
                <a:lnTo>
                  <a:pt x="309" y="1303"/>
                </a:lnTo>
                <a:lnTo>
                  <a:pt x="317" y="1307"/>
                </a:lnTo>
                <a:lnTo>
                  <a:pt x="326" y="1310"/>
                </a:lnTo>
                <a:lnTo>
                  <a:pt x="326" y="1310"/>
                </a:lnTo>
                <a:lnTo>
                  <a:pt x="333" y="1314"/>
                </a:lnTo>
                <a:lnTo>
                  <a:pt x="339" y="1317"/>
                </a:lnTo>
                <a:lnTo>
                  <a:pt x="350" y="1317"/>
                </a:lnTo>
                <a:lnTo>
                  <a:pt x="360" y="1317"/>
                </a:lnTo>
                <a:lnTo>
                  <a:pt x="360" y="1317"/>
                </a:lnTo>
                <a:lnTo>
                  <a:pt x="362" y="1320"/>
                </a:lnTo>
                <a:lnTo>
                  <a:pt x="363" y="1324"/>
                </a:lnTo>
                <a:lnTo>
                  <a:pt x="365" y="1327"/>
                </a:lnTo>
                <a:lnTo>
                  <a:pt x="367" y="1331"/>
                </a:lnTo>
                <a:lnTo>
                  <a:pt x="380" y="1331"/>
                </a:lnTo>
                <a:lnTo>
                  <a:pt x="380" y="1331"/>
                </a:lnTo>
                <a:lnTo>
                  <a:pt x="389" y="1327"/>
                </a:lnTo>
                <a:lnTo>
                  <a:pt x="396" y="1322"/>
                </a:lnTo>
                <a:lnTo>
                  <a:pt x="404" y="1319"/>
                </a:lnTo>
                <a:lnTo>
                  <a:pt x="409" y="1317"/>
                </a:lnTo>
                <a:lnTo>
                  <a:pt x="414" y="1317"/>
                </a:lnTo>
                <a:lnTo>
                  <a:pt x="414" y="1317"/>
                </a:lnTo>
                <a:lnTo>
                  <a:pt x="414" y="1312"/>
                </a:lnTo>
                <a:lnTo>
                  <a:pt x="416" y="1307"/>
                </a:lnTo>
                <a:lnTo>
                  <a:pt x="418" y="1302"/>
                </a:lnTo>
                <a:lnTo>
                  <a:pt x="419" y="1300"/>
                </a:lnTo>
                <a:lnTo>
                  <a:pt x="426" y="1295"/>
                </a:lnTo>
                <a:lnTo>
                  <a:pt x="435" y="1290"/>
                </a:lnTo>
                <a:lnTo>
                  <a:pt x="435" y="1249"/>
                </a:lnTo>
                <a:lnTo>
                  <a:pt x="435" y="1249"/>
                </a:lnTo>
                <a:lnTo>
                  <a:pt x="445" y="1249"/>
                </a:lnTo>
                <a:lnTo>
                  <a:pt x="455" y="1249"/>
                </a:lnTo>
                <a:lnTo>
                  <a:pt x="462" y="1245"/>
                </a:lnTo>
                <a:lnTo>
                  <a:pt x="469" y="1242"/>
                </a:lnTo>
                <a:lnTo>
                  <a:pt x="469" y="1242"/>
                </a:lnTo>
                <a:lnTo>
                  <a:pt x="471" y="1227"/>
                </a:lnTo>
                <a:lnTo>
                  <a:pt x="469" y="1215"/>
                </a:lnTo>
                <a:lnTo>
                  <a:pt x="464" y="1206"/>
                </a:lnTo>
                <a:lnTo>
                  <a:pt x="459" y="1198"/>
                </a:lnTo>
                <a:lnTo>
                  <a:pt x="448" y="1181"/>
                </a:lnTo>
                <a:lnTo>
                  <a:pt x="443" y="1172"/>
                </a:lnTo>
                <a:lnTo>
                  <a:pt x="442" y="1160"/>
                </a:lnTo>
                <a:lnTo>
                  <a:pt x="442" y="1160"/>
                </a:lnTo>
                <a:lnTo>
                  <a:pt x="450" y="1160"/>
                </a:lnTo>
                <a:lnTo>
                  <a:pt x="455" y="1157"/>
                </a:lnTo>
                <a:lnTo>
                  <a:pt x="460" y="1155"/>
                </a:lnTo>
                <a:lnTo>
                  <a:pt x="469" y="1153"/>
                </a:lnTo>
                <a:lnTo>
                  <a:pt x="469" y="1153"/>
                </a:lnTo>
                <a:lnTo>
                  <a:pt x="472" y="1148"/>
                </a:lnTo>
                <a:lnTo>
                  <a:pt x="476" y="1143"/>
                </a:lnTo>
                <a:lnTo>
                  <a:pt x="481" y="1141"/>
                </a:lnTo>
                <a:lnTo>
                  <a:pt x="489" y="1140"/>
                </a:lnTo>
                <a:lnTo>
                  <a:pt x="489" y="1140"/>
                </a:lnTo>
                <a:lnTo>
                  <a:pt x="489" y="1128"/>
                </a:lnTo>
                <a:lnTo>
                  <a:pt x="491" y="1122"/>
                </a:lnTo>
                <a:lnTo>
                  <a:pt x="493" y="1121"/>
                </a:lnTo>
                <a:lnTo>
                  <a:pt x="496" y="1119"/>
                </a:lnTo>
                <a:lnTo>
                  <a:pt x="496" y="1119"/>
                </a:lnTo>
                <a:lnTo>
                  <a:pt x="505" y="1117"/>
                </a:lnTo>
                <a:lnTo>
                  <a:pt x="512" y="1116"/>
                </a:lnTo>
                <a:lnTo>
                  <a:pt x="525" y="1109"/>
                </a:lnTo>
                <a:lnTo>
                  <a:pt x="551" y="1092"/>
                </a:lnTo>
                <a:lnTo>
                  <a:pt x="551" y="1092"/>
                </a:lnTo>
                <a:lnTo>
                  <a:pt x="551" y="1080"/>
                </a:lnTo>
                <a:lnTo>
                  <a:pt x="551" y="1068"/>
                </a:lnTo>
                <a:lnTo>
                  <a:pt x="549" y="1058"/>
                </a:lnTo>
                <a:lnTo>
                  <a:pt x="544" y="1051"/>
                </a:lnTo>
                <a:lnTo>
                  <a:pt x="544" y="1051"/>
                </a:lnTo>
                <a:lnTo>
                  <a:pt x="551" y="1049"/>
                </a:lnTo>
                <a:lnTo>
                  <a:pt x="554" y="1046"/>
                </a:lnTo>
                <a:lnTo>
                  <a:pt x="556" y="1041"/>
                </a:lnTo>
                <a:lnTo>
                  <a:pt x="558" y="1034"/>
                </a:lnTo>
                <a:lnTo>
                  <a:pt x="558" y="1018"/>
                </a:lnTo>
                <a:lnTo>
                  <a:pt x="558" y="1003"/>
                </a:lnTo>
                <a:lnTo>
                  <a:pt x="558" y="1003"/>
                </a:lnTo>
                <a:lnTo>
                  <a:pt x="563" y="1000"/>
                </a:lnTo>
                <a:lnTo>
                  <a:pt x="568" y="996"/>
                </a:lnTo>
                <a:lnTo>
                  <a:pt x="570" y="991"/>
                </a:lnTo>
                <a:lnTo>
                  <a:pt x="571" y="983"/>
                </a:lnTo>
                <a:lnTo>
                  <a:pt x="571" y="983"/>
                </a:lnTo>
                <a:lnTo>
                  <a:pt x="576" y="981"/>
                </a:lnTo>
                <a:lnTo>
                  <a:pt x="578" y="979"/>
                </a:lnTo>
                <a:lnTo>
                  <a:pt x="578" y="976"/>
                </a:lnTo>
                <a:lnTo>
                  <a:pt x="578" y="976"/>
                </a:lnTo>
                <a:lnTo>
                  <a:pt x="587" y="974"/>
                </a:lnTo>
                <a:lnTo>
                  <a:pt x="590" y="972"/>
                </a:lnTo>
                <a:lnTo>
                  <a:pt x="592" y="971"/>
                </a:lnTo>
                <a:lnTo>
                  <a:pt x="592" y="969"/>
                </a:lnTo>
                <a:lnTo>
                  <a:pt x="592" y="969"/>
                </a:lnTo>
                <a:lnTo>
                  <a:pt x="587" y="967"/>
                </a:lnTo>
                <a:lnTo>
                  <a:pt x="583" y="966"/>
                </a:lnTo>
                <a:lnTo>
                  <a:pt x="583" y="964"/>
                </a:lnTo>
                <a:lnTo>
                  <a:pt x="585" y="962"/>
                </a:lnTo>
                <a:lnTo>
                  <a:pt x="585" y="962"/>
                </a:lnTo>
                <a:lnTo>
                  <a:pt x="583" y="957"/>
                </a:lnTo>
                <a:lnTo>
                  <a:pt x="580" y="954"/>
                </a:lnTo>
                <a:lnTo>
                  <a:pt x="578" y="948"/>
                </a:lnTo>
                <a:lnTo>
                  <a:pt x="578" y="942"/>
                </a:lnTo>
                <a:lnTo>
                  <a:pt x="578" y="942"/>
                </a:lnTo>
                <a:lnTo>
                  <a:pt x="583" y="940"/>
                </a:lnTo>
                <a:lnTo>
                  <a:pt x="585" y="935"/>
                </a:lnTo>
                <a:lnTo>
                  <a:pt x="585" y="928"/>
                </a:lnTo>
                <a:lnTo>
                  <a:pt x="585" y="921"/>
                </a:lnTo>
                <a:lnTo>
                  <a:pt x="619" y="921"/>
                </a:lnTo>
                <a:lnTo>
                  <a:pt x="619" y="921"/>
                </a:lnTo>
                <a:lnTo>
                  <a:pt x="619" y="918"/>
                </a:lnTo>
                <a:lnTo>
                  <a:pt x="622" y="914"/>
                </a:lnTo>
                <a:lnTo>
                  <a:pt x="627" y="909"/>
                </a:lnTo>
                <a:lnTo>
                  <a:pt x="631" y="908"/>
                </a:lnTo>
                <a:lnTo>
                  <a:pt x="633" y="904"/>
                </a:lnTo>
                <a:lnTo>
                  <a:pt x="633" y="901"/>
                </a:lnTo>
                <a:lnTo>
                  <a:pt x="633" y="894"/>
                </a:lnTo>
                <a:lnTo>
                  <a:pt x="633" y="894"/>
                </a:lnTo>
                <a:lnTo>
                  <a:pt x="638" y="892"/>
                </a:lnTo>
                <a:lnTo>
                  <a:pt x="641" y="890"/>
                </a:lnTo>
                <a:lnTo>
                  <a:pt x="648" y="884"/>
                </a:lnTo>
                <a:lnTo>
                  <a:pt x="651" y="875"/>
                </a:lnTo>
                <a:lnTo>
                  <a:pt x="653" y="863"/>
                </a:lnTo>
                <a:lnTo>
                  <a:pt x="653" y="838"/>
                </a:lnTo>
                <a:lnTo>
                  <a:pt x="653" y="812"/>
                </a:lnTo>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6" name="Rechthoek 5">
            <a:extLst>
              <a:ext uri="{FF2B5EF4-FFF2-40B4-BE49-F238E27FC236}">
                <a16:creationId xmlns:a16="http://schemas.microsoft.com/office/drawing/2014/main" id="{1CA25C6F-3118-2F4C-B459-7AD68FA31073}"/>
              </a:ext>
            </a:extLst>
          </p:cNvPr>
          <p:cNvSpPr/>
          <p:nvPr/>
        </p:nvSpPr>
        <p:spPr>
          <a:xfrm>
            <a:off x="6103669" y="1009015"/>
            <a:ext cx="609436" cy="3573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8" name="Tekstvak 177">
            <a:extLst>
              <a:ext uri="{FF2B5EF4-FFF2-40B4-BE49-F238E27FC236}">
                <a16:creationId xmlns:a16="http://schemas.microsoft.com/office/drawing/2014/main" id="{C85818CE-5141-334E-A2A9-C1F42C9D286F}"/>
              </a:ext>
            </a:extLst>
          </p:cNvPr>
          <p:cNvSpPr txBox="1"/>
          <p:nvPr/>
        </p:nvSpPr>
        <p:spPr>
          <a:xfrm>
            <a:off x="6889343" y="5589361"/>
            <a:ext cx="8801099" cy="200055"/>
          </a:xfrm>
          <a:prstGeom prst="rect">
            <a:avLst/>
          </a:prstGeom>
          <a:noFill/>
        </p:spPr>
        <p:txBody>
          <a:bodyPr wrap="square" lIns="0" tIns="0" rIns="0" bIns="0" rtlCol="0">
            <a:spAutoFit/>
          </a:bodyPr>
          <a:lstStyle/>
          <a:p>
            <a:r>
              <a:rPr lang="nl-BE" sz="1300" b="1" dirty="0">
                <a:solidFill>
                  <a:srgbClr val="B0B0B0"/>
                </a:solidFill>
                <a:latin typeface="Open Sans Semibold" panose="020B0606030504020204" pitchFamily="34" charset="0"/>
                <a:ea typeface="Open Sans Semibold" panose="020B0606030504020204" pitchFamily="34" charset="0"/>
                <a:cs typeface="Open Sans Semibold" panose="020B0606030504020204" pitchFamily="34" charset="0"/>
              </a:rPr>
              <a:t>Create common long term ambition </a:t>
            </a:r>
            <a:r>
              <a:rPr lang="nl-BE" sz="1300" dirty="0">
                <a:solidFill>
                  <a:srgbClr val="B0B0B0"/>
                </a:solidFill>
                <a:latin typeface="Open Sans" panose="020B0606030504020204" pitchFamily="34" charset="0"/>
                <a:ea typeface="Open Sans" panose="020B0606030504020204" pitchFamily="34" charset="0"/>
                <a:cs typeface="Open Sans" panose="020B0606030504020204" pitchFamily="34" charset="0"/>
              </a:rPr>
              <a:t>– add a sentece explaining how this strategy is applied in the case</a:t>
            </a:r>
          </a:p>
        </p:txBody>
      </p:sp>
      <p:sp>
        <p:nvSpPr>
          <p:cNvPr id="179" name="Tekstvak 178">
            <a:extLst>
              <a:ext uri="{FF2B5EF4-FFF2-40B4-BE49-F238E27FC236}">
                <a16:creationId xmlns:a16="http://schemas.microsoft.com/office/drawing/2014/main" id="{7EDCAEE8-0117-984B-81BE-72AA279DE4CA}"/>
              </a:ext>
            </a:extLst>
          </p:cNvPr>
          <p:cNvSpPr txBox="1"/>
          <p:nvPr/>
        </p:nvSpPr>
        <p:spPr>
          <a:xfrm>
            <a:off x="6889343" y="6032706"/>
            <a:ext cx="8801099" cy="200055"/>
          </a:xfrm>
          <a:prstGeom prst="rect">
            <a:avLst/>
          </a:prstGeom>
          <a:noFill/>
        </p:spPr>
        <p:txBody>
          <a:bodyPr wrap="square" lIns="0" tIns="0" rIns="0" bIns="0" rtlCol="0">
            <a:spAutoFit/>
          </a:bodyPr>
          <a:lstStyle/>
          <a:p>
            <a:r>
              <a:rPr lang="nl-BE" sz="1300" b="1" dirty="0">
                <a:solidFill>
                  <a:srgbClr val="B0B0B0"/>
                </a:solidFill>
                <a:latin typeface="Open Sans Semibold" panose="020B0606030504020204" pitchFamily="34" charset="0"/>
                <a:ea typeface="Open Sans Semibold" panose="020B0606030504020204" pitchFamily="34" charset="0"/>
                <a:cs typeface="Open Sans Semibold" panose="020B0606030504020204" pitchFamily="34" charset="0"/>
              </a:rPr>
              <a:t>Set up cooperation between city departments</a:t>
            </a:r>
          </a:p>
        </p:txBody>
      </p:sp>
      <p:sp>
        <p:nvSpPr>
          <p:cNvPr id="180" name="Tekstvak 179">
            <a:extLst>
              <a:ext uri="{FF2B5EF4-FFF2-40B4-BE49-F238E27FC236}">
                <a16:creationId xmlns:a16="http://schemas.microsoft.com/office/drawing/2014/main" id="{C7D1F191-9339-FE46-A9BB-DB2EAC88EA67}"/>
              </a:ext>
            </a:extLst>
          </p:cNvPr>
          <p:cNvSpPr txBox="1"/>
          <p:nvPr/>
        </p:nvSpPr>
        <p:spPr>
          <a:xfrm>
            <a:off x="6889343" y="6492677"/>
            <a:ext cx="8801099" cy="200055"/>
          </a:xfrm>
          <a:prstGeom prst="rect">
            <a:avLst/>
          </a:prstGeom>
          <a:noFill/>
        </p:spPr>
        <p:txBody>
          <a:bodyPr wrap="square" lIns="0" tIns="0" rIns="0" bIns="0" rtlCol="0">
            <a:spAutoFit/>
          </a:bodyPr>
          <a:lstStyle/>
          <a:p>
            <a:r>
              <a:rPr lang="nl-BE" sz="1300" b="1" dirty="0">
                <a:solidFill>
                  <a:srgbClr val="B0B0B0"/>
                </a:solidFill>
                <a:latin typeface="Open Sans Semibold" panose="020B0606030504020204" pitchFamily="34" charset="0"/>
                <a:ea typeface="Open Sans Semibold" panose="020B0606030504020204" pitchFamily="34" charset="0"/>
                <a:cs typeface="Open Sans Semibold" panose="020B0606030504020204" pitchFamily="34" charset="0"/>
              </a:rPr>
              <a:t>Act circular</a:t>
            </a:r>
          </a:p>
        </p:txBody>
      </p:sp>
      <p:sp>
        <p:nvSpPr>
          <p:cNvPr id="181" name="Tekstvak 180">
            <a:extLst>
              <a:ext uri="{FF2B5EF4-FFF2-40B4-BE49-F238E27FC236}">
                <a16:creationId xmlns:a16="http://schemas.microsoft.com/office/drawing/2014/main" id="{1BEB19DD-C6F8-374E-BC1D-7D5805E54D97}"/>
              </a:ext>
            </a:extLst>
          </p:cNvPr>
          <p:cNvSpPr txBox="1"/>
          <p:nvPr/>
        </p:nvSpPr>
        <p:spPr>
          <a:xfrm>
            <a:off x="6889343" y="6958273"/>
            <a:ext cx="8801099" cy="200055"/>
          </a:xfrm>
          <a:prstGeom prst="rect">
            <a:avLst/>
          </a:prstGeom>
          <a:noFill/>
        </p:spPr>
        <p:txBody>
          <a:bodyPr wrap="square" lIns="0" tIns="0" rIns="0" bIns="0" rtlCol="0">
            <a:spAutoFit/>
          </a:bodyPr>
          <a:lstStyle/>
          <a:p>
            <a:r>
              <a:rPr lang="nl-BE" sz="1300" b="1" dirty="0">
                <a:solidFill>
                  <a:srgbClr val="B0B0B0"/>
                </a:solidFill>
                <a:latin typeface="Open Sans Semibold" panose="020B0606030504020204" pitchFamily="34" charset="0"/>
                <a:ea typeface="Open Sans Semibold" panose="020B0606030504020204" pitchFamily="34" charset="0"/>
                <a:cs typeface="Open Sans Semibold" panose="020B0606030504020204" pitchFamily="34" charset="0"/>
              </a:rPr>
              <a:t>Get insigths in your resources</a:t>
            </a:r>
          </a:p>
        </p:txBody>
      </p:sp>
      <p:sp>
        <p:nvSpPr>
          <p:cNvPr id="182" name="Tekstvak 181">
            <a:extLst>
              <a:ext uri="{FF2B5EF4-FFF2-40B4-BE49-F238E27FC236}">
                <a16:creationId xmlns:a16="http://schemas.microsoft.com/office/drawing/2014/main" id="{27F76A83-38BF-9340-94C4-49EBB7342098}"/>
              </a:ext>
            </a:extLst>
          </p:cNvPr>
          <p:cNvSpPr txBox="1"/>
          <p:nvPr/>
        </p:nvSpPr>
        <p:spPr>
          <a:xfrm>
            <a:off x="6889343" y="7766209"/>
            <a:ext cx="8801099" cy="200055"/>
          </a:xfrm>
          <a:prstGeom prst="rect">
            <a:avLst/>
          </a:prstGeom>
          <a:noFill/>
        </p:spPr>
        <p:txBody>
          <a:bodyPr wrap="square" lIns="0" tIns="0" rIns="0" bIns="0" rtlCol="0">
            <a:spAutoFit/>
          </a:bodyPr>
          <a:lstStyle/>
          <a:p>
            <a:r>
              <a:rPr lang="nl-BE" sz="1300" b="1" dirty="0">
                <a:solidFill>
                  <a:srgbClr val="B0B0B0"/>
                </a:solidFill>
                <a:latin typeface="Open Sans Semibold" panose="020B0606030504020204" pitchFamily="34" charset="0"/>
                <a:ea typeface="Open Sans Semibold" panose="020B0606030504020204" pitchFamily="34" charset="0"/>
                <a:cs typeface="Open Sans Semibold" panose="020B0606030504020204" pitchFamily="34" charset="0"/>
              </a:rPr>
              <a:t>Promote sharing &amp; functional economy</a:t>
            </a:r>
          </a:p>
        </p:txBody>
      </p:sp>
      <p:sp>
        <p:nvSpPr>
          <p:cNvPr id="183" name="Tekstvak 182">
            <a:extLst>
              <a:ext uri="{FF2B5EF4-FFF2-40B4-BE49-F238E27FC236}">
                <a16:creationId xmlns:a16="http://schemas.microsoft.com/office/drawing/2014/main" id="{21CB054A-7312-A343-BACD-9C4DC813F57F}"/>
              </a:ext>
            </a:extLst>
          </p:cNvPr>
          <p:cNvSpPr txBox="1"/>
          <p:nvPr/>
        </p:nvSpPr>
        <p:spPr>
          <a:xfrm>
            <a:off x="6889343" y="8211653"/>
            <a:ext cx="8801099" cy="200055"/>
          </a:xfrm>
          <a:prstGeom prst="rect">
            <a:avLst/>
          </a:prstGeom>
          <a:noFill/>
        </p:spPr>
        <p:txBody>
          <a:bodyPr wrap="square" lIns="0" tIns="0" rIns="0" bIns="0" rtlCol="0">
            <a:spAutoFit/>
          </a:bodyPr>
          <a:lstStyle/>
          <a:p>
            <a:r>
              <a:rPr lang="nl-BE" sz="1300" b="1" dirty="0">
                <a:solidFill>
                  <a:srgbClr val="B0B0B0"/>
                </a:solidFill>
                <a:latin typeface="Open Sans Semibold" panose="020B0606030504020204" pitchFamily="34" charset="0"/>
                <a:ea typeface="Open Sans Semibold" panose="020B0606030504020204" pitchFamily="34" charset="0"/>
                <a:cs typeface="Open Sans Semibold" panose="020B0606030504020204" pitchFamily="34" charset="0"/>
              </a:rPr>
              <a:t>Raise awareness and coach citizens</a:t>
            </a:r>
          </a:p>
        </p:txBody>
      </p:sp>
      <p:sp>
        <p:nvSpPr>
          <p:cNvPr id="184" name="Tekstvak 183">
            <a:extLst>
              <a:ext uri="{FF2B5EF4-FFF2-40B4-BE49-F238E27FC236}">
                <a16:creationId xmlns:a16="http://schemas.microsoft.com/office/drawing/2014/main" id="{296068CB-F492-AA46-8BE9-457895F8964D}"/>
              </a:ext>
            </a:extLst>
          </p:cNvPr>
          <p:cNvSpPr txBox="1"/>
          <p:nvPr/>
        </p:nvSpPr>
        <p:spPr>
          <a:xfrm>
            <a:off x="6889343" y="8675071"/>
            <a:ext cx="8801099" cy="200055"/>
          </a:xfrm>
          <a:prstGeom prst="rect">
            <a:avLst/>
          </a:prstGeom>
          <a:noFill/>
        </p:spPr>
        <p:txBody>
          <a:bodyPr wrap="square" lIns="0" tIns="0" rIns="0" bIns="0" rtlCol="0">
            <a:spAutoFit/>
          </a:bodyPr>
          <a:lstStyle/>
          <a:p>
            <a:r>
              <a:rPr lang="nl-BE" sz="1300" b="1" dirty="0">
                <a:solidFill>
                  <a:srgbClr val="B0B0B0"/>
                </a:solidFill>
                <a:latin typeface="Open Sans Semibold" panose="020B0606030504020204" pitchFamily="34" charset="0"/>
                <a:ea typeface="Open Sans Semibold" panose="020B0606030504020204" pitchFamily="34" charset="0"/>
                <a:cs typeface="Open Sans Semibold" panose="020B0606030504020204" pitchFamily="34" charset="0"/>
              </a:rPr>
              <a:t>Support bottom up initiatives</a:t>
            </a:r>
          </a:p>
        </p:txBody>
      </p:sp>
      <p:sp>
        <p:nvSpPr>
          <p:cNvPr id="185" name="Tekstvak 184">
            <a:extLst>
              <a:ext uri="{FF2B5EF4-FFF2-40B4-BE49-F238E27FC236}">
                <a16:creationId xmlns:a16="http://schemas.microsoft.com/office/drawing/2014/main" id="{53B1E7D2-4940-BE49-97AB-10AC4196293D}"/>
              </a:ext>
            </a:extLst>
          </p:cNvPr>
          <p:cNvSpPr txBox="1"/>
          <p:nvPr/>
        </p:nvSpPr>
        <p:spPr>
          <a:xfrm>
            <a:off x="6889343" y="9410446"/>
            <a:ext cx="8801099" cy="200055"/>
          </a:xfrm>
          <a:prstGeom prst="rect">
            <a:avLst/>
          </a:prstGeom>
          <a:noFill/>
        </p:spPr>
        <p:txBody>
          <a:bodyPr wrap="square" lIns="0" tIns="0" rIns="0" bIns="0" rtlCol="0">
            <a:spAutoFit/>
          </a:bodyPr>
          <a:lstStyle/>
          <a:p>
            <a:r>
              <a:rPr lang="nl-BE" sz="1300" b="1" dirty="0">
                <a:solidFill>
                  <a:srgbClr val="B0B0B0"/>
                </a:solidFill>
                <a:latin typeface="Open Sans Semibold" panose="020B0606030504020204" pitchFamily="34" charset="0"/>
                <a:ea typeface="Open Sans Semibold" panose="020B0606030504020204" pitchFamily="34" charset="0"/>
                <a:cs typeface="Open Sans Semibold" panose="020B0606030504020204" pitchFamily="34" charset="0"/>
              </a:rPr>
              <a:t>Stimulate local symbioses</a:t>
            </a:r>
          </a:p>
        </p:txBody>
      </p:sp>
      <p:sp>
        <p:nvSpPr>
          <p:cNvPr id="186" name="Tekstvak 185">
            <a:extLst>
              <a:ext uri="{FF2B5EF4-FFF2-40B4-BE49-F238E27FC236}">
                <a16:creationId xmlns:a16="http://schemas.microsoft.com/office/drawing/2014/main" id="{3D12573A-37AD-5E4C-8EFC-AF48F05874EC}"/>
              </a:ext>
            </a:extLst>
          </p:cNvPr>
          <p:cNvSpPr txBox="1"/>
          <p:nvPr/>
        </p:nvSpPr>
        <p:spPr>
          <a:xfrm>
            <a:off x="6889343" y="9856096"/>
            <a:ext cx="8801099" cy="200055"/>
          </a:xfrm>
          <a:prstGeom prst="rect">
            <a:avLst/>
          </a:prstGeom>
          <a:noFill/>
        </p:spPr>
        <p:txBody>
          <a:bodyPr wrap="square" lIns="0" tIns="0" rIns="0" bIns="0" rtlCol="0">
            <a:spAutoFit/>
          </a:bodyPr>
          <a:lstStyle/>
          <a:p>
            <a:r>
              <a:rPr lang="nl-BE" sz="1300" b="1" dirty="0">
                <a:solidFill>
                  <a:srgbClr val="B0B0B0"/>
                </a:solidFill>
                <a:latin typeface="Open Sans Semibold" panose="020B0606030504020204" pitchFamily="34" charset="0"/>
                <a:ea typeface="Open Sans Semibold" panose="020B0606030504020204" pitchFamily="34" charset="0"/>
                <a:cs typeface="Open Sans Semibold" panose="020B0606030504020204" pitchFamily="34" charset="0"/>
              </a:rPr>
              <a:t>Create incentives to attract circular business</a:t>
            </a:r>
          </a:p>
        </p:txBody>
      </p:sp>
      <p:sp>
        <p:nvSpPr>
          <p:cNvPr id="187" name="Tekstvak 186">
            <a:extLst>
              <a:ext uri="{FF2B5EF4-FFF2-40B4-BE49-F238E27FC236}">
                <a16:creationId xmlns:a16="http://schemas.microsoft.com/office/drawing/2014/main" id="{9119EAF9-7E93-FB40-BC59-59E9CBCE56A3}"/>
              </a:ext>
            </a:extLst>
          </p:cNvPr>
          <p:cNvSpPr txBox="1"/>
          <p:nvPr/>
        </p:nvSpPr>
        <p:spPr>
          <a:xfrm>
            <a:off x="6889343" y="10319140"/>
            <a:ext cx="8801099" cy="200055"/>
          </a:xfrm>
          <a:prstGeom prst="rect">
            <a:avLst/>
          </a:prstGeom>
          <a:noFill/>
        </p:spPr>
        <p:txBody>
          <a:bodyPr wrap="square" lIns="0" tIns="0" rIns="0" bIns="0" rtlCol="0">
            <a:spAutoFit/>
          </a:bodyPr>
          <a:lstStyle/>
          <a:p>
            <a:r>
              <a:rPr lang="nl-BE" sz="1300" b="1" dirty="0">
                <a:solidFill>
                  <a:srgbClr val="B0B0B0"/>
                </a:solidFill>
                <a:latin typeface="Open Sans Semibold" panose="020B0606030504020204" pitchFamily="34" charset="0"/>
                <a:ea typeface="Open Sans Semibold" panose="020B0606030504020204" pitchFamily="34" charset="0"/>
                <a:cs typeface="Open Sans Semibold" panose="020B0606030504020204" pitchFamily="34" charset="0"/>
              </a:rPr>
              <a:t>Communicate success stories</a:t>
            </a:r>
          </a:p>
        </p:txBody>
      </p:sp>
      <p:sp>
        <p:nvSpPr>
          <p:cNvPr id="9" name="Tekstvak 8">
            <a:extLst>
              <a:ext uri="{FF2B5EF4-FFF2-40B4-BE49-F238E27FC236}">
                <a16:creationId xmlns:a16="http://schemas.microsoft.com/office/drawing/2014/main" id="{85473DB1-0871-C345-813F-EF480AA6A421}"/>
              </a:ext>
            </a:extLst>
          </p:cNvPr>
          <p:cNvSpPr txBox="1"/>
          <p:nvPr/>
        </p:nvSpPr>
        <p:spPr>
          <a:xfrm>
            <a:off x="507600" y="507600"/>
            <a:ext cx="4983095" cy="615553"/>
          </a:xfrm>
          <a:prstGeom prst="rect">
            <a:avLst/>
          </a:prstGeom>
          <a:noFill/>
        </p:spPr>
        <p:txBody>
          <a:bodyPr wrap="none" lIns="0" tIns="0" rIns="0" bIns="0" rtlCol="0">
            <a:spAutoFit/>
          </a:bodyPr>
          <a:lstStyle/>
          <a:p>
            <a:r>
              <a:rPr lang="nl-BE" sz="4000" b="1" dirty="0">
                <a:latin typeface="Open Sans Extrabold" panose="020B0606030504020204" pitchFamily="34" charset="0"/>
                <a:ea typeface="Open Sans Extrabold" panose="020B0606030504020204" pitchFamily="34" charset="0"/>
                <a:cs typeface="Open Sans Extrabold" panose="020B0606030504020204" pitchFamily="34" charset="0"/>
              </a:rPr>
              <a:t>Case: Lorem Ipsum</a:t>
            </a:r>
          </a:p>
        </p:txBody>
      </p:sp>
      <p:pic>
        <p:nvPicPr>
          <p:cNvPr id="19" name="Afbeelding 18">
            <a:extLst>
              <a:ext uri="{FF2B5EF4-FFF2-40B4-BE49-F238E27FC236}">
                <a16:creationId xmlns:a16="http://schemas.microsoft.com/office/drawing/2014/main" id="{63882A5D-9D02-2343-9B9F-84D1C54C6D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1775" y="6759512"/>
            <a:ext cx="1778000" cy="1549400"/>
          </a:xfrm>
          <a:prstGeom prst="rect">
            <a:avLst/>
          </a:prstGeom>
        </p:spPr>
      </p:pic>
      <p:pic>
        <p:nvPicPr>
          <p:cNvPr id="37" name="Afbeelding 36">
            <a:extLst>
              <a:ext uri="{FF2B5EF4-FFF2-40B4-BE49-F238E27FC236}">
                <a16:creationId xmlns:a16="http://schemas.microsoft.com/office/drawing/2014/main" id="{435C313C-25B6-5748-855C-AA494B7502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0643" y="5183231"/>
            <a:ext cx="1600200" cy="1765300"/>
          </a:xfrm>
          <a:prstGeom prst="rect">
            <a:avLst/>
          </a:prstGeom>
        </p:spPr>
      </p:pic>
      <p:pic>
        <p:nvPicPr>
          <p:cNvPr id="39" name="Afbeelding 38">
            <a:extLst>
              <a:ext uri="{FF2B5EF4-FFF2-40B4-BE49-F238E27FC236}">
                <a16:creationId xmlns:a16="http://schemas.microsoft.com/office/drawing/2014/main" id="{E048F132-E5C0-644A-B4B2-E4114A12E0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0452" y="4697250"/>
            <a:ext cx="1282700" cy="2146300"/>
          </a:xfrm>
          <a:prstGeom prst="rect">
            <a:avLst/>
          </a:prstGeom>
        </p:spPr>
      </p:pic>
      <p:pic>
        <p:nvPicPr>
          <p:cNvPr id="41" name="Afbeelding 40">
            <a:extLst>
              <a:ext uri="{FF2B5EF4-FFF2-40B4-BE49-F238E27FC236}">
                <a16:creationId xmlns:a16="http://schemas.microsoft.com/office/drawing/2014/main" id="{B54F4684-019B-FD44-8624-AB39A6199C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9533" y="5176019"/>
            <a:ext cx="1625600" cy="1828800"/>
          </a:xfrm>
          <a:prstGeom prst="rect">
            <a:avLst/>
          </a:prstGeom>
        </p:spPr>
      </p:pic>
      <p:pic>
        <p:nvPicPr>
          <p:cNvPr id="55" name="Afbeelding 54">
            <a:extLst>
              <a:ext uri="{FF2B5EF4-FFF2-40B4-BE49-F238E27FC236}">
                <a16:creationId xmlns:a16="http://schemas.microsoft.com/office/drawing/2014/main" id="{5252B808-8231-5B48-8E76-C42B92F45D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10643" y="5183231"/>
            <a:ext cx="1600200" cy="1765300"/>
          </a:xfrm>
          <a:prstGeom prst="rect">
            <a:avLst/>
          </a:prstGeom>
        </p:spPr>
      </p:pic>
      <p:pic>
        <p:nvPicPr>
          <p:cNvPr id="56" name="Afbeelding 55">
            <a:extLst>
              <a:ext uri="{FF2B5EF4-FFF2-40B4-BE49-F238E27FC236}">
                <a16:creationId xmlns:a16="http://schemas.microsoft.com/office/drawing/2014/main" id="{44E67F55-457C-1040-8019-4B460A3F8B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10452" y="4697250"/>
            <a:ext cx="1282700" cy="2146300"/>
          </a:xfrm>
          <a:prstGeom prst="rect">
            <a:avLst/>
          </a:prstGeom>
        </p:spPr>
      </p:pic>
      <p:pic>
        <p:nvPicPr>
          <p:cNvPr id="57" name="Afbeelding 56">
            <a:extLst>
              <a:ext uri="{FF2B5EF4-FFF2-40B4-BE49-F238E27FC236}">
                <a16:creationId xmlns:a16="http://schemas.microsoft.com/office/drawing/2014/main" id="{D77EF1CA-2A73-3848-9993-2BB7A7927A0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49533" y="5176019"/>
            <a:ext cx="1625600" cy="1828800"/>
          </a:xfrm>
          <a:prstGeom prst="rect">
            <a:avLst/>
          </a:prstGeom>
        </p:spPr>
      </p:pic>
      <p:pic>
        <p:nvPicPr>
          <p:cNvPr id="82" name="Afbeelding 81">
            <a:extLst>
              <a:ext uri="{FF2B5EF4-FFF2-40B4-BE49-F238E27FC236}">
                <a16:creationId xmlns:a16="http://schemas.microsoft.com/office/drawing/2014/main" id="{C760D73F-23C4-7341-A842-085E18A8DA4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7600" y="11518230"/>
            <a:ext cx="1003300" cy="1016000"/>
          </a:xfrm>
          <a:prstGeom prst="rect">
            <a:avLst/>
          </a:prstGeom>
        </p:spPr>
      </p:pic>
      <p:pic>
        <p:nvPicPr>
          <p:cNvPr id="83" name="Afbeelding 82">
            <a:extLst>
              <a:ext uri="{FF2B5EF4-FFF2-40B4-BE49-F238E27FC236}">
                <a16:creationId xmlns:a16="http://schemas.microsoft.com/office/drawing/2014/main" id="{6ECEF8DA-4B8C-6D4E-9D6E-D5B8CF0F57B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05662" y="11518230"/>
            <a:ext cx="1003300" cy="1016000"/>
          </a:xfrm>
          <a:prstGeom prst="rect">
            <a:avLst/>
          </a:prstGeom>
        </p:spPr>
      </p:pic>
      <p:pic>
        <p:nvPicPr>
          <p:cNvPr id="84" name="Afbeelding 83">
            <a:extLst>
              <a:ext uri="{FF2B5EF4-FFF2-40B4-BE49-F238E27FC236}">
                <a16:creationId xmlns:a16="http://schemas.microsoft.com/office/drawing/2014/main" id="{F67B375C-C3C9-0345-9F2A-C6720FA3B16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03724" y="11518230"/>
            <a:ext cx="1003300" cy="1016000"/>
          </a:xfrm>
          <a:prstGeom prst="rect">
            <a:avLst/>
          </a:prstGeom>
        </p:spPr>
      </p:pic>
      <p:pic>
        <p:nvPicPr>
          <p:cNvPr id="85" name="Afbeelding 84">
            <a:extLst>
              <a:ext uri="{FF2B5EF4-FFF2-40B4-BE49-F238E27FC236}">
                <a16:creationId xmlns:a16="http://schemas.microsoft.com/office/drawing/2014/main" id="{42746660-5952-5647-BAD2-14EAFD6885D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01786" y="11518230"/>
            <a:ext cx="1003300" cy="1016000"/>
          </a:xfrm>
          <a:prstGeom prst="rect">
            <a:avLst/>
          </a:prstGeom>
        </p:spPr>
      </p:pic>
      <p:pic>
        <p:nvPicPr>
          <p:cNvPr id="86" name="Afbeelding 85">
            <a:extLst>
              <a:ext uri="{FF2B5EF4-FFF2-40B4-BE49-F238E27FC236}">
                <a16:creationId xmlns:a16="http://schemas.microsoft.com/office/drawing/2014/main" id="{894FD5B0-4259-5C41-AFCF-77EC83DD4EC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99848" y="11518230"/>
            <a:ext cx="1003300" cy="1016000"/>
          </a:xfrm>
          <a:prstGeom prst="rect">
            <a:avLst/>
          </a:prstGeom>
        </p:spPr>
      </p:pic>
      <p:pic>
        <p:nvPicPr>
          <p:cNvPr id="87" name="Afbeelding 86">
            <a:extLst>
              <a:ext uri="{FF2B5EF4-FFF2-40B4-BE49-F238E27FC236}">
                <a16:creationId xmlns:a16="http://schemas.microsoft.com/office/drawing/2014/main" id="{B4D7441F-7CB5-8842-B1D8-6B9966561AD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997910" y="11518230"/>
            <a:ext cx="1003300" cy="1016000"/>
          </a:xfrm>
          <a:prstGeom prst="rect">
            <a:avLst/>
          </a:prstGeom>
        </p:spPr>
      </p:pic>
      <p:pic>
        <p:nvPicPr>
          <p:cNvPr id="88" name="Afbeelding 87">
            <a:extLst>
              <a:ext uri="{FF2B5EF4-FFF2-40B4-BE49-F238E27FC236}">
                <a16:creationId xmlns:a16="http://schemas.microsoft.com/office/drawing/2014/main" id="{E96ADB1E-C5C7-CB4D-8581-C4259AE6E1E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095972" y="11518230"/>
            <a:ext cx="1003300" cy="1016000"/>
          </a:xfrm>
          <a:prstGeom prst="rect">
            <a:avLst/>
          </a:prstGeom>
        </p:spPr>
      </p:pic>
      <p:pic>
        <p:nvPicPr>
          <p:cNvPr id="89" name="Afbeelding 88">
            <a:extLst>
              <a:ext uri="{FF2B5EF4-FFF2-40B4-BE49-F238E27FC236}">
                <a16:creationId xmlns:a16="http://schemas.microsoft.com/office/drawing/2014/main" id="{20D93297-0B36-2F4F-AE40-C2E8DBE9218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194034" y="11518230"/>
            <a:ext cx="1003300" cy="1016000"/>
          </a:xfrm>
          <a:prstGeom prst="rect">
            <a:avLst/>
          </a:prstGeom>
        </p:spPr>
      </p:pic>
      <p:pic>
        <p:nvPicPr>
          <p:cNvPr id="90" name="Afbeelding 89">
            <a:extLst>
              <a:ext uri="{FF2B5EF4-FFF2-40B4-BE49-F238E27FC236}">
                <a16:creationId xmlns:a16="http://schemas.microsoft.com/office/drawing/2014/main" id="{501B1712-BB68-524D-9769-8E2FFD11543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292096" y="11518230"/>
            <a:ext cx="1003300" cy="1016000"/>
          </a:xfrm>
          <a:prstGeom prst="rect">
            <a:avLst/>
          </a:prstGeom>
        </p:spPr>
      </p:pic>
      <p:pic>
        <p:nvPicPr>
          <p:cNvPr id="91" name="Afbeelding 90">
            <a:extLst>
              <a:ext uri="{FF2B5EF4-FFF2-40B4-BE49-F238E27FC236}">
                <a16:creationId xmlns:a16="http://schemas.microsoft.com/office/drawing/2014/main" id="{329765E7-56BB-BC46-9EC6-FFF6FC70A2C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390158" y="11518230"/>
            <a:ext cx="1003300" cy="1016000"/>
          </a:xfrm>
          <a:prstGeom prst="rect">
            <a:avLst/>
          </a:prstGeom>
        </p:spPr>
      </p:pic>
      <p:pic>
        <p:nvPicPr>
          <p:cNvPr id="92" name="Afbeelding 91">
            <a:extLst>
              <a:ext uri="{FF2B5EF4-FFF2-40B4-BE49-F238E27FC236}">
                <a16:creationId xmlns:a16="http://schemas.microsoft.com/office/drawing/2014/main" id="{C1721BFE-8FAC-C44D-9FAA-870BCF9F3143}"/>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488220" y="11518230"/>
            <a:ext cx="1003300" cy="1016000"/>
          </a:xfrm>
          <a:prstGeom prst="rect">
            <a:avLst/>
          </a:prstGeom>
        </p:spPr>
      </p:pic>
      <p:pic>
        <p:nvPicPr>
          <p:cNvPr id="93" name="Afbeelding 92">
            <a:extLst>
              <a:ext uri="{FF2B5EF4-FFF2-40B4-BE49-F238E27FC236}">
                <a16:creationId xmlns:a16="http://schemas.microsoft.com/office/drawing/2014/main" id="{DB417571-7FE0-AE4F-A009-3205196B45DA}"/>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2586282" y="11518230"/>
            <a:ext cx="1003300" cy="1016000"/>
          </a:xfrm>
          <a:prstGeom prst="rect">
            <a:avLst/>
          </a:prstGeom>
        </p:spPr>
      </p:pic>
      <p:pic>
        <p:nvPicPr>
          <p:cNvPr id="94" name="Afbeelding 93">
            <a:extLst>
              <a:ext uri="{FF2B5EF4-FFF2-40B4-BE49-F238E27FC236}">
                <a16:creationId xmlns:a16="http://schemas.microsoft.com/office/drawing/2014/main" id="{24C27CFC-340B-544A-A241-53CDA6DB3806}"/>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3684344" y="11518230"/>
            <a:ext cx="1003300" cy="1016000"/>
          </a:xfrm>
          <a:prstGeom prst="rect">
            <a:avLst/>
          </a:prstGeom>
        </p:spPr>
      </p:pic>
      <p:pic>
        <p:nvPicPr>
          <p:cNvPr id="95" name="Afbeelding 94">
            <a:extLst>
              <a:ext uri="{FF2B5EF4-FFF2-40B4-BE49-F238E27FC236}">
                <a16:creationId xmlns:a16="http://schemas.microsoft.com/office/drawing/2014/main" id="{D08454DC-163B-8842-AEBA-33F09FC8C05E}"/>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4782400" y="11518230"/>
            <a:ext cx="1003300" cy="1016000"/>
          </a:xfrm>
          <a:prstGeom prst="rect">
            <a:avLst/>
          </a:prstGeom>
        </p:spPr>
      </p:pic>
      <p:pic>
        <p:nvPicPr>
          <p:cNvPr id="96" name="Afbeelding 95">
            <a:extLst>
              <a:ext uri="{FF2B5EF4-FFF2-40B4-BE49-F238E27FC236}">
                <a16:creationId xmlns:a16="http://schemas.microsoft.com/office/drawing/2014/main" id="{60E288C8-0AF4-104B-9350-17AC2B0E55E0}"/>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07600" y="11518230"/>
            <a:ext cx="1003300" cy="1016000"/>
          </a:xfrm>
          <a:prstGeom prst="rect">
            <a:avLst/>
          </a:prstGeom>
        </p:spPr>
      </p:pic>
      <p:pic>
        <p:nvPicPr>
          <p:cNvPr id="97" name="Afbeelding 96">
            <a:extLst>
              <a:ext uri="{FF2B5EF4-FFF2-40B4-BE49-F238E27FC236}">
                <a16:creationId xmlns:a16="http://schemas.microsoft.com/office/drawing/2014/main" id="{A1689602-04F3-5D40-80E1-FA659A7B36F3}"/>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605662" y="11518230"/>
            <a:ext cx="1003300" cy="1016000"/>
          </a:xfrm>
          <a:prstGeom prst="rect">
            <a:avLst/>
          </a:prstGeom>
        </p:spPr>
      </p:pic>
      <p:pic>
        <p:nvPicPr>
          <p:cNvPr id="98" name="Afbeelding 97">
            <a:extLst>
              <a:ext uri="{FF2B5EF4-FFF2-40B4-BE49-F238E27FC236}">
                <a16:creationId xmlns:a16="http://schemas.microsoft.com/office/drawing/2014/main" id="{D6C73DB1-ADE1-374E-9BA4-347D39021D17}"/>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703724" y="11518230"/>
            <a:ext cx="1003300" cy="1016000"/>
          </a:xfrm>
          <a:prstGeom prst="rect">
            <a:avLst/>
          </a:prstGeom>
        </p:spPr>
      </p:pic>
      <p:pic>
        <p:nvPicPr>
          <p:cNvPr id="99" name="Afbeelding 98">
            <a:extLst>
              <a:ext uri="{FF2B5EF4-FFF2-40B4-BE49-F238E27FC236}">
                <a16:creationId xmlns:a16="http://schemas.microsoft.com/office/drawing/2014/main" id="{B77CAF4F-A270-4749-893D-34B804715B43}"/>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801786" y="11518230"/>
            <a:ext cx="1003300" cy="1016000"/>
          </a:xfrm>
          <a:prstGeom prst="rect">
            <a:avLst/>
          </a:prstGeom>
        </p:spPr>
      </p:pic>
      <p:pic>
        <p:nvPicPr>
          <p:cNvPr id="100" name="Afbeelding 99">
            <a:extLst>
              <a:ext uri="{FF2B5EF4-FFF2-40B4-BE49-F238E27FC236}">
                <a16:creationId xmlns:a16="http://schemas.microsoft.com/office/drawing/2014/main" id="{43F63D2A-8AF5-EB4C-9831-0CF1B4CDE8C5}"/>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899848" y="11518230"/>
            <a:ext cx="1003300" cy="1016000"/>
          </a:xfrm>
          <a:prstGeom prst="rect">
            <a:avLst/>
          </a:prstGeom>
        </p:spPr>
      </p:pic>
      <p:pic>
        <p:nvPicPr>
          <p:cNvPr id="101" name="Afbeelding 100">
            <a:extLst>
              <a:ext uri="{FF2B5EF4-FFF2-40B4-BE49-F238E27FC236}">
                <a16:creationId xmlns:a16="http://schemas.microsoft.com/office/drawing/2014/main" id="{E831FF15-0917-8646-9326-19854DC50704}"/>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997910" y="11518230"/>
            <a:ext cx="1003300" cy="1016000"/>
          </a:xfrm>
          <a:prstGeom prst="rect">
            <a:avLst/>
          </a:prstGeom>
        </p:spPr>
      </p:pic>
      <p:pic>
        <p:nvPicPr>
          <p:cNvPr id="102" name="Afbeelding 101">
            <a:extLst>
              <a:ext uri="{FF2B5EF4-FFF2-40B4-BE49-F238E27FC236}">
                <a16:creationId xmlns:a16="http://schemas.microsoft.com/office/drawing/2014/main" id="{C975F891-8DA5-5C48-B050-8CBC69CD75D6}"/>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095972" y="11518230"/>
            <a:ext cx="1003300" cy="1016000"/>
          </a:xfrm>
          <a:prstGeom prst="rect">
            <a:avLst/>
          </a:prstGeom>
        </p:spPr>
      </p:pic>
      <p:pic>
        <p:nvPicPr>
          <p:cNvPr id="103" name="Afbeelding 102">
            <a:extLst>
              <a:ext uri="{FF2B5EF4-FFF2-40B4-BE49-F238E27FC236}">
                <a16:creationId xmlns:a16="http://schemas.microsoft.com/office/drawing/2014/main" id="{5660CCD8-F04B-2C44-9D23-4EAF98716D41}"/>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8194034" y="11518230"/>
            <a:ext cx="1003300" cy="1016000"/>
          </a:xfrm>
          <a:prstGeom prst="rect">
            <a:avLst/>
          </a:prstGeom>
        </p:spPr>
      </p:pic>
      <p:pic>
        <p:nvPicPr>
          <p:cNvPr id="104" name="Afbeelding 103">
            <a:extLst>
              <a:ext uri="{FF2B5EF4-FFF2-40B4-BE49-F238E27FC236}">
                <a16:creationId xmlns:a16="http://schemas.microsoft.com/office/drawing/2014/main" id="{91E29197-78CB-3C48-A532-36BE29960344}"/>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9292096" y="11518230"/>
            <a:ext cx="1003300" cy="1016000"/>
          </a:xfrm>
          <a:prstGeom prst="rect">
            <a:avLst/>
          </a:prstGeom>
        </p:spPr>
      </p:pic>
      <p:pic>
        <p:nvPicPr>
          <p:cNvPr id="105" name="Afbeelding 104">
            <a:extLst>
              <a:ext uri="{FF2B5EF4-FFF2-40B4-BE49-F238E27FC236}">
                <a16:creationId xmlns:a16="http://schemas.microsoft.com/office/drawing/2014/main" id="{058F8087-1E73-2B4C-9BEA-29DF8B1D279B}"/>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10390158" y="11518230"/>
            <a:ext cx="1003300" cy="1016000"/>
          </a:xfrm>
          <a:prstGeom prst="rect">
            <a:avLst/>
          </a:prstGeom>
        </p:spPr>
      </p:pic>
      <p:pic>
        <p:nvPicPr>
          <p:cNvPr id="106" name="Afbeelding 105">
            <a:extLst>
              <a:ext uri="{FF2B5EF4-FFF2-40B4-BE49-F238E27FC236}">
                <a16:creationId xmlns:a16="http://schemas.microsoft.com/office/drawing/2014/main" id="{1FAF3425-3298-634D-ADE4-1C26756B161F}"/>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11488220" y="11518230"/>
            <a:ext cx="1003300" cy="1016000"/>
          </a:xfrm>
          <a:prstGeom prst="rect">
            <a:avLst/>
          </a:prstGeom>
        </p:spPr>
      </p:pic>
      <p:pic>
        <p:nvPicPr>
          <p:cNvPr id="107" name="Afbeelding 106">
            <a:extLst>
              <a:ext uri="{FF2B5EF4-FFF2-40B4-BE49-F238E27FC236}">
                <a16:creationId xmlns:a16="http://schemas.microsoft.com/office/drawing/2014/main" id="{E4DF289C-D8AD-3B43-B1FB-FAA9FACB5A33}"/>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12586282" y="11518230"/>
            <a:ext cx="1003300" cy="1016000"/>
          </a:xfrm>
          <a:prstGeom prst="rect">
            <a:avLst/>
          </a:prstGeom>
        </p:spPr>
      </p:pic>
      <p:pic>
        <p:nvPicPr>
          <p:cNvPr id="108" name="Afbeelding 107">
            <a:extLst>
              <a:ext uri="{FF2B5EF4-FFF2-40B4-BE49-F238E27FC236}">
                <a16:creationId xmlns:a16="http://schemas.microsoft.com/office/drawing/2014/main" id="{BB1D1EDD-50C8-9A4D-B228-8C685C1CD0DD}"/>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13684344" y="11518230"/>
            <a:ext cx="1003300" cy="1016000"/>
          </a:xfrm>
          <a:prstGeom prst="rect">
            <a:avLst/>
          </a:prstGeom>
        </p:spPr>
      </p:pic>
      <p:pic>
        <p:nvPicPr>
          <p:cNvPr id="109" name="Afbeelding 108">
            <a:extLst>
              <a:ext uri="{FF2B5EF4-FFF2-40B4-BE49-F238E27FC236}">
                <a16:creationId xmlns:a16="http://schemas.microsoft.com/office/drawing/2014/main" id="{EDFA7D1C-8F21-2149-970A-C1458D9E8F4A}"/>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14782400" y="11518230"/>
            <a:ext cx="1003300" cy="1016000"/>
          </a:xfrm>
          <a:prstGeom prst="rect">
            <a:avLst/>
          </a:prstGeom>
        </p:spPr>
      </p:pic>
      <p:sp>
        <p:nvSpPr>
          <p:cNvPr id="111" name="Tekstvak 110">
            <a:extLst>
              <a:ext uri="{FF2B5EF4-FFF2-40B4-BE49-F238E27FC236}">
                <a16:creationId xmlns:a16="http://schemas.microsoft.com/office/drawing/2014/main" id="{0099F59E-BA24-8045-AF61-AD9553805C07}"/>
              </a:ext>
            </a:extLst>
          </p:cNvPr>
          <p:cNvSpPr txBox="1"/>
          <p:nvPr/>
        </p:nvSpPr>
        <p:spPr>
          <a:xfrm>
            <a:off x="507600" y="11070000"/>
            <a:ext cx="3619581" cy="230832"/>
          </a:xfrm>
          <a:prstGeom prst="rect">
            <a:avLst/>
          </a:prstGeom>
          <a:noFill/>
        </p:spPr>
        <p:txBody>
          <a:bodyPr wrap="none" lIns="0" tIns="0" rIns="0" bIns="0" rtlCol="0">
            <a:spAutoFit/>
          </a:bodyPr>
          <a:lstStyle/>
          <a:p>
            <a:r>
              <a:rPr lang="nl-BE" sz="1500" b="1" dirty="0">
                <a:solidFill>
                  <a:srgbClr val="00A1CB"/>
                </a:solidFill>
                <a:latin typeface="Open Sans" panose="020B0606030504020204" pitchFamily="34" charset="0"/>
                <a:ea typeface="Open Sans" panose="020B0606030504020204" pitchFamily="34" charset="0"/>
                <a:cs typeface="Open Sans" panose="020B0606030504020204" pitchFamily="34" charset="0"/>
              </a:rPr>
              <a:t>GENERAL AND TECHNICAL NUTRIENTS</a:t>
            </a:r>
          </a:p>
        </p:txBody>
      </p:sp>
      <p:sp>
        <p:nvSpPr>
          <p:cNvPr id="113" name="Tekstvak 112">
            <a:extLst>
              <a:ext uri="{FF2B5EF4-FFF2-40B4-BE49-F238E27FC236}">
                <a16:creationId xmlns:a16="http://schemas.microsoft.com/office/drawing/2014/main" id="{68498A44-B435-494D-93F0-7CD27E15235D}"/>
              </a:ext>
            </a:extLst>
          </p:cNvPr>
          <p:cNvSpPr txBox="1"/>
          <p:nvPr/>
        </p:nvSpPr>
        <p:spPr>
          <a:xfrm>
            <a:off x="10390158" y="11070000"/>
            <a:ext cx="2309287" cy="230832"/>
          </a:xfrm>
          <a:prstGeom prst="rect">
            <a:avLst/>
          </a:prstGeom>
          <a:noFill/>
        </p:spPr>
        <p:txBody>
          <a:bodyPr wrap="none" lIns="0" tIns="0" rIns="0" bIns="0" rtlCol="0">
            <a:spAutoFit/>
          </a:bodyPr>
          <a:lstStyle/>
          <a:p>
            <a:r>
              <a:rPr lang="nl-BE" sz="1500" b="1" dirty="0">
                <a:solidFill>
                  <a:srgbClr val="61AE24"/>
                </a:solidFill>
                <a:latin typeface="Open Sans" panose="020B0606030504020204" pitchFamily="34" charset="0"/>
                <a:ea typeface="Open Sans" panose="020B0606030504020204" pitchFamily="34" charset="0"/>
                <a:cs typeface="Open Sans" panose="020B0606030504020204" pitchFamily="34" charset="0"/>
              </a:rPr>
              <a:t>BIOLOGICAL NUTRIENTS</a:t>
            </a:r>
          </a:p>
        </p:txBody>
      </p:sp>
      <p:sp>
        <p:nvSpPr>
          <p:cNvPr id="120" name="Tekstvak 119">
            <a:extLst>
              <a:ext uri="{FF2B5EF4-FFF2-40B4-BE49-F238E27FC236}">
                <a16:creationId xmlns:a16="http://schemas.microsoft.com/office/drawing/2014/main" id="{5C0592A9-8D8A-CC43-BD79-3E04CA738085}"/>
              </a:ext>
            </a:extLst>
          </p:cNvPr>
          <p:cNvSpPr txBox="1"/>
          <p:nvPr/>
        </p:nvSpPr>
        <p:spPr>
          <a:xfrm>
            <a:off x="6418800" y="4744800"/>
            <a:ext cx="7234866" cy="369332"/>
          </a:xfrm>
          <a:prstGeom prst="rect">
            <a:avLst/>
          </a:prstGeom>
          <a:noFill/>
        </p:spPr>
        <p:txBody>
          <a:bodyPr wrap="none" lIns="0" tIns="0" rIns="0" bIns="0" rtlCol="0">
            <a:spAutoFit/>
          </a:bodyPr>
          <a:lstStyle/>
          <a:p>
            <a:r>
              <a:rPr lang="nl-BE" sz="2400" b="1" dirty="0">
                <a:latin typeface="Open Sans Extrabold" panose="020B0606030504020204" pitchFamily="34" charset="0"/>
                <a:ea typeface="Open Sans Extrabold" panose="020B0606030504020204" pitchFamily="34" charset="0"/>
                <a:cs typeface="Open Sans Extrabold" panose="020B0606030504020204" pitchFamily="34" charset="0"/>
              </a:rPr>
              <a:t>Actions and cooperations initiated by the city</a:t>
            </a:r>
          </a:p>
        </p:txBody>
      </p:sp>
      <p:pic>
        <p:nvPicPr>
          <p:cNvPr id="129" name="Afbeelding 128">
            <a:extLst>
              <a:ext uri="{FF2B5EF4-FFF2-40B4-BE49-F238E27FC236}">
                <a16:creationId xmlns:a16="http://schemas.microsoft.com/office/drawing/2014/main" id="{A2249EDF-CFE5-FC4C-A856-CD4BC605B303}"/>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6414984" y="5576249"/>
            <a:ext cx="355600" cy="368300"/>
          </a:xfrm>
          <a:prstGeom prst="rect">
            <a:avLst/>
          </a:prstGeom>
        </p:spPr>
      </p:pic>
      <p:pic>
        <p:nvPicPr>
          <p:cNvPr id="131" name="Afbeelding 130">
            <a:extLst>
              <a:ext uri="{FF2B5EF4-FFF2-40B4-BE49-F238E27FC236}">
                <a16:creationId xmlns:a16="http://schemas.microsoft.com/office/drawing/2014/main" id="{E280363D-FB46-E348-9E97-5199E0F4C996}"/>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6414984" y="6017574"/>
            <a:ext cx="355600" cy="368300"/>
          </a:xfrm>
          <a:prstGeom prst="rect">
            <a:avLst/>
          </a:prstGeom>
        </p:spPr>
      </p:pic>
      <p:pic>
        <p:nvPicPr>
          <p:cNvPr id="132" name="Afbeelding 131">
            <a:extLst>
              <a:ext uri="{FF2B5EF4-FFF2-40B4-BE49-F238E27FC236}">
                <a16:creationId xmlns:a16="http://schemas.microsoft.com/office/drawing/2014/main" id="{74AFFCE3-7641-5F42-83F8-A1DE3CE3B588}"/>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6414984" y="6481821"/>
            <a:ext cx="355600" cy="368300"/>
          </a:xfrm>
          <a:prstGeom prst="rect">
            <a:avLst/>
          </a:prstGeom>
        </p:spPr>
      </p:pic>
      <p:pic>
        <p:nvPicPr>
          <p:cNvPr id="133" name="Afbeelding 132">
            <a:extLst>
              <a:ext uri="{FF2B5EF4-FFF2-40B4-BE49-F238E27FC236}">
                <a16:creationId xmlns:a16="http://schemas.microsoft.com/office/drawing/2014/main" id="{1FD3434D-7D65-B245-BF8C-521E5A5B2326}"/>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6414984" y="6945787"/>
            <a:ext cx="355600" cy="368300"/>
          </a:xfrm>
          <a:prstGeom prst="rect">
            <a:avLst/>
          </a:prstGeom>
        </p:spPr>
      </p:pic>
      <p:pic>
        <p:nvPicPr>
          <p:cNvPr id="134" name="Afbeelding 133">
            <a:extLst>
              <a:ext uri="{FF2B5EF4-FFF2-40B4-BE49-F238E27FC236}">
                <a16:creationId xmlns:a16="http://schemas.microsoft.com/office/drawing/2014/main" id="{D1BBA5D8-CA4A-AF46-AF94-E368E6E4D514}"/>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6414984" y="7751713"/>
            <a:ext cx="355600" cy="368300"/>
          </a:xfrm>
          <a:prstGeom prst="rect">
            <a:avLst/>
          </a:prstGeom>
        </p:spPr>
      </p:pic>
      <p:pic>
        <p:nvPicPr>
          <p:cNvPr id="135" name="Afbeelding 134">
            <a:extLst>
              <a:ext uri="{FF2B5EF4-FFF2-40B4-BE49-F238E27FC236}">
                <a16:creationId xmlns:a16="http://schemas.microsoft.com/office/drawing/2014/main" id="{6932BAEB-0CBB-EB4A-9BFC-3E11169C28D3}"/>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6414984" y="8190004"/>
            <a:ext cx="355600" cy="368300"/>
          </a:xfrm>
          <a:prstGeom prst="rect">
            <a:avLst/>
          </a:prstGeom>
        </p:spPr>
      </p:pic>
      <p:pic>
        <p:nvPicPr>
          <p:cNvPr id="136" name="Afbeelding 135">
            <a:extLst>
              <a:ext uri="{FF2B5EF4-FFF2-40B4-BE49-F238E27FC236}">
                <a16:creationId xmlns:a16="http://schemas.microsoft.com/office/drawing/2014/main" id="{6A364BAB-B230-864B-9D8C-EF8CE4798615}"/>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6414984" y="8654987"/>
            <a:ext cx="355600" cy="368300"/>
          </a:xfrm>
          <a:prstGeom prst="rect">
            <a:avLst/>
          </a:prstGeom>
        </p:spPr>
      </p:pic>
      <p:pic>
        <p:nvPicPr>
          <p:cNvPr id="137" name="Afbeelding 136">
            <a:extLst>
              <a:ext uri="{FF2B5EF4-FFF2-40B4-BE49-F238E27FC236}">
                <a16:creationId xmlns:a16="http://schemas.microsoft.com/office/drawing/2014/main" id="{16E5B910-6504-9C44-A6C6-BE8BD7C40F6C}"/>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6414984" y="9402534"/>
            <a:ext cx="355600" cy="368300"/>
          </a:xfrm>
          <a:prstGeom prst="rect">
            <a:avLst/>
          </a:prstGeom>
        </p:spPr>
      </p:pic>
      <p:pic>
        <p:nvPicPr>
          <p:cNvPr id="138" name="Afbeelding 137">
            <a:extLst>
              <a:ext uri="{FF2B5EF4-FFF2-40B4-BE49-F238E27FC236}">
                <a16:creationId xmlns:a16="http://schemas.microsoft.com/office/drawing/2014/main" id="{142ED8AF-430B-214D-893B-48F967247134}"/>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6414984" y="9843859"/>
            <a:ext cx="355600" cy="368300"/>
          </a:xfrm>
          <a:prstGeom prst="rect">
            <a:avLst/>
          </a:prstGeom>
        </p:spPr>
      </p:pic>
      <p:pic>
        <p:nvPicPr>
          <p:cNvPr id="139" name="Afbeelding 138">
            <a:extLst>
              <a:ext uri="{FF2B5EF4-FFF2-40B4-BE49-F238E27FC236}">
                <a16:creationId xmlns:a16="http://schemas.microsoft.com/office/drawing/2014/main" id="{B11CD7D2-6260-5044-A3C5-81A0A4C32BEA}"/>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6414984" y="10308525"/>
            <a:ext cx="355600" cy="368300"/>
          </a:xfrm>
          <a:prstGeom prst="rect">
            <a:avLst/>
          </a:prstGeom>
        </p:spPr>
      </p:pic>
      <p:pic>
        <p:nvPicPr>
          <p:cNvPr id="115" name="Afbeelding 114">
            <a:extLst>
              <a:ext uri="{FF2B5EF4-FFF2-40B4-BE49-F238E27FC236}">
                <a16:creationId xmlns:a16="http://schemas.microsoft.com/office/drawing/2014/main" id="{4AA83F45-3248-E24B-A09F-15A38029B8ED}"/>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6414984" y="5577362"/>
            <a:ext cx="355600" cy="368300"/>
          </a:xfrm>
          <a:prstGeom prst="rect">
            <a:avLst/>
          </a:prstGeom>
        </p:spPr>
      </p:pic>
      <p:pic>
        <p:nvPicPr>
          <p:cNvPr id="126" name="Afbeelding 125">
            <a:extLst>
              <a:ext uri="{FF2B5EF4-FFF2-40B4-BE49-F238E27FC236}">
                <a16:creationId xmlns:a16="http://schemas.microsoft.com/office/drawing/2014/main" id="{7EF0E41F-07EF-6C44-AD43-A36038F8228C}"/>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6414984" y="6015512"/>
            <a:ext cx="355600" cy="368300"/>
          </a:xfrm>
          <a:prstGeom prst="rect">
            <a:avLst/>
          </a:prstGeom>
        </p:spPr>
      </p:pic>
      <p:pic>
        <p:nvPicPr>
          <p:cNvPr id="127" name="Afbeelding 126">
            <a:extLst>
              <a:ext uri="{FF2B5EF4-FFF2-40B4-BE49-F238E27FC236}">
                <a16:creationId xmlns:a16="http://schemas.microsoft.com/office/drawing/2014/main" id="{33AE032D-16FA-1B40-9CBB-AE440CE108C7}"/>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6414984" y="6479062"/>
            <a:ext cx="355600" cy="368300"/>
          </a:xfrm>
          <a:prstGeom prst="rect">
            <a:avLst/>
          </a:prstGeom>
        </p:spPr>
      </p:pic>
      <p:pic>
        <p:nvPicPr>
          <p:cNvPr id="128" name="Afbeelding 127">
            <a:extLst>
              <a:ext uri="{FF2B5EF4-FFF2-40B4-BE49-F238E27FC236}">
                <a16:creationId xmlns:a16="http://schemas.microsoft.com/office/drawing/2014/main" id="{7DFA6114-B107-BE43-8032-53DC46CE1498}"/>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6414984" y="6948962"/>
            <a:ext cx="355600" cy="368300"/>
          </a:xfrm>
          <a:prstGeom prst="rect">
            <a:avLst/>
          </a:prstGeom>
        </p:spPr>
      </p:pic>
      <p:pic>
        <p:nvPicPr>
          <p:cNvPr id="116" name="Afbeelding 115">
            <a:extLst>
              <a:ext uri="{FF2B5EF4-FFF2-40B4-BE49-F238E27FC236}">
                <a16:creationId xmlns:a16="http://schemas.microsoft.com/office/drawing/2014/main" id="{80D8A19D-5742-6448-BBEA-8D9E75590A31}"/>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6414984" y="8658162"/>
            <a:ext cx="355600" cy="368300"/>
          </a:xfrm>
          <a:prstGeom prst="rect">
            <a:avLst/>
          </a:prstGeom>
        </p:spPr>
      </p:pic>
      <p:pic>
        <p:nvPicPr>
          <p:cNvPr id="124" name="Afbeelding 123">
            <a:extLst>
              <a:ext uri="{FF2B5EF4-FFF2-40B4-BE49-F238E27FC236}">
                <a16:creationId xmlns:a16="http://schemas.microsoft.com/office/drawing/2014/main" id="{58C30EE6-AF9D-7B48-91F5-614B3DE43DE7}"/>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6414984" y="8191437"/>
            <a:ext cx="355600" cy="368300"/>
          </a:xfrm>
          <a:prstGeom prst="rect">
            <a:avLst/>
          </a:prstGeom>
        </p:spPr>
      </p:pic>
      <p:pic>
        <p:nvPicPr>
          <p:cNvPr id="125" name="Afbeelding 124">
            <a:extLst>
              <a:ext uri="{FF2B5EF4-FFF2-40B4-BE49-F238E27FC236}">
                <a16:creationId xmlns:a16="http://schemas.microsoft.com/office/drawing/2014/main" id="{77D1B689-5F79-CA40-BCEE-43F4BFC67013}"/>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6414984" y="7751713"/>
            <a:ext cx="355600" cy="368300"/>
          </a:xfrm>
          <a:prstGeom prst="rect">
            <a:avLst/>
          </a:prstGeom>
        </p:spPr>
      </p:pic>
      <p:pic>
        <p:nvPicPr>
          <p:cNvPr id="121" name="Afbeelding 120">
            <a:extLst>
              <a:ext uri="{FF2B5EF4-FFF2-40B4-BE49-F238E27FC236}">
                <a16:creationId xmlns:a16="http://schemas.microsoft.com/office/drawing/2014/main" id="{0B159E22-D82D-B84A-B032-6567555F006C}"/>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6414984" y="10305700"/>
            <a:ext cx="355600" cy="368300"/>
          </a:xfrm>
          <a:prstGeom prst="rect">
            <a:avLst/>
          </a:prstGeom>
        </p:spPr>
      </p:pic>
      <p:pic>
        <p:nvPicPr>
          <p:cNvPr id="122" name="Afbeelding 121">
            <a:extLst>
              <a:ext uri="{FF2B5EF4-FFF2-40B4-BE49-F238E27FC236}">
                <a16:creationId xmlns:a16="http://schemas.microsoft.com/office/drawing/2014/main" id="{1097872E-6688-F04E-AE4A-61002D64CDAD}"/>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6414984" y="9842150"/>
            <a:ext cx="355600" cy="368300"/>
          </a:xfrm>
          <a:prstGeom prst="rect">
            <a:avLst/>
          </a:prstGeom>
        </p:spPr>
      </p:pic>
      <p:pic>
        <p:nvPicPr>
          <p:cNvPr id="123" name="Afbeelding 122">
            <a:extLst>
              <a:ext uri="{FF2B5EF4-FFF2-40B4-BE49-F238E27FC236}">
                <a16:creationId xmlns:a16="http://schemas.microsoft.com/office/drawing/2014/main" id="{817A35ED-1D0A-DD42-B4CF-5DD051D2B9DD}"/>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6414984" y="9397650"/>
            <a:ext cx="355600" cy="368300"/>
          </a:xfrm>
          <a:prstGeom prst="rect">
            <a:avLst/>
          </a:prstGeom>
        </p:spPr>
      </p:pic>
      <p:sp>
        <p:nvSpPr>
          <p:cNvPr id="140" name="Tekstvak 139">
            <a:extLst>
              <a:ext uri="{FF2B5EF4-FFF2-40B4-BE49-F238E27FC236}">
                <a16:creationId xmlns:a16="http://schemas.microsoft.com/office/drawing/2014/main" id="{DA4836DD-1894-D347-B3F4-D0E102BE2DEC}"/>
              </a:ext>
            </a:extLst>
          </p:cNvPr>
          <p:cNvSpPr txBox="1"/>
          <p:nvPr/>
        </p:nvSpPr>
        <p:spPr>
          <a:xfrm>
            <a:off x="6438797" y="5615167"/>
            <a:ext cx="295274" cy="323165"/>
          </a:xfrm>
          <a:prstGeom prst="rect">
            <a:avLst/>
          </a:prstGeom>
          <a:noFill/>
        </p:spPr>
        <p:txBody>
          <a:bodyPr wrap="none" rtlCol="0">
            <a:spAutoFit/>
          </a:bodyPr>
          <a:lstStyle/>
          <a:p>
            <a:r>
              <a:rPr lang="nl-BE" sz="1500" b="1" dirty="0">
                <a:solidFill>
                  <a:srgbClr val="B0B0B0"/>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141" name="Tekstvak 140">
            <a:extLst>
              <a:ext uri="{FF2B5EF4-FFF2-40B4-BE49-F238E27FC236}">
                <a16:creationId xmlns:a16="http://schemas.microsoft.com/office/drawing/2014/main" id="{D0976572-01AF-2E43-BBC4-3D334A0361DF}"/>
              </a:ext>
            </a:extLst>
          </p:cNvPr>
          <p:cNvSpPr txBox="1"/>
          <p:nvPr/>
        </p:nvSpPr>
        <p:spPr>
          <a:xfrm>
            <a:off x="6438797" y="6047548"/>
            <a:ext cx="295274" cy="323165"/>
          </a:xfrm>
          <a:prstGeom prst="rect">
            <a:avLst/>
          </a:prstGeom>
          <a:noFill/>
        </p:spPr>
        <p:txBody>
          <a:bodyPr wrap="none" rtlCol="0">
            <a:spAutoFit/>
          </a:bodyPr>
          <a:lstStyle/>
          <a:p>
            <a:r>
              <a:rPr lang="nl-BE" sz="1500" b="1" dirty="0">
                <a:solidFill>
                  <a:srgbClr val="B0B0B0"/>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142" name="Tekstvak 141">
            <a:extLst>
              <a:ext uri="{FF2B5EF4-FFF2-40B4-BE49-F238E27FC236}">
                <a16:creationId xmlns:a16="http://schemas.microsoft.com/office/drawing/2014/main" id="{AAADFAF4-F075-EB41-A983-500D0E89FC09}"/>
              </a:ext>
            </a:extLst>
          </p:cNvPr>
          <p:cNvSpPr txBox="1"/>
          <p:nvPr/>
        </p:nvSpPr>
        <p:spPr>
          <a:xfrm>
            <a:off x="6438797" y="6511336"/>
            <a:ext cx="295274" cy="323165"/>
          </a:xfrm>
          <a:prstGeom prst="rect">
            <a:avLst/>
          </a:prstGeom>
          <a:noFill/>
        </p:spPr>
        <p:txBody>
          <a:bodyPr wrap="none" rtlCol="0">
            <a:spAutoFit/>
          </a:bodyPr>
          <a:lstStyle/>
          <a:p>
            <a:r>
              <a:rPr lang="nl-BE" sz="1500" b="1" dirty="0">
                <a:solidFill>
                  <a:srgbClr val="B0B0B0"/>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143" name="Tekstvak 142">
            <a:extLst>
              <a:ext uri="{FF2B5EF4-FFF2-40B4-BE49-F238E27FC236}">
                <a16:creationId xmlns:a16="http://schemas.microsoft.com/office/drawing/2014/main" id="{F840FD33-81BF-9749-A369-D32821292F53}"/>
              </a:ext>
            </a:extLst>
          </p:cNvPr>
          <p:cNvSpPr txBox="1"/>
          <p:nvPr/>
        </p:nvSpPr>
        <p:spPr>
          <a:xfrm>
            <a:off x="6438797" y="6982686"/>
            <a:ext cx="295274" cy="323165"/>
          </a:xfrm>
          <a:prstGeom prst="rect">
            <a:avLst/>
          </a:prstGeom>
          <a:noFill/>
        </p:spPr>
        <p:txBody>
          <a:bodyPr wrap="none" rtlCol="0">
            <a:spAutoFit/>
          </a:bodyPr>
          <a:lstStyle/>
          <a:p>
            <a:r>
              <a:rPr lang="nl-BE" sz="1500" b="1" dirty="0">
                <a:solidFill>
                  <a:srgbClr val="B0B0B0"/>
                </a:solidFill>
                <a:latin typeface="Open Sans" panose="020B0606030504020204" pitchFamily="34" charset="0"/>
                <a:ea typeface="Open Sans" panose="020B0606030504020204" pitchFamily="34" charset="0"/>
                <a:cs typeface="Open Sans" panose="020B0606030504020204" pitchFamily="34" charset="0"/>
              </a:rPr>
              <a:t>4</a:t>
            </a:r>
          </a:p>
        </p:txBody>
      </p:sp>
      <p:sp>
        <p:nvSpPr>
          <p:cNvPr id="144" name="Tekstvak 143">
            <a:extLst>
              <a:ext uri="{FF2B5EF4-FFF2-40B4-BE49-F238E27FC236}">
                <a16:creationId xmlns:a16="http://schemas.microsoft.com/office/drawing/2014/main" id="{A553988C-DC5D-194D-B03B-C3D2958F9472}"/>
              </a:ext>
            </a:extLst>
          </p:cNvPr>
          <p:cNvSpPr txBox="1"/>
          <p:nvPr/>
        </p:nvSpPr>
        <p:spPr>
          <a:xfrm>
            <a:off x="6438797" y="7794004"/>
            <a:ext cx="295274" cy="323165"/>
          </a:xfrm>
          <a:prstGeom prst="rect">
            <a:avLst/>
          </a:prstGeom>
          <a:noFill/>
        </p:spPr>
        <p:txBody>
          <a:bodyPr wrap="none" rtlCol="0">
            <a:spAutoFit/>
          </a:bodyPr>
          <a:lstStyle/>
          <a:p>
            <a:r>
              <a:rPr lang="nl-BE" sz="1500" b="1" dirty="0">
                <a:solidFill>
                  <a:srgbClr val="B0B0B0"/>
                </a:solidFill>
                <a:latin typeface="Open Sans" panose="020B0606030504020204" pitchFamily="34" charset="0"/>
                <a:ea typeface="Open Sans" panose="020B0606030504020204" pitchFamily="34" charset="0"/>
                <a:cs typeface="Open Sans" panose="020B0606030504020204" pitchFamily="34" charset="0"/>
              </a:rPr>
              <a:t>5</a:t>
            </a:r>
          </a:p>
        </p:txBody>
      </p:sp>
      <p:sp>
        <p:nvSpPr>
          <p:cNvPr id="145" name="Tekstvak 144">
            <a:extLst>
              <a:ext uri="{FF2B5EF4-FFF2-40B4-BE49-F238E27FC236}">
                <a16:creationId xmlns:a16="http://schemas.microsoft.com/office/drawing/2014/main" id="{C91F281D-3A17-5F4B-B167-CE46C126C428}"/>
              </a:ext>
            </a:extLst>
          </p:cNvPr>
          <p:cNvSpPr txBox="1"/>
          <p:nvPr/>
        </p:nvSpPr>
        <p:spPr>
          <a:xfrm>
            <a:off x="6438797" y="8225312"/>
            <a:ext cx="295274" cy="323165"/>
          </a:xfrm>
          <a:prstGeom prst="rect">
            <a:avLst/>
          </a:prstGeom>
          <a:noFill/>
        </p:spPr>
        <p:txBody>
          <a:bodyPr wrap="none" rtlCol="0">
            <a:spAutoFit/>
          </a:bodyPr>
          <a:lstStyle/>
          <a:p>
            <a:r>
              <a:rPr lang="nl-BE" sz="1500" b="1" dirty="0">
                <a:solidFill>
                  <a:srgbClr val="B0B0B0"/>
                </a:solidFill>
                <a:latin typeface="Open Sans" panose="020B0606030504020204" pitchFamily="34" charset="0"/>
                <a:ea typeface="Open Sans" panose="020B0606030504020204" pitchFamily="34" charset="0"/>
                <a:cs typeface="Open Sans" panose="020B0606030504020204" pitchFamily="34" charset="0"/>
              </a:rPr>
              <a:t>6</a:t>
            </a:r>
          </a:p>
        </p:txBody>
      </p:sp>
      <p:sp>
        <p:nvSpPr>
          <p:cNvPr id="146" name="Tekstvak 145">
            <a:extLst>
              <a:ext uri="{FF2B5EF4-FFF2-40B4-BE49-F238E27FC236}">
                <a16:creationId xmlns:a16="http://schemas.microsoft.com/office/drawing/2014/main" id="{0EC3D826-D130-1947-80F2-0B1D8F27FD8B}"/>
              </a:ext>
            </a:extLst>
          </p:cNvPr>
          <p:cNvSpPr txBox="1"/>
          <p:nvPr/>
        </p:nvSpPr>
        <p:spPr>
          <a:xfrm>
            <a:off x="6438797" y="8687425"/>
            <a:ext cx="295274" cy="323165"/>
          </a:xfrm>
          <a:prstGeom prst="rect">
            <a:avLst/>
          </a:prstGeom>
          <a:noFill/>
        </p:spPr>
        <p:txBody>
          <a:bodyPr wrap="none" rtlCol="0">
            <a:spAutoFit/>
          </a:bodyPr>
          <a:lstStyle/>
          <a:p>
            <a:r>
              <a:rPr lang="nl-BE" sz="1500" b="1" dirty="0">
                <a:solidFill>
                  <a:srgbClr val="B0B0B0"/>
                </a:solidFill>
                <a:latin typeface="Open Sans" panose="020B0606030504020204" pitchFamily="34" charset="0"/>
                <a:ea typeface="Open Sans" panose="020B0606030504020204" pitchFamily="34" charset="0"/>
                <a:cs typeface="Open Sans" panose="020B0606030504020204" pitchFamily="34" charset="0"/>
              </a:rPr>
              <a:t>7</a:t>
            </a:r>
          </a:p>
        </p:txBody>
      </p:sp>
      <p:sp>
        <p:nvSpPr>
          <p:cNvPr id="147" name="Tekstvak 146">
            <a:extLst>
              <a:ext uri="{FF2B5EF4-FFF2-40B4-BE49-F238E27FC236}">
                <a16:creationId xmlns:a16="http://schemas.microsoft.com/office/drawing/2014/main" id="{1A392DA4-2A9F-4049-93DF-D783E0F59577}"/>
              </a:ext>
            </a:extLst>
          </p:cNvPr>
          <p:cNvSpPr txBox="1"/>
          <p:nvPr/>
        </p:nvSpPr>
        <p:spPr>
          <a:xfrm>
            <a:off x="6438797" y="9446150"/>
            <a:ext cx="295274" cy="323165"/>
          </a:xfrm>
          <a:prstGeom prst="rect">
            <a:avLst/>
          </a:prstGeom>
          <a:noFill/>
        </p:spPr>
        <p:txBody>
          <a:bodyPr wrap="none" rtlCol="0">
            <a:spAutoFit/>
          </a:bodyPr>
          <a:lstStyle/>
          <a:p>
            <a:r>
              <a:rPr lang="nl-BE" sz="1500" b="1" dirty="0">
                <a:solidFill>
                  <a:srgbClr val="B0B0B0"/>
                </a:solidFill>
                <a:latin typeface="Open Sans" panose="020B0606030504020204" pitchFamily="34" charset="0"/>
                <a:ea typeface="Open Sans" panose="020B0606030504020204" pitchFamily="34" charset="0"/>
                <a:cs typeface="Open Sans" panose="020B0606030504020204" pitchFamily="34" charset="0"/>
              </a:rPr>
              <a:t>8</a:t>
            </a:r>
          </a:p>
        </p:txBody>
      </p:sp>
      <p:sp>
        <p:nvSpPr>
          <p:cNvPr id="148" name="Tekstvak 147">
            <a:extLst>
              <a:ext uri="{FF2B5EF4-FFF2-40B4-BE49-F238E27FC236}">
                <a16:creationId xmlns:a16="http://schemas.microsoft.com/office/drawing/2014/main" id="{08A7D8B0-5DE2-BA42-BBB1-1A0F96FCDEAE}"/>
              </a:ext>
            </a:extLst>
          </p:cNvPr>
          <p:cNvSpPr txBox="1"/>
          <p:nvPr/>
        </p:nvSpPr>
        <p:spPr>
          <a:xfrm>
            <a:off x="6438797" y="9873867"/>
            <a:ext cx="295274" cy="323165"/>
          </a:xfrm>
          <a:prstGeom prst="rect">
            <a:avLst/>
          </a:prstGeom>
          <a:noFill/>
        </p:spPr>
        <p:txBody>
          <a:bodyPr wrap="none" rtlCol="0">
            <a:spAutoFit/>
          </a:bodyPr>
          <a:lstStyle/>
          <a:p>
            <a:r>
              <a:rPr lang="nl-BE" sz="1500" b="1" dirty="0">
                <a:solidFill>
                  <a:srgbClr val="B0B0B0"/>
                </a:solidFill>
                <a:latin typeface="Open Sans" panose="020B0606030504020204" pitchFamily="34" charset="0"/>
                <a:ea typeface="Open Sans" panose="020B0606030504020204" pitchFamily="34" charset="0"/>
                <a:cs typeface="Open Sans" panose="020B0606030504020204" pitchFamily="34" charset="0"/>
              </a:rPr>
              <a:t>9</a:t>
            </a:r>
          </a:p>
        </p:txBody>
      </p:sp>
      <p:sp>
        <p:nvSpPr>
          <p:cNvPr id="149" name="Tekstvak 148">
            <a:extLst>
              <a:ext uri="{FF2B5EF4-FFF2-40B4-BE49-F238E27FC236}">
                <a16:creationId xmlns:a16="http://schemas.microsoft.com/office/drawing/2014/main" id="{264DC914-33F7-A448-83AC-41A8347A5953}"/>
              </a:ext>
            </a:extLst>
          </p:cNvPr>
          <p:cNvSpPr txBox="1"/>
          <p:nvPr/>
        </p:nvSpPr>
        <p:spPr>
          <a:xfrm>
            <a:off x="6384822" y="10339193"/>
            <a:ext cx="402674" cy="323165"/>
          </a:xfrm>
          <a:prstGeom prst="rect">
            <a:avLst/>
          </a:prstGeom>
          <a:noFill/>
        </p:spPr>
        <p:txBody>
          <a:bodyPr wrap="none" rtlCol="0">
            <a:spAutoFit/>
          </a:bodyPr>
          <a:lstStyle/>
          <a:p>
            <a:r>
              <a:rPr lang="nl-BE" sz="1500" b="1" dirty="0">
                <a:solidFill>
                  <a:srgbClr val="B0B0B0"/>
                </a:solidFill>
                <a:latin typeface="Open Sans" panose="020B0606030504020204" pitchFamily="34" charset="0"/>
                <a:ea typeface="Open Sans" panose="020B0606030504020204" pitchFamily="34" charset="0"/>
                <a:cs typeface="Open Sans" panose="020B0606030504020204" pitchFamily="34" charset="0"/>
              </a:rPr>
              <a:t>10</a:t>
            </a:r>
          </a:p>
        </p:txBody>
      </p:sp>
      <p:sp>
        <p:nvSpPr>
          <p:cNvPr id="150" name="Tekstvak 149">
            <a:extLst>
              <a:ext uri="{FF2B5EF4-FFF2-40B4-BE49-F238E27FC236}">
                <a16:creationId xmlns:a16="http://schemas.microsoft.com/office/drawing/2014/main" id="{3BE9737E-2C59-454A-98B2-6AC6068550CC}"/>
              </a:ext>
            </a:extLst>
          </p:cNvPr>
          <p:cNvSpPr txBox="1"/>
          <p:nvPr/>
        </p:nvSpPr>
        <p:spPr>
          <a:xfrm>
            <a:off x="6438797" y="5615167"/>
            <a:ext cx="295274" cy="323165"/>
          </a:xfrm>
          <a:prstGeom prst="rect">
            <a:avLst/>
          </a:prstGeom>
          <a:noFill/>
        </p:spPr>
        <p:txBody>
          <a:bodyPr wrap="none" rtlCol="0">
            <a:spAutoFit/>
          </a:bodyPr>
          <a:lstStyle/>
          <a:p>
            <a:r>
              <a:rPr lang="nl-BE" sz="1500" b="1" dirty="0">
                <a:solidFill>
                  <a:srgbClr val="61AE24"/>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151" name="Tekstvak 150">
            <a:extLst>
              <a:ext uri="{FF2B5EF4-FFF2-40B4-BE49-F238E27FC236}">
                <a16:creationId xmlns:a16="http://schemas.microsoft.com/office/drawing/2014/main" id="{210019F6-D1BF-3341-B3FA-53C1EA0967B2}"/>
              </a:ext>
            </a:extLst>
          </p:cNvPr>
          <p:cNvSpPr txBox="1"/>
          <p:nvPr/>
        </p:nvSpPr>
        <p:spPr>
          <a:xfrm>
            <a:off x="6438797" y="6047548"/>
            <a:ext cx="295274" cy="323165"/>
          </a:xfrm>
          <a:prstGeom prst="rect">
            <a:avLst/>
          </a:prstGeom>
          <a:noFill/>
        </p:spPr>
        <p:txBody>
          <a:bodyPr wrap="none" rtlCol="0">
            <a:spAutoFit/>
          </a:bodyPr>
          <a:lstStyle/>
          <a:p>
            <a:r>
              <a:rPr lang="nl-BE" sz="1500" b="1" dirty="0">
                <a:solidFill>
                  <a:srgbClr val="61AE24"/>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152" name="Tekstvak 151">
            <a:extLst>
              <a:ext uri="{FF2B5EF4-FFF2-40B4-BE49-F238E27FC236}">
                <a16:creationId xmlns:a16="http://schemas.microsoft.com/office/drawing/2014/main" id="{A9678E0A-3275-EC4C-B03F-7243A61E1F3E}"/>
              </a:ext>
            </a:extLst>
          </p:cNvPr>
          <p:cNvSpPr txBox="1"/>
          <p:nvPr/>
        </p:nvSpPr>
        <p:spPr>
          <a:xfrm>
            <a:off x="6438797" y="6511336"/>
            <a:ext cx="295274" cy="323165"/>
          </a:xfrm>
          <a:prstGeom prst="rect">
            <a:avLst/>
          </a:prstGeom>
          <a:noFill/>
        </p:spPr>
        <p:txBody>
          <a:bodyPr wrap="none" rtlCol="0">
            <a:spAutoFit/>
          </a:bodyPr>
          <a:lstStyle/>
          <a:p>
            <a:r>
              <a:rPr lang="nl-BE" sz="1500" b="1" dirty="0">
                <a:solidFill>
                  <a:srgbClr val="61AE24"/>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153" name="Tekstvak 152">
            <a:extLst>
              <a:ext uri="{FF2B5EF4-FFF2-40B4-BE49-F238E27FC236}">
                <a16:creationId xmlns:a16="http://schemas.microsoft.com/office/drawing/2014/main" id="{08D5D4B4-04C2-4540-A2D6-B5DD03AD8474}"/>
              </a:ext>
            </a:extLst>
          </p:cNvPr>
          <p:cNvSpPr txBox="1"/>
          <p:nvPr/>
        </p:nvSpPr>
        <p:spPr>
          <a:xfrm>
            <a:off x="6438797" y="6982686"/>
            <a:ext cx="295274" cy="323165"/>
          </a:xfrm>
          <a:prstGeom prst="rect">
            <a:avLst/>
          </a:prstGeom>
          <a:noFill/>
        </p:spPr>
        <p:txBody>
          <a:bodyPr wrap="none" rtlCol="0">
            <a:spAutoFit/>
          </a:bodyPr>
          <a:lstStyle/>
          <a:p>
            <a:r>
              <a:rPr lang="nl-BE" sz="1500" b="1" dirty="0">
                <a:solidFill>
                  <a:srgbClr val="61AE24"/>
                </a:solidFill>
                <a:latin typeface="Open Sans" panose="020B0606030504020204" pitchFamily="34" charset="0"/>
                <a:ea typeface="Open Sans" panose="020B0606030504020204" pitchFamily="34" charset="0"/>
                <a:cs typeface="Open Sans" panose="020B0606030504020204" pitchFamily="34" charset="0"/>
              </a:rPr>
              <a:t>4</a:t>
            </a:r>
          </a:p>
        </p:txBody>
      </p:sp>
      <p:sp>
        <p:nvSpPr>
          <p:cNvPr id="154" name="Tekstvak 153">
            <a:extLst>
              <a:ext uri="{FF2B5EF4-FFF2-40B4-BE49-F238E27FC236}">
                <a16:creationId xmlns:a16="http://schemas.microsoft.com/office/drawing/2014/main" id="{60B8F941-A4AA-D248-94C7-FC681624C23C}"/>
              </a:ext>
            </a:extLst>
          </p:cNvPr>
          <p:cNvSpPr txBox="1"/>
          <p:nvPr/>
        </p:nvSpPr>
        <p:spPr>
          <a:xfrm>
            <a:off x="6438797" y="7794004"/>
            <a:ext cx="295274" cy="323165"/>
          </a:xfrm>
          <a:prstGeom prst="rect">
            <a:avLst/>
          </a:prstGeom>
          <a:noFill/>
        </p:spPr>
        <p:txBody>
          <a:bodyPr wrap="none" rtlCol="0">
            <a:spAutoFit/>
          </a:bodyPr>
          <a:lstStyle/>
          <a:p>
            <a:r>
              <a:rPr lang="nl-BE" sz="1500" b="1" dirty="0">
                <a:solidFill>
                  <a:srgbClr val="D70060"/>
                </a:solidFill>
                <a:latin typeface="Open Sans" panose="020B0606030504020204" pitchFamily="34" charset="0"/>
                <a:ea typeface="Open Sans" panose="020B0606030504020204" pitchFamily="34" charset="0"/>
                <a:cs typeface="Open Sans" panose="020B0606030504020204" pitchFamily="34" charset="0"/>
              </a:rPr>
              <a:t>5</a:t>
            </a:r>
          </a:p>
        </p:txBody>
      </p:sp>
      <p:sp>
        <p:nvSpPr>
          <p:cNvPr id="155" name="Tekstvak 154">
            <a:extLst>
              <a:ext uri="{FF2B5EF4-FFF2-40B4-BE49-F238E27FC236}">
                <a16:creationId xmlns:a16="http://schemas.microsoft.com/office/drawing/2014/main" id="{2689E89C-847C-DF48-9AA5-CE711BA089C6}"/>
              </a:ext>
            </a:extLst>
          </p:cNvPr>
          <p:cNvSpPr txBox="1"/>
          <p:nvPr/>
        </p:nvSpPr>
        <p:spPr>
          <a:xfrm>
            <a:off x="6438797" y="8225312"/>
            <a:ext cx="295274" cy="323165"/>
          </a:xfrm>
          <a:prstGeom prst="rect">
            <a:avLst/>
          </a:prstGeom>
          <a:noFill/>
        </p:spPr>
        <p:txBody>
          <a:bodyPr wrap="none" rtlCol="0">
            <a:spAutoFit/>
          </a:bodyPr>
          <a:lstStyle/>
          <a:p>
            <a:r>
              <a:rPr lang="nl-BE" sz="1500" b="1" dirty="0">
                <a:solidFill>
                  <a:srgbClr val="D70060"/>
                </a:solidFill>
                <a:latin typeface="Open Sans" panose="020B0606030504020204" pitchFamily="34" charset="0"/>
                <a:ea typeface="Open Sans" panose="020B0606030504020204" pitchFamily="34" charset="0"/>
                <a:cs typeface="Open Sans" panose="020B0606030504020204" pitchFamily="34" charset="0"/>
              </a:rPr>
              <a:t>6</a:t>
            </a:r>
          </a:p>
        </p:txBody>
      </p:sp>
      <p:sp>
        <p:nvSpPr>
          <p:cNvPr id="156" name="Tekstvak 155">
            <a:extLst>
              <a:ext uri="{FF2B5EF4-FFF2-40B4-BE49-F238E27FC236}">
                <a16:creationId xmlns:a16="http://schemas.microsoft.com/office/drawing/2014/main" id="{4CBA3CFB-EF15-194C-BCFE-5DF9332E4E85}"/>
              </a:ext>
            </a:extLst>
          </p:cNvPr>
          <p:cNvSpPr txBox="1"/>
          <p:nvPr/>
        </p:nvSpPr>
        <p:spPr>
          <a:xfrm>
            <a:off x="6438797" y="8687425"/>
            <a:ext cx="295274" cy="323165"/>
          </a:xfrm>
          <a:prstGeom prst="rect">
            <a:avLst/>
          </a:prstGeom>
          <a:noFill/>
        </p:spPr>
        <p:txBody>
          <a:bodyPr wrap="none" rtlCol="0">
            <a:spAutoFit/>
          </a:bodyPr>
          <a:lstStyle/>
          <a:p>
            <a:r>
              <a:rPr lang="nl-BE" sz="1500" b="1" dirty="0">
                <a:solidFill>
                  <a:srgbClr val="D70060"/>
                </a:solidFill>
                <a:latin typeface="Open Sans" panose="020B0606030504020204" pitchFamily="34" charset="0"/>
                <a:ea typeface="Open Sans" panose="020B0606030504020204" pitchFamily="34" charset="0"/>
                <a:cs typeface="Open Sans" panose="020B0606030504020204" pitchFamily="34" charset="0"/>
              </a:rPr>
              <a:t>7</a:t>
            </a:r>
          </a:p>
        </p:txBody>
      </p:sp>
      <p:sp>
        <p:nvSpPr>
          <p:cNvPr id="157" name="Tekstvak 156">
            <a:extLst>
              <a:ext uri="{FF2B5EF4-FFF2-40B4-BE49-F238E27FC236}">
                <a16:creationId xmlns:a16="http://schemas.microsoft.com/office/drawing/2014/main" id="{F9110F58-9437-324E-B22B-61B1BD08CC96}"/>
              </a:ext>
            </a:extLst>
          </p:cNvPr>
          <p:cNvSpPr txBox="1"/>
          <p:nvPr/>
        </p:nvSpPr>
        <p:spPr>
          <a:xfrm>
            <a:off x="6438797" y="9446150"/>
            <a:ext cx="295274" cy="323165"/>
          </a:xfrm>
          <a:prstGeom prst="rect">
            <a:avLst/>
          </a:prstGeom>
          <a:noFill/>
        </p:spPr>
        <p:txBody>
          <a:bodyPr wrap="none" rtlCol="0">
            <a:spAutoFit/>
          </a:bodyPr>
          <a:lstStyle/>
          <a:p>
            <a:r>
              <a:rPr lang="nl-BE" sz="1500" b="1" dirty="0">
                <a:solidFill>
                  <a:srgbClr val="00A1CB"/>
                </a:solidFill>
                <a:latin typeface="Open Sans" panose="020B0606030504020204" pitchFamily="34" charset="0"/>
                <a:ea typeface="Open Sans" panose="020B0606030504020204" pitchFamily="34" charset="0"/>
                <a:cs typeface="Open Sans" panose="020B0606030504020204" pitchFamily="34" charset="0"/>
              </a:rPr>
              <a:t>8</a:t>
            </a:r>
          </a:p>
        </p:txBody>
      </p:sp>
      <p:sp>
        <p:nvSpPr>
          <p:cNvPr id="158" name="Tekstvak 157">
            <a:extLst>
              <a:ext uri="{FF2B5EF4-FFF2-40B4-BE49-F238E27FC236}">
                <a16:creationId xmlns:a16="http://schemas.microsoft.com/office/drawing/2014/main" id="{DF7CEB5C-4ABD-4B49-8F1F-2F594326F608}"/>
              </a:ext>
            </a:extLst>
          </p:cNvPr>
          <p:cNvSpPr txBox="1"/>
          <p:nvPr/>
        </p:nvSpPr>
        <p:spPr>
          <a:xfrm>
            <a:off x="6438797" y="9873867"/>
            <a:ext cx="295274" cy="323165"/>
          </a:xfrm>
          <a:prstGeom prst="rect">
            <a:avLst/>
          </a:prstGeom>
          <a:noFill/>
        </p:spPr>
        <p:txBody>
          <a:bodyPr wrap="none" rtlCol="0">
            <a:spAutoFit/>
          </a:bodyPr>
          <a:lstStyle/>
          <a:p>
            <a:r>
              <a:rPr lang="nl-BE" sz="1500" b="1" dirty="0">
                <a:solidFill>
                  <a:srgbClr val="00A1CB"/>
                </a:solidFill>
                <a:latin typeface="Open Sans" panose="020B0606030504020204" pitchFamily="34" charset="0"/>
                <a:ea typeface="Open Sans" panose="020B0606030504020204" pitchFamily="34" charset="0"/>
                <a:cs typeface="Open Sans" panose="020B0606030504020204" pitchFamily="34" charset="0"/>
              </a:rPr>
              <a:t>9</a:t>
            </a:r>
          </a:p>
        </p:txBody>
      </p:sp>
      <p:sp>
        <p:nvSpPr>
          <p:cNvPr id="159" name="Tekstvak 158">
            <a:extLst>
              <a:ext uri="{FF2B5EF4-FFF2-40B4-BE49-F238E27FC236}">
                <a16:creationId xmlns:a16="http://schemas.microsoft.com/office/drawing/2014/main" id="{653F9253-FB7C-1442-BE0E-4072508F2F04}"/>
              </a:ext>
            </a:extLst>
          </p:cNvPr>
          <p:cNvSpPr txBox="1"/>
          <p:nvPr/>
        </p:nvSpPr>
        <p:spPr>
          <a:xfrm>
            <a:off x="6384822" y="10339193"/>
            <a:ext cx="402674" cy="323165"/>
          </a:xfrm>
          <a:prstGeom prst="rect">
            <a:avLst/>
          </a:prstGeom>
          <a:noFill/>
        </p:spPr>
        <p:txBody>
          <a:bodyPr wrap="none" rtlCol="0">
            <a:spAutoFit/>
          </a:bodyPr>
          <a:lstStyle/>
          <a:p>
            <a:r>
              <a:rPr lang="nl-BE" sz="1500" b="1" dirty="0">
                <a:solidFill>
                  <a:srgbClr val="00A1CB"/>
                </a:solidFill>
                <a:latin typeface="Open Sans" panose="020B0606030504020204" pitchFamily="34" charset="0"/>
                <a:ea typeface="Open Sans" panose="020B0606030504020204" pitchFamily="34" charset="0"/>
                <a:cs typeface="Open Sans" panose="020B0606030504020204" pitchFamily="34" charset="0"/>
              </a:rPr>
              <a:t>10</a:t>
            </a:r>
          </a:p>
        </p:txBody>
      </p:sp>
      <p:sp>
        <p:nvSpPr>
          <p:cNvPr id="160" name="Tekstvak 159">
            <a:extLst>
              <a:ext uri="{FF2B5EF4-FFF2-40B4-BE49-F238E27FC236}">
                <a16:creationId xmlns:a16="http://schemas.microsoft.com/office/drawing/2014/main" id="{AAC8227D-7A5C-7F48-A899-426B9E409E02}"/>
              </a:ext>
            </a:extLst>
          </p:cNvPr>
          <p:cNvSpPr txBox="1"/>
          <p:nvPr/>
        </p:nvSpPr>
        <p:spPr>
          <a:xfrm>
            <a:off x="6419747" y="5233447"/>
            <a:ext cx="3648756" cy="230832"/>
          </a:xfrm>
          <a:prstGeom prst="rect">
            <a:avLst/>
          </a:prstGeom>
          <a:noFill/>
        </p:spPr>
        <p:txBody>
          <a:bodyPr wrap="none" lIns="0" tIns="0" rIns="0" bIns="0" rtlCol="0">
            <a:spAutoFit/>
          </a:bodyPr>
          <a:lstStyle/>
          <a:p>
            <a:r>
              <a:rPr lang="nl-BE" sz="1500" b="1" dirty="0">
                <a:solidFill>
                  <a:srgbClr val="61AE24"/>
                </a:solidFill>
                <a:latin typeface="Open Sans" panose="020B0606030504020204" pitchFamily="34" charset="0"/>
                <a:ea typeface="Open Sans" panose="020B0606030504020204" pitchFamily="34" charset="0"/>
                <a:cs typeface="Open Sans" panose="020B0606030504020204" pitchFamily="34" charset="0"/>
              </a:rPr>
              <a:t>REORGANISE YOUR LOCAL AUTHORITY</a:t>
            </a:r>
          </a:p>
        </p:txBody>
      </p:sp>
      <p:sp>
        <p:nvSpPr>
          <p:cNvPr id="161" name="Tekstvak 160">
            <a:extLst>
              <a:ext uri="{FF2B5EF4-FFF2-40B4-BE49-F238E27FC236}">
                <a16:creationId xmlns:a16="http://schemas.microsoft.com/office/drawing/2014/main" id="{D91E5F85-128D-B244-91CB-4C98F900F028}"/>
              </a:ext>
            </a:extLst>
          </p:cNvPr>
          <p:cNvSpPr txBox="1"/>
          <p:nvPr/>
        </p:nvSpPr>
        <p:spPr>
          <a:xfrm>
            <a:off x="6422922" y="7458559"/>
            <a:ext cx="3087833" cy="230832"/>
          </a:xfrm>
          <a:prstGeom prst="rect">
            <a:avLst/>
          </a:prstGeom>
          <a:noFill/>
        </p:spPr>
        <p:txBody>
          <a:bodyPr wrap="none" lIns="0" tIns="0" rIns="0" bIns="0" rtlCol="0">
            <a:spAutoFit/>
          </a:bodyPr>
          <a:lstStyle/>
          <a:p>
            <a:r>
              <a:rPr lang="nl-BE" sz="1500" b="1" dirty="0">
                <a:solidFill>
                  <a:srgbClr val="D70060"/>
                </a:solidFill>
                <a:latin typeface="Open Sans" panose="020B0606030504020204" pitchFamily="34" charset="0"/>
                <a:ea typeface="Open Sans" panose="020B0606030504020204" pitchFamily="34" charset="0"/>
                <a:cs typeface="Open Sans" panose="020B0606030504020204" pitchFamily="34" charset="0"/>
              </a:rPr>
              <a:t>STIMULATE CITIZENS INITIATIVES</a:t>
            </a:r>
          </a:p>
        </p:txBody>
      </p:sp>
      <p:sp>
        <p:nvSpPr>
          <p:cNvPr id="162" name="Tekstvak 161">
            <a:extLst>
              <a:ext uri="{FF2B5EF4-FFF2-40B4-BE49-F238E27FC236}">
                <a16:creationId xmlns:a16="http://schemas.microsoft.com/office/drawing/2014/main" id="{A83A948D-256B-6940-9C54-4FE7949973B1}"/>
              </a:ext>
            </a:extLst>
          </p:cNvPr>
          <p:cNvSpPr txBox="1"/>
          <p:nvPr/>
        </p:nvSpPr>
        <p:spPr>
          <a:xfrm>
            <a:off x="6391172" y="9118602"/>
            <a:ext cx="4206793" cy="230832"/>
          </a:xfrm>
          <a:prstGeom prst="rect">
            <a:avLst/>
          </a:prstGeom>
          <a:noFill/>
        </p:spPr>
        <p:txBody>
          <a:bodyPr wrap="none" lIns="0" tIns="0" rIns="0" bIns="0" rtlCol="0">
            <a:spAutoFit/>
          </a:bodyPr>
          <a:lstStyle/>
          <a:p>
            <a:r>
              <a:rPr lang="nl-BE" sz="1500" b="1" dirty="0">
                <a:solidFill>
                  <a:srgbClr val="00A1CB"/>
                </a:solidFill>
                <a:latin typeface="Open Sans" panose="020B0606030504020204" pitchFamily="34" charset="0"/>
                <a:ea typeface="Open Sans" panose="020B0606030504020204" pitchFamily="34" charset="0"/>
                <a:cs typeface="Open Sans" panose="020B0606030504020204" pitchFamily="34" charset="0"/>
              </a:rPr>
              <a:t>STIMULATE ENTREPRENEURS &amp; INNOVATION</a:t>
            </a:r>
          </a:p>
        </p:txBody>
      </p:sp>
      <p:sp>
        <p:nvSpPr>
          <p:cNvPr id="165" name="Tekstvak 164">
            <a:extLst>
              <a:ext uri="{FF2B5EF4-FFF2-40B4-BE49-F238E27FC236}">
                <a16:creationId xmlns:a16="http://schemas.microsoft.com/office/drawing/2014/main" id="{663C5845-0D91-894B-8D17-9DD6162C683D}"/>
              </a:ext>
            </a:extLst>
          </p:cNvPr>
          <p:cNvSpPr txBox="1"/>
          <p:nvPr/>
        </p:nvSpPr>
        <p:spPr>
          <a:xfrm>
            <a:off x="6886575" y="5586592"/>
            <a:ext cx="8801099" cy="200055"/>
          </a:xfrm>
          <a:prstGeom prst="rect">
            <a:avLst/>
          </a:prstGeom>
          <a:noFill/>
        </p:spPr>
        <p:txBody>
          <a:bodyPr wrap="square" lIns="0" tIns="0" rIns="0" bIns="0" rtlCol="0">
            <a:spAutoFit/>
          </a:bodyPr>
          <a:lstStyle/>
          <a:p>
            <a:r>
              <a:rPr lang="nl-BE" sz="1300" b="1" dirty="0">
                <a:solidFill>
                  <a:srgbClr val="61AE24"/>
                </a:solidFill>
                <a:latin typeface="Open Sans Semibold" panose="020B0606030504020204" pitchFamily="34" charset="0"/>
                <a:ea typeface="Open Sans Semibold" panose="020B0606030504020204" pitchFamily="34" charset="0"/>
                <a:cs typeface="Open Sans Semibold" panose="020B0606030504020204" pitchFamily="34" charset="0"/>
              </a:rPr>
              <a:t>Create common long term ambition </a:t>
            </a:r>
            <a:r>
              <a:rPr lang="nl-BE" sz="1300" dirty="0">
                <a:solidFill>
                  <a:srgbClr val="616161"/>
                </a:solidFill>
                <a:latin typeface="Open Sans" panose="020B0606030504020204" pitchFamily="34" charset="0"/>
                <a:ea typeface="Open Sans" panose="020B0606030504020204" pitchFamily="34" charset="0"/>
                <a:cs typeface="Open Sans" panose="020B0606030504020204" pitchFamily="34" charset="0"/>
              </a:rPr>
              <a:t>– add a sentece explaining how this strategy is applied in the case</a:t>
            </a:r>
          </a:p>
        </p:txBody>
      </p:sp>
      <p:sp>
        <p:nvSpPr>
          <p:cNvPr id="168" name="Tekstvak 167">
            <a:extLst>
              <a:ext uri="{FF2B5EF4-FFF2-40B4-BE49-F238E27FC236}">
                <a16:creationId xmlns:a16="http://schemas.microsoft.com/office/drawing/2014/main" id="{4D4AC920-6D9D-5A4F-B5E3-1FE1321E2DEF}"/>
              </a:ext>
            </a:extLst>
          </p:cNvPr>
          <p:cNvSpPr txBox="1"/>
          <p:nvPr/>
        </p:nvSpPr>
        <p:spPr>
          <a:xfrm>
            <a:off x="6886575" y="6029937"/>
            <a:ext cx="8801099" cy="200055"/>
          </a:xfrm>
          <a:prstGeom prst="rect">
            <a:avLst/>
          </a:prstGeom>
          <a:noFill/>
        </p:spPr>
        <p:txBody>
          <a:bodyPr wrap="square" lIns="0" tIns="0" rIns="0" bIns="0" rtlCol="0">
            <a:spAutoFit/>
          </a:bodyPr>
          <a:lstStyle/>
          <a:p>
            <a:r>
              <a:rPr lang="nl-BE" sz="1300" b="1" dirty="0">
                <a:solidFill>
                  <a:srgbClr val="61AE24"/>
                </a:solidFill>
                <a:latin typeface="Open Sans Semibold" panose="020B0606030504020204" pitchFamily="34" charset="0"/>
                <a:ea typeface="Open Sans Semibold" panose="020B0606030504020204" pitchFamily="34" charset="0"/>
                <a:cs typeface="Open Sans Semibold" panose="020B0606030504020204" pitchFamily="34" charset="0"/>
              </a:rPr>
              <a:t>Set up cooperation between city departments</a:t>
            </a:r>
          </a:p>
        </p:txBody>
      </p:sp>
      <p:sp>
        <p:nvSpPr>
          <p:cNvPr id="169" name="Tekstvak 168">
            <a:extLst>
              <a:ext uri="{FF2B5EF4-FFF2-40B4-BE49-F238E27FC236}">
                <a16:creationId xmlns:a16="http://schemas.microsoft.com/office/drawing/2014/main" id="{97F22C1B-E6D8-EB4A-9669-1F2BB80941D6}"/>
              </a:ext>
            </a:extLst>
          </p:cNvPr>
          <p:cNvSpPr txBox="1"/>
          <p:nvPr/>
        </p:nvSpPr>
        <p:spPr>
          <a:xfrm>
            <a:off x="6886575" y="6489908"/>
            <a:ext cx="8801099" cy="200055"/>
          </a:xfrm>
          <a:prstGeom prst="rect">
            <a:avLst/>
          </a:prstGeom>
          <a:noFill/>
        </p:spPr>
        <p:txBody>
          <a:bodyPr wrap="square" lIns="0" tIns="0" rIns="0" bIns="0" rtlCol="0">
            <a:spAutoFit/>
          </a:bodyPr>
          <a:lstStyle/>
          <a:p>
            <a:r>
              <a:rPr lang="nl-BE" sz="1300" b="1" dirty="0">
                <a:solidFill>
                  <a:srgbClr val="61AE24"/>
                </a:solidFill>
                <a:latin typeface="Open Sans Semibold" panose="020B0606030504020204" pitchFamily="34" charset="0"/>
                <a:ea typeface="Open Sans Semibold" panose="020B0606030504020204" pitchFamily="34" charset="0"/>
                <a:cs typeface="Open Sans Semibold" panose="020B0606030504020204" pitchFamily="34" charset="0"/>
              </a:rPr>
              <a:t>Act circular</a:t>
            </a:r>
          </a:p>
        </p:txBody>
      </p:sp>
      <p:sp>
        <p:nvSpPr>
          <p:cNvPr id="170" name="Tekstvak 169">
            <a:extLst>
              <a:ext uri="{FF2B5EF4-FFF2-40B4-BE49-F238E27FC236}">
                <a16:creationId xmlns:a16="http://schemas.microsoft.com/office/drawing/2014/main" id="{4BD862DF-6279-C94C-853C-285894D9DE30}"/>
              </a:ext>
            </a:extLst>
          </p:cNvPr>
          <p:cNvSpPr txBox="1"/>
          <p:nvPr/>
        </p:nvSpPr>
        <p:spPr>
          <a:xfrm>
            <a:off x="6886575" y="6955504"/>
            <a:ext cx="8801099" cy="200055"/>
          </a:xfrm>
          <a:prstGeom prst="rect">
            <a:avLst/>
          </a:prstGeom>
          <a:noFill/>
        </p:spPr>
        <p:txBody>
          <a:bodyPr wrap="square" lIns="0" tIns="0" rIns="0" bIns="0" rtlCol="0">
            <a:spAutoFit/>
          </a:bodyPr>
          <a:lstStyle/>
          <a:p>
            <a:r>
              <a:rPr lang="nl-BE" sz="1300" b="1" dirty="0">
                <a:solidFill>
                  <a:srgbClr val="61AE24"/>
                </a:solidFill>
                <a:latin typeface="Open Sans Semibold" panose="020B0606030504020204" pitchFamily="34" charset="0"/>
                <a:ea typeface="Open Sans Semibold" panose="020B0606030504020204" pitchFamily="34" charset="0"/>
                <a:cs typeface="Open Sans Semibold" panose="020B0606030504020204" pitchFamily="34" charset="0"/>
              </a:rPr>
              <a:t>Get insigths in your resources</a:t>
            </a:r>
          </a:p>
        </p:txBody>
      </p:sp>
      <p:sp>
        <p:nvSpPr>
          <p:cNvPr id="172" name="Tekstvak 171">
            <a:extLst>
              <a:ext uri="{FF2B5EF4-FFF2-40B4-BE49-F238E27FC236}">
                <a16:creationId xmlns:a16="http://schemas.microsoft.com/office/drawing/2014/main" id="{1006CA71-8AF0-854A-95D7-66A7B5CE2AC8}"/>
              </a:ext>
            </a:extLst>
          </p:cNvPr>
          <p:cNvSpPr txBox="1"/>
          <p:nvPr/>
        </p:nvSpPr>
        <p:spPr>
          <a:xfrm>
            <a:off x="6886575" y="7763440"/>
            <a:ext cx="8801099" cy="200055"/>
          </a:xfrm>
          <a:prstGeom prst="rect">
            <a:avLst/>
          </a:prstGeom>
          <a:noFill/>
        </p:spPr>
        <p:txBody>
          <a:bodyPr wrap="square" lIns="0" tIns="0" rIns="0" bIns="0" rtlCol="0">
            <a:spAutoFit/>
          </a:bodyPr>
          <a:lstStyle/>
          <a:p>
            <a:r>
              <a:rPr lang="nl-BE" sz="1300" b="1" dirty="0">
                <a:solidFill>
                  <a:srgbClr val="D70060"/>
                </a:solidFill>
                <a:latin typeface="Open Sans Semibold" panose="020B0606030504020204" pitchFamily="34" charset="0"/>
                <a:ea typeface="Open Sans Semibold" panose="020B0606030504020204" pitchFamily="34" charset="0"/>
                <a:cs typeface="Open Sans Semibold" panose="020B0606030504020204" pitchFamily="34" charset="0"/>
              </a:rPr>
              <a:t>Promote sharing &amp; functional economy</a:t>
            </a:r>
          </a:p>
        </p:txBody>
      </p:sp>
      <p:sp>
        <p:nvSpPr>
          <p:cNvPr id="173" name="Tekstvak 172">
            <a:extLst>
              <a:ext uri="{FF2B5EF4-FFF2-40B4-BE49-F238E27FC236}">
                <a16:creationId xmlns:a16="http://schemas.microsoft.com/office/drawing/2014/main" id="{2D967B1F-A755-A943-8EDF-E2D26159ADD0}"/>
              </a:ext>
            </a:extLst>
          </p:cNvPr>
          <p:cNvSpPr txBox="1"/>
          <p:nvPr/>
        </p:nvSpPr>
        <p:spPr>
          <a:xfrm>
            <a:off x="6886575" y="8208884"/>
            <a:ext cx="8801099" cy="200055"/>
          </a:xfrm>
          <a:prstGeom prst="rect">
            <a:avLst/>
          </a:prstGeom>
          <a:noFill/>
        </p:spPr>
        <p:txBody>
          <a:bodyPr wrap="square" lIns="0" tIns="0" rIns="0" bIns="0" rtlCol="0">
            <a:spAutoFit/>
          </a:bodyPr>
          <a:lstStyle/>
          <a:p>
            <a:r>
              <a:rPr lang="nl-BE" sz="1300" b="1" dirty="0">
                <a:solidFill>
                  <a:srgbClr val="D70060"/>
                </a:solidFill>
                <a:latin typeface="Open Sans Semibold" panose="020B0606030504020204" pitchFamily="34" charset="0"/>
                <a:ea typeface="Open Sans Semibold" panose="020B0606030504020204" pitchFamily="34" charset="0"/>
                <a:cs typeface="Open Sans Semibold" panose="020B0606030504020204" pitchFamily="34" charset="0"/>
              </a:rPr>
              <a:t>Raise awareness and coach citizens</a:t>
            </a:r>
          </a:p>
        </p:txBody>
      </p:sp>
      <p:sp>
        <p:nvSpPr>
          <p:cNvPr id="174" name="Tekstvak 173">
            <a:extLst>
              <a:ext uri="{FF2B5EF4-FFF2-40B4-BE49-F238E27FC236}">
                <a16:creationId xmlns:a16="http://schemas.microsoft.com/office/drawing/2014/main" id="{B25156C8-B7CD-6343-A029-7395553A757C}"/>
              </a:ext>
            </a:extLst>
          </p:cNvPr>
          <p:cNvSpPr txBox="1"/>
          <p:nvPr/>
        </p:nvSpPr>
        <p:spPr>
          <a:xfrm>
            <a:off x="6886575" y="8672302"/>
            <a:ext cx="8801099" cy="200055"/>
          </a:xfrm>
          <a:prstGeom prst="rect">
            <a:avLst/>
          </a:prstGeom>
          <a:noFill/>
        </p:spPr>
        <p:txBody>
          <a:bodyPr wrap="square" lIns="0" tIns="0" rIns="0" bIns="0" rtlCol="0">
            <a:spAutoFit/>
          </a:bodyPr>
          <a:lstStyle/>
          <a:p>
            <a:r>
              <a:rPr lang="nl-BE" sz="1300" b="1" dirty="0">
                <a:solidFill>
                  <a:srgbClr val="D70060"/>
                </a:solidFill>
                <a:latin typeface="Open Sans Semibold" panose="020B0606030504020204" pitchFamily="34" charset="0"/>
                <a:ea typeface="Open Sans Semibold" panose="020B0606030504020204" pitchFamily="34" charset="0"/>
                <a:cs typeface="Open Sans Semibold" panose="020B0606030504020204" pitchFamily="34" charset="0"/>
              </a:rPr>
              <a:t>Support bottom up initiatives</a:t>
            </a:r>
          </a:p>
        </p:txBody>
      </p:sp>
      <p:sp>
        <p:nvSpPr>
          <p:cNvPr id="175" name="Tekstvak 174">
            <a:extLst>
              <a:ext uri="{FF2B5EF4-FFF2-40B4-BE49-F238E27FC236}">
                <a16:creationId xmlns:a16="http://schemas.microsoft.com/office/drawing/2014/main" id="{FB4DB0A8-FD01-234B-A093-97AAF9DCC5BD}"/>
              </a:ext>
            </a:extLst>
          </p:cNvPr>
          <p:cNvSpPr txBox="1"/>
          <p:nvPr/>
        </p:nvSpPr>
        <p:spPr>
          <a:xfrm>
            <a:off x="6886575" y="9407677"/>
            <a:ext cx="8801099" cy="200055"/>
          </a:xfrm>
          <a:prstGeom prst="rect">
            <a:avLst/>
          </a:prstGeom>
          <a:noFill/>
        </p:spPr>
        <p:txBody>
          <a:bodyPr wrap="square" lIns="0" tIns="0" rIns="0" bIns="0" rtlCol="0">
            <a:spAutoFit/>
          </a:bodyPr>
          <a:lstStyle/>
          <a:p>
            <a:r>
              <a:rPr lang="nl-BE" sz="1300" b="1" dirty="0">
                <a:solidFill>
                  <a:srgbClr val="00A1CB"/>
                </a:solidFill>
                <a:latin typeface="Open Sans Semibold" panose="020B0606030504020204" pitchFamily="34" charset="0"/>
                <a:ea typeface="Open Sans Semibold" panose="020B0606030504020204" pitchFamily="34" charset="0"/>
                <a:cs typeface="Open Sans Semibold" panose="020B0606030504020204" pitchFamily="34" charset="0"/>
              </a:rPr>
              <a:t>Stimulate local symbioses</a:t>
            </a:r>
          </a:p>
        </p:txBody>
      </p:sp>
      <p:sp>
        <p:nvSpPr>
          <p:cNvPr id="176" name="Tekstvak 175">
            <a:extLst>
              <a:ext uri="{FF2B5EF4-FFF2-40B4-BE49-F238E27FC236}">
                <a16:creationId xmlns:a16="http://schemas.microsoft.com/office/drawing/2014/main" id="{31ACD37F-3F17-8545-9699-E40F27823EF0}"/>
              </a:ext>
            </a:extLst>
          </p:cNvPr>
          <p:cNvSpPr txBox="1"/>
          <p:nvPr/>
        </p:nvSpPr>
        <p:spPr>
          <a:xfrm>
            <a:off x="6886575" y="9853327"/>
            <a:ext cx="8801099" cy="200055"/>
          </a:xfrm>
          <a:prstGeom prst="rect">
            <a:avLst/>
          </a:prstGeom>
          <a:noFill/>
        </p:spPr>
        <p:txBody>
          <a:bodyPr wrap="square" lIns="0" tIns="0" rIns="0" bIns="0" rtlCol="0">
            <a:spAutoFit/>
          </a:bodyPr>
          <a:lstStyle/>
          <a:p>
            <a:r>
              <a:rPr lang="nl-BE" sz="1300" b="1" dirty="0">
                <a:solidFill>
                  <a:srgbClr val="00A1CB"/>
                </a:solidFill>
                <a:latin typeface="Open Sans Semibold" panose="020B0606030504020204" pitchFamily="34" charset="0"/>
                <a:ea typeface="Open Sans Semibold" panose="020B0606030504020204" pitchFamily="34" charset="0"/>
                <a:cs typeface="Open Sans Semibold" panose="020B0606030504020204" pitchFamily="34" charset="0"/>
              </a:rPr>
              <a:t>Create incentives to attract circular business</a:t>
            </a:r>
          </a:p>
        </p:txBody>
      </p:sp>
      <p:sp>
        <p:nvSpPr>
          <p:cNvPr id="177" name="Tekstvak 176">
            <a:extLst>
              <a:ext uri="{FF2B5EF4-FFF2-40B4-BE49-F238E27FC236}">
                <a16:creationId xmlns:a16="http://schemas.microsoft.com/office/drawing/2014/main" id="{552D1788-2145-A649-A410-474014AABC45}"/>
              </a:ext>
            </a:extLst>
          </p:cNvPr>
          <p:cNvSpPr txBox="1"/>
          <p:nvPr/>
        </p:nvSpPr>
        <p:spPr>
          <a:xfrm>
            <a:off x="6891518" y="10316371"/>
            <a:ext cx="8801099" cy="200055"/>
          </a:xfrm>
          <a:prstGeom prst="rect">
            <a:avLst/>
          </a:prstGeom>
          <a:noFill/>
        </p:spPr>
        <p:txBody>
          <a:bodyPr wrap="square" lIns="0" tIns="0" rIns="0" bIns="0" rtlCol="0">
            <a:spAutoFit/>
          </a:bodyPr>
          <a:lstStyle/>
          <a:p>
            <a:r>
              <a:rPr lang="nl-BE" sz="1300" b="1" dirty="0">
                <a:solidFill>
                  <a:srgbClr val="00A1CB"/>
                </a:solidFill>
                <a:latin typeface="Open Sans Semibold" panose="020B0606030504020204" pitchFamily="34" charset="0"/>
                <a:ea typeface="Open Sans Semibold" panose="020B0606030504020204" pitchFamily="34" charset="0"/>
                <a:cs typeface="Open Sans Semibold" panose="020B0606030504020204" pitchFamily="34" charset="0"/>
              </a:rPr>
              <a:t>Communicate success stories</a:t>
            </a:r>
          </a:p>
        </p:txBody>
      </p:sp>
      <p:sp>
        <p:nvSpPr>
          <p:cNvPr id="189" name="Tekstvak 188">
            <a:extLst>
              <a:ext uri="{FF2B5EF4-FFF2-40B4-BE49-F238E27FC236}">
                <a16:creationId xmlns:a16="http://schemas.microsoft.com/office/drawing/2014/main" id="{340340D3-669B-B748-8645-0AEF3E05CFFC}"/>
              </a:ext>
            </a:extLst>
          </p:cNvPr>
          <p:cNvSpPr txBox="1"/>
          <p:nvPr/>
        </p:nvSpPr>
        <p:spPr>
          <a:xfrm>
            <a:off x="6418800" y="1598400"/>
            <a:ext cx="1830629" cy="369332"/>
          </a:xfrm>
          <a:prstGeom prst="rect">
            <a:avLst/>
          </a:prstGeom>
          <a:noFill/>
        </p:spPr>
        <p:txBody>
          <a:bodyPr wrap="none" lIns="0" tIns="0" rIns="0" bIns="0" rtlCol="0">
            <a:spAutoFit/>
          </a:bodyPr>
          <a:lstStyle/>
          <a:p>
            <a:r>
              <a:rPr lang="nl-BE" sz="2400" b="1" dirty="0">
                <a:latin typeface="Open Sans Extrabold" panose="020B0606030504020204" pitchFamily="34" charset="0"/>
                <a:ea typeface="Open Sans Extrabold" panose="020B0606030504020204" pitchFamily="34" charset="0"/>
                <a:cs typeface="Open Sans Extrabold" panose="020B0606030504020204" pitchFamily="34" charset="0"/>
              </a:rPr>
              <a:t>Description</a:t>
            </a:r>
          </a:p>
        </p:txBody>
      </p:sp>
      <p:sp>
        <p:nvSpPr>
          <p:cNvPr id="190" name="Tekstvak 189">
            <a:extLst>
              <a:ext uri="{FF2B5EF4-FFF2-40B4-BE49-F238E27FC236}">
                <a16:creationId xmlns:a16="http://schemas.microsoft.com/office/drawing/2014/main" id="{FBF69931-7624-FB40-9092-7A6D2EE9E351}"/>
              </a:ext>
            </a:extLst>
          </p:cNvPr>
          <p:cNvSpPr txBox="1"/>
          <p:nvPr/>
        </p:nvSpPr>
        <p:spPr>
          <a:xfrm>
            <a:off x="11140701" y="1598400"/>
            <a:ext cx="3861313" cy="369332"/>
          </a:xfrm>
          <a:prstGeom prst="rect">
            <a:avLst/>
          </a:prstGeom>
          <a:noFill/>
        </p:spPr>
        <p:txBody>
          <a:bodyPr wrap="none" lIns="0" tIns="0" rIns="0" bIns="0" rtlCol="0">
            <a:spAutoFit/>
          </a:bodyPr>
          <a:lstStyle/>
          <a:p>
            <a:r>
              <a:rPr lang="nl-BE" sz="2400" b="1" dirty="0">
                <a:latin typeface="Open Sans Extrabold" panose="020B0606030504020204" pitchFamily="34" charset="0"/>
                <a:ea typeface="Open Sans Extrabold" panose="020B0606030504020204" pitchFamily="34" charset="0"/>
                <a:cs typeface="Open Sans Extrabold" panose="020B0606030504020204" pitchFamily="34" charset="0"/>
              </a:rPr>
              <a:t>Takeaways &amp; challenges</a:t>
            </a:r>
          </a:p>
        </p:txBody>
      </p:sp>
      <p:sp>
        <p:nvSpPr>
          <p:cNvPr id="191" name="Rechthoek 190">
            <a:extLst>
              <a:ext uri="{FF2B5EF4-FFF2-40B4-BE49-F238E27FC236}">
                <a16:creationId xmlns:a16="http://schemas.microsoft.com/office/drawing/2014/main" id="{09BFB91A-F945-A943-A68D-68ED6BFA7176}"/>
              </a:ext>
            </a:extLst>
          </p:cNvPr>
          <p:cNvSpPr/>
          <p:nvPr/>
        </p:nvSpPr>
        <p:spPr>
          <a:xfrm>
            <a:off x="6417305" y="2059200"/>
            <a:ext cx="4446000" cy="246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nl-BE" sz="1300" dirty="0">
                <a:solidFill>
                  <a:srgbClr val="616161"/>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adipiscing elit, sed do eiusmod tempor incididunt ut labore et dolore magna aliqua. Molestie at elementum eu facilisis. Sagittis orci a scelerisque purus semper eget duis at tellus. Ipsum dolor sit amet consectetur adipiscing elit ut aliquam purus. Dignissim cras tincidunt lobortis feugiat vivamus at. Volutpat sed cras ornare arcu. Sed egestas egestas fringilla phasellus faucibus scelerisque eleifend donec pretium. Mattis vulputate enim nulla aliquet porttitor lacus luctus accumsan tortor. Morbi non arcu risus quis varius quam. Suspendisse interdum consectetur libero id faucibus nisl. Vitae ultricies leo integer malesuada</a:t>
            </a:r>
          </a:p>
        </p:txBody>
      </p:sp>
      <p:pic>
        <p:nvPicPr>
          <p:cNvPr id="192" name="Afbeelding 191">
            <a:extLst>
              <a:ext uri="{FF2B5EF4-FFF2-40B4-BE49-F238E27FC236}">
                <a16:creationId xmlns:a16="http://schemas.microsoft.com/office/drawing/2014/main" id="{D61DA8ED-8066-0545-8A47-2D76596AA505}"/>
              </a:ext>
            </a:extLst>
          </p:cNvPr>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11140701" y="2083725"/>
            <a:ext cx="355600" cy="368300"/>
          </a:xfrm>
          <a:prstGeom prst="rect">
            <a:avLst/>
          </a:prstGeom>
        </p:spPr>
      </p:pic>
      <p:sp>
        <p:nvSpPr>
          <p:cNvPr id="193" name="Tekstvak 192">
            <a:extLst>
              <a:ext uri="{FF2B5EF4-FFF2-40B4-BE49-F238E27FC236}">
                <a16:creationId xmlns:a16="http://schemas.microsoft.com/office/drawing/2014/main" id="{2F3365BF-C679-5643-8BE0-A6EBE49F1D92}"/>
              </a:ext>
            </a:extLst>
          </p:cNvPr>
          <p:cNvSpPr txBox="1"/>
          <p:nvPr/>
        </p:nvSpPr>
        <p:spPr>
          <a:xfrm>
            <a:off x="11170864" y="2114487"/>
            <a:ext cx="293670" cy="323165"/>
          </a:xfrm>
          <a:prstGeom prst="rect">
            <a:avLst/>
          </a:prstGeom>
          <a:noFill/>
        </p:spPr>
        <p:txBody>
          <a:bodyPr wrap="none" rtlCol="0">
            <a:spAutoFit/>
          </a:bodyPr>
          <a:lstStyle/>
          <a:p>
            <a:r>
              <a:rPr lang="nl-BE" sz="1500" b="1" dirty="0">
                <a:solidFill>
                  <a:srgbClr val="01A4A4"/>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194" name="Rechthoek 193">
            <a:extLst>
              <a:ext uri="{FF2B5EF4-FFF2-40B4-BE49-F238E27FC236}">
                <a16:creationId xmlns:a16="http://schemas.microsoft.com/office/drawing/2014/main" id="{1235F18F-B9E0-DF4A-9401-4BAAEC780429}"/>
              </a:ext>
            </a:extLst>
          </p:cNvPr>
          <p:cNvSpPr/>
          <p:nvPr/>
        </p:nvSpPr>
        <p:spPr>
          <a:xfrm>
            <a:off x="11574000" y="2059200"/>
            <a:ext cx="4158000" cy="625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nl-BE" sz="1300" dirty="0">
                <a:solidFill>
                  <a:srgbClr val="616161"/>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adipiscing elit, sed do eiusmod tempor incididunt ut labore et dolore magna aliqua. </a:t>
            </a:r>
          </a:p>
        </p:txBody>
      </p:sp>
      <p:pic>
        <p:nvPicPr>
          <p:cNvPr id="195" name="Afbeelding 194">
            <a:extLst>
              <a:ext uri="{FF2B5EF4-FFF2-40B4-BE49-F238E27FC236}">
                <a16:creationId xmlns:a16="http://schemas.microsoft.com/office/drawing/2014/main" id="{31E78050-B34E-E14B-9CB9-A521577AD50B}"/>
              </a:ext>
            </a:extLst>
          </p:cNvPr>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11140701" y="2864178"/>
            <a:ext cx="355600" cy="368300"/>
          </a:xfrm>
          <a:prstGeom prst="rect">
            <a:avLst/>
          </a:prstGeom>
        </p:spPr>
      </p:pic>
      <p:sp>
        <p:nvSpPr>
          <p:cNvPr id="196" name="Tekstvak 195">
            <a:extLst>
              <a:ext uri="{FF2B5EF4-FFF2-40B4-BE49-F238E27FC236}">
                <a16:creationId xmlns:a16="http://schemas.microsoft.com/office/drawing/2014/main" id="{36AF0FEE-0BAB-5444-B695-39F91FD7AD59}"/>
              </a:ext>
            </a:extLst>
          </p:cNvPr>
          <p:cNvSpPr txBox="1"/>
          <p:nvPr/>
        </p:nvSpPr>
        <p:spPr>
          <a:xfrm>
            <a:off x="11170864" y="2894940"/>
            <a:ext cx="293670" cy="323165"/>
          </a:xfrm>
          <a:prstGeom prst="rect">
            <a:avLst/>
          </a:prstGeom>
          <a:noFill/>
        </p:spPr>
        <p:txBody>
          <a:bodyPr wrap="none" rtlCol="0">
            <a:spAutoFit/>
          </a:bodyPr>
          <a:lstStyle/>
          <a:p>
            <a:r>
              <a:rPr lang="nl-BE" sz="1500" b="1" dirty="0">
                <a:solidFill>
                  <a:srgbClr val="01A4A4"/>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197" name="Rechthoek 196">
            <a:extLst>
              <a:ext uri="{FF2B5EF4-FFF2-40B4-BE49-F238E27FC236}">
                <a16:creationId xmlns:a16="http://schemas.microsoft.com/office/drawing/2014/main" id="{41441871-031F-EF49-BCCA-E4402447F2FD}"/>
              </a:ext>
            </a:extLst>
          </p:cNvPr>
          <p:cNvSpPr/>
          <p:nvPr/>
        </p:nvSpPr>
        <p:spPr>
          <a:xfrm>
            <a:off x="11574000" y="2839653"/>
            <a:ext cx="4158000" cy="625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nl-BE" sz="1300" dirty="0">
                <a:solidFill>
                  <a:srgbClr val="616161"/>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adipiscing elit, sed do eiusmod tempor incididunt ut labore et dolore magna aliqua. </a:t>
            </a:r>
          </a:p>
        </p:txBody>
      </p:sp>
      <p:pic>
        <p:nvPicPr>
          <p:cNvPr id="198" name="Afbeelding 197">
            <a:extLst>
              <a:ext uri="{FF2B5EF4-FFF2-40B4-BE49-F238E27FC236}">
                <a16:creationId xmlns:a16="http://schemas.microsoft.com/office/drawing/2014/main" id="{7022C2FC-0236-344A-9098-C1EF45BA61E6}"/>
              </a:ext>
            </a:extLst>
          </p:cNvPr>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11140701" y="3660026"/>
            <a:ext cx="355600" cy="368300"/>
          </a:xfrm>
          <a:prstGeom prst="rect">
            <a:avLst/>
          </a:prstGeom>
        </p:spPr>
      </p:pic>
      <p:sp>
        <p:nvSpPr>
          <p:cNvPr id="199" name="Tekstvak 198">
            <a:extLst>
              <a:ext uri="{FF2B5EF4-FFF2-40B4-BE49-F238E27FC236}">
                <a16:creationId xmlns:a16="http://schemas.microsoft.com/office/drawing/2014/main" id="{9D21302B-794B-0547-B795-1CE20ECB112D}"/>
              </a:ext>
            </a:extLst>
          </p:cNvPr>
          <p:cNvSpPr txBox="1"/>
          <p:nvPr/>
        </p:nvSpPr>
        <p:spPr>
          <a:xfrm>
            <a:off x="11170864" y="3690788"/>
            <a:ext cx="293670" cy="323165"/>
          </a:xfrm>
          <a:prstGeom prst="rect">
            <a:avLst/>
          </a:prstGeom>
          <a:noFill/>
        </p:spPr>
        <p:txBody>
          <a:bodyPr wrap="none" rtlCol="0">
            <a:spAutoFit/>
          </a:bodyPr>
          <a:lstStyle/>
          <a:p>
            <a:r>
              <a:rPr lang="nl-BE" sz="1500" b="1" dirty="0">
                <a:solidFill>
                  <a:srgbClr val="01A4A4"/>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200" name="Rechthoek 199">
            <a:extLst>
              <a:ext uri="{FF2B5EF4-FFF2-40B4-BE49-F238E27FC236}">
                <a16:creationId xmlns:a16="http://schemas.microsoft.com/office/drawing/2014/main" id="{62B8EE31-ACB3-8D45-9F75-385C81ED2892}"/>
              </a:ext>
            </a:extLst>
          </p:cNvPr>
          <p:cNvSpPr/>
          <p:nvPr/>
        </p:nvSpPr>
        <p:spPr>
          <a:xfrm>
            <a:off x="11574000" y="3635501"/>
            <a:ext cx="4158000" cy="625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nl-BE" sz="1300" dirty="0">
                <a:solidFill>
                  <a:srgbClr val="616161"/>
                </a:solidFill>
                <a:latin typeface="Open Sans" panose="020B0606030504020204" pitchFamily="34" charset="0"/>
                <a:ea typeface="Open Sans" panose="020B0606030504020204" pitchFamily="34" charset="0"/>
                <a:cs typeface="Open Sans" panose="020B0606030504020204" pitchFamily="34" charset="0"/>
              </a:rPr>
              <a:t>Lorem ipsum dolor sit amet, consectetur adipiscing elit, sed do eiusmod tempor incididunt ut labore et dolore magna aliqua. </a:t>
            </a:r>
          </a:p>
        </p:txBody>
      </p:sp>
      <p:sp>
        <p:nvSpPr>
          <p:cNvPr id="201" name="Rechthoek 200">
            <a:extLst>
              <a:ext uri="{FF2B5EF4-FFF2-40B4-BE49-F238E27FC236}">
                <a16:creationId xmlns:a16="http://schemas.microsoft.com/office/drawing/2014/main" id="{FE717CF8-1FF5-9441-9112-16060EB594DC}"/>
              </a:ext>
            </a:extLst>
          </p:cNvPr>
          <p:cNvSpPr/>
          <p:nvPr/>
        </p:nvSpPr>
        <p:spPr>
          <a:xfrm>
            <a:off x="13705227" y="846154"/>
            <a:ext cx="2026773" cy="276999"/>
          </a:xfrm>
          <a:prstGeom prst="rect">
            <a:avLst/>
          </a:prstGeom>
        </p:spPr>
        <p:txBody>
          <a:bodyPr wrap="none" lIns="0" tIns="0" rIns="0" bIns="0">
            <a:spAutoFit/>
          </a:bodyPr>
          <a:lstStyle/>
          <a:p>
            <a:r>
              <a:rPr lang="nl-BE" dirty="0">
                <a:solidFill>
                  <a:srgbClr val="01A4A4"/>
                </a:solidFill>
              </a:rPr>
              <a:t>www.loremipsum.org</a:t>
            </a:r>
          </a:p>
        </p:txBody>
      </p:sp>
      <p:sp>
        <p:nvSpPr>
          <p:cNvPr id="202" name="Draaiende pijl 201">
            <a:extLst>
              <a:ext uri="{FF2B5EF4-FFF2-40B4-BE49-F238E27FC236}">
                <a16:creationId xmlns:a16="http://schemas.microsoft.com/office/drawing/2014/main" id="{B3ADF4E1-271B-1347-BEE3-FB0ED52D55AD}"/>
              </a:ext>
            </a:extLst>
          </p:cNvPr>
          <p:cNvSpPr/>
          <p:nvPr/>
        </p:nvSpPr>
        <p:spPr>
          <a:xfrm>
            <a:off x="472764" y="1540042"/>
            <a:ext cx="3092104" cy="3092102"/>
          </a:xfrm>
          <a:prstGeom prst="circularArrow">
            <a:avLst>
              <a:gd name="adj1" fmla="val 3269"/>
              <a:gd name="adj2" fmla="val 309817"/>
              <a:gd name="adj3" fmla="val 13767924"/>
              <a:gd name="adj4" fmla="val 18316525"/>
              <a:gd name="adj5" fmla="val 3759"/>
            </a:avLst>
          </a:prstGeom>
          <a:solidFill>
            <a:srgbClr val="34B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213" name="Afbeelding 212">
            <a:extLst>
              <a:ext uri="{FF2B5EF4-FFF2-40B4-BE49-F238E27FC236}">
                <a16:creationId xmlns:a16="http://schemas.microsoft.com/office/drawing/2014/main" id="{B64F136A-6744-4342-BF77-305326D4620B}"/>
              </a:ext>
            </a:extLst>
          </p:cNvPr>
          <p:cNvPicPr>
            <a:picLocks noChangeAspect="1"/>
          </p:cNvPicPr>
          <p:nvPr/>
        </p:nvPicPr>
        <p:blipFill rotWithShape="1">
          <a:blip r:embed="rId43">
            <a:extLst>
              <a:ext uri="{28A0092B-C50C-407E-A947-70E740481C1C}">
                <a14:useLocalDpi xmlns:a14="http://schemas.microsoft.com/office/drawing/2010/main" val="0"/>
              </a:ext>
            </a:extLst>
          </a:blip>
          <a:srcRect/>
          <a:stretch/>
        </p:blipFill>
        <p:spPr>
          <a:xfrm>
            <a:off x="763397" y="1837890"/>
            <a:ext cx="2520319" cy="2520000"/>
          </a:xfrm>
          <a:prstGeom prst="ellipse">
            <a:avLst/>
          </a:prstGeom>
        </p:spPr>
      </p:pic>
      <p:sp>
        <p:nvSpPr>
          <p:cNvPr id="214" name="Tekstvak 213">
            <a:extLst>
              <a:ext uri="{FF2B5EF4-FFF2-40B4-BE49-F238E27FC236}">
                <a16:creationId xmlns:a16="http://schemas.microsoft.com/office/drawing/2014/main" id="{08BD8F77-B6B1-B348-9D03-81CA64BB5871}"/>
              </a:ext>
            </a:extLst>
          </p:cNvPr>
          <p:cNvSpPr txBox="1"/>
          <p:nvPr/>
        </p:nvSpPr>
        <p:spPr>
          <a:xfrm>
            <a:off x="525588" y="1683315"/>
            <a:ext cx="2967961" cy="2852666"/>
          </a:xfrm>
          <a:prstGeom prst="rect">
            <a:avLst/>
          </a:prstGeom>
          <a:noFill/>
        </p:spPr>
        <p:txBody>
          <a:bodyPr wrap="none" rtlCol="0">
            <a:prstTxWarp prst="textArchUp">
              <a:avLst>
                <a:gd name="adj" fmla="val 14282181"/>
              </a:avLst>
            </a:prstTxWarp>
            <a:spAutoFit/>
          </a:bodyPr>
          <a:lstStyle/>
          <a:p>
            <a:r>
              <a:rPr lang="nl-BE" sz="2000" b="1" dirty="0">
                <a:solidFill>
                  <a:srgbClr val="01A4A4"/>
                </a:solidFill>
                <a:latin typeface="Open Sans" panose="020B0606030504020204" pitchFamily="34" charset="0"/>
                <a:ea typeface="Open Sans" panose="020B0606030504020204" pitchFamily="34" charset="0"/>
                <a:cs typeface="Open Sans" panose="020B0606030504020204" pitchFamily="34" charset="0"/>
              </a:rPr>
              <a:t>Lorem Ipsum</a:t>
            </a:r>
          </a:p>
        </p:txBody>
      </p:sp>
      <p:sp>
        <p:nvSpPr>
          <p:cNvPr id="743" name="Rechthoek 742">
            <a:extLst>
              <a:ext uri="{FF2B5EF4-FFF2-40B4-BE49-F238E27FC236}">
                <a16:creationId xmlns:a16="http://schemas.microsoft.com/office/drawing/2014/main" id="{80ED690C-67BA-CA46-BC0D-22B6EA9216E3}"/>
              </a:ext>
            </a:extLst>
          </p:cNvPr>
          <p:cNvSpPr/>
          <p:nvPr/>
        </p:nvSpPr>
        <p:spPr>
          <a:xfrm rot="16200000">
            <a:off x="5026177" y="313543"/>
            <a:ext cx="369332" cy="2322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hthoek 6">
            <a:extLst>
              <a:ext uri="{FF2B5EF4-FFF2-40B4-BE49-F238E27FC236}">
                <a16:creationId xmlns:a16="http://schemas.microsoft.com/office/drawing/2014/main" id="{AB3F2B97-09C6-544B-836B-530A4BE0B464}"/>
              </a:ext>
            </a:extLst>
          </p:cNvPr>
          <p:cNvSpPr/>
          <p:nvPr/>
        </p:nvSpPr>
        <p:spPr>
          <a:xfrm>
            <a:off x="3925132" y="2355720"/>
            <a:ext cx="2122742" cy="89865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hthoek 7">
            <a:extLst>
              <a:ext uri="{FF2B5EF4-FFF2-40B4-BE49-F238E27FC236}">
                <a16:creationId xmlns:a16="http://schemas.microsoft.com/office/drawing/2014/main" id="{085249A7-87D7-BC44-B29C-27E8398FAACC}"/>
              </a:ext>
            </a:extLst>
          </p:cNvPr>
          <p:cNvSpPr/>
          <p:nvPr/>
        </p:nvSpPr>
        <p:spPr>
          <a:xfrm>
            <a:off x="3935089" y="2373631"/>
            <a:ext cx="1414041" cy="292388"/>
          </a:xfrm>
          <a:prstGeom prst="rect">
            <a:avLst/>
          </a:prstGeom>
        </p:spPr>
        <p:txBody>
          <a:bodyPr wrap="none">
            <a:spAutoFit/>
          </a:bodyPr>
          <a:lstStyle/>
          <a:p>
            <a:r>
              <a:rPr lang="nl-BE" sz="1300" dirty="0">
                <a:solidFill>
                  <a:srgbClr val="616161"/>
                </a:solidFill>
                <a:latin typeface="Open Sans" panose="020B0606030504020204" pitchFamily="34" charset="0"/>
                <a:ea typeface="Open Sans" panose="020B0606030504020204" pitchFamily="34" charset="0"/>
                <a:cs typeface="Open Sans" panose="020B0606030504020204" pitchFamily="34" charset="0"/>
              </a:rPr>
              <a:t>Country: </a:t>
            </a:r>
            <a:r>
              <a:rPr lang="nl-BE" sz="1300" dirty="0">
                <a:solidFill>
                  <a:srgbClr val="01A4A4"/>
                </a:solidFill>
                <a:latin typeface="Open Sans" panose="020B0606030504020204" pitchFamily="34" charset="0"/>
                <a:ea typeface="Open Sans" panose="020B0606030504020204" pitchFamily="34" charset="0"/>
                <a:cs typeface="Open Sans" panose="020B0606030504020204" pitchFamily="34" charset="0"/>
              </a:rPr>
              <a:t>France</a:t>
            </a:r>
          </a:p>
        </p:txBody>
      </p:sp>
      <p:sp>
        <p:nvSpPr>
          <p:cNvPr id="744" name="Rechthoek 743">
            <a:extLst>
              <a:ext uri="{FF2B5EF4-FFF2-40B4-BE49-F238E27FC236}">
                <a16:creationId xmlns:a16="http://schemas.microsoft.com/office/drawing/2014/main" id="{0FCA34C3-0DE4-4443-814B-A3D168A5E1D6}"/>
              </a:ext>
            </a:extLst>
          </p:cNvPr>
          <p:cNvSpPr/>
          <p:nvPr/>
        </p:nvSpPr>
        <p:spPr>
          <a:xfrm>
            <a:off x="3927525" y="2655254"/>
            <a:ext cx="1062983" cy="292388"/>
          </a:xfrm>
          <a:prstGeom prst="rect">
            <a:avLst/>
          </a:prstGeom>
        </p:spPr>
        <p:txBody>
          <a:bodyPr wrap="none">
            <a:spAutoFit/>
          </a:bodyPr>
          <a:lstStyle/>
          <a:p>
            <a:r>
              <a:rPr lang="nl-BE" sz="1300" dirty="0">
                <a:solidFill>
                  <a:srgbClr val="616161"/>
                </a:solidFill>
                <a:latin typeface="Open Sans" panose="020B0606030504020204" pitchFamily="34" charset="0"/>
                <a:ea typeface="Open Sans" panose="020B0606030504020204" pitchFamily="34" charset="0"/>
                <a:cs typeface="Open Sans" panose="020B0606030504020204" pitchFamily="34" charset="0"/>
              </a:rPr>
              <a:t>City: </a:t>
            </a:r>
            <a:r>
              <a:rPr lang="nl-BE" sz="1300" dirty="0">
                <a:solidFill>
                  <a:srgbClr val="01A4A4"/>
                </a:solidFill>
                <a:latin typeface="Open Sans" panose="020B0606030504020204" pitchFamily="34" charset="0"/>
                <a:ea typeface="Open Sans" panose="020B0606030504020204" pitchFamily="34" charset="0"/>
                <a:cs typeface="Open Sans" panose="020B0606030504020204" pitchFamily="34" charset="0"/>
              </a:rPr>
              <a:t>Lorem</a:t>
            </a:r>
          </a:p>
        </p:txBody>
      </p:sp>
      <p:sp>
        <p:nvSpPr>
          <p:cNvPr id="745" name="Rechthoek 744">
            <a:extLst>
              <a:ext uri="{FF2B5EF4-FFF2-40B4-BE49-F238E27FC236}">
                <a16:creationId xmlns:a16="http://schemas.microsoft.com/office/drawing/2014/main" id="{2B6EBE46-019C-9B43-A7C8-63D2D1035F3D}"/>
              </a:ext>
            </a:extLst>
          </p:cNvPr>
          <p:cNvSpPr/>
          <p:nvPr/>
        </p:nvSpPr>
        <p:spPr>
          <a:xfrm>
            <a:off x="3927525" y="2944494"/>
            <a:ext cx="1378904" cy="292388"/>
          </a:xfrm>
          <a:prstGeom prst="rect">
            <a:avLst/>
          </a:prstGeom>
        </p:spPr>
        <p:txBody>
          <a:bodyPr wrap="none">
            <a:spAutoFit/>
          </a:bodyPr>
          <a:lstStyle/>
          <a:p>
            <a:r>
              <a:rPr lang="nl-BE" sz="1300" dirty="0">
                <a:solidFill>
                  <a:srgbClr val="616161"/>
                </a:solidFill>
                <a:latin typeface="Open Sans" panose="020B0606030504020204" pitchFamily="34" charset="0"/>
                <a:ea typeface="Open Sans" panose="020B0606030504020204" pitchFamily="34" charset="0"/>
                <a:cs typeface="Open Sans" panose="020B0606030504020204" pitchFamily="34" charset="0"/>
              </a:rPr>
              <a:t>Population: </a:t>
            </a:r>
            <a:r>
              <a:rPr lang="nl-BE" sz="1300" dirty="0">
                <a:solidFill>
                  <a:srgbClr val="01A4A4"/>
                </a:solidFill>
                <a:latin typeface="Open Sans" panose="020B0606030504020204" pitchFamily="34" charset="0"/>
                <a:ea typeface="Open Sans" panose="020B0606030504020204" pitchFamily="34" charset="0"/>
                <a:cs typeface="Open Sans" panose="020B0606030504020204" pitchFamily="34" charset="0"/>
              </a:rPr>
              <a:t>xxx</a:t>
            </a:r>
          </a:p>
        </p:txBody>
      </p:sp>
      <p:pic>
        <p:nvPicPr>
          <p:cNvPr id="431" name="Afbeelding 430">
            <a:extLst>
              <a:ext uri="{FF2B5EF4-FFF2-40B4-BE49-F238E27FC236}">
                <a16:creationId xmlns:a16="http://schemas.microsoft.com/office/drawing/2014/main" id="{52465813-D439-554A-A5E8-B7712D3333C4}"/>
              </a:ext>
            </a:extLst>
          </p:cNvPr>
          <p:cNvPicPr>
            <a:picLocks noChangeAspect="1"/>
          </p:cNvPicPr>
          <p:nvPr/>
        </p:nvPicPr>
        <p:blipFill>
          <a:blip r:embed="rId44"/>
          <a:stretch>
            <a:fillRect/>
          </a:stretch>
        </p:blipFill>
        <p:spPr>
          <a:xfrm>
            <a:off x="2403470" y="6447556"/>
            <a:ext cx="1689100" cy="787400"/>
          </a:xfrm>
          <a:prstGeom prst="rect">
            <a:avLst/>
          </a:prstGeom>
        </p:spPr>
      </p:pic>
      <p:pic>
        <p:nvPicPr>
          <p:cNvPr id="432" name="Afbeelding 431">
            <a:extLst>
              <a:ext uri="{FF2B5EF4-FFF2-40B4-BE49-F238E27FC236}">
                <a16:creationId xmlns:a16="http://schemas.microsoft.com/office/drawing/2014/main" id="{C88391B4-9EFA-EB43-90B8-C448D0066BA4}"/>
              </a:ext>
            </a:extLst>
          </p:cNvPr>
          <p:cNvPicPr>
            <a:picLocks noChangeAspect="1"/>
          </p:cNvPicPr>
          <p:nvPr/>
        </p:nvPicPr>
        <p:blipFill>
          <a:blip r:embed="rId45"/>
          <a:stretch>
            <a:fillRect/>
          </a:stretch>
        </p:blipFill>
        <p:spPr>
          <a:xfrm>
            <a:off x="526760" y="6448374"/>
            <a:ext cx="2133600" cy="1244600"/>
          </a:xfrm>
          <a:prstGeom prst="rect">
            <a:avLst/>
          </a:prstGeom>
        </p:spPr>
      </p:pic>
      <p:pic>
        <p:nvPicPr>
          <p:cNvPr id="439" name="Afbeelding 438">
            <a:extLst>
              <a:ext uri="{FF2B5EF4-FFF2-40B4-BE49-F238E27FC236}">
                <a16:creationId xmlns:a16="http://schemas.microsoft.com/office/drawing/2014/main" id="{977C031B-FDD2-1647-BDCF-6F01BE34A932}"/>
              </a:ext>
            </a:extLst>
          </p:cNvPr>
          <p:cNvPicPr>
            <a:picLocks noChangeAspect="1"/>
          </p:cNvPicPr>
          <p:nvPr/>
        </p:nvPicPr>
        <p:blipFill>
          <a:blip r:embed="rId46"/>
          <a:stretch>
            <a:fillRect/>
          </a:stretch>
        </p:blipFill>
        <p:spPr>
          <a:xfrm>
            <a:off x="1912573" y="8038478"/>
            <a:ext cx="1257300" cy="2006600"/>
          </a:xfrm>
          <a:prstGeom prst="rect">
            <a:avLst/>
          </a:prstGeom>
        </p:spPr>
      </p:pic>
      <p:pic>
        <p:nvPicPr>
          <p:cNvPr id="434" name="Afbeelding 433">
            <a:extLst>
              <a:ext uri="{FF2B5EF4-FFF2-40B4-BE49-F238E27FC236}">
                <a16:creationId xmlns:a16="http://schemas.microsoft.com/office/drawing/2014/main" id="{0D3108BB-5B0E-3045-AFC9-6F6AB3C819D0}"/>
              </a:ext>
            </a:extLst>
          </p:cNvPr>
          <p:cNvPicPr>
            <a:picLocks noChangeAspect="1"/>
          </p:cNvPicPr>
          <p:nvPr/>
        </p:nvPicPr>
        <p:blipFill>
          <a:blip r:embed="rId47"/>
          <a:stretch>
            <a:fillRect/>
          </a:stretch>
        </p:blipFill>
        <p:spPr>
          <a:xfrm>
            <a:off x="3860028" y="6421053"/>
            <a:ext cx="2082800" cy="1257300"/>
          </a:xfrm>
          <a:prstGeom prst="rect">
            <a:avLst/>
          </a:prstGeom>
        </p:spPr>
      </p:pic>
      <p:sp>
        <p:nvSpPr>
          <p:cNvPr id="443" name="Rechthoek 442">
            <a:extLst>
              <a:ext uri="{FF2B5EF4-FFF2-40B4-BE49-F238E27FC236}">
                <a16:creationId xmlns:a16="http://schemas.microsoft.com/office/drawing/2014/main" id="{B4CA7E4B-8CD6-BC4E-A339-F4D306A5F74F}"/>
              </a:ext>
            </a:extLst>
          </p:cNvPr>
          <p:cNvSpPr/>
          <p:nvPr/>
        </p:nvSpPr>
        <p:spPr>
          <a:xfrm flipV="1">
            <a:off x="9264266" y="7059370"/>
            <a:ext cx="781778" cy="45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447" name="Afbeelding 446">
            <a:extLst>
              <a:ext uri="{FF2B5EF4-FFF2-40B4-BE49-F238E27FC236}">
                <a16:creationId xmlns:a16="http://schemas.microsoft.com/office/drawing/2014/main" id="{8A2CD6C9-B01F-4641-BD27-D8B5BF404237}"/>
              </a:ext>
            </a:extLst>
          </p:cNvPr>
          <p:cNvPicPr>
            <a:picLocks noChangeAspect="1"/>
          </p:cNvPicPr>
          <p:nvPr/>
        </p:nvPicPr>
        <p:blipFill>
          <a:blip r:embed="rId48"/>
          <a:stretch>
            <a:fillRect/>
          </a:stretch>
        </p:blipFill>
        <p:spPr>
          <a:xfrm>
            <a:off x="3795831" y="7697854"/>
            <a:ext cx="1930400" cy="1498600"/>
          </a:xfrm>
          <a:prstGeom prst="rect">
            <a:avLst/>
          </a:prstGeom>
        </p:spPr>
      </p:pic>
      <p:pic>
        <p:nvPicPr>
          <p:cNvPr id="11" name="Afbeelding 10">
            <a:extLst>
              <a:ext uri="{FF2B5EF4-FFF2-40B4-BE49-F238E27FC236}">
                <a16:creationId xmlns:a16="http://schemas.microsoft.com/office/drawing/2014/main" id="{82EF63AC-76A8-914D-A60E-48FCE13F0C5F}"/>
              </a:ext>
            </a:extLst>
          </p:cNvPr>
          <p:cNvPicPr>
            <a:picLocks noChangeAspect="1"/>
          </p:cNvPicPr>
          <p:nvPr/>
        </p:nvPicPr>
        <p:blipFill>
          <a:blip r:embed="rId49"/>
          <a:stretch>
            <a:fillRect/>
          </a:stretch>
        </p:blipFill>
        <p:spPr>
          <a:xfrm>
            <a:off x="3860028" y="6414703"/>
            <a:ext cx="2082800" cy="1270000"/>
          </a:xfrm>
          <a:prstGeom prst="rect">
            <a:avLst/>
          </a:prstGeom>
        </p:spPr>
      </p:pic>
      <p:pic>
        <p:nvPicPr>
          <p:cNvPr id="461" name="Afbeelding 460">
            <a:extLst>
              <a:ext uri="{FF2B5EF4-FFF2-40B4-BE49-F238E27FC236}">
                <a16:creationId xmlns:a16="http://schemas.microsoft.com/office/drawing/2014/main" id="{8490D580-314B-D246-91A2-5FC8AC2B2094}"/>
              </a:ext>
            </a:extLst>
          </p:cNvPr>
          <p:cNvPicPr>
            <a:picLocks noChangeAspect="1"/>
          </p:cNvPicPr>
          <p:nvPr/>
        </p:nvPicPr>
        <p:blipFill>
          <a:blip r:embed="rId50"/>
          <a:stretch>
            <a:fillRect/>
          </a:stretch>
        </p:blipFill>
        <p:spPr>
          <a:xfrm>
            <a:off x="3355382" y="8030772"/>
            <a:ext cx="1270000" cy="2146300"/>
          </a:xfrm>
          <a:prstGeom prst="rect">
            <a:avLst/>
          </a:prstGeom>
        </p:spPr>
      </p:pic>
      <p:pic>
        <p:nvPicPr>
          <p:cNvPr id="466" name="Afbeelding 465">
            <a:extLst>
              <a:ext uri="{FF2B5EF4-FFF2-40B4-BE49-F238E27FC236}">
                <a16:creationId xmlns:a16="http://schemas.microsoft.com/office/drawing/2014/main" id="{28BEF0FB-165E-6643-B843-88EDDE3C5645}"/>
              </a:ext>
            </a:extLst>
          </p:cNvPr>
          <p:cNvPicPr>
            <a:picLocks noChangeAspect="1"/>
          </p:cNvPicPr>
          <p:nvPr/>
        </p:nvPicPr>
        <p:blipFill>
          <a:blip r:embed="rId51"/>
          <a:stretch>
            <a:fillRect/>
          </a:stretch>
        </p:blipFill>
        <p:spPr>
          <a:xfrm>
            <a:off x="768350" y="7754533"/>
            <a:ext cx="1981200" cy="1498600"/>
          </a:xfrm>
          <a:prstGeom prst="rect">
            <a:avLst/>
          </a:prstGeom>
        </p:spPr>
      </p:pic>
      <p:pic>
        <p:nvPicPr>
          <p:cNvPr id="457" name="Afbeelding 456">
            <a:extLst>
              <a:ext uri="{FF2B5EF4-FFF2-40B4-BE49-F238E27FC236}">
                <a16:creationId xmlns:a16="http://schemas.microsoft.com/office/drawing/2014/main" id="{53D524CE-2DD2-874F-809D-DCDE06160160}"/>
              </a:ext>
            </a:extLst>
          </p:cNvPr>
          <p:cNvPicPr>
            <a:picLocks noChangeAspect="1"/>
          </p:cNvPicPr>
          <p:nvPr/>
        </p:nvPicPr>
        <p:blipFill>
          <a:blip r:embed="rId52"/>
          <a:stretch>
            <a:fillRect/>
          </a:stretch>
        </p:blipFill>
        <p:spPr>
          <a:xfrm>
            <a:off x="3795831" y="7684186"/>
            <a:ext cx="1917700" cy="1562100"/>
          </a:xfrm>
          <a:prstGeom prst="rect">
            <a:avLst/>
          </a:prstGeom>
        </p:spPr>
      </p:pic>
      <p:pic>
        <p:nvPicPr>
          <p:cNvPr id="462" name="Afbeelding 461">
            <a:extLst>
              <a:ext uri="{FF2B5EF4-FFF2-40B4-BE49-F238E27FC236}">
                <a16:creationId xmlns:a16="http://schemas.microsoft.com/office/drawing/2014/main" id="{E5A04474-0F1B-9848-B10F-C93E31525F8D}"/>
              </a:ext>
            </a:extLst>
          </p:cNvPr>
          <p:cNvPicPr>
            <a:picLocks noChangeAspect="1"/>
          </p:cNvPicPr>
          <p:nvPr/>
        </p:nvPicPr>
        <p:blipFill>
          <a:blip r:embed="rId53"/>
          <a:stretch>
            <a:fillRect/>
          </a:stretch>
        </p:blipFill>
        <p:spPr>
          <a:xfrm>
            <a:off x="3355140" y="8013469"/>
            <a:ext cx="1257300" cy="2155768"/>
          </a:xfrm>
          <a:prstGeom prst="rect">
            <a:avLst/>
          </a:prstGeom>
        </p:spPr>
      </p:pic>
      <p:pic>
        <p:nvPicPr>
          <p:cNvPr id="467" name="Afbeelding 466">
            <a:extLst>
              <a:ext uri="{FF2B5EF4-FFF2-40B4-BE49-F238E27FC236}">
                <a16:creationId xmlns:a16="http://schemas.microsoft.com/office/drawing/2014/main" id="{D54F3D79-4104-C44C-B7A5-A73EFA88E6E6}"/>
              </a:ext>
            </a:extLst>
          </p:cNvPr>
          <p:cNvPicPr>
            <a:picLocks noChangeAspect="1"/>
          </p:cNvPicPr>
          <p:nvPr/>
        </p:nvPicPr>
        <p:blipFill>
          <a:blip r:embed="rId54"/>
          <a:stretch>
            <a:fillRect/>
          </a:stretch>
        </p:blipFill>
        <p:spPr>
          <a:xfrm>
            <a:off x="1920341" y="8028377"/>
            <a:ext cx="1244600" cy="2133600"/>
          </a:xfrm>
          <a:prstGeom prst="rect">
            <a:avLst/>
          </a:prstGeom>
        </p:spPr>
      </p:pic>
      <p:pic>
        <p:nvPicPr>
          <p:cNvPr id="471" name="Afbeelding 470">
            <a:extLst>
              <a:ext uri="{FF2B5EF4-FFF2-40B4-BE49-F238E27FC236}">
                <a16:creationId xmlns:a16="http://schemas.microsoft.com/office/drawing/2014/main" id="{3528BD1B-823E-924A-8770-D262794E8FB0}"/>
              </a:ext>
            </a:extLst>
          </p:cNvPr>
          <p:cNvPicPr>
            <a:picLocks noChangeAspect="1"/>
          </p:cNvPicPr>
          <p:nvPr/>
        </p:nvPicPr>
        <p:blipFill>
          <a:blip r:embed="rId55"/>
          <a:stretch>
            <a:fillRect/>
          </a:stretch>
        </p:blipFill>
        <p:spPr>
          <a:xfrm>
            <a:off x="759562" y="7748168"/>
            <a:ext cx="1981200" cy="1485900"/>
          </a:xfrm>
          <a:prstGeom prst="rect">
            <a:avLst/>
          </a:prstGeom>
        </p:spPr>
      </p:pic>
      <p:pic>
        <p:nvPicPr>
          <p:cNvPr id="66" name="Afbeelding 65">
            <a:extLst>
              <a:ext uri="{FF2B5EF4-FFF2-40B4-BE49-F238E27FC236}">
                <a16:creationId xmlns:a16="http://schemas.microsoft.com/office/drawing/2014/main" id="{40F76842-7E19-7744-A3F9-DB46859606EC}"/>
              </a:ext>
            </a:extLst>
          </p:cNvPr>
          <p:cNvPicPr>
            <a:picLocks noChangeAspect="1"/>
          </p:cNvPicPr>
          <p:nvPr/>
        </p:nvPicPr>
        <p:blipFill>
          <a:blip r:embed="rId56"/>
          <a:stretch>
            <a:fillRect/>
          </a:stretch>
        </p:blipFill>
        <p:spPr>
          <a:xfrm>
            <a:off x="520517" y="6429625"/>
            <a:ext cx="2133600" cy="1358900"/>
          </a:xfrm>
          <a:prstGeom prst="rect">
            <a:avLst/>
          </a:prstGeom>
        </p:spPr>
      </p:pic>
      <p:pic>
        <p:nvPicPr>
          <p:cNvPr id="409" name="Afbeelding 408">
            <a:extLst>
              <a:ext uri="{FF2B5EF4-FFF2-40B4-BE49-F238E27FC236}">
                <a16:creationId xmlns:a16="http://schemas.microsoft.com/office/drawing/2014/main" id="{F022165D-6983-2E42-B351-4D1EE9F8B195}"/>
              </a:ext>
            </a:extLst>
          </p:cNvPr>
          <p:cNvPicPr>
            <a:picLocks noChangeAspect="1"/>
          </p:cNvPicPr>
          <p:nvPr/>
        </p:nvPicPr>
        <p:blipFill>
          <a:blip r:embed="rId57"/>
          <a:stretch>
            <a:fillRect/>
          </a:stretch>
        </p:blipFill>
        <p:spPr>
          <a:xfrm>
            <a:off x="6866994" y="449179"/>
            <a:ext cx="2523600" cy="688256"/>
          </a:xfrm>
          <a:prstGeom prst="rect">
            <a:avLst/>
          </a:prstGeom>
        </p:spPr>
      </p:pic>
    </p:spTree>
    <p:extLst>
      <p:ext uri="{BB962C8B-B14F-4D97-AF65-F5344CB8AC3E}">
        <p14:creationId xmlns:p14="http://schemas.microsoft.com/office/powerpoint/2010/main" val="2329642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 name="Afbeelding 356">
            <a:extLst>
              <a:ext uri="{FF2B5EF4-FFF2-40B4-BE49-F238E27FC236}">
                <a16:creationId xmlns:a16="http://schemas.microsoft.com/office/drawing/2014/main" id="{D8CB6950-6C52-AB4A-9FA6-4ED164B25F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3158" y="7703232"/>
            <a:ext cx="1778000" cy="1549400"/>
          </a:xfrm>
          <a:prstGeom prst="rect">
            <a:avLst/>
          </a:prstGeom>
        </p:spPr>
      </p:pic>
      <p:pic>
        <p:nvPicPr>
          <p:cNvPr id="358" name="Afbeelding 357">
            <a:extLst>
              <a:ext uri="{FF2B5EF4-FFF2-40B4-BE49-F238E27FC236}">
                <a16:creationId xmlns:a16="http://schemas.microsoft.com/office/drawing/2014/main" id="{D2FB87F9-7F10-744D-99A2-FC2CB3C9B23F}"/>
              </a:ext>
            </a:extLst>
          </p:cNvPr>
          <p:cNvPicPr>
            <a:picLocks noChangeAspect="1"/>
          </p:cNvPicPr>
          <p:nvPr/>
        </p:nvPicPr>
        <p:blipFill>
          <a:blip r:embed="rId4"/>
          <a:stretch>
            <a:fillRect/>
          </a:stretch>
        </p:blipFill>
        <p:spPr>
          <a:xfrm>
            <a:off x="6354853" y="7391276"/>
            <a:ext cx="1689100" cy="787400"/>
          </a:xfrm>
          <a:prstGeom prst="rect">
            <a:avLst/>
          </a:prstGeom>
        </p:spPr>
      </p:pic>
      <p:pic>
        <p:nvPicPr>
          <p:cNvPr id="359" name="Afbeelding 358">
            <a:extLst>
              <a:ext uri="{FF2B5EF4-FFF2-40B4-BE49-F238E27FC236}">
                <a16:creationId xmlns:a16="http://schemas.microsoft.com/office/drawing/2014/main" id="{87A047BC-2240-C949-AEBB-EDE00F71F766}"/>
              </a:ext>
            </a:extLst>
          </p:cNvPr>
          <p:cNvPicPr>
            <a:picLocks noChangeAspect="1"/>
          </p:cNvPicPr>
          <p:nvPr/>
        </p:nvPicPr>
        <p:blipFill>
          <a:blip r:embed="rId5"/>
          <a:stretch>
            <a:fillRect/>
          </a:stretch>
        </p:blipFill>
        <p:spPr>
          <a:xfrm>
            <a:off x="7811411" y="7364773"/>
            <a:ext cx="2082800" cy="1257300"/>
          </a:xfrm>
          <a:prstGeom prst="rect">
            <a:avLst/>
          </a:prstGeom>
        </p:spPr>
      </p:pic>
      <p:pic>
        <p:nvPicPr>
          <p:cNvPr id="360" name="Afbeelding 359">
            <a:extLst>
              <a:ext uri="{FF2B5EF4-FFF2-40B4-BE49-F238E27FC236}">
                <a16:creationId xmlns:a16="http://schemas.microsoft.com/office/drawing/2014/main" id="{80DEE653-9D2B-2048-B917-F892D7D1CD08}"/>
              </a:ext>
            </a:extLst>
          </p:cNvPr>
          <p:cNvPicPr>
            <a:picLocks noChangeAspect="1"/>
          </p:cNvPicPr>
          <p:nvPr/>
        </p:nvPicPr>
        <p:blipFill>
          <a:blip r:embed="rId6"/>
          <a:stretch>
            <a:fillRect/>
          </a:stretch>
        </p:blipFill>
        <p:spPr>
          <a:xfrm>
            <a:off x="7811411" y="7358423"/>
            <a:ext cx="2082800" cy="1270000"/>
          </a:xfrm>
          <a:prstGeom prst="rect">
            <a:avLst/>
          </a:prstGeom>
        </p:spPr>
      </p:pic>
      <p:sp>
        <p:nvSpPr>
          <p:cNvPr id="9" name="Tekstvak 8">
            <a:extLst>
              <a:ext uri="{FF2B5EF4-FFF2-40B4-BE49-F238E27FC236}">
                <a16:creationId xmlns:a16="http://schemas.microsoft.com/office/drawing/2014/main" id="{85473DB1-0871-C345-813F-EF480AA6A421}"/>
              </a:ext>
            </a:extLst>
          </p:cNvPr>
          <p:cNvSpPr txBox="1"/>
          <p:nvPr/>
        </p:nvSpPr>
        <p:spPr>
          <a:xfrm>
            <a:off x="507600" y="507600"/>
            <a:ext cx="8495274" cy="615553"/>
          </a:xfrm>
          <a:prstGeom prst="rect">
            <a:avLst/>
          </a:prstGeom>
          <a:noFill/>
        </p:spPr>
        <p:txBody>
          <a:bodyPr wrap="none" lIns="0" tIns="0" rIns="0" bIns="0" rtlCol="0">
            <a:spAutoFit/>
          </a:bodyPr>
          <a:lstStyle/>
          <a:p>
            <a:r>
              <a:rPr lang="nl-BE" sz="4000" b="1" dirty="0">
                <a:latin typeface="Open Sans Extrabold" panose="020B0606030504020204" pitchFamily="34" charset="0"/>
                <a:ea typeface="Open Sans Extrabold" panose="020B0606030504020204" pitchFamily="34" charset="0"/>
                <a:cs typeface="Open Sans Extrabold" panose="020B0606030504020204" pitchFamily="34" charset="0"/>
              </a:rPr>
              <a:t>Tips on how to use the template</a:t>
            </a:r>
          </a:p>
        </p:txBody>
      </p:sp>
      <p:pic>
        <p:nvPicPr>
          <p:cNvPr id="15" name="Afbeelding 14">
            <a:extLst>
              <a:ext uri="{FF2B5EF4-FFF2-40B4-BE49-F238E27FC236}">
                <a16:creationId xmlns:a16="http://schemas.microsoft.com/office/drawing/2014/main" id="{1430C6B2-CCA4-4B40-9CC8-7076E4D63D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7600" y="3063742"/>
            <a:ext cx="3835800" cy="2157637"/>
          </a:xfrm>
          <a:prstGeom prst="rect">
            <a:avLst/>
          </a:prstGeom>
        </p:spPr>
      </p:pic>
      <p:pic>
        <p:nvPicPr>
          <p:cNvPr id="20" name="Afbeelding 19">
            <a:extLst>
              <a:ext uri="{FF2B5EF4-FFF2-40B4-BE49-F238E27FC236}">
                <a16:creationId xmlns:a16="http://schemas.microsoft.com/office/drawing/2014/main" id="{C98DF869-0C1E-8B43-B46D-BF2430DDD16A}"/>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9482936" y="3081420"/>
            <a:ext cx="2158922" cy="2158649"/>
          </a:xfrm>
          <a:prstGeom prst="ellipse">
            <a:avLst/>
          </a:prstGeom>
        </p:spPr>
      </p:pic>
      <p:pic>
        <p:nvPicPr>
          <p:cNvPr id="23" name="Afbeelding 22">
            <a:extLst>
              <a:ext uri="{FF2B5EF4-FFF2-40B4-BE49-F238E27FC236}">
                <a16:creationId xmlns:a16="http://schemas.microsoft.com/office/drawing/2014/main" id="{6A2C0AFC-2C6A-2143-B73E-6DDAAE25A5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86781" y="2987232"/>
            <a:ext cx="4024277" cy="2347026"/>
          </a:xfrm>
          <a:prstGeom prst="rect">
            <a:avLst/>
          </a:prstGeom>
        </p:spPr>
      </p:pic>
      <p:pic>
        <p:nvPicPr>
          <p:cNvPr id="24" name="Afbeelding 23">
            <a:extLst>
              <a:ext uri="{FF2B5EF4-FFF2-40B4-BE49-F238E27FC236}">
                <a16:creationId xmlns:a16="http://schemas.microsoft.com/office/drawing/2014/main" id="{8D83CF0B-689A-4449-9872-6F86AF7EDB6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54439" y="3081420"/>
            <a:ext cx="828497" cy="755125"/>
          </a:xfrm>
          <a:prstGeom prst="rect">
            <a:avLst/>
          </a:prstGeom>
        </p:spPr>
      </p:pic>
      <p:pic>
        <p:nvPicPr>
          <p:cNvPr id="25" name="Afbeelding 24">
            <a:extLst>
              <a:ext uri="{FF2B5EF4-FFF2-40B4-BE49-F238E27FC236}">
                <a16:creationId xmlns:a16="http://schemas.microsoft.com/office/drawing/2014/main" id="{9A5B473C-073B-C14A-9BC5-E847E8410488}"/>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2302336" y="3081419"/>
            <a:ext cx="2520319" cy="2520000"/>
          </a:xfrm>
          <a:prstGeom prst="ellipse">
            <a:avLst/>
          </a:prstGeom>
        </p:spPr>
      </p:pic>
      <p:sp>
        <p:nvSpPr>
          <p:cNvPr id="27" name="Tekstvak 26">
            <a:extLst>
              <a:ext uri="{FF2B5EF4-FFF2-40B4-BE49-F238E27FC236}">
                <a16:creationId xmlns:a16="http://schemas.microsoft.com/office/drawing/2014/main" id="{694482E9-7264-224A-B9AA-60D88F2C32F5}"/>
              </a:ext>
            </a:extLst>
          </p:cNvPr>
          <p:cNvSpPr txBox="1"/>
          <p:nvPr/>
        </p:nvSpPr>
        <p:spPr>
          <a:xfrm>
            <a:off x="507600" y="2617900"/>
            <a:ext cx="1835118" cy="323165"/>
          </a:xfrm>
          <a:prstGeom prst="rect">
            <a:avLst/>
          </a:prstGeom>
          <a:noFill/>
        </p:spPr>
        <p:txBody>
          <a:bodyPr wrap="none" rtlCol="0">
            <a:spAutoFit/>
          </a:bodyPr>
          <a:lstStyle/>
          <a:p>
            <a:r>
              <a:rPr lang="nl-BE" sz="1500" dirty="0">
                <a:latin typeface="Open Sans" panose="020B0606030504020204" pitchFamily="34" charset="0"/>
                <a:ea typeface="Open Sans" panose="020B0606030504020204" pitchFamily="34" charset="0"/>
                <a:cs typeface="Open Sans" panose="020B0606030504020204" pitchFamily="34" charset="0"/>
              </a:rPr>
              <a:t>Insert your picture</a:t>
            </a:r>
          </a:p>
        </p:txBody>
      </p:sp>
      <p:sp>
        <p:nvSpPr>
          <p:cNvPr id="28" name="Tekstvak 27">
            <a:extLst>
              <a:ext uri="{FF2B5EF4-FFF2-40B4-BE49-F238E27FC236}">
                <a16:creationId xmlns:a16="http://schemas.microsoft.com/office/drawing/2014/main" id="{CEC5B4AC-BF1F-E841-884C-5D4947D79BF5}"/>
              </a:ext>
            </a:extLst>
          </p:cNvPr>
          <p:cNvSpPr txBox="1"/>
          <p:nvPr/>
        </p:nvSpPr>
        <p:spPr>
          <a:xfrm>
            <a:off x="4629150" y="2617900"/>
            <a:ext cx="2477281" cy="323165"/>
          </a:xfrm>
          <a:prstGeom prst="rect">
            <a:avLst/>
          </a:prstGeom>
          <a:noFill/>
        </p:spPr>
        <p:txBody>
          <a:bodyPr wrap="none" rtlCol="0">
            <a:spAutoFit/>
          </a:bodyPr>
          <a:lstStyle/>
          <a:p>
            <a:r>
              <a:rPr lang="nl-BE" sz="1500" dirty="0">
                <a:latin typeface="Open Sans" panose="020B0606030504020204" pitchFamily="34" charset="0"/>
                <a:ea typeface="Open Sans" panose="020B0606030504020204" pitchFamily="34" charset="0"/>
                <a:cs typeface="Open Sans" panose="020B0606030504020204" pitchFamily="34" charset="0"/>
              </a:rPr>
              <a:t>Crop out a perfect square</a:t>
            </a:r>
          </a:p>
        </p:txBody>
      </p:sp>
      <p:sp>
        <p:nvSpPr>
          <p:cNvPr id="29" name="Tekstvak 28">
            <a:extLst>
              <a:ext uri="{FF2B5EF4-FFF2-40B4-BE49-F238E27FC236}">
                <a16:creationId xmlns:a16="http://schemas.microsoft.com/office/drawing/2014/main" id="{D83B972F-E839-7643-B22D-9C8F74E5699E}"/>
              </a:ext>
            </a:extLst>
          </p:cNvPr>
          <p:cNvSpPr txBox="1"/>
          <p:nvPr/>
        </p:nvSpPr>
        <p:spPr>
          <a:xfrm>
            <a:off x="8654439" y="2617900"/>
            <a:ext cx="2456442" cy="323165"/>
          </a:xfrm>
          <a:prstGeom prst="rect">
            <a:avLst/>
          </a:prstGeom>
          <a:noFill/>
        </p:spPr>
        <p:txBody>
          <a:bodyPr wrap="none" rtlCol="0">
            <a:spAutoFit/>
          </a:bodyPr>
          <a:lstStyle/>
          <a:p>
            <a:r>
              <a:rPr lang="nl-BE" sz="1500" dirty="0">
                <a:latin typeface="Open Sans" panose="020B0606030504020204" pitchFamily="34" charset="0"/>
                <a:ea typeface="Open Sans" panose="020B0606030504020204" pitchFamily="34" charset="0"/>
                <a:cs typeface="Open Sans" panose="020B0606030504020204" pitchFamily="34" charset="0"/>
              </a:rPr>
              <a:t>Crop to form, select circle</a:t>
            </a:r>
          </a:p>
        </p:txBody>
      </p:sp>
      <p:sp>
        <p:nvSpPr>
          <p:cNvPr id="30" name="Tekstvak 29">
            <a:extLst>
              <a:ext uri="{FF2B5EF4-FFF2-40B4-BE49-F238E27FC236}">
                <a16:creationId xmlns:a16="http://schemas.microsoft.com/office/drawing/2014/main" id="{D35EABC5-3CAC-3147-8470-EC3DD0BBE358}"/>
              </a:ext>
            </a:extLst>
          </p:cNvPr>
          <p:cNvSpPr txBox="1"/>
          <p:nvPr/>
        </p:nvSpPr>
        <p:spPr>
          <a:xfrm>
            <a:off x="12302336" y="2617900"/>
            <a:ext cx="1992853" cy="323165"/>
          </a:xfrm>
          <a:prstGeom prst="rect">
            <a:avLst/>
          </a:prstGeom>
          <a:noFill/>
        </p:spPr>
        <p:txBody>
          <a:bodyPr wrap="none" rtlCol="0">
            <a:spAutoFit/>
          </a:bodyPr>
          <a:lstStyle/>
          <a:p>
            <a:r>
              <a:rPr lang="nl-BE" sz="1500" dirty="0">
                <a:latin typeface="Open Sans" panose="020B0606030504020204" pitchFamily="34" charset="0"/>
                <a:ea typeface="Open Sans" panose="020B0606030504020204" pitchFamily="34" charset="0"/>
                <a:cs typeface="Open Sans" panose="020B0606030504020204" pitchFamily="34" charset="0"/>
              </a:rPr>
              <a:t>Resize to 7cm x 7cm</a:t>
            </a:r>
          </a:p>
        </p:txBody>
      </p:sp>
      <p:sp>
        <p:nvSpPr>
          <p:cNvPr id="31" name="Tekstvak 30">
            <a:extLst>
              <a:ext uri="{FF2B5EF4-FFF2-40B4-BE49-F238E27FC236}">
                <a16:creationId xmlns:a16="http://schemas.microsoft.com/office/drawing/2014/main" id="{AA98934C-E04E-AE45-88CA-9C14A69B7864}"/>
              </a:ext>
            </a:extLst>
          </p:cNvPr>
          <p:cNvSpPr txBox="1"/>
          <p:nvPr/>
        </p:nvSpPr>
        <p:spPr>
          <a:xfrm>
            <a:off x="507600" y="2210864"/>
            <a:ext cx="2798843" cy="323165"/>
          </a:xfrm>
          <a:prstGeom prst="rect">
            <a:avLst/>
          </a:prstGeom>
          <a:noFill/>
        </p:spPr>
        <p:txBody>
          <a:bodyPr wrap="none" rtlCol="0">
            <a:spAutoFit/>
          </a:bodyPr>
          <a:lstStyle/>
          <a:p>
            <a:r>
              <a:rPr lang="nl-BE" sz="1500" b="1" dirty="0">
                <a:latin typeface="Open Sans" panose="020B0606030504020204" pitchFamily="34" charset="0"/>
                <a:ea typeface="Open Sans" panose="020B0606030504020204" pitchFamily="34" charset="0"/>
                <a:cs typeface="Open Sans" panose="020B0606030504020204" pitchFamily="34" charset="0"/>
              </a:rPr>
              <a:t>How to create your picture </a:t>
            </a:r>
          </a:p>
        </p:txBody>
      </p:sp>
      <p:sp>
        <p:nvSpPr>
          <p:cNvPr id="18" name="Tekstvak 17">
            <a:extLst>
              <a:ext uri="{FF2B5EF4-FFF2-40B4-BE49-F238E27FC236}">
                <a16:creationId xmlns:a16="http://schemas.microsoft.com/office/drawing/2014/main" id="{8FB57166-3BAD-9646-8C9B-635FC9A97570}"/>
              </a:ext>
            </a:extLst>
          </p:cNvPr>
          <p:cNvSpPr txBox="1"/>
          <p:nvPr/>
        </p:nvSpPr>
        <p:spPr>
          <a:xfrm>
            <a:off x="6301269" y="6013565"/>
            <a:ext cx="7608558" cy="323165"/>
          </a:xfrm>
          <a:prstGeom prst="rect">
            <a:avLst/>
          </a:prstGeom>
          <a:noFill/>
        </p:spPr>
        <p:txBody>
          <a:bodyPr wrap="none" rtlCol="0">
            <a:spAutoFit/>
          </a:bodyPr>
          <a:lstStyle/>
          <a:p>
            <a:r>
              <a:rPr lang="nl-BE" sz="1500" b="1" dirty="0">
                <a:latin typeface="Open Sans" panose="020B0606030504020204" pitchFamily="34" charset="0"/>
                <a:ea typeface="Open Sans" panose="020B0606030504020204" pitchFamily="34" charset="0"/>
                <a:cs typeface="Open Sans" panose="020B0606030504020204" pitchFamily="34" charset="0"/>
              </a:rPr>
              <a:t>Only keep the elements (functions, strategy’s,..) that are relevant for the case</a:t>
            </a:r>
          </a:p>
        </p:txBody>
      </p:sp>
      <p:sp>
        <p:nvSpPr>
          <p:cNvPr id="19" name="Tekstvak 18">
            <a:extLst>
              <a:ext uri="{FF2B5EF4-FFF2-40B4-BE49-F238E27FC236}">
                <a16:creationId xmlns:a16="http://schemas.microsoft.com/office/drawing/2014/main" id="{408C4683-3DDD-204F-9BB3-A1F72CDA57A5}"/>
              </a:ext>
            </a:extLst>
          </p:cNvPr>
          <p:cNvSpPr txBox="1"/>
          <p:nvPr/>
        </p:nvSpPr>
        <p:spPr>
          <a:xfrm>
            <a:off x="6350965" y="6470775"/>
            <a:ext cx="8445261" cy="553998"/>
          </a:xfrm>
          <a:prstGeom prst="rect">
            <a:avLst/>
          </a:prstGeom>
          <a:noFill/>
        </p:spPr>
        <p:txBody>
          <a:bodyPr wrap="none" rtlCol="0">
            <a:spAutoFit/>
          </a:bodyPr>
          <a:lstStyle/>
          <a:p>
            <a:r>
              <a:rPr lang="nl-BE" sz="1500" dirty="0">
                <a:latin typeface="Open Sans" panose="020B0606030504020204" pitchFamily="34" charset="0"/>
                <a:ea typeface="Open Sans" panose="020B0606030504020204" pitchFamily="34" charset="0"/>
                <a:cs typeface="Open Sans" panose="020B0606030504020204" pitchFamily="34" charset="0"/>
              </a:rPr>
              <a:t>If the case does not apply to a certain city function, just select the colored circle and delete it.</a:t>
            </a:r>
          </a:p>
          <a:p>
            <a:r>
              <a:rPr lang="nl-BE" sz="1500" dirty="0">
                <a:latin typeface="Open Sans" panose="020B0606030504020204" pitchFamily="34" charset="0"/>
                <a:ea typeface="Open Sans" panose="020B0606030504020204" pitchFamily="34" charset="0"/>
                <a:cs typeface="Open Sans" panose="020B0606030504020204" pitchFamily="34" charset="0"/>
              </a:rPr>
              <a:t>A greyed out version will appear. The approach is similar for other visual elements.</a:t>
            </a:r>
          </a:p>
        </p:txBody>
      </p:sp>
      <p:sp>
        <p:nvSpPr>
          <p:cNvPr id="45" name="Tekstvak 44">
            <a:extLst>
              <a:ext uri="{FF2B5EF4-FFF2-40B4-BE49-F238E27FC236}">
                <a16:creationId xmlns:a16="http://schemas.microsoft.com/office/drawing/2014/main" id="{13A40184-DE27-F543-A191-BB96BA7F65BF}"/>
              </a:ext>
            </a:extLst>
          </p:cNvPr>
          <p:cNvSpPr txBox="1"/>
          <p:nvPr/>
        </p:nvSpPr>
        <p:spPr>
          <a:xfrm>
            <a:off x="8013963" y="9672375"/>
            <a:ext cx="1157696" cy="200055"/>
          </a:xfrm>
          <a:prstGeom prst="rect">
            <a:avLst/>
          </a:prstGeom>
          <a:noFill/>
        </p:spPr>
        <p:txBody>
          <a:bodyPr wrap="square" lIns="0" tIns="0" rIns="0" bIns="0" rtlCol="0">
            <a:spAutoFit/>
          </a:bodyPr>
          <a:lstStyle/>
          <a:p>
            <a:r>
              <a:rPr lang="nl-BE" sz="1300" b="1" dirty="0">
                <a:solidFill>
                  <a:srgbClr val="B0B0B0"/>
                </a:solidFill>
                <a:latin typeface="Open Sans Semibold" panose="020B0606030504020204" pitchFamily="34" charset="0"/>
                <a:ea typeface="Open Sans Semibold" panose="020B0606030504020204" pitchFamily="34" charset="0"/>
                <a:cs typeface="Open Sans Semibold" panose="020B0606030504020204" pitchFamily="34" charset="0"/>
              </a:rPr>
              <a:t>Act circular</a:t>
            </a:r>
          </a:p>
        </p:txBody>
      </p:sp>
      <p:pic>
        <p:nvPicPr>
          <p:cNvPr id="46" name="Afbeelding 45">
            <a:extLst>
              <a:ext uri="{FF2B5EF4-FFF2-40B4-BE49-F238E27FC236}">
                <a16:creationId xmlns:a16="http://schemas.microsoft.com/office/drawing/2014/main" id="{71D80CBE-9ACB-8A41-AE20-545F302C405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39603" y="9661519"/>
            <a:ext cx="355600" cy="368300"/>
          </a:xfrm>
          <a:prstGeom prst="rect">
            <a:avLst/>
          </a:prstGeom>
        </p:spPr>
      </p:pic>
      <p:pic>
        <p:nvPicPr>
          <p:cNvPr id="47" name="Afbeelding 46">
            <a:extLst>
              <a:ext uri="{FF2B5EF4-FFF2-40B4-BE49-F238E27FC236}">
                <a16:creationId xmlns:a16="http://schemas.microsoft.com/office/drawing/2014/main" id="{D0BD981C-2CB8-EC42-9193-3871DDF6473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39603" y="9658760"/>
            <a:ext cx="355600" cy="368300"/>
          </a:xfrm>
          <a:prstGeom prst="rect">
            <a:avLst/>
          </a:prstGeom>
        </p:spPr>
      </p:pic>
      <p:sp>
        <p:nvSpPr>
          <p:cNvPr id="48" name="Tekstvak 47">
            <a:extLst>
              <a:ext uri="{FF2B5EF4-FFF2-40B4-BE49-F238E27FC236}">
                <a16:creationId xmlns:a16="http://schemas.microsoft.com/office/drawing/2014/main" id="{8EBBD516-316B-B747-959E-6C9E003BDD8C}"/>
              </a:ext>
            </a:extLst>
          </p:cNvPr>
          <p:cNvSpPr txBox="1"/>
          <p:nvPr/>
        </p:nvSpPr>
        <p:spPr>
          <a:xfrm>
            <a:off x="7563416" y="9691034"/>
            <a:ext cx="295274" cy="323165"/>
          </a:xfrm>
          <a:prstGeom prst="rect">
            <a:avLst/>
          </a:prstGeom>
          <a:noFill/>
        </p:spPr>
        <p:txBody>
          <a:bodyPr wrap="square" rtlCol="0">
            <a:spAutoFit/>
          </a:bodyPr>
          <a:lstStyle/>
          <a:p>
            <a:r>
              <a:rPr lang="nl-BE" sz="1500" b="1" dirty="0">
                <a:solidFill>
                  <a:srgbClr val="B0B0B0"/>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49" name="Tekstvak 48">
            <a:extLst>
              <a:ext uri="{FF2B5EF4-FFF2-40B4-BE49-F238E27FC236}">
                <a16:creationId xmlns:a16="http://schemas.microsoft.com/office/drawing/2014/main" id="{3C3AC139-1E7C-C840-9132-0CFCAD666F0D}"/>
              </a:ext>
            </a:extLst>
          </p:cNvPr>
          <p:cNvSpPr txBox="1"/>
          <p:nvPr/>
        </p:nvSpPr>
        <p:spPr>
          <a:xfrm>
            <a:off x="7563416" y="9691034"/>
            <a:ext cx="295274" cy="323165"/>
          </a:xfrm>
          <a:prstGeom prst="rect">
            <a:avLst/>
          </a:prstGeom>
          <a:noFill/>
        </p:spPr>
        <p:txBody>
          <a:bodyPr wrap="square" rtlCol="0">
            <a:spAutoFit/>
          </a:bodyPr>
          <a:lstStyle/>
          <a:p>
            <a:r>
              <a:rPr lang="nl-BE" sz="1500" b="1" dirty="0">
                <a:solidFill>
                  <a:srgbClr val="61AE24"/>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50" name="Tekstvak 49">
            <a:extLst>
              <a:ext uri="{FF2B5EF4-FFF2-40B4-BE49-F238E27FC236}">
                <a16:creationId xmlns:a16="http://schemas.microsoft.com/office/drawing/2014/main" id="{1550C4F5-A748-4449-8108-6C223F8FF5BB}"/>
              </a:ext>
            </a:extLst>
          </p:cNvPr>
          <p:cNvSpPr txBox="1"/>
          <p:nvPr/>
        </p:nvSpPr>
        <p:spPr>
          <a:xfrm>
            <a:off x="8011195" y="9669606"/>
            <a:ext cx="1157696" cy="200055"/>
          </a:xfrm>
          <a:prstGeom prst="rect">
            <a:avLst/>
          </a:prstGeom>
          <a:noFill/>
        </p:spPr>
        <p:txBody>
          <a:bodyPr wrap="square" lIns="0" tIns="0" rIns="0" bIns="0" rtlCol="0">
            <a:spAutoFit/>
          </a:bodyPr>
          <a:lstStyle/>
          <a:p>
            <a:r>
              <a:rPr lang="nl-BE" sz="1300" b="1" dirty="0">
                <a:solidFill>
                  <a:srgbClr val="61AE24"/>
                </a:solidFill>
                <a:latin typeface="Open Sans Semibold" panose="020B0606030504020204" pitchFamily="34" charset="0"/>
                <a:ea typeface="Open Sans Semibold" panose="020B0606030504020204" pitchFamily="34" charset="0"/>
                <a:cs typeface="Open Sans Semibold" panose="020B0606030504020204" pitchFamily="34" charset="0"/>
              </a:rPr>
              <a:t>Act circular</a:t>
            </a:r>
          </a:p>
        </p:txBody>
      </p:sp>
      <p:sp>
        <p:nvSpPr>
          <p:cNvPr id="51" name="Tekstvak 50">
            <a:extLst>
              <a:ext uri="{FF2B5EF4-FFF2-40B4-BE49-F238E27FC236}">
                <a16:creationId xmlns:a16="http://schemas.microsoft.com/office/drawing/2014/main" id="{69849B92-F53B-7242-AE8E-DE8698DBFCCB}"/>
              </a:ext>
            </a:extLst>
          </p:cNvPr>
          <p:cNvSpPr txBox="1"/>
          <p:nvPr/>
        </p:nvSpPr>
        <p:spPr>
          <a:xfrm>
            <a:off x="11782450" y="9672375"/>
            <a:ext cx="1157696" cy="200055"/>
          </a:xfrm>
          <a:prstGeom prst="rect">
            <a:avLst/>
          </a:prstGeom>
          <a:noFill/>
        </p:spPr>
        <p:txBody>
          <a:bodyPr wrap="square" lIns="0" tIns="0" rIns="0" bIns="0" rtlCol="0">
            <a:spAutoFit/>
          </a:bodyPr>
          <a:lstStyle/>
          <a:p>
            <a:r>
              <a:rPr lang="nl-BE" sz="1300" b="1" dirty="0">
                <a:solidFill>
                  <a:srgbClr val="B0B0B0"/>
                </a:solidFill>
                <a:latin typeface="Open Sans Semibold" panose="020B0606030504020204" pitchFamily="34" charset="0"/>
                <a:ea typeface="Open Sans Semibold" panose="020B0606030504020204" pitchFamily="34" charset="0"/>
                <a:cs typeface="Open Sans Semibold" panose="020B0606030504020204" pitchFamily="34" charset="0"/>
              </a:rPr>
              <a:t>Act circular</a:t>
            </a:r>
          </a:p>
        </p:txBody>
      </p:sp>
      <p:pic>
        <p:nvPicPr>
          <p:cNvPr id="52" name="Afbeelding 51">
            <a:extLst>
              <a:ext uri="{FF2B5EF4-FFF2-40B4-BE49-F238E27FC236}">
                <a16:creationId xmlns:a16="http://schemas.microsoft.com/office/drawing/2014/main" id="{7CA637F1-295E-4B40-8245-DA929A6D7FF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308090" y="9661519"/>
            <a:ext cx="355600" cy="368300"/>
          </a:xfrm>
          <a:prstGeom prst="rect">
            <a:avLst/>
          </a:prstGeom>
        </p:spPr>
      </p:pic>
      <p:pic>
        <p:nvPicPr>
          <p:cNvPr id="53" name="Afbeelding 52">
            <a:extLst>
              <a:ext uri="{FF2B5EF4-FFF2-40B4-BE49-F238E27FC236}">
                <a16:creationId xmlns:a16="http://schemas.microsoft.com/office/drawing/2014/main" id="{4F4D2AC2-5CFB-4F43-901B-B8B6EEB9C682}"/>
              </a:ext>
            </a:extLst>
          </p:cNvPr>
          <p:cNvPicPr>
            <a:picLocks noChangeAspect="1"/>
          </p:cNvPicPr>
          <p:nvPr/>
        </p:nvPicPr>
        <p:blipFill>
          <a:blip r:embed="rId12">
            <a:alphaModFix amt="50000"/>
            <a:extLst>
              <a:ext uri="{28A0092B-C50C-407E-A947-70E740481C1C}">
                <a14:useLocalDpi xmlns:a14="http://schemas.microsoft.com/office/drawing/2010/main" val="0"/>
              </a:ext>
            </a:extLst>
          </a:blip>
          <a:stretch>
            <a:fillRect/>
          </a:stretch>
        </p:blipFill>
        <p:spPr>
          <a:xfrm>
            <a:off x="11617551" y="9878370"/>
            <a:ext cx="355600" cy="368300"/>
          </a:xfrm>
          <a:prstGeom prst="rect">
            <a:avLst/>
          </a:prstGeom>
        </p:spPr>
      </p:pic>
      <p:sp>
        <p:nvSpPr>
          <p:cNvPr id="54" name="Tekstvak 53">
            <a:extLst>
              <a:ext uri="{FF2B5EF4-FFF2-40B4-BE49-F238E27FC236}">
                <a16:creationId xmlns:a16="http://schemas.microsoft.com/office/drawing/2014/main" id="{FCA6E160-2938-1F4A-BE17-8F554D699A92}"/>
              </a:ext>
            </a:extLst>
          </p:cNvPr>
          <p:cNvSpPr txBox="1"/>
          <p:nvPr/>
        </p:nvSpPr>
        <p:spPr>
          <a:xfrm>
            <a:off x="11331903" y="9691034"/>
            <a:ext cx="295274" cy="323165"/>
          </a:xfrm>
          <a:prstGeom prst="rect">
            <a:avLst/>
          </a:prstGeom>
          <a:noFill/>
        </p:spPr>
        <p:txBody>
          <a:bodyPr wrap="square" rtlCol="0">
            <a:spAutoFit/>
          </a:bodyPr>
          <a:lstStyle/>
          <a:p>
            <a:r>
              <a:rPr lang="nl-BE" sz="1500" b="1" dirty="0">
                <a:solidFill>
                  <a:srgbClr val="B0B0B0"/>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55" name="Tekstvak 54">
            <a:extLst>
              <a:ext uri="{FF2B5EF4-FFF2-40B4-BE49-F238E27FC236}">
                <a16:creationId xmlns:a16="http://schemas.microsoft.com/office/drawing/2014/main" id="{CB771004-A4E2-9A42-8F87-7A9F330E60A4}"/>
              </a:ext>
            </a:extLst>
          </p:cNvPr>
          <p:cNvSpPr txBox="1"/>
          <p:nvPr/>
        </p:nvSpPr>
        <p:spPr>
          <a:xfrm>
            <a:off x="11650990" y="9909424"/>
            <a:ext cx="295274" cy="323165"/>
          </a:xfrm>
          <a:prstGeom prst="rect">
            <a:avLst/>
          </a:prstGeom>
          <a:noFill/>
        </p:spPr>
        <p:txBody>
          <a:bodyPr wrap="square" rtlCol="0">
            <a:spAutoFit/>
          </a:bodyPr>
          <a:lstStyle/>
          <a:p>
            <a:r>
              <a:rPr lang="nl-BE" sz="1500" b="1" dirty="0">
                <a:solidFill>
                  <a:srgbClr val="B0D691"/>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56" name="Tekstvak 55">
            <a:extLst>
              <a:ext uri="{FF2B5EF4-FFF2-40B4-BE49-F238E27FC236}">
                <a16:creationId xmlns:a16="http://schemas.microsoft.com/office/drawing/2014/main" id="{C85CC9AE-0A12-F14D-A792-B7833B3BB891}"/>
              </a:ext>
            </a:extLst>
          </p:cNvPr>
          <p:cNvSpPr txBox="1"/>
          <p:nvPr/>
        </p:nvSpPr>
        <p:spPr>
          <a:xfrm>
            <a:off x="12098769" y="9887996"/>
            <a:ext cx="1157696" cy="200055"/>
          </a:xfrm>
          <a:prstGeom prst="rect">
            <a:avLst/>
          </a:prstGeom>
          <a:noFill/>
        </p:spPr>
        <p:txBody>
          <a:bodyPr wrap="square" lIns="0" tIns="0" rIns="0" bIns="0" rtlCol="0">
            <a:spAutoFit/>
          </a:bodyPr>
          <a:lstStyle/>
          <a:p>
            <a:r>
              <a:rPr lang="nl-BE" sz="1300" b="1" dirty="0">
                <a:solidFill>
                  <a:srgbClr val="B0D691"/>
                </a:solidFill>
                <a:latin typeface="Open Sans Semibold" panose="020B0606030504020204" pitchFamily="34" charset="0"/>
                <a:ea typeface="Open Sans Semibold" panose="020B0606030504020204" pitchFamily="34" charset="0"/>
                <a:cs typeface="Open Sans Semibold" panose="020B0606030504020204" pitchFamily="34" charset="0"/>
              </a:rPr>
              <a:t>Act circular</a:t>
            </a:r>
          </a:p>
        </p:txBody>
      </p:sp>
      <p:cxnSp>
        <p:nvCxnSpPr>
          <p:cNvPr id="3" name="Rechte verbindingslijn met pijl 2">
            <a:extLst>
              <a:ext uri="{FF2B5EF4-FFF2-40B4-BE49-F238E27FC236}">
                <a16:creationId xmlns:a16="http://schemas.microsoft.com/office/drawing/2014/main" id="{447BEF90-A6BC-F646-BA7A-FEEB4189AC9E}"/>
              </a:ext>
            </a:extLst>
          </p:cNvPr>
          <p:cNvCxnSpPr/>
          <p:nvPr/>
        </p:nvCxnSpPr>
        <p:spPr>
          <a:xfrm>
            <a:off x="9760847" y="8768377"/>
            <a:ext cx="584222" cy="0"/>
          </a:xfrm>
          <a:prstGeom prst="straightConnector1">
            <a:avLst/>
          </a:prstGeom>
          <a:ln w="28575">
            <a:solidFill>
              <a:srgbClr val="333333"/>
            </a:solidFill>
            <a:tailEnd type="triangle"/>
          </a:ln>
        </p:spPr>
        <p:style>
          <a:lnRef idx="1">
            <a:schemeClr val="accent1"/>
          </a:lnRef>
          <a:fillRef idx="0">
            <a:schemeClr val="accent1"/>
          </a:fillRef>
          <a:effectRef idx="0">
            <a:schemeClr val="accent1"/>
          </a:effectRef>
          <a:fontRef idx="minor">
            <a:schemeClr val="tx1"/>
          </a:fontRef>
        </p:style>
      </p:cxnSp>
      <p:cxnSp>
        <p:nvCxnSpPr>
          <p:cNvPr id="57" name="Rechte verbindingslijn met pijl 56">
            <a:extLst>
              <a:ext uri="{FF2B5EF4-FFF2-40B4-BE49-F238E27FC236}">
                <a16:creationId xmlns:a16="http://schemas.microsoft.com/office/drawing/2014/main" id="{E699F010-FF25-0242-B42D-6308AFD4121F}"/>
              </a:ext>
            </a:extLst>
          </p:cNvPr>
          <p:cNvCxnSpPr/>
          <p:nvPr/>
        </p:nvCxnSpPr>
        <p:spPr>
          <a:xfrm>
            <a:off x="9760847" y="9842910"/>
            <a:ext cx="584222" cy="0"/>
          </a:xfrm>
          <a:prstGeom prst="straightConnector1">
            <a:avLst/>
          </a:prstGeom>
          <a:ln w="28575">
            <a:solidFill>
              <a:srgbClr val="333333"/>
            </a:solidFill>
            <a:tailEnd type="triangle"/>
          </a:ln>
        </p:spPr>
        <p:style>
          <a:lnRef idx="1">
            <a:schemeClr val="accent1"/>
          </a:lnRef>
          <a:fillRef idx="0">
            <a:schemeClr val="accent1"/>
          </a:fillRef>
          <a:effectRef idx="0">
            <a:schemeClr val="accent1"/>
          </a:effectRef>
          <a:fontRef idx="minor">
            <a:schemeClr val="tx1"/>
          </a:fontRef>
        </p:style>
      </p:cxnSp>
      <p:pic>
        <p:nvPicPr>
          <p:cNvPr id="58" name="Afbeelding 57">
            <a:extLst>
              <a:ext uri="{FF2B5EF4-FFF2-40B4-BE49-F238E27FC236}">
                <a16:creationId xmlns:a16="http://schemas.microsoft.com/office/drawing/2014/main" id="{4AB627F6-AD30-B04B-9F85-65718CC3356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93553" y="10509569"/>
            <a:ext cx="1003300" cy="1016000"/>
          </a:xfrm>
          <a:prstGeom prst="rect">
            <a:avLst/>
          </a:prstGeom>
        </p:spPr>
      </p:pic>
      <p:pic>
        <p:nvPicPr>
          <p:cNvPr id="59" name="Afbeelding 58">
            <a:extLst>
              <a:ext uri="{FF2B5EF4-FFF2-40B4-BE49-F238E27FC236}">
                <a16:creationId xmlns:a16="http://schemas.microsoft.com/office/drawing/2014/main" id="{91EA679E-E946-0941-8898-993BC34F2AB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93553" y="10509569"/>
            <a:ext cx="1003300" cy="1016000"/>
          </a:xfrm>
          <a:prstGeom prst="rect">
            <a:avLst/>
          </a:prstGeom>
        </p:spPr>
      </p:pic>
      <p:pic>
        <p:nvPicPr>
          <p:cNvPr id="62" name="Afbeelding 61">
            <a:extLst>
              <a:ext uri="{FF2B5EF4-FFF2-40B4-BE49-F238E27FC236}">
                <a16:creationId xmlns:a16="http://schemas.microsoft.com/office/drawing/2014/main" id="{4E44B811-11AB-2047-8198-8A49138C589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051153" y="10509569"/>
            <a:ext cx="1003300" cy="1016000"/>
          </a:xfrm>
          <a:prstGeom prst="rect">
            <a:avLst/>
          </a:prstGeom>
        </p:spPr>
      </p:pic>
      <p:pic>
        <p:nvPicPr>
          <p:cNvPr id="63" name="Afbeelding 62">
            <a:extLst>
              <a:ext uri="{FF2B5EF4-FFF2-40B4-BE49-F238E27FC236}">
                <a16:creationId xmlns:a16="http://schemas.microsoft.com/office/drawing/2014/main" id="{ECE9B4F4-81DD-A94E-B7EB-4CFF4664A690}"/>
              </a:ext>
            </a:extLst>
          </p:cNvPr>
          <p:cNvPicPr>
            <a:picLocks noChangeAspect="1"/>
          </p:cNvPicPr>
          <p:nvPr/>
        </p:nvPicPr>
        <p:blipFill>
          <a:blip r:embed="rId14">
            <a:alphaModFix amt="50000"/>
            <a:extLst>
              <a:ext uri="{28A0092B-C50C-407E-A947-70E740481C1C}">
                <a14:useLocalDpi xmlns:a14="http://schemas.microsoft.com/office/drawing/2010/main" val="0"/>
              </a:ext>
            </a:extLst>
          </a:blip>
          <a:stretch>
            <a:fillRect/>
          </a:stretch>
        </p:blipFill>
        <p:spPr>
          <a:xfrm>
            <a:off x="11711155" y="10970297"/>
            <a:ext cx="1003300" cy="1016000"/>
          </a:xfrm>
          <a:prstGeom prst="rect">
            <a:avLst/>
          </a:prstGeom>
        </p:spPr>
      </p:pic>
      <p:cxnSp>
        <p:nvCxnSpPr>
          <p:cNvPr id="64" name="Rechte verbindingslijn met pijl 63">
            <a:extLst>
              <a:ext uri="{FF2B5EF4-FFF2-40B4-BE49-F238E27FC236}">
                <a16:creationId xmlns:a16="http://schemas.microsoft.com/office/drawing/2014/main" id="{6CE69D9E-F933-4848-AF63-80252CD86E64}"/>
              </a:ext>
            </a:extLst>
          </p:cNvPr>
          <p:cNvCxnSpPr/>
          <p:nvPr/>
        </p:nvCxnSpPr>
        <p:spPr>
          <a:xfrm>
            <a:off x="9760847" y="11017569"/>
            <a:ext cx="584222" cy="0"/>
          </a:xfrm>
          <a:prstGeom prst="straightConnector1">
            <a:avLst/>
          </a:prstGeom>
          <a:ln w="28575">
            <a:solidFill>
              <a:srgbClr val="333333"/>
            </a:solidFill>
            <a:tailEnd type="triangle"/>
          </a:ln>
        </p:spPr>
        <p:style>
          <a:lnRef idx="1">
            <a:schemeClr val="accent1"/>
          </a:lnRef>
          <a:fillRef idx="0">
            <a:schemeClr val="accent1"/>
          </a:fillRef>
          <a:effectRef idx="0">
            <a:schemeClr val="accent1"/>
          </a:effectRef>
          <a:fontRef idx="minor">
            <a:schemeClr val="tx1"/>
          </a:fontRef>
        </p:style>
      </p:cxnSp>
      <p:pic>
        <p:nvPicPr>
          <p:cNvPr id="71" name="Afbeelding 70">
            <a:extLst>
              <a:ext uri="{FF2B5EF4-FFF2-40B4-BE49-F238E27FC236}">
                <a16:creationId xmlns:a16="http://schemas.microsoft.com/office/drawing/2014/main" id="{3AE185D1-E972-3F40-BFC0-F64CC40D21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0322" y="7706703"/>
            <a:ext cx="1778000" cy="1549400"/>
          </a:xfrm>
          <a:prstGeom prst="rect">
            <a:avLst/>
          </a:prstGeom>
        </p:spPr>
      </p:pic>
      <p:sp>
        <p:nvSpPr>
          <p:cNvPr id="75" name="Freeform 1">
            <a:extLst>
              <a:ext uri="{FF2B5EF4-FFF2-40B4-BE49-F238E27FC236}">
                <a16:creationId xmlns:a16="http://schemas.microsoft.com/office/drawing/2014/main" id="{B87AF3C9-BFC9-524C-96D4-BC05352C68BB}"/>
              </a:ext>
            </a:extLst>
          </p:cNvPr>
          <p:cNvSpPr>
            <a:spLocks noChangeArrowheads="1"/>
          </p:cNvSpPr>
          <p:nvPr/>
        </p:nvSpPr>
        <p:spPr bwMode="auto">
          <a:xfrm rot="21434252">
            <a:off x="1623337" y="8584397"/>
            <a:ext cx="455889" cy="881258"/>
          </a:xfrm>
          <a:custGeom>
            <a:avLst/>
            <a:gdLst>
              <a:gd name="T0" fmla="*/ 885 w 2617"/>
              <a:gd name="T1" fmla="*/ 979 h 5098"/>
              <a:gd name="T2" fmla="*/ 1153 w 2617"/>
              <a:gd name="T3" fmla="*/ 750 h 5098"/>
              <a:gd name="T4" fmla="*/ 1944 w 2617"/>
              <a:gd name="T5" fmla="*/ 779 h 5098"/>
              <a:gd name="T6" fmla="*/ 914 w 2617"/>
              <a:gd name="T7" fmla="*/ 1339 h 5098"/>
              <a:gd name="T8" fmla="*/ 1085 w 2617"/>
              <a:gd name="T9" fmla="*/ 1303 h 5098"/>
              <a:gd name="T10" fmla="*/ 927 w 2617"/>
              <a:gd name="T11" fmla="*/ 1119 h 5098"/>
              <a:gd name="T12" fmla="*/ 1076 w 2617"/>
              <a:gd name="T13" fmla="*/ 1332 h 5098"/>
              <a:gd name="T14" fmla="*/ 1971 w 2617"/>
              <a:gd name="T15" fmla="*/ 791 h 5098"/>
              <a:gd name="T16" fmla="*/ 786 w 2617"/>
              <a:gd name="T17" fmla="*/ 1873 h 5098"/>
              <a:gd name="T18" fmla="*/ 1879 w 2617"/>
              <a:gd name="T19" fmla="*/ 752 h 5098"/>
              <a:gd name="T20" fmla="*/ 829 w 2617"/>
              <a:gd name="T21" fmla="*/ 1549 h 5098"/>
              <a:gd name="T22" fmla="*/ 2497 w 2617"/>
              <a:gd name="T23" fmla="*/ 211 h 5098"/>
              <a:gd name="T24" fmla="*/ 2420 w 2617"/>
              <a:gd name="T25" fmla="*/ 193 h 5098"/>
              <a:gd name="T26" fmla="*/ 1965 w 2617"/>
              <a:gd name="T27" fmla="*/ 585 h 5098"/>
              <a:gd name="T28" fmla="*/ 2093 w 2617"/>
              <a:gd name="T29" fmla="*/ 611 h 5098"/>
              <a:gd name="T30" fmla="*/ 709 w 2617"/>
              <a:gd name="T31" fmla="*/ 1283 h 5098"/>
              <a:gd name="T32" fmla="*/ 646 w 2617"/>
              <a:gd name="T33" fmla="*/ 1356 h 5098"/>
              <a:gd name="T34" fmla="*/ 742 w 2617"/>
              <a:gd name="T35" fmla="*/ 1030 h 5098"/>
              <a:gd name="T36" fmla="*/ 854 w 2617"/>
              <a:gd name="T37" fmla="*/ 1015 h 5098"/>
              <a:gd name="T38" fmla="*/ 912 w 2617"/>
              <a:gd name="T39" fmla="*/ 1915 h 5098"/>
              <a:gd name="T40" fmla="*/ 892 w 2617"/>
              <a:gd name="T41" fmla="*/ 1574 h 5098"/>
              <a:gd name="T42" fmla="*/ 963 w 2617"/>
              <a:gd name="T43" fmla="*/ 1852 h 5098"/>
              <a:gd name="T44" fmla="*/ 1095 w 2617"/>
              <a:gd name="T45" fmla="*/ 1189 h 5098"/>
              <a:gd name="T46" fmla="*/ 2422 w 2617"/>
              <a:gd name="T47" fmla="*/ 3579 h 5098"/>
              <a:gd name="T48" fmla="*/ 2233 w 2617"/>
              <a:gd name="T49" fmla="*/ 3441 h 5098"/>
              <a:gd name="T50" fmla="*/ 2178 w 2617"/>
              <a:gd name="T51" fmla="*/ 3147 h 5098"/>
              <a:gd name="T52" fmla="*/ 1954 w 2617"/>
              <a:gd name="T53" fmla="*/ 2569 h 5098"/>
              <a:gd name="T54" fmla="*/ 1675 w 2617"/>
              <a:gd name="T55" fmla="*/ 2021 h 5098"/>
              <a:gd name="T56" fmla="*/ 1760 w 2617"/>
              <a:gd name="T57" fmla="*/ 1897 h 5098"/>
              <a:gd name="T58" fmla="*/ 1997 w 2617"/>
              <a:gd name="T59" fmla="*/ 1540 h 5098"/>
              <a:gd name="T60" fmla="*/ 1489 w 2617"/>
              <a:gd name="T61" fmla="*/ 1318 h 5098"/>
              <a:gd name="T62" fmla="*/ 1613 w 2617"/>
              <a:gd name="T63" fmla="*/ 1124 h 5098"/>
              <a:gd name="T64" fmla="*/ 1794 w 2617"/>
              <a:gd name="T65" fmla="*/ 870 h 5098"/>
              <a:gd name="T66" fmla="*/ 1432 w 2617"/>
              <a:gd name="T67" fmla="*/ 771 h 5098"/>
              <a:gd name="T68" fmla="*/ 1282 w 2617"/>
              <a:gd name="T69" fmla="*/ 1092 h 5098"/>
              <a:gd name="T70" fmla="*/ 1144 w 2617"/>
              <a:gd name="T71" fmla="*/ 1172 h 5098"/>
              <a:gd name="T72" fmla="*/ 1122 w 2617"/>
              <a:gd name="T73" fmla="*/ 1385 h 5098"/>
              <a:gd name="T74" fmla="*/ 1030 w 2617"/>
              <a:gd name="T75" fmla="*/ 1624 h 5098"/>
              <a:gd name="T76" fmla="*/ 1020 w 2617"/>
              <a:gd name="T77" fmla="*/ 1794 h 5098"/>
              <a:gd name="T78" fmla="*/ 887 w 2617"/>
              <a:gd name="T79" fmla="*/ 2122 h 5098"/>
              <a:gd name="T80" fmla="*/ 1112 w 2617"/>
              <a:gd name="T81" fmla="*/ 1835 h 5098"/>
              <a:gd name="T82" fmla="*/ 1182 w 2617"/>
              <a:gd name="T83" fmla="*/ 1934 h 5098"/>
              <a:gd name="T84" fmla="*/ 975 w 2617"/>
              <a:gd name="T85" fmla="*/ 2388 h 5098"/>
              <a:gd name="T86" fmla="*/ 1221 w 2617"/>
              <a:gd name="T87" fmla="*/ 2483 h 5098"/>
              <a:gd name="T88" fmla="*/ 1340 w 2617"/>
              <a:gd name="T89" fmla="*/ 2620 h 5098"/>
              <a:gd name="T90" fmla="*/ 1378 w 2617"/>
              <a:gd name="T91" fmla="*/ 2995 h 5098"/>
              <a:gd name="T92" fmla="*/ 1306 w 2617"/>
              <a:gd name="T93" fmla="*/ 3193 h 5098"/>
              <a:gd name="T94" fmla="*/ 1006 w 2617"/>
              <a:gd name="T95" fmla="*/ 3343 h 5098"/>
              <a:gd name="T96" fmla="*/ 702 w 2617"/>
              <a:gd name="T97" fmla="*/ 3650 h 5098"/>
              <a:gd name="T98" fmla="*/ 900 w 2617"/>
              <a:gd name="T99" fmla="*/ 3869 h 5098"/>
              <a:gd name="T100" fmla="*/ 1265 w 2617"/>
              <a:gd name="T101" fmla="*/ 3992 h 5098"/>
              <a:gd name="T102" fmla="*/ 689 w 2617"/>
              <a:gd name="T103" fmla="*/ 4203 h 5098"/>
              <a:gd name="T104" fmla="*/ 363 w 2617"/>
              <a:gd name="T105" fmla="*/ 4474 h 5098"/>
              <a:gd name="T106" fmla="*/ 750 w 2617"/>
              <a:gd name="T107" fmla="*/ 4428 h 5098"/>
              <a:gd name="T108" fmla="*/ 1126 w 2617"/>
              <a:gd name="T109" fmla="*/ 4369 h 5098"/>
              <a:gd name="T110" fmla="*/ 1600 w 2617"/>
              <a:gd name="T111" fmla="*/ 4423 h 5098"/>
              <a:gd name="T112" fmla="*/ 2122 w 2617"/>
              <a:gd name="T113" fmla="*/ 4486 h 5098"/>
              <a:gd name="T114" fmla="*/ 2181 w 2617"/>
              <a:gd name="T115" fmla="*/ 4239 h 5098"/>
              <a:gd name="T116" fmla="*/ 2287 w 2617"/>
              <a:gd name="T117" fmla="*/ 4092 h 5098"/>
              <a:gd name="T118" fmla="*/ 2499 w 2617"/>
              <a:gd name="T119" fmla="*/ 3908 h 5098"/>
              <a:gd name="T120" fmla="*/ 1112 w 2617"/>
              <a:gd name="T121" fmla="*/ 2716 h 5098"/>
              <a:gd name="T122" fmla="*/ 1537 w 2617"/>
              <a:gd name="T123" fmla="*/ 4437 h 5098"/>
              <a:gd name="T124" fmla="*/ 1139 w 2617"/>
              <a:gd name="T125" fmla="*/ 4966 h 5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17" h="5098">
                <a:moveTo>
                  <a:pt x="962" y="3166"/>
                </a:moveTo>
                <a:lnTo>
                  <a:pt x="967" y="3168"/>
                </a:lnTo>
                <a:lnTo>
                  <a:pt x="972" y="3173"/>
                </a:lnTo>
                <a:lnTo>
                  <a:pt x="977" y="3176"/>
                </a:lnTo>
                <a:lnTo>
                  <a:pt x="982" y="3180"/>
                </a:lnTo>
                <a:lnTo>
                  <a:pt x="987" y="3181"/>
                </a:lnTo>
                <a:lnTo>
                  <a:pt x="989" y="3183"/>
                </a:lnTo>
                <a:lnTo>
                  <a:pt x="989" y="3186"/>
                </a:lnTo>
                <a:lnTo>
                  <a:pt x="991" y="3190"/>
                </a:lnTo>
                <a:lnTo>
                  <a:pt x="994" y="3192"/>
                </a:lnTo>
                <a:lnTo>
                  <a:pt x="997" y="3193"/>
                </a:lnTo>
                <a:lnTo>
                  <a:pt x="1003" y="3193"/>
                </a:lnTo>
                <a:lnTo>
                  <a:pt x="1011" y="3190"/>
                </a:lnTo>
                <a:lnTo>
                  <a:pt x="1020" y="3186"/>
                </a:lnTo>
                <a:lnTo>
                  <a:pt x="1027" y="3181"/>
                </a:lnTo>
                <a:lnTo>
                  <a:pt x="1028" y="3178"/>
                </a:lnTo>
                <a:lnTo>
                  <a:pt x="1030" y="3173"/>
                </a:lnTo>
                <a:lnTo>
                  <a:pt x="1035" y="3171"/>
                </a:lnTo>
                <a:lnTo>
                  <a:pt x="1038" y="3169"/>
                </a:lnTo>
                <a:lnTo>
                  <a:pt x="1044" y="3166"/>
                </a:lnTo>
                <a:lnTo>
                  <a:pt x="1050" y="3166"/>
                </a:lnTo>
                <a:lnTo>
                  <a:pt x="1050" y="3163"/>
                </a:lnTo>
                <a:lnTo>
                  <a:pt x="1052" y="3161"/>
                </a:lnTo>
                <a:lnTo>
                  <a:pt x="1057" y="3159"/>
                </a:lnTo>
                <a:lnTo>
                  <a:pt x="1061" y="3156"/>
                </a:lnTo>
                <a:lnTo>
                  <a:pt x="1062" y="3154"/>
                </a:lnTo>
                <a:lnTo>
                  <a:pt x="1064" y="3152"/>
                </a:lnTo>
                <a:lnTo>
                  <a:pt x="1059" y="3151"/>
                </a:lnTo>
                <a:lnTo>
                  <a:pt x="1057" y="3149"/>
                </a:lnTo>
                <a:lnTo>
                  <a:pt x="1057" y="3145"/>
                </a:lnTo>
                <a:lnTo>
                  <a:pt x="1049" y="3144"/>
                </a:lnTo>
                <a:lnTo>
                  <a:pt x="1045" y="3142"/>
                </a:lnTo>
                <a:lnTo>
                  <a:pt x="1044" y="3139"/>
                </a:lnTo>
                <a:lnTo>
                  <a:pt x="1044" y="3134"/>
                </a:lnTo>
                <a:lnTo>
                  <a:pt x="1044" y="3128"/>
                </a:lnTo>
                <a:lnTo>
                  <a:pt x="1042" y="3125"/>
                </a:lnTo>
                <a:lnTo>
                  <a:pt x="1038" y="3123"/>
                </a:lnTo>
                <a:lnTo>
                  <a:pt x="1033" y="3118"/>
                </a:lnTo>
                <a:lnTo>
                  <a:pt x="1030" y="3116"/>
                </a:lnTo>
                <a:lnTo>
                  <a:pt x="1030" y="3111"/>
                </a:lnTo>
                <a:lnTo>
                  <a:pt x="1032" y="3104"/>
                </a:lnTo>
                <a:lnTo>
                  <a:pt x="1030" y="3099"/>
                </a:lnTo>
                <a:lnTo>
                  <a:pt x="1028" y="3093"/>
                </a:lnTo>
                <a:lnTo>
                  <a:pt x="1023" y="3087"/>
                </a:lnTo>
                <a:lnTo>
                  <a:pt x="1023" y="3082"/>
                </a:lnTo>
                <a:lnTo>
                  <a:pt x="1023" y="3077"/>
                </a:lnTo>
                <a:lnTo>
                  <a:pt x="975" y="3077"/>
                </a:lnTo>
                <a:lnTo>
                  <a:pt x="974" y="3082"/>
                </a:lnTo>
                <a:lnTo>
                  <a:pt x="970" y="3086"/>
                </a:lnTo>
                <a:lnTo>
                  <a:pt x="962" y="3091"/>
                </a:lnTo>
                <a:lnTo>
                  <a:pt x="962" y="3093"/>
                </a:lnTo>
                <a:lnTo>
                  <a:pt x="962" y="3098"/>
                </a:lnTo>
                <a:lnTo>
                  <a:pt x="962" y="3104"/>
                </a:lnTo>
                <a:lnTo>
                  <a:pt x="960" y="3120"/>
                </a:lnTo>
                <a:lnTo>
                  <a:pt x="962" y="3135"/>
                </a:lnTo>
                <a:lnTo>
                  <a:pt x="962" y="3151"/>
                </a:lnTo>
                <a:lnTo>
                  <a:pt x="962" y="3166"/>
                </a:lnTo>
                <a:close/>
                <a:moveTo>
                  <a:pt x="1876" y="812"/>
                </a:moveTo>
                <a:lnTo>
                  <a:pt x="1890" y="812"/>
                </a:lnTo>
                <a:lnTo>
                  <a:pt x="1890" y="798"/>
                </a:lnTo>
                <a:lnTo>
                  <a:pt x="1876" y="798"/>
                </a:lnTo>
                <a:lnTo>
                  <a:pt x="1876" y="812"/>
                </a:lnTo>
                <a:close/>
                <a:moveTo>
                  <a:pt x="989" y="832"/>
                </a:moveTo>
                <a:lnTo>
                  <a:pt x="989" y="820"/>
                </a:lnTo>
                <a:lnTo>
                  <a:pt x="987" y="815"/>
                </a:lnTo>
                <a:lnTo>
                  <a:pt x="986" y="812"/>
                </a:lnTo>
                <a:lnTo>
                  <a:pt x="984" y="808"/>
                </a:lnTo>
                <a:lnTo>
                  <a:pt x="979" y="807"/>
                </a:lnTo>
                <a:lnTo>
                  <a:pt x="975" y="805"/>
                </a:lnTo>
                <a:lnTo>
                  <a:pt x="968" y="805"/>
                </a:lnTo>
                <a:lnTo>
                  <a:pt x="970" y="815"/>
                </a:lnTo>
                <a:lnTo>
                  <a:pt x="974" y="824"/>
                </a:lnTo>
                <a:lnTo>
                  <a:pt x="975" y="829"/>
                </a:lnTo>
                <a:lnTo>
                  <a:pt x="979" y="831"/>
                </a:lnTo>
                <a:lnTo>
                  <a:pt x="982" y="832"/>
                </a:lnTo>
                <a:lnTo>
                  <a:pt x="989" y="832"/>
                </a:lnTo>
                <a:close/>
                <a:moveTo>
                  <a:pt x="914" y="941"/>
                </a:moveTo>
                <a:lnTo>
                  <a:pt x="922" y="945"/>
                </a:lnTo>
                <a:lnTo>
                  <a:pt x="931" y="948"/>
                </a:lnTo>
                <a:lnTo>
                  <a:pt x="938" y="953"/>
                </a:lnTo>
                <a:lnTo>
                  <a:pt x="939" y="957"/>
                </a:lnTo>
                <a:lnTo>
                  <a:pt x="941" y="962"/>
                </a:lnTo>
                <a:lnTo>
                  <a:pt x="933" y="962"/>
                </a:lnTo>
                <a:lnTo>
                  <a:pt x="926" y="960"/>
                </a:lnTo>
                <a:lnTo>
                  <a:pt x="921" y="957"/>
                </a:lnTo>
                <a:lnTo>
                  <a:pt x="914" y="955"/>
                </a:lnTo>
                <a:lnTo>
                  <a:pt x="914" y="964"/>
                </a:lnTo>
                <a:lnTo>
                  <a:pt x="912" y="969"/>
                </a:lnTo>
                <a:lnTo>
                  <a:pt x="907" y="972"/>
                </a:lnTo>
                <a:lnTo>
                  <a:pt x="902" y="974"/>
                </a:lnTo>
                <a:lnTo>
                  <a:pt x="890" y="977"/>
                </a:lnTo>
                <a:lnTo>
                  <a:pt x="885" y="979"/>
                </a:lnTo>
                <a:lnTo>
                  <a:pt x="880" y="982"/>
                </a:lnTo>
                <a:lnTo>
                  <a:pt x="880" y="1023"/>
                </a:lnTo>
                <a:lnTo>
                  <a:pt x="890" y="1025"/>
                </a:lnTo>
                <a:lnTo>
                  <a:pt x="899" y="1023"/>
                </a:lnTo>
                <a:lnTo>
                  <a:pt x="905" y="1020"/>
                </a:lnTo>
                <a:lnTo>
                  <a:pt x="910" y="1017"/>
                </a:lnTo>
                <a:lnTo>
                  <a:pt x="916" y="1013"/>
                </a:lnTo>
                <a:lnTo>
                  <a:pt x="922" y="1010"/>
                </a:lnTo>
                <a:lnTo>
                  <a:pt x="931" y="1008"/>
                </a:lnTo>
                <a:lnTo>
                  <a:pt x="941" y="1010"/>
                </a:lnTo>
                <a:lnTo>
                  <a:pt x="941" y="1006"/>
                </a:lnTo>
                <a:lnTo>
                  <a:pt x="943" y="1005"/>
                </a:lnTo>
                <a:lnTo>
                  <a:pt x="948" y="1003"/>
                </a:lnTo>
                <a:lnTo>
                  <a:pt x="948" y="976"/>
                </a:lnTo>
                <a:lnTo>
                  <a:pt x="955" y="976"/>
                </a:lnTo>
                <a:lnTo>
                  <a:pt x="962" y="974"/>
                </a:lnTo>
                <a:lnTo>
                  <a:pt x="965" y="970"/>
                </a:lnTo>
                <a:lnTo>
                  <a:pt x="968" y="965"/>
                </a:lnTo>
                <a:lnTo>
                  <a:pt x="974" y="955"/>
                </a:lnTo>
                <a:lnTo>
                  <a:pt x="977" y="952"/>
                </a:lnTo>
                <a:lnTo>
                  <a:pt x="982" y="948"/>
                </a:lnTo>
                <a:lnTo>
                  <a:pt x="982" y="965"/>
                </a:lnTo>
                <a:lnTo>
                  <a:pt x="984" y="972"/>
                </a:lnTo>
                <a:lnTo>
                  <a:pt x="986" y="974"/>
                </a:lnTo>
                <a:lnTo>
                  <a:pt x="989" y="976"/>
                </a:lnTo>
                <a:lnTo>
                  <a:pt x="991" y="972"/>
                </a:lnTo>
                <a:lnTo>
                  <a:pt x="992" y="970"/>
                </a:lnTo>
                <a:lnTo>
                  <a:pt x="999" y="974"/>
                </a:lnTo>
                <a:lnTo>
                  <a:pt x="1011" y="977"/>
                </a:lnTo>
                <a:lnTo>
                  <a:pt x="1016" y="977"/>
                </a:lnTo>
                <a:lnTo>
                  <a:pt x="1023" y="976"/>
                </a:lnTo>
                <a:lnTo>
                  <a:pt x="1023" y="972"/>
                </a:lnTo>
                <a:lnTo>
                  <a:pt x="1025" y="970"/>
                </a:lnTo>
                <a:lnTo>
                  <a:pt x="1030" y="969"/>
                </a:lnTo>
                <a:lnTo>
                  <a:pt x="1033" y="967"/>
                </a:lnTo>
                <a:lnTo>
                  <a:pt x="1037" y="965"/>
                </a:lnTo>
                <a:lnTo>
                  <a:pt x="1038" y="964"/>
                </a:lnTo>
                <a:lnTo>
                  <a:pt x="1044" y="962"/>
                </a:lnTo>
                <a:lnTo>
                  <a:pt x="1045" y="958"/>
                </a:lnTo>
                <a:lnTo>
                  <a:pt x="1045" y="955"/>
                </a:lnTo>
                <a:lnTo>
                  <a:pt x="1042" y="952"/>
                </a:lnTo>
                <a:lnTo>
                  <a:pt x="1037" y="948"/>
                </a:lnTo>
                <a:lnTo>
                  <a:pt x="1032" y="945"/>
                </a:lnTo>
                <a:lnTo>
                  <a:pt x="1027" y="943"/>
                </a:lnTo>
                <a:lnTo>
                  <a:pt x="1023" y="940"/>
                </a:lnTo>
                <a:lnTo>
                  <a:pt x="1025" y="938"/>
                </a:lnTo>
                <a:lnTo>
                  <a:pt x="1030" y="935"/>
                </a:lnTo>
                <a:lnTo>
                  <a:pt x="1037" y="938"/>
                </a:lnTo>
                <a:lnTo>
                  <a:pt x="1044" y="941"/>
                </a:lnTo>
                <a:lnTo>
                  <a:pt x="1054" y="941"/>
                </a:lnTo>
                <a:lnTo>
                  <a:pt x="1064" y="941"/>
                </a:lnTo>
                <a:lnTo>
                  <a:pt x="1064" y="936"/>
                </a:lnTo>
                <a:lnTo>
                  <a:pt x="1066" y="933"/>
                </a:lnTo>
                <a:lnTo>
                  <a:pt x="1068" y="929"/>
                </a:lnTo>
                <a:lnTo>
                  <a:pt x="1071" y="928"/>
                </a:lnTo>
                <a:lnTo>
                  <a:pt x="1071" y="921"/>
                </a:lnTo>
                <a:lnTo>
                  <a:pt x="1069" y="914"/>
                </a:lnTo>
                <a:lnTo>
                  <a:pt x="1066" y="911"/>
                </a:lnTo>
                <a:lnTo>
                  <a:pt x="1061" y="907"/>
                </a:lnTo>
                <a:lnTo>
                  <a:pt x="1050" y="902"/>
                </a:lnTo>
                <a:lnTo>
                  <a:pt x="1047" y="899"/>
                </a:lnTo>
                <a:lnTo>
                  <a:pt x="1044" y="894"/>
                </a:lnTo>
                <a:lnTo>
                  <a:pt x="1052" y="888"/>
                </a:lnTo>
                <a:lnTo>
                  <a:pt x="1057" y="887"/>
                </a:lnTo>
                <a:lnTo>
                  <a:pt x="1064" y="887"/>
                </a:lnTo>
                <a:lnTo>
                  <a:pt x="1066" y="890"/>
                </a:lnTo>
                <a:lnTo>
                  <a:pt x="1069" y="890"/>
                </a:lnTo>
                <a:lnTo>
                  <a:pt x="1073" y="888"/>
                </a:lnTo>
                <a:lnTo>
                  <a:pt x="1078" y="887"/>
                </a:lnTo>
                <a:lnTo>
                  <a:pt x="1081" y="878"/>
                </a:lnTo>
                <a:lnTo>
                  <a:pt x="1085" y="870"/>
                </a:lnTo>
                <a:lnTo>
                  <a:pt x="1088" y="861"/>
                </a:lnTo>
                <a:lnTo>
                  <a:pt x="1091" y="853"/>
                </a:lnTo>
                <a:lnTo>
                  <a:pt x="1124" y="837"/>
                </a:lnTo>
                <a:lnTo>
                  <a:pt x="1139" y="829"/>
                </a:lnTo>
                <a:lnTo>
                  <a:pt x="1153" y="819"/>
                </a:lnTo>
                <a:lnTo>
                  <a:pt x="1153" y="805"/>
                </a:lnTo>
                <a:lnTo>
                  <a:pt x="1155" y="800"/>
                </a:lnTo>
                <a:lnTo>
                  <a:pt x="1156" y="798"/>
                </a:lnTo>
                <a:lnTo>
                  <a:pt x="1160" y="798"/>
                </a:lnTo>
                <a:lnTo>
                  <a:pt x="1158" y="791"/>
                </a:lnTo>
                <a:lnTo>
                  <a:pt x="1158" y="786"/>
                </a:lnTo>
                <a:lnTo>
                  <a:pt x="1161" y="779"/>
                </a:lnTo>
                <a:lnTo>
                  <a:pt x="1166" y="774"/>
                </a:lnTo>
                <a:lnTo>
                  <a:pt x="1166" y="769"/>
                </a:lnTo>
                <a:lnTo>
                  <a:pt x="1166" y="764"/>
                </a:lnTo>
                <a:lnTo>
                  <a:pt x="1161" y="762"/>
                </a:lnTo>
                <a:lnTo>
                  <a:pt x="1160" y="761"/>
                </a:lnTo>
                <a:lnTo>
                  <a:pt x="1160" y="757"/>
                </a:lnTo>
                <a:lnTo>
                  <a:pt x="1156" y="757"/>
                </a:lnTo>
                <a:lnTo>
                  <a:pt x="1155" y="755"/>
                </a:lnTo>
                <a:lnTo>
                  <a:pt x="1153" y="750"/>
                </a:lnTo>
                <a:lnTo>
                  <a:pt x="1148" y="747"/>
                </a:lnTo>
                <a:lnTo>
                  <a:pt x="1143" y="747"/>
                </a:lnTo>
                <a:lnTo>
                  <a:pt x="1132" y="750"/>
                </a:lnTo>
                <a:lnTo>
                  <a:pt x="1105" y="750"/>
                </a:lnTo>
                <a:lnTo>
                  <a:pt x="1105" y="752"/>
                </a:lnTo>
                <a:lnTo>
                  <a:pt x="1103" y="754"/>
                </a:lnTo>
                <a:lnTo>
                  <a:pt x="1100" y="755"/>
                </a:lnTo>
                <a:lnTo>
                  <a:pt x="1095" y="755"/>
                </a:lnTo>
                <a:lnTo>
                  <a:pt x="1091" y="757"/>
                </a:lnTo>
                <a:lnTo>
                  <a:pt x="1091" y="761"/>
                </a:lnTo>
                <a:lnTo>
                  <a:pt x="1091" y="764"/>
                </a:lnTo>
                <a:lnTo>
                  <a:pt x="1088" y="764"/>
                </a:lnTo>
                <a:lnTo>
                  <a:pt x="1085" y="764"/>
                </a:lnTo>
                <a:lnTo>
                  <a:pt x="1079" y="764"/>
                </a:lnTo>
                <a:lnTo>
                  <a:pt x="1078" y="764"/>
                </a:lnTo>
                <a:lnTo>
                  <a:pt x="1078" y="767"/>
                </a:lnTo>
                <a:lnTo>
                  <a:pt x="1078" y="771"/>
                </a:lnTo>
                <a:lnTo>
                  <a:pt x="1064" y="778"/>
                </a:lnTo>
                <a:lnTo>
                  <a:pt x="1050" y="784"/>
                </a:lnTo>
                <a:lnTo>
                  <a:pt x="1044" y="784"/>
                </a:lnTo>
                <a:lnTo>
                  <a:pt x="1037" y="786"/>
                </a:lnTo>
                <a:lnTo>
                  <a:pt x="1028" y="793"/>
                </a:lnTo>
                <a:lnTo>
                  <a:pt x="1023" y="795"/>
                </a:lnTo>
                <a:lnTo>
                  <a:pt x="1018" y="798"/>
                </a:lnTo>
                <a:lnTo>
                  <a:pt x="1011" y="798"/>
                </a:lnTo>
                <a:lnTo>
                  <a:pt x="1003" y="798"/>
                </a:lnTo>
                <a:lnTo>
                  <a:pt x="1003" y="803"/>
                </a:lnTo>
                <a:lnTo>
                  <a:pt x="1001" y="808"/>
                </a:lnTo>
                <a:lnTo>
                  <a:pt x="997" y="817"/>
                </a:lnTo>
                <a:lnTo>
                  <a:pt x="994" y="825"/>
                </a:lnTo>
                <a:lnTo>
                  <a:pt x="994" y="832"/>
                </a:lnTo>
                <a:lnTo>
                  <a:pt x="996" y="839"/>
                </a:lnTo>
                <a:lnTo>
                  <a:pt x="968" y="839"/>
                </a:lnTo>
                <a:lnTo>
                  <a:pt x="968" y="856"/>
                </a:lnTo>
                <a:lnTo>
                  <a:pt x="967" y="863"/>
                </a:lnTo>
                <a:lnTo>
                  <a:pt x="965" y="865"/>
                </a:lnTo>
                <a:lnTo>
                  <a:pt x="962" y="866"/>
                </a:lnTo>
                <a:lnTo>
                  <a:pt x="962" y="849"/>
                </a:lnTo>
                <a:lnTo>
                  <a:pt x="962" y="832"/>
                </a:lnTo>
                <a:lnTo>
                  <a:pt x="960" y="817"/>
                </a:lnTo>
                <a:lnTo>
                  <a:pt x="958" y="810"/>
                </a:lnTo>
                <a:lnTo>
                  <a:pt x="955" y="805"/>
                </a:lnTo>
                <a:lnTo>
                  <a:pt x="934" y="805"/>
                </a:lnTo>
                <a:lnTo>
                  <a:pt x="931" y="808"/>
                </a:lnTo>
                <a:lnTo>
                  <a:pt x="927" y="812"/>
                </a:lnTo>
                <a:lnTo>
                  <a:pt x="922" y="820"/>
                </a:lnTo>
                <a:lnTo>
                  <a:pt x="916" y="829"/>
                </a:lnTo>
                <a:lnTo>
                  <a:pt x="912" y="831"/>
                </a:lnTo>
                <a:lnTo>
                  <a:pt x="907" y="832"/>
                </a:lnTo>
                <a:lnTo>
                  <a:pt x="909" y="839"/>
                </a:lnTo>
                <a:lnTo>
                  <a:pt x="907" y="844"/>
                </a:lnTo>
                <a:lnTo>
                  <a:pt x="905" y="851"/>
                </a:lnTo>
                <a:lnTo>
                  <a:pt x="900" y="856"/>
                </a:lnTo>
                <a:lnTo>
                  <a:pt x="900" y="861"/>
                </a:lnTo>
                <a:lnTo>
                  <a:pt x="900" y="866"/>
                </a:lnTo>
                <a:lnTo>
                  <a:pt x="900" y="873"/>
                </a:lnTo>
                <a:lnTo>
                  <a:pt x="905" y="875"/>
                </a:lnTo>
                <a:lnTo>
                  <a:pt x="907" y="877"/>
                </a:lnTo>
                <a:lnTo>
                  <a:pt x="907" y="880"/>
                </a:lnTo>
                <a:lnTo>
                  <a:pt x="910" y="880"/>
                </a:lnTo>
                <a:lnTo>
                  <a:pt x="912" y="882"/>
                </a:lnTo>
                <a:lnTo>
                  <a:pt x="914" y="887"/>
                </a:lnTo>
                <a:lnTo>
                  <a:pt x="912" y="892"/>
                </a:lnTo>
                <a:lnTo>
                  <a:pt x="910" y="894"/>
                </a:lnTo>
                <a:lnTo>
                  <a:pt x="907" y="894"/>
                </a:lnTo>
                <a:lnTo>
                  <a:pt x="905" y="897"/>
                </a:lnTo>
                <a:lnTo>
                  <a:pt x="902" y="899"/>
                </a:lnTo>
                <a:lnTo>
                  <a:pt x="893" y="900"/>
                </a:lnTo>
                <a:lnTo>
                  <a:pt x="893" y="914"/>
                </a:lnTo>
                <a:lnTo>
                  <a:pt x="895" y="919"/>
                </a:lnTo>
                <a:lnTo>
                  <a:pt x="897" y="923"/>
                </a:lnTo>
                <a:lnTo>
                  <a:pt x="904" y="928"/>
                </a:lnTo>
                <a:lnTo>
                  <a:pt x="910" y="933"/>
                </a:lnTo>
                <a:lnTo>
                  <a:pt x="912" y="936"/>
                </a:lnTo>
                <a:lnTo>
                  <a:pt x="914" y="941"/>
                </a:lnTo>
                <a:close/>
                <a:moveTo>
                  <a:pt x="1903" y="798"/>
                </a:moveTo>
                <a:lnTo>
                  <a:pt x="1905" y="791"/>
                </a:lnTo>
                <a:lnTo>
                  <a:pt x="1908" y="786"/>
                </a:lnTo>
                <a:lnTo>
                  <a:pt x="1910" y="779"/>
                </a:lnTo>
                <a:lnTo>
                  <a:pt x="1910" y="771"/>
                </a:lnTo>
                <a:lnTo>
                  <a:pt x="1902" y="771"/>
                </a:lnTo>
                <a:lnTo>
                  <a:pt x="1896" y="773"/>
                </a:lnTo>
                <a:lnTo>
                  <a:pt x="1893" y="778"/>
                </a:lnTo>
                <a:lnTo>
                  <a:pt x="1890" y="783"/>
                </a:lnTo>
                <a:lnTo>
                  <a:pt x="1891" y="788"/>
                </a:lnTo>
                <a:lnTo>
                  <a:pt x="1893" y="793"/>
                </a:lnTo>
                <a:lnTo>
                  <a:pt x="1896" y="796"/>
                </a:lnTo>
                <a:lnTo>
                  <a:pt x="1903" y="798"/>
                </a:lnTo>
                <a:close/>
                <a:moveTo>
                  <a:pt x="1958" y="784"/>
                </a:moveTo>
                <a:lnTo>
                  <a:pt x="1951" y="783"/>
                </a:lnTo>
                <a:lnTo>
                  <a:pt x="1946" y="779"/>
                </a:lnTo>
                <a:lnTo>
                  <a:pt x="1944" y="779"/>
                </a:lnTo>
                <a:lnTo>
                  <a:pt x="1941" y="779"/>
                </a:lnTo>
                <a:lnTo>
                  <a:pt x="1939" y="781"/>
                </a:lnTo>
                <a:lnTo>
                  <a:pt x="1937" y="784"/>
                </a:lnTo>
                <a:lnTo>
                  <a:pt x="1932" y="786"/>
                </a:lnTo>
                <a:lnTo>
                  <a:pt x="1931" y="788"/>
                </a:lnTo>
                <a:lnTo>
                  <a:pt x="1931" y="791"/>
                </a:lnTo>
                <a:lnTo>
                  <a:pt x="1922" y="793"/>
                </a:lnTo>
                <a:lnTo>
                  <a:pt x="1919" y="795"/>
                </a:lnTo>
                <a:lnTo>
                  <a:pt x="1917" y="798"/>
                </a:lnTo>
                <a:lnTo>
                  <a:pt x="1920" y="798"/>
                </a:lnTo>
                <a:lnTo>
                  <a:pt x="1922" y="798"/>
                </a:lnTo>
                <a:lnTo>
                  <a:pt x="1924" y="803"/>
                </a:lnTo>
                <a:lnTo>
                  <a:pt x="1924" y="808"/>
                </a:lnTo>
                <a:lnTo>
                  <a:pt x="1924" y="815"/>
                </a:lnTo>
                <a:lnTo>
                  <a:pt x="1922" y="822"/>
                </a:lnTo>
                <a:lnTo>
                  <a:pt x="1924" y="827"/>
                </a:lnTo>
                <a:lnTo>
                  <a:pt x="1925" y="832"/>
                </a:lnTo>
                <a:lnTo>
                  <a:pt x="1927" y="832"/>
                </a:lnTo>
                <a:lnTo>
                  <a:pt x="1931" y="832"/>
                </a:lnTo>
                <a:lnTo>
                  <a:pt x="1932" y="829"/>
                </a:lnTo>
                <a:lnTo>
                  <a:pt x="1936" y="827"/>
                </a:lnTo>
                <a:lnTo>
                  <a:pt x="1939" y="825"/>
                </a:lnTo>
                <a:lnTo>
                  <a:pt x="1944" y="825"/>
                </a:lnTo>
                <a:lnTo>
                  <a:pt x="1948" y="808"/>
                </a:lnTo>
                <a:lnTo>
                  <a:pt x="1944" y="791"/>
                </a:lnTo>
                <a:lnTo>
                  <a:pt x="1953" y="790"/>
                </a:lnTo>
                <a:lnTo>
                  <a:pt x="1956" y="788"/>
                </a:lnTo>
                <a:lnTo>
                  <a:pt x="1958" y="784"/>
                </a:lnTo>
                <a:close/>
                <a:moveTo>
                  <a:pt x="2374" y="198"/>
                </a:moveTo>
                <a:lnTo>
                  <a:pt x="2374" y="191"/>
                </a:lnTo>
                <a:lnTo>
                  <a:pt x="2372" y="187"/>
                </a:lnTo>
                <a:lnTo>
                  <a:pt x="2371" y="182"/>
                </a:lnTo>
                <a:lnTo>
                  <a:pt x="2367" y="181"/>
                </a:lnTo>
                <a:lnTo>
                  <a:pt x="2364" y="179"/>
                </a:lnTo>
                <a:lnTo>
                  <a:pt x="2359" y="177"/>
                </a:lnTo>
                <a:lnTo>
                  <a:pt x="2347" y="177"/>
                </a:lnTo>
                <a:lnTo>
                  <a:pt x="2345" y="184"/>
                </a:lnTo>
                <a:lnTo>
                  <a:pt x="2345" y="191"/>
                </a:lnTo>
                <a:lnTo>
                  <a:pt x="2347" y="194"/>
                </a:lnTo>
                <a:lnTo>
                  <a:pt x="2352" y="196"/>
                </a:lnTo>
                <a:lnTo>
                  <a:pt x="2355" y="198"/>
                </a:lnTo>
                <a:lnTo>
                  <a:pt x="2360" y="199"/>
                </a:lnTo>
                <a:lnTo>
                  <a:pt x="2374" y="198"/>
                </a:lnTo>
                <a:close/>
                <a:moveTo>
                  <a:pt x="893" y="900"/>
                </a:moveTo>
                <a:lnTo>
                  <a:pt x="893" y="880"/>
                </a:lnTo>
                <a:lnTo>
                  <a:pt x="880" y="880"/>
                </a:lnTo>
                <a:lnTo>
                  <a:pt x="878" y="883"/>
                </a:lnTo>
                <a:lnTo>
                  <a:pt x="876" y="887"/>
                </a:lnTo>
                <a:lnTo>
                  <a:pt x="873" y="890"/>
                </a:lnTo>
                <a:lnTo>
                  <a:pt x="873" y="894"/>
                </a:lnTo>
                <a:lnTo>
                  <a:pt x="880" y="894"/>
                </a:lnTo>
                <a:lnTo>
                  <a:pt x="883" y="897"/>
                </a:lnTo>
                <a:lnTo>
                  <a:pt x="888" y="899"/>
                </a:lnTo>
                <a:lnTo>
                  <a:pt x="893" y="900"/>
                </a:lnTo>
                <a:close/>
                <a:moveTo>
                  <a:pt x="784" y="2136"/>
                </a:moveTo>
                <a:lnTo>
                  <a:pt x="777" y="2131"/>
                </a:lnTo>
                <a:lnTo>
                  <a:pt x="767" y="2129"/>
                </a:lnTo>
                <a:lnTo>
                  <a:pt x="755" y="2129"/>
                </a:lnTo>
                <a:lnTo>
                  <a:pt x="743" y="2129"/>
                </a:lnTo>
                <a:lnTo>
                  <a:pt x="742" y="2124"/>
                </a:lnTo>
                <a:lnTo>
                  <a:pt x="740" y="2122"/>
                </a:lnTo>
                <a:lnTo>
                  <a:pt x="737" y="2122"/>
                </a:lnTo>
                <a:lnTo>
                  <a:pt x="740" y="2136"/>
                </a:lnTo>
                <a:lnTo>
                  <a:pt x="743" y="2141"/>
                </a:lnTo>
                <a:lnTo>
                  <a:pt x="747" y="2146"/>
                </a:lnTo>
                <a:lnTo>
                  <a:pt x="752" y="2149"/>
                </a:lnTo>
                <a:lnTo>
                  <a:pt x="757" y="2153"/>
                </a:lnTo>
                <a:lnTo>
                  <a:pt x="771" y="2156"/>
                </a:lnTo>
                <a:lnTo>
                  <a:pt x="771" y="2153"/>
                </a:lnTo>
                <a:lnTo>
                  <a:pt x="771" y="2149"/>
                </a:lnTo>
                <a:lnTo>
                  <a:pt x="771" y="2146"/>
                </a:lnTo>
                <a:lnTo>
                  <a:pt x="771" y="2142"/>
                </a:lnTo>
                <a:lnTo>
                  <a:pt x="774" y="2141"/>
                </a:lnTo>
                <a:lnTo>
                  <a:pt x="779" y="2141"/>
                </a:lnTo>
                <a:lnTo>
                  <a:pt x="783" y="2139"/>
                </a:lnTo>
                <a:lnTo>
                  <a:pt x="784" y="2139"/>
                </a:lnTo>
                <a:lnTo>
                  <a:pt x="784" y="2136"/>
                </a:lnTo>
                <a:close/>
                <a:moveTo>
                  <a:pt x="907" y="1330"/>
                </a:moveTo>
                <a:lnTo>
                  <a:pt x="907" y="1334"/>
                </a:lnTo>
                <a:lnTo>
                  <a:pt x="905" y="1335"/>
                </a:lnTo>
                <a:lnTo>
                  <a:pt x="902" y="1337"/>
                </a:lnTo>
                <a:lnTo>
                  <a:pt x="897" y="1337"/>
                </a:lnTo>
                <a:lnTo>
                  <a:pt x="890" y="1337"/>
                </a:lnTo>
                <a:lnTo>
                  <a:pt x="885" y="1337"/>
                </a:lnTo>
                <a:lnTo>
                  <a:pt x="880" y="1339"/>
                </a:lnTo>
                <a:lnTo>
                  <a:pt x="878" y="1341"/>
                </a:lnTo>
                <a:lnTo>
                  <a:pt x="878" y="1342"/>
                </a:lnTo>
                <a:lnTo>
                  <a:pt x="880" y="1351"/>
                </a:lnTo>
                <a:lnTo>
                  <a:pt x="892" y="1349"/>
                </a:lnTo>
                <a:lnTo>
                  <a:pt x="905" y="1344"/>
                </a:lnTo>
                <a:lnTo>
                  <a:pt x="910" y="1342"/>
                </a:lnTo>
                <a:lnTo>
                  <a:pt x="914" y="1339"/>
                </a:lnTo>
                <a:lnTo>
                  <a:pt x="912" y="1334"/>
                </a:lnTo>
                <a:lnTo>
                  <a:pt x="907" y="1330"/>
                </a:lnTo>
                <a:close/>
                <a:moveTo>
                  <a:pt x="900" y="1385"/>
                </a:moveTo>
                <a:lnTo>
                  <a:pt x="910" y="1385"/>
                </a:lnTo>
                <a:lnTo>
                  <a:pt x="919" y="1387"/>
                </a:lnTo>
                <a:lnTo>
                  <a:pt x="924" y="1392"/>
                </a:lnTo>
                <a:lnTo>
                  <a:pt x="927" y="1399"/>
                </a:lnTo>
                <a:lnTo>
                  <a:pt x="927" y="1404"/>
                </a:lnTo>
                <a:lnTo>
                  <a:pt x="931" y="1405"/>
                </a:lnTo>
                <a:lnTo>
                  <a:pt x="933" y="1409"/>
                </a:lnTo>
                <a:lnTo>
                  <a:pt x="934" y="1412"/>
                </a:lnTo>
                <a:lnTo>
                  <a:pt x="936" y="1421"/>
                </a:lnTo>
                <a:lnTo>
                  <a:pt x="938" y="1424"/>
                </a:lnTo>
                <a:lnTo>
                  <a:pt x="941" y="1426"/>
                </a:lnTo>
                <a:lnTo>
                  <a:pt x="943" y="1421"/>
                </a:lnTo>
                <a:lnTo>
                  <a:pt x="946" y="1416"/>
                </a:lnTo>
                <a:lnTo>
                  <a:pt x="956" y="1410"/>
                </a:lnTo>
                <a:lnTo>
                  <a:pt x="962" y="1409"/>
                </a:lnTo>
                <a:lnTo>
                  <a:pt x="967" y="1405"/>
                </a:lnTo>
                <a:lnTo>
                  <a:pt x="968" y="1400"/>
                </a:lnTo>
                <a:lnTo>
                  <a:pt x="968" y="1392"/>
                </a:lnTo>
                <a:lnTo>
                  <a:pt x="965" y="1378"/>
                </a:lnTo>
                <a:lnTo>
                  <a:pt x="962" y="1373"/>
                </a:lnTo>
                <a:lnTo>
                  <a:pt x="958" y="1368"/>
                </a:lnTo>
                <a:lnTo>
                  <a:pt x="953" y="1364"/>
                </a:lnTo>
                <a:lnTo>
                  <a:pt x="948" y="1361"/>
                </a:lnTo>
                <a:lnTo>
                  <a:pt x="934" y="1358"/>
                </a:lnTo>
                <a:lnTo>
                  <a:pt x="931" y="1363"/>
                </a:lnTo>
                <a:lnTo>
                  <a:pt x="927" y="1366"/>
                </a:lnTo>
                <a:lnTo>
                  <a:pt x="916" y="1370"/>
                </a:lnTo>
                <a:lnTo>
                  <a:pt x="910" y="1373"/>
                </a:lnTo>
                <a:lnTo>
                  <a:pt x="905" y="1375"/>
                </a:lnTo>
                <a:lnTo>
                  <a:pt x="902" y="1380"/>
                </a:lnTo>
                <a:lnTo>
                  <a:pt x="900" y="1385"/>
                </a:lnTo>
                <a:close/>
                <a:moveTo>
                  <a:pt x="730" y="1569"/>
                </a:moveTo>
                <a:lnTo>
                  <a:pt x="733" y="1569"/>
                </a:lnTo>
                <a:lnTo>
                  <a:pt x="735" y="1571"/>
                </a:lnTo>
                <a:lnTo>
                  <a:pt x="740" y="1576"/>
                </a:lnTo>
                <a:lnTo>
                  <a:pt x="745" y="1581"/>
                </a:lnTo>
                <a:lnTo>
                  <a:pt x="747" y="1583"/>
                </a:lnTo>
                <a:lnTo>
                  <a:pt x="750" y="1583"/>
                </a:lnTo>
                <a:lnTo>
                  <a:pt x="752" y="1578"/>
                </a:lnTo>
                <a:lnTo>
                  <a:pt x="754" y="1576"/>
                </a:lnTo>
                <a:lnTo>
                  <a:pt x="755" y="1574"/>
                </a:lnTo>
                <a:lnTo>
                  <a:pt x="757" y="1576"/>
                </a:lnTo>
                <a:lnTo>
                  <a:pt x="762" y="1576"/>
                </a:lnTo>
                <a:lnTo>
                  <a:pt x="769" y="1576"/>
                </a:lnTo>
                <a:lnTo>
                  <a:pt x="781" y="1576"/>
                </a:lnTo>
                <a:lnTo>
                  <a:pt x="788" y="1578"/>
                </a:lnTo>
                <a:lnTo>
                  <a:pt x="793" y="1576"/>
                </a:lnTo>
                <a:lnTo>
                  <a:pt x="796" y="1574"/>
                </a:lnTo>
                <a:lnTo>
                  <a:pt x="798" y="1569"/>
                </a:lnTo>
                <a:lnTo>
                  <a:pt x="793" y="1568"/>
                </a:lnTo>
                <a:lnTo>
                  <a:pt x="791" y="1562"/>
                </a:lnTo>
                <a:lnTo>
                  <a:pt x="791" y="1556"/>
                </a:lnTo>
                <a:lnTo>
                  <a:pt x="791" y="1549"/>
                </a:lnTo>
                <a:lnTo>
                  <a:pt x="779" y="1549"/>
                </a:lnTo>
                <a:lnTo>
                  <a:pt x="767" y="1547"/>
                </a:lnTo>
                <a:lnTo>
                  <a:pt x="748" y="1545"/>
                </a:lnTo>
                <a:lnTo>
                  <a:pt x="742" y="1547"/>
                </a:lnTo>
                <a:lnTo>
                  <a:pt x="737" y="1551"/>
                </a:lnTo>
                <a:lnTo>
                  <a:pt x="731" y="1557"/>
                </a:lnTo>
                <a:lnTo>
                  <a:pt x="730" y="1569"/>
                </a:lnTo>
                <a:close/>
                <a:moveTo>
                  <a:pt x="996" y="1426"/>
                </a:moveTo>
                <a:lnTo>
                  <a:pt x="987" y="1426"/>
                </a:lnTo>
                <a:lnTo>
                  <a:pt x="980" y="1428"/>
                </a:lnTo>
                <a:lnTo>
                  <a:pt x="975" y="1431"/>
                </a:lnTo>
                <a:lnTo>
                  <a:pt x="968" y="1433"/>
                </a:lnTo>
                <a:lnTo>
                  <a:pt x="967" y="1436"/>
                </a:lnTo>
                <a:lnTo>
                  <a:pt x="965" y="1438"/>
                </a:lnTo>
                <a:lnTo>
                  <a:pt x="958" y="1439"/>
                </a:lnTo>
                <a:lnTo>
                  <a:pt x="951" y="1441"/>
                </a:lnTo>
                <a:lnTo>
                  <a:pt x="948" y="1443"/>
                </a:lnTo>
                <a:lnTo>
                  <a:pt x="948" y="1446"/>
                </a:lnTo>
                <a:lnTo>
                  <a:pt x="953" y="1448"/>
                </a:lnTo>
                <a:lnTo>
                  <a:pt x="955" y="1450"/>
                </a:lnTo>
                <a:lnTo>
                  <a:pt x="955" y="1451"/>
                </a:lnTo>
                <a:lnTo>
                  <a:pt x="955" y="1453"/>
                </a:lnTo>
                <a:lnTo>
                  <a:pt x="960" y="1455"/>
                </a:lnTo>
                <a:lnTo>
                  <a:pt x="962" y="1457"/>
                </a:lnTo>
                <a:lnTo>
                  <a:pt x="962" y="1460"/>
                </a:lnTo>
                <a:lnTo>
                  <a:pt x="989" y="1460"/>
                </a:lnTo>
                <a:lnTo>
                  <a:pt x="987" y="1453"/>
                </a:lnTo>
                <a:lnTo>
                  <a:pt x="987" y="1448"/>
                </a:lnTo>
                <a:lnTo>
                  <a:pt x="991" y="1441"/>
                </a:lnTo>
                <a:lnTo>
                  <a:pt x="996" y="1436"/>
                </a:lnTo>
                <a:lnTo>
                  <a:pt x="996" y="1431"/>
                </a:lnTo>
                <a:lnTo>
                  <a:pt x="996" y="1426"/>
                </a:lnTo>
                <a:close/>
                <a:moveTo>
                  <a:pt x="1105" y="1303"/>
                </a:moveTo>
                <a:lnTo>
                  <a:pt x="1098" y="1303"/>
                </a:lnTo>
                <a:lnTo>
                  <a:pt x="1091" y="1303"/>
                </a:lnTo>
                <a:lnTo>
                  <a:pt x="1085" y="1303"/>
                </a:lnTo>
                <a:lnTo>
                  <a:pt x="1078" y="1303"/>
                </a:lnTo>
                <a:lnTo>
                  <a:pt x="1078" y="1298"/>
                </a:lnTo>
                <a:lnTo>
                  <a:pt x="1078" y="1293"/>
                </a:lnTo>
                <a:lnTo>
                  <a:pt x="1073" y="1288"/>
                </a:lnTo>
                <a:lnTo>
                  <a:pt x="1069" y="1281"/>
                </a:lnTo>
                <a:lnTo>
                  <a:pt x="1069" y="1276"/>
                </a:lnTo>
                <a:lnTo>
                  <a:pt x="1071" y="1269"/>
                </a:lnTo>
                <a:lnTo>
                  <a:pt x="1064" y="1267"/>
                </a:lnTo>
                <a:lnTo>
                  <a:pt x="1059" y="1269"/>
                </a:lnTo>
                <a:lnTo>
                  <a:pt x="1057" y="1272"/>
                </a:lnTo>
                <a:lnTo>
                  <a:pt x="1057" y="1276"/>
                </a:lnTo>
                <a:lnTo>
                  <a:pt x="1057" y="1286"/>
                </a:lnTo>
                <a:lnTo>
                  <a:pt x="1056" y="1289"/>
                </a:lnTo>
                <a:lnTo>
                  <a:pt x="1050" y="1289"/>
                </a:lnTo>
                <a:lnTo>
                  <a:pt x="1050" y="1283"/>
                </a:lnTo>
                <a:lnTo>
                  <a:pt x="1050" y="1277"/>
                </a:lnTo>
                <a:lnTo>
                  <a:pt x="1047" y="1274"/>
                </a:lnTo>
                <a:lnTo>
                  <a:pt x="1044" y="1272"/>
                </a:lnTo>
                <a:lnTo>
                  <a:pt x="1035" y="1269"/>
                </a:lnTo>
                <a:lnTo>
                  <a:pt x="1032" y="1266"/>
                </a:lnTo>
                <a:lnTo>
                  <a:pt x="1030" y="1262"/>
                </a:lnTo>
                <a:lnTo>
                  <a:pt x="1030" y="1228"/>
                </a:lnTo>
                <a:lnTo>
                  <a:pt x="1044" y="1208"/>
                </a:lnTo>
                <a:lnTo>
                  <a:pt x="1047" y="1208"/>
                </a:lnTo>
                <a:lnTo>
                  <a:pt x="1050" y="1208"/>
                </a:lnTo>
                <a:lnTo>
                  <a:pt x="1050" y="1204"/>
                </a:lnTo>
                <a:lnTo>
                  <a:pt x="1050" y="1201"/>
                </a:lnTo>
                <a:lnTo>
                  <a:pt x="1050" y="1197"/>
                </a:lnTo>
                <a:lnTo>
                  <a:pt x="1050" y="1194"/>
                </a:lnTo>
                <a:lnTo>
                  <a:pt x="1054" y="1194"/>
                </a:lnTo>
                <a:lnTo>
                  <a:pt x="1057" y="1194"/>
                </a:lnTo>
                <a:lnTo>
                  <a:pt x="1057" y="1191"/>
                </a:lnTo>
                <a:lnTo>
                  <a:pt x="1057" y="1187"/>
                </a:lnTo>
                <a:lnTo>
                  <a:pt x="1057" y="1180"/>
                </a:lnTo>
                <a:lnTo>
                  <a:pt x="1059" y="1175"/>
                </a:lnTo>
                <a:lnTo>
                  <a:pt x="1061" y="1173"/>
                </a:lnTo>
                <a:lnTo>
                  <a:pt x="1064" y="1173"/>
                </a:lnTo>
                <a:lnTo>
                  <a:pt x="1066" y="1160"/>
                </a:lnTo>
                <a:lnTo>
                  <a:pt x="1064" y="1150"/>
                </a:lnTo>
                <a:lnTo>
                  <a:pt x="1062" y="1139"/>
                </a:lnTo>
                <a:lnTo>
                  <a:pt x="1059" y="1131"/>
                </a:lnTo>
                <a:lnTo>
                  <a:pt x="1054" y="1112"/>
                </a:lnTo>
                <a:lnTo>
                  <a:pt x="1052" y="1102"/>
                </a:lnTo>
                <a:lnTo>
                  <a:pt x="1050" y="1092"/>
                </a:lnTo>
                <a:lnTo>
                  <a:pt x="1044" y="1093"/>
                </a:lnTo>
                <a:lnTo>
                  <a:pt x="1040" y="1092"/>
                </a:lnTo>
                <a:lnTo>
                  <a:pt x="1037" y="1090"/>
                </a:lnTo>
                <a:lnTo>
                  <a:pt x="1035" y="1087"/>
                </a:lnTo>
                <a:lnTo>
                  <a:pt x="1030" y="1081"/>
                </a:lnTo>
                <a:lnTo>
                  <a:pt x="1027" y="1080"/>
                </a:lnTo>
                <a:lnTo>
                  <a:pt x="1023" y="1078"/>
                </a:lnTo>
                <a:lnTo>
                  <a:pt x="1018" y="1083"/>
                </a:lnTo>
                <a:lnTo>
                  <a:pt x="1013" y="1088"/>
                </a:lnTo>
                <a:lnTo>
                  <a:pt x="1004" y="1090"/>
                </a:lnTo>
                <a:lnTo>
                  <a:pt x="996" y="1092"/>
                </a:lnTo>
                <a:lnTo>
                  <a:pt x="996" y="1107"/>
                </a:lnTo>
                <a:lnTo>
                  <a:pt x="996" y="1122"/>
                </a:lnTo>
                <a:lnTo>
                  <a:pt x="994" y="1138"/>
                </a:lnTo>
                <a:lnTo>
                  <a:pt x="996" y="1153"/>
                </a:lnTo>
                <a:lnTo>
                  <a:pt x="997" y="1158"/>
                </a:lnTo>
                <a:lnTo>
                  <a:pt x="999" y="1162"/>
                </a:lnTo>
                <a:lnTo>
                  <a:pt x="1004" y="1170"/>
                </a:lnTo>
                <a:lnTo>
                  <a:pt x="1008" y="1173"/>
                </a:lnTo>
                <a:lnTo>
                  <a:pt x="1008" y="1177"/>
                </a:lnTo>
                <a:lnTo>
                  <a:pt x="1006" y="1179"/>
                </a:lnTo>
                <a:lnTo>
                  <a:pt x="1003" y="1180"/>
                </a:lnTo>
                <a:lnTo>
                  <a:pt x="999" y="1179"/>
                </a:lnTo>
                <a:lnTo>
                  <a:pt x="996" y="1177"/>
                </a:lnTo>
                <a:lnTo>
                  <a:pt x="994" y="1168"/>
                </a:lnTo>
                <a:lnTo>
                  <a:pt x="992" y="1165"/>
                </a:lnTo>
                <a:lnTo>
                  <a:pt x="991" y="1162"/>
                </a:lnTo>
                <a:lnTo>
                  <a:pt x="987" y="1160"/>
                </a:lnTo>
                <a:lnTo>
                  <a:pt x="982" y="1160"/>
                </a:lnTo>
                <a:lnTo>
                  <a:pt x="979" y="1155"/>
                </a:lnTo>
                <a:lnTo>
                  <a:pt x="975" y="1150"/>
                </a:lnTo>
                <a:lnTo>
                  <a:pt x="970" y="1146"/>
                </a:lnTo>
                <a:lnTo>
                  <a:pt x="968" y="1139"/>
                </a:lnTo>
                <a:lnTo>
                  <a:pt x="968" y="1133"/>
                </a:lnTo>
                <a:lnTo>
                  <a:pt x="963" y="1131"/>
                </a:lnTo>
                <a:lnTo>
                  <a:pt x="962" y="1129"/>
                </a:lnTo>
                <a:lnTo>
                  <a:pt x="962" y="1126"/>
                </a:lnTo>
                <a:lnTo>
                  <a:pt x="962" y="1119"/>
                </a:lnTo>
                <a:lnTo>
                  <a:pt x="962" y="1112"/>
                </a:lnTo>
                <a:lnTo>
                  <a:pt x="960" y="1107"/>
                </a:lnTo>
                <a:lnTo>
                  <a:pt x="956" y="1104"/>
                </a:lnTo>
                <a:lnTo>
                  <a:pt x="953" y="1100"/>
                </a:lnTo>
                <a:lnTo>
                  <a:pt x="948" y="1098"/>
                </a:lnTo>
                <a:lnTo>
                  <a:pt x="941" y="1098"/>
                </a:lnTo>
                <a:lnTo>
                  <a:pt x="934" y="1098"/>
                </a:lnTo>
                <a:lnTo>
                  <a:pt x="929" y="1107"/>
                </a:lnTo>
                <a:lnTo>
                  <a:pt x="927" y="1112"/>
                </a:lnTo>
                <a:lnTo>
                  <a:pt x="927" y="1119"/>
                </a:lnTo>
                <a:lnTo>
                  <a:pt x="931" y="1121"/>
                </a:lnTo>
                <a:lnTo>
                  <a:pt x="933" y="1124"/>
                </a:lnTo>
                <a:lnTo>
                  <a:pt x="934" y="1133"/>
                </a:lnTo>
                <a:lnTo>
                  <a:pt x="933" y="1138"/>
                </a:lnTo>
                <a:lnTo>
                  <a:pt x="934" y="1145"/>
                </a:lnTo>
                <a:lnTo>
                  <a:pt x="934" y="1156"/>
                </a:lnTo>
                <a:lnTo>
                  <a:pt x="934" y="1163"/>
                </a:lnTo>
                <a:lnTo>
                  <a:pt x="934" y="1168"/>
                </a:lnTo>
                <a:lnTo>
                  <a:pt x="933" y="1172"/>
                </a:lnTo>
                <a:lnTo>
                  <a:pt x="927" y="1173"/>
                </a:lnTo>
                <a:lnTo>
                  <a:pt x="927" y="1163"/>
                </a:lnTo>
                <a:lnTo>
                  <a:pt x="927" y="1153"/>
                </a:lnTo>
                <a:lnTo>
                  <a:pt x="924" y="1146"/>
                </a:lnTo>
                <a:lnTo>
                  <a:pt x="921" y="1139"/>
                </a:lnTo>
                <a:lnTo>
                  <a:pt x="910" y="1139"/>
                </a:lnTo>
                <a:lnTo>
                  <a:pt x="907" y="1141"/>
                </a:lnTo>
                <a:lnTo>
                  <a:pt x="904" y="1143"/>
                </a:lnTo>
                <a:lnTo>
                  <a:pt x="902" y="1146"/>
                </a:lnTo>
                <a:lnTo>
                  <a:pt x="900" y="1150"/>
                </a:lnTo>
                <a:lnTo>
                  <a:pt x="900" y="1160"/>
                </a:lnTo>
                <a:lnTo>
                  <a:pt x="893" y="1163"/>
                </a:lnTo>
                <a:lnTo>
                  <a:pt x="888" y="1168"/>
                </a:lnTo>
                <a:lnTo>
                  <a:pt x="887" y="1177"/>
                </a:lnTo>
                <a:lnTo>
                  <a:pt x="887" y="1187"/>
                </a:lnTo>
                <a:lnTo>
                  <a:pt x="888" y="1189"/>
                </a:lnTo>
                <a:lnTo>
                  <a:pt x="890" y="1191"/>
                </a:lnTo>
                <a:lnTo>
                  <a:pt x="893" y="1194"/>
                </a:lnTo>
                <a:lnTo>
                  <a:pt x="899" y="1196"/>
                </a:lnTo>
                <a:lnTo>
                  <a:pt x="900" y="1197"/>
                </a:lnTo>
                <a:lnTo>
                  <a:pt x="900" y="1201"/>
                </a:lnTo>
                <a:lnTo>
                  <a:pt x="902" y="1202"/>
                </a:lnTo>
                <a:lnTo>
                  <a:pt x="904" y="1204"/>
                </a:lnTo>
                <a:lnTo>
                  <a:pt x="905" y="1209"/>
                </a:lnTo>
                <a:lnTo>
                  <a:pt x="907" y="1221"/>
                </a:lnTo>
                <a:lnTo>
                  <a:pt x="914" y="1221"/>
                </a:lnTo>
                <a:lnTo>
                  <a:pt x="921" y="1220"/>
                </a:lnTo>
                <a:lnTo>
                  <a:pt x="924" y="1216"/>
                </a:lnTo>
                <a:lnTo>
                  <a:pt x="927" y="1211"/>
                </a:lnTo>
                <a:lnTo>
                  <a:pt x="931" y="1206"/>
                </a:lnTo>
                <a:lnTo>
                  <a:pt x="934" y="1202"/>
                </a:lnTo>
                <a:lnTo>
                  <a:pt x="939" y="1201"/>
                </a:lnTo>
                <a:lnTo>
                  <a:pt x="948" y="1201"/>
                </a:lnTo>
                <a:lnTo>
                  <a:pt x="948" y="1206"/>
                </a:lnTo>
                <a:lnTo>
                  <a:pt x="951" y="1208"/>
                </a:lnTo>
                <a:lnTo>
                  <a:pt x="956" y="1213"/>
                </a:lnTo>
                <a:lnTo>
                  <a:pt x="960" y="1214"/>
                </a:lnTo>
                <a:lnTo>
                  <a:pt x="962" y="1218"/>
                </a:lnTo>
                <a:lnTo>
                  <a:pt x="962" y="1223"/>
                </a:lnTo>
                <a:lnTo>
                  <a:pt x="962" y="1228"/>
                </a:lnTo>
                <a:lnTo>
                  <a:pt x="968" y="1230"/>
                </a:lnTo>
                <a:lnTo>
                  <a:pt x="975" y="1231"/>
                </a:lnTo>
                <a:lnTo>
                  <a:pt x="979" y="1237"/>
                </a:lnTo>
                <a:lnTo>
                  <a:pt x="982" y="1242"/>
                </a:lnTo>
                <a:lnTo>
                  <a:pt x="977" y="1242"/>
                </a:lnTo>
                <a:lnTo>
                  <a:pt x="972" y="1242"/>
                </a:lnTo>
                <a:lnTo>
                  <a:pt x="967" y="1237"/>
                </a:lnTo>
                <a:lnTo>
                  <a:pt x="958" y="1233"/>
                </a:lnTo>
                <a:lnTo>
                  <a:pt x="955" y="1233"/>
                </a:lnTo>
                <a:lnTo>
                  <a:pt x="948" y="1235"/>
                </a:lnTo>
                <a:lnTo>
                  <a:pt x="943" y="1243"/>
                </a:lnTo>
                <a:lnTo>
                  <a:pt x="939" y="1247"/>
                </a:lnTo>
                <a:lnTo>
                  <a:pt x="934" y="1249"/>
                </a:lnTo>
                <a:lnTo>
                  <a:pt x="933" y="1255"/>
                </a:lnTo>
                <a:lnTo>
                  <a:pt x="933" y="1262"/>
                </a:lnTo>
                <a:lnTo>
                  <a:pt x="936" y="1271"/>
                </a:lnTo>
                <a:lnTo>
                  <a:pt x="939" y="1279"/>
                </a:lnTo>
                <a:lnTo>
                  <a:pt x="941" y="1284"/>
                </a:lnTo>
                <a:lnTo>
                  <a:pt x="941" y="1289"/>
                </a:lnTo>
                <a:lnTo>
                  <a:pt x="950" y="1295"/>
                </a:lnTo>
                <a:lnTo>
                  <a:pt x="956" y="1301"/>
                </a:lnTo>
                <a:lnTo>
                  <a:pt x="965" y="1306"/>
                </a:lnTo>
                <a:lnTo>
                  <a:pt x="975" y="1310"/>
                </a:lnTo>
                <a:lnTo>
                  <a:pt x="980" y="1318"/>
                </a:lnTo>
                <a:lnTo>
                  <a:pt x="982" y="1324"/>
                </a:lnTo>
                <a:lnTo>
                  <a:pt x="982" y="1330"/>
                </a:lnTo>
                <a:lnTo>
                  <a:pt x="991" y="1330"/>
                </a:lnTo>
                <a:lnTo>
                  <a:pt x="997" y="1332"/>
                </a:lnTo>
                <a:lnTo>
                  <a:pt x="1003" y="1335"/>
                </a:lnTo>
                <a:lnTo>
                  <a:pt x="1009" y="1337"/>
                </a:lnTo>
                <a:lnTo>
                  <a:pt x="1011" y="1334"/>
                </a:lnTo>
                <a:lnTo>
                  <a:pt x="1013" y="1332"/>
                </a:lnTo>
                <a:lnTo>
                  <a:pt x="1020" y="1330"/>
                </a:lnTo>
                <a:lnTo>
                  <a:pt x="1027" y="1332"/>
                </a:lnTo>
                <a:lnTo>
                  <a:pt x="1028" y="1334"/>
                </a:lnTo>
                <a:lnTo>
                  <a:pt x="1030" y="1337"/>
                </a:lnTo>
                <a:lnTo>
                  <a:pt x="1037" y="1335"/>
                </a:lnTo>
                <a:lnTo>
                  <a:pt x="1044" y="1334"/>
                </a:lnTo>
                <a:lnTo>
                  <a:pt x="1049" y="1330"/>
                </a:lnTo>
                <a:lnTo>
                  <a:pt x="1057" y="1330"/>
                </a:lnTo>
                <a:lnTo>
                  <a:pt x="1064" y="1330"/>
                </a:lnTo>
                <a:lnTo>
                  <a:pt x="1071" y="1330"/>
                </a:lnTo>
                <a:lnTo>
                  <a:pt x="1076" y="1332"/>
                </a:lnTo>
                <a:lnTo>
                  <a:pt x="1078" y="1337"/>
                </a:lnTo>
                <a:lnTo>
                  <a:pt x="1073" y="1341"/>
                </a:lnTo>
                <a:lnTo>
                  <a:pt x="1066" y="1342"/>
                </a:lnTo>
                <a:lnTo>
                  <a:pt x="1059" y="1344"/>
                </a:lnTo>
                <a:lnTo>
                  <a:pt x="1050" y="1344"/>
                </a:lnTo>
                <a:lnTo>
                  <a:pt x="1047" y="1349"/>
                </a:lnTo>
                <a:lnTo>
                  <a:pt x="1044" y="1354"/>
                </a:lnTo>
                <a:lnTo>
                  <a:pt x="1037" y="1358"/>
                </a:lnTo>
                <a:lnTo>
                  <a:pt x="1030" y="1358"/>
                </a:lnTo>
                <a:lnTo>
                  <a:pt x="1028" y="1363"/>
                </a:lnTo>
                <a:lnTo>
                  <a:pt x="1025" y="1368"/>
                </a:lnTo>
                <a:lnTo>
                  <a:pt x="1016" y="1375"/>
                </a:lnTo>
                <a:lnTo>
                  <a:pt x="1013" y="1378"/>
                </a:lnTo>
                <a:lnTo>
                  <a:pt x="1009" y="1383"/>
                </a:lnTo>
                <a:lnTo>
                  <a:pt x="1008" y="1390"/>
                </a:lnTo>
                <a:lnTo>
                  <a:pt x="1009" y="1399"/>
                </a:lnTo>
                <a:lnTo>
                  <a:pt x="1015" y="1402"/>
                </a:lnTo>
                <a:lnTo>
                  <a:pt x="1020" y="1405"/>
                </a:lnTo>
                <a:lnTo>
                  <a:pt x="1023" y="1410"/>
                </a:lnTo>
                <a:lnTo>
                  <a:pt x="1030" y="1412"/>
                </a:lnTo>
                <a:lnTo>
                  <a:pt x="1032" y="1409"/>
                </a:lnTo>
                <a:lnTo>
                  <a:pt x="1035" y="1407"/>
                </a:lnTo>
                <a:lnTo>
                  <a:pt x="1044" y="1405"/>
                </a:lnTo>
                <a:lnTo>
                  <a:pt x="1044" y="1402"/>
                </a:lnTo>
                <a:lnTo>
                  <a:pt x="1045" y="1400"/>
                </a:lnTo>
                <a:lnTo>
                  <a:pt x="1050" y="1399"/>
                </a:lnTo>
                <a:lnTo>
                  <a:pt x="1059" y="1393"/>
                </a:lnTo>
                <a:lnTo>
                  <a:pt x="1064" y="1392"/>
                </a:lnTo>
                <a:lnTo>
                  <a:pt x="1071" y="1392"/>
                </a:lnTo>
                <a:lnTo>
                  <a:pt x="1073" y="1387"/>
                </a:lnTo>
                <a:lnTo>
                  <a:pt x="1076" y="1383"/>
                </a:lnTo>
                <a:lnTo>
                  <a:pt x="1085" y="1378"/>
                </a:lnTo>
                <a:lnTo>
                  <a:pt x="1085" y="1375"/>
                </a:lnTo>
                <a:lnTo>
                  <a:pt x="1085" y="1371"/>
                </a:lnTo>
                <a:lnTo>
                  <a:pt x="1088" y="1370"/>
                </a:lnTo>
                <a:lnTo>
                  <a:pt x="1091" y="1368"/>
                </a:lnTo>
                <a:lnTo>
                  <a:pt x="1098" y="1364"/>
                </a:lnTo>
                <a:lnTo>
                  <a:pt x="1098" y="1361"/>
                </a:lnTo>
                <a:lnTo>
                  <a:pt x="1098" y="1358"/>
                </a:lnTo>
                <a:lnTo>
                  <a:pt x="1102" y="1358"/>
                </a:lnTo>
                <a:lnTo>
                  <a:pt x="1105" y="1358"/>
                </a:lnTo>
                <a:lnTo>
                  <a:pt x="1105" y="1354"/>
                </a:lnTo>
                <a:lnTo>
                  <a:pt x="1105" y="1351"/>
                </a:lnTo>
                <a:lnTo>
                  <a:pt x="1105" y="1347"/>
                </a:lnTo>
                <a:lnTo>
                  <a:pt x="1105" y="1344"/>
                </a:lnTo>
                <a:lnTo>
                  <a:pt x="1108" y="1344"/>
                </a:lnTo>
                <a:lnTo>
                  <a:pt x="1112" y="1344"/>
                </a:lnTo>
                <a:lnTo>
                  <a:pt x="1112" y="1341"/>
                </a:lnTo>
                <a:lnTo>
                  <a:pt x="1112" y="1337"/>
                </a:lnTo>
                <a:lnTo>
                  <a:pt x="1115" y="1337"/>
                </a:lnTo>
                <a:lnTo>
                  <a:pt x="1119" y="1337"/>
                </a:lnTo>
                <a:lnTo>
                  <a:pt x="1122" y="1330"/>
                </a:lnTo>
                <a:lnTo>
                  <a:pt x="1122" y="1327"/>
                </a:lnTo>
                <a:lnTo>
                  <a:pt x="1122" y="1324"/>
                </a:lnTo>
                <a:lnTo>
                  <a:pt x="1119" y="1317"/>
                </a:lnTo>
                <a:lnTo>
                  <a:pt x="1119" y="1315"/>
                </a:lnTo>
                <a:lnTo>
                  <a:pt x="1117" y="1313"/>
                </a:lnTo>
                <a:lnTo>
                  <a:pt x="1114" y="1312"/>
                </a:lnTo>
                <a:lnTo>
                  <a:pt x="1108" y="1312"/>
                </a:lnTo>
                <a:lnTo>
                  <a:pt x="1105" y="1310"/>
                </a:lnTo>
                <a:lnTo>
                  <a:pt x="1105" y="1306"/>
                </a:lnTo>
                <a:lnTo>
                  <a:pt x="1105" y="1303"/>
                </a:lnTo>
                <a:close/>
                <a:moveTo>
                  <a:pt x="1869" y="723"/>
                </a:moveTo>
                <a:lnTo>
                  <a:pt x="1874" y="723"/>
                </a:lnTo>
                <a:lnTo>
                  <a:pt x="1878" y="725"/>
                </a:lnTo>
                <a:lnTo>
                  <a:pt x="1881" y="727"/>
                </a:lnTo>
                <a:lnTo>
                  <a:pt x="1883" y="730"/>
                </a:lnTo>
                <a:lnTo>
                  <a:pt x="1888" y="738"/>
                </a:lnTo>
                <a:lnTo>
                  <a:pt x="1890" y="744"/>
                </a:lnTo>
                <a:lnTo>
                  <a:pt x="1890" y="750"/>
                </a:lnTo>
                <a:lnTo>
                  <a:pt x="1896" y="752"/>
                </a:lnTo>
                <a:lnTo>
                  <a:pt x="1900" y="752"/>
                </a:lnTo>
                <a:lnTo>
                  <a:pt x="1908" y="749"/>
                </a:lnTo>
                <a:lnTo>
                  <a:pt x="1914" y="744"/>
                </a:lnTo>
                <a:lnTo>
                  <a:pt x="1919" y="744"/>
                </a:lnTo>
                <a:lnTo>
                  <a:pt x="1924" y="744"/>
                </a:lnTo>
                <a:lnTo>
                  <a:pt x="1925" y="747"/>
                </a:lnTo>
                <a:lnTo>
                  <a:pt x="1927" y="750"/>
                </a:lnTo>
                <a:lnTo>
                  <a:pt x="1936" y="752"/>
                </a:lnTo>
                <a:lnTo>
                  <a:pt x="1939" y="754"/>
                </a:lnTo>
                <a:lnTo>
                  <a:pt x="1943" y="755"/>
                </a:lnTo>
                <a:lnTo>
                  <a:pt x="1944" y="759"/>
                </a:lnTo>
                <a:lnTo>
                  <a:pt x="1944" y="764"/>
                </a:lnTo>
                <a:lnTo>
                  <a:pt x="1949" y="767"/>
                </a:lnTo>
                <a:lnTo>
                  <a:pt x="1956" y="769"/>
                </a:lnTo>
                <a:lnTo>
                  <a:pt x="1961" y="773"/>
                </a:lnTo>
                <a:lnTo>
                  <a:pt x="1963" y="774"/>
                </a:lnTo>
                <a:lnTo>
                  <a:pt x="1965" y="778"/>
                </a:lnTo>
                <a:lnTo>
                  <a:pt x="1965" y="783"/>
                </a:lnTo>
                <a:lnTo>
                  <a:pt x="1966" y="786"/>
                </a:lnTo>
                <a:lnTo>
                  <a:pt x="1968" y="790"/>
                </a:lnTo>
                <a:lnTo>
                  <a:pt x="1971" y="791"/>
                </a:lnTo>
                <a:lnTo>
                  <a:pt x="1975" y="784"/>
                </a:lnTo>
                <a:lnTo>
                  <a:pt x="1980" y="779"/>
                </a:lnTo>
                <a:lnTo>
                  <a:pt x="1985" y="774"/>
                </a:lnTo>
                <a:lnTo>
                  <a:pt x="1992" y="771"/>
                </a:lnTo>
                <a:lnTo>
                  <a:pt x="1999" y="771"/>
                </a:lnTo>
                <a:lnTo>
                  <a:pt x="2002" y="771"/>
                </a:lnTo>
                <a:lnTo>
                  <a:pt x="2007" y="767"/>
                </a:lnTo>
                <a:lnTo>
                  <a:pt x="2009" y="764"/>
                </a:lnTo>
                <a:lnTo>
                  <a:pt x="2011" y="761"/>
                </a:lnTo>
                <a:lnTo>
                  <a:pt x="2012" y="755"/>
                </a:lnTo>
                <a:lnTo>
                  <a:pt x="2012" y="744"/>
                </a:lnTo>
                <a:lnTo>
                  <a:pt x="2006" y="742"/>
                </a:lnTo>
                <a:lnTo>
                  <a:pt x="1999" y="742"/>
                </a:lnTo>
                <a:lnTo>
                  <a:pt x="1992" y="744"/>
                </a:lnTo>
                <a:lnTo>
                  <a:pt x="1987" y="747"/>
                </a:lnTo>
                <a:lnTo>
                  <a:pt x="1982" y="749"/>
                </a:lnTo>
                <a:lnTo>
                  <a:pt x="1978" y="750"/>
                </a:lnTo>
                <a:lnTo>
                  <a:pt x="1975" y="749"/>
                </a:lnTo>
                <a:lnTo>
                  <a:pt x="1971" y="744"/>
                </a:lnTo>
                <a:lnTo>
                  <a:pt x="1971" y="738"/>
                </a:lnTo>
                <a:lnTo>
                  <a:pt x="1975" y="737"/>
                </a:lnTo>
                <a:lnTo>
                  <a:pt x="1978" y="737"/>
                </a:lnTo>
                <a:lnTo>
                  <a:pt x="1985" y="737"/>
                </a:lnTo>
                <a:lnTo>
                  <a:pt x="1990" y="737"/>
                </a:lnTo>
                <a:lnTo>
                  <a:pt x="1995" y="737"/>
                </a:lnTo>
                <a:lnTo>
                  <a:pt x="1999" y="735"/>
                </a:lnTo>
                <a:lnTo>
                  <a:pt x="1999" y="730"/>
                </a:lnTo>
                <a:lnTo>
                  <a:pt x="1990" y="730"/>
                </a:lnTo>
                <a:lnTo>
                  <a:pt x="1985" y="727"/>
                </a:lnTo>
                <a:lnTo>
                  <a:pt x="1982" y="721"/>
                </a:lnTo>
                <a:lnTo>
                  <a:pt x="1978" y="716"/>
                </a:lnTo>
                <a:lnTo>
                  <a:pt x="1985" y="716"/>
                </a:lnTo>
                <a:lnTo>
                  <a:pt x="1989" y="715"/>
                </a:lnTo>
                <a:lnTo>
                  <a:pt x="1994" y="711"/>
                </a:lnTo>
                <a:lnTo>
                  <a:pt x="1999" y="709"/>
                </a:lnTo>
                <a:lnTo>
                  <a:pt x="1999" y="703"/>
                </a:lnTo>
                <a:lnTo>
                  <a:pt x="2000" y="699"/>
                </a:lnTo>
                <a:lnTo>
                  <a:pt x="2002" y="696"/>
                </a:lnTo>
                <a:lnTo>
                  <a:pt x="2000" y="692"/>
                </a:lnTo>
                <a:lnTo>
                  <a:pt x="1999" y="691"/>
                </a:lnTo>
                <a:lnTo>
                  <a:pt x="1994" y="689"/>
                </a:lnTo>
                <a:lnTo>
                  <a:pt x="1985" y="689"/>
                </a:lnTo>
                <a:lnTo>
                  <a:pt x="1975" y="691"/>
                </a:lnTo>
                <a:lnTo>
                  <a:pt x="1966" y="694"/>
                </a:lnTo>
                <a:lnTo>
                  <a:pt x="1960" y="698"/>
                </a:lnTo>
                <a:lnTo>
                  <a:pt x="1958" y="701"/>
                </a:lnTo>
                <a:lnTo>
                  <a:pt x="1958" y="703"/>
                </a:lnTo>
                <a:lnTo>
                  <a:pt x="1956" y="708"/>
                </a:lnTo>
                <a:lnTo>
                  <a:pt x="1954" y="709"/>
                </a:lnTo>
                <a:lnTo>
                  <a:pt x="1951" y="709"/>
                </a:lnTo>
                <a:lnTo>
                  <a:pt x="1944" y="709"/>
                </a:lnTo>
                <a:lnTo>
                  <a:pt x="1941" y="709"/>
                </a:lnTo>
                <a:lnTo>
                  <a:pt x="1939" y="706"/>
                </a:lnTo>
                <a:lnTo>
                  <a:pt x="1941" y="704"/>
                </a:lnTo>
                <a:lnTo>
                  <a:pt x="1944" y="703"/>
                </a:lnTo>
                <a:lnTo>
                  <a:pt x="1946" y="689"/>
                </a:lnTo>
                <a:lnTo>
                  <a:pt x="1943" y="679"/>
                </a:lnTo>
                <a:lnTo>
                  <a:pt x="1939" y="672"/>
                </a:lnTo>
                <a:lnTo>
                  <a:pt x="1934" y="665"/>
                </a:lnTo>
                <a:lnTo>
                  <a:pt x="1924" y="651"/>
                </a:lnTo>
                <a:lnTo>
                  <a:pt x="1919" y="645"/>
                </a:lnTo>
                <a:lnTo>
                  <a:pt x="1917" y="634"/>
                </a:lnTo>
                <a:lnTo>
                  <a:pt x="1891" y="640"/>
                </a:lnTo>
                <a:lnTo>
                  <a:pt x="1879" y="643"/>
                </a:lnTo>
                <a:lnTo>
                  <a:pt x="1869" y="648"/>
                </a:lnTo>
                <a:lnTo>
                  <a:pt x="1869" y="660"/>
                </a:lnTo>
                <a:lnTo>
                  <a:pt x="1869" y="672"/>
                </a:lnTo>
                <a:lnTo>
                  <a:pt x="1867" y="682"/>
                </a:lnTo>
                <a:lnTo>
                  <a:pt x="1862" y="689"/>
                </a:lnTo>
                <a:lnTo>
                  <a:pt x="1861" y="694"/>
                </a:lnTo>
                <a:lnTo>
                  <a:pt x="1859" y="696"/>
                </a:lnTo>
                <a:lnTo>
                  <a:pt x="1856" y="696"/>
                </a:lnTo>
                <a:lnTo>
                  <a:pt x="1856" y="709"/>
                </a:lnTo>
                <a:lnTo>
                  <a:pt x="1862" y="709"/>
                </a:lnTo>
                <a:lnTo>
                  <a:pt x="1866" y="713"/>
                </a:lnTo>
                <a:lnTo>
                  <a:pt x="1867" y="718"/>
                </a:lnTo>
                <a:lnTo>
                  <a:pt x="1869" y="723"/>
                </a:lnTo>
                <a:close/>
                <a:moveTo>
                  <a:pt x="859" y="1856"/>
                </a:moveTo>
                <a:lnTo>
                  <a:pt x="851" y="1857"/>
                </a:lnTo>
                <a:lnTo>
                  <a:pt x="844" y="1859"/>
                </a:lnTo>
                <a:lnTo>
                  <a:pt x="832" y="1866"/>
                </a:lnTo>
                <a:lnTo>
                  <a:pt x="820" y="1873"/>
                </a:lnTo>
                <a:lnTo>
                  <a:pt x="813" y="1875"/>
                </a:lnTo>
                <a:lnTo>
                  <a:pt x="805" y="1876"/>
                </a:lnTo>
                <a:lnTo>
                  <a:pt x="805" y="1871"/>
                </a:lnTo>
                <a:lnTo>
                  <a:pt x="803" y="1868"/>
                </a:lnTo>
                <a:lnTo>
                  <a:pt x="801" y="1864"/>
                </a:lnTo>
                <a:lnTo>
                  <a:pt x="798" y="1863"/>
                </a:lnTo>
                <a:lnTo>
                  <a:pt x="796" y="1868"/>
                </a:lnTo>
                <a:lnTo>
                  <a:pt x="794" y="1869"/>
                </a:lnTo>
                <a:lnTo>
                  <a:pt x="791" y="1869"/>
                </a:lnTo>
                <a:lnTo>
                  <a:pt x="786" y="1873"/>
                </a:lnTo>
                <a:lnTo>
                  <a:pt x="781" y="1876"/>
                </a:lnTo>
                <a:lnTo>
                  <a:pt x="776" y="1881"/>
                </a:lnTo>
                <a:lnTo>
                  <a:pt x="771" y="1883"/>
                </a:lnTo>
                <a:lnTo>
                  <a:pt x="771" y="1890"/>
                </a:lnTo>
                <a:lnTo>
                  <a:pt x="767" y="1893"/>
                </a:lnTo>
                <a:lnTo>
                  <a:pt x="762" y="1897"/>
                </a:lnTo>
                <a:lnTo>
                  <a:pt x="757" y="1897"/>
                </a:lnTo>
                <a:lnTo>
                  <a:pt x="757" y="1902"/>
                </a:lnTo>
                <a:lnTo>
                  <a:pt x="757" y="1907"/>
                </a:lnTo>
                <a:lnTo>
                  <a:pt x="757" y="1912"/>
                </a:lnTo>
                <a:lnTo>
                  <a:pt x="757" y="1917"/>
                </a:lnTo>
                <a:lnTo>
                  <a:pt x="754" y="1919"/>
                </a:lnTo>
                <a:lnTo>
                  <a:pt x="750" y="1921"/>
                </a:lnTo>
                <a:lnTo>
                  <a:pt x="745" y="1922"/>
                </a:lnTo>
                <a:lnTo>
                  <a:pt x="743" y="1924"/>
                </a:lnTo>
                <a:lnTo>
                  <a:pt x="742" y="1932"/>
                </a:lnTo>
                <a:lnTo>
                  <a:pt x="740" y="1941"/>
                </a:lnTo>
                <a:lnTo>
                  <a:pt x="740" y="1950"/>
                </a:lnTo>
                <a:lnTo>
                  <a:pt x="737" y="1958"/>
                </a:lnTo>
                <a:lnTo>
                  <a:pt x="750" y="1958"/>
                </a:lnTo>
                <a:lnTo>
                  <a:pt x="752" y="1953"/>
                </a:lnTo>
                <a:lnTo>
                  <a:pt x="754" y="1951"/>
                </a:lnTo>
                <a:lnTo>
                  <a:pt x="757" y="1951"/>
                </a:lnTo>
                <a:lnTo>
                  <a:pt x="762" y="1948"/>
                </a:lnTo>
                <a:lnTo>
                  <a:pt x="767" y="1944"/>
                </a:lnTo>
                <a:lnTo>
                  <a:pt x="771" y="1939"/>
                </a:lnTo>
                <a:lnTo>
                  <a:pt x="777" y="1938"/>
                </a:lnTo>
                <a:lnTo>
                  <a:pt x="783" y="1934"/>
                </a:lnTo>
                <a:lnTo>
                  <a:pt x="789" y="1932"/>
                </a:lnTo>
                <a:lnTo>
                  <a:pt x="793" y="1932"/>
                </a:lnTo>
                <a:lnTo>
                  <a:pt x="794" y="1932"/>
                </a:lnTo>
                <a:lnTo>
                  <a:pt x="796" y="1934"/>
                </a:lnTo>
                <a:lnTo>
                  <a:pt x="798" y="1938"/>
                </a:lnTo>
                <a:lnTo>
                  <a:pt x="798" y="1943"/>
                </a:lnTo>
                <a:lnTo>
                  <a:pt x="796" y="1948"/>
                </a:lnTo>
                <a:lnTo>
                  <a:pt x="794" y="1953"/>
                </a:lnTo>
                <a:lnTo>
                  <a:pt x="791" y="1955"/>
                </a:lnTo>
                <a:lnTo>
                  <a:pt x="784" y="1960"/>
                </a:lnTo>
                <a:lnTo>
                  <a:pt x="777" y="1965"/>
                </a:lnTo>
                <a:lnTo>
                  <a:pt x="771" y="1979"/>
                </a:lnTo>
                <a:lnTo>
                  <a:pt x="764" y="1992"/>
                </a:lnTo>
                <a:lnTo>
                  <a:pt x="769" y="1992"/>
                </a:lnTo>
                <a:lnTo>
                  <a:pt x="771" y="1996"/>
                </a:lnTo>
                <a:lnTo>
                  <a:pt x="771" y="2001"/>
                </a:lnTo>
                <a:lnTo>
                  <a:pt x="771" y="2006"/>
                </a:lnTo>
                <a:lnTo>
                  <a:pt x="769" y="2011"/>
                </a:lnTo>
                <a:lnTo>
                  <a:pt x="771" y="2016"/>
                </a:lnTo>
                <a:lnTo>
                  <a:pt x="772" y="2020"/>
                </a:lnTo>
                <a:lnTo>
                  <a:pt x="777" y="2020"/>
                </a:lnTo>
                <a:lnTo>
                  <a:pt x="779" y="2016"/>
                </a:lnTo>
                <a:lnTo>
                  <a:pt x="783" y="2014"/>
                </a:lnTo>
                <a:lnTo>
                  <a:pt x="791" y="2013"/>
                </a:lnTo>
                <a:lnTo>
                  <a:pt x="794" y="2011"/>
                </a:lnTo>
                <a:lnTo>
                  <a:pt x="798" y="2009"/>
                </a:lnTo>
                <a:lnTo>
                  <a:pt x="800" y="2008"/>
                </a:lnTo>
                <a:lnTo>
                  <a:pt x="805" y="2006"/>
                </a:lnTo>
                <a:lnTo>
                  <a:pt x="810" y="2006"/>
                </a:lnTo>
                <a:lnTo>
                  <a:pt x="815" y="2006"/>
                </a:lnTo>
                <a:lnTo>
                  <a:pt x="820" y="2001"/>
                </a:lnTo>
                <a:lnTo>
                  <a:pt x="827" y="1997"/>
                </a:lnTo>
                <a:lnTo>
                  <a:pt x="832" y="1997"/>
                </a:lnTo>
                <a:lnTo>
                  <a:pt x="839" y="1999"/>
                </a:lnTo>
                <a:lnTo>
                  <a:pt x="839" y="1992"/>
                </a:lnTo>
                <a:lnTo>
                  <a:pt x="842" y="1985"/>
                </a:lnTo>
                <a:lnTo>
                  <a:pt x="847" y="1982"/>
                </a:lnTo>
                <a:lnTo>
                  <a:pt x="852" y="1979"/>
                </a:lnTo>
                <a:lnTo>
                  <a:pt x="852" y="1972"/>
                </a:lnTo>
                <a:lnTo>
                  <a:pt x="856" y="1965"/>
                </a:lnTo>
                <a:lnTo>
                  <a:pt x="859" y="1960"/>
                </a:lnTo>
                <a:lnTo>
                  <a:pt x="859" y="1951"/>
                </a:lnTo>
                <a:lnTo>
                  <a:pt x="852" y="1924"/>
                </a:lnTo>
                <a:lnTo>
                  <a:pt x="846" y="1897"/>
                </a:lnTo>
                <a:lnTo>
                  <a:pt x="849" y="1888"/>
                </a:lnTo>
                <a:lnTo>
                  <a:pt x="856" y="1880"/>
                </a:lnTo>
                <a:lnTo>
                  <a:pt x="859" y="1869"/>
                </a:lnTo>
                <a:lnTo>
                  <a:pt x="859" y="1863"/>
                </a:lnTo>
                <a:lnTo>
                  <a:pt x="859" y="1856"/>
                </a:lnTo>
                <a:close/>
                <a:moveTo>
                  <a:pt x="1842" y="764"/>
                </a:moveTo>
                <a:lnTo>
                  <a:pt x="1844" y="779"/>
                </a:lnTo>
                <a:lnTo>
                  <a:pt x="1845" y="786"/>
                </a:lnTo>
                <a:lnTo>
                  <a:pt x="1847" y="793"/>
                </a:lnTo>
                <a:lnTo>
                  <a:pt x="1850" y="798"/>
                </a:lnTo>
                <a:lnTo>
                  <a:pt x="1856" y="802"/>
                </a:lnTo>
                <a:lnTo>
                  <a:pt x="1861" y="803"/>
                </a:lnTo>
                <a:lnTo>
                  <a:pt x="1869" y="805"/>
                </a:lnTo>
                <a:lnTo>
                  <a:pt x="1869" y="798"/>
                </a:lnTo>
                <a:lnTo>
                  <a:pt x="1873" y="795"/>
                </a:lnTo>
                <a:lnTo>
                  <a:pt x="1876" y="793"/>
                </a:lnTo>
                <a:lnTo>
                  <a:pt x="1883" y="791"/>
                </a:lnTo>
                <a:lnTo>
                  <a:pt x="1885" y="778"/>
                </a:lnTo>
                <a:lnTo>
                  <a:pt x="1883" y="764"/>
                </a:lnTo>
                <a:lnTo>
                  <a:pt x="1879" y="752"/>
                </a:lnTo>
                <a:lnTo>
                  <a:pt x="1873" y="742"/>
                </a:lnTo>
                <a:lnTo>
                  <a:pt x="1864" y="735"/>
                </a:lnTo>
                <a:lnTo>
                  <a:pt x="1856" y="732"/>
                </a:lnTo>
                <a:lnTo>
                  <a:pt x="1850" y="730"/>
                </a:lnTo>
                <a:lnTo>
                  <a:pt x="1845" y="732"/>
                </a:lnTo>
                <a:lnTo>
                  <a:pt x="1840" y="733"/>
                </a:lnTo>
                <a:lnTo>
                  <a:pt x="1835" y="737"/>
                </a:lnTo>
                <a:lnTo>
                  <a:pt x="1833" y="742"/>
                </a:lnTo>
                <a:lnTo>
                  <a:pt x="1832" y="744"/>
                </a:lnTo>
                <a:lnTo>
                  <a:pt x="1828" y="744"/>
                </a:lnTo>
                <a:lnTo>
                  <a:pt x="1828" y="752"/>
                </a:lnTo>
                <a:lnTo>
                  <a:pt x="1832" y="757"/>
                </a:lnTo>
                <a:lnTo>
                  <a:pt x="1837" y="761"/>
                </a:lnTo>
                <a:lnTo>
                  <a:pt x="1842" y="764"/>
                </a:lnTo>
                <a:close/>
                <a:moveTo>
                  <a:pt x="1965" y="682"/>
                </a:moveTo>
                <a:lnTo>
                  <a:pt x="1965" y="680"/>
                </a:lnTo>
                <a:lnTo>
                  <a:pt x="1963" y="679"/>
                </a:lnTo>
                <a:lnTo>
                  <a:pt x="1958" y="677"/>
                </a:lnTo>
                <a:lnTo>
                  <a:pt x="1954" y="677"/>
                </a:lnTo>
                <a:lnTo>
                  <a:pt x="1953" y="679"/>
                </a:lnTo>
                <a:lnTo>
                  <a:pt x="1951" y="682"/>
                </a:lnTo>
                <a:lnTo>
                  <a:pt x="1956" y="684"/>
                </a:lnTo>
                <a:lnTo>
                  <a:pt x="1958" y="686"/>
                </a:lnTo>
                <a:lnTo>
                  <a:pt x="1958" y="689"/>
                </a:lnTo>
                <a:lnTo>
                  <a:pt x="1963" y="687"/>
                </a:lnTo>
                <a:lnTo>
                  <a:pt x="1965" y="686"/>
                </a:lnTo>
                <a:lnTo>
                  <a:pt x="1965" y="682"/>
                </a:lnTo>
                <a:close/>
                <a:moveTo>
                  <a:pt x="2511" y="150"/>
                </a:moveTo>
                <a:lnTo>
                  <a:pt x="2512" y="147"/>
                </a:lnTo>
                <a:lnTo>
                  <a:pt x="2514" y="145"/>
                </a:lnTo>
                <a:lnTo>
                  <a:pt x="2521" y="143"/>
                </a:lnTo>
                <a:lnTo>
                  <a:pt x="2538" y="143"/>
                </a:lnTo>
                <a:lnTo>
                  <a:pt x="2536" y="129"/>
                </a:lnTo>
                <a:lnTo>
                  <a:pt x="2538" y="118"/>
                </a:lnTo>
                <a:lnTo>
                  <a:pt x="2541" y="95"/>
                </a:lnTo>
                <a:lnTo>
                  <a:pt x="2545" y="73"/>
                </a:lnTo>
                <a:lnTo>
                  <a:pt x="2545" y="61"/>
                </a:lnTo>
                <a:lnTo>
                  <a:pt x="2545" y="48"/>
                </a:lnTo>
                <a:lnTo>
                  <a:pt x="2524" y="48"/>
                </a:lnTo>
                <a:lnTo>
                  <a:pt x="2524" y="54"/>
                </a:lnTo>
                <a:lnTo>
                  <a:pt x="2521" y="61"/>
                </a:lnTo>
                <a:lnTo>
                  <a:pt x="2512" y="77"/>
                </a:lnTo>
                <a:lnTo>
                  <a:pt x="2502" y="92"/>
                </a:lnTo>
                <a:lnTo>
                  <a:pt x="2499" y="101"/>
                </a:lnTo>
                <a:lnTo>
                  <a:pt x="2497" y="109"/>
                </a:lnTo>
                <a:lnTo>
                  <a:pt x="2495" y="119"/>
                </a:lnTo>
                <a:lnTo>
                  <a:pt x="2495" y="131"/>
                </a:lnTo>
                <a:lnTo>
                  <a:pt x="2497" y="138"/>
                </a:lnTo>
                <a:lnTo>
                  <a:pt x="2500" y="143"/>
                </a:lnTo>
                <a:lnTo>
                  <a:pt x="2504" y="147"/>
                </a:lnTo>
                <a:lnTo>
                  <a:pt x="2511" y="150"/>
                </a:lnTo>
                <a:close/>
                <a:moveTo>
                  <a:pt x="2313" y="553"/>
                </a:moveTo>
                <a:lnTo>
                  <a:pt x="2313" y="549"/>
                </a:lnTo>
                <a:lnTo>
                  <a:pt x="2314" y="547"/>
                </a:lnTo>
                <a:lnTo>
                  <a:pt x="2320" y="546"/>
                </a:lnTo>
                <a:lnTo>
                  <a:pt x="2320" y="532"/>
                </a:lnTo>
                <a:lnTo>
                  <a:pt x="2306" y="532"/>
                </a:lnTo>
                <a:lnTo>
                  <a:pt x="2306" y="536"/>
                </a:lnTo>
                <a:lnTo>
                  <a:pt x="2304" y="537"/>
                </a:lnTo>
                <a:lnTo>
                  <a:pt x="2299" y="539"/>
                </a:lnTo>
                <a:lnTo>
                  <a:pt x="2299" y="546"/>
                </a:lnTo>
                <a:lnTo>
                  <a:pt x="2303" y="549"/>
                </a:lnTo>
                <a:lnTo>
                  <a:pt x="2306" y="553"/>
                </a:lnTo>
                <a:lnTo>
                  <a:pt x="2313" y="553"/>
                </a:lnTo>
                <a:close/>
                <a:moveTo>
                  <a:pt x="866" y="1501"/>
                </a:moveTo>
                <a:lnTo>
                  <a:pt x="864" y="1510"/>
                </a:lnTo>
                <a:lnTo>
                  <a:pt x="863" y="1513"/>
                </a:lnTo>
                <a:lnTo>
                  <a:pt x="859" y="1515"/>
                </a:lnTo>
                <a:lnTo>
                  <a:pt x="839" y="1515"/>
                </a:lnTo>
                <a:lnTo>
                  <a:pt x="839" y="1518"/>
                </a:lnTo>
                <a:lnTo>
                  <a:pt x="837" y="1520"/>
                </a:lnTo>
                <a:lnTo>
                  <a:pt x="834" y="1520"/>
                </a:lnTo>
                <a:lnTo>
                  <a:pt x="830" y="1520"/>
                </a:lnTo>
                <a:lnTo>
                  <a:pt x="825" y="1521"/>
                </a:lnTo>
                <a:lnTo>
                  <a:pt x="823" y="1523"/>
                </a:lnTo>
                <a:lnTo>
                  <a:pt x="822" y="1528"/>
                </a:lnTo>
                <a:lnTo>
                  <a:pt x="818" y="1535"/>
                </a:lnTo>
                <a:lnTo>
                  <a:pt x="815" y="1535"/>
                </a:lnTo>
                <a:lnTo>
                  <a:pt x="812" y="1535"/>
                </a:lnTo>
                <a:lnTo>
                  <a:pt x="808" y="1535"/>
                </a:lnTo>
                <a:lnTo>
                  <a:pt x="805" y="1535"/>
                </a:lnTo>
                <a:lnTo>
                  <a:pt x="805" y="1539"/>
                </a:lnTo>
                <a:lnTo>
                  <a:pt x="805" y="1542"/>
                </a:lnTo>
                <a:lnTo>
                  <a:pt x="805" y="1545"/>
                </a:lnTo>
                <a:lnTo>
                  <a:pt x="805" y="1549"/>
                </a:lnTo>
                <a:lnTo>
                  <a:pt x="808" y="1549"/>
                </a:lnTo>
                <a:lnTo>
                  <a:pt x="812" y="1549"/>
                </a:lnTo>
                <a:lnTo>
                  <a:pt x="817" y="1547"/>
                </a:lnTo>
                <a:lnTo>
                  <a:pt x="822" y="1544"/>
                </a:lnTo>
                <a:lnTo>
                  <a:pt x="825" y="1542"/>
                </a:lnTo>
                <a:lnTo>
                  <a:pt x="825" y="1549"/>
                </a:lnTo>
                <a:lnTo>
                  <a:pt x="829" y="1549"/>
                </a:lnTo>
                <a:lnTo>
                  <a:pt x="832" y="1549"/>
                </a:lnTo>
                <a:lnTo>
                  <a:pt x="832" y="1552"/>
                </a:lnTo>
                <a:lnTo>
                  <a:pt x="832" y="1556"/>
                </a:lnTo>
                <a:lnTo>
                  <a:pt x="834" y="1556"/>
                </a:lnTo>
                <a:lnTo>
                  <a:pt x="839" y="1556"/>
                </a:lnTo>
                <a:lnTo>
                  <a:pt x="842" y="1556"/>
                </a:lnTo>
                <a:lnTo>
                  <a:pt x="846" y="1556"/>
                </a:lnTo>
                <a:lnTo>
                  <a:pt x="846" y="1551"/>
                </a:lnTo>
                <a:lnTo>
                  <a:pt x="847" y="1545"/>
                </a:lnTo>
                <a:lnTo>
                  <a:pt x="849" y="1540"/>
                </a:lnTo>
                <a:lnTo>
                  <a:pt x="851" y="1539"/>
                </a:lnTo>
                <a:lnTo>
                  <a:pt x="858" y="1533"/>
                </a:lnTo>
                <a:lnTo>
                  <a:pt x="866" y="1528"/>
                </a:lnTo>
                <a:lnTo>
                  <a:pt x="866" y="1525"/>
                </a:lnTo>
                <a:lnTo>
                  <a:pt x="868" y="1523"/>
                </a:lnTo>
                <a:lnTo>
                  <a:pt x="873" y="1521"/>
                </a:lnTo>
                <a:lnTo>
                  <a:pt x="876" y="1518"/>
                </a:lnTo>
                <a:lnTo>
                  <a:pt x="878" y="1516"/>
                </a:lnTo>
                <a:lnTo>
                  <a:pt x="880" y="1515"/>
                </a:lnTo>
                <a:lnTo>
                  <a:pt x="878" y="1510"/>
                </a:lnTo>
                <a:lnTo>
                  <a:pt x="875" y="1506"/>
                </a:lnTo>
                <a:lnTo>
                  <a:pt x="866" y="1501"/>
                </a:lnTo>
                <a:close/>
                <a:moveTo>
                  <a:pt x="2360" y="239"/>
                </a:moveTo>
                <a:lnTo>
                  <a:pt x="2360" y="244"/>
                </a:lnTo>
                <a:lnTo>
                  <a:pt x="2362" y="247"/>
                </a:lnTo>
                <a:lnTo>
                  <a:pt x="2366" y="249"/>
                </a:lnTo>
                <a:lnTo>
                  <a:pt x="2369" y="251"/>
                </a:lnTo>
                <a:lnTo>
                  <a:pt x="2378" y="252"/>
                </a:lnTo>
                <a:lnTo>
                  <a:pt x="2379" y="256"/>
                </a:lnTo>
                <a:lnTo>
                  <a:pt x="2381" y="259"/>
                </a:lnTo>
                <a:lnTo>
                  <a:pt x="2388" y="268"/>
                </a:lnTo>
                <a:lnTo>
                  <a:pt x="2393" y="278"/>
                </a:lnTo>
                <a:lnTo>
                  <a:pt x="2398" y="281"/>
                </a:lnTo>
                <a:lnTo>
                  <a:pt x="2403" y="283"/>
                </a:lnTo>
                <a:lnTo>
                  <a:pt x="2408" y="286"/>
                </a:lnTo>
                <a:lnTo>
                  <a:pt x="2415" y="286"/>
                </a:lnTo>
                <a:lnTo>
                  <a:pt x="2418" y="278"/>
                </a:lnTo>
                <a:lnTo>
                  <a:pt x="2422" y="269"/>
                </a:lnTo>
                <a:lnTo>
                  <a:pt x="2427" y="262"/>
                </a:lnTo>
                <a:lnTo>
                  <a:pt x="2430" y="261"/>
                </a:lnTo>
                <a:lnTo>
                  <a:pt x="2436" y="259"/>
                </a:lnTo>
                <a:lnTo>
                  <a:pt x="2436" y="297"/>
                </a:lnTo>
                <a:lnTo>
                  <a:pt x="2436" y="300"/>
                </a:lnTo>
                <a:lnTo>
                  <a:pt x="2430" y="309"/>
                </a:lnTo>
                <a:lnTo>
                  <a:pt x="2425" y="315"/>
                </a:lnTo>
                <a:lnTo>
                  <a:pt x="2424" y="319"/>
                </a:lnTo>
                <a:lnTo>
                  <a:pt x="2418" y="322"/>
                </a:lnTo>
                <a:lnTo>
                  <a:pt x="2417" y="326"/>
                </a:lnTo>
                <a:lnTo>
                  <a:pt x="2417" y="332"/>
                </a:lnTo>
                <a:lnTo>
                  <a:pt x="2417" y="341"/>
                </a:lnTo>
                <a:lnTo>
                  <a:pt x="2415" y="344"/>
                </a:lnTo>
                <a:lnTo>
                  <a:pt x="2412" y="348"/>
                </a:lnTo>
                <a:lnTo>
                  <a:pt x="2410" y="351"/>
                </a:lnTo>
                <a:lnTo>
                  <a:pt x="2408" y="355"/>
                </a:lnTo>
                <a:lnTo>
                  <a:pt x="2407" y="361"/>
                </a:lnTo>
                <a:lnTo>
                  <a:pt x="2408" y="368"/>
                </a:lnTo>
                <a:lnTo>
                  <a:pt x="2408" y="375"/>
                </a:lnTo>
                <a:lnTo>
                  <a:pt x="2408" y="382"/>
                </a:lnTo>
                <a:lnTo>
                  <a:pt x="2417" y="382"/>
                </a:lnTo>
                <a:lnTo>
                  <a:pt x="2424" y="380"/>
                </a:lnTo>
                <a:lnTo>
                  <a:pt x="2427" y="378"/>
                </a:lnTo>
                <a:lnTo>
                  <a:pt x="2429" y="377"/>
                </a:lnTo>
                <a:lnTo>
                  <a:pt x="2429" y="373"/>
                </a:lnTo>
                <a:lnTo>
                  <a:pt x="2429" y="368"/>
                </a:lnTo>
                <a:lnTo>
                  <a:pt x="2442" y="361"/>
                </a:lnTo>
                <a:lnTo>
                  <a:pt x="2456" y="355"/>
                </a:lnTo>
                <a:lnTo>
                  <a:pt x="2456" y="314"/>
                </a:lnTo>
                <a:lnTo>
                  <a:pt x="2461" y="314"/>
                </a:lnTo>
                <a:lnTo>
                  <a:pt x="2466" y="314"/>
                </a:lnTo>
                <a:lnTo>
                  <a:pt x="2471" y="309"/>
                </a:lnTo>
                <a:lnTo>
                  <a:pt x="2478" y="305"/>
                </a:lnTo>
                <a:lnTo>
                  <a:pt x="2483" y="305"/>
                </a:lnTo>
                <a:lnTo>
                  <a:pt x="2490" y="307"/>
                </a:lnTo>
                <a:lnTo>
                  <a:pt x="2490" y="290"/>
                </a:lnTo>
                <a:lnTo>
                  <a:pt x="2488" y="283"/>
                </a:lnTo>
                <a:lnTo>
                  <a:pt x="2487" y="281"/>
                </a:lnTo>
                <a:lnTo>
                  <a:pt x="2483" y="280"/>
                </a:lnTo>
                <a:lnTo>
                  <a:pt x="2476" y="274"/>
                </a:lnTo>
                <a:lnTo>
                  <a:pt x="2473" y="269"/>
                </a:lnTo>
                <a:lnTo>
                  <a:pt x="2471" y="266"/>
                </a:lnTo>
                <a:lnTo>
                  <a:pt x="2471" y="259"/>
                </a:lnTo>
                <a:lnTo>
                  <a:pt x="2471" y="254"/>
                </a:lnTo>
                <a:lnTo>
                  <a:pt x="2475" y="251"/>
                </a:lnTo>
                <a:lnTo>
                  <a:pt x="2480" y="249"/>
                </a:lnTo>
                <a:lnTo>
                  <a:pt x="2488" y="245"/>
                </a:lnTo>
                <a:lnTo>
                  <a:pt x="2492" y="244"/>
                </a:lnTo>
                <a:lnTo>
                  <a:pt x="2493" y="240"/>
                </a:lnTo>
                <a:lnTo>
                  <a:pt x="2493" y="237"/>
                </a:lnTo>
                <a:lnTo>
                  <a:pt x="2497" y="230"/>
                </a:lnTo>
                <a:lnTo>
                  <a:pt x="2497" y="222"/>
                </a:lnTo>
                <a:lnTo>
                  <a:pt x="2497" y="218"/>
                </a:lnTo>
                <a:lnTo>
                  <a:pt x="2497" y="211"/>
                </a:lnTo>
                <a:lnTo>
                  <a:pt x="2505" y="210"/>
                </a:lnTo>
                <a:lnTo>
                  <a:pt x="2509" y="208"/>
                </a:lnTo>
                <a:lnTo>
                  <a:pt x="2511" y="205"/>
                </a:lnTo>
                <a:lnTo>
                  <a:pt x="2502" y="205"/>
                </a:lnTo>
                <a:lnTo>
                  <a:pt x="2499" y="199"/>
                </a:lnTo>
                <a:lnTo>
                  <a:pt x="2497" y="193"/>
                </a:lnTo>
                <a:lnTo>
                  <a:pt x="2497" y="184"/>
                </a:lnTo>
                <a:lnTo>
                  <a:pt x="2488" y="182"/>
                </a:lnTo>
                <a:lnTo>
                  <a:pt x="2485" y="181"/>
                </a:lnTo>
                <a:lnTo>
                  <a:pt x="2483" y="177"/>
                </a:lnTo>
                <a:lnTo>
                  <a:pt x="2483" y="165"/>
                </a:lnTo>
                <a:lnTo>
                  <a:pt x="2482" y="155"/>
                </a:lnTo>
                <a:lnTo>
                  <a:pt x="2480" y="150"/>
                </a:lnTo>
                <a:lnTo>
                  <a:pt x="2478" y="147"/>
                </a:lnTo>
                <a:lnTo>
                  <a:pt x="2475" y="145"/>
                </a:lnTo>
                <a:lnTo>
                  <a:pt x="2470" y="143"/>
                </a:lnTo>
                <a:lnTo>
                  <a:pt x="2470" y="148"/>
                </a:lnTo>
                <a:lnTo>
                  <a:pt x="2470" y="153"/>
                </a:lnTo>
                <a:lnTo>
                  <a:pt x="2466" y="158"/>
                </a:lnTo>
                <a:lnTo>
                  <a:pt x="2463" y="162"/>
                </a:lnTo>
                <a:lnTo>
                  <a:pt x="2458" y="164"/>
                </a:lnTo>
                <a:lnTo>
                  <a:pt x="2454" y="164"/>
                </a:lnTo>
                <a:lnTo>
                  <a:pt x="2451" y="162"/>
                </a:lnTo>
                <a:lnTo>
                  <a:pt x="2449" y="157"/>
                </a:lnTo>
                <a:lnTo>
                  <a:pt x="2451" y="150"/>
                </a:lnTo>
                <a:lnTo>
                  <a:pt x="2456" y="147"/>
                </a:lnTo>
                <a:lnTo>
                  <a:pt x="2459" y="141"/>
                </a:lnTo>
                <a:lnTo>
                  <a:pt x="2463" y="136"/>
                </a:lnTo>
                <a:lnTo>
                  <a:pt x="2465" y="128"/>
                </a:lnTo>
                <a:lnTo>
                  <a:pt x="2466" y="119"/>
                </a:lnTo>
                <a:lnTo>
                  <a:pt x="2470" y="114"/>
                </a:lnTo>
                <a:lnTo>
                  <a:pt x="2476" y="109"/>
                </a:lnTo>
                <a:lnTo>
                  <a:pt x="2475" y="102"/>
                </a:lnTo>
                <a:lnTo>
                  <a:pt x="2475" y="95"/>
                </a:lnTo>
                <a:lnTo>
                  <a:pt x="2478" y="87"/>
                </a:lnTo>
                <a:lnTo>
                  <a:pt x="2482" y="78"/>
                </a:lnTo>
                <a:lnTo>
                  <a:pt x="2483" y="73"/>
                </a:lnTo>
                <a:lnTo>
                  <a:pt x="2483" y="68"/>
                </a:lnTo>
                <a:lnTo>
                  <a:pt x="2476" y="66"/>
                </a:lnTo>
                <a:lnTo>
                  <a:pt x="2471" y="68"/>
                </a:lnTo>
                <a:lnTo>
                  <a:pt x="2463" y="72"/>
                </a:lnTo>
                <a:lnTo>
                  <a:pt x="2454" y="75"/>
                </a:lnTo>
                <a:lnTo>
                  <a:pt x="2449" y="77"/>
                </a:lnTo>
                <a:lnTo>
                  <a:pt x="2442" y="75"/>
                </a:lnTo>
                <a:lnTo>
                  <a:pt x="2441" y="80"/>
                </a:lnTo>
                <a:lnTo>
                  <a:pt x="2437" y="83"/>
                </a:lnTo>
                <a:lnTo>
                  <a:pt x="2432" y="85"/>
                </a:lnTo>
                <a:lnTo>
                  <a:pt x="2429" y="89"/>
                </a:lnTo>
                <a:lnTo>
                  <a:pt x="2427" y="92"/>
                </a:lnTo>
                <a:lnTo>
                  <a:pt x="2427" y="97"/>
                </a:lnTo>
                <a:lnTo>
                  <a:pt x="2425" y="101"/>
                </a:lnTo>
                <a:lnTo>
                  <a:pt x="2424" y="102"/>
                </a:lnTo>
                <a:lnTo>
                  <a:pt x="2422" y="102"/>
                </a:lnTo>
                <a:lnTo>
                  <a:pt x="2420" y="97"/>
                </a:lnTo>
                <a:lnTo>
                  <a:pt x="2417" y="97"/>
                </a:lnTo>
                <a:lnTo>
                  <a:pt x="2412" y="101"/>
                </a:lnTo>
                <a:lnTo>
                  <a:pt x="2405" y="102"/>
                </a:lnTo>
                <a:lnTo>
                  <a:pt x="2401" y="102"/>
                </a:lnTo>
                <a:lnTo>
                  <a:pt x="2401" y="106"/>
                </a:lnTo>
                <a:lnTo>
                  <a:pt x="2400" y="107"/>
                </a:lnTo>
                <a:lnTo>
                  <a:pt x="2393" y="109"/>
                </a:lnTo>
                <a:lnTo>
                  <a:pt x="2386" y="109"/>
                </a:lnTo>
                <a:lnTo>
                  <a:pt x="2383" y="111"/>
                </a:lnTo>
                <a:lnTo>
                  <a:pt x="2383" y="114"/>
                </a:lnTo>
                <a:lnTo>
                  <a:pt x="2384" y="121"/>
                </a:lnTo>
                <a:lnTo>
                  <a:pt x="2388" y="128"/>
                </a:lnTo>
                <a:lnTo>
                  <a:pt x="2389" y="129"/>
                </a:lnTo>
                <a:lnTo>
                  <a:pt x="2393" y="131"/>
                </a:lnTo>
                <a:lnTo>
                  <a:pt x="2396" y="131"/>
                </a:lnTo>
                <a:lnTo>
                  <a:pt x="2401" y="129"/>
                </a:lnTo>
                <a:lnTo>
                  <a:pt x="2405" y="131"/>
                </a:lnTo>
                <a:lnTo>
                  <a:pt x="2407" y="133"/>
                </a:lnTo>
                <a:lnTo>
                  <a:pt x="2407" y="135"/>
                </a:lnTo>
                <a:lnTo>
                  <a:pt x="2408" y="136"/>
                </a:lnTo>
                <a:lnTo>
                  <a:pt x="2415" y="138"/>
                </a:lnTo>
                <a:lnTo>
                  <a:pt x="2424" y="140"/>
                </a:lnTo>
                <a:lnTo>
                  <a:pt x="2432" y="143"/>
                </a:lnTo>
                <a:lnTo>
                  <a:pt x="2434" y="147"/>
                </a:lnTo>
                <a:lnTo>
                  <a:pt x="2436" y="150"/>
                </a:lnTo>
                <a:lnTo>
                  <a:pt x="2430" y="153"/>
                </a:lnTo>
                <a:lnTo>
                  <a:pt x="2427" y="157"/>
                </a:lnTo>
                <a:lnTo>
                  <a:pt x="2427" y="160"/>
                </a:lnTo>
                <a:lnTo>
                  <a:pt x="2429" y="165"/>
                </a:lnTo>
                <a:lnTo>
                  <a:pt x="2434" y="174"/>
                </a:lnTo>
                <a:lnTo>
                  <a:pt x="2436" y="179"/>
                </a:lnTo>
                <a:lnTo>
                  <a:pt x="2436" y="184"/>
                </a:lnTo>
                <a:lnTo>
                  <a:pt x="2424" y="182"/>
                </a:lnTo>
                <a:lnTo>
                  <a:pt x="2420" y="184"/>
                </a:lnTo>
                <a:lnTo>
                  <a:pt x="2418" y="184"/>
                </a:lnTo>
                <a:lnTo>
                  <a:pt x="2417" y="186"/>
                </a:lnTo>
                <a:lnTo>
                  <a:pt x="2417" y="187"/>
                </a:lnTo>
                <a:lnTo>
                  <a:pt x="2420" y="193"/>
                </a:lnTo>
                <a:lnTo>
                  <a:pt x="2425" y="205"/>
                </a:lnTo>
                <a:lnTo>
                  <a:pt x="2425" y="210"/>
                </a:lnTo>
                <a:lnTo>
                  <a:pt x="2422" y="211"/>
                </a:lnTo>
                <a:lnTo>
                  <a:pt x="2413" y="213"/>
                </a:lnTo>
                <a:lnTo>
                  <a:pt x="2407" y="213"/>
                </a:lnTo>
                <a:lnTo>
                  <a:pt x="2401" y="211"/>
                </a:lnTo>
                <a:lnTo>
                  <a:pt x="2396" y="210"/>
                </a:lnTo>
                <a:lnTo>
                  <a:pt x="2389" y="203"/>
                </a:lnTo>
                <a:lnTo>
                  <a:pt x="2381" y="198"/>
                </a:lnTo>
                <a:lnTo>
                  <a:pt x="2376" y="203"/>
                </a:lnTo>
                <a:lnTo>
                  <a:pt x="2371" y="208"/>
                </a:lnTo>
                <a:lnTo>
                  <a:pt x="2362" y="210"/>
                </a:lnTo>
                <a:lnTo>
                  <a:pt x="2354" y="211"/>
                </a:lnTo>
                <a:lnTo>
                  <a:pt x="2354" y="228"/>
                </a:lnTo>
                <a:lnTo>
                  <a:pt x="2355" y="235"/>
                </a:lnTo>
                <a:lnTo>
                  <a:pt x="2357" y="237"/>
                </a:lnTo>
                <a:lnTo>
                  <a:pt x="2360" y="239"/>
                </a:lnTo>
                <a:close/>
                <a:moveTo>
                  <a:pt x="2272" y="273"/>
                </a:moveTo>
                <a:lnTo>
                  <a:pt x="2272" y="264"/>
                </a:lnTo>
                <a:lnTo>
                  <a:pt x="2275" y="259"/>
                </a:lnTo>
                <a:lnTo>
                  <a:pt x="2277" y="252"/>
                </a:lnTo>
                <a:lnTo>
                  <a:pt x="2279" y="245"/>
                </a:lnTo>
                <a:lnTo>
                  <a:pt x="2270" y="245"/>
                </a:lnTo>
                <a:lnTo>
                  <a:pt x="2263" y="247"/>
                </a:lnTo>
                <a:lnTo>
                  <a:pt x="2256" y="249"/>
                </a:lnTo>
                <a:lnTo>
                  <a:pt x="2251" y="252"/>
                </a:lnTo>
                <a:lnTo>
                  <a:pt x="2251" y="262"/>
                </a:lnTo>
                <a:lnTo>
                  <a:pt x="2253" y="266"/>
                </a:lnTo>
                <a:lnTo>
                  <a:pt x="2255" y="269"/>
                </a:lnTo>
                <a:lnTo>
                  <a:pt x="2258" y="271"/>
                </a:lnTo>
                <a:lnTo>
                  <a:pt x="2262" y="273"/>
                </a:lnTo>
                <a:lnTo>
                  <a:pt x="2272" y="273"/>
                </a:lnTo>
                <a:close/>
                <a:moveTo>
                  <a:pt x="2524" y="225"/>
                </a:moveTo>
                <a:lnTo>
                  <a:pt x="2526" y="220"/>
                </a:lnTo>
                <a:lnTo>
                  <a:pt x="2529" y="216"/>
                </a:lnTo>
                <a:lnTo>
                  <a:pt x="2536" y="210"/>
                </a:lnTo>
                <a:lnTo>
                  <a:pt x="2540" y="206"/>
                </a:lnTo>
                <a:lnTo>
                  <a:pt x="2543" y="203"/>
                </a:lnTo>
                <a:lnTo>
                  <a:pt x="2545" y="198"/>
                </a:lnTo>
                <a:lnTo>
                  <a:pt x="2545" y="191"/>
                </a:lnTo>
                <a:lnTo>
                  <a:pt x="2538" y="191"/>
                </a:lnTo>
                <a:lnTo>
                  <a:pt x="2533" y="193"/>
                </a:lnTo>
                <a:lnTo>
                  <a:pt x="2524" y="198"/>
                </a:lnTo>
                <a:lnTo>
                  <a:pt x="2521" y="203"/>
                </a:lnTo>
                <a:lnTo>
                  <a:pt x="2517" y="213"/>
                </a:lnTo>
                <a:lnTo>
                  <a:pt x="2516" y="216"/>
                </a:lnTo>
                <a:lnTo>
                  <a:pt x="2517" y="222"/>
                </a:lnTo>
                <a:lnTo>
                  <a:pt x="2519" y="223"/>
                </a:lnTo>
                <a:lnTo>
                  <a:pt x="2524" y="225"/>
                </a:lnTo>
                <a:close/>
                <a:moveTo>
                  <a:pt x="2483" y="129"/>
                </a:moveTo>
                <a:lnTo>
                  <a:pt x="2485" y="129"/>
                </a:lnTo>
                <a:lnTo>
                  <a:pt x="2488" y="128"/>
                </a:lnTo>
                <a:lnTo>
                  <a:pt x="2490" y="126"/>
                </a:lnTo>
                <a:lnTo>
                  <a:pt x="2490" y="123"/>
                </a:lnTo>
                <a:lnTo>
                  <a:pt x="2488" y="123"/>
                </a:lnTo>
                <a:lnTo>
                  <a:pt x="2485" y="124"/>
                </a:lnTo>
                <a:lnTo>
                  <a:pt x="2483" y="126"/>
                </a:lnTo>
                <a:lnTo>
                  <a:pt x="2483" y="129"/>
                </a:lnTo>
                <a:close/>
                <a:moveTo>
                  <a:pt x="2517" y="164"/>
                </a:moveTo>
                <a:lnTo>
                  <a:pt x="2512" y="165"/>
                </a:lnTo>
                <a:lnTo>
                  <a:pt x="2511" y="167"/>
                </a:lnTo>
                <a:lnTo>
                  <a:pt x="2511" y="170"/>
                </a:lnTo>
                <a:lnTo>
                  <a:pt x="2504" y="172"/>
                </a:lnTo>
                <a:lnTo>
                  <a:pt x="2504" y="174"/>
                </a:lnTo>
                <a:lnTo>
                  <a:pt x="2505" y="176"/>
                </a:lnTo>
                <a:lnTo>
                  <a:pt x="2509" y="177"/>
                </a:lnTo>
                <a:lnTo>
                  <a:pt x="2514" y="177"/>
                </a:lnTo>
                <a:lnTo>
                  <a:pt x="2517" y="176"/>
                </a:lnTo>
                <a:lnTo>
                  <a:pt x="2519" y="170"/>
                </a:lnTo>
                <a:lnTo>
                  <a:pt x="2517" y="164"/>
                </a:lnTo>
                <a:close/>
                <a:moveTo>
                  <a:pt x="1965" y="594"/>
                </a:moveTo>
                <a:lnTo>
                  <a:pt x="1971" y="595"/>
                </a:lnTo>
                <a:lnTo>
                  <a:pt x="1977" y="599"/>
                </a:lnTo>
                <a:lnTo>
                  <a:pt x="1987" y="605"/>
                </a:lnTo>
                <a:lnTo>
                  <a:pt x="1995" y="614"/>
                </a:lnTo>
                <a:lnTo>
                  <a:pt x="2006" y="621"/>
                </a:lnTo>
                <a:lnTo>
                  <a:pt x="2006" y="611"/>
                </a:lnTo>
                <a:lnTo>
                  <a:pt x="2006" y="600"/>
                </a:lnTo>
                <a:lnTo>
                  <a:pt x="2002" y="594"/>
                </a:lnTo>
                <a:lnTo>
                  <a:pt x="1999" y="587"/>
                </a:lnTo>
                <a:lnTo>
                  <a:pt x="1994" y="585"/>
                </a:lnTo>
                <a:lnTo>
                  <a:pt x="1992" y="583"/>
                </a:lnTo>
                <a:lnTo>
                  <a:pt x="1992" y="580"/>
                </a:lnTo>
                <a:lnTo>
                  <a:pt x="1990" y="575"/>
                </a:lnTo>
                <a:lnTo>
                  <a:pt x="1989" y="571"/>
                </a:lnTo>
                <a:lnTo>
                  <a:pt x="1985" y="570"/>
                </a:lnTo>
                <a:lnTo>
                  <a:pt x="1980" y="568"/>
                </a:lnTo>
                <a:lnTo>
                  <a:pt x="1970" y="566"/>
                </a:lnTo>
                <a:lnTo>
                  <a:pt x="1958" y="566"/>
                </a:lnTo>
                <a:lnTo>
                  <a:pt x="1958" y="573"/>
                </a:lnTo>
                <a:lnTo>
                  <a:pt x="1961" y="580"/>
                </a:lnTo>
                <a:lnTo>
                  <a:pt x="1965" y="585"/>
                </a:lnTo>
                <a:lnTo>
                  <a:pt x="1965" y="594"/>
                </a:lnTo>
                <a:close/>
                <a:moveTo>
                  <a:pt x="2012" y="573"/>
                </a:moveTo>
                <a:lnTo>
                  <a:pt x="2014" y="568"/>
                </a:lnTo>
                <a:lnTo>
                  <a:pt x="2016" y="566"/>
                </a:lnTo>
                <a:lnTo>
                  <a:pt x="2019" y="566"/>
                </a:lnTo>
                <a:lnTo>
                  <a:pt x="2019" y="553"/>
                </a:lnTo>
                <a:lnTo>
                  <a:pt x="2006" y="553"/>
                </a:lnTo>
                <a:lnTo>
                  <a:pt x="2004" y="559"/>
                </a:lnTo>
                <a:lnTo>
                  <a:pt x="2002" y="566"/>
                </a:lnTo>
                <a:lnTo>
                  <a:pt x="1999" y="571"/>
                </a:lnTo>
                <a:lnTo>
                  <a:pt x="1999" y="580"/>
                </a:lnTo>
                <a:lnTo>
                  <a:pt x="2004" y="580"/>
                </a:lnTo>
                <a:lnTo>
                  <a:pt x="2007" y="578"/>
                </a:lnTo>
                <a:lnTo>
                  <a:pt x="2011" y="576"/>
                </a:lnTo>
                <a:lnTo>
                  <a:pt x="2012" y="573"/>
                </a:lnTo>
                <a:close/>
                <a:moveTo>
                  <a:pt x="2115" y="587"/>
                </a:moveTo>
                <a:lnTo>
                  <a:pt x="2120" y="585"/>
                </a:lnTo>
                <a:lnTo>
                  <a:pt x="2123" y="582"/>
                </a:lnTo>
                <a:lnTo>
                  <a:pt x="2129" y="573"/>
                </a:lnTo>
                <a:lnTo>
                  <a:pt x="2122" y="573"/>
                </a:lnTo>
                <a:lnTo>
                  <a:pt x="2115" y="573"/>
                </a:lnTo>
                <a:lnTo>
                  <a:pt x="2110" y="575"/>
                </a:lnTo>
                <a:lnTo>
                  <a:pt x="2106" y="578"/>
                </a:lnTo>
                <a:lnTo>
                  <a:pt x="2103" y="582"/>
                </a:lnTo>
                <a:lnTo>
                  <a:pt x="2101" y="587"/>
                </a:lnTo>
                <a:lnTo>
                  <a:pt x="2101" y="594"/>
                </a:lnTo>
                <a:lnTo>
                  <a:pt x="2101" y="600"/>
                </a:lnTo>
                <a:lnTo>
                  <a:pt x="2106" y="600"/>
                </a:lnTo>
                <a:lnTo>
                  <a:pt x="2111" y="597"/>
                </a:lnTo>
                <a:lnTo>
                  <a:pt x="2115" y="594"/>
                </a:lnTo>
                <a:lnTo>
                  <a:pt x="2115" y="587"/>
                </a:lnTo>
                <a:close/>
                <a:moveTo>
                  <a:pt x="1978" y="662"/>
                </a:moveTo>
                <a:lnTo>
                  <a:pt x="1978" y="655"/>
                </a:lnTo>
                <a:lnTo>
                  <a:pt x="1978" y="650"/>
                </a:lnTo>
                <a:lnTo>
                  <a:pt x="1975" y="648"/>
                </a:lnTo>
                <a:lnTo>
                  <a:pt x="1971" y="645"/>
                </a:lnTo>
                <a:lnTo>
                  <a:pt x="1968" y="643"/>
                </a:lnTo>
                <a:lnTo>
                  <a:pt x="1965" y="640"/>
                </a:lnTo>
                <a:lnTo>
                  <a:pt x="1965" y="634"/>
                </a:lnTo>
                <a:lnTo>
                  <a:pt x="1965" y="628"/>
                </a:lnTo>
                <a:lnTo>
                  <a:pt x="1937" y="628"/>
                </a:lnTo>
                <a:lnTo>
                  <a:pt x="1937" y="631"/>
                </a:lnTo>
                <a:lnTo>
                  <a:pt x="1936" y="633"/>
                </a:lnTo>
                <a:lnTo>
                  <a:pt x="1931" y="634"/>
                </a:lnTo>
                <a:lnTo>
                  <a:pt x="1931" y="641"/>
                </a:lnTo>
                <a:lnTo>
                  <a:pt x="1936" y="645"/>
                </a:lnTo>
                <a:lnTo>
                  <a:pt x="1941" y="648"/>
                </a:lnTo>
                <a:lnTo>
                  <a:pt x="1949" y="657"/>
                </a:lnTo>
                <a:lnTo>
                  <a:pt x="1954" y="660"/>
                </a:lnTo>
                <a:lnTo>
                  <a:pt x="1961" y="662"/>
                </a:lnTo>
                <a:lnTo>
                  <a:pt x="1968" y="663"/>
                </a:lnTo>
                <a:lnTo>
                  <a:pt x="1978" y="662"/>
                </a:lnTo>
                <a:close/>
                <a:moveTo>
                  <a:pt x="2012" y="634"/>
                </a:moveTo>
                <a:lnTo>
                  <a:pt x="2011" y="640"/>
                </a:lnTo>
                <a:lnTo>
                  <a:pt x="2009" y="641"/>
                </a:lnTo>
                <a:lnTo>
                  <a:pt x="2006" y="641"/>
                </a:lnTo>
                <a:lnTo>
                  <a:pt x="2002" y="643"/>
                </a:lnTo>
                <a:lnTo>
                  <a:pt x="2000" y="646"/>
                </a:lnTo>
                <a:lnTo>
                  <a:pt x="1999" y="655"/>
                </a:lnTo>
                <a:lnTo>
                  <a:pt x="2002" y="662"/>
                </a:lnTo>
                <a:lnTo>
                  <a:pt x="2007" y="667"/>
                </a:lnTo>
                <a:lnTo>
                  <a:pt x="2016" y="669"/>
                </a:lnTo>
                <a:lnTo>
                  <a:pt x="2026" y="669"/>
                </a:lnTo>
                <a:lnTo>
                  <a:pt x="2023" y="655"/>
                </a:lnTo>
                <a:lnTo>
                  <a:pt x="2021" y="645"/>
                </a:lnTo>
                <a:lnTo>
                  <a:pt x="2023" y="634"/>
                </a:lnTo>
                <a:lnTo>
                  <a:pt x="2026" y="621"/>
                </a:lnTo>
                <a:lnTo>
                  <a:pt x="2019" y="621"/>
                </a:lnTo>
                <a:lnTo>
                  <a:pt x="2016" y="624"/>
                </a:lnTo>
                <a:lnTo>
                  <a:pt x="2012" y="629"/>
                </a:lnTo>
                <a:lnTo>
                  <a:pt x="2012" y="634"/>
                </a:lnTo>
                <a:close/>
                <a:moveTo>
                  <a:pt x="2040" y="655"/>
                </a:moveTo>
                <a:lnTo>
                  <a:pt x="2041" y="651"/>
                </a:lnTo>
                <a:lnTo>
                  <a:pt x="2043" y="650"/>
                </a:lnTo>
                <a:lnTo>
                  <a:pt x="2048" y="646"/>
                </a:lnTo>
                <a:lnTo>
                  <a:pt x="2055" y="645"/>
                </a:lnTo>
                <a:lnTo>
                  <a:pt x="2060" y="641"/>
                </a:lnTo>
                <a:lnTo>
                  <a:pt x="2088" y="641"/>
                </a:lnTo>
                <a:lnTo>
                  <a:pt x="2088" y="636"/>
                </a:lnTo>
                <a:lnTo>
                  <a:pt x="2091" y="633"/>
                </a:lnTo>
                <a:lnTo>
                  <a:pt x="2094" y="631"/>
                </a:lnTo>
                <a:lnTo>
                  <a:pt x="2100" y="629"/>
                </a:lnTo>
                <a:lnTo>
                  <a:pt x="2103" y="628"/>
                </a:lnTo>
                <a:lnTo>
                  <a:pt x="2106" y="624"/>
                </a:lnTo>
                <a:lnTo>
                  <a:pt x="2108" y="621"/>
                </a:lnTo>
                <a:lnTo>
                  <a:pt x="2108" y="614"/>
                </a:lnTo>
                <a:lnTo>
                  <a:pt x="2103" y="614"/>
                </a:lnTo>
                <a:lnTo>
                  <a:pt x="2101" y="611"/>
                </a:lnTo>
                <a:lnTo>
                  <a:pt x="2098" y="609"/>
                </a:lnTo>
                <a:lnTo>
                  <a:pt x="2094" y="607"/>
                </a:lnTo>
                <a:lnTo>
                  <a:pt x="2094" y="609"/>
                </a:lnTo>
                <a:lnTo>
                  <a:pt x="2093" y="611"/>
                </a:lnTo>
                <a:lnTo>
                  <a:pt x="2088" y="614"/>
                </a:lnTo>
                <a:lnTo>
                  <a:pt x="2081" y="614"/>
                </a:lnTo>
                <a:lnTo>
                  <a:pt x="2074" y="614"/>
                </a:lnTo>
                <a:lnTo>
                  <a:pt x="2072" y="609"/>
                </a:lnTo>
                <a:lnTo>
                  <a:pt x="2070" y="607"/>
                </a:lnTo>
                <a:lnTo>
                  <a:pt x="2067" y="607"/>
                </a:lnTo>
                <a:lnTo>
                  <a:pt x="2065" y="611"/>
                </a:lnTo>
                <a:lnTo>
                  <a:pt x="2064" y="614"/>
                </a:lnTo>
                <a:lnTo>
                  <a:pt x="2055" y="616"/>
                </a:lnTo>
                <a:lnTo>
                  <a:pt x="2052" y="617"/>
                </a:lnTo>
                <a:lnTo>
                  <a:pt x="2048" y="619"/>
                </a:lnTo>
                <a:lnTo>
                  <a:pt x="2047" y="623"/>
                </a:lnTo>
                <a:lnTo>
                  <a:pt x="2047" y="628"/>
                </a:lnTo>
                <a:lnTo>
                  <a:pt x="2043" y="628"/>
                </a:lnTo>
                <a:lnTo>
                  <a:pt x="2038" y="631"/>
                </a:lnTo>
                <a:lnTo>
                  <a:pt x="2035" y="634"/>
                </a:lnTo>
                <a:lnTo>
                  <a:pt x="2033" y="640"/>
                </a:lnTo>
                <a:lnTo>
                  <a:pt x="2031" y="645"/>
                </a:lnTo>
                <a:lnTo>
                  <a:pt x="2033" y="650"/>
                </a:lnTo>
                <a:lnTo>
                  <a:pt x="2035" y="653"/>
                </a:lnTo>
                <a:lnTo>
                  <a:pt x="2040" y="655"/>
                </a:lnTo>
                <a:close/>
                <a:moveTo>
                  <a:pt x="2047" y="709"/>
                </a:moveTo>
                <a:lnTo>
                  <a:pt x="2050" y="708"/>
                </a:lnTo>
                <a:lnTo>
                  <a:pt x="2055" y="704"/>
                </a:lnTo>
                <a:lnTo>
                  <a:pt x="2060" y="703"/>
                </a:lnTo>
                <a:lnTo>
                  <a:pt x="2064" y="703"/>
                </a:lnTo>
                <a:lnTo>
                  <a:pt x="2067" y="703"/>
                </a:lnTo>
                <a:lnTo>
                  <a:pt x="2067" y="696"/>
                </a:lnTo>
                <a:lnTo>
                  <a:pt x="2064" y="692"/>
                </a:lnTo>
                <a:lnTo>
                  <a:pt x="2062" y="687"/>
                </a:lnTo>
                <a:lnTo>
                  <a:pt x="2060" y="682"/>
                </a:lnTo>
                <a:lnTo>
                  <a:pt x="2057" y="677"/>
                </a:lnTo>
                <a:lnTo>
                  <a:pt x="2055" y="670"/>
                </a:lnTo>
                <a:lnTo>
                  <a:pt x="2052" y="665"/>
                </a:lnTo>
                <a:lnTo>
                  <a:pt x="2050" y="663"/>
                </a:lnTo>
                <a:lnTo>
                  <a:pt x="2047" y="662"/>
                </a:lnTo>
                <a:lnTo>
                  <a:pt x="2045" y="663"/>
                </a:lnTo>
                <a:lnTo>
                  <a:pt x="2043" y="665"/>
                </a:lnTo>
                <a:lnTo>
                  <a:pt x="2040" y="669"/>
                </a:lnTo>
                <a:lnTo>
                  <a:pt x="2035" y="670"/>
                </a:lnTo>
                <a:lnTo>
                  <a:pt x="2033" y="672"/>
                </a:lnTo>
                <a:lnTo>
                  <a:pt x="2033" y="675"/>
                </a:lnTo>
                <a:lnTo>
                  <a:pt x="2031" y="679"/>
                </a:lnTo>
                <a:lnTo>
                  <a:pt x="2029" y="682"/>
                </a:lnTo>
                <a:lnTo>
                  <a:pt x="2026" y="686"/>
                </a:lnTo>
                <a:lnTo>
                  <a:pt x="2026" y="689"/>
                </a:lnTo>
                <a:lnTo>
                  <a:pt x="2024" y="694"/>
                </a:lnTo>
                <a:lnTo>
                  <a:pt x="2023" y="696"/>
                </a:lnTo>
                <a:lnTo>
                  <a:pt x="2019" y="696"/>
                </a:lnTo>
                <a:lnTo>
                  <a:pt x="2019" y="699"/>
                </a:lnTo>
                <a:lnTo>
                  <a:pt x="2019" y="703"/>
                </a:lnTo>
                <a:lnTo>
                  <a:pt x="2019" y="708"/>
                </a:lnTo>
                <a:lnTo>
                  <a:pt x="2019" y="709"/>
                </a:lnTo>
                <a:lnTo>
                  <a:pt x="2023" y="711"/>
                </a:lnTo>
                <a:lnTo>
                  <a:pt x="2024" y="709"/>
                </a:lnTo>
                <a:lnTo>
                  <a:pt x="2029" y="708"/>
                </a:lnTo>
                <a:lnTo>
                  <a:pt x="2035" y="704"/>
                </a:lnTo>
                <a:lnTo>
                  <a:pt x="2040" y="703"/>
                </a:lnTo>
                <a:lnTo>
                  <a:pt x="2040" y="704"/>
                </a:lnTo>
                <a:lnTo>
                  <a:pt x="2041" y="706"/>
                </a:lnTo>
                <a:lnTo>
                  <a:pt x="2047" y="709"/>
                </a:lnTo>
                <a:close/>
                <a:moveTo>
                  <a:pt x="750" y="1112"/>
                </a:moveTo>
                <a:lnTo>
                  <a:pt x="748" y="1122"/>
                </a:lnTo>
                <a:lnTo>
                  <a:pt x="750" y="1129"/>
                </a:lnTo>
                <a:lnTo>
                  <a:pt x="754" y="1134"/>
                </a:lnTo>
                <a:lnTo>
                  <a:pt x="759" y="1138"/>
                </a:lnTo>
                <a:lnTo>
                  <a:pt x="764" y="1141"/>
                </a:lnTo>
                <a:lnTo>
                  <a:pt x="767" y="1146"/>
                </a:lnTo>
                <a:lnTo>
                  <a:pt x="771" y="1151"/>
                </a:lnTo>
                <a:lnTo>
                  <a:pt x="771" y="1160"/>
                </a:lnTo>
                <a:lnTo>
                  <a:pt x="777" y="1160"/>
                </a:lnTo>
                <a:lnTo>
                  <a:pt x="783" y="1162"/>
                </a:lnTo>
                <a:lnTo>
                  <a:pt x="791" y="1167"/>
                </a:lnTo>
                <a:lnTo>
                  <a:pt x="791" y="1160"/>
                </a:lnTo>
                <a:lnTo>
                  <a:pt x="789" y="1155"/>
                </a:lnTo>
                <a:lnTo>
                  <a:pt x="784" y="1146"/>
                </a:lnTo>
                <a:lnTo>
                  <a:pt x="784" y="1143"/>
                </a:lnTo>
                <a:lnTo>
                  <a:pt x="788" y="1139"/>
                </a:lnTo>
                <a:lnTo>
                  <a:pt x="789" y="1136"/>
                </a:lnTo>
                <a:lnTo>
                  <a:pt x="791" y="1133"/>
                </a:lnTo>
                <a:lnTo>
                  <a:pt x="781" y="1127"/>
                </a:lnTo>
                <a:lnTo>
                  <a:pt x="772" y="1121"/>
                </a:lnTo>
                <a:lnTo>
                  <a:pt x="764" y="1114"/>
                </a:lnTo>
                <a:lnTo>
                  <a:pt x="757" y="1112"/>
                </a:lnTo>
                <a:lnTo>
                  <a:pt x="750" y="1112"/>
                </a:lnTo>
                <a:close/>
                <a:moveTo>
                  <a:pt x="702" y="1269"/>
                </a:moveTo>
                <a:lnTo>
                  <a:pt x="709" y="1269"/>
                </a:lnTo>
                <a:lnTo>
                  <a:pt x="713" y="1271"/>
                </a:lnTo>
                <a:lnTo>
                  <a:pt x="713" y="1272"/>
                </a:lnTo>
                <a:lnTo>
                  <a:pt x="713" y="1274"/>
                </a:lnTo>
                <a:lnTo>
                  <a:pt x="709" y="1276"/>
                </a:lnTo>
                <a:lnTo>
                  <a:pt x="709" y="1283"/>
                </a:lnTo>
                <a:lnTo>
                  <a:pt x="709" y="1289"/>
                </a:lnTo>
                <a:lnTo>
                  <a:pt x="709" y="1293"/>
                </a:lnTo>
                <a:lnTo>
                  <a:pt x="711" y="1295"/>
                </a:lnTo>
                <a:lnTo>
                  <a:pt x="716" y="1296"/>
                </a:lnTo>
                <a:lnTo>
                  <a:pt x="719" y="1289"/>
                </a:lnTo>
                <a:lnTo>
                  <a:pt x="725" y="1283"/>
                </a:lnTo>
                <a:lnTo>
                  <a:pt x="728" y="1279"/>
                </a:lnTo>
                <a:lnTo>
                  <a:pt x="733" y="1277"/>
                </a:lnTo>
                <a:lnTo>
                  <a:pt x="738" y="1276"/>
                </a:lnTo>
                <a:lnTo>
                  <a:pt x="743" y="1276"/>
                </a:lnTo>
                <a:lnTo>
                  <a:pt x="743" y="1262"/>
                </a:lnTo>
                <a:lnTo>
                  <a:pt x="742" y="1262"/>
                </a:lnTo>
                <a:lnTo>
                  <a:pt x="740" y="1260"/>
                </a:lnTo>
                <a:lnTo>
                  <a:pt x="738" y="1255"/>
                </a:lnTo>
                <a:lnTo>
                  <a:pt x="738" y="1252"/>
                </a:lnTo>
                <a:lnTo>
                  <a:pt x="740" y="1250"/>
                </a:lnTo>
                <a:lnTo>
                  <a:pt x="743" y="1249"/>
                </a:lnTo>
                <a:lnTo>
                  <a:pt x="743" y="1242"/>
                </a:lnTo>
                <a:lnTo>
                  <a:pt x="745" y="1237"/>
                </a:lnTo>
                <a:lnTo>
                  <a:pt x="747" y="1235"/>
                </a:lnTo>
                <a:lnTo>
                  <a:pt x="750" y="1235"/>
                </a:lnTo>
                <a:lnTo>
                  <a:pt x="750" y="1214"/>
                </a:lnTo>
                <a:lnTo>
                  <a:pt x="755" y="1213"/>
                </a:lnTo>
                <a:lnTo>
                  <a:pt x="759" y="1211"/>
                </a:lnTo>
                <a:lnTo>
                  <a:pt x="760" y="1208"/>
                </a:lnTo>
                <a:lnTo>
                  <a:pt x="762" y="1204"/>
                </a:lnTo>
                <a:lnTo>
                  <a:pt x="764" y="1192"/>
                </a:lnTo>
                <a:lnTo>
                  <a:pt x="764" y="1180"/>
                </a:lnTo>
                <a:lnTo>
                  <a:pt x="760" y="1170"/>
                </a:lnTo>
                <a:lnTo>
                  <a:pt x="754" y="1163"/>
                </a:lnTo>
                <a:lnTo>
                  <a:pt x="748" y="1155"/>
                </a:lnTo>
                <a:lnTo>
                  <a:pt x="743" y="1146"/>
                </a:lnTo>
                <a:lnTo>
                  <a:pt x="743" y="1136"/>
                </a:lnTo>
                <a:lnTo>
                  <a:pt x="742" y="1127"/>
                </a:lnTo>
                <a:lnTo>
                  <a:pt x="737" y="1122"/>
                </a:lnTo>
                <a:lnTo>
                  <a:pt x="730" y="1119"/>
                </a:lnTo>
                <a:lnTo>
                  <a:pt x="730" y="1146"/>
                </a:lnTo>
                <a:lnTo>
                  <a:pt x="731" y="1158"/>
                </a:lnTo>
                <a:lnTo>
                  <a:pt x="733" y="1163"/>
                </a:lnTo>
                <a:lnTo>
                  <a:pt x="737" y="1167"/>
                </a:lnTo>
                <a:lnTo>
                  <a:pt x="733" y="1168"/>
                </a:lnTo>
                <a:lnTo>
                  <a:pt x="731" y="1172"/>
                </a:lnTo>
                <a:lnTo>
                  <a:pt x="730" y="1180"/>
                </a:lnTo>
                <a:lnTo>
                  <a:pt x="716" y="1180"/>
                </a:lnTo>
                <a:lnTo>
                  <a:pt x="716" y="1191"/>
                </a:lnTo>
                <a:lnTo>
                  <a:pt x="714" y="1199"/>
                </a:lnTo>
                <a:lnTo>
                  <a:pt x="709" y="1204"/>
                </a:lnTo>
                <a:lnTo>
                  <a:pt x="702" y="1208"/>
                </a:lnTo>
                <a:lnTo>
                  <a:pt x="702" y="1223"/>
                </a:lnTo>
                <a:lnTo>
                  <a:pt x="702" y="1238"/>
                </a:lnTo>
                <a:lnTo>
                  <a:pt x="701" y="1254"/>
                </a:lnTo>
                <a:lnTo>
                  <a:pt x="702" y="1269"/>
                </a:lnTo>
                <a:close/>
                <a:moveTo>
                  <a:pt x="661" y="1371"/>
                </a:moveTo>
                <a:lnTo>
                  <a:pt x="660" y="1364"/>
                </a:lnTo>
                <a:lnTo>
                  <a:pt x="661" y="1359"/>
                </a:lnTo>
                <a:lnTo>
                  <a:pt x="665" y="1351"/>
                </a:lnTo>
                <a:lnTo>
                  <a:pt x="668" y="1342"/>
                </a:lnTo>
                <a:lnTo>
                  <a:pt x="668" y="1337"/>
                </a:lnTo>
                <a:lnTo>
                  <a:pt x="668" y="1330"/>
                </a:lnTo>
                <a:lnTo>
                  <a:pt x="675" y="1330"/>
                </a:lnTo>
                <a:lnTo>
                  <a:pt x="677" y="1325"/>
                </a:lnTo>
                <a:lnTo>
                  <a:pt x="679" y="1324"/>
                </a:lnTo>
                <a:lnTo>
                  <a:pt x="682" y="1324"/>
                </a:lnTo>
                <a:lnTo>
                  <a:pt x="684" y="1318"/>
                </a:lnTo>
                <a:lnTo>
                  <a:pt x="685" y="1317"/>
                </a:lnTo>
                <a:lnTo>
                  <a:pt x="689" y="1317"/>
                </a:lnTo>
                <a:lnTo>
                  <a:pt x="690" y="1312"/>
                </a:lnTo>
                <a:lnTo>
                  <a:pt x="692" y="1310"/>
                </a:lnTo>
                <a:lnTo>
                  <a:pt x="696" y="1310"/>
                </a:lnTo>
                <a:lnTo>
                  <a:pt x="696" y="1305"/>
                </a:lnTo>
                <a:lnTo>
                  <a:pt x="696" y="1300"/>
                </a:lnTo>
                <a:lnTo>
                  <a:pt x="690" y="1295"/>
                </a:lnTo>
                <a:lnTo>
                  <a:pt x="687" y="1288"/>
                </a:lnTo>
                <a:lnTo>
                  <a:pt x="687" y="1283"/>
                </a:lnTo>
                <a:lnTo>
                  <a:pt x="689" y="1276"/>
                </a:lnTo>
                <a:lnTo>
                  <a:pt x="682" y="1276"/>
                </a:lnTo>
                <a:lnTo>
                  <a:pt x="677" y="1277"/>
                </a:lnTo>
                <a:lnTo>
                  <a:pt x="675" y="1281"/>
                </a:lnTo>
                <a:lnTo>
                  <a:pt x="673" y="1284"/>
                </a:lnTo>
                <a:lnTo>
                  <a:pt x="672" y="1289"/>
                </a:lnTo>
                <a:lnTo>
                  <a:pt x="670" y="1293"/>
                </a:lnTo>
                <a:lnTo>
                  <a:pt x="667" y="1296"/>
                </a:lnTo>
                <a:lnTo>
                  <a:pt x="661" y="1296"/>
                </a:lnTo>
                <a:lnTo>
                  <a:pt x="660" y="1301"/>
                </a:lnTo>
                <a:lnTo>
                  <a:pt x="658" y="1303"/>
                </a:lnTo>
                <a:lnTo>
                  <a:pt x="655" y="1303"/>
                </a:lnTo>
                <a:lnTo>
                  <a:pt x="655" y="1313"/>
                </a:lnTo>
                <a:lnTo>
                  <a:pt x="653" y="1322"/>
                </a:lnTo>
                <a:lnTo>
                  <a:pt x="648" y="1327"/>
                </a:lnTo>
                <a:lnTo>
                  <a:pt x="641" y="1330"/>
                </a:lnTo>
                <a:lnTo>
                  <a:pt x="644" y="1342"/>
                </a:lnTo>
                <a:lnTo>
                  <a:pt x="646" y="1356"/>
                </a:lnTo>
                <a:lnTo>
                  <a:pt x="650" y="1361"/>
                </a:lnTo>
                <a:lnTo>
                  <a:pt x="651" y="1366"/>
                </a:lnTo>
                <a:lnTo>
                  <a:pt x="656" y="1370"/>
                </a:lnTo>
                <a:lnTo>
                  <a:pt x="661" y="1371"/>
                </a:lnTo>
                <a:close/>
                <a:moveTo>
                  <a:pt x="846" y="996"/>
                </a:moveTo>
                <a:lnTo>
                  <a:pt x="846" y="982"/>
                </a:lnTo>
                <a:lnTo>
                  <a:pt x="825" y="982"/>
                </a:lnTo>
                <a:lnTo>
                  <a:pt x="825" y="988"/>
                </a:lnTo>
                <a:lnTo>
                  <a:pt x="825" y="991"/>
                </a:lnTo>
                <a:lnTo>
                  <a:pt x="827" y="993"/>
                </a:lnTo>
                <a:lnTo>
                  <a:pt x="830" y="994"/>
                </a:lnTo>
                <a:lnTo>
                  <a:pt x="837" y="996"/>
                </a:lnTo>
                <a:lnTo>
                  <a:pt x="846" y="996"/>
                </a:lnTo>
                <a:close/>
                <a:moveTo>
                  <a:pt x="757" y="1058"/>
                </a:moveTo>
                <a:lnTo>
                  <a:pt x="759" y="1061"/>
                </a:lnTo>
                <a:lnTo>
                  <a:pt x="760" y="1064"/>
                </a:lnTo>
                <a:lnTo>
                  <a:pt x="762" y="1068"/>
                </a:lnTo>
                <a:lnTo>
                  <a:pt x="764" y="1071"/>
                </a:lnTo>
                <a:lnTo>
                  <a:pt x="767" y="1073"/>
                </a:lnTo>
                <a:lnTo>
                  <a:pt x="772" y="1073"/>
                </a:lnTo>
                <a:lnTo>
                  <a:pt x="776" y="1073"/>
                </a:lnTo>
                <a:lnTo>
                  <a:pt x="777" y="1075"/>
                </a:lnTo>
                <a:lnTo>
                  <a:pt x="777" y="1078"/>
                </a:lnTo>
                <a:lnTo>
                  <a:pt x="776" y="1081"/>
                </a:lnTo>
                <a:lnTo>
                  <a:pt x="772" y="1083"/>
                </a:lnTo>
                <a:lnTo>
                  <a:pt x="767" y="1088"/>
                </a:lnTo>
                <a:lnTo>
                  <a:pt x="764" y="1090"/>
                </a:lnTo>
                <a:lnTo>
                  <a:pt x="762" y="1093"/>
                </a:lnTo>
                <a:lnTo>
                  <a:pt x="762" y="1098"/>
                </a:lnTo>
                <a:lnTo>
                  <a:pt x="764" y="1105"/>
                </a:lnTo>
                <a:lnTo>
                  <a:pt x="779" y="1110"/>
                </a:lnTo>
                <a:lnTo>
                  <a:pt x="798" y="1112"/>
                </a:lnTo>
                <a:lnTo>
                  <a:pt x="808" y="1112"/>
                </a:lnTo>
                <a:lnTo>
                  <a:pt x="817" y="1110"/>
                </a:lnTo>
                <a:lnTo>
                  <a:pt x="822" y="1105"/>
                </a:lnTo>
                <a:lnTo>
                  <a:pt x="823" y="1102"/>
                </a:lnTo>
                <a:lnTo>
                  <a:pt x="825" y="1098"/>
                </a:lnTo>
                <a:lnTo>
                  <a:pt x="818" y="1098"/>
                </a:lnTo>
                <a:lnTo>
                  <a:pt x="812" y="1098"/>
                </a:lnTo>
                <a:lnTo>
                  <a:pt x="806" y="1097"/>
                </a:lnTo>
                <a:lnTo>
                  <a:pt x="805" y="1092"/>
                </a:lnTo>
                <a:lnTo>
                  <a:pt x="832" y="1092"/>
                </a:lnTo>
                <a:lnTo>
                  <a:pt x="834" y="1087"/>
                </a:lnTo>
                <a:lnTo>
                  <a:pt x="832" y="1081"/>
                </a:lnTo>
                <a:lnTo>
                  <a:pt x="829" y="1076"/>
                </a:lnTo>
                <a:lnTo>
                  <a:pt x="823" y="1075"/>
                </a:lnTo>
                <a:lnTo>
                  <a:pt x="820" y="1071"/>
                </a:lnTo>
                <a:lnTo>
                  <a:pt x="818" y="1069"/>
                </a:lnTo>
                <a:lnTo>
                  <a:pt x="820" y="1066"/>
                </a:lnTo>
                <a:lnTo>
                  <a:pt x="825" y="1064"/>
                </a:lnTo>
                <a:lnTo>
                  <a:pt x="834" y="1069"/>
                </a:lnTo>
                <a:lnTo>
                  <a:pt x="839" y="1071"/>
                </a:lnTo>
                <a:lnTo>
                  <a:pt x="846" y="1071"/>
                </a:lnTo>
                <a:lnTo>
                  <a:pt x="849" y="1069"/>
                </a:lnTo>
                <a:lnTo>
                  <a:pt x="852" y="1068"/>
                </a:lnTo>
                <a:lnTo>
                  <a:pt x="854" y="1066"/>
                </a:lnTo>
                <a:lnTo>
                  <a:pt x="859" y="1064"/>
                </a:lnTo>
                <a:lnTo>
                  <a:pt x="859" y="1059"/>
                </a:lnTo>
                <a:lnTo>
                  <a:pt x="858" y="1056"/>
                </a:lnTo>
                <a:lnTo>
                  <a:pt x="856" y="1052"/>
                </a:lnTo>
                <a:lnTo>
                  <a:pt x="852" y="1051"/>
                </a:lnTo>
                <a:lnTo>
                  <a:pt x="847" y="1049"/>
                </a:lnTo>
                <a:lnTo>
                  <a:pt x="846" y="1047"/>
                </a:lnTo>
                <a:lnTo>
                  <a:pt x="846" y="1044"/>
                </a:lnTo>
                <a:lnTo>
                  <a:pt x="837" y="1040"/>
                </a:lnTo>
                <a:lnTo>
                  <a:pt x="830" y="1035"/>
                </a:lnTo>
                <a:lnTo>
                  <a:pt x="822" y="1032"/>
                </a:lnTo>
                <a:lnTo>
                  <a:pt x="817" y="1030"/>
                </a:lnTo>
                <a:lnTo>
                  <a:pt x="812" y="1030"/>
                </a:lnTo>
                <a:lnTo>
                  <a:pt x="812" y="1035"/>
                </a:lnTo>
                <a:lnTo>
                  <a:pt x="810" y="1039"/>
                </a:lnTo>
                <a:lnTo>
                  <a:pt x="808" y="1042"/>
                </a:lnTo>
                <a:lnTo>
                  <a:pt x="805" y="1044"/>
                </a:lnTo>
                <a:lnTo>
                  <a:pt x="805" y="1035"/>
                </a:lnTo>
                <a:lnTo>
                  <a:pt x="803" y="1029"/>
                </a:lnTo>
                <a:lnTo>
                  <a:pt x="798" y="1025"/>
                </a:lnTo>
                <a:lnTo>
                  <a:pt x="791" y="1023"/>
                </a:lnTo>
                <a:lnTo>
                  <a:pt x="788" y="1025"/>
                </a:lnTo>
                <a:lnTo>
                  <a:pt x="788" y="1027"/>
                </a:lnTo>
                <a:lnTo>
                  <a:pt x="788" y="1030"/>
                </a:lnTo>
                <a:lnTo>
                  <a:pt x="789" y="1035"/>
                </a:lnTo>
                <a:lnTo>
                  <a:pt x="788" y="1035"/>
                </a:lnTo>
                <a:lnTo>
                  <a:pt x="784" y="1037"/>
                </a:lnTo>
                <a:lnTo>
                  <a:pt x="781" y="1037"/>
                </a:lnTo>
                <a:lnTo>
                  <a:pt x="779" y="1032"/>
                </a:lnTo>
                <a:lnTo>
                  <a:pt x="779" y="1027"/>
                </a:lnTo>
                <a:lnTo>
                  <a:pt x="777" y="1023"/>
                </a:lnTo>
                <a:lnTo>
                  <a:pt x="772" y="1022"/>
                </a:lnTo>
                <a:lnTo>
                  <a:pt x="767" y="1022"/>
                </a:lnTo>
                <a:lnTo>
                  <a:pt x="757" y="1025"/>
                </a:lnTo>
                <a:lnTo>
                  <a:pt x="747" y="1029"/>
                </a:lnTo>
                <a:lnTo>
                  <a:pt x="742" y="1030"/>
                </a:lnTo>
                <a:lnTo>
                  <a:pt x="737" y="1030"/>
                </a:lnTo>
                <a:lnTo>
                  <a:pt x="738" y="1042"/>
                </a:lnTo>
                <a:lnTo>
                  <a:pt x="740" y="1047"/>
                </a:lnTo>
                <a:lnTo>
                  <a:pt x="743" y="1051"/>
                </a:lnTo>
                <a:lnTo>
                  <a:pt x="747" y="1052"/>
                </a:lnTo>
                <a:lnTo>
                  <a:pt x="750" y="1054"/>
                </a:lnTo>
                <a:lnTo>
                  <a:pt x="754" y="1056"/>
                </a:lnTo>
                <a:lnTo>
                  <a:pt x="757" y="1058"/>
                </a:lnTo>
                <a:close/>
                <a:moveTo>
                  <a:pt x="634" y="1392"/>
                </a:moveTo>
                <a:lnTo>
                  <a:pt x="639" y="1383"/>
                </a:lnTo>
                <a:lnTo>
                  <a:pt x="641" y="1378"/>
                </a:lnTo>
                <a:lnTo>
                  <a:pt x="641" y="1371"/>
                </a:lnTo>
                <a:lnTo>
                  <a:pt x="633" y="1370"/>
                </a:lnTo>
                <a:lnTo>
                  <a:pt x="626" y="1371"/>
                </a:lnTo>
                <a:lnTo>
                  <a:pt x="621" y="1375"/>
                </a:lnTo>
                <a:lnTo>
                  <a:pt x="617" y="1378"/>
                </a:lnTo>
                <a:lnTo>
                  <a:pt x="612" y="1388"/>
                </a:lnTo>
                <a:lnTo>
                  <a:pt x="607" y="1399"/>
                </a:lnTo>
                <a:lnTo>
                  <a:pt x="627" y="1399"/>
                </a:lnTo>
                <a:lnTo>
                  <a:pt x="629" y="1393"/>
                </a:lnTo>
                <a:lnTo>
                  <a:pt x="631" y="1392"/>
                </a:lnTo>
                <a:lnTo>
                  <a:pt x="634" y="1392"/>
                </a:lnTo>
                <a:close/>
                <a:moveTo>
                  <a:pt x="1098" y="1638"/>
                </a:moveTo>
                <a:lnTo>
                  <a:pt x="1083" y="1643"/>
                </a:lnTo>
                <a:lnTo>
                  <a:pt x="1074" y="1644"/>
                </a:lnTo>
                <a:lnTo>
                  <a:pt x="1069" y="1649"/>
                </a:lnTo>
                <a:lnTo>
                  <a:pt x="1062" y="1655"/>
                </a:lnTo>
                <a:lnTo>
                  <a:pt x="1059" y="1660"/>
                </a:lnTo>
                <a:lnTo>
                  <a:pt x="1057" y="1668"/>
                </a:lnTo>
                <a:lnTo>
                  <a:pt x="1057" y="1678"/>
                </a:lnTo>
                <a:lnTo>
                  <a:pt x="1066" y="1677"/>
                </a:lnTo>
                <a:lnTo>
                  <a:pt x="1073" y="1673"/>
                </a:lnTo>
                <a:lnTo>
                  <a:pt x="1078" y="1670"/>
                </a:lnTo>
                <a:lnTo>
                  <a:pt x="1083" y="1663"/>
                </a:lnTo>
                <a:lnTo>
                  <a:pt x="1091" y="1651"/>
                </a:lnTo>
                <a:lnTo>
                  <a:pt x="1098" y="1638"/>
                </a:lnTo>
                <a:close/>
                <a:moveTo>
                  <a:pt x="2592" y="102"/>
                </a:moveTo>
                <a:lnTo>
                  <a:pt x="2591" y="107"/>
                </a:lnTo>
                <a:lnTo>
                  <a:pt x="2587" y="107"/>
                </a:lnTo>
                <a:lnTo>
                  <a:pt x="2584" y="106"/>
                </a:lnTo>
                <a:lnTo>
                  <a:pt x="2581" y="102"/>
                </a:lnTo>
                <a:lnTo>
                  <a:pt x="2577" y="97"/>
                </a:lnTo>
                <a:lnTo>
                  <a:pt x="2572" y="94"/>
                </a:lnTo>
                <a:lnTo>
                  <a:pt x="2565" y="94"/>
                </a:lnTo>
                <a:lnTo>
                  <a:pt x="2558" y="95"/>
                </a:lnTo>
                <a:lnTo>
                  <a:pt x="2558" y="109"/>
                </a:lnTo>
                <a:lnTo>
                  <a:pt x="2560" y="114"/>
                </a:lnTo>
                <a:lnTo>
                  <a:pt x="2562" y="116"/>
                </a:lnTo>
                <a:lnTo>
                  <a:pt x="2565" y="116"/>
                </a:lnTo>
                <a:lnTo>
                  <a:pt x="2570" y="118"/>
                </a:lnTo>
                <a:lnTo>
                  <a:pt x="2575" y="123"/>
                </a:lnTo>
                <a:lnTo>
                  <a:pt x="2581" y="126"/>
                </a:lnTo>
                <a:lnTo>
                  <a:pt x="2586" y="129"/>
                </a:lnTo>
                <a:lnTo>
                  <a:pt x="2586" y="126"/>
                </a:lnTo>
                <a:lnTo>
                  <a:pt x="2589" y="123"/>
                </a:lnTo>
                <a:lnTo>
                  <a:pt x="2596" y="116"/>
                </a:lnTo>
                <a:lnTo>
                  <a:pt x="2599" y="111"/>
                </a:lnTo>
                <a:lnTo>
                  <a:pt x="2599" y="107"/>
                </a:lnTo>
                <a:lnTo>
                  <a:pt x="2598" y="106"/>
                </a:lnTo>
                <a:lnTo>
                  <a:pt x="2592" y="102"/>
                </a:lnTo>
                <a:close/>
                <a:moveTo>
                  <a:pt x="2613" y="7"/>
                </a:moveTo>
                <a:lnTo>
                  <a:pt x="2604" y="7"/>
                </a:lnTo>
                <a:lnTo>
                  <a:pt x="2599" y="3"/>
                </a:lnTo>
                <a:lnTo>
                  <a:pt x="2592" y="2"/>
                </a:lnTo>
                <a:lnTo>
                  <a:pt x="2586" y="0"/>
                </a:lnTo>
                <a:lnTo>
                  <a:pt x="2575" y="15"/>
                </a:lnTo>
                <a:lnTo>
                  <a:pt x="2565" y="31"/>
                </a:lnTo>
                <a:lnTo>
                  <a:pt x="2562" y="41"/>
                </a:lnTo>
                <a:lnTo>
                  <a:pt x="2558" y="49"/>
                </a:lnTo>
                <a:lnTo>
                  <a:pt x="2558" y="61"/>
                </a:lnTo>
                <a:lnTo>
                  <a:pt x="2558" y="75"/>
                </a:lnTo>
                <a:lnTo>
                  <a:pt x="2565" y="77"/>
                </a:lnTo>
                <a:lnTo>
                  <a:pt x="2572" y="77"/>
                </a:lnTo>
                <a:lnTo>
                  <a:pt x="2581" y="73"/>
                </a:lnTo>
                <a:lnTo>
                  <a:pt x="2589" y="70"/>
                </a:lnTo>
                <a:lnTo>
                  <a:pt x="2594" y="68"/>
                </a:lnTo>
                <a:lnTo>
                  <a:pt x="2599" y="68"/>
                </a:lnTo>
                <a:lnTo>
                  <a:pt x="2601" y="60"/>
                </a:lnTo>
                <a:lnTo>
                  <a:pt x="2603" y="51"/>
                </a:lnTo>
                <a:lnTo>
                  <a:pt x="2606" y="46"/>
                </a:lnTo>
                <a:lnTo>
                  <a:pt x="2613" y="41"/>
                </a:lnTo>
                <a:lnTo>
                  <a:pt x="2616" y="24"/>
                </a:lnTo>
                <a:lnTo>
                  <a:pt x="2613" y="7"/>
                </a:lnTo>
                <a:close/>
                <a:moveTo>
                  <a:pt x="825" y="1023"/>
                </a:moveTo>
                <a:lnTo>
                  <a:pt x="830" y="1025"/>
                </a:lnTo>
                <a:lnTo>
                  <a:pt x="834" y="1027"/>
                </a:lnTo>
                <a:lnTo>
                  <a:pt x="837" y="1027"/>
                </a:lnTo>
                <a:lnTo>
                  <a:pt x="839" y="1023"/>
                </a:lnTo>
                <a:lnTo>
                  <a:pt x="844" y="1022"/>
                </a:lnTo>
                <a:lnTo>
                  <a:pt x="846" y="1020"/>
                </a:lnTo>
                <a:lnTo>
                  <a:pt x="846" y="1017"/>
                </a:lnTo>
                <a:lnTo>
                  <a:pt x="854" y="1015"/>
                </a:lnTo>
                <a:lnTo>
                  <a:pt x="858" y="1013"/>
                </a:lnTo>
                <a:lnTo>
                  <a:pt x="859" y="1010"/>
                </a:lnTo>
                <a:lnTo>
                  <a:pt x="851" y="1010"/>
                </a:lnTo>
                <a:lnTo>
                  <a:pt x="846" y="1006"/>
                </a:lnTo>
                <a:lnTo>
                  <a:pt x="839" y="1005"/>
                </a:lnTo>
                <a:lnTo>
                  <a:pt x="832" y="1003"/>
                </a:lnTo>
                <a:lnTo>
                  <a:pt x="832" y="1010"/>
                </a:lnTo>
                <a:lnTo>
                  <a:pt x="830" y="1015"/>
                </a:lnTo>
                <a:lnTo>
                  <a:pt x="825" y="1023"/>
                </a:lnTo>
                <a:close/>
                <a:moveTo>
                  <a:pt x="1003" y="2067"/>
                </a:moveTo>
                <a:lnTo>
                  <a:pt x="1003" y="2078"/>
                </a:lnTo>
                <a:lnTo>
                  <a:pt x="1003" y="2088"/>
                </a:lnTo>
                <a:lnTo>
                  <a:pt x="1006" y="2095"/>
                </a:lnTo>
                <a:lnTo>
                  <a:pt x="1009" y="2102"/>
                </a:lnTo>
                <a:lnTo>
                  <a:pt x="1009" y="2122"/>
                </a:lnTo>
                <a:lnTo>
                  <a:pt x="1013" y="2122"/>
                </a:lnTo>
                <a:lnTo>
                  <a:pt x="1015" y="2124"/>
                </a:lnTo>
                <a:lnTo>
                  <a:pt x="1016" y="2129"/>
                </a:lnTo>
                <a:lnTo>
                  <a:pt x="1020" y="2132"/>
                </a:lnTo>
                <a:lnTo>
                  <a:pt x="1021" y="2134"/>
                </a:lnTo>
                <a:lnTo>
                  <a:pt x="1023" y="2136"/>
                </a:lnTo>
                <a:lnTo>
                  <a:pt x="1025" y="2131"/>
                </a:lnTo>
                <a:lnTo>
                  <a:pt x="1028" y="2131"/>
                </a:lnTo>
                <a:lnTo>
                  <a:pt x="1032" y="2132"/>
                </a:lnTo>
                <a:lnTo>
                  <a:pt x="1035" y="2136"/>
                </a:lnTo>
                <a:lnTo>
                  <a:pt x="1038" y="2141"/>
                </a:lnTo>
                <a:lnTo>
                  <a:pt x="1044" y="2144"/>
                </a:lnTo>
                <a:lnTo>
                  <a:pt x="1050" y="2144"/>
                </a:lnTo>
                <a:lnTo>
                  <a:pt x="1057" y="2142"/>
                </a:lnTo>
                <a:lnTo>
                  <a:pt x="1059" y="2136"/>
                </a:lnTo>
                <a:lnTo>
                  <a:pt x="1062" y="2131"/>
                </a:lnTo>
                <a:lnTo>
                  <a:pt x="1064" y="2124"/>
                </a:lnTo>
                <a:lnTo>
                  <a:pt x="1064" y="2115"/>
                </a:lnTo>
                <a:lnTo>
                  <a:pt x="1066" y="2110"/>
                </a:lnTo>
                <a:lnTo>
                  <a:pt x="1068" y="2108"/>
                </a:lnTo>
                <a:lnTo>
                  <a:pt x="1071" y="2108"/>
                </a:lnTo>
                <a:lnTo>
                  <a:pt x="1073" y="2100"/>
                </a:lnTo>
                <a:lnTo>
                  <a:pt x="1074" y="2096"/>
                </a:lnTo>
                <a:lnTo>
                  <a:pt x="1078" y="2095"/>
                </a:lnTo>
                <a:lnTo>
                  <a:pt x="1074" y="2081"/>
                </a:lnTo>
                <a:lnTo>
                  <a:pt x="1071" y="2067"/>
                </a:lnTo>
                <a:lnTo>
                  <a:pt x="1071" y="2050"/>
                </a:lnTo>
                <a:lnTo>
                  <a:pt x="1071" y="2033"/>
                </a:lnTo>
                <a:lnTo>
                  <a:pt x="1066" y="2030"/>
                </a:lnTo>
                <a:lnTo>
                  <a:pt x="1061" y="2026"/>
                </a:lnTo>
                <a:lnTo>
                  <a:pt x="1057" y="2021"/>
                </a:lnTo>
                <a:lnTo>
                  <a:pt x="1057" y="2013"/>
                </a:lnTo>
                <a:lnTo>
                  <a:pt x="1056" y="2009"/>
                </a:lnTo>
                <a:lnTo>
                  <a:pt x="1052" y="2008"/>
                </a:lnTo>
                <a:lnTo>
                  <a:pt x="1049" y="2006"/>
                </a:lnTo>
                <a:lnTo>
                  <a:pt x="1044" y="2006"/>
                </a:lnTo>
                <a:lnTo>
                  <a:pt x="1042" y="2009"/>
                </a:lnTo>
                <a:lnTo>
                  <a:pt x="1038" y="2013"/>
                </a:lnTo>
                <a:lnTo>
                  <a:pt x="1030" y="2016"/>
                </a:lnTo>
                <a:lnTo>
                  <a:pt x="1027" y="2018"/>
                </a:lnTo>
                <a:lnTo>
                  <a:pt x="1023" y="2021"/>
                </a:lnTo>
                <a:lnTo>
                  <a:pt x="1021" y="2026"/>
                </a:lnTo>
                <a:lnTo>
                  <a:pt x="1023" y="2033"/>
                </a:lnTo>
                <a:lnTo>
                  <a:pt x="1018" y="2035"/>
                </a:lnTo>
                <a:lnTo>
                  <a:pt x="1015" y="2038"/>
                </a:lnTo>
                <a:lnTo>
                  <a:pt x="1008" y="2047"/>
                </a:lnTo>
                <a:lnTo>
                  <a:pt x="1004" y="2055"/>
                </a:lnTo>
                <a:lnTo>
                  <a:pt x="1003" y="2067"/>
                </a:lnTo>
                <a:close/>
                <a:moveTo>
                  <a:pt x="982" y="1003"/>
                </a:moveTo>
                <a:lnTo>
                  <a:pt x="982" y="989"/>
                </a:lnTo>
                <a:lnTo>
                  <a:pt x="977" y="988"/>
                </a:lnTo>
                <a:lnTo>
                  <a:pt x="975" y="986"/>
                </a:lnTo>
                <a:lnTo>
                  <a:pt x="975" y="982"/>
                </a:lnTo>
                <a:lnTo>
                  <a:pt x="967" y="982"/>
                </a:lnTo>
                <a:lnTo>
                  <a:pt x="963" y="984"/>
                </a:lnTo>
                <a:lnTo>
                  <a:pt x="962" y="989"/>
                </a:lnTo>
                <a:lnTo>
                  <a:pt x="962" y="994"/>
                </a:lnTo>
                <a:lnTo>
                  <a:pt x="965" y="998"/>
                </a:lnTo>
                <a:lnTo>
                  <a:pt x="970" y="1003"/>
                </a:lnTo>
                <a:lnTo>
                  <a:pt x="975" y="1005"/>
                </a:lnTo>
                <a:lnTo>
                  <a:pt x="982" y="1003"/>
                </a:lnTo>
                <a:close/>
                <a:moveTo>
                  <a:pt x="859" y="969"/>
                </a:moveTo>
                <a:lnTo>
                  <a:pt x="859" y="982"/>
                </a:lnTo>
                <a:lnTo>
                  <a:pt x="863" y="984"/>
                </a:lnTo>
                <a:lnTo>
                  <a:pt x="866" y="986"/>
                </a:lnTo>
                <a:lnTo>
                  <a:pt x="868" y="989"/>
                </a:lnTo>
                <a:lnTo>
                  <a:pt x="873" y="989"/>
                </a:lnTo>
                <a:lnTo>
                  <a:pt x="873" y="981"/>
                </a:lnTo>
                <a:lnTo>
                  <a:pt x="871" y="974"/>
                </a:lnTo>
                <a:lnTo>
                  <a:pt x="866" y="970"/>
                </a:lnTo>
                <a:lnTo>
                  <a:pt x="859" y="969"/>
                </a:lnTo>
                <a:close/>
                <a:moveTo>
                  <a:pt x="893" y="1938"/>
                </a:moveTo>
                <a:lnTo>
                  <a:pt x="895" y="1932"/>
                </a:lnTo>
                <a:lnTo>
                  <a:pt x="897" y="1929"/>
                </a:lnTo>
                <a:lnTo>
                  <a:pt x="904" y="1924"/>
                </a:lnTo>
                <a:lnTo>
                  <a:pt x="910" y="1919"/>
                </a:lnTo>
                <a:lnTo>
                  <a:pt x="912" y="1915"/>
                </a:lnTo>
                <a:lnTo>
                  <a:pt x="914" y="1910"/>
                </a:lnTo>
                <a:lnTo>
                  <a:pt x="916" y="1907"/>
                </a:lnTo>
                <a:lnTo>
                  <a:pt x="919" y="1905"/>
                </a:lnTo>
                <a:lnTo>
                  <a:pt x="922" y="1904"/>
                </a:lnTo>
                <a:lnTo>
                  <a:pt x="927" y="1904"/>
                </a:lnTo>
                <a:lnTo>
                  <a:pt x="927" y="1876"/>
                </a:lnTo>
                <a:lnTo>
                  <a:pt x="921" y="1876"/>
                </a:lnTo>
                <a:lnTo>
                  <a:pt x="916" y="1878"/>
                </a:lnTo>
                <a:lnTo>
                  <a:pt x="907" y="1883"/>
                </a:lnTo>
                <a:lnTo>
                  <a:pt x="905" y="1878"/>
                </a:lnTo>
                <a:lnTo>
                  <a:pt x="904" y="1873"/>
                </a:lnTo>
                <a:lnTo>
                  <a:pt x="900" y="1869"/>
                </a:lnTo>
                <a:lnTo>
                  <a:pt x="893" y="1869"/>
                </a:lnTo>
                <a:lnTo>
                  <a:pt x="890" y="1875"/>
                </a:lnTo>
                <a:lnTo>
                  <a:pt x="887" y="1880"/>
                </a:lnTo>
                <a:lnTo>
                  <a:pt x="880" y="1883"/>
                </a:lnTo>
                <a:lnTo>
                  <a:pt x="873" y="1883"/>
                </a:lnTo>
                <a:lnTo>
                  <a:pt x="873" y="1888"/>
                </a:lnTo>
                <a:lnTo>
                  <a:pt x="871" y="1893"/>
                </a:lnTo>
                <a:lnTo>
                  <a:pt x="868" y="1902"/>
                </a:lnTo>
                <a:lnTo>
                  <a:pt x="864" y="1910"/>
                </a:lnTo>
                <a:lnTo>
                  <a:pt x="864" y="1917"/>
                </a:lnTo>
                <a:lnTo>
                  <a:pt x="866" y="1924"/>
                </a:lnTo>
                <a:lnTo>
                  <a:pt x="880" y="1931"/>
                </a:lnTo>
                <a:lnTo>
                  <a:pt x="893" y="1938"/>
                </a:lnTo>
                <a:close/>
                <a:moveTo>
                  <a:pt x="927" y="2020"/>
                </a:moveTo>
                <a:lnTo>
                  <a:pt x="929" y="2011"/>
                </a:lnTo>
                <a:lnTo>
                  <a:pt x="931" y="2002"/>
                </a:lnTo>
                <a:lnTo>
                  <a:pt x="934" y="1997"/>
                </a:lnTo>
                <a:lnTo>
                  <a:pt x="941" y="1992"/>
                </a:lnTo>
                <a:lnTo>
                  <a:pt x="945" y="1982"/>
                </a:lnTo>
                <a:lnTo>
                  <a:pt x="945" y="1973"/>
                </a:lnTo>
                <a:lnTo>
                  <a:pt x="945" y="1970"/>
                </a:lnTo>
                <a:lnTo>
                  <a:pt x="941" y="1970"/>
                </a:lnTo>
                <a:lnTo>
                  <a:pt x="939" y="1973"/>
                </a:lnTo>
                <a:lnTo>
                  <a:pt x="934" y="1979"/>
                </a:lnTo>
                <a:lnTo>
                  <a:pt x="933" y="1984"/>
                </a:lnTo>
                <a:lnTo>
                  <a:pt x="931" y="1985"/>
                </a:lnTo>
                <a:lnTo>
                  <a:pt x="927" y="1985"/>
                </a:lnTo>
                <a:lnTo>
                  <a:pt x="926" y="1990"/>
                </a:lnTo>
                <a:lnTo>
                  <a:pt x="924" y="1992"/>
                </a:lnTo>
                <a:lnTo>
                  <a:pt x="921" y="1992"/>
                </a:lnTo>
                <a:lnTo>
                  <a:pt x="921" y="2009"/>
                </a:lnTo>
                <a:lnTo>
                  <a:pt x="922" y="2016"/>
                </a:lnTo>
                <a:lnTo>
                  <a:pt x="924" y="2018"/>
                </a:lnTo>
                <a:lnTo>
                  <a:pt x="927" y="2020"/>
                </a:lnTo>
                <a:close/>
                <a:moveTo>
                  <a:pt x="1023" y="1713"/>
                </a:moveTo>
                <a:lnTo>
                  <a:pt x="1025" y="1707"/>
                </a:lnTo>
                <a:lnTo>
                  <a:pt x="1027" y="1706"/>
                </a:lnTo>
                <a:lnTo>
                  <a:pt x="1030" y="1706"/>
                </a:lnTo>
                <a:lnTo>
                  <a:pt x="1032" y="1701"/>
                </a:lnTo>
                <a:lnTo>
                  <a:pt x="1035" y="1697"/>
                </a:lnTo>
                <a:lnTo>
                  <a:pt x="1044" y="1692"/>
                </a:lnTo>
                <a:lnTo>
                  <a:pt x="1044" y="1684"/>
                </a:lnTo>
                <a:lnTo>
                  <a:pt x="1045" y="1677"/>
                </a:lnTo>
                <a:lnTo>
                  <a:pt x="1047" y="1670"/>
                </a:lnTo>
                <a:lnTo>
                  <a:pt x="1050" y="1665"/>
                </a:lnTo>
                <a:lnTo>
                  <a:pt x="1044" y="1661"/>
                </a:lnTo>
                <a:lnTo>
                  <a:pt x="1038" y="1656"/>
                </a:lnTo>
                <a:lnTo>
                  <a:pt x="1033" y="1651"/>
                </a:lnTo>
                <a:lnTo>
                  <a:pt x="1030" y="1644"/>
                </a:lnTo>
                <a:lnTo>
                  <a:pt x="1021" y="1641"/>
                </a:lnTo>
                <a:lnTo>
                  <a:pt x="1013" y="1638"/>
                </a:lnTo>
                <a:lnTo>
                  <a:pt x="1004" y="1634"/>
                </a:lnTo>
                <a:lnTo>
                  <a:pt x="996" y="1631"/>
                </a:lnTo>
                <a:lnTo>
                  <a:pt x="994" y="1626"/>
                </a:lnTo>
                <a:lnTo>
                  <a:pt x="991" y="1620"/>
                </a:lnTo>
                <a:lnTo>
                  <a:pt x="982" y="1614"/>
                </a:lnTo>
                <a:lnTo>
                  <a:pt x="974" y="1607"/>
                </a:lnTo>
                <a:lnTo>
                  <a:pt x="970" y="1602"/>
                </a:lnTo>
                <a:lnTo>
                  <a:pt x="968" y="1597"/>
                </a:lnTo>
                <a:lnTo>
                  <a:pt x="967" y="1590"/>
                </a:lnTo>
                <a:lnTo>
                  <a:pt x="965" y="1583"/>
                </a:lnTo>
                <a:lnTo>
                  <a:pt x="960" y="1580"/>
                </a:lnTo>
                <a:lnTo>
                  <a:pt x="955" y="1576"/>
                </a:lnTo>
                <a:lnTo>
                  <a:pt x="955" y="1568"/>
                </a:lnTo>
                <a:lnTo>
                  <a:pt x="953" y="1561"/>
                </a:lnTo>
                <a:lnTo>
                  <a:pt x="951" y="1554"/>
                </a:lnTo>
                <a:lnTo>
                  <a:pt x="948" y="1549"/>
                </a:lnTo>
                <a:lnTo>
                  <a:pt x="946" y="1544"/>
                </a:lnTo>
                <a:lnTo>
                  <a:pt x="945" y="1542"/>
                </a:lnTo>
                <a:lnTo>
                  <a:pt x="941" y="1542"/>
                </a:lnTo>
                <a:lnTo>
                  <a:pt x="939" y="1547"/>
                </a:lnTo>
                <a:lnTo>
                  <a:pt x="936" y="1551"/>
                </a:lnTo>
                <a:lnTo>
                  <a:pt x="927" y="1556"/>
                </a:lnTo>
                <a:lnTo>
                  <a:pt x="919" y="1556"/>
                </a:lnTo>
                <a:lnTo>
                  <a:pt x="912" y="1557"/>
                </a:lnTo>
                <a:lnTo>
                  <a:pt x="905" y="1559"/>
                </a:lnTo>
                <a:lnTo>
                  <a:pt x="900" y="1562"/>
                </a:lnTo>
                <a:lnTo>
                  <a:pt x="899" y="1568"/>
                </a:lnTo>
                <a:lnTo>
                  <a:pt x="897" y="1569"/>
                </a:lnTo>
                <a:lnTo>
                  <a:pt x="892" y="1574"/>
                </a:lnTo>
                <a:lnTo>
                  <a:pt x="888" y="1576"/>
                </a:lnTo>
                <a:lnTo>
                  <a:pt x="887" y="1580"/>
                </a:lnTo>
                <a:lnTo>
                  <a:pt x="885" y="1585"/>
                </a:lnTo>
                <a:lnTo>
                  <a:pt x="887" y="1590"/>
                </a:lnTo>
                <a:lnTo>
                  <a:pt x="888" y="1595"/>
                </a:lnTo>
                <a:lnTo>
                  <a:pt x="890" y="1597"/>
                </a:lnTo>
                <a:lnTo>
                  <a:pt x="893" y="1597"/>
                </a:lnTo>
                <a:lnTo>
                  <a:pt x="895" y="1605"/>
                </a:lnTo>
                <a:lnTo>
                  <a:pt x="897" y="1609"/>
                </a:lnTo>
                <a:lnTo>
                  <a:pt x="900" y="1610"/>
                </a:lnTo>
                <a:lnTo>
                  <a:pt x="902" y="1614"/>
                </a:lnTo>
                <a:lnTo>
                  <a:pt x="904" y="1617"/>
                </a:lnTo>
                <a:lnTo>
                  <a:pt x="912" y="1619"/>
                </a:lnTo>
                <a:lnTo>
                  <a:pt x="916" y="1620"/>
                </a:lnTo>
                <a:lnTo>
                  <a:pt x="919" y="1622"/>
                </a:lnTo>
                <a:lnTo>
                  <a:pt x="921" y="1626"/>
                </a:lnTo>
                <a:lnTo>
                  <a:pt x="921" y="1631"/>
                </a:lnTo>
                <a:lnTo>
                  <a:pt x="924" y="1631"/>
                </a:lnTo>
                <a:lnTo>
                  <a:pt x="931" y="1631"/>
                </a:lnTo>
                <a:lnTo>
                  <a:pt x="941" y="1631"/>
                </a:lnTo>
                <a:lnTo>
                  <a:pt x="946" y="1631"/>
                </a:lnTo>
                <a:lnTo>
                  <a:pt x="951" y="1631"/>
                </a:lnTo>
                <a:lnTo>
                  <a:pt x="955" y="1632"/>
                </a:lnTo>
                <a:lnTo>
                  <a:pt x="955" y="1638"/>
                </a:lnTo>
                <a:lnTo>
                  <a:pt x="948" y="1636"/>
                </a:lnTo>
                <a:lnTo>
                  <a:pt x="943" y="1638"/>
                </a:lnTo>
                <a:lnTo>
                  <a:pt x="934" y="1641"/>
                </a:lnTo>
                <a:lnTo>
                  <a:pt x="926" y="1644"/>
                </a:lnTo>
                <a:lnTo>
                  <a:pt x="921" y="1646"/>
                </a:lnTo>
                <a:lnTo>
                  <a:pt x="914" y="1644"/>
                </a:lnTo>
                <a:lnTo>
                  <a:pt x="912" y="1653"/>
                </a:lnTo>
                <a:lnTo>
                  <a:pt x="910" y="1661"/>
                </a:lnTo>
                <a:lnTo>
                  <a:pt x="905" y="1667"/>
                </a:lnTo>
                <a:lnTo>
                  <a:pt x="900" y="1672"/>
                </a:lnTo>
                <a:lnTo>
                  <a:pt x="873" y="1672"/>
                </a:lnTo>
                <a:lnTo>
                  <a:pt x="871" y="1677"/>
                </a:lnTo>
                <a:lnTo>
                  <a:pt x="870" y="1678"/>
                </a:lnTo>
                <a:lnTo>
                  <a:pt x="866" y="1678"/>
                </a:lnTo>
                <a:lnTo>
                  <a:pt x="858" y="1685"/>
                </a:lnTo>
                <a:lnTo>
                  <a:pt x="847" y="1692"/>
                </a:lnTo>
                <a:lnTo>
                  <a:pt x="844" y="1695"/>
                </a:lnTo>
                <a:lnTo>
                  <a:pt x="842" y="1701"/>
                </a:lnTo>
                <a:lnTo>
                  <a:pt x="839" y="1706"/>
                </a:lnTo>
                <a:lnTo>
                  <a:pt x="839" y="1713"/>
                </a:lnTo>
                <a:lnTo>
                  <a:pt x="844" y="1714"/>
                </a:lnTo>
                <a:lnTo>
                  <a:pt x="851" y="1718"/>
                </a:lnTo>
                <a:lnTo>
                  <a:pt x="852" y="1718"/>
                </a:lnTo>
                <a:lnTo>
                  <a:pt x="854" y="1718"/>
                </a:lnTo>
                <a:lnTo>
                  <a:pt x="858" y="1716"/>
                </a:lnTo>
                <a:lnTo>
                  <a:pt x="859" y="1713"/>
                </a:lnTo>
                <a:lnTo>
                  <a:pt x="866" y="1711"/>
                </a:lnTo>
                <a:lnTo>
                  <a:pt x="871" y="1707"/>
                </a:lnTo>
                <a:lnTo>
                  <a:pt x="878" y="1706"/>
                </a:lnTo>
                <a:lnTo>
                  <a:pt x="887" y="1706"/>
                </a:lnTo>
                <a:lnTo>
                  <a:pt x="914" y="1713"/>
                </a:lnTo>
                <a:lnTo>
                  <a:pt x="941" y="1719"/>
                </a:lnTo>
                <a:lnTo>
                  <a:pt x="1009" y="1719"/>
                </a:lnTo>
                <a:lnTo>
                  <a:pt x="1011" y="1716"/>
                </a:lnTo>
                <a:lnTo>
                  <a:pt x="1015" y="1714"/>
                </a:lnTo>
                <a:lnTo>
                  <a:pt x="1018" y="1713"/>
                </a:lnTo>
                <a:lnTo>
                  <a:pt x="1023" y="1713"/>
                </a:lnTo>
                <a:close/>
                <a:moveTo>
                  <a:pt x="996" y="1801"/>
                </a:moveTo>
                <a:lnTo>
                  <a:pt x="986" y="1799"/>
                </a:lnTo>
                <a:lnTo>
                  <a:pt x="979" y="1801"/>
                </a:lnTo>
                <a:lnTo>
                  <a:pt x="972" y="1803"/>
                </a:lnTo>
                <a:lnTo>
                  <a:pt x="967" y="1806"/>
                </a:lnTo>
                <a:lnTo>
                  <a:pt x="955" y="1811"/>
                </a:lnTo>
                <a:lnTo>
                  <a:pt x="948" y="1813"/>
                </a:lnTo>
                <a:lnTo>
                  <a:pt x="941" y="1815"/>
                </a:lnTo>
                <a:lnTo>
                  <a:pt x="939" y="1818"/>
                </a:lnTo>
                <a:lnTo>
                  <a:pt x="938" y="1820"/>
                </a:lnTo>
                <a:lnTo>
                  <a:pt x="933" y="1823"/>
                </a:lnTo>
                <a:lnTo>
                  <a:pt x="926" y="1825"/>
                </a:lnTo>
                <a:lnTo>
                  <a:pt x="921" y="1828"/>
                </a:lnTo>
                <a:lnTo>
                  <a:pt x="919" y="1834"/>
                </a:lnTo>
                <a:lnTo>
                  <a:pt x="917" y="1835"/>
                </a:lnTo>
                <a:lnTo>
                  <a:pt x="912" y="1840"/>
                </a:lnTo>
                <a:lnTo>
                  <a:pt x="909" y="1842"/>
                </a:lnTo>
                <a:lnTo>
                  <a:pt x="907" y="1846"/>
                </a:lnTo>
                <a:lnTo>
                  <a:pt x="905" y="1851"/>
                </a:lnTo>
                <a:lnTo>
                  <a:pt x="907" y="1856"/>
                </a:lnTo>
                <a:lnTo>
                  <a:pt x="916" y="1859"/>
                </a:lnTo>
                <a:lnTo>
                  <a:pt x="922" y="1864"/>
                </a:lnTo>
                <a:lnTo>
                  <a:pt x="929" y="1868"/>
                </a:lnTo>
                <a:lnTo>
                  <a:pt x="931" y="1869"/>
                </a:lnTo>
                <a:lnTo>
                  <a:pt x="934" y="1869"/>
                </a:lnTo>
                <a:lnTo>
                  <a:pt x="936" y="1864"/>
                </a:lnTo>
                <a:lnTo>
                  <a:pt x="938" y="1863"/>
                </a:lnTo>
                <a:lnTo>
                  <a:pt x="939" y="1861"/>
                </a:lnTo>
                <a:lnTo>
                  <a:pt x="941" y="1863"/>
                </a:lnTo>
                <a:lnTo>
                  <a:pt x="962" y="1863"/>
                </a:lnTo>
                <a:lnTo>
                  <a:pt x="963" y="1852"/>
                </a:lnTo>
                <a:lnTo>
                  <a:pt x="968" y="1846"/>
                </a:lnTo>
                <a:lnTo>
                  <a:pt x="974" y="1839"/>
                </a:lnTo>
                <a:lnTo>
                  <a:pt x="980" y="1834"/>
                </a:lnTo>
                <a:lnTo>
                  <a:pt x="987" y="1828"/>
                </a:lnTo>
                <a:lnTo>
                  <a:pt x="992" y="1822"/>
                </a:lnTo>
                <a:lnTo>
                  <a:pt x="996" y="1813"/>
                </a:lnTo>
                <a:lnTo>
                  <a:pt x="996" y="1801"/>
                </a:lnTo>
                <a:close/>
                <a:moveTo>
                  <a:pt x="887" y="962"/>
                </a:moveTo>
                <a:lnTo>
                  <a:pt x="890" y="964"/>
                </a:lnTo>
                <a:lnTo>
                  <a:pt x="893" y="962"/>
                </a:lnTo>
                <a:lnTo>
                  <a:pt x="899" y="958"/>
                </a:lnTo>
                <a:lnTo>
                  <a:pt x="902" y="953"/>
                </a:lnTo>
                <a:lnTo>
                  <a:pt x="904" y="948"/>
                </a:lnTo>
                <a:lnTo>
                  <a:pt x="904" y="945"/>
                </a:lnTo>
                <a:lnTo>
                  <a:pt x="900" y="941"/>
                </a:lnTo>
                <a:lnTo>
                  <a:pt x="893" y="941"/>
                </a:lnTo>
                <a:lnTo>
                  <a:pt x="893" y="948"/>
                </a:lnTo>
                <a:lnTo>
                  <a:pt x="887" y="962"/>
                </a:lnTo>
                <a:close/>
                <a:moveTo>
                  <a:pt x="1132" y="880"/>
                </a:moveTo>
                <a:lnTo>
                  <a:pt x="1141" y="875"/>
                </a:lnTo>
                <a:lnTo>
                  <a:pt x="1144" y="871"/>
                </a:lnTo>
                <a:lnTo>
                  <a:pt x="1146" y="866"/>
                </a:lnTo>
                <a:lnTo>
                  <a:pt x="1148" y="861"/>
                </a:lnTo>
                <a:lnTo>
                  <a:pt x="1149" y="860"/>
                </a:lnTo>
                <a:lnTo>
                  <a:pt x="1153" y="860"/>
                </a:lnTo>
                <a:lnTo>
                  <a:pt x="1153" y="846"/>
                </a:lnTo>
                <a:lnTo>
                  <a:pt x="1148" y="842"/>
                </a:lnTo>
                <a:lnTo>
                  <a:pt x="1144" y="841"/>
                </a:lnTo>
                <a:lnTo>
                  <a:pt x="1141" y="842"/>
                </a:lnTo>
                <a:lnTo>
                  <a:pt x="1139" y="846"/>
                </a:lnTo>
                <a:lnTo>
                  <a:pt x="1137" y="848"/>
                </a:lnTo>
                <a:lnTo>
                  <a:pt x="1136" y="849"/>
                </a:lnTo>
                <a:lnTo>
                  <a:pt x="1132" y="853"/>
                </a:lnTo>
                <a:lnTo>
                  <a:pt x="1127" y="854"/>
                </a:lnTo>
                <a:lnTo>
                  <a:pt x="1126" y="856"/>
                </a:lnTo>
                <a:lnTo>
                  <a:pt x="1126" y="860"/>
                </a:lnTo>
                <a:lnTo>
                  <a:pt x="1119" y="858"/>
                </a:lnTo>
                <a:lnTo>
                  <a:pt x="1112" y="860"/>
                </a:lnTo>
                <a:lnTo>
                  <a:pt x="1107" y="861"/>
                </a:lnTo>
                <a:lnTo>
                  <a:pt x="1102" y="865"/>
                </a:lnTo>
                <a:lnTo>
                  <a:pt x="1098" y="870"/>
                </a:lnTo>
                <a:lnTo>
                  <a:pt x="1098" y="873"/>
                </a:lnTo>
                <a:lnTo>
                  <a:pt x="1100" y="877"/>
                </a:lnTo>
                <a:lnTo>
                  <a:pt x="1105" y="880"/>
                </a:lnTo>
                <a:lnTo>
                  <a:pt x="1110" y="882"/>
                </a:lnTo>
                <a:lnTo>
                  <a:pt x="1112" y="883"/>
                </a:lnTo>
                <a:lnTo>
                  <a:pt x="1112" y="887"/>
                </a:lnTo>
                <a:lnTo>
                  <a:pt x="1126" y="887"/>
                </a:lnTo>
                <a:lnTo>
                  <a:pt x="1127" y="882"/>
                </a:lnTo>
                <a:lnTo>
                  <a:pt x="1129" y="880"/>
                </a:lnTo>
                <a:lnTo>
                  <a:pt x="1132" y="880"/>
                </a:lnTo>
                <a:close/>
                <a:moveTo>
                  <a:pt x="1112" y="1146"/>
                </a:moveTo>
                <a:lnTo>
                  <a:pt x="1103" y="1146"/>
                </a:lnTo>
                <a:lnTo>
                  <a:pt x="1097" y="1148"/>
                </a:lnTo>
                <a:lnTo>
                  <a:pt x="1091" y="1153"/>
                </a:lnTo>
                <a:lnTo>
                  <a:pt x="1091" y="1160"/>
                </a:lnTo>
                <a:lnTo>
                  <a:pt x="1090" y="1165"/>
                </a:lnTo>
                <a:lnTo>
                  <a:pt x="1088" y="1167"/>
                </a:lnTo>
                <a:lnTo>
                  <a:pt x="1085" y="1167"/>
                </a:lnTo>
                <a:lnTo>
                  <a:pt x="1085" y="1173"/>
                </a:lnTo>
                <a:lnTo>
                  <a:pt x="1083" y="1179"/>
                </a:lnTo>
                <a:lnTo>
                  <a:pt x="1081" y="1180"/>
                </a:lnTo>
                <a:lnTo>
                  <a:pt x="1078" y="1180"/>
                </a:lnTo>
                <a:lnTo>
                  <a:pt x="1078" y="1194"/>
                </a:lnTo>
                <a:lnTo>
                  <a:pt x="1071" y="1194"/>
                </a:lnTo>
                <a:lnTo>
                  <a:pt x="1066" y="1197"/>
                </a:lnTo>
                <a:lnTo>
                  <a:pt x="1062" y="1199"/>
                </a:lnTo>
                <a:lnTo>
                  <a:pt x="1057" y="1201"/>
                </a:lnTo>
                <a:lnTo>
                  <a:pt x="1057" y="1208"/>
                </a:lnTo>
                <a:lnTo>
                  <a:pt x="1056" y="1213"/>
                </a:lnTo>
                <a:lnTo>
                  <a:pt x="1052" y="1216"/>
                </a:lnTo>
                <a:lnTo>
                  <a:pt x="1049" y="1220"/>
                </a:lnTo>
                <a:lnTo>
                  <a:pt x="1045" y="1223"/>
                </a:lnTo>
                <a:lnTo>
                  <a:pt x="1044" y="1228"/>
                </a:lnTo>
                <a:lnTo>
                  <a:pt x="1042" y="1233"/>
                </a:lnTo>
                <a:lnTo>
                  <a:pt x="1044" y="1242"/>
                </a:lnTo>
                <a:lnTo>
                  <a:pt x="1047" y="1249"/>
                </a:lnTo>
                <a:lnTo>
                  <a:pt x="1052" y="1255"/>
                </a:lnTo>
                <a:lnTo>
                  <a:pt x="1056" y="1259"/>
                </a:lnTo>
                <a:lnTo>
                  <a:pt x="1061" y="1260"/>
                </a:lnTo>
                <a:lnTo>
                  <a:pt x="1066" y="1262"/>
                </a:lnTo>
                <a:lnTo>
                  <a:pt x="1071" y="1262"/>
                </a:lnTo>
                <a:lnTo>
                  <a:pt x="1069" y="1250"/>
                </a:lnTo>
                <a:lnTo>
                  <a:pt x="1071" y="1242"/>
                </a:lnTo>
                <a:lnTo>
                  <a:pt x="1073" y="1233"/>
                </a:lnTo>
                <a:lnTo>
                  <a:pt x="1076" y="1226"/>
                </a:lnTo>
                <a:lnTo>
                  <a:pt x="1083" y="1213"/>
                </a:lnTo>
                <a:lnTo>
                  <a:pt x="1085" y="1204"/>
                </a:lnTo>
                <a:lnTo>
                  <a:pt x="1085" y="1194"/>
                </a:lnTo>
                <a:lnTo>
                  <a:pt x="1090" y="1194"/>
                </a:lnTo>
                <a:lnTo>
                  <a:pt x="1093" y="1192"/>
                </a:lnTo>
                <a:lnTo>
                  <a:pt x="1095" y="1189"/>
                </a:lnTo>
                <a:lnTo>
                  <a:pt x="1097" y="1185"/>
                </a:lnTo>
                <a:lnTo>
                  <a:pt x="1098" y="1177"/>
                </a:lnTo>
                <a:lnTo>
                  <a:pt x="1102" y="1175"/>
                </a:lnTo>
                <a:lnTo>
                  <a:pt x="1105" y="1173"/>
                </a:lnTo>
                <a:lnTo>
                  <a:pt x="1105" y="1167"/>
                </a:lnTo>
                <a:lnTo>
                  <a:pt x="1108" y="1160"/>
                </a:lnTo>
                <a:lnTo>
                  <a:pt x="1112" y="1155"/>
                </a:lnTo>
                <a:lnTo>
                  <a:pt x="1112" y="1146"/>
                </a:lnTo>
                <a:close/>
                <a:moveTo>
                  <a:pt x="955" y="1460"/>
                </a:moveTo>
                <a:lnTo>
                  <a:pt x="946" y="1465"/>
                </a:lnTo>
                <a:lnTo>
                  <a:pt x="936" y="1467"/>
                </a:lnTo>
                <a:lnTo>
                  <a:pt x="927" y="1470"/>
                </a:lnTo>
                <a:lnTo>
                  <a:pt x="926" y="1472"/>
                </a:lnTo>
                <a:lnTo>
                  <a:pt x="927" y="1474"/>
                </a:lnTo>
                <a:lnTo>
                  <a:pt x="933" y="1475"/>
                </a:lnTo>
                <a:lnTo>
                  <a:pt x="943" y="1477"/>
                </a:lnTo>
                <a:lnTo>
                  <a:pt x="948" y="1475"/>
                </a:lnTo>
                <a:lnTo>
                  <a:pt x="953" y="1472"/>
                </a:lnTo>
                <a:lnTo>
                  <a:pt x="955" y="1467"/>
                </a:lnTo>
                <a:lnTo>
                  <a:pt x="955" y="1460"/>
                </a:lnTo>
                <a:close/>
                <a:moveTo>
                  <a:pt x="880" y="1781"/>
                </a:moveTo>
                <a:lnTo>
                  <a:pt x="881" y="1779"/>
                </a:lnTo>
                <a:lnTo>
                  <a:pt x="887" y="1777"/>
                </a:lnTo>
                <a:lnTo>
                  <a:pt x="892" y="1776"/>
                </a:lnTo>
                <a:lnTo>
                  <a:pt x="893" y="1774"/>
                </a:lnTo>
                <a:lnTo>
                  <a:pt x="893" y="1771"/>
                </a:lnTo>
                <a:lnTo>
                  <a:pt x="893" y="1767"/>
                </a:lnTo>
                <a:lnTo>
                  <a:pt x="893" y="1764"/>
                </a:lnTo>
                <a:lnTo>
                  <a:pt x="893" y="1760"/>
                </a:lnTo>
                <a:lnTo>
                  <a:pt x="888" y="1759"/>
                </a:lnTo>
                <a:lnTo>
                  <a:pt x="883" y="1760"/>
                </a:lnTo>
                <a:lnTo>
                  <a:pt x="881" y="1762"/>
                </a:lnTo>
                <a:lnTo>
                  <a:pt x="878" y="1765"/>
                </a:lnTo>
                <a:lnTo>
                  <a:pt x="875" y="1771"/>
                </a:lnTo>
                <a:lnTo>
                  <a:pt x="871" y="1772"/>
                </a:lnTo>
                <a:lnTo>
                  <a:pt x="866" y="1774"/>
                </a:lnTo>
                <a:lnTo>
                  <a:pt x="861" y="1776"/>
                </a:lnTo>
                <a:lnTo>
                  <a:pt x="858" y="1779"/>
                </a:lnTo>
                <a:lnTo>
                  <a:pt x="852" y="1788"/>
                </a:lnTo>
                <a:lnTo>
                  <a:pt x="849" y="1788"/>
                </a:lnTo>
                <a:lnTo>
                  <a:pt x="846" y="1788"/>
                </a:lnTo>
                <a:lnTo>
                  <a:pt x="844" y="1789"/>
                </a:lnTo>
                <a:lnTo>
                  <a:pt x="844" y="1793"/>
                </a:lnTo>
                <a:lnTo>
                  <a:pt x="842" y="1794"/>
                </a:lnTo>
                <a:lnTo>
                  <a:pt x="839" y="1794"/>
                </a:lnTo>
                <a:lnTo>
                  <a:pt x="839" y="1801"/>
                </a:lnTo>
                <a:lnTo>
                  <a:pt x="839" y="1806"/>
                </a:lnTo>
                <a:lnTo>
                  <a:pt x="835" y="1810"/>
                </a:lnTo>
                <a:lnTo>
                  <a:pt x="832" y="1811"/>
                </a:lnTo>
                <a:lnTo>
                  <a:pt x="829" y="1815"/>
                </a:lnTo>
                <a:lnTo>
                  <a:pt x="825" y="1817"/>
                </a:lnTo>
                <a:lnTo>
                  <a:pt x="825" y="1822"/>
                </a:lnTo>
                <a:lnTo>
                  <a:pt x="825" y="1828"/>
                </a:lnTo>
                <a:lnTo>
                  <a:pt x="830" y="1832"/>
                </a:lnTo>
                <a:lnTo>
                  <a:pt x="835" y="1835"/>
                </a:lnTo>
                <a:lnTo>
                  <a:pt x="839" y="1840"/>
                </a:lnTo>
                <a:lnTo>
                  <a:pt x="846" y="1842"/>
                </a:lnTo>
                <a:lnTo>
                  <a:pt x="852" y="1842"/>
                </a:lnTo>
                <a:lnTo>
                  <a:pt x="854" y="1830"/>
                </a:lnTo>
                <a:lnTo>
                  <a:pt x="856" y="1825"/>
                </a:lnTo>
                <a:lnTo>
                  <a:pt x="859" y="1822"/>
                </a:lnTo>
                <a:lnTo>
                  <a:pt x="866" y="1818"/>
                </a:lnTo>
                <a:lnTo>
                  <a:pt x="871" y="1817"/>
                </a:lnTo>
                <a:lnTo>
                  <a:pt x="873" y="1815"/>
                </a:lnTo>
                <a:lnTo>
                  <a:pt x="875" y="1808"/>
                </a:lnTo>
                <a:lnTo>
                  <a:pt x="876" y="1798"/>
                </a:lnTo>
                <a:lnTo>
                  <a:pt x="878" y="1789"/>
                </a:lnTo>
                <a:lnTo>
                  <a:pt x="880" y="1781"/>
                </a:lnTo>
                <a:close/>
                <a:moveTo>
                  <a:pt x="2551" y="3726"/>
                </a:moveTo>
                <a:lnTo>
                  <a:pt x="2540" y="3702"/>
                </a:lnTo>
                <a:lnTo>
                  <a:pt x="2526" y="3681"/>
                </a:lnTo>
                <a:lnTo>
                  <a:pt x="2524" y="3678"/>
                </a:lnTo>
                <a:lnTo>
                  <a:pt x="2516" y="3664"/>
                </a:lnTo>
                <a:lnTo>
                  <a:pt x="2511" y="3655"/>
                </a:lnTo>
                <a:lnTo>
                  <a:pt x="2505" y="3649"/>
                </a:lnTo>
                <a:lnTo>
                  <a:pt x="2504" y="3647"/>
                </a:lnTo>
                <a:lnTo>
                  <a:pt x="2504" y="3644"/>
                </a:lnTo>
                <a:lnTo>
                  <a:pt x="2500" y="3644"/>
                </a:lnTo>
                <a:lnTo>
                  <a:pt x="2499" y="3644"/>
                </a:lnTo>
                <a:lnTo>
                  <a:pt x="2497" y="3640"/>
                </a:lnTo>
                <a:lnTo>
                  <a:pt x="2497" y="3637"/>
                </a:lnTo>
                <a:lnTo>
                  <a:pt x="2488" y="3632"/>
                </a:lnTo>
                <a:lnTo>
                  <a:pt x="2482" y="3625"/>
                </a:lnTo>
                <a:lnTo>
                  <a:pt x="2476" y="3618"/>
                </a:lnTo>
                <a:lnTo>
                  <a:pt x="2470" y="3609"/>
                </a:lnTo>
                <a:lnTo>
                  <a:pt x="2466" y="3609"/>
                </a:lnTo>
                <a:lnTo>
                  <a:pt x="2459" y="3608"/>
                </a:lnTo>
                <a:lnTo>
                  <a:pt x="2456" y="3606"/>
                </a:lnTo>
                <a:lnTo>
                  <a:pt x="2447" y="3601"/>
                </a:lnTo>
                <a:lnTo>
                  <a:pt x="2436" y="3585"/>
                </a:lnTo>
                <a:lnTo>
                  <a:pt x="2432" y="3584"/>
                </a:lnTo>
                <a:lnTo>
                  <a:pt x="2422" y="3579"/>
                </a:lnTo>
                <a:lnTo>
                  <a:pt x="2417" y="3575"/>
                </a:lnTo>
                <a:lnTo>
                  <a:pt x="2408" y="3575"/>
                </a:lnTo>
                <a:lnTo>
                  <a:pt x="2407" y="3572"/>
                </a:lnTo>
                <a:lnTo>
                  <a:pt x="2405" y="3568"/>
                </a:lnTo>
                <a:lnTo>
                  <a:pt x="2398" y="3567"/>
                </a:lnTo>
                <a:lnTo>
                  <a:pt x="2391" y="3563"/>
                </a:lnTo>
                <a:lnTo>
                  <a:pt x="2384" y="3562"/>
                </a:lnTo>
                <a:lnTo>
                  <a:pt x="2383" y="3558"/>
                </a:lnTo>
                <a:lnTo>
                  <a:pt x="2379" y="3553"/>
                </a:lnTo>
                <a:lnTo>
                  <a:pt x="2376" y="3551"/>
                </a:lnTo>
                <a:lnTo>
                  <a:pt x="2371" y="3551"/>
                </a:lnTo>
                <a:lnTo>
                  <a:pt x="2366" y="3551"/>
                </a:lnTo>
                <a:lnTo>
                  <a:pt x="2355" y="3555"/>
                </a:lnTo>
                <a:lnTo>
                  <a:pt x="2350" y="3556"/>
                </a:lnTo>
                <a:lnTo>
                  <a:pt x="2347" y="3555"/>
                </a:lnTo>
                <a:lnTo>
                  <a:pt x="2343" y="3555"/>
                </a:lnTo>
                <a:lnTo>
                  <a:pt x="2340" y="3555"/>
                </a:lnTo>
                <a:lnTo>
                  <a:pt x="2340" y="3551"/>
                </a:lnTo>
                <a:lnTo>
                  <a:pt x="2338" y="3550"/>
                </a:lnTo>
                <a:lnTo>
                  <a:pt x="2333" y="3548"/>
                </a:lnTo>
                <a:lnTo>
                  <a:pt x="2325" y="3543"/>
                </a:lnTo>
                <a:lnTo>
                  <a:pt x="2320" y="3541"/>
                </a:lnTo>
                <a:lnTo>
                  <a:pt x="2313" y="3541"/>
                </a:lnTo>
                <a:lnTo>
                  <a:pt x="2245" y="3541"/>
                </a:lnTo>
                <a:lnTo>
                  <a:pt x="2243" y="3546"/>
                </a:lnTo>
                <a:lnTo>
                  <a:pt x="2241" y="3548"/>
                </a:lnTo>
                <a:lnTo>
                  <a:pt x="2238" y="3548"/>
                </a:lnTo>
                <a:lnTo>
                  <a:pt x="2231" y="3551"/>
                </a:lnTo>
                <a:lnTo>
                  <a:pt x="2226" y="3556"/>
                </a:lnTo>
                <a:lnTo>
                  <a:pt x="2222" y="3562"/>
                </a:lnTo>
                <a:lnTo>
                  <a:pt x="2221" y="3568"/>
                </a:lnTo>
                <a:lnTo>
                  <a:pt x="2216" y="3584"/>
                </a:lnTo>
                <a:lnTo>
                  <a:pt x="2210" y="3597"/>
                </a:lnTo>
                <a:lnTo>
                  <a:pt x="2209" y="3601"/>
                </a:lnTo>
                <a:lnTo>
                  <a:pt x="2207" y="3603"/>
                </a:lnTo>
                <a:lnTo>
                  <a:pt x="2205" y="3604"/>
                </a:lnTo>
                <a:lnTo>
                  <a:pt x="2205" y="3608"/>
                </a:lnTo>
                <a:lnTo>
                  <a:pt x="2200" y="3608"/>
                </a:lnTo>
                <a:lnTo>
                  <a:pt x="2197" y="3606"/>
                </a:lnTo>
                <a:lnTo>
                  <a:pt x="2192" y="3601"/>
                </a:lnTo>
                <a:lnTo>
                  <a:pt x="2187" y="3596"/>
                </a:lnTo>
                <a:lnTo>
                  <a:pt x="2183" y="3594"/>
                </a:lnTo>
                <a:lnTo>
                  <a:pt x="2180" y="3594"/>
                </a:lnTo>
                <a:lnTo>
                  <a:pt x="2176" y="3596"/>
                </a:lnTo>
                <a:lnTo>
                  <a:pt x="2170" y="3597"/>
                </a:lnTo>
                <a:lnTo>
                  <a:pt x="2166" y="3596"/>
                </a:lnTo>
                <a:lnTo>
                  <a:pt x="2163" y="3594"/>
                </a:lnTo>
                <a:lnTo>
                  <a:pt x="2161" y="3589"/>
                </a:lnTo>
                <a:lnTo>
                  <a:pt x="2159" y="3580"/>
                </a:lnTo>
                <a:lnTo>
                  <a:pt x="2156" y="3575"/>
                </a:lnTo>
                <a:lnTo>
                  <a:pt x="2152" y="3572"/>
                </a:lnTo>
                <a:lnTo>
                  <a:pt x="2152" y="3568"/>
                </a:lnTo>
                <a:lnTo>
                  <a:pt x="2149" y="3563"/>
                </a:lnTo>
                <a:lnTo>
                  <a:pt x="2149" y="3555"/>
                </a:lnTo>
                <a:lnTo>
                  <a:pt x="2142" y="3555"/>
                </a:lnTo>
                <a:lnTo>
                  <a:pt x="2137" y="3553"/>
                </a:lnTo>
                <a:lnTo>
                  <a:pt x="2134" y="3550"/>
                </a:lnTo>
                <a:lnTo>
                  <a:pt x="2129" y="3548"/>
                </a:lnTo>
                <a:lnTo>
                  <a:pt x="2123" y="3548"/>
                </a:lnTo>
                <a:lnTo>
                  <a:pt x="2120" y="3546"/>
                </a:lnTo>
                <a:lnTo>
                  <a:pt x="2117" y="3545"/>
                </a:lnTo>
                <a:lnTo>
                  <a:pt x="2115" y="3541"/>
                </a:lnTo>
                <a:lnTo>
                  <a:pt x="2120" y="3538"/>
                </a:lnTo>
                <a:lnTo>
                  <a:pt x="2127" y="3536"/>
                </a:lnTo>
                <a:lnTo>
                  <a:pt x="2134" y="3534"/>
                </a:lnTo>
                <a:lnTo>
                  <a:pt x="2142" y="3534"/>
                </a:lnTo>
                <a:lnTo>
                  <a:pt x="2146" y="3529"/>
                </a:lnTo>
                <a:lnTo>
                  <a:pt x="2149" y="3524"/>
                </a:lnTo>
                <a:lnTo>
                  <a:pt x="2152" y="3522"/>
                </a:lnTo>
                <a:lnTo>
                  <a:pt x="2161" y="3519"/>
                </a:lnTo>
                <a:lnTo>
                  <a:pt x="2170" y="3516"/>
                </a:lnTo>
                <a:lnTo>
                  <a:pt x="2176" y="3510"/>
                </a:lnTo>
                <a:lnTo>
                  <a:pt x="2178" y="3507"/>
                </a:lnTo>
                <a:lnTo>
                  <a:pt x="2178" y="3502"/>
                </a:lnTo>
                <a:lnTo>
                  <a:pt x="2180" y="3498"/>
                </a:lnTo>
                <a:lnTo>
                  <a:pt x="2185" y="3493"/>
                </a:lnTo>
                <a:lnTo>
                  <a:pt x="2188" y="3492"/>
                </a:lnTo>
                <a:lnTo>
                  <a:pt x="2192" y="3490"/>
                </a:lnTo>
                <a:lnTo>
                  <a:pt x="2193" y="3488"/>
                </a:lnTo>
                <a:lnTo>
                  <a:pt x="2199" y="3485"/>
                </a:lnTo>
                <a:lnTo>
                  <a:pt x="2202" y="3483"/>
                </a:lnTo>
                <a:lnTo>
                  <a:pt x="2204" y="3480"/>
                </a:lnTo>
                <a:lnTo>
                  <a:pt x="2209" y="3478"/>
                </a:lnTo>
                <a:lnTo>
                  <a:pt x="2217" y="3475"/>
                </a:lnTo>
                <a:lnTo>
                  <a:pt x="2222" y="3473"/>
                </a:lnTo>
                <a:lnTo>
                  <a:pt x="2224" y="3470"/>
                </a:lnTo>
                <a:lnTo>
                  <a:pt x="2226" y="3464"/>
                </a:lnTo>
                <a:lnTo>
                  <a:pt x="2224" y="3459"/>
                </a:lnTo>
                <a:lnTo>
                  <a:pt x="2226" y="3456"/>
                </a:lnTo>
                <a:lnTo>
                  <a:pt x="2227" y="3454"/>
                </a:lnTo>
                <a:lnTo>
                  <a:pt x="2231" y="3452"/>
                </a:lnTo>
                <a:lnTo>
                  <a:pt x="2233" y="3441"/>
                </a:lnTo>
                <a:lnTo>
                  <a:pt x="2231" y="3430"/>
                </a:lnTo>
                <a:lnTo>
                  <a:pt x="2229" y="3410"/>
                </a:lnTo>
                <a:lnTo>
                  <a:pt x="2224" y="3393"/>
                </a:lnTo>
                <a:lnTo>
                  <a:pt x="2224" y="3383"/>
                </a:lnTo>
                <a:lnTo>
                  <a:pt x="2224" y="3371"/>
                </a:lnTo>
                <a:lnTo>
                  <a:pt x="2222" y="3367"/>
                </a:lnTo>
                <a:lnTo>
                  <a:pt x="2221" y="3364"/>
                </a:lnTo>
                <a:lnTo>
                  <a:pt x="2216" y="3359"/>
                </a:lnTo>
                <a:lnTo>
                  <a:pt x="2212" y="3357"/>
                </a:lnTo>
                <a:lnTo>
                  <a:pt x="2210" y="3354"/>
                </a:lnTo>
                <a:lnTo>
                  <a:pt x="2209" y="3350"/>
                </a:lnTo>
                <a:lnTo>
                  <a:pt x="2210" y="3343"/>
                </a:lnTo>
                <a:lnTo>
                  <a:pt x="2210" y="3337"/>
                </a:lnTo>
                <a:lnTo>
                  <a:pt x="2210" y="3330"/>
                </a:lnTo>
                <a:lnTo>
                  <a:pt x="2205" y="3321"/>
                </a:lnTo>
                <a:lnTo>
                  <a:pt x="2202" y="3309"/>
                </a:lnTo>
                <a:lnTo>
                  <a:pt x="2202" y="3304"/>
                </a:lnTo>
                <a:lnTo>
                  <a:pt x="2204" y="3296"/>
                </a:lnTo>
                <a:lnTo>
                  <a:pt x="2180" y="3280"/>
                </a:lnTo>
                <a:lnTo>
                  <a:pt x="2168" y="3272"/>
                </a:lnTo>
                <a:lnTo>
                  <a:pt x="2156" y="3265"/>
                </a:lnTo>
                <a:lnTo>
                  <a:pt x="2152" y="3263"/>
                </a:lnTo>
                <a:lnTo>
                  <a:pt x="2146" y="3253"/>
                </a:lnTo>
                <a:lnTo>
                  <a:pt x="2141" y="3248"/>
                </a:lnTo>
                <a:lnTo>
                  <a:pt x="2135" y="3243"/>
                </a:lnTo>
                <a:lnTo>
                  <a:pt x="2132" y="3236"/>
                </a:lnTo>
                <a:lnTo>
                  <a:pt x="2130" y="3233"/>
                </a:lnTo>
                <a:lnTo>
                  <a:pt x="2125" y="3227"/>
                </a:lnTo>
                <a:lnTo>
                  <a:pt x="2123" y="3224"/>
                </a:lnTo>
                <a:lnTo>
                  <a:pt x="2122" y="3221"/>
                </a:lnTo>
                <a:lnTo>
                  <a:pt x="2117" y="3217"/>
                </a:lnTo>
                <a:lnTo>
                  <a:pt x="2111" y="3214"/>
                </a:lnTo>
                <a:lnTo>
                  <a:pt x="2108" y="3209"/>
                </a:lnTo>
                <a:lnTo>
                  <a:pt x="2108" y="3200"/>
                </a:lnTo>
                <a:lnTo>
                  <a:pt x="2100" y="3195"/>
                </a:lnTo>
                <a:lnTo>
                  <a:pt x="2096" y="3192"/>
                </a:lnTo>
                <a:lnTo>
                  <a:pt x="2094" y="3186"/>
                </a:lnTo>
                <a:lnTo>
                  <a:pt x="2089" y="3186"/>
                </a:lnTo>
                <a:lnTo>
                  <a:pt x="2086" y="3185"/>
                </a:lnTo>
                <a:lnTo>
                  <a:pt x="2082" y="3183"/>
                </a:lnTo>
                <a:lnTo>
                  <a:pt x="2081" y="3180"/>
                </a:lnTo>
                <a:lnTo>
                  <a:pt x="2064" y="3180"/>
                </a:lnTo>
                <a:lnTo>
                  <a:pt x="2050" y="3180"/>
                </a:lnTo>
                <a:lnTo>
                  <a:pt x="2026" y="3173"/>
                </a:lnTo>
                <a:lnTo>
                  <a:pt x="1999" y="3173"/>
                </a:lnTo>
                <a:lnTo>
                  <a:pt x="1992" y="3173"/>
                </a:lnTo>
                <a:lnTo>
                  <a:pt x="1985" y="3173"/>
                </a:lnTo>
                <a:lnTo>
                  <a:pt x="1980" y="3171"/>
                </a:lnTo>
                <a:lnTo>
                  <a:pt x="1978" y="3166"/>
                </a:lnTo>
                <a:lnTo>
                  <a:pt x="1980" y="3163"/>
                </a:lnTo>
                <a:lnTo>
                  <a:pt x="1982" y="3161"/>
                </a:lnTo>
                <a:lnTo>
                  <a:pt x="1989" y="3159"/>
                </a:lnTo>
                <a:lnTo>
                  <a:pt x="2006" y="3159"/>
                </a:lnTo>
                <a:lnTo>
                  <a:pt x="2012" y="3161"/>
                </a:lnTo>
                <a:lnTo>
                  <a:pt x="2019" y="3163"/>
                </a:lnTo>
                <a:lnTo>
                  <a:pt x="2024" y="3166"/>
                </a:lnTo>
                <a:lnTo>
                  <a:pt x="2033" y="3166"/>
                </a:lnTo>
                <a:lnTo>
                  <a:pt x="2088" y="3166"/>
                </a:lnTo>
                <a:lnTo>
                  <a:pt x="2089" y="3169"/>
                </a:lnTo>
                <a:lnTo>
                  <a:pt x="2093" y="3171"/>
                </a:lnTo>
                <a:lnTo>
                  <a:pt x="2101" y="3173"/>
                </a:lnTo>
                <a:lnTo>
                  <a:pt x="2108" y="3186"/>
                </a:lnTo>
                <a:lnTo>
                  <a:pt x="2111" y="3193"/>
                </a:lnTo>
                <a:lnTo>
                  <a:pt x="2115" y="3200"/>
                </a:lnTo>
                <a:lnTo>
                  <a:pt x="2118" y="3202"/>
                </a:lnTo>
                <a:lnTo>
                  <a:pt x="2122" y="3204"/>
                </a:lnTo>
                <a:lnTo>
                  <a:pt x="2125" y="3205"/>
                </a:lnTo>
                <a:lnTo>
                  <a:pt x="2129" y="3207"/>
                </a:lnTo>
                <a:lnTo>
                  <a:pt x="2129" y="3210"/>
                </a:lnTo>
                <a:lnTo>
                  <a:pt x="2129" y="3214"/>
                </a:lnTo>
                <a:lnTo>
                  <a:pt x="2130" y="3215"/>
                </a:lnTo>
                <a:lnTo>
                  <a:pt x="2134" y="3215"/>
                </a:lnTo>
                <a:lnTo>
                  <a:pt x="2135" y="3217"/>
                </a:lnTo>
                <a:lnTo>
                  <a:pt x="2135" y="3221"/>
                </a:lnTo>
                <a:lnTo>
                  <a:pt x="2142" y="3221"/>
                </a:lnTo>
                <a:lnTo>
                  <a:pt x="2149" y="3221"/>
                </a:lnTo>
                <a:lnTo>
                  <a:pt x="2159" y="3224"/>
                </a:lnTo>
                <a:lnTo>
                  <a:pt x="2166" y="3231"/>
                </a:lnTo>
                <a:lnTo>
                  <a:pt x="2176" y="3234"/>
                </a:lnTo>
                <a:lnTo>
                  <a:pt x="2175" y="3226"/>
                </a:lnTo>
                <a:lnTo>
                  <a:pt x="2176" y="3219"/>
                </a:lnTo>
                <a:lnTo>
                  <a:pt x="2180" y="3214"/>
                </a:lnTo>
                <a:lnTo>
                  <a:pt x="2183" y="3210"/>
                </a:lnTo>
                <a:lnTo>
                  <a:pt x="2187" y="3207"/>
                </a:lnTo>
                <a:lnTo>
                  <a:pt x="2190" y="3202"/>
                </a:lnTo>
                <a:lnTo>
                  <a:pt x="2192" y="3195"/>
                </a:lnTo>
                <a:lnTo>
                  <a:pt x="2190" y="3186"/>
                </a:lnTo>
                <a:lnTo>
                  <a:pt x="2188" y="3178"/>
                </a:lnTo>
                <a:lnTo>
                  <a:pt x="2187" y="3171"/>
                </a:lnTo>
                <a:lnTo>
                  <a:pt x="2178" y="3159"/>
                </a:lnTo>
                <a:lnTo>
                  <a:pt x="2176" y="3156"/>
                </a:lnTo>
                <a:lnTo>
                  <a:pt x="2178" y="3147"/>
                </a:lnTo>
                <a:lnTo>
                  <a:pt x="2176" y="3139"/>
                </a:lnTo>
                <a:lnTo>
                  <a:pt x="2173" y="3128"/>
                </a:lnTo>
                <a:lnTo>
                  <a:pt x="2166" y="3122"/>
                </a:lnTo>
                <a:lnTo>
                  <a:pt x="2164" y="3118"/>
                </a:lnTo>
                <a:lnTo>
                  <a:pt x="2159" y="3106"/>
                </a:lnTo>
                <a:lnTo>
                  <a:pt x="2156" y="3098"/>
                </a:lnTo>
                <a:lnTo>
                  <a:pt x="2156" y="3094"/>
                </a:lnTo>
                <a:lnTo>
                  <a:pt x="2154" y="3081"/>
                </a:lnTo>
                <a:lnTo>
                  <a:pt x="2156" y="3067"/>
                </a:lnTo>
                <a:lnTo>
                  <a:pt x="2154" y="3053"/>
                </a:lnTo>
                <a:lnTo>
                  <a:pt x="2152" y="3048"/>
                </a:lnTo>
                <a:lnTo>
                  <a:pt x="2149" y="3043"/>
                </a:lnTo>
                <a:lnTo>
                  <a:pt x="2152" y="3041"/>
                </a:lnTo>
                <a:lnTo>
                  <a:pt x="2156" y="3040"/>
                </a:lnTo>
                <a:lnTo>
                  <a:pt x="2158" y="3031"/>
                </a:lnTo>
                <a:lnTo>
                  <a:pt x="2159" y="3028"/>
                </a:lnTo>
                <a:lnTo>
                  <a:pt x="2161" y="3024"/>
                </a:lnTo>
                <a:lnTo>
                  <a:pt x="2164" y="3023"/>
                </a:lnTo>
                <a:lnTo>
                  <a:pt x="2170" y="3023"/>
                </a:lnTo>
                <a:lnTo>
                  <a:pt x="2170" y="3017"/>
                </a:lnTo>
                <a:lnTo>
                  <a:pt x="2173" y="3016"/>
                </a:lnTo>
                <a:lnTo>
                  <a:pt x="2176" y="3016"/>
                </a:lnTo>
                <a:lnTo>
                  <a:pt x="2183" y="3016"/>
                </a:lnTo>
                <a:lnTo>
                  <a:pt x="2188" y="3016"/>
                </a:lnTo>
                <a:lnTo>
                  <a:pt x="2193" y="3016"/>
                </a:lnTo>
                <a:lnTo>
                  <a:pt x="2197" y="3014"/>
                </a:lnTo>
                <a:lnTo>
                  <a:pt x="2197" y="3009"/>
                </a:lnTo>
                <a:lnTo>
                  <a:pt x="2192" y="3007"/>
                </a:lnTo>
                <a:lnTo>
                  <a:pt x="2190" y="3005"/>
                </a:lnTo>
                <a:lnTo>
                  <a:pt x="2190" y="3002"/>
                </a:lnTo>
                <a:lnTo>
                  <a:pt x="2188" y="2995"/>
                </a:lnTo>
                <a:lnTo>
                  <a:pt x="2183" y="2992"/>
                </a:lnTo>
                <a:lnTo>
                  <a:pt x="2180" y="2987"/>
                </a:lnTo>
                <a:lnTo>
                  <a:pt x="2173" y="2985"/>
                </a:lnTo>
                <a:lnTo>
                  <a:pt x="2163" y="2978"/>
                </a:lnTo>
                <a:lnTo>
                  <a:pt x="2159" y="2973"/>
                </a:lnTo>
                <a:lnTo>
                  <a:pt x="2156" y="2968"/>
                </a:lnTo>
                <a:lnTo>
                  <a:pt x="2144" y="2942"/>
                </a:lnTo>
                <a:lnTo>
                  <a:pt x="2129" y="2920"/>
                </a:lnTo>
                <a:lnTo>
                  <a:pt x="2127" y="2908"/>
                </a:lnTo>
                <a:lnTo>
                  <a:pt x="2125" y="2896"/>
                </a:lnTo>
                <a:lnTo>
                  <a:pt x="2118" y="2876"/>
                </a:lnTo>
                <a:lnTo>
                  <a:pt x="2111" y="2855"/>
                </a:lnTo>
                <a:lnTo>
                  <a:pt x="2110" y="2844"/>
                </a:lnTo>
                <a:lnTo>
                  <a:pt x="2108" y="2832"/>
                </a:lnTo>
                <a:lnTo>
                  <a:pt x="2103" y="2830"/>
                </a:lnTo>
                <a:lnTo>
                  <a:pt x="2101" y="2828"/>
                </a:lnTo>
                <a:lnTo>
                  <a:pt x="2096" y="2821"/>
                </a:lnTo>
                <a:lnTo>
                  <a:pt x="2089" y="2816"/>
                </a:lnTo>
                <a:lnTo>
                  <a:pt x="2081" y="2811"/>
                </a:lnTo>
                <a:lnTo>
                  <a:pt x="2077" y="2806"/>
                </a:lnTo>
                <a:lnTo>
                  <a:pt x="2074" y="2801"/>
                </a:lnTo>
                <a:lnTo>
                  <a:pt x="2070" y="2799"/>
                </a:lnTo>
                <a:lnTo>
                  <a:pt x="2057" y="2787"/>
                </a:lnTo>
                <a:lnTo>
                  <a:pt x="2050" y="2780"/>
                </a:lnTo>
                <a:lnTo>
                  <a:pt x="2040" y="2775"/>
                </a:lnTo>
                <a:lnTo>
                  <a:pt x="2036" y="2774"/>
                </a:lnTo>
                <a:lnTo>
                  <a:pt x="2023" y="2763"/>
                </a:lnTo>
                <a:lnTo>
                  <a:pt x="2018" y="2758"/>
                </a:lnTo>
                <a:lnTo>
                  <a:pt x="2011" y="2753"/>
                </a:lnTo>
                <a:lnTo>
                  <a:pt x="2009" y="2750"/>
                </a:lnTo>
                <a:lnTo>
                  <a:pt x="2004" y="2739"/>
                </a:lnTo>
                <a:lnTo>
                  <a:pt x="1999" y="2731"/>
                </a:lnTo>
                <a:lnTo>
                  <a:pt x="1995" y="2729"/>
                </a:lnTo>
                <a:lnTo>
                  <a:pt x="1992" y="2728"/>
                </a:lnTo>
                <a:lnTo>
                  <a:pt x="1987" y="2728"/>
                </a:lnTo>
                <a:lnTo>
                  <a:pt x="1980" y="2729"/>
                </a:lnTo>
                <a:lnTo>
                  <a:pt x="1977" y="2729"/>
                </a:lnTo>
                <a:lnTo>
                  <a:pt x="1973" y="2729"/>
                </a:lnTo>
                <a:lnTo>
                  <a:pt x="1971" y="2728"/>
                </a:lnTo>
                <a:lnTo>
                  <a:pt x="1971" y="2726"/>
                </a:lnTo>
                <a:lnTo>
                  <a:pt x="1971" y="2722"/>
                </a:lnTo>
                <a:lnTo>
                  <a:pt x="1971" y="2712"/>
                </a:lnTo>
                <a:lnTo>
                  <a:pt x="1971" y="2704"/>
                </a:lnTo>
                <a:lnTo>
                  <a:pt x="1971" y="2702"/>
                </a:lnTo>
                <a:lnTo>
                  <a:pt x="1975" y="2699"/>
                </a:lnTo>
                <a:lnTo>
                  <a:pt x="1975" y="2695"/>
                </a:lnTo>
                <a:lnTo>
                  <a:pt x="1971" y="2690"/>
                </a:lnTo>
                <a:lnTo>
                  <a:pt x="1968" y="2685"/>
                </a:lnTo>
                <a:lnTo>
                  <a:pt x="1965" y="2680"/>
                </a:lnTo>
                <a:lnTo>
                  <a:pt x="1963" y="2676"/>
                </a:lnTo>
                <a:lnTo>
                  <a:pt x="1961" y="2668"/>
                </a:lnTo>
                <a:lnTo>
                  <a:pt x="1958" y="2664"/>
                </a:lnTo>
                <a:lnTo>
                  <a:pt x="1954" y="2663"/>
                </a:lnTo>
                <a:lnTo>
                  <a:pt x="1953" y="2659"/>
                </a:lnTo>
                <a:lnTo>
                  <a:pt x="1951" y="2654"/>
                </a:lnTo>
                <a:lnTo>
                  <a:pt x="1951" y="2647"/>
                </a:lnTo>
                <a:lnTo>
                  <a:pt x="1956" y="2613"/>
                </a:lnTo>
                <a:lnTo>
                  <a:pt x="1958" y="2594"/>
                </a:lnTo>
                <a:lnTo>
                  <a:pt x="1958" y="2572"/>
                </a:lnTo>
                <a:lnTo>
                  <a:pt x="1956" y="2571"/>
                </a:lnTo>
                <a:lnTo>
                  <a:pt x="1954" y="2569"/>
                </a:lnTo>
                <a:lnTo>
                  <a:pt x="1951" y="2565"/>
                </a:lnTo>
                <a:lnTo>
                  <a:pt x="1946" y="2564"/>
                </a:lnTo>
                <a:lnTo>
                  <a:pt x="1944" y="2562"/>
                </a:lnTo>
                <a:lnTo>
                  <a:pt x="1944" y="2559"/>
                </a:lnTo>
                <a:lnTo>
                  <a:pt x="1944" y="2531"/>
                </a:lnTo>
                <a:lnTo>
                  <a:pt x="1939" y="2530"/>
                </a:lnTo>
                <a:lnTo>
                  <a:pt x="1937" y="2528"/>
                </a:lnTo>
                <a:lnTo>
                  <a:pt x="1937" y="2524"/>
                </a:lnTo>
                <a:lnTo>
                  <a:pt x="1932" y="2485"/>
                </a:lnTo>
                <a:lnTo>
                  <a:pt x="1931" y="2466"/>
                </a:lnTo>
                <a:lnTo>
                  <a:pt x="1929" y="2444"/>
                </a:lnTo>
                <a:lnTo>
                  <a:pt x="1929" y="2443"/>
                </a:lnTo>
                <a:lnTo>
                  <a:pt x="1929" y="2437"/>
                </a:lnTo>
                <a:lnTo>
                  <a:pt x="1931" y="2432"/>
                </a:lnTo>
                <a:lnTo>
                  <a:pt x="1936" y="2426"/>
                </a:lnTo>
                <a:lnTo>
                  <a:pt x="1939" y="2419"/>
                </a:lnTo>
                <a:lnTo>
                  <a:pt x="1939" y="2415"/>
                </a:lnTo>
                <a:lnTo>
                  <a:pt x="1937" y="2410"/>
                </a:lnTo>
                <a:lnTo>
                  <a:pt x="1937" y="2407"/>
                </a:lnTo>
                <a:lnTo>
                  <a:pt x="1937" y="2361"/>
                </a:lnTo>
                <a:lnTo>
                  <a:pt x="1939" y="2356"/>
                </a:lnTo>
                <a:lnTo>
                  <a:pt x="1941" y="2354"/>
                </a:lnTo>
                <a:lnTo>
                  <a:pt x="1944" y="2354"/>
                </a:lnTo>
                <a:lnTo>
                  <a:pt x="1944" y="2298"/>
                </a:lnTo>
                <a:lnTo>
                  <a:pt x="1944" y="2293"/>
                </a:lnTo>
                <a:lnTo>
                  <a:pt x="1944" y="2287"/>
                </a:lnTo>
                <a:lnTo>
                  <a:pt x="1943" y="2284"/>
                </a:lnTo>
                <a:lnTo>
                  <a:pt x="1937" y="2279"/>
                </a:lnTo>
                <a:lnTo>
                  <a:pt x="1931" y="2272"/>
                </a:lnTo>
                <a:lnTo>
                  <a:pt x="1925" y="2264"/>
                </a:lnTo>
                <a:lnTo>
                  <a:pt x="1924" y="2262"/>
                </a:lnTo>
                <a:lnTo>
                  <a:pt x="1919" y="2258"/>
                </a:lnTo>
                <a:lnTo>
                  <a:pt x="1917" y="2255"/>
                </a:lnTo>
                <a:lnTo>
                  <a:pt x="1917" y="2248"/>
                </a:lnTo>
                <a:lnTo>
                  <a:pt x="1917" y="2243"/>
                </a:lnTo>
                <a:lnTo>
                  <a:pt x="1917" y="2238"/>
                </a:lnTo>
                <a:lnTo>
                  <a:pt x="1919" y="2231"/>
                </a:lnTo>
                <a:lnTo>
                  <a:pt x="1919" y="2228"/>
                </a:lnTo>
                <a:lnTo>
                  <a:pt x="1917" y="2224"/>
                </a:lnTo>
                <a:lnTo>
                  <a:pt x="1914" y="2223"/>
                </a:lnTo>
                <a:lnTo>
                  <a:pt x="1905" y="2223"/>
                </a:lnTo>
                <a:lnTo>
                  <a:pt x="1900" y="2221"/>
                </a:lnTo>
                <a:lnTo>
                  <a:pt x="1896" y="2221"/>
                </a:lnTo>
                <a:lnTo>
                  <a:pt x="1888" y="2216"/>
                </a:lnTo>
                <a:lnTo>
                  <a:pt x="1881" y="2209"/>
                </a:lnTo>
                <a:lnTo>
                  <a:pt x="1878" y="2200"/>
                </a:lnTo>
                <a:lnTo>
                  <a:pt x="1873" y="2190"/>
                </a:lnTo>
                <a:lnTo>
                  <a:pt x="1867" y="2170"/>
                </a:lnTo>
                <a:lnTo>
                  <a:pt x="1862" y="2149"/>
                </a:lnTo>
                <a:lnTo>
                  <a:pt x="1862" y="2142"/>
                </a:lnTo>
                <a:lnTo>
                  <a:pt x="1856" y="2137"/>
                </a:lnTo>
                <a:lnTo>
                  <a:pt x="1852" y="2132"/>
                </a:lnTo>
                <a:lnTo>
                  <a:pt x="1850" y="2124"/>
                </a:lnTo>
                <a:lnTo>
                  <a:pt x="1849" y="2115"/>
                </a:lnTo>
                <a:lnTo>
                  <a:pt x="1838" y="2112"/>
                </a:lnTo>
                <a:lnTo>
                  <a:pt x="1830" y="2107"/>
                </a:lnTo>
                <a:lnTo>
                  <a:pt x="1823" y="2100"/>
                </a:lnTo>
                <a:lnTo>
                  <a:pt x="1815" y="2095"/>
                </a:lnTo>
                <a:lnTo>
                  <a:pt x="1810" y="2093"/>
                </a:lnTo>
                <a:lnTo>
                  <a:pt x="1808" y="2091"/>
                </a:lnTo>
                <a:lnTo>
                  <a:pt x="1808" y="2088"/>
                </a:lnTo>
                <a:lnTo>
                  <a:pt x="1803" y="2086"/>
                </a:lnTo>
                <a:lnTo>
                  <a:pt x="1799" y="2083"/>
                </a:lnTo>
                <a:lnTo>
                  <a:pt x="1792" y="2076"/>
                </a:lnTo>
                <a:lnTo>
                  <a:pt x="1789" y="2072"/>
                </a:lnTo>
                <a:lnTo>
                  <a:pt x="1786" y="2069"/>
                </a:lnTo>
                <a:lnTo>
                  <a:pt x="1781" y="2067"/>
                </a:lnTo>
                <a:lnTo>
                  <a:pt x="1774" y="2067"/>
                </a:lnTo>
                <a:lnTo>
                  <a:pt x="1772" y="2062"/>
                </a:lnTo>
                <a:lnTo>
                  <a:pt x="1769" y="2059"/>
                </a:lnTo>
                <a:lnTo>
                  <a:pt x="1762" y="2052"/>
                </a:lnTo>
                <a:lnTo>
                  <a:pt x="1753" y="2047"/>
                </a:lnTo>
                <a:lnTo>
                  <a:pt x="1750" y="2043"/>
                </a:lnTo>
                <a:lnTo>
                  <a:pt x="1746" y="2040"/>
                </a:lnTo>
                <a:lnTo>
                  <a:pt x="1741" y="2031"/>
                </a:lnTo>
                <a:lnTo>
                  <a:pt x="1740" y="2026"/>
                </a:lnTo>
                <a:lnTo>
                  <a:pt x="1740" y="2020"/>
                </a:lnTo>
                <a:lnTo>
                  <a:pt x="1734" y="2020"/>
                </a:lnTo>
                <a:lnTo>
                  <a:pt x="1731" y="2018"/>
                </a:lnTo>
                <a:lnTo>
                  <a:pt x="1728" y="2016"/>
                </a:lnTo>
                <a:lnTo>
                  <a:pt x="1726" y="2013"/>
                </a:lnTo>
                <a:lnTo>
                  <a:pt x="1716" y="2013"/>
                </a:lnTo>
                <a:lnTo>
                  <a:pt x="1705" y="2013"/>
                </a:lnTo>
                <a:lnTo>
                  <a:pt x="1699" y="2009"/>
                </a:lnTo>
                <a:lnTo>
                  <a:pt x="1692" y="2006"/>
                </a:lnTo>
                <a:lnTo>
                  <a:pt x="1690" y="2008"/>
                </a:lnTo>
                <a:lnTo>
                  <a:pt x="1688" y="2009"/>
                </a:lnTo>
                <a:lnTo>
                  <a:pt x="1685" y="2013"/>
                </a:lnTo>
                <a:lnTo>
                  <a:pt x="1680" y="2014"/>
                </a:lnTo>
                <a:lnTo>
                  <a:pt x="1678" y="2016"/>
                </a:lnTo>
                <a:lnTo>
                  <a:pt x="1678" y="2020"/>
                </a:lnTo>
                <a:lnTo>
                  <a:pt x="1675" y="2021"/>
                </a:lnTo>
                <a:lnTo>
                  <a:pt x="1671" y="2023"/>
                </a:lnTo>
                <a:lnTo>
                  <a:pt x="1668" y="2026"/>
                </a:lnTo>
                <a:lnTo>
                  <a:pt x="1665" y="2026"/>
                </a:lnTo>
                <a:lnTo>
                  <a:pt x="1656" y="2030"/>
                </a:lnTo>
                <a:lnTo>
                  <a:pt x="1649" y="2035"/>
                </a:lnTo>
                <a:lnTo>
                  <a:pt x="1641" y="2038"/>
                </a:lnTo>
                <a:lnTo>
                  <a:pt x="1636" y="2040"/>
                </a:lnTo>
                <a:lnTo>
                  <a:pt x="1630" y="2040"/>
                </a:lnTo>
                <a:lnTo>
                  <a:pt x="1603" y="2026"/>
                </a:lnTo>
                <a:lnTo>
                  <a:pt x="1588" y="2021"/>
                </a:lnTo>
                <a:lnTo>
                  <a:pt x="1569" y="2020"/>
                </a:lnTo>
                <a:lnTo>
                  <a:pt x="1567" y="2014"/>
                </a:lnTo>
                <a:lnTo>
                  <a:pt x="1564" y="2009"/>
                </a:lnTo>
                <a:lnTo>
                  <a:pt x="1559" y="2008"/>
                </a:lnTo>
                <a:lnTo>
                  <a:pt x="1554" y="2004"/>
                </a:lnTo>
                <a:lnTo>
                  <a:pt x="1542" y="2001"/>
                </a:lnTo>
                <a:lnTo>
                  <a:pt x="1538" y="1997"/>
                </a:lnTo>
                <a:lnTo>
                  <a:pt x="1535" y="1992"/>
                </a:lnTo>
                <a:lnTo>
                  <a:pt x="1518" y="1992"/>
                </a:lnTo>
                <a:lnTo>
                  <a:pt x="1511" y="1990"/>
                </a:lnTo>
                <a:lnTo>
                  <a:pt x="1509" y="1989"/>
                </a:lnTo>
                <a:lnTo>
                  <a:pt x="1507" y="1985"/>
                </a:lnTo>
                <a:lnTo>
                  <a:pt x="1501" y="1985"/>
                </a:lnTo>
                <a:lnTo>
                  <a:pt x="1494" y="1985"/>
                </a:lnTo>
                <a:lnTo>
                  <a:pt x="1489" y="1984"/>
                </a:lnTo>
                <a:lnTo>
                  <a:pt x="1487" y="1979"/>
                </a:lnTo>
                <a:lnTo>
                  <a:pt x="1480" y="1979"/>
                </a:lnTo>
                <a:lnTo>
                  <a:pt x="1473" y="1979"/>
                </a:lnTo>
                <a:lnTo>
                  <a:pt x="1468" y="1977"/>
                </a:lnTo>
                <a:lnTo>
                  <a:pt x="1467" y="1972"/>
                </a:lnTo>
                <a:lnTo>
                  <a:pt x="1463" y="1970"/>
                </a:lnTo>
                <a:lnTo>
                  <a:pt x="1461" y="1968"/>
                </a:lnTo>
                <a:lnTo>
                  <a:pt x="1461" y="1965"/>
                </a:lnTo>
                <a:lnTo>
                  <a:pt x="1463" y="1960"/>
                </a:lnTo>
                <a:lnTo>
                  <a:pt x="1465" y="1958"/>
                </a:lnTo>
                <a:lnTo>
                  <a:pt x="1467" y="1958"/>
                </a:lnTo>
                <a:lnTo>
                  <a:pt x="1470" y="1960"/>
                </a:lnTo>
                <a:lnTo>
                  <a:pt x="1472" y="1963"/>
                </a:lnTo>
                <a:lnTo>
                  <a:pt x="1473" y="1972"/>
                </a:lnTo>
                <a:lnTo>
                  <a:pt x="1487" y="1972"/>
                </a:lnTo>
                <a:lnTo>
                  <a:pt x="1489" y="1973"/>
                </a:lnTo>
                <a:lnTo>
                  <a:pt x="1494" y="1975"/>
                </a:lnTo>
                <a:lnTo>
                  <a:pt x="1504" y="1975"/>
                </a:lnTo>
                <a:lnTo>
                  <a:pt x="1514" y="1975"/>
                </a:lnTo>
                <a:lnTo>
                  <a:pt x="1518" y="1977"/>
                </a:lnTo>
                <a:lnTo>
                  <a:pt x="1521" y="1979"/>
                </a:lnTo>
                <a:lnTo>
                  <a:pt x="1521" y="1982"/>
                </a:lnTo>
                <a:lnTo>
                  <a:pt x="1521" y="1985"/>
                </a:lnTo>
                <a:lnTo>
                  <a:pt x="1530" y="1987"/>
                </a:lnTo>
                <a:lnTo>
                  <a:pt x="1540" y="1989"/>
                </a:lnTo>
                <a:lnTo>
                  <a:pt x="1545" y="1989"/>
                </a:lnTo>
                <a:lnTo>
                  <a:pt x="1550" y="1990"/>
                </a:lnTo>
                <a:lnTo>
                  <a:pt x="1554" y="1994"/>
                </a:lnTo>
                <a:lnTo>
                  <a:pt x="1555" y="1999"/>
                </a:lnTo>
                <a:lnTo>
                  <a:pt x="1560" y="1999"/>
                </a:lnTo>
                <a:lnTo>
                  <a:pt x="1566" y="1999"/>
                </a:lnTo>
                <a:lnTo>
                  <a:pt x="1571" y="1994"/>
                </a:lnTo>
                <a:lnTo>
                  <a:pt x="1578" y="1990"/>
                </a:lnTo>
                <a:lnTo>
                  <a:pt x="1583" y="1990"/>
                </a:lnTo>
                <a:lnTo>
                  <a:pt x="1590" y="1992"/>
                </a:lnTo>
                <a:lnTo>
                  <a:pt x="1591" y="1996"/>
                </a:lnTo>
                <a:lnTo>
                  <a:pt x="1593" y="1996"/>
                </a:lnTo>
                <a:lnTo>
                  <a:pt x="1596" y="1996"/>
                </a:lnTo>
                <a:lnTo>
                  <a:pt x="1601" y="1992"/>
                </a:lnTo>
                <a:lnTo>
                  <a:pt x="1607" y="1992"/>
                </a:lnTo>
                <a:lnTo>
                  <a:pt x="1610" y="1992"/>
                </a:lnTo>
                <a:lnTo>
                  <a:pt x="1610" y="1987"/>
                </a:lnTo>
                <a:lnTo>
                  <a:pt x="1612" y="1984"/>
                </a:lnTo>
                <a:lnTo>
                  <a:pt x="1613" y="1980"/>
                </a:lnTo>
                <a:lnTo>
                  <a:pt x="1617" y="1979"/>
                </a:lnTo>
                <a:lnTo>
                  <a:pt x="1620" y="1979"/>
                </a:lnTo>
                <a:lnTo>
                  <a:pt x="1622" y="1977"/>
                </a:lnTo>
                <a:lnTo>
                  <a:pt x="1624" y="1972"/>
                </a:lnTo>
                <a:lnTo>
                  <a:pt x="1629" y="1963"/>
                </a:lnTo>
                <a:lnTo>
                  <a:pt x="1632" y="1960"/>
                </a:lnTo>
                <a:lnTo>
                  <a:pt x="1637" y="1958"/>
                </a:lnTo>
                <a:lnTo>
                  <a:pt x="1671" y="1955"/>
                </a:lnTo>
                <a:lnTo>
                  <a:pt x="1687" y="1955"/>
                </a:lnTo>
                <a:lnTo>
                  <a:pt x="1705" y="1958"/>
                </a:lnTo>
                <a:lnTo>
                  <a:pt x="1714" y="1955"/>
                </a:lnTo>
                <a:lnTo>
                  <a:pt x="1726" y="1951"/>
                </a:lnTo>
                <a:lnTo>
                  <a:pt x="1750" y="1948"/>
                </a:lnTo>
                <a:lnTo>
                  <a:pt x="1762" y="1944"/>
                </a:lnTo>
                <a:lnTo>
                  <a:pt x="1769" y="1939"/>
                </a:lnTo>
                <a:lnTo>
                  <a:pt x="1770" y="1938"/>
                </a:lnTo>
                <a:lnTo>
                  <a:pt x="1770" y="1932"/>
                </a:lnTo>
                <a:lnTo>
                  <a:pt x="1770" y="1929"/>
                </a:lnTo>
                <a:lnTo>
                  <a:pt x="1767" y="1924"/>
                </a:lnTo>
                <a:lnTo>
                  <a:pt x="1767" y="1917"/>
                </a:lnTo>
                <a:lnTo>
                  <a:pt x="1762" y="1909"/>
                </a:lnTo>
                <a:lnTo>
                  <a:pt x="1760" y="1904"/>
                </a:lnTo>
                <a:lnTo>
                  <a:pt x="1760" y="1897"/>
                </a:lnTo>
                <a:lnTo>
                  <a:pt x="1750" y="1890"/>
                </a:lnTo>
                <a:lnTo>
                  <a:pt x="1741" y="1881"/>
                </a:lnTo>
                <a:lnTo>
                  <a:pt x="1733" y="1873"/>
                </a:lnTo>
                <a:lnTo>
                  <a:pt x="1726" y="1863"/>
                </a:lnTo>
                <a:lnTo>
                  <a:pt x="1726" y="1842"/>
                </a:lnTo>
                <a:lnTo>
                  <a:pt x="1678" y="1842"/>
                </a:lnTo>
                <a:lnTo>
                  <a:pt x="1673" y="1842"/>
                </a:lnTo>
                <a:lnTo>
                  <a:pt x="1666" y="1842"/>
                </a:lnTo>
                <a:lnTo>
                  <a:pt x="1653" y="1842"/>
                </a:lnTo>
                <a:lnTo>
                  <a:pt x="1648" y="1844"/>
                </a:lnTo>
                <a:lnTo>
                  <a:pt x="1642" y="1842"/>
                </a:lnTo>
                <a:lnTo>
                  <a:pt x="1639" y="1840"/>
                </a:lnTo>
                <a:lnTo>
                  <a:pt x="1637" y="1835"/>
                </a:lnTo>
                <a:lnTo>
                  <a:pt x="1658" y="1834"/>
                </a:lnTo>
                <a:lnTo>
                  <a:pt x="1677" y="1830"/>
                </a:lnTo>
                <a:lnTo>
                  <a:pt x="1695" y="1827"/>
                </a:lnTo>
                <a:lnTo>
                  <a:pt x="1707" y="1827"/>
                </a:lnTo>
                <a:lnTo>
                  <a:pt x="1719" y="1828"/>
                </a:lnTo>
                <a:lnTo>
                  <a:pt x="1724" y="1832"/>
                </a:lnTo>
                <a:lnTo>
                  <a:pt x="1731" y="1834"/>
                </a:lnTo>
                <a:lnTo>
                  <a:pt x="1736" y="1837"/>
                </a:lnTo>
                <a:lnTo>
                  <a:pt x="1738" y="1839"/>
                </a:lnTo>
                <a:lnTo>
                  <a:pt x="1740" y="1842"/>
                </a:lnTo>
                <a:lnTo>
                  <a:pt x="1743" y="1842"/>
                </a:lnTo>
                <a:lnTo>
                  <a:pt x="1750" y="1842"/>
                </a:lnTo>
                <a:lnTo>
                  <a:pt x="1753" y="1842"/>
                </a:lnTo>
                <a:lnTo>
                  <a:pt x="1755" y="1839"/>
                </a:lnTo>
                <a:lnTo>
                  <a:pt x="1757" y="1835"/>
                </a:lnTo>
                <a:lnTo>
                  <a:pt x="1765" y="1834"/>
                </a:lnTo>
                <a:lnTo>
                  <a:pt x="1769" y="1834"/>
                </a:lnTo>
                <a:lnTo>
                  <a:pt x="1772" y="1832"/>
                </a:lnTo>
                <a:lnTo>
                  <a:pt x="1775" y="1830"/>
                </a:lnTo>
                <a:lnTo>
                  <a:pt x="1777" y="1825"/>
                </a:lnTo>
                <a:lnTo>
                  <a:pt x="1781" y="1822"/>
                </a:lnTo>
                <a:lnTo>
                  <a:pt x="1782" y="1822"/>
                </a:lnTo>
                <a:lnTo>
                  <a:pt x="1789" y="1822"/>
                </a:lnTo>
                <a:lnTo>
                  <a:pt x="1792" y="1820"/>
                </a:lnTo>
                <a:lnTo>
                  <a:pt x="1799" y="1813"/>
                </a:lnTo>
                <a:lnTo>
                  <a:pt x="1803" y="1810"/>
                </a:lnTo>
                <a:lnTo>
                  <a:pt x="1808" y="1808"/>
                </a:lnTo>
                <a:lnTo>
                  <a:pt x="1813" y="1806"/>
                </a:lnTo>
                <a:lnTo>
                  <a:pt x="1821" y="1808"/>
                </a:lnTo>
                <a:lnTo>
                  <a:pt x="1823" y="1796"/>
                </a:lnTo>
                <a:lnTo>
                  <a:pt x="1827" y="1788"/>
                </a:lnTo>
                <a:lnTo>
                  <a:pt x="1833" y="1779"/>
                </a:lnTo>
                <a:lnTo>
                  <a:pt x="1837" y="1776"/>
                </a:lnTo>
                <a:lnTo>
                  <a:pt x="1842" y="1774"/>
                </a:lnTo>
                <a:lnTo>
                  <a:pt x="1842" y="1767"/>
                </a:lnTo>
                <a:lnTo>
                  <a:pt x="1844" y="1762"/>
                </a:lnTo>
                <a:lnTo>
                  <a:pt x="1849" y="1753"/>
                </a:lnTo>
                <a:lnTo>
                  <a:pt x="1854" y="1745"/>
                </a:lnTo>
                <a:lnTo>
                  <a:pt x="1856" y="1740"/>
                </a:lnTo>
                <a:lnTo>
                  <a:pt x="1856" y="1733"/>
                </a:lnTo>
                <a:lnTo>
                  <a:pt x="1861" y="1735"/>
                </a:lnTo>
                <a:lnTo>
                  <a:pt x="1866" y="1733"/>
                </a:lnTo>
                <a:lnTo>
                  <a:pt x="1869" y="1731"/>
                </a:lnTo>
                <a:lnTo>
                  <a:pt x="1871" y="1728"/>
                </a:lnTo>
                <a:lnTo>
                  <a:pt x="1873" y="1726"/>
                </a:lnTo>
                <a:lnTo>
                  <a:pt x="1876" y="1724"/>
                </a:lnTo>
                <a:lnTo>
                  <a:pt x="1881" y="1723"/>
                </a:lnTo>
                <a:lnTo>
                  <a:pt x="1888" y="1718"/>
                </a:lnTo>
                <a:lnTo>
                  <a:pt x="1895" y="1711"/>
                </a:lnTo>
                <a:lnTo>
                  <a:pt x="1903" y="1706"/>
                </a:lnTo>
                <a:lnTo>
                  <a:pt x="1905" y="1702"/>
                </a:lnTo>
                <a:lnTo>
                  <a:pt x="1908" y="1694"/>
                </a:lnTo>
                <a:lnTo>
                  <a:pt x="1912" y="1685"/>
                </a:lnTo>
                <a:lnTo>
                  <a:pt x="1917" y="1677"/>
                </a:lnTo>
                <a:lnTo>
                  <a:pt x="1920" y="1675"/>
                </a:lnTo>
                <a:lnTo>
                  <a:pt x="1924" y="1672"/>
                </a:lnTo>
                <a:lnTo>
                  <a:pt x="1925" y="1668"/>
                </a:lnTo>
                <a:lnTo>
                  <a:pt x="1925" y="1667"/>
                </a:lnTo>
                <a:lnTo>
                  <a:pt x="1931" y="1665"/>
                </a:lnTo>
                <a:lnTo>
                  <a:pt x="1934" y="1661"/>
                </a:lnTo>
                <a:lnTo>
                  <a:pt x="1936" y="1658"/>
                </a:lnTo>
                <a:lnTo>
                  <a:pt x="1937" y="1655"/>
                </a:lnTo>
                <a:lnTo>
                  <a:pt x="1937" y="1651"/>
                </a:lnTo>
                <a:lnTo>
                  <a:pt x="1939" y="1646"/>
                </a:lnTo>
                <a:lnTo>
                  <a:pt x="1943" y="1643"/>
                </a:lnTo>
                <a:lnTo>
                  <a:pt x="1949" y="1638"/>
                </a:lnTo>
                <a:lnTo>
                  <a:pt x="1956" y="1632"/>
                </a:lnTo>
                <a:lnTo>
                  <a:pt x="1958" y="1629"/>
                </a:lnTo>
                <a:lnTo>
                  <a:pt x="1958" y="1626"/>
                </a:lnTo>
                <a:lnTo>
                  <a:pt x="1958" y="1624"/>
                </a:lnTo>
                <a:lnTo>
                  <a:pt x="1961" y="1615"/>
                </a:lnTo>
                <a:lnTo>
                  <a:pt x="1965" y="1609"/>
                </a:lnTo>
                <a:lnTo>
                  <a:pt x="1975" y="1597"/>
                </a:lnTo>
                <a:lnTo>
                  <a:pt x="1985" y="1585"/>
                </a:lnTo>
                <a:lnTo>
                  <a:pt x="1989" y="1578"/>
                </a:lnTo>
                <a:lnTo>
                  <a:pt x="1992" y="1569"/>
                </a:lnTo>
                <a:lnTo>
                  <a:pt x="1992" y="1562"/>
                </a:lnTo>
                <a:lnTo>
                  <a:pt x="1994" y="1552"/>
                </a:lnTo>
                <a:lnTo>
                  <a:pt x="1997" y="1540"/>
                </a:lnTo>
                <a:lnTo>
                  <a:pt x="1999" y="1530"/>
                </a:lnTo>
                <a:lnTo>
                  <a:pt x="1999" y="1515"/>
                </a:lnTo>
                <a:lnTo>
                  <a:pt x="2009" y="1511"/>
                </a:lnTo>
                <a:lnTo>
                  <a:pt x="2018" y="1504"/>
                </a:lnTo>
                <a:lnTo>
                  <a:pt x="2033" y="1491"/>
                </a:lnTo>
                <a:lnTo>
                  <a:pt x="2036" y="1489"/>
                </a:lnTo>
                <a:lnTo>
                  <a:pt x="2040" y="1486"/>
                </a:lnTo>
                <a:lnTo>
                  <a:pt x="2043" y="1484"/>
                </a:lnTo>
                <a:lnTo>
                  <a:pt x="2052" y="1479"/>
                </a:lnTo>
                <a:lnTo>
                  <a:pt x="2060" y="1474"/>
                </a:lnTo>
                <a:lnTo>
                  <a:pt x="2064" y="1470"/>
                </a:lnTo>
                <a:lnTo>
                  <a:pt x="2065" y="1467"/>
                </a:lnTo>
                <a:lnTo>
                  <a:pt x="2067" y="1463"/>
                </a:lnTo>
                <a:lnTo>
                  <a:pt x="2072" y="1457"/>
                </a:lnTo>
                <a:lnTo>
                  <a:pt x="2076" y="1455"/>
                </a:lnTo>
                <a:lnTo>
                  <a:pt x="2081" y="1453"/>
                </a:lnTo>
                <a:lnTo>
                  <a:pt x="2079" y="1443"/>
                </a:lnTo>
                <a:lnTo>
                  <a:pt x="2081" y="1436"/>
                </a:lnTo>
                <a:lnTo>
                  <a:pt x="2084" y="1422"/>
                </a:lnTo>
                <a:lnTo>
                  <a:pt x="2088" y="1409"/>
                </a:lnTo>
                <a:lnTo>
                  <a:pt x="2088" y="1400"/>
                </a:lnTo>
                <a:lnTo>
                  <a:pt x="2088" y="1392"/>
                </a:lnTo>
                <a:lnTo>
                  <a:pt x="2084" y="1385"/>
                </a:lnTo>
                <a:lnTo>
                  <a:pt x="2081" y="1376"/>
                </a:lnTo>
                <a:lnTo>
                  <a:pt x="2081" y="1373"/>
                </a:lnTo>
                <a:lnTo>
                  <a:pt x="2077" y="1358"/>
                </a:lnTo>
                <a:lnTo>
                  <a:pt x="2072" y="1344"/>
                </a:lnTo>
                <a:lnTo>
                  <a:pt x="2069" y="1339"/>
                </a:lnTo>
                <a:lnTo>
                  <a:pt x="2064" y="1334"/>
                </a:lnTo>
                <a:lnTo>
                  <a:pt x="2059" y="1332"/>
                </a:lnTo>
                <a:lnTo>
                  <a:pt x="2050" y="1330"/>
                </a:lnTo>
                <a:lnTo>
                  <a:pt x="2047" y="1330"/>
                </a:lnTo>
                <a:lnTo>
                  <a:pt x="2041" y="1325"/>
                </a:lnTo>
                <a:lnTo>
                  <a:pt x="2036" y="1324"/>
                </a:lnTo>
                <a:lnTo>
                  <a:pt x="2029" y="1324"/>
                </a:lnTo>
                <a:lnTo>
                  <a:pt x="2021" y="1325"/>
                </a:lnTo>
                <a:lnTo>
                  <a:pt x="2018" y="1324"/>
                </a:lnTo>
                <a:lnTo>
                  <a:pt x="1999" y="1320"/>
                </a:lnTo>
                <a:lnTo>
                  <a:pt x="1989" y="1318"/>
                </a:lnTo>
                <a:lnTo>
                  <a:pt x="1978" y="1317"/>
                </a:lnTo>
                <a:lnTo>
                  <a:pt x="1971" y="1317"/>
                </a:lnTo>
                <a:lnTo>
                  <a:pt x="1961" y="1318"/>
                </a:lnTo>
                <a:lnTo>
                  <a:pt x="1953" y="1317"/>
                </a:lnTo>
                <a:lnTo>
                  <a:pt x="1937" y="1313"/>
                </a:lnTo>
                <a:lnTo>
                  <a:pt x="1922" y="1310"/>
                </a:lnTo>
                <a:lnTo>
                  <a:pt x="1914" y="1310"/>
                </a:lnTo>
                <a:lnTo>
                  <a:pt x="1903" y="1310"/>
                </a:lnTo>
                <a:lnTo>
                  <a:pt x="1903" y="1306"/>
                </a:lnTo>
                <a:lnTo>
                  <a:pt x="1900" y="1305"/>
                </a:lnTo>
                <a:lnTo>
                  <a:pt x="1881" y="1293"/>
                </a:lnTo>
                <a:lnTo>
                  <a:pt x="1873" y="1288"/>
                </a:lnTo>
                <a:lnTo>
                  <a:pt x="1862" y="1286"/>
                </a:lnTo>
                <a:lnTo>
                  <a:pt x="1861" y="1284"/>
                </a:lnTo>
                <a:lnTo>
                  <a:pt x="1856" y="1283"/>
                </a:lnTo>
                <a:lnTo>
                  <a:pt x="1849" y="1283"/>
                </a:lnTo>
                <a:lnTo>
                  <a:pt x="1838" y="1284"/>
                </a:lnTo>
                <a:lnTo>
                  <a:pt x="1830" y="1283"/>
                </a:lnTo>
                <a:lnTo>
                  <a:pt x="1815" y="1279"/>
                </a:lnTo>
                <a:lnTo>
                  <a:pt x="1799" y="1276"/>
                </a:lnTo>
                <a:lnTo>
                  <a:pt x="1791" y="1276"/>
                </a:lnTo>
                <a:lnTo>
                  <a:pt x="1781" y="1276"/>
                </a:lnTo>
                <a:lnTo>
                  <a:pt x="1779" y="1271"/>
                </a:lnTo>
                <a:lnTo>
                  <a:pt x="1775" y="1267"/>
                </a:lnTo>
                <a:lnTo>
                  <a:pt x="1769" y="1260"/>
                </a:lnTo>
                <a:lnTo>
                  <a:pt x="1760" y="1255"/>
                </a:lnTo>
                <a:lnTo>
                  <a:pt x="1757" y="1252"/>
                </a:lnTo>
                <a:lnTo>
                  <a:pt x="1753" y="1249"/>
                </a:lnTo>
                <a:lnTo>
                  <a:pt x="1731" y="1249"/>
                </a:lnTo>
                <a:lnTo>
                  <a:pt x="1709" y="1249"/>
                </a:lnTo>
                <a:lnTo>
                  <a:pt x="1690" y="1252"/>
                </a:lnTo>
                <a:lnTo>
                  <a:pt x="1671" y="1255"/>
                </a:lnTo>
                <a:lnTo>
                  <a:pt x="1637" y="1266"/>
                </a:lnTo>
                <a:lnTo>
                  <a:pt x="1603" y="1276"/>
                </a:lnTo>
                <a:lnTo>
                  <a:pt x="1569" y="1276"/>
                </a:lnTo>
                <a:lnTo>
                  <a:pt x="1567" y="1279"/>
                </a:lnTo>
                <a:lnTo>
                  <a:pt x="1564" y="1281"/>
                </a:lnTo>
                <a:lnTo>
                  <a:pt x="1555" y="1283"/>
                </a:lnTo>
                <a:lnTo>
                  <a:pt x="1555" y="1286"/>
                </a:lnTo>
                <a:lnTo>
                  <a:pt x="1554" y="1288"/>
                </a:lnTo>
                <a:lnTo>
                  <a:pt x="1549" y="1289"/>
                </a:lnTo>
                <a:lnTo>
                  <a:pt x="1543" y="1293"/>
                </a:lnTo>
                <a:lnTo>
                  <a:pt x="1537" y="1295"/>
                </a:lnTo>
                <a:lnTo>
                  <a:pt x="1531" y="1298"/>
                </a:lnTo>
                <a:lnTo>
                  <a:pt x="1530" y="1300"/>
                </a:lnTo>
                <a:lnTo>
                  <a:pt x="1528" y="1303"/>
                </a:lnTo>
                <a:lnTo>
                  <a:pt x="1519" y="1301"/>
                </a:lnTo>
                <a:lnTo>
                  <a:pt x="1513" y="1303"/>
                </a:lnTo>
                <a:lnTo>
                  <a:pt x="1507" y="1306"/>
                </a:lnTo>
                <a:lnTo>
                  <a:pt x="1504" y="1310"/>
                </a:lnTo>
                <a:lnTo>
                  <a:pt x="1501" y="1313"/>
                </a:lnTo>
                <a:lnTo>
                  <a:pt x="1496" y="1317"/>
                </a:lnTo>
                <a:lnTo>
                  <a:pt x="1489" y="1318"/>
                </a:lnTo>
                <a:lnTo>
                  <a:pt x="1480" y="1317"/>
                </a:lnTo>
                <a:lnTo>
                  <a:pt x="1477" y="1312"/>
                </a:lnTo>
                <a:lnTo>
                  <a:pt x="1473" y="1306"/>
                </a:lnTo>
                <a:lnTo>
                  <a:pt x="1468" y="1303"/>
                </a:lnTo>
                <a:lnTo>
                  <a:pt x="1467" y="1296"/>
                </a:lnTo>
                <a:lnTo>
                  <a:pt x="1478" y="1296"/>
                </a:lnTo>
                <a:lnTo>
                  <a:pt x="1489" y="1296"/>
                </a:lnTo>
                <a:lnTo>
                  <a:pt x="1494" y="1295"/>
                </a:lnTo>
                <a:lnTo>
                  <a:pt x="1497" y="1291"/>
                </a:lnTo>
                <a:lnTo>
                  <a:pt x="1499" y="1288"/>
                </a:lnTo>
                <a:lnTo>
                  <a:pt x="1501" y="1283"/>
                </a:lnTo>
                <a:lnTo>
                  <a:pt x="1507" y="1284"/>
                </a:lnTo>
                <a:lnTo>
                  <a:pt x="1513" y="1283"/>
                </a:lnTo>
                <a:lnTo>
                  <a:pt x="1521" y="1279"/>
                </a:lnTo>
                <a:lnTo>
                  <a:pt x="1530" y="1276"/>
                </a:lnTo>
                <a:lnTo>
                  <a:pt x="1535" y="1274"/>
                </a:lnTo>
                <a:lnTo>
                  <a:pt x="1542" y="1276"/>
                </a:lnTo>
                <a:lnTo>
                  <a:pt x="1543" y="1272"/>
                </a:lnTo>
                <a:lnTo>
                  <a:pt x="1547" y="1271"/>
                </a:lnTo>
                <a:lnTo>
                  <a:pt x="1555" y="1269"/>
                </a:lnTo>
                <a:lnTo>
                  <a:pt x="1555" y="1264"/>
                </a:lnTo>
                <a:lnTo>
                  <a:pt x="1557" y="1260"/>
                </a:lnTo>
                <a:lnTo>
                  <a:pt x="1559" y="1257"/>
                </a:lnTo>
                <a:lnTo>
                  <a:pt x="1562" y="1255"/>
                </a:lnTo>
                <a:lnTo>
                  <a:pt x="1564" y="1250"/>
                </a:lnTo>
                <a:lnTo>
                  <a:pt x="1566" y="1249"/>
                </a:lnTo>
                <a:lnTo>
                  <a:pt x="1569" y="1249"/>
                </a:lnTo>
                <a:lnTo>
                  <a:pt x="1572" y="1247"/>
                </a:lnTo>
                <a:lnTo>
                  <a:pt x="1574" y="1243"/>
                </a:lnTo>
                <a:lnTo>
                  <a:pt x="1576" y="1235"/>
                </a:lnTo>
                <a:lnTo>
                  <a:pt x="1514" y="1235"/>
                </a:lnTo>
                <a:lnTo>
                  <a:pt x="1513" y="1237"/>
                </a:lnTo>
                <a:lnTo>
                  <a:pt x="1511" y="1238"/>
                </a:lnTo>
                <a:lnTo>
                  <a:pt x="1507" y="1242"/>
                </a:lnTo>
                <a:lnTo>
                  <a:pt x="1502" y="1243"/>
                </a:lnTo>
                <a:lnTo>
                  <a:pt x="1501" y="1245"/>
                </a:lnTo>
                <a:lnTo>
                  <a:pt x="1501" y="1249"/>
                </a:lnTo>
                <a:lnTo>
                  <a:pt x="1480" y="1249"/>
                </a:lnTo>
                <a:lnTo>
                  <a:pt x="1489" y="1237"/>
                </a:lnTo>
                <a:lnTo>
                  <a:pt x="1494" y="1231"/>
                </a:lnTo>
                <a:lnTo>
                  <a:pt x="1501" y="1228"/>
                </a:lnTo>
                <a:lnTo>
                  <a:pt x="1507" y="1225"/>
                </a:lnTo>
                <a:lnTo>
                  <a:pt x="1514" y="1223"/>
                </a:lnTo>
                <a:lnTo>
                  <a:pt x="1525" y="1221"/>
                </a:lnTo>
                <a:lnTo>
                  <a:pt x="1535" y="1221"/>
                </a:lnTo>
                <a:lnTo>
                  <a:pt x="1542" y="1221"/>
                </a:lnTo>
                <a:lnTo>
                  <a:pt x="1543" y="1218"/>
                </a:lnTo>
                <a:lnTo>
                  <a:pt x="1547" y="1216"/>
                </a:lnTo>
                <a:lnTo>
                  <a:pt x="1555" y="1214"/>
                </a:lnTo>
                <a:lnTo>
                  <a:pt x="1564" y="1218"/>
                </a:lnTo>
                <a:lnTo>
                  <a:pt x="1571" y="1223"/>
                </a:lnTo>
                <a:lnTo>
                  <a:pt x="1579" y="1226"/>
                </a:lnTo>
                <a:lnTo>
                  <a:pt x="1584" y="1228"/>
                </a:lnTo>
                <a:lnTo>
                  <a:pt x="1590" y="1228"/>
                </a:lnTo>
                <a:lnTo>
                  <a:pt x="1595" y="1226"/>
                </a:lnTo>
                <a:lnTo>
                  <a:pt x="1600" y="1223"/>
                </a:lnTo>
                <a:lnTo>
                  <a:pt x="1607" y="1214"/>
                </a:lnTo>
                <a:lnTo>
                  <a:pt x="1613" y="1206"/>
                </a:lnTo>
                <a:lnTo>
                  <a:pt x="1619" y="1202"/>
                </a:lnTo>
                <a:lnTo>
                  <a:pt x="1624" y="1201"/>
                </a:lnTo>
                <a:lnTo>
                  <a:pt x="1625" y="1196"/>
                </a:lnTo>
                <a:lnTo>
                  <a:pt x="1627" y="1194"/>
                </a:lnTo>
                <a:lnTo>
                  <a:pt x="1630" y="1194"/>
                </a:lnTo>
                <a:lnTo>
                  <a:pt x="1637" y="1184"/>
                </a:lnTo>
                <a:lnTo>
                  <a:pt x="1646" y="1175"/>
                </a:lnTo>
                <a:lnTo>
                  <a:pt x="1653" y="1165"/>
                </a:lnTo>
                <a:lnTo>
                  <a:pt x="1656" y="1160"/>
                </a:lnTo>
                <a:lnTo>
                  <a:pt x="1658" y="1153"/>
                </a:lnTo>
                <a:lnTo>
                  <a:pt x="1642" y="1153"/>
                </a:lnTo>
                <a:lnTo>
                  <a:pt x="1629" y="1153"/>
                </a:lnTo>
                <a:lnTo>
                  <a:pt x="1617" y="1156"/>
                </a:lnTo>
                <a:lnTo>
                  <a:pt x="1607" y="1160"/>
                </a:lnTo>
                <a:lnTo>
                  <a:pt x="1583" y="1165"/>
                </a:lnTo>
                <a:lnTo>
                  <a:pt x="1571" y="1167"/>
                </a:lnTo>
                <a:lnTo>
                  <a:pt x="1555" y="1167"/>
                </a:lnTo>
                <a:lnTo>
                  <a:pt x="1555" y="1163"/>
                </a:lnTo>
                <a:lnTo>
                  <a:pt x="1554" y="1162"/>
                </a:lnTo>
                <a:lnTo>
                  <a:pt x="1549" y="1160"/>
                </a:lnTo>
                <a:lnTo>
                  <a:pt x="1545" y="1158"/>
                </a:lnTo>
                <a:lnTo>
                  <a:pt x="1543" y="1155"/>
                </a:lnTo>
                <a:lnTo>
                  <a:pt x="1542" y="1146"/>
                </a:lnTo>
                <a:lnTo>
                  <a:pt x="1549" y="1151"/>
                </a:lnTo>
                <a:lnTo>
                  <a:pt x="1559" y="1153"/>
                </a:lnTo>
                <a:lnTo>
                  <a:pt x="1571" y="1153"/>
                </a:lnTo>
                <a:lnTo>
                  <a:pt x="1583" y="1153"/>
                </a:lnTo>
                <a:lnTo>
                  <a:pt x="1586" y="1146"/>
                </a:lnTo>
                <a:lnTo>
                  <a:pt x="1591" y="1139"/>
                </a:lnTo>
                <a:lnTo>
                  <a:pt x="1595" y="1136"/>
                </a:lnTo>
                <a:lnTo>
                  <a:pt x="1600" y="1134"/>
                </a:lnTo>
                <a:lnTo>
                  <a:pt x="1605" y="1133"/>
                </a:lnTo>
                <a:lnTo>
                  <a:pt x="1610" y="1133"/>
                </a:lnTo>
                <a:lnTo>
                  <a:pt x="1613" y="1124"/>
                </a:lnTo>
                <a:lnTo>
                  <a:pt x="1617" y="1116"/>
                </a:lnTo>
                <a:lnTo>
                  <a:pt x="1622" y="1109"/>
                </a:lnTo>
                <a:lnTo>
                  <a:pt x="1625" y="1107"/>
                </a:lnTo>
                <a:lnTo>
                  <a:pt x="1630" y="1105"/>
                </a:lnTo>
                <a:lnTo>
                  <a:pt x="1637" y="1105"/>
                </a:lnTo>
                <a:lnTo>
                  <a:pt x="1644" y="1105"/>
                </a:lnTo>
                <a:lnTo>
                  <a:pt x="1656" y="1100"/>
                </a:lnTo>
                <a:lnTo>
                  <a:pt x="1661" y="1097"/>
                </a:lnTo>
                <a:lnTo>
                  <a:pt x="1665" y="1092"/>
                </a:lnTo>
                <a:lnTo>
                  <a:pt x="1673" y="1090"/>
                </a:lnTo>
                <a:lnTo>
                  <a:pt x="1682" y="1088"/>
                </a:lnTo>
                <a:lnTo>
                  <a:pt x="1687" y="1083"/>
                </a:lnTo>
                <a:lnTo>
                  <a:pt x="1692" y="1078"/>
                </a:lnTo>
                <a:lnTo>
                  <a:pt x="1700" y="1078"/>
                </a:lnTo>
                <a:lnTo>
                  <a:pt x="1707" y="1075"/>
                </a:lnTo>
                <a:lnTo>
                  <a:pt x="1719" y="1068"/>
                </a:lnTo>
                <a:lnTo>
                  <a:pt x="1726" y="1064"/>
                </a:lnTo>
                <a:lnTo>
                  <a:pt x="1729" y="1063"/>
                </a:lnTo>
                <a:lnTo>
                  <a:pt x="1733" y="1061"/>
                </a:lnTo>
                <a:lnTo>
                  <a:pt x="1740" y="1059"/>
                </a:lnTo>
                <a:lnTo>
                  <a:pt x="1746" y="1056"/>
                </a:lnTo>
                <a:lnTo>
                  <a:pt x="1750" y="1054"/>
                </a:lnTo>
                <a:lnTo>
                  <a:pt x="1752" y="1049"/>
                </a:lnTo>
                <a:lnTo>
                  <a:pt x="1755" y="1047"/>
                </a:lnTo>
                <a:lnTo>
                  <a:pt x="1762" y="1040"/>
                </a:lnTo>
                <a:lnTo>
                  <a:pt x="1767" y="1030"/>
                </a:lnTo>
                <a:lnTo>
                  <a:pt x="1770" y="1029"/>
                </a:lnTo>
                <a:lnTo>
                  <a:pt x="1774" y="1029"/>
                </a:lnTo>
                <a:lnTo>
                  <a:pt x="1777" y="1027"/>
                </a:lnTo>
                <a:lnTo>
                  <a:pt x="1782" y="1023"/>
                </a:lnTo>
                <a:lnTo>
                  <a:pt x="1787" y="1018"/>
                </a:lnTo>
                <a:lnTo>
                  <a:pt x="1792" y="1017"/>
                </a:lnTo>
                <a:lnTo>
                  <a:pt x="1798" y="1017"/>
                </a:lnTo>
                <a:lnTo>
                  <a:pt x="1799" y="1017"/>
                </a:lnTo>
                <a:lnTo>
                  <a:pt x="1808" y="1015"/>
                </a:lnTo>
                <a:lnTo>
                  <a:pt x="1816" y="1013"/>
                </a:lnTo>
                <a:lnTo>
                  <a:pt x="1823" y="1010"/>
                </a:lnTo>
                <a:lnTo>
                  <a:pt x="1830" y="1005"/>
                </a:lnTo>
                <a:lnTo>
                  <a:pt x="1840" y="994"/>
                </a:lnTo>
                <a:lnTo>
                  <a:pt x="1849" y="982"/>
                </a:lnTo>
                <a:lnTo>
                  <a:pt x="1849" y="979"/>
                </a:lnTo>
                <a:lnTo>
                  <a:pt x="1850" y="977"/>
                </a:lnTo>
                <a:lnTo>
                  <a:pt x="1857" y="977"/>
                </a:lnTo>
                <a:lnTo>
                  <a:pt x="1861" y="976"/>
                </a:lnTo>
                <a:lnTo>
                  <a:pt x="1864" y="970"/>
                </a:lnTo>
                <a:lnTo>
                  <a:pt x="1866" y="965"/>
                </a:lnTo>
                <a:lnTo>
                  <a:pt x="1869" y="955"/>
                </a:lnTo>
                <a:lnTo>
                  <a:pt x="1873" y="950"/>
                </a:lnTo>
                <a:lnTo>
                  <a:pt x="1876" y="945"/>
                </a:lnTo>
                <a:lnTo>
                  <a:pt x="1876" y="943"/>
                </a:lnTo>
                <a:lnTo>
                  <a:pt x="1876" y="938"/>
                </a:lnTo>
                <a:lnTo>
                  <a:pt x="1873" y="936"/>
                </a:lnTo>
                <a:lnTo>
                  <a:pt x="1866" y="933"/>
                </a:lnTo>
                <a:lnTo>
                  <a:pt x="1861" y="931"/>
                </a:lnTo>
                <a:lnTo>
                  <a:pt x="1857" y="929"/>
                </a:lnTo>
                <a:lnTo>
                  <a:pt x="1856" y="926"/>
                </a:lnTo>
                <a:lnTo>
                  <a:pt x="1856" y="921"/>
                </a:lnTo>
                <a:lnTo>
                  <a:pt x="1861" y="919"/>
                </a:lnTo>
                <a:lnTo>
                  <a:pt x="1866" y="916"/>
                </a:lnTo>
                <a:lnTo>
                  <a:pt x="1873" y="907"/>
                </a:lnTo>
                <a:lnTo>
                  <a:pt x="1878" y="897"/>
                </a:lnTo>
                <a:lnTo>
                  <a:pt x="1883" y="887"/>
                </a:lnTo>
                <a:lnTo>
                  <a:pt x="1885" y="882"/>
                </a:lnTo>
                <a:lnTo>
                  <a:pt x="1886" y="880"/>
                </a:lnTo>
                <a:lnTo>
                  <a:pt x="1890" y="880"/>
                </a:lnTo>
                <a:lnTo>
                  <a:pt x="1890" y="866"/>
                </a:lnTo>
                <a:lnTo>
                  <a:pt x="1886" y="866"/>
                </a:lnTo>
                <a:lnTo>
                  <a:pt x="1885" y="865"/>
                </a:lnTo>
                <a:lnTo>
                  <a:pt x="1883" y="860"/>
                </a:lnTo>
                <a:lnTo>
                  <a:pt x="1883" y="846"/>
                </a:lnTo>
                <a:lnTo>
                  <a:pt x="1874" y="848"/>
                </a:lnTo>
                <a:lnTo>
                  <a:pt x="1869" y="849"/>
                </a:lnTo>
                <a:lnTo>
                  <a:pt x="1866" y="854"/>
                </a:lnTo>
                <a:lnTo>
                  <a:pt x="1862" y="860"/>
                </a:lnTo>
                <a:lnTo>
                  <a:pt x="1854" y="860"/>
                </a:lnTo>
                <a:lnTo>
                  <a:pt x="1847" y="861"/>
                </a:lnTo>
                <a:lnTo>
                  <a:pt x="1842" y="865"/>
                </a:lnTo>
                <a:lnTo>
                  <a:pt x="1835" y="866"/>
                </a:lnTo>
                <a:lnTo>
                  <a:pt x="1830" y="856"/>
                </a:lnTo>
                <a:lnTo>
                  <a:pt x="1825" y="846"/>
                </a:lnTo>
                <a:lnTo>
                  <a:pt x="1821" y="842"/>
                </a:lnTo>
                <a:lnTo>
                  <a:pt x="1816" y="839"/>
                </a:lnTo>
                <a:lnTo>
                  <a:pt x="1810" y="837"/>
                </a:lnTo>
                <a:lnTo>
                  <a:pt x="1801" y="839"/>
                </a:lnTo>
                <a:lnTo>
                  <a:pt x="1801" y="844"/>
                </a:lnTo>
                <a:lnTo>
                  <a:pt x="1803" y="849"/>
                </a:lnTo>
                <a:lnTo>
                  <a:pt x="1806" y="858"/>
                </a:lnTo>
                <a:lnTo>
                  <a:pt x="1808" y="863"/>
                </a:lnTo>
                <a:lnTo>
                  <a:pt x="1810" y="866"/>
                </a:lnTo>
                <a:lnTo>
                  <a:pt x="1806" y="870"/>
                </a:lnTo>
                <a:lnTo>
                  <a:pt x="1801" y="873"/>
                </a:lnTo>
                <a:lnTo>
                  <a:pt x="1794" y="870"/>
                </a:lnTo>
                <a:lnTo>
                  <a:pt x="1789" y="866"/>
                </a:lnTo>
                <a:lnTo>
                  <a:pt x="1781" y="856"/>
                </a:lnTo>
                <a:lnTo>
                  <a:pt x="1775" y="851"/>
                </a:lnTo>
                <a:lnTo>
                  <a:pt x="1770" y="848"/>
                </a:lnTo>
                <a:lnTo>
                  <a:pt x="1763" y="846"/>
                </a:lnTo>
                <a:lnTo>
                  <a:pt x="1753" y="846"/>
                </a:lnTo>
                <a:lnTo>
                  <a:pt x="1745" y="848"/>
                </a:lnTo>
                <a:lnTo>
                  <a:pt x="1738" y="851"/>
                </a:lnTo>
                <a:lnTo>
                  <a:pt x="1729" y="860"/>
                </a:lnTo>
                <a:lnTo>
                  <a:pt x="1724" y="863"/>
                </a:lnTo>
                <a:lnTo>
                  <a:pt x="1717" y="866"/>
                </a:lnTo>
                <a:lnTo>
                  <a:pt x="1709" y="868"/>
                </a:lnTo>
                <a:lnTo>
                  <a:pt x="1699" y="866"/>
                </a:lnTo>
                <a:lnTo>
                  <a:pt x="1695" y="865"/>
                </a:lnTo>
                <a:lnTo>
                  <a:pt x="1694" y="861"/>
                </a:lnTo>
                <a:lnTo>
                  <a:pt x="1692" y="853"/>
                </a:lnTo>
                <a:lnTo>
                  <a:pt x="1688" y="853"/>
                </a:lnTo>
                <a:lnTo>
                  <a:pt x="1687" y="851"/>
                </a:lnTo>
                <a:lnTo>
                  <a:pt x="1685" y="846"/>
                </a:lnTo>
                <a:lnTo>
                  <a:pt x="1677" y="846"/>
                </a:lnTo>
                <a:lnTo>
                  <a:pt x="1668" y="846"/>
                </a:lnTo>
                <a:lnTo>
                  <a:pt x="1654" y="842"/>
                </a:lnTo>
                <a:lnTo>
                  <a:pt x="1641" y="839"/>
                </a:lnTo>
                <a:lnTo>
                  <a:pt x="1634" y="837"/>
                </a:lnTo>
                <a:lnTo>
                  <a:pt x="1624" y="839"/>
                </a:lnTo>
                <a:lnTo>
                  <a:pt x="1619" y="839"/>
                </a:lnTo>
                <a:lnTo>
                  <a:pt x="1615" y="842"/>
                </a:lnTo>
                <a:lnTo>
                  <a:pt x="1613" y="846"/>
                </a:lnTo>
                <a:lnTo>
                  <a:pt x="1612" y="851"/>
                </a:lnTo>
                <a:lnTo>
                  <a:pt x="1610" y="854"/>
                </a:lnTo>
                <a:lnTo>
                  <a:pt x="1607" y="858"/>
                </a:lnTo>
                <a:lnTo>
                  <a:pt x="1603" y="860"/>
                </a:lnTo>
                <a:lnTo>
                  <a:pt x="1596" y="860"/>
                </a:lnTo>
                <a:lnTo>
                  <a:pt x="1596" y="851"/>
                </a:lnTo>
                <a:lnTo>
                  <a:pt x="1595" y="844"/>
                </a:lnTo>
                <a:lnTo>
                  <a:pt x="1590" y="841"/>
                </a:lnTo>
                <a:lnTo>
                  <a:pt x="1583" y="839"/>
                </a:lnTo>
                <a:lnTo>
                  <a:pt x="1579" y="841"/>
                </a:lnTo>
                <a:lnTo>
                  <a:pt x="1576" y="842"/>
                </a:lnTo>
                <a:lnTo>
                  <a:pt x="1574" y="851"/>
                </a:lnTo>
                <a:lnTo>
                  <a:pt x="1572" y="854"/>
                </a:lnTo>
                <a:lnTo>
                  <a:pt x="1571" y="858"/>
                </a:lnTo>
                <a:lnTo>
                  <a:pt x="1567" y="860"/>
                </a:lnTo>
                <a:lnTo>
                  <a:pt x="1562" y="860"/>
                </a:lnTo>
                <a:lnTo>
                  <a:pt x="1564" y="842"/>
                </a:lnTo>
                <a:lnTo>
                  <a:pt x="1566" y="836"/>
                </a:lnTo>
                <a:lnTo>
                  <a:pt x="1564" y="829"/>
                </a:lnTo>
                <a:lnTo>
                  <a:pt x="1562" y="822"/>
                </a:lnTo>
                <a:lnTo>
                  <a:pt x="1557" y="817"/>
                </a:lnTo>
                <a:lnTo>
                  <a:pt x="1552" y="813"/>
                </a:lnTo>
                <a:lnTo>
                  <a:pt x="1542" y="812"/>
                </a:lnTo>
                <a:lnTo>
                  <a:pt x="1535" y="810"/>
                </a:lnTo>
                <a:lnTo>
                  <a:pt x="1530" y="812"/>
                </a:lnTo>
                <a:lnTo>
                  <a:pt x="1526" y="815"/>
                </a:lnTo>
                <a:lnTo>
                  <a:pt x="1525" y="819"/>
                </a:lnTo>
                <a:lnTo>
                  <a:pt x="1521" y="827"/>
                </a:lnTo>
                <a:lnTo>
                  <a:pt x="1518" y="831"/>
                </a:lnTo>
                <a:lnTo>
                  <a:pt x="1514" y="832"/>
                </a:lnTo>
                <a:lnTo>
                  <a:pt x="1509" y="841"/>
                </a:lnTo>
                <a:lnTo>
                  <a:pt x="1506" y="844"/>
                </a:lnTo>
                <a:lnTo>
                  <a:pt x="1501" y="846"/>
                </a:lnTo>
                <a:lnTo>
                  <a:pt x="1499" y="849"/>
                </a:lnTo>
                <a:lnTo>
                  <a:pt x="1497" y="851"/>
                </a:lnTo>
                <a:lnTo>
                  <a:pt x="1494" y="849"/>
                </a:lnTo>
                <a:lnTo>
                  <a:pt x="1494" y="846"/>
                </a:lnTo>
                <a:lnTo>
                  <a:pt x="1496" y="841"/>
                </a:lnTo>
                <a:lnTo>
                  <a:pt x="1499" y="837"/>
                </a:lnTo>
                <a:lnTo>
                  <a:pt x="1506" y="831"/>
                </a:lnTo>
                <a:lnTo>
                  <a:pt x="1509" y="827"/>
                </a:lnTo>
                <a:lnTo>
                  <a:pt x="1513" y="824"/>
                </a:lnTo>
                <a:lnTo>
                  <a:pt x="1514" y="819"/>
                </a:lnTo>
                <a:lnTo>
                  <a:pt x="1514" y="812"/>
                </a:lnTo>
                <a:lnTo>
                  <a:pt x="1509" y="810"/>
                </a:lnTo>
                <a:lnTo>
                  <a:pt x="1504" y="807"/>
                </a:lnTo>
                <a:lnTo>
                  <a:pt x="1497" y="798"/>
                </a:lnTo>
                <a:lnTo>
                  <a:pt x="1490" y="790"/>
                </a:lnTo>
                <a:lnTo>
                  <a:pt x="1485" y="786"/>
                </a:lnTo>
                <a:lnTo>
                  <a:pt x="1480" y="784"/>
                </a:lnTo>
                <a:lnTo>
                  <a:pt x="1475" y="783"/>
                </a:lnTo>
                <a:lnTo>
                  <a:pt x="1473" y="781"/>
                </a:lnTo>
                <a:lnTo>
                  <a:pt x="1473" y="778"/>
                </a:lnTo>
                <a:lnTo>
                  <a:pt x="1467" y="778"/>
                </a:lnTo>
                <a:lnTo>
                  <a:pt x="1461" y="778"/>
                </a:lnTo>
                <a:lnTo>
                  <a:pt x="1458" y="774"/>
                </a:lnTo>
                <a:lnTo>
                  <a:pt x="1456" y="771"/>
                </a:lnTo>
                <a:lnTo>
                  <a:pt x="1453" y="767"/>
                </a:lnTo>
                <a:lnTo>
                  <a:pt x="1451" y="764"/>
                </a:lnTo>
                <a:lnTo>
                  <a:pt x="1446" y="764"/>
                </a:lnTo>
                <a:lnTo>
                  <a:pt x="1439" y="764"/>
                </a:lnTo>
                <a:lnTo>
                  <a:pt x="1439" y="767"/>
                </a:lnTo>
                <a:lnTo>
                  <a:pt x="1438" y="769"/>
                </a:lnTo>
                <a:lnTo>
                  <a:pt x="1432" y="771"/>
                </a:lnTo>
                <a:lnTo>
                  <a:pt x="1426" y="781"/>
                </a:lnTo>
                <a:lnTo>
                  <a:pt x="1417" y="790"/>
                </a:lnTo>
                <a:lnTo>
                  <a:pt x="1409" y="798"/>
                </a:lnTo>
                <a:lnTo>
                  <a:pt x="1398" y="805"/>
                </a:lnTo>
                <a:lnTo>
                  <a:pt x="1398" y="846"/>
                </a:lnTo>
                <a:lnTo>
                  <a:pt x="1390" y="846"/>
                </a:lnTo>
                <a:lnTo>
                  <a:pt x="1383" y="848"/>
                </a:lnTo>
                <a:lnTo>
                  <a:pt x="1378" y="851"/>
                </a:lnTo>
                <a:lnTo>
                  <a:pt x="1371" y="853"/>
                </a:lnTo>
                <a:lnTo>
                  <a:pt x="1371" y="858"/>
                </a:lnTo>
                <a:lnTo>
                  <a:pt x="1371" y="865"/>
                </a:lnTo>
                <a:lnTo>
                  <a:pt x="1369" y="877"/>
                </a:lnTo>
                <a:lnTo>
                  <a:pt x="1369" y="883"/>
                </a:lnTo>
                <a:lnTo>
                  <a:pt x="1371" y="888"/>
                </a:lnTo>
                <a:lnTo>
                  <a:pt x="1373" y="892"/>
                </a:lnTo>
                <a:lnTo>
                  <a:pt x="1378" y="894"/>
                </a:lnTo>
                <a:lnTo>
                  <a:pt x="1383" y="902"/>
                </a:lnTo>
                <a:lnTo>
                  <a:pt x="1386" y="906"/>
                </a:lnTo>
                <a:lnTo>
                  <a:pt x="1392" y="907"/>
                </a:lnTo>
                <a:lnTo>
                  <a:pt x="1390" y="911"/>
                </a:lnTo>
                <a:lnTo>
                  <a:pt x="1388" y="914"/>
                </a:lnTo>
                <a:lnTo>
                  <a:pt x="1385" y="917"/>
                </a:lnTo>
                <a:lnTo>
                  <a:pt x="1385" y="921"/>
                </a:lnTo>
                <a:lnTo>
                  <a:pt x="1376" y="923"/>
                </a:lnTo>
                <a:lnTo>
                  <a:pt x="1369" y="921"/>
                </a:lnTo>
                <a:lnTo>
                  <a:pt x="1357" y="917"/>
                </a:lnTo>
                <a:lnTo>
                  <a:pt x="1347" y="912"/>
                </a:lnTo>
                <a:lnTo>
                  <a:pt x="1337" y="907"/>
                </a:lnTo>
                <a:lnTo>
                  <a:pt x="1335" y="902"/>
                </a:lnTo>
                <a:lnTo>
                  <a:pt x="1332" y="899"/>
                </a:lnTo>
                <a:lnTo>
                  <a:pt x="1323" y="894"/>
                </a:lnTo>
                <a:lnTo>
                  <a:pt x="1322" y="892"/>
                </a:lnTo>
                <a:lnTo>
                  <a:pt x="1322" y="888"/>
                </a:lnTo>
                <a:lnTo>
                  <a:pt x="1320" y="887"/>
                </a:lnTo>
                <a:lnTo>
                  <a:pt x="1316" y="887"/>
                </a:lnTo>
                <a:lnTo>
                  <a:pt x="1315" y="892"/>
                </a:lnTo>
                <a:lnTo>
                  <a:pt x="1313" y="894"/>
                </a:lnTo>
                <a:lnTo>
                  <a:pt x="1311" y="895"/>
                </a:lnTo>
                <a:lnTo>
                  <a:pt x="1310" y="894"/>
                </a:lnTo>
                <a:lnTo>
                  <a:pt x="1308" y="904"/>
                </a:lnTo>
                <a:lnTo>
                  <a:pt x="1306" y="912"/>
                </a:lnTo>
                <a:lnTo>
                  <a:pt x="1306" y="919"/>
                </a:lnTo>
                <a:lnTo>
                  <a:pt x="1310" y="928"/>
                </a:lnTo>
                <a:lnTo>
                  <a:pt x="1311" y="929"/>
                </a:lnTo>
                <a:lnTo>
                  <a:pt x="1313" y="929"/>
                </a:lnTo>
                <a:lnTo>
                  <a:pt x="1315" y="931"/>
                </a:lnTo>
                <a:lnTo>
                  <a:pt x="1316" y="935"/>
                </a:lnTo>
                <a:lnTo>
                  <a:pt x="1318" y="940"/>
                </a:lnTo>
                <a:lnTo>
                  <a:pt x="1322" y="943"/>
                </a:lnTo>
                <a:lnTo>
                  <a:pt x="1323" y="948"/>
                </a:lnTo>
                <a:lnTo>
                  <a:pt x="1323" y="955"/>
                </a:lnTo>
                <a:lnTo>
                  <a:pt x="1323" y="989"/>
                </a:lnTo>
                <a:lnTo>
                  <a:pt x="1316" y="986"/>
                </a:lnTo>
                <a:lnTo>
                  <a:pt x="1311" y="981"/>
                </a:lnTo>
                <a:lnTo>
                  <a:pt x="1306" y="976"/>
                </a:lnTo>
                <a:lnTo>
                  <a:pt x="1303" y="969"/>
                </a:lnTo>
                <a:lnTo>
                  <a:pt x="1296" y="964"/>
                </a:lnTo>
                <a:lnTo>
                  <a:pt x="1289" y="964"/>
                </a:lnTo>
                <a:lnTo>
                  <a:pt x="1282" y="964"/>
                </a:lnTo>
                <a:lnTo>
                  <a:pt x="1276" y="969"/>
                </a:lnTo>
                <a:lnTo>
                  <a:pt x="1276" y="977"/>
                </a:lnTo>
                <a:lnTo>
                  <a:pt x="1277" y="984"/>
                </a:lnTo>
                <a:lnTo>
                  <a:pt x="1281" y="998"/>
                </a:lnTo>
                <a:lnTo>
                  <a:pt x="1286" y="1010"/>
                </a:lnTo>
                <a:lnTo>
                  <a:pt x="1288" y="1017"/>
                </a:lnTo>
                <a:lnTo>
                  <a:pt x="1289" y="1023"/>
                </a:lnTo>
                <a:lnTo>
                  <a:pt x="1294" y="1025"/>
                </a:lnTo>
                <a:lnTo>
                  <a:pt x="1299" y="1029"/>
                </a:lnTo>
                <a:lnTo>
                  <a:pt x="1306" y="1037"/>
                </a:lnTo>
                <a:lnTo>
                  <a:pt x="1311" y="1047"/>
                </a:lnTo>
                <a:lnTo>
                  <a:pt x="1316" y="1058"/>
                </a:lnTo>
                <a:lnTo>
                  <a:pt x="1308" y="1058"/>
                </a:lnTo>
                <a:lnTo>
                  <a:pt x="1303" y="1054"/>
                </a:lnTo>
                <a:lnTo>
                  <a:pt x="1298" y="1051"/>
                </a:lnTo>
                <a:lnTo>
                  <a:pt x="1294" y="1046"/>
                </a:lnTo>
                <a:lnTo>
                  <a:pt x="1291" y="1040"/>
                </a:lnTo>
                <a:lnTo>
                  <a:pt x="1286" y="1037"/>
                </a:lnTo>
                <a:lnTo>
                  <a:pt x="1279" y="1035"/>
                </a:lnTo>
                <a:lnTo>
                  <a:pt x="1269" y="1037"/>
                </a:lnTo>
                <a:lnTo>
                  <a:pt x="1267" y="1044"/>
                </a:lnTo>
                <a:lnTo>
                  <a:pt x="1269" y="1047"/>
                </a:lnTo>
                <a:lnTo>
                  <a:pt x="1270" y="1051"/>
                </a:lnTo>
                <a:lnTo>
                  <a:pt x="1274" y="1052"/>
                </a:lnTo>
                <a:lnTo>
                  <a:pt x="1279" y="1058"/>
                </a:lnTo>
                <a:lnTo>
                  <a:pt x="1281" y="1061"/>
                </a:lnTo>
                <a:lnTo>
                  <a:pt x="1282" y="1064"/>
                </a:lnTo>
                <a:lnTo>
                  <a:pt x="1286" y="1069"/>
                </a:lnTo>
                <a:lnTo>
                  <a:pt x="1289" y="1080"/>
                </a:lnTo>
                <a:lnTo>
                  <a:pt x="1291" y="1083"/>
                </a:lnTo>
                <a:lnTo>
                  <a:pt x="1289" y="1088"/>
                </a:lnTo>
                <a:lnTo>
                  <a:pt x="1288" y="1090"/>
                </a:lnTo>
                <a:lnTo>
                  <a:pt x="1282" y="1092"/>
                </a:lnTo>
                <a:lnTo>
                  <a:pt x="1282" y="1085"/>
                </a:lnTo>
                <a:lnTo>
                  <a:pt x="1281" y="1080"/>
                </a:lnTo>
                <a:lnTo>
                  <a:pt x="1279" y="1076"/>
                </a:lnTo>
                <a:lnTo>
                  <a:pt x="1276" y="1073"/>
                </a:lnTo>
                <a:lnTo>
                  <a:pt x="1269" y="1068"/>
                </a:lnTo>
                <a:lnTo>
                  <a:pt x="1259" y="1064"/>
                </a:lnTo>
                <a:lnTo>
                  <a:pt x="1250" y="1059"/>
                </a:lnTo>
                <a:lnTo>
                  <a:pt x="1243" y="1054"/>
                </a:lnTo>
                <a:lnTo>
                  <a:pt x="1240" y="1052"/>
                </a:lnTo>
                <a:lnTo>
                  <a:pt x="1236" y="1047"/>
                </a:lnTo>
                <a:lnTo>
                  <a:pt x="1235" y="1042"/>
                </a:lnTo>
                <a:lnTo>
                  <a:pt x="1235" y="1037"/>
                </a:lnTo>
                <a:lnTo>
                  <a:pt x="1230" y="1035"/>
                </a:lnTo>
                <a:lnTo>
                  <a:pt x="1228" y="1034"/>
                </a:lnTo>
                <a:lnTo>
                  <a:pt x="1228" y="1030"/>
                </a:lnTo>
                <a:lnTo>
                  <a:pt x="1207" y="1030"/>
                </a:lnTo>
                <a:lnTo>
                  <a:pt x="1207" y="1042"/>
                </a:lnTo>
                <a:lnTo>
                  <a:pt x="1207" y="1054"/>
                </a:lnTo>
                <a:lnTo>
                  <a:pt x="1209" y="1064"/>
                </a:lnTo>
                <a:lnTo>
                  <a:pt x="1214" y="1071"/>
                </a:lnTo>
                <a:lnTo>
                  <a:pt x="1218" y="1076"/>
                </a:lnTo>
                <a:lnTo>
                  <a:pt x="1221" y="1087"/>
                </a:lnTo>
                <a:lnTo>
                  <a:pt x="1223" y="1090"/>
                </a:lnTo>
                <a:lnTo>
                  <a:pt x="1221" y="1095"/>
                </a:lnTo>
                <a:lnTo>
                  <a:pt x="1219" y="1097"/>
                </a:lnTo>
                <a:lnTo>
                  <a:pt x="1214" y="1098"/>
                </a:lnTo>
                <a:lnTo>
                  <a:pt x="1207" y="1100"/>
                </a:lnTo>
                <a:lnTo>
                  <a:pt x="1204" y="1098"/>
                </a:lnTo>
                <a:lnTo>
                  <a:pt x="1201" y="1097"/>
                </a:lnTo>
                <a:lnTo>
                  <a:pt x="1201" y="1092"/>
                </a:lnTo>
                <a:lnTo>
                  <a:pt x="1201" y="1081"/>
                </a:lnTo>
                <a:lnTo>
                  <a:pt x="1201" y="1071"/>
                </a:lnTo>
                <a:lnTo>
                  <a:pt x="1199" y="1064"/>
                </a:lnTo>
                <a:lnTo>
                  <a:pt x="1197" y="1058"/>
                </a:lnTo>
                <a:lnTo>
                  <a:pt x="1194" y="1052"/>
                </a:lnTo>
                <a:lnTo>
                  <a:pt x="1194" y="1044"/>
                </a:lnTo>
                <a:lnTo>
                  <a:pt x="1183" y="1044"/>
                </a:lnTo>
                <a:lnTo>
                  <a:pt x="1175" y="1047"/>
                </a:lnTo>
                <a:lnTo>
                  <a:pt x="1168" y="1051"/>
                </a:lnTo>
                <a:lnTo>
                  <a:pt x="1163" y="1058"/>
                </a:lnTo>
                <a:lnTo>
                  <a:pt x="1158" y="1064"/>
                </a:lnTo>
                <a:lnTo>
                  <a:pt x="1156" y="1073"/>
                </a:lnTo>
                <a:lnTo>
                  <a:pt x="1153" y="1092"/>
                </a:lnTo>
                <a:lnTo>
                  <a:pt x="1155" y="1097"/>
                </a:lnTo>
                <a:lnTo>
                  <a:pt x="1156" y="1100"/>
                </a:lnTo>
                <a:lnTo>
                  <a:pt x="1163" y="1105"/>
                </a:lnTo>
                <a:lnTo>
                  <a:pt x="1172" y="1109"/>
                </a:lnTo>
                <a:lnTo>
                  <a:pt x="1180" y="1112"/>
                </a:lnTo>
                <a:lnTo>
                  <a:pt x="1180" y="1116"/>
                </a:lnTo>
                <a:lnTo>
                  <a:pt x="1182" y="1119"/>
                </a:lnTo>
                <a:lnTo>
                  <a:pt x="1189" y="1124"/>
                </a:lnTo>
                <a:lnTo>
                  <a:pt x="1192" y="1127"/>
                </a:lnTo>
                <a:lnTo>
                  <a:pt x="1194" y="1129"/>
                </a:lnTo>
                <a:lnTo>
                  <a:pt x="1192" y="1131"/>
                </a:lnTo>
                <a:lnTo>
                  <a:pt x="1187" y="1133"/>
                </a:lnTo>
                <a:lnTo>
                  <a:pt x="1178" y="1127"/>
                </a:lnTo>
                <a:lnTo>
                  <a:pt x="1175" y="1124"/>
                </a:lnTo>
                <a:lnTo>
                  <a:pt x="1173" y="1119"/>
                </a:lnTo>
                <a:lnTo>
                  <a:pt x="1166" y="1119"/>
                </a:lnTo>
                <a:lnTo>
                  <a:pt x="1161" y="1122"/>
                </a:lnTo>
                <a:lnTo>
                  <a:pt x="1158" y="1124"/>
                </a:lnTo>
                <a:lnTo>
                  <a:pt x="1153" y="1126"/>
                </a:lnTo>
                <a:lnTo>
                  <a:pt x="1149" y="1131"/>
                </a:lnTo>
                <a:lnTo>
                  <a:pt x="1148" y="1138"/>
                </a:lnTo>
                <a:lnTo>
                  <a:pt x="1146" y="1145"/>
                </a:lnTo>
                <a:lnTo>
                  <a:pt x="1146" y="1153"/>
                </a:lnTo>
                <a:lnTo>
                  <a:pt x="1148" y="1158"/>
                </a:lnTo>
                <a:lnTo>
                  <a:pt x="1151" y="1162"/>
                </a:lnTo>
                <a:lnTo>
                  <a:pt x="1153" y="1167"/>
                </a:lnTo>
                <a:lnTo>
                  <a:pt x="1153" y="1173"/>
                </a:lnTo>
                <a:lnTo>
                  <a:pt x="1158" y="1177"/>
                </a:lnTo>
                <a:lnTo>
                  <a:pt x="1163" y="1180"/>
                </a:lnTo>
                <a:lnTo>
                  <a:pt x="1165" y="1187"/>
                </a:lnTo>
                <a:lnTo>
                  <a:pt x="1166" y="1194"/>
                </a:lnTo>
                <a:lnTo>
                  <a:pt x="1180" y="1194"/>
                </a:lnTo>
                <a:lnTo>
                  <a:pt x="1194" y="1194"/>
                </a:lnTo>
                <a:lnTo>
                  <a:pt x="1199" y="1196"/>
                </a:lnTo>
                <a:lnTo>
                  <a:pt x="1202" y="1197"/>
                </a:lnTo>
                <a:lnTo>
                  <a:pt x="1206" y="1202"/>
                </a:lnTo>
                <a:lnTo>
                  <a:pt x="1207" y="1208"/>
                </a:lnTo>
                <a:lnTo>
                  <a:pt x="1190" y="1208"/>
                </a:lnTo>
                <a:lnTo>
                  <a:pt x="1180" y="1204"/>
                </a:lnTo>
                <a:lnTo>
                  <a:pt x="1172" y="1204"/>
                </a:lnTo>
                <a:lnTo>
                  <a:pt x="1166" y="1206"/>
                </a:lnTo>
                <a:lnTo>
                  <a:pt x="1160" y="1208"/>
                </a:lnTo>
                <a:lnTo>
                  <a:pt x="1156" y="1202"/>
                </a:lnTo>
                <a:lnTo>
                  <a:pt x="1155" y="1196"/>
                </a:lnTo>
                <a:lnTo>
                  <a:pt x="1151" y="1191"/>
                </a:lnTo>
                <a:lnTo>
                  <a:pt x="1149" y="1189"/>
                </a:lnTo>
                <a:lnTo>
                  <a:pt x="1146" y="1187"/>
                </a:lnTo>
                <a:lnTo>
                  <a:pt x="1146" y="1179"/>
                </a:lnTo>
                <a:lnTo>
                  <a:pt x="1144" y="1172"/>
                </a:lnTo>
                <a:lnTo>
                  <a:pt x="1139" y="1168"/>
                </a:lnTo>
                <a:lnTo>
                  <a:pt x="1132" y="1167"/>
                </a:lnTo>
                <a:lnTo>
                  <a:pt x="1126" y="1167"/>
                </a:lnTo>
                <a:lnTo>
                  <a:pt x="1124" y="1172"/>
                </a:lnTo>
                <a:lnTo>
                  <a:pt x="1122" y="1173"/>
                </a:lnTo>
                <a:lnTo>
                  <a:pt x="1119" y="1173"/>
                </a:lnTo>
                <a:lnTo>
                  <a:pt x="1119" y="1192"/>
                </a:lnTo>
                <a:lnTo>
                  <a:pt x="1115" y="1209"/>
                </a:lnTo>
                <a:lnTo>
                  <a:pt x="1112" y="1226"/>
                </a:lnTo>
                <a:lnTo>
                  <a:pt x="1112" y="1242"/>
                </a:lnTo>
                <a:lnTo>
                  <a:pt x="1114" y="1245"/>
                </a:lnTo>
                <a:lnTo>
                  <a:pt x="1115" y="1247"/>
                </a:lnTo>
                <a:lnTo>
                  <a:pt x="1117" y="1247"/>
                </a:lnTo>
                <a:lnTo>
                  <a:pt x="1119" y="1249"/>
                </a:lnTo>
                <a:lnTo>
                  <a:pt x="1119" y="1252"/>
                </a:lnTo>
                <a:lnTo>
                  <a:pt x="1119" y="1255"/>
                </a:lnTo>
                <a:lnTo>
                  <a:pt x="1119" y="1262"/>
                </a:lnTo>
                <a:lnTo>
                  <a:pt x="1120" y="1264"/>
                </a:lnTo>
                <a:lnTo>
                  <a:pt x="1122" y="1264"/>
                </a:lnTo>
                <a:lnTo>
                  <a:pt x="1126" y="1266"/>
                </a:lnTo>
                <a:lnTo>
                  <a:pt x="1126" y="1269"/>
                </a:lnTo>
                <a:lnTo>
                  <a:pt x="1120" y="1271"/>
                </a:lnTo>
                <a:lnTo>
                  <a:pt x="1119" y="1272"/>
                </a:lnTo>
                <a:lnTo>
                  <a:pt x="1117" y="1274"/>
                </a:lnTo>
                <a:lnTo>
                  <a:pt x="1119" y="1276"/>
                </a:lnTo>
                <a:lnTo>
                  <a:pt x="1126" y="1274"/>
                </a:lnTo>
                <a:lnTo>
                  <a:pt x="1132" y="1272"/>
                </a:lnTo>
                <a:lnTo>
                  <a:pt x="1137" y="1269"/>
                </a:lnTo>
                <a:lnTo>
                  <a:pt x="1146" y="1269"/>
                </a:lnTo>
                <a:lnTo>
                  <a:pt x="1146" y="1264"/>
                </a:lnTo>
                <a:lnTo>
                  <a:pt x="1146" y="1260"/>
                </a:lnTo>
                <a:lnTo>
                  <a:pt x="1148" y="1259"/>
                </a:lnTo>
                <a:lnTo>
                  <a:pt x="1151" y="1257"/>
                </a:lnTo>
                <a:lnTo>
                  <a:pt x="1158" y="1255"/>
                </a:lnTo>
                <a:lnTo>
                  <a:pt x="1166" y="1255"/>
                </a:lnTo>
                <a:lnTo>
                  <a:pt x="1161" y="1264"/>
                </a:lnTo>
                <a:lnTo>
                  <a:pt x="1158" y="1267"/>
                </a:lnTo>
                <a:lnTo>
                  <a:pt x="1153" y="1269"/>
                </a:lnTo>
                <a:lnTo>
                  <a:pt x="1153" y="1274"/>
                </a:lnTo>
                <a:lnTo>
                  <a:pt x="1151" y="1277"/>
                </a:lnTo>
                <a:lnTo>
                  <a:pt x="1149" y="1281"/>
                </a:lnTo>
                <a:lnTo>
                  <a:pt x="1146" y="1283"/>
                </a:lnTo>
                <a:lnTo>
                  <a:pt x="1143" y="1284"/>
                </a:lnTo>
                <a:lnTo>
                  <a:pt x="1139" y="1286"/>
                </a:lnTo>
                <a:lnTo>
                  <a:pt x="1131" y="1289"/>
                </a:lnTo>
                <a:lnTo>
                  <a:pt x="1129" y="1291"/>
                </a:lnTo>
                <a:lnTo>
                  <a:pt x="1126" y="1293"/>
                </a:lnTo>
                <a:lnTo>
                  <a:pt x="1126" y="1298"/>
                </a:lnTo>
                <a:lnTo>
                  <a:pt x="1126" y="1303"/>
                </a:lnTo>
                <a:lnTo>
                  <a:pt x="1134" y="1303"/>
                </a:lnTo>
                <a:lnTo>
                  <a:pt x="1141" y="1305"/>
                </a:lnTo>
                <a:lnTo>
                  <a:pt x="1146" y="1308"/>
                </a:lnTo>
                <a:lnTo>
                  <a:pt x="1153" y="1310"/>
                </a:lnTo>
                <a:lnTo>
                  <a:pt x="1156" y="1312"/>
                </a:lnTo>
                <a:lnTo>
                  <a:pt x="1158" y="1315"/>
                </a:lnTo>
                <a:lnTo>
                  <a:pt x="1160" y="1324"/>
                </a:lnTo>
                <a:lnTo>
                  <a:pt x="1163" y="1324"/>
                </a:lnTo>
                <a:lnTo>
                  <a:pt x="1165" y="1325"/>
                </a:lnTo>
                <a:lnTo>
                  <a:pt x="1166" y="1330"/>
                </a:lnTo>
                <a:lnTo>
                  <a:pt x="1158" y="1330"/>
                </a:lnTo>
                <a:lnTo>
                  <a:pt x="1151" y="1329"/>
                </a:lnTo>
                <a:lnTo>
                  <a:pt x="1146" y="1325"/>
                </a:lnTo>
                <a:lnTo>
                  <a:pt x="1139" y="1324"/>
                </a:lnTo>
                <a:lnTo>
                  <a:pt x="1137" y="1329"/>
                </a:lnTo>
                <a:lnTo>
                  <a:pt x="1136" y="1330"/>
                </a:lnTo>
                <a:lnTo>
                  <a:pt x="1131" y="1335"/>
                </a:lnTo>
                <a:lnTo>
                  <a:pt x="1127" y="1337"/>
                </a:lnTo>
                <a:lnTo>
                  <a:pt x="1126" y="1341"/>
                </a:lnTo>
                <a:lnTo>
                  <a:pt x="1124" y="1346"/>
                </a:lnTo>
                <a:lnTo>
                  <a:pt x="1126" y="1351"/>
                </a:lnTo>
                <a:lnTo>
                  <a:pt x="1120" y="1354"/>
                </a:lnTo>
                <a:lnTo>
                  <a:pt x="1115" y="1358"/>
                </a:lnTo>
                <a:lnTo>
                  <a:pt x="1112" y="1364"/>
                </a:lnTo>
                <a:lnTo>
                  <a:pt x="1112" y="1371"/>
                </a:lnTo>
                <a:lnTo>
                  <a:pt x="1117" y="1371"/>
                </a:lnTo>
                <a:lnTo>
                  <a:pt x="1122" y="1371"/>
                </a:lnTo>
                <a:lnTo>
                  <a:pt x="1126" y="1373"/>
                </a:lnTo>
                <a:lnTo>
                  <a:pt x="1127" y="1376"/>
                </a:lnTo>
                <a:lnTo>
                  <a:pt x="1132" y="1382"/>
                </a:lnTo>
                <a:lnTo>
                  <a:pt x="1134" y="1385"/>
                </a:lnTo>
                <a:lnTo>
                  <a:pt x="1139" y="1385"/>
                </a:lnTo>
                <a:lnTo>
                  <a:pt x="1141" y="1388"/>
                </a:lnTo>
                <a:lnTo>
                  <a:pt x="1144" y="1390"/>
                </a:lnTo>
                <a:lnTo>
                  <a:pt x="1153" y="1392"/>
                </a:lnTo>
                <a:lnTo>
                  <a:pt x="1153" y="1395"/>
                </a:lnTo>
                <a:lnTo>
                  <a:pt x="1151" y="1397"/>
                </a:lnTo>
                <a:lnTo>
                  <a:pt x="1146" y="1399"/>
                </a:lnTo>
                <a:lnTo>
                  <a:pt x="1141" y="1399"/>
                </a:lnTo>
                <a:lnTo>
                  <a:pt x="1136" y="1397"/>
                </a:lnTo>
                <a:lnTo>
                  <a:pt x="1131" y="1395"/>
                </a:lnTo>
                <a:lnTo>
                  <a:pt x="1127" y="1392"/>
                </a:lnTo>
                <a:lnTo>
                  <a:pt x="1122" y="1385"/>
                </a:lnTo>
                <a:lnTo>
                  <a:pt x="1119" y="1378"/>
                </a:lnTo>
                <a:lnTo>
                  <a:pt x="1108" y="1378"/>
                </a:lnTo>
                <a:lnTo>
                  <a:pt x="1098" y="1378"/>
                </a:lnTo>
                <a:lnTo>
                  <a:pt x="1091" y="1382"/>
                </a:lnTo>
                <a:lnTo>
                  <a:pt x="1085" y="1385"/>
                </a:lnTo>
                <a:lnTo>
                  <a:pt x="1083" y="1395"/>
                </a:lnTo>
                <a:lnTo>
                  <a:pt x="1086" y="1402"/>
                </a:lnTo>
                <a:lnTo>
                  <a:pt x="1090" y="1407"/>
                </a:lnTo>
                <a:lnTo>
                  <a:pt x="1095" y="1412"/>
                </a:lnTo>
                <a:lnTo>
                  <a:pt x="1100" y="1417"/>
                </a:lnTo>
                <a:lnTo>
                  <a:pt x="1103" y="1422"/>
                </a:lnTo>
                <a:lnTo>
                  <a:pt x="1105" y="1429"/>
                </a:lnTo>
                <a:lnTo>
                  <a:pt x="1105" y="1439"/>
                </a:lnTo>
                <a:lnTo>
                  <a:pt x="1110" y="1441"/>
                </a:lnTo>
                <a:lnTo>
                  <a:pt x="1117" y="1439"/>
                </a:lnTo>
                <a:lnTo>
                  <a:pt x="1129" y="1439"/>
                </a:lnTo>
                <a:lnTo>
                  <a:pt x="1136" y="1438"/>
                </a:lnTo>
                <a:lnTo>
                  <a:pt x="1141" y="1439"/>
                </a:lnTo>
                <a:lnTo>
                  <a:pt x="1144" y="1441"/>
                </a:lnTo>
                <a:lnTo>
                  <a:pt x="1146" y="1446"/>
                </a:lnTo>
                <a:lnTo>
                  <a:pt x="1098" y="1446"/>
                </a:lnTo>
                <a:lnTo>
                  <a:pt x="1093" y="1434"/>
                </a:lnTo>
                <a:lnTo>
                  <a:pt x="1086" y="1424"/>
                </a:lnTo>
                <a:lnTo>
                  <a:pt x="1083" y="1419"/>
                </a:lnTo>
                <a:lnTo>
                  <a:pt x="1078" y="1416"/>
                </a:lnTo>
                <a:lnTo>
                  <a:pt x="1071" y="1412"/>
                </a:lnTo>
                <a:lnTo>
                  <a:pt x="1064" y="1412"/>
                </a:lnTo>
                <a:lnTo>
                  <a:pt x="1062" y="1417"/>
                </a:lnTo>
                <a:lnTo>
                  <a:pt x="1061" y="1419"/>
                </a:lnTo>
                <a:lnTo>
                  <a:pt x="1057" y="1419"/>
                </a:lnTo>
                <a:lnTo>
                  <a:pt x="1059" y="1429"/>
                </a:lnTo>
                <a:lnTo>
                  <a:pt x="1057" y="1436"/>
                </a:lnTo>
                <a:lnTo>
                  <a:pt x="1054" y="1441"/>
                </a:lnTo>
                <a:lnTo>
                  <a:pt x="1049" y="1445"/>
                </a:lnTo>
                <a:lnTo>
                  <a:pt x="1037" y="1450"/>
                </a:lnTo>
                <a:lnTo>
                  <a:pt x="1032" y="1453"/>
                </a:lnTo>
                <a:lnTo>
                  <a:pt x="1030" y="1460"/>
                </a:lnTo>
                <a:lnTo>
                  <a:pt x="1044" y="1467"/>
                </a:lnTo>
                <a:lnTo>
                  <a:pt x="1057" y="1474"/>
                </a:lnTo>
                <a:lnTo>
                  <a:pt x="1062" y="1477"/>
                </a:lnTo>
                <a:lnTo>
                  <a:pt x="1069" y="1479"/>
                </a:lnTo>
                <a:lnTo>
                  <a:pt x="1074" y="1482"/>
                </a:lnTo>
                <a:lnTo>
                  <a:pt x="1076" y="1484"/>
                </a:lnTo>
                <a:lnTo>
                  <a:pt x="1078" y="1487"/>
                </a:lnTo>
                <a:lnTo>
                  <a:pt x="1069" y="1489"/>
                </a:lnTo>
                <a:lnTo>
                  <a:pt x="1061" y="1491"/>
                </a:lnTo>
                <a:lnTo>
                  <a:pt x="1054" y="1496"/>
                </a:lnTo>
                <a:lnTo>
                  <a:pt x="1050" y="1501"/>
                </a:lnTo>
                <a:lnTo>
                  <a:pt x="1047" y="1503"/>
                </a:lnTo>
                <a:lnTo>
                  <a:pt x="1045" y="1506"/>
                </a:lnTo>
                <a:lnTo>
                  <a:pt x="1044" y="1515"/>
                </a:lnTo>
                <a:lnTo>
                  <a:pt x="1030" y="1515"/>
                </a:lnTo>
                <a:lnTo>
                  <a:pt x="1018" y="1515"/>
                </a:lnTo>
                <a:lnTo>
                  <a:pt x="1009" y="1513"/>
                </a:lnTo>
                <a:lnTo>
                  <a:pt x="1001" y="1511"/>
                </a:lnTo>
                <a:lnTo>
                  <a:pt x="992" y="1506"/>
                </a:lnTo>
                <a:lnTo>
                  <a:pt x="986" y="1503"/>
                </a:lnTo>
                <a:lnTo>
                  <a:pt x="977" y="1501"/>
                </a:lnTo>
                <a:lnTo>
                  <a:pt x="967" y="1499"/>
                </a:lnTo>
                <a:lnTo>
                  <a:pt x="955" y="1501"/>
                </a:lnTo>
                <a:lnTo>
                  <a:pt x="955" y="1515"/>
                </a:lnTo>
                <a:lnTo>
                  <a:pt x="950" y="1515"/>
                </a:lnTo>
                <a:lnTo>
                  <a:pt x="946" y="1516"/>
                </a:lnTo>
                <a:lnTo>
                  <a:pt x="943" y="1518"/>
                </a:lnTo>
                <a:lnTo>
                  <a:pt x="941" y="1521"/>
                </a:lnTo>
                <a:lnTo>
                  <a:pt x="945" y="1523"/>
                </a:lnTo>
                <a:lnTo>
                  <a:pt x="948" y="1525"/>
                </a:lnTo>
                <a:lnTo>
                  <a:pt x="953" y="1530"/>
                </a:lnTo>
                <a:lnTo>
                  <a:pt x="955" y="1533"/>
                </a:lnTo>
                <a:lnTo>
                  <a:pt x="958" y="1535"/>
                </a:lnTo>
                <a:lnTo>
                  <a:pt x="962" y="1537"/>
                </a:lnTo>
                <a:lnTo>
                  <a:pt x="968" y="1535"/>
                </a:lnTo>
                <a:lnTo>
                  <a:pt x="968" y="1540"/>
                </a:lnTo>
                <a:lnTo>
                  <a:pt x="970" y="1544"/>
                </a:lnTo>
                <a:lnTo>
                  <a:pt x="974" y="1545"/>
                </a:lnTo>
                <a:lnTo>
                  <a:pt x="977" y="1547"/>
                </a:lnTo>
                <a:lnTo>
                  <a:pt x="986" y="1549"/>
                </a:lnTo>
                <a:lnTo>
                  <a:pt x="987" y="1552"/>
                </a:lnTo>
                <a:lnTo>
                  <a:pt x="989" y="1556"/>
                </a:lnTo>
                <a:lnTo>
                  <a:pt x="987" y="1564"/>
                </a:lnTo>
                <a:lnTo>
                  <a:pt x="987" y="1569"/>
                </a:lnTo>
                <a:lnTo>
                  <a:pt x="991" y="1581"/>
                </a:lnTo>
                <a:lnTo>
                  <a:pt x="996" y="1590"/>
                </a:lnTo>
                <a:lnTo>
                  <a:pt x="996" y="1597"/>
                </a:lnTo>
                <a:lnTo>
                  <a:pt x="996" y="1603"/>
                </a:lnTo>
                <a:lnTo>
                  <a:pt x="1001" y="1607"/>
                </a:lnTo>
                <a:lnTo>
                  <a:pt x="1006" y="1610"/>
                </a:lnTo>
                <a:lnTo>
                  <a:pt x="1009" y="1615"/>
                </a:lnTo>
                <a:lnTo>
                  <a:pt x="1016" y="1617"/>
                </a:lnTo>
                <a:lnTo>
                  <a:pt x="1018" y="1620"/>
                </a:lnTo>
                <a:lnTo>
                  <a:pt x="1021" y="1622"/>
                </a:lnTo>
                <a:lnTo>
                  <a:pt x="1030" y="1624"/>
                </a:lnTo>
                <a:lnTo>
                  <a:pt x="1030" y="1638"/>
                </a:lnTo>
                <a:lnTo>
                  <a:pt x="1040" y="1636"/>
                </a:lnTo>
                <a:lnTo>
                  <a:pt x="1052" y="1632"/>
                </a:lnTo>
                <a:lnTo>
                  <a:pt x="1062" y="1629"/>
                </a:lnTo>
                <a:lnTo>
                  <a:pt x="1078" y="1631"/>
                </a:lnTo>
                <a:lnTo>
                  <a:pt x="1083" y="1622"/>
                </a:lnTo>
                <a:lnTo>
                  <a:pt x="1086" y="1619"/>
                </a:lnTo>
                <a:lnTo>
                  <a:pt x="1091" y="1617"/>
                </a:lnTo>
                <a:lnTo>
                  <a:pt x="1091" y="1612"/>
                </a:lnTo>
                <a:lnTo>
                  <a:pt x="1093" y="1609"/>
                </a:lnTo>
                <a:lnTo>
                  <a:pt x="1095" y="1605"/>
                </a:lnTo>
                <a:lnTo>
                  <a:pt x="1098" y="1603"/>
                </a:lnTo>
                <a:lnTo>
                  <a:pt x="1107" y="1598"/>
                </a:lnTo>
                <a:lnTo>
                  <a:pt x="1117" y="1595"/>
                </a:lnTo>
                <a:lnTo>
                  <a:pt x="1126" y="1590"/>
                </a:lnTo>
                <a:lnTo>
                  <a:pt x="1129" y="1586"/>
                </a:lnTo>
                <a:lnTo>
                  <a:pt x="1132" y="1583"/>
                </a:lnTo>
                <a:lnTo>
                  <a:pt x="1139" y="1583"/>
                </a:lnTo>
                <a:lnTo>
                  <a:pt x="1146" y="1583"/>
                </a:lnTo>
                <a:lnTo>
                  <a:pt x="1151" y="1581"/>
                </a:lnTo>
                <a:lnTo>
                  <a:pt x="1153" y="1576"/>
                </a:lnTo>
                <a:lnTo>
                  <a:pt x="1158" y="1576"/>
                </a:lnTo>
                <a:lnTo>
                  <a:pt x="1161" y="1578"/>
                </a:lnTo>
                <a:lnTo>
                  <a:pt x="1165" y="1580"/>
                </a:lnTo>
                <a:lnTo>
                  <a:pt x="1166" y="1583"/>
                </a:lnTo>
                <a:lnTo>
                  <a:pt x="1168" y="1591"/>
                </a:lnTo>
                <a:lnTo>
                  <a:pt x="1165" y="1597"/>
                </a:lnTo>
                <a:lnTo>
                  <a:pt x="1161" y="1598"/>
                </a:lnTo>
                <a:lnTo>
                  <a:pt x="1156" y="1602"/>
                </a:lnTo>
                <a:lnTo>
                  <a:pt x="1153" y="1603"/>
                </a:lnTo>
                <a:lnTo>
                  <a:pt x="1148" y="1605"/>
                </a:lnTo>
                <a:lnTo>
                  <a:pt x="1146" y="1610"/>
                </a:lnTo>
                <a:lnTo>
                  <a:pt x="1146" y="1617"/>
                </a:lnTo>
                <a:lnTo>
                  <a:pt x="1139" y="1617"/>
                </a:lnTo>
                <a:lnTo>
                  <a:pt x="1134" y="1619"/>
                </a:lnTo>
                <a:lnTo>
                  <a:pt x="1131" y="1622"/>
                </a:lnTo>
                <a:lnTo>
                  <a:pt x="1127" y="1626"/>
                </a:lnTo>
                <a:lnTo>
                  <a:pt x="1120" y="1632"/>
                </a:lnTo>
                <a:lnTo>
                  <a:pt x="1117" y="1636"/>
                </a:lnTo>
                <a:lnTo>
                  <a:pt x="1112" y="1638"/>
                </a:lnTo>
                <a:lnTo>
                  <a:pt x="1112" y="1644"/>
                </a:lnTo>
                <a:lnTo>
                  <a:pt x="1110" y="1649"/>
                </a:lnTo>
                <a:lnTo>
                  <a:pt x="1105" y="1658"/>
                </a:lnTo>
                <a:lnTo>
                  <a:pt x="1100" y="1667"/>
                </a:lnTo>
                <a:lnTo>
                  <a:pt x="1098" y="1672"/>
                </a:lnTo>
                <a:lnTo>
                  <a:pt x="1098" y="1678"/>
                </a:lnTo>
                <a:lnTo>
                  <a:pt x="1091" y="1680"/>
                </a:lnTo>
                <a:lnTo>
                  <a:pt x="1086" y="1684"/>
                </a:lnTo>
                <a:lnTo>
                  <a:pt x="1076" y="1690"/>
                </a:lnTo>
                <a:lnTo>
                  <a:pt x="1068" y="1699"/>
                </a:lnTo>
                <a:lnTo>
                  <a:pt x="1057" y="1706"/>
                </a:lnTo>
                <a:lnTo>
                  <a:pt x="1056" y="1711"/>
                </a:lnTo>
                <a:lnTo>
                  <a:pt x="1054" y="1713"/>
                </a:lnTo>
                <a:lnTo>
                  <a:pt x="1050" y="1713"/>
                </a:lnTo>
                <a:lnTo>
                  <a:pt x="1047" y="1719"/>
                </a:lnTo>
                <a:lnTo>
                  <a:pt x="1044" y="1723"/>
                </a:lnTo>
                <a:lnTo>
                  <a:pt x="1035" y="1731"/>
                </a:lnTo>
                <a:lnTo>
                  <a:pt x="1030" y="1735"/>
                </a:lnTo>
                <a:lnTo>
                  <a:pt x="1027" y="1740"/>
                </a:lnTo>
                <a:lnTo>
                  <a:pt x="1023" y="1745"/>
                </a:lnTo>
                <a:lnTo>
                  <a:pt x="1023" y="1753"/>
                </a:lnTo>
                <a:lnTo>
                  <a:pt x="1018" y="1753"/>
                </a:lnTo>
                <a:lnTo>
                  <a:pt x="1013" y="1755"/>
                </a:lnTo>
                <a:lnTo>
                  <a:pt x="1008" y="1757"/>
                </a:lnTo>
                <a:lnTo>
                  <a:pt x="1004" y="1760"/>
                </a:lnTo>
                <a:lnTo>
                  <a:pt x="999" y="1767"/>
                </a:lnTo>
                <a:lnTo>
                  <a:pt x="996" y="1774"/>
                </a:lnTo>
                <a:lnTo>
                  <a:pt x="992" y="1774"/>
                </a:lnTo>
                <a:lnTo>
                  <a:pt x="989" y="1776"/>
                </a:lnTo>
                <a:lnTo>
                  <a:pt x="982" y="1782"/>
                </a:lnTo>
                <a:lnTo>
                  <a:pt x="982" y="1788"/>
                </a:lnTo>
                <a:lnTo>
                  <a:pt x="982" y="1791"/>
                </a:lnTo>
                <a:lnTo>
                  <a:pt x="984" y="1793"/>
                </a:lnTo>
                <a:lnTo>
                  <a:pt x="989" y="1794"/>
                </a:lnTo>
                <a:lnTo>
                  <a:pt x="991" y="1791"/>
                </a:lnTo>
                <a:lnTo>
                  <a:pt x="992" y="1788"/>
                </a:lnTo>
                <a:lnTo>
                  <a:pt x="1001" y="1786"/>
                </a:lnTo>
                <a:lnTo>
                  <a:pt x="1004" y="1784"/>
                </a:lnTo>
                <a:lnTo>
                  <a:pt x="1008" y="1782"/>
                </a:lnTo>
                <a:lnTo>
                  <a:pt x="1009" y="1779"/>
                </a:lnTo>
                <a:lnTo>
                  <a:pt x="1009" y="1774"/>
                </a:lnTo>
                <a:lnTo>
                  <a:pt x="1015" y="1771"/>
                </a:lnTo>
                <a:lnTo>
                  <a:pt x="1021" y="1769"/>
                </a:lnTo>
                <a:lnTo>
                  <a:pt x="1025" y="1769"/>
                </a:lnTo>
                <a:lnTo>
                  <a:pt x="1027" y="1769"/>
                </a:lnTo>
                <a:lnTo>
                  <a:pt x="1028" y="1771"/>
                </a:lnTo>
                <a:lnTo>
                  <a:pt x="1030" y="1774"/>
                </a:lnTo>
                <a:lnTo>
                  <a:pt x="1030" y="1781"/>
                </a:lnTo>
                <a:lnTo>
                  <a:pt x="1030" y="1786"/>
                </a:lnTo>
                <a:lnTo>
                  <a:pt x="1027" y="1789"/>
                </a:lnTo>
                <a:lnTo>
                  <a:pt x="1023" y="1791"/>
                </a:lnTo>
                <a:lnTo>
                  <a:pt x="1020" y="1794"/>
                </a:lnTo>
                <a:lnTo>
                  <a:pt x="1016" y="1796"/>
                </a:lnTo>
                <a:lnTo>
                  <a:pt x="1016" y="1801"/>
                </a:lnTo>
                <a:lnTo>
                  <a:pt x="1016" y="1808"/>
                </a:lnTo>
                <a:lnTo>
                  <a:pt x="1016" y="1813"/>
                </a:lnTo>
                <a:lnTo>
                  <a:pt x="1020" y="1815"/>
                </a:lnTo>
                <a:lnTo>
                  <a:pt x="1025" y="1820"/>
                </a:lnTo>
                <a:lnTo>
                  <a:pt x="1028" y="1822"/>
                </a:lnTo>
                <a:lnTo>
                  <a:pt x="1030" y="1825"/>
                </a:lnTo>
                <a:lnTo>
                  <a:pt x="1030" y="1830"/>
                </a:lnTo>
                <a:lnTo>
                  <a:pt x="1030" y="1835"/>
                </a:lnTo>
                <a:lnTo>
                  <a:pt x="1021" y="1837"/>
                </a:lnTo>
                <a:lnTo>
                  <a:pt x="1016" y="1839"/>
                </a:lnTo>
                <a:lnTo>
                  <a:pt x="1011" y="1842"/>
                </a:lnTo>
                <a:lnTo>
                  <a:pt x="1003" y="1842"/>
                </a:lnTo>
                <a:lnTo>
                  <a:pt x="1001" y="1846"/>
                </a:lnTo>
                <a:lnTo>
                  <a:pt x="997" y="1847"/>
                </a:lnTo>
                <a:lnTo>
                  <a:pt x="989" y="1849"/>
                </a:lnTo>
                <a:lnTo>
                  <a:pt x="989" y="1863"/>
                </a:lnTo>
                <a:lnTo>
                  <a:pt x="989" y="1868"/>
                </a:lnTo>
                <a:lnTo>
                  <a:pt x="992" y="1868"/>
                </a:lnTo>
                <a:lnTo>
                  <a:pt x="1001" y="1864"/>
                </a:lnTo>
                <a:lnTo>
                  <a:pt x="1006" y="1863"/>
                </a:lnTo>
                <a:lnTo>
                  <a:pt x="1011" y="1861"/>
                </a:lnTo>
                <a:lnTo>
                  <a:pt x="1013" y="1861"/>
                </a:lnTo>
                <a:lnTo>
                  <a:pt x="1015" y="1863"/>
                </a:lnTo>
                <a:lnTo>
                  <a:pt x="1016" y="1869"/>
                </a:lnTo>
                <a:lnTo>
                  <a:pt x="1004" y="1871"/>
                </a:lnTo>
                <a:lnTo>
                  <a:pt x="994" y="1875"/>
                </a:lnTo>
                <a:lnTo>
                  <a:pt x="975" y="1883"/>
                </a:lnTo>
                <a:lnTo>
                  <a:pt x="975" y="1888"/>
                </a:lnTo>
                <a:lnTo>
                  <a:pt x="974" y="1892"/>
                </a:lnTo>
                <a:lnTo>
                  <a:pt x="972" y="1895"/>
                </a:lnTo>
                <a:lnTo>
                  <a:pt x="968" y="1897"/>
                </a:lnTo>
                <a:lnTo>
                  <a:pt x="968" y="1902"/>
                </a:lnTo>
                <a:lnTo>
                  <a:pt x="967" y="1905"/>
                </a:lnTo>
                <a:lnTo>
                  <a:pt x="965" y="1909"/>
                </a:lnTo>
                <a:lnTo>
                  <a:pt x="962" y="1910"/>
                </a:lnTo>
                <a:lnTo>
                  <a:pt x="960" y="1921"/>
                </a:lnTo>
                <a:lnTo>
                  <a:pt x="960" y="1929"/>
                </a:lnTo>
                <a:lnTo>
                  <a:pt x="963" y="1943"/>
                </a:lnTo>
                <a:lnTo>
                  <a:pt x="967" y="1956"/>
                </a:lnTo>
                <a:lnTo>
                  <a:pt x="968" y="1972"/>
                </a:lnTo>
                <a:lnTo>
                  <a:pt x="974" y="1973"/>
                </a:lnTo>
                <a:lnTo>
                  <a:pt x="980" y="1970"/>
                </a:lnTo>
                <a:lnTo>
                  <a:pt x="984" y="1967"/>
                </a:lnTo>
                <a:lnTo>
                  <a:pt x="989" y="1963"/>
                </a:lnTo>
                <a:lnTo>
                  <a:pt x="992" y="1960"/>
                </a:lnTo>
                <a:lnTo>
                  <a:pt x="996" y="1958"/>
                </a:lnTo>
                <a:lnTo>
                  <a:pt x="999" y="1960"/>
                </a:lnTo>
                <a:lnTo>
                  <a:pt x="1003" y="1965"/>
                </a:lnTo>
                <a:lnTo>
                  <a:pt x="1001" y="1967"/>
                </a:lnTo>
                <a:lnTo>
                  <a:pt x="999" y="1968"/>
                </a:lnTo>
                <a:lnTo>
                  <a:pt x="996" y="1972"/>
                </a:lnTo>
                <a:lnTo>
                  <a:pt x="991" y="1973"/>
                </a:lnTo>
                <a:lnTo>
                  <a:pt x="989" y="1975"/>
                </a:lnTo>
                <a:lnTo>
                  <a:pt x="989" y="1979"/>
                </a:lnTo>
                <a:lnTo>
                  <a:pt x="986" y="1979"/>
                </a:lnTo>
                <a:lnTo>
                  <a:pt x="982" y="1979"/>
                </a:lnTo>
                <a:lnTo>
                  <a:pt x="977" y="1979"/>
                </a:lnTo>
                <a:lnTo>
                  <a:pt x="975" y="1979"/>
                </a:lnTo>
                <a:lnTo>
                  <a:pt x="975" y="1982"/>
                </a:lnTo>
                <a:lnTo>
                  <a:pt x="975" y="1985"/>
                </a:lnTo>
                <a:lnTo>
                  <a:pt x="968" y="1989"/>
                </a:lnTo>
                <a:lnTo>
                  <a:pt x="962" y="1992"/>
                </a:lnTo>
                <a:lnTo>
                  <a:pt x="960" y="1994"/>
                </a:lnTo>
                <a:lnTo>
                  <a:pt x="960" y="1997"/>
                </a:lnTo>
                <a:lnTo>
                  <a:pt x="958" y="1999"/>
                </a:lnTo>
                <a:lnTo>
                  <a:pt x="955" y="1999"/>
                </a:lnTo>
                <a:lnTo>
                  <a:pt x="951" y="2001"/>
                </a:lnTo>
                <a:lnTo>
                  <a:pt x="948" y="2002"/>
                </a:lnTo>
                <a:lnTo>
                  <a:pt x="945" y="2006"/>
                </a:lnTo>
                <a:lnTo>
                  <a:pt x="941" y="2006"/>
                </a:lnTo>
                <a:lnTo>
                  <a:pt x="939" y="2016"/>
                </a:lnTo>
                <a:lnTo>
                  <a:pt x="936" y="2023"/>
                </a:lnTo>
                <a:lnTo>
                  <a:pt x="927" y="2038"/>
                </a:lnTo>
                <a:lnTo>
                  <a:pt x="924" y="2045"/>
                </a:lnTo>
                <a:lnTo>
                  <a:pt x="921" y="2054"/>
                </a:lnTo>
                <a:lnTo>
                  <a:pt x="921" y="2062"/>
                </a:lnTo>
                <a:lnTo>
                  <a:pt x="921" y="2074"/>
                </a:lnTo>
                <a:lnTo>
                  <a:pt x="917" y="2074"/>
                </a:lnTo>
                <a:lnTo>
                  <a:pt x="916" y="2076"/>
                </a:lnTo>
                <a:lnTo>
                  <a:pt x="914" y="2081"/>
                </a:lnTo>
                <a:lnTo>
                  <a:pt x="912" y="2086"/>
                </a:lnTo>
                <a:lnTo>
                  <a:pt x="910" y="2088"/>
                </a:lnTo>
                <a:lnTo>
                  <a:pt x="907" y="2088"/>
                </a:lnTo>
                <a:lnTo>
                  <a:pt x="907" y="2095"/>
                </a:lnTo>
                <a:lnTo>
                  <a:pt x="905" y="2100"/>
                </a:lnTo>
                <a:lnTo>
                  <a:pt x="902" y="2103"/>
                </a:lnTo>
                <a:lnTo>
                  <a:pt x="899" y="2107"/>
                </a:lnTo>
                <a:lnTo>
                  <a:pt x="892" y="2113"/>
                </a:lnTo>
                <a:lnTo>
                  <a:pt x="888" y="2117"/>
                </a:lnTo>
                <a:lnTo>
                  <a:pt x="887" y="2122"/>
                </a:lnTo>
                <a:lnTo>
                  <a:pt x="883" y="2131"/>
                </a:lnTo>
                <a:lnTo>
                  <a:pt x="878" y="2137"/>
                </a:lnTo>
                <a:lnTo>
                  <a:pt x="875" y="2146"/>
                </a:lnTo>
                <a:lnTo>
                  <a:pt x="873" y="2151"/>
                </a:lnTo>
                <a:lnTo>
                  <a:pt x="873" y="2156"/>
                </a:lnTo>
                <a:lnTo>
                  <a:pt x="885" y="2158"/>
                </a:lnTo>
                <a:lnTo>
                  <a:pt x="897" y="2163"/>
                </a:lnTo>
                <a:lnTo>
                  <a:pt x="907" y="2168"/>
                </a:lnTo>
                <a:lnTo>
                  <a:pt x="921" y="2170"/>
                </a:lnTo>
                <a:lnTo>
                  <a:pt x="934" y="2170"/>
                </a:lnTo>
                <a:lnTo>
                  <a:pt x="938" y="2170"/>
                </a:lnTo>
                <a:lnTo>
                  <a:pt x="939" y="2168"/>
                </a:lnTo>
                <a:lnTo>
                  <a:pt x="941" y="2163"/>
                </a:lnTo>
                <a:lnTo>
                  <a:pt x="943" y="2158"/>
                </a:lnTo>
                <a:lnTo>
                  <a:pt x="945" y="2156"/>
                </a:lnTo>
                <a:lnTo>
                  <a:pt x="948" y="2156"/>
                </a:lnTo>
                <a:lnTo>
                  <a:pt x="951" y="2149"/>
                </a:lnTo>
                <a:lnTo>
                  <a:pt x="955" y="2142"/>
                </a:lnTo>
                <a:lnTo>
                  <a:pt x="955" y="2132"/>
                </a:lnTo>
                <a:lnTo>
                  <a:pt x="955" y="2122"/>
                </a:lnTo>
                <a:lnTo>
                  <a:pt x="951" y="2122"/>
                </a:lnTo>
                <a:lnTo>
                  <a:pt x="950" y="2119"/>
                </a:lnTo>
                <a:lnTo>
                  <a:pt x="951" y="2117"/>
                </a:lnTo>
                <a:lnTo>
                  <a:pt x="955" y="2115"/>
                </a:lnTo>
                <a:lnTo>
                  <a:pt x="960" y="2105"/>
                </a:lnTo>
                <a:lnTo>
                  <a:pt x="965" y="2095"/>
                </a:lnTo>
                <a:lnTo>
                  <a:pt x="972" y="2086"/>
                </a:lnTo>
                <a:lnTo>
                  <a:pt x="977" y="2083"/>
                </a:lnTo>
                <a:lnTo>
                  <a:pt x="982" y="2081"/>
                </a:lnTo>
                <a:lnTo>
                  <a:pt x="982" y="2071"/>
                </a:lnTo>
                <a:lnTo>
                  <a:pt x="984" y="2061"/>
                </a:lnTo>
                <a:lnTo>
                  <a:pt x="987" y="2054"/>
                </a:lnTo>
                <a:lnTo>
                  <a:pt x="992" y="2047"/>
                </a:lnTo>
                <a:lnTo>
                  <a:pt x="996" y="2040"/>
                </a:lnTo>
                <a:lnTo>
                  <a:pt x="1001" y="2033"/>
                </a:lnTo>
                <a:lnTo>
                  <a:pt x="1003" y="2023"/>
                </a:lnTo>
                <a:lnTo>
                  <a:pt x="1003" y="2013"/>
                </a:lnTo>
                <a:lnTo>
                  <a:pt x="1008" y="2009"/>
                </a:lnTo>
                <a:lnTo>
                  <a:pt x="1013" y="2006"/>
                </a:lnTo>
                <a:lnTo>
                  <a:pt x="1016" y="2001"/>
                </a:lnTo>
                <a:lnTo>
                  <a:pt x="1023" y="1999"/>
                </a:lnTo>
                <a:lnTo>
                  <a:pt x="1025" y="1994"/>
                </a:lnTo>
                <a:lnTo>
                  <a:pt x="1027" y="1992"/>
                </a:lnTo>
                <a:lnTo>
                  <a:pt x="1030" y="1992"/>
                </a:lnTo>
                <a:lnTo>
                  <a:pt x="1033" y="1992"/>
                </a:lnTo>
                <a:lnTo>
                  <a:pt x="1037" y="1990"/>
                </a:lnTo>
                <a:lnTo>
                  <a:pt x="1042" y="1984"/>
                </a:lnTo>
                <a:lnTo>
                  <a:pt x="1044" y="1979"/>
                </a:lnTo>
                <a:lnTo>
                  <a:pt x="1044" y="1975"/>
                </a:lnTo>
                <a:lnTo>
                  <a:pt x="1042" y="1973"/>
                </a:lnTo>
                <a:lnTo>
                  <a:pt x="1037" y="1972"/>
                </a:lnTo>
                <a:lnTo>
                  <a:pt x="1035" y="1975"/>
                </a:lnTo>
                <a:lnTo>
                  <a:pt x="1033" y="1977"/>
                </a:lnTo>
                <a:lnTo>
                  <a:pt x="1030" y="1975"/>
                </a:lnTo>
                <a:lnTo>
                  <a:pt x="1030" y="1972"/>
                </a:lnTo>
                <a:lnTo>
                  <a:pt x="1033" y="1958"/>
                </a:lnTo>
                <a:lnTo>
                  <a:pt x="1037" y="1944"/>
                </a:lnTo>
                <a:lnTo>
                  <a:pt x="1037" y="1927"/>
                </a:lnTo>
                <a:lnTo>
                  <a:pt x="1037" y="1910"/>
                </a:lnTo>
                <a:lnTo>
                  <a:pt x="1037" y="1904"/>
                </a:lnTo>
                <a:lnTo>
                  <a:pt x="1033" y="1898"/>
                </a:lnTo>
                <a:lnTo>
                  <a:pt x="1032" y="1892"/>
                </a:lnTo>
                <a:lnTo>
                  <a:pt x="1030" y="1885"/>
                </a:lnTo>
                <a:lnTo>
                  <a:pt x="1030" y="1876"/>
                </a:lnTo>
                <a:lnTo>
                  <a:pt x="1037" y="1878"/>
                </a:lnTo>
                <a:lnTo>
                  <a:pt x="1044" y="1880"/>
                </a:lnTo>
                <a:lnTo>
                  <a:pt x="1049" y="1883"/>
                </a:lnTo>
                <a:lnTo>
                  <a:pt x="1057" y="1883"/>
                </a:lnTo>
                <a:lnTo>
                  <a:pt x="1059" y="1878"/>
                </a:lnTo>
                <a:lnTo>
                  <a:pt x="1062" y="1875"/>
                </a:lnTo>
                <a:lnTo>
                  <a:pt x="1071" y="1869"/>
                </a:lnTo>
                <a:lnTo>
                  <a:pt x="1071" y="1866"/>
                </a:lnTo>
                <a:lnTo>
                  <a:pt x="1071" y="1863"/>
                </a:lnTo>
                <a:lnTo>
                  <a:pt x="1074" y="1863"/>
                </a:lnTo>
                <a:lnTo>
                  <a:pt x="1078" y="1863"/>
                </a:lnTo>
                <a:lnTo>
                  <a:pt x="1078" y="1859"/>
                </a:lnTo>
                <a:lnTo>
                  <a:pt x="1078" y="1856"/>
                </a:lnTo>
                <a:lnTo>
                  <a:pt x="1081" y="1856"/>
                </a:lnTo>
                <a:lnTo>
                  <a:pt x="1085" y="1856"/>
                </a:lnTo>
                <a:lnTo>
                  <a:pt x="1085" y="1852"/>
                </a:lnTo>
                <a:lnTo>
                  <a:pt x="1085" y="1849"/>
                </a:lnTo>
                <a:lnTo>
                  <a:pt x="1088" y="1849"/>
                </a:lnTo>
                <a:lnTo>
                  <a:pt x="1091" y="1849"/>
                </a:lnTo>
                <a:lnTo>
                  <a:pt x="1091" y="1846"/>
                </a:lnTo>
                <a:lnTo>
                  <a:pt x="1091" y="1842"/>
                </a:lnTo>
                <a:lnTo>
                  <a:pt x="1095" y="1842"/>
                </a:lnTo>
                <a:lnTo>
                  <a:pt x="1098" y="1842"/>
                </a:lnTo>
                <a:lnTo>
                  <a:pt x="1100" y="1840"/>
                </a:lnTo>
                <a:lnTo>
                  <a:pt x="1100" y="1839"/>
                </a:lnTo>
                <a:lnTo>
                  <a:pt x="1102" y="1837"/>
                </a:lnTo>
                <a:lnTo>
                  <a:pt x="1105" y="1835"/>
                </a:lnTo>
                <a:lnTo>
                  <a:pt x="1112" y="1835"/>
                </a:lnTo>
                <a:lnTo>
                  <a:pt x="1103" y="1847"/>
                </a:lnTo>
                <a:lnTo>
                  <a:pt x="1093" y="1857"/>
                </a:lnTo>
                <a:lnTo>
                  <a:pt x="1083" y="1868"/>
                </a:lnTo>
                <a:lnTo>
                  <a:pt x="1071" y="1876"/>
                </a:lnTo>
                <a:lnTo>
                  <a:pt x="1066" y="1893"/>
                </a:lnTo>
                <a:lnTo>
                  <a:pt x="1061" y="1910"/>
                </a:lnTo>
                <a:lnTo>
                  <a:pt x="1059" y="1919"/>
                </a:lnTo>
                <a:lnTo>
                  <a:pt x="1057" y="1929"/>
                </a:lnTo>
                <a:lnTo>
                  <a:pt x="1056" y="1939"/>
                </a:lnTo>
                <a:lnTo>
                  <a:pt x="1057" y="1951"/>
                </a:lnTo>
                <a:lnTo>
                  <a:pt x="1059" y="1955"/>
                </a:lnTo>
                <a:lnTo>
                  <a:pt x="1061" y="1958"/>
                </a:lnTo>
                <a:lnTo>
                  <a:pt x="1069" y="1960"/>
                </a:lnTo>
                <a:lnTo>
                  <a:pt x="1073" y="1961"/>
                </a:lnTo>
                <a:lnTo>
                  <a:pt x="1076" y="1963"/>
                </a:lnTo>
                <a:lnTo>
                  <a:pt x="1078" y="1967"/>
                </a:lnTo>
                <a:lnTo>
                  <a:pt x="1078" y="1972"/>
                </a:lnTo>
                <a:lnTo>
                  <a:pt x="1081" y="1977"/>
                </a:lnTo>
                <a:lnTo>
                  <a:pt x="1085" y="1982"/>
                </a:lnTo>
                <a:lnTo>
                  <a:pt x="1088" y="1985"/>
                </a:lnTo>
                <a:lnTo>
                  <a:pt x="1091" y="1992"/>
                </a:lnTo>
                <a:lnTo>
                  <a:pt x="1091" y="1999"/>
                </a:lnTo>
                <a:lnTo>
                  <a:pt x="1091" y="2006"/>
                </a:lnTo>
                <a:lnTo>
                  <a:pt x="1093" y="2011"/>
                </a:lnTo>
                <a:lnTo>
                  <a:pt x="1098" y="2013"/>
                </a:lnTo>
                <a:lnTo>
                  <a:pt x="1098" y="2020"/>
                </a:lnTo>
                <a:lnTo>
                  <a:pt x="1102" y="2023"/>
                </a:lnTo>
                <a:lnTo>
                  <a:pt x="1105" y="2026"/>
                </a:lnTo>
                <a:lnTo>
                  <a:pt x="1112" y="2026"/>
                </a:lnTo>
                <a:lnTo>
                  <a:pt x="1115" y="2025"/>
                </a:lnTo>
                <a:lnTo>
                  <a:pt x="1117" y="2023"/>
                </a:lnTo>
                <a:lnTo>
                  <a:pt x="1119" y="2016"/>
                </a:lnTo>
                <a:lnTo>
                  <a:pt x="1119" y="1999"/>
                </a:lnTo>
                <a:lnTo>
                  <a:pt x="1112" y="1975"/>
                </a:lnTo>
                <a:lnTo>
                  <a:pt x="1110" y="1960"/>
                </a:lnTo>
                <a:lnTo>
                  <a:pt x="1112" y="1944"/>
                </a:lnTo>
                <a:lnTo>
                  <a:pt x="1112" y="1938"/>
                </a:lnTo>
                <a:lnTo>
                  <a:pt x="1112" y="1931"/>
                </a:lnTo>
                <a:lnTo>
                  <a:pt x="1114" y="1926"/>
                </a:lnTo>
                <a:lnTo>
                  <a:pt x="1119" y="1924"/>
                </a:lnTo>
                <a:lnTo>
                  <a:pt x="1122" y="1929"/>
                </a:lnTo>
                <a:lnTo>
                  <a:pt x="1124" y="1934"/>
                </a:lnTo>
                <a:lnTo>
                  <a:pt x="1127" y="1946"/>
                </a:lnTo>
                <a:lnTo>
                  <a:pt x="1129" y="1953"/>
                </a:lnTo>
                <a:lnTo>
                  <a:pt x="1132" y="1956"/>
                </a:lnTo>
                <a:lnTo>
                  <a:pt x="1137" y="1958"/>
                </a:lnTo>
                <a:lnTo>
                  <a:pt x="1146" y="1958"/>
                </a:lnTo>
                <a:lnTo>
                  <a:pt x="1158" y="1932"/>
                </a:lnTo>
                <a:lnTo>
                  <a:pt x="1163" y="1919"/>
                </a:lnTo>
                <a:lnTo>
                  <a:pt x="1166" y="1904"/>
                </a:lnTo>
                <a:lnTo>
                  <a:pt x="1170" y="1902"/>
                </a:lnTo>
                <a:lnTo>
                  <a:pt x="1172" y="1898"/>
                </a:lnTo>
                <a:lnTo>
                  <a:pt x="1173" y="1890"/>
                </a:lnTo>
                <a:lnTo>
                  <a:pt x="1177" y="1890"/>
                </a:lnTo>
                <a:lnTo>
                  <a:pt x="1178" y="1888"/>
                </a:lnTo>
                <a:lnTo>
                  <a:pt x="1180" y="1883"/>
                </a:lnTo>
                <a:lnTo>
                  <a:pt x="1183" y="1881"/>
                </a:lnTo>
                <a:lnTo>
                  <a:pt x="1185" y="1878"/>
                </a:lnTo>
                <a:lnTo>
                  <a:pt x="1187" y="1869"/>
                </a:lnTo>
                <a:lnTo>
                  <a:pt x="1201" y="1869"/>
                </a:lnTo>
                <a:lnTo>
                  <a:pt x="1201" y="1876"/>
                </a:lnTo>
                <a:lnTo>
                  <a:pt x="1197" y="1881"/>
                </a:lnTo>
                <a:lnTo>
                  <a:pt x="1190" y="1890"/>
                </a:lnTo>
                <a:lnTo>
                  <a:pt x="1189" y="1895"/>
                </a:lnTo>
                <a:lnTo>
                  <a:pt x="1185" y="1900"/>
                </a:lnTo>
                <a:lnTo>
                  <a:pt x="1185" y="1909"/>
                </a:lnTo>
                <a:lnTo>
                  <a:pt x="1187" y="1917"/>
                </a:lnTo>
                <a:lnTo>
                  <a:pt x="1189" y="1922"/>
                </a:lnTo>
                <a:lnTo>
                  <a:pt x="1190" y="1926"/>
                </a:lnTo>
                <a:lnTo>
                  <a:pt x="1197" y="1931"/>
                </a:lnTo>
                <a:lnTo>
                  <a:pt x="1206" y="1934"/>
                </a:lnTo>
                <a:lnTo>
                  <a:pt x="1214" y="1938"/>
                </a:lnTo>
                <a:lnTo>
                  <a:pt x="1214" y="1943"/>
                </a:lnTo>
                <a:lnTo>
                  <a:pt x="1218" y="1944"/>
                </a:lnTo>
                <a:lnTo>
                  <a:pt x="1223" y="1950"/>
                </a:lnTo>
                <a:lnTo>
                  <a:pt x="1226" y="1951"/>
                </a:lnTo>
                <a:lnTo>
                  <a:pt x="1228" y="1955"/>
                </a:lnTo>
                <a:lnTo>
                  <a:pt x="1228" y="1960"/>
                </a:lnTo>
                <a:lnTo>
                  <a:pt x="1228" y="1965"/>
                </a:lnTo>
                <a:lnTo>
                  <a:pt x="1223" y="1965"/>
                </a:lnTo>
                <a:lnTo>
                  <a:pt x="1221" y="1961"/>
                </a:lnTo>
                <a:lnTo>
                  <a:pt x="1216" y="1956"/>
                </a:lnTo>
                <a:lnTo>
                  <a:pt x="1214" y="1953"/>
                </a:lnTo>
                <a:lnTo>
                  <a:pt x="1211" y="1951"/>
                </a:lnTo>
                <a:lnTo>
                  <a:pt x="1206" y="1951"/>
                </a:lnTo>
                <a:lnTo>
                  <a:pt x="1201" y="1951"/>
                </a:lnTo>
                <a:lnTo>
                  <a:pt x="1201" y="1946"/>
                </a:lnTo>
                <a:lnTo>
                  <a:pt x="1199" y="1943"/>
                </a:lnTo>
                <a:lnTo>
                  <a:pt x="1195" y="1941"/>
                </a:lnTo>
                <a:lnTo>
                  <a:pt x="1192" y="1939"/>
                </a:lnTo>
                <a:lnTo>
                  <a:pt x="1183" y="1938"/>
                </a:lnTo>
                <a:lnTo>
                  <a:pt x="1182" y="1934"/>
                </a:lnTo>
                <a:lnTo>
                  <a:pt x="1180" y="1931"/>
                </a:lnTo>
                <a:lnTo>
                  <a:pt x="1173" y="1931"/>
                </a:lnTo>
                <a:lnTo>
                  <a:pt x="1172" y="1934"/>
                </a:lnTo>
                <a:lnTo>
                  <a:pt x="1170" y="1938"/>
                </a:lnTo>
                <a:lnTo>
                  <a:pt x="1166" y="1941"/>
                </a:lnTo>
                <a:lnTo>
                  <a:pt x="1166" y="1944"/>
                </a:lnTo>
                <a:lnTo>
                  <a:pt x="1166" y="1950"/>
                </a:lnTo>
                <a:lnTo>
                  <a:pt x="1165" y="1953"/>
                </a:lnTo>
                <a:lnTo>
                  <a:pt x="1163" y="1956"/>
                </a:lnTo>
                <a:lnTo>
                  <a:pt x="1160" y="1958"/>
                </a:lnTo>
                <a:lnTo>
                  <a:pt x="1153" y="1972"/>
                </a:lnTo>
                <a:lnTo>
                  <a:pt x="1146" y="1985"/>
                </a:lnTo>
                <a:lnTo>
                  <a:pt x="1149" y="1987"/>
                </a:lnTo>
                <a:lnTo>
                  <a:pt x="1151" y="1989"/>
                </a:lnTo>
                <a:lnTo>
                  <a:pt x="1153" y="1996"/>
                </a:lnTo>
                <a:lnTo>
                  <a:pt x="1153" y="2013"/>
                </a:lnTo>
                <a:lnTo>
                  <a:pt x="1151" y="2014"/>
                </a:lnTo>
                <a:lnTo>
                  <a:pt x="1149" y="2016"/>
                </a:lnTo>
                <a:lnTo>
                  <a:pt x="1146" y="2020"/>
                </a:lnTo>
                <a:lnTo>
                  <a:pt x="1144" y="2025"/>
                </a:lnTo>
                <a:lnTo>
                  <a:pt x="1143" y="2026"/>
                </a:lnTo>
                <a:lnTo>
                  <a:pt x="1139" y="2026"/>
                </a:lnTo>
                <a:lnTo>
                  <a:pt x="1134" y="2035"/>
                </a:lnTo>
                <a:lnTo>
                  <a:pt x="1132" y="2040"/>
                </a:lnTo>
                <a:lnTo>
                  <a:pt x="1132" y="2047"/>
                </a:lnTo>
                <a:lnTo>
                  <a:pt x="1137" y="2055"/>
                </a:lnTo>
                <a:lnTo>
                  <a:pt x="1141" y="2066"/>
                </a:lnTo>
                <a:lnTo>
                  <a:pt x="1146" y="2074"/>
                </a:lnTo>
                <a:lnTo>
                  <a:pt x="1149" y="2078"/>
                </a:lnTo>
                <a:lnTo>
                  <a:pt x="1153" y="2081"/>
                </a:lnTo>
                <a:lnTo>
                  <a:pt x="1153" y="2088"/>
                </a:lnTo>
                <a:lnTo>
                  <a:pt x="1153" y="2093"/>
                </a:lnTo>
                <a:lnTo>
                  <a:pt x="1156" y="2096"/>
                </a:lnTo>
                <a:lnTo>
                  <a:pt x="1160" y="2098"/>
                </a:lnTo>
                <a:lnTo>
                  <a:pt x="1163" y="2102"/>
                </a:lnTo>
                <a:lnTo>
                  <a:pt x="1166" y="2103"/>
                </a:lnTo>
                <a:lnTo>
                  <a:pt x="1166" y="2108"/>
                </a:lnTo>
                <a:lnTo>
                  <a:pt x="1166" y="2115"/>
                </a:lnTo>
                <a:lnTo>
                  <a:pt x="1166" y="2156"/>
                </a:lnTo>
                <a:lnTo>
                  <a:pt x="1158" y="2158"/>
                </a:lnTo>
                <a:lnTo>
                  <a:pt x="1149" y="2160"/>
                </a:lnTo>
                <a:lnTo>
                  <a:pt x="1143" y="2163"/>
                </a:lnTo>
                <a:lnTo>
                  <a:pt x="1137" y="2168"/>
                </a:lnTo>
                <a:lnTo>
                  <a:pt x="1127" y="2178"/>
                </a:lnTo>
                <a:lnTo>
                  <a:pt x="1119" y="2190"/>
                </a:lnTo>
                <a:lnTo>
                  <a:pt x="1117" y="2195"/>
                </a:lnTo>
                <a:lnTo>
                  <a:pt x="1115" y="2197"/>
                </a:lnTo>
                <a:lnTo>
                  <a:pt x="1112" y="2197"/>
                </a:lnTo>
                <a:lnTo>
                  <a:pt x="1107" y="2207"/>
                </a:lnTo>
                <a:lnTo>
                  <a:pt x="1100" y="2216"/>
                </a:lnTo>
                <a:lnTo>
                  <a:pt x="1093" y="2224"/>
                </a:lnTo>
                <a:lnTo>
                  <a:pt x="1091" y="2231"/>
                </a:lnTo>
                <a:lnTo>
                  <a:pt x="1091" y="2238"/>
                </a:lnTo>
                <a:lnTo>
                  <a:pt x="1086" y="2241"/>
                </a:lnTo>
                <a:lnTo>
                  <a:pt x="1081" y="2245"/>
                </a:lnTo>
                <a:lnTo>
                  <a:pt x="1076" y="2250"/>
                </a:lnTo>
                <a:lnTo>
                  <a:pt x="1071" y="2252"/>
                </a:lnTo>
                <a:lnTo>
                  <a:pt x="1069" y="2257"/>
                </a:lnTo>
                <a:lnTo>
                  <a:pt x="1068" y="2258"/>
                </a:lnTo>
                <a:lnTo>
                  <a:pt x="1064" y="2258"/>
                </a:lnTo>
                <a:lnTo>
                  <a:pt x="1062" y="2264"/>
                </a:lnTo>
                <a:lnTo>
                  <a:pt x="1061" y="2265"/>
                </a:lnTo>
                <a:lnTo>
                  <a:pt x="1057" y="2265"/>
                </a:lnTo>
                <a:lnTo>
                  <a:pt x="1050" y="2269"/>
                </a:lnTo>
                <a:lnTo>
                  <a:pt x="1045" y="2274"/>
                </a:lnTo>
                <a:lnTo>
                  <a:pt x="1040" y="2279"/>
                </a:lnTo>
                <a:lnTo>
                  <a:pt x="1037" y="2286"/>
                </a:lnTo>
                <a:lnTo>
                  <a:pt x="1035" y="2291"/>
                </a:lnTo>
                <a:lnTo>
                  <a:pt x="1033" y="2293"/>
                </a:lnTo>
                <a:lnTo>
                  <a:pt x="1030" y="2293"/>
                </a:lnTo>
                <a:lnTo>
                  <a:pt x="1030" y="2298"/>
                </a:lnTo>
                <a:lnTo>
                  <a:pt x="1030" y="2303"/>
                </a:lnTo>
                <a:lnTo>
                  <a:pt x="1028" y="2311"/>
                </a:lnTo>
                <a:lnTo>
                  <a:pt x="1025" y="2321"/>
                </a:lnTo>
                <a:lnTo>
                  <a:pt x="1023" y="2333"/>
                </a:lnTo>
                <a:lnTo>
                  <a:pt x="1023" y="2340"/>
                </a:lnTo>
                <a:lnTo>
                  <a:pt x="1023" y="2349"/>
                </a:lnTo>
                <a:lnTo>
                  <a:pt x="1025" y="2364"/>
                </a:lnTo>
                <a:lnTo>
                  <a:pt x="1023" y="2371"/>
                </a:lnTo>
                <a:lnTo>
                  <a:pt x="1021" y="2378"/>
                </a:lnTo>
                <a:lnTo>
                  <a:pt x="1016" y="2381"/>
                </a:lnTo>
                <a:lnTo>
                  <a:pt x="1009" y="2381"/>
                </a:lnTo>
                <a:lnTo>
                  <a:pt x="1009" y="2327"/>
                </a:lnTo>
                <a:lnTo>
                  <a:pt x="989" y="2327"/>
                </a:lnTo>
                <a:lnTo>
                  <a:pt x="987" y="2332"/>
                </a:lnTo>
                <a:lnTo>
                  <a:pt x="986" y="2333"/>
                </a:lnTo>
                <a:lnTo>
                  <a:pt x="982" y="2333"/>
                </a:lnTo>
                <a:lnTo>
                  <a:pt x="979" y="2340"/>
                </a:lnTo>
                <a:lnTo>
                  <a:pt x="975" y="2347"/>
                </a:lnTo>
                <a:lnTo>
                  <a:pt x="975" y="2357"/>
                </a:lnTo>
                <a:lnTo>
                  <a:pt x="975" y="2368"/>
                </a:lnTo>
                <a:lnTo>
                  <a:pt x="975" y="2388"/>
                </a:lnTo>
                <a:lnTo>
                  <a:pt x="975" y="2408"/>
                </a:lnTo>
                <a:lnTo>
                  <a:pt x="980" y="2414"/>
                </a:lnTo>
                <a:lnTo>
                  <a:pt x="986" y="2419"/>
                </a:lnTo>
                <a:lnTo>
                  <a:pt x="987" y="2427"/>
                </a:lnTo>
                <a:lnTo>
                  <a:pt x="989" y="2436"/>
                </a:lnTo>
                <a:lnTo>
                  <a:pt x="994" y="2437"/>
                </a:lnTo>
                <a:lnTo>
                  <a:pt x="996" y="2439"/>
                </a:lnTo>
                <a:lnTo>
                  <a:pt x="996" y="2443"/>
                </a:lnTo>
                <a:lnTo>
                  <a:pt x="996" y="2449"/>
                </a:lnTo>
                <a:lnTo>
                  <a:pt x="996" y="2456"/>
                </a:lnTo>
                <a:lnTo>
                  <a:pt x="999" y="2466"/>
                </a:lnTo>
                <a:lnTo>
                  <a:pt x="1004" y="2475"/>
                </a:lnTo>
                <a:lnTo>
                  <a:pt x="1009" y="2483"/>
                </a:lnTo>
                <a:lnTo>
                  <a:pt x="1015" y="2492"/>
                </a:lnTo>
                <a:lnTo>
                  <a:pt x="1016" y="2497"/>
                </a:lnTo>
                <a:lnTo>
                  <a:pt x="1016" y="2504"/>
                </a:lnTo>
                <a:lnTo>
                  <a:pt x="1018" y="2507"/>
                </a:lnTo>
                <a:lnTo>
                  <a:pt x="1021" y="2509"/>
                </a:lnTo>
                <a:lnTo>
                  <a:pt x="1030" y="2511"/>
                </a:lnTo>
                <a:lnTo>
                  <a:pt x="1035" y="2509"/>
                </a:lnTo>
                <a:lnTo>
                  <a:pt x="1037" y="2507"/>
                </a:lnTo>
                <a:lnTo>
                  <a:pt x="1037" y="2504"/>
                </a:lnTo>
                <a:lnTo>
                  <a:pt x="1037" y="2499"/>
                </a:lnTo>
                <a:lnTo>
                  <a:pt x="1033" y="2487"/>
                </a:lnTo>
                <a:lnTo>
                  <a:pt x="1030" y="2477"/>
                </a:lnTo>
                <a:lnTo>
                  <a:pt x="1028" y="2465"/>
                </a:lnTo>
                <a:lnTo>
                  <a:pt x="1028" y="2451"/>
                </a:lnTo>
                <a:lnTo>
                  <a:pt x="1030" y="2444"/>
                </a:lnTo>
                <a:lnTo>
                  <a:pt x="1030" y="2441"/>
                </a:lnTo>
                <a:lnTo>
                  <a:pt x="1033" y="2437"/>
                </a:lnTo>
                <a:lnTo>
                  <a:pt x="1037" y="2436"/>
                </a:lnTo>
                <a:lnTo>
                  <a:pt x="1038" y="2431"/>
                </a:lnTo>
                <a:lnTo>
                  <a:pt x="1040" y="2429"/>
                </a:lnTo>
                <a:lnTo>
                  <a:pt x="1044" y="2429"/>
                </a:lnTo>
                <a:lnTo>
                  <a:pt x="1044" y="2426"/>
                </a:lnTo>
                <a:lnTo>
                  <a:pt x="1045" y="2424"/>
                </a:lnTo>
                <a:lnTo>
                  <a:pt x="1050" y="2422"/>
                </a:lnTo>
                <a:lnTo>
                  <a:pt x="1056" y="2424"/>
                </a:lnTo>
                <a:lnTo>
                  <a:pt x="1061" y="2427"/>
                </a:lnTo>
                <a:lnTo>
                  <a:pt x="1068" y="2436"/>
                </a:lnTo>
                <a:lnTo>
                  <a:pt x="1074" y="2444"/>
                </a:lnTo>
                <a:lnTo>
                  <a:pt x="1079" y="2448"/>
                </a:lnTo>
                <a:lnTo>
                  <a:pt x="1085" y="2449"/>
                </a:lnTo>
                <a:lnTo>
                  <a:pt x="1088" y="2454"/>
                </a:lnTo>
                <a:lnTo>
                  <a:pt x="1091" y="2460"/>
                </a:lnTo>
                <a:lnTo>
                  <a:pt x="1095" y="2463"/>
                </a:lnTo>
                <a:lnTo>
                  <a:pt x="1098" y="2470"/>
                </a:lnTo>
                <a:lnTo>
                  <a:pt x="1100" y="2472"/>
                </a:lnTo>
                <a:lnTo>
                  <a:pt x="1102" y="2473"/>
                </a:lnTo>
                <a:lnTo>
                  <a:pt x="1105" y="2477"/>
                </a:lnTo>
                <a:lnTo>
                  <a:pt x="1110" y="2478"/>
                </a:lnTo>
                <a:lnTo>
                  <a:pt x="1112" y="2480"/>
                </a:lnTo>
                <a:lnTo>
                  <a:pt x="1112" y="2483"/>
                </a:lnTo>
                <a:lnTo>
                  <a:pt x="1115" y="2499"/>
                </a:lnTo>
                <a:lnTo>
                  <a:pt x="1119" y="2506"/>
                </a:lnTo>
                <a:lnTo>
                  <a:pt x="1122" y="2511"/>
                </a:lnTo>
                <a:lnTo>
                  <a:pt x="1126" y="2516"/>
                </a:lnTo>
                <a:lnTo>
                  <a:pt x="1131" y="2521"/>
                </a:lnTo>
                <a:lnTo>
                  <a:pt x="1137" y="2523"/>
                </a:lnTo>
                <a:lnTo>
                  <a:pt x="1146" y="2524"/>
                </a:lnTo>
                <a:lnTo>
                  <a:pt x="1153" y="2521"/>
                </a:lnTo>
                <a:lnTo>
                  <a:pt x="1158" y="2518"/>
                </a:lnTo>
                <a:lnTo>
                  <a:pt x="1161" y="2512"/>
                </a:lnTo>
                <a:lnTo>
                  <a:pt x="1165" y="2506"/>
                </a:lnTo>
                <a:lnTo>
                  <a:pt x="1170" y="2492"/>
                </a:lnTo>
                <a:lnTo>
                  <a:pt x="1173" y="2477"/>
                </a:lnTo>
                <a:lnTo>
                  <a:pt x="1172" y="2475"/>
                </a:lnTo>
                <a:lnTo>
                  <a:pt x="1170" y="2473"/>
                </a:lnTo>
                <a:lnTo>
                  <a:pt x="1166" y="2470"/>
                </a:lnTo>
                <a:lnTo>
                  <a:pt x="1165" y="2465"/>
                </a:lnTo>
                <a:lnTo>
                  <a:pt x="1163" y="2463"/>
                </a:lnTo>
                <a:lnTo>
                  <a:pt x="1160" y="2463"/>
                </a:lnTo>
                <a:lnTo>
                  <a:pt x="1156" y="2461"/>
                </a:lnTo>
                <a:lnTo>
                  <a:pt x="1155" y="2458"/>
                </a:lnTo>
                <a:lnTo>
                  <a:pt x="1153" y="2449"/>
                </a:lnTo>
                <a:lnTo>
                  <a:pt x="1153" y="2444"/>
                </a:lnTo>
                <a:lnTo>
                  <a:pt x="1155" y="2439"/>
                </a:lnTo>
                <a:lnTo>
                  <a:pt x="1156" y="2434"/>
                </a:lnTo>
                <a:lnTo>
                  <a:pt x="1158" y="2432"/>
                </a:lnTo>
                <a:lnTo>
                  <a:pt x="1165" y="2427"/>
                </a:lnTo>
                <a:lnTo>
                  <a:pt x="1173" y="2422"/>
                </a:lnTo>
                <a:lnTo>
                  <a:pt x="1173" y="2427"/>
                </a:lnTo>
                <a:lnTo>
                  <a:pt x="1175" y="2432"/>
                </a:lnTo>
                <a:lnTo>
                  <a:pt x="1178" y="2441"/>
                </a:lnTo>
                <a:lnTo>
                  <a:pt x="1183" y="2448"/>
                </a:lnTo>
                <a:lnTo>
                  <a:pt x="1187" y="2456"/>
                </a:lnTo>
                <a:lnTo>
                  <a:pt x="1194" y="2458"/>
                </a:lnTo>
                <a:lnTo>
                  <a:pt x="1199" y="2460"/>
                </a:lnTo>
                <a:lnTo>
                  <a:pt x="1204" y="2461"/>
                </a:lnTo>
                <a:lnTo>
                  <a:pt x="1207" y="2466"/>
                </a:lnTo>
                <a:lnTo>
                  <a:pt x="1214" y="2475"/>
                </a:lnTo>
                <a:lnTo>
                  <a:pt x="1221" y="2483"/>
                </a:lnTo>
                <a:lnTo>
                  <a:pt x="1228" y="2487"/>
                </a:lnTo>
                <a:lnTo>
                  <a:pt x="1235" y="2490"/>
                </a:lnTo>
                <a:lnTo>
                  <a:pt x="1238" y="2490"/>
                </a:lnTo>
                <a:lnTo>
                  <a:pt x="1241" y="2490"/>
                </a:lnTo>
                <a:lnTo>
                  <a:pt x="1241" y="2494"/>
                </a:lnTo>
                <a:lnTo>
                  <a:pt x="1241" y="2497"/>
                </a:lnTo>
                <a:lnTo>
                  <a:pt x="1253" y="2502"/>
                </a:lnTo>
                <a:lnTo>
                  <a:pt x="1260" y="2504"/>
                </a:lnTo>
                <a:lnTo>
                  <a:pt x="1269" y="2504"/>
                </a:lnTo>
                <a:lnTo>
                  <a:pt x="1276" y="2504"/>
                </a:lnTo>
                <a:lnTo>
                  <a:pt x="1282" y="2504"/>
                </a:lnTo>
                <a:lnTo>
                  <a:pt x="1288" y="2502"/>
                </a:lnTo>
                <a:lnTo>
                  <a:pt x="1289" y="2497"/>
                </a:lnTo>
                <a:lnTo>
                  <a:pt x="1294" y="2497"/>
                </a:lnTo>
                <a:lnTo>
                  <a:pt x="1298" y="2495"/>
                </a:lnTo>
                <a:lnTo>
                  <a:pt x="1301" y="2494"/>
                </a:lnTo>
                <a:lnTo>
                  <a:pt x="1303" y="2490"/>
                </a:lnTo>
                <a:lnTo>
                  <a:pt x="1299" y="2489"/>
                </a:lnTo>
                <a:lnTo>
                  <a:pt x="1298" y="2487"/>
                </a:lnTo>
                <a:lnTo>
                  <a:pt x="1298" y="2483"/>
                </a:lnTo>
                <a:lnTo>
                  <a:pt x="1299" y="2478"/>
                </a:lnTo>
                <a:lnTo>
                  <a:pt x="1301" y="2477"/>
                </a:lnTo>
                <a:lnTo>
                  <a:pt x="1303" y="2477"/>
                </a:lnTo>
                <a:lnTo>
                  <a:pt x="1306" y="2475"/>
                </a:lnTo>
                <a:lnTo>
                  <a:pt x="1310" y="2473"/>
                </a:lnTo>
                <a:lnTo>
                  <a:pt x="1311" y="2472"/>
                </a:lnTo>
                <a:lnTo>
                  <a:pt x="1316" y="2470"/>
                </a:lnTo>
                <a:lnTo>
                  <a:pt x="1323" y="2470"/>
                </a:lnTo>
                <a:lnTo>
                  <a:pt x="1327" y="2472"/>
                </a:lnTo>
                <a:lnTo>
                  <a:pt x="1337" y="2477"/>
                </a:lnTo>
                <a:lnTo>
                  <a:pt x="1342" y="2478"/>
                </a:lnTo>
                <a:lnTo>
                  <a:pt x="1345" y="2478"/>
                </a:lnTo>
                <a:lnTo>
                  <a:pt x="1349" y="2480"/>
                </a:lnTo>
                <a:lnTo>
                  <a:pt x="1351" y="2483"/>
                </a:lnTo>
                <a:lnTo>
                  <a:pt x="1361" y="2483"/>
                </a:lnTo>
                <a:lnTo>
                  <a:pt x="1371" y="2483"/>
                </a:lnTo>
                <a:lnTo>
                  <a:pt x="1378" y="2480"/>
                </a:lnTo>
                <a:lnTo>
                  <a:pt x="1385" y="2477"/>
                </a:lnTo>
                <a:lnTo>
                  <a:pt x="1386" y="2470"/>
                </a:lnTo>
                <a:lnTo>
                  <a:pt x="1386" y="2465"/>
                </a:lnTo>
                <a:lnTo>
                  <a:pt x="1385" y="2461"/>
                </a:lnTo>
                <a:lnTo>
                  <a:pt x="1381" y="2460"/>
                </a:lnTo>
                <a:lnTo>
                  <a:pt x="1376" y="2454"/>
                </a:lnTo>
                <a:lnTo>
                  <a:pt x="1373" y="2453"/>
                </a:lnTo>
                <a:lnTo>
                  <a:pt x="1371" y="2449"/>
                </a:lnTo>
                <a:lnTo>
                  <a:pt x="1373" y="2449"/>
                </a:lnTo>
                <a:lnTo>
                  <a:pt x="1374" y="2448"/>
                </a:lnTo>
                <a:lnTo>
                  <a:pt x="1376" y="2443"/>
                </a:lnTo>
                <a:lnTo>
                  <a:pt x="1378" y="2429"/>
                </a:lnTo>
                <a:lnTo>
                  <a:pt x="1386" y="2434"/>
                </a:lnTo>
                <a:lnTo>
                  <a:pt x="1390" y="2437"/>
                </a:lnTo>
                <a:lnTo>
                  <a:pt x="1392" y="2443"/>
                </a:lnTo>
                <a:lnTo>
                  <a:pt x="1398" y="2443"/>
                </a:lnTo>
                <a:lnTo>
                  <a:pt x="1405" y="2443"/>
                </a:lnTo>
                <a:lnTo>
                  <a:pt x="1410" y="2444"/>
                </a:lnTo>
                <a:lnTo>
                  <a:pt x="1412" y="2449"/>
                </a:lnTo>
                <a:lnTo>
                  <a:pt x="1417" y="2449"/>
                </a:lnTo>
                <a:lnTo>
                  <a:pt x="1422" y="2451"/>
                </a:lnTo>
                <a:lnTo>
                  <a:pt x="1431" y="2454"/>
                </a:lnTo>
                <a:lnTo>
                  <a:pt x="1439" y="2458"/>
                </a:lnTo>
                <a:lnTo>
                  <a:pt x="1446" y="2458"/>
                </a:lnTo>
                <a:lnTo>
                  <a:pt x="1453" y="2456"/>
                </a:lnTo>
                <a:lnTo>
                  <a:pt x="1456" y="2461"/>
                </a:lnTo>
                <a:lnTo>
                  <a:pt x="1460" y="2466"/>
                </a:lnTo>
                <a:lnTo>
                  <a:pt x="1463" y="2470"/>
                </a:lnTo>
                <a:lnTo>
                  <a:pt x="1467" y="2477"/>
                </a:lnTo>
                <a:lnTo>
                  <a:pt x="1460" y="2475"/>
                </a:lnTo>
                <a:lnTo>
                  <a:pt x="1455" y="2475"/>
                </a:lnTo>
                <a:lnTo>
                  <a:pt x="1448" y="2478"/>
                </a:lnTo>
                <a:lnTo>
                  <a:pt x="1443" y="2483"/>
                </a:lnTo>
                <a:lnTo>
                  <a:pt x="1438" y="2483"/>
                </a:lnTo>
                <a:lnTo>
                  <a:pt x="1432" y="2483"/>
                </a:lnTo>
                <a:lnTo>
                  <a:pt x="1431" y="2492"/>
                </a:lnTo>
                <a:lnTo>
                  <a:pt x="1429" y="2497"/>
                </a:lnTo>
                <a:lnTo>
                  <a:pt x="1424" y="2501"/>
                </a:lnTo>
                <a:lnTo>
                  <a:pt x="1419" y="2504"/>
                </a:lnTo>
                <a:lnTo>
                  <a:pt x="1419" y="2531"/>
                </a:lnTo>
                <a:lnTo>
                  <a:pt x="1409" y="2538"/>
                </a:lnTo>
                <a:lnTo>
                  <a:pt x="1400" y="2547"/>
                </a:lnTo>
                <a:lnTo>
                  <a:pt x="1392" y="2555"/>
                </a:lnTo>
                <a:lnTo>
                  <a:pt x="1385" y="2565"/>
                </a:lnTo>
                <a:lnTo>
                  <a:pt x="1380" y="2569"/>
                </a:lnTo>
                <a:lnTo>
                  <a:pt x="1374" y="2572"/>
                </a:lnTo>
                <a:lnTo>
                  <a:pt x="1371" y="2579"/>
                </a:lnTo>
                <a:lnTo>
                  <a:pt x="1371" y="2586"/>
                </a:lnTo>
                <a:lnTo>
                  <a:pt x="1364" y="2586"/>
                </a:lnTo>
                <a:lnTo>
                  <a:pt x="1359" y="2589"/>
                </a:lnTo>
                <a:lnTo>
                  <a:pt x="1356" y="2591"/>
                </a:lnTo>
                <a:lnTo>
                  <a:pt x="1351" y="2593"/>
                </a:lnTo>
                <a:lnTo>
                  <a:pt x="1349" y="2601"/>
                </a:lnTo>
                <a:lnTo>
                  <a:pt x="1347" y="2608"/>
                </a:lnTo>
                <a:lnTo>
                  <a:pt x="1340" y="2620"/>
                </a:lnTo>
                <a:lnTo>
                  <a:pt x="1334" y="2632"/>
                </a:lnTo>
                <a:lnTo>
                  <a:pt x="1332" y="2639"/>
                </a:lnTo>
                <a:lnTo>
                  <a:pt x="1330" y="2647"/>
                </a:lnTo>
                <a:lnTo>
                  <a:pt x="1334" y="2654"/>
                </a:lnTo>
                <a:lnTo>
                  <a:pt x="1337" y="2661"/>
                </a:lnTo>
                <a:lnTo>
                  <a:pt x="1337" y="2671"/>
                </a:lnTo>
                <a:lnTo>
                  <a:pt x="1337" y="2682"/>
                </a:lnTo>
                <a:lnTo>
                  <a:pt x="1342" y="2682"/>
                </a:lnTo>
                <a:lnTo>
                  <a:pt x="1345" y="2683"/>
                </a:lnTo>
                <a:lnTo>
                  <a:pt x="1349" y="2685"/>
                </a:lnTo>
                <a:lnTo>
                  <a:pt x="1351" y="2688"/>
                </a:lnTo>
                <a:lnTo>
                  <a:pt x="1356" y="2714"/>
                </a:lnTo>
                <a:lnTo>
                  <a:pt x="1359" y="2726"/>
                </a:lnTo>
                <a:lnTo>
                  <a:pt x="1364" y="2736"/>
                </a:lnTo>
                <a:lnTo>
                  <a:pt x="1363" y="2743"/>
                </a:lnTo>
                <a:lnTo>
                  <a:pt x="1361" y="2750"/>
                </a:lnTo>
                <a:lnTo>
                  <a:pt x="1357" y="2755"/>
                </a:lnTo>
                <a:lnTo>
                  <a:pt x="1357" y="2763"/>
                </a:lnTo>
                <a:lnTo>
                  <a:pt x="1361" y="2765"/>
                </a:lnTo>
                <a:lnTo>
                  <a:pt x="1364" y="2770"/>
                </a:lnTo>
                <a:lnTo>
                  <a:pt x="1364" y="2777"/>
                </a:lnTo>
                <a:lnTo>
                  <a:pt x="1364" y="2784"/>
                </a:lnTo>
                <a:lnTo>
                  <a:pt x="1373" y="2786"/>
                </a:lnTo>
                <a:lnTo>
                  <a:pt x="1378" y="2784"/>
                </a:lnTo>
                <a:lnTo>
                  <a:pt x="1385" y="2780"/>
                </a:lnTo>
                <a:lnTo>
                  <a:pt x="1388" y="2777"/>
                </a:lnTo>
                <a:lnTo>
                  <a:pt x="1393" y="2772"/>
                </a:lnTo>
                <a:lnTo>
                  <a:pt x="1397" y="2770"/>
                </a:lnTo>
                <a:lnTo>
                  <a:pt x="1400" y="2772"/>
                </a:lnTo>
                <a:lnTo>
                  <a:pt x="1405" y="2777"/>
                </a:lnTo>
                <a:lnTo>
                  <a:pt x="1405" y="2782"/>
                </a:lnTo>
                <a:lnTo>
                  <a:pt x="1403" y="2787"/>
                </a:lnTo>
                <a:lnTo>
                  <a:pt x="1402" y="2792"/>
                </a:lnTo>
                <a:lnTo>
                  <a:pt x="1398" y="2794"/>
                </a:lnTo>
                <a:lnTo>
                  <a:pt x="1392" y="2799"/>
                </a:lnTo>
                <a:lnTo>
                  <a:pt x="1385" y="2804"/>
                </a:lnTo>
                <a:lnTo>
                  <a:pt x="1385" y="2845"/>
                </a:lnTo>
                <a:lnTo>
                  <a:pt x="1392" y="2847"/>
                </a:lnTo>
                <a:lnTo>
                  <a:pt x="1397" y="2845"/>
                </a:lnTo>
                <a:lnTo>
                  <a:pt x="1402" y="2844"/>
                </a:lnTo>
                <a:lnTo>
                  <a:pt x="1405" y="2842"/>
                </a:lnTo>
                <a:lnTo>
                  <a:pt x="1410" y="2835"/>
                </a:lnTo>
                <a:lnTo>
                  <a:pt x="1414" y="2833"/>
                </a:lnTo>
                <a:lnTo>
                  <a:pt x="1419" y="2832"/>
                </a:lnTo>
                <a:lnTo>
                  <a:pt x="1422" y="2823"/>
                </a:lnTo>
                <a:lnTo>
                  <a:pt x="1426" y="2815"/>
                </a:lnTo>
                <a:lnTo>
                  <a:pt x="1431" y="2808"/>
                </a:lnTo>
                <a:lnTo>
                  <a:pt x="1434" y="2806"/>
                </a:lnTo>
                <a:lnTo>
                  <a:pt x="1439" y="2804"/>
                </a:lnTo>
                <a:lnTo>
                  <a:pt x="1439" y="2832"/>
                </a:lnTo>
                <a:lnTo>
                  <a:pt x="1456" y="2832"/>
                </a:lnTo>
                <a:lnTo>
                  <a:pt x="1473" y="2832"/>
                </a:lnTo>
                <a:lnTo>
                  <a:pt x="1480" y="2833"/>
                </a:lnTo>
                <a:lnTo>
                  <a:pt x="1484" y="2838"/>
                </a:lnTo>
                <a:lnTo>
                  <a:pt x="1487" y="2844"/>
                </a:lnTo>
                <a:lnTo>
                  <a:pt x="1487" y="2852"/>
                </a:lnTo>
                <a:lnTo>
                  <a:pt x="1487" y="2855"/>
                </a:lnTo>
                <a:lnTo>
                  <a:pt x="1487" y="2859"/>
                </a:lnTo>
                <a:lnTo>
                  <a:pt x="1487" y="2864"/>
                </a:lnTo>
                <a:lnTo>
                  <a:pt x="1487" y="2866"/>
                </a:lnTo>
                <a:lnTo>
                  <a:pt x="1484" y="2866"/>
                </a:lnTo>
                <a:lnTo>
                  <a:pt x="1480" y="2866"/>
                </a:lnTo>
                <a:lnTo>
                  <a:pt x="1477" y="2872"/>
                </a:lnTo>
                <a:lnTo>
                  <a:pt x="1473" y="2879"/>
                </a:lnTo>
                <a:lnTo>
                  <a:pt x="1470" y="2881"/>
                </a:lnTo>
                <a:lnTo>
                  <a:pt x="1467" y="2883"/>
                </a:lnTo>
                <a:lnTo>
                  <a:pt x="1463" y="2884"/>
                </a:lnTo>
                <a:lnTo>
                  <a:pt x="1460" y="2886"/>
                </a:lnTo>
                <a:lnTo>
                  <a:pt x="1458" y="2888"/>
                </a:lnTo>
                <a:lnTo>
                  <a:pt x="1458" y="2891"/>
                </a:lnTo>
                <a:lnTo>
                  <a:pt x="1456" y="2893"/>
                </a:lnTo>
                <a:lnTo>
                  <a:pt x="1453" y="2893"/>
                </a:lnTo>
                <a:lnTo>
                  <a:pt x="1453" y="2920"/>
                </a:lnTo>
                <a:lnTo>
                  <a:pt x="1449" y="2920"/>
                </a:lnTo>
                <a:lnTo>
                  <a:pt x="1448" y="2922"/>
                </a:lnTo>
                <a:lnTo>
                  <a:pt x="1446" y="2925"/>
                </a:lnTo>
                <a:lnTo>
                  <a:pt x="1446" y="2927"/>
                </a:lnTo>
                <a:lnTo>
                  <a:pt x="1439" y="2927"/>
                </a:lnTo>
                <a:lnTo>
                  <a:pt x="1434" y="2927"/>
                </a:lnTo>
                <a:lnTo>
                  <a:pt x="1432" y="2927"/>
                </a:lnTo>
                <a:lnTo>
                  <a:pt x="1431" y="2930"/>
                </a:lnTo>
                <a:lnTo>
                  <a:pt x="1431" y="2934"/>
                </a:lnTo>
                <a:lnTo>
                  <a:pt x="1432" y="2944"/>
                </a:lnTo>
                <a:lnTo>
                  <a:pt x="1432" y="2948"/>
                </a:lnTo>
                <a:lnTo>
                  <a:pt x="1432" y="2951"/>
                </a:lnTo>
                <a:lnTo>
                  <a:pt x="1429" y="2954"/>
                </a:lnTo>
                <a:lnTo>
                  <a:pt x="1426" y="2954"/>
                </a:lnTo>
                <a:lnTo>
                  <a:pt x="1409" y="2951"/>
                </a:lnTo>
                <a:lnTo>
                  <a:pt x="1392" y="2954"/>
                </a:lnTo>
                <a:lnTo>
                  <a:pt x="1383" y="2973"/>
                </a:lnTo>
                <a:lnTo>
                  <a:pt x="1380" y="2983"/>
                </a:lnTo>
                <a:lnTo>
                  <a:pt x="1378" y="2995"/>
                </a:lnTo>
                <a:lnTo>
                  <a:pt x="1381" y="2999"/>
                </a:lnTo>
                <a:lnTo>
                  <a:pt x="1385" y="3002"/>
                </a:lnTo>
                <a:lnTo>
                  <a:pt x="1393" y="3007"/>
                </a:lnTo>
                <a:lnTo>
                  <a:pt x="1400" y="3014"/>
                </a:lnTo>
                <a:lnTo>
                  <a:pt x="1403" y="3017"/>
                </a:lnTo>
                <a:lnTo>
                  <a:pt x="1405" y="3023"/>
                </a:lnTo>
                <a:lnTo>
                  <a:pt x="1410" y="3023"/>
                </a:lnTo>
                <a:lnTo>
                  <a:pt x="1415" y="3024"/>
                </a:lnTo>
                <a:lnTo>
                  <a:pt x="1419" y="3026"/>
                </a:lnTo>
                <a:lnTo>
                  <a:pt x="1422" y="3029"/>
                </a:lnTo>
                <a:lnTo>
                  <a:pt x="1427" y="3036"/>
                </a:lnTo>
                <a:lnTo>
                  <a:pt x="1432" y="3043"/>
                </a:lnTo>
                <a:lnTo>
                  <a:pt x="1424" y="3041"/>
                </a:lnTo>
                <a:lnTo>
                  <a:pt x="1417" y="3041"/>
                </a:lnTo>
                <a:lnTo>
                  <a:pt x="1412" y="3043"/>
                </a:lnTo>
                <a:lnTo>
                  <a:pt x="1407" y="3046"/>
                </a:lnTo>
                <a:lnTo>
                  <a:pt x="1400" y="3052"/>
                </a:lnTo>
                <a:lnTo>
                  <a:pt x="1392" y="3057"/>
                </a:lnTo>
                <a:lnTo>
                  <a:pt x="1385" y="3055"/>
                </a:lnTo>
                <a:lnTo>
                  <a:pt x="1378" y="3057"/>
                </a:lnTo>
                <a:lnTo>
                  <a:pt x="1374" y="3058"/>
                </a:lnTo>
                <a:lnTo>
                  <a:pt x="1371" y="3060"/>
                </a:lnTo>
                <a:lnTo>
                  <a:pt x="1364" y="3067"/>
                </a:lnTo>
                <a:lnTo>
                  <a:pt x="1361" y="3069"/>
                </a:lnTo>
                <a:lnTo>
                  <a:pt x="1357" y="3070"/>
                </a:lnTo>
                <a:lnTo>
                  <a:pt x="1356" y="3077"/>
                </a:lnTo>
                <a:lnTo>
                  <a:pt x="1354" y="3084"/>
                </a:lnTo>
                <a:lnTo>
                  <a:pt x="1351" y="3089"/>
                </a:lnTo>
                <a:lnTo>
                  <a:pt x="1351" y="3098"/>
                </a:lnTo>
                <a:lnTo>
                  <a:pt x="1351" y="3103"/>
                </a:lnTo>
                <a:lnTo>
                  <a:pt x="1352" y="3108"/>
                </a:lnTo>
                <a:lnTo>
                  <a:pt x="1356" y="3116"/>
                </a:lnTo>
                <a:lnTo>
                  <a:pt x="1361" y="3123"/>
                </a:lnTo>
                <a:lnTo>
                  <a:pt x="1364" y="3132"/>
                </a:lnTo>
                <a:lnTo>
                  <a:pt x="1363" y="3142"/>
                </a:lnTo>
                <a:lnTo>
                  <a:pt x="1363" y="3151"/>
                </a:lnTo>
                <a:lnTo>
                  <a:pt x="1366" y="3159"/>
                </a:lnTo>
                <a:lnTo>
                  <a:pt x="1368" y="3166"/>
                </a:lnTo>
                <a:lnTo>
                  <a:pt x="1374" y="3178"/>
                </a:lnTo>
                <a:lnTo>
                  <a:pt x="1376" y="3185"/>
                </a:lnTo>
                <a:lnTo>
                  <a:pt x="1378" y="3193"/>
                </a:lnTo>
                <a:lnTo>
                  <a:pt x="1383" y="3197"/>
                </a:lnTo>
                <a:lnTo>
                  <a:pt x="1390" y="3198"/>
                </a:lnTo>
                <a:lnTo>
                  <a:pt x="1395" y="3202"/>
                </a:lnTo>
                <a:lnTo>
                  <a:pt x="1397" y="3204"/>
                </a:lnTo>
                <a:lnTo>
                  <a:pt x="1398" y="3207"/>
                </a:lnTo>
                <a:lnTo>
                  <a:pt x="1405" y="3207"/>
                </a:lnTo>
                <a:lnTo>
                  <a:pt x="1412" y="3207"/>
                </a:lnTo>
                <a:lnTo>
                  <a:pt x="1417" y="3209"/>
                </a:lnTo>
                <a:lnTo>
                  <a:pt x="1419" y="3214"/>
                </a:lnTo>
                <a:lnTo>
                  <a:pt x="1414" y="3217"/>
                </a:lnTo>
                <a:lnTo>
                  <a:pt x="1409" y="3221"/>
                </a:lnTo>
                <a:lnTo>
                  <a:pt x="1403" y="3221"/>
                </a:lnTo>
                <a:lnTo>
                  <a:pt x="1400" y="3221"/>
                </a:lnTo>
                <a:lnTo>
                  <a:pt x="1390" y="3217"/>
                </a:lnTo>
                <a:lnTo>
                  <a:pt x="1378" y="3214"/>
                </a:lnTo>
                <a:lnTo>
                  <a:pt x="1376" y="3204"/>
                </a:lnTo>
                <a:lnTo>
                  <a:pt x="1373" y="3193"/>
                </a:lnTo>
                <a:lnTo>
                  <a:pt x="1363" y="3178"/>
                </a:lnTo>
                <a:lnTo>
                  <a:pt x="1357" y="3169"/>
                </a:lnTo>
                <a:lnTo>
                  <a:pt x="1354" y="3161"/>
                </a:lnTo>
                <a:lnTo>
                  <a:pt x="1351" y="3151"/>
                </a:lnTo>
                <a:lnTo>
                  <a:pt x="1351" y="3139"/>
                </a:lnTo>
                <a:lnTo>
                  <a:pt x="1347" y="3139"/>
                </a:lnTo>
                <a:lnTo>
                  <a:pt x="1344" y="3139"/>
                </a:lnTo>
                <a:lnTo>
                  <a:pt x="1339" y="3139"/>
                </a:lnTo>
                <a:lnTo>
                  <a:pt x="1337" y="3139"/>
                </a:lnTo>
                <a:lnTo>
                  <a:pt x="1337" y="3142"/>
                </a:lnTo>
                <a:lnTo>
                  <a:pt x="1337" y="3145"/>
                </a:lnTo>
                <a:lnTo>
                  <a:pt x="1330" y="3145"/>
                </a:lnTo>
                <a:lnTo>
                  <a:pt x="1327" y="3145"/>
                </a:lnTo>
                <a:lnTo>
                  <a:pt x="1323" y="3145"/>
                </a:lnTo>
                <a:lnTo>
                  <a:pt x="1320" y="3151"/>
                </a:lnTo>
                <a:lnTo>
                  <a:pt x="1318" y="3154"/>
                </a:lnTo>
                <a:lnTo>
                  <a:pt x="1318" y="3161"/>
                </a:lnTo>
                <a:lnTo>
                  <a:pt x="1316" y="3166"/>
                </a:lnTo>
                <a:lnTo>
                  <a:pt x="1315" y="3168"/>
                </a:lnTo>
                <a:lnTo>
                  <a:pt x="1313" y="3168"/>
                </a:lnTo>
                <a:lnTo>
                  <a:pt x="1311" y="3169"/>
                </a:lnTo>
                <a:lnTo>
                  <a:pt x="1310" y="3173"/>
                </a:lnTo>
                <a:lnTo>
                  <a:pt x="1311" y="3180"/>
                </a:lnTo>
                <a:lnTo>
                  <a:pt x="1313" y="3186"/>
                </a:lnTo>
                <a:lnTo>
                  <a:pt x="1316" y="3192"/>
                </a:lnTo>
                <a:lnTo>
                  <a:pt x="1316" y="3200"/>
                </a:lnTo>
                <a:lnTo>
                  <a:pt x="1322" y="3202"/>
                </a:lnTo>
                <a:lnTo>
                  <a:pt x="1323" y="3204"/>
                </a:lnTo>
                <a:lnTo>
                  <a:pt x="1323" y="3207"/>
                </a:lnTo>
                <a:lnTo>
                  <a:pt x="1318" y="3205"/>
                </a:lnTo>
                <a:lnTo>
                  <a:pt x="1316" y="3204"/>
                </a:lnTo>
                <a:lnTo>
                  <a:pt x="1316" y="3200"/>
                </a:lnTo>
                <a:lnTo>
                  <a:pt x="1311" y="3197"/>
                </a:lnTo>
                <a:lnTo>
                  <a:pt x="1306" y="3193"/>
                </a:lnTo>
                <a:lnTo>
                  <a:pt x="1303" y="3188"/>
                </a:lnTo>
                <a:lnTo>
                  <a:pt x="1303" y="3180"/>
                </a:lnTo>
                <a:lnTo>
                  <a:pt x="1298" y="3180"/>
                </a:lnTo>
                <a:lnTo>
                  <a:pt x="1294" y="3178"/>
                </a:lnTo>
                <a:lnTo>
                  <a:pt x="1291" y="3176"/>
                </a:lnTo>
                <a:lnTo>
                  <a:pt x="1289" y="3173"/>
                </a:lnTo>
                <a:lnTo>
                  <a:pt x="1284" y="3173"/>
                </a:lnTo>
                <a:lnTo>
                  <a:pt x="1281" y="3171"/>
                </a:lnTo>
                <a:lnTo>
                  <a:pt x="1277" y="3169"/>
                </a:lnTo>
                <a:lnTo>
                  <a:pt x="1276" y="3166"/>
                </a:lnTo>
                <a:lnTo>
                  <a:pt x="1173" y="3166"/>
                </a:lnTo>
                <a:lnTo>
                  <a:pt x="1163" y="3163"/>
                </a:lnTo>
                <a:lnTo>
                  <a:pt x="1156" y="3156"/>
                </a:lnTo>
                <a:lnTo>
                  <a:pt x="1146" y="3152"/>
                </a:lnTo>
                <a:lnTo>
                  <a:pt x="1139" y="3152"/>
                </a:lnTo>
                <a:lnTo>
                  <a:pt x="1132" y="3152"/>
                </a:lnTo>
                <a:lnTo>
                  <a:pt x="1132" y="3159"/>
                </a:lnTo>
                <a:lnTo>
                  <a:pt x="1132" y="3166"/>
                </a:lnTo>
                <a:lnTo>
                  <a:pt x="1131" y="3171"/>
                </a:lnTo>
                <a:lnTo>
                  <a:pt x="1126" y="3173"/>
                </a:lnTo>
                <a:lnTo>
                  <a:pt x="1122" y="3168"/>
                </a:lnTo>
                <a:lnTo>
                  <a:pt x="1119" y="3164"/>
                </a:lnTo>
                <a:lnTo>
                  <a:pt x="1115" y="3166"/>
                </a:lnTo>
                <a:lnTo>
                  <a:pt x="1110" y="3168"/>
                </a:lnTo>
                <a:lnTo>
                  <a:pt x="1102" y="3171"/>
                </a:lnTo>
                <a:lnTo>
                  <a:pt x="1097" y="3173"/>
                </a:lnTo>
                <a:lnTo>
                  <a:pt x="1091" y="3173"/>
                </a:lnTo>
                <a:lnTo>
                  <a:pt x="1085" y="3175"/>
                </a:lnTo>
                <a:lnTo>
                  <a:pt x="1079" y="3175"/>
                </a:lnTo>
                <a:lnTo>
                  <a:pt x="1073" y="3171"/>
                </a:lnTo>
                <a:lnTo>
                  <a:pt x="1068" y="3166"/>
                </a:lnTo>
                <a:lnTo>
                  <a:pt x="1062" y="3166"/>
                </a:lnTo>
                <a:lnTo>
                  <a:pt x="1057" y="3166"/>
                </a:lnTo>
                <a:lnTo>
                  <a:pt x="1056" y="3169"/>
                </a:lnTo>
                <a:lnTo>
                  <a:pt x="1052" y="3171"/>
                </a:lnTo>
                <a:lnTo>
                  <a:pt x="1044" y="3173"/>
                </a:lnTo>
                <a:lnTo>
                  <a:pt x="1044" y="3176"/>
                </a:lnTo>
                <a:lnTo>
                  <a:pt x="1042" y="3178"/>
                </a:lnTo>
                <a:lnTo>
                  <a:pt x="1037" y="3180"/>
                </a:lnTo>
                <a:lnTo>
                  <a:pt x="1035" y="3188"/>
                </a:lnTo>
                <a:lnTo>
                  <a:pt x="1033" y="3193"/>
                </a:lnTo>
                <a:lnTo>
                  <a:pt x="1028" y="3197"/>
                </a:lnTo>
                <a:lnTo>
                  <a:pt x="1023" y="3200"/>
                </a:lnTo>
                <a:lnTo>
                  <a:pt x="1016" y="3205"/>
                </a:lnTo>
                <a:lnTo>
                  <a:pt x="1006" y="3207"/>
                </a:lnTo>
                <a:lnTo>
                  <a:pt x="994" y="3207"/>
                </a:lnTo>
                <a:lnTo>
                  <a:pt x="982" y="3207"/>
                </a:lnTo>
                <a:lnTo>
                  <a:pt x="982" y="3224"/>
                </a:lnTo>
                <a:lnTo>
                  <a:pt x="982" y="3233"/>
                </a:lnTo>
                <a:lnTo>
                  <a:pt x="980" y="3239"/>
                </a:lnTo>
                <a:lnTo>
                  <a:pt x="977" y="3244"/>
                </a:lnTo>
                <a:lnTo>
                  <a:pt x="972" y="3250"/>
                </a:lnTo>
                <a:lnTo>
                  <a:pt x="967" y="3253"/>
                </a:lnTo>
                <a:lnTo>
                  <a:pt x="962" y="3255"/>
                </a:lnTo>
                <a:lnTo>
                  <a:pt x="960" y="3260"/>
                </a:lnTo>
                <a:lnTo>
                  <a:pt x="958" y="3261"/>
                </a:lnTo>
                <a:lnTo>
                  <a:pt x="955" y="3261"/>
                </a:lnTo>
                <a:lnTo>
                  <a:pt x="939" y="3268"/>
                </a:lnTo>
                <a:lnTo>
                  <a:pt x="922" y="3273"/>
                </a:lnTo>
                <a:lnTo>
                  <a:pt x="887" y="3282"/>
                </a:lnTo>
                <a:lnTo>
                  <a:pt x="881" y="3290"/>
                </a:lnTo>
                <a:lnTo>
                  <a:pt x="875" y="3297"/>
                </a:lnTo>
                <a:lnTo>
                  <a:pt x="861" y="3311"/>
                </a:lnTo>
                <a:lnTo>
                  <a:pt x="847" y="3325"/>
                </a:lnTo>
                <a:lnTo>
                  <a:pt x="842" y="3333"/>
                </a:lnTo>
                <a:lnTo>
                  <a:pt x="839" y="3343"/>
                </a:lnTo>
                <a:lnTo>
                  <a:pt x="851" y="3342"/>
                </a:lnTo>
                <a:lnTo>
                  <a:pt x="859" y="3343"/>
                </a:lnTo>
                <a:lnTo>
                  <a:pt x="876" y="3347"/>
                </a:lnTo>
                <a:lnTo>
                  <a:pt x="893" y="3350"/>
                </a:lnTo>
                <a:lnTo>
                  <a:pt x="904" y="3350"/>
                </a:lnTo>
                <a:lnTo>
                  <a:pt x="914" y="3350"/>
                </a:lnTo>
                <a:lnTo>
                  <a:pt x="922" y="3345"/>
                </a:lnTo>
                <a:lnTo>
                  <a:pt x="933" y="3342"/>
                </a:lnTo>
                <a:lnTo>
                  <a:pt x="941" y="3337"/>
                </a:lnTo>
                <a:lnTo>
                  <a:pt x="945" y="3333"/>
                </a:lnTo>
                <a:lnTo>
                  <a:pt x="948" y="3330"/>
                </a:lnTo>
                <a:lnTo>
                  <a:pt x="956" y="3326"/>
                </a:lnTo>
                <a:lnTo>
                  <a:pt x="963" y="3321"/>
                </a:lnTo>
                <a:lnTo>
                  <a:pt x="972" y="3318"/>
                </a:lnTo>
                <a:lnTo>
                  <a:pt x="977" y="3316"/>
                </a:lnTo>
                <a:lnTo>
                  <a:pt x="982" y="3316"/>
                </a:lnTo>
                <a:lnTo>
                  <a:pt x="987" y="3319"/>
                </a:lnTo>
                <a:lnTo>
                  <a:pt x="994" y="3321"/>
                </a:lnTo>
                <a:lnTo>
                  <a:pt x="1001" y="3323"/>
                </a:lnTo>
                <a:lnTo>
                  <a:pt x="1009" y="3323"/>
                </a:lnTo>
                <a:lnTo>
                  <a:pt x="1013" y="3325"/>
                </a:lnTo>
                <a:lnTo>
                  <a:pt x="1013" y="3326"/>
                </a:lnTo>
                <a:lnTo>
                  <a:pt x="1013" y="3328"/>
                </a:lnTo>
                <a:lnTo>
                  <a:pt x="1009" y="3330"/>
                </a:lnTo>
                <a:lnTo>
                  <a:pt x="1008" y="3337"/>
                </a:lnTo>
                <a:lnTo>
                  <a:pt x="1006" y="3343"/>
                </a:lnTo>
                <a:lnTo>
                  <a:pt x="1003" y="3348"/>
                </a:lnTo>
                <a:lnTo>
                  <a:pt x="1003" y="3357"/>
                </a:lnTo>
                <a:lnTo>
                  <a:pt x="1003" y="3371"/>
                </a:lnTo>
                <a:lnTo>
                  <a:pt x="1003" y="3377"/>
                </a:lnTo>
                <a:lnTo>
                  <a:pt x="1008" y="3379"/>
                </a:lnTo>
                <a:lnTo>
                  <a:pt x="1009" y="3381"/>
                </a:lnTo>
                <a:lnTo>
                  <a:pt x="1009" y="3384"/>
                </a:lnTo>
                <a:lnTo>
                  <a:pt x="1011" y="3389"/>
                </a:lnTo>
                <a:lnTo>
                  <a:pt x="1015" y="3393"/>
                </a:lnTo>
                <a:lnTo>
                  <a:pt x="1025" y="3401"/>
                </a:lnTo>
                <a:lnTo>
                  <a:pt x="1028" y="3406"/>
                </a:lnTo>
                <a:lnTo>
                  <a:pt x="1030" y="3410"/>
                </a:lnTo>
                <a:lnTo>
                  <a:pt x="1028" y="3415"/>
                </a:lnTo>
                <a:lnTo>
                  <a:pt x="1023" y="3418"/>
                </a:lnTo>
                <a:lnTo>
                  <a:pt x="1016" y="3418"/>
                </a:lnTo>
                <a:lnTo>
                  <a:pt x="1011" y="3422"/>
                </a:lnTo>
                <a:lnTo>
                  <a:pt x="1006" y="3425"/>
                </a:lnTo>
                <a:lnTo>
                  <a:pt x="1001" y="3430"/>
                </a:lnTo>
                <a:lnTo>
                  <a:pt x="996" y="3432"/>
                </a:lnTo>
                <a:lnTo>
                  <a:pt x="991" y="3435"/>
                </a:lnTo>
                <a:lnTo>
                  <a:pt x="986" y="3439"/>
                </a:lnTo>
                <a:lnTo>
                  <a:pt x="982" y="3446"/>
                </a:lnTo>
                <a:lnTo>
                  <a:pt x="982" y="3452"/>
                </a:lnTo>
                <a:lnTo>
                  <a:pt x="982" y="3459"/>
                </a:lnTo>
                <a:lnTo>
                  <a:pt x="984" y="3464"/>
                </a:lnTo>
                <a:lnTo>
                  <a:pt x="989" y="3473"/>
                </a:lnTo>
                <a:lnTo>
                  <a:pt x="994" y="3481"/>
                </a:lnTo>
                <a:lnTo>
                  <a:pt x="996" y="3487"/>
                </a:lnTo>
                <a:lnTo>
                  <a:pt x="996" y="3493"/>
                </a:lnTo>
                <a:lnTo>
                  <a:pt x="992" y="3498"/>
                </a:lnTo>
                <a:lnTo>
                  <a:pt x="989" y="3504"/>
                </a:lnTo>
                <a:lnTo>
                  <a:pt x="984" y="3507"/>
                </a:lnTo>
                <a:lnTo>
                  <a:pt x="982" y="3514"/>
                </a:lnTo>
                <a:lnTo>
                  <a:pt x="979" y="3516"/>
                </a:lnTo>
                <a:lnTo>
                  <a:pt x="977" y="3517"/>
                </a:lnTo>
                <a:lnTo>
                  <a:pt x="975" y="3524"/>
                </a:lnTo>
                <a:lnTo>
                  <a:pt x="974" y="3531"/>
                </a:lnTo>
                <a:lnTo>
                  <a:pt x="972" y="3534"/>
                </a:lnTo>
                <a:lnTo>
                  <a:pt x="968" y="3534"/>
                </a:lnTo>
                <a:lnTo>
                  <a:pt x="967" y="3543"/>
                </a:lnTo>
                <a:lnTo>
                  <a:pt x="965" y="3548"/>
                </a:lnTo>
                <a:lnTo>
                  <a:pt x="960" y="3551"/>
                </a:lnTo>
                <a:lnTo>
                  <a:pt x="955" y="3555"/>
                </a:lnTo>
                <a:lnTo>
                  <a:pt x="955" y="3562"/>
                </a:lnTo>
                <a:lnTo>
                  <a:pt x="951" y="3567"/>
                </a:lnTo>
                <a:lnTo>
                  <a:pt x="950" y="3570"/>
                </a:lnTo>
                <a:lnTo>
                  <a:pt x="948" y="3575"/>
                </a:lnTo>
                <a:lnTo>
                  <a:pt x="941" y="3575"/>
                </a:lnTo>
                <a:lnTo>
                  <a:pt x="936" y="3575"/>
                </a:lnTo>
                <a:lnTo>
                  <a:pt x="933" y="3579"/>
                </a:lnTo>
                <a:lnTo>
                  <a:pt x="931" y="3582"/>
                </a:lnTo>
                <a:lnTo>
                  <a:pt x="927" y="3585"/>
                </a:lnTo>
                <a:lnTo>
                  <a:pt x="926" y="3589"/>
                </a:lnTo>
                <a:lnTo>
                  <a:pt x="921" y="3589"/>
                </a:lnTo>
                <a:lnTo>
                  <a:pt x="914" y="3589"/>
                </a:lnTo>
                <a:lnTo>
                  <a:pt x="909" y="3591"/>
                </a:lnTo>
                <a:lnTo>
                  <a:pt x="907" y="3592"/>
                </a:lnTo>
                <a:lnTo>
                  <a:pt x="902" y="3597"/>
                </a:lnTo>
                <a:lnTo>
                  <a:pt x="900" y="3601"/>
                </a:lnTo>
                <a:lnTo>
                  <a:pt x="897" y="3603"/>
                </a:lnTo>
                <a:lnTo>
                  <a:pt x="892" y="3604"/>
                </a:lnTo>
                <a:lnTo>
                  <a:pt x="887" y="3603"/>
                </a:lnTo>
                <a:lnTo>
                  <a:pt x="885" y="3608"/>
                </a:lnTo>
                <a:lnTo>
                  <a:pt x="883" y="3609"/>
                </a:lnTo>
                <a:lnTo>
                  <a:pt x="880" y="3609"/>
                </a:lnTo>
                <a:lnTo>
                  <a:pt x="859" y="3609"/>
                </a:lnTo>
                <a:lnTo>
                  <a:pt x="859" y="3611"/>
                </a:lnTo>
                <a:lnTo>
                  <a:pt x="858" y="3613"/>
                </a:lnTo>
                <a:lnTo>
                  <a:pt x="854" y="3614"/>
                </a:lnTo>
                <a:lnTo>
                  <a:pt x="849" y="3614"/>
                </a:lnTo>
                <a:lnTo>
                  <a:pt x="846" y="3616"/>
                </a:lnTo>
                <a:lnTo>
                  <a:pt x="846" y="3620"/>
                </a:lnTo>
                <a:lnTo>
                  <a:pt x="846" y="3623"/>
                </a:lnTo>
                <a:lnTo>
                  <a:pt x="837" y="3628"/>
                </a:lnTo>
                <a:lnTo>
                  <a:pt x="832" y="3630"/>
                </a:lnTo>
                <a:lnTo>
                  <a:pt x="825" y="3630"/>
                </a:lnTo>
                <a:lnTo>
                  <a:pt x="777" y="3630"/>
                </a:lnTo>
                <a:lnTo>
                  <a:pt x="774" y="3632"/>
                </a:lnTo>
                <a:lnTo>
                  <a:pt x="771" y="3633"/>
                </a:lnTo>
                <a:lnTo>
                  <a:pt x="767" y="3637"/>
                </a:lnTo>
                <a:lnTo>
                  <a:pt x="764" y="3637"/>
                </a:lnTo>
                <a:lnTo>
                  <a:pt x="762" y="3642"/>
                </a:lnTo>
                <a:lnTo>
                  <a:pt x="760" y="3644"/>
                </a:lnTo>
                <a:lnTo>
                  <a:pt x="757" y="3644"/>
                </a:lnTo>
                <a:lnTo>
                  <a:pt x="745" y="3649"/>
                </a:lnTo>
                <a:lnTo>
                  <a:pt x="735" y="3655"/>
                </a:lnTo>
                <a:lnTo>
                  <a:pt x="723" y="3661"/>
                </a:lnTo>
                <a:lnTo>
                  <a:pt x="716" y="3662"/>
                </a:lnTo>
                <a:lnTo>
                  <a:pt x="709" y="3664"/>
                </a:lnTo>
                <a:lnTo>
                  <a:pt x="706" y="3662"/>
                </a:lnTo>
                <a:lnTo>
                  <a:pt x="704" y="3659"/>
                </a:lnTo>
                <a:lnTo>
                  <a:pt x="702" y="3650"/>
                </a:lnTo>
                <a:lnTo>
                  <a:pt x="682" y="3650"/>
                </a:lnTo>
                <a:lnTo>
                  <a:pt x="677" y="3652"/>
                </a:lnTo>
                <a:lnTo>
                  <a:pt x="675" y="3655"/>
                </a:lnTo>
                <a:lnTo>
                  <a:pt x="672" y="3664"/>
                </a:lnTo>
                <a:lnTo>
                  <a:pt x="668" y="3673"/>
                </a:lnTo>
                <a:lnTo>
                  <a:pt x="665" y="3676"/>
                </a:lnTo>
                <a:lnTo>
                  <a:pt x="661" y="3678"/>
                </a:lnTo>
                <a:lnTo>
                  <a:pt x="646" y="3681"/>
                </a:lnTo>
                <a:lnTo>
                  <a:pt x="633" y="3686"/>
                </a:lnTo>
                <a:lnTo>
                  <a:pt x="607" y="3698"/>
                </a:lnTo>
                <a:lnTo>
                  <a:pt x="607" y="3703"/>
                </a:lnTo>
                <a:lnTo>
                  <a:pt x="607" y="3708"/>
                </a:lnTo>
                <a:lnTo>
                  <a:pt x="610" y="3710"/>
                </a:lnTo>
                <a:lnTo>
                  <a:pt x="612" y="3712"/>
                </a:lnTo>
                <a:lnTo>
                  <a:pt x="621" y="3715"/>
                </a:lnTo>
                <a:lnTo>
                  <a:pt x="624" y="3717"/>
                </a:lnTo>
                <a:lnTo>
                  <a:pt x="627" y="3719"/>
                </a:lnTo>
                <a:lnTo>
                  <a:pt x="633" y="3722"/>
                </a:lnTo>
                <a:lnTo>
                  <a:pt x="638" y="3726"/>
                </a:lnTo>
                <a:lnTo>
                  <a:pt x="639" y="3732"/>
                </a:lnTo>
                <a:lnTo>
                  <a:pt x="641" y="3739"/>
                </a:lnTo>
                <a:lnTo>
                  <a:pt x="639" y="3744"/>
                </a:lnTo>
                <a:lnTo>
                  <a:pt x="638" y="3748"/>
                </a:lnTo>
                <a:lnTo>
                  <a:pt x="631" y="3753"/>
                </a:lnTo>
                <a:lnTo>
                  <a:pt x="624" y="3758"/>
                </a:lnTo>
                <a:lnTo>
                  <a:pt x="622" y="3761"/>
                </a:lnTo>
                <a:lnTo>
                  <a:pt x="621" y="3766"/>
                </a:lnTo>
                <a:lnTo>
                  <a:pt x="610" y="3766"/>
                </a:lnTo>
                <a:lnTo>
                  <a:pt x="607" y="3768"/>
                </a:lnTo>
                <a:lnTo>
                  <a:pt x="604" y="3770"/>
                </a:lnTo>
                <a:lnTo>
                  <a:pt x="602" y="3773"/>
                </a:lnTo>
                <a:lnTo>
                  <a:pt x="600" y="3777"/>
                </a:lnTo>
                <a:lnTo>
                  <a:pt x="600" y="3787"/>
                </a:lnTo>
                <a:lnTo>
                  <a:pt x="604" y="3790"/>
                </a:lnTo>
                <a:lnTo>
                  <a:pt x="609" y="3792"/>
                </a:lnTo>
                <a:lnTo>
                  <a:pt x="621" y="3794"/>
                </a:lnTo>
                <a:lnTo>
                  <a:pt x="631" y="3794"/>
                </a:lnTo>
                <a:lnTo>
                  <a:pt x="641" y="3794"/>
                </a:lnTo>
                <a:lnTo>
                  <a:pt x="663" y="3795"/>
                </a:lnTo>
                <a:lnTo>
                  <a:pt x="673" y="3797"/>
                </a:lnTo>
                <a:lnTo>
                  <a:pt x="682" y="3801"/>
                </a:lnTo>
                <a:lnTo>
                  <a:pt x="684" y="3799"/>
                </a:lnTo>
                <a:lnTo>
                  <a:pt x="685" y="3797"/>
                </a:lnTo>
                <a:lnTo>
                  <a:pt x="689" y="3794"/>
                </a:lnTo>
                <a:lnTo>
                  <a:pt x="694" y="3792"/>
                </a:lnTo>
                <a:lnTo>
                  <a:pt x="696" y="3790"/>
                </a:lnTo>
                <a:lnTo>
                  <a:pt x="696" y="3787"/>
                </a:lnTo>
                <a:lnTo>
                  <a:pt x="697" y="3783"/>
                </a:lnTo>
                <a:lnTo>
                  <a:pt x="701" y="3782"/>
                </a:lnTo>
                <a:lnTo>
                  <a:pt x="709" y="3780"/>
                </a:lnTo>
                <a:lnTo>
                  <a:pt x="711" y="3789"/>
                </a:lnTo>
                <a:lnTo>
                  <a:pt x="711" y="3797"/>
                </a:lnTo>
                <a:lnTo>
                  <a:pt x="709" y="3802"/>
                </a:lnTo>
                <a:lnTo>
                  <a:pt x="708" y="3807"/>
                </a:lnTo>
                <a:lnTo>
                  <a:pt x="702" y="3811"/>
                </a:lnTo>
                <a:lnTo>
                  <a:pt x="697" y="3812"/>
                </a:lnTo>
                <a:lnTo>
                  <a:pt x="685" y="3814"/>
                </a:lnTo>
                <a:lnTo>
                  <a:pt x="656" y="3814"/>
                </a:lnTo>
                <a:lnTo>
                  <a:pt x="644" y="3816"/>
                </a:lnTo>
                <a:lnTo>
                  <a:pt x="638" y="3818"/>
                </a:lnTo>
                <a:lnTo>
                  <a:pt x="634" y="3821"/>
                </a:lnTo>
                <a:lnTo>
                  <a:pt x="634" y="3830"/>
                </a:lnTo>
                <a:lnTo>
                  <a:pt x="636" y="3836"/>
                </a:lnTo>
                <a:lnTo>
                  <a:pt x="641" y="3840"/>
                </a:lnTo>
                <a:lnTo>
                  <a:pt x="648" y="3841"/>
                </a:lnTo>
                <a:lnTo>
                  <a:pt x="665" y="3841"/>
                </a:lnTo>
                <a:lnTo>
                  <a:pt x="682" y="3841"/>
                </a:lnTo>
                <a:lnTo>
                  <a:pt x="689" y="3841"/>
                </a:lnTo>
                <a:lnTo>
                  <a:pt x="723" y="3841"/>
                </a:lnTo>
                <a:lnTo>
                  <a:pt x="726" y="3841"/>
                </a:lnTo>
                <a:lnTo>
                  <a:pt x="730" y="3838"/>
                </a:lnTo>
                <a:lnTo>
                  <a:pt x="735" y="3833"/>
                </a:lnTo>
                <a:lnTo>
                  <a:pt x="737" y="3830"/>
                </a:lnTo>
                <a:lnTo>
                  <a:pt x="740" y="3828"/>
                </a:lnTo>
                <a:lnTo>
                  <a:pt x="743" y="3828"/>
                </a:lnTo>
                <a:lnTo>
                  <a:pt x="750" y="3828"/>
                </a:lnTo>
                <a:lnTo>
                  <a:pt x="788" y="3821"/>
                </a:lnTo>
                <a:lnTo>
                  <a:pt x="810" y="3821"/>
                </a:lnTo>
                <a:lnTo>
                  <a:pt x="832" y="3821"/>
                </a:lnTo>
                <a:lnTo>
                  <a:pt x="832" y="3818"/>
                </a:lnTo>
                <a:lnTo>
                  <a:pt x="835" y="3816"/>
                </a:lnTo>
                <a:lnTo>
                  <a:pt x="837" y="3818"/>
                </a:lnTo>
                <a:lnTo>
                  <a:pt x="839" y="3821"/>
                </a:lnTo>
                <a:lnTo>
                  <a:pt x="835" y="3826"/>
                </a:lnTo>
                <a:lnTo>
                  <a:pt x="834" y="3833"/>
                </a:lnTo>
                <a:lnTo>
                  <a:pt x="832" y="3840"/>
                </a:lnTo>
                <a:lnTo>
                  <a:pt x="832" y="3848"/>
                </a:lnTo>
                <a:lnTo>
                  <a:pt x="846" y="3850"/>
                </a:lnTo>
                <a:lnTo>
                  <a:pt x="858" y="3853"/>
                </a:lnTo>
                <a:lnTo>
                  <a:pt x="880" y="3862"/>
                </a:lnTo>
                <a:lnTo>
                  <a:pt x="892" y="3864"/>
                </a:lnTo>
                <a:lnTo>
                  <a:pt x="900" y="3869"/>
                </a:lnTo>
                <a:lnTo>
                  <a:pt x="909" y="3874"/>
                </a:lnTo>
                <a:lnTo>
                  <a:pt x="912" y="3877"/>
                </a:lnTo>
                <a:lnTo>
                  <a:pt x="914" y="3882"/>
                </a:lnTo>
                <a:lnTo>
                  <a:pt x="907" y="3886"/>
                </a:lnTo>
                <a:lnTo>
                  <a:pt x="895" y="3889"/>
                </a:lnTo>
                <a:lnTo>
                  <a:pt x="890" y="3891"/>
                </a:lnTo>
                <a:lnTo>
                  <a:pt x="885" y="3889"/>
                </a:lnTo>
                <a:lnTo>
                  <a:pt x="881" y="3888"/>
                </a:lnTo>
                <a:lnTo>
                  <a:pt x="880" y="3882"/>
                </a:lnTo>
                <a:lnTo>
                  <a:pt x="875" y="3882"/>
                </a:lnTo>
                <a:lnTo>
                  <a:pt x="870" y="3882"/>
                </a:lnTo>
                <a:lnTo>
                  <a:pt x="864" y="3877"/>
                </a:lnTo>
                <a:lnTo>
                  <a:pt x="856" y="3874"/>
                </a:lnTo>
                <a:lnTo>
                  <a:pt x="852" y="3874"/>
                </a:lnTo>
                <a:lnTo>
                  <a:pt x="846" y="3876"/>
                </a:lnTo>
                <a:lnTo>
                  <a:pt x="846" y="3882"/>
                </a:lnTo>
                <a:lnTo>
                  <a:pt x="844" y="3888"/>
                </a:lnTo>
                <a:lnTo>
                  <a:pt x="841" y="3891"/>
                </a:lnTo>
                <a:lnTo>
                  <a:pt x="837" y="3896"/>
                </a:lnTo>
                <a:lnTo>
                  <a:pt x="834" y="3899"/>
                </a:lnTo>
                <a:lnTo>
                  <a:pt x="832" y="3903"/>
                </a:lnTo>
                <a:lnTo>
                  <a:pt x="832" y="3906"/>
                </a:lnTo>
                <a:lnTo>
                  <a:pt x="839" y="3910"/>
                </a:lnTo>
                <a:lnTo>
                  <a:pt x="844" y="3911"/>
                </a:lnTo>
                <a:lnTo>
                  <a:pt x="846" y="3913"/>
                </a:lnTo>
                <a:lnTo>
                  <a:pt x="846" y="3916"/>
                </a:lnTo>
                <a:lnTo>
                  <a:pt x="851" y="3920"/>
                </a:lnTo>
                <a:lnTo>
                  <a:pt x="858" y="3922"/>
                </a:lnTo>
                <a:lnTo>
                  <a:pt x="864" y="3923"/>
                </a:lnTo>
                <a:lnTo>
                  <a:pt x="873" y="3923"/>
                </a:lnTo>
                <a:lnTo>
                  <a:pt x="878" y="3922"/>
                </a:lnTo>
                <a:lnTo>
                  <a:pt x="881" y="3920"/>
                </a:lnTo>
                <a:lnTo>
                  <a:pt x="887" y="3916"/>
                </a:lnTo>
                <a:lnTo>
                  <a:pt x="893" y="3916"/>
                </a:lnTo>
                <a:lnTo>
                  <a:pt x="897" y="3918"/>
                </a:lnTo>
                <a:lnTo>
                  <a:pt x="899" y="3920"/>
                </a:lnTo>
                <a:lnTo>
                  <a:pt x="899" y="3922"/>
                </a:lnTo>
                <a:lnTo>
                  <a:pt x="900" y="3923"/>
                </a:lnTo>
                <a:lnTo>
                  <a:pt x="909" y="3925"/>
                </a:lnTo>
                <a:lnTo>
                  <a:pt x="917" y="3923"/>
                </a:lnTo>
                <a:lnTo>
                  <a:pt x="926" y="3923"/>
                </a:lnTo>
                <a:lnTo>
                  <a:pt x="934" y="3923"/>
                </a:lnTo>
                <a:lnTo>
                  <a:pt x="938" y="3922"/>
                </a:lnTo>
                <a:lnTo>
                  <a:pt x="939" y="3918"/>
                </a:lnTo>
                <a:lnTo>
                  <a:pt x="941" y="3910"/>
                </a:lnTo>
                <a:lnTo>
                  <a:pt x="955" y="3910"/>
                </a:lnTo>
                <a:lnTo>
                  <a:pt x="958" y="3920"/>
                </a:lnTo>
                <a:lnTo>
                  <a:pt x="963" y="3928"/>
                </a:lnTo>
                <a:lnTo>
                  <a:pt x="970" y="3935"/>
                </a:lnTo>
                <a:lnTo>
                  <a:pt x="975" y="3944"/>
                </a:lnTo>
                <a:lnTo>
                  <a:pt x="975" y="3971"/>
                </a:lnTo>
                <a:lnTo>
                  <a:pt x="979" y="3973"/>
                </a:lnTo>
                <a:lnTo>
                  <a:pt x="980" y="3976"/>
                </a:lnTo>
                <a:lnTo>
                  <a:pt x="982" y="3985"/>
                </a:lnTo>
                <a:lnTo>
                  <a:pt x="987" y="3988"/>
                </a:lnTo>
                <a:lnTo>
                  <a:pt x="994" y="3990"/>
                </a:lnTo>
                <a:lnTo>
                  <a:pt x="999" y="3993"/>
                </a:lnTo>
                <a:lnTo>
                  <a:pt x="1001" y="3995"/>
                </a:lnTo>
                <a:lnTo>
                  <a:pt x="1003" y="3998"/>
                </a:lnTo>
                <a:lnTo>
                  <a:pt x="1006" y="4003"/>
                </a:lnTo>
                <a:lnTo>
                  <a:pt x="1009" y="4009"/>
                </a:lnTo>
                <a:lnTo>
                  <a:pt x="1013" y="4012"/>
                </a:lnTo>
                <a:lnTo>
                  <a:pt x="1016" y="4019"/>
                </a:lnTo>
                <a:lnTo>
                  <a:pt x="1021" y="4020"/>
                </a:lnTo>
                <a:lnTo>
                  <a:pt x="1023" y="4022"/>
                </a:lnTo>
                <a:lnTo>
                  <a:pt x="1023" y="4026"/>
                </a:lnTo>
                <a:lnTo>
                  <a:pt x="1025" y="4029"/>
                </a:lnTo>
                <a:lnTo>
                  <a:pt x="1027" y="4032"/>
                </a:lnTo>
                <a:lnTo>
                  <a:pt x="1028" y="4036"/>
                </a:lnTo>
                <a:lnTo>
                  <a:pt x="1030" y="4039"/>
                </a:lnTo>
                <a:lnTo>
                  <a:pt x="1044" y="4038"/>
                </a:lnTo>
                <a:lnTo>
                  <a:pt x="1056" y="4038"/>
                </a:lnTo>
                <a:lnTo>
                  <a:pt x="1079" y="4041"/>
                </a:lnTo>
                <a:lnTo>
                  <a:pt x="1102" y="4044"/>
                </a:lnTo>
                <a:lnTo>
                  <a:pt x="1126" y="4046"/>
                </a:lnTo>
                <a:lnTo>
                  <a:pt x="1131" y="4046"/>
                </a:lnTo>
                <a:lnTo>
                  <a:pt x="1134" y="4043"/>
                </a:lnTo>
                <a:lnTo>
                  <a:pt x="1136" y="4039"/>
                </a:lnTo>
                <a:lnTo>
                  <a:pt x="1137" y="4034"/>
                </a:lnTo>
                <a:lnTo>
                  <a:pt x="1139" y="4031"/>
                </a:lnTo>
                <a:lnTo>
                  <a:pt x="1141" y="4027"/>
                </a:lnTo>
                <a:lnTo>
                  <a:pt x="1146" y="4026"/>
                </a:lnTo>
                <a:lnTo>
                  <a:pt x="1153" y="4026"/>
                </a:lnTo>
                <a:lnTo>
                  <a:pt x="1155" y="4020"/>
                </a:lnTo>
                <a:lnTo>
                  <a:pt x="1156" y="4019"/>
                </a:lnTo>
                <a:lnTo>
                  <a:pt x="1160" y="4019"/>
                </a:lnTo>
                <a:lnTo>
                  <a:pt x="1170" y="4014"/>
                </a:lnTo>
                <a:lnTo>
                  <a:pt x="1182" y="4010"/>
                </a:lnTo>
                <a:lnTo>
                  <a:pt x="1207" y="4005"/>
                </a:lnTo>
                <a:lnTo>
                  <a:pt x="1262" y="3998"/>
                </a:lnTo>
                <a:lnTo>
                  <a:pt x="1264" y="3993"/>
                </a:lnTo>
                <a:lnTo>
                  <a:pt x="1265" y="3992"/>
                </a:lnTo>
                <a:lnTo>
                  <a:pt x="1269" y="3992"/>
                </a:lnTo>
                <a:lnTo>
                  <a:pt x="1282" y="3992"/>
                </a:lnTo>
                <a:lnTo>
                  <a:pt x="1284" y="3986"/>
                </a:lnTo>
                <a:lnTo>
                  <a:pt x="1286" y="3985"/>
                </a:lnTo>
                <a:lnTo>
                  <a:pt x="1289" y="3985"/>
                </a:lnTo>
                <a:lnTo>
                  <a:pt x="1288" y="3990"/>
                </a:lnTo>
                <a:lnTo>
                  <a:pt x="1286" y="3992"/>
                </a:lnTo>
                <a:lnTo>
                  <a:pt x="1282" y="3992"/>
                </a:lnTo>
                <a:lnTo>
                  <a:pt x="1277" y="4000"/>
                </a:lnTo>
                <a:lnTo>
                  <a:pt x="1270" y="4007"/>
                </a:lnTo>
                <a:lnTo>
                  <a:pt x="1264" y="4014"/>
                </a:lnTo>
                <a:lnTo>
                  <a:pt x="1255" y="4019"/>
                </a:lnTo>
                <a:lnTo>
                  <a:pt x="1241" y="4020"/>
                </a:lnTo>
                <a:lnTo>
                  <a:pt x="1231" y="4026"/>
                </a:lnTo>
                <a:lnTo>
                  <a:pt x="1219" y="4031"/>
                </a:lnTo>
                <a:lnTo>
                  <a:pt x="1207" y="4032"/>
                </a:lnTo>
                <a:lnTo>
                  <a:pt x="1206" y="4038"/>
                </a:lnTo>
                <a:lnTo>
                  <a:pt x="1202" y="4041"/>
                </a:lnTo>
                <a:lnTo>
                  <a:pt x="1194" y="4046"/>
                </a:lnTo>
                <a:lnTo>
                  <a:pt x="1185" y="4051"/>
                </a:lnTo>
                <a:lnTo>
                  <a:pt x="1173" y="4053"/>
                </a:lnTo>
                <a:lnTo>
                  <a:pt x="1168" y="4063"/>
                </a:lnTo>
                <a:lnTo>
                  <a:pt x="1163" y="4073"/>
                </a:lnTo>
                <a:lnTo>
                  <a:pt x="1156" y="4082"/>
                </a:lnTo>
                <a:lnTo>
                  <a:pt x="1151" y="4085"/>
                </a:lnTo>
                <a:lnTo>
                  <a:pt x="1146" y="4087"/>
                </a:lnTo>
                <a:lnTo>
                  <a:pt x="1146" y="4094"/>
                </a:lnTo>
                <a:lnTo>
                  <a:pt x="1146" y="4101"/>
                </a:lnTo>
                <a:lnTo>
                  <a:pt x="1149" y="4106"/>
                </a:lnTo>
                <a:lnTo>
                  <a:pt x="1151" y="4107"/>
                </a:lnTo>
                <a:lnTo>
                  <a:pt x="1153" y="4107"/>
                </a:lnTo>
                <a:lnTo>
                  <a:pt x="1151" y="4111"/>
                </a:lnTo>
                <a:lnTo>
                  <a:pt x="1149" y="4114"/>
                </a:lnTo>
                <a:lnTo>
                  <a:pt x="1146" y="4118"/>
                </a:lnTo>
                <a:lnTo>
                  <a:pt x="1146" y="4121"/>
                </a:lnTo>
                <a:lnTo>
                  <a:pt x="1131" y="4123"/>
                </a:lnTo>
                <a:lnTo>
                  <a:pt x="1119" y="4121"/>
                </a:lnTo>
                <a:lnTo>
                  <a:pt x="1095" y="4118"/>
                </a:lnTo>
                <a:lnTo>
                  <a:pt x="1071" y="4114"/>
                </a:lnTo>
                <a:lnTo>
                  <a:pt x="1057" y="4114"/>
                </a:lnTo>
                <a:lnTo>
                  <a:pt x="1044" y="4114"/>
                </a:lnTo>
                <a:lnTo>
                  <a:pt x="1042" y="4111"/>
                </a:lnTo>
                <a:lnTo>
                  <a:pt x="1038" y="4109"/>
                </a:lnTo>
                <a:lnTo>
                  <a:pt x="1030" y="4107"/>
                </a:lnTo>
                <a:lnTo>
                  <a:pt x="1025" y="4099"/>
                </a:lnTo>
                <a:lnTo>
                  <a:pt x="1023" y="4094"/>
                </a:lnTo>
                <a:lnTo>
                  <a:pt x="1023" y="4087"/>
                </a:lnTo>
                <a:lnTo>
                  <a:pt x="1018" y="4087"/>
                </a:lnTo>
                <a:lnTo>
                  <a:pt x="1015" y="4085"/>
                </a:lnTo>
                <a:lnTo>
                  <a:pt x="1011" y="4084"/>
                </a:lnTo>
                <a:lnTo>
                  <a:pt x="1009" y="4080"/>
                </a:lnTo>
                <a:lnTo>
                  <a:pt x="1004" y="4080"/>
                </a:lnTo>
                <a:lnTo>
                  <a:pt x="1001" y="4078"/>
                </a:lnTo>
                <a:lnTo>
                  <a:pt x="997" y="4077"/>
                </a:lnTo>
                <a:lnTo>
                  <a:pt x="996" y="4073"/>
                </a:lnTo>
                <a:lnTo>
                  <a:pt x="986" y="4075"/>
                </a:lnTo>
                <a:lnTo>
                  <a:pt x="975" y="4073"/>
                </a:lnTo>
                <a:lnTo>
                  <a:pt x="968" y="4072"/>
                </a:lnTo>
                <a:lnTo>
                  <a:pt x="962" y="4070"/>
                </a:lnTo>
                <a:lnTo>
                  <a:pt x="950" y="4063"/>
                </a:lnTo>
                <a:lnTo>
                  <a:pt x="943" y="4061"/>
                </a:lnTo>
                <a:lnTo>
                  <a:pt x="934" y="4060"/>
                </a:lnTo>
                <a:lnTo>
                  <a:pt x="921" y="4060"/>
                </a:lnTo>
                <a:lnTo>
                  <a:pt x="919" y="4065"/>
                </a:lnTo>
                <a:lnTo>
                  <a:pt x="917" y="4067"/>
                </a:lnTo>
                <a:lnTo>
                  <a:pt x="914" y="4067"/>
                </a:lnTo>
                <a:lnTo>
                  <a:pt x="899" y="4068"/>
                </a:lnTo>
                <a:lnTo>
                  <a:pt x="883" y="4068"/>
                </a:lnTo>
                <a:lnTo>
                  <a:pt x="856" y="4065"/>
                </a:lnTo>
                <a:lnTo>
                  <a:pt x="832" y="4063"/>
                </a:lnTo>
                <a:lnTo>
                  <a:pt x="822" y="4065"/>
                </a:lnTo>
                <a:lnTo>
                  <a:pt x="812" y="4067"/>
                </a:lnTo>
                <a:lnTo>
                  <a:pt x="808" y="4072"/>
                </a:lnTo>
                <a:lnTo>
                  <a:pt x="806" y="4077"/>
                </a:lnTo>
                <a:lnTo>
                  <a:pt x="805" y="4090"/>
                </a:lnTo>
                <a:lnTo>
                  <a:pt x="805" y="4121"/>
                </a:lnTo>
                <a:lnTo>
                  <a:pt x="786" y="4130"/>
                </a:lnTo>
                <a:lnTo>
                  <a:pt x="776" y="4133"/>
                </a:lnTo>
                <a:lnTo>
                  <a:pt x="764" y="4135"/>
                </a:lnTo>
                <a:lnTo>
                  <a:pt x="752" y="4130"/>
                </a:lnTo>
                <a:lnTo>
                  <a:pt x="742" y="4123"/>
                </a:lnTo>
                <a:lnTo>
                  <a:pt x="730" y="4118"/>
                </a:lnTo>
                <a:lnTo>
                  <a:pt x="723" y="4116"/>
                </a:lnTo>
                <a:lnTo>
                  <a:pt x="716" y="4114"/>
                </a:lnTo>
                <a:lnTo>
                  <a:pt x="716" y="4148"/>
                </a:lnTo>
                <a:lnTo>
                  <a:pt x="704" y="4157"/>
                </a:lnTo>
                <a:lnTo>
                  <a:pt x="699" y="4162"/>
                </a:lnTo>
                <a:lnTo>
                  <a:pt x="696" y="4169"/>
                </a:lnTo>
                <a:lnTo>
                  <a:pt x="692" y="4176"/>
                </a:lnTo>
                <a:lnTo>
                  <a:pt x="689" y="4184"/>
                </a:lnTo>
                <a:lnTo>
                  <a:pt x="689" y="4193"/>
                </a:lnTo>
                <a:lnTo>
                  <a:pt x="689" y="4203"/>
                </a:lnTo>
                <a:lnTo>
                  <a:pt x="684" y="4205"/>
                </a:lnTo>
                <a:lnTo>
                  <a:pt x="680" y="4207"/>
                </a:lnTo>
                <a:lnTo>
                  <a:pt x="675" y="4213"/>
                </a:lnTo>
                <a:lnTo>
                  <a:pt x="672" y="4222"/>
                </a:lnTo>
                <a:lnTo>
                  <a:pt x="668" y="4230"/>
                </a:lnTo>
                <a:lnTo>
                  <a:pt x="661" y="4230"/>
                </a:lnTo>
                <a:lnTo>
                  <a:pt x="656" y="4232"/>
                </a:lnTo>
                <a:lnTo>
                  <a:pt x="648" y="4237"/>
                </a:lnTo>
                <a:lnTo>
                  <a:pt x="639" y="4242"/>
                </a:lnTo>
                <a:lnTo>
                  <a:pt x="634" y="4244"/>
                </a:lnTo>
                <a:lnTo>
                  <a:pt x="627" y="4244"/>
                </a:lnTo>
                <a:lnTo>
                  <a:pt x="622" y="4251"/>
                </a:lnTo>
                <a:lnTo>
                  <a:pt x="617" y="4258"/>
                </a:lnTo>
                <a:lnTo>
                  <a:pt x="614" y="4261"/>
                </a:lnTo>
                <a:lnTo>
                  <a:pt x="610" y="4263"/>
                </a:lnTo>
                <a:lnTo>
                  <a:pt x="605" y="4265"/>
                </a:lnTo>
                <a:lnTo>
                  <a:pt x="600" y="4265"/>
                </a:lnTo>
                <a:lnTo>
                  <a:pt x="600" y="4275"/>
                </a:lnTo>
                <a:lnTo>
                  <a:pt x="598" y="4278"/>
                </a:lnTo>
                <a:lnTo>
                  <a:pt x="595" y="4282"/>
                </a:lnTo>
                <a:lnTo>
                  <a:pt x="593" y="4283"/>
                </a:lnTo>
                <a:lnTo>
                  <a:pt x="590" y="4285"/>
                </a:lnTo>
                <a:lnTo>
                  <a:pt x="580" y="4285"/>
                </a:lnTo>
                <a:lnTo>
                  <a:pt x="578" y="4297"/>
                </a:lnTo>
                <a:lnTo>
                  <a:pt x="573" y="4305"/>
                </a:lnTo>
                <a:lnTo>
                  <a:pt x="568" y="4314"/>
                </a:lnTo>
                <a:lnTo>
                  <a:pt x="564" y="4317"/>
                </a:lnTo>
                <a:lnTo>
                  <a:pt x="559" y="4319"/>
                </a:lnTo>
                <a:lnTo>
                  <a:pt x="559" y="4309"/>
                </a:lnTo>
                <a:lnTo>
                  <a:pt x="557" y="4305"/>
                </a:lnTo>
                <a:lnTo>
                  <a:pt x="554" y="4302"/>
                </a:lnTo>
                <a:lnTo>
                  <a:pt x="552" y="4300"/>
                </a:lnTo>
                <a:lnTo>
                  <a:pt x="549" y="4299"/>
                </a:lnTo>
                <a:lnTo>
                  <a:pt x="539" y="4299"/>
                </a:lnTo>
                <a:lnTo>
                  <a:pt x="535" y="4300"/>
                </a:lnTo>
                <a:lnTo>
                  <a:pt x="534" y="4304"/>
                </a:lnTo>
                <a:lnTo>
                  <a:pt x="532" y="4312"/>
                </a:lnTo>
                <a:lnTo>
                  <a:pt x="528" y="4312"/>
                </a:lnTo>
                <a:lnTo>
                  <a:pt x="527" y="4314"/>
                </a:lnTo>
                <a:lnTo>
                  <a:pt x="525" y="4319"/>
                </a:lnTo>
                <a:lnTo>
                  <a:pt x="522" y="4321"/>
                </a:lnTo>
                <a:lnTo>
                  <a:pt x="520" y="4324"/>
                </a:lnTo>
                <a:lnTo>
                  <a:pt x="518" y="4333"/>
                </a:lnTo>
                <a:lnTo>
                  <a:pt x="515" y="4333"/>
                </a:lnTo>
                <a:lnTo>
                  <a:pt x="513" y="4334"/>
                </a:lnTo>
                <a:lnTo>
                  <a:pt x="511" y="4340"/>
                </a:lnTo>
                <a:lnTo>
                  <a:pt x="506" y="4343"/>
                </a:lnTo>
                <a:lnTo>
                  <a:pt x="501" y="4346"/>
                </a:lnTo>
                <a:lnTo>
                  <a:pt x="496" y="4352"/>
                </a:lnTo>
                <a:lnTo>
                  <a:pt x="491" y="4353"/>
                </a:lnTo>
                <a:lnTo>
                  <a:pt x="489" y="4357"/>
                </a:lnTo>
                <a:lnTo>
                  <a:pt x="486" y="4358"/>
                </a:lnTo>
                <a:lnTo>
                  <a:pt x="477" y="4360"/>
                </a:lnTo>
                <a:lnTo>
                  <a:pt x="477" y="4363"/>
                </a:lnTo>
                <a:lnTo>
                  <a:pt x="475" y="4365"/>
                </a:lnTo>
                <a:lnTo>
                  <a:pt x="470" y="4367"/>
                </a:lnTo>
                <a:lnTo>
                  <a:pt x="464" y="4377"/>
                </a:lnTo>
                <a:lnTo>
                  <a:pt x="455" y="4386"/>
                </a:lnTo>
                <a:lnTo>
                  <a:pt x="446" y="4394"/>
                </a:lnTo>
                <a:lnTo>
                  <a:pt x="436" y="4401"/>
                </a:lnTo>
                <a:lnTo>
                  <a:pt x="431" y="4401"/>
                </a:lnTo>
                <a:lnTo>
                  <a:pt x="426" y="4403"/>
                </a:lnTo>
                <a:lnTo>
                  <a:pt x="417" y="4406"/>
                </a:lnTo>
                <a:lnTo>
                  <a:pt x="411" y="4411"/>
                </a:lnTo>
                <a:lnTo>
                  <a:pt x="402" y="4415"/>
                </a:lnTo>
                <a:lnTo>
                  <a:pt x="392" y="4415"/>
                </a:lnTo>
                <a:lnTo>
                  <a:pt x="383" y="4415"/>
                </a:lnTo>
                <a:lnTo>
                  <a:pt x="368" y="4418"/>
                </a:lnTo>
                <a:lnTo>
                  <a:pt x="353" y="4421"/>
                </a:lnTo>
                <a:lnTo>
                  <a:pt x="344" y="4423"/>
                </a:lnTo>
                <a:lnTo>
                  <a:pt x="334" y="4421"/>
                </a:lnTo>
                <a:lnTo>
                  <a:pt x="330" y="4427"/>
                </a:lnTo>
                <a:lnTo>
                  <a:pt x="327" y="4432"/>
                </a:lnTo>
                <a:lnTo>
                  <a:pt x="320" y="4435"/>
                </a:lnTo>
                <a:lnTo>
                  <a:pt x="313" y="4435"/>
                </a:lnTo>
                <a:lnTo>
                  <a:pt x="308" y="4442"/>
                </a:lnTo>
                <a:lnTo>
                  <a:pt x="303" y="4447"/>
                </a:lnTo>
                <a:lnTo>
                  <a:pt x="290" y="4456"/>
                </a:lnTo>
                <a:lnTo>
                  <a:pt x="284" y="4461"/>
                </a:lnTo>
                <a:lnTo>
                  <a:pt x="279" y="4467"/>
                </a:lnTo>
                <a:lnTo>
                  <a:pt x="278" y="4478"/>
                </a:lnTo>
                <a:lnTo>
                  <a:pt x="279" y="4490"/>
                </a:lnTo>
                <a:lnTo>
                  <a:pt x="320" y="4490"/>
                </a:lnTo>
                <a:lnTo>
                  <a:pt x="325" y="4486"/>
                </a:lnTo>
                <a:lnTo>
                  <a:pt x="332" y="4485"/>
                </a:lnTo>
                <a:lnTo>
                  <a:pt x="339" y="4483"/>
                </a:lnTo>
                <a:lnTo>
                  <a:pt x="348" y="4483"/>
                </a:lnTo>
                <a:lnTo>
                  <a:pt x="353" y="4474"/>
                </a:lnTo>
                <a:lnTo>
                  <a:pt x="356" y="4471"/>
                </a:lnTo>
                <a:lnTo>
                  <a:pt x="361" y="4469"/>
                </a:lnTo>
                <a:lnTo>
                  <a:pt x="361" y="4473"/>
                </a:lnTo>
                <a:lnTo>
                  <a:pt x="363" y="4474"/>
                </a:lnTo>
                <a:lnTo>
                  <a:pt x="368" y="4476"/>
                </a:lnTo>
                <a:lnTo>
                  <a:pt x="373" y="4478"/>
                </a:lnTo>
                <a:lnTo>
                  <a:pt x="375" y="4479"/>
                </a:lnTo>
                <a:lnTo>
                  <a:pt x="375" y="4483"/>
                </a:lnTo>
                <a:lnTo>
                  <a:pt x="385" y="4485"/>
                </a:lnTo>
                <a:lnTo>
                  <a:pt x="392" y="4488"/>
                </a:lnTo>
                <a:lnTo>
                  <a:pt x="397" y="4493"/>
                </a:lnTo>
                <a:lnTo>
                  <a:pt x="400" y="4502"/>
                </a:lnTo>
                <a:lnTo>
                  <a:pt x="402" y="4512"/>
                </a:lnTo>
                <a:lnTo>
                  <a:pt x="402" y="4522"/>
                </a:lnTo>
                <a:lnTo>
                  <a:pt x="402" y="4544"/>
                </a:lnTo>
                <a:lnTo>
                  <a:pt x="416" y="4546"/>
                </a:lnTo>
                <a:lnTo>
                  <a:pt x="428" y="4542"/>
                </a:lnTo>
                <a:lnTo>
                  <a:pt x="438" y="4541"/>
                </a:lnTo>
                <a:lnTo>
                  <a:pt x="450" y="4537"/>
                </a:lnTo>
                <a:lnTo>
                  <a:pt x="452" y="4536"/>
                </a:lnTo>
                <a:lnTo>
                  <a:pt x="453" y="4534"/>
                </a:lnTo>
                <a:lnTo>
                  <a:pt x="457" y="4531"/>
                </a:lnTo>
                <a:lnTo>
                  <a:pt x="462" y="4529"/>
                </a:lnTo>
                <a:lnTo>
                  <a:pt x="464" y="4527"/>
                </a:lnTo>
                <a:lnTo>
                  <a:pt x="464" y="4524"/>
                </a:lnTo>
                <a:lnTo>
                  <a:pt x="470" y="4520"/>
                </a:lnTo>
                <a:lnTo>
                  <a:pt x="475" y="4517"/>
                </a:lnTo>
                <a:lnTo>
                  <a:pt x="475" y="4515"/>
                </a:lnTo>
                <a:lnTo>
                  <a:pt x="474" y="4512"/>
                </a:lnTo>
                <a:lnTo>
                  <a:pt x="467" y="4502"/>
                </a:lnTo>
                <a:lnTo>
                  <a:pt x="464" y="4496"/>
                </a:lnTo>
                <a:lnTo>
                  <a:pt x="464" y="4490"/>
                </a:lnTo>
                <a:lnTo>
                  <a:pt x="469" y="4491"/>
                </a:lnTo>
                <a:lnTo>
                  <a:pt x="474" y="4491"/>
                </a:lnTo>
                <a:lnTo>
                  <a:pt x="477" y="4491"/>
                </a:lnTo>
                <a:lnTo>
                  <a:pt x="481" y="4490"/>
                </a:lnTo>
                <a:lnTo>
                  <a:pt x="482" y="4483"/>
                </a:lnTo>
                <a:lnTo>
                  <a:pt x="484" y="4476"/>
                </a:lnTo>
                <a:lnTo>
                  <a:pt x="486" y="4469"/>
                </a:lnTo>
                <a:lnTo>
                  <a:pt x="487" y="4462"/>
                </a:lnTo>
                <a:lnTo>
                  <a:pt x="487" y="4459"/>
                </a:lnTo>
                <a:lnTo>
                  <a:pt x="491" y="4457"/>
                </a:lnTo>
                <a:lnTo>
                  <a:pt x="494" y="4456"/>
                </a:lnTo>
                <a:lnTo>
                  <a:pt x="498" y="4456"/>
                </a:lnTo>
                <a:lnTo>
                  <a:pt x="498" y="4483"/>
                </a:lnTo>
                <a:lnTo>
                  <a:pt x="505" y="4483"/>
                </a:lnTo>
                <a:lnTo>
                  <a:pt x="510" y="4483"/>
                </a:lnTo>
                <a:lnTo>
                  <a:pt x="511" y="4479"/>
                </a:lnTo>
                <a:lnTo>
                  <a:pt x="515" y="4476"/>
                </a:lnTo>
                <a:lnTo>
                  <a:pt x="516" y="4473"/>
                </a:lnTo>
                <a:lnTo>
                  <a:pt x="520" y="4469"/>
                </a:lnTo>
                <a:lnTo>
                  <a:pt x="525" y="4469"/>
                </a:lnTo>
                <a:lnTo>
                  <a:pt x="532" y="4469"/>
                </a:lnTo>
                <a:lnTo>
                  <a:pt x="539" y="4471"/>
                </a:lnTo>
                <a:lnTo>
                  <a:pt x="544" y="4469"/>
                </a:lnTo>
                <a:lnTo>
                  <a:pt x="552" y="4466"/>
                </a:lnTo>
                <a:lnTo>
                  <a:pt x="561" y="4462"/>
                </a:lnTo>
                <a:lnTo>
                  <a:pt x="566" y="4461"/>
                </a:lnTo>
                <a:lnTo>
                  <a:pt x="573" y="4462"/>
                </a:lnTo>
                <a:lnTo>
                  <a:pt x="576" y="4450"/>
                </a:lnTo>
                <a:lnTo>
                  <a:pt x="578" y="4438"/>
                </a:lnTo>
                <a:lnTo>
                  <a:pt x="581" y="4432"/>
                </a:lnTo>
                <a:lnTo>
                  <a:pt x="583" y="4428"/>
                </a:lnTo>
                <a:lnTo>
                  <a:pt x="588" y="4423"/>
                </a:lnTo>
                <a:lnTo>
                  <a:pt x="593" y="4421"/>
                </a:lnTo>
                <a:lnTo>
                  <a:pt x="600" y="4423"/>
                </a:lnTo>
                <a:lnTo>
                  <a:pt x="607" y="4425"/>
                </a:lnTo>
                <a:lnTo>
                  <a:pt x="612" y="4428"/>
                </a:lnTo>
                <a:lnTo>
                  <a:pt x="621" y="4428"/>
                </a:lnTo>
                <a:lnTo>
                  <a:pt x="622" y="4425"/>
                </a:lnTo>
                <a:lnTo>
                  <a:pt x="624" y="4423"/>
                </a:lnTo>
                <a:lnTo>
                  <a:pt x="627" y="4421"/>
                </a:lnTo>
                <a:lnTo>
                  <a:pt x="648" y="4421"/>
                </a:lnTo>
                <a:lnTo>
                  <a:pt x="653" y="4425"/>
                </a:lnTo>
                <a:lnTo>
                  <a:pt x="660" y="4427"/>
                </a:lnTo>
                <a:lnTo>
                  <a:pt x="665" y="4430"/>
                </a:lnTo>
                <a:lnTo>
                  <a:pt x="667" y="4432"/>
                </a:lnTo>
                <a:lnTo>
                  <a:pt x="668" y="4435"/>
                </a:lnTo>
                <a:lnTo>
                  <a:pt x="675" y="4435"/>
                </a:lnTo>
                <a:lnTo>
                  <a:pt x="682" y="4435"/>
                </a:lnTo>
                <a:lnTo>
                  <a:pt x="687" y="4437"/>
                </a:lnTo>
                <a:lnTo>
                  <a:pt x="689" y="4442"/>
                </a:lnTo>
                <a:lnTo>
                  <a:pt x="706" y="4442"/>
                </a:lnTo>
                <a:lnTo>
                  <a:pt x="713" y="4444"/>
                </a:lnTo>
                <a:lnTo>
                  <a:pt x="714" y="4445"/>
                </a:lnTo>
                <a:lnTo>
                  <a:pt x="716" y="4449"/>
                </a:lnTo>
                <a:lnTo>
                  <a:pt x="725" y="4454"/>
                </a:lnTo>
                <a:lnTo>
                  <a:pt x="730" y="4456"/>
                </a:lnTo>
                <a:lnTo>
                  <a:pt x="737" y="4456"/>
                </a:lnTo>
                <a:lnTo>
                  <a:pt x="737" y="4452"/>
                </a:lnTo>
                <a:lnTo>
                  <a:pt x="740" y="4449"/>
                </a:lnTo>
                <a:lnTo>
                  <a:pt x="745" y="4444"/>
                </a:lnTo>
                <a:lnTo>
                  <a:pt x="748" y="4442"/>
                </a:lnTo>
                <a:lnTo>
                  <a:pt x="750" y="4438"/>
                </a:lnTo>
                <a:lnTo>
                  <a:pt x="750" y="4435"/>
                </a:lnTo>
                <a:lnTo>
                  <a:pt x="750" y="4428"/>
                </a:lnTo>
                <a:lnTo>
                  <a:pt x="747" y="4427"/>
                </a:lnTo>
                <a:lnTo>
                  <a:pt x="745" y="4425"/>
                </a:lnTo>
                <a:lnTo>
                  <a:pt x="743" y="4418"/>
                </a:lnTo>
                <a:lnTo>
                  <a:pt x="745" y="4411"/>
                </a:lnTo>
                <a:lnTo>
                  <a:pt x="747" y="4410"/>
                </a:lnTo>
                <a:lnTo>
                  <a:pt x="750" y="4408"/>
                </a:lnTo>
                <a:lnTo>
                  <a:pt x="752" y="4413"/>
                </a:lnTo>
                <a:lnTo>
                  <a:pt x="754" y="4416"/>
                </a:lnTo>
                <a:lnTo>
                  <a:pt x="760" y="4421"/>
                </a:lnTo>
                <a:lnTo>
                  <a:pt x="767" y="4427"/>
                </a:lnTo>
                <a:lnTo>
                  <a:pt x="769" y="4430"/>
                </a:lnTo>
                <a:lnTo>
                  <a:pt x="771" y="4435"/>
                </a:lnTo>
                <a:lnTo>
                  <a:pt x="767" y="4440"/>
                </a:lnTo>
                <a:lnTo>
                  <a:pt x="766" y="4447"/>
                </a:lnTo>
                <a:lnTo>
                  <a:pt x="764" y="4454"/>
                </a:lnTo>
                <a:lnTo>
                  <a:pt x="764" y="4462"/>
                </a:lnTo>
                <a:lnTo>
                  <a:pt x="769" y="4466"/>
                </a:lnTo>
                <a:lnTo>
                  <a:pt x="776" y="4469"/>
                </a:lnTo>
                <a:lnTo>
                  <a:pt x="789" y="4474"/>
                </a:lnTo>
                <a:lnTo>
                  <a:pt x="805" y="4478"/>
                </a:lnTo>
                <a:lnTo>
                  <a:pt x="818" y="4483"/>
                </a:lnTo>
                <a:lnTo>
                  <a:pt x="818" y="4510"/>
                </a:lnTo>
                <a:lnTo>
                  <a:pt x="827" y="4515"/>
                </a:lnTo>
                <a:lnTo>
                  <a:pt x="832" y="4517"/>
                </a:lnTo>
                <a:lnTo>
                  <a:pt x="839" y="4517"/>
                </a:lnTo>
                <a:lnTo>
                  <a:pt x="842" y="4519"/>
                </a:lnTo>
                <a:lnTo>
                  <a:pt x="844" y="4522"/>
                </a:lnTo>
                <a:lnTo>
                  <a:pt x="846" y="4531"/>
                </a:lnTo>
                <a:lnTo>
                  <a:pt x="854" y="4534"/>
                </a:lnTo>
                <a:lnTo>
                  <a:pt x="863" y="4537"/>
                </a:lnTo>
                <a:lnTo>
                  <a:pt x="871" y="4541"/>
                </a:lnTo>
                <a:lnTo>
                  <a:pt x="880" y="4544"/>
                </a:lnTo>
                <a:lnTo>
                  <a:pt x="880" y="4510"/>
                </a:lnTo>
                <a:lnTo>
                  <a:pt x="883" y="4510"/>
                </a:lnTo>
                <a:lnTo>
                  <a:pt x="885" y="4508"/>
                </a:lnTo>
                <a:lnTo>
                  <a:pt x="885" y="4505"/>
                </a:lnTo>
                <a:lnTo>
                  <a:pt x="887" y="4503"/>
                </a:lnTo>
                <a:lnTo>
                  <a:pt x="890" y="4503"/>
                </a:lnTo>
                <a:lnTo>
                  <a:pt x="893" y="4503"/>
                </a:lnTo>
                <a:lnTo>
                  <a:pt x="897" y="4503"/>
                </a:lnTo>
                <a:lnTo>
                  <a:pt x="900" y="4503"/>
                </a:lnTo>
                <a:lnTo>
                  <a:pt x="902" y="4500"/>
                </a:lnTo>
                <a:lnTo>
                  <a:pt x="904" y="4496"/>
                </a:lnTo>
                <a:lnTo>
                  <a:pt x="905" y="4493"/>
                </a:lnTo>
                <a:lnTo>
                  <a:pt x="907" y="4490"/>
                </a:lnTo>
                <a:lnTo>
                  <a:pt x="914" y="4486"/>
                </a:lnTo>
                <a:lnTo>
                  <a:pt x="921" y="4483"/>
                </a:lnTo>
                <a:lnTo>
                  <a:pt x="922" y="4481"/>
                </a:lnTo>
                <a:lnTo>
                  <a:pt x="922" y="4479"/>
                </a:lnTo>
                <a:lnTo>
                  <a:pt x="924" y="4478"/>
                </a:lnTo>
                <a:lnTo>
                  <a:pt x="927" y="4476"/>
                </a:lnTo>
                <a:lnTo>
                  <a:pt x="934" y="4476"/>
                </a:lnTo>
                <a:lnTo>
                  <a:pt x="938" y="4454"/>
                </a:lnTo>
                <a:lnTo>
                  <a:pt x="939" y="4444"/>
                </a:lnTo>
                <a:lnTo>
                  <a:pt x="941" y="4435"/>
                </a:lnTo>
                <a:lnTo>
                  <a:pt x="943" y="4433"/>
                </a:lnTo>
                <a:lnTo>
                  <a:pt x="945" y="4433"/>
                </a:lnTo>
                <a:lnTo>
                  <a:pt x="946" y="4432"/>
                </a:lnTo>
                <a:lnTo>
                  <a:pt x="948" y="4428"/>
                </a:lnTo>
                <a:lnTo>
                  <a:pt x="950" y="4425"/>
                </a:lnTo>
                <a:lnTo>
                  <a:pt x="953" y="4420"/>
                </a:lnTo>
                <a:lnTo>
                  <a:pt x="955" y="4415"/>
                </a:lnTo>
                <a:lnTo>
                  <a:pt x="955" y="4408"/>
                </a:lnTo>
                <a:lnTo>
                  <a:pt x="950" y="4404"/>
                </a:lnTo>
                <a:lnTo>
                  <a:pt x="943" y="4403"/>
                </a:lnTo>
                <a:lnTo>
                  <a:pt x="938" y="4399"/>
                </a:lnTo>
                <a:lnTo>
                  <a:pt x="936" y="4398"/>
                </a:lnTo>
                <a:lnTo>
                  <a:pt x="934" y="4394"/>
                </a:lnTo>
                <a:lnTo>
                  <a:pt x="946" y="4394"/>
                </a:lnTo>
                <a:lnTo>
                  <a:pt x="958" y="4394"/>
                </a:lnTo>
                <a:lnTo>
                  <a:pt x="968" y="4392"/>
                </a:lnTo>
                <a:lnTo>
                  <a:pt x="975" y="4387"/>
                </a:lnTo>
                <a:lnTo>
                  <a:pt x="977" y="4381"/>
                </a:lnTo>
                <a:lnTo>
                  <a:pt x="977" y="4374"/>
                </a:lnTo>
                <a:lnTo>
                  <a:pt x="975" y="4367"/>
                </a:lnTo>
                <a:lnTo>
                  <a:pt x="972" y="4362"/>
                </a:lnTo>
                <a:lnTo>
                  <a:pt x="970" y="4357"/>
                </a:lnTo>
                <a:lnTo>
                  <a:pt x="968" y="4353"/>
                </a:lnTo>
                <a:lnTo>
                  <a:pt x="970" y="4350"/>
                </a:lnTo>
                <a:lnTo>
                  <a:pt x="975" y="4346"/>
                </a:lnTo>
                <a:lnTo>
                  <a:pt x="980" y="4348"/>
                </a:lnTo>
                <a:lnTo>
                  <a:pt x="982" y="4352"/>
                </a:lnTo>
                <a:lnTo>
                  <a:pt x="986" y="4363"/>
                </a:lnTo>
                <a:lnTo>
                  <a:pt x="987" y="4369"/>
                </a:lnTo>
                <a:lnTo>
                  <a:pt x="991" y="4372"/>
                </a:lnTo>
                <a:lnTo>
                  <a:pt x="996" y="4374"/>
                </a:lnTo>
                <a:lnTo>
                  <a:pt x="1003" y="4374"/>
                </a:lnTo>
                <a:lnTo>
                  <a:pt x="1020" y="4370"/>
                </a:lnTo>
                <a:lnTo>
                  <a:pt x="1037" y="4370"/>
                </a:lnTo>
                <a:lnTo>
                  <a:pt x="1071" y="4370"/>
                </a:lnTo>
                <a:lnTo>
                  <a:pt x="1107" y="4370"/>
                </a:lnTo>
                <a:lnTo>
                  <a:pt x="1126" y="4369"/>
                </a:lnTo>
                <a:lnTo>
                  <a:pt x="1146" y="4367"/>
                </a:lnTo>
                <a:lnTo>
                  <a:pt x="1148" y="4370"/>
                </a:lnTo>
                <a:lnTo>
                  <a:pt x="1151" y="4372"/>
                </a:lnTo>
                <a:lnTo>
                  <a:pt x="1160" y="4374"/>
                </a:lnTo>
                <a:lnTo>
                  <a:pt x="1160" y="4377"/>
                </a:lnTo>
                <a:lnTo>
                  <a:pt x="1161" y="4379"/>
                </a:lnTo>
                <a:lnTo>
                  <a:pt x="1166" y="4381"/>
                </a:lnTo>
                <a:lnTo>
                  <a:pt x="1172" y="4382"/>
                </a:lnTo>
                <a:lnTo>
                  <a:pt x="1173" y="4384"/>
                </a:lnTo>
                <a:lnTo>
                  <a:pt x="1173" y="4387"/>
                </a:lnTo>
                <a:lnTo>
                  <a:pt x="1178" y="4389"/>
                </a:lnTo>
                <a:lnTo>
                  <a:pt x="1180" y="4391"/>
                </a:lnTo>
                <a:lnTo>
                  <a:pt x="1180" y="4394"/>
                </a:lnTo>
                <a:lnTo>
                  <a:pt x="1189" y="4399"/>
                </a:lnTo>
                <a:lnTo>
                  <a:pt x="1195" y="4406"/>
                </a:lnTo>
                <a:lnTo>
                  <a:pt x="1202" y="4413"/>
                </a:lnTo>
                <a:lnTo>
                  <a:pt x="1207" y="4421"/>
                </a:lnTo>
                <a:lnTo>
                  <a:pt x="1216" y="4440"/>
                </a:lnTo>
                <a:lnTo>
                  <a:pt x="1219" y="4450"/>
                </a:lnTo>
                <a:lnTo>
                  <a:pt x="1221" y="4462"/>
                </a:lnTo>
                <a:lnTo>
                  <a:pt x="1226" y="4464"/>
                </a:lnTo>
                <a:lnTo>
                  <a:pt x="1228" y="4467"/>
                </a:lnTo>
                <a:lnTo>
                  <a:pt x="1231" y="4479"/>
                </a:lnTo>
                <a:lnTo>
                  <a:pt x="1233" y="4485"/>
                </a:lnTo>
                <a:lnTo>
                  <a:pt x="1236" y="4488"/>
                </a:lnTo>
                <a:lnTo>
                  <a:pt x="1241" y="4490"/>
                </a:lnTo>
                <a:lnTo>
                  <a:pt x="1248" y="4490"/>
                </a:lnTo>
                <a:lnTo>
                  <a:pt x="1247" y="4483"/>
                </a:lnTo>
                <a:lnTo>
                  <a:pt x="1247" y="4478"/>
                </a:lnTo>
                <a:lnTo>
                  <a:pt x="1250" y="4471"/>
                </a:lnTo>
                <a:lnTo>
                  <a:pt x="1255" y="4466"/>
                </a:lnTo>
                <a:lnTo>
                  <a:pt x="1255" y="4461"/>
                </a:lnTo>
                <a:lnTo>
                  <a:pt x="1255" y="4456"/>
                </a:lnTo>
                <a:lnTo>
                  <a:pt x="1250" y="4449"/>
                </a:lnTo>
                <a:lnTo>
                  <a:pt x="1250" y="4444"/>
                </a:lnTo>
                <a:lnTo>
                  <a:pt x="1252" y="4440"/>
                </a:lnTo>
                <a:lnTo>
                  <a:pt x="1253" y="4438"/>
                </a:lnTo>
                <a:lnTo>
                  <a:pt x="1262" y="4435"/>
                </a:lnTo>
                <a:lnTo>
                  <a:pt x="1277" y="4438"/>
                </a:lnTo>
                <a:lnTo>
                  <a:pt x="1291" y="4444"/>
                </a:lnTo>
                <a:lnTo>
                  <a:pt x="1306" y="4447"/>
                </a:lnTo>
                <a:lnTo>
                  <a:pt x="1323" y="4449"/>
                </a:lnTo>
                <a:lnTo>
                  <a:pt x="1327" y="4454"/>
                </a:lnTo>
                <a:lnTo>
                  <a:pt x="1330" y="4459"/>
                </a:lnTo>
                <a:lnTo>
                  <a:pt x="1335" y="4462"/>
                </a:lnTo>
                <a:lnTo>
                  <a:pt x="1344" y="4462"/>
                </a:lnTo>
                <a:lnTo>
                  <a:pt x="1347" y="4467"/>
                </a:lnTo>
                <a:lnTo>
                  <a:pt x="1351" y="4473"/>
                </a:lnTo>
                <a:lnTo>
                  <a:pt x="1356" y="4476"/>
                </a:lnTo>
                <a:lnTo>
                  <a:pt x="1364" y="4476"/>
                </a:lnTo>
                <a:lnTo>
                  <a:pt x="1368" y="4471"/>
                </a:lnTo>
                <a:lnTo>
                  <a:pt x="1369" y="4464"/>
                </a:lnTo>
                <a:lnTo>
                  <a:pt x="1371" y="4457"/>
                </a:lnTo>
                <a:lnTo>
                  <a:pt x="1371" y="4449"/>
                </a:lnTo>
                <a:lnTo>
                  <a:pt x="1378" y="4445"/>
                </a:lnTo>
                <a:lnTo>
                  <a:pt x="1378" y="4444"/>
                </a:lnTo>
                <a:lnTo>
                  <a:pt x="1378" y="4442"/>
                </a:lnTo>
                <a:lnTo>
                  <a:pt x="1376" y="4437"/>
                </a:lnTo>
                <a:lnTo>
                  <a:pt x="1371" y="4432"/>
                </a:lnTo>
                <a:lnTo>
                  <a:pt x="1366" y="4427"/>
                </a:lnTo>
                <a:lnTo>
                  <a:pt x="1364" y="4421"/>
                </a:lnTo>
                <a:lnTo>
                  <a:pt x="1364" y="4420"/>
                </a:lnTo>
                <a:lnTo>
                  <a:pt x="1364" y="4418"/>
                </a:lnTo>
                <a:lnTo>
                  <a:pt x="1371" y="4415"/>
                </a:lnTo>
                <a:lnTo>
                  <a:pt x="1385" y="4421"/>
                </a:lnTo>
                <a:lnTo>
                  <a:pt x="1400" y="4427"/>
                </a:lnTo>
                <a:lnTo>
                  <a:pt x="1419" y="4428"/>
                </a:lnTo>
                <a:lnTo>
                  <a:pt x="1439" y="4428"/>
                </a:lnTo>
                <a:lnTo>
                  <a:pt x="1448" y="4432"/>
                </a:lnTo>
                <a:lnTo>
                  <a:pt x="1455" y="4437"/>
                </a:lnTo>
                <a:lnTo>
                  <a:pt x="1463" y="4440"/>
                </a:lnTo>
                <a:lnTo>
                  <a:pt x="1468" y="4442"/>
                </a:lnTo>
                <a:lnTo>
                  <a:pt x="1473" y="4442"/>
                </a:lnTo>
                <a:lnTo>
                  <a:pt x="1490" y="4433"/>
                </a:lnTo>
                <a:lnTo>
                  <a:pt x="1511" y="4425"/>
                </a:lnTo>
                <a:lnTo>
                  <a:pt x="1531" y="4418"/>
                </a:lnTo>
                <a:lnTo>
                  <a:pt x="1555" y="4415"/>
                </a:lnTo>
                <a:lnTo>
                  <a:pt x="1559" y="4410"/>
                </a:lnTo>
                <a:lnTo>
                  <a:pt x="1560" y="4403"/>
                </a:lnTo>
                <a:lnTo>
                  <a:pt x="1562" y="4396"/>
                </a:lnTo>
                <a:lnTo>
                  <a:pt x="1562" y="4387"/>
                </a:lnTo>
                <a:lnTo>
                  <a:pt x="1562" y="4381"/>
                </a:lnTo>
                <a:lnTo>
                  <a:pt x="1566" y="4377"/>
                </a:lnTo>
                <a:lnTo>
                  <a:pt x="1569" y="4375"/>
                </a:lnTo>
                <a:lnTo>
                  <a:pt x="1576" y="4374"/>
                </a:lnTo>
                <a:lnTo>
                  <a:pt x="1576" y="4386"/>
                </a:lnTo>
                <a:lnTo>
                  <a:pt x="1576" y="4398"/>
                </a:lnTo>
                <a:lnTo>
                  <a:pt x="1578" y="4408"/>
                </a:lnTo>
                <a:lnTo>
                  <a:pt x="1583" y="4415"/>
                </a:lnTo>
                <a:lnTo>
                  <a:pt x="1590" y="4416"/>
                </a:lnTo>
                <a:lnTo>
                  <a:pt x="1596" y="4418"/>
                </a:lnTo>
                <a:lnTo>
                  <a:pt x="1600" y="4423"/>
                </a:lnTo>
                <a:lnTo>
                  <a:pt x="1603" y="4428"/>
                </a:lnTo>
                <a:lnTo>
                  <a:pt x="1610" y="4428"/>
                </a:lnTo>
                <a:lnTo>
                  <a:pt x="1613" y="4427"/>
                </a:lnTo>
                <a:lnTo>
                  <a:pt x="1619" y="4423"/>
                </a:lnTo>
                <a:lnTo>
                  <a:pt x="1624" y="4421"/>
                </a:lnTo>
                <a:lnTo>
                  <a:pt x="1625" y="4418"/>
                </a:lnTo>
                <a:lnTo>
                  <a:pt x="1627" y="4416"/>
                </a:lnTo>
                <a:lnTo>
                  <a:pt x="1629" y="4418"/>
                </a:lnTo>
                <a:lnTo>
                  <a:pt x="1630" y="4421"/>
                </a:lnTo>
                <a:lnTo>
                  <a:pt x="1630" y="4442"/>
                </a:lnTo>
                <a:lnTo>
                  <a:pt x="1637" y="4442"/>
                </a:lnTo>
                <a:lnTo>
                  <a:pt x="1642" y="4438"/>
                </a:lnTo>
                <a:lnTo>
                  <a:pt x="1646" y="4433"/>
                </a:lnTo>
                <a:lnTo>
                  <a:pt x="1648" y="4428"/>
                </a:lnTo>
                <a:lnTo>
                  <a:pt x="1651" y="4425"/>
                </a:lnTo>
                <a:lnTo>
                  <a:pt x="1656" y="4421"/>
                </a:lnTo>
                <a:lnTo>
                  <a:pt x="1661" y="4420"/>
                </a:lnTo>
                <a:lnTo>
                  <a:pt x="1671" y="4421"/>
                </a:lnTo>
                <a:lnTo>
                  <a:pt x="1671" y="4428"/>
                </a:lnTo>
                <a:lnTo>
                  <a:pt x="1680" y="4432"/>
                </a:lnTo>
                <a:lnTo>
                  <a:pt x="1682" y="4433"/>
                </a:lnTo>
                <a:lnTo>
                  <a:pt x="1683" y="4437"/>
                </a:lnTo>
                <a:lnTo>
                  <a:pt x="1682" y="4442"/>
                </a:lnTo>
                <a:lnTo>
                  <a:pt x="1678" y="4449"/>
                </a:lnTo>
                <a:lnTo>
                  <a:pt x="1678" y="4456"/>
                </a:lnTo>
                <a:lnTo>
                  <a:pt x="1682" y="4462"/>
                </a:lnTo>
                <a:lnTo>
                  <a:pt x="1685" y="4467"/>
                </a:lnTo>
                <a:lnTo>
                  <a:pt x="1685" y="4476"/>
                </a:lnTo>
                <a:lnTo>
                  <a:pt x="1699" y="4476"/>
                </a:lnTo>
                <a:lnTo>
                  <a:pt x="1699" y="4481"/>
                </a:lnTo>
                <a:lnTo>
                  <a:pt x="1700" y="4485"/>
                </a:lnTo>
                <a:lnTo>
                  <a:pt x="1702" y="4488"/>
                </a:lnTo>
                <a:lnTo>
                  <a:pt x="1705" y="4490"/>
                </a:lnTo>
                <a:lnTo>
                  <a:pt x="1707" y="4486"/>
                </a:lnTo>
                <a:lnTo>
                  <a:pt x="1711" y="4485"/>
                </a:lnTo>
                <a:lnTo>
                  <a:pt x="1719" y="4483"/>
                </a:lnTo>
                <a:lnTo>
                  <a:pt x="1719" y="4479"/>
                </a:lnTo>
                <a:lnTo>
                  <a:pt x="1721" y="4478"/>
                </a:lnTo>
                <a:lnTo>
                  <a:pt x="1726" y="4476"/>
                </a:lnTo>
                <a:lnTo>
                  <a:pt x="1734" y="4471"/>
                </a:lnTo>
                <a:lnTo>
                  <a:pt x="1740" y="4469"/>
                </a:lnTo>
                <a:lnTo>
                  <a:pt x="1746" y="4469"/>
                </a:lnTo>
                <a:lnTo>
                  <a:pt x="1753" y="4469"/>
                </a:lnTo>
                <a:lnTo>
                  <a:pt x="1760" y="4469"/>
                </a:lnTo>
                <a:lnTo>
                  <a:pt x="1769" y="4474"/>
                </a:lnTo>
                <a:lnTo>
                  <a:pt x="1779" y="4476"/>
                </a:lnTo>
                <a:lnTo>
                  <a:pt x="1786" y="4478"/>
                </a:lnTo>
                <a:lnTo>
                  <a:pt x="1794" y="4476"/>
                </a:lnTo>
                <a:lnTo>
                  <a:pt x="1828" y="4471"/>
                </a:lnTo>
                <a:lnTo>
                  <a:pt x="1845" y="4469"/>
                </a:lnTo>
                <a:lnTo>
                  <a:pt x="1864" y="4469"/>
                </a:lnTo>
                <a:lnTo>
                  <a:pt x="1867" y="4469"/>
                </a:lnTo>
                <a:lnTo>
                  <a:pt x="1876" y="4469"/>
                </a:lnTo>
                <a:lnTo>
                  <a:pt x="1885" y="4473"/>
                </a:lnTo>
                <a:lnTo>
                  <a:pt x="1895" y="4478"/>
                </a:lnTo>
                <a:lnTo>
                  <a:pt x="1903" y="4485"/>
                </a:lnTo>
                <a:lnTo>
                  <a:pt x="1907" y="4488"/>
                </a:lnTo>
                <a:lnTo>
                  <a:pt x="1910" y="4490"/>
                </a:lnTo>
                <a:lnTo>
                  <a:pt x="1915" y="4490"/>
                </a:lnTo>
                <a:lnTo>
                  <a:pt x="1919" y="4491"/>
                </a:lnTo>
                <a:lnTo>
                  <a:pt x="1931" y="4495"/>
                </a:lnTo>
                <a:lnTo>
                  <a:pt x="1934" y="4498"/>
                </a:lnTo>
                <a:lnTo>
                  <a:pt x="1937" y="4503"/>
                </a:lnTo>
                <a:lnTo>
                  <a:pt x="1944" y="4507"/>
                </a:lnTo>
                <a:lnTo>
                  <a:pt x="1951" y="4510"/>
                </a:lnTo>
                <a:lnTo>
                  <a:pt x="1954" y="4510"/>
                </a:lnTo>
                <a:lnTo>
                  <a:pt x="1958" y="4510"/>
                </a:lnTo>
                <a:lnTo>
                  <a:pt x="1958" y="4514"/>
                </a:lnTo>
                <a:lnTo>
                  <a:pt x="1958" y="4517"/>
                </a:lnTo>
                <a:lnTo>
                  <a:pt x="1966" y="4522"/>
                </a:lnTo>
                <a:lnTo>
                  <a:pt x="1971" y="4524"/>
                </a:lnTo>
                <a:lnTo>
                  <a:pt x="1978" y="4524"/>
                </a:lnTo>
                <a:lnTo>
                  <a:pt x="1985" y="4524"/>
                </a:lnTo>
                <a:lnTo>
                  <a:pt x="1990" y="4524"/>
                </a:lnTo>
                <a:lnTo>
                  <a:pt x="1995" y="4522"/>
                </a:lnTo>
                <a:lnTo>
                  <a:pt x="2004" y="4519"/>
                </a:lnTo>
                <a:lnTo>
                  <a:pt x="2011" y="4514"/>
                </a:lnTo>
                <a:lnTo>
                  <a:pt x="2019" y="4510"/>
                </a:lnTo>
                <a:lnTo>
                  <a:pt x="2028" y="4510"/>
                </a:lnTo>
                <a:lnTo>
                  <a:pt x="2035" y="4508"/>
                </a:lnTo>
                <a:lnTo>
                  <a:pt x="2040" y="4505"/>
                </a:lnTo>
                <a:lnTo>
                  <a:pt x="2047" y="4503"/>
                </a:lnTo>
                <a:lnTo>
                  <a:pt x="2081" y="4503"/>
                </a:lnTo>
                <a:lnTo>
                  <a:pt x="2082" y="4500"/>
                </a:lnTo>
                <a:lnTo>
                  <a:pt x="2084" y="4498"/>
                </a:lnTo>
                <a:lnTo>
                  <a:pt x="2091" y="4496"/>
                </a:lnTo>
                <a:lnTo>
                  <a:pt x="2108" y="4496"/>
                </a:lnTo>
                <a:lnTo>
                  <a:pt x="2110" y="4495"/>
                </a:lnTo>
                <a:lnTo>
                  <a:pt x="2111" y="4493"/>
                </a:lnTo>
                <a:lnTo>
                  <a:pt x="2115" y="4490"/>
                </a:lnTo>
                <a:lnTo>
                  <a:pt x="2120" y="4488"/>
                </a:lnTo>
                <a:lnTo>
                  <a:pt x="2122" y="4486"/>
                </a:lnTo>
                <a:lnTo>
                  <a:pt x="2122" y="4483"/>
                </a:lnTo>
                <a:lnTo>
                  <a:pt x="2149" y="4483"/>
                </a:lnTo>
                <a:lnTo>
                  <a:pt x="2152" y="4476"/>
                </a:lnTo>
                <a:lnTo>
                  <a:pt x="2158" y="4469"/>
                </a:lnTo>
                <a:lnTo>
                  <a:pt x="2161" y="4466"/>
                </a:lnTo>
                <a:lnTo>
                  <a:pt x="2166" y="4464"/>
                </a:lnTo>
                <a:lnTo>
                  <a:pt x="2171" y="4462"/>
                </a:lnTo>
                <a:lnTo>
                  <a:pt x="2176" y="4462"/>
                </a:lnTo>
                <a:lnTo>
                  <a:pt x="2181" y="4462"/>
                </a:lnTo>
                <a:lnTo>
                  <a:pt x="2187" y="4464"/>
                </a:lnTo>
                <a:lnTo>
                  <a:pt x="2195" y="4467"/>
                </a:lnTo>
                <a:lnTo>
                  <a:pt x="2204" y="4471"/>
                </a:lnTo>
                <a:lnTo>
                  <a:pt x="2210" y="4471"/>
                </a:lnTo>
                <a:lnTo>
                  <a:pt x="2217" y="4469"/>
                </a:lnTo>
                <a:lnTo>
                  <a:pt x="2221" y="4456"/>
                </a:lnTo>
                <a:lnTo>
                  <a:pt x="2226" y="4444"/>
                </a:lnTo>
                <a:lnTo>
                  <a:pt x="2234" y="4435"/>
                </a:lnTo>
                <a:lnTo>
                  <a:pt x="2245" y="4428"/>
                </a:lnTo>
                <a:lnTo>
                  <a:pt x="2250" y="4428"/>
                </a:lnTo>
                <a:lnTo>
                  <a:pt x="2255" y="4427"/>
                </a:lnTo>
                <a:lnTo>
                  <a:pt x="2263" y="4423"/>
                </a:lnTo>
                <a:lnTo>
                  <a:pt x="2272" y="4420"/>
                </a:lnTo>
                <a:lnTo>
                  <a:pt x="2279" y="4420"/>
                </a:lnTo>
                <a:lnTo>
                  <a:pt x="2285" y="4421"/>
                </a:lnTo>
                <a:lnTo>
                  <a:pt x="2287" y="4416"/>
                </a:lnTo>
                <a:lnTo>
                  <a:pt x="2291" y="4413"/>
                </a:lnTo>
                <a:lnTo>
                  <a:pt x="2296" y="4411"/>
                </a:lnTo>
                <a:lnTo>
                  <a:pt x="2301" y="4411"/>
                </a:lnTo>
                <a:lnTo>
                  <a:pt x="2313" y="4408"/>
                </a:lnTo>
                <a:lnTo>
                  <a:pt x="2316" y="4404"/>
                </a:lnTo>
                <a:lnTo>
                  <a:pt x="2320" y="4401"/>
                </a:lnTo>
                <a:lnTo>
                  <a:pt x="2326" y="4401"/>
                </a:lnTo>
                <a:lnTo>
                  <a:pt x="2332" y="4399"/>
                </a:lnTo>
                <a:lnTo>
                  <a:pt x="2335" y="4396"/>
                </a:lnTo>
                <a:lnTo>
                  <a:pt x="2338" y="4392"/>
                </a:lnTo>
                <a:lnTo>
                  <a:pt x="2345" y="4386"/>
                </a:lnTo>
                <a:lnTo>
                  <a:pt x="2349" y="4382"/>
                </a:lnTo>
                <a:lnTo>
                  <a:pt x="2354" y="4381"/>
                </a:lnTo>
                <a:lnTo>
                  <a:pt x="2354" y="4326"/>
                </a:lnTo>
                <a:lnTo>
                  <a:pt x="2362" y="4326"/>
                </a:lnTo>
                <a:lnTo>
                  <a:pt x="2367" y="4324"/>
                </a:lnTo>
                <a:lnTo>
                  <a:pt x="2371" y="4319"/>
                </a:lnTo>
                <a:lnTo>
                  <a:pt x="2372" y="4314"/>
                </a:lnTo>
                <a:lnTo>
                  <a:pt x="2378" y="4304"/>
                </a:lnTo>
                <a:lnTo>
                  <a:pt x="2381" y="4300"/>
                </a:lnTo>
                <a:lnTo>
                  <a:pt x="2388" y="4299"/>
                </a:lnTo>
                <a:lnTo>
                  <a:pt x="2388" y="4292"/>
                </a:lnTo>
                <a:lnTo>
                  <a:pt x="2391" y="4287"/>
                </a:lnTo>
                <a:lnTo>
                  <a:pt x="2396" y="4278"/>
                </a:lnTo>
                <a:lnTo>
                  <a:pt x="2400" y="4273"/>
                </a:lnTo>
                <a:lnTo>
                  <a:pt x="2403" y="4268"/>
                </a:lnTo>
                <a:lnTo>
                  <a:pt x="2403" y="4259"/>
                </a:lnTo>
                <a:lnTo>
                  <a:pt x="2401" y="4251"/>
                </a:lnTo>
                <a:lnTo>
                  <a:pt x="2395" y="4248"/>
                </a:lnTo>
                <a:lnTo>
                  <a:pt x="2386" y="4244"/>
                </a:lnTo>
                <a:lnTo>
                  <a:pt x="2376" y="4244"/>
                </a:lnTo>
                <a:lnTo>
                  <a:pt x="2364" y="4244"/>
                </a:lnTo>
                <a:lnTo>
                  <a:pt x="2342" y="4244"/>
                </a:lnTo>
                <a:lnTo>
                  <a:pt x="2320" y="4244"/>
                </a:lnTo>
                <a:lnTo>
                  <a:pt x="2318" y="4249"/>
                </a:lnTo>
                <a:lnTo>
                  <a:pt x="2316" y="4251"/>
                </a:lnTo>
                <a:lnTo>
                  <a:pt x="2313" y="4251"/>
                </a:lnTo>
                <a:lnTo>
                  <a:pt x="2301" y="4248"/>
                </a:lnTo>
                <a:lnTo>
                  <a:pt x="2291" y="4248"/>
                </a:lnTo>
                <a:lnTo>
                  <a:pt x="2282" y="4253"/>
                </a:lnTo>
                <a:lnTo>
                  <a:pt x="2272" y="4258"/>
                </a:lnTo>
                <a:lnTo>
                  <a:pt x="2270" y="4263"/>
                </a:lnTo>
                <a:lnTo>
                  <a:pt x="2268" y="4265"/>
                </a:lnTo>
                <a:lnTo>
                  <a:pt x="2265" y="4265"/>
                </a:lnTo>
                <a:lnTo>
                  <a:pt x="2258" y="4265"/>
                </a:lnTo>
                <a:lnTo>
                  <a:pt x="2251" y="4265"/>
                </a:lnTo>
                <a:lnTo>
                  <a:pt x="2246" y="4266"/>
                </a:lnTo>
                <a:lnTo>
                  <a:pt x="2245" y="4271"/>
                </a:lnTo>
                <a:lnTo>
                  <a:pt x="2243" y="4275"/>
                </a:lnTo>
                <a:lnTo>
                  <a:pt x="2239" y="4277"/>
                </a:lnTo>
                <a:lnTo>
                  <a:pt x="2236" y="4278"/>
                </a:lnTo>
                <a:lnTo>
                  <a:pt x="2231" y="4278"/>
                </a:lnTo>
                <a:lnTo>
                  <a:pt x="2233" y="4273"/>
                </a:lnTo>
                <a:lnTo>
                  <a:pt x="2234" y="4271"/>
                </a:lnTo>
                <a:lnTo>
                  <a:pt x="2238" y="4271"/>
                </a:lnTo>
                <a:lnTo>
                  <a:pt x="2238" y="4265"/>
                </a:lnTo>
                <a:lnTo>
                  <a:pt x="2238" y="4258"/>
                </a:lnTo>
                <a:lnTo>
                  <a:pt x="2236" y="4253"/>
                </a:lnTo>
                <a:lnTo>
                  <a:pt x="2231" y="4251"/>
                </a:lnTo>
                <a:lnTo>
                  <a:pt x="2226" y="4249"/>
                </a:lnTo>
                <a:lnTo>
                  <a:pt x="2224" y="4248"/>
                </a:lnTo>
                <a:lnTo>
                  <a:pt x="2224" y="4244"/>
                </a:lnTo>
                <a:lnTo>
                  <a:pt x="2217" y="4239"/>
                </a:lnTo>
                <a:lnTo>
                  <a:pt x="2207" y="4237"/>
                </a:lnTo>
                <a:lnTo>
                  <a:pt x="2195" y="4237"/>
                </a:lnTo>
                <a:lnTo>
                  <a:pt x="2183" y="4237"/>
                </a:lnTo>
                <a:lnTo>
                  <a:pt x="2181" y="4239"/>
                </a:lnTo>
                <a:lnTo>
                  <a:pt x="2180" y="4241"/>
                </a:lnTo>
                <a:lnTo>
                  <a:pt x="2176" y="4244"/>
                </a:lnTo>
                <a:lnTo>
                  <a:pt x="2171" y="4246"/>
                </a:lnTo>
                <a:lnTo>
                  <a:pt x="2170" y="4248"/>
                </a:lnTo>
                <a:lnTo>
                  <a:pt x="2170" y="4251"/>
                </a:lnTo>
                <a:lnTo>
                  <a:pt x="2161" y="4256"/>
                </a:lnTo>
                <a:lnTo>
                  <a:pt x="2156" y="4258"/>
                </a:lnTo>
                <a:lnTo>
                  <a:pt x="2149" y="4258"/>
                </a:lnTo>
                <a:lnTo>
                  <a:pt x="2142" y="4258"/>
                </a:lnTo>
                <a:lnTo>
                  <a:pt x="2135" y="4258"/>
                </a:lnTo>
                <a:lnTo>
                  <a:pt x="2130" y="4256"/>
                </a:lnTo>
                <a:lnTo>
                  <a:pt x="2129" y="4251"/>
                </a:lnTo>
                <a:lnTo>
                  <a:pt x="2129" y="4246"/>
                </a:lnTo>
                <a:lnTo>
                  <a:pt x="2132" y="4244"/>
                </a:lnTo>
                <a:lnTo>
                  <a:pt x="2135" y="4244"/>
                </a:lnTo>
                <a:lnTo>
                  <a:pt x="2142" y="4244"/>
                </a:lnTo>
                <a:lnTo>
                  <a:pt x="2147" y="4244"/>
                </a:lnTo>
                <a:lnTo>
                  <a:pt x="2152" y="4244"/>
                </a:lnTo>
                <a:lnTo>
                  <a:pt x="2156" y="4242"/>
                </a:lnTo>
                <a:lnTo>
                  <a:pt x="2156" y="4237"/>
                </a:lnTo>
                <a:lnTo>
                  <a:pt x="2163" y="4236"/>
                </a:lnTo>
                <a:lnTo>
                  <a:pt x="2170" y="4234"/>
                </a:lnTo>
                <a:lnTo>
                  <a:pt x="2175" y="4230"/>
                </a:lnTo>
                <a:lnTo>
                  <a:pt x="2183" y="4230"/>
                </a:lnTo>
                <a:lnTo>
                  <a:pt x="2183" y="4225"/>
                </a:lnTo>
                <a:lnTo>
                  <a:pt x="2181" y="4222"/>
                </a:lnTo>
                <a:lnTo>
                  <a:pt x="2180" y="4218"/>
                </a:lnTo>
                <a:lnTo>
                  <a:pt x="2176" y="4217"/>
                </a:lnTo>
                <a:lnTo>
                  <a:pt x="2171" y="4215"/>
                </a:lnTo>
                <a:lnTo>
                  <a:pt x="2170" y="4213"/>
                </a:lnTo>
                <a:lnTo>
                  <a:pt x="2170" y="4210"/>
                </a:lnTo>
                <a:lnTo>
                  <a:pt x="2163" y="4210"/>
                </a:lnTo>
                <a:lnTo>
                  <a:pt x="2156" y="4210"/>
                </a:lnTo>
                <a:lnTo>
                  <a:pt x="2151" y="4208"/>
                </a:lnTo>
                <a:lnTo>
                  <a:pt x="2149" y="4203"/>
                </a:lnTo>
                <a:lnTo>
                  <a:pt x="2159" y="4203"/>
                </a:lnTo>
                <a:lnTo>
                  <a:pt x="2170" y="4203"/>
                </a:lnTo>
                <a:lnTo>
                  <a:pt x="2176" y="4200"/>
                </a:lnTo>
                <a:lnTo>
                  <a:pt x="2183" y="4196"/>
                </a:lnTo>
                <a:lnTo>
                  <a:pt x="2185" y="4200"/>
                </a:lnTo>
                <a:lnTo>
                  <a:pt x="2187" y="4201"/>
                </a:lnTo>
                <a:lnTo>
                  <a:pt x="2193" y="4203"/>
                </a:lnTo>
                <a:lnTo>
                  <a:pt x="2210" y="4203"/>
                </a:lnTo>
                <a:lnTo>
                  <a:pt x="2216" y="4200"/>
                </a:lnTo>
                <a:lnTo>
                  <a:pt x="2221" y="4196"/>
                </a:lnTo>
                <a:lnTo>
                  <a:pt x="2224" y="4191"/>
                </a:lnTo>
                <a:lnTo>
                  <a:pt x="2231" y="4189"/>
                </a:lnTo>
                <a:lnTo>
                  <a:pt x="2234" y="4189"/>
                </a:lnTo>
                <a:lnTo>
                  <a:pt x="2238" y="4189"/>
                </a:lnTo>
                <a:lnTo>
                  <a:pt x="2243" y="4188"/>
                </a:lnTo>
                <a:lnTo>
                  <a:pt x="2248" y="4186"/>
                </a:lnTo>
                <a:lnTo>
                  <a:pt x="2255" y="4181"/>
                </a:lnTo>
                <a:lnTo>
                  <a:pt x="2258" y="4172"/>
                </a:lnTo>
                <a:lnTo>
                  <a:pt x="2260" y="4164"/>
                </a:lnTo>
                <a:lnTo>
                  <a:pt x="2262" y="4160"/>
                </a:lnTo>
                <a:lnTo>
                  <a:pt x="2268" y="4138"/>
                </a:lnTo>
                <a:lnTo>
                  <a:pt x="2270" y="4128"/>
                </a:lnTo>
                <a:lnTo>
                  <a:pt x="2272" y="4114"/>
                </a:lnTo>
                <a:lnTo>
                  <a:pt x="2265" y="4114"/>
                </a:lnTo>
                <a:lnTo>
                  <a:pt x="2260" y="4113"/>
                </a:lnTo>
                <a:lnTo>
                  <a:pt x="2256" y="4109"/>
                </a:lnTo>
                <a:lnTo>
                  <a:pt x="2251" y="4107"/>
                </a:lnTo>
                <a:lnTo>
                  <a:pt x="2248" y="4109"/>
                </a:lnTo>
                <a:lnTo>
                  <a:pt x="2241" y="4113"/>
                </a:lnTo>
                <a:lnTo>
                  <a:pt x="2227" y="4116"/>
                </a:lnTo>
                <a:lnTo>
                  <a:pt x="2219" y="4116"/>
                </a:lnTo>
                <a:lnTo>
                  <a:pt x="2212" y="4114"/>
                </a:lnTo>
                <a:lnTo>
                  <a:pt x="2207" y="4113"/>
                </a:lnTo>
                <a:lnTo>
                  <a:pt x="2204" y="4107"/>
                </a:lnTo>
                <a:lnTo>
                  <a:pt x="2217" y="4109"/>
                </a:lnTo>
                <a:lnTo>
                  <a:pt x="2229" y="4106"/>
                </a:lnTo>
                <a:lnTo>
                  <a:pt x="2239" y="4104"/>
                </a:lnTo>
                <a:lnTo>
                  <a:pt x="2251" y="4101"/>
                </a:lnTo>
                <a:lnTo>
                  <a:pt x="2251" y="4096"/>
                </a:lnTo>
                <a:lnTo>
                  <a:pt x="2253" y="4092"/>
                </a:lnTo>
                <a:lnTo>
                  <a:pt x="2255" y="4089"/>
                </a:lnTo>
                <a:lnTo>
                  <a:pt x="2258" y="4087"/>
                </a:lnTo>
                <a:lnTo>
                  <a:pt x="2262" y="4087"/>
                </a:lnTo>
                <a:lnTo>
                  <a:pt x="2263" y="4085"/>
                </a:lnTo>
                <a:lnTo>
                  <a:pt x="2265" y="4080"/>
                </a:lnTo>
                <a:lnTo>
                  <a:pt x="2268" y="4078"/>
                </a:lnTo>
                <a:lnTo>
                  <a:pt x="2270" y="4077"/>
                </a:lnTo>
                <a:lnTo>
                  <a:pt x="2272" y="4070"/>
                </a:lnTo>
                <a:lnTo>
                  <a:pt x="2274" y="4063"/>
                </a:lnTo>
                <a:lnTo>
                  <a:pt x="2275" y="4061"/>
                </a:lnTo>
                <a:lnTo>
                  <a:pt x="2279" y="4060"/>
                </a:lnTo>
                <a:lnTo>
                  <a:pt x="2282" y="4065"/>
                </a:lnTo>
                <a:lnTo>
                  <a:pt x="2285" y="4070"/>
                </a:lnTo>
                <a:lnTo>
                  <a:pt x="2289" y="4073"/>
                </a:lnTo>
                <a:lnTo>
                  <a:pt x="2292" y="4080"/>
                </a:lnTo>
                <a:lnTo>
                  <a:pt x="2289" y="4085"/>
                </a:lnTo>
                <a:lnTo>
                  <a:pt x="2287" y="4092"/>
                </a:lnTo>
                <a:lnTo>
                  <a:pt x="2285" y="4096"/>
                </a:lnTo>
                <a:lnTo>
                  <a:pt x="2287" y="4097"/>
                </a:lnTo>
                <a:lnTo>
                  <a:pt x="2289" y="4099"/>
                </a:lnTo>
                <a:lnTo>
                  <a:pt x="2292" y="4101"/>
                </a:lnTo>
                <a:lnTo>
                  <a:pt x="2294" y="4096"/>
                </a:lnTo>
                <a:lnTo>
                  <a:pt x="2297" y="4094"/>
                </a:lnTo>
                <a:lnTo>
                  <a:pt x="2301" y="4094"/>
                </a:lnTo>
                <a:lnTo>
                  <a:pt x="2304" y="4097"/>
                </a:lnTo>
                <a:lnTo>
                  <a:pt x="2314" y="4102"/>
                </a:lnTo>
                <a:lnTo>
                  <a:pt x="2320" y="4102"/>
                </a:lnTo>
                <a:lnTo>
                  <a:pt x="2326" y="4101"/>
                </a:lnTo>
                <a:lnTo>
                  <a:pt x="2330" y="4099"/>
                </a:lnTo>
                <a:lnTo>
                  <a:pt x="2333" y="4097"/>
                </a:lnTo>
                <a:lnTo>
                  <a:pt x="2335" y="4089"/>
                </a:lnTo>
                <a:lnTo>
                  <a:pt x="2337" y="4085"/>
                </a:lnTo>
                <a:lnTo>
                  <a:pt x="2338" y="4082"/>
                </a:lnTo>
                <a:lnTo>
                  <a:pt x="2342" y="4080"/>
                </a:lnTo>
                <a:lnTo>
                  <a:pt x="2347" y="4080"/>
                </a:lnTo>
                <a:lnTo>
                  <a:pt x="2349" y="4085"/>
                </a:lnTo>
                <a:lnTo>
                  <a:pt x="2350" y="4085"/>
                </a:lnTo>
                <a:lnTo>
                  <a:pt x="2352" y="4084"/>
                </a:lnTo>
                <a:lnTo>
                  <a:pt x="2354" y="4078"/>
                </a:lnTo>
                <a:lnTo>
                  <a:pt x="2354" y="4073"/>
                </a:lnTo>
                <a:lnTo>
                  <a:pt x="2357" y="4075"/>
                </a:lnTo>
                <a:lnTo>
                  <a:pt x="2360" y="4077"/>
                </a:lnTo>
                <a:lnTo>
                  <a:pt x="2362" y="4080"/>
                </a:lnTo>
                <a:lnTo>
                  <a:pt x="2367" y="4080"/>
                </a:lnTo>
                <a:lnTo>
                  <a:pt x="2366" y="4073"/>
                </a:lnTo>
                <a:lnTo>
                  <a:pt x="2364" y="4067"/>
                </a:lnTo>
                <a:lnTo>
                  <a:pt x="2359" y="4055"/>
                </a:lnTo>
                <a:lnTo>
                  <a:pt x="2352" y="4044"/>
                </a:lnTo>
                <a:lnTo>
                  <a:pt x="2347" y="4032"/>
                </a:lnTo>
                <a:lnTo>
                  <a:pt x="2342" y="4031"/>
                </a:lnTo>
                <a:lnTo>
                  <a:pt x="2340" y="4029"/>
                </a:lnTo>
                <a:lnTo>
                  <a:pt x="2340" y="4026"/>
                </a:lnTo>
                <a:lnTo>
                  <a:pt x="2326" y="4026"/>
                </a:lnTo>
                <a:lnTo>
                  <a:pt x="2321" y="4024"/>
                </a:lnTo>
                <a:lnTo>
                  <a:pt x="2320" y="4022"/>
                </a:lnTo>
                <a:lnTo>
                  <a:pt x="2320" y="4019"/>
                </a:lnTo>
                <a:lnTo>
                  <a:pt x="2332" y="4020"/>
                </a:lnTo>
                <a:lnTo>
                  <a:pt x="2337" y="4022"/>
                </a:lnTo>
                <a:lnTo>
                  <a:pt x="2338" y="4024"/>
                </a:lnTo>
                <a:lnTo>
                  <a:pt x="2340" y="4026"/>
                </a:lnTo>
                <a:lnTo>
                  <a:pt x="2345" y="4027"/>
                </a:lnTo>
                <a:lnTo>
                  <a:pt x="2347" y="4029"/>
                </a:lnTo>
                <a:lnTo>
                  <a:pt x="2347" y="4032"/>
                </a:lnTo>
                <a:lnTo>
                  <a:pt x="2354" y="4032"/>
                </a:lnTo>
                <a:lnTo>
                  <a:pt x="2357" y="4036"/>
                </a:lnTo>
                <a:lnTo>
                  <a:pt x="2362" y="4038"/>
                </a:lnTo>
                <a:lnTo>
                  <a:pt x="2367" y="4039"/>
                </a:lnTo>
                <a:lnTo>
                  <a:pt x="2367" y="4019"/>
                </a:lnTo>
                <a:lnTo>
                  <a:pt x="2359" y="4012"/>
                </a:lnTo>
                <a:lnTo>
                  <a:pt x="2349" y="4007"/>
                </a:lnTo>
                <a:lnTo>
                  <a:pt x="2345" y="4002"/>
                </a:lnTo>
                <a:lnTo>
                  <a:pt x="2343" y="3997"/>
                </a:lnTo>
                <a:lnTo>
                  <a:pt x="2340" y="3992"/>
                </a:lnTo>
                <a:lnTo>
                  <a:pt x="2340" y="3985"/>
                </a:lnTo>
                <a:lnTo>
                  <a:pt x="2349" y="3992"/>
                </a:lnTo>
                <a:lnTo>
                  <a:pt x="2357" y="3998"/>
                </a:lnTo>
                <a:lnTo>
                  <a:pt x="2362" y="4002"/>
                </a:lnTo>
                <a:lnTo>
                  <a:pt x="2364" y="4007"/>
                </a:lnTo>
                <a:lnTo>
                  <a:pt x="2366" y="4012"/>
                </a:lnTo>
                <a:lnTo>
                  <a:pt x="2367" y="4019"/>
                </a:lnTo>
                <a:lnTo>
                  <a:pt x="2372" y="4019"/>
                </a:lnTo>
                <a:lnTo>
                  <a:pt x="2374" y="4022"/>
                </a:lnTo>
                <a:lnTo>
                  <a:pt x="2374" y="4032"/>
                </a:lnTo>
                <a:lnTo>
                  <a:pt x="2374" y="4038"/>
                </a:lnTo>
                <a:lnTo>
                  <a:pt x="2376" y="4041"/>
                </a:lnTo>
                <a:lnTo>
                  <a:pt x="2381" y="4041"/>
                </a:lnTo>
                <a:lnTo>
                  <a:pt x="2388" y="4039"/>
                </a:lnTo>
                <a:lnTo>
                  <a:pt x="2391" y="4038"/>
                </a:lnTo>
                <a:lnTo>
                  <a:pt x="2393" y="4034"/>
                </a:lnTo>
                <a:lnTo>
                  <a:pt x="2395" y="4026"/>
                </a:lnTo>
                <a:lnTo>
                  <a:pt x="2415" y="4026"/>
                </a:lnTo>
                <a:lnTo>
                  <a:pt x="2418" y="4020"/>
                </a:lnTo>
                <a:lnTo>
                  <a:pt x="2420" y="4014"/>
                </a:lnTo>
                <a:lnTo>
                  <a:pt x="2424" y="4009"/>
                </a:lnTo>
                <a:lnTo>
                  <a:pt x="2425" y="4007"/>
                </a:lnTo>
                <a:lnTo>
                  <a:pt x="2429" y="4005"/>
                </a:lnTo>
                <a:lnTo>
                  <a:pt x="2456" y="4005"/>
                </a:lnTo>
                <a:lnTo>
                  <a:pt x="2458" y="4002"/>
                </a:lnTo>
                <a:lnTo>
                  <a:pt x="2459" y="3998"/>
                </a:lnTo>
                <a:lnTo>
                  <a:pt x="2465" y="3993"/>
                </a:lnTo>
                <a:lnTo>
                  <a:pt x="2468" y="3992"/>
                </a:lnTo>
                <a:lnTo>
                  <a:pt x="2473" y="3985"/>
                </a:lnTo>
                <a:lnTo>
                  <a:pt x="2478" y="3978"/>
                </a:lnTo>
                <a:lnTo>
                  <a:pt x="2482" y="3971"/>
                </a:lnTo>
                <a:lnTo>
                  <a:pt x="2487" y="3966"/>
                </a:lnTo>
                <a:lnTo>
                  <a:pt x="2490" y="3964"/>
                </a:lnTo>
                <a:lnTo>
                  <a:pt x="2490" y="3916"/>
                </a:lnTo>
                <a:lnTo>
                  <a:pt x="2493" y="3916"/>
                </a:lnTo>
                <a:lnTo>
                  <a:pt x="2499" y="3908"/>
                </a:lnTo>
                <a:lnTo>
                  <a:pt x="2505" y="3899"/>
                </a:lnTo>
                <a:lnTo>
                  <a:pt x="2507" y="3896"/>
                </a:lnTo>
                <a:lnTo>
                  <a:pt x="2511" y="3888"/>
                </a:lnTo>
                <a:lnTo>
                  <a:pt x="2516" y="3881"/>
                </a:lnTo>
                <a:lnTo>
                  <a:pt x="2517" y="3879"/>
                </a:lnTo>
                <a:lnTo>
                  <a:pt x="2522" y="3870"/>
                </a:lnTo>
                <a:lnTo>
                  <a:pt x="2526" y="3862"/>
                </a:lnTo>
                <a:lnTo>
                  <a:pt x="2531" y="3853"/>
                </a:lnTo>
                <a:lnTo>
                  <a:pt x="2534" y="3852"/>
                </a:lnTo>
                <a:lnTo>
                  <a:pt x="2538" y="3848"/>
                </a:lnTo>
                <a:lnTo>
                  <a:pt x="2538" y="3843"/>
                </a:lnTo>
                <a:lnTo>
                  <a:pt x="2538" y="3831"/>
                </a:lnTo>
                <a:lnTo>
                  <a:pt x="2540" y="3821"/>
                </a:lnTo>
                <a:lnTo>
                  <a:pt x="2543" y="3811"/>
                </a:lnTo>
                <a:lnTo>
                  <a:pt x="2545" y="3801"/>
                </a:lnTo>
                <a:lnTo>
                  <a:pt x="2540" y="3792"/>
                </a:lnTo>
                <a:lnTo>
                  <a:pt x="2538" y="3787"/>
                </a:lnTo>
                <a:lnTo>
                  <a:pt x="2538" y="3780"/>
                </a:lnTo>
                <a:lnTo>
                  <a:pt x="2540" y="3777"/>
                </a:lnTo>
                <a:lnTo>
                  <a:pt x="2541" y="3772"/>
                </a:lnTo>
                <a:lnTo>
                  <a:pt x="2548" y="3766"/>
                </a:lnTo>
                <a:lnTo>
                  <a:pt x="2550" y="3763"/>
                </a:lnTo>
                <a:lnTo>
                  <a:pt x="2551" y="3758"/>
                </a:lnTo>
                <a:lnTo>
                  <a:pt x="2553" y="3753"/>
                </a:lnTo>
                <a:lnTo>
                  <a:pt x="2551" y="3746"/>
                </a:lnTo>
                <a:lnTo>
                  <a:pt x="2551" y="3726"/>
                </a:lnTo>
                <a:close/>
                <a:moveTo>
                  <a:pt x="1126" y="2641"/>
                </a:moveTo>
                <a:lnTo>
                  <a:pt x="1105" y="2641"/>
                </a:lnTo>
                <a:lnTo>
                  <a:pt x="1103" y="2644"/>
                </a:lnTo>
                <a:lnTo>
                  <a:pt x="1102" y="2646"/>
                </a:lnTo>
                <a:lnTo>
                  <a:pt x="1097" y="2647"/>
                </a:lnTo>
                <a:lnTo>
                  <a:pt x="1085" y="2647"/>
                </a:lnTo>
                <a:lnTo>
                  <a:pt x="1083" y="2651"/>
                </a:lnTo>
                <a:lnTo>
                  <a:pt x="1081" y="2654"/>
                </a:lnTo>
                <a:lnTo>
                  <a:pt x="1079" y="2658"/>
                </a:lnTo>
                <a:lnTo>
                  <a:pt x="1078" y="2661"/>
                </a:lnTo>
                <a:lnTo>
                  <a:pt x="1074" y="2663"/>
                </a:lnTo>
                <a:lnTo>
                  <a:pt x="1071" y="2664"/>
                </a:lnTo>
                <a:lnTo>
                  <a:pt x="1068" y="2666"/>
                </a:lnTo>
                <a:lnTo>
                  <a:pt x="1064" y="2668"/>
                </a:lnTo>
                <a:lnTo>
                  <a:pt x="1061" y="2673"/>
                </a:lnTo>
                <a:lnTo>
                  <a:pt x="1059" y="2680"/>
                </a:lnTo>
                <a:lnTo>
                  <a:pt x="1056" y="2685"/>
                </a:lnTo>
                <a:lnTo>
                  <a:pt x="1054" y="2687"/>
                </a:lnTo>
                <a:lnTo>
                  <a:pt x="1050" y="2688"/>
                </a:lnTo>
                <a:lnTo>
                  <a:pt x="1049" y="2692"/>
                </a:lnTo>
                <a:lnTo>
                  <a:pt x="1047" y="2695"/>
                </a:lnTo>
                <a:lnTo>
                  <a:pt x="1044" y="2699"/>
                </a:lnTo>
                <a:lnTo>
                  <a:pt x="1044" y="2702"/>
                </a:lnTo>
                <a:lnTo>
                  <a:pt x="1037" y="2702"/>
                </a:lnTo>
                <a:lnTo>
                  <a:pt x="1032" y="2704"/>
                </a:lnTo>
                <a:lnTo>
                  <a:pt x="1028" y="2707"/>
                </a:lnTo>
                <a:lnTo>
                  <a:pt x="1025" y="2711"/>
                </a:lnTo>
                <a:lnTo>
                  <a:pt x="1018" y="2717"/>
                </a:lnTo>
                <a:lnTo>
                  <a:pt x="1015" y="2721"/>
                </a:lnTo>
                <a:lnTo>
                  <a:pt x="1009" y="2722"/>
                </a:lnTo>
                <a:lnTo>
                  <a:pt x="1009" y="2729"/>
                </a:lnTo>
                <a:lnTo>
                  <a:pt x="1008" y="2736"/>
                </a:lnTo>
                <a:lnTo>
                  <a:pt x="1001" y="2745"/>
                </a:lnTo>
                <a:lnTo>
                  <a:pt x="994" y="2753"/>
                </a:lnTo>
                <a:lnTo>
                  <a:pt x="989" y="2763"/>
                </a:lnTo>
                <a:lnTo>
                  <a:pt x="999" y="2767"/>
                </a:lnTo>
                <a:lnTo>
                  <a:pt x="1011" y="2768"/>
                </a:lnTo>
                <a:lnTo>
                  <a:pt x="1021" y="2772"/>
                </a:lnTo>
                <a:lnTo>
                  <a:pt x="1037" y="2770"/>
                </a:lnTo>
                <a:lnTo>
                  <a:pt x="1038" y="2768"/>
                </a:lnTo>
                <a:lnTo>
                  <a:pt x="1040" y="2767"/>
                </a:lnTo>
                <a:lnTo>
                  <a:pt x="1044" y="2763"/>
                </a:lnTo>
                <a:lnTo>
                  <a:pt x="1049" y="2762"/>
                </a:lnTo>
                <a:lnTo>
                  <a:pt x="1050" y="2760"/>
                </a:lnTo>
                <a:lnTo>
                  <a:pt x="1050" y="2757"/>
                </a:lnTo>
                <a:lnTo>
                  <a:pt x="1057" y="2757"/>
                </a:lnTo>
                <a:lnTo>
                  <a:pt x="1061" y="2755"/>
                </a:lnTo>
                <a:lnTo>
                  <a:pt x="1066" y="2751"/>
                </a:lnTo>
                <a:lnTo>
                  <a:pt x="1071" y="2750"/>
                </a:lnTo>
                <a:lnTo>
                  <a:pt x="1073" y="2745"/>
                </a:lnTo>
                <a:lnTo>
                  <a:pt x="1076" y="2741"/>
                </a:lnTo>
                <a:lnTo>
                  <a:pt x="1085" y="2736"/>
                </a:lnTo>
                <a:lnTo>
                  <a:pt x="1088" y="2736"/>
                </a:lnTo>
                <a:lnTo>
                  <a:pt x="1091" y="2736"/>
                </a:lnTo>
                <a:lnTo>
                  <a:pt x="1091" y="2733"/>
                </a:lnTo>
                <a:lnTo>
                  <a:pt x="1091" y="2729"/>
                </a:lnTo>
                <a:lnTo>
                  <a:pt x="1095" y="2729"/>
                </a:lnTo>
                <a:lnTo>
                  <a:pt x="1098" y="2729"/>
                </a:lnTo>
                <a:lnTo>
                  <a:pt x="1098" y="2726"/>
                </a:lnTo>
                <a:lnTo>
                  <a:pt x="1098" y="2722"/>
                </a:lnTo>
                <a:lnTo>
                  <a:pt x="1102" y="2722"/>
                </a:lnTo>
                <a:lnTo>
                  <a:pt x="1105" y="2722"/>
                </a:lnTo>
                <a:lnTo>
                  <a:pt x="1105" y="2719"/>
                </a:lnTo>
                <a:lnTo>
                  <a:pt x="1105" y="2716"/>
                </a:lnTo>
                <a:lnTo>
                  <a:pt x="1108" y="2716"/>
                </a:lnTo>
                <a:lnTo>
                  <a:pt x="1112" y="2716"/>
                </a:lnTo>
                <a:lnTo>
                  <a:pt x="1115" y="2712"/>
                </a:lnTo>
                <a:lnTo>
                  <a:pt x="1117" y="2707"/>
                </a:lnTo>
                <a:lnTo>
                  <a:pt x="1120" y="2704"/>
                </a:lnTo>
                <a:lnTo>
                  <a:pt x="1126" y="2702"/>
                </a:lnTo>
                <a:lnTo>
                  <a:pt x="1127" y="2695"/>
                </a:lnTo>
                <a:lnTo>
                  <a:pt x="1126" y="2690"/>
                </a:lnTo>
                <a:lnTo>
                  <a:pt x="1124" y="2683"/>
                </a:lnTo>
                <a:lnTo>
                  <a:pt x="1119" y="2678"/>
                </a:lnTo>
                <a:lnTo>
                  <a:pt x="1119" y="2673"/>
                </a:lnTo>
                <a:lnTo>
                  <a:pt x="1119" y="2668"/>
                </a:lnTo>
                <a:lnTo>
                  <a:pt x="1119" y="2661"/>
                </a:lnTo>
                <a:lnTo>
                  <a:pt x="1122" y="2654"/>
                </a:lnTo>
                <a:lnTo>
                  <a:pt x="1126" y="2649"/>
                </a:lnTo>
                <a:lnTo>
                  <a:pt x="1126" y="2641"/>
                </a:lnTo>
                <a:close/>
                <a:moveTo>
                  <a:pt x="1651" y="4435"/>
                </a:moveTo>
                <a:lnTo>
                  <a:pt x="1651" y="4449"/>
                </a:lnTo>
                <a:lnTo>
                  <a:pt x="1658" y="4449"/>
                </a:lnTo>
                <a:lnTo>
                  <a:pt x="1661" y="4450"/>
                </a:lnTo>
                <a:lnTo>
                  <a:pt x="1665" y="4452"/>
                </a:lnTo>
                <a:lnTo>
                  <a:pt x="1666" y="4456"/>
                </a:lnTo>
                <a:lnTo>
                  <a:pt x="1671" y="4456"/>
                </a:lnTo>
                <a:lnTo>
                  <a:pt x="1671" y="4428"/>
                </a:lnTo>
                <a:lnTo>
                  <a:pt x="1665" y="4428"/>
                </a:lnTo>
                <a:lnTo>
                  <a:pt x="1659" y="4432"/>
                </a:lnTo>
                <a:lnTo>
                  <a:pt x="1656" y="4433"/>
                </a:lnTo>
                <a:lnTo>
                  <a:pt x="1651" y="4435"/>
                </a:lnTo>
                <a:close/>
                <a:moveTo>
                  <a:pt x="27" y="4510"/>
                </a:moveTo>
                <a:lnTo>
                  <a:pt x="27" y="4507"/>
                </a:lnTo>
                <a:lnTo>
                  <a:pt x="27" y="4503"/>
                </a:lnTo>
                <a:lnTo>
                  <a:pt x="24" y="4500"/>
                </a:lnTo>
                <a:lnTo>
                  <a:pt x="20" y="4496"/>
                </a:lnTo>
                <a:lnTo>
                  <a:pt x="13" y="4496"/>
                </a:lnTo>
                <a:lnTo>
                  <a:pt x="8" y="4498"/>
                </a:lnTo>
                <a:lnTo>
                  <a:pt x="0" y="4503"/>
                </a:lnTo>
                <a:lnTo>
                  <a:pt x="0" y="4507"/>
                </a:lnTo>
                <a:lnTo>
                  <a:pt x="0" y="4510"/>
                </a:lnTo>
                <a:lnTo>
                  <a:pt x="0" y="4514"/>
                </a:lnTo>
                <a:lnTo>
                  <a:pt x="0" y="4517"/>
                </a:lnTo>
                <a:lnTo>
                  <a:pt x="1" y="4517"/>
                </a:lnTo>
                <a:lnTo>
                  <a:pt x="6" y="4517"/>
                </a:lnTo>
                <a:lnTo>
                  <a:pt x="10" y="4517"/>
                </a:lnTo>
                <a:lnTo>
                  <a:pt x="13" y="4517"/>
                </a:lnTo>
                <a:lnTo>
                  <a:pt x="18" y="4520"/>
                </a:lnTo>
                <a:lnTo>
                  <a:pt x="25" y="4522"/>
                </a:lnTo>
                <a:lnTo>
                  <a:pt x="30" y="4522"/>
                </a:lnTo>
                <a:lnTo>
                  <a:pt x="32" y="4520"/>
                </a:lnTo>
                <a:lnTo>
                  <a:pt x="34" y="4517"/>
                </a:lnTo>
                <a:lnTo>
                  <a:pt x="29" y="4515"/>
                </a:lnTo>
                <a:lnTo>
                  <a:pt x="27" y="4514"/>
                </a:lnTo>
                <a:lnTo>
                  <a:pt x="27" y="4510"/>
                </a:lnTo>
                <a:close/>
                <a:moveTo>
                  <a:pt x="34" y="4462"/>
                </a:moveTo>
                <a:lnTo>
                  <a:pt x="34" y="4461"/>
                </a:lnTo>
                <a:lnTo>
                  <a:pt x="32" y="4459"/>
                </a:lnTo>
                <a:lnTo>
                  <a:pt x="27" y="4457"/>
                </a:lnTo>
                <a:lnTo>
                  <a:pt x="24" y="4457"/>
                </a:lnTo>
                <a:lnTo>
                  <a:pt x="22" y="4459"/>
                </a:lnTo>
                <a:lnTo>
                  <a:pt x="20" y="4462"/>
                </a:lnTo>
                <a:lnTo>
                  <a:pt x="24" y="4462"/>
                </a:lnTo>
                <a:lnTo>
                  <a:pt x="25" y="4464"/>
                </a:lnTo>
                <a:lnTo>
                  <a:pt x="27" y="4469"/>
                </a:lnTo>
                <a:lnTo>
                  <a:pt x="30" y="4473"/>
                </a:lnTo>
                <a:lnTo>
                  <a:pt x="32" y="4474"/>
                </a:lnTo>
                <a:lnTo>
                  <a:pt x="34" y="4476"/>
                </a:lnTo>
                <a:lnTo>
                  <a:pt x="34" y="4471"/>
                </a:lnTo>
                <a:lnTo>
                  <a:pt x="37" y="4471"/>
                </a:lnTo>
                <a:lnTo>
                  <a:pt x="46" y="4474"/>
                </a:lnTo>
                <a:lnTo>
                  <a:pt x="51" y="4478"/>
                </a:lnTo>
                <a:lnTo>
                  <a:pt x="56" y="4478"/>
                </a:lnTo>
                <a:lnTo>
                  <a:pt x="58" y="4478"/>
                </a:lnTo>
                <a:lnTo>
                  <a:pt x="59" y="4476"/>
                </a:lnTo>
                <a:lnTo>
                  <a:pt x="61" y="4469"/>
                </a:lnTo>
                <a:lnTo>
                  <a:pt x="54" y="4467"/>
                </a:lnTo>
                <a:lnTo>
                  <a:pt x="49" y="4464"/>
                </a:lnTo>
                <a:lnTo>
                  <a:pt x="42" y="4462"/>
                </a:lnTo>
                <a:lnTo>
                  <a:pt x="34" y="4462"/>
                </a:lnTo>
                <a:close/>
                <a:moveTo>
                  <a:pt x="1625" y="4466"/>
                </a:moveTo>
                <a:lnTo>
                  <a:pt x="1615" y="4457"/>
                </a:lnTo>
                <a:lnTo>
                  <a:pt x="1601" y="4447"/>
                </a:lnTo>
                <a:lnTo>
                  <a:pt x="1598" y="4445"/>
                </a:lnTo>
                <a:lnTo>
                  <a:pt x="1584" y="4438"/>
                </a:lnTo>
                <a:lnTo>
                  <a:pt x="1584" y="4437"/>
                </a:lnTo>
                <a:lnTo>
                  <a:pt x="1583" y="4435"/>
                </a:lnTo>
                <a:lnTo>
                  <a:pt x="1578" y="4437"/>
                </a:lnTo>
                <a:lnTo>
                  <a:pt x="1574" y="4435"/>
                </a:lnTo>
                <a:lnTo>
                  <a:pt x="1567" y="4430"/>
                </a:lnTo>
                <a:lnTo>
                  <a:pt x="1562" y="4427"/>
                </a:lnTo>
                <a:lnTo>
                  <a:pt x="1559" y="4427"/>
                </a:lnTo>
                <a:lnTo>
                  <a:pt x="1554" y="4430"/>
                </a:lnTo>
                <a:lnTo>
                  <a:pt x="1549" y="4435"/>
                </a:lnTo>
                <a:lnTo>
                  <a:pt x="1545" y="4435"/>
                </a:lnTo>
                <a:lnTo>
                  <a:pt x="1542" y="4435"/>
                </a:lnTo>
                <a:lnTo>
                  <a:pt x="1537" y="4437"/>
                </a:lnTo>
                <a:lnTo>
                  <a:pt x="1535" y="4438"/>
                </a:lnTo>
                <a:lnTo>
                  <a:pt x="1531" y="4440"/>
                </a:lnTo>
                <a:lnTo>
                  <a:pt x="1528" y="4442"/>
                </a:lnTo>
                <a:lnTo>
                  <a:pt x="1516" y="4442"/>
                </a:lnTo>
                <a:lnTo>
                  <a:pt x="1504" y="4444"/>
                </a:lnTo>
                <a:lnTo>
                  <a:pt x="1501" y="4445"/>
                </a:lnTo>
                <a:lnTo>
                  <a:pt x="1497" y="4447"/>
                </a:lnTo>
                <a:lnTo>
                  <a:pt x="1496" y="4450"/>
                </a:lnTo>
                <a:lnTo>
                  <a:pt x="1494" y="4456"/>
                </a:lnTo>
                <a:lnTo>
                  <a:pt x="1497" y="4457"/>
                </a:lnTo>
                <a:lnTo>
                  <a:pt x="1501" y="4459"/>
                </a:lnTo>
                <a:lnTo>
                  <a:pt x="1506" y="4464"/>
                </a:lnTo>
                <a:lnTo>
                  <a:pt x="1509" y="4466"/>
                </a:lnTo>
                <a:lnTo>
                  <a:pt x="1514" y="4473"/>
                </a:lnTo>
                <a:lnTo>
                  <a:pt x="1523" y="4478"/>
                </a:lnTo>
                <a:lnTo>
                  <a:pt x="1537" y="4485"/>
                </a:lnTo>
                <a:lnTo>
                  <a:pt x="1538" y="4488"/>
                </a:lnTo>
                <a:lnTo>
                  <a:pt x="1540" y="4496"/>
                </a:lnTo>
                <a:lnTo>
                  <a:pt x="1543" y="4507"/>
                </a:lnTo>
                <a:lnTo>
                  <a:pt x="1545" y="4510"/>
                </a:lnTo>
                <a:lnTo>
                  <a:pt x="1547" y="4514"/>
                </a:lnTo>
                <a:lnTo>
                  <a:pt x="1550" y="4515"/>
                </a:lnTo>
                <a:lnTo>
                  <a:pt x="1555" y="4517"/>
                </a:lnTo>
                <a:lnTo>
                  <a:pt x="1557" y="4512"/>
                </a:lnTo>
                <a:lnTo>
                  <a:pt x="1562" y="4510"/>
                </a:lnTo>
                <a:lnTo>
                  <a:pt x="1569" y="4510"/>
                </a:lnTo>
                <a:lnTo>
                  <a:pt x="1576" y="4510"/>
                </a:lnTo>
                <a:lnTo>
                  <a:pt x="1579" y="4510"/>
                </a:lnTo>
                <a:lnTo>
                  <a:pt x="1581" y="4508"/>
                </a:lnTo>
                <a:lnTo>
                  <a:pt x="1584" y="4505"/>
                </a:lnTo>
                <a:lnTo>
                  <a:pt x="1590" y="4502"/>
                </a:lnTo>
                <a:lnTo>
                  <a:pt x="1600" y="4500"/>
                </a:lnTo>
                <a:lnTo>
                  <a:pt x="1608" y="4496"/>
                </a:lnTo>
                <a:lnTo>
                  <a:pt x="1610" y="4493"/>
                </a:lnTo>
                <a:lnTo>
                  <a:pt x="1610" y="4490"/>
                </a:lnTo>
                <a:lnTo>
                  <a:pt x="1613" y="4490"/>
                </a:lnTo>
                <a:lnTo>
                  <a:pt x="1622" y="4488"/>
                </a:lnTo>
                <a:lnTo>
                  <a:pt x="1630" y="4483"/>
                </a:lnTo>
                <a:lnTo>
                  <a:pt x="1630" y="4474"/>
                </a:lnTo>
                <a:lnTo>
                  <a:pt x="1627" y="4469"/>
                </a:lnTo>
                <a:lnTo>
                  <a:pt x="1625" y="4466"/>
                </a:lnTo>
                <a:close/>
                <a:moveTo>
                  <a:pt x="1119" y="4913"/>
                </a:moveTo>
                <a:lnTo>
                  <a:pt x="1117" y="4918"/>
                </a:lnTo>
                <a:lnTo>
                  <a:pt x="1114" y="4921"/>
                </a:lnTo>
                <a:lnTo>
                  <a:pt x="1105" y="4926"/>
                </a:lnTo>
                <a:lnTo>
                  <a:pt x="1098" y="4926"/>
                </a:lnTo>
                <a:lnTo>
                  <a:pt x="1093" y="4928"/>
                </a:lnTo>
                <a:lnTo>
                  <a:pt x="1085" y="4933"/>
                </a:lnTo>
                <a:lnTo>
                  <a:pt x="1076" y="4938"/>
                </a:lnTo>
                <a:lnTo>
                  <a:pt x="1071" y="4940"/>
                </a:lnTo>
                <a:lnTo>
                  <a:pt x="1064" y="4940"/>
                </a:lnTo>
                <a:lnTo>
                  <a:pt x="1064" y="4947"/>
                </a:lnTo>
                <a:lnTo>
                  <a:pt x="1066" y="4950"/>
                </a:lnTo>
                <a:lnTo>
                  <a:pt x="1069" y="4954"/>
                </a:lnTo>
                <a:lnTo>
                  <a:pt x="1073" y="4955"/>
                </a:lnTo>
                <a:lnTo>
                  <a:pt x="1076" y="4957"/>
                </a:lnTo>
                <a:lnTo>
                  <a:pt x="1079" y="4960"/>
                </a:lnTo>
                <a:lnTo>
                  <a:pt x="1079" y="4966"/>
                </a:lnTo>
                <a:lnTo>
                  <a:pt x="1078" y="4974"/>
                </a:lnTo>
                <a:lnTo>
                  <a:pt x="1085" y="4974"/>
                </a:lnTo>
                <a:lnTo>
                  <a:pt x="1090" y="4974"/>
                </a:lnTo>
                <a:lnTo>
                  <a:pt x="1091" y="4971"/>
                </a:lnTo>
                <a:lnTo>
                  <a:pt x="1095" y="4967"/>
                </a:lnTo>
                <a:lnTo>
                  <a:pt x="1097" y="4964"/>
                </a:lnTo>
                <a:lnTo>
                  <a:pt x="1100" y="4960"/>
                </a:lnTo>
                <a:lnTo>
                  <a:pt x="1105" y="4960"/>
                </a:lnTo>
                <a:lnTo>
                  <a:pt x="1112" y="4960"/>
                </a:lnTo>
                <a:lnTo>
                  <a:pt x="1112" y="4954"/>
                </a:lnTo>
                <a:lnTo>
                  <a:pt x="1112" y="4949"/>
                </a:lnTo>
                <a:lnTo>
                  <a:pt x="1115" y="4947"/>
                </a:lnTo>
                <a:lnTo>
                  <a:pt x="1119" y="4943"/>
                </a:lnTo>
                <a:lnTo>
                  <a:pt x="1122" y="4942"/>
                </a:lnTo>
                <a:lnTo>
                  <a:pt x="1126" y="4938"/>
                </a:lnTo>
                <a:lnTo>
                  <a:pt x="1126" y="4933"/>
                </a:lnTo>
                <a:lnTo>
                  <a:pt x="1126" y="4926"/>
                </a:lnTo>
                <a:lnTo>
                  <a:pt x="1124" y="4918"/>
                </a:lnTo>
                <a:lnTo>
                  <a:pt x="1122" y="4914"/>
                </a:lnTo>
                <a:lnTo>
                  <a:pt x="1119" y="4913"/>
                </a:lnTo>
                <a:close/>
                <a:moveTo>
                  <a:pt x="27" y="4496"/>
                </a:moveTo>
                <a:lnTo>
                  <a:pt x="32" y="4498"/>
                </a:lnTo>
                <a:lnTo>
                  <a:pt x="35" y="4500"/>
                </a:lnTo>
                <a:lnTo>
                  <a:pt x="41" y="4507"/>
                </a:lnTo>
                <a:lnTo>
                  <a:pt x="46" y="4514"/>
                </a:lnTo>
                <a:lnTo>
                  <a:pt x="49" y="4515"/>
                </a:lnTo>
                <a:lnTo>
                  <a:pt x="54" y="4517"/>
                </a:lnTo>
                <a:lnTo>
                  <a:pt x="54" y="4483"/>
                </a:lnTo>
                <a:lnTo>
                  <a:pt x="46" y="4485"/>
                </a:lnTo>
                <a:lnTo>
                  <a:pt x="37" y="4486"/>
                </a:lnTo>
                <a:lnTo>
                  <a:pt x="30" y="4491"/>
                </a:lnTo>
                <a:lnTo>
                  <a:pt x="27" y="4496"/>
                </a:lnTo>
                <a:close/>
                <a:moveTo>
                  <a:pt x="1139" y="4960"/>
                </a:moveTo>
                <a:lnTo>
                  <a:pt x="1139" y="4966"/>
                </a:lnTo>
                <a:lnTo>
                  <a:pt x="1139" y="4971"/>
                </a:lnTo>
                <a:lnTo>
                  <a:pt x="1143" y="4972"/>
                </a:lnTo>
                <a:lnTo>
                  <a:pt x="1144" y="4974"/>
                </a:lnTo>
                <a:lnTo>
                  <a:pt x="1153" y="4978"/>
                </a:lnTo>
                <a:lnTo>
                  <a:pt x="1156" y="4979"/>
                </a:lnTo>
                <a:lnTo>
                  <a:pt x="1160" y="4981"/>
                </a:lnTo>
                <a:lnTo>
                  <a:pt x="1161" y="4974"/>
                </a:lnTo>
                <a:lnTo>
                  <a:pt x="1165" y="4969"/>
                </a:lnTo>
                <a:lnTo>
                  <a:pt x="1166" y="4962"/>
                </a:lnTo>
                <a:lnTo>
                  <a:pt x="1166" y="4954"/>
                </a:lnTo>
                <a:lnTo>
                  <a:pt x="1158" y="4954"/>
                </a:lnTo>
                <a:lnTo>
                  <a:pt x="1153" y="4957"/>
                </a:lnTo>
                <a:lnTo>
                  <a:pt x="1146" y="4959"/>
                </a:lnTo>
                <a:lnTo>
                  <a:pt x="1139" y="4960"/>
                </a:lnTo>
                <a:close/>
                <a:moveTo>
                  <a:pt x="1235" y="5070"/>
                </a:moveTo>
                <a:lnTo>
                  <a:pt x="1226" y="5070"/>
                </a:lnTo>
                <a:lnTo>
                  <a:pt x="1219" y="5068"/>
                </a:lnTo>
                <a:lnTo>
                  <a:pt x="1214" y="5064"/>
                </a:lnTo>
                <a:lnTo>
                  <a:pt x="1207" y="5063"/>
                </a:lnTo>
                <a:lnTo>
                  <a:pt x="1206" y="5066"/>
                </a:lnTo>
                <a:lnTo>
                  <a:pt x="1204" y="5068"/>
                </a:lnTo>
                <a:lnTo>
                  <a:pt x="1199" y="5070"/>
                </a:lnTo>
                <a:lnTo>
                  <a:pt x="1187" y="5070"/>
                </a:lnTo>
                <a:lnTo>
                  <a:pt x="1185" y="5063"/>
                </a:lnTo>
                <a:lnTo>
                  <a:pt x="1183" y="5056"/>
                </a:lnTo>
                <a:lnTo>
                  <a:pt x="1178" y="5053"/>
                </a:lnTo>
                <a:lnTo>
                  <a:pt x="1173" y="5049"/>
                </a:lnTo>
                <a:lnTo>
                  <a:pt x="1173" y="5064"/>
                </a:lnTo>
                <a:lnTo>
                  <a:pt x="1177" y="5075"/>
                </a:lnTo>
                <a:lnTo>
                  <a:pt x="1182" y="5083"/>
                </a:lnTo>
                <a:lnTo>
                  <a:pt x="1190" y="5090"/>
                </a:lnTo>
                <a:lnTo>
                  <a:pt x="1201" y="5093"/>
                </a:lnTo>
                <a:lnTo>
                  <a:pt x="1212" y="5097"/>
                </a:lnTo>
                <a:lnTo>
                  <a:pt x="1226" y="5097"/>
                </a:lnTo>
                <a:lnTo>
                  <a:pt x="1241" y="5097"/>
                </a:lnTo>
                <a:lnTo>
                  <a:pt x="1243" y="5092"/>
                </a:lnTo>
                <a:lnTo>
                  <a:pt x="1245" y="5090"/>
                </a:lnTo>
                <a:lnTo>
                  <a:pt x="1248" y="5090"/>
                </a:lnTo>
                <a:lnTo>
                  <a:pt x="1248" y="5076"/>
                </a:lnTo>
                <a:lnTo>
                  <a:pt x="1243" y="5076"/>
                </a:lnTo>
                <a:lnTo>
                  <a:pt x="1240" y="5075"/>
                </a:lnTo>
                <a:lnTo>
                  <a:pt x="1236" y="5073"/>
                </a:lnTo>
                <a:lnTo>
                  <a:pt x="1235" y="5070"/>
                </a:lnTo>
                <a:close/>
              </a:path>
            </a:pathLst>
          </a:custGeom>
          <a:solidFill>
            <a:schemeClr val="bg1">
              <a:lumMod val="85000"/>
            </a:schemeClr>
          </a:solidFill>
          <a:ln>
            <a:noFill/>
          </a:ln>
          <a:effectLst/>
        </p:spPr>
        <p:txBody>
          <a:bodyPr wrap="none" anchor="ctr"/>
          <a:lstStyle/>
          <a:p>
            <a:endParaRPr lang="nl-BE"/>
          </a:p>
        </p:txBody>
      </p:sp>
      <p:sp>
        <p:nvSpPr>
          <p:cNvPr id="76" name="Freeform 2">
            <a:extLst>
              <a:ext uri="{FF2B5EF4-FFF2-40B4-BE49-F238E27FC236}">
                <a16:creationId xmlns:a16="http://schemas.microsoft.com/office/drawing/2014/main" id="{F5E57B05-5D82-9740-87FA-BED040D1AB15}"/>
              </a:ext>
            </a:extLst>
          </p:cNvPr>
          <p:cNvSpPr>
            <a:spLocks noChangeArrowheads="1"/>
          </p:cNvSpPr>
          <p:nvPr/>
        </p:nvSpPr>
        <p:spPr bwMode="auto">
          <a:xfrm rot="21434252">
            <a:off x="3091206" y="9069130"/>
            <a:ext cx="894866" cy="606818"/>
          </a:xfrm>
          <a:custGeom>
            <a:avLst/>
            <a:gdLst>
              <a:gd name="T0" fmla="*/ 4321 w 5134"/>
              <a:gd name="T1" fmla="*/ 2342 h 3508"/>
              <a:gd name="T2" fmla="*/ 3420 w 5134"/>
              <a:gd name="T3" fmla="*/ 410 h 3508"/>
              <a:gd name="T4" fmla="*/ 3138 w 5134"/>
              <a:gd name="T5" fmla="*/ 341 h 3508"/>
              <a:gd name="T6" fmla="*/ 2964 w 5134"/>
              <a:gd name="T7" fmla="*/ 27 h 3508"/>
              <a:gd name="T8" fmla="*/ 2545 w 5134"/>
              <a:gd name="T9" fmla="*/ 157 h 3508"/>
              <a:gd name="T10" fmla="*/ 2188 w 5134"/>
              <a:gd name="T11" fmla="*/ 401 h 3508"/>
              <a:gd name="T12" fmla="*/ 2176 w 5134"/>
              <a:gd name="T13" fmla="*/ 665 h 3508"/>
              <a:gd name="T14" fmla="*/ 1958 w 5134"/>
              <a:gd name="T15" fmla="*/ 669 h 3508"/>
              <a:gd name="T16" fmla="*/ 1748 w 5134"/>
              <a:gd name="T17" fmla="*/ 681 h 3508"/>
              <a:gd name="T18" fmla="*/ 1429 w 5134"/>
              <a:gd name="T19" fmla="*/ 756 h 3508"/>
              <a:gd name="T20" fmla="*/ 882 w 5134"/>
              <a:gd name="T21" fmla="*/ 730 h 3508"/>
              <a:gd name="T22" fmla="*/ 440 w 5134"/>
              <a:gd name="T23" fmla="*/ 798 h 3508"/>
              <a:gd name="T24" fmla="*/ 271 w 5134"/>
              <a:gd name="T25" fmla="*/ 1114 h 3508"/>
              <a:gd name="T26" fmla="*/ 320 w 5134"/>
              <a:gd name="T27" fmla="*/ 1467 h 3508"/>
              <a:gd name="T28" fmla="*/ 110 w 5134"/>
              <a:gd name="T29" fmla="*/ 1841 h 3508"/>
              <a:gd name="T30" fmla="*/ 58 w 5134"/>
              <a:gd name="T31" fmla="*/ 2209 h 3508"/>
              <a:gd name="T32" fmla="*/ 211 w 5134"/>
              <a:gd name="T33" fmla="*/ 2598 h 3508"/>
              <a:gd name="T34" fmla="*/ 634 w 5134"/>
              <a:gd name="T35" fmla="*/ 2552 h 3508"/>
              <a:gd name="T36" fmla="*/ 825 w 5134"/>
              <a:gd name="T37" fmla="*/ 2585 h 3508"/>
              <a:gd name="T38" fmla="*/ 1105 w 5134"/>
              <a:gd name="T39" fmla="*/ 2499 h 3508"/>
              <a:gd name="T40" fmla="*/ 1383 w 5134"/>
              <a:gd name="T41" fmla="*/ 2260 h 3508"/>
              <a:gd name="T42" fmla="*/ 1707 w 5134"/>
              <a:gd name="T43" fmla="*/ 2197 h 3508"/>
              <a:gd name="T44" fmla="*/ 2047 w 5134"/>
              <a:gd name="T45" fmla="*/ 2308 h 3508"/>
              <a:gd name="T46" fmla="*/ 2251 w 5134"/>
              <a:gd name="T47" fmla="*/ 2641 h 3508"/>
              <a:gd name="T48" fmla="*/ 2461 w 5134"/>
              <a:gd name="T49" fmla="*/ 2890 h 3508"/>
              <a:gd name="T50" fmla="*/ 2214 w 5134"/>
              <a:gd name="T51" fmla="*/ 2883 h 3508"/>
              <a:gd name="T52" fmla="*/ 2192 w 5134"/>
              <a:gd name="T53" fmla="*/ 3183 h 3508"/>
              <a:gd name="T54" fmla="*/ 2142 w 5134"/>
              <a:gd name="T55" fmla="*/ 3494 h 3508"/>
              <a:gd name="T56" fmla="*/ 2477 w 5134"/>
              <a:gd name="T57" fmla="*/ 3422 h 3508"/>
              <a:gd name="T58" fmla="*/ 2494 w 5134"/>
              <a:gd name="T59" fmla="*/ 3269 h 3508"/>
              <a:gd name="T60" fmla="*/ 2608 w 5134"/>
              <a:gd name="T61" fmla="*/ 3136 h 3508"/>
              <a:gd name="T62" fmla="*/ 2726 w 5134"/>
              <a:gd name="T63" fmla="*/ 2782 h 3508"/>
              <a:gd name="T64" fmla="*/ 2777 w 5134"/>
              <a:gd name="T65" fmla="*/ 2605 h 3508"/>
              <a:gd name="T66" fmla="*/ 2912 w 5134"/>
              <a:gd name="T67" fmla="*/ 2634 h 3508"/>
              <a:gd name="T68" fmla="*/ 2995 w 5134"/>
              <a:gd name="T69" fmla="*/ 2521 h 3508"/>
              <a:gd name="T70" fmla="*/ 3094 w 5134"/>
              <a:gd name="T71" fmla="*/ 2704 h 3508"/>
              <a:gd name="T72" fmla="*/ 3022 w 5134"/>
              <a:gd name="T73" fmla="*/ 2825 h 3508"/>
              <a:gd name="T74" fmla="*/ 2946 w 5134"/>
              <a:gd name="T75" fmla="*/ 2823 h 3508"/>
              <a:gd name="T76" fmla="*/ 3295 w 5134"/>
              <a:gd name="T77" fmla="*/ 2833 h 3508"/>
              <a:gd name="T78" fmla="*/ 3636 w 5134"/>
              <a:gd name="T79" fmla="*/ 2828 h 3508"/>
              <a:gd name="T80" fmla="*/ 3338 w 5134"/>
              <a:gd name="T81" fmla="*/ 3141 h 3508"/>
              <a:gd name="T82" fmla="*/ 3732 w 5134"/>
              <a:gd name="T83" fmla="*/ 3327 h 3508"/>
              <a:gd name="T84" fmla="*/ 3973 w 5134"/>
              <a:gd name="T85" fmla="*/ 3413 h 3508"/>
              <a:gd name="T86" fmla="*/ 4290 w 5134"/>
              <a:gd name="T87" fmla="*/ 3079 h 3508"/>
              <a:gd name="T88" fmla="*/ 4568 w 5134"/>
              <a:gd name="T89" fmla="*/ 2898 h 3508"/>
              <a:gd name="T90" fmla="*/ 4339 w 5134"/>
              <a:gd name="T91" fmla="*/ 2825 h 3508"/>
              <a:gd name="T92" fmla="*/ 4066 w 5134"/>
              <a:gd name="T93" fmla="*/ 2770 h 3508"/>
              <a:gd name="T94" fmla="*/ 3957 w 5134"/>
              <a:gd name="T95" fmla="*/ 2707 h 3508"/>
              <a:gd name="T96" fmla="*/ 4194 w 5134"/>
              <a:gd name="T97" fmla="*/ 2898 h 3508"/>
              <a:gd name="T98" fmla="*/ 3971 w 5134"/>
              <a:gd name="T99" fmla="*/ 2764 h 3508"/>
              <a:gd name="T100" fmla="*/ 3809 w 5134"/>
              <a:gd name="T101" fmla="*/ 2723 h 3508"/>
              <a:gd name="T102" fmla="*/ 3645 w 5134"/>
              <a:gd name="T103" fmla="*/ 2678 h 3508"/>
              <a:gd name="T104" fmla="*/ 3821 w 5134"/>
              <a:gd name="T105" fmla="*/ 2653 h 3508"/>
              <a:gd name="T106" fmla="*/ 4019 w 5134"/>
              <a:gd name="T107" fmla="*/ 2511 h 3508"/>
              <a:gd name="T108" fmla="*/ 4046 w 5134"/>
              <a:gd name="T109" fmla="*/ 2395 h 3508"/>
              <a:gd name="T110" fmla="*/ 4368 w 5134"/>
              <a:gd name="T111" fmla="*/ 2219 h 3508"/>
              <a:gd name="T112" fmla="*/ 4779 w 5134"/>
              <a:gd name="T113" fmla="*/ 1714 h 3508"/>
              <a:gd name="T114" fmla="*/ 5006 w 5134"/>
              <a:gd name="T115" fmla="*/ 1435 h 3508"/>
              <a:gd name="T116" fmla="*/ 4974 w 5134"/>
              <a:gd name="T117" fmla="*/ 1019 h 3508"/>
              <a:gd name="T118" fmla="*/ 4988 w 5134"/>
              <a:gd name="T119" fmla="*/ 757 h 3508"/>
              <a:gd name="T120" fmla="*/ 4723 w 5134"/>
              <a:gd name="T121" fmla="*/ 650 h 3508"/>
              <a:gd name="T122" fmla="*/ 4377 w 5134"/>
              <a:gd name="T123" fmla="*/ 635 h 3508"/>
              <a:gd name="T124" fmla="*/ 4054 w 5134"/>
              <a:gd name="T125" fmla="*/ 614 h 3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34" h="3508">
                <a:moveTo>
                  <a:pt x="4066" y="2593"/>
                </a:moveTo>
                <a:lnTo>
                  <a:pt x="4068" y="2585"/>
                </a:lnTo>
                <a:lnTo>
                  <a:pt x="4070" y="2578"/>
                </a:lnTo>
                <a:lnTo>
                  <a:pt x="4075" y="2564"/>
                </a:lnTo>
                <a:lnTo>
                  <a:pt x="4080" y="2550"/>
                </a:lnTo>
                <a:lnTo>
                  <a:pt x="4080" y="2542"/>
                </a:lnTo>
                <a:lnTo>
                  <a:pt x="4080" y="2532"/>
                </a:lnTo>
                <a:lnTo>
                  <a:pt x="4071" y="2532"/>
                </a:lnTo>
                <a:lnTo>
                  <a:pt x="4065" y="2532"/>
                </a:lnTo>
                <a:lnTo>
                  <a:pt x="4060" y="2535"/>
                </a:lnTo>
                <a:lnTo>
                  <a:pt x="4056" y="2538"/>
                </a:lnTo>
                <a:lnTo>
                  <a:pt x="4053" y="2544"/>
                </a:lnTo>
                <a:lnTo>
                  <a:pt x="4053" y="2550"/>
                </a:lnTo>
                <a:lnTo>
                  <a:pt x="4053" y="2566"/>
                </a:lnTo>
                <a:lnTo>
                  <a:pt x="4044" y="2571"/>
                </a:lnTo>
                <a:lnTo>
                  <a:pt x="4034" y="2574"/>
                </a:lnTo>
                <a:lnTo>
                  <a:pt x="4025" y="2579"/>
                </a:lnTo>
                <a:lnTo>
                  <a:pt x="4022" y="2583"/>
                </a:lnTo>
                <a:lnTo>
                  <a:pt x="4019" y="2586"/>
                </a:lnTo>
                <a:lnTo>
                  <a:pt x="4017" y="2591"/>
                </a:lnTo>
                <a:lnTo>
                  <a:pt x="4015" y="2593"/>
                </a:lnTo>
                <a:lnTo>
                  <a:pt x="4012" y="2593"/>
                </a:lnTo>
                <a:lnTo>
                  <a:pt x="4012" y="2598"/>
                </a:lnTo>
                <a:lnTo>
                  <a:pt x="4012" y="2603"/>
                </a:lnTo>
                <a:lnTo>
                  <a:pt x="4007" y="2608"/>
                </a:lnTo>
                <a:lnTo>
                  <a:pt x="4003" y="2615"/>
                </a:lnTo>
                <a:lnTo>
                  <a:pt x="4003" y="2620"/>
                </a:lnTo>
                <a:lnTo>
                  <a:pt x="4005" y="2627"/>
                </a:lnTo>
                <a:lnTo>
                  <a:pt x="4005" y="2634"/>
                </a:lnTo>
                <a:lnTo>
                  <a:pt x="4019" y="2634"/>
                </a:lnTo>
                <a:lnTo>
                  <a:pt x="4027" y="2636"/>
                </a:lnTo>
                <a:lnTo>
                  <a:pt x="4032" y="2634"/>
                </a:lnTo>
                <a:lnTo>
                  <a:pt x="4037" y="2632"/>
                </a:lnTo>
                <a:lnTo>
                  <a:pt x="4041" y="2629"/>
                </a:lnTo>
                <a:lnTo>
                  <a:pt x="4044" y="2625"/>
                </a:lnTo>
                <a:lnTo>
                  <a:pt x="4048" y="2622"/>
                </a:lnTo>
                <a:lnTo>
                  <a:pt x="4053" y="2620"/>
                </a:lnTo>
                <a:lnTo>
                  <a:pt x="4060" y="2620"/>
                </a:lnTo>
                <a:lnTo>
                  <a:pt x="4060" y="2614"/>
                </a:lnTo>
                <a:lnTo>
                  <a:pt x="4061" y="2610"/>
                </a:lnTo>
                <a:lnTo>
                  <a:pt x="4065" y="2605"/>
                </a:lnTo>
                <a:lnTo>
                  <a:pt x="4066" y="2600"/>
                </a:lnTo>
                <a:lnTo>
                  <a:pt x="4063" y="2600"/>
                </a:lnTo>
                <a:lnTo>
                  <a:pt x="4061" y="2596"/>
                </a:lnTo>
                <a:lnTo>
                  <a:pt x="4063" y="2595"/>
                </a:lnTo>
                <a:lnTo>
                  <a:pt x="4066" y="2593"/>
                </a:lnTo>
                <a:close/>
                <a:moveTo>
                  <a:pt x="4298" y="2306"/>
                </a:moveTo>
                <a:lnTo>
                  <a:pt x="4298" y="2327"/>
                </a:lnTo>
                <a:lnTo>
                  <a:pt x="4290" y="2327"/>
                </a:lnTo>
                <a:lnTo>
                  <a:pt x="4283" y="2329"/>
                </a:lnTo>
                <a:lnTo>
                  <a:pt x="4278" y="2332"/>
                </a:lnTo>
                <a:lnTo>
                  <a:pt x="4271" y="2334"/>
                </a:lnTo>
                <a:lnTo>
                  <a:pt x="4271" y="2368"/>
                </a:lnTo>
                <a:lnTo>
                  <a:pt x="4281" y="2368"/>
                </a:lnTo>
                <a:lnTo>
                  <a:pt x="4290" y="2366"/>
                </a:lnTo>
                <a:lnTo>
                  <a:pt x="4295" y="2361"/>
                </a:lnTo>
                <a:lnTo>
                  <a:pt x="4298" y="2354"/>
                </a:lnTo>
                <a:lnTo>
                  <a:pt x="4300" y="2349"/>
                </a:lnTo>
                <a:lnTo>
                  <a:pt x="4302" y="2347"/>
                </a:lnTo>
                <a:lnTo>
                  <a:pt x="4305" y="2347"/>
                </a:lnTo>
                <a:lnTo>
                  <a:pt x="4312" y="2347"/>
                </a:lnTo>
                <a:lnTo>
                  <a:pt x="4315" y="2346"/>
                </a:lnTo>
                <a:lnTo>
                  <a:pt x="4321" y="2342"/>
                </a:lnTo>
                <a:lnTo>
                  <a:pt x="4326" y="2340"/>
                </a:lnTo>
                <a:lnTo>
                  <a:pt x="4324" y="2327"/>
                </a:lnTo>
                <a:lnTo>
                  <a:pt x="4321" y="2315"/>
                </a:lnTo>
                <a:lnTo>
                  <a:pt x="4314" y="2306"/>
                </a:lnTo>
                <a:lnTo>
                  <a:pt x="4305" y="2300"/>
                </a:lnTo>
                <a:lnTo>
                  <a:pt x="4305" y="2303"/>
                </a:lnTo>
                <a:lnTo>
                  <a:pt x="4303" y="2305"/>
                </a:lnTo>
                <a:lnTo>
                  <a:pt x="4298" y="2306"/>
                </a:lnTo>
                <a:close/>
                <a:moveTo>
                  <a:pt x="3664" y="717"/>
                </a:moveTo>
                <a:lnTo>
                  <a:pt x="3664" y="703"/>
                </a:lnTo>
                <a:lnTo>
                  <a:pt x="3652" y="701"/>
                </a:lnTo>
                <a:lnTo>
                  <a:pt x="3642" y="698"/>
                </a:lnTo>
                <a:lnTo>
                  <a:pt x="3630" y="696"/>
                </a:lnTo>
                <a:lnTo>
                  <a:pt x="3616" y="696"/>
                </a:lnTo>
                <a:lnTo>
                  <a:pt x="3611" y="688"/>
                </a:lnTo>
                <a:lnTo>
                  <a:pt x="3604" y="681"/>
                </a:lnTo>
                <a:lnTo>
                  <a:pt x="3597" y="674"/>
                </a:lnTo>
                <a:lnTo>
                  <a:pt x="3589" y="669"/>
                </a:lnTo>
                <a:lnTo>
                  <a:pt x="3584" y="667"/>
                </a:lnTo>
                <a:lnTo>
                  <a:pt x="3578" y="664"/>
                </a:lnTo>
                <a:lnTo>
                  <a:pt x="3572" y="655"/>
                </a:lnTo>
                <a:lnTo>
                  <a:pt x="3567" y="645"/>
                </a:lnTo>
                <a:lnTo>
                  <a:pt x="3561" y="635"/>
                </a:lnTo>
                <a:lnTo>
                  <a:pt x="3561" y="628"/>
                </a:lnTo>
                <a:lnTo>
                  <a:pt x="3561" y="623"/>
                </a:lnTo>
                <a:lnTo>
                  <a:pt x="3565" y="621"/>
                </a:lnTo>
                <a:lnTo>
                  <a:pt x="3568" y="618"/>
                </a:lnTo>
                <a:lnTo>
                  <a:pt x="3572" y="616"/>
                </a:lnTo>
                <a:lnTo>
                  <a:pt x="3575" y="613"/>
                </a:lnTo>
                <a:lnTo>
                  <a:pt x="3575" y="607"/>
                </a:lnTo>
                <a:lnTo>
                  <a:pt x="3575" y="601"/>
                </a:lnTo>
                <a:lnTo>
                  <a:pt x="3570" y="592"/>
                </a:lnTo>
                <a:lnTo>
                  <a:pt x="3565" y="584"/>
                </a:lnTo>
                <a:lnTo>
                  <a:pt x="3561" y="573"/>
                </a:lnTo>
                <a:lnTo>
                  <a:pt x="3561" y="566"/>
                </a:lnTo>
                <a:lnTo>
                  <a:pt x="3561" y="560"/>
                </a:lnTo>
                <a:lnTo>
                  <a:pt x="3553" y="555"/>
                </a:lnTo>
                <a:lnTo>
                  <a:pt x="3546" y="548"/>
                </a:lnTo>
                <a:lnTo>
                  <a:pt x="3543" y="544"/>
                </a:lnTo>
                <a:lnTo>
                  <a:pt x="3541" y="539"/>
                </a:lnTo>
                <a:lnTo>
                  <a:pt x="3541" y="532"/>
                </a:lnTo>
                <a:lnTo>
                  <a:pt x="3541" y="526"/>
                </a:lnTo>
                <a:lnTo>
                  <a:pt x="3532" y="520"/>
                </a:lnTo>
                <a:lnTo>
                  <a:pt x="3526" y="514"/>
                </a:lnTo>
                <a:lnTo>
                  <a:pt x="3519" y="507"/>
                </a:lnTo>
                <a:lnTo>
                  <a:pt x="3514" y="498"/>
                </a:lnTo>
                <a:lnTo>
                  <a:pt x="3519" y="497"/>
                </a:lnTo>
                <a:lnTo>
                  <a:pt x="3521" y="495"/>
                </a:lnTo>
                <a:lnTo>
                  <a:pt x="3521" y="491"/>
                </a:lnTo>
                <a:lnTo>
                  <a:pt x="3521" y="464"/>
                </a:lnTo>
                <a:lnTo>
                  <a:pt x="3515" y="464"/>
                </a:lnTo>
                <a:lnTo>
                  <a:pt x="3512" y="464"/>
                </a:lnTo>
                <a:lnTo>
                  <a:pt x="3510" y="462"/>
                </a:lnTo>
                <a:lnTo>
                  <a:pt x="3509" y="459"/>
                </a:lnTo>
                <a:lnTo>
                  <a:pt x="3507" y="452"/>
                </a:lnTo>
                <a:lnTo>
                  <a:pt x="3507" y="444"/>
                </a:lnTo>
                <a:lnTo>
                  <a:pt x="3488" y="444"/>
                </a:lnTo>
                <a:lnTo>
                  <a:pt x="3469" y="444"/>
                </a:lnTo>
                <a:lnTo>
                  <a:pt x="3452" y="442"/>
                </a:lnTo>
                <a:lnTo>
                  <a:pt x="3439" y="437"/>
                </a:lnTo>
                <a:lnTo>
                  <a:pt x="3434" y="427"/>
                </a:lnTo>
                <a:lnTo>
                  <a:pt x="3427" y="418"/>
                </a:lnTo>
                <a:lnTo>
                  <a:pt x="3420" y="410"/>
                </a:lnTo>
                <a:lnTo>
                  <a:pt x="3418" y="403"/>
                </a:lnTo>
                <a:lnTo>
                  <a:pt x="3418" y="396"/>
                </a:lnTo>
                <a:lnTo>
                  <a:pt x="3410" y="394"/>
                </a:lnTo>
                <a:lnTo>
                  <a:pt x="3401" y="392"/>
                </a:lnTo>
                <a:lnTo>
                  <a:pt x="3394" y="387"/>
                </a:lnTo>
                <a:lnTo>
                  <a:pt x="3391" y="382"/>
                </a:lnTo>
                <a:lnTo>
                  <a:pt x="3382" y="384"/>
                </a:lnTo>
                <a:lnTo>
                  <a:pt x="3374" y="386"/>
                </a:lnTo>
                <a:lnTo>
                  <a:pt x="3367" y="391"/>
                </a:lnTo>
                <a:lnTo>
                  <a:pt x="3364" y="396"/>
                </a:lnTo>
                <a:lnTo>
                  <a:pt x="3355" y="398"/>
                </a:lnTo>
                <a:lnTo>
                  <a:pt x="3350" y="399"/>
                </a:lnTo>
                <a:lnTo>
                  <a:pt x="3347" y="404"/>
                </a:lnTo>
                <a:lnTo>
                  <a:pt x="3343" y="410"/>
                </a:lnTo>
                <a:lnTo>
                  <a:pt x="3338" y="410"/>
                </a:lnTo>
                <a:lnTo>
                  <a:pt x="3333" y="410"/>
                </a:lnTo>
                <a:lnTo>
                  <a:pt x="3331" y="413"/>
                </a:lnTo>
                <a:lnTo>
                  <a:pt x="3328" y="416"/>
                </a:lnTo>
                <a:lnTo>
                  <a:pt x="3326" y="423"/>
                </a:lnTo>
                <a:lnTo>
                  <a:pt x="3324" y="427"/>
                </a:lnTo>
                <a:lnTo>
                  <a:pt x="3323" y="430"/>
                </a:lnTo>
                <a:lnTo>
                  <a:pt x="3318" y="433"/>
                </a:lnTo>
                <a:lnTo>
                  <a:pt x="3311" y="435"/>
                </a:lnTo>
                <a:lnTo>
                  <a:pt x="3306" y="439"/>
                </a:lnTo>
                <a:lnTo>
                  <a:pt x="3304" y="440"/>
                </a:lnTo>
                <a:lnTo>
                  <a:pt x="3302" y="444"/>
                </a:lnTo>
                <a:lnTo>
                  <a:pt x="3295" y="444"/>
                </a:lnTo>
                <a:lnTo>
                  <a:pt x="3290" y="442"/>
                </a:lnTo>
                <a:lnTo>
                  <a:pt x="3289" y="437"/>
                </a:lnTo>
                <a:lnTo>
                  <a:pt x="3285" y="433"/>
                </a:lnTo>
                <a:lnTo>
                  <a:pt x="3283" y="428"/>
                </a:lnTo>
                <a:lnTo>
                  <a:pt x="3280" y="425"/>
                </a:lnTo>
                <a:lnTo>
                  <a:pt x="3277" y="422"/>
                </a:lnTo>
                <a:lnTo>
                  <a:pt x="3268" y="423"/>
                </a:lnTo>
                <a:lnTo>
                  <a:pt x="3259" y="423"/>
                </a:lnTo>
                <a:lnTo>
                  <a:pt x="3253" y="425"/>
                </a:lnTo>
                <a:lnTo>
                  <a:pt x="3248" y="428"/>
                </a:lnTo>
                <a:lnTo>
                  <a:pt x="3241" y="430"/>
                </a:lnTo>
                <a:lnTo>
                  <a:pt x="3239" y="432"/>
                </a:lnTo>
                <a:lnTo>
                  <a:pt x="3237" y="433"/>
                </a:lnTo>
                <a:lnTo>
                  <a:pt x="3234" y="437"/>
                </a:lnTo>
                <a:lnTo>
                  <a:pt x="3229" y="439"/>
                </a:lnTo>
                <a:lnTo>
                  <a:pt x="3227" y="440"/>
                </a:lnTo>
                <a:lnTo>
                  <a:pt x="3227" y="444"/>
                </a:lnTo>
                <a:lnTo>
                  <a:pt x="3217" y="442"/>
                </a:lnTo>
                <a:lnTo>
                  <a:pt x="3210" y="444"/>
                </a:lnTo>
                <a:lnTo>
                  <a:pt x="3203" y="445"/>
                </a:lnTo>
                <a:lnTo>
                  <a:pt x="3198" y="449"/>
                </a:lnTo>
                <a:lnTo>
                  <a:pt x="3186" y="454"/>
                </a:lnTo>
                <a:lnTo>
                  <a:pt x="3179" y="456"/>
                </a:lnTo>
                <a:lnTo>
                  <a:pt x="3172" y="457"/>
                </a:lnTo>
                <a:lnTo>
                  <a:pt x="3172" y="416"/>
                </a:lnTo>
                <a:lnTo>
                  <a:pt x="3169" y="411"/>
                </a:lnTo>
                <a:lnTo>
                  <a:pt x="3166" y="406"/>
                </a:lnTo>
                <a:lnTo>
                  <a:pt x="3159" y="404"/>
                </a:lnTo>
                <a:lnTo>
                  <a:pt x="3152" y="403"/>
                </a:lnTo>
                <a:lnTo>
                  <a:pt x="3154" y="392"/>
                </a:lnTo>
                <a:lnTo>
                  <a:pt x="3152" y="384"/>
                </a:lnTo>
                <a:lnTo>
                  <a:pt x="3149" y="377"/>
                </a:lnTo>
                <a:lnTo>
                  <a:pt x="3147" y="370"/>
                </a:lnTo>
                <a:lnTo>
                  <a:pt x="3140" y="358"/>
                </a:lnTo>
                <a:lnTo>
                  <a:pt x="3138" y="351"/>
                </a:lnTo>
                <a:lnTo>
                  <a:pt x="3138" y="341"/>
                </a:lnTo>
                <a:lnTo>
                  <a:pt x="3135" y="336"/>
                </a:lnTo>
                <a:lnTo>
                  <a:pt x="3132" y="331"/>
                </a:lnTo>
                <a:lnTo>
                  <a:pt x="3126" y="328"/>
                </a:lnTo>
                <a:lnTo>
                  <a:pt x="3125" y="321"/>
                </a:lnTo>
                <a:lnTo>
                  <a:pt x="3121" y="317"/>
                </a:lnTo>
                <a:lnTo>
                  <a:pt x="3118" y="314"/>
                </a:lnTo>
                <a:lnTo>
                  <a:pt x="3106" y="312"/>
                </a:lnTo>
                <a:lnTo>
                  <a:pt x="3101" y="310"/>
                </a:lnTo>
                <a:lnTo>
                  <a:pt x="3096" y="309"/>
                </a:lnTo>
                <a:lnTo>
                  <a:pt x="3092" y="305"/>
                </a:lnTo>
                <a:lnTo>
                  <a:pt x="3091" y="300"/>
                </a:lnTo>
                <a:lnTo>
                  <a:pt x="3091" y="295"/>
                </a:lnTo>
                <a:lnTo>
                  <a:pt x="3092" y="292"/>
                </a:lnTo>
                <a:lnTo>
                  <a:pt x="3094" y="288"/>
                </a:lnTo>
                <a:lnTo>
                  <a:pt x="3097" y="287"/>
                </a:lnTo>
                <a:lnTo>
                  <a:pt x="3101" y="287"/>
                </a:lnTo>
                <a:lnTo>
                  <a:pt x="3103" y="285"/>
                </a:lnTo>
                <a:lnTo>
                  <a:pt x="3104" y="280"/>
                </a:lnTo>
                <a:lnTo>
                  <a:pt x="3111" y="280"/>
                </a:lnTo>
                <a:lnTo>
                  <a:pt x="3118" y="280"/>
                </a:lnTo>
                <a:lnTo>
                  <a:pt x="3123" y="278"/>
                </a:lnTo>
                <a:lnTo>
                  <a:pt x="3125" y="273"/>
                </a:lnTo>
                <a:lnTo>
                  <a:pt x="3128" y="268"/>
                </a:lnTo>
                <a:lnTo>
                  <a:pt x="3132" y="264"/>
                </a:lnTo>
                <a:lnTo>
                  <a:pt x="3143" y="261"/>
                </a:lnTo>
                <a:lnTo>
                  <a:pt x="3149" y="259"/>
                </a:lnTo>
                <a:lnTo>
                  <a:pt x="3154" y="256"/>
                </a:lnTo>
                <a:lnTo>
                  <a:pt x="3157" y="251"/>
                </a:lnTo>
                <a:lnTo>
                  <a:pt x="3159" y="246"/>
                </a:lnTo>
                <a:lnTo>
                  <a:pt x="3159" y="227"/>
                </a:lnTo>
                <a:lnTo>
                  <a:pt x="3157" y="218"/>
                </a:lnTo>
                <a:lnTo>
                  <a:pt x="3155" y="212"/>
                </a:lnTo>
                <a:lnTo>
                  <a:pt x="3152" y="206"/>
                </a:lnTo>
                <a:lnTo>
                  <a:pt x="3147" y="201"/>
                </a:lnTo>
                <a:lnTo>
                  <a:pt x="3140" y="200"/>
                </a:lnTo>
                <a:lnTo>
                  <a:pt x="3132" y="198"/>
                </a:lnTo>
                <a:lnTo>
                  <a:pt x="3132" y="191"/>
                </a:lnTo>
                <a:lnTo>
                  <a:pt x="3118" y="188"/>
                </a:lnTo>
                <a:lnTo>
                  <a:pt x="3106" y="183"/>
                </a:lnTo>
                <a:lnTo>
                  <a:pt x="3097" y="174"/>
                </a:lnTo>
                <a:lnTo>
                  <a:pt x="3091" y="164"/>
                </a:lnTo>
                <a:lnTo>
                  <a:pt x="3084" y="162"/>
                </a:lnTo>
                <a:lnTo>
                  <a:pt x="3077" y="160"/>
                </a:lnTo>
                <a:lnTo>
                  <a:pt x="3065" y="155"/>
                </a:lnTo>
                <a:lnTo>
                  <a:pt x="3055" y="148"/>
                </a:lnTo>
                <a:lnTo>
                  <a:pt x="3043" y="143"/>
                </a:lnTo>
                <a:lnTo>
                  <a:pt x="3043" y="138"/>
                </a:lnTo>
                <a:lnTo>
                  <a:pt x="3041" y="133"/>
                </a:lnTo>
                <a:lnTo>
                  <a:pt x="3038" y="125"/>
                </a:lnTo>
                <a:lnTo>
                  <a:pt x="3033" y="118"/>
                </a:lnTo>
                <a:lnTo>
                  <a:pt x="3029" y="109"/>
                </a:lnTo>
                <a:lnTo>
                  <a:pt x="3026" y="101"/>
                </a:lnTo>
                <a:lnTo>
                  <a:pt x="3022" y="92"/>
                </a:lnTo>
                <a:lnTo>
                  <a:pt x="3019" y="84"/>
                </a:lnTo>
                <a:lnTo>
                  <a:pt x="3016" y="75"/>
                </a:lnTo>
                <a:lnTo>
                  <a:pt x="3016" y="72"/>
                </a:lnTo>
                <a:lnTo>
                  <a:pt x="3014" y="70"/>
                </a:lnTo>
                <a:lnTo>
                  <a:pt x="3009" y="68"/>
                </a:lnTo>
                <a:lnTo>
                  <a:pt x="3002" y="56"/>
                </a:lnTo>
                <a:lnTo>
                  <a:pt x="2992" y="48"/>
                </a:lnTo>
                <a:lnTo>
                  <a:pt x="2980" y="41"/>
                </a:lnTo>
                <a:lnTo>
                  <a:pt x="2968" y="34"/>
                </a:lnTo>
                <a:lnTo>
                  <a:pt x="2964" y="27"/>
                </a:lnTo>
                <a:lnTo>
                  <a:pt x="2959" y="22"/>
                </a:lnTo>
                <a:lnTo>
                  <a:pt x="2954" y="17"/>
                </a:lnTo>
                <a:lnTo>
                  <a:pt x="2947" y="14"/>
                </a:lnTo>
                <a:lnTo>
                  <a:pt x="2942" y="10"/>
                </a:lnTo>
                <a:lnTo>
                  <a:pt x="2935" y="9"/>
                </a:lnTo>
                <a:lnTo>
                  <a:pt x="2930" y="5"/>
                </a:lnTo>
                <a:lnTo>
                  <a:pt x="2929" y="4"/>
                </a:lnTo>
                <a:lnTo>
                  <a:pt x="2927" y="0"/>
                </a:lnTo>
                <a:lnTo>
                  <a:pt x="2879" y="0"/>
                </a:lnTo>
                <a:lnTo>
                  <a:pt x="2871" y="2"/>
                </a:lnTo>
                <a:lnTo>
                  <a:pt x="2866" y="4"/>
                </a:lnTo>
                <a:lnTo>
                  <a:pt x="2862" y="9"/>
                </a:lnTo>
                <a:lnTo>
                  <a:pt x="2859" y="14"/>
                </a:lnTo>
                <a:lnTo>
                  <a:pt x="2854" y="17"/>
                </a:lnTo>
                <a:lnTo>
                  <a:pt x="2847" y="19"/>
                </a:lnTo>
                <a:lnTo>
                  <a:pt x="2842" y="22"/>
                </a:lnTo>
                <a:lnTo>
                  <a:pt x="2840" y="24"/>
                </a:lnTo>
                <a:lnTo>
                  <a:pt x="2838" y="27"/>
                </a:lnTo>
                <a:lnTo>
                  <a:pt x="2797" y="27"/>
                </a:lnTo>
                <a:lnTo>
                  <a:pt x="2790" y="31"/>
                </a:lnTo>
                <a:lnTo>
                  <a:pt x="2785" y="36"/>
                </a:lnTo>
                <a:lnTo>
                  <a:pt x="2784" y="44"/>
                </a:lnTo>
                <a:lnTo>
                  <a:pt x="2784" y="55"/>
                </a:lnTo>
                <a:lnTo>
                  <a:pt x="2777" y="53"/>
                </a:lnTo>
                <a:lnTo>
                  <a:pt x="2772" y="53"/>
                </a:lnTo>
                <a:lnTo>
                  <a:pt x="2765" y="56"/>
                </a:lnTo>
                <a:lnTo>
                  <a:pt x="2760" y="62"/>
                </a:lnTo>
                <a:lnTo>
                  <a:pt x="2755" y="62"/>
                </a:lnTo>
                <a:lnTo>
                  <a:pt x="2749" y="62"/>
                </a:lnTo>
                <a:lnTo>
                  <a:pt x="2738" y="70"/>
                </a:lnTo>
                <a:lnTo>
                  <a:pt x="2727" y="80"/>
                </a:lnTo>
                <a:lnTo>
                  <a:pt x="2722" y="85"/>
                </a:lnTo>
                <a:lnTo>
                  <a:pt x="2719" y="92"/>
                </a:lnTo>
                <a:lnTo>
                  <a:pt x="2717" y="101"/>
                </a:lnTo>
                <a:lnTo>
                  <a:pt x="2715" y="109"/>
                </a:lnTo>
                <a:lnTo>
                  <a:pt x="2710" y="109"/>
                </a:lnTo>
                <a:lnTo>
                  <a:pt x="2705" y="111"/>
                </a:lnTo>
                <a:lnTo>
                  <a:pt x="2700" y="113"/>
                </a:lnTo>
                <a:lnTo>
                  <a:pt x="2696" y="116"/>
                </a:lnTo>
                <a:lnTo>
                  <a:pt x="2691" y="123"/>
                </a:lnTo>
                <a:lnTo>
                  <a:pt x="2688" y="130"/>
                </a:lnTo>
                <a:lnTo>
                  <a:pt x="2683" y="130"/>
                </a:lnTo>
                <a:lnTo>
                  <a:pt x="2678" y="131"/>
                </a:lnTo>
                <a:lnTo>
                  <a:pt x="2669" y="135"/>
                </a:lnTo>
                <a:lnTo>
                  <a:pt x="2662" y="140"/>
                </a:lnTo>
                <a:lnTo>
                  <a:pt x="2654" y="143"/>
                </a:lnTo>
                <a:lnTo>
                  <a:pt x="2613" y="143"/>
                </a:lnTo>
                <a:lnTo>
                  <a:pt x="2611" y="140"/>
                </a:lnTo>
                <a:lnTo>
                  <a:pt x="2610" y="138"/>
                </a:lnTo>
                <a:lnTo>
                  <a:pt x="2603" y="137"/>
                </a:lnTo>
                <a:lnTo>
                  <a:pt x="2596" y="135"/>
                </a:lnTo>
                <a:lnTo>
                  <a:pt x="2592" y="133"/>
                </a:lnTo>
                <a:lnTo>
                  <a:pt x="2592" y="130"/>
                </a:lnTo>
                <a:lnTo>
                  <a:pt x="2587" y="133"/>
                </a:lnTo>
                <a:lnTo>
                  <a:pt x="2581" y="135"/>
                </a:lnTo>
                <a:lnTo>
                  <a:pt x="2574" y="137"/>
                </a:lnTo>
                <a:lnTo>
                  <a:pt x="2565" y="137"/>
                </a:lnTo>
                <a:lnTo>
                  <a:pt x="2562" y="137"/>
                </a:lnTo>
                <a:lnTo>
                  <a:pt x="2560" y="138"/>
                </a:lnTo>
                <a:lnTo>
                  <a:pt x="2558" y="143"/>
                </a:lnTo>
                <a:lnTo>
                  <a:pt x="2553" y="152"/>
                </a:lnTo>
                <a:lnTo>
                  <a:pt x="2550" y="155"/>
                </a:lnTo>
                <a:lnTo>
                  <a:pt x="2545" y="157"/>
                </a:lnTo>
                <a:lnTo>
                  <a:pt x="2548" y="160"/>
                </a:lnTo>
                <a:lnTo>
                  <a:pt x="2550" y="166"/>
                </a:lnTo>
                <a:lnTo>
                  <a:pt x="2552" y="177"/>
                </a:lnTo>
                <a:lnTo>
                  <a:pt x="2552" y="205"/>
                </a:lnTo>
                <a:lnTo>
                  <a:pt x="2550" y="212"/>
                </a:lnTo>
                <a:lnTo>
                  <a:pt x="2548" y="218"/>
                </a:lnTo>
                <a:lnTo>
                  <a:pt x="2545" y="223"/>
                </a:lnTo>
                <a:lnTo>
                  <a:pt x="2545" y="232"/>
                </a:lnTo>
                <a:lnTo>
                  <a:pt x="2543" y="234"/>
                </a:lnTo>
                <a:lnTo>
                  <a:pt x="2541" y="235"/>
                </a:lnTo>
                <a:lnTo>
                  <a:pt x="2538" y="239"/>
                </a:lnTo>
                <a:lnTo>
                  <a:pt x="2536" y="244"/>
                </a:lnTo>
                <a:lnTo>
                  <a:pt x="2534" y="246"/>
                </a:lnTo>
                <a:lnTo>
                  <a:pt x="2531" y="246"/>
                </a:lnTo>
                <a:lnTo>
                  <a:pt x="2531" y="254"/>
                </a:lnTo>
                <a:lnTo>
                  <a:pt x="2529" y="259"/>
                </a:lnTo>
                <a:lnTo>
                  <a:pt x="2526" y="263"/>
                </a:lnTo>
                <a:lnTo>
                  <a:pt x="2521" y="266"/>
                </a:lnTo>
                <a:lnTo>
                  <a:pt x="2516" y="270"/>
                </a:lnTo>
                <a:lnTo>
                  <a:pt x="2512" y="273"/>
                </a:lnTo>
                <a:lnTo>
                  <a:pt x="2511" y="280"/>
                </a:lnTo>
                <a:lnTo>
                  <a:pt x="2511" y="287"/>
                </a:lnTo>
                <a:lnTo>
                  <a:pt x="2442" y="287"/>
                </a:lnTo>
                <a:lnTo>
                  <a:pt x="2439" y="292"/>
                </a:lnTo>
                <a:lnTo>
                  <a:pt x="2434" y="293"/>
                </a:lnTo>
                <a:lnTo>
                  <a:pt x="2427" y="295"/>
                </a:lnTo>
                <a:lnTo>
                  <a:pt x="2419" y="295"/>
                </a:lnTo>
                <a:lnTo>
                  <a:pt x="2400" y="293"/>
                </a:lnTo>
                <a:lnTo>
                  <a:pt x="2390" y="293"/>
                </a:lnTo>
                <a:lnTo>
                  <a:pt x="2381" y="293"/>
                </a:lnTo>
                <a:lnTo>
                  <a:pt x="2313" y="293"/>
                </a:lnTo>
                <a:lnTo>
                  <a:pt x="2309" y="295"/>
                </a:lnTo>
                <a:lnTo>
                  <a:pt x="2308" y="297"/>
                </a:lnTo>
                <a:lnTo>
                  <a:pt x="2306" y="304"/>
                </a:lnTo>
                <a:lnTo>
                  <a:pt x="2306" y="321"/>
                </a:lnTo>
                <a:lnTo>
                  <a:pt x="2306" y="329"/>
                </a:lnTo>
                <a:lnTo>
                  <a:pt x="2304" y="336"/>
                </a:lnTo>
                <a:lnTo>
                  <a:pt x="2301" y="341"/>
                </a:lnTo>
                <a:lnTo>
                  <a:pt x="2299" y="348"/>
                </a:lnTo>
                <a:lnTo>
                  <a:pt x="2282" y="346"/>
                </a:lnTo>
                <a:lnTo>
                  <a:pt x="2267" y="343"/>
                </a:lnTo>
                <a:lnTo>
                  <a:pt x="2253" y="338"/>
                </a:lnTo>
                <a:lnTo>
                  <a:pt x="2238" y="334"/>
                </a:lnTo>
                <a:lnTo>
                  <a:pt x="2236" y="336"/>
                </a:lnTo>
                <a:lnTo>
                  <a:pt x="2234" y="336"/>
                </a:lnTo>
                <a:lnTo>
                  <a:pt x="2233" y="336"/>
                </a:lnTo>
                <a:lnTo>
                  <a:pt x="2233" y="341"/>
                </a:lnTo>
                <a:lnTo>
                  <a:pt x="2231" y="345"/>
                </a:lnTo>
                <a:lnTo>
                  <a:pt x="2226" y="350"/>
                </a:lnTo>
                <a:lnTo>
                  <a:pt x="2210" y="363"/>
                </a:lnTo>
                <a:lnTo>
                  <a:pt x="2210" y="369"/>
                </a:lnTo>
                <a:lnTo>
                  <a:pt x="2209" y="370"/>
                </a:lnTo>
                <a:lnTo>
                  <a:pt x="2207" y="370"/>
                </a:lnTo>
                <a:lnTo>
                  <a:pt x="2205" y="370"/>
                </a:lnTo>
                <a:lnTo>
                  <a:pt x="2205" y="372"/>
                </a:lnTo>
                <a:lnTo>
                  <a:pt x="2204" y="374"/>
                </a:lnTo>
                <a:lnTo>
                  <a:pt x="2204" y="375"/>
                </a:lnTo>
                <a:lnTo>
                  <a:pt x="2202" y="380"/>
                </a:lnTo>
                <a:lnTo>
                  <a:pt x="2198" y="384"/>
                </a:lnTo>
                <a:lnTo>
                  <a:pt x="2197" y="389"/>
                </a:lnTo>
                <a:lnTo>
                  <a:pt x="2197" y="396"/>
                </a:lnTo>
                <a:lnTo>
                  <a:pt x="2192" y="399"/>
                </a:lnTo>
                <a:lnTo>
                  <a:pt x="2188" y="401"/>
                </a:lnTo>
                <a:lnTo>
                  <a:pt x="2190" y="401"/>
                </a:lnTo>
                <a:lnTo>
                  <a:pt x="2181" y="408"/>
                </a:lnTo>
                <a:lnTo>
                  <a:pt x="2173" y="416"/>
                </a:lnTo>
                <a:lnTo>
                  <a:pt x="2166" y="425"/>
                </a:lnTo>
                <a:lnTo>
                  <a:pt x="2156" y="430"/>
                </a:lnTo>
                <a:lnTo>
                  <a:pt x="2156" y="435"/>
                </a:lnTo>
                <a:lnTo>
                  <a:pt x="2156" y="439"/>
                </a:lnTo>
                <a:lnTo>
                  <a:pt x="2152" y="442"/>
                </a:lnTo>
                <a:lnTo>
                  <a:pt x="2151" y="444"/>
                </a:lnTo>
                <a:lnTo>
                  <a:pt x="2149" y="445"/>
                </a:lnTo>
                <a:lnTo>
                  <a:pt x="2149" y="447"/>
                </a:lnTo>
                <a:lnTo>
                  <a:pt x="2147" y="449"/>
                </a:lnTo>
                <a:lnTo>
                  <a:pt x="2145" y="456"/>
                </a:lnTo>
                <a:lnTo>
                  <a:pt x="2145" y="462"/>
                </a:lnTo>
                <a:lnTo>
                  <a:pt x="2147" y="466"/>
                </a:lnTo>
                <a:lnTo>
                  <a:pt x="2151" y="473"/>
                </a:lnTo>
                <a:lnTo>
                  <a:pt x="2152" y="480"/>
                </a:lnTo>
                <a:lnTo>
                  <a:pt x="2151" y="483"/>
                </a:lnTo>
                <a:lnTo>
                  <a:pt x="2147" y="491"/>
                </a:lnTo>
                <a:lnTo>
                  <a:pt x="2144" y="500"/>
                </a:lnTo>
                <a:lnTo>
                  <a:pt x="2139" y="508"/>
                </a:lnTo>
                <a:lnTo>
                  <a:pt x="2137" y="512"/>
                </a:lnTo>
                <a:lnTo>
                  <a:pt x="2134" y="514"/>
                </a:lnTo>
                <a:lnTo>
                  <a:pt x="2132" y="517"/>
                </a:lnTo>
                <a:lnTo>
                  <a:pt x="2127" y="524"/>
                </a:lnTo>
                <a:lnTo>
                  <a:pt x="2127" y="527"/>
                </a:lnTo>
                <a:lnTo>
                  <a:pt x="2127" y="529"/>
                </a:lnTo>
                <a:lnTo>
                  <a:pt x="2125" y="536"/>
                </a:lnTo>
                <a:lnTo>
                  <a:pt x="2123" y="541"/>
                </a:lnTo>
                <a:lnTo>
                  <a:pt x="2123" y="544"/>
                </a:lnTo>
                <a:lnTo>
                  <a:pt x="2122" y="549"/>
                </a:lnTo>
                <a:lnTo>
                  <a:pt x="2122" y="553"/>
                </a:lnTo>
                <a:lnTo>
                  <a:pt x="2122" y="558"/>
                </a:lnTo>
                <a:lnTo>
                  <a:pt x="2122" y="560"/>
                </a:lnTo>
                <a:lnTo>
                  <a:pt x="2120" y="566"/>
                </a:lnTo>
                <a:lnTo>
                  <a:pt x="2120" y="568"/>
                </a:lnTo>
                <a:lnTo>
                  <a:pt x="2120" y="575"/>
                </a:lnTo>
                <a:lnTo>
                  <a:pt x="2120" y="578"/>
                </a:lnTo>
                <a:lnTo>
                  <a:pt x="2122" y="587"/>
                </a:lnTo>
                <a:lnTo>
                  <a:pt x="2122" y="589"/>
                </a:lnTo>
                <a:lnTo>
                  <a:pt x="2122" y="590"/>
                </a:lnTo>
                <a:lnTo>
                  <a:pt x="2122" y="592"/>
                </a:lnTo>
                <a:lnTo>
                  <a:pt x="2123" y="592"/>
                </a:lnTo>
                <a:lnTo>
                  <a:pt x="2125" y="592"/>
                </a:lnTo>
                <a:lnTo>
                  <a:pt x="2127" y="594"/>
                </a:lnTo>
                <a:lnTo>
                  <a:pt x="2128" y="594"/>
                </a:lnTo>
                <a:lnTo>
                  <a:pt x="2134" y="597"/>
                </a:lnTo>
                <a:lnTo>
                  <a:pt x="2142" y="607"/>
                </a:lnTo>
                <a:lnTo>
                  <a:pt x="2145" y="611"/>
                </a:lnTo>
                <a:lnTo>
                  <a:pt x="2152" y="623"/>
                </a:lnTo>
                <a:lnTo>
                  <a:pt x="2154" y="624"/>
                </a:lnTo>
                <a:lnTo>
                  <a:pt x="2157" y="628"/>
                </a:lnTo>
                <a:lnTo>
                  <a:pt x="2159" y="631"/>
                </a:lnTo>
                <a:lnTo>
                  <a:pt x="2161" y="635"/>
                </a:lnTo>
                <a:lnTo>
                  <a:pt x="2163" y="635"/>
                </a:lnTo>
                <a:lnTo>
                  <a:pt x="2164" y="638"/>
                </a:lnTo>
                <a:lnTo>
                  <a:pt x="2164" y="650"/>
                </a:lnTo>
                <a:lnTo>
                  <a:pt x="2168" y="650"/>
                </a:lnTo>
                <a:lnTo>
                  <a:pt x="2169" y="650"/>
                </a:lnTo>
                <a:lnTo>
                  <a:pt x="2173" y="650"/>
                </a:lnTo>
                <a:lnTo>
                  <a:pt x="2176" y="655"/>
                </a:lnTo>
                <a:lnTo>
                  <a:pt x="2176" y="660"/>
                </a:lnTo>
                <a:lnTo>
                  <a:pt x="2176" y="665"/>
                </a:lnTo>
                <a:lnTo>
                  <a:pt x="2176" y="672"/>
                </a:lnTo>
                <a:lnTo>
                  <a:pt x="2176" y="676"/>
                </a:lnTo>
                <a:lnTo>
                  <a:pt x="2173" y="677"/>
                </a:lnTo>
                <a:lnTo>
                  <a:pt x="2171" y="679"/>
                </a:lnTo>
                <a:lnTo>
                  <a:pt x="2169" y="686"/>
                </a:lnTo>
                <a:lnTo>
                  <a:pt x="2168" y="693"/>
                </a:lnTo>
                <a:lnTo>
                  <a:pt x="2166" y="696"/>
                </a:lnTo>
                <a:lnTo>
                  <a:pt x="2163" y="696"/>
                </a:lnTo>
                <a:lnTo>
                  <a:pt x="2159" y="691"/>
                </a:lnTo>
                <a:lnTo>
                  <a:pt x="2156" y="686"/>
                </a:lnTo>
                <a:lnTo>
                  <a:pt x="2154" y="684"/>
                </a:lnTo>
                <a:lnTo>
                  <a:pt x="2151" y="684"/>
                </a:lnTo>
                <a:lnTo>
                  <a:pt x="2149" y="686"/>
                </a:lnTo>
                <a:lnTo>
                  <a:pt x="2149" y="689"/>
                </a:lnTo>
                <a:lnTo>
                  <a:pt x="2147" y="694"/>
                </a:lnTo>
                <a:lnTo>
                  <a:pt x="2145" y="696"/>
                </a:lnTo>
                <a:lnTo>
                  <a:pt x="2142" y="696"/>
                </a:lnTo>
                <a:lnTo>
                  <a:pt x="2142" y="703"/>
                </a:lnTo>
                <a:lnTo>
                  <a:pt x="2139" y="706"/>
                </a:lnTo>
                <a:lnTo>
                  <a:pt x="2134" y="710"/>
                </a:lnTo>
                <a:lnTo>
                  <a:pt x="2128" y="710"/>
                </a:lnTo>
                <a:lnTo>
                  <a:pt x="2125" y="710"/>
                </a:lnTo>
                <a:lnTo>
                  <a:pt x="2123" y="708"/>
                </a:lnTo>
                <a:lnTo>
                  <a:pt x="2122" y="706"/>
                </a:lnTo>
                <a:lnTo>
                  <a:pt x="2122" y="705"/>
                </a:lnTo>
                <a:lnTo>
                  <a:pt x="2120" y="703"/>
                </a:lnTo>
                <a:lnTo>
                  <a:pt x="2113" y="703"/>
                </a:lnTo>
                <a:lnTo>
                  <a:pt x="2106" y="703"/>
                </a:lnTo>
                <a:lnTo>
                  <a:pt x="2099" y="703"/>
                </a:lnTo>
                <a:lnTo>
                  <a:pt x="2096" y="701"/>
                </a:lnTo>
                <a:lnTo>
                  <a:pt x="2094" y="699"/>
                </a:lnTo>
                <a:lnTo>
                  <a:pt x="2093" y="696"/>
                </a:lnTo>
                <a:lnTo>
                  <a:pt x="2093" y="691"/>
                </a:lnTo>
                <a:lnTo>
                  <a:pt x="2091" y="688"/>
                </a:lnTo>
                <a:lnTo>
                  <a:pt x="2089" y="684"/>
                </a:lnTo>
                <a:lnTo>
                  <a:pt x="2086" y="682"/>
                </a:lnTo>
                <a:lnTo>
                  <a:pt x="2081" y="677"/>
                </a:lnTo>
                <a:lnTo>
                  <a:pt x="2079" y="674"/>
                </a:lnTo>
                <a:lnTo>
                  <a:pt x="2079" y="670"/>
                </a:lnTo>
                <a:lnTo>
                  <a:pt x="2077" y="669"/>
                </a:lnTo>
                <a:lnTo>
                  <a:pt x="2069" y="659"/>
                </a:lnTo>
                <a:lnTo>
                  <a:pt x="2065" y="657"/>
                </a:lnTo>
                <a:lnTo>
                  <a:pt x="2060" y="653"/>
                </a:lnTo>
                <a:lnTo>
                  <a:pt x="2055" y="650"/>
                </a:lnTo>
                <a:lnTo>
                  <a:pt x="2047" y="641"/>
                </a:lnTo>
                <a:lnTo>
                  <a:pt x="2043" y="641"/>
                </a:lnTo>
                <a:lnTo>
                  <a:pt x="2012" y="641"/>
                </a:lnTo>
                <a:lnTo>
                  <a:pt x="2012" y="645"/>
                </a:lnTo>
                <a:lnTo>
                  <a:pt x="2012" y="647"/>
                </a:lnTo>
                <a:lnTo>
                  <a:pt x="2011" y="647"/>
                </a:lnTo>
                <a:lnTo>
                  <a:pt x="2009" y="648"/>
                </a:lnTo>
                <a:lnTo>
                  <a:pt x="2001" y="650"/>
                </a:lnTo>
                <a:lnTo>
                  <a:pt x="1997" y="652"/>
                </a:lnTo>
                <a:lnTo>
                  <a:pt x="1990" y="653"/>
                </a:lnTo>
                <a:lnTo>
                  <a:pt x="1983" y="657"/>
                </a:lnTo>
                <a:lnTo>
                  <a:pt x="1975" y="660"/>
                </a:lnTo>
                <a:lnTo>
                  <a:pt x="1965" y="662"/>
                </a:lnTo>
                <a:lnTo>
                  <a:pt x="1965" y="665"/>
                </a:lnTo>
                <a:lnTo>
                  <a:pt x="1963" y="667"/>
                </a:lnTo>
                <a:lnTo>
                  <a:pt x="1963" y="669"/>
                </a:lnTo>
                <a:lnTo>
                  <a:pt x="1961" y="669"/>
                </a:lnTo>
                <a:lnTo>
                  <a:pt x="1960" y="669"/>
                </a:lnTo>
                <a:lnTo>
                  <a:pt x="1958" y="669"/>
                </a:lnTo>
                <a:lnTo>
                  <a:pt x="1944" y="676"/>
                </a:lnTo>
                <a:lnTo>
                  <a:pt x="1931" y="682"/>
                </a:lnTo>
                <a:lnTo>
                  <a:pt x="1926" y="681"/>
                </a:lnTo>
                <a:lnTo>
                  <a:pt x="1924" y="679"/>
                </a:lnTo>
                <a:lnTo>
                  <a:pt x="1924" y="676"/>
                </a:lnTo>
                <a:lnTo>
                  <a:pt x="1917" y="676"/>
                </a:lnTo>
                <a:lnTo>
                  <a:pt x="1912" y="674"/>
                </a:lnTo>
                <a:lnTo>
                  <a:pt x="1908" y="670"/>
                </a:lnTo>
                <a:lnTo>
                  <a:pt x="1903" y="669"/>
                </a:lnTo>
                <a:lnTo>
                  <a:pt x="1897" y="669"/>
                </a:lnTo>
                <a:lnTo>
                  <a:pt x="1891" y="669"/>
                </a:lnTo>
                <a:lnTo>
                  <a:pt x="1888" y="672"/>
                </a:lnTo>
                <a:lnTo>
                  <a:pt x="1886" y="676"/>
                </a:lnTo>
                <a:lnTo>
                  <a:pt x="1883" y="679"/>
                </a:lnTo>
                <a:lnTo>
                  <a:pt x="1881" y="682"/>
                </a:lnTo>
                <a:lnTo>
                  <a:pt x="1876" y="682"/>
                </a:lnTo>
                <a:lnTo>
                  <a:pt x="1869" y="682"/>
                </a:lnTo>
                <a:lnTo>
                  <a:pt x="1866" y="682"/>
                </a:lnTo>
                <a:lnTo>
                  <a:pt x="1866" y="684"/>
                </a:lnTo>
                <a:lnTo>
                  <a:pt x="1864" y="688"/>
                </a:lnTo>
                <a:lnTo>
                  <a:pt x="1864" y="693"/>
                </a:lnTo>
                <a:lnTo>
                  <a:pt x="1862" y="696"/>
                </a:lnTo>
                <a:lnTo>
                  <a:pt x="1859" y="699"/>
                </a:lnTo>
                <a:lnTo>
                  <a:pt x="1854" y="701"/>
                </a:lnTo>
                <a:lnTo>
                  <a:pt x="1850" y="705"/>
                </a:lnTo>
                <a:lnTo>
                  <a:pt x="1849" y="710"/>
                </a:lnTo>
                <a:lnTo>
                  <a:pt x="1849" y="720"/>
                </a:lnTo>
                <a:lnTo>
                  <a:pt x="1847" y="723"/>
                </a:lnTo>
                <a:lnTo>
                  <a:pt x="1844" y="727"/>
                </a:lnTo>
                <a:lnTo>
                  <a:pt x="1842" y="728"/>
                </a:lnTo>
                <a:lnTo>
                  <a:pt x="1839" y="730"/>
                </a:lnTo>
                <a:lnTo>
                  <a:pt x="1828" y="730"/>
                </a:lnTo>
                <a:lnTo>
                  <a:pt x="1828" y="757"/>
                </a:lnTo>
                <a:lnTo>
                  <a:pt x="1825" y="759"/>
                </a:lnTo>
                <a:lnTo>
                  <a:pt x="1822" y="761"/>
                </a:lnTo>
                <a:lnTo>
                  <a:pt x="1818" y="764"/>
                </a:lnTo>
                <a:lnTo>
                  <a:pt x="1815" y="764"/>
                </a:lnTo>
                <a:lnTo>
                  <a:pt x="1810" y="764"/>
                </a:lnTo>
                <a:lnTo>
                  <a:pt x="1804" y="764"/>
                </a:lnTo>
                <a:lnTo>
                  <a:pt x="1803" y="761"/>
                </a:lnTo>
                <a:lnTo>
                  <a:pt x="1799" y="757"/>
                </a:lnTo>
                <a:lnTo>
                  <a:pt x="1798" y="751"/>
                </a:lnTo>
                <a:lnTo>
                  <a:pt x="1796" y="747"/>
                </a:lnTo>
                <a:lnTo>
                  <a:pt x="1794" y="744"/>
                </a:lnTo>
                <a:lnTo>
                  <a:pt x="1793" y="740"/>
                </a:lnTo>
                <a:lnTo>
                  <a:pt x="1791" y="737"/>
                </a:lnTo>
                <a:lnTo>
                  <a:pt x="1786" y="732"/>
                </a:lnTo>
                <a:lnTo>
                  <a:pt x="1782" y="730"/>
                </a:lnTo>
                <a:lnTo>
                  <a:pt x="1781" y="727"/>
                </a:lnTo>
                <a:lnTo>
                  <a:pt x="1779" y="723"/>
                </a:lnTo>
                <a:lnTo>
                  <a:pt x="1781" y="717"/>
                </a:lnTo>
                <a:lnTo>
                  <a:pt x="1775" y="715"/>
                </a:lnTo>
                <a:lnTo>
                  <a:pt x="1772" y="711"/>
                </a:lnTo>
                <a:lnTo>
                  <a:pt x="1767" y="703"/>
                </a:lnTo>
                <a:lnTo>
                  <a:pt x="1764" y="703"/>
                </a:lnTo>
                <a:lnTo>
                  <a:pt x="1760" y="703"/>
                </a:lnTo>
                <a:lnTo>
                  <a:pt x="1758" y="696"/>
                </a:lnTo>
                <a:lnTo>
                  <a:pt x="1760" y="689"/>
                </a:lnTo>
                <a:lnTo>
                  <a:pt x="1758" y="684"/>
                </a:lnTo>
                <a:lnTo>
                  <a:pt x="1757" y="682"/>
                </a:lnTo>
                <a:lnTo>
                  <a:pt x="1753" y="682"/>
                </a:lnTo>
                <a:lnTo>
                  <a:pt x="1750" y="682"/>
                </a:lnTo>
                <a:lnTo>
                  <a:pt x="1748" y="681"/>
                </a:lnTo>
                <a:lnTo>
                  <a:pt x="1746" y="676"/>
                </a:lnTo>
                <a:lnTo>
                  <a:pt x="1745" y="677"/>
                </a:lnTo>
                <a:lnTo>
                  <a:pt x="1743" y="679"/>
                </a:lnTo>
                <a:lnTo>
                  <a:pt x="1740" y="682"/>
                </a:lnTo>
                <a:lnTo>
                  <a:pt x="1738" y="688"/>
                </a:lnTo>
                <a:lnTo>
                  <a:pt x="1736" y="689"/>
                </a:lnTo>
                <a:lnTo>
                  <a:pt x="1733" y="689"/>
                </a:lnTo>
                <a:lnTo>
                  <a:pt x="1724" y="694"/>
                </a:lnTo>
                <a:lnTo>
                  <a:pt x="1721" y="698"/>
                </a:lnTo>
                <a:lnTo>
                  <a:pt x="1719" y="703"/>
                </a:lnTo>
                <a:lnTo>
                  <a:pt x="1712" y="703"/>
                </a:lnTo>
                <a:lnTo>
                  <a:pt x="1707" y="705"/>
                </a:lnTo>
                <a:lnTo>
                  <a:pt x="1704" y="708"/>
                </a:lnTo>
                <a:lnTo>
                  <a:pt x="1700" y="711"/>
                </a:lnTo>
                <a:lnTo>
                  <a:pt x="1694" y="718"/>
                </a:lnTo>
                <a:lnTo>
                  <a:pt x="1690" y="722"/>
                </a:lnTo>
                <a:lnTo>
                  <a:pt x="1685" y="723"/>
                </a:lnTo>
                <a:lnTo>
                  <a:pt x="1687" y="734"/>
                </a:lnTo>
                <a:lnTo>
                  <a:pt x="1685" y="742"/>
                </a:lnTo>
                <a:lnTo>
                  <a:pt x="1683" y="756"/>
                </a:lnTo>
                <a:lnTo>
                  <a:pt x="1680" y="769"/>
                </a:lnTo>
                <a:lnTo>
                  <a:pt x="1678" y="785"/>
                </a:lnTo>
                <a:lnTo>
                  <a:pt x="1663" y="781"/>
                </a:lnTo>
                <a:lnTo>
                  <a:pt x="1647" y="776"/>
                </a:lnTo>
                <a:lnTo>
                  <a:pt x="1634" y="773"/>
                </a:lnTo>
                <a:lnTo>
                  <a:pt x="1617" y="771"/>
                </a:lnTo>
                <a:lnTo>
                  <a:pt x="1608" y="749"/>
                </a:lnTo>
                <a:lnTo>
                  <a:pt x="1605" y="737"/>
                </a:lnTo>
                <a:lnTo>
                  <a:pt x="1603" y="723"/>
                </a:lnTo>
                <a:lnTo>
                  <a:pt x="1596" y="725"/>
                </a:lnTo>
                <a:lnTo>
                  <a:pt x="1594" y="725"/>
                </a:lnTo>
                <a:lnTo>
                  <a:pt x="1589" y="725"/>
                </a:lnTo>
                <a:lnTo>
                  <a:pt x="1588" y="725"/>
                </a:lnTo>
                <a:lnTo>
                  <a:pt x="1583" y="727"/>
                </a:lnTo>
                <a:lnTo>
                  <a:pt x="1579" y="727"/>
                </a:lnTo>
                <a:lnTo>
                  <a:pt x="1577" y="727"/>
                </a:lnTo>
                <a:lnTo>
                  <a:pt x="1574" y="727"/>
                </a:lnTo>
                <a:lnTo>
                  <a:pt x="1567" y="730"/>
                </a:lnTo>
                <a:lnTo>
                  <a:pt x="1562" y="737"/>
                </a:lnTo>
                <a:lnTo>
                  <a:pt x="1560" y="737"/>
                </a:lnTo>
                <a:lnTo>
                  <a:pt x="1554" y="744"/>
                </a:lnTo>
                <a:lnTo>
                  <a:pt x="1550" y="745"/>
                </a:lnTo>
                <a:lnTo>
                  <a:pt x="1545" y="744"/>
                </a:lnTo>
                <a:lnTo>
                  <a:pt x="1543" y="744"/>
                </a:lnTo>
                <a:lnTo>
                  <a:pt x="1542" y="744"/>
                </a:lnTo>
                <a:lnTo>
                  <a:pt x="1538" y="744"/>
                </a:lnTo>
                <a:lnTo>
                  <a:pt x="1535" y="744"/>
                </a:lnTo>
                <a:lnTo>
                  <a:pt x="1531" y="744"/>
                </a:lnTo>
                <a:lnTo>
                  <a:pt x="1528" y="744"/>
                </a:lnTo>
                <a:lnTo>
                  <a:pt x="1516" y="740"/>
                </a:lnTo>
                <a:lnTo>
                  <a:pt x="1504" y="737"/>
                </a:lnTo>
                <a:lnTo>
                  <a:pt x="1499" y="734"/>
                </a:lnTo>
                <a:lnTo>
                  <a:pt x="1496" y="730"/>
                </a:lnTo>
                <a:lnTo>
                  <a:pt x="1494" y="723"/>
                </a:lnTo>
                <a:lnTo>
                  <a:pt x="1494" y="717"/>
                </a:lnTo>
                <a:lnTo>
                  <a:pt x="1484" y="723"/>
                </a:lnTo>
                <a:lnTo>
                  <a:pt x="1475" y="732"/>
                </a:lnTo>
                <a:lnTo>
                  <a:pt x="1467" y="740"/>
                </a:lnTo>
                <a:lnTo>
                  <a:pt x="1460" y="751"/>
                </a:lnTo>
                <a:lnTo>
                  <a:pt x="1453" y="749"/>
                </a:lnTo>
                <a:lnTo>
                  <a:pt x="1446" y="749"/>
                </a:lnTo>
                <a:lnTo>
                  <a:pt x="1438" y="752"/>
                </a:lnTo>
                <a:lnTo>
                  <a:pt x="1429" y="756"/>
                </a:lnTo>
                <a:lnTo>
                  <a:pt x="1424" y="757"/>
                </a:lnTo>
                <a:lnTo>
                  <a:pt x="1419" y="757"/>
                </a:lnTo>
                <a:lnTo>
                  <a:pt x="1417" y="759"/>
                </a:lnTo>
                <a:lnTo>
                  <a:pt x="1415" y="761"/>
                </a:lnTo>
                <a:lnTo>
                  <a:pt x="1412" y="764"/>
                </a:lnTo>
                <a:lnTo>
                  <a:pt x="1410" y="769"/>
                </a:lnTo>
                <a:lnTo>
                  <a:pt x="1409" y="771"/>
                </a:lnTo>
                <a:lnTo>
                  <a:pt x="1405" y="771"/>
                </a:lnTo>
                <a:lnTo>
                  <a:pt x="1404" y="774"/>
                </a:lnTo>
                <a:lnTo>
                  <a:pt x="1402" y="778"/>
                </a:lnTo>
                <a:lnTo>
                  <a:pt x="1398" y="781"/>
                </a:lnTo>
                <a:lnTo>
                  <a:pt x="1398" y="785"/>
                </a:lnTo>
                <a:lnTo>
                  <a:pt x="1398" y="792"/>
                </a:lnTo>
                <a:lnTo>
                  <a:pt x="1398" y="795"/>
                </a:lnTo>
                <a:lnTo>
                  <a:pt x="1397" y="798"/>
                </a:lnTo>
                <a:lnTo>
                  <a:pt x="1393" y="800"/>
                </a:lnTo>
                <a:lnTo>
                  <a:pt x="1388" y="805"/>
                </a:lnTo>
                <a:lnTo>
                  <a:pt x="1385" y="809"/>
                </a:lnTo>
                <a:lnTo>
                  <a:pt x="1385" y="812"/>
                </a:lnTo>
                <a:lnTo>
                  <a:pt x="1383" y="815"/>
                </a:lnTo>
                <a:lnTo>
                  <a:pt x="1381" y="817"/>
                </a:lnTo>
                <a:lnTo>
                  <a:pt x="1380" y="815"/>
                </a:lnTo>
                <a:lnTo>
                  <a:pt x="1378" y="812"/>
                </a:lnTo>
                <a:lnTo>
                  <a:pt x="1368" y="812"/>
                </a:lnTo>
                <a:lnTo>
                  <a:pt x="1357" y="812"/>
                </a:lnTo>
                <a:lnTo>
                  <a:pt x="1351" y="809"/>
                </a:lnTo>
                <a:lnTo>
                  <a:pt x="1344" y="805"/>
                </a:lnTo>
                <a:lnTo>
                  <a:pt x="1344" y="798"/>
                </a:lnTo>
                <a:lnTo>
                  <a:pt x="1344" y="792"/>
                </a:lnTo>
                <a:lnTo>
                  <a:pt x="1344" y="786"/>
                </a:lnTo>
                <a:lnTo>
                  <a:pt x="1347" y="785"/>
                </a:lnTo>
                <a:lnTo>
                  <a:pt x="1351" y="781"/>
                </a:lnTo>
                <a:lnTo>
                  <a:pt x="1354" y="780"/>
                </a:lnTo>
                <a:lnTo>
                  <a:pt x="1357" y="776"/>
                </a:lnTo>
                <a:lnTo>
                  <a:pt x="1357" y="771"/>
                </a:lnTo>
                <a:lnTo>
                  <a:pt x="1357" y="764"/>
                </a:lnTo>
                <a:lnTo>
                  <a:pt x="1352" y="757"/>
                </a:lnTo>
                <a:lnTo>
                  <a:pt x="1346" y="752"/>
                </a:lnTo>
                <a:lnTo>
                  <a:pt x="1339" y="747"/>
                </a:lnTo>
                <a:lnTo>
                  <a:pt x="1330" y="744"/>
                </a:lnTo>
                <a:lnTo>
                  <a:pt x="1310" y="740"/>
                </a:lnTo>
                <a:lnTo>
                  <a:pt x="1289" y="737"/>
                </a:lnTo>
                <a:lnTo>
                  <a:pt x="1289" y="771"/>
                </a:lnTo>
                <a:lnTo>
                  <a:pt x="1282" y="774"/>
                </a:lnTo>
                <a:lnTo>
                  <a:pt x="1277" y="780"/>
                </a:lnTo>
                <a:lnTo>
                  <a:pt x="1272" y="785"/>
                </a:lnTo>
                <a:lnTo>
                  <a:pt x="1269" y="792"/>
                </a:lnTo>
                <a:lnTo>
                  <a:pt x="1221" y="792"/>
                </a:lnTo>
                <a:lnTo>
                  <a:pt x="1218" y="785"/>
                </a:lnTo>
                <a:lnTo>
                  <a:pt x="1213" y="780"/>
                </a:lnTo>
                <a:lnTo>
                  <a:pt x="1202" y="769"/>
                </a:lnTo>
                <a:lnTo>
                  <a:pt x="1199" y="763"/>
                </a:lnTo>
                <a:lnTo>
                  <a:pt x="1195" y="756"/>
                </a:lnTo>
                <a:lnTo>
                  <a:pt x="1194" y="747"/>
                </a:lnTo>
                <a:lnTo>
                  <a:pt x="1194" y="737"/>
                </a:lnTo>
                <a:lnTo>
                  <a:pt x="1151" y="739"/>
                </a:lnTo>
                <a:lnTo>
                  <a:pt x="1112" y="737"/>
                </a:lnTo>
                <a:lnTo>
                  <a:pt x="1033" y="732"/>
                </a:lnTo>
                <a:lnTo>
                  <a:pt x="996" y="728"/>
                </a:lnTo>
                <a:lnTo>
                  <a:pt x="960" y="727"/>
                </a:lnTo>
                <a:lnTo>
                  <a:pt x="922" y="727"/>
                </a:lnTo>
                <a:lnTo>
                  <a:pt x="887" y="730"/>
                </a:lnTo>
                <a:lnTo>
                  <a:pt x="882" y="730"/>
                </a:lnTo>
                <a:lnTo>
                  <a:pt x="878" y="730"/>
                </a:lnTo>
                <a:lnTo>
                  <a:pt x="876" y="728"/>
                </a:lnTo>
                <a:lnTo>
                  <a:pt x="875" y="725"/>
                </a:lnTo>
                <a:lnTo>
                  <a:pt x="873" y="718"/>
                </a:lnTo>
                <a:lnTo>
                  <a:pt x="873" y="710"/>
                </a:lnTo>
                <a:lnTo>
                  <a:pt x="864" y="705"/>
                </a:lnTo>
                <a:lnTo>
                  <a:pt x="861" y="701"/>
                </a:lnTo>
                <a:lnTo>
                  <a:pt x="859" y="696"/>
                </a:lnTo>
                <a:lnTo>
                  <a:pt x="853" y="701"/>
                </a:lnTo>
                <a:lnTo>
                  <a:pt x="844" y="705"/>
                </a:lnTo>
                <a:lnTo>
                  <a:pt x="825" y="710"/>
                </a:lnTo>
                <a:lnTo>
                  <a:pt x="805" y="713"/>
                </a:lnTo>
                <a:lnTo>
                  <a:pt x="784" y="717"/>
                </a:lnTo>
                <a:lnTo>
                  <a:pt x="776" y="717"/>
                </a:lnTo>
                <a:lnTo>
                  <a:pt x="769" y="718"/>
                </a:lnTo>
                <a:lnTo>
                  <a:pt x="764" y="722"/>
                </a:lnTo>
                <a:lnTo>
                  <a:pt x="757" y="723"/>
                </a:lnTo>
                <a:lnTo>
                  <a:pt x="733" y="725"/>
                </a:lnTo>
                <a:lnTo>
                  <a:pt x="708" y="723"/>
                </a:lnTo>
                <a:lnTo>
                  <a:pt x="680" y="723"/>
                </a:lnTo>
                <a:lnTo>
                  <a:pt x="655" y="723"/>
                </a:lnTo>
                <a:lnTo>
                  <a:pt x="646" y="723"/>
                </a:lnTo>
                <a:lnTo>
                  <a:pt x="641" y="727"/>
                </a:lnTo>
                <a:lnTo>
                  <a:pt x="636" y="730"/>
                </a:lnTo>
                <a:lnTo>
                  <a:pt x="632" y="735"/>
                </a:lnTo>
                <a:lnTo>
                  <a:pt x="629" y="740"/>
                </a:lnTo>
                <a:lnTo>
                  <a:pt x="624" y="744"/>
                </a:lnTo>
                <a:lnTo>
                  <a:pt x="617" y="745"/>
                </a:lnTo>
                <a:lnTo>
                  <a:pt x="607" y="744"/>
                </a:lnTo>
                <a:lnTo>
                  <a:pt x="605" y="747"/>
                </a:lnTo>
                <a:lnTo>
                  <a:pt x="603" y="749"/>
                </a:lnTo>
                <a:lnTo>
                  <a:pt x="597" y="751"/>
                </a:lnTo>
                <a:lnTo>
                  <a:pt x="590" y="752"/>
                </a:lnTo>
                <a:lnTo>
                  <a:pt x="586" y="754"/>
                </a:lnTo>
                <a:lnTo>
                  <a:pt x="586" y="757"/>
                </a:lnTo>
                <a:lnTo>
                  <a:pt x="559" y="757"/>
                </a:lnTo>
                <a:lnTo>
                  <a:pt x="556" y="759"/>
                </a:lnTo>
                <a:lnTo>
                  <a:pt x="552" y="761"/>
                </a:lnTo>
                <a:lnTo>
                  <a:pt x="549" y="764"/>
                </a:lnTo>
                <a:lnTo>
                  <a:pt x="545" y="764"/>
                </a:lnTo>
                <a:lnTo>
                  <a:pt x="539" y="764"/>
                </a:lnTo>
                <a:lnTo>
                  <a:pt x="533" y="768"/>
                </a:lnTo>
                <a:lnTo>
                  <a:pt x="530" y="769"/>
                </a:lnTo>
                <a:lnTo>
                  <a:pt x="525" y="771"/>
                </a:lnTo>
                <a:lnTo>
                  <a:pt x="523" y="773"/>
                </a:lnTo>
                <a:lnTo>
                  <a:pt x="522" y="774"/>
                </a:lnTo>
                <a:lnTo>
                  <a:pt x="518" y="778"/>
                </a:lnTo>
                <a:lnTo>
                  <a:pt x="513" y="780"/>
                </a:lnTo>
                <a:lnTo>
                  <a:pt x="511" y="781"/>
                </a:lnTo>
                <a:lnTo>
                  <a:pt x="511" y="785"/>
                </a:lnTo>
                <a:lnTo>
                  <a:pt x="504" y="786"/>
                </a:lnTo>
                <a:lnTo>
                  <a:pt x="498" y="785"/>
                </a:lnTo>
                <a:lnTo>
                  <a:pt x="489" y="783"/>
                </a:lnTo>
                <a:lnTo>
                  <a:pt x="486" y="783"/>
                </a:lnTo>
                <a:lnTo>
                  <a:pt x="484" y="785"/>
                </a:lnTo>
                <a:lnTo>
                  <a:pt x="484" y="792"/>
                </a:lnTo>
                <a:lnTo>
                  <a:pt x="477" y="792"/>
                </a:lnTo>
                <a:lnTo>
                  <a:pt x="465" y="790"/>
                </a:lnTo>
                <a:lnTo>
                  <a:pt x="455" y="790"/>
                </a:lnTo>
                <a:lnTo>
                  <a:pt x="452" y="790"/>
                </a:lnTo>
                <a:lnTo>
                  <a:pt x="450" y="792"/>
                </a:lnTo>
                <a:lnTo>
                  <a:pt x="450" y="798"/>
                </a:lnTo>
                <a:lnTo>
                  <a:pt x="440" y="798"/>
                </a:lnTo>
                <a:lnTo>
                  <a:pt x="433" y="795"/>
                </a:lnTo>
                <a:lnTo>
                  <a:pt x="424" y="793"/>
                </a:lnTo>
                <a:lnTo>
                  <a:pt x="416" y="792"/>
                </a:lnTo>
                <a:lnTo>
                  <a:pt x="412" y="797"/>
                </a:lnTo>
                <a:lnTo>
                  <a:pt x="411" y="803"/>
                </a:lnTo>
                <a:lnTo>
                  <a:pt x="409" y="810"/>
                </a:lnTo>
                <a:lnTo>
                  <a:pt x="409" y="819"/>
                </a:lnTo>
                <a:lnTo>
                  <a:pt x="411" y="826"/>
                </a:lnTo>
                <a:lnTo>
                  <a:pt x="412" y="832"/>
                </a:lnTo>
                <a:lnTo>
                  <a:pt x="414" y="838"/>
                </a:lnTo>
                <a:lnTo>
                  <a:pt x="416" y="846"/>
                </a:lnTo>
                <a:lnTo>
                  <a:pt x="412" y="848"/>
                </a:lnTo>
                <a:lnTo>
                  <a:pt x="411" y="851"/>
                </a:lnTo>
                <a:lnTo>
                  <a:pt x="409" y="860"/>
                </a:lnTo>
                <a:lnTo>
                  <a:pt x="409" y="880"/>
                </a:lnTo>
                <a:lnTo>
                  <a:pt x="402" y="880"/>
                </a:lnTo>
                <a:lnTo>
                  <a:pt x="397" y="880"/>
                </a:lnTo>
                <a:lnTo>
                  <a:pt x="394" y="884"/>
                </a:lnTo>
                <a:lnTo>
                  <a:pt x="392" y="887"/>
                </a:lnTo>
                <a:lnTo>
                  <a:pt x="389" y="891"/>
                </a:lnTo>
                <a:lnTo>
                  <a:pt x="387" y="894"/>
                </a:lnTo>
                <a:lnTo>
                  <a:pt x="382" y="894"/>
                </a:lnTo>
                <a:lnTo>
                  <a:pt x="375" y="894"/>
                </a:lnTo>
                <a:lnTo>
                  <a:pt x="375" y="899"/>
                </a:lnTo>
                <a:lnTo>
                  <a:pt x="373" y="902"/>
                </a:lnTo>
                <a:lnTo>
                  <a:pt x="370" y="904"/>
                </a:lnTo>
                <a:lnTo>
                  <a:pt x="366" y="906"/>
                </a:lnTo>
                <a:lnTo>
                  <a:pt x="358" y="908"/>
                </a:lnTo>
                <a:lnTo>
                  <a:pt x="356" y="911"/>
                </a:lnTo>
                <a:lnTo>
                  <a:pt x="354" y="914"/>
                </a:lnTo>
                <a:lnTo>
                  <a:pt x="349" y="914"/>
                </a:lnTo>
                <a:lnTo>
                  <a:pt x="344" y="916"/>
                </a:lnTo>
                <a:lnTo>
                  <a:pt x="336" y="920"/>
                </a:lnTo>
                <a:lnTo>
                  <a:pt x="329" y="925"/>
                </a:lnTo>
                <a:lnTo>
                  <a:pt x="320" y="928"/>
                </a:lnTo>
                <a:lnTo>
                  <a:pt x="317" y="930"/>
                </a:lnTo>
                <a:lnTo>
                  <a:pt x="315" y="933"/>
                </a:lnTo>
                <a:lnTo>
                  <a:pt x="313" y="942"/>
                </a:lnTo>
                <a:lnTo>
                  <a:pt x="308" y="942"/>
                </a:lnTo>
                <a:lnTo>
                  <a:pt x="305" y="943"/>
                </a:lnTo>
                <a:lnTo>
                  <a:pt x="302" y="945"/>
                </a:lnTo>
                <a:lnTo>
                  <a:pt x="300" y="949"/>
                </a:lnTo>
                <a:lnTo>
                  <a:pt x="286" y="949"/>
                </a:lnTo>
                <a:lnTo>
                  <a:pt x="274" y="952"/>
                </a:lnTo>
                <a:lnTo>
                  <a:pt x="264" y="955"/>
                </a:lnTo>
                <a:lnTo>
                  <a:pt x="254" y="961"/>
                </a:lnTo>
                <a:lnTo>
                  <a:pt x="233" y="973"/>
                </a:lnTo>
                <a:lnTo>
                  <a:pt x="223" y="978"/>
                </a:lnTo>
                <a:lnTo>
                  <a:pt x="211" y="983"/>
                </a:lnTo>
                <a:lnTo>
                  <a:pt x="215" y="988"/>
                </a:lnTo>
                <a:lnTo>
                  <a:pt x="218" y="993"/>
                </a:lnTo>
                <a:lnTo>
                  <a:pt x="223" y="996"/>
                </a:lnTo>
                <a:lnTo>
                  <a:pt x="232" y="996"/>
                </a:lnTo>
                <a:lnTo>
                  <a:pt x="232" y="1007"/>
                </a:lnTo>
                <a:lnTo>
                  <a:pt x="233" y="1015"/>
                </a:lnTo>
                <a:lnTo>
                  <a:pt x="238" y="1020"/>
                </a:lnTo>
                <a:lnTo>
                  <a:pt x="245" y="1024"/>
                </a:lnTo>
                <a:lnTo>
                  <a:pt x="245" y="1078"/>
                </a:lnTo>
                <a:lnTo>
                  <a:pt x="247" y="1087"/>
                </a:lnTo>
                <a:lnTo>
                  <a:pt x="250" y="1094"/>
                </a:lnTo>
                <a:lnTo>
                  <a:pt x="254" y="1099"/>
                </a:lnTo>
                <a:lnTo>
                  <a:pt x="261" y="1104"/>
                </a:lnTo>
                <a:lnTo>
                  <a:pt x="271" y="1114"/>
                </a:lnTo>
                <a:lnTo>
                  <a:pt x="276" y="1119"/>
                </a:lnTo>
                <a:lnTo>
                  <a:pt x="279" y="1126"/>
                </a:lnTo>
                <a:lnTo>
                  <a:pt x="286" y="1128"/>
                </a:lnTo>
                <a:lnTo>
                  <a:pt x="291" y="1133"/>
                </a:lnTo>
                <a:lnTo>
                  <a:pt x="295" y="1138"/>
                </a:lnTo>
                <a:lnTo>
                  <a:pt x="298" y="1145"/>
                </a:lnTo>
                <a:lnTo>
                  <a:pt x="302" y="1152"/>
                </a:lnTo>
                <a:lnTo>
                  <a:pt x="305" y="1157"/>
                </a:lnTo>
                <a:lnTo>
                  <a:pt x="312" y="1160"/>
                </a:lnTo>
                <a:lnTo>
                  <a:pt x="320" y="1160"/>
                </a:lnTo>
                <a:lnTo>
                  <a:pt x="322" y="1167"/>
                </a:lnTo>
                <a:lnTo>
                  <a:pt x="324" y="1174"/>
                </a:lnTo>
                <a:lnTo>
                  <a:pt x="329" y="1186"/>
                </a:lnTo>
                <a:lnTo>
                  <a:pt x="336" y="1196"/>
                </a:lnTo>
                <a:lnTo>
                  <a:pt x="341" y="1208"/>
                </a:lnTo>
                <a:lnTo>
                  <a:pt x="342" y="1213"/>
                </a:lnTo>
                <a:lnTo>
                  <a:pt x="346" y="1218"/>
                </a:lnTo>
                <a:lnTo>
                  <a:pt x="354" y="1225"/>
                </a:lnTo>
                <a:lnTo>
                  <a:pt x="363" y="1232"/>
                </a:lnTo>
                <a:lnTo>
                  <a:pt x="366" y="1237"/>
                </a:lnTo>
                <a:lnTo>
                  <a:pt x="368" y="1242"/>
                </a:lnTo>
                <a:lnTo>
                  <a:pt x="377" y="1245"/>
                </a:lnTo>
                <a:lnTo>
                  <a:pt x="385" y="1249"/>
                </a:lnTo>
                <a:lnTo>
                  <a:pt x="394" y="1252"/>
                </a:lnTo>
                <a:lnTo>
                  <a:pt x="402" y="1256"/>
                </a:lnTo>
                <a:lnTo>
                  <a:pt x="400" y="1259"/>
                </a:lnTo>
                <a:lnTo>
                  <a:pt x="399" y="1261"/>
                </a:lnTo>
                <a:lnTo>
                  <a:pt x="392" y="1262"/>
                </a:lnTo>
                <a:lnTo>
                  <a:pt x="385" y="1264"/>
                </a:lnTo>
                <a:lnTo>
                  <a:pt x="382" y="1266"/>
                </a:lnTo>
                <a:lnTo>
                  <a:pt x="382" y="1269"/>
                </a:lnTo>
                <a:lnTo>
                  <a:pt x="378" y="1271"/>
                </a:lnTo>
                <a:lnTo>
                  <a:pt x="377" y="1273"/>
                </a:lnTo>
                <a:lnTo>
                  <a:pt x="375" y="1279"/>
                </a:lnTo>
                <a:lnTo>
                  <a:pt x="373" y="1286"/>
                </a:lnTo>
                <a:lnTo>
                  <a:pt x="371" y="1290"/>
                </a:lnTo>
                <a:lnTo>
                  <a:pt x="368" y="1290"/>
                </a:lnTo>
                <a:lnTo>
                  <a:pt x="377" y="1307"/>
                </a:lnTo>
                <a:lnTo>
                  <a:pt x="385" y="1324"/>
                </a:lnTo>
                <a:lnTo>
                  <a:pt x="390" y="1331"/>
                </a:lnTo>
                <a:lnTo>
                  <a:pt x="397" y="1337"/>
                </a:lnTo>
                <a:lnTo>
                  <a:pt x="406" y="1343"/>
                </a:lnTo>
                <a:lnTo>
                  <a:pt x="416" y="1344"/>
                </a:lnTo>
                <a:lnTo>
                  <a:pt x="416" y="1366"/>
                </a:lnTo>
                <a:lnTo>
                  <a:pt x="414" y="1385"/>
                </a:lnTo>
                <a:lnTo>
                  <a:pt x="409" y="1419"/>
                </a:lnTo>
                <a:lnTo>
                  <a:pt x="400" y="1423"/>
                </a:lnTo>
                <a:lnTo>
                  <a:pt x="397" y="1424"/>
                </a:lnTo>
                <a:lnTo>
                  <a:pt x="390" y="1426"/>
                </a:lnTo>
                <a:lnTo>
                  <a:pt x="385" y="1428"/>
                </a:lnTo>
                <a:lnTo>
                  <a:pt x="378" y="1431"/>
                </a:lnTo>
                <a:lnTo>
                  <a:pt x="371" y="1433"/>
                </a:lnTo>
                <a:lnTo>
                  <a:pt x="365" y="1435"/>
                </a:lnTo>
                <a:lnTo>
                  <a:pt x="358" y="1436"/>
                </a:lnTo>
                <a:lnTo>
                  <a:pt x="349" y="1436"/>
                </a:lnTo>
                <a:lnTo>
                  <a:pt x="344" y="1438"/>
                </a:lnTo>
                <a:lnTo>
                  <a:pt x="341" y="1440"/>
                </a:lnTo>
                <a:lnTo>
                  <a:pt x="336" y="1443"/>
                </a:lnTo>
                <a:lnTo>
                  <a:pt x="332" y="1447"/>
                </a:lnTo>
                <a:lnTo>
                  <a:pt x="331" y="1450"/>
                </a:lnTo>
                <a:lnTo>
                  <a:pt x="327" y="1459"/>
                </a:lnTo>
                <a:lnTo>
                  <a:pt x="322" y="1465"/>
                </a:lnTo>
                <a:lnTo>
                  <a:pt x="320" y="1467"/>
                </a:lnTo>
                <a:lnTo>
                  <a:pt x="317" y="1469"/>
                </a:lnTo>
                <a:lnTo>
                  <a:pt x="315" y="1471"/>
                </a:lnTo>
                <a:lnTo>
                  <a:pt x="315" y="1479"/>
                </a:lnTo>
                <a:lnTo>
                  <a:pt x="313" y="1488"/>
                </a:lnTo>
                <a:lnTo>
                  <a:pt x="312" y="1491"/>
                </a:lnTo>
                <a:lnTo>
                  <a:pt x="305" y="1505"/>
                </a:lnTo>
                <a:lnTo>
                  <a:pt x="302" y="1512"/>
                </a:lnTo>
                <a:lnTo>
                  <a:pt x="300" y="1522"/>
                </a:lnTo>
                <a:lnTo>
                  <a:pt x="298" y="1525"/>
                </a:lnTo>
                <a:lnTo>
                  <a:pt x="295" y="1534"/>
                </a:lnTo>
                <a:lnTo>
                  <a:pt x="290" y="1541"/>
                </a:lnTo>
                <a:lnTo>
                  <a:pt x="285" y="1547"/>
                </a:lnTo>
                <a:lnTo>
                  <a:pt x="279" y="1556"/>
                </a:lnTo>
                <a:lnTo>
                  <a:pt x="273" y="1570"/>
                </a:lnTo>
                <a:lnTo>
                  <a:pt x="266" y="1583"/>
                </a:lnTo>
                <a:lnTo>
                  <a:pt x="262" y="1585"/>
                </a:lnTo>
                <a:lnTo>
                  <a:pt x="259" y="1587"/>
                </a:lnTo>
                <a:lnTo>
                  <a:pt x="257" y="1595"/>
                </a:lnTo>
                <a:lnTo>
                  <a:pt x="256" y="1599"/>
                </a:lnTo>
                <a:lnTo>
                  <a:pt x="254" y="1602"/>
                </a:lnTo>
                <a:lnTo>
                  <a:pt x="250" y="1604"/>
                </a:lnTo>
                <a:lnTo>
                  <a:pt x="245" y="1604"/>
                </a:lnTo>
                <a:lnTo>
                  <a:pt x="242" y="1610"/>
                </a:lnTo>
                <a:lnTo>
                  <a:pt x="237" y="1616"/>
                </a:lnTo>
                <a:lnTo>
                  <a:pt x="232" y="1621"/>
                </a:lnTo>
                <a:lnTo>
                  <a:pt x="225" y="1624"/>
                </a:lnTo>
                <a:lnTo>
                  <a:pt x="225" y="1629"/>
                </a:lnTo>
                <a:lnTo>
                  <a:pt x="223" y="1634"/>
                </a:lnTo>
                <a:lnTo>
                  <a:pt x="220" y="1643"/>
                </a:lnTo>
                <a:lnTo>
                  <a:pt x="215" y="1650"/>
                </a:lnTo>
                <a:lnTo>
                  <a:pt x="211" y="1658"/>
                </a:lnTo>
                <a:lnTo>
                  <a:pt x="208" y="1667"/>
                </a:lnTo>
                <a:lnTo>
                  <a:pt x="204" y="1675"/>
                </a:lnTo>
                <a:lnTo>
                  <a:pt x="199" y="1682"/>
                </a:lnTo>
                <a:lnTo>
                  <a:pt x="196" y="1684"/>
                </a:lnTo>
                <a:lnTo>
                  <a:pt x="191" y="1685"/>
                </a:lnTo>
                <a:lnTo>
                  <a:pt x="192" y="1692"/>
                </a:lnTo>
                <a:lnTo>
                  <a:pt x="191" y="1697"/>
                </a:lnTo>
                <a:lnTo>
                  <a:pt x="189" y="1703"/>
                </a:lnTo>
                <a:lnTo>
                  <a:pt x="187" y="1706"/>
                </a:lnTo>
                <a:lnTo>
                  <a:pt x="180" y="1711"/>
                </a:lnTo>
                <a:lnTo>
                  <a:pt x="179" y="1716"/>
                </a:lnTo>
                <a:lnTo>
                  <a:pt x="177" y="1720"/>
                </a:lnTo>
                <a:lnTo>
                  <a:pt x="177" y="1725"/>
                </a:lnTo>
                <a:lnTo>
                  <a:pt x="175" y="1730"/>
                </a:lnTo>
                <a:lnTo>
                  <a:pt x="172" y="1738"/>
                </a:lnTo>
                <a:lnTo>
                  <a:pt x="167" y="1745"/>
                </a:lnTo>
                <a:lnTo>
                  <a:pt x="163" y="1754"/>
                </a:lnTo>
                <a:lnTo>
                  <a:pt x="157" y="1757"/>
                </a:lnTo>
                <a:lnTo>
                  <a:pt x="151" y="1761"/>
                </a:lnTo>
                <a:lnTo>
                  <a:pt x="148" y="1767"/>
                </a:lnTo>
                <a:lnTo>
                  <a:pt x="146" y="1774"/>
                </a:lnTo>
                <a:lnTo>
                  <a:pt x="143" y="1781"/>
                </a:lnTo>
                <a:lnTo>
                  <a:pt x="140" y="1788"/>
                </a:lnTo>
                <a:lnTo>
                  <a:pt x="136" y="1791"/>
                </a:lnTo>
                <a:lnTo>
                  <a:pt x="129" y="1795"/>
                </a:lnTo>
                <a:lnTo>
                  <a:pt x="129" y="1800"/>
                </a:lnTo>
                <a:lnTo>
                  <a:pt x="128" y="1803"/>
                </a:lnTo>
                <a:lnTo>
                  <a:pt x="126" y="1807"/>
                </a:lnTo>
                <a:lnTo>
                  <a:pt x="122" y="1808"/>
                </a:lnTo>
                <a:lnTo>
                  <a:pt x="121" y="1817"/>
                </a:lnTo>
                <a:lnTo>
                  <a:pt x="117" y="1825"/>
                </a:lnTo>
                <a:lnTo>
                  <a:pt x="110" y="1841"/>
                </a:lnTo>
                <a:lnTo>
                  <a:pt x="102" y="1854"/>
                </a:lnTo>
                <a:lnTo>
                  <a:pt x="95" y="1870"/>
                </a:lnTo>
                <a:lnTo>
                  <a:pt x="95" y="1892"/>
                </a:lnTo>
                <a:lnTo>
                  <a:pt x="95" y="1912"/>
                </a:lnTo>
                <a:lnTo>
                  <a:pt x="99" y="1923"/>
                </a:lnTo>
                <a:lnTo>
                  <a:pt x="100" y="1931"/>
                </a:lnTo>
                <a:lnTo>
                  <a:pt x="104" y="1938"/>
                </a:lnTo>
                <a:lnTo>
                  <a:pt x="109" y="1945"/>
                </a:lnTo>
                <a:lnTo>
                  <a:pt x="109" y="1986"/>
                </a:lnTo>
                <a:lnTo>
                  <a:pt x="110" y="1994"/>
                </a:lnTo>
                <a:lnTo>
                  <a:pt x="112" y="2001"/>
                </a:lnTo>
                <a:lnTo>
                  <a:pt x="112" y="2010"/>
                </a:lnTo>
                <a:lnTo>
                  <a:pt x="116" y="2020"/>
                </a:lnTo>
                <a:lnTo>
                  <a:pt x="117" y="2022"/>
                </a:lnTo>
                <a:lnTo>
                  <a:pt x="119" y="2022"/>
                </a:lnTo>
                <a:lnTo>
                  <a:pt x="121" y="2023"/>
                </a:lnTo>
                <a:lnTo>
                  <a:pt x="122" y="2027"/>
                </a:lnTo>
                <a:lnTo>
                  <a:pt x="122" y="2034"/>
                </a:lnTo>
                <a:lnTo>
                  <a:pt x="122" y="2040"/>
                </a:lnTo>
                <a:lnTo>
                  <a:pt x="122" y="2047"/>
                </a:lnTo>
                <a:lnTo>
                  <a:pt x="122" y="2054"/>
                </a:lnTo>
                <a:lnTo>
                  <a:pt x="126" y="2056"/>
                </a:lnTo>
                <a:lnTo>
                  <a:pt x="128" y="2057"/>
                </a:lnTo>
                <a:lnTo>
                  <a:pt x="129" y="2061"/>
                </a:lnTo>
                <a:lnTo>
                  <a:pt x="131" y="2068"/>
                </a:lnTo>
                <a:lnTo>
                  <a:pt x="133" y="2073"/>
                </a:lnTo>
                <a:lnTo>
                  <a:pt x="136" y="2081"/>
                </a:lnTo>
                <a:lnTo>
                  <a:pt x="138" y="2086"/>
                </a:lnTo>
                <a:lnTo>
                  <a:pt x="141" y="2092"/>
                </a:lnTo>
                <a:lnTo>
                  <a:pt x="150" y="2098"/>
                </a:lnTo>
                <a:lnTo>
                  <a:pt x="160" y="2103"/>
                </a:lnTo>
                <a:lnTo>
                  <a:pt x="170" y="2109"/>
                </a:lnTo>
                <a:lnTo>
                  <a:pt x="170" y="2115"/>
                </a:lnTo>
                <a:lnTo>
                  <a:pt x="162" y="2117"/>
                </a:lnTo>
                <a:lnTo>
                  <a:pt x="155" y="2115"/>
                </a:lnTo>
                <a:lnTo>
                  <a:pt x="143" y="2112"/>
                </a:lnTo>
                <a:lnTo>
                  <a:pt x="131" y="2109"/>
                </a:lnTo>
                <a:lnTo>
                  <a:pt x="124" y="2109"/>
                </a:lnTo>
                <a:lnTo>
                  <a:pt x="116" y="2109"/>
                </a:lnTo>
                <a:lnTo>
                  <a:pt x="109" y="2109"/>
                </a:lnTo>
                <a:lnTo>
                  <a:pt x="102" y="2112"/>
                </a:lnTo>
                <a:lnTo>
                  <a:pt x="99" y="2117"/>
                </a:lnTo>
                <a:lnTo>
                  <a:pt x="95" y="2122"/>
                </a:lnTo>
                <a:lnTo>
                  <a:pt x="93" y="2129"/>
                </a:lnTo>
                <a:lnTo>
                  <a:pt x="92" y="2143"/>
                </a:lnTo>
                <a:lnTo>
                  <a:pt x="88" y="2156"/>
                </a:lnTo>
                <a:lnTo>
                  <a:pt x="85" y="2163"/>
                </a:lnTo>
                <a:lnTo>
                  <a:pt x="83" y="2167"/>
                </a:lnTo>
                <a:lnTo>
                  <a:pt x="81" y="2170"/>
                </a:lnTo>
                <a:lnTo>
                  <a:pt x="81" y="2177"/>
                </a:lnTo>
                <a:lnTo>
                  <a:pt x="81" y="2180"/>
                </a:lnTo>
                <a:lnTo>
                  <a:pt x="81" y="2184"/>
                </a:lnTo>
                <a:lnTo>
                  <a:pt x="80" y="2185"/>
                </a:lnTo>
                <a:lnTo>
                  <a:pt x="78" y="2185"/>
                </a:lnTo>
                <a:lnTo>
                  <a:pt x="76" y="2187"/>
                </a:lnTo>
                <a:lnTo>
                  <a:pt x="75" y="2190"/>
                </a:lnTo>
                <a:lnTo>
                  <a:pt x="73" y="2194"/>
                </a:lnTo>
                <a:lnTo>
                  <a:pt x="71" y="2197"/>
                </a:lnTo>
                <a:lnTo>
                  <a:pt x="68" y="2201"/>
                </a:lnTo>
                <a:lnTo>
                  <a:pt x="68" y="2204"/>
                </a:lnTo>
                <a:lnTo>
                  <a:pt x="63" y="2204"/>
                </a:lnTo>
                <a:lnTo>
                  <a:pt x="59" y="2206"/>
                </a:lnTo>
                <a:lnTo>
                  <a:pt x="58" y="2209"/>
                </a:lnTo>
                <a:lnTo>
                  <a:pt x="56" y="2213"/>
                </a:lnTo>
                <a:lnTo>
                  <a:pt x="54" y="2221"/>
                </a:lnTo>
                <a:lnTo>
                  <a:pt x="51" y="2223"/>
                </a:lnTo>
                <a:lnTo>
                  <a:pt x="47" y="2225"/>
                </a:lnTo>
                <a:lnTo>
                  <a:pt x="47" y="2231"/>
                </a:lnTo>
                <a:lnTo>
                  <a:pt x="54" y="2233"/>
                </a:lnTo>
                <a:lnTo>
                  <a:pt x="58" y="2236"/>
                </a:lnTo>
                <a:lnTo>
                  <a:pt x="59" y="2242"/>
                </a:lnTo>
                <a:lnTo>
                  <a:pt x="61" y="2248"/>
                </a:lnTo>
                <a:lnTo>
                  <a:pt x="61" y="2264"/>
                </a:lnTo>
                <a:lnTo>
                  <a:pt x="61" y="2279"/>
                </a:lnTo>
                <a:lnTo>
                  <a:pt x="58" y="2288"/>
                </a:lnTo>
                <a:lnTo>
                  <a:pt x="52" y="2294"/>
                </a:lnTo>
                <a:lnTo>
                  <a:pt x="49" y="2303"/>
                </a:lnTo>
                <a:lnTo>
                  <a:pt x="47" y="2308"/>
                </a:lnTo>
                <a:lnTo>
                  <a:pt x="47" y="2313"/>
                </a:lnTo>
                <a:lnTo>
                  <a:pt x="42" y="2315"/>
                </a:lnTo>
                <a:lnTo>
                  <a:pt x="39" y="2317"/>
                </a:lnTo>
                <a:lnTo>
                  <a:pt x="34" y="2323"/>
                </a:lnTo>
                <a:lnTo>
                  <a:pt x="28" y="2330"/>
                </a:lnTo>
                <a:lnTo>
                  <a:pt x="25" y="2332"/>
                </a:lnTo>
                <a:lnTo>
                  <a:pt x="20" y="2334"/>
                </a:lnTo>
                <a:lnTo>
                  <a:pt x="18" y="2339"/>
                </a:lnTo>
                <a:lnTo>
                  <a:pt x="15" y="2342"/>
                </a:lnTo>
                <a:lnTo>
                  <a:pt x="8" y="2349"/>
                </a:lnTo>
                <a:lnTo>
                  <a:pt x="5" y="2352"/>
                </a:lnTo>
                <a:lnTo>
                  <a:pt x="1" y="2356"/>
                </a:lnTo>
                <a:lnTo>
                  <a:pt x="0" y="2361"/>
                </a:lnTo>
                <a:lnTo>
                  <a:pt x="0" y="2368"/>
                </a:lnTo>
                <a:lnTo>
                  <a:pt x="0" y="2388"/>
                </a:lnTo>
                <a:lnTo>
                  <a:pt x="0" y="2409"/>
                </a:lnTo>
                <a:lnTo>
                  <a:pt x="0" y="2419"/>
                </a:lnTo>
                <a:lnTo>
                  <a:pt x="0" y="2429"/>
                </a:lnTo>
                <a:lnTo>
                  <a:pt x="3" y="2436"/>
                </a:lnTo>
                <a:lnTo>
                  <a:pt x="6" y="2443"/>
                </a:lnTo>
                <a:lnTo>
                  <a:pt x="13" y="2443"/>
                </a:lnTo>
                <a:lnTo>
                  <a:pt x="22" y="2444"/>
                </a:lnTo>
                <a:lnTo>
                  <a:pt x="27" y="2446"/>
                </a:lnTo>
                <a:lnTo>
                  <a:pt x="34" y="2451"/>
                </a:lnTo>
                <a:lnTo>
                  <a:pt x="37" y="2456"/>
                </a:lnTo>
                <a:lnTo>
                  <a:pt x="40" y="2462"/>
                </a:lnTo>
                <a:lnTo>
                  <a:pt x="44" y="2468"/>
                </a:lnTo>
                <a:lnTo>
                  <a:pt x="47" y="2484"/>
                </a:lnTo>
                <a:lnTo>
                  <a:pt x="56" y="2485"/>
                </a:lnTo>
                <a:lnTo>
                  <a:pt x="64" y="2489"/>
                </a:lnTo>
                <a:lnTo>
                  <a:pt x="80" y="2496"/>
                </a:lnTo>
                <a:lnTo>
                  <a:pt x="93" y="2504"/>
                </a:lnTo>
                <a:lnTo>
                  <a:pt x="109" y="2511"/>
                </a:lnTo>
                <a:lnTo>
                  <a:pt x="121" y="2537"/>
                </a:lnTo>
                <a:lnTo>
                  <a:pt x="136" y="2559"/>
                </a:lnTo>
                <a:lnTo>
                  <a:pt x="143" y="2559"/>
                </a:lnTo>
                <a:lnTo>
                  <a:pt x="150" y="2561"/>
                </a:lnTo>
                <a:lnTo>
                  <a:pt x="162" y="2564"/>
                </a:lnTo>
                <a:lnTo>
                  <a:pt x="174" y="2568"/>
                </a:lnTo>
                <a:lnTo>
                  <a:pt x="182" y="2568"/>
                </a:lnTo>
                <a:lnTo>
                  <a:pt x="191" y="2566"/>
                </a:lnTo>
                <a:lnTo>
                  <a:pt x="192" y="2571"/>
                </a:lnTo>
                <a:lnTo>
                  <a:pt x="194" y="2574"/>
                </a:lnTo>
                <a:lnTo>
                  <a:pt x="201" y="2579"/>
                </a:lnTo>
                <a:lnTo>
                  <a:pt x="208" y="2585"/>
                </a:lnTo>
                <a:lnTo>
                  <a:pt x="209" y="2588"/>
                </a:lnTo>
                <a:lnTo>
                  <a:pt x="211" y="2593"/>
                </a:lnTo>
                <a:lnTo>
                  <a:pt x="211" y="2598"/>
                </a:lnTo>
                <a:lnTo>
                  <a:pt x="215" y="2600"/>
                </a:lnTo>
                <a:lnTo>
                  <a:pt x="218" y="2602"/>
                </a:lnTo>
                <a:lnTo>
                  <a:pt x="223" y="2600"/>
                </a:lnTo>
                <a:lnTo>
                  <a:pt x="235" y="2600"/>
                </a:lnTo>
                <a:lnTo>
                  <a:pt x="240" y="2600"/>
                </a:lnTo>
                <a:lnTo>
                  <a:pt x="245" y="2600"/>
                </a:lnTo>
                <a:lnTo>
                  <a:pt x="250" y="2596"/>
                </a:lnTo>
                <a:lnTo>
                  <a:pt x="254" y="2593"/>
                </a:lnTo>
                <a:lnTo>
                  <a:pt x="257" y="2581"/>
                </a:lnTo>
                <a:lnTo>
                  <a:pt x="261" y="2576"/>
                </a:lnTo>
                <a:lnTo>
                  <a:pt x="264" y="2573"/>
                </a:lnTo>
                <a:lnTo>
                  <a:pt x="271" y="2571"/>
                </a:lnTo>
                <a:lnTo>
                  <a:pt x="279" y="2573"/>
                </a:lnTo>
                <a:lnTo>
                  <a:pt x="281" y="2568"/>
                </a:lnTo>
                <a:lnTo>
                  <a:pt x="283" y="2566"/>
                </a:lnTo>
                <a:lnTo>
                  <a:pt x="286" y="2566"/>
                </a:lnTo>
                <a:lnTo>
                  <a:pt x="286" y="2562"/>
                </a:lnTo>
                <a:lnTo>
                  <a:pt x="290" y="2559"/>
                </a:lnTo>
                <a:lnTo>
                  <a:pt x="295" y="2554"/>
                </a:lnTo>
                <a:lnTo>
                  <a:pt x="298" y="2552"/>
                </a:lnTo>
                <a:lnTo>
                  <a:pt x="300" y="2549"/>
                </a:lnTo>
                <a:lnTo>
                  <a:pt x="300" y="2545"/>
                </a:lnTo>
                <a:lnTo>
                  <a:pt x="300" y="2538"/>
                </a:lnTo>
                <a:lnTo>
                  <a:pt x="302" y="2533"/>
                </a:lnTo>
                <a:lnTo>
                  <a:pt x="303" y="2532"/>
                </a:lnTo>
                <a:lnTo>
                  <a:pt x="307" y="2532"/>
                </a:lnTo>
                <a:lnTo>
                  <a:pt x="317" y="2532"/>
                </a:lnTo>
                <a:lnTo>
                  <a:pt x="327" y="2532"/>
                </a:lnTo>
                <a:lnTo>
                  <a:pt x="334" y="2528"/>
                </a:lnTo>
                <a:lnTo>
                  <a:pt x="341" y="2525"/>
                </a:lnTo>
                <a:lnTo>
                  <a:pt x="342" y="2528"/>
                </a:lnTo>
                <a:lnTo>
                  <a:pt x="344" y="2532"/>
                </a:lnTo>
                <a:lnTo>
                  <a:pt x="353" y="2533"/>
                </a:lnTo>
                <a:lnTo>
                  <a:pt x="356" y="2535"/>
                </a:lnTo>
                <a:lnTo>
                  <a:pt x="360" y="2537"/>
                </a:lnTo>
                <a:lnTo>
                  <a:pt x="361" y="2540"/>
                </a:lnTo>
                <a:lnTo>
                  <a:pt x="361" y="2545"/>
                </a:lnTo>
                <a:lnTo>
                  <a:pt x="365" y="2547"/>
                </a:lnTo>
                <a:lnTo>
                  <a:pt x="368" y="2549"/>
                </a:lnTo>
                <a:lnTo>
                  <a:pt x="371" y="2550"/>
                </a:lnTo>
                <a:lnTo>
                  <a:pt x="375" y="2552"/>
                </a:lnTo>
                <a:lnTo>
                  <a:pt x="383" y="2554"/>
                </a:lnTo>
                <a:lnTo>
                  <a:pt x="387" y="2556"/>
                </a:lnTo>
                <a:lnTo>
                  <a:pt x="389" y="2559"/>
                </a:lnTo>
                <a:lnTo>
                  <a:pt x="402" y="2559"/>
                </a:lnTo>
                <a:lnTo>
                  <a:pt x="406" y="2554"/>
                </a:lnTo>
                <a:lnTo>
                  <a:pt x="409" y="2549"/>
                </a:lnTo>
                <a:lnTo>
                  <a:pt x="414" y="2547"/>
                </a:lnTo>
                <a:lnTo>
                  <a:pt x="423" y="2545"/>
                </a:lnTo>
                <a:lnTo>
                  <a:pt x="433" y="2545"/>
                </a:lnTo>
                <a:lnTo>
                  <a:pt x="443" y="2544"/>
                </a:lnTo>
                <a:lnTo>
                  <a:pt x="460" y="2540"/>
                </a:lnTo>
                <a:lnTo>
                  <a:pt x="477" y="2533"/>
                </a:lnTo>
                <a:lnTo>
                  <a:pt x="487" y="2532"/>
                </a:lnTo>
                <a:lnTo>
                  <a:pt x="498" y="2532"/>
                </a:lnTo>
                <a:lnTo>
                  <a:pt x="511" y="2537"/>
                </a:lnTo>
                <a:lnTo>
                  <a:pt x="528" y="2538"/>
                </a:lnTo>
                <a:lnTo>
                  <a:pt x="547" y="2538"/>
                </a:lnTo>
                <a:lnTo>
                  <a:pt x="566" y="2538"/>
                </a:lnTo>
                <a:lnTo>
                  <a:pt x="579" y="2545"/>
                </a:lnTo>
                <a:lnTo>
                  <a:pt x="595" y="2550"/>
                </a:lnTo>
                <a:lnTo>
                  <a:pt x="614" y="2552"/>
                </a:lnTo>
                <a:lnTo>
                  <a:pt x="634" y="2552"/>
                </a:lnTo>
                <a:lnTo>
                  <a:pt x="638" y="2552"/>
                </a:lnTo>
                <a:lnTo>
                  <a:pt x="639" y="2550"/>
                </a:lnTo>
                <a:lnTo>
                  <a:pt x="641" y="2545"/>
                </a:lnTo>
                <a:lnTo>
                  <a:pt x="644" y="2545"/>
                </a:lnTo>
                <a:lnTo>
                  <a:pt x="648" y="2545"/>
                </a:lnTo>
                <a:lnTo>
                  <a:pt x="651" y="2545"/>
                </a:lnTo>
                <a:lnTo>
                  <a:pt x="655" y="2545"/>
                </a:lnTo>
                <a:lnTo>
                  <a:pt x="655" y="2542"/>
                </a:lnTo>
                <a:lnTo>
                  <a:pt x="655" y="2538"/>
                </a:lnTo>
                <a:lnTo>
                  <a:pt x="662" y="2538"/>
                </a:lnTo>
                <a:lnTo>
                  <a:pt x="668" y="2538"/>
                </a:lnTo>
                <a:lnTo>
                  <a:pt x="672" y="2537"/>
                </a:lnTo>
                <a:lnTo>
                  <a:pt x="673" y="2535"/>
                </a:lnTo>
                <a:lnTo>
                  <a:pt x="673" y="2533"/>
                </a:lnTo>
                <a:lnTo>
                  <a:pt x="675" y="2532"/>
                </a:lnTo>
                <a:lnTo>
                  <a:pt x="679" y="2532"/>
                </a:lnTo>
                <a:lnTo>
                  <a:pt x="682" y="2532"/>
                </a:lnTo>
                <a:lnTo>
                  <a:pt x="685" y="2532"/>
                </a:lnTo>
                <a:lnTo>
                  <a:pt x="689" y="2532"/>
                </a:lnTo>
                <a:lnTo>
                  <a:pt x="689" y="2528"/>
                </a:lnTo>
                <a:lnTo>
                  <a:pt x="689" y="2525"/>
                </a:lnTo>
                <a:lnTo>
                  <a:pt x="692" y="2523"/>
                </a:lnTo>
                <a:lnTo>
                  <a:pt x="697" y="2521"/>
                </a:lnTo>
                <a:lnTo>
                  <a:pt x="708" y="2521"/>
                </a:lnTo>
                <a:lnTo>
                  <a:pt x="716" y="2521"/>
                </a:lnTo>
                <a:lnTo>
                  <a:pt x="720" y="2520"/>
                </a:lnTo>
                <a:lnTo>
                  <a:pt x="723" y="2518"/>
                </a:lnTo>
                <a:lnTo>
                  <a:pt x="726" y="2518"/>
                </a:lnTo>
                <a:lnTo>
                  <a:pt x="728" y="2518"/>
                </a:lnTo>
                <a:lnTo>
                  <a:pt x="730" y="2518"/>
                </a:lnTo>
                <a:lnTo>
                  <a:pt x="735" y="2518"/>
                </a:lnTo>
                <a:lnTo>
                  <a:pt x="738" y="2521"/>
                </a:lnTo>
                <a:lnTo>
                  <a:pt x="740" y="2525"/>
                </a:lnTo>
                <a:lnTo>
                  <a:pt x="742" y="2528"/>
                </a:lnTo>
                <a:lnTo>
                  <a:pt x="743" y="2537"/>
                </a:lnTo>
                <a:lnTo>
                  <a:pt x="747" y="2540"/>
                </a:lnTo>
                <a:lnTo>
                  <a:pt x="750" y="2544"/>
                </a:lnTo>
                <a:lnTo>
                  <a:pt x="754" y="2545"/>
                </a:lnTo>
                <a:lnTo>
                  <a:pt x="760" y="2550"/>
                </a:lnTo>
                <a:lnTo>
                  <a:pt x="769" y="2552"/>
                </a:lnTo>
                <a:lnTo>
                  <a:pt x="772" y="2554"/>
                </a:lnTo>
                <a:lnTo>
                  <a:pt x="779" y="2561"/>
                </a:lnTo>
                <a:lnTo>
                  <a:pt x="784" y="2566"/>
                </a:lnTo>
                <a:lnTo>
                  <a:pt x="788" y="2566"/>
                </a:lnTo>
                <a:lnTo>
                  <a:pt x="789" y="2566"/>
                </a:lnTo>
                <a:lnTo>
                  <a:pt x="793" y="2564"/>
                </a:lnTo>
                <a:lnTo>
                  <a:pt x="795" y="2564"/>
                </a:lnTo>
                <a:lnTo>
                  <a:pt x="798" y="2564"/>
                </a:lnTo>
                <a:lnTo>
                  <a:pt x="800" y="2564"/>
                </a:lnTo>
                <a:lnTo>
                  <a:pt x="803" y="2566"/>
                </a:lnTo>
                <a:lnTo>
                  <a:pt x="805" y="2566"/>
                </a:lnTo>
                <a:lnTo>
                  <a:pt x="807" y="2566"/>
                </a:lnTo>
                <a:lnTo>
                  <a:pt x="808" y="2568"/>
                </a:lnTo>
                <a:lnTo>
                  <a:pt x="810" y="2569"/>
                </a:lnTo>
                <a:lnTo>
                  <a:pt x="812" y="2569"/>
                </a:lnTo>
                <a:lnTo>
                  <a:pt x="813" y="2571"/>
                </a:lnTo>
                <a:lnTo>
                  <a:pt x="815" y="2573"/>
                </a:lnTo>
                <a:lnTo>
                  <a:pt x="817" y="2574"/>
                </a:lnTo>
                <a:lnTo>
                  <a:pt x="818" y="2576"/>
                </a:lnTo>
                <a:lnTo>
                  <a:pt x="820" y="2578"/>
                </a:lnTo>
                <a:lnTo>
                  <a:pt x="822" y="2581"/>
                </a:lnTo>
                <a:lnTo>
                  <a:pt x="824" y="2583"/>
                </a:lnTo>
                <a:lnTo>
                  <a:pt x="825" y="2585"/>
                </a:lnTo>
                <a:lnTo>
                  <a:pt x="827" y="2585"/>
                </a:lnTo>
                <a:lnTo>
                  <a:pt x="829" y="2586"/>
                </a:lnTo>
                <a:lnTo>
                  <a:pt x="829" y="2588"/>
                </a:lnTo>
                <a:lnTo>
                  <a:pt x="830" y="2590"/>
                </a:lnTo>
                <a:lnTo>
                  <a:pt x="832" y="2590"/>
                </a:lnTo>
                <a:lnTo>
                  <a:pt x="835" y="2591"/>
                </a:lnTo>
                <a:lnTo>
                  <a:pt x="839" y="2593"/>
                </a:lnTo>
                <a:lnTo>
                  <a:pt x="841" y="2593"/>
                </a:lnTo>
                <a:lnTo>
                  <a:pt x="846" y="2593"/>
                </a:lnTo>
                <a:lnTo>
                  <a:pt x="844" y="2600"/>
                </a:lnTo>
                <a:lnTo>
                  <a:pt x="846" y="2603"/>
                </a:lnTo>
                <a:lnTo>
                  <a:pt x="849" y="2607"/>
                </a:lnTo>
                <a:lnTo>
                  <a:pt x="854" y="2608"/>
                </a:lnTo>
                <a:lnTo>
                  <a:pt x="859" y="2610"/>
                </a:lnTo>
                <a:lnTo>
                  <a:pt x="863" y="2612"/>
                </a:lnTo>
                <a:lnTo>
                  <a:pt x="866" y="2615"/>
                </a:lnTo>
                <a:lnTo>
                  <a:pt x="866" y="2620"/>
                </a:lnTo>
                <a:lnTo>
                  <a:pt x="871" y="2620"/>
                </a:lnTo>
                <a:lnTo>
                  <a:pt x="876" y="2619"/>
                </a:lnTo>
                <a:lnTo>
                  <a:pt x="885" y="2615"/>
                </a:lnTo>
                <a:lnTo>
                  <a:pt x="887" y="2614"/>
                </a:lnTo>
                <a:lnTo>
                  <a:pt x="888" y="2610"/>
                </a:lnTo>
                <a:lnTo>
                  <a:pt x="892" y="2607"/>
                </a:lnTo>
                <a:lnTo>
                  <a:pt x="899" y="2605"/>
                </a:lnTo>
                <a:lnTo>
                  <a:pt x="907" y="2605"/>
                </a:lnTo>
                <a:lnTo>
                  <a:pt x="911" y="2603"/>
                </a:lnTo>
                <a:lnTo>
                  <a:pt x="914" y="2602"/>
                </a:lnTo>
                <a:lnTo>
                  <a:pt x="916" y="2598"/>
                </a:lnTo>
                <a:lnTo>
                  <a:pt x="917" y="2595"/>
                </a:lnTo>
                <a:lnTo>
                  <a:pt x="921" y="2593"/>
                </a:lnTo>
                <a:lnTo>
                  <a:pt x="922" y="2591"/>
                </a:lnTo>
                <a:lnTo>
                  <a:pt x="926" y="2590"/>
                </a:lnTo>
                <a:lnTo>
                  <a:pt x="926" y="2583"/>
                </a:lnTo>
                <a:lnTo>
                  <a:pt x="928" y="2579"/>
                </a:lnTo>
                <a:lnTo>
                  <a:pt x="933" y="2578"/>
                </a:lnTo>
                <a:lnTo>
                  <a:pt x="936" y="2576"/>
                </a:lnTo>
                <a:lnTo>
                  <a:pt x="945" y="2571"/>
                </a:lnTo>
                <a:lnTo>
                  <a:pt x="948" y="2568"/>
                </a:lnTo>
                <a:lnTo>
                  <a:pt x="948" y="2562"/>
                </a:lnTo>
                <a:lnTo>
                  <a:pt x="950" y="2559"/>
                </a:lnTo>
                <a:lnTo>
                  <a:pt x="951" y="2557"/>
                </a:lnTo>
                <a:lnTo>
                  <a:pt x="955" y="2554"/>
                </a:lnTo>
                <a:lnTo>
                  <a:pt x="962" y="2550"/>
                </a:lnTo>
                <a:lnTo>
                  <a:pt x="968" y="2547"/>
                </a:lnTo>
                <a:lnTo>
                  <a:pt x="970" y="2544"/>
                </a:lnTo>
                <a:lnTo>
                  <a:pt x="972" y="2540"/>
                </a:lnTo>
                <a:lnTo>
                  <a:pt x="975" y="2538"/>
                </a:lnTo>
                <a:lnTo>
                  <a:pt x="977" y="2537"/>
                </a:lnTo>
                <a:lnTo>
                  <a:pt x="982" y="2535"/>
                </a:lnTo>
                <a:lnTo>
                  <a:pt x="994" y="2530"/>
                </a:lnTo>
                <a:lnTo>
                  <a:pt x="999" y="2528"/>
                </a:lnTo>
                <a:lnTo>
                  <a:pt x="1011" y="2523"/>
                </a:lnTo>
                <a:lnTo>
                  <a:pt x="1016" y="2521"/>
                </a:lnTo>
                <a:lnTo>
                  <a:pt x="1030" y="2516"/>
                </a:lnTo>
                <a:lnTo>
                  <a:pt x="1035" y="2515"/>
                </a:lnTo>
                <a:lnTo>
                  <a:pt x="1052" y="2509"/>
                </a:lnTo>
                <a:lnTo>
                  <a:pt x="1057" y="2509"/>
                </a:lnTo>
                <a:lnTo>
                  <a:pt x="1072" y="2506"/>
                </a:lnTo>
                <a:lnTo>
                  <a:pt x="1079" y="2504"/>
                </a:lnTo>
                <a:lnTo>
                  <a:pt x="1091" y="2501"/>
                </a:lnTo>
                <a:lnTo>
                  <a:pt x="1100" y="2501"/>
                </a:lnTo>
                <a:lnTo>
                  <a:pt x="1103" y="2499"/>
                </a:lnTo>
                <a:lnTo>
                  <a:pt x="1105" y="2499"/>
                </a:lnTo>
                <a:lnTo>
                  <a:pt x="1110" y="2501"/>
                </a:lnTo>
                <a:lnTo>
                  <a:pt x="1113" y="2503"/>
                </a:lnTo>
                <a:lnTo>
                  <a:pt x="1117" y="2503"/>
                </a:lnTo>
                <a:lnTo>
                  <a:pt x="1120" y="2501"/>
                </a:lnTo>
                <a:lnTo>
                  <a:pt x="1124" y="2499"/>
                </a:lnTo>
                <a:lnTo>
                  <a:pt x="1132" y="2496"/>
                </a:lnTo>
                <a:lnTo>
                  <a:pt x="1141" y="2492"/>
                </a:lnTo>
                <a:lnTo>
                  <a:pt x="1154" y="2484"/>
                </a:lnTo>
                <a:lnTo>
                  <a:pt x="1158" y="2482"/>
                </a:lnTo>
                <a:lnTo>
                  <a:pt x="1165" y="2475"/>
                </a:lnTo>
                <a:lnTo>
                  <a:pt x="1173" y="2470"/>
                </a:lnTo>
                <a:lnTo>
                  <a:pt x="1177" y="2470"/>
                </a:lnTo>
                <a:lnTo>
                  <a:pt x="1180" y="2470"/>
                </a:lnTo>
                <a:lnTo>
                  <a:pt x="1180" y="2465"/>
                </a:lnTo>
                <a:lnTo>
                  <a:pt x="1182" y="2462"/>
                </a:lnTo>
                <a:lnTo>
                  <a:pt x="1185" y="2460"/>
                </a:lnTo>
                <a:lnTo>
                  <a:pt x="1189" y="2458"/>
                </a:lnTo>
                <a:lnTo>
                  <a:pt x="1197" y="2456"/>
                </a:lnTo>
                <a:lnTo>
                  <a:pt x="1199" y="2453"/>
                </a:lnTo>
                <a:lnTo>
                  <a:pt x="1201" y="2450"/>
                </a:lnTo>
                <a:lnTo>
                  <a:pt x="1206" y="2451"/>
                </a:lnTo>
                <a:lnTo>
                  <a:pt x="1211" y="2450"/>
                </a:lnTo>
                <a:lnTo>
                  <a:pt x="1214" y="2448"/>
                </a:lnTo>
                <a:lnTo>
                  <a:pt x="1216" y="2444"/>
                </a:lnTo>
                <a:lnTo>
                  <a:pt x="1221" y="2439"/>
                </a:lnTo>
                <a:lnTo>
                  <a:pt x="1223" y="2438"/>
                </a:lnTo>
                <a:lnTo>
                  <a:pt x="1228" y="2436"/>
                </a:lnTo>
                <a:lnTo>
                  <a:pt x="1228" y="2426"/>
                </a:lnTo>
                <a:lnTo>
                  <a:pt x="1228" y="2416"/>
                </a:lnTo>
                <a:lnTo>
                  <a:pt x="1231" y="2398"/>
                </a:lnTo>
                <a:lnTo>
                  <a:pt x="1235" y="2381"/>
                </a:lnTo>
                <a:lnTo>
                  <a:pt x="1236" y="2373"/>
                </a:lnTo>
                <a:lnTo>
                  <a:pt x="1235" y="2361"/>
                </a:lnTo>
                <a:lnTo>
                  <a:pt x="1240" y="2359"/>
                </a:lnTo>
                <a:lnTo>
                  <a:pt x="1245" y="2356"/>
                </a:lnTo>
                <a:lnTo>
                  <a:pt x="1252" y="2347"/>
                </a:lnTo>
                <a:lnTo>
                  <a:pt x="1259" y="2339"/>
                </a:lnTo>
                <a:lnTo>
                  <a:pt x="1264" y="2335"/>
                </a:lnTo>
                <a:lnTo>
                  <a:pt x="1269" y="2334"/>
                </a:lnTo>
                <a:lnTo>
                  <a:pt x="1276" y="2332"/>
                </a:lnTo>
                <a:lnTo>
                  <a:pt x="1281" y="2329"/>
                </a:lnTo>
                <a:lnTo>
                  <a:pt x="1288" y="2327"/>
                </a:lnTo>
                <a:lnTo>
                  <a:pt x="1296" y="2327"/>
                </a:lnTo>
                <a:lnTo>
                  <a:pt x="1300" y="2322"/>
                </a:lnTo>
                <a:lnTo>
                  <a:pt x="1306" y="2317"/>
                </a:lnTo>
                <a:lnTo>
                  <a:pt x="1315" y="2315"/>
                </a:lnTo>
                <a:lnTo>
                  <a:pt x="1323" y="2313"/>
                </a:lnTo>
                <a:lnTo>
                  <a:pt x="1323" y="2310"/>
                </a:lnTo>
                <a:lnTo>
                  <a:pt x="1325" y="2308"/>
                </a:lnTo>
                <a:lnTo>
                  <a:pt x="1330" y="2306"/>
                </a:lnTo>
                <a:lnTo>
                  <a:pt x="1334" y="2303"/>
                </a:lnTo>
                <a:lnTo>
                  <a:pt x="1335" y="2301"/>
                </a:lnTo>
                <a:lnTo>
                  <a:pt x="1337" y="2300"/>
                </a:lnTo>
                <a:lnTo>
                  <a:pt x="1339" y="2296"/>
                </a:lnTo>
                <a:lnTo>
                  <a:pt x="1340" y="2294"/>
                </a:lnTo>
                <a:lnTo>
                  <a:pt x="1346" y="2291"/>
                </a:lnTo>
                <a:lnTo>
                  <a:pt x="1352" y="2289"/>
                </a:lnTo>
                <a:lnTo>
                  <a:pt x="1357" y="2286"/>
                </a:lnTo>
                <a:lnTo>
                  <a:pt x="1361" y="2281"/>
                </a:lnTo>
                <a:lnTo>
                  <a:pt x="1368" y="2276"/>
                </a:lnTo>
                <a:lnTo>
                  <a:pt x="1376" y="2274"/>
                </a:lnTo>
                <a:lnTo>
                  <a:pt x="1385" y="2272"/>
                </a:lnTo>
                <a:lnTo>
                  <a:pt x="1383" y="2260"/>
                </a:lnTo>
                <a:lnTo>
                  <a:pt x="1381" y="2255"/>
                </a:lnTo>
                <a:lnTo>
                  <a:pt x="1380" y="2254"/>
                </a:lnTo>
                <a:lnTo>
                  <a:pt x="1378" y="2252"/>
                </a:lnTo>
                <a:lnTo>
                  <a:pt x="1375" y="2242"/>
                </a:lnTo>
                <a:lnTo>
                  <a:pt x="1375" y="2236"/>
                </a:lnTo>
                <a:lnTo>
                  <a:pt x="1378" y="2231"/>
                </a:lnTo>
                <a:lnTo>
                  <a:pt x="1385" y="2230"/>
                </a:lnTo>
                <a:lnTo>
                  <a:pt x="1392" y="2230"/>
                </a:lnTo>
                <a:lnTo>
                  <a:pt x="1400" y="2233"/>
                </a:lnTo>
                <a:lnTo>
                  <a:pt x="1409" y="2236"/>
                </a:lnTo>
                <a:lnTo>
                  <a:pt x="1414" y="2238"/>
                </a:lnTo>
                <a:lnTo>
                  <a:pt x="1419" y="2238"/>
                </a:lnTo>
                <a:lnTo>
                  <a:pt x="1422" y="2236"/>
                </a:lnTo>
                <a:lnTo>
                  <a:pt x="1426" y="2235"/>
                </a:lnTo>
                <a:lnTo>
                  <a:pt x="1433" y="2228"/>
                </a:lnTo>
                <a:lnTo>
                  <a:pt x="1436" y="2226"/>
                </a:lnTo>
                <a:lnTo>
                  <a:pt x="1439" y="2225"/>
                </a:lnTo>
                <a:lnTo>
                  <a:pt x="1446" y="2223"/>
                </a:lnTo>
                <a:lnTo>
                  <a:pt x="1453" y="2225"/>
                </a:lnTo>
                <a:lnTo>
                  <a:pt x="1456" y="2225"/>
                </a:lnTo>
                <a:lnTo>
                  <a:pt x="1460" y="2221"/>
                </a:lnTo>
                <a:lnTo>
                  <a:pt x="1463" y="2219"/>
                </a:lnTo>
                <a:lnTo>
                  <a:pt x="1467" y="2218"/>
                </a:lnTo>
                <a:lnTo>
                  <a:pt x="1472" y="2219"/>
                </a:lnTo>
                <a:lnTo>
                  <a:pt x="1475" y="2223"/>
                </a:lnTo>
                <a:lnTo>
                  <a:pt x="1480" y="2225"/>
                </a:lnTo>
                <a:lnTo>
                  <a:pt x="1487" y="2225"/>
                </a:lnTo>
                <a:lnTo>
                  <a:pt x="1492" y="2223"/>
                </a:lnTo>
                <a:lnTo>
                  <a:pt x="1497" y="2219"/>
                </a:lnTo>
                <a:lnTo>
                  <a:pt x="1504" y="2211"/>
                </a:lnTo>
                <a:lnTo>
                  <a:pt x="1511" y="2204"/>
                </a:lnTo>
                <a:lnTo>
                  <a:pt x="1514" y="2201"/>
                </a:lnTo>
                <a:lnTo>
                  <a:pt x="1519" y="2197"/>
                </a:lnTo>
                <a:lnTo>
                  <a:pt x="1521" y="2197"/>
                </a:lnTo>
                <a:lnTo>
                  <a:pt x="1528" y="2196"/>
                </a:lnTo>
                <a:lnTo>
                  <a:pt x="1533" y="2192"/>
                </a:lnTo>
                <a:lnTo>
                  <a:pt x="1540" y="2190"/>
                </a:lnTo>
                <a:lnTo>
                  <a:pt x="1548" y="2190"/>
                </a:lnTo>
                <a:lnTo>
                  <a:pt x="1550" y="2185"/>
                </a:lnTo>
                <a:lnTo>
                  <a:pt x="1552" y="2184"/>
                </a:lnTo>
                <a:lnTo>
                  <a:pt x="1555" y="2184"/>
                </a:lnTo>
                <a:lnTo>
                  <a:pt x="1559" y="2182"/>
                </a:lnTo>
                <a:lnTo>
                  <a:pt x="1560" y="2179"/>
                </a:lnTo>
                <a:lnTo>
                  <a:pt x="1562" y="2175"/>
                </a:lnTo>
                <a:lnTo>
                  <a:pt x="1562" y="2170"/>
                </a:lnTo>
                <a:lnTo>
                  <a:pt x="1562" y="2156"/>
                </a:lnTo>
                <a:lnTo>
                  <a:pt x="1576" y="2155"/>
                </a:lnTo>
                <a:lnTo>
                  <a:pt x="1586" y="2156"/>
                </a:lnTo>
                <a:lnTo>
                  <a:pt x="1606" y="2160"/>
                </a:lnTo>
                <a:lnTo>
                  <a:pt x="1627" y="2163"/>
                </a:lnTo>
                <a:lnTo>
                  <a:pt x="1639" y="2163"/>
                </a:lnTo>
                <a:lnTo>
                  <a:pt x="1651" y="2163"/>
                </a:lnTo>
                <a:lnTo>
                  <a:pt x="1654" y="2168"/>
                </a:lnTo>
                <a:lnTo>
                  <a:pt x="1658" y="2173"/>
                </a:lnTo>
                <a:lnTo>
                  <a:pt x="1663" y="2177"/>
                </a:lnTo>
                <a:lnTo>
                  <a:pt x="1671" y="2177"/>
                </a:lnTo>
                <a:lnTo>
                  <a:pt x="1675" y="2182"/>
                </a:lnTo>
                <a:lnTo>
                  <a:pt x="1682" y="2187"/>
                </a:lnTo>
                <a:lnTo>
                  <a:pt x="1690" y="2189"/>
                </a:lnTo>
                <a:lnTo>
                  <a:pt x="1699" y="2190"/>
                </a:lnTo>
                <a:lnTo>
                  <a:pt x="1700" y="2194"/>
                </a:lnTo>
                <a:lnTo>
                  <a:pt x="1704" y="2196"/>
                </a:lnTo>
                <a:lnTo>
                  <a:pt x="1707" y="2197"/>
                </a:lnTo>
                <a:lnTo>
                  <a:pt x="1712" y="2197"/>
                </a:lnTo>
                <a:lnTo>
                  <a:pt x="1716" y="2199"/>
                </a:lnTo>
                <a:lnTo>
                  <a:pt x="1719" y="2201"/>
                </a:lnTo>
                <a:lnTo>
                  <a:pt x="1723" y="2202"/>
                </a:lnTo>
                <a:lnTo>
                  <a:pt x="1726" y="2204"/>
                </a:lnTo>
                <a:lnTo>
                  <a:pt x="1729" y="2206"/>
                </a:lnTo>
                <a:lnTo>
                  <a:pt x="1733" y="2207"/>
                </a:lnTo>
                <a:lnTo>
                  <a:pt x="1740" y="2211"/>
                </a:lnTo>
                <a:lnTo>
                  <a:pt x="1743" y="2213"/>
                </a:lnTo>
                <a:lnTo>
                  <a:pt x="1746" y="2214"/>
                </a:lnTo>
                <a:lnTo>
                  <a:pt x="1746" y="2219"/>
                </a:lnTo>
                <a:lnTo>
                  <a:pt x="1746" y="2225"/>
                </a:lnTo>
                <a:lnTo>
                  <a:pt x="1757" y="2225"/>
                </a:lnTo>
                <a:lnTo>
                  <a:pt x="1765" y="2225"/>
                </a:lnTo>
                <a:lnTo>
                  <a:pt x="1781" y="2228"/>
                </a:lnTo>
                <a:lnTo>
                  <a:pt x="1796" y="2231"/>
                </a:lnTo>
                <a:lnTo>
                  <a:pt x="1804" y="2233"/>
                </a:lnTo>
                <a:lnTo>
                  <a:pt x="1815" y="2231"/>
                </a:lnTo>
                <a:lnTo>
                  <a:pt x="1815" y="2242"/>
                </a:lnTo>
                <a:lnTo>
                  <a:pt x="1816" y="2250"/>
                </a:lnTo>
                <a:lnTo>
                  <a:pt x="1822" y="2255"/>
                </a:lnTo>
                <a:lnTo>
                  <a:pt x="1828" y="2259"/>
                </a:lnTo>
                <a:lnTo>
                  <a:pt x="1830" y="2254"/>
                </a:lnTo>
                <a:lnTo>
                  <a:pt x="1832" y="2252"/>
                </a:lnTo>
                <a:lnTo>
                  <a:pt x="1837" y="2250"/>
                </a:lnTo>
                <a:lnTo>
                  <a:pt x="1840" y="2252"/>
                </a:lnTo>
                <a:lnTo>
                  <a:pt x="1849" y="2255"/>
                </a:lnTo>
                <a:lnTo>
                  <a:pt x="1856" y="2259"/>
                </a:lnTo>
                <a:lnTo>
                  <a:pt x="1859" y="2265"/>
                </a:lnTo>
                <a:lnTo>
                  <a:pt x="1864" y="2272"/>
                </a:lnTo>
                <a:lnTo>
                  <a:pt x="1871" y="2277"/>
                </a:lnTo>
                <a:lnTo>
                  <a:pt x="1876" y="2279"/>
                </a:lnTo>
                <a:lnTo>
                  <a:pt x="1881" y="2279"/>
                </a:lnTo>
                <a:lnTo>
                  <a:pt x="1883" y="2276"/>
                </a:lnTo>
                <a:lnTo>
                  <a:pt x="1883" y="2271"/>
                </a:lnTo>
                <a:lnTo>
                  <a:pt x="1885" y="2265"/>
                </a:lnTo>
                <a:lnTo>
                  <a:pt x="1888" y="2262"/>
                </a:lnTo>
                <a:lnTo>
                  <a:pt x="1891" y="2260"/>
                </a:lnTo>
                <a:lnTo>
                  <a:pt x="1897" y="2255"/>
                </a:lnTo>
                <a:lnTo>
                  <a:pt x="1903" y="2252"/>
                </a:lnTo>
                <a:lnTo>
                  <a:pt x="1897" y="2252"/>
                </a:lnTo>
                <a:lnTo>
                  <a:pt x="1898" y="2248"/>
                </a:lnTo>
                <a:lnTo>
                  <a:pt x="1902" y="2247"/>
                </a:lnTo>
                <a:lnTo>
                  <a:pt x="1905" y="2245"/>
                </a:lnTo>
                <a:lnTo>
                  <a:pt x="1910" y="2245"/>
                </a:lnTo>
                <a:lnTo>
                  <a:pt x="1931" y="2250"/>
                </a:lnTo>
                <a:lnTo>
                  <a:pt x="1951" y="2255"/>
                </a:lnTo>
                <a:lnTo>
                  <a:pt x="1961" y="2259"/>
                </a:lnTo>
                <a:lnTo>
                  <a:pt x="1970" y="2262"/>
                </a:lnTo>
                <a:lnTo>
                  <a:pt x="1977" y="2267"/>
                </a:lnTo>
                <a:lnTo>
                  <a:pt x="1983" y="2274"/>
                </a:lnTo>
                <a:lnTo>
                  <a:pt x="1985" y="2279"/>
                </a:lnTo>
                <a:lnTo>
                  <a:pt x="1985" y="2283"/>
                </a:lnTo>
                <a:lnTo>
                  <a:pt x="1987" y="2286"/>
                </a:lnTo>
                <a:lnTo>
                  <a:pt x="1990" y="2289"/>
                </a:lnTo>
                <a:lnTo>
                  <a:pt x="1992" y="2293"/>
                </a:lnTo>
                <a:lnTo>
                  <a:pt x="1992" y="2300"/>
                </a:lnTo>
                <a:lnTo>
                  <a:pt x="1999" y="2300"/>
                </a:lnTo>
                <a:lnTo>
                  <a:pt x="2004" y="2301"/>
                </a:lnTo>
                <a:lnTo>
                  <a:pt x="2012" y="2306"/>
                </a:lnTo>
                <a:lnTo>
                  <a:pt x="2024" y="2306"/>
                </a:lnTo>
                <a:lnTo>
                  <a:pt x="2036" y="2306"/>
                </a:lnTo>
                <a:lnTo>
                  <a:pt x="2047" y="2308"/>
                </a:lnTo>
                <a:lnTo>
                  <a:pt x="2053" y="2313"/>
                </a:lnTo>
                <a:lnTo>
                  <a:pt x="2057" y="2306"/>
                </a:lnTo>
                <a:lnTo>
                  <a:pt x="2062" y="2300"/>
                </a:lnTo>
                <a:lnTo>
                  <a:pt x="2065" y="2296"/>
                </a:lnTo>
                <a:lnTo>
                  <a:pt x="2070" y="2294"/>
                </a:lnTo>
                <a:lnTo>
                  <a:pt x="2076" y="2293"/>
                </a:lnTo>
                <a:lnTo>
                  <a:pt x="2081" y="2293"/>
                </a:lnTo>
                <a:lnTo>
                  <a:pt x="2086" y="2301"/>
                </a:lnTo>
                <a:lnTo>
                  <a:pt x="2091" y="2310"/>
                </a:lnTo>
                <a:lnTo>
                  <a:pt x="2098" y="2317"/>
                </a:lnTo>
                <a:lnTo>
                  <a:pt x="2101" y="2327"/>
                </a:lnTo>
                <a:lnTo>
                  <a:pt x="2099" y="2335"/>
                </a:lnTo>
                <a:lnTo>
                  <a:pt x="2101" y="2340"/>
                </a:lnTo>
                <a:lnTo>
                  <a:pt x="2103" y="2346"/>
                </a:lnTo>
                <a:lnTo>
                  <a:pt x="2106" y="2349"/>
                </a:lnTo>
                <a:lnTo>
                  <a:pt x="2110" y="2352"/>
                </a:lnTo>
                <a:lnTo>
                  <a:pt x="2113" y="2356"/>
                </a:lnTo>
                <a:lnTo>
                  <a:pt x="2115" y="2361"/>
                </a:lnTo>
                <a:lnTo>
                  <a:pt x="2115" y="2368"/>
                </a:lnTo>
                <a:lnTo>
                  <a:pt x="2115" y="2429"/>
                </a:lnTo>
                <a:lnTo>
                  <a:pt x="2111" y="2438"/>
                </a:lnTo>
                <a:lnTo>
                  <a:pt x="2106" y="2444"/>
                </a:lnTo>
                <a:lnTo>
                  <a:pt x="2103" y="2453"/>
                </a:lnTo>
                <a:lnTo>
                  <a:pt x="2101" y="2458"/>
                </a:lnTo>
                <a:lnTo>
                  <a:pt x="2101" y="2463"/>
                </a:lnTo>
                <a:lnTo>
                  <a:pt x="2106" y="2475"/>
                </a:lnTo>
                <a:lnTo>
                  <a:pt x="2115" y="2487"/>
                </a:lnTo>
                <a:lnTo>
                  <a:pt x="2122" y="2499"/>
                </a:lnTo>
                <a:lnTo>
                  <a:pt x="2128" y="2511"/>
                </a:lnTo>
                <a:lnTo>
                  <a:pt x="2176" y="2511"/>
                </a:lnTo>
                <a:lnTo>
                  <a:pt x="2176" y="2516"/>
                </a:lnTo>
                <a:lnTo>
                  <a:pt x="2180" y="2518"/>
                </a:lnTo>
                <a:lnTo>
                  <a:pt x="2181" y="2521"/>
                </a:lnTo>
                <a:lnTo>
                  <a:pt x="2183" y="2525"/>
                </a:lnTo>
                <a:lnTo>
                  <a:pt x="2186" y="2525"/>
                </a:lnTo>
                <a:lnTo>
                  <a:pt x="2188" y="2526"/>
                </a:lnTo>
                <a:lnTo>
                  <a:pt x="2190" y="2532"/>
                </a:lnTo>
                <a:lnTo>
                  <a:pt x="2193" y="2535"/>
                </a:lnTo>
                <a:lnTo>
                  <a:pt x="2195" y="2537"/>
                </a:lnTo>
                <a:lnTo>
                  <a:pt x="2197" y="2538"/>
                </a:lnTo>
                <a:lnTo>
                  <a:pt x="2202" y="2540"/>
                </a:lnTo>
                <a:lnTo>
                  <a:pt x="2205" y="2542"/>
                </a:lnTo>
                <a:lnTo>
                  <a:pt x="2210" y="2549"/>
                </a:lnTo>
                <a:lnTo>
                  <a:pt x="2214" y="2557"/>
                </a:lnTo>
                <a:lnTo>
                  <a:pt x="2217" y="2566"/>
                </a:lnTo>
                <a:lnTo>
                  <a:pt x="2226" y="2566"/>
                </a:lnTo>
                <a:lnTo>
                  <a:pt x="2231" y="2564"/>
                </a:lnTo>
                <a:lnTo>
                  <a:pt x="2234" y="2559"/>
                </a:lnTo>
                <a:lnTo>
                  <a:pt x="2236" y="2554"/>
                </a:lnTo>
                <a:lnTo>
                  <a:pt x="2241" y="2544"/>
                </a:lnTo>
                <a:lnTo>
                  <a:pt x="2245" y="2540"/>
                </a:lnTo>
                <a:lnTo>
                  <a:pt x="2251" y="2538"/>
                </a:lnTo>
                <a:lnTo>
                  <a:pt x="2255" y="2554"/>
                </a:lnTo>
                <a:lnTo>
                  <a:pt x="2258" y="2569"/>
                </a:lnTo>
                <a:lnTo>
                  <a:pt x="2262" y="2585"/>
                </a:lnTo>
                <a:lnTo>
                  <a:pt x="2265" y="2600"/>
                </a:lnTo>
                <a:lnTo>
                  <a:pt x="2262" y="2600"/>
                </a:lnTo>
                <a:lnTo>
                  <a:pt x="2260" y="2602"/>
                </a:lnTo>
                <a:lnTo>
                  <a:pt x="2258" y="2607"/>
                </a:lnTo>
                <a:lnTo>
                  <a:pt x="2255" y="2610"/>
                </a:lnTo>
                <a:lnTo>
                  <a:pt x="2253" y="2612"/>
                </a:lnTo>
                <a:lnTo>
                  <a:pt x="2251" y="2614"/>
                </a:lnTo>
                <a:lnTo>
                  <a:pt x="2251" y="2641"/>
                </a:lnTo>
                <a:lnTo>
                  <a:pt x="2258" y="2641"/>
                </a:lnTo>
                <a:lnTo>
                  <a:pt x="2262" y="2643"/>
                </a:lnTo>
                <a:lnTo>
                  <a:pt x="2263" y="2644"/>
                </a:lnTo>
                <a:lnTo>
                  <a:pt x="2263" y="2646"/>
                </a:lnTo>
                <a:lnTo>
                  <a:pt x="2265" y="2648"/>
                </a:lnTo>
                <a:lnTo>
                  <a:pt x="2272" y="2649"/>
                </a:lnTo>
                <a:lnTo>
                  <a:pt x="2277" y="2649"/>
                </a:lnTo>
                <a:lnTo>
                  <a:pt x="2282" y="2649"/>
                </a:lnTo>
                <a:lnTo>
                  <a:pt x="2284" y="2651"/>
                </a:lnTo>
                <a:lnTo>
                  <a:pt x="2286" y="2654"/>
                </a:lnTo>
                <a:lnTo>
                  <a:pt x="2286" y="2702"/>
                </a:lnTo>
                <a:lnTo>
                  <a:pt x="2292" y="2704"/>
                </a:lnTo>
                <a:lnTo>
                  <a:pt x="2299" y="2706"/>
                </a:lnTo>
                <a:lnTo>
                  <a:pt x="2303" y="2711"/>
                </a:lnTo>
                <a:lnTo>
                  <a:pt x="2306" y="2716"/>
                </a:lnTo>
                <a:lnTo>
                  <a:pt x="2315" y="2716"/>
                </a:lnTo>
                <a:lnTo>
                  <a:pt x="2320" y="2712"/>
                </a:lnTo>
                <a:lnTo>
                  <a:pt x="2325" y="2711"/>
                </a:lnTo>
                <a:lnTo>
                  <a:pt x="2333" y="2709"/>
                </a:lnTo>
                <a:lnTo>
                  <a:pt x="2333" y="2714"/>
                </a:lnTo>
                <a:lnTo>
                  <a:pt x="2337" y="2716"/>
                </a:lnTo>
                <a:lnTo>
                  <a:pt x="2340" y="2716"/>
                </a:lnTo>
                <a:lnTo>
                  <a:pt x="2347" y="2716"/>
                </a:lnTo>
                <a:lnTo>
                  <a:pt x="2352" y="2716"/>
                </a:lnTo>
                <a:lnTo>
                  <a:pt x="2357" y="2716"/>
                </a:lnTo>
                <a:lnTo>
                  <a:pt x="2361" y="2718"/>
                </a:lnTo>
                <a:lnTo>
                  <a:pt x="2361" y="2723"/>
                </a:lnTo>
                <a:lnTo>
                  <a:pt x="2366" y="2723"/>
                </a:lnTo>
                <a:lnTo>
                  <a:pt x="2371" y="2721"/>
                </a:lnTo>
                <a:lnTo>
                  <a:pt x="2379" y="2718"/>
                </a:lnTo>
                <a:lnTo>
                  <a:pt x="2388" y="2714"/>
                </a:lnTo>
                <a:lnTo>
                  <a:pt x="2395" y="2714"/>
                </a:lnTo>
                <a:lnTo>
                  <a:pt x="2401" y="2716"/>
                </a:lnTo>
                <a:lnTo>
                  <a:pt x="2401" y="2723"/>
                </a:lnTo>
                <a:lnTo>
                  <a:pt x="2403" y="2728"/>
                </a:lnTo>
                <a:lnTo>
                  <a:pt x="2407" y="2731"/>
                </a:lnTo>
                <a:lnTo>
                  <a:pt x="2410" y="2735"/>
                </a:lnTo>
                <a:lnTo>
                  <a:pt x="2417" y="2741"/>
                </a:lnTo>
                <a:lnTo>
                  <a:pt x="2420" y="2745"/>
                </a:lnTo>
                <a:lnTo>
                  <a:pt x="2422" y="2750"/>
                </a:lnTo>
                <a:lnTo>
                  <a:pt x="2424" y="2764"/>
                </a:lnTo>
                <a:lnTo>
                  <a:pt x="2427" y="2776"/>
                </a:lnTo>
                <a:lnTo>
                  <a:pt x="2436" y="2798"/>
                </a:lnTo>
                <a:lnTo>
                  <a:pt x="2436" y="2805"/>
                </a:lnTo>
                <a:lnTo>
                  <a:pt x="2436" y="2808"/>
                </a:lnTo>
                <a:lnTo>
                  <a:pt x="2437" y="2816"/>
                </a:lnTo>
                <a:lnTo>
                  <a:pt x="2441" y="2825"/>
                </a:lnTo>
                <a:lnTo>
                  <a:pt x="2446" y="2839"/>
                </a:lnTo>
                <a:lnTo>
                  <a:pt x="2448" y="2844"/>
                </a:lnTo>
                <a:lnTo>
                  <a:pt x="2448" y="2845"/>
                </a:lnTo>
                <a:lnTo>
                  <a:pt x="2449" y="2852"/>
                </a:lnTo>
                <a:lnTo>
                  <a:pt x="2449" y="2854"/>
                </a:lnTo>
                <a:lnTo>
                  <a:pt x="2449" y="2859"/>
                </a:lnTo>
                <a:lnTo>
                  <a:pt x="2453" y="2859"/>
                </a:lnTo>
                <a:lnTo>
                  <a:pt x="2458" y="2864"/>
                </a:lnTo>
                <a:lnTo>
                  <a:pt x="2470" y="2873"/>
                </a:lnTo>
                <a:lnTo>
                  <a:pt x="2477" y="2873"/>
                </a:lnTo>
                <a:lnTo>
                  <a:pt x="2477" y="2878"/>
                </a:lnTo>
                <a:lnTo>
                  <a:pt x="2477" y="2881"/>
                </a:lnTo>
                <a:lnTo>
                  <a:pt x="2475" y="2883"/>
                </a:lnTo>
                <a:lnTo>
                  <a:pt x="2470" y="2886"/>
                </a:lnTo>
                <a:lnTo>
                  <a:pt x="2465" y="2890"/>
                </a:lnTo>
                <a:lnTo>
                  <a:pt x="2461" y="2890"/>
                </a:lnTo>
                <a:lnTo>
                  <a:pt x="2458" y="2891"/>
                </a:lnTo>
                <a:lnTo>
                  <a:pt x="2456" y="2893"/>
                </a:lnTo>
                <a:lnTo>
                  <a:pt x="2453" y="2895"/>
                </a:lnTo>
                <a:lnTo>
                  <a:pt x="2449" y="2897"/>
                </a:lnTo>
                <a:lnTo>
                  <a:pt x="2446" y="2900"/>
                </a:lnTo>
                <a:lnTo>
                  <a:pt x="2442" y="2900"/>
                </a:lnTo>
                <a:lnTo>
                  <a:pt x="2436" y="2900"/>
                </a:lnTo>
                <a:lnTo>
                  <a:pt x="2430" y="2898"/>
                </a:lnTo>
                <a:lnTo>
                  <a:pt x="2427" y="2895"/>
                </a:lnTo>
                <a:lnTo>
                  <a:pt x="2424" y="2891"/>
                </a:lnTo>
                <a:lnTo>
                  <a:pt x="2417" y="2885"/>
                </a:lnTo>
                <a:lnTo>
                  <a:pt x="2413" y="2881"/>
                </a:lnTo>
                <a:lnTo>
                  <a:pt x="2408" y="2880"/>
                </a:lnTo>
                <a:lnTo>
                  <a:pt x="2401" y="2880"/>
                </a:lnTo>
                <a:lnTo>
                  <a:pt x="2398" y="2880"/>
                </a:lnTo>
                <a:lnTo>
                  <a:pt x="2395" y="2881"/>
                </a:lnTo>
                <a:lnTo>
                  <a:pt x="2393" y="2885"/>
                </a:lnTo>
                <a:lnTo>
                  <a:pt x="2388" y="2890"/>
                </a:lnTo>
                <a:lnTo>
                  <a:pt x="2384" y="2893"/>
                </a:lnTo>
                <a:lnTo>
                  <a:pt x="2381" y="2893"/>
                </a:lnTo>
                <a:lnTo>
                  <a:pt x="2376" y="2895"/>
                </a:lnTo>
                <a:lnTo>
                  <a:pt x="2372" y="2897"/>
                </a:lnTo>
                <a:lnTo>
                  <a:pt x="2369" y="2900"/>
                </a:lnTo>
                <a:lnTo>
                  <a:pt x="2367" y="2905"/>
                </a:lnTo>
                <a:lnTo>
                  <a:pt x="2367" y="2915"/>
                </a:lnTo>
                <a:lnTo>
                  <a:pt x="2367" y="2927"/>
                </a:lnTo>
                <a:lnTo>
                  <a:pt x="2362" y="2926"/>
                </a:lnTo>
                <a:lnTo>
                  <a:pt x="2359" y="2924"/>
                </a:lnTo>
                <a:lnTo>
                  <a:pt x="2354" y="2917"/>
                </a:lnTo>
                <a:lnTo>
                  <a:pt x="2349" y="2910"/>
                </a:lnTo>
                <a:lnTo>
                  <a:pt x="2345" y="2909"/>
                </a:lnTo>
                <a:lnTo>
                  <a:pt x="2340" y="2907"/>
                </a:lnTo>
                <a:lnTo>
                  <a:pt x="2338" y="2903"/>
                </a:lnTo>
                <a:lnTo>
                  <a:pt x="2337" y="2900"/>
                </a:lnTo>
                <a:lnTo>
                  <a:pt x="2328" y="2898"/>
                </a:lnTo>
                <a:lnTo>
                  <a:pt x="2325" y="2897"/>
                </a:lnTo>
                <a:lnTo>
                  <a:pt x="2321" y="2895"/>
                </a:lnTo>
                <a:lnTo>
                  <a:pt x="2320" y="2891"/>
                </a:lnTo>
                <a:lnTo>
                  <a:pt x="2320" y="2886"/>
                </a:lnTo>
                <a:lnTo>
                  <a:pt x="2311" y="2888"/>
                </a:lnTo>
                <a:lnTo>
                  <a:pt x="2306" y="2890"/>
                </a:lnTo>
                <a:lnTo>
                  <a:pt x="2303" y="2895"/>
                </a:lnTo>
                <a:lnTo>
                  <a:pt x="2299" y="2900"/>
                </a:lnTo>
                <a:lnTo>
                  <a:pt x="2286" y="2893"/>
                </a:lnTo>
                <a:lnTo>
                  <a:pt x="2272" y="2886"/>
                </a:lnTo>
                <a:lnTo>
                  <a:pt x="2265" y="2890"/>
                </a:lnTo>
                <a:lnTo>
                  <a:pt x="2260" y="2895"/>
                </a:lnTo>
                <a:lnTo>
                  <a:pt x="2258" y="2903"/>
                </a:lnTo>
                <a:lnTo>
                  <a:pt x="2258" y="2914"/>
                </a:lnTo>
                <a:lnTo>
                  <a:pt x="2255" y="2914"/>
                </a:lnTo>
                <a:lnTo>
                  <a:pt x="2253" y="2912"/>
                </a:lnTo>
                <a:lnTo>
                  <a:pt x="2251" y="2907"/>
                </a:lnTo>
                <a:lnTo>
                  <a:pt x="2251" y="2893"/>
                </a:lnTo>
                <a:lnTo>
                  <a:pt x="2248" y="2893"/>
                </a:lnTo>
                <a:lnTo>
                  <a:pt x="2246" y="2891"/>
                </a:lnTo>
                <a:lnTo>
                  <a:pt x="2245" y="2886"/>
                </a:lnTo>
                <a:lnTo>
                  <a:pt x="2245" y="2873"/>
                </a:lnTo>
                <a:lnTo>
                  <a:pt x="2236" y="2873"/>
                </a:lnTo>
                <a:lnTo>
                  <a:pt x="2229" y="2874"/>
                </a:lnTo>
                <a:lnTo>
                  <a:pt x="2224" y="2878"/>
                </a:lnTo>
                <a:lnTo>
                  <a:pt x="2217" y="2880"/>
                </a:lnTo>
                <a:lnTo>
                  <a:pt x="2216" y="2881"/>
                </a:lnTo>
                <a:lnTo>
                  <a:pt x="2214" y="2883"/>
                </a:lnTo>
                <a:lnTo>
                  <a:pt x="2210" y="2886"/>
                </a:lnTo>
                <a:lnTo>
                  <a:pt x="2205" y="2888"/>
                </a:lnTo>
                <a:lnTo>
                  <a:pt x="2204" y="2890"/>
                </a:lnTo>
                <a:lnTo>
                  <a:pt x="2204" y="2893"/>
                </a:lnTo>
                <a:lnTo>
                  <a:pt x="2190" y="2900"/>
                </a:lnTo>
                <a:lnTo>
                  <a:pt x="2178" y="2909"/>
                </a:lnTo>
                <a:lnTo>
                  <a:pt x="2169" y="2920"/>
                </a:lnTo>
                <a:lnTo>
                  <a:pt x="2163" y="2934"/>
                </a:lnTo>
                <a:lnTo>
                  <a:pt x="2161" y="2936"/>
                </a:lnTo>
                <a:lnTo>
                  <a:pt x="2159" y="2938"/>
                </a:lnTo>
                <a:lnTo>
                  <a:pt x="2156" y="2941"/>
                </a:lnTo>
                <a:lnTo>
                  <a:pt x="2154" y="2946"/>
                </a:lnTo>
                <a:lnTo>
                  <a:pt x="2152" y="2948"/>
                </a:lnTo>
                <a:lnTo>
                  <a:pt x="2149" y="2948"/>
                </a:lnTo>
                <a:lnTo>
                  <a:pt x="2154" y="2958"/>
                </a:lnTo>
                <a:lnTo>
                  <a:pt x="2157" y="2970"/>
                </a:lnTo>
                <a:lnTo>
                  <a:pt x="2163" y="2996"/>
                </a:lnTo>
                <a:lnTo>
                  <a:pt x="2169" y="2994"/>
                </a:lnTo>
                <a:lnTo>
                  <a:pt x="2173" y="2994"/>
                </a:lnTo>
                <a:lnTo>
                  <a:pt x="2181" y="2997"/>
                </a:lnTo>
                <a:lnTo>
                  <a:pt x="2186" y="3002"/>
                </a:lnTo>
                <a:lnTo>
                  <a:pt x="2192" y="3002"/>
                </a:lnTo>
                <a:lnTo>
                  <a:pt x="2197" y="3002"/>
                </a:lnTo>
                <a:lnTo>
                  <a:pt x="2197" y="3011"/>
                </a:lnTo>
                <a:lnTo>
                  <a:pt x="2200" y="3018"/>
                </a:lnTo>
                <a:lnTo>
                  <a:pt x="2205" y="3023"/>
                </a:lnTo>
                <a:lnTo>
                  <a:pt x="2210" y="3026"/>
                </a:lnTo>
                <a:lnTo>
                  <a:pt x="2222" y="3033"/>
                </a:lnTo>
                <a:lnTo>
                  <a:pt x="2227" y="3037"/>
                </a:lnTo>
                <a:lnTo>
                  <a:pt x="2231" y="3043"/>
                </a:lnTo>
                <a:lnTo>
                  <a:pt x="2231" y="3048"/>
                </a:lnTo>
                <a:lnTo>
                  <a:pt x="2231" y="3054"/>
                </a:lnTo>
                <a:lnTo>
                  <a:pt x="2226" y="3059"/>
                </a:lnTo>
                <a:lnTo>
                  <a:pt x="2222" y="3066"/>
                </a:lnTo>
                <a:lnTo>
                  <a:pt x="2222" y="3071"/>
                </a:lnTo>
                <a:lnTo>
                  <a:pt x="2224" y="3078"/>
                </a:lnTo>
                <a:lnTo>
                  <a:pt x="2222" y="3083"/>
                </a:lnTo>
                <a:lnTo>
                  <a:pt x="2221" y="3084"/>
                </a:lnTo>
                <a:lnTo>
                  <a:pt x="2217" y="3084"/>
                </a:lnTo>
                <a:lnTo>
                  <a:pt x="2217" y="3091"/>
                </a:lnTo>
                <a:lnTo>
                  <a:pt x="2221" y="3091"/>
                </a:lnTo>
                <a:lnTo>
                  <a:pt x="2222" y="3093"/>
                </a:lnTo>
                <a:lnTo>
                  <a:pt x="2224" y="3098"/>
                </a:lnTo>
                <a:lnTo>
                  <a:pt x="2227" y="3101"/>
                </a:lnTo>
                <a:lnTo>
                  <a:pt x="2229" y="3103"/>
                </a:lnTo>
                <a:lnTo>
                  <a:pt x="2231" y="3105"/>
                </a:lnTo>
                <a:lnTo>
                  <a:pt x="2233" y="3110"/>
                </a:lnTo>
                <a:lnTo>
                  <a:pt x="2234" y="3115"/>
                </a:lnTo>
                <a:lnTo>
                  <a:pt x="2238" y="3118"/>
                </a:lnTo>
                <a:lnTo>
                  <a:pt x="2238" y="3125"/>
                </a:lnTo>
                <a:lnTo>
                  <a:pt x="2234" y="3127"/>
                </a:lnTo>
                <a:lnTo>
                  <a:pt x="2233" y="3130"/>
                </a:lnTo>
                <a:lnTo>
                  <a:pt x="2231" y="3134"/>
                </a:lnTo>
                <a:lnTo>
                  <a:pt x="2231" y="3139"/>
                </a:lnTo>
                <a:lnTo>
                  <a:pt x="2229" y="3144"/>
                </a:lnTo>
                <a:lnTo>
                  <a:pt x="2226" y="3147"/>
                </a:lnTo>
                <a:lnTo>
                  <a:pt x="2217" y="3153"/>
                </a:lnTo>
                <a:lnTo>
                  <a:pt x="2216" y="3158"/>
                </a:lnTo>
                <a:lnTo>
                  <a:pt x="2214" y="3161"/>
                </a:lnTo>
                <a:lnTo>
                  <a:pt x="2207" y="3166"/>
                </a:lnTo>
                <a:lnTo>
                  <a:pt x="2198" y="3170"/>
                </a:lnTo>
                <a:lnTo>
                  <a:pt x="2190" y="3173"/>
                </a:lnTo>
                <a:lnTo>
                  <a:pt x="2192" y="3183"/>
                </a:lnTo>
                <a:lnTo>
                  <a:pt x="2190" y="3194"/>
                </a:lnTo>
                <a:lnTo>
                  <a:pt x="2188" y="3209"/>
                </a:lnTo>
                <a:lnTo>
                  <a:pt x="2183" y="3224"/>
                </a:lnTo>
                <a:lnTo>
                  <a:pt x="2183" y="3231"/>
                </a:lnTo>
                <a:lnTo>
                  <a:pt x="2183" y="3241"/>
                </a:lnTo>
                <a:lnTo>
                  <a:pt x="2176" y="3241"/>
                </a:lnTo>
                <a:lnTo>
                  <a:pt x="2175" y="3246"/>
                </a:lnTo>
                <a:lnTo>
                  <a:pt x="2173" y="3248"/>
                </a:lnTo>
                <a:lnTo>
                  <a:pt x="2169" y="3248"/>
                </a:lnTo>
                <a:lnTo>
                  <a:pt x="2168" y="3255"/>
                </a:lnTo>
                <a:lnTo>
                  <a:pt x="2166" y="3258"/>
                </a:lnTo>
                <a:lnTo>
                  <a:pt x="2163" y="3262"/>
                </a:lnTo>
                <a:lnTo>
                  <a:pt x="2156" y="3262"/>
                </a:lnTo>
                <a:lnTo>
                  <a:pt x="2149" y="3262"/>
                </a:lnTo>
                <a:lnTo>
                  <a:pt x="2144" y="3272"/>
                </a:lnTo>
                <a:lnTo>
                  <a:pt x="2139" y="3282"/>
                </a:lnTo>
                <a:lnTo>
                  <a:pt x="2135" y="3286"/>
                </a:lnTo>
                <a:lnTo>
                  <a:pt x="2130" y="3289"/>
                </a:lnTo>
                <a:lnTo>
                  <a:pt x="2123" y="3291"/>
                </a:lnTo>
                <a:lnTo>
                  <a:pt x="2115" y="3289"/>
                </a:lnTo>
                <a:lnTo>
                  <a:pt x="2115" y="3296"/>
                </a:lnTo>
                <a:lnTo>
                  <a:pt x="2118" y="3299"/>
                </a:lnTo>
                <a:lnTo>
                  <a:pt x="2122" y="3303"/>
                </a:lnTo>
                <a:lnTo>
                  <a:pt x="2128" y="3303"/>
                </a:lnTo>
                <a:lnTo>
                  <a:pt x="2128" y="3309"/>
                </a:lnTo>
                <a:lnTo>
                  <a:pt x="2130" y="3315"/>
                </a:lnTo>
                <a:lnTo>
                  <a:pt x="2135" y="3323"/>
                </a:lnTo>
                <a:lnTo>
                  <a:pt x="2135" y="3335"/>
                </a:lnTo>
                <a:lnTo>
                  <a:pt x="2135" y="3347"/>
                </a:lnTo>
                <a:lnTo>
                  <a:pt x="2134" y="3357"/>
                </a:lnTo>
                <a:lnTo>
                  <a:pt x="2132" y="3367"/>
                </a:lnTo>
                <a:lnTo>
                  <a:pt x="2127" y="3374"/>
                </a:lnTo>
                <a:lnTo>
                  <a:pt x="2122" y="3381"/>
                </a:lnTo>
                <a:lnTo>
                  <a:pt x="2115" y="3388"/>
                </a:lnTo>
                <a:lnTo>
                  <a:pt x="2108" y="3391"/>
                </a:lnTo>
                <a:lnTo>
                  <a:pt x="2074" y="3391"/>
                </a:lnTo>
                <a:lnTo>
                  <a:pt x="2067" y="3393"/>
                </a:lnTo>
                <a:lnTo>
                  <a:pt x="2064" y="3398"/>
                </a:lnTo>
                <a:lnTo>
                  <a:pt x="2059" y="3402"/>
                </a:lnTo>
                <a:lnTo>
                  <a:pt x="2053" y="3405"/>
                </a:lnTo>
                <a:lnTo>
                  <a:pt x="2053" y="3419"/>
                </a:lnTo>
                <a:lnTo>
                  <a:pt x="2053" y="3424"/>
                </a:lnTo>
                <a:lnTo>
                  <a:pt x="2053" y="3425"/>
                </a:lnTo>
                <a:lnTo>
                  <a:pt x="2052" y="3425"/>
                </a:lnTo>
                <a:lnTo>
                  <a:pt x="2048" y="3427"/>
                </a:lnTo>
                <a:lnTo>
                  <a:pt x="2045" y="3429"/>
                </a:lnTo>
                <a:lnTo>
                  <a:pt x="2041" y="3432"/>
                </a:lnTo>
                <a:lnTo>
                  <a:pt x="2040" y="3439"/>
                </a:lnTo>
                <a:lnTo>
                  <a:pt x="2041" y="3441"/>
                </a:lnTo>
                <a:lnTo>
                  <a:pt x="2047" y="3442"/>
                </a:lnTo>
                <a:lnTo>
                  <a:pt x="2050" y="3444"/>
                </a:lnTo>
                <a:lnTo>
                  <a:pt x="2053" y="3446"/>
                </a:lnTo>
                <a:lnTo>
                  <a:pt x="2059" y="3456"/>
                </a:lnTo>
                <a:lnTo>
                  <a:pt x="2064" y="3466"/>
                </a:lnTo>
                <a:lnTo>
                  <a:pt x="2067" y="3473"/>
                </a:lnTo>
                <a:lnTo>
                  <a:pt x="2077" y="3477"/>
                </a:lnTo>
                <a:lnTo>
                  <a:pt x="2089" y="3478"/>
                </a:lnTo>
                <a:lnTo>
                  <a:pt x="2099" y="3482"/>
                </a:lnTo>
                <a:lnTo>
                  <a:pt x="2115" y="3480"/>
                </a:lnTo>
                <a:lnTo>
                  <a:pt x="2118" y="3485"/>
                </a:lnTo>
                <a:lnTo>
                  <a:pt x="2125" y="3490"/>
                </a:lnTo>
                <a:lnTo>
                  <a:pt x="2134" y="3492"/>
                </a:lnTo>
                <a:lnTo>
                  <a:pt x="2142" y="3494"/>
                </a:lnTo>
                <a:lnTo>
                  <a:pt x="2145" y="3499"/>
                </a:lnTo>
                <a:lnTo>
                  <a:pt x="2152" y="3504"/>
                </a:lnTo>
                <a:lnTo>
                  <a:pt x="2161" y="3506"/>
                </a:lnTo>
                <a:lnTo>
                  <a:pt x="2169" y="3507"/>
                </a:lnTo>
                <a:lnTo>
                  <a:pt x="2181" y="3507"/>
                </a:lnTo>
                <a:lnTo>
                  <a:pt x="2185" y="3507"/>
                </a:lnTo>
                <a:lnTo>
                  <a:pt x="2197" y="3507"/>
                </a:lnTo>
                <a:lnTo>
                  <a:pt x="2207" y="3507"/>
                </a:lnTo>
                <a:lnTo>
                  <a:pt x="2210" y="3507"/>
                </a:lnTo>
                <a:lnTo>
                  <a:pt x="2221" y="3506"/>
                </a:lnTo>
                <a:lnTo>
                  <a:pt x="2234" y="3502"/>
                </a:lnTo>
                <a:lnTo>
                  <a:pt x="2234" y="3500"/>
                </a:lnTo>
                <a:lnTo>
                  <a:pt x="2233" y="3495"/>
                </a:lnTo>
                <a:lnTo>
                  <a:pt x="2238" y="3494"/>
                </a:lnTo>
                <a:lnTo>
                  <a:pt x="2238" y="3490"/>
                </a:lnTo>
                <a:lnTo>
                  <a:pt x="2236" y="3487"/>
                </a:lnTo>
                <a:lnTo>
                  <a:pt x="2236" y="3483"/>
                </a:lnTo>
                <a:lnTo>
                  <a:pt x="2234" y="3482"/>
                </a:lnTo>
                <a:lnTo>
                  <a:pt x="2233" y="3480"/>
                </a:lnTo>
                <a:lnTo>
                  <a:pt x="2231" y="3480"/>
                </a:lnTo>
                <a:lnTo>
                  <a:pt x="2231" y="3477"/>
                </a:lnTo>
                <a:lnTo>
                  <a:pt x="2234" y="3473"/>
                </a:lnTo>
                <a:lnTo>
                  <a:pt x="2236" y="3470"/>
                </a:lnTo>
                <a:lnTo>
                  <a:pt x="2238" y="3466"/>
                </a:lnTo>
                <a:lnTo>
                  <a:pt x="2245" y="3470"/>
                </a:lnTo>
                <a:lnTo>
                  <a:pt x="2251" y="3473"/>
                </a:lnTo>
                <a:lnTo>
                  <a:pt x="2262" y="3473"/>
                </a:lnTo>
                <a:lnTo>
                  <a:pt x="2272" y="3473"/>
                </a:lnTo>
                <a:lnTo>
                  <a:pt x="2274" y="3466"/>
                </a:lnTo>
                <a:lnTo>
                  <a:pt x="2277" y="3461"/>
                </a:lnTo>
                <a:lnTo>
                  <a:pt x="2284" y="3451"/>
                </a:lnTo>
                <a:lnTo>
                  <a:pt x="2292" y="3442"/>
                </a:lnTo>
                <a:lnTo>
                  <a:pt x="2299" y="3432"/>
                </a:lnTo>
                <a:lnTo>
                  <a:pt x="2304" y="3432"/>
                </a:lnTo>
                <a:lnTo>
                  <a:pt x="2309" y="3431"/>
                </a:lnTo>
                <a:lnTo>
                  <a:pt x="2313" y="3429"/>
                </a:lnTo>
                <a:lnTo>
                  <a:pt x="2316" y="3425"/>
                </a:lnTo>
                <a:lnTo>
                  <a:pt x="2321" y="3419"/>
                </a:lnTo>
                <a:lnTo>
                  <a:pt x="2326" y="3412"/>
                </a:lnTo>
                <a:lnTo>
                  <a:pt x="2333" y="3412"/>
                </a:lnTo>
                <a:lnTo>
                  <a:pt x="2338" y="3410"/>
                </a:lnTo>
                <a:lnTo>
                  <a:pt x="2342" y="3407"/>
                </a:lnTo>
                <a:lnTo>
                  <a:pt x="2345" y="3403"/>
                </a:lnTo>
                <a:lnTo>
                  <a:pt x="2352" y="3396"/>
                </a:lnTo>
                <a:lnTo>
                  <a:pt x="2355" y="3393"/>
                </a:lnTo>
                <a:lnTo>
                  <a:pt x="2361" y="3391"/>
                </a:lnTo>
                <a:lnTo>
                  <a:pt x="2367" y="3391"/>
                </a:lnTo>
                <a:lnTo>
                  <a:pt x="2372" y="3390"/>
                </a:lnTo>
                <a:lnTo>
                  <a:pt x="2381" y="3384"/>
                </a:lnTo>
                <a:lnTo>
                  <a:pt x="2422" y="3384"/>
                </a:lnTo>
                <a:lnTo>
                  <a:pt x="2424" y="3390"/>
                </a:lnTo>
                <a:lnTo>
                  <a:pt x="2429" y="3391"/>
                </a:lnTo>
                <a:lnTo>
                  <a:pt x="2436" y="3391"/>
                </a:lnTo>
                <a:lnTo>
                  <a:pt x="2442" y="3391"/>
                </a:lnTo>
                <a:lnTo>
                  <a:pt x="2446" y="3396"/>
                </a:lnTo>
                <a:lnTo>
                  <a:pt x="2449" y="3402"/>
                </a:lnTo>
                <a:lnTo>
                  <a:pt x="2454" y="3405"/>
                </a:lnTo>
                <a:lnTo>
                  <a:pt x="2463" y="3405"/>
                </a:lnTo>
                <a:lnTo>
                  <a:pt x="2463" y="3410"/>
                </a:lnTo>
                <a:lnTo>
                  <a:pt x="2466" y="3412"/>
                </a:lnTo>
                <a:lnTo>
                  <a:pt x="2471" y="3417"/>
                </a:lnTo>
                <a:lnTo>
                  <a:pt x="2475" y="3419"/>
                </a:lnTo>
                <a:lnTo>
                  <a:pt x="2477" y="3422"/>
                </a:lnTo>
                <a:lnTo>
                  <a:pt x="2477" y="3427"/>
                </a:lnTo>
                <a:lnTo>
                  <a:pt x="2477" y="3432"/>
                </a:lnTo>
                <a:lnTo>
                  <a:pt x="2483" y="3436"/>
                </a:lnTo>
                <a:lnTo>
                  <a:pt x="2490" y="3439"/>
                </a:lnTo>
                <a:lnTo>
                  <a:pt x="2500" y="3439"/>
                </a:lnTo>
                <a:lnTo>
                  <a:pt x="2511" y="3439"/>
                </a:lnTo>
                <a:lnTo>
                  <a:pt x="2514" y="3437"/>
                </a:lnTo>
                <a:lnTo>
                  <a:pt x="2516" y="3436"/>
                </a:lnTo>
                <a:lnTo>
                  <a:pt x="2516" y="3432"/>
                </a:lnTo>
                <a:lnTo>
                  <a:pt x="2516" y="3431"/>
                </a:lnTo>
                <a:lnTo>
                  <a:pt x="2512" y="3424"/>
                </a:lnTo>
                <a:lnTo>
                  <a:pt x="2511" y="3419"/>
                </a:lnTo>
                <a:lnTo>
                  <a:pt x="2511" y="3412"/>
                </a:lnTo>
                <a:lnTo>
                  <a:pt x="2512" y="3407"/>
                </a:lnTo>
                <a:lnTo>
                  <a:pt x="2517" y="3398"/>
                </a:lnTo>
                <a:lnTo>
                  <a:pt x="2523" y="3390"/>
                </a:lnTo>
                <a:lnTo>
                  <a:pt x="2524" y="3384"/>
                </a:lnTo>
                <a:lnTo>
                  <a:pt x="2524" y="3378"/>
                </a:lnTo>
                <a:lnTo>
                  <a:pt x="2524" y="3371"/>
                </a:lnTo>
                <a:lnTo>
                  <a:pt x="2523" y="3366"/>
                </a:lnTo>
                <a:lnTo>
                  <a:pt x="2517" y="3357"/>
                </a:lnTo>
                <a:lnTo>
                  <a:pt x="2512" y="3349"/>
                </a:lnTo>
                <a:lnTo>
                  <a:pt x="2511" y="3344"/>
                </a:lnTo>
                <a:lnTo>
                  <a:pt x="2511" y="3337"/>
                </a:lnTo>
                <a:lnTo>
                  <a:pt x="2507" y="3337"/>
                </a:lnTo>
                <a:lnTo>
                  <a:pt x="2507" y="3335"/>
                </a:lnTo>
                <a:lnTo>
                  <a:pt x="2505" y="3332"/>
                </a:lnTo>
                <a:lnTo>
                  <a:pt x="2505" y="3327"/>
                </a:lnTo>
                <a:lnTo>
                  <a:pt x="2504" y="3323"/>
                </a:lnTo>
                <a:lnTo>
                  <a:pt x="2500" y="3323"/>
                </a:lnTo>
                <a:lnTo>
                  <a:pt x="2497" y="3323"/>
                </a:lnTo>
                <a:lnTo>
                  <a:pt x="2492" y="3315"/>
                </a:lnTo>
                <a:lnTo>
                  <a:pt x="2490" y="3309"/>
                </a:lnTo>
                <a:lnTo>
                  <a:pt x="2490" y="3303"/>
                </a:lnTo>
                <a:lnTo>
                  <a:pt x="2480" y="3296"/>
                </a:lnTo>
                <a:lnTo>
                  <a:pt x="2470" y="3289"/>
                </a:lnTo>
                <a:lnTo>
                  <a:pt x="2466" y="3289"/>
                </a:lnTo>
                <a:lnTo>
                  <a:pt x="2463" y="3289"/>
                </a:lnTo>
                <a:lnTo>
                  <a:pt x="2459" y="3289"/>
                </a:lnTo>
                <a:lnTo>
                  <a:pt x="2456" y="3289"/>
                </a:lnTo>
                <a:lnTo>
                  <a:pt x="2454" y="3284"/>
                </a:lnTo>
                <a:lnTo>
                  <a:pt x="2453" y="3282"/>
                </a:lnTo>
                <a:lnTo>
                  <a:pt x="2449" y="3282"/>
                </a:lnTo>
                <a:lnTo>
                  <a:pt x="2449" y="3272"/>
                </a:lnTo>
                <a:lnTo>
                  <a:pt x="2449" y="3262"/>
                </a:lnTo>
                <a:lnTo>
                  <a:pt x="2446" y="3245"/>
                </a:lnTo>
                <a:lnTo>
                  <a:pt x="2442" y="3228"/>
                </a:lnTo>
                <a:lnTo>
                  <a:pt x="2441" y="3219"/>
                </a:lnTo>
                <a:lnTo>
                  <a:pt x="2442" y="3207"/>
                </a:lnTo>
                <a:lnTo>
                  <a:pt x="2448" y="3211"/>
                </a:lnTo>
                <a:lnTo>
                  <a:pt x="2453" y="3214"/>
                </a:lnTo>
                <a:lnTo>
                  <a:pt x="2459" y="3224"/>
                </a:lnTo>
                <a:lnTo>
                  <a:pt x="2461" y="3231"/>
                </a:lnTo>
                <a:lnTo>
                  <a:pt x="2465" y="3236"/>
                </a:lnTo>
                <a:lnTo>
                  <a:pt x="2470" y="3240"/>
                </a:lnTo>
                <a:lnTo>
                  <a:pt x="2477" y="3241"/>
                </a:lnTo>
                <a:lnTo>
                  <a:pt x="2480" y="3246"/>
                </a:lnTo>
                <a:lnTo>
                  <a:pt x="2482" y="3253"/>
                </a:lnTo>
                <a:lnTo>
                  <a:pt x="2485" y="3258"/>
                </a:lnTo>
                <a:lnTo>
                  <a:pt x="2487" y="3260"/>
                </a:lnTo>
                <a:lnTo>
                  <a:pt x="2490" y="3262"/>
                </a:lnTo>
                <a:lnTo>
                  <a:pt x="2492" y="3265"/>
                </a:lnTo>
                <a:lnTo>
                  <a:pt x="2494" y="3269"/>
                </a:lnTo>
                <a:lnTo>
                  <a:pt x="2495" y="3275"/>
                </a:lnTo>
                <a:lnTo>
                  <a:pt x="2499" y="3279"/>
                </a:lnTo>
                <a:lnTo>
                  <a:pt x="2500" y="3282"/>
                </a:lnTo>
                <a:lnTo>
                  <a:pt x="2505" y="3282"/>
                </a:lnTo>
                <a:lnTo>
                  <a:pt x="2511" y="3282"/>
                </a:lnTo>
                <a:lnTo>
                  <a:pt x="2511" y="3270"/>
                </a:lnTo>
                <a:lnTo>
                  <a:pt x="2512" y="3265"/>
                </a:lnTo>
                <a:lnTo>
                  <a:pt x="2514" y="3263"/>
                </a:lnTo>
                <a:lnTo>
                  <a:pt x="2517" y="3262"/>
                </a:lnTo>
                <a:lnTo>
                  <a:pt x="2521" y="3257"/>
                </a:lnTo>
                <a:lnTo>
                  <a:pt x="2523" y="3250"/>
                </a:lnTo>
                <a:lnTo>
                  <a:pt x="2526" y="3245"/>
                </a:lnTo>
                <a:lnTo>
                  <a:pt x="2528" y="3243"/>
                </a:lnTo>
                <a:lnTo>
                  <a:pt x="2531" y="3241"/>
                </a:lnTo>
                <a:lnTo>
                  <a:pt x="2524" y="3228"/>
                </a:lnTo>
                <a:lnTo>
                  <a:pt x="2517" y="3214"/>
                </a:lnTo>
                <a:lnTo>
                  <a:pt x="2517" y="3211"/>
                </a:lnTo>
                <a:lnTo>
                  <a:pt x="2517" y="3207"/>
                </a:lnTo>
                <a:lnTo>
                  <a:pt x="2517" y="3204"/>
                </a:lnTo>
                <a:lnTo>
                  <a:pt x="2517" y="3200"/>
                </a:lnTo>
                <a:lnTo>
                  <a:pt x="2521" y="3200"/>
                </a:lnTo>
                <a:lnTo>
                  <a:pt x="2524" y="3200"/>
                </a:lnTo>
                <a:lnTo>
                  <a:pt x="2529" y="3200"/>
                </a:lnTo>
                <a:lnTo>
                  <a:pt x="2531" y="3200"/>
                </a:lnTo>
                <a:lnTo>
                  <a:pt x="2533" y="3197"/>
                </a:lnTo>
                <a:lnTo>
                  <a:pt x="2533" y="3194"/>
                </a:lnTo>
                <a:lnTo>
                  <a:pt x="2531" y="3187"/>
                </a:lnTo>
                <a:lnTo>
                  <a:pt x="2533" y="3182"/>
                </a:lnTo>
                <a:lnTo>
                  <a:pt x="2534" y="3180"/>
                </a:lnTo>
                <a:lnTo>
                  <a:pt x="2538" y="3180"/>
                </a:lnTo>
                <a:lnTo>
                  <a:pt x="2536" y="3173"/>
                </a:lnTo>
                <a:lnTo>
                  <a:pt x="2536" y="3168"/>
                </a:lnTo>
                <a:lnTo>
                  <a:pt x="2540" y="3163"/>
                </a:lnTo>
                <a:lnTo>
                  <a:pt x="2541" y="3159"/>
                </a:lnTo>
                <a:lnTo>
                  <a:pt x="2546" y="3154"/>
                </a:lnTo>
                <a:lnTo>
                  <a:pt x="2550" y="3151"/>
                </a:lnTo>
                <a:lnTo>
                  <a:pt x="2552" y="3146"/>
                </a:lnTo>
                <a:lnTo>
                  <a:pt x="2557" y="3147"/>
                </a:lnTo>
                <a:lnTo>
                  <a:pt x="2558" y="3151"/>
                </a:lnTo>
                <a:lnTo>
                  <a:pt x="2560" y="3156"/>
                </a:lnTo>
                <a:lnTo>
                  <a:pt x="2558" y="3163"/>
                </a:lnTo>
                <a:lnTo>
                  <a:pt x="2555" y="3173"/>
                </a:lnTo>
                <a:lnTo>
                  <a:pt x="2552" y="3180"/>
                </a:lnTo>
                <a:lnTo>
                  <a:pt x="2550" y="3185"/>
                </a:lnTo>
                <a:lnTo>
                  <a:pt x="2548" y="3187"/>
                </a:lnTo>
                <a:lnTo>
                  <a:pt x="2545" y="3187"/>
                </a:lnTo>
                <a:lnTo>
                  <a:pt x="2545" y="3194"/>
                </a:lnTo>
                <a:lnTo>
                  <a:pt x="2546" y="3197"/>
                </a:lnTo>
                <a:lnTo>
                  <a:pt x="2548" y="3197"/>
                </a:lnTo>
                <a:lnTo>
                  <a:pt x="2550" y="3197"/>
                </a:lnTo>
                <a:lnTo>
                  <a:pt x="2552" y="3197"/>
                </a:lnTo>
                <a:lnTo>
                  <a:pt x="2555" y="3192"/>
                </a:lnTo>
                <a:lnTo>
                  <a:pt x="2558" y="3187"/>
                </a:lnTo>
                <a:lnTo>
                  <a:pt x="2567" y="3182"/>
                </a:lnTo>
                <a:lnTo>
                  <a:pt x="2570" y="3178"/>
                </a:lnTo>
                <a:lnTo>
                  <a:pt x="2572" y="3173"/>
                </a:lnTo>
                <a:lnTo>
                  <a:pt x="2577" y="3171"/>
                </a:lnTo>
                <a:lnTo>
                  <a:pt x="2582" y="3168"/>
                </a:lnTo>
                <a:lnTo>
                  <a:pt x="2589" y="3159"/>
                </a:lnTo>
                <a:lnTo>
                  <a:pt x="2596" y="3151"/>
                </a:lnTo>
                <a:lnTo>
                  <a:pt x="2601" y="3147"/>
                </a:lnTo>
                <a:lnTo>
                  <a:pt x="2606" y="3146"/>
                </a:lnTo>
                <a:lnTo>
                  <a:pt x="2608" y="3136"/>
                </a:lnTo>
                <a:lnTo>
                  <a:pt x="2611" y="3129"/>
                </a:lnTo>
                <a:lnTo>
                  <a:pt x="2620" y="3112"/>
                </a:lnTo>
                <a:lnTo>
                  <a:pt x="2620" y="3108"/>
                </a:lnTo>
                <a:lnTo>
                  <a:pt x="2620" y="3105"/>
                </a:lnTo>
                <a:lnTo>
                  <a:pt x="2620" y="3101"/>
                </a:lnTo>
                <a:lnTo>
                  <a:pt x="2620" y="3098"/>
                </a:lnTo>
                <a:lnTo>
                  <a:pt x="2623" y="3098"/>
                </a:lnTo>
                <a:lnTo>
                  <a:pt x="2627" y="3098"/>
                </a:lnTo>
                <a:lnTo>
                  <a:pt x="2627" y="3095"/>
                </a:lnTo>
                <a:lnTo>
                  <a:pt x="2627" y="3091"/>
                </a:lnTo>
                <a:lnTo>
                  <a:pt x="2630" y="3084"/>
                </a:lnTo>
                <a:lnTo>
                  <a:pt x="2632" y="3081"/>
                </a:lnTo>
                <a:lnTo>
                  <a:pt x="2633" y="3078"/>
                </a:lnTo>
                <a:lnTo>
                  <a:pt x="2640" y="3062"/>
                </a:lnTo>
                <a:lnTo>
                  <a:pt x="2649" y="3048"/>
                </a:lnTo>
                <a:lnTo>
                  <a:pt x="2656" y="3033"/>
                </a:lnTo>
                <a:lnTo>
                  <a:pt x="2659" y="3025"/>
                </a:lnTo>
                <a:lnTo>
                  <a:pt x="2661" y="3016"/>
                </a:lnTo>
                <a:lnTo>
                  <a:pt x="2661" y="3014"/>
                </a:lnTo>
                <a:lnTo>
                  <a:pt x="2664" y="2999"/>
                </a:lnTo>
                <a:lnTo>
                  <a:pt x="2669" y="2985"/>
                </a:lnTo>
                <a:lnTo>
                  <a:pt x="2671" y="2987"/>
                </a:lnTo>
                <a:lnTo>
                  <a:pt x="2674" y="2989"/>
                </a:lnTo>
                <a:lnTo>
                  <a:pt x="2678" y="2987"/>
                </a:lnTo>
                <a:lnTo>
                  <a:pt x="2679" y="2985"/>
                </a:lnTo>
                <a:lnTo>
                  <a:pt x="2681" y="2978"/>
                </a:lnTo>
                <a:lnTo>
                  <a:pt x="2681" y="2970"/>
                </a:lnTo>
                <a:lnTo>
                  <a:pt x="2681" y="2961"/>
                </a:lnTo>
                <a:lnTo>
                  <a:pt x="2685" y="2960"/>
                </a:lnTo>
                <a:lnTo>
                  <a:pt x="2686" y="2958"/>
                </a:lnTo>
                <a:lnTo>
                  <a:pt x="2688" y="2955"/>
                </a:lnTo>
                <a:lnTo>
                  <a:pt x="2688" y="2948"/>
                </a:lnTo>
                <a:lnTo>
                  <a:pt x="2688" y="2944"/>
                </a:lnTo>
                <a:lnTo>
                  <a:pt x="2690" y="2936"/>
                </a:lnTo>
                <a:lnTo>
                  <a:pt x="2693" y="2929"/>
                </a:lnTo>
                <a:lnTo>
                  <a:pt x="2695" y="2927"/>
                </a:lnTo>
                <a:lnTo>
                  <a:pt x="2696" y="2922"/>
                </a:lnTo>
                <a:lnTo>
                  <a:pt x="2698" y="2919"/>
                </a:lnTo>
                <a:lnTo>
                  <a:pt x="2703" y="2912"/>
                </a:lnTo>
                <a:lnTo>
                  <a:pt x="2707" y="2907"/>
                </a:lnTo>
                <a:lnTo>
                  <a:pt x="2708" y="2902"/>
                </a:lnTo>
                <a:lnTo>
                  <a:pt x="2708" y="2897"/>
                </a:lnTo>
                <a:lnTo>
                  <a:pt x="2708" y="2893"/>
                </a:lnTo>
                <a:lnTo>
                  <a:pt x="2708" y="2886"/>
                </a:lnTo>
                <a:lnTo>
                  <a:pt x="2717" y="2881"/>
                </a:lnTo>
                <a:lnTo>
                  <a:pt x="2720" y="2878"/>
                </a:lnTo>
                <a:lnTo>
                  <a:pt x="2722" y="2873"/>
                </a:lnTo>
                <a:lnTo>
                  <a:pt x="2727" y="2873"/>
                </a:lnTo>
                <a:lnTo>
                  <a:pt x="2731" y="2871"/>
                </a:lnTo>
                <a:lnTo>
                  <a:pt x="2734" y="2869"/>
                </a:lnTo>
                <a:lnTo>
                  <a:pt x="2736" y="2866"/>
                </a:lnTo>
                <a:lnTo>
                  <a:pt x="2734" y="2861"/>
                </a:lnTo>
                <a:lnTo>
                  <a:pt x="2736" y="2854"/>
                </a:lnTo>
                <a:lnTo>
                  <a:pt x="2736" y="2842"/>
                </a:lnTo>
                <a:lnTo>
                  <a:pt x="2736" y="2835"/>
                </a:lnTo>
                <a:lnTo>
                  <a:pt x="2736" y="2830"/>
                </a:lnTo>
                <a:lnTo>
                  <a:pt x="2734" y="2827"/>
                </a:lnTo>
                <a:lnTo>
                  <a:pt x="2729" y="2825"/>
                </a:lnTo>
                <a:lnTo>
                  <a:pt x="2724" y="2818"/>
                </a:lnTo>
                <a:lnTo>
                  <a:pt x="2722" y="2808"/>
                </a:lnTo>
                <a:lnTo>
                  <a:pt x="2722" y="2796"/>
                </a:lnTo>
                <a:lnTo>
                  <a:pt x="2722" y="2784"/>
                </a:lnTo>
                <a:lnTo>
                  <a:pt x="2726" y="2782"/>
                </a:lnTo>
                <a:lnTo>
                  <a:pt x="2727" y="2779"/>
                </a:lnTo>
                <a:lnTo>
                  <a:pt x="2729" y="2770"/>
                </a:lnTo>
                <a:lnTo>
                  <a:pt x="2732" y="2769"/>
                </a:lnTo>
                <a:lnTo>
                  <a:pt x="2736" y="2767"/>
                </a:lnTo>
                <a:lnTo>
                  <a:pt x="2743" y="2760"/>
                </a:lnTo>
                <a:lnTo>
                  <a:pt x="2746" y="2758"/>
                </a:lnTo>
                <a:lnTo>
                  <a:pt x="2749" y="2757"/>
                </a:lnTo>
                <a:lnTo>
                  <a:pt x="2756" y="2755"/>
                </a:lnTo>
                <a:lnTo>
                  <a:pt x="2763" y="2757"/>
                </a:lnTo>
                <a:lnTo>
                  <a:pt x="2768" y="2755"/>
                </a:lnTo>
                <a:lnTo>
                  <a:pt x="2773" y="2750"/>
                </a:lnTo>
                <a:lnTo>
                  <a:pt x="2782" y="2741"/>
                </a:lnTo>
                <a:lnTo>
                  <a:pt x="2785" y="2736"/>
                </a:lnTo>
                <a:lnTo>
                  <a:pt x="2790" y="2733"/>
                </a:lnTo>
                <a:lnTo>
                  <a:pt x="2796" y="2729"/>
                </a:lnTo>
                <a:lnTo>
                  <a:pt x="2804" y="2729"/>
                </a:lnTo>
                <a:lnTo>
                  <a:pt x="2804" y="2726"/>
                </a:lnTo>
                <a:lnTo>
                  <a:pt x="2804" y="2723"/>
                </a:lnTo>
                <a:lnTo>
                  <a:pt x="2804" y="2719"/>
                </a:lnTo>
                <a:lnTo>
                  <a:pt x="2804" y="2714"/>
                </a:lnTo>
                <a:lnTo>
                  <a:pt x="2802" y="2711"/>
                </a:lnTo>
                <a:lnTo>
                  <a:pt x="2801" y="2707"/>
                </a:lnTo>
                <a:lnTo>
                  <a:pt x="2799" y="2697"/>
                </a:lnTo>
                <a:lnTo>
                  <a:pt x="2796" y="2689"/>
                </a:lnTo>
                <a:lnTo>
                  <a:pt x="2787" y="2675"/>
                </a:lnTo>
                <a:lnTo>
                  <a:pt x="2787" y="2672"/>
                </a:lnTo>
                <a:lnTo>
                  <a:pt x="2785" y="2651"/>
                </a:lnTo>
                <a:lnTo>
                  <a:pt x="2782" y="2643"/>
                </a:lnTo>
                <a:lnTo>
                  <a:pt x="2777" y="2634"/>
                </a:lnTo>
                <a:lnTo>
                  <a:pt x="2775" y="2631"/>
                </a:lnTo>
                <a:lnTo>
                  <a:pt x="2773" y="2627"/>
                </a:lnTo>
                <a:lnTo>
                  <a:pt x="2768" y="2622"/>
                </a:lnTo>
                <a:lnTo>
                  <a:pt x="2765" y="2620"/>
                </a:lnTo>
                <a:lnTo>
                  <a:pt x="2765" y="2614"/>
                </a:lnTo>
                <a:lnTo>
                  <a:pt x="2761" y="2608"/>
                </a:lnTo>
                <a:lnTo>
                  <a:pt x="2758" y="2605"/>
                </a:lnTo>
                <a:lnTo>
                  <a:pt x="2753" y="2603"/>
                </a:lnTo>
                <a:lnTo>
                  <a:pt x="2744" y="2600"/>
                </a:lnTo>
                <a:lnTo>
                  <a:pt x="2741" y="2598"/>
                </a:lnTo>
                <a:lnTo>
                  <a:pt x="2738" y="2595"/>
                </a:lnTo>
                <a:lnTo>
                  <a:pt x="2736" y="2593"/>
                </a:lnTo>
                <a:lnTo>
                  <a:pt x="2729" y="2593"/>
                </a:lnTo>
                <a:lnTo>
                  <a:pt x="2727" y="2585"/>
                </a:lnTo>
                <a:lnTo>
                  <a:pt x="2726" y="2576"/>
                </a:lnTo>
                <a:lnTo>
                  <a:pt x="2717" y="2564"/>
                </a:lnTo>
                <a:lnTo>
                  <a:pt x="2714" y="2557"/>
                </a:lnTo>
                <a:lnTo>
                  <a:pt x="2710" y="2550"/>
                </a:lnTo>
                <a:lnTo>
                  <a:pt x="2708" y="2542"/>
                </a:lnTo>
                <a:lnTo>
                  <a:pt x="2708" y="2532"/>
                </a:lnTo>
                <a:lnTo>
                  <a:pt x="2714" y="2535"/>
                </a:lnTo>
                <a:lnTo>
                  <a:pt x="2717" y="2538"/>
                </a:lnTo>
                <a:lnTo>
                  <a:pt x="2720" y="2550"/>
                </a:lnTo>
                <a:lnTo>
                  <a:pt x="2722" y="2556"/>
                </a:lnTo>
                <a:lnTo>
                  <a:pt x="2726" y="2561"/>
                </a:lnTo>
                <a:lnTo>
                  <a:pt x="2731" y="2564"/>
                </a:lnTo>
                <a:lnTo>
                  <a:pt x="2736" y="2566"/>
                </a:lnTo>
                <a:lnTo>
                  <a:pt x="2736" y="2569"/>
                </a:lnTo>
                <a:lnTo>
                  <a:pt x="2738" y="2571"/>
                </a:lnTo>
                <a:lnTo>
                  <a:pt x="2743" y="2573"/>
                </a:lnTo>
                <a:lnTo>
                  <a:pt x="2749" y="2576"/>
                </a:lnTo>
                <a:lnTo>
                  <a:pt x="2756" y="2581"/>
                </a:lnTo>
                <a:lnTo>
                  <a:pt x="2767" y="2593"/>
                </a:lnTo>
                <a:lnTo>
                  <a:pt x="2777" y="2605"/>
                </a:lnTo>
                <a:lnTo>
                  <a:pt x="2784" y="2610"/>
                </a:lnTo>
                <a:lnTo>
                  <a:pt x="2790" y="2614"/>
                </a:lnTo>
                <a:lnTo>
                  <a:pt x="2790" y="2622"/>
                </a:lnTo>
                <a:lnTo>
                  <a:pt x="2794" y="2627"/>
                </a:lnTo>
                <a:lnTo>
                  <a:pt x="2799" y="2631"/>
                </a:lnTo>
                <a:lnTo>
                  <a:pt x="2804" y="2634"/>
                </a:lnTo>
                <a:lnTo>
                  <a:pt x="2804" y="2639"/>
                </a:lnTo>
                <a:lnTo>
                  <a:pt x="2806" y="2643"/>
                </a:lnTo>
                <a:lnTo>
                  <a:pt x="2808" y="2646"/>
                </a:lnTo>
                <a:lnTo>
                  <a:pt x="2811" y="2648"/>
                </a:lnTo>
                <a:lnTo>
                  <a:pt x="2809" y="2654"/>
                </a:lnTo>
                <a:lnTo>
                  <a:pt x="2809" y="2661"/>
                </a:lnTo>
                <a:lnTo>
                  <a:pt x="2813" y="2670"/>
                </a:lnTo>
                <a:lnTo>
                  <a:pt x="2816" y="2678"/>
                </a:lnTo>
                <a:lnTo>
                  <a:pt x="2818" y="2683"/>
                </a:lnTo>
                <a:lnTo>
                  <a:pt x="2818" y="2689"/>
                </a:lnTo>
                <a:lnTo>
                  <a:pt x="2825" y="2697"/>
                </a:lnTo>
                <a:lnTo>
                  <a:pt x="2830" y="2707"/>
                </a:lnTo>
                <a:lnTo>
                  <a:pt x="2835" y="2711"/>
                </a:lnTo>
                <a:lnTo>
                  <a:pt x="2840" y="2712"/>
                </a:lnTo>
                <a:lnTo>
                  <a:pt x="2845" y="2716"/>
                </a:lnTo>
                <a:lnTo>
                  <a:pt x="2852" y="2716"/>
                </a:lnTo>
                <a:lnTo>
                  <a:pt x="2857" y="2714"/>
                </a:lnTo>
                <a:lnTo>
                  <a:pt x="2860" y="2712"/>
                </a:lnTo>
                <a:lnTo>
                  <a:pt x="2862" y="2709"/>
                </a:lnTo>
                <a:lnTo>
                  <a:pt x="2864" y="2706"/>
                </a:lnTo>
                <a:lnTo>
                  <a:pt x="2866" y="2702"/>
                </a:lnTo>
                <a:lnTo>
                  <a:pt x="2864" y="2697"/>
                </a:lnTo>
                <a:lnTo>
                  <a:pt x="2862" y="2694"/>
                </a:lnTo>
                <a:lnTo>
                  <a:pt x="2859" y="2689"/>
                </a:lnTo>
                <a:lnTo>
                  <a:pt x="2854" y="2689"/>
                </a:lnTo>
                <a:lnTo>
                  <a:pt x="2852" y="2685"/>
                </a:lnTo>
                <a:lnTo>
                  <a:pt x="2850" y="2682"/>
                </a:lnTo>
                <a:lnTo>
                  <a:pt x="2850" y="2675"/>
                </a:lnTo>
                <a:lnTo>
                  <a:pt x="2852" y="2665"/>
                </a:lnTo>
                <a:lnTo>
                  <a:pt x="2852" y="2660"/>
                </a:lnTo>
                <a:lnTo>
                  <a:pt x="2852" y="2654"/>
                </a:lnTo>
                <a:lnTo>
                  <a:pt x="2872" y="2654"/>
                </a:lnTo>
                <a:lnTo>
                  <a:pt x="2871" y="2651"/>
                </a:lnTo>
                <a:lnTo>
                  <a:pt x="2867" y="2646"/>
                </a:lnTo>
                <a:lnTo>
                  <a:pt x="2862" y="2641"/>
                </a:lnTo>
                <a:lnTo>
                  <a:pt x="2860" y="2637"/>
                </a:lnTo>
                <a:lnTo>
                  <a:pt x="2857" y="2632"/>
                </a:lnTo>
                <a:lnTo>
                  <a:pt x="2857" y="2627"/>
                </a:lnTo>
                <a:lnTo>
                  <a:pt x="2859" y="2620"/>
                </a:lnTo>
                <a:lnTo>
                  <a:pt x="2866" y="2620"/>
                </a:lnTo>
                <a:lnTo>
                  <a:pt x="2872" y="2620"/>
                </a:lnTo>
                <a:lnTo>
                  <a:pt x="2883" y="2624"/>
                </a:lnTo>
                <a:lnTo>
                  <a:pt x="2889" y="2631"/>
                </a:lnTo>
                <a:lnTo>
                  <a:pt x="2900" y="2634"/>
                </a:lnTo>
                <a:lnTo>
                  <a:pt x="2901" y="2634"/>
                </a:lnTo>
                <a:lnTo>
                  <a:pt x="2903" y="2632"/>
                </a:lnTo>
                <a:lnTo>
                  <a:pt x="2905" y="2627"/>
                </a:lnTo>
                <a:lnTo>
                  <a:pt x="2906" y="2614"/>
                </a:lnTo>
                <a:lnTo>
                  <a:pt x="2910" y="2614"/>
                </a:lnTo>
                <a:lnTo>
                  <a:pt x="2912" y="2612"/>
                </a:lnTo>
                <a:lnTo>
                  <a:pt x="2913" y="2607"/>
                </a:lnTo>
                <a:lnTo>
                  <a:pt x="2918" y="2608"/>
                </a:lnTo>
                <a:lnTo>
                  <a:pt x="2920" y="2612"/>
                </a:lnTo>
                <a:lnTo>
                  <a:pt x="2920" y="2615"/>
                </a:lnTo>
                <a:lnTo>
                  <a:pt x="2917" y="2620"/>
                </a:lnTo>
                <a:lnTo>
                  <a:pt x="2912" y="2629"/>
                </a:lnTo>
                <a:lnTo>
                  <a:pt x="2912" y="2634"/>
                </a:lnTo>
                <a:lnTo>
                  <a:pt x="2913" y="2641"/>
                </a:lnTo>
                <a:lnTo>
                  <a:pt x="2915" y="2648"/>
                </a:lnTo>
                <a:lnTo>
                  <a:pt x="2915" y="2654"/>
                </a:lnTo>
                <a:lnTo>
                  <a:pt x="2912" y="2663"/>
                </a:lnTo>
                <a:lnTo>
                  <a:pt x="2908" y="2672"/>
                </a:lnTo>
                <a:lnTo>
                  <a:pt x="2906" y="2677"/>
                </a:lnTo>
                <a:lnTo>
                  <a:pt x="2906" y="2682"/>
                </a:lnTo>
                <a:lnTo>
                  <a:pt x="2908" y="2685"/>
                </a:lnTo>
                <a:lnTo>
                  <a:pt x="2910" y="2687"/>
                </a:lnTo>
                <a:lnTo>
                  <a:pt x="2912" y="2685"/>
                </a:lnTo>
                <a:lnTo>
                  <a:pt x="2913" y="2682"/>
                </a:lnTo>
                <a:lnTo>
                  <a:pt x="2918" y="2682"/>
                </a:lnTo>
                <a:lnTo>
                  <a:pt x="2922" y="2680"/>
                </a:lnTo>
                <a:lnTo>
                  <a:pt x="2925" y="2678"/>
                </a:lnTo>
                <a:lnTo>
                  <a:pt x="2927" y="2675"/>
                </a:lnTo>
                <a:lnTo>
                  <a:pt x="2932" y="2677"/>
                </a:lnTo>
                <a:lnTo>
                  <a:pt x="2937" y="2675"/>
                </a:lnTo>
                <a:lnTo>
                  <a:pt x="2941" y="2673"/>
                </a:lnTo>
                <a:lnTo>
                  <a:pt x="2942" y="2670"/>
                </a:lnTo>
                <a:lnTo>
                  <a:pt x="2947" y="2665"/>
                </a:lnTo>
                <a:lnTo>
                  <a:pt x="2949" y="2663"/>
                </a:lnTo>
                <a:lnTo>
                  <a:pt x="2954" y="2661"/>
                </a:lnTo>
                <a:lnTo>
                  <a:pt x="2981" y="2661"/>
                </a:lnTo>
                <a:lnTo>
                  <a:pt x="2993" y="2663"/>
                </a:lnTo>
                <a:lnTo>
                  <a:pt x="2999" y="2665"/>
                </a:lnTo>
                <a:lnTo>
                  <a:pt x="3002" y="2668"/>
                </a:lnTo>
                <a:lnTo>
                  <a:pt x="3007" y="2666"/>
                </a:lnTo>
                <a:lnTo>
                  <a:pt x="3012" y="2663"/>
                </a:lnTo>
                <a:lnTo>
                  <a:pt x="3014" y="2658"/>
                </a:lnTo>
                <a:lnTo>
                  <a:pt x="3016" y="2653"/>
                </a:lnTo>
                <a:lnTo>
                  <a:pt x="3017" y="2639"/>
                </a:lnTo>
                <a:lnTo>
                  <a:pt x="3016" y="2627"/>
                </a:lnTo>
                <a:lnTo>
                  <a:pt x="3014" y="2624"/>
                </a:lnTo>
                <a:lnTo>
                  <a:pt x="3012" y="2622"/>
                </a:lnTo>
                <a:lnTo>
                  <a:pt x="3010" y="2622"/>
                </a:lnTo>
                <a:lnTo>
                  <a:pt x="3009" y="2620"/>
                </a:lnTo>
                <a:lnTo>
                  <a:pt x="3009" y="2617"/>
                </a:lnTo>
                <a:lnTo>
                  <a:pt x="3009" y="2614"/>
                </a:lnTo>
                <a:lnTo>
                  <a:pt x="3009" y="2610"/>
                </a:lnTo>
                <a:lnTo>
                  <a:pt x="3009" y="2607"/>
                </a:lnTo>
                <a:lnTo>
                  <a:pt x="3007" y="2605"/>
                </a:lnTo>
                <a:lnTo>
                  <a:pt x="3005" y="2605"/>
                </a:lnTo>
                <a:lnTo>
                  <a:pt x="3004" y="2603"/>
                </a:lnTo>
                <a:lnTo>
                  <a:pt x="3002" y="2600"/>
                </a:lnTo>
                <a:lnTo>
                  <a:pt x="3002" y="2593"/>
                </a:lnTo>
                <a:lnTo>
                  <a:pt x="3002" y="2586"/>
                </a:lnTo>
                <a:lnTo>
                  <a:pt x="3002" y="2579"/>
                </a:lnTo>
                <a:lnTo>
                  <a:pt x="3004" y="2574"/>
                </a:lnTo>
                <a:lnTo>
                  <a:pt x="3009" y="2573"/>
                </a:lnTo>
                <a:lnTo>
                  <a:pt x="3009" y="2568"/>
                </a:lnTo>
                <a:lnTo>
                  <a:pt x="3010" y="2564"/>
                </a:lnTo>
                <a:lnTo>
                  <a:pt x="3012" y="2561"/>
                </a:lnTo>
                <a:lnTo>
                  <a:pt x="3016" y="2559"/>
                </a:lnTo>
                <a:lnTo>
                  <a:pt x="3016" y="2554"/>
                </a:lnTo>
                <a:lnTo>
                  <a:pt x="3016" y="2549"/>
                </a:lnTo>
                <a:lnTo>
                  <a:pt x="3014" y="2545"/>
                </a:lnTo>
                <a:lnTo>
                  <a:pt x="3010" y="2544"/>
                </a:lnTo>
                <a:lnTo>
                  <a:pt x="3005" y="2538"/>
                </a:lnTo>
                <a:lnTo>
                  <a:pt x="3002" y="2537"/>
                </a:lnTo>
                <a:lnTo>
                  <a:pt x="3002" y="2532"/>
                </a:lnTo>
                <a:lnTo>
                  <a:pt x="2999" y="2530"/>
                </a:lnTo>
                <a:lnTo>
                  <a:pt x="2997" y="2528"/>
                </a:lnTo>
                <a:lnTo>
                  <a:pt x="2995" y="2521"/>
                </a:lnTo>
                <a:lnTo>
                  <a:pt x="2995" y="2504"/>
                </a:lnTo>
                <a:lnTo>
                  <a:pt x="3002" y="2503"/>
                </a:lnTo>
                <a:lnTo>
                  <a:pt x="3007" y="2504"/>
                </a:lnTo>
                <a:lnTo>
                  <a:pt x="3012" y="2506"/>
                </a:lnTo>
                <a:lnTo>
                  <a:pt x="3014" y="2509"/>
                </a:lnTo>
                <a:lnTo>
                  <a:pt x="3019" y="2516"/>
                </a:lnTo>
                <a:lnTo>
                  <a:pt x="3022" y="2525"/>
                </a:lnTo>
                <a:lnTo>
                  <a:pt x="3021" y="2532"/>
                </a:lnTo>
                <a:lnTo>
                  <a:pt x="3022" y="2535"/>
                </a:lnTo>
                <a:lnTo>
                  <a:pt x="3024" y="2538"/>
                </a:lnTo>
                <a:lnTo>
                  <a:pt x="3027" y="2540"/>
                </a:lnTo>
                <a:lnTo>
                  <a:pt x="3033" y="2545"/>
                </a:lnTo>
                <a:lnTo>
                  <a:pt x="3034" y="2549"/>
                </a:lnTo>
                <a:lnTo>
                  <a:pt x="3036" y="2552"/>
                </a:lnTo>
                <a:lnTo>
                  <a:pt x="3033" y="2566"/>
                </a:lnTo>
                <a:lnTo>
                  <a:pt x="3029" y="2583"/>
                </a:lnTo>
                <a:lnTo>
                  <a:pt x="3029" y="2591"/>
                </a:lnTo>
                <a:lnTo>
                  <a:pt x="3029" y="2600"/>
                </a:lnTo>
                <a:lnTo>
                  <a:pt x="3033" y="2607"/>
                </a:lnTo>
                <a:lnTo>
                  <a:pt x="3036" y="2614"/>
                </a:lnTo>
                <a:lnTo>
                  <a:pt x="3034" y="2620"/>
                </a:lnTo>
                <a:lnTo>
                  <a:pt x="3034" y="2625"/>
                </a:lnTo>
                <a:lnTo>
                  <a:pt x="3038" y="2632"/>
                </a:lnTo>
                <a:lnTo>
                  <a:pt x="3043" y="2637"/>
                </a:lnTo>
                <a:lnTo>
                  <a:pt x="3043" y="2643"/>
                </a:lnTo>
                <a:lnTo>
                  <a:pt x="3043" y="2648"/>
                </a:lnTo>
                <a:lnTo>
                  <a:pt x="3043" y="2651"/>
                </a:lnTo>
                <a:lnTo>
                  <a:pt x="3045" y="2653"/>
                </a:lnTo>
                <a:lnTo>
                  <a:pt x="3050" y="2654"/>
                </a:lnTo>
                <a:lnTo>
                  <a:pt x="3063" y="2654"/>
                </a:lnTo>
                <a:lnTo>
                  <a:pt x="3068" y="2656"/>
                </a:lnTo>
                <a:lnTo>
                  <a:pt x="3070" y="2658"/>
                </a:lnTo>
                <a:lnTo>
                  <a:pt x="3070" y="2661"/>
                </a:lnTo>
                <a:lnTo>
                  <a:pt x="3077" y="2661"/>
                </a:lnTo>
                <a:lnTo>
                  <a:pt x="3080" y="2665"/>
                </a:lnTo>
                <a:lnTo>
                  <a:pt x="3085" y="2666"/>
                </a:lnTo>
                <a:lnTo>
                  <a:pt x="3091" y="2668"/>
                </a:lnTo>
                <a:lnTo>
                  <a:pt x="3092" y="2670"/>
                </a:lnTo>
                <a:lnTo>
                  <a:pt x="3094" y="2672"/>
                </a:lnTo>
                <a:lnTo>
                  <a:pt x="3097" y="2675"/>
                </a:lnTo>
                <a:lnTo>
                  <a:pt x="3103" y="2677"/>
                </a:lnTo>
                <a:lnTo>
                  <a:pt x="3104" y="2678"/>
                </a:lnTo>
                <a:lnTo>
                  <a:pt x="3104" y="2682"/>
                </a:lnTo>
                <a:lnTo>
                  <a:pt x="3109" y="2683"/>
                </a:lnTo>
                <a:lnTo>
                  <a:pt x="3114" y="2682"/>
                </a:lnTo>
                <a:lnTo>
                  <a:pt x="3118" y="2680"/>
                </a:lnTo>
                <a:lnTo>
                  <a:pt x="3120" y="2677"/>
                </a:lnTo>
                <a:lnTo>
                  <a:pt x="3125" y="2672"/>
                </a:lnTo>
                <a:lnTo>
                  <a:pt x="3126" y="2670"/>
                </a:lnTo>
                <a:lnTo>
                  <a:pt x="3132" y="2668"/>
                </a:lnTo>
                <a:lnTo>
                  <a:pt x="3147" y="2668"/>
                </a:lnTo>
                <a:lnTo>
                  <a:pt x="3160" y="2668"/>
                </a:lnTo>
                <a:lnTo>
                  <a:pt x="3186" y="2661"/>
                </a:lnTo>
                <a:lnTo>
                  <a:pt x="3189" y="2666"/>
                </a:lnTo>
                <a:lnTo>
                  <a:pt x="3189" y="2672"/>
                </a:lnTo>
                <a:lnTo>
                  <a:pt x="3189" y="2677"/>
                </a:lnTo>
                <a:lnTo>
                  <a:pt x="3186" y="2689"/>
                </a:lnTo>
                <a:lnTo>
                  <a:pt x="3184" y="2695"/>
                </a:lnTo>
                <a:lnTo>
                  <a:pt x="3179" y="2695"/>
                </a:lnTo>
                <a:lnTo>
                  <a:pt x="3164" y="2695"/>
                </a:lnTo>
                <a:lnTo>
                  <a:pt x="3149" y="2695"/>
                </a:lnTo>
                <a:lnTo>
                  <a:pt x="3120" y="2699"/>
                </a:lnTo>
                <a:lnTo>
                  <a:pt x="3094" y="2704"/>
                </a:lnTo>
                <a:lnTo>
                  <a:pt x="3070" y="2709"/>
                </a:lnTo>
                <a:lnTo>
                  <a:pt x="3063" y="2709"/>
                </a:lnTo>
                <a:lnTo>
                  <a:pt x="3056" y="2709"/>
                </a:lnTo>
                <a:lnTo>
                  <a:pt x="3046" y="2706"/>
                </a:lnTo>
                <a:lnTo>
                  <a:pt x="3036" y="2702"/>
                </a:lnTo>
                <a:lnTo>
                  <a:pt x="3031" y="2701"/>
                </a:lnTo>
                <a:lnTo>
                  <a:pt x="3022" y="2702"/>
                </a:lnTo>
                <a:lnTo>
                  <a:pt x="3016" y="2702"/>
                </a:lnTo>
                <a:lnTo>
                  <a:pt x="3010" y="2706"/>
                </a:lnTo>
                <a:lnTo>
                  <a:pt x="3007" y="2707"/>
                </a:lnTo>
                <a:lnTo>
                  <a:pt x="3002" y="2709"/>
                </a:lnTo>
                <a:lnTo>
                  <a:pt x="2999" y="2711"/>
                </a:lnTo>
                <a:lnTo>
                  <a:pt x="2997" y="2714"/>
                </a:lnTo>
                <a:lnTo>
                  <a:pt x="2995" y="2723"/>
                </a:lnTo>
                <a:lnTo>
                  <a:pt x="2990" y="2719"/>
                </a:lnTo>
                <a:lnTo>
                  <a:pt x="2981" y="2718"/>
                </a:lnTo>
                <a:lnTo>
                  <a:pt x="2964" y="2716"/>
                </a:lnTo>
                <a:lnTo>
                  <a:pt x="2946" y="2716"/>
                </a:lnTo>
                <a:lnTo>
                  <a:pt x="2927" y="2716"/>
                </a:lnTo>
                <a:lnTo>
                  <a:pt x="2927" y="2721"/>
                </a:lnTo>
                <a:lnTo>
                  <a:pt x="2927" y="2726"/>
                </a:lnTo>
                <a:lnTo>
                  <a:pt x="2930" y="2728"/>
                </a:lnTo>
                <a:lnTo>
                  <a:pt x="2932" y="2729"/>
                </a:lnTo>
                <a:lnTo>
                  <a:pt x="2941" y="2733"/>
                </a:lnTo>
                <a:lnTo>
                  <a:pt x="2944" y="2735"/>
                </a:lnTo>
                <a:lnTo>
                  <a:pt x="2947" y="2736"/>
                </a:lnTo>
                <a:lnTo>
                  <a:pt x="2951" y="2738"/>
                </a:lnTo>
                <a:lnTo>
                  <a:pt x="2954" y="2740"/>
                </a:lnTo>
                <a:lnTo>
                  <a:pt x="2956" y="2743"/>
                </a:lnTo>
                <a:lnTo>
                  <a:pt x="2961" y="2743"/>
                </a:lnTo>
                <a:lnTo>
                  <a:pt x="2966" y="2743"/>
                </a:lnTo>
                <a:lnTo>
                  <a:pt x="2970" y="2745"/>
                </a:lnTo>
                <a:lnTo>
                  <a:pt x="2973" y="2747"/>
                </a:lnTo>
                <a:lnTo>
                  <a:pt x="2975" y="2750"/>
                </a:lnTo>
                <a:lnTo>
                  <a:pt x="2987" y="2745"/>
                </a:lnTo>
                <a:lnTo>
                  <a:pt x="3000" y="2741"/>
                </a:lnTo>
                <a:lnTo>
                  <a:pt x="3031" y="2738"/>
                </a:lnTo>
                <a:lnTo>
                  <a:pt x="3063" y="2736"/>
                </a:lnTo>
                <a:lnTo>
                  <a:pt x="3097" y="2736"/>
                </a:lnTo>
                <a:lnTo>
                  <a:pt x="3096" y="2743"/>
                </a:lnTo>
                <a:lnTo>
                  <a:pt x="3094" y="2748"/>
                </a:lnTo>
                <a:lnTo>
                  <a:pt x="3092" y="2753"/>
                </a:lnTo>
                <a:lnTo>
                  <a:pt x="3087" y="2758"/>
                </a:lnTo>
                <a:lnTo>
                  <a:pt x="3079" y="2764"/>
                </a:lnTo>
                <a:lnTo>
                  <a:pt x="3070" y="2770"/>
                </a:lnTo>
                <a:lnTo>
                  <a:pt x="3070" y="2777"/>
                </a:lnTo>
                <a:lnTo>
                  <a:pt x="3068" y="2781"/>
                </a:lnTo>
                <a:lnTo>
                  <a:pt x="3067" y="2782"/>
                </a:lnTo>
                <a:lnTo>
                  <a:pt x="3062" y="2784"/>
                </a:lnTo>
                <a:lnTo>
                  <a:pt x="3050" y="2784"/>
                </a:lnTo>
                <a:lnTo>
                  <a:pt x="3048" y="2787"/>
                </a:lnTo>
                <a:lnTo>
                  <a:pt x="3046" y="2791"/>
                </a:lnTo>
                <a:lnTo>
                  <a:pt x="3043" y="2794"/>
                </a:lnTo>
                <a:lnTo>
                  <a:pt x="3043" y="2798"/>
                </a:lnTo>
                <a:lnTo>
                  <a:pt x="3033" y="2799"/>
                </a:lnTo>
                <a:lnTo>
                  <a:pt x="3024" y="2803"/>
                </a:lnTo>
                <a:lnTo>
                  <a:pt x="3019" y="2805"/>
                </a:lnTo>
                <a:lnTo>
                  <a:pt x="3017" y="2808"/>
                </a:lnTo>
                <a:lnTo>
                  <a:pt x="3016" y="2813"/>
                </a:lnTo>
                <a:lnTo>
                  <a:pt x="3016" y="2818"/>
                </a:lnTo>
                <a:lnTo>
                  <a:pt x="3021" y="2820"/>
                </a:lnTo>
                <a:lnTo>
                  <a:pt x="3022" y="2822"/>
                </a:lnTo>
                <a:lnTo>
                  <a:pt x="3022" y="2825"/>
                </a:lnTo>
                <a:lnTo>
                  <a:pt x="3022" y="2827"/>
                </a:lnTo>
                <a:lnTo>
                  <a:pt x="3024" y="2828"/>
                </a:lnTo>
                <a:lnTo>
                  <a:pt x="3031" y="2832"/>
                </a:lnTo>
                <a:lnTo>
                  <a:pt x="3038" y="2833"/>
                </a:lnTo>
                <a:lnTo>
                  <a:pt x="3043" y="2832"/>
                </a:lnTo>
                <a:lnTo>
                  <a:pt x="3043" y="2828"/>
                </a:lnTo>
                <a:lnTo>
                  <a:pt x="3043" y="2825"/>
                </a:lnTo>
                <a:lnTo>
                  <a:pt x="3050" y="2825"/>
                </a:lnTo>
                <a:lnTo>
                  <a:pt x="3056" y="2825"/>
                </a:lnTo>
                <a:lnTo>
                  <a:pt x="3062" y="2823"/>
                </a:lnTo>
                <a:lnTo>
                  <a:pt x="3063" y="2822"/>
                </a:lnTo>
                <a:lnTo>
                  <a:pt x="3063" y="2818"/>
                </a:lnTo>
                <a:lnTo>
                  <a:pt x="3060" y="2818"/>
                </a:lnTo>
                <a:lnTo>
                  <a:pt x="3058" y="2815"/>
                </a:lnTo>
                <a:lnTo>
                  <a:pt x="3060" y="2813"/>
                </a:lnTo>
                <a:lnTo>
                  <a:pt x="3063" y="2811"/>
                </a:lnTo>
                <a:lnTo>
                  <a:pt x="3070" y="2811"/>
                </a:lnTo>
                <a:lnTo>
                  <a:pt x="3077" y="2810"/>
                </a:lnTo>
                <a:lnTo>
                  <a:pt x="3080" y="2810"/>
                </a:lnTo>
                <a:lnTo>
                  <a:pt x="3089" y="2813"/>
                </a:lnTo>
                <a:lnTo>
                  <a:pt x="3094" y="2818"/>
                </a:lnTo>
                <a:lnTo>
                  <a:pt x="3099" y="2818"/>
                </a:lnTo>
                <a:lnTo>
                  <a:pt x="3104" y="2818"/>
                </a:lnTo>
                <a:lnTo>
                  <a:pt x="3109" y="2818"/>
                </a:lnTo>
                <a:lnTo>
                  <a:pt x="3114" y="2818"/>
                </a:lnTo>
                <a:lnTo>
                  <a:pt x="3118" y="2820"/>
                </a:lnTo>
                <a:lnTo>
                  <a:pt x="3120" y="2823"/>
                </a:lnTo>
                <a:lnTo>
                  <a:pt x="3125" y="2828"/>
                </a:lnTo>
                <a:lnTo>
                  <a:pt x="3126" y="2832"/>
                </a:lnTo>
                <a:lnTo>
                  <a:pt x="3132" y="2832"/>
                </a:lnTo>
                <a:lnTo>
                  <a:pt x="3137" y="2832"/>
                </a:lnTo>
                <a:lnTo>
                  <a:pt x="3142" y="2832"/>
                </a:lnTo>
                <a:lnTo>
                  <a:pt x="3147" y="2827"/>
                </a:lnTo>
                <a:lnTo>
                  <a:pt x="3154" y="2823"/>
                </a:lnTo>
                <a:lnTo>
                  <a:pt x="3159" y="2823"/>
                </a:lnTo>
                <a:lnTo>
                  <a:pt x="3166" y="2825"/>
                </a:lnTo>
                <a:lnTo>
                  <a:pt x="3164" y="2827"/>
                </a:lnTo>
                <a:lnTo>
                  <a:pt x="3162" y="2828"/>
                </a:lnTo>
                <a:lnTo>
                  <a:pt x="3159" y="2832"/>
                </a:lnTo>
                <a:lnTo>
                  <a:pt x="3154" y="2833"/>
                </a:lnTo>
                <a:lnTo>
                  <a:pt x="3152" y="2835"/>
                </a:lnTo>
                <a:lnTo>
                  <a:pt x="3152" y="2839"/>
                </a:lnTo>
                <a:lnTo>
                  <a:pt x="3143" y="2844"/>
                </a:lnTo>
                <a:lnTo>
                  <a:pt x="3138" y="2845"/>
                </a:lnTo>
                <a:lnTo>
                  <a:pt x="3132" y="2845"/>
                </a:lnTo>
                <a:lnTo>
                  <a:pt x="3130" y="2844"/>
                </a:lnTo>
                <a:lnTo>
                  <a:pt x="3128" y="2842"/>
                </a:lnTo>
                <a:lnTo>
                  <a:pt x="3123" y="2840"/>
                </a:lnTo>
                <a:lnTo>
                  <a:pt x="3111" y="2839"/>
                </a:lnTo>
                <a:lnTo>
                  <a:pt x="2988" y="2839"/>
                </a:lnTo>
                <a:lnTo>
                  <a:pt x="2978" y="2837"/>
                </a:lnTo>
                <a:lnTo>
                  <a:pt x="2971" y="2833"/>
                </a:lnTo>
                <a:lnTo>
                  <a:pt x="2966" y="2828"/>
                </a:lnTo>
                <a:lnTo>
                  <a:pt x="2961" y="2822"/>
                </a:lnTo>
                <a:lnTo>
                  <a:pt x="2956" y="2815"/>
                </a:lnTo>
                <a:lnTo>
                  <a:pt x="2951" y="2810"/>
                </a:lnTo>
                <a:lnTo>
                  <a:pt x="2944" y="2806"/>
                </a:lnTo>
                <a:lnTo>
                  <a:pt x="2934" y="2805"/>
                </a:lnTo>
                <a:lnTo>
                  <a:pt x="2930" y="2813"/>
                </a:lnTo>
                <a:lnTo>
                  <a:pt x="2930" y="2818"/>
                </a:lnTo>
                <a:lnTo>
                  <a:pt x="2932" y="2820"/>
                </a:lnTo>
                <a:lnTo>
                  <a:pt x="2937" y="2822"/>
                </a:lnTo>
                <a:lnTo>
                  <a:pt x="2946" y="2823"/>
                </a:lnTo>
                <a:lnTo>
                  <a:pt x="2951" y="2823"/>
                </a:lnTo>
                <a:lnTo>
                  <a:pt x="2954" y="2825"/>
                </a:lnTo>
                <a:lnTo>
                  <a:pt x="2954" y="2828"/>
                </a:lnTo>
                <a:lnTo>
                  <a:pt x="2954" y="2832"/>
                </a:lnTo>
                <a:lnTo>
                  <a:pt x="2954" y="2835"/>
                </a:lnTo>
                <a:lnTo>
                  <a:pt x="2954" y="2839"/>
                </a:lnTo>
                <a:lnTo>
                  <a:pt x="2963" y="2844"/>
                </a:lnTo>
                <a:lnTo>
                  <a:pt x="2966" y="2847"/>
                </a:lnTo>
                <a:lnTo>
                  <a:pt x="2968" y="2852"/>
                </a:lnTo>
                <a:lnTo>
                  <a:pt x="3009" y="2857"/>
                </a:lnTo>
                <a:lnTo>
                  <a:pt x="3051" y="2859"/>
                </a:lnTo>
                <a:lnTo>
                  <a:pt x="3091" y="2859"/>
                </a:lnTo>
                <a:lnTo>
                  <a:pt x="3132" y="2859"/>
                </a:lnTo>
                <a:lnTo>
                  <a:pt x="3138" y="2857"/>
                </a:lnTo>
                <a:lnTo>
                  <a:pt x="3145" y="2856"/>
                </a:lnTo>
                <a:lnTo>
                  <a:pt x="3150" y="2854"/>
                </a:lnTo>
                <a:lnTo>
                  <a:pt x="3159" y="2852"/>
                </a:lnTo>
                <a:lnTo>
                  <a:pt x="3179" y="2852"/>
                </a:lnTo>
                <a:lnTo>
                  <a:pt x="3193" y="2854"/>
                </a:lnTo>
                <a:lnTo>
                  <a:pt x="3207" y="2857"/>
                </a:lnTo>
                <a:lnTo>
                  <a:pt x="3222" y="2859"/>
                </a:lnTo>
                <a:lnTo>
                  <a:pt x="3241" y="2859"/>
                </a:lnTo>
                <a:lnTo>
                  <a:pt x="3251" y="2857"/>
                </a:lnTo>
                <a:lnTo>
                  <a:pt x="3261" y="2856"/>
                </a:lnTo>
                <a:lnTo>
                  <a:pt x="3271" y="2854"/>
                </a:lnTo>
                <a:lnTo>
                  <a:pt x="3282" y="2852"/>
                </a:lnTo>
                <a:lnTo>
                  <a:pt x="3302" y="2854"/>
                </a:lnTo>
                <a:lnTo>
                  <a:pt x="3323" y="2857"/>
                </a:lnTo>
                <a:lnTo>
                  <a:pt x="3343" y="2861"/>
                </a:lnTo>
                <a:lnTo>
                  <a:pt x="3353" y="2861"/>
                </a:lnTo>
                <a:lnTo>
                  <a:pt x="3364" y="2859"/>
                </a:lnTo>
                <a:lnTo>
                  <a:pt x="3370" y="2859"/>
                </a:lnTo>
                <a:lnTo>
                  <a:pt x="3374" y="2857"/>
                </a:lnTo>
                <a:lnTo>
                  <a:pt x="3379" y="2854"/>
                </a:lnTo>
                <a:lnTo>
                  <a:pt x="3384" y="2852"/>
                </a:lnTo>
                <a:lnTo>
                  <a:pt x="3386" y="2851"/>
                </a:lnTo>
                <a:lnTo>
                  <a:pt x="3388" y="2849"/>
                </a:lnTo>
                <a:lnTo>
                  <a:pt x="3391" y="2845"/>
                </a:lnTo>
                <a:lnTo>
                  <a:pt x="3396" y="2844"/>
                </a:lnTo>
                <a:lnTo>
                  <a:pt x="3398" y="2842"/>
                </a:lnTo>
                <a:lnTo>
                  <a:pt x="3398" y="2839"/>
                </a:lnTo>
                <a:lnTo>
                  <a:pt x="3432" y="2839"/>
                </a:lnTo>
                <a:lnTo>
                  <a:pt x="3430" y="2832"/>
                </a:lnTo>
                <a:lnTo>
                  <a:pt x="3427" y="2828"/>
                </a:lnTo>
                <a:lnTo>
                  <a:pt x="3422" y="2827"/>
                </a:lnTo>
                <a:lnTo>
                  <a:pt x="3415" y="2825"/>
                </a:lnTo>
                <a:lnTo>
                  <a:pt x="3399" y="2825"/>
                </a:lnTo>
                <a:lnTo>
                  <a:pt x="3384" y="2825"/>
                </a:lnTo>
                <a:lnTo>
                  <a:pt x="3376" y="2825"/>
                </a:lnTo>
                <a:lnTo>
                  <a:pt x="3372" y="2827"/>
                </a:lnTo>
                <a:lnTo>
                  <a:pt x="3369" y="2827"/>
                </a:lnTo>
                <a:lnTo>
                  <a:pt x="3367" y="2827"/>
                </a:lnTo>
                <a:lnTo>
                  <a:pt x="3362" y="2832"/>
                </a:lnTo>
                <a:lnTo>
                  <a:pt x="3357" y="2835"/>
                </a:lnTo>
                <a:lnTo>
                  <a:pt x="3353" y="2837"/>
                </a:lnTo>
                <a:lnTo>
                  <a:pt x="3350" y="2839"/>
                </a:lnTo>
                <a:lnTo>
                  <a:pt x="3341" y="2839"/>
                </a:lnTo>
                <a:lnTo>
                  <a:pt x="3331" y="2839"/>
                </a:lnTo>
                <a:lnTo>
                  <a:pt x="3319" y="2839"/>
                </a:lnTo>
                <a:lnTo>
                  <a:pt x="3316" y="2839"/>
                </a:lnTo>
                <a:lnTo>
                  <a:pt x="3289" y="2839"/>
                </a:lnTo>
                <a:lnTo>
                  <a:pt x="3290" y="2835"/>
                </a:lnTo>
                <a:lnTo>
                  <a:pt x="3295" y="2833"/>
                </a:lnTo>
                <a:lnTo>
                  <a:pt x="3307" y="2832"/>
                </a:lnTo>
                <a:lnTo>
                  <a:pt x="3312" y="2832"/>
                </a:lnTo>
                <a:lnTo>
                  <a:pt x="3316" y="2833"/>
                </a:lnTo>
                <a:lnTo>
                  <a:pt x="3321" y="2833"/>
                </a:lnTo>
                <a:lnTo>
                  <a:pt x="3328" y="2830"/>
                </a:lnTo>
                <a:lnTo>
                  <a:pt x="3335" y="2825"/>
                </a:lnTo>
                <a:lnTo>
                  <a:pt x="3343" y="2822"/>
                </a:lnTo>
                <a:lnTo>
                  <a:pt x="3347" y="2820"/>
                </a:lnTo>
                <a:lnTo>
                  <a:pt x="3360" y="2815"/>
                </a:lnTo>
                <a:lnTo>
                  <a:pt x="3364" y="2815"/>
                </a:lnTo>
                <a:lnTo>
                  <a:pt x="3367" y="2811"/>
                </a:lnTo>
                <a:lnTo>
                  <a:pt x="3370" y="2810"/>
                </a:lnTo>
                <a:lnTo>
                  <a:pt x="3379" y="2808"/>
                </a:lnTo>
                <a:lnTo>
                  <a:pt x="3389" y="2806"/>
                </a:lnTo>
                <a:lnTo>
                  <a:pt x="3399" y="2803"/>
                </a:lnTo>
                <a:lnTo>
                  <a:pt x="3403" y="2801"/>
                </a:lnTo>
                <a:lnTo>
                  <a:pt x="3410" y="2796"/>
                </a:lnTo>
                <a:lnTo>
                  <a:pt x="3416" y="2791"/>
                </a:lnTo>
                <a:lnTo>
                  <a:pt x="3418" y="2787"/>
                </a:lnTo>
                <a:lnTo>
                  <a:pt x="3420" y="2784"/>
                </a:lnTo>
                <a:lnTo>
                  <a:pt x="3423" y="2782"/>
                </a:lnTo>
                <a:lnTo>
                  <a:pt x="3434" y="2779"/>
                </a:lnTo>
                <a:lnTo>
                  <a:pt x="3444" y="2777"/>
                </a:lnTo>
                <a:lnTo>
                  <a:pt x="3447" y="2774"/>
                </a:lnTo>
                <a:lnTo>
                  <a:pt x="3451" y="2770"/>
                </a:lnTo>
                <a:lnTo>
                  <a:pt x="3451" y="2769"/>
                </a:lnTo>
                <a:lnTo>
                  <a:pt x="3452" y="2764"/>
                </a:lnTo>
                <a:lnTo>
                  <a:pt x="3452" y="2757"/>
                </a:lnTo>
                <a:lnTo>
                  <a:pt x="3459" y="2757"/>
                </a:lnTo>
                <a:lnTo>
                  <a:pt x="3464" y="2758"/>
                </a:lnTo>
                <a:lnTo>
                  <a:pt x="3468" y="2762"/>
                </a:lnTo>
                <a:lnTo>
                  <a:pt x="3471" y="2765"/>
                </a:lnTo>
                <a:lnTo>
                  <a:pt x="3478" y="2772"/>
                </a:lnTo>
                <a:lnTo>
                  <a:pt x="3481" y="2776"/>
                </a:lnTo>
                <a:lnTo>
                  <a:pt x="3486" y="2777"/>
                </a:lnTo>
                <a:lnTo>
                  <a:pt x="3493" y="2777"/>
                </a:lnTo>
                <a:lnTo>
                  <a:pt x="3500" y="2777"/>
                </a:lnTo>
                <a:lnTo>
                  <a:pt x="3505" y="2776"/>
                </a:lnTo>
                <a:lnTo>
                  <a:pt x="3507" y="2770"/>
                </a:lnTo>
                <a:lnTo>
                  <a:pt x="3517" y="2777"/>
                </a:lnTo>
                <a:lnTo>
                  <a:pt x="3529" y="2782"/>
                </a:lnTo>
                <a:lnTo>
                  <a:pt x="3544" y="2784"/>
                </a:lnTo>
                <a:lnTo>
                  <a:pt x="3551" y="2786"/>
                </a:lnTo>
                <a:lnTo>
                  <a:pt x="3561" y="2784"/>
                </a:lnTo>
                <a:lnTo>
                  <a:pt x="3565" y="2782"/>
                </a:lnTo>
                <a:lnTo>
                  <a:pt x="3567" y="2781"/>
                </a:lnTo>
                <a:lnTo>
                  <a:pt x="3568" y="2774"/>
                </a:lnTo>
                <a:lnTo>
                  <a:pt x="3568" y="2757"/>
                </a:lnTo>
                <a:lnTo>
                  <a:pt x="3573" y="2748"/>
                </a:lnTo>
                <a:lnTo>
                  <a:pt x="3577" y="2745"/>
                </a:lnTo>
                <a:lnTo>
                  <a:pt x="3582" y="2743"/>
                </a:lnTo>
                <a:lnTo>
                  <a:pt x="3589" y="2743"/>
                </a:lnTo>
                <a:lnTo>
                  <a:pt x="3594" y="2753"/>
                </a:lnTo>
                <a:lnTo>
                  <a:pt x="3597" y="2765"/>
                </a:lnTo>
                <a:lnTo>
                  <a:pt x="3602" y="2791"/>
                </a:lnTo>
                <a:lnTo>
                  <a:pt x="3604" y="2796"/>
                </a:lnTo>
                <a:lnTo>
                  <a:pt x="3607" y="2801"/>
                </a:lnTo>
                <a:lnTo>
                  <a:pt x="3613" y="2805"/>
                </a:lnTo>
                <a:lnTo>
                  <a:pt x="3618" y="2806"/>
                </a:lnTo>
                <a:lnTo>
                  <a:pt x="3630" y="2810"/>
                </a:lnTo>
                <a:lnTo>
                  <a:pt x="3633" y="2813"/>
                </a:lnTo>
                <a:lnTo>
                  <a:pt x="3636" y="2818"/>
                </a:lnTo>
                <a:lnTo>
                  <a:pt x="3636" y="2828"/>
                </a:lnTo>
                <a:lnTo>
                  <a:pt x="3635" y="2837"/>
                </a:lnTo>
                <a:lnTo>
                  <a:pt x="3631" y="2844"/>
                </a:lnTo>
                <a:lnTo>
                  <a:pt x="3625" y="2847"/>
                </a:lnTo>
                <a:lnTo>
                  <a:pt x="3618" y="2851"/>
                </a:lnTo>
                <a:lnTo>
                  <a:pt x="3609" y="2852"/>
                </a:lnTo>
                <a:lnTo>
                  <a:pt x="3599" y="2852"/>
                </a:lnTo>
                <a:lnTo>
                  <a:pt x="3589" y="2852"/>
                </a:lnTo>
                <a:lnTo>
                  <a:pt x="3585" y="2856"/>
                </a:lnTo>
                <a:lnTo>
                  <a:pt x="3582" y="2859"/>
                </a:lnTo>
                <a:lnTo>
                  <a:pt x="3577" y="2868"/>
                </a:lnTo>
                <a:lnTo>
                  <a:pt x="3573" y="2878"/>
                </a:lnTo>
                <a:lnTo>
                  <a:pt x="3568" y="2886"/>
                </a:lnTo>
                <a:lnTo>
                  <a:pt x="3561" y="2886"/>
                </a:lnTo>
                <a:lnTo>
                  <a:pt x="3558" y="2886"/>
                </a:lnTo>
                <a:lnTo>
                  <a:pt x="3555" y="2888"/>
                </a:lnTo>
                <a:lnTo>
                  <a:pt x="3553" y="2891"/>
                </a:lnTo>
                <a:lnTo>
                  <a:pt x="3548" y="2897"/>
                </a:lnTo>
                <a:lnTo>
                  <a:pt x="3544" y="2900"/>
                </a:lnTo>
                <a:lnTo>
                  <a:pt x="3541" y="2900"/>
                </a:lnTo>
                <a:lnTo>
                  <a:pt x="3541" y="2903"/>
                </a:lnTo>
                <a:lnTo>
                  <a:pt x="3539" y="2907"/>
                </a:lnTo>
                <a:lnTo>
                  <a:pt x="3536" y="2907"/>
                </a:lnTo>
                <a:lnTo>
                  <a:pt x="3532" y="2910"/>
                </a:lnTo>
                <a:lnTo>
                  <a:pt x="3524" y="2915"/>
                </a:lnTo>
                <a:lnTo>
                  <a:pt x="3521" y="2917"/>
                </a:lnTo>
                <a:lnTo>
                  <a:pt x="3515" y="2919"/>
                </a:lnTo>
                <a:lnTo>
                  <a:pt x="3510" y="2919"/>
                </a:lnTo>
                <a:lnTo>
                  <a:pt x="3505" y="2915"/>
                </a:lnTo>
                <a:lnTo>
                  <a:pt x="3503" y="2914"/>
                </a:lnTo>
                <a:lnTo>
                  <a:pt x="3500" y="2914"/>
                </a:lnTo>
                <a:lnTo>
                  <a:pt x="3497" y="2915"/>
                </a:lnTo>
                <a:lnTo>
                  <a:pt x="3495" y="2917"/>
                </a:lnTo>
                <a:lnTo>
                  <a:pt x="3493" y="2924"/>
                </a:lnTo>
                <a:lnTo>
                  <a:pt x="3493" y="2941"/>
                </a:lnTo>
                <a:lnTo>
                  <a:pt x="3483" y="2948"/>
                </a:lnTo>
                <a:lnTo>
                  <a:pt x="3473" y="2956"/>
                </a:lnTo>
                <a:lnTo>
                  <a:pt x="3466" y="2968"/>
                </a:lnTo>
                <a:lnTo>
                  <a:pt x="3459" y="2978"/>
                </a:lnTo>
                <a:lnTo>
                  <a:pt x="3452" y="2990"/>
                </a:lnTo>
                <a:lnTo>
                  <a:pt x="3444" y="3001"/>
                </a:lnTo>
                <a:lnTo>
                  <a:pt x="3435" y="3009"/>
                </a:lnTo>
                <a:lnTo>
                  <a:pt x="3425" y="3016"/>
                </a:lnTo>
                <a:lnTo>
                  <a:pt x="3425" y="3025"/>
                </a:lnTo>
                <a:lnTo>
                  <a:pt x="3422" y="3031"/>
                </a:lnTo>
                <a:lnTo>
                  <a:pt x="3415" y="3042"/>
                </a:lnTo>
                <a:lnTo>
                  <a:pt x="3413" y="3045"/>
                </a:lnTo>
                <a:lnTo>
                  <a:pt x="3411" y="3052"/>
                </a:lnTo>
                <a:lnTo>
                  <a:pt x="3408" y="3059"/>
                </a:lnTo>
                <a:lnTo>
                  <a:pt x="3403" y="3066"/>
                </a:lnTo>
                <a:lnTo>
                  <a:pt x="3396" y="3072"/>
                </a:lnTo>
                <a:lnTo>
                  <a:pt x="3393" y="3074"/>
                </a:lnTo>
                <a:lnTo>
                  <a:pt x="3377" y="3093"/>
                </a:lnTo>
                <a:lnTo>
                  <a:pt x="3376" y="3096"/>
                </a:lnTo>
                <a:lnTo>
                  <a:pt x="3369" y="3101"/>
                </a:lnTo>
                <a:lnTo>
                  <a:pt x="3364" y="3101"/>
                </a:lnTo>
                <a:lnTo>
                  <a:pt x="3360" y="3103"/>
                </a:lnTo>
                <a:lnTo>
                  <a:pt x="3357" y="3103"/>
                </a:lnTo>
                <a:lnTo>
                  <a:pt x="3352" y="3107"/>
                </a:lnTo>
                <a:lnTo>
                  <a:pt x="3347" y="3110"/>
                </a:lnTo>
                <a:lnTo>
                  <a:pt x="3336" y="3122"/>
                </a:lnTo>
                <a:lnTo>
                  <a:pt x="3336" y="3125"/>
                </a:lnTo>
                <a:lnTo>
                  <a:pt x="3336" y="3134"/>
                </a:lnTo>
                <a:lnTo>
                  <a:pt x="3338" y="3141"/>
                </a:lnTo>
                <a:lnTo>
                  <a:pt x="3341" y="3146"/>
                </a:lnTo>
                <a:lnTo>
                  <a:pt x="3343" y="3153"/>
                </a:lnTo>
                <a:lnTo>
                  <a:pt x="3345" y="3156"/>
                </a:lnTo>
                <a:lnTo>
                  <a:pt x="3347" y="3158"/>
                </a:lnTo>
                <a:lnTo>
                  <a:pt x="3353" y="3159"/>
                </a:lnTo>
                <a:lnTo>
                  <a:pt x="3360" y="3161"/>
                </a:lnTo>
                <a:lnTo>
                  <a:pt x="3362" y="3163"/>
                </a:lnTo>
                <a:lnTo>
                  <a:pt x="3364" y="3166"/>
                </a:lnTo>
                <a:lnTo>
                  <a:pt x="3370" y="3166"/>
                </a:lnTo>
                <a:lnTo>
                  <a:pt x="3386" y="3165"/>
                </a:lnTo>
                <a:lnTo>
                  <a:pt x="3398" y="3159"/>
                </a:lnTo>
                <a:lnTo>
                  <a:pt x="3410" y="3154"/>
                </a:lnTo>
                <a:lnTo>
                  <a:pt x="3420" y="3147"/>
                </a:lnTo>
                <a:lnTo>
                  <a:pt x="3430" y="3142"/>
                </a:lnTo>
                <a:lnTo>
                  <a:pt x="3442" y="3136"/>
                </a:lnTo>
                <a:lnTo>
                  <a:pt x="3456" y="3132"/>
                </a:lnTo>
                <a:lnTo>
                  <a:pt x="3473" y="3132"/>
                </a:lnTo>
                <a:lnTo>
                  <a:pt x="3495" y="3139"/>
                </a:lnTo>
                <a:lnTo>
                  <a:pt x="3505" y="3144"/>
                </a:lnTo>
                <a:lnTo>
                  <a:pt x="3514" y="3149"/>
                </a:lnTo>
                <a:lnTo>
                  <a:pt x="3517" y="3153"/>
                </a:lnTo>
                <a:lnTo>
                  <a:pt x="3532" y="3163"/>
                </a:lnTo>
                <a:lnTo>
                  <a:pt x="3546" y="3173"/>
                </a:lnTo>
                <a:lnTo>
                  <a:pt x="3549" y="3175"/>
                </a:lnTo>
                <a:lnTo>
                  <a:pt x="3556" y="3180"/>
                </a:lnTo>
                <a:lnTo>
                  <a:pt x="3561" y="3180"/>
                </a:lnTo>
                <a:lnTo>
                  <a:pt x="3567" y="3180"/>
                </a:lnTo>
                <a:lnTo>
                  <a:pt x="3570" y="3180"/>
                </a:lnTo>
                <a:lnTo>
                  <a:pt x="3589" y="3180"/>
                </a:lnTo>
                <a:lnTo>
                  <a:pt x="3597" y="3183"/>
                </a:lnTo>
                <a:lnTo>
                  <a:pt x="3602" y="3187"/>
                </a:lnTo>
                <a:lnTo>
                  <a:pt x="3609" y="3188"/>
                </a:lnTo>
                <a:lnTo>
                  <a:pt x="3613" y="3188"/>
                </a:lnTo>
                <a:lnTo>
                  <a:pt x="3621" y="3185"/>
                </a:lnTo>
                <a:lnTo>
                  <a:pt x="3626" y="3180"/>
                </a:lnTo>
                <a:lnTo>
                  <a:pt x="3631" y="3180"/>
                </a:lnTo>
                <a:lnTo>
                  <a:pt x="3636" y="3180"/>
                </a:lnTo>
                <a:lnTo>
                  <a:pt x="3648" y="3183"/>
                </a:lnTo>
                <a:lnTo>
                  <a:pt x="3659" y="3187"/>
                </a:lnTo>
                <a:lnTo>
                  <a:pt x="3662" y="3188"/>
                </a:lnTo>
                <a:lnTo>
                  <a:pt x="3665" y="3192"/>
                </a:lnTo>
                <a:lnTo>
                  <a:pt x="3674" y="3197"/>
                </a:lnTo>
                <a:lnTo>
                  <a:pt x="3691" y="3204"/>
                </a:lnTo>
                <a:lnTo>
                  <a:pt x="3696" y="3204"/>
                </a:lnTo>
                <a:lnTo>
                  <a:pt x="3698" y="3205"/>
                </a:lnTo>
                <a:lnTo>
                  <a:pt x="3700" y="3209"/>
                </a:lnTo>
                <a:lnTo>
                  <a:pt x="3703" y="3214"/>
                </a:lnTo>
                <a:lnTo>
                  <a:pt x="3706" y="3221"/>
                </a:lnTo>
                <a:lnTo>
                  <a:pt x="3708" y="3223"/>
                </a:lnTo>
                <a:lnTo>
                  <a:pt x="3711" y="3224"/>
                </a:lnTo>
                <a:lnTo>
                  <a:pt x="3715" y="3226"/>
                </a:lnTo>
                <a:lnTo>
                  <a:pt x="3718" y="3228"/>
                </a:lnTo>
                <a:lnTo>
                  <a:pt x="3718" y="3233"/>
                </a:lnTo>
                <a:lnTo>
                  <a:pt x="3720" y="3236"/>
                </a:lnTo>
                <a:lnTo>
                  <a:pt x="3722" y="3240"/>
                </a:lnTo>
                <a:lnTo>
                  <a:pt x="3725" y="3241"/>
                </a:lnTo>
                <a:lnTo>
                  <a:pt x="3725" y="3262"/>
                </a:lnTo>
                <a:lnTo>
                  <a:pt x="3725" y="3282"/>
                </a:lnTo>
                <a:lnTo>
                  <a:pt x="3725" y="3292"/>
                </a:lnTo>
                <a:lnTo>
                  <a:pt x="3725" y="3303"/>
                </a:lnTo>
                <a:lnTo>
                  <a:pt x="3729" y="3309"/>
                </a:lnTo>
                <a:lnTo>
                  <a:pt x="3732" y="3316"/>
                </a:lnTo>
                <a:lnTo>
                  <a:pt x="3732" y="3327"/>
                </a:lnTo>
                <a:lnTo>
                  <a:pt x="3732" y="3337"/>
                </a:lnTo>
                <a:lnTo>
                  <a:pt x="3729" y="3344"/>
                </a:lnTo>
                <a:lnTo>
                  <a:pt x="3725" y="3350"/>
                </a:lnTo>
                <a:lnTo>
                  <a:pt x="3725" y="3357"/>
                </a:lnTo>
                <a:lnTo>
                  <a:pt x="3727" y="3362"/>
                </a:lnTo>
                <a:lnTo>
                  <a:pt x="3730" y="3362"/>
                </a:lnTo>
                <a:lnTo>
                  <a:pt x="3737" y="3366"/>
                </a:lnTo>
                <a:lnTo>
                  <a:pt x="3739" y="3369"/>
                </a:lnTo>
                <a:lnTo>
                  <a:pt x="3739" y="3373"/>
                </a:lnTo>
                <a:lnTo>
                  <a:pt x="3737" y="3378"/>
                </a:lnTo>
                <a:lnTo>
                  <a:pt x="3730" y="3386"/>
                </a:lnTo>
                <a:lnTo>
                  <a:pt x="3727" y="3390"/>
                </a:lnTo>
                <a:lnTo>
                  <a:pt x="3725" y="3393"/>
                </a:lnTo>
                <a:lnTo>
                  <a:pt x="3723" y="3396"/>
                </a:lnTo>
                <a:lnTo>
                  <a:pt x="3718" y="3402"/>
                </a:lnTo>
                <a:lnTo>
                  <a:pt x="3713" y="3410"/>
                </a:lnTo>
                <a:lnTo>
                  <a:pt x="3705" y="3425"/>
                </a:lnTo>
                <a:lnTo>
                  <a:pt x="3708" y="3431"/>
                </a:lnTo>
                <a:lnTo>
                  <a:pt x="3711" y="3436"/>
                </a:lnTo>
                <a:lnTo>
                  <a:pt x="3715" y="3439"/>
                </a:lnTo>
                <a:lnTo>
                  <a:pt x="3718" y="3446"/>
                </a:lnTo>
                <a:lnTo>
                  <a:pt x="3725" y="3446"/>
                </a:lnTo>
                <a:lnTo>
                  <a:pt x="3732" y="3446"/>
                </a:lnTo>
                <a:lnTo>
                  <a:pt x="3737" y="3448"/>
                </a:lnTo>
                <a:lnTo>
                  <a:pt x="3739" y="3453"/>
                </a:lnTo>
                <a:lnTo>
                  <a:pt x="3773" y="3453"/>
                </a:lnTo>
                <a:lnTo>
                  <a:pt x="3778" y="3453"/>
                </a:lnTo>
                <a:lnTo>
                  <a:pt x="3783" y="3454"/>
                </a:lnTo>
                <a:lnTo>
                  <a:pt x="3787" y="3456"/>
                </a:lnTo>
                <a:lnTo>
                  <a:pt x="3790" y="3460"/>
                </a:lnTo>
                <a:lnTo>
                  <a:pt x="3795" y="3466"/>
                </a:lnTo>
                <a:lnTo>
                  <a:pt x="3800" y="3473"/>
                </a:lnTo>
                <a:lnTo>
                  <a:pt x="3807" y="3471"/>
                </a:lnTo>
                <a:lnTo>
                  <a:pt x="3812" y="3473"/>
                </a:lnTo>
                <a:lnTo>
                  <a:pt x="3821" y="3477"/>
                </a:lnTo>
                <a:lnTo>
                  <a:pt x="3829" y="3480"/>
                </a:lnTo>
                <a:lnTo>
                  <a:pt x="3834" y="3482"/>
                </a:lnTo>
                <a:lnTo>
                  <a:pt x="3841" y="3480"/>
                </a:lnTo>
                <a:lnTo>
                  <a:pt x="3855" y="3480"/>
                </a:lnTo>
                <a:lnTo>
                  <a:pt x="3857" y="3480"/>
                </a:lnTo>
                <a:lnTo>
                  <a:pt x="3874" y="3480"/>
                </a:lnTo>
                <a:lnTo>
                  <a:pt x="3881" y="3480"/>
                </a:lnTo>
                <a:lnTo>
                  <a:pt x="3884" y="3478"/>
                </a:lnTo>
                <a:lnTo>
                  <a:pt x="3887" y="3475"/>
                </a:lnTo>
                <a:lnTo>
                  <a:pt x="3889" y="3473"/>
                </a:lnTo>
                <a:lnTo>
                  <a:pt x="3896" y="3468"/>
                </a:lnTo>
                <a:lnTo>
                  <a:pt x="3904" y="3463"/>
                </a:lnTo>
                <a:lnTo>
                  <a:pt x="3915" y="3460"/>
                </a:lnTo>
                <a:lnTo>
                  <a:pt x="3925" y="3458"/>
                </a:lnTo>
                <a:lnTo>
                  <a:pt x="3927" y="3458"/>
                </a:lnTo>
                <a:lnTo>
                  <a:pt x="3932" y="3454"/>
                </a:lnTo>
                <a:lnTo>
                  <a:pt x="3937" y="3453"/>
                </a:lnTo>
                <a:lnTo>
                  <a:pt x="3940" y="3453"/>
                </a:lnTo>
                <a:lnTo>
                  <a:pt x="3944" y="3449"/>
                </a:lnTo>
                <a:lnTo>
                  <a:pt x="3949" y="3444"/>
                </a:lnTo>
                <a:lnTo>
                  <a:pt x="3957" y="3432"/>
                </a:lnTo>
                <a:lnTo>
                  <a:pt x="3961" y="3431"/>
                </a:lnTo>
                <a:lnTo>
                  <a:pt x="3964" y="3429"/>
                </a:lnTo>
                <a:lnTo>
                  <a:pt x="3967" y="3427"/>
                </a:lnTo>
                <a:lnTo>
                  <a:pt x="3971" y="3425"/>
                </a:lnTo>
                <a:lnTo>
                  <a:pt x="3973" y="3422"/>
                </a:lnTo>
                <a:lnTo>
                  <a:pt x="3973" y="3417"/>
                </a:lnTo>
                <a:lnTo>
                  <a:pt x="3973" y="3413"/>
                </a:lnTo>
                <a:lnTo>
                  <a:pt x="3974" y="3412"/>
                </a:lnTo>
                <a:lnTo>
                  <a:pt x="3978" y="3412"/>
                </a:lnTo>
                <a:lnTo>
                  <a:pt x="3981" y="3405"/>
                </a:lnTo>
                <a:lnTo>
                  <a:pt x="3986" y="3400"/>
                </a:lnTo>
                <a:lnTo>
                  <a:pt x="3991" y="3395"/>
                </a:lnTo>
                <a:lnTo>
                  <a:pt x="3998" y="3391"/>
                </a:lnTo>
                <a:lnTo>
                  <a:pt x="4002" y="3386"/>
                </a:lnTo>
                <a:lnTo>
                  <a:pt x="4003" y="3379"/>
                </a:lnTo>
                <a:lnTo>
                  <a:pt x="4007" y="3374"/>
                </a:lnTo>
                <a:lnTo>
                  <a:pt x="4008" y="3373"/>
                </a:lnTo>
                <a:lnTo>
                  <a:pt x="4012" y="3371"/>
                </a:lnTo>
                <a:lnTo>
                  <a:pt x="4012" y="3362"/>
                </a:lnTo>
                <a:lnTo>
                  <a:pt x="4012" y="3354"/>
                </a:lnTo>
                <a:lnTo>
                  <a:pt x="4015" y="3340"/>
                </a:lnTo>
                <a:lnTo>
                  <a:pt x="4025" y="3316"/>
                </a:lnTo>
                <a:lnTo>
                  <a:pt x="4025" y="3309"/>
                </a:lnTo>
                <a:lnTo>
                  <a:pt x="4029" y="3303"/>
                </a:lnTo>
                <a:lnTo>
                  <a:pt x="4032" y="3298"/>
                </a:lnTo>
                <a:lnTo>
                  <a:pt x="4032" y="3289"/>
                </a:lnTo>
                <a:lnTo>
                  <a:pt x="4037" y="3286"/>
                </a:lnTo>
                <a:lnTo>
                  <a:pt x="4043" y="3282"/>
                </a:lnTo>
                <a:lnTo>
                  <a:pt x="4044" y="3277"/>
                </a:lnTo>
                <a:lnTo>
                  <a:pt x="4046" y="3269"/>
                </a:lnTo>
                <a:lnTo>
                  <a:pt x="4053" y="3265"/>
                </a:lnTo>
                <a:lnTo>
                  <a:pt x="4058" y="3262"/>
                </a:lnTo>
                <a:lnTo>
                  <a:pt x="4066" y="3250"/>
                </a:lnTo>
                <a:lnTo>
                  <a:pt x="4068" y="3248"/>
                </a:lnTo>
                <a:lnTo>
                  <a:pt x="4071" y="3245"/>
                </a:lnTo>
                <a:lnTo>
                  <a:pt x="4075" y="3243"/>
                </a:lnTo>
                <a:lnTo>
                  <a:pt x="4085" y="3240"/>
                </a:lnTo>
                <a:lnTo>
                  <a:pt x="4095" y="3236"/>
                </a:lnTo>
                <a:lnTo>
                  <a:pt x="4100" y="3233"/>
                </a:lnTo>
                <a:lnTo>
                  <a:pt x="4104" y="3229"/>
                </a:lnTo>
                <a:lnTo>
                  <a:pt x="4109" y="3228"/>
                </a:lnTo>
                <a:lnTo>
                  <a:pt x="4112" y="3223"/>
                </a:lnTo>
                <a:lnTo>
                  <a:pt x="4116" y="3217"/>
                </a:lnTo>
                <a:lnTo>
                  <a:pt x="4118" y="3212"/>
                </a:lnTo>
                <a:lnTo>
                  <a:pt x="4119" y="3209"/>
                </a:lnTo>
                <a:lnTo>
                  <a:pt x="4123" y="3207"/>
                </a:lnTo>
                <a:lnTo>
                  <a:pt x="4135" y="3200"/>
                </a:lnTo>
                <a:lnTo>
                  <a:pt x="4147" y="3197"/>
                </a:lnTo>
                <a:lnTo>
                  <a:pt x="4150" y="3195"/>
                </a:lnTo>
                <a:lnTo>
                  <a:pt x="4157" y="3194"/>
                </a:lnTo>
                <a:lnTo>
                  <a:pt x="4160" y="3190"/>
                </a:lnTo>
                <a:lnTo>
                  <a:pt x="4162" y="3187"/>
                </a:lnTo>
                <a:lnTo>
                  <a:pt x="4210" y="3187"/>
                </a:lnTo>
                <a:lnTo>
                  <a:pt x="4215" y="3180"/>
                </a:lnTo>
                <a:lnTo>
                  <a:pt x="4216" y="3170"/>
                </a:lnTo>
                <a:lnTo>
                  <a:pt x="4216" y="3158"/>
                </a:lnTo>
                <a:lnTo>
                  <a:pt x="4216" y="3146"/>
                </a:lnTo>
                <a:lnTo>
                  <a:pt x="4222" y="3144"/>
                </a:lnTo>
                <a:lnTo>
                  <a:pt x="4223" y="3141"/>
                </a:lnTo>
                <a:lnTo>
                  <a:pt x="4225" y="3137"/>
                </a:lnTo>
                <a:lnTo>
                  <a:pt x="4237" y="3127"/>
                </a:lnTo>
                <a:lnTo>
                  <a:pt x="4244" y="3120"/>
                </a:lnTo>
                <a:lnTo>
                  <a:pt x="4245" y="3115"/>
                </a:lnTo>
                <a:lnTo>
                  <a:pt x="4245" y="3112"/>
                </a:lnTo>
                <a:lnTo>
                  <a:pt x="4247" y="3108"/>
                </a:lnTo>
                <a:lnTo>
                  <a:pt x="4251" y="3103"/>
                </a:lnTo>
                <a:lnTo>
                  <a:pt x="4257" y="3098"/>
                </a:lnTo>
                <a:lnTo>
                  <a:pt x="4261" y="3098"/>
                </a:lnTo>
                <a:lnTo>
                  <a:pt x="4285" y="3098"/>
                </a:lnTo>
                <a:lnTo>
                  <a:pt x="4290" y="3079"/>
                </a:lnTo>
                <a:lnTo>
                  <a:pt x="4292" y="3072"/>
                </a:lnTo>
                <a:lnTo>
                  <a:pt x="4292" y="3064"/>
                </a:lnTo>
                <a:lnTo>
                  <a:pt x="4288" y="3062"/>
                </a:lnTo>
                <a:lnTo>
                  <a:pt x="4286" y="3060"/>
                </a:lnTo>
                <a:lnTo>
                  <a:pt x="4285" y="3057"/>
                </a:lnTo>
                <a:lnTo>
                  <a:pt x="4285" y="3030"/>
                </a:lnTo>
                <a:lnTo>
                  <a:pt x="4286" y="3025"/>
                </a:lnTo>
                <a:lnTo>
                  <a:pt x="4288" y="3023"/>
                </a:lnTo>
                <a:lnTo>
                  <a:pt x="4292" y="3023"/>
                </a:lnTo>
                <a:lnTo>
                  <a:pt x="4295" y="3018"/>
                </a:lnTo>
                <a:lnTo>
                  <a:pt x="4298" y="3013"/>
                </a:lnTo>
                <a:lnTo>
                  <a:pt x="4302" y="3009"/>
                </a:lnTo>
                <a:lnTo>
                  <a:pt x="4305" y="3002"/>
                </a:lnTo>
                <a:lnTo>
                  <a:pt x="4380" y="3002"/>
                </a:lnTo>
                <a:lnTo>
                  <a:pt x="4385" y="3004"/>
                </a:lnTo>
                <a:lnTo>
                  <a:pt x="4387" y="3006"/>
                </a:lnTo>
                <a:lnTo>
                  <a:pt x="4387" y="3009"/>
                </a:lnTo>
                <a:lnTo>
                  <a:pt x="4394" y="3014"/>
                </a:lnTo>
                <a:lnTo>
                  <a:pt x="4399" y="3018"/>
                </a:lnTo>
                <a:lnTo>
                  <a:pt x="4406" y="3021"/>
                </a:lnTo>
                <a:lnTo>
                  <a:pt x="4414" y="3023"/>
                </a:lnTo>
                <a:lnTo>
                  <a:pt x="4423" y="3021"/>
                </a:lnTo>
                <a:lnTo>
                  <a:pt x="4428" y="3018"/>
                </a:lnTo>
                <a:lnTo>
                  <a:pt x="4435" y="3014"/>
                </a:lnTo>
                <a:lnTo>
                  <a:pt x="4442" y="3009"/>
                </a:lnTo>
                <a:lnTo>
                  <a:pt x="4447" y="3006"/>
                </a:lnTo>
                <a:lnTo>
                  <a:pt x="4452" y="3002"/>
                </a:lnTo>
                <a:lnTo>
                  <a:pt x="4455" y="2997"/>
                </a:lnTo>
                <a:lnTo>
                  <a:pt x="4462" y="2996"/>
                </a:lnTo>
                <a:lnTo>
                  <a:pt x="4464" y="2990"/>
                </a:lnTo>
                <a:lnTo>
                  <a:pt x="4466" y="2989"/>
                </a:lnTo>
                <a:lnTo>
                  <a:pt x="4469" y="2989"/>
                </a:lnTo>
                <a:lnTo>
                  <a:pt x="4496" y="2989"/>
                </a:lnTo>
                <a:lnTo>
                  <a:pt x="4500" y="2989"/>
                </a:lnTo>
                <a:lnTo>
                  <a:pt x="4505" y="2989"/>
                </a:lnTo>
                <a:lnTo>
                  <a:pt x="4508" y="2990"/>
                </a:lnTo>
                <a:lnTo>
                  <a:pt x="4515" y="2994"/>
                </a:lnTo>
                <a:lnTo>
                  <a:pt x="4520" y="2994"/>
                </a:lnTo>
                <a:lnTo>
                  <a:pt x="4524" y="2994"/>
                </a:lnTo>
                <a:lnTo>
                  <a:pt x="4529" y="2992"/>
                </a:lnTo>
                <a:lnTo>
                  <a:pt x="4534" y="2989"/>
                </a:lnTo>
                <a:lnTo>
                  <a:pt x="4536" y="2985"/>
                </a:lnTo>
                <a:lnTo>
                  <a:pt x="4539" y="2977"/>
                </a:lnTo>
                <a:lnTo>
                  <a:pt x="4539" y="2966"/>
                </a:lnTo>
                <a:lnTo>
                  <a:pt x="4541" y="2963"/>
                </a:lnTo>
                <a:lnTo>
                  <a:pt x="4544" y="2955"/>
                </a:lnTo>
                <a:lnTo>
                  <a:pt x="4554" y="2955"/>
                </a:lnTo>
                <a:lnTo>
                  <a:pt x="4565" y="2955"/>
                </a:lnTo>
                <a:lnTo>
                  <a:pt x="4571" y="2951"/>
                </a:lnTo>
                <a:lnTo>
                  <a:pt x="4578" y="2948"/>
                </a:lnTo>
                <a:lnTo>
                  <a:pt x="4582" y="2943"/>
                </a:lnTo>
                <a:lnTo>
                  <a:pt x="4583" y="2936"/>
                </a:lnTo>
                <a:lnTo>
                  <a:pt x="4587" y="2931"/>
                </a:lnTo>
                <a:lnTo>
                  <a:pt x="4588" y="2929"/>
                </a:lnTo>
                <a:lnTo>
                  <a:pt x="4592" y="2927"/>
                </a:lnTo>
                <a:lnTo>
                  <a:pt x="4588" y="2924"/>
                </a:lnTo>
                <a:lnTo>
                  <a:pt x="4587" y="2919"/>
                </a:lnTo>
                <a:lnTo>
                  <a:pt x="4585" y="2914"/>
                </a:lnTo>
                <a:lnTo>
                  <a:pt x="4583" y="2910"/>
                </a:lnTo>
                <a:lnTo>
                  <a:pt x="4582" y="2909"/>
                </a:lnTo>
                <a:lnTo>
                  <a:pt x="4576" y="2907"/>
                </a:lnTo>
                <a:lnTo>
                  <a:pt x="4573" y="2905"/>
                </a:lnTo>
                <a:lnTo>
                  <a:pt x="4568" y="2898"/>
                </a:lnTo>
                <a:lnTo>
                  <a:pt x="4566" y="2891"/>
                </a:lnTo>
                <a:lnTo>
                  <a:pt x="4565" y="2886"/>
                </a:lnTo>
                <a:lnTo>
                  <a:pt x="4565" y="2883"/>
                </a:lnTo>
                <a:lnTo>
                  <a:pt x="4565" y="2874"/>
                </a:lnTo>
                <a:lnTo>
                  <a:pt x="4565" y="2866"/>
                </a:lnTo>
                <a:lnTo>
                  <a:pt x="4563" y="2862"/>
                </a:lnTo>
                <a:lnTo>
                  <a:pt x="4561" y="2859"/>
                </a:lnTo>
                <a:lnTo>
                  <a:pt x="4558" y="2857"/>
                </a:lnTo>
                <a:lnTo>
                  <a:pt x="4558" y="2852"/>
                </a:lnTo>
                <a:lnTo>
                  <a:pt x="4559" y="2844"/>
                </a:lnTo>
                <a:lnTo>
                  <a:pt x="4563" y="2837"/>
                </a:lnTo>
                <a:lnTo>
                  <a:pt x="4565" y="2828"/>
                </a:lnTo>
                <a:lnTo>
                  <a:pt x="4565" y="2818"/>
                </a:lnTo>
                <a:lnTo>
                  <a:pt x="4585" y="2818"/>
                </a:lnTo>
                <a:lnTo>
                  <a:pt x="4585" y="2811"/>
                </a:lnTo>
                <a:lnTo>
                  <a:pt x="4587" y="2808"/>
                </a:lnTo>
                <a:lnTo>
                  <a:pt x="4590" y="2803"/>
                </a:lnTo>
                <a:lnTo>
                  <a:pt x="4592" y="2798"/>
                </a:lnTo>
                <a:lnTo>
                  <a:pt x="4592" y="2793"/>
                </a:lnTo>
                <a:lnTo>
                  <a:pt x="4593" y="2789"/>
                </a:lnTo>
                <a:lnTo>
                  <a:pt x="4595" y="2786"/>
                </a:lnTo>
                <a:lnTo>
                  <a:pt x="4599" y="2784"/>
                </a:lnTo>
                <a:lnTo>
                  <a:pt x="4592" y="2770"/>
                </a:lnTo>
                <a:lnTo>
                  <a:pt x="4585" y="2757"/>
                </a:lnTo>
                <a:lnTo>
                  <a:pt x="4565" y="2757"/>
                </a:lnTo>
                <a:lnTo>
                  <a:pt x="4563" y="2762"/>
                </a:lnTo>
                <a:lnTo>
                  <a:pt x="4561" y="2764"/>
                </a:lnTo>
                <a:lnTo>
                  <a:pt x="4558" y="2764"/>
                </a:lnTo>
                <a:lnTo>
                  <a:pt x="4554" y="2765"/>
                </a:lnTo>
                <a:lnTo>
                  <a:pt x="4549" y="2765"/>
                </a:lnTo>
                <a:lnTo>
                  <a:pt x="4534" y="2764"/>
                </a:lnTo>
                <a:lnTo>
                  <a:pt x="4517" y="2762"/>
                </a:lnTo>
                <a:lnTo>
                  <a:pt x="4510" y="2762"/>
                </a:lnTo>
                <a:lnTo>
                  <a:pt x="4503" y="2764"/>
                </a:lnTo>
                <a:lnTo>
                  <a:pt x="4501" y="2765"/>
                </a:lnTo>
                <a:lnTo>
                  <a:pt x="4501" y="2767"/>
                </a:lnTo>
                <a:lnTo>
                  <a:pt x="4500" y="2769"/>
                </a:lnTo>
                <a:lnTo>
                  <a:pt x="4496" y="2770"/>
                </a:lnTo>
                <a:lnTo>
                  <a:pt x="4489" y="2770"/>
                </a:lnTo>
                <a:lnTo>
                  <a:pt x="4483" y="2770"/>
                </a:lnTo>
                <a:lnTo>
                  <a:pt x="4476" y="2770"/>
                </a:lnTo>
                <a:lnTo>
                  <a:pt x="4469" y="2770"/>
                </a:lnTo>
                <a:lnTo>
                  <a:pt x="4457" y="2776"/>
                </a:lnTo>
                <a:lnTo>
                  <a:pt x="4445" y="2782"/>
                </a:lnTo>
                <a:lnTo>
                  <a:pt x="4421" y="2798"/>
                </a:lnTo>
                <a:lnTo>
                  <a:pt x="4421" y="2825"/>
                </a:lnTo>
                <a:lnTo>
                  <a:pt x="4420" y="2830"/>
                </a:lnTo>
                <a:lnTo>
                  <a:pt x="4418" y="2832"/>
                </a:lnTo>
                <a:lnTo>
                  <a:pt x="4414" y="2832"/>
                </a:lnTo>
                <a:lnTo>
                  <a:pt x="4414" y="2839"/>
                </a:lnTo>
                <a:lnTo>
                  <a:pt x="4401" y="2840"/>
                </a:lnTo>
                <a:lnTo>
                  <a:pt x="4392" y="2839"/>
                </a:lnTo>
                <a:lnTo>
                  <a:pt x="4384" y="2837"/>
                </a:lnTo>
                <a:lnTo>
                  <a:pt x="4377" y="2832"/>
                </a:lnTo>
                <a:lnTo>
                  <a:pt x="4365" y="2822"/>
                </a:lnTo>
                <a:lnTo>
                  <a:pt x="4360" y="2816"/>
                </a:lnTo>
                <a:lnTo>
                  <a:pt x="4353" y="2811"/>
                </a:lnTo>
                <a:lnTo>
                  <a:pt x="4350" y="2811"/>
                </a:lnTo>
                <a:lnTo>
                  <a:pt x="4348" y="2813"/>
                </a:lnTo>
                <a:lnTo>
                  <a:pt x="4346" y="2818"/>
                </a:lnTo>
                <a:lnTo>
                  <a:pt x="4344" y="2823"/>
                </a:lnTo>
                <a:lnTo>
                  <a:pt x="4343" y="2825"/>
                </a:lnTo>
                <a:lnTo>
                  <a:pt x="4339" y="2825"/>
                </a:lnTo>
                <a:lnTo>
                  <a:pt x="4334" y="2833"/>
                </a:lnTo>
                <a:lnTo>
                  <a:pt x="4331" y="2837"/>
                </a:lnTo>
                <a:lnTo>
                  <a:pt x="4326" y="2839"/>
                </a:lnTo>
                <a:lnTo>
                  <a:pt x="4326" y="2873"/>
                </a:lnTo>
                <a:lnTo>
                  <a:pt x="4321" y="2874"/>
                </a:lnTo>
                <a:lnTo>
                  <a:pt x="4317" y="2876"/>
                </a:lnTo>
                <a:lnTo>
                  <a:pt x="4312" y="2883"/>
                </a:lnTo>
                <a:lnTo>
                  <a:pt x="4307" y="2890"/>
                </a:lnTo>
                <a:lnTo>
                  <a:pt x="4303" y="2891"/>
                </a:lnTo>
                <a:lnTo>
                  <a:pt x="4298" y="2893"/>
                </a:lnTo>
                <a:lnTo>
                  <a:pt x="4297" y="2898"/>
                </a:lnTo>
                <a:lnTo>
                  <a:pt x="4295" y="2900"/>
                </a:lnTo>
                <a:lnTo>
                  <a:pt x="4292" y="2900"/>
                </a:lnTo>
                <a:lnTo>
                  <a:pt x="4283" y="2905"/>
                </a:lnTo>
                <a:lnTo>
                  <a:pt x="4280" y="2909"/>
                </a:lnTo>
                <a:lnTo>
                  <a:pt x="4278" y="2914"/>
                </a:lnTo>
                <a:lnTo>
                  <a:pt x="4269" y="2909"/>
                </a:lnTo>
                <a:lnTo>
                  <a:pt x="4264" y="2907"/>
                </a:lnTo>
                <a:lnTo>
                  <a:pt x="4257" y="2907"/>
                </a:lnTo>
                <a:lnTo>
                  <a:pt x="4252" y="2907"/>
                </a:lnTo>
                <a:lnTo>
                  <a:pt x="4249" y="2905"/>
                </a:lnTo>
                <a:lnTo>
                  <a:pt x="4245" y="2903"/>
                </a:lnTo>
                <a:lnTo>
                  <a:pt x="4244" y="2900"/>
                </a:lnTo>
                <a:lnTo>
                  <a:pt x="4237" y="2902"/>
                </a:lnTo>
                <a:lnTo>
                  <a:pt x="4232" y="2900"/>
                </a:lnTo>
                <a:lnTo>
                  <a:pt x="4223" y="2897"/>
                </a:lnTo>
                <a:lnTo>
                  <a:pt x="4215" y="2893"/>
                </a:lnTo>
                <a:lnTo>
                  <a:pt x="4210" y="2891"/>
                </a:lnTo>
                <a:lnTo>
                  <a:pt x="4203" y="2893"/>
                </a:lnTo>
                <a:lnTo>
                  <a:pt x="4199" y="2886"/>
                </a:lnTo>
                <a:lnTo>
                  <a:pt x="4194" y="2880"/>
                </a:lnTo>
                <a:lnTo>
                  <a:pt x="4187" y="2874"/>
                </a:lnTo>
                <a:lnTo>
                  <a:pt x="4181" y="2871"/>
                </a:lnTo>
                <a:lnTo>
                  <a:pt x="4177" y="2869"/>
                </a:lnTo>
                <a:lnTo>
                  <a:pt x="4177" y="2868"/>
                </a:lnTo>
                <a:lnTo>
                  <a:pt x="4176" y="2866"/>
                </a:lnTo>
                <a:lnTo>
                  <a:pt x="4170" y="2864"/>
                </a:lnTo>
                <a:lnTo>
                  <a:pt x="4167" y="2864"/>
                </a:lnTo>
                <a:lnTo>
                  <a:pt x="4158" y="2859"/>
                </a:lnTo>
                <a:lnTo>
                  <a:pt x="4152" y="2854"/>
                </a:lnTo>
                <a:lnTo>
                  <a:pt x="4145" y="2847"/>
                </a:lnTo>
                <a:lnTo>
                  <a:pt x="4143" y="2844"/>
                </a:lnTo>
                <a:lnTo>
                  <a:pt x="4143" y="2839"/>
                </a:lnTo>
                <a:lnTo>
                  <a:pt x="4143" y="2837"/>
                </a:lnTo>
                <a:lnTo>
                  <a:pt x="4141" y="2837"/>
                </a:lnTo>
                <a:lnTo>
                  <a:pt x="4138" y="2837"/>
                </a:lnTo>
                <a:lnTo>
                  <a:pt x="4135" y="2835"/>
                </a:lnTo>
                <a:lnTo>
                  <a:pt x="4114" y="2818"/>
                </a:lnTo>
                <a:lnTo>
                  <a:pt x="4109" y="2816"/>
                </a:lnTo>
                <a:lnTo>
                  <a:pt x="4107" y="2815"/>
                </a:lnTo>
                <a:lnTo>
                  <a:pt x="4107" y="2811"/>
                </a:lnTo>
                <a:lnTo>
                  <a:pt x="4104" y="2810"/>
                </a:lnTo>
                <a:lnTo>
                  <a:pt x="4102" y="2806"/>
                </a:lnTo>
                <a:lnTo>
                  <a:pt x="4100" y="2801"/>
                </a:lnTo>
                <a:lnTo>
                  <a:pt x="4097" y="2799"/>
                </a:lnTo>
                <a:lnTo>
                  <a:pt x="4094" y="2798"/>
                </a:lnTo>
                <a:lnTo>
                  <a:pt x="4089" y="2793"/>
                </a:lnTo>
                <a:lnTo>
                  <a:pt x="4082" y="2789"/>
                </a:lnTo>
                <a:lnTo>
                  <a:pt x="4075" y="2784"/>
                </a:lnTo>
                <a:lnTo>
                  <a:pt x="4073" y="2779"/>
                </a:lnTo>
                <a:lnTo>
                  <a:pt x="4071" y="2774"/>
                </a:lnTo>
                <a:lnTo>
                  <a:pt x="4070" y="2772"/>
                </a:lnTo>
                <a:lnTo>
                  <a:pt x="4066" y="2770"/>
                </a:lnTo>
                <a:lnTo>
                  <a:pt x="4063" y="2765"/>
                </a:lnTo>
                <a:lnTo>
                  <a:pt x="4060" y="2760"/>
                </a:lnTo>
                <a:lnTo>
                  <a:pt x="4054" y="2757"/>
                </a:lnTo>
                <a:lnTo>
                  <a:pt x="4053" y="2750"/>
                </a:lnTo>
                <a:lnTo>
                  <a:pt x="4048" y="2748"/>
                </a:lnTo>
                <a:lnTo>
                  <a:pt x="4043" y="2745"/>
                </a:lnTo>
                <a:lnTo>
                  <a:pt x="4036" y="2736"/>
                </a:lnTo>
                <a:lnTo>
                  <a:pt x="4029" y="2728"/>
                </a:lnTo>
                <a:lnTo>
                  <a:pt x="4024" y="2724"/>
                </a:lnTo>
                <a:lnTo>
                  <a:pt x="4019" y="2723"/>
                </a:lnTo>
                <a:lnTo>
                  <a:pt x="4017" y="2716"/>
                </a:lnTo>
                <a:lnTo>
                  <a:pt x="4015" y="2709"/>
                </a:lnTo>
                <a:lnTo>
                  <a:pt x="4010" y="2706"/>
                </a:lnTo>
                <a:lnTo>
                  <a:pt x="4005" y="2702"/>
                </a:lnTo>
                <a:lnTo>
                  <a:pt x="4003" y="2695"/>
                </a:lnTo>
                <a:lnTo>
                  <a:pt x="4002" y="2689"/>
                </a:lnTo>
                <a:lnTo>
                  <a:pt x="3996" y="2685"/>
                </a:lnTo>
                <a:lnTo>
                  <a:pt x="3991" y="2682"/>
                </a:lnTo>
                <a:lnTo>
                  <a:pt x="3988" y="2673"/>
                </a:lnTo>
                <a:lnTo>
                  <a:pt x="3985" y="2665"/>
                </a:lnTo>
                <a:lnTo>
                  <a:pt x="3979" y="2658"/>
                </a:lnTo>
                <a:lnTo>
                  <a:pt x="3976" y="2656"/>
                </a:lnTo>
                <a:lnTo>
                  <a:pt x="3971" y="2654"/>
                </a:lnTo>
                <a:lnTo>
                  <a:pt x="3969" y="2646"/>
                </a:lnTo>
                <a:lnTo>
                  <a:pt x="3967" y="2637"/>
                </a:lnTo>
                <a:lnTo>
                  <a:pt x="3962" y="2632"/>
                </a:lnTo>
                <a:lnTo>
                  <a:pt x="3957" y="2627"/>
                </a:lnTo>
                <a:lnTo>
                  <a:pt x="3950" y="2625"/>
                </a:lnTo>
                <a:lnTo>
                  <a:pt x="3947" y="2627"/>
                </a:lnTo>
                <a:lnTo>
                  <a:pt x="3945" y="2631"/>
                </a:lnTo>
                <a:lnTo>
                  <a:pt x="3944" y="2634"/>
                </a:lnTo>
                <a:lnTo>
                  <a:pt x="3942" y="2637"/>
                </a:lnTo>
                <a:lnTo>
                  <a:pt x="3940" y="2641"/>
                </a:lnTo>
                <a:lnTo>
                  <a:pt x="3937" y="2643"/>
                </a:lnTo>
                <a:lnTo>
                  <a:pt x="3930" y="2641"/>
                </a:lnTo>
                <a:lnTo>
                  <a:pt x="3927" y="2648"/>
                </a:lnTo>
                <a:lnTo>
                  <a:pt x="3921" y="2653"/>
                </a:lnTo>
                <a:lnTo>
                  <a:pt x="3916" y="2658"/>
                </a:lnTo>
                <a:lnTo>
                  <a:pt x="3910" y="2661"/>
                </a:lnTo>
                <a:lnTo>
                  <a:pt x="3911" y="2663"/>
                </a:lnTo>
                <a:lnTo>
                  <a:pt x="3913" y="2665"/>
                </a:lnTo>
                <a:lnTo>
                  <a:pt x="3916" y="2668"/>
                </a:lnTo>
                <a:lnTo>
                  <a:pt x="3921" y="2670"/>
                </a:lnTo>
                <a:lnTo>
                  <a:pt x="3923" y="2672"/>
                </a:lnTo>
                <a:lnTo>
                  <a:pt x="3923" y="2675"/>
                </a:lnTo>
                <a:lnTo>
                  <a:pt x="3927" y="2677"/>
                </a:lnTo>
                <a:lnTo>
                  <a:pt x="3930" y="2678"/>
                </a:lnTo>
                <a:lnTo>
                  <a:pt x="3932" y="2682"/>
                </a:lnTo>
                <a:lnTo>
                  <a:pt x="3937" y="2682"/>
                </a:lnTo>
                <a:lnTo>
                  <a:pt x="3937" y="2683"/>
                </a:lnTo>
                <a:lnTo>
                  <a:pt x="3935" y="2685"/>
                </a:lnTo>
                <a:lnTo>
                  <a:pt x="3932" y="2687"/>
                </a:lnTo>
                <a:lnTo>
                  <a:pt x="3927" y="2687"/>
                </a:lnTo>
                <a:lnTo>
                  <a:pt x="3923" y="2689"/>
                </a:lnTo>
                <a:lnTo>
                  <a:pt x="3923" y="2692"/>
                </a:lnTo>
                <a:lnTo>
                  <a:pt x="3925" y="2694"/>
                </a:lnTo>
                <a:lnTo>
                  <a:pt x="3930" y="2695"/>
                </a:lnTo>
                <a:lnTo>
                  <a:pt x="3935" y="2704"/>
                </a:lnTo>
                <a:lnTo>
                  <a:pt x="3938" y="2707"/>
                </a:lnTo>
                <a:lnTo>
                  <a:pt x="3944" y="2709"/>
                </a:lnTo>
                <a:lnTo>
                  <a:pt x="3950" y="2711"/>
                </a:lnTo>
                <a:lnTo>
                  <a:pt x="3954" y="2709"/>
                </a:lnTo>
                <a:lnTo>
                  <a:pt x="3957" y="2707"/>
                </a:lnTo>
                <a:lnTo>
                  <a:pt x="3957" y="2702"/>
                </a:lnTo>
                <a:lnTo>
                  <a:pt x="3957" y="2692"/>
                </a:lnTo>
                <a:lnTo>
                  <a:pt x="3957" y="2682"/>
                </a:lnTo>
                <a:lnTo>
                  <a:pt x="3962" y="2683"/>
                </a:lnTo>
                <a:lnTo>
                  <a:pt x="3964" y="2687"/>
                </a:lnTo>
                <a:lnTo>
                  <a:pt x="3967" y="2699"/>
                </a:lnTo>
                <a:lnTo>
                  <a:pt x="3969" y="2704"/>
                </a:lnTo>
                <a:lnTo>
                  <a:pt x="3973" y="2707"/>
                </a:lnTo>
                <a:lnTo>
                  <a:pt x="3978" y="2709"/>
                </a:lnTo>
                <a:lnTo>
                  <a:pt x="3985" y="2709"/>
                </a:lnTo>
                <a:lnTo>
                  <a:pt x="3983" y="2718"/>
                </a:lnTo>
                <a:lnTo>
                  <a:pt x="3983" y="2723"/>
                </a:lnTo>
                <a:lnTo>
                  <a:pt x="3986" y="2735"/>
                </a:lnTo>
                <a:lnTo>
                  <a:pt x="3991" y="2743"/>
                </a:lnTo>
                <a:lnTo>
                  <a:pt x="3991" y="2750"/>
                </a:lnTo>
                <a:lnTo>
                  <a:pt x="3991" y="2757"/>
                </a:lnTo>
                <a:lnTo>
                  <a:pt x="3993" y="2760"/>
                </a:lnTo>
                <a:lnTo>
                  <a:pt x="3995" y="2760"/>
                </a:lnTo>
                <a:lnTo>
                  <a:pt x="3998" y="2760"/>
                </a:lnTo>
                <a:lnTo>
                  <a:pt x="4003" y="2757"/>
                </a:lnTo>
                <a:lnTo>
                  <a:pt x="4008" y="2757"/>
                </a:lnTo>
                <a:lnTo>
                  <a:pt x="4012" y="2757"/>
                </a:lnTo>
                <a:lnTo>
                  <a:pt x="4014" y="2762"/>
                </a:lnTo>
                <a:lnTo>
                  <a:pt x="4015" y="2764"/>
                </a:lnTo>
                <a:lnTo>
                  <a:pt x="4022" y="2769"/>
                </a:lnTo>
                <a:lnTo>
                  <a:pt x="4025" y="2770"/>
                </a:lnTo>
                <a:lnTo>
                  <a:pt x="4027" y="2774"/>
                </a:lnTo>
                <a:lnTo>
                  <a:pt x="4029" y="2777"/>
                </a:lnTo>
                <a:lnTo>
                  <a:pt x="4037" y="2781"/>
                </a:lnTo>
                <a:lnTo>
                  <a:pt x="4041" y="2782"/>
                </a:lnTo>
                <a:lnTo>
                  <a:pt x="4044" y="2784"/>
                </a:lnTo>
                <a:lnTo>
                  <a:pt x="4048" y="2787"/>
                </a:lnTo>
                <a:lnTo>
                  <a:pt x="4048" y="2793"/>
                </a:lnTo>
                <a:lnTo>
                  <a:pt x="4051" y="2794"/>
                </a:lnTo>
                <a:lnTo>
                  <a:pt x="4053" y="2796"/>
                </a:lnTo>
                <a:lnTo>
                  <a:pt x="4065" y="2806"/>
                </a:lnTo>
                <a:lnTo>
                  <a:pt x="4071" y="2811"/>
                </a:lnTo>
                <a:lnTo>
                  <a:pt x="4082" y="2813"/>
                </a:lnTo>
                <a:lnTo>
                  <a:pt x="4082" y="2816"/>
                </a:lnTo>
                <a:lnTo>
                  <a:pt x="4085" y="2818"/>
                </a:lnTo>
                <a:lnTo>
                  <a:pt x="4089" y="2818"/>
                </a:lnTo>
                <a:lnTo>
                  <a:pt x="4090" y="2820"/>
                </a:lnTo>
                <a:lnTo>
                  <a:pt x="4092" y="2822"/>
                </a:lnTo>
                <a:lnTo>
                  <a:pt x="4106" y="2833"/>
                </a:lnTo>
                <a:lnTo>
                  <a:pt x="4118" y="2847"/>
                </a:lnTo>
                <a:lnTo>
                  <a:pt x="4119" y="2849"/>
                </a:lnTo>
                <a:lnTo>
                  <a:pt x="4123" y="2849"/>
                </a:lnTo>
                <a:lnTo>
                  <a:pt x="4126" y="2851"/>
                </a:lnTo>
                <a:lnTo>
                  <a:pt x="4131" y="2856"/>
                </a:lnTo>
                <a:lnTo>
                  <a:pt x="4135" y="2859"/>
                </a:lnTo>
                <a:lnTo>
                  <a:pt x="4141" y="2862"/>
                </a:lnTo>
                <a:lnTo>
                  <a:pt x="4148" y="2866"/>
                </a:lnTo>
                <a:lnTo>
                  <a:pt x="4155" y="2869"/>
                </a:lnTo>
                <a:lnTo>
                  <a:pt x="4157" y="2873"/>
                </a:lnTo>
                <a:lnTo>
                  <a:pt x="4157" y="2876"/>
                </a:lnTo>
                <a:lnTo>
                  <a:pt x="4158" y="2878"/>
                </a:lnTo>
                <a:lnTo>
                  <a:pt x="4162" y="2883"/>
                </a:lnTo>
                <a:lnTo>
                  <a:pt x="4164" y="2885"/>
                </a:lnTo>
                <a:lnTo>
                  <a:pt x="4169" y="2883"/>
                </a:lnTo>
                <a:lnTo>
                  <a:pt x="4172" y="2883"/>
                </a:lnTo>
                <a:lnTo>
                  <a:pt x="4181" y="2886"/>
                </a:lnTo>
                <a:lnTo>
                  <a:pt x="4187" y="2893"/>
                </a:lnTo>
                <a:lnTo>
                  <a:pt x="4194" y="2898"/>
                </a:lnTo>
                <a:lnTo>
                  <a:pt x="4196" y="2900"/>
                </a:lnTo>
                <a:lnTo>
                  <a:pt x="4201" y="2903"/>
                </a:lnTo>
                <a:lnTo>
                  <a:pt x="4203" y="2907"/>
                </a:lnTo>
                <a:lnTo>
                  <a:pt x="4206" y="2909"/>
                </a:lnTo>
                <a:lnTo>
                  <a:pt x="4210" y="2910"/>
                </a:lnTo>
                <a:lnTo>
                  <a:pt x="4215" y="2915"/>
                </a:lnTo>
                <a:lnTo>
                  <a:pt x="4216" y="2919"/>
                </a:lnTo>
                <a:lnTo>
                  <a:pt x="4220" y="2920"/>
                </a:lnTo>
                <a:lnTo>
                  <a:pt x="4223" y="2922"/>
                </a:lnTo>
                <a:lnTo>
                  <a:pt x="4230" y="2920"/>
                </a:lnTo>
                <a:lnTo>
                  <a:pt x="4233" y="2926"/>
                </a:lnTo>
                <a:lnTo>
                  <a:pt x="4235" y="2932"/>
                </a:lnTo>
                <a:lnTo>
                  <a:pt x="4237" y="2939"/>
                </a:lnTo>
                <a:lnTo>
                  <a:pt x="4237" y="2948"/>
                </a:lnTo>
                <a:lnTo>
                  <a:pt x="4223" y="2946"/>
                </a:lnTo>
                <a:lnTo>
                  <a:pt x="4211" y="2943"/>
                </a:lnTo>
                <a:lnTo>
                  <a:pt x="4189" y="2934"/>
                </a:lnTo>
                <a:lnTo>
                  <a:pt x="4143" y="2934"/>
                </a:lnTo>
                <a:lnTo>
                  <a:pt x="4121" y="2936"/>
                </a:lnTo>
                <a:lnTo>
                  <a:pt x="4111" y="2938"/>
                </a:lnTo>
                <a:lnTo>
                  <a:pt x="4100" y="2941"/>
                </a:lnTo>
                <a:lnTo>
                  <a:pt x="4100" y="2932"/>
                </a:lnTo>
                <a:lnTo>
                  <a:pt x="4102" y="2926"/>
                </a:lnTo>
                <a:lnTo>
                  <a:pt x="4106" y="2920"/>
                </a:lnTo>
                <a:lnTo>
                  <a:pt x="4107" y="2914"/>
                </a:lnTo>
                <a:lnTo>
                  <a:pt x="4109" y="2910"/>
                </a:lnTo>
                <a:lnTo>
                  <a:pt x="4112" y="2909"/>
                </a:lnTo>
                <a:lnTo>
                  <a:pt x="4121" y="2907"/>
                </a:lnTo>
                <a:lnTo>
                  <a:pt x="4121" y="2893"/>
                </a:lnTo>
                <a:lnTo>
                  <a:pt x="4121" y="2886"/>
                </a:lnTo>
                <a:lnTo>
                  <a:pt x="4121" y="2881"/>
                </a:lnTo>
                <a:lnTo>
                  <a:pt x="4118" y="2873"/>
                </a:lnTo>
                <a:lnTo>
                  <a:pt x="4116" y="2871"/>
                </a:lnTo>
                <a:lnTo>
                  <a:pt x="4114" y="2868"/>
                </a:lnTo>
                <a:lnTo>
                  <a:pt x="4102" y="2857"/>
                </a:lnTo>
                <a:lnTo>
                  <a:pt x="4097" y="2852"/>
                </a:lnTo>
                <a:lnTo>
                  <a:pt x="4094" y="2844"/>
                </a:lnTo>
                <a:lnTo>
                  <a:pt x="4094" y="2842"/>
                </a:lnTo>
                <a:lnTo>
                  <a:pt x="4082" y="2830"/>
                </a:lnTo>
                <a:lnTo>
                  <a:pt x="4073" y="2825"/>
                </a:lnTo>
                <a:lnTo>
                  <a:pt x="4065" y="2822"/>
                </a:lnTo>
                <a:lnTo>
                  <a:pt x="4061" y="2820"/>
                </a:lnTo>
                <a:lnTo>
                  <a:pt x="4056" y="2816"/>
                </a:lnTo>
                <a:lnTo>
                  <a:pt x="4053" y="2811"/>
                </a:lnTo>
                <a:lnTo>
                  <a:pt x="4046" y="2811"/>
                </a:lnTo>
                <a:lnTo>
                  <a:pt x="4039" y="2810"/>
                </a:lnTo>
                <a:lnTo>
                  <a:pt x="4031" y="2803"/>
                </a:lnTo>
                <a:lnTo>
                  <a:pt x="4022" y="2796"/>
                </a:lnTo>
                <a:lnTo>
                  <a:pt x="4012" y="2791"/>
                </a:lnTo>
                <a:lnTo>
                  <a:pt x="4000" y="2793"/>
                </a:lnTo>
                <a:lnTo>
                  <a:pt x="3990" y="2798"/>
                </a:lnTo>
                <a:lnTo>
                  <a:pt x="3983" y="2803"/>
                </a:lnTo>
                <a:lnTo>
                  <a:pt x="3979" y="2806"/>
                </a:lnTo>
                <a:lnTo>
                  <a:pt x="3978" y="2811"/>
                </a:lnTo>
                <a:lnTo>
                  <a:pt x="3974" y="2810"/>
                </a:lnTo>
                <a:lnTo>
                  <a:pt x="3973" y="2808"/>
                </a:lnTo>
                <a:lnTo>
                  <a:pt x="3973" y="2805"/>
                </a:lnTo>
                <a:lnTo>
                  <a:pt x="3973" y="2803"/>
                </a:lnTo>
                <a:lnTo>
                  <a:pt x="3976" y="2796"/>
                </a:lnTo>
                <a:lnTo>
                  <a:pt x="3978" y="2791"/>
                </a:lnTo>
                <a:lnTo>
                  <a:pt x="3978" y="2777"/>
                </a:lnTo>
                <a:lnTo>
                  <a:pt x="3978" y="2764"/>
                </a:lnTo>
                <a:lnTo>
                  <a:pt x="3971" y="2764"/>
                </a:lnTo>
                <a:lnTo>
                  <a:pt x="3966" y="2764"/>
                </a:lnTo>
                <a:lnTo>
                  <a:pt x="3962" y="2767"/>
                </a:lnTo>
                <a:lnTo>
                  <a:pt x="3961" y="2770"/>
                </a:lnTo>
                <a:lnTo>
                  <a:pt x="3957" y="2774"/>
                </a:lnTo>
                <a:lnTo>
                  <a:pt x="3956" y="2777"/>
                </a:lnTo>
                <a:lnTo>
                  <a:pt x="3950" y="2777"/>
                </a:lnTo>
                <a:lnTo>
                  <a:pt x="3944" y="2777"/>
                </a:lnTo>
                <a:lnTo>
                  <a:pt x="3947" y="2772"/>
                </a:lnTo>
                <a:lnTo>
                  <a:pt x="3949" y="2765"/>
                </a:lnTo>
                <a:lnTo>
                  <a:pt x="3952" y="2760"/>
                </a:lnTo>
                <a:lnTo>
                  <a:pt x="3954" y="2758"/>
                </a:lnTo>
                <a:lnTo>
                  <a:pt x="3957" y="2757"/>
                </a:lnTo>
                <a:lnTo>
                  <a:pt x="3962" y="2753"/>
                </a:lnTo>
                <a:lnTo>
                  <a:pt x="3967" y="2750"/>
                </a:lnTo>
                <a:lnTo>
                  <a:pt x="3969" y="2745"/>
                </a:lnTo>
                <a:lnTo>
                  <a:pt x="3971" y="2736"/>
                </a:lnTo>
                <a:lnTo>
                  <a:pt x="3961" y="2736"/>
                </a:lnTo>
                <a:lnTo>
                  <a:pt x="3950" y="2736"/>
                </a:lnTo>
                <a:lnTo>
                  <a:pt x="3944" y="2740"/>
                </a:lnTo>
                <a:lnTo>
                  <a:pt x="3937" y="2743"/>
                </a:lnTo>
                <a:lnTo>
                  <a:pt x="3935" y="2747"/>
                </a:lnTo>
                <a:lnTo>
                  <a:pt x="3933" y="2750"/>
                </a:lnTo>
                <a:lnTo>
                  <a:pt x="3930" y="2753"/>
                </a:lnTo>
                <a:lnTo>
                  <a:pt x="3930" y="2757"/>
                </a:lnTo>
                <a:lnTo>
                  <a:pt x="3928" y="2767"/>
                </a:lnTo>
                <a:lnTo>
                  <a:pt x="3925" y="2776"/>
                </a:lnTo>
                <a:lnTo>
                  <a:pt x="3916" y="2791"/>
                </a:lnTo>
                <a:lnTo>
                  <a:pt x="3896" y="2818"/>
                </a:lnTo>
                <a:lnTo>
                  <a:pt x="3891" y="2816"/>
                </a:lnTo>
                <a:lnTo>
                  <a:pt x="3889" y="2815"/>
                </a:lnTo>
                <a:lnTo>
                  <a:pt x="3889" y="2811"/>
                </a:lnTo>
                <a:lnTo>
                  <a:pt x="3889" y="2806"/>
                </a:lnTo>
                <a:lnTo>
                  <a:pt x="3896" y="2799"/>
                </a:lnTo>
                <a:lnTo>
                  <a:pt x="3899" y="2798"/>
                </a:lnTo>
                <a:lnTo>
                  <a:pt x="3903" y="2798"/>
                </a:lnTo>
                <a:lnTo>
                  <a:pt x="3903" y="2791"/>
                </a:lnTo>
                <a:lnTo>
                  <a:pt x="3906" y="2784"/>
                </a:lnTo>
                <a:lnTo>
                  <a:pt x="3910" y="2779"/>
                </a:lnTo>
                <a:lnTo>
                  <a:pt x="3910" y="2770"/>
                </a:lnTo>
                <a:lnTo>
                  <a:pt x="3915" y="2765"/>
                </a:lnTo>
                <a:lnTo>
                  <a:pt x="3920" y="2760"/>
                </a:lnTo>
                <a:lnTo>
                  <a:pt x="3921" y="2752"/>
                </a:lnTo>
                <a:lnTo>
                  <a:pt x="3923" y="2743"/>
                </a:lnTo>
                <a:lnTo>
                  <a:pt x="3921" y="2736"/>
                </a:lnTo>
                <a:lnTo>
                  <a:pt x="3920" y="2729"/>
                </a:lnTo>
                <a:lnTo>
                  <a:pt x="3915" y="2726"/>
                </a:lnTo>
                <a:lnTo>
                  <a:pt x="3910" y="2723"/>
                </a:lnTo>
                <a:lnTo>
                  <a:pt x="3903" y="2723"/>
                </a:lnTo>
                <a:lnTo>
                  <a:pt x="3898" y="2724"/>
                </a:lnTo>
                <a:lnTo>
                  <a:pt x="3894" y="2728"/>
                </a:lnTo>
                <a:lnTo>
                  <a:pt x="3892" y="2733"/>
                </a:lnTo>
                <a:lnTo>
                  <a:pt x="3889" y="2745"/>
                </a:lnTo>
                <a:lnTo>
                  <a:pt x="3887" y="2748"/>
                </a:lnTo>
                <a:lnTo>
                  <a:pt x="3882" y="2750"/>
                </a:lnTo>
                <a:lnTo>
                  <a:pt x="3870" y="2750"/>
                </a:lnTo>
                <a:lnTo>
                  <a:pt x="3858" y="2750"/>
                </a:lnTo>
                <a:lnTo>
                  <a:pt x="3848" y="2748"/>
                </a:lnTo>
                <a:lnTo>
                  <a:pt x="3841" y="2743"/>
                </a:lnTo>
                <a:lnTo>
                  <a:pt x="3838" y="2736"/>
                </a:lnTo>
                <a:lnTo>
                  <a:pt x="3833" y="2731"/>
                </a:lnTo>
                <a:lnTo>
                  <a:pt x="3828" y="2726"/>
                </a:lnTo>
                <a:lnTo>
                  <a:pt x="3821" y="2723"/>
                </a:lnTo>
                <a:lnTo>
                  <a:pt x="3809" y="2723"/>
                </a:lnTo>
                <a:lnTo>
                  <a:pt x="3797" y="2723"/>
                </a:lnTo>
                <a:lnTo>
                  <a:pt x="3785" y="2723"/>
                </a:lnTo>
                <a:lnTo>
                  <a:pt x="3775" y="2724"/>
                </a:lnTo>
                <a:lnTo>
                  <a:pt x="3773" y="2726"/>
                </a:lnTo>
                <a:lnTo>
                  <a:pt x="3773" y="2728"/>
                </a:lnTo>
                <a:lnTo>
                  <a:pt x="3771" y="2728"/>
                </a:lnTo>
                <a:lnTo>
                  <a:pt x="3768" y="2728"/>
                </a:lnTo>
                <a:lnTo>
                  <a:pt x="3770" y="2733"/>
                </a:lnTo>
                <a:lnTo>
                  <a:pt x="3775" y="2738"/>
                </a:lnTo>
                <a:lnTo>
                  <a:pt x="3778" y="2743"/>
                </a:lnTo>
                <a:lnTo>
                  <a:pt x="3780" y="2747"/>
                </a:lnTo>
                <a:lnTo>
                  <a:pt x="3780" y="2748"/>
                </a:lnTo>
                <a:lnTo>
                  <a:pt x="3780" y="2750"/>
                </a:lnTo>
                <a:lnTo>
                  <a:pt x="3781" y="2755"/>
                </a:lnTo>
                <a:lnTo>
                  <a:pt x="3780" y="2758"/>
                </a:lnTo>
                <a:lnTo>
                  <a:pt x="3778" y="2762"/>
                </a:lnTo>
                <a:lnTo>
                  <a:pt x="3773" y="2764"/>
                </a:lnTo>
                <a:lnTo>
                  <a:pt x="3771" y="2760"/>
                </a:lnTo>
                <a:lnTo>
                  <a:pt x="3771" y="2757"/>
                </a:lnTo>
                <a:lnTo>
                  <a:pt x="3768" y="2753"/>
                </a:lnTo>
                <a:lnTo>
                  <a:pt x="3766" y="2750"/>
                </a:lnTo>
                <a:lnTo>
                  <a:pt x="3764" y="2743"/>
                </a:lnTo>
                <a:lnTo>
                  <a:pt x="3761" y="2735"/>
                </a:lnTo>
                <a:lnTo>
                  <a:pt x="3759" y="2731"/>
                </a:lnTo>
                <a:lnTo>
                  <a:pt x="3754" y="2729"/>
                </a:lnTo>
                <a:lnTo>
                  <a:pt x="3752" y="2726"/>
                </a:lnTo>
                <a:lnTo>
                  <a:pt x="3746" y="2719"/>
                </a:lnTo>
                <a:lnTo>
                  <a:pt x="3740" y="2712"/>
                </a:lnTo>
                <a:lnTo>
                  <a:pt x="3735" y="2711"/>
                </a:lnTo>
                <a:lnTo>
                  <a:pt x="3732" y="2709"/>
                </a:lnTo>
                <a:lnTo>
                  <a:pt x="3725" y="2709"/>
                </a:lnTo>
                <a:lnTo>
                  <a:pt x="3718" y="2709"/>
                </a:lnTo>
                <a:lnTo>
                  <a:pt x="3717" y="2714"/>
                </a:lnTo>
                <a:lnTo>
                  <a:pt x="3715" y="2716"/>
                </a:lnTo>
                <a:lnTo>
                  <a:pt x="3711" y="2716"/>
                </a:lnTo>
                <a:lnTo>
                  <a:pt x="3705" y="2716"/>
                </a:lnTo>
                <a:lnTo>
                  <a:pt x="3701" y="2719"/>
                </a:lnTo>
                <a:lnTo>
                  <a:pt x="3698" y="2724"/>
                </a:lnTo>
                <a:lnTo>
                  <a:pt x="3698" y="2729"/>
                </a:lnTo>
                <a:lnTo>
                  <a:pt x="3696" y="2729"/>
                </a:lnTo>
                <a:lnTo>
                  <a:pt x="3684" y="2729"/>
                </a:lnTo>
                <a:lnTo>
                  <a:pt x="3677" y="2726"/>
                </a:lnTo>
                <a:lnTo>
                  <a:pt x="3674" y="2724"/>
                </a:lnTo>
                <a:lnTo>
                  <a:pt x="3672" y="2721"/>
                </a:lnTo>
                <a:lnTo>
                  <a:pt x="3671" y="2712"/>
                </a:lnTo>
                <a:lnTo>
                  <a:pt x="3669" y="2709"/>
                </a:lnTo>
                <a:lnTo>
                  <a:pt x="3669" y="2707"/>
                </a:lnTo>
                <a:lnTo>
                  <a:pt x="3667" y="2702"/>
                </a:lnTo>
                <a:lnTo>
                  <a:pt x="3665" y="2699"/>
                </a:lnTo>
                <a:lnTo>
                  <a:pt x="3662" y="2695"/>
                </a:lnTo>
                <a:lnTo>
                  <a:pt x="3657" y="2695"/>
                </a:lnTo>
                <a:lnTo>
                  <a:pt x="3650" y="2695"/>
                </a:lnTo>
                <a:lnTo>
                  <a:pt x="3647" y="2699"/>
                </a:lnTo>
                <a:lnTo>
                  <a:pt x="3645" y="2701"/>
                </a:lnTo>
                <a:lnTo>
                  <a:pt x="3645" y="2704"/>
                </a:lnTo>
                <a:lnTo>
                  <a:pt x="3643" y="2707"/>
                </a:lnTo>
                <a:lnTo>
                  <a:pt x="3635" y="2706"/>
                </a:lnTo>
                <a:lnTo>
                  <a:pt x="3630" y="2702"/>
                </a:lnTo>
                <a:lnTo>
                  <a:pt x="3626" y="2697"/>
                </a:lnTo>
                <a:lnTo>
                  <a:pt x="3625" y="2687"/>
                </a:lnTo>
                <a:lnTo>
                  <a:pt x="3631" y="2683"/>
                </a:lnTo>
                <a:lnTo>
                  <a:pt x="3638" y="2680"/>
                </a:lnTo>
                <a:lnTo>
                  <a:pt x="3645" y="2678"/>
                </a:lnTo>
                <a:lnTo>
                  <a:pt x="3652" y="2677"/>
                </a:lnTo>
                <a:lnTo>
                  <a:pt x="3667" y="2678"/>
                </a:lnTo>
                <a:lnTo>
                  <a:pt x="3684" y="2682"/>
                </a:lnTo>
                <a:lnTo>
                  <a:pt x="3684" y="2685"/>
                </a:lnTo>
                <a:lnTo>
                  <a:pt x="3684" y="2689"/>
                </a:lnTo>
                <a:lnTo>
                  <a:pt x="3684" y="2692"/>
                </a:lnTo>
                <a:lnTo>
                  <a:pt x="3684" y="2695"/>
                </a:lnTo>
                <a:lnTo>
                  <a:pt x="3686" y="2697"/>
                </a:lnTo>
                <a:lnTo>
                  <a:pt x="3689" y="2697"/>
                </a:lnTo>
                <a:lnTo>
                  <a:pt x="3693" y="2697"/>
                </a:lnTo>
                <a:lnTo>
                  <a:pt x="3701" y="2701"/>
                </a:lnTo>
                <a:lnTo>
                  <a:pt x="3710" y="2702"/>
                </a:lnTo>
                <a:lnTo>
                  <a:pt x="3713" y="2702"/>
                </a:lnTo>
                <a:lnTo>
                  <a:pt x="3717" y="2702"/>
                </a:lnTo>
                <a:lnTo>
                  <a:pt x="3720" y="2699"/>
                </a:lnTo>
                <a:lnTo>
                  <a:pt x="3725" y="2695"/>
                </a:lnTo>
                <a:lnTo>
                  <a:pt x="3727" y="2695"/>
                </a:lnTo>
                <a:lnTo>
                  <a:pt x="3732" y="2701"/>
                </a:lnTo>
                <a:lnTo>
                  <a:pt x="3735" y="2702"/>
                </a:lnTo>
                <a:lnTo>
                  <a:pt x="3739" y="2702"/>
                </a:lnTo>
                <a:lnTo>
                  <a:pt x="3742" y="2697"/>
                </a:lnTo>
                <a:lnTo>
                  <a:pt x="3746" y="2692"/>
                </a:lnTo>
                <a:lnTo>
                  <a:pt x="3749" y="2689"/>
                </a:lnTo>
                <a:lnTo>
                  <a:pt x="3752" y="2682"/>
                </a:lnTo>
                <a:lnTo>
                  <a:pt x="3751" y="2666"/>
                </a:lnTo>
                <a:lnTo>
                  <a:pt x="3749" y="2660"/>
                </a:lnTo>
                <a:lnTo>
                  <a:pt x="3747" y="2653"/>
                </a:lnTo>
                <a:lnTo>
                  <a:pt x="3744" y="2648"/>
                </a:lnTo>
                <a:lnTo>
                  <a:pt x="3739" y="2644"/>
                </a:lnTo>
                <a:lnTo>
                  <a:pt x="3732" y="2643"/>
                </a:lnTo>
                <a:lnTo>
                  <a:pt x="3725" y="2641"/>
                </a:lnTo>
                <a:lnTo>
                  <a:pt x="3727" y="2637"/>
                </a:lnTo>
                <a:lnTo>
                  <a:pt x="3729" y="2636"/>
                </a:lnTo>
                <a:lnTo>
                  <a:pt x="3735" y="2634"/>
                </a:lnTo>
                <a:lnTo>
                  <a:pt x="3742" y="2636"/>
                </a:lnTo>
                <a:lnTo>
                  <a:pt x="3744" y="2637"/>
                </a:lnTo>
                <a:lnTo>
                  <a:pt x="3746" y="2641"/>
                </a:lnTo>
                <a:lnTo>
                  <a:pt x="3751" y="2641"/>
                </a:lnTo>
                <a:lnTo>
                  <a:pt x="3756" y="2641"/>
                </a:lnTo>
                <a:lnTo>
                  <a:pt x="3759" y="2643"/>
                </a:lnTo>
                <a:lnTo>
                  <a:pt x="3761" y="2646"/>
                </a:lnTo>
                <a:lnTo>
                  <a:pt x="3766" y="2651"/>
                </a:lnTo>
                <a:lnTo>
                  <a:pt x="3768" y="2654"/>
                </a:lnTo>
                <a:lnTo>
                  <a:pt x="3773" y="2654"/>
                </a:lnTo>
                <a:lnTo>
                  <a:pt x="3773" y="2663"/>
                </a:lnTo>
                <a:lnTo>
                  <a:pt x="3771" y="2670"/>
                </a:lnTo>
                <a:lnTo>
                  <a:pt x="3768" y="2675"/>
                </a:lnTo>
                <a:lnTo>
                  <a:pt x="3766" y="2682"/>
                </a:lnTo>
                <a:lnTo>
                  <a:pt x="3763" y="2683"/>
                </a:lnTo>
                <a:lnTo>
                  <a:pt x="3761" y="2687"/>
                </a:lnTo>
                <a:lnTo>
                  <a:pt x="3759" y="2695"/>
                </a:lnTo>
                <a:lnTo>
                  <a:pt x="3756" y="2695"/>
                </a:lnTo>
                <a:lnTo>
                  <a:pt x="3754" y="2697"/>
                </a:lnTo>
                <a:lnTo>
                  <a:pt x="3752" y="2702"/>
                </a:lnTo>
                <a:lnTo>
                  <a:pt x="3793" y="2702"/>
                </a:lnTo>
                <a:lnTo>
                  <a:pt x="3795" y="2697"/>
                </a:lnTo>
                <a:lnTo>
                  <a:pt x="3797" y="2695"/>
                </a:lnTo>
                <a:lnTo>
                  <a:pt x="3800" y="2695"/>
                </a:lnTo>
                <a:lnTo>
                  <a:pt x="3804" y="2692"/>
                </a:lnTo>
                <a:lnTo>
                  <a:pt x="3805" y="2687"/>
                </a:lnTo>
                <a:lnTo>
                  <a:pt x="3807" y="2675"/>
                </a:lnTo>
                <a:lnTo>
                  <a:pt x="3807" y="2648"/>
                </a:lnTo>
                <a:lnTo>
                  <a:pt x="3821" y="2653"/>
                </a:lnTo>
                <a:lnTo>
                  <a:pt x="3838" y="2654"/>
                </a:lnTo>
                <a:lnTo>
                  <a:pt x="3857" y="2654"/>
                </a:lnTo>
                <a:lnTo>
                  <a:pt x="3875" y="2654"/>
                </a:lnTo>
                <a:lnTo>
                  <a:pt x="3875" y="2656"/>
                </a:lnTo>
                <a:lnTo>
                  <a:pt x="3874" y="2658"/>
                </a:lnTo>
                <a:lnTo>
                  <a:pt x="3870" y="2660"/>
                </a:lnTo>
                <a:lnTo>
                  <a:pt x="3865" y="2660"/>
                </a:lnTo>
                <a:lnTo>
                  <a:pt x="3862" y="2661"/>
                </a:lnTo>
                <a:lnTo>
                  <a:pt x="3860" y="2666"/>
                </a:lnTo>
                <a:lnTo>
                  <a:pt x="3858" y="2668"/>
                </a:lnTo>
                <a:lnTo>
                  <a:pt x="3855" y="2668"/>
                </a:lnTo>
                <a:lnTo>
                  <a:pt x="3850" y="2678"/>
                </a:lnTo>
                <a:lnTo>
                  <a:pt x="3845" y="2685"/>
                </a:lnTo>
                <a:lnTo>
                  <a:pt x="3841" y="2695"/>
                </a:lnTo>
                <a:lnTo>
                  <a:pt x="3841" y="2702"/>
                </a:lnTo>
                <a:lnTo>
                  <a:pt x="3841" y="2709"/>
                </a:lnTo>
                <a:lnTo>
                  <a:pt x="3845" y="2716"/>
                </a:lnTo>
                <a:lnTo>
                  <a:pt x="3850" y="2721"/>
                </a:lnTo>
                <a:lnTo>
                  <a:pt x="3855" y="2726"/>
                </a:lnTo>
                <a:lnTo>
                  <a:pt x="3862" y="2729"/>
                </a:lnTo>
                <a:lnTo>
                  <a:pt x="3869" y="2729"/>
                </a:lnTo>
                <a:lnTo>
                  <a:pt x="3874" y="2729"/>
                </a:lnTo>
                <a:lnTo>
                  <a:pt x="3875" y="2726"/>
                </a:lnTo>
                <a:lnTo>
                  <a:pt x="3879" y="2723"/>
                </a:lnTo>
                <a:lnTo>
                  <a:pt x="3881" y="2719"/>
                </a:lnTo>
                <a:lnTo>
                  <a:pt x="3884" y="2716"/>
                </a:lnTo>
                <a:lnTo>
                  <a:pt x="3889" y="2716"/>
                </a:lnTo>
                <a:lnTo>
                  <a:pt x="3896" y="2716"/>
                </a:lnTo>
                <a:lnTo>
                  <a:pt x="3896" y="2711"/>
                </a:lnTo>
                <a:lnTo>
                  <a:pt x="3898" y="2707"/>
                </a:lnTo>
                <a:lnTo>
                  <a:pt x="3899" y="2704"/>
                </a:lnTo>
                <a:lnTo>
                  <a:pt x="3903" y="2702"/>
                </a:lnTo>
                <a:lnTo>
                  <a:pt x="3903" y="2683"/>
                </a:lnTo>
                <a:lnTo>
                  <a:pt x="3903" y="2680"/>
                </a:lnTo>
                <a:lnTo>
                  <a:pt x="3904" y="2663"/>
                </a:lnTo>
                <a:lnTo>
                  <a:pt x="3903" y="2644"/>
                </a:lnTo>
                <a:lnTo>
                  <a:pt x="3903" y="2643"/>
                </a:lnTo>
                <a:lnTo>
                  <a:pt x="3904" y="2639"/>
                </a:lnTo>
                <a:lnTo>
                  <a:pt x="3906" y="2636"/>
                </a:lnTo>
                <a:lnTo>
                  <a:pt x="3910" y="2634"/>
                </a:lnTo>
                <a:lnTo>
                  <a:pt x="3915" y="2634"/>
                </a:lnTo>
                <a:lnTo>
                  <a:pt x="3918" y="2632"/>
                </a:lnTo>
                <a:lnTo>
                  <a:pt x="3927" y="2629"/>
                </a:lnTo>
                <a:lnTo>
                  <a:pt x="3932" y="2627"/>
                </a:lnTo>
                <a:lnTo>
                  <a:pt x="3937" y="2627"/>
                </a:lnTo>
                <a:lnTo>
                  <a:pt x="3944" y="2617"/>
                </a:lnTo>
                <a:lnTo>
                  <a:pt x="3952" y="2608"/>
                </a:lnTo>
                <a:lnTo>
                  <a:pt x="3959" y="2598"/>
                </a:lnTo>
                <a:lnTo>
                  <a:pt x="3962" y="2593"/>
                </a:lnTo>
                <a:lnTo>
                  <a:pt x="3964" y="2586"/>
                </a:lnTo>
                <a:lnTo>
                  <a:pt x="3971" y="2585"/>
                </a:lnTo>
                <a:lnTo>
                  <a:pt x="3976" y="2581"/>
                </a:lnTo>
                <a:lnTo>
                  <a:pt x="3986" y="2574"/>
                </a:lnTo>
                <a:lnTo>
                  <a:pt x="3995" y="2566"/>
                </a:lnTo>
                <a:lnTo>
                  <a:pt x="4005" y="2559"/>
                </a:lnTo>
                <a:lnTo>
                  <a:pt x="4005" y="2554"/>
                </a:lnTo>
                <a:lnTo>
                  <a:pt x="4007" y="2549"/>
                </a:lnTo>
                <a:lnTo>
                  <a:pt x="4010" y="2540"/>
                </a:lnTo>
                <a:lnTo>
                  <a:pt x="4014" y="2532"/>
                </a:lnTo>
                <a:lnTo>
                  <a:pt x="4014" y="2525"/>
                </a:lnTo>
                <a:lnTo>
                  <a:pt x="4012" y="2518"/>
                </a:lnTo>
                <a:lnTo>
                  <a:pt x="4019" y="2518"/>
                </a:lnTo>
                <a:lnTo>
                  <a:pt x="4019" y="2511"/>
                </a:lnTo>
                <a:lnTo>
                  <a:pt x="4020" y="2506"/>
                </a:lnTo>
                <a:lnTo>
                  <a:pt x="4024" y="2503"/>
                </a:lnTo>
                <a:lnTo>
                  <a:pt x="4027" y="2499"/>
                </a:lnTo>
                <a:lnTo>
                  <a:pt x="4031" y="2496"/>
                </a:lnTo>
                <a:lnTo>
                  <a:pt x="4032" y="2491"/>
                </a:lnTo>
                <a:lnTo>
                  <a:pt x="4034" y="2485"/>
                </a:lnTo>
                <a:lnTo>
                  <a:pt x="4032" y="2477"/>
                </a:lnTo>
                <a:lnTo>
                  <a:pt x="4034" y="2472"/>
                </a:lnTo>
                <a:lnTo>
                  <a:pt x="4036" y="2470"/>
                </a:lnTo>
                <a:lnTo>
                  <a:pt x="4039" y="2470"/>
                </a:lnTo>
                <a:lnTo>
                  <a:pt x="4046" y="2470"/>
                </a:lnTo>
                <a:lnTo>
                  <a:pt x="4046" y="2497"/>
                </a:lnTo>
                <a:lnTo>
                  <a:pt x="4051" y="2499"/>
                </a:lnTo>
                <a:lnTo>
                  <a:pt x="4056" y="2501"/>
                </a:lnTo>
                <a:lnTo>
                  <a:pt x="4060" y="2504"/>
                </a:lnTo>
                <a:lnTo>
                  <a:pt x="4060" y="2511"/>
                </a:lnTo>
                <a:lnTo>
                  <a:pt x="4065" y="2513"/>
                </a:lnTo>
                <a:lnTo>
                  <a:pt x="4066" y="2515"/>
                </a:lnTo>
                <a:lnTo>
                  <a:pt x="4066" y="2518"/>
                </a:lnTo>
                <a:lnTo>
                  <a:pt x="4068" y="2521"/>
                </a:lnTo>
                <a:lnTo>
                  <a:pt x="4071" y="2523"/>
                </a:lnTo>
                <a:lnTo>
                  <a:pt x="4075" y="2525"/>
                </a:lnTo>
                <a:lnTo>
                  <a:pt x="4080" y="2525"/>
                </a:lnTo>
                <a:lnTo>
                  <a:pt x="4080" y="2511"/>
                </a:lnTo>
                <a:lnTo>
                  <a:pt x="4082" y="2506"/>
                </a:lnTo>
                <a:lnTo>
                  <a:pt x="4083" y="2504"/>
                </a:lnTo>
                <a:lnTo>
                  <a:pt x="4087" y="2504"/>
                </a:lnTo>
                <a:lnTo>
                  <a:pt x="4087" y="2494"/>
                </a:lnTo>
                <a:lnTo>
                  <a:pt x="4089" y="2485"/>
                </a:lnTo>
                <a:lnTo>
                  <a:pt x="4094" y="2480"/>
                </a:lnTo>
                <a:lnTo>
                  <a:pt x="4100" y="2477"/>
                </a:lnTo>
                <a:lnTo>
                  <a:pt x="4100" y="2472"/>
                </a:lnTo>
                <a:lnTo>
                  <a:pt x="4100" y="2467"/>
                </a:lnTo>
                <a:lnTo>
                  <a:pt x="4106" y="2462"/>
                </a:lnTo>
                <a:lnTo>
                  <a:pt x="4107" y="2455"/>
                </a:lnTo>
                <a:lnTo>
                  <a:pt x="4109" y="2450"/>
                </a:lnTo>
                <a:lnTo>
                  <a:pt x="4107" y="2443"/>
                </a:lnTo>
                <a:lnTo>
                  <a:pt x="4099" y="2441"/>
                </a:lnTo>
                <a:lnTo>
                  <a:pt x="4095" y="2443"/>
                </a:lnTo>
                <a:lnTo>
                  <a:pt x="4094" y="2444"/>
                </a:lnTo>
                <a:lnTo>
                  <a:pt x="4090" y="2450"/>
                </a:lnTo>
                <a:lnTo>
                  <a:pt x="4089" y="2455"/>
                </a:lnTo>
                <a:lnTo>
                  <a:pt x="4087" y="2462"/>
                </a:lnTo>
                <a:lnTo>
                  <a:pt x="4085" y="2467"/>
                </a:lnTo>
                <a:lnTo>
                  <a:pt x="4080" y="2470"/>
                </a:lnTo>
                <a:lnTo>
                  <a:pt x="4073" y="2470"/>
                </a:lnTo>
                <a:lnTo>
                  <a:pt x="4077" y="2460"/>
                </a:lnTo>
                <a:lnTo>
                  <a:pt x="4077" y="2455"/>
                </a:lnTo>
                <a:lnTo>
                  <a:pt x="4073" y="2450"/>
                </a:lnTo>
                <a:lnTo>
                  <a:pt x="4068" y="2448"/>
                </a:lnTo>
                <a:lnTo>
                  <a:pt x="4066" y="2446"/>
                </a:lnTo>
                <a:lnTo>
                  <a:pt x="4066" y="2443"/>
                </a:lnTo>
                <a:lnTo>
                  <a:pt x="4065" y="2439"/>
                </a:lnTo>
                <a:lnTo>
                  <a:pt x="4063" y="2436"/>
                </a:lnTo>
                <a:lnTo>
                  <a:pt x="4061" y="2433"/>
                </a:lnTo>
                <a:lnTo>
                  <a:pt x="4060" y="2429"/>
                </a:lnTo>
                <a:lnTo>
                  <a:pt x="4054" y="2427"/>
                </a:lnTo>
                <a:lnTo>
                  <a:pt x="4053" y="2426"/>
                </a:lnTo>
                <a:lnTo>
                  <a:pt x="4053" y="2422"/>
                </a:lnTo>
                <a:lnTo>
                  <a:pt x="4051" y="2416"/>
                </a:lnTo>
                <a:lnTo>
                  <a:pt x="4048" y="2410"/>
                </a:lnTo>
                <a:lnTo>
                  <a:pt x="4046" y="2404"/>
                </a:lnTo>
                <a:lnTo>
                  <a:pt x="4046" y="2395"/>
                </a:lnTo>
                <a:lnTo>
                  <a:pt x="4051" y="2397"/>
                </a:lnTo>
                <a:lnTo>
                  <a:pt x="4054" y="2398"/>
                </a:lnTo>
                <a:lnTo>
                  <a:pt x="4060" y="2405"/>
                </a:lnTo>
                <a:lnTo>
                  <a:pt x="4063" y="2414"/>
                </a:lnTo>
                <a:lnTo>
                  <a:pt x="4066" y="2422"/>
                </a:lnTo>
                <a:lnTo>
                  <a:pt x="4075" y="2424"/>
                </a:lnTo>
                <a:lnTo>
                  <a:pt x="4078" y="2426"/>
                </a:lnTo>
                <a:lnTo>
                  <a:pt x="4080" y="2429"/>
                </a:lnTo>
                <a:lnTo>
                  <a:pt x="4128" y="2429"/>
                </a:lnTo>
                <a:lnTo>
                  <a:pt x="4129" y="2424"/>
                </a:lnTo>
                <a:lnTo>
                  <a:pt x="4133" y="2421"/>
                </a:lnTo>
                <a:lnTo>
                  <a:pt x="4141" y="2416"/>
                </a:lnTo>
                <a:lnTo>
                  <a:pt x="4143" y="2410"/>
                </a:lnTo>
                <a:lnTo>
                  <a:pt x="4145" y="2409"/>
                </a:lnTo>
                <a:lnTo>
                  <a:pt x="4148" y="2409"/>
                </a:lnTo>
                <a:lnTo>
                  <a:pt x="4153" y="2402"/>
                </a:lnTo>
                <a:lnTo>
                  <a:pt x="4155" y="2392"/>
                </a:lnTo>
                <a:lnTo>
                  <a:pt x="4155" y="2380"/>
                </a:lnTo>
                <a:lnTo>
                  <a:pt x="4155" y="2368"/>
                </a:lnTo>
                <a:lnTo>
                  <a:pt x="4160" y="2368"/>
                </a:lnTo>
                <a:lnTo>
                  <a:pt x="4165" y="2364"/>
                </a:lnTo>
                <a:lnTo>
                  <a:pt x="4169" y="2361"/>
                </a:lnTo>
                <a:lnTo>
                  <a:pt x="4169" y="2354"/>
                </a:lnTo>
                <a:lnTo>
                  <a:pt x="4174" y="2352"/>
                </a:lnTo>
                <a:lnTo>
                  <a:pt x="4176" y="2351"/>
                </a:lnTo>
                <a:lnTo>
                  <a:pt x="4176" y="2347"/>
                </a:lnTo>
                <a:lnTo>
                  <a:pt x="4184" y="2346"/>
                </a:lnTo>
                <a:lnTo>
                  <a:pt x="4187" y="2344"/>
                </a:lnTo>
                <a:lnTo>
                  <a:pt x="4189" y="2340"/>
                </a:lnTo>
                <a:lnTo>
                  <a:pt x="4194" y="2339"/>
                </a:lnTo>
                <a:lnTo>
                  <a:pt x="4199" y="2334"/>
                </a:lnTo>
                <a:lnTo>
                  <a:pt x="4204" y="2330"/>
                </a:lnTo>
                <a:lnTo>
                  <a:pt x="4210" y="2327"/>
                </a:lnTo>
                <a:lnTo>
                  <a:pt x="4211" y="2320"/>
                </a:lnTo>
                <a:lnTo>
                  <a:pt x="4216" y="2317"/>
                </a:lnTo>
                <a:lnTo>
                  <a:pt x="4220" y="2311"/>
                </a:lnTo>
                <a:lnTo>
                  <a:pt x="4223" y="2306"/>
                </a:lnTo>
                <a:lnTo>
                  <a:pt x="4228" y="2308"/>
                </a:lnTo>
                <a:lnTo>
                  <a:pt x="4233" y="2306"/>
                </a:lnTo>
                <a:lnTo>
                  <a:pt x="4237" y="2305"/>
                </a:lnTo>
                <a:lnTo>
                  <a:pt x="4239" y="2301"/>
                </a:lnTo>
                <a:lnTo>
                  <a:pt x="4244" y="2296"/>
                </a:lnTo>
                <a:lnTo>
                  <a:pt x="4245" y="2294"/>
                </a:lnTo>
                <a:lnTo>
                  <a:pt x="4251" y="2293"/>
                </a:lnTo>
                <a:lnTo>
                  <a:pt x="4259" y="2293"/>
                </a:lnTo>
                <a:lnTo>
                  <a:pt x="4264" y="2289"/>
                </a:lnTo>
                <a:lnTo>
                  <a:pt x="4269" y="2288"/>
                </a:lnTo>
                <a:lnTo>
                  <a:pt x="4278" y="2286"/>
                </a:lnTo>
                <a:lnTo>
                  <a:pt x="4285" y="2286"/>
                </a:lnTo>
                <a:lnTo>
                  <a:pt x="4292" y="2286"/>
                </a:lnTo>
                <a:lnTo>
                  <a:pt x="4300" y="2291"/>
                </a:lnTo>
                <a:lnTo>
                  <a:pt x="4310" y="2293"/>
                </a:lnTo>
                <a:lnTo>
                  <a:pt x="4317" y="2294"/>
                </a:lnTo>
                <a:lnTo>
                  <a:pt x="4326" y="2293"/>
                </a:lnTo>
                <a:lnTo>
                  <a:pt x="4331" y="2279"/>
                </a:lnTo>
                <a:lnTo>
                  <a:pt x="4336" y="2265"/>
                </a:lnTo>
                <a:lnTo>
                  <a:pt x="4338" y="2248"/>
                </a:lnTo>
                <a:lnTo>
                  <a:pt x="4339" y="2231"/>
                </a:lnTo>
                <a:lnTo>
                  <a:pt x="4348" y="2231"/>
                </a:lnTo>
                <a:lnTo>
                  <a:pt x="4353" y="2228"/>
                </a:lnTo>
                <a:lnTo>
                  <a:pt x="4358" y="2226"/>
                </a:lnTo>
                <a:lnTo>
                  <a:pt x="4367" y="2225"/>
                </a:lnTo>
                <a:lnTo>
                  <a:pt x="4368" y="2219"/>
                </a:lnTo>
                <a:lnTo>
                  <a:pt x="4370" y="2218"/>
                </a:lnTo>
                <a:lnTo>
                  <a:pt x="4374" y="2218"/>
                </a:lnTo>
                <a:lnTo>
                  <a:pt x="4389" y="2211"/>
                </a:lnTo>
                <a:lnTo>
                  <a:pt x="4403" y="2202"/>
                </a:lnTo>
                <a:lnTo>
                  <a:pt x="4411" y="2199"/>
                </a:lnTo>
                <a:lnTo>
                  <a:pt x="4420" y="2197"/>
                </a:lnTo>
                <a:lnTo>
                  <a:pt x="4430" y="2197"/>
                </a:lnTo>
                <a:lnTo>
                  <a:pt x="4442" y="2197"/>
                </a:lnTo>
                <a:lnTo>
                  <a:pt x="4445" y="2202"/>
                </a:lnTo>
                <a:lnTo>
                  <a:pt x="4447" y="2209"/>
                </a:lnTo>
                <a:lnTo>
                  <a:pt x="4449" y="2225"/>
                </a:lnTo>
                <a:lnTo>
                  <a:pt x="4450" y="2231"/>
                </a:lnTo>
                <a:lnTo>
                  <a:pt x="4454" y="2236"/>
                </a:lnTo>
                <a:lnTo>
                  <a:pt x="4460" y="2238"/>
                </a:lnTo>
                <a:lnTo>
                  <a:pt x="4469" y="2238"/>
                </a:lnTo>
                <a:lnTo>
                  <a:pt x="4469" y="2221"/>
                </a:lnTo>
                <a:lnTo>
                  <a:pt x="4471" y="2214"/>
                </a:lnTo>
                <a:lnTo>
                  <a:pt x="4472" y="2213"/>
                </a:lnTo>
                <a:lnTo>
                  <a:pt x="4476" y="2211"/>
                </a:lnTo>
                <a:lnTo>
                  <a:pt x="4476" y="2184"/>
                </a:lnTo>
                <a:lnTo>
                  <a:pt x="4478" y="2172"/>
                </a:lnTo>
                <a:lnTo>
                  <a:pt x="4479" y="2167"/>
                </a:lnTo>
                <a:lnTo>
                  <a:pt x="4483" y="2163"/>
                </a:lnTo>
                <a:lnTo>
                  <a:pt x="4481" y="2158"/>
                </a:lnTo>
                <a:lnTo>
                  <a:pt x="4479" y="2155"/>
                </a:lnTo>
                <a:lnTo>
                  <a:pt x="4479" y="2151"/>
                </a:lnTo>
                <a:lnTo>
                  <a:pt x="4483" y="2150"/>
                </a:lnTo>
                <a:lnTo>
                  <a:pt x="4484" y="2144"/>
                </a:lnTo>
                <a:lnTo>
                  <a:pt x="4486" y="2141"/>
                </a:lnTo>
                <a:lnTo>
                  <a:pt x="4489" y="2136"/>
                </a:lnTo>
                <a:lnTo>
                  <a:pt x="4489" y="2129"/>
                </a:lnTo>
                <a:lnTo>
                  <a:pt x="4489" y="2122"/>
                </a:lnTo>
                <a:lnTo>
                  <a:pt x="4486" y="2122"/>
                </a:lnTo>
                <a:lnTo>
                  <a:pt x="4544" y="2063"/>
                </a:lnTo>
                <a:lnTo>
                  <a:pt x="4561" y="2059"/>
                </a:lnTo>
                <a:lnTo>
                  <a:pt x="4580" y="2080"/>
                </a:lnTo>
                <a:lnTo>
                  <a:pt x="4595" y="2027"/>
                </a:lnTo>
                <a:lnTo>
                  <a:pt x="4621" y="1979"/>
                </a:lnTo>
                <a:lnTo>
                  <a:pt x="4653" y="1962"/>
                </a:lnTo>
                <a:lnTo>
                  <a:pt x="4686" y="1950"/>
                </a:lnTo>
                <a:lnTo>
                  <a:pt x="4709" y="1928"/>
                </a:lnTo>
                <a:lnTo>
                  <a:pt x="4747" y="1921"/>
                </a:lnTo>
                <a:lnTo>
                  <a:pt x="4776" y="1909"/>
                </a:lnTo>
                <a:lnTo>
                  <a:pt x="4786" y="1921"/>
                </a:lnTo>
                <a:lnTo>
                  <a:pt x="4800" y="1919"/>
                </a:lnTo>
                <a:lnTo>
                  <a:pt x="4813" y="1897"/>
                </a:lnTo>
                <a:lnTo>
                  <a:pt x="4810" y="1897"/>
                </a:lnTo>
                <a:lnTo>
                  <a:pt x="4812" y="1888"/>
                </a:lnTo>
                <a:lnTo>
                  <a:pt x="4810" y="1880"/>
                </a:lnTo>
                <a:lnTo>
                  <a:pt x="4808" y="1868"/>
                </a:lnTo>
                <a:lnTo>
                  <a:pt x="4805" y="1856"/>
                </a:lnTo>
                <a:lnTo>
                  <a:pt x="4803" y="1849"/>
                </a:lnTo>
                <a:lnTo>
                  <a:pt x="4803" y="1842"/>
                </a:lnTo>
                <a:lnTo>
                  <a:pt x="4802" y="1836"/>
                </a:lnTo>
                <a:lnTo>
                  <a:pt x="4798" y="1830"/>
                </a:lnTo>
                <a:lnTo>
                  <a:pt x="4791" y="1820"/>
                </a:lnTo>
                <a:lnTo>
                  <a:pt x="4783" y="1812"/>
                </a:lnTo>
                <a:lnTo>
                  <a:pt x="4776" y="1801"/>
                </a:lnTo>
                <a:lnTo>
                  <a:pt x="4776" y="1754"/>
                </a:lnTo>
                <a:lnTo>
                  <a:pt x="4776" y="1726"/>
                </a:lnTo>
                <a:lnTo>
                  <a:pt x="4776" y="1721"/>
                </a:lnTo>
                <a:lnTo>
                  <a:pt x="4778" y="1718"/>
                </a:lnTo>
                <a:lnTo>
                  <a:pt x="4779" y="1714"/>
                </a:lnTo>
                <a:lnTo>
                  <a:pt x="4783" y="1713"/>
                </a:lnTo>
                <a:lnTo>
                  <a:pt x="4779" y="1703"/>
                </a:lnTo>
                <a:lnTo>
                  <a:pt x="4778" y="1691"/>
                </a:lnTo>
                <a:lnTo>
                  <a:pt x="4774" y="1680"/>
                </a:lnTo>
                <a:lnTo>
                  <a:pt x="4776" y="1665"/>
                </a:lnTo>
                <a:lnTo>
                  <a:pt x="4778" y="1665"/>
                </a:lnTo>
                <a:lnTo>
                  <a:pt x="4779" y="1663"/>
                </a:lnTo>
                <a:lnTo>
                  <a:pt x="4781" y="1658"/>
                </a:lnTo>
                <a:lnTo>
                  <a:pt x="4783" y="1645"/>
                </a:lnTo>
                <a:lnTo>
                  <a:pt x="4786" y="1643"/>
                </a:lnTo>
                <a:lnTo>
                  <a:pt x="4788" y="1639"/>
                </a:lnTo>
                <a:lnTo>
                  <a:pt x="4790" y="1631"/>
                </a:lnTo>
                <a:lnTo>
                  <a:pt x="4798" y="1629"/>
                </a:lnTo>
                <a:lnTo>
                  <a:pt x="4807" y="1628"/>
                </a:lnTo>
                <a:lnTo>
                  <a:pt x="4812" y="1622"/>
                </a:lnTo>
                <a:lnTo>
                  <a:pt x="4817" y="1617"/>
                </a:lnTo>
                <a:lnTo>
                  <a:pt x="4825" y="1617"/>
                </a:lnTo>
                <a:lnTo>
                  <a:pt x="4832" y="1614"/>
                </a:lnTo>
                <a:lnTo>
                  <a:pt x="4837" y="1609"/>
                </a:lnTo>
                <a:lnTo>
                  <a:pt x="4841" y="1604"/>
                </a:lnTo>
                <a:lnTo>
                  <a:pt x="4844" y="1599"/>
                </a:lnTo>
                <a:lnTo>
                  <a:pt x="4849" y="1593"/>
                </a:lnTo>
                <a:lnTo>
                  <a:pt x="4856" y="1590"/>
                </a:lnTo>
                <a:lnTo>
                  <a:pt x="4865" y="1590"/>
                </a:lnTo>
                <a:lnTo>
                  <a:pt x="4865" y="1583"/>
                </a:lnTo>
                <a:lnTo>
                  <a:pt x="4868" y="1576"/>
                </a:lnTo>
                <a:lnTo>
                  <a:pt x="4873" y="1573"/>
                </a:lnTo>
                <a:lnTo>
                  <a:pt x="4878" y="1570"/>
                </a:lnTo>
                <a:lnTo>
                  <a:pt x="4878" y="1559"/>
                </a:lnTo>
                <a:lnTo>
                  <a:pt x="4875" y="1549"/>
                </a:lnTo>
                <a:lnTo>
                  <a:pt x="4870" y="1534"/>
                </a:lnTo>
                <a:lnTo>
                  <a:pt x="4866" y="1515"/>
                </a:lnTo>
                <a:lnTo>
                  <a:pt x="4865" y="1506"/>
                </a:lnTo>
                <a:lnTo>
                  <a:pt x="4865" y="1495"/>
                </a:lnTo>
                <a:lnTo>
                  <a:pt x="4866" y="1493"/>
                </a:lnTo>
                <a:lnTo>
                  <a:pt x="4868" y="1491"/>
                </a:lnTo>
                <a:lnTo>
                  <a:pt x="4872" y="1488"/>
                </a:lnTo>
                <a:lnTo>
                  <a:pt x="4873" y="1483"/>
                </a:lnTo>
                <a:lnTo>
                  <a:pt x="4875" y="1481"/>
                </a:lnTo>
                <a:lnTo>
                  <a:pt x="4878" y="1481"/>
                </a:lnTo>
                <a:lnTo>
                  <a:pt x="4880" y="1477"/>
                </a:lnTo>
                <a:lnTo>
                  <a:pt x="4882" y="1474"/>
                </a:lnTo>
                <a:lnTo>
                  <a:pt x="4884" y="1472"/>
                </a:lnTo>
                <a:lnTo>
                  <a:pt x="4885" y="1467"/>
                </a:lnTo>
                <a:lnTo>
                  <a:pt x="4892" y="1467"/>
                </a:lnTo>
                <a:lnTo>
                  <a:pt x="4896" y="1465"/>
                </a:lnTo>
                <a:lnTo>
                  <a:pt x="4901" y="1462"/>
                </a:lnTo>
                <a:lnTo>
                  <a:pt x="4906" y="1460"/>
                </a:lnTo>
                <a:lnTo>
                  <a:pt x="4911" y="1460"/>
                </a:lnTo>
                <a:lnTo>
                  <a:pt x="4914" y="1459"/>
                </a:lnTo>
                <a:lnTo>
                  <a:pt x="4918" y="1457"/>
                </a:lnTo>
                <a:lnTo>
                  <a:pt x="4919" y="1453"/>
                </a:lnTo>
                <a:lnTo>
                  <a:pt x="4936" y="1453"/>
                </a:lnTo>
                <a:lnTo>
                  <a:pt x="4948" y="1450"/>
                </a:lnTo>
                <a:lnTo>
                  <a:pt x="4974" y="1440"/>
                </a:lnTo>
                <a:lnTo>
                  <a:pt x="4977" y="1440"/>
                </a:lnTo>
                <a:lnTo>
                  <a:pt x="4979" y="1438"/>
                </a:lnTo>
                <a:lnTo>
                  <a:pt x="4979" y="1435"/>
                </a:lnTo>
                <a:lnTo>
                  <a:pt x="4981" y="1433"/>
                </a:lnTo>
                <a:lnTo>
                  <a:pt x="4986" y="1433"/>
                </a:lnTo>
                <a:lnTo>
                  <a:pt x="4994" y="1433"/>
                </a:lnTo>
                <a:lnTo>
                  <a:pt x="5003" y="1435"/>
                </a:lnTo>
                <a:lnTo>
                  <a:pt x="5006" y="1435"/>
                </a:lnTo>
                <a:lnTo>
                  <a:pt x="5008" y="1433"/>
                </a:lnTo>
                <a:lnTo>
                  <a:pt x="5008" y="1426"/>
                </a:lnTo>
                <a:lnTo>
                  <a:pt x="5015" y="1426"/>
                </a:lnTo>
                <a:lnTo>
                  <a:pt x="5022" y="1426"/>
                </a:lnTo>
                <a:lnTo>
                  <a:pt x="5029" y="1426"/>
                </a:lnTo>
                <a:lnTo>
                  <a:pt x="5035" y="1426"/>
                </a:lnTo>
                <a:lnTo>
                  <a:pt x="5039" y="1424"/>
                </a:lnTo>
                <a:lnTo>
                  <a:pt x="5042" y="1423"/>
                </a:lnTo>
                <a:lnTo>
                  <a:pt x="5044" y="1421"/>
                </a:lnTo>
                <a:lnTo>
                  <a:pt x="5049" y="1419"/>
                </a:lnTo>
                <a:lnTo>
                  <a:pt x="5069" y="1416"/>
                </a:lnTo>
                <a:lnTo>
                  <a:pt x="5090" y="1414"/>
                </a:lnTo>
                <a:lnTo>
                  <a:pt x="5110" y="1411"/>
                </a:lnTo>
                <a:lnTo>
                  <a:pt x="5131" y="1406"/>
                </a:lnTo>
                <a:lnTo>
                  <a:pt x="5131" y="1399"/>
                </a:lnTo>
                <a:lnTo>
                  <a:pt x="5131" y="1392"/>
                </a:lnTo>
                <a:lnTo>
                  <a:pt x="5133" y="1385"/>
                </a:lnTo>
                <a:lnTo>
                  <a:pt x="5131" y="1378"/>
                </a:lnTo>
                <a:lnTo>
                  <a:pt x="5127" y="1377"/>
                </a:lnTo>
                <a:lnTo>
                  <a:pt x="5124" y="1375"/>
                </a:lnTo>
                <a:lnTo>
                  <a:pt x="5119" y="1373"/>
                </a:lnTo>
                <a:lnTo>
                  <a:pt x="5117" y="1372"/>
                </a:lnTo>
                <a:lnTo>
                  <a:pt x="5110" y="1358"/>
                </a:lnTo>
                <a:lnTo>
                  <a:pt x="5104" y="1344"/>
                </a:lnTo>
                <a:lnTo>
                  <a:pt x="5104" y="1336"/>
                </a:lnTo>
                <a:lnTo>
                  <a:pt x="5104" y="1329"/>
                </a:lnTo>
                <a:lnTo>
                  <a:pt x="5105" y="1324"/>
                </a:lnTo>
                <a:lnTo>
                  <a:pt x="5109" y="1319"/>
                </a:lnTo>
                <a:lnTo>
                  <a:pt x="5115" y="1310"/>
                </a:lnTo>
                <a:lnTo>
                  <a:pt x="5117" y="1303"/>
                </a:lnTo>
                <a:lnTo>
                  <a:pt x="5117" y="1296"/>
                </a:lnTo>
                <a:lnTo>
                  <a:pt x="5115" y="1288"/>
                </a:lnTo>
                <a:lnTo>
                  <a:pt x="5112" y="1279"/>
                </a:lnTo>
                <a:lnTo>
                  <a:pt x="5105" y="1264"/>
                </a:lnTo>
                <a:lnTo>
                  <a:pt x="5097" y="1250"/>
                </a:lnTo>
                <a:lnTo>
                  <a:pt x="5090" y="1235"/>
                </a:lnTo>
                <a:lnTo>
                  <a:pt x="5090" y="1215"/>
                </a:lnTo>
                <a:lnTo>
                  <a:pt x="5088" y="1196"/>
                </a:lnTo>
                <a:lnTo>
                  <a:pt x="5083" y="1160"/>
                </a:lnTo>
                <a:lnTo>
                  <a:pt x="5069" y="1140"/>
                </a:lnTo>
                <a:lnTo>
                  <a:pt x="5056" y="1119"/>
                </a:lnTo>
                <a:lnTo>
                  <a:pt x="5051" y="1119"/>
                </a:lnTo>
                <a:lnTo>
                  <a:pt x="5046" y="1119"/>
                </a:lnTo>
                <a:lnTo>
                  <a:pt x="5040" y="1114"/>
                </a:lnTo>
                <a:lnTo>
                  <a:pt x="5032" y="1111"/>
                </a:lnTo>
                <a:lnTo>
                  <a:pt x="5029" y="1111"/>
                </a:lnTo>
                <a:lnTo>
                  <a:pt x="5022" y="1112"/>
                </a:lnTo>
                <a:lnTo>
                  <a:pt x="5013" y="1112"/>
                </a:lnTo>
                <a:lnTo>
                  <a:pt x="5006" y="1111"/>
                </a:lnTo>
                <a:lnTo>
                  <a:pt x="5001" y="1107"/>
                </a:lnTo>
                <a:lnTo>
                  <a:pt x="4994" y="1106"/>
                </a:lnTo>
                <a:lnTo>
                  <a:pt x="4988" y="1082"/>
                </a:lnTo>
                <a:lnTo>
                  <a:pt x="4986" y="1066"/>
                </a:lnTo>
                <a:lnTo>
                  <a:pt x="4988" y="1051"/>
                </a:lnTo>
                <a:lnTo>
                  <a:pt x="4988" y="1046"/>
                </a:lnTo>
                <a:lnTo>
                  <a:pt x="4986" y="1042"/>
                </a:lnTo>
                <a:lnTo>
                  <a:pt x="4984" y="1039"/>
                </a:lnTo>
                <a:lnTo>
                  <a:pt x="4981" y="1037"/>
                </a:lnTo>
                <a:lnTo>
                  <a:pt x="4981" y="1032"/>
                </a:lnTo>
                <a:lnTo>
                  <a:pt x="4979" y="1029"/>
                </a:lnTo>
                <a:lnTo>
                  <a:pt x="4977" y="1025"/>
                </a:lnTo>
                <a:lnTo>
                  <a:pt x="4974" y="1024"/>
                </a:lnTo>
                <a:lnTo>
                  <a:pt x="4974" y="1019"/>
                </a:lnTo>
                <a:lnTo>
                  <a:pt x="4974" y="1013"/>
                </a:lnTo>
                <a:lnTo>
                  <a:pt x="4979" y="1008"/>
                </a:lnTo>
                <a:lnTo>
                  <a:pt x="4981" y="1002"/>
                </a:lnTo>
                <a:lnTo>
                  <a:pt x="4982" y="996"/>
                </a:lnTo>
                <a:lnTo>
                  <a:pt x="4981" y="990"/>
                </a:lnTo>
                <a:lnTo>
                  <a:pt x="4998" y="990"/>
                </a:lnTo>
                <a:lnTo>
                  <a:pt x="5005" y="988"/>
                </a:lnTo>
                <a:lnTo>
                  <a:pt x="5006" y="986"/>
                </a:lnTo>
                <a:lnTo>
                  <a:pt x="5008" y="983"/>
                </a:lnTo>
                <a:lnTo>
                  <a:pt x="5025" y="983"/>
                </a:lnTo>
                <a:lnTo>
                  <a:pt x="5032" y="981"/>
                </a:lnTo>
                <a:lnTo>
                  <a:pt x="5034" y="979"/>
                </a:lnTo>
                <a:lnTo>
                  <a:pt x="5035" y="976"/>
                </a:lnTo>
                <a:lnTo>
                  <a:pt x="5035" y="971"/>
                </a:lnTo>
                <a:lnTo>
                  <a:pt x="5035" y="967"/>
                </a:lnTo>
                <a:lnTo>
                  <a:pt x="5034" y="966"/>
                </a:lnTo>
                <a:lnTo>
                  <a:pt x="5030" y="964"/>
                </a:lnTo>
                <a:lnTo>
                  <a:pt x="5023" y="962"/>
                </a:lnTo>
                <a:lnTo>
                  <a:pt x="5015" y="962"/>
                </a:lnTo>
                <a:lnTo>
                  <a:pt x="4981" y="962"/>
                </a:lnTo>
                <a:lnTo>
                  <a:pt x="4979" y="961"/>
                </a:lnTo>
                <a:lnTo>
                  <a:pt x="4977" y="959"/>
                </a:lnTo>
                <a:lnTo>
                  <a:pt x="4972" y="957"/>
                </a:lnTo>
                <a:lnTo>
                  <a:pt x="4960" y="955"/>
                </a:lnTo>
                <a:lnTo>
                  <a:pt x="4959" y="954"/>
                </a:lnTo>
                <a:lnTo>
                  <a:pt x="4957" y="952"/>
                </a:lnTo>
                <a:lnTo>
                  <a:pt x="4952" y="950"/>
                </a:lnTo>
                <a:lnTo>
                  <a:pt x="4940" y="949"/>
                </a:lnTo>
                <a:lnTo>
                  <a:pt x="4940" y="887"/>
                </a:lnTo>
                <a:lnTo>
                  <a:pt x="4947" y="889"/>
                </a:lnTo>
                <a:lnTo>
                  <a:pt x="4954" y="889"/>
                </a:lnTo>
                <a:lnTo>
                  <a:pt x="4962" y="885"/>
                </a:lnTo>
                <a:lnTo>
                  <a:pt x="4971" y="882"/>
                </a:lnTo>
                <a:lnTo>
                  <a:pt x="4976" y="880"/>
                </a:lnTo>
                <a:lnTo>
                  <a:pt x="4981" y="880"/>
                </a:lnTo>
                <a:lnTo>
                  <a:pt x="4982" y="873"/>
                </a:lnTo>
                <a:lnTo>
                  <a:pt x="4981" y="868"/>
                </a:lnTo>
                <a:lnTo>
                  <a:pt x="4976" y="860"/>
                </a:lnTo>
                <a:lnTo>
                  <a:pt x="4974" y="855"/>
                </a:lnTo>
                <a:lnTo>
                  <a:pt x="4974" y="851"/>
                </a:lnTo>
                <a:lnTo>
                  <a:pt x="4976" y="848"/>
                </a:lnTo>
                <a:lnTo>
                  <a:pt x="4981" y="846"/>
                </a:lnTo>
                <a:lnTo>
                  <a:pt x="4981" y="832"/>
                </a:lnTo>
                <a:lnTo>
                  <a:pt x="4981" y="826"/>
                </a:lnTo>
                <a:lnTo>
                  <a:pt x="4984" y="819"/>
                </a:lnTo>
                <a:lnTo>
                  <a:pt x="4989" y="815"/>
                </a:lnTo>
                <a:lnTo>
                  <a:pt x="4994" y="812"/>
                </a:lnTo>
                <a:lnTo>
                  <a:pt x="4998" y="810"/>
                </a:lnTo>
                <a:lnTo>
                  <a:pt x="5000" y="807"/>
                </a:lnTo>
                <a:lnTo>
                  <a:pt x="5001" y="798"/>
                </a:lnTo>
                <a:lnTo>
                  <a:pt x="5005" y="798"/>
                </a:lnTo>
                <a:lnTo>
                  <a:pt x="5006" y="797"/>
                </a:lnTo>
                <a:lnTo>
                  <a:pt x="5008" y="792"/>
                </a:lnTo>
                <a:lnTo>
                  <a:pt x="5008" y="785"/>
                </a:lnTo>
                <a:lnTo>
                  <a:pt x="5008" y="778"/>
                </a:lnTo>
                <a:lnTo>
                  <a:pt x="5005" y="771"/>
                </a:lnTo>
                <a:lnTo>
                  <a:pt x="5001" y="764"/>
                </a:lnTo>
                <a:lnTo>
                  <a:pt x="4998" y="764"/>
                </a:lnTo>
                <a:lnTo>
                  <a:pt x="4994" y="764"/>
                </a:lnTo>
                <a:lnTo>
                  <a:pt x="4994" y="761"/>
                </a:lnTo>
                <a:lnTo>
                  <a:pt x="4994" y="757"/>
                </a:lnTo>
                <a:lnTo>
                  <a:pt x="4991" y="757"/>
                </a:lnTo>
                <a:lnTo>
                  <a:pt x="4988" y="757"/>
                </a:lnTo>
                <a:lnTo>
                  <a:pt x="4988" y="754"/>
                </a:lnTo>
                <a:lnTo>
                  <a:pt x="4988" y="751"/>
                </a:lnTo>
                <a:lnTo>
                  <a:pt x="4988" y="747"/>
                </a:lnTo>
                <a:lnTo>
                  <a:pt x="4988" y="744"/>
                </a:lnTo>
                <a:lnTo>
                  <a:pt x="4984" y="744"/>
                </a:lnTo>
                <a:lnTo>
                  <a:pt x="4981" y="744"/>
                </a:lnTo>
                <a:lnTo>
                  <a:pt x="4981" y="740"/>
                </a:lnTo>
                <a:lnTo>
                  <a:pt x="4981" y="737"/>
                </a:lnTo>
                <a:lnTo>
                  <a:pt x="4979" y="735"/>
                </a:lnTo>
                <a:lnTo>
                  <a:pt x="4977" y="735"/>
                </a:lnTo>
                <a:lnTo>
                  <a:pt x="4974" y="734"/>
                </a:lnTo>
                <a:lnTo>
                  <a:pt x="4974" y="730"/>
                </a:lnTo>
                <a:lnTo>
                  <a:pt x="4974" y="723"/>
                </a:lnTo>
                <a:lnTo>
                  <a:pt x="4965" y="718"/>
                </a:lnTo>
                <a:lnTo>
                  <a:pt x="4962" y="715"/>
                </a:lnTo>
                <a:lnTo>
                  <a:pt x="4960" y="710"/>
                </a:lnTo>
                <a:lnTo>
                  <a:pt x="4960" y="693"/>
                </a:lnTo>
                <a:lnTo>
                  <a:pt x="4960" y="676"/>
                </a:lnTo>
                <a:lnTo>
                  <a:pt x="4964" y="662"/>
                </a:lnTo>
                <a:lnTo>
                  <a:pt x="4967" y="648"/>
                </a:lnTo>
                <a:lnTo>
                  <a:pt x="4971" y="648"/>
                </a:lnTo>
                <a:lnTo>
                  <a:pt x="4972" y="647"/>
                </a:lnTo>
                <a:lnTo>
                  <a:pt x="4974" y="641"/>
                </a:lnTo>
                <a:lnTo>
                  <a:pt x="4972" y="638"/>
                </a:lnTo>
                <a:lnTo>
                  <a:pt x="4967" y="636"/>
                </a:lnTo>
                <a:lnTo>
                  <a:pt x="4957" y="633"/>
                </a:lnTo>
                <a:lnTo>
                  <a:pt x="4945" y="631"/>
                </a:lnTo>
                <a:lnTo>
                  <a:pt x="4938" y="630"/>
                </a:lnTo>
                <a:lnTo>
                  <a:pt x="4933" y="628"/>
                </a:lnTo>
                <a:lnTo>
                  <a:pt x="4925" y="631"/>
                </a:lnTo>
                <a:lnTo>
                  <a:pt x="4919" y="636"/>
                </a:lnTo>
                <a:lnTo>
                  <a:pt x="4916" y="641"/>
                </a:lnTo>
                <a:lnTo>
                  <a:pt x="4916" y="648"/>
                </a:lnTo>
                <a:lnTo>
                  <a:pt x="4916" y="662"/>
                </a:lnTo>
                <a:lnTo>
                  <a:pt x="4916" y="669"/>
                </a:lnTo>
                <a:lnTo>
                  <a:pt x="4913" y="676"/>
                </a:lnTo>
                <a:lnTo>
                  <a:pt x="4899" y="676"/>
                </a:lnTo>
                <a:lnTo>
                  <a:pt x="4887" y="676"/>
                </a:lnTo>
                <a:lnTo>
                  <a:pt x="4866" y="670"/>
                </a:lnTo>
                <a:lnTo>
                  <a:pt x="4846" y="665"/>
                </a:lnTo>
                <a:lnTo>
                  <a:pt x="4836" y="664"/>
                </a:lnTo>
                <a:lnTo>
                  <a:pt x="4824" y="662"/>
                </a:lnTo>
                <a:lnTo>
                  <a:pt x="4817" y="662"/>
                </a:lnTo>
                <a:lnTo>
                  <a:pt x="4812" y="660"/>
                </a:lnTo>
                <a:lnTo>
                  <a:pt x="4808" y="657"/>
                </a:lnTo>
                <a:lnTo>
                  <a:pt x="4803" y="655"/>
                </a:lnTo>
                <a:lnTo>
                  <a:pt x="4798" y="653"/>
                </a:lnTo>
                <a:lnTo>
                  <a:pt x="4796" y="652"/>
                </a:lnTo>
                <a:lnTo>
                  <a:pt x="4796" y="648"/>
                </a:lnTo>
                <a:lnTo>
                  <a:pt x="4790" y="648"/>
                </a:lnTo>
                <a:lnTo>
                  <a:pt x="4784" y="647"/>
                </a:lnTo>
                <a:lnTo>
                  <a:pt x="4781" y="643"/>
                </a:lnTo>
                <a:lnTo>
                  <a:pt x="4776" y="641"/>
                </a:lnTo>
                <a:lnTo>
                  <a:pt x="4769" y="641"/>
                </a:lnTo>
                <a:lnTo>
                  <a:pt x="4764" y="645"/>
                </a:lnTo>
                <a:lnTo>
                  <a:pt x="4761" y="647"/>
                </a:lnTo>
                <a:lnTo>
                  <a:pt x="4755" y="648"/>
                </a:lnTo>
                <a:lnTo>
                  <a:pt x="4754" y="653"/>
                </a:lnTo>
                <a:lnTo>
                  <a:pt x="4752" y="655"/>
                </a:lnTo>
                <a:lnTo>
                  <a:pt x="4749" y="655"/>
                </a:lnTo>
                <a:lnTo>
                  <a:pt x="4728" y="655"/>
                </a:lnTo>
                <a:lnTo>
                  <a:pt x="4726" y="652"/>
                </a:lnTo>
                <a:lnTo>
                  <a:pt x="4723" y="650"/>
                </a:lnTo>
                <a:lnTo>
                  <a:pt x="4715" y="648"/>
                </a:lnTo>
                <a:lnTo>
                  <a:pt x="4715" y="635"/>
                </a:lnTo>
                <a:lnTo>
                  <a:pt x="4709" y="631"/>
                </a:lnTo>
                <a:lnTo>
                  <a:pt x="4704" y="628"/>
                </a:lnTo>
                <a:lnTo>
                  <a:pt x="4701" y="623"/>
                </a:lnTo>
                <a:lnTo>
                  <a:pt x="4701" y="614"/>
                </a:lnTo>
                <a:lnTo>
                  <a:pt x="4694" y="614"/>
                </a:lnTo>
                <a:lnTo>
                  <a:pt x="4689" y="613"/>
                </a:lnTo>
                <a:lnTo>
                  <a:pt x="4687" y="611"/>
                </a:lnTo>
                <a:lnTo>
                  <a:pt x="4687" y="607"/>
                </a:lnTo>
                <a:lnTo>
                  <a:pt x="4682" y="607"/>
                </a:lnTo>
                <a:lnTo>
                  <a:pt x="4679" y="606"/>
                </a:lnTo>
                <a:lnTo>
                  <a:pt x="4674" y="601"/>
                </a:lnTo>
                <a:lnTo>
                  <a:pt x="4672" y="595"/>
                </a:lnTo>
                <a:lnTo>
                  <a:pt x="4670" y="594"/>
                </a:lnTo>
                <a:lnTo>
                  <a:pt x="4667" y="594"/>
                </a:lnTo>
                <a:lnTo>
                  <a:pt x="4660" y="594"/>
                </a:lnTo>
                <a:lnTo>
                  <a:pt x="4655" y="594"/>
                </a:lnTo>
                <a:lnTo>
                  <a:pt x="4653" y="597"/>
                </a:lnTo>
                <a:lnTo>
                  <a:pt x="4651" y="602"/>
                </a:lnTo>
                <a:lnTo>
                  <a:pt x="4651" y="607"/>
                </a:lnTo>
                <a:lnTo>
                  <a:pt x="4653" y="618"/>
                </a:lnTo>
                <a:lnTo>
                  <a:pt x="4653" y="623"/>
                </a:lnTo>
                <a:lnTo>
                  <a:pt x="4653" y="628"/>
                </a:lnTo>
                <a:lnTo>
                  <a:pt x="4641" y="631"/>
                </a:lnTo>
                <a:lnTo>
                  <a:pt x="4629" y="633"/>
                </a:lnTo>
                <a:lnTo>
                  <a:pt x="4617" y="631"/>
                </a:lnTo>
                <a:lnTo>
                  <a:pt x="4605" y="631"/>
                </a:lnTo>
                <a:lnTo>
                  <a:pt x="4582" y="628"/>
                </a:lnTo>
                <a:lnTo>
                  <a:pt x="4566" y="628"/>
                </a:lnTo>
                <a:lnTo>
                  <a:pt x="4551" y="628"/>
                </a:lnTo>
                <a:lnTo>
                  <a:pt x="4544" y="628"/>
                </a:lnTo>
                <a:lnTo>
                  <a:pt x="4541" y="624"/>
                </a:lnTo>
                <a:lnTo>
                  <a:pt x="4537" y="621"/>
                </a:lnTo>
                <a:lnTo>
                  <a:pt x="4537" y="614"/>
                </a:lnTo>
                <a:lnTo>
                  <a:pt x="4532" y="614"/>
                </a:lnTo>
                <a:lnTo>
                  <a:pt x="4529" y="613"/>
                </a:lnTo>
                <a:lnTo>
                  <a:pt x="4525" y="611"/>
                </a:lnTo>
                <a:lnTo>
                  <a:pt x="4524" y="607"/>
                </a:lnTo>
                <a:lnTo>
                  <a:pt x="4476" y="607"/>
                </a:lnTo>
                <a:lnTo>
                  <a:pt x="4471" y="607"/>
                </a:lnTo>
                <a:lnTo>
                  <a:pt x="4466" y="607"/>
                </a:lnTo>
                <a:lnTo>
                  <a:pt x="4454" y="607"/>
                </a:lnTo>
                <a:lnTo>
                  <a:pt x="4449" y="607"/>
                </a:lnTo>
                <a:lnTo>
                  <a:pt x="4445" y="607"/>
                </a:lnTo>
                <a:lnTo>
                  <a:pt x="4442" y="609"/>
                </a:lnTo>
                <a:lnTo>
                  <a:pt x="4442" y="614"/>
                </a:lnTo>
                <a:lnTo>
                  <a:pt x="4440" y="613"/>
                </a:lnTo>
                <a:lnTo>
                  <a:pt x="4438" y="611"/>
                </a:lnTo>
                <a:lnTo>
                  <a:pt x="4435" y="607"/>
                </a:lnTo>
                <a:lnTo>
                  <a:pt x="4433" y="602"/>
                </a:lnTo>
                <a:lnTo>
                  <a:pt x="4432" y="601"/>
                </a:lnTo>
                <a:lnTo>
                  <a:pt x="4428" y="601"/>
                </a:lnTo>
                <a:lnTo>
                  <a:pt x="4426" y="597"/>
                </a:lnTo>
                <a:lnTo>
                  <a:pt x="4423" y="595"/>
                </a:lnTo>
                <a:lnTo>
                  <a:pt x="4414" y="594"/>
                </a:lnTo>
                <a:lnTo>
                  <a:pt x="4408" y="595"/>
                </a:lnTo>
                <a:lnTo>
                  <a:pt x="4401" y="597"/>
                </a:lnTo>
                <a:lnTo>
                  <a:pt x="4389" y="602"/>
                </a:lnTo>
                <a:lnTo>
                  <a:pt x="4379" y="609"/>
                </a:lnTo>
                <a:lnTo>
                  <a:pt x="4367" y="614"/>
                </a:lnTo>
                <a:lnTo>
                  <a:pt x="4372" y="624"/>
                </a:lnTo>
                <a:lnTo>
                  <a:pt x="4377" y="635"/>
                </a:lnTo>
                <a:lnTo>
                  <a:pt x="4380" y="647"/>
                </a:lnTo>
                <a:lnTo>
                  <a:pt x="4380" y="653"/>
                </a:lnTo>
                <a:lnTo>
                  <a:pt x="4380" y="662"/>
                </a:lnTo>
                <a:lnTo>
                  <a:pt x="4375" y="665"/>
                </a:lnTo>
                <a:lnTo>
                  <a:pt x="4370" y="669"/>
                </a:lnTo>
                <a:lnTo>
                  <a:pt x="4367" y="676"/>
                </a:lnTo>
                <a:lnTo>
                  <a:pt x="4367" y="682"/>
                </a:lnTo>
                <a:lnTo>
                  <a:pt x="4362" y="682"/>
                </a:lnTo>
                <a:lnTo>
                  <a:pt x="4358" y="684"/>
                </a:lnTo>
                <a:lnTo>
                  <a:pt x="4355" y="686"/>
                </a:lnTo>
                <a:lnTo>
                  <a:pt x="4353" y="689"/>
                </a:lnTo>
                <a:lnTo>
                  <a:pt x="4341" y="688"/>
                </a:lnTo>
                <a:lnTo>
                  <a:pt x="4329" y="686"/>
                </a:lnTo>
                <a:lnTo>
                  <a:pt x="4310" y="677"/>
                </a:lnTo>
                <a:lnTo>
                  <a:pt x="4300" y="674"/>
                </a:lnTo>
                <a:lnTo>
                  <a:pt x="4290" y="670"/>
                </a:lnTo>
                <a:lnTo>
                  <a:pt x="4278" y="669"/>
                </a:lnTo>
                <a:lnTo>
                  <a:pt x="4266" y="669"/>
                </a:lnTo>
                <a:lnTo>
                  <a:pt x="4262" y="662"/>
                </a:lnTo>
                <a:lnTo>
                  <a:pt x="4259" y="659"/>
                </a:lnTo>
                <a:lnTo>
                  <a:pt x="4256" y="655"/>
                </a:lnTo>
                <a:lnTo>
                  <a:pt x="4249" y="653"/>
                </a:lnTo>
                <a:lnTo>
                  <a:pt x="4239" y="650"/>
                </a:lnTo>
                <a:lnTo>
                  <a:pt x="4233" y="647"/>
                </a:lnTo>
                <a:lnTo>
                  <a:pt x="4232" y="641"/>
                </a:lnTo>
                <a:lnTo>
                  <a:pt x="4225" y="641"/>
                </a:lnTo>
                <a:lnTo>
                  <a:pt x="4218" y="640"/>
                </a:lnTo>
                <a:lnTo>
                  <a:pt x="4211" y="635"/>
                </a:lnTo>
                <a:lnTo>
                  <a:pt x="4203" y="630"/>
                </a:lnTo>
                <a:lnTo>
                  <a:pt x="4196" y="628"/>
                </a:lnTo>
                <a:lnTo>
                  <a:pt x="4191" y="628"/>
                </a:lnTo>
                <a:lnTo>
                  <a:pt x="4181" y="614"/>
                </a:lnTo>
                <a:lnTo>
                  <a:pt x="4170" y="604"/>
                </a:lnTo>
                <a:lnTo>
                  <a:pt x="4157" y="594"/>
                </a:lnTo>
                <a:lnTo>
                  <a:pt x="4143" y="587"/>
                </a:lnTo>
                <a:lnTo>
                  <a:pt x="4136" y="573"/>
                </a:lnTo>
                <a:lnTo>
                  <a:pt x="4129" y="560"/>
                </a:lnTo>
                <a:lnTo>
                  <a:pt x="4121" y="556"/>
                </a:lnTo>
                <a:lnTo>
                  <a:pt x="4116" y="551"/>
                </a:lnTo>
                <a:lnTo>
                  <a:pt x="4114" y="543"/>
                </a:lnTo>
                <a:lnTo>
                  <a:pt x="4116" y="532"/>
                </a:lnTo>
                <a:lnTo>
                  <a:pt x="4109" y="536"/>
                </a:lnTo>
                <a:lnTo>
                  <a:pt x="4102" y="541"/>
                </a:lnTo>
                <a:lnTo>
                  <a:pt x="4099" y="546"/>
                </a:lnTo>
                <a:lnTo>
                  <a:pt x="4095" y="553"/>
                </a:lnTo>
                <a:lnTo>
                  <a:pt x="4092" y="558"/>
                </a:lnTo>
                <a:lnTo>
                  <a:pt x="4087" y="563"/>
                </a:lnTo>
                <a:lnTo>
                  <a:pt x="4083" y="566"/>
                </a:lnTo>
                <a:lnTo>
                  <a:pt x="4082" y="573"/>
                </a:lnTo>
                <a:lnTo>
                  <a:pt x="4078" y="573"/>
                </a:lnTo>
                <a:lnTo>
                  <a:pt x="4077" y="575"/>
                </a:lnTo>
                <a:lnTo>
                  <a:pt x="4075" y="578"/>
                </a:lnTo>
                <a:lnTo>
                  <a:pt x="4075" y="582"/>
                </a:lnTo>
                <a:lnTo>
                  <a:pt x="4075" y="587"/>
                </a:lnTo>
                <a:lnTo>
                  <a:pt x="4070" y="589"/>
                </a:lnTo>
                <a:lnTo>
                  <a:pt x="4066" y="590"/>
                </a:lnTo>
                <a:lnTo>
                  <a:pt x="4068" y="594"/>
                </a:lnTo>
                <a:lnTo>
                  <a:pt x="4063" y="595"/>
                </a:lnTo>
                <a:lnTo>
                  <a:pt x="4061" y="599"/>
                </a:lnTo>
                <a:lnTo>
                  <a:pt x="4061" y="607"/>
                </a:lnTo>
                <a:lnTo>
                  <a:pt x="4058" y="607"/>
                </a:lnTo>
                <a:lnTo>
                  <a:pt x="4054" y="609"/>
                </a:lnTo>
                <a:lnTo>
                  <a:pt x="4054" y="614"/>
                </a:lnTo>
                <a:lnTo>
                  <a:pt x="4020" y="623"/>
                </a:lnTo>
                <a:lnTo>
                  <a:pt x="4005" y="628"/>
                </a:lnTo>
                <a:lnTo>
                  <a:pt x="3993" y="635"/>
                </a:lnTo>
                <a:lnTo>
                  <a:pt x="3986" y="638"/>
                </a:lnTo>
                <a:lnTo>
                  <a:pt x="3981" y="641"/>
                </a:lnTo>
                <a:lnTo>
                  <a:pt x="3976" y="647"/>
                </a:lnTo>
                <a:lnTo>
                  <a:pt x="3973" y="653"/>
                </a:lnTo>
                <a:lnTo>
                  <a:pt x="3969" y="667"/>
                </a:lnTo>
                <a:lnTo>
                  <a:pt x="3966" y="682"/>
                </a:lnTo>
                <a:lnTo>
                  <a:pt x="3947" y="682"/>
                </a:lnTo>
                <a:lnTo>
                  <a:pt x="3940" y="684"/>
                </a:lnTo>
                <a:lnTo>
                  <a:pt x="3938" y="686"/>
                </a:lnTo>
                <a:lnTo>
                  <a:pt x="3938" y="689"/>
                </a:lnTo>
                <a:lnTo>
                  <a:pt x="3906" y="689"/>
                </a:lnTo>
                <a:lnTo>
                  <a:pt x="3892" y="691"/>
                </a:lnTo>
                <a:lnTo>
                  <a:pt x="3887" y="693"/>
                </a:lnTo>
                <a:lnTo>
                  <a:pt x="3884" y="696"/>
                </a:lnTo>
                <a:lnTo>
                  <a:pt x="3852" y="696"/>
                </a:lnTo>
                <a:lnTo>
                  <a:pt x="3838" y="698"/>
                </a:lnTo>
                <a:lnTo>
                  <a:pt x="3833" y="699"/>
                </a:lnTo>
                <a:lnTo>
                  <a:pt x="3829" y="703"/>
                </a:lnTo>
                <a:lnTo>
                  <a:pt x="3822" y="703"/>
                </a:lnTo>
                <a:lnTo>
                  <a:pt x="3817" y="701"/>
                </a:lnTo>
                <a:lnTo>
                  <a:pt x="3811" y="698"/>
                </a:lnTo>
                <a:lnTo>
                  <a:pt x="3802" y="693"/>
                </a:lnTo>
                <a:lnTo>
                  <a:pt x="3795" y="689"/>
                </a:lnTo>
                <a:lnTo>
                  <a:pt x="3787" y="684"/>
                </a:lnTo>
                <a:lnTo>
                  <a:pt x="3783" y="681"/>
                </a:lnTo>
                <a:lnTo>
                  <a:pt x="3781" y="676"/>
                </a:lnTo>
                <a:lnTo>
                  <a:pt x="3775" y="676"/>
                </a:lnTo>
                <a:lnTo>
                  <a:pt x="3771" y="674"/>
                </a:lnTo>
                <a:lnTo>
                  <a:pt x="3770" y="672"/>
                </a:lnTo>
                <a:lnTo>
                  <a:pt x="3768" y="669"/>
                </a:lnTo>
                <a:lnTo>
                  <a:pt x="3761" y="672"/>
                </a:lnTo>
                <a:lnTo>
                  <a:pt x="3754" y="676"/>
                </a:lnTo>
                <a:lnTo>
                  <a:pt x="3749" y="676"/>
                </a:lnTo>
                <a:lnTo>
                  <a:pt x="3744" y="676"/>
                </a:lnTo>
                <a:lnTo>
                  <a:pt x="3737" y="676"/>
                </a:lnTo>
                <a:lnTo>
                  <a:pt x="3734" y="676"/>
                </a:lnTo>
                <a:lnTo>
                  <a:pt x="3713" y="681"/>
                </a:lnTo>
                <a:lnTo>
                  <a:pt x="3700" y="689"/>
                </a:lnTo>
                <a:lnTo>
                  <a:pt x="3689" y="694"/>
                </a:lnTo>
                <a:lnTo>
                  <a:pt x="3684" y="696"/>
                </a:lnTo>
                <a:lnTo>
                  <a:pt x="3679" y="696"/>
                </a:lnTo>
                <a:lnTo>
                  <a:pt x="3674" y="698"/>
                </a:lnTo>
                <a:lnTo>
                  <a:pt x="3672" y="701"/>
                </a:lnTo>
                <a:lnTo>
                  <a:pt x="3672" y="710"/>
                </a:lnTo>
                <a:lnTo>
                  <a:pt x="3671" y="715"/>
                </a:lnTo>
                <a:lnTo>
                  <a:pt x="3669" y="717"/>
                </a:lnTo>
                <a:lnTo>
                  <a:pt x="3665" y="717"/>
                </a:lnTo>
                <a:lnTo>
                  <a:pt x="3664" y="717"/>
                </a:lnTo>
                <a:close/>
                <a:moveTo>
                  <a:pt x="3611" y="2694"/>
                </a:moveTo>
                <a:lnTo>
                  <a:pt x="3609" y="2694"/>
                </a:lnTo>
                <a:lnTo>
                  <a:pt x="3618" y="2692"/>
                </a:lnTo>
                <a:lnTo>
                  <a:pt x="3616" y="2694"/>
                </a:lnTo>
                <a:lnTo>
                  <a:pt x="3611" y="2694"/>
                </a:lnTo>
                <a:close/>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77" name="Freeform 3">
            <a:extLst>
              <a:ext uri="{FF2B5EF4-FFF2-40B4-BE49-F238E27FC236}">
                <a16:creationId xmlns:a16="http://schemas.microsoft.com/office/drawing/2014/main" id="{2685EF3F-FD8B-E14F-AAAF-568434015E88}"/>
              </a:ext>
            </a:extLst>
          </p:cNvPr>
          <p:cNvSpPr>
            <a:spLocks noChangeArrowheads="1"/>
          </p:cNvSpPr>
          <p:nvPr/>
        </p:nvSpPr>
        <p:spPr bwMode="auto">
          <a:xfrm rot="21434252">
            <a:off x="3795871" y="9494131"/>
            <a:ext cx="13838" cy="18296"/>
          </a:xfrm>
          <a:custGeom>
            <a:avLst/>
            <a:gdLst>
              <a:gd name="T0" fmla="*/ 63 w 78"/>
              <a:gd name="T1" fmla="*/ 61 h 105"/>
              <a:gd name="T2" fmla="*/ 63 w 78"/>
              <a:gd name="T3" fmla="*/ 61 h 105"/>
              <a:gd name="T4" fmla="*/ 65 w 78"/>
              <a:gd name="T5" fmla="*/ 53 h 105"/>
              <a:gd name="T6" fmla="*/ 67 w 78"/>
              <a:gd name="T7" fmla="*/ 46 h 105"/>
              <a:gd name="T8" fmla="*/ 72 w 78"/>
              <a:gd name="T9" fmla="*/ 32 h 105"/>
              <a:gd name="T10" fmla="*/ 77 w 78"/>
              <a:gd name="T11" fmla="*/ 18 h 105"/>
              <a:gd name="T12" fmla="*/ 77 w 78"/>
              <a:gd name="T13" fmla="*/ 10 h 105"/>
              <a:gd name="T14" fmla="*/ 77 w 78"/>
              <a:gd name="T15" fmla="*/ 0 h 105"/>
              <a:gd name="T16" fmla="*/ 77 w 78"/>
              <a:gd name="T17" fmla="*/ 0 h 105"/>
              <a:gd name="T18" fmla="*/ 68 w 78"/>
              <a:gd name="T19" fmla="*/ 0 h 105"/>
              <a:gd name="T20" fmla="*/ 62 w 78"/>
              <a:gd name="T21" fmla="*/ 0 h 105"/>
              <a:gd name="T22" fmla="*/ 57 w 78"/>
              <a:gd name="T23" fmla="*/ 3 h 105"/>
              <a:gd name="T24" fmla="*/ 53 w 78"/>
              <a:gd name="T25" fmla="*/ 6 h 105"/>
              <a:gd name="T26" fmla="*/ 50 w 78"/>
              <a:gd name="T27" fmla="*/ 12 h 105"/>
              <a:gd name="T28" fmla="*/ 50 w 78"/>
              <a:gd name="T29" fmla="*/ 18 h 105"/>
              <a:gd name="T30" fmla="*/ 50 w 78"/>
              <a:gd name="T31" fmla="*/ 34 h 105"/>
              <a:gd name="T32" fmla="*/ 50 w 78"/>
              <a:gd name="T33" fmla="*/ 34 h 105"/>
              <a:gd name="T34" fmla="*/ 41 w 78"/>
              <a:gd name="T35" fmla="*/ 39 h 105"/>
              <a:gd name="T36" fmla="*/ 31 w 78"/>
              <a:gd name="T37" fmla="*/ 42 h 105"/>
              <a:gd name="T38" fmla="*/ 22 w 78"/>
              <a:gd name="T39" fmla="*/ 47 h 105"/>
              <a:gd name="T40" fmla="*/ 19 w 78"/>
              <a:gd name="T41" fmla="*/ 51 h 105"/>
              <a:gd name="T42" fmla="*/ 16 w 78"/>
              <a:gd name="T43" fmla="*/ 54 h 105"/>
              <a:gd name="T44" fmla="*/ 16 w 78"/>
              <a:gd name="T45" fmla="*/ 54 h 105"/>
              <a:gd name="T46" fmla="*/ 14 w 78"/>
              <a:gd name="T47" fmla="*/ 59 h 105"/>
              <a:gd name="T48" fmla="*/ 12 w 78"/>
              <a:gd name="T49" fmla="*/ 61 h 105"/>
              <a:gd name="T50" fmla="*/ 9 w 78"/>
              <a:gd name="T51" fmla="*/ 61 h 105"/>
              <a:gd name="T52" fmla="*/ 9 w 78"/>
              <a:gd name="T53" fmla="*/ 61 h 105"/>
              <a:gd name="T54" fmla="*/ 9 w 78"/>
              <a:gd name="T55" fmla="*/ 66 h 105"/>
              <a:gd name="T56" fmla="*/ 9 w 78"/>
              <a:gd name="T57" fmla="*/ 71 h 105"/>
              <a:gd name="T58" fmla="*/ 4 w 78"/>
              <a:gd name="T59" fmla="*/ 76 h 105"/>
              <a:gd name="T60" fmla="*/ 0 w 78"/>
              <a:gd name="T61" fmla="*/ 83 h 105"/>
              <a:gd name="T62" fmla="*/ 0 w 78"/>
              <a:gd name="T63" fmla="*/ 88 h 105"/>
              <a:gd name="T64" fmla="*/ 2 w 78"/>
              <a:gd name="T65" fmla="*/ 95 h 105"/>
              <a:gd name="T66" fmla="*/ 2 w 78"/>
              <a:gd name="T67" fmla="*/ 95 h 105"/>
              <a:gd name="T68" fmla="*/ 2 w 78"/>
              <a:gd name="T69" fmla="*/ 102 h 105"/>
              <a:gd name="T70" fmla="*/ 2 w 78"/>
              <a:gd name="T71" fmla="*/ 102 h 105"/>
              <a:gd name="T72" fmla="*/ 16 w 78"/>
              <a:gd name="T73" fmla="*/ 102 h 105"/>
              <a:gd name="T74" fmla="*/ 16 w 78"/>
              <a:gd name="T75" fmla="*/ 102 h 105"/>
              <a:gd name="T76" fmla="*/ 24 w 78"/>
              <a:gd name="T77" fmla="*/ 104 h 105"/>
              <a:gd name="T78" fmla="*/ 29 w 78"/>
              <a:gd name="T79" fmla="*/ 102 h 105"/>
              <a:gd name="T80" fmla="*/ 34 w 78"/>
              <a:gd name="T81" fmla="*/ 100 h 105"/>
              <a:gd name="T82" fmla="*/ 38 w 78"/>
              <a:gd name="T83" fmla="*/ 97 h 105"/>
              <a:gd name="T84" fmla="*/ 41 w 78"/>
              <a:gd name="T85" fmla="*/ 93 h 105"/>
              <a:gd name="T86" fmla="*/ 45 w 78"/>
              <a:gd name="T87" fmla="*/ 90 h 105"/>
              <a:gd name="T88" fmla="*/ 50 w 78"/>
              <a:gd name="T89" fmla="*/ 88 h 105"/>
              <a:gd name="T90" fmla="*/ 57 w 78"/>
              <a:gd name="T91" fmla="*/ 88 h 105"/>
              <a:gd name="T92" fmla="*/ 57 w 78"/>
              <a:gd name="T93" fmla="*/ 88 h 105"/>
              <a:gd name="T94" fmla="*/ 57 w 78"/>
              <a:gd name="T95" fmla="*/ 82 h 105"/>
              <a:gd name="T96" fmla="*/ 58 w 78"/>
              <a:gd name="T97" fmla="*/ 78 h 105"/>
              <a:gd name="T98" fmla="*/ 62 w 78"/>
              <a:gd name="T99" fmla="*/ 73 h 105"/>
              <a:gd name="T100" fmla="*/ 63 w 78"/>
              <a:gd name="T101" fmla="*/ 68 h 105"/>
              <a:gd name="T102" fmla="*/ 63 w 78"/>
              <a:gd name="T103" fmla="*/ 68 h 105"/>
              <a:gd name="T104" fmla="*/ 60 w 78"/>
              <a:gd name="T105" fmla="*/ 68 h 105"/>
              <a:gd name="T106" fmla="*/ 58 w 78"/>
              <a:gd name="T107" fmla="*/ 64 h 105"/>
              <a:gd name="T108" fmla="*/ 60 w 78"/>
              <a:gd name="T109" fmla="*/ 63 h 105"/>
              <a:gd name="T110" fmla="*/ 63 w 78"/>
              <a:gd name="T111" fmla="*/ 6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 h="105">
                <a:moveTo>
                  <a:pt x="63" y="61"/>
                </a:moveTo>
                <a:lnTo>
                  <a:pt x="63" y="61"/>
                </a:lnTo>
                <a:lnTo>
                  <a:pt x="65" y="53"/>
                </a:lnTo>
                <a:lnTo>
                  <a:pt x="67" y="46"/>
                </a:lnTo>
                <a:lnTo>
                  <a:pt x="72" y="32"/>
                </a:lnTo>
                <a:lnTo>
                  <a:pt x="77" y="18"/>
                </a:lnTo>
                <a:lnTo>
                  <a:pt x="77" y="10"/>
                </a:lnTo>
                <a:lnTo>
                  <a:pt x="77" y="0"/>
                </a:lnTo>
                <a:lnTo>
                  <a:pt x="77" y="0"/>
                </a:lnTo>
                <a:lnTo>
                  <a:pt x="68" y="0"/>
                </a:lnTo>
                <a:lnTo>
                  <a:pt x="62" y="0"/>
                </a:lnTo>
                <a:lnTo>
                  <a:pt x="57" y="3"/>
                </a:lnTo>
                <a:lnTo>
                  <a:pt x="53" y="6"/>
                </a:lnTo>
                <a:lnTo>
                  <a:pt x="50" y="12"/>
                </a:lnTo>
                <a:lnTo>
                  <a:pt x="50" y="18"/>
                </a:lnTo>
                <a:lnTo>
                  <a:pt x="50" y="34"/>
                </a:lnTo>
                <a:lnTo>
                  <a:pt x="50" y="34"/>
                </a:lnTo>
                <a:lnTo>
                  <a:pt x="41" y="39"/>
                </a:lnTo>
                <a:lnTo>
                  <a:pt x="31" y="42"/>
                </a:lnTo>
                <a:lnTo>
                  <a:pt x="22" y="47"/>
                </a:lnTo>
                <a:lnTo>
                  <a:pt x="19" y="51"/>
                </a:lnTo>
                <a:lnTo>
                  <a:pt x="16" y="54"/>
                </a:lnTo>
                <a:lnTo>
                  <a:pt x="16" y="54"/>
                </a:lnTo>
                <a:lnTo>
                  <a:pt x="14" y="59"/>
                </a:lnTo>
                <a:lnTo>
                  <a:pt x="12" y="61"/>
                </a:lnTo>
                <a:lnTo>
                  <a:pt x="9" y="61"/>
                </a:lnTo>
                <a:lnTo>
                  <a:pt x="9" y="61"/>
                </a:lnTo>
                <a:lnTo>
                  <a:pt x="9" y="66"/>
                </a:lnTo>
                <a:lnTo>
                  <a:pt x="9" y="71"/>
                </a:lnTo>
                <a:lnTo>
                  <a:pt x="4" y="76"/>
                </a:lnTo>
                <a:lnTo>
                  <a:pt x="0" y="83"/>
                </a:lnTo>
                <a:lnTo>
                  <a:pt x="0" y="88"/>
                </a:lnTo>
                <a:lnTo>
                  <a:pt x="2" y="95"/>
                </a:lnTo>
                <a:lnTo>
                  <a:pt x="2" y="95"/>
                </a:lnTo>
                <a:lnTo>
                  <a:pt x="2" y="102"/>
                </a:lnTo>
                <a:lnTo>
                  <a:pt x="2" y="102"/>
                </a:lnTo>
                <a:lnTo>
                  <a:pt x="16" y="102"/>
                </a:lnTo>
                <a:lnTo>
                  <a:pt x="16" y="102"/>
                </a:lnTo>
                <a:lnTo>
                  <a:pt x="24" y="104"/>
                </a:lnTo>
                <a:lnTo>
                  <a:pt x="29" y="102"/>
                </a:lnTo>
                <a:lnTo>
                  <a:pt x="34" y="100"/>
                </a:lnTo>
                <a:lnTo>
                  <a:pt x="38" y="97"/>
                </a:lnTo>
                <a:lnTo>
                  <a:pt x="41" y="93"/>
                </a:lnTo>
                <a:lnTo>
                  <a:pt x="45" y="90"/>
                </a:lnTo>
                <a:lnTo>
                  <a:pt x="50" y="88"/>
                </a:lnTo>
                <a:lnTo>
                  <a:pt x="57" y="88"/>
                </a:lnTo>
                <a:lnTo>
                  <a:pt x="57" y="88"/>
                </a:lnTo>
                <a:lnTo>
                  <a:pt x="57" y="82"/>
                </a:lnTo>
                <a:lnTo>
                  <a:pt x="58" y="78"/>
                </a:lnTo>
                <a:lnTo>
                  <a:pt x="62" y="73"/>
                </a:lnTo>
                <a:lnTo>
                  <a:pt x="63" y="68"/>
                </a:lnTo>
                <a:lnTo>
                  <a:pt x="63" y="68"/>
                </a:lnTo>
                <a:lnTo>
                  <a:pt x="60" y="68"/>
                </a:lnTo>
                <a:lnTo>
                  <a:pt x="58" y="64"/>
                </a:lnTo>
                <a:lnTo>
                  <a:pt x="60" y="63"/>
                </a:lnTo>
                <a:lnTo>
                  <a:pt x="63" y="61"/>
                </a:lnTo>
              </a:path>
            </a:pathLst>
          </a:custGeom>
          <a:solidFill>
            <a:schemeClr val="bg1">
              <a:lumMod val="85000"/>
            </a:schemeClr>
          </a:solidFill>
          <a:ln>
            <a:noFill/>
          </a:ln>
          <a:effectLst/>
        </p:spPr>
        <p:txBody>
          <a:bodyPr wrap="none" anchor="ctr"/>
          <a:lstStyle/>
          <a:p>
            <a:endParaRPr lang="nl-BE"/>
          </a:p>
        </p:txBody>
      </p:sp>
      <p:sp>
        <p:nvSpPr>
          <p:cNvPr id="78" name="Freeform 4">
            <a:extLst>
              <a:ext uri="{FF2B5EF4-FFF2-40B4-BE49-F238E27FC236}">
                <a16:creationId xmlns:a16="http://schemas.microsoft.com/office/drawing/2014/main" id="{525EFAE0-9DEA-8A49-92E2-E9F5B4AD6261}"/>
              </a:ext>
            </a:extLst>
          </p:cNvPr>
          <p:cNvSpPr>
            <a:spLocks noChangeArrowheads="1"/>
          </p:cNvSpPr>
          <p:nvPr/>
        </p:nvSpPr>
        <p:spPr bwMode="auto">
          <a:xfrm rot="21434252">
            <a:off x="3839889" y="9452409"/>
            <a:ext cx="9994" cy="12197"/>
          </a:xfrm>
          <a:custGeom>
            <a:avLst/>
            <a:gdLst>
              <a:gd name="T0" fmla="*/ 27 w 56"/>
              <a:gd name="T1" fmla="*/ 6 h 69"/>
              <a:gd name="T2" fmla="*/ 27 w 56"/>
              <a:gd name="T3" fmla="*/ 6 h 69"/>
              <a:gd name="T4" fmla="*/ 27 w 56"/>
              <a:gd name="T5" fmla="*/ 27 h 69"/>
              <a:gd name="T6" fmla="*/ 27 w 56"/>
              <a:gd name="T7" fmla="*/ 27 h 69"/>
              <a:gd name="T8" fmla="*/ 19 w 56"/>
              <a:gd name="T9" fmla="*/ 27 h 69"/>
              <a:gd name="T10" fmla="*/ 12 w 56"/>
              <a:gd name="T11" fmla="*/ 29 h 69"/>
              <a:gd name="T12" fmla="*/ 7 w 56"/>
              <a:gd name="T13" fmla="*/ 32 h 69"/>
              <a:gd name="T14" fmla="*/ 0 w 56"/>
              <a:gd name="T15" fmla="*/ 34 h 69"/>
              <a:gd name="T16" fmla="*/ 0 w 56"/>
              <a:gd name="T17" fmla="*/ 34 h 69"/>
              <a:gd name="T18" fmla="*/ 0 w 56"/>
              <a:gd name="T19" fmla="*/ 68 h 69"/>
              <a:gd name="T20" fmla="*/ 0 w 56"/>
              <a:gd name="T21" fmla="*/ 68 h 69"/>
              <a:gd name="T22" fmla="*/ 10 w 56"/>
              <a:gd name="T23" fmla="*/ 68 h 69"/>
              <a:gd name="T24" fmla="*/ 19 w 56"/>
              <a:gd name="T25" fmla="*/ 66 h 69"/>
              <a:gd name="T26" fmla="*/ 24 w 56"/>
              <a:gd name="T27" fmla="*/ 61 h 69"/>
              <a:gd name="T28" fmla="*/ 27 w 56"/>
              <a:gd name="T29" fmla="*/ 54 h 69"/>
              <a:gd name="T30" fmla="*/ 27 w 56"/>
              <a:gd name="T31" fmla="*/ 54 h 69"/>
              <a:gd name="T32" fmla="*/ 29 w 56"/>
              <a:gd name="T33" fmla="*/ 49 h 69"/>
              <a:gd name="T34" fmla="*/ 31 w 56"/>
              <a:gd name="T35" fmla="*/ 47 h 69"/>
              <a:gd name="T36" fmla="*/ 34 w 56"/>
              <a:gd name="T37" fmla="*/ 47 h 69"/>
              <a:gd name="T38" fmla="*/ 34 w 56"/>
              <a:gd name="T39" fmla="*/ 47 h 69"/>
              <a:gd name="T40" fmla="*/ 41 w 56"/>
              <a:gd name="T41" fmla="*/ 47 h 69"/>
              <a:gd name="T42" fmla="*/ 44 w 56"/>
              <a:gd name="T43" fmla="*/ 46 h 69"/>
              <a:gd name="T44" fmla="*/ 50 w 56"/>
              <a:gd name="T45" fmla="*/ 42 h 69"/>
              <a:gd name="T46" fmla="*/ 55 w 56"/>
              <a:gd name="T47" fmla="*/ 40 h 69"/>
              <a:gd name="T48" fmla="*/ 55 w 56"/>
              <a:gd name="T49" fmla="*/ 40 h 69"/>
              <a:gd name="T50" fmla="*/ 53 w 56"/>
              <a:gd name="T51" fmla="*/ 27 h 69"/>
              <a:gd name="T52" fmla="*/ 50 w 56"/>
              <a:gd name="T53" fmla="*/ 15 h 69"/>
              <a:gd name="T54" fmla="*/ 43 w 56"/>
              <a:gd name="T55" fmla="*/ 6 h 69"/>
              <a:gd name="T56" fmla="*/ 34 w 56"/>
              <a:gd name="T57" fmla="*/ 0 h 69"/>
              <a:gd name="T58" fmla="*/ 34 w 56"/>
              <a:gd name="T59" fmla="*/ 0 h 69"/>
              <a:gd name="T60" fmla="*/ 34 w 56"/>
              <a:gd name="T61" fmla="*/ 3 h 69"/>
              <a:gd name="T62" fmla="*/ 32 w 56"/>
              <a:gd name="T63" fmla="*/ 5 h 69"/>
              <a:gd name="T64" fmla="*/ 27 w 56"/>
              <a:gd name="T65" fmla="*/ 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9">
                <a:moveTo>
                  <a:pt x="27" y="6"/>
                </a:moveTo>
                <a:lnTo>
                  <a:pt x="27" y="6"/>
                </a:lnTo>
                <a:lnTo>
                  <a:pt x="27" y="27"/>
                </a:lnTo>
                <a:lnTo>
                  <a:pt x="27" y="27"/>
                </a:lnTo>
                <a:lnTo>
                  <a:pt x="19" y="27"/>
                </a:lnTo>
                <a:lnTo>
                  <a:pt x="12" y="29"/>
                </a:lnTo>
                <a:lnTo>
                  <a:pt x="7" y="32"/>
                </a:lnTo>
                <a:lnTo>
                  <a:pt x="0" y="34"/>
                </a:lnTo>
                <a:lnTo>
                  <a:pt x="0" y="34"/>
                </a:lnTo>
                <a:lnTo>
                  <a:pt x="0" y="68"/>
                </a:lnTo>
                <a:lnTo>
                  <a:pt x="0" y="68"/>
                </a:lnTo>
                <a:lnTo>
                  <a:pt x="10" y="68"/>
                </a:lnTo>
                <a:lnTo>
                  <a:pt x="19" y="66"/>
                </a:lnTo>
                <a:lnTo>
                  <a:pt x="24" y="61"/>
                </a:lnTo>
                <a:lnTo>
                  <a:pt x="27" y="54"/>
                </a:lnTo>
                <a:lnTo>
                  <a:pt x="27" y="54"/>
                </a:lnTo>
                <a:lnTo>
                  <a:pt x="29" y="49"/>
                </a:lnTo>
                <a:lnTo>
                  <a:pt x="31" y="47"/>
                </a:lnTo>
                <a:lnTo>
                  <a:pt x="34" y="47"/>
                </a:lnTo>
                <a:lnTo>
                  <a:pt x="34" y="47"/>
                </a:lnTo>
                <a:lnTo>
                  <a:pt x="41" y="47"/>
                </a:lnTo>
                <a:lnTo>
                  <a:pt x="44" y="46"/>
                </a:lnTo>
                <a:lnTo>
                  <a:pt x="50" y="42"/>
                </a:lnTo>
                <a:lnTo>
                  <a:pt x="55" y="40"/>
                </a:lnTo>
                <a:lnTo>
                  <a:pt x="55" y="40"/>
                </a:lnTo>
                <a:lnTo>
                  <a:pt x="53" y="27"/>
                </a:lnTo>
                <a:lnTo>
                  <a:pt x="50" y="15"/>
                </a:lnTo>
                <a:lnTo>
                  <a:pt x="43" y="6"/>
                </a:lnTo>
                <a:lnTo>
                  <a:pt x="34" y="0"/>
                </a:lnTo>
                <a:lnTo>
                  <a:pt x="34" y="0"/>
                </a:lnTo>
                <a:lnTo>
                  <a:pt x="34" y="3"/>
                </a:lnTo>
                <a:lnTo>
                  <a:pt x="32" y="5"/>
                </a:lnTo>
                <a:lnTo>
                  <a:pt x="27" y="6"/>
                </a:lnTo>
              </a:path>
            </a:pathLst>
          </a:custGeom>
          <a:solidFill>
            <a:schemeClr val="bg1">
              <a:lumMod val="85000"/>
            </a:schemeClr>
          </a:solidFill>
          <a:ln>
            <a:noFill/>
          </a:ln>
          <a:effectLst/>
        </p:spPr>
        <p:txBody>
          <a:bodyPr wrap="none" anchor="ctr"/>
          <a:lstStyle/>
          <a:p>
            <a:endParaRPr lang="nl-BE"/>
          </a:p>
        </p:txBody>
      </p:sp>
      <p:sp>
        <p:nvSpPr>
          <p:cNvPr id="79" name="Freeform 5">
            <a:extLst>
              <a:ext uri="{FF2B5EF4-FFF2-40B4-BE49-F238E27FC236}">
                <a16:creationId xmlns:a16="http://schemas.microsoft.com/office/drawing/2014/main" id="{7E51117C-AF9A-5D40-A4D5-E86B200D43F6}"/>
              </a:ext>
            </a:extLst>
          </p:cNvPr>
          <p:cNvSpPr>
            <a:spLocks noChangeArrowheads="1"/>
          </p:cNvSpPr>
          <p:nvPr/>
        </p:nvSpPr>
        <p:spPr bwMode="auto">
          <a:xfrm rot="21434252">
            <a:off x="3091206" y="9069130"/>
            <a:ext cx="894866" cy="606818"/>
          </a:xfrm>
          <a:custGeom>
            <a:avLst/>
            <a:gdLst>
              <a:gd name="T0" fmla="*/ 3350 w 5134"/>
              <a:gd name="T1" fmla="*/ 399 h 3508"/>
              <a:gd name="T2" fmla="*/ 3104 w 5134"/>
              <a:gd name="T3" fmla="*/ 280 h 3508"/>
              <a:gd name="T4" fmla="*/ 2784 w 5134"/>
              <a:gd name="T5" fmla="*/ 44 h 3508"/>
              <a:gd name="T6" fmla="*/ 2419 w 5134"/>
              <a:gd name="T7" fmla="*/ 295 h 3508"/>
              <a:gd name="T8" fmla="*/ 2145 w 5134"/>
              <a:gd name="T9" fmla="*/ 462 h 3508"/>
              <a:gd name="T10" fmla="*/ 2154 w 5134"/>
              <a:gd name="T11" fmla="*/ 624 h 3508"/>
              <a:gd name="T12" fmla="*/ 2079 w 5134"/>
              <a:gd name="T13" fmla="*/ 670 h 3508"/>
              <a:gd name="T14" fmla="*/ 1849 w 5134"/>
              <a:gd name="T15" fmla="*/ 720 h 3508"/>
              <a:gd name="T16" fmla="*/ 1596 w 5134"/>
              <a:gd name="T17" fmla="*/ 725 h 3508"/>
              <a:gd name="T18" fmla="*/ 1397 w 5134"/>
              <a:gd name="T19" fmla="*/ 798 h 3508"/>
              <a:gd name="T20" fmla="*/ 680 w 5134"/>
              <a:gd name="T21" fmla="*/ 723 h 3508"/>
              <a:gd name="T22" fmla="*/ 382 w 5134"/>
              <a:gd name="T23" fmla="*/ 894 h 3508"/>
              <a:gd name="T24" fmla="*/ 400 w 5134"/>
              <a:gd name="T25" fmla="*/ 1259 h 3508"/>
              <a:gd name="T26" fmla="*/ 259 w 5134"/>
              <a:gd name="T27" fmla="*/ 1587 h 3508"/>
              <a:gd name="T28" fmla="*/ 126 w 5134"/>
              <a:gd name="T29" fmla="*/ 2056 h 3508"/>
              <a:gd name="T30" fmla="*/ 8 w 5134"/>
              <a:gd name="T31" fmla="*/ 2349 h 3508"/>
              <a:gd name="T32" fmla="*/ 341 w 5134"/>
              <a:gd name="T33" fmla="*/ 2525 h 3508"/>
              <a:gd name="T34" fmla="*/ 726 w 5134"/>
              <a:gd name="T35" fmla="*/ 2518 h 3508"/>
              <a:gd name="T36" fmla="*/ 841 w 5134"/>
              <a:gd name="T37" fmla="*/ 2593 h 3508"/>
              <a:gd name="T38" fmla="*/ 1091 w 5134"/>
              <a:gd name="T39" fmla="*/ 2501 h 3508"/>
              <a:gd name="T40" fmla="*/ 1357 w 5134"/>
              <a:gd name="T41" fmla="*/ 2286 h 3508"/>
              <a:gd name="T42" fmla="*/ 1700 w 5134"/>
              <a:gd name="T43" fmla="*/ 2194 h 3508"/>
              <a:gd name="T44" fmla="*/ 1999 w 5134"/>
              <a:gd name="T45" fmla="*/ 2300 h 3508"/>
              <a:gd name="T46" fmla="*/ 2251 w 5134"/>
              <a:gd name="T47" fmla="*/ 2641 h 3508"/>
              <a:gd name="T48" fmla="*/ 2477 w 5134"/>
              <a:gd name="T49" fmla="*/ 2873 h 3508"/>
              <a:gd name="T50" fmla="*/ 2251 w 5134"/>
              <a:gd name="T51" fmla="*/ 2907 h 3508"/>
              <a:gd name="T52" fmla="*/ 2226 w 5134"/>
              <a:gd name="T53" fmla="*/ 3147 h 3508"/>
              <a:gd name="T54" fmla="*/ 2067 w 5134"/>
              <a:gd name="T55" fmla="*/ 3473 h 3508"/>
              <a:gd name="T56" fmla="*/ 2333 w 5134"/>
              <a:gd name="T57" fmla="*/ 3412 h 3508"/>
              <a:gd name="T58" fmla="*/ 2449 w 5134"/>
              <a:gd name="T59" fmla="*/ 3282 h 3508"/>
              <a:gd name="T60" fmla="*/ 2546 w 5134"/>
              <a:gd name="T61" fmla="*/ 3197 h 3508"/>
              <a:gd name="T62" fmla="*/ 2717 w 5134"/>
              <a:gd name="T63" fmla="*/ 2881 h 3508"/>
              <a:gd name="T64" fmla="*/ 2726 w 5134"/>
              <a:gd name="T65" fmla="*/ 2576 h 3508"/>
              <a:gd name="T66" fmla="*/ 2900 w 5134"/>
              <a:gd name="T67" fmla="*/ 2634 h 3508"/>
              <a:gd name="T68" fmla="*/ 3016 w 5134"/>
              <a:gd name="T69" fmla="*/ 2559 h 3508"/>
              <a:gd name="T70" fmla="*/ 3189 w 5134"/>
              <a:gd name="T71" fmla="*/ 2677 h 3508"/>
              <a:gd name="T72" fmla="*/ 3016 w 5134"/>
              <a:gd name="T73" fmla="*/ 2813 h 3508"/>
              <a:gd name="T74" fmla="*/ 2951 w 5134"/>
              <a:gd name="T75" fmla="*/ 2823 h 3508"/>
              <a:gd name="T76" fmla="*/ 3307 w 5134"/>
              <a:gd name="T77" fmla="*/ 2832 h 3508"/>
              <a:gd name="T78" fmla="*/ 3636 w 5134"/>
              <a:gd name="T79" fmla="*/ 2818 h 3508"/>
              <a:gd name="T80" fmla="*/ 3336 w 5134"/>
              <a:gd name="T81" fmla="*/ 3122 h 3508"/>
              <a:gd name="T82" fmla="*/ 3725 w 5134"/>
              <a:gd name="T83" fmla="*/ 3262 h 3508"/>
              <a:gd name="T84" fmla="*/ 3957 w 5134"/>
              <a:gd name="T85" fmla="*/ 3432 h 3508"/>
              <a:gd name="T86" fmla="*/ 4225 w 5134"/>
              <a:gd name="T87" fmla="*/ 3137 h 3508"/>
              <a:gd name="T88" fmla="*/ 4565 w 5134"/>
              <a:gd name="T89" fmla="*/ 2955 h 3508"/>
              <a:gd name="T90" fmla="*/ 4421 w 5134"/>
              <a:gd name="T91" fmla="*/ 2825 h 3508"/>
              <a:gd name="T92" fmla="*/ 4141 w 5134"/>
              <a:gd name="T93" fmla="*/ 2837 h 3508"/>
              <a:gd name="T94" fmla="*/ 3923 w 5134"/>
              <a:gd name="T95" fmla="*/ 2675 h 3508"/>
              <a:gd name="T96" fmla="*/ 4118 w 5134"/>
              <a:gd name="T97" fmla="*/ 2847 h 3508"/>
              <a:gd name="T98" fmla="*/ 4065 w 5134"/>
              <a:gd name="T99" fmla="*/ 2822 h 3508"/>
              <a:gd name="T100" fmla="*/ 3923 w 5134"/>
              <a:gd name="T101" fmla="*/ 2743 h 3508"/>
              <a:gd name="T102" fmla="*/ 3674 w 5134"/>
              <a:gd name="T103" fmla="*/ 2724 h 3508"/>
              <a:gd name="T104" fmla="*/ 3759 w 5134"/>
              <a:gd name="T105" fmla="*/ 2643 h 3508"/>
              <a:gd name="T106" fmla="*/ 3915 w 5134"/>
              <a:gd name="T107" fmla="*/ 2634 h 3508"/>
              <a:gd name="T108" fmla="*/ 4080 w 5134"/>
              <a:gd name="T109" fmla="*/ 2470 h 3508"/>
              <a:gd name="T110" fmla="*/ 4264 w 5134"/>
              <a:gd name="T111" fmla="*/ 2289 h 3508"/>
              <a:gd name="T112" fmla="*/ 4805 w 5134"/>
              <a:gd name="T113" fmla="*/ 1856 h 3508"/>
              <a:gd name="T114" fmla="*/ 4936 w 5134"/>
              <a:gd name="T115" fmla="*/ 1453 h 3508"/>
              <a:gd name="T116" fmla="*/ 4988 w 5134"/>
              <a:gd name="T117" fmla="*/ 1051 h 3508"/>
              <a:gd name="T118" fmla="*/ 5001 w 5134"/>
              <a:gd name="T119" fmla="*/ 764 h 3508"/>
              <a:gd name="T120" fmla="*/ 4755 w 5134"/>
              <a:gd name="T121" fmla="*/ 648 h 3508"/>
              <a:gd name="T122" fmla="*/ 4367 w 5134"/>
              <a:gd name="T123" fmla="*/ 614 h 3508"/>
              <a:gd name="T124" fmla="*/ 4054 w 5134"/>
              <a:gd name="T125" fmla="*/ 614 h 3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34" h="3508">
                <a:moveTo>
                  <a:pt x="3664" y="717"/>
                </a:moveTo>
                <a:lnTo>
                  <a:pt x="3664" y="703"/>
                </a:lnTo>
                <a:lnTo>
                  <a:pt x="3664" y="703"/>
                </a:lnTo>
                <a:lnTo>
                  <a:pt x="3652" y="701"/>
                </a:lnTo>
                <a:lnTo>
                  <a:pt x="3642" y="698"/>
                </a:lnTo>
                <a:lnTo>
                  <a:pt x="3630" y="696"/>
                </a:lnTo>
                <a:lnTo>
                  <a:pt x="3616" y="696"/>
                </a:lnTo>
                <a:lnTo>
                  <a:pt x="3616" y="696"/>
                </a:lnTo>
                <a:lnTo>
                  <a:pt x="3611" y="688"/>
                </a:lnTo>
                <a:lnTo>
                  <a:pt x="3604" y="681"/>
                </a:lnTo>
                <a:lnTo>
                  <a:pt x="3597" y="674"/>
                </a:lnTo>
                <a:lnTo>
                  <a:pt x="3589" y="669"/>
                </a:lnTo>
                <a:lnTo>
                  <a:pt x="3589" y="669"/>
                </a:lnTo>
                <a:lnTo>
                  <a:pt x="3584" y="667"/>
                </a:lnTo>
                <a:lnTo>
                  <a:pt x="3578" y="664"/>
                </a:lnTo>
                <a:lnTo>
                  <a:pt x="3572" y="655"/>
                </a:lnTo>
                <a:lnTo>
                  <a:pt x="3567" y="645"/>
                </a:lnTo>
                <a:lnTo>
                  <a:pt x="3561" y="635"/>
                </a:lnTo>
                <a:lnTo>
                  <a:pt x="3561" y="635"/>
                </a:lnTo>
                <a:lnTo>
                  <a:pt x="3561" y="628"/>
                </a:lnTo>
                <a:lnTo>
                  <a:pt x="3561" y="623"/>
                </a:lnTo>
                <a:lnTo>
                  <a:pt x="3565" y="621"/>
                </a:lnTo>
                <a:lnTo>
                  <a:pt x="3568" y="618"/>
                </a:lnTo>
                <a:lnTo>
                  <a:pt x="3572" y="616"/>
                </a:lnTo>
                <a:lnTo>
                  <a:pt x="3575" y="613"/>
                </a:lnTo>
                <a:lnTo>
                  <a:pt x="3575" y="607"/>
                </a:lnTo>
                <a:lnTo>
                  <a:pt x="3575" y="601"/>
                </a:lnTo>
                <a:lnTo>
                  <a:pt x="3575" y="601"/>
                </a:lnTo>
                <a:lnTo>
                  <a:pt x="3570" y="592"/>
                </a:lnTo>
                <a:lnTo>
                  <a:pt x="3565" y="584"/>
                </a:lnTo>
                <a:lnTo>
                  <a:pt x="3561" y="573"/>
                </a:lnTo>
                <a:lnTo>
                  <a:pt x="3561" y="566"/>
                </a:lnTo>
                <a:lnTo>
                  <a:pt x="3561" y="560"/>
                </a:lnTo>
                <a:lnTo>
                  <a:pt x="3561" y="560"/>
                </a:lnTo>
                <a:lnTo>
                  <a:pt x="3553" y="555"/>
                </a:lnTo>
                <a:lnTo>
                  <a:pt x="3546" y="548"/>
                </a:lnTo>
                <a:lnTo>
                  <a:pt x="3543" y="544"/>
                </a:lnTo>
                <a:lnTo>
                  <a:pt x="3541" y="539"/>
                </a:lnTo>
                <a:lnTo>
                  <a:pt x="3541" y="532"/>
                </a:lnTo>
                <a:lnTo>
                  <a:pt x="3541" y="526"/>
                </a:lnTo>
                <a:lnTo>
                  <a:pt x="3541" y="526"/>
                </a:lnTo>
                <a:lnTo>
                  <a:pt x="3532" y="520"/>
                </a:lnTo>
                <a:lnTo>
                  <a:pt x="3526" y="514"/>
                </a:lnTo>
                <a:lnTo>
                  <a:pt x="3519" y="507"/>
                </a:lnTo>
                <a:lnTo>
                  <a:pt x="3514" y="498"/>
                </a:lnTo>
                <a:lnTo>
                  <a:pt x="3514" y="498"/>
                </a:lnTo>
                <a:lnTo>
                  <a:pt x="3519" y="497"/>
                </a:lnTo>
                <a:lnTo>
                  <a:pt x="3521" y="495"/>
                </a:lnTo>
                <a:lnTo>
                  <a:pt x="3521" y="491"/>
                </a:lnTo>
                <a:lnTo>
                  <a:pt x="3521" y="464"/>
                </a:lnTo>
                <a:lnTo>
                  <a:pt x="3521" y="464"/>
                </a:lnTo>
                <a:lnTo>
                  <a:pt x="3515" y="464"/>
                </a:lnTo>
                <a:lnTo>
                  <a:pt x="3512" y="464"/>
                </a:lnTo>
                <a:lnTo>
                  <a:pt x="3510" y="462"/>
                </a:lnTo>
                <a:lnTo>
                  <a:pt x="3509" y="459"/>
                </a:lnTo>
                <a:lnTo>
                  <a:pt x="3507" y="452"/>
                </a:lnTo>
                <a:lnTo>
                  <a:pt x="3507" y="444"/>
                </a:lnTo>
                <a:lnTo>
                  <a:pt x="3507" y="444"/>
                </a:lnTo>
                <a:lnTo>
                  <a:pt x="3488" y="444"/>
                </a:lnTo>
                <a:lnTo>
                  <a:pt x="3469" y="444"/>
                </a:lnTo>
                <a:lnTo>
                  <a:pt x="3452" y="442"/>
                </a:lnTo>
                <a:lnTo>
                  <a:pt x="3439" y="437"/>
                </a:lnTo>
                <a:lnTo>
                  <a:pt x="3439" y="437"/>
                </a:lnTo>
                <a:lnTo>
                  <a:pt x="3434" y="427"/>
                </a:lnTo>
                <a:lnTo>
                  <a:pt x="3427" y="418"/>
                </a:lnTo>
                <a:lnTo>
                  <a:pt x="3420" y="410"/>
                </a:lnTo>
                <a:lnTo>
                  <a:pt x="3418" y="403"/>
                </a:lnTo>
                <a:lnTo>
                  <a:pt x="3418" y="396"/>
                </a:lnTo>
                <a:lnTo>
                  <a:pt x="3418" y="396"/>
                </a:lnTo>
                <a:lnTo>
                  <a:pt x="3410" y="394"/>
                </a:lnTo>
                <a:lnTo>
                  <a:pt x="3401" y="392"/>
                </a:lnTo>
                <a:lnTo>
                  <a:pt x="3394" y="387"/>
                </a:lnTo>
                <a:lnTo>
                  <a:pt x="3391" y="382"/>
                </a:lnTo>
                <a:lnTo>
                  <a:pt x="3391" y="382"/>
                </a:lnTo>
                <a:lnTo>
                  <a:pt x="3382" y="384"/>
                </a:lnTo>
                <a:lnTo>
                  <a:pt x="3374" y="386"/>
                </a:lnTo>
                <a:lnTo>
                  <a:pt x="3367" y="391"/>
                </a:lnTo>
                <a:lnTo>
                  <a:pt x="3364" y="396"/>
                </a:lnTo>
                <a:lnTo>
                  <a:pt x="3364" y="396"/>
                </a:lnTo>
                <a:lnTo>
                  <a:pt x="3355" y="398"/>
                </a:lnTo>
                <a:lnTo>
                  <a:pt x="3350" y="399"/>
                </a:lnTo>
                <a:lnTo>
                  <a:pt x="3347" y="404"/>
                </a:lnTo>
                <a:lnTo>
                  <a:pt x="3343" y="410"/>
                </a:lnTo>
                <a:lnTo>
                  <a:pt x="3343" y="410"/>
                </a:lnTo>
                <a:lnTo>
                  <a:pt x="3338" y="410"/>
                </a:lnTo>
                <a:lnTo>
                  <a:pt x="3333" y="410"/>
                </a:lnTo>
                <a:lnTo>
                  <a:pt x="3331" y="413"/>
                </a:lnTo>
                <a:lnTo>
                  <a:pt x="3328" y="416"/>
                </a:lnTo>
                <a:lnTo>
                  <a:pt x="3326" y="423"/>
                </a:lnTo>
                <a:lnTo>
                  <a:pt x="3324" y="427"/>
                </a:lnTo>
                <a:lnTo>
                  <a:pt x="3323" y="430"/>
                </a:lnTo>
                <a:lnTo>
                  <a:pt x="3323" y="430"/>
                </a:lnTo>
                <a:lnTo>
                  <a:pt x="3318" y="433"/>
                </a:lnTo>
                <a:lnTo>
                  <a:pt x="3311" y="435"/>
                </a:lnTo>
                <a:lnTo>
                  <a:pt x="3306" y="439"/>
                </a:lnTo>
                <a:lnTo>
                  <a:pt x="3304" y="440"/>
                </a:lnTo>
                <a:lnTo>
                  <a:pt x="3302" y="444"/>
                </a:lnTo>
                <a:lnTo>
                  <a:pt x="3302" y="444"/>
                </a:lnTo>
                <a:lnTo>
                  <a:pt x="3295" y="444"/>
                </a:lnTo>
                <a:lnTo>
                  <a:pt x="3290" y="442"/>
                </a:lnTo>
                <a:lnTo>
                  <a:pt x="3289" y="437"/>
                </a:lnTo>
                <a:lnTo>
                  <a:pt x="3285" y="433"/>
                </a:lnTo>
                <a:lnTo>
                  <a:pt x="3283" y="428"/>
                </a:lnTo>
                <a:lnTo>
                  <a:pt x="3280" y="425"/>
                </a:lnTo>
                <a:lnTo>
                  <a:pt x="3277" y="422"/>
                </a:lnTo>
                <a:lnTo>
                  <a:pt x="3268" y="423"/>
                </a:lnTo>
                <a:lnTo>
                  <a:pt x="3268" y="423"/>
                </a:lnTo>
                <a:lnTo>
                  <a:pt x="3259" y="423"/>
                </a:lnTo>
                <a:lnTo>
                  <a:pt x="3253" y="425"/>
                </a:lnTo>
                <a:lnTo>
                  <a:pt x="3248" y="428"/>
                </a:lnTo>
                <a:lnTo>
                  <a:pt x="3241" y="430"/>
                </a:lnTo>
                <a:lnTo>
                  <a:pt x="3241" y="430"/>
                </a:lnTo>
                <a:lnTo>
                  <a:pt x="3239" y="432"/>
                </a:lnTo>
                <a:lnTo>
                  <a:pt x="3237" y="433"/>
                </a:lnTo>
                <a:lnTo>
                  <a:pt x="3234" y="437"/>
                </a:lnTo>
                <a:lnTo>
                  <a:pt x="3229" y="439"/>
                </a:lnTo>
                <a:lnTo>
                  <a:pt x="3227" y="440"/>
                </a:lnTo>
                <a:lnTo>
                  <a:pt x="3227" y="444"/>
                </a:lnTo>
                <a:lnTo>
                  <a:pt x="3227" y="444"/>
                </a:lnTo>
                <a:lnTo>
                  <a:pt x="3217" y="442"/>
                </a:lnTo>
                <a:lnTo>
                  <a:pt x="3210" y="444"/>
                </a:lnTo>
                <a:lnTo>
                  <a:pt x="3203" y="445"/>
                </a:lnTo>
                <a:lnTo>
                  <a:pt x="3198" y="449"/>
                </a:lnTo>
                <a:lnTo>
                  <a:pt x="3186" y="454"/>
                </a:lnTo>
                <a:lnTo>
                  <a:pt x="3179" y="456"/>
                </a:lnTo>
                <a:lnTo>
                  <a:pt x="3172" y="457"/>
                </a:lnTo>
                <a:lnTo>
                  <a:pt x="3172" y="416"/>
                </a:lnTo>
                <a:lnTo>
                  <a:pt x="3172" y="416"/>
                </a:lnTo>
                <a:lnTo>
                  <a:pt x="3169" y="411"/>
                </a:lnTo>
                <a:lnTo>
                  <a:pt x="3166" y="406"/>
                </a:lnTo>
                <a:lnTo>
                  <a:pt x="3159" y="404"/>
                </a:lnTo>
                <a:lnTo>
                  <a:pt x="3152" y="403"/>
                </a:lnTo>
                <a:lnTo>
                  <a:pt x="3152" y="403"/>
                </a:lnTo>
                <a:lnTo>
                  <a:pt x="3154" y="392"/>
                </a:lnTo>
                <a:lnTo>
                  <a:pt x="3152" y="384"/>
                </a:lnTo>
                <a:lnTo>
                  <a:pt x="3149" y="377"/>
                </a:lnTo>
                <a:lnTo>
                  <a:pt x="3147" y="370"/>
                </a:lnTo>
                <a:lnTo>
                  <a:pt x="3140" y="358"/>
                </a:lnTo>
                <a:lnTo>
                  <a:pt x="3138" y="351"/>
                </a:lnTo>
                <a:lnTo>
                  <a:pt x="3138" y="341"/>
                </a:lnTo>
                <a:lnTo>
                  <a:pt x="3138" y="341"/>
                </a:lnTo>
                <a:lnTo>
                  <a:pt x="3135" y="336"/>
                </a:lnTo>
                <a:lnTo>
                  <a:pt x="3132" y="331"/>
                </a:lnTo>
                <a:lnTo>
                  <a:pt x="3126" y="328"/>
                </a:lnTo>
                <a:lnTo>
                  <a:pt x="3125" y="321"/>
                </a:lnTo>
                <a:lnTo>
                  <a:pt x="3125" y="321"/>
                </a:lnTo>
                <a:lnTo>
                  <a:pt x="3121" y="317"/>
                </a:lnTo>
                <a:lnTo>
                  <a:pt x="3118" y="314"/>
                </a:lnTo>
                <a:lnTo>
                  <a:pt x="3106" y="312"/>
                </a:lnTo>
                <a:lnTo>
                  <a:pt x="3101" y="310"/>
                </a:lnTo>
                <a:lnTo>
                  <a:pt x="3096" y="309"/>
                </a:lnTo>
                <a:lnTo>
                  <a:pt x="3092" y="305"/>
                </a:lnTo>
                <a:lnTo>
                  <a:pt x="3091" y="300"/>
                </a:lnTo>
                <a:lnTo>
                  <a:pt x="3091" y="300"/>
                </a:lnTo>
                <a:lnTo>
                  <a:pt x="3091" y="295"/>
                </a:lnTo>
                <a:lnTo>
                  <a:pt x="3092" y="292"/>
                </a:lnTo>
                <a:lnTo>
                  <a:pt x="3094" y="288"/>
                </a:lnTo>
                <a:lnTo>
                  <a:pt x="3097" y="287"/>
                </a:lnTo>
                <a:lnTo>
                  <a:pt x="3097" y="287"/>
                </a:lnTo>
                <a:lnTo>
                  <a:pt x="3101" y="287"/>
                </a:lnTo>
                <a:lnTo>
                  <a:pt x="3103" y="285"/>
                </a:lnTo>
                <a:lnTo>
                  <a:pt x="3104" y="280"/>
                </a:lnTo>
                <a:lnTo>
                  <a:pt x="3104" y="280"/>
                </a:lnTo>
                <a:lnTo>
                  <a:pt x="3111" y="280"/>
                </a:lnTo>
                <a:lnTo>
                  <a:pt x="3118" y="280"/>
                </a:lnTo>
                <a:lnTo>
                  <a:pt x="3123" y="278"/>
                </a:lnTo>
                <a:lnTo>
                  <a:pt x="3125" y="273"/>
                </a:lnTo>
                <a:lnTo>
                  <a:pt x="3125" y="273"/>
                </a:lnTo>
                <a:lnTo>
                  <a:pt x="3128" y="268"/>
                </a:lnTo>
                <a:lnTo>
                  <a:pt x="3132" y="264"/>
                </a:lnTo>
                <a:lnTo>
                  <a:pt x="3143" y="261"/>
                </a:lnTo>
                <a:lnTo>
                  <a:pt x="3149" y="259"/>
                </a:lnTo>
                <a:lnTo>
                  <a:pt x="3154" y="256"/>
                </a:lnTo>
                <a:lnTo>
                  <a:pt x="3157" y="251"/>
                </a:lnTo>
                <a:lnTo>
                  <a:pt x="3159" y="246"/>
                </a:lnTo>
                <a:lnTo>
                  <a:pt x="3159" y="246"/>
                </a:lnTo>
                <a:lnTo>
                  <a:pt x="3159" y="227"/>
                </a:lnTo>
                <a:lnTo>
                  <a:pt x="3157" y="218"/>
                </a:lnTo>
                <a:lnTo>
                  <a:pt x="3155" y="212"/>
                </a:lnTo>
                <a:lnTo>
                  <a:pt x="3152" y="206"/>
                </a:lnTo>
                <a:lnTo>
                  <a:pt x="3147" y="201"/>
                </a:lnTo>
                <a:lnTo>
                  <a:pt x="3140" y="200"/>
                </a:lnTo>
                <a:lnTo>
                  <a:pt x="3132" y="198"/>
                </a:lnTo>
                <a:lnTo>
                  <a:pt x="3132" y="191"/>
                </a:lnTo>
                <a:lnTo>
                  <a:pt x="3132" y="191"/>
                </a:lnTo>
                <a:lnTo>
                  <a:pt x="3118" y="188"/>
                </a:lnTo>
                <a:lnTo>
                  <a:pt x="3106" y="183"/>
                </a:lnTo>
                <a:lnTo>
                  <a:pt x="3097" y="174"/>
                </a:lnTo>
                <a:lnTo>
                  <a:pt x="3091" y="164"/>
                </a:lnTo>
                <a:lnTo>
                  <a:pt x="3091" y="164"/>
                </a:lnTo>
                <a:lnTo>
                  <a:pt x="3084" y="162"/>
                </a:lnTo>
                <a:lnTo>
                  <a:pt x="3077" y="160"/>
                </a:lnTo>
                <a:lnTo>
                  <a:pt x="3065" y="155"/>
                </a:lnTo>
                <a:lnTo>
                  <a:pt x="3055" y="148"/>
                </a:lnTo>
                <a:lnTo>
                  <a:pt x="3043" y="143"/>
                </a:lnTo>
                <a:lnTo>
                  <a:pt x="3043" y="143"/>
                </a:lnTo>
                <a:lnTo>
                  <a:pt x="3043" y="138"/>
                </a:lnTo>
                <a:lnTo>
                  <a:pt x="3041" y="133"/>
                </a:lnTo>
                <a:lnTo>
                  <a:pt x="3038" y="125"/>
                </a:lnTo>
                <a:lnTo>
                  <a:pt x="3033" y="118"/>
                </a:lnTo>
                <a:lnTo>
                  <a:pt x="3029" y="109"/>
                </a:lnTo>
                <a:lnTo>
                  <a:pt x="3029" y="109"/>
                </a:lnTo>
                <a:lnTo>
                  <a:pt x="3026" y="101"/>
                </a:lnTo>
                <a:lnTo>
                  <a:pt x="3022" y="92"/>
                </a:lnTo>
                <a:lnTo>
                  <a:pt x="3019" y="84"/>
                </a:lnTo>
                <a:lnTo>
                  <a:pt x="3016" y="75"/>
                </a:lnTo>
                <a:lnTo>
                  <a:pt x="3016" y="75"/>
                </a:lnTo>
                <a:lnTo>
                  <a:pt x="3016" y="72"/>
                </a:lnTo>
                <a:lnTo>
                  <a:pt x="3014" y="70"/>
                </a:lnTo>
                <a:lnTo>
                  <a:pt x="3009" y="68"/>
                </a:lnTo>
                <a:lnTo>
                  <a:pt x="3009" y="68"/>
                </a:lnTo>
                <a:lnTo>
                  <a:pt x="3002" y="56"/>
                </a:lnTo>
                <a:lnTo>
                  <a:pt x="2992" y="48"/>
                </a:lnTo>
                <a:lnTo>
                  <a:pt x="2980" y="41"/>
                </a:lnTo>
                <a:lnTo>
                  <a:pt x="2968" y="34"/>
                </a:lnTo>
                <a:lnTo>
                  <a:pt x="2968" y="34"/>
                </a:lnTo>
                <a:lnTo>
                  <a:pt x="2964" y="27"/>
                </a:lnTo>
                <a:lnTo>
                  <a:pt x="2959" y="22"/>
                </a:lnTo>
                <a:lnTo>
                  <a:pt x="2954" y="17"/>
                </a:lnTo>
                <a:lnTo>
                  <a:pt x="2947" y="14"/>
                </a:lnTo>
                <a:lnTo>
                  <a:pt x="2947" y="14"/>
                </a:lnTo>
                <a:lnTo>
                  <a:pt x="2942" y="10"/>
                </a:lnTo>
                <a:lnTo>
                  <a:pt x="2935" y="9"/>
                </a:lnTo>
                <a:lnTo>
                  <a:pt x="2930" y="5"/>
                </a:lnTo>
                <a:lnTo>
                  <a:pt x="2929" y="4"/>
                </a:lnTo>
                <a:lnTo>
                  <a:pt x="2927" y="0"/>
                </a:lnTo>
                <a:lnTo>
                  <a:pt x="2879" y="0"/>
                </a:lnTo>
                <a:lnTo>
                  <a:pt x="2879" y="0"/>
                </a:lnTo>
                <a:lnTo>
                  <a:pt x="2871" y="2"/>
                </a:lnTo>
                <a:lnTo>
                  <a:pt x="2866" y="4"/>
                </a:lnTo>
                <a:lnTo>
                  <a:pt x="2862" y="9"/>
                </a:lnTo>
                <a:lnTo>
                  <a:pt x="2859" y="14"/>
                </a:lnTo>
                <a:lnTo>
                  <a:pt x="2859" y="14"/>
                </a:lnTo>
                <a:lnTo>
                  <a:pt x="2854" y="17"/>
                </a:lnTo>
                <a:lnTo>
                  <a:pt x="2847" y="19"/>
                </a:lnTo>
                <a:lnTo>
                  <a:pt x="2842" y="22"/>
                </a:lnTo>
                <a:lnTo>
                  <a:pt x="2840" y="24"/>
                </a:lnTo>
                <a:lnTo>
                  <a:pt x="2838" y="27"/>
                </a:lnTo>
                <a:lnTo>
                  <a:pt x="2797" y="27"/>
                </a:lnTo>
                <a:lnTo>
                  <a:pt x="2797" y="27"/>
                </a:lnTo>
                <a:lnTo>
                  <a:pt x="2790" y="31"/>
                </a:lnTo>
                <a:lnTo>
                  <a:pt x="2785" y="36"/>
                </a:lnTo>
                <a:lnTo>
                  <a:pt x="2784" y="44"/>
                </a:lnTo>
                <a:lnTo>
                  <a:pt x="2784" y="55"/>
                </a:lnTo>
                <a:lnTo>
                  <a:pt x="2784" y="55"/>
                </a:lnTo>
                <a:lnTo>
                  <a:pt x="2777" y="53"/>
                </a:lnTo>
                <a:lnTo>
                  <a:pt x="2772" y="53"/>
                </a:lnTo>
                <a:lnTo>
                  <a:pt x="2765" y="56"/>
                </a:lnTo>
                <a:lnTo>
                  <a:pt x="2760" y="62"/>
                </a:lnTo>
                <a:lnTo>
                  <a:pt x="2755" y="62"/>
                </a:lnTo>
                <a:lnTo>
                  <a:pt x="2749" y="62"/>
                </a:lnTo>
                <a:lnTo>
                  <a:pt x="2749" y="62"/>
                </a:lnTo>
                <a:lnTo>
                  <a:pt x="2738" y="70"/>
                </a:lnTo>
                <a:lnTo>
                  <a:pt x="2727" y="80"/>
                </a:lnTo>
                <a:lnTo>
                  <a:pt x="2722" y="85"/>
                </a:lnTo>
                <a:lnTo>
                  <a:pt x="2719" y="92"/>
                </a:lnTo>
                <a:lnTo>
                  <a:pt x="2717" y="101"/>
                </a:lnTo>
                <a:lnTo>
                  <a:pt x="2715" y="109"/>
                </a:lnTo>
                <a:lnTo>
                  <a:pt x="2715" y="109"/>
                </a:lnTo>
                <a:lnTo>
                  <a:pt x="2710" y="109"/>
                </a:lnTo>
                <a:lnTo>
                  <a:pt x="2705" y="111"/>
                </a:lnTo>
                <a:lnTo>
                  <a:pt x="2700" y="113"/>
                </a:lnTo>
                <a:lnTo>
                  <a:pt x="2696" y="116"/>
                </a:lnTo>
                <a:lnTo>
                  <a:pt x="2691" y="123"/>
                </a:lnTo>
                <a:lnTo>
                  <a:pt x="2688" y="130"/>
                </a:lnTo>
                <a:lnTo>
                  <a:pt x="2688" y="130"/>
                </a:lnTo>
                <a:lnTo>
                  <a:pt x="2683" y="130"/>
                </a:lnTo>
                <a:lnTo>
                  <a:pt x="2678" y="131"/>
                </a:lnTo>
                <a:lnTo>
                  <a:pt x="2669" y="135"/>
                </a:lnTo>
                <a:lnTo>
                  <a:pt x="2662" y="140"/>
                </a:lnTo>
                <a:lnTo>
                  <a:pt x="2654" y="143"/>
                </a:lnTo>
                <a:lnTo>
                  <a:pt x="2613" y="143"/>
                </a:lnTo>
                <a:lnTo>
                  <a:pt x="2613" y="143"/>
                </a:lnTo>
                <a:lnTo>
                  <a:pt x="2611" y="140"/>
                </a:lnTo>
                <a:lnTo>
                  <a:pt x="2610" y="138"/>
                </a:lnTo>
                <a:lnTo>
                  <a:pt x="2603" y="137"/>
                </a:lnTo>
                <a:lnTo>
                  <a:pt x="2596" y="135"/>
                </a:lnTo>
                <a:lnTo>
                  <a:pt x="2592" y="133"/>
                </a:lnTo>
                <a:lnTo>
                  <a:pt x="2592" y="130"/>
                </a:lnTo>
                <a:lnTo>
                  <a:pt x="2592" y="130"/>
                </a:lnTo>
                <a:lnTo>
                  <a:pt x="2587" y="133"/>
                </a:lnTo>
                <a:lnTo>
                  <a:pt x="2581" y="135"/>
                </a:lnTo>
                <a:lnTo>
                  <a:pt x="2574" y="137"/>
                </a:lnTo>
                <a:lnTo>
                  <a:pt x="2565" y="137"/>
                </a:lnTo>
                <a:lnTo>
                  <a:pt x="2565" y="137"/>
                </a:lnTo>
                <a:lnTo>
                  <a:pt x="2562" y="137"/>
                </a:lnTo>
                <a:lnTo>
                  <a:pt x="2560" y="138"/>
                </a:lnTo>
                <a:lnTo>
                  <a:pt x="2558" y="143"/>
                </a:lnTo>
                <a:lnTo>
                  <a:pt x="2558" y="143"/>
                </a:lnTo>
                <a:lnTo>
                  <a:pt x="2553" y="152"/>
                </a:lnTo>
                <a:lnTo>
                  <a:pt x="2550" y="155"/>
                </a:lnTo>
                <a:lnTo>
                  <a:pt x="2545" y="157"/>
                </a:lnTo>
                <a:lnTo>
                  <a:pt x="2545" y="157"/>
                </a:lnTo>
                <a:lnTo>
                  <a:pt x="2548" y="160"/>
                </a:lnTo>
                <a:lnTo>
                  <a:pt x="2550" y="166"/>
                </a:lnTo>
                <a:lnTo>
                  <a:pt x="2552" y="177"/>
                </a:lnTo>
                <a:lnTo>
                  <a:pt x="2552" y="205"/>
                </a:lnTo>
                <a:lnTo>
                  <a:pt x="2552" y="205"/>
                </a:lnTo>
                <a:lnTo>
                  <a:pt x="2550" y="212"/>
                </a:lnTo>
                <a:lnTo>
                  <a:pt x="2548" y="218"/>
                </a:lnTo>
                <a:lnTo>
                  <a:pt x="2545" y="223"/>
                </a:lnTo>
                <a:lnTo>
                  <a:pt x="2545" y="232"/>
                </a:lnTo>
                <a:lnTo>
                  <a:pt x="2545" y="232"/>
                </a:lnTo>
                <a:lnTo>
                  <a:pt x="2543" y="234"/>
                </a:lnTo>
                <a:lnTo>
                  <a:pt x="2541" y="235"/>
                </a:lnTo>
                <a:lnTo>
                  <a:pt x="2538" y="239"/>
                </a:lnTo>
                <a:lnTo>
                  <a:pt x="2536" y="244"/>
                </a:lnTo>
                <a:lnTo>
                  <a:pt x="2534" y="246"/>
                </a:lnTo>
                <a:lnTo>
                  <a:pt x="2531" y="246"/>
                </a:lnTo>
                <a:lnTo>
                  <a:pt x="2531" y="246"/>
                </a:lnTo>
                <a:lnTo>
                  <a:pt x="2531" y="254"/>
                </a:lnTo>
                <a:lnTo>
                  <a:pt x="2529" y="259"/>
                </a:lnTo>
                <a:lnTo>
                  <a:pt x="2526" y="263"/>
                </a:lnTo>
                <a:lnTo>
                  <a:pt x="2521" y="266"/>
                </a:lnTo>
                <a:lnTo>
                  <a:pt x="2516" y="270"/>
                </a:lnTo>
                <a:lnTo>
                  <a:pt x="2512" y="273"/>
                </a:lnTo>
                <a:lnTo>
                  <a:pt x="2511" y="280"/>
                </a:lnTo>
                <a:lnTo>
                  <a:pt x="2511" y="287"/>
                </a:lnTo>
                <a:lnTo>
                  <a:pt x="2442" y="287"/>
                </a:lnTo>
                <a:lnTo>
                  <a:pt x="2442" y="287"/>
                </a:lnTo>
                <a:lnTo>
                  <a:pt x="2439" y="292"/>
                </a:lnTo>
                <a:lnTo>
                  <a:pt x="2434" y="293"/>
                </a:lnTo>
                <a:lnTo>
                  <a:pt x="2427" y="295"/>
                </a:lnTo>
                <a:lnTo>
                  <a:pt x="2419" y="295"/>
                </a:lnTo>
                <a:lnTo>
                  <a:pt x="2400" y="293"/>
                </a:lnTo>
                <a:lnTo>
                  <a:pt x="2390" y="293"/>
                </a:lnTo>
                <a:lnTo>
                  <a:pt x="2381" y="293"/>
                </a:lnTo>
                <a:lnTo>
                  <a:pt x="2313" y="293"/>
                </a:lnTo>
                <a:lnTo>
                  <a:pt x="2313" y="293"/>
                </a:lnTo>
                <a:lnTo>
                  <a:pt x="2309" y="295"/>
                </a:lnTo>
                <a:lnTo>
                  <a:pt x="2308" y="297"/>
                </a:lnTo>
                <a:lnTo>
                  <a:pt x="2306" y="304"/>
                </a:lnTo>
                <a:lnTo>
                  <a:pt x="2306" y="321"/>
                </a:lnTo>
                <a:lnTo>
                  <a:pt x="2306" y="321"/>
                </a:lnTo>
                <a:lnTo>
                  <a:pt x="2306" y="329"/>
                </a:lnTo>
                <a:lnTo>
                  <a:pt x="2304" y="336"/>
                </a:lnTo>
                <a:lnTo>
                  <a:pt x="2301" y="341"/>
                </a:lnTo>
                <a:lnTo>
                  <a:pt x="2299" y="348"/>
                </a:lnTo>
                <a:lnTo>
                  <a:pt x="2299" y="348"/>
                </a:lnTo>
                <a:lnTo>
                  <a:pt x="2282" y="346"/>
                </a:lnTo>
                <a:lnTo>
                  <a:pt x="2267" y="343"/>
                </a:lnTo>
                <a:lnTo>
                  <a:pt x="2253" y="338"/>
                </a:lnTo>
                <a:lnTo>
                  <a:pt x="2238" y="334"/>
                </a:lnTo>
                <a:lnTo>
                  <a:pt x="2238" y="334"/>
                </a:lnTo>
                <a:lnTo>
                  <a:pt x="2236" y="336"/>
                </a:lnTo>
                <a:lnTo>
                  <a:pt x="2236" y="336"/>
                </a:lnTo>
                <a:lnTo>
                  <a:pt x="2234" y="336"/>
                </a:lnTo>
                <a:lnTo>
                  <a:pt x="2234" y="336"/>
                </a:lnTo>
                <a:lnTo>
                  <a:pt x="2233" y="336"/>
                </a:lnTo>
                <a:lnTo>
                  <a:pt x="2233" y="336"/>
                </a:lnTo>
                <a:lnTo>
                  <a:pt x="2233" y="336"/>
                </a:lnTo>
                <a:lnTo>
                  <a:pt x="2233" y="336"/>
                </a:lnTo>
                <a:lnTo>
                  <a:pt x="2233" y="341"/>
                </a:lnTo>
                <a:lnTo>
                  <a:pt x="2231" y="345"/>
                </a:lnTo>
                <a:lnTo>
                  <a:pt x="2226" y="350"/>
                </a:lnTo>
                <a:lnTo>
                  <a:pt x="2210" y="363"/>
                </a:lnTo>
                <a:lnTo>
                  <a:pt x="2210" y="363"/>
                </a:lnTo>
                <a:lnTo>
                  <a:pt x="2210" y="369"/>
                </a:lnTo>
                <a:lnTo>
                  <a:pt x="2210" y="369"/>
                </a:lnTo>
                <a:lnTo>
                  <a:pt x="2209" y="370"/>
                </a:lnTo>
                <a:lnTo>
                  <a:pt x="2207" y="370"/>
                </a:lnTo>
                <a:lnTo>
                  <a:pt x="2207" y="370"/>
                </a:lnTo>
                <a:lnTo>
                  <a:pt x="2207" y="370"/>
                </a:lnTo>
                <a:lnTo>
                  <a:pt x="2207" y="370"/>
                </a:lnTo>
                <a:lnTo>
                  <a:pt x="2205" y="370"/>
                </a:lnTo>
                <a:lnTo>
                  <a:pt x="2205" y="370"/>
                </a:lnTo>
                <a:lnTo>
                  <a:pt x="2205" y="370"/>
                </a:lnTo>
                <a:lnTo>
                  <a:pt x="2205" y="370"/>
                </a:lnTo>
                <a:lnTo>
                  <a:pt x="2205" y="372"/>
                </a:lnTo>
                <a:lnTo>
                  <a:pt x="2205" y="372"/>
                </a:lnTo>
                <a:lnTo>
                  <a:pt x="2204" y="374"/>
                </a:lnTo>
                <a:lnTo>
                  <a:pt x="2204" y="374"/>
                </a:lnTo>
                <a:lnTo>
                  <a:pt x="2204" y="375"/>
                </a:lnTo>
                <a:lnTo>
                  <a:pt x="2204" y="375"/>
                </a:lnTo>
                <a:lnTo>
                  <a:pt x="2202" y="380"/>
                </a:lnTo>
                <a:lnTo>
                  <a:pt x="2198" y="384"/>
                </a:lnTo>
                <a:lnTo>
                  <a:pt x="2197" y="389"/>
                </a:lnTo>
                <a:lnTo>
                  <a:pt x="2197" y="396"/>
                </a:lnTo>
                <a:lnTo>
                  <a:pt x="2197" y="396"/>
                </a:lnTo>
                <a:lnTo>
                  <a:pt x="2192" y="399"/>
                </a:lnTo>
                <a:lnTo>
                  <a:pt x="2192" y="399"/>
                </a:lnTo>
                <a:lnTo>
                  <a:pt x="2188" y="401"/>
                </a:lnTo>
                <a:lnTo>
                  <a:pt x="2188" y="401"/>
                </a:lnTo>
                <a:lnTo>
                  <a:pt x="2190" y="401"/>
                </a:lnTo>
                <a:lnTo>
                  <a:pt x="2190" y="401"/>
                </a:lnTo>
                <a:lnTo>
                  <a:pt x="2181" y="408"/>
                </a:lnTo>
                <a:lnTo>
                  <a:pt x="2173" y="416"/>
                </a:lnTo>
                <a:lnTo>
                  <a:pt x="2166" y="425"/>
                </a:lnTo>
                <a:lnTo>
                  <a:pt x="2156" y="430"/>
                </a:lnTo>
                <a:lnTo>
                  <a:pt x="2156" y="430"/>
                </a:lnTo>
                <a:lnTo>
                  <a:pt x="2156" y="435"/>
                </a:lnTo>
                <a:lnTo>
                  <a:pt x="2156" y="439"/>
                </a:lnTo>
                <a:lnTo>
                  <a:pt x="2152" y="442"/>
                </a:lnTo>
                <a:lnTo>
                  <a:pt x="2151" y="444"/>
                </a:lnTo>
                <a:lnTo>
                  <a:pt x="2151" y="444"/>
                </a:lnTo>
                <a:lnTo>
                  <a:pt x="2149" y="445"/>
                </a:lnTo>
                <a:lnTo>
                  <a:pt x="2149" y="445"/>
                </a:lnTo>
                <a:lnTo>
                  <a:pt x="2149" y="447"/>
                </a:lnTo>
                <a:lnTo>
                  <a:pt x="2147" y="449"/>
                </a:lnTo>
                <a:lnTo>
                  <a:pt x="2147" y="449"/>
                </a:lnTo>
                <a:lnTo>
                  <a:pt x="2147" y="449"/>
                </a:lnTo>
                <a:lnTo>
                  <a:pt x="2147" y="449"/>
                </a:lnTo>
                <a:lnTo>
                  <a:pt x="2145" y="456"/>
                </a:lnTo>
                <a:lnTo>
                  <a:pt x="2145" y="462"/>
                </a:lnTo>
                <a:lnTo>
                  <a:pt x="2145" y="462"/>
                </a:lnTo>
                <a:lnTo>
                  <a:pt x="2147" y="466"/>
                </a:lnTo>
                <a:lnTo>
                  <a:pt x="2147" y="466"/>
                </a:lnTo>
                <a:lnTo>
                  <a:pt x="2151" y="473"/>
                </a:lnTo>
                <a:lnTo>
                  <a:pt x="2152" y="480"/>
                </a:lnTo>
                <a:lnTo>
                  <a:pt x="2152" y="480"/>
                </a:lnTo>
                <a:lnTo>
                  <a:pt x="2151" y="483"/>
                </a:lnTo>
                <a:lnTo>
                  <a:pt x="2151" y="483"/>
                </a:lnTo>
                <a:lnTo>
                  <a:pt x="2147" y="491"/>
                </a:lnTo>
                <a:lnTo>
                  <a:pt x="2144" y="500"/>
                </a:lnTo>
                <a:lnTo>
                  <a:pt x="2139" y="508"/>
                </a:lnTo>
                <a:lnTo>
                  <a:pt x="2137" y="512"/>
                </a:lnTo>
                <a:lnTo>
                  <a:pt x="2134" y="514"/>
                </a:lnTo>
                <a:lnTo>
                  <a:pt x="2134" y="514"/>
                </a:lnTo>
                <a:lnTo>
                  <a:pt x="2132" y="517"/>
                </a:lnTo>
                <a:lnTo>
                  <a:pt x="2132" y="517"/>
                </a:lnTo>
                <a:lnTo>
                  <a:pt x="2127" y="524"/>
                </a:lnTo>
                <a:lnTo>
                  <a:pt x="2127" y="524"/>
                </a:lnTo>
                <a:lnTo>
                  <a:pt x="2127" y="527"/>
                </a:lnTo>
                <a:lnTo>
                  <a:pt x="2127" y="527"/>
                </a:lnTo>
                <a:lnTo>
                  <a:pt x="2127" y="529"/>
                </a:lnTo>
                <a:lnTo>
                  <a:pt x="2127" y="529"/>
                </a:lnTo>
                <a:lnTo>
                  <a:pt x="2125" y="536"/>
                </a:lnTo>
                <a:lnTo>
                  <a:pt x="2125" y="536"/>
                </a:lnTo>
                <a:lnTo>
                  <a:pt x="2123" y="541"/>
                </a:lnTo>
                <a:lnTo>
                  <a:pt x="2123" y="541"/>
                </a:lnTo>
                <a:lnTo>
                  <a:pt x="2123" y="544"/>
                </a:lnTo>
                <a:lnTo>
                  <a:pt x="2123" y="544"/>
                </a:lnTo>
                <a:lnTo>
                  <a:pt x="2122" y="549"/>
                </a:lnTo>
                <a:lnTo>
                  <a:pt x="2122" y="549"/>
                </a:lnTo>
                <a:lnTo>
                  <a:pt x="2122" y="553"/>
                </a:lnTo>
                <a:lnTo>
                  <a:pt x="2122" y="553"/>
                </a:lnTo>
                <a:lnTo>
                  <a:pt x="2122" y="558"/>
                </a:lnTo>
                <a:lnTo>
                  <a:pt x="2122" y="558"/>
                </a:lnTo>
                <a:lnTo>
                  <a:pt x="2122" y="560"/>
                </a:lnTo>
                <a:lnTo>
                  <a:pt x="2122" y="560"/>
                </a:lnTo>
                <a:lnTo>
                  <a:pt x="2120" y="566"/>
                </a:lnTo>
                <a:lnTo>
                  <a:pt x="2120" y="566"/>
                </a:lnTo>
                <a:lnTo>
                  <a:pt x="2120" y="568"/>
                </a:lnTo>
                <a:lnTo>
                  <a:pt x="2120" y="568"/>
                </a:lnTo>
                <a:lnTo>
                  <a:pt x="2120" y="575"/>
                </a:lnTo>
                <a:lnTo>
                  <a:pt x="2120" y="575"/>
                </a:lnTo>
                <a:lnTo>
                  <a:pt x="2120" y="578"/>
                </a:lnTo>
                <a:lnTo>
                  <a:pt x="2120" y="578"/>
                </a:lnTo>
                <a:lnTo>
                  <a:pt x="2122" y="587"/>
                </a:lnTo>
                <a:lnTo>
                  <a:pt x="2122" y="587"/>
                </a:lnTo>
                <a:lnTo>
                  <a:pt x="2122" y="589"/>
                </a:lnTo>
                <a:lnTo>
                  <a:pt x="2122" y="589"/>
                </a:lnTo>
                <a:lnTo>
                  <a:pt x="2122" y="590"/>
                </a:lnTo>
                <a:lnTo>
                  <a:pt x="2122" y="590"/>
                </a:lnTo>
                <a:lnTo>
                  <a:pt x="2122" y="590"/>
                </a:lnTo>
                <a:lnTo>
                  <a:pt x="2122" y="590"/>
                </a:lnTo>
                <a:lnTo>
                  <a:pt x="2122" y="590"/>
                </a:lnTo>
                <a:lnTo>
                  <a:pt x="2122" y="590"/>
                </a:lnTo>
                <a:lnTo>
                  <a:pt x="2122" y="592"/>
                </a:lnTo>
                <a:lnTo>
                  <a:pt x="2122" y="592"/>
                </a:lnTo>
                <a:lnTo>
                  <a:pt x="2122" y="592"/>
                </a:lnTo>
                <a:lnTo>
                  <a:pt x="2123" y="592"/>
                </a:lnTo>
                <a:lnTo>
                  <a:pt x="2123" y="592"/>
                </a:lnTo>
                <a:lnTo>
                  <a:pt x="2123" y="592"/>
                </a:lnTo>
                <a:lnTo>
                  <a:pt x="2123" y="592"/>
                </a:lnTo>
                <a:lnTo>
                  <a:pt x="2123" y="592"/>
                </a:lnTo>
                <a:lnTo>
                  <a:pt x="2123" y="592"/>
                </a:lnTo>
                <a:lnTo>
                  <a:pt x="2125" y="592"/>
                </a:lnTo>
                <a:lnTo>
                  <a:pt x="2125" y="592"/>
                </a:lnTo>
                <a:lnTo>
                  <a:pt x="2125" y="592"/>
                </a:lnTo>
                <a:lnTo>
                  <a:pt x="2125" y="592"/>
                </a:lnTo>
                <a:lnTo>
                  <a:pt x="2125" y="592"/>
                </a:lnTo>
                <a:lnTo>
                  <a:pt x="2127" y="594"/>
                </a:lnTo>
                <a:lnTo>
                  <a:pt x="2127" y="594"/>
                </a:lnTo>
                <a:lnTo>
                  <a:pt x="2128" y="594"/>
                </a:lnTo>
                <a:lnTo>
                  <a:pt x="2128" y="594"/>
                </a:lnTo>
                <a:lnTo>
                  <a:pt x="2134" y="597"/>
                </a:lnTo>
                <a:lnTo>
                  <a:pt x="2134" y="597"/>
                </a:lnTo>
                <a:lnTo>
                  <a:pt x="2142" y="607"/>
                </a:lnTo>
                <a:lnTo>
                  <a:pt x="2142" y="607"/>
                </a:lnTo>
                <a:lnTo>
                  <a:pt x="2145" y="611"/>
                </a:lnTo>
                <a:lnTo>
                  <a:pt x="2145" y="611"/>
                </a:lnTo>
                <a:lnTo>
                  <a:pt x="2152" y="623"/>
                </a:lnTo>
                <a:lnTo>
                  <a:pt x="2152" y="623"/>
                </a:lnTo>
                <a:lnTo>
                  <a:pt x="2154" y="624"/>
                </a:lnTo>
                <a:lnTo>
                  <a:pt x="2154" y="624"/>
                </a:lnTo>
                <a:lnTo>
                  <a:pt x="2157" y="628"/>
                </a:lnTo>
                <a:lnTo>
                  <a:pt x="2159" y="631"/>
                </a:lnTo>
                <a:lnTo>
                  <a:pt x="2159" y="631"/>
                </a:lnTo>
                <a:lnTo>
                  <a:pt x="2161" y="635"/>
                </a:lnTo>
                <a:lnTo>
                  <a:pt x="2161" y="635"/>
                </a:lnTo>
                <a:lnTo>
                  <a:pt x="2163" y="635"/>
                </a:lnTo>
                <a:lnTo>
                  <a:pt x="2164" y="638"/>
                </a:lnTo>
                <a:lnTo>
                  <a:pt x="2164" y="650"/>
                </a:lnTo>
                <a:lnTo>
                  <a:pt x="2164" y="650"/>
                </a:lnTo>
                <a:lnTo>
                  <a:pt x="2168" y="650"/>
                </a:lnTo>
                <a:lnTo>
                  <a:pt x="2168" y="650"/>
                </a:lnTo>
                <a:lnTo>
                  <a:pt x="2169" y="650"/>
                </a:lnTo>
                <a:lnTo>
                  <a:pt x="2173" y="650"/>
                </a:lnTo>
                <a:lnTo>
                  <a:pt x="2176" y="655"/>
                </a:lnTo>
                <a:lnTo>
                  <a:pt x="2176" y="660"/>
                </a:lnTo>
                <a:lnTo>
                  <a:pt x="2176" y="665"/>
                </a:lnTo>
                <a:lnTo>
                  <a:pt x="2176" y="665"/>
                </a:lnTo>
                <a:lnTo>
                  <a:pt x="2176" y="672"/>
                </a:lnTo>
                <a:lnTo>
                  <a:pt x="2176" y="672"/>
                </a:lnTo>
                <a:lnTo>
                  <a:pt x="2176" y="676"/>
                </a:lnTo>
                <a:lnTo>
                  <a:pt x="2176" y="676"/>
                </a:lnTo>
                <a:lnTo>
                  <a:pt x="2173" y="677"/>
                </a:lnTo>
                <a:lnTo>
                  <a:pt x="2171" y="679"/>
                </a:lnTo>
                <a:lnTo>
                  <a:pt x="2169" y="686"/>
                </a:lnTo>
                <a:lnTo>
                  <a:pt x="2168" y="693"/>
                </a:lnTo>
                <a:lnTo>
                  <a:pt x="2166" y="696"/>
                </a:lnTo>
                <a:lnTo>
                  <a:pt x="2163" y="696"/>
                </a:lnTo>
                <a:lnTo>
                  <a:pt x="2163" y="696"/>
                </a:lnTo>
                <a:lnTo>
                  <a:pt x="2159" y="691"/>
                </a:lnTo>
                <a:lnTo>
                  <a:pt x="2156" y="686"/>
                </a:lnTo>
                <a:lnTo>
                  <a:pt x="2154" y="684"/>
                </a:lnTo>
                <a:lnTo>
                  <a:pt x="2151" y="684"/>
                </a:lnTo>
                <a:lnTo>
                  <a:pt x="2149" y="686"/>
                </a:lnTo>
                <a:lnTo>
                  <a:pt x="2149" y="689"/>
                </a:lnTo>
                <a:lnTo>
                  <a:pt x="2149" y="689"/>
                </a:lnTo>
                <a:lnTo>
                  <a:pt x="2147" y="694"/>
                </a:lnTo>
                <a:lnTo>
                  <a:pt x="2145" y="696"/>
                </a:lnTo>
                <a:lnTo>
                  <a:pt x="2142" y="696"/>
                </a:lnTo>
                <a:lnTo>
                  <a:pt x="2142" y="696"/>
                </a:lnTo>
                <a:lnTo>
                  <a:pt x="2142" y="703"/>
                </a:lnTo>
                <a:lnTo>
                  <a:pt x="2139" y="706"/>
                </a:lnTo>
                <a:lnTo>
                  <a:pt x="2134" y="710"/>
                </a:lnTo>
                <a:lnTo>
                  <a:pt x="2128" y="710"/>
                </a:lnTo>
                <a:lnTo>
                  <a:pt x="2128" y="710"/>
                </a:lnTo>
                <a:lnTo>
                  <a:pt x="2125" y="710"/>
                </a:lnTo>
                <a:lnTo>
                  <a:pt x="2125" y="710"/>
                </a:lnTo>
                <a:lnTo>
                  <a:pt x="2125" y="710"/>
                </a:lnTo>
                <a:lnTo>
                  <a:pt x="2125" y="710"/>
                </a:lnTo>
                <a:lnTo>
                  <a:pt x="2123" y="708"/>
                </a:lnTo>
                <a:lnTo>
                  <a:pt x="2123" y="708"/>
                </a:lnTo>
                <a:lnTo>
                  <a:pt x="2123" y="708"/>
                </a:lnTo>
                <a:lnTo>
                  <a:pt x="2123" y="708"/>
                </a:lnTo>
                <a:lnTo>
                  <a:pt x="2123" y="708"/>
                </a:lnTo>
                <a:lnTo>
                  <a:pt x="2122" y="706"/>
                </a:lnTo>
                <a:lnTo>
                  <a:pt x="2122" y="706"/>
                </a:lnTo>
                <a:lnTo>
                  <a:pt x="2122" y="706"/>
                </a:lnTo>
                <a:lnTo>
                  <a:pt x="2122" y="706"/>
                </a:lnTo>
                <a:lnTo>
                  <a:pt x="2122" y="706"/>
                </a:lnTo>
                <a:lnTo>
                  <a:pt x="2122" y="706"/>
                </a:lnTo>
                <a:lnTo>
                  <a:pt x="2122" y="705"/>
                </a:lnTo>
                <a:lnTo>
                  <a:pt x="2122" y="705"/>
                </a:lnTo>
                <a:lnTo>
                  <a:pt x="2120" y="703"/>
                </a:lnTo>
                <a:lnTo>
                  <a:pt x="2113" y="703"/>
                </a:lnTo>
                <a:lnTo>
                  <a:pt x="2113" y="703"/>
                </a:lnTo>
                <a:lnTo>
                  <a:pt x="2106" y="703"/>
                </a:lnTo>
                <a:lnTo>
                  <a:pt x="2099" y="703"/>
                </a:lnTo>
                <a:lnTo>
                  <a:pt x="2096" y="701"/>
                </a:lnTo>
                <a:lnTo>
                  <a:pt x="2094" y="699"/>
                </a:lnTo>
                <a:lnTo>
                  <a:pt x="2093" y="696"/>
                </a:lnTo>
                <a:lnTo>
                  <a:pt x="2093" y="691"/>
                </a:lnTo>
                <a:lnTo>
                  <a:pt x="2093" y="691"/>
                </a:lnTo>
                <a:lnTo>
                  <a:pt x="2091" y="688"/>
                </a:lnTo>
                <a:lnTo>
                  <a:pt x="2091" y="688"/>
                </a:lnTo>
                <a:lnTo>
                  <a:pt x="2089" y="684"/>
                </a:lnTo>
                <a:lnTo>
                  <a:pt x="2089" y="684"/>
                </a:lnTo>
                <a:lnTo>
                  <a:pt x="2086" y="682"/>
                </a:lnTo>
                <a:lnTo>
                  <a:pt x="2086" y="682"/>
                </a:lnTo>
                <a:lnTo>
                  <a:pt x="2081" y="677"/>
                </a:lnTo>
                <a:lnTo>
                  <a:pt x="2079" y="674"/>
                </a:lnTo>
                <a:lnTo>
                  <a:pt x="2079" y="670"/>
                </a:lnTo>
                <a:lnTo>
                  <a:pt x="2079" y="670"/>
                </a:lnTo>
                <a:lnTo>
                  <a:pt x="2077" y="669"/>
                </a:lnTo>
                <a:lnTo>
                  <a:pt x="2077" y="669"/>
                </a:lnTo>
                <a:lnTo>
                  <a:pt x="2069" y="659"/>
                </a:lnTo>
                <a:lnTo>
                  <a:pt x="2069" y="659"/>
                </a:lnTo>
                <a:lnTo>
                  <a:pt x="2065" y="657"/>
                </a:lnTo>
                <a:lnTo>
                  <a:pt x="2065" y="657"/>
                </a:lnTo>
                <a:lnTo>
                  <a:pt x="2060" y="653"/>
                </a:lnTo>
                <a:lnTo>
                  <a:pt x="2055" y="650"/>
                </a:lnTo>
                <a:lnTo>
                  <a:pt x="2047" y="641"/>
                </a:lnTo>
                <a:lnTo>
                  <a:pt x="2047" y="641"/>
                </a:lnTo>
                <a:lnTo>
                  <a:pt x="2043" y="641"/>
                </a:lnTo>
                <a:lnTo>
                  <a:pt x="2012" y="641"/>
                </a:lnTo>
                <a:lnTo>
                  <a:pt x="2012" y="641"/>
                </a:lnTo>
                <a:lnTo>
                  <a:pt x="2012" y="645"/>
                </a:lnTo>
                <a:lnTo>
                  <a:pt x="2012" y="647"/>
                </a:lnTo>
                <a:lnTo>
                  <a:pt x="2012" y="647"/>
                </a:lnTo>
                <a:lnTo>
                  <a:pt x="2011" y="647"/>
                </a:lnTo>
                <a:lnTo>
                  <a:pt x="2011" y="647"/>
                </a:lnTo>
                <a:lnTo>
                  <a:pt x="2011" y="647"/>
                </a:lnTo>
                <a:lnTo>
                  <a:pt x="2009" y="648"/>
                </a:lnTo>
                <a:lnTo>
                  <a:pt x="2009" y="648"/>
                </a:lnTo>
                <a:lnTo>
                  <a:pt x="2001" y="650"/>
                </a:lnTo>
                <a:lnTo>
                  <a:pt x="2001" y="650"/>
                </a:lnTo>
                <a:lnTo>
                  <a:pt x="1997" y="652"/>
                </a:lnTo>
                <a:lnTo>
                  <a:pt x="1997" y="652"/>
                </a:lnTo>
                <a:lnTo>
                  <a:pt x="1990" y="653"/>
                </a:lnTo>
                <a:lnTo>
                  <a:pt x="1983" y="657"/>
                </a:lnTo>
                <a:lnTo>
                  <a:pt x="1975" y="660"/>
                </a:lnTo>
                <a:lnTo>
                  <a:pt x="1965" y="662"/>
                </a:lnTo>
                <a:lnTo>
                  <a:pt x="1965" y="662"/>
                </a:lnTo>
                <a:lnTo>
                  <a:pt x="1965" y="665"/>
                </a:lnTo>
                <a:lnTo>
                  <a:pt x="1965" y="665"/>
                </a:lnTo>
                <a:lnTo>
                  <a:pt x="1965" y="665"/>
                </a:lnTo>
                <a:lnTo>
                  <a:pt x="1965" y="665"/>
                </a:lnTo>
                <a:lnTo>
                  <a:pt x="1963" y="667"/>
                </a:lnTo>
                <a:lnTo>
                  <a:pt x="1963" y="667"/>
                </a:lnTo>
                <a:lnTo>
                  <a:pt x="1963" y="667"/>
                </a:lnTo>
                <a:lnTo>
                  <a:pt x="1963" y="667"/>
                </a:lnTo>
                <a:lnTo>
                  <a:pt x="1963" y="669"/>
                </a:lnTo>
                <a:lnTo>
                  <a:pt x="1963" y="669"/>
                </a:lnTo>
                <a:lnTo>
                  <a:pt x="1963" y="669"/>
                </a:lnTo>
                <a:lnTo>
                  <a:pt x="1963" y="669"/>
                </a:lnTo>
                <a:lnTo>
                  <a:pt x="1961" y="669"/>
                </a:lnTo>
                <a:lnTo>
                  <a:pt x="1961" y="669"/>
                </a:lnTo>
                <a:lnTo>
                  <a:pt x="1960" y="669"/>
                </a:lnTo>
                <a:lnTo>
                  <a:pt x="1960" y="669"/>
                </a:lnTo>
                <a:lnTo>
                  <a:pt x="1958" y="669"/>
                </a:lnTo>
                <a:lnTo>
                  <a:pt x="1958" y="669"/>
                </a:lnTo>
                <a:lnTo>
                  <a:pt x="1944" y="676"/>
                </a:lnTo>
                <a:lnTo>
                  <a:pt x="1931" y="682"/>
                </a:lnTo>
                <a:lnTo>
                  <a:pt x="1931" y="682"/>
                </a:lnTo>
                <a:lnTo>
                  <a:pt x="1926" y="681"/>
                </a:lnTo>
                <a:lnTo>
                  <a:pt x="1924" y="679"/>
                </a:lnTo>
                <a:lnTo>
                  <a:pt x="1924" y="676"/>
                </a:lnTo>
                <a:lnTo>
                  <a:pt x="1924" y="676"/>
                </a:lnTo>
                <a:lnTo>
                  <a:pt x="1917" y="676"/>
                </a:lnTo>
                <a:lnTo>
                  <a:pt x="1912" y="674"/>
                </a:lnTo>
                <a:lnTo>
                  <a:pt x="1908" y="670"/>
                </a:lnTo>
                <a:lnTo>
                  <a:pt x="1903" y="669"/>
                </a:lnTo>
                <a:lnTo>
                  <a:pt x="1903" y="669"/>
                </a:lnTo>
                <a:lnTo>
                  <a:pt x="1897" y="669"/>
                </a:lnTo>
                <a:lnTo>
                  <a:pt x="1891" y="669"/>
                </a:lnTo>
                <a:lnTo>
                  <a:pt x="1888" y="672"/>
                </a:lnTo>
                <a:lnTo>
                  <a:pt x="1886" y="676"/>
                </a:lnTo>
                <a:lnTo>
                  <a:pt x="1883" y="679"/>
                </a:lnTo>
                <a:lnTo>
                  <a:pt x="1881" y="682"/>
                </a:lnTo>
                <a:lnTo>
                  <a:pt x="1876" y="682"/>
                </a:lnTo>
                <a:lnTo>
                  <a:pt x="1869" y="682"/>
                </a:lnTo>
                <a:lnTo>
                  <a:pt x="1869" y="682"/>
                </a:lnTo>
                <a:lnTo>
                  <a:pt x="1866" y="682"/>
                </a:lnTo>
                <a:lnTo>
                  <a:pt x="1866" y="684"/>
                </a:lnTo>
                <a:lnTo>
                  <a:pt x="1864" y="688"/>
                </a:lnTo>
                <a:lnTo>
                  <a:pt x="1864" y="693"/>
                </a:lnTo>
                <a:lnTo>
                  <a:pt x="1862" y="696"/>
                </a:lnTo>
                <a:lnTo>
                  <a:pt x="1862" y="696"/>
                </a:lnTo>
                <a:lnTo>
                  <a:pt x="1859" y="699"/>
                </a:lnTo>
                <a:lnTo>
                  <a:pt x="1854" y="701"/>
                </a:lnTo>
                <a:lnTo>
                  <a:pt x="1850" y="705"/>
                </a:lnTo>
                <a:lnTo>
                  <a:pt x="1849" y="710"/>
                </a:lnTo>
                <a:lnTo>
                  <a:pt x="1849" y="710"/>
                </a:lnTo>
                <a:lnTo>
                  <a:pt x="1849" y="720"/>
                </a:lnTo>
                <a:lnTo>
                  <a:pt x="1847" y="723"/>
                </a:lnTo>
                <a:lnTo>
                  <a:pt x="1844" y="727"/>
                </a:lnTo>
                <a:lnTo>
                  <a:pt x="1842" y="728"/>
                </a:lnTo>
                <a:lnTo>
                  <a:pt x="1839" y="730"/>
                </a:lnTo>
                <a:lnTo>
                  <a:pt x="1828" y="730"/>
                </a:lnTo>
                <a:lnTo>
                  <a:pt x="1828" y="757"/>
                </a:lnTo>
                <a:lnTo>
                  <a:pt x="1828" y="757"/>
                </a:lnTo>
                <a:lnTo>
                  <a:pt x="1825" y="759"/>
                </a:lnTo>
                <a:lnTo>
                  <a:pt x="1822" y="761"/>
                </a:lnTo>
                <a:lnTo>
                  <a:pt x="1818" y="764"/>
                </a:lnTo>
                <a:lnTo>
                  <a:pt x="1815" y="764"/>
                </a:lnTo>
                <a:lnTo>
                  <a:pt x="1815" y="764"/>
                </a:lnTo>
                <a:lnTo>
                  <a:pt x="1810" y="764"/>
                </a:lnTo>
                <a:lnTo>
                  <a:pt x="1804" y="764"/>
                </a:lnTo>
                <a:lnTo>
                  <a:pt x="1803" y="761"/>
                </a:lnTo>
                <a:lnTo>
                  <a:pt x="1799" y="757"/>
                </a:lnTo>
                <a:lnTo>
                  <a:pt x="1798" y="751"/>
                </a:lnTo>
                <a:lnTo>
                  <a:pt x="1796" y="747"/>
                </a:lnTo>
                <a:lnTo>
                  <a:pt x="1794" y="744"/>
                </a:lnTo>
                <a:lnTo>
                  <a:pt x="1794" y="744"/>
                </a:lnTo>
                <a:lnTo>
                  <a:pt x="1793" y="740"/>
                </a:lnTo>
                <a:lnTo>
                  <a:pt x="1791" y="737"/>
                </a:lnTo>
                <a:lnTo>
                  <a:pt x="1786" y="732"/>
                </a:lnTo>
                <a:lnTo>
                  <a:pt x="1782" y="730"/>
                </a:lnTo>
                <a:lnTo>
                  <a:pt x="1781" y="727"/>
                </a:lnTo>
                <a:lnTo>
                  <a:pt x="1779" y="723"/>
                </a:lnTo>
                <a:lnTo>
                  <a:pt x="1781" y="717"/>
                </a:lnTo>
                <a:lnTo>
                  <a:pt x="1781" y="717"/>
                </a:lnTo>
                <a:lnTo>
                  <a:pt x="1775" y="715"/>
                </a:lnTo>
                <a:lnTo>
                  <a:pt x="1772" y="711"/>
                </a:lnTo>
                <a:lnTo>
                  <a:pt x="1767" y="703"/>
                </a:lnTo>
                <a:lnTo>
                  <a:pt x="1767" y="703"/>
                </a:lnTo>
                <a:lnTo>
                  <a:pt x="1764" y="703"/>
                </a:lnTo>
                <a:lnTo>
                  <a:pt x="1760" y="703"/>
                </a:lnTo>
                <a:lnTo>
                  <a:pt x="1760" y="703"/>
                </a:lnTo>
                <a:lnTo>
                  <a:pt x="1758" y="696"/>
                </a:lnTo>
                <a:lnTo>
                  <a:pt x="1760" y="689"/>
                </a:lnTo>
                <a:lnTo>
                  <a:pt x="1758" y="684"/>
                </a:lnTo>
                <a:lnTo>
                  <a:pt x="1757" y="682"/>
                </a:lnTo>
                <a:lnTo>
                  <a:pt x="1753" y="682"/>
                </a:lnTo>
                <a:lnTo>
                  <a:pt x="1753" y="682"/>
                </a:lnTo>
                <a:lnTo>
                  <a:pt x="1750" y="682"/>
                </a:lnTo>
                <a:lnTo>
                  <a:pt x="1748" y="681"/>
                </a:lnTo>
                <a:lnTo>
                  <a:pt x="1746" y="676"/>
                </a:lnTo>
                <a:lnTo>
                  <a:pt x="1746" y="676"/>
                </a:lnTo>
                <a:lnTo>
                  <a:pt x="1745" y="677"/>
                </a:lnTo>
                <a:lnTo>
                  <a:pt x="1743" y="679"/>
                </a:lnTo>
                <a:lnTo>
                  <a:pt x="1740" y="682"/>
                </a:lnTo>
                <a:lnTo>
                  <a:pt x="1738" y="688"/>
                </a:lnTo>
                <a:lnTo>
                  <a:pt x="1736" y="689"/>
                </a:lnTo>
                <a:lnTo>
                  <a:pt x="1733" y="689"/>
                </a:lnTo>
                <a:lnTo>
                  <a:pt x="1733" y="689"/>
                </a:lnTo>
                <a:lnTo>
                  <a:pt x="1724" y="694"/>
                </a:lnTo>
                <a:lnTo>
                  <a:pt x="1721" y="698"/>
                </a:lnTo>
                <a:lnTo>
                  <a:pt x="1719" y="703"/>
                </a:lnTo>
                <a:lnTo>
                  <a:pt x="1719" y="703"/>
                </a:lnTo>
                <a:lnTo>
                  <a:pt x="1712" y="703"/>
                </a:lnTo>
                <a:lnTo>
                  <a:pt x="1707" y="705"/>
                </a:lnTo>
                <a:lnTo>
                  <a:pt x="1704" y="708"/>
                </a:lnTo>
                <a:lnTo>
                  <a:pt x="1700" y="711"/>
                </a:lnTo>
                <a:lnTo>
                  <a:pt x="1694" y="718"/>
                </a:lnTo>
                <a:lnTo>
                  <a:pt x="1690" y="722"/>
                </a:lnTo>
                <a:lnTo>
                  <a:pt x="1685" y="723"/>
                </a:lnTo>
                <a:lnTo>
                  <a:pt x="1685" y="723"/>
                </a:lnTo>
                <a:lnTo>
                  <a:pt x="1687" y="734"/>
                </a:lnTo>
                <a:lnTo>
                  <a:pt x="1685" y="742"/>
                </a:lnTo>
                <a:lnTo>
                  <a:pt x="1683" y="756"/>
                </a:lnTo>
                <a:lnTo>
                  <a:pt x="1680" y="769"/>
                </a:lnTo>
                <a:lnTo>
                  <a:pt x="1678" y="785"/>
                </a:lnTo>
                <a:lnTo>
                  <a:pt x="1678" y="785"/>
                </a:lnTo>
                <a:lnTo>
                  <a:pt x="1663" y="781"/>
                </a:lnTo>
                <a:lnTo>
                  <a:pt x="1647" y="776"/>
                </a:lnTo>
                <a:lnTo>
                  <a:pt x="1634" y="773"/>
                </a:lnTo>
                <a:lnTo>
                  <a:pt x="1617" y="771"/>
                </a:lnTo>
                <a:lnTo>
                  <a:pt x="1617" y="771"/>
                </a:lnTo>
                <a:lnTo>
                  <a:pt x="1608" y="749"/>
                </a:lnTo>
                <a:lnTo>
                  <a:pt x="1605" y="737"/>
                </a:lnTo>
                <a:lnTo>
                  <a:pt x="1603" y="723"/>
                </a:lnTo>
                <a:lnTo>
                  <a:pt x="1603" y="723"/>
                </a:lnTo>
                <a:lnTo>
                  <a:pt x="1596" y="725"/>
                </a:lnTo>
                <a:lnTo>
                  <a:pt x="1596" y="725"/>
                </a:lnTo>
                <a:lnTo>
                  <a:pt x="1594" y="725"/>
                </a:lnTo>
                <a:lnTo>
                  <a:pt x="1594" y="725"/>
                </a:lnTo>
                <a:lnTo>
                  <a:pt x="1589" y="725"/>
                </a:lnTo>
                <a:lnTo>
                  <a:pt x="1589" y="725"/>
                </a:lnTo>
                <a:lnTo>
                  <a:pt x="1588" y="725"/>
                </a:lnTo>
                <a:lnTo>
                  <a:pt x="1588" y="725"/>
                </a:lnTo>
                <a:lnTo>
                  <a:pt x="1583" y="727"/>
                </a:lnTo>
                <a:lnTo>
                  <a:pt x="1583" y="727"/>
                </a:lnTo>
                <a:lnTo>
                  <a:pt x="1579" y="727"/>
                </a:lnTo>
                <a:lnTo>
                  <a:pt x="1579" y="727"/>
                </a:lnTo>
                <a:lnTo>
                  <a:pt x="1577" y="727"/>
                </a:lnTo>
                <a:lnTo>
                  <a:pt x="1577" y="727"/>
                </a:lnTo>
                <a:lnTo>
                  <a:pt x="1574" y="727"/>
                </a:lnTo>
                <a:lnTo>
                  <a:pt x="1574" y="727"/>
                </a:lnTo>
                <a:lnTo>
                  <a:pt x="1574" y="727"/>
                </a:lnTo>
                <a:lnTo>
                  <a:pt x="1574" y="727"/>
                </a:lnTo>
                <a:lnTo>
                  <a:pt x="1567" y="730"/>
                </a:lnTo>
                <a:lnTo>
                  <a:pt x="1562" y="737"/>
                </a:lnTo>
                <a:lnTo>
                  <a:pt x="1562" y="737"/>
                </a:lnTo>
                <a:lnTo>
                  <a:pt x="1562" y="737"/>
                </a:lnTo>
                <a:lnTo>
                  <a:pt x="1562" y="737"/>
                </a:lnTo>
                <a:lnTo>
                  <a:pt x="1560" y="737"/>
                </a:lnTo>
                <a:lnTo>
                  <a:pt x="1560" y="737"/>
                </a:lnTo>
                <a:lnTo>
                  <a:pt x="1554" y="744"/>
                </a:lnTo>
                <a:lnTo>
                  <a:pt x="1550" y="745"/>
                </a:lnTo>
                <a:lnTo>
                  <a:pt x="1545" y="744"/>
                </a:lnTo>
                <a:lnTo>
                  <a:pt x="1545" y="744"/>
                </a:lnTo>
                <a:lnTo>
                  <a:pt x="1543" y="744"/>
                </a:lnTo>
                <a:lnTo>
                  <a:pt x="1543" y="744"/>
                </a:lnTo>
                <a:lnTo>
                  <a:pt x="1542" y="744"/>
                </a:lnTo>
                <a:lnTo>
                  <a:pt x="1542" y="744"/>
                </a:lnTo>
                <a:lnTo>
                  <a:pt x="1542" y="744"/>
                </a:lnTo>
                <a:lnTo>
                  <a:pt x="1542" y="744"/>
                </a:lnTo>
                <a:lnTo>
                  <a:pt x="1542" y="744"/>
                </a:lnTo>
                <a:lnTo>
                  <a:pt x="1542" y="744"/>
                </a:lnTo>
                <a:lnTo>
                  <a:pt x="1538" y="744"/>
                </a:lnTo>
                <a:lnTo>
                  <a:pt x="1538" y="744"/>
                </a:lnTo>
                <a:lnTo>
                  <a:pt x="1535" y="744"/>
                </a:lnTo>
                <a:lnTo>
                  <a:pt x="1535" y="744"/>
                </a:lnTo>
                <a:lnTo>
                  <a:pt x="1535" y="744"/>
                </a:lnTo>
                <a:lnTo>
                  <a:pt x="1535" y="744"/>
                </a:lnTo>
                <a:lnTo>
                  <a:pt x="1531" y="744"/>
                </a:lnTo>
                <a:lnTo>
                  <a:pt x="1531" y="744"/>
                </a:lnTo>
                <a:lnTo>
                  <a:pt x="1531" y="744"/>
                </a:lnTo>
                <a:lnTo>
                  <a:pt x="1531" y="744"/>
                </a:lnTo>
                <a:lnTo>
                  <a:pt x="1528" y="744"/>
                </a:lnTo>
                <a:lnTo>
                  <a:pt x="1528" y="744"/>
                </a:lnTo>
                <a:lnTo>
                  <a:pt x="1516" y="740"/>
                </a:lnTo>
                <a:lnTo>
                  <a:pt x="1504" y="737"/>
                </a:lnTo>
                <a:lnTo>
                  <a:pt x="1499" y="734"/>
                </a:lnTo>
                <a:lnTo>
                  <a:pt x="1496" y="730"/>
                </a:lnTo>
                <a:lnTo>
                  <a:pt x="1494" y="723"/>
                </a:lnTo>
                <a:lnTo>
                  <a:pt x="1494" y="717"/>
                </a:lnTo>
                <a:lnTo>
                  <a:pt x="1494" y="717"/>
                </a:lnTo>
                <a:lnTo>
                  <a:pt x="1484" y="723"/>
                </a:lnTo>
                <a:lnTo>
                  <a:pt x="1475" y="732"/>
                </a:lnTo>
                <a:lnTo>
                  <a:pt x="1467" y="740"/>
                </a:lnTo>
                <a:lnTo>
                  <a:pt x="1460" y="751"/>
                </a:lnTo>
                <a:lnTo>
                  <a:pt x="1460" y="751"/>
                </a:lnTo>
                <a:lnTo>
                  <a:pt x="1453" y="749"/>
                </a:lnTo>
                <a:lnTo>
                  <a:pt x="1446" y="749"/>
                </a:lnTo>
                <a:lnTo>
                  <a:pt x="1438" y="752"/>
                </a:lnTo>
                <a:lnTo>
                  <a:pt x="1429" y="756"/>
                </a:lnTo>
                <a:lnTo>
                  <a:pt x="1424" y="757"/>
                </a:lnTo>
                <a:lnTo>
                  <a:pt x="1419" y="757"/>
                </a:lnTo>
                <a:lnTo>
                  <a:pt x="1419" y="757"/>
                </a:lnTo>
                <a:lnTo>
                  <a:pt x="1417" y="759"/>
                </a:lnTo>
                <a:lnTo>
                  <a:pt x="1415" y="761"/>
                </a:lnTo>
                <a:lnTo>
                  <a:pt x="1412" y="764"/>
                </a:lnTo>
                <a:lnTo>
                  <a:pt x="1410" y="769"/>
                </a:lnTo>
                <a:lnTo>
                  <a:pt x="1409" y="771"/>
                </a:lnTo>
                <a:lnTo>
                  <a:pt x="1405" y="771"/>
                </a:lnTo>
                <a:lnTo>
                  <a:pt x="1405" y="771"/>
                </a:lnTo>
                <a:lnTo>
                  <a:pt x="1404" y="774"/>
                </a:lnTo>
                <a:lnTo>
                  <a:pt x="1402" y="778"/>
                </a:lnTo>
                <a:lnTo>
                  <a:pt x="1398" y="781"/>
                </a:lnTo>
                <a:lnTo>
                  <a:pt x="1398" y="785"/>
                </a:lnTo>
                <a:lnTo>
                  <a:pt x="1398" y="785"/>
                </a:lnTo>
                <a:lnTo>
                  <a:pt x="1398" y="792"/>
                </a:lnTo>
                <a:lnTo>
                  <a:pt x="1398" y="795"/>
                </a:lnTo>
                <a:lnTo>
                  <a:pt x="1397" y="798"/>
                </a:lnTo>
                <a:lnTo>
                  <a:pt x="1393" y="800"/>
                </a:lnTo>
                <a:lnTo>
                  <a:pt x="1388" y="805"/>
                </a:lnTo>
                <a:lnTo>
                  <a:pt x="1385" y="809"/>
                </a:lnTo>
                <a:lnTo>
                  <a:pt x="1385" y="812"/>
                </a:lnTo>
                <a:lnTo>
                  <a:pt x="1385" y="812"/>
                </a:lnTo>
                <a:lnTo>
                  <a:pt x="1383" y="815"/>
                </a:lnTo>
                <a:lnTo>
                  <a:pt x="1381" y="817"/>
                </a:lnTo>
                <a:lnTo>
                  <a:pt x="1380" y="815"/>
                </a:lnTo>
                <a:lnTo>
                  <a:pt x="1378" y="812"/>
                </a:lnTo>
                <a:lnTo>
                  <a:pt x="1378" y="812"/>
                </a:lnTo>
                <a:lnTo>
                  <a:pt x="1368" y="812"/>
                </a:lnTo>
                <a:lnTo>
                  <a:pt x="1357" y="812"/>
                </a:lnTo>
                <a:lnTo>
                  <a:pt x="1351" y="809"/>
                </a:lnTo>
                <a:lnTo>
                  <a:pt x="1344" y="805"/>
                </a:lnTo>
                <a:lnTo>
                  <a:pt x="1344" y="805"/>
                </a:lnTo>
                <a:lnTo>
                  <a:pt x="1344" y="798"/>
                </a:lnTo>
                <a:lnTo>
                  <a:pt x="1344" y="798"/>
                </a:lnTo>
                <a:lnTo>
                  <a:pt x="1344" y="792"/>
                </a:lnTo>
                <a:lnTo>
                  <a:pt x="1344" y="786"/>
                </a:lnTo>
                <a:lnTo>
                  <a:pt x="1347" y="785"/>
                </a:lnTo>
                <a:lnTo>
                  <a:pt x="1351" y="781"/>
                </a:lnTo>
                <a:lnTo>
                  <a:pt x="1354" y="780"/>
                </a:lnTo>
                <a:lnTo>
                  <a:pt x="1357" y="776"/>
                </a:lnTo>
                <a:lnTo>
                  <a:pt x="1357" y="771"/>
                </a:lnTo>
                <a:lnTo>
                  <a:pt x="1357" y="764"/>
                </a:lnTo>
                <a:lnTo>
                  <a:pt x="1357" y="764"/>
                </a:lnTo>
                <a:lnTo>
                  <a:pt x="1352" y="757"/>
                </a:lnTo>
                <a:lnTo>
                  <a:pt x="1346" y="752"/>
                </a:lnTo>
                <a:lnTo>
                  <a:pt x="1339" y="747"/>
                </a:lnTo>
                <a:lnTo>
                  <a:pt x="1330" y="744"/>
                </a:lnTo>
                <a:lnTo>
                  <a:pt x="1310" y="740"/>
                </a:lnTo>
                <a:lnTo>
                  <a:pt x="1289" y="737"/>
                </a:lnTo>
                <a:lnTo>
                  <a:pt x="1289" y="771"/>
                </a:lnTo>
                <a:lnTo>
                  <a:pt x="1289" y="771"/>
                </a:lnTo>
                <a:lnTo>
                  <a:pt x="1282" y="774"/>
                </a:lnTo>
                <a:lnTo>
                  <a:pt x="1277" y="780"/>
                </a:lnTo>
                <a:lnTo>
                  <a:pt x="1272" y="785"/>
                </a:lnTo>
                <a:lnTo>
                  <a:pt x="1269" y="792"/>
                </a:lnTo>
                <a:lnTo>
                  <a:pt x="1221" y="792"/>
                </a:lnTo>
                <a:lnTo>
                  <a:pt x="1221" y="792"/>
                </a:lnTo>
                <a:lnTo>
                  <a:pt x="1218" y="785"/>
                </a:lnTo>
                <a:lnTo>
                  <a:pt x="1213" y="780"/>
                </a:lnTo>
                <a:lnTo>
                  <a:pt x="1202" y="769"/>
                </a:lnTo>
                <a:lnTo>
                  <a:pt x="1199" y="763"/>
                </a:lnTo>
                <a:lnTo>
                  <a:pt x="1195" y="756"/>
                </a:lnTo>
                <a:lnTo>
                  <a:pt x="1194" y="747"/>
                </a:lnTo>
                <a:lnTo>
                  <a:pt x="1194" y="737"/>
                </a:lnTo>
                <a:lnTo>
                  <a:pt x="1194" y="737"/>
                </a:lnTo>
                <a:lnTo>
                  <a:pt x="1151" y="739"/>
                </a:lnTo>
                <a:lnTo>
                  <a:pt x="1112" y="737"/>
                </a:lnTo>
                <a:lnTo>
                  <a:pt x="1033" y="732"/>
                </a:lnTo>
                <a:lnTo>
                  <a:pt x="996" y="728"/>
                </a:lnTo>
                <a:lnTo>
                  <a:pt x="960" y="727"/>
                </a:lnTo>
                <a:lnTo>
                  <a:pt x="922" y="727"/>
                </a:lnTo>
                <a:lnTo>
                  <a:pt x="887" y="730"/>
                </a:lnTo>
                <a:lnTo>
                  <a:pt x="887" y="730"/>
                </a:lnTo>
                <a:lnTo>
                  <a:pt x="882" y="730"/>
                </a:lnTo>
                <a:lnTo>
                  <a:pt x="878" y="730"/>
                </a:lnTo>
                <a:lnTo>
                  <a:pt x="876" y="728"/>
                </a:lnTo>
                <a:lnTo>
                  <a:pt x="875" y="725"/>
                </a:lnTo>
                <a:lnTo>
                  <a:pt x="873" y="718"/>
                </a:lnTo>
                <a:lnTo>
                  <a:pt x="873" y="710"/>
                </a:lnTo>
                <a:lnTo>
                  <a:pt x="873" y="710"/>
                </a:lnTo>
                <a:lnTo>
                  <a:pt x="864" y="705"/>
                </a:lnTo>
                <a:lnTo>
                  <a:pt x="861" y="701"/>
                </a:lnTo>
                <a:lnTo>
                  <a:pt x="859" y="696"/>
                </a:lnTo>
                <a:lnTo>
                  <a:pt x="859" y="696"/>
                </a:lnTo>
                <a:lnTo>
                  <a:pt x="853" y="701"/>
                </a:lnTo>
                <a:lnTo>
                  <a:pt x="844" y="705"/>
                </a:lnTo>
                <a:lnTo>
                  <a:pt x="825" y="710"/>
                </a:lnTo>
                <a:lnTo>
                  <a:pt x="805" y="713"/>
                </a:lnTo>
                <a:lnTo>
                  <a:pt x="784" y="717"/>
                </a:lnTo>
                <a:lnTo>
                  <a:pt x="784" y="717"/>
                </a:lnTo>
                <a:lnTo>
                  <a:pt x="776" y="717"/>
                </a:lnTo>
                <a:lnTo>
                  <a:pt x="769" y="718"/>
                </a:lnTo>
                <a:lnTo>
                  <a:pt x="764" y="722"/>
                </a:lnTo>
                <a:lnTo>
                  <a:pt x="757" y="723"/>
                </a:lnTo>
                <a:lnTo>
                  <a:pt x="757" y="723"/>
                </a:lnTo>
                <a:lnTo>
                  <a:pt x="733" y="725"/>
                </a:lnTo>
                <a:lnTo>
                  <a:pt x="708" y="723"/>
                </a:lnTo>
                <a:lnTo>
                  <a:pt x="680" y="723"/>
                </a:lnTo>
                <a:lnTo>
                  <a:pt x="655" y="723"/>
                </a:lnTo>
                <a:lnTo>
                  <a:pt x="655" y="723"/>
                </a:lnTo>
                <a:lnTo>
                  <a:pt x="646" y="723"/>
                </a:lnTo>
                <a:lnTo>
                  <a:pt x="641" y="727"/>
                </a:lnTo>
                <a:lnTo>
                  <a:pt x="636" y="730"/>
                </a:lnTo>
                <a:lnTo>
                  <a:pt x="632" y="735"/>
                </a:lnTo>
                <a:lnTo>
                  <a:pt x="629" y="740"/>
                </a:lnTo>
                <a:lnTo>
                  <a:pt x="624" y="744"/>
                </a:lnTo>
                <a:lnTo>
                  <a:pt x="617" y="745"/>
                </a:lnTo>
                <a:lnTo>
                  <a:pt x="607" y="744"/>
                </a:lnTo>
                <a:lnTo>
                  <a:pt x="607" y="744"/>
                </a:lnTo>
                <a:lnTo>
                  <a:pt x="605" y="747"/>
                </a:lnTo>
                <a:lnTo>
                  <a:pt x="603" y="749"/>
                </a:lnTo>
                <a:lnTo>
                  <a:pt x="597" y="751"/>
                </a:lnTo>
                <a:lnTo>
                  <a:pt x="590" y="752"/>
                </a:lnTo>
                <a:lnTo>
                  <a:pt x="586" y="754"/>
                </a:lnTo>
                <a:lnTo>
                  <a:pt x="586" y="757"/>
                </a:lnTo>
                <a:lnTo>
                  <a:pt x="586" y="757"/>
                </a:lnTo>
                <a:lnTo>
                  <a:pt x="559" y="757"/>
                </a:lnTo>
                <a:lnTo>
                  <a:pt x="559" y="757"/>
                </a:lnTo>
                <a:lnTo>
                  <a:pt x="556" y="759"/>
                </a:lnTo>
                <a:lnTo>
                  <a:pt x="552" y="761"/>
                </a:lnTo>
                <a:lnTo>
                  <a:pt x="549" y="764"/>
                </a:lnTo>
                <a:lnTo>
                  <a:pt x="545" y="764"/>
                </a:lnTo>
                <a:lnTo>
                  <a:pt x="545" y="764"/>
                </a:lnTo>
                <a:lnTo>
                  <a:pt x="539" y="764"/>
                </a:lnTo>
                <a:lnTo>
                  <a:pt x="533" y="768"/>
                </a:lnTo>
                <a:lnTo>
                  <a:pt x="530" y="769"/>
                </a:lnTo>
                <a:lnTo>
                  <a:pt x="525" y="771"/>
                </a:lnTo>
                <a:lnTo>
                  <a:pt x="525" y="771"/>
                </a:lnTo>
                <a:lnTo>
                  <a:pt x="523" y="773"/>
                </a:lnTo>
                <a:lnTo>
                  <a:pt x="522" y="774"/>
                </a:lnTo>
                <a:lnTo>
                  <a:pt x="518" y="778"/>
                </a:lnTo>
                <a:lnTo>
                  <a:pt x="513" y="780"/>
                </a:lnTo>
                <a:lnTo>
                  <a:pt x="511" y="781"/>
                </a:lnTo>
                <a:lnTo>
                  <a:pt x="511" y="785"/>
                </a:lnTo>
                <a:lnTo>
                  <a:pt x="511" y="785"/>
                </a:lnTo>
                <a:lnTo>
                  <a:pt x="504" y="786"/>
                </a:lnTo>
                <a:lnTo>
                  <a:pt x="498" y="785"/>
                </a:lnTo>
                <a:lnTo>
                  <a:pt x="489" y="783"/>
                </a:lnTo>
                <a:lnTo>
                  <a:pt x="486" y="783"/>
                </a:lnTo>
                <a:lnTo>
                  <a:pt x="484" y="785"/>
                </a:lnTo>
                <a:lnTo>
                  <a:pt x="484" y="785"/>
                </a:lnTo>
                <a:lnTo>
                  <a:pt x="484" y="792"/>
                </a:lnTo>
                <a:lnTo>
                  <a:pt x="484" y="792"/>
                </a:lnTo>
                <a:lnTo>
                  <a:pt x="477" y="792"/>
                </a:lnTo>
                <a:lnTo>
                  <a:pt x="465" y="790"/>
                </a:lnTo>
                <a:lnTo>
                  <a:pt x="455" y="790"/>
                </a:lnTo>
                <a:lnTo>
                  <a:pt x="452" y="790"/>
                </a:lnTo>
                <a:lnTo>
                  <a:pt x="450" y="792"/>
                </a:lnTo>
                <a:lnTo>
                  <a:pt x="450" y="792"/>
                </a:lnTo>
                <a:lnTo>
                  <a:pt x="450" y="798"/>
                </a:lnTo>
                <a:lnTo>
                  <a:pt x="450" y="798"/>
                </a:lnTo>
                <a:lnTo>
                  <a:pt x="440" y="798"/>
                </a:lnTo>
                <a:lnTo>
                  <a:pt x="433" y="795"/>
                </a:lnTo>
                <a:lnTo>
                  <a:pt x="424" y="793"/>
                </a:lnTo>
                <a:lnTo>
                  <a:pt x="416" y="792"/>
                </a:lnTo>
                <a:lnTo>
                  <a:pt x="416" y="792"/>
                </a:lnTo>
                <a:lnTo>
                  <a:pt x="412" y="797"/>
                </a:lnTo>
                <a:lnTo>
                  <a:pt x="411" y="803"/>
                </a:lnTo>
                <a:lnTo>
                  <a:pt x="409" y="810"/>
                </a:lnTo>
                <a:lnTo>
                  <a:pt x="409" y="819"/>
                </a:lnTo>
                <a:lnTo>
                  <a:pt x="409" y="819"/>
                </a:lnTo>
                <a:lnTo>
                  <a:pt x="411" y="826"/>
                </a:lnTo>
                <a:lnTo>
                  <a:pt x="412" y="832"/>
                </a:lnTo>
                <a:lnTo>
                  <a:pt x="414" y="838"/>
                </a:lnTo>
                <a:lnTo>
                  <a:pt x="416" y="846"/>
                </a:lnTo>
                <a:lnTo>
                  <a:pt x="416" y="846"/>
                </a:lnTo>
                <a:lnTo>
                  <a:pt x="412" y="848"/>
                </a:lnTo>
                <a:lnTo>
                  <a:pt x="411" y="851"/>
                </a:lnTo>
                <a:lnTo>
                  <a:pt x="409" y="860"/>
                </a:lnTo>
                <a:lnTo>
                  <a:pt x="409" y="860"/>
                </a:lnTo>
                <a:lnTo>
                  <a:pt x="409" y="880"/>
                </a:lnTo>
                <a:lnTo>
                  <a:pt x="409" y="880"/>
                </a:lnTo>
                <a:lnTo>
                  <a:pt x="402" y="880"/>
                </a:lnTo>
                <a:lnTo>
                  <a:pt x="397" y="880"/>
                </a:lnTo>
                <a:lnTo>
                  <a:pt x="394" y="884"/>
                </a:lnTo>
                <a:lnTo>
                  <a:pt x="392" y="887"/>
                </a:lnTo>
                <a:lnTo>
                  <a:pt x="389" y="891"/>
                </a:lnTo>
                <a:lnTo>
                  <a:pt x="387" y="894"/>
                </a:lnTo>
                <a:lnTo>
                  <a:pt x="382" y="894"/>
                </a:lnTo>
                <a:lnTo>
                  <a:pt x="375" y="894"/>
                </a:lnTo>
                <a:lnTo>
                  <a:pt x="375" y="894"/>
                </a:lnTo>
                <a:lnTo>
                  <a:pt x="375" y="899"/>
                </a:lnTo>
                <a:lnTo>
                  <a:pt x="373" y="902"/>
                </a:lnTo>
                <a:lnTo>
                  <a:pt x="370" y="904"/>
                </a:lnTo>
                <a:lnTo>
                  <a:pt x="366" y="906"/>
                </a:lnTo>
                <a:lnTo>
                  <a:pt x="358" y="908"/>
                </a:lnTo>
                <a:lnTo>
                  <a:pt x="356" y="911"/>
                </a:lnTo>
                <a:lnTo>
                  <a:pt x="354" y="914"/>
                </a:lnTo>
                <a:lnTo>
                  <a:pt x="354" y="914"/>
                </a:lnTo>
                <a:lnTo>
                  <a:pt x="349" y="914"/>
                </a:lnTo>
                <a:lnTo>
                  <a:pt x="344" y="916"/>
                </a:lnTo>
                <a:lnTo>
                  <a:pt x="336" y="920"/>
                </a:lnTo>
                <a:lnTo>
                  <a:pt x="329" y="925"/>
                </a:lnTo>
                <a:lnTo>
                  <a:pt x="320" y="928"/>
                </a:lnTo>
                <a:lnTo>
                  <a:pt x="320" y="928"/>
                </a:lnTo>
                <a:lnTo>
                  <a:pt x="317" y="930"/>
                </a:lnTo>
                <a:lnTo>
                  <a:pt x="315" y="933"/>
                </a:lnTo>
                <a:lnTo>
                  <a:pt x="313" y="942"/>
                </a:lnTo>
                <a:lnTo>
                  <a:pt x="313" y="942"/>
                </a:lnTo>
                <a:lnTo>
                  <a:pt x="308" y="942"/>
                </a:lnTo>
                <a:lnTo>
                  <a:pt x="305" y="943"/>
                </a:lnTo>
                <a:lnTo>
                  <a:pt x="302" y="945"/>
                </a:lnTo>
                <a:lnTo>
                  <a:pt x="300" y="949"/>
                </a:lnTo>
                <a:lnTo>
                  <a:pt x="300" y="949"/>
                </a:lnTo>
                <a:lnTo>
                  <a:pt x="286" y="949"/>
                </a:lnTo>
                <a:lnTo>
                  <a:pt x="274" y="952"/>
                </a:lnTo>
                <a:lnTo>
                  <a:pt x="264" y="955"/>
                </a:lnTo>
                <a:lnTo>
                  <a:pt x="254" y="961"/>
                </a:lnTo>
                <a:lnTo>
                  <a:pt x="233" y="973"/>
                </a:lnTo>
                <a:lnTo>
                  <a:pt x="223" y="978"/>
                </a:lnTo>
                <a:lnTo>
                  <a:pt x="211" y="983"/>
                </a:lnTo>
                <a:lnTo>
                  <a:pt x="211" y="983"/>
                </a:lnTo>
                <a:lnTo>
                  <a:pt x="215" y="988"/>
                </a:lnTo>
                <a:lnTo>
                  <a:pt x="218" y="993"/>
                </a:lnTo>
                <a:lnTo>
                  <a:pt x="223" y="996"/>
                </a:lnTo>
                <a:lnTo>
                  <a:pt x="232" y="996"/>
                </a:lnTo>
                <a:lnTo>
                  <a:pt x="232" y="996"/>
                </a:lnTo>
                <a:lnTo>
                  <a:pt x="232" y="1007"/>
                </a:lnTo>
                <a:lnTo>
                  <a:pt x="233" y="1015"/>
                </a:lnTo>
                <a:lnTo>
                  <a:pt x="238" y="1020"/>
                </a:lnTo>
                <a:lnTo>
                  <a:pt x="245" y="1024"/>
                </a:lnTo>
                <a:lnTo>
                  <a:pt x="245" y="1024"/>
                </a:lnTo>
                <a:lnTo>
                  <a:pt x="245" y="1078"/>
                </a:lnTo>
                <a:lnTo>
                  <a:pt x="245" y="1078"/>
                </a:lnTo>
                <a:lnTo>
                  <a:pt x="247" y="1087"/>
                </a:lnTo>
                <a:lnTo>
                  <a:pt x="250" y="1094"/>
                </a:lnTo>
                <a:lnTo>
                  <a:pt x="254" y="1099"/>
                </a:lnTo>
                <a:lnTo>
                  <a:pt x="261" y="1104"/>
                </a:lnTo>
                <a:lnTo>
                  <a:pt x="271" y="1114"/>
                </a:lnTo>
                <a:lnTo>
                  <a:pt x="276" y="1119"/>
                </a:lnTo>
                <a:lnTo>
                  <a:pt x="279" y="1126"/>
                </a:lnTo>
                <a:lnTo>
                  <a:pt x="279" y="1126"/>
                </a:lnTo>
                <a:lnTo>
                  <a:pt x="286" y="1128"/>
                </a:lnTo>
                <a:lnTo>
                  <a:pt x="291" y="1133"/>
                </a:lnTo>
                <a:lnTo>
                  <a:pt x="295" y="1138"/>
                </a:lnTo>
                <a:lnTo>
                  <a:pt x="298" y="1145"/>
                </a:lnTo>
                <a:lnTo>
                  <a:pt x="302" y="1152"/>
                </a:lnTo>
                <a:lnTo>
                  <a:pt x="305" y="1157"/>
                </a:lnTo>
                <a:lnTo>
                  <a:pt x="312" y="1160"/>
                </a:lnTo>
                <a:lnTo>
                  <a:pt x="320" y="1160"/>
                </a:lnTo>
                <a:lnTo>
                  <a:pt x="320" y="1160"/>
                </a:lnTo>
                <a:lnTo>
                  <a:pt x="322" y="1167"/>
                </a:lnTo>
                <a:lnTo>
                  <a:pt x="324" y="1174"/>
                </a:lnTo>
                <a:lnTo>
                  <a:pt x="329" y="1186"/>
                </a:lnTo>
                <a:lnTo>
                  <a:pt x="336" y="1196"/>
                </a:lnTo>
                <a:lnTo>
                  <a:pt x="341" y="1208"/>
                </a:lnTo>
                <a:lnTo>
                  <a:pt x="341" y="1208"/>
                </a:lnTo>
                <a:lnTo>
                  <a:pt x="342" y="1213"/>
                </a:lnTo>
                <a:lnTo>
                  <a:pt x="346" y="1218"/>
                </a:lnTo>
                <a:lnTo>
                  <a:pt x="354" y="1225"/>
                </a:lnTo>
                <a:lnTo>
                  <a:pt x="363" y="1232"/>
                </a:lnTo>
                <a:lnTo>
                  <a:pt x="366" y="1237"/>
                </a:lnTo>
                <a:lnTo>
                  <a:pt x="368" y="1242"/>
                </a:lnTo>
                <a:lnTo>
                  <a:pt x="368" y="1242"/>
                </a:lnTo>
                <a:lnTo>
                  <a:pt x="377" y="1245"/>
                </a:lnTo>
                <a:lnTo>
                  <a:pt x="385" y="1249"/>
                </a:lnTo>
                <a:lnTo>
                  <a:pt x="394" y="1252"/>
                </a:lnTo>
                <a:lnTo>
                  <a:pt x="402" y="1256"/>
                </a:lnTo>
                <a:lnTo>
                  <a:pt x="402" y="1256"/>
                </a:lnTo>
                <a:lnTo>
                  <a:pt x="400" y="1259"/>
                </a:lnTo>
                <a:lnTo>
                  <a:pt x="399" y="1261"/>
                </a:lnTo>
                <a:lnTo>
                  <a:pt x="392" y="1262"/>
                </a:lnTo>
                <a:lnTo>
                  <a:pt x="385" y="1264"/>
                </a:lnTo>
                <a:lnTo>
                  <a:pt x="382" y="1266"/>
                </a:lnTo>
                <a:lnTo>
                  <a:pt x="382" y="1269"/>
                </a:lnTo>
                <a:lnTo>
                  <a:pt x="382" y="1269"/>
                </a:lnTo>
                <a:lnTo>
                  <a:pt x="378" y="1271"/>
                </a:lnTo>
                <a:lnTo>
                  <a:pt x="377" y="1273"/>
                </a:lnTo>
                <a:lnTo>
                  <a:pt x="375" y="1279"/>
                </a:lnTo>
                <a:lnTo>
                  <a:pt x="373" y="1286"/>
                </a:lnTo>
                <a:lnTo>
                  <a:pt x="371" y="1290"/>
                </a:lnTo>
                <a:lnTo>
                  <a:pt x="368" y="1290"/>
                </a:lnTo>
                <a:lnTo>
                  <a:pt x="368" y="1290"/>
                </a:lnTo>
                <a:lnTo>
                  <a:pt x="377" y="1307"/>
                </a:lnTo>
                <a:lnTo>
                  <a:pt x="385" y="1324"/>
                </a:lnTo>
                <a:lnTo>
                  <a:pt x="390" y="1331"/>
                </a:lnTo>
                <a:lnTo>
                  <a:pt x="397" y="1337"/>
                </a:lnTo>
                <a:lnTo>
                  <a:pt x="406" y="1343"/>
                </a:lnTo>
                <a:lnTo>
                  <a:pt x="416" y="1344"/>
                </a:lnTo>
                <a:lnTo>
                  <a:pt x="416" y="1344"/>
                </a:lnTo>
                <a:lnTo>
                  <a:pt x="416" y="1366"/>
                </a:lnTo>
                <a:lnTo>
                  <a:pt x="414" y="1385"/>
                </a:lnTo>
                <a:lnTo>
                  <a:pt x="409" y="1419"/>
                </a:lnTo>
                <a:lnTo>
                  <a:pt x="409" y="1419"/>
                </a:lnTo>
                <a:lnTo>
                  <a:pt x="400" y="1423"/>
                </a:lnTo>
                <a:lnTo>
                  <a:pt x="400" y="1423"/>
                </a:lnTo>
                <a:lnTo>
                  <a:pt x="397" y="1424"/>
                </a:lnTo>
                <a:lnTo>
                  <a:pt x="397" y="1424"/>
                </a:lnTo>
                <a:lnTo>
                  <a:pt x="390" y="1426"/>
                </a:lnTo>
                <a:lnTo>
                  <a:pt x="390" y="1426"/>
                </a:lnTo>
                <a:lnTo>
                  <a:pt x="385" y="1428"/>
                </a:lnTo>
                <a:lnTo>
                  <a:pt x="385" y="1428"/>
                </a:lnTo>
                <a:lnTo>
                  <a:pt x="378" y="1431"/>
                </a:lnTo>
                <a:lnTo>
                  <a:pt x="378" y="1431"/>
                </a:lnTo>
                <a:lnTo>
                  <a:pt x="371" y="1433"/>
                </a:lnTo>
                <a:lnTo>
                  <a:pt x="371" y="1433"/>
                </a:lnTo>
                <a:lnTo>
                  <a:pt x="365" y="1435"/>
                </a:lnTo>
                <a:lnTo>
                  <a:pt x="365" y="1435"/>
                </a:lnTo>
                <a:lnTo>
                  <a:pt x="365" y="1435"/>
                </a:lnTo>
                <a:lnTo>
                  <a:pt x="365" y="1435"/>
                </a:lnTo>
                <a:lnTo>
                  <a:pt x="365" y="1435"/>
                </a:lnTo>
                <a:lnTo>
                  <a:pt x="365" y="1435"/>
                </a:lnTo>
                <a:lnTo>
                  <a:pt x="358" y="1436"/>
                </a:lnTo>
                <a:lnTo>
                  <a:pt x="349" y="1436"/>
                </a:lnTo>
                <a:lnTo>
                  <a:pt x="344" y="1438"/>
                </a:lnTo>
                <a:lnTo>
                  <a:pt x="341" y="1440"/>
                </a:lnTo>
                <a:lnTo>
                  <a:pt x="336" y="1443"/>
                </a:lnTo>
                <a:lnTo>
                  <a:pt x="332" y="1447"/>
                </a:lnTo>
                <a:lnTo>
                  <a:pt x="332" y="1447"/>
                </a:lnTo>
                <a:lnTo>
                  <a:pt x="331" y="1450"/>
                </a:lnTo>
                <a:lnTo>
                  <a:pt x="331" y="1450"/>
                </a:lnTo>
                <a:lnTo>
                  <a:pt x="327" y="1459"/>
                </a:lnTo>
                <a:lnTo>
                  <a:pt x="322" y="1465"/>
                </a:lnTo>
                <a:lnTo>
                  <a:pt x="322" y="1465"/>
                </a:lnTo>
                <a:lnTo>
                  <a:pt x="320" y="1467"/>
                </a:lnTo>
                <a:lnTo>
                  <a:pt x="320" y="1467"/>
                </a:lnTo>
                <a:lnTo>
                  <a:pt x="317" y="1469"/>
                </a:lnTo>
                <a:lnTo>
                  <a:pt x="317" y="1469"/>
                </a:lnTo>
                <a:lnTo>
                  <a:pt x="315" y="1471"/>
                </a:lnTo>
                <a:lnTo>
                  <a:pt x="315" y="1471"/>
                </a:lnTo>
                <a:lnTo>
                  <a:pt x="315" y="1479"/>
                </a:lnTo>
                <a:lnTo>
                  <a:pt x="313" y="1488"/>
                </a:lnTo>
                <a:lnTo>
                  <a:pt x="313" y="1488"/>
                </a:lnTo>
                <a:lnTo>
                  <a:pt x="312" y="1491"/>
                </a:lnTo>
                <a:lnTo>
                  <a:pt x="312" y="1491"/>
                </a:lnTo>
                <a:lnTo>
                  <a:pt x="305" y="1505"/>
                </a:lnTo>
                <a:lnTo>
                  <a:pt x="302" y="1512"/>
                </a:lnTo>
                <a:lnTo>
                  <a:pt x="300" y="1522"/>
                </a:lnTo>
                <a:lnTo>
                  <a:pt x="300" y="1522"/>
                </a:lnTo>
                <a:lnTo>
                  <a:pt x="298" y="1525"/>
                </a:lnTo>
                <a:lnTo>
                  <a:pt x="298" y="1525"/>
                </a:lnTo>
                <a:lnTo>
                  <a:pt x="295" y="1534"/>
                </a:lnTo>
                <a:lnTo>
                  <a:pt x="290" y="1541"/>
                </a:lnTo>
                <a:lnTo>
                  <a:pt x="285" y="1547"/>
                </a:lnTo>
                <a:lnTo>
                  <a:pt x="279" y="1556"/>
                </a:lnTo>
                <a:lnTo>
                  <a:pt x="279" y="1556"/>
                </a:lnTo>
                <a:lnTo>
                  <a:pt x="273" y="1570"/>
                </a:lnTo>
                <a:lnTo>
                  <a:pt x="266" y="1583"/>
                </a:lnTo>
                <a:lnTo>
                  <a:pt x="266" y="1583"/>
                </a:lnTo>
                <a:lnTo>
                  <a:pt x="262" y="1585"/>
                </a:lnTo>
                <a:lnTo>
                  <a:pt x="259" y="1587"/>
                </a:lnTo>
                <a:lnTo>
                  <a:pt x="257" y="1595"/>
                </a:lnTo>
                <a:lnTo>
                  <a:pt x="256" y="1599"/>
                </a:lnTo>
                <a:lnTo>
                  <a:pt x="254" y="1602"/>
                </a:lnTo>
                <a:lnTo>
                  <a:pt x="250" y="1604"/>
                </a:lnTo>
                <a:lnTo>
                  <a:pt x="245" y="1604"/>
                </a:lnTo>
                <a:lnTo>
                  <a:pt x="245" y="1604"/>
                </a:lnTo>
                <a:lnTo>
                  <a:pt x="242" y="1610"/>
                </a:lnTo>
                <a:lnTo>
                  <a:pt x="237" y="1616"/>
                </a:lnTo>
                <a:lnTo>
                  <a:pt x="232" y="1621"/>
                </a:lnTo>
                <a:lnTo>
                  <a:pt x="225" y="1624"/>
                </a:lnTo>
                <a:lnTo>
                  <a:pt x="225" y="1624"/>
                </a:lnTo>
                <a:lnTo>
                  <a:pt x="225" y="1629"/>
                </a:lnTo>
                <a:lnTo>
                  <a:pt x="223" y="1634"/>
                </a:lnTo>
                <a:lnTo>
                  <a:pt x="220" y="1643"/>
                </a:lnTo>
                <a:lnTo>
                  <a:pt x="215" y="1650"/>
                </a:lnTo>
                <a:lnTo>
                  <a:pt x="211" y="1658"/>
                </a:lnTo>
                <a:lnTo>
                  <a:pt x="211" y="1658"/>
                </a:lnTo>
                <a:lnTo>
                  <a:pt x="208" y="1667"/>
                </a:lnTo>
                <a:lnTo>
                  <a:pt x="204" y="1675"/>
                </a:lnTo>
                <a:lnTo>
                  <a:pt x="199" y="1682"/>
                </a:lnTo>
                <a:lnTo>
                  <a:pt x="196" y="1684"/>
                </a:lnTo>
                <a:lnTo>
                  <a:pt x="191" y="1685"/>
                </a:lnTo>
                <a:lnTo>
                  <a:pt x="191" y="1685"/>
                </a:lnTo>
                <a:lnTo>
                  <a:pt x="192" y="1692"/>
                </a:lnTo>
                <a:lnTo>
                  <a:pt x="191" y="1697"/>
                </a:lnTo>
                <a:lnTo>
                  <a:pt x="189" y="1703"/>
                </a:lnTo>
                <a:lnTo>
                  <a:pt x="187" y="1706"/>
                </a:lnTo>
                <a:lnTo>
                  <a:pt x="180" y="1711"/>
                </a:lnTo>
                <a:lnTo>
                  <a:pt x="179" y="1716"/>
                </a:lnTo>
                <a:lnTo>
                  <a:pt x="177" y="1720"/>
                </a:lnTo>
                <a:lnTo>
                  <a:pt x="177" y="1720"/>
                </a:lnTo>
                <a:lnTo>
                  <a:pt x="177" y="1725"/>
                </a:lnTo>
                <a:lnTo>
                  <a:pt x="175" y="1730"/>
                </a:lnTo>
                <a:lnTo>
                  <a:pt x="172" y="1738"/>
                </a:lnTo>
                <a:lnTo>
                  <a:pt x="167" y="1745"/>
                </a:lnTo>
                <a:lnTo>
                  <a:pt x="163" y="1754"/>
                </a:lnTo>
                <a:lnTo>
                  <a:pt x="163" y="1754"/>
                </a:lnTo>
                <a:lnTo>
                  <a:pt x="157" y="1757"/>
                </a:lnTo>
                <a:lnTo>
                  <a:pt x="151" y="1761"/>
                </a:lnTo>
                <a:lnTo>
                  <a:pt x="148" y="1767"/>
                </a:lnTo>
                <a:lnTo>
                  <a:pt x="146" y="1774"/>
                </a:lnTo>
                <a:lnTo>
                  <a:pt x="143" y="1781"/>
                </a:lnTo>
                <a:lnTo>
                  <a:pt x="140" y="1788"/>
                </a:lnTo>
                <a:lnTo>
                  <a:pt x="136" y="1791"/>
                </a:lnTo>
                <a:lnTo>
                  <a:pt x="129" y="1795"/>
                </a:lnTo>
                <a:lnTo>
                  <a:pt x="129" y="1795"/>
                </a:lnTo>
                <a:lnTo>
                  <a:pt x="129" y="1800"/>
                </a:lnTo>
                <a:lnTo>
                  <a:pt x="128" y="1803"/>
                </a:lnTo>
                <a:lnTo>
                  <a:pt x="126" y="1807"/>
                </a:lnTo>
                <a:lnTo>
                  <a:pt x="122" y="1808"/>
                </a:lnTo>
                <a:lnTo>
                  <a:pt x="122" y="1808"/>
                </a:lnTo>
                <a:lnTo>
                  <a:pt x="121" y="1817"/>
                </a:lnTo>
                <a:lnTo>
                  <a:pt x="117" y="1825"/>
                </a:lnTo>
                <a:lnTo>
                  <a:pt x="110" y="1841"/>
                </a:lnTo>
                <a:lnTo>
                  <a:pt x="102" y="1854"/>
                </a:lnTo>
                <a:lnTo>
                  <a:pt x="95" y="1870"/>
                </a:lnTo>
                <a:lnTo>
                  <a:pt x="95" y="1870"/>
                </a:lnTo>
                <a:lnTo>
                  <a:pt x="95" y="1892"/>
                </a:lnTo>
                <a:lnTo>
                  <a:pt x="95" y="1912"/>
                </a:lnTo>
                <a:lnTo>
                  <a:pt x="99" y="1923"/>
                </a:lnTo>
                <a:lnTo>
                  <a:pt x="100" y="1931"/>
                </a:lnTo>
                <a:lnTo>
                  <a:pt x="104" y="1938"/>
                </a:lnTo>
                <a:lnTo>
                  <a:pt x="109" y="1945"/>
                </a:lnTo>
                <a:lnTo>
                  <a:pt x="109" y="1986"/>
                </a:lnTo>
                <a:lnTo>
                  <a:pt x="109" y="1986"/>
                </a:lnTo>
                <a:lnTo>
                  <a:pt x="110" y="1994"/>
                </a:lnTo>
                <a:lnTo>
                  <a:pt x="112" y="2001"/>
                </a:lnTo>
                <a:lnTo>
                  <a:pt x="112" y="2010"/>
                </a:lnTo>
                <a:lnTo>
                  <a:pt x="116" y="2020"/>
                </a:lnTo>
                <a:lnTo>
                  <a:pt x="116" y="2020"/>
                </a:lnTo>
                <a:lnTo>
                  <a:pt x="117" y="2022"/>
                </a:lnTo>
                <a:lnTo>
                  <a:pt x="119" y="2022"/>
                </a:lnTo>
                <a:lnTo>
                  <a:pt x="121" y="2023"/>
                </a:lnTo>
                <a:lnTo>
                  <a:pt x="122" y="2027"/>
                </a:lnTo>
                <a:lnTo>
                  <a:pt x="122" y="2027"/>
                </a:lnTo>
                <a:lnTo>
                  <a:pt x="122" y="2034"/>
                </a:lnTo>
                <a:lnTo>
                  <a:pt x="122" y="2040"/>
                </a:lnTo>
                <a:lnTo>
                  <a:pt x="122" y="2047"/>
                </a:lnTo>
                <a:lnTo>
                  <a:pt x="122" y="2054"/>
                </a:lnTo>
                <a:lnTo>
                  <a:pt x="122" y="2054"/>
                </a:lnTo>
                <a:lnTo>
                  <a:pt x="126" y="2056"/>
                </a:lnTo>
                <a:lnTo>
                  <a:pt x="128" y="2057"/>
                </a:lnTo>
                <a:lnTo>
                  <a:pt x="129" y="2061"/>
                </a:lnTo>
                <a:lnTo>
                  <a:pt x="129" y="2061"/>
                </a:lnTo>
                <a:lnTo>
                  <a:pt x="131" y="2068"/>
                </a:lnTo>
                <a:lnTo>
                  <a:pt x="133" y="2073"/>
                </a:lnTo>
                <a:lnTo>
                  <a:pt x="136" y="2081"/>
                </a:lnTo>
                <a:lnTo>
                  <a:pt x="136" y="2081"/>
                </a:lnTo>
                <a:lnTo>
                  <a:pt x="138" y="2086"/>
                </a:lnTo>
                <a:lnTo>
                  <a:pt x="141" y="2092"/>
                </a:lnTo>
                <a:lnTo>
                  <a:pt x="150" y="2098"/>
                </a:lnTo>
                <a:lnTo>
                  <a:pt x="160" y="2103"/>
                </a:lnTo>
                <a:lnTo>
                  <a:pt x="170" y="2109"/>
                </a:lnTo>
                <a:lnTo>
                  <a:pt x="170" y="2115"/>
                </a:lnTo>
                <a:lnTo>
                  <a:pt x="170" y="2115"/>
                </a:lnTo>
                <a:lnTo>
                  <a:pt x="162" y="2117"/>
                </a:lnTo>
                <a:lnTo>
                  <a:pt x="155" y="2115"/>
                </a:lnTo>
                <a:lnTo>
                  <a:pt x="143" y="2112"/>
                </a:lnTo>
                <a:lnTo>
                  <a:pt x="131" y="2109"/>
                </a:lnTo>
                <a:lnTo>
                  <a:pt x="124" y="2109"/>
                </a:lnTo>
                <a:lnTo>
                  <a:pt x="116" y="2109"/>
                </a:lnTo>
                <a:lnTo>
                  <a:pt x="116" y="2109"/>
                </a:lnTo>
                <a:lnTo>
                  <a:pt x="109" y="2109"/>
                </a:lnTo>
                <a:lnTo>
                  <a:pt x="109" y="2109"/>
                </a:lnTo>
                <a:lnTo>
                  <a:pt x="102" y="2112"/>
                </a:lnTo>
                <a:lnTo>
                  <a:pt x="99" y="2117"/>
                </a:lnTo>
                <a:lnTo>
                  <a:pt x="95" y="2122"/>
                </a:lnTo>
                <a:lnTo>
                  <a:pt x="93" y="2129"/>
                </a:lnTo>
                <a:lnTo>
                  <a:pt x="92" y="2143"/>
                </a:lnTo>
                <a:lnTo>
                  <a:pt x="88" y="2156"/>
                </a:lnTo>
                <a:lnTo>
                  <a:pt x="88" y="2156"/>
                </a:lnTo>
                <a:lnTo>
                  <a:pt x="85" y="2163"/>
                </a:lnTo>
                <a:lnTo>
                  <a:pt x="83" y="2167"/>
                </a:lnTo>
                <a:lnTo>
                  <a:pt x="81" y="2170"/>
                </a:lnTo>
                <a:lnTo>
                  <a:pt x="81" y="2170"/>
                </a:lnTo>
                <a:lnTo>
                  <a:pt x="81" y="2177"/>
                </a:lnTo>
                <a:lnTo>
                  <a:pt x="81" y="2180"/>
                </a:lnTo>
                <a:lnTo>
                  <a:pt x="81" y="2184"/>
                </a:lnTo>
                <a:lnTo>
                  <a:pt x="81" y="2184"/>
                </a:lnTo>
                <a:lnTo>
                  <a:pt x="80" y="2185"/>
                </a:lnTo>
                <a:lnTo>
                  <a:pt x="78" y="2185"/>
                </a:lnTo>
                <a:lnTo>
                  <a:pt x="76" y="2187"/>
                </a:lnTo>
                <a:lnTo>
                  <a:pt x="75" y="2190"/>
                </a:lnTo>
                <a:lnTo>
                  <a:pt x="75" y="2190"/>
                </a:lnTo>
                <a:lnTo>
                  <a:pt x="73" y="2194"/>
                </a:lnTo>
                <a:lnTo>
                  <a:pt x="71" y="2197"/>
                </a:lnTo>
                <a:lnTo>
                  <a:pt x="68" y="2201"/>
                </a:lnTo>
                <a:lnTo>
                  <a:pt x="68" y="2204"/>
                </a:lnTo>
                <a:lnTo>
                  <a:pt x="68" y="2204"/>
                </a:lnTo>
                <a:lnTo>
                  <a:pt x="63" y="2204"/>
                </a:lnTo>
                <a:lnTo>
                  <a:pt x="59" y="2206"/>
                </a:lnTo>
                <a:lnTo>
                  <a:pt x="58" y="2209"/>
                </a:lnTo>
                <a:lnTo>
                  <a:pt x="56" y="2213"/>
                </a:lnTo>
                <a:lnTo>
                  <a:pt x="54" y="2221"/>
                </a:lnTo>
                <a:lnTo>
                  <a:pt x="51" y="2223"/>
                </a:lnTo>
                <a:lnTo>
                  <a:pt x="47" y="2225"/>
                </a:lnTo>
                <a:lnTo>
                  <a:pt x="47" y="2225"/>
                </a:lnTo>
                <a:lnTo>
                  <a:pt x="47" y="2231"/>
                </a:lnTo>
                <a:lnTo>
                  <a:pt x="47" y="2231"/>
                </a:lnTo>
                <a:lnTo>
                  <a:pt x="54" y="2233"/>
                </a:lnTo>
                <a:lnTo>
                  <a:pt x="58" y="2236"/>
                </a:lnTo>
                <a:lnTo>
                  <a:pt x="59" y="2242"/>
                </a:lnTo>
                <a:lnTo>
                  <a:pt x="61" y="2248"/>
                </a:lnTo>
                <a:lnTo>
                  <a:pt x="61" y="2264"/>
                </a:lnTo>
                <a:lnTo>
                  <a:pt x="61" y="2279"/>
                </a:lnTo>
                <a:lnTo>
                  <a:pt x="61" y="2279"/>
                </a:lnTo>
                <a:lnTo>
                  <a:pt x="58" y="2288"/>
                </a:lnTo>
                <a:lnTo>
                  <a:pt x="52" y="2294"/>
                </a:lnTo>
                <a:lnTo>
                  <a:pt x="49" y="2303"/>
                </a:lnTo>
                <a:lnTo>
                  <a:pt x="47" y="2308"/>
                </a:lnTo>
                <a:lnTo>
                  <a:pt x="47" y="2313"/>
                </a:lnTo>
                <a:lnTo>
                  <a:pt x="47" y="2313"/>
                </a:lnTo>
                <a:lnTo>
                  <a:pt x="42" y="2315"/>
                </a:lnTo>
                <a:lnTo>
                  <a:pt x="39" y="2317"/>
                </a:lnTo>
                <a:lnTo>
                  <a:pt x="34" y="2323"/>
                </a:lnTo>
                <a:lnTo>
                  <a:pt x="28" y="2330"/>
                </a:lnTo>
                <a:lnTo>
                  <a:pt x="25" y="2332"/>
                </a:lnTo>
                <a:lnTo>
                  <a:pt x="20" y="2334"/>
                </a:lnTo>
                <a:lnTo>
                  <a:pt x="20" y="2334"/>
                </a:lnTo>
                <a:lnTo>
                  <a:pt x="18" y="2339"/>
                </a:lnTo>
                <a:lnTo>
                  <a:pt x="15" y="2342"/>
                </a:lnTo>
                <a:lnTo>
                  <a:pt x="8" y="2349"/>
                </a:lnTo>
                <a:lnTo>
                  <a:pt x="5" y="2352"/>
                </a:lnTo>
                <a:lnTo>
                  <a:pt x="1" y="2356"/>
                </a:lnTo>
                <a:lnTo>
                  <a:pt x="0" y="2361"/>
                </a:lnTo>
                <a:lnTo>
                  <a:pt x="0" y="2368"/>
                </a:lnTo>
                <a:lnTo>
                  <a:pt x="0" y="2368"/>
                </a:lnTo>
                <a:lnTo>
                  <a:pt x="0" y="2388"/>
                </a:lnTo>
                <a:lnTo>
                  <a:pt x="0" y="2409"/>
                </a:lnTo>
                <a:lnTo>
                  <a:pt x="0" y="2419"/>
                </a:lnTo>
                <a:lnTo>
                  <a:pt x="0" y="2429"/>
                </a:lnTo>
                <a:lnTo>
                  <a:pt x="3" y="2436"/>
                </a:lnTo>
                <a:lnTo>
                  <a:pt x="6" y="2443"/>
                </a:lnTo>
                <a:lnTo>
                  <a:pt x="6" y="2443"/>
                </a:lnTo>
                <a:lnTo>
                  <a:pt x="13" y="2443"/>
                </a:lnTo>
                <a:lnTo>
                  <a:pt x="13" y="2443"/>
                </a:lnTo>
                <a:lnTo>
                  <a:pt x="22" y="2444"/>
                </a:lnTo>
                <a:lnTo>
                  <a:pt x="27" y="2446"/>
                </a:lnTo>
                <a:lnTo>
                  <a:pt x="34" y="2451"/>
                </a:lnTo>
                <a:lnTo>
                  <a:pt x="37" y="2456"/>
                </a:lnTo>
                <a:lnTo>
                  <a:pt x="40" y="2462"/>
                </a:lnTo>
                <a:lnTo>
                  <a:pt x="44" y="2468"/>
                </a:lnTo>
                <a:lnTo>
                  <a:pt x="47" y="2484"/>
                </a:lnTo>
                <a:lnTo>
                  <a:pt x="47" y="2484"/>
                </a:lnTo>
                <a:lnTo>
                  <a:pt x="56" y="2485"/>
                </a:lnTo>
                <a:lnTo>
                  <a:pt x="64" y="2489"/>
                </a:lnTo>
                <a:lnTo>
                  <a:pt x="80" y="2496"/>
                </a:lnTo>
                <a:lnTo>
                  <a:pt x="93" y="2504"/>
                </a:lnTo>
                <a:lnTo>
                  <a:pt x="109" y="2511"/>
                </a:lnTo>
                <a:lnTo>
                  <a:pt x="109" y="2511"/>
                </a:lnTo>
                <a:lnTo>
                  <a:pt x="121" y="2537"/>
                </a:lnTo>
                <a:lnTo>
                  <a:pt x="136" y="2559"/>
                </a:lnTo>
                <a:lnTo>
                  <a:pt x="136" y="2559"/>
                </a:lnTo>
                <a:lnTo>
                  <a:pt x="143" y="2559"/>
                </a:lnTo>
                <a:lnTo>
                  <a:pt x="150" y="2561"/>
                </a:lnTo>
                <a:lnTo>
                  <a:pt x="162" y="2564"/>
                </a:lnTo>
                <a:lnTo>
                  <a:pt x="174" y="2568"/>
                </a:lnTo>
                <a:lnTo>
                  <a:pt x="182" y="2568"/>
                </a:lnTo>
                <a:lnTo>
                  <a:pt x="191" y="2566"/>
                </a:lnTo>
                <a:lnTo>
                  <a:pt x="191" y="2566"/>
                </a:lnTo>
                <a:lnTo>
                  <a:pt x="192" y="2571"/>
                </a:lnTo>
                <a:lnTo>
                  <a:pt x="194" y="2574"/>
                </a:lnTo>
                <a:lnTo>
                  <a:pt x="201" y="2579"/>
                </a:lnTo>
                <a:lnTo>
                  <a:pt x="208" y="2585"/>
                </a:lnTo>
                <a:lnTo>
                  <a:pt x="209" y="2588"/>
                </a:lnTo>
                <a:lnTo>
                  <a:pt x="211" y="2593"/>
                </a:lnTo>
                <a:lnTo>
                  <a:pt x="211" y="2593"/>
                </a:lnTo>
                <a:lnTo>
                  <a:pt x="211" y="2598"/>
                </a:lnTo>
                <a:lnTo>
                  <a:pt x="215" y="2600"/>
                </a:lnTo>
                <a:lnTo>
                  <a:pt x="218" y="2602"/>
                </a:lnTo>
                <a:lnTo>
                  <a:pt x="223" y="2600"/>
                </a:lnTo>
                <a:lnTo>
                  <a:pt x="235" y="2600"/>
                </a:lnTo>
                <a:lnTo>
                  <a:pt x="240" y="2600"/>
                </a:lnTo>
                <a:lnTo>
                  <a:pt x="245" y="2600"/>
                </a:lnTo>
                <a:lnTo>
                  <a:pt x="245" y="2600"/>
                </a:lnTo>
                <a:lnTo>
                  <a:pt x="250" y="2596"/>
                </a:lnTo>
                <a:lnTo>
                  <a:pt x="254" y="2593"/>
                </a:lnTo>
                <a:lnTo>
                  <a:pt x="257" y="2581"/>
                </a:lnTo>
                <a:lnTo>
                  <a:pt x="261" y="2576"/>
                </a:lnTo>
                <a:lnTo>
                  <a:pt x="264" y="2573"/>
                </a:lnTo>
                <a:lnTo>
                  <a:pt x="271" y="2571"/>
                </a:lnTo>
                <a:lnTo>
                  <a:pt x="279" y="2573"/>
                </a:lnTo>
                <a:lnTo>
                  <a:pt x="279" y="2573"/>
                </a:lnTo>
                <a:lnTo>
                  <a:pt x="281" y="2568"/>
                </a:lnTo>
                <a:lnTo>
                  <a:pt x="283" y="2566"/>
                </a:lnTo>
                <a:lnTo>
                  <a:pt x="286" y="2566"/>
                </a:lnTo>
                <a:lnTo>
                  <a:pt x="286" y="2566"/>
                </a:lnTo>
                <a:lnTo>
                  <a:pt x="286" y="2562"/>
                </a:lnTo>
                <a:lnTo>
                  <a:pt x="290" y="2559"/>
                </a:lnTo>
                <a:lnTo>
                  <a:pt x="295" y="2554"/>
                </a:lnTo>
                <a:lnTo>
                  <a:pt x="298" y="2552"/>
                </a:lnTo>
                <a:lnTo>
                  <a:pt x="300" y="2549"/>
                </a:lnTo>
                <a:lnTo>
                  <a:pt x="300" y="2545"/>
                </a:lnTo>
                <a:lnTo>
                  <a:pt x="300" y="2538"/>
                </a:lnTo>
                <a:lnTo>
                  <a:pt x="300" y="2538"/>
                </a:lnTo>
                <a:lnTo>
                  <a:pt x="302" y="2533"/>
                </a:lnTo>
                <a:lnTo>
                  <a:pt x="303" y="2532"/>
                </a:lnTo>
                <a:lnTo>
                  <a:pt x="307" y="2532"/>
                </a:lnTo>
                <a:lnTo>
                  <a:pt x="307" y="2532"/>
                </a:lnTo>
                <a:lnTo>
                  <a:pt x="317" y="2532"/>
                </a:lnTo>
                <a:lnTo>
                  <a:pt x="327" y="2532"/>
                </a:lnTo>
                <a:lnTo>
                  <a:pt x="334" y="2528"/>
                </a:lnTo>
                <a:lnTo>
                  <a:pt x="341" y="2525"/>
                </a:lnTo>
                <a:lnTo>
                  <a:pt x="341" y="2525"/>
                </a:lnTo>
                <a:lnTo>
                  <a:pt x="342" y="2528"/>
                </a:lnTo>
                <a:lnTo>
                  <a:pt x="344" y="2532"/>
                </a:lnTo>
                <a:lnTo>
                  <a:pt x="353" y="2533"/>
                </a:lnTo>
                <a:lnTo>
                  <a:pt x="356" y="2535"/>
                </a:lnTo>
                <a:lnTo>
                  <a:pt x="360" y="2537"/>
                </a:lnTo>
                <a:lnTo>
                  <a:pt x="361" y="2540"/>
                </a:lnTo>
                <a:lnTo>
                  <a:pt x="361" y="2545"/>
                </a:lnTo>
                <a:lnTo>
                  <a:pt x="361" y="2545"/>
                </a:lnTo>
                <a:lnTo>
                  <a:pt x="365" y="2547"/>
                </a:lnTo>
                <a:lnTo>
                  <a:pt x="368" y="2549"/>
                </a:lnTo>
                <a:lnTo>
                  <a:pt x="371" y="2550"/>
                </a:lnTo>
                <a:lnTo>
                  <a:pt x="375" y="2552"/>
                </a:lnTo>
                <a:lnTo>
                  <a:pt x="375" y="2552"/>
                </a:lnTo>
                <a:lnTo>
                  <a:pt x="383" y="2554"/>
                </a:lnTo>
                <a:lnTo>
                  <a:pt x="387" y="2556"/>
                </a:lnTo>
                <a:lnTo>
                  <a:pt x="389" y="2559"/>
                </a:lnTo>
                <a:lnTo>
                  <a:pt x="389" y="2559"/>
                </a:lnTo>
                <a:lnTo>
                  <a:pt x="402" y="2559"/>
                </a:lnTo>
                <a:lnTo>
                  <a:pt x="402" y="2559"/>
                </a:lnTo>
                <a:lnTo>
                  <a:pt x="406" y="2554"/>
                </a:lnTo>
                <a:lnTo>
                  <a:pt x="409" y="2549"/>
                </a:lnTo>
                <a:lnTo>
                  <a:pt x="414" y="2547"/>
                </a:lnTo>
                <a:lnTo>
                  <a:pt x="423" y="2545"/>
                </a:lnTo>
                <a:lnTo>
                  <a:pt x="423" y="2545"/>
                </a:lnTo>
                <a:lnTo>
                  <a:pt x="433" y="2545"/>
                </a:lnTo>
                <a:lnTo>
                  <a:pt x="443" y="2544"/>
                </a:lnTo>
                <a:lnTo>
                  <a:pt x="460" y="2540"/>
                </a:lnTo>
                <a:lnTo>
                  <a:pt x="477" y="2533"/>
                </a:lnTo>
                <a:lnTo>
                  <a:pt x="487" y="2532"/>
                </a:lnTo>
                <a:lnTo>
                  <a:pt x="498" y="2532"/>
                </a:lnTo>
                <a:lnTo>
                  <a:pt x="498" y="2532"/>
                </a:lnTo>
                <a:lnTo>
                  <a:pt x="511" y="2537"/>
                </a:lnTo>
                <a:lnTo>
                  <a:pt x="528" y="2538"/>
                </a:lnTo>
                <a:lnTo>
                  <a:pt x="547" y="2538"/>
                </a:lnTo>
                <a:lnTo>
                  <a:pt x="566" y="2538"/>
                </a:lnTo>
                <a:lnTo>
                  <a:pt x="566" y="2538"/>
                </a:lnTo>
                <a:lnTo>
                  <a:pt x="579" y="2545"/>
                </a:lnTo>
                <a:lnTo>
                  <a:pt x="595" y="2550"/>
                </a:lnTo>
                <a:lnTo>
                  <a:pt x="614" y="2552"/>
                </a:lnTo>
                <a:lnTo>
                  <a:pt x="634" y="2552"/>
                </a:lnTo>
                <a:lnTo>
                  <a:pt x="634" y="2552"/>
                </a:lnTo>
                <a:lnTo>
                  <a:pt x="638" y="2552"/>
                </a:lnTo>
                <a:lnTo>
                  <a:pt x="639" y="2550"/>
                </a:lnTo>
                <a:lnTo>
                  <a:pt x="641" y="2545"/>
                </a:lnTo>
                <a:lnTo>
                  <a:pt x="641" y="2545"/>
                </a:lnTo>
                <a:lnTo>
                  <a:pt x="644" y="2545"/>
                </a:lnTo>
                <a:lnTo>
                  <a:pt x="648" y="2545"/>
                </a:lnTo>
                <a:lnTo>
                  <a:pt x="651" y="2545"/>
                </a:lnTo>
                <a:lnTo>
                  <a:pt x="655" y="2545"/>
                </a:lnTo>
                <a:lnTo>
                  <a:pt x="655" y="2545"/>
                </a:lnTo>
                <a:lnTo>
                  <a:pt x="655" y="2542"/>
                </a:lnTo>
                <a:lnTo>
                  <a:pt x="655" y="2538"/>
                </a:lnTo>
                <a:lnTo>
                  <a:pt x="655" y="2538"/>
                </a:lnTo>
                <a:lnTo>
                  <a:pt x="662" y="2538"/>
                </a:lnTo>
                <a:lnTo>
                  <a:pt x="668" y="2538"/>
                </a:lnTo>
                <a:lnTo>
                  <a:pt x="668" y="2538"/>
                </a:lnTo>
                <a:lnTo>
                  <a:pt x="672" y="2537"/>
                </a:lnTo>
                <a:lnTo>
                  <a:pt x="673" y="2535"/>
                </a:lnTo>
                <a:lnTo>
                  <a:pt x="673" y="2533"/>
                </a:lnTo>
                <a:lnTo>
                  <a:pt x="675" y="2532"/>
                </a:lnTo>
                <a:lnTo>
                  <a:pt x="675" y="2532"/>
                </a:lnTo>
                <a:lnTo>
                  <a:pt x="679" y="2532"/>
                </a:lnTo>
                <a:lnTo>
                  <a:pt x="682" y="2532"/>
                </a:lnTo>
                <a:lnTo>
                  <a:pt x="685" y="2532"/>
                </a:lnTo>
                <a:lnTo>
                  <a:pt x="689" y="2532"/>
                </a:lnTo>
                <a:lnTo>
                  <a:pt x="689" y="2532"/>
                </a:lnTo>
                <a:lnTo>
                  <a:pt x="689" y="2528"/>
                </a:lnTo>
                <a:lnTo>
                  <a:pt x="689" y="2525"/>
                </a:lnTo>
                <a:lnTo>
                  <a:pt x="689" y="2525"/>
                </a:lnTo>
                <a:lnTo>
                  <a:pt x="692" y="2523"/>
                </a:lnTo>
                <a:lnTo>
                  <a:pt x="697" y="2521"/>
                </a:lnTo>
                <a:lnTo>
                  <a:pt x="708" y="2521"/>
                </a:lnTo>
                <a:lnTo>
                  <a:pt x="716" y="2521"/>
                </a:lnTo>
                <a:lnTo>
                  <a:pt x="720" y="2520"/>
                </a:lnTo>
                <a:lnTo>
                  <a:pt x="723" y="2518"/>
                </a:lnTo>
                <a:lnTo>
                  <a:pt x="723" y="2518"/>
                </a:lnTo>
                <a:lnTo>
                  <a:pt x="726" y="2518"/>
                </a:lnTo>
                <a:lnTo>
                  <a:pt x="726" y="2518"/>
                </a:lnTo>
                <a:lnTo>
                  <a:pt x="726" y="2518"/>
                </a:lnTo>
                <a:lnTo>
                  <a:pt x="726" y="2518"/>
                </a:lnTo>
                <a:lnTo>
                  <a:pt x="728" y="2518"/>
                </a:lnTo>
                <a:lnTo>
                  <a:pt x="728" y="2518"/>
                </a:lnTo>
                <a:lnTo>
                  <a:pt x="730" y="2518"/>
                </a:lnTo>
                <a:lnTo>
                  <a:pt x="730" y="2518"/>
                </a:lnTo>
                <a:lnTo>
                  <a:pt x="735" y="2518"/>
                </a:lnTo>
                <a:lnTo>
                  <a:pt x="738" y="2521"/>
                </a:lnTo>
                <a:lnTo>
                  <a:pt x="740" y="2525"/>
                </a:lnTo>
                <a:lnTo>
                  <a:pt x="742" y="2528"/>
                </a:lnTo>
                <a:lnTo>
                  <a:pt x="743" y="2537"/>
                </a:lnTo>
                <a:lnTo>
                  <a:pt x="747" y="2540"/>
                </a:lnTo>
                <a:lnTo>
                  <a:pt x="750" y="2544"/>
                </a:lnTo>
                <a:lnTo>
                  <a:pt x="750" y="2544"/>
                </a:lnTo>
                <a:lnTo>
                  <a:pt x="754" y="2545"/>
                </a:lnTo>
                <a:lnTo>
                  <a:pt x="754" y="2545"/>
                </a:lnTo>
                <a:lnTo>
                  <a:pt x="760" y="2550"/>
                </a:lnTo>
                <a:lnTo>
                  <a:pt x="769" y="2552"/>
                </a:lnTo>
                <a:lnTo>
                  <a:pt x="769" y="2552"/>
                </a:lnTo>
                <a:lnTo>
                  <a:pt x="772" y="2554"/>
                </a:lnTo>
                <a:lnTo>
                  <a:pt x="772" y="2554"/>
                </a:lnTo>
                <a:lnTo>
                  <a:pt x="779" y="2561"/>
                </a:lnTo>
                <a:lnTo>
                  <a:pt x="784" y="2566"/>
                </a:lnTo>
                <a:lnTo>
                  <a:pt x="784" y="2566"/>
                </a:lnTo>
                <a:lnTo>
                  <a:pt x="788" y="2566"/>
                </a:lnTo>
                <a:lnTo>
                  <a:pt x="788" y="2566"/>
                </a:lnTo>
                <a:lnTo>
                  <a:pt x="789" y="2566"/>
                </a:lnTo>
                <a:lnTo>
                  <a:pt x="789" y="2566"/>
                </a:lnTo>
                <a:lnTo>
                  <a:pt x="793" y="2564"/>
                </a:lnTo>
                <a:lnTo>
                  <a:pt x="793" y="2564"/>
                </a:lnTo>
                <a:lnTo>
                  <a:pt x="795" y="2564"/>
                </a:lnTo>
                <a:lnTo>
                  <a:pt x="795" y="2564"/>
                </a:lnTo>
                <a:lnTo>
                  <a:pt x="798" y="2564"/>
                </a:lnTo>
                <a:lnTo>
                  <a:pt x="798" y="2564"/>
                </a:lnTo>
                <a:lnTo>
                  <a:pt x="800" y="2564"/>
                </a:lnTo>
                <a:lnTo>
                  <a:pt x="800" y="2564"/>
                </a:lnTo>
                <a:lnTo>
                  <a:pt x="803" y="2566"/>
                </a:lnTo>
                <a:lnTo>
                  <a:pt x="803" y="2566"/>
                </a:lnTo>
                <a:lnTo>
                  <a:pt x="805" y="2566"/>
                </a:lnTo>
                <a:lnTo>
                  <a:pt x="805" y="2566"/>
                </a:lnTo>
                <a:lnTo>
                  <a:pt x="807" y="2566"/>
                </a:lnTo>
                <a:lnTo>
                  <a:pt x="807" y="2566"/>
                </a:lnTo>
                <a:lnTo>
                  <a:pt x="808" y="2568"/>
                </a:lnTo>
                <a:lnTo>
                  <a:pt x="808" y="2568"/>
                </a:lnTo>
                <a:lnTo>
                  <a:pt x="810" y="2569"/>
                </a:lnTo>
                <a:lnTo>
                  <a:pt x="810" y="2569"/>
                </a:lnTo>
                <a:lnTo>
                  <a:pt x="812" y="2569"/>
                </a:lnTo>
                <a:lnTo>
                  <a:pt x="812" y="2569"/>
                </a:lnTo>
                <a:lnTo>
                  <a:pt x="813" y="2571"/>
                </a:lnTo>
                <a:lnTo>
                  <a:pt x="813" y="2571"/>
                </a:lnTo>
                <a:lnTo>
                  <a:pt x="815" y="2573"/>
                </a:lnTo>
                <a:lnTo>
                  <a:pt x="815" y="2573"/>
                </a:lnTo>
                <a:lnTo>
                  <a:pt x="817" y="2574"/>
                </a:lnTo>
                <a:lnTo>
                  <a:pt x="817" y="2574"/>
                </a:lnTo>
                <a:lnTo>
                  <a:pt x="817" y="2574"/>
                </a:lnTo>
                <a:lnTo>
                  <a:pt x="817" y="2574"/>
                </a:lnTo>
                <a:lnTo>
                  <a:pt x="818" y="2576"/>
                </a:lnTo>
                <a:lnTo>
                  <a:pt x="818" y="2576"/>
                </a:lnTo>
                <a:lnTo>
                  <a:pt x="820" y="2578"/>
                </a:lnTo>
                <a:lnTo>
                  <a:pt x="820" y="2578"/>
                </a:lnTo>
                <a:lnTo>
                  <a:pt x="822" y="2581"/>
                </a:lnTo>
                <a:lnTo>
                  <a:pt x="822" y="2581"/>
                </a:lnTo>
                <a:lnTo>
                  <a:pt x="824" y="2583"/>
                </a:lnTo>
                <a:lnTo>
                  <a:pt x="824" y="2583"/>
                </a:lnTo>
                <a:lnTo>
                  <a:pt x="825" y="2585"/>
                </a:lnTo>
                <a:lnTo>
                  <a:pt x="825" y="2585"/>
                </a:lnTo>
                <a:lnTo>
                  <a:pt x="827" y="2585"/>
                </a:lnTo>
                <a:lnTo>
                  <a:pt x="827" y="2585"/>
                </a:lnTo>
                <a:lnTo>
                  <a:pt x="829" y="2586"/>
                </a:lnTo>
                <a:lnTo>
                  <a:pt x="829" y="2586"/>
                </a:lnTo>
                <a:lnTo>
                  <a:pt x="829" y="2588"/>
                </a:lnTo>
                <a:lnTo>
                  <a:pt x="829" y="2588"/>
                </a:lnTo>
                <a:lnTo>
                  <a:pt x="830" y="2590"/>
                </a:lnTo>
                <a:lnTo>
                  <a:pt x="830" y="2590"/>
                </a:lnTo>
                <a:lnTo>
                  <a:pt x="832" y="2590"/>
                </a:lnTo>
                <a:lnTo>
                  <a:pt x="832" y="2590"/>
                </a:lnTo>
                <a:lnTo>
                  <a:pt x="835" y="2591"/>
                </a:lnTo>
                <a:lnTo>
                  <a:pt x="835" y="2591"/>
                </a:lnTo>
                <a:lnTo>
                  <a:pt x="835" y="2591"/>
                </a:lnTo>
                <a:lnTo>
                  <a:pt x="835" y="2591"/>
                </a:lnTo>
                <a:lnTo>
                  <a:pt x="839" y="2593"/>
                </a:lnTo>
                <a:lnTo>
                  <a:pt x="839" y="2593"/>
                </a:lnTo>
                <a:lnTo>
                  <a:pt x="841" y="2593"/>
                </a:lnTo>
                <a:lnTo>
                  <a:pt x="841" y="2593"/>
                </a:lnTo>
                <a:lnTo>
                  <a:pt x="846" y="2593"/>
                </a:lnTo>
                <a:lnTo>
                  <a:pt x="846" y="2593"/>
                </a:lnTo>
                <a:lnTo>
                  <a:pt x="844" y="2600"/>
                </a:lnTo>
                <a:lnTo>
                  <a:pt x="846" y="2603"/>
                </a:lnTo>
                <a:lnTo>
                  <a:pt x="849" y="2607"/>
                </a:lnTo>
                <a:lnTo>
                  <a:pt x="854" y="2608"/>
                </a:lnTo>
                <a:lnTo>
                  <a:pt x="859" y="2610"/>
                </a:lnTo>
                <a:lnTo>
                  <a:pt x="863" y="2612"/>
                </a:lnTo>
                <a:lnTo>
                  <a:pt x="866" y="2615"/>
                </a:lnTo>
                <a:lnTo>
                  <a:pt x="866" y="2620"/>
                </a:lnTo>
                <a:lnTo>
                  <a:pt x="866" y="2620"/>
                </a:lnTo>
                <a:lnTo>
                  <a:pt x="871" y="2620"/>
                </a:lnTo>
                <a:lnTo>
                  <a:pt x="876" y="2619"/>
                </a:lnTo>
                <a:lnTo>
                  <a:pt x="885" y="2615"/>
                </a:lnTo>
                <a:lnTo>
                  <a:pt x="885" y="2615"/>
                </a:lnTo>
                <a:lnTo>
                  <a:pt x="887" y="2614"/>
                </a:lnTo>
                <a:lnTo>
                  <a:pt x="887" y="2614"/>
                </a:lnTo>
                <a:lnTo>
                  <a:pt x="888" y="2610"/>
                </a:lnTo>
                <a:lnTo>
                  <a:pt x="892" y="2607"/>
                </a:lnTo>
                <a:lnTo>
                  <a:pt x="892" y="2607"/>
                </a:lnTo>
                <a:lnTo>
                  <a:pt x="899" y="2605"/>
                </a:lnTo>
                <a:lnTo>
                  <a:pt x="907" y="2605"/>
                </a:lnTo>
                <a:lnTo>
                  <a:pt x="911" y="2603"/>
                </a:lnTo>
                <a:lnTo>
                  <a:pt x="914" y="2602"/>
                </a:lnTo>
                <a:lnTo>
                  <a:pt x="916" y="2598"/>
                </a:lnTo>
                <a:lnTo>
                  <a:pt x="917" y="2595"/>
                </a:lnTo>
                <a:lnTo>
                  <a:pt x="917" y="2595"/>
                </a:lnTo>
                <a:lnTo>
                  <a:pt x="921" y="2593"/>
                </a:lnTo>
                <a:lnTo>
                  <a:pt x="921" y="2593"/>
                </a:lnTo>
                <a:lnTo>
                  <a:pt x="922" y="2591"/>
                </a:lnTo>
                <a:lnTo>
                  <a:pt x="922" y="2591"/>
                </a:lnTo>
                <a:lnTo>
                  <a:pt x="926" y="2590"/>
                </a:lnTo>
                <a:lnTo>
                  <a:pt x="926" y="2590"/>
                </a:lnTo>
                <a:lnTo>
                  <a:pt x="926" y="2583"/>
                </a:lnTo>
                <a:lnTo>
                  <a:pt x="928" y="2579"/>
                </a:lnTo>
                <a:lnTo>
                  <a:pt x="933" y="2578"/>
                </a:lnTo>
                <a:lnTo>
                  <a:pt x="936" y="2576"/>
                </a:lnTo>
                <a:lnTo>
                  <a:pt x="945" y="2571"/>
                </a:lnTo>
                <a:lnTo>
                  <a:pt x="948" y="2568"/>
                </a:lnTo>
                <a:lnTo>
                  <a:pt x="948" y="2562"/>
                </a:lnTo>
                <a:lnTo>
                  <a:pt x="948" y="2562"/>
                </a:lnTo>
                <a:lnTo>
                  <a:pt x="950" y="2559"/>
                </a:lnTo>
                <a:lnTo>
                  <a:pt x="950" y="2559"/>
                </a:lnTo>
                <a:lnTo>
                  <a:pt x="951" y="2557"/>
                </a:lnTo>
                <a:lnTo>
                  <a:pt x="955" y="2554"/>
                </a:lnTo>
                <a:lnTo>
                  <a:pt x="962" y="2550"/>
                </a:lnTo>
                <a:lnTo>
                  <a:pt x="968" y="2547"/>
                </a:lnTo>
                <a:lnTo>
                  <a:pt x="970" y="2544"/>
                </a:lnTo>
                <a:lnTo>
                  <a:pt x="972" y="2540"/>
                </a:lnTo>
                <a:lnTo>
                  <a:pt x="972" y="2540"/>
                </a:lnTo>
                <a:lnTo>
                  <a:pt x="972" y="2540"/>
                </a:lnTo>
                <a:lnTo>
                  <a:pt x="972" y="2540"/>
                </a:lnTo>
                <a:lnTo>
                  <a:pt x="975" y="2538"/>
                </a:lnTo>
                <a:lnTo>
                  <a:pt x="975" y="2538"/>
                </a:lnTo>
                <a:lnTo>
                  <a:pt x="977" y="2537"/>
                </a:lnTo>
                <a:lnTo>
                  <a:pt x="977" y="2537"/>
                </a:lnTo>
                <a:lnTo>
                  <a:pt x="982" y="2535"/>
                </a:lnTo>
                <a:lnTo>
                  <a:pt x="982" y="2535"/>
                </a:lnTo>
                <a:lnTo>
                  <a:pt x="994" y="2530"/>
                </a:lnTo>
                <a:lnTo>
                  <a:pt x="994" y="2530"/>
                </a:lnTo>
                <a:lnTo>
                  <a:pt x="999" y="2528"/>
                </a:lnTo>
                <a:lnTo>
                  <a:pt x="999" y="2528"/>
                </a:lnTo>
                <a:lnTo>
                  <a:pt x="1011" y="2523"/>
                </a:lnTo>
                <a:lnTo>
                  <a:pt x="1011" y="2523"/>
                </a:lnTo>
                <a:lnTo>
                  <a:pt x="1016" y="2521"/>
                </a:lnTo>
                <a:lnTo>
                  <a:pt x="1016" y="2521"/>
                </a:lnTo>
                <a:lnTo>
                  <a:pt x="1030" y="2516"/>
                </a:lnTo>
                <a:lnTo>
                  <a:pt x="1030" y="2516"/>
                </a:lnTo>
                <a:lnTo>
                  <a:pt x="1035" y="2515"/>
                </a:lnTo>
                <a:lnTo>
                  <a:pt x="1035" y="2515"/>
                </a:lnTo>
                <a:lnTo>
                  <a:pt x="1052" y="2509"/>
                </a:lnTo>
                <a:lnTo>
                  <a:pt x="1052" y="2509"/>
                </a:lnTo>
                <a:lnTo>
                  <a:pt x="1057" y="2509"/>
                </a:lnTo>
                <a:lnTo>
                  <a:pt x="1057" y="2509"/>
                </a:lnTo>
                <a:lnTo>
                  <a:pt x="1072" y="2506"/>
                </a:lnTo>
                <a:lnTo>
                  <a:pt x="1072" y="2506"/>
                </a:lnTo>
                <a:lnTo>
                  <a:pt x="1079" y="2504"/>
                </a:lnTo>
                <a:lnTo>
                  <a:pt x="1079" y="2504"/>
                </a:lnTo>
                <a:lnTo>
                  <a:pt x="1091" y="2501"/>
                </a:lnTo>
                <a:lnTo>
                  <a:pt x="1091" y="2501"/>
                </a:lnTo>
                <a:lnTo>
                  <a:pt x="1100" y="2501"/>
                </a:lnTo>
                <a:lnTo>
                  <a:pt x="1100" y="2501"/>
                </a:lnTo>
                <a:lnTo>
                  <a:pt x="1103" y="2499"/>
                </a:lnTo>
                <a:lnTo>
                  <a:pt x="1103" y="2499"/>
                </a:lnTo>
                <a:lnTo>
                  <a:pt x="1105" y="2499"/>
                </a:lnTo>
                <a:lnTo>
                  <a:pt x="1105" y="2499"/>
                </a:lnTo>
                <a:lnTo>
                  <a:pt x="1105" y="2499"/>
                </a:lnTo>
                <a:lnTo>
                  <a:pt x="1105" y="2499"/>
                </a:lnTo>
                <a:lnTo>
                  <a:pt x="1110" y="2501"/>
                </a:lnTo>
                <a:lnTo>
                  <a:pt x="1113" y="2503"/>
                </a:lnTo>
                <a:lnTo>
                  <a:pt x="1117" y="2503"/>
                </a:lnTo>
                <a:lnTo>
                  <a:pt x="1120" y="2501"/>
                </a:lnTo>
                <a:lnTo>
                  <a:pt x="1120" y="2501"/>
                </a:lnTo>
                <a:lnTo>
                  <a:pt x="1124" y="2499"/>
                </a:lnTo>
                <a:lnTo>
                  <a:pt x="1124" y="2499"/>
                </a:lnTo>
                <a:lnTo>
                  <a:pt x="1132" y="2496"/>
                </a:lnTo>
                <a:lnTo>
                  <a:pt x="1141" y="2492"/>
                </a:lnTo>
                <a:lnTo>
                  <a:pt x="1154" y="2484"/>
                </a:lnTo>
                <a:lnTo>
                  <a:pt x="1154" y="2484"/>
                </a:lnTo>
                <a:lnTo>
                  <a:pt x="1158" y="2482"/>
                </a:lnTo>
                <a:lnTo>
                  <a:pt x="1158" y="2482"/>
                </a:lnTo>
                <a:lnTo>
                  <a:pt x="1165" y="2475"/>
                </a:lnTo>
                <a:lnTo>
                  <a:pt x="1173" y="2470"/>
                </a:lnTo>
                <a:lnTo>
                  <a:pt x="1173" y="2470"/>
                </a:lnTo>
                <a:lnTo>
                  <a:pt x="1177" y="2470"/>
                </a:lnTo>
                <a:lnTo>
                  <a:pt x="1177" y="2470"/>
                </a:lnTo>
                <a:lnTo>
                  <a:pt x="1180" y="2470"/>
                </a:lnTo>
                <a:lnTo>
                  <a:pt x="1180" y="2470"/>
                </a:lnTo>
                <a:lnTo>
                  <a:pt x="1180" y="2465"/>
                </a:lnTo>
                <a:lnTo>
                  <a:pt x="1182" y="2462"/>
                </a:lnTo>
                <a:lnTo>
                  <a:pt x="1185" y="2460"/>
                </a:lnTo>
                <a:lnTo>
                  <a:pt x="1189" y="2458"/>
                </a:lnTo>
                <a:lnTo>
                  <a:pt x="1197" y="2456"/>
                </a:lnTo>
                <a:lnTo>
                  <a:pt x="1199" y="2453"/>
                </a:lnTo>
                <a:lnTo>
                  <a:pt x="1201" y="2450"/>
                </a:lnTo>
                <a:lnTo>
                  <a:pt x="1201" y="2450"/>
                </a:lnTo>
                <a:lnTo>
                  <a:pt x="1206" y="2451"/>
                </a:lnTo>
                <a:lnTo>
                  <a:pt x="1211" y="2450"/>
                </a:lnTo>
                <a:lnTo>
                  <a:pt x="1214" y="2448"/>
                </a:lnTo>
                <a:lnTo>
                  <a:pt x="1216" y="2444"/>
                </a:lnTo>
                <a:lnTo>
                  <a:pt x="1221" y="2439"/>
                </a:lnTo>
                <a:lnTo>
                  <a:pt x="1223" y="2438"/>
                </a:lnTo>
                <a:lnTo>
                  <a:pt x="1228" y="2436"/>
                </a:lnTo>
                <a:lnTo>
                  <a:pt x="1228" y="2436"/>
                </a:lnTo>
                <a:lnTo>
                  <a:pt x="1228" y="2426"/>
                </a:lnTo>
                <a:lnTo>
                  <a:pt x="1228" y="2416"/>
                </a:lnTo>
                <a:lnTo>
                  <a:pt x="1231" y="2398"/>
                </a:lnTo>
                <a:lnTo>
                  <a:pt x="1235" y="2381"/>
                </a:lnTo>
                <a:lnTo>
                  <a:pt x="1236" y="2373"/>
                </a:lnTo>
                <a:lnTo>
                  <a:pt x="1235" y="2361"/>
                </a:lnTo>
                <a:lnTo>
                  <a:pt x="1235" y="2361"/>
                </a:lnTo>
                <a:lnTo>
                  <a:pt x="1240" y="2359"/>
                </a:lnTo>
                <a:lnTo>
                  <a:pt x="1245" y="2356"/>
                </a:lnTo>
                <a:lnTo>
                  <a:pt x="1252" y="2347"/>
                </a:lnTo>
                <a:lnTo>
                  <a:pt x="1259" y="2339"/>
                </a:lnTo>
                <a:lnTo>
                  <a:pt x="1264" y="2335"/>
                </a:lnTo>
                <a:lnTo>
                  <a:pt x="1269" y="2334"/>
                </a:lnTo>
                <a:lnTo>
                  <a:pt x="1269" y="2334"/>
                </a:lnTo>
                <a:lnTo>
                  <a:pt x="1276" y="2332"/>
                </a:lnTo>
                <a:lnTo>
                  <a:pt x="1281" y="2329"/>
                </a:lnTo>
                <a:lnTo>
                  <a:pt x="1288" y="2327"/>
                </a:lnTo>
                <a:lnTo>
                  <a:pt x="1296" y="2327"/>
                </a:lnTo>
                <a:lnTo>
                  <a:pt x="1296" y="2327"/>
                </a:lnTo>
                <a:lnTo>
                  <a:pt x="1300" y="2322"/>
                </a:lnTo>
                <a:lnTo>
                  <a:pt x="1306" y="2317"/>
                </a:lnTo>
                <a:lnTo>
                  <a:pt x="1315" y="2315"/>
                </a:lnTo>
                <a:lnTo>
                  <a:pt x="1323" y="2313"/>
                </a:lnTo>
                <a:lnTo>
                  <a:pt x="1323" y="2313"/>
                </a:lnTo>
                <a:lnTo>
                  <a:pt x="1323" y="2310"/>
                </a:lnTo>
                <a:lnTo>
                  <a:pt x="1325" y="2308"/>
                </a:lnTo>
                <a:lnTo>
                  <a:pt x="1330" y="2306"/>
                </a:lnTo>
                <a:lnTo>
                  <a:pt x="1334" y="2303"/>
                </a:lnTo>
                <a:lnTo>
                  <a:pt x="1335" y="2301"/>
                </a:lnTo>
                <a:lnTo>
                  <a:pt x="1337" y="2300"/>
                </a:lnTo>
                <a:lnTo>
                  <a:pt x="1337" y="2300"/>
                </a:lnTo>
                <a:lnTo>
                  <a:pt x="1339" y="2296"/>
                </a:lnTo>
                <a:lnTo>
                  <a:pt x="1340" y="2294"/>
                </a:lnTo>
                <a:lnTo>
                  <a:pt x="1346" y="2291"/>
                </a:lnTo>
                <a:lnTo>
                  <a:pt x="1352" y="2289"/>
                </a:lnTo>
                <a:lnTo>
                  <a:pt x="1357" y="2286"/>
                </a:lnTo>
                <a:lnTo>
                  <a:pt x="1357" y="2286"/>
                </a:lnTo>
                <a:lnTo>
                  <a:pt x="1361" y="2281"/>
                </a:lnTo>
                <a:lnTo>
                  <a:pt x="1368" y="2276"/>
                </a:lnTo>
                <a:lnTo>
                  <a:pt x="1376" y="2274"/>
                </a:lnTo>
                <a:lnTo>
                  <a:pt x="1385" y="2272"/>
                </a:lnTo>
                <a:lnTo>
                  <a:pt x="1385" y="2272"/>
                </a:lnTo>
                <a:lnTo>
                  <a:pt x="1383" y="2260"/>
                </a:lnTo>
                <a:lnTo>
                  <a:pt x="1381" y="2255"/>
                </a:lnTo>
                <a:lnTo>
                  <a:pt x="1380" y="2254"/>
                </a:lnTo>
                <a:lnTo>
                  <a:pt x="1378" y="2252"/>
                </a:lnTo>
                <a:lnTo>
                  <a:pt x="1378" y="2252"/>
                </a:lnTo>
                <a:lnTo>
                  <a:pt x="1375" y="2242"/>
                </a:lnTo>
                <a:lnTo>
                  <a:pt x="1375" y="2236"/>
                </a:lnTo>
                <a:lnTo>
                  <a:pt x="1378" y="2231"/>
                </a:lnTo>
                <a:lnTo>
                  <a:pt x="1378" y="2231"/>
                </a:lnTo>
                <a:lnTo>
                  <a:pt x="1385" y="2230"/>
                </a:lnTo>
                <a:lnTo>
                  <a:pt x="1392" y="2230"/>
                </a:lnTo>
                <a:lnTo>
                  <a:pt x="1400" y="2233"/>
                </a:lnTo>
                <a:lnTo>
                  <a:pt x="1409" y="2236"/>
                </a:lnTo>
                <a:lnTo>
                  <a:pt x="1414" y="2238"/>
                </a:lnTo>
                <a:lnTo>
                  <a:pt x="1419" y="2238"/>
                </a:lnTo>
                <a:lnTo>
                  <a:pt x="1419" y="2238"/>
                </a:lnTo>
                <a:lnTo>
                  <a:pt x="1422" y="2236"/>
                </a:lnTo>
                <a:lnTo>
                  <a:pt x="1426" y="2235"/>
                </a:lnTo>
                <a:lnTo>
                  <a:pt x="1433" y="2228"/>
                </a:lnTo>
                <a:lnTo>
                  <a:pt x="1436" y="2226"/>
                </a:lnTo>
                <a:lnTo>
                  <a:pt x="1439" y="2225"/>
                </a:lnTo>
                <a:lnTo>
                  <a:pt x="1446" y="2223"/>
                </a:lnTo>
                <a:lnTo>
                  <a:pt x="1453" y="2225"/>
                </a:lnTo>
                <a:lnTo>
                  <a:pt x="1453" y="2225"/>
                </a:lnTo>
                <a:lnTo>
                  <a:pt x="1456" y="2225"/>
                </a:lnTo>
                <a:lnTo>
                  <a:pt x="1460" y="2221"/>
                </a:lnTo>
                <a:lnTo>
                  <a:pt x="1463" y="2219"/>
                </a:lnTo>
                <a:lnTo>
                  <a:pt x="1467" y="2218"/>
                </a:lnTo>
                <a:lnTo>
                  <a:pt x="1467" y="2218"/>
                </a:lnTo>
                <a:lnTo>
                  <a:pt x="1472" y="2219"/>
                </a:lnTo>
                <a:lnTo>
                  <a:pt x="1475" y="2223"/>
                </a:lnTo>
                <a:lnTo>
                  <a:pt x="1480" y="2225"/>
                </a:lnTo>
                <a:lnTo>
                  <a:pt x="1487" y="2225"/>
                </a:lnTo>
                <a:lnTo>
                  <a:pt x="1487" y="2225"/>
                </a:lnTo>
                <a:lnTo>
                  <a:pt x="1492" y="2223"/>
                </a:lnTo>
                <a:lnTo>
                  <a:pt x="1497" y="2219"/>
                </a:lnTo>
                <a:lnTo>
                  <a:pt x="1504" y="2211"/>
                </a:lnTo>
                <a:lnTo>
                  <a:pt x="1511" y="2204"/>
                </a:lnTo>
                <a:lnTo>
                  <a:pt x="1514" y="2201"/>
                </a:lnTo>
                <a:lnTo>
                  <a:pt x="1519" y="2197"/>
                </a:lnTo>
                <a:lnTo>
                  <a:pt x="1519" y="2197"/>
                </a:lnTo>
                <a:lnTo>
                  <a:pt x="1521" y="2197"/>
                </a:lnTo>
                <a:lnTo>
                  <a:pt x="1521" y="2197"/>
                </a:lnTo>
                <a:lnTo>
                  <a:pt x="1528" y="2196"/>
                </a:lnTo>
                <a:lnTo>
                  <a:pt x="1533" y="2192"/>
                </a:lnTo>
                <a:lnTo>
                  <a:pt x="1540" y="2190"/>
                </a:lnTo>
                <a:lnTo>
                  <a:pt x="1548" y="2190"/>
                </a:lnTo>
                <a:lnTo>
                  <a:pt x="1548" y="2190"/>
                </a:lnTo>
                <a:lnTo>
                  <a:pt x="1550" y="2185"/>
                </a:lnTo>
                <a:lnTo>
                  <a:pt x="1552" y="2184"/>
                </a:lnTo>
                <a:lnTo>
                  <a:pt x="1555" y="2184"/>
                </a:lnTo>
                <a:lnTo>
                  <a:pt x="1555" y="2184"/>
                </a:lnTo>
                <a:lnTo>
                  <a:pt x="1559" y="2182"/>
                </a:lnTo>
                <a:lnTo>
                  <a:pt x="1560" y="2179"/>
                </a:lnTo>
                <a:lnTo>
                  <a:pt x="1562" y="2175"/>
                </a:lnTo>
                <a:lnTo>
                  <a:pt x="1562" y="2170"/>
                </a:lnTo>
                <a:lnTo>
                  <a:pt x="1562" y="2156"/>
                </a:lnTo>
                <a:lnTo>
                  <a:pt x="1562" y="2156"/>
                </a:lnTo>
                <a:lnTo>
                  <a:pt x="1576" y="2155"/>
                </a:lnTo>
                <a:lnTo>
                  <a:pt x="1586" y="2156"/>
                </a:lnTo>
                <a:lnTo>
                  <a:pt x="1606" y="2160"/>
                </a:lnTo>
                <a:lnTo>
                  <a:pt x="1627" y="2163"/>
                </a:lnTo>
                <a:lnTo>
                  <a:pt x="1639" y="2163"/>
                </a:lnTo>
                <a:lnTo>
                  <a:pt x="1651" y="2163"/>
                </a:lnTo>
                <a:lnTo>
                  <a:pt x="1651" y="2163"/>
                </a:lnTo>
                <a:lnTo>
                  <a:pt x="1654" y="2168"/>
                </a:lnTo>
                <a:lnTo>
                  <a:pt x="1658" y="2173"/>
                </a:lnTo>
                <a:lnTo>
                  <a:pt x="1663" y="2177"/>
                </a:lnTo>
                <a:lnTo>
                  <a:pt x="1671" y="2177"/>
                </a:lnTo>
                <a:lnTo>
                  <a:pt x="1671" y="2177"/>
                </a:lnTo>
                <a:lnTo>
                  <a:pt x="1675" y="2182"/>
                </a:lnTo>
                <a:lnTo>
                  <a:pt x="1682" y="2187"/>
                </a:lnTo>
                <a:lnTo>
                  <a:pt x="1690" y="2189"/>
                </a:lnTo>
                <a:lnTo>
                  <a:pt x="1699" y="2190"/>
                </a:lnTo>
                <a:lnTo>
                  <a:pt x="1699" y="2190"/>
                </a:lnTo>
                <a:lnTo>
                  <a:pt x="1700" y="2194"/>
                </a:lnTo>
                <a:lnTo>
                  <a:pt x="1704" y="2196"/>
                </a:lnTo>
                <a:lnTo>
                  <a:pt x="1707" y="2197"/>
                </a:lnTo>
                <a:lnTo>
                  <a:pt x="1712" y="2197"/>
                </a:lnTo>
                <a:lnTo>
                  <a:pt x="1712" y="2197"/>
                </a:lnTo>
                <a:lnTo>
                  <a:pt x="1716" y="2199"/>
                </a:lnTo>
                <a:lnTo>
                  <a:pt x="1719" y="2201"/>
                </a:lnTo>
                <a:lnTo>
                  <a:pt x="1723" y="2202"/>
                </a:lnTo>
                <a:lnTo>
                  <a:pt x="1726" y="2204"/>
                </a:lnTo>
                <a:lnTo>
                  <a:pt x="1726" y="2204"/>
                </a:lnTo>
                <a:lnTo>
                  <a:pt x="1729" y="2206"/>
                </a:lnTo>
                <a:lnTo>
                  <a:pt x="1733" y="2207"/>
                </a:lnTo>
                <a:lnTo>
                  <a:pt x="1740" y="2211"/>
                </a:lnTo>
                <a:lnTo>
                  <a:pt x="1743" y="2213"/>
                </a:lnTo>
                <a:lnTo>
                  <a:pt x="1746" y="2214"/>
                </a:lnTo>
                <a:lnTo>
                  <a:pt x="1746" y="2219"/>
                </a:lnTo>
                <a:lnTo>
                  <a:pt x="1746" y="2225"/>
                </a:lnTo>
                <a:lnTo>
                  <a:pt x="1746" y="2225"/>
                </a:lnTo>
                <a:lnTo>
                  <a:pt x="1757" y="2225"/>
                </a:lnTo>
                <a:lnTo>
                  <a:pt x="1765" y="2225"/>
                </a:lnTo>
                <a:lnTo>
                  <a:pt x="1781" y="2228"/>
                </a:lnTo>
                <a:lnTo>
                  <a:pt x="1796" y="2231"/>
                </a:lnTo>
                <a:lnTo>
                  <a:pt x="1804" y="2233"/>
                </a:lnTo>
                <a:lnTo>
                  <a:pt x="1815" y="2231"/>
                </a:lnTo>
                <a:lnTo>
                  <a:pt x="1815" y="2231"/>
                </a:lnTo>
                <a:lnTo>
                  <a:pt x="1815" y="2242"/>
                </a:lnTo>
                <a:lnTo>
                  <a:pt x="1816" y="2250"/>
                </a:lnTo>
                <a:lnTo>
                  <a:pt x="1822" y="2255"/>
                </a:lnTo>
                <a:lnTo>
                  <a:pt x="1828" y="2259"/>
                </a:lnTo>
                <a:lnTo>
                  <a:pt x="1828" y="2259"/>
                </a:lnTo>
                <a:lnTo>
                  <a:pt x="1830" y="2254"/>
                </a:lnTo>
                <a:lnTo>
                  <a:pt x="1832" y="2252"/>
                </a:lnTo>
                <a:lnTo>
                  <a:pt x="1837" y="2250"/>
                </a:lnTo>
                <a:lnTo>
                  <a:pt x="1840" y="2252"/>
                </a:lnTo>
                <a:lnTo>
                  <a:pt x="1849" y="2255"/>
                </a:lnTo>
                <a:lnTo>
                  <a:pt x="1856" y="2259"/>
                </a:lnTo>
                <a:lnTo>
                  <a:pt x="1856" y="2259"/>
                </a:lnTo>
                <a:lnTo>
                  <a:pt x="1859" y="2265"/>
                </a:lnTo>
                <a:lnTo>
                  <a:pt x="1864" y="2272"/>
                </a:lnTo>
                <a:lnTo>
                  <a:pt x="1871" y="2277"/>
                </a:lnTo>
                <a:lnTo>
                  <a:pt x="1876" y="2279"/>
                </a:lnTo>
                <a:lnTo>
                  <a:pt x="1881" y="2279"/>
                </a:lnTo>
                <a:lnTo>
                  <a:pt x="1881" y="2279"/>
                </a:lnTo>
                <a:lnTo>
                  <a:pt x="1883" y="2276"/>
                </a:lnTo>
                <a:lnTo>
                  <a:pt x="1883" y="2276"/>
                </a:lnTo>
                <a:lnTo>
                  <a:pt x="1883" y="2271"/>
                </a:lnTo>
                <a:lnTo>
                  <a:pt x="1885" y="2265"/>
                </a:lnTo>
                <a:lnTo>
                  <a:pt x="1888" y="2262"/>
                </a:lnTo>
                <a:lnTo>
                  <a:pt x="1891" y="2260"/>
                </a:lnTo>
                <a:lnTo>
                  <a:pt x="1891" y="2260"/>
                </a:lnTo>
                <a:lnTo>
                  <a:pt x="1897" y="2255"/>
                </a:lnTo>
                <a:lnTo>
                  <a:pt x="1903" y="2252"/>
                </a:lnTo>
                <a:lnTo>
                  <a:pt x="1897" y="2252"/>
                </a:lnTo>
                <a:lnTo>
                  <a:pt x="1897" y="2252"/>
                </a:lnTo>
                <a:lnTo>
                  <a:pt x="1898" y="2248"/>
                </a:lnTo>
                <a:lnTo>
                  <a:pt x="1902" y="2247"/>
                </a:lnTo>
                <a:lnTo>
                  <a:pt x="1905" y="2245"/>
                </a:lnTo>
                <a:lnTo>
                  <a:pt x="1910" y="2245"/>
                </a:lnTo>
                <a:lnTo>
                  <a:pt x="1910" y="2245"/>
                </a:lnTo>
                <a:lnTo>
                  <a:pt x="1931" y="2250"/>
                </a:lnTo>
                <a:lnTo>
                  <a:pt x="1951" y="2255"/>
                </a:lnTo>
                <a:lnTo>
                  <a:pt x="1961" y="2259"/>
                </a:lnTo>
                <a:lnTo>
                  <a:pt x="1970" y="2262"/>
                </a:lnTo>
                <a:lnTo>
                  <a:pt x="1977" y="2267"/>
                </a:lnTo>
                <a:lnTo>
                  <a:pt x="1983" y="2274"/>
                </a:lnTo>
                <a:lnTo>
                  <a:pt x="1983" y="2274"/>
                </a:lnTo>
                <a:lnTo>
                  <a:pt x="1983" y="2274"/>
                </a:lnTo>
                <a:lnTo>
                  <a:pt x="1985" y="2279"/>
                </a:lnTo>
                <a:lnTo>
                  <a:pt x="1985" y="2279"/>
                </a:lnTo>
                <a:lnTo>
                  <a:pt x="1985" y="2283"/>
                </a:lnTo>
                <a:lnTo>
                  <a:pt x="1985" y="2283"/>
                </a:lnTo>
                <a:lnTo>
                  <a:pt x="1985" y="2283"/>
                </a:lnTo>
                <a:lnTo>
                  <a:pt x="1985" y="2283"/>
                </a:lnTo>
                <a:lnTo>
                  <a:pt x="1987" y="2286"/>
                </a:lnTo>
                <a:lnTo>
                  <a:pt x="1990" y="2289"/>
                </a:lnTo>
                <a:lnTo>
                  <a:pt x="1992" y="2293"/>
                </a:lnTo>
                <a:lnTo>
                  <a:pt x="1992" y="2300"/>
                </a:lnTo>
                <a:lnTo>
                  <a:pt x="1992" y="2300"/>
                </a:lnTo>
                <a:lnTo>
                  <a:pt x="1992" y="2300"/>
                </a:lnTo>
                <a:lnTo>
                  <a:pt x="1992" y="2300"/>
                </a:lnTo>
                <a:lnTo>
                  <a:pt x="1992" y="2300"/>
                </a:lnTo>
                <a:lnTo>
                  <a:pt x="1999" y="2300"/>
                </a:lnTo>
                <a:lnTo>
                  <a:pt x="2004" y="2301"/>
                </a:lnTo>
                <a:lnTo>
                  <a:pt x="2012" y="2306"/>
                </a:lnTo>
                <a:lnTo>
                  <a:pt x="2012" y="2306"/>
                </a:lnTo>
                <a:lnTo>
                  <a:pt x="2024" y="2306"/>
                </a:lnTo>
                <a:lnTo>
                  <a:pt x="2036" y="2306"/>
                </a:lnTo>
                <a:lnTo>
                  <a:pt x="2047" y="2308"/>
                </a:lnTo>
                <a:lnTo>
                  <a:pt x="2053" y="2313"/>
                </a:lnTo>
                <a:lnTo>
                  <a:pt x="2053" y="2313"/>
                </a:lnTo>
                <a:lnTo>
                  <a:pt x="2057" y="2306"/>
                </a:lnTo>
                <a:lnTo>
                  <a:pt x="2062" y="2300"/>
                </a:lnTo>
                <a:lnTo>
                  <a:pt x="2065" y="2296"/>
                </a:lnTo>
                <a:lnTo>
                  <a:pt x="2070" y="2294"/>
                </a:lnTo>
                <a:lnTo>
                  <a:pt x="2076" y="2293"/>
                </a:lnTo>
                <a:lnTo>
                  <a:pt x="2081" y="2293"/>
                </a:lnTo>
                <a:lnTo>
                  <a:pt x="2081" y="2293"/>
                </a:lnTo>
                <a:lnTo>
                  <a:pt x="2086" y="2301"/>
                </a:lnTo>
                <a:lnTo>
                  <a:pt x="2091" y="2310"/>
                </a:lnTo>
                <a:lnTo>
                  <a:pt x="2098" y="2317"/>
                </a:lnTo>
                <a:lnTo>
                  <a:pt x="2101" y="2327"/>
                </a:lnTo>
                <a:lnTo>
                  <a:pt x="2101" y="2327"/>
                </a:lnTo>
                <a:lnTo>
                  <a:pt x="2099" y="2335"/>
                </a:lnTo>
                <a:lnTo>
                  <a:pt x="2101" y="2340"/>
                </a:lnTo>
                <a:lnTo>
                  <a:pt x="2103" y="2346"/>
                </a:lnTo>
                <a:lnTo>
                  <a:pt x="2106" y="2349"/>
                </a:lnTo>
                <a:lnTo>
                  <a:pt x="2110" y="2352"/>
                </a:lnTo>
                <a:lnTo>
                  <a:pt x="2113" y="2356"/>
                </a:lnTo>
                <a:lnTo>
                  <a:pt x="2115" y="2361"/>
                </a:lnTo>
                <a:lnTo>
                  <a:pt x="2115" y="2368"/>
                </a:lnTo>
                <a:lnTo>
                  <a:pt x="2115" y="2429"/>
                </a:lnTo>
                <a:lnTo>
                  <a:pt x="2115" y="2429"/>
                </a:lnTo>
                <a:lnTo>
                  <a:pt x="2111" y="2438"/>
                </a:lnTo>
                <a:lnTo>
                  <a:pt x="2106" y="2444"/>
                </a:lnTo>
                <a:lnTo>
                  <a:pt x="2103" y="2453"/>
                </a:lnTo>
                <a:lnTo>
                  <a:pt x="2101" y="2458"/>
                </a:lnTo>
                <a:lnTo>
                  <a:pt x="2101" y="2463"/>
                </a:lnTo>
                <a:lnTo>
                  <a:pt x="2101" y="2463"/>
                </a:lnTo>
                <a:lnTo>
                  <a:pt x="2106" y="2475"/>
                </a:lnTo>
                <a:lnTo>
                  <a:pt x="2115" y="2487"/>
                </a:lnTo>
                <a:lnTo>
                  <a:pt x="2122" y="2499"/>
                </a:lnTo>
                <a:lnTo>
                  <a:pt x="2128" y="2511"/>
                </a:lnTo>
                <a:lnTo>
                  <a:pt x="2176" y="2511"/>
                </a:lnTo>
                <a:lnTo>
                  <a:pt x="2176" y="2511"/>
                </a:lnTo>
                <a:lnTo>
                  <a:pt x="2176" y="2516"/>
                </a:lnTo>
                <a:lnTo>
                  <a:pt x="2180" y="2518"/>
                </a:lnTo>
                <a:lnTo>
                  <a:pt x="2181" y="2521"/>
                </a:lnTo>
                <a:lnTo>
                  <a:pt x="2183" y="2525"/>
                </a:lnTo>
                <a:lnTo>
                  <a:pt x="2183" y="2525"/>
                </a:lnTo>
                <a:lnTo>
                  <a:pt x="2186" y="2525"/>
                </a:lnTo>
                <a:lnTo>
                  <a:pt x="2188" y="2526"/>
                </a:lnTo>
                <a:lnTo>
                  <a:pt x="2190" y="2532"/>
                </a:lnTo>
                <a:lnTo>
                  <a:pt x="2193" y="2535"/>
                </a:lnTo>
                <a:lnTo>
                  <a:pt x="2195" y="2537"/>
                </a:lnTo>
                <a:lnTo>
                  <a:pt x="2197" y="2538"/>
                </a:lnTo>
                <a:lnTo>
                  <a:pt x="2197" y="2538"/>
                </a:lnTo>
                <a:lnTo>
                  <a:pt x="2202" y="2540"/>
                </a:lnTo>
                <a:lnTo>
                  <a:pt x="2205" y="2542"/>
                </a:lnTo>
                <a:lnTo>
                  <a:pt x="2210" y="2549"/>
                </a:lnTo>
                <a:lnTo>
                  <a:pt x="2214" y="2557"/>
                </a:lnTo>
                <a:lnTo>
                  <a:pt x="2217" y="2566"/>
                </a:lnTo>
                <a:lnTo>
                  <a:pt x="2217" y="2566"/>
                </a:lnTo>
                <a:lnTo>
                  <a:pt x="2226" y="2566"/>
                </a:lnTo>
                <a:lnTo>
                  <a:pt x="2231" y="2564"/>
                </a:lnTo>
                <a:lnTo>
                  <a:pt x="2234" y="2559"/>
                </a:lnTo>
                <a:lnTo>
                  <a:pt x="2236" y="2554"/>
                </a:lnTo>
                <a:lnTo>
                  <a:pt x="2241" y="2544"/>
                </a:lnTo>
                <a:lnTo>
                  <a:pt x="2245" y="2540"/>
                </a:lnTo>
                <a:lnTo>
                  <a:pt x="2251" y="2538"/>
                </a:lnTo>
                <a:lnTo>
                  <a:pt x="2251" y="2538"/>
                </a:lnTo>
                <a:lnTo>
                  <a:pt x="2255" y="2554"/>
                </a:lnTo>
                <a:lnTo>
                  <a:pt x="2258" y="2569"/>
                </a:lnTo>
                <a:lnTo>
                  <a:pt x="2262" y="2585"/>
                </a:lnTo>
                <a:lnTo>
                  <a:pt x="2265" y="2600"/>
                </a:lnTo>
                <a:lnTo>
                  <a:pt x="2265" y="2600"/>
                </a:lnTo>
                <a:lnTo>
                  <a:pt x="2262" y="2600"/>
                </a:lnTo>
                <a:lnTo>
                  <a:pt x="2260" y="2602"/>
                </a:lnTo>
                <a:lnTo>
                  <a:pt x="2258" y="2607"/>
                </a:lnTo>
                <a:lnTo>
                  <a:pt x="2255" y="2610"/>
                </a:lnTo>
                <a:lnTo>
                  <a:pt x="2253" y="2612"/>
                </a:lnTo>
                <a:lnTo>
                  <a:pt x="2251" y="2614"/>
                </a:lnTo>
                <a:lnTo>
                  <a:pt x="2251" y="2641"/>
                </a:lnTo>
                <a:lnTo>
                  <a:pt x="2251" y="2641"/>
                </a:lnTo>
                <a:lnTo>
                  <a:pt x="2258" y="2641"/>
                </a:lnTo>
                <a:lnTo>
                  <a:pt x="2258" y="2641"/>
                </a:lnTo>
                <a:lnTo>
                  <a:pt x="2262" y="2643"/>
                </a:lnTo>
                <a:lnTo>
                  <a:pt x="2263" y="2644"/>
                </a:lnTo>
                <a:lnTo>
                  <a:pt x="2263" y="2646"/>
                </a:lnTo>
                <a:lnTo>
                  <a:pt x="2265" y="2648"/>
                </a:lnTo>
                <a:lnTo>
                  <a:pt x="2265" y="2648"/>
                </a:lnTo>
                <a:lnTo>
                  <a:pt x="2272" y="2649"/>
                </a:lnTo>
                <a:lnTo>
                  <a:pt x="2277" y="2649"/>
                </a:lnTo>
                <a:lnTo>
                  <a:pt x="2282" y="2649"/>
                </a:lnTo>
                <a:lnTo>
                  <a:pt x="2284" y="2651"/>
                </a:lnTo>
                <a:lnTo>
                  <a:pt x="2286" y="2654"/>
                </a:lnTo>
                <a:lnTo>
                  <a:pt x="2286" y="2702"/>
                </a:lnTo>
                <a:lnTo>
                  <a:pt x="2286" y="2702"/>
                </a:lnTo>
                <a:lnTo>
                  <a:pt x="2292" y="2704"/>
                </a:lnTo>
                <a:lnTo>
                  <a:pt x="2299" y="2706"/>
                </a:lnTo>
                <a:lnTo>
                  <a:pt x="2303" y="2711"/>
                </a:lnTo>
                <a:lnTo>
                  <a:pt x="2306" y="2716"/>
                </a:lnTo>
                <a:lnTo>
                  <a:pt x="2306" y="2716"/>
                </a:lnTo>
                <a:lnTo>
                  <a:pt x="2315" y="2716"/>
                </a:lnTo>
                <a:lnTo>
                  <a:pt x="2320" y="2712"/>
                </a:lnTo>
                <a:lnTo>
                  <a:pt x="2325" y="2711"/>
                </a:lnTo>
                <a:lnTo>
                  <a:pt x="2333" y="2709"/>
                </a:lnTo>
                <a:lnTo>
                  <a:pt x="2333" y="2709"/>
                </a:lnTo>
                <a:lnTo>
                  <a:pt x="2333" y="2714"/>
                </a:lnTo>
                <a:lnTo>
                  <a:pt x="2337" y="2716"/>
                </a:lnTo>
                <a:lnTo>
                  <a:pt x="2340" y="2716"/>
                </a:lnTo>
                <a:lnTo>
                  <a:pt x="2347" y="2716"/>
                </a:lnTo>
                <a:lnTo>
                  <a:pt x="2352" y="2716"/>
                </a:lnTo>
                <a:lnTo>
                  <a:pt x="2357" y="2716"/>
                </a:lnTo>
                <a:lnTo>
                  <a:pt x="2361" y="2718"/>
                </a:lnTo>
                <a:lnTo>
                  <a:pt x="2361" y="2723"/>
                </a:lnTo>
                <a:lnTo>
                  <a:pt x="2361" y="2723"/>
                </a:lnTo>
                <a:lnTo>
                  <a:pt x="2366" y="2723"/>
                </a:lnTo>
                <a:lnTo>
                  <a:pt x="2371" y="2721"/>
                </a:lnTo>
                <a:lnTo>
                  <a:pt x="2379" y="2718"/>
                </a:lnTo>
                <a:lnTo>
                  <a:pt x="2388" y="2714"/>
                </a:lnTo>
                <a:lnTo>
                  <a:pt x="2395" y="2714"/>
                </a:lnTo>
                <a:lnTo>
                  <a:pt x="2401" y="2716"/>
                </a:lnTo>
                <a:lnTo>
                  <a:pt x="2401" y="2716"/>
                </a:lnTo>
                <a:lnTo>
                  <a:pt x="2401" y="2723"/>
                </a:lnTo>
                <a:lnTo>
                  <a:pt x="2403" y="2728"/>
                </a:lnTo>
                <a:lnTo>
                  <a:pt x="2407" y="2731"/>
                </a:lnTo>
                <a:lnTo>
                  <a:pt x="2410" y="2735"/>
                </a:lnTo>
                <a:lnTo>
                  <a:pt x="2417" y="2741"/>
                </a:lnTo>
                <a:lnTo>
                  <a:pt x="2420" y="2745"/>
                </a:lnTo>
                <a:lnTo>
                  <a:pt x="2422" y="2750"/>
                </a:lnTo>
                <a:lnTo>
                  <a:pt x="2422" y="2750"/>
                </a:lnTo>
                <a:lnTo>
                  <a:pt x="2424" y="2764"/>
                </a:lnTo>
                <a:lnTo>
                  <a:pt x="2427" y="2776"/>
                </a:lnTo>
                <a:lnTo>
                  <a:pt x="2436" y="2798"/>
                </a:lnTo>
                <a:lnTo>
                  <a:pt x="2436" y="2798"/>
                </a:lnTo>
                <a:lnTo>
                  <a:pt x="2436" y="2805"/>
                </a:lnTo>
                <a:lnTo>
                  <a:pt x="2436" y="2805"/>
                </a:lnTo>
                <a:lnTo>
                  <a:pt x="2436" y="2808"/>
                </a:lnTo>
                <a:lnTo>
                  <a:pt x="2436" y="2808"/>
                </a:lnTo>
                <a:lnTo>
                  <a:pt x="2437" y="2816"/>
                </a:lnTo>
                <a:lnTo>
                  <a:pt x="2441" y="2825"/>
                </a:lnTo>
                <a:lnTo>
                  <a:pt x="2446" y="2839"/>
                </a:lnTo>
                <a:lnTo>
                  <a:pt x="2446" y="2839"/>
                </a:lnTo>
                <a:lnTo>
                  <a:pt x="2446" y="2839"/>
                </a:lnTo>
                <a:lnTo>
                  <a:pt x="2446" y="2839"/>
                </a:lnTo>
                <a:lnTo>
                  <a:pt x="2448" y="2844"/>
                </a:lnTo>
                <a:lnTo>
                  <a:pt x="2448" y="2844"/>
                </a:lnTo>
                <a:lnTo>
                  <a:pt x="2448" y="2845"/>
                </a:lnTo>
                <a:lnTo>
                  <a:pt x="2448" y="2845"/>
                </a:lnTo>
                <a:lnTo>
                  <a:pt x="2449" y="2852"/>
                </a:lnTo>
                <a:lnTo>
                  <a:pt x="2449" y="2852"/>
                </a:lnTo>
                <a:lnTo>
                  <a:pt x="2449" y="2854"/>
                </a:lnTo>
                <a:lnTo>
                  <a:pt x="2449" y="2854"/>
                </a:lnTo>
                <a:lnTo>
                  <a:pt x="2449" y="2859"/>
                </a:lnTo>
                <a:lnTo>
                  <a:pt x="2449" y="2859"/>
                </a:lnTo>
                <a:lnTo>
                  <a:pt x="2453" y="2859"/>
                </a:lnTo>
                <a:lnTo>
                  <a:pt x="2453" y="2859"/>
                </a:lnTo>
                <a:lnTo>
                  <a:pt x="2458" y="2864"/>
                </a:lnTo>
                <a:lnTo>
                  <a:pt x="2458" y="2864"/>
                </a:lnTo>
                <a:lnTo>
                  <a:pt x="2470" y="2873"/>
                </a:lnTo>
                <a:lnTo>
                  <a:pt x="2470" y="2873"/>
                </a:lnTo>
                <a:lnTo>
                  <a:pt x="2477" y="2873"/>
                </a:lnTo>
                <a:lnTo>
                  <a:pt x="2477" y="2873"/>
                </a:lnTo>
                <a:lnTo>
                  <a:pt x="2477" y="2873"/>
                </a:lnTo>
                <a:lnTo>
                  <a:pt x="2477" y="2873"/>
                </a:lnTo>
                <a:lnTo>
                  <a:pt x="2477" y="2878"/>
                </a:lnTo>
                <a:lnTo>
                  <a:pt x="2477" y="2878"/>
                </a:lnTo>
                <a:lnTo>
                  <a:pt x="2477" y="2881"/>
                </a:lnTo>
                <a:lnTo>
                  <a:pt x="2477" y="2881"/>
                </a:lnTo>
                <a:lnTo>
                  <a:pt x="2475" y="2883"/>
                </a:lnTo>
                <a:lnTo>
                  <a:pt x="2475" y="2883"/>
                </a:lnTo>
                <a:lnTo>
                  <a:pt x="2475" y="2883"/>
                </a:lnTo>
                <a:lnTo>
                  <a:pt x="2475" y="2883"/>
                </a:lnTo>
                <a:lnTo>
                  <a:pt x="2470" y="2886"/>
                </a:lnTo>
                <a:lnTo>
                  <a:pt x="2465" y="2890"/>
                </a:lnTo>
                <a:lnTo>
                  <a:pt x="2465" y="2890"/>
                </a:lnTo>
                <a:lnTo>
                  <a:pt x="2461" y="2890"/>
                </a:lnTo>
                <a:lnTo>
                  <a:pt x="2461" y="2890"/>
                </a:lnTo>
                <a:lnTo>
                  <a:pt x="2461" y="2890"/>
                </a:lnTo>
                <a:lnTo>
                  <a:pt x="2461" y="2890"/>
                </a:lnTo>
                <a:lnTo>
                  <a:pt x="2458" y="2891"/>
                </a:lnTo>
                <a:lnTo>
                  <a:pt x="2458" y="2891"/>
                </a:lnTo>
                <a:lnTo>
                  <a:pt x="2458" y="2891"/>
                </a:lnTo>
                <a:lnTo>
                  <a:pt x="2458" y="2891"/>
                </a:lnTo>
                <a:lnTo>
                  <a:pt x="2456" y="2893"/>
                </a:lnTo>
                <a:lnTo>
                  <a:pt x="2456" y="2893"/>
                </a:lnTo>
                <a:lnTo>
                  <a:pt x="2453" y="2895"/>
                </a:lnTo>
                <a:lnTo>
                  <a:pt x="2449" y="2897"/>
                </a:lnTo>
                <a:lnTo>
                  <a:pt x="2446" y="2900"/>
                </a:lnTo>
                <a:lnTo>
                  <a:pt x="2442" y="2900"/>
                </a:lnTo>
                <a:lnTo>
                  <a:pt x="2442" y="2900"/>
                </a:lnTo>
                <a:lnTo>
                  <a:pt x="2436" y="2900"/>
                </a:lnTo>
                <a:lnTo>
                  <a:pt x="2430" y="2898"/>
                </a:lnTo>
                <a:lnTo>
                  <a:pt x="2427" y="2895"/>
                </a:lnTo>
                <a:lnTo>
                  <a:pt x="2424" y="2891"/>
                </a:lnTo>
                <a:lnTo>
                  <a:pt x="2417" y="2885"/>
                </a:lnTo>
                <a:lnTo>
                  <a:pt x="2413" y="2881"/>
                </a:lnTo>
                <a:lnTo>
                  <a:pt x="2408" y="2880"/>
                </a:lnTo>
                <a:lnTo>
                  <a:pt x="2408" y="2880"/>
                </a:lnTo>
                <a:lnTo>
                  <a:pt x="2401" y="2880"/>
                </a:lnTo>
                <a:lnTo>
                  <a:pt x="2398" y="2880"/>
                </a:lnTo>
                <a:lnTo>
                  <a:pt x="2395" y="2881"/>
                </a:lnTo>
                <a:lnTo>
                  <a:pt x="2393" y="2885"/>
                </a:lnTo>
                <a:lnTo>
                  <a:pt x="2388" y="2890"/>
                </a:lnTo>
                <a:lnTo>
                  <a:pt x="2384" y="2893"/>
                </a:lnTo>
                <a:lnTo>
                  <a:pt x="2381" y="2893"/>
                </a:lnTo>
                <a:lnTo>
                  <a:pt x="2381" y="2893"/>
                </a:lnTo>
                <a:lnTo>
                  <a:pt x="2376" y="2895"/>
                </a:lnTo>
                <a:lnTo>
                  <a:pt x="2372" y="2897"/>
                </a:lnTo>
                <a:lnTo>
                  <a:pt x="2369" y="2900"/>
                </a:lnTo>
                <a:lnTo>
                  <a:pt x="2367" y="2905"/>
                </a:lnTo>
                <a:lnTo>
                  <a:pt x="2367" y="2915"/>
                </a:lnTo>
                <a:lnTo>
                  <a:pt x="2367" y="2927"/>
                </a:lnTo>
                <a:lnTo>
                  <a:pt x="2367" y="2927"/>
                </a:lnTo>
                <a:lnTo>
                  <a:pt x="2362" y="2926"/>
                </a:lnTo>
                <a:lnTo>
                  <a:pt x="2359" y="2924"/>
                </a:lnTo>
                <a:lnTo>
                  <a:pt x="2354" y="2917"/>
                </a:lnTo>
                <a:lnTo>
                  <a:pt x="2349" y="2910"/>
                </a:lnTo>
                <a:lnTo>
                  <a:pt x="2345" y="2909"/>
                </a:lnTo>
                <a:lnTo>
                  <a:pt x="2340" y="2907"/>
                </a:lnTo>
                <a:lnTo>
                  <a:pt x="2340" y="2907"/>
                </a:lnTo>
                <a:lnTo>
                  <a:pt x="2338" y="2903"/>
                </a:lnTo>
                <a:lnTo>
                  <a:pt x="2337" y="2900"/>
                </a:lnTo>
                <a:lnTo>
                  <a:pt x="2328" y="2898"/>
                </a:lnTo>
                <a:lnTo>
                  <a:pt x="2325" y="2897"/>
                </a:lnTo>
                <a:lnTo>
                  <a:pt x="2321" y="2895"/>
                </a:lnTo>
                <a:lnTo>
                  <a:pt x="2320" y="2891"/>
                </a:lnTo>
                <a:lnTo>
                  <a:pt x="2320" y="2886"/>
                </a:lnTo>
                <a:lnTo>
                  <a:pt x="2320" y="2886"/>
                </a:lnTo>
                <a:lnTo>
                  <a:pt x="2311" y="2888"/>
                </a:lnTo>
                <a:lnTo>
                  <a:pt x="2306" y="2890"/>
                </a:lnTo>
                <a:lnTo>
                  <a:pt x="2303" y="2895"/>
                </a:lnTo>
                <a:lnTo>
                  <a:pt x="2299" y="2900"/>
                </a:lnTo>
                <a:lnTo>
                  <a:pt x="2299" y="2900"/>
                </a:lnTo>
                <a:lnTo>
                  <a:pt x="2286" y="2893"/>
                </a:lnTo>
                <a:lnTo>
                  <a:pt x="2272" y="2886"/>
                </a:lnTo>
                <a:lnTo>
                  <a:pt x="2272" y="2886"/>
                </a:lnTo>
                <a:lnTo>
                  <a:pt x="2265" y="2890"/>
                </a:lnTo>
                <a:lnTo>
                  <a:pt x="2260" y="2895"/>
                </a:lnTo>
                <a:lnTo>
                  <a:pt x="2258" y="2903"/>
                </a:lnTo>
                <a:lnTo>
                  <a:pt x="2258" y="2914"/>
                </a:lnTo>
                <a:lnTo>
                  <a:pt x="2258" y="2914"/>
                </a:lnTo>
                <a:lnTo>
                  <a:pt x="2255" y="2914"/>
                </a:lnTo>
                <a:lnTo>
                  <a:pt x="2253" y="2912"/>
                </a:lnTo>
                <a:lnTo>
                  <a:pt x="2251" y="2907"/>
                </a:lnTo>
                <a:lnTo>
                  <a:pt x="2251" y="2893"/>
                </a:lnTo>
                <a:lnTo>
                  <a:pt x="2251" y="2893"/>
                </a:lnTo>
                <a:lnTo>
                  <a:pt x="2248" y="2893"/>
                </a:lnTo>
                <a:lnTo>
                  <a:pt x="2246" y="2891"/>
                </a:lnTo>
                <a:lnTo>
                  <a:pt x="2245" y="2886"/>
                </a:lnTo>
                <a:lnTo>
                  <a:pt x="2245" y="2873"/>
                </a:lnTo>
                <a:lnTo>
                  <a:pt x="2245" y="2873"/>
                </a:lnTo>
                <a:lnTo>
                  <a:pt x="2236" y="2873"/>
                </a:lnTo>
                <a:lnTo>
                  <a:pt x="2229" y="2874"/>
                </a:lnTo>
                <a:lnTo>
                  <a:pt x="2224" y="2878"/>
                </a:lnTo>
                <a:lnTo>
                  <a:pt x="2217" y="2880"/>
                </a:lnTo>
                <a:lnTo>
                  <a:pt x="2217" y="2880"/>
                </a:lnTo>
                <a:lnTo>
                  <a:pt x="2216" y="2881"/>
                </a:lnTo>
                <a:lnTo>
                  <a:pt x="2214" y="2883"/>
                </a:lnTo>
                <a:lnTo>
                  <a:pt x="2210" y="2886"/>
                </a:lnTo>
                <a:lnTo>
                  <a:pt x="2205" y="2888"/>
                </a:lnTo>
                <a:lnTo>
                  <a:pt x="2204" y="2890"/>
                </a:lnTo>
                <a:lnTo>
                  <a:pt x="2204" y="2893"/>
                </a:lnTo>
                <a:lnTo>
                  <a:pt x="2204" y="2893"/>
                </a:lnTo>
                <a:lnTo>
                  <a:pt x="2190" y="2900"/>
                </a:lnTo>
                <a:lnTo>
                  <a:pt x="2178" y="2909"/>
                </a:lnTo>
                <a:lnTo>
                  <a:pt x="2169" y="2920"/>
                </a:lnTo>
                <a:lnTo>
                  <a:pt x="2163" y="2934"/>
                </a:lnTo>
                <a:lnTo>
                  <a:pt x="2163" y="2934"/>
                </a:lnTo>
                <a:lnTo>
                  <a:pt x="2161" y="2936"/>
                </a:lnTo>
                <a:lnTo>
                  <a:pt x="2159" y="2938"/>
                </a:lnTo>
                <a:lnTo>
                  <a:pt x="2156" y="2941"/>
                </a:lnTo>
                <a:lnTo>
                  <a:pt x="2154" y="2946"/>
                </a:lnTo>
                <a:lnTo>
                  <a:pt x="2152" y="2948"/>
                </a:lnTo>
                <a:lnTo>
                  <a:pt x="2149" y="2948"/>
                </a:lnTo>
                <a:lnTo>
                  <a:pt x="2149" y="2948"/>
                </a:lnTo>
                <a:lnTo>
                  <a:pt x="2154" y="2958"/>
                </a:lnTo>
                <a:lnTo>
                  <a:pt x="2157" y="2970"/>
                </a:lnTo>
                <a:lnTo>
                  <a:pt x="2163" y="2996"/>
                </a:lnTo>
                <a:lnTo>
                  <a:pt x="2163" y="2996"/>
                </a:lnTo>
                <a:lnTo>
                  <a:pt x="2169" y="2994"/>
                </a:lnTo>
                <a:lnTo>
                  <a:pt x="2173" y="2994"/>
                </a:lnTo>
                <a:lnTo>
                  <a:pt x="2181" y="2997"/>
                </a:lnTo>
                <a:lnTo>
                  <a:pt x="2186" y="3002"/>
                </a:lnTo>
                <a:lnTo>
                  <a:pt x="2192" y="3002"/>
                </a:lnTo>
                <a:lnTo>
                  <a:pt x="2197" y="3002"/>
                </a:lnTo>
                <a:lnTo>
                  <a:pt x="2197" y="3002"/>
                </a:lnTo>
                <a:lnTo>
                  <a:pt x="2197" y="3011"/>
                </a:lnTo>
                <a:lnTo>
                  <a:pt x="2200" y="3018"/>
                </a:lnTo>
                <a:lnTo>
                  <a:pt x="2205" y="3023"/>
                </a:lnTo>
                <a:lnTo>
                  <a:pt x="2210" y="3026"/>
                </a:lnTo>
                <a:lnTo>
                  <a:pt x="2222" y="3033"/>
                </a:lnTo>
                <a:lnTo>
                  <a:pt x="2227" y="3037"/>
                </a:lnTo>
                <a:lnTo>
                  <a:pt x="2231" y="3043"/>
                </a:lnTo>
                <a:lnTo>
                  <a:pt x="2231" y="3043"/>
                </a:lnTo>
                <a:lnTo>
                  <a:pt x="2231" y="3048"/>
                </a:lnTo>
                <a:lnTo>
                  <a:pt x="2231" y="3054"/>
                </a:lnTo>
                <a:lnTo>
                  <a:pt x="2226" y="3059"/>
                </a:lnTo>
                <a:lnTo>
                  <a:pt x="2222" y="3066"/>
                </a:lnTo>
                <a:lnTo>
                  <a:pt x="2222" y="3071"/>
                </a:lnTo>
                <a:lnTo>
                  <a:pt x="2224" y="3078"/>
                </a:lnTo>
                <a:lnTo>
                  <a:pt x="2224" y="3078"/>
                </a:lnTo>
                <a:lnTo>
                  <a:pt x="2222" y="3083"/>
                </a:lnTo>
                <a:lnTo>
                  <a:pt x="2221" y="3084"/>
                </a:lnTo>
                <a:lnTo>
                  <a:pt x="2217" y="3084"/>
                </a:lnTo>
                <a:lnTo>
                  <a:pt x="2217" y="3091"/>
                </a:lnTo>
                <a:lnTo>
                  <a:pt x="2217" y="3091"/>
                </a:lnTo>
                <a:lnTo>
                  <a:pt x="2221" y="3091"/>
                </a:lnTo>
                <a:lnTo>
                  <a:pt x="2222" y="3093"/>
                </a:lnTo>
                <a:lnTo>
                  <a:pt x="2224" y="3098"/>
                </a:lnTo>
                <a:lnTo>
                  <a:pt x="2227" y="3101"/>
                </a:lnTo>
                <a:lnTo>
                  <a:pt x="2229" y="3103"/>
                </a:lnTo>
                <a:lnTo>
                  <a:pt x="2231" y="3105"/>
                </a:lnTo>
                <a:lnTo>
                  <a:pt x="2231" y="3105"/>
                </a:lnTo>
                <a:lnTo>
                  <a:pt x="2233" y="3110"/>
                </a:lnTo>
                <a:lnTo>
                  <a:pt x="2234" y="3115"/>
                </a:lnTo>
                <a:lnTo>
                  <a:pt x="2238" y="3118"/>
                </a:lnTo>
                <a:lnTo>
                  <a:pt x="2238" y="3125"/>
                </a:lnTo>
                <a:lnTo>
                  <a:pt x="2238" y="3125"/>
                </a:lnTo>
                <a:lnTo>
                  <a:pt x="2234" y="3127"/>
                </a:lnTo>
                <a:lnTo>
                  <a:pt x="2233" y="3130"/>
                </a:lnTo>
                <a:lnTo>
                  <a:pt x="2231" y="3134"/>
                </a:lnTo>
                <a:lnTo>
                  <a:pt x="2231" y="3139"/>
                </a:lnTo>
                <a:lnTo>
                  <a:pt x="2231" y="3139"/>
                </a:lnTo>
                <a:lnTo>
                  <a:pt x="2229" y="3144"/>
                </a:lnTo>
                <a:lnTo>
                  <a:pt x="2226" y="3147"/>
                </a:lnTo>
                <a:lnTo>
                  <a:pt x="2217" y="3153"/>
                </a:lnTo>
                <a:lnTo>
                  <a:pt x="2217" y="3153"/>
                </a:lnTo>
                <a:lnTo>
                  <a:pt x="2216" y="3158"/>
                </a:lnTo>
                <a:lnTo>
                  <a:pt x="2214" y="3161"/>
                </a:lnTo>
                <a:lnTo>
                  <a:pt x="2207" y="3166"/>
                </a:lnTo>
                <a:lnTo>
                  <a:pt x="2198" y="3170"/>
                </a:lnTo>
                <a:lnTo>
                  <a:pt x="2190" y="3173"/>
                </a:lnTo>
                <a:lnTo>
                  <a:pt x="2190" y="3173"/>
                </a:lnTo>
                <a:lnTo>
                  <a:pt x="2192" y="3183"/>
                </a:lnTo>
                <a:lnTo>
                  <a:pt x="2190" y="3194"/>
                </a:lnTo>
                <a:lnTo>
                  <a:pt x="2188" y="3209"/>
                </a:lnTo>
                <a:lnTo>
                  <a:pt x="2183" y="3224"/>
                </a:lnTo>
                <a:lnTo>
                  <a:pt x="2183" y="3231"/>
                </a:lnTo>
                <a:lnTo>
                  <a:pt x="2183" y="3241"/>
                </a:lnTo>
                <a:lnTo>
                  <a:pt x="2176" y="3241"/>
                </a:lnTo>
                <a:lnTo>
                  <a:pt x="2176" y="3241"/>
                </a:lnTo>
                <a:lnTo>
                  <a:pt x="2175" y="3246"/>
                </a:lnTo>
                <a:lnTo>
                  <a:pt x="2173" y="3248"/>
                </a:lnTo>
                <a:lnTo>
                  <a:pt x="2169" y="3248"/>
                </a:lnTo>
                <a:lnTo>
                  <a:pt x="2169" y="3248"/>
                </a:lnTo>
                <a:lnTo>
                  <a:pt x="2168" y="3255"/>
                </a:lnTo>
                <a:lnTo>
                  <a:pt x="2166" y="3258"/>
                </a:lnTo>
                <a:lnTo>
                  <a:pt x="2163" y="3262"/>
                </a:lnTo>
                <a:lnTo>
                  <a:pt x="2156" y="3262"/>
                </a:lnTo>
                <a:lnTo>
                  <a:pt x="2149" y="3262"/>
                </a:lnTo>
                <a:lnTo>
                  <a:pt x="2149" y="3262"/>
                </a:lnTo>
                <a:lnTo>
                  <a:pt x="2144" y="3272"/>
                </a:lnTo>
                <a:lnTo>
                  <a:pt x="2139" y="3282"/>
                </a:lnTo>
                <a:lnTo>
                  <a:pt x="2135" y="3286"/>
                </a:lnTo>
                <a:lnTo>
                  <a:pt x="2130" y="3289"/>
                </a:lnTo>
                <a:lnTo>
                  <a:pt x="2123" y="3291"/>
                </a:lnTo>
                <a:lnTo>
                  <a:pt x="2115" y="3289"/>
                </a:lnTo>
                <a:lnTo>
                  <a:pt x="2115" y="3289"/>
                </a:lnTo>
                <a:lnTo>
                  <a:pt x="2115" y="3296"/>
                </a:lnTo>
                <a:lnTo>
                  <a:pt x="2118" y="3299"/>
                </a:lnTo>
                <a:lnTo>
                  <a:pt x="2122" y="3303"/>
                </a:lnTo>
                <a:lnTo>
                  <a:pt x="2128" y="3303"/>
                </a:lnTo>
                <a:lnTo>
                  <a:pt x="2128" y="3303"/>
                </a:lnTo>
                <a:lnTo>
                  <a:pt x="2128" y="3309"/>
                </a:lnTo>
                <a:lnTo>
                  <a:pt x="2130" y="3315"/>
                </a:lnTo>
                <a:lnTo>
                  <a:pt x="2135" y="3323"/>
                </a:lnTo>
                <a:lnTo>
                  <a:pt x="2135" y="3323"/>
                </a:lnTo>
                <a:lnTo>
                  <a:pt x="2135" y="3335"/>
                </a:lnTo>
                <a:lnTo>
                  <a:pt x="2135" y="3347"/>
                </a:lnTo>
                <a:lnTo>
                  <a:pt x="2134" y="3357"/>
                </a:lnTo>
                <a:lnTo>
                  <a:pt x="2132" y="3367"/>
                </a:lnTo>
                <a:lnTo>
                  <a:pt x="2127" y="3374"/>
                </a:lnTo>
                <a:lnTo>
                  <a:pt x="2122" y="3381"/>
                </a:lnTo>
                <a:lnTo>
                  <a:pt x="2115" y="3388"/>
                </a:lnTo>
                <a:lnTo>
                  <a:pt x="2108" y="3391"/>
                </a:lnTo>
                <a:lnTo>
                  <a:pt x="2074" y="3391"/>
                </a:lnTo>
                <a:lnTo>
                  <a:pt x="2074" y="3391"/>
                </a:lnTo>
                <a:lnTo>
                  <a:pt x="2067" y="3393"/>
                </a:lnTo>
                <a:lnTo>
                  <a:pt x="2064" y="3398"/>
                </a:lnTo>
                <a:lnTo>
                  <a:pt x="2059" y="3402"/>
                </a:lnTo>
                <a:lnTo>
                  <a:pt x="2053" y="3405"/>
                </a:lnTo>
                <a:lnTo>
                  <a:pt x="2053" y="3419"/>
                </a:lnTo>
                <a:lnTo>
                  <a:pt x="2053" y="3419"/>
                </a:lnTo>
                <a:lnTo>
                  <a:pt x="2053" y="3424"/>
                </a:lnTo>
                <a:lnTo>
                  <a:pt x="2053" y="3425"/>
                </a:lnTo>
                <a:lnTo>
                  <a:pt x="2053" y="3425"/>
                </a:lnTo>
                <a:lnTo>
                  <a:pt x="2052" y="3425"/>
                </a:lnTo>
                <a:lnTo>
                  <a:pt x="2052" y="3425"/>
                </a:lnTo>
                <a:lnTo>
                  <a:pt x="2048" y="3427"/>
                </a:lnTo>
                <a:lnTo>
                  <a:pt x="2045" y="3429"/>
                </a:lnTo>
                <a:lnTo>
                  <a:pt x="2045" y="3429"/>
                </a:lnTo>
                <a:lnTo>
                  <a:pt x="2041" y="3432"/>
                </a:lnTo>
                <a:lnTo>
                  <a:pt x="2040" y="3439"/>
                </a:lnTo>
                <a:lnTo>
                  <a:pt x="2040" y="3439"/>
                </a:lnTo>
                <a:lnTo>
                  <a:pt x="2040" y="3439"/>
                </a:lnTo>
                <a:lnTo>
                  <a:pt x="2040" y="3439"/>
                </a:lnTo>
                <a:lnTo>
                  <a:pt x="2041" y="3441"/>
                </a:lnTo>
                <a:lnTo>
                  <a:pt x="2047" y="3442"/>
                </a:lnTo>
                <a:lnTo>
                  <a:pt x="2050" y="3444"/>
                </a:lnTo>
                <a:lnTo>
                  <a:pt x="2053" y="3446"/>
                </a:lnTo>
                <a:lnTo>
                  <a:pt x="2053" y="3446"/>
                </a:lnTo>
                <a:lnTo>
                  <a:pt x="2059" y="3456"/>
                </a:lnTo>
                <a:lnTo>
                  <a:pt x="2059" y="3456"/>
                </a:lnTo>
                <a:lnTo>
                  <a:pt x="2064" y="3466"/>
                </a:lnTo>
                <a:lnTo>
                  <a:pt x="2064" y="3466"/>
                </a:lnTo>
                <a:lnTo>
                  <a:pt x="2067" y="3473"/>
                </a:lnTo>
                <a:lnTo>
                  <a:pt x="2067" y="3473"/>
                </a:lnTo>
                <a:lnTo>
                  <a:pt x="2077" y="3477"/>
                </a:lnTo>
                <a:lnTo>
                  <a:pt x="2089" y="3478"/>
                </a:lnTo>
                <a:lnTo>
                  <a:pt x="2099" y="3482"/>
                </a:lnTo>
                <a:lnTo>
                  <a:pt x="2115" y="3480"/>
                </a:lnTo>
                <a:lnTo>
                  <a:pt x="2115" y="3480"/>
                </a:lnTo>
                <a:lnTo>
                  <a:pt x="2118" y="3485"/>
                </a:lnTo>
                <a:lnTo>
                  <a:pt x="2125" y="3490"/>
                </a:lnTo>
                <a:lnTo>
                  <a:pt x="2134" y="3492"/>
                </a:lnTo>
                <a:lnTo>
                  <a:pt x="2142" y="3494"/>
                </a:lnTo>
                <a:lnTo>
                  <a:pt x="2142" y="3494"/>
                </a:lnTo>
                <a:lnTo>
                  <a:pt x="2145" y="3499"/>
                </a:lnTo>
                <a:lnTo>
                  <a:pt x="2152" y="3504"/>
                </a:lnTo>
                <a:lnTo>
                  <a:pt x="2161" y="3506"/>
                </a:lnTo>
                <a:lnTo>
                  <a:pt x="2169" y="3507"/>
                </a:lnTo>
                <a:lnTo>
                  <a:pt x="2169" y="3507"/>
                </a:lnTo>
                <a:lnTo>
                  <a:pt x="2181" y="3507"/>
                </a:lnTo>
                <a:lnTo>
                  <a:pt x="2181" y="3507"/>
                </a:lnTo>
                <a:lnTo>
                  <a:pt x="2185" y="3507"/>
                </a:lnTo>
                <a:lnTo>
                  <a:pt x="2185" y="3507"/>
                </a:lnTo>
                <a:lnTo>
                  <a:pt x="2197" y="3507"/>
                </a:lnTo>
                <a:lnTo>
                  <a:pt x="2197" y="3507"/>
                </a:lnTo>
                <a:lnTo>
                  <a:pt x="2197" y="3507"/>
                </a:lnTo>
                <a:lnTo>
                  <a:pt x="2207" y="3507"/>
                </a:lnTo>
                <a:lnTo>
                  <a:pt x="2207" y="3507"/>
                </a:lnTo>
                <a:lnTo>
                  <a:pt x="2210" y="3507"/>
                </a:lnTo>
                <a:lnTo>
                  <a:pt x="2210" y="3507"/>
                </a:lnTo>
                <a:lnTo>
                  <a:pt x="2221" y="3506"/>
                </a:lnTo>
                <a:lnTo>
                  <a:pt x="2221" y="3506"/>
                </a:lnTo>
                <a:lnTo>
                  <a:pt x="2221" y="3506"/>
                </a:lnTo>
                <a:lnTo>
                  <a:pt x="2234" y="3502"/>
                </a:lnTo>
                <a:lnTo>
                  <a:pt x="2234" y="3502"/>
                </a:lnTo>
                <a:lnTo>
                  <a:pt x="2234" y="3500"/>
                </a:lnTo>
                <a:lnTo>
                  <a:pt x="2234" y="3500"/>
                </a:lnTo>
                <a:lnTo>
                  <a:pt x="2233" y="3495"/>
                </a:lnTo>
                <a:lnTo>
                  <a:pt x="2233" y="3495"/>
                </a:lnTo>
                <a:lnTo>
                  <a:pt x="2238" y="3494"/>
                </a:lnTo>
                <a:lnTo>
                  <a:pt x="2238" y="3494"/>
                </a:lnTo>
                <a:lnTo>
                  <a:pt x="2238" y="3490"/>
                </a:lnTo>
                <a:lnTo>
                  <a:pt x="2238" y="3490"/>
                </a:lnTo>
                <a:lnTo>
                  <a:pt x="2236" y="3487"/>
                </a:lnTo>
                <a:lnTo>
                  <a:pt x="2236" y="3487"/>
                </a:lnTo>
                <a:lnTo>
                  <a:pt x="2236" y="3487"/>
                </a:lnTo>
                <a:lnTo>
                  <a:pt x="2236" y="3483"/>
                </a:lnTo>
                <a:lnTo>
                  <a:pt x="2236" y="3483"/>
                </a:lnTo>
                <a:lnTo>
                  <a:pt x="2236" y="3483"/>
                </a:lnTo>
                <a:lnTo>
                  <a:pt x="2236" y="3483"/>
                </a:lnTo>
                <a:lnTo>
                  <a:pt x="2234" y="3482"/>
                </a:lnTo>
                <a:lnTo>
                  <a:pt x="2234" y="3482"/>
                </a:lnTo>
                <a:lnTo>
                  <a:pt x="2234" y="3482"/>
                </a:lnTo>
                <a:lnTo>
                  <a:pt x="2234" y="3482"/>
                </a:lnTo>
                <a:lnTo>
                  <a:pt x="2233" y="3480"/>
                </a:lnTo>
                <a:lnTo>
                  <a:pt x="2233" y="3480"/>
                </a:lnTo>
                <a:lnTo>
                  <a:pt x="2233" y="3480"/>
                </a:lnTo>
                <a:lnTo>
                  <a:pt x="2233" y="3480"/>
                </a:lnTo>
                <a:lnTo>
                  <a:pt x="2231" y="3480"/>
                </a:lnTo>
                <a:lnTo>
                  <a:pt x="2231" y="3480"/>
                </a:lnTo>
                <a:lnTo>
                  <a:pt x="2231" y="3477"/>
                </a:lnTo>
                <a:lnTo>
                  <a:pt x="2234" y="3473"/>
                </a:lnTo>
                <a:lnTo>
                  <a:pt x="2236" y="3470"/>
                </a:lnTo>
                <a:lnTo>
                  <a:pt x="2238" y="3466"/>
                </a:lnTo>
                <a:lnTo>
                  <a:pt x="2238" y="3466"/>
                </a:lnTo>
                <a:lnTo>
                  <a:pt x="2245" y="3470"/>
                </a:lnTo>
                <a:lnTo>
                  <a:pt x="2251" y="3473"/>
                </a:lnTo>
                <a:lnTo>
                  <a:pt x="2262" y="3473"/>
                </a:lnTo>
                <a:lnTo>
                  <a:pt x="2272" y="3473"/>
                </a:lnTo>
                <a:lnTo>
                  <a:pt x="2272" y="3473"/>
                </a:lnTo>
                <a:lnTo>
                  <a:pt x="2274" y="3466"/>
                </a:lnTo>
                <a:lnTo>
                  <a:pt x="2277" y="3461"/>
                </a:lnTo>
                <a:lnTo>
                  <a:pt x="2284" y="3451"/>
                </a:lnTo>
                <a:lnTo>
                  <a:pt x="2292" y="3442"/>
                </a:lnTo>
                <a:lnTo>
                  <a:pt x="2299" y="3432"/>
                </a:lnTo>
                <a:lnTo>
                  <a:pt x="2299" y="3432"/>
                </a:lnTo>
                <a:lnTo>
                  <a:pt x="2304" y="3432"/>
                </a:lnTo>
                <a:lnTo>
                  <a:pt x="2309" y="3431"/>
                </a:lnTo>
                <a:lnTo>
                  <a:pt x="2313" y="3429"/>
                </a:lnTo>
                <a:lnTo>
                  <a:pt x="2316" y="3425"/>
                </a:lnTo>
                <a:lnTo>
                  <a:pt x="2321" y="3419"/>
                </a:lnTo>
                <a:lnTo>
                  <a:pt x="2326" y="3412"/>
                </a:lnTo>
                <a:lnTo>
                  <a:pt x="2326" y="3412"/>
                </a:lnTo>
                <a:lnTo>
                  <a:pt x="2333" y="3412"/>
                </a:lnTo>
                <a:lnTo>
                  <a:pt x="2338" y="3410"/>
                </a:lnTo>
                <a:lnTo>
                  <a:pt x="2342" y="3407"/>
                </a:lnTo>
                <a:lnTo>
                  <a:pt x="2345" y="3403"/>
                </a:lnTo>
                <a:lnTo>
                  <a:pt x="2352" y="3396"/>
                </a:lnTo>
                <a:lnTo>
                  <a:pt x="2355" y="3393"/>
                </a:lnTo>
                <a:lnTo>
                  <a:pt x="2361" y="3391"/>
                </a:lnTo>
                <a:lnTo>
                  <a:pt x="2361" y="3391"/>
                </a:lnTo>
                <a:lnTo>
                  <a:pt x="2367" y="3391"/>
                </a:lnTo>
                <a:lnTo>
                  <a:pt x="2372" y="3390"/>
                </a:lnTo>
                <a:lnTo>
                  <a:pt x="2381" y="3384"/>
                </a:lnTo>
                <a:lnTo>
                  <a:pt x="2422" y="3384"/>
                </a:lnTo>
                <a:lnTo>
                  <a:pt x="2422" y="3384"/>
                </a:lnTo>
                <a:lnTo>
                  <a:pt x="2424" y="3390"/>
                </a:lnTo>
                <a:lnTo>
                  <a:pt x="2429" y="3391"/>
                </a:lnTo>
                <a:lnTo>
                  <a:pt x="2436" y="3391"/>
                </a:lnTo>
                <a:lnTo>
                  <a:pt x="2442" y="3391"/>
                </a:lnTo>
                <a:lnTo>
                  <a:pt x="2442" y="3391"/>
                </a:lnTo>
                <a:lnTo>
                  <a:pt x="2446" y="3396"/>
                </a:lnTo>
                <a:lnTo>
                  <a:pt x="2449" y="3402"/>
                </a:lnTo>
                <a:lnTo>
                  <a:pt x="2454" y="3405"/>
                </a:lnTo>
                <a:lnTo>
                  <a:pt x="2463" y="3405"/>
                </a:lnTo>
                <a:lnTo>
                  <a:pt x="2463" y="3405"/>
                </a:lnTo>
                <a:lnTo>
                  <a:pt x="2463" y="3410"/>
                </a:lnTo>
                <a:lnTo>
                  <a:pt x="2466" y="3412"/>
                </a:lnTo>
                <a:lnTo>
                  <a:pt x="2471" y="3417"/>
                </a:lnTo>
                <a:lnTo>
                  <a:pt x="2475" y="3419"/>
                </a:lnTo>
                <a:lnTo>
                  <a:pt x="2477" y="3422"/>
                </a:lnTo>
                <a:lnTo>
                  <a:pt x="2477" y="3427"/>
                </a:lnTo>
                <a:lnTo>
                  <a:pt x="2477" y="3432"/>
                </a:lnTo>
                <a:lnTo>
                  <a:pt x="2477" y="3432"/>
                </a:lnTo>
                <a:lnTo>
                  <a:pt x="2483" y="3436"/>
                </a:lnTo>
                <a:lnTo>
                  <a:pt x="2490" y="3439"/>
                </a:lnTo>
                <a:lnTo>
                  <a:pt x="2500" y="3439"/>
                </a:lnTo>
                <a:lnTo>
                  <a:pt x="2511" y="3439"/>
                </a:lnTo>
                <a:lnTo>
                  <a:pt x="2511" y="3439"/>
                </a:lnTo>
                <a:lnTo>
                  <a:pt x="2514" y="3437"/>
                </a:lnTo>
                <a:lnTo>
                  <a:pt x="2516" y="3436"/>
                </a:lnTo>
                <a:lnTo>
                  <a:pt x="2516" y="3432"/>
                </a:lnTo>
                <a:lnTo>
                  <a:pt x="2516" y="3431"/>
                </a:lnTo>
                <a:lnTo>
                  <a:pt x="2512" y="3424"/>
                </a:lnTo>
                <a:lnTo>
                  <a:pt x="2511" y="3419"/>
                </a:lnTo>
                <a:lnTo>
                  <a:pt x="2511" y="3419"/>
                </a:lnTo>
                <a:lnTo>
                  <a:pt x="2511" y="3412"/>
                </a:lnTo>
                <a:lnTo>
                  <a:pt x="2512" y="3407"/>
                </a:lnTo>
                <a:lnTo>
                  <a:pt x="2517" y="3398"/>
                </a:lnTo>
                <a:lnTo>
                  <a:pt x="2523" y="3390"/>
                </a:lnTo>
                <a:lnTo>
                  <a:pt x="2524" y="3384"/>
                </a:lnTo>
                <a:lnTo>
                  <a:pt x="2524" y="3378"/>
                </a:lnTo>
                <a:lnTo>
                  <a:pt x="2524" y="3378"/>
                </a:lnTo>
                <a:lnTo>
                  <a:pt x="2524" y="3371"/>
                </a:lnTo>
                <a:lnTo>
                  <a:pt x="2523" y="3366"/>
                </a:lnTo>
                <a:lnTo>
                  <a:pt x="2517" y="3357"/>
                </a:lnTo>
                <a:lnTo>
                  <a:pt x="2512" y="3349"/>
                </a:lnTo>
                <a:lnTo>
                  <a:pt x="2511" y="3344"/>
                </a:lnTo>
                <a:lnTo>
                  <a:pt x="2511" y="3337"/>
                </a:lnTo>
                <a:lnTo>
                  <a:pt x="2511" y="3337"/>
                </a:lnTo>
                <a:lnTo>
                  <a:pt x="2507" y="3337"/>
                </a:lnTo>
                <a:lnTo>
                  <a:pt x="2507" y="3335"/>
                </a:lnTo>
                <a:lnTo>
                  <a:pt x="2505" y="3332"/>
                </a:lnTo>
                <a:lnTo>
                  <a:pt x="2505" y="3327"/>
                </a:lnTo>
                <a:lnTo>
                  <a:pt x="2504" y="3323"/>
                </a:lnTo>
                <a:lnTo>
                  <a:pt x="2504" y="3323"/>
                </a:lnTo>
                <a:lnTo>
                  <a:pt x="2500" y="3323"/>
                </a:lnTo>
                <a:lnTo>
                  <a:pt x="2497" y="3323"/>
                </a:lnTo>
                <a:lnTo>
                  <a:pt x="2497" y="3323"/>
                </a:lnTo>
                <a:lnTo>
                  <a:pt x="2492" y="3315"/>
                </a:lnTo>
                <a:lnTo>
                  <a:pt x="2490" y="3309"/>
                </a:lnTo>
                <a:lnTo>
                  <a:pt x="2490" y="3303"/>
                </a:lnTo>
                <a:lnTo>
                  <a:pt x="2490" y="3303"/>
                </a:lnTo>
                <a:lnTo>
                  <a:pt x="2480" y="3296"/>
                </a:lnTo>
                <a:lnTo>
                  <a:pt x="2470" y="3289"/>
                </a:lnTo>
                <a:lnTo>
                  <a:pt x="2470" y="3289"/>
                </a:lnTo>
                <a:lnTo>
                  <a:pt x="2466" y="3289"/>
                </a:lnTo>
                <a:lnTo>
                  <a:pt x="2463" y="3289"/>
                </a:lnTo>
                <a:lnTo>
                  <a:pt x="2459" y="3289"/>
                </a:lnTo>
                <a:lnTo>
                  <a:pt x="2456" y="3289"/>
                </a:lnTo>
                <a:lnTo>
                  <a:pt x="2456" y="3289"/>
                </a:lnTo>
                <a:lnTo>
                  <a:pt x="2454" y="3284"/>
                </a:lnTo>
                <a:lnTo>
                  <a:pt x="2453" y="3282"/>
                </a:lnTo>
                <a:lnTo>
                  <a:pt x="2449" y="3282"/>
                </a:lnTo>
                <a:lnTo>
                  <a:pt x="2449" y="3282"/>
                </a:lnTo>
                <a:lnTo>
                  <a:pt x="2449" y="3272"/>
                </a:lnTo>
                <a:lnTo>
                  <a:pt x="2449" y="3262"/>
                </a:lnTo>
                <a:lnTo>
                  <a:pt x="2446" y="3245"/>
                </a:lnTo>
                <a:lnTo>
                  <a:pt x="2442" y="3228"/>
                </a:lnTo>
                <a:lnTo>
                  <a:pt x="2441" y="3219"/>
                </a:lnTo>
                <a:lnTo>
                  <a:pt x="2442" y="3207"/>
                </a:lnTo>
                <a:lnTo>
                  <a:pt x="2442" y="3207"/>
                </a:lnTo>
                <a:lnTo>
                  <a:pt x="2448" y="3211"/>
                </a:lnTo>
                <a:lnTo>
                  <a:pt x="2453" y="3214"/>
                </a:lnTo>
                <a:lnTo>
                  <a:pt x="2459" y="3224"/>
                </a:lnTo>
                <a:lnTo>
                  <a:pt x="2461" y="3231"/>
                </a:lnTo>
                <a:lnTo>
                  <a:pt x="2465" y="3236"/>
                </a:lnTo>
                <a:lnTo>
                  <a:pt x="2470" y="3240"/>
                </a:lnTo>
                <a:lnTo>
                  <a:pt x="2477" y="3241"/>
                </a:lnTo>
                <a:lnTo>
                  <a:pt x="2477" y="3241"/>
                </a:lnTo>
                <a:lnTo>
                  <a:pt x="2480" y="3246"/>
                </a:lnTo>
                <a:lnTo>
                  <a:pt x="2482" y="3253"/>
                </a:lnTo>
                <a:lnTo>
                  <a:pt x="2485" y="3258"/>
                </a:lnTo>
                <a:lnTo>
                  <a:pt x="2487" y="3260"/>
                </a:lnTo>
                <a:lnTo>
                  <a:pt x="2490" y="3262"/>
                </a:lnTo>
                <a:lnTo>
                  <a:pt x="2490" y="3262"/>
                </a:lnTo>
                <a:lnTo>
                  <a:pt x="2492" y="3265"/>
                </a:lnTo>
                <a:lnTo>
                  <a:pt x="2494" y="3269"/>
                </a:lnTo>
                <a:lnTo>
                  <a:pt x="2495" y="3275"/>
                </a:lnTo>
                <a:lnTo>
                  <a:pt x="2499" y="3279"/>
                </a:lnTo>
                <a:lnTo>
                  <a:pt x="2500" y="3282"/>
                </a:lnTo>
                <a:lnTo>
                  <a:pt x="2505" y="3282"/>
                </a:lnTo>
                <a:lnTo>
                  <a:pt x="2511" y="3282"/>
                </a:lnTo>
                <a:lnTo>
                  <a:pt x="2511" y="3282"/>
                </a:lnTo>
                <a:lnTo>
                  <a:pt x="2511" y="3270"/>
                </a:lnTo>
                <a:lnTo>
                  <a:pt x="2512" y="3265"/>
                </a:lnTo>
                <a:lnTo>
                  <a:pt x="2514" y="3263"/>
                </a:lnTo>
                <a:lnTo>
                  <a:pt x="2517" y="3262"/>
                </a:lnTo>
                <a:lnTo>
                  <a:pt x="2517" y="3262"/>
                </a:lnTo>
                <a:lnTo>
                  <a:pt x="2521" y="3257"/>
                </a:lnTo>
                <a:lnTo>
                  <a:pt x="2523" y="3250"/>
                </a:lnTo>
                <a:lnTo>
                  <a:pt x="2526" y="3245"/>
                </a:lnTo>
                <a:lnTo>
                  <a:pt x="2528" y="3243"/>
                </a:lnTo>
                <a:lnTo>
                  <a:pt x="2531" y="3241"/>
                </a:lnTo>
                <a:lnTo>
                  <a:pt x="2531" y="3241"/>
                </a:lnTo>
                <a:lnTo>
                  <a:pt x="2524" y="3228"/>
                </a:lnTo>
                <a:lnTo>
                  <a:pt x="2517" y="3214"/>
                </a:lnTo>
                <a:lnTo>
                  <a:pt x="2517" y="3214"/>
                </a:lnTo>
                <a:lnTo>
                  <a:pt x="2517" y="3211"/>
                </a:lnTo>
                <a:lnTo>
                  <a:pt x="2517" y="3207"/>
                </a:lnTo>
                <a:lnTo>
                  <a:pt x="2517" y="3204"/>
                </a:lnTo>
                <a:lnTo>
                  <a:pt x="2517" y="3200"/>
                </a:lnTo>
                <a:lnTo>
                  <a:pt x="2517" y="3200"/>
                </a:lnTo>
                <a:lnTo>
                  <a:pt x="2521" y="3200"/>
                </a:lnTo>
                <a:lnTo>
                  <a:pt x="2524" y="3200"/>
                </a:lnTo>
                <a:lnTo>
                  <a:pt x="2529" y="3200"/>
                </a:lnTo>
                <a:lnTo>
                  <a:pt x="2531" y="3200"/>
                </a:lnTo>
                <a:lnTo>
                  <a:pt x="2531" y="3200"/>
                </a:lnTo>
                <a:lnTo>
                  <a:pt x="2533" y="3197"/>
                </a:lnTo>
                <a:lnTo>
                  <a:pt x="2533" y="3194"/>
                </a:lnTo>
                <a:lnTo>
                  <a:pt x="2531" y="3187"/>
                </a:lnTo>
                <a:lnTo>
                  <a:pt x="2533" y="3182"/>
                </a:lnTo>
                <a:lnTo>
                  <a:pt x="2534" y="3180"/>
                </a:lnTo>
                <a:lnTo>
                  <a:pt x="2538" y="3180"/>
                </a:lnTo>
                <a:lnTo>
                  <a:pt x="2538" y="3180"/>
                </a:lnTo>
                <a:lnTo>
                  <a:pt x="2536" y="3173"/>
                </a:lnTo>
                <a:lnTo>
                  <a:pt x="2536" y="3168"/>
                </a:lnTo>
                <a:lnTo>
                  <a:pt x="2540" y="3163"/>
                </a:lnTo>
                <a:lnTo>
                  <a:pt x="2541" y="3159"/>
                </a:lnTo>
                <a:lnTo>
                  <a:pt x="2546" y="3154"/>
                </a:lnTo>
                <a:lnTo>
                  <a:pt x="2550" y="3151"/>
                </a:lnTo>
                <a:lnTo>
                  <a:pt x="2552" y="3146"/>
                </a:lnTo>
                <a:lnTo>
                  <a:pt x="2552" y="3146"/>
                </a:lnTo>
                <a:lnTo>
                  <a:pt x="2557" y="3147"/>
                </a:lnTo>
                <a:lnTo>
                  <a:pt x="2558" y="3151"/>
                </a:lnTo>
                <a:lnTo>
                  <a:pt x="2560" y="3156"/>
                </a:lnTo>
                <a:lnTo>
                  <a:pt x="2558" y="3163"/>
                </a:lnTo>
                <a:lnTo>
                  <a:pt x="2555" y="3173"/>
                </a:lnTo>
                <a:lnTo>
                  <a:pt x="2552" y="3180"/>
                </a:lnTo>
                <a:lnTo>
                  <a:pt x="2552" y="3180"/>
                </a:lnTo>
                <a:lnTo>
                  <a:pt x="2550" y="3185"/>
                </a:lnTo>
                <a:lnTo>
                  <a:pt x="2548" y="3187"/>
                </a:lnTo>
                <a:lnTo>
                  <a:pt x="2545" y="3187"/>
                </a:lnTo>
                <a:lnTo>
                  <a:pt x="2545" y="3194"/>
                </a:lnTo>
                <a:lnTo>
                  <a:pt x="2545" y="3194"/>
                </a:lnTo>
                <a:lnTo>
                  <a:pt x="2546" y="3197"/>
                </a:lnTo>
                <a:lnTo>
                  <a:pt x="2548" y="3197"/>
                </a:lnTo>
                <a:lnTo>
                  <a:pt x="2550" y="3197"/>
                </a:lnTo>
                <a:lnTo>
                  <a:pt x="2552" y="3197"/>
                </a:lnTo>
                <a:lnTo>
                  <a:pt x="2555" y="3192"/>
                </a:lnTo>
                <a:lnTo>
                  <a:pt x="2558" y="3187"/>
                </a:lnTo>
                <a:lnTo>
                  <a:pt x="2558" y="3187"/>
                </a:lnTo>
                <a:lnTo>
                  <a:pt x="2567" y="3182"/>
                </a:lnTo>
                <a:lnTo>
                  <a:pt x="2570" y="3178"/>
                </a:lnTo>
                <a:lnTo>
                  <a:pt x="2572" y="3173"/>
                </a:lnTo>
                <a:lnTo>
                  <a:pt x="2572" y="3173"/>
                </a:lnTo>
                <a:lnTo>
                  <a:pt x="2577" y="3171"/>
                </a:lnTo>
                <a:lnTo>
                  <a:pt x="2582" y="3168"/>
                </a:lnTo>
                <a:lnTo>
                  <a:pt x="2589" y="3159"/>
                </a:lnTo>
                <a:lnTo>
                  <a:pt x="2596" y="3151"/>
                </a:lnTo>
                <a:lnTo>
                  <a:pt x="2601" y="3147"/>
                </a:lnTo>
                <a:lnTo>
                  <a:pt x="2606" y="3146"/>
                </a:lnTo>
                <a:lnTo>
                  <a:pt x="2606" y="3146"/>
                </a:lnTo>
                <a:lnTo>
                  <a:pt x="2608" y="3136"/>
                </a:lnTo>
                <a:lnTo>
                  <a:pt x="2611" y="3129"/>
                </a:lnTo>
                <a:lnTo>
                  <a:pt x="2620" y="3112"/>
                </a:lnTo>
                <a:lnTo>
                  <a:pt x="2620" y="3112"/>
                </a:lnTo>
                <a:lnTo>
                  <a:pt x="2620" y="3108"/>
                </a:lnTo>
                <a:lnTo>
                  <a:pt x="2620" y="3105"/>
                </a:lnTo>
                <a:lnTo>
                  <a:pt x="2620" y="3101"/>
                </a:lnTo>
                <a:lnTo>
                  <a:pt x="2620" y="3098"/>
                </a:lnTo>
                <a:lnTo>
                  <a:pt x="2620" y="3098"/>
                </a:lnTo>
                <a:lnTo>
                  <a:pt x="2623" y="3098"/>
                </a:lnTo>
                <a:lnTo>
                  <a:pt x="2627" y="3098"/>
                </a:lnTo>
                <a:lnTo>
                  <a:pt x="2627" y="3098"/>
                </a:lnTo>
                <a:lnTo>
                  <a:pt x="2627" y="3095"/>
                </a:lnTo>
                <a:lnTo>
                  <a:pt x="2627" y="3091"/>
                </a:lnTo>
                <a:lnTo>
                  <a:pt x="2627" y="3091"/>
                </a:lnTo>
                <a:lnTo>
                  <a:pt x="2630" y="3084"/>
                </a:lnTo>
                <a:lnTo>
                  <a:pt x="2632" y="3081"/>
                </a:lnTo>
                <a:lnTo>
                  <a:pt x="2633" y="3078"/>
                </a:lnTo>
                <a:lnTo>
                  <a:pt x="2633" y="3078"/>
                </a:lnTo>
                <a:lnTo>
                  <a:pt x="2640" y="3062"/>
                </a:lnTo>
                <a:lnTo>
                  <a:pt x="2649" y="3048"/>
                </a:lnTo>
                <a:lnTo>
                  <a:pt x="2656" y="3033"/>
                </a:lnTo>
                <a:lnTo>
                  <a:pt x="2659" y="3025"/>
                </a:lnTo>
                <a:lnTo>
                  <a:pt x="2661" y="3016"/>
                </a:lnTo>
                <a:lnTo>
                  <a:pt x="2661" y="3016"/>
                </a:lnTo>
                <a:lnTo>
                  <a:pt x="2661" y="3014"/>
                </a:lnTo>
                <a:lnTo>
                  <a:pt x="2661" y="3014"/>
                </a:lnTo>
                <a:lnTo>
                  <a:pt x="2664" y="2999"/>
                </a:lnTo>
                <a:lnTo>
                  <a:pt x="2669" y="2985"/>
                </a:lnTo>
                <a:lnTo>
                  <a:pt x="2669" y="2985"/>
                </a:lnTo>
                <a:lnTo>
                  <a:pt x="2671" y="2987"/>
                </a:lnTo>
                <a:lnTo>
                  <a:pt x="2674" y="2989"/>
                </a:lnTo>
                <a:lnTo>
                  <a:pt x="2674" y="2989"/>
                </a:lnTo>
                <a:lnTo>
                  <a:pt x="2678" y="2987"/>
                </a:lnTo>
                <a:lnTo>
                  <a:pt x="2679" y="2985"/>
                </a:lnTo>
                <a:lnTo>
                  <a:pt x="2681" y="2978"/>
                </a:lnTo>
                <a:lnTo>
                  <a:pt x="2681" y="2970"/>
                </a:lnTo>
                <a:lnTo>
                  <a:pt x="2681" y="2961"/>
                </a:lnTo>
                <a:lnTo>
                  <a:pt x="2681" y="2961"/>
                </a:lnTo>
                <a:lnTo>
                  <a:pt x="2685" y="2960"/>
                </a:lnTo>
                <a:lnTo>
                  <a:pt x="2686" y="2958"/>
                </a:lnTo>
                <a:lnTo>
                  <a:pt x="2688" y="2955"/>
                </a:lnTo>
                <a:lnTo>
                  <a:pt x="2688" y="2955"/>
                </a:lnTo>
                <a:lnTo>
                  <a:pt x="2688" y="2948"/>
                </a:lnTo>
                <a:lnTo>
                  <a:pt x="2688" y="2948"/>
                </a:lnTo>
                <a:lnTo>
                  <a:pt x="2688" y="2944"/>
                </a:lnTo>
                <a:lnTo>
                  <a:pt x="2688" y="2944"/>
                </a:lnTo>
                <a:lnTo>
                  <a:pt x="2690" y="2936"/>
                </a:lnTo>
                <a:lnTo>
                  <a:pt x="2693" y="2929"/>
                </a:lnTo>
                <a:lnTo>
                  <a:pt x="2693" y="2929"/>
                </a:lnTo>
                <a:lnTo>
                  <a:pt x="2695" y="2927"/>
                </a:lnTo>
                <a:lnTo>
                  <a:pt x="2695" y="2927"/>
                </a:lnTo>
                <a:lnTo>
                  <a:pt x="2696" y="2922"/>
                </a:lnTo>
                <a:lnTo>
                  <a:pt x="2698" y="2919"/>
                </a:lnTo>
                <a:lnTo>
                  <a:pt x="2703" y="2912"/>
                </a:lnTo>
                <a:lnTo>
                  <a:pt x="2707" y="2907"/>
                </a:lnTo>
                <a:lnTo>
                  <a:pt x="2708" y="2902"/>
                </a:lnTo>
                <a:lnTo>
                  <a:pt x="2708" y="2897"/>
                </a:lnTo>
                <a:lnTo>
                  <a:pt x="2708" y="2897"/>
                </a:lnTo>
                <a:lnTo>
                  <a:pt x="2708" y="2893"/>
                </a:lnTo>
                <a:lnTo>
                  <a:pt x="2708" y="2893"/>
                </a:lnTo>
                <a:lnTo>
                  <a:pt x="2708" y="2886"/>
                </a:lnTo>
                <a:lnTo>
                  <a:pt x="2708" y="2886"/>
                </a:lnTo>
                <a:lnTo>
                  <a:pt x="2717" y="2881"/>
                </a:lnTo>
                <a:lnTo>
                  <a:pt x="2720" y="2878"/>
                </a:lnTo>
                <a:lnTo>
                  <a:pt x="2722" y="2873"/>
                </a:lnTo>
                <a:lnTo>
                  <a:pt x="2722" y="2873"/>
                </a:lnTo>
                <a:lnTo>
                  <a:pt x="2727" y="2873"/>
                </a:lnTo>
                <a:lnTo>
                  <a:pt x="2731" y="2871"/>
                </a:lnTo>
                <a:lnTo>
                  <a:pt x="2734" y="2869"/>
                </a:lnTo>
                <a:lnTo>
                  <a:pt x="2736" y="2866"/>
                </a:lnTo>
                <a:lnTo>
                  <a:pt x="2736" y="2866"/>
                </a:lnTo>
                <a:lnTo>
                  <a:pt x="2734" y="2861"/>
                </a:lnTo>
                <a:lnTo>
                  <a:pt x="2736" y="2854"/>
                </a:lnTo>
                <a:lnTo>
                  <a:pt x="2736" y="2842"/>
                </a:lnTo>
                <a:lnTo>
                  <a:pt x="2736" y="2835"/>
                </a:lnTo>
                <a:lnTo>
                  <a:pt x="2736" y="2830"/>
                </a:lnTo>
                <a:lnTo>
                  <a:pt x="2734" y="2827"/>
                </a:lnTo>
                <a:lnTo>
                  <a:pt x="2729" y="2825"/>
                </a:lnTo>
                <a:lnTo>
                  <a:pt x="2729" y="2825"/>
                </a:lnTo>
                <a:lnTo>
                  <a:pt x="2724" y="2818"/>
                </a:lnTo>
                <a:lnTo>
                  <a:pt x="2722" y="2808"/>
                </a:lnTo>
                <a:lnTo>
                  <a:pt x="2722" y="2796"/>
                </a:lnTo>
                <a:lnTo>
                  <a:pt x="2722" y="2784"/>
                </a:lnTo>
                <a:lnTo>
                  <a:pt x="2722" y="2784"/>
                </a:lnTo>
                <a:lnTo>
                  <a:pt x="2726" y="2782"/>
                </a:lnTo>
                <a:lnTo>
                  <a:pt x="2727" y="2779"/>
                </a:lnTo>
                <a:lnTo>
                  <a:pt x="2729" y="2770"/>
                </a:lnTo>
                <a:lnTo>
                  <a:pt x="2729" y="2770"/>
                </a:lnTo>
                <a:lnTo>
                  <a:pt x="2732" y="2769"/>
                </a:lnTo>
                <a:lnTo>
                  <a:pt x="2736" y="2767"/>
                </a:lnTo>
                <a:lnTo>
                  <a:pt x="2743" y="2760"/>
                </a:lnTo>
                <a:lnTo>
                  <a:pt x="2746" y="2758"/>
                </a:lnTo>
                <a:lnTo>
                  <a:pt x="2749" y="2757"/>
                </a:lnTo>
                <a:lnTo>
                  <a:pt x="2756" y="2755"/>
                </a:lnTo>
                <a:lnTo>
                  <a:pt x="2763" y="2757"/>
                </a:lnTo>
                <a:lnTo>
                  <a:pt x="2763" y="2757"/>
                </a:lnTo>
                <a:lnTo>
                  <a:pt x="2768" y="2755"/>
                </a:lnTo>
                <a:lnTo>
                  <a:pt x="2773" y="2750"/>
                </a:lnTo>
                <a:lnTo>
                  <a:pt x="2782" y="2741"/>
                </a:lnTo>
                <a:lnTo>
                  <a:pt x="2785" y="2736"/>
                </a:lnTo>
                <a:lnTo>
                  <a:pt x="2790" y="2733"/>
                </a:lnTo>
                <a:lnTo>
                  <a:pt x="2796" y="2729"/>
                </a:lnTo>
                <a:lnTo>
                  <a:pt x="2804" y="2729"/>
                </a:lnTo>
                <a:lnTo>
                  <a:pt x="2804" y="2729"/>
                </a:lnTo>
                <a:lnTo>
                  <a:pt x="2804" y="2726"/>
                </a:lnTo>
                <a:lnTo>
                  <a:pt x="2804" y="2723"/>
                </a:lnTo>
                <a:lnTo>
                  <a:pt x="2804" y="2723"/>
                </a:lnTo>
                <a:lnTo>
                  <a:pt x="2804" y="2719"/>
                </a:lnTo>
                <a:lnTo>
                  <a:pt x="2804" y="2719"/>
                </a:lnTo>
                <a:lnTo>
                  <a:pt x="2804" y="2714"/>
                </a:lnTo>
                <a:lnTo>
                  <a:pt x="2802" y="2711"/>
                </a:lnTo>
                <a:lnTo>
                  <a:pt x="2802" y="2711"/>
                </a:lnTo>
                <a:lnTo>
                  <a:pt x="2801" y="2707"/>
                </a:lnTo>
                <a:lnTo>
                  <a:pt x="2801" y="2707"/>
                </a:lnTo>
                <a:lnTo>
                  <a:pt x="2799" y="2697"/>
                </a:lnTo>
                <a:lnTo>
                  <a:pt x="2796" y="2689"/>
                </a:lnTo>
                <a:lnTo>
                  <a:pt x="2787" y="2675"/>
                </a:lnTo>
                <a:lnTo>
                  <a:pt x="2787" y="2675"/>
                </a:lnTo>
                <a:lnTo>
                  <a:pt x="2787" y="2672"/>
                </a:lnTo>
                <a:lnTo>
                  <a:pt x="2787" y="2672"/>
                </a:lnTo>
                <a:lnTo>
                  <a:pt x="2785" y="2651"/>
                </a:lnTo>
                <a:lnTo>
                  <a:pt x="2782" y="2643"/>
                </a:lnTo>
                <a:lnTo>
                  <a:pt x="2777" y="2634"/>
                </a:lnTo>
                <a:lnTo>
                  <a:pt x="2777" y="2634"/>
                </a:lnTo>
                <a:lnTo>
                  <a:pt x="2775" y="2631"/>
                </a:lnTo>
                <a:lnTo>
                  <a:pt x="2773" y="2627"/>
                </a:lnTo>
                <a:lnTo>
                  <a:pt x="2768" y="2622"/>
                </a:lnTo>
                <a:lnTo>
                  <a:pt x="2768" y="2622"/>
                </a:lnTo>
                <a:lnTo>
                  <a:pt x="2765" y="2620"/>
                </a:lnTo>
                <a:lnTo>
                  <a:pt x="2765" y="2620"/>
                </a:lnTo>
                <a:lnTo>
                  <a:pt x="2765" y="2614"/>
                </a:lnTo>
                <a:lnTo>
                  <a:pt x="2761" y="2608"/>
                </a:lnTo>
                <a:lnTo>
                  <a:pt x="2758" y="2605"/>
                </a:lnTo>
                <a:lnTo>
                  <a:pt x="2753" y="2603"/>
                </a:lnTo>
                <a:lnTo>
                  <a:pt x="2744" y="2600"/>
                </a:lnTo>
                <a:lnTo>
                  <a:pt x="2741" y="2598"/>
                </a:lnTo>
                <a:lnTo>
                  <a:pt x="2738" y="2595"/>
                </a:lnTo>
                <a:lnTo>
                  <a:pt x="2738" y="2595"/>
                </a:lnTo>
                <a:lnTo>
                  <a:pt x="2736" y="2593"/>
                </a:lnTo>
                <a:lnTo>
                  <a:pt x="2736" y="2593"/>
                </a:lnTo>
                <a:lnTo>
                  <a:pt x="2729" y="2593"/>
                </a:lnTo>
                <a:lnTo>
                  <a:pt x="2729" y="2593"/>
                </a:lnTo>
                <a:lnTo>
                  <a:pt x="2727" y="2585"/>
                </a:lnTo>
                <a:lnTo>
                  <a:pt x="2726" y="2576"/>
                </a:lnTo>
                <a:lnTo>
                  <a:pt x="2717" y="2564"/>
                </a:lnTo>
                <a:lnTo>
                  <a:pt x="2714" y="2557"/>
                </a:lnTo>
                <a:lnTo>
                  <a:pt x="2710" y="2550"/>
                </a:lnTo>
                <a:lnTo>
                  <a:pt x="2708" y="2542"/>
                </a:lnTo>
                <a:lnTo>
                  <a:pt x="2708" y="2532"/>
                </a:lnTo>
                <a:lnTo>
                  <a:pt x="2708" y="2532"/>
                </a:lnTo>
                <a:lnTo>
                  <a:pt x="2714" y="2535"/>
                </a:lnTo>
                <a:lnTo>
                  <a:pt x="2717" y="2538"/>
                </a:lnTo>
                <a:lnTo>
                  <a:pt x="2720" y="2550"/>
                </a:lnTo>
                <a:lnTo>
                  <a:pt x="2722" y="2556"/>
                </a:lnTo>
                <a:lnTo>
                  <a:pt x="2726" y="2561"/>
                </a:lnTo>
                <a:lnTo>
                  <a:pt x="2731" y="2564"/>
                </a:lnTo>
                <a:lnTo>
                  <a:pt x="2736" y="2566"/>
                </a:lnTo>
                <a:lnTo>
                  <a:pt x="2736" y="2566"/>
                </a:lnTo>
                <a:lnTo>
                  <a:pt x="2736" y="2569"/>
                </a:lnTo>
                <a:lnTo>
                  <a:pt x="2738" y="2571"/>
                </a:lnTo>
                <a:lnTo>
                  <a:pt x="2743" y="2573"/>
                </a:lnTo>
                <a:lnTo>
                  <a:pt x="2743" y="2573"/>
                </a:lnTo>
                <a:lnTo>
                  <a:pt x="2749" y="2576"/>
                </a:lnTo>
                <a:lnTo>
                  <a:pt x="2756" y="2581"/>
                </a:lnTo>
                <a:lnTo>
                  <a:pt x="2767" y="2593"/>
                </a:lnTo>
                <a:lnTo>
                  <a:pt x="2777" y="2605"/>
                </a:lnTo>
                <a:lnTo>
                  <a:pt x="2784" y="2610"/>
                </a:lnTo>
                <a:lnTo>
                  <a:pt x="2790" y="2614"/>
                </a:lnTo>
                <a:lnTo>
                  <a:pt x="2790" y="2614"/>
                </a:lnTo>
                <a:lnTo>
                  <a:pt x="2790" y="2622"/>
                </a:lnTo>
                <a:lnTo>
                  <a:pt x="2794" y="2627"/>
                </a:lnTo>
                <a:lnTo>
                  <a:pt x="2799" y="2631"/>
                </a:lnTo>
                <a:lnTo>
                  <a:pt x="2804" y="2634"/>
                </a:lnTo>
                <a:lnTo>
                  <a:pt x="2804" y="2634"/>
                </a:lnTo>
                <a:lnTo>
                  <a:pt x="2804" y="2639"/>
                </a:lnTo>
                <a:lnTo>
                  <a:pt x="2806" y="2643"/>
                </a:lnTo>
                <a:lnTo>
                  <a:pt x="2808" y="2646"/>
                </a:lnTo>
                <a:lnTo>
                  <a:pt x="2811" y="2648"/>
                </a:lnTo>
                <a:lnTo>
                  <a:pt x="2811" y="2648"/>
                </a:lnTo>
                <a:lnTo>
                  <a:pt x="2809" y="2654"/>
                </a:lnTo>
                <a:lnTo>
                  <a:pt x="2809" y="2661"/>
                </a:lnTo>
                <a:lnTo>
                  <a:pt x="2813" y="2670"/>
                </a:lnTo>
                <a:lnTo>
                  <a:pt x="2816" y="2678"/>
                </a:lnTo>
                <a:lnTo>
                  <a:pt x="2818" y="2683"/>
                </a:lnTo>
                <a:lnTo>
                  <a:pt x="2818" y="2689"/>
                </a:lnTo>
                <a:lnTo>
                  <a:pt x="2818" y="2689"/>
                </a:lnTo>
                <a:lnTo>
                  <a:pt x="2825" y="2697"/>
                </a:lnTo>
                <a:lnTo>
                  <a:pt x="2830" y="2707"/>
                </a:lnTo>
                <a:lnTo>
                  <a:pt x="2835" y="2711"/>
                </a:lnTo>
                <a:lnTo>
                  <a:pt x="2840" y="2712"/>
                </a:lnTo>
                <a:lnTo>
                  <a:pt x="2845" y="2716"/>
                </a:lnTo>
                <a:lnTo>
                  <a:pt x="2852" y="2716"/>
                </a:lnTo>
                <a:lnTo>
                  <a:pt x="2852" y="2716"/>
                </a:lnTo>
                <a:lnTo>
                  <a:pt x="2857" y="2714"/>
                </a:lnTo>
                <a:lnTo>
                  <a:pt x="2860" y="2712"/>
                </a:lnTo>
                <a:lnTo>
                  <a:pt x="2862" y="2709"/>
                </a:lnTo>
                <a:lnTo>
                  <a:pt x="2864" y="2706"/>
                </a:lnTo>
                <a:lnTo>
                  <a:pt x="2866" y="2702"/>
                </a:lnTo>
                <a:lnTo>
                  <a:pt x="2864" y="2697"/>
                </a:lnTo>
                <a:lnTo>
                  <a:pt x="2862" y="2694"/>
                </a:lnTo>
                <a:lnTo>
                  <a:pt x="2859" y="2689"/>
                </a:lnTo>
                <a:lnTo>
                  <a:pt x="2859" y="2689"/>
                </a:lnTo>
                <a:lnTo>
                  <a:pt x="2854" y="2689"/>
                </a:lnTo>
                <a:lnTo>
                  <a:pt x="2852" y="2685"/>
                </a:lnTo>
                <a:lnTo>
                  <a:pt x="2850" y="2682"/>
                </a:lnTo>
                <a:lnTo>
                  <a:pt x="2850" y="2675"/>
                </a:lnTo>
                <a:lnTo>
                  <a:pt x="2852" y="2665"/>
                </a:lnTo>
                <a:lnTo>
                  <a:pt x="2852" y="2660"/>
                </a:lnTo>
                <a:lnTo>
                  <a:pt x="2852" y="2654"/>
                </a:lnTo>
                <a:lnTo>
                  <a:pt x="2872" y="2654"/>
                </a:lnTo>
                <a:lnTo>
                  <a:pt x="2872" y="2654"/>
                </a:lnTo>
                <a:lnTo>
                  <a:pt x="2871" y="2651"/>
                </a:lnTo>
                <a:lnTo>
                  <a:pt x="2867" y="2646"/>
                </a:lnTo>
                <a:lnTo>
                  <a:pt x="2862" y="2641"/>
                </a:lnTo>
                <a:lnTo>
                  <a:pt x="2860" y="2637"/>
                </a:lnTo>
                <a:lnTo>
                  <a:pt x="2857" y="2632"/>
                </a:lnTo>
                <a:lnTo>
                  <a:pt x="2857" y="2627"/>
                </a:lnTo>
                <a:lnTo>
                  <a:pt x="2859" y="2620"/>
                </a:lnTo>
                <a:lnTo>
                  <a:pt x="2859" y="2620"/>
                </a:lnTo>
                <a:lnTo>
                  <a:pt x="2866" y="2620"/>
                </a:lnTo>
                <a:lnTo>
                  <a:pt x="2872" y="2620"/>
                </a:lnTo>
                <a:lnTo>
                  <a:pt x="2883" y="2624"/>
                </a:lnTo>
                <a:lnTo>
                  <a:pt x="2889" y="2631"/>
                </a:lnTo>
                <a:lnTo>
                  <a:pt x="2900" y="2634"/>
                </a:lnTo>
                <a:lnTo>
                  <a:pt x="2900" y="2634"/>
                </a:lnTo>
                <a:lnTo>
                  <a:pt x="2901" y="2634"/>
                </a:lnTo>
                <a:lnTo>
                  <a:pt x="2903" y="2632"/>
                </a:lnTo>
                <a:lnTo>
                  <a:pt x="2905" y="2627"/>
                </a:lnTo>
                <a:lnTo>
                  <a:pt x="2906" y="2614"/>
                </a:lnTo>
                <a:lnTo>
                  <a:pt x="2906" y="2614"/>
                </a:lnTo>
                <a:lnTo>
                  <a:pt x="2910" y="2614"/>
                </a:lnTo>
                <a:lnTo>
                  <a:pt x="2912" y="2612"/>
                </a:lnTo>
                <a:lnTo>
                  <a:pt x="2913" y="2607"/>
                </a:lnTo>
                <a:lnTo>
                  <a:pt x="2913" y="2607"/>
                </a:lnTo>
                <a:lnTo>
                  <a:pt x="2918" y="2608"/>
                </a:lnTo>
                <a:lnTo>
                  <a:pt x="2920" y="2612"/>
                </a:lnTo>
                <a:lnTo>
                  <a:pt x="2920" y="2615"/>
                </a:lnTo>
                <a:lnTo>
                  <a:pt x="2917" y="2620"/>
                </a:lnTo>
                <a:lnTo>
                  <a:pt x="2912" y="2629"/>
                </a:lnTo>
                <a:lnTo>
                  <a:pt x="2912" y="2634"/>
                </a:lnTo>
                <a:lnTo>
                  <a:pt x="2913" y="2641"/>
                </a:lnTo>
                <a:lnTo>
                  <a:pt x="2913" y="2641"/>
                </a:lnTo>
                <a:lnTo>
                  <a:pt x="2915" y="2648"/>
                </a:lnTo>
                <a:lnTo>
                  <a:pt x="2915" y="2654"/>
                </a:lnTo>
                <a:lnTo>
                  <a:pt x="2912" y="2663"/>
                </a:lnTo>
                <a:lnTo>
                  <a:pt x="2908" y="2672"/>
                </a:lnTo>
                <a:lnTo>
                  <a:pt x="2906" y="2677"/>
                </a:lnTo>
                <a:lnTo>
                  <a:pt x="2906" y="2682"/>
                </a:lnTo>
                <a:lnTo>
                  <a:pt x="2906" y="2682"/>
                </a:lnTo>
                <a:lnTo>
                  <a:pt x="2908" y="2685"/>
                </a:lnTo>
                <a:lnTo>
                  <a:pt x="2910" y="2687"/>
                </a:lnTo>
                <a:lnTo>
                  <a:pt x="2912" y="2685"/>
                </a:lnTo>
                <a:lnTo>
                  <a:pt x="2913" y="2682"/>
                </a:lnTo>
                <a:lnTo>
                  <a:pt x="2913" y="2682"/>
                </a:lnTo>
                <a:lnTo>
                  <a:pt x="2918" y="2682"/>
                </a:lnTo>
                <a:lnTo>
                  <a:pt x="2922" y="2680"/>
                </a:lnTo>
                <a:lnTo>
                  <a:pt x="2925" y="2678"/>
                </a:lnTo>
                <a:lnTo>
                  <a:pt x="2927" y="2675"/>
                </a:lnTo>
                <a:lnTo>
                  <a:pt x="2927" y="2675"/>
                </a:lnTo>
                <a:lnTo>
                  <a:pt x="2932" y="2677"/>
                </a:lnTo>
                <a:lnTo>
                  <a:pt x="2937" y="2675"/>
                </a:lnTo>
                <a:lnTo>
                  <a:pt x="2941" y="2673"/>
                </a:lnTo>
                <a:lnTo>
                  <a:pt x="2942" y="2670"/>
                </a:lnTo>
                <a:lnTo>
                  <a:pt x="2947" y="2665"/>
                </a:lnTo>
                <a:lnTo>
                  <a:pt x="2949" y="2663"/>
                </a:lnTo>
                <a:lnTo>
                  <a:pt x="2954" y="2661"/>
                </a:lnTo>
                <a:lnTo>
                  <a:pt x="2954" y="2661"/>
                </a:lnTo>
                <a:lnTo>
                  <a:pt x="2981" y="2661"/>
                </a:lnTo>
                <a:lnTo>
                  <a:pt x="2993" y="2663"/>
                </a:lnTo>
                <a:lnTo>
                  <a:pt x="2999" y="2665"/>
                </a:lnTo>
                <a:lnTo>
                  <a:pt x="3002" y="2668"/>
                </a:lnTo>
                <a:lnTo>
                  <a:pt x="3002" y="2668"/>
                </a:lnTo>
                <a:lnTo>
                  <a:pt x="3007" y="2666"/>
                </a:lnTo>
                <a:lnTo>
                  <a:pt x="3012" y="2663"/>
                </a:lnTo>
                <a:lnTo>
                  <a:pt x="3014" y="2658"/>
                </a:lnTo>
                <a:lnTo>
                  <a:pt x="3016" y="2653"/>
                </a:lnTo>
                <a:lnTo>
                  <a:pt x="3017" y="2639"/>
                </a:lnTo>
                <a:lnTo>
                  <a:pt x="3016" y="2627"/>
                </a:lnTo>
                <a:lnTo>
                  <a:pt x="3016" y="2627"/>
                </a:lnTo>
                <a:lnTo>
                  <a:pt x="3014" y="2624"/>
                </a:lnTo>
                <a:lnTo>
                  <a:pt x="3012" y="2622"/>
                </a:lnTo>
                <a:lnTo>
                  <a:pt x="3010" y="2622"/>
                </a:lnTo>
                <a:lnTo>
                  <a:pt x="3009" y="2620"/>
                </a:lnTo>
                <a:lnTo>
                  <a:pt x="3009" y="2620"/>
                </a:lnTo>
                <a:lnTo>
                  <a:pt x="3009" y="2617"/>
                </a:lnTo>
                <a:lnTo>
                  <a:pt x="3009" y="2614"/>
                </a:lnTo>
                <a:lnTo>
                  <a:pt x="3009" y="2610"/>
                </a:lnTo>
                <a:lnTo>
                  <a:pt x="3009" y="2607"/>
                </a:lnTo>
                <a:lnTo>
                  <a:pt x="3009" y="2607"/>
                </a:lnTo>
                <a:lnTo>
                  <a:pt x="3007" y="2605"/>
                </a:lnTo>
                <a:lnTo>
                  <a:pt x="3005" y="2605"/>
                </a:lnTo>
                <a:lnTo>
                  <a:pt x="3004" y="2603"/>
                </a:lnTo>
                <a:lnTo>
                  <a:pt x="3002" y="2600"/>
                </a:lnTo>
                <a:lnTo>
                  <a:pt x="3002" y="2600"/>
                </a:lnTo>
                <a:lnTo>
                  <a:pt x="3002" y="2593"/>
                </a:lnTo>
                <a:lnTo>
                  <a:pt x="3002" y="2593"/>
                </a:lnTo>
                <a:lnTo>
                  <a:pt x="3002" y="2586"/>
                </a:lnTo>
                <a:lnTo>
                  <a:pt x="3002" y="2579"/>
                </a:lnTo>
                <a:lnTo>
                  <a:pt x="3004" y="2574"/>
                </a:lnTo>
                <a:lnTo>
                  <a:pt x="3009" y="2573"/>
                </a:lnTo>
                <a:lnTo>
                  <a:pt x="3009" y="2573"/>
                </a:lnTo>
                <a:lnTo>
                  <a:pt x="3009" y="2568"/>
                </a:lnTo>
                <a:lnTo>
                  <a:pt x="3010" y="2564"/>
                </a:lnTo>
                <a:lnTo>
                  <a:pt x="3012" y="2561"/>
                </a:lnTo>
                <a:lnTo>
                  <a:pt x="3016" y="2559"/>
                </a:lnTo>
                <a:lnTo>
                  <a:pt x="3016" y="2559"/>
                </a:lnTo>
                <a:lnTo>
                  <a:pt x="3016" y="2554"/>
                </a:lnTo>
                <a:lnTo>
                  <a:pt x="3016" y="2549"/>
                </a:lnTo>
                <a:lnTo>
                  <a:pt x="3014" y="2545"/>
                </a:lnTo>
                <a:lnTo>
                  <a:pt x="3010" y="2544"/>
                </a:lnTo>
                <a:lnTo>
                  <a:pt x="3005" y="2538"/>
                </a:lnTo>
                <a:lnTo>
                  <a:pt x="3002" y="2537"/>
                </a:lnTo>
                <a:lnTo>
                  <a:pt x="3002" y="2532"/>
                </a:lnTo>
                <a:lnTo>
                  <a:pt x="3002" y="2532"/>
                </a:lnTo>
                <a:lnTo>
                  <a:pt x="2999" y="2530"/>
                </a:lnTo>
                <a:lnTo>
                  <a:pt x="2997" y="2528"/>
                </a:lnTo>
                <a:lnTo>
                  <a:pt x="2995" y="2521"/>
                </a:lnTo>
                <a:lnTo>
                  <a:pt x="2995" y="2504"/>
                </a:lnTo>
                <a:lnTo>
                  <a:pt x="2995" y="2504"/>
                </a:lnTo>
                <a:lnTo>
                  <a:pt x="3002" y="2503"/>
                </a:lnTo>
                <a:lnTo>
                  <a:pt x="3007" y="2504"/>
                </a:lnTo>
                <a:lnTo>
                  <a:pt x="3012" y="2506"/>
                </a:lnTo>
                <a:lnTo>
                  <a:pt x="3014" y="2509"/>
                </a:lnTo>
                <a:lnTo>
                  <a:pt x="3019" y="2516"/>
                </a:lnTo>
                <a:lnTo>
                  <a:pt x="3022" y="2525"/>
                </a:lnTo>
                <a:lnTo>
                  <a:pt x="3022" y="2525"/>
                </a:lnTo>
                <a:lnTo>
                  <a:pt x="3021" y="2532"/>
                </a:lnTo>
                <a:lnTo>
                  <a:pt x="3022" y="2535"/>
                </a:lnTo>
                <a:lnTo>
                  <a:pt x="3024" y="2538"/>
                </a:lnTo>
                <a:lnTo>
                  <a:pt x="3027" y="2540"/>
                </a:lnTo>
                <a:lnTo>
                  <a:pt x="3033" y="2545"/>
                </a:lnTo>
                <a:lnTo>
                  <a:pt x="3034" y="2549"/>
                </a:lnTo>
                <a:lnTo>
                  <a:pt x="3036" y="2552"/>
                </a:lnTo>
                <a:lnTo>
                  <a:pt x="3036" y="2552"/>
                </a:lnTo>
                <a:lnTo>
                  <a:pt x="3033" y="2566"/>
                </a:lnTo>
                <a:lnTo>
                  <a:pt x="3029" y="2583"/>
                </a:lnTo>
                <a:lnTo>
                  <a:pt x="3029" y="2591"/>
                </a:lnTo>
                <a:lnTo>
                  <a:pt x="3029" y="2600"/>
                </a:lnTo>
                <a:lnTo>
                  <a:pt x="3033" y="2607"/>
                </a:lnTo>
                <a:lnTo>
                  <a:pt x="3036" y="2614"/>
                </a:lnTo>
                <a:lnTo>
                  <a:pt x="3036" y="2614"/>
                </a:lnTo>
                <a:lnTo>
                  <a:pt x="3034" y="2620"/>
                </a:lnTo>
                <a:lnTo>
                  <a:pt x="3034" y="2625"/>
                </a:lnTo>
                <a:lnTo>
                  <a:pt x="3038" y="2632"/>
                </a:lnTo>
                <a:lnTo>
                  <a:pt x="3043" y="2637"/>
                </a:lnTo>
                <a:lnTo>
                  <a:pt x="3043" y="2643"/>
                </a:lnTo>
                <a:lnTo>
                  <a:pt x="3043" y="2648"/>
                </a:lnTo>
                <a:lnTo>
                  <a:pt x="3043" y="2648"/>
                </a:lnTo>
                <a:lnTo>
                  <a:pt x="3043" y="2651"/>
                </a:lnTo>
                <a:lnTo>
                  <a:pt x="3045" y="2653"/>
                </a:lnTo>
                <a:lnTo>
                  <a:pt x="3050" y="2654"/>
                </a:lnTo>
                <a:lnTo>
                  <a:pt x="3063" y="2654"/>
                </a:lnTo>
                <a:lnTo>
                  <a:pt x="3063" y="2654"/>
                </a:lnTo>
                <a:lnTo>
                  <a:pt x="3068" y="2656"/>
                </a:lnTo>
                <a:lnTo>
                  <a:pt x="3070" y="2658"/>
                </a:lnTo>
                <a:lnTo>
                  <a:pt x="3070" y="2661"/>
                </a:lnTo>
                <a:lnTo>
                  <a:pt x="3070" y="2661"/>
                </a:lnTo>
                <a:lnTo>
                  <a:pt x="3077" y="2661"/>
                </a:lnTo>
                <a:lnTo>
                  <a:pt x="3080" y="2665"/>
                </a:lnTo>
                <a:lnTo>
                  <a:pt x="3085" y="2666"/>
                </a:lnTo>
                <a:lnTo>
                  <a:pt x="3091" y="2668"/>
                </a:lnTo>
                <a:lnTo>
                  <a:pt x="3091" y="2668"/>
                </a:lnTo>
                <a:lnTo>
                  <a:pt x="3092" y="2670"/>
                </a:lnTo>
                <a:lnTo>
                  <a:pt x="3094" y="2672"/>
                </a:lnTo>
                <a:lnTo>
                  <a:pt x="3097" y="2675"/>
                </a:lnTo>
                <a:lnTo>
                  <a:pt x="3103" y="2677"/>
                </a:lnTo>
                <a:lnTo>
                  <a:pt x="3104" y="2678"/>
                </a:lnTo>
                <a:lnTo>
                  <a:pt x="3104" y="2682"/>
                </a:lnTo>
                <a:lnTo>
                  <a:pt x="3104" y="2682"/>
                </a:lnTo>
                <a:lnTo>
                  <a:pt x="3109" y="2683"/>
                </a:lnTo>
                <a:lnTo>
                  <a:pt x="3114" y="2682"/>
                </a:lnTo>
                <a:lnTo>
                  <a:pt x="3118" y="2680"/>
                </a:lnTo>
                <a:lnTo>
                  <a:pt x="3120" y="2677"/>
                </a:lnTo>
                <a:lnTo>
                  <a:pt x="3125" y="2672"/>
                </a:lnTo>
                <a:lnTo>
                  <a:pt x="3126" y="2670"/>
                </a:lnTo>
                <a:lnTo>
                  <a:pt x="3132" y="2668"/>
                </a:lnTo>
                <a:lnTo>
                  <a:pt x="3132" y="2668"/>
                </a:lnTo>
                <a:lnTo>
                  <a:pt x="3147" y="2668"/>
                </a:lnTo>
                <a:lnTo>
                  <a:pt x="3160" y="2668"/>
                </a:lnTo>
                <a:lnTo>
                  <a:pt x="3186" y="2661"/>
                </a:lnTo>
                <a:lnTo>
                  <a:pt x="3186" y="2661"/>
                </a:lnTo>
                <a:lnTo>
                  <a:pt x="3186" y="2661"/>
                </a:lnTo>
                <a:lnTo>
                  <a:pt x="3186" y="2661"/>
                </a:lnTo>
                <a:lnTo>
                  <a:pt x="3189" y="2666"/>
                </a:lnTo>
                <a:lnTo>
                  <a:pt x="3189" y="2666"/>
                </a:lnTo>
                <a:lnTo>
                  <a:pt x="3189" y="2672"/>
                </a:lnTo>
                <a:lnTo>
                  <a:pt x="3189" y="2677"/>
                </a:lnTo>
                <a:lnTo>
                  <a:pt x="3186" y="2689"/>
                </a:lnTo>
                <a:lnTo>
                  <a:pt x="3186" y="2689"/>
                </a:lnTo>
                <a:lnTo>
                  <a:pt x="3184" y="2695"/>
                </a:lnTo>
                <a:lnTo>
                  <a:pt x="3184" y="2695"/>
                </a:lnTo>
                <a:lnTo>
                  <a:pt x="3179" y="2695"/>
                </a:lnTo>
                <a:lnTo>
                  <a:pt x="3179" y="2695"/>
                </a:lnTo>
                <a:lnTo>
                  <a:pt x="3164" y="2695"/>
                </a:lnTo>
                <a:lnTo>
                  <a:pt x="3149" y="2695"/>
                </a:lnTo>
                <a:lnTo>
                  <a:pt x="3120" y="2699"/>
                </a:lnTo>
                <a:lnTo>
                  <a:pt x="3094" y="2704"/>
                </a:lnTo>
                <a:lnTo>
                  <a:pt x="3070" y="2709"/>
                </a:lnTo>
                <a:lnTo>
                  <a:pt x="3070" y="2709"/>
                </a:lnTo>
                <a:lnTo>
                  <a:pt x="3063" y="2709"/>
                </a:lnTo>
                <a:lnTo>
                  <a:pt x="3056" y="2709"/>
                </a:lnTo>
                <a:lnTo>
                  <a:pt x="3046" y="2706"/>
                </a:lnTo>
                <a:lnTo>
                  <a:pt x="3036" y="2702"/>
                </a:lnTo>
                <a:lnTo>
                  <a:pt x="3031" y="2701"/>
                </a:lnTo>
                <a:lnTo>
                  <a:pt x="3022" y="2702"/>
                </a:lnTo>
                <a:lnTo>
                  <a:pt x="3022" y="2702"/>
                </a:lnTo>
                <a:lnTo>
                  <a:pt x="3016" y="2702"/>
                </a:lnTo>
                <a:lnTo>
                  <a:pt x="3010" y="2706"/>
                </a:lnTo>
                <a:lnTo>
                  <a:pt x="3007" y="2707"/>
                </a:lnTo>
                <a:lnTo>
                  <a:pt x="3002" y="2709"/>
                </a:lnTo>
                <a:lnTo>
                  <a:pt x="3002" y="2709"/>
                </a:lnTo>
                <a:lnTo>
                  <a:pt x="2999" y="2711"/>
                </a:lnTo>
                <a:lnTo>
                  <a:pt x="2997" y="2714"/>
                </a:lnTo>
                <a:lnTo>
                  <a:pt x="2995" y="2723"/>
                </a:lnTo>
                <a:lnTo>
                  <a:pt x="2995" y="2723"/>
                </a:lnTo>
                <a:lnTo>
                  <a:pt x="2990" y="2719"/>
                </a:lnTo>
                <a:lnTo>
                  <a:pt x="2981" y="2718"/>
                </a:lnTo>
                <a:lnTo>
                  <a:pt x="2964" y="2716"/>
                </a:lnTo>
                <a:lnTo>
                  <a:pt x="2946" y="2716"/>
                </a:lnTo>
                <a:lnTo>
                  <a:pt x="2927" y="2716"/>
                </a:lnTo>
                <a:lnTo>
                  <a:pt x="2927" y="2716"/>
                </a:lnTo>
                <a:lnTo>
                  <a:pt x="2927" y="2721"/>
                </a:lnTo>
                <a:lnTo>
                  <a:pt x="2927" y="2726"/>
                </a:lnTo>
                <a:lnTo>
                  <a:pt x="2930" y="2728"/>
                </a:lnTo>
                <a:lnTo>
                  <a:pt x="2932" y="2729"/>
                </a:lnTo>
                <a:lnTo>
                  <a:pt x="2941" y="2733"/>
                </a:lnTo>
                <a:lnTo>
                  <a:pt x="2944" y="2735"/>
                </a:lnTo>
                <a:lnTo>
                  <a:pt x="2947" y="2736"/>
                </a:lnTo>
                <a:lnTo>
                  <a:pt x="2947" y="2736"/>
                </a:lnTo>
                <a:lnTo>
                  <a:pt x="2951" y="2738"/>
                </a:lnTo>
                <a:lnTo>
                  <a:pt x="2954" y="2740"/>
                </a:lnTo>
                <a:lnTo>
                  <a:pt x="2956" y="2743"/>
                </a:lnTo>
                <a:lnTo>
                  <a:pt x="2961" y="2743"/>
                </a:lnTo>
                <a:lnTo>
                  <a:pt x="2961" y="2743"/>
                </a:lnTo>
                <a:lnTo>
                  <a:pt x="2966" y="2743"/>
                </a:lnTo>
                <a:lnTo>
                  <a:pt x="2970" y="2745"/>
                </a:lnTo>
                <a:lnTo>
                  <a:pt x="2973" y="2747"/>
                </a:lnTo>
                <a:lnTo>
                  <a:pt x="2975" y="2750"/>
                </a:lnTo>
                <a:lnTo>
                  <a:pt x="2975" y="2750"/>
                </a:lnTo>
                <a:lnTo>
                  <a:pt x="2987" y="2745"/>
                </a:lnTo>
                <a:lnTo>
                  <a:pt x="3000" y="2741"/>
                </a:lnTo>
                <a:lnTo>
                  <a:pt x="3031" y="2738"/>
                </a:lnTo>
                <a:lnTo>
                  <a:pt x="3063" y="2736"/>
                </a:lnTo>
                <a:lnTo>
                  <a:pt x="3097" y="2736"/>
                </a:lnTo>
                <a:lnTo>
                  <a:pt x="3097" y="2736"/>
                </a:lnTo>
                <a:lnTo>
                  <a:pt x="3096" y="2743"/>
                </a:lnTo>
                <a:lnTo>
                  <a:pt x="3094" y="2748"/>
                </a:lnTo>
                <a:lnTo>
                  <a:pt x="3092" y="2753"/>
                </a:lnTo>
                <a:lnTo>
                  <a:pt x="3087" y="2758"/>
                </a:lnTo>
                <a:lnTo>
                  <a:pt x="3079" y="2764"/>
                </a:lnTo>
                <a:lnTo>
                  <a:pt x="3070" y="2770"/>
                </a:lnTo>
                <a:lnTo>
                  <a:pt x="3070" y="2777"/>
                </a:lnTo>
                <a:lnTo>
                  <a:pt x="3070" y="2777"/>
                </a:lnTo>
                <a:lnTo>
                  <a:pt x="3068" y="2781"/>
                </a:lnTo>
                <a:lnTo>
                  <a:pt x="3067" y="2782"/>
                </a:lnTo>
                <a:lnTo>
                  <a:pt x="3062" y="2784"/>
                </a:lnTo>
                <a:lnTo>
                  <a:pt x="3050" y="2784"/>
                </a:lnTo>
                <a:lnTo>
                  <a:pt x="3050" y="2784"/>
                </a:lnTo>
                <a:lnTo>
                  <a:pt x="3048" y="2787"/>
                </a:lnTo>
                <a:lnTo>
                  <a:pt x="3046" y="2791"/>
                </a:lnTo>
                <a:lnTo>
                  <a:pt x="3043" y="2794"/>
                </a:lnTo>
                <a:lnTo>
                  <a:pt x="3043" y="2798"/>
                </a:lnTo>
                <a:lnTo>
                  <a:pt x="3043" y="2798"/>
                </a:lnTo>
                <a:lnTo>
                  <a:pt x="3033" y="2799"/>
                </a:lnTo>
                <a:lnTo>
                  <a:pt x="3024" y="2803"/>
                </a:lnTo>
                <a:lnTo>
                  <a:pt x="3019" y="2805"/>
                </a:lnTo>
                <a:lnTo>
                  <a:pt x="3017" y="2808"/>
                </a:lnTo>
                <a:lnTo>
                  <a:pt x="3016" y="2813"/>
                </a:lnTo>
                <a:lnTo>
                  <a:pt x="3016" y="2818"/>
                </a:lnTo>
                <a:lnTo>
                  <a:pt x="3016" y="2818"/>
                </a:lnTo>
                <a:lnTo>
                  <a:pt x="3021" y="2820"/>
                </a:lnTo>
                <a:lnTo>
                  <a:pt x="3022" y="2822"/>
                </a:lnTo>
                <a:lnTo>
                  <a:pt x="3022" y="2825"/>
                </a:lnTo>
                <a:lnTo>
                  <a:pt x="3022" y="2825"/>
                </a:lnTo>
                <a:lnTo>
                  <a:pt x="3022" y="2827"/>
                </a:lnTo>
                <a:lnTo>
                  <a:pt x="3024" y="2828"/>
                </a:lnTo>
                <a:lnTo>
                  <a:pt x="3031" y="2832"/>
                </a:lnTo>
                <a:lnTo>
                  <a:pt x="3038" y="2833"/>
                </a:lnTo>
                <a:lnTo>
                  <a:pt x="3043" y="2832"/>
                </a:lnTo>
                <a:lnTo>
                  <a:pt x="3043" y="2832"/>
                </a:lnTo>
                <a:lnTo>
                  <a:pt x="3043" y="2828"/>
                </a:lnTo>
                <a:lnTo>
                  <a:pt x="3043" y="2825"/>
                </a:lnTo>
                <a:lnTo>
                  <a:pt x="3043" y="2825"/>
                </a:lnTo>
                <a:lnTo>
                  <a:pt x="3050" y="2825"/>
                </a:lnTo>
                <a:lnTo>
                  <a:pt x="3056" y="2825"/>
                </a:lnTo>
                <a:lnTo>
                  <a:pt x="3062" y="2823"/>
                </a:lnTo>
                <a:lnTo>
                  <a:pt x="3063" y="2822"/>
                </a:lnTo>
                <a:lnTo>
                  <a:pt x="3063" y="2818"/>
                </a:lnTo>
                <a:lnTo>
                  <a:pt x="3063" y="2818"/>
                </a:lnTo>
                <a:lnTo>
                  <a:pt x="3060" y="2818"/>
                </a:lnTo>
                <a:lnTo>
                  <a:pt x="3058" y="2815"/>
                </a:lnTo>
                <a:lnTo>
                  <a:pt x="3060" y="2813"/>
                </a:lnTo>
                <a:lnTo>
                  <a:pt x="3063" y="2811"/>
                </a:lnTo>
                <a:lnTo>
                  <a:pt x="3070" y="2811"/>
                </a:lnTo>
                <a:lnTo>
                  <a:pt x="3070" y="2811"/>
                </a:lnTo>
                <a:lnTo>
                  <a:pt x="3077" y="2810"/>
                </a:lnTo>
                <a:lnTo>
                  <a:pt x="3080" y="2810"/>
                </a:lnTo>
                <a:lnTo>
                  <a:pt x="3089" y="2813"/>
                </a:lnTo>
                <a:lnTo>
                  <a:pt x="3094" y="2818"/>
                </a:lnTo>
                <a:lnTo>
                  <a:pt x="3099" y="2818"/>
                </a:lnTo>
                <a:lnTo>
                  <a:pt x="3104" y="2818"/>
                </a:lnTo>
                <a:lnTo>
                  <a:pt x="3104" y="2818"/>
                </a:lnTo>
                <a:lnTo>
                  <a:pt x="3109" y="2818"/>
                </a:lnTo>
                <a:lnTo>
                  <a:pt x="3114" y="2818"/>
                </a:lnTo>
                <a:lnTo>
                  <a:pt x="3118" y="2820"/>
                </a:lnTo>
                <a:lnTo>
                  <a:pt x="3120" y="2823"/>
                </a:lnTo>
                <a:lnTo>
                  <a:pt x="3125" y="2828"/>
                </a:lnTo>
                <a:lnTo>
                  <a:pt x="3126" y="2832"/>
                </a:lnTo>
                <a:lnTo>
                  <a:pt x="3132" y="2832"/>
                </a:lnTo>
                <a:lnTo>
                  <a:pt x="3132" y="2832"/>
                </a:lnTo>
                <a:lnTo>
                  <a:pt x="3137" y="2832"/>
                </a:lnTo>
                <a:lnTo>
                  <a:pt x="3142" y="2832"/>
                </a:lnTo>
                <a:lnTo>
                  <a:pt x="3147" y="2827"/>
                </a:lnTo>
                <a:lnTo>
                  <a:pt x="3154" y="2823"/>
                </a:lnTo>
                <a:lnTo>
                  <a:pt x="3159" y="2823"/>
                </a:lnTo>
                <a:lnTo>
                  <a:pt x="3166" y="2825"/>
                </a:lnTo>
                <a:lnTo>
                  <a:pt x="3166" y="2825"/>
                </a:lnTo>
                <a:lnTo>
                  <a:pt x="3164" y="2827"/>
                </a:lnTo>
                <a:lnTo>
                  <a:pt x="3162" y="2828"/>
                </a:lnTo>
                <a:lnTo>
                  <a:pt x="3159" y="2832"/>
                </a:lnTo>
                <a:lnTo>
                  <a:pt x="3154" y="2833"/>
                </a:lnTo>
                <a:lnTo>
                  <a:pt x="3152" y="2835"/>
                </a:lnTo>
                <a:lnTo>
                  <a:pt x="3152" y="2839"/>
                </a:lnTo>
                <a:lnTo>
                  <a:pt x="3152" y="2839"/>
                </a:lnTo>
                <a:lnTo>
                  <a:pt x="3143" y="2844"/>
                </a:lnTo>
                <a:lnTo>
                  <a:pt x="3138" y="2845"/>
                </a:lnTo>
                <a:lnTo>
                  <a:pt x="3132" y="2845"/>
                </a:lnTo>
                <a:lnTo>
                  <a:pt x="3132" y="2845"/>
                </a:lnTo>
                <a:lnTo>
                  <a:pt x="3130" y="2844"/>
                </a:lnTo>
                <a:lnTo>
                  <a:pt x="3128" y="2842"/>
                </a:lnTo>
                <a:lnTo>
                  <a:pt x="3123" y="2840"/>
                </a:lnTo>
                <a:lnTo>
                  <a:pt x="3111" y="2839"/>
                </a:lnTo>
                <a:lnTo>
                  <a:pt x="2988" y="2839"/>
                </a:lnTo>
                <a:lnTo>
                  <a:pt x="2988" y="2839"/>
                </a:lnTo>
                <a:lnTo>
                  <a:pt x="2978" y="2837"/>
                </a:lnTo>
                <a:lnTo>
                  <a:pt x="2971" y="2833"/>
                </a:lnTo>
                <a:lnTo>
                  <a:pt x="2966" y="2828"/>
                </a:lnTo>
                <a:lnTo>
                  <a:pt x="2961" y="2822"/>
                </a:lnTo>
                <a:lnTo>
                  <a:pt x="2956" y="2815"/>
                </a:lnTo>
                <a:lnTo>
                  <a:pt x="2951" y="2810"/>
                </a:lnTo>
                <a:lnTo>
                  <a:pt x="2944" y="2806"/>
                </a:lnTo>
                <a:lnTo>
                  <a:pt x="2934" y="2805"/>
                </a:lnTo>
                <a:lnTo>
                  <a:pt x="2934" y="2805"/>
                </a:lnTo>
                <a:lnTo>
                  <a:pt x="2930" y="2813"/>
                </a:lnTo>
                <a:lnTo>
                  <a:pt x="2930" y="2818"/>
                </a:lnTo>
                <a:lnTo>
                  <a:pt x="2932" y="2820"/>
                </a:lnTo>
                <a:lnTo>
                  <a:pt x="2937" y="2822"/>
                </a:lnTo>
                <a:lnTo>
                  <a:pt x="2946" y="2823"/>
                </a:lnTo>
                <a:lnTo>
                  <a:pt x="2951" y="2823"/>
                </a:lnTo>
                <a:lnTo>
                  <a:pt x="2954" y="2825"/>
                </a:lnTo>
                <a:lnTo>
                  <a:pt x="2954" y="2825"/>
                </a:lnTo>
                <a:lnTo>
                  <a:pt x="2954" y="2828"/>
                </a:lnTo>
                <a:lnTo>
                  <a:pt x="2954" y="2832"/>
                </a:lnTo>
                <a:lnTo>
                  <a:pt x="2954" y="2835"/>
                </a:lnTo>
                <a:lnTo>
                  <a:pt x="2954" y="2839"/>
                </a:lnTo>
                <a:lnTo>
                  <a:pt x="2954" y="2839"/>
                </a:lnTo>
                <a:lnTo>
                  <a:pt x="2963" y="2844"/>
                </a:lnTo>
                <a:lnTo>
                  <a:pt x="2966" y="2847"/>
                </a:lnTo>
                <a:lnTo>
                  <a:pt x="2968" y="2852"/>
                </a:lnTo>
                <a:lnTo>
                  <a:pt x="2968" y="2852"/>
                </a:lnTo>
                <a:lnTo>
                  <a:pt x="3009" y="2857"/>
                </a:lnTo>
                <a:lnTo>
                  <a:pt x="3051" y="2859"/>
                </a:lnTo>
                <a:lnTo>
                  <a:pt x="3091" y="2859"/>
                </a:lnTo>
                <a:lnTo>
                  <a:pt x="3132" y="2859"/>
                </a:lnTo>
                <a:lnTo>
                  <a:pt x="3132" y="2859"/>
                </a:lnTo>
                <a:lnTo>
                  <a:pt x="3138" y="2857"/>
                </a:lnTo>
                <a:lnTo>
                  <a:pt x="3145" y="2856"/>
                </a:lnTo>
                <a:lnTo>
                  <a:pt x="3150" y="2854"/>
                </a:lnTo>
                <a:lnTo>
                  <a:pt x="3159" y="2852"/>
                </a:lnTo>
                <a:lnTo>
                  <a:pt x="3159" y="2852"/>
                </a:lnTo>
                <a:lnTo>
                  <a:pt x="3179" y="2852"/>
                </a:lnTo>
                <a:lnTo>
                  <a:pt x="3179" y="2852"/>
                </a:lnTo>
                <a:lnTo>
                  <a:pt x="3193" y="2854"/>
                </a:lnTo>
                <a:lnTo>
                  <a:pt x="3207" y="2857"/>
                </a:lnTo>
                <a:lnTo>
                  <a:pt x="3222" y="2859"/>
                </a:lnTo>
                <a:lnTo>
                  <a:pt x="3241" y="2859"/>
                </a:lnTo>
                <a:lnTo>
                  <a:pt x="3241" y="2859"/>
                </a:lnTo>
                <a:lnTo>
                  <a:pt x="3251" y="2857"/>
                </a:lnTo>
                <a:lnTo>
                  <a:pt x="3261" y="2856"/>
                </a:lnTo>
                <a:lnTo>
                  <a:pt x="3271" y="2854"/>
                </a:lnTo>
                <a:lnTo>
                  <a:pt x="3282" y="2852"/>
                </a:lnTo>
                <a:lnTo>
                  <a:pt x="3282" y="2852"/>
                </a:lnTo>
                <a:lnTo>
                  <a:pt x="3302" y="2854"/>
                </a:lnTo>
                <a:lnTo>
                  <a:pt x="3323" y="2857"/>
                </a:lnTo>
                <a:lnTo>
                  <a:pt x="3343" y="2861"/>
                </a:lnTo>
                <a:lnTo>
                  <a:pt x="3353" y="2861"/>
                </a:lnTo>
                <a:lnTo>
                  <a:pt x="3364" y="2859"/>
                </a:lnTo>
                <a:lnTo>
                  <a:pt x="3364" y="2859"/>
                </a:lnTo>
                <a:lnTo>
                  <a:pt x="3370" y="2859"/>
                </a:lnTo>
                <a:lnTo>
                  <a:pt x="3374" y="2857"/>
                </a:lnTo>
                <a:lnTo>
                  <a:pt x="3379" y="2854"/>
                </a:lnTo>
                <a:lnTo>
                  <a:pt x="3384" y="2852"/>
                </a:lnTo>
                <a:lnTo>
                  <a:pt x="3384" y="2852"/>
                </a:lnTo>
                <a:lnTo>
                  <a:pt x="3386" y="2851"/>
                </a:lnTo>
                <a:lnTo>
                  <a:pt x="3388" y="2849"/>
                </a:lnTo>
                <a:lnTo>
                  <a:pt x="3391" y="2845"/>
                </a:lnTo>
                <a:lnTo>
                  <a:pt x="3396" y="2844"/>
                </a:lnTo>
                <a:lnTo>
                  <a:pt x="3398" y="2842"/>
                </a:lnTo>
                <a:lnTo>
                  <a:pt x="3398" y="2839"/>
                </a:lnTo>
                <a:lnTo>
                  <a:pt x="3432" y="2839"/>
                </a:lnTo>
                <a:lnTo>
                  <a:pt x="3432" y="2839"/>
                </a:lnTo>
                <a:lnTo>
                  <a:pt x="3430" y="2832"/>
                </a:lnTo>
                <a:lnTo>
                  <a:pt x="3427" y="2828"/>
                </a:lnTo>
                <a:lnTo>
                  <a:pt x="3422" y="2827"/>
                </a:lnTo>
                <a:lnTo>
                  <a:pt x="3415" y="2825"/>
                </a:lnTo>
                <a:lnTo>
                  <a:pt x="3399" y="2825"/>
                </a:lnTo>
                <a:lnTo>
                  <a:pt x="3384" y="2825"/>
                </a:lnTo>
                <a:lnTo>
                  <a:pt x="3384" y="2825"/>
                </a:lnTo>
                <a:lnTo>
                  <a:pt x="3376" y="2825"/>
                </a:lnTo>
                <a:lnTo>
                  <a:pt x="3376" y="2825"/>
                </a:lnTo>
                <a:lnTo>
                  <a:pt x="3372" y="2827"/>
                </a:lnTo>
                <a:lnTo>
                  <a:pt x="3372" y="2827"/>
                </a:lnTo>
                <a:lnTo>
                  <a:pt x="3369" y="2827"/>
                </a:lnTo>
                <a:lnTo>
                  <a:pt x="3367" y="2827"/>
                </a:lnTo>
                <a:lnTo>
                  <a:pt x="3362" y="2832"/>
                </a:lnTo>
                <a:lnTo>
                  <a:pt x="3357" y="2835"/>
                </a:lnTo>
                <a:lnTo>
                  <a:pt x="3353" y="2837"/>
                </a:lnTo>
                <a:lnTo>
                  <a:pt x="3353" y="2837"/>
                </a:lnTo>
                <a:lnTo>
                  <a:pt x="3350" y="2839"/>
                </a:lnTo>
                <a:lnTo>
                  <a:pt x="3341" y="2839"/>
                </a:lnTo>
                <a:lnTo>
                  <a:pt x="3341" y="2839"/>
                </a:lnTo>
                <a:lnTo>
                  <a:pt x="3331" y="2839"/>
                </a:lnTo>
                <a:lnTo>
                  <a:pt x="3319" y="2839"/>
                </a:lnTo>
                <a:lnTo>
                  <a:pt x="3319" y="2839"/>
                </a:lnTo>
                <a:lnTo>
                  <a:pt x="3316" y="2839"/>
                </a:lnTo>
                <a:lnTo>
                  <a:pt x="3289" y="2839"/>
                </a:lnTo>
                <a:lnTo>
                  <a:pt x="3289" y="2839"/>
                </a:lnTo>
                <a:lnTo>
                  <a:pt x="3290" y="2835"/>
                </a:lnTo>
                <a:lnTo>
                  <a:pt x="3295" y="2833"/>
                </a:lnTo>
                <a:lnTo>
                  <a:pt x="3307" y="2832"/>
                </a:lnTo>
                <a:lnTo>
                  <a:pt x="3307" y="2832"/>
                </a:lnTo>
                <a:lnTo>
                  <a:pt x="3312" y="2832"/>
                </a:lnTo>
                <a:lnTo>
                  <a:pt x="3312" y="2832"/>
                </a:lnTo>
                <a:lnTo>
                  <a:pt x="3316" y="2833"/>
                </a:lnTo>
                <a:lnTo>
                  <a:pt x="3321" y="2833"/>
                </a:lnTo>
                <a:lnTo>
                  <a:pt x="3328" y="2830"/>
                </a:lnTo>
                <a:lnTo>
                  <a:pt x="3335" y="2825"/>
                </a:lnTo>
                <a:lnTo>
                  <a:pt x="3343" y="2822"/>
                </a:lnTo>
                <a:lnTo>
                  <a:pt x="3343" y="2822"/>
                </a:lnTo>
                <a:lnTo>
                  <a:pt x="3347" y="2820"/>
                </a:lnTo>
                <a:lnTo>
                  <a:pt x="3347" y="2820"/>
                </a:lnTo>
                <a:lnTo>
                  <a:pt x="3360" y="2815"/>
                </a:lnTo>
                <a:lnTo>
                  <a:pt x="3360" y="2815"/>
                </a:lnTo>
                <a:lnTo>
                  <a:pt x="3364" y="2815"/>
                </a:lnTo>
                <a:lnTo>
                  <a:pt x="3364" y="2815"/>
                </a:lnTo>
                <a:lnTo>
                  <a:pt x="3367" y="2811"/>
                </a:lnTo>
                <a:lnTo>
                  <a:pt x="3370" y="2810"/>
                </a:lnTo>
                <a:lnTo>
                  <a:pt x="3379" y="2808"/>
                </a:lnTo>
                <a:lnTo>
                  <a:pt x="3389" y="2806"/>
                </a:lnTo>
                <a:lnTo>
                  <a:pt x="3399" y="2803"/>
                </a:lnTo>
                <a:lnTo>
                  <a:pt x="3399" y="2803"/>
                </a:lnTo>
                <a:lnTo>
                  <a:pt x="3403" y="2801"/>
                </a:lnTo>
                <a:lnTo>
                  <a:pt x="3403" y="2801"/>
                </a:lnTo>
                <a:lnTo>
                  <a:pt x="3410" y="2796"/>
                </a:lnTo>
                <a:lnTo>
                  <a:pt x="3416" y="2791"/>
                </a:lnTo>
                <a:lnTo>
                  <a:pt x="3416" y="2791"/>
                </a:lnTo>
                <a:lnTo>
                  <a:pt x="3418" y="2787"/>
                </a:lnTo>
                <a:lnTo>
                  <a:pt x="3418" y="2787"/>
                </a:lnTo>
                <a:lnTo>
                  <a:pt x="3420" y="2784"/>
                </a:lnTo>
                <a:lnTo>
                  <a:pt x="3423" y="2782"/>
                </a:lnTo>
                <a:lnTo>
                  <a:pt x="3434" y="2779"/>
                </a:lnTo>
                <a:lnTo>
                  <a:pt x="3444" y="2777"/>
                </a:lnTo>
                <a:lnTo>
                  <a:pt x="3447" y="2774"/>
                </a:lnTo>
                <a:lnTo>
                  <a:pt x="3451" y="2770"/>
                </a:lnTo>
                <a:lnTo>
                  <a:pt x="3451" y="2770"/>
                </a:lnTo>
                <a:lnTo>
                  <a:pt x="3451" y="2769"/>
                </a:lnTo>
                <a:lnTo>
                  <a:pt x="3451" y="2769"/>
                </a:lnTo>
                <a:lnTo>
                  <a:pt x="3452" y="2764"/>
                </a:lnTo>
                <a:lnTo>
                  <a:pt x="3452" y="2757"/>
                </a:lnTo>
                <a:lnTo>
                  <a:pt x="3452" y="2757"/>
                </a:lnTo>
                <a:lnTo>
                  <a:pt x="3459" y="2757"/>
                </a:lnTo>
                <a:lnTo>
                  <a:pt x="3464" y="2758"/>
                </a:lnTo>
                <a:lnTo>
                  <a:pt x="3468" y="2762"/>
                </a:lnTo>
                <a:lnTo>
                  <a:pt x="3471" y="2765"/>
                </a:lnTo>
                <a:lnTo>
                  <a:pt x="3478" y="2772"/>
                </a:lnTo>
                <a:lnTo>
                  <a:pt x="3481" y="2776"/>
                </a:lnTo>
                <a:lnTo>
                  <a:pt x="3486" y="2777"/>
                </a:lnTo>
                <a:lnTo>
                  <a:pt x="3486" y="2777"/>
                </a:lnTo>
                <a:lnTo>
                  <a:pt x="3493" y="2777"/>
                </a:lnTo>
                <a:lnTo>
                  <a:pt x="3500" y="2777"/>
                </a:lnTo>
                <a:lnTo>
                  <a:pt x="3505" y="2776"/>
                </a:lnTo>
                <a:lnTo>
                  <a:pt x="3507" y="2770"/>
                </a:lnTo>
                <a:lnTo>
                  <a:pt x="3507" y="2770"/>
                </a:lnTo>
                <a:lnTo>
                  <a:pt x="3517" y="2777"/>
                </a:lnTo>
                <a:lnTo>
                  <a:pt x="3529" y="2782"/>
                </a:lnTo>
                <a:lnTo>
                  <a:pt x="3544" y="2784"/>
                </a:lnTo>
                <a:lnTo>
                  <a:pt x="3551" y="2786"/>
                </a:lnTo>
                <a:lnTo>
                  <a:pt x="3561" y="2784"/>
                </a:lnTo>
                <a:lnTo>
                  <a:pt x="3561" y="2784"/>
                </a:lnTo>
                <a:lnTo>
                  <a:pt x="3565" y="2782"/>
                </a:lnTo>
                <a:lnTo>
                  <a:pt x="3567" y="2781"/>
                </a:lnTo>
                <a:lnTo>
                  <a:pt x="3568" y="2774"/>
                </a:lnTo>
                <a:lnTo>
                  <a:pt x="3568" y="2757"/>
                </a:lnTo>
                <a:lnTo>
                  <a:pt x="3568" y="2757"/>
                </a:lnTo>
                <a:lnTo>
                  <a:pt x="3573" y="2748"/>
                </a:lnTo>
                <a:lnTo>
                  <a:pt x="3577" y="2745"/>
                </a:lnTo>
                <a:lnTo>
                  <a:pt x="3582" y="2743"/>
                </a:lnTo>
                <a:lnTo>
                  <a:pt x="3582" y="2743"/>
                </a:lnTo>
                <a:lnTo>
                  <a:pt x="3589" y="2743"/>
                </a:lnTo>
                <a:lnTo>
                  <a:pt x="3589" y="2743"/>
                </a:lnTo>
                <a:lnTo>
                  <a:pt x="3594" y="2753"/>
                </a:lnTo>
                <a:lnTo>
                  <a:pt x="3597" y="2765"/>
                </a:lnTo>
                <a:lnTo>
                  <a:pt x="3602" y="2791"/>
                </a:lnTo>
                <a:lnTo>
                  <a:pt x="3602" y="2791"/>
                </a:lnTo>
                <a:lnTo>
                  <a:pt x="3604" y="2796"/>
                </a:lnTo>
                <a:lnTo>
                  <a:pt x="3607" y="2801"/>
                </a:lnTo>
                <a:lnTo>
                  <a:pt x="3613" y="2805"/>
                </a:lnTo>
                <a:lnTo>
                  <a:pt x="3618" y="2806"/>
                </a:lnTo>
                <a:lnTo>
                  <a:pt x="3630" y="2810"/>
                </a:lnTo>
                <a:lnTo>
                  <a:pt x="3633" y="2813"/>
                </a:lnTo>
                <a:lnTo>
                  <a:pt x="3636" y="2818"/>
                </a:lnTo>
                <a:lnTo>
                  <a:pt x="3636" y="2818"/>
                </a:lnTo>
                <a:lnTo>
                  <a:pt x="3636" y="2828"/>
                </a:lnTo>
                <a:lnTo>
                  <a:pt x="3635" y="2837"/>
                </a:lnTo>
                <a:lnTo>
                  <a:pt x="3631" y="2844"/>
                </a:lnTo>
                <a:lnTo>
                  <a:pt x="3625" y="2847"/>
                </a:lnTo>
                <a:lnTo>
                  <a:pt x="3618" y="2851"/>
                </a:lnTo>
                <a:lnTo>
                  <a:pt x="3609" y="2852"/>
                </a:lnTo>
                <a:lnTo>
                  <a:pt x="3599" y="2852"/>
                </a:lnTo>
                <a:lnTo>
                  <a:pt x="3589" y="2852"/>
                </a:lnTo>
                <a:lnTo>
                  <a:pt x="3589" y="2852"/>
                </a:lnTo>
                <a:lnTo>
                  <a:pt x="3585" y="2856"/>
                </a:lnTo>
                <a:lnTo>
                  <a:pt x="3582" y="2859"/>
                </a:lnTo>
                <a:lnTo>
                  <a:pt x="3577" y="2868"/>
                </a:lnTo>
                <a:lnTo>
                  <a:pt x="3573" y="2878"/>
                </a:lnTo>
                <a:lnTo>
                  <a:pt x="3568" y="2886"/>
                </a:lnTo>
                <a:lnTo>
                  <a:pt x="3568" y="2886"/>
                </a:lnTo>
                <a:lnTo>
                  <a:pt x="3561" y="2886"/>
                </a:lnTo>
                <a:lnTo>
                  <a:pt x="3558" y="2886"/>
                </a:lnTo>
                <a:lnTo>
                  <a:pt x="3555" y="2888"/>
                </a:lnTo>
                <a:lnTo>
                  <a:pt x="3553" y="2891"/>
                </a:lnTo>
                <a:lnTo>
                  <a:pt x="3548" y="2897"/>
                </a:lnTo>
                <a:lnTo>
                  <a:pt x="3544" y="2900"/>
                </a:lnTo>
                <a:lnTo>
                  <a:pt x="3541" y="2900"/>
                </a:lnTo>
                <a:lnTo>
                  <a:pt x="3541" y="2900"/>
                </a:lnTo>
                <a:lnTo>
                  <a:pt x="3541" y="2903"/>
                </a:lnTo>
                <a:lnTo>
                  <a:pt x="3541" y="2903"/>
                </a:lnTo>
                <a:lnTo>
                  <a:pt x="3539" y="2907"/>
                </a:lnTo>
                <a:lnTo>
                  <a:pt x="3539" y="2907"/>
                </a:lnTo>
                <a:lnTo>
                  <a:pt x="3536" y="2907"/>
                </a:lnTo>
                <a:lnTo>
                  <a:pt x="3532" y="2910"/>
                </a:lnTo>
                <a:lnTo>
                  <a:pt x="3524" y="2915"/>
                </a:lnTo>
                <a:lnTo>
                  <a:pt x="3521" y="2917"/>
                </a:lnTo>
                <a:lnTo>
                  <a:pt x="3515" y="2919"/>
                </a:lnTo>
                <a:lnTo>
                  <a:pt x="3510" y="2919"/>
                </a:lnTo>
                <a:lnTo>
                  <a:pt x="3505" y="2915"/>
                </a:lnTo>
                <a:lnTo>
                  <a:pt x="3505" y="2915"/>
                </a:lnTo>
                <a:lnTo>
                  <a:pt x="3503" y="2914"/>
                </a:lnTo>
                <a:lnTo>
                  <a:pt x="3503" y="2914"/>
                </a:lnTo>
                <a:lnTo>
                  <a:pt x="3500" y="2914"/>
                </a:lnTo>
                <a:lnTo>
                  <a:pt x="3500" y="2914"/>
                </a:lnTo>
                <a:lnTo>
                  <a:pt x="3497" y="2915"/>
                </a:lnTo>
                <a:lnTo>
                  <a:pt x="3495" y="2917"/>
                </a:lnTo>
                <a:lnTo>
                  <a:pt x="3493" y="2924"/>
                </a:lnTo>
                <a:lnTo>
                  <a:pt x="3493" y="2941"/>
                </a:lnTo>
                <a:lnTo>
                  <a:pt x="3493" y="2941"/>
                </a:lnTo>
                <a:lnTo>
                  <a:pt x="3483" y="2948"/>
                </a:lnTo>
                <a:lnTo>
                  <a:pt x="3473" y="2956"/>
                </a:lnTo>
                <a:lnTo>
                  <a:pt x="3466" y="2968"/>
                </a:lnTo>
                <a:lnTo>
                  <a:pt x="3459" y="2978"/>
                </a:lnTo>
                <a:lnTo>
                  <a:pt x="3452" y="2990"/>
                </a:lnTo>
                <a:lnTo>
                  <a:pt x="3444" y="3001"/>
                </a:lnTo>
                <a:lnTo>
                  <a:pt x="3435" y="3009"/>
                </a:lnTo>
                <a:lnTo>
                  <a:pt x="3425" y="3016"/>
                </a:lnTo>
                <a:lnTo>
                  <a:pt x="3425" y="3016"/>
                </a:lnTo>
                <a:lnTo>
                  <a:pt x="3425" y="3025"/>
                </a:lnTo>
                <a:lnTo>
                  <a:pt x="3422" y="3031"/>
                </a:lnTo>
                <a:lnTo>
                  <a:pt x="3415" y="3042"/>
                </a:lnTo>
                <a:lnTo>
                  <a:pt x="3415" y="3042"/>
                </a:lnTo>
                <a:lnTo>
                  <a:pt x="3413" y="3045"/>
                </a:lnTo>
                <a:lnTo>
                  <a:pt x="3413" y="3045"/>
                </a:lnTo>
                <a:lnTo>
                  <a:pt x="3411" y="3052"/>
                </a:lnTo>
                <a:lnTo>
                  <a:pt x="3408" y="3059"/>
                </a:lnTo>
                <a:lnTo>
                  <a:pt x="3403" y="3066"/>
                </a:lnTo>
                <a:lnTo>
                  <a:pt x="3396" y="3072"/>
                </a:lnTo>
                <a:lnTo>
                  <a:pt x="3396" y="3072"/>
                </a:lnTo>
                <a:lnTo>
                  <a:pt x="3393" y="3074"/>
                </a:lnTo>
                <a:lnTo>
                  <a:pt x="3393" y="3074"/>
                </a:lnTo>
                <a:lnTo>
                  <a:pt x="3377" y="3093"/>
                </a:lnTo>
                <a:lnTo>
                  <a:pt x="3377" y="3093"/>
                </a:lnTo>
                <a:lnTo>
                  <a:pt x="3376" y="3096"/>
                </a:lnTo>
                <a:lnTo>
                  <a:pt x="3376" y="3096"/>
                </a:lnTo>
                <a:lnTo>
                  <a:pt x="3369" y="3101"/>
                </a:lnTo>
                <a:lnTo>
                  <a:pt x="3364" y="3101"/>
                </a:lnTo>
                <a:lnTo>
                  <a:pt x="3360" y="3103"/>
                </a:lnTo>
                <a:lnTo>
                  <a:pt x="3360" y="3103"/>
                </a:lnTo>
                <a:lnTo>
                  <a:pt x="3357" y="3103"/>
                </a:lnTo>
                <a:lnTo>
                  <a:pt x="3357" y="3103"/>
                </a:lnTo>
                <a:lnTo>
                  <a:pt x="3352" y="3107"/>
                </a:lnTo>
                <a:lnTo>
                  <a:pt x="3347" y="3110"/>
                </a:lnTo>
                <a:lnTo>
                  <a:pt x="3336" y="3122"/>
                </a:lnTo>
                <a:lnTo>
                  <a:pt x="3336" y="3122"/>
                </a:lnTo>
                <a:lnTo>
                  <a:pt x="3336" y="3125"/>
                </a:lnTo>
                <a:lnTo>
                  <a:pt x="3336" y="3125"/>
                </a:lnTo>
                <a:lnTo>
                  <a:pt x="3336" y="3134"/>
                </a:lnTo>
                <a:lnTo>
                  <a:pt x="3338" y="3141"/>
                </a:lnTo>
                <a:lnTo>
                  <a:pt x="3341" y="3146"/>
                </a:lnTo>
                <a:lnTo>
                  <a:pt x="3343" y="3153"/>
                </a:lnTo>
                <a:lnTo>
                  <a:pt x="3343" y="3153"/>
                </a:lnTo>
                <a:lnTo>
                  <a:pt x="3345" y="3156"/>
                </a:lnTo>
                <a:lnTo>
                  <a:pt x="3347" y="3158"/>
                </a:lnTo>
                <a:lnTo>
                  <a:pt x="3353" y="3159"/>
                </a:lnTo>
                <a:lnTo>
                  <a:pt x="3360" y="3161"/>
                </a:lnTo>
                <a:lnTo>
                  <a:pt x="3362" y="3163"/>
                </a:lnTo>
                <a:lnTo>
                  <a:pt x="3364" y="3166"/>
                </a:lnTo>
                <a:lnTo>
                  <a:pt x="3364" y="3166"/>
                </a:lnTo>
                <a:lnTo>
                  <a:pt x="3370" y="3166"/>
                </a:lnTo>
                <a:lnTo>
                  <a:pt x="3370" y="3166"/>
                </a:lnTo>
                <a:lnTo>
                  <a:pt x="3386" y="3165"/>
                </a:lnTo>
                <a:lnTo>
                  <a:pt x="3398" y="3159"/>
                </a:lnTo>
                <a:lnTo>
                  <a:pt x="3410" y="3154"/>
                </a:lnTo>
                <a:lnTo>
                  <a:pt x="3420" y="3147"/>
                </a:lnTo>
                <a:lnTo>
                  <a:pt x="3430" y="3142"/>
                </a:lnTo>
                <a:lnTo>
                  <a:pt x="3442" y="3136"/>
                </a:lnTo>
                <a:lnTo>
                  <a:pt x="3456" y="3132"/>
                </a:lnTo>
                <a:lnTo>
                  <a:pt x="3473" y="3132"/>
                </a:lnTo>
                <a:lnTo>
                  <a:pt x="3473" y="3132"/>
                </a:lnTo>
                <a:lnTo>
                  <a:pt x="3495" y="3139"/>
                </a:lnTo>
                <a:lnTo>
                  <a:pt x="3505" y="3144"/>
                </a:lnTo>
                <a:lnTo>
                  <a:pt x="3514" y="3149"/>
                </a:lnTo>
                <a:lnTo>
                  <a:pt x="3514" y="3149"/>
                </a:lnTo>
                <a:lnTo>
                  <a:pt x="3517" y="3153"/>
                </a:lnTo>
                <a:lnTo>
                  <a:pt x="3517" y="3153"/>
                </a:lnTo>
                <a:lnTo>
                  <a:pt x="3532" y="3163"/>
                </a:lnTo>
                <a:lnTo>
                  <a:pt x="3546" y="3173"/>
                </a:lnTo>
                <a:lnTo>
                  <a:pt x="3546" y="3173"/>
                </a:lnTo>
                <a:lnTo>
                  <a:pt x="3549" y="3175"/>
                </a:lnTo>
                <a:lnTo>
                  <a:pt x="3549" y="3175"/>
                </a:lnTo>
                <a:lnTo>
                  <a:pt x="3556" y="3180"/>
                </a:lnTo>
                <a:lnTo>
                  <a:pt x="3561" y="3180"/>
                </a:lnTo>
                <a:lnTo>
                  <a:pt x="3567" y="3180"/>
                </a:lnTo>
                <a:lnTo>
                  <a:pt x="3567" y="3180"/>
                </a:lnTo>
                <a:lnTo>
                  <a:pt x="3570" y="3180"/>
                </a:lnTo>
                <a:lnTo>
                  <a:pt x="3570" y="3180"/>
                </a:lnTo>
                <a:lnTo>
                  <a:pt x="3589" y="3180"/>
                </a:lnTo>
                <a:lnTo>
                  <a:pt x="3597" y="3183"/>
                </a:lnTo>
                <a:lnTo>
                  <a:pt x="3602" y="3187"/>
                </a:lnTo>
                <a:lnTo>
                  <a:pt x="3602" y="3187"/>
                </a:lnTo>
                <a:lnTo>
                  <a:pt x="3609" y="3188"/>
                </a:lnTo>
                <a:lnTo>
                  <a:pt x="3613" y="3188"/>
                </a:lnTo>
                <a:lnTo>
                  <a:pt x="3621" y="3185"/>
                </a:lnTo>
                <a:lnTo>
                  <a:pt x="3626" y="3180"/>
                </a:lnTo>
                <a:lnTo>
                  <a:pt x="3631" y="3180"/>
                </a:lnTo>
                <a:lnTo>
                  <a:pt x="3636" y="3180"/>
                </a:lnTo>
                <a:lnTo>
                  <a:pt x="3636" y="3180"/>
                </a:lnTo>
                <a:lnTo>
                  <a:pt x="3648" y="3183"/>
                </a:lnTo>
                <a:lnTo>
                  <a:pt x="3659" y="3187"/>
                </a:lnTo>
                <a:lnTo>
                  <a:pt x="3659" y="3187"/>
                </a:lnTo>
                <a:lnTo>
                  <a:pt x="3662" y="3188"/>
                </a:lnTo>
                <a:lnTo>
                  <a:pt x="3662" y="3188"/>
                </a:lnTo>
                <a:lnTo>
                  <a:pt x="3665" y="3192"/>
                </a:lnTo>
                <a:lnTo>
                  <a:pt x="3674" y="3197"/>
                </a:lnTo>
                <a:lnTo>
                  <a:pt x="3691" y="3204"/>
                </a:lnTo>
                <a:lnTo>
                  <a:pt x="3691" y="3204"/>
                </a:lnTo>
                <a:lnTo>
                  <a:pt x="3696" y="3204"/>
                </a:lnTo>
                <a:lnTo>
                  <a:pt x="3696" y="3204"/>
                </a:lnTo>
                <a:lnTo>
                  <a:pt x="3698" y="3205"/>
                </a:lnTo>
                <a:lnTo>
                  <a:pt x="3700" y="3209"/>
                </a:lnTo>
                <a:lnTo>
                  <a:pt x="3703" y="3214"/>
                </a:lnTo>
                <a:lnTo>
                  <a:pt x="3706" y="3221"/>
                </a:lnTo>
                <a:lnTo>
                  <a:pt x="3708" y="3223"/>
                </a:lnTo>
                <a:lnTo>
                  <a:pt x="3711" y="3224"/>
                </a:lnTo>
                <a:lnTo>
                  <a:pt x="3711" y="3224"/>
                </a:lnTo>
                <a:lnTo>
                  <a:pt x="3715" y="3226"/>
                </a:lnTo>
                <a:lnTo>
                  <a:pt x="3715" y="3226"/>
                </a:lnTo>
                <a:lnTo>
                  <a:pt x="3718" y="3228"/>
                </a:lnTo>
                <a:lnTo>
                  <a:pt x="3718" y="3228"/>
                </a:lnTo>
                <a:lnTo>
                  <a:pt x="3718" y="3233"/>
                </a:lnTo>
                <a:lnTo>
                  <a:pt x="3720" y="3236"/>
                </a:lnTo>
                <a:lnTo>
                  <a:pt x="3722" y="3240"/>
                </a:lnTo>
                <a:lnTo>
                  <a:pt x="3725" y="3241"/>
                </a:lnTo>
                <a:lnTo>
                  <a:pt x="3725" y="3241"/>
                </a:lnTo>
                <a:lnTo>
                  <a:pt x="3725" y="3262"/>
                </a:lnTo>
                <a:lnTo>
                  <a:pt x="3725" y="3282"/>
                </a:lnTo>
                <a:lnTo>
                  <a:pt x="3725" y="3292"/>
                </a:lnTo>
                <a:lnTo>
                  <a:pt x="3725" y="3303"/>
                </a:lnTo>
                <a:lnTo>
                  <a:pt x="3729" y="3309"/>
                </a:lnTo>
                <a:lnTo>
                  <a:pt x="3732" y="3316"/>
                </a:lnTo>
                <a:lnTo>
                  <a:pt x="3732" y="3316"/>
                </a:lnTo>
                <a:lnTo>
                  <a:pt x="3732" y="3327"/>
                </a:lnTo>
                <a:lnTo>
                  <a:pt x="3732" y="3337"/>
                </a:lnTo>
                <a:lnTo>
                  <a:pt x="3729" y="3344"/>
                </a:lnTo>
                <a:lnTo>
                  <a:pt x="3725" y="3350"/>
                </a:lnTo>
                <a:lnTo>
                  <a:pt x="3725" y="3350"/>
                </a:lnTo>
                <a:lnTo>
                  <a:pt x="3725" y="3357"/>
                </a:lnTo>
                <a:lnTo>
                  <a:pt x="3727" y="3362"/>
                </a:lnTo>
                <a:lnTo>
                  <a:pt x="3727" y="3362"/>
                </a:lnTo>
                <a:lnTo>
                  <a:pt x="3730" y="3362"/>
                </a:lnTo>
                <a:lnTo>
                  <a:pt x="3730" y="3362"/>
                </a:lnTo>
                <a:lnTo>
                  <a:pt x="3737" y="3366"/>
                </a:lnTo>
                <a:lnTo>
                  <a:pt x="3739" y="3369"/>
                </a:lnTo>
                <a:lnTo>
                  <a:pt x="3739" y="3373"/>
                </a:lnTo>
                <a:lnTo>
                  <a:pt x="3737" y="3378"/>
                </a:lnTo>
                <a:lnTo>
                  <a:pt x="3730" y="3386"/>
                </a:lnTo>
                <a:lnTo>
                  <a:pt x="3727" y="3390"/>
                </a:lnTo>
                <a:lnTo>
                  <a:pt x="3725" y="3393"/>
                </a:lnTo>
                <a:lnTo>
                  <a:pt x="3725" y="3393"/>
                </a:lnTo>
                <a:lnTo>
                  <a:pt x="3723" y="3396"/>
                </a:lnTo>
                <a:lnTo>
                  <a:pt x="3723" y="3396"/>
                </a:lnTo>
                <a:lnTo>
                  <a:pt x="3718" y="3402"/>
                </a:lnTo>
                <a:lnTo>
                  <a:pt x="3713" y="3410"/>
                </a:lnTo>
                <a:lnTo>
                  <a:pt x="3705" y="3425"/>
                </a:lnTo>
                <a:lnTo>
                  <a:pt x="3705" y="3425"/>
                </a:lnTo>
                <a:lnTo>
                  <a:pt x="3708" y="3431"/>
                </a:lnTo>
                <a:lnTo>
                  <a:pt x="3711" y="3436"/>
                </a:lnTo>
                <a:lnTo>
                  <a:pt x="3715" y="3439"/>
                </a:lnTo>
                <a:lnTo>
                  <a:pt x="3718" y="3446"/>
                </a:lnTo>
                <a:lnTo>
                  <a:pt x="3718" y="3446"/>
                </a:lnTo>
                <a:lnTo>
                  <a:pt x="3725" y="3446"/>
                </a:lnTo>
                <a:lnTo>
                  <a:pt x="3732" y="3446"/>
                </a:lnTo>
                <a:lnTo>
                  <a:pt x="3737" y="3448"/>
                </a:lnTo>
                <a:lnTo>
                  <a:pt x="3739" y="3453"/>
                </a:lnTo>
                <a:lnTo>
                  <a:pt x="3739" y="3453"/>
                </a:lnTo>
                <a:lnTo>
                  <a:pt x="3773" y="3453"/>
                </a:lnTo>
                <a:lnTo>
                  <a:pt x="3773" y="3453"/>
                </a:lnTo>
                <a:lnTo>
                  <a:pt x="3778" y="3453"/>
                </a:lnTo>
                <a:lnTo>
                  <a:pt x="3783" y="3454"/>
                </a:lnTo>
                <a:lnTo>
                  <a:pt x="3787" y="3456"/>
                </a:lnTo>
                <a:lnTo>
                  <a:pt x="3790" y="3460"/>
                </a:lnTo>
                <a:lnTo>
                  <a:pt x="3795" y="3466"/>
                </a:lnTo>
                <a:lnTo>
                  <a:pt x="3800" y="3473"/>
                </a:lnTo>
                <a:lnTo>
                  <a:pt x="3800" y="3473"/>
                </a:lnTo>
                <a:lnTo>
                  <a:pt x="3807" y="3471"/>
                </a:lnTo>
                <a:lnTo>
                  <a:pt x="3812" y="3473"/>
                </a:lnTo>
                <a:lnTo>
                  <a:pt x="3821" y="3477"/>
                </a:lnTo>
                <a:lnTo>
                  <a:pt x="3829" y="3480"/>
                </a:lnTo>
                <a:lnTo>
                  <a:pt x="3834" y="3482"/>
                </a:lnTo>
                <a:lnTo>
                  <a:pt x="3841" y="3480"/>
                </a:lnTo>
                <a:lnTo>
                  <a:pt x="3841" y="3480"/>
                </a:lnTo>
                <a:lnTo>
                  <a:pt x="3855" y="3480"/>
                </a:lnTo>
                <a:lnTo>
                  <a:pt x="3855" y="3480"/>
                </a:lnTo>
                <a:lnTo>
                  <a:pt x="3857" y="3480"/>
                </a:lnTo>
                <a:lnTo>
                  <a:pt x="3857" y="3480"/>
                </a:lnTo>
                <a:lnTo>
                  <a:pt x="3874" y="3480"/>
                </a:lnTo>
                <a:lnTo>
                  <a:pt x="3881" y="3480"/>
                </a:lnTo>
                <a:lnTo>
                  <a:pt x="3884" y="3478"/>
                </a:lnTo>
                <a:lnTo>
                  <a:pt x="3887" y="3475"/>
                </a:lnTo>
                <a:lnTo>
                  <a:pt x="3887" y="3475"/>
                </a:lnTo>
                <a:lnTo>
                  <a:pt x="3889" y="3473"/>
                </a:lnTo>
                <a:lnTo>
                  <a:pt x="3889" y="3473"/>
                </a:lnTo>
                <a:lnTo>
                  <a:pt x="3896" y="3468"/>
                </a:lnTo>
                <a:lnTo>
                  <a:pt x="3904" y="3463"/>
                </a:lnTo>
                <a:lnTo>
                  <a:pt x="3915" y="3460"/>
                </a:lnTo>
                <a:lnTo>
                  <a:pt x="3925" y="3458"/>
                </a:lnTo>
                <a:lnTo>
                  <a:pt x="3925" y="3458"/>
                </a:lnTo>
                <a:lnTo>
                  <a:pt x="3927" y="3458"/>
                </a:lnTo>
                <a:lnTo>
                  <a:pt x="3927" y="3458"/>
                </a:lnTo>
                <a:lnTo>
                  <a:pt x="3932" y="3454"/>
                </a:lnTo>
                <a:lnTo>
                  <a:pt x="3937" y="3453"/>
                </a:lnTo>
                <a:lnTo>
                  <a:pt x="3937" y="3453"/>
                </a:lnTo>
                <a:lnTo>
                  <a:pt x="3940" y="3453"/>
                </a:lnTo>
                <a:lnTo>
                  <a:pt x="3944" y="3449"/>
                </a:lnTo>
                <a:lnTo>
                  <a:pt x="3949" y="3444"/>
                </a:lnTo>
                <a:lnTo>
                  <a:pt x="3957" y="3432"/>
                </a:lnTo>
                <a:lnTo>
                  <a:pt x="3957" y="3432"/>
                </a:lnTo>
                <a:lnTo>
                  <a:pt x="3961" y="3431"/>
                </a:lnTo>
                <a:lnTo>
                  <a:pt x="3964" y="3429"/>
                </a:lnTo>
                <a:lnTo>
                  <a:pt x="3967" y="3427"/>
                </a:lnTo>
                <a:lnTo>
                  <a:pt x="3971" y="3425"/>
                </a:lnTo>
                <a:lnTo>
                  <a:pt x="3971" y="3425"/>
                </a:lnTo>
                <a:lnTo>
                  <a:pt x="3973" y="3422"/>
                </a:lnTo>
                <a:lnTo>
                  <a:pt x="3973" y="3417"/>
                </a:lnTo>
                <a:lnTo>
                  <a:pt x="3973" y="3413"/>
                </a:lnTo>
                <a:lnTo>
                  <a:pt x="3974" y="3412"/>
                </a:lnTo>
                <a:lnTo>
                  <a:pt x="3978" y="3412"/>
                </a:lnTo>
                <a:lnTo>
                  <a:pt x="3978" y="3412"/>
                </a:lnTo>
                <a:lnTo>
                  <a:pt x="3981" y="3405"/>
                </a:lnTo>
                <a:lnTo>
                  <a:pt x="3986" y="3400"/>
                </a:lnTo>
                <a:lnTo>
                  <a:pt x="3991" y="3395"/>
                </a:lnTo>
                <a:lnTo>
                  <a:pt x="3998" y="3391"/>
                </a:lnTo>
                <a:lnTo>
                  <a:pt x="3998" y="3391"/>
                </a:lnTo>
                <a:lnTo>
                  <a:pt x="4002" y="3386"/>
                </a:lnTo>
                <a:lnTo>
                  <a:pt x="4003" y="3379"/>
                </a:lnTo>
                <a:lnTo>
                  <a:pt x="4007" y="3374"/>
                </a:lnTo>
                <a:lnTo>
                  <a:pt x="4008" y="3373"/>
                </a:lnTo>
                <a:lnTo>
                  <a:pt x="4012" y="3371"/>
                </a:lnTo>
                <a:lnTo>
                  <a:pt x="4012" y="3371"/>
                </a:lnTo>
                <a:lnTo>
                  <a:pt x="4012" y="3362"/>
                </a:lnTo>
                <a:lnTo>
                  <a:pt x="4012" y="3354"/>
                </a:lnTo>
                <a:lnTo>
                  <a:pt x="4015" y="3340"/>
                </a:lnTo>
                <a:lnTo>
                  <a:pt x="4025" y="3316"/>
                </a:lnTo>
                <a:lnTo>
                  <a:pt x="4025" y="3316"/>
                </a:lnTo>
                <a:lnTo>
                  <a:pt x="4025" y="3309"/>
                </a:lnTo>
                <a:lnTo>
                  <a:pt x="4029" y="3303"/>
                </a:lnTo>
                <a:lnTo>
                  <a:pt x="4032" y="3298"/>
                </a:lnTo>
                <a:lnTo>
                  <a:pt x="4032" y="3289"/>
                </a:lnTo>
                <a:lnTo>
                  <a:pt x="4032" y="3289"/>
                </a:lnTo>
                <a:lnTo>
                  <a:pt x="4037" y="3286"/>
                </a:lnTo>
                <a:lnTo>
                  <a:pt x="4043" y="3282"/>
                </a:lnTo>
                <a:lnTo>
                  <a:pt x="4044" y="3277"/>
                </a:lnTo>
                <a:lnTo>
                  <a:pt x="4046" y="3269"/>
                </a:lnTo>
                <a:lnTo>
                  <a:pt x="4046" y="3269"/>
                </a:lnTo>
                <a:lnTo>
                  <a:pt x="4053" y="3265"/>
                </a:lnTo>
                <a:lnTo>
                  <a:pt x="4058" y="3262"/>
                </a:lnTo>
                <a:lnTo>
                  <a:pt x="4066" y="3250"/>
                </a:lnTo>
                <a:lnTo>
                  <a:pt x="4066" y="3250"/>
                </a:lnTo>
                <a:lnTo>
                  <a:pt x="4068" y="3248"/>
                </a:lnTo>
                <a:lnTo>
                  <a:pt x="4068" y="3248"/>
                </a:lnTo>
                <a:lnTo>
                  <a:pt x="4071" y="3245"/>
                </a:lnTo>
                <a:lnTo>
                  <a:pt x="4075" y="3243"/>
                </a:lnTo>
                <a:lnTo>
                  <a:pt x="4085" y="3240"/>
                </a:lnTo>
                <a:lnTo>
                  <a:pt x="4095" y="3236"/>
                </a:lnTo>
                <a:lnTo>
                  <a:pt x="4100" y="3233"/>
                </a:lnTo>
                <a:lnTo>
                  <a:pt x="4104" y="3229"/>
                </a:lnTo>
                <a:lnTo>
                  <a:pt x="4104" y="3229"/>
                </a:lnTo>
                <a:lnTo>
                  <a:pt x="4109" y="3228"/>
                </a:lnTo>
                <a:lnTo>
                  <a:pt x="4109" y="3228"/>
                </a:lnTo>
                <a:lnTo>
                  <a:pt x="4112" y="3223"/>
                </a:lnTo>
                <a:lnTo>
                  <a:pt x="4116" y="3217"/>
                </a:lnTo>
                <a:lnTo>
                  <a:pt x="4118" y="3212"/>
                </a:lnTo>
                <a:lnTo>
                  <a:pt x="4119" y="3209"/>
                </a:lnTo>
                <a:lnTo>
                  <a:pt x="4119" y="3209"/>
                </a:lnTo>
                <a:lnTo>
                  <a:pt x="4123" y="3207"/>
                </a:lnTo>
                <a:lnTo>
                  <a:pt x="4123" y="3207"/>
                </a:lnTo>
                <a:lnTo>
                  <a:pt x="4135" y="3200"/>
                </a:lnTo>
                <a:lnTo>
                  <a:pt x="4147" y="3197"/>
                </a:lnTo>
                <a:lnTo>
                  <a:pt x="4147" y="3197"/>
                </a:lnTo>
                <a:lnTo>
                  <a:pt x="4150" y="3195"/>
                </a:lnTo>
                <a:lnTo>
                  <a:pt x="4150" y="3195"/>
                </a:lnTo>
                <a:lnTo>
                  <a:pt x="4157" y="3194"/>
                </a:lnTo>
                <a:lnTo>
                  <a:pt x="4160" y="3190"/>
                </a:lnTo>
                <a:lnTo>
                  <a:pt x="4162" y="3187"/>
                </a:lnTo>
                <a:lnTo>
                  <a:pt x="4162" y="3187"/>
                </a:lnTo>
                <a:lnTo>
                  <a:pt x="4210" y="3187"/>
                </a:lnTo>
                <a:lnTo>
                  <a:pt x="4210" y="3187"/>
                </a:lnTo>
                <a:lnTo>
                  <a:pt x="4215" y="3180"/>
                </a:lnTo>
                <a:lnTo>
                  <a:pt x="4216" y="3170"/>
                </a:lnTo>
                <a:lnTo>
                  <a:pt x="4216" y="3158"/>
                </a:lnTo>
                <a:lnTo>
                  <a:pt x="4216" y="3146"/>
                </a:lnTo>
                <a:lnTo>
                  <a:pt x="4216" y="3146"/>
                </a:lnTo>
                <a:lnTo>
                  <a:pt x="4222" y="3144"/>
                </a:lnTo>
                <a:lnTo>
                  <a:pt x="4223" y="3141"/>
                </a:lnTo>
                <a:lnTo>
                  <a:pt x="4223" y="3141"/>
                </a:lnTo>
                <a:lnTo>
                  <a:pt x="4225" y="3137"/>
                </a:lnTo>
                <a:lnTo>
                  <a:pt x="4225" y="3137"/>
                </a:lnTo>
                <a:lnTo>
                  <a:pt x="4237" y="3127"/>
                </a:lnTo>
                <a:lnTo>
                  <a:pt x="4244" y="3120"/>
                </a:lnTo>
                <a:lnTo>
                  <a:pt x="4245" y="3115"/>
                </a:lnTo>
                <a:lnTo>
                  <a:pt x="4245" y="3112"/>
                </a:lnTo>
                <a:lnTo>
                  <a:pt x="4245" y="3112"/>
                </a:lnTo>
                <a:lnTo>
                  <a:pt x="4247" y="3108"/>
                </a:lnTo>
                <a:lnTo>
                  <a:pt x="4247" y="3108"/>
                </a:lnTo>
                <a:lnTo>
                  <a:pt x="4251" y="3103"/>
                </a:lnTo>
                <a:lnTo>
                  <a:pt x="4257" y="3098"/>
                </a:lnTo>
                <a:lnTo>
                  <a:pt x="4257" y="3098"/>
                </a:lnTo>
                <a:lnTo>
                  <a:pt x="4261" y="3098"/>
                </a:lnTo>
                <a:lnTo>
                  <a:pt x="4261" y="3098"/>
                </a:lnTo>
                <a:lnTo>
                  <a:pt x="4285" y="3098"/>
                </a:lnTo>
                <a:lnTo>
                  <a:pt x="4285" y="3098"/>
                </a:lnTo>
                <a:lnTo>
                  <a:pt x="4290" y="3079"/>
                </a:lnTo>
                <a:lnTo>
                  <a:pt x="4292" y="3072"/>
                </a:lnTo>
                <a:lnTo>
                  <a:pt x="4292" y="3064"/>
                </a:lnTo>
                <a:lnTo>
                  <a:pt x="4292" y="3064"/>
                </a:lnTo>
                <a:lnTo>
                  <a:pt x="4288" y="3062"/>
                </a:lnTo>
                <a:lnTo>
                  <a:pt x="4286" y="3060"/>
                </a:lnTo>
                <a:lnTo>
                  <a:pt x="4285" y="3057"/>
                </a:lnTo>
                <a:lnTo>
                  <a:pt x="4285" y="3057"/>
                </a:lnTo>
                <a:lnTo>
                  <a:pt x="4285" y="3030"/>
                </a:lnTo>
                <a:lnTo>
                  <a:pt x="4285" y="3030"/>
                </a:lnTo>
                <a:lnTo>
                  <a:pt x="4286" y="3025"/>
                </a:lnTo>
                <a:lnTo>
                  <a:pt x="4288" y="3023"/>
                </a:lnTo>
                <a:lnTo>
                  <a:pt x="4292" y="3023"/>
                </a:lnTo>
                <a:lnTo>
                  <a:pt x="4292" y="3023"/>
                </a:lnTo>
                <a:lnTo>
                  <a:pt x="4295" y="3018"/>
                </a:lnTo>
                <a:lnTo>
                  <a:pt x="4298" y="3013"/>
                </a:lnTo>
                <a:lnTo>
                  <a:pt x="4302" y="3009"/>
                </a:lnTo>
                <a:lnTo>
                  <a:pt x="4305" y="3002"/>
                </a:lnTo>
                <a:lnTo>
                  <a:pt x="4305" y="3002"/>
                </a:lnTo>
                <a:lnTo>
                  <a:pt x="4380" y="3002"/>
                </a:lnTo>
                <a:lnTo>
                  <a:pt x="4380" y="3002"/>
                </a:lnTo>
                <a:lnTo>
                  <a:pt x="4385" y="3004"/>
                </a:lnTo>
                <a:lnTo>
                  <a:pt x="4387" y="3006"/>
                </a:lnTo>
                <a:lnTo>
                  <a:pt x="4387" y="3009"/>
                </a:lnTo>
                <a:lnTo>
                  <a:pt x="4387" y="3009"/>
                </a:lnTo>
                <a:lnTo>
                  <a:pt x="4394" y="3014"/>
                </a:lnTo>
                <a:lnTo>
                  <a:pt x="4399" y="3018"/>
                </a:lnTo>
                <a:lnTo>
                  <a:pt x="4406" y="3021"/>
                </a:lnTo>
                <a:lnTo>
                  <a:pt x="4414" y="3023"/>
                </a:lnTo>
                <a:lnTo>
                  <a:pt x="4414" y="3023"/>
                </a:lnTo>
                <a:lnTo>
                  <a:pt x="4423" y="3021"/>
                </a:lnTo>
                <a:lnTo>
                  <a:pt x="4428" y="3018"/>
                </a:lnTo>
                <a:lnTo>
                  <a:pt x="4435" y="3014"/>
                </a:lnTo>
                <a:lnTo>
                  <a:pt x="4442" y="3009"/>
                </a:lnTo>
                <a:lnTo>
                  <a:pt x="4442" y="3009"/>
                </a:lnTo>
                <a:lnTo>
                  <a:pt x="4447" y="3006"/>
                </a:lnTo>
                <a:lnTo>
                  <a:pt x="4452" y="3002"/>
                </a:lnTo>
                <a:lnTo>
                  <a:pt x="4455" y="2997"/>
                </a:lnTo>
                <a:lnTo>
                  <a:pt x="4462" y="2996"/>
                </a:lnTo>
                <a:lnTo>
                  <a:pt x="4462" y="2996"/>
                </a:lnTo>
                <a:lnTo>
                  <a:pt x="4464" y="2990"/>
                </a:lnTo>
                <a:lnTo>
                  <a:pt x="4466" y="2989"/>
                </a:lnTo>
                <a:lnTo>
                  <a:pt x="4469" y="2989"/>
                </a:lnTo>
                <a:lnTo>
                  <a:pt x="4469" y="2989"/>
                </a:lnTo>
                <a:lnTo>
                  <a:pt x="4496" y="2989"/>
                </a:lnTo>
                <a:lnTo>
                  <a:pt x="4496" y="2989"/>
                </a:lnTo>
                <a:lnTo>
                  <a:pt x="4500" y="2989"/>
                </a:lnTo>
                <a:lnTo>
                  <a:pt x="4500" y="2989"/>
                </a:lnTo>
                <a:lnTo>
                  <a:pt x="4505" y="2989"/>
                </a:lnTo>
                <a:lnTo>
                  <a:pt x="4508" y="2990"/>
                </a:lnTo>
                <a:lnTo>
                  <a:pt x="4515" y="2994"/>
                </a:lnTo>
                <a:lnTo>
                  <a:pt x="4520" y="2994"/>
                </a:lnTo>
                <a:lnTo>
                  <a:pt x="4524" y="2994"/>
                </a:lnTo>
                <a:lnTo>
                  <a:pt x="4529" y="2992"/>
                </a:lnTo>
                <a:lnTo>
                  <a:pt x="4534" y="2989"/>
                </a:lnTo>
                <a:lnTo>
                  <a:pt x="4534" y="2989"/>
                </a:lnTo>
                <a:lnTo>
                  <a:pt x="4536" y="2985"/>
                </a:lnTo>
                <a:lnTo>
                  <a:pt x="4536" y="2985"/>
                </a:lnTo>
                <a:lnTo>
                  <a:pt x="4539" y="2977"/>
                </a:lnTo>
                <a:lnTo>
                  <a:pt x="4539" y="2966"/>
                </a:lnTo>
                <a:lnTo>
                  <a:pt x="4539" y="2966"/>
                </a:lnTo>
                <a:lnTo>
                  <a:pt x="4541" y="2963"/>
                </a:lnTo>
                <a:lnTo>
                  <a:pt x="4541" y="2963"/>
                </a:lnTo>
                <a:lnTo>
                  <a:pt x="4544" y="2955"/>
                </a:lnTo>
                <a:lnTo>
                  <a:pt x="4544" y="2955"/>
                </a:lnTo>
                <a:lnTo>
                  <a:pt x="4554" y="2955"/>
                </a:lnTo>
                <a:lnTo>
                  <a:pt x="4565" y="2955"/>
                </a:lnTo>
                <a:lnTo>
                  <a:pt x="4571" y="2951"/>
                </a:lnTo>
                <a:lnTo>
                  <a:pt x="4578" y="2948"/>
                </a:lnTo>
                <a:lnTo>
                  <a:pt x="4578" y="2948"/>
                </a:lnTo>
                <a:lnTo>
                  <a:pt x="4582" y="2943"/>
                </a:lnTo>
                <a:lnTo>
                  <a:pt x="4583" y="2936"/>
                </a:lnTo>
                <a:lnTo>
                  <a:pt x="4587" y="2931"/>
                </a:lnTo>
                <a:lnTo>
                  <a:pt x="4588" y="2929"/>
                </a:lnTo>
                <a:lnTo>
                  <a:pt x="4592" y="2927"/>
                </a:lnTo>
                <a:lnTo>
                  <a:pt x="4592" y="2927"/>
                </a:lnTo>
                <a:lnTo>
                  <a:pt x="4588" y="2924"/>
                </a:lnTo>
                <a:lnTo>
                  <a:pt x="4587" y="2919"/>
                </a:lnTo>
                <a:lnTo>
                  <a:pt x="4585" y="2914"/>
                </a:lnTo>
                <a:lnTo>
                  <a:pt x="4583" y="2910"/>
                </a:lnTo>
                <a:lnTo>
                  <a:pt x="4583" y="2910"/>
                </a:lnTo>
                <a:lnTo>
                  <a:pt x="4582" y="2909"/>
                </a:lnTo>
                <a:lnTo>
                  <a:pt x="4582" y="2909"/>
                </a:lnTo>
                <a:lnTo>
                  <a:pt x="4576" y="2907"/>
                </a:lnTo>
                <a:lnTo>
                  <a:pt x="4573" y="2905"/>
                </a:lnTo>
                <a:lnTo>
                  <a:pt x="4568" y="2898"/>
                </a:lnTo>
                <a:lnTo>
                  <a:pt x="4566" y="2891"/>
                </a:lnTo>
                <a:lnTo>
                  <a:pt x="4565" y="2886"/>
                </a:lnTo>
                <a:lnTo>
                  <a:pt x="4565" y="2886"/>
                </a:lnTo>
                <a:lnTo>
                  <a:pt x="4565" y="2883"/>
                </a:lnTo>
                <a:lnTo>
                  <a:pt x="4565" y="2883"/>
                </a:lnTo>
                <a:lnTo>
                  <a:pt x="4565" y="2874"/>
                </a:lnTo>
                <a:lnTo>
                  <a:pt x="4565" y="2866"/>
                </a:lnTo>
                <a:lnTo>
                  <a:pt x="4565" y="2866"/>
                </a:lnTo>
                <a:lnTo>
                  <a:pt x="4563" y="2862"/>
                </a:lnTo>
                <a:lnTo>
                  <a:pt x="4561" y="2859"/>
                </a:lnTo>
                <a:lnTo>
                  <a:pt x="4558" y="2857"/>
                </a:lnTo>
                <a:lnTo>
                  <a:pt x="4558" y="2852"/>
                </a:lnTo>
                <a:lnTo>
                  <a:pt x="4558" y="2852"/>
                </a:lnTo>
                <a:lnTo>
                  <a:pt x="4559" y="2844"/>
                </a:lnTo>
                <a:lnTo>
                  <a:pt x="4563" y="2837"/>
                </a:lnTo>
                <a:lnTo>
                  <a:pt x="4565" y="2828"/>
                </a:lnTo>
                <a:lnTo>
                  <a:pt x="4565" y="2818"/>
                </a:lnTo>
                <a:lnTo>
                  <a:pt x="4565" y="2818"/>
                </a:lnTo>
                <a:lnTo>
                  <a:pt x="4585" y="2818"/>
                </a:lnTo>
                <a:lnTo>
                  <a:pt x="4585" y="2818"/>
                </a:lnTo>
                <a:lnTo>
                  <a:pt x="4585" y="2811"/>
                </a:lnTo>
                <a:lnTo>
                  <a:pt x="4587" y="2808"/>
                </a:lnTo>
                <a:lnTo>
                  <a:pt x="4590" y="2803"/>
                </a:lnTo>
                <a:lnTo>
                  <a:pt x="4592" y="2798"/>
                </a:lnTo>
                <a:lnTo>
                  <a:pt x="4592" y="2798"/>
                </a:lnTo>
                <a:lnTo>
                  <a:pt x="4592" y="2793"/>
                </a:lnTo>
                <a:lnTo>
                  <a:pt x="4593" y="2789"/>
                </a:lnTo>
                <a:lnTo>
                  <a:pt x="4595" y="2786"/>
                </a:lnTo>
                <a:lnTo>
                  <a:pt x="4599" y="2784"/>
                </a:lnTo>
                <a:lnTo>
                  <a:pt x="4599" y="2784"/>
                </a:lnTo>
                <a:lnTo>
                  <a:pt x="4592" y="2770"/>
                </a:lnTo>
                <a:lnTo>
                  <a:pt x="4585" y="2757"/>
                </a:lnTo>
                <a:lnTo>
                  <a:pt x="4585" y="2757"/>
                </a:lnTo>
                <a:lnTo>
                  <a:pt x="4565" y="2757"/>
                </a:lnTo>
                <a:lnTo>
                  <a:pt x="4565" y="2757"/>
                </a:lnTo>
                <a:lnTo>
                  <a:pt x="4563" y="2762"/>
                </a:lnTo>
                <a:lnTo>
                  <a:pt x="4561" y="2764"/>
                </a:lnTo>
                <a:lnTo>
                  <a:pt x="4558" y="2764"/>
                </a:lnTo>
                <a:lnTo>
                  <a:pt x="4558" y="2764"/>
                </a:lnTo>
                <a:lnTo>
                  <a:pt x="4554" y="2765"/>
                </a:lnTo>
                <a:lnTo>
                  <a:pt x="4549" y="2765"/>
                </a:lnTo>
                <a:lnTo>
                  <a:pt x="4534" y="2764"/>
                </a:lnTo>
                <a:lnTo>
                  <a:pt x="4517" y="2762"/>
                </a:lnTo>
                <a:lnTo>
                  <a:pt x="4510" y="2762"/>
                </a:lnTo>
                <a:lnTo>
                  <a:pt x="4503" y="2764"/>
                </a:lnTo>
                <a:lnTo>
                  <a:pt x="4503" y="2764"/>
                </a:lnTo>
                <a:lnTo>
                  <a:pt x="4501" y="2765"/>
                </a:lnTo>
                <a:lnTo>
                  <a:pt x="4501" y="2767"/>
                </a:lnTo>
                <a:lnTo>
                  <a:pt x="4500" y="2769"/>
                </a:lnTo>
                <a:lnTo>
                  <a:pt x="4496" y="2770"/>
                </a:lnTo>
                <a:lnTo>
                  <a:pt x="4496" y="2770"/>
                </a:lnTo>
                <a:lnTo>
                  <a:pt x="4489" y="2770"/>
                </a:lnTo>
                <a:lnTo>
                  <a:pt x="4483" y="2770"/>
                </a:lnTo>
                <a:lnTo>
                  <a:pt x="4476" y="2770"/>
                </a:lnTo>
                <a:lnTo>
                  <a:pt x="4469" y="2770"/>
                </a:lnTo>
                <a:lnTo>
                  <a:pt x="4469" y="2770"/>
                </a:lnTo>
                <a:lnTo>
                  <a:pt x="4457" y="2776"/>
                </a:lnTo>
                <a:lnTo>
                  <a:pt x="4445" y="2782"/>
                </a:lnTo>
                <a:lnTo>
                  <a:pt x="4421" y="2798"/>
                </a:lnTo>
                <a:lnTo>
                  <a:pt x="4421" y="2798"/>
                </a:lnTo>
                <a:lnTo>
                  <a:pt x="4421" y="2825"/>
                </a:lnTo>
                <a:lnTo>
                  <a:pt x="4421" y="2825"/>
                </a:lnTo>
                <a:lnTo>
                  <a:pt x="4420" y="2830"/>
                </a:lnTo>
                <a:lnTo>
                  <a:pt x="4418" y="2832"/>
                </a:lnTo>
                <a:lnTo>
                  <a:pt x="4414" y="2832"/>
                </a:lnTo>
                <a:lnTo>
                  <a:pt x="4414" y="2832"/>
                </a:lnTo>
                <a:lnTo>
                  <a:pt x="4414" y="2839"/>
                </a:lnTo>
                <a:lnTo>
                  <a:pt x="4414" y="2839"/>
                </a:lnTo>
                <a:lnTo>
                  <a:pt x="4401" y="2840"/>
                </a:lnTo>
                <a:lnTo>
                  <a:pt x="4392" y="2839"/>
                </a:lnTo>
                <a:lnTo>
                  <a:pt x="4384" y="2837"/>
                </a:lnTo>
                <a:lnTo>
                  <a:pt x="4377" y="2832"/>
                </a:lnTo>
                <a:lnTo>
                  <a:pt x="4365" y="2822"/>
                </a:lnTo>
                <a:lnTo>
                  <a:pt x="4360" y="2816"/>
                </a:lnTo>
                <a:lnTo>
                  <a:pt x="4353" y="2811"/>
                </a:lnTo>
                <a:lnTo>
                  <a:pt x="4353" y="2811"/>
                </a:lnTo>
                <a:lnTo>
                  <a:pt x="4350" y="2811"/>
                </a:lnTo>
                <a:lnTo>
                  <a:pt x="4348" y="2813"/>
                </a:lnTo>
                <a:lnTo>
                  <a:pt x="4346" y="2818"/>
                </a:lnTo>
                <a:lnTo>
                  <a:pt x="4346" y="2818"/>
                </a:lnTo>
                <a:lnTo>
                  <a:pt x="4344" y="2823"/>
                </a:lnTo>
                <a:lnTo>
                  <a:pt x="4343" y="2825"/>
                </a:lnTo>
                <a:lnTo>
                  <a:pt x="4339" y="2825"/>
                </a:lnTo>
                <a:lnTo>
                  <a:pt x="4339" y="2825"/>
                </a:lnTo>
                <a:lnTo>
                  <a:pt x="4334" y="2833"/>
                </a:lnTo>
                <a:lnTo>
                  <a:pt x="4331" y="2837"/>
                </a:lnTo>
                <a:lnTo>
                  <a:pt x="4326" y="2839"/>
                </a:lnTo>
                <a:lnTo>
                  <a:pt x="4326" y="2839"/>
                </a:lnTo>
                <a:lnTo>
                  <a:pt x="4326" y="2873"/>
                </a:lnTo>
                <a:lnTo>
                  <a:pt x="4326" y="2873"/>
                </a:lnTo>
                <a:lnTo>
                  <a:pt x="4321" y="2874"/>
                </a:lnTo>
                <a:lnTo>
                  <a:pt x="4317" y="2876"/>
                </a:lnTo>
                <a:lnTo>
                  <a:pt x="4312" y="2883"/>
                </a:lnTo>
                <a:lnTo>
                  <a:pt x="4307" y="2890"/>
                </a:lnTo>
                <a:lnTo>
                  <a:pt x="4303" y="2891"/>
                </a:lnTo>
                <a:lnTo>
                  <a:pt x="4298" y="2893"/>
                </a:lnTo>
                <a:lnTo>
                  <a:pt x="4298" y="2893"/>
                </a:lnTo>
                <a:lnTo>
                  <a:pt x="4297" y="2898"/>
                </a:lnTo>
                <a:lnTo>
                  <a:pt x="4295" y="2900"/>
                </a:lnTo>
                <a:lnTo>
                  <a:pt x="4292" y="2900"/>
                </a:lnTo>
                <a:lnTo>
                  <a:pt x="4292" y="2900"/>
                </a:lnTo>
                <a:lnTo>
                  <a:pt x="4283" y="2905"/>
                </a:lnTo>
                <a:lnTo>
                  <a:pt x="4280" y="2909"/>
                </a:lnTo>
                <a:lnTo>
                  <a:pt x="4278" y="2914"/>
                </a:lnTo>
                <a:lnTo>
                  <a:pt x="4278" y="2914"/>
                </a:lnTo>
                <a:lnTo>
                  <a:pt x="4269" y="2909"/>
                </a:lnTo>
                <a:lnTo>
                  <a:pt x="4264" y="2907"/>
                </a:lnTo>
                <a:lnTo>
                  <a:pt x="4257" y="2907"/>
                </a:lnTo>
                <a:lnTo>
                  <a:pt x="4257" y="2907"/>
                </a:lnTo>
                <a:lnTo>
                  <a:pt x="4252" y="2907"/>
                </a:lnTo>
                <a:lnTo>
                  <a:pt x="4249" y="2905"/>
                </a:lnTo>
                <a:lnTo>
                  <a:pt x="4245" y="2903"/>
                </a:lnTo>
                <a:lnTo>
                  <a:pt x="4244" y="2900"/>
                </a:lnTo>
                <a:lnTo>
                  <a:pt x="4244" y="2900"/>
                </a:lnTo>
                <a:lnTo>
                  <a:pt x="4237" y="2902"/>
                </a:lnTo>
                <a:lnTo>
                  <a:pt x="4232" y="2900"/>
                </a:lnTo>
                <a:lnTo>
                  <a:pt x="4223" y="2897"/>
                </a:lnTo>
                <a:lnTo>
                  <a:pt x="4215" y="2893"/>
                </a:lnTo>
                <a:lnTo>
                  <a:pt x="4210" y="2891"/>
                </a:lnTo>
                <a:lnTo>
                  <a:pt x="4203" y="2893"/>
                </a:lnTo>
                <a:lnTo>
                  <a:pt x="4203" y="2893"/>
                </a:lnTo>
                <a:lnTo>
                  <a:pt x="4199" y="2886"/>
                </a:lnTo>
                <a:lnTo>
                  <a:pt x="4194" y="2880"/>
                </a:lnTo>
                <a:lnTo>
                  <a:pt x="4187" y="2874"/>
                </a:lnTo>
                <a:lnTo>
                  <a:pt x="4181" y="2871"/>
                </a:lnTo>
                <a:lnTo>
                  <a:pt x="4181" y="2871"/>
                </a:lnTo>
                <a:lnTo>
                  <a:pt x="4177" y="2869"/>
                </a:lnTo>
                <a:lnTo>
                  <a:pt x="4177" y="2869"/>
                </a:lnTo>
                <a:lnTo>
                  <a:pt x="4177" y="2868"/>
                </a:lnTo>
                <a:lnTo>
                  <a:pt x="4176" y="2866"/>
                </a:lnTo>
                <a:lnTo>
                  <a:pt x="4170" y="2864"/>
                </a:lnTo>
                <a:lnTo>
                  <a:pt x="4170" y="2864"/>
                </a:lnTo>
                <a:lnTo>
                  <a:pt x="4167" y="2864"/>
                </a:lnTo>
                <a:lnTo>
                  <a:pt x="4167" y="2864"/>
                </a:lnTo>
                <a:lnTo>
                  <a:pt x="4158" y="2859"/>
                </a:lnTo>
                <a:lnTo>
                  <a:pt x="4152" y="2854"/>
                </a:lnTo>
                <a:lnTo>
                  <a:pt x="4145" y="2847"/>
                </a:lnTo>
                <a:lnTo>
                  <a:pt x="4143" y="2844"/>
                </a:lnTo>
                <a:lnTo>
                  <a:pt x="4143" y="2839"/>
                </a:lnTo>
                <a:lnTo>
                  <a:pt x="4143" y="2839"/>
                </a:lnTo>
                <a:lnTo>
                  <a:pt x="4143" y="2837"/>
                </a:lnTo>
                <a:lnTo>
                  <a:pt x="4143" y="2837"/>
                </a:lnTo>
                <a:lnTo>
                  <a:pt x="4141" y="2837"/>
                </a:lnTo>
                <a:lnTo>
                  <a:pt x="4138" y="2837"/>
                </a:lnTo>
                <a:lnTo>
                  <a:pt x="4138" y="2837"/>
                </a:lnTo>
                <a:lnTo>
                  <a:pt x="4135" y="2835"/>
                </a:lnTo>
                <a:lnTo>
                  <a:pt x="4135" y="2835"/>
                </a:lnTo>
                <a:lnTo>
                  <a:pt x="4114" y="2818"/>
                </a:lnTo>
                <a:lnTo>
                  <a:pt x="4114" y="2818"/>
                </a:lnTo>
                <a:lnTo>
                  <a:pt x="4109" y="2816"/>
                </a:lnTo>
                <a:lnTo>
                  <a:pt x="4107" y="2815"/>
                </a:lnTo>
                <a:lnTo>
                  <a:pt x="4107" y="2811"/>
                </a:lnTo>
                <a:lnTo>
                  <a:pt x="4107" y="2811"/>
                </a:lnTo>
                <a:lnTo>
                  <a:pt x="4104" y="2810"/>
                </a:lnTo>
                <a:lnTo>
                  <a:pt x="4102" y="2806"/>
                </a:lnTo>
                <a:lnTo>
                  <a:pt x="4100" y="2801"/>
                </a:lnTo>
                <a:lnTo>
                  <a:pt x="4097" y="2799"/>
                </a:lnTo>
                <a:lnTo>
                  <a:pt x="4097" y="2799"/>
                </a:lnTo>
                <a:lnTo>
                  <a:pt x="4094" y="2798"/>
                </a:lnTo>
                <a:lnTo>
                  <a:pt x="4094" y="2798"/>
                </a:lnTo>
                <a:lnTo>
                  <a:pt x="4089" y="2793"/>
                </a:lnTo>
                <a:lnTo>
                  <a:pt x="4082" y="2789"/>
                </a:lnTo>
                <a:lnTo>
                  <a:pt x="4075" y="2784"/>
                </a:lnTo>
                <a:lnTo>
                  <a:pt x="4073" y="2779"/>
                </a:lnTo>
                <a:lnTo>
                  <a:pt x="4071" y="2774"/>
                </a:lnTo>
                <a:lnTo>
                  <a:pt x="4071" y="2774"/>
                </a:lnTo>
                <a:lnTo>
                  <a:pt x="4070" y="2772"/>
                </a:lnTo>
                <a:lnTo>
                  <a:pt x="4070" y="2772"/>
                </a:lnTo>
                <a:lnTo>
                  <a:pt x="4066" y="2770"/>
                </a:lnTo>
                <a:lnTo>
                  <a:pt x="4066" y="2770"/>
                </a:lnTo>
                <a:lnTo>
                  <a:pt x="4063" y="2765"/>
                </a:lnTo>
                <a:lnTo>
                  <a:pt x="4060" y="2760"/>
                </a:lnTo>
                <a:lnTo>
                  <a:pt x="4054" y="2757"/>
                </a:lnTo>
                <a:lnTo>
                  <a:pt x="4053" y="2750"/>
                </a:lnTo>
                <a:lnTo>
                  <a:pt x="4053" y="2750"/>
                </a:lnTo>
                <a:lnTo>
                  <a:pt x="4048" y="2748"/>
                </a:lnTo>
                <a:lnTo>
                  <a:pt x="4043" y="2745"/>
                </a:lnTo>
                <a:lnTo>
                  <a:pt x="4036" y="2736"/>
                </a:lnTo>
                <a:lnTo>
                  <a:pt x="4029" y="2728"/>
                </a:lnTo>
                <a:lnTo>
                  <a:pt x="4024" y="2724"/>
                </a:lnTo>
                <a:lnTo>
                  <a:pt x="4019" y="2723"/>
                </a:lnTo>
                <a:lnTo>
                  <a:pt x="4019" y="2723"/>
                </a:lnTo>
                <a:lnTo>
                  <a:pt x="4017" y="2716"/>
                </a:lnTo>
                <a:lnTo>
                  <a:pt x="4015" y="2709"/>
                </a:lnTo>
                <a:lnTo>
                  <a:pt x="4010" y="2706"/>
                </a:lnTo>
                <a:lnTo>
                  <a:pt x="4005" y="2702"/>
                </a:lnTo>
                <a:lnTo>
                  <a:pt x="4005" y="2702"/>
                </a:lnTo>
                <a:lnTo>
                  <a:pt x="4003" y="2695"/>
                </a:lnTo>
                <a:lnTo>
                  <a:pt x="4002" y="2689"/>
                </a:lnTo>
                <a:lnTo>
                  <a:pt x="3996" y="2685"/>
                </a:lnTo>
                <a:lnTo>
                  <a:pt x="3991" y="2682"/>
                </a:lnTo>
                <a:lnTo>
                  <a:pt x="3991" y="2682"/>
                </a:lnTo>
                <a:lnTo>
                  <a:pt x="3988" y="2673"/>
                </a:lnTo>
                <a:lnTo>
                  <a:pt x="3985" y="2665"/>
                </a:lnTo>
                <a:lnTo>
                  <a:pt x="3979" y="2658"/>
                </a:lnTo>
                <a:lnTo>
                  <a:pt x="3976" y="2656"/>
                </a:lnTo>
                <a:lnTo>
                  <a:pt x="3971" y="2654"/>
                </a:lnTo>
                <a:lnTo>
                  <a:pt x="3971" y="2654"/>
                </a:lnTo>
                <a:lnTo>
                  <a:pt x="3969" y="2646"/>
                </a:lnTo>
                <a:lnTo>
                  <a:pt x="3967" y="2637"/>
                </a:lnTo>
                <a:lnTo>
                  <a:pt x="3962" y="2632"/>
                </a:lnTo>
                <a:lnTo>
                  <a:pt x="3957" y="2627"/>
                </a:lnTo>
                <a:lnTo>
                  <a:pt x="3957" y="2627"/>
                </a:lnTo>
                <a:lnTo>
                  <a:pt x="3950" y="2625"/>
                </a:lnTo>
                <a:lnTo>
                  <a:pt x="3947" y="2627"/>
                </a:lnTo>
                <a:lnTo>
                  <a:pt x="3945" y="2631"/>
                </a:lnTo>
                <a:lnTo>
                  <a:pt x="3944" y="2634"/>
                </a:lnTo>
                <a:lnTo>
                  <a:pt x="3942" y="2637"/>
                </a:lnTo>
                <a:lnTo>
                  <a:pt x="3940" y="2641"/>
                </a:lnTo>
                <a:lnTo>
                  <a:pt x="3937" y="2643"/>
                </a:lnTo>
                <a:lnTo>
                  <a:pt x="3930" y="2641"/>
                </a:lnTo>
                <a:lnTo>
                  <a:pt x="3930" y="2641"/>
                </a:lnTo>
                <a:lnTo>
                  <a:pt x="3927" y="2648"/>
                </a:lnTo>
                <a:lnTo>
                  <a:pt x="3921" y="2653"/>
                </a:lnTo>
                <a:lnTo>
                  <a:pt x="3916" y="2658"/>
                </a:lnTo>
                <a:lnTo>
                  <a:pt x="3910" y="2661"/>
                </a:lnTo>
                <a:lnTo>
                  <a:pt x="3910" y="2661"/>
                </a:lnTo>
                <a:lnTo>
                  <a:pt x="3911" y="2663"/>
                </a:lnTo>
                <a:lnTo>
                  <a:pt x="3913" y="2665"/>
                </a:lnTo>
                <a:lnTo>
                  <a:pt x="3916" y="2668"/>
                </a:lnTo>
                <a:lnTo>
                  <a:pt x="3921" y="2670"/>
                </a:lnTo>
                <a:lnTo>
                  <a:pt x="3923" y="2672"/>
                </a:lnTo>
                <a:lnTo>
                  <a:pt x="3923" y="2675"/>
                </a:lnTo>
                <a:lnTo>
                  <a:pt x="3923" y="2675"/>
                </a:lnTo>
                <a:lnTo>
                  <a:pt x="3927" y="2677"/>
                </a:lnTo>
                <a:lnTo>
                  <a:pt x="3930" y="2678"/>
                </a:lnTo>
                <a:lnTo>
                  <a:pt x="3932" y="2682"/>
                </a:lnTo>
                <a:lnTo>
                  <a:pt x="3937" y="2682"/>
                </a:lnTo>
                <a:lnTo>
                  <a:pt x="3937" y="2682"/>
                </a:lnTo>
                <a:lnTo>
                  <a:pt x="3937" y="2683"/>
                </a:lnTo>
                <a:lnTo>
                  <a:pt x="3935" y="2685"/>
                </a:lnTo>
                <a:lnTo>
                  <a:pt x="3932" y="2687"/>
                </a:lnTo>
                <a:lnTo>
                  <a:pt x="3927" y="2687"/>
                </a:lnTo>
                <a:lnTo>
                  <a:pt x="3923" y="2689"/>
                </a:lnTo>
                <a:lnTo>
                  <a:pt x="3923" y="2689"/>
                </a:lnTo>
                <a:lnTo>
                  <a:pt x="3923" y="2692"/>
                </a:lnTo>
                <a:lnTo>
                  <a:pt x="3925" y="2694"/>
                </a:lnTo>
                <a:lnTo>
                  <a:pt x="3930" y="2695"/>
                </a:lnTo>
                <a:lnTo>
                  <a:pt x="3930" y="2695"/>
                </a:lnTo>
                <a:lnTo>
                  <a:pt x="3935" y="2704"/>
                </a:lnTo>
                <a:lnTo>
                  <a:pt x="3938" y="2707"/>
                </a:lnTo>
                <a:lnTo>
                  <a:pt x="3944" y="2709"/>
                </a:lnTo>
                <a:lnTo>
                  <a:pt x="3944" y="2709"/>
                </a:lnTo>
                <a:lnTo>
                  <a:pt x="3950" y="2711"/>
                </a:lnTo>
                <a:lnTo>
                  <a:pt x="3954" y="2709"/>
                </a:lnTo>
                <a:lnTo>
                  <a:pt x="3957" y="2707"/>
                </a:lnTo>
                <a:lnTo>
                  <a:pt x="3957" y="2702"/>
                </a:lnTo>
                <a:lnTo>
                  <a:pt x="3957" y="2692"/>
                </a:lnTo>
                <a:lnTo>
                  <a:pt x="3957" y="2682"/>
                </a:lnTo>
                <a:lnTo>
                  <a:pt x="3957" y="2682"/>
                </a:lnTo>
                <a:lnTo>
                  <a:pt x="3962" y="2683"/>
                </a:lnTo>
                <a:lnTo>
                  <a:pt x="3964" y="2687"/>
                </a:lnTo>
                <a:lnTo>
                  <a:pt x="3967" y="2699"/>
                </a:lnTo>
                <a:lnTo>
                  <a:pt x="3969" y="2704"/>
                </a:lnTo>
                <a:lnTo>
                  <a:pt x="3973" y="2707"/>
                </a:lnTo>
                <a:lnTo>
                  <a:pt x="3978" y="2709"/>
                </a:lnTo>
                <a:lnTo>
                  <a:pt x="3985" y="2709"/>
                </a:lnTo>
                <a:lnTo>
                  <a:pt x="3985" y="2709"/>
                </a:lnTo>
                <a:lnTo>
                  <a:pt x="3983" y="2718"/>
                </a:lnTo>
                <a:lnTo>
                  <a:pt x="3983" y="2723"/>
                </a:lnTo>
                <a:lnTo>
                  <a:pt x="3986" y="2735"/>
                </a:lnTo>
                <a:lnTo>
                  <a:pt x="3991" y="2743"/>
                </a:lnTo>
                <a:lnTo>
                  <a:pt x="3991" y="2750"/>
                </a:lnTo>
                <a:lnTo>
                  <a:pt x="3991" y="2757"/>
                </a:lnTo>
                <a:lnTo>
                  <a:pt x="3991" y="2757"/>
                </a:lnTo>
                <a:lnTo>
                  <a:pt x="3993" y="2760"/>
                </a:lnTo>
                <a:lnTo>
                  <a:pt x="3995" y="2760"/>
                </a:lnTo>
                <a:lnTo>
                  <a:pt x="3998" y="2760"/>
                </a:lnTo>
                <a:lnTo>
                  <a:pt x="4003" y="2757"/>
                </a:lnTo>
                <a:lnTo>
                  <a:pt x="4008" y="2757"/>
                </a:lnTo>
                <a:lnTo>
                  <a:pt x="4012" y="2757"/>
                </a:lnTo>
                <a:lnTo>
                  <a:pt x="4012" y="2757"/>
                </a:lnTo>
                <a:lnTo>
                  <a:pt x="4014" y="2762"/>
                </a:lnTo>
                <a:lnTo>
                  <a:pt x="4015" y="2764"/>
                </a:lnTo>
                <a:lnTo>
                  <a:pt x="4022" y="2769"/>
                </a:lnTo>
                <a:lnTo>
                  <a:pt x="4022" y="2769"/>
                </a:lnTo>
                <a:lnTo>
                  <a:pt x="4025" y="2770"/>
                </a:lnTo>
                <a:lnTo>
                  <a:pt x="4025" y="2770"/>
                </a:lnTo>
                <a:lnTo>
                  <a:pt x="4027" y="2774"/>
                </a:lnTo>
                <a:lnTo>
                  <a:pt x="4029" y="2777"/>
                </a:lnTo>
                <a:lnTo>
                  <a:pt x="4037" y="2781"/>
                </a:lnTo>
                <a:lnTo>
                  <a:pt x="4041" y="2782"/>
                </a:lnTo>
                <a:lnTo>
                  <a:pt x="4044" y="2784"/>
                </a:lnTo>
                <a:lnTo>
                  <a:pt x="4048" y="2787"/>
                </a:lnTo>
                <a:lnTo>
                  <a:pt x="4048" y="2793"/>
                </a:lnTo>
                <a:lnTo>
                  <a:pt x="4048" y="2793"/>
                </a:lnTo>
                <a:lnTo>
                  <a:pt x="4051" y="2794"/>
                </a:lnTo>
                <a:lnTo>
                  <a:pt x="4051" y="2794"/>
                </a:lnTo>
                <a:lnTo>
                  <a:pt x="4053" y="2796"/>
                </a:lnTo>
                <a:lnTo>
                  <a:pt x="4053" y="2796"/>
                </a:lnTo>
                <a:lnTo>
                  <a:pt x="4065" y="2806"/>
                </a:lnTo>
                <a:lnTo>
                  <a:pt x="4071" y="2811"/>
                </a:lnTo>
                <a:lnTo>
                  <a:pt x="4082" y="2813"/>
                </a:lnTo>
                <a:lnTo>
                  <a:pt x="4082" y="2813"/>
                </a:lnTo>
                <a:lnTo>
                  <a:pt x="4082" y="2816"/>
                </a:lnTo>
                <a:lnTo>
                  <a:pt x="4082" y="2816"/>
                </a:lnTo>
                <a:lnTo>
                  <a:pt x="4085" y="2818"/>
                </a:lnTo>
                <a:lnTo>
                  <a:pt x="4089" y="2818"/>
                </a:lnTo>
                <a:lnTo>
                  <a:pt x="4090" y="2820"/>
                </a:lnTo>
                <a:lnTo>
                  <a:pt x="4090" y="2820"/>
                </a:lnTo>
                <a:lnTo>
                  <a:pt x="4092" y="2822"/>
                </a:lnTo>
                <a:lnTo>
                  <a:pt x="4092" y="2822"/>
                </a:lnTo>
                <a:lnTo>
                  <a:pt x="4106" y="2833"/>
                </a:lnTo>
                <a:lnTo>
                  <a:pt x="4118" y="2847"/>
                </a:lnTo>
                <a:lnTo>
                  <a:pt x="4118" y="2847"/>
                </a:lnTo>
                <a:lnTo>
                  <a:pt x="4119" y="2849"/>
                </a:lnTo>
                <a:lnTo>
                  <a:pt x="4119" y="2849"/>
                </a:lnTo>
                <a:lnTo>
                  <a:pt x="4123" y="2849"/>
                </a:lnTo>
                <a:lnTo>
                  <a:pt x="4126" y="2851"/>
                </a:lnTo>
                <a:lnTo>
                  <a:pt x="4131" y="2856"/>
                </a:lnTo>
                <a:lnTo>
                  <a:pt x="4131" y="2856"/>
                </a:lnTo>
                <a:lnTo>
                  <a:pt x="4135" y="2859"/>
                </a:lnTo>
                <a:lnTo>
                  <a:pt x="4135" y="2859"/>
                </a:lnTo>
                <a:lnTo>
                  <a:pt x="4141" y="2862"/>
                </a:lnTo>
                <a:lnTo>
                  <a:pt x="4148" y="2866"/>
                </a:lnTo>
                <a:lnTo>
                  <a:pt x="4155" y="2869"/>
                </a:lnTo>
                <a:lnTo>
                  <a:pt x="4157" y="2873"/>
                </a:lnTo>
                <a:lnTo>
                  <a:pt x="4157" y="2876"/>
                </a:lnTo>
                <a:lnTo>
                  <a:pt x="4157" y="2876"/>
                </a:lnTo>
                <a:lnTo>
                  <a:pt x="4158" y="2878"/>
                </a:lnTo>
                <a:lnTo>
                  <a:pt x="4158" y="2878"/>
                </a:lnTo>
                <a:lnTo>
                  <a:pt x="4162" y="2883"/>
                </a:lnTo>
                <a:lnTo>
                  <a:pt x="4162" y="2883"/>
                </a:lnTo>
                <a:lnTo>
                  <a:pt x="4164" y="2885"/>
                </a:lnTo>
                <a:lnTo>
                  <a:pt x="4164" y="2885"/>
                </a:lnTo>
                <a:lnTo>
                  <a:pt x="4169" y="2883"/>
                </a:lnTo>
                <a:lnTo>
                  <a:pt x="4172" y="2883"/>
                </a:lnTo>
                <a:lnTo>
                  <a:pt x="4181" y="2886"/>
                </a:lnTo>
                <a:lnTo>
                  <a:pt x="4187" y="2893"/>
                </a:lnTo>
                <a:lnTo>
                  <a:pt x="4194" y="2898"/>
                </a:lnTo>
                <a:lnTo>
                  <a:pt x="4194" y="2898"/>
                </a:lnTo>
                <a:lnTo>
                  <a:pt x="4196" y="2900"/>
                </a:lnTo>
                <a:lnTo>
                  <a:pt x="4196" y="2900"/>
                </a:lnTo>
                <a:lnTo>
                  <a:pt x="4201" y="2903"/>
                </a:lnTo>
                <a:lnTo>
                  <a:pt x="4203" y="2907"/>
                </a:lnTo>
                <a:lnTo>
                  <a:pt x="4203" y="2907"/>
                </a:lnTo>
                <a:lnTo>
                  <a:pt x="4206" y="2909"/>
                </a:lnTo>
                <a:lnTo>
                  <a:pt x="4210" y="2910"/>
                </a:lnTo>
                <a:lnTo>
                  <a:pt x="4215" y="2915"/>
                </a:lnTo>
                <a:lnTo>
                  <a:pt x="4216" y="2919"/>
                </a:lnTo>
                <a:lnTo>
                  <a:pt x="4220" y="2920"/>
                </a:lnTo>
                <a:lnTo>
                  <a:pt x="4223" y="2922"/>
                </a:lnTo>
                <a:lnTo>
                  <a:pt x="4230" y="2920"/>
                </a:lnTo>
                <a:lnTo>
                  <a:pt x="4230" y="2920"/>
                </a:lnTo>
                <a:lnTo>
                  <a:pt x="4233" y="2926"/>
                </a:lnTo>
                <a:lnTo>
                  <a:pt x="4235" y="2932"/>
                </a:lnTo>
                <a:lnTo>
                  <a:pt x="4237" y="2939"/>
                </a:lnTo>
                <a:lnTo>
                  <a:pt x="4237" y="2948"/>
                </a:lnTo>
                <a:lnTo>
                  <a:pt x="4237" y="2948"/>
                </a:lnTo>
                <a:lnTo>
                  <a:pt x="4223" y="2946"/>
                </a:lnTo>
                <a:lnTo>
                  <a:pt x="4211" y="2943"/>
                </a:lnTo>
                <a:lnTo>
                  <a:pt x="4189" y="2934"/>
                </a:lnTo>
                <a:lnTo>
                  <a:pt x="4189" y="2934"/>
                </a:lnTo>
                <a:lnTo>
                  <a:pt x="4143" y="2934"/>
                </a:lnTo>
                <a:lnTo>
                  <a:pt x="4121" y="2936"/>
                </a:lnTo>
                <a:lnTo>
                  <a:pt x="4111" y="2938"/>
                </a:lnTo>
                <a:lnTo>
                  <a:pt x="4100" y="2941"/>
                </a:lnTo>
                <a:lnTo>
                  <a:pt x="4100" y="2941"/>
                </a:lnTo>
                <a:lnTo>
                  <a:pt x="4100" y="2932"/>
                </a:lnTo>
                <a:lnTo>
                  <a:pt x="4102" y="2926"/>
                </a:lnTo>
                <a:lnTo>
                  <a:pt x="4106" y="2920"/>
                </a:lnTo>
                <a:lnTo>
                  <a:pt x="4107" y="2914"/>
                </a:lnTo>
                <a:lnTo>
                  <a:pt x="4107" y="2914"/>
                </a:lnTo>
                <a:lnTo>
                  <a:pt x="4109" y="2910"/>
                </a:lnTo>
                <a:lnTo>
                  <a:pt x="4112" y="2909"/>
                </a:lnTo>
                <a:lnTo>
                  <a:pt x="4121" y="2907"/>
                </a:lnTo>
                <a:lnTo>
                  <a:pt x="4121" y="2907"/>
                </a:lnTo>
                <a:lnTo>
                  <a:pt x="4121" y="2893"/>
                </a:lnTo>
                <a:lnTo>
                  <a:pt x="4121" y="2893"/>
                </a:lnTo>
                <a:lnTo>
                  <a:pt x="4121" y="2886"/>
                </a:lnTo>
                <a:lnTo>
                  <a:pt x="4121" y="2881"/>
                </a:lnTo>
                <a:lnTo>
                  <a:pt x="4118" y="2873"/>
                </a:lnTo>
                <a:lnTo>
                  <a:pt x="4118" y="2873"/>
                </a:lnTo>
                <a:lnTo>
                  <a:pt x="4116" y="2871"/>
                </a:lnTo>
                <a:lnTo>
                  <a:pt x="4116" y="2871"/>
                </a:lnTo>
                <a:lnTo>
                  <a:pt x="4114" y="2868"/>
                </a:lnTo>
                <a:lnTo>
                  <a:pt x="4114" y="2868"/>
                </a:lnTo>
                <a:lnTo>
                  <a:pt x="4102" y="2857"/>
                </a:lnTo>
                <a:lnTo>
                  <a:pt x="4097" y="2852"/>
                </a:lnTo>
                <a:lnTo>
                  <a:pt x="4094" y="2844"/>
                </a:lnTo>
                <a:lnTo>
                  <a:pt x="4094" y="2844"/>
                </a:lnTo>
                <a:lnTo>
                  <a:pt x="4094" y="2842"/>
                </a:lnTo>
                <a:lnTo>
                  <a:pt x="4094" y="2842"/>
                </a:lnTo>
                <a:lnTo>
                  <a:pt x="4082" y="2830"/>
                </a:lnTo>
                <a:lnTo>
                  <a:pt x="4073" y="2825"/>
                </a:lnTo>
                <a:lnTo>
                  <a:pt x="4065" y="2822"/>
                </a:lnTo>
                <a:lnTo>
                  <a:pt x="4065" y="2822"/>
                </a:lnTo>
                <a:lnTo>
                  <a:pt x="4061" y="2820"/>
                </a:lnTo>
                <a:lnTo>
                  <a:pt x="4061" y="2820"/>
                </a:lnTo>
                <a:lnTo>
                  <a:pt x="4056" y="2816"/>
                </a:lnTo>
                <a:lnTo>
                  <a:pt x="4053" y="2811"/>
                </a:lnTo>
                <a:lnTo>
                  <a:pt x="4053" y="2811"/>
                </a:lnTo>
                <a:lnTo>
                  <a:pt x="4046" y="2811"/>
                </a:lnTo>
                <a:lnTo>
                  <a:pt x="4039" y="2810"/>
                </a:lnTo>
                <a:lnTo>
                  <a:pt x="4031" y="2803"/>
                </a:lnTo>
                <a:lnTo>
                  <a:pt x="4022" y="2796"/>
                </a:lnTo>
                <a:lnTo>
                  <a:pt x="4012" y="2791"/>
                </a:lnTo>
                <a:lnTo>
                  <a:pt x="4012" y="2791"/>
                </a:lnTo>
                <a:lnTo>
                  <a:pt x="4000" y="2793"/>
                </a:lnTo>
                <a:lnTo>
                  <a:pt x="3990" y="2798"/>
                </a:lnTo>
                <a:lnTo>
                  <a:pt x="3983" y="2803"/>
                </a:lnTo>
                <a:lnTo>
                  <a:pt x="3979" y="2806"/>
                </a:lnTo>
                <a:lnTo>
                  <a:pt x="3978" y="2811"/>
                </a:lnTo>
                <a:lnTo>
                  <a:pt x="3978" y="2811"/>
                </a:lnTo>
                <a:lnTo>
                  <a:pt x="3974" y="2810"/>
                </a:lnTo>
                <a:lnTo>
                  <a:pt x="3973" y="2808"/>
                </a:lnTo>
                <a:lnTo>
                  <a:pt x="3973" y="2805"/>
                </a:lnTo>
                <a:lnTo>
                  <a:pt x="3973" y="2803"/>
                </a:lnTo>
                <a:lnTo>
                  <a:pt x="3976" y="2796"/>
                </a:lnTo>
                <a:lnTo>
                  <a:pt x="3978" y="2791"/>
                </a:lnTo>
                <a:lnTo>
                  <a:pt x="3978" y="2791"/>
                </a:lnTo>
                <a:lnTo>
                  <a:pt x="3978" y="2777"/>
                </a:lnTo>
                <a:lnTo>
                  <a:pt x="3978" y="2764"/>
                </a:lnTo>
                <a:lnTo>
                  <a:pt x="3978" y="2764"/>
                </a:lnTo>
                <a:lnTo>
                  <a:pt x="3971" y="2764"/>
                </a:lnTo>
                <a:lnTo>
                  <a:pt x="3966" y="2764"/>
                </a:lnTo>
                <a:lnTo>
                  <a:pt x="3962" y="2767"/>
                </a:lnTo>
                <a:lnTo>
                  <a:pt x="3961" y="2770"/>
                </a:lnTo>
                <a:lnTo>
                  <a:pt x="3957" y="2774"/>
                </a:lnTo>
                <a:lnTo>
                  <a:pt x="3956" y="2777"/>
                </a:lnTo>
                <a:lnTo>
                  <a:pt x="3950" y="2777"/>
                </a:lnTo>
                <a:lnTo>
                  <a:pt x="3944" y="2777"/>
                </a:lnTo>
                <a:lnTo>
                  <a:pt x="3944" y="2777"/>
                </a:lnTo>
                <a:lnTo>
                  <a:pt x="3947" y="2772"/>
                </a:lnTo>
                <a:lnTo>
                  <a:pt x="3949" y="2765"/>
                </a:lnTo>
                <a:lnTo>
                  <a:pt x="3952" y="2760"/>
                </a:lnTo>
                <a:lnTo>
                  <a:pt x="3954" y="2758"/>
                </a:lnTo>
                <a:lnTo>
                  <a:pt x="3957" y="2757"/>
                </a:lnTo>
                <a:lnTo>
                  <a:pt x="3957" y="2757"/>
                </a:lnTo>
                <a:lnTo>
                  <a:pt x="3962" y="2753"/>
                </a:lnTo>
                <a:lnTo>
                  <a:pt x="3967" y="2750"/>
                </a:lnTo>
                <a:lnTo>
                  <a:pt x="3969" y="2745"/>
                </a:lnTo>
                <a:lnTo>
                  <a:pt x="3971" y="2736"/>
                </a:lnTo>
                <a:lnTo>
                  <a:pt x="3971" y="2736"/>
                </a:lnTo>
                <a:lnTo>
                  <a:pt x="3961" y="2736"/>
                </a:lnTo>
                <a:lnTo>
                  <a:pt x="3950" y="2736"/>
                </a:lnTo>
                <a:lnTo>
                  <a:pt x="3944" y="2740"/>
                </a:lnTo>
                <a:lnTo>
                  <a:pt x="3937" y="2743"/>
                </a:lnTo>
                <a:lnTo>
                  <a:pt x="3937" y="2743"/>
                </a:lnTo>
                <a:lnTo>
                  <a:pt x="3935" y="2747"/>
                </a:lnTo>
                <a:lnTo>
                  <a:pt x="3933" y="2750"/>
                </a:lnTo>
                <a:lnTo>
                  <a:pt x="3930" y="2753"/>
                </a:lnTo>
                <a:lnTo>
                  <a:pt x="3930" y="2757"/>
                </a:lnTo>
                <a:lnTo>
                  <a:pt x="3930" y="2757"/>
                </a:lnTo>
                <a:lnTo>
                  <a:pt x="3928" y="2767"/>
                </a:lnTo>
                <a:lnTo>
                  <a:pt x="3925" y="2776"/>
                </a:lnTo>
                <a:lnTo>
                  <a:pt x="3916" y="2791"/>
                </a:lnTo>
                <a:lnTo>
                  <a:pt x="3896" y="2818"/>
                </a:lnTo>
                <a:lnTo>
                  <a:pt x="3896" y="2818"/>
                </a:lnTo>
                <a:lnTo>
                  <a:pt x="3891" y="2816"/>
                </a:lnTo>
                <a:lnTo>
                  <a:pt x="3889" y="2815"/>
                </a:lnTo>
                <a:lnTo>
                  <a:pt x="3889" y="2811"/>
                </a:lnTo>
                <a:lnTo>
                  <a:pt x="3889" y="2806"/>
                </a:lnTo>
                <a:lnTo>
                  <a:pt x="3896" y="2799"/>
                </a:lnTo>
                <a:lnTo>
                  <a:pt x="3899" y="2798"/>
                </a:lnTo>
                <a:lnTo>
                  <a:pt x="3903" y="2798"/>
                </a:lnTo>
                <a:lnTo>
                  <a:pt x="3903" y="2798"/>
                </a:lnTo>
                <a:lnTo>
                  <a:pt x="3903" y="2791"/>
                </a:lnTo>
                <a:lnTo>
                  <a:pt x="3906" y="2784"/>
                </a:lnTo>
                <a:lnTo>
                  <a:pt x="3910" y="2779"/>
                </a:lnTo>
                <a:lnTo>
                  <a:pt x="3910" y="2770"/>
                </a:lnTo>
                <a:lnTo>
                  <a:pt x="3910" y="2770"/>
                </a:lnTo>
                <a:lnTo>
                  <a:pt x="3915" y="2765"/>
                </a:lnTo>
                <a:lnTo>
                  <a:pt x="3920" y="2760"/>
                </a:lnTo>
                <a:lnTo>
                  <a:pt x="3921" y="2752"/>
                </a:lnTo>
                <a:lnTo>
                  <a:pt x="3923" y="2743"/>
                </a:lnTo>
                <a:lnTo>
                  <a:pt x="3923" y="2743"/>
                </a:lnTo>
                <a:lnTo>
                  <a:pt x="3921" y="2736"/>
                </a:lnTo>
                <a:lnTo>
                  <a:pt x="3920" y="2729"/>
                </a:lnTo>
                <a:lnTo>
                  <a:pt x="3915" y="2726"/>
                </a:lnTo>
                <a:lnTo>
                  <a:pt x="3910" y="2723"/>
                </a:lnTo>
                <a:lnTo>
                  <a:pt x="3910" y="2723"/>
                </a:lnTo>
                <a:lnTo>
                  <a:pt x="3903" y="2723"/>
                </a:lnTo>
                <a:lnTo>
                  <a:pt x="3898" y="2724"/>
                </a:lnTo>
                <a:lnTo>
                  <a:pt x="3894" y="2728"/>
                </a:lnTo>
                <a:lnTo>
                  <a:pt x="3892" y="2733"/>
                </a:lnTo>
                <a:lnTo>
                  <a:pt x="3889" y="2745"/>
                </a:lnTo>
                <a:lnTo>
                  <a:pt x="3887" y="2748"/>
                </a:lnTo>
                <a:lnTo>
                  <a:pt x="3882" y="2750"/>
                </a:lnTo>
                <a:lnTo>
                  <a:pt x="3882" y="2750"/>
                </a:lnTo>
                <a:lnTo>
                  <a:pt x="3870" y="2750"/>
                </a:lnTo>
                <a:lnTo>
                  <a:pt x="3858" y="2750"/>
                </a:lnTo>
                <a:lnTo>
                  <a:pt x="3848" y="2748"/>
                </a:lnTo>
                <a:lnTo>
                  <a:pt x="3841" y="2743"/>
                </a:lnTo>
                <a:lnTo>
                  <a:pt x="3841" y="2743"/>
                </a:lnTo>
                <a:lnTo>
                  <a:pt x="3838" y="2736"/>
                </a:lnTo>
                <a:lnTo>
                  <a:pt x="3833" y="2731"/>
                </a:lnTo>
                <a:lnTo>
                  <a:pt x="3828" y="2726"/>
                </a:lnTo>
                <a:lnTo>
                  <a:pt x="3821" y="2723"/>
                </a:lnTo>
                <a:lnTo>
                  <a:pt x="3821" y="2723"/>
                </a:lnTo>
                <a:lnTo>
                  <a:pt x="3809" y="2723"/>
                </a:lnTo>
                <a:lnTo>
                  <a:pt x="3797" y="2723"/>
                </a:lnTo>
                <a:lnTo>
                  <a:pt x="3785" y="2723"/>
                </a:lnTo>
                <a:lnTo>
                  <a:pt x="3775" y="2724"/>
                </a:lnTo>
                <a:lnTo>
                  <a:pt x="3775" y="2724"/>
                </a:lnTo>
                <a:lnTo>
                  <a:pt x="3773" y="2726"/>
                </a:lnTo>
                <a:lnTo>
                  <a:pt x="3773" y="2726"/>
                </a:lnTo>
                <a:lnTo>
                  <a:pt x="3773" y="2728"/>
                </a:lnTo>
                <a:lnTo>
                  <a:pt x="3771" y="2728"/>
                </a:lnTo>
                <a:lnTo>
                  <a:pt x="3768" y="2728"/>
                </a:lnTo>
                <a:lnTo>
                  <a:pt x="3768" y="2728"/>
                </a:lnTo>
                <a:lnTo>
                  <a:pt x="3770" y="2733"/>
                </a:lnTo>
                <a:lnTo>
                  <a:pt x="3775" y="2738"/>
                </a:lnTo>
                <a:lnTo>
                  <a:pt x="3778" y="2743"/>
                </a:lnTo>
                <a:lnTo>
                  <a:pt x="3780" y="2747"/>
                </a:lnTo>
                <a:lnTo>
                  <a:pt x="3780" y="2748"/>
                </a:lnTo>
                <a:lnTo>
                  <a:pt x="3780" y="2748"/>
                </a:lnTo>
                <a:lnTo>
                  <a:pt x="3780" y="2750"/>
                </a:lnTo>
                <a:lnTo>
                  <a:pt x="3780" y="2750"/>
                </a:lnTo>
                <a:lnTo>
                  <a:pt x="3781" y="2755"/>
                </a:lnTo>
                <a:lnTo>
                  <a:pt x="3780" y="2758"/>
                </a:lnTo>
                <a:lnTo>
                  <a:pt x="3778" y="2762"/>
                </a:lnTo>
                <a:lnTo>
                  <a:pt x="3773" y="2764"/>
                </a:lnTo>
                <a:lnTo>
                  <a:pt x="3773" y="2764"/>
                </a:lnTo>
                <a:lnTo>
                  <a:pt x="3771" y="2760"/>
                </a:lnTo>
                <a:lnTo>
                  <a:pt x="3771" y="2760"/>
                </a:lnTo>
                <a:lnTo>
                  <a:pt x="3771" y="2757"/>
                </a:lnTo>
                <a:lnTo>
                  <a:pt x="3771" y="2757"/>
                </a:lnTo>
                <a:lnTo>
                  <a:pt x="3768" y="2753"/>
                </a:lnTo>
                <a:lnTo>
                  <a:pt x="3766" y="2750"/>
                </a:lnTo>
                <a:lnTo>
                  <a:pt x="3764" y="2743"/>
                </a:lnTo>
                <a:lnTo>
                  <a:pt x="3761" y="2735"/>
                </a:lnTo>
                <a:lnTo>
                  <a:pt x="3759" y="2731"/>
                </a:lnTo>
                <a:lnTo>
                  <a:pt x="3754" y="2729"/>
                </a:lnTo>
                <a:lnTo>
                  <a:pt x="3754" y="2729"/>
                </a:lnTo>
                <a:lnTo>
                  <a:pt x="3752" y="2726"/>
                </a:lnTo>
                <a:lnTo>
                  <a:pt x="3752" y="2726"/>
                </a:lnTo>
                <a:lnTo>
                  <a:pt x="3746" y="2719"/>
                </a:lnTo>
                <a:lnTo>
                  <a:pt x="3740" y="2712"/>
                </a:lnTo>
                <a:lnTo>
                  <a:pt x="3735" y="2711"/>
                </a:lnTo>
                <a:lnTo>
                  <a:pt x="3732" y="2709"/>
                </a:lnTo>
                <a:lnTo>
                  <a:pt x="3725" y="2709"/>
                </a:lnTo>
                <a:lnTo>
                  <a:pt x="3718" y="2709"/>
                </a:lnTo>
                <a:lnTo>
                  <a:pt x="3718" y="2709"/>
                </a:lnTo>
                <a:lnTo>
                  <a:pt x="3717" y="2714"/>
                </a:lnTo>
                <a:lnTo>
                  <a:pt x="3715" y="2716"/>
                </a:lnTo>
                <a:lnTo>
                  <a:pt x="3711" y="2716"/>
                </a:lnTo>
                <a:lnTo>
                  <a:pt x="3711" y="2716"/>
                </a:lnTo>
                <a:lnTo>
                  <a:pt x="3705" y="2716"/>
                </a:lnTo>
                <a:lnTo>
                  <a:pt x="3701" y="2719"/>
                </a:lnTo>
                <a:lnTo>
                  <a:pt x="3698" y="2724"/>
                </a:lnTo>
                <a:lnTo>
                  <a:pt x="3698" y="2729"/>
                </a:lnTo>
                <a:lnTo>
                  <a:pt x="3698" y="2729"/>
                </a:lnTo>
                <a:lnTo>
                  <a:pt x="3696" y="2729"/>
                </a:lnTo>
                <a:lnTo>
                  <a:pt x="3696" y="2729"/>
                </a:lnTo>
                <a:lnTo>
                  <a:pt x="3684" y="2729"/>
                </a:lnTo>
                <a:lnTo>
                  <a:pt x="3677" y="2726"/>
                </a:lnTo>
                <a:lnTo>
                  <a:pt x="3674" y="2724"/>
                </a:lnTo>
                <a:lnTo>
                  <a:pt x="3672" y="2721"/>
                </a:lnTo>
                <a:lnTo>
                  <a:pt x="3671" y="2712"/>
                </a:lnTo>
                <a:lnTo>
                  <a:pt x="3671" y="2712"/>
                </a:lnTo>
                <a:lnTo>
                  <a:pt x="3669" y="2709"/>
                </a:lnTo>
                <a:lnTo>
                  <a:pt x="3669" y="2709"/>
                </a:lnTo>
                <a:lnTo>
                  <a:pt x="3669" y="2707"/>
                </a:lnTo>
                <a:lnTo>
                  <a:pt x="3669" y="2707"/>
                </a:lnTo>
                <a:lnTo>
                  <a:pt x="3667" y="2702"/>
                </a:lnTo>
                <a:lnTo>
                  <a:pt x="3665" y="2699"/>
                </a:lnTo>
                <a:lnTo>
                  <a:pt x="3662" y="2695"/>
                </a:lnTo>
                <a:lnTo>
                  <a:pt x="3657" y="2695"/>
                </a:lnTo>
                <a:lnTo>
                  <a:pt x="3657" y="2695"/>
                </a:lnTo>
                <a:lnTo>
                  <a:pt x="3650" y="2695"/>
                </a:lnTo>
                <a:lnTo>
                  <a:pt x="3647" y="2699"/>
                </a:lnTo>
                <a:lnTo>
                  <a:pt x="3647" y="2699"/>
                </a:lnTo>
                <a:lnTo>
                  <a:pt x="3645" y="2701"/>
                </a:lnTo>
                <a:lnTo>
                  <a:pt x="3645" y="2701"/>
                </a:lnTo>
                <a:lnTo>
                  <a:pt x="3645" y="2704"/>
                </a:lnTo>
                <a:lnTo>
                  <a:pt x="3645" y="2704"/>
                </a:lnTo>
                <a:lnTo>
                  <a:pt x="3643" y="2707"/>
                </a:lnTo>
                <a:lnTo>
                  <a:pt x="3643" y="2707"/>
                </a:lnTo>
                <a:lnTo>
                  <a:pt x="3635" y="2706"/>
                </a:lnTo>
                <a:lnTo>
                  <a:pt x="3630" y="2702"/>
                </a:lnTo>
                <a:lnTo>
                  <a:pt x="3626" y="2697"/>
                </a:lnTo>
                <a:lnTo>
                  <a:pt x="3625" y="2687"/>
                </a:lnTo>
                <a:lnTo>
                  <a:pt x="3625" y="2687"/>
                </a:lnTo>
                <a:lnTo>
                  <a:pt x="3625" y="2687"/>
                </a:lnTo>
                <a:lnTo>
                  <a:pt x="3625" y="2687"/>
                </a:lnTo>
                <a:lnTo>
                  <a:pt x="3631" y="2683"/>
                </a:lnTo>
                <a:lnTo>
                  <a:pt x="3638" y="2680"/>
                </a:lnTo>
                <a:lnTo>
                  <a:pt x="3645" y="2678"/>
                </a:lnTo>
                <a:lnTo>
                  <a:pt x="3652" y="2677"/>
                </a:lnTo>
                <a:lnTo>
                  <a:pt x="3667" y="2678"/>
                </a:lnTo>
                <a:lnTo>
                  <a:pt x="3684" y="2682"/>
                </a:lnTo>
                <a:lnTo>
                  <a:pt x="3684" y="2682"/>
                </a:lnTo>
                <a:lnTo>
                  <a:pt x="3684" y="2685"/>
                </a:lnTo>
                <a:lnTo>
                  <a:pt x="3684" y="2689"/>
                </a:lnTo>
                <a:lnTo>
                  <a:pt x="3684" y="2692"/>
                </a:lnTo>
                <a:lnTo>
                  <a:pt x="3684" y="2695"/>
                </a:lnTo>
                <a:lnTo>
                  <a:pt x="3684" y="2695"/>
                </a:lnTo>
                <a:lnTo>
                  <a:pt x="3686" y="2697"/>
                </a:lnTo>
                <a:lnTo>
                  <a:pt x="3689" y="2697"/>
                </a:lnTo>
                <a:lnTo>
                  <a:pt x="3689" y="2697"/>
                </a:lnTo>
                <a:lnTo>
                  <a:pt x="3693" y="2697"/>
                </a:lnTo>
                <a:lnTo>
                  <a:pt x="3693" y="2697"/>
                </a:lnTo>
                <a:lnTo>
                  <a:pt x="3701" y="2701"/>
                </a:lnTo>
                <a:lnTo>
                  <a:pt x="3710" y="2702"/>
                </a:lnTo>
                <a:lnTo>
                  <a:pt x="3713" y="2702"/>
                </a:lnTo>
                <a:lnTo>
                  <a:pt x="3717" y="2702"/>
                </a:lnTo>
                <a:lnTo>
                  <a:pt x="3720" y="2699"/>
                </a:lnTo>
                <a:lnTo>
                  <a:pt x="3725" y="2695"/>
                </a:lnTo>
                <a:lnTo>
                  <a:pt x="3725" y="2695"/>
                </a:lnTo>
                <a:lnTo>
                  <a:pt x="3727" y="2695"/>
                </a:lnTo>
                <a:lnTo>
                  <a:pt x="3727" y="2695"/>
                </a:lnTo>
                <a:lnTo>
                  <a:pt x="3732" y="2701"/>
                </a:lnTo>
                <a:lnTo>
                  <a:pt x="3735" y="2702"/>
                </a:lnTo>
                <a:lnTo>
                  <a:pt x="3739" y="2702"/>
                </a:lnTo>
                <a:lnTo>
                  <a:pt x="3739" y="2702"/>
                </a:lnTo>
                <a:lnTo>
                  <a:pt x="3742" y="2697"/>
                </a:lnTo>
                <a:lnTo>
                  <a:pt x="3746" y="2692"/>
                </a:lnTo>
                <a:lnTo>
                  <a:pt x="3749" y="2689"/>
                </a:lnTo>
                <a:lnTo>
                  <a:pt x="3752" y="2682"/>
                </a:lnTo>
                <a:lnTo>
                  <a:pt x="3752" y="2682"/>
                </a:lnTo>
                <a:lnTo>
                  <a:pt x="3751" y="2666"/>
                </a:lnTo>
                <a:lnTo>
                  <a:pt x="3749" y="2660"/>
                </a:lnTo>
                <a:lnTo>
                  <a:pt x="3747" y="2653"/>
                </a:lnTo>
                <a:lnTo>
                  <a:pt x="3744" y="2648"/>
                </a:lnTo>
                <a:lnTo>
                  <a:pt x="3739" y="2644"/>
                </a:lnTo>
                <a:lnTo>
                  <a:pt x="3732" y="2643"/>
                </a:lnTo>
                <a:lnTo>
                  <a:pt x="3725" y="2641"/>
                </a:lnTo>
                <a:lnTo>
                  <a:pt x="3725" y="2641"/>
                </a:lnTo>
                <a:lnTo>
                  <a:pt x="3727" y="2637"/>
                </a:lnTo>
                <a:lnTo>
                  <a:pt x="3729" y="2636"/>
                </a:lnTo>
                <a:lnTo>
                  <a:pt x="3735" y="2634"/>
                </a:lnTo>
                <a:lnTo>
                  <a:pt x="3742" y="2636"/>
                </a:lnTo>
                <a:lnTo>
                  <a:pt x="3744" y="2637"/>
                </a:lnTo>
                <a:lnTo>
                  <a:pt x="3746" y="2641"/>
                </a:lnTo>
                <a:lnTo>
                  <a:pt x="3746" y="2641"/>
                </a:lnTo>
                <a:lnTo>
                  <a:pt x="3751" y="2641"/>
                </a:lnTo>
                <a:lnTo>
                  <a:pt x="3756" y="2641"/>
                </a:lnTo>
                <a:lnTo>
                  <a:pt x="3759" y="2643"/>
                </a:lnTo>
                <a:lnTo>
                  <a:pt x="3761" y="2646"/>
                </a:lnTo>
                <a:lnTo>
                  <a:pt x="3766" y="2651"/>
                </a:lnTo>
                <a:lnTo>
                  <a:pt x="3768" y="2654"/>
                </a:lnTo>
                <a:lnTo>
                  <a:pt x="3773" y="2654"/>
                </a:lnTo>
                <a:lnTo>
                  <a:pt x="3773" y="2654"/>
                </a:lnTo>
                <a:lnTo>
                  <a:pt x="3773" y="2663"/>
                </a:lnTo>
                <a:lnTo>
                  <a:pt x="3771" y="2670"/>
                </a:lnTo>
                <a:lnTo>
                  <a:pt x="3768" y="2675"/>
                </a:lnTo>
                <a:lnTo>
                  <a:pt x="3766" y="2682"/>
                </a:lnTo>
                <a:lnTo>
                  <a:pt x="3766" y="2682"/>
                </a:lnTo>
                <a:lnTo>
                  <a:pt x="3763" y="2683"/>
                </a:lnTo>
                <a:lnTo>
                  <a:pt x="3761" y="2687"/>
                </a:lnTo>
                <a:lnTo>
                  <a:pt x="3759" y="2695"/>
                </a:lnTo>
                <a:lnTo>
                  <a:pt x="3759" y="2695"/>
                </a:lnTo>
                <a:lnTo>
                  <a:pt x="3756" y="2695"/>
                </a:lnTo>
                <a:lnTo>
                  <a:pt x="3754" y="2697"/>
                </a:lnTo>
                <a:lnTo>
                  <a:pt x="3752" y="2702"/>
                </a:lnTo>
                <a:lnTo>
                  <a:pt x="3793" y="2702"/>
                </a:lnTo>
                <a:lnTo>
                  <a:pt x="3793" y="2702"/>
                </a:lnTo>
                <a:lnTo>
                  <a:pt x="3795" y="2697"/>
                </a:lnTo>
                <a:lnTo>
                  <a:pt x="3797" y="2695"/>
                </a:lnTo>
                <a:lnTo>
                  <a:pt x="3800" y="2695"/>
                </a:lnTo>
                <a:lnTo>
                  <a:pt x="3800" y="2695"/>
                </a:lnTo>
                <a:lnTo>
                  <a:pt x="3804" y="2692"/>
                </a:lnTo>
                <a:lnTo>
                  <a:pt x="3805" y="2687"/>
                </a:lnTo>
                <a:lnTo>
                  <a:pt x="3807" y="2675"/>
                </a:lnTo>
                <a:lnTo>
                  <a:pt x="3807" y="2648"/>
                </a:lnTo>
                <a:lnTo>
                  <a:pt x="3807" y="2648"/>
                </a:lnTo>
                <a:lnTo>
                  <a:pt x="3821" y="2653"/>
                </a:lnTo>
                <a:lnTo>
                  <a:pt x="3838" y="2654"/>
                </a:lnTo>
                <a:lnTo>
                  <a:pt x="3857" y="2654"/>
                </a:lnTo>
                <a:lnTo>
                  <a:pt x="3875" y="2654"/>
                </a:lnTo>
                <a:lnTo>
                  <a:pt x="3875" y="2654"/>
                </a:lnTo>
                <a:lnTo>
                  <a:pt x="3875" y="2656"/>
                </a:lnTo>
                <a:lnTo>
                  <a:pt x="3874" y="2658"/>
                </a:lnTo>
                <a:lnTo>
                  <a:pt x="3870" y="2660"/>
                </a:lnTo>
                <a:lnTo>
                  <a:pt x="3865" y="2660"/>
                </a:lnTo>
                <a:lnTo>
                  <a:pt x="3862" y="2661"/>
                </a:lnTo>
                <a:lnTo>
                  <a:pt x="3862" y="2661"/>
                </a:lnTo>
                <a:lnTo>
                  <a:pt x="3860" y="2666"/>
                </a:lnTo>
                <a:lnTo>
                  <a:pt x="3858" y="2668"/>
                </a:lnTo>
                <a:lnTo>
                  <a:pt x="3855" y="2668"/>
                </a:lnTo>
                <a:lnTo>
                  <a:pt x="3855" y="2668"/>
                </a:lnTo>
                <a:lnTo>
                  <a:pt x="3850" y="2678"/>
                </a:lnTo>
                <a:lnTo>
                  <a:pt x="3845" y="2685"/>
                </a:lnTo>
                <a:lnTo>
                  <a:pt x="3841" y="2695"/>
                </a:lnTo>
                <a:lnTo>
                  <a:pt x="3841" y="2702"/>
                </a:lnTo>
                <a:lnTo>
                  <a:pt x="3841" y="2709"/>
                </a:lnTo>
                <a:lnTo>
                  <a:pt x="3841" y="2709"/>
                </a:lnTo>
                <a:lnTo>
                  <a:pt x="3845" y="2716"/>
                </a:lnTo>
                <a:lnTo>
                  <a:pt x="3850" y="2721"/>
                </a:lnTo>
                <a:lnTo>
                  <a:pt x="3855" y="2726"/>
                </a:lnTo>
                <a:lnTo>
                  <a:pt x="3862" y="2729"/>
                </a:lnTo>
                <a:lnTo>
                  <a:pt x="3862" y="2729"/>
                </a:lnTo>
                <a:lnTo>
                  <a:pt x="3869" y="2729"/>
                </a:lnTo>
                <a:lnTo>
                  <a:pt x="3874" y="2729"/>
                </a:lnTo>
                <a:lnTo>
                  <a:pt x="3875" y="2726"/>
                </a:lnTo>
                <a:lnTo>
                  <a:pt x="3879" y="2723"/>
                </a:lnTo>
                <a:lnTo>
                  <a:pt x="3881" y="2719"/>
                </a:lnTo>
                <a:lnTo>
                  <a:pt x="3884" y="2716"/>
                </a:lnTo>
                <a:lnTo>
                  <a:pt x="3889" y="2716"/>
                </a:lnTo>
                <a:lnTo>
                  <a:pt x="3896" y="2716"/>
                </a:lnTo>
                <a:lnTo>
                  <a:pt x="3896" y="2716"/>
                </a:lnTo>
                <a:lnTo>
                  <a:pt x="3896" y="2711"/>
                </a:lnTo>
                <a:lnTo>
                  <a:pt x="3898" y="2707"/>
                </a:lnTo>
                <a:lnTo>
                  <a:pt x="3899" y="2704"/>
                </a:lnTo>
                <a:lnTo>
                  <a:pt x="3903" y="2702"/>
                </a:lnTo>
                <a:lnTo>
                  <a:pt x="3903" y="2683"/>
                </a:lnTo>
                <a:lnTo>
                  <a:pt x="3903" y="2683"/>
                </a:lnTo>
                <a:lnTo>
                  <a:pt x="3903" y="2680"/>
                </a:lnTo>
                <a:lnTo>
                  <a:pt x="3903" y="2680"/>
                </a:lnTo>
                <a:lnTo>
                  <a:pt x="3904" y="2663"/>
                </a:lnTo>
                <a:lnTo>
                  <a:pt x="3903" y="2644"/>
                </a:lnTo>
                <a:lnTo>
                  <a:pt x="3903" y="2644"/>
                </a:lnTo>
                <a:lnTo>
                  <a:pt x="3903" y="2643"/>
                </a:lnTo>
                <a:lnTo>
                  <a:pt x="3903" y="2643"/>
                </a:lnTo>
                <a:lnTo>
                  <a:pt x="3904" y="2639"/>
                </a:lnTo>
                <a:lnTo>
                  <a:pt x="3906" y="2636"/>
                </a:lnTo>
                <a:lnTo>
                  <a:pt x="3910" y="2634"/>
                </a:lnTo>
                <a:lnTo>
                  <a:pt x="3915" y="2634"/>
                </a:lnTo>
                <a:lnTo>
                  <a:pt x="3915" y="2634"/>
                </a:lnTo>
                <a:lnTo>
                  <a:pt x="3918" y="2632"/>
                </a:lnTo>
                <a:lnTo>
                  <a:pt x="3918" y="2632"/>
                </a:lnTo>
                <a:lnTo>
                  <a:pt x="3927" y="2629"/>
                </a:lnTo>
                <a:lnTo>
                  <a:pt x="3932" y="2627"/>
                </a:lnTo>
                <a:lnTo>
                  <a:pt x="3937" y="2627"/>
                </a:lnTo>
                <a:lnTo>
                  <a:pt x="3937" y="2627"/>
                </a:lnTo>
                <a:lnTo>
                  <a:pt x="3944" y="2617"/>
                </a:lnTo>
                <a:lnTo>
                  <a:pt x="3952" y="2608"/>
                </a:lnTo>
                <a:lnTo>
                  <a:pt x="3959" y="2598"/>
                </a:lnTo>
                <a:lnTo>
                  <a:pt x="3962" y="2593"/>
                </a:lnTo>
                <a:lnTo>
                  <a:pt x="3964" y="2586"/>
                </a:lnTo>
                <a:lnTo>
                  <a:pt x="3964" y="2586"/>
                </a:lnTo>
                <a:lnTo>
                  <a:pt x="3971" y="2585"/>
                </a:lnTo>
                <a:lnTo>
                  <a:pt x="3976" y="2581"/>
                </a:lnTo>
                <a:lnTo>
                  <a:pt x="3986" y="2574"/>
                </a:lnTo>
                <a:lnTo>
                  <a:pt x="3995" y="2566"/>
                </a:lnTo>
                <a:lnTo>
                  <a:pt x="4005" y="2559"/>
                </a:lnTo>
                <a:lnTo>
                  <a:pt x="4005" y="2559"/>
                </a:lnTo>
                <a:lnTo>
                  <a:pt x="4005" y="2554"/>
                </a:lnTo>
                <a:lnTo>
                  <a:pt x="4007" y="2549"/>
                </a:lnTo>
                <a:lnTo>
                  <a:pt x="4010" y="2540"/>
                </a:lnTo>
                <a:lnTo>
                  <a:pt x="4014" y="2532"/>
                </a:lnTo>
                <a:lnTo>
                  <a:pt x="4014" y="2525"/>
                </a:lnTo>
                <a:lnTo>
                  <a:pt x="4012" y="2518"/>
                </a:lnTo>
                <a:lnTo>
                  <a:pt x="4019" y="2518"/>
                </a:lnTo>
                <a:lnTo>
                  <a:pt x="4019" y="2518"/>
                </a:lnTo>
                <a:lnTo>
                  <a:pt x="4019" y="2511"/>
                </a:lnTo>
                <a:lnTo>
                  <a:pt x="4020" y="2506"/>
                </a:lnTo>
                <a:lnTo>
                  <a:pt x="4024" y="2503"/>
                </a:lnTo>
                <a:lnTo>
                  <a:pt x="4027" y="2499"/>
                </a:lnTo>
                <a:lnTo>
                  <a:pt x="4031" y="2496"/>
                </a:lnTo>
                <a:lnTo>
                  <a:pt x="4032" y="2491"/>
                </a:lnTo>
                <a:lnTo>
                  <a:pt x="4034" y="2485"/>
                </a:lnTo>
                <a:lnTo>
                  <a:pt x="4032" y="2477"/>
                </a:lnTo>
                <a:lnTo>
                  <a:pt x="4032" y="2477"/>
                </a:lnTo>
                <a:lnTo>
                  <a:pt x="4034" y="2472"/>
                </a:lnTo>
                <a:lnTo>
                  <a:pt x="4036" y="2470"/>
                </a:lnTo>
                <a:lnTo>
                  <a:pt x="4039" y="2470"/>
                </a:lnTo>
                <a:lnTo>
                  <a:pt x="4039" y="2470"/>
                </a:lnTo>
                <a:lnTo>
                  <a:pt x="4046" y="2470"/>
                </a:lnTo>
                <a:lnTo>
                  <a:pt x="4046" y="2497"/>
                </a:lnTo>
                <a:lnTo>
                  <a:pt x="4046" y="2497"/>
                </a:lnTo>
                <a:lnTo>
                  <a:pt x="4051" y="2499"/>
                </a:lnTo>
                <a:lnTo>
                  <a:pt x="4056" y="2501"/>
                </a:lnTo>
                <a:lnTo>
                  <a:pt x="4060" y="2504"/>
                </a:lnTo>
                <a:lnTo>
                  <a:pt x="4060" y="2511"/>
                </a:lnTo>
                <a:lnTo>
                  <a:pt x="4060" y="2511"/>
                </a:lnTo>
                <a:lnTo>
                  <a:pt x="4065" y="2513"/>
                </a:lnTo>
                <a:lnTo>
                  <a:pt x="4066" y="2515"/>
                </a:lnTo>
                <a:lnTo>
                  <a:pt x="4066" y="2518"/>
                </a:lnTo>
                <a:lnTo>
                  <a:pt x="4066" y="2518"/>
                </a:lnTo>
                <a:lnTo>
                  <a:pt x="4068" y="2521"/>
                </a:lnTo>
                <a:lnTo>
                  <a:pt x="4071" y="2523"/>
                </a:lnTo>
                <a:lnTo>
                  <a:pt x="4075" y="2525"/>
                </a:lnTo>
                <a:lnTo>
                  <a:pt x="4080" y="2525"/>
                </a:lnTo>
                <a:lnTo>
                  <a:pt x="4080" y="2511"/>
                </a:lnTo>
                <a:lnTo>
                  <a:pt x="4080" y="2511"/>
                </a:lnTo>
                <a:lnTo>
                  <a:pt x="4082" y="2506"/>
                </a:lnTo>
                <a:lnTo>
                  <a:pt x="4083" y="2504"/>
                </a:lnTo>
                <a:lnTo>
                  <a:pt x="4087" y="2504"/>
                </a:lnTo>
                <a:lnTo>
                  <a:pt x="4087" y="2504"/>
                </a:lnTo>
                <a:lnTo>
                  <a:pt x="4087" y="2494"/>
                </a:lnTo>
                <a:lnTo>
                  <a:pt x="4089" y="2485"/>
                </a:lnTo>
                <a:lnTo>
                  <a:pt x="4094" y="2480"/>
                </a:lnTo>
                <a:lnTo>
                  <a:pt x="4100" y="2477"/>
                </a:lnTo>
                <a:lnTo>
                  <a:pt x="4100" y="2477"/>
                </a:lnTo>
                <a:lnTo>
                  <a:pt x="4100" y="2472"/>
                </a:lnTo>
                <a:lnTo>
                  <a:pt x="4100" y="2467"/>
                </a:lnTo>
                <a:lnTo>
                  <a:pt x="4106" y="2462"/>
                </a:lnTo>
                <a:lnTo>
                  <a:pt x="4107" y="2455"/>
                </a:lnTo>
                <a:lnTo>
                  <a:pt x="4109" y="2450"/>
                </a:lnTo>
                <a:lnTo>
                  <a:pt x="4107" y="2443"/>
                </a:lnTo>
                <a:lnTo>
                  <a:pt x="4107" y="2443"/>
                </a:lnTo>
                <a:lnTo>
                  <a:pt x="4099" y="2441"/>
                </a:lnTo>
                <a:lnTo>
                  <a:pt x="4095" y="2443"/>
                </a:lnTo>
                <a:lnTo>
                  <a:pt x="4094" y="2444"/>
                </a:lnTo>
                <a:lnTo>
                  <a:pt x="4090" y="2450"/>
                </a:lnTo>
                <a:lnTo>
                  <a:pt x="4089" y="2455"/>
                </a:lnTo>
                <a:lnTo>
                  <a:pt x="4087" y="2462"/>
                </a:lnTo>
                <a:lnTo>
                  <a:pt x="4085" y="2467"/>
                </a:lnTo>
                <a:lnTo>
                  <a:pt x="4080" y="2470"/>
                </a:lnTo>
                <a:lnTo>
                  <a:pt x="4073" y="2470"/>
                </a:lnTo>
                <a:lnTo>
                  <a:pt x="4073" y="2470"/>
                </a:lnTo>
                <a:lnTo>
                  <a:pt x="4077" y="2460"/>
                </a:lnTo>
                <a:lnTo>
                  <a:pt x="4077" y="2455"/>
                </a:lnTo>
                <a:lnTo>
                  <a:pt x="4073" y="2450"/>
                </a:lnTo>
                <a:lnTo>
                  <a:pt x="4073" y="2450"/>
                </a:lnTo>
                <a:lnTo>
                  <a:pt x="4068" y="2448"/>
                </a:lnTo>
                <a:lnTo>
                  <a:pt x="4066" y="2446"/>
                </a:lnTo>
                <a:lnTo>
                  <a:pt x="4066" y="2443"/>
                </a:lnTo>
                <a:lnTo>
                  <a:pt x="4066" y="2443"/>
                </a:lnTo>
                <a:lnTo>
                  <a:pt x="4065" y="2439"/>
                </a:lnTo>
                <a:lnTo>
                  <a:pt x="4063" y="2436"/>
                </a:lnTo>
                <a:lnTo>
                  <a:pt x="4061" y="2433"/>
                </a:lnTo>
                <a:lnTo>
                  <a:pt x="4060" y="2429"/>
                </a:lnTo>
                <a:lnTo>
                  <a:pt x="4060" y="2429"/>
                </a:lnTo>
                <a:lnTo>
                  <a:pt x="4054" y="2427"/>
                </a:lnTo>
                <a:lnTo>
                  <a:pt x="4053" y="2426"/>
                </a:lnTo>
                <a:lnTo>
                  <a:pt x="4053" y="2422"/>
                </a:lnTo>
                <a:lnTo>
                  <a:pt x="4053" y="2422"/>
                </a:lnTo>
                <a:lnTo>
                  <a:pt x="4051" y="2416"/>
                </a:lnTo>
                <a:lnTo>
                  <a:pt x="4048" y="2410"/>
                </a:lnTo>
                <a:lnTo>
                  <a:pt x="4046" y="2404"/>
                </a:lnTo>
                <a:lnTo>
                  <a:pt x="4046" y="2395"/>
                </a:lnTo>
                <a:lnTo>
                  <a:pt x="4046" y="2395"/>
                </a:lnTo>
                <a:lnTo>
                  <a:pt x="4051" y="2397"/>
                </a:lnTo>
                <a:lnTo>
                  <a:pt x="4054" y="2398"/>
                </a:lnTo>
                <a:lnTo>
                  <a:pt x="4060" y="2405"/>
                </a:lnTo>
                <a:lnTo>
                  <a:pt x="4063" y="2414"/>
                </a:lnTo>
                <a:lnTo>
                  <a:pt x="4066" y="2422"/>
                </a:lnTo>
                <a:lnTo>
                  <a:pt x="4066" y="2422"/>
                </a:lnTo>
                <a:lnTo>
                  <a:pt x="4075" y="2424"/>
                </a:lnTo>
                <a:lnTo>
                  <a:pt x="4078" y="2426"/>
                </a:lnTo>
                <a:lnTo>
                  <a:pt x="4080" y="2429"/>
                </a:lnTo>
                <a:lnTo>
                  <a:pt x="4128" y="2429"/>
                </a:lnTo>
                <a:lnTo>
                  <a:pt x="4128" y="2429"/>
                </a:lnTo>
                <a:lnTo>
                  <a:pt x="4129" y="2424"/>
                </a:lnTo>
                <a:lnTo>
                  <a:pt x="4133" y="2421"/>
                </a:lnTo>
                <a:lnTo>
                  <a:pt x="4141" y="2416"/>
                </a:lnTo>
                <a:lnTo>
                  <a:pt x="4141" y="2416"/>
                </a:lnTo>
                <a:lnTo>
                  <a:pt x="4143" y="2410"/>
                </a:lnTo>
                <a:lnTo>
                  <a:pt x="4145" y="2409"/>
                </a:lnTo>
                <a:lnTo>
                  <a:pt x="4148" y="2409"/>
                </a:lnTo>
                <a:lnTo>
                  <a:pt x="4148" y="2409"/>
                </a:lnTo>
                <a:lnTo>
                  <a:pt x="4153" y="2402"/>
                </a:lnTo>
                <a:lnTo>
                  <a:pt x="4155" y="2392"/>
                </a:lnTo>
                <a:lnTo>
                  <a:pt x="4155" y="2380"/>
                </a:lnTo>
                <a:lnTo>
                  <a:pt x="4155" y="2368"/>
                </a:lnTo>
                <a:lnTo>
                  <a:pt x="4155" y="2368"/>
                </a:lnTo>
                <a:lnTo>
                  <a:pt x="4160" y="2368"/>
                </a:lnTo>
                <a:lnTo>
                  <a:pt x="4165" y="2364"/>
                </a:lnTo>
                <a:lnTo>
                  <a:pt x="4169" y="2361"/>
                </a:lnTo>
                <a:lnTo>
                  <a:pt x="4169" y="2354"/>
                </a:lnTo>
                <a:lnTo>
                  <a:pt x="4169" y="2354"/>
                </a:lnTo>
                <a:lnTo>
                  <a:pt x="4174" y="2352"/>
                </a:lnTo>
                <a:lnTo>
                  <a:pt x="4176" y="2351"/>
                </a:lnTo>
                <a:lnTo>
                  <a:pt x="4176" y="2347"/>
                </a:lnTo>
                <a:lnTo>
                  <a:pt x="4176" y="2347"/>
                </a:lnTo>
                <a:lnTo>
                  <a:pt x="4184" y="2346"/>
                </a:lnTo>
                <a:lnTo>
                  <a:pt x="4187" y="2344"/>
                </a:lnTo>
                <a:lnTo>
                  <a:pt x="4189" y="2340"/>
                </a:lnTo>
                <a:lnTo>
                  <a:pt x="4189" y="2340"/>
                </a:lnTo>
                <a:lnTo>
                  <a:pt x="4194" y="2339"/>
                </a:lnTo>
                <a:lnTo>
                  <a:pt x="4199" y="2334"/>
                </a:lnTo>
                <a:lnTo>
                  <a:pt x="4204" y="2330"/>
                </a:lnTo>
                <a:lnTo>
                  <a:pt x="4210" y="2327"/>
                </a:lnTo>
                <a:lnTo>
                  <a:pt x="4210" y="2327"/>
                </a:lnTo>
                <a:lnTo>
                  <a:pt x="4211" y="2320"/>
                </a:lnTo>
                <a:lnTo>
                  <a:pt x="4216" y="2317"/>
                </a:lnTo>
                <a:lnTo>
                  <a:pt x="4220" y="2311"/>
                </a:lnTo>
                <a:lnTo>
                  <a:pt x="4223" y="2306"/>
                </a:lnTo>
                <a:lnTo>
                  <a:pt x="4223" y="2306"/>
                </a:lnTo>
                <a:lnTo>
                  <a:pt x="4228" y="2308"/>
                </a:lnTo>
                <a:lnTo>
                  <a:pt x="4233" y="2306"/>
                </a:lnTo>
                <a:lnTo>
                  <a:pt x="4237" y="2305"/>
                </a:lnTo>
                <a:lnTo>
                  <a:pt x="4239" y="2301"/>
                </a:lnTo>
                <a:lnTo>
                  <a:pt x="4244" y="2296"/>
                </a:lnTo>
                <a:lnTo>
                  <a:pt x="4245" y="2294"/>
                </a:lnTo>
                <a:lnTo>
                  <a:pt x="4251" y="2293"/>
                </a:lnTo>
                <a:lnTo>
                  <a:pt x="4251" y="2293"/>
                </a:lnTo>
                <a:lnTo>
                  <a:pt x="4259" y="2293"/>
                </a:lnTo>
                <a:lnTo>
                  <a:pt x="4264" y="2289"/>
                </a:lnTo>
                <a:lnTo>
                  <a:pt x="4269" y="2288"/>
                </a:lnTo>
                <a:lnTo>
                  <a:pt x="4278" y="2286"/>
                </a:lnTo>
                <a:lnTo>
                  <a:pt x="4278" y="2286"/>
                </a:lnTo>
                <a:lnTo>
                  <a:pt x="4285" y="2286"/>
                </a:lnTo>
                <a:lnTo>
                  <a:pt x="4292" y="2286"/>
                </a:lnTo>
                <a:lnTo>
                  <a:pt x="4300" y="2291"/>
                </a:lnTo>
                <a:lnTo>
                  <a:pt x="4310" y="2293"/>
                </a:lnTo>
                <a:lnTo>
                  <a:pt x="4317" y="2294"/>
                </a:lnTo>
                <a:lnTo>
                  <a:pt x="4326" y="2293"/>
                </a:lnTo>
                <a:lnTo>
                  <a:pt x="4326" y="2293"/>
                </a:lnTo>
                <a:lnTo>
                  <a:pt x="4331" y="2279"/>
                </a:lnTo>
                <a:lnTo>
                  <a:pt x="4336" y="2265"/>
                </a:lnTo>
                <a:lnTo>
                  <a:pt x="4338" y="2248"/>
                </a:lnTo>
                <a:lnTo>
                  <a:pt x="4339" y="2231"/>
                </a:lnTo>
                <a:lnTo>
                  <a:pt x="4339" y="2231"/>
                </a:lnTo>
                <a:lnTo>
                  <a:pt x="4348" y="2231"/>
                </a:lnTo>
                <a:lnTo>
                  <a:pt x="4353" y="2228"/>
                </a:lnTo>
                <a:lnTo>
                  <a:pt x="4358" y="2226"/>
                </a:lnTo>
                <a:lnTo>
                  <a:pt x="4367" y="2225"/>
                </a:lnTo>
                <a:lnTo>
                  <a:pt x="4367" y="2225"/>
                </a:lnTo>
                <a:lnTo>
                  <a:pt x="4368" y="2219"/>
                </a:lnTo>
                <a:lnTo>
                  <a:pt x="4370" y="2218"/>
                </a:lnTo>
                <a:lnTo>
                  <a:pt x="4374" y="2218"/>
                </a:lnTo>
                <a:lnTo>
                  <a:pt x="4374" y="2218"/>
                </a:lnTo>
                <a:lnTo>
                  <a:pt x="4389" y="2211"/>
                </a:lnTo>
                <a:lnTo>
                  <a:pt x="4403" y="2202"/>
                </a:lnTo>
                <a:lnTo>
                  <a:pt x="4411" y="2199"/>
                </a:lnTo>
                <a:lnTo>
                  <a:pt x="4420" y="2197"/>
                </a:lnTo>
                <a:lnTo>
                  <a:pt x="4430" y="2197"/>
                </a:lnTo>
                <a:lnTo>
                  <a:pt x="4442" y="2197"/>
                </a:lnTo>
                <a:lnTo>
                  <a:pt x="4442" y="2197"/>
                </a:lnTo>
                <a:lnTo>
                  <a:pt x="4445" y="2202"/>
                </a:lnTo>
                <a:lnTo>
                  <a:pt x="4447" y="2209"/>
                </a:lnTo>
                <a:lnTo>
                  <a:pt x="4449" y="2225"/>
                </a:lnTo>
                <a:lnTo>
                  <a:pt x="4450" y="2231"/>
                </a:lnTo>
                <a:lnTo>
                  <a:pt x="4454" y="2236"/>
                </a:lnTo>
                <a:lnTo>
                  <a:pt x="4460" y="2238"/>
                </a:lnTo>
                <a:lnTo>
                  <a:pt x="4469" y="2238"/>
                </a:lnTo>
                <a:lnTo>
                  <a:pt x="4469" y="2238"/>
                </a:lnTo>
                <a:lnTo>
                  <a:pt x="4469" y="2221"/>
                </a:lnTo>
                <a:lnTo>
                  <a:pt x="4471" y="2214"/>
                </a:lnTo>
                <a:lnTo>
                  <a:pt x="4472" y="2213"/>
                </a:lnTo>
                <a:lnTo>
                  <a:pt x="4476" y="2211"/>
                </a:lnTo>
                <a:lnTo>
                  <a:pt x="4476" y="2211"/>
                </a:lnTo>
                <a:lnTo>
                  <a:pt x="4476" y="2184"/>
                </a:lnTo>
                <a:lnTo>
                  <a:pt x="4478" y="2172"/>
                </a:lnTo>
                <a:lnTo>
                  <a:pt x="4479" y="2167"/>
                </a:lnTo>
                <a:lnTo>
                  <a:pt x="4483" y="2163"/>
                </a:lnTo>
                <a:lnTo>
                  <a:pt x="4483" y="2163"/>
                </a:lnTo>
                <a:lnTo>
                  <a:pt x="4481" y="2158"/>
                </a:lnTo>
                <a:lnTo>
                  <a:pt x="4479" y="2155"/>
                </a:lnTo>
                <a:lnTo>
                  <a:pt x="4479" y="2151"/>
                </a:lnTo>
                <a:lnTo>
                  <a:pt x="4483" y="2150"/>
                </a:lnTo>
                <a:lnTo>
                  <a:pt x="4483" y="2150"/>
                </a:lnTo>
                <a:lnTo>
                  <a:pt x="4484" y="2144"/>
                </a:lnTo>
                <a:lnTo>
                  <a:pt x="4486" y="2141"/>
                </a:lnTo>
                <a:lnTo>
                  <a:pt x="4489" y="2136"/>
                </a:lnTo>
                <a:lnTo>
                  <a:pt x="4489" y="2129"/>
                </a:lnTo>
                <a:lnTo>
                  <a:pt x="4489" y="2122"/>
                </a:lnTo>
                <a:lnTo>
                  <a:pt x="4489" y="2122"/>
                </a:lnTo>
                <a:lnTo>
                  <a:pt x="4486" y="2122"/>
                </a:lnTo>
                <a:lnTo>
                  <a:pt x="4544" y="2063"/>
                </a:lnTo>
                <a:lnTo>
                  <a:pt x="4561" y="2059"/>
                </a:lnTo>
                <a:lnTo>
                  <a:pt x="4580" y="2080"/>
                </a:lnTo>
                <a:lnTo>
                  <a:pt x="4595" y="2027"/>
                </a:lnTo>
                <a:lnTo>
                  <a:pt x="4621" y="1979"/>
                </a:lnTo>
                <a:lnTo>
                  <a:pt x="4653" y="1962"/>
                </a:lnTo>
                <a:lnTo>
                  <a:pt x="4686" y="1950"/>
                </a:lnTo>
                <a:lnTo>
                  <a:pt x="4709" y="1928"/>
                </a:lnTo>
                <a:lnTo>
                  <a:pt x="4747" y="1921"/>
                </a:lnTo>
                <a:lnTo>
                  <a:pt x="4776" y="1909"/>
                </a:lnTo>
                <a:lnTo>
                  <a:pt x="4786" y="1921"/>
                </a:lnTo>
                <a:lnTo>
                  <a:pt x="4800" y="1919"/>
                </a:lnTo>
                <a:lnTo>
                  <a:pt x="4813" y="1897"/>
                </a:lnTo>
                <a:lnTo>
                  <a:pt x="4813" y="1897"/>
                </a:lnTo>
                <a:lnTo>
                  <a:pt x="4810" y="1897"/>
                </a:lnTo>
                <a:lnTo>
                  <a:pt x="4810" y="1897"/>
                </a:lnTo>
                <a:lnTo>
                  <a:pt x="4812" y="1888"/>
                </a:lnTo>
                <a:lnTo>
                  <a:pt x="4810" y="1880"/>
                </a:lnTo>
                <a:lnTo>
                  <a:pt x="4808" y="1868"/>
                </a:lnTo>
                <a:lnTo>
                  <a:pt x="4805" y="1856"/>
                </a:lnTo>
                <a:lnTo>
                  <a:pt x="4803" y="1849"/>
                </a:lnTo>
                <a:lnTo>
                  <a:pt x="4803" y="1842"/>
                </a:lnTo>
                <a:lnTo>
                  <a:pt x="4803" y="1842"/>
                </a:lnTo>
                <a:lnTo>
                  <a:pt x="4802" y="1836"/>
                </a:lnTo>
                <a:lnTo>
                  <a:pt x="4798" y="1830"/>
                </a:lnTo>
                <a:lnTo>
                  <a:pt x="4791" y="1820"/>
                </a:lnTo>
                <a:lnTo>
                  <a:pt x="4783" y="1812"/>
                </a:lnTo>
                <a:lnTo>
                  <a:pt x="4776" y="1801"/>
                </a:lnTo>
                <a:lnTo>
                  <a:pt x="4776" y="1801"/>
                </a:lnTo>
                <a:lnTo>
                  <a:pt x="4776" y="1754"/>
                </a:lnTo>
                <a:lnTo>
                  <a:pt x="4776" y="1754"/>
                </a:lnTo>
                <a:lnTo>
                  <a:pt x="4776" y="1726"/>
                </a:lnTo>
                <a:lnTo>
                  <a:pt x="4776" y="1726"/>
                </a:lnTo>
                <a:lnTo>
                  <a:pt x="4776" y="1721"/>
                </a:lnTo>
                <a:lnTo>
                  <a:pt x="4778" y="1718"/>
                </a:lnTo>
                <a:lnTo>
                  <a:pt x="4779" y="1714"/>
                </a:lnTo>
                <a:lnTo>
                  <a:pt x="4783" y="1713"/>
                </a:lnTo>
                <a:lnTo>
                  <a:pt x="4783" y="1713"/>
                </a:lnTo>
                <a:lnTo>
                  <a:pt x="4779" y="1703"/>
                </a:lnTo>
                <a:lnTo>
                  <a:pt x="4778" y="1691"/>
                </a:lnTo>
                <a:lnTo>
                  <a:pt x="4774" y="1680"/>
                </a:lnTo>
                <a:lnTo>
                  <a:pt x="4776" y="1665"/>
                </a:lnTo>
                <a:lnTo>
                  <a:pt x="4776" y="1665"/>
                </a:lnTo>
                <a:lnTo>
                  <a:pt x="4778" y="1665"/>
                </a:lnTo>
                <a:lnTo>
                  <a:pt x="4779" y="1663"/>
                </a:lnTo>
                <a:lnTo>
                  <a:pt x="4781" y="1658"/>
                </a:lnTo>
                <a:lnTo>
                  <a:pt x="4783" y="1645"/>
                </a:lnTo>
                <a:lnTo>
                  <a:pt x="4783" y="1645"/>
                </a:lnTo>
                <a:lnTo>
                  <a:pt x="4786" y="1643"/>
                </a:lnTo>
                <a:lnTo>
                  <a:pt x="4788" y="1639"/>
                </a:lnTo>
                <a:lnTo>
                  <a:pt x="4790" y="1631"/>
                </a:lnTo>
                <a:lnTo>
                  <a:pt x="4790" y="1631"/>
                </a:lnTo>
                <a:lnTo>
                  <a:pt x="4798" y="1629"/>
                </a:lnTo>
                <a:lnTo>
                  <a:pt x="4807" y="1628"/>
                </a:lnTo>
                <a:lnTo>
                  <a:pt x="4812" y="1622"/>
                </a:lnTo>
                <a:lnTo>
                  <a:pt x="4817" y="1617"/>
                </a:lnTo>
                <a:lnTo>
                  <a:pt x="4817" y="1617"/>
                </a:lnTo>
                <a:lnTo>
                  <a:pt x="4825" y="1617"/>
                </a:lnTo>
                <a:lnTo>
                  <a:pt x="4832" y="1614"/>
                </a:lnTo>
                <a:lnTo>
                  <a:pt x="4837" y="1609"/>
                </a:lnTo>
                <a:lnTo>
                  <a:pt x="4841" y="1604"/>
                </a:lnTo>
                <a:lnTo>
                  <a:pt x="4844" y="1599"/>
                </a:lnTo>
                <a:lnTo>
                  <a:pt x="4849" y="1593"/>
                </a:lnTo>
                <a:lnTo>
                  <a:pt x="4856" y="1590"/>
                </a:lnTo>
                <a:lnTo>
                  <a:pt x="4865" y="1590"/>
                </a:lnTo>
                <a:lnTo>
                  <a:pt x="4865" y="1590"/>
                </a:lnTo>
                <a:lnTo>
                  <a:pt x="4865" y="1583"/>
                </a:lnTo>
                <a:lnTo>
                  <a:pt x="4868" y="1576"/>
                </a:lnTo>
                <a:lnTo>
                  <a:pt x="4873" y="1573"/>
                </a:lnTo>
                <a:lnTo>
                  <a:pt x="4878" y="1570"/>
                </a:lnTo>
                <a:lnTo>
                  <a:pt x="4878" y="1570"/>
                </a:lnTo>
                <a:lnTo>
                  <a:pt x="4878" y="1559"/>
                </a:lnTo>
                <a:lnTo>
                  <a:pt x="4875" y="1549"/>
                </a:lnTo>
                <a:lnTo>
                  <a:pt x="4870" y="1534"/>
                </a:lnTo>
                <a:lnTo>
                  <a:pt x="4866" y="1515"/>
                </a:lnTo>
                <a:lnTo>
                  <a:pt x="4865" y="1506"/>
                </a:lnTo>
                <a:lnTo>
                  <a:pt x="4865" y="1495"/>
                </a:lnTo>
                <a:lnTo>
                  <a:pt x="4865" y="1495"/>
                </a:lnTo>
                <a:lnTo>
                  <a:pt x="4866" y="1493"/>
                </a:lnTo>
                <a:lnTo>
                  <a:pt x="4868" y="1491"/>
                </a:lnTo>
                <a:lnTo>
                  <a:pt x="4872" y="1488"/>
                </a:lnTo>
                <a:lnTo>
                  <a:pt x="4873" y="1483"/>
                </a:lnTo>
                <a:lnTo>
                  <a:pt x="4875" y="1481"/>
                </a:lnTo>
                <a:lnTo>
                  <a:pt x="4878" y="1481"/>
                </a:lnTo>
                <a:lnTo>
                  <a:pt x="4878" y="1481"/>
                </a:lnTo>
                <a:lnTo>
                  <a:pt x="4880" y="1477"/>
                </a:lnTo>
                <a:lnTo>
                  <a:pt x="4882" y="1474"/>
                </a:lnTo>
                <a:lnTo>
                  <a:pt x="4884" y="1472"/>
                </a:lnTo>
                <a:lnTo>
                  <a:pt x="4885" y="1467"/>
                </a:lnTo>
                <a:lnTo>
                  <a:pt x="4885" y="1467"/>
                </a:lnTo>
                <a:lnTo>
                  <a:pt x="4892" y="1467"/>
                </a:lnTo>
                <a:lnTo>
                  <a:pt x="4896" y="1465"/>
                </a:lnTo>
                <a:lnTo>
                  <a:pt x="4901" y="1462"/>
                </a:lnTo>
                <a:lnTo>
                  <a:pt x="4906" y="1460"/>
                </a:lnTo>
                <a:lnTo>
                  <a:pt x="4906" y="1460"/>
                </a:lnTo>
                <a:lnTo>
                  <a:pt x="4911" y="1460"/>
                </a:lnTo>
                <a:lnTo>
                  <a:pt x="4914" y="1459"/>
                </a:lnTo>
                <a:lnTo>
                  <a:pt x="4918" y="1457"/>
                </a:lnTo>
                <a:lnTo>
                  <a:pt x="4919" y="1453"/>
                </a:lnTo>
                <a:lnTo>
                  <a:pt x="4919" y="1453"/>
                </a:lnTo>
                <a:lnTo>
                  <a:pt x="4936" y="1453"/>
                </a:lnTo>
                <a:lnTo>
                  <a:pt x="4948" y="1450"/>
                </a:lnTo>
                <a:lnTo>
                  <a:pt x="4948" y="1450"/>
                </a:lnTo>
                <a:lnTo>
                  <a:pt x="4974" y="1440"/>
                </a:lnTo>
                <a:lnTo>
                  <a:pt x="4974" y="1440"/>
                </a:lnTo>
                <a:lnTo>
                  <a:pt x="4977" y="1440"/>
                </a:lnTo>
                <a:lnTo>
                  <a:pt x="4979" y="1438"/>
                </a:lnTo>
                <a:lnTo>
                  <a:pt x="4979" y="1435"/>
                </a:lnTo>
                <a:lnTo>
                  <a:pt x="4981" y="1433"/>
                </a:lnTo>
                <a:lnTo>
                  <a:pt x="4981" y="1433"/>
                </a:lnTo>
                <a:lnTo>
                  <a:pt x="4986" y="1433"/>
                </a:lnTo>
                <a:lnTo>
                  <a:pt x="4994" y="1433"/>
                </a:lnTo>
                <a:lnTo>
                  <a:pt x="5003" y="1435"/>
                </a:lnTo>
                <a:lnTo>
                  <a:pt x="5006" y="1435"/>
                </a:lnTo>
                <a:lnTo>
                  <a:pt x="5008" y="1433"/>
                </a:lnTo>
                <a:lnTo>
                  <a:pt x="5008" y="1433"/>
                </a:lnTo>
                <a:lnTo>
                  <a:pt x="5008" y="1426"/>
                </a:lnTo>
                <a:lnTo>
                  <a:pt x="5008" y="1426"/>
                </a:lnTo>
                <a:lnTo>
                  <a:pt x="5015" y="1426"/>
                </a:lnTo>
                <a:lnTo>
                  <a:pt x="5022" y="1426"/>
                </a:lnTo>
                <a:lnTo>
                  <a:pt x="5029" y="1426"/>
                </a:lnTo>
                <a:lnTo>
                  <a:pt x="5035" y="1426"/>
                </a:lnTo>
                <a:lnTo>
                  <a:pt x="5035" y="1426"/>
                </a:lnTo>
                <a:lnTo>
                  <a:pt x="5039" y="1424"/>
                </a:lnTo>
                <a:lnTo>
                  <a:pt x="5042" y="1423"/>
                </a:lnTo>
                <a:lnTo>
                  <a:pt x="5044" y="1421"/>
                </a:lnTo>
                <a:lnTo>
                  <a:pt x="5049" y="1419"/>
                </a:lnTo>
                <a:lnTo>
                  <a:pt x="5049" y="1419"/>
                </a:lnTo>
                <a:lnTo>
                  <a:pt x="5069" y="1416"/>
                </a:lnTo>
                <a:lnTo>
                  <a:pt x="5090" y="1414"/>
                </a:lnTo>
                <a:lnTo>
                  <a:pt x="5110" y="1411"/>
                </a:lnTo>
                <a:lnTo>
                  <a:pt x="5131" y="1406"/>
                </a:lnTo>
                <a:lnTo>
                  <a:pt x="5131" y="1406"/>
                </a:lnTo>
                <a:lnTo>
                  <a:pt x="5131" y="1399"/>
                </a:lnTo>
                <a:lnTo>
                  <a:pt x="5131" y="1392"/>
                </a:lnTo>
                <a:lnTo>
                  <a:pt x="5133" y="1385"/>
                </a:lnTo>
                <a:lnTo>
                  <a:pt x="5131" y="1378"/>
                </a:lnTo>
                <a:lnTo>
                  <a:pt x="5131" y="1378"/>
                </a:lnTo>
                <a:lnTo>
                  <a:pt x="5127" y="1377"/>
                </a:lnTo>
                <a:lnTo>
                  <a:pt x="5124" y="1375"/>
                </a:lnTo>
                <a:lnTo>
                  <a:pt x="5119" y="1373"/>
                </a:lnTo>
                <a:lnTo>
                  <a:pt x="5117" y="1372"/>
                </a:lnTo>
                <a:lnTo>
                  <a:pt x="5117" y="1372"/>
                </a:lnTo>
                <a:lnTo>
                  <a:pt x="5110" y="1358"/>
                </a:lnTo>
                <a:lnTo>
                  <a:pt x="5104" y="1344"/>
                </a:lnTo>
                <a:lnTo>
                  <a:pt x="5104" y="1344"/>
                </a:lnTo>
                <a:lnTo>
                  <a:pt x="5104" y="1336"/>
                </a:lnTo>
                <a:lnTo>
                  <a:pt x="5104" y="1329"/>
                </a:lnTo>
                <a:lnTo>
                  <a:pt x="5105" y="1324"/>
                </a:lnTo>
                <a:lnTo>
                  <a:pt x="5109" y="1319"/>
                </a:lnTo>
                <a:lnTo>
                  <a:pt x="5115" y="1310"/>
                </a:lnTo>
                <a:lnTo>
                  <a:pt x="5117" y="1303"/>
                </a:lnTo>
                <a:lnTo>
                  <a:pt x="5117" y="1296"/>
                </a:lnTo>
                <a:lnTo>
                  <a:pt x="5117" y="1296"/>
                </a:lnTo>
                <a:lnTo>
                  <a:pt x="5115" y="1288"/>
                </a:lnTo>
                <a:lnTo>
                  <a:pt x="5112" y="1279"/>
                </a:lnTo>
                <a:lnTo>
                  <a:pt x="5105" y="1264"/>
                </a:lnTo>
                <a:lnTo>
                  <a:pt x="5097" y="1250"/>
                </a:lnTo>
                <a:lnTo>
                  <a:pt x="5090" y="1235"/>
                </a:lnTo>
                <a:lnTo>
                  <a:pt x="5090" y="1235"/>
                </a:lnTo>
                <a:lnTo>
                  <a:pt x="5090" y="1215"/>
                </a:lnTo>
                <a:lnTo>
                  <a:pt x="5088" y="1196"/>
                </a:lnTo>
                <a:lnTo>
                  <a:pt x="5083" y="1160"/>
                </a:lnTo>
                <a:lnTo>
                  <a:pt x="5083" y="1160"/>
                </a:lnTo>
                <a:lnTo>
                  <a:pt x="5069" y="1140"/>
                </a:lnTo>
                <a:lnTo>
                  <a:pt x="5056" y="1119"/>
                </a:lnTo>
                <a:lnTo>
                  <a:pt x="5056" y="1119"/>
                </a:lnTo>
                <a:lnTo>
                  <a:pt x="5051" y="1119"/>
                </a:lnTo>
                <a:lnTo>
                  <a:pt x="5046" y="1119"/>
                </a:lnTo>
                <a:lnTo>
                  <a:pt x="5040" y="1114"/>
                </a:lnTo>
                <a:lnTo>
                  <a:pt x="5032" y="1111"/>
                </a:lnTo>
                <a:lnTo>
                  <a:pt x="5029" y="1111"/>
                </a:lnTo>
                <a:lnTo>
                  <a:pt x="5022" y="1112"/>
                </a:lnTo>
                <a:lnTo>
                  <a:pt x="5022" y="1112"/>
                </a:lnTo>
                <a:lnTo>
                  <a:pt x="5013" y="1112"/>
                </a:lnTo>
                <a:lnTo>
                  <a:pt x="5006" y="1111"/>
                </a:lnTo>
                <a:lnTo>
                  <a:pt x="5001" y="1107"/>
                </a:lnTo>
                <a:lnTo>
                  <a:pt x="4994" y="1106"/>
                </a:lnTo>
                <a:lnTo>
                  <a:pt x="4994" y="1106"/>
                </a:lnTo>
                <a:lnTo>
                  <a:pt x="4988" y="1082"/>
                </a:lnTo>
                <a:lnTo>
                  <a:pt x="4986" y="1066"/>
                </a:lnTo>
                <a:lnTo>
                  <a:pt x="4988" y="1051"/>
                </a:lnTo>
                <a:lnTo>
                  <a:pt x="4988" y="1051"/>
                </a:lnTo>
                <a:lnTo>
                  <a:pt x="4988" y="1046"/>
                </a:lnTo>
                <a:lnTo>
                  <a:pt x="4986" y="1042"/>
                </a:lnTo>
                <a:lnTo>
                  <a:pt x="4984" y="1039"/>
                </a:lnTo>
                <a:lnTo>
                  <a:pt x="4981" y="1037"/>
                </a:lnTo>
                <a:lnTo>
                  <a:pt x="4981" y="1037"/>
                </a:lnTo>
                <a:lnTo>
                  <a:pt x="4981" y="1032"/>
                </a:lnTo>
                <a:lnTo>
                  <a:pt x="4979" y="1029"/>
                </a:lnTo>
                <a:lnTo>
                  <a:pt x="4977" y="1025"/>
                </a:lnTo>
                <a:lnTo>
                  <a:pt x="4974" y="1024"/>
                </a:lnTo>
                <a:lnTo>
                  <a:pt x="4974" y="1024"/>
                </a:lnTo>
                <a:lnTo>
                  <a:pt x="4974" y="1019"/>
                </a:lnTo>
                <a:lnTo>
                  <a:pt x="4974" y="1013"/>
                </a:lnTo>
                <a:lnTo>
                  <a:pt x="4979" y="1008"/>
                </a:lnTo>
                <a:lnTo>
                  <a:pt x="4981" y="1002"/>
                </a:lnTo>
                <a:lnTo>
                  <a:pt x="4982" y="996"/>
                </a:lnTo>
                <a:lnTo>
                  <a:pt x="4981" y="990"/>
                </a:lnTo>
                <a:lnTo>
                  <a:pt x="4981" y="990"/>
                </a:lnTo>
                <a:lnTo>
                  <a:pt x="4998" y="990"/>
                </a:lnTo>
                <a:lnTo>
                  <a:pt x="5005" y="988"/>
                </a:lnTo>
                <a:lnTo>
                  <a:pt x="5006" y="986"/>
                </a:lnTo>
                <a:lnTo>
                  <a:pt x="5008" y="983"/>
                </a:lnTo>
                <a:lnTo>
                  <a:pt x="5008" y="983"/>
                </a:lnTo>
                <a:lnTo>
                  <a:pt x="5025" y="983"/>
                </a:lnTo>
                <a:lnTo>
                  <a:pt x="5032" y="981"/>
                </a:lnTo>
                <a:lnTo>
                  <a:pt x="5034" y="979"/>
                </a:lnTo>
                <a:lnTo>
                  <a:pt x="5035" y="976"/>
                </a:lnTo>
                <a:lnTo>
                  <a:pt x="5035" y="976"/>
                </a:lnTo>
                <a:lnTo>
                  <a:pt x="5035" y="971"/>
                </a:lnTo>
                <a:lnTo>
                  <a:pt x="5035" y="967"/>
                </a:lnTo>
                <a:lnTo>
                  <a:pt x="5034" y="966"/>
                </a:lnTo>
                <a:lnTo>
                  <a:pt x="5030" y="964"/>
                </a:lnTo>
                <a:lnTo>
                  <a:pt x="5023" y="962"/>
                </a:lnTo>
                <a:lnTo>
                  <a:pt x="5015" y="962"/>
                </a:lnTo>
                <a:lnTo>
                  <a:pt x="4981" y="962"/>
                </a:lnTo>
                <a:lnTo>
                  <a:pt x="4981" y="962"/>
                </a:lnTo>
                <a:lnTo>
                  <a:pt x="4979" y="961"/>
                </a:lnTo>
                <a:lnTo>
                  <a:pt x="4977" y="959"/>
                </a:lnTo>
                <a:lnTo>
                  <a:pt x="4972" y="957"/>
                </a:lnTo>
                <a:lnTo>
                  <a:pt x="4960" y="955"/>
                </a:lnTo>
                <a:lnTo>
                  <a:pt x="4960" y="955"/>
                </a:lnTo>
                <a:lnTo>
                  <a:pt x="4959" y="954"/>
                </a:lnTo>
                <a:lnTo>
                  <a:pt x="4957" y="952"/>
                </a:lnTo>
                <a:lnTo>
                  <a:pt x="4952" y="950"/>
                </a:lnTo>
                <a:lnTo>
                  <a:pt x="4940" y="949"/>
                </a:lnTo>
                <a:lnTo>
                  <a:pt x="4940" y="887"/>
                </a:lnTo>
                <a:lnTo>
                  <a:pt x="4940" y="887"/>
                </a:lnTo>
                <a:lnTo>
                  <a:pt x="4947" y="889"/>
                </a:lnTo>
                <a:lnTo>
                  <a:pt x="4954" y="889"/>
                </a:lnTo>
                <a:lnTo>
                  <a:pt x="4962" y="885"/>
                </a:lnTo>
                <a:lnTo>
                  <a:pt x="4971" y="882"/>
                </a:lnTo>
                <a:lnTo>
                  <a:pt x="4976" y="880"/>
                </a:lnTo>
                <a:lnTo>
                  <a:pt x="4981" y="880"/>
                </a:lnTo>
                <a:lnTo>
                  <a:pt x="4981" y="880"/>
                </a:lnTo>
                <a:lnTo>
                  <a:pt x="4982" y="873"/>
                </a:lnTo>
                <a:lnTo>
                  <a:pt x="4981" y="868"/>
                </a:lnTo>
                <a:lnTo>
                  <a:pt x="4976" y="860"/>
                </a:lnTo>
                <a:lnTo>
                  <a:pt x="4974" y="855"/>
                </a:lnTo>
                <a:lnTo>
                  <a:pt x="4974" y="851"/>
                </a:lnTo>
                <a:lnTo>
                  <a:pt x="4976" y="848"/>
                </a:lnTo>
                <a:lnTo>
                  <a:pt x="4981" y="846"/>
                </a:lnTo>
                <a:lnTo>
                  <a:pt x="4981" y="832"/>
                </a:lnTo>
                <a:lnTo>
                  <a:pt x="4981" y="832"/>
                </a:lnTo>
                <a:lnTo>
                  <a:pt x="4981" y="826"/>
                </a:lnTo>
                <a:lnTo>
                  <a:pt x="4984" y="819"/>
                </a:lnTo>
                <a:lnTo>
                  <a:pt x="4989" y="815"/>
                </a:lnTo>
                <a:lnTo>
                  <a:pt x="4994" y="812"/>
                </a:lnTo>
                <a:lnTo>
                  <a:pt x="4994" y="812"/>
                </a:lnTo>
                <a:lnTo>
                  <a:pt x="4998" y="810"/>
                </a:lnTo>
                <a:lnTo>
                  <a:pt x="5000" y="807"/>
                </a:lnTo>
                <a:lnTo>
                  <a:pt x="5001" y="798"/>
                </a:lnTo>
                <a:lnTo>
                  <a:pt x="5001" y="798"/>
                </a:lnTo>
                <a:lnTo>
                  <a:pt x="5005" y="798"/>
                </a:lnTo>
                <a:lnTo>
                  <a:pt x="5006" y="797"/>
                </a:lnTo>
                <a:lnTo>
                  <a:pt x="5008" y="792"/>
                </a:lnTo>
                <a:lnTo>
                  <a:pt x="5008" y="792"/>
                </a:lnTo>
                <a:lnTo>
                  <a:pt x="5008" y="785"/>
                </a:lnTo>
                <a:lnTo>
                  <a:pt x="5008" y="778"/>
                </a:lnTo>
                <a:lnTo>
                  <a:pt x="5008" y="778"/>
                </a:lnTo>
                <a:lnTo>
                  <a:pt x="5005" y="771"/>
                </a:lnTo>
                <a:lnTo>
                  <a:pt x="5001" y="764"/>
                </a:lnTo>
                <a:lnTo>
                  <a:pt x="5001" y="764"/>
                </a:lnTo>
                <a:lnTo>
                  <a:pt x="4998" y="764"/>
                </a:lnTo>
                <a:lnTo>
                  <a:pt x="4994" y="764"/>
                </a:lnTo>
                <a:lnTo>
                  <a:pt x="4994" y="764"/>
                </a:lnTo>
                <a:lnTo>
                  <a:pt x="4994" y="761"/>
                </a:lnTo>
                <a:lnTo>
                  <a:pt x="4994" y="757"/>
                </a:lnTo>
                <a:lnTo>
                  <a:pt x="4994" y="757"/>
                </a:lnTo>
                <a:lnTo>
                  <a:pt x="4991" y="757"/>
                </a:lnTo>
                <a:lnTo>
                  <a:pt x="4988" y="757"/>
                </a:lnTo>
                <a:lnTo>
                  <a:pt x="4988" y="757"/>
                </a:lnTo>
                <a:lnTo>
                  <a:pt x="4988" y="754"/>
                </a:lnTo>
                <a:lnTo>
                  <a:pt x="4988" y="751"/>
                </a:lnTo>
                <a:lnTo>
                  <a:pt x="4988" y="747"/>
                </a:lnTo>
                <a:lnTo>
                  <a:pt x="4988" y="744"/>
                </a:lnTo>
                <a:lnTo>
                  <a:pt x="4988" y="744"/>
                </a:lnTo>
                <a:lnTo>
                  <a:pt x="4984" y="744"/>
                </a:lnTo>
                <a:lnTo>
                  <a:pt x="4981" y="744"/>
                </a:lnTo>
                <a:lnTo>
                  <a:pt x="4981" y="744"/>
                </a:lnTo>
                <a:lnTo>
                  <a:pt x="4981" y="740"/>
                </a:lnTo>
                <a:lnTo>
                  <a:pt x="4981" y="737"/>
                </a:lnTo>
                <a:lnTo>
                  <a:pt x="4981" y="737"/>
                </a:lnTo>
                <a:lnTo>
                  <a:pt x="4979" y="735"/>
                </a:lnTo>
                <a:lnTo>
                  <a:pt x="4977" y="735"/>
                </a:lnTo>
                <a:lnTo>
                  <a:pt x="4974" y="734"/>
                </a:lnTo>
                <a:lnTo>
                  <a:pt x="4974" y="730"/>
                </a:lnTo>
                <a:lnTo>
                  <a:pt x="4974" y="730"/>
                </a:lnTo>
                <a:lnTo>
                  <a:pt x="4974" y="723"/>
                </a:lnTo>
                <a:lnTo>
                  <a:pt x="4974" y="723"/>
                </a:lnTo>
                <a:lnTo>
                  <a:pt x="4965" y="718"/>
                </a:lnTo>
                <a:lnTo>
                  <a:pt x="4962" y="715"/>
                </a:lnTo>
                <a:lnTo>
                  <a:pt x="4960" y="710"/>
                </a:lnTo>
                <a:lnTo>
                  <a:pt x="4960" y="710"/>
                </a:lnTo>
                <a:lnTo>
                  <a:pt x="4960" y="693"/>
                </a:lnTo>
                <a:lnTo>
                  <a:pt x="4960" y="676"/>
                </a:lnTo>
                <a:lnTo>
                  <a:pt x="4964" y="662"/>
                </a:lnTo>
                <a:lnTo>
                  <a:pt x="4967" y="648"/>
                </a:lnTo>
                <a:lnTo>
                  <a:pt x="4967" y="648"/>
                </a:lnTo>
                <a:lnTo>
                  <a:pt x="4971" y="648"/>
                </a:lnTo>
                <a:lnTo>
                  <a:pt x="4972" y="647"/>
                </a:lnTo>
                <a:lnTo>
                  <a:pt x="4974" y="641"/>
                </a:lnTo>
                <a:lnTo>
                  <a:pt x="4974" y="641"/>
                </a:lnTo>
                <a:lnTo>
                  <a:pt x="4972" y="638"/>
                </a:lnTo>
                <a:lnTo>
                  <a:pt x="4967" y="636"/>
                </a:lnTo>
                <a:lnTo>
                  <a:pt x="4957" y="633"/>
                </a:lnTo>
                <a:lnTo>
                  <a:pt x="4945" y="631"/>
                </a:lnTo>
                <a:lnTo>
                  <a:pt x="4938" y="630"/>
                </a:lnTo>
                <a:lnTo>
                  <a:pt x="4933" y="628"/>
                </a:lnTo>
                <a:lnTo>
                  <a:pt x="4933" y="628"/>
                </a:lnTo>
                <a:lnTo>
                  <a:pt x="4925" y="631"/>
                </a:lnTo>
                <a:lnTo>
                  <a:pt x="4919" y="636"/>
                </a:lnTo>
                <a:lnTo>
                  <a:pt x="4916" y="641"/>
                </a:lnTo>
                <a:lnTo>
                  <a:pt x="4916" y="648"/>
                </a:lnTo>
                <a:lnTo>
                  <a:pt x="4916" y="662"/>
                </a:lnTo>
                <a:lnTo>
                  <a:pt x="4916" y="669"/>
                </a:lnTo>
                <a:lnTo>
                  <a:pt x="4913" y="676"/>
                </a:lnTo>
                <a:lnTo>
                  <a:pt x="4913" y="676"/>
                </a:lnTo>
                <a:lnTo>
                  <a:pt x="4899" y="676"/>
                </a:lnTo>
                <a:lnTo>
                  <a:pt x="4887" y="676"/>
                </a:lnTo>
                <a:lnTo>
                  <a:pt x="4866" y="670"/>
                </a:lnTo>
                <a:lnTo>
                  <a:pt x="4846" y="665"/>
                </a:lnTo>
                <a:lnTo>
                  <a:pt x="4836" y="664"/>
                </a:lnTo>
                <a:lnTo>
                  <a:pt x="4824" y="662"/>
                </a:lnTo>
                <a:lnTo>
                  <a:pt x="4824" y="662"/>
                </a:lnTo>
                <a:lnTo>
                  <a:pt x="4817" y="662"/>
                </a:lnTo>
                <a:lnTo>
                  <a:pt x="4812" y="660"/>
                </a:lnTo>
                <a:lnTo>
                  <a:pt x="4808" y="657"/>
                </a:lnTo>
                <a:lnTo>
                  <a:pt x="4803" y="655"/>
                </a:lnTo>
                <a:lnTo>
                  <a:pt x="4803" y="655"/>
                </a:lnTo>
                <a:lnTo>
                  <a:pt x="4798" y="653"/>
                </a:lnTo>
                <a:lnTo>
                  <a:pt x="4796" y="652"/>
                </a:lnTo>
                <a:lnTo>
                  <a:pt x="4796" y="648"/>
                </a:lnTo>
                <a:lnTo>
                  <a:pt x="4796" y="648"/>
                </a:lnTo>
                <a:lnTo>
                  <a:pt x="4790" y="648"/>
                </a:lnTo>
                <a:lnTo>
                  <a:pt x="4784" y="647"/>
                </a:lnTo>
                <a:lnTo>
                  <a:pt x="4781" y="643"/>
                </a:lnTo>
                <a:lnTo>
                  <a:pt x="4776" y="641"/>
                </a:lnTo>
                <a:lnTo>
                  <a:pt x="4776" y="641"/>
                </a:lnTo>
                <a:lnTo>
                  <a:pt x="4769" y="641"/>
                </a:lnTo>
                <a:lnTo>
                  <a:pt x="4764" y="645"/>
                </a:lnTo>
                <a:lnTo>
                  <a:pt x="4761" y="647"/>
                </a:lnTo>
                <a:lnTo>
                  <a:pt x="4755" y="648"/>
                </a:lnTo>
                <a:lnTo>
                  <a:pt x="4755" y="648"/>
                </a:lnTo>
                <a:lnTo>
                  <a:pt x="4754" y="653"/>
                </a:lnTo>
                <a:lnTo>
                  <a:pt x="4752" y="655"/>
                </a:lnTo>
                <a:lnTo>
                  <a:pt x="4749" y="655"/>
                </a:lnTo>
                <a:lnTo>
                  <a:pt x="4728" y="655"/>
                </a:lnTo>
                <a:lnTo>
                  <a:pt x="4728" y="655"/>
                </a:lnTo>
                <a:lnTo>
                  <a:pt x="4726" y="652"/>
                </a:lnTo>
                <a:lnTo>
                  <a:pt x="4723" y="650"/>
                </a:lnTo>
                <a:lnTo>
                  <a:pt x="4715" y="648"/>
                </a:lnTo>
                <a:lnTo>
                  <a:pt x="4715" y="635"/>
                </a:lnTo>
                <a:lnTo>
                  <a:pt x="4715" y="635"/>
                </a:lnTo>
                <a:lnTo>
                  <a:pt x="4709" y="631"/>
                </a:lnTo>
                <a:lnTo>
                  <a:pt x="4704" y="628"/>
                </a:lnTo>
                <a:lnTo>
                  <a:pt x="4701" y="623"/>
                </a:lnTo>
                <a:lnTo>
                  <a:pt x="4701" y="614"/>
                </a:lnTo>
                <a:lnTo>
                  <a:pt x="4694" y="614"/>
                </a:lnTo>
                <a:lnTo>
                  <a:pt x="4694" y="614"/>
                </a:lnTo>
                <a:lnTo>
                  <a:pt x="4689" y="613"/>
                </a:lnTo>
                <a:lnTo>
                  <a:pt x="4687" y="611"/>
                </a:lnTo>
                <a:lnTo>
                  <a:pt x="4687" y="607"/>
                </a:lnTo>
                <a:lnTo>
                  <a:pt x="4687" y="607"/>
                </a:lnTo>
                <a:lnTo>
                  <a:pt x="4682" y="607"/>
                </a:lnTo>
                <a:lnTo>
                  <a:pt x="4679" y="606"/>
                </a:lnTo>
                <a:lnTo>
                  <a:pt x="4674" y="601"/>
                </a:lnTo>
                <a:lnTo>
                  <a:pt x="4674" y="601"/>
                </a:lnTo>
                <a:lnTo>
                  <a:pt x="4672" y="595"/>
                </a:lnTo>
                <a:lnTo>
                  <a:pt x="4670" y="594"/>
                </a:lnTo>
                <a:lnTo>
                  <a:pt x="4667" y="594"/>
                </a:lnTo>
                <a:lnTo>
                  <a:pt x="4660" y="594"/>
                </a:lnTo>
                <a:lnTo>
                  <a:pt x="4660" y="594"/>
                </a:lnTo>
                <a:lnTo>
                  <a:pt x="4655" y="594"/>
                </a:lnTo>
                <a:lnTo>
                  <a:pt x="4653" y="597"/>
                </a:lnTo>
                <a:lnTo>
                  <a:pt x="4651" y="602"/>
                </a:lnTo>
                <a:lnTo>
                  <a:pt x="4651" y="607"/>
                </a:lnTo>
                <a:lnTo>
                  <a:pt x="4653" y="618"/>
                </a:lnTo>
                <a:lnTo>
                  <a:pt x="4653" y="623"/>
                </a:lnTo>
                <a:lnTo>
                  <a:pt x="4653" y="628"/>
                </a:lnTo>
                <a:lnTo>
                  <a:pt x="4653" y="628"/>
                </a:lnTo>
                <a:lnTo>
                  <a:pt x="4641" y="631"/>
                </a:lnTo>
                <a:lnTo>
                  <a:pt x="4629" y="633"/>
                </a:lnTo>
                <a:lnTo>
                  <a:pt x="4617" y="631"/>
                </a:lnTo>
                <a:lnTo>
                  <a:pt x="4605" y="631"/>
                </a:lnTo>
                <a:lnTo>
                  <a:pt x="4582" y="628"/>
                </a:lnTo>
                <a:lnTo>
                  <a:pt x="4566" y="628"/>
                </a:lnTo>
                <a:lnTo>
                  <a:pt x="4551" y="628"/>
                </a:lnTo>
                <a:lnTo>
                  <a:pt x="4551" y="628"/>
                </a:lnTo>
                <a:lnTo>
                  <a:pt x="4544" y="628"/>
                </a:lnTo>
                <a:lnTo>
                  <a:pt x="4541" y="624"/>
                </a:lnTo>
                <a:lnTo>
                  <a:pt x="4537" y="621"/>
                </a:lnTo>
                <a:lnTo>
                  <a:pt x="4537" y="614"/>
                </a:lnTo>
                <a:lnTo>
                  <a:pt x="4537" y="614"/>
                </a:lnTo>
                <a:lnTo>
                  <a:pt x="4532" y="614"/>
                </a:lnTo>
                <a:lnTo>
                  <a:pt x="4529" y="613"/>
                </a:lnTo>
                <a:lnTo>
                  <a:pt x="4525" y="611"/>
                </a:lnTo>
                <a:lnTo>
                  <a:pt x="4524" y="607"/>
                </a:lnTo>
                <a:lnTo>
                  <a:pt x="4476" y="607"/>
                </a:lnTo>
                <a:lnTo>
                  <a:pt x="4476" y="607"/>
                </a:lnTo>
                <a:lnTo>
                  <a:pt x="4471" y="607"/>
                </a:lnTo>
                <a:lnTo>
                  <a:pt x="4466" y="607"/>
                </a:lnTo>
                <a:lnTo>
                  <a:pt x="4454" y="607"/>
                </a:lnTo>
                <a:lnTo>
                  <a:pt x="4449" y="607"/>
                </a:lnTo>
                <a:lnTo>
                  <a:pt x="4445" y="607"/>
                </a:lnTo>
                <a:lnTo>
                  <a:pt x="4442" y="609"/>
                </a:lnTo>
                <a:lnTo>
                  <a:pt x="4442" y="614"/>
                </a:lnTo>
                <a:lnTo>
                  <a:pt x="4442" y="614"/>
                </a:lnTo>
                <a:lnTo>
                  <a:pt x="4440" y="613"/>
                </a:lnTo>
                <a:lnTo>
                  <a:pt x="4438" y="611"/>
                </a:lnTo>
                <a:lnTo>
                  <a:pt x="4435" y="607"/>
                </a:lnTo>
                <a:lnTo>
                  <a:pt x="4433" y="602"/>
                </a:lnTo>
                <a:lnTo>
                  <a:pt x="4432" y="601"/>
                </a:lnTo>
                <a:lnTo>
                  <a:pt x="4428" y="601"/>
                </a:lnTo>
                <a:lnTo>
                  <a:pt x="4428" y="601"/>
                </a:lnTo>
                <a:lnTo>
                  <a:pt x="4426" y="597"/>
                </a:lnTo>
                <a:lnTo>
                  <a:pt x="4423" y="595"/>
                </a:lnTo>
                <a:lnTo>
                  <a:pt x="4414" y="594"/>
                </a:lnTo>
                <a:lnTo>
                  <a:pt x="4414" y="594"/>
                </a:lnTo>
                <a:lnTo>
                  <a:pt x="4408" y="595"/>
                </a:lnTo>
                <a:lnTo>
                  <a:pt x="4401" y="597"/>
                </a:lnTo>
                <a:lnTo>
                  <a:pt x="4389" y="602"/>
                </a:lnTo>
                <a:lnTo>
                  <a:pt x="4379" y="609"/>
                </a:lnTo>
                <a:lnTo>
                  <a:pt x="4367" y="614"/>
                </a:lnTo>
                <a:lnTo>
                  <a:pt x="4367" y="614"/>
                </a:lnTo>
                <a:lnTo>
                  <a:pt x="4372" y="624"/>
                </a:lnTo>
                <a:lnTo>
                  <a:pt x="4377" y="635"/>
                </a:lnTo>
                <a:lnTo>
                  <a:pt x="4380" y="647"/>
                </a:lnTo>
                <a:lnTo>
                  <a:pt x="4380" y="653"/>
                </a:lnTo>
                <a:lnTo>
                  <a:pt x="4380" y="662"/>
                </a:lnTo>
                <a:lnTo>
                  <a:pt x="4380" y="662"/>
                </a:lnTo>
                <a:lnTo>
                  <a:pt x="4375" y="665"/>
                </a:lnTo>
                <a:lnTo>
                  <a:pt x="4370" y="669"/>
                </a:lnTo>
                <a:lnTo>
                  <a:pt x="4367" y="676"/>
                </a:lnTo>
                <a:lnTo>
                  <a:pt x="4367" y="682"/>
                </a:lnTo>
                <a:lnTo>
                  <a:pt x="4367" y="682"/>
                </a:lnTo>
                <a:lnTo>
                  <a:pt x="4362" y="682"/>
                </a:lnTo>
                <a:lnTo>
                  <a:pt x="4358" y="684"/>
                </a:lnTo>
                <a:lnTo>
                  <a:pt x="4355" y="686"/>
                </a:lnTo>
                <a:lnTo>
                  <a:pt x="4353" y="689"/>
                </a:lnTo>
                <a:lnTo>
                  <a:pt x="4353" y="689"/>
                </a:lnTo>
                <a:lnTo>
                  <a:pt x="4341" y="688"/>
                </a:lnTo>
                <a:lnTo>
                  <a:pt x="4329" y="686"/>
                </a:lnTo>
                <a:lnTo>
                  <a:pt x="4310" y="677"/>
                </a:lnTo>
                <a:lnTo>
                  <a:pt x="4300" y="674"/>
                </a:lnTo>
                <a:lnTo>
                  <a:pt x="4290" y="670"/>
                </a:lnTo>
                <a:lnTo>
                  <a:pt x="4278" y="669"/>
                </a:lnTo>
                <a:lnTo>
                  <a:pt x="4266" y="669"/>
                </a:lnTo>
                <a:lnTo>
                  <a:pt x="4266" y="669"/>
                </a:lnTo>
                <a:lnTo>
                  <a:pt x="4262" y="662"/>
                </a:lnTo>
                <a:lnTo>
                  <a:pt x="4259" y="659"/>
                </a:lnTo>
                <a:lnTo>
                  <a:pt x="4256" y="655"/>
                </a:lnTo>
                <a:lnTo>
                  <a:pt x="4249" y="653"/>
                </a:lnTo>
                <a:lnTo>
                  <a:pt x="4239" y="650"/>
                </a:lnTo>
                <a:lnTo>
                  <a:pt x="4233" y="647"/>
                </a:lnTo>
                <a:lnTo>
                  <a:pt x="4232" y="641"/>
                </a:lnTo>
                <a:lnTo>
                  <a:pt x="4232" y="641"/>
                </a:lnTo>
                <a:lnTo>
                  <a:pt x="4225" y="641"/>
                </a:lnTo>
                <a:lnTo>
                  <a:pt x="4218" y="640"/>
                </a:lnTo>
                <a:lnTo>
                  <a:pt x="4211" y="635"/>
                </a:lnTo>
                <a:lnTo>
                  <a:pt x="4203" y="630"/>
                </a:lnTo>
                <a:lnTo>
                  <a:pt x="4196" y="628"/>
                </a:lnTo>
                <a:lnTo>
                  <a:pt x="4191" y="628"/>
                </a:lnTo>
                <a:lnTo>
                  <a:pt x="4191" y="628"/>
                </a:lnTo>
                <a:lnTo>
                  <a:pt x="4181" y="614"/>
                </a:lnTo>
                <a:lnTo>
                  <a:pt x="4170" y="604"/>
                </a:lnTo>
                <a:lnTo>
                  <a:pt x="4157" y="594"/>
                </a:lnTo>
                <a:lnTo>
                  <a:pt x="4143" y="587"/>
                </a:lnTo>
                <a:lnTo>
                  <a:pt x="4143" y="587"/>
                </a:lnTo>
                <a:lnTo>
                  <a:pt x="4136" y="573"/>
                </a:lnTo>
                <a:lnTo>
                  <a:pt x="4129" y="560"/>
                </a:lnTo>
                <a:lnTo>
                  <a:pt x="4129" y="560"/>
                </a:lnTo>
                <a:lnTo>
                  <a:pt x="4121" y="556"/>
                </a:lnTo>
                <a:lnTo>
                  <a:pt x="4116" y="551"/>
                </a:lnTo>
                <a:lnTo>
                  <a:pt x="4114" y="543"/>
                </a:lnTo>
                <a:lnTo>
                  <a:pt x="4116" y="532"/>
                </a:lnTo>
                <a:lnTo>
                  <a:pt x="4116" y="532"/>
                </a:lnTo>
                <a:lnTo>
                  <a:pt x="4109" y="536"/>
                </a:lnTo>
                <a:lnTo>
                  <a:pt x="4102" y="541"/>
                </a:lnTo>
                <a:lnTo>
                  <a:pt x="4099" y="546"/>
                </a:lnTo>
                <a:lnTo>
                  <a:pt x="4095" y="553"/>
                </a:lnTo>
                <a:lnTo>
                  <a:pt x="4095" y="553"/>
                </a:lnTo>
                <a:lnTo>
                  <a:pt x="4092" y="558"/>
                </a:lnTo>
                <a:lnTo>
                  <a:pt x="4087" y="563"/>
                </a:lnTo>
                <a:lnTo>
                  <a:pt x="4083" y="566"/>
                </a:lnTo>
                <a:lnTo>
                  <a:pt x="4082" y="573"/>
                </a:lnTo>
                <a:lnTo>
                  <a:pt x="4082" y="573"/>
                </a:lnTo>
                <a:lnTo>
                  <a:pt x="4078" y="573"/>
                </a:lnTo>
                <a:lnTo>
                  <a:pt x="4077" y="575"/>
                </a:lnTo>
                <a:lnTo>
                  <a:pt x="4075" y="578"/>
                </a:lnTo>
                <a:lnTo>
                  <a:pt x="4075" y="582"/>
                </a:lnTo>
                <a:lnTo>
                  <a:pt x="4075" y="587"/>
                </a:lnTo>
                <a:lnTo>
                  <a:pt x="4075" y="587"/>
                </a:lnTo>
                <a:lnTo>
                  <a:pt x="4070" y="589"/>
                </a:lnTo>
                <a:lnTo>
                  <a:pt x="4066" y="590"/>
                </a:lnTo>
                <a:lnTo>
                  <a:pt x="4068" y="594"/>
                </a:lnTo>
                <a:lnTo>
                  <a:pt x="4068" y="594"/>
                </a:lnTo>
                <a:lnTo>
                  <a:pt x="4063" y="595"/>
                </a:lnTo>
                <a:lnTo>
                  <a:pt x="4061" y="599"/>
                </a:lnTo>
                <a:lnTo>
                  <a:pt x="4061" y="607"/>
                </a:lnTo>
                <a:lnTo>
                  <a:pt x="4061" y="607"/>
                </a:lnTo>
                <a:lnTo>
                  <a:pt x="4058" y="607"/>
                </a:lnTo>
                <a:lnTo>
                  <a:pt x="4054" y="609"/>
                </a:lnTo>
                <a:lnTo>
                  <a:pt x="4054" y="614"/>
                </a:lnTo>
                <a:lnTo>
                  <a:pt x="4054" y="614"/>
                </a:lnTo>
                <a:lnTo>
                  <a:pt x="4020" y="623"/>
                </a:lnTo>
                <a:lnTo>
                  <a:pt x="4005" y="628"/>
                </a:lnTo>
                <a:lnTo>
                  <a:pt x="3993" y="635"/>
                </a:lnTo>
                <a:lnTo>
                  <a:pt x="3993" y="635"/>
                </a:lnTo>
                <a:lnTo>
                  <a:pt x="3986" y="638"/>
                </a:lnTo>
                <a:lnTo>
                  <a:pt x="3981" y="641"/>
                </a:lnTo>
                <a:lnTo>
                  <a:pt x="3976" y="647"/>
                </a:lnTo>
                <a:lnTo>
                  <a:pt x="3973" y="653"/>
                </a:lnTo>
                <a:lnTo>
                  <a:pt x="3969" y="667"/>
                </a:lnTo>
                <a:lnTo>
                  <a:pt x="3966" y="682"/>
                </a:lnTo>
                <a:lnTo>
                  <a:pt x="3966" y="682"/>
                </a:lnTo>
                <a:lnTo>
                  <a:pt x="3947" y="682"/>
                </a:lnTo>
                <a:lnTo>
                  <a:pt x="3940" y="684"/>
                </a:lnTo>
                <a:lnTo>
                  <a:pt x="3938" y="686"/>
                </a:lnTo>
                <a:lnTo>
                  <a:pt x="3938" y="689"/>
                </a:lnTo>
                <a:lnTo>
                  <a:pt x="3938" y="689"/>
                </a:lnTo>
                <a:lnTo>
                  <a:pt x="3906" y="689"/>
                </a:lnTo>
                <a:lnTo>
                  <a:pt x="3892" y="691"/>
                </a:lnTo>
                <a:lnTo>
                  <a:pt x="3887" y="693"/>
                </a:lnTo>
                <a:lnTo>
                  <a:pt x="3884" y="696"/>
                </a:lnTo>
                <a:lnTo>
                  <a:pt x="3884" y="696"/>
                </a:lnTo>
                <a:lnTo>
                  <a:pt x="3852" y="696"/>
                </a:lnTo>
                <a:lnTo>
                  <a:pt x="3838" y="698"/>
                </a:lnTo>
                <a:lnTo>
                  <a:pt x="3833" y="699"/>
                </a:lnTo>
                <a:lnTo>
                  <a:pt x="3829" y="703"/>
                </a:lnTo>
                <a:lnTo>
                  <a:pt x="3829" y="703"/>
                </a:lnTo>
                <a:lnTo>
                  <a:pt x="3822" y="703"/>
                </a:lnTo>
                <a:lnTo>
                  <a:pt x="3817" y="701"/>
                </a:lnTo>
                <a:lnTo>
                  <a:pt x="3811" y="698"/>
                </a:lnTo>
                <a:lnTo>
                  <a:pt x="3802" y="693"/>
                </a:lnTo>
                <a:lnTo>
                  <a:pt x="3795" y="689"/>
                </a:lnTo>
                <a:lnTo>
                  <a:pt x="3795" y="689"/>
                </a:lnTo>
                <a:lnTo>
                  <a:pt x="3787" y="684"/>
                </a:lnTo>
                <a:lnTo>
                  <a:pt x="3783" y="681"/>
                </a:lnTo>
                <a:lnTo>
                  <a:pt x="3781" y="676"/>
                </a:lnTo>
                <a:lnTo>
                  <a:pt x="3781" y="676"/>
                </a:lnTo>
                <a:lnTo>
                  <a:pt x="3775" y="676"/>
                </a:lnTo>
                <a:lnTo>
                  <a:pt x="3771" y="674"/>
                </a:lnTo>
                <a:lnTo>
                  <a:pt x="3770" y="672"/>
                </a:lnTo>
                <a:lnTo>
                  <a:pt x="3768" y="669"/>
                </a:lnTo>
                <a:lnTo>
                  <a:pt x="3768" y="669"/>
                </a:lnTo>
                <a:lnTo>
                  <a:pt x="3761" y="672"/>
                </a:lnTo>
                <a:lnTo>
                  <a:pt x="3754" y="676"/>
                </a:lnTo>
                <a:lnTo>
                  <a:pt x="3754" y="676"/>
                </a:lnTo>
                <a:lnTo>
                  <a:pt x="3749" y="676"/>
                </a:lnTo>
                <a:lnTo>
                  <a:pt x="3744" y="676"/>
                </a:lnTo>
                <a:lnTo>
                  <a:pt x="3737" y="676"/>
                </a:lnTo>
                <a:lnTo>
                  <a:pt x="3734" y="676"/>
                </a:lnTo>
                <a:lnTo>
                  <a:pt x="3734" y="676"/>
                </a:lnTo>
                <a:lnTo>
                  <a:pt x="3713" y="681"/>
                </a:lnTo>
                <a:lnTo>
                  <a:pt x="3700" y="689"/>
                </a:lnTo>
                <a:lnTo>
                  <a:pt x="3700" y="689"/>
                </a:lnTo>
                <a:lnTo>
                  <a:pt x="3689" y="694"/>
                </a:lnTo>
                <a:lnTo>
                  <a:pt x="3684" y="696"/>
                </a:lnTo>
                <a:lnTo>
                  <a:pt x="3679" y="696"/>
                </a:lnTo>
                <a:lnTo>
                  <a:pt x="3679" y="696"/>
                </a:lnTo>
                <a:lnTo>
                  <a:pt x="3674" y="698"/>
                </a:lnTo>
                <a:lnTo>
                  <a:pt x="3672" y="701"/>
                </a:lnTo>
                <a:lnTo>
                  <a:pt x="3672" y="710"/>
                </a:lnTo>
                <a:lnTo>
                  <a:pt x="3672" y="710"/>
                </a:lnTo>
                <a:lnTo>
                  <a:pt x="3671" y="715"/>
                </a:lnTo>
                <a:lnTo>
                  <a:pt x="3669" y="717"/>
                </a:lnTo>
                <a:lnTo>
                  <a:pt x="3665" y="717"/>
                </a:lnTo>
              </a:path>
            </a:pathLst>
          </a:custGeom>
          <a:solidFill>
            <a:schemeClr val="bg1">
              <a:lumMod val="85000"/>
            </a:schemeClr>
          </a:solidFill>
          <a:ln>
            <a:noFill/>
          </a:ln>
          <a:effectLst/>
        </p:spPr>
        <p:txBody>
          <a:bodyPr wrap="none" anchor="ctr"/>
          <a:lstStyle/>
          <a:p>
            <a:endParaRPr lang="nl-BE"/>
          </a:p>
        </p:txBody>
      </p:sp>
      <p:sp>
        <p:nvSpPr>
          <p:cNvPr id="80" name="Freeform 6">
            <a:extLst>
              <a:ext uri="{FF2B5EF4-FFF2-40B4-BE49-F238E27FC236}">
                <a16:creationId xmlns:a16="http://schemas.microsoft.com/office/drawing/2014/main" id="{C9516469-971F-0448-9C25-07B5762E0426}"/>
              </a:ext>
            </a:extLst>
          </p:cNvPr>
          <p:cNvSpPr>
            <a:spLocks noChangeArrowheads="1"/>
          </p:cNvSpPr>
          <p:nvPr/>
        </p:nvSpPr>
        <p:spPr bwMode="auto">
          <a:xfrm rot="21434252">
            <a:off x="3727704" y="9525946"/>
            <a:ext cx="1538" cy="762"/>
          </a:xfrm>
          <a:custGeom>
            <a:avLst/>
            <a:gdLst>
              <a:gd name="T0" fmla="*/ 2 w 10"/>
              <a:gd name="T1" fmla="*/ 2 h 3"/>
              <a:gd name="T2" fmla="*/ 2 w 10"/>
              <a:gd name="T3" fmla="*/ 2 h 3"/>
              <a:gd name="T4" fmla="*/ 0 w 10"/>
              <a:gd name="T5" fmla="*/ 2 h 3"/>
              <a:gd name="T6" fmla="*/ 0 w 10"/>
              <a:gd name="T7" fmla="*/ 2 h 3"/>
              <a:gd name="T8" fmla="*/ 9 w 10"/>
              <a:gd name="T9" fmla="*/ 0 h 3"/>
              <a:gd name="T10" fmla="*/ 9 w 10"/>
              <a:gd name="T11" fmla="*/ 0 h 3"/>
              <a:gd name="T12" fmla="*/ 7 w 10"/>
              <a:gd name="T13" fmla="*/ 2 h 3"/>
              <a:gd name="T14" fmla="*/ 2 w 10"/>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3">
                <a:moveTo>
                  <a:pt x="2" y="2"/>
                </a:moveTo>
                <a:lnTo>
                  <a:pt x="2" y="2"/>
                </a:lnTo>
                <a:lnTo>
                  <a:pt x="0" y="2"/>
                </a:lnTo>
                <a:lnTo>
                  <a:pt x="0" y="2"/>
                </a:lnTo>
                <a:lnTo>
                  <a:pt x="9" y="0"/>
                </a:lnTo>
                <a:lnTo>
                  <a:pt x="9" y="0"/>
                </a:lnTo>
                <a:lnTo>
                  <a:pt x="7" y="2"/>
                </a:lnTo>
                <a:lnTo>
                  <a:pt x="2" y="2"/>
                </a:lnTo>
              </a:path>
            </a:pathLst>
          </a:custGeom>
          <a:solidFill>
            <a:schemeClr val="bg1">
              <a:lumMod val="85000"/>
            </a:schemeClr>
          </a:solidFill>
          <a:ln>
            <a:noFill/>
          </a:ln>
          <a:effectLst/>
        </p:spPr>
        <p:txBody>
          <a:bodyPr wrap="none" anchor="ctr"/>
          <a:lstStyle/>
          <a:p>
            <a:endParaRPr lang="nl-BE"/>
          </a:p>
        </p:txBody>
      </p:sp>
      <p:sp>
        <p:nvSpPr>
          <p:cNvPr id="81" name="Freeform 7">
            <a:extLst>
              <a:ext uri="{FF2B5EF4-FFF2-40B4-BE49-F238E27FC236}">
                <a16:creationId xmlns:a16="http://schemas.microsoft.com/office/drawing/2014/main" id="{F7375310-C162-044D-9624-DBB1C4301D6E}"/>
              </a:ext>
            </a:extLst>
          </p:cNvPr>
          <p:cNvSpPr>
            <a:spLocks noChangeArrowheads="1"/>
          </p:cNvSpPr>
          <p:nvPr/>
        </p:nvSpPr>
        <p:spPr bwMode="auto">
          <a:xfrm rot="21434252">
            <a:off x="3405494" y="9688847"/>
            <a:ext cx="1185466" cy="647221"/>
          </a:xfrm>
          <a:custGeom>
            <a:avLst/>
            <a:gdLst>
              <a:gd name="T0" fmla="*/ 114 w 6799"/>
              <a:gd name="T1" fmla="*/ 2192 h 3742"/>
              <a:gd name="T2" fmla="*/ 662 w 6799"/>
              <a:gd name="T3" fmla="*/ 1885 h 3742"/>
              <a:gd name="T4" fmla="*/ 355 w 6799"/>
              <a:gd name="T5" fmla="*/ 1955 h 3742"/>
              <a:gd name="T6" fmla="*/ 235 w 6799"/>
              <a:gd name="T7" fmla="*/ 2192 h 3742"/>
              <a:gd name="T8" fmla="*/ 467 w 6799"/>
              <a:gd name="T9" fmla="*/ 1926 h 3742"/>
              <a:gd name="T10" fmla="*/ 725 w 6799"/>
              <a:gd name="T11" fmla="*/ 1701 h 3742"/>
              <a:gd name="T12" fmla="*/ 1071 w 6799"/>
              <a:gd name="T13" fmla="*/ 1496 h 3742"/>
              <a:gd name="T14" fmla="*/ 684 w 6799"/>
              <a:gd name="T15" fmla="*/ 1356 h 3742"/>
              <a:gd name="T16" fmla="*/ 396 w 6799"/>
              <a:gd name="T17" fmla="*/ 1271 h 3742"/>
              <a:gd name="T18" fmla="*/ 205 w 6799"/>
              <a:gd name="T19" fmla="*/ 1531 h 3742"/>
              <a:gd name="T20" fmla="*/ 138 w 6799"/>
              <a:gd name="T21" fmla="*/ 1868 h 3742"/>
              <a:gd name="T22" fmla="*/ 1068 w 6799"/>
              <a:gd name="T23" fmla="*/ 3562 h 3742"/>
              <a:gd name="T24" fmla="*/ 952 w 6799"/>
              <a:gd name="T25" fmla="*/ 3642 h 3742"/>
              <a:gd name="T26" fmla="*/ 6631 w 6799"/>
              <a:gd name="T27" fmla="*/ 1447 h 3742"/>
              <a:gd name="T28" fmla="*/ 6371 w 6799"/>
              <a:gd name="T29" fmla="*/ 1041 h 3742"/>
              <a:gd name="T30" fmla="*/ 6211 w 6799"/>
              <a:gd name="T31" fmla="*/ 497 h 3742"/>
              <a:gd name="T32" fmla="*/ 5793 w 6799"/>
              <a:gd name="T33" fmla="*/ 181 h 3742"/>
              <a:gd name="T34" fmla="*/ 5402 w 6799"/>
              <a:gd name="T35" fmla="*/ 16 h 3742"/>
              <a:gd name="T36" fmla="*/ 4926 w 6799"/>
              <a:gd name="T37" fmla="*/ 376 h 3742"/>
              <a:gd name="T38" fmla="*/ 4348 w 6799"/>
              <a:gd name="T39" fmla="*/ 649 h 3742"/>
              <a:gd name="T40" fmla="*/ 3833 w 6799"/>
              <a:gd name="T41" fmla="*/ 785 h 3742"/>
              <a:gd name="T42" fmla="*/ 3487 w 6799"/>
              <a:gd name="T43" fmla="*/ 792 h 3742"/>
              <a:gd name="T44" fmla="*/ 3265 w 6799"/>
              <a:gd name="T45" fmla="*/ 707 h 3742"/>
              <a:gd name="T46" fmla="*/ 2941 w 6799"/>
              <a:gd name="T47" fmla="*/ 698 h 3742"/>
              <a:gd name="T48" fmla="*/ 2554 w 6799"/>
              <a:gd name="T49" fmla="*/ 771 h 3742"/>
              <a:gd name="T50" fmla="*/ 2134 w 6799"/>
              <a:gd name="T51" fmla="*/ 964 h 3742"/>
              <a:gd name="T52" fmla="*/ 1808 w 6799"/>
              <a:gd name="T53" fmla="*/ 1271 h 3742"/>
              <a:gd name="T54" fmla="*/ 1409 w 6799"/>
              <a:gd name="T55" fmla="*/ 1462 h 3742"/>
              <a:gd name="T56" fmla="*/ 1180 w 6799"/>
              <a:gd name="T57" fmla="*/ 1691 h 3742"/>
              <a:gd name="T58" fmla="*/ 1127 w 6799"/>
              <a:gd name="T59" fmla="*/ 1853 h 3742"/>
              <a:gd name="T60" fmla="*/ 883 w 6799"/>
              <a:gd name="T61" fmla="*/ 1923 h 3742"/>
              <a:gd name="T62" fmla="*/ 698 w 6799"/>
              <a:gd name="T63" fmla="*/ 1971 h 3742"/>
              <a:gd name="T64" fmla="*/ 367 w 6799"/>
              <a:gd name="T65" fmla="*/ 2037 h 3742"/>
              <a:gd name="T66" fmla="*/ 182 w 6799"/>
              <a:gd name="T67" fmla="*/ 2508 h 3742"/>
              <a:gd name="T68" fmla="*/ 430 w 6799"/>
              <a:gd name="T69" fmla="*/ 2506 h 3742"/>
              <a:gd name="T70" fmla="*/ 534 w 6799"/>
              <a:gd name="T71" fmla="*/ 2730 h 3742"/>
              <a:gd name="T72" fmla="*/ 553 w 6799"/>
              <a:gd name="T73" fmla="*/ 2921 h 3742"/>
              <a:gd name="T74" fmla="*/ 355 w 6799"/>
              <a:gd name="T75" fmla="*/ 2834 h 3742"/>
              <a:gd name="T76" fmla="*/ 402 w 6799"/>
              <a:gd name="T77" fmla="*/ 3038 h 3742"/>
              <a:gd name="T78" fmla="*/ 723 w 6799"/>
              <a:gd name="T79" fmla="*/ 3107 h 3742"/>
              <a:gd name="T80" fmla="*/ 807 w 6799"/>
              <a:gd name="T81" fmla="*/ 3347 h 3742"/>
              <a:gd name="T82" fmla="*/ 815 w 6799"/>
              <a:gd name="T83" fmla="*/ 3443 h 3742"/>
              <a:gd name="T84" fmla="*/ 1052 w 6799"/>
              <a:gd name="T85" fmla="*/ 3463 h 3742"/>
              <a:gd name="T86" fmla="*/ 1073 w 6799"/>
              <a:gd name="T87" fmla="*/ 3610 h 3742"/>
              <a:gd name="T88" fmla="*/ 1290 w 6799"/>
              <a:gd name="T89" fmla="*/ 3543 h 3742"/>
              <a:gd name="T90" fmla="*/ 1457 w 6799"/>
              <a:gd name="T91" fmla="*/ 3562 h 3742"/>
              <a:gd name="T92" fmla="*/ 1849 w 6799"/>
              <a:gd name="T93" fmla="*/ 3639 h 3742"/>
              <a:gd name="T94" fmla="*/ 2020 w 6799"/>
              <a:gd name="T95" fmla="*/ 3311 h 3742"/>
              <a:gd name="T96" fmla="*/ 2627 w 6799"/>
              <a:gd name="T97" fmla="*/ 3427 h 3742"/>
              <a:gd name="T98" fmla="*/ 2975 w 6799"/>
              <a:gd name="T99" fmla="*/ 3405 h 3742"/>
              <a:gd name="T100" fmla="*/ 3262 w 6799"/>
              <a:gd name="T101" fmla="*/ 3185 h 3742"/>
              <a:gd name="T102" fmla="*/ 3684 w 6799"/>
              <a:gd name="T103" fmla="*/ 2991 h 3742"/>
              <a:gd name="T104" fmla="*/ 3913 w 6799"/>
              <a:gd name="T105" fmla="*/ 2800 h 3742"/>
              <a:gd name="T106" fmla="*/ 3929 w 6799"/>
              <a:gd name="T107" fmla="*/ 3148 h 3742"/>
              <a:gd name="T108" fmla="*/ 4053 w 6799"/>
              <a:gd name="T109" fmla="*/ 2878 h 3742"/>
              <a:gd name="T110" fmla="*/ 4689 w 6799"/>
              <a:gd name="T111" fmla="*/ 2539 h 3742"/>
              <a:gd name="T112" fmla="*/ 5902 w 6799"/>
              <a:gd name="T113" fmla="*/ 1931 h 3742"/>
              <a:gd name="T114" fmla="*/ 6395 w 6799"/>
              <a:gd name="T115" fmla="*/ 1759 h 3742"/>
              <a:gd name="T116" fmla="*/ 6794 w 6799"/>
              <a:gd name="T117" fmla="*/ 1628 h 3742"/>
              <a:gd name="T118" fmla="*/ 2663 w 6799"/>
              <a:gd name="T119" fmla="*/ 2088 h 3742"/>
              <a:gd name="T120" fmla="*/ 2847 w 6799"/>
              <a:gd name="T121" fmla="*/ 2276 h 3742"/>
              <a:gd name="T122" fmla="*/ 5784 w 6799"/>
              <a:gd name="T123" fmla="*/ 1430 h 3742"/>
              <a:gd name="T124" fmla="*/ 6035 w 6799"/>
              <a:gd name="T125" fmla="*/ 1058 h 3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99" h="3742">
                <a:moveTo>
                  <a:pt x="635" y="1940"/>
                </a:moveTo>
                <a:lnTo>
                  <a:pt x="631" y="1942"/>
                </a:lnTo>
                <a:lnTo>
                  <a:pt x="628" y="1943"/>
                </a:lnTo>
                <a:lnTo>
                  <a:pt x="624" y="1945"/>
                </a:lnTo>
                <a:lnTo>
                  <a:pt x="621" y="1947"/>
                </a:lnTo>
                <a:lnTo>
                  <a:pt x="621" y="1953"/>
                </a:lnTo>
                <a:lnTo>
                  <a:pt x="621" y="1957"/>
                </a:lnTo>
                <a:lnTo>
                  <a:pt x="624" y="1960"/>
                </a:lnTo>
                <a:lnTo>
                  <a:pt x="628" y="1962"/>
                </a:lnTo>
                <a:lnTo>
                  <a:pt x="635" y="1964"/>
                </a:lnTo>
                <a:lnTo>
                  <a:pt x="640" y="1965"/>
                </a:lnTo>
                <a:lnTo>
                  <a:pt x="641" y="1967"/>
                </a:lnTo>
                <a:lnTo>
                  <a:pt x="643" y="1964"/>
                </a:lnTo>
                <a:lnTo>
                  <a:pt x="645" y="1962"/>
                </a:lnTo>
                <a:lnTo>
                  <a:pt x="652" y="1960"/>
                </a:lnTo>
                <a:lnTo>
                  <a:pt x="658" y="1959"/>
                </a:lnTo>
                <a:lnTo>
                  <a:pt x="662" y="1957"/>
                </a:lnTo>
                <a:lnTo>
                  <a:pt x="662" y="1953"/>
                </a:lnTo>
                <a:lnTo>
                  <a:pt x="658" y="1953"/>
                </a:lnTo>
                <a:lnTo>
                  <a:pt x="655" y="1952"/>
                </a:lnTo>
                <a:lnTo>
                  <a:pt x="650" y="1945"/>
                </a:lnTo>
                <a:lnTo>
                  <a:pt x="648" y="1943"/>
                </a:lnTo>
                <a:lnTo>
                  <a:pt x="645" y="1940"/>
                </a:lnTo>
                <a:lnTo>
                  <a:pt x="641" y="1940"/>
                </a:lnTo>
                <a:lnTo>
                  <a:pt x="635" y="1940"/>
                </a:lnTo>
                <a:close/>
                <a:moveTo>
                  <a:pt x="109" y="2165"/>
                </a:moveTo>
                <a:lnTo>
                  <a:pt x="97" y="2165"/>
                </a:lnTo>
                <a:lnTo>
                  <a:pt x="85" y="2165"/>
                </a:lnTo>
                <a:lnTo>
                  <a:pt x="77" y="2169"/>
                </a:lnTo>
                <a:lnTo>
                  <a:pt x="68" y="2172"/>
                </a:lnTo>
                <a:lnTo>
                  <a:pt x="66" y="2180"/>
                </a:lnTo>
                <a:lnTo>
                  <a:pt x="60" y="2184"/>
                </a:lnTo>
                <a:lnTo>
                  <a:pt x="53" y="2187"/>
                </a:lnTo>
                <a:lnTo>
                  <a:pt x="41" y="2186"/>
                </a:lnTo>
                <a:lnTo>
                  <a:pt x="37" y="2192"/>
                </a:lnTo>
                <a:lnTo>
                  <a:pt x="34" y="2199"/>
                </a:lnTo>
                <a:lnTo>
                  <a:pt x="27" y="2203"/>
                </a:lnTo>
                <a:lnTo>
                  <a:pt x="20" y="2206"/>
                </a:lnTo>
                <a:lnTo>
                  <a:pt x="19" y="2213"/>
                </a:lnTo>
                <a:lnTo>
                  <a:pt x="17" y="2213"/>
                </a:lnTo>
                <a:lnTo>
                  <a:pt x="13" y="2213"/>
                </a:lnTo>
                <a:lnTo>
                  <a:pt x="7" y="2216"/>
                </a:lnTo>
                <a:lnTo>
                  <a:pt x="1" y="2221"/>
                </a:lnTo>
                <a:lnTo>
                  <a:pt x="0" y="2230"/>
                </a:lnTo>
                <a:lnTo>
                  <a:pt x="0" y="2240"/>
                </a:lnTo>
                <a:lnTo>
                  <a:pt x="10" y="2245"/>
                </a:lnTo>
                <a:lnTo>
                  <a:pt x="19" y="2249"/>
                </a:lnTo>
                <a:lnTo>
                  <a:pt x="29" y="2247"/>
                </a:lnTo>
                <a:lnTo>
                  <a:pt x="39" y="2245"/>
                </a:lnTo>
                <a:lnTo>
                  <a:pt x="60" y="2242"/>
                </a:lnTo>
                <a:lnTo>
                  <a:pt x="72" y="2240"/>
                </a:lnTo>
                <a:lnTo>
                  <a:pt x="82" y="2240"/>
                </a:lnTo>
                <a:lnTo>
                  <a:pt x="89" y="2230"/>
                </a:lnTo>
                <a:lnTo>
                  <a:pt x="97" y="2221"/>
                </a:lnTo>
                <a:lnTo>
                  <a:pt x="102" y="2218"/>
                </a:lnTo>
                <a:lnTo>
                  <a:pt x="107" y="2215"/>
                </a:lnTo>
                <a:lnTo>
                  <a:pt x="114" y="2213"/>
                </a:lnTo>
                <a:lnTo>
                  <a:pt x="123" y="2213"/>
                </a:lnTo>
                <a:lnTo>
                  <a:pt x="123" y="2206"/>
                </a:lnTo>
                <a:lnTo>
                  <a:pt x="121" y="2201"/>
                </a:lnTo>
                <a:lnTo>
                  <a:pt x="114" y="2192"/>
                </a:lnTo>
                <a:lnTo>
                  <a:pt x="111" y="2187"/>
                </a:lnTo>
                <a:lnTo>
                  <a:pt x="109" y="2182"/>
                </a:lnTo>
                <a:lnTo>
                  <a:pt x="107" y="2175"/>
                </a:lnTo>
                <a:lnTo>
                  <a:pt x="109" y="2165"/>
                </a:lnTo>
                <a:close/>
                <a:moveTo>
                  <a:pt x="587" y="1967"/>
                </a:moveTo>
                <a:lnTo>
                  <a:pt x="595" y="1969"/>
                </a:lnTo>
                <a:lnTo>
                  <a:pt x="602" y="1967"/>
                </a:lnTo>
                <a:lnTo>
                  <a:pt x="607" y="1965"/>
                </a:lnTo>
                <a:lnTo>
                  <a:pt x="611" y="1962"/>
                </a:lnTo>
                <a:lnTo>
                  <a:pt x="614" y="1955"/>
                </a:lnTo>
                <a:lnTo>
                  <a:pt x="616" y="1950"/>
                </a:lnTo>
                <a:lnTo>
                  <a:pt x="614" y="1933"/>
                </a:lnTo>
                <a:lnTo>
                  <a:pt x="607" y="1935"/>
                </a:lnTo>
                <a:lnTo>
                  <a:pt x="602" y="1936"/>
                </a:lnTo>
                <a:lnTo>
                  <a:pt x="597" y="1940"/>
                </a:lnTo>
                <a:lnTo>
                  <a:pt x="594" y="1943"/>
                </a:lnTo>
                <a:lnTo>
                  <a:pt x="590" y="1947"/>
                </a:lnTo>
                <a:lnTo>
                  <a:pt x="588" y="1953"/>
                </a:lnTo>
                <a:lnTo>
                  <a:pt x="587" y="1960"/>
                </a:lnTo>
                <a:lnTo>
                  <a:pt x="587" y="1967"/>
                </a:lnTo>
                <a:close/>
                <a:moveTo>
                  <a:pt x="662" y="1885"/>
                </a:moveTo>
                <a:lnTo>
                  <a:pt x="664" y="1884"/>
                </a:lnTo>
                <a:lnTo>
                  <a:pt x="665" y="1878"/>
                </a:lnTo>
                <a:lnTo>
                  <a:pt x="667" y="1875"/>
                </a:lnTo>
                <a:lnTo>
                  <a:pt x="669" y="1872"/>
                </a:lnTo>
                <a:lnTo>
                  <a:pt x="660" y="1873"/>
                </a:lnTo>
                <a:lnTo>
                  <a:pt x="655" y="1873"/>
                </a:lnTo>
                <a:lnTo>
                  <a:pt x="650" y="1870"/>
                </a:lnTo>
                <a:lnTo>
                  <a:pt x="646" y="1866"/>
                </a:lnTo>
                <a:lnTo>
                  <a:pt x="643" y="1863"/>
                </a:lnTo>
                <a:lnTo>
                  <a:pt x="640" y="1860"/>
                </a:lnTo>
                <a:lnTo>
                  <a:pt x="635" y="1858"/>
                </a:lnTo>
                <a:lnTo>
                  <a:pt x="628" y="1858"/>
                </a:lnTo>
                <a:lnTo>
                  <a:pt x="619" y="1860"/>
                </a:lnTo>
                <a:lnTo>
                  <a:pt x="612" y="1863"/>
                </a:lnTo>
                <a:lnTo>
                  <a:pt x="605" y="1866"/>
                </a:lnTo>
                <a:lnTo>
                  <a:pt x="600" y="1872"/>
                </a:lnTo>
                <a:lnTo>
                  <a:pt x="597" y="1878"/>
                </a:lnTo>
                <a:lnTo>
                  <a:pt x="595" y="1887"/>
                </a:lnTo>
                <a:lnTo>
                  <a:pt x="594" y="1895"/>
                </a:lnTo>
                <a:lnTo>
                  <a:pt x="594" y="1906"/>
                </a:lnTo>
                <a:lnTo>
                  <a:pt x="602" y="1907"/>
                </a:lnTo>
                <a:lnTo>
                  <a:pt x="605" y="1909"/>
                </a:lnTo>
                <a:lnTo>
                  <a:pt x="607" y="1913"/>
                </a:lnTo>
                <a:lnTo>
                  <a:pt x="628" y="1913"/>
                </a:lnTo>
                <a:lnTo>
                  <a:pt x="628" y="1911"/>
                </a:lnTo>
                <a:lnTo>
                  <a:pt x="629" y="1907"/>
                </a:lnTo>
                <a:lnTo>
                  <a:pt x="635" y="1906"/>
                </a:lnTo>
                <a:lnTo>
                  <a:pt x="640" y="1904"/>
                </a:lnTo>
                <a:lnTo>
                  <a:pt x="641" y="1902"/>
                </a:lnTo>
                <a:lnTo>
                  <a:pt x="641" y="1899"/>
                </a:lnTo>
                <a:lnTo>
                  <a:pt x="643" y="1895"/>
                </a:lnTo>
                <a:lnTo>
                  <a:pt x="645" y="1894"/>
                </a:lnTo>
                <a:lnTo>
                  <a:pt x="646" y="1894"/>
                </a:lnTo>
                <a:lnTo>
                  <a:pt x="648" y="1892"/>
                </a:lnTo>
                <a:lnTo>
                  <a:pt x="648" y="1889"/>
                </a:lnTo>
                <a:lnTo>
                  <a:pt x="648" y="1885"/>
                </a:lnTo>
                <a:lnTo>
                  <a:pt x="652" y="1885"/>
                </a:lnTo>
                <a:lnTo>
                  <a:pt x="655" y="1885"/>
                </a:lnTo>
                <a:lnTo>
                  <a:pt x="660" y="1887"/>
                </a:lnTo>
                <a:lnTo>
                  <a:pt x="662" y="1885"/>
                </a:lnTo>
                <a:close/>
                <a:moveTo>
                  <a:pt x="164" y="2342"/>
                </a:moveTo>
                <a:lnTo>
                  <a:pt x="162" y="2339"/>
                </a:lnTo>
                <a:lnTo>
                  <a:pt x="159" y="2337"/>
                </a:lnTo>
                <a:lnTo>
                  <a:pt x="152" y="2336"/>
                </a:lnTo>
                <a:lnTo>
                  <a:pt x="143" y="2334"/>
                </a:lnTo>
                <a:lnTo>
                  <a:pt x="136" y="2336"/>
                </a:lnTo>
                <a:lnTo>
                  <a:pt x="130" y="2337"/>
                </a:lnTo>
                <a:lnTo>
                  <a:pt x="124" y="2339"/>
                </a:lnTo>
                <a:lnTo>
                  <a:pt x="123" y="2342"/>
                </a:lnTo>
                <a:lnTo>
                  <a:pt x="128" y="2344"/>
                </a:lnTo>
                <a:lnTo>
                  <a:pt x="131" y="2348"/>
                </a:lnTo>
                <a:lnTo>
                  <a:pt x="136" y="2356"/>
                </a:lnTo>
                <a:lnTo>
                  <a:pt x="142" y="2356"/>
                </a:lnTo>
                <a:lnTo>
                  <a:pt x="147" y="2356"/>
                </a:lnTo>
                <a:lnTo>
                  <a:pt x="159" y="2358"/>
                </a:lnTo>
                <a:lnTo>
                  <a:pt x="164" y="2358"/>
                </a:lnTo>
                <a:lnTo>
                  <a:pt x="167" y="2356"/>
                </a:lnTo>
                <a:lnTo>
                  <a:pt x="171" y="2354"/>
                </a:lnTo>
                <a:lnTo>
                  <a:pt x="171" y="2349"/>
                </a:lnTo>
                <a:lnTo>
                  <a:pt x="165" y="2349"/>
                </a:lnTo>
                <a:lnTo>
                  <a:pt x="164" y="2346"/>
                </a:lnTo>
                <a:lnTo>
                  <a:pt x="164" y="2342"/>
                </a:lnTo>
                <a:close/>
                <a:moveTo>
                  <a:pt x="95" y="1994"/>
                </a:moveTo>
                <a:lnTo>
                  <a:pt x="116" y="2003"/>
                </a:lnTo>
                <a:lnTo>
                  <a:pt x="130" y="2006"/>
                </a:lnTo>
                <a:lnTo>
                  <a:pt x="142" y="2008"/>
                </a:lnTo>
                <a:lnTo>
                  <a:pt x="155" y="2010"/>
                </a:lnTo>
                <a:lnTo>
                  <a:pt x="169" y="2008"/>
                </a:lnTo>
                <a:lnTo>
                  <a:pt x="181" y="2006"/>
                </a:lnTo>
                <a:lnTo>
                  <a:pt x="191" y="2001"/>
                </a:lnTo>
                <a:lnTo>
                  <a:pt x="196" y="2001"/>
                </a:lnTo>
                <a:lnTo>
                  <a:pt x="201" y="2001"/>
                </a:lnTo>
                <a:lnTo>
                  <a:pt x="203" y="1998"/>
                </a:lnTo>
                <a:lnTo>
                  <a:pt x="205" y="1994"/>
                </a:lnTo>
                <a:lnTo>
                  <a:pt x="215" y="1994"/>
                </a:lnTo>
                <a:lnTo>
                  <a:pt x="222" y="1991"/>
                </a:lnTo>
                <a:lnTo>
                  <a:pt x="228" y="1988"/>
                </a:lnTo>
                <a:lnTo>
                  <a:pt x="232" y="1981"/>
                </a:lnTo>
                <a:lnTo>
                  <a:pt x="239" y="1983"/>
                </a:lnTo>
                <a:lnTo>
                  <a:pt x="246" y="1983"/>
                </a:lnTo>
                <a:lnTo>
                  <a:pt x="254" y="1979"/>
                </a:lnTo>
                <a:lnTo>
                  <a:pt x="263" y="1976"/>
                </a:lnTo>
                <a:lnTo>
                  <a:pt x="268" y="1976"/>
                </a:lnTo>
                <a:lnTo>
                  <a:pt x="273" y="1974"/>
                </a:lnTo>
                <a:lnTo>
                  <a:pt x="275" y="1972"/>
                </a:lnTo>
                <a:lnTo>
                  <a:pt x="280" y="1971"/>
                </a:lnTo>
                <a:lnTo>
                  <a:pt x="288" y="1967"/>
                </a:lnTo>
                <a:lnTo>
                  <a:pt x="292" y="1965"/>
                </a:lnTo>
                <a:lnTo>
                  <a:pt x="295" y="1965"/>
                </a:lnTo>
                <a:lnTo>
                  <a:pt x="298" y="1964"/>
                </a:lnTo>
                <a:lnTo>
                  <a:pt x="302" y="1957"/>
                </a:lnTo>
                <a:lnTo>
                  <a:pt x="309" y="1952"/>
                </a:lnTo>
                <a:lnTo>
                  <a:pt x="312" y="1950"/>
                </a:lnTo>
                <a:lnTo>
                  <a:pt x="317" y="1950"/>
                </a:lnTo>
                <a:lnTo>
                  <a:pt x="321" y="1950"/>
                </a:lnTo>
                <a:lnTo>
                  <a:pt x="326" y="1947"/>
                </a:lnTo>
                <a:lnTo>
                  <a:pt x="327" y="1943"/>
                </a:lnTo>
                <a:lnTo>
                  <a:pt x="327" y="1940"/>
                </a:lnTo>
                <a:lnTo>
                  <a:pt x="355" y="1940"/>
                </a:lnTo>
                <a:lnTo>
                  <a:pt x="356" y="1948"/>
                </a:lnTo>
                <a:lnTo>
                  <a:pt x="355" y="1955"/>
                </a:lnTo>
                <a:lnTo>
                  <a:pt x="353" y="1960"/>
                </a:lnTo>
                <a:lnTo>
                  <a:pt x="348" y="1964"/>
                </a:lnTo>
                <a:lnTo>
                  <a:pt x="341" y="1972"/>
                </a:lnTo>
                <a:lnTo>
                  <a:pt x="338" y="1976"/>
                </a:lnTo>
                <a:lnTo>
                  <a:pt x="334" y="1981"/>
                </a:lnTo>
                <a:lnTo>
                  <a:pt x="329" y="1984"/>
                </a:lnTo>
                <a:lnTo>
                  <a:pt x="326" y="1988"/>
                </a:lnTo>
                <a:lnTo>
                  <a:pt x="317" y="1994"/>
                </a:lnTo>
                <a:lnTo>
                  <a:pt x="312" y="2005"/>
                </a:lnTo>
                <a:lnTo>
                  <a:pt x="307" y="2015"/>
                </a:lnTo>
                <a:lnTo>
                  <a:pt x="302" y="2015"/>
                </a:lnTo>
                <a:lnTo>
                  <a:pt x="297" y="2017"/>
                </a:lnTo>
                <a:lnTo>
                  <a:pt x="288" y="2020"/>
                </a:lnTo>
                <a:lnTo>
                  <a:pt x="281" y="2025"/>
                </a:lnTo>
                <a:lnTo>
                  <a:pt x="273" y="2029"/>
                </a:lnTo>
                <a:lnTo>
                  <a:pt x="268" y="2030"/>
                </a:lnTo>
                <a:lnTo>
                  <a:pt x="264" y="2034"/>
                </a:lnTo>
                <a:lnTo>
                  <a:pt x="257" y="2042"/>
                </a:lnTo>
                <a:lnTo>
                  <a:pt x="256" y="2046"/>
                </a:lnTo>
                <a:lnTo>
                  <a:pt x="251" y="2047"/>
                </a:lnTo>
                <a:lnTo>
                  <a:pt x="246" y="2049"/>
                </a:lnTo>
                <a:lnTo>
                  <a:pt x="239" y="2049"/>
                </a:lnTo>
                <a:lnTo>
                  <a:pt x="237" y="2056"/>
                </a:lnTo>
                <a:lnTo>
                  <a:pt x="232" y="2059"/>
                </a:lnTo>
                <a:lnTo>
                  <a:pt x="228" y="2065"/>
                </a:lnTo>
                <a:lnTo>
                  <a:pt x="225" y="2070"/>
                </a:lnTo>
                <a:lnTo>
                  <a:pt x="220" y="2078"/>
                </a:lnTo>
                <a:lnTo>
                  <a:pt x="217" y="2082"/>
                </a:lnTo>
                <a:lnTo>
                  <a:pt x="211" y="2083"/>
                </a:lnTo>
                <a:lnTo>
                  <a:pt x="210" y="2088"/>
                </a:lnTo>
                <a:lnTo>
                  <a:pt x="208" y="2094"/>
                </a:lnTo>
                <a:lnTo>
                  <a:pt x="200" y="2099"/>
                </a:lnTo>
                <a:lnTo>
                  <a:pt x="191" y="2104"/>
                </a:lnTo>
                <a:lnTo>
                  <a:pt x="188" y="2107"/>
                </a:lnTo>
                <a:lnTo>
                  <a:pt x="184" y="2111"/>
                </a:lnTo>
                <a:lnTo>
                  <a:pt x="184" y="2138"/>
                </a:lnTo>
                <a:lnTo>
                  <a:pt x="189" y="2138"/>
                </a:lnTo>
                <a:lnTo>
                  <a:pt x="194" y="2140"/>
                </a:lnTo>
                <a:lnTo>
                  <a:pt x="196" y="2141"/>
                </a:lnTo>
                <a:lnTo>
                  <a:pt x="198" y="2145"/>
                </a:lnTo>
                <a:lnTo>
                  <a:pt x="198" y="2155"/>
                </a:lnTo>
                <a:lnTo>
                  <a:pt x="198" y="2162"/>
                </a:lnTo>
                <a:lnTo>
                  <a:pt x="194" y="2175"/>
                </a:lnTo>
                <a:lnTo>
                  <a:pt x="184" y="2199"/>
                </a:lnTo>
                <a:lnTo>
                  <a:pt x="184" y="2206"/>
                </a:lnTo>
                <a:lnTo>
                  <a:pt x="188" y="2209"/>
                </a:lnTo>
                <a:lnTo>
                  <a:pt x="191" y="2211"/>
                </a:lnTo>
                <a:lnTo>
                  <a:pt x="196" y="2211"/>
                </a:lnTo>
                <a:lnTo>
                  <a:pt x="206" y="2215"/>
                </a:lnTo>
                <a:lnTo>
                  <a:pt x="210" y="2216"/>
                </a:lnTo>
                <a:lnTo>
                  <a:pt x="211" y="2220"/>
                </a:lnTo>
                <a:lnTo>
                  <a:pt x="215" y="2218"/>
                </a:lnTo>
                <a:lnTo>
                  <a:pt x="218" y="2216"/>
                </a:lnTo>
                <a:lnTo>
                  <a:pt x="223" y="2215"/>
                </a:lnTo>
                <a:lnTo>
                  <a:pt x="225" y="2213"/>
                </a:lnTo>
                <a:lnTo>
                  <a:pt x="227" y="2211"/>
                </a:lnTo>
                <a:lnTo>
                  <a:pt x="225" y="2206"/>
                </a:lnTo>
                <a:lnTo>
                  <a:pt x="225" y="2203"/>
                </a:lnTo>
                <a:lnTo>
                  <a:pt x="225" y="2199"/>
                </a:lnTo>
                <a:lnTo>
                  <a:pt x="230" y="2198"/>
                </a:lnTo>
                <a:lnTo>
                  <a:pt x="235" y="2192"/>
                </a:lnTo>
                <a:lnTo>
                  <a:pt x="239" y="2189"/>
                </a:lnTo>
                <a:lnTo>
                  <a:pt x="240" y="2186"/>
                </a:lnTo>
                <a:lnTo>
                  <a:pt x="240" y="2179"/>
                </a:lnTo>
                <a:lnTo>
                  <a:pt x="239" y="2172"/>
                </a:lnTo>
                <a:lnTo>
                  <a:pt x="242" y="2170"/>
                </a:lnTo>
                <a:lnTo>
                  <a:pt x="244" y="2167"/>
                </a:lnTo>
                <a:lnTo>
                  <a:pt x="246" y="2158"/>
                </a:lnTo>
                <a:lnTo>
                  <a:pt x="252" y="2158"/>
                </a:lnTo>
                <a:lnTo>
                  <a:pt x="254" y="2157"/>
                </a:lnTo>
                <a:lnTo>
                  <a:pt x="257" y="2155"/>
                </a:lnTo>
                <a:lnTo>
                  <a:pt x="261" y="2153"/>
                </a:lnTo>
                <a:lnTo>
                  <a:pt x="266" y="2150"/>
                </a:lnTo>
                <a:lnTo>
                  <a:pt x="271" y="2136"/>
                </a:lnTo>
                <a:lnTo>
                  <a:pt x="278" y="2126"/>
                </a:lnTo>
                <a:lnTo>
                  <a:pt x="286" y="2117"/>
                </a:lnTo>
                <a:lnTo>
                  <a:pt x="298" y="2109"/>
                </a:lnTo>
                <a:lnTo>
                  <a:pt x="302" y="2104"/>
                </a:lnTo>
                <a:lnTo>
                  <a:pt x="304" y="2100"/>
                </a:lnTo>
                <a:lnTo>
                  <a:pt x="304" y="2099"/>
                </a:lnTo>
                <a:lnTo>
                  <a:pt x="312" y="2085"/>
                </a:lnTo>
                <a:lnTo>
                  <a:pt x="315" y="2078"/>
                </a:lnTo>
                <a:lnTo>
                  <a:pt x="315" y="2066"/>
                </a:lnTo>
                <a:lnTo>
                  <a:pt x="317" y="2065"/>
                </a:lnTo>
                <a:lnTo>
                  <a:pt x="324" y="2051"/>
                </a:lnTo>
                <a:lnTo>
                  <a:pt x="327" y="2044"/>
                </a:lnTo>
                <a:lnTo>
                  <a:pt x="327" y="2035"/>
                </a:lnTo>
                <a:lnTo>
                  <a:pt x="334" y="2035"/>
                </a:lnTo>
                <a:lnTo>
                  <a:pt x="339" y="2034"/>
                </a:lnTo>
                <a:lnTo>
                  <a:pt x="344" y="2032"/>
                </a:lnTo>
                <a:lnTo>
                  <a:pt x="346" y="2027"/>
                </a:lnTo>
                <a:lnTo>
                  <a:pt x="351" y="2018"/>
                </a:lnTo>
                <a:lnTo>
                  <a:pt x="355" y="2008"/>
                </a:lnTo>
                <a:lnTo>
                  <a:pt x="372" y="2008"/>
                </a:lnTo>
                <a:lnTo>
                  <a:pt x="375" y="2008"/>
                </a:lnTo>
                <a:lnTo>
                  <a:pt x="385" y="2006"/>
                </a:lnTo>
                <a:lnTo>
                  <a:pt x="390" y="2005"/>
                </a:lnTo>
                <a:lnTo>
                  <a:pt x="394" y="2001"/>
                </a:lnTo>
                <a:lnTo>
                  <a:pt x="397" y="2000"/>
                </a:lnTo>
                <a:lnTo>
                  <a:pt x="399" y="1998"/>
                </a:lnTo>
                <a:lnTo>
                  <a:pt x="402" y="1988"/>
                </a:lnTo>
                <a:lnTo>
                  <a:pt x="404" y="1983"/>
                </a:lnTo>
                <a:lnTo>
                  <a:pt x="408" y="1979"/>
                </a:lnTo>
                <a:lnTo>
                  <a:pt x="411" y="1977"/>
                </a:lnTo>
                <a:lnTo>
                  <a:pt x="418" y="1977"/>
                </a:lnTo>
                <a:lnTo>
                  <a:pt x="421" y="1976"/>
                </a:lnTo>
                <a:lnTo>
                  <a:pt x="423" y="1972"/>
                </a:lnTo>
                <a:lnTo>
                  <a:pt x="425" y="1965"/>
                </a:lnTo>
                <a:lnTo>
                  <a:pt x="426" y="1962"/>
                </a:lnTo>
                <a:lnTo>
                  <a:pt x="426" y="1960"/>
                </a:lnTo>
                <a:lnTo>
                  <a:pt x="431" y="1955"/>
                </a:lnTo>
                <a:lnTo>
                  <a:pt x="438" y="1953"/>
                </a:lnTo>
                <a:lnTo>
                  <a:pt x="445" y="1952"/>
                </a:lnTo>
                <a:lnTo>
                  <a:pt x="447" y="1950"/>
                </a:lnTo>
                <a:lnTo>
                  <a:pt x="450" y="1947"/>
                </a:lnTo>
                <a:lnTo>
                  <a:pt x="450" y="1943"/>
                </a:lnTo>
                <a:lnTo>
                  <a:pt x="450" y="1938"/>
                </a:lnTo>
                <a:lnTo>
                  <a:pt x="450" y="1933"/>
                </a:lnTo>
                <a:lnTo>
                  <a:pt x="457" y="1935"/>
                </a:lnTo>
                <a:lnTo>
                  <a:pt x="462" y="1933"/>
                </a:lnTo>
                <a:lnTo>
                  <a:pt x="466" y="1930"/>
                </a:lnTo>
                <a:lnTo>
                  <a:pt x="467" y="1926"/>
                </a:lnTo>
                <a:lnTo>
                  <a:pt x="469" y="1924"/>
                </a:lnTo>
                <a:lnTo>
                  <a:pt x="486" y="1916"/>
                </a:lnTo>
                <a:lnTo>
                  <a:pt x="493" y="1911"/>
                </a:lnTo>
                <a:lnTo>
                  <a:pt x="498" y="1904"/>
                </a:lnTo>
                <a:lnTo>
                  <a:pt x="498" y="1902"/>
                </a:lnTo>
                <a:lnTo>
                  <a:pt x="505" y="1890"/>
                </a:lnTo>
                <a:lnTo>
                  <a:pt x="510" y="1882"/>
                </a:lnTo>
                <a:lnTo>
                  <a:pt x="517" y="1877"/>
                </a:lnTo>
                <a:lnTo>
                  <a:pt x="518" y="1873"/>
                </a:lnTo>
                <a:lnTo>
                  <a:pt x="529" y="1858"/>
                </a:lnTo>
                <a:lnTo>
                  <a:pt x="530" y="1855"/>
                </a:lnTo>
                <a:lnTo>
                  <a:pt x="530" y="1851"/>
                </a:lnTo>
                <a:lnTo>
                  <a:pt x="534" y="1848"/>
                </a:lnTo>
                <a:lnTo>
                  <a:pt x="541" y="1841"/>
                </a:lnTo>
                <a:lnTo>
                  <a:pt x="547" y="1832"/>
                </a:lnTo>
                <a:lnTo>
                  <a:pt x="551" y="1829"/>
                </a:lnTo>
                <a:lnTo>
                  <a:pt x="549" y="1824"/>
                </a:lnTo>
                <a:lnTo>
                  <a:pt x="553" y="1820"/>
                </a:lnTo>
                <a:lnTo>
                  <a:pt x="558" y="1815"/>
                </a:lnTo>
                <a:lnTo>
                  <a:pt x="561" y="1810"/>
                </a:lnTo>
                <a:lnTo>
                  <a:pt x="561" y="1809"/>
                </a:lnTo>
                <a:lnTo>
                  <a:pt x="563" y="1803"/>
                </a:lnTo>
                <a:lnTo>
                  <a:pt x="563" y="1800"/>
                </a:lnTo>
                <a:lnTo>
                  <a:pt x="561" y="1793"/>
                </a:lnTo>
                <a:lnTo>
                  <a:pt x="559" y="1785"/>
                </a:lnTo>
                <a:lnTo>
                  <a:pt x="558" y="1781"/>
                </a:lnTo>
                <a:lnTo>
                  <a:pt x="559" y="1776"/>
                </a:lnTo>
                <a:lnTo>
                  <a:pt x="559" y="1773"/>
                </a:lnTo>
                <a:lnTo>
                  <a:pt x="559" y="1769"/>
                </a:lnTo>
                <a:lnTo>
                  <a:pt x="559" y="1766"/>
                </a:lnTo>
                <a:lnTo>
                  <a:pt x="563" y="1759"/>
                </a:lnTo>
                <a:lnTo>
                  <a:pt x="576" y="1745"/>
                </a:lnTo>
                <a:lnTo>
                  <a:pt x="578" y="1744"/>
                </a:lnTo>
                <a:lnTo>
                  <a:pt x="588" y="1739"/>
                </a:lnTo>
                <a:lnTo>
                  <a:pt x="592" y="1737"/>
                </a:lnTo>
                <a:lnTo>
                  <a:pt x="599" y="1735"/>
                </a:lnTo>
                <a:lnTo>
                  <a:pt x="605" y="1734"/>
                </a:lnTo>
                <a:lnTo>
                  <a:pt x="607" y="1732"/>
                </a:lnTo>
                <a:lnTo>
                  <a:pt x="616" y="1722"/>
                </a:lnTo>
                <a:lnTo>
                  <a:pt x="621" y="1718"/>
                </a:lnTo>
                <a:lnTo>
                  <a:pt x="624" y="1716"/>
                </a:lnTo>
                <a:lnTo>
                  <a:pt x="628" y="1715"/>
                </a:lnTo>
                <a:lnTo>
                  <a:pt x="631" y="1716"/>
                </a:lnTo>
                <a:lnTo>
                  <a:pt x="635" y="1716"/>
                </a:lnTo>
                <a:lnTo>
                  <a:pt x="643" y="1711"/>
                </a:lnTo>
                <a:lnTo>
                  <a:pt x="648" y="1710"/>
                </a:lnTo>
                <a:lnTo>
                  <a:pt x="652" y="1710"/>
                </a:lnTo>
                <a:lnTo>
                  <a:pt x="655" y="1710"/>
                </a:lnTo>
                <a:lnTo>
                  <a:pt x="658" y="1713"/>
                </a:lnTo>
                <a:lnTo>
                  <a:pt x="662" y="1715"/>
                </a:lnTo>
                <a:lnTo>
                  <a:pt x="670" y="1720"/>
                </a:lnTo>
                <a:lnTo>
                  <a:pt x="681" y="1725"/>
                </a:lnTo>
                <a:lnTo>
                  <a:pt x="684" y="1727"/>
                </a:lnTo>
                <a:lnTo>
                  <a:pt x="689" y="1728"/>
                </a:lnTo>
                <a:lnTo>
                  <a:pt x="694" y="1728"/>
                </a:lnTo>
                <a:lnTo>
                  <a:pt x="701" y="1723"/>
                </a:lnTo>
                <a:lnTo>
                  <a:pt x="704" y="1722"/>
                </a:lnTo>
                <a:lnTo>
                  <a:pt x="713" y="1720"/>
                </a:lnTo>
                <a:lnTo>
                  <a:pt x="720" y="1716"/>
                </a:lnTo>
                <a:lnTo>
                  <a:pt x="723" y="1710"/>
                </a:lnTo>
                <a:lnTo>
                  <a:pt x="725" y="1701"/>
                </a:lnTo>
                <a:lnTo>
                  <a:pt x="727" y="1698"/>
                </a:lnTo>
                <a:lnTo>
                  <a:pt x="732" y="1686"/>
                </a:lnTo>
                <a:lnTo>
                  <a:pt x="737" y="1674"/>
                </a:lnTo>
                <a:lnTo>
                  <a:pt x="757" y="1672"/>
                </a:lnTo>
                <a:lnTo>
                  <a:pt x="774" y="1667"/>
                </a:lnTo>
                <a:lnTo>
                  <a:pt x="805" y="1653"/>
                </a:lnTo>
                <a:lnTo>
                  <a:pt x="812" y="1655"/>
                </a:lnTo>
                <a:lnTo>
                  <a:pt x="819" y="1655"/>
                </a:lnTo>
                <a:lnTo>
                  <a:pt x="827" y="1652"/>
                </a:lnTo>
                <a:lnTo>
                  <a:pt x="836" y="1648"/>
                </a:lnTo>
                <a:lnTo>
                  <a:pt x="841" y="1648"/>
                </a:lnTo>
                <a:lnTo>
                  <a:pt x="846" y="1647"/>
                </a:lnTo>
                <a:lnTo>
                  <a:pt x="860" y="1652"/>
                </a:lnTo>
                <a:lnTo>
                  <a:pt x="875" y="1655"/>
                </a:lnTo>
                <a:lnTo>
                  <a:pt x="907" y="1660"/>
                </a:lnTo>
                <a:lnTo>
                  <a:pt x="907" y="1647"/>
                </a:lnTo>
                <a:lnTo>
                  <a:pt x="909" y="1645"/>
                </a:lnTo>
                <a:lnTo>
                  <a:pt x="911" y="1643"/>
                </a:lnTo>
                <a:lnTo>
                  <a:pt x="912" y="1643"/>
                </a:lnTo>
                <a:lnTo>
                  <a:pt x="914" y="1647"/>
                </a:lnTo>
                <a:lnTo>
                  <a:pt x="916" y="1652"/>
                </a:lnTo>
                <a:lnTo>
                  <a:pt x="918" y="1655"/>
                </a:lnTo>
                <a:lnTo>
                  <a:pt x="921" y="1658"/>
                </a:lnTo>
                <a:lnTo>
                  <a:pt x="926" y="1660"/>
                </a:lnTo>
                <a:lnTo>
                  <a:pt x="936" y="1662"/>
                </a:lnTo>
                <a:lnTo>
                  <a:pt x="948" y="1660"/>
                </a:lnTo>
                <a:lnTo>
                  <a:pt x="953" y="1658"/>
                </a:lnTo>
                <a:lnTo>
                  <a:pt x="955" y="1657"/>
                </a:lnTo>
                <a:lnTo>
                  <a:pt x="959" y="1647"/>
                </a:lnTo>
                <a:lnTo>
                  <a:pt x="962" y="1638"/>
                </a:lnTo>
                <a:lnTo>
                  <a:pt x="965" y="1635"/>
                </a:lnTo>
                <a:lnTo>
                  <a:pt x="969" y="1633"/>
                </a:lnTo>
                <a:lnTo>
                  <a:pt x="970" y="1640"/>
                </a:lnTo>
                <a:lnTo>
                  <a:pt x="974" y="1643"/>
                </a:lnTo>
                <a:lnTo>
                  <a:pt x="979" y="1647"/>
                </a:lnTo>
                <a:lnTo>
                  <a:pt x="986" y="1647"/>
                </a:lnTo>
                <a:lnTo>
                  <a:pt x="1001" y="1647"/>
                </a:lnTo>
                <a:lnTo>
                  <a:pt x="1016" y="1647"/>
                </a:lnTo>
                <a:lnTo>
                  <a:pt x="1018" y="1643"/>
                </a:lnTo>
                <a:lnTo>
                  <a:pt x="1022" y="1640"/>
                </a:lnTo>
                <a:lnTo>
                  <a:pt x="1028" y="1635"/>
                </a:lnTo>
                <a:lnTo>
                  <a:pt x="1037" y="1631"/>
                </a:lnTo>
                <a:lnTo>
                  <a:pt x="1044" y="1626"/>
                </a:lnTo>
                <a:lnTo>
                  <a:pt x="1044" y="1614"/>
                </a:lnTo>
                <a:lnTo>
                  <a:pt x="1044" y="1604"/>
                </a:lnTo>
                <a:lnTo>
                  <a:pt x="1047" y="1585"/>
                </a:lnTo>
                <a:lnTo>
                  <a:pt x="1051" y="1568"/>
                </a:lnTo>
                <a:lnTo>
                  <a:pt x="1052" y="1556"/>
                </a:lnTo>
                <a:lnTo>
                  <a:pt x="1051" y="1544"/>
                </a:lnTo>
                <a:lnTo>
                  <a:pt x="1054" y="1544"/>
                </a:lnTo>
                <a:lnTo>
                  <a:pt x="1057" y="1541"/>
                </a:lnTo>
                <a:lnTo>
                  <a:pt x="1056" y="1537"/>
                </a:lnTo>
                <a:lnTo>
                  <a:pt x="1057" y="1534"/>
                </a:lnTo>
                <a:lnTo>
                  <a:pt x="1063" y="1531"/>
                </a:lnTo>
                <a:lnTo>
                  <a:pt x="1068" y="1525"/>
                </a:lnTo>
                <a:lnTo>
                  <a:pt x="1069" y="1522"/>
                </a:lnTo>
                <a:lnTo>
                  <a:pt x="1068" y="1517"/>
                </a:lnTo>
                <a:lnTo>
                  <a:pt x="1069" y="1515"/>
                </a:lnTo>
                <a:lnTo>
                  <a:pt x="1073" y="1508"/>
                </a:lnTo>
                <a:lnTo>
                  <a:pt x="1073" y="1503"/>
                </a:lnTo>
                <a:lnTo>
                  <a:pt x="1071" y="1496"/>
                </a:lnTo>
                <a:lnTo>
                  <a:pt x="1064" y="1496"/>
                </a:lnTo>
                <a:lnTo>
                  <a:pt x="1057" y="1496"/>
                </a:lnTo>
                <a:lnTo>
                  <a:pt x="1047" y="1500"/>
                </a:lnTo>
                <a:lnTo>
                  <a:pt x="1037" y="1503"/>
                </a:lnTo>
                <a:lnTo>
                  <a:pt x="1032" y="1505"/>
                </a:lnTo>
                <a:lnTo>
                  <a:pt x="1023" y="1503"/>
                </a:lnTo>
                <a:lnTo>
                  <a:pt x="1015" y="1505"/>
                </a:lnTo>
                <a:lnTo>
                  <a:pt x="1008" y="1502"/>
                </a:lnTo>
                <a:lnTo>
                  <a:pt x="1003" y="1500"/>
                </a:lnTo>
                <a:lnTo>
                  <a:pt x="996" y="1496"/>
                </a:lnTo>
                <a:lnTo>
                  <a:pt x="982" y="1498"/>
                </a:lnTo>
                <a:lnTo>
                  <a:pt x="970" y="1498"/>
                </a:lnTo>
                <a:lnTo>
                  <a:pt x="948" y="1495"/>
                </a:lnTo>
                <a:lnTo>
                  <a:pt x="926" y="1491"/>
                </a:lnTo>
                <a:lnTo>
                  <a:pt x="914" y="1490"/>
                </a:lnTo>
                <a:lnTo>
                  <a:pt x="901" y="1490"/>
                </a:lnTo>
                <a:lnTo>
                  <a:pt x="901" y="1488"/>
                </a:lnTo>
                <a:lnTo>
                  <a:pt x="897" y="1486"/>
                </a:lnTo>
                <a:lnTo>
                  <a:pt x="890" y="1484"/>
                </a:lnTo>
                <a:lnTo>
                  <a:pt x="873" y="1483"/>
                </a:lnTo>
                <a:lnTo>
                  <a:pt x="873" y="1481"/>
                </a:lnTo>
                <a:lnTo>
                  <a:pt x="872" y="1479"/>
                </a:lnTo>
                <a:lnTo>
                  <a:pt x="866" y="1478"/>
                </a:lnTo>
                <a:lnTo>
                  <a:pt x="861" y="1474"/>
                </a:lnTo>
                <a:lnTo>
                  <a:pt x="861" y="1473"/>
                </a:lnTo>
                <a:lnTo>
                  <a:pt x="860" y="1469"/>
                </a:lnTo>
                <a:lnTo>
                  <a:pt x="851" y="1471"/>
                </a:lnTo>
                <a:lnTo>
                  <a:pt x="843" y="1471"/>
                </a:lnTo>
                <a:lnTo>
                  <a:pt x="829" y="1467"/>
                </a:lnTo>
                <a:lnTo>
                  <a:pt x="815" y="1464"/>
                </a:lnTo>
                <a:lnTo>
                  <a:pt x="808" y="1462"/>
                </a:lnTo>
                <a:lnTo>
                  <a:pt x="798" y="1462"/>
                </a:lnTo>
                <a:lnTo>
                  <a:pt x="798" y="1461"/>
                </a:lnTo>
                <a:lnTo>
                  <a:pt x="798" y="1459"/>
                </a:lnTo>
                <a:lnTo>
                  <a:pt x="793" y="1457"/>
                </a:lnTo>
                <a:lnTo>
                  <a:pt x="790" y="1457"/>
                </a:lnTo>
                <a:lnTo>
                  <a:pt x="785" y="1455"/>
                </a:lnTo>
                <a:lnTo>
                  <a:pt x="783" y="1450"/>
                </a:lnTo>
                <a:lnTo>
                  <a:pt x="781" y="1449"/>
                </a:lnTo>
                <a:lnTo>
                  <a:pt x="778" y="1449"/>
                </a:lnTo>
                <a:lnTo>
                  <a:pt x="771" y="1449"/>
                </a:lnTo>
                <a:lnTo>
                  <a:pt x="764" y="1445"/>
                </a:lnTo>
                <a:lnTo>
                  <a:pt x="759" y="1443"/>
                </a:lnTo>
                <a:lnTo>
                  <a:pt x="750" y="1442"/>
                </a:lnTo>
                <a:lnTo>
                  <a:pt x="749" y="1438"/>
                </a:lnTo>
                <a:lnTo>
                  <a:pt x="745" y="1437"/>
                </a:lnTo>
                <a:lnTo>
                  <a:pt x="737" y="1435"/>
                </a:lnTo>
                <a:lnTo>
                  <a:pt x="723" y="1414"/>
                </a:lnTo>
                <a:lnTo>
                  <a:pt x="710" y="1394"/>
                </a:lnTo>
                <a:lnTo>
                  <a:pt x="704" y="1394"/>
                </a:lnTo>
                <a:lnTo>
                  <a:pt x="703" y="1391"/>
                </a:lnTo>
                <a:lnTo>
                  <a:pt x="703" y="1387"/>
                </a:lnTo>
                <a:lnTo>
                  <a:pt x="701" y="1384"/>
                </a:lnTo>
                <a:lnTo>
                  <a:pt x="699" y="1382"/>
                </a:lnTo>
                <a:lnTo>
                  <a:pt x="698" y="1379"/>
                </a:lnTo>
                <a:lnTo>
                  <a:pt x="696" y="1373"/>
                </a:lnTo>
                <a:lnTo>
                  <a:pt x="691" y="1373"/>
                </a:lnTo>
                <a:lnTo>
                  <a:pt x="689" y="1370"/>
                </a:lnTo>
                <a:lnTo>
                  <a:pt x="689" y="1367"/>
                </a:lnTo>
                <a:lnTo>
                  <a:pt x="686" y="1362"/>
                </a:lnTo>
                <a:lnTo>
                  <a:pt x="684" y="1356"/>
                </a:lnTo>
                <a:lnTo>
                  <a:pt x="681" y="1350"/>
                </a:lnTo>
                <a:lnTo>
                  <a:pt x="679" y="1348"/>
                </a:lnTo>
                <a:lnTo>
                  <a:pt x="675" y="1346"/>
                </a:lnTo>
                <a:lnTo>
                  <a:pt x="672" y="1341"/>
                </a:lnTo>
                <a:lnTo>
                  <a:pt x="670" y="1336"/>
                </a:lnTo>
                <a:lnTo>
                  <a:pt x="667" y="1329"/>
                </a:lnTo>
                <a:lnTo>
                  <a:pt x="665" y="1327"/>
                </a:lnTo>
                <a:lnTo>
                  <a:pt x="662" y="1326"/>
                </a:lnTo>
                <a:lnTo>
                  <a:pt x="664" y="1322"/>
                </a:lnTo>
                <a:lnTo>
                  <a:pt x="665" y="1319"/>
                </a:lnTo>
                <a:lnTo>
                  <a:pt x="675" y="1319"/>
                </a:lnTo>
                <a:lnTo>
                  <a:pt x="681" y="1319"/>
                </a:lnTo>
                <a:lnTo>
                  <a:pt x="684" y="1317"/>
                </a:lnTo>
                <a:lnTo>
                  <a:pt x="686" y="1314"/>
                </a:lnTo>
                <a:lnTo>
                  <a:pt x="682" y="1305"/>
                </a:lnTo>
                <a:lnTo>
                  <a:pt x="677" y="1305"/>
                </a:lnTo>
                <a:lnTo>
                  <a:pt x="675" y="1302"/>
                </a:lnTo>
                <a:lnTo>
                  <a:pt x="675" y="1298"/>
                </a:lnTo>
                <a:lnTo>
                  <a:pt x="677" y="1287"/>
                </a:lnTo>
                <a:lnTo>
                  <a:pt x="675" y="1276"/>
                </a:lnTo>
                <a:lnTo>
                  <a:pt x="674" y="1271"/>
                </a:lnTo>
                <a:lnTo>
                  <a:pt x="670" y="1268"/>
                </a:lnTo>
                <a:lnTo>
                  <a:pt x="667" y="1266"/>
                </a:lnTo>
                <a:lnTo>
                  <a:pt x="662" y="1264"/>
                </a:lnTo>
                <a:lnTo>
                  <a:pt x="657" y="1268"/>
                </a:lnTo>
                <a:lnTo>
                  <a:pt x="650" y="1271"/>
                </a:lnTo>
                <a:lnTo>
                  <a:pt x="645" y="1273"/>
                </a:lnTo>
                <a:lnTo>
                  <a:pt x="643" y="1276"/>
                </a:lnTo>
                <a:lnTo>
                  <a:pt x="641" y="1278"/>
                </a:lnTo>
                <a:lnTo>
                  <a:pt x="636" y="1281"/>
                </a:lnTo>
                <a:lnTo>
                  <a:pt x="629" y="1285"/>
                </a:lnTo>
                <a:lnTo>
                  <a:pt x="624" y="1287"/>
                </a:lnTo>
                <a:lnTo>
                  <a:pt x="623" y="1290"/>
                </a:lnTo>
                <a:lnTo>
                  <a:pt x="621" y="1292"/>
                </a:lnTo>
                <a:lnTo>
                  <a:pt x="614" y="1292"/>
                </a:lnTo>
                <a:lnTo>
                  <a:pt x="607" y="1292"/>
                </a:lnTo>
                <a:lnTo>
                  <a:pt x="604" y="1295"/>
                </a:lnTo>
                <a:lnTo>
                  <a:pt x="600" y="1298"/>
                </a:lnTo>
                <a:lnTo>
                  <a:pt x="566" y="1298"/>
                </a:lnTo>
                <a:lnTo>
                  <a:pt x="553" y="1305"/>
                </a:lnTo>
                <a:lnTo>
                  <a:pt x="539" y="1312"/>
                </a:lnTo>
                <a:lnTo>
                  <a:pt x="535" y="1319"/>
                </a:lnTo>
                <a:lnTo>
                  <a:pt x="532" y="1326"/>
                </a:lnTo>
                <a:lnTo>
                  <a:pt x="525" y="1329"/>
                </a:lnTo>
                <a:lnTo>
                  <a:pt x="518" y="1333"/>
                </a:lnTo>
                <a:lnTo>
                  <a:pt x="506" y="1333"/>
                </a:lnTo>
                <a:lnTo>
                  <a:pt x="494" y="1331"/>
                </a:lnTo>
                <a:lnTo>
                  <a:pt x="476" y="1326"/>
                </a:lnTo>
                <a:lnTo>
                  <a:pt x="457" y="1317"/>
                </a:lnTo>
                <a:lnTo>
                  <a:pt x="448" y="1316"/>
                </a:lnTo>
                <a:lnTo>
                  <a:pt x="437" y="1312"/>
                </a:lnTo>
                <a:lnTo>
                  <a:pt x="435" y="1309"/>
                </a:lnTo>
                <a:lnTo>
                  <a:pt x="431" y="1307"/>
                </a:lnTo>
                <a:lnTo>
                  <a:pt x="423" y="1305"/>
                </a:lnTo>
                <a:lnTo>
                  <a:pt x="423" y="1298"/>
                </a:lnTo>
                <a:lnTo>
                  <a:pt x="421" y="1293"/>
                </a:lnTo>
                <a:lnTo>
                  <a:pt x="418" y="1288"/>
                </a:lnTo>
                <a:lnTo>
                  <a:pt x="413" y="1285"/>
                </a:lnTo>
                <a:lnTo>
                  <a:pt x="404" y="1280"/>
                </a:lnTo>
                <a:lnTo>
                  <a:pt x="399" y="1276"/>
                </a:lnTo>
                <a:lnTo>
                  <a:pt x="396" y="1271"/>
                </a:lnTo>
                <a:lnTo>
                  <a:pt x="384" y="1276"/>
                </a:lnTo>
                <a:lnTo>
                  <a:pt x="368" y="1278"/>
                </a:lnTo>
                <a:lnTo>
                  <a:pt x="353" y="1280"/>
                </a:lnTo>
                <a:lnTo>
                  <a:pt x="348" y="1283"/>
                </a:lnTo>
                <a:lnTo>
                  <a:pt x="341" y="1285"/>
                </a:lnTo>
                <a:lnTo>
                  <a:pt x="339" y="1295"/>
                </a:lnTo>
                <a:lnTo>
                  <a:pt x="334" y="1304"/>
                </a:lnTo>
                <a:lnTo>
                  <a:pt x="327" y="1310"/>
                </a:lnTo>
                <a:lnTo>
                  <a:pt x="321" y="1316"/>
                </a:lnTo>
                <a:lnTo>
                  <a:pt x="314" y="1322"/>
                </a:lnTo>
                <a:lnTo>
                  <a:pt x="307" y="1327"/>
                </a:lnTo>
                <a:lnTo>
                  <a:pt x="304" y="1336"/>
                </a:lnTo>
                <a:lnTo>
                  <a:pt x="300" y="1346"/>
                </a:lnTo>
                <a:lnTo>
                  <a:pt x="286" y="1346"/>
                </a:lnTo>
                <a:lnTo>
                  <a:pt x="275" y="1348"/>
                </a:lnTo>
                <a:lnTo>
                  <a:pt x="266" y="1350"/>
                </a:lnTo>
                <a:lnTo>
                  <a:pt x="257" y="1355"/>
                </a:lnTo>
                <a:lnTo>
                  <a:pt x="249" y="1360"/>
                </a:lnTo>
                <a:lnTo>
                  <a:pt x="240" y="1363"/>
                </a:lnTo>
                <a:lnTo>
                  <a:pt x="230" y="1367"/>
                </a:lnTo>
                <a:lnTo>
                  <a:pt x="218" y="1367"/>
                </a:lnTo>
                <a:lnTo>
                  <a:pt x="218" y="1360"/>
                </a:lnTo>
                <a:lnTo>
                  <a:pt x="215" y="1360"/>
                </a:lnTo>
                <a:lnTo>
                  <a:pt x="213" y="1362"/>
                </a:lnTo>
                <a:lnTo>
                  <a:pt x="211" y="1367"/>
                </a:lnTo>
                <a:lnTo>
                  <a:pt x="210" y="1370"/>
                </a:lnTo>
                <a:lnTo>
                  <a:pt x="206" y="1372"/>
                </a:lnTo>
                <a:lnTo>
                  <a:pt x="198" y="1373"/>
                </a:lnTo>
                <a:lnTo>
                  <a:pt x="198" y="1379"/>
                </a:lnTo>
                <a:lnTo>
                  <a:pt x="198" y="1384"/>
                </a:lnTo>
                <a:lnTo>
                  <a:pt x="194" y="1385"/>
                </a:lnTo>
                <a:lnTo>
                  <a:pt x="191" y="1387"/>
                </a:lnTo>
                <a:lnTo>
                  <a:pt x="191" y="1394"/>
                </a:lnTo>
                <a:lnTo>
                  <a:pt x="191" y="1401"/>
                </a:lnTo>
                <a:lnTo>
                  <a:pt x="193" y="1416"/>
                </a:lnTo>
                <a:lnTo>
                  <a:pt x="193" y="1423"/>
                </a:lnTo>
                <a:lnTo>
                  <a:pt x="191" y="1428"/>
                </a:lnTo>
                <a:lnTo>
                  <a:pt x="189" y="1433"/>
                </a:lnTo>
                <a:lnTo>
                  <a:pt x="184" y="1435"/>
                </a:lnTo>
                <a:lnTo>
                  <a:pt x="181" y="1435"/>
                </a:lnTo>
                <a:lnTo>
                  <a:pt x="179" y="1437"/>
                </a:lnTo>
                <a:lnTo>
                  <a:pt x="177" y="1442"/>
                </a:lnTo>
                <a:lnTo>
                  <a:pt x="174" y="1442"/>
                </a:lnTo>
                <a:lnTo>
                  <a:pt x="172" y="1443"/>
                </a:lnTo>
                <a:lnTo>
                  <a:pt x="171" y="1449"/>
                </a:lnTo>
                <a:lnTo>
                  <a:pt x="160" y="1455"/>
                </a:lnTo>
                <a:lnTo>
                  <a:pt x="157" y="1459"/>
                </a:lnTo>
                <a:lnTo>
                  <a:pt x="153" y="1462"/>
                </a:lnTo>
                <a:lnTo>
                  <a:pt x="152" y="1467"/>
                </a:lnTo>
                <a:lnTo>
                  <a:pt x="150" y="1474"/>
                </a:lnTo>
                <a:lnTo>
                  <a:pt x="150" y="1481"/>
                </a:lnTo>
                <a:lnTo>
                  <a:pt x="150" y="1490"/>
                </a:lnTo>
                <a:lnTo>
                  <a:pt x="177" y="1490"/>
                </a:lnTo>
                <a:lnTo>
                  <a:pt x="182" y="1491"/>
                </a:lnTo>
                <a:lnTo>
                  <a:pt x="184" y="1493"/>
                </a:lnTo>
                <a:lnTo>
                  <a:pt x="184" y="1496"/>
                </a:lnTo>
                <a:lnTo>
                  <a:pt x="189" y="1500"/>
                </a:lnTo>
                <a:lnTo>
                  <a:pt x="191" y="1503"/>
                </a:lnTo>
                <a:lnTo>
                  <a:pt x="196" y="1512"/>
                </a:lnTo>
                <a:lnTo>
                  <a:pt x="200" y="1522"/>
                </a:lnTo>
                <a:lnTo>
                  <a:pt x="205" y="1531"/>
                </a:lnTo>
                <a:lnTo>
                  <a:pt x="206" y="1539"/>
                </a:lnTo>
                <a:lnTo>
                  <a:pt x="208" y="1543"/>
                </a:lnTo>
                <a:lnTo>
                  <a:pt x="211" y="1544"/>
                </a:lnTo>
                <a:lnTo>
                  <a:pt x="211" y="1551"/>
                </a:lnTo>
                <a:lnTo>
                  <a:pt x="210" y="1556"/>
                </a:lnTo>
                <a:lnTo>
                  <a:pt x="205" y="1565"/>
                </a:lnTo>
                <a:lnTo>
                  <a:pt x="213" y="1568"/>
                </a:lnTo>
                <a:lnTo>
                  <a:pt x="217" y="1573"/>
                </a:lnTo>
                <a:lnTo>
                  <a:pt x="220" y="1582"/>
                </a:lnTo>
                <a:lnTo>
                  <a:pt x="218" y="1592"/>
                </a:lnTo>
                <a:lnTo>
                  <a:pt x="223" y="1595"/>
                </a:lnTo>
                <a:lnTo>
                  <a:pt x="227" y="1601"/>
                </a:lnTo>
                <a:lnTo>
                  <a:pt x="232" y="1612"/>
                </a:lnTo>
                <a:lnTo>
                  <a:pt x="232" y="1619"/>
                </a:lnTo>
                <a:lnTo>
                  <a:pt x="232" y="1626"/>
                </a:lnTo>
                <a:lnTo>
                  <a:pt x="230" y="1633"/>
                </a:lnTo>
                <a:lnTo>
                  <a:pt x="228" y="1633"/>
                </a:lnTo>
                <a:lnTo>
                  <a:pt x="225" y="1633"/>
                </a:lnTo>
                <a:lnTo>
                  <a:pt x="225" y="1638"/>
                </a:lnTo>
                <a:lnTo>
                  <a:pt x="223" y="1641"/>
                </a:lnTo>
                <a:lnTo>
                  <a:pt x="217" y="1645"/>
                </a:lnTo>
                <a:lnTo>
                  <a:pt x="215" y="1648"/>
                </a:lnTo>
                <a:lnTo>
                  <a:pt x="211" y="1650"/>
                </a:lnTo>
                <a:lnTo>
                  <a:pt x="211" y="1655"/>
                </a:lnTo>
                <a:lnTo>
                  <a:pt x="211" y="1660"/>
                </a:lnTo>
                <a:lnTo>
                  <a:pt x="205" y="1660"/>
                </a:lnTo>
                <a:lnTo>
                  <a:pt x="201" y="1662"/>
                </a:lnTo>
                <a:lnTo>
                  <a:pt x="198" y="1664"/>
                </a:lnTo>
                <a:lnTo>
                  <a:pt x="194" y="1667"/>
                </a:lnTo>
                <a:lnTo>
                  <a:pt x="193" y="1670"/>
                </a:lnTo>
                <a:lnTo>
                  <a:pt x="189" y="1674"/>
                </a:lnTo>
                <a:lnTo>
                  <a:pt x="184" y="1676"/>
                </a:lnTo>
                <a:lnTo>
                  <a:pt x="177" y="1674"/>
                </a:lnTo>
                <a:lnTo>
                  <a:pt x="172" y="1676"/>
                </a:lnTo>
                <a:lnTo>
                  <a:pt x="169" y="1679"/>
                </a:lnTo>
                <a:lnTo>
                  <a:pt x="164" y="1687"/>
                </a:lnTo>
                <a:lnTo>
                  <a:pt x="162" y="1689"/>
                </a:lnTo>
                <a:lnTo>
                  <a:pt x="159" y="1689"/>
                </a:lnTo>
                <a:lnTo>
                  <a:pt x="157" y="1694"/>
                </a:lnTo>
                <a:lnTo>
                  <a:pt x="155" y="1699"/>
                </a:lnTo>
                <a:lnTo>
                  <a:pt x="153" y="1701"/>
                </a:lnTo>
                <a:lnTo>
                  <a:pt x="150" y="1701"/>
                </a:lnTo>
                <a:lnTo>
                  <a:pt x="150" y="1713"/>
                </a:lnTo>
                <a:lnTo>
                  <a:pt x="150" y="1723"/>
                </a:lnTo>
                <a:lnTo>
                  <a:pt x="153" y="1734"/>
                </a:lnTo>
                <a:lnTo>
                  <a:pt x="155" y="1740"/>
                </a:lnTo>
                <a:lnTo>
                  <a:pt x="162" y="1757"/>
                </a:lnTo>
                <a:lnTo>
                  <a:pt x="164" y="1766"/>
                </a:lnTo>
                <a:lnTo>
                  <a:pt x="164" y="1776"/>
                </a:lnTo>
                <a:lnTo>
                  <a:pt x="167" y="1778"/>
                </a:lnTo>
                <a:lnTo>
                  <a:pt x="169" y="1780"/>
                </a:lnTo>
                <a:lnTo>
                  <a:pt x="169" y="1781"/>
                </a:lnTo>
                <a:lnTo>
                  <a:pt x="164" y="1783"/>
                </a:lnTo>
                <a:lnTo>
                  <a:pt x="164" y="1838"/>
                </a:lnTo>
                <a:lnTo>
                  <a:pt x="162" y="1843"/>
                </a:lnTo>
                <a:lnTo>
                  <a:pt x="160" y="1846"/>
                </a:lnTo>
                <a:lnTo>
                  <a:pt x="153" y="1851"/>
                </a:lnTo>
                <a:lnTo>
                  <a:pt x="148" y="1858"/>
                </a:lnTo>
                <a:lnTo>
                  <a:pt x="145" y="1861"/>
                </a:lnTo>
                <a:lnTo>
                  <a:pt x="143" y="1865"/>
                </a:lnTo>
                <a:lnTo>
                  <a:pt x="138" y="1868"/>
                </a:lnTo>
                <a:lnTo>
                  <a:pt x="133" y="1872"/>
                </a:lnTo>
                <a:lnTo>
                  <a:pt x="130" y="1877"/>
                </a:lnTo>
                <a:lnTo>
                  <a:pt x="128" y="1884"/>
                </a:lnTo>
                <a:lnTo>
                  <a:pt x="123" y="1895"/>
                </a:lnTo>
                <a:lnTo>
                  <a:pt x="116" y="1906"/>
                </a:lnTo>
                <a:lnTo>
                  <a:pt x="111" y="1909"/>
                </a:lnTo>
                <a:lnTo>
                  <a:pt x="107" y="1914"/>
                </a:lnTo>
                <a:lnTo>
                  <a:pt x="102" y="1926"/>
                </a:lnTo>
                <a:lnTo>
                  <a:pt x="94" y="1940"/>
                </a:lnTo>
                <a:lnTo>
                  <a:pt x="89" y="1945"/>
                </a:lnTo>
                <a:lnTo>
                  <a:pt x="82" y="1947"/>
                </a:lnTo>
                <a:lnTo>
                  <a:pt x="87" y="1957"/>
                </a:lnTo>
                <a:lnTo>
                  <a:pt x="92" y="1967"/>
                </a:lnTo>
                <a:lnTo>
                  <a:pt x="97" y="1979"/>
                </a:lnTo>
                <a:lnTo>
                  <a:pt x="97" y="1986"/>
                </a:lnTo>
                <a:lnTo>
                  <a:pt x="95" y="1994"/>
                </a:lnTo>
                <a:close/>
                <a:moveTo>
                  <a:pt x="921" y="1851"/>
                </a:moveTo>
                <a:lnTo>
                  <a:pt x="928" y="1851"/>
                </a:lnTo>
                <a:lnTo>
                  <a:pt x="933" y="1853"/>
                </a:lnTo>
                <a:lnTo>
                  <a:pt x="936" y="1855"/>
                </a:lnTo>
                <a:lnTo>
                  <a:pt x="938" y="1858"/>
                </a:lnTo>
                <a:lnTo>
                  <a:pt x="941" y="1866"/>
                </a:lnTo>
                <a:lnTo>
                  <a:pt x="945" y="1870"/>
                </a:lnTo>
                <a:lnTo>
                  <a:pt x="948" y="1872"/>
                </a:lnTo>
                <a:lnTo>
                  <a:pt x="950" y="1866"/>
                </a:lnTo>
                <a:lnTo>
                  <a:pt x="953" y="1863"/>
                </a:lnTo>
                <a:lnTo>
                  <a:pt x="955" y="1858"/>
                </a:lnTo>
                <a:lnTo>
                  <a:pt x="955" y="1851"/>
                </a:lnTo>
                <a:lnTo>
                  <a:pt x="955" y="1848"/>
                </a:lnTo>
                <a:lnTo>
                  <a:pt x="953" y="1844"/>
                </a:lnTo>
                <a:lnTo>
                  <a:pt x="950" y="1841"/>
                </a:lnTo>
                <a:lnTo>
                  <a:pt x="948" y="1838"/>
                </a:lnTo>
                <a:lnTo>
                  <a:pt x="938" y="1838"/>
                </a:lnTo>
                <a:lnTo>
                  <a:pt x="930" y="1839"/>
                </a:lnTo>
                <a:lnTo>
                  <a:pt x="924" y="1844"/>
                </a:lnTo>
                <a:lnTo>
                  <a:pt x="921" y="1851"/>
                </a:lnTo>
                <a:close/>
                <a:moveTo>
                  <a:pt x="1119" y="1687"/>
                </a:moveTo>
                <a:lnTo>
                  <a:pt x="1119" y="1682"/>
                </a:lnTo>
                <a:lnTo>
                  <a:pt x="1117" y="1677"/>
                </a:lnTo>
                <a:lnTo>
                  <a:pt x="1116" y="1674"/>
                </a:lnTo>
                <a:lnTo>
                  <a:pt x="1112" y="1672"/>
                </a:lnTo>
                <a:lnTo>
                  <a:pt x="1102" y="1669"/>
                </a:lnTo>
                <a:lnTo>
                  <a:pt x="1092" y="1667"/>
                </a:lnTo>
                <a:lnTo>
                  <a:pt x="1090" y="1676"/>
                </a:lnTo>
                <a:lnTo>
                  <a:pt x="1092" y="1681"/>
                </a:lnTo>
                <a:lnTo>
                  <a:pt x="1093" y="1684"/>
                </a:lnTo>
                <a:lnTo>
                  <a:pt x="1097" y="1687"/>
                </a:lnTo>
                <a:lnTo>
                  <a:pt x="1102" y="1689"/>
                </a:lnTo>
                <a:lnTo>
                  <a:pt x="1107" y="1689"/>
                </a:lnTo>
                <a:lnTo>
                  <a:pt x="1119" y="1687"/>
                </a:lnTo>
                <a:close/>
                <a:moveTo>
                  <a:pt x="1069" y="3576"/>
                </a:moveTo>
                <a:lnTo>
                  <a:pt x="1073" y="3576"/>
                </a:lnTo>
                <a:lnTo>
                  <a:pt x="1074" y="3572"/>
                </a:lnTo>
                <a:lnTo>
                  <a:pt x="1078" y="3571"/>
                </a:lnTo>
                <a:lnTo>
                  <a:pt x="1083" y="3564"/>
                </a:lnTo>
                <a:lnTo>
                  <a:pt x="1083" y="3559"/>
                </a:lnTo>
                <a:lnTo>
                  <a:pt x="1081" y="3557"/>
                </a:lnTo>
                <a:lnTo>
                  <a:pt x="1080" y="3554"/>
                </a:lnTo>
                <a:lnTo>
                  <a:pt x="1071" y="3550"/>
                </a:lnTo>
                <a:lnTo>
                  <a:pt x="1069" y="3559"/>
                </a:lnTo>
                <a:lnTo>
                  <a:pt x="1068" y="3562"/>
                </a:lnTo>
                <a:lnTo>
                  <a:pt x="1064" y="3564"/>
                </a:lnTo>
                <a:lnTo>
                  <a:pt x="1063" y="3557"/>
                </a:lnTo>
                <a:lnTo>
                  <a:pt x="1056" y="3552"/>
                </a:lnTo>
                <a:lnTo>
                  <a:pt x="1049" y="3550"/>
                </a:lnTo>
                <a:lnTo>
                  <a:pt x="1037" y="3550"/>
                </a:lnTo>
                <a:lnTo>
                  <a:pt x="1037" y="3555"/>
                </a:lnTo>
                <a:lnTo>
                  <a:pt x="1034" y="3557"/>
                </a:lnTo>
                <a:lnTo>
                  <a:pt x="1030" y="3559"/>
                </a:lnTo>
                <a:lnTo>
                  <a:pt x="1025" y="3559"/>
                </a:lnTo>
                <a:lnTo>
                  <a:pt x="1013" y="3557"/>
                </a:lnTo>
                <a:lnTo>
                  <a:pt x="1008" y="3557"/>
                </a:lnTo>
                <a:lnTo>
                  <a:pt x="1003" y="3557"/>
                </a:lnTo>
                <a:lnTo>
                  <a:pt x="1001" y="3560"/>
                </a:lnTo>
                <a:lnTo>
                  <a:pt x="999" y="3564"/>
                </a:lnTo>
                <a:lnTo>
                  <a:pt x="996" y="3564"/>
                </a:lnTo>
                <a:lnTo>
                  <a:pt x="993" y="3562"/>
                </a:lnTo>
                <a:lnTo>
                  <a:pt x="988" y="3562"/>
                </a:lnTo>
                <a:lnTo>
                  <a:pt x="981" y="3564"/>
                </a:lnTo>
                <a:lnTo>
                  <a:pt x="977" y="3566"/>
                </a:lnTo>
                <a:lnTo>
                  <a:pt x="977" y="3571"/>
                </a:lnTo>
                <a:lnTo>
                  <a:pt x="974" y="3574"/>
                </a:lnTo>
                <a:lnTo>
                  <a:pt x="969" y="3574"/>
                </a:lnTo>
                <a:lnTo>
                  <a:pt x="964" y="3574"/>
                </a:lnTo>
                <a:lnTo>
                  <a:pt x="953" y="3572"/>
                </a:lnTo>
                <a:lnTo>
                  <a:pt x="952" y="3574"/>
                </a:lnTo>
                <a:lnTo>
                  <a:pt x="950" y="3579"/>
                </a:lnTo>
                <a:lnTo>
                  <a:pt x="947" y="3581"/>
                </a:lnTo>
                <a:lnTo>
                  <a:pt x="933" y="3584"/>
                </a:lnTo>
                <a:lnTo>
                  <a:pt x="930" y="3586"/>
                </a:lnTo>
                <a:lnTo>
                  <a:pt x="919" y="3595"/>
                </a:lnTo>
                <a:lnTo>
                  <a:pt x="906" y="3603"/>
                </a:lnTo>
                <a:lnTo>
                  <a:pt x="902" y="3605"/>
                </a:lnTo>
                <a:lnTo>
                  <a:pt x="899" y="3603"/>
                </a:lnTo>
                <a:lnTo>
                  <a:pt x="894" y="3603"/>
                </a:lnTo>
                <a:lnTo>
                  <a:pt x="885" y="3608"/>
                </a:lnTo>
                <a:lnTo>
                  <a:pt x="878" y="3612"/>
                </a:lnTo>
                <a:lnTo>
                  <a:pt x="873" y="3613"/>
                </a:lnTo>
                <a:lnTo>
                  <a:pt x="870" y="3612"/>
                </a:lnTo>
                <a:lnTo>
                  <a:pt x="865" y="3612"/>
                </a:lnTo>
                <a:lnTo>
                  <a:pt x="863" y="3612"/>
                </a:lnTo>
                <a:lnTo>
                  <a:pt x="861" y="3613"/>
                </a:lnTo>
                <a:lnTo>
                  <a:pt x="860" y="3615"/>
                </a:lnTo>
                <a:lnTo>
                  <a:pt x="860" y="3619"/>
                </a:lnTo>
                <a:lnTo>
                  <a:pt x="863" y="3620"/>
                </a:lnTo>
                <a:lnTo>
                  <a:pt x="865" y="3622"/>
                </a:lnTo>
                <a:lnTo>
                  <a:pt x="865" y="3624"/>
                </a:lnTo>
                <a:lnTo>
                  <a:pt x="863" y="3625"/>
                </a:lnTo>
                <a:lnTo>
                  <a:pt x="860" y="3630"/>
                </a:lnTo>
                <a:lnTo>
                  <a:pt x="853" y="3632"/>
                </a:lnTo>
                <a:lnTo>
                  <a:pt x="853" y="3646"/>
                </a:lnTo>
                <a:lnTo>
                  <a:pt x="844" y="3648"/>
                </a:lnTo>
                <a:lnTo>
                  <a:pt x="841" y="3649"/>
                </a:lnTo>
                <a:lnTo>
                  <a:pt x="839" y="3653"/>
                </a:lnTo>
                <a:lnTo>
                  <a:pt x="853" y="3658"/>
                </a:lnTo>
                <a:lnTo>
                  <a:pt x="868" y="3663"/>
                </a:lnTo>
                <a:lnTo>
                  <a:pt x="883" y="3666"/>
                </a:lnTo>
                <a:lnTo>
                  <a:pt x="901" y="3666"/>
                </a:lnTo>
                <a:lnTo>
                  <a:pt x="914" y="3661"/>
                </a:lnTo>
                <a:lnTo>
                  <a:pt x="926" y="3654"/>
                </a:lnTo>
                <a:lnTo>
                  <a:pt x="938" y="3648"/>
                </a:lnTo>
                <a:lnTo>
                  <a:pt x="952" y="3642"/>
                </a:lnTo>
                <a:lnTo>
                  <a:pt x="957" y="3641"/>
                </a:lnTo>
                <a:lnTo>
                  <a:pt x="965" y="3641"/>
                </a:lnTo>
                <a:lnTo>
                  <a:pt x="972" y="3641"/>
                </a:lnTo>
                <a:lnTo>
                  <a:pt x="976" y="3637"/>
                </a:lnTo>
                <a:lnTo>
                  <a:pt x="977" y="3632"/>
                </a:lnTo>
                <a:lnTo>
                  <a:pt x="979" y="3622"/>
                </a:lnTo>
                <a:lnTo>
                  <a:pt x="981" y="3612"/>
                </a:lnTo>
                <a:lnTo>
                  <a:pt x="982" y="3608"/>
                </a:lnTo>
                <a:lnTo>
                  <a:pt x="988" y="3603"/>
                </a:lnTo>
                <a:lnTo>
                  <a:pt x="994" y="3600"/>
                </a:lnTo>
                <a:lnTo>
                  <a:pt x="998" y="3598"/>
                </a:lnTo>
                <a:lnTo>
                  <a:pt x="1016" y="3589"/>
                </a:lnTo>
                <a:lnTo>
                  <a:pt x="1027" y="3586"/>
                </a:lnTo>
                <a:lnTo>
                  <a:pt x="1037" y="3584"/>
                </a:lnTo>
                <a:lnTo>
                  <a:pt x="1040" y="3584"/>
                </a:lnTo>
                <a:lnTo>
                  <a:pt x="1044" y="3584"/>
                </a:lnTo>
                <a:lnTo>
                  <a:pt x="1049" y="3583"/>
                </a:lnTo>
                <a:lnTo>
                  <a:pt x="1056" y="3577"/>
                </a:lnTo>
                <a:lnTo>
                  <a:pt x="1063" y="3576"/>
                </a:lnTo>
                <a:lnTo>
                  <a:pt x="1066" y="3576"/>
                </a:lnTo>
                <a:lnTo>
                  <a:pt x="1069" y="3576"/>
                </a:lnTo>
                <a:close/>
                <a:moveTo>
                  <a:pt x="389" y="2527"/>
                </a:moveTo>
                <a:lnTo>
                  <a:pt x="389" y="2499"/>
                </a:lnTo>
                <a:lnTo>
                  <a:pt x="368" y="2499"/>
                </a:lnTo>
                <a:lnTo>
                  <a:pt x="368" y="2513"/>
                </a:lnTo>
                <a:lnTo>
                  <a:pt x="368" y="2518"/>
                </a:lnTo>
                <a:lnTo>
                  <a:pt x="370" y="2523"/>
                </a:lnTo>
                <a:lnTo>
                  <a:pt x="372" y="2527"/>
                </a:lnTo>
                <a:lnTo>
                  <a:pt x="377" y="2528"/>
                </a:lnTo>
                <a:lnTo>
                  <a:pt x="382" y="2528"/>
                </a:lnTo>
                <a:lnTo>
                  <a:pt x="389" y="2527"/>
                </a:lnTo>
                <a:close/>
                <a:moveTo>
                  <a:pt x="1719" y="3714"/>
                </a:moveTo>
                <a:lnTo>
                  <a:pt x="1718" y="3726"/>
                </a:lnTo>
                <a:lnTo>
                  <a:pt x="1716" y="3733"/>
                </a:lnTo>
                <a:lnTo>
                  <a:pt x="1716" y="3735"/>
                </a:lnTo>
                <a:lnTo>
                  <a:pt x="1718" y="3738"/>
                </a:lnTo>
                <a:lnTo>
                  <a:pt x="1721" y="3740"/>
                </a:lnTo>
                <a:lnTo>
                  <a:pt x="1726" y="3741"/>
                </a:lnTo>
                <a:lnTo>
                  <a:pt x="1731" y="3735"/>
                </a:lnTo>
                <a:lnTo>
                  <a:pt x="1735" y="3724"/>
                </a:lnTo>
                <a:lnTo>
                  <a:pt x="1733" y="3719"/>
                </a:lnTo>
                <a:lnTo>
                  <a:pt x="1731" y="3716"/>
                </a:lnTo>
                <a:lnTo>
                  <a:pt x="1728" y="3714"/>
                </a:lnTo>
                <a:lnTo>
                  <a:pt x="1719" y="3714"/>
                </a:lnTo>
                <a:close/>
                <a:moveTo>
                  <a:pt x="6770" y="1577"/>
                </a:moveTo>
                <a:lnTo>
                  <a:pt x="6758" y="1572"/>
                </a:lnTo>
                <a:lnTo>
                  <a:pt x="6745" y="1566"/>
                </a:lnTo>
                <a:lnTo>
                  <a:pt x="6718" y="1561"/>
                </a:lnTo>
                <a:lnTo>
                  <a:pt x="6702" y="1556"/>
                </a:lnTo>
                <a:lnTo>
                  <a:pt x="6694" y="1549"/>
                </a:lnTo>
                <a:lnTo>
                  <a:pt x="6687" y="1541"/>
                </a:lnTo>
                <a:lnTo>
                  <a:pt x="6680" y="1525"/>
                </a:lnTo>
                <a:lnTo>
                  <a:pt x="6673" y="1508"/>
                </a:lnTo>
                <a:lnTo>
                  <a:pt x="6668" y="1491"/>
                </a:lnTo>
                <a:lnTo>
                  <a:pt x="6658" y="1459"/>
                </a:lnTo>
                <a:lnTo>
                  <a:pt x="6654" y="1449"/>
                </a:lnTo>
                <a:lnTo>
                  <a:pt x="6651" y="1443"/>
                </a:lnTo>
                <a:lnTo>
                  <a:pt x="6649" y="1442"/>
                </a:lnTo>
                <a:lnTo>
                  <a:pt x="6646" y="1442"/>
                </a:lnTo>
                <a:lnTo>
                  <a:pt x="6636" y="1445"/>
                </a:lnTo>
                <a:lnTo>
                  <a:pt x="6631" y="1447"/>
                </a:lnTo>
                <a:lnTo>
                  <a:pt x="6622" y="1447"/>
                </a:lnTo>
                <a:lnTo>
                  <a:pt x="6614" y="1447"/>
                </a:lnTo>
                <a:lnTo>
                  <a:pt x="6605" y="1443"/>
                </a:lnTo>
                <a:lnTo>
                  <a:pt x="6600" y="1440"/>
                </a:lnTo>
                <a:lnTo>
                  <a:pt x="6595" y="1435"/>
                </a:lnTo>
                <a:lnTo>
                  <a:pt x="6586" y="1423"/>
                </a:lnTo>
                <a:lnTo>
                  <a:pt x="6581" y="1420"/>
                </a:lnTo>
                <a:lnTo>
                  <a:pt x="6574" y="1416"/>
                </a:lnTo>
                <a:lnTo>
                  <a:pt x="6568" y="1414"/>
                </a:lnTo>
                <a:lnTo>
                  <a:pt x="6562" y="1414"/>
                </a:lnTo>
                <a:lnTo>
                  <a:pt x="6552" y="1418"/>
                </a:lnTo>
                <a:lnTo>
                  <a:pt x="6547" y="1418"/>
                </a:lnTo>
                <a:lnTo>
                  <a:pt x="6542" y="1418"/>
                </a:lnTo>
                <a:lnTo>
                  <a:pt x="6535" y="1416"/>
                </a:lnTo>
                <a:lnTo>
                  <a:pt x="6528" y="1413"/>
                </a:lnTo>
                <a:lnTo>
                  <a:pt x="6516" y="1404"/>
                </a:lnTo>
                <a:lnTo>
                  <a:pt x="6508" y="1394"/>
                </a:lnTo>
                <a:lnTo>
                  <a:pt x="6491" y="1372"/>
                </a:lnTo>
                <a:lnTo>
                  <a:pt x="6491" y="1370"/>
                </a:lnTo>
                <a:lnTo>
                  <a:pt x="6491" y="1367"/>
                </a:lnTo>
                <a:lnTo>
                  <a:pt x="6491" y="1362"/>
                </a:lnTo>
                <a:lnTo>
                  <a:pt x="6487" y="1355"/>
                </a:lnTo>
                <a:lnTo>
                  <a:pt x="6486" y="1348"/>
                </a:lnTo>
                <a:lnTo>
                  <a:pt x="6486" y="1343"/>
                </a:lnTo>
                <a:lnTo>
                  <a:pt x="6487" y="1339"/>
                </a:lnTo>
                <a:lnTo>
                  <a:pt x="6492" y="1333"/>
                </a:lnTo>
                <a:lnTo>
                  <a:pt x="6498" y="1326"/>
                </a:lnTo>
                <a:lnTo>
                  <a:pt x="6503" y="1317"/>
                </a:lnTo>
                <a:lnTo>
                  <a:pt x="6506" y="1310"/>
                </a:lnTo>
                <a:lnTo>
                  <a:pt x="6508" y="1300"/>
                </a:lnTo>
                <a:lnTo>
                  <a:pt x="6506" y="1292"/>
                </a:lnTo>
                <a:lnTo>
                  <a:pt x="6501" y="1276"/>
                </a:lnTo>
                <a:lnTo>
                  <a:pt x="6499" y="1268"/>
                </a:lnTo>
                <a:lnTo>
                  <a:pt x="6498" y="1261"/>
                </a:lnTo>
                <a:lnTo>
                  <a:pt x="6498" y="1252"/>
                </a:lnTo>
                <a:lnTo>
                  <a:pt x="6501" y="1244"/>
                </a:lnTo>
                <a:lnTo>
                  <a:pt x="6508" y="1230"/>
                </a:lnTo>
                <a:lnTo>
                  <a:pt x="6513" y="1215"/>
                </a:lnTo>
                <a:lnTo>
                  <a:pt x="6515" y="1206"/>
                </a:lnTo>
                <a:lnTo>
                  <a:pt x="6513" y="1201"/>
                </a:lnTo>
                <a:lnTo>
                  <a:pt x="6508" y="1196"/>
                </a:lnTo>
                <a:lnTo>
                  <a:pt x="6499" y="1194"/>
                </a:lnTo>
                <a:lnTo>
                  <a:pt x="6492" y="1194"/>
                </a:lnTo>
                <a:lnTo>
                  <a:pt x="6486" y="1196"/>
                </a:lnTo>
                <a:lnTo>
                  <a:pt x="6472" y="1200"/>
                </a:lnTo>
                <a:lnTo>
                  <a:pt x="6467" y="1200"/>
                </a:lnTo>
                <a:lnTo>
                  <a:pt x="6460" y="1198"/>
                </a:lnTo>
                <a:lnTo>
                  <a:pt x="6455" y="1194"/>
                </a:lnTo>
                <a:lnTo>
                  <a:pt x="6448" y="1189"/>
                </a:lnTo>
                <a:lnTo>
                  <a:pt x="6445" y="1183"/>
                </a:lnTo>
                <a:lnTo>
                  <a:pt x="6441" y="1176"/>
                </a:lnTo>
                <a:lnTo>
                  <a:pt x="6438" y="1162"/>
                </a:lnTo>
                <a:lnTo>
                  <a:pt x="6434" y="1147"/>
                </a:lnTo>
                <a:lnTo>
                  <a:pt x="6429" y="1133"/>
                </a:lnTo>
                <a:lnTo>
                  <a:pt x="6423" y="1121"/>
                </a:lnTo>
                <a:lnTo>
                  <a:pt x="6411" y="1109"/>
                </a:lnTo>
                <a:lnTo>
                  <a:pt x="6399" y="1097"/>
                </a:lnTo>
                <a:lnTo>
                  <a:pt x="6388" y="1085"/>
                </a:lnTo>
                <a:lnTo>
                  <a:pt x="6382" y="1073"/>
                </a:lnTo>
                <a:lnTo>
                  <a:pt x="6375" y="1056"/>
                </a:lnTo>
                <a:lnTo>
                  <a:pt x="6371" y="1041"/>
                </a:lnTo>
                <a:lnTo>
                  <a:pt x="6366" y="1029"/>
                </a:lnTo>
                <a:lnTo>
                  <a:pt x="6363" y="1024"/>
                </a:lnTo>
                <a:lnTo>
                  <a:pt x="6358" y="1021"/>
                </a:lnTo>
                <a:lnTo>
                  <a:pt x="6352" y="1015"/>
                </a:lnTo>
                <a:lnTo>
                  <a:pt x="6344" y="1012"/>
                </a:lnTo>
                <a:lnTo>
                  <a:pt x="6332" y="1005"/>
                </a:lnTo>
                <a:lnTo>
                  <a:pt x="6323" y="997"/>
                </a:lnTo>
                <a:lnTo>
                  <a:pt x="6315" y="986"/>
                </a:lnTo>
                <a:lnTo>
                  <a:pt x="6310" y="973"/>
                </a:lnTo>
                <a:lnTo>
                  <a:pt x="6305" y="961"/>
                </a:lnTo>
                <a:lnTo>
                  <a:pt x="6301" y="947"/>
                </a:lnTo>
                <a:lnTo>
                  <a:pt x="6294" y="918"/>
                </a:lnTo>
                <a:lnTo>
                  <a:pt x="6289" y="904"/>
                </a:lnTo>
                <a:lnTo>
                  <a:pt x="6286" y="899"/>
                </a:lnTo>
                <a:lnTo>
                  <a:pt x="6283" y="896"/>
                </a:lnTo>
                <a:lnTo>
                  <a:pt x="6279" y="892"/>
                </a:lnTo>
                <a:lnTo>
                  <a:pt x="6276" y="891"/>
                </a:lnTo>
                <a:lnTo>
                  <a:pt x="6262" y="887"/>
                </a:lnTo>
                <a:lnTo>
                  <a:pt x="6247" y="884"/>
                </a:lnTo>
                <a:lnTo>
                  <a:pt x="6235" y="877"/>
                </a:lnTo>
                <a:lnTo>
                  <a:pt x="6225" y="869"/>
                </a:lnTo>
                <a:lnTo>
                  <a:pt x="6219" y="863"/>
                </a:lnTo>
                <a:lnTo>
                  <a:pt x="6216" y="857"/>
                </a:lnTo>
                <a:lnTo>
                  <a:pt x="6211" y="841"/>
                </a:lnTo>
                <a:lnTo>
                  <a:pt x="6207" y="826"/>
                </a:lnTo>
                <a:lnTo>
                  <a:pt x="6202" y="811"/>
                </a:lnTo>
                <a:lnTo>
                  <a:pt x="6199" y="804"/>
                </a:lnTo>
                <a:lnTo>
                  <a:pt x="6196" y="797"/>
                </a:lnTo>
                <a:lnTo>
                  <a:pt x="6190" y="792"/>
                </a:lnTo>
                <a:lnTo>
                  <a:pt x="6187" y="790"/>
                </a:lnTo>
                <a:lnTo>
                  <a:pt x="6182" y="790"/>
                </a:lnTo>
                <a:lnTo>
                  <a:pt x="6177" y="790"/>
                </a:lnTo>
                <a:lnTo>
                  <a:pt x="6185" y="780"/>
                </a:lnTo>
                <a:lnTo>
                  <a:pt x="6197" y="768"/>
                </a:lnTo>
                <a:lnTo>
                  <a:pt x="6204" y="763"/>
                </a:lnTo>
                <a:lnTo>
                  <a:pt x="6213" y="758"/>
                </a:lnTo>
                <a:lnTo>
                  <a:pt x="6230" y="751"/>
                </a:lnTo>
                <a:lnTo>
                  <a:pt x="6247" y="744"/>
                </a:lnTo>
                <a:lnTo>
                  <a:pt x="6255" y="739"/>
                </a:lnTo>
                <a:lnTo>
                  <a:pt x="6262" y="734"/>
                </a:lnTo>
                <a:lnTo>
                  <a:pt x="6272" y="722"/>
                </a:lnTo>
                <a:lnTo>
                  <a:pt x="6279" y="710"/>
                </a:lnTo>
                <a:lnTo>
                  <a:pt x="6284" y="696"/>
                </a:lnTo>
                <a:lnTo>
                  <a:pt x="6286" y="683"/>
                </a:lnTo>
                <a:lnTo>
                  <a:pt x="6286" y="666"/>
                </a:lnTo>
                <a:lnTo>
                  <a:pt x="6284" y="650"/>
                </a:lnTo>
                <a:lnTo>
                  <a:pt x="6281" y="635"/>
                </a:lnTo>
                <a:lnTo>
                  <a:pt x="6276" y="620"/>
                </a:lnTo>
                <a:lnTo>
                  <a:pt x="6286" y="587"/>
                </a:lnTo>
                <a:lnTo>
                  <a:pt x="6291" y="572"/>
                </a:lnTo>
                <a:lnTo>
                  <a:pt x="6294" y="560"/>
                </a:lnTo>
                <a:lnTo>
                  <a:pt x="6298" y="557"/>
                </a:lnTo>
                <a:lnTo>
                  <a:pt x="6303" y="551"/>
                </a:lnTo>
                <a:lnTo>
                  <a:pt x="6320" y="543"/>
                </a:lnTo>
                <a:lnTo>
                  <a:pt x="6318" y="539"/>
                </a:lnTo>
                <a:lnTo>
                  <a:pt x="6315" y="536"/>
                </a:lnTo>
                <a:lnTo>
                  <a:pt x="6303" y="529"/>
                </a:lnTo>
                <a:lnTo>
                  <a:pt x="6289" y="522"/>
                </a:lnTo>
                <a:lnTo>
                  <a:pt x="6272" y="516"/>
                </a:lnTo>
                <a:lnTo>
                  <a:pt x="6236" y="504"/>
                </a:lnTo>
                <a:lnTo>
                  <a:pt x="6211" y="497"/>
                </a:lnTo>
                <a:lnTo>
                  <a:pt x="6202" y="495"/>
                </a:lnTo>
                <a:lnTo>
                  <a:pt x="6196" y="493"/>
                </a:lnTo>
                <a:lnTo>
                  <a:pt x="6187" y="493"/>
                </a:lnTo>
                <a:lnTo>
                  <a:pt x="6180" y="495"/>
                </a:lnTo>
                <a:lnTo>
                  <a:pt x="6165" y="500"/>
                </a:lnTo>
                <a:lnTo>
                  <a:pt x="6151" y="509"/>
                </a:lnTo>
                <a:lnTo>
                  <a:pt x="6122" y="528"/>
                </a:lnTo>
                <a:lnTo>
                  <a:pt x="6109" y="536"/>
                </a:lnTo>
                <a:lnTo>
                  <a:pt x="6092" y="543"/>
                </a:lnTo>
                <a:lnTo>
                  <a:pt x="6064" y="551"/>
                </a:lnTo>
                <a:lnTo>
                  <a:pt x="6035" y="557"/>
                </a:lnTo>
                <a:lnTo>
                  <a:pt x="6005" y="558"/>
                </a:lnTo>
                <a:lnTo>
                  <a:pt x="5974" y="557"/>
                </a:lnTo>
                <a:lnTo>
                  <a:pt x="5952" y="553"/>
                </a:lnTo>
                <a:lnTo>
                  <a:pt x="5931" y="546"/>
                </a:lnTo>
                <a:lnTo>
                  <a:pt x="5936" y="543"/>
                </a:lnTo>
                <a:lnTo>
                  <a:pt x="5940" y="538"/>
                </a:lnTo>
                <a:lnTo>
                  <a:pt x="5940" y="531"/>
                </a:lnTo>
                <a:lnTo>
                  <a:pt x="5938" y="521"/>
                </a:lnTo>
                <a:lnTo>
                  <a:pt x="5936" y="512"/>
                </a:lnTo>
                <a:lnTo>
                  <a:pt x="5936" y="505"/>
                </a:lnTo>
                <a:lnTo>
                  <a:pt x="5930" y="502"/>
                </a:lnTo>
                <a:lnTo>
                  <a:pt x="5923" y="499"/>
                </a:lnTo>
                <a:lnTo>
                  <a:pt x="5916" y="492"/>
                </a:lnTo>
                <a:lnTo>
                  <a:pt x="5909" y="485"/>
                </a:lnTo>
                <a:lnTo>
                  <a:pt x="5901" y="470"/>
                </a:lnTo>
                <a:lnTo>
                  <a:pt x="5894" y="456"/>
                </a:lnTo>
                <a:lnTo>
                  <a:pt x="5890" y="446"/>
                </a:lnTo>
                <a:lnTo>
                  <a:pt x="5887" y="432"/>
                </a:lnTo>
                <a:lnTo>
                  <a:pt x="5883" y="423"/>
                </a:lnTo>
                <a:lnTo>
                  <a:pt x="5880" y="420"/>
                </a:lnTo>
                <a:lnTo>
                  <a:pt x="5877" y="418"/>
                </a:lnTo>
                <a:lnTo>
                  <a:pt x="5870" y="415"/>
                </a:lnTo>
                <a:lnTo>
                  <a:pt x="5858" y="405"/>
                </a:lnTo>
                <a:lnTo>
                  <a:pt x="5848" y="394"/>
                </a:lnTo>
                <a:lnTo>
                  <a:pt x="5844" y="388"/>
                </a:lnTo>
                <a:lnTo>
                  <a:pt x="5842" y="381"/>
                </a:lnTo>
                <a:lnTo>
                  <a:pt x="5841" y="374"/>
                </a:lnTo>
                <a:lnTo>
                  <a:pt x="5842" y="365"/>
                </a:lnTo>
                <a:lnTo>
                  <a:pt x="5844" y="357"/>
                </a:lnTo>
                <a:lnTo>
                  <a:pt x="5849" y="350"/>
                </a:lnTo>
                <a:lnTo>
                  <a:pt x="5860" y="336"/>
                </a:lnTo>
                <a:lnTo>
                  <a:pt x="5871" y="323"/>
                </a:lnTo>
                <a:lnTo>
                  <a:pt x="5875" y="314"/>
                </a:lnTo>
                <a:lnTo>
                  <a:pt x="5877" y="306"/>
                </a:lnTo>
                <a:lnTo>
                  <a:pt x="5878" y="292"/>
                </a:lnTo>
                <a:lnTo>
                  <a:pt x="5878" y="275"/>
                </a:lnTo>
                <a:lnTo>
                  <a:pt x="5875" y="258"/>
                </a:lnTo>
                <a:lnTo>
                  <a:pt x="5871" y="251"/>
                </a:lnTo>
                <a:lnTo>
                  <a:pt x="5868" y="246"/>
                </a:lnTo>
                <a:lnTo>
                  <a:pt x="5861" y="241"/>
                </a:lnTo>
                <a:lnTo>
                  <a:pt x="5856" y="237"/>
                </a:lnTo>
                <a:lnTo>
                  <a:pt x="5849" y="236"/>
                </a:lnTo>
                <a:lnTo>
                  <a:pt x="5842" y="232"/>
                </a:lnTo>
                <a:lnTo>
                  <a:pt x="5836" y="225"/>
                </a:lnTo>
                <a:lnTo>
                  <a:pt x="5830" y="219"/>
                </a:lnTo>
                <a:lnTo>
                  <a:pt x="5824" y="203"/>
                </a:lnTo>
                <a:lnTo>
                  <a:pt x="5817" y="195"/>
                </a:lnTo>
                <a:lnTo>
                  <a:pt x="5810" y="188"/>
                </a:lnTo>
                <a:lnTo>
                  <a:pt x="5803" y="185"/>
                </a:lnTo>
                <a:lnTo>
                  <a:pt x="5793" y="181"/>
                </a:lnTo>
                <a:lnTo>
                  <a:pt x="5783" y="179"/>
                </a:lnTo>
                <a:lnTo>
                  <a:pt x="5772" y="178"/>
                </a:lnTo>
                <a:lnTo>
                  <a:pt x="5752" y="178"/>
                </a:lnTo>
                <a:lnTo>
                  <a:pt x="5749" y="171"/>
                </a:lnTo>
                <a:lnTo>
                  <a:pt x="5745" y="164"/>
                </a:lnTo>
                <a:lnTo>
                  <a:pt x="5735" y="152"/>
                </a:lnTo>
                <a:lnTo>
                  <a:pt x="5726" y="140"/>
                </a:lnTo>
                <a:lnTo>
                  <a:pt x="5725" y="133"/>
                </a:lnTo>
                <a:lnTo>
                  <a:pt x="5723" y="125"/>
                </a:lnTo>
                <a:lnTo>
                  <a:pt x="5725" y="120"/>
                </a:lnTo>
                <a:lnTo>
                  <a:pt x="5726" y="115"/>
                </a:lnTo>
                <a:lnTo>
                  <a:pt x="5728" y="110"/>
                </a:lnTo>
                <a:lnTo>
                  <a:pt x="5728" y="104"/>
                </a:lnTo>
                <a:lnTo>
                  <a:pt x="5725" y="103"/>
                </a:lnTo>
                <a:lnTo>
                  <a:pt x="5723" y="101"/>
                </a:lnTo>
                <a:lnTo>
                  <a:pt x="5716" y="101"/>
                </a:lnTo>
                <a:lnTo>
                  <a:pt x="5709" y="103"/>
                </a:lnTo>
                <a:lnTo>
                  <a:pt x="5703" y="106"/>
                </a:lnTo>
                <a:lnTo>
                  <a:pt x="5687" y="115"/>
                </a:lnTo>
                <a:lnTo>
                  <a:pt x="5680" y="118"/>
                </a:lnTo>
                <a:lnTo>
                  <a:pt x="5672" y="120"/>
                </a:lnTo>
                <a:lnTo>
                  <a:pt x="5667" y="118"/>
                </a:lnTo>
                <a:lnTo>
                  <a:pt x="5662" y="116"/>
                </a:lnTo>
                <a:lnTo>
                  <a:pt x="5653" y="110"/>
                </a:lnTo>
                <a:lnTo>
                  <a:pt x="5645" y="103"/>
                </a:lnTo>
                <a:lnTo>
                  <a:pt x="5639" y="101"/>
                </a:lnTo>
                <a:lnTo>
                  <a:pt x="5634" y="101"/>
                </a:lnTo>
                <a:lnTo>
                  <a:pt x="5628" y="103"/>
                </a:lnTo>
                <a:lnTo>
                  <a:pt x="5624" y="104"/>
                </a:lnTo>
                <a:lnTo>
                  <a:pt x="5619" y="104"/>
                </a:lnTo>
                <a:lnTo>
                  <a:pt x="5614" y="104"/>
                </a:lnTo>
                <a:lnTo>
                  <a:pt x="5610" y="101"/>
                </a:lnTo>
                <a:lnTo>
                  <a:pt x="5607" y="94"/>
                </a:lnTo>
                <a:lnTo>
                  <a:pt x="5602" y="86"/>
                </a:lnTo>
                <a:lnTo>
                  <a:pt x="5597" y="77"/>
                </a:lnTo>
                <a:lnTo>
                  <a:pt x="5592" y="72"/>
                </a:lnTo>
                <a:lnTo>
                  <a:pt x="5583" y="69"/>
                </a:lnTo>
                <a:lnTo>
                  <a:pt x="5573" y="69"/>
                </a:lnTo>
                <a:lnTo>
                  <a:pt x="5564" y="70"/>
                </a:lnTo>
                <a:lnTo>
                  <a:pt x="5558" y="72"/>
                </a:lnTo>
                <a:lnTo>
                  <a:pt x="5549" y="70"/>
                </a:lnTo>
                <a:lnTo>
                  <a:pt x="5544" y="69"/>
                </a:lnTo>
                <a:lnTo>
                  <a:pt x="5537" y="58"/>
                </a:lnTo>
                <a:lnTo>
                  <a:pt x="5530" y="50"/>
                </a:lnTo>
                <a:lnTo>
                  <a:pt x="5522" y="43"/>
                </a:lnTo>
                <a:lnTo>
                  <a:pt x="5512" y="38"/>
                </a:lnTo>
                <a:lnTo>
                  <a:pt x="5501" y="35"/>
                </a:lnTo>
                <a:lnTo>
                  <a:pt x="5491" y="33"/>
                </a:lnTo>
                <a:lnTo>
                  <a:pt x="5483" y="35"/>
                </a:lnTo>
                <a:lnTo>
                  <a:pt x="5472" y="35"/>
                </a:lnTo>
                <a:lnTo>
                  <a:pt x="5462" y="33"/>
                </a:lnTo>
                <a:lnTo>
                  <a:pt x="5457" y="31"/>
                </a:lnTo>
                <a:lnTo>
                  <a:pt x="5452" y="28"/>
                </a:lnTo>
                <a:lnTo>
                  <a:pt x="5442" y="17"/>
                </a:lnTo>
                <a:lnTo>
                  <a:pt x="5433" y="7"/>
                </a:lnTo>
                <a:lnTo>
                  <a:pt x="5423" y="0"/>
                </a:lnTo>
                <a:lnTo>
                  <a:pt x="5416" y="4"/>
                </a:lnTo>
                <a:lnTo>
                  <a:pt x="5411" y="4"/>
                </a:lnTo>
                <a:lnTo>
                  <a:pt x="5406" y="6"/>
                </a:lnTo>
                <a:lnTo>
                  <a:pt x="5402" y="12"/>
                </a:lnTo>
                <a:lnTo>
                  <a:pt x="5402" y="16"/>
                </a:lnTo>
                <a:lnTo>
                  <a:pt x="5399" y="21"/>
                </a:lnTo>
                <a:lnTo>
                  <a:pt x="5397" y="28"/>
                </a:lnTo>
                <a:lnTo>
                  <a:pt x="5397" y="43"/>
                </a:lnTo>
                <a:lnTo>
                  <a:pt x="5397" y="57"/>
                </a:lnTo>
                <a:lnTo>
                  <a:pt x="5397" y="63"/>
                </a:lnTo>
                <a:lnTo>
                  <a:pt x="5396" y="70"/>
                </a:lnTo>
                <a:lnTo>
                  <a:pt x="5389" y="89"/>
                </a:lnTo>
                <a:lnTo>
                  <a:pt x="5387" y="98"/>
                </a:lnTo>
                <a:lnTo>
                  <a:pt x="5389" y="106"/>
                </a:lnTo>
                <a:lnTo>
                  <a:pt x="5382" y="110"/>
                </a:lnTo>
                <a:lnTo>
                  <a:pt x="5375" y="113"/>
                </a:lnTo>
                <a:lnTo>
                  <a:pt x="5365" y="113"/>
                </a:lnTo>
                <a:lnTo>
                  <a:pt x="5353" y="113"/>
                </a:lnTo>
                <a:lnTo>
                  <a:pt x="5332" y="111"/>
                </a:lnTo>
                <a:lnTo>
                  <a:pt x="5314" y="110"/>
                </a:lnTo>
                <a:lnTo>
                  <a:pt x="5297" y="110"/>
                </a:lnTo>
                <a:lnTo>
                  <a:pt x="5286" y="113"/>
                </a:lnTo>
                <a:lnTo>
                  <a:pt x="5276" y="116"/>
                </a:lnTo>
                <a:lnTo>
                  <a:pt x="5269" y="118"/>
                </a:lnTo>
                <a:lnTo>
                  <a:pt x="5264" y="118"/>
                </a:lnTo>
                <a:lnTo>
                  <a:pt x="5254" y="118"/>
                </a:lnTo>
                <a:lnTo>
                  <a:pt x="5249" y="118"/>
                </a:lnTo>
                <a:lnTo>
                  <a:pt x="5244" y="120"/>
                </a:lnTo>
                <a:lnTo>
                  <a:pt x="5235" y="125"/>
                </a:lnTo>
                <a:lnTo>
                  <a:pt x="5220" y="139"/>
                </a:lnTo>
                <a:lnTo>
                  <a:pt x="5213" y="142"/>
                </a:lnTo>
                <a:lnTo>
                  <a:pt x="5204" y="144"/>
                </a:lnTo>
                <a:lnTo>
                  <a:pt x="5198" y="144"/>
                </a:lnTo>
                <a:lnTo>
                  <a:pt x="5189" y="147"/>
                </a:lnTo>
                <a:lnTo>
                  <a:pt x="5184" y="152"/>
                </a:lnTo>
                <a:lnTo>
                  <a:pt x="5181" y="156"/>
                </a:lnTo>
                <a:lnTo>
                  <a:pt x="5174" y="167"/>
                </a:lnTo>
                <a:lnTo>
                  <a:pt x="5167" y="178"/>
                </a:lnTo>
                <a:lnTo>
                  <a:pt x="5160" y="188"/>
                </a:lnTo>
                <a:lnTo>
                  <a:pt x="5152" y="195"/>
                </a:lnTo>
                <a:lnTo>
                  <a:pt x="5141" y="198"/>
                </a:lnTo>
                <a:lnTo>
                  <a:pt x="5121" y="200"/>
                </a:lnTo>
                <a:lnTo>
                  <a:pt x="5102" y="200"/>
                </a:lnTo>
                <a:lnTo>
                  <a:pt x="5085" y="198"/>
                </a:lnTo>
                <a:lnTo>
                  <a:pt x="5066" y="196"/>
                </a:lnTo>
                <a:lnTo>
                  <a:pt x="5049" y="196"/>
                </a:lnTo>
                <a:lnTo>
                  <a:pt x="5042" y="196"/>
                </a:lnTo>
                <a:lnTo>
                  <a:pt x="5039" y="198"/>
                </a:lnTo>
                <a:lnTo>
                  <a:pt x="5034" y="202"/>
                </a:lnTo>
                <a:lnTo>
                  <a:pt x="5031" y="208"/>
                </a:lnTo>
                <a:lnTo>
                  <a:pt x="5024" y="222"/>
                </a:lnTo>
                <a:lnTo>
                  <a:pt x="5013" y="249"/>
                </a:lnTo>
                <a:lnTo>
                  <a:pt x="5007" y="260"/>
                </a:lnTo>
                <a:lnTo>
                  <a:pt x="5000" y="272"/>
                </a:lnTo>
                <a:lnTo>
                  <a:pt x="4986" y="292"/>
                </a:lnTo>
                <a:lnTo>
                  <a:pt x="4981" y="300"/>
                </a:lnTo>
                <a:lnTo>
                  <a:pt x="4976" y="311"/>
                </a:lnTo>
                <a:lnTo>
                  <a:pt x="4974" y="319"/>
                </a:lnTo>
                <a:lnTo>
                  <a:pt x="4974" y="324"/>
                </a:lnTo>
                <a:lnTo>
                  <a:pt x="4976" y="328"/>
                </a:lnTo>
                <a:lnTo>
                  <a:pt x="4966" y="335"/>
                </a:lnTo>
                <a:lnTo>
                  <a:pt x="4957" y="343"/>
                </a:lnTo>
                <a:lnTo>
                  <a:pt x="4950" y="352"/>
                </a:lnTo>
                <a:lnTo>
                  <a:pt x="4942" y="359"/>
                </a:lnTo>
                <a:lnTo>
                  <a:pt x="4933" y="367"/>
                </a:lnTo>
                <a:lnTo>
                  <a:pt x="4926" y="376"/>
                </a:lnTo>
                <a:lnTo>
                  <a:pt x="4923" y="384"/>
                </a:lnTo>
                <a:lnTo>
                  <a:pt x="4920" y="388"/>
                </a:lnTo>
                <a:lnTo>
                  <a:pt x="4916" y="391"/>
                </a:lnTo>
                <a:lnTo>
                  <a:pt x="4911" y="394"/>
                </a:lnTo>
                <a:lnTo>
                  <a:pt x="4906" y="396"/>
                </a:lnTo>
                <a:lnTo>
                  <a:pt x="4901" y="398"/>
                </a:lnTo>
                <a:lnTo>
                  <a:pt x="4898" y="400"/>
                </a:lnTo>
                <a:lnTo>
                  <a:pt x="4891" y="406"/>
                </a:lnTo>
                <a:lnTo>
                  <a:pt x="4886" y="415"/>
                </a:lnTo>
                <a:lnTo>
                  <a:pt x="4879" y="425"/>
                </a:lnTo>
                <a:lnTo>
                  <a:pt x="4869" y="434"/>
                </a:lnTo>
                <a:lnTo>
                  <a:pt x="4863" y="442"/>
                </a:lnTo>
                <a:lnTo>
                  <a:pt x="4860" y="452"/>
                </a:lnTo>
                <a:lnTo>
                  <a:pt x="4858" y="461"/>
                </a:lnTo>
                <a:lnTo>
                  <a:pt x="4853" y="470"/>
                </a:lnTo>
                <a:lnTo>
                  <a:pt x="4846" y="476"/>
                </a:lnTo>
                <a:lnTo>
                  <a:pt x="4839" y="483"/>
                </a:lnTo>
                <a:lnTo>
                  <a:pt x="4821" y="493"/>
                </a:lnTo>
                <a:lnTo>
                  <a:pt x="4805" y="502"/>
                </a:lnTo>
                <a:lnTo>
                  <a:pt x="4788" y="512"/>
                </a:lnTo>
                <a:lnTo>
                  <a:pt x="4780" y="521"/>
                </a:lnTo>
                <a:lnTo>
                  <a:pt x="4773" y="529"/>
                </a:lnTo>
                <a:lnTo>
                  <a:pt x="4763" y="550"/>
                </a:lnTo>
                <a:lnTo>
                  <a:pt x="4757" y="560"/>
                </a:lnTo>
                <a:lnTo>
                  <a:pt x="4754" y="560"/>
                </a:lnTo>
                <a:lnTo>
                  <a:pt x="4751" y="560"/>
                </a:lnTo>
                <a:lnTo>
                  <a:pt x="4742" y="565"/>
                </a:lnTo>
                <a:lnTo>
                  <a:pt x="4723" y="582"/>
                </a:lnTo>
                <a:lnTo>
                  <a:pt x="4711" y="591"/>
                </a:lnTo>
                <a:lnTo>
                  <a:pt x="4698" y="597"/>
                </a:lnTo>
                <a:lnTo>
                  <a:pt x="4684" y="601"/>
                </a:lnTo>
                <a:lnTo>
                  <a:pt x="4669" y="604"/>
                </a:lnTo>
                <a:lnTo>
                  <a:pt x="4638" y="608"/>
                </a:lnTo>
                <a:lnTo>
                  <a:pt x="4607" y="611"/>
                </a:lnTo>
                <a:lnTo>
                  <a:pt x="4594" y="613"/>
                </a:lnTo>
                <a:lnTo>
                  <a:pt x="4578" y="613"/>
                </a:lnTo>
                <a:lnTo>
                  <a:pt x="4549" y="614"/>
                </a:lnTo>
                <a:lnTo>
                  <a:pt x="4536" y="618"/>
                </a:lnTo>
                <a:lnTo>
                  <a:pt x="4520" y="621"/>
                </a:lnTo>
                <a:lnTo>
                  <a:pt x="4507" y="625"/>
                </a:lnTo>
                <a:lnTo>
                  <a:pt x="4500" y="625"/>
                </a:lnTo>
                <a:lnTo>
                  <a:pt x="4493" y="625"/>
                </a:lnTo>
                <a:lnTo>
                  <a:pt x="4491" y="616"/>
                </a:lnTo>
                <a:lnTo>
                  <a:pt x="4488" y="608"/>
                </a:lnTo>
                <a:lnTo>
                  <a:pt x="4485" y="601"/>
                </a:lnTo>
                <a:lnTo>
                  <a:pt x="4478" y="594"/>
                </a:lnTo>
                <a:lnTo>
                  <a:pt x="4471" y="587"/>
                </a:lnTo>
                <a:lnTo>
                  <a:pt x="4464" y="584"/>
                </a:lnTo>
                <a:lnTo>
                  <a:pt x="4456" y="584"/>
                </a:lnTo>
                <a:lnTo>
                  <a:pt x="4447" y="585"/>
                </a:lnTo>
                <a:lnTo>
                  <a:pt x="4442" y="589"/>
                </a:lnTo>
                <a:lnTo>
                  <a:pt x="4437" y="594"/>
                </a:lnTo>
                <a:lnTo>
                  <a:pt x="4428" y="609"/>
                </a:lnTo>
                <a:lnTo>
                  <a:pt x="4418" y="625"/>
                </a:lnTo>
                <a:lnTo>
                  <a:pt x="4413" y="632"/>
                </a:lnTo>
                <a:lnTo>
                  <a:pt x="4406" y="637"/>
                </a:lnTo>
                <a:lnTo>
                  <a:pt x="4394" y="640"/>
                </a:lnTo>
                <a:lnTo>
                  <a:pt x="4381" y="642"/>
                </a:lnTo>
                <a:lnTo>
                  <a:pt x="4367" y="643"/>
                </a:lnTo>
                <a:lnTo>
                  <a:pt x="4353" y="647"/>
                </a:lnTo>
                <a:lnTo>
                  <a:pt x="4348" y="649"/>
                </a:lnTo>
                <a:lnTo>
                  <a:pt x="4341" y="654"/>
                </a:lnTo>
                <a:lnTo>
                  <a:pt x="4323" y="669"/>
                </a:lnTo>
                <a:lnTo>
                  <a:pt x="4306" y="683"/>
                </a:lnTo>
                <a:lnTo>
                  <a:pt x="4288" y="693"/>
                </a:lnTo>
                <a:lnTo>
                  <a:pt x="4273" y="703"/>
                </a:lnTo>
                <a:lnTo>
                  <a:pt x="4266" y="710"/>
                </a:lnTo>
                <a:lnTo>
                  <a:pt x="4258" y="717"/>
                </a:lnTo>
                <a:lnTo>
                  <a:pt x="4244" y="734"/>
                </a:lnTo>
                <a:lnTo>
                  <a:pt x="4235" y="741"/>
                </a:lnTo>
                <a:lnTo>
                  <a:pt x="4227" y="744"/>
                </a:lnTo>
                <a:lnTo>
                  <a:pt x="4217" y="746"/>
                </a:lnTo>
                <a:lnTo>
                  <a:pt x="4208" y="746"/>
                </a:lnTo>
                <a:lnTo>
                  <a:pt x="4201" y="746"/>
                </a:lnTo>
                <a:lnTo>
                  <a:pt x="4191" y="747"/>
                </a:lnTo>
                <a:lnTo>
                  <a:pt x="4184" y="753"/>
                </a:lnTo>
                <a:lnTo>
                  <a:pt x="4176" y="759"/>
                </a:lnTo>
                <a:lnTo>
                  <a:pt x="4167" y="765"/>
                </a:lnTo>
                <a:lnTo>
                  <a:pt x="4159" y="770"/>
                </a:lnTo>
                <a:lnTo>
                  <a:pt x="4150" y="770"/>
                </a:lnTo>
                <a:lnTo>
                  <a:pt x="4142" y="770"/>
                </a:lnTo>
                <a:lnTo>
                  <a:pt x="4125" y="768"/>
                </a:lnTo>
                <a:lnTo>
                  <a:pt x="4116" y="768"/>
                </a:lnTo>
                <a:lnTo>
                  <a:pt x="4106" y="768"/>
                </a:lnTo>
                <a:lnTo>
                  <a:pt x="4087" y="775"/>
                </a:lnTo>
                <a:lnTo>
                  <a:pt x="4077" y="778"/>
                </a:lnTo>
                <a:lnTo>
                  <a:pt x="4068" y="783"/>
                </a:lnTo>
                <a:lnTo>
                  <a:pt x="4060" y="790"/>
                </a:lnTo>
                <a:lnTo>
                  <a:pt x="4053" y="797"/>
                </a:lnTo>
                <a:lnTo>
                  <a:pt x="4053" y="799"/>
                </a:lnTo>
                <a:lnTo>
                  <a:pt x="4036" y="804"/>
                </a:lnTo>
                <a:lnTo>
                  <a:pt x="4027" y="807"/>
                </a:lnTo>
                <a:lnTo>
                  <a:pt x="4021" y="807"/>
                </a:lnTo>
                <a:lnTo>
                  <a:pt x="4015" y="805"/>
                </a:lnTo>
                <a:lnTo>
                  <a:pt x="4010" y="802"/>
                </a:lnTo>
                <a:lnTo>
                  <a:pt x="4009" y="795"/>
                </a:lnTo>
                <a:lnTo>
                  <a:pt x="4009" y="787"/>
                </a:lnTo>
                <a:lnTo>
                  <a:pt x="4000" y="787"/>
                </a:lnTo>
                <a:lnTo>
                  <a:pt x="3990" y="787"/>
                </a:lnTo>
                <a:lnTo>
                  <a:pt x="3969" y="792"/>
                </a:lnTo>
                <a:lnTo>
                  <a:pt x="3949" y="797"/>
                </a:lnTo>
                <a:lnTo>
                  <a:pt x="3939" y="799"/>
                </a:lnTo>
                <a:lnTo>
                  <a:pt x="3929" y="800"/>
                </a:lnTo>
                <a:lnTo>
                  <a:pt x="3920" y="797"/>
                </a:lnTo>
                <a:lnTo>
                  <a:pt x="3910" y="794"/>
                </a:lnTo>
                <a:lnTo>
                  <a:pt x="3905" y="785"/>
                </a:lnTo>
                <a:lnTo>
                  <a:pt x="3898" y="776"/>
                </a:lnTo>
                <a:lnTo>
                  <a:pt x="3893" y="766"/>
                </a:lnTo>
                <a:lnTo>
                  <a:pt x="3891" y="761"/>
                </a:lnTo>
                <a:lnTo>
                  <a:pt x="3889" y="753"/>
                </a:lnTo>
                <a:lnTo>
                  <a:pt x="3884" y="754"/>
                </a:lnTo>
                <a:lnTo>
                  <a:pt x="3879" y="754"/>
                </a:lnTo>
                <a:lnTo>
                  <a:pt x="3871" y="758"/>
                </a:lnTo>
                <a:lnTo>
                  <a:pt x="3862" y="761"/>
                </a:lnTo>
                <a:lnTo>
                  <a:pt x="3855" y="761"/>
                </a:lnTo>
                <a:lnTo>
                  <a:pt x="3848" y="759"/>
                </a:lnTo>
                <a:lnTo>
                  <a:pt x="3843" y="759"/>
                </a:lnTo>
                <a:lnTo>
                  <a:pt x="3840" y="763"/>
                </a:lnTo>
                <a:lnTo>
                  <a:pt x="3838" y="766"/>
                </a:lnTo>
                <a:lnTo>
                  <a:pt x="3836" y="771"/>
                </a:lnTo>
                <a:lnTo>
                  <a:pt x="3835" y="782"/>
                </a:lnTo>
                <a:lnTo>
                  <a:pt x="3833" y="785"/>
                </a:lnTo>
                <a:lnTo>
                  <a:pt x="3828" y="787"/>
                </a:lnTo>
                <a:lnTo>
                  <a:pt x="3830" y="794"/>
                </a:lnTo>
                <a:lnTo>
                  <a:pt x="3830" y="799"/>
                </a:lnTo>
                <a:lnTo>
                  <a:pt x="3825" y="809"/>
                </a:lnTo>
                <a:lnTo>
                  <a:pt x="3823" y="812"/>
                </a:lnTo>
                <a:lnTo>
                  <a:pt x="3821" y="816"/>
                </a:lnTo>
                <a:lnTo>
                  <a:pt x="3823" y="819"/>
                </a:lnTo>
                <a:lnTo>
                  <a:pt x="3828" y="821"/>
                </a:lnTo>
                <a:lnTo>
                  <a:pt x="3828" y="824"/>
                </a:lnTo>
                <a:lnTo>
                  <a:pt x="3825" y="826"/>
                </a:lnTo>
                <a:lnTo>
                  <a:pt x="3818" y="828"/>
                </a:lnTo>
                <a:lnTo>
                  <a:pt x="3801" y="828"/>
                </a:lnTo>
                <a:lnTo>
                  <a:pt x="3794" y="829"/>
                </a:lnTo>
                <a:lnTo>
                  <a:pt x="3787" y="828"/>
                </a:lnTo>
                <a:lnTo>
                  <a:pt x="3784" y="826"/>
                </a:lnTo>
                <a:lnTo>
                  <a:pt x="3780" y="821"/>
                </a:lnTo>
                <a:lnTo>
                  <a:pt x="3773" y="821"/>
                </a:lnTo>
                <a:lnTo>
                  <a:pt x="3766" y="821"/>
                </a:lnTo>
                <a:lnTo>
                  <a:pt x="3754" y="817"/>
                </a:lnTo>
                <a:lnTo>
                  <a:pt x="3743" y="814"/>
                </a:lnTo>
                <a:lnTo>
                  <a:pt x="3734" y="814"/>
                </a:lnTo>
                <a:lnTo>
                  <a:pt x="3725" y="814"/>
                </a:lnTo>
                <a:lnTo>
                  <a:pt x="3719" y="814"/>
                </a:lnTo>
                <a:lnTo>
                  <a:pt x="3719" y="807"/>
                </a:lnTo>
                <a:lnTo>
                  <a:pt x="3719" y="804"/>
                </a:lnTo>
                <a:lnTo>
                  <a:pt x="3717" y="802"/>
                </a:lnTo>
                <a:lnTo>
                  <a:pt x="3712" y="800"/>
                </a:lnTo>
                <a:lnTo>
                  <a:pt x="3708" y="802"/>
                </a:lnTo>
                <a:lnTo>
                  <a:pt x="3707" y="805"/>
                </a:lnTo>
                <a:lnTo>
                  <a:pt x="3703" y="807"/>
                </a:lnTo>
                <a:lnTo>
                  <a:pt x="3698" y="807"/>
                </a:lnTo>
                <a:lnTo>
                  <a:pt x="3693" y="807"/>
                </a:lnTo>
                <a:lnTo>
                  <a:pt x="3690" y="809"/>
                </a:lnTo>
                <a:lnTo>
                  <a:pt x="3686" y="811"/>
                </a:lnTo>
                <a:lnTo>
                  <a:pt x="3684" y="814"/>
                </a:lnTo>
                <a:lnTo>
                  <a:pt x="3679" y="814"/>
                </a:lnTo>
                <a:lnTo>
                  <a:pt x="3676" y="816"/>
                </a:lnTo>
                <a:lnTo>
                  <a:pt x="3669" y="819"/>
                </a:lnTo>
                <a:lnTo>
                  <a:pt x="3662" y="822"/>
                </a:lnTo>
                <a:lnTo>
                  <a:pt x="3657" y="822"/>
                </a:lnTo>
                <a:lnTo>
                  <a:pt x="3650" y="821"/>
                </a:lnTo>
                <a:lnTo>
                  <a:pt x="3649" y="817"/>
                </a:lnTo>
                <a:lnTo>
                  <a:pt x="3645" y="816"/>
                </a:lnTo>
                <a:lnTo>
                  <a:pt x="3637" y="814"/>
                </a:lnTo>
                <a:lnTo>
                  <a:pt x="3637" y="811"/>
                </a:lnTo>
                <a:lnTo>
                  <a:pt x="3635" y="809"/>
                </a:lnTo>
                <a:lnTo>
                  <a:pt x="3630" y="807"/>
                </a:lnTo>
                <a:lnTo>
                  <a:pt x="3630" y="800"/>
                </a:lnTo>
                <a:lnTo>
                  <a:pt x="3628" y="797"/>
                </a:lnTo>
                <a:lnTo>
                  <a:pt x="3625" y="792"/>
                </a:lnTo>
                <a:lnTo>
                  <a:pt x="3623" y="787"/>
                </a:lnTo>
                <a:lnTo>
                  <a:pt x="3598" y="782"/>
                </a:lnTo>
                <a:lnTo>
                  <a:pt x="3569" y="776"/>
                </a:lnTo>
                <a:lnTo>
                  <a:pt x="3553" y="773"/>
                </a:lnTo>
                <a:lnTo>
                  <a:pt x="3540" y="773"/>
                </a:lnTo>
                <a:lnTo>
                  <a:pt x="3526" y="773"/>
                </a:lnTo>
                <a:lnTo>
                  <a:pt x="3514" y="776"/>
                </a:lnTo>
                <a:lnTo>
                  <a:pt x="3511" y="778"/>
                </a:lnTo>
                <a:lnTo>
                  <a:pt x="3504" y="785"/>
                </a:lnTo>
                <a:lnTo>
                  <a:pt x="3495" y="788"/>
                </a:lnTo>
                <a:lnTo>
                  <a:pt x="3487" y="792"/>
                </a:lnTo>
                <a:lnTo>
                  <a:pt x="3480" y="794"/>
                </a:lnTo>
                <a:lnTo>
                  <a:pt x="3478" y="797"/>
                </a:lnTo>
                <a:lnTo>
                  <a:pt x="3475" y="804"/>
                </a:lnTo>
                <a:lnTo>
                  <a:pt x="3473" y="812"/>
                </a:lnTo>
                <a:lnTo>
                  <a:pt x="3473" y="816"/>
                </a:lnTo>
                <a:lnTo>
                  <a:pt x="3475" y="826"/>
                </a:lnTo>
                <a:lnTo>
                  <a:pt x="3473" y="833"/>
                </a:lnTo>
                <a:lnTo>
                  <a:pt x="3473" y="836"/>
                </a:lnTo>
                <a:lnTo>
                  <a:pt x="3468" y="845"/>
                </a:lnTo>
                <a:lnTo>
                  <a:pt x="3461" y="850"/>
                </a:lnTo>
                <a:lnTo>
                  <a:pt x="3451" y="851"/>
                </a:lnTo>
                <a:lnTo>
                  <a:pt x="3441" y="851"/>
                </a:lnTo>
                <a:lnTo>
                  <a:pt x="3439" y="851"/>
                </a:lnTo>
                <a:lnTo>
                  <a:pt x="3429" y="850"/>
                </a:lnTo>
                <a:lnTo>
                  <a:pt x="3418" y="848"/>
                </a:lnTo>
                <a:lnTo>
                  <a:pt x="3413" y="848"/>
                </a:lnTo>
                <a:lnTo>
                  <a:pt x="3412" y="845"/>
                </a:lnTo>
                <a:lnTo>
                  <a:pt x="3412" y="841"/>
                </a:lnTo>
                <a:lnTo>
                  <a:pt x="3407" y="841"/>
                </a:lnTo>
                <a:lnTo>
                  <a:pt x="3401" y="841"/>
                </a:lnTo>
                <a:lnTo>
                  <a:pt x="3393" y="836"/>
                </a:lnTo>
                <a:lnTo>
                  <a:pt x="3386" y="831"/>
                </a:lnTo>
                <a:lnTo>
                  <a:pt x="3378" y="828"/>
                </a:lnTo>
                <a:lnTo>
                  <a:pt x="3372" y="828"/>
                </a:lnTo>
                <a:lnTo>
                  <a:pt x="3371" y="824"/>
                </a:lnTo>
                <a:lnTo>
                  <a:pt x="3371" y="821"/>
                </a:lnTo>
                <a:lnTo>
                  <a:pt x="3345" y="809"/>
                </a:lnTo>
                <a:lnTo>
                  <a:pt x="3332" y="804"/>
                </a:lnTo>
                <a:lnTo>
                  <a:pt x="3316" y="800"/>
                </a:lnTo>
                <a:lnTo>
                  <a:pt x="3309" y="790"/>
                </a:lnTo>
                <a:lnTo>
                  <a:pt x="3303" y="782"/>
                </a:lnTo>
                <a:lnTo>
                  <a:pt x="3294" y="771"/>
                </a:lnTo>
                <a:lnTo>
                  <a:pt x="3292" y="766"/>
                </a:lnTo>
                <a:lnTo>
                  <a:pt x="3289" y="759"/>
                </a:lnTo>
                <a:lnTo>
                  <a:pt x="3279" y="754"/>
                </a:lnTo>
                <a:lnTo>
                  <a:pt x="3268" y="749"/>
                </a:lnTo>
                <a:lnTo>
                  <a:pt x="3265" y="746"/>
                </a:lnTo>
                <a:lnTo>
                  <a:pt x="3262" y="741"/>
                </a:lnTo>
                <a:lnTo>
                  <a:pt x="3262" y="734"/>
                </a:lnTo>
                <a:lnTo>
                  <a:pt x="3262" y="725"/>
                </a:lnTo>
                <a:lnTo>
                  <a:pt x="3270" y="725"/>
                </a:lnTo>
                <a:lnTo>
                  <a:pt x="3275" y="727"/>
                </a:lnTo>
                <a:lnTo>
                  <a:pt x="3279" y="732"/>
                </a:lnTo>
                <a:lnTo>
                  <a:pt x="3282" y="737"/>
                </a:lnTo>
                <a:lnTo>
                  <a:pt x="3287" y="747"/>
                </a:lnTo>
                <a:lnTo>
                  <a:pt x="3291" y="751"/>
                </a:lnTo>
                <a:lnTo>
                  <a:pt x="3296" y="753"/>
                </a:lnTo>
                <a:lnTo>
                  <a:pt x="3299" y="747"/>
                </a:lnTo>
                <a:lnTo>
                  <a:pt x="3303" y="742"/>
                </a:lnTo>
                <a:lnTo>
                  <a:pt x="3303" y="739"/>
                </a:lnTo>
                <a:lnTo>
                  <a:pt x="3301" y="736"/>
                </a:lnTo>
                <a:lnTo>
                  <a:pt x="3299" y="734"/>
                </a:lnTo>
                <a:lnTo>
                  <a:pt x="3296" y="732"/>
                </a:lnTo>
                <a:lnTo>
                  <a:pt x="3296" y="730"/>
                </a:lnTo>
                <a:lnTo>
                  <a:pt x="3294" y="729"/>
                </a:lnTo>
                <a:lnTo>
                  <a:pt x="3289" y="727"/>
                </a:lnTo>
                <a:lnTo>
                  <a:pt x="3284" y="724"/>
                </a:lnTo>
                <a:lnTo>
                  <a:pt x="3284" y="722"/>
                </a:lnTo>
                <a:lnTo>
                  <a:pt x="3282" y="718"/>
                </a:lnTo>
                <a:lnTo>
                  <a:pt x="3274" y="713"/>
                </a:lnTo>
                <a:lnTo>
                  <a:pt x="3265" y="707"/>
                </a:lnTo>
                <a:lnTo>
                  <a:pt x="3256" y="701"/>
                </a:lnTo>
                <a:lnTo>
                  <a:pt x="3251" y="700"/>
                </a:lnTo>
                <a:lnTo>
                  <a:pt x="3244" y="698"/>
                </a:lnTo>
                <a:lnTo>
                  <a:pt x="3241" y="698"/>
                </a:lnTo>
                <a:lnTo>
                  <a:pt x="3234" y="700"/>
                </a:lnTo>
                <a:lnTo>
                  <a:pt x="3229" y="701"/>
                </a:lnTo>
                <a:lnTo>
                  <a:pt x="3224" y="705"/>
                </a:lnTo>
                <a:lnTo>
                  <a:pt x="3219" y="712"/>
                </a:lnTo>
                <a:lnTo>
                  <a:pt x="3219" y="713"/>
                </a:lnTo>
                <a:lnTo>
                  <a:pt x="3219" y="718"/>
                </a:lnTo>
                <a:lnTo>
                  <a:pt x="3217" y="724"/>
                </a:lnTo>
                <a:lnTo>
                  <a:pt x="3215" y="725"/>
                </a:lnTo>
                <a:lnTo>
                  <a:pt x="3210" y="727"/>
                </a:lnTo>
                <a:lnTo>
                  <a:pt x="3202" y="729"/>
                </a:lnTo>
                <a:lnTo>
                  <a:pt x="3198" y="729"/>
                </a:lnTo>
                <a:lnTo>
                  <a:pt x="3195" y="730"/>
                </a:lnTo>
                <a:lnTo>
                  <a:pt x="3193" y="732"/>
                </a:lnTo>
                <a:lnTo>
                  <a:pt x="3181" y="739"/>
                </a:lnTo>
                <a:lnTo>
                  <a:pt x="3174" y="742"/>
                </a:lnTo>
                <a:lnTo>
                  <a:pt x="3168" y="746"/>
                </a:lnTo>
                <a:lnTo>
                  <a:pt x="3164" y="746"/>
                </a:lnTo>
                <a:lnTo>
                  <a:pt x="3159" y="749"/>
                </a:lnTo>
                <a:lnTo>
                  <a:pt x="3156" y="753"/>
                </a:lnTo>
                <a:lnTo>
                  <a:pt x="3145" y="756"/>
                </a:lnTo>
                <a:lnTo>
                  <a:pt x="3137" y="758"/>
                </a:lnTo>
                <a:lnTo>
                  <a:pt x="3135" y="759"/>
                </a:lnTo>
                <a:lnTo>
                  <a:pt x="3135" y="763"/>
                </a:lnTo>
                <a:lnTo>
                  <a:pt x="3132" y="765"/>
                </a:lnTo>
                <a:lnTo>
                  <a:pt x="3122" y="771"/>
                </a:lnTo>
                <a:lnTo>
                  <a:pt x="3110" y="778"/>
                </a:lnTo>
                <a:lnTo>
                  <a:pt x="3103" y="780"/>
                </a:lnTo>
                <a:lnTo>
                  <a:pt x="3096" y="782"/>
                </a:lnTo>
                <a:lnTo>
                  <a:pt x="3087" y="782"/>
                </a:lnTo>
                <a:lnTo>
                  <a:pt x="3077" y="780"/>
                </a:lnTo>
                <a:lnTo>
                  <a:pt x="3069" y="775"/>
                </a:lnTo>
                <a:lnTo>
                  <a:pt x="3064" y="775"/>
                </a:lnTo>
                <a:lnTo>
                  <a:pt x="3057" y="773"/>
                </a:lnTo>
                <a:lnTo>
                  <a:pt x="3057" y="771"/>
                </a:lnTo>
                <a:lnTo>
                  <a:pt x="3055" y="770"/>
                </a:lnTo>
                <a:lnTo>
                  <a:pt x="3050" y="768"/>
                </a:lnTo>
                <a:lnTo>
                  <a:pt x="3045" y="765"/>
                </a:lnTo>
                <a:lnTo>
                  <a:pt x="3045" y="763"/>
                </a:lnTo>
                <a:lnTo>
                  <a:pt x="3043" y="759"/>
                </a:lnTo>
                <a:lnTo>
                  <a:pt x="3033" y="759"/>
                </a:lnTo>
                <a:lnTo>
                  <a:pt x="3023" y="759"/>
                </a:lnTo>
                <a:lnTo>
                  <a:pt x="3012" y="756"/>
                </a:lnTo>
                <a:lnTo>
                  <a:pt x="3006" y="753"/>
                </a:lnTo>
                <a:lnTo>
                  <a:pt x="2989" y="746"/>
                </a:lnTo>
                <a:lnTo>
                  <a:pt x="2978" y="742"/>
                </a:lnTo>
                <a:lnTo>
                  <a:pt x="2968" y="739"/>
                </a:lnTo>
                <a:lnTo>
                  <a:pt x="2966" y="734"/>
                </a:lnTo>
                <a:lnTo>
                  <a:pt x="2961" y="730"/>
                </a:lnTo>
                <a:lnTo>
                  <a:pt x="2958" y="725"/>
                </a:lnTo>
                <a:lnTo>
                  <a:pt x="2954" y="718"/>
                </a:lnTo>
                <a:lnTo>
                  <a:pt x="2953" y="718"/>
                </a:lnTo>
                <a:lnTo>
                  <a:pt x="2951" y="717"/>
                </a:lnTo>
                <a:lnTo>
                  <a:pt x="2949" y="712"/>
                </a:lnTo>
                <a:lnTo>
                  <a:pt x="2946" y="707"/>
                </a:lnTo>
                <a:lnTo>
                  <a:pt x="2944" y="707"/>
                </a:lnTo>
                <a:lnTo>
                  <a:pt x="2941" y="705"/>
                </a:lnTo>
                <a:lnTo>
                  <a:pt x="2941" y="698"/>
                </a:lnTo>
                <a:lnTo>
                  <a:pt x="2939" y="693"/>
                </a:lnTo>
                <a:lnTo>
                  <a:pt x="2934" y="684"/>
                </a:lnTo>
                <a:lnTo>
                  <a:pt x="2929" y="676"/>
                </a:lnTo>
                <a:lnTo>
                  <a:pt x="2927" y="671"/>
                </a:lnTo>
                <a:lnTo>
                  <a:pt x="2927" y="664"/>
                </a:lnTo>
                <a:lnTo>
                  <a:pt x="2925" y="661"/>
                </a:lnTo>
                <a:lnTo>
                  <a:pt x="2924" y="661"/>
                </a:lnTo>
                <a:lnTo>
                  <a:pt x="2922" y="662"/>
                </a:lnTo>
                <a:lnTo>
                  <a:pt x="2920" y="664"/>
                </a:lnTo>
                <a:lnTo>
                  <a:pt x="2900" y="664"/>
                </a:lnTo>
                <a:lnTo>
                  <a:pt x="2900" y="659"/>
                </a:lnTo>
                <a:lnTo>
                  <a:pt x="2896" y="655"/>
                </a:lnTo>
                <a:lnTo>
                  <a:pt x="2891" y="654"/>
                </a:lnTo>
                <a:lnTo>
                  <a:pt x="2886" y="652"/>
                </a:lnTo>
                <a:lnTo>
                  <a:pt x="2876" y="649"/>
                </a:lnTo>
                <a:lnTo>
                  <a:pt x="2871" y="647"/>
                </a:lnTo>
                <a:lnTo>
                  <a:pt x="2866" y="643"/>
                </a:lnTo>
                <a:lnTo>
                  <a:pt x="2859" y="647"/>
                </a:lnTo>
                <a:lnTo>
                  <a:pt x="2854" y="652"/>
                </a:lnTo>
                <a:lnTo>
                  <a:pt x="2845" y="664"/>
                </a:lnTo>
                <a:lnTo>
                  <a:pt x="2844" y="672"/>
                </a:lnTo>
                <a:lnTo>
                  <a:pt x="2842" y="681"/>
                </a:lnTo>
                <a:lnTo>
                  <a:pt x="2838" y="688"/>
                </a:lnTo>
                <a:lnTo>
                  <a:pt x="2837" y="691"/>
                </a:lnTo>
                <a:lnTo>
                  <a:pt x="2832" y="691"/>
                </a:lnTo>
                <a:lnTo>
                  <a:pt x="2832" y="698"/>
                </a:lnTo>
                <a:lnTo>
                  <a:pt x="2830" y="703"/>
                </a:lnTo>
                <a:lnTo>
                  <a:pt x="2827" y="707"/>
                </a:lnTo>
                <a:lnTo>
                  <a:pt x="2825" y="712"/>
                </a:lnTo>
                <a:lnTo>
                  <a:pt x="2816" y="713"/>
                </a:lnTo>
                <a:lnTo>
                  <a:pt x="2808" y="717"/>
                </a:lnTo>
                <a:lnTo>
                  <a:pt x="2803" y="720"/>
                </a:lnTo>
                <a:lnTo>
                  <a:pt x="2798" y="725"/>
                </a:lnTo>
                <a:lnTo>
                  <a:pt x="2787" y="725"/>
                </a:lnTo>
                <a:lnTo>
                  <a:pt x="2779" y="727"/>
                </a:lnTo>
                <a:lnTo>
                  <a:pt x="2770" y="729"/>
                </a:lnTo>
                <a:lnTo>
                  <a:pt x="2763" y="732"/>
                </a:lnTo>
                <a:lnTo>
                  <a:pt x="2746" y="732"/>
                </a:lnTo>
                <a:lnTo>
                  <a:pt x="2740" y="730"/>
                </a:lnTo>
                <a:lnTo>
                  <a:pt x="2738" y="729"/>
                </a:lnTo>
                <a:lnTo>
                  <a:pt x="2736" y="725"/>
                </a:lnTo>
                <a:lnTo>
                  <a:pt x="2726" y="732"/>
                </a:lnTo>
                <a:lnTo>
                  <a:pt x="2714" y="737"/>
                </a:lnTo>
                <a:lnTo>
                  <a:pt x="2707" y="739"/>
                </a:lnTo>
                <a:lnTo>
                  <a:pt x="2702" y="742"/>
                </a:lnTo>
                <a:lnTo>
                  <a:pt x="2699" y="747"/>
                </a:lnTo>
                <a:lnTo>
                  <a:pt x="2695" y="753"/>
                </a:lnTo>
                <a:lnTo>
                  <a:pt x="2685" y="753"/>
                </a:lnTo>
                <a:lnTo>
                  <a:pt x="2676" y="753"/>
                </a:lnTo>
                <a:lnTo>
                  <a:pt x="2661" y="756"/>
                </a:lnTo>
                <a:lnTo>
                  <a:pt x="2646" y="761"/>
                </a:lnTo>
                <a:lnTo>
                  <a:pt x="2637" y="761"/>
                </a:lnTo>
                <a:lnTo>
                  <a:pt x="2627" y="759"/>
                </a:lnTo>
                <a:lnTo>
                  <a:pt x="2622" y="759"/>
                </a:lnTo>
                <a:lnTo>
                  <a:pt x="2618" y="761"/>
                </a:lnTo>
                <a:lnTo>
                  <a:pt x="2615" y="763"/>
                </a:lnTo>
                <a:lnTo>
                  <a:pt x="2613" y="766"/>
                </a:lnTo>
                <a:lnTo>
                  <a:pt x="2579" y="766"/>
                </a:lnTo>
                <a:lnTo>
                  <a:pt x="2571" y="766"/>
                </a:lnTo>
                <a:lnTo>
                  <a:pt x="2562" y="768"/>
                </a:lnTo>
                <a:lnTo>
                  <a:pt x="2554" y="771"/>
                </a:lnTo>
                <a:lnTo>
                  <a:pt x="2545" y="776"/>
                </a:lnTo>
                <a:lnTo>
                  <a:pt x="2543" y="778"/>
                </a:lnTo>
                <a:lnTo>
                  <a:pt x="2533" y="785"/>
                </a:lnTo>
                <a:lnTo>
                  <a:pt x="2526" y="787"/>
                </a:lnTo>
                <a:lnTo>
                  <a:pt x="2521" y="788"/>
                </a:lnTo>
                <a:lnTo>
                  <a:pt x="2518" y="787"/>
                </a:lnTo>
                <a:lnTo>
                  <a:pt x="2514" y="787"/>
                </a:lnTo>
                <a:lnTo>
                  <a:pt x="2511" y="787"/>
                </a:lnTo>
                <a:lnTo>
                  <a:pt x="2502" y="788"/>
                </a:lnTo>
                <a:lnTo>
                  <a:pt x="2496" y="790"/>
                </a:lnTo>
                <a:lnTo>
                  <a:pt x="2480" y="802"/>
                </a:lnTo>
                <a:lnTo>
                  <a:pt x="2477" y="802"/>
                </a:lnTo>
                <a:lnTo>
                  <a:pt x="2465" y="804"/>
                </a:lnTo>
                <a:lnTo>
                  <a:pt x="2461" y="804"/>
                </a:lnTo>
                <a:lnTo>
                  <a:pt x="2456" y="807"/>
                </a:lnTo>
                <a:lnTo>
                  <a:pt x="2444" y="807"/>
                </a:lnTo>
                <a:lnTo>
                  <a:pt x="2431" y="805"/>
                </a:lnTo>
                <a:lnTo>
                  <a:pt x="2421" y="802"/>
                </a:lnTo>
                <a:lnTo>
                  <a:pt x="2409" y="800"/>
                </a:lnTo>
                <a:lnTo>
                  <a:pt x="2395" y="802"/>
                </a:lnTo>
                <a:lnTo>
                  <a:pt x="2383" y="804"/>
                </a:lnTo>
                <a:lnTo>
                  <a:pt x="2369" y="807"/>
                </a:lnTo>
                <a:lnTo>
                  <a:pt x="2354" y="807"/>
                </a:lnTo>
                <a:lnTo>
                  <a:pt x="2354" y="812"/>
                </a:lnTo>
                <a:lnTo>
                  <a:pt x="2351" y="814"/>
                </a:lnTo>
                <a:lnTo>
                  <a:pt x="2347" y="814"/>
                </a:lnTo>
                <a:lnTo>
                  <a:pt x="2344" y="812"/>
                </a:lnTo>
                <a:lnTo>
                  <a:pt x="2342" y="812"/>
                </a:lnTo>
                <a:lnTo>
                  <a:pt x="2337" y="816"/>
                </a:lnTo>
                <a:lnTo>
                  <a:pt x="2332" y="822"/>
                </a:lnTo>
                <a:lnTo>
                  <a:pt x="2325" y="828"/>
                </a:lnTo>
                <a:lnTo>
                  <a:pt x="2323" y="829"/>
                </a:lnTo>
                <a:lnTo>
                  <a:pt x="2315" y="836"/>
                </a:lnTo>
                <a:lnTo>
                  <a:pt x="2310" y="841"/>
                </a:lnTo>
                <a:lnTo>
                  <a:pt x="2305" y="846"/>
                </a:lnTo>
                <a:lnTo>
                  <a:pt x="2301" y="853"/>
                </a:lnTo>
                <a:lnTo>
                  <a:pt x="2299" y="857"/>
                </a:lnTo>
                <a:lnTo>
                  <a:pt x="2291" y="860"/>
                </a:lnTo>
                <a:lnTo>
                  <a:pt x="2284" y="865"/>
                </a:lnTo>
                <a:lnTo>
                  <a:pt x="2270" y="874"/>
                </a:lnTo>
                <a:lnTo>
                  <a:pt x="2269" y="877"/>
                </a:lnTo>
                <a:lnTo>
                  <a:pt x="2265" y="882"/>
                </a:lnTo>
                <a:lnTo>
                  <a:pt x="2259" y="886"/>
                </a:lnTo>
                <a:lnTo>
                  <a:pt x="2253" y="891"/>
                </a:lnTo>
                <a:lnTo>
                  <a:pt x="2248" y="896"/>
                </a:lnTo>
                <a:lnTo>
                  <a:pt x="2245" y="903"/>
                </a:lnTo>
                <a:lnTo>
                  <a:pt x="2238" y="904"/>
                </a:lnTo>
                <a:lnTo>
                  <a:pt x="2231" y="906"/>
                </a:lnTo>
                <a:lnTo>
                  <a:pt x="2228" y="911"/>
                </a:lnTo>
                <a:lnTo>
                  <a:pt x="2224" y="916"/>
                </a:lnTo>
                <a:lnTo>
                  <a:pt x="2211" y="920"/>
                </a:lnTo>
                <a:lnTo>
                  <a:pt x="2197" y="923"/>
                </a:lnTo>
                <a:lnTo>
                  <a:pt x="2185" y="928"/>
                </a:lnTo>
                <a:lnTo>
                  <a:pt x="2180" y="933"/>
                </a:lnTo>
                <a:lnTo>
                  <a:pt x="2177" y="937"/>
                </a:lnTo>
                <a:lnTo>
                  <a:pt x="2170" y="939"/>
                </a:lnTo>
                <a:lnTo>
                  <a:pt x="2165" y="940"/>
                </a:lnTo>
                <a:lnTo>
                  <a:pt x="2154" y="945"/>
                </a:lnTo>
                <a:lnTo>
                  <a:pt x="2146" y="952"/>
                </a:lnTo>
                <a:lnTo>
                  <a:pt x="2136" y="957"/>
                </a:lnTo>
                <a:lnTo>
                  <a:pt x="2134" y="964"/>
                </a:lnTo>
                <a:lnTo>
                  <a:pt x="2132" y="964"/>
                </a:lnTo>
                <a:lnTo>
                  <a:pt x="2129" y="964"/>
                </a:lnTo>
                <a:lnTo>
                  <a:pt x="2124" y="968"/>
                </a:lnTo>
                <a:lnTo>
                  <a:pt x="2120" y="971"/>
                </a:lnTo>
                <a:lnTo>
                  <a:pt x="2112" y="978"/>
                </a:lnTo>
                <a:lnTo>
                  <a:pt x="2105" y="986"/>
                </a:lnTo>
                <a:lnTo>
                  <a:pt x="2100" y="990"/>
                </a:lnTo>
                <a:lnTo>
                  <a:pt x="2095" y="992"/>
                </a:lnTo>
                <a:lnTo>
                  <a:pt x="2089" y="1002"/>
                </a:lnTo>
                <a:lnTo>
                  <a:pt x="2083" y="1010"/>
                </a:lnTo>
                <a:lnTo>
                  <a:pt x="2078" y="1014"/>
                </a:lnTo>
                <a:lnTo>
                  <a:pt x="2074" y="1017"/>
                </a:lnTo>
                <a:lnTo>
                  <a:pt x="2067" y="1019"/>
                </a:lnTo>
                <a:lnTo>
                  <a:pt x="2060" y="1019"/>
                </a:lnTo>
                <a:lnTo>
                  <a:pt x="2059" y="1022"/>
                </a:lnTo>
                <a:lnTo>
                  <a:pt x="2059" y="1024"/>
                </a:lnTo>
                <a:lnTo>
                  <a:pt x="2055" y="1034"/>
                </a:lnTo>
                <a:lnTo>
                  <a:pt x="2052" y="1041"/>
                </a:lnTo>
                <a:lnTo>
                  <a:pt x="2049" y="1046"/>
                </a:lnTo>
                <a:lnTo>
                  <a:pt x="2043" y="1051"/>
                </a:lnTo>
                <a:lnTo>
                  <a:pt x="2042" y="1053"/>
                </a:lnTo>
                <a:lnTo>
                  <a:pt x="2035" y="1056"/>
                </a:lnTo>
                <a:lnTo>
                  <a:pt x="2033" y="1058"/>
                </a:lnTo>
                <a:lnTo>
                  <a:pt x="2025" y="1065"/>
                </a:lnTo>
                <a:lnTo>
                  <a:pt x="2020" y="1070"/>
                </a:lnTo>
                <a:lnTo>
                  <a:pt x="2016" y="1079"/>
                </a:lnTo>
                <a:lnTo>
                  <a:pt x="2014" y="1089"/>
                </a:lnTo>
                <a:lnTo>
                  <a:pt x="2013" y="1090"/>
                </a:lnTo>
                <a:lnTo>
                  <a:pt x="2013" y="1094"/>
                </a:lnTo>
                <a:lnTo>
                  <a:pt x="2003" y="1099"/>
                </a:lnTo>
                <a:lnTo>
                  <a:pt x="1992" y="1104"/>
                </a:lnTo>
                <a:lnTo>
                  <a:pt x="1985" y="1113"/>
                </a:lnTo>
                <a:lnTo>
                  <a:pt x="1982" y="1116"/>
                </a:lnTo>
                <a:lnTo>
                  <a:pt x="1979" y="1121"/>
                </a:lnTo>
                <a:lnTo>
                  <a:pt x="1974" y="1125"/>
                </a:lnTo>
                <a:lnTo>
                  <a:pt x="1968" y="1130"/>
                </a:lnTo>
                <a:lnTo>
                  <a:pt x="1965" y="1133"/>
                </a:lnTo>
                <a:lnTo>
                  <a:pt x="1958" y="1135"/>
                </a:lnTo>
                <a:lnTo>
                  <a:pt x="1951" y="1140"/>
                </a:lnTo>
                <a:lnTo>
                  <a:pt x="1946" y="1145"/>
                </a:lnTo>
                <a:lnTo>
                  <a:pt x="1934" y="1155"/>
                </a:lnTo>
                <a:lnTo>
                  <a:pt x="1924" y="1167"/>
                </a:lnTo>
                <a:lnTo>
                  <a:pt x="1917" y="1172"/>
                </a:lnTo>
                <a:lnTo>
                  <a:pt x="1910" y="1176"/>
                </a:lnTo>
                <a:lnTo>
                  <a:pt x="1890" y="1217"/>
                </a:lnTo>
                <a:lnTo>
                  <a:pt x="1876" y="1223"/>
                </a:lnTo>
                <a:lnTo>
                  <a:pt x="1863" y="1230"/>
                </a:lnTo>
                <a:lnTo>
                  <a:pt x="1859" y="1237"/>
                </a:lnTo>
                <a:lnTo>
                  <a:pt x="1856" y="1244"/>
                </a:lnTo>
                <a:lnTo>
                  <a:pt x="1849" y="1247"/>
                </a:lnTo>
                <a:lnTo>
                  <a:pt x="1842" y="1251"/>
                </a:lnTo>
                <a:lnTo>
                  <a:pt x="1841" y="1258"/>
                </a:lnTo>
                <a:lnTo>
                  <a:pt x="1839" y="1258"/>
                </a:lnTo>
                <a:lnTo>
                  <a:pt x="1835" y="1258"/>
                </a:lnTo>
                <a:lnTo>
                  <a:pt x="1832" y="1259"/>
                </a:lnTo>
                <a:lnTo>
                  <a:pt x="1829" y="1261"/>
                </a:lnTo>
                <a:lnTo>
                  <a:pt x="1823" y="1266"/>
                </a:lnTo>
                <a:lnTo>
                  <a:pt x="1822" y="1269"/>
                </a:lnTo>
                <a:lnTo>
                  <a:pt x="1818" y="1271"/>
                </a:lnTo>
                <a:lnTo>
                  <a:pt x="1815" y="1273"/>
                </a:lnTo>
                <a:lnTo>
                  <a:pt x="1808" y="1271"/>
                </a:lnTo>
                <a:lnTo>
                  <a:pt x="1806" y="1278"/>
                </a:lnTo>
                <a:lnTo>
                  <a:pt x="1801" y="1281"/>
                </a:lnTo>
                <a:lnTo>
                  <a:pt x="1798" y="1287"/>
                </a:lnTo>
                <a:lnTo>
                  <a:pt x="1794" y="1292"/>
                </a:lnTo>
                <a:lnTo>
                  <a:pt x="1794" y="1298"/>
                </a:lnTo>
                <a:lnTo>
                  <a:pt x="1794" y="1305"/>
                </a:lnTo>
                <a:lnTo>
                  <a:pt x="1796" y="1310"/>
                </a:lnTo>
                <a:lnTo>
                  <a:pt x="1798" y="1314"/>
                </a:lnTo>
                <a:lnTo>
                  <a:pt x="1801" y="1316"/>
                </a:lnTo>
                <a:lnTo>
                  <a:pt x="1805" y="1319"/>
                </a:lnTo>
                <a:lnTo>
                  <a:pt x="1808" y="1322"/>
                </a:lnTo>
                <a:lnTo>
                  <a:pt x="1810" y="1326"/>
                </a:lnTo>
                <a:lnTo>
                  <a:pt x="1808" y="1333"/>
                </a:lnTo>
                <a:lnTo>
                  <a:pt x="1806" y="1341"/>
                </a:lnTo>
                <a:lnTo>
                  <a:pt x="1805" y="1350"/>
                </a:lnTo>
                <a:lnTo>
                  <a:pt x="1798" y="1363"/>
                </a:lnTo>
                <a:lnTo>
                  <a:pt x="1781" y="1387"/>
                </a:lnTo>
                <a:lnTo>
                  <a:pt x="1774" y="1387"/>
                </a:lnTo>
                <a:lnTo>
                  <a:pt x="1774" y="1391"/>
                </a:lnTo>
                <a:lnTo>
                  <a:pt x="1772" y="1394"/>
                </a:lnTo>
                <a:lnTo>
                  <a:pt x="1767" y="1394"/>
                </a:lnTo>
                <a:lnTo>
                  <a:pt x="1760" y="1399"/>
                </a:lnTo>
                <a:lnTo>
                  <a:pt x="1754" y="1402"/>
                </a:lnTo>
                <a:lnTo>
                  <a:pt x="1738" y="1409"/>
                </a:lnTo>
                <a:lnTo>
                  <a:pt x="1730" y="1413"/>
                </a:lnTo>
                <a:lnTo>
                  <a:pt x="1723" y="1416"/>
                </a:lnTo>
                <a:lnTo>
                  <a:pt x="1718" y="1421"/>
                </a:lnTo>
                <a:lnTo>
                  <a:pt x="1713" y="1428"/>
                </a:lnTo>
                <a:lnTo>
                  <a:pt x="1699" y="1428"/>
                </a:lnTo>
                <a:lnTo>
                  <a:pt x="1697" y="1435"/>
                </a:lnTo>
                <a:lnTo>
                  <a:pt x="1696" y="1435"/>
                </a:lnTo>
                <a:lnTo>
                  <a:pt x="1692" y="1435"/>
                </a:lnTo>
                <a:lnTo>
                  <a:pt x="1665" y="1435"/>
                </a:lnTo>
                <a:lnTo>
                  <a:pt x="1653" y="1437"/>
                </a:lnTo>
                <a:lnTo>
                  <a:pt x="1649" y="1440"/>
                </a:lnTo>
                <a:lnTo>
                  <a:pt x="1644" y="1442"/>
                </a:lnTo>
                <a:lnTo>
                  <a:pt x="1614" y="1438"/>
                </a:lnTo>
                <a:lnTo>
                  <a:pt x="1579" y="1435"/>
                </a:lnTo>
                <a:lnTo>
                  <a:pt x="1545" y="1435"/>
                </a:lnTo>
                <a:lnTo>
                  <a:pt x="1508" y="1435"/>
                </a:lnTo>
                <a:lnTo>
                  <a:pt x="1506" y="1432"/>
                </a:lnTo>
                <a:lnTo>
                  <a:pt x="1503" y="1430"/>
                </a:lnTo>
                <a:lnTo>
                  <a:pt x="1494" y="1430"/>
                </a:lnTo>
                <a:lnTo>
                  <a:pt x="1491" y="1430"/>
                </a:lnTo>
                <a:lnTo>
                  <a:pt x="1487" y="1425"/>
                </a:lnTo>
                <a:lnTo>
                  <a:pt x="1484" y="1421"/>
                </a:lnTo>
                <a:lnTo>
                  <a:pt x="1475" y="1418"/>
                </a:lnTo>
                <a:lnTo>
                  <a:pt x="1469" y="1418"/>
                </a:lnTo>
                <a:lnTo>
                  <a:pt x="1463" y="1416"/>
                </a:lnTo>
                <a:lnTo>
                  <a:pt x="1460" y="1414"/>
                </a:lnTo>
                <a:lnTo>
                  <a:pt x="1457" y="1414"/>
                </a:lnTo>
                <a:lnTo>
                  <a:pt x="1448" y="1416"/>
                </a:lnTo>
                <a:lnTo>
                  <a:pt x="1440" y="1414"/>
                </a:lnTo>
                <a:lnTo>
                  <a:pt x="1434" y="1418"/>
                </a:lnTo>
                <a:lnTo>
                  <a:pt x="1431" y="1423"/>
                </a:lnTo>
                <a:lnTo>
                  <a:pt x="1426" y="1435"/>
                </a:lnTo>
                <a:lnTo>
                  <a:pt x="1421" y="1447"/>
                </a:lnTo>
                <a:lnTo>
                  <a:pt x="1417" y="1452"/>
                </a:lnTo>
                <a:lnTo>
                  <a:pt x="1412" y="1455"/>
                </a:lnTo>
                <a:lnTo>
                  <a:pt x="1411" y="1462"/>
                </a:lnTo>
                <a:lnTo>
                  <a:pt x="1409" y="1462"/>
                </a:lnTo>
                <a:lnTo>
                  <a:pt x="1405" y="1462"/>
                </a:lnTo>
                <a:lnTo>
                  <a:pt x="1397" y="1464"/>
                </a:lnTo>
                <a:lnTo>
                  <a:pt x="1388" y="1467"/>
                </a:lnTo>
                <a:lnTo>
                  <a:pt x="1383" y="1471"/>
                </a:lnTo>
                <a:lnTo>
                  <a:pt x="1378" y="1476"/>
                </a:lnTo>
                <a:lnTo>
                  <a:pt x="1371" y="1476"/>
                </a:lnTo>
                <a:lnTo>
                  <a:pt x="1365" y="1476"/>
                </a:lnTo>
                <a:lnTo>
                  <a:pt x="1354" y="1479"/>
                </a:lnTo>
                <a:lnTo>
                  <a:pt x="1344" y="1483"/>
                </a:lnTo>
                <a:lnTo>
                  <a:pt x="1339" y="1484"/>
                </a:lnTo>
                <a:lnTo>
                  <a:pt x="1330" y="1483"/>
                </a:lnTo>
                <a:lnTo>
                  <a:pt x="1315" y="1484"/>
                </a:lnTo>
                <a:lnTo>
                  <a:pt x="1301" y="1488"/>
                </a:lnTo>
                <a:lnTo>
                  <a:pt x="1290" y="1493"/>
                </a:lnTo>
                <a:lnTo>
                  <a:pt x="1276" y="1496"/>
                </a:lnTo>
                <a:lnTo>
                  <a:pt x="1187" y="1496"/>
                </a:lnTo>
                <a:lnTo>
                  <a:pt x="1182" y="1496"/>
                </a:lnTo>
                <a:lnTo>
                  <a:pt x="1180" y="1493"/>
                </a:lnTo>
                <a:lnTo>
                  <a:pt x="1180" y="1490"/>
                </a:lnTo>
                <a:lnTo>
                  <a:pt x="1155" y="1490"/>
                </a:lnTo>
                <a:lnTo>
                  <a:pt x="1131" y="1491"/>
                </a:lnTo>
                <a:lnTo>
                  <a:pt x="1110" y="1496"/>
                </a:lnTo>
                <a:lnTo>
                  <a:pt x="1100" y="1500"/>
                </a:lnTo>
                <a:lnTo>
                  <a:pt x="1092" y="1503"/>
                </a:lnTo>
                <a:lnTo>
                  <a:pt x="1090" y="1510"/>
                </a:lnTo>
                <a:lnTo>
                  <a:pt x="1088" y="1510"/>
                </a:lnTo>
                <a:lnTo>
                  <a:pt x="1085" y="1510"/>
                </a:lnTo>
                <a:lnTo>
                  <a:pt x="1085" y="1517"/>
                </a:lnTo>
                <a:lnTo>
                  <a:pt x="1083" y="1519"/>
                </a:lnTo>
                <a:lnTo>
                  <a:pt x="1068" y="1534"/>
                </a:lnTo>
                <a:lnTo>
                  <a:pt x="1064" y="1541"/>
                </a:lnTo>
                <a:lnTo>
                  <a:pt x="1064" y="1544"/>
                </a:lnTo>
                <a:lnTo>
                  <a:pt x="1064" y="1548"/>
                </a:lnTo>
                <a:lnTo>
                  <a:pt x="1064" y="1553"/>
                </a:lnTo>
                <a:lnTo>
                  <a:pt x="1063" y="1570"/>
                </a:lnTo>
                <a:lnTo>
                  <a:pt x="1059" y="1587"/>
                </a:lnTo>
                <a:lnTo>
                  <a:pt x="1057" y="1606"/>
                </a:lnTo>
                <a:lnTo>
                  <a:pt x="1057" y="1626"/>
                </a:lnTo>
                <a:lnTo>
                  <a:pt x="1064" y="1629"/>
                </a:lnTo>
                <a:lnTo>
                  <a:pt x="1069" y="1633"/>
                </a:lnTo>
                <a:lnTo>
                  <a:pt x="1076" y="1643"/>
                </a:lnTo>
                <a:lnTo>
                  <a:pt x="1080" y="1647"/>
                </a:lnTo>
                <a:lnTo>
                  <a:pt x="1085" y="1650"/>
                </a:lnTo>
                <a:lnTo>
                  <a:pt x="1092" y="1653"/>
                </a:lnTo>
                <a:lnTo>
                  <a:pt x="1098" y="1653"/>
                </a:lnTo>
                <a:lnTo>
                  <a:pt x="1100" y="1657"/>
                </a:lnTo>
                <a:lnTo>
                  <a:pt x="1102" y="1660"/>
                </a:lnTo>
                <a:lnTo>
                  <a:pt x="1109" y="1662"/>
                </a:lnTo>
                <a:lnTo>
                  <a:pt x="1116" y="1664"/>
                </a:lnTo>
                <a:lnTo>
                  <a:pt x="1119" y="1665"/>
                </a:lnTo>
                <a:lnTo>
                  <a:pt x="1119" y="1667"/>
                </a:lnTo>
                <a:lnTo>
                  <a:pt x="1139" y="1667"/>
                </a:lnTo>
                <a:lnTo>
                  <a:pt x="1141" y="1676"/>
                </a:lnTo>
                <a:lnTo>
                  <a:pt x="1143" y="1679"/>
                </a:lnTo>
                <a:lnTo>
                  <a:pt x="1146" y="1681"/>
                </a:lnTo>
                <a:lnTo>
                  <a:pt x="1148" y="1684"/>
                </a:lnTo>
                <a:lnTo>
                  <a:pt x="1150" y="1686"/>
                </a:lnTo>
                <a:lnTo>
                  <a:pt x="1157" y="1687"/>
                </a:lnTo>
                <a:lnTo>
                  <a:pt x="1174" y="1687"/>
                </a:lnTo>
                <a:lnTo>
                  <a:pt x="1179" y="1689"/>
                </a:lnTo>
                <a:lnTo>
                  <a:pt x="1180" y="1691"/>
                </a:lnTo>
                <a:lnTo>
                  <a:pt x="1180" y="1694"/>
                </a:lnTo>
                <a:lnTo>
                  <a:pt x="1182" y="1698"/>
                </a:lnTo>
                <a:lnTo>
                  <a:pt x="1186" y="1701"/>
                </a:lnTo>
                <a:lnTo>
                  <a:pt x="1189" y="1701"/>
                </a:lnTo>
                <a:lnTo>
                  <a:pt x="1194" y="1701"/>
                </a:lnTo>
                <a:lnTo>
                  <a:pt x="1196" y="1705"/>
                </a:lnTo>
                <a:lnTo>
                  <a:pt x="1197" y="1706"/>
                </a:lnTo>
                <a:lnTo>
                  <a:pt x="1203" y="1708"/>
                </a:lnTo>
                <a:lnTo>
                  <a:pt x="1215" y="1708"/>
                </a:lnTo>
                <a:lnTo>
                  <a:pt x="1213" y="1711"/>
                </a:lnTo>
                <a:lnTo>
                  <a:pt x="1209" y="1713"/>
                </a:lnTo>
                <a:lnTo>
                  <a:pt x="1201" y="1715"/>
                </a:lnTo>
                <a:lnTo>
                  <a:pt x="1201" y="1718"/>
                </a:lnTo>
                <a:lnTo>
                  <a:pt x="1199" y="1722"/>
                </a:lnTo>
                <a:lnTo>
                  <a:pt x="1194" y="1722"/>
                </a:lnTo>
                <a:lnTo>
                  <a:pt x="1189" y="1725"/>
                </a:lnTo>
                <a:lnTo>
                  <a:pt x="1184" y="1730"/>
                </a:lnTo>
                <a:lnTo>
                  <a:pt x="1180" y="1734"/>
                </a:lnTo>
                <a:lnTo>
                  <a:pt x="1174" y="1735"/>
                </a:lnTo>
                <a:lnTo>
                  <a:pt x="1172" y="1742"/>
                </a:lnTo>
                <a:lnTo>
                  <a:pt x="1170" y="1742"/>
                </a:lnTo>
                <a:lnTo>
                  <a:pt x="1167" y="1742"/>
                </a:lnTo>
                <a:lnTo>
                  <a:pt x="1153" y="1742"/>
                </a:lnTo>
                <a:lnTo>
                  <a:pt x="1151" y="1749"/>
                </a:lnTo>
                <a:lnTo>
                  <a:pt x="1150" y="1749"/>
                </a:lnTo>
                <a:lnTo>
                  <a:pt x="1146" y="1749"/>
                </a:lnTo>
                <a:lnTo>
                  <a:pt x="1138" y="1749"/>
                </a:lnTo>
                <a:lnTo>
                  <a:pt x="1131" y="1751"/>
                </a:lnTo>
                <a:lnTo>
                  <a:pt x="1119" y="1756"/>
                </a:lnTo>
                <a:lnTo>
                  <a:pt x="1107" y="1761"/>
                </a:lnTo>
                <a:lnTo>
                  <a:pt x="1100" y="1762"/>
                </a:lnTo>
                <a:lnTo>
                  <a:pt x="1092" y="1762"/>
                </a:lnTo>
                <a:lnTo>
                  <a:pt x="1090" y="1769"/>
                </a:lnTo>
                <a:lnTo>
                  <a:pt x="1088" y="1769"/>
                </a:lnTo>
                <a:lnTo>
                  <a:pt x="1085" y="1769"/>
                </a:lnTo>
                <a:lnTo>
                  <a:pt x="1076" y="1771"/>
                </a:lnTo>
                <a:lnTo>
                  <a:pt x="1071" y="1774"/>
                </a:lnTo>
                <a:lnTo>
                  <a:pt x="1066" y="1780"/>
                </a:lnTo>
                <a:lnTo>
                  <a:pt x="1064" y="1786"/>
                </a:lnTo>
                <a:lnTo>
                  <a:pt x="1061" y="1791"/>
                </a:lnTo>
                <a:lnTo>
                  <a:pt x="1056" y="1797"/>
                </a:lnTo>
                <a:lnTo>
                  <a:pt x="1049" y="1798"/>
                </a:lnTo>
                <a:lnTo>
                  <a:pt x="1037" y="1797"/>
                </a:lnTo>
                <a:lnTo>
                  <a:pt x="1037" y="1810"/>
                </a:lnTo>
                <a:lnTo>
                  <a:pt x="1034" y="1814"/>
                </a:lnTo>
                <a:lnTo>
                  <a:pt x="1028" y="1815"/>
                </a:lnTo>
                <a:lnTo>
                  <a:pt x="1023" y="1824"/>
                </a:lnTo>
                <a:lnTo>
                  <a:pt x="1020" y="1834"/>
                </a:lnTo>
                <a:lnTo>
                  <a:pt x="1016" y="1844"/>
                </a:lnTo>
                <a:lnTo>
                  <a:pt x="1022" y="1853"/>
                </a:lnTo>
                <a:lnTo>
                  <a:pt x="1025" y="1856"/>
                </a:lnTo>
                <a:lnTo>
                  <a:pt x="1030" y="1858"/>
                </a:lnTo>
                <a:lnTo>
                  <a:pt x="1035" y="1858"/>
                </a:lnTo>
                <a:lnTo>
                  <a:pt x="1040" y="1860"/>
                </a:lnTo>
                <a:lnTo>
                  <a:pt x="1042" y="1861"/>
                </a:lnTo>
                <a:lnTo>
                  <a:pt x="1044" y="1865"/>
                </a:lnTo>
                <a:lnTo>
                  <a:pt x="1066" y="1865"/>
                </a:lnTo>
                <a:lnTo>
                  <a:pt x="1086" y="1863"/>
                </a:lnTo>
                <a:lnTo>
                  <a:pt x="1104" y="1858"/>
                </a:lnTo>
                <a:lnTo>
                  <a:pt x="1119" y="1851"/>
                </a:lnTo>
                <a:lnTo>
                  <a:pt x="1127" y="1853"/>
                </a:lnTo>
                <a:lnTo>
                  <a:pt x="1133" y="1855"/>
                </a:lnTo>
                <a:lnTo>
                  <a:pt x="1139" y="1858"/>
                </a:lnTo>
                <a:lnTo>
                  <a:pt x="1146" y="1858"/>
                </a:lnTo>
                <a:lnTo>
                  <a:pt x="1148" y="1856"/>
                </a:lnTo>
                <a:lnTo>
                  <a:pt x="1150" y="1855"/>
                </a:lnTo>
                <a:lnTo>
                  <a:pt x="1153" y="1856"/>
                </a:lnTo>
                <a:lnTo>
                  <a:pt x="1160" y="1858"/>
                </a:lnTo>
                <a:lnTo>
                  <a:pt x="1163" y="1860"/>
                </a:lnTo>
                <a:lnTo>
                  <a:pt x="1167" y="1858"/>
                </a:lnTo>
                <a:lnTo>
                  <a:pt x="1167" y="1861"/>
                </a:lnTo>
                <a:lnTo>
                  <a:pt x="1165" y="1863"/>
                </a:lnTo>
                <a:lnTo>
                  <a:pt x="1160" y="1865"/>
                </a:lnTo>
                <a:lnTo>
                  <a:pt x="1146" y="1865"/>
                </a:lnTo>
                <a:lnTo>
                  <a:pt x="1145" y="1866"/>
                </a:lnTo>
                <a:lnTo>
                  <a:pt x="1143" y="1868"/>
                </a:lnTo>
                <a:lnTo>
                  <a:pt x="1141" y="1873"/>
                </a:lnTo>
                <a:lnTo>
                  <a:pt x="1138" y="1877"/>
                </a:lnTo>
                <a:lnTo>
                  <a:pt x="1136" y="1878"/>
                </a:lnTo>
                <a:lnTo>
                  <a:pt x="1133" y="1878"/>
                </a:lnTo>
                <a:lnTo>
                  <a:pt x="1133" y="1899"/>
                </a:lnTo>
                <a:lnTo>
                  <a:pt x="1127" y="1899"/>
                </a:lnTo>
                <a:lnTo>
                  <a:pt x="1124" y="1901"/>
                </a:lnTo>
                <a:lnTo>
                  <a:pt x="1121" y="1902"/>
                </a:lnTo>
                <a:lnTo>
                  <a:pt x="1119" y="1906"/>
                </a:lnTo>
                <a:lnTo>
                  <a:pt x="1114" y="1906"/>
                </a:lnTo>
                <a:lnTo>
                  <a:pt x="1110" y="1907"/>
                </a:lnTo>
                <a:lnTo>
                  <a:pt x="1107" y="1909"/>
                </a:lnTo>
                <a:lnTo>
                  <a:pt x="1105" y="1913"/>
                </a:lnTo>
                <a:lnTo>
                  <a:pt x="1098" y="1914"/>
                </a:lnTo>
                <a:lnTo>
                  <a:pt x="1093" y="1913"/>
                </a:lnTo>
                <a:lnTo>
                  <a:pt x="1083" y="1909"/>
                </a:lnTo>
                <a:lnTo>
                  <a:pt x="1073" y="1906"/>
                </a:lnTo>
                <a:lnTo>
                  <a:pt x="1066" y="1906"/>
                </a:lnTo>
                <a:lnTo>
                  <a:pt x="1057" y="1906"/>
                </a:lnTo>
                <a:lnTo>
                  <a:pt x="1045" y="1907"/>
                </a:lnTo>
                <a:lnTo>
                  <a:pt x="1034" y="1906"/>
                </a:lnTo>
                <a:lnTo>
                  <a:pt x="1025" y="1904"/>
                </a:lnTo>
                <a:lnTo>
                  <a:pt x="1016" y="1899"/>
                </a:lnTo>
                <a:lnTo>
                  <a:pt x="1011" y="1899"/>
                </a:lnTo>
                <a:lnTo>
                  <a:pt x="1006" y="1899"/>
                </a:lnTo>
                <a:lnTo>
                  <a:pt x="1005" y="1902"/>
                </a:lnTo>
                <a:lnTo>
                  <a:pt x="1001" y="1904"/>
                </a:lnTo>
                <a:lnTo>
                  <a:pt x="998" y="1911"/>
                </a:lnTo>
                <a:lnTo>
                  <a:pt x="994" y="1913"/>
                </a:lnTo>
                <a:lnTo>
                  <a:pt x="989" y="1913"/>
                </a:lnTo>
                <a:lnTo>
                  <a:pt x="982" y="1914"/>
                </a:lnTo>
                <a:lnTo>
                  <a:pt x="972" y="1914"/>
                </a:lnTo>
                <a:lnTo>
                  <a:pt x="955" y="1913"/>
                </a:lnTo>
                <a:lnTo>
                  <a:pt x="938" y="1911"/>
                </a:lnTo>
                <a:lnTo>
                  <a:pt x="930" y="1911"/>
                </a:lnTo>
                <a:lnTo>
                  <a:pt x="921" y="1913"/>
                </a:lnTo>
                <a:lnTo>
                  <a:pt x="921" y="1914"/>
                </a:lnTo>
                <a:lnTo>
                  <a:pt x="919" y="1916"/>
                </a:lnTo>
                <a:lnTo>
                  <a:pt x="918" y="1919"/>
                </a:lnTo>
                <a:lnTo>
                  <a:pt x="914" y="1919"/>
                </a:lnTo>
                <a:lnTo>
                  <a:pt x="907" y="1921"/>
                </a:lnTo>
                <a:lnTo>
                  <a:pt x="901" y="1919"/>
                </a:lnTo>
                <a:lnTo>
                  <a:pt x="894" y="1919"/>
                </a:lnTo>
                <a:lnTo>
                  <a:pt x="887" y="1919"/>
                </a:lnTo>
                <a:lnTo>
                  <a:pt x="883" y="1921"/>
                </a:lnTo>
                <a:lnTo>
                  <a:pt x="883" y="1923"/>
                </a:lnTo>
                <a:lnTo>
                  <a:pt x="882" y="1926"/>
                </a:lnTo>
                <a:lnTo>
                  <a:pt x="880" y="1926"/>
                </a:lnTo>
                <a:lnTo>
                  <a:pt x="873" y="1928"/>
                </a:lnTo>
                <a:lnTo>
                  <a:pt x="865" y="1930"/>
                </a:lnTo>
                <a:lnTo>
                  <a:pt x="860" y="1930"/>
                </a:lnTo>
                <a:lnTo>
                  <a:pt x="856" y="1931"/>
                </a:lnTo>
                <a:lnTo>
                  <a:pt x="853" y="1933"/>
                </a:lnTo>
                <a:lnTo>
                  <a:pt x="839" y="1933"/>
                </a:lnTo>
                <a:lnTo>
                  <a:pt x="832" y="1936"/>
                </a:lnTo>
                <a:lnTo>
                  <a:pt x="827" y="1942"/>
                </a:lnTo>
                <a:lnTo>
                  <a:pt x="822" y="1947"/>
                </a:lnTo>
                <a:lnTo>
                  <a:pt x="819" y="1953"/>
                </a:lnTo>
                <a:lnTo>
                  <a:pt x="810" y="1953"/>
                </a:lnTo>
                <a:lnTo>
                  <a:pt x="802" y="1955"/>
                </a:lnTo>
                <a:lnTo>
                  <a:pt x="788" y="1960"/>
                </a:lnTo>
                <a:lnTo>
                  <a:pt x="774" y="1965"/>
                </a:lnTo>
                <a:lnTo>
                  <a:pt x="768" y="1967"/>
                </a:lnTo>
                <a:lnTo>
                  <a:pt x="757" y="1967"/>
                </a:lnTo>
                <a:lnTo>
                  <a:pt x="757" y="1959"/>
                </a:lnTo>
                <a:lnTo>
                  <a:pt x="759" y="1952"/>
                </a:lnTo>
                <a:lnTo>
                  <a:pt x="762" y="1947"/>
                </a:lnTo>
                <a:lnTo>
                  <a:pt x="764" y="1940"/>
                </a:lnTo>
                <a:lnTo>
                  <a:pt x="766" y="1938"/>
                </a:lnTo>
                <a:lnTo>
                  <a:pt x="769" y="1936"/>
                </a:lnTo>
                <a:lnTo>
                  <a:pt x="776" y="1935"/>
                </a:lnTo>
                <a:lnTo>
                  <a:pt x="783" y="1933"/>
                </a:lnTo>
                <a:lnTo>
                  <a:pt x="785" y="1930"/>
                </a:lnTo>
                <a:lnTo>
                  <a:pt x="785" y="1926"/>
                </a:lnTo>
                <a:lnTo>
                  <a:pt x="785" y="1921"/>
                </a:lnTo>
                <a:lnTo>
                  <a:pt x="781" y="1918"/>
                </a:lnTo>
                <a:lnTo>
                  <a:pt x="776" y="1914"/>
                </a:lnTo>
                <a:lnTo>
                  <a:pt x="771" y="1914"/>
                </a:lnTo>
                <a:lnTo>
                  <a:pt x="757" y="1913"/>
                </a:lnTo>
                <a:lnTo>
                  <a:pt x="744" y="1913"/>
                </a:lnTo>
                <a:lnTo>
                  <a:pt x="739" y="1914"/>
                </a:lnTo>
                <a:lnTo>
                  <a:pt x="733" y="1914"/>
                </a:lnTo>
                <a:lnTo>
                  <a:pt x="720" y="1913"/>
                </a:lnTo>
                <a:lnTo>
                  <a:pt x="713" y="1913"/>
                </a:lnTo>
                <a:lnTo>
                  <a:pt x="708" y="1913"/>
                </a:lnTo>
                <a:lnTo>
                  <a:pt x="704" y="1916"/>
                </a:lnTo>
                <a:lnTo>
                  <a:pt x="703" y="1919"/>
                </a:lnTo>
                <a:lnTo>
                  <a:pt x="694" y="1921"/>
                </a:lnTo>
                <a:lnTo>
                  <a:pt x="687" y="1918"/>
                </a:lnTo>
                <a:lnTo>
                  <a:pt x="682" y="1916"/>
                </a:lnTo>
                <a:lnTo>
                  <a:pt x="675" y="1913"/>
                </a:lnTo>
                <a:lnTo>
                  <a:pt x="669" y="1913"/>
                </a:lnTo>
                <a:lnTo>
                  <a:pt x="665" y="1916"/>
                </a:lnTo>
                <a:lnTo>
                  <a:pt x="660" y="1918"/>
                </a:lnTo>
                <a:lnTo>
                  <a:pt x="655" y="1919"/>
                </a:lnTo>
                <a:lnTo>
                  <a:pt x="655" y="1928"/>
                </a:lnTo>
                <a:lnTo>
                  <a:pt x="655" y="1933"/>
                </a:lnTo>
                <a:lnTo>
                  <a:pt x="657" y="1936"/>
                </a:lnTo>
                <a:lnTo>
                  <a:pt x="658" y="1940"/>
                </a:lnTo>
                <a:lnTo>
                  <a:pt x="665" y="1947"/>
                </a:lnTo>
                <a:lnTo>
                  <a:pt x="667" y="1950"/>
                </a:lnTo>
                <a:lnTo>
                  <a:pt x="669" y="1953"/>
                </a:lnTo>
                <a:lnTo>
                  <a:pt x="674" y="1960"/>
                </a:lnTo>
                <a:lnTo>
                  <a:pt x="679" y="1964"/>
                </a:lnTo>
                <a:lnTo>
                  <a:pt x="687" y="1967"/>
                </a:lnTo>
                <a:lnTo>
                  <a:pt x="696" y="1967"/>
                </a:lnTo>
                <a:lnTo>
                  <a:pt x="698" y="1971"/>
                </a:lnTo>
                <a:lnTo>
                  <a:pt x="701" y="1972"/>
                </a:lnTo>
                <a:lnTo>
                  <a:pt x="710" y="1974"/>
                </a:lnTo>
                <a:lnTo>
                  <a:pt x="713" y="1976"/>
                </a:lnTo>
                <a:lnTo>
                  <a:pt x="716" y="1979"/>
                </a:lnTo>
                <a:lnTo>
                  <a:pt x="720" y="1981"/>
                </a:lnTo>
                <a:lnTo>
                  <a:pt x="723" y="1981"/>
                </a:lnTo>
                <a:lnTo>
                  <a:pt x="718" y="1991"/>
                </a:lnTo>
                <a:lnTo>
                  <a:pt x="710" y="1998"/>
                </a:lnTo>
                <a:lnTo>
                  <a:pt x="699" y="2003"/>
                </a:lnTo>
                <a:lnTo>
                  <a:pt x="689" y="2008"/>
                </a:lnTo>
                <a:lnTo>
                  <a:pt x="677" y="2012"/>
                </a:lnTo>
                <a:lnTo>
                  <a:pt x="664" y="2013"/>
                </a:lnTo>
                <a:lnTo>
                  <a:pt x="635" y="2015"/>
                </a:lnTo>
                <a:lnTo>
                  <a:pt x="635" y="2018"/>
                </a:lnTo>
                <a:lnTo>
                  <a:pt x="631" y="2020"/>
                </a:lnTo>
                <a:lnTo>
                  <a:pt x="624" y="2022"/>
                </a:lnTo>
                <a:lnTo>
                  <a:pt x="617" y="2024"/>
                </a:lnTo>
                <a:lnTo>
                  <a:pt x="616" y="2025"/>
                </a:lnTo>
                <a:lnTo>
                  <a:pt x="614" y="2029"/>
                </a:lnTo>
                <a:lnTo>
                  <a:pt x="594" y="2020"/>
                </a:lnTo>
                <a:lnTo>
                  <a:pt x="582" y="2017"/>
                </a:lnTo>
                <a:lnTo>
                  <a:pt x="566" y="2015"/>
                </a:lnTo>
                <a:lnTo>
                  <a:pt x="561" y="2015"/>
                </a:lnTo>
                <a:lnTo>
                  <a:pt x="559" y="2012"/>
                </a:lnTo>
                <a:lnTo>
                  <a:pt x="559" y="2008"/>
                </a:lnTo>
                <a:lnTo>
                  <a:pt x="558" y="2005"/>
                </a:lnTo>
                <a:lnTo>
                  <a:pt x="554" y="2000"/>
                </a:lnTo>
                <a:lnTo>
                  <a:pt x="553" y="1994"/>
                </a:lnTo>
                <a:lnTo>
                  <a:pt x="546" y="1986"/>
                </a:lnTo>
                <a:lnTo>
                  <a:pt x="535" y="1977"/>
                </a:lnTo>
                <a:lnTo>
                  <a:pt x="532" y="1974"/>
                </a:lnTo>
                <a:lnTo>
                  <a:pt x="529" y="1974"/>
                </a:lnTo>
                <a:lnTo>
                  <a:pt x="523" y="1972"/>
                </a:lnTo>
                <a:lnTo>
                  <a:pt x="520" y="1972"/>
                </a:lnTo>
                <a:lnTo>
                  <a:pt x="517" y="1974"/>
                </a:lnTo>
                <a:lnTo>
                  <a:pt x="515" y="1977"/>
                </a:lnTo>
                <a:lnTo>
                  <a:pt x="510" y="1983"/>
                </a:lnTo>
                <a:lnTo>
                  <a:pt x="506" y="1983"/>
                </a:lnTo>
                <a:lnTo>
                  <a:pt x="503" y="1983"/>
                </a:lnTo>
                <a:lnTo>
                  <a:pt x="501" y="1984"/>
                </a:lnTo>
                <a:lnTo>
                  <a:pt x="498" y="1988"/>
                </a:lnTo>
                <a:lnTo>
                  <a:pt x="488" y="1988"/>
                </a:lnTo>
                <a:lnTo>
                  <a:pt x="479" y="1989"/>
                </a:lnTo>
                <a:lnTo>
                  <a:pt x="471" y="1991"/>
                </a:lnTo>
                <a:lnTo>
                  <a:pt x="464" y="1994"/>
                </a:lnTo>
                <a:lnTo>
                  <a:pt x="462" y="1996"/>
                </a:lnTo>
                <a:lnTo>
                  <a:pt x="460" y="1998"/>
                </a:lnTo>
                <a:lnTo>
                  <a:pt x="459" y="2003"/>
                </a:lnTo>
                <a:lnTo>
                  <a:pt x="459" y="2006"/>
                </a:lnTo>
                <a:lnTo>
                  <a:pt x="454" y="2008"/>
                </a:lnTo>
                <a:lnTo>
                  <a:pt x="450" y="2010"/>
                </a:lnTo>
                <a:lnTo>
                  <a:pt x="445" y="2018"/>
                </a:lnTo>
                <a:lnTo>
                  <a:pt x="440" y="2025"/>
                </a:lnTo>
                <a:lnTo>
                  <a:pt x="437" y="2027"/>
                </a:lnTo>
                <a:lnTo>
                  <a:pt x="433" y="2029"/>
                </a:lnTo>
                <a:lnTo>
                  <a:pt x="430" y="2029"/>
                </a:lnTo>
                <a:lnTo>
                  <a:pt x="419" y="2029"/>
                </a:lnTo>
                <a:lnTo>
                  <a:pt x="411" y="2030"/>
                </a:lnTo>
                <a:lnTo>
                  <a:pt x="394" y="2034"/>
                </a:lnTo>
                <a:lnTo>
                  <a:pt x="377" y="2037"/>
                </a:lnTo>
                <a:lnTo>
                  <a:pt x="367" y="2037"/>
                </a:lnTo>
                <a:lnTo>
                  <a:pt x="355" y="2035"/>
                </a:lnTo>
                <a:lnTo>
                  <a:pt x="350" y="2039"/>
                </a:lnTo>
                <a:lnTo>
                  <a:pt x="346" y="2042"/>
                </a:lnTo>
                <a:lnTo>
                  <a:pt x="338" y="2049"/>
                </a:lnTo>
                <a:lnTo>
                  <a:pt x="333" y="2059"/>
                </a:lnTo>
                <a:lnTo>
                  <a:pt x="327" y="2070"/>
                </a:lnTo>
                <a:lnTo>
                  <a:pt x="324" y="2085"/>
                </a:lnTo>
                <a:lnTo>
                  <a:pt x="319" y="2095"/>
                </a:lnTo>
                <a:lnTo>
                  <a:pt x="310" y="2104"/>
                </a:lnTo>
                <a:lnTo>
                  <a:pt x="300" y="2111"/>
                </a:lnTo>
                <a:lnTo>
                  <a:pt x="300" y="2119"/>
                </a:lnTo>
                <a:lnTo>
                  <a:pt x="297" y="2124"/>
                </a:lnTo>
                <a:lnTo>
                  <a:pt x="293" y="2129"/>
                </a:lnTo>
                <a:lnTo>
                  <a:pt x="286" y="2131"/>
                </a:lnTo>
                <a:lnTo>
                  <a:pt x="281" y="2138"/>
                </a:lnTo>
                <a:lnTo>
                  <a:pt x="268" y="2155"/>
                </a:lnTo>
                <a:lnTo>
                  <a:pt x="266" y="2158"/>
                </a:lnTo>
                <a:lnTo>
                  <a:pt x="264" y="2158"/>
                </a:lnTo>
                <a:lnTo>
                  <a:pt x="256" y="2165"/>
                </a:lnTo>
                <a:lnTo>
                  <a:pt x="249" y="2182"/>
                </a:lnTo>
                <a:lnTo>
                  <a:pt x="246" y="2192"/>
                </a:lnTo>
                <a:lnTo>
                  <a:pt x="239" y="2206"/>
                </a:lnTo>
                <a:lnTo>
                  <a:pt x="234" y="2216"/>
                </a:lnTo>
                <a:lnTo>
                  <a:pt x="227" y="2225"/>
                </a:lnTo>
                <a:lnTo>
                  <a:pt x="222" y="2235"/>
                </a:lnTo>
                <a:lnTo>
                  <a:pt x="220" y="2240"/>
                </a:lnTo>
                <a:lnTo>
                  <a:pt x="218" y="2247"/>
                </a:lnTo>
                <a:lnTo>
                  <a:pt x="211" y="2247"/>
                </a:lnTo>
                <a:lnTo>
                  <a:pt x="205" y="2249"/>
                </a:lnTo>
                <a:lnTo>
                  <a:pt x="201" y="2254"/>
                </a:lnTo>
                <a:lnTo>
                  <a:pt x="200" y="2259"/>
                </a:lnTo>
                <a:lnTo>
                  <a:pt x="194" y="2269"/>
                </a:lnTo>
                <a:lnTo>
                  <a:pt x="191" y="2273"/>
                </a:lnTo>
                <a:lnTo>
                  <a:pt x="184" y="2274"/>
                </a:lnTo>
                <a:lnTo>
                  <a:pt x="184" y="2283"/>
                </a:lnTo>
                <a:lnTo>
                  <a:pt x="184" y="2288"/>
                </a:lnTo>
                <a:lnTo>
                  <a:pt x="182" y="2293"/>
                </a:lnTo>
                <a:lnTo>
                  <a:pt x="177" y="2295"/>
                </a:lnTo>
                <a:lnTo>
                  <a:pt x="177" y="2349"/>
                </a:lnTo>
                <a:lnTo>
                  <a:pt x="181" y="2360"/>
                </a:lnTo>
                <a:lnTo>
                  <a:pt x="184" y="2370"/>
                </a:lnTo>
                <a:lnTo>
                  <a:pt x="191" y="2387"/>
                </a:lnTo>
                <a:lnTo>
                  <a:pt x="194" y="2397"/>
                </a:lnTo>
                <a:lnTo>
                  <a:pt x="198" y="2407"/>
                </a:lnTo>
                <a:lnTo>
                  <a:pt x="200" y="2417"/>
                </a:lnTo>
                <a:lnTo>
                  <a:pt x="198" y="2431"/>
                </a:lnTo>
                <a:lnTo>
                  <a:pt x="198" y="2438"/>
                </a:lnTo>
                <a:lnTo>
                  <a:pt x="196" y="2443"/>
                </a:lnTo>
                <a:lnTo>
                  <a:pt x="191" y="2452"/>
                </a:lnTo>
                <a:lnTo>
                  <a:pt x="191" y="2457"/>
                </a:lnTo>
                <a:lnTo>
                  <a:pt x="191" y="2462"/>
                </a:lnTo>
                <a:lnTo>
                  <a:pt x="189" y="2465"/>
                </a:lnTo>
                <a:lnTo>
                  <a:pt x="184" y="2465"/>
                </a:lnTo>
                <a:lnTo>
                  <a:pt x="184" y="2472"/>
                </a:lnTo>
                <a:lnTo>
                  <a:pt x="184" y="2475"/>
                </a:lnTo>
                <a:lnTo>
                  <a:pt x="181" y="2482"/>
                </a:lnTo>
                <a:lnTo>
                  <a:pt x="177" y="2489"/>
                </a:lnTo>
                <a:lnTo>
                  <a:pt x="177" y="2494"/>
                </a:lnTo>
                <a:lnTo>
                  <a:pt x="177" y="2499"/>
                </a:lnTo>
                <a:lnTo>
                  <a:pt x="181" y="2505"/>
                </a:lnTo>
                <a:lnTo>
                  <a:pt x="182" y="2508"/>
                </a:lnTo>
                <a:lnTo>
                  <a:pt x="186" y="2511"/>
                </a:lnTo>
                <a:lnTo>
                  <a:pt x="189" y="2513"/>
                </a:lnTo>
                <a:lnTo>
                  <a:pt x="198" y="2513"/>
                </a:lnTo>
                <a:lnTo>
                  <a:pt x="208" y="2511"/>
                </a:lnTo>
                <a:lnTo>
                  <a:pt x="230" y="2506"/>
                </a:lnTo>
                <a:lnTo>
                  <a:pt x="240" y="2505"/>
                </a:lnTo>
                <a:lnTo>
                  <a:pt x="252" y="2506"/>
                </a:lnTo>
                <a:lnTo>
                  <a:pt x="293" y="2486"/>
                </a:lnTo>
                <a:lnTo>
                  <a:pt x="295" y="2481"/>
                </a:lnTo>
                <a:lnTo>
                  <a:pt x="297" y="2479"/>
                </a:lnTo>
                <a:lnTo>
                  <a:pt x="300" y="2479"/>
                </a:lnTo>
                <a:lnTo>
                  <a:pt x="310" y="2475"/>
                </a:lnTo>
                <a:lnTo>
                  <a:pt x="319" y="2470"/>
                </a:lnTo>
                <a:lnTo>
                  <a:pt x="326" y="2464"/>
                </a:lnTo>
                <a:lnTo>
                  <a:pt x="334" y="2458"/>
                </a:lnTo>
                <a:lnTo>
                  <a:pt x="343" y="2453"/>
                </a:lnTo>
                <a:lnTo>
                  <a:pt x="350" y="2453"/>
                </a:lnTo>
                <a:lnTo>
                  <a:pt x="355" y="2452"/>
                </a:lnTo>
                <a:lnTo>
                  <a:pt x="356" y="2450"/>
                </a:lnTo>
                <a:lnTo>
                  <a:pt x="358" y="2448"/>
                </a:lnTo>
                <a:lnTo>
                  <a:pt x="363" y="2446"/>
                </a:lnTo>
                <a:lnTo>
                  <a:pt x="367" y="2443"/>
                </a:lnTo>
                <a:lnTo>
                  <a:pt x="368" y="2441"/>
                </a:lnTo>
                <a:lnTo>
                  <a:pt x="368" y="2438"/>
                </a:lnTo>
                <a:lnTo>
                  <a:pt x="373" y="2438"/>
                </a:lnTo>
                <a:lnTo>
                  <a:pt x="379" y="2438"/>
                </a:lnTo>
                <a:lnTo>
                  <a:pt x="380" y="2435"/>
                </a:lnTo>
                <a:lnTo>
                  <a:pt x="382" y="2431"/>
                </a:lnTo>
                <a:lnTo>
                  <a:pt x="389" y="2431"/>
                </a:lnTo>
                <a:lnTo>
                  <a:pt x="396" y="2431"/>
                </a:lnTo>
                <a:lnTo>
                  <a:pt x="401" y="2435"/>
                </a:lnTo>
                <a:lnTo>
                  <a:pt x="402" y="2438"/>
                </a:lnTo>
                <a:lnTo>
                  <a:pt x="411" y="2433"/>
                </a:lnTo>
                <a:lnTo>
                  <a:pt x="418" y="2433"/>
                </a:lnTo>
                <a:lnTo>
                  <a:pt x="423" y="2431"/>
                </a:lnTo>
                <a:lnTo>
                  <a:pt x="433" y="2431"/>
                </a:lnTo>
                <a:lnTo>
                  <a:pt x="440" y="2428"/>
                </a:lnTo>
                <a:lnTo>
                  <a:pt x="445" y="2423"/>
                </a:lnTo>
                <a:lnTo>
                  <a:pt x="448" y="2416"/>
                </a:lnTo>
                <a:lnTo>
                  <a:pt x="454" y="2411"/>
                </a:lnTo>
                <a:lnTo>
                  <a:pt x="459" y="2406"/>
                </a:lnTo>
                <a:lnTo>
                  <a:pt x="467" y="2404"/>
                </a:lnTo>
                <a:lnTo>
                  <a:pt x="477" y="2404"/>
                </a:lnTo>
                <a:lnTo>
                  <a:pt x="477" y="2411"/>
                </a:lnTo>
                <a:lnTo>
                  <a:pt x="477" y="2416"/>
                </a:lnTo>
                <a:lnTo>
                  <a:pt x="479" y="2429"/>
                </a:lnTo>
                <a:lnTo>
                  <a:pt x="477" y="2435"/>
                </a:lnTo>
                <a:lnTo>
                  <a:pt x="476" y="2438"/>
                </a:lnTo>
                <a:lnTo>
                  <a:pt x="471" y="2440"/>
                </a:lnTo>
                <a:lnTo>
                  <a:pt x="464" y="2438"/>
                </a:lnTo>
                <a:lnTo>
                  <a:pt x="460" y="2445"/>
                </a:lnTo>
                <a:lnTo>
                  <a:pt x="457" y="2452"/>
                </a:lnTo>
                <a:lnTo>
                  <a:pt x="450" y="2455"/>
                </a:lnTo>
                <a:lnTo>
                  <a:pt x="443" y="2458"/>
                </a:lnTo>
                <a:lnTo>
                  <a:pt x="445" y="2469"/>
                </a:lnTo>
                <a:lnTo>
                  <a:pt x="445" y="2475"/>
                </a:lnTo>
                <a:lnTo>
                  <a:pt x="443" y="2481"/>
                </a:lnTo>
                <a:lnTo>
                  <a:pt x="440" y="2486"/>
                </a:lnTo>
                <a:lnTo>
                  <a:pt x="433" y="2494"/>
                </a:lnTo>
                <a:lnTo>
                  <a:pt x="431" y="2499"/>
                </a:lnTo>
                <a:lnTo>
                  <a:pt x="430" y="2506"/>
                </a:lnTo>
                <a:lnTo>
                  <a:pt x="426" y="2508"/>
                </a:lnTo>
                <a:lnTo>
                  <a:pt x="423" y="2510"/>
                </a:lnTo>
                <a:lnTo>
                  <a:pt x="418" y="2515"/>
                </a:lnTo>
                <a:lnTo>
                  <a:pt x="416" y="2518"/>
                </a:lnTo>
                <a:lnTo>
                  <a:pt x="413" y="2520"/>
                </a:lnTo>
                <a:lnTo>
                  <a:pt x="409" y="2522"/>
                </a:lnTo>
                <a:lnTo>
                  <a:pt x="402" y="2520"/>
                </a:lnTo>
                <a:lnTo>
                  <a:pt x="401" y="2523"/>
                </a:lnTo>
                <a:lnTo>
                  <a:pt x="399" y="2527"/>
                </a:lnTo>
                <a:lnTo>
                  <a:pt x="397" y="2530"/>
                </a:lnTo>
                <a:lnTo>
                  <a:pt x="396" y="2534"/>
                </a:lnTo>
                <a:lnTo>
                  <a:pt x="382" y="2540"/>
                </a:lnTo>
                <a:lnTo>
                  <a:pt x="385" y="2546"/>
                </a:lnTo>
                <a:lnTo>
                  <a:pt x="392" y="2556"/>
                </a:lnTo>
                <a:lnTo>
                  <a:pt x="401" y="2564"/>
                </a:lnTo>
                <a:lnTo>
                  <a:pt x="406" y="2568"/>
                </a:lnTo>
                <a:lnTo>
                  <a:pt x="409" y="2568"/>
                </a:lnTo>
                <a:lnTo>
                  <a:pt x="430" y="2568"/>
                </a:lnTo>
                <a:lnTo>
                  <a:pt x="433" y="2575"/>
                </a:lnTo>
                <a:lnTo>
                  <a:pt x="438" y="2580"/>
                </a:lnTo>
                <a:lnTo>
                  <a:pt x="443" y="2581"/>
                </a:lnTo>
                <a:lnTo>
                  <a:pt x="455" y="2592"/>
                </a:lnTo>
                <a:lnTo>
                  <a:pt x="467" y="2602"/>
                </a:lnTo>
                <a:lnTo>
                  <a:pt x="471" y="2602"/>
                </a:lnTo>
                <a:lnTo>
                  <a:pt x="471" y="2609"/>
                </a:lnTo>
                <a:lnTo>
                  <a:pt x="476" y="2610"/>
                </a:lnTo>
                <a:lnTo>
                  <a:pt x="477" y="2612"/>
                </a:lnTo>
                <a:lnTo>
                  <a:pt x="477" y="2616"/>
                </a:lnTo>
                <a:lnTo>
                  <a:pt x="484" y="2616"/>
                </a:lnTo>
                <a:lnTo>
                  <a:pt x="484" y="2622"/>
                </a:lnTo>
                <a:lnTo>
                  <a:pt x="483" y="2627"/>
                </a:lnTo>
                <a:lnTo>
                  <a:pt x="479" y="2631"/>
                </a:lnTo>
                <a:lnTo>
                  <a:pt x="477" y="2636"/>
                </a:lnTo>
                <a:lnTo>
                  <a:pt x="476" y="2641"/>
                </a:lnTo>
                <a:lnTo>
                  <a:pt x="474" y="2643"/>
                </a:lnTo>
                <a:lnTo>
                  <a:pt x="471" y="2643"/>
                </a:lnTo>
                <a:lnTo>
                  <a:pt x="471" y="2650"/>
                </a:lnTo>
                <a:lnTo>
                  <a:pt x="471" y="2655"/>
                </a:lnTo>
                <a:lnTo>
                  <a:pt x="474" y="2663"/>
                </a:lnTo>
                <a:lnTo>
                  <a:pt x="477" y="2672"/>
                </a:lnTo>
                <a:lnTo>
                  <a:pt x="479" y="2677"/>
                </a:lnTo>
                <a:lnTo>
                  <a:pt x="477" y="2684"/>
                </a:lnTo>
                <a:lnTo>
                  <a:pt x="483" y="2685"/>
                </a:lnTo>
                <a:lnTo>
                  <a:pt x="484" y="2687"/>
                </a:lnTo>
                <a:lnTo>
                  <a:pt x="484" y="2691"/>
                </a:lnTo>
                <a:lnTo>
                  <a:pt x="486" y="2694"/>
                </a:lnTo>
                <a:lnTo>
                  <a:pt x="489" y="2697"/>
                </a:lnTo>
                <a:lnTo>
                  <a:pt x="491" y="2701"/>
                </a:lnTo>
                <a:lnTo>
                  <a:pt x="491" y="2704"/>
                </a:lnTo>
                <a:lnTo>
                  <a:pt x="501" y="2706"/>
                </a:lnTo>
                <a:lnTo>
                  <a:pt x="510" y="2706"/>
                </a:lnTo>
                <a:lnTo>
                  <a:pt x="523" y="2702"/>
                </a:lnTo>
                <a:lnTo>
                  <a:pt x="535" y="2697"/>
                </a:lnTo>
                <a:lnTo>
                  <a:pt x="544" y="2697"/>
                </a:lnTo>
                <a:lnTo>
                  <a:pt x="553" y="2697"/>
                </a:lnTo>
                <a:lnTo>
                  <a:pt x="553" y="2706"/>
                </a:lnTo>
                <a:lnTo>
                  <a:pt x="549" y="2711"/>
                </a:lnTo>
                <a:lnTo>
                  <a:pt x="546" y="2716"/>
                </a:lnTo>
                <a:lnTo>
                  <a:pt x="539" y="2718"/>
                </a:lnTo>
                <a:lnTo>
                  <a:pt x="535" y="2723"/>
                </a:lnTo>
                <a:lnTo>
                  <a:pt x="534" y="2730"/>
                </a:lnTo>
                <a:lnTo>
                  <a:pt x="530" y="2735"/>
                </a:lnTo>
                <a:lnTo>
                  <a:pt x="529" y="2738"/>
                </a:lnTo>
                <a:lnTo>
                  <a:pt x="525" y="2738"/>
                </a:lnTo>
                <a:lnTo>
                  <a:pt x="525" y="2772"/>
                </a:lnTo>
                <a:lnTo>
                  <a:pt x="518" y="2772"/>
                </a:lnTo>
                <a:lnTo>
                  <a:pt x="512" y="2772"/>
                </a:lnTo>
                <a:lnTo>
                  <a:pt x="501" y="2776"/>
                </a:lnTo>
                <a:lnTo>
                  <a:pt x="491" y="2779"/>
                </a:lnTo>
                <a:lnTo>
                  <a:pt x="486" y="2781"/>
                </a:lnTo>
                <a:lnTo>
                  <a:pt x="477" y="2779"/>
                </a:lnTo>
                <a:lnTo>
                  <a:pt x="477" y="2786"/>
                </a:lnTo>
                <a:lnTo>
                  <a:pt x="477" y="2793"/>
                </a:lnTo>
                <a:lnTo>
                  <a:pt x="476" y="2796"/>
                </a:lnTo>
                <a:lnTo>
                  <a:pt x="474" y="2800"/>
                </a:lnTo>
                <a:lnTo>
                  <a:pt x="472" y="2803"/>
                </a:lnTo>
                <a:lnTo>
                  <a:pt x="471" y="2806"/>
                </a:lnTo>
                <a:lnTo>
                  <a:pt x="472" y="2812"/>
                </a:lnTo>
                <a:lnTo>
                  <a:pt x="476" y="2815"/>
                </a:lnTo>
                <a:lnTo>
                  <a:pt x="477" y="2822"/>
                </a:lnTo>
                <a:lnTo>
                  <a:pt x="477" y="2827"/>
                </a:lnTo>
                <a:lnTo>
                  <a:pt x="479" y="2830"/>
                </a:lnTo>
                <a:lnTo>
                  <a:pt x="481" y="2832"/>
                </a:lnTo>
                <a:lnTo>
                  <a:pt x="486" y="2834"/>
                </a:lnTo>
                <a:lnTo>
                  <a:pt x="493" y="2834"/>
                </a:lnTo>
                <a:lnTo>
                  <a:pt x="498" y="2834"/>
                </a:lnTo>
                <a:lnTo>
                  <a:pt x="500" y="2835"/>
                </a:lnTo>
                <a:lnTo>
                  <a:pt x="500" y="2837"/>
                </a:lnTo>
                <a:lnTo>
                  <a:pt x="501" y="2841"/>
                </a:lnTo>
                <a:lnTo>
                  <a:pt x="505" y="2841"/>
                </a:lnTo>
                <a:lnTo>
                  <a:pt x="512" y="2841"/>
                </a:lnTo>
                <a:lnTo>
                  <a:pt x="517" y="2851"/>
                </a:lnTo>
                <a:lnTo>
                  <a:pt x="522" y="2859"/>
                </a:lnTo>
                <a:lnTo>
                  <a:pt x="527" y="2866"/>
                </a:lnTo>
                <a:lnTo>
                  <a:pt x="532" y="2875"/>
                </a:lnTo>
                <a:lnTo>
                  <a:pt x="537" y="2876"/>
                </a:lnTo>
                <a:lnTo>
                  <a:pt x="542" y="2880"/>
                </a:lnTo>
                <a:lnTo>
                  <a:pt x="544" y="2883"/>
                </a:lnTo>
                <a:lnTo>
                  <a:pt x="546" y="2890"/>
                </a:lnTo>
                <a:lnTo>
                  <a:pt x="547" y="2900"/>
                </a:lnTo>
                <a:lnTo>
                  <a:pt x="551" y="2905"/>
                </a:lnTo>
                <a:lnTo>
                  <a:pt x="553" y="2909"/>
                </a:lnTo>
                <a:lnTo>
                  <a:pt x="587" y="2909"/>
                </a:lnTo>
                <a:lnTo>
                  <a:pt x="588" y="2905"/>
                </a:lnTo>
                <a:lnTo>
                  <a:pt x="590" y="2904"/>
                </a:lnTo>
                <a:lnTo>
                  <a:pt x="597" y="2902"/>
                </a:lnTo>
                <a:lnTo>
                  <a:pt x="614" y="2902"/>
                </a:lnTo>
                <a:lnTo>
                  <a:pt x="616" y="2900"/>
                </a:lnTo>
                <a:lnTo>
                  <a:pt x="617" y="2897"/>
                </a:lnTo>
                <a:lnTo>
                  <a:pt x="624" y="2895"/>
                </a:lnTo>
                <a:lnTo>
                  <a:pt x="631" y="2897"/>
                </a:lnTo>
                <a:lnTo>
                  <a:pt x="633" y="2900"/>
                </a:lnTo>
                <a:lnTo>
                  <a:pt x="635" y="2902"/>
                </a:lnTo>
                <a:lnTo>
                  <a:pt x="631" y="2905"/>
                </a:lnTo>
                <a:lnTo>
                  <a:pt x="626" y="2907"/>
                </a:lnTo>
                <a:lnTo>
                  <a:pt x="614" y="2909"/>
                </a:lnTo>
                <a:lnTo>
                  <a:pt x="587" y="2909"/>
                </a:lnTo>
                <a:lnTo>
                  <a:pt x="585" y="2912"/>
                </a:lnTo>
                <a:lnTo>
                  <a:pt x="582" y="2914"/>
                </a:lnTo>
                <a:lnTo>
                  <a:pt x="573" y="2916"/>
                </a:lnTo>
                <a:lnTo>
                  <a:pt x="559" y="2919"/>
                </a:lnTo>
                <a:lnTo>
                  <a:pt x="553" y="2921"/>
                </a:lnTo>
                <a:lnTo>
                  <a:pt x="546" y="2922"/>
                </a:lnTo>
                <a:lnTo>
                  <a:pt x="544" y="2924"/>
                </a:lnTo>
                <a:lnTo>
                  <a:pt x="544" y="2926"/>
                </a:lnTo>
                <a:lnTo>
                  <a:pt x="542" y="2929"/>
                </a:lnTo>
                <a:lnTo>
                  <a:pt x="539" y="2929"/>
                </a:lnTo>
                <a:lnTo>
                  <a:pt x="532" y="2929"/>
                </a:lnTo>
                <a:lnTo>
                  <a:pt x="527" y="2933"/>
                </a:lnTo>
                <a:lnTo>
                  <a:pt x="525" y="2936"/>
                </a:lnTo>
                <a:lnTo>
                  <a:pt x="518" y="2936"/>
                </a:lnTo>
                <a:lnTo>
                  <a:pt x="515" y="2934"/>
                </a:lnTo>
                <a:lnTo>
                  <a:pt x="510" y="2931"/>
                </a:lnTo>
                <a:lnTo>
                  <a:pt x="505" y="2929"/>
                </a:lnTo>
                <a:lnTo>
                  <a:pt x="500" y="2928"/>
                </a:lnTo>
                <a:lnTo>
                  <a:pt x="498" y="2926"/>
                </a:lnTo>
                <a:lnTo>
                  <a:pt x="498" y="2922"/>
                </a:lnTo>
                <a:lnTo>
                  <a:pt x="491" y="2922"/>
                </a:lnTo>
                <a:lnTo>
                  <a:pt x="489" y="2928"/>
                </a:lnTo>
                <a:lnTo>
                  <a:pt x="488" y="2929"/>
                </a:lnTo>
                <a:lnTo>
                  <a:pt x="484" y="2929"/>
                </a:lnTo>
                <a:lnTo>
                  <a:pt x="484" y="2970"/>
                </a:lnTo>
                <a:lnTo>
                  <a:pt x="481" y="2970"/>
                </a:lnTo>
                <a:lnTo>
                  <a:pt x="477" y="2968"/>
                </a:lnTo>
                <a:lnTo>
                  <a:pt x="474" y="2965"/>
                </a:lnTo>
                <a:lnTo>
                  <a:pt x="472" y="2958"/>
                </a:lnTo>
                <a:lnTo>
                  <a:pt x="471" y="2950"/>
                </a:lnTo>
                <a:lnTo>
                  <a:pt x="471" y="2943"/>
                </a:lnTo>
                <a:lnTo>
                  <a:pt x="469" y="2936"/>
                </a:lnTo>
                <a:lnTo>
                  <a:pt x="464" y="2931"/>
                </a:lnTo>
                <a:lnTo>
                  <a:pt x="462" y="2929"/>
                </a:lnTo>
                <a:lnTo>
                  <a:pt x="457" y="2929"/>
                </a:lnTo>
                <a:lnTo>
                  <a:pt x="460" y="2924"/>
                </a:lnTo>
                <a:lnTo>
                  <a:pt x="464" y="2919"/>
                </a:lnTo>
                <a:lnTo>
                  <a:pt x="464" y="2910"/>
                </a:lnTo>
                <a:lnTo>
                  <a:pt x="464" y="2902"/>
                </a:lnTo>
                <a:lnTo>
                  <a:pt x="462" y="2899"/>
                </a:lnTo>
                <a:lnTo>
                  <a:pt x="460" y="2897"/>
                </a:lnTo>
                <a:lnTo>
                  <a:pt x="459" y="2893"/>
                </a:lnTo>
                <a:lnTo>
                  <a:pt x="457" y="2888"/>
                </a:lnTo>
                <a:lnTo>
                  <a:pt x="452" y="2887"/>
                </a:lnTo>
                <a:lnTo>
                  <a:pt x="450" y="2885"/>
                </a:lnTo>
                <a:lnTo>
                  <a:pt x="450" y="2882"/>
                </a:lnTo>
                <a:lnTo>
                  <a:pt x="448" y="2876"/>
                </a:lnTo>
                <a:lnTo>
                  <a:pt x="443" y="2871"/>
                </a:lnTo>
                <a:lnTo>
                  <a:pt x="440" y="2868"/>
                </a:lnTo>
                <a:lnTo>
                  <a:pt x="437" y="2861"/>
                </a:lnTo>
                <a:lnTo>
                  <a:pt x="431" y="2859"/>
                </a:lnTo>
                <a:lnTo>
                  <a:pt x="430" y="2858"/>
                </a:lnTo>
                <a:lnTo>
                  <a:pt x="430" y="2854"/>
                </a:lnTo>
                <a:lnTo>
                  <a:pt x="425" y="2853"/>
                </a:lnTo>
                <a:lnTo>
                  <a:pt x="423" y="2851"/>
                </a:lnTo>
                <a:lnTo>
                  <a:pt x="423" y="2847"/>
                </a:lnTo>
                <a:lnTo>
                  <a:pt x="413" y="2841"/>
                </a:lnTo>
                <a:lnTo>
                  <a:pt x="401" y="2832"/>
                </a:lnTo>
                <a:lnTo>
                  <a:pt x="394" y="2830"/>
                </a:lnTo>
                <a:lnTo>
                  <a:pt x="387" y="2827"/>
                </a:lnTo>
                <a:lnTo>
                  <a:pt x="379" y="2827"/>
                </a:lnTo>
                <a:lnTo>
                  <a:pt x="368" y="2827"/>
                </a:lnTo>
                <a:lnTo>
                  <a:pt x="365" y="2829"/>
                </a:lnTo>
                <a:lnTo>
                  <a:pt x="363" y="2832"/>
                </a:lnTo>
                <a:lnTo>
                  <a:pt x="360" y="2834"/>
                </a:lnTo>
                <a:lnTo>
                  <a:pt x="355" y="2834"/>
                </a:lnTo>
                <a:lnTo>
                  <a:pt x="355" y="2868"/>
                </a:lnTo>
                <a:lnTo>
                  <a:pt x="358" y="2870"/>
                </a:lnTo>
                <a:lnTo>
                  <a:pt x="360" y="2871"/>
                </a:lnTo>
                <a:lnTo>
                  <a:pt x="361" y="2876"/>
                </a:lnTo>
                <a:lnTo>
                  <a:pt x="363" y="2880"/>
                </a:lnTo>
                <a:lnTo>
                  <a:pt x="367" y="2882"/>
                </a:lnTo>
                <a:lnTo>
                  <a:pt x="368" y="2882"/>
                </a:lnTo>
                <a:lnTo>
                  <a:pt x="367" y="2893"/>
                </a:lnTo>
                <a:lnTo>
                  <a:pt x="368" y="2904"/>
                </a:lnTo>
                <a:lnTo>
                  <a:pt x="370" y="2912"/>
                </a:lnTo>
                <a:lnTo>
                  <a:pt x="372" y="2921"/>
                </a:lnTo>
                <a:lnTo>
                  <a:pt x="377" y="2934"/>
                </a:lnTo>
                <a:lnTo>
                  <a:pt x="382" y="2950"/>
                </a:lnTo>
                <a:lnTo>
                  <a:pt x="389" y="2950"/>
                </a:lnTo>
                <a:lnTo>
                  <a:pt x="394" y="2948"/>
                </a:lnTo>
                <a:lnTo>
                  <a:pt x="396" y="2943"/>
                </a:lnTo>
                <a:lnTo>
                  <a:pt x="396" y="2936"/>
                </a:lnTo>
                <a:lnTo>
                  <a:pt x="404" y="2939"/>
                </a:lnTo>
                <a:lnTo>
                  <a:pt x="408" y="2945"/>
                </a:lnTo>
                <a:lnTo>
                  <a:pt x="409" y="2953"/>
                </a:lnTo>
                <a:lnTo>
                  <a:pt x="409" y="2963"/>
                </a:lnTo>
                <a:lnTo>
                  <a:pt x="408" y="2968"/>
                </a:lnTo>
                <a:lnTo>
                  <a:pt x="406" y="2970"/>
                </a:lnTo>
                <a:lnTo>
                  <a:pt x="402" y="2970"/>
                </a:lnTo>
                <a:lnTo>
                  <a:pt x="401" y="2975"/>
                </a:lnTo>
                <a:lnTo>
                  <a:pt x="399" y="2977"/>
                </a:lnTo>
                <a:lnTo>
                  <a:pt x="396" y="2977"/>
                </a:lnTo>
                <a:lnTo>
                  <a:pt x="394" y="2980"/>
                </a:lnTo>
                <a:lnTo>
                  <a:pt x="392" y="2984"/>
                </a:lnTo>
                <a:lnTo>
                  <a:pt x="390" y="2987"/>
                </a:lnTo>
                <a:lnTo>
                  <a:pt x="389" y="2991"/>
                </a:lnTo>
                <a:lnTo>
                  <a:pt x="384" y="2989"/>
                </a:lnTo>
                <a:lnTo>
                  <a:pt x="380" y="2986"/>
                </a:lnTo>
                <a:lnTo>
                  <a:pt x="372" y="2977"/>
                </a:lnTo>
                <a:lnTo>
                  <a:pt x="365" y="2970"/>
                </a:lnTo>
                <a:lnTo>
                  <a:pt x="360" y="2967"/>
                </a:lnTo>
                <a:lnTo>
                  <a:pt x="355" y="2963"/>
                </a:lnTo>
                <a:lnTo>
                  <a:pt x="353" y="2965"/>
                </a:lnTo>
                <a:lnTo>
                  <a:pt x="350" y="2967"/>
                </a:lnTo>
                <a:lnTo>
                  <a:pt x="348" y="2975"/>
                </a:lnTo>
                <a:lnTo>
                  <a:pt x="348" y="2991"/>
                </a:lnTo>
                <a:lnTo>
                  <a:pt x="353" y="2992"/>
                </a:lnTo>
                <a:lnTo>
                  <a:pt x="355" y="2994"/>
                </a:lnTo>
                <a:lnTo>
                  <a:pt x="355" y="2997"/>
                </a:lnTo>
                <a:lnTo>
                  <a:pt x="351" y="3003"/>
                </a:lnTo>
                <a:lnTo>
                  <a:pt x="350" y="3009"/>
                </a:lnTo>
                <a:lnTo>
                  <a:pt x="348" y="3016"/>
                </a:lnTo>
                <a:lnTo>
                  <a:pt x="348" y="3025"/>
                </a:lnTo>
                <a:lnTo>
                  <a:pt x="348" y="3028"/>
                </a:lnTo>
                <a:lnTo>
                  <a:pt x="350" y="3030"/>
                </a:lnTo>
                <a:lnTo>
                  <a:pt x="353" y="3030"/>
                </a:lnTo>
                <a:lnTo>
                  <a:pt x="358" y="3032"/>
                </a:lnTo>
                <a:lnTo>
                  <a:pt x="361" y="3032"/>
                </a:lnTo>
                <a:lnTo>
                  <a:pt x="363" y="3033"/>
                </a:lnTo>
                <a:lnTo>
                  <a:pt x="363" y="3035"/>
                </a:lnTo>
                <a:lnTo>
                  <a:pt x="365" y="3037"/>
                </a:lnTo>
                <a:lnTo>
                  <a:pt x="368" y="3038"/>
                </a:lnTo>
                <a:lnTo>
                  <a:pt x="377" y="3040"/>
                </a:lnTo>
                <a:lnTo>
                  <a:pt x="385" y="3038"/>
                </a:lnTo>
                <a:lnTo>
                  <a:pt x="394" y="3038"/>
                </a:lnTo>
                <a:lnTo>
                  <a:pt x="402" y="3038"/>
                </a:lnTo>
                <a:lnTo>
                  <a:pt x="409" y="3038"/>
                </a:lnTo>
                <a:lnTo>
                  <a:pt x="414" y="3040"/>
                </a:lnTo>
                <a:lnTo>
                  <a:pt x="419" y="3044"/>
                </a:lnTo>
                <a:lnTo>
                  <a:pt x="421" y="3047"/>
                </a:lnTo>
                <a:lnTo>
                  <a:pt x="428" y="3056"/>
                </a:lnTo>
                <a:lnTo>
                  <a:pt x="431" y="3057"/>
                </a:lnTo>
                <a:lnTo>
                  <a:pt x="437" y="3059"/>
                </a:lnTo>
                <a:lnTo>
                  <a:pt x="443" y="3059"/>
                </a:lnTo>
                <a:lnTo>
                  <a:pt x="448" y="3062"/>
                </a:lnTo>
                <a:lnTo>
                  <a:pt x="452" y="3064"/>
                </a:lnTo>
                <a:lnTo>
                  <a:pt x="457" y="3066"/>
                </a:lnTo>
                <a:lnTo>
                  <a:pt x="459" y="3069"/>
                </a:lnTo>
                <a:lnTo>
                  <a:pt x="460" y="3071"/>
                </a:lnTo>
                <a:lnTo>
                  <a:pt x="466" y="3073"/>
                </a:lnTo>
                <a:lnTo>
                  <a:pt x="469" y="3074"/>
                </a:lnTo>
                <a:lnTo>
                  <a:pt x="471" y="3078"/>
                </a:lnTo>
                <a:lnTo>
                  <a:pt x="471" y="3079"/>
                </a:lnTo>
                <a:lnTo>
                  <a:pt x="477" y="3078"/>
                </a:lnTo>
                <a:lnTo>
                  <a:pt x="483" y="3073"/>
                </a:lnTo>
                <a:lnTo>
                  <a:pt x="486" y="3066"/>
                </a:lnTo>
                <a:lnTo>
                  <a:pt x="488" y="3059"/>
                </a:lnTo>
                <a:lnTo>
                  <a:pt x="493" y="3045"/>
                </a:lnTo>
                <a:lnTo>
                  <a:pt x="494" y="3038"/>
                </a:lnTo>
                <a:lnTo>
                  <a:pt x="498" y="3032"/>
                </a:lnTo>
                <a:lnTo>
                  <a:pt x="505" y="3032"/>
                </a:lnTo>
                <a:lnTo>
                  <a:pt x="512" y="3032"/>
                </a:lnTo>
                <a:lnTo>
                  <a:pt x="517" y="3030"/>
                </a:lnTo>
                <a:lnTo>
                  <a:pt x="518" y="3025"/>
                </a:lnTo>
                <a:lnTo>
                  <a:pt x="529" y="3030"/>
                </a:lnTo>
                <a:lnTo>
                  <a:pt x="537" y="3033"/>
                </a:lnTo>
                <a:lnTo>
                  <a:pt x="542" y="3037"/>
                </a:lnTo>
                <a:lnTo>
                  <a:pt x="544" y="3040"/>
                </a:lnTo>
                <a:lnTo>
                  <a:pt x="546" y="3045"/>
                </a:lnTo>
                <a:lnTo>
                  <a:pt x="546" y="3052"/>
                </a:lnTo>
                <a:lnTo>
                  <a:pt x="553" y="3052"/>
                </a:lnTo>
                <a:lnTo>
                  <a:pt x="558" y="3054"/>
                </a:lnTo>
                <a:lnTo>
                  <a:pt x="563" y="3057"/>
                </a:lnTo>
                <a:lnTo>
                  <a:pt x="564" y="3061"/>
                </a:lnTo>
                <a:lnTo>
                  <a:pt x="570" y="3071"/>
                </a:lnTo>
                <a:lnTo>
                  <a:pt x="573" y="3079"/>
                </a:lnTo>
                <a:lnTo>
                  <a:pt x="585" y="3078"/>
                </a:lnTo>
                <a:lnTo>
                  <a:pt x="595" y="3074"/>
                </a:lnTo>
                <a:lnTo>
                  <a:pt x="607" y="3073"/>
                </a:lnTo>
                <a:lnTo>
                  <a:pt x="621" y="3073"/>
                </a:lnTo>
                <a:lnTo>
                  <a:pt x="629" y="3074"/>
                </a:lnTo>
                <a:lnTo>
                  <a:pt x="635" y="3076"/>
                </a:lnTo>
                <a:lnTo>
                  <a:pt x="641" y="3079"/>
                </a:lnTo>
                <a:lnTo>
                  <a:pt x="648" y="3079"/>
                </a:lnTo>
                <a:lnTo>
                  <a:pt x="650" y="3083"/>
                </a:lnTo>
                <a:lnTo>
                  <a:pt x="653" y="3085"/>
                </a:lnTo>
                <a:lnTo>
                  <a:pt x="660" y="3086"/>
                </a:lnTo>
                <a:lnTo>
                  <a:pt x="665" y="3088"/>
                </a:lnTo>
                <a:lnTo>
                  <a:pt x="669" y="3090"/>
                </a:lnTo>
                <a:lnTo>
                  <a:pt x="669" y="3093"/>
                </a:lnTo>
                <a:lnTo>
                  <a:pt x="677" y="3093"/>
                </a:lnTo>
                <a:lnTo>
                  <a:pt x="684" y="3095"/>
                </a:lnTo>
                <a:lnTo>
                  <a:pt x="694" y="3098"/>
                </a:lnTo>
                <a:lnTo>
                  <a:pt x="708" y="3102"/>
                </a:lnTo>
                <a:lnTo>
                  <a:pt x="715" y="3102"/>
                </a:lnTo>
                <a:lnTo>
                  <a:pt x="723" y="3100"/>
                </a:lnTo>
                <a:lnTo>
                  <a:pt x="723" y="3107"/>
                </a:lnTo>
                <a:lnTo>
                  <a:pt x="722" y="3110"/>
                </a:lnTo>
                <a:lnTo>
                  <a:pt x="718" y="3119"/>
                </a:lnTo>
                <a:lnTo>
                  <a:pt x="716" y="3129"/>
                </a:lnTo>
                <a:lnTo>
                  <a:pt x="716" y="3134"/>
                </a:lnTo>
                <a:lnTo>
                  <a:pt x="716" y="3141"/>
                </a:lnTo>
                <a:lnTo>
                  <a:pt x="716" y="3149"/>
                </a:lnTo>
                <a:lnTo>
                  <a:pt x="716" y="3156"/>
                </a:lnTo>
                <a:lnTo>
                  <a:pt x="720" y="3161"/>
                </a:lnTo>
                <a:lnTo>
                  <a:pt x="723" y="3165"/>
                </a:lnTo>
                <a:lnTo>
                  <a:pt x="727" y="3170"/>
                </a:lnTo>
                <a:lnTo>
                  <a:pt x="730" y="3173"/>
                </a:lnTo>
                <a:lnTo>
                  <a:pt x="732" y="3180"/>
                </a:lnTo>
                <a:lnTo>
                  <a:pt x="730" y="3189"/>
                </a:lnTo>
                <a:lnTo>
                  <a:pt x="722" y="3194"/>
                </a:lnTo>
                <a:lnTo>
                  <a:pt x="715" y="3201"/>
                </a:lnTo>
                <a:lnTo>
                  <a:pt x="706" y="3206"/>
                </a:lnTo>
                <a:lnTo>
                  <a:pt x="696" y="3209"/>
                </a:lnTo>
                <a:lnTo>
                  <a:pt x="689" y="3209"/>
                </a:lnTo>
                <a:lnTo>
                  <a:pt x="686" y="3214"/>
                </a:lnTo>
                <a:lnTo>
                  <a:pt x="681" y="3218"/>
                </a:lnTo>
                <a:lnTo>
                  <a:pt x="669" y="3223"/>
                </a:lnTo>
                <a:lnTo>
                  <a:pt x="664" y="3226"/>
                </a:lnTo>
                <a:lnTo>
                  <a:pt x="658" y="3230"/>
                </a:lnTo>
                <a:lnTo>
                  <a:pt x="655" y="3235"/>
                </a:lnTo>
                <a:lnTo>
                  <a:pt x="655" y="3243"/>
                </a:lnTo>
                <a:lnTo>
                  <a:pt x="657" y="3247"/>
                </a:lnTo>
                <a:lnTo>
                  <a:pt x="660" y="3248"/>
                </a:lnTo>
                <a:lnTo>
                  <a:pt x="667" y="3250"/>
                </a:lnTo>
                <a:lnTo>
                  <a:pt x="674" y="3252"/>
                </a:lnTo>
                <a:lnTo>
                  <a:pt x="675" y="3253"/>
                </a:lnTo>
                <a:lnTo>
                  <a:pt x="675" y="3257"/>
                </a:lnTo>
                <a:lnTo>
                  <a:pt x="679" y="3262"/>
                </a:lnTo>
                <a:lnTo>
                  <a:pt x="681" y="3260"/>
                </a:lnTo>
                <a:lnTo>
                  <a:pt x="684" y="3259"/>
                </a:lnTo>
                <a:lnTo>
                  <a:pt x="689" y="3257"/>
                </a:lnTo>
                <a:lnTo>
                  <a:pt x="698" y="3262"/>
                </a:lnTo>
                <a:lnTo>
                  <a:pt x="704" y="3264"/>
                </a:lnTo>
                <a:lnTo>
                  <a:pt x="710" y="3264"/>
                </a:lnTo>
                <a:lnTo>
                  <a:pt x="718" y="3284"/>
                </a:lnTo>
                <a:lnTo>
                  <a:pt x="722" y="3294"/>
                </a:lnTo>
                <a:lnTo>
                  <a:pt x="723" y="3305"/>
                </a:lnTo>
                <a:lnTo>
                  <a:pt x="728" y="3306"/>
                </a:lnTo>
                <a:lnTo>
                  <a:pt x="730" y="3308"/>
                </a:lnTo>
                <a:lnTo>
                  <a:pt x="730" y="3311"/>
                </a:lnTo>
                <a:lnTo>
                  <a:pt x="732" y="3315"/>
                </a:lnTo>
                <a:lnTo>
                  <a:pt x="733" y="3317"/>
                </a:lnTo>
                <a:lnTo>
                  <a:pt x="739" y="3318"/>
                </a:lnTo>
                <a:lnTo>
                  <a:pt x="742" y="3320"/>
                </a:lnTo>
                <a:lnTo>
                  <a:pt x="744" y="3323"/>
                </a:lnTo>
                <a:lnTo>
                  <a:pt x="744" y="3325"/>
                </a:lnTo>
                <a:lnTo>
                  <a:pt x="747" y="3327"/>
                </a:lnTo>
                <a:lnTo>
                  <a:pt x="749" y="3328"/>
                </a:lnTo>
                <a:lnTo>
                  <a:pt x="749" y="3330"/>
                </a:lnTo>
                <a:lnTo>
                  <a:pt x="744" y="3332"/>
                </a:lnTo>
                <a:lnTo>
                  <a:pt x="744" y="3366"/>
                </a:lnTo>
                <a:lnTo>
                  <a:pt x="791" y="3366"/>
                </a:lnTo>
                <a:lnTo>
                  <a:pt x="793" y="3361"/>
                </a:lnTo>
                <a:lnTo>
                  <a:pt x="795" y="3359"/>
                </a:lnTo>
                <a:lnTo>
                  <a:pt x="798" y="3359"/>
                </a:lnTo>
                <a:lnTo>
                  <a:pt x="803" y="3351"/>
                </a:lnTo>
                <a:lnTo>
                  <a:pt x="807" y="3347"/>
                </a:lnTo>
                <a:lnTo>
                  <a:pt x="812" y="3346"/>
                </a:lnTo>
                <a:lnTo>
                  <a:pt x="810" y="3354"/>
                </a:lnTo>
                <a:lnTo>
                  <a:pt x="810" y="3359"/>
                </a:lnTo>
                <a:lnTo>
                  <a:pt x="815" y="3364"/>
                </a:lnTo>
                <a:lnTo>
                  <a:pt x="820" y="3368"/>
                </a:lnTo>
                <a:lnTo>
                  <a:pt x="827" y="3368"/>
                </a:lnTo>
                <a:lnTo>
                  <a:pt x="832" y="3368"/>
                </a:lnTo>
                <a:lnTo>
                  <a:pt x="837" y="3364"/>
                </a:lnTo>
                <a:lnTo>
                  <a:pt x="839" y="3359"/>
                </a:lnTo>
                <a:lnTo>
                  <a:pt x="844" y="3361"/>
                </a:lnTo>
                <a:lnTo>
                  <a:pt x="848" y="3364"/>
                </a:lnTo>
                <a:lnTo>
                  <a:pt x="848" y="3368"/>
                </a:lnTo>
                <a:lnTo>
                  <a:pt x="846" y="3373"/>
                </a:lnTo>
                <a:lnTo>
                  <a:pt x="843" y="3381"/>
                </a:lnTo>
                <a:lnTo>
                  <a:pt x="839" y="3386"/>
                </a:lnTo>
                <a:lnTo>
                  <a:pt x="841" y="3390"/>
                </a:lnTo>
                <a:lnTo>
                  <a:pt x="844" y="3393"/>
                </a:lnTo>
                <a:lnTo>
                  <a:pt x="849" y="3395"/>
                </a:lnTo>
                <a:lnTo>
                  <a:pt x="856" y="3395"/>
                </a:lnTo>
                <a:lnTo>
                  <a:pt x="863" y="3395"/>
                </a:lnTo>
                <a:lnTo>
                  <a:pt x="870" y="3393"/>
                </a:lnTo>
                <a:lnTo>
                  <a:pt x="873" y="3390"/>
                </a:lnTo>
                <a:lnTo>
                  <a:pt x="873" y="3386"/>
                </a:lnTo>
                <a:lnTo>
                  <a:pt x="877" y="3386"/>
                </a:lnTo>
                <a:lnTo>
                  <a:pt x="878" y="3388"/>
                </a:lnTo>
                <a:lnTo>
                  <a:pt x="882" y="3392"/>
                </a:lnTo>
                <a:lnTo>
                  <a:pt x="882" y="3397"/>
                </a:lnTo>
                <a:lnTo>
                  <a:pt x="880" y="3404"/>
                </a:lnTo>
                <a:lnTo>
                  <a:pt x="880" y="3410"/>
                </a:lnTo>
                <a:lnTo>
                  <a:pt x="880" y="3417"/>
                </a:lnTo>
                <a:lnTo>
                  <a:pt x="882" y="3421"/>
                </a:lnTo>
                <a:lnTo>
                  <a:pt x="883" y="3421"/>
                </a:lnTo>
                <a:lnTo>
                  <a:pt x="887" y="3421"/>
                </a:lnTo>
                <a:lnTo>
                  <a:pt x="885" y="3424"/>
                </a:lnTo>
                <a:lnTo>
                  <a:pt x="882" y="3426"/>
                </a:lnTo>
                <a:lnTo>
                  <a:pt x="873" y="3427"/>
                </a:lnTo>
                <a:lnTo>
                  <a:pt x="873" y="3434"/>
                </a:lnTo>
                <a:lnTo>
                  <a:pt x="877" y="3439"/>
                </a:lnTo>
                <a:lnTo>
                  <a:pt x="882" y="3441"/>
                </a:lnTo>
                <a:lnTo>
                  <a:pt x="887" y="3441"/>
                </a:lnTo>
                <a:lnTo>
                  <a:pt x="887" y="3448"/>
                </a:lnTo>
                <a:lnTo>
                  <a:pt x="885" y="3453"/>
                </a:lnTo>
                <a:lnTo>
                  <a:pt x="882" y="3456"/>
                </a:lnTo>
                <a:lnTo>
                  <a:pt x="880" y="3461"/>
                </a:lnTo>
                <a:lnTo>
                  <a:pt x="877" y="3463"/>
                </a:lnTo>
                <a:lnTo>
                  <a:pt x="875" y="3467"/>
                </a:lnTo>
                <a:lnTo>
                  <a:pt x="872" y="3468"/>
                </a:lnTo>
                <a:lnTo>
                  <a:pt x="866" y="3468"/>
                </a:lnTo>
                <a:lnTo>
                  <a:pt x="865" y="3465"/>
                </a:lnTo>
                <a:lnTo>
                  <a:pt x="863" y="3463"/>
                </a:lnTo>
                <a:lnTo>
                  <a:pt x="860" y="3461"/>
                </a:lnTo>
                <a:lnTo>
                  <a:pt x="853" y="3461"/>
                </a:lnTo>
                <a:lnTo>
                  <a:pt x="853" y="3453"/>
                </a:lnTo>
                <a:lnTo>
                  <a:pt x="851" y="3450"/>
                </a:lnTo>
                <a:lnTo>
                  <a:pt x="849" y="3446"/>
                </a:lnTo>
                <a:lnTo>
                  <a:pt x="846" y="3444"/>
                </a:lnTo>
                <a:lnTo>
                  <a:pt x="843" y="3443"/>
                </a:lnTo>
                <a:lnTo>
                  <a:pt x="832" y="3441"/>
                </a:lnTo>
                <a:lnTo>
                  <a:pt x="826" y="3441"/>
                </a:lnTo>
                <a:lnTo>
                  <a:pt x="820" y="3441"/>
                </a:lnTo>
                <a:lnTo>
                  <a:pt x="815" y="3443"/>
                </a:lnTo>
                <a:lnTo>
                  <a:pt x="812" y="3444"/>
                </a:lnTo>
                <a:lnTo>
                  <a:pt x="807" y="3451"/>
                </a:lnTo>
                <a:lnTo>
                  <a:pt x="803" y="3453"/>
                </a:lnTo>
                <a:lnTo>
                  <a:pt x="798" y="3455"/>
                </a:lnTo>
                <a:lnTo>
                  <a:pt x="795" y="3456"/>
                </a:lnTo>
                <a:lnTo>
                  <a:pt x="791" y="3460"/>
                </a:lnTo>
                <a:lnTo>
                  <a:pt x="786" y="3467"/>
                </a:lnTo>
                <a:lnTo>
                  <a:pt x="783" y="3475"/>
                </a:lnTo>
                <a:lnTo>
                  <a:pt x="778" y="3482"/>
                </a:lnTo>
                <a:lnTo>
                  <a:pt x="776" y="3489"/>
                </a:lnTo>
                <a:lnTo>
                  <a:pt x="776" y="3494"/>
                </a:lnTo>
                <a:lnTo>
                  <a:pt x="779" y="3497"/>
                </a:lnTo>
                <a:lnTo>
                  <a:pt x="781" y="3501"/>
                </a:lnTo>
                <a:lnTo>
                  <a:pt x="783" y="3504"/>
                </a:lnTo>
                <a:lnTo>
                  <a:pt x="785" y="3508"/>
                </a:lnTo>
                <a:lnTo>
                  <a:pt x="783" y="3509"/>
                </a:lnTo>
                <a:lnTo>
                  <a:pt x="778" y="3509"/>
                </a:lnTo>
                <a:lnTo>
                  <a:pt x="779" y="3513"/>
                </a:lnTo>
                <a:lnTo>
                  <a:pt x="781" y="3514"/>
                </a:lnTo>
                <a:lnTo>
                  <a:pt x="786" y="3516"/>
                </a:lnTo>
                <a:lnTo>
                  <a:pt x="790" y="3518"/>
                </a:lnTo>
                <a:lnTo>
                  <a:pt x="791" y="3521"/>
                </a:lnTo>
                <a:lnTo>
                  <a:pt x="791" y="3523"/>
                </a:lnTo>
                <a:lnTo>
                  <a:pt x="797" y="3531"/>
                </a:lnTo>
                <a:lnTo>
                  <a:pt x="798" y="3538"/>
                </a:lnTo>
                <a:lnTo>
                  <a:pt x="798" y="3543"/>
                </a:lnTo>
                <a:lnTo>
                  <a:pt x="839" y="3537"/>
                </a:lnTo>
                <a:lnTo>
                  <a:pt x="832" y="3537"/>
                </a:lnTo>
                <a:lnTo>
                  <a:pt x="829" y="3535"/>
                </a:lnTo>
                <a:lnTo>
                  <a:pt x="827" y="3530"/>
                </a:lnTo>
                <a:lnTo>
                  <a:pt x="826" y="3523"/>
                </a:lnTo>
                <a:lnTo>
                  <a:pt x="829" y="3523"/>
                </a:lnTo>
                <a:lnTo>
                  <a:pt x="831" y="3521"/>
                </a:lnTo>
                <a:lnTo>
                  <a:pt x="832" y="3516"/>
                </a:lnTo>
                <a:lnTo>
                  <a:pt x="834" y="3511"/>
                </a:lnTo>
                <a:lnTo>
                  <a:pt x="837" y="3511"/>
                </a:lnTo>
                <a:lnTo>
                  <a:pt x="839" y="3509"/>
                </a:lnTo>
                <a:lnTo>
                  <a:pt x="843" y="3508"/>
                </a:lnTo>
                <a:lnTo>
                  <a:pt x="846" y="3506"/>
                </a:lnTo>
                <a:lnTo>
                  <a:pt x="849" y="3504"/>
                </a:lnTo>
                <a:lnTo>
                  <a:pt x="853" y="3502"/>
                </a:lnTo>
                <a:lnTo>
                  <a:pt x="860" y="3502"/>
                </a:lnTo>
                <a:lnTo>
                  <a:pt x="865" y="3502"/>
                </a:lnTo>
                <a:lnTo>
                  <a:pt x="872" y="3506"/>
                </a:lnTo>
                <a:lnTo>
                  <a:pt x="878" y="3509"/>
                </a:lnTo>
                <a:lnTo>
                  <a:pt x="882" y="3511"/>
                </a:lnTo>
                <a:lnTo>
                  <a:pt x="887" y="3509"/>
                </a:lnTo>
                <a:lnTo>
                  <a:pt x="906" y="3506"/>
                </a:lnTo>
                <a:lnTo>
                  <a:pt x="923" y="3501"/>
                </a:lnTo>
                <a:lnTo>
                  <a:pt x="941" y="3497"/>
                </a:lnTo>
                <a:lnTo>
                  <a:pt x="952" y="3496"/>
                </a:lnTo>
                <a:lnTo>
                  <a:pt x="962" y="3496"/>
                </a:lnTo>
                <a:lnTo>
                  <a:pt x="991" y="3484"/>
                </a:lnTo>
                <a:lnTo>
                  <a:pt x="1006" y="3479"/>
                </a:lnTo>
                <a:lnTo>
                  <a:pt x="1023" y="3475"/>
                </a:lnTo>
                <a:lnTo>
                  <a:pt x="1032" y="3470"/>
                </a:lnTo>
                <a:lnTo>
                  <a:pt x="1039" y="3470"/>
                </a:lnTo>
                <a:lnTo>
                  <a:pt x="1044" y="3468"/>
                </a:lnTo>
                <a:lnTo>
                  <a:pt x="1045" y="3467"/>
                </a:lnTo>
                <a:lnTo>
                  <a:pt x="1047" y="3465"/>
                </a:lnTo>
                <a:lnTo>
                  <a:pt x="1052" y="3463"/>
                </a:lnTo>
                <a:lnTo>
                  <a:pt x="1056" y="3460"/>
                </a:lnTo>
                <a:lnTo>
                  <a:pt x="1057" y="3458"/>
                </a:lnTo>
                <a:lnTo>
                  <a:pt x="1057" y="3455"/>
                </a:lnTo>
                <a:lnTo>
                  <a:pt x="1085" y="3455"/>
                </a:lnTo>
                <a:lnTo>
                  <a:pt x="1102" y="3444"/>
                </a:lnTo>
                <a:lnTo>
                  <a:pt x="1119" y="3434"/>
                </a:lnTo>
                <a:lnTo>
                  <a:pt x="1139" y="3427"/>
                </a:lnTo>
                <a:lnTo>
                  <a:pt x="1160" y="3421"/>
                </a:lnTo>
                <a:lnTo>
                  <a:pt x="1160" y="3427"/>
                </a:lnTo>
                <a:lnTo>
                  <a:pt x="1160" y="3434"/>
                </a:lnTo>
                <a:lnTo>
                  <a:pt x="1158" y="3439"/>
                </a:lnTo>
                <a:lnTo>
                  <a:pt x="1151" y="3444"/>
                </a:lnTo>
                <a:lnTo>
                  <a:pt x="1143" y="3446"/>
                </a:lnTo>
                <a:lnTo>
                  <a:pt x="1133" y="3448"/>
                </a:lnTo>
                <a:lnTo>
                  <a:pt x="1133" y="3453"/>
                </a:lnTo>
                <a:lnTo>
                  <a:pt x="1131" y="3458"/>
                </a:lnTo>
                <a:lnTo>
                  <a:pt x="1127" y="3465"/>
                </a:lnTo>
                <a:lnTo>
                  <a:pt x="1127" y="3468"/>
                </a:lnTo>
                <a:lnTo>
                  <a:pt x="1126" y="3472"/>
                </a:lnTo>
                <a:lnTo>
                  <a:pt x="1122" y="3475"/>
                </a:lnTo>
                <a:lnTo>
                  <a:pt x="1114" y="3479"/>
                </a:lnTo>
                <a:lnTo>
                  <a:pt x="1104" y="3480"/>
                </a:lnTo>
                <a:lnTo>
                  <a:pt x="1100" y="3482"/>
                </a:lnTo>
                <a:lnTo>
                  <a:pt x="1097" y="3485"/>
                </a:lnTo>
                <a:lnTo>
                  <a:pt x="1097" y="3487"/>
                </a:lnTo>
                <a:lnTo>
                  <a:pt x="1093" y="3492"/>
                </a:lnTo>
                <a:lnTo>
                  <a:pt x="1088" y="3496"/>
                </a:lnTo>
                <a:lnTo>
                  <a:pt x="1081" y="3497"/>
                </a:lnTo>
                <a:lnTo>
                  <a:pt x="1071" y="3496"/>
                </a:lnTo>
                <a:lnTo>
                  <a:pt x="1069" y="3502"/>
                </a:lnTo>
                <a:lnTo>
                  <a:pt x="1068" y="3502"/>
                </a:lnTo>
                <a:lnTo>
                  <a:pt x="1064" y="3502"/>
                </a:lnTo>
                <a:lnTo>
                  <a:pt x="1063" y="3506"/>
                </a:lnTo>
                <a:lnTo>
                  <a:pt x="1061" y="3509"/>
                </a:lnTo>
                <a:lnTo>
                  <a:pt x="1059" y="3513"/>
                </a:lnTo>
                <a:lnTo>
                  <a:pt x="1057" y="3516"/>
                </a:lnTo>
                <a:lnTo>
                  <a:pt x="1057" y="3521"/>
                </a:lnTo>
                <a:lnTo>
                  <a:pt x="1057" y="3526"/>
                </a:lnTo>
                <a:lnTo>
                  <a:pt x="1054" y="3528"/>
                </a:lnTo>
                <a:lnTo>
                  <a:pt x="1051" y="3530"/>
                </a:lnTo>
                <a:lnTo>
                  <a:pt x="1054" y="3533"/>
                </a:lnTo>
                <a:lnTo>
                  <a:pt x="1057" y="3537"/>
                </a:lnTo>
                <a:lnTo>
                  <a:pt x="1064" y="3540"/>
                </a:lnTo>
                <a:lnTo>
                  <a:pt x="1074" y="3543"/>
                </a:lnTo>
                <a:lnTo>
                  <a:pt x="1083" y="3545"/>
                </a:lnTo>
                <a:lnTo>
                  <a:pt x="1093" y="3548"/>
                </a:lnTo>
                <a:lnTo>
                  <a:pt x="1102" y="3550"/>
                </a:lnTo>
                <a:lnTo>
                  <a:pt x="1109" y="3557"/>
                </a:lnTo>
                <a:lnTo>
                  <a:pt x="1110" y="3560"/>
                </a:lnTo>
                <a:lnTo>
                  <a:pt x="1112" y="3564"/>
                </a:lnTo>
                <a:lnTo>
                  <a:pt x="1114" y="3571"/>
                </a:lnTo>
                <a:lnTo>
                  <a:pt x="1112" y="3576"/>
                </a:lnTo>
                <a:lnTo>
                  <a:pt x="1110" y="3579"/>
                </a:lnTo>
                <a:lnTo>
                  <a:pt x="1107" y="3581"/>
                </a:lnTo>
                <a:lnTo>
                  <a:pt x="1098" y="3583"/>
                </a:lnTo>
                <a:lnTo>
                  <a:pt x="1092" y="3584"/>
                </a:lnTo>
                <a:lnTo>
                  <a:pt x="1080" y="3593"/>
                </a:lnTo>
                <a:lnTo>
                  <a:pt x="1074" y="3598"/>
                </a:lnTo>
                <a:lnTo>
                  <a:pt x="1071" y="3605"/>
                </a:lnTo>
                <a:lnTo>
                  <a:pt x="1071" y="3608"/>
                </a:lnTo>
                <a:lnTo>
                  <a:pt x="1073" y="3610"/>
                </a:lnTo>
                <a:lnTo>
                  <a:pt x="1076" y="3610"/>
                </a:lnTo>
                <a:lnTo>
                  <a:pt x="1081" y="3612"/>
                </a:lnTo>
                <a:lnTo>
                  <a:pt x="1085" y="3612"/>
                </a:lnTo>
                <a:lnTo>
                  <a:pt x="1085" y="3619"/>
                </a:lnTo>
                <a:lnTo>
                  <a:pt x="1090" y="3620"/>
                </a:lnTo>
                <a:lnTo>
                  <a:pt x="1095" y="3619"/>
                </a:lnTo>
                <a:lnTo>
                  <a:pt x="1100" y="3619"/>
                </a:lnTo>
                <a:lnTo>
                  <a:pt x="1105" y="3619"/>
                </a:lnTo>
                <a:lnTo>
                  <a:pt x="1105" y="3627"/>
                </a:lnTo>
                <a:lnTo>
                  <a:pt x="1105" y="3632"/>
                </a:lnTo>
                <a:lnTo>
                  <a:pt x="1109" y="3637"/>
                </a:lnTo>
                <a:lnTo>
                  <a:pt x="1112" y="3639"/>
                </a:lnTo>
                <a:lnTo>
                  <a:pt x="1121" y="3639"/>
                </a:lnTo>
                <a:lnTo>
                  <a:pt x="1126" y="3636"/>
                </a:lnTo>
                <a:lnTo>
                  <a:pt x="1129" y="3630"/>
                </a:lnTo>
                <a:lnTo>
                  <a:pt x="1131" y="3624"/>
                </a:lnTo>
                <a:lnTo>
                  <a:pt x="1133" y="3617"/>
                </a:lnTo>
                <a:lnTo>
                  <a:pt x="1136" y="3612"/>
                </a:lnTo>
                <a:lnTo>
                  <a:pt x="1139" y="3607"/>
                </a:lnTo>
                <a:lnTo>
                  <a:pt x="1146" y="3605"/>
                </a:lnTo>
                <a:lnTo>
                  <a:pt x="1153" y="3595"/>
                </a:lnTo>
                <a:lnTo>
                  <a:pt x="1162" y="3586"/>
                </a:lnTo>
                <a:lnTo>
                  <a:pt x="1170" y="3577"/>
                </a:lnTo>
                <a:lnTo>
                  <a:pt x="1180" y="3571"/>
                </a:lnTo>
                <a:lnTo>
                  <a:pt x="1180" y="3564"/>
                </a:lnTo>
                <a:lnTo>
                  <a:pt x="1179" y="3560"/>
                </a:lnTo>
                <a:lnTo>
                  <a:pt x="1175" y="3555"/>
                </a:lnTo>
                <a:lnTo>
                  <a:pt x="1174" y="3550"/>
                </a:lnTo>
                <a:lnTo>
                  <a:pt x="1168" y="3550"/>
                </a:lnTo>
                <a:lnTo>
                  <a:pt x="1167" y="3547"/>
                </a:lnTo>
                <a:lnTo>
                  <a:pt x="1167" y="3543"/>
                </a:lnTo>
                <a:lnTo>
                  <a:pt x="1168" y="3540"/>
                </a:lnTo>
                <a:lnTo>
                  <a:pt x="1170" y="3537"/>
                </a:lnTo>
                <a:lnTo>
                  <a:pt x="1175" y="3537"/>
                </a:lnTo>
                <a:lnTo>
                  <a:pt x="1180" y="3537"/>
                </a:lnTo>
                <a:lnTo>
                  <a:pt x="1192" y="3538"/>
                </a:lnTo>
                <a:lnTo>
                  <a:pt x="1197" y="3538"/>
                </a:lnTo>
                <a:lnTo>
                  <a:pt x="1201" y="3537"/>
                </a:lnTo>
                <a:lnTo>
                  <a:pt x="1211" y="3538"/>
                </a:lnTo>
                <a:lnTo>
                  <a:pt x="1216" y="3535"/>
                </a:lnTo>
                <a:lnTo>
                  <a:pt x="1223" y="3533"/>
                </a:lnTo>
                <a:lnTo>
                  <a:pt x="1228" y="3530"/>
                </a:lnTo>
                <a:lnTo>
                  <a:pt x="1228" y="3523"/>
                </a:lnTo>
                <a:lnTo>
                  <a:pt x="1226" y="3519"/>
                </a:lnTo>
                <a:lnTo>
                  <a:pt x="1221" y="3518"/>
                </a:lnTo>
                <a:lnTo>
                  <a:pt x="1215" y="3516"/>
                </a:lnTo>
                <a:lnTo>
                  <a:pt x="1220" y="3508"/>
                </a:lnTo>
                <a:lnTo>
                  <a:pt x="1223" y="3504"/>
                </a:lnTo>
                <a:lnTo>
                  <a:pt x="1226" y="3506"/>
                </a:lnTo>
                <a:lnTo>
                  <a:pt x="1232" y="3509"/>
                </a:lnTo>
                <a:lnTo>
                  <a:pt x="1242" y="3519"/>
                </a:lnTo>
                <a:lnTo>
                  <a:pt x="1249" y="3523"/>
                </a:lnTo>
                <a:lnTo>
                  <a:pt x="1255" y="3523"/>
                </a:lnTo>
                <a:lnTo>
                  <a:pt x="1262" y="3523"/>
                </a:lnTo>
                <a:lnTo>
                  <a:pt x="1271" y="3518"/>
                </a:lnTo>
                <a:lnTo>
                  <a:pt x="1278" y="3518"/>
                </a:lnTo>
                <a:lnTo>
                  <a:pt x="1283" y="3516"/>
                </a:lnTo>
                <a:lnTo>
                  <a:pt x="1286" y="3521"/>
                </a:lnTo>
                <a:lnTo>
                  <a:pt x="1290" y="3528"/>
                </a:lnTo>
                <a:lnTo>
                  <a:pt x="1290" y="3535"/>
                </a:lnTo>
                <a:lnTo>
                  <a:pt x="1290" y="3543"/>
                </a:lnTo>
                <a:lnTo>
                  <a:pt x="1298" y="3548"/>
                </a:lnTo>
                <a:lnTo>
                  <a:pt x="1301" y="3552"/>
                </a:lnTo>
                <a:lnTo>
                  <a:pt x="1303" y="3557"/>
                </a:lnTo>
                <a:lnTo>
                  <a:pt x="1310" y="3559"/>
                </a:lnTo>
                <a:lnTo>
                  <a:pt x="1315" y="3559"/>
                </a:lnTo>
                <a:lnTo>
                  <a:pt x="1324" y="3554"/>
                </a:lnTo>
                <a:lnTo>
                  <a:pt x="1332" y="3550"/>
                </a:lnTo>
                <a:lnTo>
                  <a:pt x="1337" y="3550"/>
                </a:lnTo>
                <a:lnTo>
                  <a:pt x="1344" y="3550"/>
                </a:lnTo>
                <a:lnTo>
                  <a:pt x="1348" y="3559"/>
                </a:lnTo>
                <a:lnTo>
                  <a:pt x="1353" y="3562"/>
                </a:lnTo>
                <a:lnTo>
                  <a:pt x="1361" y="3566"/>
                </a:lnTo>
                <a:lnTo>
                  <a:pt x="1371" y="3564"/>
                </a:lnTo>
                <a:lnTo>
                  <a:pt x="1373" y="3571"/>
                </a:lnTo>
                <a:lnTo>
                  <a:pt x="1375" y="3576"/>
                </a:lnTo>
                <a:lnTo>
                  <a:pt x="1378" y="3584"/>
                </a:lnTo>
                <a:lnTo>
                  <a:pt x="1380" y="3589"/>
                </a:lnTo>
                <a:lnTo>
                  <a:pt x="1380" y="3595"/>
                </a:lnTo>
                <a:lnTo>
                  <a:pt x="1382" y="3598"/>
                </a:lnTo>
                <a:lnTo>
                  <a:pt x="1385" y="3598"/>
                </a:lnTo>
                <a:lnTo>
                  <a:pt x="1395" y="3600"/>
                </a:lnTo>
                <a:lnTo>
                  <a:pt x="1402" y="3598"/>
                </a:lnTo>
                <a:lnTo>
                  <a:pt x="1404" y="3595"/>
                </a:lnTo>
                <a:lnTo>
                  <a:pt x="1407" y="3588"/>
                </a:lnTo>
                <a:lnTo>
                  <a:pt x="1411" y="3581"/>
                </a:lnTo>
                <a:lnTo>
                  <a:pt x="1416" y="3572"/>
                </a:lnTo>
                <a:lnTo>
                  <a:pt x="1419" y="3564"/>
                </a:lnTo>
                <a:lnTo>
                  <a:pt x="1419" y="3562"/>
                </a:lnTo>
                <a:lnTo>
                  <a:pt x="1416" y="3559"/>
                </a:lnTo>
                <a:lnTo>
                  <a:pt x="1412" y="3557"/>
                </a:lnTo>
                <a:lnTo>
                  <a:pt x="1409" y="3557"/>
                </a:lnTo>
                <a:lnTo>
                  <a:pt x="1407" y="3557"/>
                </a:lnTo>
                <a:lnTo>
                  <a:pt x="1405" y="3550"/>
                </a:lnTo>
                <a:lnTo>
                  <a:pt x="1405" y="3523"/>
                </a:lnTo>
                <a:lnTo>
                  <a:pt x="1409" y="3521"/>
                </a:lnTo>
                <a:lnTo>
                  <a:pt x="1412" y="3519"/>
                </a:lnTo>
                <a:lnTo>
                  <a:pt x="1416" y="3518"/>
                </a:lnTo>
                <a:lnTo>
                  <a:pt x="1419" y="3516"/>
                </a:lnTo>
                <a:lnTo>
                  <a:pt x="1421" y="3514"/>
                </a:lnTo>
                <a:lnTo>
                  <a:pt x="1423" y="3513"/>
                </a:lnTo>
                <a:lnTo>
                  <a:pt x="1424" y="3513"/>
                </a:lnTo>
                <a:lnTo>
                  <a:pt x="1426" y="3516"/>
                </a:lnTo>
                <a:lnTo>
                  <a:pt x="1431" y="3519"/>
                </a:lnTo>
                <a:lnTo>
                  <a:pt x="1438" y="3523"/>
                </a:lnTo>
                <a:lnTo>
                  <a:pt x="1445" y="3523"/>
                </a:lnTo>
                <a:lnTo>
                  <a:pt x="1453" y="3523"/>
                </a:lnTo>
                <a:lnTo>
                  <a:pt x="1455" y="3518"/>
                </a:lnTo>
                <a:lnTo>
                  <a:pt x="1457" y="3516"/>
                </a:lnTo>
                <a:lnTo>
                  <a:pt x="1460" y="3516"/>
                </a:lnTo>
                <a:lnTo>
                  <a:pt x="1465" y="3518"/>
                </a:lnTo>
                <a:lnTo>
                  <a:pt x="1467" y="3519"/>
                </a:lnTo>
                <a:lnTo>
                  <a:pt x="1467" y="3523"/>
                </a:lnTo>
                <a:lnTo>
                  <a:pt x="1465" y="3530"/>
                </a:lnTo>
                <a:lnTo>
                  <a:pt x="1463" y="3530"/>
                </a:lnTo>
                <a:lnTo>
                  <a:pt x="1460" y="3530"/>
                </a:lnTo>
                <a:lnTo>
                  <a:pt x="1460" y="3543"/>
                </a:lnTo>
                <a:lnTo>
                  <a:pt x="1458" y="3550"/>
                </a:lnTo>
                <a:lnTo>
                  <a:pt x="1457" y="3550"/>
                </a:lnTo>
                <a:lnTo>
                  <a:pt x="1453" y="3550"/>
                </a:lnTo>
                <a:lnTo>
                  <a:pt x="1453" y="3557"/>
                </a:lnTo>
                <a:lnTo>
                  <a:pt x="1457" y="3562"/>
                </a:lnTo>
                <a:lnTo>
                  <a:pt x="1460" y="3567"/>
                </a:lnTo>
                <a:lnTo>
                  <a:pt x="1467" y="3574"/>
                </a:lnTo>
                <a:lnTo>
                  <a:pt x="1477" y="3579"/>
                </a:lnTo>
                <a:lnTo>
                  <a:pt x="1487" y="3584"/>
                </a:lnTo>
                <a:lnTo>
                  <a:pt x="1492" y="3617"/>
                </a:lnTo>
                <a:lnTo>
                  <a:pt x="1496" y="3632"/>
                </a:lnTo>
                <a:lnTo>
                  <a:pt x="1501" y="3646"/>
                </a:lnTo>
                <a:lnTo>
                  <a:pt x="1503" y="3649"/>
                </a:lnTo>
                <a:lnTo>
                  <a:pt x="1504" y="3651"/>
                </a:lnTo>
                <a:lnTo>
                  <a:pt x="1510" y="3653"/>
                </a:lnTo>
                <a:lnTo>
                  <a:pt x="1516" y="3653"/>
                </a:lnTo>
                <a:lnTo>
                  <a:pt x="1521" y="3653"/>
                </a:lnTo>
                <a:lnTo>
                  <a:pt x="1523" y="3654"/>
                </a:lnTo>
                <a:lnTo>
                  <a:pt x="1523" y="3656"/>
                </a:lnTo>
                <a:lnTo>
                  <a:pt x="1525" y="3660"/>
                </a:lnTo>
                <a:lnTo>
                  <a:pt x="1528" y="3660"/>
                </a:lnTo>
                <a:lnTo>
                  <a:pt x="1535" y="3660"/>
                </a:lnTo>
                <a:lnTo>
                  <a:pt x="1540" y="3666"/>
                </a:lnTo>
                <a:lnTo>
                  <a:pt x="1545" y="3670"/>
                </a:lnTo>
                <a:lnTo>
                  <a:pt x="1554" y="3673"/>
                </a:lnTo>
                <a:lnTo>
                  <a:pt x="1562" y="3673"/>
                </a:lnTo>
                <a:lnTo>
                  <a:pt x="1566" y="3677"/>
                </a:lnTo>
                <a:lnTo>
                  <a:pt x="1569" y="3680"/>
                </a:lnTo>
                <a:lnTo>
                  <a:pt x="1573" y="3682"/>
                </a:lnTo>
                <a:lnTo>
                  <a:pt x="1576" y="3683"/>
                </a:lnTo>
                <a:lnTo>
                  <a:pt x="1576" y="3687"/>
                </a:lnTo>
                <a:lnTo>
                  <a:pt x="1595" y="3694"/>
                </a:lnTo>
                <a:lnTo>
                  <a:pt x="1610" y="3697"/>
                </a:lnTo>
                <a:lnTo>
                  <a:pt x="1614" y="3697"/>
                </a:lnTo>
                <a:lnTo>
                  <a:pt x="1620" y="3699"/>
                </a:lnTo>
                <a:lnTo>
                  <a:pt x="1627" y="3697"/>
                </a:lnTo>
                <a:lnTo>
                  <a:pt x="1634" y="3694"/>
                </a:lnTo>
                <a:lnTo>
                  <a:pt x="1641" y="3694"/>
                </a:lnTo>
                <a:lnTo>
                  <a:pt x="1646" y="3694"/>
                </a:lnTo>
                <a:lnTo>
                  <a:pt x="1697" y="3695"/>
                </a:lnTo>
                <a:lnTo>
                  <a:pt x="1723" y="3699"/>
                </a:lnTo>
                <a:lnTo>
                  <a:pt x="1747" y="3700"/>
                </a:lnTo>
                <a:lnTo>
                  <a:pt x="1747" y="3728"/>
                </a:lnTo>
                <a:lnTo>
                  <a:pt x="1754" y="3726"/>
                </a:lnTo>
                <a:lnTo>
                  <a:pt x="1757" y="3721"/>
                </a:lnTo>
                <a:lnTo>
                  <a:pt x="1760" y="3716"/>
                </a:lnTo>
                <a:lnTo>
                  <a:pt x="1760" y="3707"/>
                </a:lnTo>
                <a:lnTo>
                  <a:pt x="1766" y="3709"/>
                </a:lnTo>
                <a:lnTo>
                  <a:pt x="1769" y="3707"/>
                </a:lnTo>
                <a:lnTo>
                  <a:pt x="1771" y="3706"/>
                </a:lnTo>
                <a:lnTo>
                  <a:pt x="1772" y="3702"/>
                </a:lnTo>
                <a:lnTo>
                  <a:pt x="1774" y="3699"/>
                </a:lnTo>
                <a:lnTo>
                  <a:pt x="1776" y="3692"/>
                </a:lnTo>
                <a:lnTo>
                  <a:pt x="1781" y="3687"/>
                </a:lnTo>
                <a:lnTo>
                  <a:pt x="1793" y="3678"/>
                </a:lnTo>
                <a:lnTo>
                  <a:pt x="1794" y="3677"/>
                </a:lnTo>
                <a:lnTo>
                  <a:pt x="1800" y="3677"/>
                </a:lnTo>
                <a:lnTo>
                  <a:pt x="1803" y="3675"/>
                </a:lnTo>
                <a:lnTo>
                  <a:pt x="1806" y="3671"/>
                </a:lnTo>
                <a:lnTo>
                  <a:pt x="1810" y="3668"/>
                </a:lnTo>
                <a:lnTo>
                  <a:pt x="1815" y="3661"/>
                </a:lnTo>
                <a:lnTo>
                  <a:pt x="1817" y="3658"/>
                </a:lnTo>
                <a:lnTo>
                  <a:pt x="1820" y="3656"/>
                </a:lnTo>
                <a:lnTo>
                  <a:pt x="1823" y="3654"/>
                </a:lnTo>
                <a:lnTo>
                  <a:pt x="1835" y="3646"/>
                </a:lnTo>
                <a:lnTo>
                  <a:pt x="1849" y="3639"/>
                </a:lnTo>
                <a:lnTo>
                  <a:pt x="1866" y="3634"/>
                </a:lnTo>
                <a:lnTo>
                  <a:pt x="1883" y="3625"/>
                </a:lnTo>
                <a:lnTo>
                  <a:pt x="1885" y="3620"/>
                </a:lnTo>
                <a:lnTo>
                  <a:pt x="1887" y="3619"/>
                </a:lnTo>
                <a:lnTo>
                  <a:pt x="1890" y="3619"/>
                </a:lnTo>
                <a:lnTo>
                  <a:pt x="1895" y="3610"/>
                </a:lnTo>
                <a:lnTo>
                  <a:pt x="1897" y="3605"/>
                </a:lnTo>
                <a:lnTo>
                  <a:pt x="1897" y="3598"/>
                </a:lnTo>
                <a:lnTo>
                  <a:pt x="1902" y="3598"/>
                </a:lnTo>
                <a:lnTo>
                  <a:pt x="1907" y="3598"/>
                </a:lnTo>
                <a:lnTo>
                  <a:pt x="1909" y="3595"/>
                </a:lnTo>
                <a:lnTo>
                  <a:pt x="1910" y="3591"/>
                </a:lnTo>
                <a:lnTo>
                  <a:pt x="1917" y="3593"/>
                </a:lnTo>
                <a:lnTo>
                  <a:pt x="1926" y="3593"/>
                </a:lnTo>
                <a:lnTo>
                  <a:pt x="1943" y="3591"/>
                </a:lnTo>
                <a:lnTo>
                  <a:pt x="1950" y="3591"/>
                </a:lnTo>
                <a:lnTo>
                  <a:pt x="1956" y="3591"/>
                </a:lnTo>
                <a:lnTo>
                  <a:pt x="1962" y="3595"/>
                </a:lnTo>
                <a:lnTo>
                  <a:pt x="1965" y="3598"/>
                </a:lnTo>
                <a:lnTo>
                  <a:pt x="1970" y="3600"/>
                </a:lnTo>
                <a:lnTo>
                  <a:pt x="1972" y="3601"/>
                </a:lnTo>
                <a:lnTo>
                  <a:pt x="1972" y="3605"/>
                </a:lnTo>
                <a:lnTo>
                  <a:pt x="1972" y="3625"/>
                </a:lnTo>
                <a:lnTo>
                  <a:pt x="1979" y="3622"/>
                </a:lnTo>
                <a:lnTo>
                  <a:pt x="1985" y="3619"/>
                </a:lnTo>
                <a:lnTo>
                  <a:pt x="1989" y="3612"/>
                </a:lnTo>
                <a:lnTo>
                  <a:pt x="1992" y="3605"/>
                </a:lnTo>
                <a:lnTo>
                  <a:pt x="1996" y="3600"/>
                </a:lnTo>
                <a:lnTo>
                  <a:pt x="1999" y="3596"/>
                </a:lnTo>
                <a:lnTo>
                  <a:pt x="2004" y="3591"/>
                </a:lnTo>
                <a:lnTo>
                  <a:pt x="2006" y="3584"/>
                </a:lnTo>
                <a:lnTo>
                  <a:pt x="2008" y="3576"/>
                </a:lnTo>
                <a:lnTo>
                  <a:pt x="2008" y="3567"/>
                </a:lnTo>
                <a:lnTo>
                  <a:pt x="2004" y="3554"/>
                </a:lnTo>
                <a:lnTo>
                  <a:pt x="1999" y="3542"/>
                </a:lnTo>
                <a:lnTo>
                  <a:pt x="1992" y="3530"/>
                </a:lnTo>
                <a:lnTo>
                  <a:pt x="1992" y="3499"/>
                </a:lnTo>
                <a:lnTo>
                  <a:pt x="1992" y="3496"/>
                </a:lnTo>
                <a:lnTo>
                  <a:pt x="1994" y="3487"/>
                </a:lnTo>
                <a:lnTo>
                  <a:pt x="1997" y="3477"/>
                </a:lnTo>
                <a:lnTo>
                  <a:pt x="2003" y="3470"/>
                </a:lnTo>
                <a:lnTo>
                  <a:pt x="2009" y="3465"/>
                </a:lnTo>
                <a:lnTo>
                  <a:pt x="2013" y="3463"/>
                </a:lnTo>
                <a:lnTo>
                  <a:pt x="2014" y="3444"/>
                </a:lnTo>
                <a:lnTo>
                  <a:pt x="2013" y="3429"/>
                </a:lnTo>
                <a:lnTo>
                  <a:pt x="2013" y="3426"/>
                </a:lnTo>
                <a:lnTo>
                  <a:pt x="2009" y="3419"/>
                </a:lnTo>
                <a:lnTo>
                  <a:pt x="2006" y="3414"/>
                </a:lnTo>
                <a:lnTo>
                  <a:pt x="2004" y="3414"/>
                </a:lnTo>
                <a:lnTo>
                  <a:pt x="2003" y="3410"/>
                </a:lnTo>
                <a:lnTo>
                  <a:pt x="2001" y="3404"/>
                </a:lnTo>
                <a:lnTo>
                  <a:pt x="1999" y="3397"/>
                </a:lnTo>
                <a:lnTo>
                  <a:pt x="1996" y="3395"/>
                </a:lnTo>
                <a:lnTo>
                  <a:pt x="1992" y="3393"/>
                </a:lnTo>
                <a:lnTo>
                  <a:pt x="1992" y="3325"/>
                </a:lnTo>
                <a:lnTo>
                  <a:pt x="2001" y="3320"/>
                </a:lnTo>
                <a:lnTo>
                  <a:pt x="2008" y="3320"/>
                </a:lnTo>
                <a:lnTo>
                  <a:pt x="2013" y="3318"/>
                </a:lnTo>
                <a:lnTo>
                  <a:pt x="2016" y="3318"/>
                </a:lnTo>
                <a:lnTo>
                  <a:pt x="2018" y="3318"/>
                </a:lnTo>
                <a:lnTo>
                  <a:pt x="2020" y="3311"/>
                </a:lnTo>
                <a:lnTo>
                  <a:pt x="2060" y="3311"/>
                </a:lnTo>
                <a:lnTo>
                  <a:pt x="2091" y="3306"/>
                </a:lnTo>
                <a:lnTo>
                  <a:pt x="2120" y="3300"/>
                </a:lnTo>
                <a:lnTo>
                  <a:pt x="2151" y="3294"/>
                </a:lnTo>
                <a:lnTo>
                  <a:pt x="2165" y="3289"/>
                </a:lnTo>
                <a:lnTo>
                  <a:pt x="2177" y="3284"/>
                </a:lnTo>
                <a:lnTo>
                  <a:pt x="2199" y="3286"/>
                </a:lnTo>
                <a:lnTo>
                  <a:pt x="2218" y="3282"/>
                </a:lnTo>
                <a:lnTo>
                  <a:pt x="2221" y="3282"/>
                </a:lnTo>
                <a:lnTo>
                  <a:pt x="2236" y="3282"/>
                </a:lnTo>
                <a:lnTo>
                  <a:pt x="2245" y="3281"/>
                </a:lnTo>
                <a:lnTo>
                  <a:pt x="2253" y="3279"/>
                </a:lnTo>
                <a:lnTo>
                  <a:pt x="2257" y="3279"/>
                </a:lnTo>
                <a:lnTo>
                  <a:pt x="2264" y="3284"/>
                </a:lnTo>
                <a:lnTo>
                  <a:pt x="2267" y="3291"/>
                </a:lnTo>
                <a:lnTo>
                  <a:pt x="2272" y="3296"/>
                </a:lnTo>
                <a:lnTo>
                  <a:pt x="2276" y="3298"/>
                </a:lnTo>
                <a:lnTo>
                  <a:pt x="2279" y="3298"/>
                </a:lnTo>
                <a:lnTo>
                  <a:pt x="2288" y="3298"/>
                </a:lnTo>
                <a:lnTo>
                  <a:pt x="2294" y="3300"/>
                </a:lnTo>
                <a:lnTo>
                  <a:pt x="2305" y="3303"/>
                </a:lnTo>
                <a:lnTo>
                  <a:pt x="2318" y="3306"/>
                </a:lnTo>
                <a:lnTo>
                  <a:pt x="2325" y="3306"/>
                </a:lnTo>
                <a:lnTo>
                  <a:pt x="2334" y="3305"/>
                </a:lnTo>
                <a:lnTo>
                  <a:pt x="2340" y="3305"/>
                </a:lnTo>
                <a:lnTo>
                  <a:pt x="2345" y="3306"/>
                </a:lnTo>
                <a:lnTo>
                  <a:pt x="2352" y="3310"/>
                </a:lnTo>
                <a:lnTo>
                  <a:pt x="2359" y="3315"/>
                </a:lnTo>
                <a:lnTo>
                  <a:pt x="2368" y="3318"/>
                </a:lnTo>
                <a:lnTo>
                  <a:pt x="2402" y="3318"/>
                </a:lnTo>
                <a:lnTo>
                  <a:pt x="2409" y="3318"/>
                </a:lnTo>
                <a:lnTo>
                  <a:pt x="2414" y="3320"/>
                </a:lnTo>
                <a:lnTo>
                  <a:pt x="2421" y="3323"/>
                </a:lnTo>
                <a:lnTo>
                  <a:pt x="2427" y="3328"/>
                </a:lnTo>
                <a:lnTo>
                  <a:pt x="2436" y="3332"/>
                </a:lnTo>
                <a:lnTo>
                  <a:pt x="2451" y="3332"/>
                </a:lnTo>
                <a:lnTo>
                  <a:pt x="2465" y="3332"/>
                </a:lnTo>
                <a:lnTo>
                  <a:pt x="2478" y="3334"/>
                </a:lnTo>
                <a:lnTo>
                  <a:pt x="2489" y="3337"/>
                </a:lnTo>
                <a:lnTo>
                  <a:pt x="2513" y="3344"/>
                </a:lnTo>
                <a:lnTo>
                  <a:pt x="2525" y="3346"/>
                </a:lnTo>
                <a:lnTo>
                  <a:pt x="2538" y="3346"/>
                </a:lnTo>
                <a:lnTo>
                  <a:pt x="2542" y="3351"/>
                </a:lnTo>
                <a:lnTo>
                  <a:pt x="2547" y="3354"/>
                </a:lnTo>
                <a:lnTo>
                  <a:pt x="2552" y="3357"/>
                </a:lnTo>
                <a:lnTo>
                  <a:pt x="2557" y="3357"/>
                </a:lnTo>
                <a:lnTo>
                  <a:pt x="2562" y="3359"/>
                </a:lnTo>
                <a:lnTo>
                  <a:pt x="2564" y="3361"/>
                </a:lnTo>
                <a:lnTo>
                  <a:pt x="2567" y="3366"/>
                </a:lnTo>
                <a:lnTo>
                  <a:pt x="2572" y="3373"/>
                </a:lnTo>
                <a:lnTo>
                  <a:pt x="2576" y="3375"/>
                </a:lnTo>
                <a:lnTo>
                  <a:pt x="2579" y="3373"/>
                </a:lnTo>
                <a:lnTo>
                  <a:pt x="2579" y="3376"/>
                </a:lnTo>
                <a:lnTo>
                  <a:pt x="2588" y="3380"/>
                </a:lnTo>
                <a:lnTo>
                  <a:pt x="2593" y="3383"/>
                </a:lnTo>
                <a:lnTo>
                  <a:pt x="2600" y="3395"/>
                </a:lnTo>
                <a:lnTo>
                  <a:pt x="2601" y="3397"/>
                </a:lnTo>
                <a:lnTo>
                  <a:pt x="2611" y="3410"/>
                </a:lnTo>
                <a:lnTo>
                  <a:pt x="2623" y="3422"/>
                </a:lnTo>
                <a:lnTo>
                  <a:pt x="2627" y="3421"/>
                </a:lnTo>
                <a:lnTo>
                  <a:pt x="2627" y="3427"/>
                </a:lnTo>
                <a:lnTo>
                  <a:pt x="2627" y="3431"/>
                </a:lnTo>
                <a:lnTo>
                  <a:pt x="2630" y="3434"/>
                </a:lnTo>
                <a:lnTo>
                  <a:pt x="2632" y="3436"/>
                </a:lnTo>
                <a:lnTo>
                  <a:pt x="2639" y="3441"/>
                </a:lnTo>
                <a:lnTo>
                  <a:pt x="2640" y="3444"/>
                </a:lnTo>
                <a:lnTo>
                  <a:pt x="2640" y="3448"/>
                </a:lnTo>
                <a:lnTo>
                  <a:pt x="2647" y="3448"/>
                </a:lnTo>
                <a:lnTo>
                  <a:pt x="2654" y="3448"/>
                </a:lnTo>
                <a:lnTo>
                  <a:pt x="2659" y="3451"/>
                </a:lnTo>
                <a:lnTo>
                  <a:pt x="2661" y="3455"/>
                </a:lnTo>
                <a:lnTo>
                  <a:pt x="2663" y="3458"/>
                </a:lnTo>
                <a:lnTo>
                  <a:pt x="2664" y="3460"/>
                </a:lnTo>
                <a:lnTo>
                  <a:pt x="2670" y="3461"/>
                </a:lnTo>
                <a:lnTo>
                  <a:pt x="2673" y="3463"/>
                </a:lnTo>
                <a:lnTo>
                  <a:pt x="2675" y="3467"/>
                </a:lnTo>
                <a:lnTo>
                  <a:pt x="2675" y="3468"/>
                </a:lnTo>
                <a:lnTo>
                  <a:pt x="2681" y="3470"/>
                </a:lnTo>
                <a:lnTo>
                  <a:pt x="2688" y="3470"/>
                </a:lnTo>
                <a:lnTo>
                  <a:pt x="2697" y="3467"/>
                </a:lnTo>
                <a:lnTo>
                  <a:pt x="2705" y="3463"/>
                </a:lnTo>
                <a:lnTo>
                  <a:pt x="2711" y="3463"/>
                </a:lnTo>
                <a:lnTo>
                  <a:pt x="2716" y="3461"/>
                </a:lnTo>
                <a:lnTo>
                  <a:pt x="2717" y="3465"/>
                </a:lnTo>
                <a:lnTo>
                  <a:pt x="2719" y="3467"/>
                </a:lnTo>
                <a:lnTo>
                  <a:pt x="2724" y="3468"/>
                </a:lnTo>
                <a:lnTo>
                  <a:pt x="2736" y="3468"/>
                </a:lnTo>
                <a:lnTo>
                  <a:pt x="2738" y="3472"/>
                </a:lnTo>
                <a:lnTo>
                  <a:pt x="2741" y="3475"/>
                </a:lnTo>
                <a:lnTo>
                  <a:pt x="2743" y="3479"/>
                </a:lnTo>
                <a:lnTo>
                  <a:pt x="2743" y="3482"/>
                </a:lnTo>
                <a:lnTo>
                  <a:pt x="2746" y="3480"/>
                </a:lnTo>
                <a:lnTo>
                  <a:pt x="2750" y="3479"/>
                </a:lnTo>
                <a:lnTo>
                  <a:pt x="2753" y="3477"/>
                </a:lnTo>
                <a:lnTo>
                  <a:pt x="2757" y="3475"/>
                </a:lnTo>
                <a:lnTo>
                  <a:pt x="2798" y="3475"/>
                </a:lnTo>
                <a:lnTo>
                  <a:pt x="2804" y="3475"/>
                </a:lnTo>
                <a:lnTo>
                  <a:pt x="2810" y="3475"/>
                </a:lnTo>
                <a:lnTo>
                  <a:pt x="2816" y="3479"/>
                </a:lnTo>
                <a:lnTo>
                  <a:pt x="2823" y="3482"/>
                </a:lnTo>
                <a:lnTo>
                  <a:pt x="2827" y="3484"/>
                </a:lnTo>
                <a:lnTo>
                  <a:pt x="2832" y="3482"/>
                </a:lnTo>
                <a:lnTo>
                  <a:pt x="2844" y="3480"/>
                </a:lnTo>
                <a:lnTo>
                  <a:pt x="2854" y="3477"/>
                </a:lnTo>
                <a:lnTo>
                  <a:pt x="2861" y="3470"/>
                </a:lnTo>
                <a:lnTo>
                  <a:pt x="2864" y="3467"/>
                </a:lnTo>
                <a:lnTo>
                  <a:pt x="2866" y="3461"/>
                </a:lnTo>
                <a:lnTo>
                  <a:pt x="2874" y="3456"/>
                </a:lnTo>
                <a:lnTo>
                  <a:pt x="2885" y="3453"/>
                </a:lnTo>
                <a:lnTo>
                  <a:pt x="2893" y="3450"/>
                </a:lnTo>
                <a:lnTo>
                  <a:pt x="2898" y="3446"/>
                </a:lnTo>
                <a:lnTo>
                  <a:pt x="2900" y="3441"/>
                </a:lnTo>
                <a:lnTo>
                  <a:pt x="2934" y="3441"/>
                </a:lnTo>
                <a:lnTo>
                  <a:pt x="2937" y="3439"/>
                </a:lnTo>
                <a:lnTo>
                  <a:pt x="2941" y="3438"/>
                </a:lnTo>
                <a:lnTo>
                  <a:pt x="2946" y="3432"/>
                </a:lnTo>
                <a:lnTo>
                  <a:pt x="2949" y="3431"/>
                </a:lnTo>
                <a:lnTo>
                  <a:pt x="2954" y="3429"/>
                </a:lnTo>
                <a:lnTo>
                  <a:pt x="2958" y="3426"/>
                </a:lnTo>
                <a:lnTo>
                  <a:pt x="2963" y="3419"/>
                </a:lnTo>
                <a:lnTo>
                  <a:pt x="2968" y="3412"/>
                </a:lnTo>
                <a:lnTo>
                  <a:pt x="2975" y="3405"/>
                </a:lnTo>
                <a:lnTo>
                  <a:pt x="2978" y="3405"/>
                </a:lnTo>
                <a:lnTo>
                  <a:pt x="2994" y="3405"/>
                </a:lnTo>
                <a:lnTo>
                  <a:pt x="2997" y="3404"/>
                </a:lnTo>
                <a:lnTo>
                  <a:pt x="3006" y="3400"/>
                </a:lnTo>
                <a:lnTo>
                  <a:pt x="3014" y="3397"/>
                </a:lnTo>
                <a:lnTo>
                  <a:pt x="3026" y="3386"/>
                </a:lnTo>
                <a:lnTo>
                  <a:pt x="3029" y="3386"/>
                </a:lnTo>
                <a:lnTo>
                  <a:pt x="3033" y="3386"/>
                </a:lnTo>
                <a:lnTo>
                  <a:pt x="3040" y="3388"/>
                </a:lnTo>
                <a:lnTo>
                  <a:pt x="3047" y="3386"/>
                </a:lnTo>
                <a:lnTo>
                  <a:pt x="3052" y="3385"/>
                </a:lnTo>
                <a:lnTo>
                  <a:pt x="3057" y="3380"/>
                </a:lnTo>
                <a:lnTo>
                  <a:pt x="3060" y="3378"/>
                </a:lnTo>
                <a:lnTo>
                  <a:pt x="3062" y="3373"/>
                </a:lnTo>
                <a:lnTo>
                  <a:pt x="3065" y="3371"/>
                </a:lnTo>
                <a:lnTo>
                  <a:pt x="3074" y="3368"/>
                </a:lnTo>
                <a:lnTo>
                  <a:pt x="3082" y="3366"/>
                </a:lnTo>
                <a:lnTo>
                  <a:pt x="3093" y="3366"/>
                </a:lnTo>
                <a:lnTo>
                  <a:pt x="3098" y="3366"/>
                </a:lnTo>
                <a:lnTo>
                  <a:pt x="3104" y="3366"/>
                </a:lnTo>
                <a:lnTo>
                  <a:pt x="3108" y="3364"/>
                </a:lnTo>
                <a:lnTo>
                  <a:pt x="3110" y="3361"/>
                </a:lnTo>
                <a:lnTo>
                  <a:pt x="3111" y="3352"/>
                </a:lnTo>
                <a:lnTo>
                  <a:pt x="3115" y="3352"/>
                </a:lnTo>
                <a:lnTo>
                  <a:pt x="3116" y="3352"/>
                </a:lnTo>
                <a:lnTo>
                  <a:pt x="3118" y="3346"/>
                </a:lnTo>
                <a:lnTo>
                  <a:pt x="3139" y="3346"/>
                </a:lnTo>
                <a:lnTo>
                  <a:pt x="3147" y="3340"/>
                </a:lnTo>
                <a:lnTo>
                  <a:pt x="3154" y="3335"/>
                </a:lnTo>
                <a:lnTo>
                  <a:pt x="3166" y="3322"/>
                </a:lnTo>
                <a:lnTo>
                  <a:pt x="3180" y="3310"/>
                </a:lnTo>
                <a:lnTo>
                  <a:pt x="3186" y="3303"/>
                </a:lnTo>
                <a:lnTo>
                  <a:pt x="3193" y="3298"/>
                </a:lnTo>
                <a:lnTo>
                  <a:pt x="3193" y="3293"/>
                </a:lnTo>
                <a:lnTo>
                  <a:pt x="3193" y="3289"/>
                </a:lnTo>
                <a:lnTo>
                  <a:pt x="3190" y="3282"/>
                </a:lnTo>
                <a:lnTo>
                  <a:pt x="3186" y="3276"/>
                </a:lnTo>
                <a:lnTo>
                  <a:pt x="3186" y="3271"/>
                </a:lnTo>
                <a:lnTo>
                  <a:pt x="3186" y="3264"/>
                </a:lnTo>
                <a:lnTo>
                  <a:pt x="3193" y="3265"/>
                </a:lnTo>
                <a:lnTo>
                  <a:pt x="3200" y="3267"/>
                </a:lnTo>
                <a:lnTo>
                  <a:pt x="3203" y="3271"/>
                </a:lnTo>
                <a:lnTo>
                  <a:pt x="3209" y="3274"/>
                </a:lnTo>
                <a:lnTo>
                  <a:pt x="3215" y="3282"/>
                </a:lnTo>
                <a:lnTo>
                  <a:pt x="3221" y="3291"/>
                </a:lnTo>
                <a:lnTo>
                  <a:pt x="3229" y="3286"/>
                </a:lnTo>
                <a:lnTo>
                  <a:pt x="3232" y="3282"/>
                </a:lnTo>
                <a:lnTo>
                  <a:pt x="3234" y="3277"/>
                </a:lnTo>
                <a:lnTo>
                  <a:pt x="3236" y="3276"/>
                </a:lnTo>
                <a:lnTo>
                  <a:pt x="3236" y="3272"/>
                </a:lnTo>
                <a:lnTo>
                  <a:pt x="3246" y="3260"/>
                </a:lnTo>
                <a:lnTo>
                  <a:pt x="3260" y="3248"/>
                </a:lnTo>
                <a:lnTo>
                  <a:pt x="3262" y="3245"/>
                </a:lnTo>
                <a:lnTo>
                  <a:pt x="3265" y="3238"/>
                </a:lnTo>
                <a:lnTo>
                  <a:pt x="3268" y="3230"/>
                </a:lnTo>
                <a:lnTo>
                  <a:pt x="3270" y="3219"/>
                </a:lnTo>
                <a:lnTo>
                  <a:pt x="3268" y="3211"/>
                </a:lnTo>
                <a:lnTo>
                  <a:pt x="3267" y="3202"/>
                </a:lnTo>
                <a:lnTo>
                  <a:pt x="3262" y="3195"/>
                </a:lnTo>
                <a:lnTo>
                  <a:pt x="3262" y="3190"/>
                </a:lnTo>
                <a:lnTo>
                  <a:pt x="3262" y="3185"/>
                </a:lnTo>
                <a:lnTo>
                  <a:pt x="3265" y="3184"/>
                </a:lnTo>
                <a:lnTo>
                  <a:pt x="3267" y="3180"/>
                </a:lnTo>
                <a:lnTo>
                  <a:pt x="3274" y="3177"/>
                </a:lnTo>
                <a:lnTo>
                  <a:pt x="3275" y="3173"/>
                </a:lnTo>
                <a:lnTo>
                  <a:pt x="3275" y="3168"/>
                </a:lnTo>
                <a:lnTo>
                  <a:pt x="3277" y="3167"/>
                </a:lnTo>
                <a:lnTo>
                  <a:pt x="3279" y="3165"/>
                </a:lnTo>
                <a:lnTo>
                  <a:pt x="3284" y="3158"/>
                </a:lnTo>
                <a:lnTo>
                  <a:pt x="3291" y="3149"/>
                </a:lnTo>
                <a:lnTo>
                  <a:pt x="3296" y="3143"/>
                </a:lnTo>
                <a:lnTo>
                  <a:pt x="3297" y="3138"/>
                </a:lnTo>
                <a:lnTo>
                  <a:pt x="3297" y="3131"/>
                </a:lnTo>
                <a:lnTo>
                  <a:pt x="3301" y="3129"/>
                </a:lnTo>
                <a:lnTo>
                  <a:pt x="3303" y="3127"/>
                </a:lnTo>
                <a:lnTo>
                  <a:pt x="3306" y="3122"/>
                </a:lnTo>
                <a:lnTo>
                  <a:pt x="3308" y="3117"/>
                </a:lnTo>
                <a:lnTo>
                  <a:pt x="3311" y="3110"/>
                </a:lnTo>
                <a:lnTo>
                  <a:pt x="3313" y="3108"/>
                </a:lnTo>
                <a:lnTo>
                  <a:pt x="3316" y="3107"/>
                </a:lnTo>
                <a:lnTo>
                  <a:pt x="3343" y="3066"/>
                </a:lnTo>
                <a:lnTo>
                  <a:pt x="3355" y="3044"/>
                </a:lnTo>
                <a:lnTo>
                  <a:pt x="3360" y="3032"/>
                </a:lnTo>
                <a:lnTo>
                  <a:pt x="3364" y="3018"/>
                </a:lnTo>
                <a:lnTo>
                  <a:pt x="3372" y="3013"/>
                </a:lnTo>
                <a:lnTo>
                  <a:pt x="3381" y="3006"/>
                </a:lnTo>
                <a:lnTo>
                  <a:pt x="3395" y="2991"/>
                </a:lnTo>
                <a:lnTo>
                  <a:pt x="3410" y="2977"/>
                </a:lnTo>
                <a:lnTo>
                  <a:pt x="3417" y="2970"/>
                </a:lnTo>
                <a:lnTo>
                  <a:pt x="3425" y="2963"/>
                </a:lnTo>
                <a:lnTo>
                  <a:pt x="3434" y="2962"/>
                </a:lnTo>
                <a:lnTo>
                  <a:pt x="3442" y="2960"/>
                </a:lnTo>
                <a:lnTo>
                  <a:pt x="3449" y="2962"/>
                </a:lnTo>
                <a:lnTo>
                  <a:pt x="3458" y="2963"/>
                </a:lnTo>
                <a:lnTo>
                  <a:pt x="3475" y="2968"/>
                </a:lnTo>
                <a:lnTo>
                  <a:pt x="3483" y="2970"/>
                </a:lnTo>
                <a:lnTo>
                  <a:pt x="3493" y="2970"/>
                </a:lnTo>
                <a:lnTo>
                  <a:pt x="3505" y="2970"/>
                </a:lnTo>
                <a:lnTo>
                  <a:pt x="3517" y="2970"/>
                </a:lnTo>
                <a:lnTo>
                  <a:pt x="3536" y="2972"/>
                </a:lnTo>
                <a:lnTo>
                  <a:pt x="3555" y="2975"/>
                </a:lnTo>
                <a:lnTo>
                  <a:pt x="3575" y="2977"/>
                </a:lnTo>
                <a:lnTo>
                  <a:pt x="3577" y="2980"/>
                </a:lnTo>
                <a:lnTo>
                  <a:pt x="3579" y="2982"/>
                </a:lnTo>
                <a:lnTo>
                  <a:pt x="3584" y="2984"/>
                </a:lnTo>
                <a:lnTo>
                  <a:pt x="3587" y="2986"/>
                </a:lnTo>
                <a:lnTo>
                  <a:pt x="3589" y="2989"/>
                </a:lnTo>
                <a:lnTo>
                  <a:pt x="3589" y="2991"/>
                </a:lnTo>
                <a:lnTo>
                  <a:pt x="3609" y="2991"/>
                </a:lnTo>
                <a:lnTo>
                  <a:pt x="3615" y="2992"/>
                </a:lnTo>
                <a:lnTo>
                  <a:pt x="3616" y="2994"/>
                </a:lnTo>
                <a:lnTo>
                  <a:pt x="3616" y="2997"/>
                </a:lnTo>
                <a:lnTo>
                  <a:pt x="3647" y="2997"/>
                </a:lnTo>
                <a:lnTo>
                  <a:pt x="3661" y="2999"/>
                </a:lnTo>
                <a:lnTo>
                  <a:pt x="3667" y="3001"/>
                </a:lnTo>
                <a:lnTo>
                  <a:pt x="3671" y="3004"/>
                </a:lnTo>
                <a:lnTo>
                  <a:pt x="3674" y="3004"/>
                </a:lnTo>
                <a:lnTo>
                  <a:pt x="3676" y="3004"/>
                </a:lnTo>
                <a:lnTo>
                  <a:pt x="3678" y="2997"/>
                </a:lnTo>
                <a:lnTo>
                  <a:pt x="3679" y="2992"/>
                </a:lnTo>
                <a:lnTo>
                  <a:pt x="3681" y="2991"/>
                </a:lnTo>
                <a:lnTo>
                  <a:pt x="3684" y="2991"/>
                </a:lnTo>
                <a:lnTo>
                  <a:pt x="3686" y="2986"/>
                </a:lnTo>
                <a:lnTo>
                  <a:pt x="3688" y="2984"/>
                </a:lnTo>
                <a:lnTo>
                  <a:pt x="3691" y="2984"/>
                </a:lnTo>
                <a:lnTo>
                  <a:pt x="3720" y="2972"/>
                </a:lnTo>
                <a:lnTo>
                  <a:pt x="3736" y="2967"/>
                </a:lnTo>
                <a:lnTo>
                  <a:pt x="3753" y="2963"/>
                </a:lnTo>
                <a:lnTo>
                  <a:pt x="3754" y="2958"/>
                </a:lnTo>
                <a:lnTo>
                  <a:pt x="3753" y="2953"/>
                </a:lnTo>
                <a:lnTo>
                  <a:pt x="3753" y="2948"/>
                </a:lnTo>
                <a:lnTo>
                  <a:pt x="3753" y="2943"/>
                </a:lnTo>
                <a:lnTo>
                  <a:pt x="3754" y="2943"/>
                </a:lnTo>
                <a:lnTo>
                  <a:pt x="3758" y="2941"/>
                </a:lnTo>
                <a:lnTo>
                  <a:pt x="3760" y="2941"/>
                </a:lnTo>
                <a:lnTo>
                  <a:pt x="3760" y="2936"/>
                </a:lnTo>
                <a:lnTo>
                  <a:pt x="3758" y="2933"/>
                </a:lnTo>
                <a:lnTo>
                  <a:pt x="3756" y="2928"/>
                </a:lnTo>
                <a:lnTo>
                  <a:pt x="3753" y="2922"/>
                </a:lnTo>
                <a:lnTo>
                  <a:pt x="3753" y="2916"/>
                </a:lnTo>
                <a:lnTo>
                  <a:pt x="3760" y="2914"/>
                </a:lnTo>
                <a:lnTo>
                  <a:pt x="3763" y="2909"/>
                </a:lnTo>
                <a:lnTo>
                  <a:pt x="3766" y="2904"/>
                </a:lnTo>
                <a:lnTo>
                  <a:pt x="3766" y="2895"/>
                </a:lnTo>
                <a:lnTo>
                  <a:pt x="3766" y="2890"/>
                </a:lnTo>
                <a:lnTo>
                  <a:pt x="3763" y="2888"/>
                </a:lnTo>
                <a:lnTo>
                  <a:pt x="3760" y="2888"/>
                </a:lnTo>
                <a:lnTo>
                  <a:pt x="3754" y="2888"/>
                </a:lnTo>
                <a:lnTo>
                  <a:pt x="3746" y="2892"/>
                </a:lnTo>
                <a:lnTo>
                  <a:pt x="3739" y="2895"/>
                </a:lnTo>
                <a:lnTo>
                  <a:pt x="3739" y="2899"/>
                </a:lnTo>
                <a:lnTo>
                  <a:pt x="3737" y="2900"/>
                </a:lnTo>
                <a:lnTo>
                  <a:pt x="3734" y="2900"/>
                </a:lnTo>
                <a:lnTo>
                  <a:pt x="3732" y="2895"/>
                </a:lnTo>
                <a:lnTo>
                  <a:pt x="3734" y="2887"/>
                </a:lnTo>
                <a:lnTo>
                  <a:pt x="3739" y="2880"/>
                </a:lnTo>
                <a:lnTo>
                  <a:pt x="3744" y="2875"/>
                </a:lnTo>
                <a:lnTo>
                  <a:pt x="3753" y="2871"/>
                </a:lnTo>
                <a:lnTo>
                  <a:pt x="3772" y="2868"/>
                </a:lnTo>
                <a:lnTo>
                  <a:pt x="3780" y="2866"/>
                </a:lnTo>
                <a:lnTo>
                  <a:pt x="3787" y="2861"/>
                </a:lnTo>
                <a:lnTo>
                  <a:pt x="3797" y="2854"/>
                </a:lnTo>
                <a:lnTo>
                  <a:pt x="3807" y="2847"/>
                </a:lnTo>
                <a:lnTo>
                  <a:pt x="3814" y="2837"/>
                </a:lnTo>
                <a:lnTo>
                  <a:pt x="3821" y="2827"/>
                </a:lnTo>
                <a:lnTo>
                  <a:pt x="3823" y="2822"/>
                </a:lnTo>
                <a:lnTo>
                  <a:pt x="3825" y="2820"/>
                </a:lnTo>
                <a:lnTo>
                  <a:pt x="3828" y="2820"/>
                </a:lnTo>
                <a:lnTo>
                  <a:pt x="3833" y="2812"/>
                </a:lnTo>
                <a:lnTo>
                  <a:pt x="3838" y="2803"/>
                </a:lnTo>
                <a:lnTo>
                  <a:pt x="3842" y="2793"/>
                </a:lnTo>
                <a:lnTo>
                  <a:pt x="3843" y="2788"/>
                </a:lnTo>
                <a:lnTo>
                  <a:pt x="3842" y="2779"/>
                </a:lnTo>
                <a:lnTo>
                  <a:pt x="3852" y="2781"/>
                </a:lnTo>
                <a:lnTo>
                  <a:pt x="3864" y="2779"/>
                </a:lnTo>
                <a:lnTo>
                  <a:pt x="3876" y="2779"/>
                </a:lnTo>
                <a:lnTo>
                  <a:pt x="3884" y="2781"/>
                </a:lnTo>
                <a:lnTo>
                  <a:pt x="3888" y="2781"/>
                </a:lnTo>
                <a:lnTo>
                  <a:pt x="3893" y="2784"/>
                </a:lnTo>
                <a:lnTo>
                  <a:pt x="3901" y="2788"/>
                </a:lnTo>
                <a:lnTo>
                  <a:pt x="3905" y="2791"/>
                </a:lnTo>
                <a:lnTo>
                  <a:pt x="3910" y="2795"/>
                </a:lnTo>
                <a:lnTo>
                  <a:pt x="3913" y="2800"/>
                </a:lnTo>
                <a:lnTo>
                  <a:pt x="3911" y="2812"/>
                </a:lnTo>
                <a:lnTo>
                  <a:pt x="3913" y="2825"/>
                </a:lnTo>
                <a:lnTo>
                  <a:pt x="3918" y="2839"/>
                </a:lnTo>
                <a:lnTo>
                  <a:pt x="3930" y="2866"/>
                </a:lnTo>
                <a:lnTo>
                  <a:pt x="3929" y="2871"/>
                </a:lnTo>
                <a:lnTo>
                  <a:pt x="3927" y="2875"/>
                </a:lnTo>
                <a:lnTo>
                  <a:pt x="3925" y="2878"/>
                </a:lnTo>
                <a:lnTo>
                  <a:pt x="3920" y="2882"/>
                </a:lnTo>
                <a:lnTo>
                  <a:pt x="3918" y="2885"/>
                </a:lnTo>
                <a:lnTo>
                  <a:pt x="3908" y="2900"/>
                </a:lnTo>
                <a:lnTo>
                  <a:pt x="3903" y="2907"/>
                </a:lnTo>
                <a:lnTo>
                  <a:pt x="3900" y="2916"/>
                </a:lnTo>
                <a:lnTo>
                  <a:pt x="3898" y="2917"/>
                </a:lnTo>
                <a:lnTo>
                  <a:pt x="3884" y="2928"/>
                </a:lnTo>
                <a:lnTo>
                  <a:pt x="3881" y="2934"/>
                </a:lnTo>
                <a:lnTo>
                  <a:pt x="3879" y="2938"/>
                </a:lnTo>
                <a:lnTo>
                  <a:pt x="3879" y="2943"/>
                </a:lnTo>
                <a:lnTo>
                  <a:pt x="3876" y="2946"/>
                </a:lnTo>
                <a:lnTo>
                  <a:pt x="3867" y="2958"/>
                </a:lnTo>
                <a:lnTo>
                  <a:pt x="3864" y="2963"/>
                </a:lnTo>
                <a:lnTo>
                  <a:pt x="3862" y="2968"/>
                </a:lnTo>
                <a:lnTo>
                  <a:pt x="3862" y="2974"/>
                </a:lnTo>
                <a:lnTo>
                  <a:pt x="3862" y="2977"/>
                </a:lnTo>
                <a:lnTo>
                  <a:pt x="3860" y="2979"/>
                </a:lnTo>
                <a:lnTo>
                  <a:pt x="3859" y="2980"/>
                </a:lnTo>
                <a:lnTo>
                  <a:pt x="3857" y="2986"/>
                </a:lnTo>
                <a:lnTo>
                  <a:pt x="3854" y="2989"/>
                </a:lnTo>
                <a:lnTo>
                  <a:pt x="3852" y="2991"/>
                </a:lnTo>
                <a:lnTo>
                  <a:pt x="3848" y="2991"/>
                </a:lnTo>
                <a:lnTo>
                  <a:pt x="3843" y="3003"/>
                </a:lnTo>
                <a:lnTo>
                  <a:pt x="3836" y="3013"/>
                </a:lnTo>
                <a:lnTo>
                  <a:pt x="3831" y="3025"/>
                </a:lnTo>
                <a:lnTo>
                  <a:pt x="3830" y="3032"/>
                </a:lnTo>
                <a:lnTo>
                  <a:pt x="3828" y="3038"/>
                </a:lnTo>
                <a:lnTo>
                  <a:pt x="3830" y="3042"/>
                </a:lnTo>
                <a:lnTo>
                  <a:pt x="3830" y="3045"/>
                </a:lnTo>
                <a:lnTo>
                  <a:pt x="3831" y="3056"/>
                </a:lnTo>
                <a:lnTo>
                  <a:pt x="3835" y="3064"/>
                </a:lnTo>
                <a:lnTo>
                  <a:pt x="3842" y="3074"/>
                </a:lnTo>
                <a:lnTo>
                  <a:pt x="3848" y="3081"/>
                </a:lnTo>
                <a:lnTo>
                  <a:pt x="3852" y="3083"/>
                </a:lnTo>
                <a:lnTo>
                  <a:pt x="3859" y="3085"/>
                </a:lnTo>
                <a:lnTo>
                  <a:pt x="3862" y="3086"/>
                </a:lnTo>
                <a:lnTo>
                  <a:pt x="3864" y="3090"/>
                </a:lnTo>
                <a:lnTo>
                  <a:pt x="3865" y="3093"/>
                </a:lnTo>
                <a:lnTo>
                  <a:pt x="3871" y="3098"/>
                </a:lnTo>
                <a:lnTo>
                  <a:pt x="3872" y="3100"/>
                </a:lnTo>
                <a:lnTo>
                  <a:pt x="3876" y="3100"/>
                </a:lnTo>
                <a:lnTo>
                  <a:pt x="3879" y="3105"/>
                </a:lnTo>
                <a:lnTo>
                  <a:pt x="3882" y="3107"/>
                </a:lnTo>
                <a:lnTo>
                  <a:pt x="3891" y="3112"/>
                </a:lnTo>
                <a:lnTo>
                  <a:pt x="3900" y="3119"/>
                </a:lnTo>
                <a:lnTo>
                  <a:pt x="3901" y="3122"/>
                </a:lnTo>
                <a:lnTo>
                  <a:pt x="3903" y="3127"/>
                </a:lnTo>
                <a:lnTo>
                  <a:pt x="3910" y="3127"/>
                </a:lnTo>
                <a:lnTo>
                  <a:pt x="3915" y="3129"/>
                </a:lnTo>
                <a:lnTo>
                  <a:pt x="3920" y="3132"/>
                </a:lnTo>
                <a:lnTo>
                  <a:pt x="3922" y="3136"/>
                </a:lnTo>
                <a:lnTo>
                  <a:pt x="3925" y="3139"/>
                </a:lnTo>
                <a:lnTo>
                  <a:pt x="3925" y="3144"/>
                </a:lnTo>
                <a:lnTo>
                  <a:pt x="3929" y="3148"/>
                </a:lnTo>
                <a:lnTo>
                  <a:pt x="3934" y="3155"/>
                </a:lnTo>
                <a:lnTo>
                  <a:pt x="3937" y="3158"/>
                </a:lnTo>
                <a:lnTo>
                  <a:pt x="3939" y="3161"/>
                </a:lnTo>
                <a:lnTo>
                  <a:pt x="3939" y="3165"/>
                </a:lnTo>
                <a:lnTo>
                  <a:pt x="3937" y="3170"/>
                </a:lnTo>
                <a:lnTo>
                  <a:pt x="3935" y="3173"/>
                </a:lnTo>
                <a:lnTo>
                  <a:pt x="3932" y="3182"/>
                </a:lnTo>
                <a:lnTo>
                  <a:pt x="3927" y="3190"/>
                </a:lnTo>
                <a:lnTo>
                  <a:pt x="3923" y="3201"/>
                </a:lnTo>
                <a:lnTo>
                  <a:pt x="3923" y="3207"/>
                </a:lnTo>
                <a:lnTo>
                  <a:pt x="3923" y="3214"/>
                </a:lnTo>
                <a:lnTo>
                  <a:pt x="3923" y="3216"/>
                </a:lnTo>
                <a:lnTo>
                  <a:pt x="3932" y="3216"/>
                </a:lnTo>
                <a:lnTo>
                  <a:pt x="3939" y="3214"/>
                </a:lnTo>
                <a:lnTo>
                  <a:pt x="3949" y="3207"/>
                </a:lnTo>
                <a:lnTo>
                  <a:pt x="3951" y="3213"/>
                </a:lnTo>
                <a:lnTo>
                  <a:pt x="3954" y="3218"/>
                </a:lnTo>
                <a:lnTo>
                  <a:pt x="3959" y="3221"/>
                </a:lnTo>
                <a:lnTo>
                  <a:pt x="3966" y="3224"/>
                </a:lnTo>
                <a:lnTo>
                  <a:pt x="3980" y="3228"/>
                </a:lnTo>
                <a:lnTo>
                  <a:pt x="3998" y="3228"/>
                </a:lnTo>
                <a:lnTo>
                  <a:pt x="4015" y="3224"/>
                </a:lnTo>
                <a:lnTo>
                  <a:pt x="4022" y="3223"/>
                </a:lnTo>
                <a:lnTo>
                  <a:pt x="4027" y="3219"/>
                </a:lnTo>
                <a:lnTo>
                  <a:pt x="4036" y="3213"/>
                </a:lnTo>
                <a:lnTo>
                  <a:pt x="4039" y="3206"/>
                </a:lnTo>
                <a:lnTo>
                  <a:pt x="4039" y="3201"/>
                </a:lnTo>
                <a:lnTo>
                  <a:pt x="4039" y="3194"/>
                </a:lnTo>
                <a:lnTo>
                  <a:pt x="4036" y="3178"/>
                </a:lnTo>
                <a:lnTo>
                  <a:pt x="4034" y="3170"/>
                </a:lnTo>
                <a:lnTo>
                  <a:pt x="4036" y="3161"/>
                </a:lnTo>
                <a:lnTo>
                  <a:pt x="4050" y="3156"/>
                </a:lnTo>
                <a:lnTo>
                  <a:pt x="4055" y="3153"/>
                </a:lnTo>
                <a:lnTo>
                  <a:pt x="4060" y="3149"/>
                </a:lnTo>
                <a:lnTo>
                  <a:pt x="4062" y="3146"/>
                </a:lnTo>
                <a:lnTo>
                  <a:pt x="4063" y="3143"/>
                </a:lnTo>
                <a:lnTo>
                  <a:pt x="4065" y="3134"/>
                </a:lnTo>
                <a:lnTo>
                  <a:pt x="4063" y="3124"/>
                </a:lnTo>
                <a:lnTo>
                  <a:pt x="4062" y="3114"/>
                </a:lnTo>
                <a:lnTo>
                  <a:pt x="4055" y="3090"/>
                </a:lnTo>
                <a:lnTo>
                  <a:pt x="4051" y="3071"/>
                </a:lnTo>
                <a:lnTo>
                  <a:pt x="4051" y="3059"/>
                </a:lnTo>
                <a:lnTo>
                  <a:pt x="4053" y="3052"/>
                </a:lnTo>
                <a:lnTo>
                  <a:pt x="4058" y="3045"/>
                </a:lnTo>
                <a:lnTo>
                  <a:pt x="4063" y="3040"/>
                </a:lnTo>
                <a:lnTo>
                  <a:pt x="4072" y="3033"/>
                </a:lnTo>
                <a:lnTo>
                  <a:pt x="4084" y="3028"/>
                </a:lnTo>
                <a:lnTo>
                  <a:pt x="4092" y="3025"/>
                </a:lnTo>
                <a:lnTo>
                  <a:pt x="4101" y="3021"/>
                </a:lnTo>
                <a:lnTo>
                  <a:pt x="4108" y="3018"/>
                </a:lnTo>
                <a:lnTo>
                  <a:pt x="4111" y="3013"/>
                </a:lnTo>
                <a:lnTo>
                  <a:pt x="4113" y="3006"/>
                </a:lnTo>
                <a:lnTo>
                  <a:pt x="4111" y="2997"/>
                </a:lnTo>
                <a:lnTo>
                  <a:pt x="4106" y="2984"/>
                </a:lnTo>
                <a:lnTo>
                  <a:pt x="4102" y="2975"/>
                </a:lnTo>
                <a:lnTo>
                  <a:pt x="4097" y="2967"/>
                </a:lnTo>
                <a:lnTo>
                  <a:pt x="4087" y="2951"/>
                </a:lnTo>
                <a:lnTo>
                  <a:pt x="4075" y="2936"/>
                </a:lnTo>
                <a:lnTo>
                  <a:pt x="4065" y="2919"/>
                </a:lnTo>
                <a:lnTo>
                  <a:pt x="4058" y="2899"/>
                </a:lnTo>
                <a:lnTo>
                  <a:pt x="4053" y="2878"/>
                </a:lnTo>
                <a:lnTo>
                  <a:pt x="4051" y="2856"/>
                </a:lnTo>
                <a:lnTo>
                  <a:pt x="4050" y="2835"/>
                </a:lnTo>
                <a:lnTo>
                  <a:pt x="4051" y="2793"/>
                </a:lnTo>
                <a:lnTo>
                  <a:pt x="4051" y="2750"/>
                </a:lnTo>
                <a:lnTo>
                  <a:pt x="4062" y="2747"/>
                </a:lnTo>
                <a:lnTo>
                  <a:pt x="4091" y="2737"/>
                </a:lnTo>
                <a:lnTo>
                  <a:pt x="4120" y="2726"/>
                </a:lnTo>
                <a:lnTo>
                  <a:pt x="4130" y="2725"/>
                </a:lnTo>
                <a:lnTo>
                  <a:pt x="4137" y="2725"/>
                </a:lnTo>
                <a:lnTo>
                  <a:pt x="4145" y="2725"/>
                </a:lnTo>
                <a:lnTo>
                  <a:pt x="4154" y="2726"/>
                </a:lnTo>
                <a:lnTo>
                  <a:pt x="4169" y="2731"/>
                </a:lnTo>
                <a:lnTo>
                  <a:pt x="4186" y="2737"/>
                </a:lnTo>
                <a:lnTo>
                  <a:pt x="4198" y="2738"/>
                </a:lnTo>
                <a:lnTo>
                  <a:pt x="4210" y="2737"/>
                </a:lnTo>
                <a:lnTo>
                  <a:pt x="4222" y="2737"/>
                </a:lnTo>
                <a:lnTo>
                  <a:pt x="4234" y="2740"/>
                </a:lnTo>
                <a:lnTo>
                  <a:pt x="4247" y="2747"/>
                </a:lnTo>
                <a:lnTo>
                  <a:pt x="4259" y="2754"/>
                </a:lnTo>
                <a:lnTo>
                  <a:pt x="4271" y="2760"/>
                </a:lnTo>
                <a:lnTo>
                  <a:pt x="4278" y="2762"/>
                </a:lnTo>
                <a:lnTo>
                  <a:pt x="4287" y="2762"/>
                </a:lnTo>
                <a:lnTo>
                  <a:pt x="4304" y="2760"/>
                </a:lnTo>
                <a:lnTo>
                  <a:pt x="4319" y="2757"/>
                </a:lnTo>
                <a:lnTo>
                  <a:pt x="4352" y="2749"/>
                </a:lnTo>
                <a:lnTo>
                  <a:pt x="4365" y="2747"/>
                </a:lnTo>
                <a:lnTo>
                  <a:pt x="4372" y="2745"/>
                </a:lnTo>
                <a:lnTo>
                  <a:pt x="4377" y="2742"/>
                </a:lnTo>
                <a:lnTo>
                  <a:pt x="4384" y="2737"/>
                </a:lnTo>
                <a:lnTo>
                  <a:pt x="4384" y="2733"/>
                </a:lnTo>
                <a:lnTo>
                  <a:pt x="4384" y="2730"/>
                </a:lnTo>
                <a:lnTo>
                  <a:pt x="4386" y="2725"/>
                </a:lnTo>
                <a:lnTo>
                  <a:pt x="4393" y="2720"/>
                </a:lnTo>
                <a:lnTo>
                  <a:pt x="4399" y="2716"/>
                </a:lnTo>
                <a:lnTo>
                  <a:pt x="4408" y="2714"/>
                </a:lnTo>
                <a:lnTo>
                  <a:pt x="4415" y="2711"/>
                </a:lnTo>
                <a:lnTo>
                  <a:pt x="4422" y="2704"/>
                </a:lnTo>
                <a:lnTo>
                  <a:pt x="4428" y="2697"/>
                </a:lnTo>
                <a:lnTo>
                  <a:pt x="4435" y="2689"/>
                </a:lnTo>
                <a:lnTo>
                  <a:pt x="4439" y="2682"/>
                </a:lnTo>
                <a:lnTo>
                  <a:pt x="4440" y="2673"/>
                </a:lnTo>
                <a:lnTo>
                  <a:pt x="4451" y="2670"/>
                </a:lnTo>
                <a:lnTo>
                  <a:pt x="4462" y="2665"/>
                </a:lnTo>
                <a:lnTo>
                  <a:pt x="4473" y="2660"/>
                </a:lnTo>
                <a:lnTo>
                  <a:pt x="4491" y="2646"/>
                </a:lnTo>
                <a:lnTo>
                  <a:pt x="4510" y="2633"/>
                </a:lnTo>
                <a:lnTo>
                  <a:pt x="4529" y="2617"/>
                </a:lnTo>
                <a:lnTo>
                  <a:pt x="4539" y="2612"/>
                </a:lnTo>
                <a:lnTo>
                  <a:pt x="4551" y="2607"/>
                </a:lnTo>
                <a:lnTo>
                  <a:pt x="4563" y="2602"/>
                </a:lnTo>
                <a:lnTo>
                  <a:pt x="4568" y="2598"/>
                </a:lnTo>
                <a:lnTo>
                  <a:pt x="4572" y="2595"/>
                </a:lnTo>
                <a:lnTo>
                  <a:pt x="4573" y="2590"/>
                </a:lnTo>
                <a:lnTo>
                  <a:pt x="4589" y="2583"/>
                </a:lnTo>
                <a:lnTo>
                  <a:pt x="4604" y="2573"/>
                </a:lnTo>
                <a:lnTo>
                  <a:pt x="4621" y="2559"/>
                </a:lnTo>
                <a:lnTo>
                  <a:pt x="4630" y="2552"/>
                </a:lnTo>
                <a:lnTo>
                  <a:pt x="4640" y="2547"/>
                </a:lnTo>
                <a:lnTo>
                  <a:pt x="4650" y="2544"/>
                </a:lnTo>
                <a:lnTo>
                  <a:pt x="4662" y="2542"/>
                </a:lnTo>
                <a:lnTo>
                  <a:pt x="4689" y="2539"/>
                </a:lnTo>
                <a:lnTo>
                  <a:pt x="4718" y="2540"/>
                </a:lnTo>
                <a:lnTo>
                  <a:pt x="4742" y="2544"/>
                </a:lnTo>
                <a:lnTo>
                  <a:pt x="4763" y="2549"/>
                </a:lnTo>
                <a:lnTo>
                  <a:pt x="4783" y="2556"/>
                </a:lnTo>
                <a:lnTo>
                  <a:pt x="4805" y="2564"/>
                </a:lnTo>
                <a:lnTo>
                  <a:pt x="4816" y="2566"/>
                </a:lnTo>
                <a:lnTo>
                  <a:pt x="4826" y="2568"/>
                </a:lnTo>
                <a:lnTo>
                  <a:pt x="4841" y="2568"/>
                </a:lnTo>
                <a:lnTo>
                  <a:pt x="4853" y="2564"/>
                </a:lnTo>
                <a:lnTo>
                  <a:pt x="4865" y="2561"/>
                </a:lnTo>
                <a:lnTo>
                  <a:pt x="4879" y="2559"/>
                </a:lnTo>
                <a:lnTo>
                  <a:pt x="4892" y="2557"/>
                </a:lnTo>
                <a:lnTo>
                  <a:pt x="4908" y="2557"/>
                </a:lnTo>
                <a:lnTo>
                  <a:pt x="4921" y="2559"/>
                </a:lnTo>
                <a:lnTo>
                  <a:pt x="4935" y="2559"/>
                </a:lnTo>
                <a:lnTo>
                  <a:pt x="4955" y="2556"/>
                </a:lnTo>
                <a:lnTo>
                  <a:pt x="4978" y="2549"/>
                </a:lnTo>
                <a:lnTo>
                  <a:pt x="4998" y="2540"/>
                </a:lnTo>
                <a:lnTo>
                  <a:pt x="5019" y="2530"/>
                </a:lnTo>
                <a:lnTo>
                  <a:pt x="5058" y="2506"/>
                </a:lnTo>
                <a:lnTo>
                  <a:pt x="5095" y="2482"/>
                </a:lnTo>
                <a:lnTo>
                  <a:pt x="5136" y="2458"/>
                </a:lnTo>
                <a:lnTo>
                  <a:pt x="5175" y="2433"/>
                </a:lnTo>
                <a:lnTo>
                  <a:pt x="5194" y="2419"/>
                </a:lnTo>
                <a:lnTo>
                  <a:pt x="5211" y="2404"/>
                </a:lnTo>
                <a:lnTo>
                  <a:pt x="5228" y="2388"/>
                </a:lnTo>
                <a:lnTo>
                  <a:pt x="5245" y="2371"/>
                </a:lnTo>
                <a:lnTo>
                  <a:pt x="5266" y="2354"/>
                </a:lnTo>
                <a:lnTo>
                  <a:pt x="5290" y="2334"/>
                </a:lnTo>
                <a:lnTo>
                  <a:pt x="5312" y="2315"/>
                </a:lnTo>
                <a:lnTo>
                  <a:pt x="5320" y="2305"/>
                </a:lnTo>
                <a:lnTo>
                  <a:pt x="5326" y="2295"/>
                </a:lnTo>
                <a:lnTo>
                  <a:pt x="5322" y="2291"/>
                </a:lnTo>
                <a:lnTo>
                  <a:pt x="5339" y="2273"/>
                </a:lnTo>
                <a:lnTo>
                  <a:pt x="5355" y="2259"/>
                </a:lnTo>
                <a:lnTo>
                  <a:pt x="5372" y="2245"/>
                </a:lnTo>
                <a:lnTo>
                  <a:pt x="5391" y="2230"/>
                </a:lnTo>
                <a:lnTo>
                  <a:pt x="5409" y="2216"/>
                </a:lnTo>
                <a:lnTo>
                  <a:pt x="5430" y="2204"/>
                </a:lnTo>
                <a:lnTo>
                  <a:pt x="5450" y="2192"/>
                </a:lnTo>
                <a:lnTo>
                  <a:pt x="5469" y="2182"/>
                </a:lnTo>
                <a:lnTo>
                  <a:pt x="5488" y="2175"/>
                </a:lnTo>
                <a:lnTo>
                  <a:pt x="5609" y="2133"/>
                </a:lnTo>
                <a:lnTo>
                  <a:pt x="5668" y="2111"/>
                </a:lnTo>
                <a:lnTo>
                  <a:pt x="5697" y="2099"/>
                </a:lnTo>
                <a:lnTo>
                  <a:pt x="5726" y="2085"/>
                </a:lnTo>
                <a:lnTo>
                  <a:pt x="5747" y="2075"/>
                </a:lnTo>
                <a:lnTo>
                  <a:pt x="5766" y="2065"/>
                </a:lnTo>
                <a:lnTo>
                  <a:pt x="5783" y="2053"/>
                </a:lnTo>
                <a:lnTo>
                  <a:pt x="5798" y="2039"/>
                </a:lnTo>
                <a:lnTo>
                  <a:pt x="5810" y="2035"/>
                </a:lnTo>
                <a:lnTo>
                  <a:pt x="5822" y="2029"/>
                </a:lnTo>
                <a:lnTo>
                  <a:pt x="5832" y="2022"/>
                </a:lnTo>
                <a:lnTo>
                  <a:pt x="5839" y="2015"/>
                </a:lnTo>
                <a:lnTo>
                  <a:pt x="5861" y="1998"/>
                </a:lnTo>
                <a:lnTo>
                  <a:pt x="5871" y="1988"/>
                </a:lnTo>
                <a:lnTo>
                  <a:pt x="5880" y="1977"/>
                </a:lnTo>
                <a:lnTo>
                  <a:pt x="5887" y="1965"/>
                </a:lnTo>
                <a:lnTo>
                  <a:pt x="5890" y="1953"/>
                </a:lnTo>
                <a:lnTo>
                  <a:pt x="5895" y="1942"/>
                </a:lnTo>
                <a:lnTo>
                  <a:pt x="5902" y="1931"/>
                </a:lnTo>
                <a:lnTo>
                  <a:pt x="5912" y="1921"/>
                </a:lnTo>
                <a:lnTo>
                  <a:pt x="5923" y="1913"/>
                </a:lnTo>
                <a:lnTo>
                  <a:pt x="5928" y="1907"/>
                </a:lnTo>
                <a:lnTo>
                  <a:pt x="5933" y="1904"/>
                </a:lnTo>
                <a:lnTo>
                  <a:pt x="5938" y="1904"/>
                </a:lnTo>
                <a:lnTo>
                  <a:pt x="5947" y="1904"/>
                </a:lnTo>
                <a:lnTo>
                  <a:pt x="5967" y="1906"/>
                </a:lnTo>
                <a:lnTo>
                  <a:pt x="5989" y="1911"/>
                </a:lnTo>
                <a:lnTo>
                  <a:pt x="5999" y="1916"/>
                </a:lnTo>
                <a:lnTo>
                  <a:pt x="6006" y="1923"/>
                </a:lnTo>
                <a:lnTo>
                  <a:pt x="6011" y="1931"/>
                </a:lnTo>
                <a:lnTo>
                  <a:pt x="6015" y="1943"/>
                </a:lnTo>
                <a:lnTo>
                  <a:pt x="6018" y="1953"/>
                </a:lnTo>
                <a:lnTo>
                  <a:pt x="6020" y="1959"/>
                </a:lnTo>
                <a:lnTo>
                  <a:pt x="6022" y="1962"/>
                </a:lnTo>
                <a:lnTo>
                  <a:pt x="6023" y="1964"/>
                </a:lnTo>
                <a:lnTo>
                  <a:pt x="6027" y="1967"/>
                </a:lnTo>
                <a:lnTo>
                  <a:pt x="6034" y="1962"/>
                </a:lnTo>
                <a:lnTo>
                  <a:pt x="6047" y="1953"/>
                </a:lnTo>
                <a:lnTo>
                  <a:pt x="6056" y="1943"/>
                </a:lnTo>
                <a:lnTo>
                  <a:pt x="6063" y="1931"/>
                </a:lnTo>
                <a:lnTo>
                  <a:pt x="6069" y="1919"/>
                </a:lnTo>
                <a:lnTo>
                  <a:pt x="6078" y="1907"/>
                </a:lnTo>
                <a:lnTo>
                  <a:pt x="6088" y="1895"/>
                </a:lnTo>
                <a:lnTo>
                  <a:pt x="6098" y="1882"/>
                </a:lnTo>
                <a:lnTo>
                  <a:pt x="6105" y="1866"/>
                </a:lnTo>
                <a:lnTo>
                  <a:pt x="6109" y="1860"/>
                </a:lnTo>
                <a:lnTo>
                  <a:pt x="6110" y="1851"/>
                </a:lnTo>
                <a:lnTo>
                  <a:pt x="6115" y="1829"/>
                </a:lnTo>
                <a:lnTo>
                  <a:pt x="6121" y="1819"/>
                </a:lnTo>
                <a:lnTo>
                  <a:pt x="6127" y="1809"/>
                </a:lnTo>
                <a:lnTo>
                  <a:pt x="6134" y="1802"/>
                </a:lnTo>
                <a:lnTo>
                  <a:pt x="6143" y="1797"/>
                </a:lnTo>
                <a:lnTo>
                  <a:pt x="6151" y="1793"/>
                </a:lnTo>
                <a:lnTo>
                  <a:pt x="6156" y="1793"/>
                </a:lnTo>
                <a:lnTo>
                  <a:pt x="6161" y="1795"/>
                </a:lnTo>
                <a:lnTo>
                  <a:pt x="6172" y="1800"/>
                </a:lnTo>
                <a:lnTo>
                  <a:pt x="6175" y="1802"/>
                </a:lnTo>
                <a:lnTo>
                  <a:pt x="6180" y="1803"/>
                </a:lnTo>
                <a:lnTo>
                  <a:pt x="6189" y="1805"/>
                </a:lnTo>
                <a:lnTo>
                  <a:pt x="6197" y="1802"/>
                </a:lnTo>
                <a:lnTo>
                  <a:pt x="6214" y="1795"/>
                </a:lnTo>
                <a:lnTo>
                  <a:pt x="6238" y="1786"/>
                </a:lnTo>
                <a:lnTo>
                  <a:pt x="6250" y="1781"/>
                </a:lnTo>
                <a:lnTo>
                  <a:pt x="6260" y="1774"/>
                </a:lnTo>
                <a:lnTo>
                  <a:pt x="6271" y="1766"/>
                </a:lnTo>
                <a:lnTo>
                  <a:pt x="6281" y="1759"/>
                </a:lnTo>
                <a:lnTo>
                  <a:pt x="6286" y="1757"/>
                </a:lnTo>
                <a:lnTo>
                  <a:pt x="6291" y="1756"/>
                </a:lnTo>
                <a:lnTo>
                  <a:pt x="6296" y="1754"/>
                </a:lnTo>
                <a:lnTo>
                  <a:pt x="6301" y="1752"/>
                </a:lnTo>
                <a:lnTo>
                  <a:pt x="6305" y="1747"/>
                </a:lnTo>
                <a:lnTo>
                  <a:pt x="6305" y="1742"/>
                </a:lnTo>
                <a:lnTo>
                  <a:pt x="6320" y="1744"/>
                </a:lnTo>
                <a:lnTo>
                  <a:pt x="6335" y="1745"/>
                </a:lnTo>
                <a:lnTo>
                  <a:pt x="6346" y="1749"/>
                </a:lnTo>
                <a:lnTo>
                  <a:pt x="6358" y="1756"/>
                </a:lnTo>
                <a:lnTo>
                  <a:pt x="6368" y="1761"/>
                </a:lnTo>
                <a:lnTo>
                  <a:pt x="6378" y="1762"/>
                </a:lnTo>
                <a:lnTo>
                  <a:pt x="6385" y="1762"/>
                </a:lnTo>
                <a:lnTo>
                  <a:pt x="6395" y="1759"/>
                </a:lnTo>
                <a:lnTo>
                  <a:pt x="6405" y="1754"/>
                </a:lnTo>
                <a:lnTo>
                  <a:pt x="6416" y="1752"/>
                </a:lnTo>
                <a:lnTo>
                  <a:pt x="6434" y="1749"/>
                </a:lnTo>
                <a:lnTo>
                  <a:pt x="6452" y="1744"/>
                </a:lnTo>
                <a:lnTo>
                  <a:pt x="6467" y="1737"/>
                </a:lnTo>
                <a:lnTo>
                  <a:pt x="6486" y="1730"/>
                </a:lnTo>
                <a:lnTo>
                  <a:pt x="6506" y="1722"/>
                </a:lnTo>
                <a:lnTo>
                  <a:pt x="6516" y="1716"/>
                </a:lnTo>
                <a:lnTo>
                  <a:pt x="6520" y="1713"/>
                </a:lnTo>
                <a:lnTo>
                  <a:pt x="6523" y="1708"/>
                </a:lnTo>
                <a:lnTo>
                  <a:pt x="6525" y="1705"/>
                </a:lnTo>
                <a:lnTo>
                  <a:pt x="6527" y="1699"/>
                </a:lnTo>
                <a:lnTo>
                  <a:pt x="6527" y="1689"/>
                </a:lnTo>
                <a:lnTo>
                  <a:pt x="6528" y="1681"/>
                </a:lnTo>
                <a:lnTo>
                  <a:pt x="6532" y="1677"/>
                </a:lnTo>
                <a:lnTo>
                  <a:pt x="6535" y="1672"/>
                </a:lnTo>
                <a:lnTo>
                  <a:pt x="6542" y="1669"/>
                </a:lnTo>
                <a:lnTo>
                  <a:pt x="6549" y="1665"/>
                </a:lnTo>
                <a:lnTo>
                  <a:pt x="6568" y="1662"/>
                </a:lnTo>
                <a:lnTo>
                  <a:pt x="6586" y="1662"/>
                </a:lnTo>
                <a:lnTo>
                  <a:pt x="6603" y="1658"/>
                </a:lnTo>
                <a:lnTo>
                  <a:pt x="6622" y="1657"/>
                </a:lnTo>
                <a:lnTo>
                  <a:pt x="6631" y="1657"/>
                </a:lnTo>
                <a:lnTo>
                  <a:pt x="6639" y="1658"/>
                </a:lnTo>
                <a:lnTo>
                  <a:pt x="6646" y="1664"/>
                </a:lnTo>
                <a:lnTo>
                  <a:pt x="6653" y="1669"/>
                </a:lnTo>
                <a:lnTo>
                  <a:pt x="6660" y="1676"/>
                </a:lnTo>
                <a:lnTo>
                  <a:pt x="6666" y="1686"/>
                </a:lnTo>
                <a:lnTo>
                  <a:pt x="6670" y="1693"/>
                </a:lnTo>
                <a:lnTo>
                  <a:pt x="6672" y="1703"/>
                </a:lnTo>
                <a:lnTo>
                  <a:pt x="6673" y="1711"/>
                </a:lnTo>
                <a:lnTo>
                  <a:pt x="6672" y="1720"/>
                </a:lnTo>
                <a:lnTo>
                  <a:pt x="6666" y="1728"/>
                </a:lnTo>
                <a:lnTo>
                  <a:pt x="6661" y="1732"/>
                </a:lnTo>
                <a:lnTo>
                  <a:pt x="6654" y="1735"/>
                </a:lnTo>
                <a:lnTo>
                  <a:pt x="6648" y="1742"/>
                </a:lnTo>
                <a:lnTo>
                  <a:pt x="6658" y="1752"/>
                </a:lnTo>
                <a:lnTo>
                  <a:pt x="6672" y="1762"/>
                </a:lnTo>
                <a:lnTo>
                  <a:pt x="6677" y="1766"/>
                </a:lnTo>
                <a:lnTo>
                  <a:pt x="6683" y="1768"/>
                </a:lnTo>
                <a:lnTo>
                  <a:pt x="6690" y="1766"/>
                </a:lnTo>
                <a:lnTo>
                  <a:pt x="6697" y="1761"/>
                </a:lnTo>
                <a:lnTo>
                  <a:pt x="6701" y="1756"/>
                </a:lnTo>
                <a:lnTo>
                  <a:pt x="6702" y="1751"/>
                </a:lnTo>
                <a:lnTo>
                  <a:pt x="6704" y="1744"/>
                </a:lnTo>
                <a:lnTo>
                  <a:pt x="6706" y="1739"/>
                </a:lnTo>
                <a:lnTo>
                  <a:pt x="6726" y="1710"/>
                </a:lnTo>
                <a:lnTo>
                  <a:pt x="6735" y="1698"/>
                </a:lnTo>
                <a:lnTo>
                  <a:pt x="6740" y="1693"/>
                </a:lnTo>
                <a:lnTo>
                  <a:pt x="6741" y="1686"/>
                </a:lnTo>
                <a:lnTo>
                  <a:pt x="6743" y="1679"/>
                </a:lnTo>
                <a:lnTo>
                  <a:pt x="6743" y="1672"/>
                </a:lnTo>
                <a:lnTo>
                  <a:pt x="6743" y="1665"/>
                </a:lnTo>
                <a:lnTo>
                  <a:pt x="6747" y="1658"/>
                </a:lnTo>
                <a:lnTo>
                  <a:pt x="6752" y="1653"/>
                </a:lnTo>
                <a:lnTo>
                  <a:pt x="6758" y="1650"/>
                </a:lnTo>
                <a:lnTo>
                  <a:pt x="6772" y="1645"/>
                </a:lnTo>
                <a:lnTo>
                  <a:pt x="6786" y="1641"/>
                </a:lnTo>
                <a:lnTo>
                  <a:pt x="6793" y="1638"/>
                </a:lnTo>
                <a:lnTo>
                  <a:pt x="6798" y="1635"/>
                </a:lnTo>
                <a:lnTo>
                  <a:pt x="6794" y="1628"/>
                </a:lnTo>
                <a:lnTo>
                  <a:pt x="6793" y="1619"/>
                </a:lnTo>
                <a:lnTo>
                  <a:pt x="6789" y="1602"/>
                </a:lnTo>
                <a:lnTo>
                  <a:pt x="6786" y="1595"/>
                </a:lnTo>
                <a:lnTo>
                  <a:pt x="6782" y="1587"/>
                </a:lnTo>
                <a:lnTo>
                  <a:pt x="6777" y="1582"/>
                </a:lnTo>
                <a:lnTo>
                  <a:pt x="6770" y="1577"/>
                </a:lnTo>
                <a:close/>
                <a:moveTo>
                  <a:pt x="2832" y="2295"/>
                </a:moveTo>
                <a:lnTo>
                  <a:pt x="2832" y="2302"/>
                </a:lnTo>
                <a:lnTo>
                  <a:pt x="2832" y="2307"/>
                </a:lnTo>
                <a:lnTo>
                  <a:pt x="2835" y="2313"/>
                </a:lnTo>
                <a:lnTo>
                  <a:pt x="2838" y="2320"/>
                </a:lnTo>
                <a:lnTo>
                  <a:pt x="2838" y="2324"/>
                </a:lnTo>
                <a:lnTo>
                  <a:pt x="2838" y="2329"/>
                </a:lnTo>
                <a:lnTo>
                  <a:pt x="2838" y="2337"/>
                </a:lnTo>
                <a:lnTo>
                  <a:pt x="2835" y="2342"/>
                </a:lnTo>
                <a:lnTo>
                  <a:pt x="2833" y="2349"/>
                </a:lnTo>
                <a:lnTo>
                  <a:pt x="2832" y="2356"/>
                </a:lnTo>
                <a:lnTo>
                  <a:pt x="2823" y="2358"/>
                </a:lnTo>
                <a:lnTo>
                  <a:pt x="2816" y="2356"/>
                </a:lnTo>
                <a:lnTo>
                  <a:pt x="2804" y="2349"/>
                </a:lnTo>
                <a:lnTo>
                  <a:pt x="2799" y="2346"/>
                </a:lnTo>
                <a:lnTo>
                  <a:pt x="2796" y="2344"/>
                </a:lnTo>
                <a:lnTo>
                  <a:pt x="2791" y="2342"/>
                </a:lnTo>
                <a:lnTo>
                  <a:pt x="2782" y="2342"/>
                </a:lnTo>
                <a:lnTo>
                  <a:pt x="2779" y="2341"/>
                </a:lnTo>
                <a:lnTo>
                  <a:pt x="2777" y="2336"/>
                </a:lnTo>
                <a:lnTo>
                  <a:pt x="2770" y="2336"/>
                </a:lnTo>
                <a:lnTo>
                  <a:pt x="2769" y="2331"/>
                </a:lnTo>
                <a:lnTo>
                  <a:pt x="2763" y="2325"/>
                </a:lnTo>
                <a:lnTo>
                  <a:pt x="2758" y="2320"/>
                </a:lnTo>
                <a:lnTo>
                  <a:pt x="2752" y="2317"/>
                </a:lnTo>
                <a:lnTo>
                  <a:pt x="2738" y="2312"/>
                </a:lnTo>
                <a:lnTo>
                  <a:pt x="2722" y="2308"/>
                </a:lnTo>
                <a:lnTo>
                  <a:pt x="2719" y="2303"/>
                </a:lnTo>
                <a:lnTo>
                  <a:pt x="2716" y="2298"/>
                </a:lnTo>
                <a:lnTo>
                  <a:pt x="2705" y="2288"/>
                </a:lnTo>
                <a:lnTo>
                  <a:pt x="2697" y="2279"/>
                </a:lnTo>
                <a:lnTo>
                  <a:pt x="2692" y="2274"/>
                </a:lnTo>
                <a:lnTo>
                  <a:pt x="2688" y="2267"/>
                </a:lnTo>
                <a:lnTo>
                  <a:pt x="2673" y="2267"/>
                </a:lnTo>
                <a:lnTo>
                  <a:pt x="2664" y="2266"/>
                </a:lnTo>
                <a:lnTo>
                  <a:pt x="2663" y="2264"/>
                </a:lnTo>
                <a:lnTo>
                  <a:pt x="2661" y="2261"/>
                </a:lnTo>
                <a:lnTo>
                  <a:pt x="2661" y="2192"/>
                </a:lnTo>
                <a:lnTo>
                  <a:pt x="2663" y="2187"/>
                </a:lnTo>
                <a:lnTo>
                  <a:pt x="2664" y="2184"/>
                </a:lnTo>
                <a:lnTo>
                  <a:pt x="2670" y="2182"/>
                </a:lnTo>
                <a:lnTo>
                  <a:pt x="2673" y="2180"/>
                </a:lnTo>
                <a:lnTo>
                  <a:pt x="2678" y="2179"/>
                </a:lnTo>
                <a:lnTo>
                  <a:pt x="2681" y="2177"/>
                </a:lnTo>
                <a:lnTo>
                  <a:pt x="2683" y="2172"/>
                </a:lnTo>
                <a:lnTo>
                  <a:pt x="2681" y="2165"/>
                </a:lnTo>
                <a:lnTo>
                  <a:pt x="2683" y="2158"/>
                </a:lnTo>
                <a:lnTo>
                  <a:pt x="2685" y="2151"/>
                </a:lnTo>
                <a:lnTo>
                  <a:pt x="2688" y="2146"/>
                </a:lnTo>
                <a:lnTo>
                  <a:pt x="2688" y="2138"/>
                </a:lnTo>
                <a:lnTo>
                  <a:pt x="2685" y="2129"/>
                </a:lnTo>
                <a:lnTo>
                  <a:pt x="2680" y="2123"/>
                </a:lnTo>
                <a:lnTo>
                  <a:pt x="2670" y="2107"/>
                </a:lnTo>
                <a:lnTo>
                  <a:pt x="2664" y="2099"/>
                </a:lnTo>
                <a:lnTo>
                  <a:pt x="2663" y="2088"/>
                </a:lnTo>
                <a:lnTo>
                  <a:pt x="2661" y="2076"/>
                </a:lnTo>
                <a:lnTo>
                  <a:pt x="2661" y="2063"/>
                </a:lnTo>
                <a:lnTo>
                  <a:pt x="2675" y="2063"/>
                </a:lnTo>
                <a:lnTo>
                  <a:pt x="2678" y="2065"/>
                </a:lnTo>
                <a:lnTo>
                  <a:pt x="2680" y="2065"/>
                </a:lnTo>
                <a:lnTo>
                  <a:pt x="2683" y="2070"/>
                </a:lnTo>
                <a:lnTo>
                  <a:pt x="2685" y="2075"/>
                </a:lnTo>
                <a:lnTo>
                  <a:pt x="2687" y="2076"/>
                </a:lnTo>
                <a:lnTo>
                  <a:pt x="2688" y="2076"/>
                </a:lnTo>
                <a:lnTo>
                  <a:pt x="2692" y="2083"/>
                </a:lnTo>
                <a:lnTo>
                  <a:pt x="2695" y="2088"/>
                </a:lnTo>
                <a:lnTo>
                  <a:pt x="2700" y="2092"/>
                </a:lnTo>
                <a:lnTo>
                  <a:pt x="2702" y="2097"/>
                </a:lnTo>
                <a:lnTo>
                  <a:pt x="2716" y="2102"/>
                </a:lnTo>
                <a:lnTo>
                  <a:pt x="2721" y="2104"/>
                </a:lnTo>
                <a:lnTo>
                  <a:pt x="2726" y="2109"/>
                </a:lnTo>
                <a:lnTo>
                  <a:pt x="2729" y="2112"/>
                </a:lnTo>
                <a:lnTo>
                  <a:pt x="2733" y="2119"/>
                </a:lnTo>
                <a:lnTo>
                  <a:pt x="2736" y="2131"/>
                </a:lnTo>
                <a:lnTo>
                  <a:pt x="2738" y="2138"/>
                </a:lnTo>
                <a:lnTo>
                  <a:pt x="2738" y="2145"/>
                </a:lnTo>
                <a:lnTo>
                  <a:pt x="2734" y="2153"/>
                </a:lnTo>
                <a:lnTo>
                  <a:pt x="2731" y="2162"/>
                </a:lnTo>
                <a:lnTo>
                  <a:pt x="2731" y="2167"/>
                </a:lnTo>
                <a:lnTo>
                  <a:pt x="2729" y="2172"/>
                </a:lnTo>
                <a:lnTo>
                  <a:pt x="2733" y="2179"/>
                </a:lnTo>
                <a:lnTo>
                  <a:pt x="2736" y="2184"/>
                </a:lnTo>
                <a:lnTo>
                  <a:pt x="2741" y="2187"/>
                </a:lnTo>
                <a:lnTo>
                  <a:pt x="2743" y="2192"/>
                </a:lnTo>
                <a:lnTo>
                  <a:pt x="2750" y="2196"/>
                </a:lnTo>
                <a:lnTo>
                  <a:pt x="2753" y="2199"/>
                </a:lnTo>
                <a:lnTo>
                  <a:pt x="2760" y="2206"/>
                </a:lnTo>
                <a:lnTo>
                  <a:pt x="2763" y="2211"/>
                </a:lnTo>
                <a:lnTo>
                  <a:pt x="2769" y="2213"/>
                </a:lnTo>
                <a:lnTo>
                  <a:pt x="2775" y="2215"/>
                </a:lnTo>
                <a:lnTo>
                  <a:pt x="2784" y="2213"/>
                </a:lnTo>
                <a:lnTo>
                  <a:pt x="2786" y="2209"/>
                </a:lnTo>
                <a:lnTo>
                  <a:pt x="2786" y="2204"/>
                </a:lnTo>
                <a:lnTo>
                  <a:pt x="2784" y="2192"/>
                </a:lnTo>
                <a:lnTo>
                  <a:pt x="2784" y="2187"/>
                </a:lnTo>
                <a:lnTo>
                  <a:pt x="2784" y="2182"/>
                </a:lnTo>
                <a:lnTo>
                  <a:pt x="2787" y="2180"/>
                </a:lnTo>
                <a:lnTo>
                  <a:pt x="2791" y="2179"/>
                </a:lnTo>
                <a:lnTo>
                  <a:pt x="2799" y="2180"/>
                </a:lnTo>
                <a:lnTo>
                  <a:pt x="2806" y="2182"/>
                </a:lnTo>
                <a:lnTo>
                  <a:pt x="2811" y="2187"/>
                </a:lnTo>
                <a:lnTo>
                  <a:pt x="2815" y="2194"/>
                </a:lnTo>
                <a:lnTo>
                  <a:pt x="2820" y="2208"/>
                </a:lnTo>
                <a:lnTo>
                  <a:pt x="2825" y="2220"/>
                </a:lnTo>
                <a:lnTo>
                  <a:pt x="2832" y="2220"/>
                </a:lnTo>
                <a:lnTo>
                  <a:pt x="2837" y="2228"/>
                </a:lnTo>
                <a:lnTo>
                  <a:pt x="2838" y="2235"/>
                </a:lnTo>
                <a:lnTo>
                  <a:pt x="2838" y="2240"/>
                </a:lnTo>
                <a:lnTo>
                  <a:pt x="2844" y="2240"/>
                </a:lnTo>
                <a:lnTo>
                  <a:pt x="2849" y="2242"/>
                </a:lnTo>
                <a:lnTo>
                  <a:pt x="2850" y="2244"/>
                </a:lnTo>
                <a:lnTo>
                  <a:pt x="2852" y="2247"/>
                </a:lnTo>
                <a:lnTo>
                  <a:pt x="2854" y="2257"/>
                </a:lnTo>
                <a:lnTo>
                  <a:pt x="2854" y="2266"/>
                </a:lnTo>
                <a:lnTo>
                  <a:pt x="2850" y="2271"/>
                </a:lnTo>
                <a:lnTo>
                  <a:pt x="2847" y="2276"/>
                </a:lnTo>
                <a:lnTo>
                  <a:pt x="2838" y="2284"/>
                </a:lnTo>
                <a:lnTo>
                  <a:pt x="2835" y="2290"/>
                </a:lnTo>
                <a:lnTo>
                  <a:pt x="2832" y="2295"/>
                </a:lnTo>
                <a:close/>
                <a:moveTo>
                  <a:pt x="6061" y="1206"/>
                </a:moveTo>
                <a:lnTo>
                  <a:pt x="6059" y="1227"/>
                </a:lnTo>
                <a:lnTo>
                  <a:pt x="6059" y="1239"/>
                </a:lnTo>
                <a:lnTo>
                  <a:pt x="6061" y="1249"/>
                </a:lnTo>
                <a:lnTo>
                  <a:pt x="6064" y="1259"/>
                </a:lnTo>
                <a:lnTo>
                  <a:pt x="6068" y="1263"/>
                </a:lnTo>
                <a:lnTo>
                  <a:pt x="6071" y="1266"/>
                </a:lnTo>
                <a:lnTo>
                  <a:pt x="6075" y="1268"/>
                </a:lnTo>
                <a:lnTo>
                  <a:pt x="6080" y="1269"/>
                </a:lnTo>
                <a:lnTo>
                  <a:pt x="6086" y="1269"/>
                </a:lnTo>
                <a:lnTo>
                  <a:pt x="6093" y="1268"/>
                </a:lnTo>
                <a:lnTo>
                  <a:pt x="6102" y="1266"/>
                </a:lnTo>
                <a:lnTo>
                  <a:pt x="6112" y="1264"/>
                </a:lnTo>
                <a:lnTo>
                  <a:pt x="6121" y="1266"/>
                </a:lnTo>
                <a:lnTo>
                  <a:pt x="6131" y="1271"/>
                </a:lnTo>
                <a:lnTo>
                  <a:pt x="6136" y="1275"/>
                </a:lnTo>
                <a:lnTo>
                  <a:pt x="6138" y="1280"/>
                </a:lnTo>
                <a:lnTo>
                  <a:pt x="6139" y="1283"/>
                </a:lnTo>
                <a:lnTo>
                  <a:pt x="6139" y="1288"/>
                </a:lnTo>
                <a:lnTo>
                  <a:pt x="6136" y="1295"/>
                </a:lnTo>
                <a:lnTo>
                  <a:pt x="6129" y="1305"/>
                </a:lnTo>
                <a:lnTo>
                  <a:pt x="6124" y="1314"/>
                </a:lnTo>
                <a:lnTo>
                  <a:pt x="6121" y="1326"/>
                </a:lnTo>
                <a:lnTo>
                  <a:pt x="6117" y="1346"/>
                </a:lnTo>
                <a:lnTo>
                  <a:pt x="6114" y="1360"/>
                </a:lnTo>
                <a:lnTo>
                  <a:pt x="6110" y="1370"/>
                </a:lnTo>
                <a:lnTo>
                  <a:pt x="6103" y="1380"/>
                </a:lnTo>
                <a:lnTo>
                  <a:pt x="6095" y="1391"/>
                </a:lnTo>
                <a:lnTo>
                  <a:pt x="6090" y="1394"/>
                </a:lnTo>
                <a:lnTo>
                  <a:pt x="6085" y="1397"/>
                </a:lnTo>
                <a:lnTo>
                  <a:pt x="6073" y="1402"/>
                </a:lnTo>
                <a:lnTo>
                  <a:pt x="6059" y="1406"/>
                </a:lnTo>
                <a:lnTo>
                  <a:pt x="6047" y="1411"/>
                </a:lnTo>
                <a:lnTo>
                  <a:pt x="6037" y="1413"/>
                </a:lnTo>
                <a:lnTo>
                  <a:pt x="6028" y="1414"/>
                </a:lnTo>
                <a:lnTo>
                  <a:pt x="6020" y="1414"/>
                </a:lnTo>
                <a:lnTo>
                  <a:pt x="6010" y="1416"/>
                </a:lnTo>
                <a:lnTo>
                  <a:pt x="6001" y="1418"/>
                </a:lnTo>
                <a:lnTo>
                  <a:pt x="5991" y="1425"/>
                </a:lnTo>
                <a:lnTo>
                  <a:pt x="5979" y="1432"/>
                </a:lnTo>
                <a:lnTo>
                  <a:pt x="5967" y="1437"/>
                </a:lnTo>
                <a:lnTo>
                  <a:pt x="5955" y="1440"/>
                </a:lnTo>
                <a:lnTo>
                  <a:pt x="5947" y="1442"/>
                </a:lnTo>
                <a:lnTo>
                  <a:pt x="5940" y="1440"/>
                </a:lnTo>
                <a:lnTo>
                  <a:pt x="5921" y="1437"/>
                </a:lnTo>
                <a:lnTo>
                  <a:pt x="5909" y="1437"/>
                </a:lnTo>
                <a:lnTo>
                  <a:pt x="5902" y="1437"/>
                </a:lnTo>
                <a:lnTo>
                  <a:pt x="5897" y="1435"/>
                </a:lnTo>
                <a:lnTo>
                  <a:pt x="5890" y="1432"/>
                </a:lnTo>
                <a:lnTo>
                  <a:pt x="5887" y="1428"/>
                </a:lnTo>
                <a:lnTo>
                  <a:pt x="5878" y="1425"/>
                </a:lnTo>
                <a:lnTo>
                  <a:pt x="5863" y="1423"/>
                </a:lnTo>
                <a:lnTo>
                  <a:pt x="5848" y="1421"/>
                </a:lnTo>
                <a:lnTo>
                  <a:pt x="5819" y="1421"/>
                </a:lnTo>
                <a:lnTo>
                  <a:pt x="5805" y="1423"/>
                </a:lnTo>
                <a:lnTo>
                  <a:pt x="5798" y="1425"/>
                </a:lnTo>
                <a:lnTo>
                  <a:pt x="5791" y="1426"/>
                </a:lnTo>
                <a:lnTo>
                  <a:pt x="5784" y="1430"/>
                </a:lnTo>
                <a:lnTo>
                  <a:pt x="5779" y="1432"/>
                </a:lnTo>
                <a:lnTo>
                  <a:pt x="5776" y="1430"/>
                </a:lnTo>
                <a:lnTo>
                  <a:pt x="5771" y="1425"/>
                </a:lnTo>
                <a:lnTo>
                  <a:pt x="5764" y="1416"/>
                </a:lnTo>
                <a:lnTo>
                  <a:pt x="5761" y="1413"/>
                </a:lnTo>
                <a:lnTo>
                  <a:pt x="5759" y="1408"/>
                </a:lnTo>
                <a:lnTo>
                  <a:pt x="5757" y="1401"/>
                </a:lnTo>
                <a:lnTo>
                  <a:pt x="5757" y="1396"/>
                </a:lnTo>
                <a:lnTo>
                  <a:pt x="5762" y="1382"/>
                </a:lnTo>
                <a:lnTo>
                  <a:pt x="5774" y="1356"/>
                </a:lnTo>
                <a:lnTo>
                  <a:pt x="5778" y="1344"/>
                </a:lnTo>
                <a:lnTo>
                  <a:pt x="5779" y="1334"/>
                </a:lnTo>
                <a:lnTo>
                  <a:pt x="5781" y="1324"/>
                </a:lnTo>
                <a:lnTo>
                  <a:pt x="5779" y="1310"/>
                </a:lnTo>
                <a:lnTo>
                  <a:pt x="5778" y="1298"/>
                </a:lnTo>
                <a:lnTo>
                  <a:pt x="5778" y="1292"/>
                </a:lnTo>
                <a:lnTo>
                  <a:pt x="5778" y="1285"/>
                </a:lnTo>
                <a:lnTo>
                  <a:pt x="5778" y="1280"/>
                </a:lnTo>
                <a:lnTo>
                  <a:pt x="5781" y="1276"/>
                </a:lnTo>
                <a:lnTo>
                  <a:pt x="5786" y="1269"/>
                </a:lnTo>
                <a:lnTo>
                  <a:pt x="5790" y="1263"/>
                </a:lnTo>
                <a:lnTo>
                  <a:pt x="5793" y="1256"/>
                </a:lnTo>
                <a:lnTo>
                  <a:pt x="5796" y="1251"/>
                </a:lnTo>
                <a:lnTo>
                  <a:pt x="5801" y="1246"/>
                </a:lnTo>
                <a:lnTo>
                  <a:pt x="5812" y="1240"/>
                </a:lnTo>
                <a:lnTo>
                  <a:pt x="5824" y="1237"/>
                </a:lnTo>
                <a:lnTo>
                  <a:pt x="5846" y="1232"/>
                </a:lnTo>
                <a:lnTo>
                  <a:pt x="5861" y="1229"/>
                </a:lnTo>
                <a:lnTo>
                  <a:pt x="5877" y="1223"/>
                </a:lnTo>
                <a:lnTo>
                  <a:pt x="5890" y="1218"/>
                </a:lnTo>
                <a:lnTo>
                  <a:pt x="5906" y="1217"/>
                </a:lnTo>
                <a:lnTo>
                  <a:pt x="5931" y="1213"/>
                </a:lnTo>
                <a:lnTo>
                  <a:pt x="5945" y="1210"/>
                </a:lnTo>
                <a:lnTo>
                  <a:pt x="5959" y="1206"/>
                </a:lnTo>
                <a:lnTo>
                  <a:pt x="5969" y="1200"/>
                </a:lnTo>
                <a:lnTo>
                  <a:pt x="5979" y="1191"/>
                </a:lnTo>
                <a:lnTo>
                  <a:pt x="5982" y="1186"/>
                </a:lnTo>
                <a:lnTo>
                  <a:pt x="5984" y="1181"/>
                </a:lnTo>
                <a:lnTo>
                  <a:pt x="5986" y="1176"/>
                </a:lnTo>
                <a:lnTo>
                  <a:pt x="5986" y="1169"/>
                </a:lnTo>
                <a:lnTo>
                  <a:pt x="5984" y="1159"/>
                </a:lnTo>
                <a:lnTo>
                  <a:pt x="5974" y="1157"/>
                </a:lnTo>
                <a:lnTo>
                  <a:pt x="5962" y="1152"/>
                </a:lnTo>
                <a:lnTo>
                  <a:pt x="5942" y="1142"/>
                </a:lnTo>
                <a:lnTo>
                  <a:pt x="5931" y="1136"/>
                </a:lnTo>
                <a:lnTo>
                  <a:pt x="5930" y="1133"/>
                </a:lnTo>
                <a:lnTo>
                  <a:pt x="5930" y="1128"/>
                </a:lnTo>
                <a:lnTo>
                  <a:pt x="5931" y="1121"/>
                </a:lnTo>
                <a:lnTo>
                  <a:pt x="5935" y="1116"/>
                </a:lnTo>
                <a:lnTo>
                  <a:pt x="5940" y="1113"/>
                </a:lnTo>
                <a:lnTo>
                  <a:pt x="5945" y="1109"/>
                </a:lnTo>
                <a:lnTo>
                  <a:pt x="5959" y="1104"/>
                </a:lnTo>
                <a:lnTo>
                  <a:pt x="5970" y="1101"/>
                </a:lnTo>
                <a:lnTo>
                  <a:pt x="5984" y="1097"/>
                </a:lnTo>
                <a:lnTo>
                  <a:pt x="5998" y="1092"/>
                </a:lnTo>
                <a:lnTo>
                  <a:pt x="6013" y="1085"/>
                </a:lnTo>
                <a:lnTo>
                  <a:pt x="6027" y="1079"/>
                </a:lnTo>
                <a:lnTo>
                  <a:pt x="6034" y="1072"/>
                </a:lnTo>
                <a:lnTo>
                  <a:pt x="6037" y="1068"/>
                </a:lnTo>
                <a:lnTo>
                  <a:pt x="6042" y="1067"/>
                </a:lnTo>
                <a:lnTo>
                  <a:pt x="6035" y="1058"/>
                </a:lnTo>
                <a:lnTo>
                  <a:pt x="6047" y="1053"/>
                </a:lnTo>
                <a:lnTo>
                  <a:pt x="6071" y="1044"/>
                </a:lnTo>
                <a:lnTo>
                  <a:pt x="6073" y="1044"/>
                </a:lnTo>
                <a:lnTo>
                  <a:pt x="6085" y="1041"/>
                </a:lnTo>
                <a:lnTo>
                  <a:pt x="6098" y="1041"/>
                </a:lnTo>
                <a:lnTo>
                  <a:pt x="6121" y="1041"/>
                </a:lnTo>
                <a:lnTo>
                  <a:pt x="6132" y="1041"/>
                </a:lnTo>
                <a:lnTo>
                  <a:pt x="6141" y="1043"/>
                </a:lnTo>
                <a:lnTo>
                  <a:pt x="6136" y="1055"/>
                </a:lnTo>
                <a:lnTo>
                  <a:pt x="6124" y="1075"/>
                </a:lnTo>
                <a:lnTo>
                  <a:pt x="6112" y="1096"/>
                </a:lnTo>
                <a:lnTo>
                  <a:pt x="6100" y="1116"/>
                </a:lnTo>
                <a:lnTo>
                  <a:pt x="6083" y="1135"/>
                </a:lnTo>
                <a:lnTo>
                  <a:pt x="6064" y="1150"/>
                </a:lnTo>
                <a:lnTo>
                  <a:pt x="6056" y="1159"/>
                </a:lnTo>
                <a:lnTo>
                  <a:pt x="6054" y="1164"/>
                </a:lnTo>
                <a:lnTo>
                  <a:pt x="6052" y="1171"/>
                </a:lnTo>
                <a:lnTo>
                  <a:pt x="6052" y="1176"/>
                </a:lnTo>
                <a:lnTo>
                  <a:pt x="6052" y="1181"/>
                </a:lnTo>
                <a:lnTo>
                  <a:pt x="6056" y="1189"/>
                </a:lnTo>
                <a:lnTo>
                  <a:pt x="6061" y="1196"/>
                </a:lnTo>
                <a:lnTo>
                  <a:pt x="6061" y="1201"/>
                </a:lnTo>
                <a:lnTo>
                  <a:pt x="6061" y="1206"/>
                </a:lnTo>
                <a:close/>
                <a:moveTo>
                  <a:pt x="1064" y="3654"/>
                </a:moveTo>
                <a:lnTo>
                  <a:pt x="1064" y="3675"/>
                </a:lnTo>
                <a:lnTo>
                  <a:pt x="1071" y="3680"/>
                </a:lnTo>
                <a:lnTo>
                  <a:pt x="1076" y="3680"/>
                </a:lnTo>
                <a:lnTo>
                  <a:pt x="1080" y="3678"/>
                </a:lnTo>
                <a:lnTo>
                  <a:pt x="1081" y="3677"/>
                </a:lnTo>
                <a:lnTo>
                  <a:pt x="1085" y="3668"/>
                </a:lnTo>
                <a:lnTo>
                  <a:pt x="1095" y="3666"/>
                </a:lnTo>
                <a:lnTo>
                  <a:pt x="1104" y="3665"/>
                </a:lnTo>
                <a:lnTo>
                  <a:pt x="1107" y="3661"/>
                </a:lnTo>
                <a:lnTo>
                  <a:pt x="1110" y="3658"/>
                </a:lnTo>
                <a:lnTo>
                  <a:pt x="1112" y="3654"/>
                </a:lnTo>
                <a:lnTo>
                  <a:pt x="1112" y="3648"/>
                </a:lnTo>
                <a:lnTo>
                  <a:pt x="1105" y="3648"/>
                </a:lnTo>
                <a:lnTo>
                  <a:pt x="1098" y="3648"/>
                </a:lnTo>
                <a:lnTo>
                  <a:pt x="1088" y="3653"/>
                </a:lnTo>
                <a:lnTo>
                  <a:pt x="1078" y="3656"/>
                </a:lnTo>
                <a:lnTo>
                  <a:pt x="1073" y="3656"/>
                </a:lnTo>
                <a:lnTo>
                  <a:pt x="1064" y="3654"/>
                </a:lnTo>
                <a:close/>
                <a:moveTo>
                  <a:pt x="1701" y="3716"/>
                </a:moveTo>
                <a:lnTo>
                  <a:pt x="1701" y="3707"/>
                </a:lnTo>
                <a:lnTo>
                  <a:pt x="1678" y="3707"/>
                </a:lnTo>
                <a:lnTo>
                  <a:pt x="1680" y="3711"/>
                </a:lnTo>
                <a:lnTo>
                  <a:pt x="1682" y="3714"/>
                </a:lnTo>
                <a:lnTo>
                  <a:pt x="1682" y="3717"/>
                </a:lnTo>
                <a:lnTo>
                  <a:pt x="1678" y="3724"/>
                </a:lnTo>
                <a:lnTo>
                  <a:pt x="1677" y="3726"/>
                </a:lnTo>
                <a:lnTo>
                  <a:pt x="1675" y="3729"/>
                </a:lnTo>
                <a:lnTo>
                  <a:pt x="1677" y="3731"/>
                </a:lnTo>
                <a:lnTo>
                  <a:pt x="1680" y="3735"/>
                </a:lnTo>
                <a:lnTo>
                  <a:pt x="1687" y="3735"/>
                </a:lnTo>
                <a:lnTo>
                  <a:pt x="1696" y="3735"/>
                </a:lnTo>
                <a:lnTo>
                  <a:pt x="1699" y="3735"/>
                </a:lnTo>
                <a:lnTo>
                  <a:pt x="1702" y="3731"/>
                </a:lnTo>
                <a:lnTo>
                  <a:pt x="1702" y="3726"/>
                </a:lnTo>
                <a:lnTo>
                  <a:pt x="1701" y="3721"/>
                </a:lnTo>
                <a:lnTo>
                  <a:pt x="1701" y="3716"/>
                </a:lnTo>
                <a:close/>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82" name="Freeform 8">
            <a:extLst>
              <a:ext uri="{FF2B5EF4-FFF2-40B4-BE49-F238E27FC236}">
                <a16:creationId xmlns:a16="http://schemas.microsoft.com/office/drawing/2014/main" id="{7B7ADB93-69DF-C44C-95B3-203F7B5951BF}"/>
              </a:ext>
            </a:extLst>
          </p:cNvPr>
          <p:cNvSpPr>
            <a:spLocks noChangeArrowheads="1"/>
          </p:cNvSpPr>
          <p:nvPr/>
        </p:nvSpPr>
        <p:spPr bwMode="auto">
          <a:xfrm rot="21434252">
            <a:off x="2442941" y="9514949"/>
            <a:ext cx="405918" cy="197445"/>
          </a:xfrm>
          <a:custGeom>
            <a:avLst/>
            <a:gdLst>
              <a:gd name="T0" fmla="*/ 2305 w 2328"/>
              <a:gd name="T1" fmla="*/ 391 h 1140"/>
              <a:gd name="T2" fmla="*/ 2238 w 2328"/>
              <a:gd name="T3" fmla="*/ 331 h 1140"/>
              <a:gd name="T4" fmla="*/ 2187 w 2328"/>
              <a:gd name="T5" fmla="*/ 217 h 1140"/>
              <a:gd name="T6" fmla="*/ 2075 w 2328"/>
              <a:gd name="T7" fmla="*/ 95 h 1140"/>
              <a:gd name="T8" fmla="*/ 1916 w 2328"/>
              <a:gd name="T9" fmla="*/ 83 h 1140"/>
              <a:gd name="T10" fmla="*/ 1829 w 2328"/>
              <a:gd name="T11" fmla="*/ 51 h 1140"/>
              <a:gd name="T12" fmla="*/ 1740 w 2328"/>
              <a:gd name="T13" fmla="*/ 7 h 1140"/>
              <a:gd name="T14" fmla="*/ 1667 w 2328"/>
              <a:gd name="T15" fmla="*/ 2 h 1140"/>
              <a:gd name="T16" fmla="*/ 1592 w 2328"/>
              <a:gd name="T17" fmla="*/ 111 h 1140"/>
              <a:gd name="T18" fmla="*/ 1498 w 2328"/>
              <a:gd name="T19" fmla="*/ 177 h 1140"/>
              <a:gd name="T20" fmla="*/ 1365 w 2328"/>
              <a:gd name="T21" fmla="*/ 186 h 1140"/>
              <a:gd name="T22" fmla="*/ 1338 w 2328"/>
              <a:gd name="T23" fmla="*/ 150 h 1140"/>
              <a:gd name="T24" fmla="*/ 1283 w 2328"/>
              <a:gd name="T25" fmla="*/ 201 h 1140"/>
              <a:gd name="T26" fmla="*/ 1194 w 2328"/>
              <a:gd name="T27" fmla="*/ 191 h 1140"/>
              <a:gd name="T28" fmla="*/ 1169 w 2328"/>
              <a:gd name="T29" fmla="*/ 281 h 1140"/>
              <a:gd name="T30" fmla="*/ 1113 w 2328"/>
              <a:gd name="T31" fmla="*/ 327 h 1140"/>
              <a:gd name="T32" fmla="*/ 1024 w 2328"/>
              <a:gd name="T33" fmla="*/ 372 h 1140"/>
              <a:gd name="T34" fmla="*/ 1014 w 2328"/>
              <a:gd name="T35" fmla="*/ 443 h 1140"/>
              <a:gd name="T36" fmla="*/ 1020 w 2328"/>
              <a:gd name="T37" fmla="*/ 532 h 1140"/>
              <a:gd name="T38" fmla="*/ 1053 w 2328"/>
              <a:gd name="T39" fmla="*/ 605 h 1140"/>
              <a:gd name="T40" fmla="*/ 1007 w 2328"/>
              <a:gd name="T41" fmla="*/ 629 h 1140"/>
              <a:gd name="T42" fmla="*/ 922 w 2328"/>
              <a:gd name="T43" fmla="*/ 587 h 1140"/>
              <a:gd name="T44" fmla="*/ 864 w 2328"/>
              <a:gd name="T45" fmla="*/ 587 h 1140"/>
              <a:gd name="T46" fmla="*/ 811 w 2328"/>
              <a:gd name="T47" fmla="*/ 585 h 1140"/>
              <a:gd name="T48" fmla="*/ 577 w 2328"/>
              <a:gd name="T49" fmla="*/ 669 h 1140"/>
              <a:gd name="T50" fmla="*/ 493 w 2328"/>
              <a:gd name="T51" fmla="*/ 699 h 1140"/>
              <a:gd name="T52" fmla="*/ 422 w 2328"/>
              <a:gd name="T53" fmla="*/ 679 h 1140"/>
              <a:gd name="T54" fmla="*/ 273 w 2328"/>
              <a:gd name="T55" fmla="*/ 653 h 1140"/>
              <a:gd name="T56" fmla="*/ 239 w 2328"/>
              <a:gd name="T57" fmla="*/ 737 h 1140"/>
              <a:gd name="T58" fmla="*/ 190 w 2328"/>
              <a:gd name="T59" fmla="*/ 752 h 1140"/>
              <a:gd name="T60" fmla="*/ 130 w 2328"/>
              <a:gd name="T61" fmla="*/ 658 h 1140"/>
              <a:gd name="T62" fmla="*/ 75 w 2328"/>
              <a:gd name="T63" fmla="*/ 648 h 1140"/>
              <a:gd name="T64" fmla="*/ 11 w 2328"/>
              <a:gd name="T65" fmla="*/ 762 h 1140"/>
              <a:gd name="T66" fmla="*/ 29 w 2328"/>
              <a:gd name="T67" fmla="*/ 867 h 1140"/>
              <a:gd name="T68" fmla="*/ 140 w 2328"/>
              <a:gd name="T69" fmla="*/ 945 h 1140"/>
              <a:gd name="T70" fmla="*/ 224 w 2328"/>
              <a:gd name="T71" fmla="*/ 942 h 1140"/>
              <a:gd name="T72" fmla="*/ 267 w 2328"/>
              <a:gd name="T73" fmla="*/ 933 h 1140"/>
              <a:gd name="T74" fmla="*/ 401 w 2328"/>
              <a:gd name="T75" fmla="*/ 974 h 1140"/>
              <a:gd name="T76" fmla="*/ 468 w 2328"/>
              <a:gd name="T77" fmla="*/ 902 h 1140"/>
              <a:gd name="T78" fmla="*/ 703 w 2328"/>
              <a:gd name="T79" fmla="*/ 880 h 1140"/>
              <a:gd name="T80" fmla="*/ 811 w 2328"/>
              <a:gd name="T81" fmla="*/ 839 h 1140"/>
              <a:gd name="T82" fmla="*/ 806 w 2328"/>
              <a:gd name="T83" fmla="*/ 897 h 1140"/>
              <a:gd name="T84" fmla="*/ 867 w 2328"/>
              <a:gd name="T85" fmla="*/ 996 h 1140"/>
              <a:gd name="T86" fmla="*/ 940 w 2328"/>
              <a:gd name="T87" fmla="*/ 1052 h 1140"/>
              <a:gd name="T88" fmla="*/ 1102 w 2328"/>
              <a:gd name="T89" fmla="*/ 1102 h 1140"/>
              <a:gd name="T90" fmla="*/ 1215 w 2328"/>
              <a:gd name="T91" fmla="*/ 1105 h 1140"/>
              <a:gd name="T92" fmla="*/ 1343 w 2328"/>
              <a:gd name="T93" fmla="*/ 1098 h 1140"/>
              <a:gd name="T94" fmla="*/ 1522 w 2328"/>
              <a:gd name="T95" fmla="*/ 1126 h 1140"/>
              <a:gd name="T96" fmla="*/ 1595 w 2328"/>
              <a:gd name="T97" fmla="*/ 1097 h 1140"/>
              <a:gd name="T98" fmla="*/ 1638 w 2328"/>
              <a:gd name="T99" fmla="*/ 1064 h 1140"/>
              <a:gd name="T100" fmla="*/ 1860 w 2328"/>
              <a:gd name="T101" fmla="*/ 1022 h 1140"/>
              <a:gd name="T102" fmla="*/ 1964 w 2328"/>
              <a:gd name="T103" fmla="*/ 998 h 1140"/>
              <a:gd name="T104" fmla="*/ 2076 w 2328"/>
              <a:gd name="T105" fmla="*/ 947 h 1140"/>
              <a:gd name="T106" fmla="*/ 2064 w 2328"/>
              <a:gd name="T107" fmla="*/ 896 h 1140"/>
              <a:gd name="T108" fmla="*/ 2145 w 2328"/>
              <a:gd name="T109" fmla="*/ 838 h 1140"/>
              <a:gd name="T110" fmla="*/ 2138 w 2328"/>
              <a:gd name="T111" fmla="*/ 744 h 1140"/>
              <a:gd name="T112" fmla="*/ 2201 w 2328"/>
              <a:gd name="T113" fmla="*/ 657 h 1140"/>
              <a:gd name="T114" fmla="*/ 2157 w 2328"/>
              <a:gd name="T115" fmla="*/ 573 h 1140"/>
              <a:gd name="T116" fmla="*/ 2208 w 2328"/>
              <a:gd name="T117" fmla="*/ 564 h 1140"/>
              <a:gd name="T118" fmla="*/ 2264 w 2328"/>
              <a:gd name="T119" fmla="*/ 363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28" h="1140">
                <a:moveTo>
                  <a:pt x="2320" y="512"/>
                </a:moveTo>
                <a:lnTo>
                  <a:pt x="2320" y="498"/>
                </a:lnTo>
                <a:lnTo>
                  <a:pt x="2312" y="496"/>
                </a:lnTo>
                <a:lnTo>
                  <a:pt x="2308" y="495"/>
                </a:lnTo>
                <a:lnTo>
                  <a:pt x="2307" y="491"/>
                </a:lnTo>
                <a:lnTo>
                  <a:pt x="2310" y="484"/>
                </a:lnTo>
                <a:lnTo>
                  <a:pt x="2314" y="476"/>
                </a:lnTo>
                <a:lnTo>
                  <a:pt x="2314" y="466"/>
                </a:lnTo>
                <a:lnTo>
                  <a:pt x="2314" y="454"/>
                </a:lnTo>
                <a:lnTo>
                  <a:pt x="2314" y="431"/>
                </a:lnTo>
                <a:lnTo>
                  <a:pt x="2314" y="423"/>
                </a:lnTo>
                <a:lnTo>
                  <a:pt x="2317" y="414"/>
                </a:lnTo>
                <a:lnTo>
                  <a:pt x="2319" y="413"/>
                </a:lnTo>
                <a:lnTo>
                  <a:pt x="2320" y="409"/>
                </a:lnTo>
                <a:lnTo>
                  <a:pt x="2315" y="401"/>
                </a:lnTo>
                <a:lnTo>
                  <a:pt x="2305" y="391"/>
                </a:lnTo>
                <a:lnTo>
                  <a:pt x="2293" y="382"/>
                </a:lnTo>
                <a:lnTo>
                  <a:pt x="2288" y="380"/>
                </a:lnTo>
                <a:lnTo>
                  <a:pt x="2285" y="379"/>
                </a:lnTo>
                <a:lnTo>
                  <a:pt x="2279" y="372"/>
                </a:lnTo>
                <a:lnTo>
                  <a:pt x="2274" y="365"/>
                </a:lnTo>
                <a:lnTo>
                  <a:pt x="2271" y="363"/>
                </a:lnTo>
                <a:lnTo>
                  <a:pt x="2266" y="362"/>
                </a:lnTo>
                <a:lnTo>
                  <a:pt x="2266" y="358"/>
                </a:lnTo>
                <a:lnTo>
                  <a:pt x="2264" y="356"/>
                </a:lnTo>
                <a:lnTo>
                  <a:pt x="2262" y="355"/>
                </a:lnTo>
                <a:lnTo>
                  <a:pt x="2259" y="351"/>
                </a:lnTo>
                <a:lnTo>
                  <a:pt x="2255" y="350"/>
                </a:lnTo>
                <a:lnTo>
                  <a:pt x="2249" y="345"/>
                </a:lnTo>
                <a:lnTo>
                  <a:pt x="2245" y="341"/>
                </a:lnTo>
                <a:lnTo>
                  <a:pt x="2242" y="336"/>
                </a:lnTo>
                <a:lnTo>
                  <a:pt x="2238" y="331"/>
                </a:lnTo>
                <a:lnTo>
                  <a:pt x="2232" y="329"/>
                </a:lnTo>
                <a:lnTo>
                  <a:pt x="2225" y="327"/>
                </a:lnTo>
                <a:lnTo>
                  <a:pt x="2225" y="300"/>
                </a:lnTo>
                <a:lnTo>
                  <a:pt x="2218" y="300"/>
                </a:lnTo>
                <a:lnTo>
                  <a:pt x="2213" y="297"/>
                </a:lnTo>
                <a:lnTo>
                  <a:pt x="2208" y="295"/>
                </a:lnTo>
                <a:lnTo>
                  <a:pt x="2203" y="292"/>
                </a:lnTo>
                <a:lnTo>
                  <a:pt x="2197" y="281"/>
                </a:lnTo>
                <a:lnTo>
                  <a:pt x="2191" y="273"/>
                </a:lnTo>
                <a:lnTo>
                  <a:pt x="2191" y="266"/>
                </a:lnTo>
                <a:lnTo>
                  <a:pt x="2191" y="261"/>
                </a:lnTo>
                <a:lnTo>
                  <a:pt x="2187" y="252"/>
                </a:lnTo>
                <a:lnTo>
                  <a:pt x="2184" y="244"/>
                </a:lnTo>
                <a:lnTo>
                  <a:pt x="2182" y="239"/>
                </a:lnTo>
                <a:lnTo>
                  <a:pt x="2184" y="232"/>
                </a:lnTo>
                <a:lnTo>
                  <a:pt x="2187" y="217"/>
                </a:lnTo>
                <a:lnTo>
                  <a:pt x="2192" y="203"/>
                </a:lnTo>
                <a:lnTo>
                  <a:pt x="2204" y="177"/>
                </a:lnTo>
                <a:lnTo>
                  <a:pt x="2206" y="167"/>
                </a:lnTo>
                <a:lnTo>
                  <a:pt x="2209" y="155"/>
                </a:lnTo>
                <a:lnTo>
                  <a:pt x="2211" y="145"/>
                </a:lnTo>
                <a:lnTo>
                  <a:pt x="2211" y="129"/>
                </a:lnTo>
                <a:lnTo>
                  <a:pt x="2208" y="128"/>
                </a:lnTo>
                <a:lnTo>
                  <a:pt x="2206" y="124"/>
                </a:lnTo>
                <a:lnTo>
                  <a:pt x="2204" y="121"/>
                </a:lnTo>
                <a:lnTo>
                  <a:pt x="2204" y="116"/>
                </a:lnTo>
                <a:lnTo>
                  <a:pt x="2155" y="97"/>
                </a:lnTo>
                <a:lnTo>
                  <a:pt x="2102" y="82"/>
                </a:lnTo>
                <a:lnTo>
                  <a:pt x="2092" y="82"/>
                </a:lnTo>
                <a:lnTo>
                  <a:pt x="2083" y="83"/>
                </a:lnTo>
                <a:lnTo>
                  <a:pt x="2078" y="89"/>
                </a:lnTo>
                <a:lnTo>
                  <a:pt x="2075" y="95"/>
                </a:lnTo>
                <a:lnTo>
                  <a:pt x="2066" y="95"/>
                </a:lnTo>
                <a:lnTo>
                  <a:pt x="2059" y="97"/>
                </a:lnTo>
                <a:lnTo>
                  <a:pt x="2054" y="100"/>
                </a:lnTo>
                <a:lnTo>
                  <a:pt x="2047" y="102"/>
                </a:lnTo>
                <a:lnTo>
                  <a:pt x="2032" y="104"/>
                </a:lnTo>
                <a:lnTo>
                  <a:pt x="2018" y="102"/>
                </a:lnTo>
                <a:lnTo>
                  <a:pt x="1993" y="99"/>
                </a:lnTo>
                <a:lnTo>
                  <a:pt x="1967" y="95"/>
                </a:lnTo>
                <a:lnTo>
                  <a:pt x="1954" y="95"/>
                </a:lnTo>
                <a:lnTo>
                  <a:pt x="1938" y="95"/>
                </a:lnTo>
                <a:lnTo>
                  <a:pt x="1938" y="92"/>
                </a:lnTo>
                <a:lnTo>
                  <a:pt x="1937" y="90"/>
                </a:lnTo>
                <a:lnTo>
                  <a:pt x="1931" y="89"/>
                </a:lnTo>
                <a:lnTo>
                  <a:pt x="1925" y="89"/>
                </a:lnTo>
                <a:lnTo>
                  <a:pt x="1920" y="87"/>
                </a:lnTo>
                <a:lnTo>
                  <a:pt x="1916" y="83"/>
                </a:lnTo>
                <a:lnTo>
                  <a:pt x="1913" y="80"/>
                </a:lnTo>
                <a:lnTo>
                  <a:pt x="1906" y="73"/>
                </a:lnTo>
                <a:lnTo>
                  <a:pt x="1902" y="70"/>
                </a:lnTo>
                <a:lnTo>
                  <a:pt x="1897" y="68"/>
                </a:lnTo>
                <a:lnTo>
                  <a:pt x="1894" y="68"/>
                </a:lnTo>
                <a:lnTo>
                  <a:pt x="1891" y="68"/>
                </a:lnTo>
                <a:lnTo>
                  <a:pt x="1885" y="68"/>
                </a:lnTo>
                <a:lnTo>
                  <a:pt x="1884" y="68"/>
                </a:lnTo>
                <a:lnTo>
                  <a:pt x="1884" y="61"/>
                </a:lnTo>
                <a:lnTo>
                  <a:pt x="1877" y="61"/>
                </a:lnTo>
                <a:lnTo>
                  <a:pt x="1865" y="63"/>
                </a:lnTo>
                <a:lnTo>
                  <a:pt x="1855" y="63"/>
                </a:lnTo>
                <a:lnTo>
                  <a:pt x="1851" y="63"/>
                </a:lnTo>
                <a:lnTo>
                  <a:pt x="1850" y="61"/>
                </a:lnTo>
                <a:lnTo>
                  <a:pt x="1850" y="54"/>
                </a:lnTo>
                <a:lnTo>
                  <a:pt x="1829" y="51"/>
                </a:lnTo>
                <a:lnTo>
                  <a:pt x="1824" y="51"/>
                </a:lnTo>
                <a:lnTo>
                  <a:pt x="1821" y="48"/>
                </a:lnTo>
                <a:lnTo>
                  <a:pt x="1817" y="46"/>
                </a:lnTo>
                <a:lnTo>
                  <a:pt x="1815" y="41"/>
                </a:lnTo>
                <a:lnTo>
                  <a:pt x="1809" y="41"/>
                </a:lnTo>
                <a:lnTo>
                  <a:pt x="1802" y="41"/>
                </a:lnTo>
                <a:lnTo>
                  <a:pt x="1792" y="37"/>
                </a:lnTo>
                <a:lnTo>
                  <a:pt x="1783" y="32"/>
                </a:lnTo>
                <a:lnTo>
                  <a:pt x="1774" y="27"/>
                </a:lnTo>
                <a:lnTo>
                  <a:pt x="1771" y="24"/>
                </a:lnTo>
                <a:lnTo>
                  <a:pt x="1768" y="20"/>
                </a:lnTo>
                <a:lnTo>
                  <a:pt x="1756" y="19"/>
                </a:lnTo>
                <a:lnTo>
                  <a:pt x="1751" y="17"/>
                </a:lnTo>
                <a:lnTo>
                  <a:pt x="1745" y="15"/>
                </a:lnTo>
                <a:lnTo>
                  <a:pt x="1742" y="12"/>
                </a:lnTo>
                <a:lnTo>
                  <a:pt x="1740" y="7"/>
                </a:lnTo>
                <a:lnTo>
                  <a:pt x="1728" y="8"/>
                </a:lnTo>
                <a:lnTo>
                  <a:pt x="1718" y="12"/>
                </a:lnTo>
                <a:lnTo>
                  <a:pt x="1699" y="20"/>
                </a:lnTo>
                <a:lnTo>
                  <a:pt x="1696" y="20"/>
                </a:lnTo>
                <a:lnTo>
                  <a:pt x="1693" y="20"/>
                </a:lnTo>
                <a:lnTo>
                  <a:pt x="1687" y="20"/>
                </a:lnTo>
                <a:lnTo>
                  <a:pt x="1686" y="20"/>
                </a:lnTo>
                <a:lnTo>
                  <a:pt x="1686" y="17"/>
                </a:lnTo>
                <a:lnTo>
                  <a:pt x="1686" y="13"/>
                </a:lnTo>
                <a:lnTo>
                  <a:pt x="1682" y="13"/>
                </a:lnTo>
                <a:lnTo>
                  <a:pt x="1679" y="13"/>
                </a:lnTo>
                <a:lnTo>
                  <a:pt x="1675" y="13"/>
                </a:lnTo>
                <a:lnTo>
                  <a:pt x="1672" y="13"/>
                </a:lnTo>
                <a:lnTo>
                  <a:pt x="1670" y="10"/>
                </a:lnTo>
                <a:lnTo>
                  <a:pt x="1669" y="7"/>
                </a:lnTo>
                <a:lnTo>
                  <a:pt x="1667" y="2"/>
                </a:lnTo>
                <a:lnTo>
                  <a:pt x="1665" y="0"/>
                </a:lnTo>
                <a:lnTo>
                  <a:pt x="1662" y="0"/>
                </a:lnTo>
                <a:lnTo>
                  <a:pt x="1658" y="0"/>
                </a:lnTo>
                <a:lnTo>
                  <a:pt x="1655" y="0"/>
                </a:lnTo>
                <a:lnTo>
                  <a:pt x="1652" y="0"/>
                </a:lnTo>
                <a:lnTo>
                  <a:pt x="1648" y="2"/>
                </a:lnTo>
                <a:lnTo>
                  <a:pt x="1646" y="3"/>
                </a:lnTo>
                <a:lnTo>
                  <a:pt x="1645" y="10"/>
                </a:lnTo>
                <a:lnTo>
                  <a:pt x="1645" y="27"/>
                </a:lnTo>
                <a:lnTo>
                  <a:pt x="1645" y="36"/>
                </a:lnTo>
                <a:lnTo>
                  <a:pt x="1643" y="42"/>
                </a:lnTo>
                <a:lnTo>
                  <a:pt x="1640" y="48"/>
                </a:lnTo>
                <a:lnTo>
                  <a:pt x="1638" y="54"/>
                </a:lnTo>
                <a:lnTo>
                  <a:pt x="1638" y="109"/>
                </a:lnTo>
                <a:lnTo>
                  <a:pt x="1597" y="109"/>
                </a:lnTo>
                <a:lnTo>
                  <a:pt x="1592" y="111"/>
                </a:lnTo>
                <a:lnTo>
                  <a:pt x="1588" y="112"/>
                </a:lnTo>
                <a:lnTo>
                  <a:pt x="1582" y="119"/>
                </a:lnTo>
                <a:lnTo>
                  <a:pt x="1578" y="126"/>
                </a:lnTo>
                <a:lnTo>
                  <a:pt x="1577" y="136"/>
                </a:lnTo>
                <a:lnTo>
                  <a:pt x="1575" y="158"/>
                </a:lnTo>
                <a:lnTo>
                  <a:pt x="1573" y="169"/>
                </a:lnTo>
                <a:lnTo>
                  <a:pt x="1570" y="177"/>
                </a:lnTo>
                <a:lnTo>
                  <a:pt x="1563" y="177"/>
                </a:lnTo>
                <a:lnTo>
                  <a:pt x="1556" y="177"/>
                </a:lnTo>
                <a:lnTo>
                  <a:pt x="1551" y="179"/>
                </a:lnTo>
                <a:lnTo>
                  <a:pt x="1549" y="184"/>
                </a:lnTo>
                <a:lnTo>
                  <a:pt x="1539" y="184"/>
                </a:lnTo>
                <a:lnTo>
                  <a:pt x="1529" y="184"/>
                </a:lnTo>
                <a:lnTo>
                  <a:pt x="1522" y="181"/>
                </a:lnTo>
                <a:lnTo>
                  <a:pt x="1515" y="177"/>
                </a:lnTo>
                <a:lnTo>
                  <a:pt x="1498" y="177"/>
                </a:lnTo>
                <a:lnTo>
                  <a:pt x="1491" y="176"/>
                </a:lnTo>
                <a:lnTo>
                  <a:pt x="1490" y="174"/>
                </a:lnTo>
                <a:lnTo>
                  <a:pt x="1488" y="170"/>
                </a:lnTo>
                <a:lnTo>
                  <a:pt x="1467" y="184"/>
                </a:lnTo>
                <a:lnTo>
                  <a:pt x="1447" y="198"/>
                </a:lnTo>
                <a:lnTo>
                  <a:pt x="1413" y="198"/>
                </a:lnTo>
                <a:lnTo>
                  <a:pt x="1411" y="194"/>
                </a:lnTo>
                <a:lnTo>
                  <a:pt x="1409" y="193"/>
                </a:lnTo>
                <a:lnTo>
                  <a:pt x="1403" y="191"/>
                </a:lnTo>
                <a:lnTo>
                  <a:pt x="1396" y="189"/>
                </a:lnTo>
                <a:lnTo>
                  <a:pt x="1392" y="188"/>
                </a:lnTo>
                <a:lnTo>
                  <a:pt x="1392" y="184"/>
                </a:lnTo>
                <a:lnTo>
                  <a:pt x="1389" y="182"/>
                </a:lnTo>
                <a:lnTo>
                  <a:pt x="1386" y="182"/>
                </a:lnTo>
                <a:lnTo>
                  <a:pt x="1375" y="184"/>
                </a:lnTo>
                <a:lnTo>
                  <a:pt x="1365" y="186"/>
                </a:lnTo>
                <a:lnTo>
                  <a:pt x="1360" y="186"/>
                </a:lnTo>
                <a:lnTo>
                  <a:pt x="1358" y="184"/>
                </a:lnTo>
                <a:lnTo>
                  <a:pt x="1358" y="181"/>
                </a:lnTo>
                <a:lnTo>
                  <a:pt x="1358" y="177"/>
                </a:lnTo>
                <a:lnTo>
                  <a:pt x="1355" y="177"/>
                </a:lnTo>
                <a:lnTo>
                  <a:pt x="1351" y="177"/>
                </a:lnTo>
                <a:lnTo>
                  <a:pt x="1346" y="177"/>
                </a:lnTo>
                <a:lnTo>
                  <a:pt x="1345" y="177"/>
                </a:lnTo>
                <a:lnTo>
                  <a:pt x="1345" y="174"/>
                </a:lnTo>
                <a:lnTo>
                  <a:pt x="1345" y="170"/>
                </a:lnTo>
                <a:lnTo>
                  <a:pt x="1345" y="167"/>
                </a:lnTo>
                <a:lnTo>
                  <a:pt x="1345" y="164"/>
                </a:lnTo>
                <a:lnTo>
                  <a:pt x="1340" y="162"/>
                </a:lnTo>
                <a:lnTo>
                  <a:pt x="1338" y="160"/>
                </a:lnTo>
                <a:lnTo>
                  <a:pt x="1338" y="157"/>
                </a:lnTo>
                <a:lnTo>
                  <a:pt x="1338" y="150"/>
                </a:lnTo>
                <a:lnTo>
                  <a:pt x="1328" y="147"/>
                </a:lnTo>
                <a:lnTo>
                  <a:pt x="1319" y="141"/>
                </a:lnTo>
                <a:lnTo>
                  <a:pt x="1312" y="135"/>
                </a:lnTo>
                <a:lnTo>
                  <a:pt x="1304" y="129"/>
                </a:lnTo>
                <a:lnTo>
                  <a:pt x="1304" y="136"/>
                </a:lnTo>
                <a:lnTo>
                  <a:pt x="1304" y="143"/>
                </a:lnTo>
                <a:lnTo>
                  <a:pt x="1304" y="150"/>
                </a:lnTo>
                <a:lnTo>
                  <a:pt x="1299" y="160"/>
                </a:lnTo>
                <a:lnTo>
                  <a:pt x="1295" y="170"/>
                </a:lnTo>
                <a:lnTo>
                  <a:pt x="1295" y="176"/>
                </a:lnTo>
                <a:lnTo>
                  <a:pt x="1297" y="184"/>
                </a:lnTo>
                <a:lnTo>
                  <a:pt x="1292" y="188"/>
                </a:lnTo>
                <a:lnTo>
                  <a:pt x="1288" y="191"/>
                </a:lnTo>
                <a:lnTo>
                  <a:pt x="1288" y="193"/>
                </a:lnTo>
                <a:lnTo>
                  <a:pt x="1287" y="196"/>
                </a:lnTo>
                <a:lnTo>
                  <a:pt x="1283" y="201"/>
                </a:lnTo>
                <a:lnTo>
                  <a:pt x="1278" y="208"/>
                </a:lnTo>
                <a:lnTo>
                  <a:pt x="1275" y="210"/>
                </a:lnTo>
                <a:lnTo>
                  <a:pt x="1270" y="211"/>
                </a:lnTo>
                <a:lnTo>
                  <a:pt x="1268" y="211"/>
                </a:lnTo>
                <a:lnTo>
                  <a:pt x="1259" y="213"/>
                </a:lnTo>
                <a:lnTo>
                  <a:pt x="1252" y="211"/>
                </a:lnTo>
                <a:lnTo>
                  <a:pt x="1237" y="208"/>
                </a:lnTo>
                <a:lnTo>
                  <a:pt x="1234" y="206"/>
                </a:lnTo>
                <a:lnTo>
                  <a:pt x="1229" y="205"/>
                </a:lnTo>
                <a:lnTo>
                  <a:pt x="1227" y="201"/>
                </a:lnTo>
                <a:lnTo>
                  <a:pt x="1225" y="199"/>
                </a:lnTo>
                <a:lnTo>
                  <a:pt x="1218" y="198"/>
                </a:lnTo>
                <a:lnTo>
                  <a:pt x="1217" y="196"/>
                </a:lnTo>
                <a:lnTo>
                  <a:pt x="1215" y="194"/>
                </a:lnTo>
                <a:lnTo>
                  <a:pt x="1215" y="191"/>
                </a:lnTo>
                <a:lnTo>
                  <a:pt x="1194" y="191"/>
                </a:lnTo>
                <a:lnTo>
                  <a:pt x="1191" y="194"/>
                </a:lnTo>
                <a:lnTo>
                  <a:pt x="1191" y="196"/>
                </a:lnTo>
                <a:lnTo>
                  <a:pt x="1189" y="199"/>
                </a:lnTo>
                <a:lnTo>
                  <a:pt x="1189" y="201"/>
                </a:lnTo>
                <a:lnTo>
                  <a:pt x="1188" y="205"/>
                </a:lnTo>
                <a:lnTo>
                  <a:pt x="1188" y="211"/>
                </a:lnTo>
                <a:lnTo>
                  <a:pt x="1188" y="222"/>
                </a:lnTo>
                <a:lnTo>
                  <a:pt x="1188" y="234"/>
                </a:lnTo>
                <a:lnTo>
                  <a:pt x="1188" y="242"/>
                </a:lnTo>
                <a:lnTo>
                  <a:pt x="1188" y="252"/>
                </a:lnTo>
                <a:lnTo>
                  <a:pt x="1188" y="259"/>
                </a:lnTo>
                <a:lnTo>
                  <a:pt x="1186" y="264"/>
                </a:lnTo>
                <a:lnTo>
                  <a:pt x="1182" y="268"/>
                </a:lnTo>
                <a:lnTo>
                  <a:pt x="1179" y="271"/>
                </a:lnTo>
                <a:lnTo>
                  <a:pt x="1172" y="278"/>
                </a:lnTo>
                <a:lnTo>
                  <a:pt x="1169" y="281"/>
                </a:lnTo>
                <a:lnTo>
                  <a:pt x="1167" y="287"/>
                </a:lnTo>
                <a:lnTo>
                  <a:pt x="1165" y="288"/>
                </a:lnTo>
                <a:lnTo>
                  <a:pt x="1164" y="290"/>
                </a:lnTo>
                <a:lnTo>
                  <a:pt x="1160" y="293"/>
                </a:lnTo>
                <a:lnTo>
                  <a:pt x="1159" y="298"/>
                </a:lnTo>
                <a:lnTo>
                  <a:pt x="1157" y="300"/>
                </a:lnTo>
                <a:lnTo>
                  <a:pt x="1153" y="300"/>
                </a:lnTo>
                <a:lnTo>
                  <a:pt x="1152" y="304"/>
                </a:lnTo>
                <a:lnTo>
                  <a:pt x="1150" y="307"/>
                </a:lnTo>
                <a:lnTo>
                  <a:pt x="1147" y="310"/>
                </a:lnTo>
                <a:lnTo>
                  <a:pt x="1147" y="314"/>
                </a:lnTo>
                <a:lnTo>
                  <a:pt x="1140" y="314"/>
                </a:lnTo>
                <a:lnTo>
                  <a:pt x="1135" y="316"/>
                </a:lnTo>
                <a:lnTo>
                  <a:pt x="1126" y="321"/>
                </a:lnTo>
                <a:lnTo>
                  <a:pt x="1118" y="326"/>
                </a:lnTo>
                <a:lnTo>
                  <a:pt x="1113" y="327"/>
                </a:lnTo>
                <a:lnTo>
                  <a:pt x="1106" y="327"/>
                </a:lnTo>
                <a:lnTo>
                  <a:pt x="1097" y="331"/>
                </a:lnTo>
                <a:lnTo>
                  <a:pt x="1090" y="336"/>
                </a:lnTo>
                <a:lnTo>
                  <a:pt x="1082" y="339"/>
                </a:lnTo>
                <a:lnTo>
                  <a:pt x="1077" y="341"/>
                </a:lnTo>
                <a:lnTo>
                  <a:pt x="1072" y="341"/>
                </a:lnTo>
                <a:lnTo>
                  <a:pt x="1070" y="346"/>
                </a:lnTo>
                <a:lnTo>
                  <a:pt x="1066" y="350"/>
                </a:lnTo>
                <a:lnTo>
                  <a:pt x="1058" y="355"/>
                </a:lnTo>
                <a:lnTo>
                  <a:pt x="1049" y="360"/>
                </a:lnTo>
                <a:lnTo>
                  <a:pt x="1038" y="362"/>
                </a:lnTo>
                <a:lnTo>
                  <a:pt x="1036" y="363"/>
                </a:lnTo>
                <a:lnTo>
                  <a:pt x="1034" y="365"/>
                </a:lnTo>
                <a:lnTo>
                  <a:pt x="1031" y="368"/>
                </a:lnTo>
                <a:lnTo>
                  <a:pt x="1026" y="370"/>
                </a:lnTo>
                <a:lnTo>
                  <a:pt x="1024" y="372"/>
                </a:lnTo>
                <a:lnTo>
                  <a:pt x="1024" y="375"/>
                </a:lnTo>
                <a:lnTo>
                  <a:pt x="1020" y="377"/>
                </a:lnTo>
                <a:lnTo>
                  <a:pt x="1017" y="379"/>
                </a:lnTo>
                <a:lnTo>
                  <a:pt x="1014" y="382"/>
                </a:lnTo>
                <a:lnTo>
                  <a:pt x="1010" y="382"/>
                </a:lnTo>
                <a:lnTo>
                  <a:pt x="1010" y="389"/>
                </a:lnTo>
                <a:lnTo>
                  <a:pt x="1010" y="396"/>
                </a:lnTo>
                <a:lnTo>
                  <a:pt x="1005" y="409"/>
                </a:lnTo>
                <a:lnTo>
                  <a:pt x="1002" y="414"/>
                </a:lnTo>
                <a:lnTo>
                  <a:pt x="1002" y="421"/>
                </a:lnTo>
                <a:lnTo>
                  <a:pt x="1005" y="426"/>
                </a:lnTo>
                <a:lnTo>
                  <a:pt x="1010" y="430"/>
                </a:lnTo>
                <a:lnTo>
                  <a:pt x="1014" y="431"/>
                </a:lnTo>
                <a:lnTo>
                  <a:pt x="1015" y="435"/>
                </a:lnTo>
                <a:lnTo>
                  <a:pt x="1017" y="443"/>
                </a:lnTo>
                <a:lnTo>
                  <a:pt x="1014" y="443"/>
                </a:lnTo>
                <a:lnTo>
                  <a:pt x="1012" y="445"/>
                </a:lnTo>
                <a:lnTo>
                  <a:pt x="1010" y="450"/>
                </a:lnTo>
                <a:lnTo>
                  <a:pt x="1014" y="455"/>
                </a:lnTo>
                <a:lnTo>
                  <a:pt x="1017" y="460"/>
                </a:lnTo>
                <a:lnTo>
                  <a:pt x="1020" y="464"/>
                </a:lnTo>
                <a:lnTo>
                  <a:pt x="1024" y="471"/>
                </a:lnTo>
                <a:lnTo>
                  <a:pt x="1024" y="478"/>
                </a:lnTo>
                <a:lnTo>
                  <a:pt x="1026" y="483"/>
                </a:lnTo>
                <a:lnTo>
                  <a:pt x="1029" y="486"/>
                </a:lnTo>
                <a:lnTo>
                  <a:pt x="1031" y="491"/>
                </a:lnTo>
                <a:lnTo>
                  <a:pt x="1031" y="518"/>
                </a:lnTo>
                <a:lnTo>
                  <a:pt x="1029" y="520"/>
                </a:lnTo>
                <a:lnTo>
                  <a:pt x="1027" y="522"/>
                </a:lnTo>
                <a:lnTo>
                  <a:pt x="1024" y="525"/>
                </a:lnTo>
                <a:lnTo>
                  <a:pt x="1022" y="530"/>
                </a:lnTo>
                <a:lnTo>
                  <a:pt x="1020" y="532"/>
                </a:lnTo>
                <a:lnTo>
                  <a:pt x="1017" y="532"/>
                </a:lnTo>
                <a:lnTo>
                  <a:pt x="1020" y="541"/>
                </a:lnTo>
                <a:lnTo>
                  <a:pt x="1026" y="547"/>
                </a:lnTo>
                <a:lnTo>
                  <a:pt x="1029" y="556"/>
                </a:lnTo>
                <a:lnTo>
                  <a:pt x="1031" y="561"/>
                </a:lnTo>
                <a:lnTo>
                  <a:pt x="1031" y="566"/>
                </a:lnTo>
                <a:lnTo>
                  <a:pt x="1036" y="566"/>
                </a:lnTo>
                <a:lnTo>
                  <a:pt x="1039" y="568"/>
                </a:lnTo>
                <a:lnTo>
                  <a:pt x="1041" y="571"/>
                </a:lnTo>
                <a:lnTo>
                  <a:pt x="1043" y="575"/>
                </a:lnTo>
                <a:lnTo>
                  <a:pt x="1044" y="583"/>
                </a:lnTo>
                <a:lnTo>
                  <a:pt x="1048" y="585"/>
                </a:lnTo>
                <a:lnTo>
                  <a:pt x="1051" y="587"/>
                </a:lnTo>
                <a:lnTo>
                  <a:pt x="1051" y="593"/>
                </a:lnTo>
                <a:lnTo>
                  <a:pt x="1051" y="600"/>
                </a:lnTo>
                <a:lnTo>
                  <a:pt x="1053" y="605"/>
                </a:lnTo>
                <a:lnTo>
                  <a:pt x="1058" y="607"/>
                </a:lnTo>
                <a:lnTo>
                  <a:pt x="1058" y="669"/>
                </a:lnTo>
                <a:lnTo>
                  <a:pt x="1038" y="669"/>
                </a:lnTo>
                <a:lnTo>
                  <a:pt x="1038" y="663"/>
                </a:lnTo>
                <a:lnTo>
                  <a:pt x="1036" y="660"/>
                </a:lnTo>
                <a:lnTo>
                  <a:pt x="1034" y="657"/>
                </a:lnTo>
                <a:lnTo>
                  <a:pt x="1031" y="655"/>
                </a:lnTo>
                <a:lnTo>
                  <a:pt x="1029" y="651"/>
                </a:lnTo>
                <a:lnTo>
                  <a:pt x="1026" y="650"/>
                </a:lnTo>
                <a:lnTo>
                  <a:pt x="1017" y="648"/>
                </a:lnTo>
                <a:lnTo>
                  <a:pt x="1017" y="645"/>
                </a:lnTo>
                <a:lnTo>
                  <a:pt x="1015" y="643"/>
                </a:lnTo>
                <a:lnTo>
                  <a:pt x="1010" y="641"/>
                </a:lnTo>
                <a:lnTo>
                  <a:pt x="1010" y="636"/>
                </a:lnTo>
                <a:lnTo>
                  <a:pt x="1009" y="633"/>
                </a:lnTo>
                <a:lnTo>
                  <a:pt x="1007" y="629"/>
                </a:lnTo>
                <a:lnTo>
                  <a:pt x="1003" y="628"/>
                </a:lnTo>
                <a:lnTo>
                  <a:pt x="998" y="621"/>
                </a:lnTo>
                <a:lnTo>
                  <a:pt x="997" y="611"/>
                </a:lnTo>
                <a:lnTo>
                  <a:pt x="997" y="599"/>
                </a:lnTo>
                <a:lnTo>
                  <a:pt x="997" y="587"/>
                </a:lnTo>
                <a:lnTo>
                  <a:pt x="980" y="587"/>
                </a:lnTo>
                <a:lnTo>
                  <a:pt x="973" y="585"/>
                </a:lnTo>
                <a:lnTo>
                  <a:pt x="971" y="583"/>
                </a:lnTo>
                <a:lnTo>
                  <a:pt x="969" y="580"/>
                </a:lnTo>
                <a:lnTo>
                  <a:pt x="964" y="580"/>
                </a:lnTo>
                <a:lnTo>
                  <a:pt x="959" y="582"/>
                </a:lnTo>
                <a:lnTo>
                  <a:pt x="951" y="585"/>
                </a:lnTo>
                <a:lnTo>
                  <a:pt x="942" y="588"/>
                </a:lnTo>
                <a:lnTo>
                  <a:pt x="935" y="588"/>
                </a:lnTo>
                <a:lnTo>
                  <a:pt x="928" y="587"/>
                </a:lnTo>
                <a:lnTo>
                  <a:pt x="922" y="587"/>
                </a:lnTo>
                <a:lnTo>
                  <a:pt x="918" y="587"/>
                </a:lnTo>
                <a:lnTo>
                  <a:pt x="915" y="588"/>
                </a:lnTo>
                <a:lnTo>
                  <a:pt x="913" y="592"/>
                </a:lnTo>
                <a:lnTo>
                  <a:pt x="908" y="597"/>
                </a:lnTo>
                <a:lnTo>
                  <a:pt x="905" y="600"/>
                </a:lnTo>
                <a:lnTo>
                  <a:pt x="901" y="600"/>
                </a:lnTo>
                <a:lnTo>
                  <a:pt x="894" y="600"/>
                </a:lnTo>
                <a:lnTo>
                  <a:pt x="893" y="599"/>
                </a:lnTo>
                <a:lnTo>
                  <a:pt x="891" y="597"/>
                </a:lnTo>
                <a:lnTo>
                  <a:pt x="887" y="593"/>
                </a:lnTo>
                <a:lnTo>
                  <a:pt x="882" y="592"/>
                </a:lnTo>
                <a:lnTo>
                  <a:pt x="881" y="590"/>
                </a:lnTo>
                <a:lnTo>
                  <a:pt x="881" y="587"/>
                </a:lnTo>
                <a:lnTo>
                  <a:pt x="877" y="585"/>
                </a:lnTo>
                <a:lnTo>
                  <a:pt x="874" y="585"/>
                </a:lnTo>
                <a:lnTo>
                  <a:pt x="864" y="587"/>
                </a:lnTo>
                <a:lnTo>
                  <a:pt x="853" y="588"/>
                </a:lnTo>
                <a:lnTo>
                  <a:pt x="848" y="588"/>
                </a:lnTo>
                <a:lnTo>
                  <a:pt x="847" y="587"/>
                </a:lnTo>
                <a:lnTo>
                  <a:pt x="841" y="578"/>
                </a:lnTo>
                <a:lnTo>
                  <a:pt x="838" y="575"/>
                </a:lnTo>
                <a:lnTo>
                  <a:pt x="833" y="573"/>
                </a:lnTo>
                <a:lnTo>
                  <a:pt x="833" y="575"/>
                </a:lnTo>
                <a:lnTo>
                  <a:pt x="831" y="578"/>
                </a:lnTo>
                <a:lnTo>
                  <a:pt x="829" y="580"/>
                </a:lnTo>
                <a:lnTo>
                  <a:pt x="828" y="582"/>
                </a:lnTo>
                <a:lnTo>
                  <a:pt x="826" y="580"/>
                </a:lnTo>
                <a:lnTo>
                  <a:pt x="826" y="576"/>
                </a:lnTo>
                <a:lnTo>
                  <a:pt x="826" y="573"/>
                </a:lnTo>
                <a:lnTo>
                  <a:pt x="819" y="575"/>
                </a:lnTo>
                <a:lnTo>
                  <a:pt x="814" y="580"/>
                </a:lnTo>
                <a:lnTo>
                  <a:pt x="811" y="585"/>
                </a:lnTo>
                <a:lnTo>
                  <a:pt x="807" y="592"/>
                </a:lnTo>
                <a:lnTo>
                  <a:pt x="804" y="607"/>
                </a:lnTo>
                <a:lnTo>
                  <a:pt x="802" y="614"/>
                </a:lnTo>
                <a:lnTo>
                  <a:pt x="799" y="621"/>
                </a:lnTo>
                <a:lnTo>
                  <a:pt x="763" y="621"/>
                </a:lnTo>
                <a:lnTo>
                  <a:pt x="727" y="621"/>
                </a:lnTo>
                <a:lnTo>
                  <a:pt x="695" y="624"/>
                </a:lnTo>
                <a:lnTo>
                  <a:pt x="662" y="628"/>
                </a:lnTo>
                <a:lnTo>
                  <a:pt x="630" y="643"/>
                </a:lnTo>
                <a:lnTo>
                  <a:pt x="613" y="650"/>
                </a:lnTo>
                <a:lnTo>
                  <a:pt x="594" y="655"/>
                </a:lnTo>
                <a:lnTo>
                  <a:pt x="591" y="657"/>
                </a:lnTo>
                <a:lnTo>
                  <a:pt x="587" y="658"/>
                </a:lnTo>
                <a:lnTo>
                  <a:pt x="584" y="660"/>
                </a:lnTo>
                <a:lnTo>
                  <a:pt x="580" y="662"/>
                </a:lnTo>
                <a:lnTo>
                  <a:pt x="577" y="669"/>
                </a:lnTo>
                <a:lnTo>
                  <a:pt x="575" y="674"/>
                </a:lnTo>
                <a:lnTo>
                  <a:pt x="573" y="675"/>
                </a:lnTo>
                <a:lnTo>
                  <a:pt x="567" y="679"/>
                </a:lnTo>
                <a:lnTo>
                  <a:pt x="558" y="679"/>
                </a:lnTo>
                <a:lnTo>
                  <a:pt x="551" y="682"/>
                </a:lnTo>
                <a:lnTo>
                  <a:pt x="548" y="686"/>
                </a:lnTo>
                <a:lnTo>
                  <a:pt x="546" y="689"/>
                </a:lnTo>
                <a:lnTo>
                  <a:pt x="543" y="691"/>
                </a:lnTo>
                <a:lnTo>
                  <a:pt x="539" y="692"/>
                </a:lnTo>
                <a:lnTo>
                  <a:pt x="536" y="696"/>
                </a:lnTo>
                <a:lnTo>
                  <a:pt x="533" y="696"/>
                </a:lnTo>
                <a:lnTo>
                  <a:pt x="526" y="694"/>
                </a:lnTo>
                <a:lnTo>
                  <a:pt x="519" y="694"/>
                </a:lnTo>
                <a:lnTo>
                  <a:pt x="505" y="698"/>
                </a:lnTo>
                <a:lnTo>
                  <a:pt x="495" y="701"/>
                </a:lnTo>
                <a:lnTo>
                  <a:pt x="493" y="699"/>
                </a:lnTo>
                <a:lnTo>
                  <a:pt x="492" y="696"/>
                </a:lnTo>
                <a:lnTo>
                  <a:pt x="485" y="694"/>
                </a:lnTo>
                <a:lnTo>
                  <a:pt x="478" y="694"/>
                </a:lnTo>
                <a:lnTo>
                  <a:pt x="469" y="698"/>
                </a:lnTo>
                <a:lnTo>
                  <a:pt x="461" y="701"/>
                </a:lnTo>
                <a:lnTo>
                  <a:pt x="456" y="703"/>
                </a:lnTo>
                <a:lnTo>
                  <a:pt x="451" y="703"/>
                </a:lnTo>
                <a:lnTo>
                  <a:pt x="444" y="703"/>
                </a:lnTo>
                <a:lnTo>
                  <a:pt x="439" y="701"/>
                </a:lnTo>
                <a:lnTo>
                  <a:pt x="437" y="698"/>
                </a:lnTo>
                <a:lnTo>
                  <a:pt x="435" y="694"/>
                </a:lnTo>
                <a:lnTo>
                  <a:pt x="434" y="689"/>
                </a:lnTo>
                <a:lnTo>
                  <a:pt x="432" y="686"/>
                </a:lnTo>
                <a:lnTo>
                  <a:pt x="429" y="682"/>
                </a:lnTo>
                <a:lnTo>
                  <a:pt x="423" y="682"/>
                </a:lnTo>
                <a:lnTo>
                  <a:pt x="422" y="679"/>
                </a:lnTo>
                <a:lnTo>
                  <a:pt x="418" y="674"/>
                </a:lnTo>
                <a:lnTo>
                  <a:pt x="413" y="669"/>
                </a:lnTo>
                <a:lnTo>
                  <a:pt x="412" y="665"/>
                </a:lnTo>
                <a:lnTo>
                  <a:pt x="408" y="660"/>
                </a:lnTo>
                <a:lnTo>
                  <a:pt x="408" y="655"/>
                </a:lnTo>
                <a:lnTo>
                  <a:pt x="410" y="648"/>
                </a:lnTo>
                <a:lnTo>
                  <a:pt x="400" y="648"/>
                </a:lnTo>
                <a:lnTo>
                  <a:pt x="391" y="646"/>
                </a:lnTo>
                <a:lnTo>
                  <a:pt x="386" y="641"/>
                </a:lnTo>
                <a:lnTo>
                  <a:pt x="383" y="634"/>
                </a:lnTo>
                <a:lnTo>
                  <a:pt x="333" y="628"/>
                </a:lnTo>
                <a:lnTo>
                  <a:pt x="307" y="628"/>
                </a:lnTo>
                <a:lnTo>
                  <a:pt x="280" y="628"/>
                </a:lnTo>
                <a:lnTo>
                  <a:pt x="279" y="638"/>
                </a:lnTo>
                <a:lnTo>
                  <a:pt x="275" y="645"/>
                </a:lnTo>
                <a:lnTo>
                  <a:pt x="273" y="653"/>
                </a:lnTo>
                <a:lnTo>
                  <a:pt x="273" y="662"/>
                </a:lnTo>
                <a:lnTo>
                  <a:pt x="277" y="663"/>
                </a:lnTo>
                <a:lnTo>
                  <a:pt x="279" y="665"/>
                </a:lnTo>
                <a:lnTo>
                  <a:pt x="280" y="669"/>
                </a:lnTo>
                <a:lnTo>
                  <a:pt x="282" y="672"/>
                </a:lnTo>
                <a:lnTo>
                  <a:pt x="284" y="675"/>
                </a:lnTo>
                <a:lnTo>
                  <a:pt x="287" y="679"/>
                </a:lnTo>
                <a:lnTo>
                  <a:pt x="287" y="682"/>
                </a:lnTo>
                <a:lnTo>
                  <a:pt x="287" y="691"/>
                </a:lnTo>
                <a:lnTo>
                  <a:pt x="284" y="696"/>
                </a:lnTo>
                <a:lnTo>
                  <a:pt x="280" y="701"/>
                </a:lnTo>
                <a:lnTo>
                  <a:pt x="275" y="704"/>
                </a:lnTo>
                <a:lnTo>
                  <a:pt x="267" y="713"/>
                </a:lnTo>
                <a:lnTo>
                  <a:pt x="261" y="716"/>
                </a:lnTo>
                <a:lnTo>
                  <a:pt x="260" y="723"/>
                </a:lnTo>
                <a:lnTo>
                  <a:pt x="239" y="737"/>
                </a:lnTo>
                <a:lnTo>
                  <a:pt x="219" y="751"/>
                </a:lnTo>
                <a:lnTo>
                  <a:pt x="217" y="756"/>
                </a:lnTo>
                <a:lnTo>
                  <a:pt x="219" y="761"/>
                </a:lnTo>
                <a:lnTo>
                  <a:pt x="219" y="771"/>
                </a:lnTo>
                <a:lnTo>
                  <a:pt x="219" y="778"/>
                </a:lnTo>
                <a:lnTo>
                  <a:pt x="219" y="781"/>
                </a:lnTo>
                <a:lnTo>
                  <a:pt x="217" y="785"/>
                </a:lnTo>
                <a:lnTo>
                  <a:pt x="212" y="785"/>
                </a:lnTo>
                <a:lnTo>
                  <a:pt x="210" y="781"/>
                </a:lnTo>
                <a:lnTo>
                  <a:pt x="207" y="776"/>
                </a:lnTo>
                <a:lnTo>
                  <a:pt x="202" y="771"/>
                </a:lnTo>
                <a:lnTo>
                  <a:pt x="200" y="768"/>
                </a:lnTo>
                <a:lnTo>
                  <a:pt x="197" y="762"/>
                </a:lnTo>
                <a:lnTo>
                  <a:pt x="197" y="757"/>
                </a:lnTo>
                <a:lnTo>
                  <a:pt x="198" y="751"/>
                </a:lnTo>
                <a:lnTo>
                  <a:pt x="190" y="752"/>
                </a:lnTo>
                <a:lnTo>
                  <a:pt x="185" y="751"/>
                </a:lnTo>
                <a:lnTo>
                  <a:pt x="183" y="745"/>
                </a:lnTo>
                <a:lnTo>
                  <a:pt x="179" y="742"/>
                </a:lnTo>
                <a:lnTo>
                  <a:pt x="178" y="737"/>
                </a:lnTo>
                <a:lnTo>
                  <a:pt x="176" y="732"/>
                </a:lnTo>
                <a:lnTo>
                  <a:pt x="171" y="730"/>
                </a:lnTo>
                <a:lnTo>
                  <a:pt x="164" y="730"/>
                </a:lnTo>
                <a:lnTo>
                  <a:pt x="161" y="721"/>
                </a:lnTo>
                <a:lnTo>
                  <a:pt x="157" y="713"/>
                </a:lnTo>
                <a:lnTo>
                  <a:pt x="152" y="706"/>
                </a:lnTo>
                <a:lnTo>
                  <a:pt x="149" y="704"/>
                </a:lnTo>
                <a:lnTo>
                  <a:pt x="144" y="703"/>
                </a:lnTo>
                <a:lnTo>
                  <a:pt x="142" y="691"/>
                </a:lnTo>
                <a:lnTo>
                  <a:pt x="138" y="680"/>
                </a:lnTo>
                <a:lnTo>
                  <a:pt x="130" y="662"/>
                </a:lnTo>
                <a:lnTo>
                  <a:pt x="130" y="658"/>
                </a:lnTo>
                <a:lnTo>
                  <a:pt x="128" y="655"/>
                </a:lnTo>
                <a:lnTo>
                  <a:pt x="123" y="651"/>
                </a:lnTo>
                <a:lnTo>
                  <a:pt x="116" y="651"/>
                </a:lnTo>
                <a:lnTo>
                  <a:pt x="109" y="648"/>
                </a:lnTo>
                <a:lnTo>
                  <a:pt x="108" y="645"/>
                </a:lnTo>
                <a:lnTo>
                  <a:pt x="106" y="641"/>
                </a:lnTo>
                <a:lnTo>
                  <a:pt x="104" y="636"/>
                </a:lnTo>
                <a:lnTo>
                  <a:pt x="103" y="634"/>
                </a:lnTo>
                <a:lnTo>
                  <a:pt x="96" y="634"/>
                </a:lnTo>
                <a:lnTo>
                  <a:pt x="89" y="634"/>
                </a:lnTo>
                <a:lnTo>
                  <a:pt x="87" y="636"/>
                </a:lnTo>
                <a:lnTo>
                  <a:pt x="86" y="638"/>
                </a:lnTo>
                <a:lnTo>
                  <a:pt x="82" y="641"/>
                </a:lnTo>
                <a:lnTo>
                  <a:pt x="77" y="643"/>
                </a:lnTo>
                <a:lnTo>
                  <a:pt x="75" y="645"/>
                </a:lnTo>
                <a:lnTo>
                  <a:pt x="75" y="648"/>
                </a:lnTo>
                <a:lnTo>
                  <a:pt x="69" y="651"/>
                </a:lnTo>
                <a:lnTo>
                  <a:pt x="62" y="655"/>
                </a:lnTo>
                <a:lnTo>
                  <a:pt x="55" y="655"/>
                </a:lnTo>
                <a:lnTo>
                  <a:pt x="55" y="703"/>
                </a:lnTo>
                <a:lnTo>
                  <a:pt x="50" y="706"/>
                </a:lnTo>
                <a:lnTo>
                  <a:pt x="45" y="710"/>
                </a:lnTo>
                <a:lnTo>
                  <a:pt x="38" y="720"/>
                </a:lnTo>
                <a:lnTo>
                  <a:pt x="36" y="727"/>
                </a:lnTo>
                <a:lnTo>
                  <a:pt x="31" y="732"/>
                </a:lnTo>
                <a:lnTo>
                  <a:pt x="28" y="735"/>
                </a:lnTo>
                <a:lnTo>
                  <a:pt x="21" y="737"/>
                </a:lnTo>
                <a:lnTo>
                  <a:pt x="23" y="744"/>
                </a:lnTo>
                <a:lnTo>
                  <a:pt x="23" y="749"/>
                </a:lnTo>
                <a:lnTo>
                  <a:pt x="21" y="752"/>
                </a:lnTo>
                <a:lnTo>
                  <a:pt x="17" y="756"/>
                </a:lnTo>
                <a:lnTo>
                  <a:pt x="11" y="762"/>
                </a:lnTo>
                <a:lnTo>
                  <a:pt x="9" y="766"/>
                </a:lnTo>
                <a:lnTo>
                  <a:pt x="7" y="771"/>
                </a:lnTo>
                <a:lnTo>
                  <a:pt x="5" y="774"/>
                </a:lnTo>
                <a:lnTo>
                  <a:pt x="4" y="778"/>
                </a:lnTo>
                <a:lnTo>
                  <a:pt x="0" y="781"/>
                </a:lnTo>
                <a:lnTo>
                  <a:pt x="0" y="785"/>
                </a:lnTo>
                <a:lnTo>
                  <a:pt x="0" y="832"/>
                </a:lnTo>
                <a:lnTo>
                  <a:pt x="0" y="839"/>
                </a:lnTo>
                <a:lnTo>
                  <a:pt x="2" y="844"/>
                </a:lnTo>
                <a:lnTo>
                  <a:pt x="5" y="848"/>
                </a:lnTo>
                <a:lnTo>
                  <a:pt x="7" y="853"/>
                </a:lnTo>
                <a:lnTo>
                  <a:pt x="7" y="858"/>
                </a:lnTo>
                <a:lnTo>
                  <a:pt x="9" y="861"/>
                </a:lnTo>
                <a:lnTo>
                  <a:pt x="11" y="865"/>
                </a:lnTo>
                <a:lnTo>
                  <a:pt x="14" y="867"/>
                </a:lnTo>
                <a:lnTo>
                  <a:pt x="29" y="867"/>
                </a:lnTo>
                <a:lnTo>
                  <a:pt x="45" y="868"/>
                </a:lnTo>
                <a:lnTo>
                  <a:pt x="58" y="872"/>
                </a:lnTo>
                <a:lnTo>
                  <a:pt x="70" y="875"/>
                </a:lnTo>
                <a:lnTo>
                  <a:pt x="82" y="880"/>
                </a:lnTo>
                <a:lnTo>
                  <a:pt x="84" y="882"/>
                </a:lnTo>
                <a:lnTo>
                  <a:pt x="96" y="887"/>
                </a:lnTo>
                <a:lnTo>
                  <a:pt x="96" y="921"/>
                </a:lnTo>
                <a:lnTo>
                  <a:pt x="101" y="921"/>
                </a:lnTo>
                <a:lnTo>
                  <a:pt x="106" y="923"/>
                </a:lnTo>
                <a:lnTo>
                  <a:pt x="115" y="926"/>
                </a:lnTo>
                <a:lnTo>
                  <a:pt x="121" y="931"/>
                </a:lnTo>
                <a:lnTo>
                  <a:pt x="130" y="935"/>
                </a:lnTo>
                <a:lnTo>
                  <a:pt x="130" y="938"/>
                </a:lnTo>
                <a:lnTo>
                  <a:pt x="132" y="940"/>
                </a:lnTo>
                <a:lnTo>
                  <a:pt x="137" y="942"/>
                </a:lnTo>
                <a:lnTo>
                  <a:pt x="140" y="945"/>
                </a:lnTo>
                <a:lnTo>
                  <a:pt x="142" y="947"/>
                </a:lnTo>
                <a:lnTo>
                  <a:pt x="144" y="948"/>
                </a:lnTo>
                <a:lnTo>
                  <a:pt x="150" y="948"/>
                </a:lnTo>
                <a:lnTo>
                  <a:pt x="156" y="950"/>
                </a:lnTo>
                <a:lnTo>
                  <a:pt x="164" y="955"/>
                </a:lnTo>
                <a:lnTo>
                  <a:pt x="164" y="959"/>
                </a:lnTo>
                <a:lnTo>
                  <a:pt x="166" y="960"/>
                </a:lnTo>
                <a:lnTo>
                  <a:pt x="171" y="962"/>
                </a:lnTo>
                <a:lnTo>
                  <a:pt x="181" y="964"/>
                </a:lnTo>
                <a:lnTo>
                  <a:pt x="188" y="962"/>
                </a:lnTo>
                <a:lnTo>
                  <a:pt x="195" y="960"/>
                </a:lnTo>
                <a:lnTo>
                  <a:pt x="200" y="957"/>
                </a:lnTo>
                <a:lnTo>
                  <a:pt x="212" y="952"/>
                </a:lnTo>
                <a:lnTo>
                  <a:pt x="217" y="950"/>
                </a:lnTo>
                <a:lnTo>
                  <a:pt x="226" y="948"/>
                </a:lnTo>
                <a:lnTo>
                  <a:pt x="224" y="942"/>
                </a:lnTo>
                <a:lnTo>
                  <a:pt x="226" y="938"/>
                </a:lnTo>
                <a:lnTo>
                  <a:pt x="229" y="936"/>
                </a:lnTo>
                <a:lnTo>
                  <a:pt x="232" y="935"/>
                </a:lnTo>
                <a:lnTo>
                  <a:pt x="236" y="933"/>
                </a:lnTo>
                <a:lnTo>
                  <a:pt x="239" y="931"/>
                </a:lnTo>
                <a:lnTo>
                  <a:pt x="241" y="928"/>
                </a:lnTo>
                <a:lnTo>
                  <a:pt x="239" y="921"/>
                </a:lnTo>
                <a:lnTo>
                  <a:pt x="243" y="914"/>
                </a:lnTo>
                <a:lnTo>
                  <a:pt x="248" y="909"/>
                </a:lnTo>
                <a:lnTo>
                  <a:pt x="253" y="904"/>
                </a:lnTo>
                <a:lnTo>
                  <a:pt x="260" y="901"/>
                </a:lnTo>
                <a:lnTo>
                  <a:pt x="261" y="907"/>
                </a:lnTo>
                <a:lnTo>
                  <a:pt x="265" y="913"/>
                </a:lnTo>
                <a:lnTo>
                  <a:pt x="267" y="919"/>
                </a:lnTo>
                <a:lnTo>
                  <a:pt x="267" y="928"/>
                </a:lnTo>
                <a:lnTo>
                  <a:pt x="267" y="933"/>
                </a:lnTo>
                <a:lnTo>
                  <a:pt x="267" y="938"/>
                </a:lnTo>
                <a:lnTo>
                  <a:pt x="261" y="943"/>
                </a:lnTo>
                <a:lnTo>
                  <a:pt x="258" y="950"/>
                </a:lnTo>
                <a:lnTo>
                  <a:pt x="258" y="955"/>
                </a:lnTo>
                <a:lnTo>
                  <a:pt x="260" y="962"/>
                </a:lnTo>
                <a:lnTo>
                  <a:pt x="279" y="953"/>
                </a:lnTo>
                <a:lnTo>
                  <a:pt x="296" y="943"/>
                </a:lnTo>
                <a:lnTo>
                  <a:pt x="314" y="935"/>
                </a:lnTo>
                <a:lnTo>
                  <a:pt x="325" y="931"/>
                </a:lnTo>
                <a:lnTo>
                  <a:pt x="335" y="928"/>
                </a:lnTo>
                <a:lnTo>
                  <a:pt x="343" y="935"/>
                </a:lnTo>
                <a:lnTo>
                  <a:pt x="352" y="943"/>
                </a:lnTo>
                <a:lnTo>
                  <a:pt x="369" y="959"/>
                </a:lnTo>
                <a:lnTo>
                  <a:pt x="379" y="965"/>
                </a:lnTo>
                <a:lnTo>
                  <a:pt x="389" y="971"/>
                </a:lnTo>
                <a:lnTo>
                  <a:pt x="401" y="974"/>
                </a:lnTo>
                <a:lnTo>
                  <a:pt x="417" y="976"/>
                </a:lnTo>
                <a:lnTo>
                  <a:pt x="417" y="972"/>
                </a:lnTo>
                <a:lnTo>
                  <a:pt x="418" y="971"/>
                </a:lnTo>
                <a:lnTo>
                  <a:pt x="423" y="969"/>
                </a:lnTo>
                <a:lnTo>
                  <a:pt x="427" y="965"/>
                </a:lnTo>
                <a:lnTo>
                  <a:pt x="429" y="964"/>
                </a:lnTo>
                <a:lnTo>
                  <a:pt x="430" y="962"/>
                </a:lnTo>
                <a:lnTo>
                  <a:pt x="435" y="959"/>
                </a:lnTo>
                <a:lnTo>
                  <a:pt x="439" y="953"/>
                </a:lnTo>
                <a:lnTo>
                  <a:pt x="444" y="942"/>
                </a:lnTo>
                <a:lnTo>
                  <a:pt x="458" y="921"/>
                </a:lnTo>
                <a:lnTo>
                  <a:pt x="459" y="916"/>
                </a:lnTo>
                <a:lnTo>
                  <a:pt x="461" y="914"/>
                </a:lnTo>
                <a:lnTo>
                  <a:pt x="464" y="914"/>
                </a:lnTo>
                <a:lnTo>
                  <a:pt x="466" y="906"/>
                </a:lnTo>
                <a:lnTo>
                  <a:pt x="468" y="902"/>
                </a:lnTo>
                <a:lnTo>
                  <a:pt x="471" y="901"/>
                </a:lnTo>
                <a:lnTo>
                  <a:pt x="483" y="896"/>
                </a:lnTo>
                <a:lnTo>
                  <a:pt x="495" y="890"/>
                </a:lnTo>
                <a:lnTo>
                  <a:pt x="507" y="887"/>
                </a:lnTo>
                <a:lnTo>
                  <a:pt x="519" y="880"/>
                </a:lnTo>
                <a:lnTo>
                  <a:pt x="527" y="880"/>
                </a:lnTo>
                <a:lnTo>
                  <a:pt x="534" y="878"/>
                </a:lnTo>
                <a:lnTo>
                  <a:pt x="548" y="875"/>
                </a:lnTo>
                <a:lnTo>
                  <a:pt x="560" y="870"/>
                </a:lnTo>
                <a:lnTo>
                  <a:pt x="565" y="868"/>
                </a:lnTo>
                <a:lnTo>
                  <a:pt x="573" y="867"/>
                </a:lnTo>
                <a:lnTo>
                  <a:pt x="585" y="868"/>
                </a:lnTo>
                <a:lnTo>
                  <a:pt x="597" y="873"/>
                </a:lnTo>
                <a:lnTo>
                  <a:pt x="608" y="878"/>
                </a:lnTo>
                <a:lnTo>
                  <a:pt x="621" y="880"/>
                </a:lnTo>
                <a:lnTo>
                  <a:pt x="703" y="880"/>
                </a:lnTo>
                <a:lnTo>
                  <a:pt x="708" y="878"/>
                </a:lnTo>
                <a:lnTo>
                  <a:pt x="713" y="873"/>
                </a:lnTo>
                <a:lnTo>
                  <a:pt x="719" y="870"/>
                </a:lnTo>
                <a:lnTo>
                  <a:pt x="724" y="867"/>
                </a:lnTo>
                <a:lnTo>
                  <a:pt x="725" y="863"/>
                </a:lnTo>
                <a:lnTo>
                  <a:pt x="727" y="861"/>
                </a:lnTo>
                <a:lnTo>
                  <a:pt x="732" y="858"/>
                </a:lnTo>
                <a:lnTo>
                  <a:pt x="739" y="856"/>
                </a:lnTo>
                <a:lnTo>
                  <a:pt x="744" y="853"/>
                </a:lnTo>
                <a:lnTo>
                  <a:pt x="756" y="851"/>
                </a:lnTo>
                <a:lnTo>
                  <a:pt x="766" y="848"/>
                </a:lnTo>
                <a:lnTo>
                  <a:pt x="785" y="839"/>
                </a:lnTo>
                <a:lnTo>
                  <a:pt x="789" y="839"/>
                </a:lnTo>
                <a:lnTo>
                  <a:pt x="795" y="839"/>
                </a:lnTo>
                <a:lnTo>
                  <a:pt x="806" y="839"/>
                </a:lnTo>
                <a:lnTo>
                  <a:pt x="811" y="839"/>
                </a:lnTo>
                <a:lnTo>
                  <a:pt x="816" y="839"/>
                </a:lnTo>
                <a:lnTo>
                  <a:pt x="819" y="841"/>
                </a:lnTo>
                <a:lnTo>
                  <a:pt x="819" y="846"/>
                </a:lnTo>
                <a:lnTo>
                  <a:pt x="828" y="848"/>
                </a:lnTo>
                <a:lnTo>
                  <a:pt x="831" y="849"/>
                </a:lnTo>
                <a:lnTo>
                  <a:pt x="833" y="853"/>
                </a:lnTo>
                <a:lnTo>
                  <a:pt x="835" y="860"/>
                </a:lnTo>
                <a:lnTo>
                  <a:pt x="835" y="865"/>
                </a:lnTo>
                <a:lnTo>
                  <a:pt x="833" y="868"/>
                </a:lnTo>
                <a:lnTo>
                  <a:pt x="829" y="870"/>
                </a:lnTo>
                <a:lnTo>
                  <a:pt x="824" y="875"/>
                </a:lnTo>
                <a:lnTo>
                  <a:pt x="821" y="877"/>
                </a:lnTo>
                <a:lnTo>
                  <a:pt x="819" y="880"/>
                </a:lnTo>
                <a:lnTo>
                  <a:pt x="812" y="884"/>
                </a:lnTo>
                <a:lnTo>
                  <a:pt x="807" y="889"/>
                </a:lnTo>
                <a:lnTo>
                  <a:pt x="806" y="897"/>
                </a:lnTo>
                <a:lnTo>
                  <a:pt x="806" y="907"/>
                </a:lnTo>
                <a:lnTo>
                  <a:pt x="806" y="918"/>
                </a:lnTo>
                <a:lnTo>
                  <a:pt x="807" y="924"/>
                </a:lnTo>
                <a:lnTo>
                  <a:pt x="811" y="931"/>
                </a:lnTo>
                <a:lnTo>
                  <a:pt x="816" y="935"/>
                </a:lnTo>
                <a:lnTo>
                  <a:pt x="826" y="943"/>
                </a:lnTo>
                <a:lnTo>
                  <a:pt x="829" y="948"/>
                </a:lnTo>
                <a:lnTo>
                  <a:pt x="833" y="955"/>
                </a:lnTo>
                <a:lnTo>
                  <a:pt x="836" y="964"/>
                </a:lnTo>
                <a:lnTo>
                  <a:pt x="840" y="972"/>
                </a:lnTo>
                <a:lnTo>
                  <a:pt x="843" y="981"/>
                </a:lnTo>
                <a:lnTo>
                  <a:pt x="847" y="989"/>
                </a:lnTo>
                <a:lnTo>
                  <a:pt x="852" y="991"/>
                </a:lnTo>
                <a:lnTo>
                  <a:pt x="855" y="994"/>
                </a:lnTo>
                <a:lnTo>
                  <a:pt x="860" y="996"/>
                </a:lnTo>
                <a:lnTo>
                  <a:pt x="867" y="996"/>
                </a:lnTo>
                <a:lnTo>
                  <a:pt x="867" y="1003"/>
                </a:lnTo>
                <a:lnTo>
                  <a:pt x="869" y="1008"/>
                </a:lnTo>
                <a:lnTo>
                  <a:pt x="874" y="1017"/>
                </a:lnTo>
                <a:lnTo>
                  <a:pt x="881" y="1015"/>
                </a:lnTo>
                <a:lnTo>
                  <a:pt x="884" y="1015"/>
                </a:lnTo>
                <a:lnTo>
                  <a:pt x="893" y="1018"/>
                </a:lnTo>
                <a:lnTo>
                  <a:pt x="898" y="1023"/>
                </a:lnTo>
                <a:lnTo>
                  <a:pt x="903" y="1023"/>
                </a:lnTo>
                <a:lnTo>
                  <a:pt x="908" y="1023"/>
                </a:lnTo>
                <a:lnTo>
                  <a:pt x="910" y="1028"/>
                </a:lnTo>
                <a:lnTo>
                  <a:pt x="911" y="1034"/>
                </a:lnTo>
                <a:lnTo>
                  <a:pt x="920" y="1039"/>
                </a:lnTo>
                <a:lnTo>
                  <a:pt x="928" y="1044"/>
                </a:lnTo>
                <a:lnTo>
                  <a:pt x="932" y="1047"/>
                </a:lnTo>
                <a:lnTo>
                  <a:pt x="935" y="1051"/>
                </a:lnTo>
                <a:lnTo>
                  <a:pt x="940" y="1052"/>
                </a:lnTo>
                <a:lnTo>
                  <a:pt x="942" y="1054"/>
                </a:lnTo>
                <a:lnTo>
                  <a:pt x="942" y="1057"/>
                </a:lnTo>
                <a:lnTo>
                  <a:pt x="969" y="1057"/>
                </a:lnTo>
                <a:lnTo>
                  <a:pt x="971" y="1061"/>
                </a:lnTo>
                <a:lnTo>
                  <a:pt x="973" y="1063"/>
                </a:lnTo>
                <a:lnTo>
                  <a:pt x="978" y="1066"/>
                </a:lnTo>
                <a:lnTo>
                  <a:pt x="985" y="1068"/>
                </a:lnTo>
                <a:lnTo>
                  <a:pt x="990" y="1071"/>
                </a:lnTo>
                <a:lnTo>
                  <a:pt x="1007" y="1078"/>
                </a:lnTo>
                <a:lnTo>
                  <a:pt x="1026" y="1083"/>
                </a:lnTo>
                <a:lnTo>
                  <a:pt x="1048" y="1085"/>
                </a:lnTo>
                <a:lnTo>
                  <a:pt x="1072" y="1085"/>
                </a:lnTo>
                <a:lnTo>
                  <a:pt x="1080" y="1090"/>
                </a:lnTo>
                <a:lnTo>
                  <a:pt x="1090" y="1093"/>
                </a:lnTo>
                <a:lnTo>
                  <a:pt x="1099" y="1098"/>
                </a:lnTo>
                <a:lnTo>
                  <a:pt x="1102" y="1102"/>
                </a:lnTo>
                <a:lnTo>
                  <a:pt x="1106" y="1105"/>
                </a:lnTo>
                <a:lnTo>
                  <a:pt x="1114" y="1104"/>
                </a:lnTo>
                <a:lnTo>
                  <a:pt x="1118" y="1102"/>
                </a:lnTo>
                <a:lnTo>
                  <a:pt x="1119" y="1098"/>
                </a:lnTo>
                <a:lnTo>
                  <a:pt x="1128" y="1097"/>
                </a:lnTo>
                <a:lnTo>
                  <a:pt x="1131" y="1095"/>
                </a:lnTo>
                <a:lnTo>
                  <a:pt x="1133" y="1092"/>
                </a:lnTo>
                <a:lnTo>
                  <a:pt x="1174" y="1092"/>
                </a:lnTo>
                <a:lnTo>
                  <a:pt x="1181" y="1092"/>
                </a:lnTo>
                <a:lnTo>
                  <a:pt x="1184" y="1093"/>
                </a:lnTo>
                <a:lnTo>
                  <a:pt x="1191" y="1097"/>
                </a:lnTo>
                <a:lnTo>
                  <a:pt x="1196" y="1102"/>
                </a:lnTo>
                <a:lnTo>
                  <a:pt x="1198" y="1104"/>
                </a:lnTo>
                <a:lnTo>
                  <a:pt x="1201" y="1105"/>
                </a:lnTo>
                <a:lnTo>
                  <a:pt x="1208" y="1105"/>
                </a:lnTo>
                <a:lnTo>
                  <a:pt x="1215" y="1105"/>
                </a:lnTo>
                <a:lnTo>
                  <a:pt x="1222" y="1104"/>
                </a:lnTo>
                <a:lnTo>
                  <a:pt x="1229" y="1105"/>
                </a:lnTo>
                <a:lnTo>
                  <a:pt x="1229" y="1109"/>
                </a:lnTo>
                <a:lnTo>
                  <a:pt x="1229" y="1112"/>
                </a:lnTo>
                <a:lnTo>
                  <a:pt x="1232" y="1112"/>
                </a:lnTo>
                <a:lnTo>
                  <a:pt x="1235" y="1112"/>
                </a:lnTo>
                <a:lnTo>
                  <a:pt x="1244" y="1117"/>
                </a:lnTo>
                <a:lnTo>
                  <a:pt x="1249" y="1119"/>
                </a:lnTo>
                <a:lnTo>
                  <a:pt x="1256" y="1119"/>
                </a:lnTo>
                <a:lnTo>
                  <a:pt x="1266" y="1114"/>
                </a:lnTo>
                <a:lnTo>
                  <a:pt x="1278" y="1107"/>
                </a:lnTo>
                <a:lnTo>
                  <a:pt x="1290" y="1102"/>
                </a:lnTo>
                <a:lnTo>
                  <a:pt x="1304" y="1098"/>
                </a:lnTo>
                <a:lnTo>
                  <a:pt x="1316" y="1098"/>
                </a:lnTo>
                <a:lnTo>
                  <a:pt x="1329" y="1098"/>
                </a:lnTo>
                <a:lnTo>
                  <a:pt x="1343" y="1098"/>
                </a:lnTo>
                <a:lnTo>
                  <a:pt x="1358" y="1098"/>
                </a:lnTo>
                <a:lnTo>
                  <a:pt x="1365" y="1102"/>
                </a:lnTo>
                <a:lnTo>
                  <a:pt x="1372" y="1105"/>
                </a:lnTo>
                <a:lnTo>
                  <a:pt x="1382" y="1105"/>
                </a:lnTo>
                <a:lnTo>
                  <a:pt x="1392" y="1105"/>
                </a:lnTo>
                <a:lnTo>
                  <a:pt x="1394" y="1109"/>
                </a:lnTo>
                <a:lnTo>
                  <a:pt x="1396" y="1110"/>
                </a:lnTo>
                <a:lnTo>
                  <a:pt x="1401" y="1114"/>
                </a:lnTo>
                <a:lnTo>
                  <a:pt x="1408" y="1115"/>
                </a:lnTo>
                <a:lnTo>
                  <a:pt x="1413" y="1119"/>
                </a:lnTo>
                <a:lnTo>
                  <a:pt x="1421" y="1119"/>
                </a:lnTo>
                <a:lnTo>
                  <a:pt x="1427" y="1122"/>
                </a:lnTo>
                <a:lnTo>
                  <a:pt x="1432" y="1124"/>
                </a:lnTo>
                <a:lnTo>
                  <a:pt x="1440" y="1126"/>
                </a:lnTo>
                <a:lnTo>
                  <a:pt x="1515" y="1126"/>
                </a:lnTo>
                <a:lnTo>
                  <a:pt x="1522" y="1126"/>
                </a:lnTo>
                <a:lnTo>
                  <a:pt x="1527" y="1126"/>
                </a:lnTo>
                <a:lnTo>
                  <a:pt x="1529" y="1129"/>
                </a:lnTo>
                <a:lnTo>
                  <a:pt x="1532" y="1133"/>
                </a:lnTo>
                <a:lnTo>
                  <a:pt x="1534" y="1136"/>
                </a:lnTo>
                <a:lnTo>
                  <a:pt x="1537" y="1139"/>
                </a:lnTo>
                <a:lnTo>
                  <a:pt x="1542" y="1139"/>
                </a:lnTo>
                <a:lnTo>
                  <a:pt x="1549" y="1139"/>
                </a:lnTo>
                <a:lnTo>
                  <a:pt x="1551" y="1134"/>
                </a:lnTo>
                <a:lnTo>
                  <a:pt x="1554" y="1131"/>
                </a:lnTo>
                <a:lnTo>
                  <a:pt x="1558" y="1127"/>
                </a:lnTo>
                <a:lnTo>
                  <a:pt x="1563" y="1126"/>
                </a:lnTo>
                <a:lnTo>
                  <a:pt x="1568" y="1124"/>
                </a:lnTo>
                <a:lnTo>
                  <a:pt x="1571" y="1122"/>
                </a:lnTo>
                <a:lnTo>
                  <a:pt x="1580" y="1114"/>
                </a:lnTo>
                <a:lnTo>
                  <a:pt x="1590" y="1098"/>
                </a:lnTo>
                <a:lnTo>
                  <a:pt x="1595" y="1097"/>
                </a:lnTo>
                <a:lnTo>
                  <a:pt x="1597" y="1095"/>
                </a:lnTo>
                <a:lnTo>
                  <a:pt x="1597" y="1092"/>
                </a:lnTo>
                <a:lnTo>
                  <a:pt x="1600" y="1092"/>
                </a:lnTo>
                <a:lnTo>
                  <a:pt x="1604" y="1092"/>
                </a:lnTo>
                <a:lnTo>
                  <a:pt x="1607" y="1092"/>
                </a:lnTo>
                <a:lnTo>
                  <a:pt x="1611" y="1092"/>
                </a:lnTo>
                <a:lnTo>
                  <a:pt x="1612" y="1090"/>
                </a:lnTo>
                <a:lnTo>
                  <a:pt x="1614" y="1085"/>
                </a:lnTo>
                <a:lnTo>
                  <a:pt x="1616" y="1081"/>
                </a:lnTo>
                <a:lnTo>
                  <a:pt x="1617" y="1078"/>
                </a:lnTo>
                <a:lnTo>
                  <a:pt x="1621" y="1078"/>
                </a:lnTo>
                <a:lnTo>
                  <a:pt x="1624" y="1078"/>
                </a:lnTo>
                <a:lnTo>
                  <a:pt x="1628" y="1078"/>
                </a:lnTo>
                <a:lnTo>
                  <a:pt x="1631" y="1078"/>
                </a:lnTo>
                <a:lnTo>
                  <a:pt x="1635" y="1071"/>
                </a:lnTo>
                <a:lnTo>
                  <a:pt x="1638" y="1064"/>
                </a:lnTo>
                <a:lnTo>
                  <a:pt x="1658" y="1051"/>
                </a:lnTo>
                <a:lnTo>
                  <a:pt x="1658" y="1047"/>
                </a:lnTo>
                <a:lnTo>
                  <a:pt x="1658" y="1044"/>
                </a:lnTo>
                <a:lnTo>
                  <a:pt x="1662" y="1044"/>
                </a:lnTo>
                <a:lnTo>
                  <a:pt x="1665" y="1044"/>
                </a:lnTo>
                <a:lnTo>
                  <a:pt x="1672" y="1040"/>
                </a:lnTo>
                <a:lnTo>
                  <a:pt x="1679" y="1037"/>
                </a:lnTo>
                <a:lnTo>
                  <a:pt x="1696" y="1034"/>
                </a:lnTo>
                <a:lnTo>
                  <a:pt x="1715" y="1032"/>
                </a:lnTo>
                <a:lnTo>
                  <a:pt x="1754" y="1030"/>
                </a:lnTo>
                <a:lnTo>
                  <a:pt x="1793" y="1032"/>
                </a:lnTo>
                <a:lnTo>
                  <a:pt x="1812" y="1034"/>
                </a:lnTo>
                <a:lnTo>
                  <a:pt x="1829" y="1037"/>
                </a:lnTo>
                <a:lnTo>
                  <a:pt x="1841" y="1032"/>
                </a:lnTo>
                <a:lnTo>
                  <a:pt x="1853" y="1023"/>
                </a:lnTo>
                <a:lnTo>
                  <a:pt x="1860" y="1022"/>
                </a:lnTo>
                <a:lnTo>
                  <a:pt x="1867" y="1018"/>
                </a:lnTo>
                <a:lnTo>
                  <a:pt x="1875" y="1017"/>
                </a:lnTo>
                <a:lnTo>
                  <a:pt x="1884" y="1017"/>
                </a:lnTo>
                <a:lnTo>
                  <a:pt x="1884" y="1013"/>
                </a:lnTo>
                <a:lnTo>
                  <a:pt x="1887" y="1011"/>
                </a:lnTo>
                <a:lnTo>
                  <a:pt x="1894" y="1010"/>
                </a:lnTo>
                <a:lnTo>
                  <a:pt x="1901" y="1008"/>
                </a:lnTo>
                <a:lnTo>
                  <a:pt x="1902" y="1006"/>
                </a:lnTo>
                <a:lnTo>
                  <a:pt x="1904" y="1003"/>
                </a:lnTo>
                <a:lnTo>
                  <a:pt x="1914" y="1003"/>
                </a:lnTo>
                <a:lnTo>
                  <a:pt x="1925" y="1003"/>
                </a:lnTo>
                <a:lnTo>
                  <a:pt x="1931" y="1000"/>
                </a:lnTo>
                <a:lnTo>
                  <a:pt x="1938" y="996"/>
                </a:lnTo>
                <a:lnTo>
                  <a:pt x="1947" y="996"/>
                </a:lnTo>
                <a:lnTo>
                  <a:pt x="1955" y="996"/>
                </a:lnTo>
                <a:lnTo>
                  <a:pt x="1964" y="998"/>
                </a:lnTo>
                <a:lnTo>
                  <a:pt x="1972" y="996"/>
                </a:lnTo>
                <a:lnTo>
                  <a:pt x="1978" y="993"/>
                </a:lnTo>
                <a:lnTo>
                  <a:pt x="1983" y="989"/>
                </a:lnTo>
                <a:lnTo>
                  <a:pt x="1988" y="986"/>
                </a:lnTo>
                <a:lnTo>
                  <a:pt x="1993" y="982"/>
                </a:lnTo>
                <a:lnTo>
                  <a:pt x="1993" y="969"/>
                </a:lnTo>
                <a:lnTo>
                  <a:pt x="2006" y="969"/>
                </a:lnTo>
                <a:lnTo>
                  <a:pt x="2010" y="964"/>
                </a:lnTo>
                <a:lnTo>
                  <a:pt x="2017" y="959"/>
                </a:lnTo>
                <a:lnTo>
                  <a:pt x="2025" y="957"/>
                </a:lnTo>
                <a:lnTo>
                  <a:pt x="2034" y="955"/>
                </a:lnTo>
                <a:lnTo>
                  <a:pt x="2061" y="955"/>
                </a:lnTo>
                <a:lnTo>
                  <a:pt x="2063" y="950"/>
                </a:lnTo>
                <a:lnTo>
                  <a:pt x="2064" y="948"/>
                </a:lnTo>
                <a:lnTo>
                  <a:pt x="2068" y="948"/>
                </a:lnTo>
                <a:lnTo>
                  <a:pt x="2076" y="947"/>
                </a:lnTo>
                <a:lnTo>
                  <a:pt x="2085" y="945"/>
                </a:lnTo>
                <a:lnTo>
                  <a:pt x="2090" y="940"/>
                </a:lnTo>
                <a:lnTo>
                  <a:pt x="2095" y="935"/>
                </a:lnTo>
                <a:lnTo>
                  <a:pt x="2092" y="933"/>
                </a:lnTo>
                <a:lnTo>
                  <a:pt x="2090" y="931"/>
                </a:lnTo>
                <a:lnTo>
                  <a:pt x="2087" y="926"/>
                </a:lnTo>
                <a:lnTo>
                  <a:pt x="2085" y="919"/>
                </a:lnTo>
                <a:lnTo>
                  <a:pt x="2082" y="914"/>
                </a:lnTo>
                <a:lnTo>
                  <a:pt x="2064" y="914"/>
                </a:lnTo>
                <a:lnTo>
                  <a:pt x="2058" y="913"/>
                </a:lnTo>
                <a:lnTo>
                  <a:pt x="2056" y="911"/>
                </a:lnTo>
                <a:lnTo>
                  <a:pt x="2054" y="907"/>
                </a:lnTo>
                <a:lnTo>
                  <a:pt x="2056" y="902"/>
                </a:lnTo>
                <a:lnTo>
                  <a:pt x="2058" y="899"/>
                </a:lnTo>
                <a:lnTo>
                  <a:pt x="2061" y="896"/>
                </a:lnTo>
                <a:lnTo>
                  <a:pt x="2064" y="896"/>
                </a:lnTo>
                <a:lnTo>
                  <a:pt x="2075" y="894"/>
                </a:lnTo>
                <a:lnTo>
                  <a:pt x="2082" y="894"/>
                </a:lnTo>
                <a:lnTo>
                  <a:pt x="2085" y="892"/>
                </a:lnTo>
                <a:lnTo>
                  <a:pt x="2088" y="890"/>
                </a:lnTo>
                <a:lnTo>
                  <a:pt x="2095" y="887"/>
                </a:lnTo>
                <a:lnTo>
                  <a:pt x="2121" y="882"/>
                </a:lnTo>
                <a:lnTo>
                  <a:pt x="2133" y="878"/>
                </a:lnTo>
                <a:lnTo>
                  <a:pt x="2143" y="873"/>
                </a:lnTo>
                <a:lnTo>
                  <a:pt x="2143" y="861"/>
                </a:lnTo>
                <a:lnTo>
                  <a:pt x="2145" y="856"/>
                </a:lnTo>
                <a:lnTo>
                  <a:pt x="2146" y="855"/>
                </a:lnTo>
                <a:lnTo>
                  <a:pt x="2150" y="853"/>
                </a:lnTo>
                <a:lnTo>
                  <a:pt x="2150" y="848"/>
                </a:lnTo>
                <a:lnTo>
                  <a:pt x="2150" y="843"/>
                </a:lnTo>
                <a:lnTo>
                  <a:pt x="2148" y="839"/>
                </a:lnTo>
                <a:lnTo>
                  <a:pt x="2145" y="838"/>
                </a:lnTo>
                <a:lnTo>
                  <a:pt x="2139" y="832"/>
                </a:lnTo>
                <a:lnTo>
                  <a:pt x="2136" y="831"/>
                </a:lnTo>
                <a:lnTo>
                  <a:pt x="2136" y="826"/>
                </a:lnTo>
                <a:lnTo>
                  <a:pt x="2138" y="819"/>
                </a:lnTo>
                <a:lnTo>
                  <a:pt x="2136" y="814"/>
                </a:lnTo>
                <a:lnTo>
                  <a:pt x="2134" y="807"/>
                </a:lnTo>
                <a:lnTo>
                  <a:pt x="2129" y="802"/>
                </a:lnTo>
                <a:lnTo>
                  <a:pt x="2129" y="797"/>
                </a:lnTo>
                <a:lnTo>
                  <a:pt x="2129" y="791"/>
                </a:lnTo>
                <a:lnTo>
                  <a:pt x="2128" y="785"/>
                </a:lnTo>
                <a:lnTo>
                  <a:pt x="2128" y="778"/>
                </a:lnTo>
                <a:lnTo>
                  <a:pt x="2131" y="769"/>
                </a:lnTo>
                <a:lnTo>
                  <a:pt x="2134" y="761"/>
                </a:lnTo>
                <a:lnTo>
                  <a:pt x="2136" y="756"/>
                </a:lnTo>
                <a:lnTo>
                  <a:pt x="2136" y="751"/>
                </a:lnTo>
                <a:lnTo>
                  <a:pt x="2138" y="744"/>
                </a:lnTo>
                <a:lnTo>
                  <a:pt x="2138" y="737"/>
                </a:lnTo>
                <a:lnTo>
                  <a:pt x="2134" y="728"/>
                </a:lnTo>
                <a:lnTo>
                  <a:pt x="2131" y="720"/>
                </a:lnTo>
                <a:lnTo>
                  <a:pt x="2129" y="715"/>
                </a:lnTo>
                <a:lnTo>
                  <a:pt x="2129" y="710"/>
                </a:lnTo>
                <a:lnTo>
                  <a:pt x="2163" y="710"/>
                </a:lnTo>
                <a:lnTo>
                  <a:pt x="2170" y="696"/>
                </a:lnTo>
                <a:lnTo>
                  <a:pt x="2177" y="682"/>
                </a:lnTo>
                <a:lnTo>
                  <a:pt x="2180" y="680"/>
                </a:lnTo>
                <a:lnTo>
                  <a:pt x="2184" y="679"/>
                </a:lnTo>
                <a:lnTo>
                  <a:pt x="2186" y="670"/>
                </a:lnTo>
                <a:lnTo>
                  <a:pt x="2187" y="667"/>
                </a:lnTo>
                <a:lnTo>
                  <a:pt x="2189" y="663"/>
                </a:lnTo>
                <a:lnTo>
                  <a:pt x="2192" y="662"/>
                </a:lnTo>
                <a:lnTo>
                  <a:pt x="2197" y="662"/>
                </a:lnTo>
                <a:lnTo>
                  <a:pt x="2201" y="657"/>
                </a:lnTo>
                <a:lnTo>
                  <a:pt x="2203" y="650"/>
                </a:lnTo>
                <a:lnTo>
                  <a:pt x="2204" y="634"/>
                </a:lnTo>
                <a:lnTo>
                  <a:pt x="2204" y="617"/>
                </a:lnTo>
                <a:lnTo>
                  <a:pt x="2204" y="600"/>
                </a:lnTo>
                <a:lnTo>
                  <a:pt x="2197" y="600"/>
                </a:lnTo>
                <a:lnTo>
                  <a:pt x="2192" y="599"/>
                </a:lnTo>
                <a:lnTo>
                  <a:pt x="2191" y="597"/>
                </a:lnTo>
                <a:lnTo>
                  <a:pt x="2191" y="593"/>
                </a:lnTo>
                <a:lnTo>
                  <a:pt x="2184" y="593"/>
                </a:lnTo>
                <a:lnTo>
                  <a:pt x="2179" y="592"/>
                </a:lnTo>
                <a:lnTo>
                  <a:pt x="2177" y="590"/>
                </a:lnTo>
                <a:lnTo>
                  <a:pt x="2177" y="587"/>
                </a:lnTo>
                <a:lnTo>
                  <a:pt x="2170" y="585"/>
                </a:lnTo>
                <a:lnTo>
                  <a:pt x="2167" y="580"/>
                </a:lnTo>
                <a:lnTo>
                  <a:pt x="2162" y="576"/>
                </a:lnTo>
                <a:lnTo>
                  <a:pt x="2157" y="573"/>
                </a:lnTo>
                <a:lnTo>
                  <a:pt x="2151" y="571"/>
                </a:lnTo>
                <a:lnTo>
                  <a:pt x="2150" y="570"/>
                </a:lnTo>
                <a:lnTo>
                  <a:pt x="2150" y="566"/>
                </a:lnTo>
                <a:lnTo>
                  <a:pt x="2145" y="564"/>
                </a:lnTo>
                <a:lnTo>
                  <a:pt x="2143" y="559"/>
                </a:lnTo>
                <a:lnTo>
                  <a:pt x="2143" y="553"/>
                </a:lnTo>
                <a:lnTo>
                  <a:pt x="2143" y="546"/>
                </a:lnTo>
                <a:lnTo>
                  <a:pt x="2148" y="546"/>
                </a:lnTo>
                <a:lnTo>
                  <a:pt x="2153" y="547"/>
                </a:lnTo>
                <a:lnTo>
                  <a:pt x="2162" y="551"/>
                </a:lnTo>
                <a:lnTo>
                  <a:pt x="2168" y="556"/>
                </a:lnTo>
                <a:lnTo>
                  <a:pt x="2177" y="559"/>
                </a:lnTo>
                <a:lnTo>
                  <a:pt x="2184" y="558"/>
                </a:lnTo>
                <a:lnTo>
                  <a:pt x="2191" y="558"/>
                </a:lnTo>
                <a:lnTo>
                  <a:pt x="2199" y="561"/>
                </a:lnTo>
                <a:lnTo>
                  <a:pt x="2208" y="564"/>
                </a:lnTo>
                <a:lnTo>
                  <a:pt x="2213" y="566"/>
                </a:lnTo>
                <a:lnTo>
                  <a:pt x="2218" y="566"/>
                </a:lnTo>
                <a:lnTo>
                  <a:pt x="2247" y="566"/>
                </a:lnTo>
                <a:lnTo>
                  <a:pt x="2273" y="563"/>
                </a:lnTo>
                <a:lnTo>
                  <a:pt x="2320" y="553"/>
                </a:lnTo>
                <a:lnTo>
                  <a:pt x="2322" y="544"/>
                </a:lnTo>
                <a:lnTo>
                  <a:pt x="2324" y="541"/>
                </a:lnTo>
                <a:lnTo>
                  <a:pt x="2327" y="539"/>
                </a:lnTo>
                <a:lnTo>
                  <a:pt x="2327" y="530"/>
                </a:lnTo>
                <a:lnTo>
                  <a:pt x="2324" y="525"/>
                </a:lnTo>
                <a:lnTo>
                  <a:pt x="2320" y="518"/>
                </a:lnTo>
                <a:lnTo>
                  <a:pt x="2320" y="512"/>
                </a:lnTo>
                <a:close/>
                <a:moveTo>
                  <a:pt x="2264" y="365"/>
                </a:moveTo>
                <a:lnTo>
                  <a:pt x="2262" y="365"/>
                </a:lnTo>
                <a:lnTo>
                  <a:pt x="2264" y="365"/>
                </a:lnTo>
                <a:close/>
                <a:moveTo>
                  <a:pt x="2264" y="363"/>
                </a:moveTo>
                <a:lnTo>
                  <a:pt x="2264" y="363"/>
                </a:lnTo>
                <a:close/>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83" name="Freeform 9">
            <a:extLst>
              <a:ext uri="{FF2B5EF4-FFF2-40B4-BE49-F238E27FC236}">
                <a16:creationId xmlns:a16="http://schemas.microsoft.com/office/drawing/2014/main" id="{848372FF-D295-364A-96D7-22EB4B5DF9E4}"/>
              </a:ext>
            </a:extLst>
          </p:cNvPr>
          <p:cNvSpPr>
            <a:spLocks noChangeArrowheads="1"/>
          </p:cNvSpPr>
          <p:nvPr/>
        </p:nvSpPr>
        <p:spPr bwMode="auto">
          <a:xfrm rot="21434252">
            <a:off x="2255725" y="9615788"/>
            <a:ext cx="237554" cy="151704"/>
          </a:xfrm>
          <a:custGeom>
            <a:avLst/>
            <a:gdLst>
              <a:gd name="T0" fmla="*/ 1319 w 1361"/>
              <a:gd name="T1" fmla="*/ 430 h 878"/>
              <a:gd name="T2" fmla="*/ 1237 w 1361"/>
              <a:gd name="T3" fmla="*/ 440 h 878"/>
              <a:gd name="T4" fmla="*/ 1175 w 1361"/>
              <a:gd name="T5" fmla="*/ 372 h 878"/>
              <a:gd name="T6" fmla="*/ 1093 w 1361"/>
              <a:gd name="T7" fmla="*/ 277 h 878"/>
              <a:gd name="T8" fmla="*/ 1131 w 1361"/>
              <a:gd name="T9" fmla="*/ 212 h 878"/>
              <a:gd name="T10" fmla="*/ 1080 w 1361"/>
              <a:gd name="T11" fmla="*/ 140 h 878"/>
              <a:gd name="T12" fmla="*/ 1059 w 1361"/>
              <a:gd name="T13" fmla="*/ 114 h 878"/>
              <a:gd name="T14" fmla="*/ 1035 w 1361"/>
              <a:gd name="T15" fmla="*/ 91 h 878"/>
              <a:gd name="T16" fmla="*/ 996 w 1361"/>
              <a:gd name="T17" fmla="*/ 68 h 878"/>
              <a:gd name="T18" fmla="*/ 914 w 1361"/>
              <a:gd name="T19" fmla="*/ 58 h 878"/>
              <a:gd name="T20" fmla="*/ 861 w 1361"/>
              <a:gd name="T21" fmla="*/ 24 h 878"/>
              <a:gd name="T22" fmla="*/ 851 w 1361"/>
              <a:gd name="T23" fmla="*/ 9 h 878"/>
              <a:gd name="T24" fmla="*/ 836 w 1361"/>
              <a:gd name="T25" fmla="*/ 2 h 878"/>
              <a:gd name="T26" fmla="*/ 819 w 1361"/>
              <a:gd name="T27" fmla="*/ 2 h 878"/>
              <a:gd name="T28" fmla="*/ 800 w 1361"/>
              <a:gd name="T29" fmla="*/ 27 h 878"/>
              <a:gd name="T30" fmla="*/ 812 w 1361"/>
              <a:gd name="T31" fmla="*/ 31 h 878"/>
              <a:gd name="T32" fmla="*/ 827 w 1361"/>
              <a:gd name="T33" fmla="*/ 58 h 878"/>
              <a:gd name="T34" fmla="*/ 771 w 1361"/>
              <a:gd name="T35" fmla="*/ 87 h 878"/>
              <a:gd name="T36" fmla="*/ 609 w 1361"/>
              <a:gd name="T37" fmla="*/ 85 h 878"/>
              <a:gd name="T38" fmla="*/ 484 w 1361"/>
              <a:gd name="T39" fmla="*/ 118 h 878"/>
              <a:gd name="T40" fmla="*/ 425 w 1361"/>
              <a:gd name="T41" fmla="*/ 147 h 878"/>
              <a:gd name="T42" fmla="*/ 343 w 1361"/>
              <a:gd name="T43" fmla="*/ 120 h 878"/>
              <a:gd name="T44" fmla="*/ 363 w 1361"/>
              <a:gd name="T45" fmla="*/ 169 h 878"/>
              <a:gd name="T46" fmla="*/ 328 w 1361"/>
              <a:gd name="T47" fmla="*/ 207 h 878"/>
              <a:gd name="T48" fmla="*/ 247 w 1361"/>
              <a:gd name="T49" fmla="*/ 304 h 878"/>
              <a:gd name="T50" fmla="*/ 186 w 1361"/>
              <a:gd name="T51" fmla="*/ 335 h 878"/>
              <a:gd name="T52" fmla="*/ 65 w 1361"/>
              <a:gd name="T53" fmla="*/ 541 h 878"/>
              <a:gd name="T54" fmla="*/ 36 w 1361"/>
              <a:gd name="T55" fmla="*/ 628 h 878"/>
              <a:gd name="T56" fmla="*/ 5 w 1361"/>
              <a:gd name="T57" fmla="*/ 669 h 878"/>
              <a:gd name="T58" fmla="*/ 85 w 1361"/>
              <a:gd name="T59" fmla="*/ 616 h 878"/>
              <a:gd name="T60" fmla="*/ 152 w 1361"/>
              <a:gd name="T61" fmla="*/ 590 h 878"/>
              <a:gd name="T62" fmla="*/ 266 w 1361"/>
              <a:gd name="T63" fmla="*/ 676 h 878"/>
              <a:gd name="T64" fmla="*/ 302 w 1361"/>
              <a:gd name="T65" fmla="*/ 732 h 878"/>
              <a:gd name="T66" fmla="*/ 329 w 1361"/>
              <a:gd name="T67" fmla="*/ 787 h 878"/>
              <a:gd name="T68" fmla="*/ 338 w 1361"/>
              <a:gd name="T69" fmla="*/ 812 h 878"/>
              <a:gd name="T70" fmla="*/ 432 w 1361"/>
              <a:gd name="T71" fmla="*/ 775 h 878"/>
              <a:gd name="T72" fmla="*/ 527 w 1361"/>
              <a:gd name="T73" fmla="*/ 802 h 878"/>
              <a:gd name="T74" fmla="*/ 588 w 1361"/>
              <a:gd name="T75" fmla="*/ 761 h 878"/>
              <a:gd name="T76" fmla="*/ 629 w 1361"/>
              <a:gd name="T77" fmla="*/ 722 h 878"/>
              <a:gd name="T78" fmla="*/ 616 w 1361"/>
              <a:gd name="T79" fmla="*/ 679 h 878"/>
              <a:gd name="T80" fmla="*/ 672 w 1361"/>
              <a:gd name="T81" fmla="*/ 638 h 878"/>
              <a:gd name="T82" fmla="*/ 749 w 1361"/>
              <a:gd name="T83" fmla="*/ 584 h 878"/>
              <a:gd name="T84" fmla="*/ 771 w 1361"/>
              <a:gd name="T85" fmla="*/ 657 h 878"/>
              <a:gd name="T86" fmla="*/ 800 w 1361"/>
              <a:gd name="T87" fmla="*/ 723 h 878"/>
              <a:gd name="T88" fmla="*/ 882 w 1361"/>
              <a:gd name="T89" fmla="*/ 795 h 878"/>
              <a:gd name="T90" fmla="*/ 909 w 1361"/>
              <a:gd name="T91" fmla="*/ 877 h 878"/>
              <a:gd name="T92" fmla="*/ 964 w 1361"/>
              <a:gd name="T93" fmla="*/ 715 h 878"/>
              <a:gd name="T94" fmla="*/ 991 w 1361"/>
              <a:gd name="T95" fmla="*/ 672 h 878"/>
              <a:gd name="T96" fmla="*/ 998 w 1361"/>
              <a:gd name="T97" fmla="*/ 590 h 878"/>
              <a:gd name="T98" fmla="*/ 1039 w 1361"/>
              <a:gd name="T99" fmla="*/ 570 h 878"/>
              <a:gd name="T100" fmla="*/ 1059 w 1361"/>
              <a:gd name="T101" fmla="*/ 577 h 878"/>
              <a:gd name="T102" fmla="*/ 1098 w 1361"/>
              <a:gd name="T103" fmla="*/ 648 h 878"/>
              <a:gd name="T104" fmla="*/ 1143 w 1361"/>
              <a:gd name="T105" fmla="*/ 655 h 878"/>
              <a:gd name="T106" fmla="*/ 1199 w 1361"/>
              <a:gd name="T107" fmla="*/ 640 h 878"/>
              <a:gd name="T108" fmla="*/ 1255 w 1361"/>
              <a:gd name="T109" fmla="*/ 706 h 878"/>
              <a:gd name="T110" fmla="*/ 1240 w 1361"/>
              <a:gd name="T111" fmla="*/ 633 h 878"/>
              <a:gd name="T112" fmla="*/ 1225 w 1361"/>
              <a:gd name="T113" fmla="*/ 596 h 878"/>
              <a:gd name="T114" fmla="*/ 1230 w 1361"/>
              <a:gd name="T115" fmla="*/ 560 h 878"/>
              <a:gd name="T116" fmla="*/ 1250 w 1361"/>
              <a:gd name="T117" fmla="*/ 543 h 878"/>
              <a:gd name="T118" fmla="*/ 1325 w 1361"/>
              <a:gd name="T119" fmla="*/ 556 h 878"/>
              <a:gd name="T120" fmla="*/ 1339 w 1361"/>
              <a:gd name="T121" fmla="*/ 515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1" h="878">
                <a:moveTo>
                  <a:pt x="1360" y="420"/>
                </a:moveTo>
                <a:lnTo>
                  <a:pt x="1360" y="420"/>
                </a:lnTo>
                <a:lnTo>
                  <a:pt x="1360" y="411"/>
                </a:lnTo>
                <a:lnTo>
                  <a:pt x="1358" y="405"/>
                </a:lnTo>
                <a:lnTo>
                  <a:pt x="1354" y="399"/>
                </a:lnTo>
                <a:lnTo>
                  <a:pt x="1353" y="393"/>
                </a:lnTo>
                <a:lnTo>
                  <a:pt x="1353" y="393"/>
                </a:lnTo>
                <a:lnTo>
                  <a:pt x="1346" y="396"/>
                </a:lnTo>
                <a:lnTo>
                  <a:pt x="1341" y="401"/>
                </a:lnTo>
                <a:lnTo>
                  <a:pt x="1336" y="406"/>
                </a:lnTo>
                <a:lnTo>
                  <a:pt x="1332" y="413"/>
                </a:lnTo>
                <a:lnTo>
                  <a:pt x="1332" y="413"/>
                </a:lnTo>
                <a:lnTo>
                  <a:pt x="1334" y="420"/>
                </a:lnTo>
                <a:lnTo>
                  <a:pt x="1332" y="423"/>
                </a:lnTo>
                <a:lnTo>
                  <a:pt x="1329" y="425"/>
                </a:lnTo>
                <a:lnTo>
                  <a:pt x="1325" y="427"/>
                </a:lnTo>
                <a:lnTo>
                  <a:pt x="1322" y="428"/>
                </a:lnTo>
                <a:lnTo>
                  <a:pt x="1319" y="430"/>
                </a:lnTo>
                <a:lnTo>
                  <a:pt x="1317" y="434"/>
                </a:lnTo>
                <a:lnTo>
                  <a:pt x="1319" y="440"/>
                </a:lnTo>
                <a:lnTo>
                  <a:pt x="1319" y="440"/>
                </a:lnTo>
                <a:lnTo>
                  <a:pt x="1310" y="442"/>
                </a:lnTo>
                <a:lnTo>
                  <a:pt x="1305" y="444"/>
                </a:lnTo>
                <a:lnTo>
                  <a:pt x="1293" y="449"/>
                </a:lnTo>
                <a:lnTo>
                  <a:pt x="1288" y="452"/>
                </a:lnTo>
                <a:lnTo>
                  <a:pt x="1281" y="454"/>
                </a:lnTo>
                <a:lnTo>
                  <a:pt x="1274" y="456"/>
                </a:lnTo>
                <a:lnTo>
                  <a:pt x="1264" y="454"/>
                </a:lnTo>
                <a:lnTo>
                  <a:pt x="1264" y="454"/>
                </a:lnTo>
                <a:lnTo>
                  <a:pt x="1259" y="452"/>
                </a:lnTo>
                <a:lnTo>
                  <a:pt x="1257" y="451"/>
                </a:lnTo>
                <a:lnTo>
                  <a:pt x="1257" y="447"/>
                </a:lnTo>
                <a:lnTo>
                  <a:pt x="1257" y="447"/>
                </a:lnTo>
                <a:lnTo>
                  <a:pt x="1249" y="442"/>
                </a:lnTo>
                <a:lnTo>
                  <a:pt x="1243" y="440"/>
                </a:lnTo>
                <a:lnTo>
                  <a:pt x="1237" y="440"/>
                </a:lnTo>
                <a:lnTo>
                  <a:pt x="1237" y="440"/>
                </a:lnTo>
                <a:lnTo>
                  <a:pt x="1235" y="439"/>
                </a:lnTo>
                <a:lnTo>
                  <a:pt x="1233" y="437"/>
                </a:lnTo>
                <a:lnTo>
                  <a:pt x="1230" y="434"/>
                </a:lnTo>
                <a:lnTo>
                  <a:pt x="1225" y="432"/>
                </a:lnTo>
                <a:lnTo>
                  <a:pt x="1223" y="430"/>
                </a:lnTo>
                <a:lnTo>
                  <a:pt x="1223" y="427"/>
                </a:lnTo>
                <a:lnTo>
                  <a:pt x="1223" y="427"/>
                </a:lnTo>
                <a:lnTo>
                  <a:pt x="1214" y="423"/>
                </a:lnTo>
                <a:lnTo>
                  <a:pt x="1208" y="418"/>
                </a:lnTo>
                <a:lnTo>
                  <a:pt x="1199" y="415"/>
                </a:lnTo>
                <a:lnTo>
                  <a:pt x="1194" y="413"/>
                </a:lnTo>
                <a:lnTo>
                  <a:pt x="1189" y="413"/>
                </a:lnTo>
                <a:lnTo>
                  <a:pt x="1189" y="379"/>
                </a:lnTo>
                <a:lnTo>
                  <a:pt x="1189" y="379"/>
                </a:lnTo>
                <a:lnTo>
                  <a:pt x="1177" y="374"/>
                </a:lnTo>
                <a:lnTo>
                  <a:pt x="1177" y="374"/>
                </a:lnTo>
                <a:lnTo>
                  <a:pt x="1175" y="372"/>
                </a:lnTo>
                <a:lnTo>
                  <a:pt x="1175" y="372"/>
                </a:lnTo>
                <a:lnTo>
                  <a:pt x="1163" y="367"/>
                </a:lnTo>
                <a:lnTo>
                  <a:pt x="1163" y="367"/>
                </a:lnTo>
                <a:lnTo>
                  <a:pt x="1151" y="364"/>
                </a:lnTo>
                <a:lnTo>
                  <a:pt x="1138" y="360"/>
                </a:lnTo>
                <a:lnTo>
                  <a:pt x="1122" y="359"/>
                </a:lnTo>
                <a:lnTo>
                  <a:pt x="1107" y="359"/>
                </a:lnTo>
                <a:lnTo>
                  <a:pt x="1107" y="359"/>
                </a:lnTo>
                <a:lnTo>
                  <a:pt x="1104" y="357"/>
                </a:lnTo>
                <a:lnTo>
                  <a:pt x="1102" y="353"/>
                </a:lnTo>
                <a:lnTo>
                  <a:pt x="1100" y="350"/>
                </a:lnTo>
                <a:lnTo>
                  <a:pt x="1100" y="345"/>
                </a:lnTo>
                <a:lnTo>
                  <a:pt x="1100" y="345"/>
                </a:lnTo>
                <a:lnTo>
                  <a:pt x="1098" y="340"/>
                </a:lnTo>
                <a:lnTo>
                  <a:pt x="1095" y="336"/>
                </a:lnTo>
                <a:lnTo>
                  <a:pt x="1093" y="331"/>
                </a:lnTo>
                <a:lnTo>
                  <a:pt x="1093" y="324"/>
                </a:lnTo>
                <a:lnTo>
                  <a:pt x="1093" y="277"/>
                </a:lnTo>
                <a:lnTo>
                  <a:pt x="1093" y="277"/>
                </a:lnTo>
                <a:lnTo>
                  <a:pt x="1093" y="273"/>
                </a:lnTo>
                <a:lnTo>
                  <a:pt x="1097" y="270"/>
                </a:lnTo>
                <a:lnTo>
                  <a:pt x="1098" y="266"/>
                </a:lnTo>
                <a:lnTo>
                  <a:pt x="1100" y="263"/>
                </a:lnTo>
                <a:lnTo>
                  <a:pt x="1100" y="263"/>
                </a:lnTo>
                <a:lnTo>
                  <a:pt x="1102" y="258"/>
                </a:lnTo>
                <a:lnTo>
                  <a:pt x="1104" y="254"/>
                </a:lnTo>
                <a:lnTo>
                  <a:pt x="1110" y="248"/>
                </a:lnTo>
                <a:lnTo>
                  <a:pt x="1114" y="244"/>
                </a:lnTo>
                <a:lnTo>
                  <a:pt x="1116" y="241"/>
                </a:lnTo>
                <a:lnTo>
                  <a:pt x="1116" y="236"/>
                </a:lnTo>
                <a:lnTo>
                  <a:pt x="1114" y="229"/>
                </a:lnTo>
                <a:lnTo>
                  <a:pt x="1114" y="229"/>
                </a:lnTo>
                <a:lnTo>
                  <a:pt x="1121" y="227"/>
                </a:lnTo>
                <a:lnTo>
                  <a:pt x="1124" y="224"/>
                </a:lnTo>
                <a:lnTo>
                  <a:pt x="1129" y="219"/>
                </a:lnTo>
                <a:lnTo>
                  <a:pt x="1131" y="212"/>
                </a:lnTo>
                <a:lnTo>
                  <a:pt x="1138" y="202"/>
                </a:lnTo>
                <a:lnTo>
                  <a:pt x="1143" y="198"/>
                </a:lnTo>
                <a:lnTo>
                  <a:pt x="1148" y="195"/>
                </a:lnTo>
                <a:lnTo>
                  <a:pt x="1148" y="154"/>
                </a:lnTo>
                <a:lnTo>
                  <a:pt x="1148" y="154"/>
                </a:lnTo>
                <a:lnTo>
                  <a:pt x="1121" y="157"/>
                </a:lnTo>
                <a:lnTo>
                  <a:pt x="1121" y="157"/>
                </a:lnTo>
                <a:lnTo>
                  <a:pt x="1116" y="159"/>
                </a:lnTo>
                <a:lnTo>
                  <a:pt x="1116" y="159"/>
                </a:lnTo>
                <a:lnTo>
                  <a:pt x="1110" y="154"/>
                </a:lnTo>
                <a:lnTo>
                  <a:pt x="1105" y="149"/>
                </a:lnTo>
                <a:lnTo>
                  <a:pt x="1097" y="147"/>
                </a:lnTo>
                <a:lnTo>
                  <a:pt x="1087" y="147"/>
                </a:lnTo>
                <a:lnTo>
                  <a:pt x="1087" y="147"/>
                </a:lnTo>
                <a:lnTo>
                  <a:pt x="1087" y="143"/>
                </a:lnTo>
                <a:lnTo>
                  <a:pt x="1085" y="142"/>
                </a:lnTo>
                <a:lnTo>
                  <a:pt x="1080" y="140"/>
                </a:lnTo>
                <a:lnTo>
                  <a:pt x="1080" y="140"/>
                </a:lnTo>
                <a:lnTo>
                  <a:pt x="1080" y="137"/>
                </a:lnTo>
                <a:lnTo>
                  <a:pt x="1078" y="135"/>
                </a:lnTo>
                <a:lnTo>
                  <a:pt x="1073" y="133"/>
                </a:lnTo>
                <a:lnTo>
                  <a:pt x="1073" y="133"/>
                </a:lnTo>
                <a:lnTo>
                  <a:pt x="1073" y="130"/>
                </a:lnTo>
                <a:lnTo>
                  <a:pt x="1071" y="128"/>
                </a:lnTo>
                <a:lnTo>
                  <a:pt x="1066" y="126"/>
                </a:lnTo>
                <a:lnTo>
                  <a:pt x="1066" y="126"/>
                </a:lnTo>
                <a:lnTo>
                  <a:pt x="1063" y="120"/>
                </a:lnTo>
                <a:lnTo>
                  <a:pt x="1063" y="120"/>
                </a:lnTo>
                <a:lnTo>
                  <a:pt x="1061" y="118"/>
                </a:lnTo>
                <a:lnTo>
                  <a:pt x="1061" y="118"/>
                </a:lnTo>
                <a:lnTo>
                  <a:pt x="1061" y="118"/>
                </a:lnTo>
                <a:lnTo>
                  <a:pt x="1061" y="118"/>
                </a:lnTo>
                <a:lnTo>
                  <a:pt x="1059" y="114"/>
                </a:lnTo>
                <a:lnTo>
                  <a:pt x="1059" y="114"/>
                </a:lnTo>
                <a:lnTo>
                  <a:pt x="1059" y="114"/>
                </a:lnTo>
                <a:lnTo>
                  <a:pt x="1059" y="114"/>
                </a:lnTo>
                <a:lnTo>
                  <a:pt x="1058" y="113"/>
                </a:lnTo>
                <a:lnTo>
                  <a:pt x="1056" y="113"/>
                </a:lnTo>
                <a:lnTo>
                  <a:pt x="1056" y="113"/>
                </a:lnTo>
                <a:lnTo>
                  <a:pt x="1042" y="101"/>
                </a:lnTo>
                <a:lnTo>
                  <a:pt x="1042" y="101"/>
                </a:lnTo>
                <a:lnTo>
                  <a:pt x="1040" y="99"/>
                </a:lnTo>
                <a:lnTo>
                  <a:pt x="1040" y="99"/>
                </a:lnTo>
                <a:lnTo>
                  <a:pt x="1039" y="97"/>
                </a:lnTo>
                <a:lnTo>
                  <a:pt x="1039" y="97"/>
                </a:lnTo>
                <a:lnTo>
                  <a:pt x="1039" y="97"/>
                </a:lnTo>
                <a:lnTo>
                  <a:pt x="1039" y="97"/>
                </a:lnTo>
                <a:lnTo>
                  <a:pt x="1037" y="96"/>
                </a:lnTo>
                <a:lnTo>
                  <a:pt x="1037" y="96"/>
                </a:lnTo>
                <a:lnTo>
                  <a:pt x="1037" y="94"/>
                </a:lnTo>
                <a:lnTo>
                  <a:pt x="1037" y="94"/>
                </a:lnTo>
                <a:lnTo>
                  <a:pt x="1035" y="92"/>
                </a:lnTo>
                <a:lnTo>
                  <a:pt x="1035" y="92"/>
                </a:lnTo>
                <a:lnTo>
                  <a:pt x="1035" y="91"/>
                </a:lnTo>
                <a:lnTo>
                  <a:pt x="1035" y="91"/>
                </a:lnTo>
                <a:lnTo>
                  <a:pt x="1034" y="89"/>
                </a:lnTo>
                <a:lnTo>
                  <a:pt x="1034" y="89"/>
                </a:lnTo>
                <a:lnTo>
                  <a:pt x="1034" y="87"/>
                </a:lnTo>
                <a:lnTo>
                  <a:pt x="1034" y="87"/>
                </a:lnTo>
                <a:lnTo>
                  <a:pt x="1032" y="84"/>
                </a:lnTo>
                <a:lnTo>
                  <a:pt x="1032" y="84"/>
                </a:lnTo>
                <a:lnTo>
                  <a:pt x="1032" y="84"/>
                </a:lnTo>
                <a:lnTo>
                  <a:pt x="1032" y="84"/>
                </a:lnTo>
                <a:lnTo>
                  <a:pt x="1032" y="79"/>
                </a:lnTo>
                <a:lnTo>
                  <a:pt x="1032" y="79"/>
                </a:lnTo>
                <a:lnTo>
                  <a:pt x="1023" y="77"/>
                </a:lnTo>
                <a:lnTo>
                  <a:pt x="1015" y="75"/>
                </a:lnTo>
                <a:lnTo>
                  <a:pt x="1005" y="74"/>
                </a:lnTo>
                <a:lnTo>
                  <a:pt x="998" y="72"/>
                </a:lnTo>
                <a:lnTo>
                  <a:pt x="998" y="72"/>
                </a:lnTo>
                <a:lnTo>
                  <a:pt x="996" y="70"/>
                </a:lnTo>
                <a:lnTo>
                  <a:pt x="996" y="68"/>
                </a:lnTo>
                <a:lnTo>
                  <a:pt x="994" y="67"/>
                </a:lnTo>
                <a:lnTo>
                  <a:pt x="991" y="65"/>
                </a:lnTo>
                <a:lnTo>
                  <a:pt x="991" y="65"/>
                </a:lnTo>
                <a:lnTo>
                  <a:pt x="983" y="63"/>
                </a:lnTo>
                <a:lnTo>
                  <a:pt x="979" y="62"/>
                </a:lnTo>
                <a:lnTo>
                  <a:pt x="977" y="58"/>
                </a:lnTo>
                <a:lnTo>
                  <a:pt x="977" y="58"/>
                </a:lnTo>
                <a:lnTo>
                  <a:pt x="971" y="60"/>
                </a:lnTo>
                <a:lnTo>
                  <a:pt x="964" y="58"/>
                </a:lnTo>
                <a:lnTo>
                  <a:pt x="948" y="58"/>
                </a:lnTo>
                <a:lnTo>
                  <a:pt x="942" y="56"/>
                </a:lnTo>
                <a:lnTo>
                  <a:pt x="936" y="58"/>
                </a:lnTo>
                <a:lnTo>
                  <a:pt x="931" y="60"/>
                </a:lnTo>
                <a:lnTo>
                  <a:pt x="930" y="65"/>
                </a:lnTo>
                <a:lnTo>
                  <a:pt x="930" y="65"/>
                </a:lnTo>
                <a:lnTo>
                  <a:pt x="926" y="63"/>
                </a:lnTo>
                <a:lnTo>
                  <a:pt x="923" y="62"/>
                </a:lnTo>
                <a:lnTo>
                  <a:pt x="914" y="58"/>
                </a:lnTo>
                <a:lnTo>
                  <a:pt x="913" y="56"/>
                </a:lnTo>
                <a:lnTo>
                  <a:pt x="909" y="55"/>
                </a:lnTo>
                <a:lnTo>
                  <a:pt x="909" y="50"/>
                </a:lnTo>
                <a:lnTo>
                  <a:pt x="909" y="45"/>
                </a:lnTo>
                <a:lnTo>
                  <a:pt x="909" y="45"/>
                </a:lnTo>
                <a:lnTo>
                  <a:pt x="904" y="41"/>
                </a:lnTo>
                <a:lnTo>
                  <a:pt x="899" y="38"/>
                </a:lnTo>
                <a:lnTo>
                  <a:pt x="894" y="33"/>
                </a:lnTo>
                <a:lnTo>
                  <a:pt x="889" y="31"/>
                </a:lnTo>
                <a:lnTo>
                  <a:pt x="889" y="31"/>
                </a:lnTo>
                <a:lnTo>
                  <a:pt x="884" y="31"/>
                </a:lnTo>
                <a:lnTo>
                  <a:pt x="880" y="31"/>
                </a:lnTo>
                <a:lnTo>
                  <a:pt x="880" y="31"/>
                </a:lnTo>
                <a:lnTo>
                  <a:pt x="877" y="29"/>
                </a:lnTo>
                <a:lnTo>
                  <a:pt x="877" y="29"/>
                </a:lnTo>
                <a:lnTo>
                  <a:pt x="870" y="24"/>
                </a:lnTo>
                <a:lnTo>
                  <a:pt x="861" y="24"/>
                </a:lnTo>
                <a:lnTo>
                  <a:pt x="861" y="24"/>
                </a:lnTo>
                <a:lnTo>
                  <a:pt x="858" y="19"/>
                </a:lnTo>
                <a:lnTo>
                  <a:pt x="858" y="19"/>
                </a:lnTo>
                <a:lnTo>
                  <a:pt x="858" y="17"/>
                </a:lnTo>
                <a:lnTo>
                  <a:pt x="858" y="17"/>
                </a:lnTo>
                <a:lnTo>
                  <a:pt x="856" y="16"/>
                </a:lnTo>
                <a:lnTo>
                  <a:pt x="856" y="16"/>
                </a:lnTo>
                <a:lnTo>
                  <a:pt x="856" y="16"/>
                </a:lnTo>
                <a:lnTo>
                  <a:pt x="856" y="16"/>
                </a:lnTo>
                <a:lnTo>
                  <a:pt x="855" y="14"/>
                </a:lnTo>
                <a:lnTo>
                  <a:pt x="855" y="14"/>
                </a:lnTo>
                <a:lnTo>
                  <a:pt x="855" y="12"/>
                </a:lnTo>
                <a:lnTo>
                  <a:pt x="855" y="12"/>
                </a:lnTo>
                <a:lnTo>
                  <a:pt x="853" y="12"/>
                </a:lnTo>
                <a:lnTo>
                  <a:pt x="853" y="12"/>
                </a:lnTo>
                <a:lnTo>
                  <a:pt x="851" y="10"/>
                </a:lnTo>
                <a:lnTo>
                  <a:pt x="851" y="10"/>
                </a:lnTo>
                <a:lnTo>
                  <a:pt x="851" y="9"/>
                </a:lnTo>
                <a:lnTo>
                  <a:pt x="851" y="9"/>
                </a:lnTo>
                <a:lnTo>
                  <a:pt x="850" y="9"/>
                </a:lnTo>
                <a:lnTo>
                  <a:pt x="850" y="9"/>
                </a:lnTo>
                <a:lnTo>
                  <a:pt x="848" y="7"/>
                </a:lnTo>
                <a:lnTo>
                  <a:pt x="848" y="7"/>
                </a:lnTo>
                <a:lnTo>
                  <a:pt x="846" y="7"/>
                </a:lnTo>
                <a:lnTo>
                  <a:pt x="846" y="7"/>
                </a:lnTo>
                <a:lnTo>
                  <a:pt x="844" y="5"/>
                </a:lnTo>
                <a:lnTo>
                  <a:pt x="844" y="5"/>
                </a:lnTo>
                <a:lnTo>
                  <a:pt x="844" y="5"/>
                </a:lnTo>
                <a:lnTo>
                  <a:pt x="844" y="5"/>
                </a:lnTo>
                <a:lnTo>
                  <a:pt x="841" y="4"/>
                </a:lnTo>
                <a:lnTo>
                  <a:pt x="841" y="4"/>
                </a:lnTo>
                <a:lnTo>
                  <a:pt x="839" y="4"/>
                </a:lnTo>
                <a:lnTo>
                  <a:pt x="839" y="4"/>
                </a:lnTo>
                <a:lnTo>
                  <a:pt x="838" y="2"/>
                </a:lnTo>
                <a:lnTo>
                  <a:pt x="838" y="2"/>
                </a:lnTo>
                <a:lnTo>
                  <a:pt x="836" y="2"/>
                </a:lnTo>
                <a:lnTo>
                  <a:pt x="836" y="2"/>
                </a:lnTo>
                <a:lnTo>
                  <a:pt x="834" y="2"/>
                </a:lnTo>
                <a:lnTo>
                  <a:pt x="834" y="2"/>
                </a:lnTo>
                <a:lnTo>
                  <a:pt x="832" y="0"/>
                </a:lnTo>
                <a:lnTo>
                  <a:pt x="832" y="0"/>
                </a:lnTo>
                <a:lnTo>
                  <a:pt x="831" y="0"/>
                </a:lnTo>
                <a:lnTo>
                  <a:pt x="831" y="0"/>
                </a:lnTo>
                <a:lnTo>
                  <a:pt x="829" y="0"/>
                </a:lnTo>
                <a:lnTo>
                  <a:pt x="829" y="0"/>
                </a:lnTo>
                <a:lnTo>
                  <a:pt x="827" y="0"/>
                </a:lnTo>
                <a:lnTo>
                  <a:pt x="827" y="0"/>
                </a:lnTo>
                <a:lnTo>
                  <a:pt x="826" y="0"/>
                </a:lnTo>
                <a:lnTo>
                  <a:pt x="826" y="0"/>
                </a:lnTo>
                <a:lnTo>
                  <a:pt x="822" y="0"/>
                </a:lnTo>
                <a:lnTo>
                  <a:pt x="822" y="0"/>
                </a:lnTo>
                <a:lnTo>
                  <a:pt x="822" y="2"/>
                </a:lnTo>
                <a:lnTo>
                  <a:pt x="822" y="2"/>
                </a:lnTo>
                <a:lnTo>
                  <a:pt x="819" y="2"/>
                </a:lnTo>
                <a:lnTo>
                  <a:pt x="819" y="2"/>
                </a:lnTo>
                <a:lnTo>
                  <a:pt x="817" y="2"/>
                </a:lnTo>
                <a:lnTo>
                  <a:pt x="817" y="2"/>
                </a:lnTo>
                <a:lnTo>
                  <a:pt x="814" y="4"/>
                </a:lnTo>
                <a:lnTo>
                  <a:pt x="814" y="4"/>
                </a:lnTo>
                <a:lnTo>
                  <a:pt x="814" y="7"/>
                </a:lnTo>
                <a:lnTo>
                  <a:pt x="814" y="10"/>
                </a:lnTo>
                <a:lnTo>
                  <a:pt x="814" y="10"/>
                </a:lnTo>
                <a:lnTo>
                  <a:pt x="810" y="10"/>
                </a:lnTo>
                <a:lnTo>
                  <a:pt x="807" y="10"/>
                </a:lnTo>
                <a:lnTo>
                  <a:pt x="807" y="10"/>
                </a:lnTo>
                <a:lnTo>
                  <a:pt x="805" y="14"/>
                </a:lnTo>
                <a:lnTo>
                  <a:pt x="805" y="19"/>
                </a:lnTo>
                <a:lnTo>
                  <a:pt x="803" y="22"/>
                </a:lnTo>
                <a:lnTo>
                  <a:pt x="803" y="24"/>
                </a:lnTo>
                <a:lnTo>
                  <a:pt x="800" y="24"/>
                </a:lnTo>
                <a:lnTo>
                  <a:pt x="800" y="24"/>
                </a:lnTo>
                <a:lnTo>
                  <a:pt x="800" y="27"/>
                </a:lnTo>
                <a:lnTo>
                  <a:pt x="800" y="27"/>
                </a:lnTo>
                <a:lnTo>
                  <a:pt x="800" y="27"/>
                </a:lnTo>
                <a:lnTo>
                  <a:pt x="800" y="27"/>
                </a:lnTo>
                <a:lnTo>
                  <a:pt x="802" y="29"/>
                </a:lnTo>
                <a:lnTo>
                  <a:pt x="802" y="29"/>
                </a:lnTo>
                <a:lnTo>
                  <a:pt x="802" y="31"/>
                </a:lnTo>
                <a:lnTo>
                  <a:pt x="802" y="31"/>
                </a:lnTo>
                <a:lnTo>
                  <a:pt x="803" y="31"/>
                </a:lnTo>
                <a:lnTo>
                  <a:pt x="803" y="31"/>
                </a:lnTo>
                <a:lnTo>
                  <a:pt x="805" y="31"/>
                </a:lnTo>
                <a:lnTo>
                  <a:pt x="805" y="31"/>
                </a:lnTo>
                <a:lnTo>
                  <a:pt x="807" y="33"/>
                </a:lnTo>
                <a:lnTo>
                  <a:pt x="807" y="33"/>
                </a:lnTo>
                <a:lnTo>
                  <a:pt x="809" y="33"/>
                </a:lnTo>
                <a:lnTo>
                  <a:pt x="809" y="33"/>
                </a:lnTo>
                <a:lnTo>
                  <a:pt x="812" y="33"/>
                </a:lnTo>
                <a:lnTo>
                  <a:pt x="812" y="33"/>
                </a:lnTo>
                <a:lnTo>
                  <a:pt x="812" y="31"/>
                </a:lnTo>
                <a:lnTo>
                  <a:pt x="812" y="31"/>
                </a:lnTo>
                <a:lnTo>
                  <a:pt x="815" y="31"/>
                </a:lnTo>
                <a:lnTo>
                  <a:pt x="815" y="31"/>
                </a:lnTo>
                <a:lnTo>
                  <a:pt x="826" y="31"/>
                </a:lnTo>
                <a:lnTo>
                  <a:pt x="826" y="31"/>
                </a:lnTo>
                <a:lnTo>
                  <a:pt x="829" y="31"/>
                </a:lnTo>
                <a:lnTo>
                  <a:pt x="834" y="31"/>
                </a:lnTo>
                <a:lnTo>
                  <a:pt x="834" y="38"/>
                </a:lnTo>
                <a:lnTo>
                  <a:pt x="834" y="38"/>
                </a:lnTo>
                <a:lnTo>
                  <a:pt x="829" y="45"/>
                </a:lnTo>
                <a:lnTo>
                  <a:pt x="829" y="45"/>
                </a:lnTo>
                <a:lnTo>
                  <a:pt x="831" y="50"/>
                </a:lnTo>
                <a:lnTo>
                  <a:pt x="831" y="50"/>
                </a:lnTo>
                <a:lnTo>
                  <a:pt x="834" y="55"/>
                </a:lnTo>
                <a:lnTo>
                  <a:pt x="834" y="55"/>
                </a:lnTo>
                <a:lnTo>
                  <a:pt x="834" y="58"/>
                </a:lnTo>
                <a:lnTo>
                  <a:pt x="834" y="58"/>
                </a:lnTo>
                <a:lnTo>
                  <a:pt x="831" y="58"/>
                </a:lnTo>
                <a:lnTo>
                  <a:pt x="827" y="58"/>
                </a:lnTo>
                <a:lnTo>
                  <a:pt x="822" y="58"/>
                </a:lnTo>
                <a:lnTo>
                  <a:pt x="821" y="58"/>
                </a:lnTo>
                <a:lnTo>
                  <a:pt x="821" y="58"/>
                </a:lnTo>
                <a:lnTo>
                  <a:pt x="815" y="67"/>
                </a:lnTo>
                <a:lnTo>
                  <a:pt x="812" y="70"/>
                </a:lnTo>
                <a:lnTo>
                  <a:pt x="807" y="72"/>
                </a:lnTo>
                <a:lnTo>
                  <a:pt x="807" y="72"/>
                </a:lnTo>
                <a:lnTo>
                  <a:pt x="803" y="74"/>
                </a:lnTo>
                <a:lnTo>
                  <a:pt x="800" y="75"/>
                </a:lnTo>
                <a:lnTo>
                  <a:pt x="797" y="79"/>
                </a:lnTo>
                <a:lnTo>
                  <a:pt x="793" y="79"/>
                </a:lnTo>
                <a:lnTo>
                  <a:pt x="793" y="79"/>
                </a:lnTo>
                <a:lnTo>
                  <a:pt x="788" y="79"/>
                </a:lnTo>
                <a:lnTo>
                  <a:pt x="785" y="80"/>
                </a:lnTo>
                <a:lnTo>
                  <a:pt x="781" y="82"/>
                </a:lnTo>
                <a:lnTo>
                  <a:pt x="780" y="85"/>
                </a:lnTo>
                <a:lnTo>
                  <a:pt x="780" y="85"/>
                </a:lnTo>
                <a:lnTo>
                  <a:pt x="771" y="87"/>
                </a:lnTo>
                <a:lnTo>
                  <a:pt x="764" y="85"/>
                </a:lnTo>
                <a:lnTo>
                  <a:pt x="759" y="82"/>
                </a:lnTo>
                <a:lnTo>
                  <a:pt x="756" y="79"/>
                </a:lnTo>
                <a:lnTo>
                  <a:pt x="752" y="75"/>
                </a:lnTo>
                <a:lnTo>
                  <a:pt x="747" y="72"/>
                </a:lnTo>
                <a:lnTo>
                  <a:pt x="740" y="70"/>
                </a:lnTo>
                <a:lnTo>
                  <a:pt x="732" y="72"/>
                </a:lnTo>
                <a:lnTo>
                  <a:pt x="732" y="72"/>
                </a:lnTo>
                <a:lnTo>
                  <a:pt x="711" y="75"/>
                </a:lnTo>
                <a:lnTo>
                  <a:pt x="686" y="77"/>
                </a:lnTo>
                <a:lnTo>
                  <a:pt x="658" y="77"/>
                </a:lnTo>
                <a:lnTo>
                  <a:pt x="629" y="79"/>
                </a:lnTo>
                <a:lnTo>
                  <a:pt x="629" y="79"/>
                </a:lnTo>
                <a:lnTo>
                  <a:pt x="616" y="79"/>
                </a:lnTo>
                <a:lnTo>
                  <a:pt x="611" y="80"/>
                </a:lnTo>
                <a:lnTo>
                  <a:pt x="609" y="82"/>
                </a:lnTo>
                <a:lnTo>
                  <a:pt x="609" y="85"/>
                </a:lnTo>
                <a:lnTo>
                  <a:pt x="609" y="85"/>
                </a:lnTo>
                <a:lnTo>
                  <a:pt x="595" y="87"/>
                </a:lnTo>
                <a:lnTo>
                  <a:pt x="582" y="85"/>
                </a:lnTo>
                <a:lnTo>
                  <a:pt x="554" y="79"/>
                </a:lnTo>
                <a:lnTo>
                  <a:pt x="554" y="79"/>
                </a:lnTo>
                <a:lnTo>
                  <a:pt x="539" y="77"/>
                </a:lnTo>
                <a:lnTo>
                  <a:pt x="532" y="75"/>
                </a:lnTo>
                <a:lnTo>
                  <a:pt x="527" y="72"/>
                </a:lnTo>
                <a:lnTo>
                  <a:pt x="527" y="72"/>
                </a:lnTo>
                <a:lnTo>
                  <a:pt x="517" y="77"/>
                </a:lnTo>
                <a:lnTo>
                  <a:pt x="517" y="77"/>
                </a:lnTo>
                <a:lnTo>
                  <a:pt x="510" y="84"/>
                </a:lnTo>
                <a:lnTo>
                  <a:pt x="505" y="92"/>
                </a:lnTo>
                <a:lnTo>
                  <a:pt x="501" y="103"/>
                </a:lnTo>
                <a:lnTo>
                  <a:pt x="500" y="113"/>
                </a:lnTo>
                <a:lnTo>
                  <a:pt x="500" y="113"/>
                </a:lnTo>
                <a:lnTo>
                  <a:pt x="493" y="113"/>
                </a:lnTo>
                <a:lnTo>
                  <a:pt x="488" y="116"/>
                </a:lnTo>
                <a:lnTo>
                  <a:pt x="484" y="118"/>
                </a:lnTo>
                <a:lnTo>
                  <a:pt x="479" y="120"/>
                </a:lnTo>
                <a:lnTo>
                  <a:pt x="479" y="120"/>
                </a:lnTo>
                <a:lnTo>
                  <a:pt x="478" y="121"/>
                </a:lnTo>
                <a:lnTo>
                  <a:pt x="476" y="123"/>
                </a:lnTo>
                <a:lnTo>
                  <a:pt x="472" y="126"/>
                </a:lnTo>
                <a:lnTo>
                  <a:pt x="467" y="128"/>
                </a:lnTo>
                <a:lnTo>
                  <a:pt x="466" y="130"/>
                </a:lnTo>
                <a:lnTo>
                  <a:pt x="466" y="133"/>
                </a:lnTo>
                <a:lnTo>
                  <a:pt x="466" y="133"/>
                </a:lnTo>
                <a:lnTo>
                  <a:pt x="457" y="131"/>
                </a:lnTo>
                <a:lnTo>
                  <a:pt x="452" y="133"/>
                </a:lnTo>
                <a:lnTo>
                  <a:pt x="447" y="135"/>
                </a:lnTo>
                <a:lnTo>
                  <a:pt x="443" y="138"/>
                </a:lnTo>
                <a:lnTo>
                  <a:pt x="440" y="142"/>
                </a:lnTo>
                <a:lnTo>
                  <a:pt x="437" y="145"/>
                </a:lnTo>
                <a:lnTo>
                  <a:pt x="432" y="147"/>
                </a:lnTo>
                <a:lnTo>
                  <a:pt x="425" y="147"/>
                </a:lnTo>
                <a:lnTo>
                  <a:pt x="425" y="147"/>
                </a:lnTo>
                <a:lnTo>
                  <a:pt x="413" y="145"/>
                </a:lnTo>
                <a:lnTo>
                  <a:pt x="403" y="140"/>
                </a:lnTo>
                <a:lnTo>
                  <a:pt x="396" y="135"/>
                </a:lnTo>
                <a:lnTo>
                  <a:pt x="392" y="131"/>
                </a:lnTo>
                <a:lnTo>
                  <a:pt x="391" y="126"/>
                </a:lnTo>
                <a:lnTo>
                  <a:pt x="391" y="126"/>
                </a:lnTo>
                <a:lnTo>
                  <a:pt x="380" y="123"/>
                </a:lnTo>
                <a:lnTo>
                  <a:pt x="372" y="118"/>
                </a:lnTo>
                <a:lnTo>
                  <a:pt x="365" y="111"/>
                </a:lnTo>
                <a:lnTo>
                  <a:pt x="356" y="106"/>
                </a:lnTo>
                <a:lnTo>
                  <a:pt x="356" y="106"/>
                </a:lnTo>
                <a:lnTo>
                  <a:pt x="355" y="111"/>
                </a:lnTo>
                <a:lnTo>
                  <a:pt x="353" y="113"/>
                </a:lnTo>
                <a:lnTo>
                  <a:pt x="350" y="113"/>
                </a:lnTo>
                <a:lnTo>
                  <a:pt x="350" y="113"/>
                </a:lnTo>
                <a:lnTo>
                  <a:pt x="346" y="113"/>
                </a:lnTo>
                <a:lnTo>
                  <a:pt x="345" y="114"/>
                </a:lnTo>
                <a:lnTo>
                  <a:pt x="343" y="120"/>
                </a:lnTo>
                <a:lnTo>
                  <a:pt x="343" y="120"/>
                </a:lnTo>
                <a:lnTo>
                  <a:pt x="341" y="125"/>
                </a:lnTo>
                <a:lnTo>
                  <a:pt x="339" y="126"/>
                </a:lnTo>
                <a:lnTo>
                  <a:pt x="336" y="126"/>
                </a:lnTo>
                <a:lnTo>
                  <a:pt x="336" y="126"/>
                </a:lnTo>
                <a:lnTo>
                  <a:pt x="329" y="126"/>
                </a:lnTo>
                <a:lnTo>
                  <a:pt x="329" y="126"/>
                </a:lnTo>
                <a:lnTo>
                  <a:pt x="333" y="131"/>
                </a:lnTo>
                <a:lnTo>
                  <a:pt x="336" y="135"/>
                </a:lnTo>
                <a:lnTo>
                  <a:pt x="346" y="138"/>
                </a:lnTo>
                <a:lnTo>
                  <a:pt x="351" y="140"/>
                </a:lnTo>
                <a:lnTo>
                  <a:pt x="356" y="143"/>
                </a:lnTo>
                <a:lnTo>
                  <a:pt x="360" y="149"/>
                </a:lnTo>
                <a:lnTo>
                  <a:pt x="363" y="154"/>
                </a:lnTo>
                <a:lnTo>
                  <a:pt x="363" y="154"/>
                </a:lnTo>
                <a:lnTo>
                  <a:pt x="363" y="159"/>
                </a:lnTo>
                <a:lnTo>
                  <a:pt x="363" y="164"/>
                </a:lnTo>
                <a:lnTo>
                  <a:pt x="363" y="169"/>
                </a:lnTo>
                <a:lnTo>
                  <a:pt x="363" y="174"/>
                </a:lnTo>
                <a:lnTo>
                  <a:pt x="363" y="174"/>
                </a:lnTo>
                <a:lnTo>
                  <a:pt x="362" y="179"/>
                </a:lnTo>
                <a:lnTo>
                  <a:pt x="360" y="181"/>
                </a:lnTo>
                <a:lnTo>
                  <a:pt x="356" y="181"/>
                </a:lnTo>
                <a:lnTo>
                  <a:pt x="356" y="181"/>
                </a:lnTo>
                <a:lnTo>
                  <a:pt x="355" y="186"/>
                </a:lnTo>
                <a:lnTo>
                  <a:pt x="353" y="188"/>
                </a:lnTo>
                <a:lnTo>
                  <a:pt x="350" y="188"/>
                </a:lnTo>
                <a:lnTo>
                  <a:pt x="350" y="188"/>
                </a:lnTo>
                <a:lnTo>
                  <a:pt x="339" y="195"/>
                </a:lnTo>
                <a:lnTo>
                  <a:pt x="339" y="195"/>
                </a:lnTo>
                <a:lnTo>
                  <a:pt x="336" y="198"/>
                </a:lnTo>
                <a:lnTo>
                  <a:pt x="336" y="198"/>
                </a:lnTo>
                <a:lnTo>
                  <a:pt x="331" y="203"/>
                </a:lnTo>
                <a:lnTo>
                  <a:pt x="331" y="203"/>
                </a:lnTo>
                <a:lnTo>
                  <a:pt x="328" y="207"/>
                </a:lnTo>
                <a:lnTo>
                  <a:pt x="328" y="207"/>
                </a:lnTo>
                <a:lnTo>
                  <a:pt x="319" y="213"/>
                </a:lnTo>
                <a:lnTo>
                  <a:pt x="319" y="213"/>
                </a:lnTo>
                <a:lnTo>
                  <a:pt x="319" y="213"/>
                </a:lnTo>
                <a:lnTo>
                  <a:pt x="319" y="213"/>
                </a:lnTo>
                <a:lnTo>
                  <a:pt x="295" y="239"/>
                </a:lnTo>
                <a:lnTo>
                  <a:pt x="281" y="253"/>
                </a:lnTo>
                <a:lnTo>
                  <a:pt x="268" y="263"/>
                </a:lnTo>
                <a:lnTo>
                  <a:pt x="268" y="263"/>
                </a:lnTo>
                <a:lnTo>
                  <a:pt x="266" y="272"/>
                </a:lnTo>
                <a:lnTo>
                  <a:pt x="264" y="277"/>
                </a:lnTo>
                <a:lnTo>
                  <a:pt x="259" y="280"/>
                </a:lnTo>
                <a:lnTo>
                  <a:pt x="254" y="283"/>
                </a:lnTo>
                <a:lnTo>
                  <a:pt x="254" y="283"/>
                </a:lnTo>
                <a:lnTo>
                  <a:pt x="254" y="290"/>
                </a:lnTo>
                <a:lnTo>
                  <a:pt x="251" y="295"/>
                </a:lnTo>
                <a:lnTo>
                  <a:pt x="249" y="299"/>
                </a:lnTo>
                <a:lnTo>
                  <a:pt x="247" y="304"/>
                </a:lnTo>
                <a:lnTo>
                  <a:pt x="247" y="304"/>
                </a:lnTo>
                <a:lnTo>
                  <a:pt x="239" y="302"/>
                </a:lnTo>
                <a:lnTo>
                  <a:pt x="234" y="304"/>
                </a:lnTo>
                <a:lnTo>
                  <a:pt x="228" y="306"/>
                </a:lnTo>
                <a:lnTo>
                  <a:pt x="225" y="309"/>
                </a:lnTo>
                <a:lnTo>
                  <a:pt x="222" y="312"/>
                </a:lnTo>
                <a:lnTo>
                  <a:pt x="218" y="316"/>
                </a:lnTo>
                <a:lnTo>
                  <a:pt x="213" y="318"/>
                </a:lnTo>
                <a:lnTo>
                  <a:pt x="206" y="318"/>
                </a:lnTo>
                <a:lnTo>
                  <a:pt x="206" y="318"/>
                </a:lnTo>
                <a:lnTo>
                  <a:pt x="205" y="319"/>
                </a:lnTo>
                <a:lnTo>
                  <a:pt x="203" y="321"/>
                </a:lnTo>
                <a:lnTo>
                  <a:pt x="199" y="324"/>
                </a:lnTo>
                <a:lnTo>
                  <a:pt x="194" y="326"/>
                </a:lnTo>
                <a:lnTo>
                  <a:pt x="193" y="328"/>
                </a:lnTo>
                <a:lnTo>
                  <a:pt x="193" y="331"/>
                </a:lnTo>
                <a:lnTo>
                  <a:pt x="193" y="331"/>
                </a:lnTo>
                <a:lnTo>
                  <a:pt x="189" y="333"/>
                </a:lnTo>
                <a:lnTo>
                  <a:pt x="186" y="335"/>
                </a:lnTo>
                <a:lnTo>
                  <a:pt x="182" y="338"/>
                </a:lnTo>
                <a:lnTo>
                  <a:pt x="179" y="338"/>
                </a:lnTo>
                <a:lnTo>
                  <a:pt x="179" y="406"/>
                </a:lnTo>
                <a:lnTo>
                  <a:pt x="179" y="406"/>
                </a:lnTo>
                <a:lnTo>
                  <a:pt x="158" y="420"/>
                </a:lnTo>
                <a:lnTo>
                  <a:pt x="138" y="434"/>
                </a:lnTo>
                <a:lnTo>
                  <a:pt x="138" y="434"/>
                </a:lnTo>
                <a:lnTo>
                  <a:pt x="128" y="440"/>
                </a:lnTo>
                <a:lnTo>
                  <a:pt x="119" y="447"/>
                </a:lnTo>
                <a:lnTo>
                  <a:pt x="104" y="464"/>
                </a:lnTo>
                <a:lnTo>
                  <a:pt x="89" y="481"/>
                </a:lnTo>
                <a:lnTo>
                  <a:pt x="80" y="488"/>
                </a:lnTo>
                <a:lnTo>
                  <a:pt x="70" y="495"/>
                </a:lnTo>
                <a:lnTo>
                  <a:pt x="70" y="536"/>
                </a:lnTo>
                <a:lnTo>
                  <a:pt x="70" y="536"/>
                </a:lnTo>
                <a:lnTo>
                  <a:pt x="66" y="536"/>
                </a:lnTo>
                <a:lnTo>
                  <a:pt x="66" y="538"/>
                </a:lnTo>
                <a:lnTo>
                  <a:pt x="65" y="541"/>
                </a:lnTo>
                <a:lnTo>
                  <a:pt x="65" y="546"/>
                </a:lnTo>
                <a:lnTo>
                  <a:pt x="63" y="549"/>
                </a:lnTo>
                <a:lnTo>
                  <a:pt x="63" y="549"/>
                </a:lnTo>
                <a:lnTo>
                  <a:pt x="60" y="549"/>
                </a:lnTo>
                <a:lnTo>
                  <a:pt x="56" y="549"/>
                </a:lnTo>
                <a:lnTo>
                  <a:pt x="56" y="549"/>
                </a:lnTo>
                <a:lnTo>
                  <a:pt x="56" y="555"/>
                </a:lnTo>
                <a:lnTo>
                  <a:pt x="56" y="560"/>
                </a:lnTo>
                <a:lnTo>
                  <a:pt x="56" y="565"/>
                </a:lnTo>
                <a:lnTo>
                  <a:pt x="56" y="570"/>
                </a:lnTo>
                <a:lnTo>
                  <a:pt x="56" y="570"/>
                </a:lnTo>
                <a:lnTo>
                  <a:pt x="51" y="582"/>
                </a:lnTo>
                <a:lnTo>
                  <a:pt x="48" y="596"/>
                </a:lnTo>
                <a:lnTo>
                  <a:pt x="44" y="609"/>
                </a:lnTo>
                <a:lnTo>
                  <a:pt x="43" y="625"/>
                </a:lnTo>
                <a:lnTo>
                  <a:pt x="43" y="625"/>
                </a:lnTo>
                <a:lnTo>
                  <a:pt x="37" y="626"/>
                </a:lnTo>
                <a:lnTo>
                  <a:pt x="36" y="628"/>
                </a:lnTo>
                <a:lnTo>
                  <a:pt x="31" y="633"/>
                </a:lnTo>
                <a:lnTo>
                  <a:pt x="29" y="636"/>
                </a:lnTo>
                <a:lnTo>
                  <a:pt x="25" y="638"/>
                </a:lnTo>
                <a:lnTo>
                  <a:pt x="20" y="640"/>
                </a:lnTo>
                <a:lnTo>
                  <a:pt x="15" y="638"/>
                </a:lnTo>
                <a:lnTo>
                  <a:pt x="15" y="638"/>
                </a:lnTo>
                <a:lnTo>
                  <a:pt x="14" y="643"/>
                </a:lnTo>
                <a:lnTo>
                  <a:pt x="12" y="645"/>
                </a:lnTo>
                <a:lnTo>
                  <a:pt x="7" y="650"/>
                </a:lnTo>
                <a:lnTo>
                  <a:pt x="3" y="652"/>
                </a:lnTo>
                <a:lnTo>
                  <a:pt x="2" y="655"/>
                </a:lnTo>
                <a:lnTo>
                  <a:pt x="0" y="660"/>
                </a:lnTo>
                <a:lnTo>
                  <a:pt x="2" y="665"/>
                </a:lnTo>
                <a:lnTo>
                  <a:pt x="2" y="665"/>
                </a:lnTo>
                <a:lnTo>
                  <a:pt x="2" y="665"/>
                </a:lnTo>
                <a:lnTo>
                  <a:pt x="2" y="665"/>
                </a:lnTo>
                <a:lnTo>
                  <a:pt x="5" y="669"/>
                </a:lnTo>
                <a:lnTo>
                  <a:pt x="5" y="669"/>
                </a:lnTo>
                <a:lnTo>
                  <a:pt x="8" y="672"/>
                </a:lnTo>
                <a:lnTo>
                  <a:pt x="29" y="672"/>
                </a:lnTo>
                <a:lnTo>
                  <a:pt x="29" y="672"/>
                </a:lnTo>
                <a:lnTo>
                  <a:pt x="31" y="676"/>
                </a:lnTo>
                <a:lnTo>
                  <a:pt x="34" y="676"/>
                </a:lnTo>
                <a:lnTo>
                  <a:pt x="37" y="674"/>
                </a:lnTo>
                <a:lnTo>
                  <a:pt x="43" y="672"/>
                </a:lnTo>
                <a:lnTo>
                  <a:pt x="43" y="672"/>
                </a:lnTo>
                <a:lnTo>
                  <a:pt x="51" y="667"/>
                </a:lnTo>
                <a:lnTo>
                  <a:pt x="61" y="664"/>
                </a:lnTo>
                <a:lnTo>
                  <a:pt x="70" y="659"/>
                </a:lnTo>
                <a:lnTo>
                  <a:pt x="73" y="655"/>
                </a:lnTo>
                <a:lnTo>
                  <a:pt x="77" y="652"/>
                </a:lnTo>
                <a:lnTo>
                  <a:pt x="83" y="652"/>
                </a:lnTo>
                <a:lnTo>
                  <a:pt x="83" y="652"/>
                </a:lnTo>
                <a:lnTo>
                  <a:pt x="83" y="633"/>
                </a:lnTo>
                <a:lnTo>
                  <a:pt x="83" y="625"/>
                </a:lnTo>
                <a:lnTo>
                  <a:pt x="85" y="616"/>
                </a:lnTo>
                <a:lnTo>
                  <a:pt x="89" y="609"/>
                </a:lnTo>
                <a:lnTo>
                  <a:pt x="92" y="604"/>
                </a:lnTo>
                <a:lnTo>
                  <a:pt x="97" y="601"/>
                </a:lnTo>
                <a:lnTo>
                  <a:pt x="104" y="597"/>
                </a:lnTo>
                <a:lnTo>
                  <a:pt x="104" y="597"/>
                </a:lnTo>
                <a:lnTo>
                  <a:pt x="109" y="597"/>
                </a:lnTo>
                <a:lnTo>
                  <a:pt x="114" y="597"/>
                </a:lnTo>
                <a:lnTo>
                  <a:pt x="119" y="602"/>
                </a:lnTo>
                <a:lnTo>
                  <a:pt x="126" y="606"/>
                </a:lnTo>
                <a:lnTo>
                  <a:pt x="131" y="606"/>
                </a:lnTo>
                <a:lnTo>
                  <a:pt x="138" y="604"/>
                </a:lnTo>
                <a:lnTo>
                  <a:pt x="138" y="604"/>
                </a:lnTo>
                <a:lnTo>
                  <a:pt x="138" y="601"/>
                </a:lnTo>
                <a:lnTo>
                  <a:pt x="140" y="599"/>
                </a:lnTo>
                <a:lnTo>
                  <a:pt x="145" y="597"/>
                </a:lnTo>
                <a:lnTo>
                  <a:pt x="148" y="594"/>
                </a:lnTo>
                <a:lnTo>
                  <a:pt x="150" y="592"/>
                </a:lnTo>
                <a:lnTo>
                  <a:pt x="152" y="590"/>
                </a:lnTo>
                <a:lnTo>
                  <a:pt x="152" y="590"/>
                </a:lnTo>
                <a:lnTo>
                  <a:pt x="157" y="589"/>
                </a:lnTo>
                <a:lnTo>
                  <a:pt x="160" y="587"/>
                </a:lnTo>
                <a:lnTo>
                  <a:pt x="165" y="584"/>
                </a:lnTo>
                <a:lnTo>
                  <a:pt x="172" y="584"/>
                </a:lnTo>
                <a:lnTo>
                  <a:pt x="247" y="584"/>
                </a:lnTo>
                <a:lnTo>
                  <a:pt x="247" y="584"/>
                </a:lnTo>
                <a:lnTo>
                  <a:pt x="247" y="590"/>
                </a:lnTo>
                <a:lnTo>
                  <a:pt x="251" y="594"/>
                </a:lnTo>
                <a:lnTo>
                  <a:pt x="254" y="597"/>
                </a:lnTo>
                <a:lnTo>
                  <a:pt x="261" y="597"/>
                </a:lnTo>
                <a:lnTo>
                  <a:pt x="261" y="597"/>
                </a:lnTo>
                <a:lnTo>
                  <a:pt x="261" y="609"/>
                </a:lnTo>
                <a:lnTo>
                  <a:pt x="263" y="621"/>
                </a:lnTo>
                <a:lnTo>
                  <a:pt x="266" y="643"/>
                </a:lnTo>
                <a:lnTo>
                  <a:pt x="268" y="655"/>
                </a:lnTo>
                <a:lnTo>
                  <a:pt x="268" y="665"/>
                </a:lnTo>
                <a:lnTo>
                  <a:pt x="266" y="676"/>
                </a:lnTo>
                <a:lnTo>
                  <a:pt x="261" y="686"/>
                </a:lnTo>
                <a:lnTo>
                  <a:pt x="261" y="686"/>
                </a:lnTo>
                <a:lnTo>
                  <a:pt x="266" y="694"/>
                </a:lnTo>
                <a:lnTo>
                  <a:pt x="270" y="698"/>
                </a:lnTo>
                <a:lnTo>
                  <a:pt x="275" y="700"/>
                </a:lnTo>
                <a:lnTo>
                  <a:pt x="275" y="700"/>
                </a:lnTo>
                <a:lnTo>
                  <a:pt x="276" y="701"/>
                </a:lnTo>
                <a:lnTo>
                  <a:pt x="278" y="703"/>
                </a:lnTo>
                <a:lnTo>
                  <a:pt x="281" y="706"/>
                </a:lnTo>
                <a:lnTo>
                  <a:pt x="283" y="712"/>
                </a:lnTo>
                <a:lnTo>
                  <a:pt x="285" y="713"/>
                </a:lnTo>
                <a:lnTo>
                  <a:pt x="288" y="713"/>
                </a:lnTo>
                <a:lnTo>
                  <a:pt x="288" y="713"/>
                </a:lnTo>
                <a:lnTo>
                  <a:pt x="293" y="722"/>
                </a:lnTo>
                <a:lnTo>
                  <a:pt x="297" y="725"/>
                </a:lnTo>
                <a:lnTo>
                  <a:pt x="302" y="727"/>
                </a:lnTo>
                <a:lnTo>
                  <a:pt x="302" y="727"/>
                </a:lnTo>
                <a:lnTo>
                  <a:pt x="302" y="732"/>
                </a:lnTo>
                <a:lnTo>
                  <a:pt x="304" y="735"/>
                </a:lnTo>
                <a:lnTo>
                  <a:pt x="305" y="739"/>
                </a:lnTo>
                <a:lnTo>
                  <a:pt x="309" y="741"/>
                </a:lnTo>
                <a:lnTo>
                  <a:pt x="309" y="741"/>
                </a:lnTo>
                <a:lnTo>
                  <a:pt x="324" y="770"/>
                </a:lnTo>
                <a:lnTo>
                  <a:pt x="324" y="770"/>
                </a:lnTo>
                <a:lnTo>
                  <a:pt x="324" y="771"/>
                </a:lnTo>
                <a:lnTo>
                  <a:pt x="324" y="771"/>
                </a:lnTo>
                <a:lnTo>
                  <a:pt x="326" y="775"/>
                </a:lnTo>
                <a:lnTo>
                  <a:pt x="326" y="775"/>
                </a:lnTo>
                <a:lnTo>
                  <a:pt x="326" y="776"/>
                </a:lnTo>
                <a:lnTo>
                  <a:pt x="326" y="776"/>
                </a:lnTo>
                <a:lnTo>
                  <a:pt x="328" y="780"/>
                </a:lnTo>
                <a:lnTo>
                  <a:pt x="328" y="780"/>
                </a:lnTo>
                <a:lnTo>
                  <a:pt x="328" y="782"/>
                </a:lnTo>
                <a:lnTo>
                  <a:pt x="328" y="782"/>
                </a:lnTo>
                <a:lnTo>
                  <a:pt x="329" y="787"/>
                </a:lnTo>
                <a:lnTo>
                  <a:pt x="329" y="787"/>
                </a:lnTo>
                <a:lnTo>
                  <a:pt x="329" y="788"/>
                </a:lnTo>
                <a:lnTo>
                  <a:pt x="329" y="788"/>
                </a:lnTo>
                <a:lnTo>
                  <a:pt x="329" y="792"/>
                </a:lnTo>
                <a:lnTo>
                  <a:pt x="329" y="792"/>
                </a:lnTo>
                <a:lnTo>
                  <a:pt x="329" y="795"/>
                </a:lnTo>
                <a:lnTo>
                  <a:pt x="329" y="795"/>
                </a:lnTo>
                <a:lnTo>
                  <a:pt x="331" y="799"/>
                </a:lnTo>
                <a:lnTo>
                  <a:pt x="331" y="799"/>
                </a:lnTo>
                <a:lnTo>
                  <a:pt x="331" y="800"/>
                </a:lnTo>
                <a:lnTo>
                  <a:pt x="331" y="800"/>
                </a:lnTo>
                <a:lnTo>
                  <a:pt x="329" y="805"/>
                </a:lnTo>
                <a:lnTo>
                  <a:pt x="329" y="805"/>
                </a:lnTo>
                <a:lnTo>
                  <a:pt x="329" y="809"/>
                </a:lnTo>
                <a:lnTo>
                  <a:pt x="329" y="809"/>
                </a:lnTo>
                <a:lnTo>
                  <a:pt x="329" y="816"/>
                </a:lnTo>
                <a:lnTo>
                  <a:pt x="329" y="816"/>
                </a:lnTo>
                <a:lnTo>
                  <a:pt x="334" y="814"/>
                </a:lnTo>
                <a:lnTo>
                  <a:pt x="338" y="812"/>
                </a:lnTo>
                <a:lnTo>
                  <a:pt x="343" y="809"/>
                </a:lnTo>
                <a:lnTo>
                  <a:pt x="350" y="809"/>
                </a:lnTo>
                <a:lnTo>
                  <a:pt x="350" y="809"/>
                </a:lnTo>
                <a:lnTo>
                  <a:pt x="372" y="800"/>
                </a:lnTo>
                <a:lnTo>
                  <a:pt x="384" y="797"/>
                </a:lnTo>
                <a:lnTo>
                  <a:pt x="397" y="795"/>
                </a:lnTo>
                <a:lnTo>
                  <a:pt x="397" y="795"/>
                </a:lnTo>
                <a:lnTo>
                  <a:pt x="397" y="792"/>
                </a:lnTo>
                <a:lnTo>
                  <a:pt x="399" y="790"/>
                </a:lnTo>
                <a:lnTo>
                  <a:pt x="404" y="788"/>
                </a:lnTo>
                <a:lnTo>
                  <a:pt x="408" y="785"/>
                </a:lnTo>
                <a:lnTo>
                  <a:pt x="409" y="783"/>
                </a:lnTo>
                <a:lnTo>
                  <a:pt x="411" y="782"/>
                </a:lnTo>
                <a:lnTo>
                  <a:pt x="411" y="782"/>
                </a:lnTo>
                <a:lnTo>
                  <a:pt x="416" y="780"/>
                </a:lnTo>
                <a:lnTo>
                  <a:pt x="420" y="778"/>
                </a:lnTo>
                <a:lnTo>
                  <a:pt x="425" y="775"/>
                </a:lnTo>
                <a:lnTo>
                  <a:pt x="432" y="775"/>
                </a:lnTo>
                <a:lnTo>
                  <a:pt x="432" y="775"/>
                </a:lnTo>
                <a:lnTo>
                  <a:pt x="438" y="775"/>
                </a:lnTo>
                <a:lnTo>
                  <a:pt x="443" y="773"/>
                </a:lnTo>
                <a:lnTo>
                  <a:pt x="452" y="768"/>
                </a:lnTo>
                <a:lnTo>
                  <a:pt x="452" y="768"/>
                </a:lnTo>
                <a:lnTo>
                  <a:pt x="459" y="773"/>
                </a:lnTo>
                <a:lnTo>
                  <a:pt x="469" y="775"/>
                </a:lnTo>
                <a:lnTo>
                  <a:pt x="481" y="775"/>
                </a:lnTo>
                <a:lnTo>
                  <a:pt x="493" y="775"/>
                </a:lnTo>
                <a:lnTo>
                  <a:pt x="493" y="775"/>
                </a:lnTo>
                <a:lnTo>
                  <a:pt x="498" y="776"/>
                </a:lnTo>
                <a:lnTo>
                  <a:pt x="501" y="780"/>
                </a:lnTo>
                <a:lnTo>
                  <a:pt x="507" y="788"/>
                </a:lnTo>
                <a:lnTo>
                  <a:pt x="507" y="788"/>
                </a:lnTo>
                <a:lnTo>
                  <a:pt x="513" y="788"/>
                </a:lnTo>
                <a:lnTo>
                  <a:pt x="520" y="792"/>
                </a:lnTo>
                <a:lnTo>
                  <a:pt x="524" y="797"/>
                </a:lnTo>
                <a:lnTo>
                  <a:pt x="527" y="802"/>
                </a:lnTo>
                <a:lnTo>
                  <a:pt x="527" y="802"/>
                </a:lnTo>
                <a:lnTo>
                  <a:pt x="532" y="804"/>
                </a:lnTo>
                <a:lnTo>
                  <a:pt x="537" y="802"/>
                </a:lnTo>
                <a:lnTo>
                  <a:pt x="541" y="800"/>
                </a:lnTo>
                <a:lnTo>
                  <a:pt x="542" y="797"/>
                </a:lnTo>
                <a:lnTo>
                  <a:pt x="547" y="792"/>
                </a:lnTo>
                <a:lnTo>
                  <a:pt x="549" y="790"/>
                </a:lnTo>
                <a:lnTo>
                  <a:pt x="554" y="788"/>
                </a:lnTo>
                <a:lnTo>
                  <a:pt x="554" y="788"/>
                </a:lnTo>
                <a:lnTo>
                  <a:pt x="556" y="785"/>
                </a:lnTo>
                <a:lnTo>
                  <a:pt x="558" y="783"/>
                </a:lnTo>
                <a:lnTo>
                  <a:pt x="565" y="782"/>
                </a:lnTo>
                <a:lnTo>
                  <a:pt x="582" y="782"/>
                </a:lnTo>
                <a:lnTo>
                  <a:pt x="582" y="782"/>
                </a:lnTo>
                <a:lnTo>
                  <a:pt x="587" y="773"/>
                </a:lnTo>
                <a:lnTo>
                  <a:pt x="588" y="768"/>
                </a:lnTo>
                <a:lnTo>
                  <a:pt x="588" y="761"/>
                </a:lnTo>
                <a:lnTo>
                  <a:pt x="588" y="761"/>
                </a:lnTo>
                <a:lnTo>
                  <a:pt x="590" y="759"/>
                </a:lnTo>
                <a:lnTo>
                  <a:pt x="592" y="758"/>
                </a:lnTo>
                <a:lnTo>
                  <a:pt x="595" y="754"/>
                </a:lnTo>
                <a:lnTo>
                  <a:pt x="597" y="749"/>
                </a:lnTo>
                <a:lnTo>
                  <a:pt x="599" y="747"/>
                </a:lnTo>
                <a:lnTo>
                  <a:pt x="602" y="747"/>
                </a:lnTo>
                <a:lnTo>
                  <a:pt x="602" y="747"/>
                </a:lnTo>
                <a:lnTo>
                  <a:pt x="605" y="746"/>
                </a:lnTo>
                <a:lnTo>
                  <a:pt x="609" y="742"/>
                </a:lnTo>
                <a:lnTo>
                  <a:pt x="612" y="734"/>
                </a:lnTo>
                <a:lnTo>
                  <a:pt x="614" y="730"/>
                </a:lnTo>
                <a:lnTo>
                  <a:pt x="617" y="727"/>
                </a:lnTo>
                <a:lnTo>
                  <a:pt x="622" y="725"/>
                </a:lnTo>
                <a:lnTo>
                  <a:pt x="629" y="727"/>
                </a:lnTo>
                <a:lnTo>
                  <a:pt x="629" y="727"/>
                </a:lnTo>
                <a:lnTo>
                  <a:pt x="629" y="722"/>
                </a:lnTo>
                <a:lnTo>
                  <a:pt x="629" y="722"/>
                </a:lnTo>
                <a:lnTo>
                  <a:pt x="629" y="722"/>
                </a:lnTo>
                <a:lnTo>
                  <a:pt x="629" y="722"/>
                </a:lnTo>
                <a:lnTo>
                  <a:pt x="628" y="718"/>
                </a:lnTo>
                <a:lnTo>
                  <a:pt x="628" y="718"/>
                </a:lnTo>
                <a:lnTo>
                  <a:pt x="628" y="717"/>
                </a:lnTo>
                <a:lnTo>
                  <a:pt x="628" y="717"/>
                </a:lnTo>
                <a:lnTo>
                  <a:pt x="626" y="713"/>
                </a:lnTo>
                <a:lnTo>
                  <a:pt x="626" y="713"/>
                </a:lnTo>
                <a:lnTo>
                  <a:pt x="626" y="713"/>
                </a:lnTo>
                <a:lnTo>
                  <a:pt x="626" y="713"/>
                </a:lnTo>
                <a:lnTo>
                  <a:pt x="624" y="710"/>
                </a:lnTo>
                <a:lnTo>
                  <a:pt x="624" y="710"/>
                </a:lnTo>
                <a:lnTo>
                  <a:pt x="624" y="710"/>
                </a:lnTo>
                <a:lnTo>
                  <a:pt x="624" y="710"/>
                </a:lnTo>
                <a:lnTo>
                  <a:pt x="619" y="705"/>
                </a:lnTo>
                <a:lnTo>
                  <a:pt x="616" y="700"/>
                </a:lnTo>
                <a:lnTo>
                  <a:pt x="614" y="691"/>
                </a:lnTo>
                <a:lnTo>
                  <a:pt x="616" y="679"/>
                </a:lnTo>
                <a:lnTo>
                  <a:pt x="616" y="679"/>
                </a:lnTo>
                <a:lnTo>
                  <a:pt x="617" y="677"/>
                </a:lnTo>
                <a:lnTo>
                  <a:pt x="619" y="676"/>
                </a:lnTo>
                <a:lnTo>
                  <a:pt x="622" y="672"/>
                </a:lnTo>
                <a:lnTo>
                  <a:pt x="624" y="667"/>
                </a:lnTo>
                <a:lnTo>
                  <a:pt x="626" y="665"/>
                </a:lnTo>
                <a:lnTo>
                  <a:pt x="629" y="665"/>
                </a:lnTo>
                <a:lnTo>
                  <a:pt x="629" y="665"/>
                </a:lnTo>
                <a:lnTo>
                  <a:pt x="631" y="664"/>
                </a:lnTo>
                <a:lnTo>
                  <a:pt x="633" y="662"/>
                </a:lnTo>
                <a:lnTo>
                  <a:pt x="636" y="659"/>
                </a:lnTo>
                <a:lnTo>
                  <a:pt x="641" y="657"/>
                </a:lnTo>
                <a:lnTo>
                  <a:pt x="643" y="655"/>
                </a:lnTo>
                <a:lnTo>
                  <a:pt x="643" y="652"/>
                </a:lnTo>
                <a:lnTo>
                  <a:pt x="643" y="652"/>
                </a:lnTo>
                <a:lnTo>
                  <a:pt x="651" y="648"/>
                </a:lnTo>
                <a:lnTo>
                  <a:pt x="658" y="643"/>
                </a:lnTo>
                <a:lnTo>
                  <a:pt x="667" y="640"/>
                </a:lnTo>
                <a:lnTo>
                  <a:pt x="672" y="638"/>
                </a:lnTo>
                <a:lnTo>
                  <a:pt x="677" y="638"/>
                </a:lnTo>
                <a:lnTo>
                  <a:pt x="677" y="638"/>
                </a:lnTo>
                <a:lnTo>
                  <a:pt x="679" y="633"/>
                </a:lnTo>
                <a:lnTo>
                  <a:pt x="682" y="628"/>
                </a:lnTo>
                <a:lnTo>
                  <a:pt x="691" y="621"/>
                </a:lnTo>
                <a:lnTo>
                  <a:pt x="694" y="618"/>
                </a:lnTo>
                <a:lnTo>
                  <a:pt x="698" y="613"/>
                </a:lnTo>
                <a:lnTo>
                  <a:pt x="699" y="606"/>
                </a:lnTo>
                <a:lnTo>
                  <a:pt x="698" y="597"/>
                </a:lnTo>
                <a:lnTo>
                  <a:pt x="698" y="597"/>
                </a:lnTo>
                <a:lnTo>
                  <a:pt x="701" y="597"/>
                </a:lnTo>
                <a:lnTo>
                  <a:pt x="703" y="596"/>
                </a:lnTo>
                <a:lnTo>
                  <a:pt x="704" y="590"/>
                </a:lnTo>
                <a:lnTo>
                  <a:pt x="704" y="590"/>
                </a:lnTo>
                <a:lnTo>
                  <a:pt x="713" y="590"/>
                </a:lnTo>
                <a:lnTo>
                  <a:pt x="721" y="590"/>
                </a:lnTo>
                <a:lnTo>
                  <a:pt x="735" y="587"/>
                </a:lnTo>
                <a:lnTo>
                  <a:pt x="749" y="584"/>
                </a:lnTo>
                <a:lnTo>
                  <a:pt x="756" y="582"/>
                </a:lnTo>
                <a:lnTo>
                  <a:pt x="766" y="584"/>
                </a:lnTo>
                <a:lnTo>
                  <a:pt x="766" y="584"/>
                </a:lnTo>
                <a:lnTo>
                  <a:pt x="773" y="597"/>
                </a:lnTo>
                <a:lnTo>
                  <a:pt x="780" y="611"/>
                </a:lnTo>
                <a:lnTo>
                  <a:pt x="780" y="611"/>
                </a:lnTo>
                <a:lnTo>
                  <a:pt x="780" y="623"/>
                </a:lnTo>
                <a:lnTo>
                  <a:pt x="778" y="633"/>
                </a:lnTo>
                <a:lnTo>
                  <a:pt x="774" y="642"/>
                </a:lnTo>
                <a:lnTo>
                  <a:pt x="773" y="650"/>
                </a:lnTo>
                <a:lnTo>
                  <a:pt x="773" y="650"/>
                </a:lnTo>
                <a:lnTo>
                  <a:pt x="773" y="652"/>
                </a:lnTo>
                <a:lnTo>
                  <a:pt x="773" y="652"/>
                </a:lnTo>
                <a:lnTo>
                  <a:pt x="771" y="653"/>
                </a:lnTo>
                <a:lnTo>
                  <a:pt x="771" y="653"/>
                </a:lnTo>
                <a:lnTo>
                  <a:pt x="771" y="657"/>
                </a:lnTo>
                <a:lnTo>
                  <a:pt x="771" y="657"/>
                </a:lnTo>
                <a:lnTo>
                  <a:pt x="771" y="657"/>
                </a:lnTo>
                <a:lnTo>
                  <a:pt x="771" y="657"/>
                </a:lnTo>
                <a:lnTo>
                  <a:pt x="773" y="660"/>
                </a:lnTo>
                <a:lnTo>
                  <a:pt x="773" y="660"/>
                </a:lnTo>
                <a:lnTo>
                  <a:pt x="773" y="660"/>
                </a:lnTo>
                <a:lnTo>
                  <a:pt x="773" y="660"/>
                </a:lnTo>
                <a:lnTo>
                  <a:pt x="773" y="665"/>
                </a:lnTo>
                <a:lnTo>
                  <a:pt x="773" y="665"/>
                </a:lnTo>
                <a:lnTo>
                  <a:pt x="776" y="672"/>
                </a:lnTo>
                <a:lnTo>
                  <a:pt x="780" y="679"/>
                </a:lnTo>
                <a:lnTo>
                  <a:pt x="780" y="689"/>
                </a:lnTo>
                <a:lnTo>
                  <a:pt x="780" y="700"/>
                </a:lnTo>
                <a:lnTo>
                  <a:pt x="780" y="700"/>
                </a:lnTo>
                <a:lnTo>
                  <a:pt x="783" y="701"/>
                </a:lnTo>
                <a:lnTo>
                  <a:pt x="785" y="705"/>
                </a:lnTo>
                <a:lnTo>
                  <a:pt x="786" y="708"/>
                </a:lnTo>
                <a:lnTo>
                  <a:pt x="786" y="713"/>
                </a:lnTo>
                <a:lnTo>
                  <a:pt x="786" y="713"/>
                </a:lnTo>
                <a:lnTo>
                  <a:pt x="800" y="723"/>
                </a:lnTo>
                <a:lnTo>
                  <a:pt x="812" y="735"/>
                </a:lnTo>
                <a:lnTo>
                  <a:pt x="824" y="747"/>
                </a:lnTo>
                <a:lnTo>
                  <a:pt x="834" y="761"/>
                </a:lnTo>
                <a:lnTo>
                  <a:pt x="834" y="761"/>
                </a:lnTo>
                <a:lnTo>
                  <a:pt x="843" y="763"/>
                </a:lnTo>
                <a:lnTo>
                  <a:pt x="846" y="764"/>
                </a:lnTo>
                <a:lnTo>
                  <a:pt x="848" y="768"/>
                </a:lnTo>
                <a:lnTo>
                  <a:pt x="848" y="768"/>
                </a:lnTo>
                <a:lnTo>
                  <a:pt x="865" y="768"/>
                </a:lnTo>
                <a:lnTo>
                  <a:pt x="872" y="770"/>
                </a:lnTo>
                <a:lnTo>
                  <a:pt x="873" y="771"/>
                </a:lnTo>
                <a:lnTo>
                  <a:pt x="875" y="775"/>
                </a:lnTo>
                <a:lnTo>
                  <a:pt x="875" y="775"/>
                </a:lnTo>
                <a:lnTo>
                  <a:pt x="877" y="780"/>
                </a:lnTo>
                <a:lnTo>
                  <a:pt x="878" y="785"/>
                </a:lnTo>
                <a:lnTo>
                  <a:pt x="882" y="788"/>
                </a:lnTo>
                <a:lnTo>
                  <a:pt x="882" y="795"/>
                </a:lnTo>
                <a:lnTo>
                  <a:pt x="882" y="795"/>
                </a:lnTo>
                <a:lnTo>
                  <a:pt x="882" y="804"/>
                </a:lnTo>
                <a:lnTo>
                  <a:pt x="878" y="809"/>
                </a:lnTo>
                <a:lnTo>
                  <a:pt x="875" y="816"/>
                </a:lnTo>
                <a:lnTo>
                  <a:pt x="875" y="823"/>
                </a:lnTo>
                <a:lnTo>
                  <a:pt x="875" y="823"/>
                </a:lnTo>
                <a:lnTo>
                  <a:pt x="877" y="828"/>
                </a:lnTo>
                <a:lnTo>
                  <a:pt x="878" y="831"/>
                </a:lnTo>
                <a:lnTo>
                  <a:pt x="885" y="836"/>
                </a:lnTo>
                <a:lnTo>
                  <a:pt x="892" y="841"/>
                </a:lnTo>
                <a:lnTo>
                  <a:pt x="894" y="845"/>
                </a:lnTo>
                <a:lnTo>
                  <a:pt x="896" y="850"/>
                </a:lnTo>
                <a:lnTo>
                  <a:pt x="896" y="850"/>
                </a:lnTo>
                <a:lnTo>
                  <a:pt x="896" y="857"/>
                </a:lnTo>
                <a:lnTo>
                  <a:pt x="896" y="863"/>
                </a:lnTo>
                <a:lnTo>
                  <a:pt x="897" y="869"/>
                </a:lnTo>
                <a:lnTo>
                  <a:pt x="901" y="872"/>
                </a:lnTo>
                <a:lnTo>
                  <a:pt x="904" y="875"/>
                </a:lnTo>
                <a:lnTo>
                  <a:pt x="909" y="877"/>
                </a:lnTo>
                <a:lnTo>
                  <a:pt x="916" y="877"/>
                </a:lnTo>
                <a:lnTo>
                  <a:pt x="923" y="877"/>
                </a:lnTo>
                <a:lnTo>
                  <a:pt x="923" y="877"/>
                </a:lnTo>
                <a:lnTo>
                  <a:pt x="919" y="860"/>
                </a:lnTo>
                <a:lnTo>
                  <a:pt x="919" y="843"/>
                </a:lnTo>
                <a:lnTo>
                  <a:pt x="919" y="826"/>
                </a:lnTo>
                <a:lnTo>
                  <a:pt x="919" y="809"/>
                </a:lnTo>
                <a:lnTo>
                  <a:pt x="925" y="775"/>
                </a:lnTo>
                <a:lnTo>
                  <a:pt x="930" y="741"/>
                </a:lnTo>
                <a:lnTo>
                  <a:pt x="930" y="741"/>
                </a:lnTo>
                <a:lnTo>
                  <a:pt x="943" y="734"/>
                </a:lnTo>
                <a:lnTo>
                  <a:pt x="957" y="727"/>
                </a:lnTo>
                <a:lnTo>
                  <a:pt x="957" y="727"/>
                </a:lnTo>
                <a:lnTo>
                  <a:pt x="960" y="720"/>
                </a:lnTo>
                <a:lnTo>
                  <a:pt x="960" y="720"/>
                </a:lnTo>
                <a:lnTo>
                  <a:pt x="960" y="720"/>
                </a:lnTo>
                <a:lnTo>
                  <a:pt x="960" y="720"/>
                </a:lnTo>
                <a:lnTo>
                  <a:pt x="964" y="715"/>
                </a:lnTo>
                <a:lnTo>
                  <a:pt x="964" y="715"/>
                </a:lnTo>
                <a:lnTo>
                  <a:pt x="965" y="713"/>
                </a:lnTo>
                <a:lnTo>
                  <a:pt x="965" y="713"/>
                </a:lnTo>
                <a:lnTo>
                  <a:pt x="967" y="712"/>
                </a:lnTo>
                <a:lnTo>
                  <a:pt x="967" y="712"/>
                </a:lnTo>
                <a:lnTo>
                  <a:pt x="971" y="710"/>
                </a:lnTo>
                <a:lnTo>
                  <a:pt x="971" y="710"/>
                </a:lnTo>
                <a:lnTo>
                  <a:pt x="969" y="701"/>
                </a:lnTo>
                <a:lnTo>
                  <a:pt x="971" y="694"/>
                </a:lnTo>
                <a:lnTo>
                  <a:pt x="974" y="689"/>
                </a:lnTo>
                <a:lnTo>
                  <a:pt x="979" y="686"/>
                </a:lnTo>
                <a:lnTo>
                  <a:pt x="979" y="686"/>
                </a:lnTo>
                <a:lnTo>
                  <a:pt x="983" y="684"/>
                </a:lnTo>
                <a:lnTo>
                  <a:pt x="983" y="684"/>
                </a:lnTo>
                <a:lnTo>
                  <a:pt x="988" y="679"/>
                </a:lnTo>
                <a:lnTo>
                  <a:pt x="991" y="674"/>
                </a:lnTo>
                <a:lnTo>
                  <a:pt x="991" y="674"/>
                </a:lnTo>
                <a:lnTo>
                  <a:pt x="991" y="672"/>
                </a:lnTo>
                <a:lnTo>
                  <a:pt x="991" y="672"/>
                </a:lnTo>
                <a:lnTo>
                  <a:pt x="993" y="669"/>
                </a:lnTo>
                <a:lnTo>
                  <a:pt x="993" y="669"/>
                </a:lnTo>
                <a:lnTo>
                  <a:pt x="996" y="660"/>
                </a:lnTo>
                <a:lnTo>
                  <a:pt x="1001" y="652"/>
                </a:lnTo>
                <a:lnTo>
                  <a:pt x="1001" y="652"/>
                </a:lnTo>
                <a:lnTo>
                  <a:pt x="1001" y="648"/>
                </a:lnTo>
                <a:lnTo>
                  <a:pt x="1001" y="648"/>
                </a:lnTo>
                <a:lnTo>
                  <a:pt x="1003" y="645"/>
                </a:lnTo>
                <a:lnTo>
                  <a:pt x="1003" y="645"/>
                </a:lnTo>
                <a:lnTo>
                  <a:pt x="1003" y="643"/>
                </a:lnTo>
                <a:lnTo>
                  <a:pt x="1003" y="643"/>
                </a:lnTo>
                <a:lnTo>
                  <a:pt x="1005" y="638"/>
                </a:lnTo>
                <a:lnTo>
                  <a:pt x="1005" y="638"/>
                </a:lnTo>
                <a:lnTo>
                  <a:pt x="1001" y="628"/>
                </a:lnTo>
                <a:lnTo>
                  <a:pt x="1000" y="616"/>
                </a:lnTo>
                <a:lnTo>
                  <a:pt x="996" y="606"/>
                </a:lnTo>
                <a:lnTo>
                  <a:pt x="998" y="590"/>
                </a:lnTo>
                <a:lnTo>
                  <a:pt x="998" y="590"/>
                </a:lnTo>
                <a:lnTo>
                  <a:pt x="1001" y="589"/>
                </a:lnTo>
                <a:lnTo>
                  <a:pt x="1001" y="589"/>
                </a:lnTo>
                <a:lnTo>
                  <a:pt x="1003" y="587"/>
                </a:lnTo>
                <a:lnTo>
                  <a:pt x="1003" y="587"/>
                </a:lnTo>
                <a:lnTo>
                  <a:pt x="1008" y="580"/>
                </a:lnTo>
                <a:lnTo>
                  <a:pt x="1013" y="578"/>
                </a:lnTo>
                <a:lnTo>
                  <a:pt x="1020" y="577"/>
                </a:lnTo>
                <a:lnTo>
                  <a:pt x="1025" y="577"/>
                </a:lnTo>
                <a:lnTo>
                  <a:pt x="1025" y="577"/>
                </a:lnTo>
                <a:lnTo>
                  <a:pt x="1030" y="577"/>
                </a:lnTo>
                <a:lnTo>
                  <a:pt x="1030" y="577"/>
                </a:lnTo>
                <a:lnTo>
                  <a:pt x="1035" y="575"/>
                </a:lnTo>
                <a:lnTo>
                  <a:pt x="1037" y="572"/>
                </a:lnTo>
                <a:lnTo>
                  <a:pt x="1037" y="572"/>
                </a:lnTo>
                <a:lnTo>
                  <a:pt x="1039" y="570"/>
                </a:lnTo>
                <a:lnTo>
                  <a:pt x="1039" y="570"/>
                </a:lnTo>
                <a:lnTo>
                  <a:pt x="1039" y="570"/>
                </a:lnTo>
                <a:lnTo>
                  <a:pt x="1039" y="570"/>
                </a:lnTo>
                <a:lnTo>
                  <a:pt x="1040" y="570"/>
                </a:lnTo>
                <a:lnTo>
                  <a:pt x="1040" y="570"/>
                </a:lnTo>
                <a:lnTo>
                  <a:pt x="1044" y="568"/>
                </a:lnTo>
                <a:lnTo>
                  <a:pt x="1049" y="570"/>
                </a:lnTo>
                <a:lnTo>
                  <a:pt x="1049" y="570"/>
                </a:lnTo>
                <a:lnTo>
                  <a:pt x="1052" y="570"/>
                </a:lnTo>
                <a:lnTo>
                  <a:pt x="1052" y="570"/>
                </a:lnTo>
                <a:lnTo>
                  <a:pt x="1054" y="575"/>
                </a:lnTo>
                <a:lnTo>
                  <a:pt x="1054" y="575"/>
                </a:lnTo>
                <a:lnTo>
                  <a:pt x="1056" y="577"/>
                </a:lnTo>
                <a:lnTo>
                  <a:pt x="1056" y="577"/>
                </a:lnTo>
                <a:lnTo>
                  <a:pt x="1058" y="577"/>
                </a:lnTo>
                <a:lnTo>
                  <a:pt x="1058" y="577"/>
                </a:lnTo>
                <a:lnTo>
                  <a:pt x="1058" y="577"/>
                </a:lnTo>
                <a:lnTo>
                  <a:pt x="1058" y="577"/>
                </a:lnTo>
                <a:lnTo>
                  <a:pt x="1059" y="577"/>
                </a:lnTo>
                <a:lnTo>
                  <a:pt x="1059" y="577"/>
                </a:lnTo>
                <a:lnTo>
                  <a:pt x="1066" y="578"/>
                </a:lnTo>
                <a:lnTo>
                  <a:pt x="1073" y="580"/>
                </a:lnTo>
                <a:lnTo>
                  <a:pt x="1076" y="585"/>
                </a:lnTo>
                <a:lnTo>
                  <a:pt x="1080" y="590"/>
                </a:lnTo>
                <a:lnTo>
                  <a:pt x="1080" y="631"/>
                </a:lnTo>
                <a:lnTo>
                  <a:pt x="1080" y="631"/>
                </a:lnTo>
                <a:lnTo>
                  <a:pt x="1087" y="635"/>
                </a:lnTo>
                <a:lnTo>
                  <a:pt x="1087" y="635"/>
                </a:lnTo>
                <a:lnTo>
                  <a:pt x="1087" y="635"/>
                </a:lnTo>
                <a:lnTo>
                  <a:pt x="1087" y="635"/>
                </a:lnTo>
                <a:lnTo>
                  <a:pt x="1092" y="638"/>
                </a:lnTo>
                <a:lnTo>
                  <a:pt x="1092" y="638"/>
                </a:lnTo>
                <a:lnTo>
                  <a:pt x="1093" y="640"/>
                </a:lnTo>
                <a:lnTo>
                  <a:pt x="1093" y="640"/>
                </a:lnTo>
                <a:lnTo>
                  <a:pt x="1097" y="645"/>
                </a:lnTo>
                <a:lnTo>
                  <a:pt x="1097" y="645"/>
                </a:lnTo>
                <a:lnTo>
                  <a:pt x="1098" y="648"/>
                </a:lnTo>
                <a:lnTo>
                  <a:pt x="1098" y="648"/>
                </a:lnTo>
                <a:lnTo>
                  <a:pt x="1102" y="647"/>
                </a:lnTo>
                <a:lnTo>
                  <a:pt x="1105" y="647"/>
                </a:lnTo>
                <a:lnTo>
                  <a:pt x="1105" y="647"/>
                </a:lnTo>
                <a:lnTo>
                  <a:pt x="1109" y="648"/>
                </a:lnTo>
                <a:lnTo>
                  <a:pt x="1109" y="648"/>
                </a:lnTo>
                <a:lnTo>
                  <a:pt x="1112" y="653"/>
                </a:lnTo>
                <a:lnTo>
                  <a:pt x="1116" y="657"/>
                </a:lnTo>
                <a:lnTo>
                  <a:pt x="1119" y="659"/>
                </a:lnTo>
                <a:lnTo>
                  <a:pt x="1122" y="659"/>
                </a:lnTo>
                <a:lnTo>
                  <a:pt x="1131" y="659"/>
                </a:lnTo>
                <a:lnTo>
                  <a:pt x="1139" y="657"/>
                </a:lnTo>
                <a:lnTo>
                  <a:pt x="1139" y="657"/>
                </a:lnTo>
                <a:lnTo>
                  <a:pt x="1141" y="655"/>
                </a:lnTo>
                <a:lnTo>
                  <a:pt x="1141" y="655"/>
                </a:lnTo>
                <a:lnTo>
                  <a:pt x="1141" y="655"/>
                </a:lnTo>
                <a:lnTo>
                  <a:pt x="1141" y="655"/>
                </a:lnTo>
                <a:lnTo>
                  <a:pt x="1143" y="655"/>
                </a:lnTo>
                <a:lnTo>
                  <a:pt x="1143" y="655"/>
                </a:lnTo>
                <a:lnTo>
                  <a:pt x="1151" y="652"/>
                </a:lnTo>
                <a:lnTo>
                  <a:pt x="1151" y="652"/>
                </a:lnTo>
                <a:lnTo>
                  <a:pt x="1153" y="650"/>
                </a:lnTo>
                <a:lnTo>
                  <a:pt x="1153" y="650"/>
                </a:lnTo>
                <a:lnTo>
                  <a:pt x="1162" y="648"/>
                </a:lnTo>
                <a:lnTo>
                  <a:pt x="1162" y="648"/>
                </a:lnTo>
                <a:lnTo>
                  <a:pt x="1165" y="647"/>
                </a:lnTo>
                <a:lnTo>
                  <a:pt x="1165" y="647"/>
                </a:lnTo>
                <a:lnTo>
                  <a:pt x="1175" y="645"/>
                </a:lnTo>
                <a:lnTo>
                  <a:pt x="1175" y="645"/>
                </a:lnTo>
                <a:lnTo>
                  <a:pt x="1177" y="643"/>
                </a:lnTo>
                <a:lnTo>
                  <a:pt x="1177" y="643"/>
                </a:lnTo>
                <a:lnTo>
                  <a:pt x="1187" y="642"/>
                </a:lnTo>
                <a:lnTo>
                  <a:pt x="1187" y="642"/>
                </a:lnTo>
                <a:lnTo>
                  <a:pt x="1191" y="642"/>
                </a:lnTo>
                <a:lnTo>
                  <a:pt x="1191" y="642"/>
                </a:lnTo>
                <a:lnTo>
                  <a:pt x="1199" y="640"/>
                </a:lnTo>
                <a:lnTo>
                  <a:pt x="1199" y="640"/>
                </a:lnTo>
                <a:lnTo>
                  <a:pt x="1202" y="640"/>
                </a:lnTo>
                <a:lnTo>
                  <a:pt x="1202" y="640"/>
                </a:lnTo>
                <a:lnTo>
                  <a:pt x="1216" y="638"/>
                </a:lnTo>
                <a:lnTo>
                  <a:pt x="1216" y="638"/>
                </a:lnTo>
                <a:lnTo>
                  <a:pt x="1218" y="645"/>
                </a:lnTo>
                <a:lnTo>
                  <a:pt x="1221" y="650"/>
                </a:lnTo>
                <a:lnTo>
                  <a:pt x="1223" y="657"/>
                </a:lnTo>
                <a:lnTo>
                  <a:pt x="1223" y="665"/>
                </a:lnTo>
                <a:lnTo>
                  <a:pt x="1223" y="679"/>
                </a:lnTo>
                <a:lnTo>
                  <a:pt x="1223" y="679"/>
                </a:lnTo>
                <a:lnTo>
                  <a:pt x="1226" y="684"/>
                </a:lnTo>
                <a:lnTo>
                  <a:pt x="1230" y="689"/>
                </a:lnTo>
                <a:lnTo>
                  <a:pt x="1235" y="693"/>
                </a:lnTo>
                <a:lnTo>
                  <a:pt x="1243" y="693"/>
                </a:lnTo>
                <a:lnTo>
                  <a:pt x="1243" y="693"/>
                </a:lnTo>
                <a:lnTo>
                  <a:pt x="1247" y="698"/>
                </a:lnTo>
                <a:lnTo>
                  <a:pt x="1250" y="703"/>
                </a:lnTo>
                <a:lnTo>
                  <a:pt x="1255" y="706"/>
                </a:lnTo>
                <a:lnTo>
                  <a:pt x="1264" y="706"/>
                </a:lnTo>
                <a:lnTo>
                  <a:pt x="1264" y="706"/>
                </a:lnTo>
                <a:lnTo>
                  <a:pt x="1266" y="700"/>
                </a:lnTo>
                <a:lnTo>
                  <a:pt x="1264" y="694"/>
                </a:lnTo>
                <a:lnTo>
                  <a:pt x="1262" y="688"/>
                </a:lnTo>
                <a:lnTo>
                  <a:pt x="1257" y="682"/>
                </a:lnTo>
                <a:lnTo>
                  <a:pt x="1257" y="677"/>
                </a:lnTo>
                <a:lnTo>
                  <a:pt x="1257" y="672"/>
                </a:lnTo>
                <a:lnTo>
                  <a:pt x="1257" y="645"/>
                </a:lnTo>
                <a:lnTo>
                  <a:pt x="1257" y="645"/>
                </a:lnTo>
                <a:lnTo>
                  <a:pt x="1250" y="640"/>
                </a:lnTo>
                <a:lnTo>
                  <a:pt x="1250" y="640"/>
                </a:lnTo>
                <a:lnTo>
                  <a:pt x="1247" y="638"/>
                </a:lnTo>
                <a:lnTo>
                  <a:pt x="1247" y="638"/>
                </a:lnTo>
                <a:lnTo>
                  <a:pt x="1243" y="635"/>
                </a:lnTo>
                <a:lnTo>
                  <a:pt x="1243" y="635"/>
                </a:lnTo>
                <a:lnTo>
                  <a:pt x="1240" y="633"/>
                </a:lnTo>
                <a:lnTo>
                  <a:pt x="1240" y="633"/>
                </a:lnTo>
                <a:lnTo>
                  <a:pt x="1237" y="630"/>
                </a:lnTo>
                <a:lnTo>
                  <a:pt x="1237" y="630"/>
                </a:lnTo>
                <a:lnTo>
                  <a:pt x="1235" y="626"/>
                </a:lnTo>
                <a:lnTo>
                  <a:pt x="1235" y="626"/>
                </a:lnTo>
                <a:lnTo>
                  <a:pt x="1233" y="623"/>
                </a:lnTo>
                <a:lnTo>
                  <a:pt x="1233" y="623"/>
                </a:lnTo>
                <a:lnTo>
                  <a:pt x="1231" y="619"/>
                </a:lnTo>
                <a:lnTo>
                  <a:pt x="1231" y="619"/>
                </a:lnTo>
                <a:lnTo>
                  <a:pt x="1228" y="614"/>
                </a:lnTo>
                <a:lnTo>
                  <a:pt x="1228" y="614"/>
                </a:lnTo>
                <a:lnTo>
                  <a:pt x="1228" y="611"/>
                </a:lnTo>
                <a:lnTo>
                  <a:pt x="1228" y="611"/>
                </a:lnTo>
                <a:lnTo>
                  <a:pt x="1226" y="606"/>
                </a:lnTo>
                <a:lnTo>
                  <a:pt x="1226" y="606"/>
                </a:lnTo>
                <a:lnTo>
                  <a:pt x="1225" y="601"/>
                </a:lnTo>
                <a:lnTo>
                  <a:pt x="1225" y="601"/>
                </a:lnTo>
                <a:lnTo>
                  <a:pt x="1225" y="596"/>
                </a:lnTo>
                <a:lnTo>
                  <a:pt x="1225" y="596"/>
                </a:lnTo>
                <a:lnTo>
                  <a:pt x="1223" y="590"/>
                </a:lnTo>
                <a:lnTo>
                  <a:pt x="1223" y="590"/>
                </a:lnTo>
                <a:lnTo>
                  <a:pt x="1223" y="585"/>
                </a:lnTo>
                <a:lnTo>
                  <a:pt x="1223" y="585"/>
                </a:lnTo>
                <a:lnTo>
                  <a:pt x="1223" y="584"/>
                </a:lnTo>
                <a:lnTo>
                  <a:pt x="1223" y="584"/>
                </a:lnTo>
                <a:lnTo>
                  <a:pt x="1223" y="580"/>
                </a:lnTo>
                <a:lnTo>
                  <a:pt x="1223" y="580"/>
                </a:lnTo>
                <a:lnTo>
                  <a:pt x="1225" y="580"/>
                </a:lnTo>
                <a:lnTo>
                  <a:pt x="1225" y="580"/>
                </a:lnTo>
                <a:lnTo>
                  <a:pt x="1225" y="578"/>
                </a:lnTo>
                <a:lnTo>
                  <a:pt x="1225" y="578"/>
                </a:lnTo>
                <a:lnTo>
                  <a:pt x="1225" y="578"/>
                </a:lnTo>
                <a:lnTo>
                  <a:pt x="1225" y="578"/>
                </a:lnTo>
                <a:lnTo>
                  <a:pt x="1223" y="568"/>
                </a:lnTo>
                <a:lnTo>
                  <a:pt x="1225" y="567"/>
                </a:lnTo>
                <a:lnTo>
                  <a:pt x="1225" y="563"/>
                </a:lnTo>
                <a:lnTo>
                  <a:pt x="1230" y="560"/>
                </a:lnTo>
                <a:lnTo>
                  <a:pt x="1237" y="558"/>
                </a:lnTo>
                <a:lnTo>
                  <a:pt x="1237" y="558"/>
                </a:lnTo>
                <a:lnTo>
                  <a:pt x="1237" y="556"/>
                </a:lnTo>
                <a:lnTo>
                  <a:pt x="1237" y="556"/>
                </a:lnTo>
                <a:lnTo>
                  <a:pt x="1238" y="556"/>
                </a:lnTo>
                <a:lnTo>
                  <a:pt x="1238" y="556"/>
                </a:lnTo>
                <a:lnTo>
                  <a:pt x="1243" y="553"/>
                </a:lnTo>
                <a:lnTo>
                  <a:pt x="1247" y="549"/>
                </a:lnTo>
                <a:lnTo>
                  <a:pt x="1247" y="549"/>
                </a:lnTo>
                <a:lnTo>
                  <a:pt x="1247" y="549"/>
                </a:lnTo>
                <a:lnTo>
                  <a:pt x="1247" y="549"/>
                </a:lnTo>
                <a:lnTo>
                  <a:pt x="1247" y="548"/>
                </a:lnTo>
                <a:lnTo>
                  <a:pt x="1247" y="548"/>
                </a:lnTo>
                <a:lnTo>
                  <a:pt x="1249" y="546"/>
                </a:lnTo>
                <a:lnTo>
                  <a:pt x="1249" y="546"/>
                </a:lnTo>
                <a:lnTo>
                  <a:pt x="1249" y="546"/>
                </a:lnTo>
                <a:lnTo>
                  <a:pt x="1249" y="546"/>
                </a:lnTo>
                <a:lnTo>
                  <a:pt x="1250" y="543"/>
                </a:lnTo>
                <a:lnTo>
                  <a:pt x="1250" y="543"/>
                </a:lnTo>
                <a:lnTo>
                  <a:pt x="1254" y="539"/>
                </a:lnTo>
                <a:lnTo>
                  <a:pt x="1259" y="538"/>
                </a:lnTo>
                <a:lnTo>
                  <a:pt x="1271" y="536"/>
                </a:lnTo>
                <a:lnTo>
                  <a:pt x="1271" y="536"/>
                </a:lnTo>
                <a:lnTo>
                  <a:pt x="1274" y="536"/>
                </a:lnTo>
                <a:lnTo>
                  <a:pt x="1281" y="536"/>
                </a:lnTo>
                <a:lnTo>
                  <a:pt x="1291" y="536"/>
                </a:lnTo>
                <a:lnTo>
                  <a:pt x="1296" y="536"/>
                </a:lnTo>
                <a:lnTo>
                  <a:pt x="1302" y="536"/>
                </a:lnTo>
                <a:lnTo>
                  <a:pt x="1305" y="538"/>
                </a:lnTo>
                <a:lnTo>
                  <a:pt x="1305" y="543"/>
                </a:lnTo>
                <a:lnTo>
                  <a:pt x="1305" y="543"/>
                </a:lnTo>
                <a:lnTo>
                  <a:pt x="1308" y="544"/>
                </a:lnTo>
                <a:lnTo>
                  <a:pt x="1312" y="546"/>
                </a:lnTo>
                <a:lnTo>
                  <a:pt x="1319" y="553"/>
                </a:lnTo>
                <a:lnTo>
                  <a:pt x="1322" y="555"/>
                </a:lnTo>
                <a:lnTo>
                  <a:pt x="1325" y="556"/>
                </a:lnTo>
                <a:lnTo>
                  <a:pt x="1332" y="558"/>
                </a:lnTo>
                <a:lnTo>
                  <a:pt x="1339" y="556"/>
                </a:lnTo>
                <a:lnTo>
                  <a:pt x="1339" y="556"/>
                </a:lnTo>
                <a:lnTo>
                  <a:pt x="1346" y="556"/>
                </a:lnTo>
                <a:lnTo>
                  <a:pt x="1346" y="556"/>
                </a:lnTo>
                <a:lnTo>
                  <a:pt x="1346" y="553"/>
                </a:lnTo>
                <a:lnTo>
                  <a:pt x="1344" y="551"/>
                </a:lnTo>
                <a:lnTo>
                  <a:pt x="1339" y="549"/>
                </a:lnTo>
                <a:lnTo>
                  <a:pt x="1339" y="549"/>
                </a:lnTo>
                <a:lnTo>
                  <a:pt x="1339" y="546"/>
                </a:lnTo>
                <a:lnTo>
                  <a:pt x="1337" y="544"/>
                </a:lnTo>
                <a:lnTo>
                  <a:pt x="1332" y="543"/>
                </a:lnTo>
                <a:lnTo>
                  <a:pt x="1332" y="536"/>
                </a:lnTo>
                <a:lnTo>
                  <a:pt x="1332" y="536"/>
                </a:lnTo>
                <a:lnTo>
                  <a:pt x="1336" y="536"/>
                </a:lnTo>
                <a:lnTo>
                  <a:pt x="1337" y="534"/>
                </a:lnTo>
                <a:lnTo>
                  <a:pt x="1339" y="529"/>
                </a:lnTo>
                <a:lnTo>
                  <a:pt x="1339" y="515"/>
                </a:lnTo>
                <a:lnTo>
                  <a:pt x="1339" y="515"/>
                </a:lnTo>
                <a:lnTo>
                  <a:pt x="1343" y="515"/>
                </a:lnTo>
                <a:lnTo>
                  <a:pt x="1344" y="514"/>
                </a:lnTo>
                <a:lnTo>
                  <a:pt x="1346" y="509"/>
                </a:lnTo>
                <a:lnTo>
                  <a:pt x="1346" y="461"/>
                </a:lnTo>
                <a:lnTo>
                  <a:pt x="1346" y="461"/>
                </a:lnTo>
                <a:lnTo>
                  <a:pt x="1349" y="461"/>
                </a:lnTo>
                <a:lnTo>
                  <a:pt x="1351" y="459"/>
                </a:lnTo>
                <a:lnTo>
                  <a:pt x="1353" y="454"/>
                </a:lnTo>
                <a:lnTo>
                  <a:pt x="1353" y="454"/>
                </a:lnTo>
                <a:lnTo>
                  <a:pt x="1351" y="447"/>
                </a:lnTo>
                <a:lnTo>
                  <a:pt x="1351" y="442"/>
                </a:lnTo>
                <a:lnTo>
                  <a:pt x="1354" y="435"/>
                </a:lnTo>
                <a:lnTo>
                  <a:pt x="1360" y="430"/>
                </a:lnTo>
                <a:lnTo>
                  <a:pt x="1360" y="425"/>
                </a:lnTo>
                <a:lnTo>
                  <a:pt x="1360" y="420"/>
                </a:lnTo>
              </a:path>
            </a:pathLst>
          </a:custGeom>
          <a:solidFill>
            <a:schemeClr val="bg1">
              <a:lumMod val="85000"/>
            </a:schemeClr>
          </a:solidFill>
          <a:ln>
            <a:noFill/>
          </a:ln>
          <a:effectLst/>
        </p:spPr>
        <p:txBody>
          <a:bodyPr wrap="none" anchor="ctr"/>
          <a:lstStyle/>
          <a:p>
            <a:endParaRPr lang="nl-BE"/>
          </a:p>
        </p:txBody>
      </p:sp>
      <p:sp>
        <p:nvSpPr>
          <p:cNvPr id="84" name="Freeform 10">
            <a:extLst>
              <a:ext uri="{FF2B5EF4-FFF2-40B4-BE49-F238E27FC236}">
                <a16:creationId xmlns:a16="http://schemas.microsoft.com/office/drawing/2014/main" id="{C1F0A689-CF37-E64E-A4B4-6A8D91517213}"/>
              </a:ext>
            </a:extLst>
          </p:cNvPr>
          <p:cNvSpPr>
            <a:spLocks noChangeArrowheads="1"/>
          </p:cNvSpPr>
          <p:nvPr/>
        </p:nvSpPr>
        <p:spPr bwMode="auto">
          <a:xfrm rot="21434252">
            <a:off x="2497955" y="7953562"/>
            <a:ext cx="436670" cy="1069555"/>
          </a:xfrm>
          <a:custGeom>
            <a:avLst/>
            <a:gdLst>
              <a:gd name="T0" fmla="*/ 1822 w 2505"/>
              <a:gd name="T1" fmla="*/ 4972 h 6188"/>
              <a:gd name="T2" fmla="*/ 1686 w 2505"/>
              <a:gd name="T3" fmla="*/ 5354 h 6188"/>
              <a:gd name="T4" fmla="*/ 1878 w 2505"/>
              <a:gd name="T5" fmla="*/ 5177 h 6188"/>
              <a:gd name="T6" fmla="*/ 1779 w 2505"/>
              <a:gd name="T7" fmla="*/ 4187 h 6188"/>
              <a:gd name="T8" fmla="*/ 1747 w 2505"/>
              <a:gd name="T9" fmla="*/ 4385 h 6188"/>
              <a:gd name="T10" fmla="*/ 1377 w 2505"/>
              <a:gd name="T11" fmla="*/ 5312 h 6188"/>
              <a:gd name="T12" fmla="*/ 1326 w 2505"/>
              <a:gd name="T13" fmla="*/ 5680 h 6188"/>
              <a:gd name="T14" fmla="*/ 109 w 2505"/>
              <a:gd name="T15" fmla="*/ 5593 h 6188"/>
              <a:gd name="T16" fmla="*/ 68 w 2505"/>
              <a:gd name="T17" fmla="*/ 4866 h 6188"/>
              <a:gd name="T18" fmla="*/ 1365 w 2505"/>
              <a:gd name="T19" fmla="*/ 4822 h 6188"/>
              <a:gd name="T20" fmla="*/ 1739 w 2505"/>
              <a:gd name="T21" fmla="*/ 3979 h 6188"/>
              <a:gd name="T22" fmla="*/ 2431 w 2505"/>
              <a:gd name="T23" fmla="*/ 1245 h 6188"/>
              <a:gd name="T24" fmla="*/ 2279 w 2505"/>
              <a:gd name="T25" fmla="*/ 742 h 6188"/>
              <a:gd name="T26" fmla="*/ 2199 w 2505"/>
              <a:gd name="T27" fmla="*/ 377 h 6188"/>
              <a:gd name="T28" fmla="*/ 1762 w 2505"/>
              <a:gd name="T29" fmla="*/ 69 h 6188"/>
              <a:gd name="T30" fmla="*/ 1532 w 2505"/>
              <a:gd name="T31" fmla="*/ 269 h 6188"/>
              <a:gd name="T32" fmla="*/ 1176 w 2505"/>
              <a:gd name="T33" fmla="*/ 518 h 6188"/>
              <a:gd name="T34" fmla="*/ 1015 w 2505"/>
              <a:gd name="T35" fmla="*/ 1045 h 6188"/>
              <a:gd name="T36" fmla="*/ 744 w 2505"/>
              <a:gd name="T37" fmla="*/ 1368 h 6188"/>
              <a:gd name="T38" fmla="*/ 655 w 2505"/>
              <a:gd name="T39" fmla="*/ 1909 h 6188"/>
              <a:gd name="T40" fmla="*/ 553 w 2505"/>
              <a:gd name="T41" fmla="*/ 2263 h 6188"/>
              <a:gd name="T42" fmla="*/ 265 w 2505"/>
              <a:gd name="T43" fmla="*/ 2669 h 6188"/>
              <a:gd name="T44" fmla="*/ 306 w 2505"/>
              <a:gd name="T45" fmla="*/ 3198 h 6188"/>
              <a:gd name="T46" fmla="*/ 392 w 2505"/>
              <a:gd name="T47" fmla="*/ 3628 h 6188"/>
              <a:gd name="T48" fmla="*/ 358 w 2505"/>
              <a:gd name="T49" fmla="*/ 4026 h 6188"/>
              <a:gd name="T50" fmla="*/ 179 w 2505"/>
              <a:gd name="T51" fmla="*/ 4232 h 6188"/>
              <a:gd name="T52" fmla="*/ 0 w 2505"/>
              <a:gd name="T53" fmla="*/ 4515 h 6188"/>
              <a:gd name="T54" fmla="*/ 106 w 2505"/>
              <a:gd name="T55" fmla="*/ 4825 h 6188"/>
              <a:gd name="T56" fmla="*/ 207 w 2505"/>
              <a:gd name="T57" fmla="*/ 5247 h 6188"/>
              <a:gd name="T58" fmla="*/ 350 w 2505"/>
              <a:gd name="T59" fmla="*/ 5665 h 6188"/>
              <a:gd name="T60" fmla="*/ 394 w 2505"/>
              <a:gd name="T61" fmla="*/ 5951 h 6188"/>
              <a:gd name="T62" fmla="*/ 507 w 2505"/>
              <a:gd name="T63" fmla="*/ 6187 h 6188"/>
              <a:gd name="T64" fmla="*/ 792 w 2505"/>
              <a:gd name="T65" fmla="*/ 5898 h 6188"/>
              <a:gd name="T66" fmla="*/ 1046 w 2505"/>
              <a:gd name="T67" fmla="*/ 5811 h 6188"/>
              <a:gd name="T68" fmla="*/ 1220 w 2505"/>
              <a:gd name="T69" fmla="*/ 5653 h 6188"/>
              <a:gd name="T70" fmla="*/ 1293 w 2505"/>
              <a:gd name="T71" fmla="*/ 5163 h 6188"/>
              <a:gd name="T72" fmla="*/ 1310 w 2505"/>
              <a:gd name="T73" fmla="*/ 5027 h 6188"/>
              <a:gd name="T74" fmla="*/ 1358 w 2505"/>
              <a:gd name="T75" fmla="*/ 4761 h 6188"/>
              <a:gd name="T76" fmla="*/ 1406 w 2505"/>
              <a:gd name="T77" fmla="*/ 4631 h 6188"/>
              <a:gd name="T78" fmla="*/ 1501 w 2505"/>
              <a:gd name="T79" fmla="*/ 4519 h 6188"/>
              <a:gd name="T80" fmla="*/ 1602 w 2505"/>
              <a:gd name="T81" fmla="*/ 4534 h 6188"/>
              <a:gd name="T82" fmla="*/ 1679 w 2505"/>
              <a:gd name="T83" fmla="*/ 4365 h 6188"/>
              <a:gd name="T84" fmla="*/ 1610 w 2505"/>
              <a:gd name="T85" fmla="*/ 4309 h 6188"/>
              <a:gd name="T86" fmla="*/ 1761 w 2505"/>
              <a:gd name="T87" fmla="*/ 4124 h 6188"/>
              <a:gd name="T88" fmla="*/ 1588 w 2505"/>
              <a:gd name="T89" fmla="*/ 3869 h 6188"/>
              <a:gd name="T90" fmla="*/ 1365 w 2505"/>
              <a:gd name="T91" fmla="*/ 3468 h 6188"/>
              <a:gd name="T92" fmla="*/ 1404 w 2505"/>
              <a:gd name="T93" fmla="*/ 3114 h 6188"/>
              <a:gd name="T94" fmla="*/ 1433 w 2505"/>
              <a:gd name="T95" fmla="*/ 2987 h 6188"/>
              <a:gd name="T96" fmla="*/ 1479 w 2505"/>
              <a:gd name="T97" fmla="*/ 2789 h 6188"/>
              <a:gd name="T98" fmla="*/ 1542 w 2505"/>
              <a:gd name="T99" fmla="*/ 2693 h 6188"/>
              <a:gd name="T100" fmla="*/ 1779 w 2505"/>
              <a:gd name="T101" fmla="*/ 2502 h 6188"/>
              <a:gd name="T102" fmla="*/ 2039 w 2505"/>
              <a:gd name="T103" fmla="*/ 2142 h 6188"/>
              <a:gd name="T104" fmla="*/ 2027 w 2505"/>
              <a:gd name="T105" fmla="*/ 1803 h 6188"/>
              <a:gd name="T106" fmla="*/ 2081 w 2505"/>
              <a:gd name="T107" fmla="*/ 1595 h 6188"/>
              <a:gd name="T108" fmla="*/ 2190 w 2505"/>
              <a:gd name="T109" fmla="*/ 1387 h 6188"/>
              <a:gd name="T110" fmla="*/ 1338 w 2505"/>
              <a:gd name="T111" fmla="*/ 4276 h 6188"/>
              <a:gd name="T112" fmla="*/ 1494 w 2505"/>
              <a:gd name="T113" fmla="*/ 4235 h 6188"/>
              <a:gd name="T114" fmla="*/ 1494 w 2505"/>
              <a:gd name="T115" fmla="*/ 4324 h 6188"/>
              <a:gd name="T116" fmla="*/ 1338 w 2505"/>
              <a:gd name="T117" fmla="*/ 4331 h 6188"/>
              <a:gd name="T118" fmla="*/ 1249 w 2505"/>
              <a:gd name="T119" fmla="*/ 4268 h 6188"/>
              <a:gd name="T120" fmla="*/ 1477 w 2505"/>
              <a:gd name="T121" fmla="*/ 4353 h 6188"/>
              <a:gd name="T122" fmla="*/ 1631 w 2505"/>
              <a:gd name="T123" fmla="*/ 3843 h 6188"/>
              <a:gd name="T124" fmla="*/ 2208 w 2505"/>
              <a:gd name="T125" fmla="*/ 1554 h 6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5" h="6188">
                <a:moveTo>
                  <a:pt x="1774" y="4269"/>
                </a:moveTo>
                <a:lnTo>
                  <a:pt x="1766" y="4268"/>
                </a:lnTo>
                <a:lnTo>
                  <a:pt x="1759" y="4268"/>
                </a:lnTo>
                <a:lnTo>
                  <a:pt x="1754" y="4269"/>
                </a:lnTo>
                <a:lnTo>
                  <a:pt x="1749" y="4273"/>
                </a:lnTo>
                <a:lnTo>
                  <a:pt x="1742" y="4278"/>
                </a:lnTo>
                <a:lnTo>
                  <a:pt x="1733" y="4283"/>
                </a:lnTo>
                <a:lnTo>
                  <a:pt x="1732" y="4280"/>
                </a:lnTo>
                <a:lnTo>
                  <a:pt x="1730" y="4276"/>
                </a:lnTo>
                <a:lnTo>
                  <a:pt x="1728" y="4273"/>
                </a:lnTo>
                <a:lnTo>
                  <a:pt x="1727" y="4269"/>
                </a:lnTo>
                <a:lnTo>
                  <a:pt x="1725" y="4266"/>
                </a:lnTo>
                <a:lnTo>
                  <a:pt x="1721" y="4264"/>
                </a:lnTo>
                <a:lnTo>
                  <a:pt x="1718" y="4263"/>
                </a:lnTo>
                <a:lnTo>
                  <a:pt x="1713" y="4263"/>
                </a:lnTo>
                <a:lnTo>
                  <a:pt x="1713" y="4269"/>
                </a:lnTo>
                <a:lnTo>
                  <a:pt x="1711" y="4273"/>
                </a:lnTo>
                <a:lnTo>
                  <a:pt x="1708" y="4276"/>
                </a:lnTo>
                <a:lnTo>
                  <a:pt x="1704" y="4278"/>
                </a:lnTo>
                <a:lnTo>
                  <a:pt x="1701" y="4280"/>
                </a:lnTo>
                <a:lnTo>
                  <a:pt x="1698" y="4283"/>
                </a:lnTo>
                <a:lnTo>
                  <a:pt x="1698" y="4288"/>
                </a:lnTo>
                <a:lnTo>
                  <a:pt x="1699" y="4297"/>
                </a:lnTo>
                <a:lnTo>
                  <a:pt x="1747" y="4297"/>
                </a:lnTo>
                <a:lnTo>
                  <a:pt x="1745" y="4291"/>
                </a:lnTo>
                <a:lnTo>
                  <a:pt x="1745" y="4288"/>
                </a:lnTo>
                <a:lnTo>
                  <a:pt x="1747" y="4286"/>
                </a:lnTo>
                <a:lnTo>
                  <a:pt x="1749" y="4285"/>
                </a:lnTo>
                <a:lnTo>
                  <a:pt x="1754" y="4283"/>
                </a:lnTo>
                <a:lnTo>
                  <a:pt x="1761" y="4283"/>
                </a:lnTo>
                <a:lnTo>
                  <a:pt x="1767" y="4283"/>
                </a:lnTo>
                <a:lnTo>
                  <a:pt x="1773" y="4281"/>
                </a:lnTo>
                <a:lnTo>
                  <a:pt x="1774" y="4280"/>
                </a:lnTo>
                <a:lnTo>
                  <a:pt x="1776" y="4278"/>
                </a:lnTo>
                <a:lnTo>
                  <a:pt x="1776" y="4274"/>
                </a:lnTo>
                <a:lnTo>
                  <a:pt x="1774" y="4269"/>
                </a:lnTo>
                <a:close/>
                <a:moveTo>
                  <a:pt x="1931" y="4924"/>
                </a:moveTo>
                <a:lnTo>
                  <a:pt x="1929" y="4923"/>
                </a:lnTo>
                <a:lnTo>
                  <a:pt x="1928" y="4919"/>
                </a:lnTo>
                <a:lnTo>
                  <a:pt x="1924" y="4918"/>
                </a:lnTo>
                <a:lnTo>
                  <a:pt x="1921" y="4916"/>
                </a:lnTo>
                <a:lnTo>
                  <a:pt x="1918" y="4914"/>
                </a:lnTo>
                <a:lnTo>
                  <a:pt x="1916" y="4909"/>
                </a:lnTo>
                <a:lnTo>
                  <a:pt x="1916" y="4902"/>
                </a:lnTo>
                <a:lnTo>
                  <a:pt x="1914" y="4899"/>
                </a:lnTo>
                <a:lnTo>
                  <a:pt x="1912" y="4895"/>
                </a:lnTo>
                <a:lnTo>
                  <a:pt x="1909" y="4894"/>
                </a:lnTo>
                <a:lnTo>
                  <a:pt x="1906" y="4894"/>
                </a:lnTo>
                <a:lnTo>
                  <a:pt x="1904" y="4901"/>
                </a:lnTo>
                <a:lnTo>
                  <a:pt x="1904" y="4906"/>
                </a:lnTo>
                <a:lnTo>
                  <a:pt x="1904" y="4909"/>
                </a:lnTo>
                <a:lnTo>
                  <a:pt x="1902" y="4913"/>
                </a:lnTo>
                <a:lnTo>
                  <a:pt x="1899" y="4918"/>
                </a:lnTo>
                <a:lnTo>
                  <a:pt x="1894" y="4923"/>
                </a:lnTo>
                <a:lnTo>
                  <a:pt x="1892" y="4924"/>
                </a:lnTo>
                <a:lnTo>
                  <a:pt x="1892" y="4930"/>
                </a:lnTo>
                <a:lnTo>
                  <a:pt x="1892" y="4933"/>
                </a:lnTo>
                <a:lnTo>
                  <a:pt x="1890" y="4938"/>
                </a:lnTo>
                <a:lnTo>
                  <a:pt x="1887" y="4938"/>
                </a:lnTo>
                <a:lnTo>
                  <a:pt x="1885" y="4940"/>
                </a:lnTo>
                <a:lnTo>
                  <a:pt x="1883" y="4945"/>
                </a:lnTo>
                <a:lnTo>
                  <a:pt x="1875" y="4950"/>
                </a:lnTo>
                <a:lnTo>
                  <a:pt x="1870" y="4952"/>
                </a:lnTo>
                <a:lnTo>
                  <a:pt x="1863" y="4952"/>
                </a:lnTo>
                <a:lnTo>
                  <a:pt x="1856" y="4954"/>
                </a:lnTo>
                <a:lnTo>
                  <a:pt x="1853" y="4952"/>
                </a:lnTo>
                <a:lnTo>
                  <a:pt x="1851" y="4948"/>
                </a:lnTo>
                <a:lnTo>
                  <a:pt x="1849" y="4945"/>
                </a:lnTo>
                <a:lnTo>
                  <a:pt x="1848" y="4942"/>
                </a:lnTo>
                <a:lnTo>
                  <a:pt x="1846" y="4938"/>
                </a:lnTo>
                <a:lnTo>
                  <a:pt x="1843" y="4936"/>
                </a:lnTo>
                <a:lnTo>
                  <a:pt x="1836" y="4938"/>
                </a:lnTo>
                <a:lnTo>
                  <a:pt x="1834" y="4947"/>
                </a:lnTo>
                <a:lnTo>
                  <a:pt x="1832" y="4952"/>
                </a:lnTo>
                <a:lnTo>
                  <a:pt x="1827" y="4955"/>
                </a:lnTo>
                <a:lnTo>
                  <a:pt x="1822" y="4959"/>
                </a:lnTo>
                <a:lnTo>
                  <a:pt x="1822" y="4965"/>
                </a:lnTo>
                <a:lnTo>
                  <a:pt x="1822" y="4972"/>
                </a:lnTo>
                <a:lnTo>
                  <a:pt x="1820" y="4977"/>
                </a:lnTo>
                <a:lnTo>
                  <a:pt x="1815" y="4979"/>
                </a:lnTo>
                <a:lnTo>
                  <a:pt x="1815" y="4969"/>
                </a:lnTo>
                <a:lnTo>
                  <a:pt x="1814" y="4965"/>
                </a:lnTo>
                <a:lnTo>
                  <a:pt x="1810" y="4962"/>
                </a:lnTo>
                <a:lnTo>
                  <a:pt x="1808" y="4960"/>
                </a:lnTo>
                <a:lnTo>
                  <a:pt x="1805" y="4959"/>
                </a:lnTo>
                <a:lnTo>
                  <a:pt x="1795" y="4959"/>
                </a:lnTo>
                <a:lnTo>
                  <a:pt x="1790" y="4962"/>
                </a:lnTo>
                <a:lnTo>
                  <a:pt x="1785" y="4965"/>
                </a:lnTo>
                <a:lnTo>
                  <a:pt x="1778" y="4976"/>
                </a:lnTo>
                <a:lnTo>
                  <a:pt x="1776" y="4983"/>
                </a:lnTo>
                <a:lnTo>
                  <a:pt x="1771" y="4988"/>
                </a:lnTo>
                <a:lnTo>
                  <a:pt x="1767" y="4991"/>
                </a:lnTo>
                <a:lnTo>
                  <a:pt x="1761" y="4993"/>
                </a:lnTo>
                <a:lnTo>
                  <a:pt x="1754" y="4993"/>
                </a:lnTo>
                <a:lnTo>
                  <a:pt x="1749" y="4994"/>
                </a:lnTo>
                <a:lnTo>
                  <a:pt x="1745" y="4998"/>
                </a:lnTo>
                <a:lnTo>
                  <a:pt x="1742" y="5001"/>
                </a:lnTo>
                <a:lnTo>
                  <a:pt x="1735" y="5008"/>
                </a:lnTo>
                <a:lnTo>
                  <a:pt x="1732" y="5012"/>
                </a:lnTo>
                <a:lnTo>
                  <a:pt x="1727" y="5013"/>
                </a:lnTo>
                <a:lnTo>
                  <a:pt x="1725" y="5027"/>
                </a:lnTo>
                <a:lnTo>
                  <a:pt x="1721" y="5039"/>
                </a:lnTo>
                <a:lnTo>
                  <a:pt x="1713" y="5061"/>
                </a:lnTo>
                <a:lnTo>
                  <a:pt x="1711" y="5066"/>
                </a:lnTo>
                <a:lnTo>
                  <a:pt x="1709" y="5068"/>
                </a:lnTo>
                <a:lnTo>
                  <a:pt x="1706" y="5068"/>
                </a:lnTo>
                <a:lnTo>
                  <a:pt x="1703" y="5073"/>
                </a:lnTo>
                <a:lnTo>
                  <a:pt x="1701" y="5080"/>
                </a:lnTo>
                <a:lnTo>
                  <a:pt x="1699" y="5087"/>
                </a:lnTo>
                <a:lnTo>
                  <a:pt x="1699" y="5095"/>
                </a:lnTo>
                <a:lnTo>
                  <a:pt x="1699" y="5098"/>
                </a:lnTo>
                <a:lnTo>
                  <a:pt x="1698" y="5100"/>
                </a:lnTo>
                <a:lnTo>
                  <a:pt x="1692" y="5102"/>
                </a:lnTo>
                <a:lnTo>
                  <a:pt x="1687" y="5104"/>
                </a:lnTo>
                <a:lnTo>
                  <a:pt x="1682" y="5105"/>
                </a:lnTo>
                <a:lnTo>
                  <a:pt x="1679" y="5110"/>
                </a:lnTo>
                <a:lnTo>
                  <a:pt x="1672" y="5119"/>
                </a:lnTo>
                <a:lnTo>
                  <a:pt x="1668" y="5129"/>
                </a:lnTo>
                <a:lnTo>
                  <a:pt x="1665" y="5129"/>
                </a:lnTo>
                <a:lnTo>
                  <a:pt x="1658" y="5129"/>
                </a:lnTo>
                <a:lnTo>
                  <a:pt x="1658" y="5143"/>
                </a:lnTo>
                <a:lnTo>
                  <a:pt x="1657" y="5150"/>
                </a:lnTo>
                <a:lnTo>
                  <a:pt x="1658" y="5156"/>
                </a:lnTo>
                <a:lnTo>
                  <a:pt x="1662" y="5158"/>
                </a:lnTo>
                <a:lnTo>
                  <a:pt x="1663" y="5160"/>
                </a:lnTo>
                <a:lnTo>
                  <a:pt x="1665" y="5163"/>
                </a:lnTo>
                <a:lnTo>
                  <a:pt x="1665" y="5175"/>
                </a:lnTo>
                <a:lnTo>
                  <a:pt x="1665" y="5187"/>
                </a:lnTo>
                <a:lnTo>
                  <a:pt x="1665" y="5191"/>
                </a:lnTo>
                <a:lnTo>
                  <a:pt x="1670" y="5201"/>
                </a:lnTo>
                <a:lnTo>
                  <a:pt x="1674" y="5209"/>
                </a:lnTo>
                <a:lnTo>
                  <a:pt x="1674" y="5213"/>
                </a:lnTo>
                <a:lnTo>
                  <a:pt x="1674" y="5226"/>
                </a:lnTo>
                <a:lnTo>
                  <a:pt x="1670" y="5242"/>
                </a:lnTo>
                <a:lnTo>
                  <a:pt x="1668" y="5243"/>
                </a:lnTo>
                <a:lnTo>
                  <a:pt x="1665" y="5245"/>
                </a:lnTo>
                <a:lnTo>
                  <a:pt x="1665" y="5272"/>
                </a:lnTo>
                <a:lnTo>
                  <a:pt x="1670" y="5281"/>
                </a:lnTo>
                <a:lnTo>
                  <a:pt x="1674" y="5284"/>
                </a:lnTo>
                <a:lnTo>
                  <a:pt x="1679" y="5286"/>
                </a:lnTo>
                <a:lnTo>
                  <a:pt x="1679" y="5293"/>
                </a:lnTo>
                <a:lnTo>
                  <a:pt x="1679" y="5300"/>
                </a:lnTo>
                <a:lnTo>
                  <a:pt x="1680" y="5305"/>
                </a:lnTo>
                <a:lnTo>
                  <a:pt x="1686" y="5307"/>
                </a:lnTo>
                <a:lnTo>
                  <a:pt x="1686" y="5313"/>
                </a:lnTo>
                <a:lnTo>
                  <a:pt x="1686" y="5318"/>
                </a:lnTo>
                <a:lnTo>
                  <a:pt x="1689" y="5322"/>
                </a:lnTo>
                <a:lnTo>
                  <a:pt x="1692" y="5324"/>
                </a:lnTo>
                <a:lnTo>
                  <a:pt x="1696" y="5327"/>
                </a:lnTo>
                <a:lnTo>
                  <a:pt x="1699" y="5329"/>
                </a:lnTo>
                <a:lnTo>
                  <a:pt x="1699" y="5334"/>
                </a:lnTo>
                <a:lnTo>
                  <a:pt x="1699" y="5341"/>
                </a:lnTo>
                <a:lnTo>
                  <a:pt x="1692" y="5341"/>
                </a:lnTo>
                <a:lnTo>
                  <a:pt x="1689" y="5344"/>
                </a:lnTo>
                <a:lnTo>
                  <a:pt x="1686" y="5349"/>
                </a:lnTo>
                <a:lnTo>
                  <a:pt x="1686" y="5354"/>
                </a:lnTo>
                <a:lnTo>
                  <a:pt x="1691" y="5358"/>
                </a:lnTo>
                <a:lnTo>
                  <a:pt x="1698" y="5359"/>
                </a:lnTo>
                <a:lnTo>
                  <a:pt x="1703" y="5363"/>
                </a:lnTo>
                <a:lnTo>
                  <a:pt x="1704" y="5364"/>
                </a:lnTo>
                <a:lnTo>
                  <a:pt x="1706" y="5368"/>
                </a:lnTo>
                <a:lnTo>
                  <a:pt x="1701" y="5368"/>
                </a:lnTo>
                <a:lnTo>
                  <a:pt x="1699" y="5371"/>
                </a:lnTo>
                <a:lnTo>
                  <a:pt x="1698" y="5376"/>
                </a:lnTo>
                <a:lnTo>
                  <a:pt x="1699" y="5382"/>
                </a:lnTo>
                <a:lnTo>
                  <a:pt x="1699" y="5387"/>
                </a:lnTo>
                <a:lnTo>
                  <a:pt x="1699" y="5392"/>
                </a:lnTo>
                <a:lnTo>
                  <a:pt x="1698" y="5395"/>
                </a:lnTo>
                <a:lnTo>
                  <a:pt x="1692" y="5395"/>
                </a:lnTo>
                <a:lnTo>
                  <a:pt x="1692" y="5400"/>
                </a:lnTo>
                <a:lnTo>
                  <a:pt x="1692" y="5405"/>
                </a:lnTo>
                <a:lnTo>
                  <a:pt x="1687" y="5411"/>
                </a:lnTo>
                <a:lnTo>
                  <a:pt x="1684" y="5417"/>
                </a:lnTo>
                <a:lnTo>
                  <a:pt x="1684" y="5423"/>
                </a:lnTo>
                <a:lnTo>
                  <a:pt x="1686" y="5429"/>
                </a:lnTo>
                <a:lnTo>
                  <a:pt x="1699" y="5431"/>
                </a:lnTo>
                <a:lnTo>
                  <a:pt x="1711" y="5428"/>
                </a:lnTo>
                <a:lnTo>
                  <a:pt x="1721" y="5426"/>
                </a:lnTo>
                <a:lnTo>
                  <a:pt x="1733" y="5423"/>
                </a:lnTo>
                <a:lnTo>
                  <a:pt x="1733" y="5416"/>
                </a:lnTo>
                <a:lnTo>
                  <a:pt x="1735" y="5411"/>
                </a:lnTo>
                <a:lnTo>
                  <a:pt x="1737" y="5409"/>
                </a:lnTo>
                <a:lnTo>
                  <a:pt x="1740" y="5409"/>
                </a:lnTo>
                <a:lnTo>
                  <a:pt x="1745" y="5409"/>
                </a:lnTo>
                <a:lnTo>
                  <a:pt x="1749" y="5405"/>
                </a:lnTo>
                <a:lnTo>
                  <a:pt x="1750" y="5402"/>
                </a:lnTo>
                <a:lnTo>
                  <a:pt x="1752" y="5397"/>
                </a:lnTo>
                <a:lnTo>
                  <a:pt x="1754" y="5393"/>
                </a:lnTo>
                <a:lnTo>
                  <a:pt x="1756" y="5390"/>
                </a:lnTo>
                <a:lnTo>
                  <a:pt x="1761" y="5388"/>
                </a:lnTo>
                <a:lnTo>
                  <a:pt x="1767" y="5388"/>
                </a:lnTo>
                <a:lnTo>
                  <a:pt x="1762" y="5363"/>
                </a:lnTo>
                <a:lnTo>
                  <a:pt x="1759" y="5351"/>
                </a:lnTo>
                <a:lnTo>
                  <a:pt x="1754" y="5341"/>
                </a:lnTo>
                <a:lnTo>
                  <a:pt x="1757" y="5337"/>
                </a:lnTo>
                <a:lnTo>
                  <a:pt x="1761" y="5334"/>
                </a:lnTo>
                <a:lnTo>
                  <a:pt x="1762" y="5324"/>
                </a:lnTo>
                <a:lnTo>
                  <a:pt x="1764" y="5317"/>
                </a:lnTo>
                <a:lnTo>
                  <a:pt x="1766" y="5312"/>
                </a:lnTo>
                <a:lnTo>
                  <a:pt x="1769" y="5308"/>
                </a:lnTo>
                <a:lnTo>
                  <a:pt x="1774" y="5307"/>
                </a:lnTo>
                <a:lnTo>
                  <a:pt x="1776" y="5301"/>
                </a:lnTo>
                <a:lnTo>
                  <a:pt x="1778" y="5300"/>
                </a:lnTo>
                <a:lnTo>
                  <a:pt x="1781" y="5300"/>
                </a:lnTo>
                <a:lnTo>
                  <a:pt x="1786" y="5296"/>
                </a:lnTo>
                <a:lnTo>
                  <a:pt x="1791" y="5293"/>
                </a:lnTo>
                <a:lnTo>
                  <a:pt x="1800" y="5284"/>
                </a:lnTo>
                <a:lnTo>
                  <a:pt x="1805" y="5281"/>
                </a:lnTo>
                <a:lnTo>
                  <a:pt x="1812" y="5279"/>
                </a:lnTo>
                <a:lnTo>
                  <a:pt x="1819" y="5278"/>
                </a:lnTo>
                <a:lnTo>
                  <a:pt x="1829" y="5279"/>
                </a:lnTo>
                <a:lnTo>
                  <a:pt x="1829" y="5272"/>
                </a:lnTo>
                <a:lnTo>
                  <a:pt x="1829" y="5266"/>
                </a:lnTo>
                <a:lnTo>
                  <a:pt x="1831" y="5260"/>
                </a:lnTo>
                <a:lnTo>
                  <a:pt x="1836" y="5259"/>
                </a:lnTo>
                <a:lnTo>
                  <a:pt x="1837" y="5252"/>
                </a:lnTo>
                <a:lnTo>
                  <a:pt x="1836" y="5249"/>
                </a:lnTo>
                <a:lnTo>
                  <a:pt x="1832" y="5247"/>
                </a:lnTo>
                <a:lnTo>
                  <a:pt x="1829" y="5245"/>
                </a:lnTo>
                <a:lnTo>
                  <a:pt x="1825" y="5243"/>
                </a:lnTo>
                <a:lnTo>
                  <a:pt x="1822" y="5242"/>
                </a:lnTo>
                <a:lnTo>
                  <a:pt x="1820" y="5238"/>
                </a:lnTo>
                <a:lnTo>
                  <a:pt x="1822" y="5231"/>
                </a:lnTo>
                <a:lnTo>
                  <a:pt x="1825" y="5230"/>
                </a:lnTo>
                <a:lnTo>
                  <a:pt x="1829" y="5228"/>
                </a:lnTo>
                <a:lnTo>
                  <a:pt x="1831" y="5220"/>
                </a:lnTo>
                <a:lnTo>
                  <a:pt x="1832" y="5218"/>
                </a:lnTo>
                <a:lnTo>
                  <a:pt x="1848" y="5209"/>
                </a:lnTo>
                <a:lnTo>
                  <a:pt x="1854" y="5204"/>
                </a:lnTo>
                <a:lnTo>
                  <a:pt x="1861" y="5194"/>
                </a:lnTo>
                <a:lnTo>
                  <a:pt x="1865" y="5192"/>
                </a:lnTo>
                <a:lnTo>
                  <a:pt x="1873" y="5185"/>
                </a:lnTo>
                <a:lnTo>
                  <a:pt x="1877" y="5182"/>
                </a:lnTo>
                <a:lnTo>
                  <a:pt x="1878" y="5177"/>
                </a:lnTo>
                <a:lnTo>
                  <a:pt x="1878" y="5174"/>
                </a:lnTo>
                <a:lnTo>
                  <a:pt x="1866" y="5163"/>
                </a:lnTo>
                <a:lnTo>
                  <a:pt x="1860" y="5158"/>
                </a:lnTo>
                <a:lnTo>
                  <a:pt x="1854" y="5156"/>
                </a:lnTo>
                <a:lnTo>
                  <a:pt x="1849" y="5156"/>
                </a:lnTo>
                <a:lnTo>
                  <a:pt x="1846" y="5156"/>
                </a:lnTo>
                <a:lnTo>
                  <a:pt x="1841" y="5151"/>
                </a:lnTo>
                <a:lnTo>
                  <a:pt x="1836" y="5143"/>
                </a:lnTo>
                <a:lnTo>
                  <a:pt x="1834" y="5136"/>
                </a:lnTo>
                <a:lnTo>
                  <a:pt x="1834" y="5126"/>
                </a:lnTo>
                <a:lnTo>
                  <a:pt x="1836" y="5117"/>
                </a:lnTo>
                <a:lnTo>
                  <a:pt x="1836" y="5109"/>
                </a:lnTo>
                <a:lnTo>
                  <a:pt x="1834" y="5102"/>
                </a:lnTo>
                <a:lnTo>
                  <a:pt x="1832" y="5095"/>
                </a:lnTo>
                <a:lnTo>
                  <a:pt x="1829" y="5090"/>
                </a:lnTo>
                <a:lnTo>
                  <a:pt x="1829" y="5081"/>
                </a:lnTo>
                <a:lnTo>
                  <a:pt x="1832" y="5081"/>
                </a:lnTo>
                <a:lnTo>
                  <a:pt x="1834" y="5080"/>
                </a:lnTo>
                <a:lnTo>
                  <a:pt x="1834" y="5076"/>
                </a:lnTo>
                <a:lnTo>
                  <a:pt x="1846" y="5075"/>
                </a:lnTo>
                <a:lnTo>
                  <a:pt x="1854" y="5071"/>
                </a:lnTo>
                <a:lnTo>
                  <a:pt x="1858" y="5068"/>
                </a:lnTo>
                <a:lnTo>
                  <a:pt x="1861" y="5064"/>
                </a:lnTo>
                <a:lnTo>
                  <a:pt x="1861" y="5059"/>
                </a:lnTo>
                <a:lnTo>
                  <a:pt x="1861" y="5051"/>
                </a:lnTo>
                <a:lnTo>
                  <a:pt x="1861" y="5049"/>
                </a:lnTo>
                <a:lnTo>
                  <a:pt x="1863" y="5047"/>
                </a:lnTo>
                <a:lnTo>
                  <a:pt x="1868" y="5047"/>
                </a:lnTo>
                <a:lnTo>
                  <a:pt x="1873" y="5047"/>
                </a:lnTo>
                <a:lnTo>
                  <a:pt x="1878" y="5047"/>
                </a:lnTo>
                <a:lnTo>
                  <a:pt x="1883" y="5047"/>
                </a:lnTo>
                <a:lnTo>
                  <a:pt x="1883" y="5035"/>
                </a:lnTo>
                <a:lnTo>
                  <a:pt x="1883" y="5023"/>
                </a:lnTo>
                <a:lnTo>
                  <a:pt x="1882" y="5013"/>
                </a:lnTo>
                <a:lnTo>
                  <a:pt x="1877" y="5006"/>
                </a:lnTo>
                <a:lnTo>
                  <a:pt x="1883" y="5005"/>
                </a:lnTo>
                <a:lnTo>
                  <a:pt x="1890" y="5003"/>
                </a:lnTo>
                <a:lnTo>
                  <a:pt x="1895" y="5000"/>
                </a:lnTo>
                <a:lnTo>
                  <a:pt x="1899" y="4994"/>
                </a:lnTo>
                <a:lnTo>
                  <a:pt x="1902" y="4989"/>
                </a:lnTo>
                <a:lnTo>
                  <a:pt x="1904" y="4983"/>
                </a:lnTo>
                <a:lnTo>
                  <a:pt x="1904" y="4974"/>
                </a:lnTo>
                <a:lnTo>
                  <a:pt x="1904" y="4965"/>
                </a:lnTo>
                <a:lnTo>
                  <a:pt x="1907" y="4965"/>
                </a:lnTo>
                <a:lnTo>
                  <a:pt x="1911" y="4962"/>
                </a:lnTo>
                <a:lnTo>
                  <a:pt x="1916" y="4957"/>
                </a:lnTo>
                <a:lnTo>
                  <a:pt x="1918" y="4954"/>
                </a:lnTo>
                <a:lnTo>
                  <a:pt x="1921" y="4952"/>
                </a:lnTo>
                <a:lnTo>
                  <a:pt x="1924" y="4952"/>
                </a:lnTo>
                <a:lnTo>
                  <a:pt x="1931" y="4952"/>
                </a:lnTo>
                <a:lnTo>
                  <a:pt x="1931" y="4947"/>
                </a:lnTo>
                <a:lnTo>
                  <a:pt x="1935" y="4945"/>
                </a:lnTo>
                <a:lnTo>
                  <a:pt x="1945" y="4945"/>
                </a:lnTo>
                <a:lnTo>
                  <a:pt x="1948" y="4945"/>
                </a:lnTo>
                <a:lnTo>
                  <a:pt x="1952" y="4943"/>
                </a:lnTo>
                <a:lnTo>
                  <a:pt x="1953" y="4938"/>
                </a:lnTo>
                <a:lnTo>
                  <a:pt x="1952" y="4931"/>
                </a:lnTo>
                <a:lnTo>
                  <a:pt x="1950" y="4928"/>
                </a:lnTo>
                <a:lnTo>
                  <a:pt x="1948" y="4926"/>
                </a:lnTo>
                <a:lnTo>
                  <a:pt x="1943" y="4926"/>
                </a:lnTo>
                <a:lnTo>
                  <a:pt x="1938" y="4926"/>
                </a:lnTo>
                <a:lnTo>
                  <a:pt x="1931" y="4924"/>
                </a:lnTo>
                <a:close/>
                <a:moveTo>
                  <a:pt x="1767" y="4228"/>
                </a:moveTo>
                <a:lnTo>
                  <a:pt x="1769" y="4225"/>
                </a:lnTo>
                <a:lnTo>
                  <a:pt x="1773" y="4222"/>
                </a:lnTo>
                <a:lnTo>
                  <a:pt x="1783" y="4220"/>
                </a:lnTo>
                <a:lnTo>
                  <a:pt x="1788" y="4220"/>
                </a:lnTo>
                <a:lnTo>
                  <a:pt x="1791" y="4216"/>
                </a:lnTo>
                <a:lnTo>
                  <a:pt x="1795" y="4213"/>
                </a:lnTo>
                <a:lnTo>
                  <a:pt x="1795" y="4208"/>
                </a:lnTo>
                <a:lnTo>
                  <a:pt x="1796" y="4203"/>
                </a:lnTo>
                <a:lnTo>
                  <a:pt x="1798" y="4201"/>
                </a:lnTo>
                <a:lnTo>
                  <a:pt x="1802" y="4201"/>
                </a:lnTo>
                <a:lnTo>
                  <a:pt x="1803" y="4194"/>
                </a:lnTo>
                <a:lnTo>
                  <a:pt x="1802" y="4189"/>
                </a:lnTo>
                <a:lnTo>
                  <a:pt x="1796" y="4187"/>
                </a:lnTo>
                <a:lnTo>
                  <a:pt x="1791" y="4187"/>
                </a:lnTo>
                <a:lnTo>
                  <a:pt x="1779" y="4187"/>
                </a:lnTo>
                <a:lnTo>
                  <a:pt x="1773" y="4187"/>
                </a:lnTo>
                <a:lnTo>
                  <a:pt x="1767" y="4187"/>
                </a:lnTo>
                <a:lnTo>
                  <a:pt x="1767" y="4193"/>
                </a:lnTo>
                <a:lnTo>
                  <a:pt x="1766" y="4198"/>
                </a:lnTo>
                <a:lnTo>
                  <a:pt x="1761" y="4210"/>
                </a:lnTo>
                <a:lnTo>
                  <a:pt x="1759" y="4216"/>
                </a:lnTo>
                <a:lnTo>
                  <a:pt x="1759" y="4222"/>
                </a:lnTo>
                <a:lnTo>
                  <a:pt x="1762" y="4225"/>
                </a:lnTo>
                <a:lnTo>
                  <a:pt x="1767" y="4228"/>
                </a:lnTo>
                <a:close/>
                <a:moveTo>
                  <a:pt x="1781" y="4283"/>
                </a:moveTo>
                <a:lnTo>
                  <a:pt x="1778" y="4288"/>
                </a:lnTo>
                <a:lnTo>
                  <a:pt x="1774" y="4293"/>
                </a:lnTo>
                <a:lnTo>
                  <a:pt x="1769" y="4297"/>
                </a:lnTo>
                <a:lnTo>
                  <a:pt x="1767" y="4303"/>
                </a:lnTo>
                <a:lnTo>
                  <a:pt x="1773" y="4305"/>
                </a:lnTo>
                <a:lnTo>
                  <a:pt x="1774" y="4307"/>
                </a:lnTo>
                <a:lnTo>
                  <a:pt x="1774" y="4310"/>
                </a:lnTo>
                <a:lnTo>
                  <a:pt x="1773" y="4314"/>
                </a:lnTo>
                <a:lnTo>
                  <a:pt x="1771" y="4317"/>
                </a:lnTo>
                <a:lnTo>
                  <a:pt x="1767" y="4320"/>
                </a:lnTo>
                <a:lnTo>
                  <a:pt x="1767" y="4324"/>
                </a:lnTo>
                <a:lnTo>
                  <a:pt x="1778" y="4324"/>
                </a:lnTo>
                <a:lnTo>
                  <a:pt x="1781" y="4322"/>
                </a:lnTo>
                <a:lnTo>
                  <a:pt x="1783" y="4320"/>
                </a:lnTo>
                <a:lnTo>
                  <a:pt x="1786" y="4317"/>
                </a:lnTo>
                <a:lnTo>
                  <a:pt x="1788" y="4314"/>
                </a:lnTo>
                <a:lnTo>
                  <a:pt x="1788" y="4303"/>
                </a:lnTo>
                <a:lnTo>
                  <a:pt x="1793" y="4302"/>
                </a:lnTo>
                <a:lnTo>
                  <a:pt x="1795" y="4300"/>
                </a:lnTo>
                <a:lnTo>
                  <a:pt x="1795" y="4297"/>
                </a:lnTo>
                <a:lnTo>
                  <a:pt x="1793" y="4291"/>
                </a:lnTo>
                <a:lnTo>
                  <a:pt x="1788" y="4285"/>
                </a:lnTo>
                <a:lnTo>
                  <a:pt x="1785" y="4283"/>
                </a:lnTo>
                <a:lnTo>
                  <a:pt x="1781" y="4283"/>
                </a:lnTo>
                <a:close/>
                <a:moveTo>
                  <a:pt x="2115" y="1629"/>
                </a:moveTo>
                <a:lnTo>
                  <a:pt x="2112" y="1635"/>
                </a:lnTo>
                <a:lnTo>
                  <a:pt x="2110" y="1637"/>
                </a:lnTo>
                <a:lnTo>
                  <a:pt x="2112" y="1639"/>
                </a:lnTo>
                <a:lnTo>
                  <a:pt x="2112" y="1641"/>
                </a:lnTo>
                <a:lnTo>
                  <a:pt x="2112" y="1644"/>
                </a:lnTo>
                <a:lnTo>
                  <a:pt x="2110" y="1646"/>
                </a:lnTo>
                <a:lnTo>
                  <a:pt x="2112" y="1647"/>
                </a:lnTo>
                <a:lnTo>
                  <a:pt x="2114" y="1649"/>
                </a:lnTo>
                <a:lnTo>
                  <a:pt x="2119" y="1649"/>
                </a:lnTo>
                <a:lnTo>
                  <a:pt x="2122" y="1649"/>
                </a:lnTo>
                <a:lnTo>
                  <a:pt x="2127" y="1647"/>
                </a:lnTo>
                <a:lnTo>
                  <a:pt x="2129" y="1646"/>
                </a:lnTo>
                <a:lnTo>
                  <a:pt x="2129" y="1642"/>
                </a:lnTo>
                <a:lnTo>
                  <a:pt x="2127" y="1637"/>
                </a:lnTo>
                <a:lnTo>
                  <a:pt x="2122" y="1630"/>
                </a:lnTo>
                <a:lnTo>
                  <a:pt x="2119" y="1629"/>
                </a:lnTo>
                <a:lnTo>
                  <a:pt x="2115" y="1629"/>
                </a:lnTo>
                <a:close/>
                <a:moveTo>
                  <a:pt x="2095" y="1654"/>
                </a:moveTo>
                <a:lnTo>
                  <a:pt x="2095" y="1658"/>
                </a:lnTo>
                <a:lnTo>
                  <a:pt x="2097" y="1663"/>
                </a:lnTo>
                <a:lnTo>
                  <a:pt x="2097" y="1671"/>
                </a:lnTo>
                <a:lnTo>
                  <a:pt x="2095" y="1673"/>
                </a:lnTo>
                <a:lnTo>
                  <a:pt x="2095" y="1676"/>
                </a:lnTo>
                <a:lnTo>
                  <a:pt x="2097" y="1676"/>
                </a:lnTo>
                <a:lnTo>
                  <a:pt x="2109" y="1676"/>
                </a:lnTo>
                <a:lnTo>
                  <a:pt x="2109" y="1673"/>
                </a:lnTo>
                <a:lnTo>
                  <a:pt x="2110" y="1670"/>
                </a:lnTo>
                <a:lnTo>
                  <a:pt x="2114" y="1670"/>
                </a:lnTo>
                <a:lnTo>
                  <a:pt x="2115" y="1668"/>
                </a:lnTo>
                <a:lnTo>
                  <a:pt x="2117" y="1666"/>
                </a:lnTo>
                <a:lnTo>
                  <a:pt x="2115" y="1664"/>
                </a:lnTo>
                <a:lnTo>
                  <a:pt x="2115" y="1659"/>
                </a:lnTo>
                <a:lnTo>
                  <a:pt x="2115" y="1658"/>
                </a:lnTo>
                <a:lnTo>
                  <a:pt x="2117" y="1654"/>
                </a:lnTo>
                <a:lnTo>
                  <a:pt x="2095" y="1654"/>
                </a:lnTo>
                <a:close/>
                <a:moveTo>
                  <a:pt x="1740" y="4392"/>
                </a:moveTo>
                <a:lnTo>
                  <a:pt x="1740" y="4401"/>
                </a:lnTo>
                <a:lnTo>
                  <a:pt x="1744" y="4406"/>
                </a:lnTo>
                <a:lnTo>
                  <a:pt x="1749" y="4409"/>
                </a:lnTo>
                <a:lnTo>
                  <a:pt x="1754" y="4413"/>
                </a:lnTo>
                <a:lnTo>
                  <a:pt x="1761" y="4399"/>
                </a:lnTo>
                <a:lnTo>
                  <a:pt x="1767" y="4385"/>
                </a:lnTo>
                <a:lnTo>
                  <a:pt x="1747" y="4385"/>
                </a:lnTo>
                <a:lnTo>
                  <a:pt x="1747" y="4389"/>
                </a:lnTo>
                <a:lnTo>
                  <a:pt x="1745" y="4391"/>
                </a:lnTo>
                <a:lnTo>
                  <a:pt x="1740" y="4392"/>
                </a:lnTo>
                <a:close/>
                <a:moveTo>
                  <a:pt x="1904" y="4788"/>
                </a:moveTo>
                <a:lnTo>
                  <a:pt x="1906" y="4783"/>
                </a:lnTo>
                <a:lnTo>
                  <a:pt x="1907" y="4781"/>
                </a:lnTo>
                <a:lnTo>
                  <a:pt x="1911" y="4781"/>
                </a:lnTo>
                <a:lnTo>
                  <a:pt x="1911" y="4774"/>
                </a:lnTo>
                <a:lnTo>
                  <a:pt x="1912" y="4769"/>
                </a:lnTo>
                <a:lnTo>
                  <a:pt x="1914" y="4767"/>
                </a:lnTo>
                <a:lnTo>
                  <a:pt x="1918" y="4767"/>
                </a:lnTo>
                <a:lnTo>
                  <a:pt x="1921" y="4762"/>
                </a:lnTo>
                <a:lnTo>
                  <a:pt x="1924" y="4757"/>
                </a:lnTo>
                <a:lnTo>
                  <a:pt x="1928" y="4754"/>
                </a:lnTo>
                <a:lnTo>
                  <a:pt x="1931" y="4747"/>
                </a:lnTo>
                <a:lnTo>
                  <a:pt x="1906" y="4740"/>
                </a:lnTo>
                <a:lnTo>
                  <a:pt x="1892" y="4740"/>
                </a:lnTo>
                <a:lnTo>
                  <a:pt x="1877" y="4740"/>
                </a:lnTo>
                <a:lnTo>
                  <a:pt x="1875" y="4747"/>
                </a:lnTo>
                <a:lnTo>
                  <a:pt x="1877" y="4752"/>
                </a:lnTo>
                <a:lnTo>
                  <a:pt x="1880" y="4756"/>
                </a:lnTo>
                <a:lnTo>
                  <a:pt x="1883" y="4757"/>
                </a:lnTo>
                <a:lnTo>
                  <a:pt x="1892" y="4761"/>
                </a:lnTo>
                <a:lnTo>
                  <a:pt x="1895" y="4764"/>
                </a:lnTo>
                <a:lnTo>
                  <a:pt x="1897" y="4767"/>
                </a:lnTo>
                <a:lnTo>
                  <a:pt x="1897" y="4774"/>
                </a:lnTo>
                <a:lnTo>
                  <a:pt x="1897" y="4779"/>
                </a:lnTo>
                <a:lnTo>
                  <a:pt x="1899" y="4783"/>
                </a:lnTo>
                <a:lnTo>
                  <a:pt x="1900" y="4786"/>
                </a:lnTo>
                <a:lnTo>
                  <a:pt x="1904" y="4788"/>
                </a:lnTo>
                <a:close/>
                <a:moveTo>
                  <a:pt x="1747" y="4351"/>
                </a:moveTo>
                <a:lnTo>
                  <a:pt x="1747" y="4358"/>
                </a:lnTo>
                <a:lnTo>
                  <a:pt x="1747" y="4363"/>
                </a:lnTo>
                <a:lnTo>
                  <a:pt x="1749" y="4367"/>
                </a:lnTo>
                <a:lnTo>
                  <a:pt x="1752" y="4368"/>
                </a:lnTo>
                <a:lnTo>
                  <a:pt x="1756" y="4370"/>
                </a:lnTo>
                <a:lnTo>
                  <a:pt x="1759" y="4368"/>
                </a:lnTo>
                <a:lnTo>
                  <a:pt x="1764" y="4365"/>
                </a:lnTo>
                <a:lnTo>
                  <a:pt x="1769" y="4360"/>
                </a:lnTo>
                <a:lnTo>
                  <a:pt x="1773" y="4353"/>
                </a:lnTo>
                <a:lnTo>
                  <a:pt x="1771" y="4351"/>
                </a:lnTo>
                <a:lnTo>
                  <a:pt x="1769" y="4348"/>
                </a:lnTo>
                <a:lnTo>
                  <a:pt x="1766" y="4346"/>
                </a:lnTo>
                <a:lnTo>
                  <a:pt x="1761" y="4344"/>
                </a:lnTo>
                <a:lnTo>
                  <a:pt x="1759" y="4348"/>
                </a:lnTo>
                <a:lnTo>
                  <a:pt x="1756" y="4350"/>
                </a:lnTo>
                <a:lnTo>
                  <a:pt x="1752" y="4351"/>
                </a:lnTo>
                <a:lnTo>
                  <a:pt x="1747" y="4351"/>
                </a:lnTo>
                <a:close/>
                <a:moveTo>
                  <a:pt x="1324" y="4795"/>
                </a:moveTo>
                <a:lnTo>
                  <a:pt x="1334" y="4795"/>
                </a:lnTo>
                <a:lnTo>
                  <a:pt x="1344" y="4795"/>
                </a:lnTo>
                <a:lnTo>
                  <a:pt x="1350" y="4793"/>
                </a:lnTo>
                <a:lnTo>
                  <a:pt x="1351" y="4791"/>
                </a:lnTo>
                <a:lnTo>
                  <a:pt x="1351" y="4788"/>
                </a:lnTo>
                <a:lnTo>
                  <a:pt x="1351" y="4785"/>
                </a:lnTo>
                <a:lnTo>
                  <a:pt x="1350" y="4783"/>
                </a:lnTo>
                <a:lnTo>
                  <a:pt x="1344" y="4781"/>
                </a:lnTo>
                <a:lnTo>
                  <a:pt x="1344" y="4788"/>
                </a:lnTo>
                <a:lnTo>
                  <a:pt x="1331" y="4790"/>
                </a:lnTo>
                <a:lnTo>
                  <a:pt x="1324" y="4791"/>
                </a:lnTo>
                <a:lnTo>
                  <a:pt x="1324" y="4793"/>
                </a:lnTo>
                <a:lnTo>
                  <a:pt x="1324" y="4795"/>
                </a:lnTo>
                <a:close/>
                <a:moveTo>
                  <a:pt x="1392" y="5259"/>
                </a:moveTo>
                <a:lnTo>
                  <a:pt x="1392" y="5264"/>
                </a:lnTo>
                <a:lnTo>
                  <a:pt x="1392" y="5269"/>
                </a:lnTo>
                <a:lnTo>
                  <a:pt x="1392" y="5274"/>
                </a:lnTo>
                <a:lnTo>
                  <a:pt x="1392" y="5279"/>
                </a:lnTo>
                <a:lnTo>
                  <a:pt x="1390" y="5281"/>
                </a:lnTo>
                <a:lnTo>
                  <a:pt x="1389" y="5281"/>
                </a:lnTo>
                <a:lnTo>
                  <a:pt x="1385" y="5283"/>
                </a:lnTo>
                <a:lnTo>
                  <a:pt x="1385" y="5286"/>
                </a:lnTo>
                <a:lnTo>
                  <a:pt x="1387" y="5291"/>
                </a:lnTo>
                <a:lnTo>
                  <a:pt x="1390" y="5295"/>
                </a:lnTo>
                <a:lnTo>
                  <a:pt x="1390" y="5298"/>
                </a:lnTo>
                <a:lnTo>
                  <a:pt x="1390" y="5301"/>
                </a:lnTo>
                <a:lnTo>
                  <a:pt x="1389" y="5305"/>
                </a:lnTo>
                <a:lnTo>
                  <a:pt x="1380" y="5310"/>
                </a:lnTo>
                <a:lnTo>
                  <a:pt x="1377" y="5312"/>
                </a:lnTo>
                <a:lnTo>
                  <a:pt x="1373" y="5315"/>
                </a:lnTo>
                <a:lnTo>
                  <a:pt x="1372" y="5320"/>
                </a:lnTo>
                <a:lnTo>
                  <a:pt x="1372" y="5327"/>
                </a:lnTo>
                <a:lnTo>
                  <a:pt x="1372" y="5330"/>
                </a:lnTo>
                <a:lnTo>
                  <a:pt x="1372" y="5368"/>
                </a:lnTo>
                <a:lnTo>
                  <a:pt x="1370" y="5370"/>
                </a:lnTo>
                <a:lnTo>
                  <a:pt x="1368" y="5371"/>
                </a:lnTo>
                <a:lnTo>
                  <a:pt x="1365" y="5375"/>
                </a:lnTo>
                <a:lnTo>
                  <a:pt x="1363" y="5380"/>
                </a:lnTo>
                <a:lnTo>
                  <a:pt x="1361" y="5382"/>
                </a:lnTo>
                <a:lnTo>
                  <a:pt x="1358" y="5382"/>
                </a:lnTo>
                <a:lnTo>
                  <a:pt x="1358" y="5390"/>
                </a:lnTo>
                <a:lnTo>
                  <a:pt x="1356" y="5397"/>
                </a:lnTo>
                <a:lnTo>
                  <a:pt x="1351" y="5409"/>
                </a:lnTo>
                <a:lnTo>
                  <a:pt x="1346" y="5421"/>
                </a:lnTo>
                <a:lnTo>
                  <a:pt x="1343" y="5426"/>
                </a:lnTo>
                <a:lnTo>
                  <a:pt x="1338" y="5429"/>
                </a:lnTo>
                <a:lnTo>
                  <a:pt x="1336" y="5440"/>
                </a:lnTo>
                <a:lnTo>
                  <a:pt x="1332" y="5446"/>
                </a:lnTo>
                <a:lnTo>
                  <a:pt x="1329" y="5453"/>
                </a:lnTo>
                <a:lnTo>
                  <a:pt x="1324" y="5460"/>
                </a:lnTo>
                <a:lnTo>
                  <a:pt x="1319" y="5467"/>
                </a:lnTo>
                <a:lnTo>
                  <a:pt x="1315" y="5474"/>
                </a:lnTo>
                <a:lnTo>
                  <a:pt x="1312" y="5481"/>
                </a:lnTo>
                <a:lnTo>
                  <a:pt x="1310" y="5491"/>
                </a:lnTo>
                <a:lnTo>
                  <a:pt x="1307" y="5493"/>
                </a:lnTo>
                <a:lnTo>
                  <a:pt x="1305" y="5494"/>
                </a:lnTo>
                <a:lnTo>
                  <a:pt x="1302" y="5503"/>
                </a:lnTo>
                <a:lnTo>
                  <a:pt x="1298" y="5513"/>
                </a:lnTo>
                <a:lnTo>
                  <a:pt x="1295" y="5523"/>
                </a:lnTo>
                <a:lnTo>
                  <a:pt x="1292" y="5527"/>
                </a:lnTo>
                <a:lnTo>
                  <a:pt x="1290" y="5528"/>
                </a:lnTo>
                <a:lnTo>
                  <a:pt x="1290" y="5532"/>
                </a:lnTo>
                <a:lnTo>
                  <a:pt x="1288" y="5535"/>
                </a:lnTo>
                <a:lnTo>
                  <a:pt x="1288" y="5539"/>
                </a:lnTo>
                <a:lnTo>
                  <a:pt x="1286" y="5549"/>
                </a:lnTo>
                <a:lnTo>
                  <a:pt x="1285" y="5557"/>
                </a:lnTo>
                <a:lnTo>
                  <a:pt x="1281" y="5563"/>
                </a:lnTo>
                <a:lnTo>
                  <a:pt x="1278" y="5566"/>
                </a:lnTo>
                <a:lnTo>
                  <a:pt x="1276" y="5566"/>
                </a:lnTo>
                <a:lnTo>
                  <a:pt x="1276" y="5569"/>
                </a:lnTo>
                <a:lnTo>
                  <a:pt x="1276" y="5573"/>
                </a:lnTo>
                <a:lnTo>
                  <a:pt x="1276" y="5576"/>
                </a:lnTo>
                <a:lnTo>
                  <a:pt x="1276" y="5580"/>
                </a:lnTo>
                <a:lnTo>
                  <a:pt x="1268" y="5600"/>
                </a:lnTo>
                <a:lnTo>
                  <a:pt x="1264" y="5612"/>
                </a:lnTo>
                <a:lnTo>
                  <a:pt x="1263" y="5627"/>
                </a:lnTo>
                <a:lnTo>
                  <a:pt x="1264" y="5638"/>
                </a:lnTo>
                <a:lnTo>
                  <a:pt x="1266" y="5646"/>
                </a:lnTo>
                <a:lnTo>
                  <a:pt x="1268" y="5656"/>
                </a:lnTo>
                <a:lnTo>
                  <a:pt x="1269" y="5667"/>
                </a:lnTo>
                <a:lnTo>
                  <a:pt x="1269" y="5672"/>
                </a:lnTo>
                <a:lnTo>
                  <a:pt x="1271" y="5677"/>
                </a:lnTo>
                <a:lnTo>
                  <a:pt x="1273" y="5680"/>
                </a:lnTo>
                <a:lnTo>
                  <a:pt x="1278" y="5687"/>
                </a:lnTo>
                <a:lnTo>
                  <a:pt x="1283" y="5694"/>
                </a:lnTo>
                <a:lnTo>
                  <a:pt x="1283" y="5697"/>
                </a:lnTo>
                <a:lnTo>
                  <a:pt x="1285" y="5702"/>
                </a:lnTo>
                <a:lnTo>
                  <a:pt x="1285" y="5707"/>
                </a:lnTo>
                <a:lnTo>
                  <a:pt x="1281" y="5738"/>
                </a:lnTo>
                <a:lnTo>
                  <a:pt x="1281" y="5752"/>
                </a:lnTo>
                <a:lnTo>
                  <a:pt x="1281" y="5759"/>
                </a:lnTo>
                <a:lnTo>
                  <a:pt x="1283" y="5764"/>
                </a:lnTo>
                <a:lnTo>
                  <a:pt x="1286" y="5764"/>
                </a:lnTo>
                <a:lnTo>
                  <a:pt x="1290" y="5764"/>
                </a:lnTo>
                <a:lnTo>
                  <a:pt x="1297" y="5764"/>
                </a:lnTo>
                <a:lnTo>
                  <a:pt x="1298" y="5759"/>
                </a:lnTo>
                <a:lnTo>
                  <a:pt x="1300" y="5757"/>
                </a:lnTo>
                <a:lnTo>
                  <a:pt x="1307" y="5755"/>
                </a:lnTo>
                <a:lnTo>
                  <a:pt x="1310" y="5753"/>
                </a:lnTo>
                <a:lnTo>
                  <a:pt x="1314" y="5752"/>
                </a:lnTo>
                <a:lnTo>
                  <a:pt x="1315" y="5748"/>
                </a:lnTo>
                <a:lnTo>
                  <a:pt x="1319" y="5740"/>
                </a:lnTo>
                <a:lnTo>
                  <a:pt x="1317" y="5730"/>
                </a:lnTo>
                <a:lnTo>
                  <a:pt x="1319" y="5726"/>
                </a:lnTo>
                <a:lnTo>
                  <a:pt x="1322" y="5704"/>
                </a:lnTo>
                <a:lnTo>
                  <a:pt x="1324" y="5692"/>
                </a:lnTo>
                <a:lnTo>
                  <a:pt x="1326" y="5680"/>
                </a:lnTo>
                <a:lnTo>
                  <a:pt x="1324" y="5677"/>
                </a:lnTo>
                <a:lnTo>
                  <a:pt x="1324" y="5672"/>
                </a:lnTo>
                <a:lnTo>
                  <a:pt x="1324" y="5668"/>
                </a:lnTo>
                <a:lnTo>
                  <a:pt x="1329" y="5661"/>
                </a:lnTo>
                <a:lnTo>
                  <a:pt x="1331" y="5658"/>
                </a:lnTo>
                <a:lnTo>
                  <a:pt x="1332" y="5655"/>
                </a:lnTo>
                <a:lnTo>
                  <a:pt x="1332" y="5649"/>
                </a:lnTo>
                <a:lnTo>
                  <a:pt x="1331" y="5644"/>
                </a:lnTo>
                <a:lnTo>
                  <a:pt x="1331" y="5641"/>
                </a:lnTo>
                <a:lnTo>
                  <a:pt x="1332" y="5636"/>
                </a:lnTo>
                <a:lnTo>
                  <a:pt x="1334" y="5634"/>
                </a:lnTo>
                <a:lnTo>
                  <a:pt x="1338" y="5634"/>
                </a:lnTo>
                <a:lnTo>
                  <a:pt x="1338" y="5629"/>
                </a:lnTo>
                <a:lnTo>
                  <a:pt x="1338" y="5624"/>
                </a:lnTo>
                <a:lnTo>
                  <a:pt x="1343" y="5619"/>
                </a:lnTo>
                <a:lnTo>
                  <a:pt x="1344" y="5612"/>
                </a:lnTo>
                <a:lnTo>
                  <a:pt x="1346" y="5607"/>
                </a:lnTo>
                <a:lnTo>
                  <a:pt x="1344" y="5600"/>
                </a:lnTo>
                <a:lnTo>
                  <a:pt x="1344" y="5597"/>
                </a:lnTo>
                <a:lnTo>
                  <a:pt x="1348" y="5593"/>
                </a:lnTo>
                <a:lnTo>
                  <a:pt x="1353" y="5588"/>
                </a:lnTo>
                <a:lnTo>
                  <a:pt x="1356" y="5586"/>
                </a:lnTo>
                <a:lnTo>
                  <a:pt x="1358" y="5583"/>
                </a:lnTo>
                <a:lnTo>
                  <a:pt x="1358" y="5580"/>
                </a:lnTo>
                <a:lnTo>
                  <a:pt x="1358" y="5573"/>
                </a:lnTo>
                <a:lnTo>
                  <a:pt x="1358" y="5532"/>
                </a:lnTo>
                <a:lnTo>
                  <a:pt x="1361" y="5532"/>
                </a:lnTo>
                <a:lnTo>
                  <a:pt x="1363" y="5530"/>
                </a:lnTo>
                <a:lnTo>
                  <a:pt x="1367" y="5527"/>
                </a:lnTo>
                <a:lnTo>
                  <a:pt x="1368" y="5523"/>
                </a:lnTo>
                <a:lnTo>
                  <a:pt x="1373" y="5516"/>
                </a:lnTo>
                <a:lnTo>
                  <a:pt x="1375" y="5508"/>
                </a:lnTo>
                <a:lnTo>
                  <a:pt x="1380" y="5499"/>
                </a:lnTo>
                <a:lnTo>
                  <a:pt x="1382" y="5498"/>
                </a:lnTo>
                <a:lnTo>
                  <a:pt x="1384" y="5493"/>
                </a:lnTo>
                <a:lnTo>
                  <a:pt x="1385" y="5484"/>
                </a:lnTo>
                <a:lnTo>
                  <a:pt x="1385" y="5416"/>
                </a:lnTo>
                <a:lnTo>
                  <a:pt x="1394" y="5393"/>
                </a:lnTo>
                <a:lnTo>
                  <a:pt x="1401" y="5370"/>
                </a:lnTo>
                <a:lnTo>
                  <a:pt x="1413" y="5320"/>
                </a:lnTo>
                <a:lnTo>
                  <a:pt x="1416" y="5313"/>
                </a:lnTo>
                <a:lnTo>
                  <a:pt x="1419" y="5307"/>
                </a:lnTo>
                <a:lnTo>
                  <a:pt x="1419" y="5303"/>
                </a:lnTo>
                <a:lnTo>
                  <a:pt x="1419" y="5300"/>
                </a:lnTo>
                <a:lnTo>
                  <a:pt x="1419" y="5295"/>
                </a:lnTo>
                <a:lnTo>
                  <a:pt x="1421" y="5289"/>
                </a:lnTo>
                <a:lnTo>
                  <a:pt x="1428" y="5283"/>
                </a:lnTo>
                <a:lnTo>
                  <a:pt x="1433" y="5274"/>
                </a:lnTo>
                <a:lnTo>
                  <a:pt x="1435" y="5271"/>
                </a:lnTo>
                <a:lnTo>
                  <a:pt x="1433" y="5266"/>
                </a:lnTo>
                <a:lnTo>
                  <a:pt x="1433" y="5262"/>
                </a:lnTo>
                <a:lnTo>
                  <a:pt x="1433" y="5259"/>
                </a:lnTo>
                <a:lnTo>
                  <a:pt x="1436" y="5259"/>
                </a:lnTo>
                <a:lnTo>
                  <a:pt x="1438" y="5257"/>
                </a:lnTo>
                <a:lnTo>
                  <a:pt x="1440" y="5252"/>
                </a:lnTo>
                <a:lnTo>
                  <a:pt x="1435" y="5243"/>
                </a:lnTo>
                <a:lnTo>
                  <a:pt x="1433" y="5238"/>
                </a:lnTo>
                <a:lnTo>
                  <a:pt x="1433" y="5231"/>
                </a:lnTo>
                <a:lnTo>
                  <a:pt x="1425" y="5231"/>
                </a:lnTo>
                <a:lnTo>
                  <a:pt x="1418" y="5233"/>
                </a:lnTo>
                <a:lnTo>
                  <a:pt x="1411" y="5235"/>
                </a:lnTo>
                <a:lnTo>
                  <a:pt x="1406" y="5240"/>
                </a:lnTo>
                <a:lnTo>
                  <a:pt x="1399" y="5249"/>
                </a:lnTo>
                <a:lnTo>
                  <a:pt x="1392" y="5259"/>
                </a:lnTo>
                <a:close/>
                <a:moveTo>
                  <a:pt x="109" y="5559"/>
                </a:moveTo>
                <a:lnTo>
                  <a:pt x="109" y="5563"/>
                </a:lnTo>
                <a:lnTo>
                  <a:pt x="108" y="5564"/>
                </a:lnTo>
                <a:lnTo>
                  <a:pt x="103" y="5566"/>
                </a:lnTo>
                <a:lnTo>
                  <a:pt x="94" y="5566"/>
                </a:lnTo>
                <a:lnTo>
                  <a:pt x="92" y="5568"/>
                </a:lnTo>
                <a:lnTo>
                  <a:pt x="89" y="5569"/>
                </a:lnTo>
                <a:lnTo>
                  <a:pt x="87" y="5574"/>
                </a:lnTo>
                <a:lnTo>
                  <a:pt x="89" y="5581"/>
                </a:lnTo>
                <a:lnTo>
                  <a:pt x="92" y="5586"/>
                </a:lnTo>
                <a:lnTo>
                  <a:pt x="96" y="5592"/>
                </a:lnTo>
                <a:lnTo>
                  <a:pt x="103" y="5595"/>
                </a:lnTo>
                <a:lnTo>
                  <a:pt x="106" y="5595"/>
                </a:lnTo>
                <a:lnTo>
                  <a:pt x="109" y="5593"/>
                </a:lnTo>
                <a:lnTo>
                  <a:pt x="109" y="5580"/>
                </a:lnTo>
                <a:lnTo>
                  <a:pt x="111" y="5574"/>
                </a:lnTo>
                <a:lnTo>
                  <a:pt x="113" y="5573"/>
                </a:lnTo>
                <a:lnTo>
                  <a:pt x="116" y="5573"/>
                </a:lnTo>
                <a:lnTo>
                  <a:pt x="118" y="5568"/>
                </a:lnTo>
                <a:lnTo>
                  <a:pt x="120" y="5566"/>
                </a:lnTo>
                <a:lnTo>
                  <a:pt x="123" y="5566"/>
                </a:lnTo>
                <a:lnTo>
                  <a:pt x="121" y="5563"/>
                </a:lnTo>
                <a:lnTo>
                  <a:pt x="118" y="5561"/>
                </a:lnTo>
                <a:lnTo>
                  <a:pt x="109" y="5559"/>
                </a:lnTo>
                <a:close/>
                <a:moveTo>
                  <a:pt x="362" y="6023"/>
                </a:moveTo>
                <a:lnTo>
                  <a:pt x="362" y="6028"/>
                </a:lnTo>
                <a:lnTo>
                  <a:pt x="362" y="6035"/>
                </a:lnTo>
                <a:lnTo>
                  <a:pt x="362" y="6047"/>
                </a:lnTo>
                <a:lnTo>
                  <a:pt x="362" y="6054"/>
                </a:lnTo>
                <a:lnTo>
                  <a:pt x="363" y="6057"/>
                </a:lnTo>
                <a:lnTo>
                  <a:pt x="369" y="6059"/>
                </a:lnTo>
                <a:lnTo>
                  <a:pt x="375" y="6057"/>
                </a:lnTo>
                <a:lnTo>
                  <a:pt x="381" y="6054"/>
                </a:lnTo>
                <a:lnTo>
                  <a:pt x="382" y="6049"/>
                </a:lnTo>
                <a:lnTo>
                  <a:pt x="384" y="6042"/>
                </a:lnTo>
                <a:lnTo>
                  <a:pt x="382" y="6035"/>
                </a:lnTo>
                <a:lnTo>
                  <a:pt x="379" y="6028"/>
                </a:lnTo>
                <a:lnTo>
                  <a:pt x="374" y="6025"/>
                </a:lnTo>
                <a:lnTo>
                  <a:pt x="369" y="6021"/>
                </a:lnTo>
                <a:lnTo>
                  <a:pt x="362" y="6023"/>
                </a:lnTo>
                <a:close/>
                <a:moveTo>
                  <a:pt x="96" y="4945"/>
                </a:moveTo>
                <a:lnTo>
                  <a:pt x="94" y="4954"/>
                </a:lnTo>
                <a:lnTo>
                  <a:pt x="92" y="4957"/>
                </a:lnTo>
                <a:lnTo>
                  <a:pt x="89" y="4959"/>
                </a:lnTo>
                <a:lnTo>
                  <a:pt x="87" y="4967"/>
                </a:lnTo>
                <a:lnTo>
                  <a:pt x="89" y="4974"/>
                </a:lnTo>
                <a:lnTo>
                  <a:pt x="91" y="4981"/>
                </a:lnTo>
                <a:lnTo>
                  <a:pt x="92" y="4986"/>
                </a:lnTo>
                <a:lnTo>
                  <a:pt x="96" y="4991"/>
                </a:lnTo>
                <a:lnTo>
                  <a:pt x="99" y="4994"/>
                </a:lnTo>
                <a:lnTo>
                  <a:pt x="109" y="5000"/>
                </a:lnTo>
                <a:lnTo>
                  <a:pt x="111" y="4993"/>
                </a:lnTo>
                <a:lnTo>
                  <a:pt x="116" y="4989"/>
                </a:lnTo>
                <a:lnTo>
                  <a:pt x="125" y="4981"/>
                </a:lnTo>
                <a:lnTo>
                  <a:pt x="130" y="4977"/>
                </a:lnTo>
                <a:lnTo>
                  <a:pt x="133" y="4972"/>
                </a:lnTo>
                <a:lnTo>
                  <a:pt x="137" y="4967"/>
                </a:lnTo>
                <a:lnTo>
                  <a:pt x="137" y="4959"/>
                </a:lnTo>
                <a:lnTo>
                  <a:pt x="133" y="4957"/>
                </a:lnTo>
                <a:lnTo>
                  <a:pt x="132" y="4954"/>
                </a:lnTo>
                <a:lnTo>
                  <a:pt x="130" y="4950"/>
                </a:lnTo>
                <a:lnTo>
                  <a:pt x="130" y="4945"/>
                </a:lnTo>
                <a:lnTo>
                  <a:pt x="96" y="4945"/>
                </a:lnTo>
                <a:close/>
                <a:moveTo>
                  <a:pt x="137" y="4931"/>
                </a:moveTo>
                <a:lnTo>
                  <a:pt x="142" y="4923"/>
                </a:lnTo>
                <a:lnTo>
                  <a:pt x="147" y="4916"/>
                </a:lnTo>
                <a:lnTo>
                  <a:pt x="150" y="4911"/>
                </a:lnTo>
                <a:lnTo>
                  <a:pt x="152" y="4906"/>
                </a:lnTo>
                <a:lnTo>
                  <a:pt x="152" y="4899"/>
                </a:lnTo>
                <a:lnTo>
                  <a:pt x="150" y="4890"/>
                </a:lnTo>
                <a:lnTo>
                  <a:pt x="150" y="4883"/>
                </a:lnTo>
                <a:lnTo>
                  <a:pt x="150" y="4877"/>
                </a:lnTo>
                <a:lnTo>
                  <a:pt x="149" y="4871"/>
                </a:lnTo>
                <a:lnTo>
                  <a:pt x="145" y="4868"/>
                </a:lnTo>
                <a:lnTo>
                  <a:pt x="138" y="4861"/>
                </a:lnTo>
                <a:lnTo>
                  <a:pt x="130" y="4856"/>
                </a:lnTo>
                <a:lnTo>
                  <a:pt x="128" y="4861"/>
                </a:lnTo>
                <a:lnTo>
                  <a:pt x="125" y="4865"/>
                </a:lnTo>
                <a:lnTo>
                  <a:pt x="116" y="4870"/>
                </a:lnTo>
                <a:lnTo>
                  <a:pt x="108" y="4875"/>
                </a:lnTo>
                <a:lnTo>
                  <a:pt x="96" y="4877"/>
                </a:lnTo>
                <a:lnTo>
                  <a:pt x="96" y="4873"/>
                </a:lnTo>
                <a:lnTo>
                  <a:pt x="94" y="4871"/>
                </a:lnTo>
                <a:lnTo>
                  <a:pt x="89" y="4870"/>
                </a:lnTo>
                <a:lnTo>
                  <a:pt x="85" y="4866"/>
                </a:lnTo>
                <a:lnTo>
                  <a:pt x="84" y="4865"/>
                </a:lnTo>
                <a:lnTo>
                  <a:pt x="82" y="4863"/>
                </a:lnTo>
                <a:lnTo>
                  <a:pt x="80" y="4858"/>
                </a:lnTo>
                <a:lnTo>
                  <a:pt x="79" y="4856"/>
                </a:lnTo>
                <a:lnTo>
                  <a:pt x="75" y="4856"/>
                </a:lnTo>
                <a:lnTo>
                  <a:pt x="72" y="4863"/>
                </a:lnTo>
                <a:lnTo>
                  <a:pt x="68" y="4866"/>
                </a:lnTo>
                <a:lnTo>
                  <a:pt x="65" y="4871"/>
                </a:lnTo>
                <a:lnTo>
                  <a:pt x="62" y="4877"/>
                </a:lnTo>
                <a:lnTo>
                  <a:pt x="63" y="4883"/>
                </a:lnTo>
                <a:lnTo>
                  <a:pt x="62" y="4889"/>
                </a:lnTo>
                <a:lnTo>
                  <a:pt x="60" y="4895"/>
                </a:lnTo>
                <a:lnTo>
                  <a:pt x="55" y="4901"/>
                </a:lnTo>
                <a:lnTo>
                  <a:pt x="55" y="4906"/>
                </a:lnTo>
                <a:lnTo>
                  <a:pt x="55" y="4911"/>
                </a:lnTo>
                <a:lnTo>
                  <a:pt x="62" y="4919"/>
                </a:lnTo>
                <a:lnTo>
                  <a:pt x="67" y="4930"/>
                </a:lnTo>
                <a:lnTo>
                  <a:pt x="72" y="4933"/>
                </a:lnTo>
                <a:lnTo>
                  <a:pt x="77" y="4935"/>
                </a:lnTo>
                <a:lnTo>
                  <a:pt x="82" y="4938"/>
                </a:lnTo>
                <a:lnTo>
                  <a:pt x="89" y="4938"/>
                </a:lnTo>
                <a:lnTo>
                  <a:pt x="91" y="4928"/>
                </a:lnTo>
                <a:lnTo>
                  <a:pt x="92" y="4924"/>
                </a:lnTo>
                <a:lnTo>
                  <a:pt x="94" y="4921"/>
                </a:lnTo>
                <a:lnTo>
                  <a:pt x="99" y="4919"/>
                </a:lnTo>
                <a:lnTo>
                  <a:pt x="108" y="4919"/>
                </a:lnTo>
                <a:lnTo>
                  <a:pt x="116" y="4921"/>
                </a:lnTo>
                <a:lnTo>
                  <a:pt x="123" y="4924"/>
                </a:lnTo>
                <a:lnTo>
                  <a:pt x="137" y="4931"/>
                </a:lnTo>
                <a:close/>
                <a:moveTo>
                  <a:pt x="1686" y="4447"/>
                </a:moveTo>
                <a:lnTo>
                  <a:pt x="1682" y="4449"/>
                </a:lnTo>
                <a:lnTo>
                  <a:pt x="1680" y="4452"/>
                </a:lnTo>
                <a:lnTo>
                  <a:pt x="1679" y="4461"/>
                </a:lnTo>
                <a:lnTo>
                  <a:pt x="1675" y="4462"/>
                </a:lnTo>
                <a:lnTo>
                  <a:pt x="1674" y="4464"/>
                </a:lnTo>
                <a:lnTo>
                  <a:pt x="1672" y="4467"/>
                </a:lnTo>
                <a:lnTo>
                  <a:pt x="1672" y="4474"/>
                </a:lnTo>
                <a:lnTo>
                  <a:pt x="1672" y="4481"/>
                </a:lnTo>
                <a:lnTo>
                  <a:pt x="1675" y="4484"/>
                </a:lnTo>
                <a:lnTo>
                  <a:pt x="1679" y="4488"/>
                </a:lnTo>
                <a:lnTo>
                  <a:pt x="1682" y="4488"/>
                </a:lnTo>
                <a:lnTo>
                  <a:pt x="1686" y="4488"/>
                </a:lnTo>
                <a:lnTo>
                  <a:pt x="1692" y="4488"/>
                </a:lnTo>
                <a:lnTo>
                  <a:pt x="1698" y="4483"/>
                </a:lnTo>
                <a:lnTo>
                  <a:pt x="1703" y="4478"/>
                </a:lnTo>
                <a:lnTo>
                  <a:pt x="1704" y="4469"/>
                </a:lnTo>
                <a:lnTo>
                  <a:pt x="1706" y="4461"/>
                </a:lnTo>
                <a:lnTo>
                  <a:pt x="1709" y="4459"/>
                </a:lnTo>
                <a:lnTo>
                  <a:pt x="1711" y="4455"/>
                </a:lnTo>
                <a:lnTo>
                  <a:pt x="1713" y="4447"/>
                </a:lnTo>
                <a:lnTo>
                  <a:pt x="1706" y="4447"/>
                </a:lnTo>
                <a:lnTo>
                  <a:pt x="1701" y="4445"/>
                </a:lnTo>
                <a:lnTo>
                  <a:pt x="1698" y="4442"/>
                </a:lnTo>
                <a:lnTo>
                  <a:pt x="1692" y="4440"/>
                </a:lnTo>
                <a:lnTo>
                  <a:pt x="1692" y="4443"/>
                </a:lnTo>
                <a:lnTo>
                  <a:pt x="1691" y="4445"/>
                </a:lnTo>
                <a:lnTo>
                  <a:pt x="1686" y="4447"/>
                </a:lnTo>
                <a:close/>
                <a:moveTo>
                  <a:pt x="1324" y="5034"/>
                </a:moveTo>
                <a:lnTo>
                  <a:pt x="1324" y="5041"/>
                </a:lnTo>
                <a:lnTo>
                  <a:pt x="1327" y="5042"/>
                </a:lnTo>
                <a:lnTo>
                  <a:pt x="1331" y="5044"/>
                </a:lnTo>
                <a:lnTo>
                  <a:pt x="1338" y="5051"/>
                </a:lnTo>
                <a:lnTo>
                  <a:pt x="1341" y="5052"/>
                </a:lnTo>
                <a:lnTo>
                  <a:pt x="1343" y="5052"/>
                </a:lnTo>
                <a:lnTo>
                  <a:pt x="1344" y="5049"/>
                </a:lnTo>
                <a:lnTo>
                  <a:pt x="1344" y="5041"/>
                </a:lnTo>
                <a:lnTo>
                  <a:pt x="1339" y="5039"/>
                </a:lnTo>
                <a:lnTo>
                  <a:pt x="1338" y="5037"/>
                </a:lnTo>
                <a:lnTo>
                  <a:pt x="1338" y="5034"/>
                </a:lnTo>
                <a:lnTo>
                  <a:pt x="1336" y="5030"/>
                </a:lnTo>
                <a:lnTo>
                  <a:pt x="1334" y="5029"/>
                </a:lnTo>
                <a:lnTo>
                  <a:pt x="1331" y="5029"/>
                </a:lnTo>
                <a:lnTo>
                  <a:pt x="1326" y="5030"/>
                </a:lnTo>
                <a:lnTo>
                  <a:pt x="1324" y="5032"/>
                </a:lnTo>
                <a:lnTo>
                  <a:pt x="1324" y="5034"/>
                </a:lnTo>
                <a:close/>
                <a:moveTo>
                  <a:pt x="1365" y="4842"/>
                </a:moveTo>
                <a:lnTo>
                  <a:pt x="1360" y="4841"/>
                </a:lnTo>
                <a:lnTo>
                  <a:pt x="1358" y="4839"/>
                </a:lnTo>
                <a:lnTo>
                  <a:pt x="1358" y="4836"/>
                </a:lnTo>
                <a:lnTo>
                  <a:pt x="1355" y="4836"/>
                </a:lnTo>
                <a:lnTo>
                  <a:pt x="1353" y="4834"/>
                </a:lnTo>
                <a:lnTo>
                  <a:pt x="1351" y="4829"/>
                </a:lnTo>
                <a:lnTo>
                  <a:pt x="1353" y="4825"/>
                </a:lnTo>
                <a:lnTo>
                  <a:pt x="1356" y="4824"/>
                </a:lnTo>
                <a:lnTo>
                  <a:pt x="1365" y="4822"/>
                </a:lnTo>
                <a:lnTo>
                  <a:pt x="1365" y="4808"/>
                </a:lnTo>
                <a:lnTo>
                  <a:pt x="1355" y="4808"/>
                </a:lnTo>
                <a:lnTo>
                  <a:pt x="1344" y="4808"/>
                </a:lnTo>
                <a:lnTo>
                  <a:pt x="1338" y="4812"/>
                </a:lnTo>
                <a:lnTo>
                  <a:pt x="1331" y="4815"/>
                </a:lnTo>
                <a:lnTo>
                  <a:pt x="1331" y="4825"/>
                </a:lnTo>
                <a:lnTo>
                  <a:pt x="1332" y="4834"/>
                </a:lnTo>
                <a:lnTo>
                  <a:pt x="1338" y="4842"/>
                </a:lnTo>
                <a:lnTo>
                  <a:pt x="1343" y="4849"/>
                </a:lnTo>
                <a:lnTo>
                  <a:pt x="1350" y="4853"/>
                </a:lnTo>
                <a:lnTo>
                  <a:pt x="1355" y="4854"/>
                </a:lnTo>
                <a:lnTo>
                  <a:pt x="1358" y="4853"/>
                </a:lnTo>
                <a:lnTo>
                  <a:pt x="1361" y="4851"/>
                </a:lnTo>
                <a:lnTo>
                  <a:pt x="1365" y="4842"/>
                </a:lnTo>
                <a:close/>
                <a:moveTo>
                  <a:pt x="1679" y="4529"/>
                </a:moveTo>
                <a:lnTo>
                  <a:pt x="1675" y="4527"/>
                </a:lnTo>
                <a:lnTo>
                  <a:pt x="1675" y="4524"/>
                </a:lnTo>
                <a:lnTo>
                  <a:pt x="1677" y="4520"/>
                </a:lnTo>
                <a:lnTo>
                  <a:pt x="1679" y="4515"/>
                </a:lnTo>
                <a:lnTo>
                  <a:pt x="1679" y="4508"/>
                </a:lnTo>
                <a:lnTo>
                  <a:pt x="1679" y="4505"/>
                </a:lnTo>
                <a:lnTo>
                  <a:pt x="1677" y="4503"/>
                </a:lnTo>
                <a:lnTo>
                  <a:pt x="1672" y="4501"/>
                </a:lnTo>
                <a:lnTo>
                  <a:pt x="1670" y="4505"/>
                </a:lnTo>
                <a:lnTo>
                  <a:pt x="1668" y="4507"/>
                </a:lnTo>
                <a:lnTo>
                  <a:pt x="1662" y="4508"/>
                </a:lnTo>
                <a:lnTo>
                  <a:pt x="1655" y="4510"/>
                </a:lnTo>
                <a:lnTo>
                  <a:pt x="1651" y="4512"/>
                </a:lnTo>
                <a:lnTo>
                  <a:pt x="1651" y="4515"/>
                </a:lnTo>
                <a:lnTo>
                  <a:pt x="1650" y="4520"/>
                </a:lnTo>
                <a:lnTo>
                  <a:pt x="1648" y="4522"/>
                </a:lnTo>
                <a:lnTo>
                  <a:pt x="1645" y="4522"/>
                </a:lnTo>
                <a:lnTo>
                  <a:pt x="1645" y="4534"/>
                </a:lnTo>
                <a:lnTo>
                  <a:pt x="1645" y="4546"/>
                </a:lnTo>
                <a:lnTo>
                  <a:pt x="1646" y="4549"/>
                </a:lnTo>
                <a:lnTo>
                  <a:pt x="1650" y="4553"/>
                </a:lnTo>
                <a:lnTo>
                  <a:pt x="1653" y="4554"/>
                </a:lnTo>
                <a:lnTo>
                  <a:pt x="1658" y="4556"/>
                </a:lnTo>
                <a:lnTo>
                  <a:pt x="1660" y="4551"/>
                </a:lnTo>
                <a:lnTo>
                  <a:pt x="1662" y="4548"/>
                </a:lnTo>
                <a:lnTo>
                  <a:pt x="1668" y="4542"/>
                </a:lnTo>
                <a:lnTo>
                  <a:pt x="1675" y="4537"/>
                </a:lnTo>
                <a:lnTo>
                  <a:pt x="1677" y="4534"/>
                </a:lnTo>
                <a:lnTo>
                  <a:pt x="1679" y="4529"/>
                </a:lnTo>
                <a:close/>
                <a:moveTo>
                  <a:pt x="2095" y="1608"/>
                </a:moveTo>
                <a:lnTo>
                  <a:pt x="2093" y="1615"/>
                </a:lnTo>
                <a:lnTo>
                  <a:pt x="2095" y="1618"/>
                </a:lnTo>
                <a:lnTo>
                  <a:pt x="2100" y="1622"/>
                </a:lnTo>
                <a:lnTo>
                  <a:pt x="2105" y="1624"/>
                </a:lnTo>
                <a:lnTo>
                  <a:pt x="2112" y="1624"/>
                </a:lnTo>
                <a:lnTo>
                  <a:pt x="2117" y="1622"/>
                </a:lnTo>
                <a:lnTo>
                  <a:pt x="2120" y="1618"/>
                </a:lnTo>
                <a:lnTo>
                  <a:pt x="2122" y="1615"/>
                </a:lnTo>
                <a:lnTo>
                  <a:pt x="2117" y="1613"/>
                </a:lnTo>
                <a:lnTo>
                  <a:pt x="2115" y="1612"/>
                </a:lnTo>
                <a:lnTo>
                  <a:pt x="2115" y="1608"/>
                </a:lnTo>
                <a:lnTo>
                  <a:pt x="2105" y="1605"/>
                </a:lnTo>
                <a:lnTo>
                  <a:pt x="2100" y="1605"/>
                </a:lnTo>
                <a:lnTo>
                  <a:pt x="2095" y="1608"/>
                </a:lnTo>
                <a:close/>
                <a:moveTo>
                  <a:pt x="2443" y="1417"/>
                </a:moveTo>
                <a:lnTo>
                  <a:pt x="2445" y="1419"/>
                </a:lnTo>
                <a:lnTo>
                  <a:pt x="2448" y="1421"/>
                </a:lnTo>
                <a:lnTo>
                  <a:pt x="2453" y="1429"/>
                </a:lnTo>
                <a:lnTo>
                  <a:pt x="2455" y="1431"/>
                </a:lnTo>
                <a:lnTo>
                  <a:pt x="2458" y="1433"/>
                </a:lnTo>
                <a:lnTo>
                  <a:pt x="2460" y="1431"/>
                </a:lnTo>
                <a:lnTo>
                  <a:pt x="2463" y="1424"/>
                </a:lnTo>
                <a:lnTo>
                  <a:pt x="2460" y="1422"/>
                </a:lnTo>
                <a:lnTo>
                  <a:pt x="2458" y="1419"/>
                </a:lnTo>
                <a:lnTo>
                  <a:pt x="2460" y="1416"/>
                </a:lnTo>
                <a:lnTo>
                  <a:pt x="2463" y="1410"/>
                </a:lnTo>
                <a:lnTo>
                  <a:pt x="2450" y="1412"/>
                </a:lnTo>
                <a:lnTo>
                  <a:pt x="2445" y="1414"/>
                </a:lnTo>
                <a:lnTo>
                  <a:pt x="2443" y="1416"/>
                </a:lnTo>
                <a:lnTo>
                  <a:pt x="2443" y="1417"/>
                </a:lnTo>
                <a:close/>
                <a:moveTo>
                  <a:pt x="1733" y="3983"/>
                </a:moveTo>
                <a:lnTo>
                  <a:pt x="1737" y="3981"/>
                </a:lnTo>
                <a:lnTo>
                  <a:pt x="1739" y="3979"/>
                </a:lnTo>
                <a:lnTo>
                  <a:pt x="1739" y="3976"/>
                </a:lnTo>
                <a:lnTo>
                  <a:pt x="1739" y="3974"/>
                </a:lnTo>
                <a:lnTo>
                  <a:pt x="1735" y="3968"/>
                </a:lnTo>
                <a:lnTo>
                  <a:pt x="1733" y="3962"/>
                </a:lnTo>
                <a:lnTo>
                  <a:pt x="1733" y="3957"/>
                </a:lnTo>
                <a:lnTo>
                  <a:pt x="1733" y="3954"/>
                </a:lnTo>
                <a:lnTo>
                  <a:pt x="1732" y="3952"/>
                </a:lnTo>
                <a:lnTo>
                  <a:pt x="1728" y="3950"/>
                </a:lnTo>
                <a:lnTo>
                  <a:pt x="1721" y="3949"/>
                </a:lnTo>
                <a:lnTo>
                  <a:pt x="1713" y="3949"/>
                </a:lnTo>
                <a:lnTo>
                  <a:pt x="1713" y="3976"/>
                </a:lnTo>
                <a:lnTo>
                  <a:pt x="1718" y="3978"/>
                </a:lnTo>
                <a:lnTo>
                  <a:pt x="1720" y="3979"/>
                </a:lnTo>
                <a:lnTo>
                  <a:pt x="1720" y="3983"/>
                </a:lnTo>
                <a:lnTo>
                  <a:pt x="1733" y="3983"/>
                </a:lnTo>
                <a:close/>
                <a:moveTo>
                  <a:pt x="1419" y="3068"/>
                </a:moveTo>
                <a:lnTo>
                  <a:pt x="1418" y="3065"/>
                </a:lnTo>
                <a:lnTo>
                  <a:pt x="1414" y="3063"/>
                </a:lnTo>
                <a:lnTo>
                  <a:pt x="1406" y="3062"/>
                </a:lnTo>
                <a:lnTo>
                  <a:pt x="1406" y="3068"/>
                </a:lnTo>
                <a:lnTo>
                  <a:pt x="1406" y="3075"/>
                </a:lnTo>
                <a:lnTo>
                  <a:pt x="1407" y="3080"/>
                </a:lnTo>
                <a:lnTo>
                  <a:pt x="1413" y="3082"/>
                </a:lnTo>
                <a:lnTo>
                  <a:pt x="1419" y="3082"/>
                </a:lnTo>
                <a:lnTo>
                  <a:pt x="1421" y="3079"/>
                </a:lnTo>
                <a:lnTo>
                  <a:pt x="1423" y="3077"/>
                </a:lnTo>
                <a:lnTo>
                  <a:pt x="1426" y="3077"/>
                </a:lnTo>
                <a:lnTo>
                  <a:pt x="1428" y="3077"/>
                </a:lnTo>
                <a:lnTo>
                  <a:pt x="1433" y="3080"/>
                </a:lnTo>
                <a:lnTo>
                  <a:pt x="1440" y="3082"/>
                </a:lnTo>
                <a:lnTo>
                  <a:pt x="1442" y="3080"/>
                </a:lnTo>
                <a:lnTo>
                  <a:pt x="1443" y="3079"/>
                </a:lnTo>
                <a:lnTo>
                  <a:pt x="1447" y="3075"/>
                </a:lnTo>
                <a:lnTo>
                  <a:pt x="1452" y="3074"/>
                </a:lnTo>
                <a:lnTo>
                  <a:pt x="1454" y="3072"/>
                </a:lnTo>
                <a:lnTo>
                  <a:pt x="1454" y="3068"/>
                </a:lnTo>
                <a:lnTo>
                  <a:pt x="1445" y="3063"/>
                </a:lnTo>
                <a:lnTo>
                  <a:pt x="1440" y="3062"/>
                </a:lnTo>
                <a:lnTo>
                  <a:pt x="1433" y="3062"/>
                </a:lnTo>
                <a:lnTo>
                  <a:pt x="1431" y="3065"/>
                </a:lnTo>
                <a:lnTo>
                  <a:pt x="1428" y="3067"/>
                </a:lnTo>
                <a:lnTo>
                  <a:pt x="1419" y="3068"/>
                </a:lnTo>
                <a:close/>
                <a:moveTo>
                  <a:pt x="1610" y="2679"/>
                </a:moveTo>
                <a:lnTo>
                  <a:pt x="1609" y="2676"/>
                </a:lnTo>
                <a:lnTo>
                  <a:pt x="1607" y="2676"/>
                </a:lnTo>
                <a:lnTo>
                  <a:pt x="1605" y="2676"/>
                </a:lnTo>
                <a:lnTo>
                  <a:pt x="1604" y="2676"/>
                </a:lnTo>
                <a:lnTo>
                  <a:pt x="1598" y="2681"/>
                </a:lnTo>
                <a:lnTo>
                  <a:pt x="1597" y="2686"/>
                </a:lnTo>
                <a:lnTo>
                  <a:pt x="1602" y="2686"/>
                </a:lnTo>
                <a:lnTo>
                  <a:pt x="1605" y="2685"/>
                </a:lnTo>
                <a:lnTo>
                  <a:pt x="1609" y="2683"/>
                </a:lnTo>
                <a:lnTo>
                  <a:pt x="1610" y="2679"/>
                </a:lnTo>
                <a:close/>
                <a:moveTo>
                  <a:pt x="2504" y="1334"/>
                </a:moveTo>
                <a:lnTo>
                  <a:pt x="2503" y="1332"/>
                </a:lnTo>
                <a:lnTo>
                  <a:pt x="2501" y="1330"/>
                </a:lnTo>
                <a:lnTo>
                  <a:pt x="2499" y="1330"/>
                </a:lnTo>
                <a:lnTo>
                  <a:pt x="2494" y="1329"/>
                </a:lnTo>
                <a:lnTo>
                  <a:pt x="2491" y="1329"/>
                </a:lnTo>
                <a:lnTo>
                  <a:pt x="2482" y="1322"/>
                </a:lnTo>
                <a:lnTo>
                  <a:pt x="2480" y="1318"/>
                </a:lnTo>
                <a:lnTo>
                  <a:pt x="2479" y="1313"/>
                </a:lnTo>
                <a:lnTo>
                  <a:pt x="2479" y="1310"/>
                </a:lnTo>
                <a:lnTo>
                  <a:pt x="2469" y="1298"/>
                </a:lnTo>
                <a:lnTo>
                  <a:pt x="2455" y="1284"/>
                </a:lnTo>
                <a:lnTo>
                  <a:pt x="2453" y="1281"/>
                </a:lnTo>
                <a:lnTo>
                  <a:pt x="2451" y="1267"/>
                </a:lnTo>
                <a:lnTo>
                  <a:pt x="2450" y="1267"/>
                </a:lnTo>
                <a:lnTo>
                  <a:pt x="2446" y="1262"/>
                </a:lnTo>
                <a:lnTo>
                  <a:pt x="2445" y="1259"/>
                </a:lnTo>
                <a:lnTo>
                  <a:pt x="2443" y="1259"/>
                </a:lnTo>
                <a:lnTo>
                  <a:pt x="2443" y="1257"/>
                </a:lnTo>
                <a:lnTo>
                  <a:pt x="2441" y="1255"/>
                </a:lnTo>
                <a:lnTo>
                  <a:pt x="2438" y="1254"/>
                </a:lnTo>
                <a:lnTo>
                  <a:pt x="2438" y="1252"/>
                </a:lnTo>
                <a:lnTo>
                  <a:pt x="2436" y="1247"/>
                </a:lnTo>
                <a:lnTo>
                  <a:pt x="2433" y="1247"/>
                </a:lnTo>
                <a:lnTo>
                  <a:pt x="2431" y="1245"/>
                </a:lnTo>
                <a:lnTo>
                  <a:pt x="2431" y="1242"/>
                </a:lnTo>
                <a:lnTo>
                  <a:pt x="2421" y="1235"/>
                </a:lnTo>
                <a:lnTo>
                  <a:pt x="2417" y="1231"/>
                </a:lnTo>
                <a:lnTo>
                  <a:pt x="2414" y="1224"/>
                </a:lnTo>
                <a:lnTo>
                  <a:pt x="2412" y="1224"/>
                </a:lnTo>
                <a:lnTo>
                  <a:pt x="2411" y="1224"/>
                </a:lnTo>
                <a:lnTo>
                  <a:pt x="2407" y="1223"/>
                </a:lnTo>
                <a:lnTo>
                  <a:pt x="2405" y="1221"/>
                </a:lnTo>
                <a:lnTo>
                  <a:pt x="2404" y="1221"/>
                </a:lnTo>
                <a:lnTo>
                  <a:pt x="2402" y="1221"/>
                </a:lnTo>
                <a:lnTo>
                  <a:pt x="2402" y="1219"/>
                </a:lnTo>
                <a:lnTo>
                  <a:pt x="2402" y="1216"/>
                </a:lnTo>
                <a:lnTo>
                  <a:pt x="2402" y="1213"/>
                </a:lnTo>
                <a:lnTo>
                  <a:pt x="2402" y="1209"/>
                </a:lnTo>
                <a:lnTo>
                  <a:pt x="2402" y="1206"/>
                </a:lnTo>
                <a:lnTo>
                  <a:pt x="2397" y="1206"/>
                </a:lnTo>
                <a:lnTo>
                  <a:pt x="2395" y="1202"/>
                </a:lnTo>
                <a:lnTo>
                  <a:pt x="2390" y="1197"/>
                </a:lnTo>
                <a:lnTo>
                  <a:pt x="2388" y="1194"/>
                </a:lnTo>
                <a:lnTo>
                  <a:pt x="2385" y="1192"/>
                </a:lnTo>
                <a:lnTo>
                  <a:pt x="2380" y="1192"/>
                </a:lnTo>
                <a:lnTo>
                  <a:pt x="2375" y="1192"/>
                </a:lnTo>
                <a:lnTo>
                  <a:pt x="2371" y="1187"/>
                </a:lnTo>
                <a:lnTo>
                  <a:pt x="2370" y="1180"/>
                </a:lnTo>
                <a:lnTo>
                  <a:pt x="2366" y="1175"/>
                </a:lnTo>
                <a:lnTo>
                  <a:pt x="2365" y="1173"/>
                </a:lnTo>
                <a:lnTo>
                  <a:pt x="2361" y="1172"/>
                </a:lnTo>
                <a:lnTo>
                  <a:pt x="2361" y="1131"/>
                </a:lnTo>
                <a:lnTo>
                  <a:pt x="2356" y="1129"/>
                </a:lnTo>
                <a:lnTo>
                  <a:pt x="2354" y="1127"/>
                </a:lnTo>
                <a:lnTo>
                  <a:pt x="2354" y="1124"/>
                </a:lnTo>
                <a:lnTo>
                  <a:pt x="2354" y="1117"/>
                </a:lnTo>
                <a:lnTo>
                  <a:pt x="2354" y="1110"/>
                </a:lnTo>
                <a:lnTo>
                  <a:pt x="2349" y="1102"/>
                </a:lnTo>
                <a:lnTo>
                  <a:pt x="2346" y="1090"/>
                </a:lnTo>
                <a:lnTo>
                  <a:pt x="2346" y="1084"/>
                </a:lnTo>
                <a:lnTo>
                  <a:pt x="2347" y="1076"/>
                </a:lnTo>
                <a:lnTo>
                  <a:pt x="2347" y="1067"/>
                </a:lnTo>
                <a:lnTo>
                  <a:pt x="2349" y="1059"/>
                </a:lnTo>
                <a:lnTo>
                  <a:pt x="2351" y="1052"/>
                </a:lnTo>
                <a:lnTo>
                  <a:pt x="2354" y="1045"/>
                </a:lnTo>
                <a:lnTo>
                  <a:pt x="2361" y="1035"/>
                </a:lnTo>
                <a:lnTo>
                  <a:pt x="2368" y="1021"/>
                </a:lnTo>
                <a:lnTo>
                  <a:pt x="2368" y="912"/>
                </a:lnTo>
                <a:lnTo>
                  <a:pt x="2368" y="907"/>
                </a:lnTo>
                <a:lnTo>
                  <a:pt x="2366" y="902"/>
                </a:lnTo>
                <a:lnTo>
                  <a:pt x="2365" y="897"/>
                </a:lnTo>
                <a:lnTo>
                  <a:pt x="2361" y="895"/>
                </a:lnTo>
                <a:lnTo>
                  <a:pt x="2354" y="890"/>
                </a:lnTo>
                <a:lnTo>
                  <a:pt x="2347" y="885"/>
                </a:lnTo>
                <a:lnTo>
                  <a:pt x="2347" y="880"/>
                </a:lnTo>
                <a:lnTo>
                  <a:pt x="2346" y="875"/>
                </a:lnTo>
                <a:lnTo>
                  <a:pt x="2342" y="866"/>
                </a:lnTo>
                <a:lnTo>
                  <a:pt x="2337" y="859"/>
                </a:lnTo>
                <a:lnTo>
                  <a:pt x="2334" y="851"/>
                </a:lnTo>
                <a:lnTo>
                  <a:pt x="2332" y="846"/>
                </a:lnTo>
                <a:lnTo>
                  <a:pt x="2330" y="842"/>
                </a:lnTo>
                <a:lnTo>
                  <a:pt x="2324" y="837"/>
                </a:lnTo>
                <a:lnTo>
                  <a:pt x="2317" y="832"/>
                </a:lnTo>
                <a:lnTo>
                  <a:pt x="2315" y="829"/>
                </a:lnTo>
                <a:lnTo>
                  <a:pt x="2313" y="824"/>
                </a:lnTo>
                <a:lnTo>
                  <a:pt x="2310" y="822"/>
                </a:lnTo>
                <a:lnTo>
                  <a:pt x="2307" y="820"/>
                </a:lnTo>
                <a:lnTo>
                  <a:pt x="2305" y="812"/>
                </a:lnTo>
                <a:lnTo>
                  <a:pt x="2303" y="808"/>
                </a:lnTo>
                <a:lnTo>
                  <a:pt x="2301" y="805"/>
                </a:lnTo>
                <a:lnTo>
                  <a:pt x="2298" y="803"/>
                </a:lnTo>
                <a:lnTo>
                  <a:pt x="2293" y="803"/>
                </a:lnTo>
                <a:lnTo>
                  <a:pt x="2293" y="796"/>
                </a:lnTo>
                <a:lnTo>
                  <a:pt x="2293" y="791"/>
                </a:lnTo>
                <a:lnTo>
                  <a:pt x="2289" y="783"/>
                </a:lnTo>
                <a:lnTo>
                  <a:pt x="2286" y="774"/>
                </a:lnTo>
                <a:lnTo>
                  <a:pt x="2284" y="769"/>
                </a:lnTo>
                <a:lnTo>
                  <a:pt x="2286" y="762"/>
                </a:lnTo>
                <a:lnTo>
                  <a:pt x="2281" y="761"/>
                </a:lnTo>
                <a:lnTo>
                  <a:pt x="2279" y="759"/>
                </a:lnTo>
                <a:lnTo>
                  <a:pt x="2279" y="755"/>
                </a:lnTo>
                <a:lnTo>
                  <a:pt x="2279" y="742"/>
                </a:lnTo>
                <a:lnTo>
                  <a:pt x="2279" y="733"/>
                </a:lnTo>
                <a:lnTo>
                  <a:pt x="2279" y="726"/>
                </a:lnTo>
                <a:lnTo>
                  <a:pt x="2281" y="721"/>
                </a:lnTo>
                <a:lnTo>
                  <a:pt x="2284" y="716"/>
                </a:lnTo>
                <a:lnTo>
                  <a:pt x="2291" y="708"/>
                </a:lnTo>
                <a:lnTo>
                  <a:pt x="2293" y="701"/>
                </a:lnTo>
                <a:lnTo>
                  <a:pt x="2293" y="694"/>
                </a:lnTo>
                <a:lnTo>
                  <a:pt x="2295" y="691"/>
                </a:lnTo>
                <a:lnTo>
                  <a:pt x="2296" y="687"/>
                </a:lnTo>
                <a:lnTo>
                  <a:pt x="2298" y="685"/>
                </a:lnTo>
                <a:lnTo>
                  <a:pt x="2300" y="680"/>
                </a:lnTo>
                <a:lnTo>
                  <a:pt x="2296" y="675"/>
                </a:lnTo>
                <a:lnTo>
                  <a:pt x="2293" y="670"/>
                </a:lnTo>
                <a:lnTo>
                  <a:pt x="2288" y="667"/>
                </a:lnTo>
                <a:lnTo>
                  <a:pt x="2286" y="660"/>
                </a:lnTo>
                <a:lnTo>
                  <a:pt x="2283" y="653"/>
                </a:lnTo>
                <a:lnTo>
                  <a:pt x="2278" y="648"/>
                </a:lnTo>
                <a:lnTo>
                  <a:pt x="2269" y="646"/>
                </a:lnTo>
                <a:lnTo>
                  <a:pt x="2259" y="646"/>
                </a:lnTo>
                <a:lnTo>
                  <a:pt x="2255" y="646"/>
                </a:lnTo>
                <a:lnTo>
                  <a:pt x="2254" y="646"/>
                </a:lnTo>
                <a:lnTo>
                  <a:pt x="2252" y="646"/>
                </a:lnTo>
                <a:lnTo>
                  <a:pt x="2250" y="646"/>
                </a:lnTo>
                <a:lnTo>
                  <a:pt x="2249" y="646"/>
                </a:lnTo>
                <a:lnTo>
                  <a:pt x="2247" y="646"/>
                </a:lnTo>
                <a:lnTo>
                  <a:pt x="2243" y="643"/>
                </a:lnTo>
                <a:lnTo>
                  <a:pt x="2243" y="641"/>
                </a:lnTo>
                <a:lnTo>
                  <a:pt x="2242" y="639"/>
                </a:lnTo>
                <a:lnTo>
                  <a:pt x="2240" y="636"/>
                </a:lnTo>
                <a:lnTo>
                  <a:pt x="2237" y="634"/>
                </a:lnTo>
                <a:lnTo>
                  <a:pt x="2231" y="632"/>
                </a:lnTo>
                <a:lnTo>
                  <a:pt x="2231" y="629"/>
                </a:lnTo>
                <a:lnTo>
                  <a:pt x="2223" y="626"/>
                </a:lnTo>
                <a:lnTo>
                  <a:pt x="2221" y="624"/>
                </a:lnTo>
                <a:lnTo>
                  <a:pt x="2220" y="621"/>
                </a:lnTo>
                <a:lnTo>
                  <a:pt x="2220" y="617"/>
                </a:lnTo>
                <a:lnTo>
                  <a:pt x="2221" y="614"/>
                </a:lnTo>
                <a:lnTo>
                  <a:pt x="2220" y="610"/>
                </a:lnTo>
                <a:lnTo>
                  <a:pt x="2218" y="598"/>
                </a:lnTo>
                <a:lnTo>
                  <a:pt x="2218" y="591"/>
                </a:lnTo>
                <a:lnTo>
                  <a:pt x="2220" y="588"/>
                </a:lnTo>
                <a:lnTo>
                  <a:pt x="2223" y="583"/>
                </a:lnTo>
                <a:lnTo>
                  <a:pt x="2230" y="581"/>
                </a:lnTo>
                <a:lnTo>
                  <a:pt x="2231" y="581"/>
                </a:lnTo>
                <a:lnTo>
                  <a:pt x="2233" y="580"/>
                </a:lnTo>
                <a:lnTo>
                  <a:pt x="2235" y="578"/>
                </a:lnTo>
                <a:lnTo>
                  <a:pt x="2235" y="576"/>
                </a:lnTo>
                <a:lnTo>
                  <a:pt x="2237" y="574"/>
                </a:lnTo>
                <a:lnTo>
                  <a:pt x="2237" y="573"/>
                </a:lnTo>
                <a:lnTo>
                  <a:pt x="2238" y="571"/>
                </a:lnTo>
                <a:lnTo>
                  <a:pt x="2238" y="569"/>
                </a:lnTo>
                <a:lnTo>
                  <a:pt x="2238" y="564"/>
                </a:lnTo>
                <a:lnTo>
                  <a:pt x="2238" y="539"/>
                </a:lnTo>
                <a:lnTo>
                  <a:pt x="2235" y="527"/>
                </a:lnTo>
                <a:lnTo>
                  <a:pt x="2231" y="515"/>
                </a:lnTo>
                <a:lnTo>
                  <a:pt x="2231" y="511"/>
                </a:lnTo>
                <a:lnTo>
                  <a:pt x="2230" y="508"/>
                </a:lnTo>
                <a:lnTo>
                  <a:pt x="2228" y="504"/>
                </a:lnTo>
                <a:lnTo>
                  <a:pt x="2226" y="501"/>
                </a:lnTo>
                <a:lnTo>
                  <a:pt x="2225" y="484"/>
                </a:lnTo>
                <a:lnTo>
                  <a:pt x="2221" y="482"/>
                </a:lnTo>
                <a:lnTo>
                  <a:pt x="2220" y="479"/>
                </a:lnTo>
                <a:lnTo>
                  <a:pt x="2220" y="476"/>
                </a:lnTo>
                <a:lnTo>
                  <a:pt x="2220" y="448"/>
                </a:lnTo>
                <a:lnTo>
                  <a:pt x="2218" y="448"/>
                </a:lnTo>
                <a:lnTo>
                  <a:pt x="2220" y="441"/>
                </a:lnTo>
                <a:lnTo>
                  <a:pt x="2221" y="436"/>
                </a:lnTo>
                <a:lnTo>
                  <a:pt x="2221" y="435"/>
                </a:lnTo>
                <a:lnTo>
                  <a:pt x="2223" y="433"/>
                </a:lnTo>
                <a:lnTo>
                  <a:pt x="2223" y="431"/>
                </a:lnTo>
                <a:lnTo>
                  <a:pt x="2225" y="431"/>
                </a:lnTo>
                <a:lnTo>
                  <a:pt x="2225" y="428"/>
                </a:lnTo>
                <a:lnTo>
                  <a:pt x="2221" y="419"/>
                </a:lnTo>
                <a:lnTo>
                  <a:pt x="2216" y="412"/>
                </a:lnTo>
                <a:lnTo>
                  <a:pt x="2213" y="404"/>
                </a:lnTo>
                <a:lnTo>
                  <a:pt x="2211" y="399"/>
                </a:lnTo>
                <a:lnTo>
                  <a:pt x="2211" y="394"/>
                </a:lnTo>
                <a:lnTo>
                  <a:pt x="2199" y="377"/>
                </a:lnTo>
                <a:lnTo>
                  <a:pt x="2184" y="363"/>
                </a:lnTo>
                <a:lnTo>
                  <a:pt x="2167" y="351"/>
                </a:lnTo>
                <a:lnTo>
                  <a:pt x="2149" y="339"/>
                </a:lnTo>
                <a:lnTo>
                  <a:pt x="2148" y="331"/>
                </a:lnTo>
                <a:lnTo>
                  <a:pt x="2146" y="322"/>
                </a:lnTo>
                <a:lnTo>
                  <a:pt x="2137" y="310"/>
                </a:lnTo>
                <a:lnTo>
                  <a:pt x="2129" y="298"/>
                </a:lnTo>
                <a:lnTo>
                  <a:pt x="2126" y="291"/>
                </a:lnTo>
                <a:lnTo>
                  <a:pt x="2122" y="285"/>
                </a:lnTo>
                <a:lnTo>
                  <a:pt x="2114" y="279"/>
                </a:lnTo>
                <a:lnTo>
                  <a:pt x="2109" y="278"/>
                </a:lnTo>
                <a:lnTo>
                  <a:pt x="2102" y="278"/>
                </a:lnTo>
                <a:lnTo>
                  <a:pt x="2100" y="276"/>
                </a:lnTo>
                <a:lnTo>
                  <a:pt x="2098" y="274"/>
                </a:lnTo>
                <a:lnTo>
                  <a:pt x="2095" y="271"/>
                </a:lnTo>
                <a:lnTo>
                  <a:pt x="2090" y="269"/>
                </a:lnTo>
                <a:lnTo>
                  <a:pt x="2088" y="267"/>
                </a:lnTo>
                <a:lnTo>
                  <a:pt x="2088" y="264"/>
                </a:lnTo>
                <a:lnTo>
                  <a:pt x="2080" y="259"/>
                </a:lnTo>
                <a:lnTo>
                  <a:pt x="2069" y="256"/>
                </a:lnTo>
                <a:lnTo>
                  <a:pt x="2061" y="250"/>
                </a:lnTo>
                <a:lnTo>
                  <a:pt x="2057" y="247"/>
                </a:lnTo>
                <a:lnTo>
                  <a:pt x="2054" y="244"/>
                </a:lnTo>
                <a:lnTo>
                  <a:pt x="2044" y="244"/>
                </a:lnTo>
                <a:lnTo>
                  <a:pt x="2035" y="244"/>
                </a:lnTo>
                <a:lnTo>
                  <a:pt x="2023" y="242"/>
                </a:lnTo>
                <a:lnTo>
                  <a:pt x="2013" y="240"/>
                </a:lnTo>
                <a:lnTo>
                  <a:pt x="2006" y="242"/>
                </a:lnTo>
                <a:lnTo>
                  <a:pt x="1999" y="244"/>
                </a:lnTo>
                <a:lnTo>
                  <a:pt x="2001" y="237"/>
                </a:lnTo>
                <a:lnTo>
                  <a:pt x="1999" y="232"/>
                </a:lnTo>
                <a:lnTo>
                  <a:pt x="1994" y="230"/>
                </a:lnTo>
                <a:lnTo>
                  <a:pt x="1989" y="230"/>
                </a:lnTo>
                <a:lnTo>
                  <a:pt x="1977" y="230"/>
                </a:lnTo>
                <a:lnTo>
                  <a:pt x="1970" y="230"/>
                </a:lnTo>
                <a:lnTo>
                  <a:pt x="1965" y="230"/>
                </a:lnTo>
                <a:lnTo>
                  <a:pt x="1955" y="216"/>
                </a:lnTo>
                <a:lnTo>
                  <a:pt x="1943" y="204"/>
                </a:lnTo>
                <a:lnTo>
                  <a:pt x="1931" y="192"/>
                </a:lnTo>
                <a:lnTo>
                  <a:pt x="1918" y="182"/>
                </a:lnTo>
                <a:lnTo>
                  <a:pt x="1918" y="175"/>
                </a:lnTo>
                <a:lnTo>
                  <a:pt x="1916" y="172"/>
                </a:lnTo>
                <a:lnTo>
                  <a:pt x="1912" y="169"/>
                </a:lnTo>
                <a:lnTo>
                  <a:pt x="1909" y="167"/>
                </a:lnTo>
                <a:lnTo>
                  <a:pt x="1904" y="165"/>
                </a:lnTo>
                <a:lnTo>
                  <a:pt x="1900" y="163"/>
                </a:lnTo>
                <a:lnTo>
                  <a:pt x="1897" y="160"/>
                </a:lnTo>
                <a:lnTo>
                  <a:pt x="1897" y="155"/>
                </a:lnTo>
                <a:lnTo>
                  <a:pt x="1890" y="151"/>
                </a:lnTo>
                <a:lnTo>
                  <a:pt x="1887" y="150"/>
                </a:lnTo>
                <a:lnTo>
                  <a:pt x="1885" y="148"/>
                </a:lnTo>
                <a:lnTo>
                  <a:pt x="1883" y="146"/>
                </a:lnTo>
                <a:lnTo>
                  <a:pt x="1877" y="140"/>
                </a:lnTo>
                <a:lnTo>
                  <a:pt x="1868" y="134"/>
                </a:lnTo>
                <a:lnTo>
                  <a:pt x="1865" y="134"/>
                </a:lnTo>
                <a:lnTo>
                  <a:pt x="1863" y="134"/>
                </a:lnTo>
                <a:lnTo>
                  <a:pt x="1863" y="133"/>
                </a:lnTo>
                <a:lnTo>
                  <a:pt x="1858" y="133"/>
                </a:lnTo>
                <a:lnTo>
                  <a:pt x="1854" y="133"/>
                </a:lnTo>
                <a:lnTo>
                  <a:pt x="1849" y="129"/>
                </a:lnTo>
                <a:lnTo>
                  <a:pt x="1848" y="128"/>
                </a:lnTo>
                <a:lnTo>
                  <a:pt x="1841" y="121"/>
                </a:lnTo>
                <a:lnTo>
                  <a:pt x="1836" y="114"/>
                </a:lnTo>
                <a:lnTo>
                  <a:pt x="1834" y="110"/>
                </a:lnTo>
                <a:lnTo>
                  <a:pt x="1831" y="109"/>
                </a:lnTo>
                <a:lnTo>
                  <a:pt x="1825" y="107"/>
                </a:lnTo>
                <a:lnTo>
                  <a:pt x="1824" y="104"/>
                </a:lnTo>
                <a:lnTo>
                  <a:pt x="1822" y="104"/>
                </a:lnTo>
                <a:lnTo>
                  <a:pt x="1820" y="99"/>
                </a:lnTo>
                <a:lnTo>
                  <a:pt x="1814" y="95"/>
                </a:lnTo>
                <a:lnTo>
                  <a:pt x="1810" y="90"/>
                </a:lnTo>
                <a:lnTo>
                  <a:pt x="1800" y="87"/>
                </a:lnTo>
                <a:lnTo>
                  <a:pt x="1791" y="85"/>
                </a:lnTo>
                <a:lnTo>
                  <a:pt x="1788" y="85"/>
                </a:lnTo>
                <a:lnTo>
                  <a:pt x="1783" y="81"/>
                </a:lnTo>
                <a:lnTo>
                  <a:pt x="1773" y="75"/>
                </a:lnTo>
                <a:lnTo>
                  <a:pt x="1767" y="73"/>
                </a:lnTo>
                <a:lnTo>
                  <a:pt x="1762" y="69"/>
                </a:lnTo>
                <a:lnTo>
                  <a:pt x="1761" y="69"/>
                </a:lnTo>
                <a:lnTo>
                  <a:pt x="1749" y="66"/>
                </a:lnTo>
                <a:lnTo>
                  <a:pt x="1747" y="66"/>
                </a:lnTo>
                <a:lnTo>
                  <a:pt x="1740" y="66"/>
                </a:lnTo>
                <a:lnTo>
                  <a:pt x="1742" y="56"/>
                </a:lnTo>
                <a:lnTo>
                  <a:pt x="1740" y="47"/>
                </a:lnTo>
                <a:lnTo>
                  <a:pt x="1739" y="34"/>
                </a:lnTo>
                <a:lnTo>
                  <a:pt x="1735" y="20"/>
                </a:lnTo>
                <a:lnTo>
                  <a:pt x="1733" y="5"/>
                </a:lnTo>
                <a:lnTo>
                  <a:pt x="1725" y="0"/>
                </a:lnTo>
                <a:lnTo>
                  <a:pt x="1718" y="0"/>
                </a:lnTo>
                <a:lnTo>
                  <a:pt x="1711" y="1"/>
                </a:lnTo>
                <a:lnTo>
                  <a:pt x="1704" y="5"/>
                </a:lnTo>
                <a:lnTo>
                  <a:pt x="1696" y="10"/>
                </a:lnTo>
                <a:lnTo>
                  <a:pt x="1687" y="11"/>
                </a:lnTo>
                <a:lnTo>
                  <a:pt x="1677" y="13"/>
                </a:lnTo>
                <a:lnTo>
                  <a:pt x="1665" y="11"/>
                </a:lnTo>
                <a:lnTo>
                  <a:pt x="1667" y="20"/>
                </a:lnTo>
                <a:lnTo>
                  <a:pt x="1668" y="29"/>
                </a:lnTo>
                <a:lnTo>
                  <a:pt x="1672" y="34"/>
                </a:lnTo>
                <a:lnTo>
                  <a:pt x="1679" y="39"/>
                </a:lnTo>
                <a:lnTo>
                  <a:pt x="1680" y="47"/>
                </a:lnTo>
                <a:lnTo>
                  <a:pt x="1682" y="56"/>
                </a:lnTo>
                <a:lnTo>
                  <a:pt x="1686" y="61"/>
                </a:lnTo>
                <a:lnTo>
                  <a:pt x="1692" y="66"/>
                </a:lnTo>
                <a:lnTo>
                  <a:pt x="1692" y="75"/>
                </a:lnTo>
                <a:lnTo>
                  <a:pt x="1694" y="81"/>
                </a:lnTo>
                <a:lnTo>
                  <a:pt x="1698" y="87"/>
                </a:lnTo>
                <a:lnTo>
                  <a:pt x="1699" y="93"/>
                </a:lnTo>
                <a:lnTo>
                  <a:pt x="1699" y="102"/>
                </a:lnTo>
                <a:lnTo>
                  <a:pt x="1698" y="110"/>
                </a:lnTo>
                <a:lnTo>
                  <a:pt x="1692" y="126"/>
                </a:lnTo>
                <a:lnTo>
                  <a:pt x="1679" y="155"/>
                </a:lnTo>
                <a:lnTo>
                  <a:pt x="1679" y="162"/>
                </a:lnTo>
                <a:lnTo>
                  <a:pt x="1679" y="167"/>
                </a:lnTo>
                <a:lnTo>
                  <a:pt x="1679" y="169"/>
                </a:lnTo>
                <a:lnTo>
                  <a:pt x="1675" y="169"/>
                </a:lnTo>
                <a:lnTo>
                  <a:pt x="1672" y="169"/>
                </a:lnTo>
                <a:lnTo>
                  <a:pt x="1672" y="175"/>
                </a:lnTo>
                <a:lnTo>
                  <a:pt x="1672" y="181"/>
                </a:lnTo>
                <a:lnTo>
                  <a:pt x="1672" y="182"/>
                </a:lnTo>
                <a:lnTo>
                  <a:pt x="1668" y="182"/>
                </a:lnTo>
                <a:lnTo>
                  <a:pt x="1665" y="182"/>
                </a:lnTo>
                <a:lnTo>
                  <a:pt x="1658" y="196"/>
                </a:lnTo>
                <a:lnTo>
                  <a:pt x="1651" y="210"/>
                </a:lnTo>
                <a:lnTo>
                  <a:pt x="1655" y="216"/>
                </a:lnTo>
                <a:lnTo>
                  <a:pt x="1658" y="223"/>
                </a:lnTo>
                <a:lnTo>
                  <a:pt x="1658" y="227"/>
                </a:lnTo>
                <a:lnTo>
                  <a:pt x="1658" y="230"/>
                </a:lnTo>
                <a:lnTo>
                  <a:pt x="1660" y="232"/>
                </a:lnTo>
                <a:lnTo>
                  <a:pt x="1663" y="233"/>
                </a:lnTo>
                <a:lnTo>
                  <a:pt x="1672" y="233"/>
                </a:lnTo>
                <a:lnTo>
                  <a:pt x="1674" y="235"/>
                </a:lnTo>
                <a:lnTo>
                  <a:pt x="1677" y="237"/>
                </a:lnTo>
                <a:lnTo>
                  <a:pt x="1679" y="240"/>
                </a:lnTo>
                <a:lnTo>
                  <a:pt x="1679" y="244"/>
                </a:lnTo>
                <a:lnTo>
                  <a:pt x="1679" y="254"/>
                </a:lnTo>
                <a:lnTo>
                  <a:pt x="1677" y="262"/>
                </a:lnTo>
                <a:lnTo>
                  <a:pt x="1672" y="267"/>
                </a:lnTo>
                <a:lnTo>
                  <a:pt x="1665" y="271"/>
                </a:lnTo>
                <a:lnTo>
                  <a:pt x="1665" y="278"/>
                </a:lnTo>
                <a:lnTo>
                  <a:pt x="1665" y="281"/>
                </a:lnTo>
                <a:lnTo>
                  <a:pt x="1663" y="285"/>
                </a:lnTo>
                <a:lnTo>
                  <a:pt x="1660" y="286"/>
                </a:lnTo>
                <a:lnTo>
                  <a:pt x="1655" y="291"/>
                </a:lnTo>
                <a:lnTo>
                  <a:pt x="1651" y="295"/>
                </a:lnTo>
                <a:lnTo>
                  <a:pt x="1651" y="298"/>
                </a:lnTo>
                <a:lnTo>
                  <a:pt x="1638" y="300"/>
                </a:lnTo>
                <a:lnTo>
                  <a:pt x="1626" y="300"/>
                </a:lnTo>
                <a:lnTo>
                  <a:pt x="1605" y="296"/>
                </a:lnTo>
                <a:lnTo>
                  <a:pt x="1585" y="293"/>
                </a:lnTo>
                <a:lnTo>
                  <a:pt x="1563" y="291"/>
                </a:lnTo>
                <a:lnTo>
                  <a:pt x="1561" y="286"/>
                </a:lnTo>
                <a:lnTo>
                  <a:pt x="1558" y="281"/>
                </a:lnTo>
                <a:lnTo>
                  <a:pt x="1552" y="279"/>
                </a:lnTo>
                <a:lnTo>
                  <a:pt x="1547" y="276"/>
                </a:lnTo>
                <a:lnTo>
                  <a:pt x="1535" y="273"/>
                </a:lnTo>
                <a:lnTo>
                  <a:pt x="1532" y="269"/>
                </a:lnTo>
                <a:lnTo>
                  <a:pt x="1529" y="264"/>
                </a:lnTo>
                <a:lnTo>
                  <a:pt x="1511" y="264"/>
                </a:lnTo>
                <a:lnTo>
                  <a:pt x="1494" y="264"/>
                </a:lnTo>
                <a:lnTo>
                  <a:pt x="1484" y="261"/>
                </a:lnTo>
                <a:lnTo>
                  <a:pt x="1469" y="257"/>
                </a:lnTo>
                <a:lnTo>
                  <a:pt x="1460" y="254"/>
                </a:lnTo>
                <a:lnTo>
                  <a:pt x="1452" y="254"/>
                </a:lnTo>
                <a:lnTo>
                  <a:pt x="1442" y="254"/>
                </a:lnTo>
                <a:lnTo>
                  <a:pt x="1433" y="257"/>
                </a:lnTo>
                <a:lnTo>
                  <a:pt x="1431" y="259"/>
                </a:lnTo>
                <a:lnTo>
                  <a:pt x="1431" y="261"/>
                </a:lnTo>
                <a:lnTo>
                  <a:pt x="1430" y="262"/>
                </a:lnTo>
                <a:lnTo>
                  <a:pt x="1426" y="264"/>
                </a:lnTo>
                <a:lnTo>
                  <a:pt x="1416" y="264"/>
                </a:lnTo>
                <a:lnTo>
                  <a:pt x="1406" y="264"/>
                </a:lnTo>
                <a:lnTo>
                  <a:pt x="1401" y="266"/>
                </a:lnTo>
                <a:lnTo>
                  <a:pt x="1399" y="267"/>
                </a:lnTo>
                <a:lnTo>
                  <a:pt x="1396" y="269"/>
                </a:lnTo>
                <a:lnTo>
                  <a:pt x="1392" y="271"/>
                </a:lnTo>
                <a:lnTo>
                  <a:pt x="1387" y="269"/>
                </a:lnTo>
                <a:lnTo>
                  <a:pt x="1382" y="267"/>
                </a:lnTo>
                <a:lnTo>
                  <a:pt x="1378" y="264"/>
                </a:lnTo>
                <a:lnTo>
                  <a:pt x="1372" y="264"/>
                </a:lnTo>
                <a:lnTo>
                  <a:pt x="1372" y="269"/>
                </a:lnTo>
                <a:lnTo>
                  <a:pt x="1370" y="274"/>
                </a:lnTo>
                <a:lnTo>
                  <a:pt x="1368" y="276"/>
                </a:lnTo>
                <a:lnTo>
                  <a:pt x="1367" y="276"/>
                </a:lnTo>
                <a:lnTo>
                  <a:pt x="1365" y="271"/>
                </a:lnTo>
                <a:lnTo>
                  <a:pt x="1358" y="271"/>
                </a:lnTo>
                <a:lnTo>
                  <a:pt x="1358" y="302"/>
                </a:lnTo>
                <a:lnTo>
                  <a:pt x="1356" y="315"/>
                </a:lnTo>
                <a:lnTo>
                  <a:pt x="1355" y="320"/>
                </a:lnTo>
                <a:lnTo>
                  <a:pt x="1351" y="325"/>
                </a:lnTo>
                <a:lnTo>
                  <a:pt x="1355" y="327"/>
                </a:lnTo>
                <a:lnTo>
                  <a:pt x="1356" y="331"/>
                </a:lnTo>
                <a:lnTo>
                  <a:pt x="1358" y="334"/>
                </a:lnTo>
                <a:lnTo>
                  <a:pt x="1358" y="339"/>
                </a:lnTo>
                <a:lnTo>
                  <a:pt x="1360" y="360"/>
                </a:lnTo>
                <a:lnTo>
                  <a:pt x="1363" y="378"/>
                </a:lnTo>
                <a:lnTo>
                  <a:pt x="1372" y="414"/>
                </a:lnTo>
                <a:lnTo>
                  <a:pt x="1367" y="421"/>
                </a:lnTo>
                <a:lnTo>
                  <a:pt x="1365" y="431"/>
                </a:lnTo>
                <a:lnTo>
                  <a:pt x="1365" y="443"/>
                </a:lnTo>
                <a:lnTo>
                  <a:pt x="1365" y="455"/>
                </a:lnTo>
                <a:lnTo>
                  <a:pt x="1361" y="457"/>
                </a:lnTo>
                <a:lnTo>
                  <a:pt x="1358" y="458"/>
                </a:lnTo>
                <a:lnTo>
                  <a:pt x="1356" y="467"/>
                </a:lnTo>
                <a:lnTo>
                  <a:pt x="1355" y="470"/>
                </a:lnTo>
                <a:lnTo>
                  <a:pt x="1353" y="474"/>
                </a:lnTo>
                <a:lnTo>
                  <a:pt x="1350" y="476"/>
                </a:lnTo>
                <a:lnTo>
                  <a:pt x="1344" y="476"/>
                </a:lnTo>
                <a:lnTo>
                  <a:pt x="1343" y="484"/>
                </a:lnTo>
                <a:lnTo>
                  <a:pt x="1341" y="487"/>
                </a:lnTo>
                <a:lnTo>
                  <a:pt x="1338" y="489"/>
                </a:lnTo>
                <a:lnTo>
                  <a:pt x="1336" y="503"/>
                </a:lnTo>
                <a:lnTo>
                  <a:pt x="1334" y="508"/>
                </a:lnTo>
                <a:lnTo>
                  <a:pt x="1332" y="510"/>
                </a:lnTo>
                <a:lnTo>
                  <a:pt x="1331" y="510"/>
                </a:lnTo>
                <a:lnTo>
                  <a:pt x="1326" y="511"/>
                </a:lnTo>
                <a:lnTo>
                  <a:pt x="1324" y="513"/>
                </a:lnTo>
                <a:lnTo>
                  <a:pt x="1321" y="515"/>
                </a:lnTo>
                <a:lnTo>
                  <a:pt x="1317" y="516"/>
                </a:lnTo>
                <a:lnTo>
                  <a:pt x="1303" y="513"/>
                </a:lnTo>
                <a:lnTo>
                  <a:pt x="1292" y="510"/>
                </a:lnTo>
                <a:lnTo>
                  <a:pt x="1268" y="501"/>
                </a:lnTo>
                <a:lnTo>
                  <a:pt x="1244" y="493"/>
                </a:lnTo>
                <a:lnTo>
                  <a:pt x="1230" y="491"/>
                </a:lnTo>
                <a:lnTo>
                  <a:pt x="1215" y="489"/>
                </a:lnTo>
                <a:lnTo>
                  <a:pt x="1210" y="491"/>
                </a:lnTo>
                <a:lnTo>
                  <a:pt x="1206" y="494"/>
                </a:lnTo>
                <a:lnTo>
                  <a:pt x="1201" y="503"/>
                </a:lnTo>
                <a:lnTo>
                  <a:pt x="1196" y="504"/>
                </a:lnTo>
                <a:lnTo>
                  <a:pt x="1194" y="506"/>
                </a:lnTo>
                <a:lnTo>
                  <a:pt x="1194" y="510"/>
                </a:lnTo>
                <a:lnTo>
                  <a:pt x="1186" y="511"/>
                </a:lnTo>
                <a:lnTo>
                  <a:pt x="1182" y="513"/>
                </a:lnTo>
                <a:lnTo>
                  <a:pt x="1181" y="516"/>
                </a:lnTo>
                <a:lnTo>
                  <a:pt x="1176" y="518"/>
                </a:lnTo>
                <a:lnTo>
                  <a:pt x="1170" y="522"/>
                </a:lnTo>
                <a:lnTo>
                  <a:pt x="1164" y="530"/>
                </a:lnTo>
                <a:lnTo>
                  <a:pt x="1157" y="539"/>
                </a:lnTo>
                <a:lnTo>
                  <a:pt x="1152" y="542"/>
                </a:lnTo>
                <a:lnTo>
                  <a:pt x="1146" y="544"/>
                </a:lnTo>
                <a:lnTo>
                  <a:pt x="1143" y="561"/>
                </a:lnTo>
                <a:lnTo>
                  <a:pt x="1138" y="576"/>
                </a:lnTo>
                <a:lnTo>
                  <a:pt x="1129" y="605"/>
                </a:lnTo>
                <a:lnTo>
                  <a:pt x="1124" y="621"/>
                </a:lnTo>
                <a:lnTo>
                  <a:pt x="1121" y="636"/>
                </a:lnTo>
                <a:lnTo>
                  <a:pt x="1119" y="655"/>
                </a:lnTo>
                <a:lnTo>
                  <a:pt x="1119" y="673"/>
                </a:lnTo>
                <a:lnTo>
                  <a:pt x="1116" y="673"/>
                </a:lnTo>
                <a:lnTo>
                  <a:pt x="1114" y="675"/>
                </a:lnTo>
                <a:lnTo>
                  <a:pt x="1112" y="680"/>
                </a:lnTo>
                <a:lnTo>
                  <a:pt x="1109" y="684"/>
                </a:lnTo>
                <a:lnTo>
                  <a:pt x="1107" y="685"/>
                </a:lnTo>
                <a:lnTo>
                  <a:pt x="1105" y="687"/>
                </a:lnTo>
                <a:lnTo>
                  <a:pt x="1105" y="696"/>
                </a:lnTo>
                <a:lnTo>
                  <a:pt x="1102" y="701"/>
                </a:lnTo>
                <a:lnTo>
                  <a:pt x="1099" y="708"/>
                </a:lnTo>
                <a:lnTo>
                  <a:pt x="1099" y="714"/>
                </a:lnTo>
                <a:lnTo>
                  <a:pt x="1092" y="718"/>
                </a:lnTo>
                <a:lnTo>
                  <a:pt x="1087" y="723"/>
                </a:lnTo>
                <a:lnTo>
                  <a:pt x="1082" y="728"/>
                </a:lnTo>
                <a:lnTo>
                  <a:pt x="1078" y="735"/>
                </a:lnTo>
                <a:lnTo>
                  <a:pt x="1071" y="735"/>
                </a:lnTo>
                <a:lnTo>
                  <a:pt x="1068" y="737"/>
                </a:lnTo>
                <a:lnTo>
                  <a:pt x="1065" y="740"/>
                </a:lnTo>
                <a:lnTo>
                  <a:pt x="1063" y="743"/>
                </a:lnTo>
                <a:lnTo>
                  <a:pt x="1059" y="752"/>
                </a:lnTo>
                <a:lnTo>
                  <a:pt x="1058" y="762"/>
                </a:lnTo>
                <a:lnTo>
                  <a:pt x="1058" y="769"/>
                </a:lnTo>
                <a:lnTo>
                  <a:pt x="1058" y="776"/>
                </a:lnTo>
                <a:lnTo>
                  <a:pt x="1059" y="779"/>
                </a:lnTo>
                <a:lnTo>
                  <a:pt x="1061" y="781"/>
                </a:lnTo>
                <a:lnTo>
                  <a:pt x="1063" y="781"/>
                </a:lnTo>
                <a:lnTo>
                  <a:pt x="1065" y="783"/>
                </a:lnTo>
                <a:lnTo>
                  <a:pt x="1065" y="786"/>
                </a:lnTo>
                <a:lnTo>
                  <a:pt x="1065" y="789"/>
                </a:lnTo>
                <a:lnTo>
                  <a:pt x="1068" y="789"/>
                </a:lnTo>
                <a:lnTo>
                  <a:pt x="1071" y="789"/>
                </a:lnTo>
                <a:lnTo>
                  <a:pt x="1071" y="793"/>
                </a:lnTo>
                <a:lnTo>
                  <a:pt x="1071" y="796"/>
                </a:lnTo>
                <a:lnTo>
                  <a:pt x="1071" y="800"/>
                </a:lnTo>
                <a:lnTo>
                  <a:pt x="1071" y="803"/>
                </a:lnTo>
                <a:lnTo>
                  <a:pt x="1076" y="812"/>
                </a:lnTo>
                <a:lnTo>
                  <a:pt x="1082" y="820"/>
                </a:lnTo>
                <a:lnTo>
                  <a:pt x="1088" y="829"/>
                </a:lnTo>
                <a:lnTo>
                  <a:pt x="1092" y="837"/>
                </a:lnTo>
                <a:lnTo>
                  <a:pt x="1094" y="863"/>
                </a:lnTo>
                <a:lnTo>
                  <a:pt x="1097" y="887"/>
                </a:lnTo>
                <a:lnTo>
                  <a:pt x="1099" y="911"/>
                </a:lnTo>
                <a:lnTo>
                  <a:pt x="1100" y="924"/>
                </a:lnTo>
                <a:lnTo>
                  <a:pt x="1099" y="940"/>
                </a:lnTo>
                <a:lnTo>
                  <a:pt x="1095" y="941"/>
                </a:lnTo>
                <a:lnTo>
                  <a:pt x="1092" y="943"/>
                </a:lnTo>
                <a:lnTo>
                  <a:pt x="1090" y="951"/>
                </a:lnTo>
                <a:lnTo>
                  <a:pt x="1088" y="955"/>
                </a:lnTo>
                <a:lnTo>
                  <a:pt x="1087" y="958"/>
                </a:lnTo>
                <a:lnTo>
                  <a:pt x="1083" y="960"/>
                </a:lnTo>
                <a:lnTo>
                  <a:pt x="1078" y="960"/>
                </a:lnTo>
                <a:lnTo>
                  <a:pt x="1075" y="967"/>
                </a:lnTo>
                <a:lnTo>
                  <a:pt x="1070" y="972"/>
                </a:lnTo>
                <a:lnTo>
                  <a:pt x="1065" y="977"/>
                </a:lnTo>
                <a:lnTo>
                  <a:pt x="1058" y="980"/>
                </a:lnTo>
                <a:lnTo>
                  <a:pt x="1054" y="987"/>
                </a:lnTo>
                <a:lnTo>
                  <a:pt x="1049" y="992"/>
                </a:lnTo>
                <a:lnTo>
                  <a:pt x="1044" y="998"/>
                </a:lnTo>
                <a:lnTo>
                  <a:pt x="1037" y="1001"/>
                </a:lnTo>
                <a:lnTo>
                  <a:pt x="1037" y="1006"/>
                </a:lnTo>
                <a:lnTo>
                  <a:pt x="1036" y="1011"/>
                </a:lnTo>
                <a:lnTo>
                  <a:pt x="1034" y="1016"/>
                </a:lnTo>
                <a:lnTo>
                  <a:pt x="1030" y="1018"/>
                </a:lnTo>
                <a:lnTo>
                  <a:pt x="1024" y="1023"/>
                </a:lnTo>
                <a:lnTo>
                  <a:pt x="1017" y="1028"/>
                </a:lnTo>
                <a:lnTo>
                  <a:pt x="1017" y="1037"/>
                </a:lnTo>
                <a:lnTo>
                  <a:pt x="1015" y="1045"/>
                </a:lnTo>
                <a:lnTo>
                  <a:pt x="1010" y="1059"/>
                </a:lnTo>
                <a:lnTo>
                  <a:pt x="1005" y="1073"/>
                </a:lnTo>
                <a:lnTo>
                  <a:pt x="1003" y="1081"/>
                </a:lnTo>
                <a:lnTo>
                  <a:pt x="1003" y="1090"/>
                </a:lnTo>
                <a:lnTo>
                  <a:pt x="995" y="1095"/>
                </a:lnTo>
                <a:lnTo>
                  <a:pt x="988" y="1102"/>
                </a:lnTo>
                <a:lnTo>
                  <a:pt x="981" y="1108"/>
                </a:lnTo>
                <a:lnTo>
                  <a:pt x="976" y="1117"/>
                </a:lnTo>
                <a:lnTo>
                  <a:pt x="974" y="1122"/>
                </a:lnTo>
                <a:lnTo>
                  <a:pt x="972" y="1124"/>
                </a:lnTo>
                <a:lnTo>
                  <a:pt x="969" y="1124"/>
                </a:lnTo>
                <a:lnTo>
                  <a:pt x="967" y="1129"/>
                </a:lnTo>
                <a:lnTo>
                  <a:pt x="966" y="1131"/>
                </a:lnTo>
                <a:lnTo>
                  <a:pt x="962" y="1131"/>
                </a:lnTo>
                <a:lnTo>
                  <a:pt x="962" y="1137"/>
                </a:lnTo>
                <a:lnTo>
                  <a:pt x="960" y="1142"/>
                </a:lnTo>
                <a:lnTo>
                  <a:pt x="959" y="1144"/>
                </a:lnTo>
                <a:lnTo>
                  <a:pt x="955" y="1144"/>
                </a:lnTo>
                <a:lnTo>
                  <a:pt x="954" y="1149"/>
                </a:lnTo>
                <a:lnTo>
                  <a:pt x="952" y="1151"/>
                </a:lnTo>
                <a:lnTo>
                  <a:pt x="949" y="1151"/>
                </a:lnTo>
                <a:lnTo>
                  <a:pt x="950" y="1161"/>
                </a:lnTo>
                <a:lnTo>
                  <a:pt x="949" y="1168"/>
                </a:lnTo>
                <a:lnTo>
                  <a:pt x="947" y="1175"/>
                </a:lnTo>
                <a:lnTo>
                  <a:pt x="943" y="1180"/>
                </a:lnTo>
                <a:lnTo>
                  <a:pt x="938" y="1192"/>
                </a:lnTo>
                <a:lnTo>
                  <a:pt x="935" y="1199"/>
                </a:lnTo>
                <a:lnTo>
                  <a:pt x="935" y="1206"/>
                </a:lnTo>
                <a:lnTo>
                  <a:pt x="935" y="1216"/>
                </a:lnTo>
                <a:lnTo>
                  <a:pt x="935" y="1224"/>
                </a:lnTo>
                <a:lnTo>
                  <a:pt x="940" y="1238"/>
                </a:lnTo>
                <a:lnTo>
                  <a:pt x="942" y="1255"/>
                </a:lnTo>
                <a:lnTo>
                  <a:pt x="943" y="1264"/>
                </a:lnTo>
                <a:lnTo>
                  <a:pt x="942" y="1274"/>
                </a:lnTo>
                <a:lnTo>
                  <a:pt x="933" y="1274"/>
                </a:lnTo>
                <a:lnTo>
                  <a:pt x="926" y="1276"/>
                </a:lnTo>
                <a:lnTo>
                  <a:pt x="921" y="1281"/>
                </a:lnTo>
                <a:lnTo>
                  <a:pt x="921" y="1288"/>
                </a:lnTo>
                <a:lnTo>
                  <a:pt x="918" y="1288"/>
                </a:lnTo>
                <a:lnTo>
                  <a:pt x="916" y="1288"/>
                </a:lnTo>
                <a:lnTo>
                  <a:pt x="916" y="1289"/>
                </a:lnTo>
                <a:lnTo>
                  <a:pt x="914" y="1291"/>
                </a:lnTo>
                <a:lnTo>
                  <a:pt x="914" y="1294"/>
                </a:lnTo>
                <a:lnTo>
                  <a:pt x="899" y="1300"/>
                </a:lnTo>
                <a:lnTo>
                  <a:pt x="896" y="1301"/>
                </a:lnTo>
                <a:lnTo>
                  <a:pt x="894" y="1300"/>
                </a:lnTo>
                <a:lnTo>
                  <a:pt x="892" y="1300"/>
                </a:lnTo>
                <a:lnTo>
                  <a:pt x="891" y="1300"/>
                </a:lnTo>
                <a:lnTo>
                  <a:pt x="889" y="1300"/>
                </a:lnTo>
                <a:lnTo>
                  <a:pt x="884" y="1301"/>
                </a:lnTo>
                <a:lnTo>
                  <a:pt x="880" y="1303"/>
                </a:lnTo>
                <a:lnTo>
                  <a:pt x="875" y="1308"/>
                </a:lnTo>
                <a:lnTo>
                  <a:pt x="868" y="1311"/>
                </a:lnTo>
                <a:lnTo>
                  <a:pt x="863" y="1313"/>
                </a:lnTo>
                <a:lnTo>
                  <a:pt x="858" y="1315"/>
                </a:lnTo>
                <a:lnTo>
                  <a:pt x="855" y="1315"/>
                </a:lnTo>
                <a:lnTo>
                  <a:pt x="853" y="1315"/>
                </a:lnTo>
                <a:lnTo>
                  <a:pt x="851" y="1317"/>
                </a:lnTo>
                <a:lnTo>
                  <a:pt x="850" y="1318"/>
                </a:lnTo>
                <a:lnTo>
                  <a:pt x="848" y="1320"/>
                </a:lnTo>
                <a:lnTo>
                  <a:pt x="841" y="1325"/>
                </a:lnTo>
                <a:lnTo>
                  <a:pt x="833" y="1329"/>
                </a:lnTo>
                <a:lnTo>
                  <a:pt x="829" y="1330"/>
                </a:lnTo>
                <a:lnTo>
                  <a:pt x="822" y="1332"/>
                </a:lnTo>
                <a:lnTo>
                  <a:pt x="821" y="1332"/>
                </a:lnTo>
                <a:lnTo>
                  <a:pt x="819" y="1332"/>
                </a:lnTo>
                <a:lnTo>
                  <a:pt x="817" y="1334"/>
                </a:lnTo>
                <a:lnTo>
                  <a:pt x="816" y="1334"/>
                </a:lnTo>
                <a:lnTo>
                  <a:pt x="812" y="1335"/>
                </a:lnTo>
                <a:lnTo>
                  <a:pt x="797" y="1335"/>
                </a:lnTo>
                <a:lnTo>
                  <a:pt x="787" y="1337"/>
                </a:lnTo>
                <a:lnTo>
                  <a:pt x="775" y="1340"/>
                </a:lnTo>
                <a:lnTo>
                  <a:pt x="764" y="1342"/>
                </a:lnTo>
                <a:lnTo>
                  <a:pt x="758" y="1346"/>
                </a:lnTo>
                <a:lnTo>
                  <a:pt x="752" y="1351"/>
                </a:lnTo>
                <a:lnTo>
                  <a:pt x="747" y="1356"/>
                </a:lnTo>
                <a:lnTo>
                  <a:pt x="744" y="1363"/>
                </a:lnTo>
                <a:lnTo>
                  <a:pt x="744" y="1368"/>
                </a:lnTo>
                <a:lnTo>
                  <a:pt x="746" y="1373"/>
                </a:lnTo>
                <a:lnTo>
                  <a:pt x="749" y="1381"/>
                </a:lnTo>
                <a:lnTo>
                  <a:pt x="754" y="1388"/>
                </a:lnTo>
                <a:lnTo>
                  <a:pt x="758" y="1397"/>
                </a:lnTo>
                <a:lnTo>
                  <a:pt x="758" y="1441"/>
                </a:lnTo>
                <a:lnTo>
                  <a:pt x="756" y="1448"/>
                </a:lnTo>
                <a:lnTo>
                  <a:pt x="756" y="1451"/>
                </a:lnTo>
                <a:lnTo>
                  <a:pt x="759" y="1460"/>
                </a:lnTo>
                <a:lnTo>
                  <a:pt x="764" y="1467"/>
                </a:lnTo>
                <a:lnTo>
                  <a:pt x="768" y="1475"/>
                </a:lnTo>
                <a:lnTo>
                  <a:pt x="768" y="1477"/>
                </a:lnTo>
                <a:lnTo>
                  <a:pt x="768" y="1479"/>
                </a:lnTo>
                <a:lnTo>
                  <a:pt x="768" y="1484"/>
                </a:lnTo>
                <a:lnTo>
                  <a:pt x="768" y="1485"/>
                </a:lnTo>
                <a:lnTo>
                  <a:pt x="768" y="1492"/>
                </a:lnTo>
                <a:lnTo>
                  <a:pt x="768" y="1496"/>
                </a:lnTo>
                <a:lnTo>
                  <a:pt x="768" y="1504"/>
                </a:lnTo>
                <a:lnTo>
                  <a:pt x="768" y="1511"/>
                </a:lnTo>
                <a:lnTo>
                  <a:pt x="766" y="1520"/>
                </a:lnTo>
                <a:lnTo>
                  <a:pt x="764" y="1526"/>
                </a:lnTo>
                <a:lnTo>
                  <a:pt x="763" y="1528"/>
                </a:lnTo>
                <a:lnTo>
                  <a:pt x="761" y="1528"/>
                </a:lnTo>
                <a:lnTo>
                  <a:pt x="759" y="1530"/>
                </a:lnTo>
                <a:lnTo>
                  <a:pt x="758" y="1533"/>
                </a:lnTo>
                <a:lnTo>
                  <a:pt x="758" y="1550"/>
                </a:lnTo>
                <a:lnTo>
                  <a:pt x="758" y="1569"/>
                </a:lnTo>
                <a:lnTo>
                  <a:pt x="758" y="1579"/>
                </a:lnTo>
                <a:lnTo>
                  <a:pt x="758" y="1588"/>
                </a:lnTo>
                <a:lnTo>
                  <a:pt x="754" y="1595"/>
                </a:lnTo>
                <a:lnTo>
                  <a:pt x="751" y="1601"/>
                </a:lnTo>
                <a:lnTo>
                  <a:pt x="751" y="1635"/>
                </a:lnTo>
                <a:lnTo>
                  <a:pt x="751" y="1639"/>
                </a:lnTo>
                <a:lnTo>
                  <a:pt x="746" y="1649"/>
                </a:lnTo>
                <a:lnTo>
                  <a:pt x="744" y="1656"/>
                </a:lnTo>
                <a:lnTo>
                  <a:pt x="746" y="1664"/>
                </a:lnTo>
                <a:lnTo>
                  <a:pt x="751" y="1673"/>
                </a:lnTo>
                <a:lnTo>
                  <a:pt x="751" y="1675"/>
                </a:lnTo>
                <a:lnTo>
                  <a:pt x="751" y="1676"/>
                </a:lnTo>
                <a:lnTo>
                  <a:pt x="751" y="1678"/>
                </a:lnTo>
                <a:lnTo>
                  <a:pt x="751" y="1687"/>
                </a:lnTo>
                <a:lnTo>
                  <a:pt x="751" y="1688"/>
                </a:lnTo>
                <a:lnTo>
                  <a:pt x="751" y="1697"/>
                </a:lnTo>
                <a:lnTo>
                  <a:pt x="749" y="1705"/>
                </a:lnTo>
                <a:lnTo>
                  <a:pt x="747" y="1711"/>
                </a:lnTo>
                <a:lnTo>
                  <a:pt x="742" y="1714"/>
                </a:lnTo>
                <a:lnTo>
                  <a:pt x="737" y="1717"/>
                </a:lnTo>
                <a:lnTo>
                  <a:pt x="734" y="1723"/>
                </a:lnTo>
                <a:lnTo>
                  <a:pt x="732" y="1729"/>
                </a:lnTo>
                <a:lnTo>
                  <a:pt x="729" y="1735"/>
                </a:lnTo>
                <a:lnTo>
                  <a:pt x="727" y="1736"/>
                </a:lnTo>
                <a:lnTo>
                  <a:pt x="723" y="1738"/>
                </a:lnTo>
                <a:lnTo>
                  <a:pt x="723" y="1748"/>
                </a:lnTo>
                <a:lnTo>
                  <a:pt x="722" y="1757"/>
                </a:lnTo>
                <a:lnTo>
                  <a:pt x="718" y="1774"/>
                </a:lnTo>
                <a:lnTo>
                  <a:pt x="715" y="1791"/>
                </a:lnTo>
                <a:lnTo>
                  <a:pt x="715" y="1801"/>
                </a:lnTo>
                <a:lnTo>
                  <a:pt x="717" y="1813"/>
                </a:lnTo>
                <a:lnTo>
                  <a:pt x="708" y="1813"/>
                </a:lnTo>
                <a:lnTo>
                  <a:pt x="701" y="1815"/>
                </a:lnTo>
                <a:lnTo>
                  <a:pt x="696" y="1818"/>
                </a:lnTo>
                <a:lnTo>
                  <a:pt x="689" y="1820"/>
                </a:lnTo>
                <a:lnTo>
                  <a:pt x="689" y="1825"/>
                </a:lnTo>
                <a:lnTo>
                  <a:pt x="689" y="1830"/>
                </a:lnTo>
                <a:lnTo>
                  <a:pt x="684" y="1835"/>
                </a:lnTo>
                <a:lnTo>
                  <a:pt x="681" y="1842"/>
                </a:lnTo>
                <a:lnTo>
                  <a:pt x="681" y="1847"/>
                </a:lnTo>
                <a:lnTo>
                  <a:pt x="683" y="1854"/>
                </a:lnTo>
                <a:lnTo>
                  <a:pt x="677" y="1854"/>
                </a:lnTo>
                <a:lnTo>
                  <a:pt x="674" y="1856"/>
                </a:lnTo>
                <a:lnTo>
                  <a:pt x="672" y="1859"/>
                </a:lnTo>
                <a:lnTo>
                  <a:pt x="671" y="1862"/>
                </a:lnTo>
                <a:lnTo>
                  <a:pt x="669" y="1871"/>
                </a:lnTo>
                <a:lnTo>
                  <a:pt x="666" y="1873"/>
                </a:lnTo>
                <a:lnTo>
                  <a:pt x="662" y="1874"/>
                </a:lnTo>
                <a:lnTo>
                  <a:pt x="662" y="1885"/>
                </a:lnTo>
                <a:lnTo>
                  <a:pt x="662" y="1895"/>
                </a:lnTo>
                <a:lnTo>
                  <a:pt x="659" y="1902"/>
                </a:lnTo>
                <a:lnTo>
                  <a:pt x="655" y="1909"/>
                </a:lnTo>
                <a:lnTo>
                  <a:pt x="648" y="1922"/>
                </a:lnTo>
                <a:lnTo>
                  <a:pt x="642" y="1936"/>
                </a:lnTo>
                <a:lnTo>
                  <a:pt x="638" y="1936"/>
                </a:lnTo>
                <a:lnTo>
                  <a:pt x="636" y="1938"/>
                </a:lnTo>
                <a:lnTo>
                  <a:pt x="635" y="1943"/>
                </a:lnTo>
                <a:lnTo>
                  <a:pt x="614" y="1984"/>
                </a:lnTo>
                <a:lnTo>
                  <a:pt x="609" y="1987"/>
                </a:lnTo>
                <a:lnTo>
                  <a:pt x="606" y="1990"/>
                </a:lnTo>
                <a:lnTo>
                  <a:pt x="602" y="2002"/>
                </a:lnTo>
                <a:lnTo>
                  <a:pt x="599" y="2014"/>
                </a:lnTo>
                <a:lnTo>
                  <a:pt x="597" y="2019"/>
                </a:lnTo>
                <a:lnTo>
                  <a:pt x="594" y="2024"/>
                </a:lnTo>
                <a:lnTo>
                  <a:pt x="594" y="2033"/>
                </a:lnTo>
                <a:lnTo>
                  <a:pt x="595" y="2038"/>
                </a:lnTo>
                <a:lnTo>
                  <a:pt x="599" y="2042"/>
                </a:lnTo>
                <a:lnTo>
                  <a:pt x="604" y="2045"/>
                </a:lnTo>
                <a:lnTo>
                  <a:pt x="609" y="2048"/>
                </a:lnTo>
                <a:lnTo>
                  <a:pt x="613" y="2052"/>
                </a:lnTo>
                <a:lnTo>
                  <a:pt x="614" y="2059"/>
                </a:lnTo>
                <a:lnTo>
                  <a:pt x="614" y="2065"/>
                </a:lnTo>
                <a:lnTo>
                  <a:pt x="621" y="2065"/>
                </a:lnTo>
                <a:lnTo>
                  <a:pt x="624" y="2069"/>
                </a:lnTo>
                <a:lnTo>
                  <a:pt x="630" y="2070"/>
                </a:lnTo>
                <a:lnTo>
                  <a:pt x="635" y="2072"/>
                </a:lnTo>
                <a:lnTo>
                  <a:pt x="635" y="2074"/>
                </a:lnTo>
                <a:lnTo>
                  <a:pt x="636" y="2076"/>
                </a:lnTo>
                <a:lnTo>
                  <a:pt x="640" y="2077"/>
                </a:lnTo>
                <a:lnTo>
                  <a:pt x="645" y="2077"/>
                </a:lnTo>
                <a:lnTo>
                  <a:pt x="648" y="2079"/>
                </a:lnTo>
                <a:lnTo>
                  <a:pt x="650" y="2082"/>
                </a:lnTo>
                <a:lnTo>
                  <a:pt x="652" y="2086"/>
                </a:lnTo>
                <a:lnTo>
                  <a:pt x="654" y="2089"/>
                </a:lnTo>
                <a:lnTo>
                  <a:pt x="655" y="2093"/>
                </a:lnTo>
                <a:lnTo>
                  <a:pt x="659" y="2093"/>
                </a:lnTo>
                <a:lnTo>
                  <a:pt x="662" y="2093"/>
                </a:lnTo>
                <a:lnTo>
                  <a:pt x="666" y="2093"/>
                </a:lnTo>
                <a:lnTo>
                  <a:pt x="669" y="2093"/>
                </a:lnTo>
                <a:lnTo>
                  <a:pt x="674" y="2101"/>
                </a:lnTo>
                <a:lnTo>
                  <a:pt x="677" y="2105"/>
                </a:lnTo>
                <a:lnTo>
                  <a:pt x="683" y="2106"/>
                </a:lnTo>
                <a:lnTo>
                  <a:pt x="686" y="2140"/>
                </a:lnTo>
                <a:lnTo>
                  <a:pt x="691" y="2173"/>
                </a:lnTo>
                <a:lnTo>
                  <a:pt x="696" y="2205"/>
                </a:lnTo>
                <a:lnTo>
                  <a:pt x="696" y="2224"/>
                </a:lnTo>
                <a:lnTo>
                  <a:pt x="696" y="2243"/>
                </a:lnTo>
                <a:lnTo>
                  <a:pt x="693" y="2245"/>
                </a:lnTo>
                <a:lnTo>
                  <a:pt x="691" y="2248"/>
                </a:lnTo>
                <a:lnTo>
                  <a:pt x="689" y="2256"/>
                </a:lnTo>
                <a:lnTo>
                  <a:pt x="686" y="2258"/>
                </a:lnTo>
                <a:lnTo>
                  <a:pt x="684" y="2262"/>
                </a:lnTo>
                <a:lnTo>
                  <a:pt x="683" y="2270"/>
                </a:lnTo>
                <a:lnTo>
                  <a:pt x="676" y="2274"/>
                </a:lnTo>
                <a:lnTo>
                  <a:pt x="671" y="2279"/>
                </a:lnTo>
                <a:lnTo>
                  <a:pt x="666" y="2284"/>
                </a:lnTo>
                <a:lnTo>
                  <a:pt x="662" y="2291"/>
                </a:lnTo>
                <a:lnTo>
                  <a:pt x="657" y="2291"/>
                </a:lnTo>
                <a:lnTo>
                  <a:pt x="652" y="2289"/>
                </a:lnTo>
                <a:lnTo>
                  <a:pt x="643" y="2286"/>
                </a:lnTo>
                <a:lnTo>
                  <a:pt x="635" y="2282"/>
                </a:lnTo>
                <a:lnTo>
                  <a:pt x="628" y="2282"/>
                </a:lnTo>
                <a:lnTo>
                  <a:pt x="621" y="2284"/>
                </a:lnTo>
                <a:lnTo>
                  <a:pt x="619" y="2282"/>
                </a:lnTo>
                <a:lnTo>
                  <a:pt x="618" y="2280"/>
                </a:lnTo>
                <a:lnTo>
                  <a:pt x="614" y="2277"/>
                </a:lnTo>
                <a:lnTo>
                  <a:pt x="609" y="2275"/>
                </a:lnTo>
                <a:lnTo>
                  <a:pt x="607" y="2274"/>
                </a:lnTo>
                <a:lnTo>
                  <a:pt x="607" y="2270"/>
                </a:lnTo>
                <a:lnTo>
                  <a:pt x="604" y="2268"/>
                </a:lnTo>
                <a:lnTo>
                  <a:pt x="601" y="2268"/>
                </a:lnTo>
                <a:lnTo>
                  <a:pt x="590" y="2270"/>
                </a:lnTo>
                <a:lnTo>
                  <a:pt x="580" y="2272"/>
                </a:lnTo>
                <a:lnTo>
                  <a:pt x="575" y="2272"/>
                </a:lnTo>
                <a:lnTo>
                  <a:pt x="573" y="2270"/>
                </a:lnTo>
                <a:lnTo>
                  <a:pt x="573" y="2263"/>
                </a:lnTo>
                <a:lnTo>
                  <a:pt x="568" y="2263"/>
                </a:lnTo>
                <a:lnTo>
                  <a:pt x="563" y="2263"/>
                </a:lnTo>
                <a:lnTo>
                  <a:pt x="558" y="2263"/>
                </a:lnTo>
                <a:lnTo>
                  <a:pt x="553" y="2263"/>
                </a:lnTo>
                <a:lnTo>
                  <a:pt x="549" y="2262"/>
                </a:lnTo>
                <a:lnTo>
                  <a:pt x="546" y="2260"/>
                </a:lnTo>
                <a:lnTo>
                  <a:pt x="543" y="2258"/>
                </a:lnTo>
                <a:lnTo>
                  <a:pt x="539" y="2256"/>
                </a:lnTo>
                <a:lnTo>
                  <a:pt x="524" y="2256"/>
                </a:lnTo>
                <a:lnTo>
                  <a:pt x="507" y="2256"/>
                </a:lnTo>
                <a:lnTo>
                  <a:pt x="490" y="2256"/>
                </a:lnTo>
                <a:lnTo>
                  <a:pt x="471" y="2256"/>
                </a:lnTo>
                <a:lnTo>
                  <a:pt x="467" y="2258"/>
                </a:lnTo>
                <a:lnTo>
                  <a:pt x="464" y="2260"/>
                </a:lnTo>
                <a:lnTo>
                  <a:pt x="461" y="2263"/>
                </a:lnTo>
                <a:lnTo>
                  <a:pt x="457" y="2263"/>
                </a:lnTo>
                <a:lnTo>
                  <a:pt x="454" y="2265"/>
                </a:lnTo>
                <a:lnTo>
                  <a:pt x="452" y="2268"/>
                </a:lnTo>
                <a:lnTo>
                  <a:pt x="450" y="2277"/>
                </a:lnTo>
                <a:lnTo>
                  <a:pt x="447" y="2277"/>
                </a:lnTo>
                <a:lnTo>
                  <a:pt x="445" y="2279"/>
                </a:lnTo>
                <a:lnTo>
                  <a:pt x="444" y="2284"/>
                </a:lnTo>
                <a:lnTo>
                  <a:pt x="435" y="2289"/>
                </a:lnTo>
                <a:lnTo>
                  <a:pt x="432" y="2292"/>
                </a:lnTo>
                <a:lnTo>
                  <a:pt x="430" y="2297"/>
                </a:lnTo>
                <a:lnTo>
                  <a:pt x="425" y="2299"/>
                </a:lnTo>
                <a:lnTo>
                  <a:pt x="420" y="2303"/>
                </a:lnTo>
                <a:lnTo>
                  <a:pt x="413" y="2311"/>
                </a:lnTo>
                <a:lnTo>
                  <a:pt x="406" y="2320"/>
                </a:lnTo>
                <a:lnTo>
                  <a:pt x="401" y="2323"/>
                </a:lnTo>
                <a:lnTo>
                  <a:pt x="396" y="2325"/>
                </a:lnTo>
                <a:lnTo>
                  <a:pt x="396" y="2332"/>
                </a:lnTo>
                <a:lnTo>
                  <a:pt x="396" y="2337"/>
                </a:lnTo>
                <a:lnTo>
                  <a:pt x="392" y="2340"/>
                </a:lnTo>
                <a:lnTo>
                  <a:pt x="389" y="2342"/>
                </a:lnTo>
                <a:lnTo>
                  <a:pt x="386" y="2345"/>
                </a:lnTo>
                <a:lnTo>
                  <a:pt x="382" y="2347"/>
                </a:lnTo>
                <a:lnTo>
                  <a:pt x="382" y="2352"/>
                </a:lnTo>
                <a:lnTo>
                  <a:pt x="382" y="2359"/>
                </a:lnTo>
                <a:lnTo>
                  <a:pt x="375" y="2362"/>
                </a:lnTo>
                <a:lnTo>
                  <a:pt x="369" y="2367"/>
                </a:lnTo>
                <a:lnTo>
                  <a:pt x="358" y="2379"/>
                </a:lnTo>
                <a:lnTo>
                  <a:pt x="348" y="2391"/>
                </a:lnTo>
                <a:lnTo>
                  <a:pt x="341" y="2396"/>
                </a:lnTo>
                <a:lnTo>
                  <a:pt x="334" y="2400"/>
                </a:lnTo>
                <a:lnTo>
                  <a:pt x="334" y="2407"/>
                </a:lnTo>
                <a:lnTo>
                  <a:pt x="334" y="2412"/>
                </a:lnTo>
                <a:lnTo>
                  <a:pt x="331" y="2415"/>
                </a:lnTo>
                <a:lnTo>
                  <a:pt x="328" y="2417"/>
                </a:lnTo>
                <a:lnTo>
                  <a:pt x="324" y="2420"/>
                </a:lnTo>
                <a:lnTo>
                  <a:pt x="321" y="2422"/>
                </a:lnTo>
                <a:lnTo>
                  <a:pt x="321" y="2427"/>
                </a:lnTo>
                <a:lnTo>
                  <a:pt x="321" y="2434"/>
                </a:lnTo>
                <a:lnTo>
                  <a:pt x="311" y="2441"/>
                </a:lnTo>
                <a:lnTo>
                  <a:pt x="302" y="2449"/>
                </a:lnTo>
                <a:lnTo>
                  <a:pt x="294" y="2458"/>
                </a:lnTo>
                <a:lnTo>
                  <a:pt x="287" y="2468"/>
                </a:lnTo>
                <a:lnTo>
                  <a:pt x="288" y="2475"/>
                </a:lnTo>
                <a:lnTo>
                  <a:pt x="290" y="2482"/>
                </a:lnTo>
                <a:lnTo>
                  <a:pt x="292" y="2487"/>
                </a:lnTo>
                <a:lnTo>
                  <a:pt x="294" y="2495"/>
                </a:lnTo>
                <a:lnTo>
                  <a:pt x="294" y="2511"/>
                </a:lnTo>
                <a:lnTo>
                  <a:pt x="294" y="2526"/>
                </a:lnTo>
                <a:lnTo>
                  <a:pt x="294" y="2541"/>
                </a:lnTo>
                <a:lnTo>
                  <a:pt x="294" y="2557"/>
                </a:lnTo>
                <a:lnTo>
                  <a:pt x="292" y="2558"/>
                </a:lnTo>
                <a:lnTo>
                  <a:pt x="290" y="2560"/>
                </a:lnTo>
                <a:lnTo>
                  <a:pt x="287" y="2564"/>
                </a:lnTo>
                <a:lnTo>
                  <a:pt x="285" y="2569"/>
                </a:lnTo>
                <a:lnTo>
                  <a:pt x="283" y="2570"/>
                </a:lnTo>
                <a:lnTo>
                  <a:pt x="280" y="2570"/>
                </a:lnTo>
                <a:lnTo>
                  <a:pt x="273" y="2582"/>
                </a:lnTo>
                <a:lnTo>
                  <a:pt x="270" y="2594"/>
                </a:lnTo>
                <a:lnTo>
                  <a:pt x="266" y="2599"/>
                </a:lnTo>
                <a:lnTo>
                  <a:pt x="263" y="2604"/>
                </a:lnTo>
                <a:lnTo>
                  <a:pt x="258" y="2608"/>
                </a:lnTo>
                <a:lnTo>
                  <a:pt x="253" y="2611"/>
                </a:lnTo>
                <a:lnTo>
                  <a:pt x="258" y="2635"/>
                </a:lnTo>
                <a:lnTo>
                  <a:pt x="259" y="2650"/>
                </a:lnTo>
                <a:lnTo>
                  <a:pt x="259" y="2666"/>
                </a:lnTo>
                <a:lnTo>
                  <a:pt x="263" y="2668"/>
                </a:lnTo>
                <a:lnTo>
                  <a:pt x="265" y="2669"/>
                </a:lnTo>
                <a:lnTo>
                  <a:pt x="266" y="2676"/>
                </a:lnTo>
                <a:lnTo>
                  <a:pt x="266" y="2693"/>
                </a:lnTo>
                <a:lnTo>
                  <a:pt x="270" y="2695"/>
                </a:lnTo>
                <a:lnTo>
                  <a:pt x="271" y="2697"/>
                </a:lnTo>
                <a:lnTo>
                  <a:pt x="275" y="2702"/>
                </a:lnTo>
                <a:lnTo>
                  <a:pt x="277" y="2708"/>
                </a:lnTo>
                <a:lnTo>
                  <a:pt x="280" y="2714"/>
                </a:lnTo>
                <a:lnTo>
                  <a:pt x="280" y="2722"/>
                </a:lnTo>
                <a:lnTo>
                  <a:pt x="283" y="2727"/>
                </a:lnTo>
                <a:lnTo>
                  <a:pt x="285" y="2734"/>
                </a:lnTo>
                <a:lnTo>
                  <a:pt x="287" y="2741"/>
                </a:lnTo>
                <a:lnTo>
                  <a:pt x="282" y="2753"/>
                </a:lnTo>
                <a:lnTo>
                  <a:pt x="275" y="2763"/>
                </a:lnTo>
                <a:lnTo>
                  <a:pt x="270" y="2775"/>
                </a:lnTo>
                <a:lnTo>
                  <a:pt x="268" y="2782"/>
                </a:lnTo>
                <a:lnTo>
                  <a:pt x="266" y="2789"/>
                </a:lnTo>
                <a:lnTo>
                  <a:pt x="265" y="2809"/>
                </a:lnTo>
                <a:lnTo>
                  <a:pt x="268" y="2825"/>
                </a:lnTo>
                <a:lnTo>
                  <a:pt x="271" y="2840"/>
                </a:lnTo>
                <a:lnTo>
                  <a:pt x="273" y="2857"/>
                </a:lnTo>
                <a:lnTo>
                  <a:pt x="270" y="2867"/>
                </a:lnTo>
                <a:lnTo>
                  <a:pt x="268" y="2871"/>
                </a:lnTo>
                <a:lnTo>
                  <a:pt x="266" y="2877"/>
                </a:lnTo>
                <a:lnTo>
                  <a:pt x="265" y="2881"/>
                </a:lnTo>
                <a:lnTo>
                  <a:pt x="263" y="2883"/>
                </a:lnTo>
                <a:lnTo>
                  <a:pt x="261" y="2883"/>
                </a:lnTo>
                <a:lnTo>
                  <a:pt x="259" y="2884"/>
                </a:lnTo>
                <a:lnTo>
                  <a:pt x="259" y="2889"/>
                </a:lnTo>
                <a:lnTo>
                  <a:pt x="259" y="2895"/>
                </a:lnTo>
                <a:lnTo>
                  <a:pt x="259" y="2900"/>
                </a:lnTo>
                <a:lnTo>
                  <a:pt x="259" y="2905"/>
                </a:lnTo>
                <a:lnTo>
                  <a:pt x="253" y="2905"/>
                </a:lnTo>
                <a:lnTo>
                  <a:pt x="251" y="2908"/>
                </a:lnTo>
                <a:lnTo>
                  <a:pt x="251" y="2913"/>
                </a:lnTo>
                <a:lnTo>
                  <a:pt x="251" y="2929"/>
                </a:lnTo>
                <a:lnTo>
                  <a:pt x="253" y="2953"/>
                </a:lnTo>
                <a:lnTo>
                  <a:pt x="256" y="2954"/>
                </a:lnTo>
                <a:lnTo>
                  <a:pt x="258" y="2956"/>
                </a:lnTo>
                <a:lnTo>
                  <a:pt x="259" y="2959"/>
                </a:lnTo>
                <a:lnTo>
                  <a:pt x="253" y="2959"/>
                </a:lnTo>
                <a:lnTo>
                  <a:pt x="253" y="2963"/>
                </a:lnTo>
                <a:lnTo>
                  <a:pt x="253" y="2966"/>
                </a:lnTo>
                <a:lnTo>
                  <a:pt x="253" y="2970"/>
                </a:lnTo>
                <a:lnTo>
                  <a:pt x="253" y="2973"/>
                </a:lnTo>
                <a:lnTo>
                  <a:pt x="259" y="2975"/>
                </a:lnTo>
                <a:lnTo>
                  <a:pt x="265" y="2978"/>
                </a:lnTo>
                <a:lnTo>
                  <a:pt x="266" y="2985"/>
                </a:lnTo>
                <a:lnTo>
                  <a:pt x="266" y="2993"/>
                </a:lnTo>
                <a:lnTo>
                  <a:pt x="270" y="2995"/>
                </a:lnTo>
                <a:lnTo>
                  <a:pt x="271" y="2997"/>
                </a:lnTo>
                <a:lnTo>
                  <a:pt x="275" y="3002"/>
                </a:lnTo>
                <a:lnTo>
                  <a:pt x="277" y="3009"/>
                </a:lnTo>
                <a:lnTo>
                  <a:pt x="280" y="3014"/>
                </a:lnTo>
                <a:lnTo>
                  <a:pt x="278" y="3021"/>
                </a:lnTo>
                <a:lnTo>
                  <a:pt x="280" y="3026"/>
                </a:lnTo>
                <a:lnTo>
                  <a:pt x="283" y="3034"/>
                </a:lnTo>
                <a:lnTo>
                  <a:pt x="287" y="3043"/>
                </a:lnTo>
                <a:lnTo>
                  <a:pt x="287" y="3048"/>
                </a:lnTo>
                <a:lnTo>
                  <a:pt x="287" y="3055"/>
                </a:lnTo>
                <a:lnTo>
                  <a:pt x="287" y="3062"/>
                </a:lnTo>
                <a:lnTo>
                  <a:pt x="290" y="3063"/>
                </a:lnTo>
                <a:lnTo>
                  <a:pt x="294" y="3065"/>
                </a:lnTo>
                <a:lnTo>
                  <a:pt x="297" y="3067"/>
                </a:lnTo>
                <a:lnTo>
                  <a:pt x="300" y="3068"/>
                </a:lnTo>
                <a:lnTo>
                  <a:pt x="309" y="3070"/>
                </a:lnTo>
                <a:lnTo>
                  <a:pt x="312" y="3072"/>
                </a:lnTo>
                <a:lnTo>
                  <a:pt x="314" y="3075"/>
                </a:lnTo>
                <a:lnTo>
                  <a:pt x="314" y="3079"/>
                </a:lnTo>
                <a:lnTo>
                  <a:pt x="314" y="3082"/>
                </a:lnTo>
                <a:lnTo>
                  <a:pt x="321" y="3082"/>
                </a:lnTo>
                <a:lnTo>
                  <a:pt x="317" y="3101"/>
                </a:lnTo>
                <a:lnTo>
                  <a:pt x="314" y="3123"/>
                </a:lnTo>
                <a:lnTo>
                  <a:pt x="314" y="3140"/>
                </a:lnTo>
                <a:lnTo>
                  <a:pt x="314" y="3159"/>
                </a:lnTo>
                <a:lnTo>
                  <a:pt x="312" y="3178"/>
                </a:lnTo>
                <a:lnTo>
                  <a:pt x="311" y="3184"/>
                </a:lnTo>
                <a:lnTo>
                  <a:pt x="307" y="3191"/>
                </a:lnTo>
                <a:lnTo>
                  <a:pt x="306" y="3198"/>
                </a:lnTo>
                <a:lnTo>
                  <a:pt x="307" y="3207"/>
                </a:lnTo>
                <a:lnTo>
                  <a:pt x="307" y="3224"/>
                </a:lnTo>
                <a:lnTo>
                  <a:pt x="309" y="3230"/>
                </a:lnTo>
                <a:lnTo>
                  <a:pt x="307" y="3237"/>
                </a:lnTo>
                <a:lnTo>
                  <a:pt x="306" y="3242"/>
                </a:lnTo>
                <a:lnTo>
                  <a:pt x="300" y="3246"/>
                </a:lnTo>
                <a:lnTo>
                  <a:pt x="304" y="3251"/>
                </a:lnTo>
                <a:lnTo>
                  <a:pt x="306" y="3258"/>
                </a:lnTo>
                <a:lnTo>
                  <a:pt x="307" y="3265"/>
                </a:lnTo>
                <a:lnTo>
                  <a:pt x="307" y="3273"/>
                </a:lnTo>
                <a:lnTo>
                  <a:pt x="300" y="3273"/>
                </a:lnTo>
                <a:lnTo>
                  <a:pt x="299" y="3277"/>
                </a:lnTo>
                <a:lnTo>
                  <a:pt x="300" y="3283"/>
                </a:lnTo>
                <a:lnTo>
                  <a:pt x="300" y="3288"/>
                </a:lnTo>
                <a:lnTo>
                  <a:pt x="300" y="3294"/>
                </a:lnTo>
                <a:lnTo>
                  <a:pt x="300" y="3299"/>
                </a:lnTo>
                <a:lnTo>
                  <a:pt x="302" y="3304"/>
                </a:lnTo>
                <a:lnTo>
                  <a:pt x="306" y="3312"/>
                </a:lnTo>
                <a:lnTo>
                  <a:pt x="309" y="3321"/>
                </a:lnTo>
                <a:lnTo>
                  <a:pt x="309" y="3328"/>
                </a:lnTo>
                <a:lnTo>
                  <a:pt x="307" y="3335"/>
                </a:lnTo>
                <a:lnTo>
                  <a:pt x="309" y="3340"/>
                </a:lnTo>
                <a:lnTo>
                  <a:pt x="311" y="3345"/>
                </a:lnTo>
                <a:lnTo>
                  <a:pt x="319" y="3350"/>
                </a:lnTo>
                <a:lnTo>
                  <a:pt x="328" y="3355"/>
                </a:lnTo>
                <a:lnTo>
                  <a:pt x="331" y="3359"/>
                </a:lnTo>
                <a:lnTo>
                  <a:pt x="334" y="3362"/>
                </a:lnTo>
                <a:lnTo>
                  <a:pt x="340" y="3370"/>
                </a:lnTo>
                <a:lnTo>
                  <a:pt x="346" y="3377"/>
                </a:lnTo>
                <a:lnTo>
                  <a:pt x="353" y="3384"/>
                </a:lnTo>
                <a:lnTo>
                  <a:pt x="362" y="3389"/>
                </a:lnTo>
                <a:lnTo>
                  <a:pt x="363" y="3394"/>
                </a:lnTo>
                <a:lnTo>
                  <a:pt x="367" y="3398"/>
                </a:lnTo>
                <a:lnTo>
                  <a:pt x="370" y="3401"/>
                </a:lnTo>
                <a:lnTo>
                  <a:pt x="375" y="3403"/>
                </a:lnTo>
                <a:lnTo>
                  <a:pt x="381" y="3405"/>
                </a:lnTo>
                <a:lnTo>
                  <a:pt x="384" y="3408"/>
                </a:lnTo>
                <a:lnTo>
                  <a:pt x="387" y="3411"/>
                </a:lnTo>
                <a:lnTo>
                  <a:pt x="389" y="3417"/>
                </a:lnTo>
                <a:lnTo>
                  <a:pt x="392" y="3418"/>
                </a:lnTo>
                <a:lnTo>
                  <a:pt x="396" y="3420"/>
                </a:lnTo>
                <a:lnTo>
                  <a:pt x="399" y="3422"/>
                </a:lnTo>
                <a:lnTo>
                  <a:pt x="403" y="3423"/>
                </a:lnTo>
                <a:lnTo>
                  <a:pt x="403" y="3427"/>
                </a:lnTo>
                <a:lnTo>
                  <a:pt x="403" y="3430"/>
                </a:lnTo>
                <a:lnTo>
                  <a:pt x="410" y="3434"/>
                </a:lnTo>
                <a:lnTo>
                  <a:pt x="413" y="3435"/>
                </a:lnTo>
                <a:lnTo>
                  <a:pt x="416" y="3437"/>
                </a:lnTo>
                <a:lnTo>
                  <a:pt x="416" y="3440"/>
                </a:lnTo>
                <a:lnTo>
                  <a:pt x="416" y="3444"/>
                </a:lnTo>
                <a:lnTo>
                  <a:pt x="416" y="3449"/>
                </a:lnTo>
                <a:lnTo>
                  <a:pt x="416" y="3451"/>
                </a:lnTo>
                <a:lnTo>
                  <a:pt x="420" y="3451"/>
                </a:lnTo>
                <a:lnTo>
                  <a:pt x="423" y="3451"/>
                </a:lnTo>
                <a:lnTo>
                  <a:pt x="432" y="3469"/>
                </a:lnTo>
                <a:lnTo>
                  <a:pt x="444" y="3492"/>
                </a:lnTo>
                <a:lnTo>
                  <a:pt x="440" y="3514"/>
                </a:lnTo>
                <a:lnTo>
                  <a:pt x="435" y="3536"/>
                </a:lnTo>
                <a:lnTo>
                  <a:pt x="430" y="3555"/>
                </a:lnTo>
                <a:lnTo>
                  <a:pt x="423" y="3573"/>
                </a:lnTo>
                <a:lnTo>
                  <a:pt x="423" y="3577"/>
                </a:lnTo>
                <a:lnTo>
                  <a:pt x="423" y="3580"/>
                </a:lnTo>
                <a:lnTo>
                  <a:pt x="423" y="3584"/>
                </a:lnTo>
                <a:lnTo>
                  <a:pt x="423" y="3587"/>
                </a:lnTo>
                <a:lnTo>
                  <a:pt x="420" y="3587"/>
                </a:lnTo>
                <a:lnTo>
                  <a:pt x="416" y="3587"/>
                </a:lnTo>
                <a:lnTo>
                  <a:pt x="416" y="3590"/>
                </a:lnTo>
                <a:lnTo>
                  <a:pt x="416" y="3594"/>
                </a:lnTo>
                <a:lnTo>
                  <a:pt x="410" y="3608"/>
                </a:lnTo>
                <a:lnTo>
                  <a:pt x="406" y="3608"/>
                </a:lnTo>
                <a:lnTo>
                  <a:pt x="403" y="3608"/>
                </a:lnTo>
                <a:lnTo>
                  <a:pt x="403" y="3611"/>
                </a:lnTo>
                <a:lnTo>
                  <a:pt x="403" y="3614"/>
                </a:lnTo>
                <a:lnTo>
                  <a:pt x="399" y="3614"/>
                </a:lnTo>
                <a:lnTo>
                  <a:pt x="396" y="3614"/>
                </a:lnTo>
                <a:lnTo>
                  <a:pt x="396" y="3618"/>
                </a:lnTo>
                <a:lnTo>
                  <a:pt x="396" y="3621"/>
                </a:lnTo>
                <a:lnTo>
                  <a:pt x="392" y="3628"/>
                </a:lnTo>
                <a:lnTo>
                  <a:pt x="389" y="3635"/>
                </a:lnTo>
                <a:lnTo>
                  <a:pt x="377" y="3635"/>
                </a:lnTo>
                <a:lnTo>
                  <a:pt x="367" y="3635"/>
                </a:lnTo>
                <a:lnTo>
                  <a:pt x="348" y="3640"/>
                </a:lnTo>
                <a:lnTo>
                  <a:pt x="333" y="3645"/>
                </a:lnTo>
                <a:lnTo>
                  <a:pt x="314" y="3648"/>
                </a:lnTo>
                <a:lnTo>
                  <a:pt x="314" y="3650"/>
                </a:lnTo>
                <a:lnTo>
                  <a:pt x="314" y="3654"/>
                </a:lnTo>
                <a:lnTo>
                  <a:pt x="314" y="3655"/>
                </a:lnTo>
                <a:lnTo>
                  <a:pt x="314" y="3659"/>
                </a:lnTo>
                <a:lnTo>
                  <a:pt x="314" y="3662"/>
                </a:lnTo>
                <a:lnTo>
                  <a:pt x="317" y="3669"/>
                </a:lnTo>
                <a:lnTo>
                  <a:pt x="319" y="3671"/>
                </a:lnTo>
                <a:lnTo>
                  <a:pt x="323" y="3677"/>
                </a:lnTo>
                <a:lnTo>
                  <a:pt x="326" y="3684"/>
                </a:lnTo>
                <a:lnTo>
                  <a:pt x="334" y="3700"/>
                </a:lnTo>
                <a:lnTo>
                  <a:pt x="334" y="3703"/>
                </a:lnTo>
                <a:lnTo>
                  <a:pt x="334" y="3706"/>
                </a:lnTo>
                <a:lnTo>
                  <a:pt x="334" y="3710"/>
                </a:lnTo>
                <a:lnTo>
                  <a:pt x="334" y="3712"/>
                </a:lnTo>
                <a:lnTo>
                  <a:pt x="334" y="3715"/>
                </a:lnTo>
                <a:lnTo>
                  <a:pt x="334" y="3717"/>
                </a:lnTo>
                <a:lnTo>
                  <a:pt x="334" y="3718"/>
                </a:lnTo>
                <a:lnTo>
                  <a:pt x="334" y="3720"/>
                </a:lnTo>
                <a:lnTo>
                  <a:pt x="334" y="3723"/>
                </a:lnTo>
                <a:lnTo>
                  <a:pt x="338" y="3725"/>
                </a:lnTo>
                <a:lnTo>
                  <a:pt x="336" y="3734"/>
                </a:lnTo>
                <a:lnTo>
                  <a:pt x="338" y="3742"/>
                </a:lnTo>
                <a:lnTo>
                  <a:pt x="341" y="3751"/>
                </a:lnTo>
                <a:lnTo>
                  <a:pt x="346" y="3758"/>
                </a:lnTo>
                <a:lnTo>
                  <a:pt x="346" y="3761"/>
                </a:lnTo>
                <a:lnTo>
                  <a:pt x="345" y="3766"/>
                </a:lnTo>
                <a:lnTo>
                  <a:pt x="343" y="3771"/>
                </a:lnTo>
                <a:lnTo>
                  <a:pt x="345" y="3775"/>
                </a:lnTo>
                <a:lnTo>
                  <a:pt x="346" y="3778"/>
                </a:lnTo>
                <a:lnTo>
                  <a:pt x="352" y="3785"/>
                </a:lnTo>
                <a:lnTo>
                  <a:pt x="353" y="3788"/>
                </a:lnTo>
                <a:lnTo>
                  <a:pt x="355" y="3792"/>
                </a:lnTo>
                <a:lnTo>
                  <a:pt x="355" y="3795"/>
                </a:lnTo>
                <a:lnTo>
                  <a:pt x="355" y="3798"/>
                </a:lnTo>
                <a:lnTo>
                  <a:pt x="357" y="3798"/>
                </a:lnTo>
                <a:lnTo>
                  <a:pt x="358" y="3798"/>
                </a:lnTo>
                <a:lnTo>
                  <a:pt x="360" y="3800"/>
                </a:lnTo>
                <a:lnTo>
                  <a:pt x="358" y="3809"/>
                </a:lnTo>
                <a:lnTo>
                  <a:pt x="360" y="3816"/>
                </a:lnTo>
                <a:lnTo>
                  <a:pt x="360" y="3817"/>
                </a:lnTo>
                <a:lnTo>
                  <a:pt x="369" y="3836"/>
                </a:lnTo>
                <a:lnTo>
                  <a:pt x="369" y="3840"/>
                </a:lnTo>
                <a:lnTo>
                  <a:pt x="369" y="3846"/>
                </a:lnTo>
                <a:lnTo>
                  <a:pt x="372" y="3848"/>
                </a:lnTo>
                <a:lnTo>
                  <a:pt x="374" y="3850"/>
                </a:lnTo>
                <a:lnTo>
                  <a:pt x="375" y="3857"/>
                </a:lnTo>
                <a:lnTo>
                  <a:pt x="377" y="3863"/>
                </a:lnTo>
                <a:lnTo>
                  <a:pt x="379" y="3867"/>
                </a:lnTo>
                <a:lnTo>
                  <a:pt x="382" y="3867"/>
                </a:lnTo>
                <a:lnTo>
                  <a:pt x="382" y="3894"/>
                </a:lnTo>
                <a:lnTo>
                  <a:pt x="382" y="3899"/>
                </a:lnTo>
                <a:lnTo>
                  <a:pt x="381" y="3904"/>
                </a:lnTo>
                <a:lnTo>
                  <a:pt x="377" y="3913"/>
                </a:lnTo>
                <a:lnTo>
                  <a:pt x="372" y="3920"/>
                </a:lnTo>
                <a:lnTo>
                  <a:pt x="369" y="3928"/>
                </a:lnTo>
                <a:lnTo>
                  <a:pt x="365" y="3928"/>
                </a:lnTo>
                <a:lnTo>
                  <a:pt x="363" y="3930"/>
                </a:lnTo>
                <a:lnTo>
                  <a:pt x="362" y="3935"/>
                </a:lnTo>
                <a:lnTo>
                  <a:pt x="358" y="3939"/>
                </a:lnTo>
                <a:lnTo>
                  <a:pt x="357" y="3944"/>
                </a:lnTo>
                <a:lnTo>
                  <a:pt x="355" y="3956"/>
                </a:lnTo>
                <a:lnTo>
                  <a:pt x="353" y="3968"/>
                </a:lnTo>
                <a:lnTo>
                  <a:pt x="352" y="3973"/>
                </a:lnTo>
                <a:lnTo>
                  <a:pt x="348" y="3976"/>
                </a:lnTo>
                <a:lnTo>
                  <a:pt x="348" y="3983"/>
                </a:lnTo>
                <a:lnTo>
                  <a:pt x="350" y="3990"/>
                </a:lnTo>
                <a:lnTo>
                  <a:pt x="357" y="3998"/>
                </a:lnTo>
                <a:lnTo>
                  <a:pt x="358" y="4003"/>
                </a:lnTo>
                <a:lnTo>
                  <a:pt x="362" y="4008"/>
                </a:lnTo>
                <a:lnTo>
                  <a:pt x="362" y="4015"/>
                </a:lnTo>
                <a:lnTo>
                  <a:pt x="362" y="4024"/>
                </a:lnTo>
                <a:lnTo>
                  <a:pt x="358" y="4026"/>
                </a:lnTo>
                <a:lnTo>
                  <a:pt x="357" y="4027"/>
                </a:lnTo>
                <a:lnTo>
                  <a:pt x="355" y="4034"/>
                </a:lnTo>
                <a:lnTo>
                  <a:pt x="353" y="4041"/>
                </a:lnTo>
                <a:lnTo>
                  <a:pt x="352" y="4044"/>
                </a:lnTo>
                <a:lnTo>
                  <a:pt x="348" y="4044"/>
                </a:lnTo>
                <a:lnTo>
                  <a:pt x="346" y="4048"/>
                </a:lnTo>
                <a:lnTo>
                  <a:pt x="341" y="4049"/>
                </a:lnTo>
                <a:lnTo>
                  <a:pt x="338" y="4053"/>
                </a:lnTo>
                <a:lnTo>
                  <a:pt x="334" y="4056"/>
                </a:lnTo>
                <a:lnTo>
                  <a:pt x="333" y="4061"/>
                </a:lnTo>
                <a:lnTo>
                  <a:pt x="331" y="4070"/>
                </a:lnTo>
                <a:lnTo>
                  <a:pt x="328" y="4073"/>
                </a:lnTo>
                <a:lnTo>
                  <a:pt x="324" y="4077"/>
                </a:lnTo>
                <a:lnTo>
                  <a:pt x="323" y="4078"/>
                </a:lnTo>
                <a:lnTo>
                  <a:pt x="319" y="4083"/>
                </a:lnTo>
                <a:lnTo>
                  <a:pt x="317" y="4087"/>
                </a:lnTo>
                <a:lnTo>
                  <a:pt x="316" y="4090"/>
                </a:lnTo>
                <a:lnTo>
                  <a:pt x="314" y="4094"/>
                </a:lnTo>
                <a:lnTo>
                  <a:pt x="309" y="4097"/>
                </a:lnTo>
                <a:lnTo>
                  <a:pt x="302" y="4102"/>
                </a:lnTo>
                <a:lnTo>
                  <a:pt x="297" y="4109"/>
                </a:lnTo>
                <a:lnTo>
                  <a:pt x="295" y="4109"/>
                </a:lnTo>
                <a:lnTo>
                  <a:pt x="294" y="4112"/>
                </a:lnTo>
                <a:lnTo>
                  <a:pt x="290" y="4112"/>
                </a:lnTo>
                <a:lnTo>
                  <a:pt x="290" y="4114"/>
                </a:lnTo>
                <a:lnTo>
                  <a:pt x="288" y="4116"/>
                </a:lnTo>
                <a:lnTo>
                  <a:pt x="288" y="4118"/>
                </a:lnTo>
                <a:lnTo>
                  <a:pt x="282" y="4123"/>
                </a:lnTo>
                <a:lnTo>
                  <a:pt x="275" y="4128"/>
                </a:lnTo>
                <a:lnTo>
                  <a:pt x="268" y="4135"/>
                </a:lnTo>
                <a:lnTo>
                  <a:pt x="265" y="4140"/>
                </a:lnTo>
                <a:lnTo>
                  <a:pt x="263" y="4140"/>
                </a:lnTo>
                <a:lnTo>
                  <a:pt x="259" y="4140"/>
                </a:lnTo>
                <a:lnTo>
                  <a:pt x="256" y="4140"/>
                </a:lnTo>
                <a:lnTo>
                  <a:pt x="253" y="4140"/>
                </a:lnTo>
                <a:lnTo>
                  <a:pt x="251" y="4141"/>
                </a:lnTo>
                <a:lnTo>
                  <a:pt x="249" y="4141"/>
                </a:lnTo>
                <a:lnTo>
                  <a:pt x="248" y="4141"/>
                </a:lnTo>
                <a:lnTo>
                  <a:pt x="248" y="4143"/>
                </a:lnTo>
                <a:lnTo>
                  <a:pt x="246" y="4143"/>
                </a:lnTo>
                <a:lnTo>
                  <a:pt x="244" y="4143"/>
                </a:lnTo>
                <a:lnTo>
                  <a:pt x="242" y="4145"/>
                </a:lnTo>
                <a:lnTo>
                  <a:pt x="241" y="4145"/>
                </a:lnTo>
                <a:lnTo>
                  <a:pt x="239" y="4147"/>
                </a:lnTo>
                <a:lnTo>
                  <a:pt x="237" y="4147"/>
                </a:lnTo>
                <a:lnTo>
                  <a:pt x="236" y="4147"/>
                </a:lnTo>
                <a:lnTo>
                  <a:pt x="234" y="4147"/>
                </a:lnTo>
                <a:lnTo>
                  <a:pt x="232" y="4148"/>
                </a:lnTo>
                <a:lnTo>
                  <a:pt x="230" y="4148"/>
                </a:lnTo>
                <a:lnTo>
                  <a:pt x="229" y="4148"/>
                </a:lnTo>
                <a:lnTo>
                  <a:pt x="227" y="4148"/>
                </a:lnTo>
                <a:lnTo>
                  <a:pt x="225" y="4148"/>
                </a:lnTo>
                <a:lnTo>
                  <a:pt x="224" y="4148"/>
                </a:lnTo>
                <a:lnTo>
                  <a:pt x="222" y="4147"/>
                </a:lnTo>
                <a:lnTo>
                  <a:pt x="219" y="4147"/>
                </a:lnTo>
                <a:lnTo>
                  <a:pt x="219" y="4148"/>
                </a:lnTo>
                <a:lnTo>
                  <a:pt x="217" y="4150"/>
                </a:lnTo>
                <a:lnTo>
                  <a:pt x="213" y="4152"/>
                </a:lnTo>
                <a:lnTo>
                  <a:pt x="208" y="4152"/>
                </a:lnTo>
                <a:lnTo>
                  <a:pt x="205" y="4153"/>
                </a:lnTo>
                <a:lnTo>
                  <a:pt x="205" y="4160"/>
                </a:lnTo>
                <a:lnTo>
                  <a:pt x="200" y="4160"/>
                </a:lnTo>
                <a:lnTo>
                  <a:pt x="195" y="4160"/>
                </a:lnTo>
                <a:lnTo>
                  <a:pt x="190" y="4160"/>
                </a:lnTo>
                <a:lnTo>
                  <a:pt x="184" y="4160"/>
                </a:lnTo>
                <a:lnTo>
                  <a:pt x="179" y="4162"/>
                </a:lnTo>
                <a:lnTo>
                  <a:pt x="178" y="4167"/>
                </a:lnTo>
                <a:lnTo>
                  <a:pt x="178" y="4174"/>
                </a:lnTo>
                <a:lnTo>
                  <a:pt x="178" y="4181"/>
                </a:lnTo>
                <a:lnTo>
                  <a:pt x="179" y="4186"/>
                </a:lnTo>
                <a:lnTo>
                  <a:pt x="183" y="4191"/>
                </a:lnTo>
                <a:lnTo>
                  <a:pt x="191" y="4198"/>
                </a:lnTo>
                <a:lnTo>
                  <a:pt x="195" y="4201"/>
                </a:lnTo>
                <a:lnTo>
                  <a:pt x="198" y="4206"/>
                </a:lnTo>
                <a:lnTo>
                  <a:pt x="200" y="4213"/>
                </a:lnTo>
                <a:lnTo>
                  <a:pt x="198" y="4222"/>
                </a:lnTo>
                <a:lnTo>
                  <a:pt x="188" y="4227"/>
                </a:lnTo>
                <a:lnTo>
                  <a:pt x="179" y="4232"/>
                </a:lnTo>
                <a:lnTo>
                  <a:pt x="176" y="4234"/>
                </a:lnTo>
                <a:lnTo>
                  <a:pt x="169" y="4235"/>
                </a:lnTo>
                <a:lnTo>
                  <a:pt x="162" y="4239"/>
                </a:lnTo>
                <a:lnTo>
                  <a:pt x="145" y="4247"/>
                </a:lnTo>
                <a:lnTo>
                  <a:pt x="144" y="4249"/>
                </a:lnTo>
                <a:lnTo>
                  <a:pt x="144" y="4297"/>
                </a:lnTo>
                <a:lnTo>
                  <a:pt x="144" y="4298"/>
                </a:lnTo>
                <a:lnTo>
                  <a:pt x="145" y="4300"/>
                </a:lnTo>
                <a:lnTo>
                  <a:pt x="145" y="4310"/>
                </a:lnTo>
                <a:lnTo>
                  <a:pt x="147" y="4319"/>
                </a:lnTo>
                <a:lnTo>
                  <a:pt x="150" y="4326"/>
                </a:lnTo>
                <a:lnTo>
                  <a:pt x="155" y="4332"/>
                </a:lnTo>
                <a:lnTo>
                  <a:pt x="157" y="4334"/>
                </a:lnTo>
                <a:lnTo>
                  <a:pt x="159" y="4338"/>
                </a:lnTo>
                <a:lnTo>
                  <a:pt x="161" y="4341"/>
                </a:lnTo>
                <a:lnTo>
                  <a:pt x="161" y="4351"/>
                </a:lnTo>
                <a:lnTo>
                  <a:pt x="161" y="4355"/>
                </a:lnTo>
                <a:lnTo>
                  <a:pt x="161" y="4360"/>
                </a:lnTo>
                <a:lnTo>
                  <a:pt x="162" y="4365"/>
                </a:lnTo>
                <a:lnTo>
                  <a:pt x="166" y="4370"/>
                </a:lnTo>
                <a:lnTo>
                  <a:pt x="171" y="4377"/>
                </a:lnTo>
                <a:lnTo>
                  <a:pt x="173" y="4380"/>
                </a:lnTo>
                <a:lnTo>
                  <a:pt x="173" y="4385"/>
                </a:lnTo>
                <a:lnTo>
                  <a:pt x="173" y="4389"/>
                </a:lnTo>
                <a:lnTo>
                  <a:pt x="174" y="4392"/>
                </a:lnTo>
                <a:lnTo>
                  <a:pt x="179" y="4396"/>
                </a:lnTo>
                <a:lnTo>
                  <a:pt x="181" y="4399"/>
                </a:lnTo>
                <a:lnTo>
                  <a:pt x="188" y="4413"/>
                </a:lnTo>
                <a:lnTo>
                  <a:pt x="191" y="4420"/>
                </a:lnTo>
                <a:lnTo>
                  <a:pt x="191" y="4426"/>
                </a:lnTo>
                <a:lnTo>
                  <a:pt x="191" y="4442"/>
                </a:lnTo>
                <a:lnTo>
                  <a:pt x="190" y="4452"/>
                </a:lnTo>
                <a:lnTo>
                  <a:pt x="186" y="4464"/>
                </a:lnTo>
                <a:lnTo>
                  <a:pt x="184" y="4474"/>
                </a:lnTo>
                <a:lnTo>
                  <a:pt x="181" y="4478"/>
                </a:lnTo>
                <a:lnTo>
                  <a:pt x="179" y="4483"/>
                </a:lnTo>
                <a:lnTo>
                  <a:pt x="178" y="4495"/>
                </a:lnTo>
                <a:lnTo>
                  <a:pt x="176" y="4507"/>
                </a:lnTo>
                <a:lnTo>
                  <a:pt x="174" y="4512"/>
                </a:lnTo>
                <a:lnTo>
                  <a:pt x="171" y="4515"/>
                </a:lnTo>
                <a:lnTo>
                  <a:pt x="169" y="4527"/>
                </a:lnTo>
                <a:lnTo>
                  <a:pt x="166" y="4537"/>
                </a:lnTo>
                <a:lnTo>
                  <a:pt x="157" y="4556"/>
                </a:lnTo>
                <a:lnTo>
                  <a:pt x="155" y="4561"/>
                </a:lnTo>
                <a:lnTo>
                  <a:pt x="154" y="4565"/>
                </a:lnTo>
                <a:lnTo>
                  <a:pt x="147" y="4570"/>
                </a:lnTo>
                <a:lnTo>
                  <a:pt x="140" y="4575"/>
                </a:lnTo>
                <a:lnTo>
                  <a:pt x="138" y="4578"/>
                </a:lnTo>
                <a:lnTo>
                  <a:pt x="137" y="4583"/>
                </a:lnTo>
                <a:lnTo>
                  <a:pt x="126" y="4582"/>
                </a:lnTo>
                <a:lnTo>
                  <a:pt x="118" y="4582"/>
                </a:lnTo>
                <a:lnTo>
                  <a:pt x="104" y="4585"/>
                </a:lnTo>
                <a:lnTo>
                  <a:pt x="91" y="4588"/>
                </a:lnTo>
                <a:lnTo>
                  <a:pt x="75" y="4590"/>
                </a:lnTo>
                <a:lnTo>
                  <a:pt x="72" y="4585"/>
                </a:lnTo>
                <a:lnTo>
                  <a:pt x="68" y="4576"/>
                </a:lnTo>
                <a:lnTo>
                  <a:pt x="68" y="4559"/>
                </a:lnTo>
                <a:lnTo>
                  <a:pt x="68" y="4541"/>
                </a:lnTo>
                <a:lnTo>
                  <a:pt x="68" y="4522"/>
                </a:lnTo>
                <a:lnTo>
                  <a:pt x="65" y="4515"/>
                </a:lnTo>
                <a:lnTo>
                  <a:pt x="62" y="4508"/>
                </a:lnTo>
                <a:lnTo>
                  <a:pt x="62" y="4498"/>
                </a:lnTo>
                <a:lnTo>
                  <a:pt x="62" y="4488"/>
                </a:lnTo>
                <a:lnTo>
                  <a:pt x="55" y="4483"/>
                </a:lnTo>
                <a:lnTo>
                  <a:pt x="44" y="4481"/>
                </a:lnTo>
                <a:lnTo>
                  <a:pt x="32" y="4481"/>
                </a:lnTo>
                <a:lnTo>
                  <a:pt x="21" y="4481"/>
                </a:lnTo>
                <a:lnTo>
                  <a:pt x="19" y="4483"/>
                </a:lnTo>
                <a:lnTo>
                  <a:pt x="17" y="4484"/>
                </a:lnTo>
                <a:lnTo>
                  <a:pt x="14" y="4488"/>
                </a:lnTo>
                <a:lnTo>
                  <a:pt x="9" y="4490"/>
                </a:lnTo>
                <a:lnTo>
                  <a:pt x="7" y="4491"/>
                </a:lnTo>
                <a:lnTo>
                  <a:pt x="7" y="4495"/>
                </a:lnTo>
                <a:lnTo>
                  <a:pt x="7" y="4500"/>
                </a:lnTo>
                <a:lnTo>
                  <a:pt x="5" y="4503"/>
                </a:lnTo>
                <a:lnTo>
                  <a:pt x="3" y="4507"/>
                </a:lnTo>
                <a:lnTo>
                  <a:pt x="0" y="4508"/>
                </a:lnTo>
                <a:lnTo>
                  <a:pt x="0" y="4515"/>
                </a:lnTo>
                <a:lnTo>
                  <a:pt x="3" y="4522"/>
                </a:lnTo>
                <a:lnTo>
                  <a:pt x="9" y="4534"/>
                </a:lnTo>
                <a:lnTo>
                  <a:pt x="12" y="4548"/>
                </a:lnTo>
                <a:lnTo>
                  <a:pt x="14" y="4554"/>
                </a:lnTo>
                <a:lnTo>
                  <a:pt x="14" y="4563"/>
                </a:lnTo>
                <a:lnTo>
                  <a:pt x="19" y="4565"/>
                </a:lnTo>
                <a:lnTo>
                  <a:pt x="21" y="4566"/>
                </a:lnTo>
                <a:lnTo>
                  <a:pt x="21" y="4570"/>
                </a:lnTo>
                <a:lnTo>
                  <a:pt x="15" y="4568"/>
                </a:lnTo>
                <a:lnTo>
                  <a:pt x="14" y="4566"/>
                </a:lnTo>
                <a:lnTo>
                  <a:pt x="14" y="4563"/>
                </a:lnTo>
                <a:lnTo>
                  <a:pt x="9" y="4563"/>
                </a:lnTo>
                <a:lnTo>
                  <a:pt x="5" y="4565"/>
                </a:lnTo>
                <a:lnTo>
                  <a:pt x="2" y="4566"/>
                </a:lnTo>
                <a:lnTo>
                  <a:pt x="0" y="4570"/>
                </a:lnTo>
                <a:lnTo>
                  <a:pt x="0" y="4575"/>
                </a:lnTo>
                <a:lnTo>
                  <a:pt x="2" y="4578"/>
                </a:lnTo>
                <a:lnTo>
                  <a:pt x="3" y="4582"/>
                </a:lnTo>
                <a:lnTo>
                  <a:pt x="7" y="4583"/>
                </a:lnTo>
                <a:lnTo>
                  <a:pt x="7" y="4582"/>
                </a:lnTo>
                <a:lnTo>
                  <a:pt x="9" y="4580"/>
                </a:lnTo>
                <a:lnTo>
                  <a:pt x="10" y="4578"/>
                </a:lnTo>
                <a:lnTo>
                  <a:pt x="10" y="4580"/>
                </a:lnTo>
                <a:lnTo>
                  <a:pt x="7" y="4583"/>
                </a:lnTo>
                <a:lnTo>
                  <a:pt x="7" y="4588"/>
                </a:lnTo>
                <a:lnTo>
                  <a:pt x="9" y="4592"/>
                </a:lnTo>
                <a:lnTo>
                  <a:pt x="10" y="4595"/>
                </a:lnTo>
                <a:lnTo>
                  <a:pt x="14" y="4597"/>
                </a:lnTo>
                <a:lnTo>
                  <a:pt x="17" y="4597"/>
                </a:lnTo>
                <a:lnTo>
                  <a:pt x="19" y="4599"/>
                </a:lnTo>
                <a:lnTo>
                  <a:pt x="21" y="4604"/>
                </a:lnTo>
                <a:lnTo>
                  <a:pt x="21" y="4616"/>
                </a:lnTo>
                <a:lnTo>
                  <a:pt x="21" y="4628"/>
                </a:lnTo>
                <a:lnTo>
                  <a:pt x="19" y="4638"/>
                </a:lnTo>
                <a:lnTo>
                  <a:pt x="14" y="4645"/>
                </a:lnTo>
                <a:lnTo>
                  <a:pt x="19" y="4670"/>
                </a:lnTo>
                <a:lnTo>
                  <a:pt x="22" y="4682"/>
                </a:lnTo>
                <a:lnTo>
                  <a:pt x="27" y="4692"/>
                </a:lnTo>
                <a:lnTo>
                  <a:pt x="27" y="4703"/>
                </a:lnTo>
                <a:lnTo>
                  <a:pt x="27" y="4713"/>
                </a:lnTo>
                <a:lnTo>
                  <a:pt x="24" y="4720"/>
                </a:lnTo>
                <a:lnTo>
                  <a:pt x="21" y="4727"/>
                </a:lnTo>
                <a:lnTo>
                  <a:pt x="27" y="4740"/>
                </a:lnTo>
                <a:lnTo>
                  <a:pt x="34" y="4754"/>
                </a:lnTo>
                <a:lnTo>
                  <a:pt x="36" y="4762"/>
                </a:lnTo>
                <a:lnTo>
                  <a:pt x="34" y="4767"/>
                </a:lnTo>
                <a:lnTo>
                  <a:pt x="32" y="4773"/>
                </a:lnTo>
                <a:lnTo>
                  <a:pt x="29" y="4776"/>
                </a:lnTo>
                <a:lnTo>
                  <a:pt x="26" y="4779"/>
                </a:lnTo>
                <a:lnTo>
                  <a:pt x="22" y="4783"/>
                </a:lnTo>
                <a:lnTo>
                  <a:pt x="21" y="4788"/>
                </a:lnTo>
                <a:lnTo>
                  <a:pt x="21" y="4795"/>
                </a:lnTo>
                <a:lnTo>
                  <a:pt x="24" y="4800"/>
                </a:lnTo>
                <a:lnTo>
                  <a:pt x="26" y="4807"/>
                </a:lnTo>
                <a:lnTo>
                  <a:pt x="29" y="4812"/>
                </a:lnTo>
                <a:lnTo>
                  <a:pt x="31" y="4813"/>
                </a:lnTo>
                <a:lnTo>
                  <a:pt x="34" y="4815"/>
                </a:lnTo>
                <a:lnTo>
                  <a:pt x="39" y="4819"/>
                </a:lnTo>
                <a:lnTo>
                  <a:pt x="46" y="4820"/>
                </a:lnTo>
                <a:lnTo>
                  <a:pt x="53" y="4822"/>
                </a:lnTo>
                <a:lnTo>
                  <a:pt x="62" y="4822"/>
                </a:lnTo>
                <a:lnTo>
                  <a:pt x="62" y="4842"/>
                </a:lnTo>
                <a:lnTo>
                  <a:pt x="68" y="4842"/>
                </a:lnTo>
                <a:lnTo>
                  <a:pt x="73" y="4841"/>
                </a:lnTo>
                <a:lnTo>
                  <a:pt x="77" y="4837"/>
                </a:lnTo>
                <a:lnTo>
                  <a:pt x="80" y="4834"/>
                </a:lnTo>
                <a:lnTo>
                  <a:pt x="87" y="4827"/>
                </a:lnTo>
                <a:lnTo>
                  <a:pt x="91" y="4824"/>
                </a:lnTo>
                <a:lnTo>
                  <a:pt x="96" y="4822"/>
                </a:lnTo>
                <a:lnTo>
                  <a:pt x="97" y="4812"/>
                </a:lnTo>
                <a:lnTo>
                  <a:pt x="101" y="4803"/>
                </a:lnTo>
                <a:lnTo>
                  <a:pt x="103" y="4800"/>
                </a:lnTo>
                <a:lnTo>
                  <a:pt x="106" y="4796"/>
                </a:lnTo>
                <a:lnTo>
                  <a:pt x="109" y="4795"/>
                </a:lnTo>
                <a:lnTo>
                  <a:pt x="116" y="4795"/>
                </a:lnTo>
                <a:lnTo>
                  <a:pt x="114" y="4803"/>
                </a:lnTo>
                <a:lnTo>
                  <a:pt x="111" y="4810"/>
                </a:lnTo>
                <a:lnTo>
                  <a:pt x="106" y="4825"/>
                </a:lnTo>
                <a:lnTo>
                  <a:pt x="99" y="4839"/>
                </a:lnTo>
                <a:lnTo>
                  <a:pt x="97" y="4848"/>
                </a:lnTo>
                <a:lnTo>
                  <a:pt x="96" y="4856"/>
                </a:lnTo>
                <a:lnTo>
                  <a:pt x="97" y="4861"/>
                </a:lnTo>
                <a:lnTo>
                  <a:pt x="99" y="4865"/>
                </a:lnTo>
                <a:lnTo>
                  <a:pt x="103" y="4863"/>
                </a:lnTo>
                <a:lnTo>
                  <a:pt x="106" y="4861"/>
                </a:lnTo>
                <a:lnTo>
                  <a:pt x="114" y="4856"/>
                </a:lnTo>
                <a:lnTo>
                  <a:pt x="118" y="4854"/>
                </a:lnTo>
                <a:lnTo>
                  <a:pt x="123" y="4856"/>
                </a:lnTo>
                <a:lnTo>
                  <a:pt x="126" y="4849"/>
                </a:lnTo>
                <a:lnTo>
                  <a:pt x="132" y="4844"/>
                </a:lnTo>
                <a:lnTo>
                  <a:pt x="140" y="4842"/>
                </a:lnTo>
                <a:lnTo>
                  <a:pt x="150" y="4842"/>
                </a:lnTo>
                <a:lnTo>
                  <a:pt x="152" y="4851"/>
                </a:lnTo>
                <a:lnTo>
                  <a:pt x="154" y="4860"/>
                </a:lnTo>
                <a:lnTo>
                  <a:pt x="157" y="4865"/>
                </a:lnTo>
                <a:lnTo>
                  <a:pt x="164" y="4870"/>
                </a:lnTo>
                <a:lnTo>
                  <a:pt x="164" y="4918"/>
                </a:lnTo>
                <a:lnTo>
                  <a:pt x="161" y="4918"/>
                </a:lnTo>
                <a:lnTo>
                  <a:pt x="161" y="4919"/>
                </a:lnTo>
                <a:lnTo>
                  <a:pt x="159" y="4923"/>
                </a:lnTo>
                <a:lnTo>
                  <a:pt x="159" y="4928"/>
                </a:lnTo>
                <a:lnTo>
                  <a:pt x="157" y="4931"/>
                </a:lnTo>
                <a:lnTo>
                  <a:pt x="154" y="4931"/>
                </a:lnTo>
                <a:lnTo>
                  <a:pt x="150" y="4931"/>
                </a:lnTo>
                <a:lnTo>
                  <a:pt x="147" y="4931"/>
                </a:lnTo>
                <a:lnTo>
                  <a:pt x="144" y="4931"/>
                </a:lnTo>
                <a:lnTo>
                  <a:pt x="144" y="4979"/>
                </a:lnTo>
                <a:lnTo>
                  <a:pt x="142" y="4981"/>
                </a:lnTo>
                <a:lnTo>
                  <a:pt x="140" y="4983"/>
                </a:lnTo>
                <a:lnTo>
                  <a:pt x="137" y="4986"/>
                </a:lnTo>
                <a:lnTo>
                  <a:pt x="135" y="4991"/>
                </a:lnTo>
                <a:lnTo>
                  <a:pt x="133" y="4993"/>
                </a:lnTo>
                <a:lnTo>
                  <a:pt x="130" y="4993"/>
                </a:lnTo>
                <a:lnTo>
                  <a:pt x="132" y="5001"/>
                </a:lnTo>
                <a:lnTo>
                  <a:pt x="130" y="5010"/>
                </a:lnTo>
                <a:lnTo>
                  <a:pt x="128" y="5022"/>
                </a:lnTo>
                <a:lnTo>
                  <a:pt x="125" y="5034"/>
                </a:lnTo>
                <a:lnTo>
                  <a:pt x="123" y="5041"/>
                </a:lnTo>
                <a:lnTo>
                  <a:pt x="123" y="5047"/>
                </a:lnTo>
                <a:lnTo>
                  <a:pt x="125" y="5051"/>
                </a:lnTo>
                <a:lnTo>
                  <a:pt x="126" y="5052"/>
                </a:lnTo>
                <a:lnTo>
                  <a:pt x="133" y="5054"/>
                </a:lnTo>
                <a:lnTo>
                  <a:pt x="150" y="5054"/>
                </a:lnTo>
                <a:lnTo>
                  <a:pt x="152" y="5064"/>
                </a:lnTo>
                <a:lnTo>
                  <a:pt x="150" y="5070"/>
                </a:lnTo>
                <a:lnTo>
                  <a:pt x="147" y="5075"/>
                </a:lnTo>
                <a:lnTo>
                  <a:pt x="142" y="5078"/>
                </a:lnTo>
                <a:lnTo>
                  <a:pt x="138" y="5080"/>
                </a:lnTo>
                <a:lnTo>
                  <a:pt x="133" y="5083"/>
                </a:lnTo>
                <a:lnTo>
                  <a:pt x="130" y="5088"/>
                </a:lnTo>
                <a:lnTo>
                  <a:pt x="130" y="5095"/>
                </a:lnTo>
                <a:lnTo>
                  <a:pt x="132" y="5098"/>
                </a:lnTo>
                <a:lnTo>
                  <a:pt x="133" y="5100"/>
                </a:lnTo>
                <a:lnTo>
                  <a:pt x="140" y="5102"/>
                </a:lnTo>
                <a:lnTo>
                  <a:pt x="157" y="5102"/>
                </a:lnTo>
                <a:lnTo>
                  <a:pt x="155" y="5112"/>
                </a:lnTo>
                <a:lnTo>
                  <a:pt x="157" y="5119"/>
                </a:lnTo>
                <a:lnTo>
                  <a:pt x="159" y="5134"/>
                </a:lnTo>
                <a:lnTo>
                  <a:pt x="164" y="5146"/>
                </a:lnTo>
                <a:lnTo>
                  <a:pt x="171" y="5156"/>
                </a:lnTo>
                <a:lnTo>
                  <a:pt x="173" y="5170"/>
                </a:lnTo>
                <a:lnTo>
                  <a:pt x="171" y="5180"/>
                </a:lnTo>
                <a:lnTo>
                  <a:pt x="167" y="5201"/>
                </a:lnTo>
                <a:lnTo>
                  <a:pt x="164" y="5221"/>
                </a:lnTo>
                <a:lnTo>
                  <a:pt x="164" y="5233"/>
                </a:lnTo>
                <a:lnTo>
                  <a:pt x="164" y="5245"/>
                </a:lnTo>
                <a:lnTo>
                  <a:pt x="169" y="5257"/>
                </a:lnTo>
                <a:lnTo>
                  <a:pt x="173" y="5262"/>
                </a:lnTo>
                <a:lnTo>
                  <a:pt x="176" y="5267"/>
                </a:lnTo>
                <a:lnTo>
                  <a:pt x="181" y="5271"/>
                </a:lnTo>
                <a:lnTo>
                  <a:pt x="188" y="5272"/>
                </a:lnTo>
                <a:lnTo>
                  <a:pt x="195" y="5274"/>
                </a:lnTo>
                <a:lnTo>
                  <a:pt x="205" y="5272"/>
                </a:lnTo>
                <a:lnTo>
                  <a:pt x="205" y="5259"/>
                </a:lnTo>
                <a:lnTo>
                  <a:pt x="205" y="5252"/>
                </a:lnTo>
                <a:lnTo>
                  <a:pt x="207" y="5247"/>
                </a:lnTo>
                <a:lnTo>
                  <a:pt x="208" y="5243"/>
                </a:lnTo>
                <a:lnTo>
                  <a:pt x="213" y="5240"/>
                </a:lnTo>
                <a:lnTo>
                  <a:pt x="219" y="5238"/>
                </a:lnTo>
                <a:lnTo>
                  <a:pt x="225" y="5238"/>
                </a:lnTo>
                <a:lnTo>
                  <a:pt x="225" y="5243"/>
                </a:lnTo>
                <a:lnTo>
                  <a:pt x="225" y="5247"/>
                </a:lnTo>
                <a:lnTo>
                  <a:pt x="222" y="5254"/>
                </a:lnTo>
                <a:lnTo>
                  <a:pt x="219" y="5259"/>
                </a:lnTo>
                <a:lnTo>
                  <a:pt x="217" y="5262"/>
                </a:lnTo>
                <a:lnTo>
                  <a:pt x="217" y="5267"/>
                </a:lnTo>
                <a:lnTo>
                  <a:pt x="219" y="5272"/>
                </a:lnTo>
                <a:lnTo>
                  <a:pt x="220" y="5291"/>
                </a:lnTo>
                <a:lnTo>
                  <a:pt x="219" y="5310"/>
                </a:lnTo>
                <a:lnTo>
                  <a:pt x="219" y="5313"/>
                </a:lnTo>
                <a:lnTo>
                  <a:pt x="219" y="5327"/>
                </a:lnTo>
                <a:lnTo>
                  <a:pt x="219" y="5335"/>
                </a:lnTo>
                <a:lnTo>
                  <a:pt x="222" y="5341"/>
                </a:lnTo>
                <a:lnTo>
                  <a:pt x="227" y="5344"/>
                </a:lnTo>
                <a:lnTo>
                  <a:pt x="232" y="5347"/>
                </a:lnTo>
                <a:lnTo>
                  <a:pt x="236" y="5353"/>
                </a:lnTo>
                <a:lnTo>
                  <a:pt x="236" y="5356"/>
                </a:lnTo>
                <a:lnTo>
                  <a:pt x="239" y="5358"/>
                </a:lnTo>
                <a:lnTo>
                  <a:pt x="242" y="5361"/>
                </a:lnTo>
                <a:lnTo>
                  <a:pt x="242" y="5368"/>
                </a:lnTo>
                <a:lnTo>
                  <a:pt x="239" y="5388"/>
                </a:lnTo>
                <a:lnTo>
                  <a:pt x="241" y="5392"/>
                </a:lnTo>
                <a:lnTo>
                  <a:pt x="244" y="5400"/>
                </a:lnTo>
                <a:lnTo>
                  <a:pt x="246" y="5402"/>
                </a:lnTo>
                <a:lnTo>
                  <a:pt x="244" y="5409"/>
                </a:lnTo>
                <a:lnTo>
                  <a:pt x="246" y="5412"/>
                </a:lnTo>
                <a:lnTo>
                  <a:pt x="249" y="5416"/>
                </a:lnTo>
                <a:lnTo>
                  <a:pt x="253" y="5417"/>
                </a:lnTo>
                <a:lnTo>
                  <a:pt x="261" y="5421"/>
                </a:lnTo>
                <a:lnTo>
                  <a:pt x="265" y="5424"/>
                </a:lnTo>
                <a:lnTo>
                  <a:pt x="266" y="5429"/>
                </a:lnTo>
                <a:lnTo>
                  <a:pt x="266" y="5433"/>
                </a:lnTo>
                <a:lnTo>
                  <a:pt x="266" y="5441"/>
                </a:lnTo>
                <a:lnTo>
                  <a:pt x="266" y="5450"/>
                </a:lnTo>
                <a:lnTo>
                  <a:pt x="268" y="5455"/>
                </a:lnTo>
                <a:lnTo>
                  <a:pt x="270" y="5458"/>
                </a:lnTo>
                <a:lnTo>
                  <a:pt x="277" y="5464"/>
                </a:lnTo>
                <a:lnTo>
                  <a:pt x="294" y="5470"/>
                </a:lnTo>
                <a:lnTo>
                  <a:pt x="297" y="5470"/>
                </a:lnTo>
                <a:lnTo>
                  <a:pt x="300" y="5470"/>
                </a:lnTo>
                <a:lnTo>
                  <a:pt x="304" y="5470"/>
                </a:lnTo>
                <a:lnTo>
                  <a:pt x="307" y="5470"/>
                </a:lnTo>
                <a:lnTo>
                  <a:pt x="312" y="5479"/>
                </a:lnTo>
                <a:lnTo>
                  <a:pt x="316" y="5482"/>
                </a:lnTo>
                <a:lnTo>
                  <a:pt x="321" y="5484"/>
                </a:lnTo>
                <a:lnTo>
                  <a:pt x="321" y="5493"/>
                </a:lnTo>
                <a:lnTo>
                  <a:pt x="323" y="5501"/>
                </a:lnTo>
                <a:lnTo>
                  <a:pt x="328" y="5515"/>
                </a:lnTo>
                <a:lnTo>
                  <a:pt x="333" y="5528"/>
                </a:lnTo>
                <a:lnTo>
                  <a:pt x="334" y="5537"/>
                </a:lnTo>
                <a:lnTo>
                  <a:pt x="334" y="5545"/>
                </a:lnTo>
                <a:lnTo>
                  <a:pt x="350" y="5568"/>
                </a:lnTo>
                <a:lnTo>
                  <a:pt x="362" y="5593"/>
                </a:lnTo>
                <a:lnTo>
                  <a:pt x="365" y="5590"/>
                </a:lnTo>
                <a:lnTo>
                  <a:pt x="372" y="5588"/>
                </a:lnTo>
                <a:lnTo>
                  <a:pt x="386" y="5586"/>
                </a:lnTo>
                <a:lnTo>
                  <a:pt x="399" y="5588"/>
                </a:lnTo>
                <a:lnTo>
                  <a:pt x="404" y="5590"/>
                </a:lnTo>
                <a:lnTo>
                  <a:pt x="410" y="5593"/>
                </a:lnTo>
                <a:lnTo>
                  <a:pt x="410" y="5655"/>
                </a:lnTo>
                <a:lnTo>
                  <a:pt x="403" y="5658"/>
                </a:lnTo>
                <a:lnTo>
                  <a:pt x="398" y="5663"/>
                </a:lnTo>
                <a:lnTo>
                  <a:pt x="396" y="5672"/>
                </a:lnTo>
                <a:lnTo>
                  <a:pt x="396" y="5682"/>
                </a:lnTo>
                <a:lnTo>
                  <a:pt x="389" y="5682"/>
                </a:lnTo>
                <a:lnTo>
                  <a:pt x="384" y="5680"/>
                </a:lnTo>
                <a:lnTo>
                  <a:pt x="382" y="5675"/>
                </a:lnTo>
                <a:lnTo>
                  <a:pt x="379" y="5672"/>
                </a:lnTo>
                <a:lnTo>
                  <a:pt x="377" y="5667"/>
                </a:lnTo>
                <a:lnTo>
                  <a:pt x="374" y="5663"/>
                </a:lnTo>
                <a:lnTo>
                  <a:pt x="370" y="5660"/>
                </a:lnTo>
                <a:lnTo>
                  <a:pt x="362" y="5661"/>
                </a:lnTo>
                <a:lnTo>
                  <a:pt x="355" y="5663"/>
                </a:lnTo>
                <a:lnTo>
                  <a:pt x="350" y="5665"/>
                </a:lnTo>
                <a:lnTo>
                  <a:pt x="345" y="5667"/>
                </a:lnTo>
                <a:lnTo>
                  <a:pt x="340" y="5672"/>
                </a:lnTo>
                <a:lnTo>
                  <a:pt x="334" y="5680"/>
                </a:lnTo>
                <a:lnTo>
                  <a:pt x="328" y="5689"/>
                </a:lnTo>
                <a:lnTo>
                  <a:pt x="328" y="5690"/>
                </a:lnTo>
                <a:lnTo>
                  <a:pt x="340" y="5706"/>
                </a:lnTo>
                <a:lnTo>
                  <a:pt x="348" y="5719"/>
                </a:lnTo>
                <a:lnTo>
                  <a:pt x="352" y="5721"/>
                </a:lnTo>
                <a:lnTo>
                  <a:pt x="355" y="5723"/>
                </a:lnTo>
                <a:lnTo>
                  <a:pt x="355" y="5730"/>
                </a:lnTo>
                <a:lnTo>
                  <a:pt x="357" y="5736"/>
                </a:lnTo>
                <a:lnTo>
                  <a:pt x="363" y="5745"/>
                </a:lnTo>
                <a:lnTo>
                  <a:pt x="365" y="5750"/>
                </a:lnTo>
                <a:lnTo>
                  <a:pt x="369" y="5755"/>
                </a:lnTo>
                <a:lnTo>
                  <a:pt x="369" y="5762"/>
                </a:lnTo>
                <a:lnTo>
                  <a:pt x="369" y="5771"/>
                </a:lnTo>
                <a:lnTo>
                  <a:pt x="363" y="5769"/>
                </a:lnTo>
                <a:lnTo>
                  <a:pt x="360" y="5765"/>
                </a:lnTo>
                <a:lnTo>
                  <a:pt x="353" y="5759"/>
                </a:lnTo>
                <a:lnTo>
                  <a:pt x="350" y="5755"/>
                </a:lnTo>
                <a:lnTo>
                  <a:pt x="346" y="5752"/>
                </a:lnTo>
                <a:lnTo>
                  <a:pt x="341" y="5750"/>
                </a:lnTo>
                <a:lnTo>
                  <a:pt x="334" y="5750"/>
                </a:lnTo>
                <a:lnTo>
                  <a:pt x="333" y="5748"/>
                </a:lnTo>
                <a:lnTo>
                  <a:pt x="331" y="5747"/>
                </a:lnTo>
                <a:lnTo>
                  <a:pt x="328" y="5743"/>
                </a:lnTo>
                <a:lnTo>
                  <a:pt x="323" y="5742"/>
                </a:lnTo>
                <a:lnTo>
                  <a:pt x="321" y="5740"/>
                </a:lnTo>
                <a:lnTo>
                  <a:pt x="321" y="5736"/>
                </a:lnTo>
                <a:lnTo>
                  <a:pt x="312" y="5731"/>
                </a:lnTo>
                <a:lnTo>
                  <a:pt x="307" y="5730"/>
                </a:lnTo>
                <a:lnTo>
                  <a:pt x="300" y="5730"/>
                </a:lnTo>
                <a:lnTo>
                  <a:pt x="297" y="5731"/>
                </a:lnTo>
                <a:lnTo>
                  <a:pt x="295" y="5733"/>
                </a:lnTo>
                <a:lnTo>
                  <a:pt x="294" y="5740"/>
                </a:lnTo>
                <a:lnTo>
                  <a:pt x="294" y="5757"/>
                </a:lnTo>
                <a:lnTo>
                  <a:pt x="295" y="5759"/>
                </a:lnTo>
                <a:lnTo>
                  <a:pt x="297" y="5760"/>
                </a:lnTo>
                <a:lnTo>
                  <a:pt x="300" y="5764"/>
                </a:lnTo>
                <a:lnTo>
                  <a:pt x="306" y="5765"/>
                </a:lnTo>
                <a:lnTo>
                  <a:pt x="307" y="5767"/>
                </a:lnTo>
                <a:lnTo>
                  <a:pt x="307" y="5771"/>
                </a:lnTo>
                <a:lnTo>
                  <a:pt x="309" y="5779"/>
                </a:lnTo>
                <a:lnTo>
                  <a:pt x="311" y="5786"/>
                </a:lnTo>
                <a:lnTo>
                  <a:pt x="312" y="5789"/>
                </a:lnTo>
                <a:lnTo>
                  <a:pt x="311" y="5800"/>
                </a:lnTo>
                <a:lnTo>
                  <a:pt x="311" y="5810"/>
                </a:lnTo>
                <a:lnTo>
                  <a:pt x="314" y="5818"/>
                </a:lnTo>
                <a:lnTo>
                  <a:pt x="316" y="5820"/>
                </a:lnTo>
                <a:lnTo>
                  <a:pt x="319" y="5823"/>
                </a:lnTo>
                <a:lnTo>
                  <a:pt x="321" y="5827"/>
                </a:lnTo>
                <a:lnTo>
                  <a:pt x="323" y="5832"/>
                </a:lnTo>
                <a:lnTo>
                  <a:pt x="328" y="5835"/>
                </a:lnTo>
                <a:lnTo>
                  <a:pt x="333" y="5839"/>
                </a:lnTo>
                <a:lnTo>
                  <a:pt x="334" y="5842"/>
                </a:lnTo>
                <a:lnTo>
                  <a:pt x="334" y="5846"/>
                </a:lnTo>
                <a:lnTo>
                  <a:pt x="340" y="5847"/>
                </a:lnTo>
                <a:lnTo>
                  <a:pt x="343" y="5851"/>
                </a:lnTo>
                <a:lnTo>
                  <a:pt x="348" y="5859"/>
                </a:lnTo>
                <a:lnTo>
                  <a:pt x="353" y="5868"/>
                </a:lnTo>
                <a:lnTo>
                  <a:pt x="355" y="5880"/>
                </a:lnTo>
                <a:lnTo>
                  <a:pt x="360" y="5881"/>
                </a:lnTo>
                <a:lnTo>
                  <a:pt x="362" y="5883"/>
                </a:lnTo>
                <a:lnTo>
                  <a:pt x="362" y="5886"/>
                </a:lnTo>
                <a:lnTo>
                  <a:pt x="362" y="5893"/>
                </a:lnTo>
                <a:lnTo>
                  <a:pt x="365" y="5900"/>
                </a:lnTo>
                <a:lnTo>
                  <a:pt x="369" y="5905"/>
                </a:lnTo>
                <a:lnTo>
                  <a:pt x="369" y="5914"/>
                </a:lnTo>
                <a:lnTo>
                  <a:pt x="374" y="5915"/>
                </a:lnTo>
                <a:lnTo>
                  <a:pt x="375" y="5917"/>
                </a:lnTo>
                <a:lnTo>
                  <a:pt x="375" y="5921"/>
                </a:lnTo>
                <a:lnTo>
                  <a:pt x="375" y="5927"/>
                </a:lnTo>
                <a:lnTo>
                  <a:pt x="375" y="5934"/>
                </a:lnTo>
                <a:lnTo>
                  <a:pt x="377" y="5936"/>
                </a:lnTo>
                <a:lnTo>
                  <a:pt x="377" y="5939"/>
                </a:lnTo>
                <a:lnTo>
                  <a:pt x="381" y="5943"/>
                </a:lnTo>
                <a:lnTo>
                  <a:pt x="389" y="5948"/>
                </a:lnTo>
                <a:lnTo>
                  <a:pt x="394" y="5951"/>
                </a:lnTo>
                <a:lnTo>
                  <a:pt x="398" y="5955"/>
                </a:lnTo>
                <a:lnTo>
                  <a:pt x="399" y="5960"/>
                </a:lnTo>
                <a:lnTo>
                  <a:pt x="398" y="5967"/>
                </a:lnTo>
                <a:lnTo>
                  <a:pt x="399" y="5968"/>
                </a:lnTo>
                <a:lnTo>
                  <a:pt x="401" y="5972"/>
                </a:lnTo>
                <a:lnTo>
                  <a:pt x="403" y="5975"/>
                </a:lnTo>
                <a:lnTo>
                  <a:pt x="398" y="5975"/>
                </a:lnTo>
                <a:lnTo>
                  <a:pt x="394" y="5977"/>
                </a:lnTo>
                <a:lnTo>
                  <a:pt x="391" y="5979"/>
                </a:lnTo>
                <a:lnTo>
                  <a:pt x="389" y="5982"/>
                </a:lnTo>
                <a:lnTo>
                  <a:pt x="394" y="5991"/>
                </a:lnTo>
                <a:lnTo>
                  <a:pt x="398" y="5994"/>
                </a:lnTo>
                <a:lnTo>
                  <a:pt x="403" y="5996"/>
                </a:lnTo>
                <a:lnTo>
                  <a:pt x="408" y="5997"/>
                </a:lnTo>
                <a:lnTo>
                  <a:pt x="410" y="5999"/>
                </a:lnTo>
                <a:lnTo>
                  <a:pt x="410" y="6003"/>
                </a:lnTo>
                <a:lnTo>
                  <a:pt x="410" y="6006"/>
                </a:lnTo>
                <a:lnTo>
                  <a:pt x="411" y="6008"/>
                </a:lnTo>
                <a:lnTo>
                  <a:pt x="416" y="6009"/>
                </a:lnTo>
                <a:lnTo>
                  <a:pt x="430" y="6009"/>
                </a:lnTo>
                <a:lnTo>
                  <a:pt x="435" y="6011"/>
                </a:lnTo>
                <a:lnTo>
                  <a:pt x="437" y="6013"/>
                </a:lnTo>
                <a:lnTo>
                  <a:pt x="437" y="6016"/>
                </a:lnTo>
                <a:lnTo>
                  <a:pt x="437" y="6037"/>
                </a:lnTo>
                <a:lnTo>
                  <a:pt x="435" y="6042"/>
                </a:lnTo>
                <a:lnTo>
                  <a:pt x="433" y="6044"/>
                </a:lnTo>
                <a:lnTo>
                  <a:pt x="430" y="6044"/>
                </a:lnTo>
                <a:lnTo>
                  <a:pt x="425" y="6047"/>
                </a:lnTo>
                <a:lnTo>
                  <a:pt x="418" y="6049"/>
                </a:lnTo>
                <a:lnTo>
                  <a:pt x="413" y="6052"/>
                </a:lnTo>
                <a:lnTo>
                  <a:pt x="411" y="6054"/>
                </a:lnTo>
                <a:lnTo>
                  <a:pt x="410" y="6057"/>
                </a:lnTo>
                <a:lnTo>
                  <a:pt x="408" y="6059"/>
                </a:lnTo>
                <a:lnTo>
                  <a:pt x="406" y="6061"/>
                </a:lnTo>
                <a:lnTo>
                  <a:pt x="403" y="6064"/>
                </a:lnTo>
                <a:lnTo>
                  <a:pt x="401" y="6069"/>
                </a:lnTo>
                <a:lnTo>
                  <a:pt x="399" y="6071"/>
                </a:lnTo>
                <a:lnTo>
                  <a:pt x="396" y="6071"/>
                </a:lnTo>
                <a:lnTo>
                  <a:pt x="396" y="6088"/>
                </a:lnTo>
                <a:lnTo>
                  <a:pt x="398" y="6095"/>
                </a:lnTo>
                <a:lnTo>
                  <a:pt x="399" y="6096"/>
                </a:lnTo>
                <a:lnTo>
                  <a:pt x="403" y="6098"/>
                </a:lnTo>
                <a:lnTo>
                  <a:pt x="403" y="6102"/>
                </a:lnTo>
                <a:lnTo>
                  <a:pt x="404" y="6107"/>
                </a:lnTo>
                <a:lnTo>
                  <a:pt x="406" y="6112"/>
                </a:lnTo>
                <a:lnTo>
                  <a:pt x="408" y="6115"/>
                </a:lnTo>
                <a:lnTo>
                  <a:pt x="406" y="6117"/>
                </a:lnTo>
                <a:lnTo>
                  <a:pt x="403" y="6119"/>
                </a:lnTo>
                <a:lnTo>
                  <a:pt x="403" y="6127"/>
                </a:lnTo>
                <a:lnTo>
                  <a:pt x="399" y="6131"/>
                </a:lnTo>
                <a:lnTo>
                  <a:pt x="398" y="6132"/>
                </a:lnTo>
                <a:lnTo>
                  <a:pt x="392" y="6131"/>
                </a:lnTo>
                <a:lnTo>
                  <a:pt x="381" y="6125"/>
                </a:lnTo>
                <a:lnTo>
                  <a:pt x="375" y="6124"/>
                </a:lnTo>
                <a:lnTo>
                  <a:pt x="369" y="6125"/>
                </a:lnTo>
                <a:lnTo>
                  <a:pt x="372" y="6139"/>
                </a:lnTo>
                <a:lnTo>
                  <a:pt x="374" y="6146"/>
                </a:lnTo>
                <a:lnTo>
                  <a:pt x="377" y="6151"/>
                </a:lnTo>
                <a:lnTo>
                  <a:pt x="381" y="6156"/>
                </a:lnTo>
                <a:lnTo>
                  <a:pt x="386" y="6158"/>
                </a:lnTo>
                <a:lnTo>
                  <a:pt x="394" y="6160"/>
                </a:lnTo>
                <a:lnTo>
                  <a:pt x="403" y="6160"/>
                </a:lnTo>
                <a:lnTo>
                  <a:pt x="415" y="6160"/>
                </a:lnTo>
                <a:lnTo>
                  <a:pt x="425" y="6163"/>
                </a:lnTo>
                <a:lnTo>
                  <a:pt x="433" y="6166"/>
                </a:lnTo>
                <a:lnTo>
                  <a:pt x="444" y="6168"/>
                </a:lnTo>
                <a:lnTo>
                  <a:pt x="449" y="6168"/>
                </a:lnTo>
                <a:lnTo>
                  <a:pt x="450" y="6166"/>
                </a:lnTo>
                <a:lnTo>
                  <a:pt x="454" y="6166"/>
                </a:lnTo>
                <a:lnTo>
                  <a:pt x="459" y="6168"/>
                </a:lnTo>
                <a:lnTo>
                  <a:pt x="469" y="6177"/>
                </a:lnTo>
                <a:lnTo>
                  <a:pt x="473" y="6180"/>
                </a:lnTo>
                <a:lnTo>
                  <a:pt x="481" y="6180"/>
                </a:lnTo>
                <a:lnTo>
                  <a:pt x="488" y="6180"/>
                </a:lnTo>
                <a:lnTo>
                  <a:pt x="493" y="6182"/>
                </a:lnTo>
                <a:lnTo>
                  <a:pt x="496" y="6187"/>
                </a:lnTo>
                <a:lnTo>
                  <a:pt x="500" y="6187"/>
                </a:lnTo>
                <a:lnTo>
                  <a:pt x="507" y="6187"/>
                </a:lnTo>
                <a:lnTo>
                  <a:pt x="517" y="6187"/>
                </a:lnTo>
                <a:lnTo>
                  <a:pt x="525" y="6187"/>
                </a:lnTo>
                <a:lnTo>
                  <a:pt x="532" y="6187"/>
                </a:lnTo>
                <a:lnTo>
                  <a:pt x="534" y="6182"/>
                </a:lnTo>
                <a:lnTo>
                  <a:pt x="536" y="6180"/>
                </a:lnTo>
                <a:lnTo>
                  <a:pt x="539" y="6180"/>
                </a:lnTo>
                <a:lnTo>
                  <a:pt x="544" y="6178"/>
                </a:lnTo>
                <a:lnTo>
                  <a:pt x="549" y="6173"/>
                </a:lnTo>
                <a:lnTo>
                  <a:pt x="553" y="6170"/>
                </a:lnTo>
                <a:lnTo>
                  <a:pt x="558" y="6166"/>
                </a:lnTo>
                <a:lnTo>
                  <a:pt x="560" y="6166"/>
                </a:lnTo>
                <a:lnTo>
                  <a:pt x="566" y="6168"/>
                </a:lnTo>
                <a:lnTo>
                  <a:pt x="572" y="6168"/>
                </a:lnTo>
                <a:lnTo>
                  <a:pt x="577" y="6166"/>
                </a:lnTo>
                <a:lnTo>
                  <a:pt x="580" y="6165"/>
                </a:lnTo>
                <a:lnTo>
                  <a:pt x="589" y="6158"/>
                </a:lnTo>
                <a:lnTo>
                  <a:pt x="594" y="6153"/>
                </a:lnTo>
                <a:lnTo>
                  <a:pt x="597" y="6151"/>
                </a:lnTo>
                <a:lnTo>
                  <a:pt x="604" y="6148"/>
                </a:lnTo>
                <a:lnTo>
                  <a:pt x="613" y="6146"/>
                </a:lnTo>
                <a:lnTo>
                  <a:pt x="623" y="6146"/>
                </a:lnTo>
                <a:lnTo>
                  <a:pt x="635" y="6146"/>
                </a:lnTo>
                <a:lnTo>
                  <a:pt x="642" y="6146"/>
                </a:lnTo>
                <a:lnTo>
                  <a:pt x="648" y="6146"/>
                </a:lnTo>
                <a:lnTo>
                  <a:pt x="654" y="6144"/>
                </a:lnTo>
                <a:lnTo>
                  <a:pt x="655" y="6139"/>
                </a:lnTo>
                <a:lnTo>
                  <a:pt x="666" y="6142"/>
                </a:lnTo>
                <a:lnTo>
                  <a:pt x="672" y="6149"/>
                </a:lnTo>
                <a:lnTo>
                  <a:pt x="681" y="6154"/>
                </a:lnTo>
                <a:lnTo>
                  <a:pt x="689" y="6160"/>
                </a:lnTo>
                <a:lnTo>
                  <a:pt x="698" y="6160"/>
                </a:lnTo>
                <a:lnTo>
                  <a:pt x="705" y="6161"/>
                </a:lnTo>
                <a:lnTo>
                  <a:pt x="710" y="6165"/>
                </a:lnTo>
                <a:lnTo>
                  <a:pt x="717" y="6166"/>
                </a:lnTo>
                <a:lnTo>
                  <a:pt x="727" y="6163"/>
                </a:lnTo>
                <a:lnTo>
                  <a:pt x="737" y="6160"/>
                </a:lnTo>
                <a:lnTo>
                  <a:pt x="746" y="6154"/>
                </a:lnTo>
                <a:lnTo>
                  <a:pt x="752" y="6148"/>
                </a:lnTo>
                <a:lnTo>
                  <a:pt x="759" y="6141"/>
                </a:lnTo>
                <a:lnTo>
                  <a:pt x="764" y="6132"/>
                </a:lnTo>
                <a:lnTo>
                  <a:pt x="768" y="6122"/>
                </a:lnTo>
                <a:lnTo>
                  <a:pt x="771" y="6112"/>
                </a:lnTo>
                <a:lnTo>
                  <a:pt x="776" y="6108"/>
                </a:lnTo>
                <a:lnTo>
                  <a:pt x="781" y="6105"/>
                </a:lnTo>
                <a:lnTo>
                  <a:pt x="783" y="6100"/>
                </a:lnTo>
                <a:lnTo>
                  <a:pt x="785" y="6091"/>
                </a:lnTo>
                <a:lnTo>
                  <a:pt x="785" y="6081"/>
                </a:lnTo>
                <a:lnTo>
                  <a:pt x="785" y="6071"/>
                </a:lnTo>
                <a:lnTo>
                  <a:pt x="781" y="6064"/>
                </a:lnTo>
                <a:lnTo>
                  <a:pt x="778" y="6057"/>
                </a:lnTo>
                <a:lnTo>
                  <a:pt x="775" y="6057"/>
                </a:lnTo>
                <a:lnTo>
                  <a:pt x="773" y="6056"/>
                </a:lnTo>
                <a:lnTo>
                  <a:pt x="773" y="6052"/>
                </a:lnTo>
                <a:lnTo>
                  <a:pt x="775" y="6047"/>
                </a:lnTo>
                <a:lnTo>
                  <a:pt x="773" y="6042"/>
                </a:lnTo>
                <a:lnTo>
                  <a:pt x="771" y="6038"/>
                </a:lnTo>
                <a:lnTo>
                  <a:pt x="768" y="6037"/>
                </a:lnTo>
                <a:lnTo>
                  <a:pt x="761" y="6030"/>
                </a:lnTo>
                <a:lnTo>
                  <a:pt x="758" y="6025"/>
                </a:lnTo>
                <a:lnTo>
                  <a:pt x="756" y="6020"/>
                </a:lnTo>
                <a:lnTo>
                  <a:pt x="754" y="6018"/>
                </a:lnTo>
                <a:lnTo>
                  <a:pt x="749" y="6011"/>
                </a:lnTo>
                <a:lnTo>
                  <a:pt x="746" y="6008"/>
                </a:lnTo>
                <a:lnTo>
                  <a:pt x="744" y="6003"/>
                </a:lnTo>
                <a:lnTo>
                  <a:pt x="744" y="5991"/>
                </a:lnTo>
                <a:lnTo>
                  <a:pt x="744" y="5979"/>
                </a:lnTo>
                <a:lnTo>
                  <a:pt x="746" y="5970"/>
                </a:lnTo>
                <a:lnTo>
                  <a:pt x="749" y="5960"/>
                </a:lnTo>
                <a:lnTo>
                  <a:pt x="756" y="5943"/>
                </a:lnTo>
                <a:lnTo>
                  <a:pt x="764" y="5927"/>
                </a:lnTo>
                <a:lnTo>
                  <a:pt x="764" y="5924"/>
                </a:lnTo>
                <a:lnTo>
                  <a:pt x="766" y="5921"/>
                </a:lnTo>
                <a:lnTo>
                  <a:pt x="768" y="5917"/>
                </a:lnTo>
                <a:lnTo>
                  <a:pt x="776" y="5912"/>
                </a:lnTo>
                <a:lnTo>
                  <a:pt x="785" y="5909"/>
                </a:lnTo>
                <a:lnTo>
                  <a:pt x="787" y="5905"/>
                </a:lnTo>
                <a:lnTo>
                  <a:pt x="788" y="5900"/>
                </a:lnTo>
                <a:lnTo>
                  <a:pt x="792" y="5898"/>
                </a:lnTo>
                <a:lnTo>
                  <a:pt x="799" y="5886"/>
                </a:lnTo>
                <a:lnTo>
                  <a:pt x="809" y="5886"/>
                </a:lnTo>
                <a:lnTo>
                  <a:pt x="812" y="5885"/>
                </a:lnTo>
                <a:lnTo>
                  <a:pt x="814" y="5883"/>
                </a:lnTo>
                <a:lnTo>
                  <a:pt x="817" y="5880"/>
                </a:lnTo>
                <a:lnTo>
                  <a:pt x="819" y="5876"/>
                </a:lnTo>
                <a:lnTo>
                  <a:pt x="819" y="5866"/>
                </a:lnTo>
                <a:lnTo>
                  <a:pt x="824" y="5866"/>
                </a:lnTo>
                <a:lnTo>
                  <a:pt x="828" y="5868"/>
                </a:lnTo>
                <a:lnTo>
                  <a:pt x="831" y="5869"/>
                </a:lnTo>
                <a:lnTo>
                  <a:pt x="833" y="5873"/>
                </a:lnTo>
                <a:lnTo>
                  <a:pt x="838" y="5875"/>
                </a:lnTo>
                <a:lnTo>
                  <a:pt x="839" y="5876"/>
                </a:lnTo>
                <a:lnTo>
                  <a:pt x="839" y="5880"/>
                </a:lnTo>
                <a:lnTo>
                  <a:pt x="843" y="5881"/>
                </a:lnTo>
                <a:lnTo>
                  <a:pt x="846" y="5883"/>
                </a:lnTo>
                <a:lnTo>
                  <a:pt x="848" y="5886"/>
                </a:lnTo>
                <a:lnTo>
                  <a:pt x="853" y="5886"/>
                </a:lnTo>
                <a:lnTo>
                  <a:pt x="860" y="5886"/>
                </a:lnTo>
                <a:lnTo>
                  <a:pt x="865" y="5883"/>
                </a:lnTo>
                <a:lnTo>
                  <a:pt x="868" y="5880"/>
                </a:lnTo>
                <a:lnTo>
                  <a:pt x="872" y="5876"/>
                </a:lnTo>
                <a:lnTo>
                  <a:pt x="877" y="5866"/>
                </a:lnTo>
                <a:lnTo>
                  <a:pt x="882" y="5863"/>
                </a:lnTo>
                <a:lnTo>
                  <a:pt x="887" y="5859"/>
                </a:lnTo>
                <a:lnTo>
                  <a:pt x="887" y="5856"/>
                </a:lnTo>
                <a:lnTo>
                  <a:pt x="887" y="5852"/>
                </a:lnTo>
                <a:lnTo>
                  <a:pt x="887" y="5849"/>
                </a:lnTo>
                <a:lnTo>
                  <a:pt x="887" y="5846"/>
                </a:lnTo>
                <a:lnTo>
                  <a:pt x="884" y="5846"/>
                </a:lnTo>
                <a:lnTo>
                  <a:pt x="880" y="5846"/>
                </a:lnTo>
                <a:lnTo>
                  <a:pt x="880" y="5842"/>
                </a:lnTo>
                <a:lnTo>
                  <a:pt x="880" y="5839"/>
                </a:lnTo>
                <a:lnTo>
                  <a:pt x="877" y="5839"/>
                </a:lnTo>
                <a:lnTo>
                  <a:pt x="874" y="5839"/>
                </a:lnTo>
                <a:lnTo>
                  <a:pt x="874" y="5835"/>
                </a:lnTo>
                <a:lnTo>
                  <a:pt x="874" y="5832"/>
                </a:lnTo>
                <a:lnTo>
                  <a:pt x="874" y="5829"/>
                </a:lnTo>
                <a:lnTo>
                  <a:pt x="874" y="5825"/>
                </a:lnTo>
                <a:lnTo>
                  <a:pt x="868" y="5823"/>
                </a:lnTo>
                <a:lnTo>
                  <a:pt x="867" y="5822"/>
                </a:lnTo>
                <a:lnTo>
                  <a:pt x="867" y="5818"/>
                </a:lnTo>
                <a:lnTo>
                  <a:pt x="863" y="5818"/>
                </a:lnTo>
                <a:lnTo>
                  <a:pt x="862" y="5815"/>
                </a:lnTo>
                <a:lnTo>
                  <a:pt x="863" y="5813"/>
                </a:lnTo>
                <a:lnTo>
                  <a:pt x="867" y="5811"/>
                </a:lnTo>
                <a:lnTo>
                  <a:pt x="872" y="5815"/>
                </a:lnTo>
                <a:lnTo>
                  <a:pt x="879" y="5817"/>
                </a:lnTo>
                <a:lnTo>
                  <a:pt x="885" y="5818"/>
                </a:lnTo>
                <a:lnTo>
                  <a:pt x="894" y="5818"/>
                </a:lnTo>
                <a:lnTo>
                  <a:pt x="901" y="5818"/>
                </a:lnTo>
                <a:lnTo>
                  <a:pt x="906" y="5818"/>
                </a:lnTo>
                <a:lnTo>
                  <a:pt x="908" y="5815"/>
                </a:lnTo>
                <a:lnTo>
                  <a:pt x="911" y="5811"/>
                </a:lnTo>
                <a:lnTo>
                  <a:pt x="913" y="5808"/>
                </a:lnTo>
                <a:lnTo>
                  <a:pt x="916" y="5805"/>
                </a:lnTo>
                <a:lnTo>
                  <a:pt x="921" y="5805"/>
                </a:lnTo>
                <a:lnTo>
                  <a:pt x="928" y="5805"/>
                </a:lnTo>
                <a:lnTo>
                  <a:pt x="930" y="5808"/>
                </a:lnTo>
                <a:lnTo>
                  <a:pt x="932" y="5810"/>
                </a:lnTo>
                <a:lnTo>
                  <a:pt x="933" y="5808"/>
                </a:lnTo>
                <a:lnTo>
                  <a:pt x="935" y="5805"/>
                </a:lnTo>
                <a:lnTo>
                  <a:pt x="942" y="5806"/>
                </a:lnTo>
                <a:lnTo>
                  <a:pt x="949" y="5808"/>
                </a:lnTo>
                <a:lnTo>
                  <a:pt x="954" y="5811"/>
                </a:lnTo>
                <a:lnTo>
                  <a:pt x="962" y="5811"/>
                </a:lnTo>
                <a:lnTo>
                  <a:pt x="969" y="5811"/>
                </a:lnTo>
                <a:lnTo>
                  <a:pt x="976" y="5811"/>
                </a:lnTo>
                <a:lnTo>
                  <a:pt x="981" y="5810"/>
                </a:lnTo>
                <a:lnTo>
                  <a:pt x="983" y="5805"/>
                </a:lnTo>
                <a:lnTo>
                  <a:pt x="988" y="5808"/>
                </a:lnTo>
                <a:lnTo>
                  <a:pt x="993" y="5811"/>
                </a:lnTo>
                <a:lnTo>
                  <a:pt x="996" y="5817"/>
                </a:lnTo>
                <a:lnTo>
                  <a:pt x="1003" y="5818"/>
                </a:lnTo>
                <a:lnTo>
                  <a:pt x="1015" y="5815"/>
                </a:lnTo>
                <a:lnTo>
                  <a:pt x="1032" y="5811"/>
                </a:lnTo>
                <a:lnTo>
                  <a:pt x="1039" y="5810"/>
                </a:lnTo>
                <a:lnTo>
                  <a:pt x="1046" y="5811"/>
                </a:lnTo>
                <a:lnTo>
                  <a:pt x="1047" y="5813"/>
                </a:lnTo>
                <a:lnTo>
                  <a:pt x="1049" y="5817"/>
                </a:lnTo>
                <a:lnTo>
                  <a:pt x="1051" y="5825"/>
                </a:lnTo>
                <a:lnTo>
                  <a:pt x="1054" y="5827"/>
                </a:lnTo>
                <a:lnTo>
                  <a:pt x="1058" y="5829"/>
                </a:lnTo>
                <a:lnTo>
                  <a:pt x="1065" y="5835"/>
                </a:lnTo>
                <a:lnTo>
                  <a:pt x="1068" y="5837"/>
                </a:lnTo>
                <a:lnTo>
                  <a:pt x="1071" y="5839"/>
                </a:lnTo>
                <a:lnTo>
                  <a:pt x="1078" y="5840"/>
                </a:lnTo>
                <a:lnTo>
                  <a:pt x="1085" y="5839"/>
                </a:lnTo>
                <a:lnTo>
                  <a:pt x="1085" y="5834"/>
                </a:lnTo>
                <a:lnTo>
                  <a:pt x="1087" y="5830"/>
                </a:lnTo>
                <a:lnTo>
                  <a:pt x="1088" y="5827"/>
                </a:lnTo>
                <a:lnTo>
                  <a:pt x="1092" y="5825"/>
                </a:lnTo>
                <a:lnTo>
                  <a:pt x="1094" y="5818"/>
                </a:lnTo>
                <a:lnTo>
                  <a:pt x="1092" y="5815"/>
                </a:lnTo>
                <a:lnTo>
                  <a:pt x="1088" y="5813"/>
                </a:lnTo>
                <a:lnTo>
                  <a:pt x="1085" y="5811"/>
                </a:lnTo>
                <a:lnTo>
                  <a:pt x="1075" y="5811"/>
                </a:lnTo>
                <a:lnTo>
                  <a:pt x="1071" y="5810"/>
                </a:lnTo>
                <a:lnTo>
                  <a:pt x="1071" y="5805"/>
                </a:lnTo>
                <a:lnTo>
                  <a:pt x="1068" y="5805"/>
                </a:lnTo>
                <a:lnTo>
                  <a:pt x="1066" y="5801"/>
                </a:lnTo>
                <a:lnTo>
                  <a:pt x="1068" y="5800"/>
                </a:lnTo>
                <a:lnTo>
                  <a:pt x="1071" y="5798"/>
                </a:lnTo>
                <a:lnTo>
                  <a:pt x="1078" y="5798"/>
                </a:lnTo>
                <a:lnTo>
                  <a:pt x="1085" y="5796"/>
                </a:lnTo>
                <a:lnTo>
                  <a:pt x="1090" y="5798"/>
                </a:lnTo>
                <a:lnTo>
                  <a:pt x="1094" y="5801"/>
                </a:lnTo>
                <a:lnTo>
                  <a:pt x="1095" y="5805"/>
                </a:lnTo>
                <a:lnTo>
                  <a:pt x="1099" y="5813"/>
                </a:lnTo>
                <a:lnTo>
                  <a:pt x="1102" y="5817"/>
                </a:lnTo>
                <a:lnTo>
                  <a:pt x="1105" y="5818"/>
                </a:lnTo>
                <a:lnTo>
                  <a:pt x="1107" y="5820"/>
                </a:lnTo>
                <a:lnTo>
                  <a:pt x="1109" y="5822"/>
                </a:lnTo>
                <a:lnTo>
                  <a:pt x="1112" y="5825"/>
                </a:lnTo>
                <a:lnTo>
                  <a:pt x="1117" y="5827"/>
                </a:lnTo>
                <a:lnTo>
                  <a:pt x="1119" y="5829"/>
                </a:lnTo>
                <a:lnTo>
                  <a:pt x="1119" y="5832"/>
                </a:lnTo>
                <a:lnTo>
                  <a:pt x="1140" y="5832"/>
                </a:lnTo>
                <a:lnTo>
                  <a:pt x="1146" y="5832"/>
                </a:lnTo>
                <a:lnTo>
                  <a:pt x="1150" y="5829"/>
                </a:lnTo>
                <a:lnTo>
                  <a:pt x="1152" y="5825"/>
                </a:lnTo>
                <a:lnTo>
                  <a:pt x="1153" y="5818"/>
                </a:lnTo>
                <a:lnTo>
                  <a:pt x="1162" y="5813"/>
                </a:lnTo>
                <a:lnTo>
                  <a:pt x="1165" y="5810"/>
                </a:lnTo>
                <a:lnTo>
                  <a:pt x="1167" y="5805"/>
                </a:lnTo>
                <a:lnTo>
                  <a:pt x="1167" y="5801"/>
                </a:lnTo>
                <a:lnTo>
                  <a:pt x="1169" y="5800"/>
                </a:lnTo>
                <a:lnTo>
                  <a:pt x="1172" y="5800"/>
                </a:lnTo>
                <a:lnTo>
                  <a:pt x="1174" y="5798"/>
                </a:lnTo>
                <a:lnTo>
                  <a:pt x="1174" y="5794"/>
                </a:lnTo>
                <a:lnTo>
                  <a:pt x="1174" y="5791"/>
                </a:lnTo>
                <a:lnTo>
                  <a:pt x="1174" y="5788"/>
                </a:lnTo>
                <a:lnTo>
                  <a:pt x="1174" y="5784"/>
                </a:lnTo>
                <a:lnTo>
                  <a:pt x="1177" y="5782"/>
                </a:lnTo>
                <a:lnTo>
                  <a:pt x="1181" y="5781"/>
                </a:lnTo>
                <a:lnTo>
                  <a:pt x="1186" y="5779"/>
                </a:lnTo>
                <a:lnTo>
                  <a:pt x="1187" y="5777"/>
                </a:lnTo>
                <a:lnTo>
                  <a:pt x="1189" y="5771"/>
                </a:lnTo>
                <a:lnTo>
                  <a:pt x="1187" y="5764"/>
                </a:lnTo>
                <a:lnTo>
                  <a:pt x="1189" y="5759"/>
                </a:lnTo>
                <a:lnTo>
                  <a:pt x="1191" y="5757"/>
                </a:lnTo>
                <a:lnTo>
                  <a:pt x="1194" y="5757"/>
                </a:lnTo>
                <a:lnTo>
                  <a:pt x="1194" y="5743"/>
                </a:lnTo>
                <a:lnTo>
                  <a:pt x="1193" y="5735"/>
                </a:lnTo>
                <a:lnTo>
                  <a:pt x="1193" y="5730"/>
                </a:lnTo>
                <a:lnTo>
                  <a:pt x="1196" y="5719"/>
                </a:lnTo>
                <a:lnTo>
                  <a:pt x="1201" y="5709"/>
                </a:lnTo>
                <a:lnTo>
                  <a:pt x="1201" y="5702"/>
                </a:lnTo>
                <a:lnTo>
                  <a:pt x="1201" y="5696"/>
                </a:lnTo>
                <a:lnTo>
                  <a:pt x="1203" y="5690"/>
                </a:lnTo>
                <a:lnTo>
                  <a:pt x="1205" y="5689"/>
                </a:lnTo>
                <a:lnTo>
                  <a:pt x="1208" y="5689"/>
                </a:lnTo>
                <a:lnTo>
                  <a:pt x="1208" y="5661"/>
                </a:lnTo>
                <a:lnTo>
                  <a:pt x="1213" y="5660"/>
                </a:lnTo>
                <a:lnTo>
                  <a:pt x="1217" y="5656"/>
                </a:lnTo>
                <a:lnTo>
                  <a:pt x="1220" y="5653"/>
                </a:lnTo>
                <a:lnTo>
                  <a:pt x="1222" y="5648"/>
                </a:lnTo>
                <a:lnTo>
                  <a:pt x="1222" y="5641"/>
                </a:lnTo>
                <a:lnTo>
                  <a:pt x="1222" y="5634"/>
                </a:lnTo>
                <a:lnTo>
                  <a:pt x="1223" y="5629"/>
                </a:lnTo>
                <a:lnTo>
                  <a:pt x="1225" y="5627"/>
                </a:lnTo>
                <a:lnTo>
                  <a:pt x="1228" y="5627"/>
                </a:lnTo>
                <a:lnTo>
                  <a:pt x="1227" y="5620"/>
                </a:lnTo>
                <a:lnTo>
                  <a:pt x="1228" y="5615"/>
                </a:lnTo>
                <a:lnTo>
                  <a:pt x="1232" y="5607"/>
                </a:lnTo>
                <a:lnTo>
                  <a:pt x="1235" y="5598"/>
                </a:lnTo>
                <a:lnTo>
                  <a:pt x="1235" y="5593"/>
                </a:lnTo>
                <a:lnTo>
                  <a:pt x="1235" y="5586"/>
                </a:lnTo>
                <a:lnTo>
                  <a:pt x="1256" y="5586"/>
                </a:lnTo>
                <a:lnTo>
                  <a:pt x="1256" y="5532"/>
                </a:lnTo>
                <a:lnTo>
                  <a:pt x="1257" y="5530"/>
                </a:lnTo>
                <a:lnTo>
                  <a:pt x="1259" y="5528"/>
                </a:lnTo>
                <a:lnTo>
                  <a:pt x="1263" y="5525"/>
                </a:lnTo>
                <a:lnTo>
                  <a:pt x="1264" y="5520"/>
                </a:lnTo>
                <a:lnTo>
                  <a:pt x="1266" y="5518"/>
                </a:lnTo>
                <a:lnTo>
                  <a:pt x="1269" y="5518"/>
                </a:lnTo>
                <a:lnTo>
                  <a:pt x="1271" y="5515"/>
                </a:lnTo>
                <a:lnTo>
                  <a:pt x="1274" y="5513"/>
                </a:lnTo>
                <a:lnTo>
                  <a:pt x="1283" y="5511"/>
                </a:lnTo>
                <a:lnTo>
                  <a:pt x="1283" y="5506"/>
                </a:lnTo>
                <a:lnTo>
                  <a:pt x="1281" y="5503"/>
                </a:lnTo>
                <a:lnTo>
                  <a:pt x="1280" y="5499"/>
                </a:lnTo>
                <a:lnTo>
                  <a:pt x="1276" y="5498"/>
                </a:lnTo>
                <a:lnTo>
                  <a:pt x="1273" y="5498"/>
                </a:lnTo>
                <a:lnTo>
                  <a:pt x="1271" y="5494"/>
                </a:lnTo>
                <a:lnTo>
                  <a:pt x="1273" y="5493"/>
                </a:lnTo>
                <a:lnTo>
                  <a:pt x="1276" y="5491"/>
                </a:lnTo>
                <a:lnTo>
                  <a:pt x="1276" y="5450"/>
                </a:lnTo>
                <a:lnTo>
                  <a:pt x="1274" y="5445"/>
                </a:lnTo>
                <a:lnTo>
                  <a:pt x="1276" y="5440"/>
                </a:lnTo>
                <a:lnTo>
                  <a:pt x="1276" y="5429"/>
                </a:lnTo>
                <a:lnTo>
                  <a:pt x="1276" y="5424"/>
                </a:lnTo>
                <a:lnTo>
                  <a:pt x="1276" y="5419"/>
                </a:lnTo>
                <a:lnTo>
                  <a:pt x="1274" y="5416"/>
                </a:lnTo>
                <a:lnTo>
                  <a:pt x="1269" y="5416"/>
                </a:lnTo>
                <a:lnTo>
                  <a:pt x="1271" y="5409"/>
                </a:lnTo>
                <a:lnTo>
                  <a:pt x="1276" y="5405"/>
                </a:lnTo>
                <a:lnTo>
                  <a:pt x="1285" y="5397"/>
                </a:lnTo>
                <a:lnTo>
                  <a:pt x="1290" y="5393"/>
                </a:lnTo>
                <a:lnTo>
                  <a:pt x="1293" y="5388"/>
                </a:lnTo>
                <a:lnTo>
                  <a:pt x="1297" y="5383"/>
                </a:lnTo>
                <a:lnTo>
                  <a:pt x="1297" y="5375"/>
                </a:lnTo>
                <a:lnTo>
                  <a:pt x="1297" y="5361"/>
                </a:lnTo>
                <a:lnTo>
                  <a:pt x="1292" y="5359"/>
                </a:lnTo>
                <a:lnTo>
                  <a:pt x="1290" y="5358"/>
                </a:lnTo>
                <a:lnTo>
                  <a:pt x="1290" y="5354"/>
                </a:lnTo>
                <a:lnTo>
                  <a:pt x="1286" y="5349"/>
                </a:lnTo>
                <a:lnTo>
                  <a:pt x="1283" y="5344"/>
                </a:lnTo>
                <a:lnTo>
                  <a:pt x="1278" y="5341"/>
                </a:lnTo>
                <a:lnTo>
                  <a:pt x="1276" y="5334"/>
                </a:lnTo>
                <a:lnTo>
                  <a:pt x="1276" y="5327"/>
                </a:lnTo>
                <a:lnTo>
                  <a:pt x="1278" y="5322"/>
                </a:lnTo>
                <a:lnTo>
                  <a:pt x="1281" y="5318"/>
                </a:lnTo>
                <a:lnTo>
                  <a:pt x="1285" y="5315"/>
                </a:lnTo>
                <a:lnTo>
                  <a:pt x="1288" y="5312"/>
                </a:lnTo>
                <a:lnTo>
                  <a:pt x="1290" y="5307"/>
                </a:lnTo>
                <a:lnTo>
                  <a:pt x="1292" y="5301"/>
                </a:lnTo>
                <a:lnTo>
                  <a:pt x="1290" y="5293"/>
                </a:lnTo>
                <a:lnTo>
                  <a:pt x="1293" y="5284"/>
                </a:lnTo>
                <a:lnTo>
                  <a:pt x="1298" y="5278"/>
                </a:lnTo>
                <a:lnTo>
                  <a:pt x="1302" y="5269"/>
                </a:lnTo>
                <a:lnTo>
                  <a:pt x="1303" y="5264"/>
                </a:lnTo>
                <a:lnTo>
                  <a:pt x="1303" y="5259"/>
                </a:lnTo>
                <a:lnTo>
                  <a:pt x="1312" y="5243"/>
                </a:lnTo>
                <a:lnTo>
                  <a:pt x="1319" y="5226"/>
                </a:lnTo>
                <a:lnTo>
                  <a:pt x="1321" y="5218"/>
                </a:lnTo>
                <a:lnTo>
                  <a:pt x="1324" y="5208"/>
                </a:lnTo>
                <a:lnTo>
                  <a:pt x="1324" y="5196"/>
                </a:lnTo>
                <a:lnTo>
                  <a:pt x="1324" y="5184"/>
                </a:lnTo>
                <a:lnTo>
                  <a:pt x="1321" y="5179"/>
                </a:lnTo>
                <a:lnTo>
                  <a:pt x="1317" y="5174"/>
                </a:lnTo>
                <a:lnTo>
                  <a:pt x="1312" y="5170"/>
                </a:lnTo>
                <a:lnTo>
                  <a:pt x="1307" y="5167"/>
                </a:lnTo>
                <a:lnTo>
                  <a:pt x="1293" y="5163"/>
                </a:lnTo>
                <a:lnTo>
                  <a:pt x="1276" y="5163"/>
                </a:lnTo>
                <a:lnTo>
                  <a:pt x="1278" y="5162"/>
                </a:lnTo>
                <a:lnTo>
                  <a:pt x="1280" y="5160"/>
                </a:lnTo>
                <a:lnTo>
                  <a:pt x="1283" y="5156"/>
                </a:lnTo>
                <a:lnTo>
                  <a:pt x="1288" y="5155"/>
                </a:lnTo>
                <a:lnTo>
                  <a:pt x="1290" y="5153"/>
                </a:lnTo>
                <a:lnTo>
                  <a:pt x="1290" y="5150"/>
                </a:lnTo>
                <a:lnTo>
                  <a:pt x="1295" y="5150"/>
                </a:lnTo>
                <a:lnTo>
                  <a:pt x="1298" y="5151"/>
                </a:lnTo>
                <a:lnTo>
                  <a:pt x="1302" y="5153"/>
                </a:lnTo>
                <a:lnTo>
                  <a:pt x="1303" y="5156"/>
                </a:lnTo>
                <a:lnTo>
                  <a:pt x="1314" y="5156"/>
                </a:lnTo>
                <a:lnTo>
                  <a:pt x="1322" y="5155"/>
                </a:lnTo>
                <a:lnTo>
                  <a:pt x="1327" y="5150"/>
                </a:lnTo>
                <a:lnTo>
                  <a:pt x="1331" y="5143"/>
                </a:lnTo>
                <a:lnTo>
                  <a:pt x="1329" y="5139"/>
                </a:lnTo>
                <a:lnTo>
                  <a:pt x="1327" y="5138"/>
                </a:lnTo>
                <a:lnTo>
                  <a:pt x="1324" y="5138"/>
                </a:lnTo>
                <a:lnTo>
                  <a:pt x="1319" y="5139"/>
                </a:lnTo>
                <a:lnTo>
                  <a:pt x="1317" y="5141"/>
                </a:lnTo>
                <a:lnTo>
                  <a:pt x="1317" y="5143"/>
                </a:lnTo>
                <a:lnTo>
                  <a:pt x="1309" y="5138"/>
                </a:lnTo>
                <a:lnTo>
                  <a:pt x="1305" y="5134"/>
                </a:lnTo>
                <a:lnTo>
                  <a:pt x="1303" y="5129"/>
                </a:lnTo>
                <a:lnTo>
                  <a:pt x="1303" y="5102"/>
                </a:lnTo>
                <a:lnTo>
                  <a:pt x="1312" y="5102"/>
                </a:lnTo>
                <a:lnTo>
                  <a:pt x="1317" y="5098"/>
                </a:lnTo>
                <a:lnTo>
                  <a:pt x="1321" y="5095"/>
                </a:lnTo>
                <a:lnTo>
                  <a:pt x="1324" y="5088"/>
                </a:lnTo>
                <a:lnTo>
                  <a:pt x="1327" y="5075"/>
                </a:lnTo>
                <a:lnTo>
                  <a:pt x="1331" y="5061"/>
                </a:lnTo>
                <a:lnTo>
                  <a:pt x="1331" y="5058"/>
                </a:lnTo>
                <a:lnTo>
                  <a:pt x="1331" y="5056"/>
                </a:lnTo>
                <a:lnTo>
                  <a:pt x="1326" y="5054"/>
                </a:lnTo>
                <a:lnTo>
                  <a:pt x="1321" y="5054"/>
                </a:lnTo>
                <a:lnTo>
                  <a:pt x="1314" y="5054"/>
                </a:lnTo>
                <a:lnTo>
                  <a:pt x="1307" y="5056"/>
                </a:lnTo>
                <a:lnTo>
                  <a:pt x="1302" y="5054"/>
                </a:lnTo>
                <a:lnTo>
                  <a:pt x="1297" y="5052"/>
                </a:lnTo>
                <a:lnTo>
                  <a:pt x="1297" y="5051"/>
                </a:lnTo>
                <a:lnTo>
                  <a:pt x="1297" y="5047"/>
                </a:lnTo>
                <a:lnTo>
                  <a:pt x="1292" y="5047"/>
                </a:lnTo>
                <a:lnTo>
                  <a:pt x="1286" y="5047"/>
                </a:lnTo>
                <a:lnTo>
                  <a:pt x="1281" y="5042"/>
                </a:lnTo>
                <a:lnTo>
                  <a:pt x="1273" y="5039"/>
                </a:lnTo>
                <a:lnTo>
                  <a:pt x="1269" y="5039"/>
                </a:lnTo>
                <a:lnTo>
                  <a:pt x="1263" y="5041"/>
                </a:lnTo>
                <a:lnTo>
                  <a:pt x="1263" y="5039"/>
                </a:lnTo>
                <a:lnTo>
                  <a:pt x="1264" y="5037"/>
                </a:lnTo>
                <a:lnTo>
                  <a:pt x="1269" y="5035"/>
                </a:lnTo>
                <a:lnTo>
                  <a:pt x="1283" y="5034"/>
                </a:lnTo>
                <a:lnTo>
                  <a:pt x="1281" y="5029"/>
                </a:lnTo>
                <a:lnTo>
                  <a:pt x="1283" y="5023"/>
                </a:lnTo>
                <a:lnTo>
                  <a:pt x="1283" y="5013"/>
                </a:lnTo>
                <a:lnTo>
                  <a:pt x="1283" y="5008"/>
                </a:lnTo>
                <a:lnTo>
                  <a:pt x="1283" y="5003"/>
                </a:lnTo>
                <a:lnTo>
                  <a:pt x="1281" y="5000"/>
                </a:lnTo>
                <a:lnTo>
                  <a:pt x="1276" y="5000"/>
                </a:lnTo>
                <a:lnTo>
                  <a:pt x="1276" y="4996"/>
                </a:lnTo>
                <a:lnTo>
                  <a:pt x="1274" y="4993"/>
                </a:lnTo>
                <a:lnTo>
                  <a:pt x="1266" y="4988"/>
                </a:lnTo>
                <a:lnTo>
                  <a:pt x="1264" y="4984"/>
                </a:lnTo>
                <a:lnTo>
                  <a:pt x="1263" y="4983"/>
                </a:lnTo>
                <a:lnTo>
                  <a:pt x="1264" y="4981"/>
                </a:lnTo>
                <a:lnTo>
                  <a:pt x="1269" y="4979"/>
                </a:lnTo>
                <a:lnTo>
                  <a:pt x="1276" y="4977"/>
                </a:lnTo>
                <a:lnTo>
                  <a:pt x="1281" y="4979"/>
                </a:lnTo>
                <a:lnTo>
                  <a:pt x="1286" y="4981"/>
                </a:lnTo>
                <a:lnTo>
                  <a:pt x="1288" y="4984"/>
                </a:lnTo>
                <a:lnTo>
                  <a:pt x="1293" y="4991"/>
                </a:lnTo>
                <a:lnTo>
                  <a:pt x="1297" y="5000"/>
                </a:lnTo>
                <a:lnTo>
                  <a:pt x="1295" y="5006"/>
                </a:lnTo>
                <a:lnTo>
                  <a:pt x="1297" y="5010"/>
                </a:lnTo>
                <a:lnTo>
                  <a:pt x="1298" y="5013"/>
                </a:lnTo>
                <a:lnTo>
                  <a:pt x="1302" y="5015"/>
                </a:lnTo>
                <a:lnTo>
                  <a:pt x="1307" y="5020"/>
                </a:lnTo>
                <a:lnTo>
                  <a:pt x="1309" y="5023"/>
                </a:lnTo>
                <a:lnTo>
                  <a:pt x="1310" y="5027"/>
                </a:lnTo>
                <a:lnTo>
                  <a:pt x="1314" y="5025"/>
                </a:lnTo>
                <a:lnTo>
                  <a:pt x="1315" y="5022"/>
                </a:lnTo>
                <a:lnTo>
                  <a:pt x="1317" y="5013"/>
                </a:lnTo>
                <a:lnTo>
                  <a:pt x="1322" y="5013"/>
                </a:lnTo>
                <a:lnTo>
                  <a:pt x="1326" y="5012"/>
                </a:lnTo>
                <a:lnTo>
                  <a:pt x="1329" y="5010"/>
                </a:lnTo>
                <a:lnTo>
                  <a:pt x="1331" y="5006"/>
                </a:lnTo>
                <a:lnTo>
                  <a:pt x="1331" y="4965"/>
                </a:lnTo>
                <a:lnTo>
                  <a:pt x="1332" y="4962"/>
                </a:lnTo>
                <a:lnTo>
                  <a:pt x="1334" y="4959"/>
                </a:lnTo>
                <a:lnTo>
                  <a:pt x="1336" y="4957"/>
                </a:lnTo>
                <a:lnTo>
                  <a:pt x="1338" y="4952"/>
                </a:lnTo>
                <a:lnTo>
                  <a:pt x="1332" y="4943"/>
                </a:lnTo>
                <a:lnTo>
                  <a:pt x="1329" y="4933"/>
                </a:lnTo>
                <a:lnTo>
                  <a:pt x="1326" y="4930"/>
                </a:lnTo>
                <a:lnTo>
                  <a:pt x="1322" y="4926"/>
                </a:lnTo>
                <a:lnTo>
                  <a:pt x="1317" y="4924"/>
                </a:lnTo>
                <a:lnTo>
                  <a:pt x="1310" y="4924"/>
                </a:lnTo>
                <a:lnTo>
                  <a:pt x="1309" y="4923"/>
                </a:lnTo>
                <a:lnTo>
                  <a:pt x="1307" y="4921"/>
                </a:lnTo>
                <a:lnTo>
                  <a:pt x="1303" y="4918"/>
                </a:lnTo>
                <a:lnTo>
                  <a:pt x="1298" y="4916"/>
                </a:lnTo>
                <a:lnTo>
                  <a:pt x="1297" y="4914"/>
                </a:lnTo>
                <a:lnTo>
                  <a:pt x="1297" y="4911"/>
                </a:lnTo>
                <a:lnTo>
                  <a:pt x="1295" y="4907"/>
                </a:lnTo>
                <a:lnTo>
                  <a:pt x="1293" y="4904"/>
                </a:lnTo>
                <a:lnTo>
                  <a:pt x="1290" y="4902"/>
                </a:lnTo>
                <a:lnTo>
                  <a:pt x="1290" y="4897"/>
                </a:lnTo>
                <a:lnTo>
                  <a:pt x="1290" y="4889"/>
                </a:lnTo>
                <a:lnTo>
                  <a:pt x="1292" y="4885"/>
                </a:lnTo>
                <a:lnTo>
                  <a:pt x="1295" y="4885"/>
                </a:lnTo>
                <a:lnTo>
                  <a:pt x="1298" y="4887"/>
                </a:lnTo>
                <a:lnTo>
                  <a:pt x="1305" y="4895"/>
                </a:lnTo>
                <a:lnTo>
                  <a:pt x="1310" y="4904"/>
                </a:lnTo>
                <a:lnTo>
                  <a:pt x="1317" y="4904"/>
                </a:lnTo>
                <a:lnTo>
                  <a:pt x="1322" y="4906"/>
                </a:lnTo>
                <a:lnTo>
                  <a:pt x="1326" y="4909"/>
                </a:lnTo>
                <a:lnTo>
                  <a:pt x="1329" y="4913"/>
                </a:lnTo>
                <a:lnTo>
                  <a:pt x="1336" y="4919"/>
                </a:lnTo>
                <a:lnTo>
                  <a:pt x="1339" y="4923"/>
                </a:lnTo>
                <a:lnTo>
                  <a:pt x="1344" y="4924"/>
                </a:lnTo>
                <a:lnTo>
                  <a:pt x="1350" y="4916"/>
                </a:lnTo>
                <a:lnTo>
                  <a:pt x="1350" y="4911"/>
                </a:lnTo>
                <a:lnTo>
                  <a:pt x="1348" y="4904"/>
                </a:lnTo>
                <a:lnTo>
                  <a:pt x="1344" y="4897"/>
                </a:lnTo>
                <a:lnTo>
                  <a:pt x="1341" y="4892"/>
                </a:lnTo>
                <a:lnTo>
                  <a:pt x="1338" y="4887"/>
                </a:lnTo>
                <a:lnTo>
                  <a:pt x="1334" y="4883"/>
                </a:lnTo>
                <a:lnTo>
                  <a:pt x="1331" y="4877"/>
                </a:lnTo>
                <a:lnTo>
                  <a:pt x="1331" y="4870"/>
                </a:lnTo>
                <a:lnTo>
                  <a:pt x="1331" y="4863"/>
                </a:lnTo>
                <a:lnTo>
                  <a:pt x="1326" y="4854"/>
                </a:lnTo>
                <a:lnTo>
                  <a:pt x="1322" y="4842"/>
                </a:lnTo>
                <a:lnTo>
                  <a:pt x="1322" y="4837"/>
                </a:lnTo>
                <a:lnTo>
                  <a:pt x="1324" y="4829"/>
                </a:lnTo>
                <a:lnTo>
                  <a:pt x="1322" y="4825"/>
                </a:lnTo>
                <a:lnTo>
                  <a:pt x="1319" y="4824"/>
                </a:lnTo>
                <a:lnTo>
                  <a:pt x="1310" y="4822"/>
                </a:lnTo>
                <a:lnTo>
                  <a:pt x="1310" y="4788"/>
                </a:lnTo>
                <a:lnTo>
                  <a:pt x="1305" y="4785"/>
                </a:lnTo>
                <a:lnTo>
                  <a:pt x="1300" y="4781"/>
                </a:lnTo>
                <a:lnTo>
                  <a:pt x="1297" y="4776"/>
                </a:lnTo>
                <a:lnTo>
                  <a:pt x="1297" y="4767"/>
                </a:lnTo>
                <a:lnTo>
                  <a:pt x="1288" y="4766"/>
                </a:lnTo>
                <a:lnTo>
                  <a:pt x="1285" y="4764"/>
                </a:lnTo>
                <a:lnTo>
                  <a:pt x="1283" y="4761"/>
                </a:lnTo>
                <a:lnTo>
                  <a:pt x="1292" y="4762"/>
                </a:lnTo>
                <a:lnTo>
                  <a:pt x="1295" y="4764"/>
                </a:lnTo>
                <a:lnTo>
                  <a:pt x="1297" y="4767"/>
                </a:lnTo>
                <a:lnTo>
                  <a:pt x="1302" y="4771"/>
                </a:lnTo>
                <a:lnTo>
                  <a:pt x="1307" y="4774"/>
                </a:lnTo>
                <a:lnTo>
                  <a:pt x="1310" y="4779"/>
                </a:lnTo>
                <a:lnTo>
                  <a:pt x="1317" y="4781"/>
                </a:lnTo>
                <a:lnTo>
                  <a:pt x="1324" y="4781"/>
                </a:lnTo>
                <a:lnTo>
                  <a:pt x="1331" y="4779"/>
                </a:lnTo>
                <a:lnTo>
                  <a:pt x="1339" y="4773"/>
                </a:lnTo>
                <a:lnTo>
                  <a:pt x="1348" y="4766"/>
                </a:lnTo>
                <a:lnTo>
                  <a:pt x="1358" y="4761"/>
                </a:lnTo>
                <a:lnTo>
                  <a:pt x="1360" y="4756"/>
                </a:lnTo>
                <a:lnTo>
                  <a:pt x="1361" y="4754"/>
                </a:lnTo>
                <a:lnTo>
                  <a:pt x="1365" y="4754"/>
                </a:lnTo>
                <a:lnTo>
                  <a:pt x="1365" y="4747"/>
                </a:lnTo>
                <a:lnTo>
                  <a:pt x="1360" y="4745"/>
                </a:lnTo>
                <a:lnTo>
                  <a:pt x="1358" y="4744"/>
                </a:lnTo>
                <a:lnTo>
                  <a:pt x="1358" y="4740"/>
                </a:lnTo>
                <a:lnTo>
                  <a:pt x="1355" y="4733"/>
                </a:lnTo>
                <a:lnTo>
                  <a:pt x="1350" y="4727"/>
                </a:lnTo>
                <a:lnTo>
                  <a:pt x="1338" y="4716"/>
                </a:lnTo>
                <a:lnTo>
                  <a:pt x="1310" y="4699"/>
                </a:lnTo>
                <a:lnTo>
                  <a:pt x="1263" y="4699"/>
                </a:lnTo>
                <a:lnTo>
                  <a:pt x="1256" y="4699"/>
                </a:lnTo>
                <a:lnTo>
                  <a:pt x="1251" y="4698"/>
                </a:lnTo>
                <a:lnTo>
                  <a:pt x="1247" y="4694"/>
                </a:lnTo>
                <a:lnTo>
                  <a:pt x="1242" y="4692"/>
                </a:lnTo>
                <a:lnTo>
                  <a:pt x="1235" y="4691"/>
                </a:lnTo>
                <a:lnTo>
                  <a:pt x="1227" y="4692"/>
                </a:lnTo>
                <a:lnTo>
                  <a:pt x="1210" y="4694"/>
                </a:lnTo>
                <a:lnTo>
                  <a:pt x="1203" y="4692"/>
                </a:lnTo>
                <a:lnTo>
                  <a:pt x="1198" y="4691"/>
                </a:lnTo>
                <a:lnTo>
                  <a:pt x="1196" y="4689"/>
                </a:lnTo>
                <a:lnTo>
                  <a:pt x="1194" y="4687"/>
                </a:lnTo>
                <a:lnTo>
                  <a:pt x="1194" y="4679"/>
                </a:lnTo>
                <a:lnTo>
                  <a:pt x="1228" y="4682"/>
                </a:lnTo>
                <a:lnTo>
                  <a:pt x="1261" y="4687"/>
                </a:lnTo>
                <a:lnTo>
                  <a:pt x="1293" y="4692"/>
                </a:lnTo>
                <a:lnTo>
                  <a:pt x="1312" y="4692"/>
                </a:lnTo>
                <a:lnTo>
                  <a:pt x="1331" y="4692"/>
                </a:lnTo>
                <a:lnTo>
                  <a:pt x="1331" y="4696"/>
                </a:lnTo>
                <a:lnTo>
                  <a:pt x="1332" y="4698"/>
                </a:lnTo>
                <a:lnTo>
                  <a:pt x="1338" y="4699"/>
                </a:lnTo>
                <a:lnTo>
                  <a:pt x="1343" y="4701"/>
                </a:lnTo>
                <a:lnTo>
                  <a:pt x="1344" y="4703"/>
                </a:lnTo>
                <a:lnTo>
                  <a:pt x="1344" y="4706"/>
                </a:lnTo>
                <a:lnTo>
                  <a:pt x="1358" y="4706"/>
                </a:lnTo>
                <a:lnTo>
                  <a:pt x="1360" y="4703"/>
                </a:lnTo>
                <a:lnTo>
                  <a:pt x="1363" y="4701"/>
                </a:lnTo>
                <a:lnTo>
                  <a:pt x="1367" y="4699"/>
                </a:lnTo>
                <a:lnTo>
                  <a:pt x="1372" y="4699"/>
                </a:lnTo>
                <a:lnTo>
                  <a:pt x="1375" y="4698"/>
                </a:lnTo>
                <a:lnTo>
                  <a:pt x="1378" y="4696"/>
                </a:lnTo>
                <a:lnTo>
                  <a:pt x="1380" y="4694"/>
                </a:lnTo>
                <a:lnTo>
                  <a:pt x="1385" y="4692"/>
                </a:lnTo>
                <a:lnTo>
                  <a:pt x="1385" y="4686"/>
                </a:lnTo>
                <a:lnTo>
                  <a:pt x="1385" y="4680"/>
                </a:lnTo>
                <a:lnTo>
                  <a:pt x="1382" y="4679"/>
                </a:lnTo>
                <a:lnTo>
                  <a:pt x="1378" y="4675"/>
                </a:lnTo>
                <a:lnTo>
                  <a:pt x="1375" y="4674"/>
                </a:lnTo>
                <a:lnTo>
                  <a:pt x="1372" y="4670"/>
                </a:lnTo>
                <a:lnTo>
                  <a:pt x="1372" y="4665"/>
                </a:lnTo>
                <a:lnTo>
                  <a:pt x="1372" y="4658"/>
                </a:lnTo>
                <a:lnTo>
                  <a:pt x="1377" y="4658"/>
                </a:lnTo>
                <a:lnTo>
                  <a:pt x="1382" y="4660"/>
                </a:lnTo>
                <a:lnTo>
                  <a:pt x="1390" y="4663"/>
                </a:lnTo>
                <a:lnTo>
                  <a:pt x="1397" y="4669"/>
                </a:lnTo>
                <a:lnTo>
                  <a:pt x="1406" y="4672"/>
                </a:lnTo>
                <a:lnTo>
                  <a:pt x="1407" y="4665"/>
                </a:lnTo>
                <a:lnTo>
                  <a:pt x="1406" y="4660"/>
                </a:lnTo>
                <a:lnTo>
                  <a:pt x="1404" y="4655"/>
                </a:lnTo>
                <a:lnTo>
                  <a:pt x="1402" y="4652"/>
                </a:lnTo>
                <a:lnTo>
                  <a:pt x="1396" y="4646"/>
                </a:lnTo>
                <a:lnTo>
                  <a:pt x="1394" y="4643"/>
                </a:lnTo>
                <a:lnTo>
                  <a:pt x="1392" y="4638"/>
                </a:lnTo>
                <a:lnTo>
                  <a:pt x="1390" y="4634"/>
                </a:lnTo>
                <a:lnTo>
                  <a:pt x="1389" y="4631"/>
                </a:lnTo>
                <a:lnTo>
                  <a:pt x="1384" y="4626"/>
                </a:lnTo>
                <a:lnTo>
                  <a:pt x="1380" y="4624"/>
                </a:lnTo>
                <a:lnTo>
                  <a:pt x="1378" y="4621"/>
                </a:lnTo>
                <a:lnTo>
                  <a:pt x="1377" y="4617"/>
                </a:lnTo>
                <a:lnTo>
                  <a:pt x="1378" y="4611"/>
                </a:lnTo>
                <a:lnTo>
                  <a:pt x="1384" y="4614"/>
                </a:lnTo>
                <a:lnTo>
                  <a:pt x="1389" y="4617"/>
                </a:lnTo>
                <a:lnTo>
                  <a:pt x="1392" y="4623"/>
                </a:lnTo>
                <a:lnTo>
                  <a:pt x="1399" y="4624"/>
                </a:lnTo>
                <a:lnTo>
                  <a:pt x="1401" y="4626"/>
                </a:lnTo>
                <a:lnTo>
                  <a:pt x="1402" y="4628"/>
                </a:lnTo>
                <a:lnTo>
                  <a:pt x="1406" y="4631"/>
                </a:lnTo>
                <a:lnTo>
                  <a:pt x="1411" y="4633"/>
                </a:lnTo>
                <a:lnTo>
                  <a:pt x="1413" y="4634"/>
                </a:lnTo>
                <a:lnTo>
                  <a:pt x="1413" y="4638"/>
                </a:lnTo>
                <a:lnTo>
                  <a:pt x="1416" y="4636"/>
                </a:lnTo>
                <a:lnTo>
                  <a:pt x="1418" y="4633"/>
                </a:lnTo>
                <a:lnTo>
                  <a:pt x="1419" y="4624"/>
                </a:lnTo>
                <a:lnTo>
                  <a:pt x="1433" y="4624"/>
                </a:lnTo>
                <a:lnTo>
                  <a:pt x="1435" y="4628"/>
                </a:lnTo>
                <a:lnTo>
                  <a:pt x="1438" y="4629"/>
                </a:lnTo>
                <a:lnTo>
                  <a:pt x="1447" y="4631"/>
                </a:lnTo>
                <a:lnTo>
                  <a:pt x="1447" y="4634"/>
                </a:lnTo>
                <a:lnTo>
                  <a:pt x="1448" y="4636"/>
                </a:lnTo>
                <a:lnTo>
                  <a:pt x="1454" y="4638"/>
                </a:lnTo>
                <a:lnTo>
                  <a:pt x="1460" y="4638"/>
                </a:lnTo>
                <a:lnTo>
                  <a:pt x="1464" y="4640"/>
                </a:lnTo>
                <a:lnTo>
                  <a:pt x="1467" y="4643"/>
                </a:lnTo>
                <a:lnTo>
                  <a:pt x="1469" y="4646"/>
                </a:lnTo>
                <a:lnTo>
                  <a:pt x="1471" y="4652"/>
                </a:lnTo>
                <a:lnTo>
                  <a:pt x="1472" y="4655"/>
                </a:lnTo>
                <a:lnTo>
                  <a:pt x="1476" y="4658"/>
                </a:lnTo>
                <a:lnTo>
                  <a:pt x="1481" y="4658"/>
                </a:lnTo>
                <a:lnTo>
                  <a:pt x="1486" y="4657"/>
                </a:lnTo>
                <a:lnTo>
                  <a:pt x="1488" y="4655"/>
                </a:lnTo>
                <a:lnTo>
                  <a:pt x="1488" y="4652"/>
                </a:lnTo>
                <a:lnTo>
                  <a:pt x="1486" y="4646"/>
                </a:lnTo>
                <a:lnTo>
                  <a:pt x="1481" y="4640"/>
                </a:lnTo>
                <a:lnTo>
                  <a:pt x="1477" y="4638"/>
                </a:lnTo>
                <a:lnTo>
                  <a:pt x="1474" y="4638"/>
                </a:lnTo>
                <a:lnTo>
                  <a:pt x="1471" y="4633"/>
                </a:lnTo>
                <a:lnTo>
                  <a:pt x="1467" y="4628"/>
                </a:lnTo>
                <a:lnTo>
                  <a:pt x="1462" y="4624"/>
                </a:lnTo>
                <a:lnTo>
                  <a:pt x="1460" y="4617"/>
                </a:lnTo>
                <a:lnTo>
                  <a:pt x="1460" y="4611"/>
                </a:lnTo>
                <a:lnTo>
                  <a:pt x="1464" y="4607"/>
                </a:lnTo>
                <a:lnTo>
                  <a:pt x="1467" y="4605"/>
                </a:lnTo>
                <a:lnTo>
                  <a:pt x="1474" y="4604"/>
                </a:lnTo>
                <a:lnTo>
                  <a:pt x="1474" y="4599"/>
                </a:lnTo>
                <a:lnTo>
                  <a:pt x="1474" y="4594"/>
                </a:lnTo>
                <a:lnTo>
                  <a:pt x="1469" y="4588"/>
                </a:lnTo>
                <a:lnTo>
                  <a:pt x="1465" y="4582"/>
                </a:lnTo>
                <a:lnTo>
                  <a:pt x="1465" y="4576"/>
                </a:lnTo>
                <a:lnTo>
                  <a:pt x="1467" y="4570"/>
                </a:lnTo>
                <a:lnTo>
                  <a:pt x="1472" y="4570"/>
                </a:lnTo>
                <a:lnTo>
                  <a:pt x="1477" y="4571"/>
                </a:lnTo>
                <a:lnTo>
                  <a:pt x="1481" y="4573"/>
                </a:lnTo>
                <a:lnTo>
                  <a:pt x="1484" y="4576"/>
                </a:lnTo>
                <a:lnTo>
                  <a:pt x="1489" y="4583"/>
                </a:lnTo>
                <a:lnTo>
                  <a:pt x="1494" y="4590"/>
                </a:lnTo>
                <a:lnTo>
                  <a:pt x="1500" y="4590"/>
                </a:lnTo>
                <a:lnTo>
                  <a:pt x="1505" y="4590"/>
                </a:lnTo>
                <a:lnTo>
                  <a:pt x="1510" y="4595"/>
                </a:lnTo>
                <a:lnTo>
                  <a:pt x="1517" y="4599"/>
                </a:lnTo>
                <a:lnTo>
                  <a:pt x="1522" y="4599"/>
                </a:lnTo>
                <a:lnTo>
                  <a:pt x="1529" y="4597"/>
                </a:lnTo>
                <a:lnTo>
                  <a:pt x="1530" y="4592"/>
                </a:lnTo>
                <a:lnTo>
                  <a:pt x="1529" y="4588"/>
                </a:lnTo>
                <a:lnTo>
                  <a:pt x="1527" y="4587"/>
                </a:lnTo>
                <a:lnTo>
                  <a:pt x="1523" y="4585"/>
                </a:lnTo>
                <a:lnTo>
                  <a:pt x="1515" y="4585"/>
                </a:lnTo>
                <a:lnTo>
                  <a:pt x="1510" y="4585"/>
                </a:lnTo>
                <a:lnTo>
                  <a:pt x="1508" y="4583"/>
                </a:lnTo>
                <a:lnTo>
                  <a:pt x="1508" y="4580"/>
                </a:lnTo>
                <a:lnTo>
                  <a:pt x="1508" y="4576"/>
                </a:lnTo>
                <a:lnTo>
                  <a:pt x="1501" y="4573"/>
                </a:lnTo>
                <a:lnTo>
                  <a:pt x="1494" y="4570"/>
                </a:lnTo>
                <a:lnTo>
                  <a:pt x="1493" y="4568"/>
                </a:lnTo>
                <a:lnTo>
                  <a:pt x="1493" y="4565"/>
                </a:lnTo>
                <a:lnTo>
                  <a:pt x="1491" y="4563"/>
                </a:lnTo>
                <a:lnTo>
                  <a:pt x="1488" y="4563"/>
                </a:lnTo>
                <a:lnTo>
                  <a:pt x="1491" y="4558"/>
                </a:lnTo>
                <a:lnTo>
                  <a:pt x="1493" y="4551"/>
                </a:lnTo>
                <a:lnTo>
                  <a:pt x="1494" y="4544"/>
                </a:lnTo>
                <a:lnTo>
                  <a:pt x="1494" y="4536"/>
                </a:lnTo>
                <a:lnTo>
                  <a:pt x="1498" y="4536"/>
                </a:lnTo>
                <a:lnTo>
                  <a:pt x="1500" y="4534"/>
                </a:lnTo>
                <a:lnTo>
                  <a:pt x="1501" y="4529"/>
                </a:lnTo>
                <a:lnTo>
                  <a:pt x="1501" y="4524"/>
                </a:lnTo>
                <a:lnTo>
                  <a:pt x="1501" y="4519"/>
                </a:lnTo>
                <a:lnTo>
                  <a:pt x="1503" y="4512"/>
                </a:lnTo>
                <a:lnTo>
                  <a:pt x="1501" y="4508"/>
                </a:lnTo>
                <a:lnTo>
                  <a:pt x="1494" y="4508"/>
                </a:lnTo>
                <a:lnTo>
                  <a:pt x="1494" y="4501"/>
                </a:lnTo>
                <a:lnTo>
                  <a:pt x="1496" y="4498"/>
                </a:lnTo>
                <a:lnTo>
                  <a:pt x="1500" y="4493"/>
                </a:lnTo>
                <a:lnTo>
                  <a:pt x="1501" y="4488"/>
                </a:lnTo>
                <a:lnTo>
                  <a:pt x="1506" y="4490"/>
                </a:lnTo>
                <a:lnTo>
                  <a:pt x="1508" y="4493"/>
                </a:lnTo>
                <a:lnTo>
                  <a:pt x="1508" y="4498"/>
                </a:lnTo>
                <a:lnTo>
                  <a:pt x="1508" y="4505"/>
                </a:lnTo>
                <a:lnTo>
                  <a:pt x="1508" y="4517"/>
                </a:lnTo>
                <a:lnTo>
                  <a:pt x="1506" y="4524"/>
                </a:lnTo>
                <a:lnTo>
                  <a:pt x="1508" y="4529"/>
                </a:lnTo>
                <a:lnTo>
                  <a:pt x="1510" y="4536"/>
                </a:lnTo>
                <a:lnTo>
                  <a:pt x="1508" y="4541"/>
                </a:lnTo>
                <a:lnTo>
                  <a:pt x="1506" y="4548"/>
                </a:lnTo>
                <a:lnTo>
                  <a:pt x="1501" y="4553"/>
                </a:lnTo>
                <a:lnTo>
                  <a:pt x="1501" y="4558"/>
                </a:lnTo>
                <a:lnTo>
                  <a:pt x="1501" y="4563"/>
                </a:lnTo>
                <a:lnTo>
                  <a:pt x="1510" y="4559"/>
                </a:lnTo>
                <a:lnTo>
                  <a:pt x="1517" y="4556"/>
                </a:lnTo>
                <a:lnTo>
                  <a:pt x="1520" y="4553"/>
                </a:lnTo>
                <a:lnTo>
                  <a:pt x="1522" y="4548"/>
                </a:lnTo>
                <a:lnTo>
                  <a:pt x="1523" y="4542"/>
                </a:lnTo>
                <a:lnTo>
                  <a:pt x="1522" y="4536"/>
                </a:lnTo>
                <a:lnTo>
                  <a:pt x="1520" y="4529"/>
                </a:lnTo>
                <a:lnTo>
                  <a:pt x="1520" y="4524"/>
                </a:lnTo>
                <a:lnTo>
                  <a:pt x="1523" y="4517"/>
                </a:lnTo>
                <a:lnTo>
                  <a:pt x="1529" y="4512"/>
                </a:lnTo>
                <a:lnTo>
                  <a:pt x="1529" y="4507"/>
                </a:lnTo>
                <a:lnTo>
                  <a:pt x="1529" y="4501"/>
                </a:lnTo>
                <a:lnTo>
                  <a:pt x="1529" y="4496"/>
                </a:lnTo>
                <a:lnTo>
                  <a:pt x="1527" y="4493"/>
                </a:lnTo>
                <a:lnTo>
                  <a:pt x="1525" y="4490"/>
                </a:lnTo>
                <a:lnTo>
                  <a:pt x="1522" y="4488"/>
                </a:lnTo>
                <a:lnTo>
                  <a:pt x="1523" y="4484"/>
                </a:lnTo>
                <a:lnTo>
                  <a:pt x="1525" y="4483"/>
                </a:lnTo>
                <a:lnTo>
                  <a:pt x="1529" y="4483"/>
                </a:lnTo>
                <a:lnTo>
                  <a:pt x="1534" y="4484"/>
                </a:lnTo>
                <a:lnTo>
                  <a:pt x="1535" y="4486"/>
                </a:lnTo>
                <a:lnTo>
                  <a:pt x="1535" y="4488"/>
                </a:lnTo>
                <a:lnTo>
                  <a:pt x="1535" y="4508"/>
                </a:lnTo>
                <a:lnTo>
                  <a:pt x="1534" y="4513"/>
                </a:lnTo>
                <a:lnTo>
                  <a:pt x="1535" y="4519"/>
                </a:lnTo>
                <a:lnTo>
                  <a:pt x="1535" y="4529"/>
                </a:lnTo>
                <a:lnTo>
                  <a:pt x="1535" y="4536"/>
                </a:lnTo>
                <a:lnTo>
                  <a:pt x="1535" y="4539"/>
                </a:lnTo>
                <a:lnTo>
                  <a:pt x="1534" y="4542"/>
                </a:lnTo>
                <a:lnTo>
                  <a:pt x="1529" y="4542"/>
                </a:lnTo>
                <a:lnTo>
                  <a:pt x="1529" y="4548"/>
                </a:lnTo>
                <a:lnTo>
                  <a:pt x="1532" y="4549"/>
                </a:lnTo>
                <a:lnTo>
                  <a:pt x="1537" y="4554"/>
                </a:lnTo>
                <a:lnTo>
                  <a:pt x="1540" y="4556"/>
                </a:lnTo>
                <a:lnTo>
                  <a:pt x="1542" y="4559"/>
                </a:lnTo>
                <a:lnTo>
                  <a:pt x="1542" y="4565"/>
                </a:lnTo>
                <a:lnTo>
                  <a:pt x="1542" y="4570"/>
                </a:lnTo>
                <a:lnTo>
                  <a:pt x="1542" y="4578"/>
                </a:lnTo>
                <a:lnTo>
                  <a:pt x="1546" y="4583"/>
                </a:lnTo>
                <a:lnTo>
                  <a:pt x="1551" y="4587"/>
                </a:lnTo>
                <a:lnTo>
                  <a:pt x="1556" y="4590"/>
                </a:lnTo>
                <a:lnTo>
                  <a:pt x="1563" y="4590"/>
                </a:lnTo>
                <a:lnTo>
                  <a:pt x="1566" y="4588"/>
                </a:lnTo>
                <a:lnTo>
                  <a:pt x="1571" y="4585"/>
                </a:lnTo>
                <a:lnTo>
                  <a:pt x="1576" y="4583"/>
                </a:lnTo>
                <a:lnTo>
                  <a:pt x="1578" y="4583"/>
                </a:lnTo>
                <a:lnTo>
                  <a:pt x="1580" y="4582"/>
                </a:lnTo>
                <a:lnTo>
                  <a:pt x="1581" y="4576"/>
                </a:lnTo>
                <a:lnTo>
                  <a:pt x="1583" y="4563"/>
                </a:lnTo>
                <a:lnTo>
                  <a:pt x="1585" y="4558"/>
                </a:lnTo>
                <a:lnTo>
                  <a:pt x="1587" y="4556"/>
                </a:lnTo>
                <a:lnTo>
                  <a:pt x="1590" y="4556"/>
                </a:lnTo>
                <a:lnTo>
                  <a:pt x="1588" y="4551"/>
                </a:lnTo>
                <a:lnTo>
                  <a:pt x="1590" y="4546"/>
                </a:lnTo>
                <a:lnTo>
                  <a:pt x="1592" y="4542"/>
                </a:lnTo>
                <a:lnTo>
                  <a:pt x="1595" y="4541"/>
                </a:lnTo>
                <a:lnTo>
                  <a:pt x="1600" y="4536"/>
                </a:lnTo>
                <a:lnTo>
                  <a:pt x="1602" y="4534"/>
                </a:lnTo>
                <a:lnTo>
                  <a:pt x="1604" y="4529"/>
                </a:lnTo>
                <a:lnTo>
                  <a:pt x="1600" y="4522"/>
                </a:lnTo>
                <a:lnTo>
                  <a:pt x="1597" y="4512"/>
                </a:lnTo>
                <a:lnTo>
                  <a:pt x="1595" y="4505"/>
                </a:lnTo>
                <a:lnTo>
                  <a:pt x="1597" y="4500"/>
                </a:lnTo>
                <a:lnTo>
                  <a:pt x="1598" y="4496"/>
                </a:lnTo>
                <a:lnTo>
                  <a:pt x="1604" y="4495"/>
                </a:lnTo>
                <a:lnTo>
                  <a:pt x="1605" y="4503"/>
                </a:lnTo>
                <a:lnTo>
                  <a:pt x="1607" y="4512"/>
                </a:lnTo>
                <a:lnTo>
                  <a:pt x="1610" y="4517"/>
                </a:lnTo>
                <a:lnTo>
                  <a:pt x="1617" y="4522"/>
                </a:lnTo>
                <a:lnTo>
                  <a:pt x="1622" y="4519"/>
                </a:lnTo>
                <a:lnTo>
                  <a:pt x="1629" y="4517"/>
                </a:lnTo>
                <a:lnTo>
                  <a:pt x="1634" y="4513"/>
                </a:lnTo>
                <a:lnTo>
                  <a:pt x="1636" y="4512"/>
                </a:lnTo>
                <a:lnTo>
                  <a:pt x="1638" y="4508"/>
                </a:lnTo>
                <a:lnTo>
                  <a:pt x="1638" y="4501"/>
                </a:lnTo>
                <a:lnTo>
                  <a:pt x="1639" y="4498"/>
                </a:lnTo>
                <a:lnTo>
                  <a:pt x="1643" y="4493"/>
                </a:lnTo>
                <a:lnTo>
                  <a:pt x="1645" y="4488"/>
                </a:lnTo>
                <a:lnTo>
                  <a:pt x="1643" y="4483"/>
                </a:lnTo>
                <a:lnTo>
                  <a:pt x="1639" y="4481"/>
                </a:lnTo>
                <a:lnTo>
                  <a:pt x="1634" y="4479"/>
                </a:lnTo>
                <a:lnTo>
                  <a:pt x="1627" y="4481"/>
                </a:lnTo>
                <a:lnTo>
                  <a:pt x="1617" y="4484"/>
                </a:lnTo>
                <a:lnTo>
                  <a:pt x="1610" y="4488"/>
                </a:lnTo>
                <a:lnTo>
                  <a:pt x="1610" y="4478"/>
                </a:lnTo>
                <a:lnTo>
                  <a:pt x="1612" y="4474"/>
                </a:lnTo>
                <a:lnTo>
                  <a:pt x="1614" y="4471"/>
                </a:lnTo>
                <a:lnTo>
                  <a:pt x="1617" y="4469"/>
                </a:lnTo>
                <a:lnTo>
                  <a:pt x="1621" y="4467"/>
                </a:lnTo>
                <a:lnTo>
                  <a:pt x="1631" y="4467"/>
                </a:lnTo>
                <a:lnTo>
                  <a:pt x="1636" y="4469"/>
                </a:lnTo>
                <a:lnTo>
                  <a:pt x="1638" y="4471"/>
                </a:lnTo>
                <a:lnTo>
                  <a:pt x="1638" y="4474"/>
                </a:lnTo>
                <a:lnTo>
                  <a:pt x="1645" y="4474"/>
                </a:lnTo>
                <a:lnTo>
                  <a:pt x="1646" y="4469"/>
                </a:lnTo>
                <a:lnTo>
                  <a:pt x="1648" y="4467"/>
                </a:lnTo>
                <a:lnTo>
                  <a:pt x="1651" y="4467"/>
                </a:lnTo>
                <a:lnTo>
                  <a:pt x="1651" y="4464"/>
                </a:lnTo>
                <a:lnTo>
                  <a:pt x="1655" y="4461"/>
                </a:lnTo>
                <a:lnTo>
                  <a:pt x="1660" y="4455"/>
                </a:lnTo>
                <a:lnTo>
                  <a:pt x="1663" y="4454"/>
                </a:lnTo>
                <a:lnTo>
                  <a:pt x="1665" y="4450"/>
                </a:lnTo>
                <a:lnTo>
                  <a:pt x="1665" y="4447"/>
                </a:lnTo>
                <a:lnTo>
                  <a:pt x="1665" y="4440"/>
                </a:lnTo>
                <a:lnTo>
                  <a:pt x="1665" y="4435"/>
                </a:lnTo>
                <a:lnTo>
                  <a:pt x="1667" y="4432"/>
                </a:lnTo>
                <a:lnTo>
                  <a:pt x="1670" y="4430"/>
                </a:lnTo>
                <a:lnTo>
                  <a:pt x="1674" y="4428"/>
                </a:lnTo>
                <a:lnTo>
                  <a:pt x="1682" y="4426"/>
                </a:lnTo>
                <a:lnTo>
                  <a:pt x="1684" y="4423"/>
                </a:lnTo>
                <a:lnTo>
                  <a:pt x="1686" y="4420"/>
                </a:lnTo>
                <a:lnTo>
                  <a:pt x="1686" y="4413"/>
                </a:lnTo>
                <a:lnTo>
                  <a:pt x="1682" y="4409"/>
                </a:lnTo>
                <a:lnTo>
                  <a:pt x="1677" y="4408"/>
                </a:lnTo>
                <a:lnTo>
                  <a:pt x="1672" y="4406"/>
                </a:lnTo>
                <a:lnTo>
                  <a:pt x="1672" y="4399"/>
                </a:lnTo>
                <a:lnTo>
                  <a:pt x="1667" y="4397"/>
                </a:lnTo>
                <a:lnTo>
                  <a:pt x="1665" y="4396"/>
                </a:lnTo>
                <a:lnTo>
                  <a:pt x="1665" y="4392"/>
                </a:lnTo>
                <a:lnTo>
                  <a:pt x="1662" y="4392"/>
                </a:lnTo>
                <a:lnTo>
                  <a:pt x="1662" y="4391"/>
                </a:lnTo>
                <a:lnTo>
                  <a:pt x="1660" y="4389"/>
                </a:lnTo>
                <a:lnTo>
                  <a:pt x="1662" y="4389"/>
                </a:lnTo>
                <a:lnTo>
                  <a:pt x="1665" y="4392"/>
                </a:lnTo>
                <a:lnTo>
                  <a:pt x="1670" y="4394"/>
                </a:lnTo>
                <a:lnTo>
                  <a:pt x="1672" y="4396"/>
                </a:lnTo>
                <a:lnTo>
                  <a:pt x="1672" y="4399"/>
                </a:lnTo>
                <a:lnTo>
                  <a:pt x="1692" y="4399"/>
                </a:lnTo>
                <a:lnTo>
                  <a:pt x="1692" y="4392"/>
                </a:lnTo>
                <a:lnTo>
                  <a:pt x="1692" y="4387"/>
                </a:lnTo>
                <a:lnTo>
                  <a:pt x="1689" y="4385"/>
                </a:lnTo>
                <a:lnTo>
                  <a:pt x="1686" y="4382"/>
                </a:lnTo>
                <a:lnTo>
                  <a:pt x="1682" y="4380"/>
                </a:lnTo>
                <a:lnTo>
                  <a:pt x="1679" y="4377"/>
                </a:lnTo>
                <a:lnTo>
                  <a:pt x="1679" y="4372"/>
                </a:lnTo>
                <a:lnTo>
                  <a:pt x="1679" y="4365"/>
                </a:lnTo>
                <a:lnTo>
                  <a:pt x="1682" y="4367"/>
                </a:lnTo>
                <a:lnTo>
                  <a:pt x="1686" y="4368"/>
                </a:lnTo>
                <a:lnTo>
                  <a:pt x="1687" y="4372"/>
                </a:lnTo>
                <a:lnTo>
                  <a:pt x="1692" y="4372"/>
                </a:lnTo>
                <a:lnTo>
                  <a:pt x="1694" y="4368"/>
                </a:lnTo>
                <a:lnTo>
                  <a:pt x="1696" y="4367"/>
                </a:lnTo>
                <a:lnTo>
                  <a:pt x="1698" y="4368"/>
                </a:lnTo>
                <a:lnTo>
                  <a:pt x="1699" y="4372"/>
                </a:lnTo>
                <a:lnTo>
                  <a:pt x="1703" y="4377"/>
                </a:lnTo>
                <a:lnTo>
                  <a:pt x="1704" y="4380"/>
                </a:lnTo>
                <a:lnTo>
                  <a:pt x="1706" y="4380"/>
                </a:lnTo>
                <a:lnTo>
                  <a:pt x="1706" y="4382"/>
                </a:lnTo>
                <a:lnTo>
                  <a:pt x="1706" y="4391"/>
                </a:lnTo>
                <a:lnTo>
                  <a:pt x="1706" y="4394"/>
                </a:lnTo>
                <a:lnTo>
                  <a:pt x="1706" y="4399"/>
                </a:lnTo>
                <a:lnTo>
                  <a:pt x="1709" y="4399"/>
                </a:lnTo>
                <a:lnTo>
                  <a:pt x="1713" y="4399"/>
                </a:lnTo>
                <a:lnTo>
                  <a:pt x="1718" y="4397"/>
                </a:lnTo>
                <a:lnTo>
                  <a:pt x="1721" y="4396"/>
                </a:lnTo>
                <a:lnTo>
                  <a:pt x="1725" y="4389"/>
                </a:lnTo>
                <a:lnTo>
                  <a:pt x="1727" y="4385"/>
                </a:lnTo>
                <a:lnTo>
                  <a:pt x="1728" y="4382"/>
                </a:lnTo>
                <a:lnTo>
                  <a:pt x="1732" y="4380"/>
                </a:lnTo>
                <a:lnTo>
                  <a:pt x="1737" y="4379"/>
                </a:lnTo>
                <a:lnTo>
                  <a:pt x="1740" y="4379"/>
                </a:lnTo>
                <a:lnTo>
                  <a:pt x="1742" y="4368"/>
                </a:lnTo>
                <a:lnTo>
                  <a:pt x="1740" y="4361"/>
                </a:lnTo>
                <a:lnTo>
                  <a:pt x="1739" y="4355"/>
                </a:lnTo>
                <a:lnTo>
                  <a:pt x="1735" y="4350"/>
                </a:lnTo>
                <a:lnTo>
                  <a:pt x="1730" y="4338"/>
                </a:lnTo>
                <a:lnTo>
                  <a:pt x="1727" y="4331"/>
                </a:lnTo>
                <a:lnTo>
                  <a:pt x="1727" y="4324"/>
                </a:lnTo>
                <a:lnTo>
                  <a:pt x="1732" y="4324"/>
                </a:lnTo>
                <a:lnTo>
                  <a:pt x="1735" y="4327"/>
                </a:lnTo>
                <a:lnTo>
                  <a:pt x="1737" y="4331"/>
                </a:lnTo>
                <a:lnTo>
                  <a:pt x="1739" y="4336"/>
                </a:lnTo>
                <a:lnTo>
                  <a:pt x="1740" y="4339"/>
                </a:lnTo>
                <a:lnTo>
                  <a:pt x="1742" y="4343"/>
                </a:lnTo>
                <a:lnTo>
                  <a:pt x="1747" y="4344"/>
                </a:lnTo>
                <a:lnTo>
                  <a:pt x="1754" y="4344"/>
                </a:lnTo>
                <a:lnTo>
                  <a:pt x="1754" y="4336"/>
                </a:lnTo>
                <a:lnTo>
                  <a:pt x="1754" y="4329"/>
                </a:lnTo>
                <a:lnTo>
                  <a:pt x="1752" y="4324"/>
                </a:lnTo>
                <a:lnTo>
                  <a:pt x="1747" y="4320"/>
                </a:lnTo>
                <a:lnTo>
                  <a:pt x="1744" y="4319"/>
                </a:lnTo>
                <a:lnTo>
                  <a:pt x="1737" y="4317"/>
                </a:lnTo>
                <a:lnTo>
                  <a:pt x="1721" y="4317"/>
                </a:lnTo>
                <a:lnTo>
                  <a:pt x="1720" y="4317"/>
                </a:lnTo>
                <a:lnTo>
                  <a:pt x="1704" y="4307"/>
                </a:lnTo>
                <a:lnTo>
                  <a:pt x="1698" y="4303"/>
                </a:lnTo>
                <a:lnTo>
                  <a:pt x="1691" y="4303"/>
                </a:lnTo>
                <a:lnTo>
                  <a:pt x="1687" y="4303"/>
                </a:lnTo>
                <a:lnTo>
                  <a:pt x="1686" y="4303"/>
                </a:lnTo>
                <a:lnTo>
                  <a:pt x="1684" y="4309"/>
                </a:lnTo>
                <a:lnTo>
                  <a:pt x="1682" y="4310"/>
                </a:lnTo>
                <a:lnTo>
                  <a:pt x="1679" y="4310"/>
                </a:lnTo>
                <a:lnTo>
                  <a:pt x="1675" y="4312"/>
                </a:lnTo>
                <a:lnTo>
                  <a:pt x="1674" y="4314"/>
                </a:lnTo>
                <a:lnTo>
                  <a:pt x="1674" y="4317"/>
                </a:lnTo>
                <a:lnTo>
                  <a:pt x="1674" y="4319"/>
                </a:lnTo>
                <a:lnTo>
                  <a:pt x="1677" y="4326"/>
                </a:lnTo>
                <a:lnTo>
                  <a:pt x="1679" y="4331"/>
                </a:lnTo>
                <a:lnTo>
                  <a:pt x="1682" y="4332"/>
                </a:lnTo>
                <a:lnTo>
                  <a:pt x="1682" y="4334"/>
                </a:lnTo>
                <a:lnTo>
                  <a:pt x="1682" y="4336"/>
                </a:lnTo>
                <a:lnTo>
                  <a:pt x="1679" y="4338"/>
                </a:lnTo>
                <a:lnTo>
                  <a:pt x="1658" y="4338"/>
                </a:lnTo>
                <a:lnTo>
                  <a:pt x="1643" y="4339"/>
                </a:lnTo>
                <a:lnTo>
                  <a:pt x="1626" y="4343"/>
                </a:lnTo>
                <a:lnTo>
                  <a:pt x="1610" y="4344"/>
                </a:lnTo>
                <a:lnTo>
                  <a:pt x="1610" y="4339"/>
                </a:lnTo>
                <a:lnTo>
                  <a:pt x="1609" y="4334"/>
                </a:lnTo>
                <a:lnTo>
                  <a:pt x="1605" y="4326"/>
                </a:lnTo>
                <a:lnTo>
                  <a:pt x="1602" y="4317"/>
                </a:lnTo>
                <a:lnTo>
                  <a:pt x="1602" y="4310"/>
                </a:lnTo>
                <a:lnTo>
                  <a:pt x="1604" y="4303"/>
                </a:lnTo>
                <a:lnTo>
                  <a:pt x="1607" y="4305"/>
                </a:lnTo>
                <a:lnTo>
                  <a:pt x="1610" y="4309"/>
                </a:lnTo>
                <a:lnTo>
                  <a:pt x="1612" y="4319"/>
                </a:lnTo>
                <a:lnTo>
                  <a:pt x="1612" y="4324"/>
                </a:lnTo>
                <a:lnTo>
                  <a:pt x="1616" y="4327"/>
                </a:lnTo>
                <a:lnTo>
                  <a:pt x="1619" y="4331"/>
                </a:lnTo>
                <a:lnTo>
                  <a:pt x="1624" y="4331"/>
                </a:lnTo>
                <a:lnTo>
                  <a:pt x="1638" y="4324"/>
                </a:lnTo>
                <a:lnTo>
                  <a:pt x="1651" y="4317"/>
                </a:lnTo>
                <a:lnTo>
                  <a:pt x="1648" y="4312"/>
                </a:lnTo>
                <a:lnTo>
                  <a:pt x="1648" y="4307"/>
                </a:lnTo>
                <a:lnTo>
                  <a:pt x="1651" y="4297"/>
                </a:lnTo>
                <a:lnTo>
                  <a:pt x="1662" y="4297"/>
                </a:lnTo>
                <a:lnTo>
                  <a:pt x="1670" y="4295"/>
                </a:lnTo>
                <a:lnTo>
                  <a:pt x="1675" y="4290"/>
                </a:lnTo>
                <a:lnTo>
                  <a:pt x="1679" y="4283"/>
                </a:lnTo>
                <a:lnTo>
                  <a:pt x="1680" y="4278"/>
                </a:lnTo>
                <a:lnTo>
                  <a:pt x="1682" y="4276"/>
                </a:lnTo>
                <a:lnTo>
                  <a:pt x="1686" y="4276"/>
                </a:lnTo>
                <a:lnTo>
                  <a:pt x="1686" y="4269"/>
                </a:lnTo>
                <a:lnTo>
                  <a:pt x="1687" y="4266"/>
                </a:lnTo>
                <a:lnTo>
                  <a:pt x="1691" y="4261"/>
                </a:lnTo>
                <a:lnTo>
                  <a:pt x="1692" y="4256"/>
                </a:lnTo>
                <a:lnTo>
                  <a:pt x="1701" y="4251"/>
                </a:lnTo>
                <a:lnTo>
                  <a:pt x="1706" y="4249"/>
                </a:lnTo>
                <a:lnTo>
                  <a:pt x="1713" y="4249"/>
                </a:lnTo>
                <a:lnTo>
                  <a:pt x="1713" y="4244"/>
                </a:lnTo>
                <a:lnTo>
                  <a:pt x="1715" y="4240"/>
                </a:lnTo>
                <a:lnTo>
                  <a:pt x="1716" y="4237"/>
                </a:lnTo>
                <a:lnTo>
                  <a:pt x="1720" y="4235"/>
                </a:lnTo>
                <a:lnTo>
                  <a:pt x="1721" y="4230"/>
                </a:lnTo>
                <a:lnTo>
                  <a:pt x="1723" y="4227"/>
                </a:lnTo>
                <a:lnTo>
                  <a:pt x="1730" y="4222"/>
                </a:lnTo>
                <a:lnTo>
                  <a:pt x="1739" y="4218"/>
                </a:lnTo>
                <a:lnTo>
                  <a:pt x="1747" y="4215"/>
                </a:lnTo>
                <a:lnTo>
                  <a:pt x="1745" y="4206"/>
                </a:lnTo>
                <a:lnTo>
                  <a:pt x="1745" y="4199"/>
                </a:lnTo>
                <a:lnTo>
                  <a:pt x="1747" y="4194"/>
                </a:lnTo>
                <a:lnTo>
                  <a:pt x="1749" y="4191"/>
                </a:lnTo>
                <a:lnTo>
                  <a:pt x="1756" y="4182"/>
                </a:lnTo>
                <a:lnTo>
                  <a:pt x="1761" y="4174"/>
                </a:lnTo>
                <a:lnTo>
                  <a:pt x="1766" y="4174"/>
                </a:lnTo>
                <a:lnTo>
                  <a:pt x="1771" y="4172"/>
                </a:lnTo>
                <a:lnTo>
                  <a:pt x="1779" y="4169"/>
                </a:lnTo>
                <a:lnTo>
                  <a:pt x="1788" y="4165"/>
                </a:lnTo>
                <a:lnTo>
                  <a:pt x="1795" y="4165"/>
                </a:lnTo>
                <a:lnTo>
                  <a:pt x="1802" y="4167"/>
                </a:lnTo>
                <a:lnTo>
                  <a:pt x="1803" y="4162"/>
                </a:lnTo>
                <a:lnTo>
                  <a:pt x="1805" y="4160"/>
                </a:lnTo>
                <a:lnTo>
                  <a:pt x="1808" y="4160"/>
                </a:lnTo>
                <a:lnTo>
                  <a:pt x="1810" y="4155"/>
                </a:lnTo>
                <a:lnTo>
                  <a:pt x="1812" y="4153"/>
                </a:lnTo>
                <a:lnTo>
                  <a:pt x="1815" y="4153"/>
                </a:lnTo>
                <a:lnTo>
                  <a:pt x="1814" y="4147"/>
                </a:lnTo>
                <a:lnTo>
                  <a:pt x="1812" y="4140"/>
                </a:lnTo>
                <a:lnTo>
                  <a:pt x="1808" y="4135"/>
                </a:lnTo>
                <a:lnTo>
                  <a:pt x="1808" y="4126"/>
                </a:lnTo>
                <a:lnTo>
                  <a:pt x="1774" y="4126"/>
                </a:lnTo>
                <a:lnTo>
                  <a:pt x="1773" y="4131"/>
                </a:lnTo>
                <a:lnTo>
                  <a:pt x="1771" y="4133"/>
                </a:lnTo>
                <a:lnTo>
                  <a:pt x="1767" y="4133"/>
                </a:lnTo>
                <a:lnTo>
                  <a:pt x="1733" y="4133"/>
                </a:lnTo>
                <a:lnTo>
                  <a:pt x="1730" y="4140"/>
                </a:lnTo>
                <a:lnTo>
                  <a:pt x="1725" y="4145"/>
                </a:lnTo>
                <a:lnTo>
                  <a:pt x="1716" y="4147"/>
                </a:lnTo>
                <a:lnTo>
                  <a:pt x="1706" y="4147"/>
                </a:lnTo>
                <a:lnTo>
                  <a:pt x="1706" y="4150"/>
                </a:lnTo>
                <a:lnTo>
                  <a:pt x="1704" y="4150"/>
                </a:lnTo>
                <a:lnTo>
                  <a:pt x="1703" y="4152"/>
                </a:lnTo>
                <a:lnTo>
                  <a:pt x="1703" y="4150"/>
                </a:lnTo>
                <a:lnTo>
                  <a:pt x="1706" y="4147"/>
                </a:lnTo>
                <a:lnTo>
                  <a:pt x="1709" y="4140"/>
                </a:lnTo>
                <a:lnTo>
                  <a:pt x="1715" y="4135"/>
                </a:lnTo>
                <a:lnTo>
                  <a:pt x="1723" y="4133"/>
                </a:lnTo>
                <a:lnTo>
                  <a:pt x="1733" y="4133"/>
                </a:lnTo>
                <a:lnTo>
                  <a:pt x="1735" y="4130"/>
                </a:lnTo>
                <a:lnTo>
                  <a:pt x="1737" y="4128"/>
                </a:lnTo>
                <a:lnTo>
                  <a:pt x="1744" y="4126"/>
                </a:lnTo>
                <a:lnTo>
                  <a:pt x="1761" y="4126"/>
                </a:lnTo>
                <a:lnTo>
                  <a:pt x="1761" y="4124"/>
                </a:lnTo>
                <a:lnTo>
                  <a:pt x="1762" y="4123"/>
                </a:lnTo>
                <a:lnTo>
                  <a:pt x="1767" y="4121"/>
                </a:lnTo>
                <a:lnTo>
                  <a:pt x="1781" y="4119"/>
                </a:lnTo>
                <a:lnTo>
                  <a:pt x="1783" y="4111"/>
                </a:lnTo>
                <a:lnTo>
                  <a:pt x="1781" y="4106"/>
                </a:lnTo>
                <a:lnTo>
                  <a:pt x="1779" y="4101"/>
                </a:lnTo>
                <a:lnTo>
                  <a:pt x="1776" y="4097"/>
                </a:lnTo>
                <a:lnTo>
                  <a:pt x="1773" y="4094"/>
                </a:lnTo>
                <a:lnTo>
                  <a:pt x="1769" y="4090"/>
                </a:lnTo>
                <a:lnTo>
                  <a:pt x="1767" y="4085"/>
                </a:lnTo>
                <a:lnTo>
                  <a:pt x="1767" y="4078"/>
                </a:lnTo>
                <a:lnTo>
                  <a:pt x="1774" y="4082"/>
                </a:lnTo>
                <a:lnTo>
                  <a:pt x="1779" y="4087"/>
                </a:lnTo>
                <a:lnTo>
                  <a:pt x="1790" y="4097"/>
                </a:lnTo>
                <a:lnTo>
                  <a:pt x="1793" y="4102"/>
                </a:lnTo>
                <a:lnTo>
                  <a:pt x="1800" y="4107"/>
                </a:lnTo>
                <a:lnTo>
                  <a:pt x="1807" y="4111"/>
                </a:lnTo>
                <a:lnTo>
                  <a:pt x="1815" y="4112"/>
                </a:lnTo>
                <a:lnTo>
                  <a:pt x="1815" y="4107"/>
                </a:lnTo>
                <a:lnTo>
                  <a:pt x="1814" y="4104"/>
                </a:lnTo>
                <a:lnTo>
                  <a:pt x="1810" y="4097"/>
                </a:lnTo>
                <a:lnTo>
                  <a:pt x="1808" y="4094"/>
                </a:lnTo>
                <a:lnTo>
                  <a:pt x="1803" y="4083"/>
                </a:lnTo>
                <a:lnTo>
                  <a:pt x="1796" y="4075"/>
                </a:lnTo>
                <a:lnTo>
                  <a:pt x="1785" y="4066"/>
                </a:lnTo>
                <a:lnTo>
                  <a:pt x="1783" y="4065"/>
                </a:lnTo>
                <a:lnTo>
                  <a:pt x="1776" y="4056"/>
                </a:lnTo>
                <a:lnTo>
                  <a:pt x="1773" y="4053"/>
                </a:lnTo>
                <a:lnTo>
                  <a:pt x="1767" y="4051"/>
                </a:lnTo>
                <a:lnTo>
                  <a:pt x="1766" y="4041"/>
                </a:lnTo>
                <a:lnTo>
                  <a:pt x="1762" y="4034"/>
                </a:lnTo>
                <a:lnTo>
                  <a:pt x="1759" y="4027"/>
                </a:lnTo>
                <a:lnTo>
                  <a:pt x="1754" y="4020"/>
                </a:lnTo>
                <a:lnTo>
                  <a:pt x="1742" y="4010"/>
                </a:lnTo>
                <a:lnTo>
                  <a:pt x="1737" y="4003"/>
                </a:lnTo>
                <a:lnTo>
                  <a:pt x="1733" y="3997"/>
                </a:lnTo>
                <a:lnTo>
                  <a:pt x="1725" y="3995"/>
                </a:lnTo>
                <a:lnTo>
                  <a:pt x="1720" y="3993"/>
                </a:lnTo>
                <a:lnTo>
                  <a:pt x="1708" y="3988"/>
                </a:lnTo>
                <a:lnTo>
                  <a:pt x="1703" y="3985"/>
                </a:lnTo>
                <a:lnTo>
                  <a:pt x="1696" y="3983"/>
                </a:lnTo>
                <a:lnTo>
                  <a:pt x="1689" y="3981"/>
                </a:lnTo>
                <a:lnTo>
                  <a:pt x="1679" y="3983"/>
                </a:lnTo>
                <a:lnTo>
                  <a:pt x="1674" y="3981"/>
                </a:lnTo>
                <a:lnTo>
                  <a:pt x="1672" y="3979"/>
                </a:lnTo>
                <a:lnTo>
                  <a:pt x="1672" y="3976"/>
                </a:lnTo>
                <a:lnTo>
                  <a:pt x="1667" y="3974"/>
                </a:lnTo>
                <a:lnTo>
                  <a:pt x="1665" y="3973"/>
                </a:lnTo>
                <a:lnTo>
                  <a:pt x="1665" y="3969"/>
                </a:lnTo>
                <a:lnTo>
                  <a:pt x="1665" y="3962"/>
                </a:lnTo>
                <a:lnTo>
                  <a:pt x="1665" y="3956"/>
                </a:lnTo>
                <a:lnTo>
                  <a:pt x="1668" y="3952"/>
                </a:lnTo>
                <a:lnTo>
                  <a:pt x="1672" y="3950"/>
                </a:lnTo>
                <a:lnTo>
                  <a:pt x="1679" y="3949"/>
                </a:lnTo>
                <a:lnTo>
                  <a:pt x="1680" y="3947"/>
                </a:lnTo>
                <a:lnTo>
                  <a:pt x="1682" y="3945"/>
                </a:lnTo>
                <a:lnTo>
                  <a:pt x="1686" y="3942"/>
                </a:lnTo>
                <a:lnTo>
                  <a:pt x="1687" y="3937"/>
                </a:lnTo>
                <a:lnTo>
                  <a:pt x="1689" y="3935"/>
                </a:lnTo>
                <a:lnTo>
                  <a:pt x="1692" y="3935"/>
                </a:lnTo>
                <a:lnTo>
                  <a:pt x="1689" y="3930"/>
                </a:lnTo>
                <a:lnTo>
                  <a:pt x="1686" y="3925"/>
                </a:lnTo>
                <a:lnTo>
                  <a:pt x="1680" y="3921"/>
                </a:lnTo>
                <a:lnTo>
                  <a:pt x="1679" y="3915"/>
                </a:lnTo>
                <a:lnTo>
                  <a:pt x="1667" y="3915"/>
                </a:lnTo>
                <a:lnTo>
                  <a:pt x="1662" y="3915"/>
                </a:lnTo>
                <a:lnTo>
                  <a:pt x="1658" y="3911"/>
                </a:lnTo>
                <a:lnTo>
                  <a:pt x="1655" y="3910"/>
                </a:lnTo>
                <a:lnTo>
                  <a:pt x="1651" y="3906"/>
                </a:lnTo>
                <a:lnTo>
                  <a:pt x="1651" y="3901"/>
                </a:lnTo>
                <a:lnTo>
                  <a:pt x="1651" y="3894"/>
                </a:lnTo>
                <a:lnTo>
                  <a:pt x="1646" y="3891"/>
                </a:lnTo>
                <a:lnTo>
                  <a:pt x="1639" y="3889"/>
                </a:lnTo>
                <a:lnTo>
                  <a:pt x="1624" y="3887"/>
                </a:lnTo>
                <a:lnTo>
                  <a:pt x="1610" y="3884"/>
                </a:lnTo>
                <a:lnTo>
                  <a:pt x="1597" y="3881"/>
                </a:lnTo>
                <a:lnTo>
                  <a:pt x="1592" y="3872"/>
                </a:lnTo>
                <a:lnTo>
                  <a:pt x="1588" y="3869"/>
                </a:lnTo>
                <a:lnTo>
                  <a:pt x="1583" y="3867"/>
                </a:lnTo>
                <a:lnTo>
                  <a:pt x="1583" y="3863"/>
                </a:lnTo>
                <a:lnTo>
                  <a:pt x="1585" y="3858"/>
                </a:lnTo>
                <a:lnTo>
                  <a:pt x="1585" y="3853"/>
                </a:lnTo>
                <a:lnTo>
                  <a:pt x="1583" y="3851"/>
                </a:lnTo>
                <a:lnTo>
                  <a:pt x="1580" y="3850"/>
                </a:lnTo>
                <a:lnTo>
                  <a:pt x="1569" y="3845"/>
                </a:lnTo>
                <a:lnTo>
                  <a:pt x="1566" y="3841"/>
                </a:lnTo>
                <a:lnTo>
                  <a:pt x="1561" y="3836"/>
                </a:lnTo>
                <a:lnTo>
                  <a:pt x="1561" y="3833"/>
                </a:lnTo>
                <a:lnTo>
                  <a:pt x="1558" y="3824"/>
                </a:lnTo>
                <a:lnTo>
                  <a:pt x="1554" y="3822"/>
                </a:lnTo>
                <a:lnTo>
                  <a:pt x="1549" y="3819"/>
                </a:lnTo>
                <a:lnTo>
                  <a:pt x="1549" y="3816"/>
                </a:lnTo>
                <a:lnTo>
                  <a:pt x="1551" y="3810"/>
                </a:lnTo>
                <a:lnTo>
                  <a:pt x="1554" y="3804"/>
                </a:lnTo>
                <a:lnTo>
                  <a:pt x="1556" y="3795"/>
                </a:lnTo>
                <a:lnTo>
                  <a:pt x="1556" y="3785"/>
                </a:lnTo>
                <a:lnTo>
                  <a:pt x="1551" y="3785"/>
                </a:lnTo>
                <a:lnTo>
                  <a:pt x="1547" y="3783"/>
                </a:lnTo>
                <a:lnTo>
                  <a:pt x="1544" y="3781"/>
                </a:lnTo>
                <a:lnTo>
                  <a:pt x="1542" y="3778"/>
                </a:lnTo>
                <a:lnTo>
                  <a:pt x="1535" y="3778"/>
                </a:lnTo>
                <a:lnTo>
                  <a:pt x="1532" y="3778"/>
                </a:lnTo>
                <a:lnTo>
                  <a:pt x="1523" y="3781"/>
                </a:lnTo>
                <a:lnTo>
                  <a:pt x="1522" y="3783"/>
                </a:lnTo>
                <a:lnTo>
                  <a:pt x="1511" y="3788"/>
                </a:lnTo>
                <a:lnTo>
                  <a:pt x="1505" y="3792"/>
                </a:lnTo>
                <a:lnTo>
                  <a:pt x="1498" y="3795"/>
                </a:lnTo>
                <a:lnTo>
                  <a:pt x="1494" y="3798"/>
                </a:lnTo>
                <a:lnTo>
                  <a:pt x="1493" y="3802"/>
                </a:lnTo>
                <a:lnTo>
                  <a:pt x="1491" y="3805"/>
                </a:lnTo>
                <a:lnTo>
                  <a:pt x="1486" y="3816"/>
                </a:lnTo>
                <a:lnTo>
                  <a:pt x="1481" y="3826"/>
                </a:lnTo>
                <a:lnTo>
                  <a:pt x="1472" y="3821"/>
                </a:lnTo>
                <a:lnTo>
                  <a:pt x="1469" y="3817"/>
                </a:lnTo>
                <a:lnTo>
                  <a:pt x="1467" y="3812"/>
                </a:lnTo>
                <a:lnTo>
                  <a:pt x="1467" y="3805"/>
                </a:lnTo>
                <a:lnTo>
                  <a:pt x="1467" y="3800"/>
                </a:lnTo>
                <a:lnTo>
                  <a:pt x="1465" y="3795"/>
                </a:lnTo>
                <a:lnTo>
                  <a:pt x="1462" y="3787"/>
                </a:lnTo>
                <a:lnTo>
                  <a:pt x="1457" y="3780"/>
                </a:lnTo>
                <a:lnTo>
                  <a:pt x="1454" y="3771"/>
                </a:lnTo>
                <a:lnTo>
                  <a:pt x="1436" y="3771"/>
                </a:lnTo>
                <a:lnTo>
                  <a:pt x="1423" y="3771"/>
                </a:lnTo>
                <a:lnTo>
                  <a:pt x="1399" y="3764"/>
                </a:lnTo>
                <a:lnTo>
                  <a:pt x="1385" y="3764"/>
                </a:lnTo>
                <a:lnTo>
                  <a:pt x="1384" y="3758"/>
                </a:lnTo>
                <a:lnTo>
                  <a:pt x="1384" y="3751"/>
                </a:lnTo>
                <a:lnTo>
                  <a:pt x="1387" y="3742"/>
                </a:lnTo>
                <a:lnTo>
                  <a:pt x="1390" y="3734"/>
                </a:lnTo>
                <a:lnTo>
                  <a:pt x="1392" y="3729"/>
                </a:lnTo>
                <a:lnTo>
                  <a:pt x="1392" y="3723"/>
                </a:lnTo>
                <a:lnTo>
                  <a:pt x="1392" y="3713"/>
                </a:lnTo>
                <a:lnTo>
                  <a:pt x="1390" y="3705"/>
                </a:lnTo>
                <a:lnTo>
                  <a:pt x="1385" y="3700"/>
                </a:lnTo>
                <a:lnTo>
                  <a:pt x="1378" y="3696"/>
                </a:lnTo>
                <a:lnTo>
                  <a:pt x="1378" y="3689"/>
                </a:lnTo>
                <a:lnTo>
                  <a:pt x="1380" y="3686"/>
                </a:lnTo>
                <a:lnTo>
                  <a:pt x="1384" y="3681"/>
                </a:lnTo>
                <a:lnTo>
                  <a:pt x="1385" y="3676"/>
                </a:lnTo>
                <a:lnTo>
                  <a:pt x="1384" y="3669"/>
                </a:lnTo>
                <a:lnTo>
                  <a:pt x="1380" y="3664"/>
                </a:lnTo>
                <a:lnTo>
                  <a:pt x="1373" y="3654"/>
                </a:lnTo>
                <a:lnTo>
                  <a:pt x="1365" y="3645"/>
                </a:lnTo>
                <a:lnTo>
                  <a:pt x="1358" y="3635"/>
                </a:lnTo>
                <a:lnTo>
                  <a:pt x="1358" y="3580"/>
                </a:lnTo>
                <a:lnTo>
                  <a:pt x="1361" y="3579"/>
                </a:lnTo>
                <a:lnTo>
                  <a:pt x="1361" y="3575"/>
                </a:lnTo>
                <a:lnTo>
                  <a:pt x="1360" y="3572"/>
                </a:lnTo>
                <a:lnTo>
                  <a:pt x="1358" y="3567"/>
                </a:lnTo>
                <a:lnTo>
                  <a:pt x="1360" y="3563"/>
                </a:lnTo>
                <a:lnTo>
                  <a:pt x="1361" y="3560"/>
                </a:lnTo>
                <a:lnTo>
                  <a:pt x="1363" y="3558"/>
                </a:lnTo>
                <a:lnTo>
                  <a:pt x="1365" y="3553"/>
                </a:lnTo>
                <a:lnTo>
                  <a:pt x="1365" y="3478"/>
                </a:lnTo>
                <a:lnTo>
                  <a:pt x="1365" y="3473"/>
                </a:lnTo>
                <a:lnTo>
                  <a:pt x="1365" y="3468"/>
                </a:lnTo>
                <a:lnTo>
                  <a:pt x="1363" y="3464"/>
                </a:lnTo>
                <a:lnTo>
                  <a:pt x="1360" y="3463"/>
                </a:lnTo>
                <a:lnTo>
                  <a:pt x="1355" y="3457"/>
                </a:lnTo>
                <a:lnTo>
                  <a:pt x="1351" y="3456"/>
                </a:lnTo>
                <a:lnTo>
                  <a:pt x="1351" y="3451"/>
                </a:lnTo>
                <a:lnTo>
                  <a:pt x="1351" y="3444"/>
                </a:lnTo>
                <a:lnTo>
                  <a:pt x="1355" y="3437"/>
                </a:lnTo>
                <a:lnTo>
                  <a:pt x="1358" y="3432"/>
                </a:lnTo>
                <a:lnTo>
                  <a:pt x="1358" y="3423"/>
                </a:lnTo>
                <a:lnTo>
                  <a:pt x="1355" y="3418"/>
                </a:lnTo>
                <a:lnTo>
                  <a:pt x="1353" y="3411"/>
                </a:lnTo>
                <a:lnTo>
                  <a:pt x="1350" y="3406"/>
                </a:lnTo>
                <a:lnTo>
                  <a:pt x="1348" y="3405"/>
                </a:lnTo>
                <a:lnTo>
                  <a:pt x="1344" y="3403"/>
                </a:lnTo>
                <a:lnTo>
                  <a:pt x="1344" y="3398"/>
                </a:lnTo>
                <a:lnTo>
                  <a:pt x="1343" y="3394"/>
                </a:lnTo>
                <a:lnTo>
                  <a:pt x="1341" y="3391"/>
                </a:lnTo>
                <a:lnTo>
                  <a:pt x="1338" y="3389"/>
                </a:lnTo>
                <a:lnTo>
                  <a:pt x="1334" y="3389"/>
                </a:lnTo>
                <a:lnTo>
                  <a:pt x="1332" y="3388"/>
                </a:lnTo>
                <a:lnTo>
                  <a:pt x="1331" y="3382"/>
                </a:lnTo>
                <a:lnTo>
                  <a:pt x="1331" y="3370"/>
                </a:lnTo>
                <a:lnTo>
                  <a:pt x="1334" y="3362"/>
                </a:lnTo>
                <a:lnTo>
                  <a:pt x="1338" y="3353"/>
                </a:lnTo>
                <a:lnTo>
                  <a:pt x="1343" y="3347"/>
                </a:lnTo>
                <a:lnTo>
                  <a:pt x="1348" y="3340"/>
                </a:lnTo>
                <a:lnTo>
                  <a:pt x="1351" y="3331"/>
                </a:lnTo>
                <a:lnTo>
                  <a:pt x="1353" y="3321"/>
                </a:lnTo>
                <a:lnTo>
                  <a:pt x="1351" y="3307"/>
                </a:lnTo>
                <a:lnTo>
                  <a:pt x="1363" y="3309"/>
                </a:lnTo>
                <a:lnTo>
                  <a:pt x="1373" y="3312"/>
                </a:lnTo>
                <a:lnTo>
                  <a:pt x="1392" y="3321"/>
                </a:lnTo>
                <a:lnTo>
                  <a:pt x="1392" y="3328"/>
                </a:lnTo>
                <a:lnTo>
                  <a:pt x="1392" y="3335"/>
                </a:lnTo>
                <a:lnTo>
                  <a:pt x="1394" y="3340"/>
                </a:lnTo>
                <a:lnTo>
                  <a:pt x="1399" y="3341"/>
                </a:lnTo>
                <a:lnTo>
                  <a:pt x="1401" y="3343"/>
                </a:lnTo>
                <a:lnTo>
                  <a:pt x="1402" y="3345"/>
                </a:lnTo>
                <a:lnTo>
                  <a:pt x="1406" y="3348"/>
                </a:lnTo>
                <a:lnTo>
                  <a:pt x="1411" y="3350"/>
                </a:lnTo>
                <a:lnTo>
                  <a:pt x="1413" y="3352"/>
                </a:lnTo>
                <a:lnTo>
                  <a:pt x="1413" y="3355"/>
                </a:lnTo>
                <a:lnTo>
                  <a:pt x="1414" y="3355"/>
                </a:lnTo>
                <a:lnTo>
                  <a:pt x="1416" y="3353"/>
                </a:lnTo>
                <a:lnTo>
                  <a:pt x="1419" y="3343"/>
                </a:lnTo>
                <a:lnTo>
                  <a:pt x="1421" y="3335"/>
                </a:lnTo>
                <a:lnTo>
                  <a:pt x="1421" y="3329"/>
                </a:lnTo>
                <a:lnTo>
                  <a:pt x="1419" y="3328"/>
                </a:lnTo>
                <a:lnTo>
                  <a:pt x="1413" y="3328"/>
                </a:lnTo>
                <a:lnTo>
                  <a:pt x="1414" y="3323"/>
                </a:lnTo>
                <a:lnTo>
                  <a:pt x="1418" y="3316"/>
                </a:lnTo>
                <a:lnTo>
                  <a:pt x="1419" y="3309"/>
                </a:lnTo>
                <a:lnTo>
                  <a:pt x="1419" y="3306"/>
                </a:lnTo>
                <a:lnTo>
                  <a:pt x="1419" y="3300"/>
                </a:lnTo>
                <a:lnTo>
                  <a:pt x="1419" y="3294"/>
                </a:lnTo>
                <a:lnTo>
                  <a:pt x="1418" y="3288"/>
                </a:lnTo>
                <a:lnTo>
                  <a:pt x="1414" y="3285"/>
                </a:lnTo>
                <a:lnTo>
                  <a:pt x="1411" y="3282"/>
                </a:lnTo>
                <a:lnTo>
                  <a:pt x="1404" y="3275"/>
                </a:lnTo>
                <a:lnTo>
                  <a:pt x="1401" y="3271"/>
                </a:lnTo>
                <a:lnTo>
                  <a:pt x="1399" y="3266"/>
                </a:lnTo>
                <a:lnTo>
                  <a:pt x="1397" y="3265"/>
                </a:lnTo>
                <a:lnTo>
                  <a:pt x="1396" y="3263"/>
                </a:lnTo>
                <a:lnTo>
                  <a:pt x="1392" y="3259"/>
                </a:lnTo>
                <a:lnTo>
                  <a:pt x="1390" y="3254"/>
                </a:lnTo>
                <a:lnTo>
                  <a:pt x="1389" y="3253"/>
                </a:lnTo>
                <a:lnTo>
                  <a:pt x="1385" y="3253"/>
                </a:lnTo>
                <a:lnTo>
                  <a:pt x="1384" y="3249"/>
                </a:lnTo>
                <a:lnTo>
                  <a:pt x="1382" y="3246"/>
                </a:lnTo>
                <a:lnTo>
                  <a:pt x="1378" y="3244"/>
                </a:lnTo>
                <a:lnTo>
                  <a:pt x="1378" y="3239"/>
                </a:lnTo>
                <a:lnTo>
                  <a:pt x="1382" y="3225"/>
                </a:lnTo>
                <a:lnTo>
                  <a:pt x="1385" y="3210"/>
                </a:lnTo>
                <a:lnTo>
                  <a:pt x="1389" y="3178"/>
                </a:lnTo>
                <a:lnTo>
                  <a:pt x="1394" y="3147"/>
                </a:lnTo>
                <a:lnTo>
                  <a:pt x="1399" y="3116"/>
                </a:lnTo>
                <a:lnTo>
                  <a:pt x="1402" y="3116"/>
                </a:lnTo>
                <a:lnTo>
                  <a:pt x="1404" y="3114"/>
                </a:lnTo>
                <a:lnTo>
                  <a:pt x="1406" y="3109"/>
                </a:lnTo>
                <a:lnTo>
                  <a:pt x="1406" y="3103"/>
                </a:lnTo>
                <a:lnTo>
                  <a:pt x="1402" y="3099"/>
                </a:lnTo>
                <a:lnTo>
                  <a:pt x="1401" y="3094"/>
                </a:lnTo>
                <a:lnTo>
                  <a:pt x="1399" y="3089"/>
                </a:lnTo>
                <a:lnTo>
                  <a:pt x="1399" y="3084"/>
                </a:lnTo>
                <a:lnTo>
                  <a:pt x="1397" y="3080"/>
                </a:lnTo>
                <a:lnTo>
                  <a:pt x="1396" y="3077"/>
                </a:lnTo>
                <a:lnTo>
                  <a:pt x="1392" y="3075"/>
                </a:lnTo>
                <a:lnTo>
                  <a:pt x="1392" y="3068"/>
                </a:lnTo>
                <a:lnTo>
                  <a:pt x="1396" y="3062"/>
                </a:lnTo>
                <a:lnTo>
                  <a:pt x="1399" y="3057"/>
                </a:lnTo>
                <a:lnTo>
                  <a:pt x="1399" y="3048"/>
                </a:lnTo>
                <a:lnTo>
                  <a:pt x="1394" y="3046"/>
                </a:lnTo>
                <a:lnTo>
                  <a:pt x="1392" y="3045"/>
                </a:lnTo>
                <a:lnTo>
                  <a:pt x="1392" y="3041"/>
                </a:lnTo>
                <a:lnTo>
                  <a:pt x="1387" y="3039"/>
                </a:lnTo>
                <a:lnTo>
                  <a:pt x="1385" y="3038"/>
                </a:lnTo>
                <a:lnTo>
                  <a:pt x="1385" y="3034"/>
                </a:lnTo>
                <a:lnTo>
                  <a:pt x="1372" y="3024"/>
                </a:lnTo>
                <a:lnTo>
                  <a:pt x="1365" y="3019"/>
                </a:lnTo>
                <a:lnTo>
                  <a:pt x="1360" y="3012"/>
                </a:lnTo>
                <a:lnTo>
                  <a:pt x="1355" y="3005"/>
                </a:lnTo>
                <a:lnTo>
                  <a:pt x="1351" y="2997"/>
                </a:lnTo>
                <a:lnTo>
                  <a:pt x="1350" y="2987"/>
                </a:lnTo>
                <a:lnTo>
                  <a:pt x="1351" y="2973"/>
                </a:lnTo>
                <a:lnTo>
                  <a:pt x="1356" y="2973"/>
                </a:lnTo>
                <a:lnTo>
                  <a:pt x="1360" y="2975"/>
                </a:lnTo>
                <a:lnTo>
                  <a:pt x="1363" y="2976"/>
                </a:lnTo>
                <a:lnTo>
                  <a:pt x="1365" y="2980"/>
                </a:lnTo>
                <a:lnTo>
                  <a:pt x="1367" y="2987"/>
                </a:lnTo>
                <a:lnTo>
                  <a:pt x="1368" y="2997"/>
                </a:lnTo>
                <a:lnTo>
                  <a:pt x="1370" y="3005"/>
                </a:lnTo>
                <a:lnTo>
                  <a:pt x="1373" y="3012"/>
                </a:lnTo>
                <a:lnTo>
                  <a:pt x="1377" y="3014"/>
                </a:lnTo>
                <a:lnTo>
                  <a:pt x="1380" y="3016"/>
                </a:lnTo>
                <a:lnTo>
                  <a:pt x="1385" y="3016"/>
                </a:lnTo>
                <a:lnTo>
                  <a:pt x="1392" y="3014"/>
                </a:lnTo>
                <a:lnTo>
                  <a:pt x="1396" y="3012"/>
                </a:lnTo>
                <a:lnTo>
                  <a:pt x="1397" y="3010"/>
                </a:lnTo>
                <a:lnTo>
                  <a:pt x="1399" y="3004"/>
                </a:lnTo>
                <a:lnTo>
                  <a:pt x="1399" y="2987"/>
                </a:lnTo>
                <a:lnTo>
                  <a:pt x="1390" y="2982"/>
                </a:lnTo>
                <a:lnTo>
                  <a:pt x="1387" y="2978"/>
                </a:lnTo>
                <a:lnTo>
                  <a:pt x="1385" y="2973"/>
                </a:lnTo>
                <a:lnTo>
                  <a:pt x="1375" y="2968"/>
                </a:lnTo>
                <a:lnTo>
                  <a:pt x="1372" y="2964"/>
                </a:lnTo>
                <a:lnTo>
                  <a:pt x="1368" y="2959"/>
                </a:lnTo>
                <a:lnTo>
                  <a:pt x="1367" y="2954"/>
                </a:lnTo>
                <a:lnTo>
                  <a:pt x="1365" y="2947"/>
                </a:lnTo>
                <a:lnTo>
                  <a:pt x="1363" y="2941"/>
                </a:lnTo>
                <a:lnTo>
                  <a:pt x="1365" y="2932"/>
                </a:lnTo>
                <a:lnTo>
                  <a:pt x="1370" y="2935"/>
                </a:lnTo>
                <a:lnTo>
                  <a:pt x="1375" y="2939"/>
                </a:lnTo>
                <a:lnTo>
                  <a:pt x="1377" y="2946"/>
                </a:lnTo>
                <a:lnTo>
                  <a:pt x="1378" y="2953"/>
                </a:lnTo>
                <a:lnTo>
                  <a:pt x="1387" y="2958"/>
                </a:lnTo>
                <a:lnTo>
                  <a:pt x="1390" y="2961"/>
                </a:lnTo>
                <a:lnTo>
                  <a:pt x="1392" y="2966"/>
                </a:lnTo>
                <a:lnTo>
                  <a:pt x="1394" y="2968"/>
                </a:lnTo>
                <a:lnTo>
                  <a:pt x="1396" y="2970"/>
                </a:lnTo>
                <a:lnTo>
                  <a:pt x="1399" y="2973"/>
                </a:lnTo>
                <a:lnTo>
                  <a:pt x="1401" y="2978"/>
                </a:lnTo>
                <a:lnTo>
                  <a:pt x="1402" y="2980"/>
                </a:lnTo>
                <a:lnTo>
                  <a:pt x="1406" y="2980"/>
                </a:lnTo>
                <a:lnTo>
                  <a:pt x="1411" y="2988"/>
                </a:lnTo>
                <a:lnTo>
                  <a:pt x="1414" y="2992"/>
                </a:lnTo>
                <a:lnTo>
                  <a:pt x="1419" y="2993"/>
                </a:lnTo>
                <a:lnTo>
                  <a:pt x="1425" y="2995"/>
                </a:lnTo>
                <a:lnTo>
                  <a:pt x="1426" y="2997"/>
                </a:lnTo>
                <a:lnTo>
                  <a:pt x="1426" y="3000"/>
                </a:lnTo>
                <a:lnTo>
                  <a:pt x="1433" y="3000"/>
                </a:lnTo>
                <a:lnTo>
                  <a:pt x="1436" y="2999"/>
                </a:lnTo>
                <a:lnTo>
                  <a:pt x="1438" y="2997"/>
                </a:lnTo>
                <a:lnTo>
                  <a:pt x="1438" y="2993"/>
                </a:lnTo>
                <a:lnTo>
                  <a:pt x="1436" y="2988"/>
                </a:lnTo>
                <a:lnTo>
                  <a:pt x="1435" y="2987"/>
                </a:lnTo>
                <a:lnTo>
                  <a:pt x="1433" y="2987"/>
                </a:lnTo>
                <a:lnTo>
                  <a:pt x="1433" y="2978"/>
                </a:lnTo>
                <a:lnTo>
                  <a:pt x="1431" y="2971"/>
                </a:lnTo>
                <a:lnTo>
                  <a:pt x="1428" y="2966"/>
                </a:lnTo>
                <a:lnTo>
                  <a:pt x="1426" y="2959"/>
                </a:lnTo>
                <a:lnTo>
                  <a:pt x="1428" y="2954"/>
                </a:lnTo>
                <a:lnTo>
                  <a:pt x="1430" y="2953"/>
                </a:lnTo>
                <a:lnTo>
                  <a:pt x="1433" y="2953"/>
                </a:lnTo>
                <a:lnTo>
                  <a:pt x="1436" y="2951"/>
                </a:lnTo>
                <a:lnTo>
                  <a:pt x="1438" y="2947"/>
                </a:lnTo>
                <a:lnTo>
                  <a:pt x="1440" y="2939"/>
                </a:lnTo>
                <a:lnTo>
                  <a:pt x="1443" y="2939"/>
                </a:lnTo>
                <a:lnTo>
                  <a:pt x="1445" y="2937"/>
                </a:lnTo>
                <a:lnTo>
                  <a:pt x="1447" y="2932"/>
                </a:lnTo>
                <a:lnTo>
                  <a:pt x="1450" y="2927"/>
                </a:lnTo>
                <a:lnTo>
                  <a:pt x="1452" y="2920"/>
                </a:lnTo>
                <a:lnTo>
                  <a:pt x="1454" y="2913"/>
                </a:lnTo>
                <a:lnTo>
                  <a:pt x="1454" y="2905"/>
                </a:lnTo>
                <a:lnTo>
                  <a:pt x="1459" y="2905"/>
                </a:lnTo>
                <a:lnTo>
                  <a:pt x="1464" y="2905"/>
                </a:lnTo>
                <a:lnTo>
                  <a:pt x="1469" y="2910"/>
                </a:lnTo>
                <a:lnTo>
                  <a:pt x="1476" y="2913"/>
                </a:lnTo>
                <a:lnTo>
                  <a:pt x="1481" y="2913"/>
                </a:lnTo>
                <a:lnTo>
                  <a:pt x="1488" y="2912"/>
                </a:lnTo>
                <a:lnTo>
                  <a:pt x="1488" y="2905"/>
                </a:lnTo>
                <a:lnTo>
                  <a:pt x="1488" y="2898"/>
                </a:lnTo>
                <a:lnTo>
                  <a:pt x="1486" y="2893"/>
                </a:lnTo>
                <a:lnTo>
                  <a:pt x="1481" y="2891"/>
                </a:lnTo>
                <a:lnTo>
                  <a:pt x="1474" y="2891"/>
                </a:lnTo>
                <a:lnTo>
                  <a:pt x="1476" y="2886"/>
                </a:lnTo>
                <a:lnTo>
                  <a:pt x="1477" y="2884"/>
                </a:lnTo>
                <a:lnTo>
                  <a:pt x="1481" y="2884"/>
                </a:lnTo>
                <a:lnTo>
                  <a:pt x="1501" y="2884"/>
                </a:lnTo>
                <a:lnTo>
                  <a:pt x="1498" y="2879"/>
                </a:lnTo>
                <a:lnTo>
                  <a:pt x="1496" y="2872"/>
                </a:lnTo>
                <a:lnTo>
                  <a:pt x="1494" y="2869"/>
                </a:lnTo>
                <a:lnTo>
                  <a:pt x="1496" y="2867"/>
                </a:lnTo>
                <a:lnTo>
                  <a:pt x="1498" y="2866"/>
                </a:lnTo>
                <a:lnTo>
                  <a:pt x="1501" y="2864"/>
                </a:lnTo>
                <a:lnTo>
                  <a:pt x="1505" y="2862"/>
                </a:lnTo>
                <a:lnTo>
                  <a:pt x="1506" y="2860"/>
                </a:lnTo>
                <a:lnTo>
                  <a:pt x="1506" y="2857"/>
                </a:lnTo>
                <a:lnTo>
                  <a:pt x="1506" y="2855"/>
                </a:lnTo>
                <a:lnTo>
                  <a:pt x="1503" y="2849"/>
                </a:lnTo>
                <a:lnTo>
                  <a:pt x="1501" y="2843"/>
                </a:lnTo>
                <a:lnTo>
                  <a:pt x="1500" y="2840"/>
                </a:lnTo>
                <a:lnTo>
                  <a:pt x="1496" y="2840"/>
                </a:lnTo>
                <a:lnTo>
                  <a:pt x="1493" y="2842"/>
                </a:lnTo>
                <a:lnTo>
                  <a:pt x="1488" y="2843"/>
                </a:lnTo>
                <a:lnTo>
                  <a:pt x="1486" y="2845"/>
                </a:lnTo>
                <a:lnTo>
                  <a:pt x="1484" y="2847"/>
                </a:lnTo>
                <a:lnTo>
                  <a:pt x="1481" y="2850"/>
                </a:lnTo>
                <a:lnTo>
                  <a:pt x="1476" y="2852"/>
                </a:lnTo>
                <a:lnTo>
                  <a:pt x="1474" y="2854"/>
                </a:lnTo>
                <a:lnTo>
                  <a:pt x="1474" y="2857"/>
                </a:lnTo>
                <a:lnTo>
                  <a:pt x="1471" y="2855"/>
                </a:lnTo>
                <a:lnTo>
                  <a:pt x="1469" y="2854"/>
                </a:lnTo>
                <a:lnTo>
                  <a:pt x="1467" y="2847"/>
                </a:lnTo>
                <a:lnTo>
                  <a:pt x="1469" y="2838"/>
                </a:lnTo>
                <a:lnTo>
                  <a:pt x="1467" y="2830"/>
                </a:lnTo>
                <a:lnTo>
                  <a:pt x="1464" y="2830"/>
                </a:lnTo>
                <a:lnTo>
                  <a:pt x="1460" y="2830"/>
                </a:lnTo>
                <a:lnTo>
                  <a:pt x="1459" y="2826"/>
                </a:lnTo>
                <a:lnTo>
                  <a:pt x="1459" y="2821"/>
                </a:lnTo>
                <a:lnTo>
                  <a:pt x="1457" y="2816"/>
                </a:lnTo>
                <a:lnTo>
                  <a:pt x="1454" y="2816"/>
                </a:lnTo>
                <a:lnTo>
                  <a:pt x="1454" y="2809"/>
                </a:lnTo>
                <a:lnTo>
                  <a:pt x="1454" y="2802"/>
                </a:lnTo>
                <a:lnTo>
                  <a:pt x="1448" y="2794"/>
                </a:lnTo>
                <a:lnTo>
                  <a:pt x="1445" y="2782"/>
                </a:lnTo>
                <a:lnTo>
                  <a:pt x="1445" y="2777"/>
                </a:lnTo>
                <a:lnTo>
                  <a:pt x="1447" y="2768"/>
                </a:lnTo>
                <a:lnTo>
                  <a:pt x="1454" y="2772"/>
                </a:lnTo>
                <a:lnTo>
                  <a:pt x="1459" y="2777"/>
                </a:lnTo>
                <a:lnTo>
                  <a:pt x="1460" y="2785"/>
                </a:lnTo>
                <a:lnTo>
                  <a:pt x="1460" y="2796"/>
                </a:lnTo>
                <a:lnTo>
                  <a:pt x="1467" y="2794"/>
                </a:lnTo>
                <a:lnTo>
                  <a:pt x="1474" y="2792"/>
                </a:lnTo>
                <a:lnTo>
                  <a:pt x="1479" y="2789"/>
                </a:lnTo>
                <a:lnTo>
                  <a:pt x="1488" y="2789"/>
                </a:lnTo>
                <a:lnTo>
                  <a:pt x="1484" y="2794"/>
                </a:lnTo>
                <a:lnTo>
                  <a:pt x="1481" y="2799"/>
                </a:lnTo>
                <a:lnTo>
                  <a:pt x="1476" y="2802"/>
                </a:lnTo>
                <a:lnTo>
                  <a:pt x="1474" y="2809"/>
                </a:lnTo>
                <a:lnTo>
                  <a:pt x="1479" y="2818"/>
                </a:lnTo>
                <a:lnTo>
                  <a:pt x="1482" y="2821"/>
                </a:lnTo>
                <a:lnTo>
                  <a:pt x="1488" y="2823"/>
                </a:lnTo>
                <a:lnTo>
                  <a:pt x="1493" y="2825"/>
                </a:lnTo>
                <a:lnTo>
                  <a:pt x="1494" y="2826"/>
                </a:lnTo>
                <a:lnTo>
                  <a:pt x="1494" y="2830"/>
                </a:lnTo>
                <a:lnTo>
                  <a:pt x="1500" y="2830"/>
                </a:lnTo>
                <a:lnTo>
                  <a:pt x="1503" y="2828"/>
                </a:lnTo>
                <a:lnTo>
                  <a:pt x="1506" y="2826"/>
                </a:lnTo>
                <a:lnTo>
                  <a:pt x="1508" y="2823"/>
                </a:lnTo>
                <a:lnTo>
                  <a:pt x="1510" y="2819"/>
                </a:lnTo>
                <a:lnTo>
                  <a:pt x="1513" y="2818"/>
                </a:lnTo>
                <a:lnTo>
                  <a:pt x="1522" y="2816"/>
                </a:lnTo>
                <a:lnTo>
                  <a:pt x="1522" y="2813"/>
                </a:lnTo>
                <a:lnTo>
                  <a:pt x="1523" y="2811"/>
                </a:lnTo>
                <a:lnTo>
                  <a:pt x="1529" y="2809"/>
                </a:lnTo>
                <a:lnTo>
                  <a:pt x="1529" y="2782"/>
                </a:lnTo>
                <a:lnTo>
                  <a:pt x="1527" y="2780"/>
                </a:lnTo>
                <a:lnTo>
                  <a:pt x="1525" y="2778"/>
                </a:lnTo>
                <a:lnTo>
                  <a:pt x="1522" y="2775"/>
                </a:lnTo>
                <a:lnTo>
                  <a:pt x="1520" y="2770"/>
                </a:lnTo>
                <a:lnTo>
                  <a:pt x="1518" y="2768"/>
                </a:lnTo>
                <a:lnTo>
                  <a:pt x="1515" y="2768"/>
                </a:lnTo>
                <a:lnTo>
                  <a:pt x="1517" y="2765"/>
                </a:lnTo>
                <a:lnTo>
                  <a:pt x="1518" y="2763"/>
                </a:lnTo>
                <a:lnTo>
                  <a:pt x="1522" y="2763"/>
                </a:lnTo>
                <a:lnTo>
                  <a:pt x="1527" y="2765"/>
                </a:lnTo>
                <a:lnTo>
                  <a:pt x="1529" y="2767"/>
                </a:lnTo>
                <a:lnTo>
                  <a:pt x="1529" y="2768"/>
                </a:lnTo>
                <a:lnTo>
                  <a:pt x="1530" y="2770"/>
                </a:lnTo>
                <a:lnTo>
                  <a:pt x="1532" y="2772"/>
                </a:lnTo>
                <a:lnTo>
                  <a:pt x="1535" y="2775"/>
                </a:lnTo>
                <a:lnTo>
                  <a:pt x="1537" y="2780"/>
                </a:lnTo>
                <a:lnTo>
                  <a:pt x="1539" y="2782"/>
                </a:lnTo>
                <a:lnTo>
                  <a:pt x="1542" y="2782"/>
                </a:lnTo>
                <a:lnTo>
                  <a:pt x="1547" y="2784"/>
                </a:lnTo>
                <a:lnTo>
                  <a:pt x="1552" y="2782"/>
                </a:lnTo>
                <a:lnTo>
                  <a:pt x="1556" y="2780"/>
                </a:lnTo>
                <a:lnTo>
                  <a:pt x="1558" y="2777"/>
                </a:lnTo>
                <a:lnTo>
                  <a:pt x="1563" y="2772"/>
                </a:lnTo>
                <a:lnTo>
                  <a:pt x="1564" y="2770"/>
                </a:lnTo>
                <a:lnTo>
                  <a:pt x="1569" y="2768"/>
                </a:lnTo>
                <a:lnTo>
                  <a:pt x="1569" y="2765"/>
                </a:lnTo>
                <a:lnTo>
                  <a:pt x="1571" y="2761"/>
                </a:lnTo>
                <a:lnTo>
                  <a:pt x="1573" y="2755"/>
                </a:lnTo>
                <a:lnTo>
                  <a:pt x="1575" y="2751"/>
                </a:lnTo>
                <a:lnTo>
                  <a:pt x="1573" y="2749"/>
                </a:lnTo>
                <a:lnTo>
                  <a:pt x="1569" y="2748"/>
                </a:lnTo>
                <a:lnTo>
                  <a:pt x="1573" y="2741"/>
                </a:lnTo>
                <a:lnTo>
                  <a:pt x="1578" y="2736"/>
                </a:lnTo>
                <a:lnTo>
                  <a:pt x="1590" y="2724"/>
                </a:lnTo>
                <a:lnTo>
                  <a:pt x="1593" y="2717"/>
                </a:lnTo>
                <a:lnTo>
                  <a:pt x="1597" y="2708"/>
                </a:lnTo>
                <a:lnTo>
                  <a:pt x="1598" y="2698"/>
                </a:lnTo>
                <a:lnTo>
                  <a:pt x="1597" y="2686"/>
                </a:lnTo>
                <a:lnTo>
                  <a:pt x="1593" y="2688"/>
                </a:lnTo>
                <a:lnTo>
                  <a:pt x="1592" y="2691"/>
                </a:lnTo>
                <a:lnTo>
                  <a:pt x="1590" y="2700"/>
                </a:lnTo>
                <a:lnTo>
                  <a:pt x="1588" y="2705"/>
                </a:lnTo>
                <a:lnTo>
                  <a:pt x="1587" y="2707"/>
                </a:lnTo>
                <a:lnTo>
                  <a:pt x="1583" y="2707"/>
                </a:lnTo>
                <a:lnTo>
                  <a:pt x="1573" y="2705"/>
                </a:lnTo>
                <a:lnTo>
                  <a:pt x="1566" y="2707"/>
                </a:lnTo>
                <a:lnTo>
                  <a:pt x="1552" y="2710"/>
                </a:lnTo>
                <a:lnTo>
                  <a:pt x="1539" y="2714"/>
                </a:lnTo>
                <a:lnTo>
                  <a:pt x="1530" y="2714"/>
                </a:lnTo>
                <a:lnTo>
                  <a:pt x="1522" y="2714"/>
                </a:lnTo>
                <a:lnTo>
                  <a:pt x="1522" y="2707"/>
                </a:lnTo>
                <a:lnTo>
                  <a:pt x="1523" y="2702"/>
                </a:lnTo>
                <a:lnTo>
                  <a:pt x="1525" y="2698"/>
                </a:lnTo>
                <a:lnTo>
                  <a:pt x="1530" y="2695"/>
                </a:lnTo>
                <a:lnTo>
                  <a:pt x="1535" y="2693"/>
                </a:lnTo>
                <a:lnTo>
                  <a:pt x="1542" y="2693"/>
                </a:lnTo>
                <a:lnTo>
                  <a:pt x="1556" y="2693"/>
                </a:lnTo>
                <a:lnTo>
                  <a:pt x="1561" y="2691"/>
                </a:lnTo>
                <a:lnTo>
                  <a:pt x="1564" y="2690"/>
                </a:lnTo>
                <a:lnTo>
                  <a:pt x="1568" y="2683"/>
                </a:lnTo>
                <a:lnTo>
                  <a:pt x="1571" y="2674"/>
                </a:lnTo>
                <a:lnTo>
                  <a:pt x="1576" y="2666"/>
                </a:lnTo>
                <a:lnTo>
                  <a:pt x="1578" y="2664"/>
                </a:lnTo>
                <a:lnTo>
                  <a:pt x="1580" y="2664"/>
                </a:lnTo>
                <a:lnTo>
                  <a:pt x="1581" y="2662"/>
                </a:lnTo>
                <a:lnTo>
                  <a:pt x="1583" y="2659"/>
                </a:lnTo>
                <a:lnTo>
                  <a:pt x="1585" y="2654"/>
                </a:lnTo>
                <a:lnTo>
                  <a:pt x="1588" y="2650"/>
                </a:lnTo>
                <a:lnTo>
                  <a:pt x="1592" y="2647"/>
                </a:lnTo>
                <a:lnTo>
                  <a:pt x="1597" y="2645"/>
                </a:lnTo>
                <a:lnTo>
                  <a:pt x="1597" y="2598"/>
                </a:lnTo>
                <a:lnTo>
                  <a:pt x="1604" y="2598"/>
                </a:lnTo>
                <a:lnTo>
                  <a:pt x="1610" y="2599"/>
                </a:lnTo>
                <a:lnTo>
                  <a:pt x="1614" y="2603"/>
                </a:lnTo>
                <a:lnTo>
                  <a:pt x="1617" y="2608"/>
                </a:lnTo>
                <a:lnTo>
                  <a:pt x="1622" y="2618"/>
                </a:lnTo>
                <a:lnTo>
                  <a:pt x="1626" y="2621"/>
                </a:lnTo>
                <a:lnTo>
                  <a:pt x="1631" y="2625"/>
                </a:lnTo>
                <a:lnTo>
                  <a:pt x="1636" y="2621"/>
                </a:lnTo>
                <a:lnTo>
                  <a:pt x="1638" y="2618"/>
                </a:lnTo>
                <a:lnTo>
                  <a:pt x="1636" y="2615"/>
                </a:lnTo>
                <a:lnTo>
                  <a:pt x="1634" y="2610"/>
                </a:lnTo>
                <a:lnTo>
                  <a:pt x="1631" y="2604"/>
                </a:lnTo>
                <a:lnTo>
                  <a:pt x="1629" y="2598"/>
                </a:lnTo>
                <a:lnTo>
                  <a:pt x="1629" y="2591"/>
                </a:lnTo>
                <a:lnTo>
                  <a:pt x="1631" y="2584"/>
                </a:lnTo>
                <a:lnTo>
                  <a:pt x="1639" y="2589"/>
                </a:lnTo>
                <a:lnTo>
                  <a:pt x="1646" y="2596"/>
                </a:lnTo>
                <a:lnTo>
                  <a:pt x="1653" y="2603"/>
                </a:lnTo>
                <a:lnTo>
                  <a:pt x="1658" y="2611"/>
                </a:lnTo>
                <a:lnTo>
                  <a:pt x="1663" y="2613"/>
                </a:lnTo>
                <a:lnTo>
                  <a:pt x="1665" y="2615"/>
                </a:lnTo>
                <a:lnTo>
                  <a:pt x="1665" y="2618"/>
                </a:lnTo>
                <a:lnTo>
                  <a:pt x="1679" y="2618"/>
                </a:lnTo>
                <a:lnTo>
                  <a:pt x="1686" y="2613"/>
                </a:lnTo>
                <a:lnTo>
                  <a:pt x="1687" y="2608"/>
                </a:lnTo>
                <a:lnTo>
                  <a:pt x="1686" y="2604"/>
                </a:lnTo>
                <a:lnTo>
                  <a:pt x="1682" y="2599"/>
                </a:lnTo>
                <a:lnTo>
                  <a:pt x="1674" y="2589"/>
                </a:lnTo>
                <a:lnTo>
                  <a:pt x="1672" y="2584"/>
                </a:lnTo>
                <a:lnTo>
                  <a:pt x="1672" y="2577"/>
                </a:lnTo>
                <a:lnTo>
                  <a:pt x="1679" y="2577"/>
                </a:lnTo>
                <a:lnTo>
                  <a:pt x="1686" y="2577"/>
                </a:lnTo>
                <a:lnTo>
                  <a:pt x="1691" y="2575"/>
                </a:lnTo>
                <a:lnTo>
                  <a:pt x="1694" y="2572"/>
                </a:lnTo>
                <a:lnTo>
                  <a:pt x="1701" y="2565"/>
                </a:lnTo>
                <a:lnTo>
                  <a:pt x="1706" y="2557"/>
                </a:lnTo>
                <a:lnTo>
                  <a:pt x="1708" y="2552"/>
                </a:lnTo>
                <a:lnTo>
                  <a:pt x="1709" y="2550"/>
                </a:lnTo>
                <a:lnTo>
                  <a:pt x="1713" y="2550"/>
                </a:lnTo>
                <a:lnTo>
                  <a:pt x="1713" y="2538"/>
                </a:lnTo>
                <a:lnTo>
                  <a:pt x="1713" y="2526"/>
                </a:lnTo>
                <a:lnTo>
                  <a:pt x="1715" y="2516"/>
                </a:lnTo>
                <a:lnTo>
                  <a:pt x="1720" y="2509"/>
                </a:lnTo>
                <a:lnTo>
                  <a:pt x="1723" y="2509"/>
                </a:lnTo>
                <a:lnTo>
                  <a:pt x="1728" y="2509"/>
                </a:lnTo>
                <a:lnTo>
                  <a:pt x="1732" y="2506"/>
                </a:lnTo>
                <a:lnTo>
                  <a:pt x="1739" y="2499"/>
                </a:lnTo>
                <a:lnTo>
                  <a:pt x="1745" y="2494"/>
                </a:lnTo>
                <a:lnTo>
                  <a:pt x="1749" y="2494"/>
                </a:lnTo>
                <a:lnTo>
                  <a:pt x="1754" y="2494"/>
                </a:lnTo>
                <a:lnTo>
                  <a:pt x="1756" y="2492"/>
                </a:lnTo>
                <a:lnTo>
                  <a:pt x="1756" y="2488"/>
                </a:lnTo>
                <a:lnTo>
                  <a:pt x="1754" y="2483"/>
                </a:lnTo>
                <a:lnTo>
                  <a:pt x="1752" y="2478"/>
                </a:lnTo>
                <a:lnTo>
                  <a:pt x="1754" y="2475"/>
                </a:lnTo>
                <a:lnTo>
                  <a:pt x="1754" y="2468"/>
                </a:lnTo>
                <a:lnTo>
                  <a:pt x="1757" y="2468"/>
                </a:lnTo>
                <a:lnTo>
                  <a:pt x="1759" y="2470"/>
                </a:lnTo>
                <a:lnTo>
                  <a:pt x="1762" y="2478"/>
                </a:lnTo>
                <a:lnTo>
                  <a:pt x="1769" y="2483"/>
                </a:lnTo>
                <a:lnTo>
                  <a:pt x="1774" y="2490"/>
                </a:lnTo>
                <a:lnTo>
                  <a:pt x="1779" y="2499"/>
                </a:lnTo>
                <a:lnTo>
                  <a:pt x="1779" y="2502"/>
                </a:lnTo>
                <a:lnTo>
                  <a:pt x="1781" y="2509"/>
                </a:lnTo>
                <a:lnTo>
                  <a:pt x="1790" y="2504"/>
                </a:lnTo>
                <a:lnTo>
                  <a:pt x="1795" y="2502"/>
                </a:lnTo>
                <a:lnTo>
                  <a:pt x="1802" y="2502"/>
                </a:lnTo>
                <a:lnTo>
                  <a:pt x="1802" y="2497"/>
                </a:lnTo>
                <a:lnTo>
                  <a:pt x="1803" y="2494"/>
                </a:lnTo>
                <a:lnTo>
                  <a:pt x="1805" y="2490"/>
                </a:lnTo>
                <a:lnTo>
                  <a:pt x="1808" y="2488"/>
                </a:lnTo>
                <a:lnTo>
                  <a:pt x="1807" y="2482"/>
                </a:lnTo>
                <a:lnTo>
                  <a:pt x="1807" y="2475"/>
                </a:lnTo>
                <a:lnTo>
                  <a:pt x="1810" y="2466"/>
                </a:lnTo>
                <a:lnTo>
                  <a:pt x="1814" y="2458"/>
                </a:lnTo>
                <a:lnTo>
                  <a:pt x="1815" y="2453"/>
                </a:lnTo>
                <a:lnTo>
                  <a:pt x="1815" y="2448"/>
                </a:lnTo>
                <a:lnTo>
                  <a:pt x="1825" y="2441"/>
                </a:lnTo>
                <a:lnTo>
                  <a:pt x="1831" y="2437"/>
                </a:lnTo>
                <a:lnTo>
                  <a:pt x="1836" y="2434"/>
                </a:lnTo>
                <a:lnTo>
                  <a:pt x="1837" y="2432"/>
                </a:lnTo>
                <a:lnTo>
                  <a:pt x="1837" y="2429"/>
                </a:lnTo>
                <a:lnTo>
                  <a:pt x="1839" y="2427"/>
                </a:lnTo>
                <a:lnTo>
                  <a:pt x="1843" y="2427"/>
                </a:lnTo>
                <a:lnTo>
                  <a:pt x="1844" y="2432"/>
                </a:lnTo>
                <a:lnTo>
                  <a:pt x="1846" y="2434"/>
                </a:lnTo>
                <a:lnTo>
                  <a:pt x="1848" y="2436"/>
                </a:lnTo>
                <a:lnTo>
                  <a:pt x="1849" y="2434"/>
                </a:lnTo>
                <a:lnTo>
                  <a:pt x="1849" y="2425"/>
                </a:lnTo>
                <a:lnTo>
                  <a:pt x="1853" y="2420"/>
                </a:lnTo>
                <a:lnTo>
                  <a:pt x="1854" y="2419"/>
                </a:lnTo>
                <a:lnTo>
                  <a:pt x="1856" y="2417"/>
                </a:lnTo>
                <a:lnTo>
                  <a:pt x="1858" y="2415"/>
                </a:lnTo>
                <a:lnTo>
                  <a:pt x="1860" y="2407"/>
                </a:lnTo>
                <a:lnTo>
                  <a:pt x="1860" y="2402"/>
                </a:lnTo>
                <a:lnTo>
                  <a:pt x="1861" y="2398"/>
                </a:lnTo>
                <a:lnTo>
                  <a:pt x="1865" y="2396"/>
                </a:lnTo>
                <a:lnTo>
                  <a:pt x="1870" y="2396"/>
                </a:lnTo>
                <a:lnTo>
                  <a:pt x="1873" y="2396"/>
                </a:lnTo>
                <a:lnTo>
                  <a:pt x="1890" y="2390"/>
                </a:lnTo>
                <a:lnTo>
                  <a:pt x="1899" y="2386"/>
                </a:lnTo>
                <a:lnTo>
                  <a:pt x="1911" y="2386"/>
                </a:lnTo>
                <a:lnTo>
                  <a:pt x="1916" y="2383"/>
                </a:lnTo>
                <a:lnTo>
                  <a:pt x="1921" y="2379"/>
                </a:lnTo>
                <a:lnTo>
                  <a:pt x="1924" y="2374"/>
                </a:lnTo>
                <a:lnTo>
                  <a:pt x="1931" y="2373"/>
                </a:lnTo>
                <a:lnTo>
                  <a:pt x="1935" y="2371"/>
                </a:lnTo>
                <a:lnTo>
                  <a:pt x="1936" y="2369"/>
                </a:lnTo>
                <a:lnTo>
                  <a:pt x="1936" y="2366"/>
                </a:lnTo>
                <a:lnTo>
                  <a:pt x="1938" y="2355"/>
                </a:lnTo>
                <a:lnTo>
                  <a:pt x="1941" y="2349"/>
                </a:lnTo>
                <a:lnTo>
                  <a:pt x="1945" y="2342"/>
                </a:lnTo>
                <a:lnTo>
                  <a:pt x="1952" y="2335"/>
                </a:lnTo>
                <a:lnTo>
                  <a:pt x="1952" y="2332"/>
                </a:lnTo>
                <a:lnTo>
                  <a:pt x="1957" y="2328"/>
                </a:lnTo>
                <a:lnTo>
                  <a:pt x="1960" y="2325"/>
                </a:lnTo>
                <a:lnTo>
                  <a:pt x="1962" y="2321"/>
                </a:lnTo>
                <a:lnTo>
                  <a:pt x="1965" y="2316"/>
                </a:lnTo>
                <a:lnTo>
                  <a:pt x="1967" y="2308"/>
                </a:lnTo>
                <a:lnTo>
                  <a:pt x="1972" y="2301"/>
                </a:lnTo>
                <a:lnTo>
                  <a:pt x="1976" y="2297"/>
                </a:lnTo>
                <a:lnTo>
                  <a:pt x="1979" y="2297"/>
                </a:lnTo>
                <a:lnTo>
                  <a:pt x="1979" y="2294"/>
                </a:lnTo>
                <a:lnTo>
                  <a:pt x="1982" y="2272"/>
                </a:lnTo>
                <a:lnTo>
                  <a:pt x="1987" y="2250"/>
                </a:lnTo>
                <a:lnTo>
                  <a:pt x="1993" y="2229"/>
                </a:lnTo>
                <a:lnTo>
                  <a:pt x="1998" y="2207"/>
                </a:lnTo>
                <a:lnTo>
                  <a:pt x="1998" y="2204"/>
                </a:lnTo>
                <a:lnTo>
                  <a:pt x="1999" y="2198"/>
                </a:lnTo>
                <a:lnTo>
                  <a:pt x="2004" y="2195"/>
                </a:lnTo>
                <a:lnTo>
                  <a:pt x="2015" y="2192"/>
                </a:lnTo>
                <a:lnTo>
                  <a:pt x="2023" y="2188"/>
                </a:lnTo>
                <a:lnTo>
                  <a:pt x="2027" y="2185"/>
                </a:lnTo>
                <a:lnTo>
                  <a:pt x="2028" y="2181"/>
                </a:lnTo>
                <a:lnTo>
                  <a:pt x="2028" y="2178"/>
                </a:lnTo>
                <a:lnTo>
                  <a:pt x="2028" y="2168"/>
                </a:lnTo>
                <a:lnTo>
                  <a:pt x="2030" y="2161"/>
                </a:lnTo>
                <a:lnTo>
                  <a:pt x="2032" y="2157"/>
                </a:lnTo>
                <a:lnTo>
                  <a:pt x="2033" y="2149"/>
                </a:lnTo>
                <a:lnTo>
                  <a:pt x="2033" y="2146"/>
                </a:lnTo>
                <a:lnTo>
                  <a:pt x="2039" y="2142"/>
                </a:lnTo>
                <a:lnTo>
                  <a:pt x="2042" y="2137"/>
                </a:lnTo>
                <a:lnTo>
                  <a:pt x="2047" y="2127"/>
                </a:lnTo>
                <a:lnTo>
                  <a:pt x="2049" y="2123"/>
                </a:lnTo>
                <a:lnTo>
                  <a:pt x="2051" y="2120"/>
                </a:lnTo>
                <a:lnTo>
                  <a:pt x="2052" y="2115"/>
                </a:lnTo>
                <a:lnTo>
                  <a:pt x="2057" y="2108"/>
                </a:lnTo>
                <a:lnTo>
                  <a:pt x="2061" y="2103"/>
                </a:lnTo>
                <a:lnTo>
                  <a:pt x="2062" y="2098"/>
                </a:lnTo>
                <a:lnTo>
                  <a:pt x="2062" y="2093"/>
                </a:lnTo>
                <a:lnTo>
                  <a:pt x="2061" y="2086"/>
                </a:lnTo>
                <a:lnTo>
                  <a:pt x="2061" y="2079"/>
                </a:lnTo>
                <a:lnTo>
                  <a:pt x="2068" y="2077"/>
                </a:lnTo>
                <a:lnTo>
                  <a:pt x="2071" y="2074"/>
                </a:lnTo>
                <a:lnTo>
                  <a:pt x="2076" y="2069"/>
                </a:lnTo>
                <a:lnTo>
                  <a:pt x="2078" y="2062"/>
                </a:lnTo>
                <a:lnTo>
                  <a:pt x="2080" y="2059"/>
                </a:lnTo>
                <a:lnTo>
                  <a:pt x="2083" y="2053"/>
                </a:lnTo>
                <a:lnTo>
                  <a:pt x="2086" y="2050"/>
                </a:lnTo>
                <a:lnTo>
                  <a:pt x="2095" y="2045"/>
                </a:lnTo>
                <a:lnTo>
                  <a:pt x="2097" y="2043"/>
                </a:lnTo>
                <a:lnTo>
                  <a:pt x="2102" y="2030"/>
                </a:lnTo>
                <a:lnTo>
                  <a:pt x="2105" y="2024"/>
                </a:lnTo>
                <a:lnTo>
                  <a:pt x="2107" y="2018"/>
                </a:lnTo>
                <a:lnTo>
                  <a:pt x="2110" y="2016"/>
                </a:lnTo>
                <a:lnTo>
                  <a:pt x="2119" y="2011"/>
                </a:lnTo>
                <a:lnTo>
                  <a:pt x="2120" y="2007"/>
                </a:lnTo>
                <a:lnTo>
                  <a:pt x="2124" y="1999"/>
                </a:lnTo>
                <a:lnTo>
                  <a:pt x="2124" y="1989"/>
                </a:lnTo>
                <a:lnTo>
                  <a:pt x="2120" y="1987"/>
                </a:lnTo>
                <a:lnTo>
                  <a:pt x="2117" y="1987"/>
                </a:lnTo>
                <a:lnTo>
                  <a:pt x="2110" y="1989"/>
                </a:lnTo>
                <a:lnTo>
                  <a:pt x="2103" y="1992"/>
                </a:lnTo>
                <a:lnTo>
                  <a:pt x="2097" y="1997"/>
                </a:lnTo>
                <a:lnTo>
                  <a:pt x="2095" y="1997"/>
                </a:lnTo>
                <a:lnTo>
                  <a:pt x="2091" y="1995"/>
                </a:lnTo>
                <a:lnTo>
                  <a:pt x="2088" y="1990"/>
                </a:lnTo>
                <a:lnTo>
                  <a:pt x="2090" y="1985"/>
                </a:lnTo>
                <a:lnTo>
                  <a:pt x="2091" y="1984"/>
                </a:lnTo>
                <a:lnTo>
                  <a:pt x="2095" y="1984"/>
                </a:lnTo>
                <a:lnTo>
                  <a:pt x="2095" y="1970"/>
                </a:lnTo>
                <a:lnTo>
                  <a:pt x="2093" y="1965"/>
                </a:lnTo>
                <a:lnTo>
                  <a:pt x="2091" y="1961"/>
                </a:lnTo>
                <a:lnTo>
                  <a:pt x="2085" y="1956"/>
                </a:lnTo>
                <a:lnTo>
                  <a:pt x="2078" y="1951"/>
                </a:lnTo>
                <a:lnTo>
                  <a:pt x="2076" y="1948"/>
                </a:lnTo>
                <a:lnTo>
                  <a:pt x="2074" y="1943"/>
                </a:lnTo>
                <a:lnTo>
                  <a:pt x="2069" y="1943"/>
                </a:lnTo>
                <a:lnTo>
                  <a:pt x="2068" y="1939"/>
                </a:lnTo>
                <a:lnTo>
                  <a:pt x="2062" y="1934"/>
                </a:lnTo>
                <a:lnTo>
                  <a:pt x="2061" y="1931"/>
                </a:lnTo>
                <a:lnTo>
                  <a:pt x="2057" y="1929"/>
                </a:lnTo>
                <a:lnTo>
                  <a:pt x="2052" y="1929"/>
                </a:lnTo>
                <a:lnTo>
                  <a:pt x="2047" y="1929"/>
                </a:lnTo>
                <a:lnTo>
                  <a:pt x="2042" y="1927"/>
                </a:lnTo>
                <a:lnTo>
                  <a:pt x="2040" y="1926"/>
                </a:lnTo>
                <a:lnTo>
                  <a:pt x="2040" y="1922"/>
                </a:lnTo>
                <a:lnTo>
                  <a:pt x="2040" y="1910"/>
                </a:lnTo>
                <a:lnTo>
                  <a:pt x="2039" y="1900"/>
                </a:lnTo>
                <a:lnTo>
                  <a:pt x="2035" y="1891"/>
                </a:lnTo>
                <a:lnTo>
                  <a:pt x="2032" y="1883"/>
                </a:lnTo>
                <a:lnTo>
                  <a:pt x="2022" y="1869"/>
                </a:lnTo>
                <a:lnTo>
                  <a:pt x="2013" y="1854"/>
                </a:lnTo>
                <a:lnTo>
                  <a:pt x="2015" y="1849"/>
                </a:lnTo>
                <a:lnTo>
                  <a:pt x="2016" y="1847"/>
                </a:lnTo>
                <a:lnTo>
                  <a:pt x="2020" y="1847"/>
                </a:lnTo>
                <a:lnTo>
                  <a:pt x="2020" y="1833"/>
                </a:lnTo>
                <a:lnTo>
                  <a:pt x="2020" y="1822"/>
                </a:lnTo>
                <a:lnTo>
                  <a:pt x="2022" y="1822"/>
                </a:lnTo>
                <a:lnTo>
                  <a:pt x="2023" y="1822"/>
                </a:lnTo>
                <a:lnTo>
                  <a:pt x="2030" y="1827"/>
                </a:lnTo>
                <a:lnTo>
                  <a:pt x="2035" y="1827"/>
                </a:lnTo>
                <a:lnTo>
                  <a:pt x="2040" y="1827"/>
                </a:lnTo>
                <a:lnTo>
                  <a:pt x="2040" y="1820"/>
                </a:lnTo>
                <a:lnTo>
                  <a:pt x="2037" y="1816"/>
                </a:lnTo>
                <a:lnTo>
                  <a:pt x="2035" y="1811"/>
                </a:lnTo>
                <a:lnTo>
                  <a:pt x="2033" y="1806"/>
                </a:lnTo>
                <a:lnTo>
                  <a:pt x="2028" y="1805"/>
                </a:lnTo>
                <a:lnTo>
                  <a:pt x="2027" y="1803"/>
                </a:lnTo>
                <a:lnTo>
                  <a:pt x="2027" y="1799"/>
                </a:lnTo>
                <a:lnTo>
                  <a:pt x="2023" y="1799"/>
                </a:lnTo>
                <a:lnTo>
                  <a:pt x="2022" y="1796"/>
                </a:lnTo>
                <a:lnTo>
                  <a:pt x="2023" y="1794"/>
                </a:lnTo>
                <a:lnTo>
                  <a:pt x="2027" y="1793"/>
                </a:lnTo>
                <a:lnTo>
                  <a:pt x="2027" y="1786"/>
                </a:lnTo>
                <a:lnTo>
                  <a:pt x="2030" y="1784"/>
                </a:lnTo>
                <a:lnTo>
                  <a:pt x="2032" y="1781"/>
                </a:lnTo>
                <a:lnTo>
                  <a:pt x="2033" y="1772"/>
                </a:lnTo>
                <a:lnTo>
                  <a:pt x="2037" y="1772"/>
                </a:lnTo>
                <a:lnTo>
                  <a:pt x="2039" y="1770"/>
                </a:lnTo>
                <a:lnTo>
                  <a:pt x="2040" y="1765"/>
                </a:lnTo>
                <a:lnTo>
                  <a:pt x="2045" y="1762"/>
                </a:lnTo>
                <a:lnTo>
                  <a:pt x="2051" y="1758"/>
                </a:lnTo>
                <a:lnTo>
                  <a:pt x="2054" y="1753"/>
                </a:lnTo>
                <a:lnTo>
                  <a:pt x="2061" y="1752"/>
                </a:lnTo>
                <a:lnTo>
                  <a:pt x="2061" y="1711"/>
                </a:lnTo>
                <a:lnTo>
                  <a:pt x="2062" y="1709"/>
                </a:lnTo>
                <a:lnTo>
                  <a:pt x="2064" y="1707"/>
                </a:lnTo>
                <a:lnTo>
                  <a:pt x="2068" y="1704"/>
                </a:lnTo>
                <a:lnTo>
                  <a:pt x="2069" y="1699"/>
                </a:lnTo>
                <a:lnTo>
                  <a:pt x="2071" y="1697"/>
                </a:lnTo>
                <a:lnTo>
                  <a:pt x="2074" y="1697"/>
                </a:lnTo>
                <a:lnTo>
                  <a:pt x="2073" y="1690"/>
                </a:lnTo>
                <a:lnTo>
                  <a:pt x="2071" y="1683"/>
                </a:lnTo>
                <a:lnTo>
                  <a:pt x="2066" y="1680"/>
                </a:lnTo>
                <a:lnTo>
                  <a:pt x="2061" y="1676"/>
                </a:lnTo>
                <a:lnTo>
                  <a:pt x="2059" y="1673"/>
                </a:lnTo>
                <a:lnTo>
                  <a:pt x="2057" y="1670"/>
                </a:lnTo>
                <a:lnTo>
                  <a:pt x="2054" y="1661"/>
                </a:lnTo>
                <a:lnTo>
                  <a:pt x="2052" y="1659"/>
                </a:lnTo>
                <a:lnTo>
                  <a:pt x="2047" y="1653"/>
                </a:lnTo>
                <a:lnTo>
                  <a:pt x="2039" y="1642"/>
                </a:lnTo>
                <a:lnTo>
                  <a:pt x="2040" y="1639"/>
                </a:lnTo>
                <a:lnTo>
                  <a:pt x="2042" y="1632"/>
                </a:lnTo>
                <a:lnTo>
                  <a:pt x="2042" y="1629"/>
                </a:lnTo>
                <a:lnTo>
                  <a:pt x="2042" y="1632"/>
                </a:lnTo>
                <a:lnTo>
                  <a:pt x="2042" y="1639"/>
                </a:lnTo>
                <a:lnTo>
                  <a:pt x="2044" y="1644"/>
                </a:lnTo>
                <a:lnTo>
                  <a:pt x="2047" y="1647"/>
                </a:lnTo>
                <a:lnTo>
                  <a:pt x="2056" y="1649"/>
                </a:lnTo>
                <a:lnTo>
                  <a:pt x="2059" y="1649"/>
                </a:lnTo>
                <a:lnTo>
                  <a:pt x="2062" y="1654"/>
                </a:lnTo>
                <a:lnTo>
                  <a:pt x="2066" y="1658"/>
                </a:lnTo>
                <a:lnTo>
                  <a:pt x="2069" y="1661"/>
                </a:lnTo>
                <a:lnTo>
                  <a:pt x="2074" y="1663"/>
                </a:lnTo>
                <a:lnTo>
                  <a:pt x="2080" y="1664"/>
                </a:lnTo>
                <a:lnTo>
                  <a:pt x="2081" y="1666"/>
                </a:lnTo>
                <a:lnTo>
                  <a:pt x="2081" y="1670"/>
                </a:lnTo>
                <a:lnTo>
                  <a:pt x="2083" y="1670"/>
                </a:lnTo>
                <a:lnTo>
                  <a:pt x="2086" y="1668"/>
                </a:lnTo>
                <a:lnTo>
                  <a:pt x="2088" y="1666"/>
                </a:lnTo>
                <a:lnTo>
                  <a:pt x="2090" y="1658"/>
                </a:lnTo>
                <a:lnTo>
                  <a:pt x="2088" y="1654"/>
                </a:lnTo>
                <a:lnTo>
                  <a:pt x="2086" y="1651"/>
                </a:lnTo>
                <a:lnTo>
                  <a:pt x="2086" y="1646"/>
                </a:lnTo>
                <a:lnTo>
                  <a:pt x="2088" y="1641"/>
                </a:lnTo>
                <a:lnTo>
                  <a:pt x="2091" y="1639"/>
                </a:lnTo>
                <a:lnTo>
                  <a:pt x="2095" y="1639"/>
                </a:lnTo>
                <a:lnTo>
                  <a:pt x="2095" y="1635"/>
                </a:lnTo>
                <a:lnTo>
                  <a:pt x="2093" y="1634"/>
                </a:lnTo>
                <a:lnTo>
                  <a:pt x="2091" y="1632"/>
                </a:lnTo>
                <a:lnTo>
                  <a:pt x="2086" y="1630"/>
                </a:lnTo>
                <a:lnTo>
                  <a:pt x="2074" y="1629"/>
                </a:lnTo>
                <a:lnTo>
                  <a:pt x="2078" y="1624"/>
                </a:lnTo>
                <a:lnTo>
                  <a:pt x="2081" y="1615"/>
                </a:lnTo>
                <a:lnTo>
                  <a:pt x="2083" y="1610"/>
                </a:lnTo>
                <a:lnTo>
                  <a:pt x="2081" y="1606"/>
                </a:lnTo>
                <a:lnTo>
                  <a:pt x="2080" y="1603"/>
                </a:lnTo>
                <a:lnTo>
                  <a:pt x="2074" y="1601"/>
                </a:lnTo>
                <a:lnTo>
                  <a:pt x="2071" y="1600"/>
                </a:lnTo>
                <a:lnTo>
                  <a:pt x="2069" y="1598"/>
                </a:lnTo>
                <a:lnTo>
                  <a:pt x="2071" y="1595"/>
                </a:lnTo>
                <a:lnTo>
                  <a:pt x="2074" y="1595"/>
                </a:lnTo>
                <a:lnTo>
                  <a:pt x="2074" y="1591"/>
                </a:lnTo>
                <a:lnTo>
                  <a:pt x="2078" y="1589"/>
                </a:lnTo>
                <a:lnTo>
                  <a:pt x="2080" y="1591"/>
                </a:lnTo>
                <a:lnTo>
                  <a:pt x="2081" y="1595"/>
                </a:lnTo>
                <a:lnTo>
                  <a:pt x="2093" y="1596"/>
                </a:lnTo>
                <a:lnTo>
                  <a:pt x="2103" y="1595"/>
                </a:lnTo>
                <a:lnTo>
                  <a:pt x="2122" y="1591"/>
                </a:lnTo>
                <a:lnTo>
                  <a:pt x="2126" y="1591"/>
                </a:lnTo>
                <a:lnTo>
                  <a:pt x="2134" y="1588"/>
                </a:lnTo>
                <a:lnTo>
                  <a:pt x="2137" y="1584"/>
                </a:lnTo>
                <a:lnTo>
                  <a:pt x="2141" y="1581"/>
                </a:lnTo>
                <a:lnTo>
                  <a:pt x="2144" y="1577"/>
                </a:lnTo>
                <a:lnTo>
                  <a:pt x="2146" y="1572"/>
                </a:lnTo>
                <a:lnTo>
                  <a:pt x="2144" y="1566"/>
                </a:lnTo>
                <a:lnTo>
                  <a:pt x="2143" y="1559"/>
                </a:lnTo>
                <a:lnTo>
                  <a:pt x="2143" y="1555"/>
                </a:lnTo>
                <a:lnTo>
                  <a:pt x="2143" y="1547"/>
                </a:lnTo>
                <a:lnTo>
                  <a:pt x="2143" y="1540"/>
                </a:lnTo>
                <a:lnTo>
                  <a:pt x="2143" y="1533"/>
                </a:lnTo>
                <a:lnTo>
                  <a:pt x="2141" y="1525"/>
                </a:lnTo>
                <a:lnTo>
                  <a:pt x="2144" y="1528"/>
                </a:lnTo>
                <a:lnTo>
                  <a:pt x="2148" y="1533"/>
                </a:lnTo>
                <a:lnTo>
                  <a:pt x="2149" y="1533"/>
                </a:lnTo>
                <a:lnTo>
                  <a:pt x="2156" y="1533"/>
                </a:lnTo>
                <a:lnTo>
                  <a:pt x="2156" y="1528"/>
                </a:lnTo>
                <a:lnTo>
                  <a:pt x="2156" y="1526"/>
                </a:lnTo>
                <a:lnTo>
                  <a:pt x="2178" y="1525"/>
                </a:lnTo>
                <a:lnTo>
                  <a:pt x="2173" y="1516"/>
                </a:lnTo>
                <a:lnTo>
                  <a:pt x="2168" y="1509"/>
                </a:lnTo>
                <a:lnTo>
                  <a:pt x="2161" y="1502"/>
                </a:lnTo>
                <a:lnTo>
                  <a:pt x="2155" y="1497"/>
                </a:lnTo>
                <a:lnTo>
                  <a:pt x="2151" y="1496"/>
                </a:lnTo>
                <a:lnTo>
                  <a:pt x="2141" y="1494"/>
                </a:lnTo>
                <a:lnTo>
                  <a:pt x="2136" y="1491"/>
                </a:lnTo>
                <a:lnTo>
                  <a:pt x="2132" y="1487"/>
                </a:lnTo>
                <a:lnTo>
                  <a:pt x="2131" y="1485"/>
                </a:lnTo>
                <a:lnTo>
                  <a:pt x="2129" y="1482"/>
                </a:lnTo>
                <a:lnTo>
                  <a:pt x="2131" y="1480"/>
                </a:lnTo>
                <a:lnTo>
                  <a:pt x="2132" y="1479"/>
                </a:lnTo>
                <a:lnTo>
                  <a:pt x="2136" y="1479"/>
                </a:lnTo>
                <a:lnTo>
                  <a:pt x="2139" y="1480"/>
                </a:lnTo>
                <a:lnTo>
                  <a:pt x="2143" y="1482"/>
                </a:lnTo>
                <a:lnTo>
                  <a:pt x="2141" y="1485"/>
                </a:lnTo>
                <a:lnTo>
                  <a:pt x="2143" y="1489"/>
                </a:lnTo>
                <a:lnTo>
                  <a:pt x="2146" y="1491"/>
                </a:lnTo>
                <a:lnTo>
                  <a:pt x="2149" y="1491"/>
                </a:lnTo>
                <a:lnTo>
                  <a:pt x="2156" y="1491"/>
                </a:lnTo>
                <a:lnTo>
                  <a:pt x="2160" y="1491"/>
                </a:lnTo>
                <a:lnTo>
                  <a:pt x="2161" y="1492"/>
                </a:lnTo>
                <a:lnTo>
                  <a:pt x="2161" y="1496"/>
                </a:lnTo>
                <a:lnTo>
                  <a:pt x="2165" y="1501"/>
                </a:lnTo>
                <a:lnTo>
                  <a:pt x="2170" y="1504"/>
                </a:lnTo>
                <a:lnTo>
                  <a:pt x="2175" y="1506"/>
                </a:lnTo>
                <a:lnTo>
                  <a:pt x="2184" y="1506"/>
                </a:lnTo>
                <a:lnTo>
                  <a:pt x="2187" y="1506"/>
                </a:lnTo>
                <a:lnTo>
                  <a:pt x="2211" y="1506"/>
                </a:lnTo>
                <a:lnTo>
                  <a:pt x="2211" y="1499"/>
                </a:lnTo>
                <a:lnTo>
                  <a:pt x="2208" y="1496"/>
                </a:lnTo>
                <a:lnTo>
                  <a:pt x="2206" y="1491"/>
                </a:lnTo>
                <a:lnTo>
                  <a:pt x="2204" y="1485"/>
                </a:lnTo>
                <a:lnTo>
                  <a:pt x="2199" y="1484"/>
                </a:lnTo>
                <a:lnTo>
                  <a:pt x="2197" y="1482"/>
                </a:lnTo>
                <a:lnTo>
                  <a:pt x="2197" y="1479"/>
                </a:lnTo>
                <a:lnTo>
                  <a:pt x="2194" y="1473"/>
                </a:lnTo>
                <a:lnTo>
                  <a:pt x="2192" y="1467"/>
                </a:lnTo>
                <a:lnTo>
                  <a:pt x="2189" y="1462"/>
                </a:lnTo>
                <a:lnTo>
                  <a:pt x="2187" y="1460"/>
                </a:lnTo>
                <a:lnTo>
                  <a:pt x="2184" y="1458"/>
                </a:lnTo>
                <a:lnTo>
                  <a:pt x="2189" y="1451"/>
                </a:lnTo>
                <a:lnTo>
                  <a:pt x="2190" y="1441"/>
                </a:lnTo>
                <a:lnTo>
                  <a:pt x="2190" y="1429"/>
                </a:lnTo>
                <a:lnTo>
                  <a:pt x="2190" y="1417"/>
                </a:lnTo>
                <a:lnTo>
                  <a:pt x="2190" y="1410"/>
                </a:lnTo>
                <a:lnTo>
                  <a:pt x="2190" y="1405"/>
                </a:lnTo>
                <a:lnTo>
                  <a:pt x="2187" y="1404"/>
                </a:lnTo>
                <a:lnTo>
                  <a:pt x="2184" y="1400"/>
                </a:lnTo>
                <a:lnTo>
                  <a:pt x="2180" y="1398"/>
                </a:lnTo>
                <a:lnTo>
                  <a:pt x="2177" y="1395"/>
                </a:lnTo>
                <a:lnTo>
                  <a:pt x="2177" y="1390"/>
                </a:lnTo>
                <a:lnTo>
                  <a:pt x="2177" y="1383"/>
                </a:lnTo>
                <a:lnTo>
                  <a:pt x="2185" y="1383"/>
                </a:lnTo>
                <a:lnTo>
                  <a:pt x="2190" y="1387"/>
                </a:lnTo>
                <a:lnTo>
                  <a:pt x="2196" y="1390"/>
                </a:lnTo>
                <a:lnTo>
                  <a:pt x="2199" y="1395"/>
                </a:lnTo>
                <a:lnTo>
                  <a:pt x="2202" y="1400"/>
                </a:lnTo>
                <a:lnTo>
                  <a:pt x="2208" y="1404"/>
                </a:lnTo>
                <a:lnTo>
                  <a:pt x="2214" y="1405"/>
                </a:lnTo>
                <a:lnTo>
                  <a:pt x="2225" y="1404"/>
                </a:lnTo>
                <a:lnTo>
                  <a:pt x="2228" y="1404"/>
                </a:lnTo>
                <a:lnTo>
                  <a:pt x="2231" y="1404"/>
                </a:lnTo>
                <a:lnTo>
                  <a:pt x="2233" y="1404"/>
                </a:lnTo>
                <a:lnTo>
                  <a:pt x="2240" y="1402"/>
                </a:lnTo>
                <a:lnTo>
                  <a:pt x="2245" y="1400"/>
                </a:lnTo>
                <a:lnTo>
                  <a:pt x="2249" y="1398"/>
                </a:lnTo>
                <a:lnTo>
                  <a:pt x="2250" y="1397"/>
                </a:lnTo>
                <a:lnTo>
                  <a:pt x="2252" y="1392"/>
                </a:lnTo>
                <a:lnTo>
                  <a:pt x="2252" y="1387"/>
                </a:lnTo>
                <a:lnTo>
                  <a:pt x="2252" y="1383"/>
                </a:lnTo>
                <a:lnTo>
                  <a:pt x="2252" y="1376"/>
                </a:lnTo>
                <a:lnTo>
                  <a:pt x="2252" y="1368"/>
                </a:lnTo>
                <a:lnTo>
                  <a:pt x="2254" y="1364"/>
                </a:lnTo>
                <a:lnTo>
                  <a:pt x="2257" y="1364"/>
                </a:lnTo>
                <a:lnTo>
                  <a:pt x="2261" y="1366"/>
                </a:lnTo>
                <a:lnTo>
                  <a:pt x="2267" y="1375"/>
                </a:lnTo>
                <a:lnTo>
                  <a:pt x="2272" y="1383"/>
                </a:lnTo>
                <a:lnTo>
                  <a:pt x="2281" y="1387"/>
                </a:lnTo>
                <a:lnTo>
                  <a:pt x="2289" y="1390"/>
                </a:lnTo>
                <a:lnTo>
                  <a:pt x="2298" y="1393"/>
                </a:lnTo>
                <a:lnTo>
                  <a:pt x="2307" y="1397"/>
                </a:lnTo>
                <a:lnTo>
                  <a:pt x="2312" y="1393"/>
                </a:lnTo>
                <a:lnTo>
                  <a:pt x="2318" y="1392"/>
                </a:lnTo>
                <a:lnTo>
                  <a:pt x="2322" y="1392"/>
                </a:lnTo>
                <a:lnTo>
                  <a:pt x="2324" y="1392"/>
                </a:lnTo>
                <a:lnTo>
                  <a:pt x="2325" y="1393"/>
                </a:lnTo>
                <a:lnTo>
                  <a:pt x="2327" y="1397"/>
                </a:lnTo>
                <a:lnTo>
                  <a:pt x="2329" y="1395"/>
                </a:lnTo>
                <a:lnTo>
                  <a:pt x="2330" y="1393"/>
                </a:lnTo>
                <a:lnTo>
                  <a:pt x="2334" y="1390"/>
                </a:lnTo>
                <a:lnTo>
                  <a:pt x="2336" y="1385"/>
                </a:lnTo>
                <a:lnTo>
                  <a:pt x="2337" y="1383"/>
                </a:lnTo>
                <a:lnTo>
                  <a:pt x="2341" y="1383"/>
                </a:lnTo>
                <a:lnTo>
                  <a:pt x="2341" y="1363"/>
                </a:lnTo>
                <a:lnTo>
                  <a:pt x="2344" y="1364"/>
                </a:lnTo>
                <a:lnTo>
                  <a:pt x="2347" y="1366"/>
                </a:lnTo>
                <a:lnTo>
                  <a:pt x="2349" y="1369"/>
                </a:lnTo>
                <a:lnTo>
                  <a:pt x="2354" y="1369"/>
                </a:lnTo>
                <a:lnTo>
                  <a:pt x="2356" y="1366"/>
                </a:lnTo>
                <a:lnTo>
                  <a:pt x="2358" y="1364"/>
                </a:lnTo>
                <a:lnTo>
                  <a:pt x="2361" y="1363"/>
                </a:lnTo>
                <a:lnTo>
                  <a:pt x="2368" y="1363"/>
                </a:lnTo>
                <a:lnTo>
                  <a:pt x="2371" y="1363"/>
                </a:lnTo>
                <a:lnTo>
                  <a:pt x="2373" y="1361"/>
                </a:lnTo>
                <a:lnTo>
                  <a:pt x="2375" y="1356"/>
                </a:lnTo>
                <a:lnTo>
                  <a:pt x="2378" y="1358"/>
                </a:lnTo>
                <a:lnTo>
                  <a:pt x="2382" y="1359"/>
                </a:lnTo>
                <a:lnTo>
                  <a:pt x="2387" y="1364"/>
                </a:lnTo>
                <a:lnTo>
                  <a:pt x="2388" y="1368"/>
                </a:lnTo>
                <a:lnTo>
                  <a:pt x="2392" y="1369"/>
                </a:lnTo>
                <a:lnTo>
                  <a:pt x="2395" y="1371"/>
                </a:lnTo>
                <a:lnTo>
                  <a:pt x="2402" y="1369"/>
                </a:lnTo>
                <a:lnTo>
                  <a:pt x="2409" y="1369"/>
                </a:lnTo>
                <a:lnTo>
                  <a:pt x="2411" y="1364"/>
                </a:lnTo>
                <a:lnTo>
                  <a:pt x="2412" y="1363"/>
                </a:lnTo>
                <a:lnTo>
                  <a:pt x="2416" y="1363"/>
                </a:lnTo>
                <a:lnTo>
                  <a:pt x="2424" y="1358"/>
                </a:lnTo>
                <a:lnTo>
                  <a:pt x="2433" y="1354"/>
                </a:lnTo>
                <a:lnTo>
                  <a:pt x="2443" y="1351"/>
                </a:lnTo>
                <a:lnTo>
                  <a:pt x="2455" y="1349"/>
                </a:lnTo>
                <a:lnTo>
                  <a:pt x="2460" y="1349"/>
                </a:lnTo>
                <a:lnTo>
                  <a:pt x="2463" y="1351"/>
                </a:lnTo>
                <a:lnTo>
                  <a:pt x="2469" y="1351"/>
                </a:lnTo>
                <a:lnTo>
                  <a:pt x="2475" y="1347"/>
                </a:lnTo>
                <a:lnTo>
                  <a:pt x="2484" y="1344"/>
                </a:lnTo>
                <a:lnTo>
                  <a:pt x="2489" y="1342"/>
                </a:lnTo>
                <a:lnTo>
                  <a:pt x="2494" y="1342"/>
                </a:lnTo>
                <a:lnTo>
                  <a:pt x="2498" y="1342"/>
                </a:lnTo>
                <a:lnTo>
                  <a:pt x="2504" y="1342"/>
                </a:lnTo>
                <a:lnTo>
                  <a:pt x="2504" y="1335"/>
                </a:lnTo>
                <a:lnTo>
                  <a:pt x="2504" y="1334"/>
                </a:lnTo>
                <a:close/>
                <a:moveTo>
                  <a:pt x="1338" y="4276"/>
                </a:moveTo>
                <a:lnTo>
                  <a:pt x="1338" y="4269"/>
                </a:lnTo>
                <a:lnTo>
                  <a:pt x="1341" y="4269"/>
                </a:lnTo>
                <a:lnTo>
                  <a:pt x="1344" y="4269"/>
                </a:lnTo>
                <a:lnTo>
                  <a:pt x="1351" y="4273"/>
                </a:lnTo>
                <a:lnTo>
                  <a:pt x="1355" y="4273"/>
                </a:lnTo>
                <a:lnTo>
                  <a:pt x="1356" y="4273"/>
                </a:lnTo>
                <a:lnTo>
                  <a:pt x="1358" y="4269"/>
                </a:lnTo>
                <a:lnTo>
                  <a:pt x="1365" y="4273"/>
                </a:lnTo>
                <a:lnTo>
                  <a:pt x="1372" y="4276"/>
                </a:lnTo>
                <a:lnTo>
                  <a:pt x="1382" y="4276"/>
                </a:lnTo>
                <a:lnTo>
                  <a:pt x="1392" y="4276"/>
                </a:lnTo>
                <a:lnTo>
                  <a:pt x="1392" y="4280"/>
                </a:lnTo>
                <a:lnTo>
                  <a:pt x="1394" y="4281"/>
                </a:lnTo>
                <a:lnTo>
                  <a:pt x="1399" y="4283"/>
                </a:lnTo>
                <a:lnTo>
                  <a:pt x="1402" y="4286"/>
                </a:lnTo>
                <a:lnTo>
                  <a:pt x="1404" y="4288"/>
                </a:lnTo>
                <a:lnTo>
                  <a:pt x="1406" y="4290"/>
                </a:lnTo>
                <a:lnTo>
                  <a:pt x="1411" y="4291"/>
                </a:lnTo>
                <a:lnTo>
                  <a:pt x="1416" y="4297"/>
                </a:lnTo>
                <a:lnTo>
                  <a:pt x="1421" y="4300"/>
                </a:lnTo>
                <a:lnTo>
                  <a:pt x="1426" y="4303"/>
                </a:lnTo>
                <a:lnTo>
                  <a:pt x="1431" y="4305"/>
                </a:lnTo>
                <a:lnTo>
                  <a:pt x="1433" y="4307"/>
                </a:lnTo>
                <a:lnTo>
                  <a:pt x="1433" y="4310"/>
                </a:lnTo>
                <a:lnTo>
                  <a:pt x="1436" y="4310"/>
                </a:lnTo>
                <a:lnTo>
                  <a:pt x="1440" y="4307"/>
                </a:lnTo>
                <a:lnTo>
                  <a:pt x="1443" y="4305"/>
                </a:lnTo>
                <a:lnTo>
                  <a:pt x="1447" y="4303"/>
                </a:lnTo>
                <a:lnTo>
                  <a:pt x="1447" y="4276"/>
                </a:lnTo>
                <a:lnTo>
                  <a:pt x="1447" y="4273"/>
                </a:lnTo>
                <a:lnTo>
                  <a:pt x="1445" y="4271"/>
                </a:lnTo>
                <a:lnTo>
                  <a:pt x="1440" y="4269"/>
                </a:lnTo>
                <a:lnTo>
                  <a:pt x="1436" y="4266"/>
                </a:lnTo>
                <a:lnTo>
                  <a:pt x="1435" y="4264"/>
                </a:lnTo>
                <a:lnTo>
                  <a:pt x="1433" y="4263"/>
                </a:lnTo>
                <a:lnTo>
                  <a:pt x="1428" y="4261"/>
                </a:lnTo>
                <a:lnTo>
                  <a:pt x="1425" y="4257"/>
                </a:lnTo>
                <a:lnTo>
                  <a:pt x="1419" y="4249"/>
                </a:lnTo>
                <a:lnTo>
                  <a:pt x="1418" y="4249"/>
                </a:lnTo>
                <a:lnTo>
                  <a:pt x="1416" y="4247"/>
                </a:lnTo>
                <a:lnTo>
                  <a:pt x="1414" y="4242"/>
                </a:lnTo>
                <a:lnTo>
                  <a:pt x="1414" y="4239"/>
                </a:lnTo>
                <a:lnTo>
                  <a:pt x="1416" y="4237"/>
                </a:lnTo>
                <a:lnTo>
                  <a:pt x="1419" y="4235"/>
                </a:lnTo>
                <a:lnTo>
                  <a:pt x="1433" y="4235"/>
                </a:lnTo>
                <a:lnTo>
                  <a:pt x="1435" y="4244"/>
                </a:lnTo>
                <a:lnTo>
                  <a:pt x="1436" y="4247"/>
                </a:lnTo>
                <a:lnTo>
                  <a:pt x="1440" y="4249"/>
                </a:lnTo>
                <a:lnTo>
                  <a:pt x="1443" y="4256"/>
                </a:lnTo>
                <a:lnTo>
                  <a:pt x="1448" y="4261"/>
                </a:lnTo>
                <a:lnTo>
                  <a:pt x="1454" y="4266"/>
                </a:lnTo>
                <a:lnTo>
                  <a:pt x="1460" y="4269"/>
                </a:lnTo>
                <a:lnTo>
                  <a:pt x="1460" y="4290"/>
                </a:lnTo>
                <a:lnTo>
                  <a:pt x="1465" y="4286"/>
                </a:lnTo>
                <a:lnTo>
                  <a:pt x="1471" y="4286"/>
                </a:lnTo>
                <a:lnTo>
                  <a:pt x="1481" y="4290"/>
                </a:lnTo>
                <a:lnTo>
                  <a:pt x="1486" y="4293"/>
                </a:lnTo>
                <a:lnTo>
                  <a:pt x="1493" y="4295"/>
                </a:lnTo>
                <a:lnTo>
                  <a:pt x="1498" y="4298"/>
                </a:lnTo>
                <a:lnTo>
                  <a:pt x="1500" y="4300"/>
                </a:lnTo>
                <a:lnTo>
                  <a:pt x="1501" y="4303"/>
                </a:lnTo>
                <a:lnTo>
                  <a:pt x="1506" y="4300"/>
                </a:lnTo>
                <a:lnTo>
                  <a:pt x="1511" y="4297"/>
                </a:lnTo>
                <a:lnTo>
                  <a:pt x="1513" y="4291"/>
                </a:lnTo>
                <a:lnTo>
                  <a:pt x="1515" y="4283"/>
                </a:lnTo>
                <a:lnTo>
                  <a:pt x="1515" y="4266"/>
                </a:lnTo>
                <a:lnTo>
                  <a:pt x="1517" y="4259"/>
                </a:lnTo>
                <a:lnTo>
                  <a:pt x="1518" y="4257"/>
                </a:lnTo>
                <a:lnTo>
                  <a:pt x="1522" y="4256"/>
                </a:lnTo>
                <a:lnTo>
                  <a:pt x="1520" y="4254"/>
                </a:lnTo>
                <a:lnTo>
                  <a:pt x="1518" y="4252"/>
                </a:lnTo>
                <a:lnTo>
                  <a:pt x="1515" y="4249"/>
                </a:lnTo>
                <a:lnTo>
                  <a:pt x="1510" y="4247"/>
                </a:lnTo>
                <a:lnTo>
                  <a:pt x="1508" y="4245"/>
                </a:lnTo>
                <a:lnTo>
                  <a:pt x="1508" y="4242"/>
                </a:lnTo>
                <a:lnTo>
                  <a:pt x="1506" y="4239"/>
                </a:lnTo>
                <a:lnTo>
                  <a:pt x="1503" y="4237"/>
                </a:lnTo>
                <a:lnTo>
                  <a:pt x="1494" y="4235"/>
                </a:lnTo>
                <a:lnTo>
                  <a:pt x="1494" y="4232"/>
                </a:lnTo>
                <a:lnTo>
                  <a:pt x="1493" y="4230"/>
                </a:lnTo>
                <a:lnTo>
                  <a:pt x="1488" y="4228"/>
                </a:lnTo>
                <a:lnTo>
                  <a:pt x="1484" y="4223"/>
                </a:lnTo>
                <a:lnTo>
                  <a:pt x="1481" y="4218"/>
                </a:lnTo>
                <a:lnTo>
                  <a:pt x="1474" y="4216"/>
                </a:lnTo>
                <a:lnTo>
                  <a:pt x="1467" y="4215"/>
                </a:lnTo>
                <a:lnTo>
                  <a:pt x="1467" y="4194"/>
                </a:lnTo>
                <a:lnTo>
                  <a:pt x="1462" y="4194"/>
                </a:lnTo>
                <a:lnTo>
                  <a:pt x="1460" y="4191"/>
                </a:lnTo>
                <a:lnTo>
                  <a:pt x="1457" y="4189"/>
                </a:lnTo>
                <a:lnTo>
                  <a:pt x="1454" y="4187"/>
                </a:lnTo>
                <a:lnTo>
                  <a:pt x="1448" y="4189"/>
                </a:lnTo>
                <a:lnTo>
                  <a:pt x="1445" y="4191"/>
                </a:lnTo>
                <a:lnTo>
                  <a:pt x="1442" y="4191"/>
                </a:lnTo>
                <a:lnTo>
                  <a:pt x="1440" y="4187"/>
                </a:lnTo>
                <a:lnTo>
                  <a:pt x="1443" y="4182"/>
                </a:lnTo>
                <a:lnTo>
                  <a:pt x="1447" y="4177"/>
                </a:lnTo>
                <a:lnTo>
                  <a:pt x="1452" y="4174"/>
                </a:lnTo>
                <a:lnTo>
                  <a:pt x="1460" y="4174"/>
                </a:lnTo>
                <a:lnTo>
                  <a:pt x="1465" y="4176"/>
                </a:lnTo>
                <a:lnTo>
                  <a:pt x="1471" y="4181"/>
                </a:lnTo>
                <a:lnTo>
                  <a:pt x="1476" y="4184"/>
                </a:lnTo>
                <a:lnTo>
                  <a:pt x="1481" y="4187"/>
                </a:lnTo>
                <a:lnTo>
                  <a:pt x="1488" y="4199"/>
                </a:lnTo>
                <a:lnTo>
                  <a:pt x="1494" y="4211"/>
                </a:lnTo>
                <a:lnTo>
                  <a:pt x="1503" y="4222"/>
                </a:lnTo>
                <a:lnTo>
                  <a:pt x="1515" y="4228"/>
                </a:lnTo>
                <a:lnTo>
                  <a:pt x="1518" y="4228"/>
                </a:lnTo>
                <a:lnTo>
                  <a:pt x="1518" y="4232"/>
                </a:lnTo>
                <a:lnTo>
                  <a:pt x="1520" y="4235"/>
                </a:lnTo>
                <a:lnTo>
                  <a:pt x="1525" y="4240"/>
                </a:lnTo>
                <a:lnTo>
                  <a:pt x="1530" y="4247"/>
                </a:lnTo>
                <a:lnTo>
                  <a:pt x="1530" y="4252"/>
                </a:lnTo>
                <a:lnTo>
                  <a:pt x="1529" y="4256"/>
                </a:lnTo>
                <a:lnTo>
                  <a:pt x="1529" y="4259"/>
                </a:lnTo>
                <a:lnTo>
                  <a:pt x="1529" y="4263"/>
                </a:lnTo>
                <a:lnTo>
                  <a:pt x="1529" y="4276"/>
                </a:lnTo>
                <a:lnTo>
                  <a:pt x="1527" y="4291"/>
                </a:lnTo>
                <a:lnTo>
                  <a:pt x="1525" y="4303"/>
                </a:lnTo>
                <a:lnTo>
                  <a:pt x="1523" y="4317"/>
                </a:lnTo>
                <a:lnTo>
                  <a:pt x="1523" y="4320"/>
                </a:lnTo>
                <a:lnTo>
                  <a:pt x="1527" y="4329"/>
                </a:lnTo>
                <a:lnTo>
                  <a:pt x="1532" y="4336"/>
                </a:lnTo>
                <a:lnTo>
                  <a:pt x="1534" y="4338"/>
                </a:lnTo>
                <a:lnTo>
                  <a:pt x="1540" y="4344"/>
                </a:lnTo>
                <a:lnTo>
                  <a:pt x="1547" y="4350"/>
                </a:lnTo>
                <a:lnTo>
                  <a:pt x="1556" y="4350"/>
                </a:lnTo>
                <a:lnTo>
                  <a:pt x="1566" y="4350"/>
                </a:lnTo>
                <a:lnTo>
                  <a:pt x="1569" y="4350"/>
                </a:lnTo>
                <a:lnTo>
                  <a:pt x="1575" y="4351"/>
                </a:lnTo>
                <a:lnTo>
                  <a:pt x="1580" y="4351"/>
                </a:lnTo>
                <a:lnTo>
                  <a:pt x="1588" y="4348"/>
                </a:lnTo>
                <a:lnTo>
                  <a:pt x="1592" y="4346"/>
                </a:lnTo>
                <a:lnTo>
                  <a:pt x="1595" y="4346"/>
                </a:lnTo>
                <a:lnTo>
                  <a:pt x="1600" y="4346"/>
                </a:lnTo>
                <a:lnTo>
                  <a:pt x="1605" y="4350"/>
                </a:lnTo>
                <a:lnTo>
                  <a:pt x="1597" y="4351"/>
                </a:lnTo>
                <a:lnTo>
                  <a:pt x="1588" y="4351"/>
                </a:lnTo>
                <a:lnTo>
                  <a:pt x="1581" y="4356"/>
                </a:lnTo>
                <a:lnTo>
                  <a:pt x="1575" y="4363"/>
                </a:lnTo>
                <a:lnTo>
                  <a:pt x="1571" y="4365"/>
                </a:lnTo>
                <a:lnTo>
                  <a:pt x="1569" y="4365"/>
                </a:lnTo>
                <a:lnTo>
                  <a:pt x="1563" y="4365"/>
                </a:lnTo>
                <a:lnTo>
                  <a:pt x="1556" y="4365"/>
                </a:lnTo>
                <a:lnTo>
                  <a:pt x="1549" y="4361"/>
                </a:lnTo>
                <a:lnTo>
                  <a:pt x="1547" y="4360"/>
                </a:lnTo>
                <a:lnTo>
                  <a:pt x="1534" y="4346"/>
                </a:lnTo>
                <a:lnTo>
                  <a:pt x="1532" y="4344"/>
                </a:lnTo>
                <a:lnTo>
                  <a:pt x="1517" y="4329"/>
                </a:lnTo>
                <a:lnTo>
                  <a:pt x="1515" y="4327"/>
                </a:lnTo>
                <a:lnTo>
                  <a:pt x="1511" y="4326"/>
                </a:lnTo>
                <a:lnTo>
                  <a:pt x="1508" y="4324"/>
                </a:lnTo>
                <a:lnTo>
                  <a:pt x="1508" y="4329"/>
                </a:lnTo>
                <a:lnTo>
                  <a:pt x="1506" y="4331"/>
                </a:lnTo>
                <a:lnTo>
                  <a:pt x="1503" y="4329"/>
                </a:lnTo>
                <a:lnTo>
                  <a:pt x="1500" y="4326"/>
                </a:lnTo>
                <a:lnTo>
                  <a:pt x="1494" y="4324"/>
                </a:lnTo>
                <a:lnTo>
                  <a:pt x="1491" y="4322"/>
                </a:lnTo>
                <a:lnTo>
                  <a:pt x="1489" y="4324"/>
                </a:lnTo>
                <a:lnTo>
                  <a:pt x="1488" y="4331"/>
                </a:lnTo>
                <a:lnTo>
                  <a:pt x="1491" y="4332"/>
                </a:lnTo>
                <a:lnTo>
                  <a:pt x="1493" y="4336"/>
                </a:lnTo>
                <a:lnTo>
                  <a:pt x="1494" y="4339"/>
                </a:lnTo>
                <a:lnTo>
                  <a:pt x="1494" y="4344"/>
                </a:lnTo>
                <a:lnTo>
                  <a:pt x="1501" y="4344"/>
                </a:lnTo>
                <a:lnTo>
                  <a:pt x="1506" y="4346"/>
                </a:lnTo>
                <a:lnTo>
                  <a:pt x="1515" y="4351"/>
                </a:lnTo>
                <a:lnTo>
                  <a:pt x="1517" y="4356"/>
                </a:lnTo>
                <a:lnTo>
                  <a:pt x="1520" y="4360"/>
                </a:lnTo>
                <a:lnTo>
                  <a:pt x="1523" y="4363"/>
                </a:lnTo>
                <a:lnTo>
                  <a:pt x="1529" y="4365"/>
                </a:lnTo>
                <a:lnTo>
                  <a:pt x="1534" y="4367"/>
                </a:lnTo>
                <a:lnTo>
                  <a:pt x="1537" y="4370"/>
                </a:lnTo>
                <a:lnTo>
                  <a:pt x="1540" y="4373"/>
                </a:lnTo>
                <a:lnTo>
                  <a:pt x="1542" y="4379"/>
                </a:lnTo>
                <a:lnTo>
                  <a:pt x="1523" y="4379"/>
                </a:lnTo>
                <a:lnTo>
                  <a:pt x="1505" y="4379"/>
                </a:lnTo>
                <a:lnTo>
                  <a:pt x="1486" y="4380"/>
                </a:lnTo>
                <a:lnTo>
                  <a:pt x="1479" y="4382"/>
                </a:lnTo>
                <a:lnTo>
                  <a:pt x="1474" y="4385"/>
                </a:lnTo>
                <a:lnTo>
                  <a:pt x="1472" y="4380"/>
                </a:lnTo>
                <a:lnTo>
                  <a:pt x="1471" y="4377"/>
                </a:lnTo>
                <a:lnTo>
                  <a:pt x="1467" y="4375"/>
                </a:lnTo>
                <a:lnTo>
                  <a:pt x="1462" y="4373"/>
                </a:lnTo>
                <a:lnTo>
                  <a:pt x="1452" y="4372"/>
                </a:lnTo>
                <a:lnTo>
                  <a:pt x="1440" y="4372"/>
                </a:lnTo>
                <a:lnTo>
                  <a:pt x="1436" y="4380"/>
                </a:lnTo>
                <a:lnTo>
                  <a:pt x="1431" y="4387"/>
                </a:lnTo>
                <a:lnTo>
                  <a:pt x="1428" y="4396"/>
                </a:lnTo>
                <a:lnTo>
                  <a:pt x="1426" y="4401"/>
                </a:lnTo>
                <a:lnTo>
                  <a:pt x="1426" y="4406"/>
                </a:lnTo>
                <a:lnTo>
                  <a:pt x="1421" y="4408"/>
                </a:lnTo>
                <a:lnTo>
                  <a:pt x="1416" y="4408"/>
                </a:lnTo>
                <a:lnTo>
                  <a:pt x="1413" y="4404"/>
                </a:lnTo>
                <a:lnTo>
                  <a:pt x="1411" y="4399"/>
                </a:lnTo>
                <a:lnTo>
                  <a:pt x="1411" y="4394"/>
                </a:lnTo>
                <a:lnTo>
                  <a:pt x="1413" y="4389"/>
                </a:lnTo>
                <a:lnTo>
                  <a:pt x="1414" y="4385"/>
                </a:lnTo>
                <a:lnTo>
                  <a:pt x="1419" y="4385"/>
                </a:lnTo>
                <a:lnTo>
                  <a:pt x="1419" y="4380"/>
                </a:lnTo>
                <a:lnTo>
                  <a:pt x="1421" y="4377"/>
                </a:lnTo>
                <a:lnTo>
                  <a:pt x="1423" y="4373"/>
                </a:lnTo>
                <a:lnTo>
                  <a:pt x="1426" y="4372"/>
                </a:lnTo>
                <a:lnTo>
                  <a:pt x="1423" y="4367"/>
                </a:lnTo>
                <a:lnTo>
                  <a:pt x="1419" y="4361"/>
                </a:lnTo>
                <a:lnTo>
                  <a:pt x="1414" y="4358"/>
                </a:lnTo>
                <a:lnTo>
                  <a:pt x="1413" y="4351"/>
                </a:lnTo>
                <a:lnTo>
                  <a:pt x="1406" y="4351"/>
                </a:lnTo>
                <a:lnTo>
                  <a:pt x="1399" y="4351"/>
                </a:lnTo>
                <a:lnTo>
                  <a:pt x="1384" y="4353"/>
                </a:lnTo>
                <a:lnTo>
                  <a:pt x="1378" y="4351"/>
                </a:lnTo>
                <a:lnTo>
                  <a:pt x="1373" y="4350"/>
                </a:lnTo>
                <a:lnTo>
                  <a:pt x="1372" y="4344"/>
                </a:lnTo>
                <a:lnTo>
                  <a:pt x="1372" y="4338"/>
                </a:lnTo>
                <a:lnTo>
                  <a:pt x="1367" y="4334"/>
                </a:lnTo>
                <a:lnTo>
                  <a:pt x="1361" y="4331"/>
                </a:lnTo>
                <a:lnTo>
                  <a:pt x="1358" y="4326"/>
                </a:lnTo>
                <a:lnTo>
                  <a:pt x="1358" y="4317"/>
                </a:lnTo>
                <a:lnTo>
                  <a:pt x="1361" y="4312"/>
                </a:lnTo>
                <a:lnTo>
                  <a:pt x="1365" y="4307"/>
                </a:lnTo>
                <a:lnTo>
                  <a:pt x="1368" y="4303"/>
                </a:lnTo>
                <a:lnTo>
                  <a:pt x="1372" y="4297"/>
                </a:lnTo>
                <a:lnTo>
                  <a:pt x="1372" y="4293"/>
                </a:lnTo>
                <a:lnTo>
                  <a:pt x="1370" y="4291"/>
                </a:lnTo>
                <a:lnTo>
                  <a:pt x="1365" y="4290"/>
                </a:lnTo>
                <a:lnTo>
                  <a:pt x="1358" y="4285"/>
                </a:lnTo>
                <a:lnTo>
                  <a:pt x="1351" y="4285"/>
                </a:lnTo>
                <a:lnTo>
                  <a:pt x="1344" y="4285"/>
                </a:lnTo>
                <a:lnTo>
                  <a:pt x="1338" y="4290"/>
                </a:lnTo>
                <a:lnTo>
                  <a:pt x="1338" y="4331"/>
                </a:lnTo>
                <a:lnTo>
                  <a:pt x="1339" y="4331"/>
                </a:lnTo>
                <a:lnTo>
                  <a:pt x="1341" y="4332"/>
                </a:lnTo>
                <a:lnTo>
                  <a:pt x="1343" y="4334"/>
                </a:lnTo>
                <a:lnTo>
                  <a:pt x="1341" y="4334"/>
                </a:lnTo>
                <a:lnTo>
                  <a:pt x="1338" y="4331"/>
                </a:lnTo>
                <a:lnTo>
                  <a:pt x="1332" y="4327"/>
                </a:lnTo>
                <a:lnTo>
                  <a:pt x="1327" y="4324"/>
                </a:lnTo>
                <a:lnTo>
                  <a:pt x="1324" y="4319"/>
                </a:lnTo>
                <a:lnTo>
                  <a:pt x="1324" y="4310"/>
                </a:lnTo>
                <a:lnTo>
                  <a:pt x="1317" y="4312"/>
                </a:lnTo>
                <a:lnTo>
                  <a:pt x="1312" y="4312"/>
                </a:lnTo>
                <a:lnTo>
                  <a:pt x="1305" y="4309"/>
                </a:lnTo>
                <a:lnTo>
                  <a:pt x="1300" y="4303"/>
                </a:lnTo>
                <a:lnTo>
                  <a:pt x="1295" y="4303"/>
                </a:lnTo>
                <a:lnTo>
                  <a:pt x="1290" y="4303"/>
                </a:lnTo>
                <a:lnTo>
                  <a:pt x="1286" y="4305"/>
                </a:lnTo>
                <a:lnTo>
                  <a:pt x="1285" y="4307"/>
                </a:lnTo>
                <a:lnTo>
                  <a:pt x="1285" y="4310"/>
                </a:lnTo>
                <a:lnTo>
                  <a:pt x="1286" y="4315"/>
                </a:lnTo>
                <a:lnTo>
                  <a:pt x="1288" y="4317"/>
                </a:lnTo>
                <a:lnTo>
                  <a:pt x="1290" y="4317"/>
                </a:lnTo>
                <a:lnTo>
                  <a:pt x="1290" y="4324"/>
                </a:lnTo>
                <a:lnTo>
                  <a:pt x="1297" y="4327"/>
                </a:lnTo>
                <a:lnTo>
                  <a:pt x="1302" y="4332"/>
                </a:lnTo>
                <a:lnTo>
                  <a:pt x="1307" y="4338"/>
                </a:lnTo>
                <a:lnTo>
                  <a:pt x="1310" y="4344"/>
                </a:lnTo>
                <a:lnTo>
                  <a:pt x="1319" y="4346"/>
                </a:lnTo>
                <a:lnTo>
                  <a:pt x="1322" y="4348"/>
                </a:lnTo>
                <a:lnTo>
                  <a:pt x="1324" y="4351"/>
                </a:lnTo>
                <a:lnTo>
                  <a:pt x="1315" y="4350"/>
                </a:lnTo>
                <a:lnTo>
                  <a:pt x="1312" y="4348"/>
                </a:lnTo>
                <a:lnTo>
                  <a:pt x="1310" y="4344"/>
                </a:lnTo>
                <a:lnTo>
                  <a:pt x="1300" y="4344"/>
                </a:lnTo>
                <a:lnTo>
                  <a:pt x="1297" y="4343"/>
                </a:lnTo>
                <a:lnTo>
                  <a:pt x="1293" y="4341"/>
                </a:lnTo>
                <a:lnTo>
                  <a:pt x="1292" y="4338"/>
                </a:lnTo>
                <a:lnTo>
                  <a:pt x="1290" y="4334"/>
                </a:lnTo>
                <a:lnTo>
                  <a:pt x="1290" y="4324"/>
                </a:lnTo>
                <a:lnTo>
                  <a:pt x="1276" y="4320"/>
                </a:lnTo>
                <a:lnTo>
                  <a:pt x="1259" y="4317"/>
                </a:lnTo>
                <a:lnTo>
                  <a:pt x="1240" y="4315"/>
                </a:lnTo>
                <a:lnTo>
                  <a:pt x="1222" y="4317"/>
                </a:lnTo>
                <a:lnTo>
                  <a:pt x="1213" y="4319"/>
                </a:lnTo>
                <a:lnTo>
                  <a:pt x="1210" y="4320"/>
                </a:lnTo>
                <a:lnTo>
                  <a:pt x="1208" y="4324"/>
                </a:lnTo>
                <a:lnTo>
                  <a:pt x="1201" y="4322"/>
                </a:lnTo>
                <a:lnTo>
                  <a:pt x="1191" y="4324"/>
                </a:lnTo>
                <a:lnTo>
                  <a:pt x="1172" y="4326"/>
                </a:lnTo>
                <a:lnTo>
                  <a:pt x="1164" y="4326"/>
                </a:lnTo>
                <a:lnTo>
                  <a:pt x="1157" y="4322"/>
                </a:lnTo>
                <a:lnTo>
                  <a:pt x="1155" y="4320"/>
                </a:lnTo>
                <a:lnTo>
                  <a:pt x="1153" y="4319"/>
                </a:lnTo>
                <a:lnTo>
                  <a:pt x="1153" y="4315"/>
                </a:lnTo>
                <a:lnTo>
                  <a:pt x="1153" y="4310"/>
                </a:lnTo>
                <a:lnTo>
                  <a:pt x="1157" y="4310"/>
                </a:lnTo>
                <a:lnTo>
                  <a:pt x="1160" y="4314"/>
                </a:lnTo>
                <a:lnTo>
                  <a:pt x="1164" y="4315"/>
                </a:lnTo>
                <a:lnTo>
                  <a:pt x="1167" y="4317"/>
                </a:lnTo>
                <a:lnTo>
                  <a:pt x="1170" y="4315"/>
                </a:lnTo>
                <a:lnTo>
                  <a:pt x="1174" y="4314"/>
                </a:lnTo>
                <a:lnTo>
                  <a:pt x="1177" y="4312"/>
                </a:lnTo>
                <a:lnTo>
                  <a:pt x="1181" y="4310"/>
                </a:lnTo>
                <a:lnTo>
                  <a:pt x="1186" y="4312"/>
                </a:lnTo>
                <a:lnTo>
                  <a:pt x="1189" y="4315"/>
                </a:lnTo>
                <a:lnTo>
                  <a:pt x="1194" y="4317"/>
                </a:lnTo>
                <a:lnTo>
                  <a:pt x="1201" y="4317"/>
                </a:lnTo>
                <a:lnTo>
                  <a:pt x="1203" y="4312"/>
                </a:lnTo>
                <a:lnTo>
                  <a:pt x="1208" y="4310"/>
                </a:lnTo>
                <a:lnTo>
                  <a:pt x="1215" y="4310"/>
                </a:lnTo>
                <a:lnTo>
                  <a:pt x="1222" y="4310"/>
                </a:lnTo>
                <a:lnTo>
                  <a:pt x="1223" y="4303"/>
                </a:lnTo>
                <a:lnTo>
                  <a:pt x="1228" y="4300"/>
                </a:lnTo>
                <a:lnTo>
                  <a:pt x="1232" y="4295"/>
                </a:lnTo>
                <a:lnTo>
                  <a:pt x="1235" y="4290"/>
                </a:lnTo>
                <a:lnTo>
                  <a:pt x="1240" y="4290"/>
                </a:lnTo>
                <a:lnTo>
                  <a:pt x="1242" y="4286"/>
                </a:lnTo>
                <a:lnTo>
                  <a:pt x="1242" y="4281"/>
                </a:lnTo>
                <a:lnTo>
                  <a:pt x="1242" y="4276"/>
                </a:lnTo>
                <a:lnTo>
                  <a:pt x="1240" y="4271"/>
                </a:lnTo>
                <a:lnTo>
                  <a:pt x="1242" y="4266"/>
                </a:lnTo>
                <a:lnTo>
                  <a:pt x="1244" y="4263"/>
                </a:lnTo>
                <a:lnTo>
                  <a:pt x="1249" y="4263"/>
                </a:lnTo>
                <a:lnTo>
                  <a:pt x="1249" y="4268"/>
                </a:lnTo>
                <a:lnTo>
                  <a:pt x="1252" y="4269"/>
                </a:lnTo>
                <a:lnTo>
                  <a:pt x="1263" y="4269"/>
                </a:lnTo>
                <a:lnTo>
                  <a:pt x="1266" y="4271"/>
                </a:lnTo>
                <a:lnTo>
                  <a:pt x="1269" y="4273"/>
                </a:lnTo>
                <a:lnTo>
                  <a:pt x="1271" y="4276"/>
                </a:lnTo>
                <a:lnTo>
                  <a:pt x="1269" y="4283"/>
                </a:lnTo>
                <a:lnTo>
                  <a:pt x="1283" y="4290"/>
                </a:lnTo>
                <a:lnTo>
                  <a:pt x="1297" y="4297"/>
                </a:lnTo>
                <a:lnTo>
                  <a:pt x="1297" y="4280"/>
                </a:lnTo>
                <a:lnTo>
                  <a:pt x="1298" y="4273"/>
                </a:lnTo>
                <a:lnTo>
                  <a:pt x="1300" y="4271"/>
                </a:lnTo>
                <a:lnTo>
                  <a:pt x="1303" y="4269"/>
                </a:lnTo>
                <a:lnTo>
                  <a:pt x="1309" y="4271"/>
                </a:lnTo>
                <a:lnTo>
                  <a:pt x="1312" y="4274"/>
                </a:lnTo>
                <a:lnTo>
                  <a:pt x="1317" y="4283"/>
                </a:lnTo>
                <a:lnTo>
                  <a:pt x="1324" y="4283"/>
                </a:lnTo>
                <a:lnTo>
                  <a:pt x="1329" y="4281"/>
                </a:lnTo>
                <a:lnTo>
                  <a:pt x="1338" y="4276"/>
                </a:lnTo>
                <a:close/>
                <a:moveTo>
                  <a:pt x="2028" y="1634"/>
                </a:moveTo>
                <a:lnTo>
                  <a:pt x="2030" y="1629"/>
                </a:lnTo>
                <a:lnTo>
                  <a:pt x="2032" y="1629"/>
                </a:lnTo>
                <a:lnTo>
                  <a:pt x="2033" y="1630"/>
                </a:lnTo>
                <a:lnTo>
                  <a:pt x="2035" y="1641"/>
                </a:lnTo>
                <a:lnTo>
                  <a:pt x="2028" y="1634"/>
                </a:lnTo>
                <a:close/>
                <a:moveTo>
                  <a:pt x="2136" y="1537"/>
                </a:moveTo>
                <a:lnTo>
                  <a:pt x="2137" y="1538"/>
                </a:lnTo>
                <a:lnTo>
                  <a:pt x="2136" y="1537"/>
                </a:lnTo>
                <a:close/>
                <a:moveTo>
                  <a:pt x="2139" y="1538"/>
                </a:moveTo>
                <a:lnTo>
                  <a:pt x="2139" y="1538"/>
                </a:lnTo>
                <a:close/>
                <a:moveTo>
                  <a:pt x="2137" y="1523"/>
                </a:moveTo>
                <a:lnTo>
                  <a:pt x="2129" y="1526"/>
                </a:lnTo>
                <a:lnTo>
                  <a:pt x="2131" y="1528"/>
                </a:lnTo>
                <a:lnTo>
                  <a:pt x="2126" y="1525"/>
                </a:lnTo>
                <a:lnTo>
                  <a:pt x="2124" y="1523"/>
                </a:lnTo>
                <a:lnTo>
                  <a:pt x="2124" y="1518"/>
                </a:lnTo>
                <a:lnTo>
                  <a:pt x="2127" y="1521"/>
                </a:lnTo>
                <a:lnTo>
                  <a:pt x="2131" y="1521"/>
                </a:lnTo>
                <a:lnTo>
                  <a:pt x="2137" y="1523"/>
                </a:lnTo>
                <a:close/>
                <a:moveTo>
                  <a:pt x="341" y="5921"/>
                </a:moveTo>
                <a:lnTo>
                  <a:pt x="341" y="5926"/>
                </a:lnTo>
                <a:lnTo>
                  <a:pt x="345" y="5929"/>
                </a:lnTo>
                <a:lnTo>
                  <a:pt x="350" y="5933"/>
                </a:lnTo>
                <a:lnTo>
                  <a:pt x="357" y="5934"/>
                </a:lnTo>
                <a:lnTo>
                  <a:pt x="362" y="5934"/>
                </a:lnTo>
                <a:lnTo>
                  <a:pt x="367" y="5933"/>
                </a:lnTo>
                <a:lnTo>
                  <a:pt x="369" y="5927"/>
                </a:lnTo>
                <a:lnTo>
                  <a:pt x="369" y="5921"/>
                </a:lnTo>
                <a:lnTo>
                  <a:pt x="369" y="5914"/>
                </a:lnTo>
                <a:lnTo>
                  <a:pt x="352" y="5914"/>
                </a:lnTo>
                <a:lnTo>
                  <a:pt x="345" y="5915"/>
                </a:lnTo>
                <a:lnTo>
                  <a:pt x="343" y="5917"/>
                </a:lnTo>
                <a:lnTo>
                  <a:pt x="341" y="5921"/>
                </a:lnTo>
                <a:close/>
                <a:moveTo>
                  <a:pt x="2457" y="1444"/>
                </a:moveTo>
                <a:lnTo>
                  <a:pt x="2450" y="1444"/>
                </a:lnTo>
                <a:lnTo>
                  <a:pt x="2446" y="1450"/>
                </a:lnTo>
                <a:lnTo>
                  <a:pt x="2445" y="1456"/>
                </a:lnTo>
                <a:lnTo>
                  <a:pt x="2443" y="1463"/>
                </a:lnTo>
                <a:lnTo>
                  <a:pt x="2443" y="1472"/>
                </a:lnTo>
                <a:lnTo>
                  <a:pt x="2450" y="1473"/>
                </a:lnTo>
                <a:lnTo>
                  <a:pt x="2455" y="1472"/>
                </a:lnTo>
                <a:lnTo>
                  <a:pt x="2458" y="1467"/>
                </a:lnTo>
                <a:lnTo>
                  <a:pt x="2462" y="1463"/>
                </a:lnTo>
                <a:lnTo>
                  <a:pt x="2463" y="1456"/>
                </a:lnTo>
                <a:lnTo>
                  <a:pt x="2463" y="1451"/>
                </a:lnTo>
                <a:lnTo>
                  <a:pt x="2462" y="1448"/>
                </a:lnTo>
                <a:lnTo>
                  <a:pt x="2457" y="1444"/>
                </a:lnTo>
                <a:close/>
                <a:moveTo>
                  <a:pt x="1249" y="4283"/>
                </a:moveTo>
                <a:lnTo>
                  <a:pt x="1249" y="4303"/>
                </a:lnTo>
                <a:lnTo>
                  <a:pt x="1269" y="4303"/>
                </a:lnTo>
                <a:lnTo>
                  <a:pt x="1269" y="4293"/>
                </a:lnTo>
                <a:lnTo>
                  <a:pt x="1268" y="4290"/>
                </a:lnTo>
                <a:lnTo>
                  <a:pt x="1264" y="4286"/>
                </a:lnTo>
                <a:lnTo>
                  <a:pt x="1263" y="4285"/>
                </a:lnTo>
                <a:lnTo>
                  <a:pt x="1259" y="4283"/>
                </a:lnTo>
                <a:lnTo>
                  <a:pt x="1249" y="4283"/>
                </a:lnTo>
                <a:close/>
                <a:moveTo>
                  <a:pt x="1474" y="4365"/>
                </a:moveTo>
                <a:lnTo>
                  <a:pt x="1476" y="4356"/>
                </a:lnTo>
                <a:lnTo>
                  <a:pt x="1477" y="4353"/>
                </a:lnTo>
                <a:lnTo>
                  <a:pt x="1481" y="4351"/>
                </a:lnTo>
                <a:lnTo>
                  <a:pt x="1481" y="4344"/>
                </a:lnTo>
                <a:lnTo>
                  <a:pt x="1479" y="4339"/>
                </a:lnTo>
                <a:lnTo>
                  <a:pt x="1474" y="4331"/>
                </a:lnTo>
                <a:lnTo>
                  <a:pt x="1469" y="4329"/>
                </a:lnTo>
                <a:lnTo>
                  <a:pt x="1467" y="4327"/>
                </a:lnTo>
                <a:lnTo>
                  <a:pt x="1467" y="4324"/>
                </a:lnTo>
                <a:lnTo>
                  <a:pt x="1454" y="4326"/>
                </a:lnTo>
                <a:lnTo>
                  <a:pt x="1448" y="4327"/>
                </a:lnTo>
                <a:lnTo>
                  <a:pt x="1447" y="4329"/>
                </a:lnTo>
                <a:lnTo>
                  <a:pt x="1447" y="4331"/>
                </a:lnTo>
                <a:lnTo>
                  <a:pt x="1452" y="4334"/>
                </a:lnTo>
                <a:lnTo>
                  <a:pt x="1455" y="4338"/>
                </a:lnTo>
                <a:lnTo>
                  <a:pt x="1459" y="4350"/>
                </a:lnTo>
                <a:lnTo>
                  <a:pt x="1460" y="4355"/>
                </a:lnTo>
                <a:lnTo>
                  <a:pt x="1464" y="4360"/>
                </a:lnTo>
                <a:lnTo>
                  <a:pt x="1469" y="4363"/>
                </a:lnTo>
                <a:lnTo>
                  <a:pt x="1474" y="4365"/>
                </a:lnTo>
                <a:close/>
                <a:moveTo>
                  <a:pt x="2163" y="1560"/>
                </a:moveTo>
                <a:lnTo>
                  <a:pt x="2177" y="1560"/>
                </a:lnTo>
                <a:lnTo>
                  <a:pt x="2177" y="1533"/>
                </a:lnTo>
                <a:lnTo>
                  <a:pt x="2163" y="1533"/>
                </a:lnTo>
                <a:lnTo>
                  <a:pt x="2163" y="1560"/>
                </a:lnTo>
                <a:close/>
                <a:moveTo>
                  <a:pt x="1372" y="4331"/>
                </a:moveTo>
                <a:lnTo>
                  <a:pt x="1377" y="4332"/>
                </a:lnTo>
                <a:lnTo>
                  <a:pt x="1378" y="4334"/>
                </a:lnTo>
                <a:lnTo>
                  <a:pt x="1378" y="4338"/>
                </a:lnTo>
                <a:lnTo>
                  <a:pt x="1382" y="4343"/>
                </a:lnTo>
                <a:lnTo>
                  <a:pt x="1387" y="4344"/>
                </a:lnTo>
                <a:lnTo>
                  <a:pt x="1394" y="4346"/>
                </a:lnTo>
                <a:lnTo>
                  <a:pt x="1401" y="4346"/>
                </a:lnTo>
                <a:lnTo>
                  <a:pt x="1418" y="4344"/>
                </a:lnTo>
                <a:lnTo>
                  <a:pt x="1426" y="4344"/>
                </a:lnTo>
                <a:lnTo>
                  <a:pt x="1433" y="4344"/>
                </a:lnTo>
                <a:lnTo>
                  <a:pt x="1430" y="4336"/>
                </a:lnTo>
                <a:lnTo>
                  <a:pt x="1426" y="4327"/>
                </a:lnTo>
                <a:lnTo>
                  <a:pt x="1421" y="4320"/>
                </a:lnTo>
                <a:lnTo>
                  <a:pt x="1418" y="4319"/>
                </a:lnTo>
                <a:lnTo>
                  <a:pt x="1413" y="4317"/>
                </a:lnTo>
                <a:lnTo>
                  <a:pt x="1413" y="4312"/>
                </a:lnTo>
                <a:lnTo>
                  <a:pt x="1409" y="4309"/>
                </a:lnTo>
                <a:lnTo>
                  <a:pt x="1406" y="4307"/>
                </a:lnTo>
                <a:lnTo>
                  <a:pt x="1401" y="4305"/>
                </a:lnTo>
                <a:lnTo>
                  <a:pt x="1390" y="4303"/>
                </a:lnTo>
                <a:lnTo>
                  <a:pt x="1387" y="4300"/>
                </a:lnTo>
                <a:lnTo>
                  <a:pt x="1385" y="4297"/>
                </a:lnTo>
                <a:lnTo>
                  <a:pt x="1384" y="4298"/>
                </a:lnTo>
                <a:lnTo>
                  <a:pt x="1382" y="4300"/>
                </a:lnTo>
                <a:lnTo>
                  <a:pt x="1378" y="4303"/>
                </a:lnTo>
                <a:lnTo>
                  <a:pt x="1377" y="4309"/>
                </a:lnTo>
                <a:lnTo>
                  <a:pt x="1375" y="4310"/>
                </a:lnTo>
                <a:lnTo>
                  <a:pt x="1372" y="4310"/>
                </a:lnTo>
                <a:lnTo>
                  <a:pt x="1372" y="4331"/>
                </a:lnTo>
                <a:close/>
                <a:moveTo>
                  <a:pt x="1658" y="3901"/>
                </a:moveTo>
                <a:lnTo>
                  <a:pt x="1662" y="3901"/>
                </a:lnTo>
                <a:lnTo>
                  <a:pt x="1665" y="3901"/>
                </a:lnTo>
                <a:lnTo>
                  <a:pt x="1665" y="3904"/>
                </a:lnTo>
                <a:lnTo>
                  <a:pt x="1665" y="3908"/>
                </a:lnTo>
                <a:lnTo>
                  <a:pt x="1668" y="3910"/>
                </a:lnTo>
                <a:lnTo>
                  <a:pt x="1674" y="3910"/>
                </a:lnTo>
                <a:lnTo>
                  <a:pt x="1677" y="3911"/>
                </a:lnTo>
                <a:lnTo>
                  <a:pt x="1679" y="3913"/>
                </a:lnTo>
                <a:lnTo>
                  <a:pt x="1679" y="3915"/>
                </a:lnTo>
                <a:lnTo>
                  <a:pt x="1682" y="3913"/>
                </a:lnTo>
                <a:lnTo>
                  <a:pt x="1684" y="3910"/>
                </a:lnTo>
                <a:lnTo>
                  <a:pt x="1686" y="3901"/>
                </a:lnTo>
                <a:lnTo>
                  <a:pt x="1682" y="3892"/>
                </a:lnTo>
                <a:lnTo>
                  <a:pt x="1677" y="3886"/>
                </a:lnTo>
                <a:lnTo>
                  <a:pt x="1667" y="3872"/>
                </a:lnTo>
                <a:lnTo>
                  <a:pt x="1663" y="3863"/>
                </a:lnTo>
                <a:lnTo>
                  <a:pt x="1660" y="3855"/>
                </a:lnTo>
                <a:lnTo>
                  <a:pt x="1658" y="3845"/>
                </a:lnTo>
                <a:lnTo>
                  <a:pt x="1658" y="3833"/>
                </a:lnTo>
                <a:lnTo>
                  <a:pt x="1651" y="3838"/>
                </a:lnTo>
                <a:lnTo>
                  <a:pt x="1645" y="3840"/>
                </a:lnTo>
                <a:lnTo>
                  <a:pt x="1638" y="3838"/>
                </a:lnTo>
                <a:lnTo>
                  <a:pt x="1631" y="3833"/>
                </a:lnTo>
                <a:lnTo>
                  <a:pt x="1631" y="3843"/>
                </a:lnTo>
                <a:lnTo>
                  <a:pt x="1633" y="3851"/>
                </a:lnTo>
                <a:lnTo>
                  <a:pt x="1636" y="3858"/>
                </a:lnTo>
                <a:lnTo>
                  <a:pt x="1639" y="3865"/>
                </a:lnTo>
                <a:lnTo>
                  <a:pt x="1648" y="3877"/>
                </a:lnTo>
                <a:lnTo>
                  <a:pt x="1650" y="3886"/>
                </a:lnTo>
                <a:lnTo>
                  <a:pt x="1651" y="3894"/>
                </a:lnTo>
                <a:lnTo>
                  <a:pt x="1655" y="3894"/>
                </a:lnTo>
                <a:lnTo>
                  <a:pt x="1657" y="3896"/>
                </a:lnTo>
                <a:lnTo>
                  <a:pt x="1657" y="3899"/>
                </a:lnTo>
                <a:lnTo>
                  <a:pt x="1658" y="3901"/>
                </a:lnTo>
                <a:close/>
                <a:moveTo>
                  <a:pt x="2218" y="1526"/>
                </a:moveTo>
                <a:lnTo>
                  <a:pt x="2231" y="1526"/>
                </a:lnTo>
                <a:lnTo>
                  <a:pt x="2231" y="1520"/>
                </a:lnTo>
                <a:lnTo>
                  <a:pt x="2231" y="1513"/>
                </a:lnTo>
                <a:lnTo>
                  <a:pt x="2218" y="1513"/>
                </a:lnTo>
                <a:lnTo>
                  <a:pt x="2218" y="1526"/>
                </a:lnTo>
                <a:close/>
                <a:moveTo>
                  <a:pt x="2225" y="1431"/>
                </a:moveTo>
                <a:lnTo>
                  <a:pt x="2225" y="1438"/>
                </a:lnTo>
                <a:lnTo>
                  <a:pt x="2228" y="1441"/>
                </a:lnTo>
                <a:lnTo>
                  <a:pt x="2231" y="1444"/>
                </a:lnTo>
                <a:lnTo>
                  <a:pt x="2238" y="1444"/>
                </a:lnTo>
                <a:lnTo>
                  <a:pt x="2238" y="1441"/>
                </a:lnTo>
                <a:lnTo>
                  <a:pt x="2240" y="1439"/>
                </a:lnTo>
                <a:lnTo>
                  <a:pt x="2245" y="1438"/>
                </a:lnTo>
                <a:lnTo>
                  <a:pt x="2245" y="1424"/>
                </a:lnTo>
                <a:lnTo>
                  <a:pt x="2231" y="1424"/>
                </a:lnTo>
                <a:lnTo>
                  <a:pt x="2231" y="1427"/>
                </a:lnTo>
                <a:lnTo>
                  <a:pt x="2230" y="1429"/>
                </a:lnTo>
                <a:lnTo>
                  <a:pt x="2225" y="1431"/>
                </a:lnTo>
                <a:close/>
                <a:moveTo>
                  <a:pt x="2238" y="1485"/>
                </a:moveTo>
                <a:lnTo>
                  <a:pt x="2238" y="1475"/>
                </a:lnTo>
                <a:lnTo>
                  <a:pt x="2238" y="1465"/>
                </a:lnTo>
                <a:lnTo>
                  <a:pt x="2238" y="1460"/>
                </a:lnTo>
                <a:lnTo>
                  <a:pt x="2235" y="1458"/>
                </a:lnTo>
                <a:lnTo>
                  <a:pt x="2231" y="1456"/>
                </a:lnTo>
                <a:lnTo>
                  <a:pt x="2225" y="1458"/>
                </a:lnTo>
                <a:lnTo>
                  <a:pt x="2225" y="1465"/>
                </a:lnTo>
                <a:lnTo>
                  <a:pt x="2226" y="1470"/>
                </a:lnTo>
                <a:lnTo>
                  <a:pt x="2231" y="1479"/>
                </a:lnTo>
                <a:lnTo>
                  <a:pt x="2223" y="1480"/>
                </a:lnTo>
                <a:lnTo>
                  <a:pt x="2220" y="1482"/>
                </a:lnTo>
                <a:lnTo>
                  <a:pt x="2218" y="1485"/>
                </a:lnTo>
                <a:lnTo>
                  <a:pt x="2221" y="1485"/>
                </a:lnTo>
                <a:lnTo>
                  <a:pt x="2223" y="1487"/>
                </a:lnTo>
                <a:lnTo>
                  <a:pt x="2225" y="1492"/>
                </a:lnTo>
                <a:lnTo>
                  <a:pt x="2228" y="1496"/>
                </a:lnTo>
                <a:lnTo>
                  <a:pt x="2230" y="1497"/>
                </a:lnTo>
                <a:lnTo>
                  <a:pt x="2231" y="1499"/>
                </a:lnTo>
                <a:lnTo>
                  <a:pt x="2231" y="1502"/>
                </a:lnTo>
                <a:lnTo>
                  <a:pt x="2233" y="1504"/>
                </a:lnTo>
                <a:lnTo>
                  <a:pt x="2238" y="1506"/>
                </a:lnTo>
                <a:lnTo>
                  <a:pt x="2242" y="1509"/>
                </a:lnTo>
                <a:lnTo>
                  <a:pt x="2243" y="1511"/>
                </a:lnTo>
                <a:lnTo>
                  <a:pt x="2245" y="1513"/>
                </a:lnTo>
                <a:lnTo>
                  <a:pt x="2247" y="1518"/>
                </a:lnTo>
                <a:lnTo>
                  <a:pt x="2249" y="1520"/>
                </a:lnTo>
                <a:lnTo>
                  <a:pt x="2252" y="1520"/>
                </a:lnTo>
                <a:lnTo>
                  <a:pt x="2254" y="1513"/>
                </a:lnTo>
                <a:lnTo>
                  <a:pt x="2252" y="1508"/>
                </a:lnTo>
                <a:lnTo>
                  <a:pt x="2250" y="1502"/>
                </a:lnTo>
                <a:lnTo>
                  <a:pt x="2249" y="1499"/>
                </a:lnTo>
                <a:lnTo>
                  <a:pt x="2242" y="1494"/>
                </a:lnTo>
                <a:lnTo>
                  <a:pt x="2240" y="1491"/>
                </a:lnTo>
                <a:lnTo>
                  <a:pt x="2238" y="1485"/>
                </a:lnTo>
                <a:close/>
                <a:moveTo>
                  <a:pt x="2211" y="1540"/>
                </a:moveTo>
                <a:lnTo>
                  <a:pt x="2209" y="1537"/>
                </a:lnTo>
                <a:lnTo>
                  <a:pt x="2206" y="1535"/>
                </a:lnTo>
                <a:lnTo>
                  <a:pt x="2202" y="1533"/>
                </a:lnTo>
                <a:lnTo>
                  <a:pt x="2197" y="1533"/>
                </a:lnTo>
                <a:lnTo>
                  <a:pt x="2194" y="1538"/>
                </a:lnTo>
                <a:lnTo>
                  <a:pt x="2190" y="1548"/>
                </a:lnTo>
                <a:lnTo>
                  <a:pt x="2189" y="1552"/>
                </a:lnTo>
                <a:lnTo>
                  <a:pt x="2190" y="1557"/>
                </a:lnTo>
                <a:lnTo>
                  <a:pt x="2192" y="1559"/>
                </a:lnTo>
                <a:lnTo>
                  <a:pt x="2197" y="1560"/>
                </a:lnTo>
                <a:lnTo>
                  <a:pt x="2197" y="1557"/>
                </a:lnTo>
                <a:lnTo>
                  <a:pt x="2201" y="1555"/>
                </a:lnTo>
                <a:lnTo>
                  <a:pt x="2208" y="1554"/>
                </a:lnTo>
                <a:lnTo>
                  <a:pt x="2214" y="1552"/>
                </a:lnTo>
                <a:lnTo>
                  <a:pt x="2216" y="1550"/>
                </a:lnTo>
                <a:lnTo>
                  <a:pt x="2218" y="1547"/>
                </a:lnTo>
                <a:lnTo>
                  <a:pt x="2213" y="1545"/>
                </a:lnTo>
                <a:lnTo>
                  <a:pt x="2211" y="1543"/>
                </a:lnTo>
                <a:lnTo>
                  <a:pt x="2211" y="1540"/>
                </a:lnTo>
                <a:close/>
                <a:moveTo>
                  <a:pt x="2293" y="1404"/>
                </a:moveTo>
                <a:lnTo>
                  <a:pt x="2276" y="1404"/>
                </a:lnTo>
                <a:lnTo>
                  <a:pt x="2272" y="1404"/>
                </a:lnTo>
                <a:lnTo>
                  <a:pt x="2274" y="1409"/>
                </a:lnTo>
                <a:lnTo>
                  <a:pt x="2278" y="1416"/>
                </a:lnTo>
                <a:lnTo>
                  <a:pt x="2279" y="1417"/>
                </a:lnTo>
                <a:lnTo>
                  <a:pt x="2286" y="1417"/>
                </a:lnTo>
                <a:lnTo>
                  <a:pt x="2286" y="1424"/>
                </a:lnTo>
                <a:lnTo>
                  <a:pt x="2289" y="1427"/>
                </a:lnTo>
                <a:lnTo>
                  <a:pt x="2293" y="1431"/>
                </a:lnTo>
                <a:lnTo>
                  <a:pt x="2300" y="1431"/>
                </a:lnTo>
                <a:lnTo>
                  <a:pt x="2300" y="1410"/>
                </a:lnTo>
                <a:lnTo>
                  <a:pt x="2295" y="1409"/>
                </a:lnTo>
                <a:lnTo>
                  <a:pt x="2293" y="1407"/>
                </a:lnTo>
                <a:lnTo>
                  <a:pt x="2293" y="1404"/>
                </a:lnTo>
                <a:close/>
                <a:moveTo>
                  <a:pt x="2313" y="1410"/>
                </a:moveTo>
                <a:lnTo>
                  <a:pt x="2327" y="1410"/>
                </a:lnTo>
                <a:lnTo>
                  <a:pt x="2327" y="1404"/>
                </a:lnTo>
                <a:lnTo>
                  <a:pt x="2322" y="1404"/>
                </a:lnTo>
                <a:lnTo>
                  <a:pt x="2318" y="1405"/>
                </a:lnTo>
                <a:lnTo>
                  <a:pt x="2315" y="1407"/>
                </a:lnTo>
                <a:lnTo>
                  <a:pt x="2313" y="1410"/>
                </a:lnTo>
                <a:close/>
                <a:moveTo>
                  <a:pt x="2443" y="1397"/>
                </a:moveTo>
                <a:lnTo>
                  <a:pt x="2443" y="1383"/>
                </a:lnTo>
                <a:lnTo>
                  <a:pt x="2441" y="1378"/>
                </a:lnTo>
                <a:lnTo>
                  <a:pt x="2440" y="1376"/>
                </a:lnTo>
                <a:lnTo>
                  <a:pt x="2436" y="1376"/>
                </a:lnTo>
                <a:lnTo>
                  <a:pt x="2431" y="1378"/>
                </a:lnTo>
                <a:lnTo>
                  <a:pt x="2424" y="1383"/>
                </a:lnTo>
                <a:lnTo>
                  <a:pt x="2422" y="1387"/>
                </a:lnTo>
                <a:lnTo>
                  <a:pt x="2422" y="1390"/>
                </a:lnTo>
                <a:lnTo>
                  <a:pt x="2428" y="1392"/>
                </a:lnTo>
                <a:lnTo>
                  <a:pt x="2431" y="1395"/>
                </a:lnTo>
                <a:lnTo>
                  <a:pt x="2436" y="1397"/>
                </a:lnTo>
                <a:lnTo>
                  <a:pt x="2443" y="1397"/>
                </a:lnTo>
                <a:close/>
                <a:moveTo>
                  <a:pt x="2443" y="1438"/>
                </a:moveTo>
                <a:lnTo>
                  <a:pt x="2441" y="1438"/>
                </a:lnTo>
                <a:lnTo>
                  <a:pt x="2438" y="1439"/>
                </a:lnTo>
                <a:lnTo>
                  <a:pt x="2436" y="1441"/>
                </a:lnTo>
                <a:lnTo>
                  <a:pt x="2436" y="1444"/>
                </a:lnTo>
                <a:lnTo>
                  <a:pt x="2438" y="1444"/>
                </a:lnTo>
                <a:lnTo>
                  <a:pt x="2441" y="1443"/>
                </a:lnTo>
                <a:lnTo>
                  <a:pt x="2443" y="1441"/>
                </a:lnTo>
                <a:lnTo>
                  <a:pt x="2443" y="1438"/>
                </a:lnTo>
                <a:close/>
                <a:moveTo>
                  <a:pt x="2267" y="1409"/>
                </a:moveTo>
                <a:lnTo>
                  <a:pt x="2267" y="1405"/>
                </a:lnTo>
                <a:lnTo>
                  <a:pt x="2266" y="1404"/>
                </a:lnTo>
                <a:lnTo>
                  <a:pt x="2259" y="1404"/>
                </a:lnTo>
                <a:lnTo>
                  <a:pt x="2252" y="1405"/>
                </a:lnTo>
                <a:lnTo>
                  <a:pt x="2249" y="1405"/>
                </a:lnTo>
                <a:lnTo>
                  <a:pt x="2245" y="1405"/>
                </a:lnTo>
                <a:lnTo>
                  <a:pt x="2245" y="1409"/>
                </a:lnTo>
                <a:lnTo>
                  <a:pt x="2247" y="1414"/>
                </a:lnTo>
                <a:lnTo>
                  <a:pt x="2247" y="1419"/>
                </a:lnTo>
                <a:lnTo>
                  <a:pt x="2247" y="1421"/>
                </a:lnTo>
                <a:lnTo>
                  <a:pt x="2249" y="1422"/>
                </a:lnTo>
                <a:lnTo>
                  <a:pt x="2250" y="1422"/>
                </a:lnTo>
                <a:lnTo>
                  <a:pt x="2252" y="1424"/>
                </a:lnTo>
                <a:lnTo>
                  <a:pt x="2255" y="1429"/>
                </a:lnTo>
                <a:lnTo>
                  <a:pt x="2259" y="1431"/>
                </a:lnTo>
                <a:lnTo>
                  <a:pt x="2262" y="1429"/>
                </a:lnTo>
                <a:lnTo>
                  <a:pt x="2266" y="1426"/>
                </a:lnTo>
                <a:lnTo>
                  <a:pt x="2269" y="1421"/>
                </a:lnTo>
                <a:lnTo>
                  <a:pt x="2269" y="1417"/>
                </a:lnTo>
                <a:lnTo>
                  <a:pt x="2269" y="1412"/>
                </a:lnTo>
                <a:lnTo>
                  <a:pt x="2267" y="1409"/>
                </a:lnTo>
                <a:close/>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85" name="Freeform 11">
            <a:extLst>
              <a:ext uri="{FF2B5EF4-FFF2-40B4-BE49-F238E27FC236}">
                <a16:creationId xmlns:a16="http://schemas.microsoft.com/office/drawing/2014/main" id="{B09B83B2-AB86-BD47-9CF8-3312071F814C}"/>
              </a:ext>
            </a:extLst>
          </p:cNvPr>
          <p:cNvSpPr>
            <a:spLocks noChangeArrowheads="1"/>
          </p:cNvSpPr>
          <p:nvPr/>
        </p:nvSpPr>
        <p:spPr bwMode="auto">
          <a:xfrm rot="21434252">
            <a:off x="1398014" y="9810198"/>
            <a:ext cx="740340" cy="663993"/>
          </a:xfrm>
          <a:custGeom>
            <a:avLst/>
            <a:gdLst>
              <a:gd name="T0" fmla="*/ 3854 w 4245"/>
              <a:gd name="T1" fmla="*/ 2434 h 3839"/>
              <a:gd name="T2" fmla="*/ 3685 w 4245"/>
              <a:gd name="T3" fmla="*/ 2458 h 3839"/>
              <a:gd name="T4" fmla="*/ 3678 w 4245"/>
              <a:gd name="T5" fmla="*/ 2583 h 3839"/>
              <a:gd name="T6" fmla="*/ 3862 w 4245"/>
              <a:gd name="T7" fmla="*/ 2682 h 3839"/>
              <a:gd name="T8" fmla="*/ 4002 w 4245"/>
              <a:gd name="T9" fmla="*/ 1336 h 3839"/>
              <a:gd name="T10" fmla="*/ 3705 w 4245"/>
              <a:gd name="T11" fmla="*/ 1256 h 3839"/>
              <a:gd name="T12" fmla="*/ 3466 w 4245"/>
              <a:gd name="T13" fmla="*/ 1215 h 3839"/>
              <a:gd name="T14" fmla="*/ 3171 w 4245"/>
              <a:gd name="T15" fmla="*/ 1013 h 3839"/>
              <a:gd name="T16" fmla="*/ 2920 w 4245"/>
              <a:gd name="T17" fmla="*/ 983 h 3839"/>
              <a:gd name="T18" fmla="*/ 2641 w 4245"/>
              <a:gd name="T19" fmla="*/ 826 h 3839"/>
              <a:gd name="T20" fmla="*/ 2535 w 4245"/>
              <a:gd name="T21" fmla="*/ 698 h 3839"/>
              <a:gd name="T22" fmla="*/ 2240 w 4245"/>
              <a:gd name="T23" fmla="*/ 601 h 3839"/>
              <a:gd name="T24" fmla="*/ 1960 w 4245"/>
              <a:gd name="T25" fmla="*/ 507 h 3839"/>
              <a:gd name="T26" fmla="*/ 1730 w 4245"/>
              <a:gd name="T27" fmla="*/ 451 h 3839"/>
              <a:gd name="T28" fmla="*/ 1409 w 4245"/>
              <a:gd name="T29" fmla="*/ 348 h 3839"/>
              <a:gd name="T30" fmla="*/ 1155 w 4245"/>
              <a:gd name="T31" fmla="*/ 222 h 3839"/>
              <a:gd name="T32" fmla="*/ 812 w 4245"/>
              <a:gd name="T33" fmla="*/ 164 h 3839"/>
              <a:gd name="T34" fmla="*/ 630 w 4245"/>
              <a:gd name="T35" fmla="*/ 14 h 3839"/>
              <a:gd name="T36" fmla="*/ 409 w 4245"/>
              <a:gd name="T37" fmla="*/ 62 h 3839"/>
              <a:gd name="T38" fmla="*/ 273 w 4245"/>
              <a:gd name="T39" fmla="*/ 137 h 3839"/>
              <a:gd name="T40" fmla="*/ 75 w 4245"/>
              <a:gd name="T41" fmla="*/ 184 h 3839"/>
              <a:gd name="T42" fmla="*/ 123 w 4245"/>
              <a:gd name="T43" fmla="*/ 348 h 3839"/>
              <a:gd name="T44" fmla="*/ 128 w 4245"/>
              <a:gd name="T45" fmla="*/ 476 h 3839"/>
              <a:gd name="T46" fmla="*/ 166 w 4245"/>
              <a:gd name="T47" fmla="*/ 573 h 3839"/>
              <a:gd name="T48" fmla="*/ 80 w 4245"/>
              <a:gd name="T49" fmla="*/ 718 h 3839"/>
              <a:gd name="T50" fmla="*/ 297 w 4245"/>
              <a:gd name="T51" fmla="*/ 696 h 3839"/>
              <a:gd name="T52" fmla="*/ 551 w 4245"/>
              <a:gd name="T53" fmla="*/ 874 h 3839"/>
              <a:gd name="T54" fmla="*/ 792 w 4245"/>
              <a:gd name="T55" fmla="*/ 921 h 3839"/>
              <a:gd name="T56" fmla="*/ 832 w 4245"/>
              <a:gd name="T57" fmla="*/ 1146 h 3839"/>
              <a:gd name="T58" fmla="*/ 599 w 4245"/>
              <a:gd name="T59" fmla="*/ 1319 h 3839"/>
              <a:gd name="T60" fmla="*/ 563 w 4245"/>
              <a:gd name="T61" fmla="*/ 1566 h 3839"/>
              <a:gd name="T62" fmla="*/ 491 w 4245"/>
              <a:gd name="T63" fmla="*/ 1742 h 3839"/>
              <a:gd name="T64" fmla="*/ 239 w 4245"/>
              <a:gd name="T65" fmla="*/ 1887 h 3839"/>
              <a:gd name="T66" fmla="*/ 345 w 4245"/>
              <a:gd name="T67" fmla="*/ 2117 h 3839"/>
              <a:gd name="T68" fmla="*/ 230 w 4245"/>
              <a:gd name="T69" fmla="*/ 2252 h 3839"/>
              <a:gd name="T70" fmla="*/ 195 w 4245"/>
              <a:gd name="T71" fmla="*/ 2433 h 3839"/>
              <a:gd name="T72" fmla="*/ 164 w 4245"/>
              <a:gd name="T73" fmla="*/ 2600 h 3839"/>
              <a:gd name="T74" fmla="*/ 29 w 4245"/>
              <a:gd name="T75" fmla="*/ 2878 h 3839"/>
              <a:gd name="T76" fmla="*/ 208 w 4245"/>
              <a:gd name="T77" fmla="*/ 2960 h 3839"/>
              <a:gd name="T78" fmla="*/ 326 w 4245"/>
              <a:gd name="T79" fmla="*/ 3188 h 3839"/>
              <a:gd name="T80" fmla="*/ 362 w 4245"/>
              <a:gd name="T81" fmla="*/ 3413 h 3839"/>
              <a:gd name="T82" fmla="*/ 597 w 4245"/>
              <a:gd name="T83" fmla="*/ 3581 h 3839"/>
              <a:gd name="T84" fmla="*/ 925 w 4245"/>
              <a:gd name="T85" fmla="*/ 3460 h 3839"/>
              <a:gd name="T86" fmla="*/ 1327 w 4245"/>
              <a:gd name="T87" fmla="*/ 3461 h 3839"/>
              <a:gd name="T88" fmla="*/ 1774 w 4245"/>
              <a:gd name="T89" fmla="*/ 3511 h 3839"/>
              <a:gd name="T90" fmla="*/ 1969 w 4245"/>
              <a:gd name="T91" fmla="*/ 3413 h 3839"/>
              <a:gd name="T92" fmla="*/ 2179 w 4245"/>
              <a:gd name="T93" fmla="*/ 3248 h 3839"/>
              <a:gd name="T94" fmla="*/ 2398 w 4245"/>
              <a:gd name="T95" fmla="*/ 3188 h 3839"/>
              <a:gd name="T96" fmla="*/ 2487 w 4245"/>
              <a:gd name="T97" fmla="*/ 3013 h 3839"/>
              <a:gd name="T98" fmla="*/ 2745 w 4245"/>
              <a:gd name="T99" fmla="*/ 2835 h 3839"/>
              <a:gd name="T100" fmla="*/ 2675 w 4245"/>
              <a:gd name="T101" fmla="*/ 2665 h 3839"/>
              <a:gd name="T102" fmla="*/ 2704 w 4245"/>
              <a:gd name="T103" fmla="*/ 2366 h 3839"/>
              <a:gd name="T104" fmla="*/ 2845 w 4245"/>
              <a:gd name="T105" fmla="*/ 2170 h 3839"/>
              <a:gd name="T106" fmla="*/ 3086 w 4245"/>
              <a:gd name="T107" fmla="*/ 1998 h 3839"/>
              <a:gd name="T108" fmla="*/ 3185 w 4245"/>
              <a:gd name="T109" fmla="*/ 1829 h 3839"/>
              <a:gd name="T110" fmla="*/ 3623 w 4245"/>
              <a:gd name="T111" fmla="*/ 1720 h 3839"/>
              <a:gd name="T112" fmla="*/ 3930 w 4245"/>
              <a:gd name="T113" fmla="*/ 1573 h 3839"/>
              <a:gd name="T114" fmla="*/ 4011 w 4245"/>
              <a:gd name="T115" fmla="*/ 1373 h 3839"/>
              <a:gd name="T116" fmla="*/ 4065 w 4245"/>
              <a:gd name="T117" fmla="*/ 2421 h 3839"/>
              <a:gd name="T118" fmla="*/ 1484 w 4245"/>
              <a:gd name="T119" fmla="*/ 3838 h 3839"/>
              <a:gd name="T120" fmla="*/ 3200 w 4245"/>
              <a:gd name="T121" fmla="*/ 2869 h 3839"/>
              <a:gd name="T122" fmla="*/ 3279 w 4245"/>
              <a:gd name="T123" fmla="*/ 2711 h 3839"/>
              <a:gd name="T124" fmla="*/ 3228 w 4245"/>
              <a:gd name="T125" fmla="*/ 2805 h 3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45" h="3839">
                <a:moveTo>
                  <a:pt x="3951" y="2511"/>
                </a:moveTo>
                <a:lnTo>
                  <a:pt x="3942" y="2508"/>
                </a:lnTo>
                <a:lnTo>
                  <a:pt x="3934" y="2504"/>
                </a:lnTo>
                <a:lnTo>
                  <a:pt x="3927" y="2499"/>
                </a:lnTo>
                <a:lnTo>
                  <a:pt x="3925" y="2496"/>
                </a:lnTo>
                <a:lnTo>
                  <a:pt x="3924" y="2491"/>
                </a:lnTo>
                <a:lnTo>
                  <a:pt x="3920" y="2491"/>
                </a:lnTo>
                <a:lnTo>
                  <a:pt x="3917" y="2491"/>
                </a:lnTo>
                <a:lnTo>
                  <a:pt x="3912" y="2491"/>
                </a:lnTo>
                <a:lnTo>
                  <a:pt x="3910" y="2491"/>
                </a:lnTo>
                <a:lnTo>
                  <a:pt x="3910" y="2494"/>
                </a:lnTo>
                <a:lnTo>
                  <a:pt x="3910" y="2498"/>
                </a:lnTo>
                <a:lnTo>
                  <a:pt x="3907" y="2498"/>
                </a:lnTo>
                <a:lnTo>
                  <a:pt x="3903" y="2498"/>
                </a:lnTo>
                <a:lnTo>
                  <a:pt x="3903" y="2501"/>
                </a:lnTo>
                <a:lnTo>
                  <a:pt x="3903" y="2504"/>
                </a:lnTo>
                <a:lnTo>
                  <a:pt x="3900" y="2504"/>
                </a:lnTo>
                <a:lnTo>
                  <a:pt x="3896" y="2504"/>
                </a:lnTo>
                <a:lnTo>
                  <a:pt x="3891" y="2504"/>
                </a:lnTo>
                <a:lnTo>
                  <a:pt x="3889" y="2504"/>
                </a:lnTo>
                <a:lnTo>
                  <a:pt x="3889" y="2508"/>
                </a:lnTo>
                <a:lnTo>
                  <a:pt x="3889" y="2511"/>
                </a:lnTo>
                <a:lnTo>
                  <a:pt x="3883" y="2511"/>
                </a:lnTo>
                <a:lnTo>
                  <a:pt x="3876" y="2511"/>
                </a:lnTo>
                <a:lnTo>
                  <a:pt x="3866" y="2504"/>
                </a:lnTo>
                <a:lnTo>
                  <a:pt x="3857" y="2496"/>
                </a:lnTo>
                <a:lnTo>
                  <a:pt x="3849" y="2487"/>
                </a:lnTo>
                <a:lnTo>
                  <a:pt x="3842" y="2477"/>
                </a:lnTo>
                <a:lnTo>
                  <a:pt x="3847" y="2474"/>
                </a:lnTo>
                <a:lnTo>
                  <a:pt x="3852" y="2470"/>
                </a:lnTo>
                <a:lnTo>
                  <a:pt x="3855" y="2465"/>
                </a:lnTo>
                <a:lnTo>
                  <a:pt x="3862" y="2463"/>
                </a:lnTo>
                <a:lnTo>
                  <a:pt x="3864" y="2458"/>
                </a:lnTo>
                <a:lnTo>
                  <a:pt x="3866" y="2457"/>
                </a:lnTo>
                <a:lnTo>
                  <a:pt x="3869" y="2457"/>
                </a:lnTo>
                <a:lnTo>
                  <a:pt x="3871" y="2445"/>
                </a:lnTo>
                <a:lnTo>
                  <a:pt x="3869" y="2439"/>
                </a:lnTo>
                <a:lnTo>
                  <a:pt x="3866" y="2439"/>
                </a:lnTo>
                <a:lnTo>
                  <a:pt x="3862" y="2439"/>
                </a:lnTo>
                <a:lnTo>
                  <a:pt x="3855" y="2443"/>
                </a:lnTo>
                <a:lnTo>
                  <a:pt x="3850" y="2443"/>
                </a:lnTo>
                <a:lnTo>
                  <a:pt x="3845" y="2441"/>
                </a:lnTo>
                <a:lnTo>
                  <a:pt x="3843" y="2439"/>
                </a:lnTo>
                <a:lnTo>
                  <a:pt x="3842" y="2436"/>
                </a:lnTo>
                <a:lnTo>
                  <a:pt x="3854" y="2434"/>
                </a:lnTo>
                <a:lnTo>
                  <a:pt x="3862" y="2429"/>
                </a:lnTo>
                <a:lnTo>
                  <a:pt x="3871" y="2424"/>
                </a:lnTo>
                <a:lnTo>
                  <a:pt x="3874" y="2421"/>
                </a:lnTo>
                <a:lnTo>
                  <a:pt x="3876" y="2416"/>
                </a:lnTo>
                <a:lnTo>
                  <a:pt x="3871" y="2416"/>
                </a:lnTo>
                <a:lnTo>
                  <a:pt x="3866" y="2416"/>
                </a:lnTo>
                <a:lnTo>
                  <a:pt x="3860" y="2410"/>
                </a:lnTo>
                <a:lnTo>
                  <a:pt x="3852" y="2407"/>
                </a:lnTo>
                <a:lnTo>
                  <a:pt x="3849" y="2407"/>
                </a:lnTo>
                <a:lnTo>
                  <a:pt x="3842" y="2409"/>
                </a:lnTo>
                <a:lnTo>
                  <a:pt x="3833" y="2412"/>
                </a:lnTo>
                <a:lnTo>
                  <a:pt x="3825" y="2416"/>
                </a:lnTo>
                <a:lnTo>
                  <a:pt x="3821" y="2417"/>
                </a:lnTo>
                <a:lnTo>
                  <a:pt x="3818" y="2416"/>
                </a:lnTo>
                <a:lnTo>
                  <a:pt x="3816" y="2414"/>
                </a:lnTo>
                <a:lnTo>
                  <a:pt x="3814" y="2409"/>
                </a:lnTo>
                <a:lnTo>
                  <a:pt x="3816" y="2409"/>
                </a:lnTo>
                <a:lnTo>
                  <a:pt x="3820" y="2407"/>
                </a:lnTo>
                <a:lnTo>
                  <a:pt x="3821" y="2405"/>
                </a:lnTo>
                <a:lnTo>
                  <a:pt x="3821" y="2404"/>
                </a:lnTo>
                <a:lnTo>
                  <a:pt x="3821" y="2402"/>
                </a:lnTo>
                <a:lnTo>
                  <a:pt x="3813" y="2404"/>
                </a:lnTo>
                <a:lnTo>
                  <a:pt x="3808" y="2405"/>
                </a:lnTo>
                <a:lnTo>
                  <a:pt x="3804" y="2410"/>
                </a:lnTo>
                <a:lnTo>
                  <a:pt x="3801" y="2416"/>
                </a:lnTo>
                <a:lnTo>
                  <a:pt x="3792" y="2417"/>
                </a:lnTo>
                <a:lnTo>
                  <a:pt x="3787" y="2419"/>
                </a:lnTo>
                <a:lnTo>
                  <a:pt x="3775" y="2424"/>
                </a:lnTo>
                <a:lnTo>
                  <a:pt x="3762" y="2428"/>
                </a:lnTo>
                <a:lnTo>
                  <a:pt x="3755" y="2429"/>
                </a:lnTo>
                <a:lnTo>
                  <a:pt x="3746" y="2429"/>
                </a:lnTo>
                <a:lnTo>
                  <a:pt x="3745" y="2434"/>
                </a:lnTo>
                <a:lnTo>
                  <a:pt x="3743" y="2436"/>
                </a:lnTo>
                <a:lnTo>
                  <a:pt x="3739" y="2436"/>
                </a:lnTo>
                <a:lnTo>
                  <a:pt x="3719" y="2436"/>
                </a:lnTo>
                <a:lnTo>
                  <a:pt x="3717" y="2439"/>
                </a:lnTo>
                <a:lnTo>
                  <a:pt x="3715" y="2443"/>
                </a:lnTo>
                <a:lnTo>
                  <a:pt x="3707" y="2445"/>
                </a:lnTo>
                <a:lnTo>
                  <a:pt x="3704" y="2446"/>
                </a:lnTo>
                <a:lnTo>
                  <a:pt x="3700" y="2448"/>
                </a:lnTo>
                <a:lnTo>
                  <a:pt x="3698" y="2451"/>
                </a:lnTo>
                <a:lnTo>
                  <a:pt x="3698" y="2457"/>
                </a:lnTo>
                <a:lnTo>
                  <a:pt x="3692" y="2457"/>
                </a:lnTo>
                <a:lnTo>
                  <a:pt x="3688" y="2457"/>
                </a:lnTo>
                <a:lnTo>
                  <a:pt x="3685" y="2458"/>
                </a:lnTo>
                <a:lnTo>
                  <a:pt x="3683" y="2462"/>
                </a:lnTo>
                <a:lnTo>
                  <a:pt x="3678" y="2467"/>
                </a:lnTo>
                <a:lnTo>
                  <a:pt x="3674" y="2470"/>
                </a:lnTo>
                <a:lnTo>
                  <a:pt x="3671" y="2470"/>
                </a:lnTo>
                <a:lnTo>
                  <a:pt x="3657" y="2477"/>
                </a:lnTo>
                <a:lnTo>
                  <a:pt x="3647" y="2484"/>
                </a:lnTo>
                <a:lnTo>
                  <a:pt x="3635" y="2491"/>
                </a:lnTo>
                <a:lnTo>
                  <a:pt x="3623" y="2498"/>
                </a:lnTo>
                <a:lnTo>
                  <a:pt x="3622" y="2503"/>
                </a:lnTo>
                <a:lnTo>
                  <a:pt x="3620" y="2504"/>
                </a:lnTo>
                <a:lnTo>
                  <a:pt x="3616" y="2504"/>
                </a:lnTo>
                <a:lnTo>
                  <a:pt x="3608" y="2510"/>
                </a:lnTo>
                <a:lnTo>
                  <a:pt x="3599" y="2516"/>
                </a:lnTo>
                <a:lnTo>
                  <a:pt x="3593" y="2521"/>
                </a:lnTo>
                <a:lnTo>
                  <a:pt x="3582" y="2525"/>
                </a:lnTo>
                <a:lnTo>
                  <a:pt x="3581" y="2527"/>
                </a:lnTo>
                <a:lnTo>
                  <a:pt x="3579" y="2528"/>
                </a:lnTo>
                <a:lnTo>
                  <a:pt x="3575" y="2532"/>
                </a:lnTo>
                <a:lnTo>
                  <a:pt x="3570" y="2533"/>
                </a:lnTo>
                <a:lnTo>
                  <a:pt x="3569" y="2535"/>
                </a:lnTo>
                <a:lnTo>
                  <a:pt x="3569" y="2539"/>
                </a:lnTo>
                <a:lnTo>
                  <a:pt x="3564" y="2547"/>
                </a:lnTo>
                <a:lnTo>
                  <a:pt x="3562" y="2552"/>
                </a:lnTo>
                <a:lnTo>
                  <a:pt x="3562" y="2559"/>
                </a:lnTo>
                <a:lnTo>
                  <a:pt x="3569" y="2568"/>
                </a:lnTo>
                <a:lnTo>
                  <a:pt x="3574" y="2578"/>
                </a:lnTo>
                <a:lnTo>
                  <a:pt x="3579" y="2581"/>
                </a:lnTo>
                <a:lnTo>
                  <a:pt x="3584" y="2583"/>
                </a:lnTo>
                <a:lnTo>
                  <a:pt x="3589" y="2586"/>
                </a:lnTo>
                <a:lnTo>
                  <a:pt x="3596" y="2586"/>
                </a:lnTo>
                <a:lnTo>
                  <a:pt x="3603" y="2595"/>
                </a:lnTo>
                <a:lnTo>
                  <a:pt x="3608" y="2605"/>
                </a:lnTo>
                <a:lnTo>
                  <a:pt x="3613" y="2608"/>
                </a:lnTo>
                <a:lnTo>
                  <a:pt x="3618" y="2610"/>
                </a:lnTo>
                <a:lnTo>
                  <a:pt x="3623" y="2614"/>
                </a:lnTo>
                <a:lnTo>
                  <a:pt x="3630" y="2614"/>
                </a:lnTo>
                <a:lnTo>
                  <a:pt x="3632" y="2605"/>
                </a:lnTo>
                <a:lnTo>
                  <a:pt x="3633" y="2598"/>
                </a:lnTo>
                <a:lnTo>
                  <a:pt x="3637" y="2593"/>
                </a:lnTo>
                <a:lnTo>
                  <a:pt x="3642" y="2588"/>
                </a:lnTo>
                <a:lnTo>
                  <a:pt x="3647" y="2583"/>
                </a:lnTo>
                <a:lnTo>
                  <a:pt x="3654" y="2581"/>
                </a:lnTo>
                <a:lnTo>
                  <a:pt x="3663" y="2579"/>
                </a:lnTo>
                <a:lnTo>
                  <a:pt x="3671" y="2579"/>
                </a:lnTo>
                <a:lnTo>
                  <a:pt x="3678" y="2583"/>
                </a:lnTo>
                <a:lnTo>
                  <a:pt x="3683" y="2588"/>
                </a:lnTo>
                <a:lnTo>
                  <a:pt x="3688" y="2593"/>
                </a:lnTo>
                <a:lnTo>
                  <a:pt x="3692" y="2600"/>
                </a:lnTo>
                <a:lnTo>
                  <a:pt x="3688" y="2602"/>
                </a:lnTo>
                <a:lnTo>
                  <a:pt x="3686" y="2605"/>
                </a:lnTo>
                <a:lnTo>
                  <a:pt x="3685" y="2614"/>
                </a:lnTo>
                <a:lnTo>
                  <a:pt x="3688" y="2615"/>
                </a:lnTo>
                <a:lnTo>
                  <a:pt x="3690" y="2619"/>
                </a:lnTo>
                <a:lnTo>
                  <a:pt x="3692" y="2627"/>
                </a:lnTo>
                <a:lnTo>
                  <a:pt x="3692" y="2641"/>
                </a:lnTo>
                <a:lnTo>
                  <a:pt x="3692" y="2654"/>
                </a:lnTo>
                <a:lnTo>
                  <a:pt x="3697" y="2658"/>
                </a:lnTo>
                <a:lnTo>
                  <a:pt x="3702" y="2661"/>
                </a:lnTo>
                <a:lnTo>
                  <a:pt x="3705" y="2666"/>
                </a:lnTo>
                <a:lnTo>
                  <a:pt x="3709" y="2668"/>
                </a:lnTo>
                <a:lnTo>
                  <a:pt x="3712" y="2668"/>
                </a:lnTo>
                <a:lnTo>
                  <a:pt x="3719" y="2670"/>
                </a:lnTo>
                <a:lnTo>
                  <a:pt x="3727" y="2673"/>
                </a:lnTo>
                <a:lnTo>
                  <a:pt x="3739" y="2675"/>
                </a:lnTo>
                <a:lnTo>
                  <a:pt x="3753" y="2675"/>
                </a:lnTo>
                <a:lnTo>
                  <a:pt x="3762" y="2690"/>
                </a:lnTo>
                <a:lnTo>
                  <a:pt x="3768" y="2707"/>
                </a:lnTo>
                <a:lnTo>
                  <a:pt x="3774" y="2714"/>
                </a:lnTo>
                <a:lnTo>
                  <a:pt x="3780" y="2719"/>
                </a:lnTo>
                <a:lnTo>
                  <a:pt x="3785" y="2726"/>
                </a:lnTo>
                <a:lnTo>
                  <a:pt x="3794" y="2729"/>
                </a:lnTo>
                <a:lnTo>
                  <a:pt x="3797" y="2724"/>
                </a:lnTo>
                <a:lnTo>
                  <a:pt x="3804" y="2719"/>
                </a:lnTo>
                <a:lnTo>
                  <a:pt x="3813" y="2718"/>
                </a:lnTo>
                <a:lnTo>
                  <a:pt x="3821" y="2716"/>
                </a:lnTo>
                <a:lnTo>
                  <a:pt x="3823" y="2712"/>
                </a:lnTo>
                <a:lnTo>
                  <a:pt x="3826" y="2711"/>
                </a:lnTo>
                <a:lnTo>
                  <a:pt x="3835" y="2709"/>
                </a:lnTo>
                <a:lnTo>
                  <a:pt x="3835" y="2706"/>
                </a:lnTo>
                <a:lnTo>
                  <a:pt x="3837" y="2704"/>
                </a:lnTo>
                <a:lnTo>
                  <a:pt x="3842" y="2702"/>
                </a:lnTo>
                <a:lnTo>
                  <a:pt x="3842" y="2701"/>
                </a:lnTo>
                <a:lnTo>
                  <a:pt x="3843" y="2699"/>
                </a:lnTo>
                <a:lnTo>
                  <a:pt x="3847" y="2697"/>
                </a:lnTo>
                <a:lnTo>
                  <a:pt x="3852" y="2697"/>
                </a:lnTo>
                <a:lnTo>
                  <a:pt x="3855" y="2695"/>
                </a:lnTo>
                <a:lnTo>
                  <a:pt x="3857" y="2692"/>
                </a:lnTo>
                <a:lnTo>
                  <a:pt x="3859" y="2689"/>
                </a:lnTo>
                <a:lnTo>
                  <a:pt x="3860" y="2685"/>
                </a:lnTo>
                <a:lnTo>
                  <a:pt x="3862" y="2682"/>
                </a:lnTo>
                <a:lnTo>
                  <a:pt x="3869" y="2678"/>
                </a:lnTo>
                <a:lnTo>
                  <a:pt x="3876" y="2675"/>
                </a:lnTo>
                <a:lnTo>
                  <a:pt x="3878" y="2673"/>
                </a:lnTo>
                <a:lnTo>
                  <a:pt x="3878" y="2670"/>
                </a:lnTo>
                <a:lnTo>
                  <a:pt x="3879" y="2668"/>
                </a:lnTo>
                <a:lnTo>
                  <a:pt x="3883" y="2668"/>
                </a:lnTo>
                <a:lnTo>
                  <a:pt x="3881" y="2661"/>
                </a:lnTo>
                <a:lnTo>
                  <a:pt x="3881" y="2656"/>
                </a:lnTo>
                <a:lnTo>
                  <a:pt x="3884" y="2649"/>
                </a:lnTo>
                <a:lnTo>
                  <a:pt x="3889" y="2644"/>
                </a:lnTo>
                <a:lnTo>
                  <a:pt x="3889" y="2639"/>
                </a:lnTo>
                <a:lnTo>
                  <a:pt x="3889" y="2634"/>
                </a:lnTo>
                <a:lnTo>
                  <a:pt x="3891" y="2629"/>
                </a:lnTo>
                <a:lnTo>
                  <a:pt x="3893" y="2627"/>
                </a:lnTo>
                <a:lnTo>
                  <a:pt x="3896" y="2627"/>
                </a:lnTo>
                <a:lnTo>
                  <a:pt x="3896" y="2620"/>
                </a:lnTo>
                <a:lnTo>
                  <a:pt x="3898" y="2615"/>
                </a:lnTo>
                <a:lnTo>
                  <a:pt x="3900" y="2614"/>
                </a:lnTo>
                <a:lnTo>
                  <a:pt x="3903" y="2614"/>
                </a:lnTo>
                <a:lnTo>
                  <a:pt x="3903" y="2610"/>
                </a:lnTo>
                <a:lnTo>
                  <a:pt x="3905" y="2607"/>
                </a:lnTo>
                <a:lnTo>
                  <a:pt x="3912" y="2602"/>
                </a:lnTo>
                <a:lnTo>
                  <a:pt x="3924" y="2593"/>
                </a:lnTo>
                <a:lnTo>
                  <a:pt x="3927" y="2586"/>
                </a:lnTo>
                <a:lnTo>
                  <a:pt x="3930" y="2579"/>
                </a:lnTo>
                <a:lnTo>
                  <a:pt x="3934" y="2579"/>
                </a:lnTo>
                <a:lnTo>
                  <a:pt x="3937" y="2579"/>
                </a:lnTo>
                <a:lnTo>
                  <a:pt x="3941" y="2579"/>
                </a:lnTo>
                <a:lnTo>
                  <a:pt x="3944" y="2579"/>
                </a:lnTo>
                <a:lnTo>
                  <a:pt x="3944" y="2573"/>
                </a:lnTo>
                <a:lnTo>
                  <a:pt x="3946" y="2566"/>
                </a:lnTo>
                <a:lnTo>
                  <a:pt x="3953" y="2557"/>
                </a:lnTo>
                <a:lnTo>
                  <a:pt x="3954" y="2552"/>
                </a:lnTo>
                <a:lnTo>
                  <a:pt x="3958" y="2547"/>
                </a:lnTo>
                <a:lnTo>
                  <a:pt x="3958" y="2540"/>
                </a:lnTo>
                <a:lnTo>
                  <a:pt x="3958" y="2532"/>
                </a:lnTo>
                <a:lnTo>
                  <a:pt x="3953" y="2523"/>
                </a:lnTo>
                <a:lnTo>
                  <a:pt x="3951" y="2518"/>
                </a:lnTo>
                <a:lnTo>
                  <a:pt x="3951" y="2511"/>
                </a:lnTo>
                <a:close/>
                <a:moveTo>
                  <a:pt x="4019" y="1349"/>
                </a:moveTo>
                <a:lnTo>
                  <a:pt x="4017" y="1348"/>
                </a:lnTo>
                <a:lnTo>
                  <a:pt x="4017" y="1344"/>
                </a:lnTo>
                <a:lnTo>
                  <a:pt x="4016" y="1341"/>
                </a:lnTo>
                <a:lnTo>
                  <a:pt x="4007" y="1337"/>
                </a:lnTo>
                <a:lnTo>
                  <a:pt x="4002" y="1336"/>
                </a:lnTo>
                <a:lnTo>
                  <a:pt x="3999" y="1332"/>
                </a:lnTo>
                <a:lnTo>
                  <a:pt x="3997" y="1327"/>
                </a:lnTo>
                <a:lnTo>
                  <a:pt x="3997" y="1320"/>
                </a:lnTo>
                <a:lnTo>
                  <a:pt x="3995" y="1319"/>
                </a:lnTo>
                <a:lnTo>
                  <a:pt x="3992" y="1317"/>
                </a:lnTo>
                <a:lnTo>
                  <a:pt x="3992" y="1290"/>
                </a:lnTo>
                <a:lnTo>
                  <a:pt x="3982" y="1291"/>
                </a:lnTo>
                <a:lnTo>
                  <a:pt x="3973" y="1290"/>
                </a:lnTo>
                <a:lnTo>
                  <a:pt x="3966" y="1286"/>
                </a:lnTo>
                <a:lnTo>
                  <a:pt x="3961" y="1283"/>
                </a:lnTo>
                <a:lnTo>
                  <a:pt x="3949" y="1274"/>
                </a:lnTo>
                <a:lnTo>
                  <a:pt x="3944" y="1271"/>
                </a:lnTo>
                <a:lnTo>
                  <a:pt x="3937" y="1269"/>
                </a:lnTo>
                <a:lnTo>
                  <a:pt x="3930" y="1269"/>
                </a:lnTo>
                <a:lnTo>
                  <a:pt x="3924" y="1269"/>
                </a:lnTo>
                <a:lnTo>
                  <a:pt x="3918" y="1267"/>
                </a:lnTo>
                <a:lnTo>
                  <a:pt x="3917" y="1262"/>
                </a:lnTo>
                <a:lnTo>
                  <a:pt x="3905" y="1266"/>
                </a:lnTo>
                <a:lnTo>
                  <a:pt x="3895" y="1267"/>
                </a:lnTo>
                <a:lnTo>
                  <a:pt x="3883" y="1271"/>
                </a:lnTo>
                <a:lnTo>
                  <a:pt x="3869" y="1269"/>
                </a:lnTo>
                <a:lnTo>
                  <a:pt x="3859" y="1274"/>
                </a:lnTo>
                <a:lnTo>
                  <a:pt x="3849" y="1279"/>
                </a:lnTo>
                <a:lnTo>
                  <a:pt x="3837" y="1283"/>
                </a:lnTo>
                <a:lnTo>
                  <a:pt x="3830" y="1285"/>
                </a:lnTo>
                <a:lnTo>
                  <a:pt x="3821" y="1283"/>
                </a:lnTo>
                <a:lnTo>
                  <a:pt x="3816" y="1285"/>
                </a:lnTo>
                <a:lnTo>
                  <a:pt x="3813" y="1288"/>
                </a:lnTo>
                <a:lnTo>
                  <a:pt x="3806" y="1295"/>
                </a:lnTo>
                <a:lnTo>
                  <a:pt x="3803" y="1298"/>
                </a:lnTo>
                <a:lnTo>
                  <a:pt x="3799" y="1302"/>
                </a:lnTo>
                <a:lnTo>
                  <a:pt x="3794" y="1303"/>
                </a:lnTo>
                <a:lnTo>
                  <a:pt x="3787" y="1303"/>
                </a:lnTo>
                <a:lnTo>
                  <a:pt x="3780" y="1303"/>
                </a:lnTo>
                <a:lnTo>
                  <a:pt x="3774" y="1303"/>
                </a:lnTo>
                <a:lnTo>
                  <a:pt x="3770" y="1302"/>
                </a:lnTo>
                <a:lnTo>
                  <a:pt x="3768" y="1300"/>
                </a:lnTo>
                <a:lnTo>
                  <a:pt x="3768" y="1298"/>
                </a:lnTo>
                <a:lnTo>
                  <a:pt x="3767" y="1296"/>
                </a:lnTo>
                <a:lnTo>
                  <a:pt x="3760" y="1296"/>
                </a:lnTo>
                <a:lnTo>
                  <a:pt x="3746" y="1285"/>
                </a:lnTo>
                <a:lnTo>
                  <a:pt x="3734" y="1273"/>
                </a:lnTo>
                <a:lnTo>
                  <a:pt x="3721" y="1262"/>
                </a:lnTo>
                <a:lnTo>
                  <a:pt x="3714" y="1259"/>
                </a:lnTo>
                <a:lnTo>
                  <a:pt x="3705" y="1256"/>
                </a:lnTo>
                <a:lnTo>
                  <a:pt x="3700" y="1254"/>
                </a:lnTo>
                <a:lnTo>
                  <a:pt x="3686" y="1250"/>
                </a:lnTo>
                <a:lnTo>
                  <a:pt x="3674" y="1245"/>
                </a:lnTo>
                <a:lnTo>
                  <a:pt x="3673" y="1245"/>
                </a:lnTo>
                <a:lnTo>
                  <a:pt x="3671" y="1242"/>
                </a:lnTo>
                <a:lnTo>
                  <a:pt x="3664" y="1242"/>
                </a:lnTo>
                <a:lnTo>
                  <a:pt x="3657" y="1242"/>
                </a:lnTo>
                <a:lnTo>
                  <a:pt x="3652" y="1244"/>
                </a:lnTo>
                <a:lnTo>
                  <a:pt x="3651" y="1249"/>
                </a:lnTo>
                <a:lnTo>
                  <a:pt x="3644" y="1249"/>
                </a:lnTo>
                <a:lnTo>
                  <a:pt x="3637" y="1249"/>
                </a:lnTo>
                <a:lnTo>
                  <a:pt x="3632" y="1250"/>
                </a:lnTo>
                <a:lnTo>
                  <a:pt x="3630" y="1256"/>
                </a:lnTo>
                <a:lnTo>
                  <a:pt x="3625" y="1252"/>
                </a:lnTo>
                <a:lnTo>
                  <a:pt x="3620" y="1249"/>
                </a:lnTo>
                <a:lnTo>
                  <a:pt x="3616" y="1244"/>
                </a:lnTo>
                <a:lnTo>
                  <a:pt x="3616" y="1235"/>
                </a:lnTo>
                <a:lnTo>
                  <a:pt x="3616" y="1228"/>
                </a:lnTo>
                <a:lnTo>
                  <a:pt x="3613" y="1225"/>
                </a:lnTo>
                <a:lnTo>
                  <a:pt x="3611" y="1220"/>
                </a:lnTo>
                <a:lnTo>
                  <a:pt x="3610" y="1215"/>
                </a:lnTo>
                <a:lnTo>
                  <a:pt x="3601" y="1213"/>
                </a:lnTo>
                <a:lnTo>
                  <a:pt x="3593" y="1213"/>
                </a:lnTo>
                <a:lnTo>
                  <a:pt x="3581" y="1216"/>
                </a:lnTo>
                <a:lnTo>
                  <a:pt x="3569" y="1220"/>
                </a:lnTo>
                <a:lnTo>
                  <a:pt x="3562" y="1221"/>
                </a:lnTo>
                <a:lnTo>
                  <a:pt x="3555" y="1221"/>
                </a:lnTo>
                <a:lnTo>
                  <a:pt x="3552" y="1215"/>
                </a:lnTo>
                <a:lnTo>
                  <a:pt x="3547" y="1210"/>
                </a:lnTo>
                <a:lnTo>
                  <a:pt x="3538" y="1208"/>
                </a:lnTo>
                <a:lnTo>
                  <a:pt x="3528" y="1208"/>
                </a:lnTo>
                <a:lnTo>
                  <a:pt x="3528" y="1201"/>
                </a:lnTo>
                <a:lnTo>
                  <a:pt x="3524" y="1198"/>
                </a:lnTo>
                <a:lnTo>
                  <a:pt x="3523" y="1192"/>
                </a:lnTo>
                <a:lnTo>
                  <a:pt x="3521" y="1187"/>
                </a:lnTo>
                <a:lnTo>
                  <a:pt x="3507" y="1187"/>
                </a:lnTo>
                <a:lnTo>
                  <a:pt x="3506" y="1192"/>
                </a:lnTo>
                <a:lnTo>
                  <a:pt x="3500" y="1194"/>
                </a:lnTo>
                <a:lnTo>
                  <a:pt x="3494" y="1194"/>
                </a:lnTo>
                <a:lnTo>
                  <a:pt x="3487" y="1194"/>
                </a:lnTo>
                <a:lnTo>
                  <a:pt x="3485" y="1199"/>
                </a:lnTo>
                <a:lnTo>
                  <a:pt x="3482" y="1203"/>
                </a:lnTo>
                <a:lnTo>
                  <a:pt x="3473" y="1208"/>
                </a:lnTo>
                <a:lnTo>
                  <a:pt x="3471" y="1213"/>
                </a:lnTo>
                <a:lnTo>
                  <a:pt x="3466" y="1215"/>
                </a:lnTo>
                <a:lnTo>
                  <a:pt x="3460" y="1216"/>
                </a:lnTo>
                <a:lnTo>
                  <a:pt x="3453" y="1215"/>
                </a:lnTo>
                <a:lnTo>
                  <a:pt x="3439" y="1215"/>
                </a:lnTo>
                <a:lnTo>
                  <a:pt x="3431" y="1215"/>
                </a:lnTo>
                <a:lnTo>
                  <a:pt x="3425" y="1215"/>
                </a:lnTo>
                <a:lnTo>
                  <a:pt x="3422" y="1208"/>
                </a:lnTo>
                <a:lnTo>
                  <a:pt x="3419" y="1204"/>
                </a:lnTo>
                <a:lnTo>
                  <a:pt x="3415" y="1199"/>
                </a:lnTo>
                <a:lnTo>
                  <a:pt x="3412" y="1194"/>
                </a:lnTo>
                <a:lnTo>
                  <a:pt x="3412" y="1106"/>
                </a:lnTo>
                <a:lnTo>
                  <a:pt x="3414" y="1099"/>
                </a:lnTo>
                <a:lnTo>
                  <a:pt x="3412" y="1094"/>
                </a:lnTo>
                <a:lnTo>
                  <a:pt x="3410" y="1087"/>
                </a:lnTo>
                <a:lnTo>
                  <a:pt x="3405" y="1082"/>
                </a:lnTo>
                <a:lnTo>
                  <a:pt x="3405" y="1077"/>
                </a:lnTo>
                <a:lnTo>
                  <a:pt x="3405" y="1071"/>
                </a:lnTo>
                <a:lnTo>
                  <a:pt x="3396" y="1071"/>
                </a:lnTo>
                <a:lnTo>
                  <a:pt x="3388" y="1071"/>
                </a:lnTo>
                <a:lnTo>
                  <a:pt x="3374" y="1068"/>
                </a:lnTo>
                <a:lnTo>
                  <a:pt x="3361" y="1065"/>
                </a:lnTo>
                <a:lnTo>
                  <a:pt x="3354" y="1063"/>
                </a:lnTo>
                <a:lnTo>
                  <a:pt x="3344" y="1065"/>
                </a:lnTo>
                <a:lnTo>
                  <a:pt x="3337" y="1051"/>
                </a:lnTo>
                <a:lnTo>
                  <a:pt x="3330" y="1037"/>
                </a:lnTo>
                <a:lnTo>
                  <a:pt x="3323" y="1037"/>
                </a:lnTo>
                <a:lnTo>
                  <a:pt x="3318" y="1036"/>
                </a:lnTo>
                <a:lnTo>
                  <a:pt x="3308" y="1030"/>
                </a:lnTo>
                <a:lnTo>
                  <a:pt x="3299" y="1024"/>
                </a:lnTo>
                <a:lnTo>
                  <a:pt x="3289" y="1017"/>
                </a:lnTo>
                <a:lnTo>
                  <a:pt x="3281" y="1013"/>
                </a:lnTo>
                <a:lnTo>
                  <a:pt x="3269" y="1010"/>
                </a:lnTo>
                <a:lnTo>
                  <a:pt x="3265" y="1008"/>
                </a:lnTo>
                <a:lnTo>
                  <a:pt x="3260" y="1005"/>
                </a:lnTo>
                <a:lnTo>
                  <a:pt x="3257" y="1002"/>
                </a:lnTo>
                <a:lnTo>
                  <a:pt x="3255" y="996"/>
                </a:lnTo>
                <a:lnTo>
                  <a:pt x="3245" y="996"/>
                </a:lnTo>
                <a:lnTo>
                  <a:pt x="3236" y="995"/>
                </a:lnTo>
                <a:lnTo>
                  <a:pt x="3219" y="991"/>
                </a:lnTo>
                <a:lnTo>
                  <a:pt x="3200" y="988"/>
                </a:lnTo>
                <a:lnTo>
                  <a:pt x="3192" y="988"/>
                </a:lnTo>
                <a:lnTo>
                  <a:pt x="3180" y="990"/>
                </a:lnTo>
                <a:lnTo>
                  <a:pt x="3175" y="993"/>
                </a:lnTo>
                <a:lnTo>
                  <a:pt x="3173" y="998"/>
                </a:lnTo>
                <a:lnTo>
                  <a:pt x="3171" y="1005"/>
                </a:lnTo>
                <a:lnTo>
                  <a:pt x="3171" y="1013"/>
                </a:lnTo>
                <a:lnTo>
                  <a:pt x="3173" y="1029"/>
                </a:lnTo>
                <a:lnTo>
                  <a:pt x="3173" y="1037"/>
                </a:lnTo>
                <a:lnTo>
                  <a:pt x="3173" y="1044"/>
                </a:lnTo>
                <a:lnTo>
                  <a:pt x="3146" y="1044"/>
                </a:lnTo>
                <a:lnTo>
                  <a:pt x="3134" y="1042"/>
                </a:lnTo>
                <a:lnTo>
                  <a:pt x="3129" y="1041"/>
                </a:lnTo>
                <a:lnTo>
                  <a:pt x="3125" y="1037"/>
                </a:lnTo>
                <a:lnTo>
                  <a:pt x="3118" y="1037"/>
                </a:lnTo>
                <a:lnTo>
                  <a:pt x="3111" y="1037"/>
                </a:lnTo>
                <a:lnTo>
                  <a:pt x="3106" y="1036"/>
                </a:lnTo>
                <a:lnTo>
                  <a:pt x="3105" y="1030"/>
                </a:lnTo>
                <a:lnTo>
                  <a:pt x="3100" y="1030"/>
                </a:lnTo>
                <a:lnTo>
                  <a:pt x="3096" y="1029"/>
                </a:lnTo>
                <a:lnTo>
                  <a:pt x="3093" y="1027"/>
                </a:lnTo>
                <a:lnTo>
                  <a:pt x="3091" y="1024"/>
                </a:lnTo>
                <a:lnTo>
                  <a:pt x="3074" y="1024"/>
                </a:lnTo>
                <a:lnTo>
                  <a:pt x="3067" y="1025"/>
                </a:lnTo>
                <a:lnTo>
                  <a:pt x="3065" y="1027"/>
                </a:lnTo>
                <a:lnTo>
                  <a:pt x="3064" y="1030"/>
                </a:lnTo>
                <a:lnTo>
                  <a:pt x="3059" y="1027"/>
                </a:lnTo>
                <a:lnTo>
                  <a:pt x="3053" y="1024"/>
                </a:lnTo>
                <a:lnTo>
                  <a:pt x="3048" y="1019"/>
                </a:lnTo>
                <a:lnTo>
                  <a:pt x="3043" y="1017"/>
                </a:lnTo>
                <a:lnTo>
                  <a:pt x="3042" y="1013"/>
                </a:lnTo>
                <a:lnTo>
                  <a:pt x="3040" y="1012"/>
                </a:lnTo>
                <a:lnTo>
                  <a:pt x="3033" y="1010"/>
                </a:lnTo>
                <a:lnTo>
                  <a:pt x="3026" y="1008"/>
                </a:lnTo>
                <a:lnTo>
                  <a:pt x="3023" y="1007"/>
                </a:lnTo>
                <a:lnTo>
                  <a:pt x="3023" y="1003"/>
                </a:lnTo>
                <a:lnTo>
                  <a:pt x="2989" y="1003"/>
                </a:lnTo>
                <a:lnTo>
                  <a:pt x="2982" y="1003"/>
                </a:lnTo>
                <a:lnTo>
                  <a:pt x="2978" y="1000"/>
                </a:lnTo>
                <a:lnTo>
                  <a:pt x="2975" y="996"/>
                </a:lnTo>
                <a:lnTo>
                  <a:pt x="2975" y="990"/>
                </a:lnTo>
                <a:lnTo>
                  <a:pt x="2967" y="995"/>
                </a:lnTo>
                <a:lnTo>
                  <a:pt x="2963" y="998"/>
                </a:lnTo>
                <a:lnTo>
                  <a:pt x="2961" y="1003"/>
                </a:lnTo>
                <a:lnTo>
                  <a:pt x="2956" y="1000"/>
                </a:lnTo>
                <a:lnTo>
                  <a:pt x="2949" y="998"/>
                </a:lnTo>
                <a:lnTo>
                  <a:pt x="2944" y="995"/>
                </a:lnTo>
                <a:lnTo>
                  <a:pt x="2943" y="993"/>
                </a:lnTo>
                <a:lnTo>
                  <a:pt x="2941" y="990"/>
                </a:lnTo>
                <a:lnTo>
                  <a:pt x="2932" y="984"/>
                </a:lnTo>
                <a:lnTo>
                  <a:pt x="2927" y="983"/>
                </a:lnTo>
                <a:lnTo>
                  <a:pt x="2920" y="983"/>
                </a:lnTo>
                <a:lnTo>
                  <a:pt x="2915" y="974"/>
                </a:lnTo>
                <a:lnTo>
                  <a:pt x="2909" y="967"/>
                </a:lnTo>
                <a:lnTo>
                  <a:pt x="2902" y="961"/>
                </a:lnTo>
                <a:lnTo>
                  <a:pt x="2893" y="955"/>
                </a:lnTo>
                <a:lnTo>
                  <a:pt x="2892" y="949"/>
                </a:lnTo>
                <a:lnTo>
                  <a:pt x="2890" y="942"/>
                </a:lnTo>
                <a:lnTo>
                  <a:pt x="2885" y="938"/>
                </a:lnTo>
                <a:lnTo>
                  <a:pt x="2880" y="935"/>
                </a:lnTo>
                <a:lnTo>
                  <a:pt x="2871" y="940"/>
                </a:lnTo>
                <a:lnTo>
                  <a:pt x="2868" y="944"/>
                </a:lnTo>
                <a:lnTo>
                  <a:pt x="2866" y="949"/>
                </a:lnTo>
                <a:lnTo>
                  <a:pt x="2859" y="947"/>
                </a:lnTo>
                <a:lnTo>
                  <a:pt x="2851" y="947"/>
                </a:lnTo>
                <a:lnTo>
                  <a:pt x="2830" y="950"/>
                </a:lnTo>
                <a:lnTo>
                  <a:pt x="2810" y="952"/>
                </a:lnTo>
                <a:lnTo>
                  <a:pt x="2803" y="952"/>
                </a:lnTo>
                <a:lnTo>
                  <a:pt x="2798" y="949"/>
                </a:lnTo>
                <a:lnTo>
                  <a:pt x="2798" y="945"/>
                </a:lnTo>
                <a:lnTo>
                  <a:pt x="2798" y="942"/>
                </a:lnTo>
                <a:lnTo>
                  <a:pt x="2791" y="942"/>
                </a:lnTo>
                <a:lnTo>
                  <a:pt x="2786" y="942"/>
                </a:lnTo>
                <a:lnTo>
                  <a:pt x="2784" y="942"/>
                </a:lnTo>
                <a:lnTo>
                  <a:pt x="2784" y="938"/>
                </a:lnTo>
                <a:lnTo>
                  <a:pt x="2784" y="935"/>
                </a:lnTo>
                <a:lnTo>
                  <a:pt x="2774" y="933"/>
                </a:lnTo>
                <a:lnTo>
                  <a:pt x="2765" y="932"/>
                </a:lnTo>
                <a:lnTo>
                  <a:pt x="2757" y="930"/>
                </a:lnTo>
                <a:lnTo>
                  <a:pt x="2750" y="928"/>
                </a:lnTo>
                <a:lnTo>
                  <a:pt x="2750" y="925"/>
                </a:lnTo>
                <a:lnTo>
                  <a:pt x="2750" y="921"/>
                </a:lnTo>
                <a:lnTo>
                  <a:pt x="2748" y="920"/>
                </a:lnTo>
                <a:lnTo>
                  <a:pt x="2745" y="920"/>
                </a:lnTo>
                <a:lnTo>
                  <a:pt x="2743" y="918"/>
                </a:lnTo>
                <a:lnTo>
                  <a:pt x="2743" y="915"/>
                </a:lnTo>
                <a:lnTo>
                  <a:pt x="2741" y="911"/>
                </a:lnTo>
                <a:lnTo>
                  <a:pt x="2738" y="909"/>
                </a:lnTo>
                <a:lnTo>
                  <a:pt x="2730" y="908"/>
                </a:lnTo>
                <a:lnTo>
                  <a:pt x="2730" y="880"/>
                </a:lnTo>
                <a:lnTo>
                  <a:pt x="2716" y="875"/>
                </a:lnTo>
                <a:lnTo>
                  <a:pt x="2702" y="870"/>
                </a:lnTo>
                <a:lnTo>
                  <a:pt x="2685" y="868"/>
                </a:lnTo>
                <a:lnTo>
                  <a:pt x="2668" y="867"/>
                </a:lnTo>
                <a:lnTo>
                  <a:pt x="2648" y="826"/>
                </a:lnTo>
                <a:lnTo>
                  <a:pt x="2644" y="826"/>
                </a:lnTo>
                <a:lnTo>
                  <a:pt x="2641" y="826"/>
                </a:lnTo>
                <a:lnTo>
                  <a:pt x="2636" y="826"/>
                </a:lnTo>
                <a:lnTo>
                  <a:pt x="2634" y="826"/>
                </a:lnTo>
                <a:lnTo>
                  <a:pt x="2634" y="822"/>
                </a:lnTo>
                <a:lnTo>
                  <a:pt x="2634" y="819"/>
                </a:lnTo>
                <a:lnTo>
                  <a:pt x="2631" y="819"/>
                </a:lnTo>
                <a:lnTo>
                  <a:pt x="2627" y="819"/>
                </a:lnTo>
                <a:lnTo>
                  <a:pt x="2624" y="819"/>
                </a:lnTo>
                <a:lnTo>
                  <a:pt x="2620" y="819"/>
                </a:lnTo>
                <a:lnTo>
                  <a:pt x="2613" y="815"/>
                </a:lnTo>
                <a:lnTo>
                  <a:pt x="2607" y="812"/>
                </a:lnTo>
                <a:lnTo>
                  <a:pt x="2607" y="809"/>
                </a:lnTo>
                <a:lnTo>
                  <a:pt x="2607" y="805"/>
                </a:lnTo>
                <a:lnTo>
                  <a:pt x="2600" y="805"/>
                </a:lnTo>
                <a:lnTo>
                  <a:pt x="2593" y="805"/>
                </a:lnTo>
                <a:lnTo>
                  <a:pt x="2584" y="807"/>
                </a:lnTo>
                <a:lnTo>
                  <a:pt x="2581" y="807"/>
                </a:lnTo>
                <a:lnTo>
                  <a:pt x="2579" y="805"/>
                </a:lnTo>
                <a:lnTo>
                  <a:pt x="2579" y="802"/>
                </a:lnTo>
                <a:lnTo>
                  <a:pt x="2579" y="798"/>
                </a:lnTo>
                <a:lnTo>
                  <a:pt x="2571" y="793"/>
                </a:lnTo>
                <a:lnTo>
                  <a:pt x="2567" y="790"/>
                </a:lnTo>
                <a:lnTo>
                  <a:pt x="2566" y="785"/>
                </a:lnTo>
                <a:lnTo>
                  <a:pt x="2560" y="786"/>
                </a:lnTo>
                <a:lnTo>
                  <a:pt x="2559" y="788"/>
                </a:lnTo>
                <a:lnTo>
                  <a:pt x="2554" y="793"/>
                </a:lnTo>
                <a:lnTo>
                  <a:pt x="2552" y="797"/>
                </a:lnTo>
                <a:lnTo>
                  <a:pt x="2549" y="798"/>
                </a:lnTo>
                <a:lnTo>
                  <a:pt x="2543" y="800"/>
                </a:lnTo>
                <a:lnTo>
                  <a:pt x="2538" y="798"/>
                </a:lnTo>
                <a:lnTo>
                  <a:pt x="2525" y="792"/>
                </a:lnTo>
                <a:lnTo>
                  <a:pt x="2511" y="785"/>
                </a:lnTo>
                <a:lnTo>
                  <a:pt x="2509" y="778"/>
                </a:lnTo>
                <a:lnTo>
                  <a:pt x="2511" y="771"/>
                </a:lnTo>
                <a:lnTo>
                  <a:pt x="2511" y="764"/>
                </a:lnTo>
                <a:lnTo>
                  <a:pt x="2513" y="761"/>
                </a:lnTo>
                <a:lnTo>
                  <a:pt x="2520" y="752"/>
                </a:lnTo>
                <a:lnTo>
                  <a:pt x="2526" y="745"/>
                </a:lnTo>
                <a:lnTo>
                  <a:pt x="2533" y="739"/>
                </a:lnTo>
                <a:lnTo>
                  <a:pt x="2538" y="730"/>
                </a:lnTo>
                <a:lnTo>
                  <a:pt x="2540" y="725"/>
                </a:lnTo>
                <a:lnTo>
                  <a:pt x="2540" y="718"/>
                </a:lnTo>
                <a:lnTo>
                  <a:pt x="2540" y="711"/>
                </a:lnTo>
                <a:lnTo>
                  <a:pt x="2538" y="703"/>
                </a:lnTo>
                <a:lnTo>
                  <a:pt x="2537" y="699"/>
                </a:lnTo>
                <a:lnTo>
                  <a:pt x="2535" y="698"/>
                </a:lnTo>
                <a:lnTo>
                  <a:pt x="2528" y="696"/>
                </a:lnTo>
                <a:lnTo>
                  <a:pt x="2511" y="696"/>
                </a:lnTo>
                <a:lnTo>
                  <a:pt x="2477" y="696"/>
                </a:lnTo>
                <a:lnTo>
                  <a:pt x="2475" y="689"/>
                </a:lnTo>
                <a:lnTo>
                  <a:pt x="2474" y="684"/>
                </a:lnTo>
                <a:lnTo>
                  <a:pt x="2472" y="679"/>
                </a:lnTo>
                <a:lnTo>
                  <a:pt x="2467" y="676"/>
                </a:lnTo>
                <a:lnTo>
                  <a:pt x="2458" y="669"/>
                </a:lnTo>
                <a:lnTo>
                  <a:pt x="2450" y="662"/>
                </a:lnTo>
                <a:lnTo>
                  <a:pt x="2451" y="647"/>
                </a:lnTo>
                <a:lnTo>
                  <a:pt x="2453" y="636"/>
                </a:lnTo>
                <a:lnTo>
                  <a:pt x="2450" y="626"/>
                </a:lnTo>
                <a:lnTo>
                  <a:pt x="2443" y="614"/>
                </a:lnTo>
                <a:lnTo>
                  <a:pt x="2434" y="609"/>
                </a:lnTo>
                <a:lnTo>
                  <a:pt x="2429" y="607"/>
                </a:lnTo>
                <a:lnTo>
                  <a:pt x="2422" y="607"/>
                </a:lnTo>
                <a:lnTo>
                  <a:pt x="2414" y="609"/>
                </a:lnTo>
                <a:lnTo>
                  <a:pt x="2409" y="611"/>
                </a:lnTo>
                <a:lnTo>
                  <a:pt x="2404" y="614"/>
                </a:lnTo>
                <a:lnTo>
                  <a:pt x="2395" y="614"/>
                </a:lnTo>
                <a:lnTo>
                  <a:pt x="2393" y="616"/>
                </a:lnTo>
                <a:lnTo>
                  <a:pt x="2392" y="618"/>
                </a:lnTo>
                <a:lnTo>
                  <a:pt x="2388" y="621"/>
                </a:lnTo>
                <a:lnTo>
                  <a:pt x="2383" y="623"/>
                </a:lnTo>
                <a:lnTo>
                  <a:pt x="2381" y="624"/>
                </a:lnTo>
                <a:lnTo>
                  <a:pt x="2381" y="628"/>
                </a:lnTo>
                <a:lnTo>
                  <a:pt x="2341" y="628"/>
                </a:lnTo>
                <a:lnTo>
                  <a:pt x="2341" y="633"/>
                </a:lnTo>
                <a:lnTo>
                  <a:pt x="2339" y="635"/>
                </a:lnTo>
                <a:lnTo>
                  <a:pt x="2335" y="633"/>
                </a:lnTo>
                <a:lnTo>
                  <a:pt x="2332" y="630"/>
                </a:lnTo>
                <a:lnTo>
                  <a:pt x="2327" y="628"/>
                </a:lnTo>
                <a:lnTo>
                  <a:pt x="2323" y="626"/>
                </a:lnTo>
                <a:lnTo>
                  <a:pt x="2322" y="628"/>
                </a:lnTo>
                <a:lnTo>
                  <a:pt x="2320" y="635"/>
                </a:lnTo>
                <a:lnTo>
                  <a:pt x="2308" y="630"/>
                </a:lnTo>
                <a:lnTo>
                  <a:pt x="2298" y="623"/>
                </a:lnTo>
                <a:lnTo>
                  <a:pt x="2283" y="621"/>
                </a:lnTo>
                <a:lnTo>
                  <a:pt x="2274" y="621"/>
                </a:lnTo>
                <a:lnTo>
                  <a:pt x="2265" y="621"/>
                </a:lnTo>
                <a:lnTo>
                  <a:pt x="2260" y="611"/>
                </a:lnTo>
                <a:lnTo>
                  <a:pt x="2257" y="607"/>
                </a:lnTo>
                <a:lnTo>
                  <a:pt x="2252" y="604"/>
                </a:lnTo>
                <a:lnTo>
                  <a:pt x="2247" y="602"/>
                </a:lnTo>
                <a:lnTo>
                  <a:pt x="2240" y="601"/>
                </a:lnTo>
                <a:lnTo>
                  <a:pt x="2233" y="601"/>
                </a:lnTo>
                <a:lnTo>
                  <a:pt x="2225" y="601"/>
                </a:lnTo>
                <a:lnTo>
                  <a:pt x="2223" y="595"/>
                </a:lnTo>
                <a:lnTo>
                  <a:pt x="2219" y="592"/>
                </a:lnTo>
                <a:lnTo>
                  <a:pt x="2214" y="589"/>
                </a:lnTo>
                <a:lnTo>
                  <a:pt x="2211" y="585"/>
                </a:lnTo>
                <a:lnTo>
                  <a:pt x="2211" y="582"/>
                </a:lnTo>
                <a:lnTo>
                  <a:pt x="2211" y="577"/>
                </a:lnTo>
                <a:lnTo>
                  <a:pt x="2208" y="572"/>
                </a:lnTo>
                <a:lnTo>
                  <a:pt x="2206" y="570"/>
                </a:lnTo>
                <a:lnTo>
                  <a:pt x="2201" y="566"/>
                </a:lnTo>
                <a:lnTo>
                  <a:pt x="2192" y="563"/>
                </a:lnTo>
                <a:lnTo>
                  <a:pt x="2187" y="560"/>
                </a:lnTo>
                <a:lnTo>
                  <a:pt x="2184" y="560"/>
                </a:lnTo>
                <a:lnTo>
                  <a:pt x="2175" y="556"/>
                </a:lnTo>
                <a:lnTo>
                  <a:pt x="2168" y="553"/>
                </a:lnTo>
                <a:lnTo>
                  <a:pt x="2160" y="551"/>
                </a:lnTo>
                <a:lnTo>
                  <a:pt x="2150" y="553"/>
                </a:lnTo>
                <a:lnTo>
                  <a:pt x="2148" y="548"/>
                </a:lnTo>
                <a:lnTo>
                  <a:pt x="2144" y="543"/>
                </a:lnTo>
                <a:lnTo>
                  <a:pt x="2136" y="536"/>
                </a:lnTo>
                <a:lnTo>
                  <a:pt x="2126" y="531"/>
                </a:lnTo>
                <a:lnTo>
                  <a:pt x="2115" y="526"/>
                </a:lnTo>
                <a:lnTo>
                  <a:pt x="2093" y="527"/>
                </a:lnTo>
                <a:lnTo>
                  <a:pt x="2074" y="532"/>
                </a:lnTo>
                <a:lnTo>
                  <a:pt x="2056" y="537"/>
                </a:lnTo>
                <a:lnTo>
                  <a:pt x="2040" y="546"/>
                </a:lnTo>
                <a:lnTo>
                  <a:pt x="2038" y="549"/>
                </a:lnTo>
                <a:lnTo>
                  <a:pt x="2037" y="551"/>
                </a:lnTo>
                <a:lnTo>
                  <a:pt x="2035" y="549"/>
                </a:lnTo>
                <a:lnTo>
                  <a:pt x="2033" y="546"/>
                </a:lnTo>
                <a:lnTo>
                  <a:pt x="2028" y="543"/>
                </a:lnTo>
                <a:lnTo>
                  <a:pt x="2021" y="541"/>
                </a:lnTo>
                <a:lnTo>
                  <a:pt x="2015" y="539"/>
                </a:lnTo>
                <a:lnTo>
                  <a:pt x="2006" y="539"/>
                </a:lnTo>
                <a:lnTo>
                  <a:pt x="2004" y="537"/>
                </a:lnTo>
                <a:lnTo>
                  <a:pt x="2003" y="536"/>
                </a:lnTo>
                <a:lnTo>
                  <a:pt x="1998" y="534"/>
                </a:lnTo>
                <a:lnTo>
                  <a:pt x="1986" y="532"/>
                </a:lnTo>
                <a:lnTo>
                  <a:pt x="1982" y="526"/>
                </a:lnTo>
                <a:lnTo>
                  <a:pt x="1977" y="520"/>
                </a:lnTo>
                <a:lnTo>
                  <a:pt x="1972" y="515"/>
                </a:lnTo>
                <a:lnTo>
                  <a:pt x="1965" y="512"/>
                </a:lnTo>
                <a:lnTo>
                  <a:pt x="1963" y="508"/>
                </a:lnTo>
                <a:lnTo>
                  <a:pt x="1960" y="507"/>
                </a:lnTo>
                <a:lnTo>
                  <a:pt x="1952" y="505"/>
                </a:lnTo>
                <a:lnTo>
                  <a:pt x="1948" y="503"/>
                </a:lnTo>
                <a:lnTo>
                  <a:pt x="1945" y="502"/>
                </a:lnTo>
                <a:lnTo>
                  <a:pt x="1941" y="500"/>
                </a:lnTo>
                <a:lnTo>
                  <a:pt x="1938" y="498"/>
                </a:lnTo>
                <a:lnTo>
                  <a:pt x="1917" y="457"/>
                </a:lnTo>
                <a:lnTo>
                  <a:pt x="1911" y="457"/>
                </a:lnTo>
                <a:lnTo>
                  <a:pt x="1905" y="456"/>
                </a:lnTo>
                <a:lnTo>
                  <a:pt x="1897" y="451"/>
                </a:lnTo>
                <a:lnTo>
                  <a:pt x="1892" y="447"/>
                </a:lnTo>
                <a:lnTo>
                  <a:pt x="1885" y="444"/>
                </a:lnTo>
                <a:lnTo>
                  <a:pt x="1875" y="442"/>
                </a:lnTo>
                <a:lnTo>
                  <a:pt x="1870" y="442"/>
                </a:lnTo>
                <a:lnTo>
                  <a:pt x="1863" y="444"/>
                </a:lnTo>
                <a:lnTo>
                  <a:pt x="1861" y="445"/>
                </a:lnTo>
                <a:lnTo>
                  <a:pt x="1861" y="447"/>
                </a:lnTo>
                <a:lnTo>
                  <a:pt x="1859" y="449"/>
                </a:lnTo>
                <a:lnTo>
                  <a:pt x="1856" y="451"/>
                </a:lnTo>
                <a:lnTo>
                  <a:pt x="1851" y="451"/>
                </a:lnTo>
                <a:lnTo>
                  <a:pt x="1842" y="454"/>
                </a:lnTo>
                <a:lnTo>
                  <a:pt x="1839" y="456"/>
                </a:lnTo>
                <a:lnTo>
                  <a:pt x="1836" y="459"/>
                </a:lnTo>
                <a:lnTo>
                  <a:pt x="1836" y="464"/>
                </a:lnTo>
                <a:lnTo>
                  <a:pt x="1836" y="471"/>
                </a:lnTo>
                <a:lnTo>
                  <a:pt x="1829" y="471"/>
                </a:lnTo>
                <a:lnTo>
                  <a:pt x="1825" y="471"/>
                </a:lnTo>
                <a:lnTo>
                  <a:pt x="1824" y="468"/>
                </a:lnTo>
                <a:lnTo>
                  <a:pt x="1825" y="466"/>
                </a:lnTo>
                <a:lnTo>
                  <a:pt x="1829" y="464"/>
                </a:lnTo>
                <a:lnTo>
                  <a:pt x="1829" y="451"/>
                </a:lnTo>
                <a:lnTo>
                  <a:pt x="1819" y="451"/>
                </a:lnTo>
                <a:lnTo>
                  <a:pt x="1808" y="451"/>
                </a:lnTo>
                <a:lnTo>
                  <a:pt x="1801" y="447"/>
                </a:lnTo>
                <a:lnTo>
                  <a:pt x="1795" y="444"/>
                </a:lnTo>
                <a:lnTo>
                  <a:pt x="1790" y="444"/>
                </a:lnTo>
                <a:lnTo>
                  <a:pt x="1784" y="444"/>
                </a:lnTo>
                <a:lnTo>
                  <a:pt x="1779" y="444"/>
                </a:lnTo>
                <a:lnTo>
                  <a:pt x="1774" y="444"/>
                </a:lnTo>
                <a:lnTo>
                  <a:pt x="1769" y="447"/>
                </a:lnTo>
                <a:lnTo>
                  <a:pt x="1767" y="451"/>
                </a:lnTo>
                <a:lnTo>
                  <a:pt x="1759" y="451"/>
                </a:lnTo>
                <a:lnTo>
                  <a:pt x="1752" y="449"/>
                </a:lnTo>
                <a:lnTo>
                  <a:pt x="1740" y="444"/>
                </a:lnTo>
                <a:lnTo>
                  <a:pt x="1735" y="447"/>
                </a:lnTo>
                <a:lnTo>
                  <a:pt x="1730" y="451"/>
                </a:lnTo>
                <a:lnTo>
                  <a:pt x="1725" y="456"/>
                </a:lnTo>
                <a:lnTo>
                  <a:pt x="1720" y="457"/>
                </a:lnTo>
                <a:lnTo>
                  <a:pt x="1708" y="454"/>
                </a:lnTo>
                <a:lnTo>
                  <a:pt x="1694" y="452"/>
                </a:lnTo>
                <a:lnTo>
                  <a:pt x="1665" y="451"/>
                </a:lnTo>
                <a:lnTo>
                  <a:pt x="1651" y="449"/>
                </a:lnTo>
                <a:lnTo>
                  <a:pt x="1639" y="445"/>
                </a:lnTo>
                <a:lnTo>
                  <a:pt x="1628" y="442"/>
                </a:lnTo>
                <a:lnTo>
                  <a:pt x="1617" y="437"/>
                </a:lnTo>
                <a:lnTo>
                  <a:pt x="1569" y="437"/>
                </a:lnTo>
                <a:lnTo>
                  <a:pt x="1568" y="433"/>
                </a:lnTo>
                <a:lnTo>
                  <a:pt x="1564" y="432"/>
                </a:lnTo>
                <a:lnTo>
                  <a:pt x="1556" y="430"/>
                </a:lnTo>
                <a:lnTo>
                  <a:pt x="1556" y="427"/>
                </a:lnTo>
                <a:lnTo>
                  <a:pt x="1554" y="425"/>
                </a:lnTo>
                <a:lnTo>
                  <a:pt x="1549" y="423"/>
                </a:lnTo>
                <a:lnTo>
                  <a:pt x="1549" y="420"/>
                </a:lnTo>
                <a:lnTo>
                  <a:pt x="1549" y="416"/>
                </a:lnTo>
                <a:lnTo>
                  <a:pt x="1544" y="410"/>
                </a:lnTo>
                <a:lnTo>
                  <a:pt x="1539" y="404"/>
                </a:lnTo>
                <a:lnTo>
                  <a:pt x="1537" y="401"/>
                </a:lnTo>
                <a:lnTo>
                  <a:pt x="1534" y="401"/>
                </a:lnTo>
                <a:lnTo>
                  <a:pt x="1528" y="401"/>
                </a:lnTo>
                <a:lnTo>
                  <a:pt x="1525" y="403"/>
                </a:lnTo>
                <a:lnTo>
                  <a:pt x="1522" y="403"/>
                </a:lnTo>
                <a:lnTo>
                  <a:pt x="1518" y="403"/>
                </a:lnTo>
                <a:lnTo>
                  <a:pt x="1511" y="398"/>
                </a:lnTo>
                <a:lnTo>
                  <a:pt x="1503" y="394"/>
                </a:lnTo>
                <a:lnTo>
                  <a:pt x="1499" y="394"/>
                </a:lnTo>
                <a:lnTo>
                  <a:pt x="1493" y="389"/>
                </a:lnTo>
                <a:lnTo>
                  <a:pt x="1486" y="382"/>
                </a:lnTo>
                <a:lnTo>
                  <a:pt x="1479" y="379"/>
                </a:lnTo>
                <a:lnTo>
                  <a:pt x="1476" y="377"/>
                </a:lnTo>
                <a:lnTo>
                  <a:pt x="1470" y="379"/>
                </a:lnTo>
                <a:lnTo>
                  <a:pt x="1467" y="377"/>
                </a:lnTo>
                <a:lnTo>
                  <a:pt x="1457" y="369"/>
                </a:lnTo>
                <a:lnTo>
                  <a:pt x="1452" y="365"/>
                </a:lnTo>
                <a:lnTo>
                  <a:pt x="1447" y="362"/>
                </a:lnTo>
                <a:lnTo>
                  <a:pt x="1441" y="362"/>
                </a:lnTo>
                <a:lnTo>
                  <a:pt x="1438" y="360"/>
                </a:lnTo>
                <a:lnTo>
                  <a:pt x="1435" y="358"/>
                </a:lnTo>
                <a:lnTo>
                  <a:pt x="1433" y="355"/>
                </a:lnTo>
                <a:lnTo>
                  <a:pt x="1428" y="352"/>
                </a:lnTo>
                <a:lnTo>
                  <a:pt x="1423" y="350"/>
                </a:lnTo>
                <a:lnTo>
                  <a:pt x="1409" y="348"/>
                </a:lnTo>
                <a:lnTo>
                  <a:pt x="1406" y="348"/>
                </a:lnTo>
                <a:lnTo>
                  <a:pt x="1404" y="346"/>
                </a:lnTo>
                <a:lnTo>
                  <a:pt x="1401" y="345"/>
                </a:lnTo>
                <a:lnTo>
                  <a:pt x="1394" y="343"/>
                </a:lnTo>
                <a:lnTo>
                  <a:pt x="1389" y="341"/>
                </a:lnTo>
                <a:lnTo>
                  <a:pt x="1387" y="338"/>
                </a:lnTo>
                <a:lnTo>
                  <a:pt x="1387" y="334"/>
                </a:lnTo>
                <a:lnTo>
                  <a:pt x="1385" y="331"/>
                </a:lnTo>
                <a:lnTo>
                  <a:pt x="1387" y="331"/>
                </a:lnTo>
                <a:lnTo>
                  <a:pt x="1387" y="329"/>
                </a:lnTo>
                <a:lnTo>
                  <a:pt x="1385" y="328"/>
                </a:lnTo>
                <a:lnTo>
                  <a:pt x="1383" y="326"/>
                </a:lnTo>
                <a:lnTo>
                  <a:pt x="1382" y="324"/>
                </a:lnTo>
                <a:lnTo>
                  <a:pt x="1380" y="319"/>
                </a:lnTo>
                <a:lnTo>
                  <a:pt x="1378" y="314"/>
                </a:lnTo>
                <a:lnTo>
                  <a:pt x="1365" y="312"/>
                </a:lnTo>
                <a:lnTo>
                  <a:pt x="1361" y="311"/>
                </a:lnTo>
                <a:lnTo>
                  <a:pt x="1360" y="305"/>
                </a:lnTo>
                <a:lnTo>
                  <a:pt x="1354" y="304"/>
                </a:lnTo>
                <a:lnTo>
                  <a:pt x="1341" y="300"/>
                </a:lnTo>
                <a:lnTo>
                  <a:pt x="1337" y="299"/>
                </a:lnTo>
                <a:lnTo>
                  <a:pt x="1336" y="292"/>
                </a:lnTo>
                <a:lnTo>
                  <a:pt x="1332" y="288"/>
                </a:lnTo>
                <a:lnTo>
                  <a:pt x="1329" y="287"/>
                </a:lnTo>
                <a:lnTo>
                  <a:pt x="1324" y="285"/>
                </a:lnTo>
                <a:lnTo>
                  <a:pt x="1315" y="285"/>
                </a:lnTo>
                <a:lnTo>
                  <a:pt x="1305" y="287"/>
                </a:lnTo>
                <a:lnTo>
                  <a:pt x="1300" y="287"/>
                </a:lnTo>
                <a:lnTo>
                  <a:pt x="1288" y="283"/>
                </a:lnTo>
                <a:lnTo>
                  <a:pt x="1276" y="278"/>
                </a:lnTo>
                <a:lnTo>
                  <a:pt x="1262" y="275"/>
                </a:lnTo>
                <a:lnTo>
                  <a:pt x="1249" y="273"/>
                </a:lnTo>
                <a:lnTo>
                  <a:pt x="1239" y="252"/>
                </a:lnTo>
                <a:lnTo>
                  <a:pt x="1227" y="234"/>
                </a:lnTo>
                <a:lnTo>
                  <a:pt x="1211" y="218"/>
                </a:lnTo>
                <a:lnTo>
                  <a:pt x="1194" y="205"/>
                </a:lnTo>
                <a:lnTo>
                  <a:pt x="1193" y="206"/>
                </a:lnTo>
                <a:lnTo>
                  <a:pt x="1191" y="208"/>
                </a:lnTo>
                <a:lnTo>
                  <a:pt x="1187" y="212"/>
                </a:lnTo>
                <a:lnTo>
                  <a:pt x="1186" y="217"/>
                </a:lnTo>
                <a:lnTo>
                  <a:pt x="1184" y="218"/>
                </a:lnTo>
                <a:lnTo>
                  <a:pt x="1181" y="218"/>
                </a:lnTo>
                <a:lnTo>
                  <a:pt x="1170" y="217"/>
                </a:lnTo>
                <a:lnTo>
                  <a:pt x="1162" y="218"/>
                </a:lnTo>
                <a:lnTo>
                  <a:pt x="1155" y="222"/>
                </a:lnTo>
                <a:lnTo>
                  <a:pt x="1150" y="225"/>
                </a:lnTo>
                <a:lnTo>
                  <a:pt x="1145" y="229"/>
                </a:lnTo>
                <a:lnTo>
                  <a:pt x="1138" y="232"/>
                </a:lnTo>
                <a:lnTo>
                  <a:pt x="1129" y="234"/>
                </a:lnTo>
                <a:lnTo>
                  <a:pt x="1119" y="232"/>
                </a:lnTo>
                <a:lnTo>
                  <a:pt x="1111" y="234"/>
                </a:lnTo>
                <a:lnTo>
                  <a:pt x="1104" y="232"/>
                </a:lnTo>
                <a:lnTo>
                  <a:pt x="1099" y="229"/>
                </a:lnTo>
                <a:lnTo>
                  <a:pt x="1095" y="225"/>
                </a:lnTo>
                <a:lnTo>
                  <a:pt x="1088" y="217"/>
                </a:lnTo>
                <a:lnTo>
                  <a:pt x="1083" y="213"/>
                </a:lnTo>
                <a:lnTo>
                  <a:pt x="1078" y="212"/>
                </a:lnTo>
                <a:lnTo>
                  <a:pt x="1066" y="213"/>
                </a:lnTo>
                <a:lnTo>
                  <a:pt x="1054" y="213"/>
                </a:lnTo>
                <a:lnTo>
                  <a:pt x="1036" y="210"/>
                </a:lnTo>
                <a:lnTo>
                  <a:pt x="1018" y="205"/>
                </a:lnTo>
                <a:lnTo>
                  <a:pt x="1008" y="205"/>
                </a:lnTo>
                <a:lnTo>
                  <a:pt x="996" y="205"/>
                </a:lnTo>
                <a:lnTo>
                  <a:pt x="989" y="205"/>
                </a:lnTo>
                <a:lnTo>
                  <a:pt x="983" y="203"/>
                </a:lnTo>
                <a:lnTo>
                  <a:pt x="977" y="198"/>
                </a:lnTo>
                <a:lnTo>
                  <a:pt x="972" y="195"/>
                </a:lnTo>
                <a:lnTo>
                  <a:pt x="965" y="191"/>
                </a:lnTo>
                <a:lnTo>
                  <a:pt x="955" y="191"/>
                </a:lnTo>
                <a:lnTo>
                  <a:pt x="947" y="191"/>
                </a:lnTo>
                <a:lnTo>
                  <a:pt x="943" y="191"/>
                </a:lnTo>
                <a:lnTo>
                  <a:pt x="940" y="193"/>
                </a:lnTo>
                <a:lnTo>
                  <a:pt x="933" y="189"/>
                </a:lnTo>
                <a:lnTo>
                  <a:pt x="926" y="186"/>
                </a:lnTo>
                <a:lnTo>
                  <a:pt x="908" y="177"/>
                </a:lnTo>
                <a:lnTo>
                  <a:pt x="904" y="177"/>
                </a:lnTo>
                <a:lnTo>
                  <a:pt x="897" y="179"/>
                </a:lnTo>
                <a:lnTo>
                  <a:pt x="896" y="181"/>
                </a:lnTo>
                <a:lnTo>
                  <a:pt x="894" y="184"/>
                </a:lnTo>
                <a:lnTo>
                  <a:pt x="884" y="181"/>
                </a:lnTo>
                <a:lnTo>
                  <a:pt x="875" y="176"/>
                </a:lnTo>
                <a:lnTo>
                  <a:pt x="868" y="169"/>
                </a:lnTo>
                <a:lnTo>
                  <a:pt x="860" y="164"/>
                </a:lnTo>
                <a:lnTo>
                  <a:pt x="850" y="164"/>
                </a:lnTo>
                <a:lnTo>
                  <a:pt x="839" y="164"/>
                </a:lnTo>
                <a:lnTo>
                  <a:pt x="832" y="167"/>
                </a:lnTo>
                <a:lnTo>
                  <a:pt x="826" y="171"/>
                </a:lnTo>
                <a:lnTo>
                  <a:pt x="812" y="171"/>
                </a:lnTo>
                <a:lnTo>
                  <a:pt x="812" y="167"/>
                </a:lnTo>
                <a:lnTo>
                  <a:pt x="812" y="164"/>
                </a:lnTo>
                <a:lnTo>
                  <a:pt x="807" y="159"/>
                </a:lnTo>
                <a:lnTo>
                  <a:pt x="802" y="154"/>
                </a:lnTo>
                <a:lnTo>
                  <a:pt x="795" y="150"/>
                </a:lnTo>
                <a:lnTo>
                  <a:pt x="785" y="150"/>
                </a:lnTo>
                <a:lnTo>
                  <a:pt x="781" y="150"/>
                </a:lnTo>
                <a:lnTo>
                  <a:pt x="764" y="150"/>
                </a:lnTo>
                <a:lnTo>
                  <a:pt x="761" y="145"/>
                </a:lnTo>
                <a:lnTo>
                  <a:pt x="757" y="140"/>
                </a:lnTo>
                <a:lnTo>
                  <a:pt x="752" y="137"/>
                </a:lnTo>
                <a:lnTo>
                  <a:pt x="751" y="130"/>
                </a:lnTo>
                <a:lnTo>
                  <a:pt x="746" y="121"/>
                </a:lnTo>
                <a:lnTo>
                  <a:pt x="742" y="118"/>
                </a:lnTo>
                <a:lnTo>
                  <a:pt x="737" y="116"/>
                </a:lnTo>
                <a:lnTo>
                  <a:pt x="737" y="104"/>
                </a:lnTo>
                <a:lnTo>
                  <a:pt x="737" y="92"/>
                </a:lnTo>
                <a:lnTo>
                  <a:pt x="735" y="82"/>
                </a:lnTo>
                <a:lnTo>
                  <a:pt x="730" y="75"/>
                </a:lnTo>
                <a:lnTo>
                  <a:pt x="728" y="70"/>
                </a:lnTo>
                <a:lnTo>
                  <a:pt x="725" y="67"/>
                </a:lnTo>
                <a:lnTo>
                  <a:pt x="722" y="63"/>
                </a:lnTo>
                <a:lnTo>
                  <a:pt x="717" y="62"/>
                </a:lnTo>
                <a:lnTo>
                  <a:pt x="711" y="60"/>
                </a:lnTo>
                <a:lnTo>
                  <a:pt x="708" y="56"/>
                </a:lnTo>
                <a:lnTo>
                  <a:pt x="705" y="53"/>
                </a:lnTo>
                <a:lnTo>
                  <a:pt x="703" y="48"/>
                </a:lnTo>
                <a:lnTo>
                  <a:pt x="682" y="48"/>
                </a:lnTo>
                <a:lnTo>
                  <a:pt x="677" y="48"/>
                </a:lnTo>
                <a:lnTo>
                  <a:pt x="674" y="50"/>
                </a:lnTo>
                <a:lnTo>
                  <a:pt x="671" y="51"/>
                </a:lnTo>
                <a:lnTo>
                  <a:pt x="669" y="55"/>
                </a:lnTo>
                <a:lnTo>
                  <a:pt x="665" y="53"/>
                </a:lnTo>
                <a:lnTo>
                  <a:pt x="664" y="50"/>
                </a:lnTo>
                <a:lnTo>
                  <a:pt x="662" y="41"/>
                </a:lnTo>
                <a:lnTo>
                  <a:pt x="648" y="41"/>
                </a:lnTo>
                <a:lnTo>
                  <a:pt x="643" y="33"/>
                </a:lnTo>
                <a:lnTo>
                  <a:pt x="642" y="27"/>
                </a:lnTo>
                <a:lnTo>
                  <a:pt x="642" y="21"/>
                </a:lnTo>
                <a:lnTo>
                  <a:pt x="645" y="19"/>
                </a:lnTo>
                <a:lnTo>
                  <a:pt x="647" y="15"/>
                </a:lnTo>
                <a:lnTo>
                  <a:pt x="648" y="7"/>
                </a:lnTo>
                <a:lnTo>
                  <a:pt x="642" y="7"/>
                </a:lnTo>
                <a:lnTo>
                  <a:pt x="635" y="7"/>
                </a:lnTo>
                <a:lnTo>
                  <a:pt x="633" y="7"/>
                </a:lnTo>
                <a:lnTo>
                  <a:pt x="631" y="9"/>
                </a:lnTo>
                <a:lnTo>
                  <a:pt x="630" y="14"/>
                </a:lnTo>
                <a:lnTo>
                  <a:pt x="626" y="17"/>
                </a:lnTo>
                <a:lnTo>
                  <a:pt x="621" y="19"/>
                </a:lnTo>
                <a:lnTo>
                  <a:pt x="616" y="19"/>
                </a:lnTo>
                <a:lnTo>
                  <a:pt x="606" y="19"/>
                </a:lnTo>
                <a:lnTo>
                  <a:pt x="602" y="21"/>
                </a:lnTo>
                <a:lnTo>
                  <a:pt x="602" y="24"/>
                </a:lnTo>
                <a:lnTo>
                  <a:pt x="599" y="26"/>
                </a:lnTo>
                <a:lnTo>
                  <a:pt x="594" y="31"/>
                </a:lnTo>
                <a:lnTo>
                  <a:pt x="589" y="34"/>
                </a:lnTo>
                <a:lnTo>
                  <a:pt x="582" y="36"/>
                </a:lnTo>
                <a:lnTo>
                  <a:pt x="573" y="34"/>
                </a:lnTo>
                <a:lnTo>
                  <a:pt x="577" y="24"/>
                </a:lnTo>
                <a:lnTo>
                  <a:pt x="582" y="17"/>
                </a:lnTo>
                <a:lnTo>
                  <a:pt x="589" y="9"/>
                </a:lnTo>
                <a:lnTo>
                  <a:pt x="594" y="0"/>
                </a:lnTo>
                <a:lnTo>
                  <a:pt x="582" y="0"/>
                </a:lnTo>
                <a:lnTo>
                  <a:pt x="572" y="0"/>
                </a:lnTo>
                <a:lnTo>
                  <a:pt x="563" y="0"/>
                </a:lnTo>
                <a:lnTo>
                  <a:pt x="555" y="4"/>
                </a:lnTo>
                <a:lnTo>
                  <a:pt x="551" y="4"/>
                </a:lnTo>
                <a:lnTo>
                  <a:pt x="548" y="4"/>
                </a:lnTo>
                <a:lnTo>
                  <a:pt x="543" y="4"/>
                </a:lnTo>
                <a:lnTo>
                  <a:pt x="534" y="9"/>
                </a:lnTo>
                <a:lnTo>
                  <a:pt x="525" y="15"/>
                </a:lnTo>
                <a:lnTo>
                  <a:pt x="520" y="15"/>
                </a:lnTo>
                <a:lnTo>
                  <a:pt x="517" y="15"/>
                </a:lnTo>
                <a:lnTo>
                  <a:pt x="514" y="17"/>
                </a:lnTo>
                <a:lnTo>
                  <a:pt x="505" y="21"/>
                </a:lnTo>
                <a:lnTo>
                  <a:pt x="503" y="24"/>
                </a:lnTo>
                <a:lnTo>
                  <a:pt x="502" y="26"/>
                </a:lnTo>
                <a:lnTo>
                  <a:pt x="495" y="26"/>
                </a:lnTo>
                <a:lnTo>
                  <a:pt x="491" y="26"/>
                </a:lnTo>
                <a:lnTo>
                  <a:pt x="478" y="36"/>
                </a:lnTo>
                <a:lnTo>
                  <a:pt x="471" y="38"/>
                </a:lnTo>
                <a:lnTo>
                  <a:pt x="462" y="41"/>
                </a:lnTo>
                <a:lnTo>
                  <a:pt x="459" y="41"/>
                </a:lnTo>
                <a:lnTo>
                  <a:pt x="455" y="44"/>
                </a:lnTo>
                <a:lnTo>
                  <a:pt x="452" y="48"/>
                </a:lnTo>
                <a:lnTo>
                  <a:pt x="445" y="50"/>
                </a:lnTo>
                <a:lnTo>
                  <a:pt x="437" y="51"/>
                </a:lnTo>
                <a:lnTo>
                  <a:pt x="432" y="51"/>
                </a:lnTo>
                <a:lnTo>
                  <a:pt x="428" y="55"/>
                </a:lnTo>
                <a:lnTo>
                  <a:pt x="425" y="55"/>
                </a:lnTo>
                <a:lnTo>
                  <a:pt x="416" y="58"/>
                </a:lnTo>
                <a:lnTo>
                  <a:pt x="409" y="62"/>
                </a:lnTo>
                <a:lnTo>
                  <a:pt x="406" y="67"/>
                </a:lnTo>
                <a:lnTo>
                  <a:pt x="404" y="73"/>
                </a:lnTo>
                <a:lnTo>
                  <a:pt x="401" y="79"/>
                </a:lnTo>
                <a:lnTo>
                  <a:pt x="399" y="80"/>
                </a:lnTo>
                <a:lnTo>
                  <a:pt x="396" y="82"/>
                </a:lnTo>
                <a:lnTo>
                  <a:pt x="406" y="99"/>
                </a:lnTo>
                <a:lnTo>
                  <a:pt x="420" y="118"/>
                </a:lnTo>
                <a:lnTo>
                  <a:pt x="425" y="128"/>
                </a:lnTo>
                <a:lnTo>
                  <a:pt x="426" y="137"/>
                </a:lnTo>
                <a:lnTo>
                  <a:pt x="426" y="147"/>
                </a:lnTo>
                <a:lnTo>
                  <a:pt x="423" y="157"/>
                </a:lnTo>
                <a:lnTo>
                  <a:pt x="420" y="157"/>
                </a:lnTo>
                <a:lnTo>
                  <a:pt x="418" y="155"/>
                </a:lnTo>
                <a:lnTo>
                  <a:pt x="418" y="148"/>
                </a:lnTo>
                <a:lnTo>
                  <a:pt x="418" y="142"/>
                </a:lnTo>
                <a:lnTo>
                  <a:pt x="418" y="138"/>
                </a:lnTo>
                <a:lnTo>
                  <a:pt x="416" y="137"/>
                </a:lnTo>
                <a:lnTo>
                  <a:pt x="413" y="137"/>
                </a:lnTo>
                <a:lnTo>
                  <a:pt x="409" y="137"/>
                </a:lnTo>
                <a:lnTo>
                  <a:pt x="404" y="128"/>
                </a:lnTo>
                <a:lnTo>
                  <a:pt x="401" y="125"/>
                </a:lnTo>
                <a:lnTo>
                  <a:pt x="396" y="123"/>
                </a:lnTo>
                <a:lnTo>
                  <a:pt x="389" y="123"/>
                </a:lnTo>
                <a:lnTo>
                  <a:pt x="387" y="128"/>
                </a:lnTo>
                <a:lnTo>
                  <a:pt x="386" y="130"/>
                </a:lnTo>
                <a:lnTo>
                  <a:pt x="382" y="130"/>
                </a:lnTo>
                <a:lnTo>
                  <a:pt x="380" y="133"/>
                </a:lnTo>
                <a:lnTo>
                  <a:pt x="379" y="137"/>
                </a:lnTo>
                <a:lnTo>
                  <a:pt x="375" y="140"/>
                </a:lnTo>
                <a:lnTo>
                  <a:pt x="375" y="143"/>
                </a:lnTo>
                <a:lnTo>
                  <a:pt x="370" y="140"/>
                </a:lnTo>
                <a:lnTo>
                  <a:pt x="365" y="137"/>
                </a:lnTo>
                <a:lnTo>
                  <a:pt x="362" y="131"/>
                </a:lnTo>
                <a:lnTo>
                  <a:pt x="362" y="123"/>
                </a:lnTo>
                <a:lnTo>
                  <a:pt x="358" y="126"/>
                </a:lnTo>
                <a:lnTo>
                  <a:pt x="353" y="128"/>
                </a:lnTo>
                <a:lnTo>
                  <a:pt x="350" y="128"/>
                </a:lnTo>
                <a:lnTo>
                  <a:pt x="343" y="133"/>
                </a:lnTo>
                <a:lnTo>
                  <a:pt x="333" y="135"/>
                </a:lnTo>
                <a:lnTo>
                  <a:pt x="322" y="138"/>
                </a:lnTo>
                <a:lnTo>
                  <a:pt x="314" y="142"/>
                </a:lnTo>
                <a:lnTo>
                  <a:pt x="310" y="140"/>
                </a:lnTo>
                <a:lnTo>
                  <a:pt x="299" y="138"/>
                </a:lnTo>
                <a:lnTo>
                  <a:pt x="287" y="137"/>
                </a:lnTo>
                <a:lnTo>
                  <a:pt x="273" y="137"/>
                </a:lnTo>
                <a:lnTo>
                  <a:pt x="259" y="137"/>
                </a:lnTo>
                <a:lnTo>
                  <a:pt x="258" y="133"/>
                </a:lnTo>
                <a:lnTo>
                  <a:pt x="256" y="131"/>
                </a:lnTo>
                <a:lnTo>
                  <a:pt x="249" y="130"/>
                </a:lnTo>
                <a:lnTo>
                  <a:pt x="242" y="128"/>
                </a:lnTo>
                <a:lnTo>
                  <a:pt x="239" y="126"/>
                </a:lnTo>
                <a:lnTo>
                  <a:pt x="239" y="123"/>
                </a:lnTo>
                <a:lnTo>
                  <a:pt x="230" y="123"/>
                </a:lnTo>
                <a:lnTo>
                  <a:pt x="225" y="119"/>
                </a:lnTo>
                <a:lnTo>
                  <a:pt x="222" y="114"/>
                </a:lnTo>
                <a:lnTo>
                  <a:pt x="218" y="109"/>
                </a:lnTo>
                <a:lnTo>
                  <a:pt x="213" y="111"/>
                </a:lnTo>
                <a:lnTo>
                  <a:pt x="212" y="113"/>
                </a:lnTo>
                <a:lnTo>
                  <a:pt x="206" y="118"/>
                </a:lnTo>
                <a:lnTo>
                  <a:pt x="205" y="121"/>
                </a:lnTo>
                <a:lnTo>
                  <a:pt x="201" y="123"/>
                </a:lnTo>
                <a:lnTo>
                  <a:pt x="196" y="125"/>
                </a:lnTo>
                <a:lnTo>
                  <a:pt x="191" y="123"/>
                </a:lnTo>
                <a:lnTo>
                  <a:pt x="183" y="123"/>
                </a:lnTo>
                <a:lnTo>
                  <a:pt x="178" y="126"/>
                </a:lnTo>
                <a:lnTo>
                  <a:pt x="172" y="130"/>
                </a:lnTo>
                <a:lnTo>
                  <a:pt x="169" y="135"/>
                </a:lnTo>
                <a:lnTo>
                  <a:pt x="160" y="143"/>
                </a:lnTo>
                <a:lnTo>
                  <a:pt x="155" y="148"/>
                </a:lnTo>
                <a:lnTo>
                  <a:pt x="150" y="150"/>
                </a:lnTo>
                <a:lnTo>
                  <a:pt x="143" y="152"/>
                </a:lnTo>
                <a:lnTo>
                  <a:pt x="137" y="152"/>
                </a:lnTo>
                <a:lnTo>
                  <a:pt x="128" y="148"/>
                </a:lnTo>
                <a:lnTo>
                  <a:pt x="120" y="145"/>
                </a:lnTo>
                <a:lnTo>
                  <a:pt x="114" y="143"/>
                </a:lnTo>
                <a:lnTo>
                  <a:pt x="109" y="143"/>
                </a:lnTo>
                <a:lnTo>
                  <a:pt x="106" y="143"/>
                </a:lnTo>
                <a:lnTo>
                  <a:pt x="104" y="145"/>
                </a:lnTo>
                <a:lnTo>
                  <a:pt x="102" y="152"/>
                </a:lnTo>
                <a:lnTo>
                  <a:pt x="102" y="157"/>
                </a:lnTo>
                <a:lnTo>
                  <a:pt x="102" y="164"/>
                </a:lnTo>
                <a:lnTo>
                  <a:pt x="101" y="166"/>
                </a:lnTo>
                <a:lnTo>
                  <a:pt x="99" y="166"/>
                </a:lnTo>
                <a:lnTo>
                  <a:pt x="97" y="167"/>
                </a:lnTo>
                <a:lnTo>
                  <a:pt x="96" y="171"/>
                </a:lnTo>
                <a:lnTo>
                  <a:pt x="96" y="177"/>
                </a:lnTo>
                <a:lnTo>
                  <a:pt x="89" y="177"/>
                </a:lnTo>
                <a:lnTo>
                  <a:pt x="84" y="181"/>
                </a:lnTo>
                <a:lnTo>
                  <a:pt x="80" y="183"/>
                </a:lnTo>
                <a:lnTo>
                  <a:pt x="75" y="184"/>
                </a:lnTo>
                <a:lnTo>
                  <a:pt x="72" y="183"/>
                </a:lnTo>
                <a:lnTo>
                  <a:pt x="68" y="181"/>
                </a:lnTo>
                <a:lnTo>
                  <a:pt x="65" y="177"/>
                </a:lnTo>
                <a:lnTo>
                  <a:pt x="62" y="177"/>
                </a:lnTo>
                <a:lnTo>
                  <a:pt x="62" y="188"/>
                </a:lnTo>
                <a:lnTo>
                  <a:pt x="60" y="196"/>
                </a:lnTo>
                <a:lnTo>
                  <a:pt x="55" y="201"/>
                </a:lnTo>
                <a:lnTo>
                  <a:pt x="48" y="205"/>
                </a:lnTo>
                <a:lnTo>
                  <a:pt x="48" y="239"/>
                </a:lnTo>
                <a:lnTo>
                  <a:pt x="43" y="241"/>
                </a:lnTo>
                <a:lnTo>
                  <a:pt x="41" y="244"/>
                </a:lnTo>
                <a:lnTo>
                  <a:pt x="38" y="252"/>
                </a:lnTo>
                <a:lnTo>
                  <a:pt x="34" y="261"/>
                </a:lnTo>
                <a:lnTo>
                  <a:pt x="31" y="264"/>
                </a:lnTo>
                <a:lnTo>
                  <a:pt x="27" y="266"/>
                </a:lnTo>
                <a:lnTo>
                  <a:pt x="31" y="271"/>
                </a:lnTo>
                <a:lnTo>
                  <a:pt x="36" y="273"/>
                </a:lnTo>
                <a:lnTo>
                  <a:pt x="39" y="271"/>
                </a:lnTo>
                <a:lnTo>
                  <a:pt x="43" y="268"/>
                </a:lnTo>
                <a:lnTo>
                  <a:pt x="48" y="263"/>
                </a:lnTo>
                <a:lnTo>
                  <a:pt x="53" y="259"/>
                </a:lnTo>
                <a:lnTo>
                  <a:pt x="60" y="258"/>
                </a:lnTo>
                <a:lnTo>
                  <a:pt x="68" y="259"/>
                </a:lnTo>
                <a:lnTo>
                  <a:pt x="72" y="273"/>
                </a:lnTo>
                <a:lnTo>
                  <a:pt x="73" y="288"/>
                </a:lnTo>
                <a:lnTo>
                  <a:pt x="77" y="302"/>
                </a:lnTo>
                <a:lnTo>
                  <a:pt x="79" y="309"/>
                </a:lnTo>
                <a:lnTo>
                  <a:pt x="82" y="314"/>
                </a:lnTo>
                <a:lnTo>
                  <a:pt x="75" y="316"/>
                </a:lnTo>
                <a:lnTo>
                  <a:pt x="72" y="319"/>
                </a:lnTo>
                <a:lnTo>
                  <a:pt x="70" y="323"/>
                </a:lnTo>
                <a:lnTo>
                  <a:pt x="72" y="328"/>
                </a:lnTo>
                <a:lnTo>
                  <a:pt x="75" y="340"/>
                </a:lnTo>
                <a:lnTo>
                  <a:pt x="77" y="346"/>
                </a:lnTo>
                <a:lnTo>
                  <a:pt x="75" y="355"/>
                </a:lnTo>
                <a:lnTo>
                  <a:pt x="84" y="355"/>
                </a:lnTo>
                <a:lnTo>
                  <a:pt x="91" y="353"/>
                </a:lnTo>
                <a:lnTo>
                  <a:pt x="96" y="350"/>
                </a:lnTo>
                <a:lnTo>
                  <a:pt x="102" y="348"/>
                </a:lnTo>
                <a:lnTo>
                  <a:pt x="108" y="345"/>
                </a:lnTo>
                <a:lnTo>
                  <a:pt x="114" y="343"/>
                </a:lnTo>
                <a:lnTo>
                  <a:pt x="118" y="343"/>
                </a:lnTo>
                <a:lnTo>
                  <a:pt x="120" y="343"/>
                </a:lnTo>
                <a:lnTo>
                  <a:pt x="121" y="345"/>
                </a:lnTo>
                <a:lnTo>
                  <a:pt x="123" y="348"/>
                </a:lnTo>
                <a:lnTo>
                  <a:pt x="123" y="357"/>
                </a:lnTo>
                <a:lnTo>
                  <a:pt x="121" y="364"/>
                </a:lnTo>
                <a:lnTo>
                  <a:pt x="116" y="369"/>
                </a:lnTo>
                <a:lnTo>
                  <a:pt x="109" y="369"/>
                </a:lnTo>
                <a:lnTo>
                  <a:pt x="106" y="374"/>
                </a:lnTo>
                <a:lnTo>
                  <a:pt x="104" y="381"/>
                </a:lnTo>
                <a:lnTo>
                  <a:pt x="101" y="386"/>
                </a:lnTo>
                <a:lnTo>
                  <a:pt x="99" y="387"/>
                </a:lnTo>
                <a:lnTo>
                  <a:pt x="96" y="389"/>
                </a:lnTo>
                <a:lnTo>
                  <a:pt x="89" y="401"/>
                </a:lnTo>
                <a:lnTo>
                  <a:pt x="84" y="411"/>
                </a:lnTo>
                <a:lnTo>
                  <a:pt x="82" y="427"/>
                </a:lnTo>
                <a:lnTo>
                  <a:pt x="80" y="435"/>
                </a:lnTo>
                <a:lnTo>
                  <a:pt x="82" y="444"/>
                </a:lnTo>
                <a:lnTo>
                  <a:pt x="89" y="442"/>
                </a:lnTo>
                <a:lnTo>
                  <a:pt x="96" y="440"/>
                </a:lnTo>
                <a:lnTo>
                  <a:pt x="101" y="437"/>
                </a:lnTo>
                <a:lnTo>
                  <a:pt x="109" y="437"/>
                </a:lnTo>
                <a:lnTo>
                  <a:pt x="109" y="433"/>
                </a:lnTo>
                <a:lnTo>
                  <a:pt x="111" y="432"/>
                </a:lnTo>
                <a:lnTo>
                  <a:pt x="118" y="435"/>
                </a:lnTo>
                <a:lnTo>
                  <a:pt x="123" y="435"/>
                </a:lnTo>
                <a:lnTo>
                  <a:pt x="126" y="433"/>
                </a:lnTo>
                <a:lnTo>
                  <a:pt x="130" y="430"/>
                </a:lnTo>
                <a:lnTo>
                  <a:pt x="137" y="422"/>
                </a:lnTo>
                <a:lnTo>
                  <a:pt x="140" y="418"/>
                </a:lnTo>
                <a:lnTo>
                  <a:pt x="143" y="415"/>
                </a:lnTo>
                <a:lnTo>
                  <a:pt x="149" y="413"/>
                </a:lnTo>
                <a:lnTo>
                  <a:pt x="150" y="413"/>
                </a:lnTo>
                <a:lnTo>
                  <a:pt x="164" y="416"/>
                </a:lnTo>
                <a:lnTo>
                  <a:pt x="167" y="418"/>
                </a:lnTo>
                <a:lnTo>
                  <a:pt x="169" y="420"/>
                </a:lnTo>
                <a:lnTo>
                  <a:pt x="169" y="423"/>
                </a:lnTo>
                <a:lnTo>
                  <a:pt x="169" y="425"/>
                </a:lnTo>
                <a:lnTo>
                  <a:pt x="164" y="433"/>
                </a:lnTo>
                <a:lnTo>
                  <a:pt x="160" y="435"/>
                </a:lnTo>
                <a:lnTo>
                  <a:pt x="157" y="439"/>
                </a:lnTo>
                <a:lnTo>
                  <a:pt x="157" y="444"/>
                </a:lnTo>
                <a:lnTo>
                  <a:pt x="150" y="444"/>
                </a:lnTo>
                <a:lnTo>
                  <a:pt x="147" y="445"/>
                </a:lnTo>
                <a:lnTo>
                  <a:pt x="143" y="449"/>
                </a:lnTo>
                <a:lnTo>
                  <a:pt x="142" y="452"/>
                </a:lnTo>
                <a:lnTo>
                  <a:pt x="138" y="461"/>
                </a:lnTo>
                <a:lnTo>
                  <a:pt x="137" y="471"/>
                </a:lnTo>
                <a:lnTo>
                  <a:pt x="128" y="476"/>
                </a:lnTo>
                <a:lnTo>
                  <a:pt x="118" y="480"/>
                </a:lnTo>
                <a:lnTo>
                  <a:pt x="109" y="485"/>
                </a:lnTo>
                <a:lnTo>
                  <a:pt x="106" y="488"/>
                </a:lnTo>
                <a:lnTo>
                  <a:pt x="102" y="491"/>
                </a:lnTo>
                <a:lnTo>
                  <a:pt x="104" y="493"/>
                </a:lnTo>
                <a:lnTo>
                  <a:pt x="106" y="495"/>
                </a:lnTo>
                <a:lnTo>
                  <a:pt x="109" y="498"/>
                </a:lnTo>
                <a:lnTo>
                  <a:pt x="114" y="500"/>
                </a:lnTo>
                <a:lnTo>
                  <a:pt x="116" y="502"/>
                </a:lnTo>
                <a:lnTo>
                  <a:pt x="116" y="505"/>
                </a:lnTo>
                <a:lnTo>
                  <a:pt x="118" y="508"/>
                </a:lnTo>
                <a:lnTo>
                  <a:pt x="120" y="512"/>
                </a:lnTo>
                <a:lnTo>
                  <a:pt x="121" y="515"/>
                </a:lnTo>
                <a:lnTo>
                  <a:pt x="123" y="519"/>
                </a:lnTo>
                <a:lnTo>
                  <a:pt x="133" y="519"/>
                </a:lnTo>
                <a:lnTo>
                  <a:pt x="142" y="520"/>
                </a:lnTo>
                <a:lnTo>
                  <a:pt x="147" y="526"/>
                </a:lnTo>
                <a:lnTo>
                  <a:pt x="150" y="532"/>
                </a:lnTo>
                <a:lnTo>
                  <a:pt x="152" y="539"/>
                </a:lnTo>
                <a:lnTo>
                  <a:pt x="150" y="544"/>
                </a:lnTo>
                <a:lnTo>
                  <a:pt x="145" y="546"/>
                </a:lnTo>
                <a:lnTo>
                  <a:pt x="140" y="546"/>
                </a:lnTo>
                <a:lnTo>
                  <a:pt x="128" y="546"/>
                </a:lnTo>
                <a:lnTo>
                  <a:pt x="121" y="546"/>
                </a:lnTo>
                <a:lnTo>
                  <a:pt x="116" y="546"/>
                </a:lnTo>
                <a:lnTo>
                  <a:pt x="108" y="551"/>
                </a:lnTo>
                <a:lnTo>
                  <a:pt x="101" y="556"/>
                </a:lnTo>
                <a:lnTo>
                  <a:pt x="99" y="558"/>
                </a:lnTo>
                <a:lnTo>
                  <a:pt x="97" y="563"/>
                </a:lnTo>
                <a:lnTo>
                  <a:pt x="96" y="568"/>
                </a:lnTo>
                <a:lnTo>
                  <a:pt x="96" y="573"/>
                </a:lnTo>
                <a:lnTo>
                  <a:pt x="97" y="578"/>
                </a:lnTo>
                <a:lnTo>
                  <a:pt x="101" y="580"/>
                </a:lnTo>
                <a:lnTo>
                  <a:pt x="106" y="582"/>
                </a:lnTo>
                <a:lnTo>
                  <a:pt x="111" y="580"/>
                </a:lnTo>
                <a:lnTo>
                  <a:pt x="125" y="580"/>
                </a:lnTo>
                <a:lnTo>
                  <a:pt x="131" y="580"/>
                </a:lnTo>
                <a:lnTo>
                  <a:pt x="137" y="580"/>
                </a:lnTo>
                <a:lnTo>
                  <a:pt x="137" y="577"/>
                </a:lnTo>
                <a:lnTo>
                  <a:pt x="137" y="575"/>
                </a:lnTo>
                <a:lnTo>
                  <a:pt x="142" y="573"/>
                </a:lnTo>
                <a:lnTo>
                  <a:pt x="147" y="573"/>
                </a:lnTo>
                <a:lnTo>
                  <a:pt x="154" y="573"/>
                </a:lnTo>
                <a:lnTo>
                  <a:pt x="160" y="575"/>
                </a:lnTo>
                <a:lnTo>
                  <a:pt x="166" y="573"/>
                </a:lnTo>
                <a:lnTo>
                  <a:pt x="171" y="572"/>
                </a:lnTo>
                <a:lnTo>
                  <a:pt x="171" y="570"/>
                </a:lnTo>
                <a:lnTo>
                  <a:pt x="171" y="566"/>
                </a:lnTo>
                <a:lnTo>
                  <a:pt x="174" y="568"/>
                </a:lnTo>
                <a:lnTo>
                  <a:pt x="176" y="570"/>
                </a:lnTo>
                <a:lnTo>
                  <a:pt x="176" y="573"/>
                </a:lnTo>
                <a:lnTo>
                  <a:pt x="174" y="578"/>
                </a:lnTo>
                <a:lnTo>
                  <a:pt x="172" y="580"/>
                </a:lnTo>
                <a:lnTo>
                  <a:pt x="171" y="580"/>
                </a:lnTo>
                <a:lnTo>
                  <a:pt x="169" y="584"/>
                </a:lnTo>
                <a:lnTo>
                  <a:pt x="166" y="585"/>
                </a:lnTo>
                <a:lnTo>
                  <a:pt x="157" y="587"/>
                </a:lnTo>
                <a:lnTo>
                  <a:pt x="152" y="592"/>
                </a:lnTo>
                <a:lnTo>
                  <a:pt x="147" y="597"/>
                </a:lnTo>
                <a:lnTo>
                  <a:pt x="138" y="599"/>
                </a:lnTo>
                <a:lnTo>
                  <a:pt x="130" y="601"/>
                </a:lnTo>
                <a:lnTo>
                  <a:pt x="118" y="607"/>
                </a:lnTo>
                <a:lnTo>
                  <a:pt x="109" y="618"/>
                </a:lnTo>
                <a:lnTo>
                  <a:pt x="102" y="630"/>
                </a:lnTo>
                <a:lnTo>
                  <a:pt x="96" y="641"/>
                </a:lnTo>
                <a:lnTo>
                  <a:pt x="91" y="641"/>
                </a:lnTo>
                <a:lnTo>
                  <a:pt x="85" y="641"/>
                </a:lnTo>
                <a:lnTo>
                  <a:pt x="80" y="647"/>
                </a:lnTo>
                <a:lnTo>
                  <a:pt x="72" y="650"/>
                </a:lnTo>
                <a:lnTo>
                  <a:pt x="68" y="650"/>
                </a:lnTo>
                <a:lnTo>
                  <a:pt x="62" y="648"/>
                </a:lnTo>
                <a:lnTo>
                  <a:pt x="60" y="652"/>
                </a:lnTo>
                <a:lnTo>
                  <a:pt x="60" y="655"/>
                </a:lnTo>
                <a:lnTo>
                  <a:pt x="55" y="672"/>
                </a:lnTo>
                <a:lnTo>
                  <a:pt x="53" y="679"/>
                </a:lnTo>
                <a:lnTo>
                  <a:pt x="55" y="689"/>
                </a:lnTo>
                <a:lnTo>
                  <a:pt x="53" y="691"/>
                </a:lnTo>
                <a:lnTo>
                  <a:pt x="51" y="694"/>
                </a:lnTo>
                <a:lnTo>
                  <a:pt x="48" y="696"/>
                </a:lnTo>
                <a:lnTo>
                  <a:pt x="48" y="711"/>
                </a:lnTo>
                <a:lnTo>
                  <a:pt x="46" y="722"/>
                </a:lnTo>
                <a:lnTo>
                  <a:pt x="43" y="734"/>
                </a:lnTo>
                <a:lnTo>
                  <a:pt x="41" y="744"/>
                </a:lnTo>
                <a:lnTo>
                  <a:pt x="46" y="742"/>
                </a:lnTo>
                <a:lnTo>
                  <a:pt x="51" y="739"/>
                </a:lnTo>
                <a:lnTo>
                  <a:pt x="58" y="730"/>
                </a:lnTo>
                <a:lnTo>
                  <a:pt x="65" y="722"/>
                </a:lnTo>
                <a:lnTo>
                  <a:pt x="70" y="718"/>
                </a:lnTo>
                <a:lnTo>
                  <a:pt x="75" y="717"/>
                </a:lnTo>
                <a:lnTo>
                  <a:pt x="80" y="718"/>
                </a:lnTo>
                <a:lnTo>
                  <a:pt x="85" y="717"/>
                </a:lnTo>
                <a:lnTo>
                  <a:pt x="89" y="715"/>
                </a:lnTo>
                <a:lnTo>
                  <a:pt x="91" y="711"/>
                </a:lnTo>
                <a:lnTo>
                  <a:pt x="96" y="706"/>
                </a:lnTo>
                <a:lnTo>
                  <a:pt x="97" y="705"/>
                </a:lnTo>
                <a:lnTo>
                  <a:pt x="102" y="703"/>
                </a:lnTo>
                <a:lnTo>
                  <a:pt x="104" y="698"/>
                </a:lnTo>
                <a:lnTo>
                  <a:pt x="106" y="696"/>
                </a:lnTo>
                <a:lnTo>
                  <a:pt x="109" y="696"/>
                </a:lnTo>
                <a:lnTo>
                  <a:pt x="116" y="693"/>
                </a:lnTo>
                <a:lnTo>
                  <a:pt x="123" y="689"/>
                </a:lnTo>
                <a:lnTo>
                  <a:pt x="130" y="686"/>
                </a:lnTo>
                <a:lnTo>
                  <a:pt x="137" y="682"/>
                </a:lnTo>
                <a:lnTo>
                  <a:pt x="145" y="682"/>
                </a:lnTo>
                <a:lnTo>
                  <a:pt x="155" y="682"/>
                </a:lnTo>
                <a:lnTo>
                  <a:pt x="166" y="682"/>
                </a:lnTo>
                <a:lnTo>
                  <a:pt x="178" y="682"/>
                </a:lnTo>
                <a:lnTo>
                  <a:pt x="183" y="681"/>
                </a:lnTo>
                <a:lnTo>
                  <a:pt x="186" y="679"/>
                </a:lnTo>
                <a:lnTo>
                  <a:pt x="191" y="676"/>
                </a:lnTo>
                <a:lnTo>
                  <a:pt x="198" y="676"/>
                </a:lnTo>
                <a:lnTo>
                  <a:pt x="201" y="677"/>
                </a:lnTo>
                <a:lnTo>
                  <a:pt x="203" y="679"/>
                </a:lnTo>
                <a:lnTo>
                  <a:pt x="203" y="681"/>
                </a:lnTo>
                <a:lnTo>
                  <a:pt x="205" y="682"/>
                </a:lnTo>
                <a:lnTo>
                  <a:pt x="210" y="684"/>
                </a:lnTo>
                <a:lnTo>
                  <a:pt x="215" y="684"/>
                </a:lnTo>
                <a:lnTo>
                  <a:pt x="227" y="682"/>
                </a:lnTo>
                <a:lnTo>
                  <a:pt x="237" y="681"/>
                </a:lnTo>
                <a:lnTo>
                  <a:pt x="241" y="681"/>
                </a:lnTo>
                <a:lnTo>
                  <a:pt x="246" y="682"/>
                </a:lnTo>
                <a:lnTo>
                  <a:pt x="249" y="681"/>
                </a:lnTo>
                <a:lnTo>
                  <a:pt x="253" y="679"/>
                </a:lnTo>
                <a:lnTo>
                  <a:pt x="259" y="672"/>
                </a:lnTo>
                <a:lnTo>
                  <a:pt x="263" y="670"/>
                </a:lnTo>
                <a:lnTo>
                  <a:pt x="266" y="669"/>
                </a:lnTo>
                <a:lnTo>
                  <a:pt x="273" y="667"/>
                </a:lnTo>
                <a:lnTo>
                  <a:pt x="280" y="669"/>
                </a:lnTo>
                <a:lnTo>
                  <a:pt x="282" y="672"/>
                </a:lnTo>
                <a:lnTo>
                  <a:pt x="285" y="674"/>
                </a:lnTo>
                <a:lnTo>
                  <a:pt x="288" y="676"/>
                </a:lnTo>
                <a:lnTo>
                  <a:pt x="293" y="676"/>
                </a:lnTo>
                <a:lnTo>
                  <a:pt x="293" y="689"/>
                </a:lnTo>
                <a:lnTo>
                  <a:pt x="295" y="694"/>
                </a:lnTo>
                <a:lnTo>
                  <a:pt x="297" y="696"/>
                </a:lnTo>
                <a:lnTo>
                  <a:pt x="300" y="696"/>
                </a:lnTo>
                <a:lnTo>
                  <a:pt x="304" y="698"/>
                </a:lnTo>
                <a:lnTo>
                  <a:pt x="307" y="699"/>
                </a:lnTo>
                <a:lnTo>
                  <a:pt x="314" y="705"/>
                </a:lnTo>
                <a:lnTo>
                  <a:pt x="321" y="717"/>
                </a:lnTo>
                <a:lnTo>
                  <a:pt x="321" y="757"/>
                </a:lnTo>
                <a:lnTo>
                  <a:pt x="317" y="761"/>
                </a:lnTo>
                <a:lnTo>
                  <a:pt x="312" y="763"/>
                </a:lnTo>
                <a:lnTo>
                  <a:pt x="300" y="764"/>
                </a:lnTo>
                <a:lnTo>
                  <a:pt x="288" y="766"/>
                </a:lnTo>
                <a:lnTo>
                  <a:pt x="283" y="768"/>
                </a:lnTo>
                <a:lnTo>
                  <a:pt x="280" y="771"/>
                </a:lnTo>
                <a:lnTo>
                  <a:pt x="280" y="826"/>
                </a:lnTo>
                <a:lnTo>
                  <a:pt x="293" y="826"/>
                </a:lnTo>
                <a:lnTo>
                  <a:pt x="302" y="821"/>
                </a:lnTo>
                <a:lnTo>
                  <a:pt x="309" y="815"/>
                </a:lnTo>
                <a:lnTo>
                  <a:pt x="321" y="802"/>
                </a:lnTo>
                <a:lnTo>
                  <a:pt x="328" y="797"/>
                </a:lnTo>
                <a:lnTo>
                  <a:pt x="336" y="792"/>
                </a:lnTo>
                <a:lnTo>
                  <a:pt x="348" y="790"/>
                </a:lnTo>
                <a:lnTo>
                  <a:pt x="362" y="792"/>
                </a:lnTo>
                <a:lnTo>
                  <a:pt x="365" y="798"/>
                </a:lnTo>
                <a:lnTo>
                  <a:pt x="368" y="805"/>
                </a:lnTo>
                <a:lnTo>
                  <a:pt x="368" y="815"/>
                </a:lnTo>
                <a:lnTo>
                  <a:pt x="368" y="826"/>
                </a:lnTo>
                <a:lnTo>
                  <a:pt x="391" y="826"/>
                </a:lnTo>
                <a:lnTo>
                  <a:pt x="413" y="826"/>
                </a:lnTo>
                <a:lnTo>
                  <a:pt x="450" y="833"/>
                </a:lnTo>
                <a:lnTo>
                  <a:pt x="449" y="839"/>
                </a:lnTo>
                <a:lnTo>
                  <a:pt x="450" y="843"/>
                </a:lnTo>
                <a:lnTo>
                  <a:pt x="452" y="846"/>
                </a:lnTo>
                <a:lnTo>
                  <a:pt x="455" y="848"/>
                </a:lnTo>
                <a:lnTo>
                  <a:pt x="461" y="853"/>
                </a:lnTo>
                <a:lnTo>
                  <a:pt x="462" y="856"/>
                </a:lnTo>
                <a:lnTo>
                  <a:pt x="464" y="860"/>
                </a:lnTo>
                <a:lnTo>
                  <a:pt x="498" y="860"/>
                </a:lnTo>
                <a:lnTo>
                  <a:pt x="498" y="870"/>
                </a:lnTo>
                <a:lnTo>
                  <a:pt x="500" y="874"/>
                </a:lnTo>
                <a:lnTo>
                  <a:pt x="502" y="877"/>
                </a:lnTo>
                <a:lnTo>
                  <a:pt x="505" y="879"/>
                </a:lnTo>
                <a:lnTo>
                  <a:pt x="508" y="880"/>
                </a:lnTo>
                <a:lnTo>
                  <a:pt x="519" y="880"/>
                </a:lnTo>
                <a:lnTo>
                  <a:pt x="529" y="879"/>
                </a:lnTo>
                <a:lnTo>
                  <a:pt x="541" y="875"/>
                </a:lnTo>
                <a:lnTo>
                  <a:pt x="551" y="874"/>
                </a:lnTo>
                <a:lnTo>
                  <a:pt x="566" y="874"/>
                </a:lnTo>
                <a:lnTo>
                  <a:pt x="566" y="846"/>
                </a:lnTo>
                <a:lnTo>
                  <a:pt x="568" y="841"/>
                </a:lnTo>
                <a:lnTo>
                  <a:pt x="570" y="839"/>
                </a:lnTo>
                <a:lnTo>
                  <a:pt x="573" y="839"/>
                </a:lnTo>
                <a:lnTo>
                  <a:pt x="575" y="831"/>
                </a:lnTo>
                <a:lnTo>
                  <a:pt x="577" y="827"/>
                </a:lnTo>
                <a:lnTo>
                  <a:pt x="580" y="826"/>
                </a:lnTo>
                <a:lnTo>
                  <a:pt x="602" y="831"/>
                </a:lnTo>
                <a:lnTo>
                  <a:pt x="623" y="838"/>
                </a:lnTo>
                <a:lnTo>
                  <a:pt x="662" y="853"/>
                </a:lnTo>
                <a:lnTo>
                  <a:pt x="665" y="855"/>
                </a:lnTo>
                <a:lnTo>
                  <a:pt x="667" y="856"/>
                </a:lnTo>
                <a:lnTo>
                  <a:pt x="671" y="862"/>
                </a:lnTo>
                <a:lnTo>
                  <a:pt x="672" y="868"/>
                </a:lnTo>
                <a:lnTo>
                  <a:pt x="676" y="874"/>
                </a:lnTo>
                <a:lnTo>
                  <a:pt x="682" y="874"/>
                </a:lnTo>
                <a:lnTo>
                  <a:pt x="688" y="872"/>
                </a:lnTo>
                <a:lnTo>
                  <a:pt x="691" y="868"/>
                </a:lnTo>
                <a:lnTo>
                  <a:pt x="694" y="865"/>
                </a:lnTo>
                <a:lnTo>
                  <a:pt x="698" y="862"/>
                </a:lnTo>
                <a:lnTo>
                  <a:pt x="703" y="860"/>
                </a:lnTo>
                <a:lnTo>
                  <a:pt x="708" y="858"/>
                </a:lnTo>
                <a:lnTo>
                  <a:pt x="717" y="860"/>
                </a:lnTo>
                <a:lnTo>
                  <a:pt x="718" y="863"/>
                </a:lnTo>
                <a:lnTo>
                  <a:pt x="722" y="865"/>
                </a:lnTo>
                <a:lnTo>
                  <a:pt x="725" y="867"/>
                </a:lnTo>
                <a:lnTo>
                  <a:pt x="730" y="867"/>
                </a:lnTo>
                <a:lnTo>
                  <a:pt x="730" y="874"/>
                </a:lnTo>
                <a:lnTo>
                  <a:pt x="732" y="879"/>
                </a:lnTo>
                <a:lnTo>
                  <a:pt x="737" y="887"/>
                </a:lnTo>
                <a:lnTo>
                  <a:pt x="746" y="887"/>
                </a:lnTo>
                <a:lnTo>
                  <a:pt x="749" y="887"/>
                </a:lnTo>
                <a:lnTo>
                  <a:pt x="759" y="884"/>
                </a:lnTo>
                <a:lnTo>
                  <a:pt x="769" y="882"/>
                </a:lnTo>
                <a:lnTo>
                  <a:pt x="788" y="882"/>
                </a:lnTo>
                <a:lnTo>
                  <a:pt x="792" y="880"/>
                </a:lnTo>
                <a:lnTo>
                  <a:pt x="795" y="880"/>
                </a:lnTo>
                <a:lnTo>
                  <a:pt x="797" y="882"/>
                </a:lnTo>
                <a:lnTo>
                  <a:pt x="798" y="884"/>
                </a:lnTo>
                <a:lnTo>
                  <a:pt x="798" y="885"/>
                </a:lnTo>
                <a:lnTo>
                  <a:pt x="795" y="901"/>
                </a:lnTo>
                <a:lnTo>
                  <a:pt x="792" y="908"/>
                </a:lnTo>
                <a:lnTo>
                  <a:pt x="792" y="915"/>
                </a:lnTo>
                <a:lnTo>
                  <a:pt x="792" y="921"/>
                </a:lnTo>
                <a:lnTo>
                  <a:pt x="793" y="928"/>
                </a:lnTo>
                <a:lnTo>
                  <a:pt x="797" y="935"/>
                </a:lnTo>
                <a:lnTo>
                  <a:pt x="798" y="942"/>
                </a:lnTo>
                <a:lnTo>
                  <a:pt x="798" y="949"/>
                </a:lnTo>
                <a:lnTo>
                  <a:pt x="798" y="952"/>
                </a:lnTo>
                <a:lnTo>
                  <a:pt x="795" y="961"/>
                </a:lnTo>
                <a:lnTo>
                  <a:pt x="792" y="967"/>
                </a:lnTo>
                <a:lnTo>
                  <a:pt x="788" y="976"/>
                </a:lnTo>
                <a:lnTo>
                  <a:pt x="788" y="981"/>
                </a:lnTo>
                <a:lnTo>
                  <a:pt x="790" y="988"/>
                </a:lnTo>
                <a:lnTo>
                  <a:pt x="790" y="991"/>
                </a:lnTo>
                <a:lnTo>
                  <a:pt x="790" y="995"/>
                </a:lnTo>
                <a:lnTo>
                  <a:pt x="788" y="998"/>
                </a:lnTo>
                <a:lnTo>
                  <a:pt x="785" y="1002"/>
                </a:lnTo>
                <a:lnTo>
                  <a:pt x="778" y="1005"/>
                </a:lnTo>
                <a:lnTo>
                  <a:pt x="780" y="1008"/>
                </a:lnTo>
                <a:lnTo>
                  <a:pt x="785" y="1013"/>
                </a:lnTo>
                <a:lnTo>
                  <a:pt x="785" y="1019"/>
                </a:lnTo>
                <a:lnTo>
                  <a:pt x="785" y="1024"/>
                </a:lnTo>
                <a:lnTo>
                  <a:pt x="819" y="1024"/>
                </a:lnTo>
                <a:lnTo>
                  <a:pt x="821" y="1029"/>
                </a:lnTo>
                <a:lnTo>
                  <a:pt x="824" y="1032"/>
                </a:lnTo>
                <a:lnTo>
                  <a:pt x="831" y="1037"/>
                </a:lnTo>
                <a:lnTo>
                  <a:pt x="841" y="1042"/>
                </a:lnTo>
                <a:lnTo>
                  <a:pt x="853" y="1044"/>
                </a:lnTo>
                <a:lnTo>
                  <a:pt x="856" y="1051"/>
                </a:lnTo>
                <a:lnTo>
                  <a:pt x="861" y="1058"/>
                </a:lnTo>
                <a:lnTo>
                  <a:pt x="872" y="1070"/>
                </a:lnTo>
                <a:lnTo>
                  <a:pt x="877" y="1077"/>
                </a:lnTo>
                <a:lnTo>
                  <a:pt x="880" y="1083"/>
                </a:lnTo>
                <a:lnTo>
                  <a:pt x="880" y="1094"/>
                </a:lnTo>
                <a:lnTo>
                  <a:pt x="880" y="1106"/>
                </a:lnTo>
                <a:lnTo>
                  <a:pt x="880" y="1111"/>
                </a:lnTo>
                <a:lnTo>
                  <a:pt x="879" y="1114"/>
                </a:lnTo>
                <a:lnTo>
                  <a:pt x="875" y="1116"/>
                </a:lnTo>
                <a:lnTo>
                  <a:pt x="872" y="1117"/>
                </a:lnTo>
                <a:lnTo>
                  <a:pt x="863" y="1119"/>
                </a:lnTo>
                <a:lnTo>
                  <a:pt x="861" y="1123"/>
                </a:lnTo>
                <a:lnTo>
                  <a:pt x="860" y="1126"/>
                </a:lnTo>
                <a:lnTo>
                  <a:pt x="855" y="1128"/>
                </a:lnTo>
                <a:lnTo>
                  <a:pt x="851" y="1129"/>
                </a:lnTo>
                <a:lnTo>
                  <a:pt x="846" y="1136"/>
                </a:lnTo>
                <a:lnTo>
                  <a:pt x="841" y="1143"/>
                </a:lnTo>
                <a:lnTo>
                  <a:pt x="838" y="1145"/>
                </a:lnTo>
                <a:lnTo>
                  <a:pt x="832" y="1146"/>
                </a:lnTo>
                <a:lnTo>
                  <a:pt x="822" y="1160"/>
                </a:lnTo>
                <a:lnTo>
                  <a:pt x="810" y="1172"/>
                </a:lnTo>
                <a:lnTo>
                  <a:pt x="798" y="1184"/>
                </a:lnTo>
                <a:lnTo>
                  <a:pt x="785" y="1194"/>
                </a:lnTo>
                <a:lnTo>
                  <a:pt x="775" y="1199"/>
                </a:lnTo>
                <a:lnTo>
                  <a:pt x="769" y="1203"/>
                </a:lnTo>
                <a:lnTo>
                  <a:pt x="766" y="1203"/>
                </a:lnTo>
                <a:lnTo>
                  <a:pt x="761" y="1206"/>
                </a:lnTo>
                <a:lnTo>
                  <a:pt x="757" y="1206"/>
                </a:lnTo>
                <a:lnTo>
                  <a:pt x="749" y="1210"/>
                </a:lnTo>
                <a:lnTo>
                  <a:pt x="740" y="1213"/>
                </a:lnTo>
                <a:lnTo>
                  <a:pt x="737" y="1213"/>
                </a:lnTo>
                <a:lnTo>
                  <a:pt x="730" y="1215"/>
                </a:lnTo>
                <a:lnTo>
                  <a:pt x="727" y="1215"/>
                </a:lnTo>
                <a:lnTo>
                  <a:pt x="723" y="1215"/>
                </a:lnTo>
                <a:lnTo>
                  <a:pt x="722" y="1215"/>
                </a:lnTo>
                <a:lnTo>
                  <a:pt x="717" y="1216"/>
                </a:lnTo>
                <a:lnTo>
                  <a:pt x="711" y="1218"/>
                </a:lnTo>
                <a:lnTo>
                  <a:pt x="701" y="1225"/>
                </a:lnTo>
                <a:lnTo>
                  <a:pt x="698" y="1225"/>
                </a:lnTo>
                <a:lnTo>
                  <a:pt x="691" y="1230"/>
                </a:lnTo>
                <a:lnTo>
                  <a:pt x="684" y="1237"/>
                </a:lnTo>
                <a:lnTo>
                  <a:pt x="677" y="1244"/>
                </a:lnTo>
                <a:lnTo>
                  <a:pt x="671" y="1247"/>
                </a:lnTo>
                <a:lnTo>
                  <a:pt x="667" y="1250"/>
                </a:lnTo>
                <a:lnTo>
                  <a:pt x="667" y="1252"/>
                </a:lnTo>
                <a:lnTo>
                  <a:pt x="664" y="1256"/>
                </a:lnTo>
                <a:lnTo>
                  <a:pt x="660" y="1262"/>
                </a:lnTo>
                <a:lnTo>
                  <a:pt x="657" y="1269"/>
                </a:lnTo>
                <a:lnTo>
                  <a:pt x="655" y="1271"/>
                </a:lnTo>
                <a:lnTo>
                  <a:pt x="653" y="1274"/>
                </a:lnTo>
                <a:lnTo>
                  <a:pt x="652" y="1278"/>
                </a:lnTo>
                <a:lnTo>
                  <a:pt x="650" y="1281"/>
                </a:lnTo>
                <a:lnTo>
                  <a:pt x="643" y="1288"/>
                </a:lnTo>
                <a:lnTo>
                  <a:pt x="636" y="1296"/>
                </a:lnTo>
                <a:lnTo>
                  <a:pt x="633" y="1298"/>
                </a:lnTo>
                <a:lnTo>
                  <a:pt x="630" y="1300"/>
                </a:lnTo>
                <a:lnTo>
                  <a:pt x="626" y="1298"/>
                </a:lnTo>
                <a:lnTo>
                  <a:pt x="623" y="1296"/>
                </a:lnTo>
                <a:lnTo>
                  <a:pt x="619" y="1298"/>
                </a:lnTo>
                <a:lnTo>
                  <a:pt x="602" y="1298"/>
                </a:lnTo>
                <a:lnTo>
                  <a:pt x="597" y="1303"/>
                </a:lnTo>
                <a:lnTo>
                  <a:pt x="595" y="1307"/>
                </a:lnTo>
                <a:lnTo>
                  <a:pt x="597" y="1314"/>
                </a:lnTo>
                <a:lnTo>
                  <a:pt x="599" y="1319"/>
                </a:lnTo>
                <a:lnTo>
                  <a:pt x="599" y="1332"/>
                </a:lnTo>
                <a:lnTo>
                  <a:pt x="599" y="1336"/>
                </a:lnTo>
                <a:lnTo>
                  <a:pt x="604" y="1351"/>
                </a:lnTo>
                <a:lnTo>
                  <a:pt x="606" y="1353"/>
                </a:lnTo>
                <a:lnTo>
                  <a:pt x="609" y="1360"/>
                </a:lnTo>
                <a:lnTo>
                  <a:pt x="611" y="1363"/>
                </a:lnTo>
                <a:lnTo>
                  <a:pt x="611" y="1368"/>
                </a:lnTo>
                <a:lnTo>
                  <a:pt x="607" y="1375"/>
                </a:lnTo>
                <a:lnTo>
                  <a:pt x="607" y="1378"/>
                </a:lnTo>
                <a:lnTo>
                  <a:pt x="606" y="1382"/>
                </a:lnTo>
                <a:lnTo>
                  <a:pt x="601" y="1384"/>
                </a:lnTo>
                <a:lnTo>
                  <a:pt x="599" y="1389"/>
                </a:lnTo>
                <a:lnTo>
                  <a:pt x="599" y="1397"/>
                </a:lnTo>
                <a:lnTo>
                  <a:pt x="599" y="1407"/>
                </a:lnTo>
                <a:lnTo>
                  <a:pt x="597" y="1413"/>
                </a:lnTo>
                <a:lnTo>
                  <a:pt x="594" y="1416"/>
                </a:lnTo>
                <a:lnTo>
                  <a:pt x="594" y="1418"/>
                </a:lnTo>
                <a:lnTo>
                  <a:pt x="594" y="1419"/>
                </a:lnTo>
                <a:lnTo>
                  <a:pt x="594" y="1421"/>
                </a:lnTo>
                <a:lnTo>
                  <a:pt x="592" y="1428"/>
                </a:lnTo>
                <a:lnTo>
                  <a:pt x="592" y="1430"/>
                </a:lnTo>
                <a:lnTo>
                  <a:pt x="590" y="1437"/>
                </a:lnTo>
                <a:lnTo>
                  <a:pt x="590" y="1440"/>
                </a:lnTo>
                <a:lnTo>
                  <a:pt x="592" y="1459"/>
                </a:lnTo>
                <a:lnTo>
                  <a:pt x="590" y="1466"/>
                </a:lnTo>
                <a:lnTo>
                  <a:pt x="589" y="1476"/>
                </a:lnTo>
                <a:lnTo>
                  <a:pt x="589" y="1477"/>
                </a:lnTo>
                <a:lnTo>
                  <a:pt x="587" y="1483"/>
                </a:lnTo>
                <a:lnTo>
                  <a:pt x="585" y="1488"/>
                </a:lnTo>
                <a:lnTo>
                  <a:pt x="584" y="1491"/>
                </a:lnTo>
                <a:lnTo>
                  <a:pt x="582" y="1493"/>
                </a:lnTo>
                <a:lnTo>
                  <a:pt x="580" y="1496"/>
                </a:lnTo>
                <a:lnTo>
                  <a:pt x="575" y="1503"/>
                </a:lnTo>
                <a:lnTo>
                  <a:pt x="575" y="1508"/>
                </a:lnTo>
                <a:lnTo>
                  <a:pt x="575" y="1513"/>
                </a:lnTo>
                <a:lnTo>
                  <a:pt x="575" y="1517"/>
                </a:lnTo>
                <a:lnTo>
                  <a:pt x="577" y="1524"/>
                </a:lnTo>
                <a:lnTo>
                  <a:pt x="577" y="1529"/>
                </a:lnTo>
                <a:lnTo>
                  <a:pt x="575" y="1535"/>
                </a:lnTo>
                <a:lnTo>
                  <a:pt x="570" y="1542"/>
                </a:lnTo>
                <a:lnTo>
                  <a:pt x="568" y="1544"/>
                </a:lnTo>
                <a:lnTo>
                  <a:pt x="561" y="1551"/>
                </a:lnTo>
                <a:lnTo>
                  <a:pt x="560" y="1554"/>
                </a:lnTo>
                <a:lnTo>
                  <a:pt x="561" y="1559"/>
                </a:lnTo>
                <a:lnTo>
                  <a:pt x="563" y="1566"/>
                </a:lnTo>
                <a:lnTo>
                  <a:pt x="565" y="1568"/>
                </a:lnTo>
                <a:lnTo>
                  <a:pt x="568" y="1576"/>
                </a:lnTo>
                <a:lnTo>
                  <a:pt x="570" y="1585"/>
                </a:lnTo>
                <a:lnTo>
                  <a:pt x="568" y="1593"/>
                </a:lnTo>
                <a:lnTo>
                  <a:pt x="565" y="1600"/>
                </a:lnTo>
                <a:lnTo>
                  <a:pt x="563" y="1602"/>
                </a:lnTo>
                <a:lnTo>
                  <a:pt x="563" y="1604"/>
                </a:lnTo>
                <a:lnTo>
                  <a:pt x="561" y="1604"/>
                </a:lnTo>
                <a:lnTo>
                  <a:pt x="558" y="1609"/>
                </a:lnTo>
                <a:lnTo>
                  <a:pt x="553" y="1612"/>
                </a:lnTo>
                <a:lnTo>
                  <a:pt x="551" y="1612"/>
                </a:lnTo>
                <a:lnTo>
                  <a:pt x="546" y="1614"/>
                </a:lnTo>
                <a:lnTo>
                  <a:pt x="546" y="1616"/>
                </a:lnTo>
                <a:lnTo>
                  <a:pt x="539" y="1617"/>
                </a:lnTo>
                <a:lnTo>
                  <a:pt x="537" y="1614"/>
                </a:lnTo>
                <a:lnTo>
                  <a:pt x="534" y="1612"/>
                </a:lnTo>
                <a:lnTo>
                  <a:pt x="525" y="1610"/>
                </a:lnTo>
                <a:lnTo>
                  <a:pt x="525" y="1605"/>
                </a:lnTo>
                <a:lnTo>
                  <a:pt x="522" y="1604"/>
                </a:lnTo>
                <a:lnTo>
                  <a:pt x="517" y="1604"/>
                </a:lnTo>
                <a:lnTo>
                  <a:pt x="512" y="1604"/>
                </a:lnTo>
                <a:lnTo>
                  <a:pt x="502" y="1604"/>
                </a:lnTo>
                <a:lnTo>
                  <a:pt x="495" y="1604"/>
                </a:lnTo>
                <a:lnTo>
                  <a:pt x="491" y="1604"/>
                </a:lnTo>
                <a:lnTo>
                  <a:pt x="491" y="1624"/>
                </a:lnTo>
                <a:lnTo>
                  <a:pt x="486" y="1626"/>
                </a:lnTo>
                <a:lnTo>
                  <a:pt x="481" y="1629"/>
                </a:lnTo>
                <a:lnTo>
                  <a:pt x="474" y="1638"/>
                </a:lnTo>
                <a:lnTo>
                  <a:pt x="469" y="1648"/>
                </a:lnTo>
                <a:lnTo>
                  <a:pt x="464" y="1658"/>
                </a:lnTo>
                <a:lnTo>
                  <a:pt x="464" y="1665"/>
                </a:lnTo>
                <a:lnTo>
                  <a:pt x="467" y="1672"/>
                </a:lnTo>
                <a:lnTo>
                  <a:pt x="471" y="1677"/>
                </a:lnTo>
                <a:lnTo>
                  <a:pt x="471" y="1685"/>
                </a:lnTo>
                <a:lnTo>
                  <a:pt x="474" y="1687"/>
                </a:lnTo>
                <a:lnTo>
                  <a:pt x="476" y="1689"/>
                </a:lnTo>
                <a:lnTo>
                  <a:pt x="478" y="1696"/>
                </a:lnTo>
                <a:lnTo>
                  <a:pt x="479" y="1703"/>
                </a:lnTo>
                <a:lnTo>
                  <a:pt x="481" y="1706"/>
                </a:lnTo>
                <a:lnTo>
                  <a:pt x="484" y="1706"/>
                </a:lnTo>
                <a:lnTo>
                  <a:pt x="483" y="1713"/>
                </a:lnTo>
                <a:lnTo>
                  <a:pt x="483" y="1720"/>
                </a:lnTo>
                <a:lnTo>
                  <a:pt x="486" y="1728"/>
                </a:lnTo>
                <a:lnTo>
                  <a:pt x="490" y="1737"/>
                </a:lnTo>
                <a:lnTo>
                  <a:pt x="491" y="1742"/>
                </a:lnTo>
                <a:lnTo>
                  <a:pt x="491" y="1747"/>
                </a:lnTo>
                <a:lnTo>
                  <a:pt x="484" y="1747"/>
                </a:lnTo>
                <a:lnTo>
                  <a:pt x="481" y="1749"/>
                </a:lnTo>
                <a:lnTo>
                  <a:pt x="478" y="1752"/>
                </a:lnTo>
                <a:lnTo>
                  <a:pt x="476" y="1755"/>
                </a:lnTo>
                <a:lnTo>
                  <a:pt x="473" y="1764"/>
                </a:lnTo>
                <a:lnTo>
                  <a:pt x="471" y="1774"/>
                </a:lnTo>
                <a:lnTo>
                  <a:pt x="462" y="1779"/>
                </a:lnTo>
                <a:lnTo>
                  <a:pt x="457" y="1781"/>
                </a:lnTo>
                <a:lnTo>
                  <a:pt x="450" y="1781"/>
                </a:lnTo>
                <a:lnTo>
                  <a:pt x="445" y="1791"/>
                </a:lnTo>
                <a:lnTo>
                  <a:pt x="442" y="1800"/>
                </a:lnTo>
                <a:lnTo>
                  <a:pt x="430" y="1815"/>
                </a:lnTo>
                <a:lnTo>
                  <a:pt x="426" y="1815"/>
                </a:lnTo>
                <a:lnTo>
                  <a:pt x="423" y="1815"/>
                </a:lnTo>
                <a:lnTo>
                  <a:pt x="423" y="1818"/>
                </a:lnTo>
                <a:lnTo>
                  <a:pt x="423" y="1822"/>
                </a:lnTo>
                <a:lnTo>
                  <a:pt x="420" y="1822"/>
                </a:lnTo>
                <a:lnTo>
                  <a:pt x="416" y="1822"/>
                </a:lnTo>
                <a:lnTo>
                  <a:pt x="416" y="1824"/>
                </a:lnTo>
                <a:lnTo>
                  <a:pt x="416" y="1825"/>
                </a:lnTo>
                <a:lnTo>
                  <a:pt x="416" y="1829"/>
                </a:lnTo>
                <a:lnTo>
                  <a:pt x="411" y="1837"/>
                </a:lnTo>
                <a:lnTo>
                  <a:pt x="409" y="1842"/>
                </a:lnTo>
                <a:lnTo>
                  <a:pt x="409" y="1847"/>
                </a:lnTo>
                <a:lnTo>
                  <a:pt x="401" y="1853"/>
                </a:lnTo>
                <a:lnTo>
                  <a:pt x="392" y="1856"/>
                </a:lnTo>
                <a:lnTo>
                  <a:pt x="382" y="1858"/>
                </a:lnTo>
                <a:lnTo>
                  <a:pt x="374" y="1858"/>
                </a:lnTo>
                <a:lnTo>
                  <a:pt x="353" y="1856"/>
                </a:lnTo>
                <a:lnTo>
                  <a:pt x="331" y="1853"/>
                </a:lnTo>
                <a:lnTo>
                  <a:pt x="310" y="1851"/>
                </a:lnTo>
                <a:lnTo>
                  <a:pt x="300" y="1851"/>
                </a:lnTo>
                <a:lnTo>
                  <a:pt x="290" y="1847"/>
                </a:lnTo>
                <a:lnTo>
                  <a:pt x="282" y="1842"/>
                </a:lnTo>
                <a:lnTo>
                  <a:pt x="271" y="1839"/>
                </a:lnTo>
                <a:lnTo>
                  <a:pt x="261" y="1839"/>
                </a:lnTo>
                <a:lnTo>
                  <a:pt x="251" y="1841"/>
                </a:lnTo>
                <a:lnTo>
                  <a:pt x="242" y="1846"/>
                </a:lnTo>
                <a:lnTo>
                  <a:pt x="235" y="1853"/>
                </a:lnTo>
                <a:lnTo>
                  <a:pt x="237" y="1854"/>
                </a:lnTo>
                <a:lnTo>
                  <a:pt x="232" y="1856"/>
                </a:lnTo>
                <a:lnTo>
                  <a:pt x="232" y="1876"/>
                </a:lnTo>
                <a:lnTo>
                  <a:pt x="235" y="1882"/>
                </a:lnTo>
                <a:lnTo>
                  <a:pt x="239" y="1887"/>
                </a:lnTo>
                <a:lnTo>
                  <a:pt x="242" y="1890"/>
                </a:lnTo>
                <a:lnTo>
                  <a:pt x="246" y="1897"/>
                </a:lnTo>
                <a:lnTo>
                  <a:pt x="247" y="1904"/>
                </a:lnTo>
                <a:lnTo>
                  <a:pt x="251" y="1909"/>
                </a:lnTo>
                <a:lnTo>
                  <a:pt x="256" y="1912"/>
                </a:lnTo>
                <a:lnTo>
                  <a:pt x="263" y="1914"/>
                </a:lnTo>
                <a:lnTo>
                  <a:pt x="273" y="1921"/>
                </a:lnTo>
                <a:lnTo>
                  <a:pt x="276" y="1926"/>
                </a:lnTo>
                <a:lnTo>
                  <a:pt x="280" y="1931"/>
                </a:lnTo>
                <a:lnTo>
                  <a:pt x="280" y="1936"/>
                </a:lnTo>
                <a:lnTo>
                  <a:pt x="282" y="1940"/>
                </a:lnTo>
                <a:lnTo>
                  <a:pt x="283" y="1943"/>
                </a:lnTo>
                <a:lnTo>
                  <a:pt x="287" y="1945"/>
                </a:lnTo>
                <a:lnTo>
                  <a:pt x="287" y="1952"/>
                </a:lnTo>
                <a:lnTo>
                  <a:pt x="287" y="1958"/>
                </a:lnTo>
                <a:lnTo>
                  <a:pt x="282" y="1969"/>
                </a:lnTo>
                <a:lnTo>
                  <a:pt x="278" y="1979"/>
                </a:lnTo>
                <a:lnTo>
                  <a:pt x="278" y="1984"/>
                </a:lnTo>
                <a:lnTo>
                  <a:pt x="280" y="1993"/>
                </a:lnTo>
                <a:lnTo>
                  <a:pt x="280" y="2005"/>
                </a:lnTo>
                <a:lnTo>
                  <a:pt x="280" y="2017"/>
                </a:lnTo>
                <a:lnTo>
                  <a:pt x="282" y="2020"/>
                </a:lnTo>
                <a:lnTo>
                  <a:pt x="285" y="2023"/>
                </a:lnTo>
                <a:lnTo>
                  <a:pt x="288" y="2025"/>
                </a:lnTo>
                <a:lnTo>
                  <a:pt x="293" y="2027"/>
                </a:lnTo>
                <a:lnTo>
                  <a:pt x="290" y="2034"/>
                </a:lnTo>
                <a:lnTo>
                  <a:pt x="287" y="2040"/>
                </a:lnTo>
                <a:lnTo>
                  <a:pt x="287" y="2051"/>
                </a:lnTo>
                <a:lnTo>
                  <a:pt x="287" y="2061"/>
                </a:lnTo>
                <a:lnTo>
                  <a:pt x="285" y="2066"/>
                </a:lnTo>
                <a:lnTo>
                  <a:pt x="287" y="2069"/>
                </a:lnTo>
                <a:lnTo>
                  <a:pt x="287" y="2073"/>
                </a:lnTo>
                <a:lnTo>
                  <a:pt x="288" y="2074"/>
                </a:lnTo>
                <a:lnTo>
                  <a:pt x="290" y="2074"/>
                </a:lnTo>
                <a:lnTo>
                  <a:pt x="292" y="2076"/>
                </a:lnTo>
                <a:lnTo>
                  <a:pt x="299" y="2080"/>
                </a:lnTo>
                <a:lnTo>
                  <a:pt x="305" y="2085"/>
                </a:lnTo>
                <a:lnTo>
                  <a:pt x="310" y="2092"/>
                </a:lnTo>
                <a:lnTo>
                  <a:pt x="314" y="2102"/>
                </a:lnTo>
                <a:lnTo>
                  <a:pt x="317" y="2103"/>
                </a:lnTo>
                <a:lnTo>
                  <a:pt x="321" y="2109"/>
                </a:lnTo>
                <a:lnTo>
                  <a:pt x="322" y="2110"/>
                </a:lnTo>
                <a:lnTo>
                  <a:pt x="336" y="2115"/>
                </a:lnTo>
                <a:lnTo>
                  <a:pt x="339" y="2117"/>
                </a:lnTo>
                <a:lnTo>
                  <a:pt x="345" y="2117"/>
                </a:lnTo>
                <a:lnTo>
                  <a:pt x="350" y="2119"/>
                </a:lnTo>
                <a:lnTo>
                  <a:pt x="353" y="2122"/>
                </a:lnTo>
                <a:lnTo>
                  <a:pt x="355" y="2126"/>
                </a:lnTo>
                <a:lnTo>
                  <a:pt x="358" y="2136"/>
                </a:lnTo>
                <a:lnTo>
                  <a:pt x="363" y="2146"/>
                </a:lnTo>
                <a:lnTo>
                  <a:pt x="365" y="2148"/>
                </a:lnTo>
                <a:lnTo>
                  <a:pt x="367" y="2148"/>
                </a:lnTo>
                <a:lnTo>
                  <a:pt x="367" y="2153"/>
                </a:lnTo>
                <a:lnTo>
                  <a:pt x="365" y="2160"/>
                </a:lnTo>
                <a:lnTo>
                  <a:pt x="367" y="2161"/>
                </a:lnTo>
                <a:lnTo>
                  <a:pt x="368" y="2161"/>
                </a:lnTo>
                <a:lnTo>
                  <a:pt x="372" y="2160"/>
                </a:lnTo>
                <a:lnTo>
                  <a:pt x="374" y="2160"/>
                </a:lnTo>
                <a:lnTo>
                  <a:pt x="377" y="2161"/>
                </a:lnTo>
                <a:lnTo>
                  <a:pt x="372" y="2165"/>
                </a:lnTo>
                <a:lnTo>
                  <a:pt x="367" y="2170"/>
                </a:lnTo>
                <a:lnTo>
                  <a:pt x="362" y="2175"/>
                </a:lnTo>
                <a:lnTo>
                  <a:pt x="357" y="2177"/>
                </a:lnTo>
                <a:lnTo>
                  <a:pt x="355" y="2184"/>
                </a:lnTo>
                <a:lnTo>
                  <a:pt x="353" y="2185"/>
                </a:lnTo>
                <a:lnTo>
                  <a:pt x="351" y="2187"/>
                </a:lnTo>
                <a:lnTo>
                  <a:pt x="348" y="2190"/>
                </a:lnTo>
                <a:lnTo>
                  <a:pt x="343" y="2192"/>
                </a:lnTo>
                <a:lnTo>
                  <a:pt x="341" y="2194"/>
                </a:lnTo>
                <a:lnTo>
                  <a:pt x="341" y="2197"/>
                </a:lnTo>
                <a:lnTo>
                  <a:pt x="333" y="2202"/>
                </a:lnTo>
                <a:lnTo>
                  <a:pt x="324" y="2209"/>
                </a:lnTo>
                <a:lnTo>
                  <a:pt x="317" y="2214"/>
                </a:lnTo>
                <a:lnTo>
                  <a:pt x="307" y="2218"/>
                </a:lnTo>
                <a:lnTo>
                  <a:pt x="305" y="2223"/>
                </a:lnTo>
                <a:lnTo>
                  <a:pt x="304" y="2225"/>
                </a:lnTo>
                <a:lnTo>
                  <a:pt x="300" y="2225"/>
                </a:lnTo>
                <a:lnTo>
                  <a:pt x="288" y="2230"/>
                </a:lnTo>
                <a:lnTo>
                  <a:pt x="285" y="2231"/>
                </a:lnTo>
                <a:lnTo>
                  <a:pt x="271" y="2231"/>
                </a:lnTo>
                <a:lnTo>
                  <a:pt x="270" y="2231"/>
                </a:lnTo>
                <a:lnTo>
                  <a:pt x="266" y="2231"/>
                </a:lnTo>
                <a:lnTo>
                  <a:pt x="264" y="2231"/>
                </a:lnTo>
                <a:lnTo>
                  <a:pt x="261" y="2231"/>
                </a:lnTo>
                <a:lnTo>
                  <a:pt x="259" y="2233"/>
                </a:lnTo>
                <a:lnTo>
                  <a:pt x="256" y="2235"/>
                </a:lnTo>
                <a:lnTo>
                  <a:pt x="254" y="2236"/>
                </a:lnTo>
                <a:lnTo>
                  <a:pt x="246" y="2243"/>
                </a:lnTo>
                <a:lnTo>
                  <a:pt x="237" y="2248"/>
                </a:lnTo>
                <a:lnTo>
                  <a:pt x="230" y="2252"/>
                </a:lnTo>
                <a:lnTo>
                  <a:pt x="227" y="2254"/>
                </a:lnTo>
                <a:lnTo>
                  <a:pt x="222" y="2252"/>
                </a:lnTo>
                <a:lnTo>
                  <a:pt x="218" y="2255"/>
                </a:lnTo>
                <a:lnTo>
                  <a:pt x="215" y="2257"/>
                </a:lnTo>
                <a:lnTo>
                  <a:pt x="210" y="2259"/>
                </a:lnTo>
                <a:lnTo>
                  <a:pt x="205" y="2259"/>
                </a:lnTo>
                <a:lnTo>
                  <a:pt x="205" y="2265"/>
                </a:lnTo>
                <a:lnTo>
                  <a:pt x="206" y="2271"/>
                </a:lnTo>
                <a:lnTo>
                  <a:pt x="212" y="2279"/>
                </a:lnTo>
                <a:lnTo>
                  <a:pt x="208" y="2281"/>
                </a:lnTo>
                <a:lnTo>
                  <a:pt x="206" y="2283"/>
                </a:lnTo>
                <a:lnTo>
                  <a:pt x="205" y="2284"/>
                </a:lnTo>
                <a:lnTo>
                  <a:pt x="205" y="2286"/>
                </a:lnTo>
                <a:lnTo>
                  <a:pt x="205" y="2288"/>
                </a:lnTo>
                <a:lnTo>
                  <a:pt x="205" y="2289"/>
                </a:lnTo>
                <a:lnTo>
                  <a:pt x="205" y="2293"/>
                </a:lnTo>
                <a:lnTo>
                  <a:pt x="205" y="2298"/>
                </a:lnTo>
                <a:lnTo>
                  <a:pt x="205" y="2300"/>
                </a:lnTo>
                <a:lnTo>
                  <a:pt x="203" y="2306"/>
                </a:lnTo>
                <a:lnTo>
                  <a:pt x="200" y="2311"/>
                </a:lnTo>
                <a:lnTo>
                  <a:pt x="189" y="2322"/>
                </a:lnTo>
                <a:lnTo>
                  <a:pt x="188" y="2325"/>
                </a:lnTo>
                <a:lnTo>
                  <a:pt x="186" y="2329"/>
                </a:lnTo>
                <a:lnTo>
                  <a:pt x="183" y="2332"/>
                </a:lnTo>
                <a:lnTo>
                  <a:pt x="179" y="2334"/>
                </a:lnTo>
                <a:lnTo>
                  <a:pt x="172" y="2332"/>
                </a:lnTo>
                <a:lnTo>
                  <a:pt x="171" y="2334"/>
                </a:lnTo>
                <a:lnTo>
                  <a:pt x="167" y="2337"/>
                </a:lnTo>
                <a:lnTo>
                  <a:pt x="166" y="2342"/>
                </a:lnTo>
                <a:lnTo>
                  <a:pt x="164" y="2354"/>
                </a:lnTo>
                <a:lnTo>
                  <a:pt x="164" y="2395"/>
                </a:lnTo>
                <a:lnTo>
                  <a:pt x="164" y="2398"/>
                </a:lnTo>
                <a:lnTo>
                  <a:pt x="166" y="2400"/>
                </a:lnTo>
                <a:lnTo>
                  <a:pt x="169" y="2400"/>
                </a:lnTo>
                <a:lnTo>
                  <a:pt x="171" y="2402"/>
                </a:lnTo>
                <a:lnTo>
                  <a:pt x="172" y="2405"/>
                </a:lnTo>
                <a:lnTo>
                  <a:pt x="172" y="2407"/>
                </a:lnTo>
                <a:lnTo>
                  <a:pt x="174" y="2409"/>
                </a:lnTo>
                <a:lnTo>
                  <a:pt x="183" y="2412"/>
                </a:lnTo>
                <a:lnTo>
                  <a:pt x="188" y="2416"/>
                </a:lnTo>
                <a:lnTo>
                  <a:pt x="189" y="2417"/>
                </a:lnTo>
                <a:lnTo>
                  <a:pt x="195" y="2421"/>
                </a:lnTo>
                <a:lnTo>
                  <a:pt x="196" y="2424"/>
                </a:lnTo>
                <a:lnTo>
                  <a:pt x="196" y="2428"/>
                </a:lnTo>
                <a:lnTo>
                  <a:pt x="195" y="2433"/>
                </a:lnTo>
                <a:lnTo>
                  <a:pt x="201" y="2450"/>
                </a:lnTo>
                <a:lnTo>
                  <a:pt x="205" y="2458"/>
                </a:lnTo>
                <a:lnTo>
                  <a:pt x="205" y="2467"/>
                </a:lnTo>
                <a:lnTo>
                  <a:pt x="205" y="2470"/>
                </a:lnTo>
                <a:lnTo>
                  <a:pt x="203" y="2475"/>
                </a:lnTo>
                <a:lnTo>
                  <a:pt x="201" y="2479"/>
                </a:lnTo>
                <a:lnTo>
                  <a:pt x="200" y="2480"/>
                </a:lnTo>
                <a:lnTo>
                  <a:pt x="198" y="2484"/>
                </a:lnTo>
                <a:lnTo>
                  <a:pt x="200" y="2489"/>
                </a:lnTo>
                <a:lnTo>
                  <a:pt x="201" y="2492"/>
                </a:lnTo>
                <a:lnTo>
                  <a:pt x="208" y="2498"/>
                </a:lnTo>
                <a:lnTo>
                  <a:pt x="210" y="2501"/>
                </a:lnTo>
                <a:lnTo>
                  <a:pt x="212" y="2506"/>
                </a:lnTo>
                <a:lnTo>
                  <a:pt x="213" y="2511"/>
                </a:lnTo>
                <a:lnTo>
                  <a:pt x="212" y="2518"/>
                </a:lnTo>
                <a:lnTo>
                  <a:pt x="217" y="2518"/>
                </a:lnTo>
                <a:lnTo>
                  <a:pt x="222" y="2518"/>
                </a:lnTo>
                <a:lnTo>
                  <a:pt x="227" y="2523"/>
                </a:lnTo>
                <a:lnTo>
                  <a:pt x="234" y="2527"/>
                </a:lnTo>
                <a:lnTo>
                  <a:pt x="239" y="2527"/>
                </a:lnTo>
                <a:lnTo>
                  <a:pt x="246" y="2525"/>
                </a:lnTo>
                <a:lnTo>
                  <a:pt x="246" y="2530"/>
                </a:lnTo>
                <a:lnTo>
                  <a:pt x="249" y="2532"/>
                </a:lnTo>
                <a:lnTo>
                  <a:pt x="253" y="2532"/>
                </a:lnTo>
                <a:lnTo>
                  <a:pt x="259" y="2532"/>
                </a:lnTo>
                <a:lnTo>
                  <a:pt x="264" y="2532"/>
                </a:lnTo>
                <a:lnTo>
                  <a:pt x="270" y="2532"/>
                </a:lnTo>
                <a:lnTo>
                  <a:pt x="273" y="2533"/>
                </a:lnTo>
                <a:lnTo>
                  <a:pt x="273" y="2539"/>
                </a:lnTo>
                <a:lnTo>
                  <a:pt x="273" y="2545"/>
                </a:lnTo>
                <a:lnTo>
                  <a:pt x="273" y="2549"/>
                </a:lnTo>
                <a:lnTo>
                  <a:pt x="271" y="2552"/>
                </a:lnTo>
                <a:lnTo>
                  <a:pt x="268" y="2554"/>
                </a:lnTo>
                <a:lnTo>
                  <a:pt x="263" y="2559"/>
                </a:lnTo>
                <a:lnTo>
                  <a:pt x="259" y="2562"/>
                </a:lnTo>
                <a:lnTo>
                  <a:pt x="259" y="2566"/>
                </a:lnTo>
                <a:lnTo>
                  <a:pt x="258" y="2573"/>
                </a:lnTo>
                <a:lnTo>
                  <a:pt x="256" y="2579"/>
                </a:lnTo>
                <a:lnTo>
                  <a:pt x="253" y="2585"/>
                </a:lnTo>
                <a:lnTo>
                  <a:pt x="253" y="2593"/>
                </a:lnTo>
                <a:lnTo>
                  <a:pt x="178" y="2593"/>
                </a:lnTo>
                <a:lnTo>
                  <a:pt x="174" y="2595"/>
                </a:lnTo>
                <a:lnTo>
                  <a:pt x="171" y="2596"/>
                </a:lnTo>
                <a:lnTo>
                  <a:pt x="167" y="2600"/>
                </a:lnTo>
                <a:lnTo>
                  <a:pt x="164" y="2600"/>
                </a:lnTo>
                <a:lnTo>
                  <a:pt x="159" y="2602"/>
                </a:lnTo>
                <a:lnTo>
                  <a:pt x="154" y="2605"/>
                </a:lnTo>
                <a:lnTo>
                  <a:pt x="150" y="2610"/>
                </a:lnTo>
                <a:lnTo>
                  <a:pt x="149" y="2615"/>
                </a:lnTo>
                <a:lnTo>
                  <a:pt x="145" y="2627"/>
                </a:lnTo>
                <a:lnTo>
                  <a:pt x="142" y="2631"/>
                </a:lnTo>
                <a:lnTo>
                  <a:pt x="137" y="2634"/>
                </a:lnTo>
                <a:lnTo>
                  <a:pt x="135" y="2639"/>
                </a:lnTo>
                <a:lnTo>
                  <a:pt x="131" y="2644"/>
                </a:lnTo>
                <a:lnTo>
                  <a:pt x="123" y="2651"/>
                </a:lnTo>
                <a:lnTo>
                  <a:pt x="114" y="2658"/>
                </a:lnTo>
                <a:lnTo>
                  <a:pt x="111" y="2663"/>
                </a:lnTo>
                <a:lnTo>
                  <a:pt x="109" y="2668"/>
                </a:lnTo>
                <a:lnTo>
                  <a:pt x="104" y="2668"/>
                </a:lnTo>
                <a:lnTo>
                  <a:pt x="99" y="2668"/>
                </a:lnTo>
                <a:lnTo>
                  <a:pt x="94" y="2673"/>
                </a:lnTo>
                <a:lnTo>
                  <a:pt x="85" y="2677"/>
                </a:lnTo>
                <a:lnTo>
                  <a:pt x="82" y="2677"/>
                </a:lnTo>
                <a:lnTo>
                  <a:pt x="75" y="2675"/>
                </a:lnTo>
                <a:lnTo>
                  <a:pt x="58" y="2702"/>
                </a:lnTo>
                <a:lnTo>
                  <a:pt x="48" y="2714"/>
                </a:lnTo>
                <a:lnTo>
                  <a:pt x="41" y="2719"/>
                </a:lnTo>
                <a:lnTo>
                  <a:pt x="34" y="2723"/>
                </a:lnTo>
                <a:lnTo>
                  <a:pt x="34" y="2728"/>
                </a:lnTo>
                <a:lnTo>
                  <a:pt x="33" y="2733"/>
                </a:lnTo>
                <a:lnTo>
                  <a:pt x="29" y="2741"/>
                </a:lnTo>
                <a:lnTo>
                  <a:pt x="26" y="2750"/>
                </a:lnTo>
                <a:lnTo>
                  <a:pt x="26" y="2757"/>
                </a:lnTo>
                <a:lnTo>
                  <a:pt x="27" y="2764"/>
                </a:lnTo>
                <a:lnTo>
                  <a:pt x="27" y="2787"/>
                </a:lnTo>
                <a:lnTo>
                  <a:pt x="27" y="2798"/>
                </a:lnTo>
                <a:lnTo>
                  <a:pt x="27" y="2805"/>
                </a:lnTo>
                <a:lnTo>
                  <a:pt x="29" y="2808"/>
                </a:lnTo>
                <a:lnTo>
                  <a:pt x="31" y="2811"/>
                </a:lnTo>
                <a:lnTo>
                  <a:pt x="33" y="2815"/>
                </a:lnTo>
                <a:lnTo>
                  <a:pt x="34" y="2818"/>
                </a:lnTo>
                <a:lnTo>
                  <a:pt x="33" y="2822"/>
                </a:lnTo>
                <a:lnTo>
                  <a:pt x="31" y="2823"/>
                </a:lnTo>
                <a:lnTo>
                  <a:pt x="29" y="2823"/>
                </a:lnTo>
                <a:lnTo>
                  <a:pt x="27" y="2825"/>
                </a:lnTo>
                <a:lnTo>
                  <a:pt x="26" y="2833"/>
                </a:lnTo>
                <a:lnTo>
                  <a:pt x="24" y="2840"/>
                </a:lnTo>
                <a:lnTo>
                  <a:pt x="26" y="2856"/>
                </a:lnTo>
                <a:lnTo>
                  <a:pt x="29" y="2871"/>
                </a:lnTo>
                <a:lnTo>
                  <a:pt x="29" y="2878"/>
                </a:lnTo>
                <a:lnTo>
                  <a:pt x="27" y="2886"/>
                </a:lnTo>
                <a:lnTo>
                  <a:pt x="22" y="2897"/>
                </a:lnTo>
                <a:lnTo>
                  <a:pt x="17" y="2907"/>
                </a:lnTo>
                <a:lnTo>
                  <a:pt x="10" y="2915"/>
                </a:lnTo>
                <a:lnTo>
                  <a:pt x="5" y="2919"/>
                </a:lnTo>
                <a:lnTo>
                  <a:pt x="0" y="2920"/>
                </a:lnTo>
                <a:lnTo>
                  <a:pt x="0" y="2927"/>
                </a:lnTo>
                <a:lnTo>
                  <a:pt x="5" y="2931"/>
                </a:lnTo>
                <a:lnTo>
                  <a:pt x="10" y="2934"/>
                </a:lnTo>
                <a:lnTo>
                  <a:pt x="14" y="2939"/>
                </a:lnTo>
                <a:lnTo>
                  <a:pt x="21" y="2941"/>
                </a:lnTo>
                <a:lnTo>
                  <a:pt x="34" y="2941"/>
                </a:lnTo>
                <a:lnTo>
                  <a:pt x="46" y="2943"/>
                </a:lnTo>
                <a:lnTo>
                  <a:pt x="70" y="2946"/>
                </a:lnTo>
                <a:lnTo>
                  <a:pt x="94" y="2949"/>
                </a:lnTo>
                <a:lnTo>
                  <a:pt x="108" y="2949"/>
                </a:lnTo>
                <a:lnTo>
                  <a:pt x="123" y="2948"/>
                </a:lnTo>
                <a:lnTo>
                  <a:pt x="131" y="2948"/>
                </a:lnTo>
                <a:lnTo>
                  <a:pt x="137" y="2951"/>
                </a:lnTo>
                <a:lnTo>
                  <a:pt x="142" y="2955"/>
                </a:lnTo>
                <a:lnTo>
                  <a:pt x="145" y="2960"/>
                </a:lnTo>
                <a:lnTo>
                  <a:pt x="154" y="2968"/>
                </a:lnTo>
                <a:lnTo>
                  <a:pt x="157" y="2973"/>
                </a:lnTo>
                <a:lnTo>
                  <a:pt x="164" y="2975"/>
                </a:lnTo>
                <a:lnTo>
                  <a:pt x="169" y="2941"/>
                </a:lnTo>
                <a:lnTo>
                  <a:pt x="171" y="2922"/>
                </a:lnTo>
                <a:lnTo>
                  <a:pt x="171" y="2900"/>
                </a:lnTo>
                <a:lnTo>
                  <a:pt x="176" y="2902"/>
                </a:lnTo>
                <a:lnTo>
                  <a:pt x="179" y="2903"/>
                </a:lnTo>
                <a:lnTo>
                  <a:pt x="183" y="2909"/>
                </a:lnTo>
                <a:lnTo>
                  <a:pt x="184" y="2914"/>
                </a:lnTo>
                <a:lnTo>
                  <a:pt x="184" y="2927"/>
                </a:lnTo>
                <a:lnTo>
                  <a:pt x="184" y="2941"/>
                </a:lnTo>
                <a:lnTo>
                  <a:pt x="189" y="2941"/>
                </a:lnTo>
                <a:lnTo>
                  <a:pt x="195" y="2939"/>
                </a:lnTo>
                <a:lnTo>
                  <a:pt x="203" y="2936"/>
                </a:lnTo>
                <a:lnTo>
                  <a:pt x="212" y="2932"/>
                </a:lnTo>
                <a:lnTo>
                  <a:pt x="218" y="2932"/>
                </a:lnTo>
                <a:lnTo>
                  <a:pt x="225" y="2934"/>
                </a:lnTo>
                <a:lnTo>
                  <a:pt x="220" y="2943"/>
                </a:lnTo>
                <a:lnTo>
                  <a:pt x="217" y="2946"/>
                </a:lnTo>
                <a:lnTo>
                  <a:pt x="212" y="2948"/>
                </a:lnTo>
                <a:lnTo>
                  <a:pt x="212" y="2953"/>
                </a:lnTo>
                <a:lnTo>
                  <a:pt x="210" y="2956"/>
                </a:lnTo>
                <a:lnTo>
                  <a:pt x="208" y="2960"/>
                </a:lnTo>
                <a:lnTo>
                  <a:pt x="205" y="2961"/>
                </a:lnTo>
                <a:lnTo>
                  <a:pt x="201" y="2963"/>
                </a:lnTo>
                <a:lnTo>
                  <a:pt x="200" y="2967"/>
                </a:lnTo>
                <a:lnTo>
                  <a:pt x="198" y="2975"/>
                </a:lnTo>
                <a:lnTo>
                  <a:pt x="196" y="2979"/>
                </a:lnTo>
                <a:lnTo>
                  <a:pt x="195" y="2982"/>
                </a:lnTo>
                <a:lnTo>
                  <a:pt x="191" y="2985"/>
                </a:lnTo>
                <a:lnTo>
                  <a:pt x="191" y="2989"/>
                </a:lnTo>
                <a:lnTo>
                  <a:pt x="191" y="2990"/>
                </a:lnTo>
                <a:lnTo>
                  <a:pt x="193" y="2992"/>
                </a:lnTo>
                <a:lnTo>
                  <a:pt x="196" y="2994"/>
                </a:lnTo>
                <a:lnTo>
                  <a:pt x="200" y="2994"/>
                </a:lnTo>
                <a:lnTo>
                  <a:pt x="205" y="2996"/>
                </a:lnTo>
                <a:lnTo>
                  <a:pt x="206" y="3001"/>
                </a:lnTo>
                <a:lnTo>
                  <a:pt x="208" y="3002"/>
                </a:lnTo>
                <a:lnTo>
                  <a:pt x="212" y="3002"/>
                </a:lnTo>
                <a:lnTo>
                  <a:pt x="217" y="3014"/>
                </a:lnTo>
                <a:lnTo>
                  <a:pt x="224" y="3025"/>
                </a:lnTo>
                <a:lnTo>
                  <a:pt x="227" y="3030"/>
                </a:lnTo>
                <a:lnTo>
                  <a:pt x="232" y="3033"/>
                </a:lnTo>
                <a:lnTo>
                  <a:pt x="237" y="3037"/>
                </a:lnTo>
                <a:lnTo>
                  <a:pt x="246" y="3037"/>
                </a:lnTo>
                <a:lnTo>
                  <a:pt x="246" y="3045"/>
                </a:lnTo>
                <a:lnTo>
                  <a:pt x="249" y="3050"/>
                </a:lnTo>
                <a:lnTo>
                  <a:pt x="254" y="3054"/>
                </a:lnTo>
                <a:lnTo>
                  <a:pt x="259" y="3057"/>
                </a:lnTo>
                <a:lnTo>
                  <a:pt x="266" y="3067"/>
                </a:lnTo>
                <a:lnTo>
                  <a:pt x="275" y="3076"/>
                </a:lnTo>
                <a:lnTo>
                  <a:pt x="282" y="3086"/>
                </a:lnTo>
                <a:lnTo>
                  <a:pt x="285" y="3091"/>
                </a:lnTo>
                <a:lnTo>
                  <a:pt x="287" y="3098"/>
                </a:lnTo>
                <a:lnTo>
                  <a:pt x="292" y="3100"/>
                </a:lnTo>
                <a:lnTo>
                  <a:pt x="297" y="3103"/>
                </a:lnTo>
                <a:lnTo>
                  <a:pt x="304" y="3112"/>
                </a:lnTo>
                <a:lnTo>
                  <a:pt x="310" y="3120"/>
                </a:lnTo>
                <a:lnTo>
                  <a:pt x="316" y="3124"/>
                </a:lnTo>
                <a:lnTo>
                  <a:pt x="321" y="3125"/>
                </a:lnTo>
                <a:lnTo>
                  <a:pt x="319" y="3134"/>
                </a:lnTo>
                <a:lnTo>
                  <a:pt x="319" y="3142"/>
                </a:lnTo>
                <a:lnTo>
                  <a:pt x="322" y="3154"/>
                </a:lnTo>
                <a:lnTo>
                  <a:pt x="326" y="3166"/>
                </a:lnTo>
                <a:lnTo>
                  <a:pt x="328" y="3173"/>
                </a:lnTo>
                <a:lnTo>
                  <a:pt x="328" y="3180"/>
                </a:lnTo>
                <a:lnTo>
                  <a:pt x="328" y="3185"/>
                </a:lnTo>
                <a:lnTo>
                  <a:pt x="326" y="3188"/>
                </a:lnTo>
                <a:lnTo>
                  <a:pt x="324" y="3192"/>
                </a:lnTo>
                <a:lnTo>
                  <a:pt x="321" y="3194"/>
                </a:lnTo>
                <a:lnTo>
                  <a:pt x="319" y="3199"/>
                </a:lnTo>
                <a:lnTo>
                  <a:pt x="317" y="3200"/>
                </a:lnTo>
                <a:lnTo>
                  <a:pt x="314" y="3200"/>
                </a:lnTo>
                <a:lnTo>
                  <a:pt x="310" y="3200"/>
                </a:lnTo>
                <a:lnTo>
                  <a:pt x="309" y="3202"/>
                </a:lnTo>
                <a:lnTo>
                  <a:pt x="307" y="3207"/>
                </a:lnTo>
                <a:lnTo>
                  <a:pt x="305" y="3217"/>
                </a:lnTo>
                <a:lnTo>
                  <a:pt x="305" y="3226"/>
                </a:lnTo>
                <a:lnTo>
                  <a:pt x="309" y="3240"/>
                </a:lnTo>
                <a:lnTo>
                  <a:pt x="312" y="3253"/>
                </a:lnTo>
                <a:lnTo>
                  <a:pt x="314" y="3269"/>
                </a:lnTo>
                <a:lnTo>
                  <a:pt x="316" y="3272"/>
                </a:lnTo>
                <a:lnTo>
                  <a:pt x="317" y="3274"/>
                </a:lnTo>
                <a:lnTo>
                  <a:pt x="324" y="3275"/>
                </a:lnTo>
                <a:lnTo>
                  <a:pt x="341" y="3275"/>
                </a:lnTo>
                <a:lnTo>
                  <a:pt x="341" y="3282"/>
                </a:lnTo>
                <a:lnTo>
                  <a:pt x="341" y="3287"/>
                </a:lnTo>
                <a:lnTo>
                  <a:pt x="345" y="3291"/>
                </a:lnTo>
                <a:lnTo>
                  <a:pt x="348" y="3292"/>
                </a:lnTo>
                <a:lnTo>
                  <a:pt x="351" y="3296"/>
                </a:lnTo>
                <a:lnTo>
                  <a:pt x="355" y="3298"/>
                </a:lnTo>
                <a:lnTo>
                  <a:pt x="355" y="3303"/>
                </a:lnTo>
                <a:lnTo>
                  <a:pt x="355" y="3309"/>
                </a:lnTo>
                <a:lnTo>
                  <a:pt x="355" y="3315"/>
                </a:lnTo>
                <a:lnTo>
                  <a:pt x="353" y="3318"/>
                </a:lnTo>
                <a:lnTo>
                  <a:pt x="351" y="3321"/>
                </a:lnTo>
                <a:lnTo>
                  <a:pt x="348" y="3323"/>
                </a:lnTo>
                <a:lnTo>
                  <a:pt x="348" y="3320"/>
                </a:lnTo>
                <a:lnTo>
                  <a:pt x="346" y="3318"/>
                </a:lnTo>
                <a:lnTo>
                  <a:pt x="341" y="3316"/>
                </a:lnTo>
                <a:lnTo>
                  <a:pt x="341" y="3335"/>
                </a:lnTo>
                <a:lnTo>
                  <a:pt x="341" y="3354"/>
                </a:lnTo>
                <a:lnTo>
                  <a:pt x="341" y="3371"/>
                </a:lnTo>
                <a:lnTo>
                  <a:pt x="345" y="3379"/>
                </a:lnTo>
                <a:lnTo>
                  <a:pt x="348" y="3384"/>
                </a:lnTo>
                <a:lnTo>
                  <a:pt x="353" y="3386"/>
                </a:lnTo>
                <a:lnTo>
                  <a:pt x="355" y="3388"/>
                </a:lnTo>
                <a:lnTo>
                  <a:pt x="355" y="3391"/>
                </a:lnTo>
                <a:lnTo>
                  <a:pt x="353" y="3396"/>
                </a:lnTo>
                <a:lnTo>
                  <a:pt x="355" y="3400"/>
                </a:lnTo>
                <a:lnTo>
                  <a:pt x="360" y="3408"/>
                </a:lnTo>
                <a:lnTo>
                  <a:pt x="362" y="3412"/>
                </a:lnTo>
                <a:lnTo>
                  <a:pt x="362" y="3413"/>
                </a:lnTo>
                <a:lnTo>
                  <a:pt x="360" y="3417"/>
                </a:lnTo>
                <a:lnTo>
                  <a:pt x="355" y="3419"/>
                </a:lnTo>
                <a:lnTo>
                  <a:pt x="374" y="3449"/>
                </a:lnTo>
                <a:lnTo>
                  <a:pt x="382" y="3468"/>
                </a:lnTo>
                <a:lnTo>
                  <a:pt x="389" y="3487"/>
                </a:lnTo>
                <a:lnTo>
                  <a:pt x="394" y="3489"/>
                </a:lnTo>
                <a:lnTo>
                  <a:pt x="396" y="3490"/>
                </a:lnTo>
                <a:lnTo>
                  <a:pt x="396" y="3494"/>
                </a:lnTo>
                <a:lnTo>
                  <a:pt x="396" y="3497"/>
                </a:lnTo>
                <a:lnTo>
                  <a:pt x="397" y="3499"/>
                </a:lnTo>
                <a:lnTo>
                  <a:pt x="403" y="3500"/>
                </a:lnTo>
                <a:lnTo>
                  <a:pt x="416" y="3500"/>
                </a:lnTo>
                <a:lnTo>
                  <a:pt x="416" y="3504"/>
                </a:lnTo>
                <a:lnTo>
                  <a:pt x="418" y="3506"/>
                </a:lnTo>
                <a:lnTo>
                  <a:pt x="423" y="3507"/>
                </a:lnTo>
                <a:lnTo>
                  <a:pt x="437" y="3507"/>
                </a:lnTo>
                <a:lnTo>
                  <a:pt x="442" y="3509"/>
                </a:lnTo>
                <a:lnTo>
                  <a:pt x="443" y="3511"/>
                </a:lnTo>
                <a:lnTo>
                  <a:pt x="443" y="3514"/>
                </a:lnTo>
                <a:lnTo>
                  <a:pt x="449" y="3516"/>
                </a:lnTo>
                <a:lnTo>
                  <a:pt x="450" y="3518"/>
                </a:lnTo>
                <a:lnTo>
                  <a:pt x="450" y="3521"/>
                </a:lnTo>
                <a:lnTo>
                  <a:pt x="450" y="3542"/>
                </a:lnTo>
                <a:lnTo>
                  <a:pt x="457" y="3545"/>
                </a:lnTo>
                <a:lnTo>
                  <a:pt x="462" y="3550"/>
                </a:lnTo>
                <a:lnTo>
                  <a:pt x="467" y="3555"/>
                </a:lnTo>
                <a:lnTo>
                  <a:pt x="471" y="3562"/>
                </a:lnTo>
                <a:lnTo>
                  <a:pt x="476" y="3565"/>
                </a:lnTo>
                <a:lnTo>
                  <a:pt x="483" y="3567"/>
                </a:lnTo>
                <a:lnTo>
                  <a:pt x="488" y="3571"/>
                </a:lnTo>
                <a:lnTo>
                  <a:pt x="490" y="3572"/>
                </a:lnTo>
                <a:lnTo>
                  <a:pt x="491" y="3576"/>
                </a:lnTo>
                <a:lnTo>
                  <a:pt x="496" y="3579"/>
                </a:lnTo>
                <a:lnTo>
                  <a:pt x="503" y="3581"/>
                </a:lnTo>
                <a:lnTo>
                  <a:pt x="508" y="3584"/>
                </a:lnTo>
                <a:lnTo>
                  <a:pt x="510" y="3586"/>
                </a:lnTo>
                <a:lnTo>
                  <a:pt x="512" y="3589"/>
                </a:lnTo>
                <a:lnTo>
                  <a:pt x="531" y="3589"/>
                </a:lnTo>
                <a:lnTo>
                  <a:pt x="549" y="3589"/>
                </a:lnTo>
                <a:lnTo>
                  <a:pt x="566" y="3588"/>
                </a:lnTo>
                <a:lnTo>
                  <a:pt x="575" y="3586"/>
                </a:lnTo>
                <a:lnTo>
                  <a:pt x="580" y="3583"/>
                </a:lnTo>
                <a:lnTo>
                  <a:pt x="587" y="3583"/>
                </a:lnTo>
                <a:lnTo>
                  <a:pt x="594" y="3583"/>
                </a:lnTo>
                <a:lnTo>
                  <a:pt x="597" y="3581"/>
                </a:lnTo>
                <a:lnTo>
                  <a:pt x="599" y="3577"/>
                </a:lnTo>
                <a:lnTo>
                  <a:pt x="601" y="3569"/>
                </a:lnTo>
                <a:lnTo>
                  <a:pt x="604" y="3569"/>
                </a:lnTo>
                <a:lnTo>
                  <a:pt x="606" y="3567"/>
                </a:lnTo>
                <a:lnTo>
                  <a:pt x="607" y="3562"/>
                </a:lnTo>
                <a:lnTo>
                  <a:pt x="607" y="3528"/>
                </a:lnTo>
                <a:lnTo>
                  <a:pt x="613" y="3530"/>
                </a:lnTo>
                <a:lnTo>
                  <a:pt x="618" y="3533"/>
                </a:lnTo>
                <a:lnTo>
                  <a:pt x="624" y="3542"/>
                </a:lnTo>
                <a:lnTo>
                  <a:pt x="628" y="3545"/>
                </a:lnTo>
                <a:lnTo>
                  <a:pt x="633" y="3548"/>
                </a:lnTo>
                <a:lnTo>
                  <a:pt x="640" y="3550"/>
                </a:lnTo>
                <a:lnTo>
                  <a:pt x="648" y="3548"/>
                </a:lnTo>
                <a:lnTo>
                  <a:pt x="655" y="3545"/>
                </a:lnTo>
                <a:lnTo>
                  <a:pt x="660" y="3540"/>
                </a:lnTo>
                <a:lnTo>
                  <a:pt x="665" y="3535"/>
                </a:lnTo>
                <a:lnTo>
                  <a:pt x="667" y="3526"/>
                </a:lnTo>
                <a:lnTo>
                  <a:pt x="672" y="3511"/>
                </a:lnTo>
                <a:lnTo>
                  <a:pt x="676" y="3494"/>
                </a:lnTo>
                <a:lnTo>
                  <a:pt x="684" y="3490"/>
                </a:lnTo>
                <a:lnTo>
                  <a:pt x="691" y="3487"/>
                </a:lnTo>
                <a:lnTo>
                  <a:pt x="705" y="3475"/>
                </a:lnTo>
                <a:lnTo>
                  <a:pt x="717" y="3463"/>
                </a:lnTo>
                <a:lnTo>
                  <a:pt x="723" y="3458"/>
                </a:lnTo>
                <a:lnTo>
                  <a:pt x="730" y="3453"/>
                </a:lnTo>
                <a:lnTo>
                  <a:pt x="764" y="3453"/>
                </a:lnTo>
                <a:lnTo>
                  <a:pt x="766" y="3448"/>
                </a:lnTo>
                <a:lnTo>
                  <a:pt x="768" y="3446"/>
                </a:lnTo>
                <a:lnTo>
                  <a:pt x="771" y="3446"/>
                </a:lnTo>
                <a:lnTo>
                  <a:pt x="778" y="3446"/>
                </a:lnTo>
                <a:lnTo>
                  <a:pt x="781" y="3449"/>
                </a:lnTo>
                <a:lnTo>
                  <a:pt x="786" y="3451"/>
                </a:lnTo>
                <a:lnTo>
                  <a:pt x="792" y="3453"/>
                </a:lnTo>
                <a:lnTo>
                  <a:pt x="815" y="3446"/>
                </a:lnTo>
                <a:lnTo>
                  <a:pt x="829" y="3446"/>
                </a:lnTo>
                <a:lnTo>
                  <a:pt x="846" y="3446"/>
                </a:lnTo>
                <a:lnTo>
                  <a:pt x="855" y="3448"/>
                </a:lnTo>
                <a:lnTo>
                  <a:pt x="863" y="3449"/>
                </a:lnTo>
                <a:lnTo>
                  <a:pt x="877" y="3456"/>
                </a:lnTo>
                <a:lnTo>
                  <a:pt x="885" y="3458"/>
                </a:lnTo>
                <a:lnTo>
                  <a:pt x="894" y="3460"/>
                </a:lnTo>
                <a:lnTo>
                  <a:pt x="902" y="3461"/>
                </a:lnTo>
                <a:lnTo>
                  <a:pt x="914" y="3460"/>
                </a:lnTo>
                <a:lnTo>
                  <a:pt x="919" y="3461"/>
                </a:lnTo>
                <a:lnTo>
                  <a:pt x="925" y="3460"/>
                </a:lnTo>
                <a:lnTo>
                  <a:pt x="928" y="3458"/>
                </a:lnTo>
                <a:lnTo>
                  <a:pt x="930" y="3454"/>
                </a:lnTo>
                <a:lnTo>
                  <a:pt x="935" y="3449"/>
                </a:lnTo>
                <a:lnTo>
                  <a:pt x="937" y="3448"/>
                </a:lnTo>
                <a:lnTo>
                  <a:pt x="942" y="3446"/>
                </a:lnTo>
                <a:lnTo>
                  <a:pt x="943" y="3442"/>
                </a:lnTo>
                <a:lnTo>
                  <a:pt x="947" y="3441"/>
                </a:lnTo>
                <a:lnTo>
                  <a:pt x="955" y="3439"/>
                </a:lnTo>
                <a:lnTo>
                  <a:pt x="959" y="3437"/>
                </a:lnTo>
                <a:lnTo>
                  <a:pt x="962" y="3436"/>
                </a:lnTo>
                <a:lnTo>
                  <a:pt x="964" y="3434"/>
                </a:lnTo>
                <a:lnTo>
                  <a:pt x="969" y="3432"/>
                </a:lnTo>
                <a:lnTo>
                  <a:pt x="983" y="3422"/>
                </a:lnTo>
                <a:lnTo>
                  <a:pt x="994" y="3410"/>
                </a:lnTo>
                <a:lnTo>
                  <a:pt x="1006" y="3398"/>
                </a:lnTo>
                <a:lnTo>
                  <a:pt x="1017" y="3384"/>
                </a:lnTo>
                <a:lnTo>
                  <a:pt x="1029" y="3391"/>
                </a:lnTo>
                <a:lnTo>
                  <a:pt x="1042" y="3395"/>
                </a:lnTo>
                <a:lnTo>
                  <a:pt x="1058" y="3396"/>
                </a:lnTo>
                <a:lnTo>
                  <a:pt x="1075" y="3398"/>
                </a:lnTo>
                <a:lnTo>
                  <a:pt x="1111" y="3398"/>
                </a:lnTo>
                <a:lnTo>
                  <a:pt x="1146" y="3398"/>
                </a:lnTo>
                <a:lnTo>
                  <a:pt x="1152" y="3400"/>
                </a:lnTo>
                <a:lnTo>
                  <a:pt x="1153" y="3402"/>
                </a:lnTo>
                <a:lnTo>
                  <a:pt x="1153" y="3405"/>
                </a:lnTo>
                <a:lnTo>
                  <a:pt x="1170" y="3408"/>
                </a:lnTo>
                <a:lnTo>
                  <a:pt x="1186" y="3413"/>
                </a:lnTo>
                <a:lnTo>
                  <a:pt x="1203" y="3417"/>
                </a:lnTo>
                <a:lnTo>
                  <a:pt x="1211" y="3419"/>
                </a:lnTo>
                <a:lnTo>
                  <a:pt x="1222" y="3419"/>
                </a:lnTo>
                <a:lnTo>
                  <a:pt x="1223" y="3424"/>
                </a:lnTo>
                <a:lnTo>
                  <a:pt x="1227" y="3425"/>
                </a:lnTo>
                <a:lnTo>
                  <a:pt x="1235" y="3429"/>
                </a:lnTo>
                <a:lnTo>
                  <a:pt x="1244" y="3432"/>
                </a:lnTo>
                <a:lnTo>
                  <a:pt x="1247" y="3434"/>
                </a:lnTo>
                <a:lnTo>
                  <a:pt x="1249" y="3439"/>
                </a:lnTo>
                <a:lnTo>
                  <a:pt x="1290" y="3439"/>
                </a:lnTo>
                <a:lnTo>
                  <a:pt x="1295" y="3439"/>
                </a:lnTo>
                <a:lnTo>
                  <a:pt x="1300" y="3441"/>
                </a:lnTo>
                <a:lnTo>
                  <a:pt x="1303" y="3442"/>
                </a:lnTo>
                <a:lnTo>
                  <a:pt x="1307" y="3446"/>
                </a:lnTo>
                <a:lnTo>
                  <a:pt x="1312" y="3453"/>
                </a:lnTo>
                <a:lnTo>
                  <a:pt x="1317" y="3460"/>
                </a:lnTo>
                <a:lnTo>
                  <a:pt x="1322" y="3460"/>
                </a:lnTo>
                <a:lnTo>
                  <a:pt x="1327" y="3461"/>
                </a:lnTo>
                <a:lnTo>
                  <a:pt x="1336" y="3465"/>
                </a:lnTo>
                <a:lnTo>
                  <a:pt x="1343" y="3470"/>
                </a:lnTo>
                <a:lnTo>
                  <a:pt x="1351" y="3473"/>
                </a:lnTo>
                <a:lnTo>
                  <a:pt x="1363" y="3473"/>
                </a:lnTo>
                <a:lnTo>
                  <a:pt x="1373" y="3471"/>
                </a:lnTo>
                <a:lnTo>
                  <a:pt x="1392" y="3466"/>
                </a:lnTo>
                <a:lnTo>
                  <a:pt x="1411" y="3461"/>
                </a:lnTo>
                <a:lnTo>
                  <a:pt x="1421" y="3460"/>
                </a:lnTo>
                <a:lnTo>
                  <a:pt x="1433" y="3460"/>
                </a:lnTo>
                <a:lnTo>
                  <a:pt x="1440" y="3458"/>
                </a:lnTo>
                <a:lnTo>
                  <a:pt x="1445" y="3460"/>
                </a:lnTo>
                <a:lnTo>
                  <a:pt x="1450" y="3461"/>
                </a:lnTo>
                <a:lnTo>
                  <a:pt x="1453" y="3463"/>
                </a:lnTo>
                <a:lnTo>
                  <a:pt x="1459" y="3470"/>
                </a:lnTo>
                <a:lnTo>
                  <a:pt x="1462" y="3471"/>
                </a:lnTo>
                <a:lnTo>
                  <a:pt x="1467" y="3473"/>
                </a:lnTo>
                <a:lnTo>
                  <a:pt x="1484" y="3473"/>
                </a:lnTo>
                <a:lnTo>
                  <a:pt x="1499" y="3475"/>
                </a:lnTo>
                <a:lnTo>
                  <a:pt x="1511" y="3480"/>
                </a:lnTo>
                <a:lnTo>
                  <a:pt x="1523" y="3485"/>
                </a:lnTo>
                <a:lnTo>
                  <a:pt x="1547" y="3495"/>
                </a:lnTo>
                <a:lnTo>
                  <a:pt x="1561" y="3499"/>
                </a:lnTo>
                <a:lnTo>
                  <a:pt x="1576" y="3500"/>
                </a:lnTo>
                <a:lnTo>
                  <a:pt x="1578" y="3504"/>
                </a:lnTo>
                <a:lnTo>
                  <a:pt x="1581" y="3506"/>
                </a:lnTo>
                <a:lnTo>
                  <a:pt x="1590" y="3507"/>
                </a:lnTo>
                <a:lnTo>
                  <a:pt x="1590" y="3511"/>
                </a:lnTo>
                <a:lnTo>
                  <a:pt x="1592" y="3512"/>
                </a:lnTo>
                <a:lnTo>
                  <a:pt x="1597" y="3514"/>
                </a:lnTo>
                <a:lnTo>
                  <a:pt x="1602" y="3518"/>
                </a:lnTo>
                <a:lnTo>
                  <a:pt x="1607" y="3521"/>
                </a:lnTo>
                <a:lnTo>
                  <a:pt x="1610" y="3526"/>
                </a:lnTo>
                <a:lnTo>
                  <a:pt x="1617" y="3528"/>
                </a:lnTo>
                <a:lnTo>
                  <a:pt x="1636" y="3519"/>
                </a:lnTo>
                <a:lnTo>
                  <a:pt x="1653" y="3509"/>
                </a:lnTo>
                <a:lnTo>
                  <a:pt x="1686" y="3487"/>
                </a:lnTo>
                <a:lnTo>
                  <a:pt x="1747" y="3487"/>
                </a:lnTo>
                <a:lnTo>
                  <a:pt x="1749" y="3490"/>
                </a:lnTo>
                <a:lnTo>
                  <a:pt x="1752" y="3492"/>
                </a:lnTo>
                <a:lnTo>
                  <a:pt x="1761" y="3494"/>
                </a:lnTo>
                <a:lnTo>
                  <a:pt x="1761" y="3497"/>
                </a:lnTo>
                <a:lnTo>
                  <a:pt x="1762" y="3499"/>
                </a:lnTo>
                <a:lnTo>
                  <a:pt x="1767" y="3500"/>
                </a:lnTo>
                <a:lnTo>
                  <a:pt x="1771" y="3506"/>
                </a:lnTo>
                <a:lnTo>
                  <a:pt x="1774" y="3511"/>
                </a:lnTo>
                <a:lnTo>
                  <a:pt x="1779" y="3514"/>
                </a:lnTo>
                <a:lnTo>
                  <a:pt x="1788" y="3514"/>
                </a:lnTo>
                <a:lnTo>
                  <a:pt x="1795" y="3526"/>
                </a:lnTo>
                <a:lnTo>
                  <a:pt x="1801" y="3538"/>
                </a:lnTo>
                <a:lnTo>
                  <a:pt x="1810" y="3548"/>
                </a:lnTo>
                <a:lnTo>
                  <a:pt x="1822" y="3555"/>
                </a:lnTo>
                <a:lnTo>
                  <a:pt x="1829" y="3557"/>
                </a:lnTo>
                <a:lnTo>
                  <a:pt x="1832" y="3557"/>
                </a:lnTo>
                <a:lnTo>
                  <a:pt x="1841" y="3553"/>
                </a:lnTo>
                <a:lnTo>
                  <a:pt x="1846" y="3548"/>
                </a:lnTo>
                <a:lnTo>
                  <a:pt x="1851" y="3548"/>
                </a:lnTo>
                <a:lnTo>
                  <a:pt x="1856" y="3548"/>
                </a:lnTo>
                <a:lnTo>
                  <a:pt x="1858" y="3548"/>
                </a:lnTo>
                <a:lnTo>
                  <a:pt x="1859" y="3547"/>
                </a:lnTo>
                <a:lnTo>
                  <a:pt x="1861" y="3543"/>
                </a:lnTo>
                <a:lnTo>
                  <a:pt x="1861" y="3538"/>
                </a:lnTo>
                <a:lnTo>
                  <a:pt x="1863" y="3535"/>
                </a:lnTo>
                <a:lnTo>
                  <a:pt x="1868" y="3533"/>
                </a:lnTo>
                <a:lnTo>
                  <a:pt x="1870" y="3531"/>
                </a:lnTo>
                <a:lnTo>
                  <a:pt x="1870" y="3528"/>
                </a:lnTo>
                <a:lnTo>
                  <a:pt x="1878" y="3523"/>
                </a:lnTo>
                <a:lnTo>
                  <a:pt x="1882" y="3519"/>
                </a:lnTo>
                <a:lnTo>
                  <a:pt x="1883" y="3514"/>
                </a:lnTo>
                <a:lnTo>
                  <a:pt x="1885" y="3512"/>
                </a:lnTo>
                <a:lnTo>
                  <a:pt x="1887" y="3511"/>
                </a:lnTo>
                <a:lnTo>
                  <a:pt x="1890" y="3507"/>
                </a:lnTo>
                <a:lnTo>
                  <a:pt x="1892" y="3502"/>
                </a:lnTo>
                <a:lnTo>
                  <a:pt x="1894" y="3500"/>
                </a:lnTo>
                <a:lnTo>
                  <a:pt x="1897" y="3500"/>
                </a:lnTo>
                <a:lnTo>
                  <a:pt x="1897" y="3494"/>
                </a:lnTo>
                <a:lnTo>
                  <a:pt x="1899" y="3490"/>
                </a:lnTo>
                <a:lnTo>
                  <a:pt x="1902" y="3485"/>
                </a:lnTo>
                <a:lnTo>
                  <a:pt x="1904" y="3480"/>
                </a:lnTo>
                <a:lnTo>
                  <a:pt x="1912" y="3475"/>
                </a:lnTo>
                <a:lnTo>
                  <a:pt x="1919" y="3470"/>
                </a:lnTo>
                <a:lnTo>
                  <a:pt x="1928" y="3463"/>
                </a:lnTo>
                <a:lnTo>
                  <a:pt x="1938" y="3460"/>
                </a:lnTo>
                <a:lnTo>
                  <a:pt x="1943" y="3449"/>
                </a:lnTo>
                <a:lnTo>
                  <a:pt x="1948" y="3439"/>
                </a:lnTo>
                <a:lnTo>
                  <a:pt x="1955" y="3431"/>
                </a:lnTo>
                <a:lnTo>
                  <a:pt x="1960" y="3427"/>
                </a:lnTo>
                <a:lnTo>
                  <a:pt x="1965" y="3425"/>
                </a:lnTo>
                <a:lnTo>
                  <a:pt x="1965" y="3420"/>
                </a:lnTo>
                <a:lnTo>
                  <a:pt x="1967" y="3417"/>
                </a:lnTo>
                <a:lnTo>
                  <a:pt x="1969" y="3413"/>
                </a:lnTo>
                <a:lnTo>
                  <a:pt x="1972" y="3412"/>
                </a:lnTo>
                <a:lnTo>
                  <a:pt x="1970" y="3402"/>
                </a:lnTo>
                <a:lnTo>
                  <a:pt x="1972" y="3395"/>
                </a:lnTo>
                <a:lnTo>
                  <a:pt x="1974" y="3388"/>
                </a:lnTo>
                <a:lnTo>
                  <a:pt x="1977" y="3383"/>
                </a:lnTo>
                <a:lnTo>
                  <a:pt x="1982" y="3371"/>
                </a:lnTo>
                <a:lnTo>
                  <a:pt x="1984" y="3364"/>
                </a:lnTo>
                <a:lnTo>
                  <a:pt x="1986" y="3357"/>
                </a:lnTo>
                <a:lnTo>
                  <a:pt x="1996" y="3350"/>
                </a:lnTo>
                <a:lnTo>
                  <a:pt x="2004" y="3342"/>
                </a:lnTo>
                <a:lnTo>
                  <a:pt x="2013" y="3333"/>
                </a:lnTo>
                <a:lnTo>
                  <a:pt x="2020" y="3323"/>
                </a:lnTo>
                <a:lnTo>
                  <a:pt x="2025" y="3320"/>
                </a:lnTo>
                <a:lnTo>
                  <a:pt x="2030" y="3316"/>
                </a:lnTo>
                <a:lnTo>
                  <a:pt x="2033" y="3311"/>
                </a:lnTo>
                <a:lnTo>
                  <a:pt x="2040" y="3309"/>
                </a:lnTo>
                <a:lnTo>
                  <a:pt x="2042" y="3304"/>
                </a:lnTo>
                <a:lnTo>
                  <a:pt x="2045" y="3303"/>
                </a:lnTo>
                <a:lnTo>
                  <a:pt x="2054" y="3299"/>
                </a:lnTo>
                <a:lnTo>
                  <a:pt x="2062" y="3296"/>
                </a:lnTo>
                <a:lnTo>
                  <a:pt x="2066" y="3294"/>
                </a:lnTo>
                <a:lnTo>
                  <a:pt x="2068" y="3289"/>
                </a:lnTo>
                <a:lnTo>
                  <a:pt x="2071" y="3291"/>
                </a:lnTo>
                <a:lnTo>
                  <a:pt x="2074" y="3292"/>
                </a:lnTo>
                <a:lnTo>
                  <a:pt x="2076" y="3296"/>
                </a:lnTo>
                <a:lnTo>
                  <a:pt x="2081" y="3296"/>
                </a:lnTo>
                <a:lnTo>
                  <a:pt x="2086" y="3294"/>
                </a:lnTo>
                <a:lnTo>
                  <a:pt x="2093" y="3291"/>
                </a:lnTo>
                <a:lnTo>
                  <a:pt x="2102" y="3287"/>
                </a:lnTo>
                <a:lnTo>
                  <a:pt x="2109" y="3287"/>
                </a:lnTo>
                <a:lnTo>
                  <a:pt x="2115" y="3289"/>
                </a:lnTo>
                <a:lnTo>
                  <a:pt x="2120" y="3286"/>
                </a:lnTo>
                <a:lnTo>
                  <a:pt x="2126" y="3282"/>
                </a:lnTo>
                <a:lnTo>
                  <a:pt x="2127" y="3277"/>
                </a:lnTo>
                <a:lnTo>
                  <a:pt x="2129" y="3269"/>
                </a:lnTo>
                <a:lnTo>
                  <a:pt x="2138" y="3263"/>
                </a:lnTo>
                <a:lnTo>
                  <a:pt x="2141" y="3260"/>
                </a:lnTo>
                <a:lnTo>
                  <a:pt x="2143" y="3255"/>
                </a:lnTo>
                <a:lnTo>
                  <a:pt x="2150" y="3255"/>
                </a:lnTo>
                <a:lnTo>
                  <a:pt x="2156" y="3255"/>
                </a:lnTo>
                <a:lnTo>
                  <a:pt x="2161" y="3253"/>
                </a:lnTo>
                <a:lnTo>
                  <a:pt x="2163" y="3248"/>
                </a:lnTo>
                <a:lnTo>
                  <a:pt x="2168" y="3248"/>
                </a:lnTo>
                <a:lnTo>
                  <a:pt x="2173" y="3248"/>
                </a:lnTo>
                <a:lnTo>
                  <a:pt x="2179" y="3248"/>
                </a:lnTo>
                <a:lnTo>
                  <a:pt x="2184" y="3248"/>
                </a:lnTo>
                <a:lnTo>
                  <a:pt x="2189" y="3251"/>
                </a:lnTo>
                <a:lnTo>
                  <a:pt x="2190" y="3253"/>
                </a:lnTo>
                <a:lnTo>
                  <a:pt x="2190" y="3255"/>
                </a:lnTo>
                <a:lnTo>
                  <a:pt x="2197" y="3253"/>
                </a:lnTo>
                <a:lnTo>
                  <a:pt x="2204" y="3251"/>
                </a:lnTo>
                <a:lnTo>
                  <a:pt x="2209" y="3248"/>
                </a:lnTo>
                <a:lnTo>
                  <a:pt x="2218" y="3248"/>
                </a:lnTo>
                <a:lnTo>
                  <a:pt x="2218" y="3257"/>
                </a:lnTo>
                <a:lnTo>
                  <a:pt x="2221" y="3262"/>
                </a:lnTo>
                <a:lnTo>
                  <a:pt x="2226" y="3265"/>
                </a:lnTo>
                <a:lnTo>
                  <a:pt x="2231" y="3269"/>
                </a:lnTo>
                <a:lnTo>
                  <a:pt x="2242" y="3270"/>
                </a:lnTo>
                <a:lnTo>
                  <a:pt x="2248" y="3270"/>
                </a:lnTo>
                <a:lnTo>
                  <a:pt x="2264" y="3267"/>
                </a:lnTo>
                <a:lnTo>
                  <a:pt x="2277" y="3263"/>
                </a:lnTo>
                <a:lnTo>
                  <a:pt x="2293" y="3262"/>
                </a:lnTo>
                <a:lnTo>
                  <a:pt x="2298" y="3263"/>
                </a:lnTo>
                <a:lnTo>
                  <a:pt x="2300" y="3265"/>
                </a:lnTo>
                <a:lnTo>
                  <a:pt x="2300" y="3269"/>
                </a:lnTo>
                <a:lnTo>
                  <a:pt x="2305" y="3270"/>
                </a:lnTo>
                <a:lnTo>
                  <a:pt x="2306" y="3272"/>
                </a:lnTo>
                <a:lnTo>
                  <a:pt x="2306" y="3275"/>
                </a:lnTo>
                <a:lnTo>
                  <a:pt x="2306" y="3282"/>
                </a:lnTo>
                <a:lnTo>
                  <a:pt x="2325" y="3277"/>
                </a:lnTo>
                <a:lnTo>
                  <a:pt x="2344" y="3272"/>
                </a:lnTo>
                <a:lnTo>
                  <a:pt x="2364" y="3269"/>
                </a:lnTo>
                <a:lnTo>
                  <a:pt x="2375" y="3267"/>
                </a:lnTo>
                <a:lnTo>
                  <a:pt x="2388" y="3269"/>
                </a:lnTo>
                <a:lnTo>
                  <a:pt x="2392" y="3269"/>
                </a:lnTo>
                <a:lnTo>
                  <a:pt x="2395" y="3265"/>
                </a:lnTo>
                <a:lnTo>
                  <a:pt x="2400" y="3260"/>
                </a:lnTo>
                <a:lnTo>
                  <a:pt x="2402" y="3257"/>
                </a:lnTo>
                <a:lnTo>
                  <a:pt x="2405" y="3255"/>
                </a:lnTo>
                <a:lnTo>
                  <a:pt x="2409" y="3255"/>
                </a:lnTo>
                <a:lnTo>
                  <a:pt x="2416" y="3255"/>
                </a:lnTo>
                <a:lnTo>
                  <a:pt x="2412" y="3240"/>
                </a:lnTo>
                <a:lnTo>
                  <a:pt x="2409" y="3221"/>
                </a:lnTo>
                <a:lnTo>
                  <a:pt x="2409" y="3211"/>
                </a:lnTo>
                <a:lnTo>
                  <a:pt x="2409" y="3200"/>
                </a:lnTo>
                <a:lnTo>
                  <a:pt x="2407" y="3197"/>
                </a:lnTo>
                <a:lnTo>
                  <a:pt x="2405" y="3194"/>
                </a:lnTo>
                <a:lnTo>
                  <a:pt x="2402" y="3192"/>
                </a:lnTo>
                <a:lnTo>
                  <a:pt x="2402" y="3187"/>
                </a:lnTo>
                <a:lnTo>
                  <a:pt x="2398" y="3188"/>
                </a:lnTo>
                <a:lnTo>
                  <a:pt x="2397" y="3192"/>
                </a:lnTo>
                <a:lnTo>
                  <a:pt x="2395" y="3200"/>
                </a:lnTo>
                <a:lnTo>
                  <a:pt x="2392" y="3202"/>
                </a:lnTo>
                <a:lnTo>
                  <a:pt x="2390" y="3204"/>
                </a:lnTo>
                <a:lnTo>
                  <a:pt x="2392" y="3207"/>
                </a:lnTo>
                <a:lnTo>
                  <a:pt x="2395" y="3207"/>
                </a:lnTo>
                <a:lnTo>
                  <a:pt x="2392" y="3212"/>
                </a:lnTo>
                <a:lnTo>
                  <a:pt x="2390" y="3219"/>
                </a:lnTo>
                <a:lnTo>
                  <a:pt x="2388" y="3226"/>
                </a:lnTo>
                <a:lnTo>
                  <a:pt x="2388" y="3234"/>
                </a:lnTo>
                <a:lnTo>
                  <a:pt x="2381" y="3231"/>
                </a:lnTo>
                <a:lnTo>
                  <a:pt x="2376" y="3226"/>
                </a:lnTo>
                <a:lnTo>
                  <a:pt x="2371" y="3221"/>
                </a:lnTo>
                <a:lnTo>
                  <a:pt x="2368" y="3214"/>
                </a:lnTo>
                <a:lnTo>
                  <a:pt x="2368" y="3197"/>
                </a:lnTo>
                <a:lnTo>
                  <a:pt x="2370" y="3190"/>
                </a:lnTo>
                <a:lnTo>
                  <a:pt x="2371" y="3188"/>
                </a:lnTo>
                <a:lnTo>
                  <a:pt x="2375" y="3187"/>
                </a:lnTo>
                <a:lnTo>
                  <a:pt x="2378" y="3182"/>
                </a:lnTo>
                <a:lnTo>
                  <a:pt x="2381" y="3176"/>
                </a:lnTo>
                <a:lnTo>
                  <a:pt x="2385" y="3173"/>
                </a:lnTo>
                <a:lnTo>
                  <a:pt x="2388" y="3166"/>
                </a:lnTo>
                <a:lnTo>
                  <a:pt x="2388" y="3159"/>
                </a:lnTo>
                <a:lnTo>
                  <a:pt x="2392" y="3153"/>
                </a:lnTo>
                <a:lnTo>
                  <a:pt x="2395" y="3147"/>
                </a:lnTo>
                <a:lnTo>
                  <a:pt x="2395" y="3139"/>
                </a:lnTo>
                <a:lnTo>
                  <a:pt x="2402" y="3139"/>
                </a:lnTo>
                <a:lnTo>
                  <a:pt x="2404" y="3134"/>
                </a:lnTo>
                <a:lnTo>
                  <a:pt x="2405" y="3132"/>
                </a:lnTo>
                <a:lnTo>
                  <a:pt x="2409" y="3132"/>
                </a:lnTo>
                <a:lnTo>
                  <a:pt x="2409" y="3125"/>
                </a:lnTo>
                <a:lnTo>
                  <a:pt x="2416" y="3125"/>
                </a:lnTo>
                <a:lnTo>
                  <a:pt x="2422" y="3124"/>
                </a:lnTo>
                <a:lnTo>
                  <a:pt x="2431" y="3117"/>
                </a:lnTo>
                <a:lnTo>
                  <a:pt x="2439" y="3110"/>
                </a:lnTo>
                <a:lnTo>
                  <a:pt x="2450" y="3105"/>
                </a:lnTo>
                <a:lnTo>
                  <a:pt x="2453" y="3091"/>
                </a:lnTo>
                <a:lnTo>
                  <a:pt x="2456" y="3074"/>
                </a:lnTo>
                <a:lnTo>
                  <a:pt x="2456" y="3055"/>
                </a:lnTo>
                <a:lnTo>
                  <a:pt x="2456" y="3037"/>
                </a:lnTo>
                <a:lnTo>
                  <a:pt x="2460" y="3035"/>
                </a:lnTo>
                <a:lnTo>
                  <a:pt x="2462" y="3031"/>
                </a:lnTo>
                <a:lnTo>
                  <a:pt x="2463" y="3023"/>
                </a:lnTo>
                <a:lnTo>
                  <a:pt x="2474" y="3018"/>
                </a:lnTo>
                <a:lnTo>
                  <a:pt x="2487" y="3013"/>
                </a:lnTo>
                <a:lnTo>
                  <a:pt x="2499" y="3008"/>
                </a:lnTo>
                <a:lnTo>
                  <a:pt x="2511" y="3002"/>
                </a:lnTo>
                <a:lnTo>
                  <a:pt x="2509" y="2994"/>
                </a:lnTo>
                <a:lnTo>
                  <a:pt x="2511" y="2987"/>
                </a:lnTo>
                <a:lnTo>
                  <a:pt x="2514" y="2975"/>
                </a:lnTo>
                <a:lnTo>
                  <a:pt x="2518" y="2963"/>
                </a:lnTo>
                <a:lnTo>
                  <a:pt x="2518" y="2956"/>
                </a:lnTo>
                <a:lnTo>
                  <a:pt x="2518" y="2948"/>
                </a:lnTo>
                <a:lnTo>
                  <a:pt x="2525" y="2944"/>
                </a:lnTo>
                <a:lnTo>
                  <a:pt x="2531" y="2941"/>
                </a:lnTo>
                <a:lnTo>
                  <a:pt x="2542" y="2941"/>
                </a:lnTo>
                <a:lnTo>
                  <a:pt x="2552" y="2941"/>
                </a:lnTo>
                <a:lnTo>
                  <a:pt x="2555" y="2939"/>
                </a:lnTo>
                <a:lnTo>
                  <a:pt x="2557" y="2936"/>
                </a:lnTo>
                <a:lnTo>
                  <a:pt x="2559" y="2927"/>
                </a:lnTo>
                <a:lnTo>
                  <a:pt x="2572" y="2927"/>
                </a:lnTo>
                <a:lnTo>
                  <a:pt x="2578" y="2919"/>
                </a:lnTo>
                <a:lnTo>
                  <a:pt x="2579" y="2914"/>
                </a:lnTo>
                <a:lnTo>
                  <a:pt x="2579" y="2907"/>
                </a:lnTo>
                <a:lnTo>
                  <a:pt x="2588" y="2905"/>
                </a:lnTo>
                <a:lnTo>
                  <a:pt x="2596" y="2903"/>
                </a:lnTo>
                <a:lnTo>
                  <a:pt x="2601" y="2898"/>
                </a:lnTo>
                <a:lnTo>
                  <a:pt x="2607" y="2893"/>
                </a:lnTo>
                <a:lnTo>
                  <a:pt x="2617" y="2893"/>
                </a:lnTo>
                <a:lnTo>
                  <a:pt x="2627" y="2893"/>
                </a:lnTo>
                <a:lnTo>
                  <a:pt x="2634" y="2890"/>
                </a:lnTo>
                <a:lnTo>
                  <a:pt x="2641" y="2886"/>
                </a:lnTo>
                <a:lnTo>
                  <a:pt x="2649" y="2886"/>
                </a:lnTo>
                <a:lnTo>
                  <a:pt x="2656" y="2888"/>
                </a:lnTo>
                <a:lnTo>
                  <a:pt x="2661" y="2891"/>
                </a:lnTo>
                <a:lnTo>
                  <a:pt x="2668" y="2893"/>
                </a:lnTo>
                <a:lnTo>
                  <a:pt x="2682" y="2886"/>
                </a:lnTo>
                <a:lnTo>
                  <a:pt x="2695" y="2880"/>
                </a:lnTo>
                <a:lnTo>
                  <a:pt x="2697" y="2878"/>
                </a:lnTo>
                <a:lnTo>
                  <a:pt x="2699" y="2876"/>
                </a:lnTo>
                <a:lnTo>
                  <a:pt x="2702" y="2873"/>
                </a:lnTo>
                <a:lnTo>
                  <a:pt x="2704" y="2868"/>
                </a:lnTo>
                <a:lnTo>
                  <a:pt x="2706" y="2866"/>
                </a:lnTo>
                <a:lnTo>
                  <a:pt x="2709" y="2866"/>
                </a:lnTo>
                <a:lnTo>
                  <a:pt x="2709" y="2845"/>
                </a:lnTo>
                <a:lnTo>
                  <a:pt x="2736" y="2845"/>
                </a:lnTo>
                <a:lnTo>
                  <a:pt x="2738" y="2840"/>
                </a:lnTo>
                <a:lnTo>
                  <a:pt x="2740" y="2839"/>
                </a:lnTo>
                <a:lnTo>
                  <a:pt x="2743" y="2839"/>
                </a:lnTo>
                <a:lnTo>
                  <a:pt x="2745" y="2835"/>
                </a:lnTo>
                <a:lnTo>
                  <a:pt x="2747" y="2833"/>
                </a:lnTo>
                <a:lnTo>
                  <a:pt x="2753" y="2832"/>
                </a:lnTo>
                <a:lnTo>
                  <a:pt x="2770" y="2832"/>
                </a:lnTo>
                <a:lnTo>
                  <a:pt x="2772" y="2830"/>
                </a:lnTo>
                <a:lnTo>
                  <a:pt x="2774" y="2828"/>
                </a:lnTo>
                <a:lnTo>
                  <a:pt x="2777" y="2825"/>
                </a:lnTo>
                <a:lnTo>
                  <a:pt x="2779" y="2820"/>
                </a:lnTo>
                <a:lnTo>
                  <a:pt x="2781" y="2818"/>
                </a:lnTo>
                <a:lnTo>
                  <a:pt x="2784" y="2818"/>
                </a:lnTo>
                <a:lnTo>
                  <a:pt x="2787" y="2816"/>
                </a:lnTo>
                <a:lnTo>
                  <a:pt x="2791" y="2815"/>
                </a:lnTo>
                <a:lnTo>
                  <a:pt x="2793" y="2813"/>
                </a:lnTo>
                <a:lnTo>
                  <a:pt x="2798" y="2811"/>
                </a:lnTo>
                <a:lnTo>
                  <a:pt x="2798" y="2805"/>
                </a:lnTo>
                <a:lnTo>
                  <a:pt x="2798" y="2799"/>
                </a:lnTo>
                <a:lnTo>
                  <a:pt x="2794" y="2791"/>
                </a:lnTo>
                <a:lnTo>
                  <a:pt x="2791" y="2782"/>
                </a:lnTo>
                <a:lnTo>
                  <a:pt x="2789" y="2777"/>
                </a:lnTo>
                <a:lnTo>
                  <a:pt x="2791" y="2770"/>
                </a:lnTo>
                <a:lnTo>
                  <a:pt x="2786" y="2769"/>
                </a:lnTo>
                <a:lnTo>
                  <a:pt x="2784" y="2767"/>
                </a:lnTo>
                <a:lnTo>
                  <a:pt x="2784" y="2764"/>
                </a:lnTo>
                <a:lnTo>
                  <a:pt x="2779" y="2755"/>
                </a:lnTo>
                <a:lnTo>
                  <a:pt x="2776" y="2752"/>
                </a:lnTo>
                <a:lnTo>
                  <a:pt x="2770" y="2750"/>
                </a:lnTo>
                <a:lnTo>
                  <a:pt x="2765" y="2748"/>
                </a:lnTo>
                <a:lnTo>
                  <a:pt x="2764" y="2747"/>
                </a:lnTo>
                <a:lnTo>
                  <a:pt x="2764" y="2743"/>
                </a:lnTo>
                <a:lnTo>
                  <a:pt x="2753" y="2736"/>
                </a:lnTo>
                <a:lnTo>
                  <a:pt x="2743" y="2729"/>
                </a:lnTo>
                <a:lnTo>
                  <a:pt x="2738" y="2726"/>
                </a:lnTo>
                <a:lnTo>
                  <a:pt x="2731" y="2724"/>
                </a:lnTo>
                <a:lnTo>
                  <a:pt x="2724" y="2723"/>
                </a:lnTo>
                <a:lnTo>
                  <a:pt x="2716" y="2723"/>
                </a:lnTo>
                <a:lnTo>
                  <a:pt x="2714" y="2716"/>
                </a:lnTo>
                <a:lnTo>
                  <a:pt x="2711" y="2711"/>
                </a:lnTo>
                <a:lnTo>
                  <a:pt x="2704" y="2701"/>
                </a:lnTo>
                <a:lnTo>
                  <a:pt x="2695" y="2692"/>
                </a:lnTo>
                <a:lnTo>
                  <a:pt x="2689" y="2682"/>
                </a:lnTo>
                <a:lnTo>
                  <a:pt x="2683" y="2680"/>
                </a:lnTo>
                <a:lnTo>
                  <a:pt x="2682" y="2678"/>
                </a:lnTo>
                <a:lnTo>
                  <a:pt x="2682" y="2675"/>
                </a:lnTo>
                <a:lnTo>
                  <a:pt x="2682" y="2668"/>
                </a:lnTo>
                <a:lnTo>
                  <a:pt x="2677" y="2666"/>
                </a:lnTo>
                <a:lnTo>
                  <a:pt x="2675" y="2665"/>
                </a:lnTo>
                <a:lnTo>
                  <a:pt x="2675" y="2661"/>
                </a:lnTo>
                <a:lnTo>
                  <a:pt x="2670" y="2615"/>
                </a:lnTo>
                <a:lnTo>
                  <a:pt x="2666" y="2593"/>
                </a:lnTo>
                <a:lnTo>
                  <a:pt x="2668" y="2566"/>
                </a:lnTo>
                <a:lnTo>
                  <a:pt x="2663" y="2564"/>
                </a:lnTo>
                <a:lnTo>
                  <a:pt x="2661" y="2562"/>
                </a:lnTo>
                <a:lnTo>
                  <a:pt x="2661" y="2559"/>
                </a:lnTo>
                <a:lnTo>
                  <a:pt x="2661" y="2552"/>
                </a:lnTo>
                <a:lnTo>
                  <a:pt x="2661" y="2545"/>
                </a:lnTo>
                <a:lnTo>
                  <a:pt x="2661" y="2539"/>
                </a:lnTo>
                <a:lnTo>
                  <a:pt x="2661" y="2532"/>
                </a:lnTo>
                <a:lnTo>
                  <a:pt x="2660" y="2528"/>
                </a:lnTo>
                <a:lnTo>
                  <a:pt x="2658" y="2525"/>
                </a:lnTo>
                <a:lnTo>
                  <a:pt x="2656" y="2521"/>
                </a:lnTo>
                <a:lnTo>
                  <a:pt x="2654" y="2518"/>
                </a:lnTo>
                <a:lnTo>
                  <a:pt x="2654" y="2513"/>
                </a:lnTo>
                <a:lnTo>
                  <a:pt x="2654" y="2508"/>
                </a:lnTo>
                <a:lnTo>
                  <a:pt x="2654" y="2503"/>
                </a:lnTo>
                <a:lnTo>
                  <a:pt x="2654" y="2498"/>
                </a:lnTo>
                <a:lnTo>
                  <a:pt x="2653" y="2496"/>
                </a:lnTo>
                <a:lnTo>
                  <a:pt x="2651" y="2496"/>
                </a:lnTo>
                <a:lnTo>
                  <a:pt x="2649" y="2494"/>
                </a:lnTo>
                <a:lnTo>
                  <a:pt x="2648" y="2491"/>
                </a:lnTo>
                <a:lnTo>
                  <a:pt x="2648" y="2479"/>
                </a:lnTo>
                <a:lnTo>
                  <a:pt x="2649" y="2463"/>
                </a:lnTo>
                <a:lnTo>
                  <a:pt x="2653" y="2446"/>
                </a:lnTo>
                <a:lnTo>
                  <a:pt x="2654" y="2429"/>
                </a:lnTo>
                <a:lnTo>
                  <a:pt x="2660" y="2424"/>
                </a:lnTo>
                <a:lnTo>
                  <a:pt x="2665" y="2419"/>
                </a:lnTo>
                <a:lnTo>
                  <a:pt x="2666" y="2410"/>
                </a:lnTo>
                <a:lnTo>
                  <a:pt x="2668" y="2402"/>
                </a:lnTo>
                <a:lnTo>
                  <a:pt x="2675" y="2404"/>
                </a:lnTo>
                <a:lnTo>
                  <a:pt x="2678" y="2402"/>
                </a:lnTo>
                <a:lnTo>
                  <a:pt x="2680" y="2398"/>
                </a:lnTo>
                <a:lnTo>
                  <a:pt x="2682" y="2395"/>
                </a:lnTo>
                <a:lnTo>
                  <a:pt x="2683" y="2392"/>
                </a:lnTo>
                <a:lnTo>
                  <a:pt x="2685" y="2388"/>
                </a:lnTo>
                <a:lnTo>
                  <a:pt x="2689" y="2387"/>
                </a:lnTo>
                <a:lnTo>
                  <a:pt x="2695" y="2388"/>
                </a:lnTo>
                <a:lnTo>
                  <a:pt x="2697" y="2385"/>
                </a:lnTo>
                <a:lnTo>
                  <a:pt x="2699" y="2381"/>
                </a:lnTo>
                <a:lnTo>
                  <a:pt x="2701" y="2380"/>
                </a:lnTo>
                <a:lnTo>
                  <a:pt x="2702" y="2375"/>
                </a:lnTo>
                <a:lnTo>
                  <a:pt x="2702" y="2369"/>
                </a:lnTo>
                <a:lnTo>
                  <a:pt x="2704" y="2366"/>
                </a:lnTo>
                <a:lnTo>
                  <a:pt x="2706" y="2363"/>
                </a:lnTo>
                <a:lnTo>
                  <a:pt x="2709" y="2361"/>
                </a:lnTo>
                <a:lnTo>
                  <a:pt x="2712" y="2354"/>
                </a:lnTo>
                <a:lnTo>
                  <a:pt x="2718" y="2349"/>
                </a:lnTo>
                <a:lnTo>
                  <a:pt x="2723" y="2344"/>
                </a:lnTo>
                <a:lnTo>
                  <a:pt x="2730" y="2340"/>
                </a:lnTo>
                <a:lnTo>
                  <a:pt x="2731" y="2327"/>
                </a:lnTo>
                <a:lnTo>
                  <a:pt x="2736" y="2317"/>
                </a:lnTo>
                <a:lnTo>
                  <a:pt x="2740" y="2306"/>
                </a:lnTo>
                <a:lnTo>
                  <a:pt x="2743" y="2293"/>
                </a:lnTo>
                <a:lnTo>
                  <a:pt x="2750" y="2293"/>
                </a:lnTo>
                <a:lnTo>
                  <a:pt x="2755" y="2289"/>
                </a:lnTo>
                <a:lnTo>
                  <a:pt x="2760" y="2288"/>
                </a:lnTo>
                <a:lnTo>
                  <a:pt x="2764" y="2284"/>
                </a:lnTo>
                <a:lnTo>
                  <a:pt x="2770" y="2274"/>
                </a:lnTo>
                <a:lnTo>
                  <a:pt x="2777" y="2265"/>
                </a:lnTo>
                <a:lnTo>
                  <a:pt x="2779" y="2264"/>
                </a:lnTo>
                <a:lnTo>
                  <a:pt x="2781" y="2262"/>
                </a:lnTo>
                <a:lnTo>
                  <a:pt x="2784" y="2259"/>
                </a:lnTo>
                <a:lnTo>
                  <a:pt x="2786" y="2254"/>
                </a:lnTo>
                <a:lnTo>
                  <a:pt x="2787" y="2252"/>
                </a:lnTo>
                <a:lnTo>
                  <a:pt x="2791" y="2252"/>
                </a:lnTo>
                <a:lnTo>
                  <a:pt x="2793" y="2248"/>
                </a:lnTo>
                <a:lnTo>
                  <a:pt x="2794" y="2245"/>
                </a:lnTo>
                <a:lnTo>
                  <a:pt x="2796" y="2242"/>
                </a:lnTo>
                <a:lnTo>
                  <a:pt x="2798" y="2238"/>
                </a:lnTo>
                <a:lnTo>
                  <a:pt x="2805" y="2235"/>
                </a:lnTo>
                <a:lnTo>
                  <a:pt x="2808" y="2233"/>
                </a:lnTo>
                <a:lnTo>
                  <a:pt x="2811" y="2231"/>
                </a:lnTo>
                <a:lnTo>
                  <a:pt x="2811" y="2228"/>
                </a:lnTo>
                <a:lnTo>
                  <a:pt x="2811" y="2225"/>
                </a:lnTo>
                <a:lnTo>
                  <a:pt x="2811" y="2221"/>
                </a:lnTo>
                <a:lnTo>
                  <a:pt x="2811" y="2218"/>
                </a:lnTo>
                <a:lnTo>
                  <a:pt x="2820" y="2213"/>
                </a:lnTo>
                <a:lnTo>
                  <a:pt x="2823" y="2209"/>
                </a:lnTo>
                <a:lnTo>
                  <a:pt x="2825" y="2204"/>
                </a:lnTo>
                <a:lnTo>
                  <a:pt x="2827" y="2202"/>
                </a:lnTo>
                <a:lnTo>
                  <a:pt x="2828" y="2201"/>
                </a:lnTo>
                <a:lnTo>
                  <a:pt x="2832" y="2197"/>
                </a:lnTo>
                <a:lnTo>
                  <a:pt x="2834" y="2192"/>
                </a:lnTo>
                <a:lnTo>
                  <a:pt x="2835" y="2190"/>
                </a:lnTo>
                <a:lnTo>
                  <a:pt x="2839" y="2190"/>
                </a:lnTo>
                <a:lnTo>
                  <a:pt x="2844" y="2182"/>
                </a:lnTo>
                <a:lnTo>
                  <a:pt x="2845" y="2177"/>
                </a:lnTo>
                <a:lnTo>
                  <a:pt x="2845" y="2170"/>
                </a:lnTo>
                <a:lnTo>
                  <a:pt x="2861" y="2163"/>
                </a:lnTo>
                <a:lnTo>
                  <a:pt x="2873" y="2153"/>
                </a:lnTo>
                <a:lnTo>
                  <a:pt x="2885" y="2143"/>
                </a:lnTo>
                <a:lnTo>
                  <a:pt x="2893" y="2129"/>
                </a:lnTo>
                <a:lnTo>
                  <a:pt x="2898" y="2129"/>
                </a:lnTo>
                <a:lnTo>
                  <a:pt x="2903" y="2127"/>
                </a:lnTo>
                <a:lnTo>
                  <a:pt x="2907" y="2126"/>
                </a:lnTo>
                <a:lnTo>
                  <a:pt x="2910" y="2122"/>
                </a:lnTo>
                <a:lnTo>
                  <a:pt x="2915" y="2115"/>
                </a:lnTo>
                <a:lnTo>
                  <a:pt x="2920" y="2109"/>
                </a:lnTo>
                <a:lnTo>
                  <a:pt x="2934" y="2102"/>
                </a:lnTo>
                <a:lnTo>
                  <a:pt x="2948" y="2095"/>
                </a:lnTo>
                <a:lnTo>
                  <a:pt x="2951" y="2086"/>
                </a:lnTo>
                <a:lnTo>
                  <a:pt x="2955" y="2078"/>
                </a:lnTo>
                <a:lnTo>
                  <a:pt x="2960" y="2071"/>
                </a:lnTo>
                <a:lnTo>
                  <a:pt x="2963" y="2069"/>
                </a:lnTo>
                <a:lnTo>
                  <a:pt x="2968" y="2068"/>
                </a:lnTo>
                <a:lnTo>
                  <a:pt x="2968" y="2064"/>
                </a:lnTo>
                <a:lnTo>
                  <a:pt x="2972" y="2061"/>
                </a:lnTo>
                <a:lnTo>
                  <a:pt x="2977" y="2056"/>
                </a:lnTo>
                <a:lnTo>
                  <a:pt x="2980" y="2054"/>
                </a:lnTo>
                <a:lnTo>
                  <a:pt x="2982" y="2051"/>
                </a:lnTo>
                <a:lnTo>
                  <a:pt x="2982" y="2047"/>
                </a:lnTo>
                <a:lnTo>
                  <a:pt x="2982" y="2040"/>
                </a:lnTo>
                <a:lnTo>
                  <a:pt x="2990" y="2035"/>
                </a:lnTo>
                <a:lnTo>
                  <a:pt x="2994" y="2032"/>
                </a:lnTo>
                <a:lnTo>
                  <a:pt x="2996" y="2027"/>
                </a:lnTo>
                <a:lnTo>
                  <a:pt x="3002" y="2027"/>
                </a:lnTo>
                <a:lnTo>
                  <a:pt x="3006" y="2023"/>
                </a:lnTo>
                <a:lnTo>
                  <a:pt x="3007" y="2020"/>
                </a:lnTo>
                <a:lnTo>
                  <a:pt x="3009" y="2013"/>
                </a:lnTo>
                <a:lnTo>
                  <a:pt x="3016" y="2011"/>
                </a:lnTo>
                <a:lnTo>
                  <a:pt x="3023" y="2011"/>
                </a:lnTo>
                <a:lnTo>
                  <a:pt x="3031" y="2015"/>
                </a:lnTo>
                <a:lnTo>
                  <a:pt x="3040" y="2018"/>
                </a:lnTo>
                <a:lnTo>
                  <a:pt x="3045" y="2020"/>
                </a:lnTo>
                <a:lnTo>
                  <a:pt x="3050" y="2020"/>
                </a:lnTo>
                <a:lnTo>
                  <a:pt x="3057" y="2017"/>
                </a:lnTo>
                <a:lnTo>
                  <a:pt x="3064" y="2013"/>
                </a:lnTo>
                <a:lnTo>
                  <a:pt x="3067" y="2013"/>
                </a:lnTo>
                <a:lnTo>
                  <a:pt x="3071" y="2013"/>
                </a:lnTo>
                <a:lnTo>
                  <a:pt x="3072" y="2010"/>
                </a:lnTo>
                <a:lnTo>
                  <a:pt x="3077" y="2003"/>
                </a:lnTo>
                <a:lnTo>
                  <a:pt x="3081" y="2001"/>
                </a:lnTo>
                <a:lnTo>
                  <a:pt x="3086" y="1998"/>
                </a:lnTo>
                <a:lnTo>
                  <a:pt x="3091" y="1998"/>
                </a:lnTo>
                <a:lnTo>
                  <a:pt x="3098" y="1999"/>
                </a:lnTo>
                <a:lnTo>
                  <a:pt x="3101" y="1994"/>
                </a:lnTo>
                <a:lnTo>
                  <a:pt x="3105" y="1989"/>
                </a:lnTo>
                <a:lnTo>
                  <a:pt x="3115" y="1982"/>
                </a:lnTo>
                <a:lnTo>
                  <a:pt x="3122" y="1981"/>
                </a:lnTo>
                <a:lnTo>
                  <a:pt x="3125" y="1977"/>
                </a:lnTo>
                <a:lnTo>
                  <a:pt x="3130" y="1972"/>
                </a:lnTo>
                <a:lnTo>
                  <a:pt x="3132" y="1965"/>
                </a:lnTo>
                <a:lnTo>
                  <a:pt x="3132" y="1957"/>
                </a:lnTo>
                <a:lnTo>
                  <a:pt x="3130" y="1952"/>
                </a:lnTo>
                <a:lnTo>
                  <a:pt x="3125" y="1948"/>
                </a:lnTo>
                <a:lnTo>
                  <a:pt x="3120" y="1947"/>
                </a:lnTo>
                <a:lnTo>
                  <a:pt x="3108" y="1943"/>
                </a:lnTo>
                <a:lnTo>
                  <a:pt x="3103" y="1941"/>
                </a:lnTo>
                <a:lnTo>
                  <a:pt x="3098" y="1938"/>
                </a:lnTo>
                <a:lnTo>
                  <a:pt x="3101" y="1931"/>
                </a:lnTo>
                <a:lnTo>
                  <a:pt x="3105" y="1924"/>
                </a:lnTo>
                <a:lnTo>
                  <a:pt x="3105" y="1921"/>
                </a:lnTo>
                <a:lnTo>
                  <a:pt x="3100" y="1916"/>
                </a:lnTo>
                <a:lnTo>
                  <a:pt x="3098" y="1911"/>
                </a:lnTo>
                <a:lnTo>
                  <a:pt x="3100" y="1907"/>
                </a:lnTo>
                <a:lnTo>
                  <a:pt x="3103" y="1904"/>
                </a:lnTo>
                <a:lnTo>
                  <a:pt x="3111" y="1899"/>
                </a:lnTo>
                <a:lnTo>
                  <a:pt x="3117" y="1895"/>
                </a:lnTo>
                <a:lnTo>
                  <a:pt x="3118" y="1892"/>
                </a:lnTo>
                <a:lnTo>
                  <a:pt x="3122" y="1890"/>
                </a:lnTo>
                <a:lnTo>
                  <a:pt x="3130" y="1887"/>
                </a:lnTo>
                <a:lnTo>
                  <a:pt x="3139" y="1883"/>
                </a:lnTo>
                <a:lnTo>
                  <a:pt x="3139" y="1875"/>
                </a:lnTo>
                <a:lnTo>
                  <a:pt x="3141" y="1871"/>
                </a:lnTo>
                <a:lnTo>
                  <a:pt x="3144" y="1870"/>
                </a:lnTo>
                <a:lnTo>
                  <a:pt x="3149" y="1868"/>
                </a:lnTo>
                <a:lnTo>
                  <a:pt x="3153" y="1866"/>
                </a:lnTo>
                <a:lnTo>
                  <a:pt x="3158" y="1859"/>
                </a:lnTo>
                <a:lnTo>
                  <a:pt x="3161" y="1851"/>
                </a:lnTo>
                <a:lnTo>
                  <a:pt x="3164" y="1849"/>
                </a:lnTo>
                <a:lnTo>
                  <a:pt x="3170" y="1847"/>
                </a:lnTo>
                <a:lnTo>
                  <a:pt x="3171" y="1846"/>
                </a:lnTo>
                <a:lnTo>
                  <a:pt x="3173" y="1842"/>
                </a:lnTo>
                <a:lnTo>
                  <a:pt x="3175" y="1839"/>
                </a:lnTo>
                <a:lnTo>
                  <a:pt x="3176" y="1836"/>
                </a:lnTo>
                <a:lnTo>
                  <a:pt x="3178" y="1834"/>
                </a:lnTo>
                <a:lnTo>
                  <a:pt x="3180" y="1829"/>
                </a:lnTo>
                <a:lnTo>
                  <a:pt x="3185" y="1829"/>
                </a:lnTo>
                <a:lnTo>
                  <a:pt x="3188" y="1827"/>
                </a:lnTo>
                <a:lnTo>
                  <a:pt x="3192" y="1825"/>
                </a:lnTo>
                <a:lnTo>
                  <a:pt x="3194" y="1822"/>
                </a:lnTo>
                <a:lnTo>
                  <a:pt x="3204" y="1824"/>
                </a:lnTo>
                <a:lnTo>
                  <a:pt x="3212" y="1824"/>
                </a:lnTo>
                <a:lnTo>
                  <a:pt x="3229" y="1820"/>
                </a:lnTo>
                <a:lnTo>
                  <a:pt x="3243" y="1817"/>
                </a:lnTo>
                <a:lnTo>
                  <a:pt x="3252" y="1815"/>
                </a:lnTo>
                <a:lnTo>
                  <a:pt x="3262" y="1815"/>
                </a:lnTo>
                <a:lnTo>
                  <a:pt x="3270" y="1810"/>
                </a:lnTo>
                <a:lnTo>
                  <a:pt x="3281" y="1807"/>
                </a:lnTo>
                <a:lnTo>
                  <a:pt x="3289" y="1801"/>
                </a:lnTo>
                <a:lnTo>
                  <a:pt x="3292" y="1798"/>
                </a:lnTo>
                <a:lnTo>
                  <a:pt x="3296" y="1795"/>
                </a:lnTo>
                <a:lnTo>
                  <a:pt x="3315" y="1795"/>
                </a:lnTo>
                <a:lnTo>
                  <a:pt x="3330" y="1791"/>
                </a:lnTo>
                <a:lnTo>
                  <a:pt x="3344" y="1786"/>
                </a:lnTo>
                <a:lnTo>
                  <a:pt x="3357" y="1781"/>
                </a:lnTo>
                <a:lnTo>
                  <a:pt x="3364" y="1779"/>
                </a:lnTo>
                <a:lnTo>
                  <a:pt x="3369" y="1781"/>
                </a:lnTo>
                <a:lnTo>
                  <a:pt x="3378" y="1784"/>
                </a:lnTo>
                <a:lnTo>
                  <a:pt x="3386" y="1788"/>
                </a:lnTo>
                <a:lnTo>
                  <a:pt x="3391" y="1789"/>
                </a:lnTo>
                <a:lnTo>
                  <a:pt x="3398" y="1788"/>
                </a:lnTo>
                <a:lnTo>
                  <a:pt x="3441" y="1779"/>
                </a:lnTo>
                <a:lnTo>
                  <a:pt x="3483" y="1772"/>
                </a:lnTo>
                <a:lnTo>
                  <a:pt x="3507" y="1769"/>
                </a:lnTo>
                <a:lnTo>
                  <a:pt x="3531" y="1767"/>
                </a:lnTo>
                <a:lnTo>
                  <a:pt x="3555" y="1766"/>
                </a:lnTo>
                <a:lnTo>
                  <a:pt x="3582" y="1767"/>
                </a:lnTo>
                <a:lnTo>
                  <a:pt x="3584" y="1766"/>
                </a:lnTo>
                <a:lnTo>
                  <a:pt x="3586" y="1764"/>
                </a:lnTo>
                <a:lnTo>
                  <a:pt x="3589" y="1761"/>
                </a:lnTo>
                <a:lnTo>
                  <a:pt x="3591" y="1755"/>
                </a:lnTo>
                <a:lnTo>
                  <a:pt x="3593" y="1754"/>
                </a:lnTo>
                <a:lnTo>
                  <a:pt x="3596" y="1754"/>
                </a:lnTo>
                <a:lnTo>
                  <a:pt x="3598" y="1750"/>
                </a:lnTo>
                <a:lnTo>
                  <a:pt x="3599" y="1747"/>
                </a:lnTo>
                <a:lnTo>
                  <a:pt x="3601" y="1743"/>
                </a:lnTo>
                <a:lnTo>
                  <a:pt x="3603" y="1740"/>
                </a:lnTo>
                <a:lnTo>
                  <a:pt x="3610" y="1737"/>
                </a:lnTo>
                <a:lnTo>
                  <a:pt x="3613" y="1735"/>
                </a:lnTo>
                <a:lnTo>
                  <a:pt x="3616" y="1733"/>
                </a:lnTo>
                <a:lnTo>
                  <a:pt x="3620" y="1726"/>
                </a:lnTo>
                <a:lnTo>
                  <a:pt x="3623" y="1720"/>
                </a:lnTo>
                <a:lnTo>
                  <a:pt x="3625" y="1718"/>
                </a:lnTo>
                <a:lnTo>
                  <a:pt x="3625" y="1711"/>
                </a:lnTo>
                <a:lnTo>
                  <a:pt x="3628" y="1708"/>
                </a:lnTo>
                <a:lnTo>
                  <a:pt x="3632" y="1704"/>
                </a:lnTo>
                <a:lnTo>
                  <a:pt x="3637" y="1703"/>
                </a:lnTo>
                <a:lnTo>
                  <a:pt x="3649" y="1701"/>
                </a:lnTo>
                <a:lnTo>
                  <a:pt x="3654" y="1699"/>
                </a:lnTo>
                <a:lnTo>
                  <a:pt x="3661" y="1696"/>
                </a:lnTo>
                <a:lnTo>
                  <a:pt x="3663" y="1694"/>
                </a:lnTo>
                <a:lnTo>
                  <a:pt x="3669" y="1694"/>
                </a:lnTo>
                <a:lnTo>
                  <a:pt x="3676" y="1691"/>
                </a:lnTo>
                <a:lnTo>
                  <a:pt x="3683" y="1685"/>
                </a:lnTo>
                <a:lnTo>
                  <a:pt x="3688" y="1679"/>
                </a:lnTo>
                <a:lnTo>
                  <a:pt x="3692" y="1679"/>
                </a:lnTo>
                <a:lnTo>
                  <a:pt x="3702" y="1682"/>
                </a:lnTo>
                <a:lnTo>
                  <a:pt x="3707" y="1682"/>
                </a:lnTo>
                <a:lnTo>
                  <a:pt x="3712" y="1682"/>
                </a:lnTo>
                <a:lnTo>
                  <a:pt x="3715" y="1680"/>
                </a:lnTo>
                <a:lnTo>
                  <a:pt x="3717" y="1677"/>
                </a:lnTo>
                <a:lnTo>
                  <a:pt x="3719" y="1672"/>
                </a:lnTo>
                <a:lnTo>
                  <a:pt x="3719" y="1665"/>
                </a:lnTo>
                <a:lnTo>
                  <a:pt x="3722" y="1665"/>
                </a:lnTo>
                <a:lnTo>
                  <a:pt x="3731" y="1665"/>
                </a:lnTo>
                <a:lnTo>
                  <a:pt x="3734" y="1665"/>
                </a:lnTo>
                <a:lnTo>
                  <a:pt x="3762" y="1655"/>
                </a:lnTo>
                <a:lnTo>
                  <a:pt x="3787" y="1645"/>
                </a:lnTo>
                <a:lnTo>
                  <a:pt x="3791" y="1643"/>
                </a:lnTo>
                <a:lnTo>
                  <a:pt x="3814" y="1631"/>
                </a:lnTo>
                <a:lnTo>
                  <a:pt x="3816" y="1626"/>
                </a:lnTo>
                <a:lnTo>
                  <a:pt x="3818" y="1624"/>
                </a:lnTo>
                <a:lnTo>
                  <a:pt x="3821" y="1624"/>
                </a:lnTo>
                <a:lnTo>
                  <a:pt x="3838" y="1621"/>
                </a:lnTo>
                <a:lnTo>
                  <a:pt x="3855" y="1616"/>
                </a:lnTo>
                <a:lnTo>
                  <a:pt x="3871" y="1609"/>
                </a:lnTo>
                <a:lnTo>
                  <a:pt x="3886" y="1602"/>
                </a:lnTo>
                <a:lnTo>
                  <a:pt x="3889" y="1600"/>
                </a:lnTo>
                <a:lnTo>
                  <a:pt x="3893" y="1593"/>
                </a:lnTo>
                <a:lnTo>
                  <a:pt x="3898" y="1588"/>
                </a:lnTo>
                <a:lnTo>
                  <a:pt x="3905" y="1587"/>
                </a:lnTo>
                <a:lnTo>
                  <a:pt x="3912" y="1587"/>
                </a:lnTo>
                <a:lnTo>
                  <a:pt x="3917" y="1587"/>
                </a:lnTo>
                <a:lnTo>
                  <a:pt x="3922" y="1585"/>
                </a:lnTo>
                <a:lnTo>
                  <a:pt x="3927" y="1581"/>
                </a:lnTo>
                <a:lnTo>
                  <a:pt x="3929" y="1575"/>
                </a:lnTo>
                <a:lnTo>
                  <a:pt x="3930" y="1573"/>
                </a:lnTo>
                <a:lnTo>
                  <a:pt x="3930" y="1570"/>
                </a:lnTo>
                <a:lnTo>
                  <a:pt x="3944" y="1570"/>
                </a:lnTo>
                <a:lnTo>
                  <a:pt x="3956" y="1552"/>
                </a:lnTo>
                <a:lnTo>
                  <a:pt x="3961" y="1544"/>
                </a:lnTo>
                <a:lnTo>
                  <a:pt x="3964" y="1534"/>
                </a:lnTo>
                <a:lnTo>
                  <a:pt x="3966" y="1530"/>
                </a:lnTo>
                <a:lnTo>
                  <a:pt x="3966" y="1524"/>
                </a:lnTo>
                <a:lnTo>
                  <a:pt x="3970" y="1520"/>
                </a:lnTo>
                <a:lnTo>
                  <a:pt x="3975" y="1510"/>
                </a:lnTo>
                <a:lnTo>
                  <a:pt x="3976" y="1506"/>
                </a:lnTo>
                <a:lnTo>
                  <a:pt x="3978" y="1501"/>
                </a:lnTo>
                <a:lnTo>
                  <a:pt x="3976" y="1498"/>
                </a:lnTo>
                <a:lnTo>
                  <a:pt x="3973" y="1493"/>
                </a:lnTo>
                <a:lnTo>
                  <a:pt x="3971" y="1489"/>
                </a:lnTo>
                <a:lnTo>
                  <a:pt x="3970" y="1479"/>
                </a:lnTo>
                <a:lnTo>
                  <a:pt x="3970" y="1471"/>
                </a:lnTo>
                <a:lnTo>
                  <a:pt x="3971" y="1462"/>
                </a:lnTo>
                <a:lnTo>
                  <a:pt x="3971" y="1454"/>
                </a:lnTo>
                <a:lnTo>
                  <a:pt x="3971" y="1452"/>
                </a:lnTo>
                <a:lnTo>
                  <a:pt x="3970" y="1448"/>
                </a:lnTo>
                <a:lnTo>
                  <a:pt x="3968" y="1448"/>
                </a:lnTo>
                <a:lnTo>
                  <a:pt x="3966" y="1448"/>
                </a:lnTo>
                <a:lnTo>
                  <a:pt x="3964" y="1447"/>
                </a:lnTo>
                <a:lnTo>
                  <a:pt x="3964" y="1442"/>
                </a:lnTo>
                <a:lnTo>
                  <a:pt x="3964" y="1440"/>
                </a:lnTo>
                <a:lnTo>
                  <a:pt x="3964" y="1435"/>
                </a:lnTo>
                <a:lnTo>
                  <a:pt x="3963" y="1430"/>
                </a:lnTo>
                <a:lnTo>
                  <a:pt x="3958" y="1423"/>
                </a:lnTo>
                <a:lnTo>
                  <a:pt x="3953" y="1416"/>
                </a:lnTo>
                <a:lnTo>
                  <a:pt x="3946" y="1409"/>
                </a:lnTo>
                <a:lnTo>
                  <a:pt x="3947" y="1406"/>
                </a:lnTo>
                <a:lnTo>
                  <a:pt x="3951" y="1401"/>
                </a:lnTo>
                <a:lnTo>
                  <a:pt x="3951" y="1392"/>
                </a:lnTo>
                <a:lnTo>
                  <a:pt x="3958" y="1387"/>
                </a:lnTo>
                <a:lnTo>
                  <a:pt x="3968" y="1385"/>
                </a:lnTo>
                <a:lnTo>
                  <a:pt x="3971" y="1385"/>
                </a:lnTo>
                <a:lnTo>
                  <a:pt x="3978" y="1389"/>
                </a:lnTo>
                <a:lnTo>
                  <a:pt x="3987" y="1392"/>
                </a:lnTo>
                <a:lnTo>
                  <a:pt x="3993" y="1394"/>
                </a:lnTo>
                <a:lnTo>
                  <a:pt x="4000" y="1397"/>
                </a:lnTo>
                <a:lnTo>
                  <a:pt x="4000" y="1389"/>
                </a:lnTo>
                <a:lnTo>
                  <a:pt x="4002" y="1378"/>
                </a:lnTo>
                <a:lnTo>
                  <a:pt x="4005" y="1378"/>
                </a:lnTo>
                <a:lnTo>
                  <a:pt x="4007" y="1375"/>
                </a:lnTo>
                <a:lnTo>
                  <a:pt x="4011" y="1373"/>
                </a:lnTo>
                <a:lnTo>
                  <a:pt x="4014" y="1373"/>
                </a:lnTo>
                <a:lnTo>
                  <a:pt x="4014" y="1372"/>
                </a:lnTo>
                <a:lnTo>
                  <a:pt x="4017" y="1372"/>
                </a:lnTo>
                <a:lnTo>
                  <a:pt x="4021" y="1370"/>
                </a:lnTo>
                <a:lnTo>
                  <a:pt x="4019" y="1366"/>
                </a:lnTo>
                <a:lnTo>
                  <a:pt x="4019" y="1361"/>
                </a:lnTo>
                <a:lnTo>
                  <a:pt x="4019" y="1356"/>
                </a:lnTo>
                <a:lnTo>
                  <a:pt x="4019" y="1349"/>
                </a:lnTo>
                <a:close/>
                <a:moveTo>
                  <a:pt x="4244" y="2477"/>
                </a:moveTo>
                <a:lnTo>
                  <a:pt x="4241" y="2477"/>
                </a:lnTo>
                <a:lnTo>
                  <a:pt x="4239" y="2475"/>
                </a:lnTo>
                <a:lnTo>
                  <a:pt x="4239" y="2469"/>
                </a:lnTo>
                <a:lnTo>
                  <a:pt x="4239" y="2462"/>
                </a:lnTo>
                <a:lnTo>
                  <a:pt x="4239" y="2458"/>
                </a:lnTo>
                <a:lnTo>
                  <a:pt x="4237" y="2457"/>
                </a:lnTo>
                <a:lnTo>
                  <a:pt x="4234" y="2453"/>
                </a:lnTo>
                <a:lnTo>
                  <a:pt x="4229" y="2451"/>
                </a:lnTo>
                <a:lnTo>
                  <a:pt x="4226" y="2448"/>
                </a:lnTo>
                <a:lnTo>
                  <a:pt x="4224" y="2443"/>
                </a:lnTo>
                <a:lnTo>
                  <a:pt x="4224" y="2436"/>
                </a:lnTo>
                <a:lnTo>
                  <a:pt x="4224" y="2433"/>
                </a:lnTo>
                <a:lnTo>
                  <a:pt x="4224" y="2429"/>
                </a:lnTo>
                <a:lnTo>
                  <a:pt x="4220" y="2429"/>
                </a:lnTo>
                <a:lnTo>
                  <a:pt x="4217" y="2429"/>
                </a:lnTo>
                <a:lnTo>
                  <a:pt x="4214" y="2429"/>
                </a:lnTo>
                <a:lnTo>
                  <a:pt x="4210" y="2429"/>
                </a:lnTo>
                <a:lnTo>
                  <a:pt x="4210" y="2426"/>
                </a:lnTo>
                <a:lnTo>
                  <a:pt x="4210" y="2422"/>
                </a:lnTo>
                <a:lnTo>
                  <a:pt x="4210" y="2419"/>
                </a:lnTo>
                <a:lnTo>
                  <a:pt x="4210" y="2416"/>
                </a:lnTo>
                <a:lnTo>
                  <a:pt x="4202" y="2410"/>
                </a:lnTo>
                <a:lnTo>
                  <a:pt x="4198" y="2407"/>
                </a:lnTo>
                <a:lnTo>
                  <a:pt x="4196" y="2402"/>
                </a:lnTo>
                <a:lnTo>
                  <a:pt x="4181" y="2402"/>
                </a:lnTo>
                <a:lnTo>
                  <a:pt x="4166" y="2402"/>
                </a:lnTo>
                <a:lnTo>
                  <a:pt x="4138" y="2398"/>
                </a:lnTo>
                <a:lnTo>
                  <a:pt x="4111" y="2395"/>
                </a:lnTo>
                <a:lnTo>
                  <a:pt x="4097" y="2393"/>
                </a:lnTo>
                <a:lnTo>
                  <a:pt x="4080" y="2395"/>
                </a:lnTo>
                <a:lnTo>
                  <a:pt x="4080" y="2398"/>
                </a:lnTo>
                <a:lnTo>
                  <a:pt x="4079" y="2400"/>
                </a:lnTo>
                <a:lnTo>
                  <a:pt x="4074" y="2402"/>
                </a:lnTo>
                <a:lnTo>
                  <a:pt x="4069" y="2410"/>
                </a:lnTo>
                <a:lnTo>
                  <a:pt x="4065" y="2417"/>
                </a:lnTo>
                <a:lnTo>
                  <a:pt x="4065" y="2421"/>
                </a:lnTo>
                <a:lnTo>
                  <a:pt x="4067" y="2422"/>
                </a:lnTo>
                <a:lnTo>
                  <a:pt x="4070" y="2422"/>
                </a:lnTo>
                <a:lnTo>
                  <a:pt x="4074" y="2422"/>
                </a:lnTo>
                <a:lnTo>
                  <a:pt x="4074" y="2426"/>
                </a:lnTo>
                <a:lnTo>
                  <a:pt x="4074" y="2429"/>
                </a:lnTo>
                <a:lnTo>
                  <a:pt x="4077" y="2429"/>
                </a:lnTo>
                <a:lnTo>
                  <a:pt x="4080" y="2429"/>
                </a:lnTo>
                <a:lnTo>
                  <a:pt x="4080" y="2436"/>
                </a:lnTo>
                <a:lnTo>
                  <a:pt x="4080" y="2443"/>
                </a:lnTo>
                <a:lnTo>
                  <a:pt x="4080" y="2450"/>
                </a:lnTo>
                <a:lnTo>
                  <a:pt x="4080" y="2457"/>
                </a:lnTo>
                <a:lnTo>
                  <a:pt x="4096" y="2460"/>
                </a:lnTo>
                <a:lnTo>
                  <a:pt x="4109" y="2465"/>
                </a:lnTo>
                <a:lnTo>
                  <a:pt x="4125" y="2469"/>
                </a:lnTo>
                <a:lnTo>
                  <a:pt x="4142" y="2470"/>
                </a:lnTo>
                <a:lnTo>
                  <a:pt x="4145" y="2477"/>
                </a:lnTo>
                <a:lnTo>
                  <a:pt x="4150" y="2482"/>
                </a:lnTo>
                <a:lnTo>
                  <a:pt x="4159" y="2484"/>
                </a:lnTo>
                <a:lnTo>
                  <a:pt x="4169" y="2484"/>
                </a:lnTo>
                <a:lnTo>
                  <a:pt x="4174" y="2492"/>
                </a:lnTo>
                <a:lnTo>
                  <a:pt x="4181" y="2499"/>
                </a:lnTo>
                <a:lnTo>
                  <a:pt x="4188" y="2506"/>
                </a:lnTo>
                <a:lnTo>
                  <a:pt x="4196" y="2511"/>
                </a:lnTo>
                <a:lnTo>
                  <a:pt x="4198" y="2516"/>
                </a:lnTo>
                <a:lnTo>
                  <a:pt x="4202" y="2520"/>
                </a:lnTo>
                <a:lnTo>
                  <a:pt x="4208" y="2525"/>
                </a:lnTo>
                <a:lnTo>
                  <a:pt x="4219" y="2530"/>
                </a:lnTo>
                <a:lnTo>
                  <a:pt x="4231" y="2532"/>
                </a:lnTo>
                <a:lnTo>
                  <a:pt x="4241" y="2508"/>
                </a:lnTo>
                <a:lnTo>
                  <a:pt x="4244" y="2494"/>
                </a:lnTo>
                <a:lnTo>
                  <a:pt x="4244" y="2486"/>
                </a:lnTo>
                <a:lnTo>
                  <a:pt x="4244" y="2477"/>
                </a:lnTo>
                <a:close/>
                <a:moveTo>
                  <a:pt x="1498" y="3813"/>
                </a:moveTo>
                <a:lnTo>
                  <a:pt x="1498" y="3811"/>
                </a:lnTo>
                <a:lnTo>
                  <a:pt x="1494" y="3809"/>
                </a:lnTo>
                <a:lnTo>
                  <a:pt x="1489" y="3809"/>
                </a:lnTo>
                <a:lnTo>
                  <a:pt x="1481" y="3811"/>
                </a:lnTo>
                <a:lnTo>
                  <a:pt x="1472" y="3814"/>
                </a:lnTo>
                <a:lnTo>
                  <a:pt x="1467" y="3820"/>
                </a:lnTo>
                <a:lnTo>
                  <a:pt x="1465" y="3821"/>
                </a:lnTo>
                <a:lnTo>
                  <a:pt x="1464" y="3825"/>
                </a:lnTo>
                <a:lnTo>
                  <a:pt x="1465" y="3830"/>
                </a:lnTo>
                <a:lnTo>
                  <a:pt x="1467" y="3831"/>
                </a:lnTo>
                <a:lnTo>
                  <a:pt x="1476" y="3837"/>
                </a:lnTo>
                <a:lnTo>
                  <a:pt x="1484" y="3838"/>
                </a:lnTo>
                <a:lnTo>
                  <a:pt x="1493" y="3838"/>
                </a:lnTo>
                <a:lnTo>
                  <a:pt x="1499" y="3838"/>
                </a:lnTo>
                <a:lnTo>
                  <a:pt x="1506" y="3835"/>
                </a:lnTo>
                <a:lnTo>
                  <a:pt x="1510" y="3831"/>
                </a:lnTo>
                <a:lnTo>
                  <a:pt x="1511" y="3828"/>
                </a:lnTo>
                <a:lnTo>
                  <a:pt x="1510" y="3825"/>
                </a:lnTo>
                <a:lnTo>
                  <a:pt x="1508" y="3821"/>
                </a:lnTo>
                <a:lnTo>
                  <a:pt x="1498" y="3813"/>
                </a:lnTo>
                <a:close/>
                <a:moveTo>
                  <a:pt x="3753" y="2757"/>
                </a:moveTo>
                <a:lnTo>
                  <a:pt x="3753" y="2769"/>
                </a:lnTo>
                <a:lnTo>
                  <a:pt x="3751" y="2769"/>
                </a:lnTo>
                <a:lnTo>
                  <a:pt x="3748" y="2769"/>
                </a:lnTo>
                <a:lnTo>
                  <a:pt x="3743" y="2764"/>
                </a:lnTo>
                <a:lnTo>
                  <a:pt x="3738" y="2764"/>
                </a:lnTo>
                <a:lnTo>
                  <a:pt x="3733" y="2764"/>
                </a:lnTo>
                <a:lnTo>
                  <a:pt x="3733" y="2781"/>
                </a:lnTo>
                <a:lnTo>
                  <a:pt x="3734" y="2787"/>
                </a:lnTo>
                <a:lnTo>
                  <a:pt x="3736" y="2789"/>
                </a:lnTo>
                <a:lnTo>
                  <a:pt x="3739" y="2791"/>
                </a:lnTo>
                <a:lnTo>
                  <a:pt x="3745" y="2793"/>
                </a:lnTo>
                <a:lnTo>
                  <a:pt x="3746" y="2794"/>
                </a:lnTo>
                <a:lnTo>
                  <a:pt x="3746" y="2798"/>
                </a:lnTo>
                <a:lnTo>
                  <a:pt x="3753" y="2798"/>
                </a:lnTo>
                <a:lnTo>
                  <a:pt x="3758" y="2789"/>
                </a:lnTo>
                <a:lnTo>
                  <a:pt x="3760" y="2777"/>
                </a:lnTo>
                <a:lnTo>
                  <a:pt x="3762" y="2770"/>
                </a:lnTo>
                <a:lnTo>
                  <a:pt x="3760" y="2764"/>
                </a:lnTo>
                <a:lnTo>
                  <a:pt x="3758" y="2758"/>
                </a:lnTo>
                <a:lnTo>
                  <a:pt x="3753" y="2757"/>
                </a:lnTo>
                <a:close/>
                <a:moveTo>
                  <a:pt x="3241" y="2893"/>
                </a:moveTo>
                <a:lnTo>
                  <a:pt x="3233" y="2893"/>
                </a:lnTo>
                <a:lnTo>
                  <a:pt x="3228" y="2890"/>
                </a:lnTo>
                <a:lnTo>
                  <a:pt x="3224" y="2885"/>
                </a:lnTo>
                <a:lnTo>
                  <a:pt x="3221" y="2880"/>
                </a:lnTo>
                <a:lnTo>
                  <a:pt x="3219" y="2876"/>
                </a:lnTo>
                <a:lnTo>
                  <a:pt x="3217" y="2873"/>
                </a:lnTo>
                <a:lnTo>
                  <a:pt x="3214" y="2871"/>
                </a:lnTo>
                <a:lnTo>
                  <a:pt x="3214" y="2866"/>
                </a:lnTo>
                <a:lnTo>
                  <a:pt x="3214" y="2859"/>
                </a:lnTo>
                <a:lnTo>
                  <a:pt x="3214" y="2852"/>
                </a:lnTo>
                <a:lnTo>
                  <a:pt x="3212" y="2847"/>
                </a:lnTo>
                <a:lnTo>
                  <a:pt x="3207" y="2845"/>
                </a:lnTo>
                <a:lnTo>
                  <a:pt x="3207" y="2866"/>
                </a:lnTo>
                <a:lnTo>
                  <a:pt x="3204" y="2868"/>
                </a:lnTo>
                <a:lnTo>
                  <a:pt x="3200" y="2869"/>
                </a:lnTo>
                <a:lnTo>
                  <a:pt x="3197" y="2873"/>
                </a:lnTo>
                <a:lnTo>
                  <a:pt x="3194" y="2873"/>
                </a:lnTo>
                <a:lnTo>
                  <a:pt x="3194" y="2880"/>
                </a:lnTo>
                <a:lnTo>
                  <a:pt x="3192" y="2886"/>
                </a:lnTo>
                <a:lnTo>
                  <a:pt x="3188" y="2898"/>
                </a:lnTo>
                <a:lnTo>
                  <a:pt x="3185" y="2910"/>
                </a:lnTo>
                <a:lnTo>
                  <a:pt x="3185" y="2919"/>
                </a:lnTo>
                <a:lnTo>
                  <a:pt x="3187" y="2927"/>
                </a:lnTo>
                <a:lnTo>
                  <a:pt x="3194" y="2929"/>
                </a:lnTo>
                <a:lnTo>
                  <a:pt x="3197" y="2927"/>
                </a:lnTo>
                <a:lnTo>
                  <a:pt x="3199" y="2924"/>
                </a:lnTo>
                <a:lnTo>
                  <a:pt x="3200" y="2920"/>
                </a:lnTo>
                <a:lnTo>
                  <a:pt x="3202" y="2917"/>
                </a:lnTo>
                <a:lnTo>
                  <a:pt x="3204" y="2914"/>
                </a:lnTo>
                <a:lnTo>
                  <a:pt x="3207" y="2912"/>
                </a:lnTo>
                <a:lnTo>
                  <a:pt x="3214" y="2914"/>
                </a:lnTo>
                <a:lnTo>
                  <a:pt x="3214" y="2910"/>
                </a:lnTo>
                <a:lnTo>
                  <a:pt x="3217" y="2909"/>
                </a:lnTo>
                <a:lnTo>
                  <a:pt x="3219" y="2910"/>
                </a:lnTo>
                <a:lnTo>
                  <a:pt x="3221" y="2914"/>
                </a:lnTo>
                <a:lnTo>
                  <a:pt x="3224" y="2915"/>
                </a:lnTo>
                <a:lnTo>
                  <a:pt x="3228" y="2917"/>
                </a:lnTo>
                <a:lnTo>
                  <a:pt x="3233" y="2922"/>
                </a:lnTo>
                <a:lnTo>
                  <a:pt x="3234" y="2926"/>
                </a:lnTo>
                <a:lnTo>
                  <a:pt x="3238" y="2927"/>
                </a:lnTo>
                <a:lnTo>
                  <a:pt x="3241" y="2929"/>
                </a:lnTo>
                <a:lnTo>
                  <a:pt x="3248" y="2927"/>
                </a:lnTo>
                <a:lnTo>
                  <a:pt x="3248" y="2924"/>
                </a:lnTo>
                <a:lnTo>
                  <a:pt x="3250" y="2922"/>
                </a:lnTo>
                <a:lnTo>
                  <a:pt x="3255" y="2920"/>
                </a:lnTo>
                <a:lnTo>
                  <a:pt x="3258" y="2919"/>
                </a:lnTo>
                <a:lnTo>
                  <a:pt x="3260" y="2915"/>
                </a:lnTo>
                <a:lnTo>
                  <a:pt x="3262" y="2907"/>
                </a:lnTo>
                <a:lnTo>
                  <a:pt x="3260" y="2903"/>
                </a:lnTo>
                <a:lnTo>
                  <a:pt x="3258" y="2902"/>
                </a:lnTo>
                <a:lnTo>
                  <a:pt x="3252" y="2900"/>
                </a:lnTo>
                <a:lnTo>
                  <a:pt x="3245" y="2898"/>
                </a:lnTo>
                <a:lnTo>
                  <a:pt x="3241" y="2897"/>
                </a:lnTo>
                <a:lnTo>
                  <a:pt x="3241" y="2893"/>
                </a:lnTo>
                <a:close/>
                <a:moveTo>
                  <a:pt x="3289" y="2736"/>
                </a:moveTo>
                <a:lnTo>
                  <a:pt x="3291" y="2729"/>
                </a:lnTo>
                <a:lnTo>
                  <a:pt x="3289" y="2724"/>
                </a:lnTo>
                <a:lnTo>
                  <a:pt x="3287" y="2719"/>
                </a:lnTo>
                <a:lnTo>
                  <a:pt x="3286" y="2716"/>
                </a:lnTo>
                <a:lnTo>
                  <a:pt x="3279" y="2711"/>
                </a:lnTo>
                <a:lnTo>
                  <a:pt x="3277" y="2707"/>
                </a:lnTo>
                <a:lnTo>
                  <a:pt x="3275" y="2702"/>
                </a:lnTo>
                <a:lnTo>
                  <a:pt x="3263" y="2702"/>
                </a:lnTo>
                <a:lnTo>
                  <a:pt x="3252" y="2702"/>
                </a:lnTo>
                <a:lnTo>
                  <a:pt x="3241" y="2704"/>
                </a:lnTo>
                <a:lnTo>
                  <a:pt x="3234" y="2709"/>
                </a:lnTo>
                <a:lnTo>
                  <a:pt x="3226" y="2709"/>
                </a:lnTo>
                <a:lnTo>
                  <a:pt x="3219" y="2709"/>
                </a:lnTo>
                <a:lnTo>
                  <a:pt x="3214" y="2712"/>
                </a:lnTo>
                <a:lnTo>
                  <a:pt x="3209" y="2714"/>
                </a:lnTo>
                <a:lnTo>
                  <a:pt x="3200" y="2721"/>
                </a:lnTo>
                <a:lnTo>
                  <a:pt x="3194" y="2723"/>
                </a:lnTo>
                <a:lnTo>
                  <a:pt x="3187" y="2723"/>
                </a:lnTo>
                <a:lnTo>
                  <a:pt x="3185" y="2728"/>
                </a:lnTo>
                <a:lnTo>
                  <a:pt x="3182" y="2733"/>
                </a:lnTo>
                <a:lnTo>
                  <a:pt x="3173" y="2740"/>
                </a:lnTo>
                <a:lnTo>
                  <a:pt x="3164" y="2747"/>
                </a:lnTo>
                <a:lnTo>
                  <a:pt x="3161" y="2752"/>
                </a:lnTo>
                <a:lnTo>
                  <a:pt x="3159" y="2757"/>
                </a:lnTo>
                <a:lnTo>
                  <a:pt x="3159" y="2760"/>
                </a:lnTo>
                <a:lnTo>
                  <a:pt x="3158" y="2762"/>
                </a:lnTo>
                <a:lnTo>
                  <a:pt x="3153" y="2764"/>
                </a:lnTo>
                <a:lnTo>
                  <a:pt x="3149" y="2767"/>
                </a:lnTo>
                <a:lnTo>
                  <a:pt x="3147" y="2769"/>
                </a:lnTo>
                <a:lnTo>
                  <a:pt x="3146" y="2770"/>
                </a:lnTo>
                <a:lnTo>
                  <a:pt x="3142" y="2772"/>
                </a:lnTo>
                <a:lnTo>
                  <a:pt x="3141" y="2774"/>
                </a:lnTo>
                <a:lnTo>
                  <a:pt x="3139" y="2781"/>
                </a:lnTo>
                <a:lnTo>
                  <a:pt x="3139" y="2798"/>
                </a:lnTo>
                <a:lnTo>
                  <a:pt x="3142" y="2799"/>
                </a:lnTo>
                <a:lnTo>
                  <a:pt x="3144" y="2803"/>
                </a:lnTo>
                <a:lnTo>
                  <a:pt x="3146" y="2806"/>
                </a:lnTo>
                <a:lnTo>
                  <a:pt x="3146" y="2811"/>
                </a:lnTo>
                <a:lnTo>
                  <a:pt x="3180" y="2811"/>
                </a:lnTo>
                <a:lnTo>
                  <a:pt x="3180" y="2825"/>
                </a:lnTo>
                <a:lnTo>
                  <a:pt x="3188" y="2827"/>
                </a:lnTo>
                <a:lnTo>
                  <a:pt x="3192" y="2828"/>
                </a:lnTo>
                <a:lnTo>
                  <a:pt x="3194" y="2832"/>
                </a:lnTo>
                <a:lnTo>
                  <a:pt x="3202" y="2832"/>
                </a:lnTo>
                <a:lnTo>
                  <a:pt x="3207" y="2830"/>
                </a:lnTo>
                <a:lnTo>
                  <a:pt x="3211" y="2825"/>
                </a:lnTo>
                <a:lnTo>
                  <a:pt x="3212" y="2820"/>
                </a:lnTo>
                <a:lnTo>
                  <a:pt x="3217" y="2810"/>
                </a:lnTo>
                <a:lnTo>
                  <a:pt x="3221" y="2806"/>
                </a:lnTo>
                <a:lnTo>
                  <a:pt x="3228" y="2805"/>
                </a:lnTo>
                <a:lnTo>
                  <a:pt x="3233" y="2805"/>
                </a:lnTo>
                <a:lnTo>
                  <a:pt x="3238" y="2803"/>
                </a:lnTo>
                <a:lnTo>
                  <a:pt x="3241" y="2801"/>
                </a:lnTo>
                <a:lnTo>
                  <a:pt x="3245" y="2798"/>
                </a:lnTo>
                <a:lnTo>
                  <a:pt x="3250" y="2791"/>
                </a:lnTo>
                <a:lnTo>
                  <a:pt x="3255" y="2784"/>
                </a:lnTo>
                <a:lnTo>
                  <a:pt x="3262" y="2784"/>
                </a:lnTo>
                <a:lnTo>
                  <a:pt x="3267" y="2782"/>
                </a:lnTo>
                <a:lnTo>
                  <a:pt x="3275" y="2777"/>
                </a:lnTo>
                <a:lnTo>
                  <a:pt x="3284" y="2772"/>
                </a:lnTo>
                <a:lnTo>
                  <a:pt x="3289" y="2770"/>
                </a:lnTo>
                <a:lnTo>
                  <a:pt x="3296" y="2770"/>
                </a:lnTo>
                <a:lnTo>
                  <a:pt x="3296" y="2765"/>
                </a:lnTo>
                <a:lnTo>
                  <a:pt x="3296" y="2760"/>
                </a:lnTo>
                <a:lnTo>
                  <a:pt x="3291" y="2755"/>
                </a:lnTo>
                <a:lnTo>
                  <a:pt x="3287" y="2748"/>
                </a:lnTo>
                <a:lnTo>
                  <a:pt x="3287" y="2743"/>
                </a:lnTo>
                <a:lnTo>
                  <a:pt x="3289" y="2736"/>
                </a:lnTo>
                <a:close/>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86" name="Freeform 12">
            <a:extLst>
              <a:ext uri="{FF2B5EF4-FFF2-40B4-BE49-F238E27FC236}">
                <a16:creationId xmlns:a16="http://schemas.microsoft.com/office/drawing/2014/main" id="{B859B237-555B-BC4C-AD17-643C91D4C4FE}"/>
              </a:ext>
            </a:extLst>
          </p:cNvPr>
          <p:cNvSpPr>
            <a:spLocks noChangeArrowheads="1"/>
          </p:cNvSpPr>
          <p:nvPr/>
        </p:nvSpPr>
        <p:spPr bwMode="auto">
          <a:xfrm rot="21434252">
            <a:off x="2649465" y="9674594"/>
            <a:ext cx="175283" cy="117399"/>
          </a:xfrm>
          <a:custGeom>
            <a:avLst/>
            <a:gdLst>
              <a:gd name="T0" fmla="*/ 963 w 1005"/>
              <a:gd name="T1" fmla="*/ 55 h 677"/>
              <a:gd name="T2" fmla="*/ 935 w 1005"/>
              <a:gd name="T3" fmla="*/ 21 h 677"/>
              <a:gd name="T4" fmla="*/ 917 w 1005"/>
              <a:gd name="T5" fmla="*/ 5 h 677"/>
              <a:gd name="T6" fmla="*/ 857 w 1005"/>
              <a:gd name="T7" fmla="*/ 16 h 677"/>
              <a:gd name="T8" fmla="*/ 811 w 1005"/>
              <a:gd name="T9" fmla="*/ 50 h 677"/>
              <a:gd name="T10" fmla="*/ 749 w 1005"/>
              <a:gd name="T11" fmla="*/ 58 h 677"/>
              <a:gd name="T12" fmla="*/ 700 w 1005"/>
              <a:gd name="T13" fmla="*/ 75 h 677"/>
              <a:gd name="T14" fmla="*/ 526 w 1005"/>
              <a:gd name="T15" fmla="*/ 89 h 677"/>
              <a:gd name="T16" fmla="*/ 485 w 1005"/>
              <a:gd name="T17" fmla="*/ 116 h 677"/>
              <a:gd name="T18" fmla="*/ 463 w 1005"/>
              <a:gd name="T19" fmla="*/ 133 h 677"/>
              <a:gd name="T20" fmla="*/ 444 w 1005"/>
              <a:gd name="T21" fmla="*/ 147 h 677"/>
              <a:gd name="T22" fmla="*/ 401 w 1005"/>
              <a:gd name="T23" fmla="*/ 183 h 677"/>
              <a:gd name="T24" fmla="*/ 369 w 1005"/>
              <a:gd name="T25" fmla="*/ 178 h 677"/>
              <a:gd name="T26" fmla="*/ 248 w 1005"/>
              <a:gd name="T27" fmla="*/ 166 h 677"/>
              <a:gd name="T28" fmla="*/ 190 w 1005"/>
              <a:gd name="T29" fmla="*/ 150 h 677"/>
              <a:gd name="T30" fmla="*/ 103 w 1005"/>
              <a:gd name="T31" fmla="*/ 174 h 677"/>
              <a:gd name="T32" fmla="*/ 96 w 1005"/>
              <a:gd name="T33" fmla="*/ 185 h 677"/>
              <a:gd name="T34" fmla="*/ 53 w 1005"/>
              <a:gd name="T35" fmla="*/ 217 h 677"/>
              <a:gd name="T36" fmla="*/ 45 w 1005"/>
              <a:gd name="T37" fmla="*/ 219 h 677"/>
              <a:gd name="T38" fmla="*/ 26 w 1005"/>
              <a:gd name="T39" fmla="*/ 224 h 677"/>
              <a:gd name="T40" fmla="*/ 9 w 1005"/>
              <a:gd name="T41" fmla="*/ 307 h 677"/>
              <a:gd name="T42" fmla="*/ 38 w 1005"/>
              <a:gd name="T43" fmla="*/ 301 h 677"/>
              <a:gd name="T44" fmla="*/ 77 w 1005"/>
              <a:gd name="T45" fmla="*/ 313 h 677"/>
              <a:gd name="T46" fmla="*/ 60 w 1005"/>
              <a:gd name="T47" fmla="*/ 372 h 677"/>
              <a:gd name="T48" fmla="*/ 103 w 1005"/>
              <a:gd name="T49" fmla="*/ 417 h 677"/>
              <a:gd name="T50" fmla="*/ 99 w 1005"/>
              <a:gd name="T51" fmla="*/ 478 h 677"/>
              <a:gd name="T52" fmla="*/ 132 w 1005"/>
              <a:gd name="T53" fmla="*/ 522 h 677"/>
              <a:gd name="T54" fmla="*/ 147 w 1005"/>
              <a:gd name="T55" fmla="*/ 568 h 677"/>
              <a:gd name="T56" fmla="*/ 118 w 1005"/>
              <a:gd name="T57" fmla="*/ 606 h 677"/>
              <a:gd name="T58" fmla="*/ 96 w 1005"/>
              <a:gd name="T59" fmla="*/ 630 h 677"/>
              <a:gd name="T60" fmla="*/ 110 w 1005"/>
              <a:gd name="T61" fmla="*/ 655 h 677"/>
              <a:gd name="T62" fmla="*/ 176 w 1005"/>
              <a:gd name="T63" fmla="*/ 671 h 677"/>
              <a:gd name="T64" fmla="*/ 214 w 1005"/>
              <a:gd name="T65" fmla="*/ 664 h 677"/>
              <a:gd name="T66" fmla="*/ 260 w 1005"/>
              <a:gd name="T67" fmla="*/ 642 h 677"/>
              <a:gd name="T68" fmla="*/ 314 w 1005"/>
              <a:gd name="T69" fmla="*/ 614 h 677"/>
              <a:gd name="T70" fmla="*/ 359 w 1005"/>
              <a:gd name="T71" fmla="*/ 602 h 677"/>
              <a:gd name="T72" fmla="*/ 383 w 1005"/>
              <a:gd name="T73" fmla="*/ 550 h 677"/>
              <a:gd name="T74" fmla="*/ 417 w 1005"/>
              <a:gd name="T75" fmla="*/ 533 h 677"/>
              <a:gd name="T76" fmla="*/ 442 w 1005"/>
              <a:gd name="T77" fmla="*/ 577 h 677"/>
              <a:gd name="T78" fmla="*/ 458 w 1005"/>
              <a:gd name="T79" fmla="*/ 587 h 677"/>
              <a:gd name="T80" fmla="*/ 492 w 1005"/>
              <a:gd name="T81" fmla="*/ 614 h 677"/>
              <a:gd name="T82" fmla="*/ 580 w 1005"/>
              <a:gd name="T83" fmla="*/ 614 h 677"/>
              <a:gd name="T84" fmla="*/ 613 w 1005"/>
              <a:gd name="T85" fmla="*/ 631 h 677"/>
              <a:gd name="T86" fmla="*/ 640 w 1005"/>
              <a:gd name="T87" fmla="*/ 618 h 677"/>
              <a:gd name="T88" fmla="*/ 681 w 1005"/>
              <a:gd name="T89" fmla="*/ 616 h 677"/>
              <a:gd name="T90" fmla="*/ 656 w 1005"/>
              <a:gd name="T91" fmla="*/ 567 h 677"/>
              <a:gd name="T92" fmla="*/ 686 w 1005"/>
              <a:gd name="T93" fmla="*/ 538 h 677"/>
              <a:gd name="T94" fmla="*/ 683 w 1005"/>
              <a:gd name="T95" fmla="*/ 498 h 677"/>
              <a:gd name="T96" fmla="*/ 744 w 1005"/>
              <a:gd name="T97" fmla="*/ 464 h 677"/>
              <a:gd name="T98" fmla="*/ 756 w 1005"/>
              <a:gd name="T99" fmla="*/ 451 h 677"/>
              <a:gd name="T100" fmla="*/ 760 w 1005"/>
              <a:gd name="T101" fmla="*/ 427 h 677"/>
              <a:gd name="T102" fmla="*/ 768 w 1005"/>
              <a:gd name="T103" fmla="*/ 410 h 677"/>
              <a:gd name="T104" fmla="*/ 758 w 1005"/>
              <a:gd name="T105" fmla="*/ 335 h 677"/>
              <a:gd name="T106" fmla="*/ 751 w 1005"/>
              <a:gd name="T107" fmla="*/ 297 h 677"/>
              <a:gd name="T108" fmla="*/ 778 w 1005"/>
              <a:gd name="T109" fmla="*/ 273 h 677"/>
              <a:gd name="T110" fmla="*/ 826 w 1005"/>
              <a:gd name="T111" fmla="*/ 246 h 677"/>
              <a:gd name="T112" fmla="*/ 853 w 1005"/>
              <a:gd name="T113" fmla="*/ 225 h 677"/>
              <a:gd name="T114" fmla="*/ 874 w 1005"/>
              <a:gd name="T115" fmla="*/ 205 h 677"/>
              <a:gd name="T116" fmla="*/ 925 w 1005"/>
              <a:gd name="T117" fmla="*/ 219 h 677"/>
              <a:gd name="T118" fmla="*/ 934 w 1005"/>
              <a:gd name="T119" fmla="*/ 193 h 677"/>
              <a:gd name="T120" fmla="*/ 929 w 1005"/>
              <a:gd name="T121" fmla="*/ 152 h 677"/>
              <a:gd name="T122" fmla="*/ 978 w 1005"/>
              <a:gd name="T123" fmla="*/ 142 h 677"/>
              <a:gd name="T124" fmla="*/ 990 w 1005"/>
              <a:gd name="T125" fmla="*/ 99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5" h="677">
                <a:moveTo>
                  <a:pt x="990" y="96"/>
                </a:moveTo>
                <a:lnTo>
                  <a:pt x="990" y="96"/>
                </a:lnTo>
                <a:lnTo>
                  <a:pt x="985" y="87"/>
                </a:lnTo>
                <a:lnTo>
                  <a:pt x="983" y="82"/>
                </a:lnTo>
                <a:lnTo>
                  <a:pt x="983" y="75"/>
                </a:lnTo>
                <a:lnTo>
                  <a:pt x="983" y="75"/>
                </a:lnTo>
                <a:lnTo>
                  <a:pt x="978" y="74"/>
                </a:lnTo>
                <a:lnTo>
                  <a:pt x="973" y="72"/>
                </a:lnTo>
                <a:lnTo>
                  <a:pt x="968" y="63"/>
                </a:lnTo>
                <a:lnTo>
                  <a:pt x="963" y="55"/>
                </a:lnTo>
                <a:lnTo>
                  <a:pt x="959" y="52"/>
                </a:lnTo>
                <a:lnTo>
                  <a:pt x="956" y="48"/>
                </a:lnTo>
                <a:lnTo>
                  <a:pt x="956" y="34"/>
                </a:lnTo>
                <a:lnTo>
                  <a:pt x="956" y="34"/>
                </a:lnTo>
                <a:lnTo>
                  <a:pt x="947" y="29"/>
                </a:lnTo>
                <a:lnTo>
                  <a:pt x="944" y="26"/>
                </a:lnTo>
                <a:lnTo>
                  <a:pt x="942" y="21"/>
                </a:lnTo>
                <a:lnTo>
                  <a:pt x="942" y="21"/>
                </a:lnTo>
                <a:lnTo>
                  <a:pt x="939" y="21"/>
                </a:lnTo>
                <a:lnTo>
                  <a:pt x="935" y="21"/>
                </a:lnTo>
                <a:lnTo>
                  <a:pt x="930" y="21"/>
                </a:lnTo>
                <a:lnTo>
                  <a:pt x="929" y="21"/>
                </a:lnTo>
                <a:lnTo>
                  <a:pt x="929" y="21"/>
                </a:lnTo>
                <a:lnTo>
                  <a:pt x="927" y="16"/>
                </a:lnTo>
                <a:lnTo>
                  <a:pt x="927" y="12"/>
                </a:lnTo>
                <a:lnTo>
                  <a:pt x="927" y="9"/>
                </a:lnTo>
                <a:lnTo>
                  <a:pt x="922" y="7"/>
                </a:lnTo>
                <a:lnTo>
                  <a:pt x="922" y="7"/>
                </a:lnTo>
                <a:lnTo>
                  <a:pt x="918" y="7"/>
                </a:lnTo>
                <a:lnTo>
                  <a:pt x="917" y="5"/>
                </a:lnTo>
                <a:lnTo>
                  <a:pt x="915" y="0"/>
                </a:lnTo>
                <a:lnTo>
                  <a:pt x="915" y="0"/>
                </a:lnTo>
                <a:lnTo>
                  <a:pt x="911" y="0"/>
                </a:lnTo>
                <a:lnTo>
                  <a:pt x="910" y="2"/>
                </a:lnTo>
                <a:lnTo>
                  <a:pt x="908" y="7"/>
                </a:lnTo>
                <a:lnTo>
                  <a:pt x="881" y="7"/>
                </a:lnTo>
                <a:lnTo>
                  <a:pt x="881" y="7"/>
                </a:lnTo>
                <a:lnTo>
                  <a:pt x="872" y="9"/>
                </a:lnTo>
                <a:lnTo>
                  <a:pt x="864" y="11"/>
                </a:lnTo>
                <a:lnTo>
                  <a:pt x="857" y="16"/>
                </a:lnTo>
                <a:lnTo>
                  <a:pt x="853" y="21"/>
                </a:lnTo>
                <a:lnTo>
                  <a:pt x="840" y="21"/>
                </a:lnTo>
                <a:lnTo>
                  <a:pt x="840" y="34"/>
                </a:lnTo>
                <a:lnTo>
                  <a:pt x="840" y="34"/>
                </a:lnTo>
                <a:lnTo>
                  <a:pt x="835" y="38"/>
                </a:lnTo>
                <a:lnTo>
                  <a:pt x="830" y="41"/>
                </a:lnTo>
                <a:lnTo>
                  <a:pt x="825" y="45"/>
                </a:lnTo>
                <a:lnTo>
                  <a:pt x="819" y="48"/>
                </a:lnTo>
                <a:lnTo>
                  <a:pt x="819" y="48"/>
                </a:lnTo>
                <a:lnTo>
                  <a:pt x="811" y="50"/>
                </a:lnTo>
                <a:lnTo>
                  <a:pt x="802" y="48"/>
                </a:lnTo>
                <a:lnTo>
                  <a:pt x="794" y="48"/>
                </a:lnTo>
                <a:lnTo>
                  <a:pt x="785" y="48"/>
                </a:lnTo>
                <a:lnTo>
                  <a:pt x="785" y="48"/>
                </a:lnTo>
                <a:lnTo>
                  <a:pt x="778" y="52"/>
                </a:lnTo>
                <a:lnTo>
                  <a:pt x="772" y="55"/>
                </a:lnTo>
                <a:lnTo>
                  <a:pt x="761" y="55"/>
                </a:lnTo>
                <a:lnTo>
                  <a:pt x="751" y="55"/>
                </a:lnTo>
                <a:lnTo>
                  <a:pt x="751" y="55"/>
                </a:lnTo>
                <a:lnTo>
                  <a:pt x="749" y="58"/>
                </a:lnTo>
                <a:lnTo>
                  <a:pt x="748" y="60"/>
                </a:lnTo>
                <a:lnTo>
                  <a:pt x="741" y="62"/>
                </a:lnTo>
                <a:lnTo>
                  <a:pt x="734" y="63"/>
                </a:lnTo>
                <a:lnTo>
                  <a:pt x="731" y="65"/>
                </a:lnTo>
                <a:lnTo>
                  <a:pt x="731" y="69"/>
                </a:lnTo>
                <a:lnTo>
                  <a:pt x="731" y="69"/>
                </a:lnTo>
                <a:lnTo>
                  <a:pt x="722" y="69"/>
                </a:lnTo>
                <a:lnTo>
                  <a:pt x="714" y="70"/>
                </a:lnTo>
                <a:lnTo>
                  <a:pt x="707" y="74"/>
                </a:lnTo>
                <a:lnTo>
                  <a:pt x="700" y="75"/>
                </a:lnTo>
                <a:lnTo>
                  <a:pt x="688" y="84"/>
                </a:lnTo>
                <a:lnTo>
                  <a:pt x="676" y="89"/>
                </a:lnTo>
                <a:lnTo>
                  <a:pt x="676" y="89"/>
                </a:lnTo>
                <a:lnTo>
                  <a:pt x="659" y="86"/>
                </a:lnTo>
                <a:lnTo>
                  <a:pt x="640" y="84"/>
                </a:lnTo>
                <a:lnTo>
                  <a:pt x="601" y="82"/>
                </a:lnTo>
                <a:lnTo>
                  <a:pt x="562" y="84"/>
                </a:lnTo>
                <a:lnTo>
                  <a:pt x="543" y="86"/>
                </a:lnTo>
                <a:lnTo>
                  <a:pt x="526" y="89"/>
                </a:lnTo>
                <a:lnTo>
                  <a:pt x="526" y="89"/>
                </a:lnTo>
                <a:lnTo>
                  <a:pt x="519" y="92"/>
                </a:lnTo>
                <a:lnTo>
                  <a:pt x="512" y="96"/>
                </a:lnTo>
                <a:lnTo>
                  <a:pt x="512" y="96"/>
                </a:lnTo>
                <a:lnTo>
                  <a:pt x="509" y="96"/>
                </a:lnTo>
                <a:lnTo>
                  <a:pt x="505" y="96"/>
                </a:lnTo>
                <a:lnTo>
                  <a:pt x="505" y="96"/>
                </a:lnTo>
                <a:lnTo>
                  <a:pt x="505" y="99"/>
                </a:lnTo>
                <a:lnTo>
                  <a:pt x="505" y="103"/>
                </a:lnTo>
                <a:lnTo>
                  <a:pt x="505" y="103"/>
                </a:lnTo>
                <a:lnTo>
                  <a:pt x="485" y="116"/>
                </a:lnTo>
                <a:lnTo>
                  <a:pt x="485" y="116"/>
                </a:lnTo>
                <a:lnTo>
                  <a:pt x="482" y="123"/>
                </a:lnTo>
                <a:lnTo>
                  <a:pt x="478" y="130"/>
                </a:lnTo>
                <a:lnTo>
                  <a:pt x="478" y="130"/>
                </a:lnTo>
                <a:lnTo>
                  <a:pt x="475" y="130"/>
                </a:lnTo>
                <a:lnTo>
                  <a:pt x="471" y="130"/>
                </a:lnTo>
                <a:lnTo>
                  <a:pt x="468" y="130"/>
                </a:lnTo>
                <a:lnTo>
                  <a:pt x="464" y="130"/>
                </a:lnTo>
                <a:lnTo>
                  <a:pt x="464" y="130"/>
                </a:lnTo>
                <a:lnTo>
                  <a:pt x="463" y="133"/>
                </a:lnTo>
                <a:lnTo>
                  <a:pt x="461" y="137"/>
                </a:lnTo>
                <a:lnTo>
                  <a:pt x="459" y="142"/>
                </a:lnTo>
                <a:lnTo>
                  <a:pt x="458" y="144"/>
                </a:lnTo>
                <a:lnTo>
                  <a:pt x="458" y="144"/>
                </a:lnTo>
                <a:lnTo>
                  <a:pt x="454" y="144"/>
                </a:lnTo>
                <a:lnTo>
                  <a:pt x="451" y="144"/>
                </a:lnTo>
                <a:lnTo>
                  <a:pt x="447" y="144"/>
                </a:lnTo>
                <a:lnTo>
                  <a:pt x="444" y="144"/>
                </a:lnTo>
                <a:lnTo>
                  <a:pt x="444" y="144"/>
                </a:lnTo>
                <a:lnTo>
                  <a:pt x="444" y="147"/>
                </a:lnTo>
                <a:lnTo>
                  <a:pt x="442" y="149"/>
                </a:lnTo>
                <a:lnTo>
                  <a:pt x="437" y="150"/>
                </a:lnTo>
                <a:lnTo>
                  <a:pt x="437" y="150"/>
                </a:lnTo>
                <a:lnTo>
                  <a:pt x="427" y="166"/>
                </a:lnTo>
                <a:lnTo>
                  <a:pt x="418" y="174"/>
                </a:lnTo>
                <a:lnTo>
                  <a:pt x="415" y="176"/>
                </a:lnTo>
                <a:lnTo>
                  <a:pt x="410" y="178"/>
                </a:lnTo>
                <a:lnTo>
                  <a:pt x="410" y="178"/>
                </a:lnTo>
                <a:lnTo>
                  <a:pt x="405" y="179"/>
                </a:lnTo>
                <a:lnTo>
                  <a:pt x="401" y="183"/>
                </a:lnTo>
                <a:lnTo>
                  <a:pt x="398" y="186"/>
                </a:lnTo>
                <a:lnTo>
                  <a:pt x="396" y="191"/>
                </a:lnTo>
                <a:lnTo>
                  <a:pt x="396" y="191"/>
                </a:lnTo>
                <a:lnTo>
                  <a:pt x="389" y="191"/>
                </a:lnTo>
                <a:lnTo>
                  <a:pt x="384" y="191"/>
                </a:lnTo>
                <a:lnTo>
                  <a:pt x="381" y="188"/>
                </a:lnTo>
                <a:lnTo>
                  <a:pt x="379" y="185"/>
                </a:lnTo>
                <a:lnTo>
                  <a:pt x="376" y="181"/>
                </a:lnTo>
                <a:lnTo>
                  <a:pt x="374" y="178"/>
                </a:lnTo>
                <a:lnTo>
                  <a:pt x="369" y="178"/>
                </a:lnTo>
                <a:lnTo>
                  <a:pt x="362" y="178"/>
                </a:lnTo>
                <a:lnTo>
                  <a:pt x="287" y="178"/>
                </a:lnTo>
                <a:lnTo>
                  <a:pt x="287" y="178"/>
                </a:lnTo>
                <a:lnTo>
                  <a:pt x="279" y="176"/>
                </a:lnTo>
                <a:lnTo>
                  <a:pt x="274" y="174"/>
                </a:lnTo>
                <a:lnTo>
                  <a:pt x="268" y="171"/>
                </a:lnTo>
                <a:lnTo>
                  <a:pt x="260" y="171"/>
                </a:lnTo>
                <a:lnTo>
                  <a:pt x="260" y="171"/>
                </a:lnTo>
                <a:lnTo>
                  <a:pt x="255" y="167"/>
                </a:lnTo>
                <a:lnTo>
                  <a:pt x="248" y="166"/>
                </a:lnTo>
                <a:lnTo>
                  <a:pt x="243" y="162"/>
                </a:lnTo>
                <a:lnTo>
                  <a:pt x="241" y="161"/>
                </a:lnTo>
                <a:lnTo>
                  <a:pt x="239" y="157"/>
                </a:lnTo>
                <a:lnTo>
                  <a:pt x="239" y="157"/>
                </a:lnTo>
                <a:lnTo>
                  <a:pt x="229" y="157"/>
                </a:lnTo>
                <a:lnTo>
                  <a:pt x="219" y="157"/>
                </a:lnTo>
                <a:lnTo>
                  <a:pt x="212" y="154"/>
                </a:lnTo>
                <a:lnTo>
                  <a:pt x="205" y="150"/>
                </a:lnTo>
                <a:lnTo>
                  <a:pt x="205" y="150"/>
                </a:lnTo>
                <a:lnTo>
                  <a:pt x="190" y="150"/>
                </a:lnTo>
                <a:lnTo>
                  <a:pt x="176" y="150"/>
                </a:lnTo>
                <a:lnTo>
                  <a:pt x="163" y="150"/>
                </a:lnTo>
                <a:lnTo>
                  <a:pt x="151" y="150"/>
                </a:lnTo>
                <a:lnTo>
                  <a:pt x="151" y="150"/>
                </a:lnTo>
                <a:lnTo>
                  <a:pt x="137" y="154"/>
                </a:lnTo>
                <a:lnTo>
                  <a:pt x="125" y="159"/>
                </a:lnTo>
                <a:lnTo>
                  <a:pt x="113" y="166"/>
                </a:lnTo>
                <a:lnTo>
                  <a:pt x="103" y="171"/>
                </a:lnTo>
                <a:lnTo>
                  <a:pt x="103" y="171"/>
                </a:lnTo>
                <a:lnTo>
                  <a:pt x="103" y="174"/>
                </a:lnTo>
                <a:lnTo>
                  <a:pt x="103" y="174"/>
                </a:lnTo>
                <a:lnTo>
                  <a:pt x="103" y="174"/>
                </a:lnTo>
                <a:lnTo>
                  <a:pt x="103" y="174"/>
                </a:lnTo>
                <a:lnTo>
                  <a:pt x="101" y="176"/>
                </a:lnTo>
                <a:lnTo>
                  <a:pt x="101" y="176"/>
                </a:lnTo>
                <a:lnTo>
                  <a:pt x="101" y="176"/>
                </a:lnTo>
                <a:lnTo>
                  <a:pt x="101" y="176"/>
                </a:lnTo>
                <a:lnTo>
                  <a:pt x="98" y="179"/>
                </a:lnTo>
                <a:lnTo>
                  <a:pt x="96" y="185"/>
                </a:lnTo>
                <a:lnTo>
                  <a:pt x="96" y="185"/>
                </a:lnTo>
                <a:lnTo>
                  <a:pt x="91" y="185"/>
                </a:lnTo>
                <a:lnTo>
                  <a:pt x="88" y="186"/>
                </a:lnTo>
                <a:lnTo>
                  <a:pt x="84" y="188"/>
                </a:lnTo>
                <a:lnTo>
                  <a:pt x="82" y="191"/>
                </a:lnTo>
                <a:lnTo>
                  <a:pt x="82" y="191"/>
                </a:lnTo>
                <a:lnTo>
                  <a:pt x="77" y="193"/>
                </a:lnTo>
                <a:lnTo>
                  <a:pt x="74" y="196"/>
                </a:lnTo>
                <a:lnTo>
                  <a:pt x="67" y="203"/>
                </a:lnTo>
                <a:lnTo>
                  <a:pt x="60" y="210"/>
                </a:lnTo>
                <a:lnTo>
                  <a:pt x="53" y="217"/>
                </a:lnTo>
                <a:lnTo>
                  <a:pt x="53" y="217"/>
                </a:lnTo>
                <a:lnTo>
                  <a:pt x="52" y="217"/>
                </a:lnTo>
                <a:lnTo>
                  <a:pt x="52" y="217"/>
                </a:lnTo>
                <a:lnTo>
                  <a:pt x="50" y="217"/>
                </a:lnTo>
                <a:lnTo>
                  <a:pt x="50" y="217"/>
                </a:lnTo>
                <a:lnTo>
                  <a:pt x="48" y="219"/>
                </a:lnTo>
                <a:lnTo>
                  <a:pt x="48" y="219"/>
                </a:lnTo>
                <a:lnTo>
                  <a:pt x="48" y="219"/>
                </a:lnTo>
                <a:lnTo>
                  <a:pt x="48" y="219"/>
                </a:lnTo>
                <a:lnTo>
                  <a:pt x="45" y="219"/>
                </a:lnTo>
                <a:lnTo>
                  <a:pt x="45" y="219"/>
                </a:lnTo>
                <a:lnTo>
                  <a:pt x="43" y="219"/>
                </a:lnTo>
                <a:lnTo>
                  <a:pt x="43" y="219"/>
                </a:lnTo>
                <a:lnTo>
                  <a:pt x="41" y="219"/>
                </a:lnTo>
                <a:lnTo>
                  <a:pt x="41" y="219"/>
                </a:lnTo>
                <a:lnTo>
                  <a:pt x="40" y="219"/>
                </a:lnTo>
                <a:lnTo>
                  <a:pt x="40" y="219"/>
                </a:lnTo>
                <a:lnTo>
                  <a:pt x="35" y="219"/>
                </a:lnTo>
                <a:lnTo>
                  <a:pt x="35" y="219"/>
                </a:lnTo>
                <a:lnTo>
                  <a:pt x="26" y="224"/>
                </a:lnTo>
                <a:lnTo>
                  <a:pt x="19" y="232"/>
                </a:lnTo>
                <a:lnTo>
                  <a:pt x="12" y="241"/>
                </a:lnTo>
                <a:lnTo>
                  <a:pt x="9" y="251"/>
                </a:lnTo>
                <a:lnTo>
                  <a:pt x="6" y="263"/>
                </a:lnTo>
                <a:lnTo>
                  <a:pt x="4" y="275"/>
                </a:lnTo>
                <a:lnTo>
                  <a:pt x="0" y="301"/>
                </a:lnTo>
                <a:lnTo>
                  <a:pt x="0" y="301"/>
                </a:lnTo>
                <a:lnTo>
                  <a:pt x="4" y="302"/>
                </a:lnTo>
                <a:lnTo>
                  <a:pt x="7" y="304"/>
                </a:lnTo>
                <a:lnTo>
                  <a:pt x="9" y="307"/>
                </a:lnTo>
                <a:lnTo>
                  <a:pt x="14" y="307"/>
                </a:lnTo>
                <a:lnTo>
                  <a:pt x="14" y="307"/>
                </a:lnTo>
                <a:lnTo>
                  <a:pt x="16" y="304"/>
                </a:lnTo>
                <a:lnTo>
                  <a:pt x="18" y="302"/>
                </a:lnTo>
                <a:lnTo>
                  <a:pt x="21" y="301"/>
                </a:lnTo>
                <a:lnTo>
                  <a:pt x="21" y="301"/>
                </a:lnTo>
                <a:lnTo>
                  <a:pt x="28" y="301"/>
                </a:lnTo>
                <a:lnTo>
                  <a:pt x="28" y="301"/>
                </a:lnTo>
                <a:lnTo>
                  <a:pt x="31" y="301"/>
                </a:lnTo>
                <a:lnTo>
                  <a:pt x="38" y="301"/>
                </a:lnTo>
                <a:lnTo>
                  <a:pt x="48" y="301"/>
                </a:lnTo>
                <a:lnTo>
                  <a:pt x="53" y="301"/>
                </a:lnTo>
                <a:lnTo>
                  <a:pt x="58" y="301"/>
                </a:lnTo>
                <a:lnTo>
                  <a:pt x="62" y="302"/>
                </a:lnTo>
                <a:lnTo>
                  <a:pt x="62" y="307"/>
                </a:lnTo>
                <a:lnTo>
                  <a:pt x="62" y="307"/>
                </a:lnTo>
                <a:lnTo>
                  <a:pt x="67" y="307"/>
                </a:lnTo>
                <a:lnTo>
                  <a:pt x="72" y="307"/>
                </a:lnTo>
                <a:lnTo>
                  <a:pt x="76" y="309"/>
                </a:lnTo>
                <a:lnTo>
                  <a:pt x="77" y="313"/>
                </a:lnTo>
                <a:lnTo>
                  <a:pt x="82" y="318"/>
                </a:lnTo>
                <a:lnTo>
                  <a:pt x="84" y="321"/>
                </a:lnTo>
                <a:lnTo>
                  <a:pt x="89" y="321"/>
                </a:lnTo>
                <a:lnTo>
                  <a:pt x="89" y="321"/>
                </a:lnTo>
                <a:lnTo>
                  <a:pt x="88" y="333"/>
                </a:lnTo>
                <a:lnTo>
                  <a:pt x="84" y="343"/>
                </a:lnTo>
                <a:lnTo>
                  <a:pt x="76" y="362"/>
                </a:lnTo>
                <a:lnTo>
                  <a:pt x="76" y="362"/>
                </a:lnTo>
                <a:lnTo>
                  <a:pt x="67" y="367"/>
                </a:lnTo>
                <a:lnTo>
                  <a:pt x="60" y="372"/>
                </a:lnTo>
                <a:lnTo>
                  <a:pt x="58" y="374"/>
                </a:lnTo>
                <a:lnTo>
                  <a:pt x="57" y="379"/>
                </a:lnTo>
                <a:lnTo>
                  <a:pt x="55" y="384"/>
                </a:lnTo>
                <a:lnTo>
                  <a:pt x="55" y="389"/>
                </a:lnTo>
                <a:lnTo>
                  <a:pt x="55" y="389"/>
                </a:lnTo>
                <a:lnTo>
                  <a:pt x="55" y="396"/>
                </a:lnTo>
                <a:lnTo>
                  <a:pt x="58" y="403"/>
                </a:lnTo>
                <a:lnTo>
                  <a:pt x="62" y="408"/>
                </a:lnTo>
                <a:lnTo>
                  <a:pt x="62" y="417"/>
                </a:lnTo>
                <a:lnTo>
                  <a:pt x="103" y="417"/>
                </a:lnTo>
                <a:lnTo>
                  <a:pt x="103" y="417"/>
                </a:lnTo>
                <a:lnTo>
                  <a:pt x="99" y="425"/>
                </a:lnTo>
                <a:lnTo>
                  <a:pt x="96" y="434"/>
                </a:lnTo>
                <a:lnTo>
                  <a:pt x="93" y="442"/>
                </a:lnTo>
                <a:lnTo>
                  <a:pt x="89" y="451"/>
                </a:lnTo>
                <a:lnTo>
                  <a:pt x="89" y="451"/>
                </a:lnTo>
                <a:lnTo>
                  <a:pt x="89" y="458"/>
                </a:lnTo>
                <a:lnTo>
                  <a:pt x="91" y="464"/>
                </a:lnTo>
                <a:lnTo>
                  <a:pt x="98" y="473"/>
                </a:lnTo>
                <a:lnTo>
                  <a:pt x="99" y="478"/>
                </a:lnTo>
                <a:lnTo>
                  <a:pt x="103" y="483"/>
                </a:lnTo>
                <a:lnTo>
                  <a:pt x="103" y="490"/>
                </a:lnTo>
                <a:lnTo>
                  <a:pt x="103" y="498"/>
                </a:lnTo>
                <a:lnTo>
                  <a:pt x="103" y="498"/>
                </a:lnTo>
                <a:lnTo>
                  <a:pt x="110" y="498"/>
                </a:lnTo>
                <a:lnTo>
                  <a:pt x="117" y="500"/>
                </a:lnTo>
                <a:lnTo>
                  <a:pt x="120" y="504"/>
                </a:lnTo>
                <a:lnTo>
                  <a:pt x="123" y="509"/>
                </a:lnTo>
                <a:lnTo>
                  <a:pt x="129" y="519"/>
                </a:lnTo>
                <a:lnTo>
                  <a:pt x="132" y="522"/>
                </a:lnTo>
                <a:lnTo>
                  <a:pt x="137" y="526"/>
                </a:lnTo>
                <a:lnTo>
                  <a:pt x="137" y="526"/>
                </a:lnTo>
                <a:lnTo>
                  <a:pt x="137" y="533"/>
                </a:lnTo>
                <a:lnTo>
                  <a:pt x="139" y="538"/>
                </a:lnTo>
                <a:lnTo>
                  <a:pt x="144" y="546"/>
                </a:lnTo>
                <a:lnTo>
                  <a:pt x="149" y="555"/>
                </a:lnTo>
                <a:lnTo>
                  <a:pt x="151" y="560"/>
                </a:lnTo>
                <a:lnTo>
                  <a:pt x="151" y="567"/>
                </a:lnTo>
                <a:lnTo>
                  <a:pt x="151" y="567"/>
                </a:lnTo>
                <a:lnTo>
                  <a:pt x="147" y="568"/>
                </a:lnTo>
                <a:lnTo>
                  <a:pt x="146" y="570"/>
                </a:lnTo>
                <a:lnTo>
                  <a:pt x="144" y="577"/>
                </a:lnTo>
                <a:lnTo>
                  <a:pt x="144" y="594"/>
                </a:lnTo>
                <a:lnTo>
                  <a:pt x="144" y="594"/>
                </a:lnTo>
                <a:lnTo>
                  <a:pt x="135" y="599"/>
                </a:lnTo>
                <a:lnTo>
                  <a:pt x="130" y="601"/>
                </a:lnTo>
                <a:lnTo>
                  <a:pt x="123" y="601"/>
                </a:lnTo>
                <a:lnTo>
                  <a:pt x="123" y="601"/>
                </a:lnTo>
                <a:lnTo>
                  <a:pt x="120" y="602"/>
                </a:lnTo>
                <a:lnTo>
                  <a:pt x="118" y="606"/>
                </a:lnTo>
                <a:lnTo>
                  <a:pt x="117" y="614"/>
                </a:lnTo>
                <a:lnTo>
                  <a:pt x="117" y="614"/>
                </a:lnTo>
                <a:lnTo>
                  <a:pt x="99" y="614"/>
                </a:lnTo>
                <a:lnTo>
                  <a:pt x="93" y="616"/>
                </a:lnTo>
                <a:lnTo>
                  <a:pt x="91" y="618"/>
                </a:lnTo>
                <a:lnTo>
                  <a:pt x="89" y="621"/>
                </a:lnTo>
                <a:lnTo>
                  <a:pt x="89" y="621"/>
                </a:lnTo>
                <a:lnTo>
                  <a:pt x="93" y="623"/>
                </a:lnTo>
                <a:lnTo>
                  <a:pt x="94" y="626"/>
                </a:lnTo>
                <a:lnTo>
                  <a:pt x="96" y="630"/>
                </a:lnTo>
                <a:lnTo>
                  <a:pt x="96" y="635"/>
                </a:lnTo>
                <a:lnTo>
                  <a:pt x="96" y="635"/>
                </a:lnTo>
                <a:lnTo>
                  <a:pt x="96" y="640"/>
                </a:lnTo>
                <a:lnTo>
                  <a:pt x="99" y="642"/>
                </a:lnTo>
                <a:lnTo>
                  <a:pt x="101" y="645"/>
                </a:lnTo>
                <a:lnTo>
                  <a:pt x="103" y="649"/>
                </a:lnTo>
                <a:lnTo>
                  <a:pt x="103" y="649"/>
                </a:lnTo>
                <a:lnTo>
                  <a:pt x="108" y="650"/>
                </a:lnTo>
                <a:lnTo>
                  <a:pt x="110" y="652"/>
                </a:lnTo>
                <a:lnTo>
                  <a:pt x="110" y="655"/>
                </a:lnTo>
                <a:lnTo>
                  <a:pt x="158" y="655"/>
                </a:lnTo>
                <a:lnTo>
                  <a:pt x="158" y="655"/>
                </a:lnTo>
                <a:lnTo>
                  <a:pt x="158" y="659"/>
                </a:lnTo>
                <a:lnTo>
                  <a:pt x="159" y="660"/>
                </a:lnTo>
                <a:lnTo>
                  <a:pt x="164" y="662"/>
                </a:lnTo>
                <a:lnTo>
                  <a:pt x="168" y="666"/>
                </a:lnTo>
                <a:lnTo>
                  <a:pt x="170" y="667"/>
                </a:lnTo>
                <a:lnTo>
                  <a:pt x="171" y="669"/>
                </a:lnTo>
                <a:lnTo>
                  <a:pt x="171" y="669"/>
                </a:lnTo>
                <a:lnTo>
                  <a:pt x="176" y="671"/>
                </a:lnTo>
                <a:lnTo>
                  <a:pt x="180" y="674"/>
                </a:lnTo>
                <a:lnTo>
                  <a:pt x="185" y="676"/>
                </a:lnTo>
                <a:lnTo>
                  <a:pt x="192" y="676"/>
                </a:lnTo>
                <a:lnTo>
                  <a:pt x="192" y="676"/>
                </a:lnTo>
                <a:lnTo>
                  <a:pt x="193" y="671"/>
                </a:lnTo>
                <a:lnTo>
                  <a:pt x="198" y="669"/>
                </a:lnTo>
                <a:lnTo>
                  <a:pt x="205" y="669"/>
                </a:lnTo>
                <a:lnTo>
                  <a:pt x="212" y="669"/>
                </a:lnTo>
                <a:lnTo>
                  <a:pt x="212" y="669"/>
                </a:lnTo>
                <a:lnTo>
                  <a:pt x="214" y="664"/>
                </a:lnTo>
                <a:lnTo>
                  <a:pt x="219" y="662"/>
                </a:lnTo>
                <a:lnTo>
                  <a:pt x="226" y="662"/>
                </a:lnTo>
                <a:lnTo>
                  <a:pt x="233" y="662"/>
                </a:lnTo>
                <a:lnTo>
                  <a:pt x="233" y="662"/>
                </a:lnTo>
                <a:lnTo>
                  <a:pt x="236" y="655"/>
                </a:lnTo>
                <a:lnTo>
                  <a:pt x="241" y="649"/>
                </a:lnTo>
                <a:lnTo>
                  <a:pt x="245" y="645"/>
                </a:lnTo>
                <a:lnTo>
                  <a:pt x="250" y="643"/>
                </a:lnTo>
                <a:lnTo>
                  <a:pt x="255" y="642"/>
                </a:lnTo>
                <a:lnTo>
                  <a:pt x="260" y="642"/>
                </a:lnTo>
                <a:lnTo>
                  <a:pt x="301" y="642"/>
                </a:lnTo>
                <a:lnTo>
                  <a:pt x="301" y="642"/>
                </a:lnTo>
                <a:lnTo>
                  <a:pt x="301" y="638"/>
                </a:lnTo>
                <a:lnTo>
                  <a:pt x="304" y="635"/>
                </a:lnTo>
                <a:lnTo>
                  <a:pt x="306" y="631"/>
                </a:lnTo>
                <a:lnTo>
                  <a:pt x="308" y="628"/>
                </a:lnTo>
                <a:lnTo>
                  <a:pt x="308" y="628"/>
                </a:lnTo>
                <a:lnTo>
                  <a:pt x="309" y="620"/>
                </a:lnTo>
                <a:lnTo>
                  <a:pt x="311" y="616"/>
                </a:lnTo>
                <a:lnTo>
                  <a:pt x="314" y="614"/>
                </a:lnTo>
                <a:lnTo>
                  <a:pt x="314" y="614"/>
                </a:lnTo>
                <a:lnTo>
                  <a:pt x="323" y="614"/>
                </a:lnTo>
                <a:lnTo>
                  <a:pt x="328" y="618"/>
                </a:lnTo>
                <a:lnTo>
                  <a:pt x="333" y="620"/>
                </a:lnTo>
                <a:lnTo>
                  <a:pt x="342" y="621"/>
                </a:lnTo>
                <a:lnTo>
                  <a:pt x="342" y="621"/>
                </a:lnTo>
                <a:lnTo>
                  <a:pt x="345" y="614"/>
                </a:lnTo>
                <a:lnTo>
                  <a:pt x="350" y="608"/>
                </a:lnTo>
                <a:lnTo>
                  <a:pt x="354" y="604"/>
                </a:lnTo>
                <a:lnTo>
                  <a:pt x="359" y="602"/>
                </a:lnTo>
                <a:lnTo>
                  <a:pt x="364" y="601"/>
                </a:lnTo>
                <a:lnTo>
                  <a:pt x="369" y="601"/>
                </a:lnTo>
                <a:lnTo>
                  <a:pt x="369" y="560"/>
                </a:lnTo>
                <a:lnTo>
                  <a:pt x="369" y="560"/>
                </a:lnTo>
                <a:lnTo>
                  <a:pt x="372" y="560"/>
                </a:lnTo>
                <a:lnTo>
                  <a:pt x="376" y="556"/>
                </a:lnTo>
                <a:lnTo>
                  <a:pt x="379" y="555"/>
                </a:lnTo>
                <a:lnTo>
                  <a:pt x="383" y="553"/>
                </a:lnTo>
                <a:lnTo>
                  <a:pt x="383" y="553"/>
                </a:lnTo>
                <a:lnTo>
                  <a:pt x="383" y="550"/>
                </a:lnTo>
                <a:lnTo>
                  <a:pt x="384" y="548"/>
                </a:lnTo>
                <a:lnTo>
                  <a:pt x="389" y="546"/>
                </a:lnTo>
                <a:lnTo>
                  <a:pt x="393" y="543"/>
                </a:lnTo>
                <a:lnTo>
                  <a:pt x="395" y="541"/>
                </a:lnTo>
                <a:lnTo>
                  <a:pt x="396" y="539"/>
                </a:lnTo>
                <a:lnTo>
                  <a:pt x="396" y="539"/>
                </a:lnTo>
                <a:lnTo>
                  <a:pt x="401" y="538"/>
                </a:lnTo>
                <a:lnTo>
                  <a:pt x="405" y="536"/>
                </a:lnTo>
                <a:lnTo>
                  <a:pt x="410" y="533"/>
                </a:lnTo>
                <a:lnTo>
                  <a:pt x="417" y="533"/>
                </a:lnTo>
                <a:lnTo>
                  <a:pt x="417" y="533"/>
                </a:lnTo>
                <a:lnTo>
                  <a:pt x="422" y="541"/>
                </a:lnTo>
                <a:lnTo>
                  <a:pt x="427" y="550"/>
                </a:lnTo>
                <a:lnTo>
                  <a:pt x="434" y="556"/>
                </a:lnTo>
                <a:lnTo>
                  <a:pt x="437" y="567"/>
                </a:lnTo>
                <a:lnTo>
                  <a:pt x="437" y="567"/>
                </a:lnTo>
                <a:lnTo>
                  <a:pt x="441" y="567"/>
                </a:lnTo>
                <a:lnTo>
                  <a:pt x="441" y="567"/>
                </a:lnTo>
                <a:lnTo>
                  <a:pt x="442" y="572"/>
                </a:lnTo>
                <a:lnTo>
                  <a:pt x="442" y="577"/>
                </a:lnTo>
                <a:lnTo>
                  <a:pt x="444" y="580"/>
                </a:lnTo>
                <a:lnTo>
                  <a:pt x="444" y="580"/>
                </a:lnTo>
                <a:lnTo>
                  <a:pt x="447" y="580"/>
                </a:lnTo>
                <a:lnTo>
                  <a:pt x="451" y="580"/>
                </a:lnTo>
                <a:lnTo>
                  <a:pt x="454" y="580"/>
                </a:lnTo>
                <a:lnTo>
                  <a:pt x="458" y="580"/>
                </a:lnTo>
                <a:lnTo>
                  <a:pt x="458" y="580"/>
                </a:lnTo>
                <a:lnTo>
                  <a:pt x="458" y="584"/>
                </a:lnTo>
                <a:lnTo>
                  <a:pt x="458" y="587"/>
                </a:lnTo>
                <a:lnTo>
                  <a:pt x="458" y="587"/>
                </a:lnTo>
                <a:lnTo>
                  <a:pt x="461" y="594"/>
                </a:lnTo>
                <a:lnTo>
                  <a:pt x="464" y="601"/>
                </a:lnTo>
                <a:lnTo>
                  <a:pt x="464" y="601"/>
                </a:lnTo>
                <a:lnTo>
                  <a:pt x="471" y="601"/>
                </a:lnTo>
                <a:lnTo>
                  <a:pt x="476" y="601"/>
                </a:lnTo>
                <a:lnTo>
                  <a:pt x="478" y="604"/>
                </a:lnTo>
                <a:lnTo>
                  <a:pt x="482" y="608"/>
                </a:lnTo>
                <a:lnTo>
                  <a:pt x="483" y="611"/>
                </a:lnTo>
                <a:lnTo>
                  <a:pt x="487" y="614"/>
                </a:lnTo>
                <a:lnTo>
                  <a:pt x="492" y="614"/>
                </a:lnTo>
                <a:lnTo>
                  <a:pt x="499" y="614"/>
                </a:lnTo>
                <a:lnTo>
                  <a:pt x="499" y="614"/>
                </a:lnTo>
                <a:lnTo>
                  <a:pt x="504" y="613"/>
                </a:lnTo>
                <a:lnTo>
                  <a:pt x="509" y="608"/>
                </a:lnTo>
                <a:lnTo>
                  <a:pt x="514" y="604"/>
                </a:lnTo>
                <a:lnTo>
                  <a:pt x="519" y="601"/>
                </a:lnTo>
                <a:lnTo>
                  <a:pt x="553" y="601"/>
                </a:lnTo>
                <a:lnTo>
                  <a:pt x="553" y="601"/>
                </a:lnTo>
                <a:lnTo>
                  <a:pt x="567" y="608"/>
                </a:lnTo>
                <a:lnTo>
                  <a:pt x="580" y="614"/>
                </a:lnTo>
                <a:lnTo>
                  <a:pt x="580" y="614"/>
                </a:lnTo>
                <a:lnTo>
                  <a:pt x="584" y="621"/>
                </a:lnTo>
                <a:lnTo>
                  <a:pt x="589" y="628"/>
                </a:lnTo>
                <a:lnTo>
                  <a:pt x="592" y="631"/>
                </a:lnTo>
                <a:lnTo>
                  <a:pt x="598" y="633"/>
                </a:lnTo>
                <a:lnTo>
                  <a:pt x="603" y="635"/>
                </a:lnTo>
                <a:lnTo>
                  <a:pt x="608" y="635"/>
                </a:lnTo>
                <a:lnTo>
                  <a:pt x="608" y="635"/>
                </a:lnTo>
                <a:lnTo>
                  <a:pt x="611" y="635"/>
                </a:lnTo>
                <a:lnTo>
                  <a:pt x="613" y="631"/>
                </a:lnTo>
                <a:lnTo>
                  <a:pt x="615" y="625"/>
                </a:lnTo>
                <a:lnTo>
                  <a:pt x="616" y="618"/>
                </a:lnTo>
                <a:lnTo>
                  <a:pt x="618" y="616"/>
                </a:lnTo>
                <a:lnTo>
                  <a:pt x="621" y="614"/>
                </a:lnTo>
                <a:lnTo>
                  <a:pt x="621" y="614"/>
                </a:lnTo>
                <a:lnTo>
                  <a:pt x="625" y="614"/>
                </a:lnTo>
                <a:lnTo>
                  <a:pt x="628" y="614"/>
                </a:lnTo>
                <a:lnTo>
                  <a:pt x="635" y="618"/>
                </a:lnTo>
                <a:lnTo>
                  <a:pt x="639" y="618"/>
                </a:lnTo>
                <a:lnTo>
                  <a:pt x="640" y="618"/>
                </a:lnTo>
                <a:lnTo>
                  <a:pt x="642" y="614"/>
                </a:lnTo>
                <a:lnTo>
                  <a:pt x="642" y="614"/>
                </a:lnTo>
                <a:lnTo>
                  <a:pt x="652" y="614"/>
                </a:lnTo>
                <a:lnTo>
                  <a:pt x="662" y="614"/>
                </a:lnTo>
                <a:lnTo>
                  <a:pt x="669" y="618"/>
                </a:lnTo>
                <a:lnTo>
                  <a:pt x="676" y="621"/>
                </a:lnTo>
                <a:lnTo>
                  <a:pt x="683" y="621"/>
                </a:lnTo>
                <a:lnTo>
                  <a:pt x="683" y="621"/>
                </a:lnTo>
                <a:lnTo>
                  <a:pt x="683" y="618"/>
                </a:lnTo>
                <a:lnTo>
                  <a:pt x="681" y="616"/>
                </a:lnTo>
                <a:lnTo>
                  <a:pt x="676" y="614"/>
                </a:lnTo>
                <a:lnTo>
                  <a:pt x="676" y="614"/>
                </a:lnTo>
                <a:lnTo>
                  <a:pt x="673" y="609"/>
                </a:lnTo>
                <a:lnTo>
                  <a:pt x="669" y="604"/>
                </a:lnTo>
                <a:lnTo>
                  <a:pt x="661" y="596"/>
                </a:lnTo>
                <a:lnTo>
                  <a:pt x="657" y="591"/>
                </a:lnTo>
                <a:lnTo>
                  <a:pt x="656" y="584"/>
                </a:lnTo>
                <a:lnTo>
                  <a:pt x="654" y="577"/>
                </a:lnTo>
                <a:lnTo>
                  <a:pt x="656" y="567"/>
                </a:lnTo>
                <a:lnTo>
                  <a:pt x="656" y="567"/>
                </a:lnTo>
                <a:lnTo>
                  <a:pt x="661" y="567"/>
                </a:lnTo>
                <a:lnTo>
                  <a:pt x="666" y="567"/>
                </a:lnTo>
                <a:lnTo>
                  <a:pt x="671" y="562"/>
                </a:lnTo>
                <a:lnTo>
                  <a:pt x="678" y="558"/>
                </a:lnTo>
                <a:lnTo>
                  <a:pt x="683" y="558"/>
                </a:lnTo>
                <a:lnTo>
                  <a:pt x="690" y="560"/>
                </a:lnTo>
                <a:lnTo>
                  <a:pt x="690" y="560"/>
                </a:lnTo>
                <a:lnTo>
                  <a:pt x="692" y="550"/>
                </a:lnTo>
                <a:lnTo>
                  <a:pt x="690" y="543"/>
                </a:lnTo>
                <a:lnTo>
                  <a:pt x="686" y="538"/>
                </a:lnTo>
                <a:lnTo>
                  <a:pt x="681" y="534"/>
                </a:lnTo>
                <a:lnTo>
                  <a:pt x="676" y="531"/>
                </a:lnTo>
                <a:lnTo>
                  <a:pt x="673" y="526"/>
                </a:lnTo>
                <a:lnTo>
                  <a:pt x="669" y="521"/>
                </a:lnTo>
                <a:lnTo>
                  <a:pt x="669" y="512"/>
                </a:lnTo>
                <a:lnTo>
                  <a:pt x="669" y="512"/>
                </a:lnTo>
                <a:lnTo>
                  <a:pt x="671" y="507"/>
                </a:lnTo>
                <a:lnTo>
                  <a:pt x="674" y="504"/>
                </a:lnTo>
                <a:lnTo>
                  <a:pt x="683" y="498"/>
                </a:lnTo>
                <a:lnTo>
                  <a:pt x="683" y="498"/>
                </a:lnTo>
                <a:lnTo>
                  <a:pt x="683" y="487"/>
                </a:lnTo>
                <a:lnTo>
                  <a:pt x="685" y="481"/>
                </a:lnTo>
                <a:lnTo>
                  <a:pt x="686" y="480"/>
                </a:lnTo>
                <a:lnTo>
                  <a:pt x="690" y="478"/>
                </a:lnTo>
                <a:lnTo>
                  <a:pt x="690" y="478"/>
                </a:lnTo>
                <a:lnTo>
                  <a:pt x="698" y="475"/>
                </a:lnTo>
                <a:lnTo>
                  <a:pt x="707" y="471"/>
                </a:lnTo>
                <a:lnTo>
                  <a:pt x="715" y="468"/>
                </a:lnTo>
                <a:lnTo>
                  <a:pt x="724" y="464"/>
                </a:lnTo>
                <a:lnTo>
                  <a:pt x="744" y="464"/>
                </a:lnTo>
                <a:lnTo>
                  <a:pt x="744" y="464"/>
                </a:lnTo>
                <a:lnTo>
                  <a:pt x="744" y="461"/>
                </a:lnTo>
                <a:lnTo>
                  <a:pt x="746" y="459"/>
                </a:lnTo>
                <a:lnTo>
                  <a:pt x="751" y="458"/>
                </a:lnTo>
                <a:lnTo>
                  <a:pt x="755" y="454"/>
                </a:lnTo>
                <a:lnTo>
                  <a:pt x="756" y="452"/>
                </a:lnTo>
                <a:lnTo>
                  <a:pt x="758" y="451"/>
                </a:lnTo>
                <a:lnTo>
                  <a:pt x="758" y="451"/>
                </a:lnTo>
                <a:lnTo>
                  <a:pt x="756" y="451"/>
                </a:lnTo>
                <a:lnTo>
                  <a:pt x="756" y="451"/>
                </a:lnTo>
                <a:lnTo>
                  <a:pt x="758" y="447"/>
                </a:lnTo>
                <a:lnTo>
                  <a:pt x="760" y="444"/>
                </a:lnTo>
                <a:lnTo>
                  <a:pt x="760" y="444"/>
                </a:lnTo>
                <a:lnTo>
                  <a:pt x="758" y="441"/>
                </a:lnTo>
                <a:lnTo>
                  <a:pt x="758" y="441"/>
                </a:lnTo>
                <a:lnTo>
                  <a:pt x="758" y="435"/>
                </a:lnTo>
                <a:lnTo>
                  <a:pt x="758" y="435"/>
                </a:lnTo>
                <a:lnTo>
                  <a:pt x="758" y="434"/>
                </a:lnTo>
                <a:lnTo>
                  <a:pt x="758" y="434"/>
                </a:lnTo>
                <a:lnTo>
                  <a:pt x="760" y="427"/>
                </a:lnTo>
                <a:lnTo>
                  <a:pt x="761" y="422"/>
                </a:lnTo>
                <a:lnTo>
                  <a:pt x="761" y="422"/>
                </a:lnTo>
                <a:lnTo>
                  <a:pt x="763" y="420"/>
                </a:lnTo>
                <a:lnTo>
                  <a:pt x="763" y="420"/>
                </a:lnTo>
                <a:lnTo>
                  <a:pt x="767" y="413"/>
                </a:lnTo>
                <a:lnTo>
                  <a:pt x="767" y="413"/>
                </a:lnTo>
                <a:lnTo>
                  <a:pt x="767" y="413"/>
                </a:lnTo>
                <a:lnTo>
                  <a:pt x="767" y="413"/>
                </a:lnTo>
                <a:lnTo>
                  <a:pt x="768" y="410"/>
                </a:lnTo>
                <a:lnTo>
                  <a:pt x="768" y="410"/>
                </a:lnTo>
                <a:lnTo>
                  <a:pt x="770" y="408"/>
                </a:lnTo>
                <a:lnTo>
                  <a:pt x="770" y="408"/>
                </a:lnTo>
                <a:lnTo>
                  <a:pt x="772" y="403"/>
                </a:lnTo>
                <a:lnTo>
                  <a:pt x="772" y="355"/>
                </a:lnTo>
                <a:lnTo>
                  <a:pt x="772" y="355"/>
                </a:lnTo>
                <a:lnTo>
                  <a:pt x="767" y="352"/>
                </a:lnTo>
                <a:lnTo>
                  <a:pt x="761" y="348"/>
                </a:lnTo>
                <a:lnTo>
                  <a:pt x="758" y="343"/>
                </a:lnTo>
                <a:lnTo>
                  <a:pt x="758" y="335"/>
                </a:lnTo>
                <a:lnTo>
                  <a:pt x="758" y="335"/>
                </a:lnTo>
                <a:lnTo>
                  <a:pt x="748" y="335"/>
                </a:lnTo>
                <a:lnTo>
                  <a:pt x="744" y="333"/>
                </a:lnTo>
                <a:lnTo>
                  <a:pt x="741" y="331"/>
                </a:lnTo>
                <a:lnTo>
                  <a:pt x="739" y="328"/>
                </a:lnTo>
                <a:lnTo>
                  <a:pt x="738" y="324"/>
                </a:lnTo>
                <a:lnTo>
                  <a:pt x="738" y="314"/>
                </a:lnTo>
                <a:lnTo>
                  <a:pt x="738" y="314"/>
                </a:lnTo>
                <a:lnTo>
                  <a:pt x="741" y="307"/>
                </a:lnTo>
                <a:lnTo>
                  <a:pt x="746" y="302"/>
                </a:lnTo>
                <a:lnTo>
                  <a:pt x="751" y="297"/>
                </a:lnTo>
                <a:lnTo>
                  <a:pt x="758" y="294"/>
                </a:lnTo>
                <a:lnTo>
                  <a:pt x="758" y="294"/>
                </a:lnTo>
                <a:lnTo>
                  <a:pt x="758" y="289"/>
                </a:lnTo>
                <a:lnTo>
                  <a:pt x="760" y="285"/>
                </a:lnTo>
                <a:lnTo>
                  <a:pt x="763" y="283"/>
                </a:lnTo>
                <a:lnTo>
                  <a:pt x="767" y="282"/>
                </a:lnTo>
                <a:lnTo>
                  <a:pt x="775" y="280"/>
                </a:lnTo>
                <a:lnTo>
                  <a:pt x="777" y="277"/>
                </a:lnTo>
                <a:lnTo>
                  <a:pt x="778" y="273"/>
                </a:lnTo>
                <a:lnTo>
                  <a:pt x="778" y="273"/>
                </a:lnTo>
                <a:lnTo>
                  <a:pt x="787" y="272"/>
                </a:lnTo>
                <a:lnTo>
                  <a:pt x="796" y="270"/>
                </a:lnTo>
                <a:lnTo>
                  <a:pt x="801" y="265"/>
                </a:lnTo>
                <a:lnTo>
                  <a:pt x="806" y="260"/>
                </a:lnTo>
                <a:lnTo>
                  <a:pt x="806" y="260"/>
                </a:lnTo>
                <a:lnTo>
                  <a:pt x="809" y="258"/>
                </a:lnTo>
                <a:lnTo>
                  <a:pt x="813" y="256"/>
                </a:lnTo>
                <a:lnTo>
                  <a:pt x="819" y="249"/>
                </a:lnTo>
                <a:lnTo>
                  <a:pt x="823" y="248"/>
                </a:lnTo>
                <a:lnTo>
                  <a:pt x="826" y="246"/>
                </a:lnTo>
                <a:lnTo>
                  <a:pt x="833" y="244"/>
                </a:lnTo>
                <a:lnTo>
                  <a:pt x="840" y="246"/>
                </a:lnTo>
                <a:lnTo>
                  <a:pt x="840" y="246"/>
                </a:lnTo>
                <a:lnTo>
                  <a:pt x="842" y="241"/>
                </a:lnTo>
                <a:lnTo>
                  <a:pt x="843" y="239"/>
                </a:lnTo>
                <a:lnTo>
                  <a:pt x="847" y="239"/>
                </a:lnTo>
                <a:lnTo>
                  <a:pt x="847" y="239"/>
                </a:lnTo>
                <a:lnTo>
                  <a:pt x="848" y="231"/>
                </a:lnTo>
                <a:lnTo>
                  <a:pt x="850" y="227"/>
                </a:lnTo>
                <a:lnTo>
                  <a:pt x="853" y="225"/>
                </a:lnTo>
                <a:lnTo>
                  <a:pt x="853" y="225"/>
                </a:lnTo>
                <a:lnTo>
                  <a:pt x="855" y="222"/>
                </a:lnTo>
                <a:lnTo>
                  <a:pt x="859" y="220"/>
                </a:lnTo>
                <a:lnTo>
                  <a:pt x="862" y="219"/>
                </a:lnTo>
                <a:lnTo>
                  <a:pt x="867" y="219"/>
                </a:lnTo>
                <a:lnTo>
                  <a:pt x="867" y="219"/>
                </a:lnTo>
                <a:lnTo>
                  <a:pt x="869" y="210"/>
                </a:lnTo>
                <a:lnTo>
                  <a:pt x="871" y="207"/>
                </a:lnTo>
                <a:lnTo>
                  <a:pt x="874" y="205"/>
                </a:lnTo>
                <a:lnTo>
                  <a:pt x="874" y="205"/>
                </a:lnTo>
                <a:lnTo>
                  <a:pt x="882" y="205"/>
                </a:lnTo>
                <a:lnTo>
                  <a:pt x="889" y="207"/>
                </a:lnTo>
                <a:lnTo>
                  <a:pt x="896" y="208"/>
                </a:lnTo>
                <a:lnTo>
                  <a:pt x="901" y="212"/>
                </a:lnTo>
                <a:lnTo>
                  <a:pt x="901" y="212"/>
                </a:lnTo>
                <a:lnTo>
                  <a:pt x="901" y="217"/>
                </a:lnTo>
                <a:lnTo>
                  <a:pt x="905" y="219"/>
                </a:lnTo>
                <a:lnTo>
                  <a:pt x="908" y="220"/>
                </a:lnTo>
                <a:lnTo>
                  <a:pt x="913" y="219"/>
                </a:lnTo>
                <a:lnTo>
                  <a:pt x="925" y="219"/>
                </a:lnTo>
                <a:lnTo>
                  <a:pt x="930" y="219"/>
                </a:lnTo>
                <a:lnTo>
                  <a:pt x="935" y="219"/>
                </a:lnTo>
                <a:lnTo>
                  <a:pt x="935" y="219"/>
                </a:lnTo>
                <a:lnTo>
                  <a:pt x="939" y="213"/>
                </a:lnTo>
                <a:lnTo>
                  <a:pt x="940" y="210"/>
                </a:lnTo>
                <a:lnTo>
                  <a:pt x="942" y="205"/>
                </a:lnTo>
                <a:lnTo>
                  <a:pt x="940" y="202"/>
                </a:lnTo>
                <a:lnTo>
                  <a:pt x="939" y="198"/>
                </a:lnTo>
                <a:lnTo>
                  <a:pt x="937" y="195"/>
                </a:lnTo>
                <a:lnTo>
                  <a:pt x="934" y="193"/>
                </a:lnTo>
                <a:lnTo>
                  <a:pt x="929" y="191"/>
                </a:lnTo>
                <a:lnTo>
                  <a:pt x="929" y="191"/>
                </a:lnTo>
                <a:lnTo>
                  <a:pt x="930" y="185"/>
                </a:lnTo>
                <a:lnTo>
                  <a:pt x="930" y="178"/>
                </a:lnTo>
                <a:lnTo>
                  <a:pt x="927" y="169"/>
                </a:lnTo>
                <a:lnTo>
                  <a:pt x="923" y="161"/>
                </a:lnTo>
                <a:lnTo>
                  <a:pt x="922" y="156"/>
                </a:lnTo>
                <a:lnTo>
                  <a:pt x="922" y="150"/>
                </a:lnTo>
                <a:lnTo>
                  <a:pt x="922" y="150"/>
                </a:lnTo>
                <a:lnTo>
                  <a:pt x="929" y="152"/>
                </a:lnTo>
                <a:lnTo>
                  <a:pt x="934" y="150"/>
                </a:lnTo>
                <a:lnTo>
                  <a:pt x="939" y="149"/>
                </a:lnTo>
                <a:lnTo>
                  <a:pt x="942" y="147"/>
                </a:lnTo>
                <a:lnTo>
                  <a:pt x="947" y="140"/>
                </a:lnTo>
                <a:lnTo>
                  <a:pt x="951" y="138"/>
                </a:lnTo>
                <a:lnTo>
                  <a:pt x="956" y="137"/>
                </a:lnTo>
                <a:lnTo>
                  <a:pt x="956" y="137"/>
                </a:lnTo>
                <a:lnTo>
                  <a:pt x="963" y="137"/>
                </a:lnTo>
                <a:lnTo>
                  <a:pt x="969" y="137"/>
                </a:lnTo>
                <a:lnTo>
                  <a:pt x="978" y="142"/>
                </a:lnTo>
                <a:lnTo>
                  <a:pt x="988" y="144"/>
                </a:lnTo>
                <a:lnTo>
                  <a:pt x="995" y="145"/>
                </a:lnTo>
                <a:lnTo>
                  <a:pt x="1004" y="144"/>
                </a:lnTo>
                <a:lnTo>
                  <a:pt x="1004" y="109"/>
                </a:lnTo>
                <a:lnTo>
                  <a:pt x="1004" y="109"/>
                </a:lnTo>
                <a:lnTo>
                  <a:pt x="1002" y="108"/>
                </a:lnTo>
                <a:lnTo>
                  <a:pt x="1000" y="106"/>
                </a:lnTo>
                <a:lnTo>
                  <a:pt x="997" y="103"/>
                </a:lnTo>
                <a:lnTo>
                  <a:pt x="992" y="101"/>
                </a:lnTo>
                <a:lnTo>
                  <a:pt x="990" y="99"/>
                </a:lnTo>
                <a:lnTo>
                  <a:pt x="990" y="96"/>
                </a:lnTo>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87" name="Freeform 13">
            <a:extLst>
              <a:ext uri="{FF2B5EF4-FFF2-40B4-BE49-F238E27FC236}">
                <a16:creationId xmlns:a16="http://schemas.microsoft.com/office/drawing/2014/main" id="{9714328B-99A2-9D45-9D84-8F46292C3195}"/>
              </a:ext>
            </a:extLst>
          </p:cNvPr>
          <p:cNvSpPr>
            <a:spLocks noChangeArrowheads="1"/>
          </p:cNvSpPr>
          <p:nvPr/>
        </p:nvSpPr>
        <p:spPr bwMode="auto">
          <a:xfrm rot="21434252">
            <a:off x="2818246" y="9438351"/>
            <a:ext cx="298289" cy="149417"/>
          </a:xfrm>
          <a:custGeom>
            <a:avLst/>
            <a:gdLst>
              <a:gd name="T0" fmla="*/ 855 w 1709"/>
              <a:gd name="T1" fmla="*/ 80 h 864"/>
              <a:gd name="T2" fmla="*/ 802 w 1709"/>
              <a:gd name="T3" fmla="*/ 41 h 864"/>
              <a:gd name="T4" fmla="*/ 761 w 1709"/>
              <a:gd name="T5" fmla="*/ 21 h 864"/>
              <a:gd name="T6" fmla="*/ 718 w 1709"/>
              <a:gd name="T7" fmla="*/ 46 h 864"/>
              <a:gd name="T8" fmla="*/ 695 w 1709"/>
              <a:gd name="T9" fmla="*/ 70 h 864"/>
              <a:gd name="T10" fmla="*/ 589 w 1709"/>
              <a:gd name="T11" fmla="*/ 79 h 864"/>
              <a:gd name="T12" fmla="*/ 520 w 1709"/>
              <a:gd name="T13" fmla="*/ 84 h 864"/>
              <a:gd name="T14" fmla="*/ 479 w 1709"/>
              <a:gd name="T15" fmla="*/ 104 h 864"/>
              <a:gd name="T16" fmla="*/ 447 w 1709"/>
              <a:gd name="T17" fmla="*/ 150 h 864"/>
              <a:gd name="T18" fmla="*/ 404 w 1709"/>
              <a:gd name="T19" fmla="*/ 166 h 864"/>
              <a:gd name="T20" fmla="*/ 377 w 1709"/>
              <a:gd name="T21" fmla="*/ 285 h 864"/>
              <a:gd name="T22" fmla="*/ 329 w 1709"/>
              <a:gd name="T23" fmla="*/ 309 h 864"/>
              <a:gd name="T24" fmla="*/ 273 w 1709"/>
              <a:gd name="T25" fmla="*/ 372 h 864"/>
              <a:gd name="T26" fmla="*/ 152 w 1709"/>
              <a:gd name="T27" fmla="*/ 404 h 864"/>
              <a:gd name="T28" fmla="*/ 85 w 1709"/>
              <a:gd name="T29" fmla="*/ 421 h 864"/>
              <a:gd name="T30" fmla="*/ 43 w 1709"/>
              <a:gd name="T31" fmla="*/ 459 h 864"/>
              <a:gd name="T32" fmla="*/ 26 w 1709"/>
              <a:gd name="T33" fmla="*/ 478 h 864"/>
              <a:gd name="T34" fmla="*/ 2 w 1709"/>
              <a:gd name="T35" fmla="*/ 594 h 864"/>
              <a:gd name="T36" fmla="*/ 43 w 1709"/>
              <a:gd name="T37" fmla="*/ 677 h 864"/>
              <a:gd name="T38" fmla="*/ 63 w 1709"/>
              <a:gd name="T39" fmla="*/ 691 h 864"/>
              <a:gd name="T40" fmla="*/ 89 w 1709"/>
              <a:gd name="T41" fmla="*/ 713 h 864"/>
              <a:gd name="T42" fmla="*/ 138 w 1709"/>
              <a:gd name="T43" fmla="*/ 759 h 864"/>
              <a:gd name="T44" fmla="*/ 213 w 1709"/>
              <a:gd name="T45" fmla="*/ 821 h 864"/>
              <a:gd name="T46" fmla="*/ 253 w 1709"/>
              <a:gd name="T47" fmla="*/ 843 h 864"/>
              <a:gd name="T48" fmla="*/ 357 w 1709"/>
              <a:gd name="T49" fmla="*/ 862 h 864"/>
              <a:gd name="T50" fmla="*/ 495 w 1709"/>
              <a:gd name="T51" fmla="*/ 855 h 864"/>
              <a:gd name="T52" fmla="*/ 548 w 1709"/>
              <a:gd name="T53" fmla="*/ 841 h 864"/>
              <a:gd name="T54" fmla="*/ 595 w 1709"/>
              <a:gd name="T55" fmla="*/ 821 h 864"/>
              <a:gd name="T56" fmla="*/ 618 w 1709"/>
              <a:gd name="T57" fmla="*/ 810 h 864"/>
              <a:gd name="T58" fmla="*/ 650 w 1709"/>
              <a:gd name="T59" fmla="*/ 712 h 864"/>
              <a:gd name="T60" fmla="*/ 732 w 1709"/>
              <a:gd name="T61" fmla="*/ 701 h 864"/>
              <a:gd name="T62" fmla="*/ 807 w 1709"/>
              <a:gd name="T63" fmla="*/ 684 h 864"/>
              <a:gd name="T64" fmla="*/ 834 w 1709"/>
              <a:gd name="T65" fmla="*/ 640 h 864"/>
              <a:gd name="T66" fmla="*/ 877 w 1709"/>
              <a:gd name="T67" fmla="*/ 633 h 864"/>
              <a:gd name="T68" fmla="*/ 920 w 1709"/>
              <a:gd name="T69" fmla="*/ 650 h 864"/>
              <a:gd name="T70" fmla="*/ 964 w 1709"/>
              <a:gd name="T71" fmla="*/ 650 h 864"/>
              <a:gd name="T72" fmla="*/ 1000 w 1709"/>
              <a:gd name="T73" fmla="*/ 614 h 864"/>
              <a:gd name="T74" fmla="*/ 1066 w 1709"/>
              <a:gd name="T75" fmla="*/ 575 h 864"/>
              <a:gd name="T76" fmla="*/ 1094 w 1709"/>
              <a:gd name="T77" fmla="*/ 493 h 864"/>
              <a:gd name="T78" fmla="*/ 1155 w 1709"/>
              <a:gd name="T79" fmla="*/ 452 h 864"/>
              <a:gd name="T80" fmla="*/ 1298 w 1709"/>
              <a:gd name="T81" fmla="*/ 452 h 864"/>
              <a:gd name="T82" fmla="*/ 1418 w 1709"/>
              <a:gd name="T83" fmla="*/ 452 h 864"/>
              <a:gd name="T84" fmla="*/ 1500 w 1709"/>
              <a:gd name="T85" fmla="*/ 505 h 864"/>
              <a:gd name="T86" fmla="*/ 1587 w 1709"/>
              <a:gd name="T87" fmla="*/ 483 h 864"/>
              <a:gd name="T88" fmla="*/ 1599 w 1709"/>
              <a:gd name="T89" fmla="*/ 442 h 864"/>
              <a:gd name="T90" fmla="*/ 1624 w 1709"/>
              <a:gd name="T91" fmla="*/ 355 h 864"/>
              <a:gd name="T92" fmla="*/ 1660 w 1709"/>
              <a:gd name="T93" fmla="*/ 287 h 864"/>
              <a:gd name="T94" fmla="*/ 1662 w 1709"/>
              <a:gd name="T95" fmla="*/ 227 h 864"/>
              <a:gd name="T96" fmla="*/ 1680 w 1709"/>
              <a:gd name="T97" fmla="*/ 203 h 864"/>
              <a:gd name="T98" fmla="*/ 1708 w 1709"/>
              <a:gd name="T99" fmla="*/ 132 h 864"/>
              <a:gd name="T100" fmla="*/ 1653 w 1709"/>
              <a:gd name="T101" fmla="*/ 104 h 864"/>
              <a:gd name="T102" fmla="*/ 1585 w 1709"/>
              <a:gd name="T103" fmla="*/ 84 h 864"/>
              <a:gd name="T104" fmla="*/ 1542 w 1709"/>
              <a:gd name="T105" fmla="*/ 63 h 864"/>
              <a:gd name="T106" fmla="*/ 1508 w 1709"/>
              <a:gd name="T107" fmla="*/ 28 h 864"/>
              <a:gd name="T108" fmla="*/ 1479 w 1709"/>
              <a:gd name="T109" fmla="*/ 24 h 864"/>
              <a:gd name="T110" fmla="*/ 1452 w 1709"/>
              <a:gd name="T111" fmla="*/ 14 h 864"/>
              <a:gd name="T112" fmla="*/ 1360 w 1709"/>
              <a:gd name="T113" fmla="*/ 4 h 864"/>
              <a:gd name="T114" fmla="*/ 1286 w 1709"/>
              <a:gd name="T115" fmla="*/ 10 h 864"/>
              <a:gd name="T116" fmla="*/ 1264 w 1709"/>
              <a:gd name="T117" fmla="*/ 33 h 864"/>
              <a:gd name="T118" fmla="*/ 1213 w 1709"/>
              <a:gd name="T119" fmla="*/ 58 h 864"/>
              <a:gd name="T120" fmla="*/ 1152 w 1709"/>
              <a:gd name="T121" fmla="*/ 67 h 864"/>
              <a:gd name="T122" fmla="*/ 1053 w 1709"/>
              <a:gd name="T123" fmla="*/ 63 h 864"/>
              <a:gd name="T124" fmla="*/ 971 w 1709"/>
              <a:gd name="T125" fmla="*/ 10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9" h="864">
                <a:moveTo>
                  <a:pt x="875" y="159"/>
                </a:moveTo>
                <a:lnTo>
                  <a:pt x="875" y="159"/>
                </a:lnTo>
                <a:lnTo>
                  <a:pt x="874" y="152"/>
                </a:lnTo>
                <a:lnTo>
                  <a:pt x="875" y="147"/>
                </a:lnTo>
                <a:lnTo>
                  <a:pt x="879" y="138"/>
                </a:lnTo>
                <a:lnTo>
                  <a:pt x="882" y="130"/>
                </a:lnTo>
                <a:lnTo>
                  <a:pt x="882" y="125"/>
                </a:lnTo>
                <a:lnTo>
                  <a:pt x="882" y="118"/>
                </a:lnTo>
                <a:lnTo>
                  <a:pt x="882" y="118"/>
                </a:lnTo>
                <a:lnTo>
                  <a:pt x="874" y="101"/>
                </a:lnTo>
                <a:lnTo>
                  <a:pt x="868" y="94"/>
                </a:lnTo>
                <a:lnTo>
                  <a:pt x="862" y="87"/>
                </a:lnTo>
                <a:lnTo>
                  <a:pt x="855" y="80"/>
                </a:lnTo>
                <a:lnTo>
                  <a:pt x="846" y="77"/>
                </a:lnTo>
                <a:lnTo>
                  <a:pt x="834" y="75"/>
                </a:lnTo>
                <a:lnTo>
                  <a:pt x="821" y="77"/>
                </a:lnTo>
                <a:lnTo>
                  <a:pt x="821" y="77"/>
                </a:lnTo>
                <a:lnTo>
                  <a:pt x="819" y="74"/>
                </a:lnTo>
                <a:lnTo>
                  <a:pt x="816" y="69"/>
                </a:lnTo>
                <a:lnTo>
                  <a:pt x="811" y="63"/>
                </a:lnTo>
                <a:lnTo>
                  <a:pt x="809" y="60"/>
                </a:lnTo>
                <a:lnTo>
                  <a:pt x="805" y="55"/>
                </a:lnTo>
                <a:lnTo>
                  <a:pt x="805" y="50"/>
                </a:lnTo>
                <a:lnTo>
                  <a:pt x="807" y="43"/>
                </a:lnTo>
                <a:lnTo>
                  <a:pt x="807" y="43"/>
                </a:lnTo>
                <a:lnTo>
                  <a:pt x="802" y="41"/>
                </a:lnTo>
                <a:lnTo>
                  <a:pt x="799" y="39"/>
                </a:lnTo>
                <a:lnTo>
                  <a:pt x="793" y="33"/>
                </a:lnTo>
                <a:lnTo>
                  <a:pt x="790" y="24"/>
                </a:lnTo>
                <a:lnTo>
                  <a:pt x="787" y="16"/>
                </a:lnTo>
                <a:lnTo>
                  <a:pt x="787" y="16"/>
                </a:lnTo>
                <a:lnTo>
                  <a:pt x="783" y="10"/>
                </a:lnTo>
                <a:lnTo>
                  <a:pt x="780" y="5"/>
                </a:lnTo>
                <a:lnTo>
                  <a:pt x="773" y="4"/>
                </a:lnTo>
                <a:lnTo>
                  <a:pt x="766" y="2"/>
                </a:lnTo>
                <a:lnTo>
                  <a:pt x="766" y="16"/>
                </a:lnTo>
                <a:lnTo>
                  <a:pt x="766" y="16"/>
                </a:lnTo>
                <a:lnTo>
                  <a:pt x="763" y="17"/>
                </a:lnTo>
                <a:lnTo>
                  <a:pt x="761" y="21"/>
                </a:lnTo>
                <a:lnTo>
                  <a:pt x="759" y="29"/>
                </a:lnTo>
                <a:lnTo>
                  <a:pt x="759" y="29"/>
                </a:lnTo>
                <a:lnTo>
                  <a:pt x="751" y="29"/>
                </a:lnTo>
                <a:lnTo>
                  <a:pt x="744" y="31"/>
                </a:lnTo>
                <a:lnTo>
                  <a:pt x="739" y="34"/>
                </a:lnTo>
                <a:lnTo>
                  <a:pt x="732" y="36"/>
                </a:lnTo>
                <a:lnTo>
                  <a:pt x="732" y="36"/>
                </a:lnTo>
                <a:lnTo>
                  <a:pt x="729" y="38"/>
                </a:lnTo>
                <a:lnTo>
                  <a:pt x="725" y="39"/>
                </a:lnTo>
                <a:lnTo>
                  <a:pt x="722" y="41"/>
                </a:lnTo>
                <a:lnTo>
                  <a:pt x="718" y="43"/>
                </a:lnTo>
                <a:lnTo>
                  <a:pt x="718" y="43"/>
                </a:lnTo>
                <a:lnTo>
                  <a:pt x="718" y="46"/>
                </a:lnTo>
                <a:lnTo>
                  <a:pt x="718" y="50"/>
                </a:lnTo>
                <a:lnTo>
                  <a:pt x="718" y="55"/>
                </a:lnTo>
                <a:lnTo>
                  <a:pt x="718" y="57"/>
                </a:lnTo>
                <a:lnTo>
                  <a:pt x="718" y="57"/>
                </a:lnTo>
                <a:lnTo>
                  <a:pt x="715" y="57"/>
                </a:lnTo>
                <a:lnTo>
                  <a:pt x="712" y="57"/>
                </a:lnTo>
                <a:lnTo>
                  <a:pt x="712" y="57"/>
                </a:lnTo>
                <a:lnTo>
                  <a:pt x="705" y="60"/>
                </a:lnTo>
                <a:lnTo>
                  <a:pt x="698" y="63"/>
                </a:lnTo>
                <a:lnTo>
                  <a:pt x="698" y="63"/>
                </a:lnTo>
                <a:lnTo>
                  <a:pt x="696" y="65"/>
                </a:lnTo>
                <a:lnTo>
                  <a:pt x="696" y="69"/>
                </a:lnTo>
                <a:lnTo>
                  <a:pt x="695" y="70"/>
                </a:lnTo>
                <a:lnTo>
                  <a:pt x="691" y="70"/>
                </a:lnTo>
                <a:lnTo>
                  <a:pt x="691" y="70"/>
                </a:lnTo>
                <a:lnTo>
                  <a:pt x="688" y="86"/>
                </a:lnTo>
                <a:lnTo>
                  <a:pt x="683" y="99"/>
                </a:lnTo>
                <a:lnTo>
                  <a:pt x="671" y="125"/>
                </a:lnTo>
                <a:lnTo>
                  <a:pt x="671" y="125"/>
                </a:lnTo>
                <a:lnTo>
                  <a:pt x="652" y="126"/>
                </a:lnTo>
                <a:lnTo>
                  <a:pt x="638" y="128"/>
                </a:lnTo>
                <a:lnTo>
                  <a:pt x="626" y="128"/>
                </a:lnTo>
                <a:lnTo>
                  <a:pt x="609" y="125"/>
                </a:lnTo>
                <a:lnTo>
                  <a:pt x="609" y="125"/>
                </a:lnTo>
                <a:lnTo>
                  <a:pt x="595" y="92"/>
                </a:lnTo>
                <a:lnTo>
                  <a:pt x="589" y="79"/>
                </a:lnTo>
                <a:lnTo>
                  <a:pt x="582" y="63"/>
                </a:lnTo>
                <a:lnTo>
                  <a:pt x="555" y="63"/>
                </a:lnTo>
                <a:lnTo>
                  <a:pt x="555" y="63"/>
                </a:lnTo>
                <a:lnTo>
                  <a:pt x="553" y="69"/>
                </a:lnTo>
                <a:lnTo>
                  <a:pt x="551" y="70"/>
                </a:lnTo>
                <a:lnTo>
                  <a:pt x="548" y="70"/>
                </a:lnTo>
                <a:lnTo>
                  <a:pt x="548" y="70"/>
                </a:lnTo>
                <a:lnTo>
                  <a:pt x="539" y="70"/>
                </a:lnTo>
                <a:lnTo>
                  <a:pt x="532" y="72"/>
                </a:lnTo>
                <a:lnTo>
                  <a:pt x="527" y="77"/>
                </a:lnTo>
                <a:lnTo>
                  <a:pt x="527" y="84"/>
                </a:lnTo>
                <a:lnTo>
                  <a:pt x="527" y="84"/>
                </a:lnTo>
                <a:lnTo>
                  <a:pt x="520" y="84"/>
                </a:lnTo>
                <a:lnTo>
                  <a:pt x="514" y="84"/>
                </a:lnTo>
                <a:lnTo>
                  <a:pt x="508" y="82"/>
                </a:lnTo>
                <a:lnTo>
                  <a:pt x="507" y="77"/>
                </a:lnTo>
                <a:lnTo>
                  <a:pt x="507" y="77"/>
                </a:lnTo>
                <a:lnTo>
                  <a:pt x="502" y="79"/>
                </a:lnTo>
                <a:lnTo>
                  <a:pt x="498" y="82"/>
                </a:lnTo>
                <a:lnTo>
                  <a:pt x="495" y="86"/>
                </a:lnTo>
                <a:lnTo>
                  <a:pt x="493" y="91"/>
                </a:lnTo>
                <a:lnTo>
                  <a:pt x="491" y="96"/>
                </a:lnTo>
                <a:lnTo>
                  <a:pt x="488" y="99"/>
                </a:lnTo>
                <a:lnTo>
                  <a:pt x="485" y="103"/>
                </a:lnTo>
                <a:lnTo>
                  <a:pt x="479" y="104"/>
                </a:lnTo>
                <a:lnTo>
                  <a:pt x="479" y="104"/>
                </a:lnTo>
                <a:lnTo>
                  <a:pt x="479" y="111"/>
                </a:lnTo>
                <a:lnTo>
                  <a:pt x="479" y="118"/>
                </a:lnTo>
                <a:lnTo>
                  <a:pt x="478" y="123"/>
                </a:lnTo>
                <a:lnTo>
                  <a:pt x="474" y="126"/>
                </a:lnTo>
                <a:lnTo>
                  <a:pt x="468" y="133"/>
                </a:lnTo>
                <a:lnTo>
                  <a:pt x="459" y="138"/>
                </a:lnTo>
                <a:lnTo>
                  <a:pt x="459" y="138"/>
                </a:lnTo>
                <a:lnTo>
                  <a:pt x="457" y="144"/>
                </a:lnTo>
                <a:lnTo>
                  <a:pt x="456" y="145"/>
                </a:lnTo>
                <a:lnTo>
                  <a:pt x="452" y="145"/>
                </a:lnTo>
                <a:lnTo>
                  <a:pt x="452" y="145"/>
                </a:lnTo>
                <a:lnTo>
                  <a:pt x="450" y="149"/>
                </a:lnTo>
                <a:lnTo>
                  <a:pt x="447" y="150"/>
                </a:lnTo>
                <a:lnTo>
                  <a:pt x="444" y="152"/>
                </a:lnTo>
                <a:lnTo>
                  <a:pt x="439" y="152"/>
                </a:lnTo>
                <a:lnTo>
                  <a:pt x="439" y="152"/>
                </a:lnTo>
                <a:lnTo>
                  <a:pt x="433" y="154"/>
                </a:lnTo>
                <a:lnTo>
                  <a:pt x="432" y="155"/>
                </a:lnTo>
                <a:lnTo>
                  <a:pt x="428" y="157"/>
                </a:lnTo>
                <a:lnTo>
                  <a:pt x="425" y="159"/>
                </a:lnTo>
                <a:lnTo>
                  <a:pt x="425" y="159"/>
                </a:lnTo>
                <a:lnTo>
                  <a:pt x="418" y="159"/>
                </a:lnTo>
                <a:lnTo>
                  <a:pt x="413" y="162"/>
                </a:lnTo>
                <a:lnTo>
                  <a:pt x="410" y="164"/>
                </a:lnTo>
                <a:lnTo>
                  <a:pt x="404" y="166"/>
                </a:lnTo>
                <a:lnTo>
                  <a:pt x="404" y="166"/>
                </a:lnTo>
                <a:lnTo>
                  <a:pt x="404" y="171"/>
                </a:lnTo>
                <a:lnTo>
                  <a:pt x="403" y="174"/>
                </a:lnTo>
                <a:lnTo>
                  <a:pt x="401" y="178"/>
                </a:lnTo>
                <a:lnTo>
                  <a:pt x="398" y="179"/>
                </a:lnTo>
                <a:lnTo>
                  <a:pt x="398" y="179"/>
                </a:lnTo>
                <a:lnTo>
                  <a:pt x="398" y="195"/>
                </a:lnTo>
                <a:lnTo>
                  <a:pt x="398" y="208"/>
                </a:lnTo>
                <a:lnTo>
                  <a:pt x="396" y="236"/>
                </a:lnTo>
                <a:lnTo>
                  <a:pt x="391" y="259"/>
                </a:lnTo>
                <a:lnTo>
                  <a:pt x="384" y="282"/>
                </a:lnTo>
                <a:lnTo>
                  <a:pt x="384" y="282"/>
                </a:lnTo>
                <a:lnTo>
                  <a:pt x="379" y="283"/>
                </a:lnTo>
                <a:lnTo>
                  <a:pt x="377" y="285"/>
                </a:lnTo>
                <a:lnTo>
                  <a:pt x="372" y="290"/>
                </a:lnTo>
                <a:lnTo>
                  <a:pt x="370" y="294"/>
                </a:lnTo>
                <a:lnTo>
                  <a:pt x="367" y="295"/>
                </a:lnTo>
                <a:lnTo>
                  <a:pt x="362" y="297"/>
                </a:lnTo>
                <a:lnTo>
                  <a:pt x="357" y="295"/>
                </a:lnTo>
                <a:lnTo>
                  <a:pt x="357" y="295"/>
                </a:lnTo>
                <a:lnTo>
                  <a:pt x="350" y="295"/>
                </a:lnTo>
                <a:lnTo>
                  <a:pt x="346" y="295"/>
                </a:lnTo>
                <a:lnTo>
                  <a:pt x="343" y="297"/>
                </a:lnTo>
                <a:lnTo>
                  <a:pt x="341" y="300"/>
                </a:lnTo>
                <a:lnTo>
                  <a:pt x="336" y="306"/>
                </a:lnTo>
                <a:lnTo>
                  <a:pt x="333" y="309"/>
                </a:lnTo>
                <a:lnTo>
                  <a:pt x="329" y="309"/>
                </a:lnTo>
                <a:lnTo>
                  <a:pt x="329" y="343"/>
                </a:lnTo>
                <a:lnTo>
                  <a:pt x="329" y="343"/>
                </a:lnTo>
                <a:lnTo>
                  <a:pt x="323" y="343"/>
                </a:lnTo>
                <a:lnTo>
                  <a:pt x="316" y="343"/>
                </a:lnTo>
                <a:lnTo>
                  <a:pt x="306" y="346"/>
                </a:lnTo>
                <a:lnTo>
                  <a:pt x="297" y="353"/>
                </a:lnTo>
                <a:lnTo>
                  <a:pt x="289" y="357"/>
                </a:lnTo>
                <a:lnTo>
                  <a:pt x="289" y="357"/>
                </a:lnTo>
                <a:lnTo>
                  <a:pt x="280" y="362"/>
                </a:lnTo>
                <a:lnTo>
                  <a:pt x="277" y="365"/>
                </a:lnTo>
                <a:lnTo>
                  <a:pt x="275" y="370"/>
                </a:lnTo>
                <a:lnTo>
                  <a:pt x="275" y="370"/>
                </a:lnTo>
                <a:lnTo>
                  <a:pt x="273" y="372"/>
                </a:lnTo>
                <a:lnTo>
                  <a:pt x="271" y="374"/>
                </a:lnTo>
                <a:lnTo>
                  <a:pt x="268" y="377"/>
                </a:lnTo>
                <a:lnTo>
                  <a:pt x="263" y="379"/>
                </a:lnTo>
                <a:lnTo>
                  <a:pt x="261" y="381"/>
                </a:lnTo>
                <a:lnTo>
                  <a:pt x="261" y="384"/>
                </a:lnTo>
                <a:lnTo>
                  <a:pt x="248" y="384"/>
                </a:lnTo>
                <a:lnTo>
                  <a:pt x="248" y="384"/>
                </a:lnTo>
                <a:lnTo>
                  <a:pt x="229" y="391"/>
                </a:lnTo>
                <a:lnTo>
                  <a:pt x="208" y="396"/>
                </a:lnTo>
                <a:lnTo>
                  <a:pt x="166" y="404"/>
                </a:lnTo>
                <a:lnTo>
                  <a:pt x="166" y="404"/>
                </a:lnTo>
                <a:lnTo>
                  <a:pt x="159" y="404"/>
                </a:lnTo>
                <a:lnTo>
                  <a:pt x="152" y="404"/>
                </a:lnTo>
                <a:lnTo>
                  <a:pt x="152" y="404"/>
                </a:lnTo>
                <a:lnTo>
                  <a:pt x="150" y="399"/>
                </a:lnTo>
                <a:lnTo>
                  <a:pt x="149" y="396"/>
                </a:lnTo>
                <a:lnTo>
                  <a:pt x="142" y="391"/>
                </a:lnTo>
                <a:lnTo>
                  <a:pt x="133" y="387"/>
                </a:lnTo>
                <a:lnTo>
                  <a:pt x="125" y="384"/>
                </a:lnTo>
                <a:lnTo>
                  <a:pt x="125" y="384"/>
                </a:lnTo>
                <a:lnTo>
                  <a:pt x="109" y="391"/>
                </a:lnTo>
                <a:lnTo>
                  <a:pt x="103" y="396"/>
                </a:lnTo>
                <a:lnTo>
                  <a:pt x="97" y="401"/>
                </a:lnTo>
                <a:lnTo>
                  <a:pt x="92" y="408"/>
                </a:lnTo>
                <a:lnTo>
                  <a:pt x="89" y="415"/>
                </a:lnTo>
                <a:lnTo>
                  <a:pt x="85" y="421"/>
                </a:lnTo>
                <a:lnTo>
                  <a:pt x="84" y="432"/>
                </a:lnTo>
                <a:lnTo>
                  <a:pt x="84" y="432"/>
                </a:lnTo>
                <a:lnTo>
                  <a:pt x="80" y="432"/>
                </a:lnTo>
                <a:lnTo>
                  <a:pt x="79" y="433"/>
                </a:lnTo>
                <a:lnTo>
                  <a:pt x="77" y="439"/>
                </a:lnTo>
                <a:lnTo>
                  <a:pt x="77" y="439"/>
                </a:lnTo>
                <a:lnTo>
                  <a:pt x="68" y="444"/>
                </a:lnTo>
                <a:lnTo>
                  <a:pt x="65" y="447"/>
                </a:lnTo>
                <a:lnTo>
                  <a:pt x="63" y="452"/>
                </a:lnTo>
                <a:lnTo>
                  <a:pt x="63" y="452"/>
                </a:lnTo>
                <a:lnTo>
                  <a:pt x="56" y="452"/>
                </a:lnTo>
                <a:lnTo>
                  <a:pt x="56" y="452"/>
                </a:lnTo>
                <a:lnTo>
                  <a:pt x="43" y="459"/>
                </a:lnTo>
                <a:lnTo>
                  <a:pt x="43" y="459"/>
                </a:lnTo>
                <a:lnTo>
                  <a:pt x="43" y="466"/>
                </a:lnTo>
                <a:lnTo>
                  <a:pt x="43" y="466"/>
                </a:lnTo>
                <a:lnTo>
                  <a:pt x="38" y="464"/>
                </a:lnTo>
                <a:lnTo>
                  <a:pt x="31" y="461"/>
                </a:lnTo>
                <a:lnTo>
                  <a:pt x="27" y="459"/>
                </a:lnTo>
                <a:lnTo>
                  <a:pt x="26" y="459"/>
                </a:lnTo>
                <a:lnTo>
                  <a:pt x="22" y="462"/>
                </a:lnTo>
                <a:lnTo>
                  <a:pt x="22" y="466"/>
                </a:lnTo>
                <a:lnTo>
                  <a:pt x="22" y="466"/>
                </a:lnTo>
                <a:lnTo>
                  <a:pt x="22" y="471"/>
                </a:lnTo>
                <a:lnTo>
                  <a:pt x="24" y="474"/>
                </a:lnTo>
                <a:lnTo>
                  <a:pt x="26" y="478"/>
                </a:lnTo>
                <a:lnTo>
                  <a:pt x="29" y="479"/>
                </a:lnTo>
                <a:lnTo>
                  <a:pt x="29" y="479"/>
                </a:lnTo>
                <a:lnTo>
                  <a:pt x="29" y="495"/>
                </a:lnTo>
                <a:lnTo>
                  <a:pt x="27" y="505"/>
                </a:lnTo>
                <a:lnTo>
                  <a:pt x="24" y="517"/>
                </a:lnTo>
                <a:lnTo>
                  <a:pt x="22" y="527"/>
                </a:lnTo>
                <a:lnTo>
                  <a:pt x="22" y="527"/>
                </a:lnTo>
                <a:lnTo>
                  <a:pt x="10" y="553"/>
                </a:lnTo>
                <a:lnTo>
                  <a:pt x="5" y="567"/>
                </a:lnTo>
                <a:lnTo>
                  <a:pt x="2" y="582"/>
                </a:lnTo>
                <a:lnTo>
                  <a:pt x="2" y="582"/>
                </a:lnTo>
                <a:lnTo>
                  <a:pt x="0" y="589"/>
                </a:lnTo>
                <a:lnTo>
                  <a:pt x="2" y="594"/>
                </a:lnTo>
                <a:lnTo>
                  <a:pt x="5" y="602"/>
                </a:lnTo>
                <a:lnTo>
                  <a:pt x="9" y="611"/>
                </a:lnTo>
                <a:lnTo>
                  <a:pt x="9" y="616"/>
                </a:lnTo>
                <a:lnTo>
                  <a:pt x="9" y="623"/>
                </a:lnTo>
                <a:lnTo>
                  <a:pt x="9" y="623"/>
                </a:lnTo>
                <a:lnTo>
                  <a:pt x="15" y="631"/>
                </a:lnTo>
                <a:lnTo>
                  <a:pt x="21" y="642"/>
                </a:lnTo>
                <a:lnTo>
                  <a:pt x="26" y="645"/>
                </a:lnTo>
                <a:lnTo>
                  <a:pt x="31" y="647"/>
                </a:lnTo>
                <a:lnTo>
                  <a:pt x="36" y="650"/>
                </a:lnTo>
                <a:lnTo>
                  <a:pt x="43" y="650"/>
                </a:lnTo>
                <a:lnTo>
                  <a:pt x="43" y="677"/>
                </a:lnTo>
                <a:lnTo>
                  <a:pt x="43" y="677"/>
                </a:lnTo>
                <a:lnTo>
                  <a:pt x="50" y="679"/>
                </a:lnTo>
                <a:lnTo>
                  <a:pt x="56" y="681"/>
                </a:lnTo>
                <a:lnTo>
                  <a:pt x="56" y="681"/>
                </a:lnTo>
                <a:lnTo>
                  <a:pt x="56" y="681"/>
                </a:lnTo>
                <a:lnTo>
                  <a:pt x="56" y="681"/>
                </a:lnTo>
                <a:lnTo>
                  <a:pt x="60" y="686"/>
                </a:lnTo>
                <a:lnTo>
                  <a:pt x="63" y="691"/>
                </a:lnTo>
                <a:lnTo>
                  <a:pt x="63" y="691"/>
                </a:lnTo>
                <a:lnTo>
                  <a:pt x="63" y="691"/>
                </a:lnTo>
                <a:lnTo>
                  <a:pt x="63" y="691"/>
                </a:lnTo>
                <a:lnTo>
                  <a:pt x="63" y="691"/>
                </a:lnTo>
                <a:lnTo>
                  <a:pt x="63" y="691"/>
                </a:lnTo>
                <a:lnTo>
                  <a:pt x="63" y="691"/>
                </a:lnTo>
                <a:lnTo>
                  <a:pt x="67" y="695"/>
                </a:lnTo>
                <a:lnTo>
                  <a:pt x="67" y="695"/>
                </a:lnTo>
                <a:lnTo>
                  <a:pt x="73" y="700"/>
                </a:lnTo>
                <a:lnTo>
                  <a:pt x="73" y="700"/>
                </a:lnTo>
                <a:lnTo>
                  <a:pt x="77" y="701"/>
                </a:lnTo>
                <a:lnTo>
                  <a:pt x="80" y="705"/>
                </a:lnTo>
                <a:lnTo>
                  <a:pt x="80" y="705"/>
                </a:lnTo>
                <a:lnTo>
                  <a:pt x="82" y="706"/>
                </a:lnTo>
                <a:lnTo>
                  <a:pt x="82" y="706"/>
                </a:lnTo>
                <a:lnTo>
                  <a:pt x="84" y="708"/>
                </a:lnTo>
                <a:lnTo>
                  <a:pt x="84" y="712"/>
                </a:lnTo>
                <a:lnTo>
                  <a:pt x="84" y="712"/>
                </a:lnTo>
                <a:lnTo>
                  <a:pt x="89" y="713"/>
                </a:lnTo>
                <a:lnTo>
                  <a:pt x="92" y="715"/>
                </a:lnTo>
                <a:lnTo>
                  <a:pt x="97" y="722"/>
                </a:lnTo>
                <a:lnTo>
                  <a:pt x="103" y="729"/>
                </a:lnTo>
                <a:lnTo>
                  <a:pt x="106" y="730"/>
                </a:lnTo>
                <a:lnTo>
                  <a:pt x="111" y="732"/>
                </a:lnTo>
                <a:lnTo>
                  <a:pt x="111" y="732"/>
                </a:lnTo>
                <a:lnTo>
                  <a:pt x="123" y="741"/>
                </a:lnTo>
                <a:lnTo>
                  <a:pt x="133" y="751"/>
                </a:lnTo>
                <a:lnTo>
                  <a:pt x="133" y="751"/>
                </a:lnTo>
                <a:lnTo>
                  <a:pt x="138" y="759"/>
                </a:lnTo>
                <a:lnTo>
                  <a:pt x="138" y="759"/>
                </a:lnTo>
                <a:lnTo>
                  <a:pt x="138" y="759"/>
                </a:lnTo>
                <a:lnTo>
                  <a:pt x="138" y="759"/>
                </a:lnTo>
                <a:lnTo>
                  <a:pt x="152" y="770"/>
                </a:lnTo>
                <a:lnTo>
                  <a:pt x="164" y="781"/>
                </a:lnTo>
                <a:lnTo>
                  <a:pt x="176" y="793"/>
                </a:lnTo>
                <a:lnTo>
                  <a:pt x="186" y="807"/>
                </a:lnTo>
                <a:lnTo>
                  <a:pt x="186" y="807"/>
                </a:lnTo>
                <a:lnTo>
                  <a:pt x="191" y="807"/>
                </a:lnTo>
                <a:lnTo>
                  <a:pt x="196" y="807"/>
                </a:lnTo>
                <a:lnTo>
                  <a:pt x="200" y="809"/>
                </a:lnTo>
                <a:lnTo>
                  <a:pt x="202" y="812"/>
                </a:lnTo>
                <a:lnTo>
                  <a:pt x="207" y="817"/>
                </a:lnTo>
                <a:lnTo>
                  <a:pt x="208" y="821"/>
                </a:lnTo>
                <a:lnTo>
                  <a:pt x="213" y="821"/>
                </a:lnTo>
                <a:lnTo>
                  <a:pt x="213" y="821"/>
                </a:lnTo>
                <a:lnTo>
                  <a:pt x="219" y="822"/>
                </a:lnTo>
                <a:lnTo>
                  <a:pt x="220" y="824"/>
                </a:lnTo>
                <a:lnTo>
                  <a:pt x="220" y="828"/>
                </a:lnTo>
                <a:lnTo>
                  <a:pt x="220" y="828"/>
                </a:lnTo>
                <a:lnTo>
                  <a:pt x="222" y="831"/>
                </a:lnTo>
                <a:lnTo>
                  <a:pt x="225" y="833"/>
                </a:lnTo>
                <a:lnTo>
                  <a:pt x="234" y="834"/>
                </a:lnTo>
                <a:lnTo>
                  <a:pt x="234" y="834"/>
                </a:lnTo>
                <a:lnTo>
                  <a:pt x="237" y="836"/>
                </a:lnTo>
                <a:lnTo>
                  <a:pt x="241" y="838"/>
                </a:lnTo>
                <a:lnTo>
                  <a:pt x="248" y="841"/>
                </a:lnTo>
                <a:lnTo>
                  <a:pt x="248" y="841"/>
                </a:lnTo>
                <a:lnTo>
                  <a:pt x="253" y="843"/>
                </a:lnTo>
                <a:lnTo>
                  <a:pt x="254" y="845"/>
                </a:lnTo>
                <a:lnTo>
                  <a:pt x="254" y="848"/>
                </a:lnTo>
                <a:lnTo>
                  <a:pt x="268" y="848"/>
                </a:lnTo>
                <a:lnTo>
                  <a:pt x="268" y="848"/>
                </a:lnTo>
                <a:lnTo>
                  <a:pt x="275" y="851"/>
                </a:lnTo>
                <a:lnTo>
                  <a:pt x="283" y="853"/>
                </a:lnTo>
                <a:lnTo>
                  <a:pt x="283" y="853"/>
                </a:lnTo>
                <a:lnTo>
                  <a:pt x="295" y="855"/>
                </a:lnTo>
                <a:lnTo>
                  <a:pt x="295" y="855"/>
                </a:lnTo>
                <a:lnTo>
                  <a:pt x="326" y="862"/>
                </a:lnTo>
                <a:lnTo>
                  <a:pt x="341" y="863"/>
                </a:lnTo>
                <a:lnTo>
                  <a:pt x="357" y="862"/>
                </a:lnTo>
                <a:lnTo>
                  <a:pt x="357" y="862"/>
                </a:lnTo>
                <a:lnTo>
                  <a:pt x="364" y="862"/>
                </a:lnTo>
                <a:lnTo>
                  <a:pt x="364" y="862"/>
                </a:lnTo>
                <a:lnTo>
                  <a:pt x="389" y="862"/>
                </a:lnTo>
                <a:lnTo>
                  <a:pt x="413" y="862"/>
                </a:lnTo>
                <a:lnTo>
                  <a:pt x="437" y="862"/>
                </a:lnTo>
                <a:lnTo>
                  <a:pt x="459" y="862"/>
                </a:lnTo>
                <a:lnTo>
                  <a:pt x="459" y="862"/>
                </a:lnTo>
                <a:lnTo>
                  <a:pt x="468" y="860"/>
                </a:lnTo>
                <a:lnTo>
                  <a:pt x="473" y="858"/>
                </a:lnTo>
                <a:lnTo>
                  <a:pt x="479" y="856"/>
                </a:lnTo>
                <a:lnTo>
                  <a:pt x="486" y="855"/>
                </a:lnTo>
                <a:lnTo>
                  <a:pt x="486" y="855"/>
                </a:lnTo>
                <a:lnTo>
                  <a:pt x="495" y="855"/>
                </a:lnTo>
                <a:lnTo>
                  <a:pt x="503" y="855"/>
                </a:lnTo>
                <a:lnTo>
                  <a:pt x="512" y="855"/>
                </a:lnTo>
                <a:lnTo>
                  <a:pt x="520" y="855"/>
                </a:lnTo>
                <a:lnTo>
                  <a:pt x="520" y="855"/>
                </a:lnTo>
                <a:lnTo>
                  <a:pt x="520" y="848"/>
                </a:lnTo>
                <a:lnTo>
                  <a:pt x="520" y="848"/>
                </a:lnTo>
                <a:lnTo>
                  <a:pt x="526" y="846"/>
                </a:lnTo>
                <a:lnTo>
                  <a:pt x="534" y="848"/>
                </a:lnTo>
                <a:lnTo>
                  <a:pt x="541" y="848"/>
                </a:lnTo>
                <a:lnTo>
                  <a:pt x="548" y="848"/>
                </a:lnTo>
                <a:lnTo>
                  <a:pt x="548" y="848"/>
                </a:lnTo>
                <a:lnTo>
                  <a:pt x="548" y="841"/>
                </a:lnTo>
                <a:lnTo>
                  <a:pt x="548" y="841"/>
                </a:lnTo>
                <a:lnTo>
                  <a:pt x="549" y="839"/>
                </a:lnTo>
                <a:lnTo>
                  <a:pt x="553" y="839"/>
                </a:lnTo>
                <a:lnTo>
                  <a:pt x="561" y="841"/>
                </a:lnTo>
                <a:lnTo>
                  <a:pt x="568" y="843"/>
                </a:lnTo>
                <a:lnTo>
                  <a:pt x="575" y="841"/>
                </a:lnTo>
                <a:lnTo>
                  <a:pt x="575" y="841"/>
                </a:lnTo>
                <a:lnTo>
                  <a:pt x="577" y="838"/>
                </a:lnTo>
                <a:lnTo>
                  <a:pt x="578" y="834"/>
                </a:lnTo>
                <a:lnTo>
                  <a:pt x="587" y="833"/>
                </a:lnTo>
                <a:lnTo>
                  <a:pt x="590" y="831"/>
                </a:lnTo>
                <a:lnTo>
                  <a:pt x="594" y="829"/>
                </a:lnTo>
                <a:lnTo>
                  <a:pt x="595" y="826"/>
                </a:lnTo>
                <a:lnTo>
                  <a:pt x="595" y="821"/>
                </a:lnTo>
                <a:lnTo>
                  <a:pt x="595" y="821"/>
                </a:lnTo>
                <a:lnTo>
                  <a:pt x="601" y="821"/>
                </a:lnTo>
                <a:lnTo>
                  <a:pt x="606" y="821"/>
                </a:lnTo>
                <a:lnTo>
                  <a:pt x="613" y="816"/>
                </a:lnTo>
                <a:lnTo>
                  <a:pt x="613" y="816"/>
                </a:lnTo>
                <a:lnTo>
                  <a:pt x="613" y="816"/>
                </a:lnTo>
                <a:lnTo>
                  <a:pt x="613" y="816"/>
                </a:lnTo>
                <a:lnTo>
                  <a:pt x="614" y="814"/>
                </a:lnTo>
                <a:lnTo>
                  <a:pt x="614" y="814"/>
                </a:lnTo>
                <a:lnTo>
                  <a:pt x="618" y="814"/>
                </a:lnTo>
                <a:lnTo>
                  <a:pt x="618" y="814"/>
                </a:lnTo>
                <a:lnTo>
                  <a:pt x="618" y="810"/>
                </a:lnTo>
                <a:lnTo>
                  <a:pt x="618" y="810"/>
                </a:lnTo>
                <a:lnTo>
                  <a:pt x="614" y="800"/>
                </a:lnTo>
                <a:lnTo>
                  <a:pt x="614" y="800"/>
                </a:lnTo>
                <a:lnTo>
                  <a:pt x="614" y="800"/>
                </a:lnTo>
                <a:lnTo>
                  <a:pt x="614" y="800"/>
                </a:lnTo>
                <a:lnTo>
                  <a:pt x="616" y="800"/>
                </a:lnTo>
                <a:lnTo>
                  <a:pt x="616" y="739"/>
                </a:lnTo>
                <a:lnTo>
                  <a:pt x="616" y="739"/>
                </a:lnTo>
                <a:lnTo>
                  <a:pt x="621" y="737"/>
                </a:lnTo>
                <a:lnTo>
                  <a:pt x="626" y="734"/>
                </a:lnTo>
                <a:lnTo>
                  <a:pt x="633" y="725"/>
                </a:lnTo>
                <a:lnTo>
                  <a:pt x="640" y="717"/>
                </a:lnTo>
                <a:lnTo>
                  <a:pt x="645" y="713"/>
                </a:lnTo>
                <a:lnTo>
                  <a:pt x="650" y="712"/>
                </a:lnTo>
                <a:lnTo>
                  <a:pt x="650" y="712"/>
                </a:lnTo>
                <a:lnTo>
                  <a:pt x="655" y="712"/>
                </a:lnTo>
                <a:lnTo>
                  <a:pt x="660" y="712"/>
                </a:lnTo>
                <a:lnTo>
                  <a:pt x="666" y="706"/>
                </a:lnTo>
                <a:lnTo>
                  <a:pt x="672" y="703"/>
                </a:lnTo>
                <a:lnTo>
                  <a:pt x="677" y="703"/>
                </a:lnTo>
                <a:lnTo>
                  <a:pt x="684" y="705"/>
                </a:lnTo>
                <a:lnTo>
                  <a:pt x="705" y="705"/>
                </a:lnTo>
                <a:lnTo>
                  <a:pt x="718" y="705"/>
                </a:lnTo>
                <a:lnTo>
                  <a:pt x="718" y="705"/>
                </a:lnTo>
                <a:lnTo>
                  <a:pt x="725" y="705"/>
                </a:lnTo>
                <a:lnTo>
                  <a:pt x="730" y="705"/>
                </a:lnTo>
                <a:lnTo>
                  <a:pt x="732" y="701"/>
                </a:lnTo>
                <a:lnTo>
                  <a:pt x="735" y="698"/>
                </a:lnTo>
                <a:lnTo>
                  <a:pt x="737" y="695"/>
                </a:lnTo>
                <a:lnTo>
                  <a:pt x="741" y="691"/>
                </a:lnTo>
                <a:lnTo>
                  <a:pt x="746" y="691"/>
                </a:lnTo>
                <a:lnTo>
                  <a:pt x="753" y="691"/>
                </a:lnTo>
                <a:lnTo>
                  <a:pt x="753" y="691"/>
                </a:lnTo>
                <a:lnTo>
                  <a:pt x="759" y="691"/>
                </a:lnTo>
                <a:lnTo>
                  <a:pt x="766" y="689"/>
                </a:lnTo>
                <a:lnTo>
                  <a:pt x="778" y="686"/>
                </a:lnTo>
                <a:lnTo>
                  <a:pt x="790" y="683"/>
                </a:lnTo>
                <a:lnTo>
                  <a:pt x="799" y="683"/>
                </a:lnTo>
                <a:lnTo>
                  <a:pt x="807" y="684"/>
                </a:lnTo>
                <a:lnTo>
                  <a:pt x="807" y="684"/>
                </a:lnTo>
                <a:lnTo>
                  <a:pt x="807" y="681"/>
                </a:lnTo>
                <a:lnTo>
                  <a:pt x="811" y="677"/>
                </a:lnTo>
                <a:lnTo>
                  <a:pt x="812" y="674"/>
                </a:lnTo>
                <a:lnTo>
                  <a:pt x="814" y="671"/>
                </a:lnTo>
                <a:lnTo>
                  <a:pt x="814" y="671"/>
                </a:lnTo>
                <a:lnTo>
                  <a:pt x="817" y="669"/>
                </a:lnTo>
                <a:lnTo>
                  <a:pt x="821" y="667"/>
                </a:lnTo>
                <a:lnTo>
                  <a:pt x="822" y="664"/>
                </a:lnTo>
                <a:lnTo>
                  <a:pt x="824" y="659"/>
                </a:lnTo>
                <a:lnTo>
                  <a:pt x="826" y="650"/>
                </a:lnTo>
                <a:lnTo>
                  <a:pt x="828" y="643"/>
                </a:lnTo>
                <a:lnTo>
                  <a:pt x="828" y="643"/>
                </a:lnTo>
                <a:lnTo>
                  <a:pt x="834" y="640"/>
                </a:lnTo>
                <a:lnTo>
                  <a:pt x="841" y="637"/>
                </a:lnTo>
                <a:lnTo>
                  <a:pt x="841" y="637"/>
                </a:lnTo>
                <a:lnTo>
                  <a:pt x="841" y="633"/>
                </a:lnTo>
                <a:lnTo>
                  <a:pt x="841" y="630"/>
                </a:lnTo>
                <a:lnTo>
                  <a:pt x="841" y="630"/>
                </a:lnTo>
                <a:lnTo>
                  <a:pt x="843" y="630"/>
                </a:lnTo>
                <a:lnTo>
                  <a:pt x="848" y="630"/>
                </a:lnTo>
                <a:lnTo>
                  <a:pt x="851" y="630"/>
                </a:lnTo>
                <a:lnTo>
                  <a:pt x="855" y="630"/>
                </a:lnTo>
                <a:lnTo>
                  <a:pt x="855" y="630"/>
                </a:lnTo>
                <a:lnTo>
                  <a:pt x="860" y="630"/>
                </a:lnTo>
                <a:lnTo>
                  <a:pt x="867" y="630"/>
                </a:lnTo>
                <a:lnTo>
                  <a:pt x="877" y="633"/>
                </a:lnTo>
                <a:lnTo>
                  <a:pt x="887" y="638"/>
                </a:lnTo>
                <a:lnTo>
                  <a:pt x="896" y="643"/>
                </a:lnTo>
                <a:lnTo>
                  <a:pt x="896" y="643"/>
                </a:lnTo>
                <a:lnTo>
                  <a:pt x="899" y="643"/>
                </a:lnTo>
                <a:lnTo>
                  <a:pt x="903" y="643"/>
                </a:lnTo>
                <a:lnTo>
                  <a:pt x="906" y="643"/>
                </a:lnTo>
                <a:lnTo>
                  <a:pt x="909" y="643"/>
                </a:lnTo>
                <a:lnTo>
                  <a:pt x="909" y="643"/>
                </a:lnTo>
                <a:lnTo>
                  <a:pt x="909" y="647"/>
                </a:lnTo>
                <a:lnTo>
                  <a:pt x="909" y="650"/>
                </a:lnTo>
                <a:lnTo>
                  <a:pt x="909" y="650"/>
                </a:lnTo>
                <a:lnTo>
                  <a:pt x="913" y="652"/>
                </a:lnTo>
                <a:lnTo>
                  <a:pt x="920" y="650"/>
                </a:lnTo>
                <a:lnTo>
                  <a:pt x="925" y="650"/>
                </a:lnTo>
                <a:lnTo>
                  <a:pt x="930" y="650"/>
                </a:lnTo>
                <a:lnTo>
                  <a:pt x="930" y="650"/>
                </a:lnTo>
                <a:lnTo>
                  <a:pt x="930" y="654"/>
                </a:lnTo>
                <a:lnTo>
                  <a:pt x="930" y="657"/>
                </a:lnTo>
                <a:lnTo>
                  <a:pt x="930" y="657"/>
                </a:lnTo>
                <a:lnTo>
                  <a:pt x="935" y="660"/>
                </a:lnTo>
                <a:lnTo>
                  <a:pt x="938" y="660"/>
                </a:lnTo>
                <a:lnTo>
                  <a:pt x="944" y="659"/>
                </a:lnTo>
                <a:lnTo>
                  <a:pt x="949" y="655"/>
                </a:lnTo>
                <a:lnTo>
                  <a:pt x="957" y="648"/>
                </a:lnTo>
                <a:lnTo>
                  <a:pt x="961" y="648"/>
                </a:lnTo>
                <a:lnTo>
                  <a:pt x="964" y="650"/>
                </a:lnTo>
                <a:lnTo>
                  <a:pt x="964" y="650"/>
                </a:lnTo>
                <a:lnTo>
                  <a:pt x="966" y="645"/>
                </a:lnTo>
                <a:lnTo>
                  <a:pt x="969" y="643"/>
                </a:lnTo>
                <a:lnTo>
                  <a:pt x="978" y="640"/>
                </a:lnTo>
                <a:lnTo>
                  <a:pt x="986" y="637"/>
                </a:lnTo>
                <a:lnTo>
                  <a:pt x="990" y="635"/>
                </a:lnTo>
                <a:lnTo>
                  <a:pt x="991" y="630"/>
                </a:lnTo>
                <a:lnTo>
                  <a:pt x="991" y="630"/>
                </a:lnTo>
                <a:lnTo>
                  <a:pt x="993" y="625"/>
                </a:lnTo>
                <a:lnTo>
                  <a:pt x="995" y="623"/>
                </a:lnTo>
                <a:lnTo>
                  <a:pt x="998" y="623"/>
                </a:lnTo>
                <a:lnTo>
                  <a:pt x="998" y="623"/>
                </a:lnTo>
                <a:lnTo>
                  <a:pt x="1000" y="614"/>
                </a:lnTo>
                <a:lnTo>
                  <a:pt x="1001" y="611"/>
                </a:lnTo>
                <a:lnTo>
                  <a:pt x="1005" y="609"/>
                </a:lnTo>
                <a:lnTo>
                  <a:pt x="1005" y="609"/>
                </a:lnTo>
                <a:lnTo>
                  <a:pt x="1010" y="608"/>
                </a:lnTo>
                <a:lnTo>
                  <a:pt x="1015" y="602"/>
                </a:lnTo>
                <a:lnTo>
                  <a:pt x="1020" y="599"/>
                </a:lnTo>
                <a:lnTo>
                  <a:pt x="1025" y="596"/>
                </a:lnTo>
                <a:lnTo>
                  <a:pt x="1025" y="596"/>
                </a:lnTo>
                <a:lnTo>
                  <a:pt x="1044" y="587"/>
                </a:lnTo>
                <a:lnTo>
                  <a:pt x="1054" y="584"/>
                </a:lnTo>
                <a:lnTo>
                  <a:pt x="1066" y="582"/>
                </a:lnTo>
                <a:lnTo>
                  <a:pt x="1066" y="582"/>
                </a:lnTo>
                <a:lnTo>
                  <a:pt x="1066" y="575"/>
                </a:lnTo>
                <a:lnTo>
                  <a:pt x="1068" y="570"/>
                </a:lnTo>
                <a:lnTo>
                  <a:pt x="1073" y="561"/>
                </a:lnTo>
                <a:lnTo>
                  <a:pt x="1078" y="553"/>
                </a:lnTo>
                <a:lnTo>
                  <a:pt x="1080" y="548"/>
                </a:lnTo>
                <a:lnTo>
                  <a:pt x="1080" y="541"/>
                </a:lnTo>
                <a:lnTo>
                  <a:pt x="1080" y="541"/>
                </a:lnTo>
                <a:lnTo>
                  <a:pt x="1080" y="534"/>
                </a:lnTo>
                <a:lnTo>
                  <a:pt x="1082" y="527"/>
                </a:lnTo>
                <a:lnTo>
                  <a:pt x="1088" y="519"/>
                </a:lnTo>
                <a:lnTo>
                  <a:pt x="1090" y="514"/>
                </a:lnTo>
                <a:lnTo>
                  <a:pt x="1094" y="508"/>
                </a:lnTo>
                <a:lnTo>
                  <a:pt x="1094" y="502"/>
                </a:lnTo>
                <a:lnTo>
                  <a:pt x="1094" y="493"/>
                </a:lnTo>
                <a:lnTo>
                  <a:pt x="1094" y="493"/>
                </a:lnTo>
                <a:lnTo>
                  <a:pt x="1097" y="485"/>
                </a:lnTo>
                <a:lnTo>
                  <a:pt x="1100" y="476"/>
                </a:lnTo>
                <a:lnTo>
                  <a:pt x="1105" y="469"/>
                </a:lnTo>
                <a:lnTo>
                  <a:pt x="1109" y="467"/>
                </a:lnTo>
                <a:lnTo>
                  <a:pt x="1114" y="466"/>
                </a:lnTo>
                <a:lnTo>
                  <a:pt x="1114" y="466"/>
                </a:lnTo>
                <a:lnTo>
                  <a:pt x="1121" y="466"/>
                </a:lnTo>
                <a:lnTo>
                  <a:pt x="1126" y="464"/>
                </a:lnTo>
                <a:lnTo>
                  <a:pt x="1135" y="459"/>
                </a:lnTo>
                <a:lnTo>
                  <a:pt x="1143" y="454"/>
                </a:lnTo>
                <a:lnTo>
                  <a:pt x="1148" y="452"/>
                </a:lnTo>
                <a:lnTo>
                  <a:pt x="1155" y="452"/>
                </a:lnTo>
                <a:lnTo>
                  <a:pt x="1155" y="452"/>
                </a:lnTo>
                <a:lnTo>
                  <a:pt x="1165" y="447"/>
                </a:lnTo>
                <a:lnTo>
                  <a:pt x="1177" y="444"/>
                </a:lnTo>
                <a:lnTo>
                  <a:pt x="1203" y="439"/>
                </a:lnTo>
                <a:lnTo>
                  <a:pt x="1203" y="439"/>
                </a:lnTo>
                <a:lnTo>
                  <a:pt x="1218" y="447"/>
                </a:lnTo>
                <a:lnTo>
                  <a:pt x="1227" y="450"/>
                </a:lnTo>
                <a:lnTo>
                  <a:pt x="1237" y="452"/>
                </a:lnTo>
                <a:lnTo>
                  <a:pt x="1237" y="452"/>
                </a:lnTo>
                <a:lnTo>
                  <a:pt x="1252" y="454"/>
                </a:lnTo>
                <a:lnTo>
                  <a:pt x="1268" y="452"/>
                </a:lnTo>
                <a:lnTo>
                  <a:pt x="1283" y="452"/>
                </a:lnTo>
                <a:lnTo>
                  <a:pt x="1298" y="452"/>
                </a:lnTo>
                <a:lnTo>
                  <a:pt x="1298" y="452"/>
                </a:lnTo>
                <a:lnTo>
                  <a:pt x="1319" y="442"/>
                </a:lnTo>
                <a:lnTo>
                  <a:pt x="1343" y="435"/>
                </a:lnTo>
                <a:lnTo>
                  <a:pt x="1368" y="430"/>
                </a:lnTo>
                <a:lnTo>
                  <a:pt x="1394" y="425"/>
                </a:lnTo>
                <a:lnTo>
                  <a:pt x="1394" y="425"/>
                </a:lnTo>
                <a:lnTo>
                  <a:pt x="1397" y="430"/>
                </a:lnTo>
                <a:lnTo>
                  <a:pt x="1401" y="435"/>
                </a:lnTo>
                <a:lnTo>
                  <a:pt x="1406" y="439"/>
                </a:lnTo>
                <a:lnTo>
                  <a:pt x="1414" y="439"/>
                </a:lnTo>
                <a:lnTo>
                  <a:pt x="1414" y="439"/>
                </a:lnTo>
                <a:lnTo>
                  <a:pt x="1414" y="447"/>
                </a:lnTo>
                <a:lnTo>
                  <a:pt x="1418" y="452"/>
                </a:lnTo>
                <a:lnTo>
                  <a:pt x="1419" y="459"/>
                </a:lnTo>
                <a:lnTo>
                  <a:pt x="1421" y="466"/>
                </a:lnTo>
                <a:lnTo>
                  <a:pt x="1421" y="466"/>
                </a:lnTo>
                <a:lnTo>
                  <a:pt x="1426" y="469"/>
                </a:lnTo>
                <a:lnTo>
                  <a:pt x="1431" y="473"/>
                </a:lnTo>
                <a:lnTo>
                  <a:pt x="1433" y="479"/>
                </a:lnTo>
                <a:lnTo>
                  <a:pt x="1435" y="486"/>
                </a:lnTo>
                <a:lnTo>
                  <a:pt x="1435" y="486"/>
                </a:lnTo>
                <a:lnTo>
                  <a:pt x="1445" y="488"/>
                </a:lnTo>
                <a:lnTo>
                  <a:pt x="1454" y="491"/>
                </a:lnTo>
                <a:lnTo>
                  <a:pt x="1471" y="498"/>
                </a:lnTo>
                <a:lnTo>
                  <a:pt x="1489" y="503"/>
                </a:lnTo>
                <a:lnTo>
                  <a:pt x="1500" y="505"/>
                </a:lnTo>
                <a:lnTo>
                  <a:pt x="1510" y="507"/>
                </a:lnTo>
                <a:lnTo>
                  <a:pt x="1510" y="507"/>
                </a:lnTo>
                <a:lnTo>
                  <a:pt x="1522" y="505"/>
                </a:lnTo>
                <a:lnTo>
                  <a:pt x="1534" y="500"/>
                </a:lnTo>
                <a:lnTo>
                  <a:pt x="1544" y="495"/>
                </a:lnTo>
                <a:lnTo>
                  <a:pt x="1558" y="493"/>
                </a:lnTo>
                <a:lnTo>
                  <a:pt x="1558" y="493"/>
                </a:lnTo>
                <a:lnTo>
                  <a:pt x="1561" y="493"/>
                </a:lnTo>
                <a:lnTo>
                  <a:pt x="1563" y="491"/>
                </a:lnTo>
                <a:lnTo>
                  <a:pt x="1564" y="486"/>
                </a:lnTo>
                <a:lnTo>
                  <a:pt x="1585" y="486"/>
                </a:lnTo>
                <a:lnTo>
                  <a:pt x="1585" y="486"/>
                </a:lnTo>
                <a:lnTo>
                  <a:pt x="1587" y="483"/>
                </a:lnTo>
                <a:lnTo>
                  <a:pt x="1588" y="481"/>
                </a:lnTo>
                <a:lnTo>
                  <a:pt x="1593" y="478"/>
                </a:lnTo>
                <a:lnTo>
                  <a:pt x="1600" y="476"/>
                </a:lnTo>
                <a:lnTo>
                  <a:pt x="1605" y="473"/>
                </a:lnTo>
                <a:lnTo>
                  <a:pt x="1605" y="473"/>
                </a:lnTo>
                <a:lnTo>
                  <a:pt x="1610" y="471"/>
                </a:lnTo>
                <a:lnTo>
                  <a:pt x="1612" y="469"/>
                </a:lnTo>
                <a:lnTo>
                  <a:pt x="1612" y="466"/>
                </a:lnTo>
                <a:lnTo>
                  <a:pt x="1605" y="466"/>
                </a:lnTo>
                <a:lnTo>
                  <a:pt x="1605" y="466"/>
                </a:lnTo>
                <a:lnTo>
                  <a:pt x="1602" y="459"/>
                </a:lnTo>
                <a:lnTo>
                  <a:pt x="1599" y="452"/>
                </a:lnTo>
                <a:lnTo>
                  <a:pt x="1599" y="442"/>
                </a:lnTo>
                <a:lnTo>
                  <a:pt x="1599" y="432"/>
                </a:lnTo>
                <a:lnTo>
                  <a:pt x="1599" y="411"/>
                </a:lnTo>
                <a:lnTo>
                  <a:pt x="1599" y="391"/>
                </a:lnTo>
                <a:lnTo>
                  <a:pt x="1599" y="391"/>
                </a:lnTo>
                <a:lnTo>
                  <a:pt x="1599" y="384"/>
                </a:lnTo>
                <a:lnTo>
                  <a:pt x="1600" y="379"/>
                </a:lnTo>
                <a:lnTo>
                  <a:pt x="1604" y="375"/>
                </a:lnTo>
                <a:lnTo>
                  <a:pt x="1607" y="372"/>
                </a:lnTo>
                <a:lnTo>
                  <a:pt x="1614" y="365"/>
                </a:lnTo>
                <a:lnTo>
                  <a:pt x="1617" y="362"/>
                </a:lnTo>
                <a:lnTo>
                  <a:pt x="1619" y="357"/>
                </a:lnTo>
                <a:lnTo>
                  <a:pt x="1619" y="357"/>
                </a:lnTo>
                <a:lnTo>
                  <a:pt x="1624" y="355"/>
                </a:lnTo>
                <a:lnTo>
                  <a:pt x="1627" y="353"/>
                </a:lnTo>
                <a:lnTo>
                  <a:pt x="1633" y="346"/>
                </a:lnTo>
                <a:lnTo>
                  <a:pt x="1638" y="340"/>
                </a:lnTo>
                <a:lnTo>
                  <a:pt x="1641" y="338"/>
                </a:lnTo>
                <a:lnTo>
                  <a:pt x="1646" y="336"/>
                </a:lnTo>
                <a:lnTo>
                  <a:pt x="1646" y="336"/>
                </a:lnTo>
                <a:lnTo>
                  <a:pt x="1646" y="331"/>
                </a:lnTo>
                <a:lnTo>
                  <a:pt x="1648" y="326"/>
                </a:lnTo>
                <a:lnTo>
                  <a:pt x="1651" y="317"/>
                </a:lnTo>
                <a:lnTo>
                  <a:pt x="1657" y="311"/>
                </a:lnTo>
                <a:lnTo>
                  <a:pt x="1660" y="302"/>
                </a:lnTo>
                <a:lnTo>
                  <a:pt x="1660" y="302"/>
                </a:lnTo>
                <a:lnTo>
                  <a:pt x="1660" y="287"/>
                </a:lnTo>
                <a:lnTo>
                  <a:pt x="1660" y="271"/>
                </a:lnTo>
                <a:lnTo>
                  <a:pt x="1658" y="265"/>
                </a:lnTo>
                <a:lnTo>
                  <a:pt x="1657" y="259"/>
                </a:lnTo>
                <a:lnTo>
                  <a:pt x="1653" y="256"/>
                </a:lnTo>
                <a:lnTo>
                  <a:pt x="1646" y="254"/>
                </a:lnTo>
                <a:lnTo>
                  <a:pt x="1646" y="248"/>
                </a:lnTo>
                <a:lnTo>
                  <a:pt x="1646" y="248"/>
                </a:lnTo>
                <a:lnTo>
                  <a:pt x="1650" y="246"/>
                </a:lnTo>
                <a:lnTo>
                  <a:pt x="1653" y="244"/>
                </a:lnTo>
                <a:lnTo>
                  <a:pt x="1655" y="236"/>
                </a:lnTo>
                <a:lnTo>
                  <a:pt x="1657" y="232"/>
                </a:lnTo>
                <a:lnTo>
                  <a:pt x="1658" y="229"/>
                </a:lnTo>
                <a:lnTo>
                  <a:pt x="1662" y="227"/>
                </a:lnTo>
                <a:lnTo>
                  <a:pt x="1667" y="227"/>
                </a:lnTo>
                <a:lnTo>
                  <a:pt x="1667" y="227"/>
                </a:lnTo>
                <a:lnTo>
                  <a:pt x="1667" y="224"/>
                </a:lnTo>
                <a:lnTo>
                  <a:pt x="1670" y="220"/>
                </a:lnTo>
                <a:lnTo>
                  <a:pt x="1672" y="217"/>
                </a:lnTo>
                <a:lnTo>
                  <a:pt x="1674" y="213"/>
                </a:lnTo>
                <a:lnTo>
                  <a:pt x="1674" y="213"/>
                </a:lnTo>
                <a:lnTo>
                  <a:pt x="1675" y="210"/>
                </a:lnTo>
                <a:lnTo>
                  <a:pt x="1677" y="208"/>
                </a:lnTo>
                <a:lnTo>
                  <a:pt x="1679" y="208"/>
                </a:lnTo>
                <a:lnTo>
                  <a:pt x="1680" y="207"/>
                </a:lnTo>
                <a:lnTo>
                  <a:pt x="1680" y="207"/>
                </a:lnTo>
                <a:lnTo>
                  <a:pt x="1680" y="203"/>
                </a:lnTo>
                <a:lnTo>
                  <a:pt x="1680" y="200"/>
                </a:lnTo>
                <a:lnTo>
                  <a:pt x="1680" y="193"/>
                </a:lnTo>
                <a:lnTo>
                  <a:pt x="1680" y="193"/>
                </a:lnTo>
                <a:lnTo>
                  <a:pt x="1682" y="190"/>
                </a:lnTo>
                <a:lnTo>
                  <a:pt x="1684" y="186"/>
                </a:lnTo>
                <a:lnTo>
                  <a:pt x="1687" y="179"/>
                </a:lnTo>
                <a:lnTo>
                  <a:pt x="1687" y="179"/>
                </a:lnTo>
                <a:lnTo>
                  <a:pt x="1691" y="166"/>
                </a:lnTo>
                <a:lnTo>
                  <a:pt x="1692" y="152"/>
                </a:lnTo>
                <a:lnTo>
                  <a:pt x="1694" y="145"/>
                </a:lnTo>
                <a:lnTo>
                  <a:pt x="1698" y="140"/>
                </a:lnTo>
                <a:lnTo>
                  <a:pt x="1701" y="135"/>
                </a:lnTo>
                <a:lnTo>
                  <a:pt x="1708" y="132"/>
                </a:lnTo>
                <a:lnTo>
                  <a:pt x="1708" y="125"/>
                </a:lnTo>
                <a:lnTo>
                  <a:pt x="1708" y="125"/>
                </a:lnTo>
                <a:lnTo>
                  <a:pt x="1703" y="125"/>
                </a:lnTo>
                <a:lnTo>
                  <a:pt x="1698" y="125"/>
                </a:lnTo>
                <a:lnTo>
                  <a:pt x="1692" y="120"/>
                </a:lnTo>
                <a:lnTo>
                  <a:pt x="1684" y="116"/>
                </a:lnTo>
                <a:lnTo>
                  <a:pt x="1680" y="116"/>
                </a:lnTo>
                <a:lnTo>
                  <a:pt x="1674" y="118"/>
                </a:lnTo>
                <a:lnTo>
                  <a:pt x="1674" y="118"/>
                </a:lnTo>
                <a:lnTo>
                  <a:pt x="1668" y="115"/>
                </a:lnTo>
                <a:lnTo>
                  <a:pt x="1663" y="111"/>
                </a:lnTo>
                <a:lnTo>
                  <a:pt x="1658" y="106"/>
                </a:lnTo>
                <a:lnTo>
                  <a:pt x="1653" y="104"/>
                </a:lnTo>
                <a:lnTo>
                  <a:pt x="1622" y="104"/>
                </a:lnTo>
                <a:lnTo>
                  <a:pt x="1622" y="104"/>
                </a:lnTo>
                <a:lnTo>
                  <a:pt x="1619" y="104"/>
                </a:lnTo>
                <a:lnTo>
                  <a:pt x="1619" y="104"/>
                </a:lnTo>
                <a:lnTo>
                  <a:pt x="1614" y="99"/>
                </a:lnTo>
                <a:lnTo>
                  <a:pt x="1607" y="94"/>
                </a:lnTo>
                <a:lnTo>
                  <a:pt x="1599" y="91"/>
                </a:lnTo>
                <a:lnTo>
                  <a:pt x="1592" y="89"/>
                </a:lnTo>
                <a:lnTo>
                  <a:pt x="1592" y="89"/>
                </a:lnTo>
                <a:lnTo>
                  <a:pt x="1588" y="87"/>
                </a:lnTo>
                <a:lnTo>
                  <a:pt x="1588" y="87"/>
                </a:lnTo>
                <a:lnTo>
                  <a:pt x="1585" y="84"/>
                </a:lnTo>
                <a:lnTo>
                  <a:pt x="1585" y="84"/>
                </a:lnTo>
                <a:lnTo>
                  <a:pt x="1585" y="84"/>
                </a:lnTo>
                <a:lnTo>
                  <a:pt x="1585" y="84"/>
                </a:lnTo>
                <a:lnTo>
                  <a:pt x="1575" y="80"/>
                </a:lnTo>
                <a:lnTo>
                  <a:pt x="1571" y="80"/>
                </a:lnTo>
                <a:lnTo>
                  <a:pt x="1566" y="82"/>
                </a:lnTo>
                <a:lnTo>
                  <a:pt x="1566" y="82"/>
                </a:lnTo>
                <a:lnTo>
                  <a:pt x="1563" y="82"/>
                </a:lnTo>
                <a:lnTo>
                  <a:pt x="1563" y="82"/>
                </a:lnTo>
                <a:lnTo>
                  <a:pt x="1558" y="79"/>
                </a:lnTo>
                <a:lnTo>
                  <a:pt x="1552" y="75"/>
                </a:lnTo>
                <a:lnTo>
                  <a:pt x="1544" y="67"/>
                </a:lnTo>
                <a:lnTo>
                  <a:pt x="1544" y="67"/>
                </a:lnTo>
                <a:lnTo>
                  <a:pt x="1542" y="63"/>
                </a:lnTo>
                <a:lnTo>
                  <a:pt x="1542" y="63"/>
                </a:lnTo>
                <a:lnTo>
                  <a:pt x="1537" y="57"/>
                </a:lnTo>
                <a:lnTo>
                  <a:pt x="1527" y="53"/>
                </a:lnTo>
                <a:lnTo>
                  <a:pt x="1527" y="53"/>
                </a:lnTo>
                <a:lnTo>
                  <a:pt x="1525" y="50"/>
                </a:lnTo>
                <a:lnTo>
                  <a:pt x="1525" y="50"/>
                </a:lnTo>
                <a:lnTo>
                  <a:pt x="1520" y="43"/>
                </a:lnTo>
                <a:lnTo>
                  <a:pt x="1520" y="43"/>
                </a:lnTo>
                <a:lnTo>
                  <a:pt x="1517" y="39"/>
                </a:lnTo>
                <a:lnTo>
                  <a:pt x="1517" y="39"/>
                </a:lnTo>
                <a:lnTo>
                  <a:pt x="1515" y="34"/>
                </a:lnTo>
                <a:lnTo>
                  <a:pt x="1512" y="31"/>
                </a:lnTo>
                <a:lnTo>
                  <a:pt x="1508" y="28"/>
                </a:lnTo>
                <a:lnTo>
                  <a:pt x="1503" y="28"/>
                </a:lnTo>
                <a:lnTo>
                  <a:pt x="1494" y="28"/>
                </a:lnTo>
                <a:lnTo>
                  <a:pt x="1484" y="28"/>
                </a:lnTo>
                <a:lnTo>
                  <a:pt x="1484" y="28"/>
                </a:lnTo>
                <a:lnTo>
                  <a:pt x="1484" y="28"/>
                </a:lnTo>
                <a:lnTo>
                  <a:pt x="1484" y="28"/>
                </a:lnTo>
                <a:lnTo>
                  <a:pt x="1481" y="26"/>
                </a:lnTo>
                <a:lnTo>
                  <a:pt x="1481" y="26"/>
                </a:lnTo>
                <a:lnTo>
                  <a:pt x="1481" y="26"/>
                </a:lnTo>
                <a:lnTo>
                  <a:pt x="1481" y="26"/>
                </a:lnTo>
                <a:lnTo>
                  <a:pt x="1481" y="26"/>
                </a:lnTo>
                <a:lnTo>
                  <a:pt x="1481" y="26"/>
                </a:lnTo>
                <a:lnTo>
                  <a:pt x="1479" y="24"/>
                </a:lnTo>
                <a:lnTo>
                  <a:pt x="1479" y="24"/>
                </a:lnTo>
                <a:lnTo>
                  <a:pt x="1477" y="22"/>
                </a:lnTo>
                <a:lnTo>
                  <a:pt x="1477" y="22"/>
                </a:lnTo>
                <a:lnTo>
                  <a:pt x="1477" y="21"/>
                </a:lnTo>
                <a:lnTo>
                  <a:pt x="1477" y="21"/>
                </a:lnTo>
                <a:lnTo>
                  <a:pt x="1476" y="19"/>
                </a:lnTo>
                <a:lnTo>
                  <a:pt x="1476" y="19"/>
                </a:lnTo>
                <a:lnTo>
                  <a:pt x="1476" y="16"/>
                </a:lnTo>
                <a:lnTo>
                  <a:pt x="1476" y="16"/>
                </a:lnTo>
                <a:lnTo>
                  <a:pt x="1466" y="16"/>
                </a:lnTo>
                <a:lnTo>
                  <a:pt x="1455" y="16"/>
                </a:lnTo>
                <a:lnTo>
                  <a:pt x="1455" y="16"/>
                </a:lnTo>
                <a:lnTo>
                  <a:pt x="1452" y="14"/>
                </a:lnTo>
                <a:lnTo>
                  <a:pt x="1448" y="12"/>
                </a:lnTo>
                <a:lnTo>
                  <a:pt x="1445" y="10"/>
                </a:lnTo>
                <a:lnTo>
                  <a:pt x="1442" y="9"/>
                </a:lnTo>
                <a:lnTo>
                  <a:pt x="1442" y="9"/>
                </a:lnTo>
                <a:lnTo>
                  <a:pt x="1431" y="9"/>
                </a:lnTo>
                <a:lnTo>
                  <a:pt x="1423" y="9"/>
                </a:lnTo>
                <a:lnTo>
                  <a:pt x="1414" y="7"/>
                </a:lnTo>
                <a:lnTo>
                  <a:pt x="1411" y="5"/>
                </a:lnTo>
                <a:lnTo>
                  <a:pt x="1408" y="2"/>
                </a:lnTo>
                <a:lnTo>
                  <a:pt x="1408" y="2"/>
                </a:lnTo>
                <a:lnTo>
                  <a:pt x="1396" y="0"/>
                </a:lnTo>
                <a:lnTo>
                  <a:pt x="1384" y="0"/>
                </a:lnTo>
                <a:lnTo>
                  <a:pt x="1360" y="4"/>
                </a:lnTo>
                <a:lnTo>
                  <a:pt x="1341" y="5"/>
                </a:lnTo>
                <a:lnTo>
                  <a:pt x="1333" y="5"/>
                </a:lnTo>
                <a:lnTo>
                  <a:pt x="1326" y="2"/>
                </a:lnTo>
                <a:lnTo>
                  <a:pt x="1326" y="2"/>
                </a:lnTo>
                <a:lnTo>
                  <a:pt x="1321" y="2"/>
                </a:lnTo>
                <a:lnTo>
                  <a:pt x="1315" y="2"/>
                </a:lnTo>
                <a:lnTo>
                  <a:pt x="1310" y="7"/>
                </a:lnTo>
                <a:lnTo>
                  <a:pt x="1302" y="10"/>
                </a:lnTo>
                <a:lnTo>
                  <a:pt x="1298" y="10"/>
                </a:lnTo>
                <a:lnTo>
                  <a:pt x="1292" y="9"/>
                </a:lnTo>
                <a:lnTo>
                  <a:pt x="1292" y="9"/>
                </a:lnTo>
                <a:lnTo>
                  <a:pt x="1288" y="9"/>
                </a:lnTo>
                <a:lnTo>
                  <a:pt x="1286" y="10"/>
                </a:lnTo>
                <a:lnTo>
                  <a:pt x="1285" y="14"/>
                </a:lnTo>
                <a:lnTo>
                  <a:pt x="1285" y="16"/>
                </a:lnTo>
                <a:lnTo>
                  <a:pt x="1285" y="16"/>
                </a:lnTo>
                <a:lnTo>
                  <a:pt x="1278" y="16"/>
                </a:lnTo>
                <a:lnTo>
                  <a:pt x="1273" y="16"/>
                </a:lnTo>
                <a:lnTo>
                  <a:pt x="1271" y="16"/>
                </a:lnTo>
                <a:lnTo>
                  <a:pt x="1271" y="16"/>
                </a:lnTo>
                <a:lnTo>
                  <a:pt x="1271" y="19"/>
                </a:lnTo>
                <a:lnTo>
                  <a:pt x="1271" y="22"/>
                </a:lnTo>
                <a:lnTo>
                  <a:pt x="1271" y="29"/>
                </a:lnTo>
                <a:lnTo>
                  <a:pt x="1271" y="29"/>
                </a:lnTo>
                <a:lnTo>
                  <a:pt x="1266" y="31"/>
                </a:lnTo>
                <a:lnTo>
                  <a:pt x="1264" y="33"/>
                </a:lnTo>
                <a:lnTo>
                  <a:pt x="1264" y="36"/>
                </a:lnTo>
                <a:lnTo>
                  <a:pt x="1264" y="36"/>
                </a:lnTo>
                <a:lnTo>
                  <a:pt x="1254" y="36"/>
                </a:lnTo>
                <a:lnTo>
                  <a:pt x="1244" y="36"/>
                </a:lnTo>
                <a:lnTo>
                  <a:pt x="1237" y="33"/>
                </a:lnTo>
                <a:lnTo>
                  <a:pt x="1230" y="29"/>
                </a:lnTo>
                <a:lnTo>
                  <a:pt x="1230" y="29"/>
                </a:lnTo>
                <a:lnTo>
                  <a:pt x="1223" y="33"/>
                </a:lnTo>
                <a:lnTo>
                  <a:pt x="1218" y="38"/>
                </a:lnTo>
                <a:lnTo>
                  <a:pt x="1217" y="46"/>
                </a:lnTo>
                <a:lnTo>
                  <a:pt x="1217" y="57"/>
                </a:lnTo>
                <a:lnTo>
                  <a:pt x="1217" y="57"/>
                </a:lnTo>
                <a:lnTo>
                  <a:pt x="1213" y="58"/>
                </a:lnTo>
                <a:lnTo>
                  <a:pt x="1211" y="62"/>
                </a:lnTo>
                <a:lnTo>
                  <a:pt x="1210" y="70"/>
                </a:lnTo>
                <a:lnTo>
                  <a:pt x="1210" y="70"/>
                </a:lnTo>
                <a:lnTo>
                  <a:pt x="1206" y="70"/>
                </a:lnTo>
                <a:lnTo>
                  <a:pt x="1205" y="72"/>
                </a:lnTo>
                <a:lnTo>
                  <a:pt x="1203" y="77"/>
                </a:lnTo>
                <a:lnTo>
                  <a:pt x="1203" y="77"/>
                </a:lnTo>
                <a:lnTo>
                  <a:pt x="1176" y="77"/>
                </a:lnTo>
                <a:lnTo>
                  <a:pt x="1164" y="75"/>
                </a:lnTo>
                <a:lnTo>
                  <a:pt x="1158" y="74"/>
                </a:lnTo>
                <a:lnTo>
                  <a:pt x="1155" y="70"/>
                </a:lnTo>
                <a:lnTo>
                  <a:pt x="1155" y="70"/>
                </a:lnTo>
                <a:lnTo>
                  <a:pt x="1152" y="67"/>
                </a:lnTo>
                <a:lnTo>
                  <a:pt x="1148" y="63"/>
                </a:lnTo>
                <a:lnTo>
                  <a:pt x="1140" y="58"/>
                </a:lnTo>
                <a:lnTo>
                  <a:pt x="1129" y="55"/>
                </a:lnTo>
                <a:lnTo>
                  <a:pt x="1121" y="50"/>
                </a:lnTo>
                <a:lnTo>
                  <a:pt x="1121" y="50"/>
                </a:lnTo>
                <a:lnTo>
                  <a:pt x="1109" y="50"/>
                </a:lnTo>
                <a:lnTo>
                  <a:pt x="1100" y="50"/>
                </a:lnTo>
                <a:lnTo>
                  <a:pt x="1094" y="53"/>
                </a:lnTo>
                <a:lnTo>
                  <a:pt x="1087" y="57"/>
                </a:lnTo>
                <a:lnTo>
                  <a:pt x="1080" y="60"/>
                </a:lnTo>
                <a:lnTo>
                  <a:pt x="1073" y="63"/>
                </a:lnTo>
                <a:lnTo>
                  <a:pt x="1063" y="65"/>
                </a:lnTo>
                <a:lnTo>
                  <a:pt x="1053" y="63"/>
                </a:lnTo>
                <a:lnTo>
                  <a:pt x="1053" y="63"/>
                </a:lnTo>
                <a:lnTo>
                  <a:pt x="1042" y="70"/>
                </a:lnTo>
                <a:lnTo>
                  <a:pt x="1032" y="77"/>
                </a:lnTo>
                <a:lnTo>
                  <a:pt x="1019" y="80"/>
                </a:lnTo>
                <a:lnTo>
                  <a:pt x="1005" y="84"/>
                </a:lnTo>
                <a:lnTo>
                  <a:pt x="1005" y="84"/>
                </a:lnTo>
                <a:lnTo>
                  <a:pt x="1000" y="87"/>
                </a:lnTo>
                <a:lnTo>
                  <a:pt x="993" y="89"/>
                </a:lnTo>
                <a:lnTo>
                  <a:pt x="986" y="91"/>
                </a:lnTo>
                <a:lnTo>
                  <a:pt x="978" y="91"/>
                </a:lnTo>
                <a:lnTo>
                  <a:pt x="978" y="91"/>
                </a:lnTo>
                <a:lnTo>
                  <a:pt x="974" y="96"/>
                </a:lnTo>
                <a:lnTo>
                  <a:pt x="971" y="101"/>
                </a:lnTo>
                <a:lnTo>
                  <a:pt x="964" y="104"/>
                </a:lnTo>
                <a:lnTo>
                  <a:pt x="957" y="104"/>
                </a:lnTo>
                <a:lnTo>
                  <a:pt x="957" y="104"/>
                </a:lnTo>
                <a:lnTo>
                  <a:pt x="957" y="115"/>
                </a:lnTo>
                <a:lnTo>
                  <a:pt x="957" y="121"/>
                </a:lnTo>
                <a:lnTo>
                  <a:pt x="955" y="137"/>
                </a:lnTo>
                <a:lnTo>
                  <a:pt x="949" y="149"/>
                </a:lnTo>
                <a:lnTo>
                  <a:pt x="944" y="159"/>
                </a:lnTo>
                <a:lnTo>
                  <a:pt x="944" y="159"/>
                </a:lnTo>
                <a:lnTo>
                  <a:pt x="908" y="155"/>
                </a:lnTo>
                <a:lnTo>
                  <a:pt x="894" y="155"/>
                </a:lnTo>
                <a:lnTo>
                  <a:pt x="875" y="159"/>
                </a:lnTo>
              </a:path>
            </a:pathLst>
          </a:custGeom>
          <a:solidFill>
            <a:schemeClr val="bg1">
              <a:lumMod val="85000"/>
            </a:schemeClr>
          </a:solidFill>
          <a:ln>
            <a:noFill/>
          </a:ln>
          <a:effectLst/>
        </p:spPr>
        <p:txBody>
          <a:bodyPr wrap="none" anchor="ctr"/>
          <a:lstStyle/>
          <a:p>
            <a:endParaRPr lang="nl-BE"/>
          </a:p>
        </p:txBody>
      </p:sp>
      <p:sp>
        <p:nvSpPr>
          <p:cNvPr id="88" name="Freeform 14">
            <a:extLst>
              <a:ext uri="{FF2B5EF4-FFF2-40B4-BE49-F238E27FC236}">
                <a16:creationId xmlns:a16="http://schemas.microsoft.com/office/drawing/2014/main" id="{84577B8D-C8E5-9948-924D-53897F4A6475}"/>
              </a:ext>
            </a:extLst>
          </p:cNvPr>
          <p:cNvSpPr>
            <a:spLocks noChangeArrowheads="1"/>
          </p:cNvSpPr>
          <p:nvPr/>
        </p:nvSpPr>
        <p:spPr bwMode="auto">
          <a:xfrm rot="21434252">
            <a:off x="2818246" y="9438351"/>
            <a:ext cx="298289" cy="149417"/>
          </a:xfrm>
          <a:custGeom>
            <a:avLst/>
            <a:gdLst>
              <a:gd name="T0" fmla="*/ 855 w 1709"/>
              <a:gd name="T1" fmla="*/ 80 h 864"/>
              <a:gd name="T2" fmla="*/ 802 w 1709"/>
              <a:gd name="T3" fmla="*/ 41 h 864"/>
              <a:gd name="T4" fmla="*/ 761 w 1709"/>
              <a:gd name="T5" fmla="*/ 21 h 864"/>
              <a:gd name="T6" fmla="*/ 718 w 1709"/>
              <a:gd name="T7" fmla="*/ 46 h 864"/>
              <a:gd name="T8" fmla="*/ 695 w 1709"/>
              <a:gd name="T9" fmla="*/ 70 h 864"/>
              <a:gd name="T10" fmla="*/ 589 w 1709"/>
              <a:gd name="T11" fmla="*/ 79 h 864"/>
              <a:gd name="T12" fmla="*/ 520 w 1709"/>
              <a:gd name="T13" fmla="*/ 84 h 864"/>
              <a:gd name="T14" fmla="*/ 479 w 1709"/>
              <a:gd name="T15" fmla="*/ 104 h 864"/>
              <a:gd name="T16" fmla="*/ 447 w 1709"/>
              <a:gd name="T17" fmla="*/ 150 h 864"/>
              <a:gd name="T18" fmla="*/ 404 w 1709"/>
              <a:gd name="T19" fmla="*/ 166 h 864"/>
              <a:gd name="T20" fmla="*/ 377 w 1709"/>
              <a:gd name="T21" fmla="*/ 285 h 864"/>
              <a:gd name="T22" fmla="*/ 329 w 1709"/>
              <a:gd name="T23" fmla="*/ 309 h 864"/>
              <a:gd name="T24" fmla="*/ 273 w 1709"/>
              <a:gd name="T25" fmla="*/ 372 h 864"/>
              <a:gd name="T26" fmla="*/ 152 w 1709"/>
              <a:gd name="T27" fmla="*/ 404 h 864"/>
              <a:gd name="T28" fmla="*/ 85 w 1709"/>
              <a:gd name="T29" fmla="*/ 421 h 864"/>
              <a:gd name="T30" fmla="*/ 43 w 1709"/>
              <a:gd name="T31" fmla="*/ 459 h 864"/>
              <a:gd name="T32" fmla="*/ 26 w 1709"/>
              <a:gd name="T33" fmla="*/ 478 h 864"/>
              <a:gd name="T34" fmla="*/ 2 w 1709"/>
              <a:gd name="T35" fmla="*/ 594 h 864"/>
              <a:gd name="T36" fmla="*/ 43 w 1709"/>
              <a:gd name="T37" fmla="*/ 677 h 864"/>
              <a:gd name="T38" fmla="*/ 63 w 1709"/>
              <a:gd name="T39" fmla="*/ 691 h 864"/>
              <a:gd name="T40" fmla="*/ 89 w 1709"/>
              <a:gd name="T41" fmla="*/ 713 h 864"/>
              <a:gd name="T42" fmla="*/ 138 w 1709"/>
              <a:gd name="T43" fmla="*/ 759 h 864"/>
              <a:gd name="T44" fmla="*/ 213 w 1709"/>
              <a:gd name="T45" fmla="*/ 821 h 864"/>
              <a:gd name="T46" fmla="*/ 253 w 1709"/>
              <a:gd name="T47" fmla="*/ 843 h 864"/>
              <a:gd name="T48" fmla="*/ 357 w 1709"/>
              <a:gd name="T49" fmla="*/ 862 h 864"/>
              <a:gd name="T50" fmla="*/ 495 w 1709"/>
              <a:gd name="T51" fmla="*/ 855 h 864"/>
              <a:gd name="T52" fmla="*/ 548 w 1709"/>
              <a:gd name="T53" fmla="*/ 841 h 864"/>
              <a:gd name="T54" fmla="*/ 595 w 1709"/>
              <a:gd name="T55" fmla="*/ 821 h 864"/>
              <a:gd name="T56" fmla="*/ 618 w 1709"/>
              <a:gd name="T57" fmla="*/ 810 h 864"/>
              <a:gd name="T58" fmla="*/ 650 w 1709"/>
              <a:gd name="T59" fmla="*/ 712 h 864"/>
              <a:gd name="T60" fmla="*/ 732 w 1709"/>
              <a:gd name="T61" fmla="*/ 701 h 864"/>
              <a:gd name="T62" fmla="*/ 807 w 1709"/>
              <a:gd name="T63" fmla="*/ 684 h 864"/>
              <a:gd name="T64" fmla="*/ 834 w 1709"/>
              <a:gd name="T65" fmla="*/ 640 h 864"/>
              <a:gd name="T66" fmla="*/ 877 w 1709"/>
              <a:gd name="T67" fmla="*/ 633 h 864"/>
              <a:gd name="T68" fmla="*/ 920 w 1709"/>
              <a:gd name="T69" fmla="*/ 650 h 864"/>
              <a:gd name="T70" fmla="*/ 964 w 1709"/>
              <a:gd name="T71" fmla="*/ 650 h 864"/>
              <a:gd name="T72" fmla="*/ 1000 w 1709"/>
              <a:gd name="T73" fmla="*/ 614 h 864"/>
              <a:gd name="T74" fmla="*/ 1066 w 1709"/>
              <a:gd name="T75" fmla="*/ 575 h 864"/>
              <a:gd name="T76" fmla="*/ 1094 w 1709"/>
              <a:gd name="T77" fmla="*/ 493 h 864"/>
              <a:gd name="T78" fmla="*/ 1155 w 1709"/>
              <a:gd name="T79" fmla="*/ 452 h 864"/>
              <a:gd name="T80" fmla="*/ 1298 w 1709"/>
              <a:gd name="T81" fmla="*/ 452 h 864"/>
              <a:gd name="T82" fmla="*/ 1418 w 1709"/>
              <a:gd name="T83" fmla="*/ 452 h 864"/>
              <a:gd name="T84" fmla="*/ 1500 w 1709"/>
              <a:gd name="T85" fmla="*/ 505 h 864"/>
              <a:gd name="T86" fmla="*/ 1587 w 1709"/>
              <a:gd name="T87" fmla="*/ 483 h 864"/>
              <a:gd name="T88" fmla="*/ 1599 w 1709"/>
              <a:gd name="T89" fmla="*/ 442 h 864"/>
              <a:gd name="T90" fmla="*/ 1624 w 1709"/>
              <a:gd name="T91" fmla="*/ 355 h 864"/>
              <a:gd name="T92" fmla="*/ 1660 w 1709"/>
              <a:gd name="T93" fmla="*/ 287 h 864"/>
              <a:gd name="T94" fmla="*/ 1662 w 1709"/>
              <a:gd name="T95" fmla="*/ 227 h 864"/>
              <a:gd name="T96" fmla="*/ 1680 w 1709"/>
              <a:gd name="T97" fmla="*/ 203 h 864"/>
              <a:gd name="T98" fmla="*/ 1708 w 1709"/>
              <a:gd name="T99" fmla="*/ 132 h 864"/>
              <a:gd name="T100" fmla="*/ 1653 w 1709"/>
              <a:gd name="T101" fmla="*/ 104 h 864"/>
              <a:gd name="T102" fmla="*/ 1585 w 1709"/>
              <a:gd name="T103" fmla="*/ 84 h 864"/>
              <a:gd name="T104" fmla="*/ 1542 w 1709"/>
              <a:gd name="T105" fmla="*/ 63 h 864"/>
              <a:gd name="T106" fmla="*/ 1508 w 1709"/>
              <a:gd name="T107" fmla="*/ 28 h 864"/>
              <a:gd name="T108" fmla="*/ 1479 w 1709"/>
              <a:gd name="T109" fmla="*/ 24 h 864"/>
              <a:gd name="T110" fmla="*/ 1452 w 1709"/>
              <a:gd name="T111" fmla="*/ 14 h 864"/>
              <a:gd name="T112" fmla="*/ 1360 w 1709"/>
              <a:gd name="T113" fmla="*/ 4 h 864"/>
              <a:gd name="T114" fmla="*/ 1286 w 1709"/>
              <a:gd name="T115" fmla="*/ 10 h 864"/>
              <a:gd name="T116" fmla="*/ 1264 w 1709"/>
              <a:gd name="T117" fmla="*/ 33 h 864"/>
              <a:gd name="T118" fmla="*/ 1213 w 1709"/>
              <a:gd name="T119" fmla="*/ 58 h 864"/>
              <a:gd name="T120" fmla="*/ 1152 w 1709"/>
              <a:gd name="T121" fmla="*/ 67 h 864"/>
              <a:gd name="T122" fmla="*/ 1053 w 1709"/>
              <a:gd name="T123" fmla="*/ 63 h 864"/>
              <a:gd name="T124" fmla="*/ 971 w 1709"/>
              <a:gd name="T125" fmla="*/ 10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9" h="864">
                <a:moveTo>
                  <a:pt x="875" y="159"/>
                </a:moveTo>
                <a:lnTo>
                  <a:pt x="875" y="159"/>
                </a:lnTo>
                <a:lnTo>
                  <a:pt x="874" y="152"/>
                </a:lnTo>
                <a:lnTo>
                  <a:pt x="875" y="147"/>
                </a:lnTo>
                <a:lnTo>
                  <a:pt x="879" y="138"/>
                </a:lnTo>
                <a:lnTo>
                  <a:pt x="882" y="130"/>
                </a:lnTo>
                <a:lnTo>
                  <a:pt x="882" y="125"/>
                </a:lnTo>
                <a:lnTo>
                  <a:pt x="882" y="118"/>
                </a:lnTo>
                <a:lnTo>
                  <a:pt x="882" y="118"/>
                </a:lnTo>
                <a:lnTo>
                  <a:pt x="874" y="101"/>
                </a:lnTo>
                <a:lnTo>
                  <a:pt x="868" y="94"/>
                </a:lnTo>
                <a:lnTo>
                  <a:pt x="862" y="87"/>
                </a:lnTo>
                <a:lnTo>
                  <a:pt x="855" y="80"/>
                </a:lnTo>
                <a:lnTo>
                  <a:pt x="846" y="77"/>
                </a:lnTo>
                <a:lnTo>
                  <a:pt x="834" y="75"/>
                </a:lnTo>
                <a:lnTo>
                  <a:pt x="821" y="77"/>
                </a:lnTo>
                <a:lnTo>
                  <a:pt x="821" y="77"/>
                </a:lnTo>
                <a:lnTo>
                  <a:pt x="819" y="74"/>
                </a:lnTo>
                <a:lnTo>
                  <a:pt x="816" y="69"/>
                </a:lnTo>
                <a:lnTo>
                  <a:pt x="811" y="63"/>
                </a:lnTo>
                <a:lnTo>
                  <a:pt x="809" y="60"/>
                </a:lnTo>
                <a:lnTo>
                  <a:pt x="805" y="55"/>
                </a:lnTo>
                <a:lnTo>
                  <a:pt x="805" y="50"/>
                </a:lnTo>
                <a:lnTo>
                  <a:pt x="807" y="43"/>
                </a:lnTo>
                <a:lnTo>
                  <a:pt x="807" y="43"/>
                </a:lnTo>
                <a:lnTo>
                  <a:pt x="802" y="41"/>
                </a:lnTo>
                <a:lnTo>
                  <a:pt x="799" y="39"/>
                </a:lnTo>
                <a:lnTo>
                  <a:pt x="793" y="33"/>
                </a:lnTo>
                <a:lnTo>
                  <a:pt x="790" y="24"/>
                </a:lnTo>
                <a:lnTo>
                  <a:pt x="787" y="16"/>
                </a:lnTo>
                <a:lnTo>
                  <a:pt x="787" y="16"/>
                </a:lnTo>
                <a:lnTo>
                  <a:pt x="783" y="10"/>
                </a:lnTo>
                <a:lnTo>
                  <a:pt x="780" y="5"/>
                </a:lnTo>
                <a:lnTo>
                  <a:pt x="773" y="4"/>
                </a:lnTo>
                <a:lnTo>
                  <a:pt x="766" y="2"/>
                </a:lnTo>
                <a:lnTo>
                  <a:pt x="766" y="16"/>
                </a:lnTo>
                <a:lnTo>
                  <a:pt x="766" y="16"/>
                </a:lnTo>
                <a:lnTo>
                  <a:pt x="763" y="17"/>
                </a:lnTo>
                <a:lnTo>
                  <a:pt x="761" y="21"/>
                </a:lnTo>
                <a:lnTo>
                  <a:pt x="759" y="29"/>
                </a:lnTo>
                <a:lnTo>
                  <a:pt x="759" y="29"/>
                </a:lnTo>
                <a:lnTo>
                  <a:pt x="751" y="29"/>
                </a:lnTo>
                <a:lnTo>
                  <a:pt x="744" y="31"/>
                </a:lnTo>
                <a:lnTo>
                  <a:pt x="739" y="34"/>
                </a:lnTo>
                <a:lnTo>
                  <a:pt x="732" y="36"/>
                </a:lnTo>
                <a:lnTo>
                  <a:pt x="732" y="36"/>
                </a:lnTo>
                <a:lnTo>
                  <a:pt x="729" y="38"/>
                </a:lnTo>
                <a:lnTo>
                  <a:pt x="725" y="39"/>
                </a:lnTo>
                <a:lnTo>
                  <a:pt x="722" y="41"/>
                </a:lnTo>
                <a:lnTo>
                  <a:pt x="718" y="43"/>
                </a:lnTo>
                <a:lnTo>
                  <a:pt x="718" y="43"/>
                </a:lnTo>
                <a:lnTo>
                  <a:pt x="718" y="46"/>
                </a:lnTo>
                <a:lnTo>
                  <a:pt x="718" y="50"/>
                </a:lnTo>
                <a:lnTo>
                  <a:pt x="718" y="55"/>
                </a:lnTo>
                <a:lnTo>
                  <a:pt x="718" y="57"/>
                </a:lnTo>
                <a:lnTo>
                  <a:pt x="718" y="57"/>
                </a:lnTo>
                <a:lnTo>
                  <a:pt x="715" y="57"/>
                </a:lnTo>
                <a:lnTo>
                  <a:pt x="712" y="57"/>
                </a:lnTo>
                <a:lnTo>
                  <a:pt x="712" y="57"/>
                </a:lnTo>
                <a:lnTo>
                  <a:pt x="705" y="60"/>
                </a:lnTo>
                <a:lnTo>
                  <a:pt x="698" y="63"/>
                </a:lnTo>
                <a:lnTo>
                  <a:pt x="698" y="63"/>
                </a:lnTo>
                <a:lnTo>
                  <a:pt x="696" y="65"/>
                </a:lnTo>
                <a:lnTo>
                  <a:pt x="696" y="69"/>
                </a:lnTo>
                <a:lnTo>
                  <a:pt x="695" y="70"/>
                </a:lnTo>
                <a:lnTo>
                  <a:pt x="691" y="70"/>
                </a:lnTo>
                <a:lnTo>
                  <a:pt x="691" y="70"/>
                </a:lnTo>
                <a:lnTo>
                  <a:pt x="688" y="86"/>
                </a:lnTo>
                <a:lnTo>
                  <a:pt x="683" y="99"/>
                </a:lnTo>
                <a:lnTo>
                  <a:pt x="671" y="125"/>
                </a:lnTo>
                <a:lnTo>
                  <a:pt x="671" y="125"/>
                </a:lnTo>
                <a:lnTo>
                  <a:pt x="652" y="126"/>
                </a:lnTo>
                <a:lnTo>
                  <a:pt x="638" y="128"/>
                </a:lnTo>
                <a:lnTo>
                  <a:pt x="626" y="128"/>
                </a:lnTo>
                <a:lnTo>
                  <a:pt x="609" y="125"/>
                </a:lnTo>
                <a:lnTo>
                  <a:pt x="609" y="125"/>
                </a:lnTo>
                <a:lnTo>
                  <a:pt x="595" y="92"/>
                </a:lnTo>
                <a:lnTo>
                  <a:pt x="589" y="79"/>
                </a:lnTo>
                <a:lnTo>
                  <a:pt x="582" y="63"/>
                </a:lnTo>
                <a:lnTo>
                  <a:pt x="555" y="63"/>
                </a:lnTo>
                <a:lnTo>
                  <a:pt x="555" y="63"/>
                </a:lnTo>
                <a:lnTo>
                  <a:pt x="553" y="69"/>
                </a:lnTo>
                <a:lnTo>
                  <a:pt x="551" y="70"/>
                </a:lnTo>
                <a:lnTo>
                  <a:pt x="548" y="70"/>
                </a:lnTo>
                <a:lnTo>
                  <a:pt x="548" y="70"/>
                </a:lnTo>
                <a:lnTo>
                  <a:pt x="539" y="70"/>
                </a:lnTo>
                <a:lnTo>
                  <a:pt x="532" y="72"/>
                </a:lnTo>
                <a:lnTo>
                  <a:pt x="527" y="77"/>
                </a:lnTo>
                <a:lnTo>
                  <a:pt x="527" y="84"/>
                </a:lnTo>
                <a:lnTo>
                  <a:pt x="527" y="84"/>
                </a:lnTo>
                <a:lnTo>
                  <a:pt x="520" y="84"/>
                </a:lnTo>
                <a:lnTo>
                  <a:pt x="514" y="84"/>
                </a:lnTo>
                <a:lnTo>
                  <a:pt x="508" y="82"/>
                </a:lnTo>
                <a:lnTo>
                  <a:pt x="507" y="77"/>
                </a:lnTo>
                <a:lnTo>
                  <a:pt x="507" y="77"/>
                </a:lnTo>
                <a:lnTo>
                  <a:pt x="502" y="79"/>
                </a:lnTo>
                <a:lnTo>
                  <a:pt x="498" y="82"/>
                </a:lnTo>
                <a:lnTo>
                  <a:pt x="495" y="86"/>
                </a:lnTo>
                <a:lnTo>
                  <a:pt x="493" y="91"/>
                </a:lnTo>
                <a:lnTo>
                  <a:pt x="491" y="96"/>
                </a:lnTo>
                <a:lnTo>
                  <a:pt x="488" y="99"/>
                </a:lnTo>
                <a:lnTo>
                  <a:pt x="485" y="103"/>
                </a:lnTo>
                <a:lnTo>
                  <a:pt x="479" y="104"/>
                </a:lnTo>
                <a:lnTo>
                  <a:pt x="479" y="104"/>
                </a:lnTo>
                <a:lnTo>
                  <a:pt x="479" y="111"/>
                </a:lnTo>
                <a:lnTo>
                  <a:pt x="479" y="118"/>
                </a:lnTo>
                <a:lnTo>
                  <a:pt x="478" y="123"/>
                </a:lnTo>
                <a:lnTo>
                  <a:pt x="474" y="126"/>
                </a:lnTo>
                <a:lnTo>
                  <a:pt x="468" y="133"/>
                </a:lnTo>
                <a:lnTo>
                  <a:pt x="459" y="138"/>
                </a:lnTo>
                <a:lnTo>
                  <a:pt x="459" y="138"/>
                </a:lnTo>
                <a:lnTo>
                  <a:pt x="457" y="144"/>
                </a:lnTo>
                <a:lnTo>
                  <a:pt x="456" y="145"/>
                </a:lnTo>
                <a:lnTo>
                  <a:pt x="452" y="145"/>
                </a:lnTo>
                <a:lnTo>
                  <a:pt x="452" y="145"/>
                </a:lnTo>
                <a:lnTo>
                  <a:pt x="450" y="149"/>
                </a:lnTo>
                <a:lnTo>
                  <a:pt x="447" y="150"/>
                </a:lnTo>
                <a:lnTo>
                  <a:pt x="444" y="152"/>
                </a:lnTo>
                <a:lnTo>
                  <a:pt x="439" y="152"/>
                </a:lnTo>
                <a:lnTo>
                  <a:pt x="439" y="152"/>
                </a:lnTo>
                <a:lnTo>
                  <a:pt x="433" y="154"/>
                </a:lnTo>
                <a:lnTo>
                  <a:pt x="432" y="155"/>
                </a:lnTo>
                <a:lnTo>
                  <a:pt x="428" y="157"/>
                </a:lnTo>
                <a:lnTo>
                  <a:pt x="425" y="159"/>
                </a:lnTo>
                <a:lnTo>
                  <a:pt x="425" y="159"/>
                </a:lnTo>
                <a:lnTo>
                  <a:pt x="418" y="159"/>
                </a:lnTo>
                <a:lnTo>
                  <a:pt x="413" y="162"/>
                </a:lnTo>
                <a:lnTo>
                  <a:pt x="410" y="164"/>
                </a:lnTo>
                <a:lnTo>
                  <a:pt x="404" y="166"/>
                </a:lnTo>
                <a:lnTo>
                  <a:pt x="404" y="166"/>
                </a:lnTo>
                <a:lnTo>
                  <a:pt x="404" y="171"/>
                </a:lnTo>
                <a:lnTo>
                  <a:pt x="403" y="174"/>
                </a:lnTo>
                <a:lnTo>
                  <a:pt x="401" y="178"/>
                </a:lnTo>
                <a:lnTo>
                  <a:pt x="398" y="179"/>
                </a:lnTo>
                <a:lnTo>
                  <a:pt x="398" y="179"/>
                </a:lnTo>
                <a:lnTo>
                  <a:pt x="398" y="195"/>
                </a:lnTo>
                <a:lnTo>
                  <a:pt x="398" y="208"/>
                </a:lnTo>
                <a:lnTo>
                  <a:pt x="396" y="236"/>
                </a:lnTo>
                <a:lnTo>
                  <a:pt x="391" y="259"/>
                </a:lnTo>
                <a:lnTo>
                  <a:pt x="384" y="282"/>
                </a:lnTo>
                <a:lnTo>
                  <a:pt x="384" y="282"/>
                </a:lnTo>
                <a:lnTo>
                  <a:pt x="379" y="283"/>
                </a:lnTo>
                <a:lnTo>
                  <a:pt x="377" y="285"/>
                </a:lnTo>
                <a:lnTo>
                  <a:pt x="372" y="290"/>
                </a:lnTo>
                <a:lnTo>
                  <a:pt x="370" y="294"/>
                </a:lnTo>
                <a:lnTo>
                  <a:pt x="367" y="295"/>
                </a:lnTo>
                <a:lnTo>
                  <a:pt x="362" y="297"/>
                </a:lnTo>
                <a:lnTo>
                  <a:pt x="357" y="295"/>
                </a:lnTo>
                <a:lnTo>
                  <a:pt x="357" y="295"/>
                </a:lnTo>
                <a:lnTo>
                  <a:pt x="350" y="295"/>
                </a:lnTo>
                <a:lnTo>
                  <a:pt x="346" y="295"/>
                </a:lnTo>
                <a:lnTo>
                  <a:pt x="343" y="297"/>
                </a:lnTo>
                <a:lnTo>
                  <a:pt x="341" y="300"/>
                </a:lnTo>
                <a:lnTo>
                  <a:pt x="336" y="306"/>
                </a:lnTo>
                <a:lnTo>
                  <a:pt x="333" y="309"/>
                </a:lnTo>
                <a:lnTo>
                  <a:pt x="329" y="309"/>
                </a:lnTo>
                <a:lnTo>
                  <a:pt x="329" y="343"/>
                </a:lnTo>
                <a:lnTo>
                  <a:pt x="329" y="343"/>
                </a:lnTo>
                <a:lnTo>
                  <a:pt x="323" y="343"/>
                </a:lnTo>
                <a:lnTo>
                  <a:pt x="316" y="343"/>
                </a:lnTo>
                <a:lnTo>
                  <a:pt x="306" y="346"/>
                </a:lnTo>
                <a:lnTo>
                  <a:pt x="297" y="353"/>
                </a:lnTo>
                <a:lnTo>
                  <a:pt x="289" y="357"/>
                </a:lnTo>
                <a:lnTo>
                  <a:pt x="289" y="357"/>
                </a:lnTo>
                <a:lnTo>
                  <a:pt x="280" y="362"/>
                </a:lnTo>
                <a:lnTo>
                  <a:pt x="277" y="365"/>
                </a:lnTo>
                <a:lnTo>
                  <a:pt x="275" y="370"/>
                </a:lnTo>
                <a:lnTo>
                  <a:pt x="275" y="370"/>
                </a:lnTo>
                <a:lnTo>
                  <a:pt x="273" y="372"/>
                </a:lnTo>
                <a:lnTo>
                  <a:pt x="271" y="374"/>
                </a:lnTo>
                <a:lnTo>
                  <a:pt x="268" y="377"/>
                </a:lnTo>
                <a:lnTo>
                  <a:pt x="263" y="379"/>
                </a:lnTo>
                <a:lnTo>
                  <a:pt x="261" y="381"/>
                </a:lnTo>
                <a:lnTo>
                  <a:pt x="261" y="384"/>
                </a:lnTo>
                <a:lnTo>
                  <a:pt x="248" y="384"/>
                </a:lnTo>
                <a:lnTo>
                  <a:pt x="248" y="384"/>
                </a:lnTo>
                <a:lnTo>
                  <a:pt x="229" y="391"/>
                </a:lnTo>
                <a:lnTo>
                  <a:pt x="208" y="396"/>
                </a:lnTo>
                <a:lnTo>
                  <a:pt x="166" y="404"/>
                </a:lnTo>
                <a:lnTo>
                  <a:pt x="166" y="404"/>
                </a:lnTo>
                <a:lnTo>
                  <a:pt x="159" y="404"/>
                </a:lnTo>
                <a:lnTo>
                  <a:pt x="152" y="404"/>
                </a:lnTo>
                <a:lnTo>
                  <a:pt x="152" y="404"/>
                </a:lnTo>
                <a:lnTo>
                  <a:pt x="150" y="399"/>
                </a:lnTo>
                <a:lnTo>
                  <a:pt x="149" y="396"/>
                </a:lnTo>
                <a:lnTo>
                  <a:pt x="142" y="391"/>
                </a:lnTo>
                <a:lnTo>
                  <a:pt x="133" y="387"/>
                </a:lnTo>
                <a:lnTo>
                  <a:pt x="125" y="384"/>
                </a:lnTo>
                <a:lnTo>
                  <a:pt x="125" y="384"/>
                </a:lnTo>
                <a:lnTo>
                  <a:pt x="109" y="391"/>
                </a:lnTo>
                <a:lnTo>
                  <a:pt x="103" y="396"/>
                </a:lnTo>
                <a:lnTo>
                  <a:pt x="97" y="401"/>
                </a:lnTo>
                <a:lnTo>
                  <a:pt x="92" y="408"/>
                </a:lnTo>
                <a:lnTo>
                  <a:pt x="89" y="415"/>
                </a:lnTo>
                <a:lnTo>
                  <a:pt x="85" y="421"/>
                </a:lnTo>
                <a:lnTo>
                  <a:pt x="84" y="432"/>
                </a:lnTo>
                <a:lnTo>
                  <a:pt x="84" y="432"/>
                </a:lnTo>
                <a:lnTo>
                  <a:pt x="80" y="432"/>
                </a:lnTo>
                <a:lnTo>
                  <a:pt x="79" y="433"/>
                </a:lnTo>
                <a:lnTo>
                  <a:pt x="77" y="439"/>
                </a:lnTo>
                <a:lnTo>
                  <a:pt x="77" y="439"/>
                </a:lnTo>
                <a:lnTo>
                  <a:pt x="68" y="444"/>
                </a:lnTo>
                <a:lnTo>
                  <a:pt x="65" y="447"/>
                </a:lnTo>
                <a:lnTo>
                  <a:pt x="63" y="452"/>
                </a:lnTo>
                <a:lnTo>
                  <a:pt x="63" y="452"/>
                </a:lnTo>
                <a:lnTo>
                  <a:pt x="56" y="452"/>
                </a:lnTo>
                <a:lnTo>
                  <a:pt x="56" y="452"/>
                </a:lnTo>
                <a:lnTo>
                  <a:pt x="43" y="459"/>
                </a:lnTo>
                <a:lnTo>
                  <a:pt x="43" y="459"/>
                </a:lnTo>
                <a:lnTo>
                  <a:pt x="43" y="466"/>
                </a:lnTo>
                <a:lnTo>
                  <a:pt x="43" y="466"/>
                </a:lnTo>
                <a:lnTo>
                  <a:pt x="38" y="464"/>
                </a:lnTo>
                <a:lnTo>
                  <a:pt x="31" y="461"/>
                </a:lnTo>
                <a:lnTo>
                  <a:pt x="27" y="459"/>
                </a:lnTo>
                <a:lnTo>
                  <a:pt x="26" y="459"/>
                </a:lnTo>
                <a:lnTo>
                  <a:pt x="22" y="462"/>
                </a:lnTo>
                <a:lnTo>
                  <a:pt x="22" y="466"/>
                </a:lnTo>
                <a:lnTo>
                  <a:pt x="22" y="466"/>
                </a:lnTo>
                <a:lnTo>
                  <a:pt x="22" y="471"/>
                </a:lnTo>
                <a:lnTo>
                  <a:pt x="24" y="474"/>
                </a:lnTo>
                <a:lnTo>
                  <a:pt x="26" y="478"/>
                </a:lnTo>
                <a:lnTo>
                  <a:pt x="29" y="479"/>
                </a:lnTo>
                <a:lnTo>
                  <a:pt x="29" y="479"/>
                </a:lnTo>
                <a:lnTo>
                  <a:pt x="29" y="495"/>
                </a:lnTo>
                <a:lnTo>
                  <a:pt x="27" y="505"/>
                </a:lnTo>
                <a:lnTo>
                  <a:pt x="24" y="517"/>
                </a:lnTo>
                <a:lnTo>
                  <a:pt x="22" y="527"/>
                </a:lnTo>
                <a:lnTo>
                  <a:pt x="22" y="527"/>
                </a:lnTo>
                <a:lnTo>
                  <a:pt x="10" y="553"/>
                </a:lnTo>
                <a:lnTo>
                  <a:pt x="5" y="567"/>
                </a:lnTo>
                <a:lnTo>
                  <a:pt x="2" y="582"/>
                </a:lnTo>
                <a:lnTo>
                  <a:pt x="2" y="582"/>
                </a:lnTo>
                <a:lnTo>
                  <a:pt x="0" y="589"/>
                </a:lnTo>
                <a:lnTo>
                  <a:pt x="2" y="594"/>
                </a:lnTo>
                <a:lnTo>
                  <a:pt x="5" y="602"/>
                </a:lnTo>
                <a:lnTo>
                  <a:pt x="9" y="611"/>
                </a:lnTo>
                <a:lnTo>
                  <a:pt x="9" y="616"/>
                </a:lnTo>
                <a:lnTo>
                  <a:pt x="9" y="623"/>
                </a:lnTo>
                <a:lnTo>
                  <a:pt x="9" y="623"/>
                </a:lnTo>
                <a:lnTo>
                  <a:pt x="15" y="631"/>
                </a:lnTo>
                <a:lnTo>
                  <a:pt x="21" y="642"/>
                </a:lnTo>
                <a:lnTo>
                  <a:pt x="26" y="645"/>
                </a:lnTo>
                <a:lnTo>
                  <a:pt x="31" y="647"/>
                </a:lnTo>
                <a:lnTo>
                  <a:pt x="36" y="650"/>
                </a:lnTo>
                <a:lnTo>
                  <a:pt x="43" y="650"/>
                </a:lnTo>
                <a:lnTo>
                  <a:pt x="43" y="677"/>
                </a:lnTo>
                <a:lnTo>
                  <a:pt x="43" y="677"/>
                </a:lnTo>
                <a:lnTo>
                  <a:pt x="50" y="679"/>
                </a:lnTo>
                <a:lnTo>
                  <a:pt x="56" y="681"/>
                </a:lnTo>
                <a:lnTo>
                  <a:pt x="56" y="681"/>
                </a:lnTo>
                <a:lnTo>
                  <a:pt x="56" y="681"/>
                </a:lnTo>
                <a:lnTo>
                  <a:pt x="56" y="681"/>
                </a:lnTo>
                <a:lnTo>
                  <a:pt x="60" y="686"/>
                </a:lnTo>
                <a:lnTo>
                  <a:pt x="63" y="691"/>
                </a:lnTo>
                <a:lnTo>
                  <a:pt x="63" y="691"/>
                </a:lnTo>
                <a:lnTo>
                  <a:pt x="63" y="691"/>
                </a:lnTo>
                <a:lnTo>
                  <a:pt x="63" y="691"/>
                </a:lnTo>
                <a:lnTo>
                  <a:pt x="63" y="691"/>
                </a:lnTo>
                <a:lnTo>
                  <a:pt x="63" y="691"/>
                </a:lnTo>
                <a:lnTo>
                  <a:pt x="63" y="691"/>
                </a:lnTo>
                <a:lnTo>
                  <a:pt x="67" y="695"/>
                </a:lnTo>
                <a:lnTo>
                  <a:pt x="67" y="695"/>
                </a:lnTo>
                <a:lnTo>
                  <a:pt x="73" y="700"/>
                </a:lnTo>
                <a:lnTo>
                  <a:pt x="73" y="700"/>
                </a:lnTo>
                <a:lnTo>
                  <a:pt x="77" y="701"/>
                </a:lnTo>
                <a:lnTo>
                  <a:pt x="80" y="705"/>
                </a:lnTo>
                <a:lnTo>
                  <a:pt x="80" y="705"/>
                </a:lnTo>
                <a:lnTo>
                  <a:pt x="82" y="706"/>
                </a:lnTo>
                <a:lnTo>
                  <a:pt x="82" y="706"/>
                </a:lnTo>
                <a:lnTo>
                  <a:pt x="84" y="708"/>
                </a:lnTo>
                <a:lnTo>
                  <a:pt x="84" y="712"/>
                </a:lnTo>
                <a:lnTo>
                  <a:pt x="84" y="712"/>
                </a:lnTo>
                <a:lnTo>
                  <a:pt x="89" y="713"/>
                </a:lnTo>
                <a:lnTo>
                  <a:pt x="92" y="715"/>
                </a:lnTo>
                <a:lnTo>
                  <a:pt x="97" y="722"/>
                </a:lnTo>
                <a:lnTo>
                  <a:pt x="103" y="729"/>
                </a:lnTo>
                <a:lnTo>
                  <a:pt x="106" y="730"/>
                </a:lnTo>
                <a:lnTo>
                  <a:pt x="111" y="732"/>
                </a:lnTo>
                <a:lnTo>
                  <a:pt x="111" y="732"/>
                </a:lnTo>
                <a:lnTo>
                  <a:pt x="123" y="741"/>
                </a:lnTo>
                <a:lnTo>
                  <a:pt x="133" y="751"/>
                </a:lnTo>
                <a:lnTo>
                  <a:pt x="133" y="751"/>
                </a:lnTo>
                <a:lnTo>
                  <a:pt x="138" y="759"/>
                </a:lnTo>
                <a:lnTo>
                  <a:pt x="138" y="759"/>
                </a:lnTo>
                <a:lnTo>
                  <a:pt x="138" y="759"/>
                </a:lnTo>
                <a:lnTo>
                  <a:pt x="138" y="759"/>
                </a:lnTo>
                <a:lnTo>
                  <a:pt x="152" y="770"/>
                </a:lnTo>
                <a:lnTo>
                  <a:pt x="164" y="781"/>
                </a:lnTo>
                <a:lnTo>
                  <a:pt x="176" y="793"/>
                </a:lnTo>
                <a:lnTo>
                  <a:pt x="186" y="807"/>
                </a:lnTo>
                <a:lnTo>
                  <a:pt x="186" y="807"/>
                </a:lnTo>
                <a:lnTo>
                  <a:pt x="191" y="807"/>
                </a:lnTo>
                <a:lnTo>
                  <a:pt x="196" y="807"/>
                </a:lnTo>
                <a:lnTo>
                  <a:pt x="200" y="809"/>
                </a:lnTo>
                <a:lnTo>
                  <a:pt x="202" y="812"/>
                </a:lnTo>
                <a:lnTo>
                  <a:pt x="207" y="817"/>
                </a:lnTo>
                <a:lnTo>
                  <a:pt x="208" y="821"/>
                </a:lnTo>
                <a:lnTo>
                  <a:pt x="213" y="821"/>
                </a:lnTo>
                <a:lnTo>
                  <a:pt x="213" y="821"/>
                </a:lnTo>
                <a:lnTo>
                  <a:pt x="219" y="822"/>
                </a:lnTo>
                <a:lnTo>
                  <a:pt x="220" y="824"/>
                </a:lnTo>
                <a:lnTo>
                  <a:pt x="220" y="828"/>
                </a:lnTo>
                <a:lnTo>
                  <a:pt x="220" y="828"/>
                </a:lnTo>
                <a:lnTo>
                  <a:pt x="222" y="831"/>
                </a:lnTo>
                <a:lnTo>
                  <a:pt x="225" y="833"/>
                </a:lnTo>
                <a:lnTo>
                  <a:pt x="234" y="834"/>
                </a:lnTo>
                <a:lnTo>
                  <a:pt x="234" y="834"/>
                </a:lnTo>
                <a:lnTo>
                  <a:pt x="237" y="836"/>
                </a:lnTo>
                <a:lnTo>
                  <a:pt x="241" y="838"/>
                </a:lnTo>
                <a:lnTo>
                  <a:pt x="248" y="841"/>
                </a:lnTo>
                <a:lnTo>
                  <a:pt x="248" y="841"/>
                </a:lnTo>
                <a:lnTo>
                  <a:pt x="253" y="843"/>
                </a:lnTo>
                <a:lnTo>
                  <a:pt x="254" y="845"/>
                </a:lnTo>
                <a:lnTo>
                  <a:pt x="254" y="848"/>
                </a:lnTo>
                <a:lnTo>
                  <a:pt x="268" y="848"/>
                </a:lnTo>
                <a:lnTo>
                  <a:pt x="268" y="848"/>
                </a:lnTo>
                <a:lnTo>
                  <a:pt x="275" y="851"/>
                </a:lnTo>
                <a:lnTo>
                  <a:pt x="283" y="853"/>
                </a:lnTo>
                <a:lnTo>
                  <a:pt x="283" y="853"/>
                </a:lnTo>
                <a:lnTo>
                  <a:pt x="295" y="855"/>
                </a:lnTo>
                <a:lnTo>
                  <a:pt x="295" y="855"/>
                </a:lnTo>
                <a:lnTo>
                  <a:pt x="326" y="862"/>
                </a:lnTo>
                <a:lnTo>
                  <a:pt x="341" y="863"/>
                </a:lnTo>
                <a:lnTo>
                  <a:pt x="357" y="862"/>
                </a:lnTo>
                <a:lnTo>
                  <a:pt x="357" y="862"/>
                </a:lnTo>
                <a:lnTo>
                  <a:pt x="364" y="862"/>
                </a:lnTo>
                <a:lnTo>
                  <a:pt x="364" y="862"/>
                </a:lnTo>
                <a:lnTo>
                  <a:pt x="389" y="862"/>
                </a:lnTo>
                <a:lnTo>
                  <a:pt x="413" y="862"/>
                </a:lnTo>
                <a:lnTo>
                  <a:pt x="437" y="862"/>
                </a:lnTo>
                <a:lnTo>
                  <a:pt x="459" y="862"/>
                </a:lnTo>
                <a:lnTo>
                  <a:pt x="459" y="862"/>
                </a:lnTo>
                <a:lnTo>
                  <a:pt x="468" y="860"/>
                </a:lnTo>
                <a:lnTo>
                  <a:pt x="473" y="858"/>
                </a:lnTo>
                <a:lnTo>
                  <a:pt x="479" y="856"/>
                </a:lnTo>
                <a:lnTo>
                  <a:pt x="486" y="855"/>
                </a:lnTo>
                <a:lnTo>
                  <a:pt x="486" y="855"/>
                </a:lnTo>
                <a:lnTo>
                  <a:pt x="495" y="855"/>
                </a:lnTo>
                <a:lnTo>
                  <a:pt x="503" y="855"/>
                </a:lnTo>
                <a:lnTo>
                  <a:pt x="512" y="855"/>
                </a:lnTo>
                <a:lnTo>
                  <a:pt x="520" y="855"/>
                </a:lnTo>
                <a:lnTo>
                  <a:pt x="520" y="855"/>
                </a:lnTo>
                <a:lnTo>
                  <a:pt x="520" y="848"/>
                </a:lnTo>
                <a:lnTo>
                  <a:pt x="520" y="848"/>
                </a:lnTo>
                <a:lnTo>
                  <a:pt x="526" y="846"/>
                </a:lnTo>
                <a:lnTo>
                  <a:pt x="534" y="848"/>
                </a:lnTo>
                <a:lnTo>
                  <a:pt x="541" y="848"/>
                </a:lnTo>
                <a:lnTo>
                  <a:pt x="548" y="848"/>
                </a:lnTo>
                <a:lnTo>
                  <a:pt x="548" y="848"/>
                </a:lnTo>
                <a:lnTo>
                  <a:pt x="548" y="841"/>
                </a:lnTo>
                <a:lnTo>
                  <a:pt x="548" y="841"/>
                </a:lnTo>
                <a:lnTo>
                  <a:pt x="549" y="839"/>
                </a:lnTo>
                <a:lnTo>
                  <a:pt x="553" y="839"/>
                </a:lnTo>
                <a:lnTo>
                  <a:pt x="561" y="841"/>
                </a:lnTo>
                <a:lnTo>
                  <a:pt x="568" y="843"/>
                </a:lnTo>
                <a:lnTo>
                  <a:pt x="575" y="841"/>
                </a:lnTo>
                <a:lnTo>
                  <a:pt x="575" y="841"/>
                </a:lnTo>
                <a:lnTo>
                  <a:pt x="577" y="838"/>
                </a:lnTo>
                <a:lnTo>
                  <a:pt x="578" y="834"/>
                </a:lnTo>
                <a:lnTo>
                  <a:pt x="587" y="833"/>
                </a:lnTo>
                <a:lnTo>
                  <a:pt x="590" y="831"/>
                </a:lnTo>
                <a:lnTo>
                  <a:pt x="594" y="829"/>
                </a:lnTo>
                <a:lnTo>
                  <a:pt x="595" y="826"/>
                </a:lnTo>
                <a:lnTo>
                  <a:pt x="595" y="821"/>
                </a:lnTo>
                <a:lnTo>
                  <a:pt x="595" y="821"/>
                </a:lnTo>
                <a:lnTo>
                  <a:pt x="601" y="821"/>
                </a:lnTo>
                <a:lnTo>
                  <a:pt x="606" y="821"/>
                </a:lnTo>
                <a:lnTo>
                  <a:pt x="613" y="816"/>
                </a:lnTo>
                <a:lnTo>
                  <a:pt x="613" y="816"/>
                </a:lnTo>
                <a:lnTo>
                  <a:pt x="613" y="816"/>
                </a:lnTo>
                <a:lnTo>
                  <a:pt x="613" y="816"/>
                </a:lnTo>
                <a:lnTo>
                  <a:pt x="614" y="814"/>
                </a:lnTo>
                <a:lnTo>
                  <a:pt x="614" y="814"/>
                </a:lnTo>
                <a:lnTo>
                  <a:pt x="618" y="814"/>
                </a:lnTo>
                <a:lnTo>
                  <a:pt x="618" y="814"/>
                </a:lnTo>
                <a:lnTo>
                  <a:pt x="618" y="810"/>
                </a:lnTo>
                <a:lnTo>
                  <a:pt x="618" y="810"/>
                </a:lnTo>
                <a:lnTo>
                  <a:pt x="614" y="800"/>
                </a:lnTo>
                <a:lnTo>
                  <a:pt x="614" y="800"/>
                </a:lnTo>
                <a:lnTo>
                  <a:pt x="614" y="800"/>
                </a:lnTo>
                <a:lnTo>
                  <a:pt x="614" y="800"/>
                </a:lnTo>
                <a:lnTo>
                  <a:pt x="616" y="800"/>
                </a:lnTo>
                <a:lnTo>
                  <a:pt x="616" y="739"/>
                </a:lnTo>
                <a:lnTo>
                  <a:pt x="616" y="739"/>
                </a:lnTo>
                <a:lnTo>
                  <a:pt x="621" y="737"/>
                </a:lnTo>
                <a:lnTo>
                  <a:pt x="626" y="734"/>
                </a:lnTo>
                <a:lnTo>
                  <a:pt x="633" y="725"/>
                </a:lnTo>
                <a:lnTo>
                  <a:pt x="640" y="717"/>
                </a:lnTo>
                <a:lnTo>
                  <a:pt x="645" y="713"/>
                </a:lnTo>
                <a:lnTo>
                  <a:pt x="650" y="712"/>
                </a:lnTo>
                <a:lnTo>
                  <a:pt x="650" y="712"/>
                </a:lnTo>
                <a:lnTo>
                  <a:pt x="655" y="712"/>
                </a:lnTo>
                <a:lnTo>
                  <a:pt x="660" y="712"/>
                </a:lnTo>
                <a:lnTo>
                  <a:pt x="666" y="706"/>
                </a:lnTo>
                <a:lnTo>
                  <a:pt x="672" y="703"/>
                </a:lnTo>
                <a:lnTo>
                  <a:pt x="677" y="703"/>
                </a:lnTo>
                <a:lnTo>
                  <a:pt x="684" y="705"/>
                </a:lnTo>
                <a:lnTo>
                  <a:pt x="705" y="705"/>
                </a:lnTo>
                <a:lnTo>
                  <a:pt x="718" y="705"/>
                </a:lnTo>
                <a:lnTo>
                  <a:pt x="718" y="705"/>
                </a:lnTo>
                <a:lnTo>
                  <a:pt x="725" y="705"/>
                </a:lnTo>
                <a:lnTo>
                  <a:pt x="730" y="705"/>
                </a:lnTo>
                <a:lnTo>
                  <a:pt x="732" y="701"/>
                </a:lnTo>
                <a:lnTo>
                  <a:pt x="735" y="698"/>
                </a:lnTo>
                <a:lnTo>
                  <a:pt x="737" y="695"/>
                </a:lnTo>
                <a:lnTo>
                  <a:pt x="741" y="691"/>
                </a:lnTo>
                <a:lnTo>
                  <a:pt x="746" y="691"/>
                </a:lnTo>
                <a:lnTo>
                  <a:pt x="753" y="691"/>
                </a:lnTo>
                <a:lnTo>
                  <a:pt x="753" y="691"/>
                </a:lnTo>
                <a:lnTo>
                  <a:pt x="759" y="691"/>
                </a:lnTo>
                <a:lnTo>
                  <a:pt x="766" y="689"/>
                </a:lnTo>
                <a:lnTo>
                  <a:pt x="778" y="686"/>
                </a:lnTo>
                <a:lnTo>
                  <a:pt x="790" y="683"/>
                </a:lnTo>
                <a:lnTo>
                  <a:pt x="799" y="683"/>
                </a:lnTo>
                <a:lnTo>
                  <a:pt x="807" y="684"/>
                </a:lnTo>
                <a:lnTo>
                  <a:pt x="807" y="684"/>
                </a:lnTo>
                <a:lnTo>
                  <a:pt x="807" y="681"/>
                </a:lnTo>
                <a:lnTo>
                  <a:pt x="811" y="677"/>
                </a:lnTo>
                <a:lnTo>
                  <a:pt x="812" y="674"/>
                </a:lnTo>
                <a:lnTo>
                  <a:pt x="814" y="671"/>
                </a:lnTo>
                <a:lnTo>
                  <a:pt x="814" y="671"/>
                </a:lnTo>
                <a:lnTo>
                  <a:pt x="817" y="669"/>
                </a:lnTo>
                <a:lnTo>
                  <a:pt x="821" y="667"/>
                </a:lnTo>
                <a:lnTo>
                  <a:pt x="822" y="664"/>
                </a:lnTo>
                <a:lnTo>
                  <a:pt x="824" y="659"/>
                </a:lnTo>
                <a:lnTo>
                  <a:pt x="826" y="650"/>
                </a:lnTo>
                <a:lnTo>
                  <a:pt x="828" y="643"/>
                </a:lnTo>
                <a:lnTo>
                  <a:pt x="828" y="643"/>
                </a:lnTo>
                <a:lnTo>
                  <a:pt x="834" y="640"/>
                </a:lnTo>
                <a:lnTo>
                  <a:pt x="841" y="637"/>
                </a:lnTo>
                <a:lnTo>
                  <a:pt x="841" y="637"/>
                </a:lnTo>
                <a:lnTo>
                  <a:pt x="841" y="633"/>
                </a:lnTo>
                <a:lnTo>
                  <a:pt x="841" y="630"/>
                </a:lnTo>
                <a:lnTo>
                  <a:pt x="841" y="630"/>
                </a:lnTo>
                <a:lnTo>
                  <a:pt x="843" y="630"/>
                </a:lnTo>
                <a:lnTo>
                  <a:pt x="848" y="630"/>
                </a:lnTo>
                <a:lnTo>
                  <a:pt x="851" y="630"/>
                </a:lnTo>
                <a:lnTo>
                  <a:pt x="855" y="630"/>
                </a:lnTo>
                <a:lnTo>
                  <a:pt x="855" y="630"/>
                </a:lnTo>
                <a:lnTo>
                  <a:pt x="860" y="630"/>
                </a:lnTo>
                <a:lnTo>
                  <a:pt x="867" y="630"/>
                </a:lnTo>
                <a:lnTo>
                  <a:pt x="877" y="633"/>
                </a:lnTo>
                <a:lnTo>
                  <a:pt x="887" y="638"/>
                </a:lnTo>
                <a:lnTo>
                  <a:pt x="896" y="643"/>
                </a:lnTo>
                <a:lnTo>
                  <a:pt x="896" y="643"/>
                </a:lnTo>
                <a:lnTo>
                  <a:pt x="899" y="643"/>
                </a:lnTo>
                <a:lnTo>
                  <a:pt x="903" y="643"/>
                </a:lnTo>
                <a:lnTo>
                  <a:pt x="906" y="643"/>
                </a:lnTo>
                <a:lnTo>
                  <a:pt x="909" y="643"/>
                </a:lnTo>
                <a:lnTo>
                  <a:pt x="909" y="643"/>
                </a:lnTo>
                <a:lnTo>
                  <a:pt x="909" y="647"/>
                </a:lnTo>
                <a:lnTo>
                  <a:pt x="909" y="650"/>
                </a:lnTo>
                <a:lnTo>
                  <a:pt x="909" y="650"/>
                </a:lnTo>
                <a:lnTo>
                  <a:pt x="913" y="652"/>
                </a:lnTo>
                <a:lnTo>
                  <a:pt x="920" y="650"/>
                </a:lnTo>
                <a:lnTo>
                  <a:pt x="925" y="650"/>
                </a:lnTo>
                <a:lnTo>
                  <a:pt x="930" y="650"/>
                </a:lnTo>
                <a:lnTo>
                  <a:pt x="930" y="650"/>
                </a:lnTo>
                <a:lnTo>
                  <a:pt x="930" y="654"/>
                </a:lnTo>
                <a:lnTo>
                  <a:pt x="930" y="657"/>
                </a:lnTo>
                <a:lnTo>
                  <a:pt x="930" y="657"/>
                </a:lnTo>
                <a:lnTo>
                  <a:pt x="935" y="660"/>
                </a:lnTo>
                <a:lnTo>
                  <a:pt x="938" y="660"/>
                </a:lnTo>
                <a:lnTo>
                  <a:pt x="944" y="659"/>
                </a:lnTo>
                <a:lnTo>
                  <a:pt x="949" y="655"/>
                </a:lnTo>
                <a:lnTo>
                  <a:pt x="957" y="648"/>
                </a:lnTo>
                <a:lnTo>
                  <a:pt x="961" y="648"/>
                </a:lnTo>
                <a:lnTo>
                  <a:pt x="964" y="650"/>
                </a:lnTo>
                <a:lnTo>
                  <a:pt x="964" y="650"/>
                </a:lnTo>
                <a:lnTo>
                  <a:pt x="966" y="645"/>
                </a:lnTo>
                <a:lnTo>
                  <a:pt x="969" y="643"/>
                </a:lnTo>
                <a:lnTo>
                  <a:pt x="978" y="640"/>
                </a:lnTo>
                <a:lnTo>
                  <a:pt x="986" y="637"/>
                </a:lnTo>
                <a:lnTo>
                  <a:pt x="990" y="635"/>
                </a:lnTo>
                <a:lnTo>
                  <a:pt x="991" y="630"/>
                </a:lnTo>
                <a:lnTo>
                  <a:pt x="991" y="630"/>
                </a:lnTo>
                <a:lnTo>
                  <a:pt x="993" y="625"/>
                </a:lnTo>
                <a:lnTo>
                  <a:pt x="995" y="623"/>
                </a:lnTo>
                <a:lnTo>
                  <a:pt x="998" y="623"/>
                </a:lnTo>
                <a:lnTo>
                  <a:pt x="998" y="623"/>
                </a:lnTo>
                <a:lnTo>
                  <a:pt x="1000" y="614"/>
                </a:lnTo>
                <a:lnTo>
                  <a:pt x="1001" y="611"/>
                </a:lnTo>
                <a:lnTo>
                  <a:pt x="1005" y="609"/>
                </a:lnTo>
                <a:lnTo>
                  <a:pt x="1005" y="609"/>
                </a:lnTo>
                <a:lnTo>
                  <a:pt x="1010" y="608"/>
                </a:lnTo>
                <a:lnTo>
                  <a:pt x="1015" y="602"/>
                </a:lnTo>
                <a:lnTo>
                  <a:pt x="1020" y="599"/>
                </a:lnTo>
                <a:lnTo>
                  <a:pt x="1025" y="596"/>
                </a:lnTo>
                <a:lnTo>
                  <a:pt x="1025" y="596"/>
                </a:lnTo>
                <a:lnTo>
                  <a:pt x="1044" y="587"/>
                </a:lnTo>
                <a:lnTo>
                  <a:pt x="1054" y="584"/>
                </a:lnTo>
                <a:lnTo>
                  <a:pt x="1066" y="582"/>
                </a:lnTo>
                <a:lnTo>
                  <a:pt x="1066" y="582"/>
                </a:lnTo>
                <a:lnTo>
                  <a:pt x="1066" y="575"/>
                </a:lnTo>
                <a:lnTo>
                  <a:pt x="1068" y="570"/>
                </a:lnTo>
                <a:lnTo>
                  <a:pt x="1073" y="561"/>
                </a:lnTo>
                <a:lnTo>
                  <a:pt x="1078" y="553"/>
                </a:lnTo>
                <a:lnTo>
                  <a:pt x="1080" y="548"/>
                </a:lnTo>
                <a:lnTo>
                  <a:pt x="1080" y="541"/>
                </a:lnTo>
                <a:lnTo>
                  <a:pt x="1080" y="541"/>
                </a:lnTo>
                <a:lnTo>
                  <a:pt x="1080" y="534"/>
                </a:lnTo>
                <a:lnTo>
                  <a:pt x="1082" y="527"/>
                </a:lnTo>
                <a:lnTo>
                  <a:pt x="1088" y="519"/>
                </a:lnTo>
                <a:lnTo>
                  <a:pt x="1090" y="514"/>
                </a:lnTo>
                <a:lnTo>
                  <a:pt x="1094" y="508"/>
                </a:lnTo>
                <a:lnTo>
                  <a:pt x="1094" y="502"/>
                </a:lnTo>
                <a:lnTo>
                  <a:pt x="1094" y="493"/>
                </a:lnTo>
                <a:lnTo>
                  <a:pt x="1094" y="493"/>
                </a:lnTo>
                <a:lnTo>
                  <a:pt x="1097" y="485"/>
                </a:lnTo>
                <a:lnTo>
                  <a:pt x="1100" y="476"/>
                </a:lnTo>
                <a:lnTo>
                  <a:pt x="1105" y="469"/>
                </a:lnTo>
                <a:lnTo>
                  <a:pt x="1109" y="467"/>
                </a:lnTo>
                <a:lnTo>
                  <a:pt x="1114" y="466"/>
                </a:lnTo>
                <a:lnTo>
                  <a:pt x="1114" y="466"/>
                </a:lnTo>
                <a:lnTo>
                  <a:pt x="1121" y="466"/>
                </a:lnTo>
                <a:lnTo>
                  <a:pt x="1126" y="464"/>
                </a:lnTo>
                <a:lnTo>
                  <a:pt x="1135" y="459"/>
                </a:lnTo>
                <a:lnTo>
                  <a:pt x="1143" y="454"/>
                </a:lnTo>
                <a:lnTo>
                  <a:pt x="1148" y="452"/>
                </a:lnTo>
                <a:lnTo>
                  <a:pt x="1155" y="452"/>
                </a:lnTo>
                <a:lnTo>
                  <a:pt x="1155" y="452"/>
                </a:lnTo>
                <a:lnTo>
                  <a:pt x="1165" y="447"/>
                </a:lnTo>
                <a:lnTo>
                  <a:pt x="1177" y="444"/>
                </a:lnTo>
                <a:lnTo>
                  <a:pt x="1203" y="439"/>
                </a:lnTo>
                <a:lnTo>
                  <a:pt x="1203" y="439"/>
                </a:lnTo>
                <a:lnTo>
                  <a:pt x="1218" y="447"/>
                </a:lnTo>
                <a:lnTo>
                  <a:pt x="1227" y="450"/>
                </a:lnTo>
                <a:lnTo>
                  <a:pt x="1237" y="452"/>
                </a:lnTo>
                <a:lnTo>
                  <a:pt x="1237" y="452"/>
                </a:lnTo>
                <a:lnTo>
                  <a:pt x="1252" y="454"/>
                </a:lnTo>
                <a:lnTo>
                  <a:pt x="1268" y="452"/>
                </a:lnTo>
                <a:lnTo>
                  <a:pt x="1283" y="452"/>
                </a:lnTo>
                <a:lnTo>
                  <a:pt x="1298" y="452"/>
                </a:lnTo>
                <a:lnTo>
                  <a:pt x="1298" y="452"/>
                </a:lnTo>
                <a:lnTo>
                  <a:pt x="1319" y="442"/>
                </a:lnTo>
                <a:lnTo>
                  <a:pt x="1343" y="435"/>
                </a:lnTo>
                <a:lnTo>
                  <a:pt x="1368" y="430"/>
                </a:lnTo>
                <a:lnTo>
                  <a:pt x="1394" y="425"/>
                </a:lnTo>
                <a:lnTo>
                  <a:pt x="1394" y="425"/>
                </a:lnTo>
                <a:lnTo>
                  <a:pt x="1397" y="430"/>
                </a:lnTo>
                <a:lnTo>
                  <a:pt x="1401" y="435"/>
                </a:lnTo>
                <a:lnTo>
                  <a:pt x="1406" y="439"/>
                </a:lnTo>
                <a:lnTo>
                  <a:pt x="1414" y="439"/>
                </a:lnTo>
                <a:lnTo>
                  <a:pt x="1414" y="439"/>
                </a:lnTo>
                <a:lnTo>
                  <a:pt x="1414" y="447"/>
                </a:lnTo>
                <a:lnTo>
                  <a:pt x="1418" y="452"/>
                </a:lnTo>
                <a:lnTo>
                  <a:pt x="1419" y="459"/>
                </a:lnTo>
                <a:lnTo>
                  <a:pt x="1421" y="466"/>
                </a:lnTo>
                <a:lnTo>
                  <a:pt x="1421" y="466"/>
                </a:lnTo>
                <a:lnTo>
                  <a:pt x="1426" y="469"/>
                </a:lnTo>
                <a:lnTo>
                  <a:pt x="1431" y="473"/>
                </a:lnTo>
                <a:lnTo>
                  <a:pt x="1433" y="479"/>
                </a:lnTo>
                <a:lnTo>
                  <a:pt x="1435" y="486"/>
                </a:lnTo>
                <a:lnTo>
                  <a:pt x="1435" y="486"/>
                </a:lnTo>
                <a:lnTo>
                  <a:pt x="1445" y="488"/>
                </a:lnTo>
                <a:lnTo>
                  <a:pt x="1454" y="491"/>
                </a:lnTo>
                <a:lnTo>
                  <a:pt x="1471" y="498"/>
                </a:lnTo>
                <a:lnTo>
                  <a:pt x="1489" y="503"/>
                </a:lnTo>
                <a:lnTo>
                  <a:pt x="1500" y="505"/>
                </a:lnTo>
                <a:lnTo>
                  <a:pt x="1510" y="507"/>
                </a:lnTo>
                <a:lnTo>
                  <a:pt x="1510" y="507"/>
                </a:lnTo>
                <a:lnTo>
                  <a:pt x="1522" y="505"/>
                </a:lnTo>
                <a:lnTo>
                  <a:pt x="1534" y="500"/>
                </a:lnTo>
                <a:lnTo>
                  <a:pt x="1544" y="495"/>
                </a:lnTo>
                <a:lnTo>
                  <a:pt x="1558" y="493"/>
                </a:lnTo>
                <a:lnTo>
                  <a:pt x="1558" y="493"/>
                </a:lnTo>
                <a:lnTo>
                  <a:pt x="1561" y="493"/>
                </a:lnTo>
                <a:lnTo>
                  <a:pt x="1563" y="491"/>
                </a:lnTo>
                <a:lnTo>
                  <a:pt x="1564" y="486"/>
                </a:lnTo>
                <a:lnTo>
                  <a:pt x="1585" y="486"/>
                </a:lnTo>
                <a:lnTo>
                  <a:pt x="1585" y="486"/>
                </a:lnTo>
                <a:lnTo>
                  <a:pt x="1587" y="483"/>
                </a:lnTo>
                <a:lnTo>
                  <a:pt x="1588" y="481"/>
                </a:lnTo>
                <a:lnTo>
                  <a:pt x="1593" y="478"/>
                </a:lnTo>
                <a:lnTo>
                  <a:pt x="1600" y="476"/>
                </a:lnTo>
                <a:lnTo>
                  <a:pt x="1605" y="473"/>
                </a:lnTo>
                <a:lnTo>
                  <a:pt x="1605" y="473"/>
                </a:lnTo>
                <a:lnTo>
                  <a:pt x="1610" y="471"/>
                </a:lnTo>
                <a:lnTo>
                  <a:pt x="1612" y="469"/>
                </a:lnTo>
                <a:lnTo>
                  <a:pt x="1612" y="466"/>
                </a:lnTo>
                <a:lnTo>
                  <a:pt x="1605" y="466"/>
                </a:lnTo>
                <a:lnTo>
                  <a:pt x="1605" y="466"/>
                </a:lnTo>
                <a:lnTo>
                  <a:pt x="1602" y="459"/>
                </a:lnTo>
                <a:lnTo>
                  <a:pt x="1599" y="452"/>
                </a:lnTo>
                <a:lnTo>
                  <a:pt x="1599" y="442"/>
                </a:lnTo>
                <a:lnTo>
                  <a:pt x="1599" y="432"/>
                </a:lnTo>
                <a:lnTo>
                  <a:pt x="1599" y="411"/>
                </a:lnTo>
                <a:lnTo>
                  <a:pt x="1599" y="391"/>
                </a:lnTo>
                <a:lnTo>
                  <a:pt x="1599" y="391"/>
                </a:lnTo>
                <a:lnTo>
                  <a:pt x="1599" y="384"/>
                </a:lnTo>
                <a:lnTo>
                  <a:pt x="1600" y="379"/>
                </a:lnTo>
                <a:lnTo>
                  <a:pt x="1604" y="375"/>
                </a:lnTo>
                <a:lnTo>
                  <a:pt x="1607" y="372"/>
                </a:lnTo>
                <a:lnTo>
                  <a:pt x="1614" y="365"/>
                </a:lnTo>
                <a:lnTo>
                  <a:pt x="1617" y="362"/>
                </a:lnTo>
                <a:lnTo>
                  <a:pt x="1619" y="357"/>
                </a:lnTo>
                <a:lnTo>
                  <a:pt x="1619" y="357"/>
                </a:lnTo>
                <a:lnTo>
                  <a:pt x="1624" y="355"/>
                </a:lnTo>
                <a:lnTo>
                  <a:pt x="1627" y="353"/>
                </a:lnTo>
                <a:lnTo>
                  <a:pt x="1633" y="346"/>
                </a:lnTo>
                <a:lnTo>
                  <a:pt x="1638" y="340"/>
                </a:lnTo>
                <a:lnTo>
                  <a:pt x="1641" y="338"/>
                </a:lnTo>
                <a:lnTo>
                  <a:pt x="1646" y="336"/>
                </a:lnTo>
                <a:lnTo>
                  <a:pt x="1646" y="336"/>
                </a:lnTo>
                <a:lnTo>
                  <a:pt x="1646" y="331"/>
                </a:lnTo>
                <a:lnTo>
                  <a:pt x="1648" y="326"/>
                </a:lnTo>
                <a:lnTo>
                  <a:pt x="1651" y="317"/>
                </a:lnTo>
                <a:lnTo>
                  <a:pt x="1657" y="311"/>
                </a:lnTo>
                <a:lnTo>
                  <a:pt x="1660" y="302"/>
                </a:lnTo>
                <a:lnTo>
                  <a:pt x="1660" y="302"/>
                </a:lnTo>
                <a:lnTo>
                  <a:pt x="1660" y="287"/>
                </a:lnTo>
                <a:lnTo>
                  <a:pt x="1660" y="271"/>
                </a:lnTo>
                <a:lnTo>
                  <a:pt x="1658" y="265"/>
                </a:lnTo>
                <a:lnTo>
                  <a:pt x="1657" y="259"/>
                </a:lnTo>
                <a:lnTo>
                  <a:pt x="1653" y="256"/>
                </a:lnTo>
                <a:lnTo>
                  <a:pt x="1646" y="254"/>
                </a:lnTo>
                <a:lnTo>
                  <a:pt x="1646" y="248"/>
                </a:lnTo>
                <a:lnTo>
                  <a:pt x="1646" y="248"/>
                </a:lnTo>
                <a:lnTo>
                  <a:pt x="1650" y="246"/>
                </a:lnTo>
                <a:lnTo>
                  <a:pt x="1653" y="244"/>
                </a:lnTo>
                <a:lnTo>
                  <a:pt x="1655" y="236"/>
                </a:lnTo>
                <a:lnTo>
                  <a:pt x="1657" y="232"/>
                </a:lnTo>
                <a:lnTo>
                  <a:pt x="1658" y="229"/>
                </a:lnTo>
                <a:lnTo>
                  <a:pt x="1662" y="227"/>
                </a:lnTo>
                <a:lnTo>
                  <a:pt x="1667" y="227"/>
                </a:lnTo>
                <a:lnTo>
                  <a:pt x="1667" y="227"/>
                </a:lnTo>
                <a:lnTo>
                  <a:pt x="1667" y="224"/>
                </a:lnTo>
                <a:lnTo>
                  <a:pt x="1670" y="220"/>
                </a:lnTo>
                <a:lnTo>
                  <a:pt x="1672" y="217"/>
                </a:lnTo>
                <a:lnTo>
                  <a:pt x="1674" y="213"/>
                </a:lnTo>
                <a:lnTo>
                  <a:pt x="1674" y="213"/>
                </a:lnTo>
                <a:lnTo>
                  <a:pt x="1675" y="210"/>
                </a:lnTo>
                <a:lnTo>
                  <a:pt x="1677" y="208"/>
                </a:lnTo>
                <a:lnTo>
                  <a:pt x="1679" y="208"/>
                </a:lnTo>
                <a:lnTo>
                  <a:pt x="1680" y="207"/>
                </a:lnTo>
                <a:lnTo>
                  <a:pt x="1680" y="207"/>
                </a:lnTo>
                <a:lnTo>
                  <a:pt x="1680" y="203"/>
                </a:lnTo>
                <a:lnTo>
                  <a:pt x="1680" y="200"/>
                </a:lnTo>
                <a:lnTo>
                  <a:pt x="1680" y="193"/>
                </a:lnTo>
                <a:lnTo>
                  <a:pt x="1680" y="193"/>
                </a:lnTo>
                <a:lnTo>
                  <a:pt x="1682" y="190"/>
                </a:lnTo>
                <a:lnTo>
                  <a:pt x="1684" y="186"/>
                </a:lnTo>
                <a:lnTo>
                  <a:pt x="1687" y="179"/>
                </a:lnTo>
                <a:lnTo>
                  <a:pt x="1687" y="179"/>
                </a:lnTo>
                <a:lnTo>
                  <a:pt x="1691" y="166"/>
                </a:lnTo>
                <a:lnTo>
                  <a:pt x="1692" y="152"/>
                </a:lnTo>
                <a:lnTo>
                  <a:pt x="1694" y="145"/>
                </a:lnTo>
                <a:lnTo>
                  <a:pt x="1698" y="140"/>
                </a:lnTo>
                <a:lnTo>
                  <a:pt x="1701" y="135"/>
                </a:lnTo>
                <a:lnTo>
                  <a:pt x="1708" y="132"/>
                </a:lnTo>
                <a:lnTo>
                  <a:pt x="1708" y="125"/>
                </a:lnTo>
                <a:lnTo>
                  <a:pt x="1708" y="125"/>
                </a:lnTo>
                <a:lnTo>
                  <a:pt x="1703" y="125"/>
                </a:lnTo>
                <a:lnTo>
                  <a:pt x="1698" y="125"/>
                </a:lnTo>
                <a:lnTo>
                  <a:pt x="1692" y="120"/>
                </a:lnTo>
                <a:lnTo>
                  <a:pt x="1684" y="116"/>
                </a:lnTo>
                <a:lnTo>
                  <a:pt x="1680" y="116"/>
                </a:lnTo>
                <a:lnTo>
                  <a:pt x="1674" y="118"/>
                </a:lnTo>
                <a:lnTo>
                  <a:pt x="1674" y="118"/>
                </a:lnTo>
                <a:lnTo>
                  <a:pt x="1668" y="115"/>
                </a:lnTo>
                <a:lnTo>
                  <a:pt x="1663" y="111"/>
                </a:lnTo>
                <a:lnTo>
                  <a:pt x="1658" y="106"/>
                </a:lnTo>
                <a:lnTo>
                  <a:pt x="1653" y="104"/>
                </a:lnTo>
                <a:lnTo>
                  <a:pt x="1622" y="104"/>
                </a:lnTo>
                <a:lnTo>
                  <a:pt x="1622" y="104"/>
                </a:lnTo>
                <a:lnTo>
                  <a:pt x="1619" y="104"/>
                </a:lnTo>
                <a:lnTo>
                  <a:pt x="1619" y="104"/>
                </a:lnTo>
                <a:lnTo>
                  <a:pt x="1614" y="99"/>
                </a:lnTo>
                <a:lnTo>
                  <a:pt x="1607" y="94"/>
                </a:lnTo>
                <a:lnTo>
                  <a:pt x="1599" y="91"/>
                </a:lnTo>
                <a:lnTo>
                  <a:pt x="1592" y="89"/>
                </a:lnTo>
                <a:lnTo>
                  <a:pt x="1592" y="89"/>
                </a:lnTo>
                <a:lnTo>
                  <a:pt x="1588" y="87"/>
                </a:lnTo>
                <a:lnTo>
                  <a:pt x="1588" y="87"/>
                </a:lnTo>
                <a:lnTo>
                  <a:pt x="1585" y="84"/>
                </a:lnTo>
                <a:lnTo>
                  <a:pt x="1585" y="84"/>
                </a:lnTo>
                <a:lnTo>
                  <a:pt x="1585" y="84"/>
                </a:lnTo>
                <a:lnTo>
                  <a:pt x="1585" y="84"/>
                </a:lnTo>
                <a:lnTo>
                  <a:pt x="1575" y="80"/>
                </a:lnTo>
                <a:lnTo>
                  <a:pt x="1571" y="80"/>
                </a:lnTo>
                <a:lnTo>
                  <a:pt x="1566" y="82"/>
                </a:lnTo>
                <a:lnTo>
                  <a:pt x="1566" y="82"/>
                </a:lnTo>
                <a:lnTo>
                  <a:pt x="1563" y="82"/>
                </a:lnTo>
                <a:lnTo>
                  <a:pt x="1563" y="82"/>
                </a:lnTo>
                <a:lnTo>
                  <a:pt x="1558" y="79"/>
                </a:lnTo>
                <a:lnTo>
                  <a:pt x="1552" y="75"/>
                </a:lnTo>
                <a:lnTo>
                  <a:pt x="1544" y="67"/>
                </a:lnTo>
                <a:lnTo>
                  <a:pt x="1544" y="67"/>
                </a:lnTo>
                <a:lnTo>
                  <a:pt x="1542" y="63"/>
                </a:lnTo>
                <a:lnTo>
                  <a:pt x="1542" y="63"/>
                </a:lnTo>
                <a:lnTo>
                  <a:pt x="1537" y="57"/>
                </a:lnTo>
                <a:lnTo>
                  <a:pt x="1527" y="53"/>
                </a:lnTo>
                <a:lnTo>
                  <a:pt x="1527" y="53"/>
                </a:lnTo>
                <a:lnTo>
                  <a:pt x="1525" y="50"/>
                </a:lnTo>
                <a:lnTo>
                  <a:pt x="1525" y="50"/>
                </a:lnTo>
                <a:lnTo>
                  <a:pt x="1520" y="43"/>
                </a:lnTo>
                <a:lnTo>
                  <a:pt x="1520" y="43"/>
                </a:lnTo>
                <a:lnTo>
                  <a:pt x="1517" y="39"/>
                </a:lnTo>
                <a:lnTo>
                  <a:pt x="1517" y="39"/>
                </a:lnTo>
                <a:lnTo>
                  <a:pt x="1515" y="34"/>
                </a:lnTo>
                <a:lnTo>
                  <a:pt x="1512" y="31"/>
                </a:lnTo>
                <a:lnTo>
                  <a:pt x="1508" y="28"/>
                </a:lnTo>
                <a:lnTo>
                  <a:pt x="1503" y="28"/>
                </a:lnTo>
                <a:lnTo>
                  <a:pt x="1494" y="28"/>
                </a:lnTo>
                <a:lnTo>
                  <a:pt x="1484" y="28"/>
                </a:lnTo>
                <a:lnTo>
                  <a:pt x="1484" y="28"/>
                </a:lnTo>
                <a:lnTo>
                  <a:pt x="1484" y="28"/>
                </a:lnTo>
                <a:lnTo>
                  <a:pt x="1484" y="28"/>
                </a:lnTo>
                <a:lnTo>
                  <a:pt x="1481" y="26"/>
                </a:lnTo>
                <a:lnTo>
                  <a:pt x="1481" y="26"/>
                </a:lnTo>
                <a:lnTo>
                  <a:pt x="1481" y="26"/>
                </a:lnTo>
                <a:lnTo>
                  <a:pt x="1481" y="26"/>
                </a:lnTo>
                <a:lnTo>
                  <a:pt x="1481" y="26"/>
                </a:lnTo>
                <a:lnTo>
                  <a:pt x="1481" y="26"/>
                </a:lnTo>
                <a:lnTo>
                  <a:pt x="1479" y="24"/>
                </a:lnTo>
                <a:lnTo>
                  <a:pt x="1479" y="24"/>
                </a:lnTo>
                <a:lnTo>
                  <a:pt x="1477" y="22"/>
                </a:lnTo>
                <a:lnTo>
                  <a:pt x="1477" y="22"/>
                </a:lnTo>
                <a:lnTo>
                  <a:pt x="1477" y="21"/>
                </a:lnTo>
                <a:lnTo>
                  <a:pt x="1477" y="21"/>
                </a:lnTo>
                <a:lnTo>
                  <a:pt x="1476" y="19"/>
                </a:lnTo>
                <a:lnTo>
                  <a:pt x="1476" y="19"/>
                </a:lnTo>
                <a:lnTo>
                  <a:pt x="1476" y="16"/>
                </a:lnTo>
                <a:lnTo>
                  <a:pt x="1476" y="16"/>
                </a:lnTo>
                <a:lnTo>
                  <a:pt x="1466" y="16"/>
                </a:lnTo>
                <a:lnTo>
                  <a:pt x="1455" y="16"/>
                </a:lnTo>
                <a:lnTo>
                  <a:pt x="1455" y="16"/>
                </a:lnTo>
                <a:lnTo>
                  <a:pt x="1452" y="14"/>
                </a:lnTo>
                <a:lnTo>
                  <a:pt x="1448" y="12"/>
                </a:lnTo>
                <a:lnTo>
                  <a:pt x="1445" y="10"/>
                </a:lnTo>
                <a:lnTo>
                  <a:pt x="1442" y="9"/>
                </a:lnTo>
                <a:lnTo>
                  <a:pt x="1442" y="9"/>
                </a:lnTo>
                <a:lnTo>
                  <a:pt x="1431" y="9"/>
                </a:lnTo>
                <a:lnTo>
                  <a:pt x="1423" y="9"/>
                </a:lnTo>
                <a:lnTo>
                  <a:pt x="1414" y="7"/>
                </a:lnTo>
                <a:lnTo>
                  <a:pt x="1411" y="5"/>
                </a:lnTo>
                <a:lnTo>
                  <a:pt x="1408" y="2"/>
                </a:lnTo>
                <a:lnTo>
                  <a:pt x="1408" y="2"/>
                </a:lnTo>
                <a:lnTo>
                  <a:pt x="1396" y="0"/>
                </a:lnTo>
                <a:lnTo>
                  <a:pt x="1384" y="0"/>
                </a:lnTo>
                <a:lnTo>
                  <a:pt x="1360" y="4"/>
                </a:lnTo>
                <a:lnTo>
                  <a:pt x="1341" y="5"/>
                </a:lnTo>
                <a:lnTo>
                  <a:pt x="1333" y="5"/>
                </a:lnTo>
                <a:lnTo>
                  <a:pt x="1326" y="2"/>
                </a:lnTo>
                <a:lnTo>
                  <a:pt x="1326" y="2"/>
                </a:lnTo>
                <a:lnTo>
                  <a:pt x="1321" y="2"/>
                </a:lnTo>
                <a:lnTo>
                  <a:pt x="1315" y="2"/>
                </a:lnTo>
                <a:lnTo>
                  <a:pt x="1310" y="7"/>
                </a:lnTo>
                <a:lnTo>
                  <a:pt x="1302" y="10"/>
                </a:lnTo>
                <a:lnTo>
                  <a:pt x="1298" y="10"/>
                </a:lnTo>
                <a:lnTo>
                  <a:pt x="1292" y="9"/>
                </a:lnTo>
                <a:lnTo>
                  <a:pt x="1292" y="9"/>
                </a:lnTo>
                <a:lnTo>
                  <a:pt x="1288" y="9"/>
                </a:lnTo>
                <a:lnTo>
                  <a:pt x="1286" y="10"/>
                </a:lnTo>
                <a:lnTo>
                  <a:pt x="1285" y="14"/>
                </a:lnTo>
                <a:lnTo>
                  <a:pt x="1285" y="16"/>
                </a:lnTo>
                <a:lnTo>
                  <a:pt x="1285" y="16"/>
                </a:lnTo>
                <a:lnTo>
                  <a:pt x="1278" y="16"/>
                </a:lnTo>
                <a:lnTo>
                  <a:pt x="1273" y="16"/>
                </a:lnTo>
                <a:lnTo>
                  <a:pt x="1271" y="16"/>
                </a:lnTo>
                <a:lnTo>
                  <a:pt x="1271" y="16"/>
                </a:lnTo>
                <a:lnTo>
                  <a:pt x="1271" y="19"/>
                </a:lnTo>
                <a:lnTo>
                  <a:pt x="1271" y="22"/>
                </a:lnTo>
                <a:lnTo>
                  <a:pt x="1271" y="29"/>
                </a:lnTo>
                <a:lnTo>
                  <a:pt x="1271" y="29"/>
                </a:lnTo>
                <a:lnTo>
                  <a:pt x="1266" y="31"/>
                </a:lnTo>
                <a:lnTo>
                  <a:pt x="1264" y="33"/>
                </a:lnTo>
                <a:lnTo>
                  <a:pt x="1264" y="36"/>
                </a:lnTo>
                <a:lnTo>
                  <a:pt x="1264" y="36"/>
                </a:lnTo>
                <a:lnTo>
                  <a:pt x="1254" y="36"/>
                </a:lnTo>
                <a:lnTo>
                  <a:pt x="1244" y="36"/>
                </a:lnTo>
                <a:lnTo>
                  <a:pt x="1237" y="33"/>
                </a:lnTo>
                <a:lnTo>
                  <a:pt x="1230" y="29"/>
                </a:lnTo>
                <a:lnTo>
                  <a:pt x="1230" y="29"/>
                </a:lnTo>
                <a:lnTo>
                  <a:pt x="1223" y="33"/>
                </a:lnTo>
                <a:lnTo>
                  <a:pt x="1218" y="38"/>
                </a:lnTo>
                <a:lnTo>
                  <a:pt x="1217" y="46"/>
                </a:lnTo>
                <a:lnTo>
                  <a:pt x="1217" y="57"/>
                </a:lnTo>
                <a:lnTo>
                  <a:pt x="1217" y="57"/>
                </a:lnTo>
                <a:lnTo>
                  <a:pt x="1213" y="58"/>
                </a:lnTo>
                <a:lnTo>
                  <a:pt x="1211" y="62"/>
                </a:lnTo>
                <a:lnTo>
                  <a:pt x="1210" y="70"/>
                </a:lnTo>
                <a:lnTo>
                  <a:pt x="1210" y="70"/>
                </a:lnTo>
                <a:lnTo>
                  <a:pt x="1206" y="70"/>
                </a:lnTo>
                <a:lnTo>
                  <a:pt x="1205" y="72"/>
                </a:lnTo>
                <a:lnTo>
                  <a:pt x="1203" y="77"/>
                </a:lnTo>
                <a:lnTo>
                  <a:pt x="1203" y="77"/>
                </a:lnTo>
                <a:lnTo>
                  <a:pt x="1176" y="77"/>
                </a:lnTo>
                <a:lnTo>
                  <a:pt x="1164" y="75"/>
                </a:lnTo>
                <a:lnTo>
                  <a:pt x="1158" y="74"/>
                </a:lnTo>
                <a:lnTo>
                  <a:pt x="1155" y="70"/>
                </a:lnTo>
                <a:lnTo>
                  <a:pt x="1155" y="70"/>
                </a:lnTo>
                <a:lnTo>
                  <a:pt x="1152" y="67"/>
                </a:lnTo>
                <a:lnTo>
                  <a:pt x="1148" y="63"/>
                </a:lnTo>
                <a:lnTo>
                  <a:pt x="1140" y="58"/>
                </a:lnTo>
                <a:lnTo>
                  <a:pt x="1129" y="55"/>
                </a:lnTo>
                <a:lnTo>
                  <a:pt x="1121" y="50"/>
                </a:lnTo>
                <a:lnTo>
                  <a:pt x="1121" y="50"/>
                </a:lnTo>
                <a:lnTo>
                  <a:pt x="1109" y="50"/>
                </a:lnTo>
                <a:lnTo>
                  <a:pt x="1100" y="50"/>
                </a:lnTo>
                <a:lnTo>
                  <a:pt x="1094" y="53"/>
                </a:lnTo>
                <a:lnTo>
                  <a:pt x="1087" y="57"/>
                </a:lnTo>
                <a:lnTo>
                  <a:pt x="1080" y="60"/>
                </a:lnTo>
                <a:lnTo>
                  <a:pt x="1073" y="63"/>
                </a:lnTo>
                <a:lnTo>
                  <a:pt x="1063" y="65"/>
                </a:lnTo>
                <a:lnTo>
                  <a:pt x="1053" y="63"/>
                </a:lnTo>
                <a:lnTo>
                  <a:pt x="1053" y="63"/>
                </a:lnTo>
                <a:lnTo>
                  <a:pt x="1042" y="70"/>
                </a:lnTo>
                <a:lnTo>
                  <a:pt x="1032" y="77"/>
                </a:lnTo>
                <a:lnTo>
                  <a:pt x="1019" y="80"/>
                </a:lnTo>
                <a:lnTo>
                  <a:pt x="1005" y="84"/>
                </a:lnTo>
                <a:lnTo>
                  <a:pt x="1005" y="84"/>
                </a:lnTo>
                <a:lnTo>
                  <a:pt x="1000" y="87"/>
                </a:lnTo>
                <a:lnTo>
                  <a:pt x="993" y="89"/>
                </a:lnTo>
                <a:lnTo>
                  <a:pt x="986" y="91"/>
                </a:lnTo>
                <a:lnTo>
                  <a:pt x="978" y="91"/>
                </a:lnTo>
                <a:lnTo>
                  <a:pt x="978" y="91"/>
                </a:lnTo>
                <a:lnTo>
                  <a:pt x="974" y="96"/>
                </a:lnTo>
                <a:lnTo>
                  <a:pt x="971" y="101"/>
                </a:lnTo>
                <a:lnTo>
                  <a:pt x="964" y="104"/>
                </a:lnTo>
                <a:lnTo>
                  <a:pt x="957" y="104"/>
                </a:lnTo>
                <a:lnTo>
                  <a:pt x="957" y="104"/>
                </a:lnTo>
                <a:lnTo>
                  <a:pt x="957" y="115"/>
                </a:lnTo>
                <a:lnTo>
                  <a:pt x="957" y="121"/>
                </a:lnTo>
                <a:lnTo>
                  <a:pt x="955" y="137"/>
                </a:lnTo>
                <a:lnTo>
                  <a:pt x="949" y="149"/>
                </a:lnTo>
                <a:lnTo>
                  <a:pt x="944" y="159"/>
                </a:lnTo>
                <a:lnTo>
                  <a:pt x="944" y="159"/>
                </a:lnTo>
                <a:lnTo>
                  <a:pt x="908" y="155"/>
                </a:lnTo>
                <a:lnTo>
                  <a:pt x="894" y="155"/>
                </a:lnTo>
                <a:lnTo>
                  <a:pt x="875" y="159"/>
                </a:lnTo>
              </a:path>
            </a:pathLst>
          </a:custGeom>
          <a:solidFill>
            <a:schemeClr val="bg1">
              <a:lumMod val="85000"/>
            </a:schemeClr>
          </a:solidFill>
          <a:ln w="12600" cap="flat">
            <a:solidFill>
              <a:srgbClr val="FFFFFF"/>
            </a:solidFill>
            <a:round/>
            <a:headEnd/>
            <a:tailEnd/>
          </a:ln>
          <a:effectLst/>
        </p:spPr>
        <p:txBody>
          <a:bodyPr wrap="none" anchor="ctr"/>
          <a:lstStyle/>
          <a:p>
            <a:endParaRPr lang="nl-BE"/>
          </a:p>
        </p:txBody>
      </p:sp>
      <p:sp>
        <p:nvSpPr>
          <p:cNvPr id="89" name="Freeform 15">
            <a:extLst>
              <a:ext uri="{FF2B5EF4-FFF2-40B4-BE49-F238E27FC236}">
                <a16:creationId xmlns:a16="http://schemas.microsoft.com/office/drawing/2014/main" id="{95827229-075E-FA42-8196-C5706C99CBC0}"/>
              </a:ext>
            </a:extLst>
          </p:cNvPr>
          <p:cNvSpPr>
            <a:spLocks noChangeArrowheads="1"/>
          </p:cNvSpPr>
          <p:nvPr/>
        </p:nvSpPr>
        <p:spPr bwMode="auto">
          <a:xfrm rot="21434252">
            <a:off x="2957080" y="9693068"/>
            <a:ext cx="253699" cy="291212"/>
          </a:xfrm>
          <a:custGeom>
            <a:avLst/>
            <a:gdLst>
              <a:gd name="T0" fmla="*/ 1310 w 1454"/>
              <a:gd name="T1" fmla="*/ 1136 h 1686"/>
              <a:gd name="T2" fmla="*/ 1262 w 1454"/>
              <a:gd name="T3" fmla="*/ 1058 h 1686"/>
              <a:gd name="T4" fmla="*/ 1211 w 1454"/>
              <a:gd name="T5" fmla="*/ 908 h 1686"/>
              <a:gd name="T6" fmla="*/ 1259 w 1454"/>
              <a:gd name="T7" fmla="*/ 844 h 1686"/>
              <a:gd name="T8" fmla="*/ 1255 w 1454"/>
              <a:gd name="T9" fmla="*/ 758 h 1686"/>
              <a:gd name="T10" fmla="*/ 1265 w 1454"/>
              <a:gd name="T11" fmla="*/ 645 h 1686"/>
              <a:gd name="T12" fmla="*/ 1218 w 1454"/>
              <a:gd name="T13" fmla="*/ 594 h 1686"/>
              <a:gd name="T14" fmla="*/ 1134 w 1454"/>
              <a:gd name="T15" fmla="*/ 664 h 1686"/>
              <a:gd name="T16" fmla="*/ 1078 w 1454"/>
              <a:gd name="T17" fmla="*/ 655 h 1686"/>
              <a:gd name="T18" fmla="*/ 957 w 1454"/>
              <a:gd name="T19" fmla="*/ 619 h 1686"/>
              <a:gd name="T20" fmla="*/ 890 w 1454"/>
              <a:gd name="T21" fmla="*/ 594 h 1686"/>
              <a:gd name="T22" fmla="*/ 899 w 1454"/>
              <a:gd name="T23" fmla="*/ 502 h 1686"/>
              <a:gd name="T24" fmla="*/ 880 w 1454"/>
              <a:gd name="T25" fmla="*/ 418 h 1686"/>
              <a:gd name="T26" fmla="*/ 783 w 1454"/>
              <a:gd name="T27" fmla="*/ 382 h 1686"/>
              <a:gd name="T28" fmla="*/ 674 w 1454"/>
              <a:gd name="T29" fmla="*/ 338 h 1686"/>
              <a:gd name="T30" fmla="*/ 607 w 1454"/>
              <a:gd name="T31" fmla="*/ 256 h 1686"/>
              <a:gd name="T32" fmla="*/ 537 w 1454"/>
              <a:gd name="T33" fmla="*/ 138 h 1686"/>
              <a:gd name="T34" fmla="*/ 443 w 1454"/>
              <a:gd name="T35" fmla="*/ 61 h 1686"/>
              <a:gd name="T36" fmla="*/ 302 w 1454"/>
              <a:gd name="T37" fmla="*/ 14 h 1686"/>
              <a:gd name="T38" fmla="*/ 203 w 1454"/>
              <a:gd name="T39" fmla="*/ 22 h 1686"/>
              <a:gd name="T40" fmla="*/ 70 w 1454"/>
              <a:gd name="T41" fmla="*/ 94 h 1686"/>
              <a:gd name="T42" fmla="*/ 13 w 1454"/>
              <a:gd name="T43" fmla="*/ 164 h 1686"/>
              <a:gd name="T44" fmla="*/ 61 w 1454"/>
              <a:gd name="T45" fmla="*/ 244 h 1686"/>
              <a:gd name="T46" fmla="*/ 83 w 1454"/>
              <a:gd name="T47" fmla="*/ 334 h 1686"/>
              <a:gd name="T48" fmla="*/ 85 w 1454"/>
              <a:gd name="T49" fmla="*/ 369 h 1686"/>
              <a:gd name="T50" fmla="*/ 116 w 1454"/>
              <a:gd name="T51" fmla="*/ 437 h 1686"/>
              <a:gd name="T52" fmla="*/ 216 w 1454"/>
              <a:gd name="T53" fmla="*/ 495 h 1686"/>
              <a:gd name="T54" fmla="*/ 123 w 1454"/>
              <a:gd name="T55" fmla="*/ 519 h 1686"/>
              <a:gd name="T56" fmla="*/ 143 w 1454"/>
              <a:gd name="T57" fmla="*/ 614 h 1686"/>
              <a:gd name="T58" fmla="*/ 216 w 1454"/>
              <a:gd name="T59" fmla="*/ 711 h 1686"/>
              <a:gd name="T60" fmla="*/ 177 w 1454"/>
              <a:gd name="T61" fmla="*/ 839 h 1686"/>
              <a:gd name="T62" fmla="*/ 239 w 1454"/>
              <a:gd name="T63" fmla="*/ 897 h 1686"/>
              <a:gd name="T64" fmla="*/ 319 w 1454"/>
              <a:gd name="T65" fmla="*/ 966 h 1686"/>
              <a:gd name="T66" fmla="*/ 317 w 1454"/>
              <a:gd name="T67" fmla="*/ 1032 h 1686"/>
              <a:gd name="T68" fmla="*/ 250 w 1454"/>
              <a:gd name="T69" fmla="*/ 1049 h 1686"/>
              <a:gd name="T70" fmla="*/ 314 w 1454"/>
              <a:gd name="T71" fmla="*/ 1126 h 1686"/>
              <a:gd name="T72" fmla="*/ 259 w 1454"/>
              <a:gd name="T73" fmla="*/ 1242 h 1686"/>
              <a:gd name="T74" fmla="*/ 341 w 1454"/>
              <a:gd name="T75" fmla="*/ 1315 h 1686"/>
              <a:gd name="T76" fmla="*/ 414 w 1454"/>
              <a:gd name="T77" fmla="*/ 1355 h 1686"/>
              <a:gd name="T78" fmla="*/ 503 w 1454"/>
              <a:gd name="T79" fmla="*/ 1407 h 1686"/>
              <a:gd name="T80" fmla="*/ 609 w 1454"/>
              <a:gd name="T81" fmla="*/ 1447 h 1686"/>
              <a:gd name="T82" fmla="*/ 645 w 1454"/>
              <a:gd name="T83" fmla="*/ 1414 h 1686"/>
              <a:gd name="T84" fmla="*/ 687 w 1454"/>
              <a:gd name="T85" fmla="*/ 1382 h 1686"/>
              <a:gd name="T86" fmla="*/ 668 w 1454"/>
              <a:gd name="T87" fmla="*/ 1341 h 1686"/>
              <a:gd name="T88" fmla="*/ 677 w 1454"/>
              <a:gd name="T89" fmla="*/ 1307 h 1686"/>
              <a:gd name="T90" fmla="*/ 738 w 1454"/>
              <a:gd name="T91" fmla="*/ 1283 h 1686"/>
              <a:gd name="T92" fmla="*/ 830 w 1454"/>
              <a:gd name="T93" fmla="*/ 1331 h 1686"/>
              <a:gd name="T94" fmla="*/ 887 w 1454"/>
              <a:gd name="T95" fmla="*/ 1375 h 1686"/>
              <a:gd name="T96" fmla="*/ 958 w 1454"/>
              <a:gd name="T97" fmla="*/ 1421 h 1686"/>
              <a:gd name="T98" fmla="*/ 993 w 1454"/>
              <a:gd name="T99" fmla="*/ 1484 h 1686"/>
              <a:gd name="T100" fmla="*/ 1092 w 1454"/>
              <a:gd name="T101" fmla="*/ 1539 h 1686"/>
              <a:gd name="T102" fmla="*/ 1059 w 1454"/>
              <a:gd name="T103" fmla="*/ 1610 h 1686"/>
              <a:gd name="T104" fmla="*/ 1037 w 1454"/>
              <a:gd name="T105" fmla="*/ 1658 h 1686"/>
              <a:gd name="T106" fmla="*/ 1083 w 1454"/>
              <a:gd name="T107" fmla="*/ 1660 h 1686"/>
              <a:gd name="T108" fmla="*/ 1167 w 1454"/>
              <a:gd name="T109" fmla="*/ 1644 h 1686"/>
              <a:gd name="T110" fmla="*/ 1276 w 1454"/>
              <a:gd name="T111" fmla="*/ 1603 h 1686"/>
              <a:gd name="T112" fmla="*/ 1335 w 1454"/>
              <a:gd name="T113" fmla="*/ 1585 h 1686"/>
              <a:gd name="T114" fmla="*/ 1310 w 1454"/>
              <a:gd name="T115" fmla="*/ 1528 h 1686"/>
              <a:gd name="T116" fmla="*/ 1344 w 1454"/>
              <a:gd name="T117" fmla="*/ 1361 h 1686"/>
              <a:gd name="T118" fmla="*/ 1397 w 1454"/>
              <a:gd name="T119" fmla="*/ 1293 h 1686"/>
              <a:gd name="T120" fmla="*/ 1439 w 1454"/>
              <a:gd name="T121" fmla="*/ 1228 h 1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54" h="1686">
                <a:moveTo>
                  <a:pt x="1419" y="1228"/>
                </a:moveTo>
                <a:lnTo>
                  <a:pt x="1412" y="1218"/>
                </a:lnTo>
                <a:lnTo>
                  <a:pt x="1405" y="1210"/>
                </a:lnTo>
                <a:lnTo>
                  <a:pt x="1388" y="1194"/>
                </a:lnTo>
                <a:lnTo>
                  <a:pt x="1371" y="1179"/>
                </a:lnTo>
                <a:lnTo>
                  <a:pt x="1364" y="1170"/>
                </a:lnTo>
                <a:lnTo>
                  <a:pt x="1358" y="1160"/>
                </a:lnTo>
                <a:lnTo>
                  <a:pt x="1349" y="1158"/>
                </a:lnTo>
                <a:lnTo>
                  <a:pt x="1346" y="1157"/>
                </a:lnTo>
                <a:lnTo>
                  <a:pt x="1344" y="1153"/>
                </a:lnTo>
                <a:lnTo>
                  <a:pt x="1323" y="1153"/>
                </a:lnTo>
                <a:lnTo>
                  <a:pt x="1323" y="1148"/>
                </a:lnTo>
                <a:lnTo>
                  <a:pt x="1323" y="1143"/>
                </a:lnTo>
                <a:lnTo>
                  <a:pt x="1320" y="1141"/>
                </a:lnTo>
                <a:lnTo>
                  <a:pt x="1317" y="1140"/>
                </a:lnTo>
                <a:lnTo>
                  <a:pt x="1310" y="1136"/>
                </a:lnTo>
                <a:lnTo>
                  <a:pt x="1306" y="1134"/>
                </a:lnTo>
                <a:lnTo>
                  <a:pt x="1303" y="1133"/>
                </a:lnTo>
                <a:lnTo>
                  <a:pt x="1301" y="1129"/>
                </a:lnTo>
                <a:lnTo>
                  <a:pt x="1298" y="1126"/>
                </a:lnTo>
                <a:lnTo>
                  <a:pt x="1288" y="1124"/>
                </a:lnTo>
                <a:lnTo>
                  <a:pt x="1283" y="1124"/>
                </a:lnTo>
                <a:lnTo>
                  <a:pt x="1279" y="1121"/>
                </a:lnTo>
                <a:lnTo>
                  <a:pt x="1276" y="1117"/>
                </a:lnTo>
                <a:lnTo>
                  <a:pt x="1276" y="1112"/>
                </a:lnTo>
                <a:lnTo>
                  <a:pt x="1274" y="1105"/>
                </a:lnTo>
                <a:lnTo>
                  <a:pt x="1272" y="1099"/>
                </a:lnTo>
                <a:lnTo>
                  <a:pt x="1267" y="1087"/>
                </a:lnTo>
                <a:lnTo>
                  <a:pt x="1264" y="1081"/>
                </a:lnTo>
                <a:lnTo>
                  <a:pt x="1262" y="1075"/>
                </a:lnTo>
                <a:lnTo>
                  <a:pt x="1260" y="1068"/>
                </a:lnTo>
                <a:lnTo>
                  <a:pt x="1262" y="1058"/>
                </a:lnTo>
                <a:lnTo>
                  <a:pt x="1259" y="1058"/>
                </a:lnTo>
                <a:lnTo>
                  <a:pt x="1257" y="1056"/>
                </a:lnTo>
                <a:lnTo>
                  <a:pt x="1257" y="1052"/>
                </a:lnTo>
                <a:lnTo>
                  <a:pt x="1255" y="1051"/>
                </a:lnTo>
                <a:lnTo>
                  <a:pt x="1245" y="1044"/>
                </a:lnTo>
                <a:lnTo>
                  <a:pt x="1235" y="1039"/>
                </a:lnTo>
                <a:lnTo>
                  <a:pt x="1230" y="1037"/>
                </a:lnTo>
                <a:lnTo>
                  <a:pt x="1226" y="1034"/>
                </a:lnTo>
                <a:lnTo>
                  <a:pt x="1223" y="1029"/>
                </a:lnTo>
                <a:lnTo>
                  <a:pt x="1221" y="1024"/>
                </a:lnTo>
                <a:lnTo>
                  <a:pt x="1214" y="1010"/>
                </a:lnTo>
                <a:lnTo>
                  <a:pt x="1207" y="996"/>
                </a:lnTo>
                <a:lnTo>
                  <a:pt x="1207" y="979"/>
                </a:lnTo>
                <a:lnTo>
                  <a:pt x="1207" y="962"/>
                </a:lnTo>
                <a:lnTo>
                  <a:pt x="1209" y="935"/>
                </a:lnTo>
                <a:lnTo>
                  <a:pt x="1211" y="908"/>
                </a:lnTo>
                <a:lnTo>
                  <a:pt x="1211" y="896"/>
                </a:lnTo>
                <a:lnTo>
                  <a:pt x="1207" y="880"/>
                </a:lnTo>
                <a:lnTo>
                  <a:pt x="1214" y="877"/>
                </a:lnTo>
                <a:lnTo>
                  <a:pt x="1221" y="873"/>
                </a:lnTo>
                <a:lnTo>
                  <a:pt x="1231" y="873"/>
                </a:lnTo>
                <a:lnTo>
                  <a:pt x="1242" y="873"/>
                </a:lnTo>
                <a:lnTo>
                  <a:pt x="1242" y="870"/>
                </a:lnTo>
                <a:lnTo>
                  <a:pt x="1245" y="867"/>
                </a:lnTo>
                <a:lnTo>
                  <a:pt x="1247" y="863"/>
                </a:lnTo>
                <a:lnTo>
                  <a:pt x="1248" y="860"/>
                </a:lnTo>
                <a:lnTo>
                  <a:pt x="1252" y="860"/>
                </a:lnTo>
                <a:lnTo>
                  <a:pt x="1252" y="858"/>
                </a:lnTo>
                <a:lnTo>
                  <a:pt x="1254" y="855"/>
                </a:lnTo>
                <a:lnTo>
                  <a:pt x="1254" y="851"/>
                </a:lnTo>
                <a:lnTo>
                  <a:pt x="1255" y="846"/>
                </a:lnTo>
                <a:lnTo>
                  <a:pt x="1259" y="844"/>
                </a:lnTo>
                <a:lnTo>
                  <a:pt x="1262" y="843"/>
                </a:lnTo>
                <a:lnTo>
                  <a:pt x="1265" y="841"/>
                </a:lnTo>
                <a:lnTo>
                  <a:pt x="1269" y="839"/>
                </a:lnTo>
                <a:lnTo>
                  <a:pt x="1272" y="833"/>
                </a:lnTo>
                <a:lnTo>
                  <a:pt x="1276" y="826"/>
                </a:lnTo>
                <a:lnTo>
                  <a:pt x="1279" y="826"/>
                </a:lnTo>
                <a:lnTo>
                  <a:pt x="1283" y="826"/>
                </a:lnTo>
                <a:lnTo>
                  <a:pt x="1283" y="824"/>
                </a:lnTo>
                <a:lnTo>
                  <a:pt x="1283" y="819"/>
                </a:lnTo>
                <a:lnTo>
                  <a:pt x="1283" y="815"/>
                </a:lnTo>
                <a:lnTo>
                  <a:pt x="1283" y="812"/>
                </a:lnTo>
                <a:lnTo>
                  <a:pt x="1283" y="771"/>
                </a:lnTo>
                <a:lnTo>
                  <a:pt x="1281" y="771"/>
                </a:lnTo>
                <a:lnTo>
                  <a:pt x="1277" y="768"/>
                </a:lnTo>
                <a:lnTo>
                  <a:pt x="1265" y="763"/>
                </a:lnTo>
                <a:lnTo>
                  <a:pt x="1255" y="758"/>
                </a:lnTo>
                <a:lnTo>
                  <a:pt x="1252" y="746"/>
                </a:lnTo>
                <a:lnTo>
                  <a:pt x="1248" y="734"/>
                </a:lnTo>
                <a:lnTo>
                  <a:pt x="1247" y="727"/>
                </a:lnTo>
                <a:lnTo>
                  <a:pt x="1243" y="723"/>
                </a:lnTo>
                <a:lnTo>
                  <a:pt x="1240" y="718"/>
                </a:lnTo>
                <a:lnTo>
                  <a:pt x="1235" y="717"/>
                </a:lnTo>
                <a:lnTo>
                  <a:pt x="1226" y="694"/>
                </a:lnTo>
                <a:lnTo>
                  <a:pt x="1223" y="682"/>
                </a:lnTo>
                <a:lnTo>
                  <a:pt x="1221" y="669"/>
                </a:lnTo>
                <a:lnTo>
                  <a:pt x="1226" y="665"/>
                </a:lnTo>
                <a:lnTo>
                  <a:pt x="1231" y="662"/>
                </a:lnTo>
                <a:lnTo>
                  <a:pt x="1233" y="657"/>
                </a:lnTo>
                <a:lnTo>
                  <a:pt x="1235" y="648"/>
                </a:lnTo>
                <a:lnTo>
                  <a:pt x="1245" y="650"/>
                </a:lnTo>
                <a:lnTo>
                  <a:pt x="1252" y="648"/>
                </a:lnTo>
                <a:lnTo>
                  <a:pt x="1265" y="645"/>
                </a:lnTo>
                <a:lnTo>
                  <a:pt x="1279" y="641"/>
                </a:lnTo>
                <a:lnTo>
                  <a:pt x="1288" y="641"/>
                </a:lnTo>
                <a:lnTo>
                  <a:pt x="1296" y="641"/>
                </a:lnTo>
                <a:lnTo>
                  <a:pt x="1296" y="631"/>
                </a:lnTo>
                <a:lnTo>
                  <a:pt x="1294" y="630"/>
                </a:lnTo>
                <a:lnTo>
                  <a:pt x="1293" y="626"/>
                </a:lnTo>
                <a:lnTo>
                  <a:pt x="1288" y="623"/>
                </a:lnTo>
                <a:lnTo>
                  <a:pt x="1281" y="621"/>
                </a:lnTo>
                <a:lnTo>
                  <a:pt x="1264" y="621"/>
                </a:lnTo>
                <a:lnTo>
                  <a:pt x="1255" y="618"/>
                </a:lnTo>
                <a:lnTo>
                  <a:pt x="1248" y="614"/>
                </a:lnTo>
                <a:lnTo>
                  <a:pt x="1240" y="614"/>
                </a:lnTo>
                <a:lnTo>
                  <a:pt x="1235" y="611"/>
                </a:lnTo>
                <a:lnTo>
                  <a:pt x="1230" y="607"/>
                </a:lnTo>
                <a:lnTo>
                  <a:pt x="1226" y="602"/>
                </a:lnTo>
                <a:lnTo>
                  <a:pt x="1218" y="594"/>
                </a:lnTo>
                <a:lnTo>
                  <a:pt x="1213" y="589"/>
                </a:lnTo>
                <a:lnTo>
                  <a:pt x="1207" y="587"/>
                </a:lnTo>
                <a:lnTo>
                  <a:pt x="1204" y="589"/>
                </a:lnTo>
                <a:lnTo>
                  <a:pt x="1201" y="590"/>
                </a:lnTo>
                <a:lnTo>
                  <a:pt x="1192" y="594"/>
                </a:lnTo>
                <a:lnTo>
                  <a:pt x="1190" y="595"/>
                </a:lnTo>
                <a:lnTo>
                  <a:pt x="1187" y="597"/>
                </a:lnTo>
                <a:lnTo>
                  <a:pt x="1187" y="602"/>
                </a:lnTo>
                <a:lnTo>
                  <a:pt x="1187" y="607"/>
                </a:lnTo>
                <a:lnTo>
                  <a:pt x="1173" y="614"/>
                </a:lnTo>
                <a:lnTo>
                  <a:pt x="1160" y="621"/>
                </a:lnTo>
                <a:lnTo>
                  <a:pt x="1156" y="631"/>
                </a:lnTo>
                <a:lnTo>
                  <a:pt x="1150" y="640"/>
                </a:lnTo>
                <a:lnTo>
                  <a:pt x="1144" y="647"/>
                </a:lnTo>
                <a:lnTo>
                  <a:pt x="1139" y="655"/>
                </a:lnTo>
                <a:lnTo>
                  <a:pt x="1134" y="664"/>
                </a:lnTo>
                <a:lnTo>
                  <a:pt x="1127" y="671"/>
                </a:lnTo>
                <a:lnTo>
                  <a:pt x="1121" y="677"/>
                </a:lnTo>
                <a:lnTo>
                  <a:pt x="1112" y="682"/>
                </a:lnTo>
                <a:lnTo>
                  <a:pt x="1102" y="681"/>
                </a:lnTo>
                <a:lnTo>
                  <a:pt x="1093" y="676"/>
                </a:lnTo>
                <a:lnTo>
                  <a:pt x="1092" y="676"/>
                </a:lnTo>
                <a:lnTo>
                  <a:pt x="1092" y="672"/>
                </a:lnTo>
                <a:lnTo>
                  <a:pt x="1092" y="669"/>
                </a:lnTo>
                <a:lnTo>
                  <a:pt x="1088" y="669"/>
                </a:lnTo>
                <a:lnTo>
                  <a:pt x="1085" y="669"/>
                </a:lnTo>
                <a:lnTo>
                  <a:pt x="1085" y="665"/>
                </a:lnTo>
                <a:lnTo>
                  <a:pt x="1085" y="662"/>
                </a:lnTo>
                <a:lnTo>
                  <a:pt x="1081" y="662"/>
                </a:lnTo>
                <a:lnTo>
                  <a:pt x="1078" y="662"/>
                </a:lnTo>
                <a:lnTo>
                  <a:pt x="1078" y="659"/>
                </a:lnTo>
                <a:lnTo>
                  <a:pt x="1078" y="655"/>
                </a:lnTo>
                <a:lnTo>
                  <a:pt x="1074" y="655"/>
                </a:lnTo>
                <a:lnTo>
                  <a:pt x="1071" y="655"/>
                </a:lnTo>
                <a:lnTo>
                  <a:pt x="1071" y="652"/>
                </a:lnTo>
                <a:lnTo>
                  <a:pt x="1071" y="648"/>
                </a:lnTo>
                <a:lnTo>
                  <a:pt x="1068" y="645"/>
                </a:lnTo>
                <a:lnTo>
                  <a:pt x="1063" y="643"/>
                </a:lnTo>
                <a:lnTo>
                  <a:pt x="1059" y="640"/>
                </a:lnTo>
                <a:lnTo>
                  <a:pt x="1057" y="635"/>
                </a:lnTo>
                <a:lnTo>
                  <a:pt x="1037" y="633"/>
                </a:lnTo>
                <a:lnTo>
                  <a:pt x="1004" y="628"/>
                </a:lnTo>
                <a:lnTo>
                  <a:pt x="987" y="626"/>
                </a:lnTo>
                <a:lnTo>
                  <a:pt x="969" y="628"/>
                </a:lnTo>
                <a:lnTo>
                  <a:pt x="967" y="626"/>
                </a:lnTo>
                <a:lnTo>
                  <a:pt x="965" y="624"/>
                </a:lnTo>
                <a:lnTo>
                  <a:pt x="962" y="621"/>
                </a:lnTo>
                <a:lnTo>
                  <a:pt x="957" y="619"/>
                </a:lnTo>
                <a:lnTo>
                  <a:pt x="955" y="618"/>
                </a:lnTo>
                <a:lnTo>
                  <a:pt x="955" y="614"/>
                </a:lnTo>
                <a:lnTo>
                  <a:pt x="952" y="612"/>
                </a:lnTo>
                <a:lnTo>
                  <a:pt x="948" y="611"/>
                </a:lnTo>
                <a:lnTo>
                  <a:pt x="945" y="609"/>
                </a:lnTo>
                <a:lnTo>
                  <a:pt x="941" y="607"/>
                </a:lnTo>
                <a:lnTo>
                  <a:pt x="940" y="602"/>
                </a:lnTo>
                <a:lnTo>
                  <a:pt x="936" y="600"/>
                </a:lnTo>
                <a:lnTo>
                  <a:pt x="928" y="597"/>
                </a:lnTo>
                <a:lnTo>
                  <a:pt x="919" y="594"/>
                </a:lnTo>
                <a:lnTo>
                  <a:pt x="916" y="592"/>
                </a:lnTo>
                <a:lnTo>
                  <a:pt x="914" y="587"/>
                </a:lnTo>
                <a:lnTo>
                  <a:pt x="907" y="585"/>
                </a:lnTo>
                <a:lnTo>
                  <a:pt x="902" y="585"/>
                </a:lnTo>
                <a:lnTo>
                  <a:pt x="895" y="589"/>
                </a:lnTo>
                <a:lnTo>
                  <a:pt x="890" y="594"/>
                </a:lnTo>
                <a:lnTo>
                  <a:pt x="885" y="594"/>
                </a:lnTo>
                <a:lnTo>
                  <a:pt x="880" y="594"/>
                </a:lnTo>
                <a:lnTo>
                  <a:pt x="871" y="592"/>
                </a:lnTo>
                <a:lnTo>
                  <a:pt x="863" y="590"/>
                </a:lnTo>
                <a:lnTo>
                  <a:pt x="856" y="585"/>
                </a:lnTo>
                <a:lnTo>
                  <a:pt x="853" y="580"/>
                </a:lnTo>
                <a:lnTo>
                  <a:pt x="858" y="571"/>
                </a:lnTo>
                <a:lnTo>
                  <a:pt x="861" y="568"/>
                </a:lnTo>
                <a:lnTo>
                  <a:pt x="866" y="566"/>
                </a:lnTo>
                <a:lnTo>
                  <a:pt x="870" y="563"/>
                </a:lnTo>
                <a:lnTo>
                  <a:pt x="873" y="559"/>
                </a:lnTo>
                <a:lnTo>
                  <a:pt x="882" y="554"/>
                </a:lnTo>
                <a:lnTo>
                  <a:pt x="892" y="551"/>
                </a:lnTo>
                <a:lnTo>
                  <a:pt x="900" y="546"/>
                </a:lnTo>
                <a:lnTo>
                  <a:pt x="900" y="505"/>
                </a:lnTo>
                <a:lnTo>
                  <a:pt x="899" y="502"/>
                </a:lnTo>
                <a:lnTo>
                  <a:pt x="897" y="500"/>
                </a:lnTo>
                <a:lnTo>
                  <a:pt x="892" y="496"/>
                </a:lnTo>
                <a:lnTo>
                  <a:pt x="885" y="495"/>
                </a:lnTo>
                <a:lnTo>
                  <a:pt x="880" y="491"/>
                </a:lnTo>
                <a:lnTo>
                  <a:pt x="878" y="486"/>
                </a:lnTo>
                <a:lnTo>
                  <a:pt x="876" y="484"/>
                </a:lnTo>
                <a:lnTo>
                  <a:pt x="873" y="484"/>
                </a:lnTo>
                <a:lnTo>
                  <a:pt x="870" y="483"/>
                </a:lnTo>
                <a:lnTo>
                  <a:pt x="868" y="479"/>
                </a:lnTo>
                <a:lnTo>
                  <a:pt x="866" y="476"/>
                </a:lnTo>
                <a:lnTo>
                  <a:pt x="866" y="471"/>
                </a:lnTo>
                <a:lnTo>
                  <a:pt x="866" y="462"/>
                </a:lnTo>
                <a:lnTo>
                  <a:pt x="870" y="454"/>
                </a:lnTo>
                <a:lnTo>
                  <a:pt x="875" y="440"/>
                </a:lnTo>
                <a:lnTo>
                  <a:pt x="880" y="426"/>
                </a:lnTo>
                <a:lnTo>
                  <a:pt x="880" y="418"/>
                </a:lnTo>
                <a:lnTo>
                  <a:pt x="880" y="409"/>
                </a:lnTo>
                <a:lnTo>
                  <a:pt x="875" y="408"/>
                </a:lnTo>
                <a:lnTo>
                  <a:pt x="871" y="406"/>
                </a:lnTo>
                <a:lnTo>
                  <a:pt x="871" y="404"/>
                </a:lnTo>
                <a:lnTo>
                  <a:pt x="873" y="403"/>
                </a:lnTo>
                <a:lnTo>
                  <a:pt x="863" y="403"/>
                </a:lnTo>
                <a:lnTo>
                  <a:pt x="853" y="399"/>
                </a:lnTo>
                <a:lnTo>
                  <a:pt x="836" y="396"/>
                </a:lnTo>
                <a:lnTo>
                  <a:pt x="829" y="392"/>
                </a:lnTo>
                <a:lnTo>
                  <a:pt x="820" y="392"/>
                </a:lnTo>
                <a:lnTo>
                  <a:pt x="813" y="392"/>
                </a:lnTo>
                <a:lnTo>
                  <a:pt x="805" y="396"/>
                </a:lnTo>
                <a:lnTo>
                  <a:pt x="803" y="391"/>
                </a:lnTo>
                <a:lnTo>
                  <a:pt x="800" y="389"/>
                </a:lnTo>
                <a:lnTo>
                  <a:pt x="791" y="386"/>
                </a:lnTo>
                <a:lnTo>
                  <a:pt x="783" y="382"/>
                </a:lnTo>
                <a:lnTo>
                  <a:pt x="779" y="380"/>
                </a:lnTo>
                <a:lnTo>
                  <a:pt x="778" y="375"/>
                </a:lnTo>
                <a:lnTo>
                  <a:pt x="737" y="375"/>
                </a:lnTo>
                <a:lnTo>
                  <a:pt x="732" y="375"/>
                </a:lnTo>
                <a:lnTo>
                  <a:pt x="726" y="374"/>
                </a:lnTo>
                <a:lnTo>
                  <a:pt x="721" y="372"/>
                </a:lnTo>
                <a:lnTo>
                  <a:pt x="718" y="369"/>
                </a:lnTo>
                <a:lnTo>
                  <a:pt x="713" y="362"/>
                </a:lnTo>
                <a:lnTo>
                  <a:pt x="709" y="355"/>
                </a:lnTo>
                <a:lnTo>
                  <a:pt x="703" y="357"/>
                </a:lnTo>
                <a:lnTo>
                  <a:pt x="697" y="357"/>
                </a:lnTo>
                <a:lnTo>
                  <a:pt x="691" y="353"/>
                </a:lnTo>
                <a:lnTo>
                  <a:pt x="685" y="348"/>
                </a:lnTo>
                <a:lnTo>
                  <a:pt x="680" y="348"/>
                </a:lnTo>
                <a:lnTo>
                  <a:pt x="675" y="348"/>
                </a:lnTo>
                <a:lnTo>
                  <a:pt x="674" y="338"/>
                </a:lnTo>
                <a:lnTo>
                  <a:pt x="670" y="331"/>
                </a:lnTo>
                <a:lnTo>
                  <a:pt x="665" y="326"/>
                </a:lnTo>
                <a:lnTo>
                  <a:pt x="658" y="321"/>
                </a:lnTo>
                <a:lnTo>
                  <a:pt x="651" y="316"/>
                </a:lnTo>
                <a:lnTo>
                  <a:pt x="646" y="311"/>
                </a:lnTo>
                <a:lnTo>
                  <a:pt x="643" y="304"/>
                </a:lnTo>
                <a:lnTo>
                  <a:pt x="641" y="293"/>
                </a:lnTo>
                <a:lnTo>
                  <a:pt x="634" y="290"/>
                </a:lnTo>
                <a:lnTo>
                  <a:pt x="629" y="285"/>
                </a:lnTo>
                <a:lnTo>
                  <a:pt x="624" y="280"/>
                </a:lnTo>
                <a:lnTo>
                  <a:pt x="621" y="273"/>
                </a:lnTo>
                <a:lnTo>
                  <a:pt x="616" y="273"/>
                </a:lnTo>
                <a:lnTo>
                  <a:pt x="612" y="271"/>
                </a:lnTo>
                <a:lnTo>
                  <a:pt x="610" y="268"/>
                </a:lnTo>
                <a:lnTo>
                  <a:pt x="609" y="265"/>
                </a:lnTo>
                <a:lnTo>
                  <a:pt x="607" y="256"/>
                </a:lnTo>
                <a:lnTo>
                  <a:pt x="604" y="254"/>
                </a:lnTo>
                <a:lnTo>
                  <a:pt x="600" y="253"/>
                </a:lnTo>
                <a:lnTo>
                  <a:pt x="600" y="191"/>
                </a:lnTo>
                <a:lnTo>
                  <a:pt x="599" y="189"/>
                </a:lnTo>
                <a:lnTo>
                  <a:pt x="597" y="188"/>
                </a:lnTo>
                <a:lnTo>
                  <a:pt x="593" y="184"/>
                </a:lnTo>
                <a:lnTo>
                  <a:pt x="588" y="183"/>
                </a:lnTo>
                <a:lnTo>
                  <a:pt x="587" y="181"/>
                </a:lnTo>
                <a:lnTo>
                  <a:pt x="587" y="178"/>
                </a:lnTo>
                <a:lnTo>
                  <a:pt x="580" y="178"/>
                </a:lnTo>
                <a:lnTo>
                  <a:pt x="575" y="176"/>
                </a:lnTo>
                <a:lnTo>
                  <a:pt x="571" y="172"/>
                </a:lnTo>
                <a:lnTo>
                  <a:pt x="566" y="171"/>
                </a:lnTo>
                <a:lnTo>
                  <a:pt x="558" y="159"/>
                </a:lnTo>
                <a:lnTo>
                  <a:pt x="547" y="149"/>
                </a:lnTo>
                <a:lnTo>
                  <a:pt x="537" y="138"/>
                </a:lnTo>
                <a:lnTo>
                  <a:pt x="525" y="130"/>
                </a:lnTo>
                <a:lnTo>
                  <a:pt x="518" y="118"/>
                </a:lnTo>
                <a:lnTo>
                  <a:pt x="508" y="109"/>
                </a:lnTo>
                <a:lnTo>
                  <a:pt x="496" y="102"/>
                </a:lnTo>
                <a:lnTo>
                  <a:pt x="484" y="96"/>
                </a:lnTo>
                <a:lnTo>
                  <a:pt x="482" y="92"/>
                </a:lnTo>
                <a:lnTo>
                  <a:pt x="481" y="89"/>
                </a:lnTo>
                <a:lnTo>
                  <a:pt x="476" y="84"/>
                </a:lnTo>
                <a:lnTo>
                  <a:pt x="472" y="82"/>
                </a:lnTo>
                <a:lnTo>
                  <a:pt x="471" y="78"/>
                </a:lnTo>
                <a:lnTo>
                  <a:pt x="469" y="75"/>
                </a:lnTo>
                <a:lnTo>
                  <a:pt x="471" y="68"/>
                </a:lnTo>
                <a:lnTo>
                  <a:pt x="465" y="65"/>
                </a:lnTo>
                <a:lnTo>
                  <a:pt x="459" y="63"/>
                </a:lnTo>
                <a:lnTo>
                  <a:pt x="452" y="61"/>
                </a:lnTo>
                <a:lnTo>
                  <a:pt x="443" y="61"/>
                </a:lnTo>
                <a:lnTo>
                  <a:pt x="445" y="53"/>
                </a:lnTo>
                <a:lnTo>
                  <a:pt x="443" y="44"/>
                </a:lnTo>
                <a:lnTo>
                  <a:pt x="441" y="32"/>
                </a:lnTo>
                <a:lnTo>
                  <a:pt x="438" y="20"/>
                </a:lnTo>
                <a:lnTo>
                  <a:pt x="436" y="14"/>
                </a:lnTo>
                <a:lnTo>
                  <a:pt x="436" y="7"/>
                </a:lnTo>
                <a:lnTo>
                  <a:pt x="428" y="3"/>
                </a:lnTo>
                <a:lnTo>
                  <a:pt x="419" y="2"/>
                </a:lnTo>
                <a:lnTo>
                  <a:pt x="397" y="0"/>
                </a:lnTo>
                <a:lnTo>
                  <a:pt x="348" y="0"/>
                </a:lnTo>
                <a:lnTo>
                  <a:pt x="337" y="2"/>
                </a:lnTo>
                <a:lnTo>
                  <a:pt x="329" y="5"/>
                </a:lnTo>
                <a:lnTo>
                  <a:pt x="322" y="10"/>
                </a:lnTo>
                <a:lnTo>
                  <a:pt x="314" y="14"/>
                </a:lnTo>
                <a:lnTo>
                  <a:pt x="307" y="14"/>
                </a:lnTo>
                <a:lnTo>
                  <a:pt x="302" y="14"/>
                </a:lnTo>
                <a:lnTo>
                  <a:pt x="300" y="14"/>
                </a:lnTo>
                <a:lnTo>
                  <a:pt x="300" y="20"/>
                </a:lnTo>
                <a:lnTo>
                  <a:pt x="295" y="20"/>
                </a:lnTo>
                <a:lnTo>
                  <a:pt x="290" y="20"/>
                </a:lnTo>
                <a:lnTo>
                  <a:pt x="285" y="20"/>
                </a:lnTo>
                <a:lnTo>
                  <a:pt x="279" y="20"/>
                </a:lnTo>
                <a:lnTo>
                  <a:pt x="273" y="20"/>
                </a:lnTo>
                <a:lnTo>
                  <a:pt x="267" y="19"/>
                </a:lnTo>
                <a:lnTo>
                  <a:pt x="259" y="14"/>
                </a:lnTo>
                <a:lnTo>
                  <a:pt x="250" y="8"/>
                </a:lnTo>
                <a:lnTo>
                  <a:pt x="245" y="7"/>
                </a:lnTo>
                <a:lnTo>
                  <a:pt x="239" y="7"/>
                </a:lnTo>
                <a:lnTo>
                  <a:pt x="232" y="8"/>
                </a:lnTo>
                <a:lnTo>
                  <a:pt x="225" y="10"/>
                </a:lnTo>
                <a:lnTo>
                  <a:pt x="213" y="15"/>
                </a:lnTo>
                <a:lnTo>
                  <a:pt x="203" y="22"/>
                </a:lnTo>
                <a:lnTo>
                  <a:pt x="191" y="27"/>
                </a:lnTo>
                <a:lnTo>
                  <a:pt x="182" y="32"/>
                </a:lnTo>
                <a:lnTo>
                  <a:pt x="175" y="37"/>
                </a:lnTo>
                <a:lnTo>
                  <a:pt x="163" y="51"/>
                </a:lnTo>
                <a:lnTo>
                  <a:pt x="152" y="65"/>
                </a:lnTo>
                <a:lnTo>
                  <a:pt x="145" y="70"/>
                </a:lnTo>
                <a:lnTo>
                  <a:pt x="136" y="75"/>
                </a:lnTo>
                <a:lnTo>
                  <a:pt x="135" y="77"/>
                </a:lnTo>
                <a:lnTo>
                  <a:pt x="133" y="78"/>
                </a:lnTo>
                <a:lnTo>
                  <a:pt x="129" y="82"/>
                </a:lnTo>
                <a:lnTo>
                  <a:pt x="124" y="84"/>
                </a:lnTo>
                <a:lnTo>
                  <a:pt x="123" y="85"/>
                </a:lnTo>
                <a:lnTo>
                  <a:pt x="123" y="89"/>
                </a:lnTo>
                <a:lnTo>
                  <a:pt x="75" y="89"/>
                </a:lnTo>
                <a:lnTo>
                  <a:pt x="71" y="90"/>
                </a:lnTo>
                <a:lnTo>
                  <a:pt x="70" y="94"/>
                </a:lnTo>
                <a:lnTo>
                  <a:pt x="68" y="102"/>
                </a:lnTo>
                <a:lnTo>
                  <a:pt x="65" y="102"/>
                </a:lnTo>
                <a:lnTo>
                  <a:pt x="63" y="104"/>
                </a:lnTo>
                <a:lnTo>
                  <a:pt x="61" y="109"/>
                </a:lnTo>
                <a:lnTo>
                  <a:pt x="53" y="114"/>
                </a:lnTo>
                <a:lnTo>
                  <a:pt x="49" y="118"/>
                </a:lnTo>
                <a:lnTo>
                  <a:pt x="48" y="123"/>
                </a:lnTo>
                <a:lnTo>
                  <a:pt x="29" y="131"/>
                </a:lnTo>
                <a:lnTo>
                  <a:pt x="19" y="135"/>
                </a:lnTo>
                <a:lnTo>
                  <a:pt x="7" y="137"/>
                </a:lnTo>
                <a:lnTo>
                  <a:pt x="0" y="137"/>
                </a:lnTo>
                <a:lnTo>
                  <a:pt x="0" y="143"/>
                </a:lnTo>
                <a:lnTo>
                  <a:pt x="0" y="152"/>
                </a:lnTo>
                <a:lnTo>
                  <a:pt x="3" y="157"/>
                </a:lnTo>
                <a:lnTo>
                  <a:pt x="8" y="160"/>
                </a:lnTo>
                <a:lnTo>
                  <a:pt x="13" y="164"/>
                </a:lnTo>
                <a:lnTo>
                  <a:pt x="13" y="171"/>
                </a:lnTo>
                <a:lnTo>
                  <a:pt x="15" y="176"/>
                </a:lnTo>
                <a:lnTo>
                  <a:pt x="20" y="184"/>
                </a:lnTo>
                <a:lnTo>
                  <a:pt x="25" y="193"/>
                </a:lnTo>
                <a:lnTo>
                  <a:pt x="27" y="198"/>
                </a:lnTo>
                <a:lnTo>
                  <a:pt x="27" y="205"/>
                </a:lnTo>
                <a:lnTo>
                  <a:pt x="29" y="210"/>
                </a:lnTo>
                <a:lnTo>
                  <a:pt x="32" y="213"/>
                </a:lnTo>
                <a:lnTo>
                  <a:pt x="39" y="220"/>
                </a:lnTo>
                <a:lnTo>
                  <a:pt x="42" y="224"/>
                </a:lnTo>
                <a:lnTo>
                  <a:pt x="46" y="227"/>
                </a:lnTo>
                <a:lnTo>
                  <a:pt x="48" y="232"/>
                </a:lnTo>
                <a:lnTo>
                  <a:pt x="48" y="239"/>
                </a:lnTo>
                <a:lnTo>
                  <a:pt x="54" y="239"/>
                </a:lnTo>
                <a:lnTo>
                  <a:pt x="58" y="241"/>
                </a:lnTo>
                <a:lnTo>
                  <a:pt x="61" y="244"/>
                </a:lnTo>
                <a:lnTo>
                  <a:pt x="63" y="247"/>
                </a:lnTo>
                <a:lnTo>
                  <a:pt x="65" y="253"/>
                </a:lnTo>
                <a:lnTo>
                  <a:pt x="66" y="256"/>
                </a:lnTo>
                <a:lnTo>
                  <a:pt x="70" y="259"/>
                </a:lnTo>
                <a:lnTo>
                  <a:pt x="75" y="259"/>
                </a:lnTo>
                <a:lnTo>
                  <a:pt x="73" y="266"/>
                </a:lnTo>
                <a:lnTo>
                  <a:pt x="71" y="273"/>
                </a:lnTo>
                <a:lnTo>
                  <a:pt x="66" y="285"/>
                </a:lnTo>
                <a:lnTo>
                  <a:pt x="63" y="299"/>
                </a:lnTo>
                <a:lnTo>
                  <a:pt x="61" y="305"/>
                </a:lnTo>
                <a:lnTo>
                  <a:pt x="61" y="314"/>
                </a:lnTo>
                <a:lnTo>
                  <a:pt x="65" y="321"/>
                </a:lnTo>
                <a:lnTo>
                  <a:pt x="70" y="328"/>
                </a:lnTo>
                <a:lnTo>
                  <a:pt x="73" y="331"/>
                </a:lnTo>
                <a:lnTo>
                  <a:pt x="78" y="333"/>
                </a:lnTo>
                <a:lnTo>
                  <a:pt x="83" y="334"/>
                </a:lnTo>
                <a:lnTo>
                  <a:pt x="88" y="334"/>
                </a:lnTo>
                <a:lnTo>
                  <a:pt x="99" y="334"/>
                </a:lnTo>
                <a:lnTo>
                  <a:pt x="107" y="336"/>
                </a:lnTo>
                <a:lnTo>
                  <a:pt x="112" y="341"/>
                </a:lnTo>
                <a:lnTo>
                  <a:pt x="116" y="348"/>
                </a:lnTo>
                <a:lnTo>
                  <a:pt x="116" y="350"/>
                </a:lnTo>
                <a:lnTo>
                  <a:pt x="117" y="355"/>
                </a:lnTo>
                <a:lnTo>
                  <a:pt x="117" y="360"/>
                </a:lnTo>
                <a:lnTo>
                  <a:pt x="116" y="363"/>
                </a:lnTo>
                <a:lnTo>
                  <a:pt x="114" y="365"/>
                </a:lnTo>
                <a:lnTo>
                  <a:pt x="107" y="369"/>
                </a:lnTo>
                <a:lnTo>
                  <a:pt x="100" y="370"/>
                </a:lnTo>
                <a:lnTo>
                  <a:pt x="99" y="367"/>
                </a:lnTo>
                <a:lnTo>
                  <a:pt x="92" y="362"/>
                </a:lnTo>
                <a:lnTo>
                  <a:pt x="88" y="362"/>
                </a:lnTo>
                <a:lnTo>
                  <a:pt x="85" y="369"/>
                </a:lnTo>
                <a:lnTo>
                  <a:pt x="82" y="375"/>
                </a:lnTo>
                <a:lnTo>
                  <a:pt x="82" y="386"/>
                </a:lnTo>
                <a:lnTo>
                  <a:pt x="82" y="396"/>
                </a:lnTo>
                <a:lnTo>
                  <a:pt x="83" y="401"/>
                </a:lnTo>
                <a:lnTo>
                  <a:pt x="85" y="406"/>
                </a:lnTo>
                <a:lnTo>
                  <a:pt x="88" y="409"/>
                </a:lnTo>
                <a:lnTo>
                  <a:pt x="88" y="416"/>
                </a:lnTo>
                <a:lnTo>
                  <a:pt x="94" y="418"/>
                </a:lnTo>
                <a:lnTo>
                  <a:pt x="95" y="420"/>
                </a:lnTo>
                <a:lnTo>
                  <a:pt x="95" y="423"/>
                </a:lnTo>
                <a:lnTo>
                  <a:pt x="104" y="425"/>
                </a:lnTo>
                <a:lnTo>
                  <a:pt x="107" y="426"/>
                </a:lnTo>
                <a:lnTo>
                  <a:pt x="109" y="430"/>
                </a:lnTo>
                <a:lnTo>
                  <a:pt x="114" y="432"/>
                </a:lnTo>
                <a:lnTo>
                  <a:pt x="116" y="433"/>
                </a:lnTo>
                <a:lnTo>
                  <a:pt x="116" y="437"/>
                </a:lnTo>
                <a:lnTo>
                  <a:pt x="157" y="437"/>
                </a:lnTo>
                <a:lnTo>
                  <a:pt x="158" y="440"/>
                </a:lnTo>
                <a:lnTo>
                  <a:pt x="160" y="442"/>
                </a:lnTo>
                <a:lnTo>
                  <a:pt x="165" y="445"/>
                </a:lnTo>
                <a:lnTo>
                  <a:pt x="172" y="447"/>
                </a:lnTo>
                <a:lnTo>
                  <a:pt x="177" y="450"/>
                </a:lnTo>
                <a:lnTo>
                  <a:pt x="181" y="455"/>
                </a:lnTo>
                <a:lnTo>
                  <a:pt x="184" y="461"/>
                </a:lnTo>
                <a:lnTo>
                  <a:pt x="189" y="464"/>
                </a:lnTo>
                <a:lnTo>
                  <a:pt x="198" y="464"/>
                </a:lnTo>
                <a:lnTo>
                  <a:pt x="211" y="464"/>
                </a:lnTo>
                <a:lnTo>
                  <a:pt x="211" y="481"/>
                </a:lnTo>
                <a:lnTo>
                  <a:pt x="213" y="488"/>
                </a:lnTo>
                <a:lnTo>
                  <a:pt x="215" y="490"/>
                </a:lnTo>
                <a:lnTo>
                  <a:pt x="218" y="491"/>
                </a:lnTo>
                <a:lnTo>
                  <a:pt x="216" y="495"/>
                </a:lnTo>
                <a:lnTo>
                  <a:pt x="213" y="496"/>
                </a:lnTo>
                <a:lnTo>
                  <a:pt x="204" y="498"/>
                </a:lnTo>
                <a:lnTo>
                  <a:pt x="204" y="502"/>
                </a:lnTo>
                <a:lnTo>
                  <a:pt x="203" y="503"/>
                </a:lnTo>
                <a:lnTo>
                  <a:pt x="198" y="505"/>
                </a:lnTo>
                <a:lnTo>
                  <a:pt x="163" y="505"/>
                </a:lnTo>
                <a:lnTo>
                  <a:pt x="162" y="502"/>
                </a:lnTo>
                <a:lnTo>
                  <a:pt x="160" y="502"/>
                </a:lnTo>
                <a:lnTo>
                  <a:pt x="157" y="502"/>
                </a:lnTo>
                <a:lnTo>
                  <a:pt x="150" y="505"/>
                </a:lnTo>
                <a:lnTo>
                  <a:pt x="146" y="505"/>
                </a:lnTo>
                <a:lnTo>
                  <a:pt x="143" y="505"/>
                </a:lnTo>
                <a:lnTo>
                  <a:pt x="138" y="508"/>
                </a:lnTo>
                <a:lnTo>
                  <a:pt x="133" y="512"/>
                </a:lnTo>
                <a:lnTo>
                  <a:pt x="128" y="517"/>
                </a:lnTo>
                <a:lnTo>
                  <a:pt x="123" y="519"/>
                </a:lnTo>
                <a:lnTo>
                  <a:pt x="123" y="527"/>
                </a:lnTo>
                <a:lnTo>
                  <a:pt x="124" y="532"/>
                </a:lnTo>
                <a:lnTo>
                  <a:pt x="128" y="536"/>
                </a:lnTo>
                <a:lnTo>
                  <a:pt x="133" y="539"/>
                </a:lnTo>
                <a:lnTo>
                  <a:pt x="138" y="542"/>
                </a:lnTo>
                <a:lnTo>
                  <a:pt x="141" y="546"/>
                </a:lnTo>
                <a:lnTo>
                  <a:pt x="143" y="553"/>
                </a:lnTo>
                <a:lnTo>
                  <a:pt x="143" y="559"/>
                </a:lnTo>
                <a:lnTo>
                  <a:pt x="146" y="565"/>
                </a:lnTo>
                <a:lnTo>
                  <a:pt x="148" y="571"/>
                </a:lnTo>
                <a:lnTo>
                  <a:pt x="150" y="578"/>
                </a:lnTo>
                <a:lnTo>
                  <a:pt x="150" y="587"/>
                </a:lnTo>
                <a:lnTo>
                  <a:pt x="150" y="595"/>
                </a:lnTo>
                <a:lnTo>
                  <a:pt x="148" y="602"/>
                </a:lnTo>
                <a:lnTo>
                  <a:pt x="146" y="609"/>
                </a:lnTo>
                <a:lnTo>
                  <a:pt x="143" y="614"/>
                </a:lnTo>
                <a:lnTo>
                  <a:pt x="143" y="619"/>
                </a:lnTo>
                <a:lnTo>
                  <a:pt x="143" y="624"/>
                </a:lnTo>
                <a:lnTo>
                  <a:pt x="145" y="626"/>
                </a:lnTo>
                <a:lnTo>
                  <a:pt x="146" y="628"/>
                </a:lnTo>
                <a:lnTo>
                  <a:pt x="153" y="630"/>
                </a:lnTo>
                <a:lnTo>
                  <a:pt x="162" y="628"/>
                </a:lnTo>
                <a:lnTo>
                  <a:pt x="181" y="621"/>
                </a:lnTo>
                <a:lnTo>
                  <a:pt x="191" y="619"/>
                </a:lnTo>
                <a:lnTo>
                  <a:pt x="194" y="619"/>
                </a:lnTo>
                <a:lnTo>
                  <a:pt x="198" y="621"/>
                </a:lnTo>
                <a:lnTo>
                  <a:pt x="225" y="621"/>
                </a:lnTo>
                <a:lnTo>
                  <a:pt x="225" y="635"/>
                </a:lnTo>
                <a:lnTo>
                  <a:pt x="225" y="648"/>
                </a:lnTo>
                <a:lnTo>
                  <a:pt x="223" y="669"/>
                </a:lnTo>
                <a:lnTo>
                  <a:pt x="220" y="691"/>
                </a:lnTo>
                <a:lnTo>
                  <a:pt x="216" y="711"/>
                </a:lnTo>
                <a:lnTo>
                  <a:pt x="218" y="737"/>
                </a:lnTo>
                <a:lnTo>
                  <a:pt x="211" y="742"/>
                </a:lnTo>
                <a:lnTo>
                  <a:pt x="208" y="747"/>
                </a:lnTo>
                <a:lnTo>
                  <a:pt x="206" y="756"/>
                </a:lnTo>
                <a:lnTo>
                  <a:pt x="204" y="764"/>
                </a:lnTo>
                <a:lnTo>
                  <a:pt x="201" y="766"/>
                </a:lnTo>
                <a:lnTo>
                  <a:pt x="198" y="768"/>
                </a:lnTo>
                <a:lnTo>
                  <a:pt x="194" y="776"/>
                </a:lnTo>
                <a:lnTo>
                  <a:pt x="191" y="792"/>
                </a:lnTo>
                <a:lnTo>
                  <a:pt x="184" y="807"/>
                </a:lnTo>
                <a:lnTo>
                  <a:pt x="182" y="815"/>
                </a:lnTo>
                <a:lnTo>
                  <a:pt x="184" y="826"/>
                </a:lnTo>
                <a:lnTo>
                  <a:pt x="181" y="827"/>
                </a:lnTo>
                <a:lnTo>
                  <a:pt x="179" y="831"/>
                </a:lnTo>
                <a:lnTo>
                  <a:pt x="177" y="834"/>
                </a:lnTo>
                <a:lnTo>
                  <a:pt x="177" y="839"/>
                </a:lnTo>
                <a:lnTo>
                  <a:pt x="172" y="841"/>
                </a:lnTo>
                <a:lnTo>
                  <a:pt x="170" y="846"/>
                </a:lnTo>
                <a:lnTo>
                  <a:pt x="170" y="853"/>
                </a:lnTo>
                <a:lnTo>
                  <a:pt x="170" y="860"/>
                </a:lnTo>
                <a:lnTo>
                  <a:pt x="177" y="863"/>
                </a:lnTo>
                <a:lnTo>
                  <a:pt x="182" y="868"/>
                </a:lnTo>
                <a:lnTo>
                  <a:pt x="187" y="873"/>
                </a:lnTo>
                <a:lnTo>
                  <a:pt x="191" y="880"/>
                </a:lnTo>
                <a:lnTo>
                  <a:pt x="198" y="879"/>
                </a:lnTo>
                <a:lnTo>
                  <a:pt x="204" y="879"/>
                </a:lnTo>
                <a:lnTo>
                  <a:pt x="213" y="882"/>
                </a:lnTo>
                <a:lnTo>
                  <a:pt x="221" y="885"/>
                </a:lnTo>
                <a:lnTo>
                  <a:pt x="227" y="887"/>
                </a:lnTo>
                <a:lnTo>
                  <a:pt x="232" y="887"/>
                </a:lnTo>
                <a:lnTo>
                  <a:pt x="235" y="892"/>
                </a:lnTo>
                <a:lnTo>
                  <a:pt x="239" y="897"/>
                </a:lnTo>
                <a:lnTo>
                  <a:pt x="244" y="901"/>
                </a:lnTo>
                <a:lnTo>
                  <a:pt x="252" y="901"/>
                </a:lnTo>
                <a:lnTo>
                  <a:pt x="252" y="908"/>
                </a:lnTo>
                <a:lnTo>
                  <a:pt x="254" y="913"/>
                </a:lnTo>
                <a:lnTo>
                  <a:pt x="259" y="921"/>
                </a:lnTo>
                <a:lnTo>
                  <a:pt x="262" y="923"/>
                </a:lnTo>
                <a:lnTo>
                  <a:pt x="264" y="925"/>
                </a:lnTo>
                <a:lnTo>
                  <a:pt x="267" y="930"/>
                </a:lnTo>
                <a:lnTo>
                  <a:pt x="269" y="937"/>
                </a:lnTo>
                <a:lnTo>
                  <a:pt x="273" y="942"/>
                </a:lnTo>
                <a:lnTo>
                  <a:pt x="285" y="943"/>
                </a:lnTo>
                <a:lnTo>
                  <a:pt x="293" y="948"/>
                </a:lnTo>
                <a:lnTo>
                  <a:pt x="302" y="954"/>
                </a:lnTo>
                <a:lnTo>
                  <a:pt x="305" y="957"/>
                </a:lnTo>
                <a:lnTo>
                  <a:pt x="307" y="962"/>
                </a:lnTo>
                <a:lnTo>
                  <a:pt x="319" y="966"/>
                </a:lnTo>
                <a:lnTo>
                  <a:pt x="331" y="969"/>
                </a:lnTo>
                <a:lnTo>
                  <a:pt x="334" y="972"/>
                </a:lnTo>
                <a:lnTo>
                  <a:pt x="337" y="977"/>
                </a:lnTo>
                <a:lnTo>
                  <a:pt x="341" y="983"/>
                </a:lnTo>
                <a:lnTo>
                  <a:pt x="341" y="989"/>
                </a:lnTo>
                <a:lnTo>
                  <a:pt x="341" y="996"/>
                </a:lnTo>
                <a:lnTo>
                  <a:pt x="341" y="1000"/>
                </a:lnTo>
                <a:lnTo>
                  <a:pt x="339" y="1003"/>
                </a:lnTo>
                <a:lnTo>
                  <a:pt x="336" y="1005"/>
                </a:lnTo>
                <a:lnTo>
                  <a:pt x="331" y="1010"/>
                </a:lnTo>
                <a:lnTo>
                  <a:pt x="327" y="1013"/>
                </a:lnTo>
                <a:lnTo>
                  <a:pt x="327" y="1017"/>
                </a:lnTo>
                <a:lnTo>
                  <a:pt x="324" y="1018"/>
                </a:lnTo>
                <a:lnTo>
                  <a:pt x="320" y="1020"/>
                </a:lnTo>
                <a:lnTo>
                  <a:pt x="319" y="1029"/>
                </a:lnTo>
                <a:lnTo>
                  <a:pt x="317" y="1032"/>
                </a:lnTo>
                <a:lnTo>
                  <a:pt x="315" y="1035"/>
                </a:lnTo>
                <a:lnTo>
                  <a:pt x="312" y="1037"/>
                </a:lnTo>
                <a:lnTo>
                  <a:pt x="307" y="1037"/>
                </a:lnTo>
                <a:lnTo>
                  <a:pt x="266" y="1037"/>
                </a:lnTo>
                <a:lnTo>
                  <a:pt x="261" y="1039"/>
                </a:lnTo>
                <a:lnTo>
                  <a:pt x="257" y="1037"/>
                </a:lnTo>
                <a:lnTo>
                  <a:pt x="249" y="1032"/>
                </a:lnTo>
                <a:lnTo>
                  <a:pt x="245" y="1030"/>
                </a:lnTo>
                <a:lnTo>
                  <a:pt x="242" y="1030"/>
                </a:lnTo>
                <a:lnTo>
                  <a:pt x="240" y="1032"/>
                </a:lnTo>
                <a:lnTo>
                  <a:pt x="239" y="1037"/>
                </a:lnTo>
                <a:lnTo>
                  <a:pt x="242" y="1037"/>
                </a:lnTo>
                <a:lnTo>
                  <a:pt x="244" y="1039"/>
                </a:lnTo>
                <a:lnTo>
                  <a:pt x="245" y="1044"/>
                </a:lnTo>
                <a:lnTo>
                  <a:pt x="249" y="1047"/>
                </a:lnTo>
                <a:lnTo>
                  <a:pt x="250" y="1049"/>
                </a:lnTo>
                <a:lnTo>
                  <a:pt x="252" y="1051"/>
                </a:lnTo>
                <a:lnTo>
                  <a:pt x="254" y="1056"/>
                </a:lnTo>
                <a:lnTo>
                  <a:pt x="257" y="1059"/>
                </a:lnTo>
                <a:lnTo>
                  <a:pt x="266" y="1064"/>
                </a:lnTo>
                <a:lnTo>
                  <a:pt x="267" y="1070"/>
                </a:lnTo>
                <a:lnTo>
                  <a:pt x="271" y="1073"/>
                </a:lnTo>
                <a:lnTo>
                  <a:pt x="274" y="1076"/>
                </a:lnTo>
                <a:lnTo>
                  <a:pt x="279" y="1078"/>
                </a:lnTo>
                <a:lnTo>
                  <a:pt x="285" y="1080"/>
                </a:lnTo>
                <a:lnTo>
                  <a:pt x="288" y="1083"/>
                </a:lnTo>
                <a:lnTo>
                  <a:pt x="291" y="1087"/>
                </a:lnTo>
                <a:lnTo>
                  <a:pt x="293" y="1092"/>
                </a:lnTo>
                <a:lnTo>
                  <a:pt x="298" y="1100"/>
                </a:lnTo>
                <a:lnTo>
                  <a:pt x="303" y="1107"/>
                </a:lnTo>
                <a:lnTo>
                  <a:pt x="308" y="1116"/>
                </a:lnTo>
                <a:lnTo>
                  <a:pt x="314" y="1126"/>
                </a:lnTo>
                <a:lnTo>
                  <a:pt x="315" y="1134"/>
                </a:lnTo>
                <a:lnTo>
                  <a:pt x="314" y="1143"/>
                </a:lnTo>
                <a:lnTo>
                  <a:pt x="314" y="1160"/>
                </a:lnTo>
                <a:lnTo>
                  <a:pt x="317" y="1177"/>
                </a:lnTo>
                <a:lnTo>
                  <a:pt x="320" y="1194"/>
                </a:lnTo>
                <a:lnTo>
                  <a:pt x="308" y="1199"/>
                </a:lnTo>
                <a:lnTo>
                  <a:pt x="296" y="1204"/>
                </a:lnTo>
                <a:lnTo>
                  <a:pt x="283" y="1210"/>
                </a:lnTo>
                <a:lnTo>
                  <a:pt x="273" y="1215"/>
                </a:lnTo>
                <a:lnTo>
                  <a:pt x="239" y="1215"/>
                </a:lnTo>
                <a:lnTo>
                  <a:pt x="237" y="1220"/>
                </a:lnTo>
                <a:lnTo>
                  <a:pt x="235" y="1222"/>
                </a:lnTo>
                <a:lnTo>
                  <a:pt x="233" y="1225"/>
                </a:lnTo>
                <a:lnTo>
                  <a:pt x="232" y="1228"/>
                </a:lnTo>
                <a:lnTo>
                  <a:pt x="245" y="1235"/>
                </a:lnTo>
                <a:lnTo>
                  <a:pt x="259" y="1242"/>
                </a:lnTo>
                <a:lnTo>
                  <a:pt x="261" y="1245"/>
                </a:lnTo>
                <a:lnTo>
                  <a:pt x="264" y="1247"/>
                </a:lnTo>
                <a:lnTo>
                  <a:pt x="267" y="1247"/>
                </a:lnTo>
                <a:lnTo>
                  <a:pt x="273" y="1249"/>
                </a:lnTo>
                <a:lnTo>
                  <a:pt x="281" y="1254"/>
                </a:lnTo>
                <a:lnTo>
                  <a:pt x="286" y="1256"/>
                </a:lnTo>
                <a:lnTo>
                  <a:pt x="293" y="1256"/>
                </a:lnTo>
                <a:lnTo>
                  <a:pt x="300" y="1266"/>
                </a:lnTo>
                <a:lnTo>
                  <a:pt x="308" y="1274"/>
                </a:lnTo>
                <a:lnTo>
                  <a:pt x="317" y="1283"/>
                </a:lnTo>
                <a:lnTo>
                  <a:pt x="327" y="1290"/>
                </a:lnTo>
                <a:lnTo>
                  <a:pt x="327" y="1298"/>
                </a:lnTo>
                <a:lnTo>
                  <a:pt x="329" y="1305"/>
                </a:lnTo>
                <a:lnTo>
                  <a:pt x="331" y="1312"/>
                </a:lnTo>
                <a:lnTo>
                  <a:pt x="334" y="1317"/>
                </a:lnTo>
                <a:lnTo>
                  <a:pt x="341" y="1315"/>
                </a:lnTo>
                <a:lnTo>
                  <a:pt x="346" y="1315"/>
                </a:lnTo>
                <a:lnTo>
                  <a:pt x="351" y="1319"/>
                </a:lnTo>
                <a:lnTo>
                  <a:pt x="354" y="1320"/>
                </a:lnTo>
                <a:lnTo>
                  <a:pt x="360" y="1327"/>
                </a:lnTo>
                <a:lnTo>
                  <a:pt x="361" y="1331"/>
                </a:lnTo>
                <a:lnTo>
                  <a:pt x="365" y="1331"/>
                </a:lnTo>
                <a:lnTo>
                  <a:pt x="368" y="1331"/>
                </a:lnTo>
                <a:lnTo>
                  <a:pt x="375" y="1334"/>
                </a:lnTo>
                <a:lnTo>
                  <a:pt x="382" y="1337"/>
                </a:lnTo>
                <a:lnTo>
                  <a:pt x="390" y="1337"/>
                </a:lnTo>
                <a:lnTo>
                  <a:pt x="395" y="1341"/>
                </a:lnTo>
                <a:lnTo>
                  <a:pt x="400" y="1343"/>
                </a:lnTo>
                <a:lnTo>
                  <a:pt x="409" y="1344"/>
                </a:lnTo>
                <a:lnTo>
                  <a:pt x="409" y="1349"/>
                </a:lnTo>
                <a:lnTo>
                  <a:pt x="411" y="1353"/>
                </a:lnTo>
                <a:lnTo>
                  <a:pt x="414" y="1355"/>
                </a:lnTo>
                <a:lnTo>
                  <a:pt x="418" y="1356"/>
                </a:lnTo>
                <a:lnTo>
                  <a:pt x="426" y="1358"/>
                </a:lnTo>
                <a:lnTo>
                  <a:pt x="428" y="1361"/>
                </a:lnTo>
                <a:lnTo>
                  <a:pt x="430" y="1365"/>
                </a:lnTo>
                <a:lnTo>
                  <a:pt x="438" y="1363"/>
                </a:lnTo>
                <a:lnTo>
                  <a:pt x="443" y="1365"/>
                </a:lnTo>
                <a:lnTo>
                  <a:pt x="453" y="1368"/>
                </a:lnTo>
                <a:lnTo>
                  <a:pt x="464" y="1372"/>
                </a:lnTo>
                <a:lnTo>
                  <a:pt x="471" y="1372"/>
                </a:lnTo>
                <a:lnTo>
                  <a:pt x="477" y="1372"/>
                </a:lnTo>
                <a:lnTo>
                  <a:pt x="481" y="1380"/>
                </a:lnTo>
                <a:lnTo>
                  <a:pt x="486" y="1387"/>
                </a:lnTo>
                <a:lnTo>
                  <a:pt x="489" y="1395"/>
                </a:lnTo>
                <a:lnTo>
                  <a:pt x="491" y="1401"/>
                </a:lnTo>
                <a:lnTo>
                  <a:pt x="491" y="1406"/>
                </a:lnTo>
                <a:lnTo>
                  <a:pt x="503" y="1407"/>
                </a:lnTo>
                <a:lnTo>
                  <a:pt x="508" y="1409"/>
                </a:lnTo>
                <a:lnTo>
                  <a:pt x="510" y="1411"/>
                </a:lnTo>
                <a:lnTo>
                  <a:pt x="512" y="1413"/>
                </a:lnTo>
                <a:lnTo>
                  <a:pt x="517" y="1414"/>
                </a:lnTo>
                <a:lnTo>
                  <a:pt x="518" y="1416"/>
                </a:lnTo>
                <a:lnTo>
                  <a:pt x="518" y="1419"/>
                </a:lnTo>
                <a:lnTo>
                  <a:pt x="527" y="1421"/>
                </a:lnTo>
                <a:lnTo>
                  <a:pt x="530" y="1423"/>
                </a:lnTo>
                <a:lnTo>
                  <a:pt x="532" y="1426"/>
                </a:lnTo>
                <a:lnTo>
                  <a:pt x="542" y="1426"/>
                </a:lnTo>
                <a:lnTo>
                  <a:pt x="551" y="1428"/>
                </a:lnTo>
                <a:lnTo>
                  <a:pt x="568" y="1435"/>
                </a:lnTo>
                <a:lnTo>
                  <a:pt x="587" y="1438"/>
                </a:lnTo>
                <a:lnTo>
                  <a:pt x="595" y="1440"/>
                </a:lnTo>
                <a:lnTo>
                  <a:pt x="607" y="1440"/>
                </a:lnTo>
                <a:lnTo>
                  <a:pt x="609" y="1447"/>
                </a:lnTo>
                <a:lnTo>
                  <a:pt x="612" y="1452"/>
                </a:lnTo>
                <a:lnTo>
                  <a:pt x="614" y="1459"/>
                </a:lnTo>
                <a:lnTo>
                  <a:pt x="614" y="1467"/>
                </a:lnTo>
                <a:lnTo>
                  <a:pt x="621" y="1467"/>
                </a:lnTo>
                <a:lnTo>
                  <a:pt x="626" y="1464"/>
                </a:lnTo>
                <a:lnTo>
                  <a:pt x="628" y="1462"/>
                </a:lnTo>
                <a:lnTo>
                  <a:pt x="631" y="1460"/>
                </a:lnTo>
                <a:lnTo>
                  <a:pt x="633" y="1459"/>
                </a:lnTo>
                <a:lnTo>
                  <a:pt x="636" y="1455"/>
                </a:lnTo>
                <a:lnTo>
                  <a:pt x="638" y="1453"/>
                </a:lnTo>
                <a:lnTo>
                  <a:pt x="639" y="1452"/>
                </a:lnTo>
                <a:lnTo>
                  <a:pt x="641" y="1448"/>
                </a:lnTo>
                <a:lnTo>
                  <a:pt x="641" y="1436"/>
                </a:lnTo>
                <a:lnTo>
                  <a:pt x="641" y="1426"/>
                </a:lnTo>
                <a:lnTo>
                  <a:pt x="641" y="1418"/>
                </a:lnTo>
                <a:lnTo>
                  <a:pt x="645" y="1414"/>
                </a:lnTo>
                <a:lnTo>
                  <a:pt x="648" y="1413"/>
                </a:lnTo>
                <a:lnTo>
                  <a:pt x="650" y="1409"/>
                </a:lnTo>
                <a:lnTo>
                  <a:pt x="653" y="1404"/>
                </a:lnTo>
                <a:lnTo>
                  <a:pt x="655" y="1402"/>
                </a:lnTo>
                <a:lnTo>
                  <a:pt x="660" y="1399"/>
                </a:lnTo>
                <a:lnTo>
                  <a:pt x="663" y="1397"/>
                </a:lnTo>
                <a:lnTo>
                  <a:pt x="674" y="1395"/>
                </a:lnTo>
                <a:lnTo>
                  <a:pt x="675" y="1395"/>
                </a:lnTo>
                <a:lnTo>
                  <a:pt x="677" y="1394"/>
                </a:lnTo>
                <a:lnTo>
                  <a:pt x="679" y="1392"/>
                </a:lnTo>
                <a:lnTo>
                  <a:pt x="680" y="1392"/>
                </a:lnTo>
                <a:lnTo>
                  <a:pt x="682" y="1390"/>
                </a:lnTo>
                <a:lnTo>
                  <a:pt x="684" y="1389"/>
                </a:lnTo>
                <a:lnTo>
                  <a:pt x="685" y="1387"/>
                </a:lnTo>
                <a:lnTo>
                  <a:pt x="685" y="1385"/>
                </a:lnTo>
                <a:lnTo>
                  <a:pt x="687" y="1382"/>
                </a:lnTo>
                <a:lnTo>
                  <a:pt x="689" y="1378"/>
                </a:lnTo>
                <a:lnTo>
                  <a:pt x="689" y="1377"/>
                </a:lnTo>
                <a:lnTo>
                  <a:pt x="689" y="1372"/>
                </a:lnTo>
                <a:lnTo>
                  <a:pt x="689" y="1366"/>
                </a:lnTo>
                <a:lnTo>
                  <a:pt x="689" y="1361"/>
                </a:lnTo>
                <a:lnTo>
                  <a:pt x="687" y="1358"/>
                </a:lnTo>
                <a:lnTo>
                  <a:pt x="684" y="1356"/>
                </a:lnTo>
                <a:lnTo>
                  <a:pt x="679" y="1351"/>
                </a:lnTo>
                <a:lnTo>
                  <a:pt x="675" y="1349"/>
                </a:lnTo>
                <a:lnTo>
                  <a:pt x="675" y="1344"/>
                </a:lnTo>
                <a:lnTo>
                  <a:pt x="674" y="1344"/>
                </a:lnTo>
                <a:lnTo>
                  <a:pt x="672" y="1344"/>
                </a:lnTo>
                <a:lnTo>
                  <a:pt x="670" y="1344"/>
                </a:lnTo>
                <a:lnTo>
                  <a:pt x="670" y="1343"/>
                </a:lnTo>
                <a:lnTo>
                  <a:pt x="668" y="1343"/>
                </a:lnTo>
                <a:lnTo>
                  <a:pt x="668" y="1341"/>
                </a:lnTo>
                <a:lnTo>
                  <a:pt x="668" y="1339"/>
                </a:lnTo>
                <a:lnTo>
                  <a:pt x="667" y="1337"/>
                </a:lnTo>
                <a:lnTo>
                  <a:pt x="667" y="1336"/>
                </a:lnTo>
                <a:lnTo>
                  <a:pt x="667" y="1334"/>
                </a:lnTo>
                <a:lnTo>
                  <a:pt x="667" y="1332"/>
                </a:lnTo>
                <a:lnTo>
                  <a:pt x="668" y="1331"/>
                </a:lnTo>
                <a:lnTo>
                  <a:pt x="668" y="1329"/>
                </a:lnTo>
                <a:lnTo>
                  <a:pt x="668" y="1322"/>
                </a:lnTo>
                <a:lnTo>
                  <a:pt x="668" y="1320"/>
                </a:lnTo>
                <a:lnTo>
                  <a:pt x="668" y="1319"/>
                </a:lnTo>
                <a:lnTo>
                  <a:pt x="668" y="1317"/>
                </a:lnTo>
                <a:lnTo>
                  <a:pt x="668" y="1315"/>
                </a:lnTo>
                <a:lnTo>
                  <a:pt x="668" y="1314"/>
                </a:lnTo>
                <a:lnTo>
                  <a:pt x="668" y="1310"/>
                </a:lnTo>
                <a:lnTo>
                  <a:pt x="675" y="1307"/>
                </a:lnTo>
                <a:lnTo>
                  <a:pt x="677" y="1307"/>
                </a:lnTo>
                <a:lnTo>
                  <a:pt x="679" y="1303"/>
                </a:lnTo>
                <a:lnTo>
                  <a:pt x="684" y="1302"/>
                </a:lnTo>
                <a:lnTo>
                  <a:pt x="691" y="1300"/>
                </a:lnTo>
                <a:lnTo>
                  <a:pt x="699" y="1298"/>
                </a:lnTo>
                <a:lnTo>
                  <a:pt x="704" y="1297"/>
                </a:lnTo>
                <a:lnTo>
                  <a:pt x="709" y="1293"/>
                </a:lnTo>
                <a:lnTo>
                  <a:pt x="711" y="1291"/>
                </a:lnTo>
                <a:lnTo>
                  <a:pt x="716" y="1288"/>
                </a:lnTo>
                <a:lnTo>
                  <a:pt x="720" y="1286"/>
                </a:lnTo>
                <a:lnTo>
                  <a:pt x="723" y="1288"/>
                </a:lnTo>
                <a:lnTo>
                  <a:pt x="726" y="1286"/>
                </a:lnTo>
                <a:lnTo>
                  <a:pt x="732" y="1288"/>
                </a:lnTo>
                <a:lnTo>
                  <a:pt x="732" y="1286"/>
                </a:lnTo>
                <a:lnTo>
                  <a:pt x="732" y="1285"/>
                </a:lnTo>
                <a:lnTo>
                  <a:pt x="735" y="1285"/>
                </a:lnTo>
                <a:lnTo>
                  <a:pt x="738" y="1283"/>
                </a:lnTo>
                <a:lnTo>
                  <a:pt x="743" y="1283"/>
                </a:lnTo>
                <a:lnTo>
                  <a:pt x="743" y="1290"/>
                </a:lnTo>
                <a:lnTo>
                  <a:pt x="750" y="1290"/>
                </a:lnTo>
                <a:lnTo>
                  <a:pt x="755" y="1291"/>
                </a:lnTo>
                <a:lnTo>
                  <a:pt x="759" y="1295"/>
                </a:lnTo>
                <a:lnTo>
                  <a:pt x="762" y="1298"/>
                </a:lnTo>
                <a:lnTo>
                  <a:pt x="764" y="1303"/>
                </a:lnTo>
                <a:lnTo>
                  <a:pt x="764" y="1310"/>
                </a:lnTo>
                <a:lnTo>
                  <a:pt x="764" y="1324"/>
                </a:lnTo>
                <a:lnTo>
                  <a:pt x="778" y="1324"/>
                </a:lnTo>
                <a:lnTo>
                  <a:pt x="783" y="1326"/>
                </a:lnTo>
                <a:lnTo>
                  <a:pt x="784" y="1327"/>
                </a:lnTo>
                <a:lnTo>
                  <a:pt x="784" y="1331"/>
                </a:lnTo>
                <a:lnTo>
                  <a:pt x="807" y="1331"/>
                </a:lnTo>
                <a:lnTo>
                  <a:pt x="810" y="1331"/>
                </a:lnTo>
                <a:lnTo>
                  <a:pt x="830" y="1331"/>
                </a:lnTo>
                <a:lnTo>
                  <a:pt x="847" y="1334"/>
                </a:lnTo>
                <a:lnTo>
                  <a:pt x="851" y="1334"/>
                </a:lnTo>
                <a:lnTo>
                  <a:pt x="858" y="1334"/>
                </a:lnTo>
                <a:lnTo>
                  <a:pt x="865" y="1337"/>
                </a:lnTo>
                <a:lnTo>
                  <a:pt x="866" y="1337"/>
                </a:lnTo>
                <a:lnTo>
                  <a:pt x="868" y="1337"/>
                </a:lnTo>
                <a:lnTo>
                  <a:pt x="870" y="1341"/>
                </a:lnTo>
                <a:lnTo>
                  <a:pt x="871" y="1344"/>
                </a:lnTo>
                <a:lnTo>
                  <a:pt x="870" y="1351"/>
                </a:lnTo>
                <a:lnTo>
                  <a:pt x="871" y="1360"/>
                </a:lnTo>
                <a:lnTo>
                  <a:pt x="873" y="1363"/>
                </a:lnTo>
                <a:lnTo>
                  <a:pt x="878" y="1366"/>
                </a:lnTo>
                <a:lnTo>
                  <a:pt x="880" y="1368"/>
                </a:lnTo>
                <a:lnTo>
                  <a:pt x="882" y="1368"/>
                </a:lnTo>
                <a:lnTo>
                  <a:pt x="885" y="1373"/>
                </a:lnTo>
                <a:lnTo>
                  <a:pt x="887" y="1375"/>
                </a:lnTo>
                <a:lnTo>
                  <a:pt x="888" y="1377"/>
                </a:lnTo>
                <a:lnTo>
                  <a:pt x="890" y="1380"/>
                </a:lnTo>
                <a:lnTo>
                  <a:pt x="894" y="1382"/>
                </a:lnTo>
                <a:lnTo>
                  <a:pt x="894" y="1384"/>
                </a:lnTo>
                <a:lnTo>
                  <a:pt x="897" y="1385"/>
                </a:lnTo>
                <a:lnTo>
                  <a:pt x="900" y="1385"/>
                </a:lnTo>
                <a:lnTo>
                  <a:pt x="902" y="1385"/>
                </a:lnTo>
                <a:lnTo>
                  <a:pt x="907" y="1385"/>
                </a:lnTo>
                <a:lnTo>
                  <a:pt x="909" y="1390"/>
                </a:lnTo>
                <a:lnTo>
                  <a:pt x="912" y="1395"/>
                </a:lnTo>
                <a:lnTo>
                  <a:pt x="921" y="1402"/>
                </a:lnTo>
                <a:lnTo>
                  <a:pt x="929" y="1409"/>
                </a:lnTo>
                <a:lnTo>
                  <a:pt x="933" y="1414"/>
                </a:lnTo>
                <a:lnTo>
                  <a:pt x="934" y="1419"/>
                </a:lnTo>
                <a:lnTo>
                  <a:pt x="952" y="1419"/>
                </a:lnTo>
                <a:lnTo>
                  <a:pt x="958" y="1421"/>
                </a:lnTo>
                <a:lnTo>
                  <a:pt x="960" y="1423"/>
                </a:lnTo>
                <a:lnTo>
                  <a:pt x="962" y="1426"/>
                </a:lnTo>
                <a:lnTo>
                  <a:pt x="962" y="1433"/>
                </a:lnTo>
                <a:lnTo>
                  <a:pt x="963" y="1433"/>
                </a:lnTo>
                <a:lnTo>
                  <a:pt x="965" y="1435"/>
                </a:lnTo>
                <a:lnTo>
                  <a:pt x="967" y="1440"/>
                </a:lnTo>
                <a:lnTo>
                  <a:pt x="967" y="1443"/>
                </a:lnTo>
                <a:lnTo>
                  <a:pt x="965" y="1445"/>
                </a:lnTo>
                <a:lnTo>
                  <a:pt x="962" y="1447"/>
                </a:lnTo>
                <a:lnTo>
                  <a:pt x="963" y="1452"/>
                </a:lnTo>
                <a:lnTo>
                  <a:pt x="965" y="1457"/>
                </a:lnTo>
                <a:lnTo>
                  <a:pt x="969" y="1460"/>
                </a:lnTo>
                <a:lnTo>
                  <a:pt x="969" y="1467"/>
                </a:lnTo>
                <a:lnTo>
                  <a:pt x="977" y="1472"/>
                </a:lnTo>
                <a:lnTo>
                  <a:pt x="984" y="1479"/>
                </a:lnTo>
                <a:lnTo>
                  <a:pt x="993" y="1484"/>
                </a:lnTo>
                <a:lnTo>
                  <a:pt x="1003" y="1488"/>
                </a:lnTo>
                <a:lnTo>
                  <a:pt x="1011" y="1489"/>
                </a:lnTo>
                <a:lnTo>
                  <a:pt x="1015" y="1491"/>
                </a:lnTo>
                <a:lnTo>
                  <a:pt x="1016" y="1494"/>
                </a:lnTo>
                <a:lnTo>
                  <a:pt x="1071" y="1494"/>
                </a:lnTo>
                <a:lnTo>
                  <a:pt x="1071" y="1498"/>
                </a:lnTo>
                <a:lnTo>
                  <a:pt x="1074" y="1499"/>
                </a:lnTo>
                <a:lnTo>
                  <a:pt x="1081" y="1501"/>
                </a:lnTo>
                <a:lnTo>
                  <a:pt x="1088" y="1503"/>
                </a:lnTo>
                <a:lnTo>
                  <a:pt x="1090" y="1505"/>
                </a:lnTo>
                <a:lnTo>
                  <a:pt x="1092" y="1508"/>
                </a:lnTo>
                <a:lnTo>
                  <a:pt x="1090" y="1513"/>
                </a:lnTo>
                <a:lnTo>
                  <a:pt x="1092" y="1518"/>
                </a:lnTo>
                <a:lnTo>
                  <a:pt x="1092" y="1528"/>
                </a:lnTo>
                <a:lnTo>
                  <a:pt x="1092" y="1535"/>
                </a:lnTo>
                <a:lnTo>
                  <a:pt x="1092" y="1539"/>
                </a:lnTo>
                <a:lnTo>
                  <a:pt x="1090" y="1542"/>
                </a:lnTo>
                <a:lnTo>
                  <a:pt x="1085" y="1542"/>
                </a:lnTo>
                <a:lnTo>
                  <a:pt x="1083" y="1547"/>
                </a:lnTo>
                <a:lnTo>
                  <a:pt x="1081" y="1549"/>
                </a:lnTo>
                <a:lnTo>
                  <a:pt x="1080" y="1552"/>
                </a:lnTo>
                <a:lnTo>
                  <a:pt x="1078" y="1556"/>
                </a:lnTo>
                <a:lnTo>
                  <a:pt x="1074" y="1556"/>
                </a:lnTo>
                <a:lnTo>
                  <a:pt x="1073" y="1557"/>
                </a:lnTo>
                <a:lnTo>
                  <a:pt x="1071" y="1563"/>
                </a:lnTo>
                <a:lnTo>
                  <a:pt x="1068" y="1566"/>
                </a:lnTo>
                <a:lnTo>
                  <a:pt x="1066" y="1568"/>
                </a:lnTo>
                <a:lnTo>
                  <a:pt x="1064" y="1569"/>
                </a:lnTo>
                <a:lnTo>
                  <a:pt x="1066" y="1578"/>
                </a:lnTo>
                <a:lnTo>
                  <a:pt x="1064" y="1586"/>
                </a:lnTo>
                <a:lnTo>
                  <a:pt x="1063" y="1598"/>
                </a:lnTo>
                <a:lnTo>
                  <a:pt x="1059" y="1610"/>
                </a:lnTo>
                <a:lnTo>
                  <a:pt x="1057" y="1617"/>
                </a:lnTo>
                <a:lnTo>
                  <a:pt x="1057" y="1624"/>
                </a:lnTo>
                <a:lnTo>
                  <a:pt x="1054" y="1624"/>
                </a:lnTo>
                <a:lnTo>
                  <a:pt x="1052" y="1626"/>
                </a:lnTo>
                <a:lnTo>
                  <a:pt x="1051" y="1631"/>
                </a:lnTo>
                <a:lnTo>
                  <a:pt x="1047" y="1634"/>
                </a:lnTo>
                <a:lnTo>
                  <a:pt x="1045" y="1636"/>
                </a:lnTo>
                <a:lnTo>
                  <a:pt x="1044" y="1638"/>
                </a:lnTo>
                <a:lnTo>
                  <a:pt x="1044" y="1641"/>
                </a:lnTo>
                <a:lnTo>
                  <a:pt x="1042" y="1643"/>
                </a:lnTo>
                <a:lnTo>
                  <a:pt x="1037" y="1644"/>
                </a:lnTo>
                <a:lnTo>
                  <a:pt x="1034" y="1648"/>
                </a:lnTo>
                <a:lnTo>
                  <a:pt x="1032" y="1650"/>
                </a:lnTo>
                <a:lnTo>
                  <a:pt x="1030" y="1651"/>
                </a:lnTo>
                <a:lnTo>
                  <a:pt x="1035" y="1653"/>
                </a:lnTo>
                <a:lnTo>
                  <a:pt x="1037" y="1658"/>
                </a:lnTo>
                <a:lnTo>
                  <a:pt x="1037" y="1665"/>
                </a:lnTo>
                <a:lnTo>
                  <a:pt x="1037" y="1672"/>
                </a:lnTo>
                <a:lnTo>
                  <a:pt x="1042" y="1673"/>
                </a:lnTo>
                <a:lnTo>
                  <a:pt x="1044" y="1675"/>
                </a:lnTo>
                <a:lnTo>
                  <a:pt x="1044" y="1679"/>
                </a:lnTo>
                <a:lnTo>
                  <a:pt x="1044" y="1685"/>
                </a:lnTo>
                <a:lnTo>
                  <a:pt x="1051" y="1685"/>
                </a:lnTo>
                <a:lnTo>
                  <a:pt x="1052" y="1682"/>
                </a:lnTo>
                <a:lnTo>
                  <a:pt x="1056" y="1680"/>
                </a:lnTo>
                <a:lnTo>
                  <a:pt x="1059" y="1679"/>
                </a:lnTo>
                <a:lnTo>
                  <a:pt x="1064" y="1679"/>
                </a:lnTo>
                <a:lnTo>
                  <a:pt x="1066" y="1673"/>
                </a:lnTo>
                <a:lnTo>
                  <a:pt x="1069" y="1670"/>
                </a:lnTo>
                <a:lnTo>
                  <a:pt x="1078" y="1665"/>
                </a:lnTo>
                <a:lnTo>
                  <a:pt x="1080" y="1662"/>
                </a:lnTo>
                <a:lnTo>
                  <a:pt x="1083" y="1660"/>
                </a:lnTo>
                <a:lnTo>
                  <a:pt x="1086" y="1658"/>
                </a:lnTo>
                <a:lnTo>
                  <a:pt x="1092" y="1658"/>
                </a:lnTo>
                <a:lnTo>
                  <a:pt x="1093" y="1653"/>
                </a:lnTo>
                <a:lnTo>
                  <a:pt x="1097" y="1650"/>
                </a:lnTo>
                <a:lnTo>
                  <a:pt x="1105" y="1644"/>
                </a:lnTo>
                <a:lnTo>
                  <a:pt x="1109" y="1644"/>
                </a:lnTo>
                <a:lnTo>
                  <a:pt x="1110" y="1643"/>
                </a:lnTo>
                <a:lnTo>
                  <a:pt x="1112" y="1638"/>
                </a:lnTo>
                <a:lnTo>
                  <a:pt x="1119" y="1638"/>
                </a:lnTo>
                <a:lnTo>
                  <a:pt x="1124" y="1636"/>
                </a:lnTo>
                <a:lnTo>
                  <a:pt x="1132" y="1631"/>
                </a:lnTo>
                <a:lnTo>
                  <a:pt x="1139" y="1631"/>
                </a:lnTo>
                <a:lnTo>
                  <a:pt x="1144" y="1632"/>
                </a:lnTo>
                <a:lnTo>
                  <a:pt x="1153" y="1638"/>
                </a:lnTo>
                <a:lnTo>
                  <a:pt x="1161" y="1643"/>
                </a:lnTo>
                <a:lnTo>
                  <a:pt x="1167" y="1644"/>
                </a:lnTo>
                <a:lnTo>
                  <a:pt x="1173" y="1644"/>
                </a:lnTo>
                <a:lnTo>
                  <a:pt x="1175" y="1641"/>
                </a:lnTo>
                <a:lnTo>
                  <a:pt x="1177" y="1639"/>
                </a:lnTo>
                <a:lnTo>
                  <a:pt x="1182" y="1636"/>
                </a:lnTo>
                <a:lnTo>
                  <a:pt x="1189" y="1634"/>
                </a:lnTo>
                <a:lnTo>
                  <a:pt x="1194" y="1631"/>
                </a:lnTo>
                <a:lnTo>
                  <a:pt x="1201" y="1629"/>
                </a:lnTo>
                <a:lnTo>
                  <a:pt x="1207" y="1627"/>
                </a:lnTo>
                <a:lnTo>
                  <a:pt x="1219" y="1622"/>
                </a:lnTo>
                <a:lnTo>
                  <a:pt x="1230" y="1615"/>
                </a:lnTo>
                <a:lnTo>
                  <a:pt x="1242" y="1610"/>
                </a:lnTo>
                <a:lnTo>
                  <a:pt x="1248" y="1609"/>
                </a:lnTo>
                <a:lnTo>
                  <a:pt x="1254" y="1605"/>
                </a:lnTo>
                <a:lnTo>
                  <a:pt x="1260" y="1603"/>
                </a:lnTo>
                <a:lnTo>
                  <a:pt x="1269" y="1603"/>
                </a:lnTo>
                <a:lnTo>
                  <a:pt x="1276" y="1603"/>
                </a:lnTo>
                <a:lnTo>
                  <a:pt x="1281" y="1605"/>
                </a:lnTo>
                <a:lnTo>
                  <a:pt x="1284" y="1609"/>
                </a:lnTo>
                <a:lnTo>
                  <a:pt x="1288" y="1612"/>
                </a:lnTo>
                <a:lnTo>
                  <a:pt x="1291" y="1615"/>
                </a:lnTo>
                <a:lnTo>
                  <a:pt x="1296" y="1617"/>
                </a:lnTo>
                <a:lnTo>
                  <a:pt x="1301" y="1619"/>
                </a:lnTo>
                <a:lnTo>
                  <a:pt x="1310" y="1617"/>
                </a:lnTo>
                <a:lnTo>
                  <a:pt x="1317" y="1617"/>
                </a:lnTo>
                <a:lnTo>
                  <a:pt x="1315" y="1612"/>
                </a:lnTo>
                <a:lnTo>
                  <a:pt x="1317" y="1607"/>
                </a:lnTo>
                <a:lnTo>
                  <a:pt x="1318" y="1603"/>
                </a:lnTo>
                <a:lnTo>
                  <a:pt x="1322" y="1602"/>
                </a:lnTo>
                <a:lnTo>
                  <a:pt x="1327" y="1597"/>
                </a:lnTo>
                <a:lnTo>
                  <a:pt x="1329" y="1595"/>
                </a:lnTo>
                <a:lnTo>
                  <a:pt x="1330" y="1590"/>
                </a:lnTo>
                <a:lnTo>
                  <a:pt x="1335" y="1585"/>
                </a:lnTo>
                <a:lnTo>
                  <a:pt x="1340" y="1580"/>
                </a:lnTo>
                <a:lnTo>
                  <a:pt x="1342" y="1571"/>
                </a:lnTo>
                <a:lnTo>
                  <a:pt x="1344" y="1563"/>
                </a:lnTo>
                <a:lnTo>
                  <a:pt x="1340" y="1563"/>
                </a:lnTo>
                <a:lnTo>
                  <a:pt x="1339" y="1561"/>
                </a:lnTo>
                <a:lnTo>
                  <a:pt x="1339" y="1557"/>
                </a:lnTo>
                <a:lnTo>
                  <a:pt x="1339" y="1554"/>
                </a:lnTo>
                <a:lnTo>
                  <a:pt x="1337" y="1549"/>
                </a:lnTo>
                <a:lnTo>
                  <a:pt x="1334" y="1547"/>
                </a:lnTo>
                <a:lnTo>
                  <a:pt x="1330" y="1546"/>
                </a:lnTo>
                <a:lnTo>
                  <a:pt x="1327" y="1544"/>
                </a:lnTo>
                <a:lnTo>
                  <a:pt x="1323" y="1542"/>
                </a:lnTo>
                <a:lnTo>
                  <a:pt x="1320" y="1535"/>
                </a:lnTo>
                <a:lnTo>
                  <a:pt x="1317" y="1528"/>
                </a:lnTo>
                <a:lnTo>
                  <a:pt x="1313" y="1528"/>
                </a:lnTo>
                <a:lnTo>
                  <a:pt x="1310" y="1528"/>
                </a:lnTo>
                <a:lnTo>
                  <a:pt x="1310" y="1527"/>
                </a:lnTo>
                <a:lnTo>
                  <a:pt x="1310" y="1522"/>
                </a:lnTo>
                <a:lnTo>
                  <a:pt x="1310" y="1518"/>
                </a:lnTo>
                <a:lnTo>
                  <a:pt x="1310" y="1515"/>
                </a:lnTo>
                <a:lnTo>
                  <a:pt x="1310" y="1488"/>
                </a:lnTo>
                <a:lnTo>
                  <a:pt x="1308" y="1474"/>
                </a:lnTo>
                <a:lnTo>
                  <a:pt x="1306" y="1462"/>
                </a:lnTo>
                <a:lnTo>
                  <a:pt x="1303" y="1436"/>
                </a:lnTo>
                <a:lnTo>
                  <a:pt x="1298" y="1413"/>
                </a:lnTo>
                <a:lnTo>
                  <a:pt x="1296" y="1399"/>
                </a:lnTo>
                <a:lnTo>
                  <a:pt x="1296" y="1385"/>
                </a:lnTo>
                <a:lnTo>
                  <a:pt x="1305" y="1382"/>
                </a:lnTo>
                <a:lnTo>
                  <a:pt x="1313" y="1378"/>
                </a:lnTo>
                <a:lnTo>
                  <a:pt x="1327" y="1368"/>
                </a:lnTo>
                <a:lnTo>
                  <a:pt x="1335" y="1365"/>
                </a:lnTo>
                <a:lnTo>
                  <a:pt x="1344" y="1361"/>
                </a:lnTo>
                <a:lnTo>
                  <a:pt x="1354" y="1360"/>
                </a:lnTo>
                <a:lnTo>
                  <a:pt x="1364" y="1358"/>
                </a:lnTo>
                <a:lnTo>
                  <a:pt x="1371" y="1358"/>
                </a:lnTo>
                <a:lnTo>
                  <a:pt x="1371" y="1337"/>
                </a:lnTo>
                <a:lnTo>
                  <a:pt x="1371" y="1332"/>
                </a:lnTo>
                <a:lnTo>
                  <a:pt x="1371" y="1327"/>
                </a:lnTo>
                <a:lnTo>
                  <a:pt x="1376" y="1322"/>
                </a:lnTo>
                <a:lnTo>
                  <a:pt x="1378" y="1315"/>
                </a:lnTo>
                <a:lnTo>
                  <a:pt x="1380" y="1310"/>
                </a:lnTo>
                <a:lnTo>
                  <a:pt x="1378" y="1303"/>
                </a:lnTo>
                <a:lnTo>
                  <a:pt x="1381" y="1303"/>
                </a:lnTo>
                <a:lnTo>
                  <a:pt x="1383" y="1302"/>
                </a:lnTo>
                <a:lnTo>
                  <a:pt x="1385" y="1297"/>
                </a:lnTo>
                <a:lnTo>
                  <a:pt x="1388" y="1295"/>
                </a:lnTo>
                <a:lnTo>
                  <a:pt x="1393" y="1295"/>
                </a:lnTo>
                <a:lnTo>
                  <a:pt x="1397" y="1293"/>
                </a:lnTo>
                <a:lnTo>
                  <a:pt x="1398" y="1291"/>
                </a:lnTo>
                <a:lnTo>
                  <a:pt x="1398" y="1290"/>
                </a:lnTo>
                <a:lnTo>
                  <a:pt x="1400" y="1283"/>
                </a:lnTo>
                <a:lnTo>
                  <a:pt x="1405" y="1280"/>
                </a:lnTo>
                <a:lnTo>
                  <a:pt x="1409" y="1274"/>
                </a:lnTo>
                <a:lnTo>
                  <a:pt x="1412" y="1269"/>
                </a:lnTo>
                <a:lnTo>
                  <a:pt x="1417" y="1268"/>
                </a:lnTo>
                <a:lnTo>
                  <a:pt x="1422" y="1262"/>
                </a:lnTo>
                <a:lnTo>
                  <a:pt x="1427" y="1259"/>
                </a:lnTo>
                <a:lnTo>
                  <a:pt x="1433" y="1256"/>
                </a:lnTo>
                <a:lnTo>
                  <a:pt x="1439" y="1252"/>
                </a:lnTo>
                <a:lnTo>
                  <a:pt x="1444" y="1247"/>
                </a:lnTo>
                <a:lnTo>
                  <a:pt x="1450" y="1242"/>
                </a:lnTo>
                <a:lnTo>
                  <a:pt x="1453" y="1235"/>
                </a:lnTo>
                <a:lnTo>
                  <a:pt x="1446" y="1232"/>
                </a:lnTo>
                <a:lnTo>
                  <a:pt x="1439" y="1228"/>
                </a:lnTo>
                <a:lnTo>
                  <a:pt x="1429" y="1228"/>
                </a:lnTo>
                <a:lnTo>
                  <a:pt x="1419" y="1228"/>
                </a:lnTo>
                <a:close/>
                <a:moveTo>
                  <a:pt x="825" y="594"/>
                </a:moveTo>
                <a:lnTo>
                  <a:pt x="825" y="594"/>
                </a:lnTo>
                <a:close/>
                <a:moveTo>
                  <a:pt x="827" y="594"/>
                </a:moveTo>
                <a:lnTo>
                  <a:pt x="830" y="594"/>
                </a:lnTo>
                <a:lnTo>
                  <a:pt x="827" y="594"/>
                </a:lnTo>
                <a:close/>
                <a:moveTo>
                  <a:pt x="827" y="594"/>
                </a:moveTo>
                <a:lnTo>
                  <a:pt x="827" y="594"/>
                </a:lnTo>
                <a:close/>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90" name="Freeform 16">
            <a:extLst>
              <a:ext uri="{FF2B5EF4-FFF2-40B4-BE49-F238E27FC236}">
                <a16:creationId xmlns:a16="http://schemas.microsoft.com/office/drawing/2014/main" id="{D0A58103-B083-8847-95A8-72F68749E4EF}"/>
              </a:ext>
            </a:extLst>
          </p:cNvPr>
          <p:cNvSpPr>
            <a:spLocks noChangeArrowheads="1"/>
          </p:cNvSpPr>
          <p:nvPr/>
        </p:nvSpPr>
        <p:spPr bwMode="auto">
          <a:xfrm rot="21434252">
            <a:off x="2884880" y="7377029"/>
            <a:ext cx="1444547" cy="2284715"/>
          </a:xfrm>
          <a:custGeom>
            <a:avLst/>
            <a:gdLst>
              <a:gd name="T0" fmla="*/ 328 w 8285"/>
              <a:gd name="T1" fmla="*/ 9256 h 13217"/>
              <a:gd name="T2" fmla="*/ 68 w 8285"/>
              <a:gd name="T3" fmla="*/ 9468 h 13217"/>
              <a:gd name="T4" fmla="*/ 5686 w 8285"/>
              <a:gd name="T5" fmla="*/ 11877 h 13217"/>
              <a:gd name="T6" fmla="*/ 7946 w 8285"/>
              <a:gd name="T7" fmla="*/ 8029 h 13217"/>
              <a:gd name="T8" fmla="*/ 6798 w 8285"/>
              <a:gd name="T9" fmla="*/ 8016 h 13217"/>
              <a:gd name="T10" fmla="*/ 6685 w 8285"/>
              <a:gd name="T11" fmla="*/ 7548 h 13217"/>
              <a:gd name="T12" fmla="*/ 6709 w 8285"/>
              <a:gd name="T13" fmla="*/ 7013 h 13217"/>
              <a:gd name="T14" fmla="*/ 7071 w 8285"/>
              <a:gd name="T15" fmla="*/ 6383 h 13217"/>
              <a:gd name="T16" fmla="*/ 7091 w 8285"/>
              <a:gd name="T17" fmla="*/ 5383 h 13217"/>
              <a:gd name="T18" fmla="*/ 6399 w 8285"/>
              <a:gd name="T19" fmla="*/ 4595 h 13217"/>
              <a:gd name="T20" fmla="*/ 6906 w 8285"/>
              <a:gd name="T21" fmla="*/ 2536 h 13217"/>
              <a:gd name="T22" fmla="*/ 6346 w 8285"/>
              <a:gd name="T23" fmla="*/ 223 h 13217"/>
              <a:gd name="T24" fmla="*/ 4328 w 8285"/>
              <a:gd name="T25" fmla="*/ 1707 h 13217"/>
              <a:gd name="T26" fmla="*/ 4046 w 8285"/>
              <a:gd name="T27" fmla="*/ 2424 h 13217"/>
              <a:gd name="T28" fmla="*/ 3645 w 8285"/>
              <a:gd name="T29" fmla="*/ 2475 h 13217"/>
              <a:gd name="T30" fmla="*/ 3110 w 8285"/>
              <a:gd name="T31" fmla="*/ 2248 h 13217"/>
              <a:gd name="T32" fmla="*/ 3541 w 8285"/>
              <a:gd name="T33" fmla="*/ 2820 h 13217"/>
              <a:gd name="T34" fmla="*/ 3645 w 8285"/>
              <a:gd name="T35" fmla="*/ 3232 h 13217"/>
              <a:gd name="T36" fmla="*/ 3144 w 8285"/>
              <a:gd name="T37" fmla="*/ 3708 h 13217"/>
              <a:gd name="T38" fmla="*/ 3350 w 8285"/>
              <a:gd name="T39" fmla="*/ 4061 h 13217"/>
              <a:gd name="T40" fmla="*/ 2967 w 8285"/>
              <a:gd name="T41" fmla="*/ 4217 h 13217"/>
              <a:gd name="T42" fmla="*/ 2890 w 8285"/>
              <a:gd name="T43" fmla="*/ 4418 h 13217"/>
              <a:gd name="T44" fmla="*/ 2716 w 8285"/>
              <a:gd name="T45" fmla="*/ 4583 h 13217"/>
              <a:gd name="T46" fmla="*/ 2322 w 8285"/>
              <a:gd name="T47" fmla="*/ 4304 h 13217"/>
              <a:gd name="T48" fmla="*/ 2008 w 8285"/>
              <a:gd name="T49" fmla="*/ 3836 h 13217"/>
              <a:gd name="T50" fmla="*/ 1699 w 8285"/>
              <a:gd name="T51" fmla="*/ 3666 h 13217"/>
              <a:gd name="T52" fmla="*/ 2047 w 8285"/>
              <a:gd name="T53" fmla="*/ 3638 h 13217"/>
              <a:gd name="T54" fmla="*/ 3069 w 8285"/>
              <a:gd name="T55" fmla="*/ 3415 h 13217"/>
              <a:gd name="T56" fmla="*/ 2828 w 8285"/>
              <a:gd name="T57" fmla="*/ 2784 h 13217"/>
              <a:gd name="T58" fmla="*/ 2371 w 8285"/>
              <a:gd name="T59" fmla="*/ 2651 h 13217"/>
              <a:gd name="T60" fmla="*/ 1518 w 8285"/>
              <a:gd name="T61" fmla="*/ 2656 h 13217"/>
              <a:gd name="T62" fmla="*/ 1256 w 8285"/>
              <a:gd name="T63" fmla="*/ 2349 h 13217"/>
              <a:gd name="T64" fmla="*/ 904 w 8285"/>
              <a:gd name="T65" fmla="*/ 2826 h 13217"/>
              <a:gd name="T66" fmla="*/ 1126 w 8285"/>
              <a:gd name="T67" fmla="*/ 3570 h 13217"/>
              <a:gd name="T68" fmla="*/ 1423 w 8285"/>
              <a:gd name="T69" fmla="*/ 4486 h 13217"/>
              <a:gd name="T70" fmla="*/ 1624 w 8285"/>
              <a:gd name="T71" fmla="*/ 5139 h 13217"/>
              <a:gd name="T72" fmla="*/ 1858 w 8285"/>
              <a:gd name="T73" fmla="*/ 5847 h 13217"/>
              <a:gd name="T74" fmla="*/ 1626 w 8285"/>
              <a:gd name="T75" fmla="*/ 6354 h 13217"/>
              <a:gd name="T76" fmla="*/ 1638 w 8285"/>
              <a:gd name="T77" fmla="*/ 6567 h 13217"/>
              <a:gd name="T78" fmla="*/ 1851 w 8285"/>
              <a:gd name="T79" fmla="*/ 6763 h 13217"/>
              <a:gd name="T80" fmla="*/ 1595 w 8285"/>
              <a:gd name="T81" fmla="*/ 7263 h 13217"/>
              <a:gd name="T82" fmla="*/ 1686 w 8285"/>
              <a:gd name="T83" fmla="*/ 7869 h 13217"/>
              <a:gd name="T84" fmla="*/ 2117 w 8285"/>
              <a:gd name="T85" fmla="*/ 8497 h 13217"/>
              <a:gd name="T86" fmla="*/ 2791 w 8285"/>
              <a:gd name="T87" fmla="*/ 8766 h 13217"/>
              <a:gd name="T88" fmla="*/ 3391 w 8285"/>
              <a:gd name="T89" fmla="*/ 9362 h 13217"/>
              <a:gd name="T90" fmla="*/ 3214 w 8285"/>
              <a:gd name="T91" fmla="*/ 9799 h 13217"/>
              <a:gd name="T92" fmla="*/ 3903 w 8285"/>
              <a:gd name="T93" fmla="*/ 9782 h 13217"/>
              <a:gd name="T94" fmla="*/ 4367 w 8285"/>
              <a:gd name="T95" fmla="*/ 10161 h 13217"/>
              <a:gd name="T96" fmla="*/ 5063 w 8285"/>
              <a:gd name="T97" fmla="*/ 10297 h 13217"/>
              <a:gd name="T98" fmla="*/ 5785 w 8285"/>
              <a:gd name="T99" fmla="*/ 10428 h 13217"/>
              <a:gd name="T100" fmla="*/ 5978 w 8285"/>
              <a:gd name="T101" fmla="*/ 10875 h 13217"/>
              <a:gd name="T102" fmla="*/ 5761 w 8285"/>
              <a:gd name="T103" fmla="*/ 11645 h 13217"/>
              <a:gd name="T104" fmla="*/ 5931 w 8285"/>
              <a:gd name="T105" fmla="*/ 11677 h 13217"/>
              <a:gd name="T106" fmla="*/ 5851 w 8285"/>
              <a:gd name="T107" fmla="*/ 11994 h 13217"/>
              <a:gd name="T108" fmla="*/ 5739 w 8285"/>
              <a:gd name="T109" fmla="*/ 12494 h 13217"/>
              <a:gd name="T110" fmla="*/ 5998 w 8285"/>
              <a:gd name="T111" fmla="*/ 12752 h 13217"/>
              <a:gd name="T112" fmla="*/ 6953 w 8285"/>
              <a:gd name="T113" fmla="*/ 13040 h 13217"/>
              <a:gd name="T114" fmla="*/ 7189 w 8285"/>
              <a:gd name="T115" fmla="*/ 12259 h 13217"/>
              <a:gd name="T116" fmla="*/ 7076 w 8285"/>
              <a:gd name="T117" fmla="*/ 11552 h 13217"/>
              <a:gd name="T118" fmla="*/ 7383 w 8285"/>
              <a:gd name="T119" fmla="*/ 10949 h 13217"/>
              <a:gd name="T120" fmla="*/ 7625 w 8285"/>
              <a:gd name="T121" fmla="*/ 10044 h 13217"/>
              <a:gd name="T122" fmla="*/ 8129 w 8285"/>
              <a:gd name="T123" fmla="*/ 9152 h 13217"/>
              <a:gd name="T124" fmla="*/ 2438 w 8285"/>
              <a:gd name="T125" fmla="*/ 4230 h 1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85" h="13217">
                <a:moveTo>
                  <a:pt x="2572" y="4191"/>
                </a:moveTo>
                <a:lnTo>
                  <a:pt x="2578" y="4182"/>
                </a:lnTo>
                <a:lnTo>
                  <a:pt x="2584" y="4174"/>
                </a:lnTo>
                <a:lnTo>
                  <a:pt x="2590" y="4167"/>
                </a:lnTo>
                <a:lnTo>
                  <a:pt x="2593" y="4157"/>
                </a:lnTo>
                <a:lnTo>
                  <a:pt x="2586" y="4157"/>
                </a:lnTo>
                <a:lnTo>
                  <a:pt x="2576" y="4157"/>
                </a:lnTo>
                <a:lnTo>
                  <a:pt x="2567" y="4155"/>
                </a:lnTo>
                <a:lnTo>
                  <a:pt x="2559" y="4157"/>
                </a:lnTo>
                <a:lnTo>
                  <a:pt x="2559" y="4160"/>
                </a:lnTo>
                <a:lnTo>
                  <a:pt x="2559" y="4164"/>
                </a:lnTo>
                <a:lnTo>
                  <a:pt x="2552" y="4167"/>
                </a:lnTo>
                <a:lnTo>
                  <a:pt x="2545" y="4170"/>
                </a:lnTo>
                <a:lnTo>
                  <a:pt x="2538" y="4170"/>
                </a:lnTo>
                <a:lnTo>
                  <a:pt x="2532" y="4170"/>
                </a:lnTo>
                <a:lnTo>
                  <a:pt x="2525" y="4170"/>
                </a:lnTo>
                <a:lnTo>
                  <a:pt x="2518" y="4170"/>
                </a:lnTo>
                <a:lnTo>
                  <a:pt x="2518" y="4184"/>
                </a:lnTo>
                <a:lnTo>
                  <a:pt x="2520" y="4188"/>
                </a:lnTo>
                <a:lnTo>
                  <a:pt x="2521" y="4191"/>
                </a:lnTo>
                <a:lnTo>
                  <a:pt x="2525" y="4194"/>
                </a:lnTo>
                <a:lnTo>
                  <a:pt x="2526" y="4196"/>
                </a:lnTo>
                <a:lnTo>
                  <a:pt x="2535" y="4196"/>
                </a:lnTo>
                <a:lnTo>
                  <a:pt x="2552" y="4193"/>
                </a:lnTo>
                <a:lnTo>
                  <a:pt x="2562" y="4191"/>
                </a:lnTo>
                <a:lnTo>
                  <a:pt x="2572" y="4191"/>
                </a:lnTo>
                <a:close/>
                <a:moveTo>
                  <a:pt x="1829" y="3741"/>
                </a:moveTo>
                <a:lnTo>
                  <a:pt x="1834" y="3744"/>
                </a:lnTo>
                <a:lnTo>
                  <a:pt x="1839" y="3746"/>
                </a:lnTo>
                <a:lnTo>
                  <a:pt x="1849" y="3748"/>
                </a:lnTo>
                <a:lnTo>
                  <a:pt x="1861" y="3746"/>
                </a:lnTo>
                <a:lnTo>
                  <a:pt x="1866" y="3744"/>
                </a:lnTo>
                <a:lnTo>
                  <a:pt x="1870" y="3741"/>
                </a:lnTo>
                <a:lnTo>
                  <a:pt x="1877" y="3737"/>
                </a:lnTo>
                <a:lnTo>
                  <a:pt x="1880" y="3734"/>
                </a:lnTo>
                <a:lnTo>
                  <a:pt x="1883" y="3729"/>
                </a:lnTo>
                <a:lnTo>
                  <a:pt x="1883" y="3720"/>
                </a:lnTo>
                <a:lnTo>
                  <a:pt x="1865" y="3720"/>
                </a:lnTo>
                <a:lnTo>
                  <a:pt x="1846" y="3720"/>
                </a:lnTo>
                <a:lnTo>
                  <a:pt x="1839" y="3722"/>
                </a:lnTo>
                <a:lnTo>
                  <a:pt x="1832" y="3725"/>
                </a:lnTo>
                <a:lnTo>
                  <a:pt x="1829" y="3732"/>
                </a:lnTo>
                <a:lnTo>
                  <a:pt x="1829" y="3741"/>
                </a:lnTo>
                <a:close/>
                <a:moveTo>
                  <a:pt x="1979" y="3816"/>
                </a:moveTo>
                <a:lnTo>
                  <a:pt x="1993" y="3823"/>
                </a:lnTo>
                <a:lnTo>
                  <a:pt x="2006" y="3829"/>
                </a:lnTo>
                <a:lnTo>
                  <a:pt x="2008" y="3823"/>
                </a:lnTo>
                <a:lnTo>
                  <a:pt x="2006" y="3818"/>
                </a:lnTo>
                <a:lnTo>
                  <a:pt x="2003" y="3812"/>
                </a:lnTo>
                <a:lnTo>
                  <a:pt x="1998" y="3811"/>
                </a:lnTo>
                <a:lnTo>
                  <a:pt x="1993" y="3809"/>
                </a:lnTo>
                <a:lnTo>
                  <a:pt x="1987" y="3809"/>
                </a:lnTo>
                <a:lnTo>
                  <a:pt x="1982" y="3811"/>
                </a:lnTo>
                <a:lnTo>
                  <a:pt x="1979" y="3816"/>
                </a:lnTo>
                <a:close/>
                <a:moveTo>
                  <a:pt x="751" y="9253"/>
                </a:moveTo>
                <a:lnTo>
                  <a:pt x="746" y="9251"/>
                </a:lnTo>
                <a:lnTo>
                  <a:pt x="740" y="9246"/>
                </a:lnTo>
                <a:lnTo>
                  <a:pt x="737" y="9243"/>
                </a:lnTo>
                <a:lnTo>
                  <a:pt x="730" y="9239"/>
                </a:lnTo>
                <a:lnTo>
                  <a:pt x="729" y="9236"/>
                </a:lnTo>
                <a:lnTo>
                  <a:pt x="727" y="9233"/>
                </a:lnTo>
                <a:lnTo>
                  <a:pt x="725" y="9226"/>
                </a:lnTo>
                <a:lnTo>
                  <a:pt x="723" y="9222"/>
                </a:lnTo>
                <a:lnTo>
                  <a:pt x="720" y="9219"/>
                </a:lnTo>
                <a:lnTo>
                  <a:pt x="717" y="9219"/>
                </a:lnTo>
                <a:lnTo>
                  <a:pt x="710" y="9219"/>
                </a:lnTo>
                <a:lnTo>
                  <a:pt x="587" y="9219"/>
                </a:lnTo>
                <a:lnTo>
                  <a:pt x="577" y="9221"/>
                </a:lnTo>
                <a:lnTo>
                  <a:pt x="568" y="9219"/>
                </a:lnTo>
                <a:lnTo>
                  <a:pt x="561" y="9216"/>
                </a:lnTo>
                <a:lnTo>
                  <a:pt x="556" y="9212"/>
                </a:lnTo>
                <a:lnTo>
                  <a:pt x="546" y="9204"/>
                </a:lnTo>
                <a:lnTo>
                  <a:pt x="539" y="9200"/>
                </a:lnTo>
                <a:lnTo>
                  <a:pt x="532" y="9199"/>
                </a:lnTo>
                <a:lnTo>
                  <a:pt x="498" y="9199"/>
                </a:lnTo>
                <a:lnTo>
                  <a:pt x="495" y="9199"/>
                </a:lnTo>
                <a:lnTo>
                  <a:pt x="491" y="9199"/>
                </a:lnTo>
                <a:lnTo>
                  <a:pt x="485" y="9195"/>
                </a:lnTo>
                <a:lnTo>
                  <a:pt x="471" y="9185"/>
                </a:lnTo>
                <a:lnTo>
                  <a:pt x="464" y="9183"/>
                </a:lnTo>
                <a:lnTo>
                  <a:pt x="459" y="9181"/>
                </a:lnTo>
                <a:lnTo>
                  <a:pt x="454" y="9178"/>
                </a:lnTo>
                <a:lnTo>
                  <a:pt x="452" y="9175"/>
                </a:lnTo>
                <a:lnTo>
                  <a:pt x="450" y="9171"/>
                </a:lnTo>
                <a:lnTo>
                  <a:pt x="409" y="9171"/>
                </a:lnTo>
                <a:lnTo>
                  <a:pt x="408" y="9166"/>
                </a:lnTo>
                <a:lnTo>
                  <a:pt x="403" y="9161"/>
                </a:lnTo>
                <a:lnTo>
                  <a:pt x="398" y="9158"/>
                </a:lnTo>
                <a:lnTo>
                  <a:pt x="392" y="9156"/>
                </a:lnTo>
                <a:lnTo>
                  <a:pt x="380" y="9154"/>
                </a:lnTo>
                <a:lnTo>
                  <a:pt x="369" y="9151"/>
                </a:lnTo>
                <a:lnTo>
                  <a:pt x="369" y="9147"/>
                </a:lnTo>
                <a:lnTo>
                  <a:pt x="369" y="9144"/>
                </a:lnTo>
                <a:lnTo>
                  <a:pt x="367" y="9144"/>
                </a:lnTo>
                <a:lnTo>
                  <a:pt x="362" y="9144"/>
                </a:lnTo>
                <a:lnTo>
                  <a:pt x="358" y="9144"/>
                </a:lnTo>
                <a:lnTo>
                  <a:pt x="355" y="9144"/>
                </a:lnTo>
                <a:lnTo>
                  <a:pt x="355" y="9141"/>
                </a:lnTo>
                <a:lnTo>
                  <a:pt x="355" y="9137"/>
                </a:lnTo>
                <a:lnTo>
                  <a:pt x="350" y="9137"/>
                </a:lnTo>
                <a:lnTo>
                  <a:pt x="341" y="9137"/>
                </a:lnTo>
                <a:lnTo>
                  <a:pt x="334" y="9137"/>
                </a:lnTo>
                <a:lnTo>
                  <a:pt x="328" y="9137"/>
                </a:lnTo>
                <a:lnTo>
                  <a:pt x="328" y="9142"/>
                </a:lnTo>
                <a:lnTo>
                  <a:pt x="328" y="9147"/>
                </a:lnTo>
                <a:lnTo>
                  <a:pt x="329" y="9158"/>
                </a:lnTo>
                <a:lnTo>
                  <a:pt x="329" y="9164"/>
                </a:lnTo>
                <a:lnTo>
                  <a:pt x="328" y="9168"/>
                </a:lnTo>
                <a:lnTo>
                  <a:pt x="326" y="9171"/>
                </a:lnTo>
                <a:lnTo>
                  <a:pt x="321" y="9171"/>
                </a:lnTo>
                <a:lnTo>
                  <a:pt x="319" y="9176"/>
                </a:lnTo>
                <a:lnTo>
                  <a:pt x="314" y="9181"/>
                </a:lnTo>
                <a:lnTo>
                  <a:pt x="311" y="9185"/>
                </a:lnTo>
                <a:lnTo>
                  <a:pt x="307" y="9192"/>
                </a:lnTo>
                <a:lnTo>
                  <a:pt x="312" y="9199"/>
                </a:lnTo>
                <a:lnTo>
                  <a:pt x="314" y="9205"/>
                </a:lnTo>
                <a:lnTo>
                  <a:pt x="316" y="9216"/>
                </a:lnTo>
                <a:lnTo>
                  <a:pt x="314" y="9226"/>
                </a:lnTo>
                <a:lnTo>
                  <a:pt x="319" y="9231"/>
                </a:lnTo>
                <a:lnTo>
                  <a:pt x="319" y="9236"/>
                </a:lnTo>
                <a:lnTo>
                  <a:pt x="314" y="9246"/>
                </a:lnTo>
                <a:lnTo>
                  <a:pt x="316" y="9248"/>
                </a:lnTo>
                <a:lnTo>
                  <a:pt x="317" y="9250"/>
                </a:lnTo>
                <a:lnTo>
                  <a:pt x="322" y="9253"/>
                </a:lnTo>
                <a:lnTo>
                  <a:pt x="326" y="9255"/>
                </a:lnTo>
                <a:lnTo>
                  <a:pt x="328" y="9256"/>
                </a:lnTo>
                <a:lnTo>
                  <a:pt x="328" y="9260"/>
                </a:lnTo>
                <a:lnTo>
                  <a:pt x="328" y="9301"/>
                </a:lnTo>
                <a:lnTo>
                  <a:pt x="322" y="9301"/>
                </a:lnTo>
                <a:lnTo>
                  <a:pt x="319" y="9301"/>
                </a:lnTo>
                <a:lnTo>
                  <a:pt x="316" y="9304"/>
                </a:lnTo>
                <a:lnTo>
                  <a:pt x="314" y="9308"/>
                </a:lnTo>
                <a:lnTo>
                  <a:pt x="312" y="9314"/>
                </a:lnTo>
                <a:lnTo>
                  <a:pt x="311" y="9318"/>
                </a:lnTo>
                <a:lnTo>
                  <a:pt x="307" y="9321"/>
                </a:lnTo>
                <a:lnTo>
                  <a:pt x="232" y="9321"/>
                </a:lnTo>
                <a:lnTo>
                  <a:pt x="224" y="9323"/>
                </a:lnTo>
                <a:lnTo>
                  <a:pt x="215" y="9321"/>
                </a:lnTo>
                <a:lnTo>
                  <a:pt x="208" y="9320"/>
                </a:lnTo>
                <a:lnTo>
                  <a:pt x="203" y="9316"/>
                </a:lnTo>
                <a:lnTo>
                  <a:pt x="193" y="9311"/>
                </a:lnTo>
                <a:lnTo>
                  <a:pt x="186" y="9309"/>
                </a:lnTo>
                <a:lnTo>
                  <a:pt x="178" y="9308"/>
                </a:lnTo>
                <a:lnTo>
                  <a:pt x="181" y="9303"/>
                </a:lnTo>
                <a:lnTo>
                  <a:pt x="186" y="9297"/>
                </a:lnTo>
                <a:lnTo>
                  <a:pt x="190" y="9294"/>
                </a:lnTo>
                <a:lnTo>
                  <a:pt x="191" y="9287"/>
                </a:lnTo>
                <a:lnTo>
                  <a:pt x="195" y="9285"/>
                </a:lnTo>
                <a:lnTo>
                  <a:pt x="196" y="9284"/>
                </a:lnTo>
                <a:lnTo>
                  <a:pt x="198" y="9280"/>
                </a:lnTo>
                <a:lnTo>
                  <a:pt x="200" y="9275"/>
                </a:lnTo>
                <a:lnTo>
                  <a:pt x="203" y="9274"/>
                </a:lnTo>
                <a:lnTo>
                  <a:pt x="205" y="9274"/>
                </a:lnTo>
                <a:lnTo>
                  <a:pt x="210" y="9263"/>
                </a:lnTo>
                <a:lnTo>
                  <a:pt x="215" y="9256"/>
                </a:lnTo>
                <a:lnTo>
                  <a:pt x="220" y="9248"/>
                </a:lnTo>
                <a:lnTo>
                  <a:pt x="225" y="9239"/>
                </a:lnTo>
                <a:lnTo>
                  <a:pt x="229" y="9236"/>
                </a:lnTo>
                <a:lnTo>
                  <a:pt x="229" y="9233"/>
                </a:lnTo>
                <a:lnTo>
                  <a:pt x="230" y="9229"/>
                </a:lnTo>
                <a:lnTo>
                  <a:pt x="232" y="9226"/>
                </a:lnTo>
                <a:lnTo>
                  <a:pt x="236" y="9226"/>
                </a:lnTo>
                <a:lnTo>
                  <a:pt x="239" y="9226"/>
                </a:lnTo>
                <a:lnTo>
                  <a:pt x="241" y="9222"/>
                </a:lnTo>
                <a:lnTo>
                  <a:pt x="239" y="9219"/>
                </a:lnTo>
                <a:lnTo>
                  <a:pt x="239" y="9216"/>
                </a:lnTo>
                <a:lnTo>
                  <a:pt x="239" y="9212"/>
                </a:lnTo>
                <a:lnTo>
                  <a:pt x="242" y="9212"/>
                </a:lnTo>
                <a:lnTo>
                  <a:pt x="246" y="9212"/>
                </a:lnTo>
                <a:lnTo>
                  <a:pt x="249" y="9205"/>
                </a:lnTo>
                <a:lnTo>
                  <a:pt x="251" y="9197"/>
                </a:lnTo>
                <a:lnTo>
                  <a:pt x="253" y="9188"/>
                </a:lnTo>
                <a:lnTo>
                  <a:pt x="256" y="9187"/>
                </a:lnTo>
                <a:lnTo>
                  <a:pt x="259" y="9185"/>
                </a:lnTo>
                <a:lnTo>
                  <a:pt x="259" y="9158"/>
                </a:lnTo>
                <a:lnTo>
                  <a:pt x="256" y="9156"/>
                </a:lnTo>
                <a:lnTo>
                  <a:pt x="254" y="9154"/>
                </a:lnTo>
                <a:lnTo>
                  <a:pt x="251" y="9152"/>
                </a:lnTo>
                <a:lnTo>
                  <a:pt x="246" y="9151"/>
                </a:lnTo>
                <a:lnTo>
                  <a:pt x="246" y="9156"/>
                </a:lnTo>
                <a:lnTo>
                  <a:pt x="242" y="9158"/>
                </a:lnTo>
                <a:lnTo>
                  <a:pt x="239" y="9158"/>
                </a:lnTo>
                <a:lnTo>
                  <a:pt x="191" y="9253"/>
                </a:lnTo>
                <a:lnTo>
                  <a:pt x="191" y="9258"/>
                </a:lnTo>
                <a:lnTo>
                  <a:pt x="188" y="9260"/>
                </a:lnTo>
                <a:lnTo>
                  <a:pt x="184" y="9260"/>
                </a:lnTo>
                <a:lnTo>
                  <a:pt x="179" y="9268"/>
                </a:lnTo>
                <a:lnTo>
                  <a:pt x="174" y="9275"/>
                </a:lnTo>
                <a:lnTo>
                  <a:pt x="166" y="9282"/>
                </a:lnTo>
                <a:lnTo>
                  <a:pt x="157" y="9287"/>
                </a:lnTo>
                <a:lnTo>
                  <a:pt x="159" y="9294"/>
                </a:lnTo>
                <a:lnTo>
                  <a:pt x="157" y="9299"/>
                </a:lnTo>
                <a:lnTo>
                  <a:pt x="154" y="9303"/>
                </a:lnTo>
                <a:lnTo>
                  <a:pt x="150" y="9304"/>
                </a:lnTo>
                <a:lnTo>
                  <a:pt x="147" y="9308"/>
                </a:lnTo>
                <a:lnTo>
                  <a:pt x="145" y="9309"/>
                </a:lnTo>
                <a:lnTo>
                  <a:pt x="143" y="9314"/>
                </a:lnTo>
                <a:lnTo>
                  <a:pt x="143" y="9321"/>
                </a:lnTo>
                <a:lnTo>
                  <a:pt x="137" y="9321"/>
                </a:lnTo>
                <a:lnTo>
                  <a:pt x="130" y="9321"/>
                </a:lnTo>
                <a:lnTo>
                  <a:pt x="126" y="9323"/>
                </a:lnTo>
                <a:lnTo>
                  <a:pt x="123" y="9328"/>
                </a:lnTo>
                <a:lnTo>
                  <a:pt x="89" y="9328"/>
                </a:lnTo>
                <a:lnTo>
                  <a:pt x="72" y="9328"/>
                </a:lnTo>
                <a:lnTo>
                  <a:pt x="65" y="9326"/>
                </a:lnTo>
                <a:lnTo>
                  <a:pt x="63" y="9325"/>
                </a:lnTo>
                <a:lnTo>
                  <a:pt x="62" y="9321"/>
                </a:lnTo>
                <a:lnTo>
                  <a:pt x="57" y="9325"/>
                </a:lnTo>
                <a:lnTo>
                  <a:pt x="53" y="9326"/>
                </a:lnTo>
                <a:lnTo>
                  <a:pt x="48" y="9328"/>
                </a:lnTo>
                <a:lnTo>
                  <a:pt x="41" y="9328"/>
                </a:lnTo>
                <a:lnTo>
                  <a:pt x="34" y="9328"/>
                </a:lnTo>
                <a:lnTo>
                  <a:pt x="24" y="9332"/>
                </a:lnTo>
                <a:lnTo>
                  <a:pt x="14" y="9335"/>
                </a:lnTo>
                <a:lnTo>
                  <a:pt x="10" y="9337"/>
                </a:lnTo>
                <a:lnTo>
                  <a:pt x="9" y="9340"/>
                </a:lnTo>
                <a:lnTo>
                  <a:pt x="7" y="9349"/>
                </a:lnTo>
                <a:lnTo>
                  <a:pt x="4" y="9357"/>
                </a:lnTo>
                <a:lnTo>
                  <a:pt x="2" y="9362"/>
                </a:lnTo>
                <a:lnTo>
                  <a:pt x="0" y="9369"/>
                </a:lnTo>
                <a:lnTo>
                  <a:pt x="0" y="9376"/>
                </a:lnTo>
                <a:lnTo>
                  <a:pt x="0" y="9381"/>
                </a:lnTo>
                <a:lnTo>
                  <a:pt x="2" y="9386"/>
                </a:lnTo>
                <a:lnTo>
                  <a:pt x="4" y="9389"/>
                </a:lnTo>
                <a:lnTo>
                  <a:pt x="10" y="9395"/>
                </a:lnTo>
                <a:lnTo>
                  <a:pt x="12" y="9398"/>
                </a:lnTo>
                <a:lnTo>
                  <a:pt x="14" y="9403"/>
                </a:lnTo>
                <a:lnTo>
                  <a:pt x="14" y="9410"/>
                </a:lnTo>
                <a:lnTo>
                  <a:pt x="14" y="9413"/>
                </a:lnTo>
                <a:lnTo>
                  <a:pt x="17" y="9417"/>
                </a:lnTo>
                <a:lnTo>
                  <a:pt x="19" y="9418"/>
                </a:lnTo>
                <a:lnTo>
                  <a:pt x="26" y="9424"/>
                </a:lnTo>
                <a:lnTo>
                  <a:pt x="27" y="9425"/>
                </a:lnTo>
                <a:lnTo>
                  <a:pt x="27" y="9430"/>
                </a:lnTo>
                <a:lnTo>
                  <a:pt x="26" y="9442"/>
                </a:lnTo>
                <a:lnTo>
                  <a:pt x="22" y="9453"/>
                </a:lnTo>
                <a:lnTo>
                  <a:pt x="21" y="9463"/>
                </a:lnTo>
                <a:lnTo>
                  <a:pt x="21" y="9478"/>
                </a:lnTo>
                <a:lnTo>
                  <a:pt x="29" y="9478"/>
                </a:lnTo>
                <a:lnTo>
                  <a:pt x="34" y="9478"/>
                </a:lnTo>
                <a:lnTo>
                  <a:pt x="39" y="9476"/>
                </a:lnTo>
                <a:lnTo>
                  <a:pt x="41" y="9471"/>
                </a:lnTo>
                <a:lnTo>
                  <a:pt x="46" y="9463"/>
                </a:lnTo>
                <a:lnTo>
                  <a:pt x="48" y="9458"/>
                </a:lnTo>
                <a:lnTo>
                  <a:pt x="48" y="9451"/>
                </a:lnTo>
                <a:lnTo>
                  <a:pt x="53" y="9451"/>
                </a:lnTo>
                <a:lnTo>
                  <a:pt x="58" y="9453"/>
                </a:lnTo>
                <a:lnTo>
                  <a:pt x="60" y="9454"/>
                </a:lnTo>
                <a:lnTo>
                  <a:pt x="62" y="9458"/>
                </a:lnTo>
                <a:lnTo>
                  <a:pt x="63" y="9461"/>
                </a:lnTo>
                <a:lnTo>
                  <a:pt x="67" y="9464"/>
                </a:lnTo>
                <a:lnTo>
                  <a:pt x="68" y="9468"/>
                </a:lnTo>
                <a:lnTo>
                  <a:pt x="68" y="9471"/>
                </a:lnTo>
                <a:lnTo>
                  <a:pt x="109" y="9461"/>
                </a:lnTo>
                <a:lnTo>
                  <a:pt x="150" y="9451"/>
                </a:lnTo>
                <a:lnTo>
                  <a:pt x="150" y="9458"/>
                </a:lnTo>
                <a:lnTo>
                  <a:pt x="145" y="9461"/>
                </a:lnTo>
                <a:lnTo>
                  <a:pt x="140" y="9463"/>
                </a:lnTo>
                <a:lnTo>
                  <a:pt x="133" y="9464"/>
                </a:lnTo>
                <a:lnTo>
                  <a:pt x="128" y="9466"/>
                </a:lnTo>
                <a:lnTo>
                  <a:pt x="121" y="9468"/>
                </a:lnTo>
                <a:lnTo>
                  <a:pt x="118" y="9471"/>
                </a:lnTo>
                <a:lnTo>
                  <a:pt x="116" y="9478"/>
                </a:lnTo>
                <a:lnTo>
                  <a:pt x="111" y="9478"/>
                </a:lnTo>
                <a:lnTo>
                  <a:pt x="108" y="9480"/>
                </a:lnTo>
                <a:lnTo>
                  <a:pt x="104" y="9482"/>
                </a:lnTo>
                <a:lnTo>
                  <a:pt x="103" y="9485"/>
                </a:lnTo>
                <a:lnTo>
                  <a:pt x="103" y="9488"/>
                </a:lnTo>
                <a:lnTo>
                  <a:pt x="103" y="9490"/>
                </a:lnTo>
                <a:lnTo>
                  <a:pt x="96" y="9492"/>
                </a:lnTo>
                <a:lnTo>
                  <a:pt x="87" y="9497"/>
                </a:lnTo>
                <a:lnTo>
                  <a:pt x="84" y="9500"/>
                </a:lnTo>
                <a:lnTo>
                  <a:pt x="82" y="9505"/>
                </a:lnTo>
                <a:lnTo>
                  <a:pt x="75" y="9507"/>
                </a:lnTo>
                <a:lnTo>
                  <a:pt x="70" y="9509"/>
                </a:lnTo>
                <a:lnTo>
                  <a:pt x="63" y="9512"/>
                </a:lnTo>
                <a:lnTo>
                  <a:pt x="55" y="9512"/>
                </a:lnTo>
                <a:lnTo>
                  <a:pt x="51" y="9514"/>
                </a:lnTo>
                <a:lnTo>
                  <a:pt x="48" y="9516"/>
                </a:lnTo>
                <a:lnTo>
                  <a:pt x="43" y="9522"/>
                </a:lnTo>
                <a:lnTo>
                  <a:pt x="39" y="9531"/>
                </a:lnTo>
                <a:lnTo>
                  <a:pt x="34" y="9540"/>
                </a:lnTo>
                <a:lnTo>
                  <a:pt x="75" y="9540"/>
                </a:lnTo>
                <a:lnTo>
                  <a:pt x="120" y="9540"/>
                </a:lnTo>
                <a:lnTo>
                  <a:pt x="140" y="9540"/>
                </a:lnTo>
                <a:lnTo>
                  <a:pt x="159" y="9540"/>
                </a:lnTo>
                <a:lnTo>
                  <a:pt x="174" y="9543"/>
                </a:lnTo>
                <a:lnTo>
                  <a:pt x="184" y="9546"/>
                </a:lnTo>
                <a:lnTo>
                  <a:pt x="246" y="9546"/>
                </a:lnTo>
                <a:lnTo>
                  <a:pt x="246" y="9550"/>
                </a:lnTo>
                <a:lnTo>
                  <a:pt x="247" y="9551"/>
                </a:lnTo>
                <a:lnTo>
                  <a:pt x="253" y="9553"/>
                </a:lnTo>
                <a:lnTo>
                  <a:pt x="263" y="9551"/>
                </a:lnTo>
                <a:lnTo>
                  <a:pt x="273" y="9551"/>
                </a:lnTo>
                <a:lnTo>
                  <a:pt x="288" y="9555"/>
                </a:lnTo>
                <a:lnTo>
                  <a:pt x="302" y="9558"/>
                </a:lnTo>
                <a:lnTo>
                  <a:pt x="314" y="9560"/>
                </a:lnTo>
                <a:lnTo>
                  <a:pt x="345" y="9562"/>
                </a:lnTo>
                <a:lnTo>
                  <a:pt x="374" y="9562"/>
                </a:lnTo>
                <a:lnTo>
                  <a:pt x="432" y="9560"/>
                </a:lnTo>
                <a:lnTo>
                  <a:pt x="546" y="9553"/>
                </a:lnTo>
                <a:lnTo>
                  <a:pt x="555" y="9550"/>
                </a:lnTo>
                <a:lnTo>
                  <a:pt x="563" y="9546"/>
                </a:lnTo>
                <a:lnTo>
                  <a:pt x="580" y="9543"/>
                </a:lnTo>
                <a:lnTo>
                  <a:pt x="599" y="9540"/>
                </a:lnTo>
                <a:lnTo>
                  <a:pt x="607" y="9536"/>
                </a:lnTo>
                <a:lnTo>
                  <a:pt x="614" y="9533"/>
                </a:lnTo>
                <a:lnTo>
                  <a:pt x="626" y="9533"/>
                </a:lnTo>
                <a:lnTo>
                  <a:pt x="636" y="9531"/>
                </a:lnTo>
                <a:lnTo>
                  <a:pt x="655" y="9526"/>
                </a:lnTo>
                <a:lnTo>
                  <a:pt x="674" y="9521"/>
                </a:lnTo>
                <a:lnTo>
                  <a:pt x="684" y="9519"/>
                </a:lnTo>
                <a:lnTo>
                  <a:pt x="696" y="9519"/>
                </a:lnTo>
                <a:lnTo>
                  <a:pt x="700" y="9519"/>
                </a:lnTo>
                <a:lnTo>
                  <a:pt x="703" y="9517"/>
                </a:lnTo>
                <a:lnTo>
                  <a:pt x="703" y="9512"/>
                </a:lnTo>
                <a:lnTo>
                  <a:pt x="723" y="9512"/>
                </a:lnTo>
                <a:lnTo>
                  <a:pt x="740" y="9509"/>
                </a:lnTo>
                <a:lnTo>
                  <a:pt x="758" y="9504"/>
                </a:lnTo>
                <a:lnTo>
                  <a:pt x="771" y="9499"/>
                </a:lnTo>
                <a:lnTo>
                  <a:pt x="771" y="9478"/>
                </a:lnTo>
                <a:lnTo>
                  <a:pt x="769" y="9473"/>
                </a:lnTo>
                <a:lnTo>
                  <a:pt x="766" y="9470"/>
                </a:lnTo>
                <a:lnTo>
                  <a:pt x="758" y="9464"/>
                </a:lnTo>
                <a:lnTo>
                  <a:pt x="756" y="9463"/>
                </a:lnTo>
                <a:lnTo>
                  <a:pt x="752" y="9461"/>
                </a:lnTo>
                <a:lnTo>
                  <a:pt x="751" y="9456"/>
                </a:lnTo>
                <a:lnTo>
                  <a:pt x="747" y="9449"/>
                </a:lnTo>
                <a:lnTo>
                  <a:pt x="744" y="9444"/>
                </a:lnTo>
                <a:lnTo>
                  <a:pt x="744" y="9355"/>
                </a:lnTo>
                <a:lnTo>
                  <a:pt x="747" y="9354"/>
                </a:lnTo>
                <a:lnTo>
                  <a:pt x="751" y="9350"/>
                </a:lnTo>
                <a:lnTo>
                  <a:pt x="751" y="9347"/>
                </a:lnTo>
                <a:lnTo>
                  <a:pt x="751" y="9342"/>
                </a:lnTo>
                <a:lnTo>
                  <a:pt x="754" y="9340"/>
                </a:lnTo>
                <a:lnTo>
                  <a:pt x="758" y="9337"/>
                </a:lnTo>
                <a:lnTo>
                  <a:pt x="758" y="9333"/>
                </a:lnTo>
                <a:lnTo>
                  <a:pt x="758" y="9328"/>
                </a:lnTo>
                <a:lnTo>
                  <a:pt x="766" y="9323"/>
                </a:lnTo>
                <a:lnTo>
                  <a:pt x="773" y="9318"/>
                </a:lnTo>
                <a:lnTo>
                  <a:pt x="775" y="9316"/>
                </a:lnTo>
                <a:lnTo>
                  <a:pt x="778" y="9311"/>
                </a:lnTo>
                <a:lnTo>
                  <a:pt x="778" y="9306"/>
                </a:lnTo>
                <a:lnTo>
                  <a:pt x="778" y="9301"/>
                </a:lnTo>
                <a:lnTo>
                  <a:pt x="775" y="9294"/>
                </a:lnTo>
                <a:lnTo>
                  <a:pt x="773" y="9287"/>
                </a:lnTo>
                <a:lnTo>
                  <a:pt x="768" y="9274"/>
                </a:lnTo>
                <a:lnTo>
                  <a:pt x="766" y="9267"/>
                </a:lnTo>
                <a:lnTo>
                  <a:pt x="763" y="9260"/>
                </a:lnTo>
                <a:lnTo>
                  <a:pt x="758" y="9256"/>
                </a:lnTo>
                <a:lnTo>
                  <a:pt x="751" y="9253"/>
                </a:lnTo>
                <a:close/>
                <a:moveTo>
                  <a:pt x="5548" y="12596"/>
                </a:moveTo>
                <a:lnTo>
                  <a:pt x="5527" y="12596"/>
                </a:lnTo>
                <a:lnTo>
                  <a:pt x="5527" y="12603"/>
                </a:lnTo>
                <a:lnTo>
                  <a:pt x="5529" y="12607"/>
                </a:lnTo>
                <a:lnTo>
                  <a:pt x="5531" y="12612"/>
                </a:lnTo>
                <a:lnTo>
                  <a:pt x="5534" y="12614"/>
                </a:lnTo>
                <a:lnTo>
                  <a:pt x="5537" y="12615"/>
                </a:lnTo>
                <a:lnTo>
                  <a:pt x="5542" y="12617"/>
                </a:lnTo>
                <a:lnTo>
                  <a:pt x="5554" y="12617"/>
                </a:lnTo>
                <a:lnTo>
                  <a:pt x="5554" y="12603"/>
                </a:lnTo>
                <a:lnTo>
                  <a:pt x="5549" y="12602"/>
                </a:lnTo>
                <a:lnTo>
                  <a:pt x="5548" y="12600"/>
                </a:lnTo>
                <a:lnTo>
                  <a:pt x="5548" y="12596"/>
                </a:lnTo>
                <a:close/>
                <a:moveTo>
                  <a:pt x="5657" y="11873"/>
                </a:moveTo>
                <a:lnTo>
                  <a:pt x="5657" y="11878"/>
                </a:lnTo>
                <a:lnTo>
                  <a:pt x="5658" y="11882"/>
                </a:lnTo>
                <a:lnTo>
                  <a:pt x="5660" y="11885"/>
                </a:lnTo>
                <a:lnTo>
                  <a:pt x="5664" y="11887"/>
                </a:lnTo>
                <a:lnTo>
                  <a:pt x="5670" y="11889"/>
                </a:lnTo>
                <a:lnTo>
                  <a:pt x="5670" y="11890"/>
                </a:lnTo>
                <a:lnTo>
                  <a:pt x="5670" y="11894"/>
                </a:lnTo>
                <a:lnTo>
                  <a:pt x="5674" y="11892"/>
                </a:lnTo>
                <a:lnTo>
                  <a:pt x="5677" y="11890"/>
                </a:lnTo>
                <a:lnTo>
                  <a:pt x="5681" y="11889"/>
                </a:lnTo>
                <a:lnTo>
                  <a:pt x="5684" y="11887"/>
                </a:lnTo>
                <a:lnTo>
                  <a:pt x="5686" y="11880"/>
                </a:lnTo>
                <a:lnTo>
                  <a:pt x="5686" y="11877"/>
                </a:lnTo>
                <a:lnTo>
                  <a:pt x="5682" y="11873"/>
                </a:lnTo>
                <a:lnTo>
                  <a:pt x="5679" y="11873"/>
                </a:lnTo>
                <a:lnTo>
                  <a:pt x="5667" y="11873"/>
                </a:lnTo>
                <a:lnTo>
                  <a:pt x="5657" y="11873"/>
                </a:lnTo>
                <a:close/>
                <a:moveTo>
                  <a:pt x="1917" y="6722"/>
                </a:moveTo>
                <a:lnTo>
                  <a:pt x="1917" y="6728"/>
                </a:lnTo>
                <a:lnTo>
                  <a:pt x="1919" y="6731"/>
                </a:lnTo>
                <a:lnTo>
                  <a:pt x="1921" y="6733"/>
                </a:lnTo>
                <a:lnTo>
                  <a:pt x="1923" y="6734"/>
                </a:lnTo>
                <a:lnTo>
                  <a:pt x="1931" y="6736"/>
                </a:lnTo>
                <a:lnTo>
                  <a:pt x="1938" y="6736"/>
                </a:lnTo>
                <a:lnTo>
                  <a:pt x="1936" y="6731"/>
                </a:lnTo>
                <a:lnTo>
                  <a:pt x="1931" y="6726"/>
                </a:lnTo>
                <a:lnTo>
                  <a:pt x="1926" y="6722"/>
                </a:lnTo>
                <a:lnTo>
                  <a:pt x="1917" y="6722"/>
                </a:lnTo>
                <a:close/>
                <a:moveTo>
                  <a:pt x="2518" y="4539"/>
                </a:moveTo>
                <a:lnTo>
                  <a:pt x="2513" y="4537"/>
                </a:lnTo>
                <a:lnTo>
                  <a:pt x="2506" y="4534"/>
                </a:lnTo>
                <a:lnTo>
                  <a:pt x="2501" y="4532"/>
                </a:lnTo>
                <a:lnTo>
                  <a:pt x="2491" y="4532"/>
                </a:lnTo>
                <a:lnTo>
                  <a:pt x="2491" y="4541"/>
                </a:lnTo>
                <a:lnTo>
                  <a:pt x="2492" y="4546"/>
                </a:lnTo>
                <a:lnTo>
                  <a:pt x="2497" y="4549"/>
                </a:lnTo>
                <a:lnTo>
                  <a:pt x="2503" y="4551"/>
                </a:lnTo>
                <a:lnTo>
                  <a:pt x="2508" y="4551"/>
                </a:lnTo>
                <a:lnTo>
                  <a:pt x="2513" y="4549"/>
                </a:lnTo>
                <a:lnTo>
                  <a:pt x="2516" y="4546"/>
                </a:lnTo>
                <a:lnTo>
                  <a:pt x="2518" y="4539"/>
                </a:lnTo>
                <a:close/>
                <a:moveTo>
                  <a:pt x="1658" y="6675"/>
                </a:moveTo>
                <a:lnTo>
                  <a:pt x="1662" y="6675"/>
                </a:lnTo>
                <a:lnTo>
                  <a:pt x="1665" y="6675"/>
                </a:lnTo>
                <a:lnTo>
                  <a:pt x="1677" y="6680"/>
                </a:lnTo>
                <a:lnTo>
                  <a:pt x="1687" y="6682"/>
                </a:lnTo>
                <a:lnTo>
                  <a:pt x="1698" y="6680"/>
                </a:lnTo>
                <a:lnTo>
                  <a:pt x="1703" y="6678"/>
                </a:lnTo>
                <a:lnTo>
                  <a:pt x="1706" y="6675"/>
                </a:lnTo>
                <a:lnTo>
                  <a:pt x="1706" y="6668"/>
                </a:lnTo>
                <a:lnTo>
                  <a:pt x="1704" y="6663"/>
                </a:lnTo>
                <a:lnTo>
                  <a:pt x="1699" y="6654"/>
                </a:lnTo>
                <a:lnTo>
                  <a:pt x="1687" y="6654"/>
                </a:lnTo>
                <a:lnTo>
                  <a:pt x="1682" y="6653"/>
                </a:lnTo>
                <a:lnTo>
                  <a:pt x="1680" y="6651"/>
                </a:lnTo>
                <a:lnTo>
                  <a:pt x="1679" y="6647"/>
                </a:lnTo>
                <a:lnTo>
                  <a:pt x="1624" y="6647"/>
                </a:lnTo>
                <a:lnTo>
                  <a:pt x="1619" y="6649"/>
                </a:lnTo>
                <a:lnTo>
                  <a:pt x="1617" y="6651"/>
                </a:lnTo>
                <a:lnTo>
                  <a:pt x="1617" y="6654"/>
                </a:lnTo>
                <a:lnTo>
                  <a:pt x="1628" y="6654"/>
                </a:lnTo>
                <a:lnTo>
                  <a:pt x="1631" y="6656"/>
                </a:lnTo>
                <a:lnTo>
                  <a:pt x="1634" y="6658"/>
                </a:lnTo>
                <a:lnTo>
                  <a:pt x="1636" y="6661"/>
                </a:lnTo>
                <a:lnTo>
                  <a:pt x="1638" y="6665"/>
                </a:lnTo>
                <a:lnTo>
                  <a:pt x="1638" y="6675"/>
                </a:lnTo>
                <a:lnTo>
                  <a:pt x="1641" y="6675"/>
                </a:lnTo>
                <a:lnTo>
                  <a:pt x="1645" y="6675"/>
                </a:lnTo>
                <a:lnTo>
                  <a:pt x="1650" y="6673"/>
                </a:lnTo>
                <a:lnTo>
                  <a:pt x="1655" y="6670"/>
                </a:lnTo>
                <a:lnTo>
                  <a:pt x="1658" y="6668"/>
                </a:lnTo>
                <a:lnTo>
                  <a:pt x="1658" y="6675"/>
                </a:lnTo>
                <a:close/>
                <a:moveTo>
                  <a:pt x="1651" y="6559"/>
                </a:moveTo>
                <a:lnTo>
                  <a:pt x="1651" y="6550"/>
                </a:lnTo>
                <a:lnTo>
                  <a:pt x="1651" y="6543"/>
                </a:lnTo>
                <a:lnTo>
                  <a:pt x="1650" y="6538"/>
                </a:lnTo>
                <a:lnTo>
                  <a:pt x="1646" y="6533"/>
                </a:lnTo>
                <a:lnTo>
                  <a:pt x="1643" y="6530"/>
                </a:lnTo>
                <a:lnTo>
                  <a:pt x="1638" y="6528"/>
                </a:lnTo>
                <a:lnTo>
                  <a:pt x="1631" y="6526"/>
                </a:lnTo>
                <a:lnTo>
                  <a:pt x="1624" y="6525"/>
                </a:lnTo>
                <a:lnTo>
                  <a:pt x="1628" y="6537"/>
                </a:lnTo>
                <a:lnTo>
                  <a:pt x="1631" y="6549"/>
                </a:lnTo>
                <a:lnTo>
                  <a:pt x="1634" y="6554"/>
                </a:lnTo>
                <a:lnTo>
                  <a:pt x="1640" y="6557"/>
                </a:lnTo>
                <a:lnTo>
                  <a:pt x="1645" y="6559"/>
                </a:lnTo>
                <a:lnTo>
                  <a:pt x="1651" y="6559"/>
                </a:lnTo>
                <a:close/>
                <a:moveTo>
                  <a:pt x="1617" y="6600"/>
                </a:moveTo>
                <a:lnTo>
                  <a:pt x="1614" y="6607"/>
                </a:lnTo>
                <a:lnTo>
                  <a:pt x="1612" y="6613"/>
                </a:lnTo>
                <a:lnTo>
                  <a:pt x="1614" y="6620"/>
                </a:lnTo>
                <a:lnTo>
                  <a:pt x="1617" y="6627"/>
                </a:lnTo>
                <a:lnTo>
                  <a:pt x="1624" y="6630"/>
                </a:lnTo>
                <a:lnTo>
                  <a:pt x="1633" y="6634"/>
                </a:lnTo>
                <a:lnTo>
                  <a:pt x="1638" y="6636"/>
                </a:lnTo>
                <a:lnTo>
                  <a:pt x="1641" y="6634"/>
                </a:lnTo>
                <a:lnTo>
                  <a:pt x="1645" y="6632"/>
                </a:lnTo>
                <a:lnTo>
                  <a:pt x="1645" y="6627"/>
                </a:lnTo>
                <a:lnTo>
                  <a:pt x="1640" y="6625"/>
                </a:lnTo>
                <a:lnTo>
                  <a:pt x="1636" y="6622"/>
                </a:lnTo>
                <a:lnTo>
                  <a:pt x="1633" y="6618"/>
                </a:lnTo>
                <a:lnTo>
                  <a:pt x="1631" y="6613"/>
                </a:lnTo>
                <a:lnTo>
                  <a:pt x="1629" y="6608"/>
                </a:lnTo>
                <a:lnTo>
                  <a:pt x="1628" y="6605"/>
                </a:lnTo>
                <a:lnTo>
                  <a:pt x="1624" y="6601"/>
                </a:lnTo>
                <a:lnTo>
                  <a:pt x="1617" y="6600"/>
                </a:lnTo>
                <a:close/>
                <a:moveTo>
                  <a:pt x="8284" y="8190"/>
                </a:moveTo>
                <a:lnTo>
                  <a:pt x="8275" y="8183"/>
                </a:lnTo>
                <a:lnTo>
                  <a:pt x="8268" y="8174"/>
                </a:lnTo>
                <a:lnTo>
                  <a:pt x="8256" y="8157"/>
                </a:lnTo>
                <a:lnTo>
                  <a:pt x="8243" y="8138"/>
                </a:lnTo>
                <a:lnTo>
                  <a:pt x="8236" y="8130"/>
                </a:lnTo>
                <a:lnTo>
                  <a:pt x="8229" y="8121"/>
                </a:lnTo>
                <a:lnTo>
                  <a:pt x="8214" y="8109"/>
                </a:lnTo>
                <a:lnTo>
                  <a:pt x="8197" y="8099"/>
                </a:lnTo>
                <a:lnTo>
                  <a:pt x="8180" y="8091"/>
                </a:lnTo>
                <a:lnTo>
                  <a:pt x="8163" y="8080"/>
                </a:lnTo>
                <a:lnTo>
                  <a:pt x="8154" y="8074"/>
                </a:lnTo>
                <a:lnTo>
                  <a:pt x="8147" y="8069"/>
                </a:lnTo>
                <a:lnTo>
                  <a:pt x="8137" y="8057"/>
                </a:lnTo>
                <a:lnTo>
                  <a:pt x="8130" y="8051"/>
                </a:lnTo>
                <a:lnTo>
                  <a:pt x="8124" y="8046"/>
                </a:lnTo>
                <a:lnTo>
                  <a:pt x="8113" y="8043"/>
                </a:lnTo>
                <a:lnTo>
                  <a:pt x="8101" y="8041"/>
                </a:lnTo>
                <a:lnTo>
                  <a:pt x="8088" y="8041"/>
                </a:lnTo>
                <a:lnTo>
                  <a:pt x="8076" y="8045"/>
                </a:lnTo>
                <a:lnTo>
                  <a:pt x="8066" y="8048"/>
                </a:lnTo>
                <a:lnTo>
                  <a:pt x="8055" y="8053"/>
                </a:lnTo>
                <a:lnTo>
                  <a:pt x="8045" y="8058"/>
                </a:lnTo>
                <a:lnTo>
                  <a:pt x="8035" y="8062"/>
                </a:lnTo>
                <a:lnTo>
                  <a:pt x="8023" y="8065"/>
                </a:lnTo>
                <a:lnTo>
                  <a:pt x="8011" y="8065"/>
                </a:lnTo>
                <a:lnTo>
                  <a:pt x="7999" y="8062"/>
                </a:lnTo>
                <a:lnTo>
                  <a:pt x="7991" y="8058"/>
                </a:lnTo>
                <a:lnTo>
                  <a:pt x="7984" y="8053"/>
                </a:lnTo>
                <a:lnTo>
                  <a:pt x="7977" y="8048"/>
                </a:lnTo>
                <a:lnTo>
                  <a:pt x="7963" y="8036"/>
                </a:lnTo>
                <a:lnTo>
                  <a:pt x="7956" y="8033"/>
                </a:lnTo>
                <a:lnTo>
                  <a:pt x="7946" y="8029"/>
                </a:lnTo>
                <a:lnTo>
                  <a:pt x="7934" y="8028"/>
                </a:lnTo>
                <a:lnTo>
                  <a:pt x="7926" y="8028"/>
                </a:lnTo>
                <a:lnTo>
                  <a:pt x="7919" y="8031"/>
                </a:lnTo>
                <a:lnTo>
                  <a:pt x="7912" y="8034"/>
                </a:lnTo>
                <a:lnTo>
                  <a:pt x="7900" y="8043"/>
                </a:lnTo>
                <a:lnTo>
                  <a:pt x="7891" y="8046"/>
                </a:lnTo>
                <a:lnTo>
                  <a:pt x="7881" y="8048"/>
                </a:lnTo>
                <a:lnTo>
                  <a:pt x="7864" y="8050"/>
                </a:lnTo>
                <a:lnTo>
                  <a:pt x="7844" y="8046"/>
                </a:lnTo>
                <a:lnTo>
                  <a:pt x="7801" y="8041"/>
                </a:lnTo>
                <a:lnTo>
                  <a:pt x="7781" y="8040"/>
                </a:lnTo>
                <a:lnTo>
                  <a:pt x="7770" y="8040"/>
                </a:lnTo>
                <a:lnTo>
                  <a:pt x="7762" y="8041"/>
                </a:lnTo>
                <a:lnTo>
                  <a:pt x="7752" y="8043"/>
                </a:lnTo>
                <a:lnTo>
                  <a:pt x="7745" y="8046"/>
                </a:lnTo>
                <a:lnTo>
                  <a:pt x="7736" y="8051"/>
                </a:lnTo>
                <a:lnTo>
                  <a:pt x="7729" y="8058"/>
                </a:lnTo>
                <a:lnTo>
                  <a:pt x="7721" y="8043"/>
                </a:lnTo>
                <a:lnTo>
                  <a:pt x="7714" y="8036"/>
                </a:lnTo>
                <a:lnTo>
                  <a:pt x="7707" y="8029"/>
                </a:lnTo>
                <a:lnTo>
                  <a:pt x="7700" y="8024"/>
                </a:lnTo>
                <a:lnTo>
                  <a:pt x="7692" y="8021"/>
                </a:lnTo>
                <a:lnTo>
                  <a:pt x="7682" y="8019"/>
                </a:lnTo>
                <a:lnTo>
                  <a:pt x="7673" y="8019"/>
                </a:lnTo>
                <a:lnTo>
                  <a:pt x="7665" y="8022"/>
                </a:lnTo>
                <a:lnTo>
                  <a:pt x="7658" y="8026"/>
                </a:lnTo>
                <a:lnTo>
                  <a:pt x="7653" y="8031"/>
                </a:lnTo>
                <a:lnTo>
                  <a:pt x="7649" y="8038"/>
                </a:lnTo>
                <a:lnTo>
                  <a:pt x="7642" y="8051"/>
                </a:lnTo>
                <a:lnTo>
                  <a:pt x="7637" y="8058"/>
                </a:lnTo>
                <a:lnTo>
                  <a:pt x="7632" y="8065"/>
                </a:lnTo>
                <a:lnTo>
                  <a:pt x="7622" y="8070"/>
                </a:lnTo>
                <a:lnTo>
                  <a:pt x="7613" y="8075"/>
                </a:lnTo>
                <a:lnTo>
                  <a:pt x="7605" y="8077"/>
                </a:lnTo>
                <a:lnTo>
                  <a:pt x="7598" y="8079"/>
                </a:lnTo>
                <a:lnTo>
                  <a:pt x="7590" y="8079"/>
                </a:lnTo>
                <a:lnTo>
                  <a:pt x="7583" y="8079"/>
                </a:lnTo>
                <a:lnTo>
                  <a:pt x="7569" y="8075"/>
                </a:lnTo>
                <a:lnTo>
                  <a:pt x="7555" y="8070"/>
                </a:lnTo>
                <a:lnTo>
                  <a:pt x="7540" y="8063"/>
                </a:lnTo>
                <a:lnTo>
                  <a:pt x="7525" y="8057"/>
                </a:lnTo>
                <a:lnTo>
                  <a:pt x="7508" y="8053"/>
                </a:lnTo>
                <a:lnTo>
                  <a:pt x="7497" y="8051"/>
                </a:lnTo>
                <a:lnTo>
                  <a:pt x="7487" y="8053"/>
                </a:lnTo>
                <a:lnTo>
                  <a:pt x="7469" y="8057"/>
                </a:lnTo>
                <a:lnTo>
                  <a:pt x="7450" y="8058"/>
                </a:lnTo>
                <a:lnTo>
                  <a:pt x="7440" y="8060"/>
                </a:lnTo>
                <a:lnTo>
                  <a:pt x="7429" y="8058"/>
                </a:lnTo>
                <a:lnTo>
                  <a:pt x="7424" y="8055"/>
                </a:lnTo>
                <a:lnTo>
                  <a:pt x="7419" y="8051"/>
                </a:lnTo>
                <a:lnTo>
                  <a:pt x="7407" y="8041"/>
                </a:lnTo>
                <a:lnTo>
                  <a:pt x="7397" y="8031"/>
                </a:lnTo>
                <a:lnTo>
                  <a:pt x="7390" y="8026"/>
                </a:lnTo>
                <a:lnTo>
                  <a:pt x="7383" y="8024"/>
                </a:lnTo>
                <a:lnTo>
                  <a:pt x="7369" y="8024"/>
                </a:lnTo>
                <a:lnTo>
                  <a:pt x="7359" y="8024"/>
                </a:lnTo>
                <a:lnTo>
                  <a:pt x="7351" y="8028"/>
                </a:lnTo>
                <a:lnTo>
                  <a:pt x="7344" y="8031"/>
                </a:lnTo>
                <a:lnTo>
                  <a:pt x="7337" y="8036"/>
                </a:lnTo>
                <a:lnTo>
                  <a:pt x="7332" y="8043"/>
                </a:lnTo>
                <a:lnTo>
                  <a:pt x="7328" y="8051"/>
                </a:lnTo>
                <a:lnTo>
                  <a:pt x="7325" y="8060"/>
                </a:lnTo>
                <a:lnTo>
                  <a:pt x="7322" y="8077"/>
                </a:lnTo>
                <a:lnTo>
                  <a:pt x="7320" y="8098"/>
                </a:lnTo>
                <a:lnTo>
                  <a:pt x="7320" y="8135"/>
                </a:lnTo>
                <a:lnTo>
                  <a:pt x="7303" y="8132"/>
                </a:lnTo>
                <a:lnTo>
                  <a:pt x="7291" y="8130"/>
                </a:lnTo>
                <a:lnTo>
                  <a:pt x="7282" y="8130"/>
                </a:lnTo>
                <a:lnTo>
                  <a:pt x="7276" y="8132"/>
                </a:lnTo>
                <a:lnTo>
                  <a:pt x="7270" y="8135"/>
                </a:lnTo>
                <a:lnTo>
                  <a:pt x="7269" y="8138"/>
                </a:lnTo>
                <a:lnTo>
                  <a:pt x="7269" y="8145"/>
                </a:lnTo>
                <a:lnTo>
                  <a:pt x="7269" y="8150"/>
                </a:lnTo>
                <a:lnTo>
                  <a:pt x="7277" y="8181"/>
                </a:lnTo>
                <a:lnTo>
                  <a:pt x="7279" y="8190"/>
                </a:lnTo>
                <a:lnTo>
                  <a:pt x="7279" y="8198"/>
                </a:lnTo>
                <a:lnTo>
                  <a:pt x="7277" y="8207"/>
                </a:lnTo>
                <a:lnTo>
                  <a:pt x="7274" y="8213"/>
                </a:lnTo>
                <a:lnTo>
                  <a:pt x="7260" y="8210"/>
                </a:lnTo>
                <a:lnTo>
                  <a:pt x="7248" y="8210"/>
                </a:lnTo>
                <a:lnTo>
                  <a:pt x="7241" y="8213"/>
                </a:lnTo>
                <a:lnTo>
                  <a:pt x="7235" y="8217"/>
                </a:lnTo>
                <a:lnTo>
                  <a:pt x="7224" y="8229"/>
                </a:lnTo>
                <a:lnTo>
                  <a:pt x="7219" y="8236"/>
                </a:lnTo>
                <a:lnTo>
                  <a:pt x="7211" y="8241"/>
                </a:lnTo>
                <a:lnTo>
                  <a:pt x="7180" y="8261"/>
                </a:lnTo>
                <a:lnTo>
                  <a:pt x="7161" y="8271"/>
                </a:lnTo>
                <a:lnTo>
                  <a:pt x="7141" y="8278"/>
                </a:lnTo>
                <a:lnTo>
                  <a:pt x="7126" y="8280"/>
                </a:lnTo>
                <a:lnTo>
                  <a:pt x="7107" y="8282"/>
                </a:lnTo>
                <a:lnTo>
                  <a:pt x="7086" y="8282"/>
                </a:lnTo>
                <a:lnTo>
                  <a:pt x="7068" y="8282"/>
                </a:lnTo>
                <a:lnTo>
                  <a:pt x="7051" y="8285"/>
                </a:lnTo>
                <a:lnTo>
                  <a:pt x="7042" y="8287"/>
                </a:lnTo>
                <a:lnTo>
                  <a:pt x="7035" y="8290"/>
                </a:lnTo>
                <a:lnTo>
                  <a:pt x="7028" y="8295"/>
                </a:lnTo>
                <a:lnTo>
                  <a:pt x="7023" y="8300"/>
                </a:lnTo>
                <a:lnTo>
                  <a:pt x="7020" y="8309"/>
                </a:lnTo>
                <a:lnTo>
                  <a:pt x="7018" y="8317"/>
                </a:lnTo>
                <a:lnTo>
                  <a:pt x="7010" y="8316"/>
                </a:lnTo>
                <a:lnTo>
                  <a:pt x="7004" y="8292"/>
                </a:lnTo>
                <a:lnTo>
                  <a:pt x="6999" y="8270"/>
                </a:lnTo>
                <a:lnTo>
                  <a:pt x="6993" y="8251"/>
                </a:lnTo>
                <a:lnTo>
                  <a:pt x="6986" y="8236"/>
                </a:lnTo>
                <a:lnTo>
                  <a:pt x="6977" y="8219"/>
                </a:lnTo>
                <a:lnTo>
                  <a:pt x="6969" y="8200"/>
                </a:lnTo>
                <a:lnTo>
                  <a:pt x="6953" y="8162"/>
                </a:lnTo>
                <a:lnTo>
                  <a:pt x="6945" y="8144"/>
                </a:lnTo>
                <a:lnTo>
                  <a:pt x="6936" y="8125"/>
                </a:lnTo>
                <a:lnTo>
                  <a:pt x="6926" y="8108"/>
                </a:lnTo>
                <a:lnTo>
                  <a:pt x="6916" y="8094"/>
                </a:lnTo>
                <a:lnTo>
                  <a:pt x="6902" y="8108"/>
                </a:lnTo>
                <a:lnTo>
                  <a:pt x="6899" y="8101"/>
                </a:lnTo>
                <a:lnTo>
                  <a:pt x="6895" y="8092"/>
                </a:lnTo>
                <a:lnTo>
                  <a:pt x="6890" y="8072"/>
                </a:lnTo>
                <a:lnTo>
                  <a:pt x="6887" y="8062"/>
                </a:lnTo>
                <a:lnTo>
                  <a:pt x="6883" y="8053"/>
                </a:lnTo>
                <a:lnTo>
                  <a:pt x="6878" y="8045"/>
                </a:lnTo>
                <a:lnTo>
                  <a:pt x="6871" y="8038"/>
                </a:lnTo>
                <a:lnTo>
                  <a:pt x="6861" y="8034"/>
                </a:lnTo>
                <a:lnTo>
                  <a:pt x="6853" y="8033"/>
                </a:lnTo>
                <a:lnTo>
                  <a:pt x="6832" y="8031"/>
                </a:lnTo>
                <a:lnTo>
                  <a:pt x="6824" y="8031"/>
                </a:lnTo>
                <a:lnTo>
                  <a:pt x="6813" y="8029"/>
                </a:lnTo>
                <a:lnTo>
                  <a:pt x="6805" y="8024"/>
                </a:lnTo>
                <a:lnTo>
                  <a:pt x="6798" y="8016"/>
                </a:lnTo>
                <a:lnTo>
                  <a:pt x="6793" y="8028"/>
                </a:lnTo>
                <a:lnTo>
                  <a:pt x="6788" y="8034"/>
                </a:lnTo>
                <a:lnTo>
                  <a:pt x="6784" y="8038"/>
                </a:lnTo>
                <a:lnTo>
                  <a:pt x="6779" y="8040"/>
                </a:lnTo>
                <a:lnTo>
                  <a:pt x="6774" y="8040"/>
                </a:lnTo>
                <a:lnTo>
                  <a:pt x="6771" y="8038"/>
                </a:lnTo>
                <a:lnTo>
                  <a:pt x="6762" y="8029"/>
                </a:lnTo>
                <a:lnTo>
                  <a:pt x="6754" y="8017"/>
                </a:lnTo>
                <a:lnTo>
                  <a:pt x="6747" y="8005"/>
                </a:lnTo>
                <a:lnTo>
                  <a:pt x="6742" y="7995"/>
                </a:lnTo>
                <a:lnTo>
                  <a:pt x="6738" y="7988"/>
                </a:lnTo>
                <a:lnTo>
                  <a:pt x="6731" y="7983"/>
                </a:lnTo>
                <a:lnTo>
                  <a:pt x="6725" y="7981"/>
                </a:lnTo>
                <a:lnTo>
                  <a:pt x="6713" y="7978"/>
                </a:lnTo>
                <a:lnTo>
                  <a:pt x="6701" y="7976"/>
                </a:lnTo>
                <a:lnTo>
                  <a:pt x="6694" y="7975"/>
                </a:lnTo>
                <a:lnTo>
                  <a:pt x="6687" y="7969"/>
                </a:lnTo>
                <a:lnTo>
                  <a:pt x="6685" y="7966"/>
                </a:lnTo>
                <a:lnTo>
                  <a:pt x="6682" y="7963"/>
                </a:lnTo>
                <a:lnTo>
                  <a:pt x="6677" y="7951"/>
                </a:lnTo>
                <a:lnTo>
                  <a:pt x="6673" y="7940"/>
                </a:lnTo>
                <a:lnTo>
                  <a:pt x="6670" y="7930"/>
                </a:lnTo>
                <a:lnTo>
                  <a:pt x="6668" y="7940"/>
                </a:lnTo>
                <a:lnTo>
                  <a:pt x="6663" y="7947"/>
                </a:lnTo>
                <a:lnTo>
                  <a:pt x="6658" y="7954"/>
                </a:lnTo>
                <a:lnTo>
                  <a:pt x="6651" y="7959"/>
                </a:lnTo>
                <a:lnTo>
                  <a:pt x="6644" y="7961"/>
                </a:lnTo>
                <a:lnTo>
                  <a:pt x="6636" y="7961"/>
                </a:lnTo>
                <a:lnTo>
                  <a:pt x="6627" y="7959"/>
                </a:lnTo>
                <a:lnTo>
                  <a:pt x="6619" y="7952"/>
                </a:lnTo>
                <a:lnTo>
                  <a:pt x="6622" y="7949"/>
                </a:lnTo>
                <a:lnTo>
                  <a:pt x="6624" y="7944"/>
                </a:lnTo>
                <a:lnTo>
                  <a:pt x="6624" y="7939"/>
                </a:lnTo>
                <a:lnTo>
                  <a:pt x="6622" y="7935"/>
                </a:lnTo>
                <a:lnTo>
                  <a:pt x="6615" y="7927"/>
                </a:lnTo>
                <a:lnTo>
                  <a:pt x="6604" y="7920"/>
                </a:lnTo>
                <a:lnTo>
                  <a:pt x="6590" y="7913"/>
                </a:lnTo>
                <a:lnTo>
                  <a:pt x="6575" y="7908"/>
                </a:lnTo>
                <a:lnTo>
                  <a:pt x="6559" y="7906"/>
                </a:lnTo>
                <a:lnTo>
                  <a:pt x="6544" y="7906"/>
                </a:lnTo>
                <a:lnTo>
                  <a:pt x="6544" y="7901"/>
                </a:lnTo>
                <a:lnTo>
                  <a:pt x="6547" y="7898"/>
                </a:lnTo>
                <a:lnTo>
                  <a:pt x="6549" y="7894"/>
                </a:lnTo>
                <a:lnTo>
                  <a:pt x="6556" y="7893"/>
                </a:lnTo>
                <a:lnTo>
                  <a:pt x="6559" y="7893"/>
                </a:lnTo>
                <a:lnTo>
                  <a:pt x="6561" y="7891"/>
                </a:lnTo>
                <a:lnTo>
                  <a:pt x="6566" y="7886"/>
                </a:lnTo>
                <a:lnTo>
                  <a:pt x="6568" y="7881"/>
                </a:lnTo>
                <a:lnTo>
                  <a:pt x="6566" y="7877"/>
                </a:lnTo>
                <a:lnTo>
                  <a:pt x="6564" y="7876"/>
                </a:lnTo>
                <a:lnTo>
                  <a:pt x="6554" y="7871"/>
                </a:lnTo>
                <a:lnTo>
                  <a:pt x="6544" y="7864"/>
                </a:lnTo>
                <a:lnTo>
                  <a:pt x="6544" y="7830"/>
                </a:lnTo>
                <a:lnTo>
                  <a:pt x="6547" y="7823"/>
                </a:lnTo>
                <a:lnTo>
                  <a:pt x="6549" y="7819"/>
                </a:lnTo>
                <a:lnTo>
                  <a:pt x="6552" y="7818"/>
                </a:lnTo>
                <a:lnTo>
                  <a:pt x="6561" y="7814"/>
                </a:lnTo>
                <a:lnTo>
                  <a:pt x="6569" y="7813"/>
                </a:lnTo>
                <a:lnTo>
                  <a:pt x="6576" y="7809"/>
                </a:lnTo>
                <a:lnTo>
                  <a:pt x="6580" y="7804"/>
                </a:lnTo>
                <a:lnTo>
                  <a:pt x="6583" y="7795"/>
                </a:lnTo>
                <a:lnTo>
                  <a:pt x="6586" y="7782"/>
                </a:lnTo>
                <a:lnTo>
                  <a:pt x="6588" y="7775"/>
                </a:lnTo>
                <a:lnTo>
                  <a:pt x="6593" y="7768"/>
                </a:lnTo>
                <a:lnTo>
                  <a:pt x="6600" y="7763"/>
                </a:lnTo>
                <a:lnTo>
                  <a:pt x="6610" y="7760"/>
                </a:lnTo>
                <a:lnTo>
                  <a:pt x="6619" y="7755"/>
                </a:lnTo>
                <a:lnTo>
                  <a:pt x="6622" y="7751"/>
                </a:lnTo>
                <a:lnTo>
                  <a:pt x="6624" y="7748"/>
                </a:lnTo>
                <a:lnTo>
                  <a:pt x="6626" y="7741"/>
                </a:lnTo>
                <a:lnTo>
                  <a:pt x="6626" y="7734"/>
                </a:lnTo>
                <a:lnTo>
                  <a:pt x="6626" y="7726"/>
                </a:lnTo>
                <a:lnTo>
                  <a:pt x="6627" y="7719"/>
                </a:lnTo>
                <a:lnTo>
                  <a:pt x="6633" y="7710"/>
                </a:lnTo>
                <a:lnTo>
                  <a:pt x="6639" y="7703"/>
                </a:lnTo>
                <a:lnTo>
                  <a:pt x="6648" y="7697"/>
                </a:lnTo>
                <a:lnTo>
                  <a:pt x="6655" y="7690"/>
                </a:lnTo>
                <a:lnTo>
                  <a:pt x="6658" y="7685"/>
                </a:lnTo>
                <a:lnTo>
                  <a:pt x="6658" y="7678"/>
                </a:lnTo>
                <a:lnTo>
                  <a:pt x="6660" y="7664"/>
                </a:lnTo>
                <a:lnTo>
                  <a:pt x="6651" y="7661"/>
                </a:lnTo>
                <a:lnTo>
                  <a:pt x="6644" y="7661"/>
                </a:lnTo>
                <a:lnTo>
                  <a:pt x="6638" y="7662"/>
                </a:lnTo>
                <a:lnTo>
                  <a:pt x="6631" y="7666"/>
                </a:lnTo>
                <a:lnTo>
                  <a:pt x="6621" y="7668"/>
                </a:lnTo>
                <a:lnTo>
                  <a:pt x="6615" y="7669"/>
                </a:lnTo>
                <a:lnTo>
                  <a:pt x="6610" y="7666"/>
                </a:lnTo>
                <a:lnTo>
                  <a:pt x="6605" y="7657"/>
                </a:lnTo>
                <a:lnTo>
                  <a:pt x="6602" y="7654"/>
                </a:lnTo>
                <a:lnTo>
                  <a:pt x="6602" y="7651"/>
                </a:lnTo>
                <a:lnTo>
                  <a:pt x="6600" y="7649"/>
                </a:lnTo>
                <a:lnTo>
                  <a:pt x="6597" y="7645"/>
                </a:lnTo>
                <a:lnTo>
                  <a:pt x="6592" y="7645"/>
                </a:lnTo>
                <a:lnTo>
                  <a:pt x="6588" y="7645"/>
                </a:lnTo>
                <a:lnTo>
                  <a:pt x="6583" y="7647"/>
                </a:lnTo>
                <a:lnTo>
                  <a:pt x="6580" y="7645"/>
                </a:lnTo>
                <a:lnTo>
                  <a:pt x="6578" y="7644"/>
                </a:lnTo>
                <a:lnTo>
                  <a:pt x="6578" y="7640"/>
                </a:lnTo>
                <a:lnTo>
                  <a:pt x="6578" y="7635"/>
                </a:lnTo>
                <a:lnTo>
                  <a:pt x="6581" y="7628"/>
                </a:lnTo>
                <a:lnTo>
                  <a:pt x="6585" y="7623"/>
                </a:lnTo>
                <a:lnTo>
                  <a:pt x="6581" y="7620"/>
                </a:lnTo>
                <a:lnTo>
                  <a:pt x="6578" y="7618"/>
                </a:lnTo>
                <a:lnTo>
                  <a:pt x="6568" y="7616"/>
                </a:lnTo>
                <a:lnTo>
                  <a:pt x="6556" y="7615"/>
                </a:lnTo>
                <a:lnTo>
                  <a:pt x="6544" y="7615"/>
                </a:lnTo>
                <a:lnTo>
                  <a:pt x="6544" y="7601"/>
                </a:lnTo>
                <a:lnTo>
                  <a:pt x="6551" y="7594"/>
                </a:lnTo>
                <a:lnTo>
                  <a:pt x="6559" y="7587"/>
                </a:lnTo>
                <a:lnTo>
                  <a:pt x="6556" y="7584"/>
                </a:lnTo>
                <a:lnTo>
                  <a:pt x="6552" y="7581"/>
                </a:lnTo>
                <a:lnTo>
                  <a:pt x="6552" y="7576"/>
                </a:lnTo>
                <a:lnTo>
                  <a:pt x="6552" y="7569"/>
                </a:lnTo>
                <a:lnTo>
                  <a:pt x="6556" y="7560"/>
                </a:lnTo>
                <a:lnTo>
                  <a:pt x="6563" y="7565"/>
                </a:lnTo>
                <a:lnTo>
                  <a:pt x="6573" y="7570"/>
                </a:lnTo>
                <a:lnTo>
                  <a:pt x="6578" y="7572"/>
                </a:lnTo>
                <a:lnTo>
                  <a:pt x="6581" y="7572"/>
                </a:lnTo>
                <a:lnTo>
                  <a:pt x="6590" y="7569"/>
                </a:lnTo>
                <a:lnTo>
                  <a:pt x="6600" y="7562"/>
                </a:lnTo>
                <a:lnTo>
                  <a:pt x="6614" y="7557"/>
                </a:lnTo>
                <a:lnTo>
                  <a:pt x="6626" y="7557"/>
                </a:lnTo>
                <a:lnTo>
                  <a:pt x="6651" y="7558"/>
                </a:lnTo>
                <a:lnTo>
                  <a:pt x="6667" y="7558"/>
                </a:lnTo>
                <a:lnTo>
                  <a:pt x="6677" y="7553"/>
                </a:lnTo>
                <a:lnTo>
                  <a:pt x="6685" y="7548"/>
                </a:lnTo>
                <a:lnTo>
                  <a:pt x="6696" y="7540"/>
                </a:lnTo>
                <a:lnTo>
                  <a:pt x="6704" y="7533"/>
                </a:lnTo>
                <a:lnTo>
                  <a:pt x="6714" y="7529"/>
                </a:lnTo>
                <a:lnTo>
                  <a:pt x="6733" y="7521"/>
                </a:lnTo>
                <a:lnTo>
                  <a:pt x="6742" y="7518"/>
                </a:lnTo>
                <a:lnTo>
                  <a:pt x="6747" y="7512"/>
                </a:lnTo>
                <a:lnTo>
                  <a:pt x="6752" y="7506"/>
                </a:lnTo>
                <a:lnTo>
                  <a:pt x="6754" y="7495"/>
                </a:lnTo>
                <a:lnTo>
                  <a:pt x="6754" y="7473"/>
                </a:lnTo>
                <a:lnTo>
                  <a:pt x="6754" y="7461"/>
                </a:lnTo>
                <a:lnTo>
                  <a:pt x="6752" y="7451"/>
                </a:lnTo>
                <a:lnTo>
                  <a:pt x="6748" y="7442"/>
                </a:lnTo>
                <a:lnTo>
                  <a:pt x="6743" y="7437"/>
                </a:lnTo>
                <a:lnTo>
                  <a:pt x="6738" y="7434"/>
                </a:lnTo>
                <a:lnTo>
                  <a:pt x="6731" y="7429"/>
                </a:lnTo>
                <a:lnTo>
                  <a:pt x="6725" y="7422"/>
                </a:lnTo>
                <a:lnTo>
                  <a:pt x="6719" y="7417"/>
                </a:lnTo>
                <a:lnTo>
                  <a:pt x="6719" y="7415"/>
                </a:lnTo>
                <a:lnTo>
                  <a:pt x="6721" y="7412"/>
                </a:lnTo>
                <a:lnTo>
                  <a:pt x="6728" y="7403"/>
                </a:lnTo>
                <a:lnTo>
                  <a:pt x="6735" y="7398"/>
                </a:lnTo>
                <a:lnTo>
                  <a:pt x="6742" y="7396"/>
                </a:lnTo>
                <a:lnTo>
                  <a:pt x="6747" y="7398"/>
                </a:lnTo>
                <a:lnTo>
                  <a:pt x="6752" y="7400"/>
                </a:lnTo>
                <a:lnTo>
                  <a:pt x="6762" y="7406"/>
                </a:lnTo>
                <a:lnTo>
                  <a:pt x="6767" y="7406"/>
                </a:lnTo>
                <a:lnTo>
                  <a:pt x="6772" y="7406"/>
                </a:lnTo>
                <a:lnTo>
                  <a:pt x="6776" y="7405"/>
                </a:lnTo>
                <a:lnTo>
                  <a:pt x="6776" y="7403"/>
                </a:lnTo>
                <a:lnTo>
                  <a:pt x="6776" y="7398"/>
                </a:lnTo>
                <a:lnTo>
                  <a:pt x="6776" y="7395"/>
                </a:lnTo>
                <a:lnTo>
                  <a:pt x="6777" y="7389"/>
                </a:lnTo>
                <a:lnTo>
                  <a:pt x="6777" y="7388"/>
                </a:lnTo>
                <a:lnTo>
                  <a:pt x="6777" y="7384"/>
                </a:lnTo>
                <a:lnTo>
                  <a:pt x="6777" y="7381"/>
                </a:lnTo>
                <a:lnTo>
                  <a:pt x="6777" y="7377"/>
                </a:lnTo>
                <a:lnTo>
                  <a:pt x="6781" y="7376"/>
                </a:lnTo>
                <a:lnTo>
                  <a:pt x="6786" y="7376"/>
                </a:lnTo>
                <a:lnTo>
                  <a:pt x="6789" y="7374"/>
                </a:lnTo>
                <a:lnTo>
                  <a:pt x="6795" y="7374"/>
                </a:lnTo>
                <a:lnTo>
                  <a:pt x="6810" y="7360"/>
                </a:lnTo>
                <a:lnTo>
                  <a:pt x="6817" y="7354"/>
                </a:lnTo>
                <a:lnTo>
                  <a:pt x="6822" y="7347"/>
                </a:lnTo>
                <a:lnTo>
                  <a:pt x="6824" y="7342"/>
                </a:lnTo>
                <a:lnTo>
                  <a:pt x="6825" y="7337"/>
                </a:lnTo>
                <a:lnTo>
                  <a:pt x="6827" y="7326"/>
                </a:lnTo>
                <a:lnTo>
                  <a:pt x="6829" y="7316"/>
                </a:lnTo>
                <a:lnTo>
                  <a:pt x="6830" y="7311"/>
                </a:lnTo>
                <a:lnTo>
                  <a:pt x="6834" y="7306"/>
                </a:lnTo>
                <a:lnTo>
                  <a:pt x="6842" y="7301"/>
                </a:lnTo>
                <a:lnTo>
                  <a:pt x="6849" y="7297"/>
                </a:lnTo>
                <a:lnTo>
                  <a:pt x="6856" y="7294"/>
                </a:lnTo>
                <a:lnTo>
                  <a:pt x="6859" y="7291"/>
                </a:lnTo>
                <a:lnTo>
                  <a:pt x="6863" y="7287"/>
                </a:lnTo>
                <a:lnTo>
                  <a:pt x="6865" y="7282"/>
                </a:lnTo>
                <a:lnTo>
                  <a:pt x="6865" y="7277"/>
                </a:lnTo>
                <a:lnTo>
                  <a:pt x="6863" y="7267"/>
                </a:lnTo>
                <a:lnTo>
                  <a:pt x="6858" y="7258"/>
                </a:lnTo>
                <a:lnTo>
                  <a:pt x="6854" y="7255"/>
                </a:lnTo>
                <a:lnTo>
                  <a:pt x="6851" y="7251"/>
                </a:lnTo>
                <a:lnTo>
                  <a:pt x="6844" y="7250"/>
                </a:lnTo>
                <a:lnTo>
                  <a:pt x="6839" y="7250"/>
                </a:lnTo>
                <a:lnTo>
                  <a:pt x="6836" y="7251"/>
                </a:lnTo>
                <a:lnTo>
                  <a:pt x="6832" y="7255"/>
                </a:lnTo>
                <a:lnTo>
                  <a:pt x="6825" y="7260"/>
                </a:lnTo>
                <a:lnTo>
                  <a:pt x="6822" y="7262"/>
                </a:lnTo>
                <a:lnTo>
                  <a:pt x="6817" y="7263"/>
                </a:lnTo>
                <a:lnTo>
                  <a:pt x="6810" y="7262"/>
                </a:lnTo>
                <a:lnTo>
                  <a:pt x="6806" y="7258"/>
                </a:lnTo>
                <a:lnTo>
                  <a:pt x="6805" y="7255"/>
                </a:lnTo>
                <a:lnTo>
                  <a:pt x="6805" y="7251"/>
                </a:lnTo>
                <a:lnTo>
                  <a:pt x="6808" y="7241"/>
                </a:lnTo>
                <a:lnTo>
                  <a:pt x="6813" y="7233"/>
                </a:lnTo>
                <a:lnTo>
                  <a:pt x="6824" y="7219"/>
                </a:lnTo>
                <a:lnTo>
                  <a:pt x="6827" y="7210"/>
                </a:lnTo>
                <a:lnTo>
                  <a:pt x="6830" y="7200"/>
                </a:lnTo>
                <a:lnTo>
                  <a:pt x="6820" y="7200"/>
                </a:lnTo>
                <a:lnTo>
                  <a:pt x="6812" y="7197"/>
                </a:lnTo>
                <a:lnTo>
                  <a:pt x="6793" y="7188"/>
                </a:lnTo>
                <a:lnTo>
                  <a:pt x="6783" y="7185"/>
                </a:lnTo>
                <a:lnTo>
                  <a:pt x="6774" y="7178"/>
                </a:lnTo>
                <a:lnTo>
                  <a:pt x="6772" y="7176"/>
                </a:lnTo>
                <a:lnTo>
                  <a:pt x="6772" y="7173"/>
                </a:lnTo>
                <a:lnTo>
                  <a:pt x="6771" y="7169"/>
                </a:lnTo>
                <a:lnTo>
                  <a:pt x="6769" y="7166"/>
                </a:lnTo>
                <a:lnTo>
                  <a:pt x="6762" y="7163"/>
                </a:lnTo>
                <a:lnTo>
                  <a:pt x="6759" y="7161"/>
                </a:lnTo>
                <a:lnTo>
                  <a:pt x="6754" y="7163"/>
                </a:lnTo>
                <a:lnTo>
                  <a:pt x="6750" y="7164"/>
                </a:lnTo>
                <a:lnTo>
                  <a:pt x="6745" y="7171"/>
                </a:lnTo>
                <a:lnTo>
                  <a:pt x="6740" y="7178"/>
                </a:lnTo>
                <a:lnTo>
                  <a:pt x="6731" y="7185"/>
                </a:lnTo>
                <a:lnTo>
                  <a:pt x="6723" y="7190"/>
                </a:lnTo>
                <a:lnTo>
                  <a:pt x="6716" y="7197"/>
                </a:lnTo>
                <a:lnTo>
                  <a:pt x="6711" y="7205"/>
                </a:lnTo>
                <a:lnTo>
                  <a:pt x="6708" y="7202"/>
                </a:lnTo>
                <a:lnTo>
                  <a:pt x="6706" y="7197"/>
                </a:lnTo>
                <a:lnTo>
                  <a:pt x="6704" y="7192"/>
                </a:lnTo>
                <a:lnTo>
                  <a:pt x="6706" y="7185"/>
                </a:lnTo>
                <a:lnTo>
                  <a:pt x="6711" y="7175"/>
                </a:lnTo>
                <a:lnTo>
                  <a:pt x="6718" y="7166"/>
                </a:lnTo>
                <a:lnTo>
                  <a:pt x="6709" y="7164"/>
                </a:lnTo>
                <a:lnTo>
                  <a:pt x="6704" y="7161"/>
                </a:lnTo>
                <a:lnTo>
                  <a:pt x="6702" y="7156"/>
                </a:lnTo>
                <a:lnTo>
                  <a:pt x="6704" y="7151"/>
                </a:lnTo>
                <a:lnTo>
                  <a:pt x="6709" y="7139"/>
                </a:lnTo>
                <a:lnTo>
                  <a:pt x="6716" y="7130"/>
                </a:lnTo>
                <a:lnTo>
                  <a:pt x="6718" y="7123"/>
                </a:lnTo>
                <a:lnTo>
                  <a:pt x="6719" y="7118"/>
                </a:lnTo>
                <a:lnTo>
                  <a:pt x="6719" y="7105"/>
                </a:lnTo>
                <a:lnTo>
                  <a:pt x="6718" y="7079"/>
                </a:lnTo>
                <a:lnTo>
                  <a:pt x="6718" y="7065"/>
                </a:lnTo>
                <a:lnTo>
                  <a:pt x="6719" y="7060"/>
                </a:lnTo>
                <a:lnTo>
                  <a:pt x="6721" y="7057"/>
                </a:lnTo>
                <a:lnTo>
                  <a:pt x="6728" y="7054"/>
                </a:lnTo>
                <a:lnTo>
                  <a:pt x="6737" y="7045"/>
                </a:lnTo>
                <a:lnTo>
                  <a:pt x="6740" y="7040"/>
                </a:lnTo>
                <a:lnTo>
                  <a:pt x="6742" y="7036"/>
                </a:lnTo>
                <a:lnTo>
                  <a:pt x="6743" y="7026"/>
                </a:lnTo>
                <a:lnTo>
                  <a:pt x="6742" y="7018"/>
                </a:lnTo>
                <a:lnTo>
                  <a:pt x="6738" y="7007"/>
                </a:lnTo>
                <a:lnTo>
                  <a:pt x="6733" y="7011"/>
                </a:lnTo>
                <a:lnTo>
                  <a:pt x="6725" y="7014"/>
                </a:lnTo>
                <a:lnTo>
                  <a:pt x="6714" y="7016"/>
                </a:lnTo>
                <a:lnTo>
                  <a:pt x="6711" y="7014"/>
                </a:lnTo>
                <a:lnTo>
                  <a:pt x="6709" y="7013"/>
                </a:lnTo>
                <a:lnTo>
                  <a:pt x="6708" y="7009"/>
                </a:lnTo>
                <a:lnTo>
                  <a:pt x="6706" y="7006"/>
                </a:lnTo>
                <a:lnTo>
                  <a:pt x="6709" y="7002"/>
                </a:lnTo>
                <a:lnTo>
                  <a:pt x="6713" y="6999"/>
                </a:lnTo>
                <a:lnTo>
                  <a:pt x="6718" y="6996"/>
                </a:lnTo>
                <a:lnTo>
                  <a:pt x="6726" y="6985"/>
                </a:lnTo>
                <a:lnTo>
                  <a:pt x="6737" y="6977"/>
                </a:lnTo>
                <a:lnTo>
                  <a:pt x="6757" y="6960"/>
                </a:lnTo>
                <a:lnTo>
                  <a:pt x="6747" y="6953"/>
                </a:lnTo>
                <a:lnTo>
                  <a:pt x="6743" y="6948"/>
                </a:lnTo>
                <a:lnTo>
                  <a:pt x="6740" y="6944"/>
                </a:lnTo>
                <a:lnTo>
                  <a:pt x="6754" y="6936"/>
                </a:lnTo>
                <a:lnTo>
                  <a:pt x="6769" y="6922"/>
                </a:lnTo>
                <a:lnTo>
                  <a:pt x="6776" y="6914"/>
                </a:lnTo>
                <a:lnTo>
                  <a:pt x="6783" y="6905"/>
                </a:lnTo>
                <a:lnTo>
                  <a:pt x="6786" y="6898"/>
                </a:lnTo>
                <a:lnTo>
                  <a:pt x="6786" y="6893"/>
                </a:lnTo>
                <a:lnTo>
                  <a:pt x="6766" y="6874"/>
                </a:lnTo>
                <a:lnTo>
                  <a:pt x="6755" y="6873"/>
                </a:lnTo>
                <a:lnTo>
                  <a:pt x="6752" y="6873"/>
                </a:lnTo>
                <a:lnTo>
                  <a:pt x="6750" y="6873"/>
                </a:lnTo>
                <a:lnTo>
                  <a:pt x="6745" y="6878"/>
                </a:lnTo>
                <a:lnTo>
                  <a:pt x="6738" y="6883"/>
                </a:lnTo>
                <a:lnTo>
                  <a:pt x="6730" y="6888"/>
                </a:lnTo>
                <a:lnTo>
                  <a:pt x="6721" y="6890"/>
                </a:lnTo>
                <a:lnTo>
                  <a:pt x="6699" y="6893"/>
                </a:lnTo>
                <a:lnTo>
                  <a:pt x="6692" y="6898"/>
                </a:lnTo>
                <a:lnTo>
                  <a:pt x="6685" y="6902"/>
                </a:lnTo>
                <a:lnTo>
                  <a:pt x="6679" y="6902"/>
                </a:lnTo>
                <a:lnTo>
                  <a:pt x="6672" y="6900"/>
                </a:lnTo>
                <a:lnTo>
                  <a:pt x="6660" y="6893"/>
                </a:lnTo>
                <a:lnTo>
                  <a:pt x="6653" y="6891"/>
                </a:lnTo>
                <a:lnTo>
                  <a:pt x="6644" y="6890"/>
                </a:lnTo>
                <a:lnTo>
                  <a:pt x="6643" y="6888"/>
                </a:lnTo>
                <a:lnTo>
                  <a:pt x="6644" y="6890"/>
                </a:lnTo>
                <a:lnTo>
                  <a:pt x="6673" y="6891"/>
                </a:lnTo>
                <a:lnTo>
                  <a:pt x="6699" y="6893"/>
                </a:lnTo>
                <a:lnTo>
                  <a:pt x="6702" y="6890"/>
                </a:lnTo>
                <a:lnTo>
                  <a:pt x="6696" y="6884"/>
                </a:lnTo>
                <a:lnTo>
                  <a:pt x="6689" y="6876"/>
                </a:lnTo>
                <a:lnTo>
                  <a:pt x="6682" y="6867"/>
                </a:lnTo>
                <a:lnTo>
                  <a:pt x="6675" y="6861"/>
                </a:lnTo>
                <a:lnTo>
                  <a:pt x="6680" y="6857"/>
                </a:lnTo>
                <a:lnTo>
                  <a:pt x="6685" y="6852"/>
                </a:lnTo>
                <a:lnTo>
                  <a:pt x="6696" y="6833"/>
                </a:lnTo>
                <a:lnTo>
                  <a:pt x="6706" y="6813"/>
                </a:lnTo>
                <a:lnTo>
                  <a:pt x="6711" y="6798"/>
                </a:lnTo>
                <a:lnTo>
                  <a:pt x="6721" y="6772"/>
                </a:lnTo>
                <a:lnTo>
                  <a:pt x="6723" y="6758"/>
                </a:lnTo>
                <a:lnTo>
                  <a:pt x="6725" y="6745"/>
                </a:lnTo>
                <a:lnTo>
                  <a:pt x="6723" y="6740"/>
                </a:lnTo>
                <a:lnTo>
                  <a:pt x="6719" y="6736"/>
                </a:lnTo>
                <a:lnTo>
                  <a:pt x="6713" y="6728"/>
                </a:lnTo>
                <a:lnTo>
                  <a:pt x="6708" y="6719"/>
                </a:lnTo>
                <a:lnTo>
                  <a:pt x="6704" y="6714"/>
                </a:lnTo>
                <a:lnTo>
                  <a:pt x="6704" y="6709"/>
                </a:lnTo>
                <a:lnTo>
                  <a:pt x="6704" y="6700"/>
                </a:lnTo>
                <a:lnTo>
                  <a:pt x="6708" y="6690"/>
                </a:lnTo>
                <a:lnTo>
                  <a:pt x="6714" y="6671"/>
                </a:lnTo>
                <a:lnTo>
                  <a:pt x="6723" y="6653"/>
                </a:lnTo>
                <a:lnTo>
                  <a:pt x="6733" y="6634"/>
                </a:lnTo>
                <a:lnTo>
                  <a:pt x="6740" y="6629"/>
                </a:lnTo>
                <a:lnTo>
                  <a:pt x="6747" y="6620"/>
                </a:lnTo>
                <a:lnTo>
                  <a:pt x="6755" y="6613"/>
                </a:lnTo>
                <a:lnTo>
                  <a:pt x="6760" y="6607"/>
                </a:lnTo>
                <a:lnTo>
                  <a:pt x="6767" y="6596"/>
                </a:lnTo>
                <a:lnTo>
                  <a:pt x="6771" y="6584"/>
                </a:lnTo>
                <a:lnTo>
                  <a:pt x="6776" y="6572"/>
                </a:lnTo>
                <a:lnTo>
                  <a:pt x="6779" y="6561"/>
                </a:lnTo>
                <a:lnTo>
                  <a:pt x="6793" y="6562"/>
                </a:lnTo>
                <a:lnTo>
                  <a:pt x="6805" y="6564"/>
                </a:lnTo>
                <a:lnTo>
                  <a:pt x="6817" y="6562"/>
                </a:lnTo>
                <a:lnTo>
                  <a:pt x="6829" y="6561"/>
                </a:lnTo>
                <a:lnTo>
                  <a:pt x="6841" y="6559"/>
                </a:lnTo>
                <a:lnTo>
                  <a:pt x="6853" y="6555"/>
                </a:lnTo>
                <a:lnTo>
                  <a:pt x="6863" y="6550"/>
                </a:lnTo>
                <a:lnTo>
                  <a:pt x="6873" y="6545"/>
                </a:lnTo>
                <a:lnTo>
                  <a:pt x="6882" y="6538"/>
                </a:lnTo>
                <a:lnTo>
                  <a:pt x="6890" y="6532"/>
                </a:lnTo>
                <a:lnTo>
                  <a:pt x="6897" y="6523"/>
                </a:lnTo>
                <a:lnTo>
                  <a:pt x="6904" y="6514"/>
                </a:lnTo>
                <a:lnTo>
                  <a:pt x="6909" y="6506"/>
                </a:lnTo>
                <a:lnTo>
                  <a:pt x="6912" y="6497"/>
                </a:lnTo>
                <a:lnTo>
                  <a:pt x="6916" y="6487"/>
                </a:lnTo>
                <a:lnTo>
                  <a:pt x="6918" y="6477"/>
                </a:lnTo>
                <a:lnTo>
                  <a:pt x="6924" y="6487"/>
                </a:lnTo>
                <a:lnTo>
                  <a:pt x="6938" y="6482"/>
                </a:lnTo>
                <a:lnTo>
                  <a:pt x="6952" y="6480"/>
                </a:lnTo>
                <a:lnTo>
                  <a:pt x="6965" y="6480"/>
                </a:lnTo>
                <a:lnTo>
                  <a:pt x="6979" y="6482"/>
                </a:lnTo>
                <a:lnTo>
                  <a:pt x="6991" y="6485"/>
                </a:lnTo>
                <a:lnTo>
                  <a:pt x="7004" y="6491"/>
                </a:lnTo>
                <a:lnTo>
                  <a:pt x="7030" y="6503"/>
                </a:lnTo>
                <a:lnTo>
                  <a:pt x="7054" y="6516"/>
                </a:lnTo>
                <a:lnTo>
                  <a:pt x="7080" y="6528"/>
                </a:lnTo>
                <a:lnTo>
                  <a:pt x="7091" y="6533"/>
                </a:lnTo>
                <a:lnTo>
                  <a:pt x="7105" y="6537"/>
                </a:lnTo>
                <a:lnTo>
                  <a:pt x="7117" y="6538"/>
                </a:lnTo>
                <a:lnTo>
                  <a:pt x="7129" y="6538"/>
                </a:lnTo>
                <a:lnTo>
                  <a:pt x="7137" y="6538"/>
                </a:lnTo>
                <a:lnTo>
                  <a:pt x="7143" y="6535"/>
                </a:lnTo>
                <a:lnTo>
                  <a:pt x="7149" y="6532"/>
                </a:lnTo>
                <a:lnTo>
                  <a:pt x="7151" y="6528"/>
                </a:lnTo>
                <a:lnTo>
                  <a:pt x="7153" y="6526"/>
                </a:lnTo>
                <a:lnTo>
                  <a:pt x="7160" y="6526"/>
                </a:lnTo>
                <a:lnTo>
                  <a:pt x="7168" y="6525"/>
                </a:lnTo>
                <a:lnTo>
                  <a:pt x="7170" y="6523"/>
                </a:lnTo>
                <a:lnTo>
                  <a:pt x="7170" y="6520"/>
                </a:lnTo>
                <a:lnTo>
                  <a:pt x="7172" y="6508"/>
                </a:lnTo>
                <a:lnTo>
                  <a:pt x="7170" y="6497"/>
                </a:lnTo>
                <a:lnTo>
                  <a:pt x="7166" y="6489"/>
                </a:lnTo>
                <a:lnTo>
                  <a:pt x="7161" y="6482"/>
                </a:lnTo>
                <a:lnTo>
                  <a:pt x="7155" y="6475"/>
                </a:lnTo>
                <a:lnTo>
                  <a:pt x="7146" y="6468"/>
                </a:lnTo>
                <a:lnTo>
                  <a:pt x="7132" y="6458"/>
                </a:lnTo>
                <a:lnTo>
                  <a:pt x="7126" y="6455"/>
                </a:lnTo>
                <a:lnTo>
                  <a:pt x="7115" y="6446"/>
                </a:lnTo>
                <a:lnTo>
                  <a:pt x="7107" y="6439"/>
                </a:lnTo>
                <a:lnTo>
                  <a:pt x="7100" y="6433"/>
                </a:lnTo>
                <a:lnTo>
                  <a:pt x="7097" y="6426"/>
                </a:lnTo>
                <a:lnTo>
                  <a:pt x="7093" y="6417"/>
                </a:lnTo>
                <a:lnTo>
                  <a:pt x="7090" y="6410"/>
                </a:lnTo>
                <a:lnTo>
                  <a:pt x="7086" y="6392"/>
                </a:lnTo>
                <a:lnTo>
                  <a:pt x="7085" y="6369"/>
                </a:lnTo>
                <a:lnTo>
                  <a:pt x="7078" y="6378"/>
                </a:lnTo>
                <a:lnTo>
                  <a:pt x="7071" y="6383"/>
                </a:lnTo>
                <a:lnTo>
                  <a:pt x="7066" y="6386"/>
                </a:lnTo>
                <a:lnTo>
                  <a:pt x="7059" y="6388"/>
                </a:lnTo>
                <a:lnTo>
                  <a:pt x="7056" y="6388"/>
                </a:lnTo>
                <a:lnTo>
                  <a:pt x="7051" y="6386"/>
                </a:lnTo>
                <a:lnTo>
                  <a:pt x="7047" y="6383"/>
                </a:lnTo>
                <a:lnTo>
                  <a:pt x="7044" y="6378"/>
                </a:lnTo>
                <a:lnTo>
                  <a:pt x="7037" y="6366"/>
                </a:lnTo>
                <a:lnTo>
                  <a:pt x="7033" y="6351"/>
                </a:lnTo>
                <a:lnTo>
                  <a:pt x="7032" y="6335"/>
                </a:lnTo>
                <a:lnTo>
                  <a:pt x="7030" y="6323"/>
                </a:lnTo>
                <a:lnTo>
                  <a:pt x="7030" y="6299"/>
                </a:lnTo>
                <a:lnTo>
                  <a:pt x="7033" y="6282"/>
                </a:lnTo>
                <a:lnTo>
                  <a:pt x="7033" y="6277"/>
                </a:lnTo>
                <a:lnTo>
                  <a:pt x="7042" y="6270"/>
                </a:lnTo>
                <a:lnTo>
                  <a:pt x="7047" y="6265"/>
                </a:lnTo>
                <a:lnTo>
                  <a:pt x="7051" y="6258"/>
                </a:lnTo>
                <a:lnTo>
                  <a:pt x="7052" y="6253"/>
                </a:lnTo>
                <a:lnTo>
                  <a:pt x="7052" y="6248"/>
                </a:lnTo>
                <a:lnTo>
                  <a:pt x="7051" y="6245"/>
                </a:lnTo>
                <a:lnTo>
                  <a:pt x="7045" y="6235"/>
                </a:lnTo>
                <a:lnTo>
                  <a:pt x="7042" y="6229"/>
                </a:lnTo>
                <a:lnTo>
                  <a:pt x="7044" y="6221"/>
                </a:lnTo>
                <a:lnTo>
                  <a:pt x="7042" y="6212"/>
                </a:lnTo>
                <a:lnTo>
                  <a:pt x="7040" y="6204"/>
                </a:lnTo>
                <a:lnTo>
                  <a:pt x="7037" y="6197"/>
                </a:lnTo>
                <a:lnTo>
                  <a:pt x="7033" y="6190"/>
                </a:lnTo>
                <a:lnTo>
                  <a:pt x="7028" y="6183"/>
                </a:lnTo>
                <a:lnTo>
                  <a:pt x="7022" y="6178"/>
                </a:lnTo>
                <a:lnTo>
                  <a:pt x="7013" y="6173"/>
                </a:lnTo>
                <a:lnTo>
                  <a:pt x="7010" y="6168"/>
                </a:lnTo>
                <a:lnTo>
                  <a:pt x="6999" y="6154"/>
                </a:lnTo>
                <a:lnTo>
                  <a:pt x="6989" y="6143"/>
                </a:lnTo>
                <a:lnTo>
                  <a:pt x="6979" y="6134"/>
                </a:lnTo>
                <a:lnTo>
                  <a:pt x="6957" y="6119"/>
                </a:lnTo>
                <a:lnTo>
                  <a:pt x="6935" y="6102"/>
                </a:lnTo>
                <a:lnTo>
                  <a:pt x="6924" y="6093"/>
                </a:lnTo>
                <a:lnTo>
                  <a:pt x="6914" y="6081"/>
                </a:lnTo>
                <a:lnTo>
                  <a:pt x="6897" y="6054"/>
                </a:lnTo>
                <a:lnTo>
                  <a:pt x="6885" y="6030"/>
                </a:lnTo>
                <a:lnTo>
                  <a:pt x="6882" y="6018"/>
                </a:lnTo>
                <a:lnTo>
                  <a:pt x="6878" y="6008"/>
                </a:lnTo>
                <a:lnTo>
                  <a:pt x="6877" y="5998"/>
                </a:lnTo>
                <a:lnTo>
                  <a:pt x="6878" y="5987"/>
                </a:lnTo>
                <a:lnTo>
                  <a:pt x="6880" y="5979"/>
                </a:lnTo>
                <a:lnTo>
                  <a:pt x="6883" y="5969"/>
                </a:lnTo>
                <a:lnTo>
                  <a:pt x="6890" y="5960"/>
                </a:lnTo>
                <a:lnTo>
                  <a:pt x="6897" y="5952"/>
                </a:lnTo>
                <a:lnTo>
                  <a:pt x="6907" y="5945"/>
                </a:lnTo>
                <a:lnTo>
                  <a:pt x="6921" y="5936"/>
                </a:lnTo>
                <a:lnTo>
                  <a:pt x="6935" y="5929"/>
                </a:lnTo>
                <a:lnTo>
                  <a:pt x="6952" y="5923"/>
                </a:lnTo>
                <a:lnTo>
                  <a:pt x="6947" y="5912"/>
                </a:lnTo>
                <a:lnTo>
                  <a:pt x="6945" y="5904"/>
                </a:lnTo>
                <a:lnTo>
                  <a:pt x="6947" y="5897"/>
                </a:lnTo>
                <a:lnTo>
                  <a:pt x="6950" y="5892"/>
                </a:lnTo>
                <a:lnTo>
                  <a:pt x="6962" y="5880"/>
                </a:lnTo>
                <a:lnTo>
                  <a:pt x="6967" y="5875"/>
                </a:lnTo>
                <a:lnTo>
                  <a:pt x="6970" y="5866"/>
                </a:lnTo>
                <a:lnTo>
                  <a:pt x="6974" y="5856"/>
                </a:lnTo>
                <a:lnTo>
                  <a:pt x="6974" y="5847"/>
                </a:lnTo>
                <a:lnTo>
                  <a:pt x="6974" y="5842"/>
                </a:lnTo>
                <a:lnTo>
                  <a:pt x="6972" y="5837"/>
                </a:lnTo>
                <a:lnTo>
                  <a:pt x="6967" y="5827"/>
                </a:lnTo>
                <a:lnTo>
                  <a:pt x="6960" y="5810"/>
                </a:lnTo>
                <a:lnTo>
                  <a:pt x="6952" y="5779"/>
                </a:lnTo>
                <a:lnTo>
                  <a:pt x="6941" y="5750"/>
                </a:lnTo>
                <a:lnTo>
                  <a:pt x="6929" y="5723"/>
                </a:lnTo>
                <a:lnTo>
                  <a:pt x="6914" y="5694"/>
                </a:lnTo>
                <a:lnTo>
                  <a:pt x="6907" y="5677"/>
                </a:lnTo>
                <a:lnTo>
                  <a:pt x="6900" y="5658"/>
                </a:lnTo>
                <a:lnTo>
                  <a:pt x="6892" y="5641"/>
                </a:lnTo>
                <a:lnTo>
                  <a:pt x="6883" y="5624"/>
                </a:lnTo>
                <a:lnTo>
                  <a:pt x="6878" y="5617"/>
                </a:lnTo>
                <a:lnTo>
                  <a:pt x="6873" y="5610"/>
                </a:lnTo>
                <a:lnTo>
                  <a:pt x="6861" y="5600"/>
                </a:lnTo>
                <a:lnTo>
                  <a:pt x="6847" y="5590"/>
                </a:lnTo>
                <a:lnTo>
                  <a:pt x="6837" y="5578"/>
                </a:lnTo>
                <a:lnTo>
                  <a:pt x="6830" y="5566"/>
                </a:lnTo>
                <a:lnTo>
                  <a:pt x="6824" y="5551"/>
                </a:lnTo>
                <a:lnTo>
                  <a:pt x="6817" y="5535"/>
                </a:lnTo>
                <a:lnTo>
                  <a:pt x="6813" y="5517"/>
                </a:lnTo>
                <a:lnTo>
                  <a:pt x="6810" y="5499"/>
                </a:lnTo>
                <a:lnTo>
                  <a:pt x="6812" y="5484"/>
                </a:lnTo>
                <a:lnTo>
                  <a:pt x="6813" y="5469"/>
                </a:lnTo>
                <a:lnTo>
                  <a:pt x="6817" y="5462"/>
                </a:lnTo>
                <a:lnTo>
                  <a:pt x="6822" y="5457"/>
                </a:lnTo>
                <a:lnTo>
                  <a:pt x="6829" y="5450"/>
                </a:lnTo>
                <a:lnTo>
                  <a:pt x="6836" y="5445"/>
                </a:lnTo>
                <a:lnTo>
                  <a:pt x="6842" y="5441"/>
                </a:lnTo>
                <a:lnTo>
                  <a:pt x="6851" y="5441"/>
                </a:lnTo>
                <a:lnTo>
                  <a:pt x="6858" y="5440"/>
                </a:lnTo>
                <a:lnTo>
                  <a:pt x="6865" y="5441"/>
                </a:lnTo>
                <a:lnTo>
                  <a:pt x="6880" y="5445"/>
                </a:lnTo>
                <a:lnTo>
                  <a:pt x="6911" y="5459"/>
                </a:lnTo>
                <a:lnTo>
                  <a:pt x="6926" y="5464"/>
                </a:lnTo>
                <a:lnTo>
                  <a:pt x="6941" y="5467"/>
                </a:lnTo>
                <a:lnTo>
                  <a:pt x="6955" y="5467"/>
                </a:lnTo>
                <a:lnTo>
                  <a:pt x="6965" y="5467"/>
                </a:lnTo>
                <a:lnTo>
                  <a:pt x="6974" y="5465"/>
                </a:lnTo>
                <a:lnTo>
                  <a:pt x="6982" y="5462"/>
                </a:lnTo>
                <a:lnTo>
                  <a:pt x="6987" y="5459"/>
                </a:lnTo>
                <a:lnTo>
                  <a:pt x="6993" y="5453"/>
                </a:lnTo>
                <a:lnTo>
                  <a:pt x="6996" y="5448"/>
                </a:lnTo>
                <a:lnTo>
                  <a:pt x="6999" y="5443"/>
                </a:lnTo>
                <a:lnTo>
                  <a:pt x="7001" y="5430"/>
                </a:lnTo>
                <a:lnTo>
                  <a:pt x="7001" y="5414"/>
                </a:lnTo>
                <a:lnTo>
                  <a:pt x="6999" y="5377"/>
                </a:lnTo>
                <a:lnTo>
                  <a:pt x="6998" y="5372"/>
                </a:lnTo>
                <a:lnTo>
                  <a:pt x="6994" y="5363"/>
                </a:lnTo>
                <a:lnTo>
                  <a:pt x="6987" y="5349"/>
                </a:lnTo>
                <a:lnTo>
                  <a:pt x="6987" y="5342"/>
                </a:lnTo>
                <a:lnTo>
                  <a:pt x="6989" y="5337"/>
                </a:lnTo>
                <a:lnTo>
                  <a:pt x="6996" y="5334"/>
                </a:lnTo>
                <a:lnTo>
                  <a:pt x="7008" y="5331"/>
                </a:lnTo>
                <a:lnTo>
                  <a:pt x="7013" y="5331"/>
                </a:lnTo>
                <a:lnTo>
                  <a:pt x="7018" y="5332"/>
                </a:lnTo>
                <a:lnTo>
                  <a:pt x="7023" y="5334"/>
                </a:lnTo>
                <a:lnTo>
                  <a:pt x="7028" y="5337"/>
                </a:lnTo>
                <a:lnTo>
                  <a:pt x="7037" y="5348"/>
                </a:lnTo>
                <a:lnTo>
                  <a:pt x="7044" y="5358"/>
                </a:lnTo>
                <a:lnTo>
                  <a:pt x="7052" y="5368"/>
                </a:lnTo>
                <a:lnTo>
                  <a:pt x="7061" y="5377"/>
                </a:lnTo>
                <a:lnTo>
                  <a:pt x="7071" y="5383"/>
                </a:lnTo>
                <a:lnTo>
                  <a:pt x="7076" y="5387"/>
                </a:lnTo>
                <a:lnTo>
                  <a:pt x="7081" y="5387"/>
                </a:lnTo>
                <a:lnTo>
                  <a:pt x="7091" y="5383"/>
                </a:lnTo>
                <a:lnTo>
                  <a:pt x="7107" y="5377"/>
                </a:lnTo>
                <a:lnTo>
                  <a:pt x="7149" y="5351"/>
                </a:lnTo>
                <a:lnTo>
                  <a:pt x="7190" y="5324"/>
                </a:lnTo>
                <a:lnTo>
                  <a:pt x="7206" y="5312"/>
                </a:lnTo>
                <a:lnTo>
                  <a:pt x="7214" y="5305"/>
                </a:lnTo>
                <a:lnTo>
                  <a:pt x="7206" y="5296"/>
                </a:lnTo>
                <a:lnTo>
                  <a:pt x="7201" y="5286"/>
                </a:lnTo>
                <a:lnTo>
                  <a:pt x="7197" y="5276"/>
                </a:lnTo>
                <a:lnTo>
                  <a:pt x="7197" y="5266"/>
                </a:lnTo>
                <a:lnTo>
                  <a:pt x="7199" y="5255"/>
                </a:lnTo>
                <a:lnTo>
                  <a:pt x="7202" y="5247"/>
                </a:lnTo>
                <a:lnTo>
                  <a:pt x="7209" y="5237"/>
                </a:lnTo>
                <a:lnTo>
                  <a:pt x="7218" y="5228"/>
                </a:lnTo>
                <a:lnTo>
                  <a:pt x="7206" y="5223"/>
                </a:lnTo>
                <a:lnTo>
                  <a:pt x="7202" y="5220"/>
                </a:lnTo>
                <a:lnTo>
                  <a:pt x="7199" y="5214"/>
                </a:lnTo>
                <a:lnTo>
                  <a:pt x="7195" y="5206"/>
                </a:lnTo>
                <a:lnTo>
                  <a:pt x="7195" y="5196"/>
                </a:lnTo>
                <a:lnTo>
                  <a:pt x="7197" y="5175"/>
                </a:lnTo>
                <a:lnTo>
                  <a:pt x="7197" y="5165"/>
                </a:lnTo>
                <a:lnTo>
                  <a:pt x="7197" y="5153"/>
                </a:lnTo>
                <a:lnTo>
                  <a:pt x="7192" y="5136"/>
                </a:lnTo>
                <a:lnTo>
                  <a:pt x="7187" y="5124"/>
                </a:lnTo>
                <a:lnTo>
                  <a:pt x="7178" y="5116"/>
                </a:lnTo>
                <a:lnTo>
                  <a:pt x="7168" y="5110"/>
                </a:lnTo>
                <a:lnTo>
                  <a:pt x="7149" y="5099"/>
                </a:lnTo>
                <a:lnTo>
                  <a:pt x="7139" y="5092"/>
                </a:lnTo>
                <a:lnTo>
                  <a:pt x="7131" y="5081"/>
                </a:lnTo>
                <a:lnTo>
                  <a:pt x="7126" y="5076"/>
                </a:lnTo>
                <a:lnTo>
                  <a:pt x="7124" y="5070"/>
                </a:lnTo>
                <a:lnTo>
                  <a:pt x="7120" y="5056"/>
                </a:lnTo>
                <a:lnTo>
                  <a:pt x="7117" y="5030"/>
                </a:lnTo>
                <a:lnTo>
                  <a:pt x="7114" y="5018"/>
                </a:lnTo>
                <a:lnTo>
                  <a:pt x="7110" y="5013"/>
                </a:lnTo>
                <a:lnTo>
                  <a:pt x="7107" y="5008"/>
                </a:lnTo>
                <a:lnTo>
                  <a:pt x="7102" y="5005"/>
                </a:lnTo>
                <a:lnTo>
                  <a:pt x="7095" y="5003"/>
                </a:lnTo>
                <a:lnTo>
                  <a:pt x="7086" y="5001"/>
                </a:lnTo>
                <a:lnTo>
                  <a:pt x="7076" y="5001"/>
                </a:lnTo>
                <a:lnTo>
                  <a:pt x="7066" y="5003"/>
                </a:lnTo>
                <a:lnTo>
                  <a:pt x="7056" y="5006"/>
                </a:lnTo>
                <a:lnTo>
                  <a:pt x="7045" y="5013"/>
                </a:lnTo>
                <a:lnTo>
                  <a:pt x="7035" y="5020"/>
                </a:lnTo>
                <a:lnTo>
                  <a:pt x="7025" y="5029"/>
                </a:lnTo>
                <a:lnTo>
                  <a:pt x="7016" y="5039"/>
                </a:lnTo>
                <a:lnTo>
                  <a:pt x="7010" y="5047"/>
                </a:lnTo>
                <a:lnTo>
                  <a:pt x="7004" y="5056"/>
                </a:lnTo>
                <a:lnTo>
                  <a:pt x="6993" y="5049"/>
                </a:lnTo>
                <a:lnTo>
                  <a:pt x="6981" y="5041"/>
                </a:lnTo>
                <a:lnTo>
                  <a:pt x="6972" y="5030"/>
                </a:lnTo>
                <a:lnTo>
                  <a:pt x="6965" y="5020"/>
                </a:lnTo>
                <a:lnTo>
                  <a:pt x="6960" y="5008"/>
                </a:lnTo>
                <a:lnTo>
                  <a:pt x="6955" y="4996"/>
                </a:lnTo>
                <a:lnTo>
                  <a:pt x="6950" y="4969"/>
                </a:lnTo>
                <a:lnTo>
                  <a:pt x="6945" y="4942"/>
                </a:lnTo>
                <a:lnTo>
                  <a:pt x="6940" y="4914"/>
                </a:lnTo>
                <a:lnTo>
                  <a:pt x="6936" y="4901"/>
                </a:lnTo>
                <a:lnTo>
                  <a:pt x="6931" y="4889"/>
                </a:lnTo>
                <a:lnTo>
                  <a:pt x="6926" y="4877"/>
                </a:lnTo>
                <a:lnTo>
                  <a:pt x="6919" y="4867"/>
                </a:lnTo>
                <a:lnTo>
                  <a:pt x="6911" y="4860"/>
                </a:lnTo>
                <a:lnTo>
                  <a:pt x="6895" y="4851"/>
                </a:lnTo>
                <a:lnTo>
                  <a:pt x="6882" y="4844"/>
                </a:lnTo>
                <a:lnTo>
                  <a:pt x="6875" y="4839"/>
                </a:lnTo>
                <a:lnTo>
                  <a:pt x="6875" y="4829"/>
                </a:lnTo>
                <a:lnTo>
                  <a:pt x="6878" y="4824"/>
                </a:lnTo>
                <a:lnTo>
                  <a:pt x="6883" y="4821"/>
                </a:lnTo>
                <a:lnTo>
                  <a:pt x="6890" y="4819"/>
                </a:lnTo>
                <a:lnTo>
                  <a:pt x="6907" y="4817"/>
                </a:lnTo>
                <a:lnTo>
                  <a:pt x="6914" y="4814"/>
                </a:lnTo>
                <a:lnTo>
                  <a:pt x="6921" y="4810"/>
                </a:lnTo>
                <a:lnTo>
                  <a:pt x="6926" y="4803"/>
                </a:lnTo>
                <a:lnTo>
                  <a:pt x="6929" y="4797"/>
                </a:lnTo>
                <a:lnTo>
                  <a:pt x="6931" y="4791"/>
                </a:lnTo>
                <a:lnTo>
                  <a:pt x="6933" y="4785"/>
                </a:lnTo>
                <a:lnTo>
                  <a:pt x="6933" y="4780"/>
                </a:lnTo>
                <a:lnTo>
                  <a:pt x="6931" y="4773"/>
                </a:lnTo>
                <a:lnTo>
                  <a:pt x="6926" y="4762"/>
                </a:lnTo>
                <a:lnTo>
                  <a:pt x="6918" y="4750"/>
                </a:lnTo>
                <a:lnTo>
                  <a:pt x="6909" y="4739"/>
                </a:lnTo>
                <a:lnTo>
                  <a:pt x="6899" y="4727"/>
                </a:lnTo>
                <a:lnTo>
                  <a:pt x="6888" y="4713"/>
                </a:lnTo>
                <a:lnTo>
                  <a:pt x="6873" y="4686"/>
                </a:lnTo>
                <a:lnTo>
                  <a:pt x="6851" y="4650"/>
                </a:lnTo>
                <a:lnTo>
                  <a:pt x="6839" y="4634"/>
                </a:lnTo>
                <a:lnTo>
                  <a:pt x="6825" y="4619"/>
                </a:lnTo>
                <a:lnTo>
                  <a:pt x="6812" y="4609"/>
                </a:lnTo>
                <a:lnTo>
                  <a:pt x="6805" y="4606"/>
                </a:lnTo>
                <a:lnTo>
                  <a:pt x="6798" y="4604"/>
                </a:lnTo>
                <a:lnTo>
                  <a:pt x="6793" y="4604"/>
                </a:lnTo>
                <a:lnTo>
                  <a:pt x="6788" y="4604"/>
                </a:lnTo>
                <a:lnTo>
                  <a:pt x="6776" y="4609"/>
                </a:lnTo>
                <a:lnTo>
                  <a:pt x="6764" y="4616"/>
                </a:lnTo>
                <a:lnTo>
                  <a:pt x="6752" y="4624"/>
                </a:lnTo>
                <a:lnTo>
                  <a:pt x="6730" y="4645"/>
                </a:lnTo>
                <a:lnTo>
                  <a:pt x="6718" y="4655"/>
                </a:lnTo>
                <a:lnTo>
                  <a:pt x="6706" y="4662"/>
                </a:lnTo>
                <a:lnTo>
                  <a:pt x="6670" y="4684"/>
                </a:lnTo>
                <a:lnTo>
                  <a:pt x="6636" y="4708"/>
                </a:lnTo>
                <a:lnTo>
                  <a:pt x="6614" y="4728"/>
                </a:lnTo>
                <a:lnTo>
                  <a:pt x="6600" y="4739"/>
                </a:lnTo>
                <a:lnTo>
                  <a:pt x="6593" y="4742"/>
                </a:lnTo>
                <a:lnTo>
                  <a:pt x="6588" y="4744"/>
                </a:lnTo>
                <a:lnTo>
                  <a:pt x="6578" y="4745"/>
                </a:lnTo>
                <a:lnTo>
                  <a:pt x="6568" y="4744"/>
                </a:lnTo>
                <a:lnTo>
                  <a:pt x="6556" y="4742"/>
                </a:lnTo>
                <a:lnTo>
                  <a:pt x="6544" y="4737"/>
                </a:lnTo>
                <a:lnTo>
                  <a:pt x="6544" y="4723"/>
                </a:lnTo>
                <a:lnTo>
                  <a:pt x="6539" y="4727"/>
                </a:lnTo>
                <a:lnTo>
                  <a:pt x="6535" y="4727"/>
                </a:lnTo>
                <a:lnTo>
                  <a:pt x="6523" y="4723"/>
                </a:lnTo>
                <a:lnTo>
                  <a:pt x="6523" y="4720"/>
                </a:lnTo>
                <a:lnTo>
                  <a:pt x="6520" y="4718"/>
                </a:lnTo>
                <a:lnTo>
                  <a:pt x="6523" y="4706"/>
                </a:lnTo>
                <a:lnTo>
                  <a:pt x="6523" y="4694"/>
                </a:lnTo>
                <a:lnTo>
                  <a:pt x="6523" y="4684"/>
                </a:lnTo>
                <a:lnTo>
                  <a:pt x="6522" y="4674"/>
                </a:lnTo>
                <a:lnTo>
                  <a:pt x="6518" y="4665"/>
                </a:lnTo>
                <a:lnTo>
                  <a:pt x="6513" y="4657"/>
                </a:lnTo>
                <a:lnTo>
                  <a:pt x="6506" y="4650"/>
                </a:lnTo>
                <a:lnTo>
                  <a:pt x="6500" y="4643"/>
                </a:lnTo>
                <a:lnTo>
                  <a:pt x="6482" y="4631"/>
                </a:lnTo>
                <a:lnTo>
                  <a:pt x="6464" y="4621"/>
                </a:lnTo>
                <a:lnTo>
                  <a:pt x="6442" y="4612"/>
                </a:lnTo>
                <a:lnTo>
                  <a:pt x="6419" y="4604"/>
                </a:lnTo>
                <a:lnTo>
                  <a:pt x="6399" y="4595"/>
                </a:lnTo>
                <a:lnTo>
                  <a:pt x="6378" y="4587"/>
                </a:lnTo>
                <a:lnTo>
                  <a:pt x="6360" y="4578"/>
                </a:lnTo>
                <a:lnTo>
                  <a:pt x="6344" y="4566"/>
                </a:lnTo>
                <a:lnTo>
                  <a:pt x="6339" y="4561"/>
                </a:lnTo>
                <a:lnTo>
                  <a:pt x="6334" y="4554"/>
                </a:lnTo>
                <a:lnTo>
                  <a:pt x="6331" y="4546"/>
                </a:lnTo>
                <a:lnTo>
                  <a:pt x="6329" y="4539"/>
                </a:lnTo>
                <a:lnTo>
                  <a:pt x="6327" y="4529"/>
                </a:lnTo>
                <a:lnTo>
                  <a:pt x="6329" y="4520"/>
                </a:lnTo>
                <a:lnTo>
                  <a:pt x="6332" y="4510"/>
                </a:lnTo>
                <a:lnTo>
                  <a:pt x="6336" y="4498"/>
                </a:lnTo>
                <a:lnTo>
                  <a:pt x="6341" y="4491"/>
                </a:lnTo>
                <a:lnTo>
                  <a:pt x="6360" y="4474"/>
                </a:lnTo>
                <a:lnTo>
                  <a:pt x="6358" y="4467"/>
                </a:lnTo>
                <a:lnTo>
                  <a:pt x="6370" y="4457"/>
                </a:lnTo>
                <a:lnTo>
                  <a:pt x="6384" y="4447"/>
                </a:lnTo>
                <a:lnTo>
                  <a:pt x="6411" y="4426"/>
                </a:lnTo>
                <a:lnTo>
                  <a:pt x="6436" y="4406"/>
                </a:lnTo>
                <a:lnTo>
                  <a:pt x="6448" y="4396"/>
                </a:lnTo>
                <a:lnTo>
                  <a:pt x="6459" y="4386"/>
                </a:lnTo>
                <a:lnTo>
                  <a:pt x="6474" y="4367"/>
                </a:lnTo>
                <a:lnTo>
                  <a:pt x="6488" y="4348"/>
                </a:lnTo>
                <a:lnTo>
                  <a:pt x="6500" y="4331"/>
                </a:lnTo>
                <a:lnTo>
                  <a:pt x="6513" y="4316"/>
                </a:lnTo>
                <a:lnTo>
                  <a:pt x="6544" y="4357"/>
                </a:lnTo>
                <a:lnTo>
                  <a:pt x="6544" y="4295"/>
                </a:lnTo>
                <a:lnTo>
                  <a:pt x="6556" y="4292"/>
                </a:lnTo>
                <a:lnTo>
                  <a:pt x="6569" y="4290"/>
                </a:lnTo>
                <a:lnTo>
                  <a:pt x="6585" y="4290"/>
                </a:lnTo>
                <a:lnTo>
                  <a:pt x="6600" y="4292"/>
                </a:lnTo>
                <a:lnTo>
                  <a:pt x="6604" y="4278"/>
                </a:lnTo>
                <a:lnTo>
                  <a:pt x="6609" y="4266"/>
                </a:lnTo>
                <a:lnTo>
                  <a:pt x="6615" y="4256"/>
                </a:lnTo>
                <a:lnTo>
                  <a:pt x="6624" y="4247"/>
                </a:lnTo>
                <a:lnTo>
                  <a:pt x="6634" y="4239"/>
                </a:lnTo>
                <a:lnTo>
                  <a:pt x="6644" y="4232"/>
                </a:lnTo>
                <a:lnTo>
                  <a:pt x="6656" y="4225"/>
                </a:lnTo>
                <a:lnTo>
                  <a:pt x="6668" y="4220"/>
                </a:lnTo>
                <a:lnTo>
                  <a:pt x="6694" y="4211"/>
                </a:lnTo>
                <a:lnTo>
                  <a:pt x="6721" y="4205"/>
                </a:lnTo>
                <a:lnTo>
                  <a:pt x="6747" y="4198"/>
                </a:lnTo>
                <a:lnTo>
                  <a:pt x="6771" y="4188"/>
                </a:lnTo>
                <a:lnTo>
                  <a:pt x="6801" y="4174"/>
                </a:lnTo>
                <a:lnTo>
                  <a:pt x="6832" y="4157"/>
                </a:lnTo>
                <a:lnTo>
                  <a:pt x="6859" y="4138"/>
                </a:lnTo>
                <a:lnTo>
                  <a:pt x="6888" y="4119"/>
                </a:lnTo>
                <a:lnTo>
                  <a:pt x="6945" y="4082"/>
                </a:lnTo>
                <a:lnTo>
                  <a:pt x="6974" y="4065"/>
                </a:lnTo>
                <a:lnTo>
                  <a:pt x="7003" y="4048"/>
                </a:lnTo>
                <a:lnTo>
                  <a:pt x="6986" y="4003"/>
                </a:lnTo>
                <a:lnTo>
                  <a:pt x="6972" y="3966"/>
                </a:lnTo>
                <a:lnTo>
                  <a:pt x="6969" y="3951"/>
                </a:lnTo>
                <a:lnTo>
                  <a:pt x="6967" y="3935"/>
                </a:lnTo>
                <a:lnTo>
                  <a:pt x="6967" y="3922"/>
                </a:lnTo>
                <a:lnTo>
                  <a:pt x="6969" y="3910"/>
                </a:lnTo>
                <a:lnTo>
                  <a:pt x="6974" y="3898"/>
                </a:lnTo>
                <a:lnTo>
                  <a:pt x="6981" y="3887"/>
                </a:lnTo>
                <a:lnTo>
                  <a:pt x="6991" y="3877"/>
                </a:lnTo>
                <a:lnTo>
                  <a:pt x="7003" y="3869"/>
                </a:lnTo>
                <a:lnTo>
                  <a:pt x="7020" y="3858"/>
                </a:lnTo>
                <a:lnTo>
                  <a:pt x="7039" y="3850"/>
                </a:lnTo>
                <a:lnTo>
                  <a:pt x="7059" y="3841"/>
                </a:lnTo>
                <a:lnTo>
                  <a:pt x="7085" y="3831"/>
                </a:lnTo>
                <a:lnTo>
                  <a:pt x="7071" y="3789"/>
                </a:lnTo>
                <a:lnTo>
                  <a:pt x="7062" y="3761"/>
                </a:lnTo>
                <a:lnTo>
                  <a:pt x="7056" y="3732"/>
                </a:lnTo>
                <a:lnTo>
                  <a:pt x="7051" y="3701"/>
                </a:lnTo>
                <a:lnTo>
                  <a:pt x="7047" y="3674"/>
                </a:lnTo>
                <a:lnTo>
                  <a:pt x="7047" y="3660"/>
                </a:lnTo>
                <a:lnTo>
                  <a:pt x="7049" y="3648"/>
                </a:lnTo>
                <a:lnTo>
                  <a:pt x="7052" y="3638"/>
                </a:lnTo>
                <a:lnTo>
                  <a:pt x="7057" y="3628"/>
                </a:lnTo>
                <a:lnTo>
                  <a:pt x="7064" y="3614"/>
                </a:lnTo>
                <a:lnTo>
                  <a:pt x="7073" y="3606"/>
                </a:lnTo>
                <a:lnTo>
                  <a:pt x="7083" y="3597"/>
                </a:lnTo>
                <a:lnTo>
                  <a:pt x="7091" y="3592"/>
                </a:lnTo>
                <a:lnTo>
                  <a:pt x="7102" y="3589"/>
                </a:lnTo>
                <a:lnTo>
                  <a:pt x="7112" y="3587"/>
                </a:lnTo>
                <a:lnTo>
                  <a:pt x="7134" y="3587"/>
                </a:lnTo>
                <a:lnTo>
                  <a:pt x="7158" y="3587"/>
                </a:lnTo>
                <a:lnTo>
                  <a:pt x="7182" y="3587"/>
                </a:lnTo>
                <a:lnTo>
                  <a:pt x="7194" y="3587"/>
                </a:lnTo>
                <a:lnTo>
                  <a:pt x="7206" y="3584"/>
                </a:lnTo>
                <a:lnTo>
                  <a:pt x="7219" y="3580"/>
                </a:lnTo>
                <a:lnTo>
                  <a:pt x="7231" y="3575"/>
                </a:lnTo>
                <a:lnTo>
                  <a:pt x="7248" y="3565"/>
                </a:lnTo>
                <a:lnTo>
                  <a:pt x="7265" y="3550"/>
                </a:lnTo>
                <a:lnTo>
                  <a:pt x="7284" y="3533"/>
                </a:lnTo>
                <a:lnTo>
                  <a:pt x="7301" y="3514"/>
                </a:lnTo>
                <a:lnTo>
                  <a:pt x="7320" y="3492"/>
                </a:lnTo>
                <a:lnTo>
                  <a:pt x="7337" y="3468"/>
                </a:lnTo>
                <a:lnTo>
                  <a:pt x="7352" y="3442"/>
                </a:lnTo>
                <a:lnTo>
                  <a:pt x="7368" y="3417"/>
                </a:lnTo>
                <a:lnTo>
                  <a:pt x="7381" y="3389"/>
                </a:lnTo>
                <a:lnTo>
                  <a:pt x="7393" y="3364"/>
                </a:lnTo>
                <a:lnTo>
                  <a:pt x="7404" y="3336"/>
                </a:lnTo>
                <a:lnTo>
                  <a:pt x="7412" y="3313"/>
                </a:lnTo>
                <a:lnTo>
                  <a:pt x="7417" y="3287"/>
                </a:lnTo>
                <a:lnTo>
                  <a:pt x="7421" y="3265"/>
                </a:lnTo>
                <a:lnTo>
                  <a:pt x="7421" y="3244"/>
                </a:lnTo>
                <a:lnTo>
                  <a:pt x="7419" y="3227"/>
                </a:lnTo>
                <a:lnTo>
                  <a:pt x="7412" y="3207"/>
                </a:lnTo>
                <a:lnTo>
                  <a:pt x="7402" y="3186"/>
                </a:lnTo>
                <a:lnTo>
                  <a:pt x="7392" y="3166"/>
                </a:lnTo>
                <a:lnTo>
                  <a:pt x="7378" y="3144"/>
                </a:lnTo>
                <a:lnTo>
                  <a:pt x="7349" y="3099"/>
                </a:lnTo>
                <a:lnTo>
                  <a:pt x="7315" y="3053"/>
                </a:lnTo>
                <a:lnTo>
                  <a:pt x="7247" y="2966"/>
                </a:lnTo>
                <a:lnTo>
                  <a:pt x="7214" y="2925"/>
                </a:lnTo>
                <a:lnTo>
                  <a:pt x="7189" y="2888"/>
                </a:lnTo>
                <a:lnTo>
                  <a:pt x="7173" y="2867"/>
                </a:lnTo>
                <a:lnTo>
                  <a:pt x="7158" y="2850"/>
                </a:lnTo>
                <a:lnTo>
                  <a:pt x="7143" y="2831"/>
                </a:lnTo>
                <a:lnTo>
                  <a:pt x="7126" y="2816"/>
                </a:lnTo>
                <a:lnTo>
                  <a:pt x="7090" y="2785"/>
                </a:lnTo>
                <a:lnTo>
                  <a:pt x="7054" y="2756"/>
                </a:lnTo>
                <a:lnTo>
                  <a:pt x="7020" y="2727"/>
                </a:lnTo>
                <a:lnTo>
                  <a:pt x="7004" y="2712"/>
                </a:lnTo>
                <a:lnTo>
                  <a:pt x="6987" y="2697"/>
                </a:lnTo>
                <a:lnTo>
                  <a:pt x="6974" y="2680"/>
                </a:lnTo>
                <a:lnTo>
                  <a:pt x="6960" y="2663"/>
                </a:lnTo>
                <a:lnTo>
                  <a:pt x="6948" y="2645"/>
                </a:lnTo>
                <a:lnTo>
                  <a:pt x="6936" y="2625"/>
                </a:lnTo>
                <a:lnTo>
                  <a:pt x="6928" y="2604"/>
                </a:lnTo>
                <a:lnTo>
                  <a:pt x="6919" y="2582"/>
                </a:lnTo>
                <a:lnTo>
                  <a:pt x="6906" y="2536"/>
                </a:lnTo>
                <a:lnTo>
                  <a:pt x="6882" y="2437"/>
                </a:lnTo>
                <a:lnTo>
                  <a:pt x="6870" y="2390"/>
                </a:lnTo>
                <a:lnTo>
                  <a:pt x="6861" y="2367"/>
                </a:lnTo>
                <a:lnTo>
                  <a:pt x="6853" y="2345"/>
                </a:lnTo>
                <a:lnTo>
                  <a:pt x="6842" y="2323"/>
                </a:lnTo>
                <a:lnTo>
                  <a:pt x="6830" y="2304"/>
                </a:lnTo>
                <a:lnTo>
                  <a:pt x="6817" y="2286"/>
                </a:lnTo>
                <a:lnTo>
                  <a:pt x="6801" y="2269"/>
                </a:lnTo>
                <a:lnTo>
                  <a:pt x="6791" y="2262"/>
                </a:lnTo>
                <a:lnTo>
                  <a:pt x="6781" y="2258"/>
                </a:lnTo>
                <a:lnTo>
                  <a:pt x="6769" y="2257"/>
                </a:lnTo>
                <a:lnTo>
                  <a:pt x="6755" y="2255"/>
                </a:lnTo>
                <a:lnTo>
                  <a:pt x="6743" y="2255"/>
                </a:lnTo>
                <a:lnTo>
                  <a:pt x="6730" y="2253"/>
                </a:lnTo>
                <a:lnTo>
                  <a:pt x="6719" y="2248"/>
                </a:lnTo>
                <a:lnTo>
                  <a:pt x="6709" y="2243"/>
                </a:lnTo>
                <a:lnTo>
                  <a:pt x="6704" y="2234"/>
                </a:lnTo>
                <a:lnTo>
                  <a:pt x="6699" y="2224"/>
                </a:lnTo>
                <a:lnTo>
                  <a:pt x="6689" y="2197"/>
                </a:lnTo>
                <a:lnTo>
                  <a:pt x="6679" y="2170"/>
                </a:lnTo>
                <a:lnTo>
                  <a:pt x="6672" y="2147"/>
                </a:lnTo>
                <a:lnTo>
                  <a:pt x="6650" y="2108"/>
                </a:lnTo>
                <a:lnTo>
                  <a:pt x="6627" y="2071"/>
                </a:lnTo>
                <a:lnTo>
                  <a:pt x="6607" y="2031"/>
                </a:lnTo>
                <a:lnTo>
                  <a:pt x="6597" y="2011"/>
                </a:lnTo>
                <a:lnTo>
                  <a:pt x="6590" y="1990"/>
                </a:lnTo>
                <a:lnTo>
                  <a:pt x="6580" y="1960"/>
                </a:lnTo>
                <a:lnTo>
                  <a:pt x="6573" y="1936"/>
                </a:lnTo>
                <a:lnTo>
                  <a:pt x="6571" y="1917"/>
                </a:lnTo>
                <a:lnTo>
                  <a:pt x="6571" y="1910"/>
                </a:lnTo>
                <a:lnTo>
                  <a:pt x="6573" y="1903"/>
                </a:lnTo>
                <a:lnTo>
                  <a:pt x="6578" y="1891"/>
                </a:lnTo>
                <a:lnTo>
                  <a:pt x="6588" y="1880"/>
                </a:lnTo>
                <a:lnTo>
                  <a:pt x="6617" y="1847"/>
                </a:lnTo>
                <a:lnTo>
                  <a:pt x="6627" y="1837"/>
                </a:lnTo>
                <a:lnTo>
                  <a:pt x="6634" y="1830"/>
                </a:lnTo>
                <a:lnTo>
                  <a:pt x="6650" y="1820"/>
                </a:lnTo>
                <a:lnTo>
                  <a:pt x="6663" y="1811"/>
                </a:lnTo>
                <a:lnTo>
                  <a:pt x="6673" y="1805"/>
                </a:lnTo>
                <a:lnTo>
                  <a:pt x="6677" y="1801"/>
                </a:lnTo>
                <a:lnTo>
                  <a:pt x="6680" y="1796"/>
                </a:lnTo>
                <a:lnTo>
                  <a:pt x="6682" y="1791"/>
                </a:lnTo>
                <a:lnTo>
                  <a:pt x="6684" y="1782"/>
                </a:lnTo>
                <a:lnTo>
                  <a:pt x="6684" y="1764"/>
                </a:lnTo>
                <a:lnTo>
                  <a:pt x="6679" y="1735"/>
                </a:lnTo>
                <a:lnTo>
                  <a:pt x="6677" y="1724"/>
                </a:lnTo>
                <a:lnTo>
                  <a:pt x="6672" y="1714"/>
                </a:lnTo>
                <a:lnTo>
                  <a:pt x="6662" y="1694"/>
                </a:lnTo>
                <a:lnTo>
                  <a:pt x="6648" y="1673"/>
                </a:lnTo>
                <a:lnTo>
                  <a:pt x="6633" y="1654"/>
                </a:lnTo>
                <a:lnTo>
                  <a:pt x="6617" y="1636"/>
                </a:lnTo>
                <a:lnTo>
                  <a:pt x="6604" y="1617"/>
                </a:lnTo>
                <a:lnTo>
                  <a:pt x="6593" y="1600"/>
                </a:lnTo>
                <a:lnTo>
                  <a:pt x="6588" y="1590"/>
                </a:lnTo>
                <a:lnTo>
                  <a:pt x="6586" y="1581"/>
                </a:lnTo>
                <a:lnTo>
                  <a:pt x="6585" y="1569"/>
                </a:lnTo>
                <a:lnTo>
                  <a:pt x="6583" y="1557"/>
                </a:lnTo>
                <a:lnTo>
                  <a:pt x="6585" y="1547"/>
                </a:lnTo>
                <a:lnTo>
                  <a:pt x="6586" y="1537"/>
                </a:lnTo>
                <a:lnTo>
                  <a:pt x="6590" y="1526"/>
                </a:lnTo>
                <a:lnTo>
                  <a:pt x="6593" y="1518"/>
                </a:lnTo>
                <a:lnTo>
                  <a:pt x="6604" y="1501"/>
                </a:lnTo>
                <a:lnTo>
                  <a:pt x="6627" y="1467"/>
                </a:lnTo>
                <a:lnTo>
                  <a:pt x="6639" y="1448"/>
                </a:lnTo>
                <a:lnTo>
                  <a:pt x="6648" y="1427"/>
                </a:lnTo>
                <a:lnTo>
                  <a:pt x="6656" y="1402"/>
                </a:lnTo>
                <a:lnTo>
                  <a:pt x="6658" y="1380"/>
                </a:lnTo>
                <a:lnTo>
                  <a:pt x="6658" y="1361"/>
                </a:lnTo>
                <a:lnTo>
                  <a:pt x="6656" y="1344"/>
                </a:lnTo>
                <a:lnTo>
                  <a:pt x="6646" y="1310"/>
                </a:lnTo>
                <a:lnTo>
                  <a:pt x="6641" y="1288"/>
                </a:lnTo>
                <a:lnTo>
                  <a:pt x="6638" y="1262"/>
                </a:lnTo>
                <a:lnTo>
                  <a:pt x="6636" y="1240"/>
                </a:lnTo>
                <a:lnTo>
                  <a:pt x="6638" y="1221"/>
                </a:lnTo>
                <a:lnTo>
                  <a:pt x="6643" y="1206"/>
                </a:lnTo>
                <a:lnTo>
                  <a:pt x="6648" y="1190"/>
                </a:lnTo>
                <a:lnTo>
                  <a:pt x="6660" y="1161"/>
                </a:lnTo>
                <a:lnTo>
                  <a:pt x="6665" y="1143"/>
                </a:lnTo>
                <a:lnTo>
                  <a:pt x="6668" y="1122"/>
                </a:lnTo>
                <a:lnTo>
                  <a:pt x="6672" y="1100"/>
                </a:lnTo>
                <a:lnTo>
                  <a:pt x="6670" y="1078"/>
                </a:lnTo>
                <a:lnTo>
                  <a:pt x="6667" y="1056"/>
                </a:lnTo>
                <a:lnTo>
                  <a:pt x="6662" y="1033"/>
                </a:lnTo>
                <a:lnTo>
                  <a:pt x="6650" y="989"/>
                </a:lnTo>
                <a:lnTo>
                  <a:pt x="6644" y="967"/>
                </a:lnTo>
                <a:lnTo>
                  <a:pt x="6641" y="945"/>
                </a:lnTo>
                <a:lnTo>
                  <a:pt x="6636" y="924"/>
                </a:lnTo>
                <a:lnTo>
                  <a:pt x="6631" y="905"/>
                </a:lnTo>
                <a:lnTo>
                  <a:pt x="6627" y="885"/>
                </a:lnTo>
                <a:lnTo>
                  <a:pt x="6627" y="873"/>
                </a:lnTo>
                <a:lnTo>
                  <a:pt x="6627" y="861"/>
                </a:lnTo>
                <a:lnTo>
                  <a:pt x="6631" y="847"/>
                </a:lnTo>
                <a:lnTo>
                  <a:pt x="6634" y="836"/>
                </a:lnTo>
                <a:lnTo>
                  <a:pt x="6646" y="810"/>
                </a:lnTo>
                <a:lnTo>
                  <a:pt x="6660" y="784"/>
                </a:lnTo>
                <a:lnTo>
                  <a:pt x="6663" y="774"/>
                </a:lnTo>
                <a:lnTo>
                  <a:pt x="6665" y="764"/>
                </a:lnTo>
                <a:lnTo>
                  <a:pt x="6665" y="735"/>
                </a:lnTo>
                <a:lnTo>
                  <a:pt x="6662" y="701"/>
                </a:lnTo>
                <a:lnTo>
                  <a:pt x="6655" y="663"/>
                </a:lnTo>
                <a:lnTo>
                  <a:pt x="6648" y="624"/>
                </a:lnTo>
                <a:lnTo>
                  <a:pt x="6631" y="546"/>
                </a:lnTo>
                <a:lnTo>
                  <a:pt x="6624" y="508"/>
                </a:lnTo>
                <a:lnTo>
                  <a:pt x="6617" y="476"/>
                </a:lnTo>
                <a:lnTo>
                  <a:pt x="6612" y="447"/>
                </a:lnTo>
                <a:lnTo>
                  <a:pt x="6607" y="426"/>
                </a:lnTo>
                <a:lnTo>
                  <a:pt x="6602" y="411"/>
                </a:lnTo>
                <a:lnTo>
                  <a:pt x="6595" y="401"/>
                </a:lnTo>
                <a:lnTo>
                  <a:pt x="6588" y="390"/>
                </a:lnTo>
                <a:lnTo>
                  <a:pt x="6576" y="378"/>
                </a:lnTo>
                <a:lnTo>
                  <a:pt x="6563" y="365"/>
                </a:lnTo>
                <a:lnTo>
                  <a:pt x="6546" y="344"/>
                </a:lnTo>
                <a:lnTo>
                  <a:pt x="6537" y="332"/>
                </a:lnTo>
                <a:lnTo>
                  <a:pt x="6529" y="320"/>
                </a:lnTo>
                <a:lnTo>
                  <a:pt x="6510" y="290"/>
                </a:lnTo>
                <a:lnTo>
                  <a:pt x="6488" y="257"/>
                </a:lnTo>
                <a:lnTo>
                  <a:pt x="6477" y="244"/>
                </a:lnTo>
                <a:lnTo>
                  <a:pt x="6464" y="230"/>
                </a:lnTo>
                <a:lnTo>
                  <a:pt x="6447" y="242"/>
                </a:lnTo>
                <a:lnTo>
                  <a:pt x="6430" y="249"/>
                </a:lnTo>
                <a:lnTo>
                  <a:pt x="6414" y="250"/>
                </a:lnTo>
                <a:lnTo>
                  <a:pt x="6401" y="250"/>
                </a:lnTo>
                <a:lnTo>
                  <a:pt x="6385" y="247"/>
                </a:lnTo>
                <a:lnTo>
                  <a:pt x="6372" y="240"/>
                </a:lnTo>
                <a:lnTo>
                  <a:pt x="6358" y="233"/>
                </a:lnTo>
                <a:lnTo>
                  <a:pt x="6346" y="223"/>
                </a:lnTo>
                <a:lnTo>
                  <a:pt x="6319" y="203"/>
                </a:lnTo>
                <a:lnTo>
                  <a:pt x="6291" y="181"/>
                </a:lnTo>
                <a:lnTo>
                  <a:pt x="6278" y="172"/>
                </a:lnTo>
                <a:lnTo>
                  <a:pt x="6262" y="164"/>
                </a:lnTo>
                <a:lnTo>
                  <a:pt x="6247" y="158"/>
                </a:lnTo>
                <a:lnTo>
                  <a:pt x="6230" y="155"/>
                </a:lnTo>
                <a:lnTo>
                  <a:pt x="6218" y="155"/>
                </a:lnTo>
                <a:lnTo>
                  <a:pt x="6208" y="157"/>
                </a:lnTo>
                <a:lnTo>
                  <a:pt x="6197" y="158"/>
                </a:lnTo>
                <a:lnTo>
                  <a:pt x="6187" y="162"/>
                </a:lnTo>
                <a:lnTo>
                  <a:pt x="6177" y="167"/>
                </a:lnTo>
                <a:lnTo>
                  <a:pt x="6167" y="172"/>
                </a:lnTo>
                <a:lnTo>
                  <a:pt x="6148" y="186"/>
                </a:lnTo>
                <a:lnTo>
                  <a:pt x="6133" y="203"/>
                </a:lnTo>
                <a:lnTo>
                  <a:pt x="6117" y="221"/>
                </a:lnTo>
                <a:lnTo>
                  <a:pt x="6104" y="244"/>
                </a:lnTo>
                <a:lnTo>
                  <a:pt x="6095" y="266"/>
                </a:lnTo>
                <a:lnTo>
                  <a:pt x="6054" y="261"/>
                </a:lnTo>
                <a:lnTo>
                  <a:pt x="6012" y="257"/>
                </a:lnTo>
                <a:lnTo>
                  <a:pt x="5969" y="256"/>
                </a:lnTo>
                <a:lnTo>
                  <a:pt x="5926" y="250"/>
                </a:lnTo>
                <a:lnTo>
                  <a:pt x="5906" y="247"/>
                </a:lnTo>
                <a:lnTo>
                  <a:pt x="5887" y="244"/>
                </a:lnTo>
                <a:lnTo>
                  <a:pt x="5867" y="237"/>
                </a:lnTo>
                <a:lnTo>
                  <a:pt x="5848" y="230"/>
                </a:lnTo>
                <a:lnTo>
                  <a:pt x="5831" y="221"/>
                </a:lnTo>
                <a:lnTo>
                  <a:pt x="5814" y="211"/>
                </a:lnTo>
                <a:lnTo>
                  <a:pt x="5798" y="199"/>
                </a:lnTo>
                <a:lnTo>
                  <a:pt x="5785" y="184"/>
                </a:lnTo>
                <a:lnTo>
                  <a:pt x="5776" y="174"/>
                </a:lnTo>
                <a:lnTo>
                  <a:pt x="5768" y="160"/>
                </a:lnTo>
                <a:lnTo>
                  <a:pt x="5752" y="135"/>
                </a:lnTo>
                <a:lnTo>
                  <a:pt x="5744" y="121"/>
                </a:lnTo>
                <a:lnTo>
                  <a:pt x="5733" y="111"/>
                </a:lnTo>
                <a:lnTo>
                  <a:pt x="5723" y="100"/>
                </a:lnTo>
                <a:lnTo>
                  <a:pt x="5711" y="92"/>
                </a:lnTo>
                <a:lnTo>
                  <a:pt x="5699" y="87"/>
                </a:lnTo>
                <a:lnTo>
                  <a:pt x="5686" y="85"/>
                </a:lnTo>
                <a:lnTo>
                  <a:pt x="5672" y="83"/>
                </a:lnTo>
                <a:lnTo>
                  <a:pt x="5655" y="82"/>
                </a:lnTo>
                <a:lnTo>
                  <a:pt x="5624" y="82"/>
                </a:lnTo>
                <a:lnTo>
                  <a:pt x="5597" y="80"/>
                </a:lnTo>
                <a:lnTo>
                  <a:pt x="5571" y="77"/>
                </a:lnTo>
                <a:lnTo>
                  <a:pt x="5554" y="71"/>
                </a:lnTo>
                <a:lnTo>
                  <a:pt x="5541" y="65"/>
                </a:lnTo>
                <a:lnTo>
                  <a:pt x="5529" y="58"/>
                </a:lnTo>
                <a:lnTo>
                  <a:pt x="5508" y="37"/>
                </a:lnTo>
                <a:lnTo>
                  <a:pt x="5493" y="25"/>
                </a:lnTo>
                <a:lnTo>
                  <a:pt x="5473" y="12"/>
                </a:lnTo>
                <a:lnTo>
                  <a:pt x="5462" y="7"/>
                </a:lnTo>
                <a:lnTo>
                  <a:pt x="5452" y="3"/>
                </a:lnTo>
                <a:lnTo>
                  <a:pt x="5440" y="0"/>
                </a:lnTo>
                <a:lnTo>
                  <a:pt x="5430" y="0"/>
                </a:lnTo>
                <a:lnTo>
                  <a:pt x="5418" y="0"/>
                </a:lnTo>
                <a:lnTo>
                  <a:pt x="5406" y="1"/>
                </a:lnTo>
                <a:lnTo>
                  <a:pt x="5396" y="3"/>
                </a:lnTo>
                <a:lnTo>
                  <a:pt x="5384" y="7"/>
                </a:lnTo>
                <a:lnTo>
                  <a:pt x="5362" y="19"/>
                </a:lnTo>
                <a:lnTo>
                  <a:pt x="5340" y="32"/>
                </a:lnTo>
                <a:lnTo>
                  <a:pt x="5317" y="49"/>
                </a:lnTo>
                <a:lnTo>
                  <a:pt x="5295" y="70"/>
                </a:lnTo>
                <a:lnTo>
                  <a:pt x="5275" y="90"/>
                </a:lnTo>
                <a:lnTo>
                  <a:pt x="5256" y="112"/>
                </a:lnTo>
                <a:lnTo>
                  <a:pt x="5237" y="136"/>
                </a:lnTo>
                <a:lnTo>
                  <a:pt x="5220" y="158"/>
                </a:lnTo>
                <a:lnTo>
                  <a:pt x="5191" y="201"/>
                </a:lnTo>
                <a:lnTo>
                  <a:pt x="5171" y="237"/>
                </a:lnTo>
                <a:lnTo>
                  <a:pt x="5160" y="259"/>
                </a:lnTo>
                <a:lnTo>
                  <a:pt x="5150" y="281"/>
                </a:lnTo>
                <a:lnTo>
                  <a:pt x="5135" y="327"/>
                </a:lnTo>
                <a:lnTo>
                  <a:pt x="5119" y="373"/>
                </a:lnTo>
                <a:lnTo>
                  <a:pt x="5106" y="419"/>
                </a:lnTo>
                <a:lnTo>
                  <a:pt x="5092" y="465"/>
                </a:lnTo>
                <a:lnTo>
                  <a:pt x="5075" y="511"/>
                </a:lnTo>
                <a:lnTo>
                  <a:pt x="5065" y="535"/>
                </a:lnTo>
                <a:lnTo>
                  <a:pt x="5055" y="558"/>
                </a:lnTo>
                <a:lnTo>
                  <a:pt x="5041" y="578"/>
                </a:lnTo>
                <a:lnTo>
                  <a:pt x="5027" y="600"/>
                </a:lnTo>
                <a:lnTo>
                  <a:pt x="4998" y="638"/>
                </a:lnTo>
                <a:lnTo>
                  <a:pt x="4968" y="675"/>
                </a:lnTo>
                <a:lnTo>
                  <a:pt x="4903" y="747"/>
                </a:lnTo>
                <a:lnTo>
                  <a:pt x="4872" y="783"/>
                </a:lnTo>
                <a:lnTo>
                  <a:pt x="4843" y="820"/>
                </a:lnTo>
                <a:lnTo>
                  <a:pt x="4831" y="841"/>
                </a:lnTo>
                <a:lnTo>
                  <a:pt x="4819" y="861"/>
                </a:lnTo>
                <a:lnTo>
                  <a:pt x="4807" y="882"/>
                </a:lnTo>
                <a:lnTo>
                  <a:pt x="4797" y="904"/>
                </a:lnTo>
                <a:lnTo>
                  <a:pt x="4789" y="928"/>
                </a:lnTo>
                <a:lnTo>
                  <a:pt x="4782" y="953"/>
                </a:lnTo>
                <a:lnTo>
                  <a:pt x="4770" y="1004"/>
                </a:lnTo>
                <a:lnTo>
                  <a:pt x="4763" y="1030"/>
                </a:lnTo>
                <a:lnTo>
                  <a:pt x="4754" y="1056"/>
                </a:lnTo>
                <a:lnTo>
                  <a:pt x="4742" y="1080"/>
                </a:lnTo>
                <a:lnTo>
                  <a:pt x="4730" y="1100"/>
                </a:lnTo>
                <a:lnTo>
                  <a:pt x="4720" y="1110"/>
                </a:lnTo>
                <a:lnTo>
                  <a:pt x="4710" y="1121"/>
                </a:lnTo>
                <a:lnTo>
                  <a:pt x="4688" y="1139"/>
                </a:lnTo>
                <a:lnTo>
                  <a:pt x="4662" y="1155"/>
                </a:lnTo>
                <a:lnTo>
                  <a:pt x="4640" y="1172"/>
                </a:lnTo>
                <a:lnTo>
                  <a:pt x="4587" y="1213"/>
                </a:lnTo>
                <a:lnTo>
                  <a:pt x="4563" y="1231"/>
                </a:lnTo>
                <a:lnTo>
                  <a:pt x="4539" y="1252"/>
                </a:lnTo>
                <a:lnTo>
                  <a:pt x="4517" y="1274"/>
                </a:lnTo>
                <a:lnTo>
                  <a:pt x="4497" y="1298"/>
                </a:lnTo>
                <a:lnTo>
                  <a:pt x="4478" y="1323"/>
                </a:lnTo>
                <a:lnTo>
                  <a:pt x="4463" y="1352"/>
                </a:lnTo>
                <a:lnTo>
                  <a:pt x="4437" y="1409"/>
                </a:lnTo>
                <a:lnTo>
                  <a:pt x="4425" y="1434"/>
                </a:lnTo>
                <a:lnTo>
                  <a:pt x="4412" y="1458"/>
                </a:lnTo>
                <a:lnTo>
                  <a:pt x="4396" y="1480"/>
                </a:lnTo>
                <a:lnTo>
                  <a:pt x="4379" y="1502"/>
                </a:lnTo>
                <a:lnTo>
                  <a:pt x="4357" y="1523"/>
                </a:lnTo>
                <a:lnTo>
                  <a:pt x="4331" y="1542"/>
                </a:lnTo>
                <a:lnTo>
                  <a:pt x="4338" y="1567"/>
                </a:lnTo>
                <a:lnTo>
                  <a:pt x="4348" y="1596"/>
                </a:lnTo>
                <a:lnTo>
                  <a:pt x="4360" y="1625"/>
                </a:lnTo>
                <a:lnTo>
                  <a:pt x="4374" y="1653"/>
                </a:lnTo>
                <a:lnTo>
                  <a:pt x="4360" y="1653"/>
                </a:lnTo>
                <a:lnTo>
                  <a:pt x="4357" y="1660"/>
                </a:lnTo>
                <a:lnTo>
                  <a:pt x="4354" y="1665"/>
                </a:lnTo>
                <a:lnTo>
                  <a:pt x="4342" y="1675"/>
                </a:lnTo>
                <a:lnTo>
                  <a:pt x="4337" y="1680"/>
                </a:lnTo>
                <a:lnTo>
                  <a:pt x="4333" y="1687"/>
                </a:lnTo>
                <a:lnTo>
                  <a:pt x="4333" y="1695"/>
                </a:lnTo>
                <a:lnTo>
                  <a:pt x="4333" y="1707"/>
                </a:lnTo>
                <a:lnTo>
                  <a:pt x="4328" y="1707"/>
                </a:lnTo>
                <a:lnTo>
                  <a:pt x="4325" y="1707"/>
                </a:lnTo>
                <a:lnTo>
                  <a:pt x="4321" y="1704"/>
                </a:lnTo>
                <a:lnTo>
                  <a:pt x="4319" y="1701"/>
                </a:lnTo>
                <a:lnTo>
                  <a:pt x="4318" y="1694"/>
                </a:lnTo>
                <a:lnTo>
                  <a:pt x="4316" y="1690"/>
                </a:lnTo>
                <a:lnTo>
                  <a:pt x="4313" y="1687"/>
                </a:lnTo>
                <a:lnTo>
                  <a:pt x="4306" y="1690"/>
                </a:lnTo>
                <a:lnTo>
                  <a:pt x="4296" y="1694"/>
                </a:lnTo>
                <a:lnTo>
                  <a:pt x="4287" y="1697"/>
                </a:lnTo>
                <a:lnTo>
                  <a:pt x="4279" y="1701"/>
                </a:lnTo>
                <a:lnTo>
                  <a:pt x="4273" y="1704"/>
                </a:lnTo>
                <a:lnTo>
                  <a:pt x="4270" y="1707"/>
                </a:lnTo>
                <a:lnTo>
                  <a:pt x="4265" y="1712"/>
                </a:lnTo>
                <a:lnTo>
                  <a:pt x="4258" y="1714"/>
                </a:lnTo>
                <a:lnTo>
                  <a:pt x="4258" y="1719"/>
                </a:lnTo>
                <a:lnTo>
                  <a:pt x="4258" y="1723"/>
                </a:lnTo>
                <a:lnTo>
                  <a:pt x="4255" y="1726"/>
                </a:lnTo>
                <a:lnTo>
                  <a:pt x="4251" y="1728"/>
                </a:lnTo>
                <a:lnTo>
                  <a:pt x="4251" y="1770"/>
                </a:lnTo>
                <a:lnTo>
                  <a:pt x="4251" y="1772"/>
                </a:lnTo>
                <a:lnTo>
                  <a:pt x="4249" y="1779"/>
                </a:lnTo>
                <a:lnTo>
                  <a:pt x="4248" y="1786"/>
                </a:lnTo>
                <a:lnTo>
                  <a:pt x="4246" y="1805"/>
                </a:lnTo>
                <a:lnTo>
                  <a:pt x="4246" y="1806"/>
                </a:lnTo>
                <a:lnTo>
                  <a:pt x="4244" y="1810"/>
                </a:lnTo>
                <a:lnTo>
                  <a:pt x="4244" y="1815"/>
                </a:lnTo>
                <a:lnTo>
                  <a:pt x="4244" y="1818"/>
                </a:lnTo>
                <a:lnTo>
                  <a:pt x="4241" y="1822"/>
                </a:lnTo>
                <a:lnTo>
                  <a:pt x="4238" y="1823"/>
                </a:lnTo>
                <a:lnTo>
                  <a:pt x="4238" y="1840"/>
                </a:lnTo>
                <a:lnTo>
                  <a:pt x="4234" y="1854"/>
                </a:lnTo>
                <a:lnTo>
                  <a:pt x="4227" y="1880"/>
                </a:lnTo>
                <a:lnTo>
                  <a:pt x="4226" y="1883"/>
                </a:lnTo>
                <a:lnTo>
                  <a:pt x="4222" y="1886"/>
                </a:lnTo>
                <a:lnTo>
                  <a:pt x="4219" y="1890"/>
                </a:lnTo>
                <a:lnTo>
                  <a:pt x="4217" y="1898"/>
                </a:lnTo>
                <a:lnTo>
                  <a:pt x="4217" y="1907"/>
                </a:lnTo>
                <a:lnTo>
                  <a:pt x="4215" y="1917"/>
                </a:lnTo>
                <a:lnTo>
                  <a:pt x="4214" y="1917"/>
                </a:lnTo>
                <a:lnTo>
                  <a:pt x="4210" y="1919"/>
                </a:lnTo>
                <a:lnTo>
                  <a:pt x="4210" y="1973"/>
                </a:lnTo>
                <a:lnTo>
                  <a:pt x="4202" y="1978"/>
                </a:lnTo>
                <a:lnTo>
                  <a:pt x="4197" y="1980"/>
                </a:lnTo>
                <a:lnTo>
                  <a:pt x="4190" y="1980"/>
                </a:lnTo>
                <a:lnTo>
                  <a:pt x="4191" y="1989"/>
                </a:lnTo>
                <a:lnTo>
                  <a:pt x="4191" y="1994"/>
                </a:lnTo>
                <a:lnTo>
                  <a:pt x="4188" y="2004"/>
                </a:lnTo>
                <a:lnTo>
                  <a:pt x="4185" y="2014"/>
                </a:lnTo>
                <a:lnTo>
                  <a:pt x="4183" y="2021"/>
                </a:lnTo>
                <a:lnTo>
                  <a:pt x="4183" y="2028"/>
                </a:lnTo>
                <a:lnTo>
                  <a:pt x="4173" y="2035"/>
                </a:lnTo>
                <a:lnTo>
                  <a:pt x="4164" y="2043"/>
                </a:lnTo>
                <a:lnTo>
                  <a:pt x="4154" y="2050"/>
                </a:lnTo>
                <a:lnTo>
                  <a:pt x="4149" y="2053"/>
                </a:lnTo>
                <a:lnTo>
                  <a:pt x="4142" y="2055"/>
                </a:lnTo>
                <a:lnTo>
                  <a:pt x="4144" y="2059"/>
                </a:lnTo>
                <a:lnTo>
                  <a:pt x="4147" y="2060"/>
                </a:lnTo>
                <a:lnTo>
                  <a:pt x="4154" y="2062"/>
                </a:lnTo>
                <a:lnTo>
                  <a:pt x="4169" y="2062"/>
                </a:lnTo>
                <a:lnTo>
                  <a:pt x="4159" y="2084"/>
                </a:lnTo>
                <a:lnTo>
                  <a:pt x="4157" y="2088"/>
                </a:lnTo>
                <a:lnTo>
                  <a:pt x="4152" y="2096"/>
                </a:lnTo>
                <a:lnTo>
                  <a:pt x="4147" y="2105"/>
                </a:lnTo>
                <a:lnTo>
                  <a:pt x="4138" y="2120"/>
                </a:lnTo>
                <a:lnTo>
                  <a:pt x="4137" y="2123"/>
                </a:lnTo>
                <a:lnTo>
                  <a:pt x="4130" y="2132"/>
                </a:lnTo>
                <a:lnTo>
                  <a:pt x="4130" y="2135"/>
                </a:lnTo>
                <a:lnTo>
                  <a:pt x="4128" y="2144"/>
                </a:lnTo>
                <a:lnTo>
                  <a:pt x="4109" y="2142"/>
                </a:lnTo>
                <a:lnTo>
                  <a:pt x="4092" y="2146"/>
                </a:lnTo>
                <a:lnTo>
                  <a:pt x="4077" y="2149"/>
                </a:lnTo>
                <a:lnTo>
                  <a:pt x="4060" y="2151"/>
                </a:lnTo>
                <a:lnTo>
                  <a:pt x="4062" y="2154"/>
                </a:lnTo>
                <a:lnTo>
                  <a:pt x="4062" y="2156"/>
                </a:lnTo>
                <a:lnTo>
                  <a:pt x="4069" y="2156"/>
                </a:lnTo>
                <a:lnTo>
                  <a:pt x="4075" y="2156"/>
                </a:lnTo>
                <a:lnTo>
                  <a:pt x="4079" y="2156"/>
                </a:lnTo>
                <a:lnTo>
                  <a:pt x="4081" y="2158"/>
                </a:lnTo>
                <a:lnTo>
                  <a:pt x="4087" y="2168"/>
                </a:lnTo>
                <a:lnTo>
                  <a:pt x="4094" y="2175"/>
                </a:lnTo>
                <a:lnTo>
                  <a:pt x="4098" y="2176"/>
                </a:lnTo>
                <a:lnTo>
                  <a:pt x="4101" y="2178"/>
                </a:lnTo>
                <a:lnTo>
                  <a:pt x="4104" y="2183"/>
                </a:lnTo>
                <a:lnTo>
                  <a:pt x="4108" y="2188"/>
                </a:lnTo>
                <a:lnTo>
                  <a:pt x="4116" y="2195"/>
                </a:lnTo>
                <a:lnTo>
                  <a:pt x="4120" y="2199"/>
                </a:lnTo>
                <a:lnTo>
                  <a:pt x="4121" y="2204"/>
                </a:lnTo>
                <a:lnTo>
                  <a:pt x="4123" y="2211"/>
                </a:lnTo>
                <a:lnTo>
                  <a:pt x="4121" y="2219"/>
                </a:lnTo>
                <a:lnTo>
                  <a:pt x="4121" y="2226"/>
                </a:lnTo>
                <a:lnTo>
                  <a:pt x="4120" y="2233"/>
                </a:lnTo>
                <a:lnTo>
                  <a:pt x="4115" y="2236"/>
                </a:lnTo>
                <a:lnTo>
                  <a:pt x="4109" y="2240"/>
                </a:lnTo>
                <a:lnTo>
                  <a:pt x="4106" y="2241"/>
                </a:lnTo>
                <a:lnTo>
                  <a:pt x="4099" y="2245"/>
                </a:lnTo>
                <a:lnTo>
                  <a:pt x="4092" y="2250"/>
                </a:lnTo>
                <a:lnTo>
                  <a:pt x="4079" y="2262"/>
                </a:lnTo>
                <a:lnTo>
                  <a:pt x="4077" y="2263"/>
                </a:lnTo>
                <a:lnTo>
                  <a:pt x="4072" y="2265"/>
                </a:lnTo>
                <a:lnTo>
                  <a:pt x="4067" y="2267"/>
                </a:lnTo>
                <a:lnTo>
                  <a:pt x="4062" y="2272"/>
                </a:lnTo>
                <a:lnTo>
                  <a:pt x="4058" y="2277"/>
                </a:lnTo>
                <a:lnTo>
                  <a:pt x="4055" y="2286"/>
                </a:lnTo>
                <a:lnTo>
                  <a:pt x="4053" y="2294"/>
                </a:lnTo>
                <a:lnTo>
                  <a:pt x="4052" y="2292"/>
                </a:lnTo>
                <a:lnTo>
                  <a:pt x="4050" y="2294"/>
                </a:lnTo>
                <a:lnTo>
                  <a:pt x="4048" y="2296"/>
                </a:lnTo>
                <a:lnTo>
                  <a:pt x="4046" y="2301"/>
                </a:lnTo>
                <a:lnTo>
                  <a:pt x="4043" y="2299"/>
                </a:lnTo>
                <a:lnTo>
                  <a:pt x="4036" y="2296"/>
                </a:lnTo>
                <a:lnTo>
                  <a:pt x="4028" y="2292"/>
                </a:lnTo>
                <a:lnTo>
                  <a:pt x="4024" y="2292"/>
                </a:lnTo>
                <a:lnTo>
                  <a:pt x="4019" y="2294"/>
                </a:lnTo>
                <a:lnTo>
                  <a:pt x="4017" y="2298"/>
                </a:lnTo>
                <a:lnTo>
                  <a:pt x="4016" y="2303"/>
                </a:lnTo>
                <a:lnTo>
                  <a:pt x="4012" y="2315"/>
                </a:lnTo>
                <a:lnTo>
                  <a:pt x="4011" y="2327"/>
                </a:lnTo>
                <a:lnTo>
                  <a:pt x="4009" y="2332"/>
                </a:lnTo>
                <a:lnTo>
                  <a:pt x="4005" y="2335"/>
                </a:lnTo>
                <a:lnTo>
                  <a:pt x="4009" y="2345"/>
                </a:lnTo>
                <a:lnTo>
                  <a:pt x="4012" y="2354"/>
                </a:lnTo>
                <a:lnTo>
                  <a:pt x="4016" y="2361"/>
                </a:lnTo>
                <a:lnTo>
                  <a:pt x="4021" y="2367"/>
                </a:lnTo>
                <a:lnTo>
                  <a:pt x="4033" y="2379"/>
                </a:lnTo>
                <a:lnTo>
                  <a:pt x="4046" y="2390"/>
                </a:lnTo>
                <a:lnTo>
                  <a:pt x="4046" y="2424"/>
                </a:lnTo>
                <a:lnTo>
                  <a:pt x="4050" y="2429"/>
                </a:lnTo>
                <a:lnTo>
                  <a:pt x="4052" y="2434"/>
                </a:lnTo>
                <a:lnTo>
                  <a:pt x="4055" y="2446"/>
                </a:lnTo>
                <a:lnTo>
                  <a:pt x="4060" y="2458"/>
                </a:lnTo>
                <a:lnTo>
                  <a:pt x="4063" y="2461"/>
                </a:lnTo>
                <a:lnTo>
                  <a:pt x="4067" y="2465"/>
                </a:lnTo>
                <a:lnTo>
                  <a:pt x="4067" y="2495"/>
                </a:lnTo>
                <a:lnTo>
                  <a:pt x="4067" y="2499"/>
                </a:lnTo>
                <a:lnTo>
                  <a:pt x="4067" y="2506"/>
                </a:lnTo>
                <a:lnTo>
                  <a:pt x="4069" y="2509"/>
                </a:lnTo>
                <a:lnTo>
                  <a:pt x="4072" y="2512"/>
                </a:lnTo>
                <a:lnTo>
                  <a:pt x="4077" y="2514"/>
                </a:lnTo>
                <a:lnTo>
                  <a:pt x="4086" y="2518"/>
                </a:lnTo>
                <a:lnTo>
                  <a:pt x="4089" y="2519"/>
                </a:lnTo>
                <a:lnTo>
                  <a:pt x="4091" y="2523"/>
                </a:lnTo>
                <a:lnTo>
                  <a:pt x="4092" y="2524"/>
                </a:lnTo>
                <a:lnTo>
                  <a:pt x="4098" y="2531"/>
                </a:lnTo>
                <a:lnTo>
                  <a:pt x="4103" y="2536"/>
                </a:lnTo>
                <a:lnTo>
                  <a:pt x="4103" y="2540"/>
                </a:lnTo>
                <a:lnTo>
                  <a:pt x="4104" y="2546"/>
                </a:lnTo>
                <a:lnTo>
                  <a:pt x="4106" y="2552"/>
                </a:lnTo>
                <a:lnTo>
                  <a:pt x="4111" y="2557"/>
                </a:lnTo>
                <a:lnTo>
                  <a:pt x="4115" y="2560"/>
                </a:lnTo>
                <a:lnTo>
                  <a:pt x="4115" y="2611"/>
                </a:lnTo>
                <a:lnTo>
                  <a:pt x="4115" y="2615"/>
                </a:lnTo>
                <a:lnTo>
                  <a:pt x="4113" y="2620"/>
                </a:lnTo>
                <a:lnTo>
                  <a:pt x="4111" y="2623"/>
                </a:lnTo>
                <a:lnTo>
                  <a:pt x="4109" y="2628"/>
                </a:lnTo>
                <a:lnTo>
                  <a:pt x="4108" y="2634"/>
                </a:lnTo>
                <a:lnTo>
                  <a:pt x="4099" y="2640"/>
                </a:lnTo>
                <a:lnTo>
                  <a:pt x="4091" y="2647"/>
                </a:lnTo>
                <a:lnTo>
                  <a:pt x="4087" y="2651"/>
                </a:lnTo>
                <a:lnTo>
                  <a:pt x="4086" y="2656"/>
                </a:lnTo>
                <a:lnTo>
                  <a:pt x="4084" y="2657"/>
                </a:lnTo>
                <a:lnTo>
                  <a:pt x="4082" y="2659"/>
                </a:lnTo>
                <a:lnTo>
                  <a:pt x="4081" y="2661"/>
                </a:lnTo>
                <a:lnTo>
                  <a:pt x="4074" y="2664"/>
                </a:lnTo>
                <a:lnTo>
                  <a:pt x="4069" y="2669"/>
                </a:lnTo>
                <a:lnTo>
                  <a:pt x="4062" y="2683"/>
                </a:lnTo>
                <a:lnTo>
                  <a:pt x="4055" y="2695"/>
                </a:lnTo>
                <a:lnTo>
                  <a:pt x="4050" y="2700"/>
                </a:lnTo>
                <a:lnTo>
                  <a:pt x="4045" y="2705"/>
                </a:lnTo>
                <a:lnTo>
                  <a:pt x="4041" y="2705"/>
                </a:lnTo>
                <a:lnTo>
                  <a:pt x="4038" y="2707"/>
                </a:lnTo>
                <a:lnTo>
                  <a:pt x="4031" y="2710"/>
                </a:lnTo>
                <a:lnTo>
                  <a:pt x="4021" y="2714"/>
                </a:lnTo>
                <a:lnTo>
                  <a:pt x="4012" y="2721"/>
                </a:lnTo>
                <a:lnTo>
                  <a:pt x="4005" y="2727"/>
                </a:lnTo>
                <a:lnTo>
                  <a:pt x="4002" y="2729"/>
                </a:lnTo>
                <a:lnTo>
                  <a:pt x="4000" y="2733"/>
                </a:lnTo>
                <a:lnTo>
                  <a:pt x="3999" y="2738"/>
                </a:lnTo>
                <a:lnTo>
                  <a:pt x="3965" y="2738"/>
                </a:lnTo>
                <a:lnTo>
                  <a:pt x="3961" y="2739"/>
                </a:lnTo>
                <a:lnTo>
                  <a:pt x="3958" y="2741"/>
                </a:lnTo>
                <a:lnTo>
                  <a:pt x="3951" y="2748"/>
                </a:lnTo>
                <a:lnTo>
                  <a:pt x="3946" y="2755"/>
                </a:lnTo>
                <a:lnTo>
                  <a:pt x="3942" y="2756"/>
                </a:lnTo>
                <a:lnTo>
                  <a:pt x="3937" y="2758"/>
                </a:lnTo>
                <a:lnTo>
                  <a:pt x="3937" y="2763"/>
                </a:lnTo>
                <a:lnTo>
                  <a:pt x="3936" y="2767"/>
                </a:lnTo>
                <a:lnTo>
                  <a:pt x="3932" y="2768"/>
                </a:lnTo>
                <a:lnTo>
                  <a:pt x="3929" y="2770"/>
                </a:lnTo>
                <a:lnTo>
                  <a:pt x="3922" y="2772"/>
                </a:lnTo>
                <a:lnTo>
                  <a:pt x="3919" y="2775"/>
                </a:lnTo>
                <a:lnTo>
                  <a:pt x="3917" y="2779"/>
                </a:lnTo>
                <a:lnTo>
                  <a:pt x="3855" y="2779"/>
                </a:lnTo>
                <a:lnTo>
                  <a:pt x="3855" y="2775"/>
                </a:lnTo>
                <a:lnTo>
                  <a:pt x="3852" y="2772"/>
                </a:lnTo>
                <a:lnTo>
                  <a:pt x="3845" y="2770"/>
                </a:lnTo>
                <a:lnTo>
                  <a:pt x="3842" y="2768"/>
                </a:lnTo>
                <a:lnTo>
                  <a:pt x="3838" y="2767"/>
                </a:lnTo>
                <a:lnTo>
                  <a:pt x="3837" y="2763"/>
                </a:lnTo>
                <a:lnTo>
                  <a:pt x="3835" y="2758"/>
                </a:lnTo>
                <a:lnTo>
                  <a:pt x="3830" y="2755"/>
                </a:lnTo>
                <a:lnTo>
                  <a:pt x="3826" y="2751"/>
                </a:lnTo>
                <a:lnTo>
                  <a:pt x="3821" y="2746"/>
                </a:lnTo>
                <a:lnTo>
                  <a:pt x="3815" y="2745"/>
                </a:lnTo>
                <a:lnTo>
                  <a:pt x="3811" y="2738"/>
                </a:lnTo>
                <a:lnTo>
                  <a:pt x="3808" y="2733"/>
                </a:lnTo>
                <a:lnTo>
                  <a:pt x="3797" y="2724"/>
                </a:lnTo>
                <a:lnTo>
                  <a:pt x="3789" y="2716"/>
                </a:lnTo>
                <a:lnTo>
                  <a:pt x="3784" y="2710"/>
                </a:lnTo>
                <a:lnTo>
                  <a:pt x="3780" y="2704"/>
                </a:lnTo>
                <a:lnTo>
                  <a:pt x="3746" y="2693"/>
                </a:lnTo>
                <a:lnTo>
                  <a:pt x="3710" y="2685"/>
                </a:lnTo>
                <a:lnTo>
                  <a:pt x="3673" y="2680"/>
                </a:lnTo>
                <a:lnTo>
                  <a:pt x="3630" y="2676"/>
                </a:lnTo>
                <a:lnTo>
                  <a:pt x="3628" y="2671"/>
                </a:lnTo>
                <a:lnTo>
                  <a:pt x="3627" y="2668"/>
                </a:lnTo>
                <a:lnTo>
                  <a:pt x="3620" y="2663"/>
                </a:lnTo>
                <a:lnTo>
                  <a:pt x="3618" y="2659"/>
                </a:lnTo>
                <a:lnTo>
                  <a:pt x="3616" y="2654"/>
                </a:lnTo>
                <a:lnTo>
                  <a:pt x="3616" y="2649"/>
                </a:lnTo>
                <a:lnTo>
                  <a:pt x="3616" y="2642"/>
                </a:lnTo>
                <a:lnTo>
                  <a:pt x="3611" y="2637"/>
                </a:lnTo>
                <a:lnTo>
                  <a:pt x="3608" y="2632"/>
                </a:lnTo>
                <a:lnTo>
                  <a:pt x="3605" y="2623"/>
                </a:lnTo>
                <a:lnTo>
                  <a:pt x="3603" y="2615"/>
                </a:lnTo>
                <a:lnTo>
                  <a:pt x="3605" y="2608"/>
                </a:lnTo>
                <a:lnTo>
                  <a:pt x="3606" y="2603"/>
                </a:lnTo>
                <a:lnTo>
                  <a:pt x="3606" y="2601"/>
                </a:lnTo>
                <a:lnTo>
                  <a:pt x="3615" y="2591"/>
                </a:lnTo>
                <a:lnTo>
                  <a:pt x="3622" y="2582"/>
                </a:lnTo>
                <a:lnTo>
                  <a:pt x="3625" y="2570"/>
                </a:lnTo>
                <a:lnTo>
                  <a:pt x="3627" y="2557"/>
                </a:lnTo>
                <a:lnTo>
                  <a:pt x="3628" y="2553"/>
                </a:lnTo>
                <a:lnTo>
                  <a:pt x="3630" y="2546"/>
                </a:lnTo>
                <a:lnTo>
                  <a:pt x="3632" y="2545"/>
                </a:lnTo>
                <a:lnTo>
                  <a:pt x="3630" y="2538"/>
                </a:lnTo>
                <a:lnTo>
                  <a:pt x="3630" y="2533"/>
                </a:lnTo>
                <a:lnTo>
                  <a:pt x="3630" y="2524"/>
                </a:lnTo>
                <a:lnTo>
                  <a:pt x="3628" y="2519"/>
                </a:lnTo>
                <a:lnTo>
                  <a:pt x="3623" y="2516"/>
                </a:lnTo>
                <a:lnTo>
                  <a:pt x="3616" y="2512"/>
                </a:lnTo>
                <a:lnTo>
                  <a:pt x="3611" y="2511"/>
                </a:lnTo>
                <a:lnTo>
                  <a:pt x="3606" y="2506"/>
                </a:lnTo>
                <a:lnTo>
                  <a:pt x="3603" y="2500"/>
                </a:lnTo>
                <a:lnTo>
                  <a:pt x="3603" y="2492"/>
                </a:lnTo>
                <a:lnTo>
                  <a:pt x="3610" y="2489"/>
                </a:lnTo>
                <a:lnTo>
                  <a:pt x="3613" y="2485"/>
                </a:lnTo>
                <a:lnTo>
                  <a:pt x="3618" y="2480"/>
                </a:lnTo>
                <a:lnTo>
                  <a:pt x="3623" y="2478"/>
                </a:lnTo>
                <a:lnTo>
                  <a:pt x="3630" y="2475"/>
                </a:lnTo>
                <a:lnTo>
                  <a:pt x="3634" y="2475"/>
                </a:lnTo>
                <a:lnTo>
                  <a:pt x="3644" y="2478"/>
                </a:lnTo>
                <a:lnTo>
                  <a:pt x="3645" y="2475"/>
                </a:lnTo>
                <a:lnTo>
                  <a:pt x="3647" y="2471"/>
                </a:lnTo>
                <a:lnTo>
                  <a:pt x="3651" y="2470"/>
                </a:lnTo>
                <a:lnTo>
                  <a:pt x="3663" y="2463"/>
                </a:lnTo>
                <a:lnTo>
                  <a:pt x="3668" y="2460"/>
                </a:lnTo>
                <a:lnTo>
                  <a:pt x="3671" y="2454"/>
                </a:lnTo>
                <a:lnTo>
                  <a:pt x="3673" y="2453"/>
                </a:lnTo>
                <a:lnTo>
                  <a:pt x="3673" y="2448"/>
                </a:lnTo>
                <a:lnTo>
                  <a:pt x="3676" y="2442"/>
                </a:lnTo>
                <a:lnTo>
                  <a:pt x="3683" y="2437"/>
                </a:lnTo>
                <a:lnTo>
                  <a:pt x="3688" y="2432"/>
                </a:lnTo>
                <a:lnTo>
                  <a:pt x="3688" y="2429"/>
                </a:lnTo>
                <a:lnTo>
                  <a:pt x="3688" y="2425"/>
                </a:lnTo>
                <a:lnTo>
                  <a:pt x="3690" y="2424"/>
                </a:lnTo>
                <a:lnTo>
                  <a:pt x="3704" y="2420"/>
                </a:lnTo>
                <a:lnTo>
                  <a:pt x="3707" y="2419"/>
                </a:lnTo>
                <a:lnTo>
                  <a:pt x="3709" y="2417"/>
                </a:lnTo>
                <a:lnTo>
                  <a:pt x="3710" y="2413"/>
                </a:lnTo>
                <a:lnTo>
                  <a:pt x="3709" y="2410"/>
                </a:lnTo>
                <a:lnTo>
                  <a:pt x="3710" y="2407"/>
                </a:lnTo>
                <a:lnTo>
                  <a:pt x="3721" y="2386"/>
                </a:lnTo>
                <a:lnTo>
                  <a:pt x="3733" y="2369"/>
                </a:lnTo>
                <a:lnTo>
                  <a:pt x="3739" y="2369"/>
                </a:lnTo>
                <a:lnTo>
                  <a:pt x="3743" y="2369"/>
                </a:lnTo>
                <a:lnTo>
                  <a:pt x="3750" y="2364"/>
                </a:lnTo>
                <a:lnTo>
                  <a:pt x="3757" y="2361"/>
                </a:lnTo>
                <a:lnTo>
                  <a:pt x="3762" y="2361"/>
                </a:lnTo>
                <a:lnTo>
                  <a:pt x="3767" y="2362"/>
                </a:lnTo>
                <a:lnTo>
                  <a:pt x="3772" y="2361"/>
                </a:lnTo>
                <a:lnTo>
                  <a:pt x="3774" y="2359"/>
                </a:lnTo>
                <a:lnTo>
                  <a:pt x="3777" y="2350"/>
                </a:lnTo>
                <a:lnTo>
                  <a:pt x="3779" y="2347"/>
                </a:lnTo>
                <a:lnTo>
                  <a:pt x="3780" y="2344"/>
                </a:lnTo>
                <a:lnTo>
                  <a:pt x="3784" y="2342"/>
                </a:lnTo>
                <a:lnTo>
                  <a:pt x="3787" y="2342"/>
                </a:lnTo>
                <a:lnTo>
                  <a:pt x="3780" y="2330"/>
                </a:lnTo>
                <a:lnTo>
                  <a:pt x="3775" y="2325"/>
                </a:lnTo>
                <a:lnTo>
                  <a:pt x="3772" y="2321"/>
                </a:lnTo>
                <a:lnTo>
                  <a:pt x="3767" y="2321"/>
                </a:lnTo>
                <a:lnTo>
                  <a:pt x="3763" y="2320"/>
                </a:lnTo>
                <a:lnTo>
                  <a:pt x="3760" y="2318"/>
                </a:lnTo>
                <a:lnTo>
                  <a:pt x="3757" y="2309"/>
                </a:lnTo>
                <a:lnTo>
                  <a:pt x="3753" y="2308"/>
                </a:lnTo>
                <a:lnTo>
                  <a:pt x="3748" y="2303"/>
                </a:lnTo>
                <a:lnTo>
                  <a:pt x="3741" y="2299"/>
                </a:lnTo>
                <a:lnTo>
                  <a:pt x="3733" y="2296"/>
                </a:lnTo>
                <a:lnTo>
                  <a:pt x="3726" y="2291"/>
                </a:lnTo>
                <a:lnTo>
                  <a:pt x="3722" y="2289"/>
                </a:lnTo>
                <a:lnTo>
                  <a:pt x="3719" y="2287"/>
                </a:lnTo>
                <a:lnTo>
                  <a:pt x="3714" y="2279"/>
                </a:lnTo>
                <a:lnTo>
                  <a:pt x="3710" y="2269"/>
                </a:lnTo>
                <a:lnTo>
                  <a:pt x="3707" y="2260"/>
                </a:lnTo>
                <a:lnTo>
                  <a:pt x="3704" y="2257"/>
                </a:lnTo>
                <a:lnTo>
                  <a:pt x="3698" y="2253"/>
                </a:lnTo>
                <a:lnTo>
                  <a:pt x="3698" y="2248"/>
                </a:lnTo>
                <a:lnTo>
                  <a:pt x="3695" y="2245"/>
                </a:lnTo>
                <a:lnTo>
                  <a:pt x="3688" y="2240"/>
                </a:lnTo>
                <a:lnTo>
                  <a:pt x="3683" y="2234"/>
                </a:lnTo>
                <a:lnTo>
                  <a:pt x="3680" y="2231"/>
                </a:lnTo>
                <a:lnTo>
                  <a:pt x="3678" y="2226"/>
                </a:lnTo>
                <a:lnTo>
                  <a:pt x="3673" y="2226"/>
                </a:lnTo>
                <a:lnTo>
                  <a:pt x="3668" y="2224"/>
                </a:lnTo>
                <a:lnTo>
                  <a:pt x="3659" y="2221"/>
                </a:lnTo>
                <a:lnTo>
                  <a:pt x="3651" y="2217"/>
                </a:lnTo>
                <a:lnTo>
                  <a:pt x="3645" y="2217"/>
                </a:lnTo>
                <a:lnTo>
                  <a:pt x="3637" y="2219"/>
                </a:lnTo>
                <a:lnTo>
                  <a:pt x="3628" y="2219"/>
                </a:lnTo>
                <a:lnTo>
                  <a:pt x="3622" y="2216"/>
                </a:lnTo>
                <a:lnTo>
                  <a:pt x="3618" y="2211"/>
                </a:lnTo>
                <a:lnTo>
                  <a:pt x="3615" y="2211"/>
                </a:lnTo>
                <a:lnTo>
                  <a:pt x="3613" y="2204"/>
                </a:lnTo>
                <a:lnTo>
                  <a:pt x="3611" y="2199"/>
                </a:lnTo>
                <a:lnTo>
                  <a:pt x="3608" y="2197"/>
                </a:lnTo>
                <a:lnTo>
                  <a:pt x="3605" y="2197"/>
                </a:lnTo>
                <a:lnTo>
                  <a:pt x="3596" y="2199"/>
                </a:lnTo>
                <a:lnTo>
                  <a:pt x="3589" y="2200"/>
                </a:lnTo>
                <a:lnTo>
                  <a:pt x="3584" y="2199"/>
                </a:lnTo>
                <a:lnTo>
                  <a:pt x="3579" y="2197"/>
                </a:lnTo>
                <a:lnTo>
                  <a:pt x="3576" y="2195"/>
                </a:lnTo>
                <a:lnTo>
                  <a:pt x="3570" y="2190"/>
                </a:lnTo>
                <a:lnTo>
                  <a:pt x="3567" y="2185"/>
                </a:lnTo>
                <a:lnTo>
                  <a:pt x="3560" y="2180"/>
                </a:lnTo>
                <a:lnTo>
                  <a:pt x="3559" y="2176"/>
                </a:lnTo>
                <a:lnTo>
                  <a:pt x="3557" y="2173"/>
                </a:lnTo>
                <a:lnTo>
                  <a:pt x="3555" y="2166"/>
                </a:lnTo>
                <a:lnTo>
                  <a:pt x="3555" y="2159"/>
                </a:lnTo>
                <a:lnTo>
                  <a:pt x="3555" y="2151"/>
                </a:lnTo>
                <a:lnTo>
                  <a:pt x="3530" y="2151"/>
                </a:lnTo>
                <a:lnTo>
                  <a:pt x="3501" y="2151"/>
                </a:lnTo>
                <a:lnTo>
                  <a:pt x="3487" y="2151"/>
                </a:lnTo>
                <a:lnTo>
                  <a:pt x="3475" y="2151"/>
                </a:lnTo>
                <a:lnTo>
                  <a:pt x="3463" y="2147"/>
                </a:lnTo>
                <a:lnTo>
                  <a:pt x="3453" y="2144"/>
                </a:lnTo>
                <a:lnTo>
                  <a:pt x="3439" y="2151"/>
                </a:lnTo>
                <a:lnTo>
                  <a:pt x="3422" y="2158"/>
                </a:lnTo>
                <a:lnTo>
                  <a:pt x="3405" y="2161"/>
                </a:lnTo>
                <a:lnTo>
                  <a:pt x="3385" y="2164"/>
                </a:lnTo>
                <a:lnTo>
                  <a:pt x="3383" y="2164"/>
                </a:lnTo>
                <a:lnTo>
                  <a:pt x="3378" y="2163"/>
                </a:lnTo>
                <a:lnTo>
                  <a:pt x="3373" y="2163"/>
                </a:lnTo>
                <a:lnTo>
                  <a:pt x="3368" y="2164"/>
                </a:lnTo>
                <a:lnTo>
                  <a:pt x="3364" y="2168"/>
                </a:lnTo>
                <a:lnTo>
                  <a:pt x="3356" y="2173"/>
                </a:lnTo>
                <a:lnTo>
                  <a:pt x="3352" y="2175"/>
                </a:lnTo>
                <a:lnTo>
                  <a:pt x="3347" y="2175"/>
                </a:lnTo>
                <a:lnTo>
                  <a:pt x="3344" y="2175"/>
                </a:lnTo>
                <a:lnTo>
                  <a:pt x="3339" y="2178"/>
                </a:lnTo>
                <a:lnTo>
                  <a:pt x="3332" y="2182"/>
                </a:lnTo>
                <a:lnTo>
                  <a:pt x="3327" y="2185"/>
                </a:lnTo>
                <a:lnTo>
                  <a:pt x="3320" y="2190"/>
                </a:lnTo>
                <a:lnTo>
                  <a:pt x="3316" y="2190"/>
                </a:lnTo>
                <a:lnTo>
                  <a:pt x="3313" y="2194"/>
                </a:lnTo>
                <a:lnTo>
                  <a:pt x="3310" y="2199"/>
                </a:lnTo>
                <a:lnTo>
                  <a:pt x="3304" y="2200"/>
                </a:lnTo>
                <a:lnTo>
                  <a:pt x="3299" y="2204"/>
                </a:lnTo>
                <a:lnTo>
                  <a:pt x="3293" y="2214"/>
                </a:lnTo>
                <a:lnTo>
                  <a:pt x="3291" y="2216"/>
                </a:lnTo>
                <a:lnTo>
                  <a:pt x="3286" y="2216"/>
                </a:lnTo>
                <a:lnTo>
                  <a:pt x="3282" y="2216"/>
                </a:lnTo>
                <a:lnTo>
                  <a:pt x="3274" y="2219"/>
                </a:lnTo>
                <a:lnTo>
                  <a:pt x="3260" y="2234"/>
                </a:lnTo>
                <a:lnTo>
                  <a:pt x="3258" y="2234"/>
                </a:lnTo>
                <a:lnTo>
                  <a:pt x="3253" y="2238"/>
                </a:lnTo>
                <a:lnTo>
                  <a:pt x="3248" y="2240"/>
                </a:lnTo>
                <a:lnTo>
                  <a:pt x="3125" y="2240"/>
                </a:lnTo>
                <a:lnTo>
                  <a:pt x="3117" y="2243"/>
                </a:lnTo>
                <a:lnTo>
                  <a:pt x="3110" y="2248"/>
                </a:lnTo>
                <a:lnTo>
                  <a:pt x="3103" y="2252"/>
                </a:lnTo>
                <a:lnTo>
                  <a:pt x="3098" y="2253"/>
                </a:lnTo>
                <a:lnTo>
                  <a:pt x="3091" y="2253"/>
                </a:lnTo>
                <a:lnTo>
                  <a:pt x="3094" y="2263"/>
                </a:lnTo>
                <a:lnTo>
                  <a:pt x="3100" y="2272"/>
                </a:lnTo>
                <a:lnTo>
                  <a:pt x="3106" y="2277"/>
                </a:lnTo>
                <a:lnTo>
                  <a:pt x="3115" y="2282"/>
                </a:lnTo>
                <a:lnTo>
                  <a:pt x="3124" y="2286"/>
                </a:lnTo>
                <a:lnTo>
                  <a:pt x="3134" y="2289"/>
                </a:lnTo>
                <a:lnTo>
                  <a:pt x="3156" y="2294"/>
                </a:lnTo>
                <a:lnTo>
                  <a:pt x="3158" y="2294"/>
                </a:lnTo>
                <a:lnTo>
                  <a:pt x="3166" y="2298"/>
                </a:lnTo>
                <a:lnTo>
                  <a:pt x="3176" y="2301"/>
                </a:lnTo>
                <a:lnTo>
                  <a:pt x="3187" y="2304"/>
                </a:lnTo>
                <a:lnTo>
                  <a:pt x="3197" y="2311"/>
                </a:lnTo>
                <a:lnTo>
                  <a:pt x="3199" y="2313"/>
                </a:lnTo>
                <a:lnTo>
                  <a:pt x="3207" y="2316"/>
                </a:lnTo>
                <a:lnTo>
                  <a:pt x="3216" y="2321"/>
                </a:lnTo>
                <a:lnTo>
                  <a:pt x="3224" y="2323"/>
                </a:lnTo>
                <a:lnTo>
                  <a:pt x="3235" y="2321"/>
                </a:lnTo>
                <a:lnTo>
                  <a:pt x="3240" y="2321"/>
                </a:lnTo>
                <a:lnTo>
                  <a:pt x="3252" y="2325"/>
                </a:lnTo>
                <a:lnTo>
                  <a:pt x="3264" y="2330"/>
                </a:lnTo>
                <a:lnTo>
                  <a:pt x="3275" y="2333"/>
                </a:lnTo>
                <a:lnTo>
                  <a:pt x="3282" y="2335"/>
                </a:lnTo>
                <a:lnTo>
                  <a:pt x="3289" y="2335"/>
                </a:lnTo>
                <a:lnTo>
                  <a:pt x="3293" y="2338"/>
                </a:lnTo>
                <a:lnTo>
                  <a:pt x="3294" y="2342"/>
                </a:lnTo>
                <a:lnTo>
                  <a:pt x="3294" y="2345"/>
                </a:lnTo>
                <a:lnTo>
                  <a:pt x="3296" y="2349"/>
                </a:lnTo>
                <a:lnTo>
                  <a:pt x="3299" y="2349"/>
                </a:lnTo>
                <a:lnTo>
                  <a:pt x="3303" y="2349"/>
                </a:lnTo>
                <a:lnTo>
                  <a:pt x="3308" y="2349"/>
                </a:lnTo>
                <a:lnTo>
                  <a:pt x="3310" y="2349"/>
                </a:lnTo>
                <a:lnTo>
                  <a:pt x="3310" y="2352"/>
                </a:lnTo>
                <a:lnTo>
                  <a:pt x="3310" y="2356"/>
                </a:lnTo>
                <a:lnTo>
                  <a:pt x="3323" y="2362"/>
                </a:lnTo>
                <a:lnTo>
                  <a:pt x="3337" y="2369"/>
                </a:lnTo>
                <a:lnTo>
                  <a:pt x="3337" y="2378"/>
                </a:lnTo>
                <a:lnTo>
                  <a:pt x="3339" y="2385"/>
                </a:lnTo>
                <a:lnTo>
                  <a:pt x="3340" y="2390"/>
                </a:lnTo>
                <a:lnTo>
                  <a:pt x="3344" y="2395"/>
                </a:lnTo>
                <a:lnTo>
                  <a:pt x="3349" y="2403"/>
                </a:lnTo>
                <a:lnTo>
                  <a:pt x="3350" y="2410"/>
                </a:lnTo>
                <a:lnTo>
                  <a:pt x="3350" y="2417"/>
                </a:lnTo>
                <a:lnTo>
                  <a:pt x="3354" y="2420"/>
                </a:lnTo>
                <a:lnTo>
                  <a:pt x="3356" y="2424"/>
                </a:lnTo>
                <a:lnTo>
                  <a:pt x="3356" y="2437"/>
                </a:lnTo>
                <a:lnTo>
                  <a:pt x="3356" y="2442"/>
                </a:lnTo>
                <a:lnTo>
                  <a:pt x="3359" y="2446"/>
                </a:lnTo>
                <a:lnTo>
                  <a:pt x="3361" y="2449"/>
                </a:lnTo>
                <a:lnTo>
                  <a:pt x="3368" y="2453"/>
                </a:lnTo>
                <a:lnTo>
                  <a:pt x="3371" y="2456"/>
                </a:lnTo>
                <a:lnTo>
                  <a:pt x="3373" y="2460"/>
                </a:lnTo>
                <a:lnTo>
                  <a:pt x="3374" y="2465"/>
                </a:lnTo>
                <a:lnTo>
                  <a:pt x="3374" y="2473"/>
                </a:lnTo>
                <a:lnTo>
                  <a:pt x="3374" y="2482"/>
                </a:lnTo>
                <a:lnTo>
                  <a:pt x="3376" y="2485"/>
                </a:lnTo>
                <a:lnTo>
                  <a:pt x="3378" y="2490"/>
                </a:lnTo>
                <a:lnTo>
                  <a:pt x="3378" y="2499"/>
                </a:lnTo>
                <a:lnTo>
                  <a:pt x="3381" y="2500"/>
                </a:lnTo>
                <a:lnTo>
                  <a:pt x="3386" y="2504"/>
                </a:lnTo>
                <a:lnTo>
                  <a:pt x="3391" y="2509"/>
                </a:lnTo>
                <a:lnTo>
                  <a:pt x="3393" y="2512"/>
                </a:lnTo>
                <a:lnTo>
                  <a:pt x="3395" y="2516"/>
                </a:lnTo>
                <a:lnTo>
                  <a:pt x="3395" y="2519"/>
                </a:lnTo>
                <a:lnTo>
                  <a:pt x="3391" y="2524"/>
                </a:lnTo>
                <a:lnTo>
                  <a:pt x="3391" y="2528"/>
                </a:lnTo>
                <a:lnTo>
                  <a:pt x="3391" y="2533"/>
                </a:lnTo>
                <a:lnTo>
                  <a:pt x="3397" y="2535"/>
                </a:lnTo>
                <a:lnTo>
                  <a:pt x="3400" y="2538"/>
                </a:lnTo>
                <a:lnTo>
                  <a:pt x="3402" y="2541"/>
                </a:lnTo>
                <a:lnTo>
                  <a:pt x="3403" y="2546"/>
                </a:lnTo>
                <a:lnTo>
                  <a:pt x="3405" y="2557"/>
                </a:lnTo>
                <a:lnTo>
                  <a:pt x="3405" y="2567"/>
                </a:lnTo>
                <a:lnTo>
                  <a:pt x="3412" y="2582"/>
                </a:lnTo>
                <a:lnTo>
                  <a:pt x="3414" y="2593"/>
                </a:lnTo>
                <a:lnTo>
                  <a:pt x="3414" y="2596"/>
                </a:lnTo>
                <a:lnTo>
                  <a:pt x="3412" y="2601"/>
                </a:lnTo>
                <a:lnTo>
                  <a:pt x="3414" y="2604"/>
                </a:lnTo>
                <a:lnTo>
                  <a:pt x="3417" y="2606"/>
                </a:lnTo>
                <a:lnTo>
                  <a:pt x="3424" y="2608"/>
                </a:lnTo>
                <a:lnTo>
                  <a:pt x="3439" y="2608"/>
                </a:lnTo>
                <a:lnTo>
                  <a:pt x="3437" y="2611"/>
                </a:lnTo>
                <a:lnTo>
                  <a:pt x="3434" y="2613"/>
                </a:lnTo>
                <a:lnTo>
                  <a:pt x="3426" y="2615"/>
                </a:lnTo>
                <a:lnTo>
                  <a:pt x="3426" y="2628"/>
                </a:lnTo>
                <a:lnTo>
                  <a:pt x="3429" y="2651"/>
                </a:lnTo>
                <a:lnTo>
                  <a:pt x="3432" y="2671"/>
                </a:lnTo>
                <a:lnTo>
                  <a:pt x="3434" y="2692"/>
                </a:lnTo>
                <a:lnTo>
                  <a:pt x="3434" y="2704"/>
                </a:lnTo>
                <a:lnTo>
                  <a:pt x="3432" y="2717"/>
                </a:lnTo>
                <a:lnTo>
                  <a:pt x="3436" y="2724"/>
                </a:lnTo>
                <a:lnTo>
                  <a:pt x="3437" y="2734"/>
                </a:lnTo>
                <a:lnTo>
                  <a:pt x="3437" y="2743"/>
                </a:lnTo>
                <a:lnTo>
                  <a:pt x="3439" y="2751"/>
                </a:lnTo>
                <a:lnTo>
                  <a:pt x="3441" y="2753"/>
                </a:lnTo>
                <a:lnTo>
                  <a:pt x="3443" y="2753"/>
                </a:lnTo>
                <a:lnTo>
                  <a:pt x="3446" y="2755"/>
                </a:lnTo>
                <a:lnTo>
                  <a:pt x="3446" y="2758"/>
                </a:lnTo>
                <a:lnTo>
                  <a:pt x="3448" y="2767"/>
                </a:lnTo>
                <a:lnTo>
                  <a:pt x="3449" y="2770"/>
                </a:lnTo>
                <a:lnTo>
                  <a:pt x="3453" y="2772"/>
                </a:lnTo>
                <a:lnTo>
                  <a:pt x="3453" y="2777"/>
                </a:lnTo>
                <a:lnTo>
                  <a:pt x="3453" y="2780"/>
                </a:lnTo>
                <a:lnTo>
                  <a:pt x="3454" y="2787"/>
                </a:lnTo>
                <a:lnTo>
                  <a:pt x="3458" y="2792"/>
                </a:lnTo>
                <a:lnTo>
                  <a:pt x="3460" y="2799"/>
                </a:lnTo>
                <a:lnTo>
                  <a:pt x="3461" y="2806"/>
                </a:lnTo>
                <a:lnTo>
                  <a:pt x="3465" y="2813"/>
                </a:lnTo>
                <a:lnTo>
                  <a:pt x="3473" y="2826"/>
                </a:lnTo>
                <a:lnTo>
                  <a:pt x="3483" y="2826"/>
                </a:lnTo>
                <a:lnTo>
                  <a:pt x="3489" y="2828"/>
                </a:lnTo>
                <a:lnTo>
                  <a:pt x="3495" y="2831"/>
                </a:lnTo>
                <a:lnTo>
                  <a:pt x="3501" y="2833"/>
                </a:lnTo>
                <a:lnTo>
                  <a:pt x="3506" y="2833"/>
                </a:lnTo>
                <a:lnTo>
                  <a:pt x="3512" y="2833"/>
                </a:lnTo>
                <a:lnTo>
                  <a:pt x="3518" y="2835"/>
                </a:lnTo>
                <a:lnTo>
                  <a:pt x="3521" y="2833"/>
                </a:lnTo>
                <a:lnTo>
                  <a:pt x="3521" y="2830"/>
                </a:lnTo>
                <a:lnTo>
                  <a:pt x="3521" y="2826"/>
                </a:lnTo>
                <a:lnTo>
                  <a:pt x="3528" y="2826"/>
                </a:lnTo>
                <a:lnTo>
                  <a:pt x="3535" y="2826"/>
                </a:lnTo>
                <a:lnTo>
                  <a:pt x="3540" y="2825"/>
                </a:lnTo>
                <a:lnTo>
                  <a:pt x="3541" y="2823"/>
                </a:lnTo>
                <a:lnTo>
                  <a:pt x="3541" y="2820"/>
                </a:lnTo>
                <a:lnTo>
                  <a:pt x="3547" y="2821"/>
                </a:lnTo>
                <a:lnTo>
                  <a:pt x="3550" y="2823"/>
                </a:lnTo>
                <a:lnTo>
                  <a:pt x="3555" y="2830"/>
                </a:lnTo>
                <a:lnTo>
                  <a:pt x="3560" y="2835"/>
                </a:lnTo>
                <a:lnTo>
                  <a:pt x="3564" y="2837"/>
                </a:lnTo>
                <a:lnTo>
                  <a:pt x="3569" y="2838"/>
                </a:lnTo>
                <a:lnTo>
                  <a:pt x="3570" y="2840"/>
                </a:lnTo>
                <a:lnTo>
                  <a:pt x="3576" y="2838"/>
                </a:lnTo>
                <a:lnTo>
                  <a:pt x="3579" y="2838"/>
                </a:lnTo>
                <a:lnTo>
                  <a:pt x="3582" y="2840"/>
                </a:lnTo>
                <a:lnTo>
                  <a:pt x="3586" y="2843"/>
                </a:lnTo>
                <a:lnTo>
                  <a:pt x="3591" y="2850"/>
                </a:lnTo>
                <a:lnTo>
                  <a:pt x="3596" y="2854"/>
                </a:lnTo>
                <a:lnTo>
                  <a:pt x="3601" y="2854"/>
                </a:lnTo>
                <a:lnTo>
                  <a:pt x="3605" y="2857"/>
                </a:lnTo>
                <a:lnTo>
                  <a:pt x="3611" y="2862"/>
                </a:lnTo>
                <a:lnTo>
                  <a:pt x="3616" y="2867"/>
                </a:lnTo>
                <a:lnTo>
                  <a:pt x="3620" y="2867"/>
                </a:lnTo>
                <a:lnTo>
                  <a:pt x="3625" y="2867"/>
                </a:lnTo>
                <a:lnTo>
                  <a:pt x="3630" y="2869"/>
                </a:lnTo>
                <a:lnTo>
                  <a:pt x="3634" y="2872"/>
                </a:lnTo>
                <a:lnTo>
                  <a:pt x="3637" y="2876"/>
                </a:lnTo>
                <a:lnTo>
                  <a:pt x="3642" y="2884"/>
                </a:lnTo>
                <a:lnTo>
                  <a:pt x="3645" y="2886"/>
                </a:lnTo>
                <a:lnTo>
                  <a:pt x="3651" y="2888"/>
                </a:lnTo>
                <a:lnTo>
                  <a:pt x="3651" y="2915"/>
                </a:lnTo>
                <a:lnTo>
                  <a:pt x="3652" y="2927"/>
                </a:lnTo>
                <a:lnTo>
                  <a:pt x="3656" y="2932"/>
                </a:lnTo>
                <a:lnTo>
                  <a:pt x="3657" y="2935"/>
                </a:lnTo>
                <a:lnTo>
                  <a:pt x="3657" y="2942"/>
                </a:lnTo>
                <a:lnTo>
                  <a:pt x="3657" y="2949"/>
                </a:lnTo>
                <a:lnTo>
                  <a:pt x="3661" y="2954"/>
                </a:lnTo>
                <a:lnTo>
                  <a:pt x="3664" y="2956"/>
                </a:lnTo>
                <a:lnTo>
                  <a:pt x="3664" y="2964"/>
                </a:lnTo>
                <a:lnTo>
                  <a:pt x="3666" y="2971"/>
                </a:lnTo>
                <a:lnTo>
                  <a:pt x="3671" y="2983"/>
                </a:lnTo>
                <a:lnTo>
                  <a:pt x="3673" y="2985"/>
                </a:lnTo>
                <a:lnTo>
                  <a:pt x="3675" y="2999"/>
                </a:lnTo>
                <a:lnTo>
                  <a:pt x="3678" y="3009"/>
                </a:lnTo>
                <a:lnTo>
                  <a:pt x="3683" y="3022"/>
                </a:lnTo>
                <a:lnTo>
                  <a:pt x="3685" y="3026"/>
                </a:lnTo>
                <a:lnTo>
                  <a:pt x="3690" y="3036"/>
                </a:lnTo>
                <a:lnTo>
                  <a:pt x="3692" y="3041"/>
                </a:lnTo>
                <a:lnTo>
                  <a:pt x="3692" y="3045"/>
                </a:lnTo>
                <a:lnTo>
                  <a:pt x="3692" y="3048"/>
                </a:lnTo>
                <a:lnTo>
                  <a:pt x="3692" y="3051"/>
                </a:lnTo>
                <a:lnTo>
                  <a:pt x="3695" y="3053"/>
                </a:lnTo>
                <a:lnTo>
                  <a:pt x="3697" y="3055"/>
                </a:lnTo>
                <a:lnTo>
                  <a:pt x="3698" y="3058"/>
                </a:lnTo>
                <a:lnTo>
                  <a:pt x="3698" y="3062"/>
                </a:lnTo>
                <a:lnTo>
                  <a:pt x="3698" y="3065"/>
                </a:lnTo>
                <a:lnTo>
                  <a:pt x="3698" y="3086"/>
                </a:lnTo>
                <a:lnTo>
                  <a:pt x="3698" y="3096"/>
                </a:lnTo>
                <a:lnTo>
                  <a:pt x="3698" y="3106"/>
                </a:lnTo>
                <a:lnTo>
                  <a:pt x="3702" y="3121"/>
                </a:lnTo>
                <a:lnTo>
                  <a:pt x="3705" y="3137"/>
                </a:lnTo>
                <a:lnTo>
                  <a:pt x="3705" y="3144"/>
                </a:lnTo>
                <a:lnTo>
                  <a:pt x="3705" y="3154"/>
                </a:lnTo>
                <a:lnTo>
                  <a:pt x="3712" y="3155"/>
                </a:lnTo>
                <a:lnTo>
                  <a:pt x="3712" y="3157"/>
                </a:lnTo>
                <a:lnTo>
                  <a:pt x="3712" y="3161"/>
                </a:lnTo>
                <a:lnTo>
                  <a:pt x="3714" y="3171"/>
                </a:lnTo>
                <a:lnTo>
                  <a:pt x="3716" y="3179"/>
                </a:lnTo>
                <a:lnTo>
                  <a:pt x="3719" y="3188"/>
                </a:lnTo>
                <a:lnTo>
                  <a:pt x="3722" y="3195"/>
                </a:lnTo>
                <a:lnTo>
                  <a:pt x="3731" y="3208"/>
                </a:lnTo>
                <a:lnTo>
                  <a:pt x="3739" y="3222"/>
                </a:lnTo>
                <a:lnTo>
                  <a:pt x="3745" y="3224"/>
                </a:lnTo>
                <a:lnTo>
                  <a:pt x="3750" y="3227"/>
                </a:lnTo>
                <a:lnTo>
                  <a:pt x="3758" y="3237"/>
                </a:lnTo>
                <a:lnTo>
                  <a:pt x="3765" y="3251"/>
                </a:lnTo>
                <a:lnTo>
                  <a:pt x="3767" y="3256"/>
                </a:lnTo>
                <a:lnTo>
                  <a:pt x="3767" y="3263"/>
                </a:lnTo>
                <a:lnTo>
                  <a:pt x="3760" y="3263"/>
                </a:lnTo>
                <a:lnTo>
                  <a:pt x="3755" y="3261"/>
                </a:lnTo>
                <a:lnTo>
                  <a:pt x="3753" y="3260"/>
                </a:lnTo>
                <a:lnTo>
                  <a:pt x="3753" y="3256"/>
                </a:lnTo>
                <a:lnTo>
                  <a:pt x="3748" y="3255"/>
                </a:lnTo>
                <a:lnTo>
                  <a:pt x="3746" y="3253"/>
                </a:lnTo>
                <a:lnTo>
                  <a:pt x="3746" y="3249"/>
                </a:lnTo>
                <a:lnTo>
                  <a:pt x="3741" y="3248"/>
                </a:lnTo>
                <a:lnTo>
                  <a:pt x="3739" y="3246"/>
                </a:lnTo>
                <a:lnTo>
                  <a:pt x="3739" y="3243"/>
                </a:lnTo>
                <a:lnTo>
                  <a:pt x="3736" y="3236"/>
                </a:lnTo>
                <a:lnTo>
                  <a:pt x="3731" y="3229"/>
                </a:lnTo>
                <a:lnTo>
                  <a:pt x="3726" y="3224"/>
                </a:lnTo>
                <a:lnTo>
                  <a:pt x="3719" y="3219"/>
                </a:lnTo>
                <a:lnTo>
                  <a:pt x="3710" y="3217"/>
                </a:lnTo>
                <a:lnTo>
                  <a:pt x="3702" y="3215"/>
                </a:lnTo>
                <a:lnTo>
                  <a:pt x="3692" y="3214"/>
                </a:lnTo>
                <a:lnTo>
                  <a:pt x="3678" y="3215"/>
                </a:lnTo>
                <a:lnTo>
                  <a:pt x="3676" y="3217"/>
                </a:lnTo>
                <a:lnTo>
                  <a:pt x="3671" y="3219"/>
                </a:lnTo>
                <a:lnTo>
                  <a:pt x="3668" y="3220"/>
                </a:lnTo>
                <a:lnTo>
                  <a:pt x="3664" y="3222"/>
                </a:lnTo>
                <a:lnTo>
                  <a:pt x="3664" y="3226"/>
                </a:lnTo>
                <a:lnTo>
                  <a:pt x="3664" y="3229"/>
                </a:lnTo>
                <a:lnTo>
                  <a:pt x="3666" y="3234"/>
                </a:lnTo>
                <a:lnTo>
                  <a:pt x="3664" y="3236"/>
                </a:lnTo>
                <a:lnTo>
                  <a:pt x="3661" y="3236"/>
                </a:lnTo>
                <a:lnTo>
                  <a:pt x="3657" y="3236"/>
                </a:lnTo>
                <a:lnTo>
                  <a:pt x="3656" y="3243"/>
                </a:lnTo>
                <a:lnTo>
                  <a:pt x="3654" y="3251"/>
                </a:lnTo>
                <a:lnTo>
                  <a:pt x="3651" y="3260"/>
                </a:lnTo>
                <a:lnTo>
                  <a:pt x="3649" y="3261"/>
                </a:lnTo>
                <a:lnTo>
                  <a:pt x="3644" y="3263"/>
                </a:lnTo>
                <a:lnTo>
                  <a:pt x="3645" y="3270"/>
                </a:lnTo>
                <a:lnTo>
                  <a:pt x="3649" y="3277"/>
                </a:lnTo>
                <a:lnTo>
                  <a:pt x="3651" y="3282"/>
                </a:lnTo>
                <a:lnTo>
                  <a:pt x="3651" y="3290"/>
                </a:lnTo>
                <a:lnTo>
                  <a:pt x="3654" y="3292"/>
                </a:lnTo>
                <a:lnTo>
                  <a:pt x="3656" y="3294"/>
                </a:lnTo>
                <a:lnTo>
                  <a:pt x="3656" y="3296"/>
                </a:lnTo>
                <a:lnTo>
                  <a:pt x="3651" y="3297"/>
                </a:lnTo>
                <a:lnTo>
                  <a:pt x="3645" y="3299"/>
                </a:lnTo>
                <a:lnTo>
                  <a:pt x="3640" y="3299"/>
                </a:lnTo>
                <a:lnTo>
                  <a:pt x="3635" y="3297"/>
                </a:lnTo>
                <a:lnTo>
                  <a:pt x="3632" y="3294"/>
                </a:lnTo>
                <a:lnTo>
                  <a:pt x="3630" y="3292"/>
                </a:lnTo>
                <a:lnTo>
                  <a:pt x="3630" y="3289"/>
                </a:lnTo>
                <a:lnTo>
                  <a:pt x="3632" y="3285"/>
                </a:lnTo>
                <a:lnTo>
                  <a:pt x="3637" y="3284"/>
                </a:lnTo>
                <a:lnTo>
                  <a:pt x="3637" y="3249"/>
                </a:lnTo>
                <a:lnTo>
                  <a:pt x="3639" y="3241"/>
                </a:lnTo>
                <a:lnTo>
                  <a:pt x="3640" y="3236"/>
                </a:lnTo>
                <a:lnTo>
                  <a:pt x="3645" y="3232"/>
                </a:lnTo>
                <a:lnTo>
                  <a:pt x="3651" y="3229"/>
                </a:lnTo>
                <a:lnTo>
                  <a:pt x="3652" y="3222"/>
                </a:lnTo>
                <a:lnTo>
                  <a:pt x="3656" y="3215"/>
                </a:lnTo>
                <a:lnTo>
                  <a:pt x="3657" y="3210"/>
                </a:lnTo>
                <a:lnTo>
                  <a:pt x="3657" y="3202"/>
                </a:lnTo>
                <a:lnTo>
                  <a:pt x="3656" y="3198"/>
                </a:lnTo>
                <a:lnTo>
                  <a:pt x="3652" y="3196"/>
                </a:lnTo>
                <a:lnTo>
                  <a:pt x="3644" y="3195"/>
                </a:lnTo>
                <a:lnTo>
                  <a:pt x="3644" y="3191"/>
                </a:lnTo>
                <a:lnTo>
                  <a:pt x="3644" y="3190"/>
                </a:lnTo>
                <a:lnTo>
                  <a:pt x="3637" y="3188"/>
                </a:lnTo>
                <a:lnTo>
                  <a:pt x="3637" y="3186"/>
                </a:lnTo>
                <a:lnTo>
                  <a:pt x="3635" y="3185"/>
                </a:lnTo>
                <a:lnTo>
                  <a:pt x="3630" y="3181"/>
                </a:lnTo>
                <a:lnTo>
                  <a:pt x="3625" y="3179"/>
                </a:lnTo>
                <a:lnTo>
                  <a:pt x="3625" y="3178"/>
                </a:lnTo>
                <a:lnTo>
                  <a:pt x="3623" y="3174"/>
                </a:lnTo>
                <a:lnTo>
                  <a:pt x="3589" y="3174"/>
                </a:lnTo>
                <a:lnTo>
                  <a:pt x="3589" y="3178"/>
                </a:lnTo>
                <a:lnTo>
                  <a:pt x="3587" y="3179"/>
                </a:lnTo>
                <a:lnTo>
                  <a:pt x="3584" y="3178"/>
                </a:lnTo>
                <a:lnTo>
                  <a:pt x="3582" y="3174"/>
                </a:lnTo>
                <a:lnTo>
                  <a:pt x="3577" y="3166"/>
                </a:lnTo>
                <a:lnTo>
                  <a:pt x="3574" y="3162"/>
                </a:lnTo>
                <a:lnTo>
                  <a:pt x="3569" y="3161"/>
                </a:lnTo>
                <a:lnTo>
                  <a:pt x="3565" y="3161"/>
                </a:lnTo>
                <a:lnTo>
                  <a:pt x="3559" y="3161"/>
                </a:lnTo>
                <a:lnTo>
                  <a:pt x="3553" y="3162"/>
                </a:lnTo>
                <a:lnTo>
                  <a:pt x="3548" y="3161"/>
                </a:lnTo>
                <a:lnTo>
                  <a:pt x="3548" y="3154"/>
                </a:lnTo>
                <a:lnTo>
                  <a:pt x="3541" y="3154"/>
                </a:lnTo>
                <a:lnTo>
                  <a:pt x="3535" y="3157"/>
                </a:lnTo>
                <a:lnTo>
                  <a:pt x="3530" y="3162"/>
                </a:lnTo>
                <a:lnTo>
                  <a:pt x="3521" y="3167"/>
                </a:lnTo>
                <a:lnTo>
                  <a:pt x="3521" y="3173"/>
                </a:lnTo>
                <a:lnTo>
                  <a:pt x="3518" y="3174"/>
                </a:lnTo>
                <a:lnTo>
                  <a:pt x="3514" y="3174"/>
                </a:lnTo>
                <a:lnTo>
                  <a:pt x="3495" y="3178"/>
                </a:lnTo>
                <a:lnTo>
                  <a:pt x="3478" y="3183"/>
                </a:lnTo>
                <a:lnTo>
                  <a:pt x="3470" y="3186"/>
                </a:lnTo>
                <a:lnTo>
                  <a:pt x="3463" y="3190"/>
                </a:lnTo>
                <a:lnTo>
                  <a:pt x="3458" y="3195"/>
                </a:lnTo>
                <a:lnTo>
                  <a:pt x="3453" y="3202"/>
                </a:lnTo>
                <a:lnTo>
                  <a:pt x="3446" y="3202"/>
                </a:lnTo>
                <a:lnTo>
                  <a:pt x="3444" y="3202"/>
                </a:lnTo>
                <a:lnTo>
                  <a:pt x="3443" y="3198"/>
                </a:lnTo>
                <a:lnTo>
                  <a:pt x="3443" y="3196"/>
                </a:lnTo>
                <a:lnTo>
                  <a:pt x="3446" y="3195"/>
                </a:lnTo>
                <a:lnTo>
                  <a:pt x="3446" y="3190"/>
                </a:lnTo>
                <a:lnTo>
                  <a:pt x="3444" y="3188"/>
                </a:lnTo>
                <a:lnTo>
                  <a:pt x="3439" y="3188"/>
                </a:lnTo>
                <a:lnTo>
                  <a:pt x="3432" y="3188"/>
                </a:lnTo>
                <a:lnTo>
                  <a:pt x="3427" y="3188"/>
                </a:lnTo>
                <a:lnTo>
                  <a:pt x="3422" y="3188"/>
                </a:lnTo>
                <a:lnTo>
                  <a:pt x="3419" y="3186"/>
                </a:lnTo>
                <a:lnTo>
                  <a:pt x="3419" y="3181"/>
                </a:lnTo>
                <a:lnTo>
                  <a:pt x="3403" y="3181"/>
                </a:lnTo>
                <a:lnTo>
                  <a:pt x="3390" y="3181"/>
                </a:lnTo>
                <a:lnTo>
                  <a:pt x="3364" y="3174"/>
                </a:lnTo>
                <a:lnTo>
                  <a:pt x="3362" y="3176"/>
                </a:lnTo>
                <a:lnTo>
                  <a:pt x="3361" y="3178"/>
                </a:lnTo>
                <a:lnTo>
                  <a:pt x="3359" y="3181"/>
                </a:lnTo>
                <a:lnTo>
                  <a:pt x="3356" y="3186"/>
                </a:lnTo>
                <a:lnTo>
                  <a:pt x="3354" y="3188"/>
                </a:lnTo>
                <a:lnTo>
                  <a:pt x="3350" y="3188"/>
                </a:lnTo>
                <a:lnTo>
                  <a:pt x="3352" y="3195"/>
                </a:lnTo>
                <a:lnTo>
                  <a:pt x="3350" y="3202"/>
                </a:lnTo>
                <a:lnTo>
                  <a:pt x="3349" y="3207"/>
                </a:lnTo>
                <a:lnTo>
                  <a:pt x="3344" y="3208"/>
                </a:lnTo>
                <a:lnTo>
                  <a:pt x="3344" y="3249"/>
                </a:lnTo>
                <a:lnTo>
                  <a:pt x="3339" y="3272"/>
                </a:lnTo>
                <a:lnTo>
                  <a:pt x="3335" y="3294"/>
                </a:lnTo>
                <a:lnTo>
                  <a:pt x="3333" y="3316"/>
                </a:lnTo>
                <a:lnTo>
                  <a:pt x="3330" y="3338"/>
                </a:lnTo>
                <a:lnTo>
                  <a:pt x="3327" y="3353"/>
                </a:lnTo>
                <a:lnTo>
                  <a:pt x="3323" y="3369"/>
                </a:lnTo>
                <a:lnTo>
                  <a:pt x="3320" y="3384"/>
                </a:lnTo>
                <a:lnTo>
                  <a:pt x="3316" y="3400"/>
                </a:lnTo>
                <a:lnTo>
                  <a:pt x="3316" y="3405"/>
                </a:lnTo>
                <a:lnTo>
                  <a:pt x="3316" y="3411"/>
                </a:lnTo>
                <a:lnTo>
                  <a:pt x="3315" y="3417"/>
                </a:lnTo>
                <a:lnTo>
                  <a:pt x="3311" y="3422"/>
                </a:lnTo>
                <a:lnTo>
                  <a:pt x="3308" y="3423"/>
                </a:lnTo>
                <a:lnTo>
                  <a:pt x="3299" y="3429"/>
                </a:lnTo>
                <a:lnTo>
                  <a:pt x="3293" y="3432"/>
                </a:lnTo>
                <a:lnTo>
                  <a:pt x="3289" y="3434"/>
                </a:lnTo>
                <a:lnTo>
                  <a:pt x="3281" y="3440"/>
                </a:lnTo>
                <a:lnTo>
                  <a:pt x="3269" y="3447"/>
                </a:lnTo>
                <a:lnTo>
                  <a:pt x="3265" y="3449"/>
                </a:lnTo>
                <a:lnTo>
                  <a:pt x="3264" y="3452"/>
                </a:lnTo>
                <a:lnTo>
                  <a:pt x="3262" y="3461"/>
                </a:lnTo>
                <a:lnTo>
                  <a:pt x="3258" y="3461"/>
                </a:lnTo>
                <a:lnTo>
                  <a:pt x="3257" y="3463"/>
                </a:lnTo>
                <a:lnTo>
                  <a:pt x="3255" y="3468"/>
                </a:lnTo>
                <a:lnTo>
                  <a:pt x="3253" y="3469"/>
                </a:lnTo>
                <a:lnTo>
                  <a:pt x="3252" y="3471"/>
                </a:lnTo>
                <a:lnTo>
                  <a:pt x="3250" y="3475"/>
                </a:lnTo>
                <a:lnTo>
                  <a:pt x="3246" y="3480"/>
                </a:lnTo>
                <a:lnTo>
                  <a:pt x="3245" y="3481"/>
                </a:lnTo>
                <a:lnTo>
                  <a:pt x="3241" y="3481"/>
                </a:lnTo>
                <a:lnTo>
                  <a:pt x="3236" y="3490"/>
                </a:lnTo>
                <a:lnTo>
                  <a:pt x="3231" y="3497"/>
                </a:lnTo>
                <a:lnTo>
                  <a:pt x="3223" y="3504"/>
                </a:lnTo>
                <a:lnTo>
                  <a:pt x="3214" y="3509"/>
                </a:lnTo>
                <a:lnTo>
                  <a:pt x="3212" y="3536"/>
                </a:lnTo>
                <a:lnTo>
                  <a:pt x="3207" y="3563"/>
                </a:lnTo>
                <a:lnTo>
                  <a:pt x="3204" y="3589"/>
                </a:lnTo>
                <a:lnTo>
                  <a:pt x="3200" y="3618"/>
                </a:lnTo>
                <a:lnTo>
                  <a:pt x="3199" y="3619"/>
                </a:lnTo>
                <a:lnTo>
                  <a:pt x="3197" y="3621"/>
                </a:lnTo>
                <a:lnTo>
                  <a:pt x="3195" y="3625"/>
                </a:lnTo>
                <a:lnTo>
                  <a:pt x="3192" y="3630"/>
                </a:lnTo>
                <a:lnTo>
                  <a:pt x="3190" y="3631"/>
                </a:lnTo>
                <a:lnTo>
                  <a:pt x="3187" y="3631"/>
                </a:lnTo>
                <a:lnTo>
                  <a:pt x="3185" y="3643"/>
                </a:lnTo>
                <a:lnTo>
                  <a:pt x="3182" y="3652"/>
                </a:lnTo>
                <a:lnTo>
                  <a:pt x="3175" y="3660"/>
                </a:lnTo>
                <a:lnTo>
                  <a:pt x="3171" y="3664"/>
                </a:lnTo>
                <a:lnTo>
                  <a:pt x="3166" y="3666"/>
                </a:lnTo>
                <a:lnTo>
                  <a:pt x="3166" y="3671"/>
                </a:lnTo>
                <a:lnTo>
                  <a:pt x="3166" y="3674"/>
                </a:lnTo>
                <a:lnTo>
                  <a:pt x="3163" y="3677"/>
                </a:lnTo>
                <a:lnTo>
                  <a:pt x="3159" y="3679"/>
                </a:lnTo>
                <a:lnTo>
                  <a:pt x="3153" y="3693"/>
                </a:lnTo>
                <a:lnTo>
                  <a:pt x="3146" y="3707"/>
                </a:lnTo>
                <a:lnTo>
                  <a:pt x="3144" y="3708"/>
                </a:lnTo>
                <a:lnTo>
                  <a:pt x="3142" y="3708"/>
                </a:lnTo>
                <a:lnTo>
                  <a:pt x="3141" y="3710"/>
                </a:lnTo>
                <a:lnTo>
                  <a:pt x="3139" y="3713"/>
                </a:lnTo>
                <a:lnTo>
                  <a:pt x="3137" y="3718"/>
                </a:lnTo>
                <a:lnTo>
                  <a:pt x="3135" y="3722"/>
                </a:lnTo>
                <a:lnTo>
                  <a:pt x="3130" y="3725"/>
                </a:lnTo>
                <a:lnTo>
                  <a:pt x="3125" y="3727"/>
                </a:lnTo>
                <a:lnTo>
                  <a:pt x="3125" y="3732"/>
                </a:lnTo>
                <a:lnTo>
                  <a:pt x="3125" y="3736"/>
                </a:lnTo>
                <a:lnTo>
                  <a:pt x="3122" y="3739"/>
                </a:lnTo>
                <a:lnTo>
                  <a:pt x="3118" y="3741"/>
                </a:lnTo>
                <a:lnTo>
                  <a:pt x="3120" y="3748"/>
                </a:lnTo>
                <a:lnTo>
                  <a:pt x="3120" y="3754"/>
                </a:lnTo>
                <a:lnTo>
                  <a:pt x="3118" y="3771"/>
                </a:lnTo>
                <a:lnTo>
                  <a:pt x="3117" y="3787"/>
                </a:lnTo>
                <a:lnTo>
                  <a:pt x="3117" y="3795"/>
                </a:lnTo>
                <a:lnTo>
                  <a:pt x="3118" y="3802"/>
                </a:lnTo>
                <a:lnTo>
                  <a:pt x="3120" y="3804"/>
                </a:lnTo>
                <a:lnTo>
                  <a:pt x="3122" y="3804"/>
                </a:lnTo>
                <a:lnTo>
                  <a:pt x="3125" y="3806"/>
                </a:lnTo>
                <a:lnTo>
                  <a:pt x="3125" y="3809"/>
                </a:lnTo>
                <a:lnTo>
                  <a:pt x="3125" y="3819"/>
                </a:lnTo>
                <a:lnTo>
                  <a:pt x="3125" y="3824"/>
                </a:lnTo>
                <a:lnTo>
                  <a:pt x="3125" y="3829"/>
                </a:lnTo>
                <a:lnTo>
                  <a:pt x="3130" y="3841"/>
                </a:lnTo>
                <a:lnTo>
                  <a:pt x="3135" y="3850"/>
                </a:lnTo>
                <a:lnTo>
                  <a:pt x="3142" y="3860"/>
                </a:lnTo>
                <a:lnTo>
                  <a:pt x="3146" y="3870"/>
                </a:lnTo>
                <a:lnTo>
                  <a:pt x="3166" y="3879"/>
                </a:lnTo>
                <a:lnTo>
                  <a:pt x="3176" y="3882"/>
                </a:lnTo>
                <a:lnTo>
                  <a:pt x="3187" y="3884"/>
                </a:lnTo>
                <a:lnTo>
                  <a:pt x="3192" y="3891"/>
                </a:lnTo>
                <a:lnTo>
                  <a:pt x="3197" y="3898"/>
                </a:lnTo>
                <a:lnTo>
                  <a:pt x="3207" y="3908"/>
                </a:lnTo>
                <a:lnTo>
                  <a:pt x="3219" y="3918"/>
                </a:lnTo>
                <a:lnTo>
                  <a:pt x="3224" y="3925"/>
                </a:lnTo>
                <a:lnTo>
                  <a:pt x="3228" y="3932"/>
                </a:lnTo>
                <a:lnTo>
                  <a:pt x="3236" y="3932"/>
                </a:lnTo>
                <a:lnTo>
                  <a:pt x="3241" y="3932"/>
                </a:lnTo>
                <a:lnTo>
                  <a:pt x="3252" y="3935"/>
                </a:lnTo>
                <a:lnTo>
                  <a:pt x="3260" y="3942"/>
                </a:lnTo>
                <a:lnTo>
                  <a:pt x="3269" y="3945"/>
                </a:lnTo>
                <a:lnTo>
                  <a:pt x="3270" y="3949"/>
                </a:lnTo>
                <a:lnTo>
                  <a:pt x="3272" y="3951"/>
                </a:lnTo>
                <a:lnTo>
                  <a:pt x="3277" y="3952"/>
                </a:lnTo>
                <a:lnTo>
                  <a:pt x="3289" y="3952"/>
                </a:lnTo>
                <a:lnTo>
                  <a:pt x="3293" y="3954"/>
                </a:lnTo>
                <a:lnTo>
                  <a:pt x="3296" y="3956"/>
                </a:lnTo>
                <a:lnTo>
                  <a:pt x="3299" y="3959"/>
                </a:lnTo>
                <a:lnTo>
                  <a:pt x="3303" y="3959"/>
                </a:lnTo>
                <a:lnTo>
                  <a:pt x="3301" y="3962"/>
                </a:lnTo>
                <a:lnTo>
                  <a:pt x="3298" y="3966"/>
                </a:lnTo>
                <a:lnTo>
                  <a:pt x="3289" y="3969"/>
                </a:lnTo>
                <a:lnTo>
                  <a:pt x="3286" y="3971"/>
                </a:lnTo>
                <a:lnTo>
                  <a:pt x="3284" y="3974"/>
                </a:lnTo>
                <a:lnTo>
                  <a:pt x="3282" y="3980"/>
                </a:lnTo>
                <a:lnTo>
                  <a:pt x="3282" y="3986"/>
                </a:lnTo>
                <a:lnTo>
                  <a:pt x="3284" y="3991"/>
                </a:lnTo>
                <a:lnTo>
                  <a:pt x="3287" y="3995"/>
                </a:lnTo>
                <a:lnTo>
                  <a:pt x="3294" y="4000"/>
                </a:lnTo>
                <a:lnTo>
                  <a:pt x="3303" y="4003"/>
                </a:lnTo>
                <a:lnTo>
                  <a:pt x="3310" y="4007"/>
                </a:lnTo>
                <a:lnTo>
                  <a:pt x="3318" y="4010"/>
                </a:lnTo>
                <a:lnTo>
                  <a:pt x="3325" y="4015"/>
                </a:lnTo>
                <a:lnTo>
                  <a:pt x="3333" y="4019"/>
                </a:lnTo>
                <a:lnTo>
                  <a:pt x="3339" y="4020"/>
                </a:lnTo>
                <a:lnTo>
                  <a:pt x="3344" y="4020"/>
                </a:lnTo>
                <a:lnTo>
                  <a:pt x="3350" y="4019"/>
                </a:lnTo>
                <a:lnTo>
                  <a:pt x="3352" y="4015"/>
                </a:lnTo>
                <a:lnTo>
                  <a:pt x="3352" y="4014"/>
                </a:lnTo>
                <a:lnTo>
                  <a:pt x="3349" y="4010"/>
                </a:lnTo>
                <a:lnTo>
                  <a:pt x="3347" y="4007"/>
                </a:lnTo>
                <a:lnTo>
                  <a:pt x="3349" y="4002"/>
                </a:lnTo>
                <a:lnTo>
                  <a:pt x="3349" y="3998"/>
                </a:lnTo>
                <a:lnTo>
                  <a:pt x="3347" y="3995"/>
                </a:lnTo>
                <a:lnTo>
                  <a:pt x="3344" y="3993"/>
                </a:lnTo>
                <a:lnTo>
                  <a:pt x="3337" y="3990"/>
                </a:lnTo>
                <a:lnTo>
                  <a:pt x="3328" y="3985"/>
                </a:lnTo>
                <a:lnTo>
                  <a:pt x="3327" y="3983"/>
                </a:lnTo>
                <a:lnTo>
                  <a:pt x="3313" y="3976"/>
                </a:lnTo>
                <a:lnTo>
                  <a:pt x="3311" y="3973"/>
                </a:lnTo>
                <a:lnTo>
                  <a:pt x="3310" y="3971"/>
                </a:lnTo>
                <a:lnTo>
                  <a:pt x="3311" y="3968"/>
                </a:lnTo>
                <a:lnTo>
                  <a:pt x="3313" y="3966"/>
                </a:lnTo>
                <a:lnTo>
                  <a:pt x="3316" y="3966"/>
                </a:lnTo>
                <a:lnTo>
                  <a:pt x="3320" y="3968"/>
                </a:lnTo>
                <a:lnTo>
                  <a:pt x="3325" y="3968"/>
                </a:lnTo>
                <a:lnTo>
                  <a:pt x="3328" y="3969"/>
                </a:lnTo>
                <a:lnTo>
                  <a:pt x="3332" y="3976"/>
                </a:lnTo>
                <a:lnTo>
                  <a:pt x="3333" y="3978"/>
                </a:lnTo>
                <a:lnTo>
                  <a:pt x="3342" y="3983"/>
                </a:lnTo>
                <a:lnTo>
                  <a:pt x="3349" y="3990"/>
                </a:lnTo>
                <a:lnTo>
                  <a:pt x="3354" y="3997"/>
                </a:lnTo>
                <a:lnTo>
                  <a:pt x="3357" y="4005"/>
                </a:lnTo>
                <a:lnTo>
                  <a:pt x="3357" y="4008"/>
                </a:lnTo>
                <a:lnTo>
                  <a:pt x="3361" y="4012"/>
                </a:lnTo>
                <a:lnTo>
                  <a:pt x="3364" y="4014"/>
                </a:lnTo>
                <a:lnTo>
                  <a:pt x="3369" y="4022"/>
                </a:lnTo>
                <a:lnTo>
                  <a:pt x="3371" y="4027"/>
                </a:lnTo>
                <a:lnTo>
                  <a:pt x="3371" y="4034"/>
                </a:lnTo>
                <a:lnTo>
                  <a:pt x="3379" y="4036"/>
                </a:lnTo>
                <a:lnTo>
                  <a:pt x="3385" y="4037"/>
                </a:lnTo>
                <a:lnTo>
                  <a:pt x="3385" y="4041"/>
                </a:lnTo>
                <a:lnTo>
                  <a:pt x="3391" y="4043"/>
                </a:lnTo>
                <a:lnTo>
                  <a:pt x="3391" y="4044"/>
                </a:lnTo>
                <a:lnTo>
                  <a:pt x="3391" y="4048"/>
                </a:lnTo>
                <a:lnTo>
                  <a:pt x="3391" y="4049"/>
                </a:lnTo>
                <a:lnTo>
                  <a:pt x="3390" y="4055"/>
                </a:lnTo>
                <a:lnTo>
                  <a:pt x="3386" y="4053"/>
                </a:lnTo>
                <a:lnTo>
                  <a:pt x="3385" y="4051"/>
                </a:lnTo>
                <a:lnTo>
                  <a:pt x="3385" y="4048"/>
                </a:lnTo>
                <a:lnTo>
                  <a:pt x="3379" y="4046"/>
                </a:lnTo>
                <a:lnTo>
                  <a:pt x="3376" y="4043"/>
                </a:lnTo>
                <a:lnTo>
                  <a:pt x="3371" y="4034"/>
                </a:lnTo>
                <a:lnTo>
                  <a:pt x="3369" y="4036"/>
                </a:lnTo>
                <a:lnTo>
                  <a:pt x="3368" y="4037"/>
                </a:lnTo>
                <a:lnTo>
                  <a:pt x="3366" y="4041"/>
                </a:lnTo>
                <a:lnTo>
                  <a:pt x="3368" y="4046"/>
                </a:lnTo>
                <a:lnTo>
                  <a:pt x="3369" y="4048"/>
                </a:lnTo>
                <a:lnTo>
                  <a:pt x="3371" y="4048"/>
                </a:lnTo>
                <a:lnTo>
                  <a:pt x="3369" y="4051"/>
                </a:lnTo>
                <a:lnTo>
                  <a:pt x="3366" y="4053"/>
                </a:lnTo>
                <a:lnTo>
                  <a:pt x="3357" y="4055"/>
                </a:lnTo>
                <a:lnTo>
                  <a:pt x="3357" y="4058"/>
                </a:lnTo>
                <a:lnTo>
                  <a:pt x="3357" y="4060"/>
                </a:lnTo>
                <a:lnTo>
                  <a:pt x="3350" y="4061"/>
                </a:lnTo>
                <a:lnTo>
                  <a:pt x="3350" y="4066"/>
                </a:lnTo>
                <a:lnTo>
                  <a:pt x="3347" y="4068"/>
                </a:lnTo>
                <a:lnTo>
                  <a:pt x="3344" y="4068"/>
                </a:lnTo>
                <a:lnTo>
                  <a:pt x="3340" y="4068"/>
                </a:lnTo>
                <a:lnTo>
                  <a:pt x="3339" y="4072"/>
                </a:lnTo>
                <a:lnTo>
                  <a:pt x="3339" y="4073"/>
                </a:lnTo>
                <a:lnTo>
                  <a:pt x="3340" y="4077"/>
                </a:lnTo>
                <a:lnTo>
                  <a:pt x="3344" y="4080"/>
                </a:lnTo>
                <a:lnTo>
                  <a:pt x="3349" y="4082"/>
                </a:lnTo>
                <a:lnTo>
                  <a:pt x="3354" y="4084"/>
                </a:lnTo>
                <a:lnTo>
                  <a:pt x="3357" y="4082"/>
                </a:lnTo>
                <a:lnTo>
                  <a:pt x="3364" y="4085"/>
                </a:lnTo>
                <a:lnTo>
                  <a:pt x="3368" y="4089"/>
                </a:lnTo>
                <a:lnTo>
                  <a:pt x="3373" y="4092"/>
                </a:lnTo>
                <a:lnTo>
                  <a:pt x="3378" y="4095"/>
                </a:lnTo>
                <a:lnTo>
                  <a:pt x="3378" y="4097"/>
                </a:lnTo>
                <a:lnTo>
                  <a:pt x="3376" y="4099"/>
                </a:lnTo>
                <a:lnTo>
                  <a:pt x="3373" y="4101"/>
                </a:lnTo>
                <a:lnTo>
                  <a:pt x="3364" y="4102"/>
                </a:lnTo>
                <a:lnTo>
                  <a:pt x="3359" y="4102"/>
                </a:lnTo>
                <a:lnTo>
                  <a:pt x="3352" y="4102"/>
                </a:lnTo>
                <a:lnTo>
                  <a:pt x="3352" y="4101"/>
                </a:lnTo>
                <a:lnTo>
                  <a:pt x="3349" y="4099"/>
                </a:lnTo>
                <a:lnTo>
                  <a:pt x="3344" y="4095"/>
                </a:lnTo>
                <a:lnTo>
                  <a:pt x="3344" y="4089"/>
                </a:lnTo>
                <a:lnTo>
                  <a:pt x="3342" y="4089"/>
                </a:lnTo>
                <a:lnTo>
                  <a:pt x="3337" y="4089"/>
                </a:lnTo>
                <a:lnTo>
                  <a:pt x="3333" y="4089"/>
                </a:lnTo>
                <a:lnTo>
                  <a:pt x="3330" y="4089"/>
                </a:lnTo>
                <a:lnTo>
                  <a:pt x="3330" y="4095"/>
                </a:lnTo>
                <a:lnTo>
                  <a:pt x="3332" y="4101"/>
                </a:lnTo>
                <a:lnTo>
                  <a:pt x="3333" y="4104"/>
                </a:lnTo>
                <a:lnTo>
                  <a:pt x="3337" y="4106"/>
                </a:lnTo>
                <a:lnTo>
                  <a:pt x="3340" y="4109"/>
                </a:lnTo>
                <a:lnTo>
                  <a:pt x="3344" y="4111"/>
                </a:lnTo>
                <a:lnTo>
                  <a:pt x="3345" y="4116"/>
                </a:lnTo>
                <a:lnTo>
                  <a:pt x="3344" y="4123"/>
                </a:lnTo>
                <a:lnTo>
                  <a:pt x="3349" y="4123"/>
                </a:lnTo>
                <a:lnTo>
                  <a:pt x="3354" y="4123"/>
                </a:lnTo>
                <a:lnTo>
                  <a:pt x="3359" y="4126"/>
                </a:lnTo>
                <a:lnTo>
                  <a:pt x="3366" y="4130"/>
                </a:lnTo>
                <a:lnTo>
                  <a:pt x="3371" y="4131"/>
                </a:lnTo>
                <a:lnTo>
                  <a:pt x="3376" y="4130"/>
                </a:lnTo>
                <a:lnTo>
                  <a:pt x="3378" y="4141"/>
                </a:lnTo>
                <a:lnTo>
                  <a:pt x="3378" y="4143"/>
                </a:lnTo>
                <a:lnTo>
                  <a:pt x="3379" y="4143"/>
                </a:lnTo>
                <a:lnTo>
                  <a:pt x="3383" y="4150"/>
                </a:lnTo>
                <a:lnTo>
                  <a:pt x="3378" y="4150"/>
                </a:lnTo>
                <a:lnTo>
                  <a:pt x="3371" y="4147"/>
                </a:lnTo>
                <a:lnTo>
                  <a:pt x="3362" y="4143"/>
                </a:lnTo>
                <a:lnTo>
                  <a:pt x="3356" y="4138"/>
                </a:lnTo>
                <a:lnTo>
                  <a:pt x="3352" y="4135"/>
                </a:lnTo>
                <a:lnTo>
                  <a:pt x="3350" y="4130"/>
                </a:lnTo>
                <a:lnTo>
                  <a:pt x="3342" y="4130"/>
                </a:lnTo>
                <a:lnTo>
                  <a:pt x="3333" y="4130"/>
                </a:lnTo>
                <a:lnTo>
                  <a:pt x="3325" y="4131"/>
                </a:lnTo>
                <a:lnTo>
                  <a:pt x="3316" y="4130"/>
                </a:lnTo>
                <a:lnTo>
                  <a:pt x="3316" y="4126"/>
                </a:lnTo>
                <a:lnTo>
                  <a:pt x="3316" y="4123"/>
                </a:lnTo>
                <a:lnTo>
                  <a:pt x="3313" y="4121"/>
                </a:lnTo>
                <a:lnTo>
                  <a:pt x="3308" y="4121"/>
                </a:lnTo>
                <a:lnTo>
                  <a:pt x="3304" y="4121"/>
                </a:lnTo>
                <a:lnTo>
                  <a:pt x="3303" y="4119"/>
                </a:lnTo>
                <a:lnTo>
                  <a:pt x="3303" y="4116"/>
                </a:lnTo>
                <a:lnTo>
                  <a:pt x="3299" y="4118"/>
                </a:lnTo>
                <a:lnTo>
                  <a:pt x="3298" y="4121"/>
                </a:lnTo>
                <a:lnTo>
                  <a:pt x="3298" y="4124"/>
                </a:lnTo>
                <a:lnTo>
                  <a:pt x="3294" y="4133"/>
                </a:lnTo>
                <a:lnTo>
                  <a:pt x="3293" y="4141"/>
                </a:lnTo>
                <a:lnTo>
                  <a:pt x="3289" y="4160"/>
                </a:lnTo>
                <a:lnTo>
                  <a:pt x="3289" y="4164"/>
                </a:lnTo>
                <a:lnTo>
                  <a:pt x="3287" y="4170"/>
                </a:lnTo>
                <a:lnTo>
                  <a:pt x="3282" y="4177"/>
                </a:lnTo>
                <a:lnTo>
                  <a:pt x="3277" y="4177"/>
                </a:lnTo>
                <a:lnTo>
                  <a:pt x="3274" y="4179"/>
                </a:lnTo>
                <a:lnTo>
                  <a:pt x="3270" y="4181"/>
                </a:lnTo>
                <a:lnTo>
                  <a:pt x="3269" y="4184"/>
                </a:lnTo>
                <a:lnTo>
                  <a:pt x="3260" y="4182"/>
                </a:lnTo>
                <a:lnTo>
                  <a:pt x="3253" y="4181"/>
                </a:lnTo>
                <a:lnTo>
                  <a:pt x="3240" y="4174"/>
                </a:lnTo>
                <a:lnTo>
                  <a:pt x="3214" y="4157"/>
                </a:lnTo>
                <a:lnTo>
                  <a:pt x="3171" y="4153"/>
                </a:lnTo>
                <a:lnTo>
                  <a:pt x="3130" y="4153"/>
                </a:lnTo>
                <a:lnTo>
                  <a:pt x="3112" y="4155"/>
                </a:lnTo>
                <a:lnTo>
                  <a:pt x="3093" y="4159"/>
                </a:lnTo>
                <a:lnTo>
                  <a:pt x="3076" y="4164"/>
                </a:lnTo>
                <a:lnTo>
                  <a:pt x="3057" y="4170"/>
                </a:lnTo>
                <a:lnTo>
                  <a:pt x="3048" y="4170"/>
                </a:lnTo>
                <a:lnTo>
                  <a:pt x="3042" y="4169"/>
                </a:lnTo>
                <a:lnTo>
                  <a:pt x="3037" y="4165"/>
                </a:lnTo>
                <a:lnTo>
                  <a:pt x="3030" y="4164"/>
                </a:lnTo>
                <a:lnTo>
                  <a:pt x="3028" y="4160"/>
                </a:lnTo>
                <a:lnTo>
                  <a:pt x="3025" y="4160"/>
                </a:lnTo>
                <a:lnTo>
                  <a:pt x="3021" y="4162"/>
                </a:lnTo>
                <a:lnTo>
                  <a:pt x="3016" y="4164"/>
                </a:lnTo>
                <a:lnTo>
                  <a:pt x="3013" y="4165"/>
                </a:lnTo>
                <a:lnTo>
                  <a:pt x="3009" y="4167"/>
                </a:lnTo>
                <a:lnTo>
                  <a:pt x="3009" y="4170"/>
                </a:lnTo>
                <a:lnTo>
                  <a:pt x="3011" y="4176"/>
                </a:lnTo>
                <a:lnTo>
                  <a:pt x="3016" y="4182"/>
                </a:lnTo>
                <a:lnTo>
                  <a:pt x="3019" y="4184"/>
                </a:lnTo>
                <a:lnTo>
                  <a:pt x="3023" y="4184"/>
                </a:lnTo>
                <a:lnTo>
                  <a:pt x="3025" y="4188"/>
                </a:lnTo>
                <a:lnTo>
                  <a:pt x="3028" y="4189"/>
                </a:lnTo>
                <a:lnTo>
                  <a:pt x="3037" y="4191"/>
                </a:lnTo>
                <a:lnTo>
                  <a:pt x="3037" y="4205"/>
                </a:lnTo>
                <a:lnTo>
                  <a:pt x="3033" y="4201"/>
                </a:lnTo>
                <a:lnTo>
                  <a:pt x="3026" y="4199"/>
                </a:lnTo>
                <a:lnTo>
                  <a:pt x="3013" y="4198"/>
                </a:lnTo>
                <a:lnTo>
                  <a:pt x="3009" y="4198"/>
                </a:lnTo>
                <a:lnTo>
                  <a:pt x="3004" y="4196"/>
                </a:lnTo>
                <a:lnTo>
                  <a:pt x="2999" y="4198"/>
                </a:lnTo>
                <a:lnTo>
                  <a:pt x="2996" y="4201"/>
                </a:lnTo>
                <a:lnTo>
                  <a:pt x="2992" y="4205"/>
                </a:lnTo>
                <a:lnTo>
                  <a:pt x="2987" y="4213"/>
                </a:lnTo>
                <a:lnTo>
                  <a:pt x="2984" y="4215"/>
                </a:lnTo>
                <a:lnTo>
                  <a:pt x="2979" y="4217"/>
                </a:lnTo>
                <a:lnTo>
                  <a:pt x="2975" y="4218"/>
                </a:lnTo>
                <a:lnTo>
                  <a:pt x="2975" y="4223"/>
                </a:lnTo>
                <a:lnTo>
                  <a:pt x="2975" y="4227"/>
                </a:lnTo>
                <a:lnTo>
                  <a:pt x="2973" y="4230"/>
                </a:lnTo>
                <a:lnTo>
                  <a:pt x="2968" y="4232"/>
                </a:lnTo>
                <a:lnTo>
                  <a:pt x="2963" y="4230"/>
                </a:lnTo>
                <a:lnTo>
                  <a:pt x="2961" y="4228"/>
                </a:lnTo>
                <a:lnTo>
                  <a:pt x="2961" y="4225"/>
                </a:lnTo>
                <a:lnTo>
                  <a:pt x="2967" y="4217"/>
                </a:lnTo>
                <a:lnTo>
                  <a:pt x="2970" y="4213"/>
                </a:lnTo>
                <a:lnTo>
                  <a:pt x="2975" y="4211"/>
                </a:lnTo>
                <a:lnTo>
                  <a:pt x="2975" y="4206"/>
                </a:lnTo>
                <a:lnTo>
                  <a:pt x="2977" y="4203"/>
                </a:lnTo>
                <a:lnTo>
                  <a:pt x="2979" y="4199"/>
                </a:lnTo>
                <a:lnTo>
                  <a:pt x="2982" y="4198"/>
                </a:lnTo>
                <a:lnTo>
                  <a:pt x="2984" y="4193"/>
                </a:lnTo>
                <a:lnTo>
                  <a:pt x="2985" y="4191"/>
                </a:lnTo>
                <a:lnTo>
                  <a:pt x="2990" y="4186"/>
                </a:lnTo>
                <a:lnTo>
                  <a:pt x="2994" y="4184"/>
                </a:lnTo>
                <a:lnTo>
                  <a:pt x="2996" y="4181"/>
                </a:lnTo>
                <a:lnTo>
                  <a:pt x="2997" y="4177"/>
                </a:lnTo>
                <a:lnTo>
                  <a:pt x="2996" y="4170"/>
                </a:lnTo>
                <a:lnTo>
                  <a:pt x="2996" y="4167"/>
                </a:lnTo>
                <a:lnTo>
                  <a:pt x="2994" y="4164"/>
                </a:lnTo>
                <a:lnTo>
                  <a:pt x="2989" y="4162"/>
                </a:lnTo>
                <a:lnTo>
                  <a:pt x="2982" y="4162"/>
                </a:lnTo>
                <a:lnTo>
                  <a:pt x="2977" y="4162"/>
                </a:lnTo>
                <a:lnTo>
                  <a:pt x="2972" y="4164"/>
                </a:lnTo>
                <a:lnTo>
                  <a:pt x="2968" y="4167"/>
                </a:lnTo>
                <a:lnTo>
                  <a:pt x="2968" y="4170"/>
                </a:lnTo>
                <a:lnTo>
                  <a:pt x="2927" y="4170"/>
                </a:lnTo>
                <a:lnTo>
                  <a:pt x="2922" y="4172"/>
                </a:lnTo>
                <a:lnTo>
                  <a:pt x="2917" y="4170"/>
                </a:lnTo>
                <a:lnTo>
                  <a:pt x="2915" y="4169"/>
                </a:lnTo>
                <a:lnTo>
                  <a:pt x="2912" y="4165"/>
                </a:lnTo>
                <a:lnTo>
                  <a:pt x="2909" y="4160"/>
                </a:lnTo>
                <a:lnTo>
                  <a:pt x="2905" y="4157"/>
                </a:lnTo>
                <a:lnTo>
                  <a:pt x="2900" y="4157"/>
                </a:lnTo>
                <a:lnTo>
                  <a:pt x="2893" y="4155"/>
                </a:lnTo>
                <a:lnTo>
                  <a:pt x="2888" y="4153"/>
                </a:lnTo>
                <a:lnTo>
                  <a:pt x="2881" y="4150"/>
                </a:lnTo>
                <a:lnTo>
                  <a:pt x="2873" y="4150"/>
                </a:lnTo>
                <a:lnTo>
                  <a:pt x="2873" y="4148"/>
                </a:lnTo>
                <a:lnTo>
                  <a:pt x="2871" y="4145"/>
                </a:lnTo>
                <a:lnTo>
                  <a:pt x="2868" y="4138"/>
                </a:lnTo>
                <a:lnTo>
                  <a:pt x="2864" y="4130"/>
                </a:lnTo>
                <a:lnTo>
                  <a:pt x="2859" y="4121"/>
                </a:lnTo>
                <a:lnTo>
                  <a:pt x="2852" y="4116"/>
                </a:lnTo>
                <a:lnTo>
                  <a:pt x="2849" y="4116"/>
                </a:lnTo>
                <a:lnTo>
                  <a:pt x="2832" y="4111"/>
                </a:lnTo>
                <a:lnTo>
                  <a:pt x="2817" y="4106"/>
                </a:lnTo>
                <a:lnTo>
                  <a:pt x="2801" y="4099"/>
                </a:lnTo>
                <a:lnTo>
                  <a:pt x="2784" y="4095"/>
                </a:lnTo>
                <a:lnTo>
                  <a:pt x="2774" y="4095"/>
                </a:lnTo>
                <a:lnTo>
                  <a:pt x="2765" y="4097"/>
                </a:lnTo>
                <a:lnTo>
                  <a:pt x="2748" y="4104"/>
                </a:lnTo>
                <a:lnTo>
                  <a:pt x="2731" y="4107"/>
                </a:lnTo>
                <a:lnTo>
                  <a:pt x="2721" y="4109"/>
                </a:lnTo>
                <a:lnTo>
                  <a:pt x="2709" y="4109"/>
                </a:lnTo>
                <a:lnTo>
                  <a:pt x="2697" y="4114"/>
                </a:lnTo>
                <a:lnTo>
                  <a:pt x="2685" y="4119"/>
                </a:lnTo>
                <a:lnTo>
                  <a:pt x="2680" y="4121"/>
                </a:lnTo>
                <a:lnTo>
                  <a:pt x="2675" y="4124"/>
                </a:lnTo>
                <a:lnTo>
                  <a:pt x="2672" y="4130"/>
                </a:lnTo>
                <a:lnTo>
                  <a:pt x="2668" y="4136"/>
                </a:lnTo>
                <a:lnTo>
                  <a:pt x="2668" y="4143"/>
                </a:lnTo>
                <a:lnTo>
                  <a:pt x="2670" y="4148"/>
                </a:lnTo>
                <a:lnTo>
                  <a:pt x="2673" y="4152"/>
                </a:lnTo>
                <a:lnTo>
                  <a:pt x="2677" y="4155"/>
                </a:lnTo>
                <a:lnTo>
                  <a:pt x="2685" y="4162"/>
                </a:lnTo>
                <a:lnTo>
                  <a:pt x="2687" y="4165"/>
                </a:lnTo>
                <a:lnTo>
                  <a:pt x="2689" y="4170"/>
                </a:lnTo>
                <a:lnTo>
                  <a:pt x="2689" y="4179"/>
                </a:lnTo>
                <a:lnTo>
                  <a:pt x="2689" y="4186"/>
                </a:lnTo>
                <a:lnTo>
                  <a:pt x="2692" y="4198"/>
                </a:lnTo>
                <a:lnTo>
                  <a:pt x="2697" y="4210"/>
                </a:lnTo>
                <a:lnTo>
                  <a:pt x="2697" y="4217"/>
                </a:lnTo>
                <a:lnTo>
                  <a:pt x="2695" y="4225"/>
                </a:lnTo>
                <a:lnTo>
                  <a:pt x="2682" y="4232"/>
                </a:lnTo>
                <a:lnTo>
                  <a:pt x="2668" y="4239"/>
                </a:lnTo>
                <a:lnTo>
                  <a:pt x="2668" y="4235"/>
                </a:lnTo>
                <a:lnTo>
                  <a:pt x="2665" y="4234"/>
                </a:lnTo>
                <a:lnTo>
                  <a:pt x="2658" y="4232"/>
                </a:lnTo>
                <a:lnTo>
                  <a:pt x="2641" y="4232"/>
                </a:lnTo>
                <a:lnTo>
                  <a:pt x="2641" y="4242"/>
                </a:lnTo>
                <a:lnTo>
                  <a:pt x="2641" y="4251"/>
                </a:lnTo>
                <a:lnTo>
                  <a:pt x="2644" y="4258"/>
                </a:lnTo>
                <a:lnTo>
                  <a:pt x="2648" y="4263"/>
                </a:lnTo>
                <a:lnTo>
                  <a:pt x="2656" y="4273"/>
                </a:lnTo>
                <a:lnTo>
                  <a:pt x="2660" y="4280"/>
                </a:lnTo>
                <a:lnTo>
                  <a:pt x="2661" y="4287"/>
                </a:lnTo>
                <a:lnTo>
                  <a:pt x="2668" y="4290"/>
                </a:lnTo>
                <a:lnTo>
                  <a:pt x="2672" y="4293"/>
                </a:lnTo>
                <a:lnTo>
                  <a:pt x="2675" y="4299"/>
                </a:lnTo>
                <a:lnTo>
                  <a:pt x="2675" y="4307"/>
                </a:lnTo>
                <a:lnTo>
                  <a:pt x="2682" y="4310"/>
                </a:lnTo>
                <a:lnTo>
                  <a:pt x="2685" y="4314"/>
                </a:lnTo>
                <a:lnTo>
                  <a:pt x="2689" y="4319"/>
                </a:lnTo>
                <a:lnTo>
                  <a:pt x="2689" y="4328"/>
                </a:lnTo>
                <a:lnTo>
                  <a:pt x="2704" y="4329"/>
                </a:lnTo>
                <a:lnTo>
                  <a:pt x="2716" y="4326"/>
                </a:lnTo>
                <a:lnTo>
                  <a:pt x="2726" y="4324"/>
                </a:lnTo>
                <a:lnTo>
                  <a:pt x="2736" y="4321"/>
                </a:lnTo>
                <a:lnTo>
                  <a:pt x="2738" y="4326"/>
                </a:lnTo>
                <a:lnTo>
                  <a:pt x="2740" y="4328"/>
                </a:lnTo>
                <a:lnTo>
                  <a:pt x="2745" y="4333"/>
                </a:lnTo>
                <a:lnTo>
                  <a:pt x="2748" y="4334"/>
                </a:lnTo>
                <a:lnTo>
                  <a:pt x="2750" y="4338"/>
                </a:lnTo>
                <a:lnTo>
                  <a:pt x="2752" y="4343"/>
                </a:lnTo>
                <a:lnTo>
                  <a:pt x="2750" y="4348"/>
                </a:lnTo>
                <a:lnTo>
                  <a:pt x="2757" y="4351"/>
                </a:lnTo>
                <a:lnTo>
                  <a:pt x="2764" y="4357"/>
                </a:lnTo>
                <a:lnTo>
                  <a:pt x="2767" y="4362"/>
                </a:lnTo>
                <a:lnTo>
                  <a:pt x="2771" y="4369"/>
                </a:lnTo>
                <a:lnTo>
                  <a:pt x="2777" y="4369"/>
                </a:lnTo>
                <a:lnTo>
                  <a:pt x="2782" y="4370"/>
                </a:lnTo>
                <a:lnTo>
                  <a:pt x="2789" y="4374"/>
                </a:lnTo>
                <a:lnTo>
                  <a:pt x="2796" y="4379"/>
                </a:lnTo>
                <a:lnTo>
                  <a:pt x="2805" y="4382"/>
                </a:lnTo>
                <a:lnTo>
                  <a:pt x="2806" y="4387"/>
                </a:lnTo>
                <a:lnTo>
                  <a:pt x="2810" y="4389"/>
                </a:lnTo>
                <a:lnTo>
                  <a:pt x="2818" y="4392"/>
                </a:lnTo>
                <a:lnTo>
                  <a:pt x="2828" y="4396"/>
                </a:lnTo>
                <a:lnTo>
                  <a:pt x="2830" y="4397"/>
                </a:lnTo>
                <a:lnTo>
                  <a:pt x="2832" y="4403"/>
                </a:lnTo>
                <a:lnTo>
                  <a:pt x="2839" y="4403"/>
                </a:lnTo>
                <a:lnTo>
                  <a:pt x="2844" y="4404"/>
                </a:lnTo>
                <a:lnTo>
                  <a:pt x="2851" y="4408"/>
                </a:lnTo>
                <a:lnTo>
                  <a:pt x="2857" y="4413"/>
                </a:lnTo>
                <a:lnTo>
                  <a:pt x="2866" y="4416"/>
                </a:lnTo>
                <a:lnTo>
                  <a:pt x="2876" y="4421"/>
                </a:lnTo>
                <a:lnTo>
                  <a:pt x="2881" y="4423"/>
                </a:lnTo>
                <a:lnTo>
                  <a:pt x="2886" y="4423"/>
                </a:lnTo>
                <a:lnTo>
                  <a:pt x="2888" y="4420"/>
                </a:lnTo>
                <a:lnTo>
                  <a:pt x="2890" y="4418"/>
                </a:lnTo>
                <a:lnTo>
                  <a:pt x="2893" y="4416"/>
                </a:lnTo>
                <a:lnTo>
                  <a:pt x="2900" y="4416"/>
                </a:lnTo>
                <a:lnTo>
                  <a:pt x="2900" y="4415"/>
                </a:lnTo>
                <a:lnTo>
                  <a:pt x="2898" y="4413"/>
                </a:lnTo>
                <a:lnTo>
                  <a:pt x="2893" y="4409"/>
                </a:lnTo>
                <a:lnTo>
                  <a:pt x="2880" y="4409"/>
                </a:lnTo>
                <a:lnTo>
                  <a:pt x="2885" y="4404"/>
                </a:lnTo>
                <a:lnTo>
                  <a:pt x="2892" y="4399"/>
                </a:lnTo>
                <a:lnTo>
                  <a:pt x="2898" y="4397"/>
                </a:lnTo>
                <a:lnTo>
                  <a:pt x="2907" y="4396"/>
                </a:lnTo>
                <a:lnTo>
                  <a:pt x="2909" y="4392"/>
                </a:lnTo>
                <a:lnTo>
                  <a:pt x="2912" y="4391"/>
                </a:lnTo>
                <a:lnTo>
                  <a:pt x="2915" y="4389"/>
                </a:lnTo>
                <a:lnTo>
                  <a:pt x="2921" y="4389"/>
                </a:lnTo>
                <a:lnTo>
                  <a:pt x="2919" y="4392"/>
                </a:lnTo>
                <a:lnTo>
                  <a:pt x="2917" y="4394"/>
                </a:lnTo>
                <a:lnTo>
                  <a:pt x="2912" y="4396"/>
                </a:lnTo>
                <a:lnTo>
                  <a:pt x="2907" y="4396"/>
                </a:lnTo>
                <a:lnTo>
                  <a:pt x="2910" y="4401"/>
                </a:lnTo>
                <a:lnTo>
                  <a:pt x="2914" y="4403"/>
                </a:lnTo>
                <a:lnTo>
                  <a:pt x="2921" y="4404"/>
                </a:lnTo>
                <a:lnTo>
                  <a:pt x="2927" y="4403"/>
                </a:lnTo>
                <a:lnTo>
                  <a:pt x="2943" y="4403"/>
                </a:lnTo>
                <a:lnTo>
                  <a:pt x="2950" y="4403"/>
                </a:lnTo>
                <a:lnTo>
                  <a:pt x="2955" y="4403"/>
                </a:lnTo>
                <a:lnTo>
                  <a:pt x="2958" y="4396"/>
                </a:lnTo>
                <a:lnTo>
                  <a:pt x="2956" y="4391"/>
                </a:lnTo>
                <a:lnTo>
                  <a:pt x="2955" y="4386"/>
                </a:lnTo>
                <a:lnTo>
                  <a:pt x="2950" y="4384"/>
                </a:lnTo>
                <a:lnTo>
                  <a:pt x="2943" y="4379"/>
                </a:lnTo>
                <a:lnTo>
                  <a:pt x="2943" y="4377"/>
                </a:lnTo>
                <a:lnTo>
                  <a:pt x="2948" y="4375"/>
                </a:lnTo>
                <a:lnTo>
                  <a:pt x="2953" y="4372"/>
                </a:lnTo>
                <a:lnTo>
                  <a:pt x="2960" y="4370"/>
                </a:lnTo>
                <a:lnTo>
                  <a:pt x="2967" y="4369"/>
                </a:lnTo>
                <a:lnTo>
                  <a:pt x="2975" y="4369"/>
                </a:lnTo>
                <a:lnTo>
                  <a:pt x="2972" y="4374"/>
                </a:lnTo>
                <a:lnTo>
                  <a:pt x="2972" y="4379"/>
                </a:lnTo>
                <a:lnTo>
                  <a:pt x="2975" y="4389"/>
                </a:lnTo>
                <a:lnTo>
                  <a:pt x="2982" y="4391"/>
                </a:lnTo>
                <a:lnTo>
                  <a:pt x="2982" y="4392"/>
                </a:lnTo>
                <a:lnTo>
                  <a:pt x="2982" y="4396"/>
                </a:lnTo>
                <a:lnTo>
                  <a:pt x="2985" y="4403"/>
                </a:lnTo>
                <a:lnTo>
                  <a:pt x="2990" y="4408"/>
                </a:lnTo>
                <a:lnTo>
                  <a:pt x="2999" y="4409"/>
                </a:lnTo>
                <a:lnTo>
                  <a:pt x="3009" y="4409"/>
                </a:lnTo>
                <a:lnTo>
                  <a:pt x="3016" y="4411"/>
                </a:lnTo>
                <a:lnTo>
                  <a:pt x="3016" y="4413"/>
                </a:lnTo>
                <a:lnTo>
                  <a:pt x="3016" y="4416"/>
                </a:lnTo>
                <a:lnTo>
                  <a:pt x="3016" y="4430"/>
                </a:lnTo>
                <a:lnTo>
                  <a:pt x="3016" y="4444"/>
                </a:lnTo>
                <a:lnTo>
                  <a:pt x="3018" y="4455"/>
                </a:lnTo>
                <a:lnTo>
                  <a:pt x="3021" y="4467"/>
                </a:lnTo>
                <a:lnTo>
                  <a:pt x="3026" y="4476"/>
                </a:lnTo>
                <a:lnTo>
                  <a:pt x="3035" y="4484"/>
                </a:lnTo>
                <a:lnTo>
                  <a:pt x="3045" y="4490"/>
                </a:lnTo>
                <a:lnTo>
                  <a:pt x="3057" y="4491"/>
                </a:lnTo>
                <a:lnTo>
                  <a:pt x="3057" y="4496"/>
                </a:lnTo>
                <a:lnTo>
                  <a:pt x="3059" y="4502"/>
                </a:lnTo>
                <a:lnTo>
                  <a:pt x="3062" y="4507"/>
                </a:lnTo>
                <a:lnTo>
                  <a:pt x="3065" y="4513"/>
                </a:lnTo>
                <a:lnTo>
                  <a:pt x="3065" y="4519"/>
                </a:lnTo>
                <a:lnTo>
                  <a:pt x="3064" y="4525"/>
                </a:lnTo>
                <a:lnTo>
                  <a:pt x="3069" y="4527"/>
                </a:lnTo>
                <a:lnTo>
                  <a:pt x="3069" y="4530"/>
                </a:lnTo>
                <a:lnTo>
                  <a:pt x="3071" y="4539"/>
                </a:lnTo>
                <a:lnTo>
                  <a:pt x="3076" y="4541"/>
                </a:lnTo>
                <a:lnTo>
                  <a:pt x="3076" y="4542"/>
                </a:lnTo>
                <a:lnTo>
                  <a:pt x="3074" y="4546"/>
                </a:lnTo>
                <a:lnTo>
                  <a:pt x="3071" y="4546"/>
                </a:lnTo>
                <a:lnTo>
                  <a:pt x="3071" y="4554"/>
                </a:lnTo>
                <a:lnTo>
                  <a:pt x="3067" y="4561"/>
                </a:lnTo>
                <a:lnTo>
                  <a:pt x="3060" y="4566"/>
                </a:lnTo>
                <a:lnTo>
                  <a:pt x="3054" y="4570"/>
                </a:lnTo>
                <a:lnTo>
                  <a:pt x="3038" y="4573"/>
                </a:lnTo>
                <a:lnTo>
                  <a:pt x="3030" y="4577"/>
                </a:lnTo>
                <a:lnTo>
                  <a:pt x="3023" y="4580"/>
                </a:lnTo>
                <a:lnTo>
                  <a:pt x="3019" y="4594"/>
                </a:lnTo>
                <a:lnTo>
                  <a:pt x="3018" y="4607"/>
                </a:lnTo>
                <a:lnTo>
                  <a:pt x="3016" y="4624"/>
                </a:lnTo>
                <a:lnTo>
                  <a:pt x="3016" y="4641"/>
                </a:lnTo>
                <a:lnTo>
                  <a:pt x="3009" y="4641"/>
                </a:lnTo>
                <a:lnTo>
                  <a:pt x="3006" y="4645"/>
                </a:lnTo>
                <a:lnTo>
                  <a:pt x="3001" y="4646"/>
                </a:lnTo>
                <a:lnTo>
                  <a:pt x="2996" y="4648"/>
                </a:lnTo>
                <a:lnTo>
                  <a:pt x="2992" y="4648"/>
                </a:lnTo>
                <a:lnTo>
                  <a:pt x="2990" y="4650"/>
                </a:lnTo>
                <a:lnTo>
                  <a:pt x="2989" y="4655"/>
                </a:lnTo>
                <a:lnTo>
                  <a:pt x="2980" y="4653"/>
                </a:lnTo>
                <a:lnTo>
                  <a:pt x="2972" y="4650"/>
                </a:lnTo>
                <a:lnTo>
                  <a:pt x="2958" y="4643"/>
                </a:lnTo>
                <a:lnTo>
                  <a:pt x="2943" y="4634"/>
                </a:lnTo>
                <a:lnTo>
                  <a:pt x="2927" y="4628"/>
                </a:lnTo>
                <a:lnTo>
                  <a:pt x="2922" y="4628"/>
                </a:lnTo>
                <a:lnTo>
                  <a:pt x="2917" y="4629"/>
                </a:lnTo>
                <a:lnTo>
                  <a:pt x="2909" y="4633"/>
                </a:lnTo>
                <a:lnTo>
                  <a:pt x="2900" y="4636"/>
                </a:lnTo>
                <a:lnTo>
                  <a:pt x="2895" y="4636"/>
                </a:lnTo>
                <a:lnTo>
                  <a:pt x="2886" y="4634"/>
                </a:lnTo>
                <a:lnTo>
                  <a:pt x="2886" y="4640"/>
                </a:lnTo>
                <a:lnTo>
                  <a:pt x="2883" y="4641"/>
                </a:lnTo>
                <a:lnTo>
                  <a:pt x="2880" y="4641"/>
                </a:lnTo>
                <a:lnTo>
                  <a:pt x="2871" y="4646"/>
                </a:lnTo>
                <a:lnTo>
                  <a:pt x="2861" y="4650"/>
                </a:lnTo>
                <a:lnTo>
                  <a:pt x="2851" y="4652"/>
                </a:lnTo>
                <a:lnTo>
                  <a:pt x="2842" y="4652"/>
                </a:lnTo>
                <a:lnTo>
                  <a:pt x="2820" y="4648"/>
                </a:lnTo>
                <a:lnTo>
                  <a:pt x="2806" y="4648"/>
                </a:lnTo>
                <a:lnTo>
                  <a:pt x="2791" y="4648"/>
                </a:lnTo>
                <a:lnTo>
                  <a:pt x="2791" y="4645"/>
                </a:lnTo>
                <a:lnTo>
                  <a:pt x="2788" y="4643"/>
                </a:lnTo>
                <a:lnTo>
                  <a:pt x="2781" y="4641"/>
                </a:lnTo>
                <a:lnTo>
                  <a:pt x="2777" y="4641"/>
                </a:lnTo>
                <a:lnTo>
                  <a:pt x="2771" y="4643"/>
                </a:lnTo>
                <a:lnTo>
                  <a:pt x="2767" y="4641"/>
                </a:lnTo>
                <a:lnTo>
                  <a:pt x="2765" y="4638"/>
                </a:lnTo>
                <a:lnTo>
                  <a:pt x="2764" y="4633"/>
                </a:lnTo>
                <a:lnTo>
                  <a:pt x="2760" y="4624"/>
                </a:lnTo>
                <a:lnTo>
                  <a:pt x="2759" y="4621"/>
                </a:lnTo>
                <a:lnTo>
                  <a:pt x="2753" y="4619"/>
                </a:lnTo>
                <a:lnTo>
                  <a:pt x="2752" y="4617"/>
                </a:lnTo>
                <a:lnTo>
                  <a:pt x="2736" y="4604"/>
                </a:lnTo>
                <a:lnTo>
                  <a:pt x="2728" y="4595"/>
                </a:lnTo>
                <a:lnTo>
                  <a:pt x="2723" y="4587"/>
                </a:lnTo>
                <a:lnTo>
                  <a:pt x="2718" y="4585"/>
                </a:lnTo>
                <a:lnTo>
                  <a:pt x="2716" y="4583"/>
                </a:lnTo>
                <a:lnTo>
                  <a:pt x="2716" y="4580"/>
                </a:lnTo>
                <a:lnTo>
                  <a:pt x="2707" y="4575"/>
                </a:lnTo>
                <a:lnTo>
                  <a:pt x="2701" y="4570"/>
                </a:lnTo>
                <a:lnTo>
                  <a:pt x="2692" y="4563"/>
                </a:lnTo>
                <a:lnTo>
                  <a:pt x="2682" y="4559"/>
                </a:lnTo>
                <a:lnTo>
                  <a:pt x="2675" y="4559"/>
                </a:lnTo>
                <a:lnTo>
                  <a:pt x="2672" y="4563"/>
                </a:lnTo>
                <a:lnTo>
                  <a:pt x="2670" y="4568"/>
                </a:lnTo>
                <a:lnTo>
                  <a:pt x="2668" y="4573"/>
                </a:lnTo>
                <a:lnTo>
                  <a:pt x="2668" y="4577"/>
                </a:lnTo>
                <a:lnTo>
                  <a:pt x="2666" y="4578"/>
                </a:lnTo>
                <a:lnTo>
                  <a:pt x="2663" y="4577"/>
                </a:lnTo>
                <a:lnTo>
                  <a:pt x="2661" y="4573"/>
                </a:lnTo>
                <a:lnTo>
                  <a:pt x="2658" y="4571"/>
                </a:lnTo>
                <a:lnTo>
                  <a:pt x="2656" y="4570"/>
                </a:lnTo>
                <a:lnTo>
                  <a:pt x="2643" y="4561"/>
                </a:lnTo>
                <a:lnTo>
                  <a:pt x="2639" y="4559"/>
                </a:lnTo>
                <a:lnTo>
                  <a:pt x="2632" y="4549"/>
                </a:lnTo>
                <a:lnTo>
                  <a:pt x="2625" y="4542"/>
                </a:lnTo>
                <a:lnTo>
                  <a:pt x="2617" y="4539"/>
                </a:lnTo>
                <a:lnTo>
                  <a:pt x="2607" y="4536"/>
                </a:lnTo>
                <a:lnTo>
                  <a:pt x="2603" y="4536"/>
                </a:lnTo>
                <a:lnTo>
                  <a:pt x="2590" y="4529"/>
                </a:lnTo>
                <a:lnTo>
                  <a:pt x="2581" y="4527"/>
                </a:lnTo>
                <a:lnTo>
                  <a:pt x="2572" y="4525"/>
                </a:lnTo>
                <a:lnTo>
                  <a:pt x="2567" y="4529"/>
                </a:lnTo>
                <a:lnTo>
                  <a:pt x="2562" y="4532"/>
                </a:lnTo>
                <a:lnTo>
                  <a:pt x="2562" y="4534"/>
                </a:lnTo>
                <a:lnTo>
                  <a:pt x="2562" y="4537"/>
                </a:lnTo>
                <a:lnTo>
                  <a:pt x="2564" y="4537"/>
                </a:lnTo>
                <a:lnTo>
                  <a:pt x="2566" y="4539"/>
                </a:lnTo>
                <a:lnTo>
                  <a:pt x="2567" y="4548"/>
                </a:lnTo>
                <a:lnTo>
                  <a:pt x="2564" y="4554"/>
                </a:lnTo>
                <a:lnTo>
                  <a:pt x="2562" y="4559"/>
                </a:lnTo>
                <a:lnTo>
                  <a:pt x="2559" y="4566"/>
                </a:lnTo>
                <a:lnTo>
                  <a:pt x="2552" y="4566"/>
                </a:lnTo>
                <a:lnTo>
                  <a:pt x="2545" y="4566"/>
                </a:lnTo>
                <a:lnTo>
                  <a:pt x="2542" y="4568"/>
                </a:lnTo>
                <a:lnTo>
                  <a:pt x="2538" y="4573"/>
                </a:lnTo>
                <a:lnTo>
                  <a:pt x="2526" y="4571"/>
                </a:lnTo>
                <a:lnTo>
                  <a:pt x="2515" y="4566"/>
                </a:lnTo>
                <a:lnTo>
                  <a:pt x="2504" y="4561"/>
                </a:lnTo>
                <a:lnTo>
                  <a:pt x="2491" y="4559"/>
                </a:lnTo>
                <a:lnTo>
                  <a:pt x="2487" y="4553"/>
                </a:lnTo>
                <a:lnTo>
                  <a:pt x="2484" y="4542"/>
                </a:lnTo>
                <a:lnTo>
                  <a:pt x="2484" y="4539"/>
                </a:lnTo>
                <a:lnTo>
                  <a:pt x="2482" y="4536"/>
                </a:lnTo>
                <a:lnTo>
                  <a:pt x="2479" y="4534"/>
                </a:lnTo>
                <a:lnTo>
                  <a:pt x="2470" y="4530"/>
                </a:lnTo>
                <a:lnTo>
                  <a:pt x="2465" y="4527"/>
                </a:lnTo>
                <a:lnTo>
                  <a:pt x="2462" y="4525"/>
                </a:lnTo>
                <a:lnTo>
                  <a:pt x="2460" y="4520"/>
                </a:lnTo>
                <a:lnTo>
                  <a:pt x="2458" y="4515"/>
                </a:lnTo>
                <a:lnTo>
                  <a:pt x="2458" y="4513"/>
                </a:lnTo>
                <a:lnTo>
                  <a:pt x="2458" y="4510"/>
                </a:lnTo>
                <a:lnTo>
                  <a:pt x="2448" y="4510"/>
                </a:lnTo>
                <a:lnTo>
                  <a:pt x="2439" y="4508"/>
                </a:lnTo>
                <a:lnTo>
                  <a:pt x="2431" y="4510"/>
                </a:lnTo>
                <a:lnTo>
                  <a:pt x="2428" y="4512"/>
                </a:lnTo>
                <a:lnTo>
                  <a:pt x="2426" y="4515"/>
                </a:lnTo>
                <a:lnTo>
                  <a:pt x="2422" y="4515"/>
                </a:lnTo>
                <a:lnTo>
                  <a:pt x="2414" y="4519"/>
                </a:lnTo>
                <a:lnTo>
                  <a:pt x="2402" y="4519"/>
                </a:lnTo>
                <a:lnTo>
                  <a:pt x="2402" y="4512"/>
                </a:lnTo>
                <a:lnTo>
                  <a:pt x="2405" y="4508"/>
                </a:lnTo>
                <a:lnTo>
                  <a:pt x="2407" y="4503"/>
                </a:lnTo>
                <a:lnTo>
                  <a:pt x="2409" y="4498"/>
                </a:lnTo>
                <a:lnTo>
                  <a:pt x="2410" y="4496"/>
                </a:lnTo>
                <a:lnTo>
                  <a:pt x="2412" y="4495"/>
                </a:lnTo>
                <a:lnTo>
                  <a:pt x="2417" y="4491"/>
                </a:lnTo>
                <a:lnTo>
                  <a:pt x="2421" y="4490"/>
                </a:lnTo>
                <a:lnTo>
                  <a:pt x="2422" y="4488"/>
                </a:lnTo>
                <a:lnTo>
                  <a:pt x="2422" y="4484"/>
                </a:lnTo>
                <a:lnTo>
                  <a:pt x="2422" y="4478"/>
                </a:lnTo>
                <a:lnTo>
                  <a:pt x="2421" y="4474"/>
                </a:lnTo>
                <a:lnTo>
                  <a:pt x="2417" y="4469"/>
                </a:lnTo>
                <a:lnTo>
                  <a:pt x="2416" y="4464"/>
                </a:lnTo>
                <a:lnTo>
                  <a:pt x="2409" y="4464"/>
                </a:lnTo>
                <a:lnTo>
                  <a:pt x="2402" y="4464"/>
                </a:lnTo>
                <a:lnTo>
                  <a:pt x="2399" y="4462"/>
                </a:lnTo>
                <a:lnTo>
                  <a:pt x="2395" y="4457"/>
                </a:lnTo>
                <a:lnTo>
                  <a:pt x="2395" y="4450"/>
                </a:lnTo>
                <a:lnTo>
                  <a:pt x="2395" y="4444"/>
                </a:lnTo>
                <a:lnTo>
                  <a:pt x="2397" y="4435"/>
                </a:lnTo>
                <a:lnTo>
                  <a:pt x="2400" y="4426"/>
                </a:lnTo>
                <a:lnTo>
                  <a:pt x="2402" y="4421"/>
                </a:lnTo>
                <a:lnTo>
                  <a:pt x="2402" y="4416"/>
                </a:lnTo>
                <a:lnTo>
                  <a:pt x="2400" y="4413"/>
                </a:lnTo>
                <a:lnTo>
                  <a:pt x="2399" y="4411"/>
                </a:lnTo>
                <a:lnTo>
                  <a:pt x="2397" y="4411"/>
                </a:lnTo>
                <a:lnTo>
                  <a:pt x="2393" y="4411"/>
                </a:lnTo>
                <a:lnTo>
                  <a:pt x="2388" y="4415"/>
                </a:lnTo>
                <a:lnTo>
                  <a:pt x="2382" y="4416"/>
                </a:lnTo>
                <a:lnTo>
                  <a:pt x="2380" y="4421"/>
                </a:lnTo>
                <a:lnTo>
                  <a:pt x="2375" y="4426"/>
                </a:lnTo>
                <a:lnTo>
                  <a:pt x="2370" y="4430"/>
                </a:lnTo>
                <a:lnTo>
                  <a:pt x="2361" y="4430"/>
                </a:lnTo>
                <a:lnTo>
                  <a:pt x="2366" y="4421"/>
                </a:lnTo>
                <a:lnTo>
                  <a:pt x="2368" y="4416"/>
                </a:lnTo>
                <a:lnTo>
                  <a:pt x="2368" y="4409"/>
                </a:lnTo>
                <a:lnTo>
                  <a:pt x="2373" y="4409"/>
                </a:lnTo>
                <a:lnTo>
                  <a:pt x="2376" y="4409"/>
                </a:lnTo>
                <a:lnTo>
                  <a:pt x="2382" y="4406"/>
                </a:lnTo>
                <a:lnTo>
                  <a:pt x="2383" y="4404"/>
                </a:lnTo>
                <a:lnTo>
                  <a:pt x="2388" y="4399"/>
                </a:lnTo>
                <a:lnTo>
                  <a:pt x="2390" y="4394"/>
                </a:lnTo>
                <a:lnTo>
                  <a:pt x="2390" y="4389"/>
                </a:lnTo>
                <a:lnTo>
                  <a:pt x="2388" y="4386"/>
                </a:lnTo>
                <a:lnTo>
                  <a:pt x="2383" y="4379"/>
                </a:lnTo>
                <a:lnTo>
                  <a:pt x="2378" y="4374"/>
                </a:lnTo>
                <a:lnTo>
                  <a:pt x="2376" y="4370"/>
                </a:lnTo>
                <a:lnTo>
                  <a:pt x="2368" y="4363"/>
                </a:lnTo>
                <a:lnTo>
                  <a:pt x="2359" y="4355"/>
                </a:lnTo>
                <a:lnTo>
                  <a:pt x="2353" y="4350"/>
                </a:lnTo>
                <a:lnTo>
                  <a:pt x="2349" y="4348"/>
                </a:lnTo>
                <a:lnTo>
                  <a:pt x="2346" y="4348"/>
                </a:lnTo>
                <a:lnTo>
                  <a:pt x="2342" y="4348"/>
                </a:lnTo>
                <a:lnTo>
                  <a:pt x="2327" y="4348"/>
                </a:lnTo>
                <a:lnTo>
                  <a:pt x="2327" y="4331"/>
                </a:lnTo>
                <a:lnTo>
                  <a:pt x="2329" y="4324"/>
                </a:lnTo>
                <a:lnTo>
                  <a:pt x="2332" y="4322"/>
                </a:lnTo>
                <a:lnTo>
                  <a:pt x="2334" y="4321"/>
                </a:lnTo>
                <a:lnTo>
                  <a:pt x="2332" y="4316"/>
                </a:lnTo>
                <a:lnTo>
                  <a:pt x="2329" y="4312"/>
                </a:lnTo>
                <a:lnTo>
                  <a:pt x="2324" y="4307"/>
                </a:lnTo>
                <a:lnTo>
                  <a:pt x="2322" y="4304"/>
                </a:lnTo>
                <a:lnTo>
                  <a:pt x="2317" y="4297"/>
                </a:lnTo>
                <a:lnTo>
                  <a:pt x="2308" y="4292"/>
                </a:lnTo>
                <a:lnTo>
                  <a:pt x="2306" y="4290"/>
                </a:lnTo>
                <a:lnTo>
                  <a:pt x="2295" y="4278"/>
                </a:lnTo>
                <a:lnTo>
                  <a:pt x="2289" y="4269"/>
                </a:lnTo>
                <a:lnTo>
                  <a:pt x="2286" y="4259"/>
                </a:lnTo>
                <a:lnTo>
                  <a:pt x="2286" y="4256"/>
                </a:lnTo>
                <a:lnTo>
                  <a:pt x="2271" y="4246"/>
                </a:lnTo>
                <a:lnTo>
                  <a:pt x="2264" y="4239"/>
                </a:lnTo>
                <a:lnTo>
                  <a:pt x="2260" y="4234"/>
                </a:lnTo>
                <a:lnTo>
                  <a:pt x="2254" y="4227"/>
                </a:lnTo>
                <a:lnTo>
                  <a:pt x="2249" y="4220"/>
                </a:lnTo>
                <a:lnTo>
                  <a:pt x="2243" y="4213"/>
                </a:lnTo>
                <a:lnTo>
                  <a:pt x="2242" y="4206"/>
                </a:lnTo>
                <a:lnTo>
                  <a:pt x="2238" y="4201"/>
                </a:lnTo>
                <a:lnTo>
                  <a:pt x="2231" y="4194"/>
                </a:lnTo>
                <a:lnTo>
                  <a:pt x="2230" y="4193"/>
                </a:lnTo>
                <a:lnTo>
                  <a:pt x="2225" y="4193"/>
                </a:lnTo>
                <a:lnTo>
                  <a:pt x="2218" y="4191"/>
                </a:lnTo>
                <a:lnTo>
                  <a:pt x="2218" y="4188"/>
                </a:lnTo>
                <a:lnTo>
                  <a:pt x="2218" y="4186"/>
                </a:lnTo>
                <a:lnTo>
                  <a:pt x="2211" y="4184"/>
                </a:lnTo>
                <a:lnTo>
                  <a:pt x="2213" y="4179"/>
                </a:lnTo>
                <a:lnTo>
                  <a:pt x="2216" y="4176"/>
                </a:lnTo>
                <a:lnTo>
                  <a:pt x="2221" y="4172"/>
                </a:lnTo>
                <a:lnTo>
                  <a:pt x="2226" y="4170"/>
                </a:lnTo>
                <a:lnTo>
                  <a:pt x="2230" y="4169"/>
                </a:lnTo>
                <a:lnTo>
                  <a:pt x="2233" y="4167"/>
                </a:lnTo>
                <a:lnTo>
                  <a:pt x="2237" y="4165"/>
                </a:lnTo>
                <a:lnTo>
                  <a:pt x="2242" y="4159"/>
                </a:lnTo>
                <a:lnTo>
                  <a:pt x="2247" y="4152"/>
                </a:lnTo>
                <a:lnTo>
                  <a:pt x="2252" y="4148"/>
                </a:lnTo>
                <a:lnTo>
                  <a:pt x="2257" y="4147"/>
                </a:lnTo>
                <a:lnTo>
                  <a:pt x="2259" y="4147"/>
                </a:lnTo>
                <a:lnTo>
                  <a:pt x="2266" y="4143"/>
                </a:lnTo>
                <a:lnTo>
                  <a:pt x="2267" y="4136"/>
                </a:lnTo>
                <a:lnTo>
                  <a:pt x="2266" y="4131"/>
                </a:lnTo>
                <a:lnTo>
                  <a:pt x="2262" y="4130"/>
                </a:lnTo>
                <a:lnTo>
                  <a:pt x="2259" y="4126"/>
                </a:lnTo>
                <a:lnTo>
                  <a:pt x="2255" y="4124"/>
                </a:lnTo>
                <a:lnTo>
                  <a:pt x="2254" y="4121"/>
                </a:lnTo>
                <a:lnTo>
                  <a:pt x="2252" y="4116"/>
                </a:lnTo>
                <a:lnTo>
                  <a:pt x="2252" y="4109"/>
                </a:lnTo>
                <a:lnTo>
                  <a:pt x="2255" y="4087"/>
                </a:lnTo>
                <a:lnTo>
                  <a:pt x="2255" y="4078"/>
                </a:lnTo>
                <a:lnTo>
                  <a:pt x="2255" y="4068"/>
                </a:lnTo>
                <a:lnTo>
                  <a:pt x="2254" y="4065"/>
                </a:lnTo>
                <a:lnTo>
                  <a:pt x="2255" y="4061"/>
                </a:lnTo>
                <a:lnTo>
                  <a:pt x="2255" y="4056"/>
                </a:lnTo>
                <a:lnTo>
                  <a:pt x="2255" y="4053"/>
                </a:lnTo>
                <a:lnTo>
                  <a:pt x="2252" y="4049"/>
                </a:lnTo>
                <a:lnTo>
                  <a:pt x="2245" y="4043"/>
                </a:lnTo>
                <a:lnTo>
                  <a:pt x="2237" y="4032"/>
                </a:lnTo>
                <a:lnTo>
                  <a:pt x="2235" y="4032"/>
                </a:lnTo>
                <a:lnTo>
                  <a:pt x="2231" y="4031"/>
                </a:lnTo>
                <a:lnTo>
                  <a:pt x="2230" y="4029"/>
                </a:lnTo>
                <a:lnTo>
                  <a:pt x="2228" y="4026"/>
                </a:lnTo>
                <a:lnTo>
                  <a:pt x="2225" y="4022"/>
                </a:lnTo>
                <a:lnTo>
                  <a:pt x="2218" y="4015"/>
                </a:lnTo>
                <a:lnTo>
                  <a:pt x="2216" y="4012"/>
                </a:lnTo>
                <a:lnTo>
                  <a:pt x="2216" y="4008"/>
                </a:lnTo>
                <a:lnTo>
                  <a:pt x="2216" y="4003"/>
                </a:lnTo>
                <a:lnTo>
                  <a:pt x="2220" y="3998"/>
                </a:lnTo>
                <a:lnTo>
                  <a:pt x="2220" y="4003"/>
                </a:lnTo>
                <a:lnTo>
                  <a:pt x="2220" y="4005"/>
                </a:lnTo>
                <a:lnTo>
                  <a:pt x="2221" y="4005"/>
                </a:lnTo>
                <a:lnTo>
                  <a:pt x="2225" y="4005"/>
                </a:lnTo>
                <a:lnTo>
                  <a:pt x="2231" y="4007"/>
                </a:lnTo>
                <a:lnTo>
                  <a:pt x="2235" y="4008"/>
                </a:lnTo>
                <a:lnTo>
                  <a:pt x="2235" y="4012"/>
                </a:lnTo>
                <a:lnTo>
                  <a:pt x="2238" y="4014"/>
                </a:lnTo>
                <a:lnTo>
                  <a:pt x="2243" y="4017"/>
                </a:lnTo>
                <a:lnTo>
                  <a:pt x="2250" y="4019"/>
                </a:lnTo>
                <a:lnTo>
                  <a:pt x="2257" y="4020"/>
                </a:lnTo>
                <a:lnTo>
                  <a:pt x="2266" y="4020"/>
                </a:lnTo>
                <a:lnTo>
                  <a:pt x="2267" y="4012"/>
                </a:lnTo>
                <a:lnTo>
                  <a:pt x="2266" y="4005"/>
                </a:lnTo>
                <a:lnTo>
                  <a:pt x="2264" y="4000"/>
                </a:lnTo>
                <a:lnTo>
                  <a:pt x="2260" y="3997"/>
                </a:lnTo>
                <a:lnTo>
                  <a:pt x="2252" y="3990"/>
                </a:lnTo>
                <a:lnTo>
                  <a:pt x="2249" y="3985"/>
                </a:lnTo>
                <a:lnTo>
                  <a:pt x="2245" y="3980"/>
                </a:lnTo>
                <a:lnTo>
                  <a:pt x="2240" y="3971"/>
                </a:lnTo>
                <a:lnTo>
                  <a:pt x="2235" y="3962"/>
                </a:lnTo>
                <a:lnTo>
                  <a:pt x="2230" y="3956"/>
                </a:lnTo>
                <a:lnTo>
                  <a:pt x="2225" y="3945"/>
                </a:lnTo>
                <a:lnTo>
                  <a:pt x="2220" y="3942"/>
                </a:lnTo>
                <a:lnTo>
                  <a:pt x="2214" y="3940"/>
                </a:lnTo>
                <a:lnTo>
                  <a:pt x="2206" y="3939"/>
                </a:lnTo>
                <a:lnTo>
                  <a:pt x="2197" y="3939"/>
                </a:lnTo>
                <a:lnTo>
                  <a:pt x="2197" y="3932"/>
                </a:lnTo>
                <a:lnTo>
                  <a:pt x="2196" y="3927"/>
                </a:lnTo>
                <a:lnTo>
                  <a:pt x="2191" y="3916"/>
                </a:lnTo>
                <a:lnTo>
                  <a:pt x="2185" y="3910"/>
                </a:lnTo>
                <a:lnTo>
                  <a:pt x="2179" y="3901"/>
                </a:lnTo>
                <a:lnTo>
                  <a:pt x="2177" y="3898"/>
                </a:lnTo>
                <a:lnTo>
                  <a:pt x="2173" y="3891"/>
                </a:lnTo>
                <a:lnTo>
                  <a:pt x="2168" y="3884"/>
                </a:lnTo>
                <a:lnTo>
                  <a:pt x="2160" y="3879"/>
                </a:lnTo>
                <a:lnTo>
                  <a:pt x="2155" y="3877"/>
                </a:lnTo>
                <a:lnTo>
                  <a:pt x="2150" y="3875"/>
                </a:lnTo>
                <a:lnTo>
                  <a:pt x="2146" y="3875"/>
                </a:lnTo>
                <a:lnTo>
                  <a:pt x="2129" y="3869"/>
                </a:lnTo>
                <a:lnTo>
                  <a:pt x="2122" y="3865"/>
                </a:lnTo>
                <a:lnTo>
                  <a:pt x="2114" y="3864"/>
                </a:lnTo>
                <a:lnTo>
                  <a:pt x="2109" y="3864"/>
                </a:lnTo>
                <a:lnTo>
                  <a:pt x="2105" y="3862"/>
                </a:lnTo>
                <a:lnTo>
                  <a:pt x="2102" y="3858"/>
                </a:lnTo>
                <a:lnTo>
                  <a:pt x="2097" y="3850"/>
                </a:lnTo>
                <a:lnTo>
                  <a:pt x="2093" y="3847"/>
                </a:lnTo>
                <a:lnTo>
                  <a:pt x="2090" y="3843"/>
                </a:lnTo>
                <a:lnTo>
                  <a:pt x="2085" y="3843"/>
                </a:lnTo>
                <a:lnTo>
                  <a:pt x="2078" y="3845"/>
                </a:lnTo>
                <a:lnTo>
                  <a:pt x="2074" y="3845"/>
                </a:lnTo>
                <a:lnTo>
                  <a:pt x="2069" y="3843"/>
                </a:lnTo>
                <a:lnTo>
                  <a:pt x="2064" y="3841"/>
                </a:lnTo>
                <a:lnTo>
                  <a:pt x="2057" y="3835"/>
                </a:lnTo>
                <a:lnTo>
                  <a:pt x="2049" y="3828"/>
                </a:lnTo>
                <a:lnTo>
                  <a:pt x="2045" y="3824"/>
                </a:lnTo>
                <a:lnTo>
                  <a:pt x="2040" y="3823"/>
                </a:lnTo>
                <a:lnTo>
                  <a:pt x="2032" y="3821"/>
                </a:lnTo>
                <a:lnTo>
                  <a:pt x="2025" y="3823"/>
                </a:lnTo>
                <a:lnTo>
                  <a:pt x="2021" y="3826"/>
                </a:lnTo>
                <a:lnTo>
                  <a:pt x="2016" y="3829"/>
                </a:lnTo>
                <a:lnTo>
                  <a:pt x="2013" y="3833"/>
                </a:lnTo>
                <a:lnTo>
                  <a:pt x="2008" y="3836"/>
                </a:lnTo>
                <a:lnTo>
                  <a:pt x="2001" y="3838"/>
                </a:lnTo>
                <a:lnTo>
                  <a:pt x="1993" y="3836"/>
                </a:lnTo>
                <a:lnTo>
                  <a:pt x="1993" y="3833"/>
                </a:lnTo>
                <a:lnTo>
                  <a:pt x="1991" y="3831"/>
                </a:lnTo>
                <a:lnTo>
                  <a:pt x="1987" y="3829"/>
                </a:lnTo>
                <a:lnTo>
                  <a:pt x="1982" y="3826"/>
                </a:lnTo>
                <a:lnTo>
                  <a:pt x="1975" y="3824"/>
                </a:lnTo>
                <a:lnTo>
                  <a:pt x="1972" y="3823"/>
                </a:lnTo>
                <a:lnTo>
                  <a:pt x="1970" y="3821"/>
                </a:lnTo>
                <a:lnTo>
                  <a:pt x="1969" y="3819"/>
                </a:lnTo>
                <a:lnTo>
                  <a:pt x="1969" y="3814"/>
                </a:lnTo>
                <a:lnTo>
                  <a:pt x="1967" y="3811"/>
                </a:lnTo>
                <a:lnTo>
                  <a:pt x="1964" y="3806"/>
                </a:lnTo>
                <a:lnTo>
                  <a:pt x="1962" y="3804"/>
                </a:lnTo>
                <a:lnTo>
                  <a:pt x="1958" y="3802"/>
                </a:lnTo>
                <a:lnTo>
                  <a:pt x="1952" y="3802"/>
                </a:lnTo>
                <a:lnTo>
                  <a:pt x="1952" y="3807"/>
                </a:lnTo>
                <a:lnTo>
                  <a:pt x="1948" y="3809"/>
                </a:lnTo>
                <a:lnTo>
                  <a:pt x="1945" y="3809"/>
                </a:lnTo>
                <a:lnTo>
                  <a:pt x="1946" y="3816"/>
                </a:lnTo>
                <a:lnTo>
                  <a:pt x="1945" y="3819"/>
                </a:lnTo>
                <a:lnTo>
                  <a:pt x="1943" y="3823"/>
                </a:lnTo>
                <a:lnTo>
                  <a:pt x="1940" y="3824"/>
                </a:lnTo>
                <a:lnTo>
                  <a:pt x="1935" y="3829"/>
                </a:lnTo>
                <a:lnTo>
                  <a:pt x="1933" y="3831"/>
                </a:lnTo>
                <a:lnTo>
                  <a:pt x="1931" y="3836"/>
                </a:lnTo>
                <a:lnTo>
                  <a:pt x="1926" y="3836"/>
                </a:lnTo>
                <a:lnTo>
                  <a:pt x="1921" y="3838"/>
                </a:lnTo>
                <a:lnTo>
                  <a:pt x="1912" y="3841"/>
                </a:lnTo>
                <a:lnTo>
                  <a:pt x="1906" y="3847"/>
                </a:lnTo>
                <a:lnTo>
                  <a:pt x="1897" y="3850"/>
                </a:lnTo>
                <a:lnTo>
                  <a:pt x="1895" y="3852"/>
                </a:lnTo>
                <a:lnTo>
                  <a:pt x="1894" y="3853"/>
                </a:lnTo>
                <a:lnTo>
                  <a:pt x="1892" y="3857"/>
                </a:lnTo>
                <a:lnTo>
                  <a:pt x="1888" y="3862"/>
                </a:lnTo>
                <a:lnTo>
                  <a:pt x="1887" y="3864"/>
                </a:lnTo>
                <a:lnTo>
                  <a:pt x="1883" y="3864"/>
                </a:lnTo>
                <a:lnTo>
                  <a:pt x="1878" y="3864"/>
                </a:lnTo>
                <a:lnTo>
                  <a:pt x="1875" y="3865"/>
                </a:lnTo>
                <a:lnTo>
                  <a:pt x="1871" y="3867"/>
                </a:lnTo>
                <a:lnTo>
                  <a:pt x="1870" y="3870"/>
                </a:lnTo>
                <a:lnTo>
                  <a:pt x="1866" y="3869"/>
                </a:lnTo>
                <a:lnTo>
                  <a:pt x="1863" y="3867"/>
                </a:lnTo>
                <a:lnTo>
                  <a:pt x="1863" y="3864"/>
                </a:lnTo>
                <a:lnTo>
                  <a:pt x="1865" y="3858"/>
                </a:lnTo>
                <a:lnTo>
                  <a:pt x="1866" y="3857"/>
                </a:lnTo>
                <a:lnTo>
                  <a:pt x="1870" y="3855"/>
                </a:lnTo>
                <a:lnTo>
                  <a:pt x="1873" y="3853"/>
                </a:lnTo>
                <a:lnTo>
                  <a:pt x="1878" y="3847"/>
                </a:lnTo>
                <a:lnTo>
                  <a:pt x="1885" y="3840"/>
                </a:lnTo>
                <a:lnTo>
                  <a:pt x="1888" y="3840"/>
                </a:lnTo>
                <a:lnTo>
                  <a:pt x="1894" y="3840"/>
                </a:lnTo>
                <a:lnTo>
                  <a:pt x="1895" y="3838"/>
                </a:lnTo>
                <a:lnTo>
                  <a:pt x="1902" y="3831"/>
                </a:lnTo>
                <a:lnTo>
                  <a:pt x="1907" y="3824"/>
                </a:lnTo>
                <a:lnTo>
                  <a:pt x="1911" y="3823"/>
                </a:lnTo>
                <a:lnTo>
                  <a:pt x="1917" y="3823"/>
                </a:lnTo>
                <a:lnTo>
                  <a:pt x="1921" y="3818"/>
                </a:lnTo>
                <a:lnTo>
                  <a:pt x="1924" y="3812"/>
                </a:lnTo>
                <a:lnTo>
                  <a:pt x="1931" y="3809"/>
                </a:lnTo>
                <a:lnTo>
                  <a:pt x="1938" y="3809"/>
                </a:lnTo>
                <a:lnTo>
                  <a:pt x="1940" y="3804"/>
                </a:lnTo>
                <a:lnTo>
                  <a:pt x="1940" y="3799"/>
                </a:lnTo>
                <a:lnTo>
                  <a:pt x="1938" y="3797"/>
                </a:lnTo>
                <a:lnTo>
                  <a:pt x="1935" y="3794"/>
                </a:lnTo>
                <a:lnTo>
                  <a:pt x="1928" y="3790"/>
                </a:lnTo>
                <a:lnTo>
                  <a:pt x="1924" y="3787"/>
                </a:lnTo>
                <a:lnTo>
                  <a:pt x="1924" y="3782"/>
                </a:lnTo>
                <a:lnTo>
                  <a:pt x="1929" y="3780"/>
                </a:lnTo>
                <a:lnTo>
                  <a:pt x="1931" y="3778"/>
                </a:lnTo>
                <a:lnTo>
                  <a:pt x="1931" y="3775"/>
                </a:lnTo>
                <a:lnTo>
                  <a:pt x="1928" y="3768"/>
                </a:lnTo>
                <a:lnTo>
                  <a:pt x="1923" y="3763"/>
                </a:lnTo>
                <a:lnTo>
                  <a:pt x="1917" y="3756"/>
                </a:lnTo>
                <a:lnTo>
                  <a:pt x="1911" y="3748"/>
                </a:lnTo>
                <a:lnTo>
                  <a:pt x="1904" y="3748"/>
                </a:lnTo>
                <a:lnTo>
                  <a:pt x="1899" y="3749"/>
                </a:lnTo>
                <a:lnTo>
                  <a:pt x="1895" y="3753"/>
                </a:lnTo>
                <a:lnTo>
                  <a:pt x="1892" y="3756"/>
                </a:lnTo>
                <a:lnTo>
                  <a:pt x="1888" y="3759"/>
                </a:lnTo>
                <a:lnTo>
                  <a:pt x="1885" y="3761"/>
                </a:lnTo>
                <a:lnTo>
                  <a:pt x="1878" y="3763"/>
                </a:lnTo>
                <a:lnTo>
                  <a:pt x="1870" y="3761"/>
                </a:lnTo>
                <a:lnTo>
                  <a:pt x="1849" y="3761"/>
                </a:lnTo>
                <a:lnTo>
                  <a:pt x="1839" y="3761"/>
                </a:lnTo>
                <a:lnTo>
                  <a:pt x="1831" y="3759"/>
                </a:lnTo>
                <a:lnTo>
                  <a:pt x="1825" y="3754"/>
                </a:lnTo>
                <a:lnTo>
                  <a:pt x="1822" y="3748"/>
                </a:lnTo>
                <a:lnTo>
                  <a:pt x="1788" y="3748"/>
                </a:lnTo>
                <a:lnTo>
                  <a:pt x="1790" y="3742"/>
                </a:lnTo>
                <a:lnTo>
                  <a:pt x="1793" y="3741"/>
                </a:lnTo>
                <a:lnTo>
                  <a:pt x="1802" y="3737"/>
                </a:lnTo>
                <a:lnTo>
                  <a:pt x="1812" y="3734"/>
                </a:lnTo>
                <a:lnTo>
                  <a:pt x="1813" y="3732"/>
                </a:lnTo>
                <a:lnTo>
                  <a:pt x="1815" y="3727"/>
                </a:lnTo>
                <a:lnTo>
                  <a:pt x="1824" y="3722"/>
                </a:lnTo>
                <a:lnTo>
                  <a:pt x="1827" y="3718"/>
                </a:lnTo>
                <a:lnTo>
                  <a:pt x="1829" y="3713"/>
                </a:lnTo>
                <a:lnTo>
                  <a:pt x="1834" y="3713"/>
                </a:lnTo>
                <a:lnTo>
                  <a:pt x="1839" y="3712"/>
                </a:lnTo>
                <a:lnTo>
                  <a:pt x="1841" y="3710"/>
                </a:lnTo>
                <a:lnTo>
                  <a:pt x="1842" y="3707"/>
                </a:lnTo>
                <a:lnTo>
                  <a:pt x="1839" y="3700"/>
                </a:lnTo>
                <a:lnTo>
                  <a:pt x="1832" y="3695"/>
                </a:lnTo>
                <a:lnTo>
                  <a:pt x="1822" y="3693"/>
                </a:lnTo>
                <a:lnTo>
                  <a:pt x="1812" y="3691"/>
                </a:lnTo>
                <a:lnTo>
                  <a:pt x="1800" y="3691"/>
                </a:lnTo>
                <a:lnTo>
                  <a:pt x="1790" y="3693"/>
                </a:lnTo>
                <a:lnTo>
                  <a:pt x="1767" y="3696"/>
                </a:lnTo>
                <a:lnTo>
                  <a:pt x="1764" y="3698"/>
                </a:lnTo>
                <a:lnTo>
                  <a:pt x="1759" y="3698"/>
                </a:lnTo>
                <a:lnTo>
                  <a:pt x="1756" y="3698"/>
                </a:lnTo>
                <a:lnTo>
                  <a:pt x="1754" y="3696"/>
                </a:lnTo>
                <a:lnTo>
                  <a:pt x="1754" y="3693"/>
                </a:lnTo>
                <a:lnTo>
                  <a:pt x="1757" y="3688"/>
                </a:lnTo>
                <a:lnTo>
                  <a:pt x="1761" y="3683"/>
                </a:lnTo>
                <a:lnTo>
                  <a:pt x="1762" y="3677"/>
                </a:lnTo>
                <a:lnTo>
                  <a:pt x="1757" y="3679"/>
                </a:lnTo>
                <a:lnTo>
                  <a:pt x="1754" y="3681"/>
                </a:lnTo>
                <a:lnTo>
                  <a:pt x="1747" y="3677"/>
                </a:lnTo>
                <a:lnTo>
                  <a:pt x="1742" y="3674"/>
                </a:lnTo>
                <a:lnTo>
                  <a:pt x="1740" y="3674"/>
                </a:lnTo>
                <a:lnTo>
                  <a:pt x="1738" y="3674"/>
                </a:lnTo>
                <a:lnTo>
                  <a:pt x="1735" y="3672"/>
                </a:lnTo>
                <a:lnTo>
                  <a:pt x="1716" y="3669"/>
                </a:lnTo>
                <a:lnTo>
                  <a:pt x="1699" y="3666"/>
                </a:lnTo>
                <a:lnTo>
                  <a:pt x="1698" y="3662"/>
                </a:lnTo>
                <a:lnTo>
                  <a:pt x="1696" y="3659"/>
                </a:lnTo>
                <a:lnTo>
                  <a:pt x="1694" y="3655"/>
                </a:lnTo>
                <a:lnTo>
                  <a:pt x="1692" y="3652"/>
                </a:lnTo>
                <a:lnTo>
                  <a:pt x="1687" y="3648"/>
                </a:lnTo>
                <a:lnTo>
                  <a:pt x="1680" y="3647"/>
                </a:lnTo>
                <a:lnTo>
                  <a:pt x="1675" y="3643"/>
                </a:lnTo>
                <a:lnTo>
                  <a:pt x="1674" y="3642"/>
                </a:lnTo>
                <a:lnTo>
                  <a:pt x="1672" y="3638"/>
                </a:lnTo>
                <a:lnTo>
                  <a:pt x="1670" y="3633"/>
                </a:lnTo>
                <a:lnTo>
                  <a:pt x="1669" y="3630"/>
                </a:lnTo>
                <a:lnTo>
                  <a:pt x="1663" y="3626"/>
                </a:lnTo>
                <a:lnTo>
                  <a:pt x="1658" y="3625"/>
                </a:lnTo>
                <a:lnTo>
                  <a:pt x="1660" y="3616"/>
                </a:lnTo>
                <a:lnTo>
                  <a:pt x="1662" y="3611"/>
                </a:lnTo>
                <a:lnTo>
                  <a:pt x="1667" y="3608"/>
                </a:lnTo>
                <a:lnTo>
                  <a:pt x="1672" y="3604"/>
                </a:lnTo>
                <a:lnTo>
                  <a:pt x="1670" y="3599"/>
                </a:lnTo>
                <a:lnTo>
                  <a:pt x="1669" y="3596"/>
                </a:lnTo>
                <a:lnTo>
                  <a:pt x="1660" y="3589"/>
                </a:lnTo>
                <a:lnTo>
                  <a:pt x="1657" y="3585"/>
                </a:lnTo>
                <a:lnTo>
                  <a:pt x="1653" y="3582"/>
                </a:lnTo>
                <a:lnTo>
                  <a:pt x="1651" y="3577"/>
                </a:lnTo>
                <a:lnTo>
                  <a:pt x="1651" y="3570"/>
                </a:lnTo>
                <a:lnTo>
                  <a:pt x="1617" y="3570"/>
                </a:lnTo>
                <a:lnTo>
                  <a:pt x="1612" y="3567"/>
                </a:lnTo>
                <a:lnTo>
                  <a:pt x="1609" y="3563"/>
                </a:lnTo>
                <a:lnTo>
                  <a:pt x="1604" y="3558"/>
                </a:lnTo>
                <a:lnTo>
                  <a:pt x="1597" y="3556"/>
                </a:lnTo>
                <a:lnTo>
                  <a:pt x="1592" y="3560"/>
                </a:lnTo>
                <a:lnTo>
                  <a:pt x="1583" y="3563"/>
                </a:lnTo>
                <a:lnTo>
                  <a:pt x="1575" y="3563"/>
                </a:lnTo>
                <a:lnTo>
                  <a:pt x="1563" y="3563"/>
                </a:lnTo>
                <a:lnTo>
                  <a:pt x="1559" y="3565"/>
                </a:lnTo>
                <a:lnTo>
                  <a:pt x="1558" y="3567"/>
                </a:lnTo>
                <a:lnTo>
                  <a:pt x="1554" y="3570"/>
                </a:lnTo>
                <a:lnTo>
                  <a:pt x="1549" y="3570"/>
                </a:lnTo>
                <a:lnTo>
                  <a:pt x="1544" y="3570"/>
                </a:lnTo>
                <a:lnTo>
                  <a:pt x="1540" y="3572"/>
                </a:lnTo>
                <a:lnTo>
                  <a:pt x="1537" y="3573"/>
                </a:lnTo>
                <a:lnTo>
                  <a:pt x="1535" y="3577"/>
                </a:lnTo>
                <a:lnTo>
                  <a:pt x="1532" y="3575"/>
                </a:lnTo>
                <a:lnTo>
                  <a:pt x="1530" y="3573"/>
                </a:lnTo>
                <a:lnTo>
                  <a:pt x="1530" y="3570"/>
                </a:lnTo>
                <a:lnTo>
                  <a:pt x="1530" y="3568"/>
                </a:lnTo>
                <a:lnTo>
                  <a:pt x="1535" y="3563"/>
                </a:lnTo>
                <a:lnTo>
                  <a:pt x="1539" y="3563"/>
                </a:lnTo>
                <a:lnTo>
                  <a:pt x="1542" y="3563"/>
                </a:lnTo>
                <a:lnTo>
                  <a:pt x="1542" y="3562"/>
                </a:lnTo>
                <a:lnTo>
                  <a:pt x="1542" y="3555"/>
                </a:lnTo>
                <a:lnTo>
                  <a:pt x="1544" y="3551"/>
                </a:lnTo>
                <a:lnTo>
                  <a:pt x="1546" y="3548"/>
                </a:lnTo>
                <a:lnTo>
                  <a:pt x="1549" y="3546"/>
                </a:lnTo>
                <a:lnTo>
                  <a:pt x="1558" y="3546"/>
                </a:lnTo>
                <a:lnTo>
                  <a:pt x="1561" y="3544"/>
                </a:lnTo>
                <a:lnTo>
                  <a:pt x="1563" y="3543"/>
                </a:lnTo>
                <a:lnTo>
                  <a:pt x="1566" y="3541"/>
                </a:lnTo>
                <a:lnTo>
                  <a:pt x="1575" y="3543"/>
                </a:lnTo>
                <a:lnTo>
                  <a:pt x="1576" y="3543"/>
                </a:lnTo>
                <a:lnTo>
                  <a:pt x="1583" y="3541"/>
                </a:lnTo>
                <a:lnTo>
                  <a:pt x="1587" y="3539"/>
                </a:lnTo>
                <a:lnTo>
                  <a:pt x="1595" y="3534"/>
                </a:lnTo>
                <a:lnTo>
                  <a:pt x="1602" y="3527"/>
                </a:lnTo>
                <a:lnTo>
                  <a:pt x="1609" y="3522"/>
                </a:lnTo>
                <a:lnTo>
                  <a:pt x="1612" y="3522"/>
                </a:lnTo>
                <a:lnTo>
                  <a:pt x="1672" y="3522"/>
                </a:lnTo>
                <a:lnTo>
                  <a:pt x="1675" y="3538"/>
                </a:lnTo>
                <a:lnTo>
                  <a:pt x="1677" y="3541"/>
                </a:lnTo>
                <a:lnTo>
                  <a:pt x="1680" y="3546"/>
                </a:lnTo>
                <a:lnTo>
                  <a:pt x="1686" y="3551"/>
                </a:lnTo>
                <a:lnTo>
                  <a:pt x="1691" y="3556"/>
                </a:lnTo>
                <a:lnTo>
                  <a:pt x="1696" y="3565"/>
                </a:lnTo>
                <a:lnTo>
                  <a:pt x="1696" y="3567"/>
                </a:lnTo>
                <a:lnTo>
                  <a:pt x="1698" y="3572"/>
                </a:lnTo>
                <a:lnTo>
                  <a:pt x="1699" y="3575"/>
                </a:lnTo>
                <a:lnTo>
                  <a:pt x="1708" y="3580"/>
                </a:lnTo>
                <a:lnTo>
                  <a:pt x="1711" y="3582"/>
                </a:lnTo>
                <a:lnTo>
                  <a:pt x="1715" y="3584"/>
                </a:lnTo>
                <a:lnTo>
                  <a:pt x="1716" y="3589"/>
                </a:lnTo>
                <a:lnTo>
                  <a:pt x="1715" y="3594"/>
                </a:lnTo>
                <a:lnTo>
                  <a:pt x="1716" y="3596"/>
                </a:lnTo>
                <a:lnTo>
                  <a:pt x="1720" y="3597"/>
                </a:lnTo>
                <a:lnTo>
                  <a:pt x="1723" y="3599"/>
                </a:lnTo>
                <a:lnTo>
                  <a:pt x="1735" y="3608"/>
                </a:lnTo>
                <a:lnTo>
                  <a:pt x="1742" y="3613"/>
                </a:lnTo>
                <a:lnTo>
                  <a:pt x="1747" y="3618"/>
                </a:lnTo>
                <a:lnTo>
                  <a:pt x="1750" y="3618"/>
                </a:lnTo>
                <a:lnTo>
                  <a:pt x="1766" y="3618"/>
                </a:lnTo>
                <a:lnTo>
                  <a:pt x="1778" y="3619"/>
                </a:lnTo>
                <a:lnTo>
                  <a:pt x="1802" y="3625"/>
                </a:lnTo>
                <a:lnTo>
                  <a:pt x="1808" y="3625"/>
                </a:lnTo>
                <a:lnTo>
                  <a:pt x="1813" y="3626"/>
                </a:lnTo>
                <a:lnTo>
                  <a:pt x="1819" y="3630"/>
                </a:lnTo>
                <a:lnTo>
                  <a:pt x="1820" y="3633"/>
                </a:lnTo>
                <a:lnTo>
                  <a:pt x="1825" y="3637"/>
                </a:lnTo>
                <a:lnTo>
                  <a:pt x="1829" y="3638"/>
                </a:lnTo>
                <a:lnTo>
                  <a:pt x="1836" y="3640"/>
                </a:lnTo>
                <a:lnTo>
                  <a:pt x="1842" y="3638"/>
                </a:lnTo>
                <a:lnTo>
                  <a:pt x="1853" y="3638"/>
                </a:lnTo>
                <a:lnTo>
                  <a:pt x="1861" y="3637"/>
                </a:lnTo>
                <a:lnTo>
                  <a:pt x="1866" y="3633"/>
                </a:lnTo>
                <a:lnTo>
                  <a:pt x="1870" y="3628"/>
                </a:lnTo>
                <a:lnTo>
                  <a:pt x="1875" y="3623"/>
                </a:lnTo>
                <a:lnTo>
                  <a:pt x="1880" y="3619"/>
                </a:lnTo>
                <a:lnTo>
                  <a:pt x="1887" y="3618"/>
                </a:lnTo>
                <a:lnTo>
                  <a:pt x="1897" y="3618"/>
                </a:lnTo>
                <a:lnTo>
                  <a:pt x="1906" y="3618"/>
                </a:lnTo>
                <a:lnTo>
                  <a:pt x="1911" y="3621"/>
                </a:lnTo>
                <a:lnTo>
                  <a:pt x="1916" y="3626"/>
                </a:lnTo>
                <a:lnTo>
                  <a:pt x="1917" y="3631"/>
                </a:lnTo>
                <a:lnTo>
                  <a:pt x="1921" y="3633"/>
                </a:lnTo>
                <a:lnTo>
                  <a:pt x="1923" y="3635"/>
                </a:lnTo>
                <a:lnTo>
                  <a:pt x="1924" y="3638"/>
                </a:lnTo>
                <a:lnTo>
                  <a:pt x="1926" y="3643"/>
                </a:lnTo>
                <a:lnTo>
                  <a:pt x="1929" y="3645"/>
                </a:lnTo>
                <a:lnTo>
                  <a:pt x="1931" y="3645"/>
                </a:lnTo>
                <a:lnTo>
                  <a:pt x="1940" y="3647"/>
                </a:lnTo>
                <a:lnTo>
                  <a:pt x="1945" y="3645"/>
                </a:lnTo>
                <a:lnTo>
                  <a:pt x="1948" y="3643"/>
                </a:lnTo>
                <a:lnTo>
                  <a:pt x="1952" y="3642"/>
                </a:lnTo>
                <a:lnTo>
                  <a:pt x="1958" y="3635"/>
                </a:lnTo>
                <a:lnTo>
                  <a:pt x="1962" y="3633"/>
                </a:lnTo>
                <a:lnTo>
                  <a:pt x="1965" y="3631"/>
                </a:lnTo>
                <a:lnTo>
                  <a:pt x="1989" y="3631"/>
                </a:lnTo>
                <a:lnTo>
                  <a:pt x="2010" y="3631"/>
                </a:lnTo>
                <a:lnTo>
                  <a:pt x="2047" y="3638"/>
                </a:lnTo>
                <a:lnTo>
                  <a:pt x="2047" y="3666"/>
                </a:lnTo>
                <a:lnTo>
                  <a:pt x="2050" y="3667"/>
                </a:lnTo>
                <a:lnTo>
                  <a:pt x="2052" y="3669"/>
                </a:lnTo>
                <a:lnTo>
                  <a:pt x="2054" y="3672"/>
                </a:lnTo>
                <a:lnTo>
                  <a:pt x="2056" y="3677"/>
                </a:lnTo>
                <a:lnTo>
                  <a:pt x="2059" y="3679"/>
                </a:lnTo>
                <a:lnTo>
                  <a:pt x="2061" y="3679"/>
                </a:lnTo>
                <a:lnTo>
                  <a:pt x="2074" y="3679"/>
                </a:lnTo>
                <a:lnTo>
                  <a:pt x="2085" y="3679"/>
                </a:lnTo>
                <a:lnTo>
                  <a:pt x="2088" y="3677"/>
                </a:lnTo>
                <a:lnTo>
                  <a:pt x="2091" y="3674"/>
                </a:lnTo>
                <a:lnTo>
                  <a:pt x="2095" y="3671"/>
                </a:lnTo>
                <a:lnTo>
                  <a:pt x="2095" y="3666"/>
                </a:lnTo>
                <a:lnTo>
                  <a:pt x="2100" y="3664"/>
                </a:lnTo>
                <a:lnTo>
                  <a:pt x="2100" y="3660"/>
                </a:lnTo>
                <a:lnTo>
                  <a:pt x="2102" y="3652"/>
                </a:lnTo>
                <a:lnTo>
                  <a:pt x="2107" y="3652"/>
                </a:lnTo>
                <a:lnTo>
                  <a:pt x="2112" y="3650"/>
                </a:lnTo>
                <a:lnTo>
                  <a:pt x="2114" y="3650"/>
                </a:lnTo>
                <a:lnTo>
                  <a:pt x="2119" y="3645"/>
                </a:lnTo>
                <a:lnTo>
                  <a:pt x="2126" y="3642"/>
                </a:lnTo>
                <a:lnTo>
                  <a:pt x="2133" y="3642"/>
                </a:lnTo>
                <a:lnTo>
                  <a:pt x="2136" y="3642"/>
                </a:lnTo>
                <a:lnTo>
                  <a:pt x="2138" y="3643"/>
                </a:lnTo>
                <a:lnTo>
                  <a:pt x="2138" y="3647"/>
                </a:lnTo>
                <a:lnTo>
                  <a:pt x="2138" y="3648"/>
                </a:lnTo>
                <a:lnTo>
                  <a:pt x="2139" y="3648"/>
                </a:lnTo>
                <a:lnTo>
                  <a:pt x="2141" y="3652"/>
                </a:lnTo>
                <a:lnTo>
                  <a:pt x="2144" y="3654"/>
                </a:lnTo>
                <a:lnTo>
                  <a:pt x="2151" y="3660"/>
                </a:lnTo>
                <a:lnTo>
                  <a:pt x="2160" y="3664"/>
                </a:lnTo>
                <a:lnTo>
                  <a:pt x="2179" y="3669"/>
                </a:lnTo>
                <a:lnTo>
                  <a:pt x="2182" y="3671"/>
                </a:lnTo>
                <a:lnTo>
                  <a:pt x="2213" y="3681"/>
                </a:lnTo>
                <a:lnTo>
                  <a:pt x="2216" y="3683"/>
                </a:lnTo>
                <a:lnTo>
                  <a:pt x="2225" y="3684"/>
                </a:lnTo>
                <a:lnTo>
                  <a:pt x="2235" y="3684"/>
                </a:lnTo>
                <a:lnTo>
                  <a:pt x="2245" y="3683"/>
                </a:lnTo>
                <a:lnTo>
                  <a:pt x="2257" y="3679"/>
                </a:lnTo>
                <a:lnTo>
                  <a:pt x="2260" y="3679"/>
                </a:lnTo>
                <a:lnTo>
                  <a:pt x="2303" y="3679"/>
                </a:lnTo>
                <a:lnTo>
                  <a:pt x="2346" y="3679"/>
                </a:lnTo>
                <a:lnTo>
                  <a:pt x="2368" y="3679"/>
                </a:lnTo>
                <a:lnTo>
                  <a:pt x="2387" y="3679"/>
                </a:lnTo>
                <a:lnTo>
                  <a:pt x="2405" y="3683"/>
                </a:lnTo>
                <a:lnTo>
                  <a:pt x="2422" y="3686"/>
                </a:lnTo>
                <a:lnTo>
                  <a:pt x="2433" y="3686"/>
                </a:lnTo>
                <a:lnTo>
                  <a:pt x="2441" y="3684"/>
                </a:lnTo>
                <a:lnTo>
                  <a:pt x="2457" y="3677"/>
                </a:lnTo>
                <a:lnTo>
                  <a:pt x="2463" y="3676"/>
                </a:lnTo>
                <a:lnTo>
                  <a:pt x="2472" y="3672"/>
                </a:lnTo>
                <a:lnTo>
                  <a:pt x="2480" y="3672"/>
                </a:lnTo>
                <a:lnTo>
                  <a:pt x="2491" y="3672"/>
                </a:lnTo>
                <a:lnTo>
                  <a:pt x="2504" y="3666"/>
                </a:lnTo>
                <a:lnTo>
                  <a:pt x="2508" y="3664"/>
                </a:lnTo>
                <a:lnTo>
                  <a:pt x="2516" y="3660"/>
                </a:lnTo>
                <a:lnTo>
                  <a:pt x="2523" y="3659"/>
                </a:lnTo>
                <a:lnTo>
                  <a:pt x="2530" y="3659"/>
                </a:lnTo>
                <a:lnTo>
                  <a:pt x="2538" y="3660"/>
                </a:lnTo>
                <a:lnTo>
                  <a:pt x="2543" y="3660"/>
                </a:lnTo>
                <a:lnTo>
                  <a:pt x="2603" y="3666"/>
                </a:lnTo>
                <a:lnTo>
                  <a:pt x="2661" y="3672"/>
                </a:lnTo>
                <a:lnTo>
                  <a:pt x="2677" y="3671"/>
                </a:lnTo>
                <a:lnTo>
                  <a:pt x="2690" y="3667"/>
                </a:lnTo>
                <a:lnTo>
                  <a:pt x="2718" y="3660"/>
                </a:lnTo>
                <a:lnTo>
                  <a:pt x="2731" y="3657"/>
                </a:lnTo>
                <a:lnTo>
                  <a:pt x="2745" y="3654"/>
                </a:lnTo>
                <a:lnTo>
                  <a:pt x="2760" y="3652"/>
                </a:lnTo>
                <a:lnTo>
                  <a:pt x="2777" y="3652"/>
                </a:lnTo>
                <a:lnTo>
                  <a:pt x="2788" y="3648"/>
                </a:lnTo>
                <a:lnTo>
                  <a:pt x="2796" y="3642"/>
                </a:lnTo>
                <a:lnTo>
                  <a:pt x="2798" y="3640"/>
                </a:lnTo>
                <a:lnTo>
                  <a:pt x="2806" y="3640"/>
                </a:lnTo>
                <a:lnTo>
                  <a:pt x="2817" y="3638"/>
                </a:lnTo>
                <a:lnTo>
                  <a:pt x="2822" y="3638"/>
                </a:lnTo>
                <a:lnTo>
                  <a:pt x="2825" y="3635"/>
                </a:lnTo>
                <a:lnTo>
                  <a:pt x="2828" y="3631"/>
                </a:lnTo>
                <a:lnTo>
                  <a:pt x="2830" y="3626"/>
                </a:lnTo>
                <a:lnTo>
                  <a:pt x="2834" y="3626"/>
                </a:lnTo>
                <a:lnTo>
                  <a:pt x="2842" y="3625"/>
                </a:lnTo>
                <a:lnTo>
                  <a:pt x="2849" y="3621"/>
                </a:lnTo>
                <a:lnTo>
                  <a:pt x="2861" y="3613"/>
                </a:lnTo>
                <a:lnTo>
                  <a:pt x="2864" y="3611"/>
                </a:lnTo>
                <a:lnTo>
                  <a:pt x="2878" y="3602"/>
                </a:lnTo>
                <a:lnTo>
                  <a:pt x="2892" y="3596"/>
                </a:lnTo>
                <a:lnTo>
                  <a:pt x="2895" y="3594"/>
                </a:lnTo>
                <a:lnTo>
                  <a:pt x="2897" y="3587"/>
                </a:lnTo>
                <a:lnTo>
                  <a:pt x="2900" y="3584"/>
                </a:lnTo>
                <a:lnTo>
                  <a:pt x="2914" y="3582"/>
                </a:lnTo>
                <a:lnTo>
                  <a:pt x="2917" y="3580"/>
                </a:lnTo>
                <a:lnTo>
                  <a:pt x="2921" y="3580"/>
                </a:lnTo>
                <a:lnTo>
                  <a:pt x="2924" y="3579"/>
                </a:lnTo>
                <a:lnTo>
                  <a:pt x="2929" y="3572"/>
                </a:lnTo>
                <a:lnTo>
                  <a:pt x="2934" y="3562"/>
                </a:lnTo>
                <a:lnTo>
                  <a:pt x="2938" y="3556"/>
                </a:lnTo>
                <a:lnTo>
                  <a:pt x="2941" y="3553"/>
                </a:lnTo>
                <a:lnTo>
                  <a:pt x="2943" y="3551"/>
                </a:lnTo>
                <a:lnTo>
                  <a:pt x="2946" y="3550"/>
                </a:lnTo>
                <a:lnTo>
                  <a:pt x="2950" y="3546"/>
                </a:lnTo>
                <a:lnTo>
                  <a:pt x="2951" y="3544"/>
                </a:lnTo>
                <a:lnTo>
                  <a:pt x="2958" y="3538"/>
                </a:lnTo>
                <a:lnTo>
                  <a:pt x="2963" y="3533"/>
                </a:lnTo>
                <a:lnTo>
                  <a:pt x="2970" y="3526"/>
                </a:lnTo>
                <a:lnTo>
                  <a:pt x="2979" y="3521"/>
                </a:lnTo>
                <a:lnTo>
                  <a:pt x="2980" y="3519"/>
                </a:lnTo>
                <a:lnTo>
                  <a:pt x="2989" y="3514"/>
                </a:lnTo>
                <a:lnTo>
                  <a:pt x="2996" y="3509"/>
                </a:lnTo>
                <a:lnTo>
                  <a:pt x="3001" y="3505"/>
                </a:lnTo>
                <a:lnTo>
                  <a:pt x="3004" y="3502"/>
                </a:lnTo>
                <a:lnTo>
                  <a:pt x="3009" y="3490"/>
                </a:lnTo>
                <a:lnTo>
                  <a:pt x="3011" y="3485"/>
                </a:lnTo>
                <a:lnTo>
                  <a:pt x="3014" y="3480"/>
                </a:lnTo>
                <a:lnTo>
                  <a:pt x="3018" y="3476"/>
                </a:lnTo>
                <a:lnTo>
                  <a:pt x="3023" y="3475"/>
                </a:lnTo>
                <a:lnTo>
                  <a:pt x="3025" y="3469"/>
                </a:lnTo>
                <a:lnTo>
                  <a:pt x="3026" y="3466"/>
                </a:lnTo>
                <a:lnTo>
                  <a:pt x="3033" y="3461"/>
                </a:lnTo>
                <a:lnTo>
                  <a:pt x="3040" y="3456"/>
                </a:lnTo>
                <a:lnTo>
                  <a:pt x="3042" y="3454"/>
                </a:lnTo>
                <a:lnTo>
                  <a:pt x="3043" y="3449"/>
                </a:lnTo>
                <a:lnTo>
                  <a:pt x="3045" y="3446"/>
                </a:lnTo>
                <a:lnTo>
                  <a:pt x="3050" y="3440"/>
                </a:lnTo>
                <a:lnTo>
                  <a:pt x="3055" y="3435"/>
                </a:lnTo>
                <a:lnTo>
                  <a:pt x="3060" y="3427"/>
                </a:lnTo>
                <a:lnTo>
                  <a:pt x="3065" y="3418"/>
                </a:lnTo>
                <a:lnTo>
                  <a:pt x="3069" y="3415"/>
                </a:lnTo>
                <a:lnTo>
                  <a:pt x="3071" y="3411"/>
                </a:lnTo>
                <a:lnTo>
                  <a:pt x="3074" y="3408"/>
                </a:lnTo>
                <a:lnTo>
                  <a:pt x="3074" y="3403"/>
                </a:lnTo>
                <a:lnTo>
                  <a:pt x="3072" y="3398"/>
                </a:lnTo>
                <a:lnTo>
                  <a:pt x="3074" y="3396"/>
                </a:lnTo>
                <a:lnTo>
                  <a:pt x="3079" y="3389"/>
                </a:lnTo>
                <a:lnTo>
                  <a:pt x="3084" y="3382"/>
                </a:lnTo>
                <a:lnTo>
                  <a:pt x="3091" y="3369"/>
                </a:lnTo>
                <a:lnTo>
                  <a:pt x="3091" y="3365"/>
                </a:lnTo>
                <a:lnTo>
                  <a:pt x="3091" y="3316"/>
                </a:lnTo>
                <a:lnTo>
                  <a:pt x="3091" y="3311"/>
                </a:lnTo>
                <a:lnTo>
                  <a:pt x="3093" y="3302"/>
                </a:lnTo>
                <a:lnTo>
                  <a:pt x="3094" y="3294"/>
                </a:lnTo>
                <a:lnTo>
                  <a:pt x="3098" y="3287"/>
                </a:lnTo>
                <a:lnTo>
                  <a:pt x="3105" y="3280"/>
                </a:lnTo>
                <a:lnTo>
                  <a:pt x="3105" y="3277"/>
                </a:lnTo>
                <a:lnTo>
                  <a:pt x="3108" y="3265"/>
                </a:lnTo>
                <a:lnTo>
                  <a:pt x="3110" y="3261"/>
                </a:lnTo>
                <a:lnTo>
                  <a:pt x="3113" y="3256"/>
                </a:lnTo>
                <a:lnTo>
                  <a:pt x="3115" y="3255"/>
                </a:lnTo>
                <a:lnTo>
                  <a:pt x="3124" y="3239"/>
                </a:lnTo>
                <a:lnTo>
                  <a:pt x="3125" y="3234"/>
                </a:lnTo>
                <a:lnTo>
                  <a:pt x="3129" y="3227"/>
                </a:lnTo>
                <a:lnTo>
                  <a:pt x="3129" y="3224"/>
                </a:lnTo>
                <a:lnTo>
                  <a:pt x="3132" y="3220"/>
                </a:lnTo>
                <a:lnTo>
                  <a:pt x="3135" y="3215"/>
                </a:lnTo>
                <a:lnTo>
                  <a:pt x="3135" y="3207"/>
                </a:lnTo>
                <a:lnTo>
                  <a:pt x="3135" y="3198"/>
                </a:lnTo>
                <a:lnTo>
                  <a:pt x="3135" y="3188"/>
                </a:lnTo>
                <a:lnTo>
                  <a:pt x="3135" y="3185"/>
                </a:lnTo>
                <a:lnTo>
                  <a:pt x="3139" y="3173"/>
                </a:lnTo>
                <a:lnTo>
                  <a:pt x="3139" y="3161"/>
                </a:lnTo>
                <a:lnTo>
                  <a:pt x="3141" y="3154"/>
                </a:lnTo>
                <a:lnTo>
                  <a:pt x="3142" y="3150"/>
                </a:lnTo>
                <a:lnTo>
                  <a:pt x="3144" y="3145"/>
                </a:lnTo>
                <a:lnTo>
                  <a:pt x="3146" y="3140"/>
                </a:lnTo>
                <a:lnTo>
                  <a:pt x="3147" y="3125"/>
                </a:lnTo>
                <a:lnTo>
                  <a:pt x="3147" y="3108"/>
                </a:lnTo>
                <a:lnTo>
                  <a:pt x="3146" y="3089"/>
                </a:lnTo>
                <a:lnTo>
                  <a:pt x="3146" y="3072"/>
                </a:lnTo>
                <a:lnTo>
                  <a:pt x="3146" y="3063"/>
                </a:lnTo>
                <a:lnTo>
                  <a:pt x="3142" y="3058"/>
                </a:lnTo>
                <a:lnTo>
                  <a:pt x="3139" y="3055"/>
                </a:lnTo>
                <a:lnTo>
                  <a:pt x="3132" y="3051"/>
                </a:lnTo>
                <a:lnTo>
                  <a:pt x="3132" y="3031"/>
                </a:lnTo>
                <a:lnTo>
                  <a:pt x="3132" y="3028"/>
                </a:lnTo>
                <a:lnTo>
                  <a:pt x="3130" y="3024"/>
                </a:lnTo>
                <a:lnTo>
                  <a:pt x="3129" y="3021"/>
                </a:lnTo>
                <a:lnTo>
                  <a:pt x="3124" y="3011"/>
                </a:lnTo>
                <a:lnTo>
                  <a:pt x="3120" y="3007"/>
                </a:lnTo>
                <a:lnTo>
                  <a:pt x="3120" y="3004"/>
                </a:lnTo>
                <a:lnTo>
                  <a:pt x="3118" y="3000"/>
                </a:lnTo>
                <a:lnTo>
                  <a:pt x="3113" y="2993"/>
                </a:lnTo>
                <a:lnTo>
                  <a:pt x="3101" y="2985"/>
                </a:lnTo>
                <a:lnTo>
                  <a:pt x="3098" y="2983"/>
                </a:lnTo>
                <a:lnTo>
                  <a:pt x="3081" y="2978"/>
                </a:lnTo>
                <a:lnTo>
                  <a:pt x="3064" y="2976"/>
                </a:lnTo>
                <a:lnTo>
                  <a:pt x="3060" y="2971"/>
                </a:lnTo>
                <a:lnTo>
                  <a:pt x="3059" y="2964"/>
                </a:lnTo>
                <a:lnTo>
                  <a:pt x="3057" y="2958"/>
                </a:lnTo>
                <a:lnTo>
                  <a:pt x="3057" y="2949"/>
                </a:lnTo>
                <a:lnTo>
                  <a:pt x="3048" y="2944"/>
                </a:lnTo>
                <a:lnTo>
                  <a:pt x="3045" y="2941"/>
                </a:lnTo>
                <a:lnTo>
                  <a:pt x="3043" y="2935"/>
                </a:lnTo>
                <a:lnTo>
                  <a:pt x="3042" y="2930"/>
                </a:lnTo>
                <a:lnTo>
                  <a:pt x="3040" y="2927"/>
                </a:lnTo>
                <a:lnTo>
                  <a:pt x="3040" y="2920"/>
                </a:lnTo>
                <a:lnTo>
                  <a:pt x="3037" y="2913"/>
                </a:lnTo>
                <a:lnTo>
                  <a:pt x="3033" y="2908"/>
                </a:lnTo>
                <a:lnTo>
                  <a:pt x="3030" y="2905"/>
                </a:lnTo>
                <a:lnTo>
                  <a:pt x="3025" y="2901"/>
                </a:lnTo>
                <a:lnTo>
                  <a:pt x="3018" y="2900"/>
                </a:lnTo>
                <a:lnTo>
                  <a:pt x="3011" y="2900"/>
                </a:lnTo>
                <a:lnTo>
                  <a:pt x="3004" y="2903"/>
                </a:lnTo>
                <a:lnTo>
                  <a:pt x="3001" y="2903"/>
                </a:lnTo>
                <a:lnTo>
                  <a:pt x="2997" y="2901"/>
                </a:lnTo>
                <a:lnTo>
                  <a:pt x="2994" y="2896"/>
                </a:lnTo>
                <a:lnTo>
                  <a:pt x="2992" y="2896"/>
                </a:lnTo>
                <a:lnTo>
                  <a:pt x="2989" y="2895"/>
                </a:lnTo>
                <a:lnTo>
                  <a:pt x="2990" y="2886"/>
                </a:lnTo>
                <a:lnTo>
                  <a:pt x="2990" y="2879"/>
                </a:lnTo>
                <a:lnTo>
                  <a:pt x="2987" y="2867"/>
                </a:lnTo>
                <a:lnTo>
                  <a:pt x="2980" y="2857"/>
                </a:lnTo>
                <a:lnTo>
                  <a:pt x="2975" y="2847"/>
                </a:lnTo>
                <a:lnTo>
                  <a:pt x="2973" y="2840"/>
                </a:lnTo>
                <a:lnTo>
                  <a:pt x="2967" y="2835"/>
                </a:lnTo>
                <a:lnTo>
                  <a:pt x="2960" y="2833"/>
                </a:lnTo>
                <a:lnTo>
                  <a:pt x="2948" y="2833"/>
                </a:lnTo>
                <a:lnTo>
                  <a:pt x="2948" y="2828"/>
                </a:lnTo>
                <a:lnTo>
                  <a:pt x="2950" y="2825"/>
                </a:lnTo>
                <a:lnTo>
                  <a:pt x="2951" y="2823"/>
                </a:lnTo>
                <a:lnTo>
                  <a:pt x="2955" y="2820"/>
                </a:lnTo>
                <a:lnTo>
                  <a:pt x="2956" y="2814"/>
                </a:lnTo>
                <a:lnTo>
                  <a:pt x="2956" y="2797"/>
                </a:lnTo>
                <a:lnTo>
                  <a:pt x="2953" y="2799"/>
                </a:lnTo>
                <a:lnTo>
                  <a:pt x="2950" y="2799"/>
                </a:lnTo>
                <a:lnTo>
                  <a:pt x="2944" y="2794"/>
                </a:lnTo>
                <a:lnTo>
                  <a:pt x="2939" y="2791"/>
                </a:lnTo>
                <a:lnTo>
                  <a:pt x="2936" y="2791"/>
                </a:lnTo>
                <a:lnTo>
                  <a:pt x="2932" y="2792"/>
                </a:lnTo>
                <a:lnTo>
                  <a:pt x="2929" y="2792"/>
                </a:lnTo>
                <a:lnTo>
                  <a:pt x="2917" y="2794"/>
                </a:lnTo>
                <a:lnTo>
                  <a:pt x="2907" y="2799"/>
                </a:lnTo>
                <a:lnTo>
                  <a:pt x="2905" y="2796"/>
                </a:lnTo>
                <a:lnTo>
                  <a:pt x="2902" y="2794"/>
                </a:lnTo>
                <a:lnTo>
                  <a:pt x="2900" y="2794"/>
                </a:lnTo>
                <a:lnTo>
                  <a:pt x="2895" y="2796"/>
                </a:lnTo>
                <a:lnTo>
                  <a:pt x="2892" y="2796"/>
                </a:lnTo>
                <a:lnTo>
                  <a:pt x="2881" y="2792"/>
                </a:lnTo>
                <a:lnTo>
                  <a:pt x="2876" y="2791"/>
                </a:lnTo>
                <a:lnTo>
                  <a:pt x="2871" y="2791"/>
                </a:lnTo>
                <a:lnTo>
                  <a:pt x="2866" y="2794"/>
                </a:lnTo>
                <a:lnTo>
                  <a:pt x="2859" y="2799"/>
                </a:lnTo>
                <a:lnTo>
                  <a:pt x="2856" y="2797"/>
                </a:lnTo>
                <a:lnTo>
                  <a:pt x="2854" y="2796"/>
                </a:lnTo>
                <a:lnTo>
                  <a:pt x="2854" y="2794"/>
                </a:lnTo>
                <a:lnTo>
                  <a:pt x="2856" y="2789"/>
                </a:lnTo>
                <a:lnTo>
                  <a:pt x="2857" y="2784"/>
                </a:lnTo>
                <a:lnTo>
                  <a:pt x="2859" y="2779"/>
                </a:lnTo>
                <a:lnTo>
                  <a:pt x="2851" y="2779"/>
                </a:lnTo>
                <a:lnTo>
                  <a:pt x="2844" y="2780"/>
                </a:lnTo>
                <a:lnTo>
                  <a:pt x="2840" y="2785"/>
                </a:lnTo>
                <a:lnTo>
                  <a:pt x="2839" y="2792"/>
                </a:lnTo>
                <a:lnTo>
                  <a:pt x="2834" y="2791"/>
                </a:lnTo>
                <a:lnTo>
                  <a:pt x="2830" y="2789"/>
                </a:lnTo>
                <a:lnTo>
                  <a:pt x="2828" y="2784"/>
                </a:lnTo>
                <a:lnTo>
                  <a:pt x="2827" y="2779"/>
                </a:lnTo>
                <a:lnTo>
                  <a:pt x="2823" y="2768"/>
                </a:lnTo>
                <a:lnTo>
                  <a:pt x="2822" y="2763"/>
                </a:lnTo>
                <a:lnTo>
                  <a:pt x="2818" y="2760"/>
                </a:lnTo>
                <a:lnTo>
                  <a:pt x="2817" y="2758"/>
                </a:lnTo>
                <a:lnTo>
                  <a:pt x="2806" y="2753"/>
                </a:lnTo>
                <a:lnTo>
                  <a:pt x="2798" y="2751"/>
                </a:lnTo>
                <a:lnTo>
                  <a:pt x="2781" y="2748"/>
                </a:lnTo>
                <a:lnTo>
                  <a:pt x="2777" y="2748"/>
                </a:lnTo>
                <a:lnTo>
                  <a:pt x="2764" y="2745"/>
                </a:lnTo>
                <a:lnTo>
                  <a:pt x="2752" y="2743"/>
                </a:lnTo>
                <a:lnTo>
                  <a:pt x="2748" y="2741"/>
                </a:lnTo>
                <a:lnTo>
                  <a:pt x="2745" y="2738"/>
                </a:lnTo>
                <a:lnTo>
                  <a:pt x="2740" y="2736"/>
                </a:lnTo>
                <a:lnTo>
                  <a:pt x="2735" y="2736"/>
                </a:lnTo>
                <a:lnTo>
                  <a:pt x="2730" y="2738"/>
                </a:lnTo>
                <a:lnTo>
                  <a:pt x="2726" y="2738"/>
                </a:lnTo>
                <a:lnTo>
                  <a:pt x="2723" y="2738"/>
                </a:lnTo>
                <a:lnTo>
                  <a:pt x="2721" y="2733"/>
                </a:lnTo>
                <a:lnTo>
                  <a:pt x="2719" y="2729"/>
                </a:lnTo>
                <a:lnTo>
                  <a:pt x="2711" y="2722"/>
                </a:lnTo>
                <a:lnTo>
                  <a:pt x="2707" y="2719"/>
                </a:lnTo>
                <a:lnTo>
                  <a:pt x="2704" y="2716"/>
                </a:lnTo>
                <a:lnTo>
                  <a:pt x="2702" y="2710"/>
                </a:lnTo>
                <a:lnTo>
                  <a:pt x="2702" y="2704"/>
                </a:lnTo>
                <a:lnTo>
                  <a:pt x="2694" y="2702"/>
                </a:lnTo>
                <a:lnTo>
                  <a:pt x="2690" y="2700"/>
                </a:lnTo>
                <a:lnTo>
                  <a:pt x="2687" y="2697"/>
                </a:lnTo>
                <a:lnTo>
                  <a:pt x="2684" y="2693"/>
                </a:lnTo>
                <a:lnTo>
                  <a:pt x="2680" y="2692"/>
                </a:lnTo>
                <a:lnTo>
                  <a:pt x="2677" y="2690"/>
                </a:lnTo>
                <a:lnTo>
                  <a:pt x="2673" y="2690"/>
                </a:lnTo>
                <a:lnTo>
                  <a:pt x="2670" y="2692"/>
                </a:lnTo>
                <a:lnTo>
                  <a:pt x="2666" y="2690"/>
                </a:lnTo>
                <a:lnTo>
                  <a:pt x="2658" y="2686"/>
                </a:lnTo>
                <a:lnTo>
                  <a:pt x="2649" y="2681"/>
                </a:lnTo>
                <a:lnTo>
                  <a:pt x="2646" y="2681"/>
                </a:lnTo>
                <a:lnTo>
                  <a:pt x="2643" y="2681"/>
                </a:lnTo>
                <a:lnTo>
                  <a:pt x="2643" y="2686"/>
                </a:lnTo>
                <a:lnTo>
                  <a:pt x="2643" y="2690"/>
                </a:lnTo>
                <a:lnTo>
                  <a:pt x="2644" y="2693"/>
                </a:lnTo>
                <a:lnTo>
                  <a:pt x="2648" y="2695"/>
                </a:lnTo>
                <a:lnTo>
                  <a:pt x="2656" y="2697"/>
                </a:lnTo>
                <a:lnTo>
                  <a:pt x="2661" y="2700"/>
                </a:lnTo>
                <a:lnTo>
                  <a:pt x="2663" y="2704"/>
                </a:lnTo>
                <a:lnTo>
                  <a:pt x="2668" y="2709"/>
                </a:lnTo>
                <a:lnTo>
                  <a:pt x="2672" y="2712"/>
                </a:lnTo>
                <a:lnTo>
                  <a:pt x="2675" y="2714"/>
                </a:lnTo>
                <a:lnTo>
                  <a:pt x="2677" y="2716"/>
                </a:lnTo>
                <a:lnTo>
                  <a:pt x="2680" y="2719"/>
                </a:lnTo>
                <a:lnTo>
                  <a:pt x="2682" y="2724"/>
                </a:lnTo>
                <a:lnTo>
                  <a:pt x="2687" y="2721"/>
                </a:lnTo>
                <a:lnTo>
                  <a:pt x="2690" y="2719"/>
                </a:lnTo>
                <a:lnTo>
                  <a:pt x="2694" y="2721"/>
                </a:lnTo>
                <a:lnTo>
                  <a:pt x="2695" y="2724"/>
                </a:lnTo>
                <a:lnTo>
                  <a:pt x="2695" y="2731"/>
                </a:lnTo>
                <a:lnTo>
                  <a:pt x="2694" y="2734"/>
                </a:lnTo>
                <a:lnTo>
                  <a:pt x="2689" y="2738"/>
                </a:lnTo>
                <a:lnTo>
                  <a:pt x="2682" y="2738"/>
                </a:lnTo>
                <a:lnTo>
                  <a:pt x="2677" y="2738"/>
                </a:lnTo>
                <a:lnTo>
                  <a:pt x="2673" y="2736"/>
                </a:lnTo>
                <a:lnTo>
                  <a:pt x="2670" y="2734"/>
                </a:lnTo>
                <a:lnTo>
                  <a:pt x="2668" y="2731"/>
                </a:lnTo>
                <a:lnTo>
                  <a:pt x="2663" y="2731"/>
                </a:lnTo>
                <a:lnTo>
                  <a:pt x="2660" y="2731"/>
                </a:lnTo>
                <a:lnTo>
                  <a:pt x="2653" y="2736"/>
                </a:lnTo>
                <a:lnTo>
                  <a:pt x="2646" y="2739"/>
                </a:lnTo>
                <a:lnTo>
                  <a:pt x="2641" y="2739"/>
                </a:lnTo>
                <a:lnTo>
                  <a:pt x="2634" y="2738"/>
                </a:lnTo>
                <a:lnTo>
                  <a:pt x="2634" y="2734"/>
                </a:lnTo>
                <a:lnTo>
                  <a:pt x="2632" y="2733"/>
                </a:lnTo>
                <a:lnTo>
                  <a:pt x="2622" y="2729"/>
                </a:lnTo>
                <a:lnTo>
                  <a:pt x="2613" y="2724"/>
                </a:lnTo>
                <a:lnTo>
                  <a:pt x="2605" y="2721"/>
                </a:lnTo>
                <a:lnTo>
                  <a:pt x="2600" y="2721"/>
                </a:lnTo>
                <a:lnTo>
                  <a:pt x="2596" y="2722"/>
                </a:lnTo>
                <a:lnTo>
                  <a:pt x="2593" y="2721"/>
                </a:lnTo>
                <a:lnTo>
                  <a:pt x="2586" y="2717"/>
                </a:lnTo>
                <a:lnTo>
                  <a:pt x="2579" y="2716"/>
                </a:lnTo>
                <a:lnTo>
                  <a:pt x="2572" y="2717"/>
                </a:lnTo>
                <a:lnTo>
                  <a:pt x="2572" y="2712"/>
                </a:lnTo>
                <a:lnTo>
                  <a:pt x="2571" y="2710"/>
                </a:lnTo>
                <a:lnTo>
                  <a:pt x="2569" y="2710"/>
                </a:lnTo>
                <a:lnTo>
                  <a:pt x="2564" y="2710"/>
                </a:lnTo>
                <a:lnTo>
                  <a:pt x="2559" y="2712"/>
                </a:lnTo>
                <a:lnTo>
                  <a:pt x="2552" y="2709"/>
                </a:lnTo>
                <a:lnTo>
                  <a:pt x="2543" y="2704"/>
                </a:lnTo>
                <a:lnTo>
                  <a:pt x="2537" y="2700"/>
                </a:lnTo>
                <a:lnTo>
                  <a:pt x="2533" y="2700"/>
                </a:lnTo>
                <a:lnTo>
                  <a:pt x="2528" y="2700"/>
                </a:lnTo>
                <a:lnTo>
                  <a:pt x="2525" y="2698"/>
                </a:lnTo>
                <a:lnTo>
                  <a:pt x="2521" y="2698"/>
                </a:lnTo>
                <a:lnTo>
                  <a:pt x="2518" y="2698"/>
                </a:lnTo>
                <a:lnTo>
                  <a:pt x="2516" y="2695"/>
                </a:lnTo>
                <a:lnTo>
                  <a:pt x="2515" y="2688"/>
                </a:lnTo>
                <a:lnTo>
                  <a:pt x="2509" y="2685"/>
                </a:lnTo>
                <a:lnTo>
                  <a:pt x="2504" y="2683"/>
                </a:lnTo>
                <a:lnTo>
                  <a:pt x="2499" y="2685"/>
                </a:lnTo>
                <a:lnTo>
                  <a:pt x="2489" y="2688"/>
                </a:lnTo>
                <a:lnTo>
                  <a:pt x="2486" y="2688"/>
                </a:lnTo>
                <a:lnTo>
                  <a:pt x="2482" y="2685"/>
                </a:lnTo>
                <a:lnTo>
                  <a:pt x="2480" y="2685"/>
                </a:lnTo>
                <a:lnTo>
                  <a:pt x="2477" y="2683"/>
                </a:lnTo>
                <a:lnTo>
                  <a:pt x="2470" y="2681"/>
                </a:lnTo>
                <a:lnTo>
                  <a:pt x="2465" y="2681"/>
                </a:lnTo>
                <a:lnTo>
                  <a:pt x="2462" y="2683"/>
                </a:lnTo>
                <a:lnTo>
                  <a:pt x="2458" y="2686"/>
                </a:lnTo>
                <a:lnTo>
                  <a:pt x="2451" y="2693"/>
                </a:lnTo>
                <a:lnTo>
                  <a:pt x="2448" y="2695"/>
                </a:lnTo>
                <a:lnTo>
                  <a:pt x="2443" y="2697"/>
                </a:lnTo>
                <a:lnTo>
                  <a:pt x="2434" y="2698"/>
                </a:lnTo>
                <a:lnTo>
                  <a:pt x="2431" y="2700"/>
                </a:lnTo>
                <a:lnTo>
                  <a:pt x="2429" y="2704"/>
                </a:lnTo>
                <a:lnTo>
                  <a:pt x="2422" y="2698"/>
                </a:lnTo>
                <a:lnTo>
                  <a:pt x="2416" y="2693"/>
                </a:lnTo>
                <a:lnTo>
                  <a:pt x="2412" y="2692"/>
                </a:lnTo>
                <a:lnTo>
                  <a:pt x="2410" y="2686"/>
                </a:lnTo>
                <a:lnTo>
                  <a:pt x="2409" y="2681"/>
                </a:lnTo>
                <a:lnTo>
                  <a:pt x="2409" y="2676"/>
                </a:lnTo>
                <a:lnTo>
                  <a:pt x="2402" y="2673"/>
                </a:lnTo>
                <a:lnTo>
                  <a:pt x="2397" y="2668"/>
                </a:lnTo>
                <a:lnTo>
                  <a:pt x="2392" y="2663"/>
                </a:lnTo>
                <a:lnTo>
                  <a:pt x="2388" y="2656"/>
                </a:lnTo>
                <a:lnTo>
                  <a:pt x="2383" y="2656"/>
                </a:lnTo>
                <a:lnTo>
                  <a:pt x="2378" y="2654"/>
                </a:lnTo>
                <a:lnTo>
                  <a:pt x="2371" y="2651"/>
                </a:lnTo>
                <a:lnTo>
                  <a:pt x="2368" y="2649"/>
                </a:lnTo>
                <a:lnTo>
                  <a:pt x="2358" y="2642"/>
                </a:lnTo>
                <a:lnTo>
                  <a:pt x="2346" y="2635"/>
                </a:lnTo>
                <a:lnTo>
                  <a:pt x="2342" y="2634"/>
                </a:lnTo>
                <a:lnTo>
                  <a:pt x="2334" y="2628"/>
                </a:lnTo>
                <a:lnTo>
                  <a:pt x="2325" y="2622"/>
                </a:lnTo>
                <a:lnTo>
                  <a:pt x="2318" y="2618"/>
                </a:lnTo>
                <a:lnTo>
                  <a:pt x="2315" y="2618"/>
                </a:lnTo>
                <a:lnTo>
                  <a:pt x="2310" y="2620"/>
                </a:lnTo>
                <a:lnTo>
                  <a:pt x="2308" y="2616"/>
                </a:lnTo>
                <a:lnTo>
                  <a:pt x="2278" y="2598"/>
                </a:lnTo>
                <a:lnTo>
                  <a:pt x="2262" y="2589"/>
                </a:lnTo>
                <a:lnTo>
                  <a:pt x="2245" y="2581"/>
                </a:lnTo>
                <a:lnTo>
                  <a:pt x="2230" y="2581"/>
                </a:lnTo>
                <a:lnTo>
                  <a:pt x="2216" y="2581"/>
                </a:lnTo>
                <a:lnTo>
                  <a:pt x="2191" y="2587"/>
                </a:lnTo>
                <a:lnTo>
                  <a:pt x="2189" y="2584"/>
                </a:lnTo>
                <a:lnTo>
                  <a:pt x="2187" y="2582"/>
                </a:lnTo>
                <a:lnTo>
                  <a:pt x="2184" y="2581"/>
                </a:lnTo>
                <a:lnTo>
                  <a:pt x="2173" y="2579"/>
                </a:lnTo>
                <a:lnTo>
                  <a:pt x="2163" y="2574"/>
                </a:lnTo>
                <a:lnTo>
                  <a:pt x="2160" y="2572"/>
                </a:lnTo>
                <a:lnTo>
                  <a:pt x="2144" y="2560"/>
                </a:lnTo>
                <a:lnTo>
                  <a:pt x="2141" y="2557"/>
                </a:lnTo>
                <a:lnTo>
                  <a:pt x="2139" y="2553"/>
                </a:lnTo>
                <a:lnTo>
                  <a:pt x="2138" y="2550"/>
                </a:lnTo>
                <a:lnTo>
                  <a:pt x="2131" y="2546"/>
                </a:lnTo>
                <a:lnTo>
                  <a:pt x="2121" y="2545"/>
                </a:lnTo>
                <a:lnTo>
                  <a:pt x="2110" y="2543"/>
                </a:lnTo>
                <a:lnTo>
                  <a:pt x="2107" y="2541"/>
                </a:lnTo>
                <a:lnTo>
                  <a:pt x="2091" y="2535"/>
                </a:lnTo>
                <a:lnTo>
                  <a:pt x="2088" y="2533"/>
                </a:lnTo>
                <a:lnTo>
                  <a:pt x="2081" y="2531"/>
                </a:lnTo>
                <a:lnTo>
                  <a:pt x="2076" y="2529"/>
                </a:lnTo>
                <a:lnTo>
                  <a:pt x="2062" y="2523"/>
                </a:lnTo>
                <a:lnTo>
                  <a:pt x="2059" y="2523"/>
                </a:lnTo>
                <a:lnTo>
                  <a:pt x="2047" y="2519"/>
                </a:lnTo>
                <a:lnTo>
                  <a:pt x="2037" y="2519"/>
                </a:lnTo>
                <a:lnTo>
                  <a:pt x="2018" y="2519"/>
                </a:lnTo>
                <a:lnTo>
                  <a:pt x="2013" y="2519"/>
                </a:lnTo>
                <a:lnTo>
                  <a:pt x="2010" y="2509"/>
                </a:lnTo>
                <a:lnTo>
                  <a:pt x="2003" y="2500"/>
                </a:lnTo>
                <a:lnTo>
                  <a:pt x="1999" y="2499"/>
                </a:lnTo>
                <a:lnTo>
                  <a:pt x="1996" y="2497"/>
                </a:lnTo>
                <a:lnTo>
                  <a:pt x="1991" y="2497"/>
                </a:lnTo>
                <a:lnTo>
                  <a:pt x="1984" y="2499"/>
                </a:lnTo>
                <a:lnTo>
                  <a:pt x="1981" y="2499"/>
                </a:lnTo>
                <a:lnTo>
                  <a:pt x="1911" y="2499"/>
                </a:lnTo>
                <a:lnTo>
                  <a:pt x="1906" y="2499"/>
                </a:lnTo>
                <a:lnTo>
                  <a:pt x="1900" y="2497"/>
                </a:lnTo>
                <a:lnTo>
                  <a:pt x="1895" y="2494"/>
                </a:lnTo>
                <a:lnTo>
                  <a:pt x="1890" y="2492"/>
                </a:lnTo>
                <a:lnTo>
                  <a:pt x="1875" y="2492"/>
                </a:lnTo>
                <a:lnTo>
                  <a:pt x="1854" y="2492"/>
                </a:lnTo>
                <a:lnTo>
                  <a:pt x="1846" y="2492"/>
                </a:lnTo>
                <a:lnTo>
                  <a:pt x="1837" y="2492"/>
                </a:lnTo>
                <a:lnTo>
                  <a:pt x="1829" y="2489"/>
                </a:lnTo>
                <a:lnTo>
                  <a:pt x="1822" y="2485"/>
                </a:lnTo>
                <a:lnTo>
                  <a:pt x="1796" y="2485"/>
                </a:lnTo>
                <a:lnTo>
                  <a:pt x="1784" y="2485"/>
                </a:lnTo>
                <a:lnTo>
                  <a:pt x="1773" y="2485"/>
                </a:lnTo>
                <a:lnTo>
                  <a:pt x="1762" y="2489"/>
                </a:lnTo>
                <a:lnTo>
                  <a:pt x="1754" y="2494"/>
                </a:lnTo>
                <a:lnTo>
                  <a:pt x="1750" y="2497"/>
                </a:lnTo>
                <a:lnTo>
                  <a:pt x="1749" y="2500"/>
                </a:lnTo>
                <a:lnTo>
                  <a:pt x="1747" y="2506"/>
                </a:lnTo>
                <a:lnTo>
                  <a:pt x="1747" y="2512"/>
                </a:lnTo>
                <a:lnTo>
                  <a:pt x="1749" y="2518"/>
                </a:lnTo>
                <a:lnTo>
                  <a:pt x="1750" y="2519"/>
                </a:lnTo>
                <a:lnTo>
                  <a:pt x="1756" y="2521"/>
                </a:lnTo>
                <a:lnTo>
                  <a:pt x="1761" y="2519"/>
                </a:lnTo>
                <a:lnTo>
                  <a:pt x="1773" y="2519"/>
                </a:lnTo>
                <a:lnTo>
                  <a:pt x="1778" y="2519"/>
                </a:lnTo>
                <a:lnTo>
                  <a:pt x="1781" y="2519"/>
                </a:lnTo>
                <a:lnTo>
                  <a:pt x="1786" y="2523"/>
                </a:lnTo>
                <a:lnTo>
                  <a:pt x="1784" y="2524"/>
                </a:lnTo>
                <a:lnTo>
                  <a:pt x="1781" y="2526"/>
                </a:lnTo>
                <a:lnTo>
                  <a:pt x="1774" y="2526"/>
                </a:lnTo>
                <a:lnTo>
                  <a:pt x="1747" y="2526"/>
                </a:lnTo>
                <a:lnTo>
                  <a:pt x="1740" y="2526"/>
                </a:lnTo>
                <a:lnTo>
                  <a:pt x="1737" y="2524"/>
                </a:lnTo>
                <a:lnTo>
                  <a:pt x="1732" y="2521"/>
                </a:lnTo>
                <a:lnTo>
                  <a:pt x="1727" y="2519"/>
                </a:lnTo>
                <a:lnTo>
                  <a:pt x="1708" y="2519"/>
                </a:lnTo>
                <a:lnTo>
                  <a:pt x="1689" y="2519"/>
                </a:lnTo>
                <a:lnTo>
                  <a:pt x="1672" y="2518"/>
                </a:lnTo>
                <a:lnTo>
                  <a:pt x="1665" y="2516"/>
                </a:lnTo>
                <a:lnTo>
                  <a:pt x="1658" y="2512"/>
                </a:lnTo>
                <a:lnTo>
                  <a:pt x="1655" y="2514"/>
                </a:lnTo>
                <a:lnTo>
                  <a:pt x="1653" y="2516"/>
                </a:lnTo>
                <a:lnTo>
                  <a:pt x="1650" y="2519"/>
                </a:lnTo>
                <a:lnTo>
                  <a:pt x="1645" y="2519"/>
                </a:lnTo>
                <a:lnTo>
                  <a:pt x="1638" y="2519"/>
                </a:lnTo>
                <a:lnTo>
                  <a:pt x="1633" y="2521"/>
                </a:lnTo>
                <a:lnTo>
                  <a:pt x="1622" y="2528"/>
                </a:lnTo>
                <a:lnTo>
                  <a:pt x="1614" y="2535"/>
                </a:lnTo>
                <a:lnTo>
                  <a:pt x="1604" y="2540"/>
                </a:lnTo>
                <a:lnTo>
                  <a:pt x="1595" y="2540"/>
                </a:lnTo>
                <a:lnTo>
                  <a:pt x="1588" y="2538"/>
                </a:lnTo>
                <a:lnTo>
                  <a:pt x="1583" y="2535"/>
                </a:lnTo>
                <a:lnTo>
                  <a:pt x="1576" y="2533"/>
                </a:lnTo>
                <a:lnTo>
                  <a:pt x="1575" y="2535"/>
                </a:lnTo>
                <a:lnTo>
                  <a:pt x="1573" y="2536"/>
                </a:lnTo>
                <a:lnTo>
                  <a:pt x="1571" y="2540"/>
                </a:lnTo>
                <a:lnTo>
                  <a:pt x="1570" y="2543"/>
                </a:lnTo>
                <a:lnTo>
                  <a:pt x="1566" y="2546"/>
                </a:lnTo>
                <a:lnTo>
                  <a:pt x="1563" y="2548"/>
                </a:lnTo>
                <a:lnTo>
                  <a:pt x="1554" y="2550"/>
                </a:lnTo>
                <a:lnTo>
                  <a:pt x="1549" y="2552"/>
                </a:lnTo>
                <a:lnTo>
                  <a:pt x="1544" y="2555"/>
                </a:lnTo>
                <a:lnTo>
                  <a:pt x="1539" y="2558"/>
                </a:lnTo>
                <a:lnTo>
                  <a:pt x="1534" y="2565"/>
                </a:lnTo>
                <a:lnTo>
                  <a:pt x="1532" y="2567"/>
                </a:lnTo>
                <a:lnTo>
                  <a:pt x="1530" y="2570"/>
                </a:lnTo>
                <a:lnTo>
                  <a:pt x="1528" y="2574"/>
                </a:lnTo>
                <a:lnTo>
                  <a:pt x="1528" y="2581"/>
                </a:lnTo>
                <a:lnTo>
                  <a:pt x="1530" y="2587"/>
                </a:lnTo>
                <a:lnTo>
                  <a:pt x="1534" y="2599"/>
                </a:lnTo>
                <a:lnTo>
                  <a:pt x="1537" y="2611"/>
                </a:lnTo>
                <a:lnTo>
                  <a:pt x="1537" y="2620"/>
                </a:lnTo>
                <a:lnTo>
                  <a:pt x="1535" y="2628"/>
                </a:lnTo>
                <a:lnTo>
                  <a:pt x="1535" y="2635"/>
                </a:lnTo>
                <a:lnTo>
                  <a:pt x="1534" y="2640"/>
                </a:lnTo>
                <a:lnTo>
                  <a:pt x="1530" y="2645"/>
                </a:lnTo>
                <a:lnTo>
                  <a:pt x="1527" y="2649"/>
                </a:lnTo>
                <a:lnTo>
                  <a:pt x="1518" y="2656"/>
                </a:lnTo>
                <a:lnTo>
                  <a:pt x="1508" y="2663"/>
                </a:lnTo>
                <a:lnTo>
                  <a:pt x="1503" y="2671"/>
                </a:lnTo>
                <a:lnTo>
                  <a:pt x="1498" y="2680"/>
                </a:lnTo>
                <a:lnTo>
                  <a:pt x="1493" y="2686"/>
                </a:lnTo>
                <a:lnTo>
                  <a:pt x="1488" y="2697"/>
                </a:lnTo>
                <a:lnTo>
                  <a:pt x="1484" y="2695"/>
                </a:lnTo>
                <a:lnTo>
                  <a:pt x="1482" y="2693"/>
                </a:lnTo>
                <a:lnTo>
                  <a:pt x="1482" y="2690"/>
                </a:lnTo>
                <a:lnTo>
                  <a:pt x="1482" y="2688"/>
                </a:lnTo>
                <a:lnTo>
                  <a:pt x="1486" y="2681"/>
                </a:lnTo>
                <a:lnTo>
                  <a:pt x="1488" y="2676"/>
                </a:lnTo>
                <a:lnTo>
                  <a:pt x="1493" y="2668"/>
                </a:lnTo>
                <a:lnTo>
                  <a:pt x="1496" y="2664"/>
                </a:lnTo>
                <a:lnTo>
                  <a:pt x="1501" y="2663"/>
                </a:lnTo>
                <a:lnTo>
                  <a:pt x="1522" y="2622"/>
                </a:lnTo>
                <a:lnTo>
                  <a:pt x="1522" y="2604"/>
                </a:lnTo>
                <a:lnTo>
                  <a:pt x="1518" y="2587"/>
                </a:lnTo>
                <a:lnTo>
                  <a:pt x="1513" y="2574"/>
                </a:lnTo>
                <a:lnTo>
                  <a:pt x="1508" y="2560"/>
                </a:lnTo>
                <a:lnTo>
                  <a:pt x="1508" y="2543"/>
                </a:lnTo>
                <a:lnTo>
                  <a:pt x="1505" y="2526"/>
                </a:lnTo>
                <a:lnTo>
                  <a:pt x="1499" y="2512"/>
                </a:lnTo>
                <a:lnTo>
                  <a:pt x="1494" y="2499"/>
                </a:lnTo>
                <a:lnTo>
                  <a:pt x="1488" y="2499"/>
                </a:lnTo>
                <a:lnTo>
                  <a:pt x="1482" y="2500"/>
                </a:lnTo>
                <a:lnTo>
                  <a:pt x="1479" y="2504"/>
                </a:lnTo>
                <a:lnTo>
                  <a:pt x="1474" y="2506"/>
                </a:lnTo>
                <a:lnTo>
                  <a:pt x="1471" y="2507"/>
                </a:lnTo>
                <a:lnTo>
                  <a:pt x="1464" y="2506"/>
                </a:lnTo>
                <a:lnTo>
                  <a:pt x="1459" y="2506"/>
                </a:lnTo>
                <a:lnTo>
                  <a:pt x="1455" y="2509"/>
                </a:lnTo>
                <a:lnTo>
                  <a:pt x="1453" y="2512"/>
                </a:lnTo>
                <a:lnTo>
                  <a:pt x="1450" y="2521"/>
                </a:lnTo>
                <a:lnTo>
                  <a:pt x="1448" y="2524"/>
                </a:lnTo>
                <a:lnTo>
                  <a:pt x="1443" y="2526"/>
                </a:lnTo>
                <a:lnTo>
                  <a:pt x="1442" y="2529"/>
                </a:lnTo>
                <a:lnTo>
                  <a:pt x="1426" y="2560"/>
                </a:lnTo>
                <a:lnTo>
                  <a:pt x="1421" y="2557"/>
                </a:lnTo>
                <a:lnTo>
                  <a:pt x="1419" y="2552"/>
                </a:lnTo>
                <a:lnTo>
                  <a:pt x="1419" y="2545"/>
                </a:lnTo>
                <a:lnTo>
                  <a:pt x="1421" y="2540"/>
                </a:lnTo>
                <a:lnTo>
                  <a:pt x="1426" y="2526"/>
                </a:lnTo>
                <a:lnTo>
                  <a:pt x="1428" y="2519"/>
                </a:lnTo>
                <a:lnTo>
                  <a:pt x="1426" y="2512"/>
                </a:lnTo>
                <a:lnTo>
                  <a:pt x="1409" y="2516"/>
                </a:lnTo>
                <a:lnTo>
                  <a:pt x="1395" y="2518"/>
                </a:lnTo>
                <a:lnTo>
                  <a:pt x="1382" y="2516"/>
                </a:lnTo>
                <a:lnTo>
                  <a:pt x="1365" y="2512"/>
                </a:lnTo>
                <a:lnTo>
                  <a:pt x="1365" y="2518"/>
                </a:lnTo>
                <a:lnTo>
                  <a:pt x="1361" y="2519"/>
                </a:lnTo>
                <a:lnTo>
                  <a:pt x="1358" y="2519"/>
                </a:lnTo>
                <a:lnTo>
                  <a:pt x="1338" y="2519"/>
                </a:lnTo>
                <a:lnTo>
                  <a:pt x="1331" y="2519"/>
                </a:lnTo>
                <a:lnTo>
                  <a:pt x="1326" y="2518"/>
                </a:lnTo>
                <a:lnTo>
                  <a:pt x="1320" y="2514"/>
                </a:lnTo>
                <a:lnTo>
                  <a:pt x="1317" y="2509"/>
                </a:lnTo>
                <a:lnTo>
                  <a:pt x="1314" y="2504"/>
                </a:lnTo>
                <a:lnTo>
                  <a:pt x="1310" y="2500"/>
                </a:lnTo>
                <a:lnTo>
                  <a:pt x="1305" y="2499"/>
                </a:lnTo>
                <a:lnTo>
                  <a:pt x="1297" y="2499"/>
                </a:lnTo>
                <a:lnTo>
                  <a:pt x="1291" y="2497"/>
                </a:lnTo>
                <a:lnTo>
                  <a:pt x="1290" y="2495"/>
                </a:lnTo>
                <a:lnTo>
                  <a:pt x="1290" y="2492"/>
                </a:lnTo>
                <a:lnTo>
                  <a:pt x="1283" y="2492"/>
                </a:lnTo>
                <a:lnTo>
                  <a:pt x="1276" y="2492"/>
                </a:lnTo>
                <a:lnTo>
                  <a:pt x="1273" y="2494"/>
                </a:lnTo>
                <a:lnTo>
                  <a:pt x="1269" y="2499"/>
                </a:lnTo>
                <a:lnTo>
                  <a:pt x="1266" y="2497"/>
                </a:lnTo>
                <a:lnTo>
                  <a:pt x="1264" y="2495"/>
                </a:lnTo>
                <a:lnTo>
                  <a:pt x="1261" y="2494"/>
                </a:lnTo>
                <a:lnTo>
                  <a:pt x="1256" y="2492"/>
                </a:lnTo>
                <a:lnTo>
                  <a:pt x="1261" y="2485"/>
                </a:lnTo>
                <a:lnTo>
                  <a:pt x="1262" y="2475"/>
                </a:lnTo>
                <a:lnTo>
                  <a:pt x="1264" y="2463"/>
                </a:lnTo>
                <a:lnTo>
                  <a:pt x="1262" y="2451"/>
                </a:lnTo>
                <a:lnTo>
                  <a:pt x="1268" y="2453"/>
                </a:lnTo>
                <a:lnTo>
                  <a:pt x="1268" y="2456"/>
                </a:lnTo>
                <a:lnTo>
                  <a:pt x="1269" y="2465"/>
                </a:lnTo>
                <a:lnTo>
                  <a:pt x="1271" y="2468"/>
                </a:lnTo>
                <a:lnTo>
                  <a:pt x="1274" y="2471"/>
                </a:lnTo>
                <a:lnTo>
                  <a:pt x="1276" y="2475"/>
                </a:lnTo>
                <a:lnTo>
                  <a:pt x="1276" y="2478"/>
                </a:lnTo>
                <a:lnTo>
                  <a:pt x="1385" y="2478"/>
                </a:lnTo>
                <a:lnTo>
                  <a:pt x="1390" y="2477"/>
                </a:lnTo>
                <a:lnTo>
                  <a:pt x="1394" y="2475"/>
                </a:lnTo>
                <a:lnTo>
                  <a:pt x="1397" y="2471"/>
                </a:lnTo>
                <a:lnTo>
                  <a:pt x="1399" y="2466"/>
                </a:lnTo>
                <a:lnTo>
                  <a:pt x="1401" y="2463"/>
                </a:lnTo>
                <a:lnTo>
                  <a:pt x="1399" y="2460"/>
                </a:lnTo>
                <a:lnTo>
                  <a:pt x="1399" y="2454"/>
                </a:lnTo>
                <a:lnTo>
                  <a:pt x="1402" y="2448"/>
                </a:lnTo>
                <a:lnTo>
                  <a:pt x="1406" y="2441"/>
                </a:lnTo>
                <a:lnTo>
                  <a:pt x="1406" y="2439"/>
                </a:lnTo>
                <a:lnTo>
                  <a:pt x="1406" y="2436"/>
                </a:lnTo>
                <a:lnTo>
                  <a:pt x="1406" y="2432"/>
                </a:lnTo>
                <a:lnTo>
                  <a:pt x="1406" y="2424"/>
                </a:lnTo>
                <a:lnTo>
                  <a:pt x="1406" y="2417"/>
                </a:lnTo>
                <a:lnTo>
                  <a:pt x="1402" y="2412"/>
                </a:lnTo>
                <a:lnTo>
                  <a:pt x="1401" y="2405"/>
                </a:lnTo>
                <a:lnTo>
                  <a:pt x="1399" y="2398"/>
                </a:lnTo>
                <a:lnTo>
                  <a:pt x="1399" y="2396"/>
                </a:lnTo>
                <a:lnTo>
                  <a:pt x="1395" y="2393"/>
                </a:lnTo>
                <a:lnTo>
                  <a:pt x="1392" y="2388"/>
                </a:lnTo>
                <a:lnTo>
                  <a:pt x="1385" y="2378"/>
                </a:lnTo>
                <a:lnTo>
                  <a:pt x="1382" y="2376"/>
                </a:lnTo>
                <a:lnTo>
                  <a:pt x="1377" y="2371"/>
                </a:lnTo>
                <a:lnTo>
                  <a:pt x="1372" y="2369"/>
                </a:lnTo>
                <a:lnTo>
                  <a:pt x="1366" y="2369"/>
                </a:lnTo>
                <a:lnTo>
                  <a:pt x="1360" y="2371"/>
                </a:lnTo>
                <a:lnTo>
                  <a:pt x="1349" y="2373"/>
                </a:lnTo>
                <a:lnTo>
                  <a:pt x="1341" y="2376"/>
                </a:lnTo>
                <a:lnTo>
                  <a:pt x="1338" y="2376"/>
                </a:lnTo>
                <a:lnTo>
                  <a:pt x="1327" y="2376"/>
                </a:lnTo>
                <a:lnTo>
                  <a:pt x="1319" y="2376"/>
                </a:lnTo>
                <a:lnTo>
                  <a:pt x="1315" y="2376"/>
                </a:lnTo>
                <a:lnTo>
                  <a:pt x="1310" y="2373"/>
                </a:lnTo>
                <a:lnTo>
                  <a:pt x="1302" y="2371"/>
                </a:lnTo>
                <a:lnTo>
                  <a:pt x="1288" y="2366"/>
                </a:lnTo>
                <a:lnTo>
                  <a:pt x="1285" y="2364"/>
                </a:lnTo>
                <a:lnTo>
                  <a:pt x="1281" y="2362"/>
                </a:lnTo>
                <a:lnTo>
                  <a:pt x="1278" y="2359"/>
                </a:lnTo>
                <a:lnTo>
                  <a:pt x="1271" y="2352"/>
                </a:lnTo>
                <a:lnTo>
                  <a:pt x="1268" y="2349"/>
                </a:lnTo>
                <a:lnTo>
                  <a:pt x="1264" y="2347"/>
                </a:lnTo>
                <a:lnTo>
                  <a:pt x="1261" y="2347"/>
                </a:lnTo>
                <a:lnTo>
                  <a:pt x="1256" y="2349"/>
                </a:lnTo>
                <a:lnTo>
                  <a:pt x="1252" y="2349"/>
                </a:lnTo>
                <a:lnTo>
                  <a:pt x="1187" y="2349"/>
                </a:lnTo>
                <a:lnTo>
                  <a:pt x="1189" y="2350"/>
                </a:lnTo>
                <a:lnTo>
                  <a:pt x="1189" y="2362"/>
                </a:lnTo>
                <a:lnTo>
                  <a:pt x="1193" y="2374"/>
                </a:lnTo>
                <a:lnTo>
                  <a:pt x="1194" y="2379"/>
                </a:lnTo>
                <a:lnTo>
                  <a:pt x="1198" y="2383"/>
                </a:lnTo>
                <a:lnTo>
                  <a:pt x="1201" y="2388"/>
                </a:lnTo>
                <a:lnTo>
                  <a:pt x="1206" y="2391"/>
                </a:lnTo>
                <a:lnTo>
                  <a:pt x="1210" y="2398"/>
                </a:lnTo>
                <a:lnTo>
                  <a:pt x="1216" y="2408"/>
                </a:lnTo>
                <a:lnTo>
                  <a:pt x="1227" y="2419"/>
                </a:lnTo>
                <a:lnTo>
                  <a:pt x="1227" y="2420"/>
                </a:lnTo>
                <a:lnTo>
                  <a:pt x="1227" y="2422"/>
                </a:lnTo>
                <a:lnTo>
                  <a:pt x="1225" y="2420"/>
                </a:lnTo>
                <a:lnTo>
                  <a:pt x="1222" y="2417"/>
                </a:lnTo>
                <a:lnTo>
                  <a:pt x="1218" y="2415"/>
                </a:lnTo>
                <a:lnTo>
                  <a:pt x="1211" y="2413"/>
                </a:lnTo>
                <a:lnTo>
                  <a:pt x="1205" y="2412"/>
                </a:lnTo>
                <a:lnTo>
                  <a:pt x="1201" y="2412"/>
                </a:lnTo>
                <a:lnTo>
                  <a:pt x="1199" y="2410"/>
                </a:lnTo>
                <a:lnTo>
                  <a:pt x="1198" y="2410"/>
                </a:lnTo>
                <a:lnTo>
                  <a:pt x="1194" y="2410"/>
                </a:lnTo>
                <a:lnTo>
                  <a:pt x="1187" y="2410"/>
                </a:lnTo>
                <a:lnTo>
                  <a:pt x="1184" y="2413"/>
                </a:lnTo>
                <a:lnTo>
                  <a:pt x="1179" y="2415"/>
                </a:lnTo>
                <a:lnTo>
                  <a:pt x="1174" y="2417"/>
                </a:lnTo>
                <a:lnTo>
                  <a:pt x="1176" y="2424"/>
                </a:lnTo>
                <a:lnTo>
                  <a:pt x="1179" y="2431"/>
                </a:lnTo>
                <a:lnTo>
                  <a:pt x="1181" y="2436"/>
                </a:lnTo>
                <a:lnTo>
                  <a:pt x="1181" y="2444"/>
                </a:lnTo>
                <a:lnTo>
                  <a:pt x="1187" y="2446"/>
                </a:lnTo>
                <a:lnTo>
                  <a:pt x="1187" y="2448"/>
                </a:lnTo>
                <a:lnTo>
                  <a:pt x="1187" y="2451"/>
                </a:lnTo>
                <a:lnTo>
                  <a:pt x="1187" y="2458"/>
                </a:lnTo>
                <a:lnTo>
                  <a:pt x="1184" y="2465"/>
                </a:lnTo>
                <a:lnTo>
                  <a:pt x="1182" y="2470"/>
                </a:lnTo>
                <a:lnTo>
                  <a:pt x="1181" y="2478"/>
                </a:lnTo>
                <a:lnTo>
                  <a:pt x="1172" y="2478"/>
                </a:lnTo>
                <a:lnTo>
                  <a:pt x="1165" y="2478"/>
                </a:lnTo>
                <a:lnTo>
                  <a:pt x="1153" y="2475"/>
                </a:lnTo>
                <a:lnTo>
                  <a:pt x="1143" y="2470"/>
                </a:lnTo>
                <a:lnTo>
                  <a:pt x="1133" y="2465"/>
                </a:lnTo>
                <a:lnTo>
                  <a:pt x="1124" y="2465"/>
                </a:lnTo>
                <a:lnTo>
                  <a:pt x="1119" y="2465"/>
                </a:lnTo>
                <a:lnTo>
                  <a:pt x="1112" y="2461"/>
                </a:lnTo>
                <a:lnTo>
                  <a:pt x="1109" y="2460"/>
                </a:lnTo>
                <a:lnTo>
                  <a:pt x="1099" y="2453"/>
                </a:lnTo>
                <a:lnTo>
                  <a:pt x="1094" y="2451"/>
                </a:lnTo>
                <a:lnTo>
                  <a:pt x="1085" y="2451"/>
                </a:lnTo>
                <a:lnTo>
                  <a:pt x="1085" y="2456"/>
                </a:lnTo>
                <a:lnTo>
                  <a:pt x="1087" y="2461"/>
                </a:lnTo>
                <a:lnTo>
                  <a:pt x="1089" y="2466"/>
                </a:lnTo>
                <a:lnTo>
                  <a:pt x="1092" y="2468"/>
                </a:lnTo>
                <a:lnTo>
                  <a:pt x="1099" y="2473"/>
                </a:lnTo>
                <a:lnTo>
                  <a:pt x="1106" y="2478"/>
                </a:lnTo>
                <a:lnTo>
                  <a:pt x="1106" y="2483"/>
                </a:lnTo>
                <a:lnTo>
                  <a:pt x="1107" y="2489"/>
                </a:lnTo>
                <a:lnTo>
                  <a:pt x="1109" y="2494"/>
                </a:lnTo>
                <a:lnTo>
                  <a:pt x="1112" y="2495"/>
                </a:lnTo>
                <a:lnTo>
                  <a:pt x="1119" y="2500"/>
                </a:lnTo>
                <a:lnTo>
                  <a:pt x="1126" y="2506"/>
                </a:lnTo>
                <a:lnTo>
                  <a:pt x="1126" y="2514"/>
                </a:lnTo>
                <a:lnTo>
                  <a:pt x="1128" y="2521"/>
                </a:lnTo>
                <a:lnTo>
                  <a:pt x="1131" y="2526"/>
                </a:lnTo>
                <a:lnTo>
                  <a:pt x="1133" y="2533"/>
                </a:lnTo>
                <a:lnTo>
                  <a:pt x="1133" y="2540"/>
                </a:lnTo>
                <a:lnTo>
                  <a:pt x="1131" y="2546"/>
                </a:lnTo>
                <a:lnTo>
                  <a:pt x="1124" y="2558"/>
                </a:lnTo>
                <a:lnTo>
                  <a:pt x="1118" y="2569"/>
                </a:lnTo>
                <a:lnTo>
                  <a:pt x="1112" y="2581"/>
                </a:lnTo>
                <a:lnTo>
                  <a:pt x="1102" y="2581"/>
                </a:lnTo>
                <a:lnTo>
                  <a:pt x="1092" y="2582"/>
                </a:lnTo>
                <a:lnTo>
                  <a:pt x="1071" y="2587"/>
                </a:lnTo>
                <a:lnTo>
                  <a:pt x="1063" y="2587"/>
                </a:lnTo>
                <a:lnTo>
                  <a:pt x="1054" y="2587"/>
                </a:lnTo>
                <a:lnTo>
                  <a:pt x="1046" y="2589"/>
                </a:lnTo>
                <a:lnTo>
                  <a:pt x="1041" y="2591"/>
                </a:lnTo>
                <a:lnTo>
                  <a:pt x="1037" y="2594"/>
                </a:lnTo>
                <a:lnTo>
                  <a:pt x="1032" y="2594"/>
                </a:lnTo>
                <a:lnTo>
                  <a:pt x="1029" y="2593"/>
                </a:lnTo>
                <a:lnTo>
                  <a:pt x="1025" y="2591"/>
                </a:lnTo>
                <a:lnTo>
                  <a:pt x="1024" y="2587"/>
                </a:lnTo>
                <a:lnTo>
                  <a:pt x="1020" y="2581"/>
                </a:lnTo>
                <a:lnTo>
                  <a:pt x="1017" y="2575"/>
                </a:lnTo>
                <a:lnTo>
                  <a:pt x="1010" y="2570"/>
                </a:lnTo>
                <a:lnTo>
                  <a:pt x="1003" y="2567"/>
                </a:lnTo>
                <a:lnTo>
                  <a:pt x="1000" y="2569"/>
                </a:lnTo>
                <a:lnTo>
                  <a:pt x="1000" y="2570"/>
                </a:lnTo>
                <a:lnTo>
                  <a:pt x="1001" y="2574"/>
                </a:lnTo>
                <a:lnTo>
                  <a:pt x="1003" y="2574"/>
                </a:lnTo>
                <a:lnTo>
                  <a:pt x="1003" y="2594"/>
                </a:lnTo>
                <a:lnTo>
                  <a:pt x="1003" y="2635"/>
                </a:lnTo>
                <a:lnTo>
                  <a:pt x="998" y="2639"/>
                </a:lnTo>
                <a:lnTo>
                  <a:pt x="993" y="2644"/>
                </a:lnTo>
                <a:lnTo>
                  <a:pt x="986" y="2656"/>
                </a:lnTo>
                <a:lnTo>
                  <a:pt x="983" y="2661"/>
                </a:lnTo>
                <a:lnTo>
                  <a:pt x="977" y="2666"/>
                </a:lnTo>
                <a:lnTo>
                  <a:pt x="972" y="2669"/>
                </a:lnTo>
                <a:lnTo>
                  <a:pt x="962" y="2669"/>
                </a:lnTo>
                <a:lnTo>
                  <a:pt x="962" y="2675"/>
                </a:lnTo>
                <a:lnTo>
                  <a:pt x="962" y="2680"/>
                </a:lnTo>
                <a:lnTo>
                  <a:pt x="957" y="2688"/>
                </a:lnTo>
                <a:lnTo>
                  <a:pt x="952" y="2695"/>
                </a:lnTo>
                <a:lnTo>
                  <a:pt x="949" y="2704"/>
                </a:lnTo>
                <a:lnTo>
                  <a:pt x="940" y="2709"/>
                </a:lnTo>
                <a:lnTo>
                  <a:pt x="933" y="2714"/>
                </a:lnTo>
                <a:lnTo>
                  <a:pt x="925" y="2721"/>
                </a:lnTo>
                <a:lnTo>
                  <a:pt x="914" y="2724"/>
                </a:lnTo>
                <a:lnTo>
                  <a:pt x="914" y="2729"/>
                </a:lnTo>
                <a:lnTo>
                  <a:pt x="914" y="2733"/>
                </a:lnTo>
                <a:lnTo>
                  <a:pt x="911" y="2736"/>
                </a:lnTo>
                <a:lnTo>
                  <a:pt x="908" y="2738"/>
                </a:lnTo>
                <a:lnTo>
                  <a:pt x="908" y="2741"/>
                </a:lnTo>
                <a:lnTo>
                  <a:pt x="909" y="2746"/>
                </a:lnTo>
                <a:lnTo>
                  <a:pt x="913" y="2751"/>
                </a:lnTo>
                <a:lnTo>
                  <a:pt x="913" y="2755"/>
                </a:lnTo>
                <a:lnTo>
                  <a:pt x="911" y="2756"/>
                </a:lnTo>
                <a:lnTo>
                  <a:pt x="908" y="2758"/>
                </a:lnTo>
                <a:lnTo>
                  <a:pt x="908" y="2785"/>
                </a:lnTo>
                <a:lnTo>
                  <a:pt x="906" y="2797"/>
                </a:lnTo>
                <a:lnTo>
                  <a:pt x="904" y="2803"/>
                </a:lnTo>
                <a:lnTo>
                  <a:pt x="901" y="2806"/>
                </a:lnTo>
                <a:lnTo>
                  <a:pt x="901" y="2813"/>
                </a:lnTo>
                <a:lnTo>
                  <a:pt x="901" y="2818"/>
                </a:lnTo>
                <a:lnTo>
                  <a:pt x="904" y="2826"/>
                </a:lnTo>
                <a:lnTo>
                  <a:pt x="909" y="2835"/>
                </a:lnTo>
                <a:lnTo>
                  <a:pt x="909" y="2840"/>
                </a:lnTo>
                <a:lnTo>
                  <a:pt x="908" y="2847"/>
                </a:lnTo>
                <a:lnTo>
                  <a:pt x="899" y="2852"/>
                </a:lnTo>
                <a:lnTo>
                  <a:pt x="891" y="2857"/>
                </a:lnTo>
                <a:lnTo>
                  <a:pt x="880" y="2860"/>
                </a:lnTo>
                <a:lnTo>
                  <a:pt x="875" y="2860"/>
                </a:lnTo>
                <a:lnTo>
                  <a:pt x="867" y="2860"/>
                </a:lnTo>
                <a:lnTo>
                  <a:pt x="862" y="2862"/>
                </a:lnTo>
                <a:lnTo>
                  <a:pt x="856" y="2860"/>
                </a:lnTo>
                <a:lnTo>
                  <a:pt x="855" y="2859"/>
                </a:lnTo>
                <a:lnTo>
                  <a:pt x="851" y="2855"/>
                </a:lnTo>
                <a:lnTo>
                  <a:pt x="848" y="2850"/>
                </a:lnTo>
                <a:lnTo>
                  <a:pt x="844" y="2847"/>
                </a:lnTo>
                <a:lnTo>
                  <a:pt x="839" y="2847"/>
                </a:lnTo>
                <a:lnTo>
                  <a:pt x="838" y="2852"/>
                </a:lnTo>
                <a:lnTo>
                  <a:pt x="834" y="2857"/>
                </a:lnTo>
                <a:lnTo>
                  <a:pt x="826" y="2864"/>
                </a:lnTo>
                <a:lnTo>
                  <a:pt x="819" y="2871"/>
                </a:lnTo>
                <a:lnTo>
                  <a:pt x="816" y="2876"/>
                </a:lnTo>
                <a:lnTo>
                  <a:pt x="812" y="2881"/>
                </a:lnTo>
                <a:lnTo>
                  <a:pt x="807" y="2883"/>
                </a:lnTo>
                <a:lnTo>
                  <a:pt x="802" y="2888"/>
                </a:lnTo>
                <a:lnTo>
                  <a:pt x="798" y="2891"/>
                </a:lnTo>
                <a:lnTo>
                  <a:pt x="792" y="2895"/>
                </a:lnTo>
                <a:lnTo>
                  <a:pt x="787" y="2898"/>
                </a:lnTo>
                <a:lnTo>
                  <a:pt x="781" y="2901"/>
                </a:lnTo>
                <a:lnTo>
                  <a:pt x="780" y="2907"/>
                </a:lnTo>
                <a:lnTo>
                  <a:pt x="778" y="2915"/>
                </a:lnTo>
                <a:lnTo>
                  <a:pt x="781" y="2917"/>
                </a:lnTo>
                <a:lnTo>
                  <a:pt x="785" y="2920"/>
                </a:lnTo>
                <a:lnTo>
                  <a:pt x="785" y="2924"/>
                </a:lnTo>
                <a:lnTo>
                  <a:pt x="785" y="2929"/>
                </a:lnTo>
                <a:lnTo>
                  <a:pt x="790" y="2930"/>
                </a:lnTo>
                <a:lnTo>
                  <a:pt x="795" y="2934"/>
                </a:lnTo>
                <a:lnTo>
                  <a:pt x="798" y="2935"/>
                </a:lnTo>
                <a:lnTo>
                  <a:pt x="805" y="2935"/>
                </a:lnTo>
                <a:lnTo>
                  <a:pt x="809" y="2941"/>
                </a:lnTo>
                <a:lnTo>
                  <a:pt x="812" y="2942"/>
                </a:lnTo>
                <a:lnTo>
                  <a:pt x="819" y="2942"/>
                </a:lnTo>
                <a:lnTo>
                  <a:pt x="826" y="2942"/>
                </a:lnTo>
                <a:lnTo>
                  <a:pt x="831" y="2944"/>
                </a:lnTo>
                <a:lnTo>
                  <a:pt x="834" y="2947"/>
                </a:lnTo>
                <a:lnTo>
                  <a:pt x="839" y="2956"/>
                </a:lnTo>
                <a:lnTo>
                  <a:pt x="839" y="3024"/>
                </a:lnTo>
                <a:lnTo>
                  <a:pt x="836" y="3033"/>
                </a:lnTo>
                <a:lnTo>
                  <a:pt x="833" y="3041"/>
                </a:lnTo>
                <a:lnTo>
                  <a:pt x="827" y="3060"/>
                </a:lnTo>
                <a:lnTo>
                  <a:pt x="824" y="3080"/>
                </a:lnTo>
                <a:lnTo>
                  <a:pt x="819" y="3099"/>
                </a:lnTo>
                <a:lnTo>
                  <a:pt x="824" y="3109"/>
                </a:lnTo>
                <a:lnTo>
                  <a:pt x="829" y="3116"/>
                </a:lnTo>
                <a:lnTo>
                  <a:pt x="834" y="3125"/>
                </a:lnTo>
                <a:lnTo>
                  <a:pt x="839" y="3133"/>
                </a:lnTo>
                <a:lnTo>
                  <a:pt x="844" y="3142"/>
                </a:lnTo>
                <a:lnTo>
                  <a:pt x="848" y="3152"/>
                </a:lnTo>
                <a:lnTo>
                  <a:pt x="853" y="3161"/>
                </a:lnTo>
                <a:lnTo>
                  <a:pt x="856" y="3164"/>
                </a:lnTo>
                <a:lnTo>
                  <a:pt x="860" y="3167"/>
                </a:lnTo>
                <a:lnTo>
                  <a:pt x="865" y="3176"/>
                </a:lnTo>
                <a:lnTo>
                  <a:pt x="868" y="3186"/>
                </a:lnTo>
                <a:lnTo>
                  <a:pt x="873" y="3195"/>
                </a:lnTo>
                <a:lnTo>
                  <a:pt x="877" y="3198"/>
                </a:lnTo>
                <a:lnTo>
                  <a:pt x="880" y="3202"/>
                </a:lnTo>
                <a:lnTo>
                  <a:pt x="882" y="3208"/>
                </a:lnTo>
                <a:lnTo>
                  <a:pt x="884" y="3214"/>
                </a:lnTo>
                <a:lnTo>
                  <a:pt x="887" y="3222"/>
                </a:lnTo>
                <a:lnTo>
                  <a:pt x="891" y="3224"/>
                </a:lnTo>
                <a:lnTo>
                  <a:pt x="892" y="3226"/>
                </a:lnTo>
                <a:lnTo>
                  <a:pt x="896" y="3231"/>
                </a:lnTo>
                <a:lnTo>
                  <a:pt x="897" y="3237"/>
                </a:lnTo>
                <a:lnTo>
                  <a:pt x="901" y="3243"/>
                </a:lnTo>
                <a:lnTo>
                  <a:pt x="909" y="3243"/>
                </a:lnTo>
                <a:lnTo>
                  <a:pt x="918" y="3244"/>
                </a:lnTo>
                <a:lnTo>
                  <a:pt x="923" y="3246"/>
                </a:lnTo>
                <a:lnTo>
                  <a:pt x="935" y="3249"/>
                </a:lnTo>
                <a:lnTo>
                  <a:pt x="947" y="3253"/>
                </a:lnTo>
                <a:lnTo>
                  <a:pt x="950" y="3255"/>
                </a:lnTo>
                <a:lnTo>
                  <a:pt x="954" y="3255"/>
                </a:lnTo>
                <a:lnTo>
                  <a:pt x="971" y="3253"/>
                </a:lnTo>
                <a:lnTo>
                  <a:pt x="976" y="3255"/>
                </a:lnTo>
                <a:lnTo>
                  <a:pt x="979" y="3255"/>
                </a:lnTo>
                <a:lnTo>
                  <a:pt x="983" y="3258"/>
                </a:lnTo>
                <a:lnTo>
                  <a:pt x="986" y="3261"/>
                </a:lnTo>
                <a:lnTo>
                  <a:pt x="989" y="3263"/>
                </a:lnTo>
                <a:lnTo>
                  <a:pt x="996" y="3268"/>
                </a:lnTo>
                <a:lnTo>
                  <a:pt x="1007" y="3272"/>
                </a:lnTo>
                <a:lnTo>
                  <a:pt x="1012" y="3273"/>
                </a:lnTo>
                <a:lnTo>
                  <a:pt x="1022" y="3275"/>
                </a:lnTo>
                <a:lnTo>
                  <a:pt x="1025" y="3275"/>
                </a:lnTo>
                <a:lnTo>
                  <a:pt x="1037" y="3277"/>
                </a:lnTo>
                <a:lnTo>
                  <a:pt x="1044" y="3290"/>
                </a:lnTo>
                <a:lnTo>
                  <a:pt x="1051" y="3304"/>
                </a:lnTo>
                <a:lnTo>
                  <a:pt x="1054" y="3306"/>
                </a:lnTo>
                <a:lnTo>
                  <a:pt x="1058" y="3309"/>
                </a:lnTo>
                <a:lnTo>
                  <a:pt x="1058" y="3313"/>
                </a:lnTo>
                <a:lnTo>
                  <a:pt x="1058" y="3318"/>
                </a:lnTo>
                <a:lnTo>
                  <a:pt x="1059" y="3323"/>
                </a:lnTo>
                <a:lnTo>
                  <a:pt x="1063" y="3328"/>
                </a:lnTo>
                <a:lnTo>
                  <a:pt x="1065" y="3331"/>
                </a:lnTo>
                <a:lnTo>
                  <a:pt x="1065" y="3338"/>
                </a:lnTo>
                <a:lnTo>
                  <a:pt x="1071" y="3342"/>
                </a:lnTo>
                <a:lnTo>
                  <a:pt x="1078" y="3347"/>
                </a:lnTo>
                <a:lnTo>
                  <a:pt x="1089" y="3359"/>
                </a:lnTo>
                <a:lnTo>
                  <a:pt x="1100" y="3371"/>
                </a:lnTo>
                <a:lnTo>
                  <a:pt x="1106" y="3376"/>
                </a:lnTo>
                <a:lnTo>
                  <a:pt x="1112" y="3379"/>
                </a:lnTo>
                <a:lnTo>
                  <a:pt x="1118" y="3381"/>
                </a:lnTo>
                <a:lnTo>
                  <a:pt x="1121" y="3382"/>
                </a:lnTo>
                <a:lnTo>
                  <a:pt x="1126" y="3389"/>
                </a:lnTo>
                <a:lnTo>
                  <a:pt x="1133" y="3396"/>
                </a:lnTo>
                <a:lnTo>
                  <a:pt x="1136" y="3398"/>
                </a:lnTo>
                <a:lnTo>
                  <a:pt x="1140" y="3400"/>
                </a:lnTo>
                <a:lnTo>
                  <a:pt x="1141" y="3405"/>
                </a:lnTo>
                <a:lnTo>
                  <a:pt x="1143" y="3406"/>
                </a:lnTo>
                <a:lnTo>
                  <a:pt x="1145" y="3410"/>
                </a:lnTo>
                <a:lnTo>
                  <a:pt x="1147" y="3413"/>
                </a:lnTo>
                <a:lnTo>
                  <a:pt x="1148" y="3417"/>
                </a:lnTo>
                <a:lnTo>
                  <a:pt x="1148" y="3418"/>
                </a:lnTo>
                <a:lnTo>
                  <a:pt x="1153" y="3420"/>
                </a:lnTo>
                <a:lnTo>
                  <a:pt x="1158" y="3423"/>
                </a:lnTo>
                <a:lnTo>
                  <a:pt x="1160" y="3425"/>
                </a:lnTo>
                <a:lnTo>
                  <a:pt x="1160" y="3427"/>
                </a:lnTo>
                <a:lnTo>
                  <a:pt x="1153" y="3464"/>
                </a:lnTo>
                <a:lnTo>
                  <a:pt x="1145" y="3500"/>
                </a:lnTo>
                <a:lnTo>
                  <a:pt x="1126" y="3570"/>
                </a:lnTo>
                <a:lnTo>
                  <a:pt x="1109" y="3640"/>
                </a:lnTo>
                <a:lnTo>
                  <a:pt x="1100" y="3676"/>
                </a:lnTo>
                <a:lnTo>
                  <a:pt x="1092" y="3713"/>
                </a:lnTo>
                <a:lnTo>
                  <a:pt x="1090" y="3718"/>
                </a:lnTo>
                <a:lnTo>
                  <a:pt x="1089" y="3724"/>
                </a:lnTo>
                <a:lnTo>
                  <a:pt x="1085" y="3727"/>
                </a:lnTo>
                <a:lnTo>
                  <a:pt x="1085" y="3734"/>
                </a:lnTo>
                <a:lnTo>
                  <a:pt x="1083" y="3739"/>
                </a:lnTo>
                <a:lnTo>
                  <a:pt x="1080" y="3742"/>
                </a:lnTo>
                <a:lnTo>
                  <a:pt x="1071" y="3748"/>
                </a:lnTo>
                <a:lnTo>
                  <a:pt x="1071" y="3782"/>
                </a:lnTo>
                <a:lnTo>
                  <a:pt x="1073" y="3787"/>
                </a:lnTo>
                <a:lnTo>
                  <a:pt x="1075" y="3789"/>
                </a:lnTo>
                <a:lnTo>
                  <a:pt x="1078" y="3789"/>
                </a:lnTo>
                <a:lnTo>
                  <a:pt x="1082" y="3790"/>
                </a:lnTo>
                <a:lnTo>
                  <a:pt x="1085" y="3794"/>
                </a:lnTo>
                <a:lnTo>
                  <a:pt x="1085" y="3797"/>
                </a:lnTo>
                <a:lnTo>
                  <a:pt x="1085" y="3802"/>
                </a:lnTo>
                <a:lnTo>
                  <a:pt x="1085" y="3870"/>
                </a:lnTo>
                <a:lnTo>
                  <a:pt x="1087" y="3875"/>
                </a:lnTo>
                <a:lnTo>
                  <a:pt x="1089" y="3877"/>
                </a:lnTo>
                <a:lnTo>
                  <a:pt x="1092" y="3877"/>
                </a:lnTo>
                <a:lnTo>
                  <a:pt x="1095" y="3879"/>
                </a:lnTo>
                <a:lnTo>
                  <a:pt x="1099" y="3882"/>
                </a:lnTo>
                <a:lnTo>
                  <a:pt x="1099" y="3886"/>
                </a:lnTo>
                <a:lnTo>
                  <a:pt x="1099" y="3891"/>
                </a:lnTo>
                <a:lnTo>
                  <a:pt x="1100" y="3898"/>
                </a:lnTo>
                <a:lnTo>
                  <a:pt x="1104" y="3903"/>
                </a:lnTo>
                <a:lnTo>
                  <a:pt x="1111" y="3904"/>
                </a:lnTo>
                <a:lnTo>
                  <a:pt x="1119" y="3904"/>
                </a:lnTo>
                <a:lnTo>
                  <a:pt x="1123" y="3903"/>
                </a:lnTo>
                <a:lnTo>
                  <a:pt x="1126" y="3901"/>
                </a:lnTo>
                <a:lnTo>
                  <a:pt x="1128" y="3896"/>
                </a:lnTo>
                <a:lnTo>
                  <a:pt x="1128" y="3887"/>
                </a:lnTo>
                <a:lnTo>
                  <a:pt x="1126" y="3877"/>
                </a:lnTo>
                <a:lnTo>
                  <a:pt x="1126" y="3867"/>
                </a:lnTo>
                <a:lnTo>
                  <a:pt x="1126" y="3860"/>
                </a:lnTo>
                <a:lnTo>
                  <a:pt x="1128" y="3853"/>
                </a:lnTo>
                <a:lnTo>
                  <a:pt x="1129" y="3852"/>
                </a:lnTo>
                <a:lnTo>
                  <a:pt x="1133" y="3850"/>
                </a:lnTo>
                <a:lnTo>
                  <a:pt x="1145" y="3858"/>
                </a:lnTo>
                <a:lnTo>
                  <a:pt x="1157" y="3869"/>
                </a:lnTo>
                <a:lnTo>
                  <a:pt x="1165" y="3879"/>
                </a:lnTo>
                <a:lnTo>
                  <a:pt x="1174" y="3891"/>
                </a:lnTo>
                <a:lnTo>
                  <a:pt x="1179" y="3893"/>
                </a:lnTo>
                <a:lnTo>
                  <a:pt x="1184" y="3894"/>
                </a:lnTo>
                <a:lnTo>
                  <a:pt x="1189" y="3903"/>
                </a:lnTo>
                <a:lnTo>
                  <a:pt x="1193" y="3911"/>
                </a:lnTo>
                <a:lnTo>
                  <a:pt x="1194" y="3918"/>
                </a:lnTo>
                <a:lnTo>
                  <a:pt x="1196" y="3923"/>
                </a:lnTo>
                <a:lnTo>
                  <a:pt x="1199" y="3927"/>
                </a:lnTo>
                <a:lnTo>
                  <a:pt x="1205" y="3930"/>
                </a:lnTo>
                <a:lnTo>
                  <a:pt x="1208" y="3932"/>
                </a:lnTo>
                <a:lnTo>
                  <a:pt x="1215" y="3932"/>
                </a:lnTo>
                <a:lnTo>
                  <a:pt x="1222" y="3932"/>
                </a:lnTo>
                <a:lnTo>
                  <a:pt x="1227" y="3940"/>
                </a:lnTo>
                <a:lnTo>
                  <a:pt x="1228" y="3945"/>
                </a:lnTo>
                <a:lnTo>
                  <a:pt x="1228" y="3952"/>
                </a:lnTo>
                <a:lnTo>
                  <a:pt x="1235" y="3956"/>
                </a:lnTo>
                <a:lnTo>
                  <a:pt x="1240" y="3961"/>
                </a:lnTo>
                <a:lnTo>
                  <a:pt x="1244" y="3969"/>
                </a:lnTo>
                <a:lnTo>
                  <a:pt x="1245" y="3976"/>
                </a:lnTo>
                <a:lnTo>
                  <a:pt x="1247" y="3985"/>
                </a:lnTo>
                <a:lnTo>
                  <a:pt x="1251" y="3991"/>
                </a:lnTo>
                <a:lnTo>
                  <a:pt x="1256" y="3997"/>
                </a:lnTo>
                <a:lnTo>
                  <a:pt x="1262" y="4000"/>
                </a:lnTo>
                <a:lnTo>
                  <a:pt x="1262" y="4007"/>
                </a:lnTo>
                <a:lnTo>
                  <a:pt x="1266" y="4012"/>
                </a:lnTo>
                <a:lnTo>
                  <a:pt x="1268" y="4017"/>
                </a:lnTo>
                <a:lnTo>
                  <a:pt x="1269" y="4020"/>
                </a:lnTo>
                <a:lnTo>
                  <a:pt x="1271" y="4024"/>
                </a:lnTo>
                <a:lnTo>
                  <a:pt x="1273" y="4026"/>
                </a:lnTo>
                <a:lnTo>
                  <a:pt x="1274" y="4026"/>
                </a:lnTo>
                <a:lnTo>
                  <a:pt x="1276" y="4027"/>
                </a:lnTo>
                <a:lnTo>
                  <a:pt x="1280" y="4034"/>
                </a:lnTo>
                <a:lnTo>
                  <a:pt x="1281" y="4036"/>
                </a:lnTo>
                <a:lnTo>
                  <a:pt x="1283" y="4041"/>
                </a:lnTo>
                <a:lnTo>
                  <a:pt x="1285" y="4041"/>
                </a:lnTo>
                <a:lnTo>
                  <a:pt x="1286" y="4044"/>
                </a:lnTo>
                <a:lnTo>
                  <a:pt x="1300" y="4055"/>
                </a:lnTo>
                <a:lnTo>
                  <a:pt x="1303" y="4058"/>
                </a:lnTo>
                <a:lnTo>
                  <a:pt x="1309" y="4065"/>
                </a:lnTo>
                <a:lnTo>
                  <a:pt x="1310" y="4073"/>
                </a:lnTo>
                <a:lnTo>
                  <a:pt x="1310" y="4082"/>
                </a:lnTo>
                <a:lnTo>
                  <a:pt x="1309" y="4090"/>
                </a:lnTo>
                <a:lnTo>
                  <a:pt x="1317" y="4109"/>
                </a:lnTo>
                <a:lnTo>
                  <a:pt x="1322" y="4111"/>
                </a:lnTo>
                <a:lnTo>
                  <a:pt x="1324" y="4112"/>
                </a:lnTo>
                <a:lnTo>
                  <a:pt x="1327" y="4121"/>
                </a:lnTo>
                <a:lnTo>
                  <a:pt x="1329" y="4124"/>
                </a:lnTo>
                <a:lnTo>
                  <a:pt x="1331" y="4128"/>
                </a:lnTo>
                <a:lnTo>
                  <a:pt x="1334" y="4130"/>
                </a:lnTo>
                <a:lnTo>
                  <a:pt x="1338" y="4130"/>
                </a:lnTo>
                <a:lnTo>
                  <a:pt x="1338" y="4136"/>
                </a:lnTo>
                <a:lnTo>
                  <a:pt x="1338" y="4140"/>
                </a:lnTo>
                <a:lnTo>
                  <a:pt x="1341" y="4143"/>
                </a:lnTo>
                <a:lnTo>
                  <a:pt x="1343" y="4145"/>
                </a:lnTo>
                <a:lnTo>
                  <a:pt x="1349" y="4150"/>
                </a:lnTo>
                <a:lnTo>
                  <a:pt x="1351" y="4152"/>
                </a:lnTo>
                <a:lnTo>
                  <a:pt x="1351" y="4157"/>
                </a:lnTo>
                <a:lnTo>
                  <a:pt x="1355" y="4169"/>
                </a:lnTo>
                <a:lnTo>
                  <a:pt x="1360" y="4179"/>
                </a:lnTo>
                <a:lnTo>
                  <a:pt x="1370" y="4199"/>
                </a:lnTo>
                <a:lnTo>
                  <a:pt x="1380" y="4222"/>
                </a:lnTo>
                <a:lnTo>
                  <a:pt x="1384" y="4232"/>
                </a:lnTo>
                <a:lnTo>
                  <a:pt x="1385" y="4246"/>
                </a:lnTo>
                <a:lnTo>
                  <a:pt x="1384" y="4251"/>
                </a:lnTo>
                <a:lnTo>
                  <a:pt x="1382" y="4254"/>
                </a:lnTo>
                <a:lnTo>
                  <a:pt x="1373" y="4261"/>
                </a:lnTo>
                <a:lnTo>
                  <a:pt x="1370" y="4264"/>
                </a:lnTo>
                <a:lnTo>
                  <a:pt x="1366" y="4268"/>
                </a:lnTo>
                <a:lnTo>
                  <a:pt x="1365" y="4273"/>
                </a:lnTo>
                <a:lnTo>
                  <a:pt x="1365" y="4280"/>
                </a:lnTo>
                <a:lnTo>
                  <a:pt x="1365" y="4307"/>
                </a:lnTo>
                <a:lnTo>
                  <a:pt x="1366" y="4334"/>
                </a:lnTo>
                <a:lnTo>
                  <a:pt x="1372" y="4382"/>
                </a:lnTo>
                <a:lnTo>
                  <a:pt x="1368" y="4392"/>
                </a:lnTo>
                <a:lnTo>
                  <a:pt x="1366" y="4403"/>
                </a:lnTo>
                <a:lnTo>
                  <a:pt x="1365" y="4425"/>
                </a:lnTo>
                <a:lnTo>
                  <a:pt x="1365" y="4471"/>
                </a:lnTo>
                <a:lnTo>
                  <a:pt x="1373" y="4474"/>
                </a:lnTo>
                <a:lnTo>
                  <a:pt x="1382" y="4476"/>
                </a:lnTo>
                <a:lnTo>
                  <a:pt x="1399" y="4478"/>
                </a:lnTo>
                <a:lnTo>
                  <a:pt x="1407" y="4479"/>
                </a:lnTo>
                <a:lnTo>
                  <a:pt x="1416" y="4481"/>
                </a:lnTo>
                <a:lnTo>
                  <a:pt x="1423" y="4486"/>
                </a:lnTo>
                <a:lnTo>
                  <a:pt x="1426" y="4491"/>
                </a:lnTo>
                <a:lnTo>
                  <a:pt x="1424" y="4502"/>
                </a:lnTo>
                <a:lnTo>
                  <a:pt x="1421" y="4512"/>
                </a:lnTo>
                <a:lnTo>
                  <a:pt x="1416" y="4519"/>
                </a:lnTo>
                <a:lnTo>
                  <a:pt x="1409" y="4525"/>
                </a:lnTo>
                <a:lnTo>
                  <a:pt x="1404" y="4532"/>
                </a:lnTo>
                <a:lnTo>
                  <a:pt x="1399" y="4539"/>
                </a:lnTo>
                <a:lnTo>
                  <a:pt x="1394" y="4549"/>
                </a:lnTo>
                <a:lnTo>
                  <a:pt x="1392" y="4559"/>
                </a:lnTo>
                <a:lnTo>
                  <a:pt x="1392" y="4566"/>
                </a:lnTo>
                <a:lnTo>
                  <a:pt x="1392" y="4571"/>
                </a:lnTo>
                <a:lnTo>
                  <a:pt x="1395" y="4580"/>
                </a:lnTo>
                <a:lnTo>
                  <a:pt x="1401" y="4588"/>
                </a:lnTo>
                <a:lnTo>
                  <a:pt x="1401" y="4594"/>
                </a:lnTo>
                <a:lnTo>
                  <a:pt x="1399" y="4600"/>
                </a:lnTo>
                <a:lnTo>
                  <a:pt x="1406" y="4604"/>
                </a:lnTo>
                <a:lnTo>
                  <a:pt x="1413" y="4609"/>
                </a:lnTo>
                <a:lnTo>
                  <a:pt x="1418" y="4616"/>
                </a:lnTo>
                <a:lnTo>
                  <a:pt x="1421" y="4623"/>
                </a:lnTo>
                <a:lnTo>
                  <a:pt x="1428" y="4638"/>
                </a:lnTo>
                <a:lnTo>
                  <a:pt x="1433" y="4655"/>
                </a:lnTo>
                <a:lnTo>
                  <a:pt x="1442" y="4655"/>
                </a:lnTo>
                <a:lnTo>
                  <a:pt x="1448" y="4653"/>
                </a:lnTo>
                <a:lnTo>
                  <a:pt x="1460" y="4650"/>
                </a:lnTo>
                <a:lnTo>
                  <a:pt x="1472" y="4646"/>
                </a:lnTo>
                <a:lnTo>
                  <a:pt x="1479" y="4646"/>
                </a:lnTo>
                <a:lnTo>
                  <a:pt x="1488" y="4648"/>
                </a:lnTo>
                <a:lnTo>
                  <a:pt x="1489" y="4652"/>
                </a:lnTo>
                <a:lnTo>
                  <a:pt x="1491" y="4655"/>
                </a:lnTo>
                <a:lnTo>
                  <a:pt x="1494" y="4658"/>
                </a:lnTo>
                <a:lnTo>
                  <a:pt x="1494" y="4662"/>
                </a:lnTo>
                <a:lnTo>
                  <a:pt x="1488" y="4662"/>
                </a:lnTo>
                <a:lnTo>
                  <a:pt x="1488" y="4665"/>
                </a:lnTo>
                <a:lnTo>
                  <a:pt x="1488" y="4669"/>
                </a:lnTo>
                <a:lnTo>
                  <a:pt x="1489" y="4672"/>
                </a:lnTo>
                <a:lnTo>
                  <a:pt x="1488" y="4675"/>
                </a:lnTo>
                <a:lnTo>
                  <a:pt x="1493" y="4682"/>
                </a:lnTo>
                <a:lnTo>
                  <a:pt x="1496" y="4689"/>
                </a:lnTo>
                <a:lnTo>
                  <a:pt x="1498" y="4696"/>
                </a:lnTo>
                <a:lnTo>
                  <a:pt x="1499" y="4703"/>
                </a:lnTo>
                <a:lnTo>
                  <a:pt x="1499" y="4718"/>
                </a:lnTo>
                <a:lnTo>
                  <a:pt x="1494" y="4737"/>
                </a:lnTo>
                <a:lnTo>
                  <a:pt x="1501" y="4754"/>
                </a:lnTo>
                <a:lnTo>
                  <a:pt x="1508" y="4773"/>
                </a:lnTo>
                <a:lnTo>
                  <a:pt x="1511" y="4791"/>
                </a:lnTo>
                <a:lnTo>
                  <a:pt x="1515" y="4812"/>
                </a:lnTo>
                <a:lnTo>
                  <a:pt x="1520" y="4812"/>
                </a:lnTo>
                <a:lnTo>
                  <a:pt x="1525" y="4812"/>
                </a:lnTo>
                <a:lnTo>
                  <a:pt x="1530" y="4812"/>
                </a:lnTo>
                <a:lnTo>
                  <a:pt x="1535" y="4812"/>
                </a:lnTo>
                <a:lnTo>
                  <a:pt x="1535" y="4819"/>
                </a:lnTo>
                <a:lnTo>
                  <a:pt x="1540" y="4821"/>
                </a:lnTo>
                <a:lnTo>
                  <a:pt x="1544" y="4821"/>
                </a:lnTo>
                <a:lnTo>
                  <a:pt x="1549" y="4822"/>
                </a:lnTo>
                <a:lnTo>
                  <a:pt x="1549" y="4824"/>
                </a:lnTo>
                <a:lnTo>
                  <a:pt x="1549" y="4826"/>
                </a:lnTo>
                <a:lnTo>
                  <a:pt x="1554" y="4827"/>
                </a:lnTo>
                <a:lnTo>
                  <a:pt x="1558" y="4829"/>
                </a:lnTo>
                <a:lnTo>
                  <a:pt x="1559" y="4831"/>
                </a:lnTo>
                <a:lnTo>
                  <a:pt x="1563" y="4832"/>
                </a:lnTo>
                <a:lnTo>
                  <a:pt x="1564" y="4836"/>
                </a:lnTo>
                <a:lnTo>
                  <a:pt x="1564" y="4838"/>
                </a:lnTo>
                <a:lnTo>
                  <a:pt x="1570" y="4839"/>
                </a:lnTo>
                <a:lnTo>
                  <a:pt x="1575" y="4843"/>
                </a:lnTo>
                <a:lnTo>
                  <a:pt x="1576" y="4844"/>
                </a:lnTo>
                <a:lnTo>
                  <a:pt x="1576" y="4846"/>
                </a:lnTo>
                <a:lnTo>
                  <a:pt x="1583" y="4846"/>
                </a:lnTo>
                <a:lnTo>
                  <a:pt x="1588" y="4848"/>
                </a:lnTo>
                <a:lnTo>
                  <a:pt x="1595" y="4851"/>
                </a:lnTo>
                <a:lnTo>
                  <a:pt x="1602" y="4856"/>
                </a:lnTo>
                <a:lnTo>
                  <a:pt x="1611" y="4860"/>
                </a:lnTo>
                <a:lnTo>
                  <a:pt x="1616" y="4862"/>
                </a:lnTo>
                <a:lnTo>
                  <a:pt x="1619" y="4863"/>
                </a:lnTo>
                <a:lnTo>
                  <a:pt x="1621" y="4865"/>
                </a:lnTo>
                <a:lnTo>
                  <a:pt x="1624" y="4867"/>
                </a:lnTo>
                <a:lnTo>
                  <a:pt x="1626" y="4870"/>
                </a:lnTo>
                <a:lnTo>
                  <a:pt x="1626" y="4872"/>
                </a:lnTo>
                <a:lnTo>
                  <a:pt x="1631" y="4873"/>
                </a:lnTo>
                <a:lnTo>
                  <a:pt x="1636" y="4877"/>
                </a:lnTo>
                <a:lnTo>
                  <a:pt x="1638" y="4879"/>
                </a:lnTo>
                <a:lnTo>
                  <a:pt x="1638" y="4880"/>
                </a:lnTo>
                <a:lnTo>
                  <a:pt x="1638" y="4892"/>
                </a:lnTo>
                <a:lnTo>
                  <a:pt x="1640" y="4904"/>
                </a:lnTo>
                <a:lnTo>
                  <a:pt x="1641" y="4914"/>
                </a:lnTo>
                <a:lnTo>
                  <a:pt x="1645" y="4923"/>
                </a:lnTo>
                <a:lnTo>
                  <a:pt x="1651" y="4940"/>
                </a:lnTo>
                <a:lnTo>
                  <a:pt x="1658" y="4955"/>
                </a:lnTo>
                <a:lnTo>
                  <a:pt x="1657" y="4955"/>
                </a:lnTo>
                <a:lnTo>
                  <a:pt x="1653" y="4957"/>
                </a:lnTo>
                <a:lnTo>
                  <a:pt x="1651" y="4962"/>
                </a:lnTo>
                <a:lnTo>
                  <a:pt x="1650" y="4966"/>
                </a:lnTo>
                <a:lnTo>
                  <a:pt x="1648" y="4967"/>
                </a:lnTo>
                <a:lnTo>
                  <a:pt x="1645" y="4969"/>
                </a:lnTo>
                <a:lnTo>
                  <a:pt x="1645" y="4974"/>
                </a:lnTo>
                <a:lnTo>
                  <a:pt x="1641" y="4976"/>
                </a:lnTo>
                <a:lnTo>
                  <a:pt x="1638" y="4976"/>
                </a:lnTo>
                <a:lnTo>
                  <a:pt x="1636" y="4984"/>
                </a:lnTo>
                <a:lnTo>
                  <a:pt x="1634" y="4988"/>
                </a:lnTo>
                <a:lnTo>
                  <a:pt x="1631" y="4989"/>
                </a:lnTo>
                <a:lnTo>
                  <a:pt x="1633" y="4998"/>
                </a:lnTo>
                <a:lnTo>
                  <a:pt x="1631" y="5006"/>
                </a:lnTo>
                <a:lnTo>
                  <a:pt x="1628" y="5020"/>
                </a:lnTo>
                <a:lnTo>
                  <a:pt x="1624" y="5034"/>
                </a:lnTo>
                <a:lnTo>
                  <a:pt x="1624" y="5041"/>
                </a:lnTo>
                <a:lnTo>
                  <a:pt x="1624" y="5051"/>
                </a:lnTo>
                <a:lnTo>
                  <a:pt x="1621" y="5052"/>
                </a:lnTo>
                <a:lnTo>
                  <a:pt x="1619" y="5054"/>
                </a:lnTo>
                <a:lnTo>
                  <a:pt x="1616" y="5063"/>
                </a:lnTo>
                <a:lnTo>
                  <a:pt x="1614" y="5066"/>
                </a:lnTo>
                <a:lnTo>
                  <a:pt x="1612" y="5070"/>
                </a:lnTo>
                <a:lnTo>
                  <a:pt x="1609" y="5071"/>
                </a:lnTo>
                <a:lnTo>
                  <a:pt x="1604" y="5071"/>
                </a:lnTo>
                <a:lnTo>
                  <a:pt x="1604" y="5088"/>
                </a:lnTo>
                <a:lnTo>
                  <a:pt x="1602" y="5095"/>
                </a:lnTo>
                <a:lnTo>
                  <a:pt x="1600" y="5097"/>
                </a:lnTo>
                <a:lnTo>
                  <a:pt x="1597" y="5099"/>
                </a:lnTo>
                <a:lnTo>
                  <a:pt x="1597" y="5105"/>
                </a:lnTo>
                <a:lnTo>
                  <a:pt x="1597" y="5110"/>
                </a:lnTo>
                <a:lnTo>
                  <a:pt x="1600" y="5117"/>
                </a:lnTo>
                <a:lnTo>
                  <a:pt x="1604" y="5122"/>
                </a:lnTo>
                <a:lnTo>
                  <a:pt x="1605" y="5128"/>
                </a:lnTo>
                <a:lnTo>
                  <a:pt x="1604" y="5133"/>
                </a:lnTo>
                <a:lnTo>
                  <a:pt x="1609" y="5134"/>
                </a:lnTo>
                <a:lnTo>
                  <a:pt x="1614" y="5138"/>
                </a:lnTo>
                <a:lnTo>
                  <a:pt x="1617" y="5139"/>
                </a:lnTo>
                <a:lnTo>
                  <a:pt x="1624" y="5139"/>
                </a:lnTo>
                <a:lnTo>
                  <a:pt x="1628" y="5134"/>
                </a:lnTo>
                <a:lnTo>
                  <a:pt x="1631" y="5133"/>
                </a:lnTo>
                <a:lnTo>
                  <a:pt x="1638" y="5133"/>
                </a:lnTo>
                <a:lnTo>
                  <a:pt x="1645" y="5133"/>
                </a:lnTo>
                <a:lnTo>
                  <a:pt x="1653" y="5145"/>
                </a:lnTo>
                <a:lnTo>
                  <a:pt x="1663" y="5155"/>
                </a:lnTo>
                <a:lnTo>
                  <a:pt x="1670" y="5160"/>
                </a:lnTo>
                <a:lnTo>
                  <a:pt x="1677" y="5163"/>
                </a:lnTo>
                <a:lnTo>
                  <a:pt x="1684" y="5165"/>
                </a:lnTo>
                <a:lnTo>
                  <a:pt x="1692" y="5167"/>
                </a:lnTo>
                <a:lnTo>
                  <a:pt x="1699" y="5180"/>
                </a:lnTo>
                <a:lnTo>
                  <a:pt x="1706" y="5194"/>
                </a:lnTo>
                <a:lnTo>
                  <a:pt x="1721" y="5194"/>
                </a:lnTo>
                <a:lnTo>
                  <a:pt x="1735" y="5196"/>
                </a:lnTo>
                <a:lnTo>
                  <a:pt x="1745" y="5199"/>
                </a:lnTo>
                <a:lnTo>
                  <a:pt x="1756" y="5203"/>
                </a:lnTo>
                <a:lnTo>
                  <a:pt x="1778" y="5211"/>
                </a:lnTo>
                <a:lnTo>
                  <a:pt x="1790" y="5213"/>
                </a:lnTo>
                <a:lnTo>
                  <a:pt x="1802" y="5214"/>
                </a:lnTo>
                <a:lnTo>
                  <a:pt x="1807" y="5223"/>
                </a:lnTo>
                <a:lnTo>
                  <a:pt x="1813" y="5230"/>
                </a:lnTo>
                <a:lnTo>
                  <a:pt x="1820" y="5235"/>
                </a:lnTo>
                <a:lnTo>
                  <a:pt x="1827" y="5240"/>
                </a:lnTo>
                <a:lnTo>
                  <a:pt x="1844" y="5250"/>
                </a:lnTo>
                <a:lnTo>
                  <a:pt x="1863" y="5255"/>
                </a:lnTo>
                <a:lnTo>
                  <a:pt x="1865" y="5259"/>
                </a:lnTo>
                <a:lnTo>
                  <a:pt x="1866" y="5262"/>
                </a:lnTo>
                <a:lnTo>
                  <a:pt x="1871" y="5267"/>
                </a:lnTo>
                <a:lnTo>
                  <a:pt x="1883" y="5276"/>
                </a:lnTo>
                <a:lnTo>
                  <a:pt x="1887" y="5279"/>
                </a:lnTo>
                <a:lnTo>
                  <a:pt x="1887" y="5283"/>
                </a:lnTo>
                <a:lnTo>
                  <a:pt x="1888" y="5286"/>
                </a:lnTo>
                <a:lnTo>
                  <a:pt x="1890" y="5290"/>
                </a:lnTo>
                <a:lnTo>
                  <a:pt x="1895" y="5291"/>
                </a:lnTo>
                <a:lnTo>
                  <a:pt x="1899" y="5291"/>
                </a:lnTo>
                <a:lnTo>
                  <a:pt x="1904" y="5293"/>
                </a:lnTo>
                <a:lnTo>
                  <a:pt x="1904" y="5295"/>
                </a:lnTo>
                <a:lnTo>
                  <a:pt x="1904" y="5296"/>
                </a:lnTo>
                <a:lnTo>
                  <a:pt x="1906" y="5303"/>
                </a:lnTo>
                <a:lnTo>
                  <a:pt x="1907" y="5308"/>
                </a:lnTo>
                <a:lnTo>
                  <a:pt x="1911" y="5317"/>
                </a:lnTo>
                <a:lnTo>
                  <a:pt x="1916" y="5317"/>
                </a:lnTo>
                <a:lnTo>
                  <a:pt x="1919" y="5317"/>
                </a:lnTo>
                <a:lnTo>
                  <a:pt x="1926" y="5320"/>
                </a:lnTo>
                <a:lnTo>
                  <a:pt x="1938" y="5331"/>
                </a:lnTo>
                <a:lnTo>
                  <a:pt x="1952" y="5337"/>
                </a:lnTo>
                <a:lnTo>
                  <a:pt x="1952" y="5341"/>
                </a:lnTo>
                <a:lnTo>
                  <a:pt x="1952" y="5344"/>
                </a:lnTo>
                <a:lnTo>
                  <a:pt x="1955" y="5344"/>
                </a:lnTo>
                <a:lnTo>
                  <a:pt x="1958" y="5344"/>
                </a:lnTo>
                <a:lnTo>
                  <a:pt x="1964" y="5344"/>
                </a:lnTo>
                <a:lnTo>
                  <a:pt x="1965" y="5344"/>
                </a:lnTo>
                <a:lnTo>
                  <a:pt x="1967" y="5348"/>
                </a:lnTo>
                <a:lnTo>
                  <a:pt x="1969" y="5351"/>
                </a:lnTo>
                <a:lnTo>
                  <a:pt x="1972" y="5358"/>
                </a:lnTo>
                <a:lnTo>
                  <a:pt x="1975" y="5360"/>
                </a:lnTo>
                <a:lnTo>
                  <a:pt x="1979" y="5361"/>
                </a:lnTo>
                <a:lnTo>
                  <a:pt x="1986" y="5365"/>
                </a:lnTo>
                <a:lnTo>
                  <a:pt x="1989" y="5366"/>
                </a:lnTo>
                <a:lnTo>
                  <a:pt x="1993" y="5368"/>
                </a:lnTo>
                <a:lnTo>
                  <a:pt x="1998" y="5370"/>
                </a:lnTo>
                <a:lnTo>
                  <a:pt x="1999" y="5372"/>
                </a:lnTo>
                <a:lnTo>
                  <a:pt x="2003" y="5375"/>
                </a:lnTo>
                <a:lnTo>
                  <a:pt x="2004" y="5380"/>
                </a:lnTo>
                <a:lnTo>
                  <a:pt x="2006" y="5392"/>
                </a:lnTo>
                <a:lnTo>
                  <a:pt x="2006" y="5401"/>
                </a:lnTo>
                <a:lnTo>
                  <a:pt x="2006" y="5407"/>
                </a:lnTo>
                <a:lnTo>
                  <a:pt x="2003" y="5414"/>
                </a:lnTo>
                <a:lnTo>
                  <a:pt x="1999" y="5419"/>
                </a:lnTo>
                <a:lnTo>
                  <a:pt x="1999" y="5424"/>
                </a:lnTo>
                <a:lnTo>
                  <a:pt x="1996" y="5426"/>
                </a:lnTo>
                <a:lnTo>
                  <a:pt x="1993" y="5426"/>
                </a:lnTo>
                <a:lnTo>
                  <a:pt x="1991" y="5435"/>
                </a:lnTo>
                <a:lnTo>
                  <a:pt x="1991" y="5438"/>
                </a:lnTo>
                <a:lnTo>
                  <a:pt x="1986" y="5440"/>
                </a:lnTo>
                <a:lnTo>
                  <a:pt x="1986" y="5450"/>
                </a:lnTo>
                <a:lnTo>
                  <a:pt x="1984" y="5460"/>
                </a:lnTo>
                <a:lnTo>
                  <a:pt x="1977" y="5479"/>
                </a:lnTo>
                <a:lnTo>
                  <a:pt x="1970" y="5496"/>
                </a:lnTo>
                <a:lnTo>
                  <a:pt x="1967" y="5505"/>
                </a:lnTo>
                <a:lnTo>
                  <a:pt x="1965" y="5515"/>
                </a:lnTo>
                <a:lnTo>
                  <a:pt x="1967" y="5520"/>
                </a:lnTo>
                <a:lnTo>
                  <a:pt x="1969" y="5522"/>
                </a:lnTo>
                <a:lnTo>
                  <a:pt x="1974" y="5527"/>
                </a:lnTo>
                <a:lnTo>
                  <a:pt x="1977" y="5528"/>
                </a:lnTo>
                <a:lnTo>
                  <a:pt x="1979" y="5532"/>
                </a:lnTo>
                <a:lnTo>
                  <a:pt x="1981" y="5537"/>
                </a:lnTo>
                <a:lnTo>
                  <a:pt x="1979" y="5542"/>
                </a:lnTo>
                <a:lnTo>
                  <a:pt x="1981" y="5557"/>
                </a:lnTo>
                <a:lnTo>
                  <a:pt x="1984" y="5571"/>
                </a:lnTo>
                <a:lnTo>
                  <a:pt x="1987" y="5585"/>
                </a:lnTo>
                <a:lnTo>
                  <a:pt x="1987" y="5593"/>
                </a:lnTo>
                <a:lnTo>
                  <a:pt x="1986" y="5603"/>
                </a:lnTo>
                <a:lnTo>
                  <a:pt x="1982" y="5610"/>
                </a:lnTo>
                <a:lnTo>
                  <a:pt x="1979" y="5615"/>
                </a:lnTo>
                <a:lnTo>
                  <a:pt x="1972" y="5621"/>
                </a:lnTo>
                <a:lnTo>
                  <a:pt x="1965" y="5624"/>
                </a:lnTo>
                <a:lnTo>
                  <a:pt x="1967" y="5631"/>
                </a:lnTo>
                <a:lnTo>
                  <a:pt x="1967" y="5636"/>
                </a:lnTo>
                <a:lnTo>
                  <a:pt x="1962" y="5644"/>
                </a:lnTo>
                <a:lnTo>
                  <a:pt x="1958" y="5653"/>
                </a:lnTo>
                <a:lnTo>
                  <a:pt x="1958" y="5658"/>
                </a:lnTo>
                <a:lnTo>
                  <a:pt x="1958" y="5665"/>
                </a:lnTo>
                <a:lnTo>
                  <a:pt x="1950" y="5672"/>
                </a:lnTo>
                <a:lnTo>
                  <a:pt x="1941" y="5678"/>
                </a:lnTo>
                <a:lnTo>
                  <a:pt x="1938" y="5682"/>
                </a:lnTo>
                <a:lnTo>
                  <a:pt x="1935" y="5687"/>
                </a:lnTo>
                <a:lnTo>
                  <a:pt x="1933" y="5692"/>
                </a:lnTo>
                <a:lnTo>
                  <a:pt x="1931" y="5699"/>
                </a:lnTo>
                <a:lnTo>
                  <a:pt x="1923" y="5702"/>
                </a:lnTo>
                <a:lnTo>
                  <a:pt x="1914" y="5709"/>
                </a:lnTo>
                <a:lnTo>
                  <a:pt x="1906" y="5714"/>
                </a:lnTo>
                <a:lnTo>
                  <a:pt x="1897" y="5719"/>
                </a:lnTo>
                <a:lnTo>
                  <a:pt x="1895" y="5740"/>
                </a:lnTo>
                <a:lnTo>
                  <a:pt x="1890" y="5760"/>
                </a:lnTo>
                <a:lnTo>
                  <a:pt x="1885" y="5779"/>
                </a:lnTo>
                <a:lnTo>
                  <a:pt x="1885" y="5789"/>
                </a:lnTo>
                <a:lnTo>
                  <a:pt x="1883" y="5801"/>
                </a:lnTo>
                <a:lnTo>
                  <a:pt x="1880" y="5805"/>
                </a:lnTo>
                <a:lnTo>
                  <a:pt x="1877" y="5808"/>
                </a:lnTo>
                <a:lnTo>
                  <a:pt x="1871" y="5820"/>
                </a:lnTo>
                <a:lnTo>
                  <a:pt x="1868" y="5832"/>
                </a:lnTo>
                <a:lnTo>
                  <a:pt x="1866" y="5837"/>
                </a:lnTo>
                <a:lnTo>
                  <a:pt x="1863" y="5842"/>
                </a:lnTo>
                <a:lnTo>
                  <a:pt x="1860" y="5844"/>
                </a:lnTo>
                <a:lnTo>
                  <a:pt x="1858" y="5847"/>
                </a:lnTo>
                <a:lnTo>
                  <a:pt x="1856" y="5856"/>
                </a:lnTo>
                <a:lnTo>
                  <a:pt x="1856" y="5858"/>
                </a:lnTo>
                <a:lnTo>
                  <a:pt x="1856" y="5859"/>
                </a:lnTo>
                <a:lnTo>
                  <a:pt x="1854" y="5861"/>
                </a:lnTo>
                <a:lnTo>
                  <a:pt x="1853" y="5861"/>
                </a:lnTo>
                <a:lnTo>
                  <a:pt x="1849" y="5863"/>
                </a:lnTo>
                <a:lnTo>
                  <a:pt x="1849" y="5870"/>
                </a:lnTo>
                <a:lnTo>
                  <a:pt x="1849" y="5876"/>
                </a:lnTo>
                <a:lnTo>
                  <a:pt x="1849" y="5880"/>
                </a:lnTo>
                <a:lnTo>
                  <a:pt x="1848" y="5883"/>
                </a:lnTo>
                <a:lnTo>
                  <a:pt x="1842" y="5890"/>
                </a:lnTo>
                <a:lnTo>
                  <a:pt x="1837" y="5888"/>
                </a:lnTo>
                <a:lnTo>
                  <a:pt x="1832" y="5883"/>
                </a:lnTo>
                <a:lnTo>
                  <a:pt x="1829" y="5878"/>
                </a:lnTo>
                <a:lnTo>
                  <a:pt x="1827" y="5871"/>
                </a:lnTo>
                <a:lnTo>
                  <a:pt x="1825" y="5883"/>
                </a:lnTo>
                <a:lnTo>
                  <a:pt x="1822" y="5894"/>
                </a:lnTo>
                <a:lnTo>
                  <a:pt x="1817" y="5904"/>
                </a:lnTo>
                <a:lnTo>
                  <a:pt x="1810" y="5914"/>
                </a:lnTo>
                <a:lnTo>
                  <a:pt x="1796" y="5929"/>
                </a:lnTo>
                <a:lnTo>
                  <a:pt x="1784" y="5945"/>
                </a:lnTo>
                <a:lnTo>
                  <a:pt x="1781" y="5950"/>
                </a:lnTo>
                <a:lnTo>
                  <a:pt x="1781" y="5952"/>
                </a:lnTo>
                <a:lnTo>
                  <a:pt x="1788" y="5952"/>
                </a:lnTo>
                <a:lnTo>
                  <a:pt x="1793" y="5952"/>
                </a:lnTo>
                <a:lnTo>
                  <a:pt x="1796" y="5948"/>
                </a:lnTo>
                <a:lnTo>
                  <a:pt x="1798" y="5945"/>
                </a:lnTo>
                <a:lnTo>
                  <a:pt x="1802" y="5941"/>
                </a:lnTo>
                <a:lnTo>
                  <a:pt x="1805" y="5938"/>
                </a:lnTo>
                <a:lnTo>
                  <a:pt x="1808" y="5938"/>
                </a:lnTo>
                <a:lnTo>
                  <a:pt x="1815" y="5938"/>
                </a:lnTo>
                <a:lnTo>
                  <a:pt x="1817" y="5945"/>
                </a:lnTo>
                <a:lnTo>
                  <a:pt x="1817" y="5950"/>
                </a:lnTo>
                <a:lnTo>
                  <a:pt x="1812" y="5958"/>
                </a:lnTo>
                <a:lnTo>
                  <a:pt x="1808" y="5967"/>
                </a:lnTo>
                <a:lnTo>
                  <a:pt x="1808" y="5972"/>
                </a:lnTo>
                <a:lnTo>
                  <a:pt x="1808" y="5979"/>
                </a:lnTo>
                <a:lnTo>
                  <a:pt x="1805" y="5979"/>
                </a:lnTo>
                <a:lnTo>
                  <a:pt x="1802" y="5982"/>
                </a:lnTo>
                <a:lnTo>
                  <a:pt x="1798" y="5984"/>
                </a:lnTo>
                <a:lnTo>
                  <a:pt x="1796" y="5989"/>
                </a:lnTo>
                <a:lnTo>
                  <a:pt x="1795" y="5998"/>
                </a:lnTo>
                <a:lnTo>
                  <a:pt x="1793" y="6006"/>
                </a:lnTo>
                <a:lnTo>
                  <a:pt x="1791" y="6008"/>
                </a:lnTo>
                <a:lnTo>
                  <a:pt x="1791" y="6010"/>
                </a:lnTo>
                <a:lnTo>
                  <a:pt x="1790" y="6010"/>
                </a:lnTo>
                <a:lnTo>
                  <a:pt x="1788" y="6011"/>
                </a:lnTo>
                <a:lnTo>
                  <a:pt x="1786" y="6013"/>
                </a:lnTo>
                <a:lnTo>
                  <a:pt x="1784" y="6013"/>
                </a:lnTo>
                <a:lnTo>
                  <a:pt x="1781" y="6013"/>
                </a:lnTo>
                <a:lnTo>
                  <a:pt x="1783" y="6020"/>
                </a:lnTo>
                <a:lnTo>
                  <a:pt x="1783" y="6025"/>
                </a:lnTo>
                <a:lnTo>
                  <a:pt x="1778" y="6033"/>
                </a:lnTo>
                <a:lnTo>
                  <a:pt x="1774" y="6042"/>
                </a:lnTo>
                <a:lnTo>
                  <a:pt x="1774" y="6047"/>
                </a:lnTo>
                <a:lnTo>
                  <a:pt x="1774" y="6054"/>
                </a:lnTo>
                <a:lnTo>
                  <a:pt x="1771" y="6056"/>
                </a:lnTo>
                <a:lnTo>
                  <a:pt x="1767" y="6057"/>
                </a:lnTo>
                <a:lnTo>
                  <a:pt x="1764" y="6059"/>
                </a:lnTo>
                <a:lnTo>
                  <a:pt x="1761" y="6061"/>
                </a:lnTo>
                <a:lnTo>
                  <a:pt x="1759" y="6061"/>
                </a:lnTo>
                <a:lnTo>
                  <a:pt x="1756" y="6062"/>
                </a:lnTo>
                <a:lnTo>
                  <a:pt x="1754" y="6068"/>
                </a:lnTo>
                <a:lnTo>
                  <a:pt x="1752" y="6071"/>
                </a:lnTo>
                <a:lnTo>
                  <a:pt x="1750" y="6073"/>
                </a:lnTo>
                <a:lnTo>
                  <a:pt x="1747" y="6074"/>
                </a:lnTo>
                <a:lnTo>
                  <a:pt x="1749" y="6088"/>
                </a:lnTo>
                <a:lnTo>
                  <a:pt x="1749" y="6100"/>
                </a:lnTo>
                <a:lnTo>
                  <a:pt x="1745" y="6110"/>
                </a:lnTo>
                <a:lnTo>
                  <a:pt x="1742" y="6120"/>
                </a:lnTo>
                <a:lnTo>
                  <a:pt x="1737" y="6139"/>
                </a:lnTo>
                <a:lnTo>
                  <a:pt x="1733" y="6151"/>
                </a:lnTo>
                <a:lnTo>
                  <a:pt x="1733" y="6163"/>
                </a:lnTo>
                <a:lnTo>
                  <a:pt x="1727" y="6163"/>
                </a:lnTo>
                <a:lnTo>
                  <a:pt x="1725" y="6170"/>
                </a:lnTo>
                <a:lnTo>
                  <a:pt x="1721" y="6173"/>
                </a:lnTo>
                <a:lnTo>
                  <a:pt x="1721" y="6177"/>
                </a:lnTo>
                <a:lnTo>
                  <a:pt x="1720" y="6180"/>
                </a:lnTo>
                <a:lnTo>
                  <a:pt x="1718" y="6182"/>
                </a:lnTo>
                <a:lnTo>
                  <a:pt x="1716" y="6185"/>
                </a:lnTo>
                <a:lnTo>
                  <a:pt x="1715" y="6187"/>
                </a:lnTo>
                <a:lnTo>
                  <a:pt x="1713" y="6189"/>
                </a:lnTo>
                <a:lnTo>
                  <a:pt x="1708" y="6190"/>
                </a:lnTo>
                <a:lnTo>
                  <a:pt x="1704" y="6192"/>
                </a:lnTo>
                <a:lnTo>
                  <a:pt x="1703" y="6194"/>
                </a:lnTo>
                <a:lnTo>
                  <a:pt x="1701" y="6197"/>
                </a:lnTo>
                <a:lnTo>
                  <a:pt x="1699" y="6199"/>
                </a:lnTo>
                <a:lnTo>
                  <a:pt x="1698" y="6207"/>
                </a:lnTo>
                <a:lnTo>
                  <a:pt x="1694" y="6214"/>
                </a:lnTo>
                <a:lnTo>
                  <a:pt x="1691" y="6218"/>
                </a:lnTo>
                <a:lnTo>
                  <a:pt x="1691" y="6219"/>
                </a:lnTo>
                <a:lnTo>
                  <a:pt x="1687" y="6221"/>
                </a:lnTo>
                <a:lnTo>
                  <a:pt x="1682" y="6223"/>
                </a:lnTo>
                <a:lnTo>
                  <a:pt x="1679" y="6224"/>
                </a:lnTo>
                <a:lnTo>
                  <a:pt x="1675" y="6228"/>
                </a:lnTo>
                <a:lnTo>
                  <a:pt x="1674" y="6231"/>
                </a:lnTo>
                <a:lnTo>
                  <a:pt x="1672" y="6233"/>
                </a:lnTo>
                <a:lnTo>
                  <a:pt x="1672" y="6240"/>
                </a:lnTo>
                <a:lnTo>
                  <a:pt x="1670" y="6245"/>
                </a:lnTo>
                <a:lnTo>
                  <a:pt x="1667" y="6248"/>
                </a:lnTo>
                <a:lnTo>
                  <a:pt x="1665" y="6252"/>
                </a:lnTo>
                <a:lnTo>
                  <a:pt x="1658" y="6257"/>
                </a:lnTo>
                <a:lnTo>
                  <a:pt x="1655" y="6264"/>
                </a:lnTo>
                <a:lnTo>
                  <a:pt x="1651" y="6272"/>
                </a:lnTo>
                <a:lnTo>
                  <a:pt x="1648" y="6279"/>
                </a:lnTo>
                <a:lnTo>
                  <a:pt x="1648" y="6281"/>
                </a:lnTo>
                <a:lnTo>
                  <a:pt x="1646" y="6281"/>
                </a:lnTo>
                <a:lnTo>
                  <a:pt x="1646" y="6284"/>
                </a:lnTo>
                <a:lnTo>
                  <a:pt x="1645" y="6284"/>
                </a:lnTo>
                <a:lnTo>
                  <a:pt x="1645" y="6287"/>
                </a:lnTo>
                <a:lnTo>
                  <a:pt x="1643" y="6291"/>
                </a:lnTo>
                <a:lnTo>
                  <a:pt x="1641" y="6294"/>
                </a:lnTo>
                <a:lnTo>
                  <a:pt x="1641" y="6296"/>
                </a:lnTo>
                <a:lnTo>
                  <a:pt x="1640" y="6298"/>
                </a:lnTo>
                <a:lnTo>
                  <a:pt x="1640" y="6299"/>
                </a:lnTo>
                <a:lnTo>
                  <a:pt x="1638" y="6301"/>
                </a:lnTo>
                <a:lnTo>
                  <a:pt x="1638" y="6303"/>
                </a:lnTo>
                <a:lnTo>
                  <a:pt x="1636" y="6303"/>
                </a:lnTo>
                <a:lnTo>
                  <a:pt x="1634" y="6305"/>
                </a:lnTo>
                <a:lnTo>
                  <a:pt x="1631" y="6306"/>
                </a:lnTo>
                <a:lnTo>
                  <a:pt x="1631" y="6330"/>
                </a:lnTo>
                <a:lnTo>
                  <a:pt x="1631" y="6333"/>
                </a:lnTo>
                <a:lnTo>
                  <a:pt x="1629" y="6337"/>
                </a:lnTo>
                <a:lnTo>
                  <a:pt x="1629" y="6339"/>
                </a:lnTo>
                <a:lnTo>
                  <a:pt x="1629" y="6347"/>
                </a:lnTo>
                <a:lnTo>
                  <a:pt x="1626" y="6354"/>
                </a:lnTo>
                <a:lnTo>
                  <a:pt x="1624" y="6357"/>
                </a:lnTo>
                <a:lnTo>
                  <a:pt x="1619" y="6361"/>
                </a:lnTo>
                <a:lnTo>
                  <a:pt x="1617" y="6364"/>
                </a:lnTo>
                <a:lnTo>
                  <a:pt x="1612" y="6368"/>
                </a:lnTo>
                <a:lnTo>
                  <a:pt x="1609" y="6369"/>
                </a:lnTo>
                <a:lnTo>
                  <a:pt x="1605" y="6371"/>
                </a:lnTo>
                <a:lnTo>
                  <a:pt x="1604" y="6373"/>
                </a:lnTo>
                <a:lnTo>
                  <a:pt x="1600" y="6374"/>
                </a:lnTo>
                <a:lnTo>
                  <a:pt x="1592" y="6383"/>
                </a:lnTo>
                <a:lnTo>
                  <a:pt x="1590" y="6390"/>
                </a:lnTo>
                <a:lnTo>
                  <a:pt x="1588" y="6393"/>
                </a:lnTo>
                <a:lnTo>
                  <a:pt x="1585" y="6398"/>
                </a:lnTo>
                <a:lnTo>
                  <a:pt x="1583" y="6402"/>
                </a:lnTo>
                <a:lnTo>
                  <a:pt x="1583" y="6405"/>
                </a:lnTo>
                <a:lnTo>
                  <a:pt x="1581" y="6407"/>
                </a:lnTo>
                <a:lnTo>
                  <a:pt x="1581" y="6409"/>
                </a:lnTo>
                <a:lnTo>
                  <a:pt x="1580" y="6410"/>
                </a:lnTo>
                <a:lnTo>
                  <a:pt x="1578" y="6412"/>
                </a:lnTo>
                <a:lnTo>
                  <a:pt x="1578" y="6414"/>
                </a:lnTo>
                <a:lnTo>
                  <a:pt x="1571" y="6417"/>
                </a:lnTo>
                <a:lnTo>
                  <a:pt x="1568" y="6421"/>
                </a:lnTo>
                <a:lnTo>
                  <a:pt x="1566" y="6422"/>
                </a:lnTo>
                <a:lnTo>
                  <a:pt x="1563" y="6426"/>
                </a:lnTo>
                <a:lnTo>
                  <a:pt x="1561" y="6429"/>
                </a:lnTo>
                <a:lnTo>
                  <a:pt x="1559" y="6431"/>
                </a:lnTo>
                <a:lnTo>
                  <a:pt x="1559" y="6434"/>
                </a:lnTo>
                <a:lnTo>
                  <a:pt x="1558" y="6443"/>
                </a:lnTo>
                <a:lnTo>
                  <a:pt x="1556" y="6448"/>
                </a:lnTo>
                <a:lnTo>
                  <a:pt x="1552" y="6455"/>
                </a:lnTo>
                <a:lnTo>
                  <a:pt x="1552" y="6456"/>
                </a:lnTo>
                <a:lnTo>
                  <a:pt x="1551" y="6458"/>
                </a:lnTo>
                <a:lnTo>
                  <a:pt x="1549" y="6463"/>
                </a:lnTo>
                <a:lnTo>
                  <a:pt x="1546" y="6470"/>
                </a:lnTo>
                <a:lnTo>
                  <a:pt x="1542" y="6474"/>
                </a:lnTo>
                <a:lnTo>
                  <a:pt x="1537" y="6480"/>
                </a:lnTo>
                <a:lnTo>
                  <a:pt x="1532" y="6487"/>
                </a:lnTo>
                <a:lnTo>
                  <a:pt x="1530" y="6491"/>
                </a:lnTo>
                <a:lnTo>
                  <a:pt x="1528" y="6496"/>
                </a:lnTo>
                <a:lnTo>
                  <a:pt x="1527" y="6496"/>
                </a:lnTo>
                <a:lnTo>
                  <a:pt x="1527" y="6497"/>
                </a:lnTo>
                <a:lnTo>
                  <a:pt x="1527" y="6499"/>
                </a:lnTo>
                <a:lnTo>
                  <a:pt x="1527" y="6501"/>
                </a:lnTo>
                <a:lnTo>
                  <a:pt x="1528" y="6504"/>
                </a:lnTo>
                <a:lnTo>
                  <a:pt x="1528" y="6506"/>
                </a:lnTo>
                <a:lnTo>
                  <a:pt x="1528" y="6508"/>
                </a:lnTo>
                <a:lnTo>
                  <a:pt x="1527" y="6508"/>
                </a:lnTo>
                <a:lnTo>
                  <a:pt x="1527" y="6509"/>
                </a:lnTo>
                <a:lnTo>
                  <a:pt x="1527" y="6513"/>
                </a:lnTo>
                <a:lnTo>
                  <a:pt x="1525" y="6514"/>
                </a:lnTo>
                <a:lnTo>
                  <a:pt x="1523" y="6518"/>
                </a:lnTo>
                <a:lnTo>
                  <a:pt x="1520" y="6521"/>
                </a:lnTo>
                <a:lnTo>
                  <a:pt x="1520" y="6523"/>
                </a:lnTo>
                <a:lnTo>
                  <a:pt x="1515" y="6525"/>
                </a:lnTo>
                <a:lnTo>
                  <a:pt x="1510" y="6538"/>
                </a:lnTo>
                <a:lnTo>
                  <a:pt x="1503" y="6549"/>
                </a:lnTo>
                <a:lnTo>
                  <a:pt x="1499" y="6555"/>
                </a:lnTo>
                <a:lnTo>
                  <a:pt x="1496" y="6562"/>
                </a:lnTo>
                <a:lnTo>
                  <a:pt x="1494" y="6571"/>
                </a:lnTo>
                <a:lnTo>
                  <a:pt x="1494" y="6579"/>
                </a:lnTo>
                <a:lnTo>
                  <a:pt x="1515" y="6588"/>
                </a:lnTo>
                <a:lnTo>
                  <a:pt x="1525" y="6591"/>
                </a:lnTo>
                <a:lnTo>
                  <a:pt x="1535" y="6593"/>
                </a:lnTo>
                <a:lnTo>
                  <a:pt x="1563" y="6593"/>
                </a:lnTo>
                <a:lnTo>
                  <a:pt x="1564" y="6590"/>
                </a:lnTo>
                <a:lnTo>
                  <a:pt x="1568" y="6588"/>
                </a:lnTo>
                <a:lnTo>
                  <a:pt x="1576" y="6586"/>
                </a:lnTo>
                <a:lnTo>
                  <a:pt x="1581" y="6586"/>
                </a:lnTo>
                <a:lnTo>
                  <a:pt x="1583" y="6583"/>
                </a:lnTo>
                <a:lnTo>
                  <a:pt x="1585" y="6579"/>
                </a:lnTo>
                <a:lnTo>
                  <a:pt x="1585" y="6572"/>
                </a:lnTo>
                <a:lnTo>
                  <a:pt x="1583" y="6562"/>
                </a:lnTo>
                <a:lnTo>
                  <a:pt x="1583" y="6557"/>
                </a:lnTo>
                <a:lnTo>
                  <a:pt x="1583" y="6552"/>
                </a:lnTo>
                <a:lnTo>
                  <a:pt x="1588" y="6552"/>
                </a:lnTo>
                <a:lnTo>
                  <a:pt x="1593" y="6550"/>
                </a:lnTo>
                <a:lnTo>
                  <a:pt x="1595" y="6549"/>
                </a:lnTo>
                <a:lnTo>
                  <a:pt x="1597" y="6545"/>
                </a:lnTo>
                <a:lnTo>
                  <a:pt x="1597" y="6542"/>
                </a:lnTo>
                <a:lnTo>
                  <a:pt x="1599" y="6540"/>
                </a:lnTo>
                <a:lnTo>
                  <a:pt x="1604" y="6538"/>
                </a:lnTo>
                <a:lnTo>
                  <a:pt x="1604" y="6532"/>
                </a:lnTo>
                <a:lnTo>
                  <a:pt x="1607" y="6528"/>
                </a:lnTo>
                <a:lnTo>
                  <a:pt x="1609" y="6523"/>
                </a:lnTo>
                <a:lnTo>
                  <a:pt x="1611" y="6518"/>
                </a:lnTo>
                <a:lnTo>
                  <a:pt x="1619" y="6514"/>
                </a:lnTo>
                <a:lnTo>
                  <a:pt x="1628" y="6511"/>
                </a:lnTo>
                <a:lnTo>
                  <a:pt x="1638" y="6508"/>
                </a:lnTo>
                <a:lnTo>
                  <a:pt x="1645" y="6504"/>
                </a:lnTo>
                <a:lnTo>
                  <a:pt x="1648" y="6494"/>
                </a:lnTo>
                <a:lnTo>
                  <a:pt x="1651" y="6482"/>
                </a:lnTo>
                <a:lnTo>
                  <a:pt x="1653" y="6472"/>
                </a:lnTo>
                <a:lnTo>
                  <a:pt x="1651" y="6456"/>
                </a:lnTo>
                <a:lnTo>
                  <a:pt x="1658" y="6458"/>
                </a:lnTo>
                <a:lnTo>
                  <a:pt x="1662" y="6462"/>
                </a:lnTo>
                <a:lnTo>
                  <a:pt x="1663" y="6465"/>
                </a:lnTo>
                <a:lnTo>
                  <a:pt x="1665" y="6468"/>
                </a:lnTo>
                <a:lnTo>
                  <a:pt x="1665" y="6475"/>
                </a:lnTo>
                <a:lnTo>
                  <a:pt x="1665" y="6484"/>
                </a:lnTo>
                <a:lnTo>
                  <a:pt x="1665" y="6494"/>
                </a:lnTo>
                <a:lnTo>
                  <a:pt x="1662" y="6503"/>
                </a:lnTo>
                <a:lnTo>
                  <a:pt x="1660" y="6509"/>
                </a:lnTo>
                <a:lnTo>
                  <a:pt x="1658" y="6518"/>
                </a:lnTo>
                <a:lnTo>
                  <a:pt x="1662" y="6530"/>
                </a:lnTo>
                <a:lnTo>
                  <a:pt x="1665" y="6538"/>
                </a:lnTo>
                <a:lnTo>
                  <a:pt x="1667" y="6549"/>
                </a:lnTo>
                <a:lnTo>
                  <a:pt x="1667" y="6554"/>
                </a:lnTo>
                <a:lnTo>
                  <a:pt x="1665" y="6559"/>
                </a:lnTo>
                <a:lnTo>
                  <a:pt x="1670" y="6567"/>
                </a:lnTo>
                <a:lnTo>
                  <a:pt x="1674" y="6578"/>
                </a:lnTo>
                <a:lnTo>
                  <a:pt x="1679" y="6586"/>
                </a:lnTo>
                <a:lnTo>
                  <a:pt x="1682" y="6590"/>
                </a:lnTo>
                <a:lnTo>
                  <a:pt x="1686" y="6593"/>
                </a:lnTo>
                <a:lnTo>
                  <a:pt x="1684" y="6601"/>
                </a:lnTo>
                <a:lnTo>
                  <a:pt x="1680" y="6605"/>
                </a:lnTo>
                <a:lnTo>
                  <a:pt x="1677" y="6607"/>
                </a:lnTo>
                <a:lnTo>
                  <a:pt x="1675" y="6603"/>
                </a:lnTo>
                <a:lnTo>
                  <a:pt x="1669" y="6598"/>
                </a:lnTo>
                <a:lnTo>
                  <a:pt x="1663" y="6595"/>
                </a:lnTo>
                <a:lnTo>
                  <a:pt x="1658" y="6593"/>
                </a:lnTo>
                <a:lnTo>
                  <a:pt x="1655" y="6591"/>
                </a:lnTo>
                <a:lnTo>
                  <a:pt x="1653" y="6590"/>
                </a:lnTo>
                <a:lnTo>
                  <a:pt x="1650" y="6586"/>
                </a:lnTo>
                <a:lnTo>
                  <a:pt x="1645" y="6586"/>
                </a:lnTo>
                <a:lnTo>
                  <a:pt x="1646" y="6578"/>
                </a:lnTo>
                <a:lnTo>
                  <a:pt x="1643" y="6572"/>
                </a:lnTo>
                <a:lnTo>
                  <a:pt x="1638" y="6567"/>
                </a:lnTo>
                <a:lnTo>
                  <a:pt x="1631" y="6566"/>
                </a:lnTo>
                <a:lnTo>
                  <a:pt x="1624" y="6566"/>
                </a:lnTo>
                <a:lnTo>
                  <a:pt x="1616" y="6567"/>
                </a:lnTo>
                <a:lnTo>
                  <a:pt x="1609" y="6569"/>
                </a:lnTo>
                <a:lnTo>
                  <a:pt x="1604" y="6572"/>
                </a:lnTo>
                <a:lnTo>
                  <a:pt x="1607" y="6579"/>
                </a:lnTo>
                <a:lnTo>
                  <a:pt x="1612" y="6584"/>
                </a:lnTo>
                <a:lnTo>
                  <a:pt x="1621" y="6586"/>
                </a:lnTo>
                <a:lnTo>
                  <a:pt x="1631" y="6586"/>
                </a:lnTo>
                <a:lnTo>
                  <a:pt x="1633" y="6595"/>
                </a:lnTo>
                <a:lnTo>
                  <a:pt x="1636" y="6601"/>
                </a:lnTo>
                <a:lnTo>
                  <a:pt x="1640" y="6607"/>
                </a:lnTo>
                <a:lnTo>
                  <a:pt x="1645" y="6610"/>
                </a:lnTo>
                <a:lnTo>
                  <a:pt x="1650" y="6613"/>
                </a:lnTo>
                <a:lnTo>
                  <a:pt x="1655" y="6618"/>
                </a:lnTo>
                <a:lnTo>
                  <a:pt x="1658" y="6625"/>
                </a:lnTo>
                <a:lnTo>
                  <a:pt x="1658" y="6634"/>
                </a:lnTo>
                <a:lnTo>
                  <a:pt x="1663" y="6634"/>
                </a:lnTo>
                <a:lnTo>
                  <a:pt x="1669" y="6636"/>
                </a:lnTo>
                <a:lnTo>
                  <a:pt x="1670" y="6637"/>
                </a:lnTo>
                <a:lnTo>
                  <a:pt x="1672" y="6641"/>
                </a:lnTo>
                <a:lnTo>
                  <a:pt x="1692" y="6641"/>
                </a:lnTo>
                <a:lnTo>
                  <a:pt x="1694" y="6644"/>
                </a:lnTo>
                <a:lnTo>
                  <a:pt x="1698" y="6646"/>
                </a:lnTo>
                <a:lnTo>
                  <a:pt x="1699" y="6644"/>
                </a:lnTo>
                <a:lnTo>
                  <a:pt x="1699" y="6641"/>
                </a:lnTo>
                <a:lnTo>
                  <a:pt x="1709" y="6646"/>
                </a:lnTo>
                <a:lnTo>
                  <a:pt x="1720" y="6651"/>
                </a:lnTo>
                <a:lnTo>
                  <a:pt x="1732" y="6654"/>
                </a:lnTo>
                <a:lnTo>
                  <a:pt x="1738" y="6654"/>
                </a:lnTo>
                <a:lnTo>
                  <a:pt x="1747" y="6654"/>
                </a:lnTo>
                <a:lnTo>
                  <a:pt x="1747" y="6661"/>
                </a:lnTo>
                <a:lnTo>
                  <a:pt x="1747" y="6665"/>
                </a:lnTo>
                <a:lnTo>
                  <a:pt x="1750" y="6668"/>
                </a:lnTo>
                <a:lnTo>
                  <a:pt x="1754" y="6668"/>
                </a:lnTo>
                <a:lnTo>
                  <a:pt x="1764" y="6668"/>
                </a:lnTo>
                <a:lnTo>
                  <a:pt x="1774" y="6668"/>
                </a:lnTo>
                <a:lnTo>
                  <a:pt x="1779" y="6676"/>
                </a:lnTo>
                <a:lnTo>
                  <a:pt x="1781" y="6685"/>
                </a:lnTo>
                <a:lnTo>
                  <a:pt x="1784" y="6694"/>
                </a:lnTo>
                <a:lnTo>
                  <a:pt x="1788" y="6702"/>
                </a:lnTo>
                <a:lnTo>
                  <a:pt x="1836" y="6702"/>
                </a:lnTo>
                <a:lnTo>
                  <a:pt x="1841" y="6704"/>
                </a:lnTo>
                <a:lnTo>
                  <a:pt x="1846" y="6702"/>
                </a:lnTo>
                <a:lnTo>
                  <a:pt x="1849" y="6700"/>
                </a:lnTo>
                <a:lnTo>
                  <a:pt x="1851" y="6697"/>
                </a:lnTo>
                <a:lnTo>
                  <a:pt x="1858" y="6690"/>
                </a:lnTo>
                <a:lnTo>
                  <a:pt x="1861" y="6687"/>
                </a:lnTo>
                <a:lnTo>
                  <a:pt x="1865" y="6685"/>
                </a:lnTo>
                <a:lnTo>
                  <a:pt x="1868" y="6683"/>
                </a:lnTo>
                <a:lnTo>
                  <a:pt x="1873" y="6680"/>
                </a:lnTo>
                <a:lnTo>
                  <a:pt x="1877" y="6675"/>
                </a:lnTo>
                <a:lnTo>
                  <a:pt x="1887" y="6676"/>
                </a:lnTo>
                <a:lnTo>
                  <a:pt x="1894" y="6676"/>
                </a:lnTo>
                <a:lnTo>
                  <a:pt x="1899" y="6673"/>
                </a:lnTo>
                <a:lnTo>
                  <a:pt x="1904" y="6671"/>
                </a:lnTo>
                <a:lnTo>
                  <a:pt x="1912" y="6665"/>
                </a:lnTo>
                <a:lnTo>
                  <a:pt x="1917" y="6661"/>
                </a:lnTo>
                <a:lnTo>
                  <a:pt x="1924" y="6661"/>
                </a:lnTo>
                <a:lnTo>
                  <a:pt x="1931" y="6661"/>
                </a:lnTo>
                <a:lnTo>
                  <a:pt x="1935" y="6661"/>
                </a:lnTo>
                <a:lnTo>
                  <a:pt x="1941" y="6666"/>
                </a:lnTo>
                <a:lnTo>
                  <a:pt x="1948" y="6670"/>
                </a:lnTo>
                <a:lnTo>
                  <a:pt x="1953" y="6670"/>
                </a:lnTo>
                <a:lnTo>
                  <a:pt x="1958" y="6668"/>
                </a:lnTo>
                <a:lnTo>
                  <a:pt x="1964" y="6676"/>
                </a:lnTo>
                <a:lnTo>
                  <a:pt x="1967" y="6680"/>
                </a:lnTo>
                <a:lnTo>
                  <a:pt x="1972" y="6682"/>
                </a:lnTo>
                <a:lnTo>
                  <a:pt x="1974" y="6690"/>
                </a:lnTo>
                <a:lnTo>
                  <a:pt x="1975" y="6695"/>
                </a:lnTo>
                <a:lnTo>
                  <a:pt x="1981" y="6700"/>
                </a:lnTo>
                <a:lnTo>
                  <a:pt x="1984" y="6704"/>
                </a:lnTo>
                <a:lnTo>
                  <a:pt x="1989" y="6707"/>
                </a:lnTo>
                <a:lnTo>
                  <a:pt x="1993" y="6712"/>
                </a:lnTo>
                <a:lnTo>
                  <a:pt x="1994" y="6719"/>
                </a:lnTo>
                <a:lnTo>
                  <a:pt x="1993" y="6729"/>
                </a:lnTo>
                <a:lnTo>
                  <a:pt x="2011" y="6733"/>
                </a:lnTo>
                <a:lnTo>
                  <a:pt x="2028" y="6736"/>
                </a:lnTo>
                <a:lnTo>
                  <a:pt x="2061" y="6743"/>
                </a:lnTo>
                <a:lnTo>
                  <a:pt x="2062" y="6748"/>
                </a:lnTo>
                <a:lnTo>
                  <a:pt x="2061" y="6753"/>
                </a:lnTo>
                <a:lnTo>
                  <a:pt x="2059" y="6755"/>
                </a:lnTo>
                <a:lnTo>
                  <a:pt x="2056" y="6757"/>
                </a:lnTo>
                <a:lnTo>
                  <a:pt x="2047" y="6760"/>
                </a:lnTo>
                <a:lnTo>
                  <a:pt x="2044" y="6762"/>
                </a:lnTo>
                <a:lnTo>
                  <a:pt x="2040" y="6763"/>
                </a:lnTo>
                <a:lnTo>
                  <a:pt x="2035" y="6767"/>
                </a:lnTo>
                <a:lnTo>
                  <a:pt x="2027" y="6770"/>
                </a:lnTo>
                <a:lnTo>
                  <a:pt x="2023" y="6772"/>
                </a:lnTo>
                <a:lnTo>
                  <a:pt x="2018" y="6772"/>
                </a:lnTo>
                <a:lnTo>
                  <a:pt x="2015" y="6774"/>
                </a:lnTo>
                <a:lnTo>
                  <a:pt x="2013" y="6777"/>
                </a:lnTo>
                <a:lnTo>
                  <a:pt x="1989" y="6770"/>
                </a:lnTo>
                <a:lnTo>
                  <a:pt x="1975" y="6770"/>
                </a:lnTo>
                <a:lnTo>
                  <a:pt x="1958" y="6770"/>
                </a:lnTo>
                <a:lnTo>
                  <a:pt x="1958" y="6763"/>
                </a:lnTo>
                <a:lnTo>
                  <a:pt x="1957" y="6763"/>
                </a:lnTo>
                <a:lnTo>
                  <a:pt x="1955" y="6762"/>
                </a:lnTo>
                <a:lnTo>
                  <a:pt x="1955" y="6760"/>
                </a:lnTo>
                <a:lnTo>
                  <a:pt x="1957" y="6760"/>
                </a:lnTo>
                <a:lnTo>
                  <a:pt x="1958" y="6763"/>
                </a:lnTo>
                <a:lnTo>
                  <a:pt x="1967" y="6763"/>
                </a:lnTo>
                <a:lnTo>
                  <a:pt x="1972" y="6760"/>
                </a:lnTo>
                <a:lnTo>
                  <a:pt x="1977" y="6755"/>
                </a:lnTo>
                <a:lnTo>
                  <a:pt x="1979" y="6750"/>
                </a:lnTo>
                <a:lnTo>
                  <a:pt x="1979" y="6748"/>
                </a:lnTo>
                <a:lnTo>
                  <a:pt x="1977" y="6746"/>
                </a:lnTo>
                <a:lnTo>
                  <a:pt x="1972" y="6743"/>
                </a:lnTo>
                <a:lnTo>
                  <a:pt x="1958" y="6743"/>
                </a:lnTo>
                <a:lnTo>
                  <a:pt x="1950" y="6738"/>
                </a:lnTo>
                <a:lnTo>
                  <a:pt x="1945" y="6736"/>
                </a:lnTo>
                <a:lnTo>
                  <a:pt x="1938" y="6736"/>
                </a:lnTo>
                <a:lnTo>
                  <a:pt x="1943" y="6745"/>
                </a:lnTo>
                <a:lnTo>
                  <a:pt x="1945" y="6750"/>
                </a:lnTo>
                <a:lnTo>
                  <a:pt x="1945" y="6757"/>
                </a:lnTo>
                <a:lnTo>
                  <a:pt x="1940" y="6753"/>
                </a:lnTo>
                <a:lnTo>
                  <a:pt x="1933" y="6751"/>
                </a:lnTo>
                <a:lnTo>
                  <a:pt x="1916" y="6750"/>
                </a:lnTo>
                <a:lnTo>
                  <a:pt x="1895" y="6750"/>
                </a:lnTo>
                <a:lnTo>
                  <a:pt x="1877" y="6750"/>
                </a:lnTo>
                <a:lnTo>
                  <a:pt x="1870" y="6750"/>
                </a:lnTo>
                <a:lnTo>
                  <a:pt x="1865" y="6751"/>
                </a:lnTo>
                <a:lnTo>
                  <a:pt x="1861" y="6755"/>
                </a:lnTo>
                <a:lnTo>
                  <a:pt x="1858" y="6758"/>
                </a:lnTo>
                <a:lnTo>
                  <a:pt x="1854" y="6762"/>
                </a:lnTo>
                <a:lnTo>
                  <a:pt x="1851" y="6763"/>
                </a:lnTo>
                <a:lnTo>
                  <a:pt x="1844" y="6765"/>
                </a:lnTo>
                <a:lnTo>
                  <a:pt x="1836" y="6763"/>
                </a:lnTo>
                <a:lnTo>
                  <a:pt x="1831" y="6765"/>
                </a:lnTo>
                <a:lnTo>
                  <a:pt x="1825" y="6769"/>
                </a:lnTo>
                <a:lnTo>
                  <a:pt x="1815" y="6775"/>
                </a:lnTo>
                <a:lnTo>
                  <a:pt x="1812" y="6777"/>
                </a:lnTo>
                <a:lnTo>
                  <a:pt x="1803" y="6777"/>
                </a:lnTo>
                <a:lnTo>
                  <a:pt x="1798" y="6779"/>
                </a:lnTo>
                <a:lnTo>
                  <a:pt x="1796" y="6784"/>
                </a:lnTo>
                <a:lnTo>
                  <a:pt x="1796" y="6787"/>
                </a:lnTo>
                <a:lnTo>
                  <a:pt x="1798" y="6798"/>
                </a:lnTo>
                <a:lnTo>
                  <a:pt x="1796" y="6801"/>
                </a:lnTo>
                <a:lnTo>
                  <a:pt x="1795" y="6804"/>
                </a:lnTo>
                <a:lnTo>
                  <a:pt x="1795" y="6808"/>
                </a:lnTo>
                <a:lnTo>
                  <a:pt x="1796" y="6815"/>
                </a:lnTo>
                <a:lnTo>
                  <a:pt x="1800" y="6816"/>
                </a:lnTo>
                <a:lnTo>
                  <a:pt x="1802" y="6818"/>
                </a:lnTo>
                <a:lnTo>
                  <a:pt x="1802" y="6825"/>
                </a:lnTo>
                <a:lnTo>
                  <a:pt x="1802" y="6832"/>
                </a:lnTo>
                <a:lnTo>
                  <a:pt x="1805" y="6837"/>
                </a:lnTo>
                <a:lnTo>
                  <a:pt x="1808" y="6838"/>
                </a:lnTo>
                <a:lnTo>
                  <a:pt x="1805" y="6845"/>
                </a:lnTo>
                <a:lnTo>
                  <a:pt x="1800" y="6852"/>
                </a:lnTo>
                <a:lnTo>
                  <a:pt x="1793" y="6859"/>
                </a:lnTo>
                <a:lnTo>
                  <a:pt x="1786" y="6862"/>
                </a:lnTo>
                <a:lnTo>
                  <a:pt x="1778" y="6867"/>
                </a:lnTo>
                <a:lnTo>
                  <a:pt x="1769" y="6869"/>
                </a:lnTo>
                <a:lnTo>
                  <a:pt x="1759" y="6871"/>
                </a:lnTo>
                <a:lnTo>
                  <a:pt x="1747" y="6873"/>
                </a:lnTo>
                <a:lnTo>
                  <a:pt x="1740" y="6873"/>
                </a:lnTo>
                <a:lnTo>
                  <a:pt x="1732" y="6867"/>
                </a:lnTo>
                <a:lnTo>
                  <a:pt x="1723" y="6861"/>
                </a:lnTo>
                <a:lnTo>
                  <a:pt x="1713" y="6854"/>
                </a:lnTo>
                <a:lnTo>
                  <a:pt x="1708" y="6852"/>
                </a:lnTo>
                <a:lnTo>
                  <a:pt x="1699" y="6852"/>
                </a:lnTo>
                <a:lnTo>
                  <a:pt x="1696" y="6852"/>
                </a:lnTo>
                <a:lnTo>
                  <a:pt x="1692" y="6854"/>
                </a:lnTo>
                <a:lnTo>
                  <a:pt x="1691" y="6857"/>
                </a:lnTo>
                <a:lnTo>
                  <a:pt x="1689" y="6861"/>
                </a:lnTo>
                <a:lnTo>
                  <a:pt x="1686" y="6869"/>
                </a:lnTo>
                <a:lnTo>
                  <a:pt x="1684" y="6871"/>
                </a:lnTo>
                <a:lnTo>
                  <a:pt x="1679" y="6873"/>
                </a:lnTo>
                <a:lnTo>
                  <a:pt x="1679" y="6888"/>
                </a:lnTo>
                <a:lnTo>
                  <a:pt x="1680" y="6903"/>
                </a:lnTo>
                <a:lnTo>
                  <a:pt x="1686" y="6927"/>
                </a:lnTo>
                <a:lnTo>
                  <a:pt x="1679" y="6927"/>
                </a:lnTo>
                <a:lnTo>
                  <a:pt x="1674" y="6927"/>
                </a:lnTo>
                <a:lnTo>
                  <a:pt x="1665" y="6924"/>
                </a:lnTo>
                <a:lnTo>
                  <a:pt x="1658" y="6917"/>
                </a:lnTo>
                <a:lnTo>
                  <a:pt x="1651" y="6910"/>
                </a:lnTo>
                <a:lnTo>
                  <a:pt x="1646" y="6903"/>
                </a:lnTo>
                <a:lnTo>
                  <a:pt x="1640" y="6896"/>
                </a:lnTo>
                <a:lnTo>
                  <a:pt x="1631" y="6893"/>
                </a:lnTo>
                <a:lnTo>
                  <a:pt x="1624" y="6893"/>
                </a:lnTo>
                <a:lnTo>
                  <a:pt x="1617" y="6893"/>
                </a:lnTo>
                <a:lnTo>
                  <a:pt x="1612" y="6895"/>
                </a:lnTo>
                <a:lnTo>
                  <a:pt x="1609" y="6896"/>
                </a:lnTo>
                <a:lnTo>
                  <a:pt x="1607" y="6900"/>
                </a:lnTo>
                <a:lnTo>
                  <a:pt x="1605" y="6905"/>
                </a:lnTo>
                <a:lnTo>
                  <a:pt x="1604" y="6915"/>
                </a:lnTo>
                <a:lnTo>
                  <a:pt x="1604" y="6927"/>
                </a:lnTo>
                <a:lnTo>
                  <a:pt x="1604" y="6936"/>
                </a:lnTo>
                <a:lnTo>
                  <a:pt x="1600" y="6943"/>
                </a:lnTo>
                <a:lnTo>
                  <a:pt x="1597" y="6951"/>
                </a:lnTo>
                <a:lnTo>
                  <a:pt x="1597" y="6960"/>
                </a:lnTo>
                <a:lnTo>
                  <a:pt x="1597" y="6961"/>
                </a:lnTo>
                <a:lnTo>
                  <a:pt x="1599" y="6970"/>
                </a:lnTo>
                <a:lnTo>
                  <a:pt x="1604" y="6977"/>
                </a:lnTo>
                <a:lnTo>
                  <a:pt x="1609" y="6984"/>
                </a:lnTo>
                <a:lnTo>
                  <a:pt x="1616" y="6989"/>
                </a:lnTo>
                <a:lnTo>
                  <a:pt x="1619" y="6989"/>
                </a:lnTo>
                <a:lnTo>
                  <a:pt x="1624" y="6992"/>
                </a:lnTo>
                <a:lnTo>
                  <a:pt x="1628" y="6994"/>
                </a:lnTo>
                <a:lnTo>
                  <a:pt x="1629" y="6997"/>
                </a:lnTo>
                <a:lnTo>
                  <a:pt x="1631" y="7002"/>
                </a:lnTo>
                <a:lnTo>
                  <a:pt x="1631" y="7050"/>
                </a:lnTo>
                <a:lnTo>
                  <a:pt x="1638" y="7054"/>
                </a:lnTo>
                <a:lnTo>
                  <a:pt x="1645" y="7059"/>
                </a:lnTo>
                <a:lnTo>
                  <a:pt x="1648" y="7064"/>
                </a:lnTo>
                <a:lnTo>
                  <a:pt x="1651" y="7071"/>
                </a:lnTo>
                <a:lnTo>
                  <a:pt x="1658" y="7071"/>
                </a:lnTo>
                <a:lnTo>
                  <a:pt x="1663" y="7072"/>
                </a:lnTo>
                <a:lnTo>
                  <a:pt x="1667" y="7074"/>
                </a:lnTo>
                <a:lnTo>
                  <a:pt x="1670" y="7077"/>
                </a:lnTo>
                <a:lnTo>
                  <a:pt x="1672" y="7081"/>
                </a:lnTo>
                <a:lnTo>
                  <a:pt x="1672" y="7086"/>
                </a:lnTo>
                <a:lnTo>
                  <a:pt x="1672" y="7098"/>
                </a:lnTo>
                <a:lnTo>
                  <a:pt x="1672" y="7101"/>
                </a:lnTo>
                <a:lnTo>
                  <a:pt x="1669" y="7103"/>
                </a:lnTo>
                <a:lnTo>
                  <a:pt x="1663" y="7106"/>
                </a:lnTo>
                <a:lnTo>
                  <a:pt x="1657" y="7108"/>
                </a:lnTo>
                <a:lnTo>
                  <a:pt x="1651" y="7112"/>
                </a:lnTo>
                <a:lnTo>
                  <a:pt x="1646" y="7112"/>
                </a:lnTo>
                <a:lnTo>
                  <a:pt x="1641" y="7112"/>
                </a:lnTo>
                <a:lnTo>
                  <a:pt x="1640" y="7113"/>
                </a:lnTo>
                <a:lnTo>
                  <a:pt x="1636" y="7117"/>
                </a:lnTo>
                <a:lnTo>
                  <a:pt x="1633" y="7122"/>
                </a:lnTo>
                <a:lnTo>
                  <a:pt x="1629" y="7125"/>
                </a:lnTo>
                <a:lnTo>
                  <a:pt x="1624" y="7125"/>
                </a:lnTo>
                <a:lnTo>
                  <a:pt x="1622" y="7134"/>
                </a:lnTo>
                <a:lnTo>
                  <a:pt x="1622" y="7137"/>
                </a:lnTo>
                <a:lnTo>
                  <a:pt x="1617" y="7139"/>
                </a:lnTo>
                <a:lnTo>
                  <a:pt x="1616" y="7147"/>
                </a:lnTo>
                <a:lnTo>
                  <a:pt x="1616" y="7151"/>
                </a:lnTo>
                <a:lnTo>
                  <a:pt x="1611" y="7152"/>
                </a:lnTo>
                <a:lnTo>
                  <a:pt x="1612" y="7169"/>
                </a:lnTo>
                <a:lnTo>
                  <a:pt x="1614" y="7176"/>
                </a:lnTo>
                <a:lnTo>
                  <a:pt x="1616" y="7178"/>
                </a:lnTo>
                <a:lnTo>
                  <a:pt x="1617" y="7180"/>
                </a:lnTo>
                <a:lnTo>
                  <a:pt x="1616" y="7183"/>
                </a:lnTo>
                <a:lnTo>
                  <a:pt x="1614" y="7188"/>
                </a:lnTo>
                <a:lnTo>
                  <a:pt x="1612" y="7195"/>
                </a:lnTo>
                <a:lnTo>
                  <a:pt x="1612" y="7204"/>
                </a:lnTo>
                <a:lnTo>
                  <a:pt x="1611" y="7214"/>
                </a:lnTo>
                <a:lnTo>
                  <a:pt x="1611" y="7217"/>
                </a:lnTo>
                <a:lnTo>
                  <a:pt x="1607" y="7219"/>
                </a:lnTo>
                <a:lnTo>
                  <a:pt x="1605" y="7219"/>
                </a:lnTo>
                <a:lnTo>
                  <a:pt x="1604" y="7221"/>
                </a:lnTo>
                <a:lnTo>
                  <a:pt x="1602" y="7226"/>
                </a:lnTo>
                <a:lnTo>
                  <a:pt x="1602" y="7231"/>
                </a:lnTo>
                <a:lnTo>
                  <a:pt x="1604" y="7243"/>
                </a:lnTo>
                <a:lnTo>
                  <a:pt x="1602" y="7243"/>
                </a:lnTo>
                <a:lnTo>
                  <a:pt x="1602" y="7253"/>
                </a:lnTo>
                <a:lnTo>
                  <a:pt x="1600" y="7256"/>
                </a:lnTo>
                <a:lnTo>
                  <a:pt x="1597" y="7262"/>
                </a:lnTo>
                <a:lnTo>
                  <a:pt x="1595" y="7263"/>
                </a:lnTo>
                <a:lnTo>
                  <a:pt x="1592" y="7265"/>
                </a:lnTo>
                <a:lnTo>
                  <a:pt x="1588" y="7265"/>
                </a:lnTo>
                <a:lnTo>
                  <a:pt x="1585" y="7265"/>
                </a:lnTo>
                <a:lnTo>
                  <a:pt x="1581" y="7267"/>
                </a:lnTo>
                <a:lnTo>
                  <a:pt x="1559" y="7272"/>
                </a:lnTo>
                <a:lnTo>
                  <a:pt x="1558" y="7272"/>
                </a:lnTo>
                <a:lnTo>
                  <a:pt x="1549" y="7275"/>
                </a:lnTo>
                <a:lnTo>
                  <a:pt x="1546" y="7275"/>
                </a:lnTo>
                <a:lnTo>
                  <a:pt x="1539" y="7277"/>
                </a:lnTo>
                <a:lnTo>
                  <a:pt x="1534" y="7279"/>
                </a:lnTo>
                <a:lnTo>
                  <a:pt x="1528" y="7280"/>
                </a:lnTo>
                <a:lnTo>
                  <a:pt x="1523" y="7282"/>
                </a:lnTo>
                <a:lnTo>
                  <a:pt x="1518" y="7285"/>
                </a:lnTo>
                <a:lnTo>
                  <a:pt x="1513" y="7287"/>
                </a:lnTo>
                <a:lnTo>
                  <a:pt x="1508" y="7289"/>
                </a:lnTo>
                <a:lnTo>
                  <a:pt x="1503" y="7291"/>
                </a:lnTo>
                <a:lnTo>
                  <a:pt x="1498" y="7294"/>
                </a:lnTo>
                <a:lnTo>
                  <a:pt x="1491" y="7299"/>
                </a:lnTo>
                <a:lnTo>
                  <a:pt x="1481" y="7306"/>
                </a:lnTo>
                <a:lnTo>
                  <a:pt x="1472" y="7314"/>
                </a:lnTo>
                <a:lnTo>
                  <a:pt x="1469" y="7316"/>
                </a:lnTo>
                <a:lnTo>
                  <a:pt x="1465" y="7321"/>
                </a:lnTo>
                <a:lnTo>
                  <a:pt x="1465" y="7323"/>
                </a:lnTo>
                <a:lnTo>
                  <a:pt x="1464" y="7330"/>
                </a:lnTo>
                <a:lnTo>
                  <a:pt x="1462" y="7335"/>
                </a:lnTo>
                <a:lnTo>
                  <a:pt x="1460" y="7340"/>
                </a:lnTo>
                <a:lnTo>
                  <a:pt x="1459" y="7345"/>
                </a:lnTo>
                <a:lnTo>
                  <a:pt x="1460" y="7345"/>
                </a:lnTo>
                <a:lnTo>
                  <a:pt x="1462" y="7345"/>
                </a:lnTo>
                <a:lnTo>
                  <a:pt x="1469" y="7350"/>
                </a:lnTo>
                <a:lnTo>
                  <a:pt x="1477" y="7357"/>
                </a:lnTo>
                <a:lnTo>
                  <a:pt x="1481" y="7359"/>
                </a:lnTo>
                <a:lnTo>
                  <a:pt x="1484" y="7360"/>
                </a:lnTo>
                <a:lnTo>
                  <a:pt x="1489" y="7360"/>
                </a:lnTo>
                <a:lnTo>
                  <a:pt x="1493" y="7359"/>
                </a:lnTo>
                <a:lnTo>
                  <a:pt x="1496" y="7359"/>
                </a:lnTo>
                <a:lnTo>
                  <a:pt x="1510" y="7360"/>
                </a:lnTo>
                <a:lnTo>
                  <a:pt x="1511" y="7364"/>
                </a:lnTo>
                <a:lnTo>
                  <a:pt x="1513" y="7366"/>
                </a:lnTo>
                <a:lnTo>
                  <a:pt x="1515" y="7367"/>
                </a:lnTo>
                <a:lnTo>
                  <a:pt x="1518" y="7374"/>
                </a:lnTo>
                <a:lnTo>
                  <a:pt x="1520" y="7376"/>
                </a:lnTo>
                <a:lnTo>
                  <a:pt x="1527" y="7381"/>
                </a:lnTo>
                <a:lnTo>
                  <a:pt x="1532" y="7384"/>
                </a:lnTo>
                <a:lnTo>
                  <a:pt x="1539" y="7388"/>
                </a:lnTo>
                <a:lnTo>
                  <a:pt x="1544" y="7389"/>
                </a:lnTo>
                <a:lnTo>
                  <a:pt x="1549" y="7395"/>
                </a:lnTo>
                <a:lnTo>
                  <a:pt x="1556" y="7401"/>
                </a:lnTo>
                <a:lnTo>
                  <a:pt x="1561" y="7410"/>
                </a:lnTo>
                <a:lnTo>
                  <a:pt x="1571" y="7427"/>
                </a:lnTo>
                <a:lnTo>
                  <a:pt x="1590" y="7456"/>
                </a:lnTo>
                <a:lnTo>
                  <a:pt x="1595" y="7465"/>
                </a:lnTo>
                <a:lnTo>
                  <a:pt x="1597" y="7473"/>
                </a:lnTo>
                <a:lnTo>
                  <a:pt x="1602" y="7490"/>
                </a:lnTo>
                <a:lnTo>
                  <a:pt x="1605" y="7502"/>
                </a:lnTo>
                <a:lnTo>
                  <a:pt x="1611" y="7514"/>
                </a:lnTo>
                <a:lnTo>
                  <a:pt x="1616" y="7528"/>
                </a:lnTo>
                <a:lnTo>
                  <a:pt x="1617" y="7535"/>
                </a:lnTo>
                <a:lnTo>
                  <a:pt x="1621" y="7540"/>
                </a:lnTo>
                <a:lnTo>
                  <a:pt x="1626" y="7552"/>
                </a:lnTo>
                <a:lnTo>
                  <a:pt x="1628" y="7557"/>
                </a:lnTo>
                <a:lnTo>
                  <a:pt x="1629" y="7564"/>
                </a:lnTo>
                <a:lnTo>
                  <a:pt x="1629" y="7577"/>
                </a:lnTo>
                <a:lnTo>
                  <a:pt x="1629" y="7582"/>
                </a:lnTo>
                <a:lnTo>
                  <a:pt x="1633" y="7589"/>
                </a:lnTo>
                <a:lnTo>
                  <a:pt x="1641" y="7599"/>
                </a:lnTo>
                <a:lnTo>
                  <a:pt x="1645" y="7605"/>
                </a:lnTo>
                <a:lnTo>
                  <a:pt x="1646" y="7611"/>
                </a:lnTo>
                <a:lnTo>
                  <a:pt x="1655" y="7634"/>
                </a:lnTo>
                <a:lnTo>
                  <a:pt x="1650" y="7634"/>
                </a:lnTo>
                <a:lnTo>
                  <a:pt x="1645" y="7634"/>
                </a:lnTo>
                <a:lnTo>
                  <a:pt x="1640" y="7632"/>
                </a:lnTo>
                <a:lnTo>
                  <a:pt x="1634" y="7634"/>
                </a:lnTo>
                <a:lnTo>
                  <a:pt x="1624" y="7637"/>
                </a:lnTo>
                <a:lnTo>
                  <a:pt x="1629" y="7639"/>
                </a:lnTo>
                <a:lnTo>
                  <a:pt x="1631" y="7644"/>
                </a:lnTo>
                <a:lnTo>
                  <a:pt x="1633" y="7651"/>
                </a:lnTo>
                <a:lnTo>
                  <a:pt x="1631" y="7657"/>
                </a:lnTo>
                <a:lnTo>
                  <a:pt x="1638" y="7659"/>
                </a:lnTo>
                <a:lnTo>
                  <a:pt x="1645" y="7661"/>
                </a:lnTo>
                <a:lnTo>
                  <a:pt x="1648" y="7662"/>
                </a:lnTo>
                <a:lnTo>
                  <a:pt x="1653" y="7668"/>
                </a:lnTo>
                <a:lnTo>
                  <a:pt x="1660" y="7676"/>
                </a:lnTo>
                <a:lnTo>
                  <a:pt x="1665" y="7685"/>
                </a:lnTo>
                <a:lnTo>
                  <a:pt x="1672" y="7698"/>
                </a:lnTo>
                <a:lnTo>
                  <a:pt x="1675" y="7705"/>
                </a:lnTo>
                <a:lnTo>
                  <a:pt x="1679" y="7712"/>
                </a:lnTo>
                <a:lnTo>
                  <a:pt x="1682" y="7719"/>
                </a:lnTo>
                <a:lnTo>
                  <a:pt x="1684" y="7722"/>
                </a:lnTo>
                <a:lnTo>
                  <a:pt x="1686" y="7726"/>
                </a:lnTo>
                <a:lnTo>
                  <a:pt x="1689" y="7726"/>
                </a:lnTo>
                <a:lnTo>
                  <a:pt x="1692" y="7726"/>
                </a:lnTo>
                <a:lnTo>
                  <a:pt x="1698" y="7726"/>
                </a:lnTo>
                <a:lnTo>
                  <a:pt x="1699" y="7726"/>
                </a:lnTo>
                <a:lnTo>
                  <a:pt x="1701" y="7727"/>
                </a:lnTo>
                <a:lnTo>
                  <a:pt x="1701" y="7731"/>
                </a:lnTo>
                <a:lnTo>
                  <a:pt x="1703" y="7732"/>
                </a:lnTo>
                <a:lnTo>
                  <a:pt x="1706" y="7732"/>
                </a:lnTo>
                <a:lnTo>
                  <a:pt x="1706" y="7739"/>
                </a:lnTo>
                <a:lnTo>
                  <a:pt x="1708" y="7743"/>
                </a:lnTo>
                <a:lnTo>
                  <a:pt x="1711" y="7746"/>
                </a:lnTo>
                <a:lnTo>
                  <a:pt x="1715" y="7748"/>
                </a:lnTo>
                <a:lnTo>
                  <a:pt x="1720" y="7749"/>
                </a:lnTo>
                <a:lnTo>
                  <a:pt x="1721" y="7753"/>
                </a:lnTo>
                <a:lnTo>
                  <a:pt x="1723" y="7758"/>
                </a:lnTo>
                <a:lnTo>
                  <a:pt x="1720" y="7766"/>
                </a:lnTo>
                <a:lnTo>
                  <a:pt x="1692" y="7766"/>
                </a:lnTo>
                <a:lnTo>
                  <a:pt x="1692" y="7770"/>
                </a:lnTo>
                <a:lnTo>
                  <a:pt x="1691" y="7772"/>
                </a:lnTo>
                <a:lnTo>
                  <a:pt x="1687" y="7773"/>
                </a:lnTo>
                <a:lnTo>
                  <a:pt x="1682" y="7777"/>
                </a:lnTo>
                <a:lnTo>
                  <a:pt x="1680" y="7778"/>
                </a:lnTo>
                <a:lnTo>
                  <a:pt x="1679" y="7780"/>
                </a:lnTo>
                <a:lnTo>
                  <a:pt x="1692" y="7780"/>
                </a:lnTo>
                <a:lnTo>
                  <a:pt x="1698" y="7784"/>
                </a:lnTo>
                <a:lnTo>
                  <a:pt x="1699" y="7785"/>
                </a:lnTo>
                <a:lnTo>
                  <a:pt x="1699" y="7787"/>
                </a:lnTo>
                <a:lnTo>
                  <a:pt x="1699" y="7802"/>
                </a:lnTo>
                <a:lnTo>
                  <a:pt x="1701" y="7818"/>
                </a:lnTo>
                <a:lnTo>
                  <a:pt x="1706" y="7842"/>
                </a:lnTo>
                <a:lnTo>
                  <a:pt x="1706" y="7847"/>
                </a:lnTo>
                <a:lnTo>
                  <a:pt x="1703" y="7850"/>
                </a:lnTo>
                <a:lnTo>
                  <a:pt x="1696" y="7855"/>
                </a:lnTo>
                <a:lnTo>
                  <a:pt x="1691" y="7860"/>
                </a:lnTo>
                <a:lnTo>
                  <a:pt x="1687" y="7864"/>
                </a:lnTo>
                <a:lnTo>
                  <a:pt x="1686" y="7869"/>
                </a:lnTo>
                <a:lnTo>
                  <a:pt x="1686" y="7874"/>
                </a:lnTo>
                <a:lnTo>
                  <a:pt x="1684" y="7879"/>
                </a:lnTo>
                <a:lnTo>
                  <a:pt x="1680" y="7888"/>
                </a:lnTo>
                <a:lnTo>
                  <a:pt x="1679" y="7896"/>
                </a:lnTo>
                <a:lnTo>
                  <a:pt x="1679" y="7903"/>
                </a:lnTo>
                <a:lnTo>
                  <a:pt x="1679" y="7910"/>
                </a:lnTo>
                <a:lnTo>
                  <a:pt x="1706" y="7917"/>
                </a:lnTo>
                <a:lnTo>
                  <a:pt x="1733" y="7923"/>
                </a:lnTo>
                <a:lnTo>
                  <a:pt x="1733" y="7951"/>
                </a:lnTo>
                <a:lnTo>
                  <a:pt x="1738" y="7952"/>
                </a:lnTo>
                <a:lnTo>
                  <a:pt x="1742" y="7954"/>
                </a:lnTo>
                <a:lnTo>
                  <a:pt x="1744" y="7956"/>
                </a:lnTo>
                <a:lnTo>
                  <a:pt x="1747" y="7957"/>
                </a:lnTo>
                <a:lnTo>
                  <a:pt x="1749" y="7961"/>
                </a:lnTo>
                <a:lnTo>
                  <a:pt x="1749" y="7963"/>
                </a:lnTo>
                <a:lnTo>
                  <a:pt x="1754" y="7964"/>
                </a:lnTo>
                <a:lnTo>
                  <a:pt x="1759" y="7968"/>
                </a:lnTo>
                <a:lnTo>
                  <a:pt x="1761" y="7969"/>
                </a:lnTo>
                <a:lnTo>
                  <a:pt x="1761" y="7971"/>
                </a:lnTo>
                <a:lnTo>
                  <a:pt x="1761" y="7978"/>
                </a:lnTo>
                <a:lnTo>
                  <a:pt x="1761" y="7981"/>
                </a:lnTo>
                <a:lnTo>
                  <a:pt x="1764" y="7985"/>
                </a:lnTo>
                <a:lnTo>
                  <a:pt x="1766" y="7987"/>
                </a:lnTo>
                <a:lnTo>
                  <a:pt x="1773" y="7992"/>
                </a:lnTo>
                <a:lnTo>
                  <a:pt x="1774" y="7993"/>
                </a:lnTo>
                <a:lnTo>
                  <a:pt x="1774" y="7999"/>
                </a:lnTo>
                <a:lnTo>
                  <a:pt x="1778" y="8005"/>
                </a:lnTo>
                <a:lnTo>
                  <a:pt x="1781" y="8009"/>
                </a:lnTo>
                <a:lnTo>
                  <a:pt x="1786" y="8014"/>
                </a:lnTo>
                <a:lnTo>
                  <a:pt x="1788" y="8019"/>
                </a:lnTo>
                <a:lnTo>
                  <a:pt x="1790" y="8028"/>
                </a:lnTo>
                <a:lnTo>
                  <a:pt x="1791" y="8033"/>
                </a:lnTo>
                <a:lnTo>
                  <a:pt x="1795" y="8040"/>
                </a:lnTo>
                <a:lnTo>
                  <a:pt x="1795" y="8046"/>
                </a:lnTo>
                <a:lnTo>
                  <a:pt x="1795" y="8053"/>
                </a:lnTo>
                <a:lnTo>
                  <a:pt x="1793" y="8058"/>
                </a:lnTo>
                <a:lnTo>
                  <a:pt x="1788" y="8067"/>
                </a:lnTo>
                <a:lnTo>
                  <a:pt x="1786" y="8069"/>
                </a:lnTo>
                <a:lnTo>
                  <a:pt x="1783" y="8070"/>
                </a:lnTo>
                <a:lnTo>
                  <a:pt x="1781" y="8077"/>
                </a:lnTo>
                <a:lnTo>
                  <a:pt x="1781" y="8094"/>
                </a:lnTo>
                <a:lnTo>
                  <a:pt x="1781" y="8103"/>
                </a:lnTo>
                <a:lnTo>
                  <a:pt x="1783" y="8109"/>
                </a:lnTo>
                <a:lnTo>
                  <a:pt x="1784" y="8115"/>
                </a:lnTo>
                <a:lnTo>
                  <a:pt x="1788" y="8120"/>
                </a:lnTo>
                <a:lnTo>
                  <a:pt x="1793" y="8128"/>
                </a:lnTo>
                <a:lnTo>
                  <a:pt x="1795" y="8135"/>
                </a:lnTo>
                <a:lnTo>
                  <a:pt x="1795" y="8142"/>
                </a:lnTo>
                <a:lnTo>
                  <a:pt x="1796" y="8149"/>
                </a:lnTo>
                <a:lnTo>
                  <a:pt x="1796" y="8154"/>
                </a:lnTo>
                <a:lnTo>
                  <a:pt x="1793" y="8161"/>
                </a:lnTo>
                <a:lnTo>
                  <a:pt x="1790" y="8166"/>
                </a:lnTo>
                <a:lnTo>
                  <a:pt x="1788" y="8171"/>
                </a:lnTo>
                <a:lnTo>
                  <a:pt x="1788" y="8176"/>
                </a:lnTo>
                <a:lnTo>
                  <a:pt x="1788" y="8183"/>
                </a:lnTo>
                <a:lnTo>
                  <a:pt x="1788" y="8190"/>
                </a:lnTo>
                <a:lnTo>
                  <a:pt x="1790" y="8198"/>
                </a:lnTo>
                <a:lnTo>
                  <a:pt x="1793" y="8207"/>
                </a:lnTo>
                <a:lnTo>
                  <a:pt x="1795" y="8212"/>
                </a:lnTo>
                <a:lnTo>
                  <a:pt x="1795" y="8217"/>
                </a:lnTo>
                <a:lnTo>
                  <a:pt x="1807" y="8217"/>
                </a:lnTo>
                <a:lnTo>
                  <a:pt x="1815" y="8217"/>
                </a:lnTo>
                <a:lnTo>
                  <a:pt x="1824" y="8213"/>
                </a:lnTo>
                <a:lnTo>
                  <a:pt x="1829" y="8210"/>
                </a:lnTo>
                <a:lnTo>
                  <a:pt x="1832" y="8205"/>
                </a:lnTo>
                <a:lnTo>
                  <a:pt x="1836" y="8203"/>
                </a:lnTo>
                <a:lnTo>
                  <a:pt x="1839" y="8203"/>
                </a:lnTo>
                <a:lnTo>
                  <a:pt x="1842" y="8207"/>
                </a:lnTo>
                <a:lnTo>
                  <a:pt x="1853" y="8212"/>
                </a:lnTo>
                <a:lnTo>
                  <a:pt x="1858" y="8212"/>
                </a:lnTo>
                <a:lnTo>
                  <a:pt x="1863" y="8210"/>
                </a:lnTo>
                <a:lnTo>
                  <a:pt x="1863" y="8225"/>
                </a:lnTo>
                <a:lnTo>
                  <a:pt x="1865" y="8236"/>
                </a:lnTo>
                <a:lnTo>
                  <a:pt x="1868" y="8248"/>
                </a:lnTo>
                <a:lnTo>
                  <a:pt x="1870" y="8258"/>
                </a:lnTo>
                <a:lnTo>
                  <a:pt x="1873" y="8260"/>
                </a:lnTo>
                <a:lnTo>
                  <a:pt x="1877" y="8263"/>
                </a:lnTo>
                <a:lnTo>
                  <a:pt x="1877" y="8266"/>
                </a:lnTo>
                <a:lnTo>
                  <a:pt x="1877" y="8271"/>
                </a:lnTo>
                <a:lnTo>
                  <a:pt x="1904" y="8288"/>
                </a:lnTo>
                <a:lnTo>
                  <a:pt x="1916" y="8299"/>
                </a:lnTo>
                <a:lnTo>
                  <a:pt x="1921" y="8306"/>
                </a:lnTo>
                <a:lnTo>
                  <a:pt x="1924" y="8312"/>
                </a:lnTo>
                <a:lnTo>
                  <a:pt x="1923" y="8317"/>
                </a:lnTo>
                <a:lnTo>
                  <a:pt x="1921" y="8323"/>
                </a:lnTo>
                <a:lnTo>
                  <a:pt x="1917" y="8326"/>
                </a:lnTo>
                <a:lnTo>
                  <a:pt x="1917" y="8333"/>
                </a:lnTo>
                <a:lnTo>
                  <a:pt x="1928" y="8340"/>
                </a:lnTo>
                <a:lnTo>
                  <a:pt x="1936" y="8346"/>
                </a:lnTo>
                <a:lnTo>
                  <a:pt x="1940" y="8350"/>
                </a:lnTo>
                <a:lnTo>
                  <a:pt x="1943" y="8355"/>
                </a:lnTo>
                <a:lnTo>
                  <a:pt x="1945" y="8360"/>
                </a:lnTo>
                <a:lnTo>
                  <a:pt x="1945" y="8367"/>
                </a:lnTo>
                <a:lnTo>
                  <a:pt x="1955" y="8374"/>
                </a:lnTo>
                <a:lnTo>
                  <a:pt x="1964" y="8381"/>
                </a:lnTo>
                <a:lnTo>
                  <a:pt x="1967" y="8384"/>
                </a:lnTo>
                <a:lnTo>
                  <a:pt x="1970" y="8389"/>
                </a:lnTo>
                <a:lnTo>
                  <a:pt x="1972" y="8394"/>
                </a:lnTo>
                <a:lnTo>
                  <a:pt x="1972" y="8401"/>
                </a:lnTo>
                <a:lnTo>
                  <a:pt x="1972" y="8406"/>
                </a:lnTo>
                <a:lnTo>
                  <a:pt x="1970" y="8411"/>
                </a:lnTo>
                <a:lnTo>
                  <a:pt x="1967" y="8420"/>
                </a:lnTo>
                <a:lnTo>
                  <a:pt x="1965" y="8428"/>
                </a:lnTo>
                <a:lnTo>
                  <a:pt x="1965" y="8435"/>
                </a:lnTo>
                <a:lnTo>
                  <a:pt x="1965" y="8442"/>
                </a:lnTo>
                <a:lnTo>
                  <a:pt x="1970" y="8444"/>
                </a:lnTo>
                <a:lnTo>
                  <a:pt x="1972" y="8449"/>
                </a:lnTo>
                <a:lnTo>
                  <a:pt x="1974" y="8456"/>
                </a:lnTo>
                <a:lnTo>
                  <a:pt x="1972" y="8462"/>
                </a:lnTo>
                <a:lnTo>
                  <a:pt x="1979" y="8462"/>
                </a:lnTo>
                <a:lnTo>
                  <a:pt x="1982" y="8462"/>
                </a:lnTo>
                <a:lnTo>
                  <a:pt x="1986" y="8466"/>
                </a:lnTo>
                <a:lnTo>
                  <a:pt x="1987" y="8469"/>
                </a:lnTo>
                <a:lnTo>
                  <a:pt x="1989" y="8476"/>
                </a:lnTo>
                <a:lnTo>
                  <a:pt x="1991" y="8479"/>
                </a:lnTo>
                <a:lnTo>
                  <a:pt x="1993" y="8483"/>
                </a:lnTo>
                <a:lnTo>
                  <a:pt x="2044" y="8473"/>
                </a:lnTo>
                <a:lnTo>
                  <a:pt x="2071" y="8469"/>
                </a:lnTo>
                <a:lnTo>
                  <a:pt x="2102" y="8469"/>
                </a:lnTo>
                <a:lnTo>
                  <a:pt x="2102" y="8476"/>
                </a:lnTo>
                <a:lnTo>
                  <a:pt x="2103" y="8481"/>
                </a:lnTo>
                <a:lnTo>
                  <a:pt x="2105" y="8485"/>
                </a:lnTo>
                <a:lnTo>
                  <a:pt x="2109" y="8486"/>
                </a:lnTo>
                <a:lnTo>
                  <a:pt x="2112" y="8490"/>
                </a:lnTo>
                <a:lnTo>
                  <a:pt x="2115" y="8491"/>
                </a:lnTo>
                <a:lnTo>
                  <a:pt x="2117" y="8497"/>
                </a:lnTo>
                <a:lnTo>
                  <a:pt x="2115" y="8503"/>
                </a:lnTo>
                <a:lnTo>
                  <a:pt x="2121" y="8505"/>
                </a:lnTo>
                <a:lnTo>
                  <a:pt x="2124" y="8507"/>
                </a:lnTo>
                <a:lnTo>
                  <a:pt x="2129" y="8514"/>
                </a:lnTo>
                <a:lnTo>
                  <a:pt x="2136" y="8520"/>
                </a:lnTo>
                <a:lnTo>
                  <a:pt x="2139" y="8522"/>
                </a:lnTo>
                <a:lnTo>
                  <a:pt x="2143" y="8524"/>
                </a:lnTo>
                <a:lnTo>
                  <a:pt x="2146" y="8519"/>
                </a:lnTo>
                <a:lnTo>
                  <a:pt x="2150" y="8515"/>
                </a:lnTo>
                <a:lnTo>
                  <a:pt x="2160" y="8514"/>
                </a:lnTo>
                <a:lnTo>
                  <a:pt x="2165" y="8512"/>
                </a:lnTo>
                <a:lnTo>
                  <a:pt x="2168" y="8509"/>
                </a:lnTo>
                <a:lnTo>
                  <a:pt x="2172" y="8503"/>
                </a:lnTo>
                <a:lnTo>
                  <a:pt x="2170" y="8497"/>
                </a:lnTo>
                <a:lnTo>
                  <a:pt x="2175" y="8495"/>
                </a:lnTo>
                <a:lnTo>
                  <a:pt x="2179" y="8491"/>
                </a:lnTo>
                <a:lnTo>
                  <a:pt x="2184" y="8483"/>
                </a:lnTo>
                <a:lnTo>
                  <a:pt x="2185" y="8469"/>
                </a:lnTo>
                <a:lnTo>
                  <a:pt x="2187" y="8466"/>
                </a:lnTo>
                <a:lnTo>
                  <a:pt x="2189" y="8464"/>
                </a:lnTo>
                <a:lnTo>
                  <a:pt x="2191" y="8462"/>
                </a:lnTo>
                <a:lnTo>
                  <a:pt x="2201" y="8462"/>
                </a:lnTo>
                <a:lnTo>
                  <a:pt x="2209" y="8464"/>
                </a:lnTo>
                <a:lnTo>
                  <a:pt x="2225" y="8468"/>
                </a:lnTo>
                <a:lnTo>
                  <a:pt x="2240" y="8471"/>
                </a:lnTo>
                <a:lnTo>
                  <a:pt x="2249" y="8471"/>
                </a:lnTo>
                <a:lnTo>
                  <a:pt x="2259" y="8469"/>
                </a:lnTo>
                <a:lnTo>
                  <a:pt x="2260" y="8473"/>
                </a:lnTo>
                <a:lnTo>
                  <a:pt x="2262" y="8474"/>
                </a:lnTo>
                <a:lnTo>
                  <a:pt x="2269" y="8476"/>
                </a:lnTo>
                <a:lnTo>
                  <a:pt x="2276" y="8478"/>
                </a:lnTo>
                <a:lnTo>
                  <a:pt x="2279" y="8479"/>
                </a:lnTo>
                <a:lnTo>
                  <a:pt x="2279" y="8483"/>
                </a:lnTo>
                <a:lnTo>
                  <a:pt x="2291" y="8483"/>
                </a:lnTo>
                <a:lnTo>
                  <a:pt x="2298" y="8485"/>
                </a:lnTo>
                <a:lnTo>
                  <a:pt x="2305" y="8490"/>
                </a:lnTo>
                <a:lnTo>
                  <a:pt x="2306" y="8497"/>
                </a:lnTo>
                <a:lnTo>
                  <a:pt x="2306" y="8514"/>
                </a:lnTo>
                <a:lnTo>
                  <a:pt x="2308" y="8531"/>
                </a:lnTo>
                <a:lnTo>
                  <a:pt x="2310" y="8544"/>
                </a:lnTo>
                <a:lnTo>
                  <a:pt x="2313" y="8558"/>
                </a:lnTo>
                <a:lnTo>
                  <a:pt x="2322" y="8560"/>
                </a:lnTo>
                <a:lnTo>
                  <a:pt x="2327" y="8561"/>
                </a:lnTo>
                <a:lnTo>
                  <a:pt x="2327" y="8565"/>
                </a:lnTo>
                <a:lnTo>
                  <a:pt x="2334" y="8565"/>
                </a:lnTo>
                <a:lnTo>
                  <a:pt x="2337" y="8563"/>
                </a:lnTo>
                <a:lnTo>
                  <a:pt x="2339" y="8561"/>
                </a:lnTo>
                <a:lnTo>
                  <a:pt x="2341" y="8560"/>
                </a:lnTo>
                <a:lnTo>
                  <a:pt x="2341" y="8558"/>
                </a:lnTo>
                <a:lnTo>
                  <a:pt x="2347" y="8558"/>
                </a:lnTo>
                <a:lnTo>
                  <a:pt x="2354" y="8556"/>
                </a:lnTo>
                <a:lnTo>
                  <a:pt x="2359" y="8556"/>
                </a:lnTo>
                <a:lnTo>
                  <a:pt x="2361" y="8555"/>
                </a:lnTo>
                <a:lnTo>
                  <a:pt x="2361" y="8551"/>
                </a:lnTo>
                <a:lnTo>
                  <a:pt x="2366" y="8550"/>
                </a:lnTo>
                <a:lnTo>
                  <a:pt x="2370" y="8548"/>
                </a:lnTo>
                <a:lnTo>
                  <a:pt x="2375" y="8541"/>
                </a:lnTo>
                <a:lnTo>
                  <a:pt x="2382" y="8534"/>
                </a:lnTo>
                <a:lnTo>
                  <a:pt x="2385" y="8532"/>
                </a:lnTo>
                <a:lnTo>
                  <a:pt x="2388" y="8531"/>
                </a:lnTo>
                <a:lnTo>
                  <a:pt x="2399" y="8517"/>
                </a:lnTo>
                <a:lnTo>
                  <a:pt x="2410" y="8505"/>
                </a:lnTo>
                <a:lnTo>
                  <a:pt x="2422" y="8493"/>
                </a:lnTo>
                <a:lnTo>
                  <a:pt x="2436" y="8483"/>
                </a:lnTo>
                <a:lnTo>
                  <a:pt x="2443" y="8481"/>
                </a:lnTo>
                <a:lnTo>
                  <a:pt x="2448" y="8476"/>
                </a:lnTo>
                <a:lnTo>
                  <a:pt x="2451" y="8473"/>
                </a:lnTo>
                <a:lnTo>
                  <a:pt x="2457" y="8469"/>
                </a:lnTo>
                <a:lnTo>
                  <a:pt x="2545" y="8469"/>
                </a:lnTo>
                <a:lnTo>
                  <a:pt x="2561" y="8474"/>
                </a:lnTo>
                <a:lnTo>
                  <a:pt x="2576" y="8479"/>
                </a:lnTo>
                <a:lnTo>
                  <a:pt x="2595" y="8483"/>
                </a:lnTo>
                <a:lnTo>
                  <a:pt x="2613" y="8483"/>
                </a:lnTo>
                <a:lnTo>
                  <a:pt x="2617" y="8488"/>
                </a:lnTo>
                <a:lnTo>
                  <a:pt x="2622" y="8491"/>
                </a:lnTo>
                <a:lnTo>
                  <a:pt x="2636" y="8495"/>
                </a:lnTo>
                <a:lnTo>
                  <a:pt x="2643" y="8497"/>
                </a:lnTo>
                <a:lnTo>
                  <a:pt x="2649" y="8500"/>
                </a:lnTo>
                <a:lnTo>
                  <a:pt x="2653" y="8503"/>
                </a:lnTo>
                <a:lnTo>
                  <a:pt x="2654" y="8510"/>
                </a:lnTo>
                <a:lnTo>
                  <a:pt x="2663" y="8510"/>
                </a:lnTo>
                <a:lnTo>
                  <a:pt x="2670" y="8514"/>
                </a:lnTo>
                <a:lnTo>
                  <a:pt x="2675" y="8515"/>
                </a:lnTo>
                <a:lnTo>
                  <a:pt x="2682" y="8517"/>
                </a:lnTo>
                <a:lnTo>
                  <a:pt x="2684" y="8520"/>
                </a:lnTo>
                <a:lnTo>
                  <a:pt x="2685" y="8522"/>
                </a:lnTo>
                <a:lnTo>
                  <a:pt x="2692" y="8524"/>
                </a:lnTo>
                <a:lnTo>
                  <a:pt x="2699" y="8526"/>
                </a:lnTo>
                <a:lnTo>
                  <a:pt x="2702" y="8527"/>
                </a:lnTo>
                <a:lnTo>
                  <a:pt x="2702" y="8531"/>
                </a:lnTo>
                <a:lnTo>
                  <a:pt x="2702" y="8538"/>
                </a:lnTo>
                <a:lnTo>
                  <a:pt x="2706" y="8539"/>
                </a:lnTo>
                <a:lnTo>
                  <a:pt x="2709" y="8543"/>
                </a:lnTo>
                <a:lnTo>
                  <a:pt x="2709" y="8546"/>
                </a:lnTo>
                <a:lnTo>
                  <a:pt x="2709" y="8551"/>
                </a:lnTo>
                <a:lnTo>
                  <a:pt x="2711" y="8558"/>
                </a:lnTo>
                <a:lnTo>
                  <a:pt x="2713" y="8563"/>
                </a:lnTo>
                <a:lnTo>
                  <a:pt x="2716" y="8572"/>
                </a:lnTo>
                <a:lnTo>
                  <a:pt x="2721" y="8580"/>
                </a:lnTo>
                <a:lnTo>
                  <a:pt x="2723" y="8589"/>
                </a:lnTo>
                <a:lnTo>
                  <a:pt x="2726" y="8597"/>
                </a:lnTo>
                <a:lnTo>
                  <a:pt x="2730" y="8606"/>
                </a:lnTo>
                <a:lnTo>
                  <a:pt x="2721" y="8630"/>
                </a:lnTo>
                <a:lnTo>
                  <a:pt x="2718" y="8643"/>
                </a:lnTo>
                <a:lnTo>
                  <a:pt x="2716" y="8652"/>
                </a:lnTo>
                <a:lnTo>
                  <a:pt x="2716" y="8660"/>
                </a:lnTo>
                <a:lnTo>
                  <a:pt x="2718" y="8664"/>
                </a:lnTo>
                <a:lnTo>
                  <a:pt x="2721" y="8667"/>
                </a:lnTo>
                <a:lnTo>
                  <a:pt x="2728" y="8669"/>
                </a:lnTo>
                <a:lnTo>
                  <a:pt x="2731" y="8671"/>
                </a:lnTo>
                <a:lnTo>
                  <a:pt x="2735" y="8672"/>
                </a:lnTo>
                <a:lnTo>
                  <a:pt x="2736" y="8676"/>
                </a:lnTo>
                <a:lnTo>
                  <a:pt x="2736" y="8681"/>
                </a:lnTo>
                <a:lnTo>
                  <a:pt x="2745" y="8693"/>
                </a:lnTo>
                <a:lnTo>
                  <a:pt x="2755" y="8703"/>
                </a:lnTo>
                <a:lnTo>
                  <a:pt x="2765" y="8713"/>
                </a:lnTo>
                <a:lnTo>
                  <a:pt x="2777" y="8722"/>
                </a:lnTo>
                <a:lnTo>
                  <a:pt x="2777" y="8729"/>
                </a:lnTo>
                <a:lnTo>
                  <a:pt x="2777" y="8732"/>
                </a:lnTo>
                <a:lnTo>
                  <a:pt x="2781" y="8735"/>
                </a:lnTo>
                <a:lnTo>
                  <a:pt x="2782" y="8737"/>
                </a:lnTo>
                <a:lnTo>
                  <a:pt x="2789" y="8742"/>
                </a:lnTo>
                <a:lnTo>
                  <a:pt x="2791" y="8744"/>
                </a:lnTo>
                <a:lnTo>
                  <a:pt x="2791" y="8749"/>
                </a:lnTo>
                <a:lnTo>
                  <a:pt x="2791" y="8758"/>
                </a:lnTo>
                <a:lnTo>
                  <a:pt x="2791" y="8766"/>
                </a:lnTo>
                <a:lnTo>
                  <a:pt x="2794" y="8778"/>
                </a:lnTo>
                <a:lnTo>
                  <a:pt x="2798" y="8790"/>
                </a:lnTo>
                <a:lnTo>
                  <a:pt x="2798" y="8797"/>
                </a:lnTo>
                <a:lnTo>
                  <a:pt x="2798" y="8804"/>
                </a:lnTo>
                <a:lnTo>
                  <a:pt x="2794" y="8812"/>
                </a:lnTo>
                <a:lnTo>
                  <a:pt x="2789" y="8819"/>
                </a:lnTo>
                <a:lnTo>
                  <a:pt x="2786" y="8828"/>
                </a:lnTo>
                <a:lnTo>
                  <a:pt x="2784" y="8833"/>
                </a:lnTo>
                <a:lnTo>
                  <a:pt x="2784" y="8838"/>
                </a:lnTo>
                <a:lnTo>
                  <a:pt x="2781" y="8839"/>
                </a:lnTo>
                <a:lnTo>
                  <a:pt x="2777" y="8841"/>
                </a:lnTo>
                <a:lnTo>
                  <a:pt x="2772" y="8848"/>
                </a:lnTo>
                <a:lnTo>
                  <a:pt x="2769" y="8857"/>
                </a:lnTo>
                <a:lnTo>
                  <a:pt x="2764" y="8865"/>
                </a:lnTo>
                <a:lnTo>
                  <a:pt x="2757" y="8884"/>
                </a:lnTo>
                <a:lnTo>
                  <a:pt x="2753" y="8901"/>
                </a:lnTo>
                <a:lnTo>
                  <a:pt x="2753" y="8920"/>
                </a:lnTo>
                <a:lnTo>
                  <a:pt x="2757" y="8940"/>
                </a:lnTo>
                <a:lnTo>
                  <a:pt x="2759" y="8940"/>
                </a:lnTo>
                <a:lnTo>
                  <a:pt x="2772" y="8943"/>
                </a:lnTo>
                <a:lnTo>
                  <a:pt x="2782" y="8949"/>
                </a:lnTo>
                <a:lnTo>
                  <a:pt x="2786" y="8950"/>
                </a:lnTo>
                <a:lnTo>
                  <a:pt x="2786" y="8952"/>
                </a:lnTo>
                <a:lnTo>
                  <a:pt x="2788" y="8954"/>
                </a:lnTo>
                <a:lnTo>
                  <a:pt x="2789" y="8955"/>
                </a:lnTo>
                <a:lnTo>
                  <a:pt x="2791" y="8957"/>
                </a:lnTo>
                <a:lnTo>
                  <a:pt x="2791" y="8961"/>
                </a:lnTo>
                <a:lnTo>
                  <a:pt x="2799" y="8964"/>
                </a:lnTo>
                <a:lnTo>
                  <a:pt x="2805" y="8967"/>
                </a:lnTo>
                <a:lnTo>
                  <a:pt x="2811" y="8967"/>
                </a:lnTo>
                <a:lnTo>
                  <a:pt x="2817" y="8969"/>
                </a:lnTo>
                <a:lnTo>
                  <a:pt x="2825" y="8974"/>
                </a:lnTo>
                <a:lnTo>
                  <a:pt x="2832" y="8976"/>
                </a:lnTo>
                <a:lnTo>
                  <a:pt x="2832" y="8978"/>
                </a:lnTo>
                <a:lnTo>
                  <a:pt x="2832" y="8981"/>
                </a:lnTo>
                <a:lnTo>
                  <a:pt x="2842" y="8983"/>
                </a:lnTo>
                <a:lnTo>
                  <a:pt x="2844" y="8983"/>
                </a:lnTo>
                <a:lnTo>
                  <a:pt x="2844" y="8984"/>
                </a:lnTo>
                <a:lnTo>
                  <a:pt x="2846" y="8984"/>
                </a:lnTo>
                <a:lnTo>
                  <a:pt x="2846" y="8986"/>
                </a:lnTo>
                <a:lnTo>
                  <a:pt x="2846" y="8988"/>
                </a:lnTo>
                <a:lnTo>
                  <a:pt x="2861" y="8990"/>
                </a:lnTo>
                <a:lnTo>
                  <a:pt x="2873" y="8993"/>
                </a:lnTo>
                <a:lnTo>
                  <a:pt x="2893" y="9001"/>
                </a:lnTo>
                <a:lnTo>
                  <a:pt x="2904" y="9008"/>
                </a:lnTo>
                <a:lnTo>
                  <a:pt x="2914" y="9017"/>
                </a:lnTo>
                <a:lnTo>
                  <a:pt x="2921" y="9025"/>
                </a:lnTo>
                <a:lnTo>
                  <a:pt x="2927" y="9036"/>
                </a:lnTo>
                <a:lnTo>
                  <a:pt x="2931" y="9046"/>
                </a:lnTo>
                <a:lnTo>
                  <a:pt x="2934" y="9056"/>
                </a:lnTo>
                <a:lnTo>
                  <a:pt x="2944" y="9074"/>
                </a:lnTo>
                <a:lnTo>
                  <a:pt x="2953" y="9091"/>
                </a:lnTo>
                <a:lnTo>
                  <a:pt x="2961" y="9110"/>
                </a:lnTo>
                <a:lnTo>
                  <a:pt x="2972" y="9115"/>
                </a:lnTo>
                <a:lnTo>
                  <a:pt x="2980" y="9122"/>
                </a:lnTo>
                <a:lnTo>
                  <a:pt x="2990" y="9129"/>
                </a:lnTo>
                <a:lnTo>
                  <a:pt x="2996" y="9130"/>
                </a:lnTo>
                <a:lnTo>
                  <a:pt x="3002" y="9130"/>
                </a:lnTo>
                <a:lnTo>
                  <a:pt x="3006" y="9135"/>
                </a:lnTo>
                <a:lnTo>
                  <a:pt x="3011" y="9139"/>
                </a:lnTo>
                <a:lnTo>
                  <a:pt x="3023" y="9144"/>
                </a:lnTo>
                <a:lnTo>
                  <a:pt x="3035" y="9149"/>
                </a:lnTo>
                <a:lnTo>
                  <a:pt x="3040" y="9152"/>
                </a:lnTo>
                <a:lnTo>
                  <a:pt x="3043" y="9158"/>
                </a:lnTo>
                <a:lnTo>
                  <a:pt x="3054" y="9158"/>
                </a:lnTo>
                <a:lnTo>
                  <a:pt x="3062" y="9158"/>
                </a:lnTo>
                <a:lnTo>
                  <a:pt x="3077" y="9163"/>
                </a:lnTo>
                <a:lnTo>
                  <a:pt x="3089" y="9168"/>
                </a:lnTo>
                <a:lnTo>
                  <a:pt x="3098" y="9170"/>
                </a:lnTo>
                <a:lnTo>
                  <a:pt x="3105" y="9171"/>
                </a:lnTo>
                <a:lnTo>
                  <a:pt x="3112" y="9175"/>
                </a:lnTo>
                <a:lnTo>
                  <a:pt x="3120" y="9176"/>
                </a:lnTo>
                <a:lnTo>
                  <a:pt x="3137" y="9181"/>
                </a:lnTo>
                <a:lnTo>
                  <a:pt x="3144" y="9183"/>
                </a:lnTo>
                <a:lnTo>
                  <a:pt x="3151" y="9187"/>
                </a:lnTo>
                <a:lnTo>
                  <a:pt x="3158" y="9192"/>
                </a:lnTo>
                <a:lnTo>
                  <a:pt x="3159" y="9199"/>
                </a:lnTo>
                <a:lnTo>
                  <a:pt x="3161" y="9222"/>
                </a:lnTo>
                <a:lnTo>
                  <a:pt x="3159" y="9246"/>
                </a:lnTo>
                <a:lnTo>
                  <a:pt x="3159" y="9258"/>
                </a:lnTo>
                <a:lnTo>
                  <a:pt x="3161" y="9270"/>
                </a:lnTo>
                <a:lnTo>
                  <a:pt x="3163" y="9279"/>
                </a:lnTo>
                <a:lnTo>
                  <a:pt x="3166" y="9287"/>
                </a:lnTo>
                <a:lnTo>
                  <a:pt x="3171" y="9287"/>
                </a:lnTo>
                <a:lnTo>
                  <a:pt x="3176" y="9287"/>
                </a:lnTo>
                <a:lnTo>
                  <a:pt x="3188" y="9287"/>
                </a:lnTo>
                <a:lnTo>
                  <a:pt x="3194" y="9289"/>
                </a:lnTo>
                <a:lnTo>
                  <a:pt x="3197" y="9287"/>
                </a:lnTo>
                <a:lnTo>
                  <a:pt x="3200" y="9285"/>
                </a:lnTo>
                <a:lnTo>
                  <a:pt x="3200" y="9280"/>
                </a:lnTo>
                <a:lnTo>
                  <a:pt x="3206" y="9274"/>
                </a:lnTo>
                <a:lnTo>
                  <a:pt x="3211" y="9267"/>
                </a:lnTo>
                <a:lnTo>
                  <a:pt x="3214" y="9263"/>
                </a:lnTo>
                <a:lnTo>
                  <a:pt x="3217" y="9262"/>
                </a:lnTo>
                <a:lnTo>
                  <a:pt x="3223" y="9260"/>
                </a:lnTo>
                <a:lnTo>
                  <a:pt x="3228" y="9260"/>
                </a:lnTo>
                <a:lnTo>
                  <a:pt x="3236" y="9258"/>
                </a:lnTo>
                <a:lnTo>
                  <a:pt x="3243" y="9260"/>
                </a:lnTo>
                <a:lnTo>
                  <a:pt x="3253" y="9263"/>
                </a:lnTo>
                <a:lnTo>
                  <a:pt x="3264" y="9267"/>
                </a:lnTo>
                <a:lnTo>
                  <a:pt x="3269" y="9267"/>
                </a:lnTo>
                <a:lnTo>
                  <a:pt x="3275" y="9267"/>
                </a:lnTo>
                <a:lnTo>
                  <a:pt x="3294" y="9267"/>
                </a:lnTo>
                <a:lnTo>
                  <a:pt x="3315" y="9267"/>
                </a:lnTo>
                <a:lnTo>
                  <a:pt x="3332" y="9268"/>
                </a:lnTo>
                <a:lnTo>
                  <a:pt x="3339" y="9270"/>
                </a:lnTo>
                <a:lnTo>
                  <a:pt x="3344" y="9274"/>
                </a:lnTo>
                <a:lnTo>
                  <a:pt x="3345" y="9282"/>
                </a:lnTo>
                <a:lnTo>
                  <a:pt x="3345" y="9291"/>
                </a:lnTo>
                <a:lnTo>
                  <a:pt x="3342" y="9303"/>
                </a:lnTo>
                <a:lnTo>
                  <a:pt x="3339" y="9314"/>
                </a:lnTo>
                <a:lnTo>
                  <a:pt x="3337" y="9321"/>
                </a:lnTo>
                <a:lnTo>
                  <a:pt x="3337" y="9328"/>
                </a:lnTo>
                <a:lnTo>
                  <a:pt x="3342" y="9330"/>
                </a:lnTo>
                <a:lnTo>
                  <a:pt x="3347" y="9333"/>
                </a:lnTo>
                <a:lnTo>
                  <a:pt x="3352" y="9340"/>
                </a:lnTo>
                <a:lnTo>
                  <a:pt x="3356" y="9343"/>
                </a:lnTo>
                <a:lnTo>
                  <a:pt x="3359" y="9347"/>
                </a:lnTo>
                <a:lnTo>
                  <a:pt x="3364" y="9349"/>
                </a:lnTo>
                <a:lnTo>
                  <a:pt x="3371" y="9349"/>
                </a:lnTo>
                <a:lnTo>
                  <a:pt x="3373" y="9352"/>
                </a:lnTo>
                <a:lnTo>
                  <a:pt x="3376" y="9355"/>
                </a:lnTo>
                <a:lnTo>
                  <a:pt x="3378" y="9359"/>
                </a:lnTo>
                <a:lnTo>
                  <a:pt x="3378" y="9362"/>
                </a:lnTo>
                <a:lnTo>
                  <a:pt x="3386" y="9362"/>
                </a:lnTo>
                <a:lnTo>
                  <a:pt x="3391" y="9362"/>
                </a:lnTo>
                <a:lnTo>
                  <a:pt x="3402" y="9366"/>
                </a:lnTo>
                <a:lnTo>
                  <a:pt x="3410" y="9372"/>
                </a:lnTo>
                <a:lnTo>
                  <a:pt x="3419" y="9376"/>
                </a:lnTo>
                <a:lnTo>
                  <a:pt x="3439" y="9384"/>
                </a:lnTo>
                <a:lnTo>
                  <a:pt x="3449" y="9388"/>
                </a:lnTo>
                <a:lnTo>
                  <a:pt x="3460" y="9389"/>
                </a:lnTo>
                <a:lnTo>
                  <a:pt x="3461" y="9398"/>
                </a:lnTo>
                <a:lnTo>
                  <a:pt x="3461" y="9405"/>
                </a:lnTo>
                <a:lnTo>
                  <a:pt x="3456" y="9417"/>
                </a:lnTo>
                <a:lnTo>
                  <a:pt x="3453" y="9429"/>
                </a:lnTo>
                <a:lnTo>
                  <a:pt x="3453" y="9436"/>
                </a:lnTo>
                <a:lnTo>
                  <a:pt x="3453" y="9444"/>
                </a:lnTo>
                <a:lnTo>
                  <a:pt x="3451" y="9446"/>
                </a:lnTo>
                <a:lnTo>
                  <a:pt x="3448" y="9447"/>
                </a:lnTo>
                <a:lnTo>
                  <a:pt x="3439" y="9451"/>
                </a:lnTo>
                <a:lnTo>
                  <a:pt x="3436" y="9453"/>
                </a:lnTo>
                <a:lnTo>
                  <a:pt x="3434" y="9454"/>
                </a:lnTo>
                <a:lnTo>
                  <a:pt x="3432" y="9459"/>
                </a:lnTo>
                <a:lnTo>
                  <a:pt x="3432" y="9464"/>
                </a:lnTo>
                <a:lnTo>
                  <a:pt x="3405" y="9464"/>
                </a:lnTo>
                <a:lnTo>
                  <a:pt x="3407" y="9466"/>
                </a:lnTo>
                <a:lnTo>
                  <a:pt x="3407" y="9468"/>
                </a:lnTo>
                <a:lnTo>
                  <a:pt x="3403" y="9470"/>
                </a:lnTo>
                <a:lnTo>
                  <a:pt x="3398" y="9471"/>
                </a:lnTo>
                <a:lnTo>
                  <a:pt x="3400" y="9476"/>
                </a:lnTo>
                <a:lnTo>
                  <a:pt x="3403" y="9483"/>
                </a:lnTo>
                <a:lnTo>
                  <a:pt x="3407" y="9490"/>
                </a:lnTo>
                <a:lnTo>
                  <a:pt x="3407" y="9495"/>
                </a:lnTo>
                <a:lnTo>
                  <a:pt x="3405" y="9499"/>
                </a:lnTo>
                <a:lnTo>
                  <a:pt x="3400" y="9499"/>
                </a:lnTo>
                <a:lnTo>
                  <a:pt x="3398" y="9502"/>
                </a:lnTo>
                <a:lnTo>
                  <a:pt x="3398" y="9507"/>
                </a:lnTo>
                <a:lnTo>
                  <a:pt x="3398" y="9512"/>
                </a:lnTo>
                <a:lnTo>
                  <a:pt x="3400" y="9517"/>
                </a:lnTo>
                <a:lnTo>
                  <a:pt x="3400" y="9522"/>
                </a:lnTo>
                <a:lnTo>
                  <a:pt x="3397" y="9526"/>
                </a:lnTo>
                <a:lnTo>
                  <a:pt x="3391" y="9526"/>
                </a:lnTo>
                <a:lnTo>
                  <a:pt x="3393" y="9531"/>
                </a:lnTo>
                <a:lnTo>
                  <a:pt x="3393" y="9536"/>
                </a:lnTo>
                <a:lnTo>
                  <a:pt x="3397" y="9545"/>
                </a:lnTo>
                <a:lnTo>
                  <a:pt x="3400" y="9553"/>
                </a:lnTo>
                <a:lnTo>
                  <a:pt x="3400" y="9560"/>
                </a:lnTo>
                <a:lnTo>
                  <a:pt x="3398" y="9567"/>
                </a:lnTo>
                <a:lnTo>
                  <a:pt x="3391" y="9567"/>
                </a:lnTo>
                <a:lnTo>
                  <a:pt x="3386" y="9569"/>
                </a:lnTo>
                <a:lnTo>
                  <a:pt x="3381" y="9572"/>
                </a:lnTo>
                <a:lnTo>
                  <a:pt x="3378" y="9577"/>
                </a:lnTo>
                <a:lnTo>
                  <a:pt x="3374" y="9582"/>
                </a:lnTo>
                <a:lnTo>
                  <a:pt x="3371" y="9586"/>
                </a:lnTo>
                <a:lnTo>
                  <a:pt x="3366" y="9587"/>
                </a:lnTo>
                <a:lnTo>
                  <a:pt x="3357" y="9587"/>
                </a:lnTo>
                <a:lnTo>
                  <a:pt x="3350" y="9587"/>
                </a:lnTo>
                <a:lnTo>
                  <a:pt x="3345" y="9589"/>
                </a:lnTo>
                <a:lnTo>
                  <a:pt x="3335" y="9596"/>
                </a:lnTo>
                <a:lnTo>
                  <a:pt x="3327" y="9603"/>
                </a:lnTo>
                <a:lnTo>
                  <a:pt x="3316" y="9608"/>
                </a:lnTo>
                <a:lnTo>
                  <a:pt x="3306" y="9610"/>
                </a:lnTo>
                <a:lnTo>
                  <a:pt x="3296" y="9610"/>
                </a:lnTo>
                <a:lnTo>
                  <a:pt x="3277" y="9606"/>
                </a:lnTo>
                <a:lnTo>
                  <a:pt x="3262" y="9603"/>
                </a:lnTo>
                <a:lnTo>
                  <a:pt x="3252" y="9601"/>
                </a:lnTo>
                <a:lnTo>
                  <a:pt x="3241" y="9601"/>
                </a:lnTo>
                <a:lnTo>
                  <a:pt x="3238" y="9592"/>
                </a:lnTo>
                <a:lnTo>
                  <a:pt x="3236" y="9587"/>
                </a:lnTo>
                <a:lnTo>
                  <a:pt x="3235" y="9581"/>
                </a:lnTo>
                <a:lnTo>
                  <a:pt x="3229" y="9572"/>
                </a:lnTo>
                <a:lnTo>
                  <a:pt x="3226" y="9569"/>
                </a:lnTo>
                <a:lnTo>
                  <a:pt x="3221" y="9567"/>
                </a:lnTo>
                <a:lnTo>
                  <a:pt x="3214" y="9567"/>
                </a:lnTo>
                <a:lnTo>
                  <a:pt x="3207" y="9567"/>
                </a:lnTo>
                <a:lnTo>
                  <a:pt x="3204" y="9569"/>
                </a:lnTo>
                <a:lnTo>
                  <a:pt x="3204" y="9570"/>
                </a:lnTo>
                <a:lnTo>
                  <a:pt x="3202" y="9572"/>
                </a:lnTo>
                <a:lnTo>
                  <a:pt x="3200" y="9574"/>
                </a:lnTo>
                <a:lnTo>
                  <a:pt x="3194" y="9574"/>
                </a:lnTo>
                <a:lnTo>
                  <a:pt x="3190" y="9574"/>
                </a:lnTo>
                <a:lnTo>
                  <a:pt x="3187" y="9574"/>
                </a:lnTo>
                <a:lnTo>
                  <a:pt x="3187" y="9577"/>
                </a:lnTo>
                <a:lnTo>
                  <a:pt x="3187" y="9581"/>
                </a:lnTo>
                <a:lnTo>
                  <a:pt x="3180" y="9582"/>
                </a:lnTo>
                <a:lnTo>
                  <a:pt x="3171" y="9584"/>
                </a:lnTo>
                <a:lnTo>
                  <a:pt x="3163" y="9584"/>
                </a:lnTo>
                <a:lnTo>
                  <a:pt x="3153" y="9587"/>
                </a:lnTo>
                <a:lnTo>
                  <a:pt x="3153" y="9622"/>
                </a:lnTo>
                <a:lnTo>
                  <a:pt x="3146" y="9620"/>
                </a:lnTo>
                <a:lnTo>
                  <a:pt x="3141" y="9620"/>
                </a:lnTo>
                <a:lnTo>
                  <a:pt x="3137" y="9622"/>
                </a:lnTo>
                <a:lnTo>
                  <a:pt x="3135" y="9625"/>
                </a:lnTo>
                <a:lnTo>
                  <a:pt x="3132" y="9630"/>
                </a:lnTo>
                <a:lnTo>
                  <a:pt x="3129" y="9633"/>
                </a:lnTo>
                <a:lnTo>
                  <a:pt x="3125" y="9635"/>
                </a:lnTo>
                <a:lnTo>
                  <a:pt x="3125" y="9644"/>
                </a:lnTo>
                <a:lnTo>
                  <a:pt x="3125" y="9651"/>
                </a:lnTo>
                <a:lnTo>
                  <a:pt x="3122" y="9657"/>
                </a:lnTo>
                <a:lnTo>
                  <a:pt x="3118" y="9663"/>
                </a:lnTo>
                <a:lnTo>
                  <a:pt x="3125" y="9664"/>
                </a:lnTo>
                <a:lnTo>
                  <a:pt x="3129" y="9668"/>
                </a:lnTo>
                <a:lnTo>
                  <a:pt x="3135" y="9676"/>
                </a:lnTo>
                <a:lnTo>
                  <a:pt x="3144" y="9685"/>
                </a:lnTo>
                <a:lnTo>
                  <a:pt x="3147" y="9688"/>
                </a:lnTo>
                <a:lnTo>
                  <a:pt x="3153" y="9690"/>
                </a:lnTo>
                <a:lnTo>
                  <a:pt x="3154" y="9695"/>
                </a:lnTo>
                <a:lnTo>
                  <a:pt x="3159" y="9700"/>
                </a:lnTo>
                <a:lnTo>
                  <a:pt x="3163" y="9702"/>
                </a:lnTo>
                <a:lnTo>
                  <a:pt x="3170" y="9705"/>
                </a:lnTo>
                <a:lnTo>
                  <a:pt x="3180" y="9709"/>
                </a:lnTo>
                <a:lnTo>
                  <a:pt x="3185" y="9712"/>
                </a:lnTo>
                <a:lnTo>
                  <a:pt x="3187" y="9717"/>
                </a:lnTo>
                <a:lnTo>
                  <a:pt x="3188" y="9724"/>
                </a:lnTo>
                <a:lnTo>
                  <a:pt x="3190" y="9731"/>
                </a:lnTo>
                <a:lnTo>
                  <a:pt x="3195" y="9739"/>
                </a:lnTo>
                <a:lnTo>
                  <a:pt x="3202" y="9748"/>
                </a:lnTo>
                <a:lnTo>
                  <a:pt x="3207" y="9758"/>
                </a:lnTo>
                <a:lnTo>
                  <a:pt x="3207" y="9761"/>
                </a:lnTo>
                <a:lnTo>
                  <a:pt x="3206" y="9765"/>
                </a:lnTo>
                <a:lnTo>
                  <a:pt x="3202" y="9768"/>
                </a:lnTo>
                <a:lnTo>
                  <a:pt x="3200" y="9772"/>
                </a:lnTo>
                <a:lnTo>
                  <a:pt x="3207" y="9772"/>
                </a:lnTo>
                <a:lnTo>
                  <a:pt x="3209" y="9775"/>
                </a:lnTo>
                <a:lnTo>
                  <a:pt x="3207" y="9778"/>
                </a:lnTo>
                <a:lnTo>
                  <a:pt x="3207" y="9782"/>
                </a:lnTo>
                <a:lnTo>
                  <a:pt x="3207" y="9785"/>
                </a:lnTo>
                <a:lnTo>
                  <a:pt x="3211" y="9787"/>
                </a:lnTo>
                <a:lnTo>
                  <a:pt x="3214" y="9790"/>
                </a:lnTo>
                <a:lnTo>
                  <a:pt x="3214" y="9794"/>
                </a:lnTo>
                <a:lnTo>
                  <a:pt x="3214" y="9799"/>
                </a:lnTo>
                <a:lnTo>
                  <a:pt x="3217" y="9801"/>
                </a:lnTo>
                <a:lnTo>
                  <a:pt x="3221" y="9804"/>
                </a:lnTo>
                <a:lnTo>
                  <a:pt x="3221" y="9807"/>
                </a:lnTo>
                <a:lnTo>
                  <a:pt x="3221" y="9813"/>
                </a:lnTo>
                <a:lnTo>
                  <a:pt x="3228" y="9816"/>
                </a:lnTo>
                <a:lnTo>
                  <a:pt x="3235" y="9821"/>
                </a:lnTo>
                <a:lnTo>
                  <a:pt x="3238" y="9826"/>
                </a:lnTo>
                <a:lnTo>
                  <a:pt x="3241" y="9833"/>
                </a:lnTo>
                <a:lnTo>
                  <a:pt x="3250" y="9838"/>
                </a:lnTo>
                <a:lnTo>
                  <a:pt x="3257" y="9843"/>
                </a:lnTo>
                <a:lnTo>
                  <a:pt x="3258" y="9845"/>
                </a:lnTo>
                <a:lnTo>
                  <a:pt x="3262" y="9850"/>
                </a:lnTo>
                <a:lnTo>
                  <a:pt x="3262" y="9855"/>
                </a:lnTo>
                <a:lnTo>
                  <a:pt x="3262" y="9860"/>
                </a:lnTo>
                <a:lnTo>
                  <a:pt x="3257" y="9872"/>
                </a:lnTo>
                <a:lnTo>
                  <a:pt x="3255" y="9884"/>
                </a:lnTo>
                <a:lnTo>
                  <a:pt x="3257" y="9894"/>
                </a:lnTo>
                <a:lnTo>
                  <a:pt x="3258" y="9906"/>
                </a:lnTo>
                <a:lnTo>
                  <a:pt x="3267" y="9930"/>
                </a:lnTo>
                <a:lnTo>
                  <a:pt x="3269" y="9942"/>
                </a:lnTo>
                <a:lnTo>
                  <a:pt x="3269" y="9956"/>
                </a:lnTo>
                <a:lnTo>
                  <a:pt x="3274" y="9958"/>
                </a:lnTo>
                <a:lnTo>
                  <a:pt x="3279" y="9961"/>
                </a:lnTo>
                <a:lnTo>
                  <a:pt x="3284" y="9968"/>
                </a:lnTo>
                <a:lnTo>
                  <a:pt x="3287" y="9971"/>
                </a:lnTo>
                <a:lnTo>
                  <a:pt x="3291" y="9975"/>
                </a:lnTo>
                <a:lnTo>
                  <a:pt x="3296" y="9976"/>
                </a:lnTo>
                <a:lnTo>
                  <a:pt x="3303" y="9976"/>
                </a:lnTo>
                <a:lnTo>
                  <a:pt x="3306" y="9981"/>
                </a:lnTo>
                <a:lnTo>
                  <a:pt x="3310" y="9986"/>
                </a:lnTo>
                <a:lnTo>
                  <a:pt x="3316" y="9993"/>
                </a:lnTo>
                <a:lnTo>
                  <a:pt x="3327" y="9998"/>
                </a:lnTo>
                <a:lnTo>
                  <a:pt x="3337" y="10004"/>
                </a:lnTo>
                <a:lnTo>
                  <a:pt x="3340" y="10010"/>
                </a:lnTo>
                <a:lnTo>
                  <a:pt x="3342" y="10015"/>
                </a:lnTo>
                <a:lnTo>
                  <a:pt x="3350" y="10026"/>
                </a:lnTo>
                <a:lnTo>
                  <a:pt x="3357" y="10034"/>
                </a:lnTo>
                <a:lnTo>
                  <a:pt x="3364" y="10044"/>
                </a:lnTo>
                <a:lnTo>
                  <a:pt x="3373" y="10044"/>
                </a:lnTo>
                <a:lnTo>
                  <a:pt x="3381" y="10046"/>
                </a:lnTo>
                <a:lnTo>
                  <a:pt x="3386" y="10048"/>
                </a:lnTo>
                <a:lnTo>
                  <a:pt x="3391" y="10051"/>
                </a:lnTo>
                <a:lnTo>
                  <a:pt x="3460" y="10051"/>
                </a:lnTo>
                <a:lnTo>
                  <a:pt x="3460" y="10044"/>
                </a:lnTo>
                <a:lnTo>
                  <a:pt x="3463" y="10038"/>
                </a:lnTo>
                <a:lnTo>
                  <a:pt x="3466" y="10034"/>
                </a:lnTo>
                <a:lnTo>
                  <a:pt x="3470" y="10031"/>
                </a:lnTo>
                <a:lnTo>
                  <a:pt x="3475" y="10027"/>
                </a:lnTo>
                <a:lnTo>
                  <a:pt x="3478" y="10024"/>
                </a:lnTo>
                <a:lnTo>
                  <a:pt x="3480" y="10019"/>
                </a:lnTo>
                <a:lnTo>
                  <a:pt x="3480" y="10010"/>
                </a:lnTo>
                <a:lnTo>
                  <a:pt x="3483" y="10010"/>
                </a:lnTo>
                <a:lnTo>
                  <a:pt x="3485" y="10009"/>
                </a:lnTo>
                <a:lnTo>
                  <a:pt x="3489" y="10004"/>
                </a:lnTo>
                <a:lnTo>
                  <a:pt x="3490" y="10000"/>
                </a:lnTo>
                <a:lnTo>
                  <a:pt x="3492" y="9998"/>
                </a:lnTo>
                <a:lnTo>
                  <a:pt x="3494" y="9997"/>
                </a:lnTo>
                <a:lnTo>
                  <a:pt x="3495" y="9988"/>
                </a:lnTo>
                <a:lnTo>
                  <a:pt x="3497" y="9983"/>
                </a:lnTo>
                <a:lnTo>
                  <a:pt x="3501" y="9976"/>
                </a:lnTo>
                <a:lnTo>
                  <a:pt x="3501" y="9969"/>
                </a:lnTo>
                <a:lnTo>
                  <a:pt x="3501" y="9942"/>
                </a:lnTo>
                <a:lnTo>
                  <a:pt x="3499" y="9930"/>
                </a:lnTo>
                <a:lnTo>
                  <a:pt x="3497" y="9925"/>
                </a:lnTo>
                <a:lnTo>
                  <a:pt x="3494" y="9922"/>
                </a:lnTo>
                <a:lnTo>
                  <a:pt x="3499" y="9920"/>
                </a:lnTo>
                <a:lnTo>
                  <a:pt x="3502" y="9917"/>
                </a:lnTo>
                <a:lnTo>
                  <a:pt x="3507" y="9908"/>
                </a:lnTo>
                <a:lnTo>
                  <a:pt x="3509" y="9903"/>
                </a:lnTo>
                <a:lnTo>
                  <a:pt x="3511" y="9901"/>
                </a:lnTo>
                <a:lnTo>
                  <a:pt x="3514" y="9901"/>
                </a:lnTo>
                <a:lnTo>
                  <a:pt x="3523" y="9901"/>
                </a:lnTo>
                <a:lnTo>
                  <a:pt x="3531" y="9900"/>
                </a:lnTo>
                <a:lnTo>
                  <a:pt x="3536" y="9898"/>
                </a:lnTo>
                <a:lnTo>
                  <a:pt x="3541" y="9894"/>
                </a:lnTo>
                <a:lnTo>
                  <a:pt x="3543" y="9898"/>
                </a:lnTo>
                <a:lnTo>
                  <a:pt x="3545" y="9900"/>
                </a:lnTo>
                <a:lnTo>
                  <a:pt x="3552" y="9901"/>
                </a:lnTo>
                <a:lnTo>
                  <a:pt x="3559" y="9903"/>
                </a:lnTo>
                <a:lnTo>
                  <a:pt x="3562" y="9905"/>
                </a:lnTo>
                <a:lnTo>
                  <a:pt x="3562" y="9908"/>
                </a:lnTo>
                <a:lnTo>
                  <a:pt x="3603" y="9908"/>
                </a:lnTo>
                <a:lnTo>
                  <a:pt x="3611" y="9905"/>
                </a:lnTo>
                <a:lnTo>
                  <a:pt x="3618" y="9900"/>
                </a:lnTo>
                <a:lnTo>
                  <a:pt x="3627" y="9896"/>
                </a:lnTo>
                <a:lnTo>
                  <a:pt x="3632" y="9894"/>
                </a:lnTo>
                <a:lnTo>
                  <a:pt x="3637" y="9894"/>
                </a:lnTo>
                <a:lnTo>
                  <a:pt x="3642" y="9888"/>
                </a:lnTo>
                <a:lnTo>
                  <a:pt x="3647" y="9881"/>
                </a:lnTo>
                <a:lnTo>
                  <a:pt x="3651" y="9877"/>
                </a:lnTo>
                <a:lnTo>
                  <a:pt x="3654" y="9876"/>
                </a:lnTo>
                <a:lnTo>
                  <a:pt x="3659" y="9874"/>
                </a:lnTo>
                <a:lnTo>
                  <a:pt x="3664" y="9874"/>
                </a:lnTo>
                <a:lnTo>
                  <a:pt x="3666" y="9865"/>
                </a:lnTo>
                <a:lnTo>
                  <a:pt x="3669" y="9857"/>
                </a:lnTo>
                <a:lnTo>
                  <a:pt x="3673" y="9850"/>
                </a:lnTo>
                <a:lnTo>
                  <a:pt x="3676" y="9845"/>
                </a:lnTo>
                <a:lnTo>
                  <a:pt x="3687" y="9835"/>
                </a:lnTo>
                <a:lnTo>
                  <a:pt x="3698" y="9826"/>
                </a:lnTo>
                <a:lnTo>
                  <a:pt x="3705" y="9826"/>
                </a:lnTo>
                <a:lnTo>
                  <a:pt x="3709" y="9826"/>
                </a:lnTo>
                <a:lnTo>
                  <a:pt x="3716" y="9821"/>
                </a:lnTo>
                <a:lnTo>
                  <a:pt x="3722" y="9818"/>
                </a:lnTo>
                <a:lnTo>
                  <a:pt x="3728" y="9818"/>
                </a:lnTo>
                <a:lnTo>
                  <a:pt x="3733" y="9819"/>
                </a:lnTo>
                <a:lnTo>
                  <a:pt x="3733" y="9809"/>
                </a:lnTo>
                <a:lnTo>
                  <a:pt x="3734" y="9801"/>
                </a:lnTo>
                <a:lnTo>
                  <a:pt x="3739" y="9796"/>
                </a:lnTo>
                <a:lnTo>
                  <a:pt x="3746" y="9792"/>
                </a:lnTo>
                <a:lnTo>
                  <a:pt x="3787" y="9792"/>
                </a:lnTo>
                <a:lnTo>
                  <a:pt x="3789" y="9789"/>
                </a:lnTo>
                <a:lnTo>
                  <a:pt x="3791" y="9787"/>
                </a:lnTo>
                <a:lnTo>
                  <a:pt x="3797" y="9784"/>
                </a:lnTo>
                <a:lnTo>
                  <a:pt x="3803" y="9782"/>
                </a:lnTo>
                <a:lnTo>
                  <a:pt x="3808" y="9778"/>
                </a:lnTo>
                <a:lnTo>
                  <a:pt x="3811" y="9773"/>
                </a:lnTo>
                <a:lnTo>
                  <a:pt x="3815" y="9768"/>
                </a:lnTo>
                <a:lnTo>
                  <a:pt x="3821" y="9765"/>
                </a:lnTo>
                <a:lnTo>
                  <a:pt x="3828" y="9765"/>
                </a:lnTo>
                <a:lnTo>
                  <a:pt x="3876" y="9765"/>
                </a:lnTo>
                <a:lnTo>
                  <a:pt x="3878" y="9768"/>
                </a:lnTo>
                <a:lnTo>
                  <a:pt x="3879" y="9770"/>
                </a:lnTo>
                <a:lnTo>
                  <a:pt x="3886" y="9773"/>
                </a:lnTo>
                <a:lnTo>
                  <a:pt x="3891" y="9775"/>
                </a:lnTo>
                <a:lnTo>
                  <a:pt x="3896" y="9778"/>
                </a:lnTo>
                <a:lnTo>
                  <a:pt x="3903" y="9782"/>
                </a:lnTo>
                <a:lnTo>
                  <a:pt x="3910" y="9787"/>
                </a:lnTo>
                <a:lnTo>
                  <a:pt x="3913" y="9792"/>
                </a:lnTo>
                <a:lnTo>
                  <a:pt x="3917" y="9799"/>
                </a:lnTo>
                <a:lnTo>
                  <a:pt x="3930" y="9806"/>
                </a:lnTo>
                <a:lnTo>
                  <a:pt x="3941" y="9813"/>
                </a:lnTo>
                <a:lnTo>
                  <a:pt x="3951" y="9821"/>
                </a:lnTo>
                <a:lnTo>
                  <a:pt x="3958" y="9833"/>
                </a:lnTo>
                <a:lnTo>
                  <a:pt x="3965" y="9835"/>
                </a:lnTo>
                <a:lnTo>
                  <a:pt x="3965" y="9836"/>
                </a:lnTo>
                <a:lnTo>
                  <a:pt x="3965" y="9840"/>
                </a:lnTo>
                <a:lnTo>
                  <a:pt x="3970" y="9848"/>
                </a:lnTo>
                <a:lnTo>
                  <a:pt x="3971" y="9857"/>
                </a:lnTo>
                <a:lnTo>
                  <a:pt x="3975" y="9865"/>
                </a:lnTo>
                <a:lnTo>
                  <a:pt x="3978" y="9874"/>
                </a:lnTo>
                <a:lnTo>
                  <a:pt x="3982" y="9882"/>
                </a:lnTo>
                <a:lnTo>
                  <a:pt x="3987" y="9889"/>
                </a:lnTo>
                <a:lnTo>
                  <a:pt x="3992" y="9898"/>
                </a:lnTo>
                <a:lnTo>
                  <a:pt x="3992" y="9903"/>
                </a:lnTo>
                <a:lnTo>
                  <a:pt x="3992" y="9908"/>
                </a:lnTo>
                <a:lnTo>
                  <a:pt x="4004" y="9913"/>
                </a:lnTo>
                <a:lnTo>
                  <a:pt x="4016" y="9920"/>
                </a:lnTo>
                <a:lnTo>
                  <a:pt x="4026" y="9925"/>
                </a:lnTo>
                <a:lnTo>
                  <a:pt x="4033" y="9927"/>
                </a:lnTo>
                <a:lnTo>
                  <a:pt x="4040" y="9929"/>
                </a:lnTo>
                <a:lnTo>
                  <a:pt x="4046" y="9939"/>
                </a:lnTo>
                <a:lnTo>
                  <a:pt x="4057" y="9947"/>
                </a:lnTo>
                <a:lnTo>
                  <a:pt x="4067" y="9952"/>
                </a:lnTo>
                <a:lnTo>
                  <a:pt x="4081" y="9956"/>
                </a:lnTo>
                <a:lnTo>
                  <a:pt x="4081" y="9963"/>
                </a:lnTo>
                <a:lnTo>
                  <a:pt x="4089" y="9964"/>
                </a:lnTo>
                <a:lnTo>
                  <a:pt x="4096" y="9966"/>
                </a:lnTo>
                <a:lnTo>
                  <a:pt x="4101" y="9971"/>
                </a:lnTo>
                <a:lnTo>
                  <a:pt x="4104" y="9976"/>
                </a:lnTo>
                <a:lnTo>
                  <a:pt x="4108" y="9983"/>
                </a:lnTo>
                <a:lnTo>
                  <a:pt x="4109" y="9992"/>
                </a:lnTo>
                <a:lnTo>
                  <a:pt x="4108" y="10010"/>
                </a:lnTo>
                <a:lnTo>
                  <a:pt x="4106" y="10015"/>
                </a:lnTo>
                <a:lnTo>
                  <a:pt x="4103" y="10021"/>
                </a:lnTo>
                <a:lnTo>
                  <a:pt x="4098" y="10022"/>
                </a:lnTo>
                <a:lnTo>
                  <a:pt x="4092" y="10026"/>
                </a:lnTo>
                <a:lnTo>
                  <a:pt x="4082" y="10029"/>
                </a:lnTo>
                <a:lnTo>
                  <a:pt x="4077" y="10033"/>
                </a:lnTo>
                <a:lnTo>
                  <a:pt x="4074" y="10038"/>
                </a:lnTo>
                <a:lnTo>
                  <a:pt x="4072" y="10043"/>
                </a:lnTo>
                <a:lnTo>
                  <a:pt x="4067" y="10044"/>
                </a:lnTo>
                <a:lnTo>
                  <a:pt x="4062" y="10044"/>
                </a:lnTo>
                <a:lnTo>
                  <a:pt x="4053" y="10044"/>
                </a:lnTo>
                <a:lnTo>
                  <a:pt x="4053" y="10050"/>
                </a:lnTo>
                <a:lnTo>
                  <a:pt x="4050" y="10051"/>
                </a:lnTo>
                <a:lnTo>
                  <a:pt x="4046" y="10051"/>
                </a:lnTo>
                <a:lnTo>
                  <a:pt x="4043" y="10053"/>
                </a:lnTo>
                <a:lnTo>
                  <a:pt x="4041" y="10056"/>
                </a:lnTo>
                <a:lnTo>
                  <a:pt x="4040" y="10060"/>
                </a:lnTo>
                <a:lnTo>
                  <a:pt x="4040" y="10065"/>
                </a:lnTo>
                <a:lnTo>
                  <a:pt x="4041" y="10070"/>
                </a:lnTo>
                <a:lnTo>
                  <a:pt x="4046" y="10073"/>
                </a:lnTo>
                <a:lnTo>
                  <a:pt x="4052" y="10075"/>
                </a:lnTo>
                <a:lnTo>
                  <a:pt x="4057" y="10075"/>
                </a:lnTo>
                <a:lnTo>
                  <a:pt x="4067" y="10079"/>
                </a:lnTo>
                <a:lnTo>
                  <a:pt x="4072" y="10082"/>
                </a:lnTo>
                <a:lnTo>
                  <a:pt x="4074" y="10085"/>
                </a:lnTo>
                <a:lnTo>
                  <a:pt x="4077" y="10092"/>
                </a:lnTo>
                <a:lnTo>
                  <a:pt x="4081" y="10096"/>
                </a:lnTo>
                <a:lnTo>
                  <a:pt x="4086" y="10101"/>
                </a:lnTo>
                <a:lnTo>
                  <a:pt x="4087" y="10106"/>
                </a:lnTo>
                <a:lnTo>
                  <a:pt x="4087" y="10116"/>
                </a:lnTo>
                <a:lnTo>
                  <a:pt x="4089" y="10123"/>
                </a:lnTo>
                <a:lnTo>
                  <a:pt x="4096" y="10135"/>
                </a:lnTo>
                <a:lnTo>
                  <a:pt x="4099" y="10142"/>
                </a:lnTo>
                <a:lnTo>
                  <a:pt x="4101" y="10149"/>
                </a:lnTo>
                <a:lnTo>
                  <a:pt x="4103" y="10157"/>
                </a:lnTo>
                <a:lnTo>
                  <a:pt x="4101" y="10167"/>
                </a:lnTo>
                <a:lnTo>
                  <a:pt x="4109" y="10167"/>
                </a:lnTo>
                <a:lnTo>
                  <a:pt x="4115" y="10171"/>
                </a:lnTo>
                <a:lnTo>
                  <a:pt x="4120" y="10176"/>
                </a:lnTo>
                <a:lnTo>
                  <a:pt x="4121" y="10181"/>
                </a:lnTo>
                <a:lnTo>
                  <a:pt x="4121" y="10222"/>
                </a:lnTo>
                <a:lnTo>
                  <a:pt x="4130" y="10220"/>
                </a:lnTo>
                <a:lnTo>
                  <a:pt x="4137" y="10219"/>
                </a:lnTo>
                <a:lnTo>
                  <a:pt x="4147" y="10214"/>
                </a:lnTo>
                <a:lnTo>
                  <a:pt x="4152" y="10210"/>
                </a:lnTo>
                <a:lnTo>
                  <a:pt x="4159" y="10208"/>
                </a:lnTo>
                <a:lnTo>
                  <a:pt x="4167" y="10207"/>
                </a:lnTo>
                <a:lnTo>
                  <a:pt x="4176" y="10208"/>
                </a:lnTo>
                <a:lnTo>
                  <a:pt x="4178" y="10205"/>
                </a:lnTo>
                <a:lnTo>
                  <a:pt x="4178" y="10203"/>
                </a:lnTo>
                <a:lnTo>
                  <a:pt x="4183" y="10202"/>
                </a:lnTo>
                <a:lnTo>
                  <a:pt x="4188" y="10198"/>
                </a:lnTo>
                <a:lnTo>
                  <a:pt x="4190" y="10196"/>
                </a:lnTo>
                <a:lnTo>
                  <a:pt x="4190" y="10195"/>
                </a:lnTo>
                <a:lnTo>
                  <a:pt x="4197" y="10193"/>
                </a:lnTo>
                <a:lnTo>
                  <a:pt x="4202" y="10190"/>
                </a:lnTo>
                <a:lnTo>
                  <a:pt x="4208" y="10188"/>
                </a:lnTo>
                <a:lnTo>
                  <a:pt x="4217" y="10188"/>
                </a:lnTo>
                <a:lnTo>
                  <a:pt x="4226" y="10186"/>
                </a:lnTo>
                <a:lnTo>
                  <a:pt x="4231" y="10190"/>
                </a:lnTo>
                <a:lnTo>
                  <a:pt x="4234" y="10193"/>
                </a:lnTo>
                <a:lnTo>
                  <a:pt x="4236" y="10198"/>
                </a:lnTo>
                <a:lnTo>
                  <a:pt x="4238" y="10202"/>
                </a:lnTo>
                <a:lnTo>
                  <a:pt x="4241" y="10207"/>
                </a:lnTo>
                <a:lnTo>
                  <a:pt x="4244" y="10208"/>
                </a:lnTo>
                <a:lnTo>
                  <a:pt x="4251" y="10208"/>
                </a:lnTo>
                <a:lnTo>
                  <a:pt x="4253" y="10205"/>
                </a:lnTo>
                <a:lnTo>
                  <a:pt x="4255" y="10203"/>
                </a:lnTo>
                <a:lnTo>
                  <a:pt x="4261" y="10200"/>
                </a:lnTo>
                <a:lnTo>
                  <a:pt x="4267" y="10198"/>
                </a:lnTo>
                <a:lnTo>
                  <a:pt x="4272" y="10195"/>
                </a:lnTo>
                <a:lnTo>
                  <a:pt x="4275" y="10191"/>
                </a:lnTo>
                <a:lnTo>
                  <a:pt x="4277" y="10188"/>
                </a:lnTo>
                <a:lnTo>
                  <a:pt x="4279" y="10181"/>
                </a:lnTo>
                <a:lnTo>
                  <a:pt x="4280" y="10178"/>
                </a:lnTo>
                <a:lnTo>
                  <a:pt x="4284" y="10174"/>
                </a:lnTo>
                <a:lnTo>
                  <a:pt x="4287" y="10174"/>
                </a:lnTo>
                <a:lnTo>
                  <a:pt x="4292" y="10174"/>
                </a:lnTo>
                <a:lnTo>
                  <a:pt x="4296" y="10169"/>
                </a:lnTo>
                <a:lnTo>
                  <a:pt x="4299" y="10164"/>
                </a:lnTo>
                <a:lnTo>
                  <a:pt x="4306" y="10161"/>
                </a:lnTo>
                <a:lnTo>
                  <a:pt x="4313" y="10161"/>
                </a:lnTo>
                <a:lnTo>
                  <a:pt x="4318" y="10155"/>
                </a:lnTo>
                <a:lnTo>
                  <a:pt x="4325" y="10150"/>
                </a:lnTo>
                <a:lnTo>
                  <a:pt x="4331" y="10149"/>
                </a:lnTo>
                <a:lnTo>
                  <a:pt x="4340" y="10147"/>
                </a:lnTo>
                <a:lnTo>
                  <a:pt x="4345" y="10152"/>
                </a:lnTo>
                <a:lnTo>
                  <a:pt x="4352" y="10157"/>
                </a:lnTo>
                <a:lnTo>
                  <a:pt x="4359" y="10159"/>
                </a:lnTo>
                <a:lnTo>
                  <a:pt x="4367" y="10161"/>
                </a:lnTo>
                <a:lnTo>
                  <a:pt x="4369" y="10167"/>
                </a:lnTo>
                <a:lnTo>
                  <a:pt x="4371" y="10174"/>
                </a:lnTo>
                <a:lnTo>
                  <a:pt x="4376" y="10183"/>
                </a:lnTo>
                <a:lnTo>
                  <a:pt x="4383" y="10191"/>
                </a:lnTo>
                <a:lnTo>
                  <a:pt x="4388" y="10202"/>
                </a:lnTo>
                <a:lnTo>
                  <a:pt x="4403" y="10207"/>
                </a:lnTo>
                <a:lnTo>
                  <a:pt x="4420" y="10208"/>
                </a:lnTo>
                <a:lnTo>
                  <a:pt x="4437" y="10208"/>
                </a:lnTo>
                <a:lnTo>
                  <a:pt x="4456" y="10208"/>
                </a:lnTo>
                <a:lnTo>
                  <a:pt x="4458" y="10217"/>
                </a:lnTo>
                <a:lnTo>
                  <a:pt x="4458" y="10224"/>
                </a:lnTo>
                <a:lnTo>
                  <a:pt x="4459" y="10227"/>
                </a:lnTo>
                <a:lnTo>
                  <a:pt x="4463" y="10229"/>
                </a:lnTo>
                <a:lnTo>
                  <a:pt x="4466" y="10229"/>
                </a:lnTo>
                <a:lnTo>
                  <a:pt x="4470" y="10229"/>
                </a:lnTo>
                <a:lnTo>
                  <a:pt x="4470" y="10256"/>
                </a:lnTo>
                <a:lnTo>
                  <a:pt x="4470" y="10260"/>
                </a:lnTo>
                <a:lnTo>
                  <a:pt x="4470" y="10261"/>
                </a:lnTo>
                <a:lnTo>
                  <a:pt x="4463" y="10263"/>
                </a:lnTo>
                <a:lnTo>
                  <a:pt x="4468" y="10271"/>
                </a:lnTo>
                <a:lnTo>
                  <a:pt x="4475" y="10278"/>
                </a:lnTo>
                <a:lnTo>
                  <a:pt x="4481" y="10285"/>
                </a:lnTo>
                <a:lnTo>
                  <a:pt x="4490" y="10290"/>
                </a:lnTo>
                <a:lnTo>
                  <a:pt x="4490" y="10297"/>
                </a:lnTo>
                <a:lnTo>
                  <a:pt x="4490" y="10304"/>
                </a:lnTo>
                <a:lnTo>
                  <a:pt x="4492" y="10309"/>
                </a:lnTo>
                <a:lnTo>
                  <a:pt x="4495" y="10312"/>
                </a:lnTo>
                <a:lnTo>
                  <a:pt x="4502" y="10319"/>
                </a:lnTo>
                <a:lnTo>
                  <a:pt x="4510" y="10324"/>
                </a:lnTo>
                <a:lnTo>
                  <a:pt x="4510" y="10331"/>
                </a:lnTo>
                <a:lnTo>
                  <a:pt x="4510" y="10338"/>
                </a:lnTo>
                <a:lnTo>
                  <a:pt x="4516" y="10348"/>
                </a:lnTo>
                <a:lnTo>
                  <a:pt x="4521" y="10357"/>
                </a:lnTo>
                <a:lnTo>
                  <a:pt x="4524" y="10365"/>
                </a:lnTo>
                <a:lnTo>
                  <a:pt x="4526" y="10372"/>
                </a:lnTo>
                <a:lnTo>
                  <a:pt x="4524" y="10377"/>
                </a:lnTo>
                <a:lnTo>
                  <a:pt x="4521" y="10381"/>
                </a:lnTo>
                <a:lnTo>
                  <a:pt x="4517" y="10382"/>
                </a:lnTo>
                <a:lnTo>
                  <a:pt x="4514" y="10386"/>
                </a:lnTo>
                <a:lnTo>
                  <a:pt x="4512" y="10387"/>
                </a:lnTo>
                <a:lnTo>
                  <a:pt x="4510" y="10393"/>
                </a:lnTo>
                <a:lnTo>
                  <a:pt x="4510" y="10399"/>
                </a:lnTo>
                <a:lnTo>
                  <a:pt x="4516" y="10410"/>
                </a:lnTo>
                <a:lnTo>
                  <a:pt x="4521" y="10420"/>
                </a:lnTo>
                <a:lnTo>
                  <a:pt x="4529" y="10428"/>
                </a:lnTo>
                <a:lnTo>
                  <a:pt x="4533" y="10432"/>
                </a:lnTo>
                <a:lnTo>
                  <a:pt x="4538" y="10433"/>
                </a:lnTo>
                <a:lnTo>
                  <a:pt x="4546" y="10439"/>
                </a:lnTo>
                <a:lnTo>
                  <a:pt x="4555" y="10445"/>
                </a:lnTo>
                <a:lnTo>
                  <a:pt x="4560" y="10452"/>
                </a:lnTo>
                <a:lnTo>
                  <a:pt x="4565" y="10461"/>
                </a:lnTo>
                <a:lnTo>
                  <a:pt x="4580" y="10459"/>
                </a:lnTo>
                <a:lnTo>
                  <a:pt x="4592" y="10462"/>
                </a:lnTo>
                <a:lnTo>
                  <a:pt x="4603" y="10466"/>
                </a:lnTo>
                <a:lnTo>
                  <a:pt x="4613" y="10468"/>
                </a:lnTo>
                <a:lnTo>
                  <a:pt x="4613" y="10474"/>
                </a:lnTo>
                <a:lnTo>
                  <a:pt x="4620" y="10474"/>
                </a:lnTo>
                <a:lnTo>
                  <a:pt x="4621" y="10466"/>
                </a:lnTo>
                <a:lnTo>
                  <a:pt x="4623" y="10462"/>
                </a:lnTo>
                <a:lnTo>
                  <a:pt x="4626" y="10461"/>
                </a:lnTo>
                <a:lnTo>
                  <a:pt x="4633" y="10461"/>
                </a:lnTo>
                <a:lnTo>
                  <a:pt x="4638" y="10459"/>
                </a:lnTo>
                <a:lnTo>
                  <a:pt x="4647" y="10454"/>
                </a:lnTo>
                <a:lnTo>
                  <a:pt x="4662" y="10447"/>
                </a:lnTo>
                <a:lnTo>
                  <a:pt x="4681" y="10440"/>
                </a:lnTo>
                <a:lnTo>
                  <a:pt x="4686" y="10440"/>
                </a:lnTo>
                <a:lnTo>
                  <a:pt x="4691" y="10440"/>
                </a:lnTo>
                <a:lnTo>
                  <a:pt x="4696" y="10440"/>
                </a:lnTo>
                <a:lnTo>
                  <a:pt x="4701" y="10440"/>
                </a:lnTo>
                <a:lnTo>
                  <a:pt x="4710" y="10437"/>
                </a:lnTo>
                <a:lnTo>
                  <a:pt x="4715" y="10433"/>
                </a:lnTo>
                <a:lnTo>
                  <a:pt x="4717" y="10437"/>
                </a:lnTo>
                <a:lnTo>
                  <a:pt x="4720" y="10439"/>
                </a:lnTo>
                <a:lnTo>
                  <a:pt x="4724" y="10440"/>
                </a:lnTo>
                <a:lnTo>
                  <a:pt x="4729" y="10440"/>
                </a:lnTo>
                <a:lnTo>
                  <a:pt x="4730" y="10445"/>
                </a:lnTo>
                <a:lnTo>
                  <a:pt x="4734" y="10449"/>
                </a:lnTo>
                <a:lnTo>
                  <a:pt x="4742" y="10454"/>
                </a:lnTo>
                <a:lnTo>
                  <a:pt x="4751" y="10457"/>
                </a:lnTo>
                <a:lnTo>
                  <a:pt x="4758" y="10462"/>
                </a:lnTo>
                <a:lnTo>
                  <a:pt x="4766" y="10466"/>
                </a:lnTo>
                <a:lnTo>
                  <a:pt x="4771" y="10468"/>
                </a:lnTo>
                <a:lnTo>
                  <a:pt x="4777" y="10468"/>
                </a:lnTo>
                <a:lnTo>
                  <a:pt x="4782" y="10464"/>
                </a:lnTo>
                <a:lnTo>
                  <a:pt x="4787" y="10462"/>
                </a:lnTo>
                <a:lnTo>
                  <a:pt x="4801" y="10461"/>
                </a:lnTo>
                <a:lnTo>
                  <a:pt x="4831" y="10461"/>
                </a:lnTo>
                <a:lnTo>
                  <a:pt x="4836" y="10457"/>
                </a:lnTo>
                <a:lnTo>
                  <a:pt x="4841" y="10456"/>
                </a:lnTo>
                <a:lnTo>
                  <a:pt x="4855" y="10454"/>
                </a:lnTo>
                <a:lnTo>
                  <a:pt x="4886" y="10454"/>
                </a:lnTo>
                <a:lnTo>
                  <a:pt x="4887" y="10451"/>
                </a:lnTo>
                <a:lnTo>
                  <a:pt x="4889" y="10449"/>
                </a:lnTo>
                <a:lnTo>
                  <a:pt x="4896" y="10447"/>
                </a:lnTo>
                <a:lnTo>
                  <a:pt x="4913" y="10447"/>
                </a:lnTo>
                <a:lnTo>
                  <a:pt x="4916" y="10432"/>
                </a:lnTo>
                <a:lnTo>
                  <a:pt x="4922" y="10418"/>
                </a:lnTo>
                <a:lnTo>
                  <a:pt x="4925" y="10411"/>
                </a:lnTo>
                <a:lnTo>
                  <a:pt x="4930" y="10406"/>
                </a:lnTo>
                <a:lnTo>
                  <a:pt x="4935" y="10403"/>
                </a:lnTo>
                <a:lnTo>
                  <a:pt x="4940" y="10399"/>
                </a:lnTo>
                <a:lnTo>
                  <a:pt x="4954" y="10393"/>
                </a:lnTo>
                <a:lnTo>
                  <a:pt x="4969" y="10387"/>
                </a:lnTo>
                <a:lnTo>
                  <a:pt x="5002" y="10379"/>
                </a:lnTo>
                <a:lnTo>
                  <a:pt x="5003" y="10374"/>
                </a:lnTo>
                <a:lnTo>
                  <a:pt x="5005" y="10372"/>
                </a:lnTo>
                <a:lnTo>
                  <a:pt x="5009" y="10372"/>
                </a:lnTo>
                <a:lnTo>
                  <a:pt x="5010" y="10364"/>
                </a:lnTo>
                <a:lnTo>
                  <a:pt x="5012" y="10360"/>
                </a:lnTo>
                <a:lnTo>
                  <a:pt x="5015" y="10358"/>
                </a:lnTo>
                <a:lnTo>
                  <a:pt x="5015" y="10355"/>
                </a:lnTo>
                <a:lnTo>
                  <a:pt x="5017" y="10353"/>
                </a:lnTo>
                <a:lnTo>
                  <a:pt x="5022" y="10352"/>
                </a:lnTo>
                <a:lnTo>
                  <a:pt x="5024" y="10348"/>
                </a:lnTo>
                <a:lnTo>
                  <a:pt x="5024" y="10343"/>
                </a:lnTo>
                <a:lnTo>
                  <a:pt x="5026" y="10340"/>
                </a:lnTo>
                <a:lnTo>
                  <a:pt x="5027" y="10338"/>
                </a:lnTo>
                <a:lnTo>
                  <a:pt x="5029" y="10338"/>
                </a:lnTo>
                <a:lnTo>
                  <a:pt x="5032" y="10331"/>
                </a:lnTo>
                <a:lnTo>
                  <a:pt x="5036" y="10328"/>
                </a:lnTo>
                <a:lnTo>
                  <a:pt x="5041" y="10323"/>
                </a:lnTo>
                <a:lnTo>
                  <a:pt x="5043" y="10318"/>
                </a:lnTo>
                <a:lnTo>
                  <a:pt x="5046" y="10311"/>
                </a:lnTo>
                <a:lnTo>
                  <a:pt x="5051" y="10306"/>
                </a:lnTo>
                <a:lnTo>
                  <a:pt x="5056" y="10300"/>
                </a:lnTo>
                <a:lnTo>
                  <a:pt x="5063" y="10297"/>
                </a:lnTo>
                <a:lnTo>
                  <a:pt x="5063" y="10307"/>
                </a:lnTo>
                <a:lnTo>
                  <a:pt x="5065" y="10316"/>
                </a:lnTo>
                <a:lnTo>
                  <a:pt x="5070" y="10321"/>
                </a:lnTo>
                <a:lnTo>
                  <a:pt x="5077" y="10324"/>
                </a:lnTo>
                <a:lnTo>
                  <a:pt x="5084" y="10338"/>
                </a:lnTo>
                <a:lnTo>
                  <a:pt x="5090" y="10352"/>
                </a:lnTo>
                <a:lnTo>
                  <a:pt x="5106" y="10358"/>
                </a:lnTo>
                <a:lnTo>
                  <a:pt x="5119" y="10369"/>
                </a:lnTo>
                <a:lnTo>
                  <a:pt x="5130" y="10379"/>
                </a:lnTo>
                <a:lnTo>
                  <a:pt x="5138" y="10393"/>
                </a:lnTo>
                <a:lnTo>
                  <a:pt x="5145" y="10393"/>
                </a:lnTo>
                <a:lnTo>
                  <a:pt x="5150" y="10394"/>
                </a:lnTo>
                <a:lnTo>
                  <a:pt x="5159" y="10399"/>
                </a:lnTo>
                <a:lnTo>
                  <a:pt x="5167" y="10404"/>
                </a:lnTo>
                <a:lnTo>
                  <a:pt x="5172" y="10406"/>
                </a:lnTo>
                <a:lnTo>
                  <a:pt x="5179" y="10406"/>
                </a:lnTo>
                <a:lnTo>
                  <a:pt x="5182" y="10411"/>
                </a:lnTo>
                <a:lnTo>
                  <a:pt x="5188" y="10415"/>
                </a:lnTo>
                <a:lnTo>
                  <a:pt x="5198" y="10418"/>
                </a:lnTo>
                <a:lnTo>
                  <a:pt x="5203" y="10422"/>
                </a:lnTo>
                <a:lnTo>
                  <a:pt x="5208" y="10423"/>
                </a:lnTo>
                <a:lnTo>
                  <a:pt x="5211" y="10428"/>
                </a:lnTo>
                <a:lnTo>
                  <a:pt x="5213" y="10433"/>
                </a:lnTo>
                <a:lnTo>
                  <a:pt x="5227" y="10433"/>
                </a:lnTo>
                <a:lnTo>
                  <a:pt x="5239" y="10435"/>
                </a:lnTo>
                <a:lnTo>
                  <a:pt x="5249" y="10439"/>
                </a:lnTo>
                <a:lnTo>
                  <a:pt x="5259" y="10442"/>
                </a:lnTo>
                <a:lnTo>
                  <a:pt x="5280" y="10451"/>
                </a:lnTo>
                <a:lnTo>
                  <a:pt x="5290" y="10452"/>
                </a:lnTo>
                <a:lnTo>
                  <a:pt x="5302" y="10454"/>
                </a:lnTo>
                <a:lnTo>
                  <a:pt x="5304" y="10451"/>
                </a:lnTo>
                <a:lnTo>
                  <a:pt x="5307" y="10449"/>
                </a:lnTo>
                <a:lnTo>
                  <a:pt x="5311" y="10447"/>
                </a:lnTo>
                <a:lnTo>
                  <a:pt x="5316" y="10447"/>
                </a:lnTo>
                <a:lnTo>
                  <a:pt x="5317" y="10439"/>
                </a:lnTo>
                <a:lnTo>
                  <a:pt x="5319" y="10433"/>
                </a:lnTo>
                <a:lnTo>
                  <a:pt x="5324" y="10430"/>
                </a:lnTo>
                <a:lnTo>
                  <a:pt x="5329" y="10427"/>
                </a:lnTo>
                <a:lnTo>
                  <a:pt x="5331" y="10418"/>
                </a:lnTo>
                <a:lnTo>
                  <a:pt x="5331" y="10411"/>
                </a:lnTo>
                <a:lnTo>
                  <a:pt x="5328" y="10399"/>
                </a:lnTo>
                <a:lnTo>
                  <a:pt x="5321" y="10389"/>
                </a:lnTo>
                <a:lnTo>
                  <a:pt x="5316" y="10379"/>
                </a:lnTo>
                <a:lnTo>
                  <a:pt x="5328" y="10374"/>
                </a:lnTo>
                <a:lnTo>
                  <a:pt x="5340" y="10367"/>
                </a:lnTo>
                <a:lnTo>
                  <a:pt x="5350" y="10362"/>
                </a:lnTo>
                <a:lnTo>
                  <a:pt x="5357" y="10360"/>
                </a:lnTo>
                <a:lnTo>
                  <a:pt x="5363" y="10358"/>
                </a:lnTo>
                <a:lnTo>
                  <a:pt x="5372" y="10360"/>
                </a:lnTo>
                <a:lnTo>
                  <a:pt x="5375" y="10362"/>
                </a:lnTo>
                <a:lnTo>
                  <a:pt x="5377" y="10365"/>
                </a:lnTo>
                <a:lnTo>
                  <a:pt x="5381" y="10365"/>
                </a:lnTo>
                <a:lnTo>
                  <a:pt x="5382" y="10367"/>
                </a:lnTo>
                <a:lnTo>
                  <a:pt x="5386" y="10372"/>
                </a:lnTo>
                <a:lnTo>
                  <a:pt x="5387" y="10376"/>
                </a:lnTo>
                <a:lnTo>
                  <a:pt x="5389" y="10377"/>
                </a:lnTo>
                <a:lnTo>
                  <a:pt x="5391" y="10379"/>
                </a:lnTo>
                <a:lnTo>
                  <a:pt x="5392" y="10374"/>
                </a:lnTo>
                <a:lnTo>
                  <a:pt x="5394" y="10372"/>
                </a:lnTo>
                <a:lnTo>
                  <a:pt x="5399" y="10372"/>
                </a:lnTo>
                <a:lnTo>
                  <a:pt x="5404" y="10372"/>
                </a:lnTo>
                <a:lnTo>
                  <a:pt x="5416" y="10372"/>
                </a:lnTo>
                <a:lnTo>
                  <a:pt x="5421" y="10372"/>
                </a:lnTo>
                <a:lnTo>
                  <a:pt x="5425" y="10372"/>
                </a:lnTo>
                <a:lnTo>
                  <a:pt x="5473" y="10372"/>
                </a:lnTo>
                <a:lnTo>
                  <a:pt x="5474" y="10376"/>
                </a:lnTo>
                <a:lnTo>
                  <a:pt x="5478" y="10377"/>
                </a:lnTo>
                <a:lnTo>
                  <a:pt x="5481" y="10379"/>
                </a:lnTo>
                <a:lnTo>
                  <a:pt x="5486" y="10379"/>
                </a:lnTo>
                <a:lnTo>
                  <a:pt x="5488" y="10386"/>
                </a:lnTo>
                <a:lnTo>
                  <a:pt x="5490" y="10389"/>
                </a:lnTo>
                <a:lnTo>
                  <a:pt x="5493" y="10393"/>
                </a:lnTo>
                <a:lnTo>
                  <a:pt x="5500" y="10393"/>
                </a:lnTo>
                <a:lnTo>
                  <a:pt x="5517" y="10393"/>
                </a:lnTo>
                <a:lnTo>
                  <a:pt x="5531" y="10393"/>
                </a:lnTo>
                <a:lnTo>
                  <a:pt x="5556" y="10396"/>
                </a:lnTo>
                <a:lnTo>
                  <a:pt x="5568" y="10396"/>
                </a:lnTo>
                <a:lnTo>
                  <a:pt x="5578" y="10398"/>
                </a:lnTo>
                <a:lnTo>
                  <a:pt x="5590" y="10396"/>
                </a:lnTo>
                <a:lnTo>
                  <a:pt x="5602" y="10393"/>
                </a:lnTo>
                <a:lnTo>
                  <a:pt x="5604" y="10387"/>
                </a:lnTo>
                <a:lnTo>
                  <a:pt x="5604" y="10382"/>
                </a:lnTo>
                <a:lnTo>
                  <a:pt x="5602" y="10372"/>
                </a:lnTo>
                <a:lnTo>
                  <a:pt x="5602" y="10367"/>
                </a:lnTo>
                <a:lnTo>
                  <a:pt x="5602" y="10362"/>
                </a:lnTo>
                <a:lnTo>
                  <a:pt x="5606" y="10358"/>
                </a:lnTo>
                <a:lnTo>
                  <a:pt x="5609" y="10358"/>
                </a:lnTo>
                <a:lnTo>
                  <a:pt x="5616" y="10358"/>
                </a:lnTo>
                <a:lnTo>
                  <a:pt x="5619" y="10358"/>
                </a:lnTo>
                <a:lnTo>
                  <a:pt x="5621" y="10360"/>
                </a:lnTo>
                <a:lnTo>
                  <a:pt x="5623" y="10365"/>
                </a:lnTo>
                <a:lnTo>
                  <a:pt x="5628" y="10370"/>
                </a:lnTo>
                <a:lnTo>
                  <a:pt x="5631" y="10372"/>
                </a:lnTo>
                <a:lnTo>
                  <a:pt x="5636" y="10372"/>
                </a:lnTo>
                <a:lnTo>
                  <a:pt x="5636" y="10376"/>
                </a:lnTo>
                <a:lnTo>
                  <a:pt x="5638" y="10377"/>
                </a:lnTo>
                <a:lnTo>
                  <a:pt x="5643" y="10379"/>
                </a:lnTo>
                <a:lnTo>
                  <a:pt x="5650" y="10379"/>
                </a:lnTo>
                <a:lnTo>
                  <a:pt x="5652" y="10387"/>
                </a:lnTo>
                <a:lnTo>
                  <a:pt x="5653" y="10393"/>
                </a:lnTo>
                <a:lnTo>
                  <a:pt x="5658" y="10396"/>
                </a:lnTo>
                <a:lnTo>
                  <a:pt x="5664" y="10399"/>
                </a:lnTo>
                <a:lnTo>
                  <a:pt x="5664" y="10413"/>
                </a:lnTo>
                <a:lnTo>
                  <a:pt x="5672" y="10415"/>
                </a:lnTo>
                <a:lnTo>
                  <a:pt x="5675" y="10416"/>
                </a:lnTo>
                <a:lnTo>
                  <a:pt x="5677" y="10420"/>
                </a:lnTo>
                <a:lnTo>
                  <a:pt x="5698" y="10420"/>
                </a:lnTo>
                <a:lnTo>
                  <a:pt x="5701" y="10420"/>
                </a:lnTo>
                <a:lnTo>
                  <a:pt x="5704" y="10418"/>
                </a:lnTo>
                <a:lnTo>
                  <a:pt x="5704" y="10413"/>
                </a:lnTo>
                <a:lnTo>
                  <a:pt x="5710" y="10411"/>
                </a:lnTo>
                <a:lnTo>
                  <a:pt x="5715" y="10410"/>
                </a:lnTo>
                <a:lnTo>
                  <a:pt x="5718" y="10406"/>
                </a:lnTo>
                <a:lnTo>
                  <a:pt x="5725" y="10406"/>
                </a:lnTo>
                <a:lnTo>
                  <a:pt x="5730" y="10408"/>
                </a:lnTo>
                <a:lnTo>
                  <a:pt x="5735" y="10411"/>
                </a:lnTo>
                <a:lnTo>
                  <a:pt x="5739" y="10413"/>
                </a:lnTo>
                <a:lnTo>
                  <a:pt x="5745" y="10413"/>
                </a:lnTo>
                <a:lnTo>
                  <a:pt x="5745" y="10416"/>
                </a:lnTo>
                <a:lnTo>
                  <a:pt x="5747" y="10418"/>
                </a:lnTo>
                <a:lnTo>
                  <a:pt x="5752" y="10420"/>
                </a:lnTo>
                <a:lnTo>
                  <a:pt x="5757" y="10422"/>
                </a:lnTo>
                <a:lnTo>
                  <a:pt x="5762" y="10425"/>
                </a:lnTo>
                <a:lnTo>
                  <a:pt x="5766" y="10427"/>
                </a:lnTo>
                <a:lnTo>
                  <a:pt x="5773" y="10427"/>
                </a:lnTo>
                <a:lnTo>
                  <a:pt x="5785" y="10428"/>
                </a:lnTo>
                <a:lnTo>
                  <a:pt x="5795" y="10430"/>
                </a:lnTo>
                <a:lnTo>
                  <a:pt x="5815" y="10435"/>
                </a:lnTo>
                <a:lnTo>
                  <a:pt x="5836" y="10440"/>
                </a:lnTo>
                <a:lnTo>
                  <a:pt x="5848" y="10440"/>
                </a:lnTo>
                <a:lnTo>
                  <a:pt x="5862" y="10440"/>
                </a:lnTo>
                <a:lnTo>
                  <a:pt x="5865" y="10433"/>
                </a:lnTo>
                <a:lnTo>
                  <a:pt x="5867" y="10427"/>
                </a:lnTo>
                <a:lnTo>
                  <a:pt x="5865" y="10413"/>
                </a:lnTo>
                <a:lnTo>
                  <a:pt x="5867" y="10406"/>
                </a:lnTo>
                <a:lnTo>
                  <a:pt x="5868" y="10401"/>
                </a:lnTo>
                <a:lnTo>
                  <a:pt x="5874" y="10396"/>
                </a:lnTo>
                <a:lnTo>
                  <a:pt x="5882" y="10393"/>
                </a:lnTo>
                <a:lnTo>
                  <a:pt x="5889" y="10394"/>
                </a:lnTo>
                <a:lnTo>
                  <a:pt x="5894" y="10396"/>
                </a:lnTo>
                <a:lnTo>
                  <a:pt x="5908" y="10398"/>
                </a:lnTo>
                <a:lnTo>
                  <a:pt x="5918" y="10401"/>
                </a:lnTo>
                <a:lnTo>
                  <a:pt x="5921" y="10403"/>
                </a:lnTo>
                <a:lnTo>
                  <a:pt x="5923" y="10406"/>
                </a:lnTo>
                <a:lnTo>
                  <a:pt x="5923" y="10411"/>
                </a:lnTo>
                <a:lnTo>
                  <a:pt x="5920" y="10413"/>
                </a:lnTo>
                <a:lnTo>
                  <a:pt x="5916" y="10413"/>
                </a:lnTo>
                <a:lnTo>
                  <a:pt x="5913" y="10427"/>
                </a:lnTo>
                <a:lnTo>
                  <a:pt x="5911" y="10440"/>
                </a:lnTo>
                <a:lnTo>
                  <a:pt x="5909" y="10457"/>
                </a:lnTo>
                <a:lnTo>
                  <a:pt x="5909" y="10474"/>
                </a:lnTo>
                <a:lnTo>
                  <a:pt x="5911" y="10480"/>
                </a:lnTo>
                <a:lnTo>
                  <a:pt x="5914" y="10483"/>
                </a:lnTo>
                <a:lnTo>
                  <a:pt x="5923" y="10488"/>
                </a:lnTo>
                <a:lnTo>
                  <a:pt x="5923" y="10495"/>
                </a:lnTo>
                <a:lnTo>
                  <a:pt x="5925" y="10498"/>
                </a:lnTo>
                <a:lnTo>
                  <a:pt x="5926" y="10500"/>
                </a:lnTo>
                <a:lnTo>
                  <a:pt x="5928" y="10500"/>
                </a:lnTo>
                <a:lnTo>
                  <a:pt x="5930" y="10502"/>
                </a:lnTo>
                <a:lnTo>
                  <a:pt x="5930" y="10505"/>
                </a:lnTo>
                <a:lnTo>
                  <a:pt x="5930" y="10508"/>
                </a:lnTo>
                <a:lnTo>
                  <a:pt x="5933" y="10508"/>
                </a:lnTo>
                <a:lnTo>
                  <a:pt x="5937" y="10508"/>
                </a:lnTo>
                <a:lnTo>
                  <a:pt x="5938" y="10512"/>
                </a:lnTo>
                <a:lnTo>
                  <a:pt x="5937" y="10515"/>
                </a:lnTo>
                <a:lnTo>
                  <a:pt x="5937" y="10519"/>
                </a:lnTo>
                <a:lnTo>
                  <a:pt x="5937" y="10522"/>
                </a:lnTo>
                <a:lnTo>
                  <a:pt x="5940" y="10522"/>
                </a:lnTo>
                <a:lnTo>
                  <a:pt x="5943" y="10522"/>
                </a:lnTo>
                <a:lnTo>
                  <a:pt x="5943" y="10526"/>
                </a:lnTo>
                <a:lnTo>
                  <a:pt x="5943" y="10529"/>
                </a:lnTo>
                <a:lnTo>
                  <a:pt x="5947" y="10529"/>
                </a:lnTo>
                <a:lnTo>
                  <a:pt x="5950" y="10529"/>
                </a:lnTo>
                <a:lnTo>
                  <a:pt x="5955" y="10536"/>
                </a:lnTo>
                <a:lnTo>
                  <a:pt x="5957" y="10543"/>
                </a:lnTo>
                <a:lnTo>
                  <a:pt x="5957" y="10549"/>
                </a:lnTo>
                <a:lnTo>
                  <a:pt x="5957" y="10556"/>
                </a:lnTo>
                <a:lnTo>
                  <a:pt x="5957" y="10561"/>
                </a:lnTo>
                <a:lnTo>
                  <a:pt x="5954" y="10563"/>
                </a:lnTo>
                <a:lnTo>
                  <a:pt x="5950" y="10563"/>
                </a:lnTo>
                <a:lnTo>
                  <a:pt x="5949" y="10572"/>
                </a:lnTo>
                <a:lnTo>
                  <a:pt x="5947" y="10575"/>
                </a:lnTo>
                <a:lnTo>
                  <a:pt x="5943" y="10577"/>
                </a:lnTo>
                <a:lnTo>
                  <a:pt x="5938" y="10580"/>
                </a:lnTo>
                <a:lnTo>
                  <a:pt x="5933" y="10584"/>
                </a:lnTo>
                <a:lnTo>
                  <a:pt x="5931" y="10589"/>
                </a:lnTo>
                <a:lnTo>
                  <a:pt x="5930" y="10597"/>
                </a:lnTo>
                <a:lnTo>
                  <a:pt x="5930" y="10611"/>
                </a:lnTo>
                <a:lnTo>
                  <a:pt x="5933" y="10611"/>
                </a:lnTo>
                <a:lnTo>
                  <a:pt x="5935" y="10613"/>
                </a:lnTo>
                <a:lnTo>
                  <a:pt x="5935" y="10614"/>
                </a:lnTo>
                <a:lnTo>
                  <a:pt x="5933" y="10614"/>
                </a:lnTo>
                <a:lnTo>
                  <a:pt x="5930" y="10611"/>
                </a:lnTo>
                <a:lnTo>
                  <a:pt x="5925" y="10613"/>
                </a:lnTo>
                <a:lnTo>
                  <a:pt x="5923" y="10616"/>
                </a:lnTo>
                <a:lnTo>
                  <a:pt x="5925" y="10619"/>
                </a:lnTo>
                <a:lnTo>
                  <a:pt x="5926" y="10624"/>
                </a:lnTo>
                <a:lnTo>
                  <a:pt x="5931" y="10633"/>
                </a:lnTo>
                <a:lnTo>
                  <a:pt x="5931" y="10638"/>
                </a:lnTo>
                <a:lnTo>
                  <a:pt x="5930" y="10645"/>
                </a:lnTo>
                <a:lnTo>
                  <a:pt x="5925" y="10645"/>
                </a:lnTo>
                <a:lnTo>
                  <a:pt x="5920" y="10647"/>
                </a:lnTo>
                <a:lnTo>
                  <a:pt x="5911" y="10650"/>
                </a:lnTo>
                <a:lnTo>
                  <a:pt x="5903" y="10654"/>
                </a:lnTo>
                <a:lnTo>
                  <a:pt x="5897" y="10654"/>
                </a:lnTo>
                <a:lnTo>
                  <a:pt x="5889" y="10652"/>
                </a:lnTo>
                <a:lnTo>
                  <a:pt x="5889" y="10713"/>
                </a:lnTo>
                <a:lnTo>
                  <a:pt x="5903" y="10713"/>
                </a:lnTo>
                <a:lnTo>
                  <a:pt x="5908" y="10717"/>
                </a:lnTo>
                <a:lnTo>
                  <a:pt x="5909" y="10718"/>
                </a:lnTo>
                <a:lnTo>
                  <a:pt x="5909" y="10720"/>
                </a:lnTo>
                <a:lnTo>
                  <a:pt x="5923" y="10720"/>
                </a:lnTo>
                <a:lnTo>
                  <a:pt x="5928" y="10724"/>
                </a:lnTo>
                <a:lnTo>
                  <a:pt x="5930" y="10725"/>
                </a:lnTo>
                <a:lnTo>
                  <a:pt x="5930" y="10727"/>
                </a:lnTo>
                <a:lnTo>
                  <a:pt x="5964" y="10727"/>
                </a:lnTo>
                <a:lnTo>
                  <a:pt x="5972" y="10727"/>
                </a:lnTo>
                <a:lnTo>
                  <a:pt x="5979" y="10729"/>
                </a:lnTo>
                <a:lnTo>
                  <a:pt x="5983" y="10730"/>
                </a:lnTo>
                <a:lnTo>
                  <a:pt x="5984" y="10732"/>
                </a:lnTo>
                <a:lnTo>
                  <a:pt x="5986" y="10736"/>
                </a:lnTo>
                <a:lnTo>
                  <a:pt x="5984" y="10741"/>
                </a:lnTo>
                <a:lnTo>
                  <a:pt x="5984" y="10744"/>
                </a:lnTo>
                <a:lnTo>
                  <a:pt x="5981" y="10746"/>
                </a:lnTo>
                <a:lnTo>
                  <a:pt x="5974" y="10747"/>
                </a:lnTo>
                <a:lnTo>
                  <a:pt x="5957" y="10747"/>
                </a:lnTo>
                <a:lnTo>
                  <a:pt x="5957" y="10751"/>
                </a:lnTo>
                <a:lnTo>
                  <a:pt x="5954" y="10753"/>
                </a:lnTo>
                <a:lnTo>
                  <a:pt x="5947" y="10754"/>
                </a:lnTo>
                <a:lnTo>
                  <a:pt x="5930" y="10754"/>
                </a:lnTo>
                <a:lnTo>
                  <a:pt x="5931" y="10761"/>
                </a:lnTo>
                <a:lnTo>
                  <a:pt x="5931" y="10766"/>
                </a:lnTo>
                <a:lnTo>
                  <a:pt x="5928" y="10773"/>
                </a:lnTo>
                <a:lnTo>
                  <a:pt x="5925" y="10778"/>
                </a:lnTo>
                <a:lnTo>
                  <a:pt x="5923" y="10783"/>
                </a:lnTo>
                <a:lnTo>
                  <a:pt x="5923" y="10788"/>
                </a:lnTo>
                <a:lnTo>
                  <a:pt x="5926" y="10790"/>
                </a:lnTo>
                <a:lnTo>
                  <a:pt x="5930" y="10793"/>
                </a:lnTo>
                <a:lnTo>
                  <a:pt x="5930" y="10797"/>
                </a:lnTo>
                <a:lnTo>
                  <a:pt x="5930" y="10802"/>
                </a:lnTo>
                <a:lnTo>
                  <a:pt x="5933" y="10804"/>
                </a:lnTo>
                <a:lnTo>
                  <a:pt x="5937" y="10807"/>
                </a:lnTo>
                <a:lnTo>
                  <a:pt x="5937" y="10811"/>
                </a:lnTo>
                <a:lnTo>
                  <a:pt x="5937" y="10816"/>
                </a:lnTo>
                <a:lnTo>
                  <a:pt x="5937" y="10831"/>
                </a:lnTo>
                <a:lnTo>
                  <a:pt x="5938" y="10846"/>
                </a:lnTo>
                <a:lnTo>
                  <a:pt x="5943" y="10870"/>
                </a:lnTo>
                <a:lnTo>
                  <a:pt x="5950" y="10872"/>
                </a:lnTo>
                <a:lnTo>
                  <a:pt x="5955" y="10875"/>
                </a:lnTo>
                <a:lnTo>
                  <a:pt x="5962" y="10877"/>
                </a:lnTo>
                <a:lnTo>
                  <a:pt x="5971" y="10877"/>
                </a:lnTo>
                <a:lnTo>
                  <a:pt x="5978" y="10875"/>
                </a:lnTo>
                <a:lnTo>
                  <a:pt x="5983" y="10875"/>
                </a:lnTo>
                <a:lnTo>
                  <a:pt x="5989" y="10879"/>
                </a:lnTo>
                <a:lnTo>
                  <a:pt x="5996" y="10884"/>
                </a:lnTo>
                <a:lnTo>
                  <a:pt x="6000" y="10884"/>
                </a:lnTo>
                <a:lnTo>
                  <a:pt x="6005" y="10884"/>
                </a:lnTo>
                <a:lnTo>
                  <a:pt x="6018" y="10904"/>
                </a:lnTo>
                <a:lnTo>
                  <a:pt x="6032" y="10925"/>
                </a:lnTo>
                <a:lnTo>
                  <a:pt x="6039" y="10961"/>
                </a:lnTo>
                <a:lnTo>
                  <a:pt x="6041" y="10979"/>
                </a:lnTo>
                <a:lnTo>
                  <a:pt x="6039" y="11000"/>
                </a:lnTo>
                <a:lnTo>
                  <a:pt x="6047" y="11015"/>
                </a:lnTo>
                <a:lnTo>
                  <a:pt x="6054" y="11029"/>
                </a:lnTo>
                <a:lnTo>
                  <a:pt x="6061" y="11044"/>
                </a:lnTo>
                <a:lnTo>
                  <a:pt x="6064" y="11053"/>
                </a:lnTo>
                <a:lnTo>
                  <a:pt x="6066" y="11061"/>
                </a:lnTo>
                <a:lnTo>
                  <a:pt x="6066" y="11068"/>
                </a:lnTo>
                <a:lnTo>
                  <a:pt x="6064" y="11075"/>
                </a:lnTo>
                <a:lnTo>
                  <a:pt x="6059" y="11083"/>
                </a:lnTo>
                <a:lnTo>
                  <a:pt x="6056" y="11088"/>
                </a:lnTo>
                <a:lnTo>
                  <a:pt x="6054" y="11094"/>
                </a:lnTo>
                <a:lnTo>
                  <a:pt x="6053" y="11100"/>
                </a:lnTo>
                <a:lnTo>
                  <a:pt x="6053" y="11109"/>
                </a:lnTo>
                <a:lnTo>
                  <a:pt x="6059" y="11123"/>
                </a:lnTo>
                <a:lnTo>
                  <a:pt x="6066" y="11136"/>
                </a:lnTo>
                <a:lnTo>
                  <a:pt x="6070" y="11138"/>
                </a:lnTo>
                <a:lnTo>
                  <a:pt x="6073" y="11140"/>
                </a:lnTo>
                <a:lnTo>
                  <a:pt x="6078" y="11141"/>
                </a:lnTo>
                <a:lnTo>
                  <a:pt x="6080" y="11143"/>
                </a:lnTo>
                <a:lnTo>
                  <a:pt x="6082" y="11150"/>
                </a:lnTo>
                <a:lnTo>
                  <a:pt x="6082" y="11157"/>
                </a:lnTo>
                <a:lnTo>
                  <a:pt x="6080" y="11164"/>
                </a:lnTo>
                <a:lnTo>
                  <a:pt x="6080" y="11170"/>
                </a:lnTo>
                <a:lnTo>
                  <a:pt x="6061" y="11175"/>
                </a:lnTo>
                <a:lnTo>
                  <a:pt x="6041" y="11179"/>
                </a:lnTo>
                <a:lnTo>
                  <a:pt x="6018" y="11181"/>
                </a:lnTo>
                <a:lnTo>
                  <a:pt x="5998" y="11184"/>
                </a:lnTo>
                <a:lnTo>
                  <a:pt x="5995" y="11186"/>
                </a:lnTo>
                <a:lnTo>
                  <a:pt x="5991" y="11187"/>
                </a:lnTo>
                <a:lnTo>
                  <a:pt x="5988" y="11189"/>
                </a:lnTo>
                <a:lnTo>
                  <a:pt x="5984" y="11191"/>
                </a:lnTo>
                <a:lnTo>
                  <a:pt x="5978" y="11191"/>
                </a:lnTo>
                <a:lnTo>
                  <a:pt x="5971" y="11191"/>
                </a:lnTo>
                <a:lnTo>
                  <a:pt x="5964" y="11191"/>
                </a:lnTo>
                <a:lnTo>
                  <a:pt x="5957" y="11191"/>
                </a:lnTo>
                <a:lnTo>
                  <a:pt x="5957" y="11198"/>
                </a:lnTo>
                <a:lnTo>
                  <a:pt x="5955" y="11199"/>
                </a:lnTo>
                <a:lnTo>
                  <a:pt x="5952" y="11199"/>
                </a:lnTo>
                <a:lnTo>
                  <a:pt x="5945" y="11198"/>
                </a:lnTo>
                <a:lnTo>
                  <a:pt x="5937" y="11198"/>
                </a:lnTo>
                <a:lnTo>
                  <a:pt x="5930" y="11198"/>
                </a:lnTo>
                <a:lnTo>
                  <a:pt x="5930" y="11199"/>
                </a:lnTo>
                <a:lnTo>
                  <a:pt x="5928" y="11203"/>
                </a:lnTo>
                <a:lnTo>
                  <a:pt x="5928" y="11205"/>
                </a:lnTo>
                <a:lnTo>
                  <a:pt x="5923" y="11205"/>
                </a:lnTo>
                <a:lnTo>
                  <a:pt x="5899" y="11215"/>
                </a:lnTo>
                <a:lnTo>
                  <a:pt x="5892" y="11216"/>
                </a:lnTo>
                <a:lnTo>
                  <a:pt x="5891" y="11216"/>
                </a:lnTo>
                <a:lnTo>
                  <a:pt x="5885" y="11218"/>
                </a:lnTo>
                <a:lnTo>
                  <a:pt x="5882" y="11218"/>
                </a:lnTo>
                <a:lnTo>
                  <a:pt x="5877" y="11218"/>
                </a:lnTo>
                <a:lnTo>
                  <a:pt x="5868" y="11218"/>
                </a:lnTo>
                <a:lnTo>
                  <a:pt x="5867" y="11222"/>
                </a:lnTo>
                <a:lnTo>
                  <a:pt x="5865" y="11223"/>
                </a:lnTo>
                <a:lnTo>
                  <a:pt x="5860" y="11225"/>
                </a:lnTo>
                <a:lnTo>
                  <a:pt x="5855" y="11225"/>
                </a:lnTo>
                <a:lnTo>
                  <a:pt x="5850" y="11227"/>
                </a:lnTo>
                <a:lnTo>
                  <a:pt x="5846" y="11230"/>
                </a:lnTo>
                <a:lnTo>
                  <a:pt x="5841" y="11232"/>
                </a:lnTo>
                <a:lnTo>
                  <a:pt x="5834" y="11232"/>
                </a:lnTo>
                <a:lnTo>
                  <a:pt x="5834" y="11237"/>
                </a:lnTo>
                <a:lnTo>
                  <a:pt x="5833" y="11239"/>
                </a:lnTo>
                <a:lnTo>
                  <a:pt x="5829" y="11242"/>
                </a:lnTo>
                <a:lnTo>
                  <a:pt x="5827" y="11246"/>
                </a:lnTo>
                <a:lnTo>
                  <a:pt x="5826" y="11246"/>
                </a:lnTo>
                <a:lnTo>
                  <a:pt x="5822" y="11247"/>
                </a:lnTo>
                <a:lnTo>
                  <a:pt x="5821" y="11252"/>
                </a:lnTo>
                <a:lnTo>
                  <a:pt x="5819" y="11256"/>
                </a:lnTo>
                <a:lnTo>
                  <a:pt x="5817" y="11258"/>
                </a:lnTo>
                <a:lnTo>
                  <a:pt x="5814" y="11259"/>
                </a:lnTo>
                <a:lnTo>
                  <a:pt x="5814" y="11271"/>
                </a:lnTo>
                <a:lnTo>
                  <a:pt x="5815" y="11280"/>
                </a:lnTo>
                <a:lnTo>
                  <a:pt x="5821" y="11298"/>
                </a:lnTo>
                <a:lnTo>
                  <a:pt x="5826" y="11314"/>
                </a:lnTo>
                <a:lnTo>
                  <a:pt x="5827" y="11324"/>
                </a:lnTo>
                <a:lnTo>
                  <a:pt x="5827" y="11334"/>
                </a:lnTo>
                <a:lnTo>
                  <a:pt x="5822" y="11338"/>
                </a:lnTo>
                <a:lnTo>
                  <a:pt x="5817" y="11341"/>
                </a:lnTo>
                <a:lnTo>
                  <a:pt x="5815" y="11346"/>
                </a:lnTo>
                <a:lnTo>
                  <a:pt x="5814" y="11355"/>
                </a:lnTo>
                <a:lnTo>
                  <a:pt x="5805" y="11355"/>
                </a:lnTo>
                <a:lnTo>
                  <a:pt x="5800" y="11358"/>
                </a:lnTo>
                <a:lnTo>
                  <a:pt x="5795" y="11363"/>
                </a:lnTo>
                <a:lnTo>
                  <a:pt x="5790" y="11368"/>
                </a:lnTo>
                <a:lnTo>
                  <a:pt x="5786" y="11373"/>
                </a:lnTo>
                <a:lnTo>
                  <a:pt x="5781" y="11379"/>
                </a:lnTo>
                <a:lnTo>
                  <a:pt x="5774" y="11382"/>
                </a:lnTo>
                <a:lnTo>
                  <a:pt x="5766" y="11382"/>
                </a:lnTo>
                <a:lnTo>
                  <a:pt x="5762" y="11387"/>
                </a:lnTo>
                <a:lnTo>
                  <a:pt x="5756" y="11392"/>
                </a:lnTo>
                <a:lnTo>
                  <a:pt x="5749" y="11394"/>
                </a:lnTo>
                <a:lnTo>
                  <a:pt x="5739" y="11396"/>
                </a:lnTo>
                <a:lnTo>
                  <a:pt x="5737" y="11404"/>
                </a:lnTo>
                <a:lnTo>
                  <a:pt x="5735" y="11408"/>
                </a:lnTo>
                <a:lnTo>
                  <a:pt x="5732" y="11409"/>
                </a:lnTo>
                <a:lnTo>
                  <a:pt x="5732" y="11423"/>
                </a:lnTo>
                <a:lnTo>
                  <a:pt x="5730" y="11428"/>
                </a:lnTo>
                <a:lnTo>
                  <a:pt x="5728" y="11430"/>
                </a:lnTo>
                <a:lnTo>
                  <a:pt x="5725" y="11430"/>
                </a:lnTo>
                <a:lnTo>
                  <a:pt x="5725" y="11445"/>
                </a:lnTo>
                <a:lnTo>
                  <a:pt x="5727" y="11455"/>
                </a:lnTo>
                <a:lnTo>
                  <a:pt x="5730" y="11467"/>
                </a:lnTo>
                <a:lnTo>
                  <a:pt x="5732" y="11477"/>
                </a:lnTo>
                <a:lnTo>
                  <a:pt x="5728" y="11479"/>
                </a:lnTo>
                <a:lnTo>
                  <a:pt x="5727" y="11483"/>
                </a:lnTo>
                <a:lnTo>
                  <a:pt x="5725" y="11486"/>
                </a:lnTo>
                <a:lnTo>
                  <a:pt x="5725" y="11491"/>
                </a:lnTo>
                <a:lnTo>
                  <a:pt x="5725" y="11566"/>
                </a:lnTo>
                <a:lnTo>
                  <a:pt x="5732" y="11576"/>
                </a:lnTo>
                <a:lnTo>
                  <a:pt x="5740" y="11585"/>
                </a:lnTo>
                <a:lnTo>
                  <a:pt x="5747" y="11595"/>
                </a:lnTo>
                <a:lnTo>
                  <a:pt x="5751" y="11600"/>
                </a:lnTo>
                <a:lnTo>
                  <a:pt x="5752" y="11607"/>
                </a:lnTo>
                <a:lnTo>
                  <a:pt x="5752" y="11614"/>
                </a:lnTo>
                <a:lnTo>
                  <a:pt x="5754" y="11621"/>
                </a:lnTo>
                <a:lnTo>
                  <a:pt x="5757" y="11633"/>
                </a:lnTo>
                <a:lnTo>
                  <a:pt x="5761" y="11645"/>
                </a:lnTo>
                <a:lnTo>
                  <a:pt x="5761" y="11653"/>
                </a:lnTo>
                <a:lnTo>
                  <a:pt x="5759" y="11662"/>
                </a:lnTo>
                <a:lnTo>
                  <a:pt x="5766" y="11662"/>
                </a:lnTo>
                <a:lnTo>
                  <a:pt x="5771" y="11660"/>
                </a:lnTo>
                <a:lnTo>
                  <a:pt x="5774" y="11657"/>
                </a:lnTo>
                <a:lnTo>
                  <a:pt x="5780" y="11648"/>
                </a:lnTo>
                <a:lnTo>
                  <a:pt x="5783" y="11648"/>
                </a:lnTo>
                <a:lnTo>
                  <a:pt x="5786" y="11648"/>
                </a:lnTo>
                <a:lnTo>
                  <a:pt x="5792" y="11648"/>
                </a:lnTo>
                <a:lnTo>
                  <a:pt x="5793" y="11648"/>
                </a:lnTo>
                <a:lnTo>
                  <a:pt x="5795" y="11645"/>
                </a:lnTo>
                <a:lnTo>
                  <a:pt x="5795" y="11639"/>
                </a:lnTo>
                <a:lnTo>
                  <a:pt x="5797" y="11636"/>
                </a:lnTo>
                <a:lnTo>
                  <a:pt x="5798" y="11634"/>
                </a:lnTo>
                <a:lnTo>
                  <a:pt x="5800" y="11634"/>
                </a:lnTo>
                <a:lnTo>
                  <a:pt x="5807" y="11624"/>
                </a:lnTo>
                <a:lnTo>
                  <a:pt x="5815" y="11616"/>
                </a:lnTo>
                <a:lnTo>
                  <a:pt x="5824" y="11607"/>
                </a:lnTo>
                <a:lnTo>
                  <a:pt x="5834" y="11600"/>
                </a:lnTo>
                <a:lnTo>
                  <a:pt x="5836" y="11593"/>
                </a:lnTo>
                <a:lnTo>
                  <a:pt x="5836" y="11588"/>
                </a:lnTo>
                <a:lnTo>
                  <a:pt x="5833" y="11581"/>
                </a:lnTo>
                <a:lnTo>
                  <a:pt x="5829" y="11576"/>
                </a:lnTo>
                <a:lnTo>
                  <a:pt x="5827" y="11571"/>
                </a:lnTo>
                <a:lnTo>
                  <a:pt x="5827" y="11566"/>
                </a:lnTo>
                <a:lnTo>
                  <a:pt x="5833" y="11566"/>
                </a:lnTo>
                <a:lnTo>
                  <a:pt x="5836" y="11563"/>
                </a:lnTo>
                <a:lnTo>
                  <a:pt x="5838" y="11561"/>
                </a:lnTo>
                <a:lnTo>
                  <a:pt x="5841" y="11559"/>
                </a:lnTo>
                <a:lnTo>
                  <a:pt x="5846" y="11551"/>
                </a:lnTo>
                <a:lnTo>
                  <a:pt x="5850" y="11541"/>
                </a:lnTo>
                <a:lnTo>
                  <a:pt x="5853" y="11537"/>
                </a:lnTo>
                <a:lnTo>
                  <a:pt x="5856" y="11534"/>
                </a:lnTo>
                <a:lnTo>
                  <a:pt x="5862" y="11532"/>
                </a:lnTo>
                <a:lnTo>
                  <a:pt x="5868" y="11532"/>
                </a:lnTo>
                <a:lnTo>
                  <a:pt x="5872" y="11527"/>
                </a:lnTo>
                <a:lnTo>
                  <a:pt x="5875" y="11522"/>
                </a:lnTo>
                <a:lnTo>
                  <a:pt x="5877" y="11522"/>
                </a:lnTo>
                <a:lnTo>
                  <a:pt x="5880" y="11522"/>
                </a:lnTo>
                <a:lnTo>
                  <a:pt x="5882" y="11522"/>
                </a:lnTo>
                <a:lnTo>
                  <a:pt x="5882" y="11525"/>
                </a:lnTo>
                <a:lnTo>
                  <a:pt x="5880" y="11529"/>
                </a:lnTo>
                <a:lnTo>
                  <a:pt x="5879" y="11530"/>
                </a:lnTo>
                <a:lnTo>
                  <a:pt x="5874" y="11532"/>
                </a:lnTo>
                <a:lnTo>
                  <a:pt x="5868" y="11532"/>
                </a:lnTo>
                <a:lnTo>
                  <a:pt x="5867" y="11537"/>
                </a:lnTo>
                <a:lnTo>
                  <a:pt x="5863" y="11541"/>
                </a:lnTo>
                <a:lnTo>
                  <a:pt x="5855" y="11546"/>
                </a:lnTo>
                <a:lnTo>
                  <a:pt x="5855" y="11552"/>
                </a:lnTo>
                <a:lnTo>
                  <a:pt x="5853" y="11556"/>
                </a:lnTo>
                <a:lnTo>
                  <a:pt x="5848" y="11559"/>
                </a:lnTo>
                <a:lnTo>
                  <a:pt x="5841" y="11559"/>
                </a:lnTo>
                <a:lnTo>
                  <a:pt x="5841" y="11600"/>
                </a:lnTo>
                <a:lnTo>
                  <a:pt x="5851" y="11602"/>
                </a:lnTo>
                <a:lnTo>
                  <a:pt x="5860" y="11600"/>
                </a:lnTo>
                <a:lnTo>
                  <a:pt x="5865" y="11599"/>
                </a:lnTo>
                <a:lnTo>
                  <a:pt x="5870" y="11595"/>
                </a:lnTo>
                <a:lnTo>
                  <a:pt x="5879" y="11587"/>
                </a:lnTo>
                <a:lnTo>
                  <a:pt x="5884" y="11583"/>
                </a:lnTo>
                <a:lnTo>
                  <a:pt x="5889" y="11580"/>
                </a:lnTo>
                <a:lnTo>
                  <a:pt x="5891" y="11575"/>
                </a:lnTo>
                <a:lnTo>
                  <a:pt x="5892" y="11573"/>
                </a:lnTo>
                <a:lnTo>
                  <a:pt x="5896" y="11573"/>
                </a:lnTo>
                <a:lnTo>
                  <a:pt x="5899" y="11573"/>
                </a:lnTo>
                <a:lnTo>
                  <a:pt x="5901" y="11571"/>
                </a:lnTo>
                <a:lnTo>
                  <a:pt x="5903" y="11566"/>
                </a:lnTo>
                <a:lnTo>
                  <a:pt x="5908" y="11564"/>
                </a:lnTo>
                <a:lnTo>
                  <a:pt x="5911" y="11564"/>
                </a:lnTo>
                <a:lnTo>
                  <a:pt x="5916" y="11563"/>
                </a:lnTo>
                <a:lnTo>
                  <a:pt x="5916" y="11561"/>
                </a:lnTo>
                <a:lnTo>
                  <a:pt x="5916" y="11559"/>
                </a:lnTo>
                <a:lnTo>
                  <a:pt x="5921" y="11559"/>
                </a:lnTo>
                <a:lnTo>
                  <a:pt x="5925" y="11556"/>
                </a:lnTo>
                <a:lnTo>
                  <a:pt x="5928" y="11551"/>
                </a:lnTo>
                <a:lnTo>
                  <a:pt x="5931" y="11547"/>
                </a:lnTo>
                <a:lnTo>
                  <a:pt x="5933" y="11546"/>
                </a:lnTo>
                <a:lnTo>
                  <a:pt x="5938" y="11546"/>
                </a:lnTo>
                <a:lnTo>
                  <a:pt x="5943" y="11546"/>
                </a:lnTo>
                <a:lnTo>
                  <a:pt x="5943" y="11532"/>
                </a:lnTo>
                <a:lnTo>
                  <a:pt x="5952" y="11530"/>
                </a:lnTo>
                <a:lnTo>
                  <a:pt x="5955" y="11529"/>
                </a:lnTo>
                <a:lnTo>
                  <a:pt x="5957" y="11525"/>
                </a:lnTo>
                <a:lnTo>
                  <a:pt x="5960" y="11518"/>
                </a:lnTo>
                <a:lnTo>
                  <a:pt x="5964" y="11515"/>
                </a:lnTo>
                <a:lnTo>
                  <a:pt x="5969" y="11510"/>
                </a:lnTo>
                <a:lnTo>
                  <a:pt x="5971" y="11505"/>
                </a:lnTo>
                <a:lnTo>
                  <a:pt x="5984" y="11500"/>
                </a:lnTo>
                <a:lnTo>
                  <a:pt x="5996" y="11491"/>
                </a:lnTo>
                <a:lnTo>
                  <a:pt x="6001" y="11489"/>
                </a:lnTo>
                <a:lnTo>
                  <a:pt x="6008" y="11486"/>
                </a:lnTo>
                <a:lnTo>
                  <a:pt x="6017" y="11484"/>
                </a:lnTo>
                <a:lnTo>
                  <a:pt x="6025" y="11484"/>
                </a:lnTo>
                <a:lnTo>
                  <a:pt x="6029" y="11496"/>
                </a:lnTo>
                <a:lnTo>
                  <a:pt x="6032" y="11506"/>
                </a:lnTo>
                <a:lnTo>
                  <a:pt x="6034" y="11517"/>
                </a:lnTo>
                <a:lnTo>
                  <a:pt x="6032" y="11532"/>
                </a:lnTo>
                <a:lnTo>
                  <a:pt x="6037" y="11534"/>
                </a:lnTo>
                <a:lnTo>
                  <a:pt x="6039" y="11539"/>
                </a:lnTo>
                <a:lnTo>
                  <a:pt x="6041" y="11546"/>
                </a:lnTo>
                <a:lnTo>
                  <a:pt x="6039" y="11552"/>
                </a:lnTo>
                <a:lnTo>
                  <a:pt x="6041" y="11558"/>
                </a:lnTo>
                <a:lnTo>
                  <a:pt x="6042" y="11559"/>
                </a:lnTo>
                <a:lnTo>
                  <a:pt x="6046" y="11559"/>
                </a:lnTo>
                <a:lnTo>
                  <a:pt x="6049" y="11561"/>
                </a:lnTo>
                <a:lnTo>
                  <a:pt x="6053" y="11564"/>
                </a:lnTo>
                <a:lnTo>
                  <a:pt x="6053" y="11568"/>
                </a:lnTo>
                <a:lnTo>
                  <a:pt x="6053" y="11573"/>
                </a:lnTo>
                <a:lnTo>
                  <a:pt x="6037" y="11575"/>
                </a:lnTo>
                <a:lnTo>
                  <a:pt x="6022" y="11578"/>
                </a:lnTo>
                <a:lnTo>
                  <a:pt x="6007" y="11583"/>
                </a:lnTo>
                <a:lnTo>
                  <a:pt x="5991" y="11587"/>
                </a:lnTo>
                <a:lnTo>
                  <a:pt x="5989" y="11600"/>
                </a:lnTo>
                <a:lnTo>
                  <a:pt x="5984" y="11610"/>
                </a:lnTo>
                <a:lnTo>
                  <a:pt x="5981" y="11621"/>
                </a:lnTo>
                <a:lnTo>
                  <a:pt x="5978" y="11634"/>
                </a:lnTo>
                <a:lnTo>
                  <a:pt x="5974" y="11636"/>
                </a:lnTo>
                <a:lnTo>
                  <a:pt x="5971" y="11638"/>
                </a:lnTo>
                <a:lnTo>
                  <a:pt x="5964" y="11645"/>
                </a:lnTo>
                <a:lnTo>
                  <a:pt x="5959" y="11651"/>
                </a:lnTo>
                <a:lnTo>
                  <a:pt x="5955" y="11653"/>
                </a:lnTo>
                <a:lnTo>
                  <a:pt x="5950" y="11655"/>
                </a:lnTo>
                <a:lnTo>
                  <a:pt x="5949" y="11660"/>
                </a:lnTo>
                <a:lnTo>
                  <a:pt x="5947" y="11663"/>
                </a:lnTo>
                <a:lnTo>
                  <a:pt x="5938" y="11670"/>
                </a:lnTo>
                <a:lnTo>
                  <a:pt x="5935" y="11674"/>
                </a:lnTo>
                <a:lnTo>
                  <a:pt x="5931" y="11677"/>
                </a:lnTo>
                <a:lnTo>
                  <a:pt x="5930" y="11682"/>
                </a:lnTo>
                <a:lnTo>
                  <a:pt x="5930" y="11689"/>
                </a:lnTo>
                <a:lnTo>
                  <a:pt x="5923" y="11691"/>
                </a:lnTo>
                <a:lnTo>
                  <a:pt x="5916" y="11692"/>
                </a:lnTo>
                <a:lnTo>
                  <a:pt x="5906" y="11697"/>
                </a:lnTo>
                <a:lnTo>
                  <a:pt x="5894" y="11704"/>
                </a:lnTo>
                <a:lnTo>
                  <a:pt x="5882" y="11709"/>
                </a:lnTo>
                <a:lnTo>
                  <a:pt x="5877" y="11711"/>
                </a:lnTo>
                <a:lnTo>
                  <a:pt x="5874" y="11715"/>
                </a:lnTo>
                <a:lnTo>
                  <a:pt x="5865" y="11723"/>
                </a:lnTo>
                <a:lnTo>
                  <a:pt x="5858" y="11732"/>
                </a:lnTo>
                <a:lnTo>
                  <a:pt x="5855" y="11735"/>
                </a:lnTo>
                <a:lnTo>
                  <a:pt x="5848" y="11737"/>
                </a:lnTo>
                <a:lnTo>
                  <a:pt x="5848" y="11791"/>
                </a:lnTo>
                <a:lnTo>
                  <a:pt x="5856" y="11793"/>
                </a:lnTo>
                <a:lnTo>
                  <a:pt x="5862" y="11791"/>
                </a:lnTo>
                <a:lnTo>
                  <a:pt x="5865" y="11790"/>
                </a:lnTo>
                <a:lnTo>
                  <a:pt x="5868" y="11788"/>
                </a:lnTo>
                <a:lnTo>
                  <a:pt x="5875" y="11781"/>
                </a:lnTo>
                <a:lnTo>
                  <a:pt x="5879" y="11779"/>
                </a:lnTo>
                <a:lnTo>
                  <a:pt x="5882" y="11778"/>
                </a:lnTo>
                <a:lnTo>
                  <a:pt x="5891" y="11773"/>
                </a:lnTo>
                <a:lnTo>
                  <a:pt x="5899" y="11771"/>
                </a:lnTo>
                <a:lnTo>
                  <a:pt x="5911" y="11771"/>
                </a:lnTo>
                <a:lnTo>
                  <a:pt x="5923" y="11771"/>
                </a:lnTo>
                <a:lnTo>
                  <a:pt x="5925" y="11778"/>
                </a:lnTo>
                <a:lnTo>
                  <a:pt x="5923" y="11785"/>
                </a:lnTo>
                <a:lnTo>
                  <a:pt x="5921" y="11790"/>
                </a:lnTo>
                <a:lnTo>
                  <a:pt x="5916" y="11791"/>
                </a:lnTo>
                <a:lnTo>
                  <a:pt x="5916" y="11793"/>
                </a:lnTo>
                <a:lnTo>
                  <a:pt x="5914" y="11795"/>
                </a:lnTo>
                <a:lnTo>
                  <a:pt x="5909" y="11798"/>
                </a:lnTo>
                <a:lnTo>
                  <a:pt x="5904" y="11800"/>
                </a:lnTo>
                <a:lnTo>
                  <a:pt x="5904" y="11802"/>
                </a:lnTo>
                <a:lnTo>
                  <a:pt x="5903" y="11805"/>
                </a:lnTo>
                <a:lnTo>
                  <a:pt x="5896" y="11803"/>
                </a:lnTo>
                <a:lnTo>
                  <a:pt x="5891" y="11805"/>
                </a:lnTo>
                <a:lnTo>
                  <a:pt x="5882" y="11809"/>
                </a:lnTo>
                <a:lnTo>
                  <a:pt x="5875" y="11812"/>
                </a:lnTo>
                <a:lnTo>
                  <a:pt x="5868" y="11814"/>
                </a:lnTo>
                <a:lnTo>
                  <a:pt x="5862" y="11812"/>
                </a:lnTo>
                <a:lnTo>
                  <a:pt x="5855" y="11814"/>
                </a:lnTo>
                <a:lnTo>
                  <a:pt x="5851" y="11812"/>
                </a:lnTo>
                <a:lnTo>
                  <a:pt x="5848" y="11809"/>
                </a:lnTo>
                <a:lnTo>
                  <a:pt x="5845" y="11805"/>
                </a:lnTo>
                <a:lnTo>
                  <a:pt x="5841" y="11797"/>
                </a:lnTo>
                <a:lnTo>
                  <a:pt x="5839" y="11793"/>
                </a:lnTo>
                <a:lnTo>
                  <a:pt x="5834" y="11791"/>
                </a:lnTo>
                <a:lnTo>
                  <a:pt x="5829" y="11791"/>
                </a:lnTo>
                <a:lnTo>
                  <a:pt x="5826" y="11791"/>
                </a:lnTo>
                <a:lnTo>
                  <a:pt x="5822" y="11795"/>
                </a:lnTo>
                <a:lnTo>
                  <a:pt x="5821" y="11798"/>
                </a:lnTo>
                <a:lnTo>
                  <a:pt x="5819" y="11805"/>
                </a:lnTo>
                <a:lnTo>
                  <a:pt x="5817" y="11809"/>
                </a:lnTo>
                <a:lnTo>
                  <a:pt x="5814" y="11812"/>
                </a:lnTo>
                <a:lnTo>
                  <a:pt x="5814" y="11817"/>
                </a:lnTo>
                <a:lnTo>
                  <a:pt x="5810" y="11819"/>
                </a:lnTo>
                <a:lnTo>
                  <a:pt x="5807" y="11819"/>
                </a:lnTo>
                <a:lnTo>
                  <a:pt x="5800" y="11822"/>
                </a:lnTo>
                <a:lnTo>
                  <a:pt x="5795" y="11827"/>
                </a:lnTo>
                <a:lnTo>
                  <a:pt x="5793" y="11836"/>
                </a:lnTo>
                <a:lnTo>
                  <a:pt x="5793" y="11846"/>
                </a:lnTo>
                <a:lnTo>
                  <a:pt x="5786" y="11846"/>
                </a:lnTo>
                <a:lnTo>
                  <a:pt x="5780" y="11849"/>
                </a:lnTo>
                <a:lnTo>
                  <a:pt x="5774" y="11853"/>
                </a:lnTo>
                <a:lnTo>
                  <a:pt x="5771" y="11858"/>
                </a:lnTo>
                <a:lnTo>
                  <a:pt x="5764" y="11866"/>
                </a:lnTo>
                <a:lnTo>
                  <a:pt x="5759" y="11872"/>
                </a:lnTo>
                <a:lnTo>
                  <a:pt x="5752" y="11873"/>
                </a:lnTo>
                <a:lnTo>
                  <a:pt x="5752" y="11878"/>
                </a:lnTo>
                <a:lnTo>
                  <a:pt x="5749" y="11880"/>
                </a:lnTo>
                <a:lnTo>
                  <a:pt x="5745" y="11880"/>
                </a:lnTo>
                <a:lnTo>
                  <a:pt x="5742" y="11882"/>
                </a:lnTo>
                <a:lnTo>
                  <a:pt x="5740" y="11884"/>
                </a:lnTo>
                <a:lnTo>
                  <a:pt x="5737" y="11887"/>
                </a:lnTo>
                <a:lnTo>
                  <a:pt x="5732" y="11887"/>
                </a:lnTo>
                <a:lnTo>
                  <a:pt x="5725" y="11885"/>
                </a:lnTo>
                <a:lnTo>
                  <a:pt x="5720" y="11884"/>
                </a:lnTo>
                <a:lnTo>
                  <a:pt x="5711" y="11884"/>
                </a:lnTo>
                <a:lnTo>
                  <a:pt x="5701" y="11887"/>
                </a:lnTo>
                <a:lnTo>
                  <a:pt x="5684" y="11887"/>
                </a:lnTo>
                <a:lnTo>
                  <a:pt x="5686" y="11890"/>
                </a:lnTo>
                <a:lnTo>
                  <a:pt x="5689" y="11894"/>
                </a:lnTo>
                <a:lnTo>
                  <a:pt x="5691" y="11897"/>
                </a:lnTo>
                <a:lnTo>
                  <a:pt x="5691" y="11901"/>
                </a:lnTo>
                <a:lnTo>
                  <a:pt x="5698" y="11902"/>
                </a:lnTo>
                <a:lnTo>
                  <a:pt x="5698" y="11904"/>
                </a:lnTo>
                <a:lnTo>
                  <a:pt x="5698" y="11907"/>
                </a:lnTo>
                <a:lnTo>
                  <a:pt x="5704" y="11909"/>
                </a:lnTo>
                <a:lnTo>
                  <a:pt x="5704" y="11911"/>
                </a:lnTo>
                <a:lnTo>
                  <a:pt x="5704" y="11914"/>
                </a:lnTo>
                <a:lnTo>
                  <a:pt x="5706" y="11918"/>
                </a:lnTo>
                <a:lnTo>
                  <a:pt x="5710" y="11921"/>
                </a:lnTo>
                <a:lnTo>
                  <a:pt x="5711" y="11924"/>
                </a:lnTo>
                <a:lnTo>
                  <a:pt x="5711" y="11928"/>
                </a:lnTo>
                <a:lnTo>
                  <a:pt x="5718" y="11930"/>
                </a:lnTo>
                <a:lnTo>
                  <a:pt x="5718" y="11931"/>
                </a:lnTo>
                <a:lnTo>
                  <a:pt x="5718" y="11935"/>
                </a:lnTo>
                <a:lnTo>
                  <a:pt x="5725" y="11936"/>
                </a:lnTo>
                <a:lnTo>
                  <a:pt x="5725" y="11938"/>
                </a:lnTo>
                <a:lnTo>
                  <a:pt x="5725" y="11942"/>
                </a:lnTo>
                <a:lnTo>
                  <a:pt x="5727" y="11947"/>
                </a:lnTo>
                <a:lnTo>
                  <a:pt x="5728" y="11948"/>
                </a:lnTo>
                <a:lnTo>
                  <a:pt x="5733" y="11953"/>
                </a:lnTo>
                <a:lnTo>
                  <a:pt x="5737" y="11955"/>
                </a:lnTo>
                <a:lnTo>
                  <a:pt x="5739" y="11959"/>
                </a:lnTo>
                <a:lnTo>
                  <a:pt x="5740" y="11964"/>
                </a:lnTo>
                <a:lnTo>
                  <a:pt x="5739" y="11969"/>
                </a:lnTo>
                <a:lnTo>
                  <a:pt x="5745" y="11972"/>
                </a:lnTo>
                <a:lnTo>
                  <a:pt x="5749" y="11976"/>
                </a:lnTo>
                <a:lnTo>
                  <a:pt x="5754" y="11981"/>
                </a:lnTo>
                <a:lnTo>
                  <a:pt x="5759" y="11982"/>
                </a:lnTo>
                <a:lnTo>
                  <a:pt x="5793" y="11982"/>
                </a:lnTo>
                <a:lnTo>
                  <a:pt x="5797" y="11977"/>
                </a:lnTo>
                <a:lnTo>
                  <a:pt x="5800" y="11972"/>
                </a:lnTo>
                <a:lnTo>
                  <a:pt x="5807" y="11969"/>
                </a:lnTo>
                <a:lnTo>
                  <a:pt x="5814" y="11969"/>
                </a:lnTo>
                <a:lnTo>
                  <a:pt x="5821" y="11969"/>
                </a:lnTo>
                <a:lnTo>
                  <a:pt x="5826" y="11970"/>
                </a:lnTo>
                <a:lnTo>
                  <a:pt x="5831" y="11974"/>
                </a:lnTo>
                <a:lnTo>
                  <a:pt x="5834" y="11977"/>
                </a:lnTo>
                <a:lnTo>
                  <a:pt x="5839" y="11984"/>
                </a:lnTo>
                <a:lnTo>
                  <a:pt x="5843" y="11988"/>
                </a:lnTo>
                <a:lnTo>
                  <a:pt x="5848" y="11989"/>
                </a:lnTo>
                <a:lnTo>
                  <a:pt x="5850" y="11993"/>
                </a:lnTo>
                <a:lnTo>
                  <a:pt x="5851" y="11994"/>
                </a:lnTo>
                <a:lnTo>
                  <a:pt x="5856" y="11994"/>
                </a:lnTo>
                <a:lnTo>
                  <a:pt x="5863" y="11994"/>
                </a:lnTo>
                <a:lnTo>
                  <a:pt x="5868" y="11996"/>
                </a:lnTo>
                <a:lnTo>
                  <a:pt x="5868" y="11999"/>
                </a:lnTo>
                <a:lnTo>
                  <a:pt x="5868" y="12003"/>
                </a:lnTo>
                <a:lnTo>
                  <a:pt x="5872" y="12003"/>
                </a:lnTo>
                <a:lnTo>
                  <a:pt x="5875" y="12003"/>
                </a:lnTo>
                <a:lnTo>
                  <a:pt x="5877" y="12005"/>
                </a:lnTo>
                <a:lnTo>
                  <a:pt x="5877" y="12008"/>
                </a:lnTo>
                <a:lnTo>
                  <a:pt x="5879" y="12010"/>
                </a:lnTo>
                <a:lnTo>
                  <a:pt x="5882" y="12010"/>
                </a:lnTo>
                <a:lnTo>
                  <a:pt x="5882" y="12017"/>
                </a:lnTo>
                <a:lnTo>
                  <a:pt x="5882" y="12022"/>
                </a:lnTo>
                <a:lnTo>
                  <a:pt x="5879" y="12023"/>
                </a:lnTo>
                <a:lnTo>
                  <a:pt x="5875" y="12023"/>
                </a:lnTo>
                <a:lnTo>
                  <a:pt x="5875" y="12035"/>
                </a:lnTo>
                <a:lnTo>
                  <a:pt x="5875" y="12044"/>
                </a:lnTo>
                <a:lnTo>
                  <a:pt x="5879" y="12061"/>
                </a:lnTo>
                <a:lnTo>
                  <a:pt x="5882" y="12078"/>
                </a:lnTo>
                <a:lnTo>
                  <a:pt x="5884" y="12088"/>
                </a:lnTo>
                <a:lnTo>
                  <a:pt x="5882" y="12098"/>
                </a:lnTo>
                <a:lnTo>
                  <a:pt x="5887" y="12105"/>
                </a:lnTo>
                <a:lnTo>
                  <a:pt x="5889" y="12112"/>
                </a:lnTo>
                <a:lnTo>
                  <a:pt x="5891" y="12117"/>
                </a:lnTo>
                <a:lnTo>
                  <a:pt x="5891" y="12121"/>
                </a:lnTo>
                <a:lnTo>
                  <a:pt x="5892" y="12124"/>
                </a:lnTo>
                <a:lnTo>
                  <a:pt x="5896" y="12126"/>
                </a:lnTo>
                <a:lnTo>
                  <a:pt x="5897" y="12131"/>
                </a:lnTo>
                <a:lnTo>
                  <a:pt x="5897" y="12138"/>
                </a:lnTo>
                <a:lnTo>
                  <a:pt x="5896" y="12150"/>
                </a:lnTo>
                <a:lnTo>
                  <a:pt x="5896" y="12156"/>
                </a:lnTo>
                <a:lnTo>
                  <a:pt x="5896" y="12161"/>
                </a:lnTo>
                <a:lnTo>
                  <a:pt x="5899" y="12165"/>
                </a:lnTo>
                <a:lnTo>
                  <a:pt x="5903" y="12167"/>
                </a:lnTo>
                <a:lnTo>
                  <a:pt x="5901" y="12172"/>
                </a:lnTo>
                <a:lnTo>
                  <a:pt x="5899" y="12175"/>
                </a:lnTo>
                <a:lnTo>
                  <a:pt x="5896" y="12175"/>
                </a:lnTo>
                <a:lnTo>
                  <a:pt x="5892" y="12172"/>
                </a:lnTo>
                <a:lnTo>
                  <a:pt x="5889" y="12168"/>
                </a:lnTo>
                <a:lnTo>
                  <a:pt x="5887" y="12163"/>
                </a:lnTo>
                <a:lnTo>
                  <a:pt x="5887" y="12158"/>
                </a:lnTo>
                <a:lnTo>
                  <a:pt x="5889" y="12153"/>
                </a:lnTo>
                <a:lnTo>
                  <a:pt x="5884" y="12151"/>
                </a:lnTo>
                <a:lnTo>
                  <a:pt x="5882" y="12150"/>
                </a:lnTo>
                <a:lnTo>
                  <a:pt x="5882" y="12146"/>
                </a:lnTo>
                <a:lnTo>
                  <a:pt x="5880" y="12136"/>
                </a:lnTo>
                <a:lnTo>
                  <a:pt x="5877" y="12124"/>
                </a:lnTo>
                <a:lnTo>
                  <a:pt x="5875" y="12114"/>
                </a:lnTo>
                <a:lnTo>
                  <a:pt x="5875" y="12098"/>
                </a:lnTo>
                <a:lnTo>
                  <a:pt x="5872" y="12098"/>
                </a:lnTo>
                <a:lnTo>
                  <a:pt x="5868" y="12100"/>
                </a:lnTo>
                <a:lnTo>
                  <a:pt x="5863" y="12109"/>
                </a:lnTo>
                <a:lnTo>
                  <a:pt x="5862" y="12110"/>
                </a:lnTo>
                <a:lnTo>
                  <a:pt x="5858" y="12112"/>
                </a:lnTo>
                <a:lnTo>
                  <a:pt x="5856" y="12110"/>
                </a:lnTo>
                <a:lnTo>
                  <a:pt x="5855" y="12105"/>
                </a:lnTo>
                <a:lnTo>
                  <a:pt x="5851" y="12105"/>
                </a:lnTo>
                <a:lnTo>
                  <a:pt x="5848" y="12109"/>
                </a:lnTo>
                <a:lnTo>
                  <a:pt x="5843" y="12114"/>
                </a:lnTo>
                <a:lnTo>
                  <a:pt x="5841" y="12117"/>
                </a:lnTo>
                <a:lnTo>
                  <a:pt x="5838" y="12119"/>
                </a:lnTo>
                <a:lnTo>
                  <a:pt x="5834" y="12121"/>
                </a:lnTo>
                <a:lnTo>
                  <a:pt x="5827" y="12119"/>
                </a:lnTo>
                <a:lnTo>
                  <a:pt x="5827" y="12146"/>
                </a:lnTo>
                <a:lnTo>
                  <a:pt x="5826" y="12158"/>
                </a:lnTo>
                <a:lnTo>
                  <a:pt x="5824" y="12163"/>
                </a:lnTo>
                <a:lnTo>
                  <a:pt x="5821" y="12167"/>
                </a:lnTo>
                <a:lnTo>
                  <a:pt x="5821" y="12172"/>
                </a:lnTo>
                <a:lnTo>
                  <a:pt x="5822" y="12175"/>
                </a:lnTo>
                <a:lnTo>
                  <a:pt x="5826" y="12184"/>
                </a:lnTo>
                <a:lnTo>
                  <a:pt x="5831" y="12192"/>
                </a:lnTo>
                <a:lnTo>
                  <a:pt x="5834" y="12201"/>
                </a:lnTo>
                <a:lnTo>
                  <a:pt x="5838" y="12214"/>
                </a:lnTo>
                <a:lnTo>
                  <a:pt x="5838" y="12231"/>
                </a:lnTo>
                <a:lnTo>
                  <a:pt x="5839" y="12247"/>
                </a:lnTo>
                <a:lnTo>
                  <a:pt x="5841" y="12262"/>
                </a:lnTo>
                <a:lnTo>
                  <a:pt x="5838" y="12262"/>
                </a:lnTo>
                <a:lnTo>
                  <a:pt x="5834" y="12264"/>
                </a:lnTo>
                <a:lnTo>
                  <a:pt x="5833" y="12267"/>
                </a:lnTo>
                <a:lnTo>
                  <a:pt x="5831" y="12271"/>
                </a:lnTo>
                <a:lnTo>
                  <a:pt x="5827" y="12279"/>
                </a:lnTo>
                <a:lnTo>
                  <a:pt x="5826" y="12281"/>
                </a:lnTo>
                <a:lnTo>
                  <a:pt x="5821" y="12283"/>
                </a:lnTo>
                <a:lnTo>
                  <a:pt x="5821" y="12288"/>
                </a:lnTo>
                <a:lnTo>
                  <a:pt x="5817" y="12289"/>
                </a:lnTo>
                <a:lnTo>
                  <a:pt x="5814" y="12289"/>
                </a:lnTo>
                <a:lnTo>
                  <a:pt x="5814" y="12295"/>
                </a:lnTo>
                <a:lnTo>
                  <a:pt x="5810" y="12296"/>
                </a:lnTo>
                <a:lnTo>
                  <a:pt x="5807" y="12296"/>
                </a:lnTo>
                <a:lnTo>
                  <a:pt x="5793" y="12296"/>
                </a:lnTo>
                <a:lnTo>
                  <a:pt x="5793" y="12301"/>
                </a:lnTo>
                <a:lnTo>
                  <a:pt x="5793" y="12305"/>
                </a:lnTo>
                <a:lnTo>
                  <a:pt x="5790" y="12308"/>
                </a:lnTo>
                <a:lnTo>
                  <a:pt x="5786" y="12310"/>
                </a:lnTo>
                <a:lnTo>
                  <a:pt x="5786" y="12329"/>
                </a:lnTo>
                <a:lnTo>
                  <a:pt x="5788" y="12346"/>
                </a:lnTo>
                <a:lnTo>
                  <a:pt x="5790" y="12359"/>
                </a:lnTo>
                <a:lnTo>
                  <a:pt x="5795" y="12375"/>
                </a:lnTo>
                <a:lnTo>
                  <a:pt x="5802" y="12402"/>
                </a:lnTo>
                <a:lnTo>
                  <a:pt x="5805" y="12417"/>
                </a:lnTo>
                <a:lnTo>
                  <a:pt x="5807" y="12433"/>
                </a:lnTo>
                <a:lnTo>
                  <a:pt x="5805" y="12433"/>
                </a:lnTo>
                <a:lnTo>
                  <a:pt x="5803" y="12435"/>
                </a:lnTo>
                <a:lnTo>
                  <a:pt x="5802" y="12438"/>
                </a:lnTo>
                <a:lnTo>
                  <a:pt x="5802" y="12443"/>
                </a:lnTo>
                <a:lnTo>
                  <a:pt x="5800" y="12446"/>
                </a:lnTo>
                <a:lnTo>
                  <a:pt x="5795" y="12448"/>
                </a:lnTo>
                <a:lnTo>
                  <a:pt x="5793" y="12450"/>
                </a:lnTo>
                <a:lnTo>
                  <a:pt x="5793" y="12453"/>
                </a:lnTo>
                <a:lnTo>
                  <a:pt x="5793" y="12458"/>
                </a:lnTo>
                <a:lnTo>
                  <a:pt x="5790" y="12460"/>
                </a:lnTo>
                <a:lnTo>
                  <a:pt x="5786" y="12460"/>
                </a:lnTo>
                <a:lnTo>
                  <a:pt x="5786" y="12465"/>
                </a:lnTo>
                <a:lnTo>
                  <a:pt x="5783" y="12467"/>
                </a:lnTo>
                <a:lnTo>
                  <a:pt x="5780" y="12467"/>
                </a:lnTo>
                <a:lnTo>
                  <a:pt x="5780" y="12472"/>
                </a:lnTo>
                <a:lnTo>
                  <a:pt x="5776" y="12474"/>
                </a:lnTo>
                <a:lnTo>
                  <a:pt x="5773" y="12474"/>
                </a:lnTo>
                <a:lnTo>
                  <a:pt x="5764" y="12474"/>
                </a:lnTo>
                <a:lnTo>
                  <a:pt x="5761" y="12475"/>
                </a:lnTo>
                <a:lnTo>
                  <a:pt x="5757" y="12477"/>
                </a:lnTo>
                <a:lnTo>
                  <a:pt x="5756" y="12481"/>
                </a:lnTo>
                <a:lnTo>
                  <a:pt x="5754" y="12484"/>
                </a:lnTo>
                <a:lnTo>
                  <a:pt x="5752" y="12494"/>
                </a:lnTo>
                <a:lnTo>
                  <a:pt x="5745" y="12494"/>
                </a:lnTo>
                <a:lnTo>
                  <a:pt x="5739" y="12494"/>
                </a:lnTo>
                <a:lnTo>
                  <a:pt x="5730" y="12498"/>
                </a:lnTo>
                <a:lnTo>
                  <a:pt x="5722" y="12504"/>
                </a:lnTo>
                <a:lnTo>
                  <a:pt x="5711" y="12508"/>
                </a:lnTo>
                <a:lnTo>
                  <a:pt x="5677" y="12508"/>
                </a:lnTo>
                <a:lnTo>
                  <a:pt x="5670" y="12508"/>
                </a:lnTo>
                <a:lnTo>
                  <a:pt x="5665" y="12506"/>
                </a:lnTo>
                <a:lnTo>
                  <a:pt x="5655" y="12499"/>
                </a:lnTo>
                <a:lnTo>
                  <a:pt x="5647" y="12492"/>
                </a:lnTo>
                <a:lnTo>
                  <a:pt x="5636" y="12487"/>
                </a:lnTo>
                <a:lnTo>
                  <a:pt x="5602" y="12487"/>
                </a:lnTo>
                <a:lnTo>
                  <a:pt x="5590" y="12492"/>
                </a:lnTo>
                <a:lnTo>
                  <a:pt x="5580" y="12501"/>
                </a:lnTo>
                <a:lnTo>
                  <a:pt x="5571" y="12510"/>
                </a:lnTo>
                <a:lnTo>
                  <a:pt x="5565" y="12521"/>
                </a:lnTo>
                <a:lnTo>
                  <a:pt x="5560" y="12533"/>
                </a:lnTo>
                <a:lnTo>
                  <a:pt x="5556" y="12549"/>
                </a:lnTo>
                <a:lnTo>
                  <a:pt x="5554" y="12566"/>
                </a:lnTo>
                <a:lnTo>
                  <a:pt x="5554" y="12583"/>
                </a:lnTo>
                <a:lnTo>
                  <a:pt x="5561" y="12578"/>
                </a:lnTo>
                <a:lnTo>
                  <a:pt x="5566" y="12573"/>
                </a:lnTo>
                <a:lnTo>
                  <a:pt x="5571" y="12566"/>
                </a:lnTo>
                <a:lnTo>
                  <a:pt x="5575" y="12559"/>
                </a:lnTo>
                <a:lnTo>
                  <a:pt x="5582" y="12542"/>
                </a:lnTo>
                <a:lnTo>
                  <a:pt x="5585" y="12535"/>
                </a:lnTo>
                <a:lnTo>
                  <a:pt x="5589" y="12528"/>
                </a:lnTo>
                <a:lnTo>
                  <a:pt x="5592" y="12530"/>
                </a:lnTo>
                <a:lnTo>
                  <a:pt x="5594" y="12532"/>
                </a:lnTo>
                <a:lnTo>
                  <a:pt x="5595" y="12535"/>
                </a:lnTo>
                <a:lnTo>
                  <a:pt x="5595" y="12549"/>
                </a:lnTo>
                <a:lnTo>
                  <a:pt x="5599" y="12550"/>
                </a:lnTo>
                <a:lnTo>
                  <a:pt x="5602" y="12552"/>
                </a:lnTo>
                <a:lnTo>
                  <a:pt x="5606" y="12556"/>
                </a:lnTo>
                <a:lnTo>
                  <a:pt x="5609" y="12556"/>
                </a:lnTo>
                <a:lnTo>
                  <a:pt x="5619" y="12557"/>
                </a:lnTo>
                <a:lnTo>
                  <a:pt x="5626" y="12557"/>
                </a:lnTo>
                <a:lnTo>
                  <a:pt x="5631" y="12554"/>
                </a:lnTo>
                <a:lnTo>
                  <a:pt x="5636" y="12552"/>
                </a:lnTo>
                <a:lnTo>
                  <a:pt x="5645" y="12545"/>
                </a:lnTo>
                <a:lnTo>
                  <a:pt x="5650" y="12542"/>
                </a:lnTo>
                <a:lnTo>
                  <a:pt x="5657" y="12542"/>
                </a:lnTo>
                <a:lnTo>
                  <a:pt x="5653" y="12549"/>
                </a:lnTo>
                <a:lnTo>
                  <a:pt x="5650" y="12554"/>
                </a:lnTo>
                <a:lnTo>
                  <a:pt x="5640" y="12562"/>
                </a:lnTo>
                <a:lnTo>
                  <a:pt x="5631" y="12571"/>
                </a:lnTo>
                <a:lnTo>
                  <a:pt x="5626" y="12576"/>
                </a:lnTo>
                <a:lnTo>
                  <a:pt x="5623" y="12583"/>
                </a:lnTo>
                <a:lnTo>
                  <a:pt x="5602" y="12583"/>
                </a:lnTo>
                <a:lnTo>
                  <a:pt x="5600" y="12583"/>
                </a:lnTo>
                <a:lnTo>
                  <a:pt x="5599" y="12585"/>
                </a:lnTo>
                <a:lnTo>
                  <a:pt x="5597" y="12588"/>
                </a:lnTo>
                <a:lnTo>
                  <a:pt x="5597" y="12593"/>
                </a:lnTo>
                <a:lnTo>
                  <a:pt x="5595" y="12596"/>
                </a:lnTo>
                <a:lnTo>
                  <a:pt x="5592" y="12598"/>
                </a:lnTo>
                <a:lnTo>
                  <a:pt x="5587" y="12598"/>
                </a:lnTo>
                <a:lnTo>
                  <a:pt x="5583" y="12598"/>
                </a:lnTo>
                <a:lnTo>
                  <a:pt x="5582" y="12600"/>
                </a:lnTo>
                <a:lnTo>
                  <a:pt x="5582" y="12603"/>
                </a:lnTo>
                <a:lnTo>
                  <a:pt x="5577" y="12607"/>
                </a:lnTo>
                <a:lnTo>
                  <a:pt x="5571" y="12608"/>
                </a:lnTo>
                <a:lnTo>
                  <a:pt x="5565" y="12612"/>
                </a:lnTo>
                <a:lnTo>
                  <a:pt x="5563" y="12614"/>
                </a:lnTo>
                <a:lnTo>
                  <a:pt x="5561" y="12617"/>
                </a:lnTo>
                <a:lnTo>
                  <a:pt x="5561" y="12624"/>
                </a:lnTo>
                <a:lnTo>
                  <a:pt x="5561" y="12629"/>
                </a:lnTo>
                <a:lnTo>
                  <a:pt x="5563" y="12634"/>
                </a:lnTo>
                <a:lnTo>
                  <a:pt x="5565" y="12637"/>
                </a:lnTo>
                <a:lnTo>
                  <a:pt x="5571" y="12643"/>
                </a:lnTo>
                <a:lnTo>
                  <a:pt x="5573" y="12646"/>
                </a:lnTo>
                <a:lnTo>
                  <a:pt x="5575" y="12651"/>
                </a:lnTo>
                <a:lnTo>
                  <a:pt x="5580" y="12651"/>
                </a:lnTo>
                <a:lnTo>
                  <a:pt x="5585" y="12651"/>
                </a:lnTo>
                <a:lnTo>
                  <a:pt x="5597" y="12651"/>
                </a:lnTo>
                <a:lnTo>
                  <a:pt x="5602" y="12651"/>
                </a:lnTo>
                <a:lnTo>
                  <a:pt x="5606" y="12651"/>
                </a:lnTo>
                <a:lnTo>
                  <a:pt x="5609" y="12653"/>
                </a:lnTo>
                <a:lnTo>
                  <a:pt x="5609" y="12658"/>
                </a:lnTo>
                <a:lnTo>
                  <a:pt x="5616" y="12658"/>
                </a:lnTo>
                <a:lnTo>
                  <a:pt x="5621" y="12656"/>
                </a:lnTo>
                <a:lnTo>
                  <a:pt x="5628" y="12653"/>
                </a:lnTo>
                <a:lnTo>
                  <a:pt x="5635" y="12648"/>
                </a:lnTo>
                <a:lnTo>
                  <a:pt x="5643" y="12644"/>
                </a:lnTo>
                <a:lnTo>
                  <a:pt x="5691" y="12644"/>
                </a:lnTo>
                <a:lnTo>
                  <a:pt x="5699" y="12644"/>
                </a:lnTo>
                <a:lnTo>
                  <a:pt x="5704" y="12646"/>
                </a:lnTo>
                <a:lnTo>
                  <a:pt x="5715" y="12653"/>
                </a:lnTo>
                <a:lnTo>
                  <a:pt x="5718" y="12654"/>
                </a:lnTo>
                <a:lnTo>
                  <a:pt x="5725" y="12658"/>
                </a:lnTo>
                <a:lnTo>
                  <a:pt x="5730" y="12658"/>
                </a:lnTo>
                <a:lnTo>
                  <a:pt x="5739" y="12658"/>
                </a:lnTo>
                <a:lnTo>
                  <a:pt x="5759" y="12666"/>
                </a:lnTo>
                <a:lnTo>
                  <a:pt x="5769" y="12670"/>
                </a:lnTo>
                <a:lnTo>
                  <a:pt x="5780" y="12672"/>
                </a:lnTo>
                <a:lnTo>
                  <a:pt x="5785" y="12678"/>
                </a:lnTo>
                <a:lnTo>
                  <a:pt x="5786" y="12685"/>
                </a:lnTo>
                <a:lnTo>
                  <a:pt x="5788" y="12695"/>
                </a:lnTo>
                <a:lnTo>
                  <a:pt x="5786" y="12706"/>
                </a:lnTo>
                <a:lnTo>
                  <a:pt x="5803" y="12714"/>
                </a:lnTo>
                <a:lnTo>
                  <a:pt x="5819" y="12723"/>
                </a:lnTo>
                <a:lnTo>
                  <a:pt x="5826" y="12726"/>
                </a:lnTo>
                <a:lnTo>
                  <a:pt x="5833" y="12733"/>
                </a:lnTo>
                <a:lnTo>
                  <a:pt x="5838" y="12740"/>
                </a:lnTo>
                <a:lnTo>
                  <a:pt x="5841" y="12747"/>
                </a:lnTo>
                <a:lnTo>
                  <a:pt x="5848" y="12747"/>
                </a:lnTo>
                <a:lnTo>
                  <a:pt x="5855" y="12747"/>
                </a:lnTo>
                <a:lnTo>
                  <a:pt x="5862" y="12747"/>
                </a:lnTo>
                <a:lnTo>
                  <a:pt x="5868" y="12747"/>
                </a:lnTo>
                <a:lnTo>
                  <a:pt x="5874" y="12748"/>
                </a:lnTo>
                <a:lnTo>
                  <a:pt x="5874" y="12750"/>
                </a:lnTo>
                <a:lnTo>
                  <a:pt x="5875" y="12753"/>
                </a:lnTo>
                <a:lnTo>
                  <a:pt x="5880" y="12757"/>
                </a:lnTo>
                <a:lnTo>
                  <a:pt x="5884" y="12760"/>
                </a:lnTo>
                <a:lnTo>
                  <a:pt x="5882" y="12760"/>
                </a:lnTo>
                <a:lnTo>
                  <a:pt x="5885" y="12760"/>
                </a:lnTo>
                <a:lnTo>
                  <a:pt x="5889" y="12757"/>
                </a:lnTo>
                <a:lnTo>
                  <a:pt x="5892" y="12755"/>
                </a:lnTo>
                <a:lnTo>
                  <a:pt x="5896" y="12753"/>
                </a:lnTo>
                <a:lnTo>
                  <a:pt x="5899" y="12755"/>
                </a:lnTo>
                <a:lnTo>
                  <a:pt x="5903" y="12757"/>
                </a:lnTo>
                <a:lnTo>
                  <a:pt x="5906" y="12760"/>
                </a:lnTo>
                <a:lnTo>
                  <a:pt x="5909" y="12760"/>
                </a:lnTo>
                <a:lnTo>
                  <a:pt x="5964" y="12760"/>
                </a:lnTo>
                <a:lnTo>
                  <a:pt x="5969" y="12757"/>
                </a:lnTo>
                <a:lnTo>
                  <a:pt x="5976" y="12755"/>
                </a:lnTo>
                <a:lnTo>
                  <a:pt x="5983" y="12753"/>
                </a:lnTo>
                <a:lnTo>
                  <a:pt x="5991" y="12753"/>
                </a:lnTo>
                <a:lnTo>
                  <a:pt x="5998" y="12752"/>
                </a:lnTo>
                <a:lnTo>
                  <a:pt x="6000" y="12748"/>
                </a:lnTo>
                <a:lnTo>
                  <a:pt x="6000" y="12747"/>
                </a:lnTo>
                <a:lnTo>
                  <a:pt x="5996" y="12743"/>
                </a:lnTo>
                <a:lnTo>
                  <a:pt x="5991" y="12735"/>
                </a:lnTo>
                <a:lnTo>
                  <a:pt x="5991" y="12731"/>
                </a:lnTo>
                <a:lnTo>
                  <a:pt x="5991" y="12726"/>
                </a:lnTo>
                <a:lnTo>
                  <a:pt x="5998" y="12726"/>
                </a:lnTo>
                <a:lnTo>
                  <a:pt x="6003" y="12729"/>
                </a:lnTo>
                <a:lnTo>
                  <a:pt x="6007" y="12731"/>
                </a:lnTo>
                <a:lnTo>
                  <a:pt x="6012" y="12733"/>
                </a:lnTo>
                <a:lnTo>
                  <a:pt x="6018" y="12735"/>
                </a:lnTo>
                <a:lnTo>
                  <a:pt x="6018" y="12736"/>
                </a:lnTo>
                <a:lnTo>
                  <a:pt x="6018" y="12740"/>
                </a:lnTo>
                <a:lnTo>
                  <a:pt x="6024" y="12748"/>
                </a:lnTo>
                <a:lnTo>
                  <a:pt x="6027" y="12752"/>
                </a:lnTo>
                <a:lnTo>
                  <a:pt x="6032" y="12753"/>
                </a:lnTo>
                <a:lnTo>
                  <a:pt x="6039" y="12755"/>
                </a:lnTo>
                <a:lnTo>
                  <a:pt x="6039" y="12757"/>
                </a:lnTo>
                <a:lnTo>
                  <a:pt x="6039" y="12760"/>
                </a:lnTo>
                <a:lnTo>
                  <a:pt x="6066" y="12767"/>
                </a:lnTo>
                <a:lnTo>
                  <a:pt x="6093" y="12774"/>
                </a:lnTo>
                <a:lnTo>
                  <a:pt x="6097" y="12779"/>
                </a:lnTo>
                <a:lnTo>
                  <a:pt x="6100" y="12786"/>
                </a:lnTo>
                <a:lnTo>
                  <a:pt x="6102" y="12791"/>
                </a:lnTo>
                <a:lnTo>
                  <a:pt x="6105" y="12793"/>
                </a:lnTo>
                <a:lnTo>
                  <a:pt x="6107" y="12794"/>
                </a:lnTo>
                <a:lnTo>
                  <a:pt x="6109" y="12798"/>
                </a:lnTo>
                <a:lnTo>
                  <a:pt x="6112" y="12800"/>
                </a:lnTo>
                <a:lnTo>
                  <a:pt x="6121" y="12801"/>
                </a:lnTo>
                <a:lnTo>
                  <a:pt x="6121" y="12815"/>
                </a:lnTo>
                <a:lnTo>
                  <a:pt x="6141" y="12813"/>
                </a:lnTo>
                <a:lnTo>
                  <a:pt x="6158" y="12817"/>
                </a:lnTo>
                <a:lnTo>
                  <a:pt x="6174" y="12820"/>
                </a:lnTo>
                <a:lnTo>
                  <a:pt x="6189" y="12822"/>
                </a:lnTo>
                <a:lnTo>
                  <a:pt x="6204" y="12820"/>
                </a:lnTo>
                <a:lnTo>
                  <a:pt x="6216" y="12817"/>
                </a:lnTo>
                <a:lnTo>
                  <a:pt x="6237" y="12808"/>
                </a:lnTo>
                <a:lnTo>
                  <a:pt x="6261" y="12811"/>
                </a:lnTo>
                <a:lnTo>
                  <a:pt x="6281" y="12811"/>
                </a:lnTo>
                <a:lnTo>
                  <a:pt x="6325" y="12808"/>
                </a:lnTo>
                <a:lnTo>
                  <a:pt x="6332" y="12808"/>
                </a:lnTo>
                <a:lnTo>
                  <a:pt x="6336" y="12808"/>
                </a:lnTo>
                <a:lnTo>
                  <a:pt x="6339" y="12810"/>
                </a:lnTo>
                <a:lnTo>
                  <a:pt x="6341" y="12813"/>
                </a:lnTo>
                <a:lnTo>
                  <a:pt x="6346" y="12818"/>
                </a:lnTo>
                <a:lnTo>
                  <a:pt x="6349" y="12822"/>
                </a:lnTo>
                <a:lnTo>
                  <a:pt x="6353" y="12822"/>
                </a:lnTo>
                <a:lnTo>
                  <a:pt x="6355" y="12825"/>
                </a:lnTo>
                <a:lnTo>
                  <a:pt x="6358" y="12829"/>
                </a:lnTo>
                <a:lnTo>
                  <a:pt x="6365" y="12830"/>
                </a:lnTo>
                <a:lnTo>
                  <a:pt x="6368" y="12832"/>
                </a:lnTo>
                <a:lnTo>
                  <a:pt x="6372" y="12834"/>
                </a:lnTo>
                <a:lnTo>
                  <a:pt x="6373" y="12837"/>
                </a:lnTo>
                <a:lnTo>
                  <a:pt x="6373" y="12842"/>
                </a:lnTo>
                <a:lnTo>
                  <a:pt x="6384" y="12842"/>
                </a:lnTo>
                <a:lnTo>
                  <a:pt x="6390" y="12844"/>
                </a:lnTo>
                <a:lnTo>
                  <a:pt x="6404" y="12851"/>
                </a:lnTo>
                <a:lnTo>
                  <a:pt x="6409" y="12854"/>
                </a:lnTo>
                <a:lnTo>
                  <a:pt x="6416" y="12856"/>
                </a:lnTo>
                <a:lnTo>
                  <a:pt x="6425" y="12858"/>
                </a:lnTo>
                <a:lnTo>
                  <a:pt x="6435" y="12856"/>
                </a:lnTo>
                <a:lnTo>
                  <a:pt x="6436" y="12859"/>
                </a:lnTo>
                <a:lnTo>
                  <a:pt x="6440" y="12861"/>
                </a:lnTo>
                <a:lnTo>
                  <a:pt x="6448" y="12863"/>
                </a:lnTo>
                <a:lnTo>
                  <a:pt x="6450" y="12864"/>
                </a:lnTo>
                <a:lnTo>
                  <a:pt x="6452" y="12866"/>
                </a:lnTo>
                <a:lnTo>
                  <a:pt x="6457" y="12870"/>
                </a:lnTo>
                <a:lnTo>
                  <a:pt x="6460" y="12871"/>
                </a:lnTo>
                <a:lnTo>
                  <a:pt x="6462" y="12873"/>
                </a:lnTo>
                <a:lnTo>
                  <a:pt x="6462" y="12876"/>
                </a:lnTo>
                <a:lnTo>
                  <a:pt x="6471" y="12881"/>
                </a:lnTo>
                <a:lnTo>
                  <a:pt x="6474" y="12885"/>
                </a:lnTo>
                <a:lnTo>
                  <a:pt x="6476" y="12890"/>
                </a:lnTo>
                <a:lnTo>
                  <a:pt x="6491" y="12890"/>
                </a:lnTo>
                <a:lnTo>
                  <a:pt x="6503" y="12890"/>
                </a:lnTo>
                <a:lnTo>
                  <a:pt x="6515" y="12892"/>
                </a:lnTo>
                <a:lnTo>
                  <a:pt x="6525" y="12895"/>
                </a:lnTo>
                <a:lnTo>
                  <a:pt x="6530" y="12902"/>
                </a:lnTo>
                <a:lnTo>
                  <a:pt x="6539" y="12907"/>
                </a:lnTo>
                <a:lnTo>
                  <a:pt x="6552" y="12910"/>
                </a:lnTo>
                <a:lnTo>
                  <a:pt x="6569" y="12912"/>
                </a:lnTo>
                <a:lnTo>
                  <a:pt x="6580" y="12912"/>
                </a:lnTo>
                <a:lnTo>
                  <a:pt x="6590" y="12914"/>
                </a:lnTo>
                <a:lnTo>
                  <a:pt x="6598" y="12917"/>
                </a:lnTo>
                <a:lnTo>
                  <a:pt x="6605" y="12922"/>
                </a:lnTo>
                <a:lnTo>
                  <a:pt x="6619" y="12931"/>
                </a:lnTo>
                <a:lnTo>
                  <a:pt x="6629" y="12943"/>
                </a:lnTo>
                <a:lnTo>
                  <a:pt x="6639" y="12957"/>
                </a:lnTo>
                <a:lnTo>
                  <a:pt x="6650" y="12968"/>
                </a:lnTo>
                <a:lnTo>
                  <a:pt x="6656" y="12974"/>
                </a:lnTo>
                <a:lnTo>
                  <a:pt x="6665" y="12979"/>
                </a:lnTo>
                <a:lnTo>
                  <a:pt x="6673" y="12984"/>
                </a:lnTo>
                <a:lnTo>
                  <a:pt x="6684" y="12987"/>
                </a:lnTo>
                <a:lnTo>
                  <a:pt x="6694" y="12992"/>
                </a:lnTo>
                <a:lnTo>
                  <a:pt x="6708" y="13001"/>
                </a:lnTo>
                <a:lnTo>
                  <a:pt x="6723" y="13011"/>
                </a:lnTo>
                <a:lnTo>
                  <a:pt x="6738" y="13026"/>
                </a:lnTo>
                <a:lnTo>
                  <a:pt x="6776" y="13059"/>
                </a:lnTo>
                <a:lnTo>
                  <a:pt x="6817" y="13098"/>
                </a:lnTo>
                <a:lnTo>
                  <a:pt x="6892" y="13171"/>
                </a:lnTo>
                <a:lnTo>
                  <a:pt x="6923" y="13199"/>
                </a:lnTo>
                <a:lnTo>
                  <a:pt x="6936" y="13209"/>
                </a:lnTo>
                <a:lnTo>
                  <a:pt x="6945" y="13216"/>
                </a:lnTo>
                <a:lnTo>
                  <a:pt x="6948" y="13216"/>
                </a:lnTo>
                <a:lnTo>
                  <a:pt x="6952" y="13216"/>
                </a:lnTo>
                <a:lnTo>
                  <a:pt x="6950" y="13212"/>
                </a:lnTo>
                <a:lnTo>
                  <a:pt x="6948" y="13211"/>
                </a:lnTo>
                <a:lnTo>
                  <a:pt x="6947" y="13202"/>
                </a:lnTo>
                <a:lnTo>
                  <a:pt x="6945" y="13188"/>
                </a:lnTo>
                <a:lnTo>
                  <a:pt x="6941" y="13166"/>
                </a:lnTo>
                <a:lnTo>
                  <a:pt x="6938" y="13151"/>
                </a:lnTo>
                <a:lnTo>
                  <a:pt x="6929" y="13127"/>
                </a:lnTo>
                <a:lnTo>
                  <a:pt x="6921" y="13103"/>
                </a:lnTo>
                <a:lnTo>
                  <a:pt x="6919" y="13100"/>
                </a:lnTo>
                <a:lnTo>
                  <a:pt x="6918" y="13100"/>
                </a:lnTo>
                <a:lnTo>
                  <a:pt x="6916" y="13096"/>
                </a:lnTo>
                <a:lnTo>
                  <a:pt x="6914" y="13093"/>
                </a:lnTo>
                <a:lnTo>
                  <a:pt x="6906" y="13084"/>
                </a:lnTo>
                <a:lnTo>
                  <a:pt x="6899" y="13074"/>
                </a:lnTo>
                <a:lnTo>
                  <a:pt x="6895" y="13069"/>
                </a:lnTo>
                <a:lnTo>
                  <a:pt x="6894" y="13062"/>
                </a:lnTo>
                <a:lnTo>
                  <a:pt x="6894" y="13055"/>
                </a:lnTo>
                <a:lnTo>
                  <a:pt x="6894" y="13045"/>
                </a:lnTo>
                <a:lnTo>
                  <a:pt x="6894" y="13040"/>
                </a:lnTo>
                <a:lnTo>
                  <a:pt x="6918" y="13042"/>
                </a:lnTo>
                <a:lnTo>
                  <a:pt x="6953" y="13040"/>
                </a:lnTo>
                <a:lnTo>
                  <a:pt x="6967" y="13038"/>
                </a:lnTo>
                <a:lnTo>
                  <a:pt x="6981" y="13035"/>
                </a:lnTo>
                <a:lnTo>
                  <a:pt x="7008" y="13026"/>
                </a:lnTo>
                <a:lnTo>
                  <a:pt x="7040" y="13014"/>
                </a:lnTo>
                <a:lnTo>
                  <a:pt x="7051" y="13011"/>
                </a:lnTo>
                <a:lnTo>
                  <a:pt x="7052" y="13011"/>
                </a:lnTo>
                <a:lnTo>
                  <a:pt x="7059" y="13009"/>
                </a:lnTo>
                <a:lnTo>
                  <a:pt x="7062" y="13008"/>
                </a:lnTo>
                <a:lnTo>
                  <a:pt x="7068" y="13008"/>
                </a:lnTo>
                <a:lnTo>
                  <a:pt x="7073" y="13006"/>
                </a:lnTo>
                <a:lnTo>
                  <a:pt x="7078" y="13006"/>
                </a:lnTo>
                <a:lnTo>
                  <a:pt x="7081" y="13004"/>
                </a:lnTo>
                <a:lnTo>
                  <a:pt x="7086" y="13004"/>
                </a:lnTo>
                <a:lnTo>
                  <a:pt x="7091" y="13004"/>
                </a:lnTo>
                <a:lnTo>
                  <a:pt x="7097" y="13003"/>
                </a:lnTo>
                <a:lnTo>
                  <a:pt x="7100" y="13003"/>
                </a:lnTo>
                <a:lnTo>
                  <a:pt x="7105" y="13003"/>
                </a:lnTo>
                <a:lnTo>
                  <a:pt x="7110" y="13003"/>
                </a:lnTo>
                <a:lnTo>
                  <a:pt x="7103" y="12974"/>
                </a:lnTo>
                <a:lnTo>
                  <a:pt x="7100" y="12960"/>
                </a:lnTo>
                <a:lnTo>
                  <a:pt x="7095" y="12946"/>
                </a:lnTo>
                <a:lnTo>
                  <a:pt x="7083" y="12917"/>
                </a:lnTo>
                <a:lnTo>
                  <a:pt x="7080" y="12904"/>
                </a:lnTo>
                <a:lnTo>
                  <a:pt x="7076" y="12890"/>
                </a:lnTo>
                <a:lnTo>
                  <a:pt x="7074" y="12876"/>
                </a:lnTo>
                <a:lnTo>
                  <a:pt x="7074" y="12861"/>
                </a:lnTo>
                <a:lnTo>
                  <a:pt x="7080" y="12844"/>
                </a:lnTo>
                <a:lnTo>
                  <a:pt x="7085" y="12829"/>
                </a:lnTo>
                <a:lnTo>
                  <a:pt x="7097" y="12801"/>
                </a:lnTo>
                <a:lnTo>
                  <a:pt x="7102" y="12788"/>
                </a:lnTo>
                <a:lnTo>
                  <a:pt x="7105" y="12774"/>
                </a:lnTo>
                <a:lnTo>
                  <a:pt x="7105" y="12757"/>
                </a:lnTo>
                <a:lnTo>
                  <a:pt x="7102" y="12740"/>
                </a:lnTo>
                <a:lnTo>
                  <a:pt x="7093" y="12740"/>
                </a:lnTo>
                <a:lnTo>
                  <a:pt x="7086" y="12738"/>
                </a:lnTo>
                <a:lnTo>
                  <a:pt x="7080" y="12736"/>
                </a:lnTo>
                <a:lnTo>
                  <a:pt x="7073" y="12733"/>
                </a:lnTo>
                <a:lnTo>
                  <a:pt x="7068" y="12728"/>
                </a:lnTo>
                <a:lnTo>
                  <a:pt x="7064" y="12721"/>
                </a:lnTo>
                <a:lnTo>
                  <a:pt x="7062" y="12714"/>
                </a:lnTo>
                <a:lnTo>
                  <a:pt x="7061" y="12706"/>
                </a:lnTo>
                <a:lnTo>
                  <a:pt x="7062" y="12694"/>
                </a:lnTo>
                <a:lnTo>
                  <a:pt x="7066" y="12687"/>
                </a:lnTo>
                <a:lnTo>
                  <a:pt x="7069" y="12685"/>
                </a:lnTo>
                <a:lnTo>
                  <a:pt x="7071" y="12685"/>
                </a:lnTo>
                <a:lnTo>
                  <a:pt x="7078" y="12687"/>
                </a:lnTo>
                <a:lnTo>
                  <a:pt x="7091" y="12692"/>
                </a:lnTo>
                <a:lnTo>
                  <a:pt x="7100" y="12695"/>
                </a:lnTo>
                <a:lnTo>
                  <a:pt x="7107" y="12695"/>
                </a:lnTo>
                <a:lnTo>
                  <a:pt x="7119" y="12692"/>
                </a:lnTo>
                <a:lnTo>
                  <a:pt x="7131" y="12689"/>
                </a:lnTo>
                <a:lnTo>
                  <a:pt x="7158" y="12678"/>
                </a:lnTo>
                <a:lnTo>
                  <a:pt x="7170" y="12675"/>
                </a:lnTo>
                <a:lnTo>
                  <a:pt x="7184" y="12672"/>
                </a:lnTo>
                <a:lnTo>
                  <a:pt x="7197" y="12670"/>
                </a:lnTo>
                <a:lnTo>
                  <a:pt x="7211" y="12672"/>
                </a:lnTo>
                <a:lnTo>
                  <a:pt x="7207" y="12685"/>
                </a:lnTo>
                <a:lnTo>
                  <a:pt x="7209" y="12699"/>
                </a:lnTo>
                <a:lnTo>
                  <a:pt x="7212" y="12711"/>
                </a:lnTo>
                <a:lnTo>
                  <a:pt x="7221" y="12721"/>
                </a:lnTo>
                <a:lnTo>
                  <a:pt x="7231" y="12716"/>
                </a:lnTo>
                <a:lnTo>
                  <a:pt x="7243" y="12709"/>
                </a:lnTo>
                <a:lnTo>
                  <a:pt x="7269" y="12690"/>
                </a:lnTo>
                <a:lnTo>
                  <a:pt x="7294" y="12670"/>
                </a:lnTo>
                <a:lnTo>
                  <a:pt x="7305" y="12660"/>
                </a:lnTo>
                <a:lnTo>
                  <a:pt x="7311" y="12651"/>
                </a:lnTo>
                <a:lnTo>
                  <a:pt x="7317" y="12643"/>
                </a:lnTo>
                <a:lnTo>
                  <a:pt x="7320" y="12634"/>
                </a:lnTo>
                <a:lnTo>
                  <a:pt x="7322" y="12625"/>
                </a:lnTo>
                <a:lnTo>
                  <a:pt x="7323" y="12615"/>
                </a:lnTo>
                <a:lnTo>
                  <a:pt x="7323" y="12607"/>
                </a:lnTo>
                <a:lnTo>
                  <a:pt x="7323" y="12596"/>
                </a:lnTo>
                <a:lnTo>
                  <a:pt x="7322" y="12588"/>
                </a:lnTo>
                <a:lnTo>
                  <a:pt x="7318" y="12578"/>
                </a:lnTo>
                <a:lnTo>
                  <a:pt x="7317" y="12571"/>
                </a:lnTo>
                <a:lnTo>
                  <a:pt x="7315" y="12564"/>
                </a:lnTo>
                <a:lnTo>
                  <a:pt x="7315" y="12557"/>
                </a:lnTo>
                <a:lnTo>
                  <a:pt x="7311" y="12550"/>
                </a:lnTo>
                <a:lnTo>
                  <a:pt x="7310" y="12549"/>
                </a:lnTo>
                <a:lnTo>
                  <a:pt x="7306" y="12549"/>
                </a:lnTo>
                <a:lnTo>
                  <a:pt x="7301" y="12550"/>
                </a:lnTo>
                <a:lnTo>
                  <a:pt x="7294" y="12550"/>
                </a:lnTo>
                <a:lnTo>
                  <a:pt x="7291" y="12550"/>
                </a:lnTo>
                <a:lnTo>
                  <a:pt x="7288" y="12544"/>
                </a:lnTo>
                <a:lnTo>
                  <a:pt x="7286" y="12535"/>
                </a:lnTo>
                <a:lnTo>
                  <a:pt x="7284" y="12527"/>
                </a:lnTo>
                <a:lnTo>
                  <a:pt x="7286" y="12518"/>
                </a:lnTo>
                <a:lnTo>
                  <a:pt x="7289" y="12501"/>
                </a:lnTo>
                <a:lnTo>
                  <a:pt x="7294" y="12484"/>
                </a:lnTo>
                <a:lnTo>
                  <a:pt x="7299" y="12467"/>
                </a:lnTo>
                <a:lnTo>
                  <a:pt x="7299" y="12458"/>
                </a:lnTo>
                <a:lnTo>
                  <a:pt x="7299" y="12452"/>
                </a:lnTo>
                <a:lnTo>
                  <a:pt x="7296" y="12445"/>
                </a:lnTo>
                <a:lnTo>
                  <a:pt x="7293" y="12440"/>
                </a:lnTo>
                <a:lnTo>
                  <a:pt x="7286" y="12435"/>
                </a:lnTo>
                <a:lnTo>
                  <a:pt x="7277" y="12431"/>
                </a:lnTo>
                <a:lnTo>
                  <a:pt x="7269" y="12429"/>
                </a:lnTo>
                <a:lnTo>
                  <a:pt x="7262" y="12429"/>
                </a:lnTo>
                <a:lnTo>
                  <a:pt x="7255" y="12431"/>
                </a:lnTo>
                <a:lnTo>
                  <a:pt x="7248" y="12433"/>
                </a:lnTo>
                <a:lnTo>
                  <a:pt x="7243" y="12435"/>
                </a:lnTo>
                <a:lnTo>
                  <a:pt x="7236" y="12436"/>
                </a:lnTo>
                <a:lnTo>
                  <a:pt x="7230" y="12436"/>
                </a:lnTo>
                <a:lnTo>
                  <a:pt x="7223" y="12433"/>
                </a:lnTo>
                <a:lnTo>
                  <a:pt x="7219" y="12429"/>
                </a:lnTo>
                <a:lnTo>
                  <a:pt x="7218" y="12426"/>
                </a:lnTo>
                <a:lnTo>
                  <a:pt x="7218" y="12416"/>
                </a:lnTo>
                <a:lnTo>
                  <a:pt x="7216" y="12411"/>
                </a:lnTo>
                <a:lnTo>
                  <a:pt x="7214" y="12406"/>
                </a:lnTo>
                <a:lnTo>
                  <a:pt x="7207" y="12402"/>
                </a:lnTo>
                <a:lnTo>
                  <a:pt x="7199" y="12399"/>
                </a:lnTo>
                <a:lnTo>
                  <a:pt x="7199" y="12411"/>
                </a:lnTo>
                <a:lnTo>
                  <a:pt x="7195" y="12423"/>
                </a:lnTo>
                <a:lnTo>
                  <a:pt x="7192" y="12433"/>
                </a:lnTo>
                <a:lnTo>
                  <a:pt x="7187" y="12443"/>
                </a:lnTo>
                <a:lnTo>
                  <a:pt x="7182" y="12435"/>
                </a:lnTo>
                <a:lnTo>
                  <a:pt x="7178" y="12424"/>
                </a:lnTo>
                <a:lnTo>
                  <a:pt x="7178" y="12411"/>
                </a:lnTo>
                <a:lnTo>
                  <a:pt x="7180" y="12397"/>
                </a:lnTo>
                <a:lnTo>
                  <a:pt x="7185" y="12366"/>
                </a:lnTo>
                <a:lnTo>
                  <a:pt x="7192" y="12332"/>
                </a:lnTo>
                <a:lnTo>
                  <a:pt x="7194" y="12315"/>
                </a:lnTo>
                <a:lnTo>
                  <a:pt x="7195" y="12300"/>
                </a:lnTo>
                <a:lnTo>
                  <a:pt x="7195" y="12284"/>
                </a:lnTo>
                <a:lnTo>
                  <a:pt x="7194" y="12271"/>
                </a:lnTo>
                <a:lnTo>
                  <a:pt x="7189" y="12259"/>
                </a:lnTo>
                <a:lnTo>
                  <a:pt x="7182" y="12248"/>
                </a:lnTo>
                <a:lnTo>
                  <a:pt x="7177" y="12245"/>
                </a:lnTo>
                <a:lnTo>
                  <a:pt x="7172" y="12242"/>
                </a:lnTo>
                <a:lnTo>
                  <a:pt x="7165" y="12240"/>
                </a:lnTo>
                <a:lnTo>
                  <a:pt x="7158" y="12238"/>
                </a:lnTo>
                <a:lnTo>
                  <a:pt x="7148" y="12237"/>
                </a:lnTo>
                <a:lnTo>
                  <a:pt x="7139" y="12240"/>
                </a:lnTo>
                <a:lnTo>
                  <a:pt x="7131" y="12243"/>
                </a:lnTo>
                <a:lnTo>
                  <a:pt x="7126" y="12248"/>
                </a:lnTo>
                <a:lnTo>
                  <a:pt x="7119" y="12250"/>
                </a:lnTo>
                <a:lnTo>
                  <a:pt x="7112" y="12252"/>
                </a:lnTo>
                <a:lnTo>
                  <a:pt x="7103" y="12250"/>
                </a:lnTo>
                <a:lnTo>
                  <a:pt x="7091" y="12242"/>
                </a:lnTo>
                <a:lnTo>
                  <a:pt x="7088" y="12238"/>
                </a:lnTo>
                <a:lnTo>
                  <a:pt x="7085" y="12233"/>
                </a:lnTo>
                <a:lnTo>
                  <a:pt x="7080" y="12219"/>
                </a:lnTo>
                <a:lnTo>
                  <a:pt x="7076" y="12207"/>
                </a:lnTo>
                <a:lnTo>
                  <a:pt x="7073" y="12196"/>
                </a:lnTo>
                <a:lnTo>
                  <a:pt x="7062" y="12179"/>
                </a:lnTo>
                <a:lnTo>
                  <a:pt x="7052" y="12163"/>
                </a:lnTo>
                <a:lnTo>
                  <a:pt x="7040" y="12153"/>
                </a:lnTo>
                <a:lnTo>
                  <a:pt x="7033" y="12148"/>
                </a:lnTo>
                <a:lnTo>
                  <a:pt x="7027" y="12144"/>
                </a:lnTo>
                <a:lnTo>
                  <a:pt x="7020" y="12143"/>
                </a:lnTo>
                <a:lnTo>
                  <a:pt x="7013" y="12143"/>
                </a:lnTo>
                <a:lnTo>
                  <a:pt x="7008" y="12144"/>
                </a:lnTo>
                <a:lnTo>
                  <a:pt x="7001" y="12148"/>
                </a:lnTo>
                <a:lnTo>
                  <a:pt x="6994" y="12153"/>
                </a:lnTo>
                <a:lnTo>
                  <a:pt x="6989" y="12160"/>
                </a:lnTo>
                <a:lnTo>
                  <a:pt x="6984" y="12168"/>
                </a:lnTo>
                <a:lnTo>
                  <a:pt x="6979" y="12180"/>
                </a:lnTo>
                <a:lnTo>
                  <a:pt x="6972" y="12175"/>
                </a:lnTo>
                <a:lnTo>
                  <a:pt x="6967" y="12173"/>
                </a:lnTo>
                <a:lnTo>
                  <a:pt x="6953" y="12168"/>
                </a:lnTo>
                <a:lnTo>
                  <a:pt x="6941" y="12165"/>
                </a:lnTo>
                <a:lnTo>
                  <a:pt x="6928" y="12160"/>
                </a:lnTo>
                <a:lnTo>
                  <a:pt x="6912" y="12155"/>
                </a:lnTo>
                <a:lnTo>
                  <a:pt x="6907" y="12153"/>
                </a:lnTo>
                <a:lnTo>
                  <a:pt x="6902" y="12146"/>
                </a:lnTo>
                <a:lnTo>
                  <a:pt x="6892" y="12129"/>
                </a:lnTo>
                <a:lnTo>
                  <a:pt x="6887" y="12119"/>
                </a:lnTo>
                <a:lnTo>
                  <a:pt x="6883" y="12109"/>
                </a:lnTo>
                <a:lnTo>
                  <a:pt x="6878" y="12098"/>
                </a:lnTo>
                <a:lnTo>
                  <a:pt x="6875" y="12088"/>
                </a:lnTo>
                <a:lnTo>
                  <a:pt x="6868" y="12081"/>
                </a:lnTo>
                <a:lnTo>
                  <a:pt x="6861" y="12074"/>
                </a:lnTo>
                <a:lnTo>
                  <a:pt x="6851" y="12071"/>
                </a:lnTo>
                <a:lnTo>
                  <a:pt x="6837" y="12071"/>
                </a:lnTo>
                <a:lnTo>
                  <a:pt x="6836" y="12035"/>
                </a:lnTo>
                <a:lnTo>
                  <a:pt x="6836" y="12022"/>
                </a:lnTo>
                <a:lnTo>
                  <a:pt x="6837" y="12008"/>
                </a:lnTo>
                <a:lnTo>
                  <a:pt x="6842" y="11998"/>
                </a:lnTo>
                <a:lnTo>
                  <a:pt x="6851" y="11989"/>
                </a:lnTo>
                <a:lnTo>
                  <a:pt x="6863" y="11981"/>
                </a:lnTo>
                <a:lnTo>
                  <a:pt x="6880" y="11972"/>
                </a:lnTo>
                <a:lnTo>
                  <a:pt x="6895" y="11965"/>
                </a:lnTo>
                <a:lnTo>
                  <a:pt x="6907" y="11959"/>
                </a:lnTo>
                <a:lnTo>
                  <a:pt x="6916" y="11950"/>
                </a:lnTo>
                <a:lnTo>
                  <a:pt x="6923" y="11942"/>
                </a:lnTo>
                <a:lnTo>
                  <a:pt x="6926" y="11931"/>
                </a:lnTo>
                <a:lnTo>
                  <a:pt x="6926" y="11918"/>
                </a:lnTo>
                <a:lnTo>
                  <a:pt x="6924" y="11902"/>
                </a:lnTo>
                <a:lnTo>
                  <a:pt x="6918" y="11885"/>
                </a:lnTo>
                <a:lnTo>
                  <a:pt x="6906" y="11882"/>
                </a:lnTo>
                <a:lnTo>
                  <a:pt x="6895" y="11875"/>
                </a:lnTo>
                <a:lnTo>
                  <a:pt x="6885" y="11866"/>
                </a:lnTo>
                <a:lnTo>
                  <a:pt x="6877" y="11858"/>
                </a:lnTo>
                <a:lnTo>
                  <a:pt x="6858" y="11836"/>
                </a:lnTo>
                <a:lnTo>
                  <a:pt x="6849" y="11827"/>
                </a:lnTo>
                <a:lnTo>
                  <a:pt x="6841" y="11817"/>
                </a:lnTo>
                <a:lnTo>
                  <a:pt x="6834" y="11812"/>
                </a:lnTo>
                <a:lnTo>
                  <a:pt x="6854" y="11807"/>
                </a:lnTo>
                <a:lnTo>
                  <a:pt x="6865" y="11807"/>
                </a:lnTo>
                <a:lnTo>
                  <a:pt x="6873" y="11807"/>
                </a:lnTo>
                <a:lnTo>
                  <a:pt x="6885" y="11810"/>
                </a:lnTo>
                <a:lnTo>
                  <a:pt x="6894" y="11814"/>
                </a:lnTo>
                <a:lnTo>
                  <a:pt x="6909" y="11820"/>
                </a:lnTo>
                <a:lnTo>
                  <a:pt x="6916" y="11822"/>
                </a:lnTo>
                <a:lnTo>
                  <a:pt x="6923" y="11820"/>
                </a:lnTo>
                <a:lnTo>
                  <a:pt x="6929" y="11815"/>
                </a:lnTo>
                <a:lnTo>
                  <a:pt x="6940" y="11805"/>
                </a:lnTo>
                <a:lnTo>
                  <a:pt x="6950" y="11791"/>
                </a:lnTo>
                <a:lnTo>
                  <a:pt x="6957" y="11781"/>
                </a:lnTo>
                <a:lnTo>
                  <a:pt x="6962" y="11769"/>
                </a:lnTo>
                <a:lnTo>
                  <a:pt x="6965" y="11759"/>
                </a:lnTo>
                <a:lnTo>
                  <a:pt x="6965" y="11747"/>
                </a:lnTo>
                <a:lnTo>
                  <a:pt x="6965" y="11737"/>
                </a:lnTo>
                <a:lnTo>
                  <a:pt x="6964" y="11723"/>
                </a:lnTo>
                <a:lnTo>
                  <a:pt x="6960" y="11709"/>
                </a:lnTo>
                <a:lnTo>
                  <a:pt x="6955" y="11689"/>
                </a:lnTo>
                <a:lnTo>
                  <a:pt x="6955" y="11674"/>
                </a:lnTo>
                <a:lnTo>
                  <a:pt x="6957" y="11657"/>
                </a:lnTo>
                <a:lnTo>
                  <a:pt x="6962" y="11636"/>
                </a:lnTo>
                <a:lnTo>
                  <a:pt x="6969" y="11641"/>
                </a:lnTo>
                <a:lnTo>
                  <a:pt x="6977" y="11650"/>
                </a:lnTo>
                <a:lnTo>
                  <a:pt x="6986" y="11660"/>
                </a:lnTo>
                <a:lnTo>
                  <a:pt x="6994" y="11667"/>
                </a:lnTo>
                <a:lnTo>
                  <a:pt x="7003" y="11674"/>
                </a:lnTo>
                <a:lnTo>
                  <a:pt x="7008" y="11674"/>
                </a:lnTo>
                <a:lnTo>
                  <a:pt x="7011" y="11674"/>
                </a:lnTo>
                <a:lnTo>
                  <a:pt x="7015" y="11672"/>
                </a:lnTo>
                <a:lnTo>
                  <a:pt x="7016" y="11667"/>
                </a:lnTo>
                <a:lnTo>
                  <a:pt x="7020" y="11662"/>
                </a:lnTo>
                <a:lnTo>
                  <a:pt x="7022" y="11653"/>
                </a:lnTo>
                <a:lnTo>
                  <a:pt x="7022" y="11645"/>
                </a:lnTo>
                <a:lnTo>
                  <a:pt x="7020" y="11636"/>
                </a:lnTo>
                <a:lnTo>
                  <a:pt x="7016" y="11628"/>
                </a:lnTo>
                <a:lnTo>
                  <a:pt x="7011" y="11621"/>
                </a:lnTo>
                <a:lnTo>
                  <a:pt x="7006" y="11614"/>
                </a:lnTo>
                <a:lnTo>
                  <a:pt x="7004" y="11609"/>
                </a:lnTo>
                <a:lnTo>
                  <a:pt x="7004" y="11602"/>
                </a:lnTo>
                <a:lnTo>
                  <a:pt x="7006" y="11595"/>
                </a:lnTo>
                <a:lnTo>
                  <a:pt x="7013" y="11590"/>
                </a:lnTo>
                <a:lnTo>
                  <a:pt x="7022" y="11587"/>
                </a:lnTo>
                <a:lnTo>
                  <a:pt x="7032" y="11587"/>
                </a:lnTo>
                <a:lnTo>
                  <a:pt x="7042" y="11585"/>
                </a:lnTo>
                <a:lnTo>
                  <a:pt x="7052" y="11585"/>
                </a:lnTo>
                <a:lnTo>
                  <a:pt x="7061" y="11585"/>
                </a:lnTo>
                <a:lnTo>
                  <a:pt x="7069" y="11581"/>
                </a:lnTo>
                <a:lnTo>
                  <a:pt x="7073" y="11578"/>
                </a:lnTo>
                <a:lnTo>
                  <a:pt x="7074" y="11576"/>
                </a:lnTo>
                <a:lnTo>
                  <a:pt x="7078" y="11570"/>
                </a:lnTo>
                <a:lnTo>
                  <a:pt x="7080" y="11564"/>
                </a:lnTo>
                <a:lnTo>
                  <a:pt x="7080" y="11559"/>
                </a:lnTo>
                <a:lnTo>
                  <a:pt x="7078" y="11556"/>
                </a:lnTo>
                <a:lnTo>
                  <a:pt x="7076" y="11552"/>
                </a:lnTo>
                <a:lnTo>
                  <a:pt x="7073" y="11551"/>
                </a:lnTo>
                <a:lnTo>
                  <a:pt x="7066" y="11547"/>
                </a:lnTo>
                <a:lnTo>
                  <a:pt x="7056" y="11546"/>
                </a:lnTo>
                <a:lnTo>
                  <a:pt x="7045" y="11544"/>
                </a:lnTo>
                <a:lnTo>
                  <a:pt x="7032" y="11544"/>
                </a:lnTo>
                <a:lnTo>
                  <a:pt x="7022" y="11544"/>
                </a:lnTo>
                <a:lnTo>
                  <a:pt x="7013" y="11542"/>
                </a:lnTo>
                <a:lnTo>
                  <a:pt x="7006" y="11539"/>
                </a:lnTo>
                <a:lnTo>
                  <a:pt x="7001" y="11534"/>
                </a:lnTo>
                <a:lnTo>
                  <a:pt x="6998" y="11529"/>
                </a:lnTo>
                <a:lnTo>
                  <a:pt x="6994" y="11522"/>
                </a:lnTo>
                <a:lnTo>
                  <a:pt x="6993" y="11515"/>
                </a:lnTo>
                <a:lnTo>
                  <a:pt x="6993" y="11508"/>
                </a:lnTo>
                <a:lnTo>
                  <a:pt x="6994" y="11501"/>
                </a:lnTo>
                <a:lnTo>
                  <a:pt x="6996" y="11495"/>
                </a:lnTo>
                <a:lnTo>
                  <a:pt x="6999" y="11488"/>
                </a:lnTo>
                <a:lnTo>
                  <a:pt x="7003" y="11481"/>
                </a:lnTo>
                <a:lnTo>
                  <a:pt x="7010" y="11476"/>
                </a:lnTo>
                <a:lnTo>
                  <a:pt x="7015" y="11471"/>
                </a:lnTo>
                <a:lnTo>
                  <a:pt x="7022" y="11467"/>
                </a:lnTo>
                <a:lnTo>
                  <a:pt x="7030" y="11464"/>
                </a:lnTo>
                <a:lnTo>
                  <a:pt x="7051" y="11460"/>
                </a:lnTo>
                <a:lnTo>
                  <a:pt x="7071" y="11459"/>
                </a:lnTo>
                <a:lnTo>
                  <a:pt x="7114" y="11459"/>
                </a:lnTo>
                <a:lnTo>
                  <a:pt x="7126" y="11459"/>
                </a:lnTo>
                <a:lnTo>
                  <a:pt x="7136" y="11460"/>
                </a:lnTo>
                <a:lnTo>
                  <a:pt x="7144" y="11464"/>
                </a:lnTo>
                <a:lnTo>
                  <a:pt x="7153" y="11467"/>
                </a:lnTo>
                <a:lnTo>
                  <a:pt x="7170" y="11477"/>
                </a:lnTo>
                <a:lnTo>
                  <a:pt x="7189" y="11489"/>
                </a:lnTo>
                <a:lnTo>
                  <a:pt x="7201" y="11476"/>
                </a:lnTo>
                <a:lnTo>
                  <a:pt x="7212" y="11467"/>
                </a:lnTo>
                <a:lnTo>
                  <a:pt x="7226" y="11460"/>
                </a:lnTo>
                <a:lnTo>
                  <a:pt x="7238" y="11455"/>
                </a:lnTo>
                <a:lnTo>
                  <a:pt x="7252" y="11452"/>
                </a:lnTo>
                <a:lnTo>
                  <a:pt x="7265" y="11450"/>
                </a:lnTo>
                <a:lnTo>
                  <a:pt x="7299" y="11448"/>
                </a:lnTo>
                <a:lnTo>
                  <a:pt x="7318" y="11448"/>
                </a:lnTo>
                <a:lnTo>
                  <a:pt x="7335" y="11450"/>
                </a:lnTo>
                <a:lnTo>
                  <a:pt x="7352" y="11454"/>
                </a:lnTo>
                <a:lnTo>
                  <a:pt x="7369" y="11460"/>
                </a:lnTo>
                <a:lnTo>
                  <a:pt x="7393" y="11471"/>
                </a:lnTo>
                <a:lnTo>
                  <a:pt x="7404" y="11476"/>
                </a:lnTo>
                <a:lnTo>
                  <a:pt x="7417" y="11479"/>
                </a:lnTo>
                <a:lnTo>
                  <a:pt x="7434" y="11481"/>
                </a:lnTo>
                <a:lnTo>
                  <a:pt x="7451" y="11481"/>
                </a:lnTo>
                <a:lnTo>
                  <a:pt x="7470" y="11477"/>
                </a:lnTo>
                <a:lnTo>
                  <a:pt x="7486" y="11471"/>
                </a:lnTo>
                <a:lnTo>
                  <a:pt x="7492" y="11466"/>
                </a:lnTo>
                <a:lnTo>
                  <a:pt x="7499" y="11460"/>
                </a:lnTo>
                <a:lnTo>
                  <a:pt x="7504" y="11455"/>
                </a:lnTo>
                <a:lnTo>
                  <a:pt x="7508" y="11448"/>
                </a:lnTo>
                <a:lnTo>
                  <a:pt x="7511" y="11440"/>
                </a:lnTo>
                <a:lnTo>
                  <a:pt x="7513" y="11431"/>
                </a:lnTo>
                <a:lnTo>
                  <a:pt x="7513" y="11421"/>
                </a:lnTo>
                <a:lnTo>
                  <a:pt x="7513" y="11411"/>
                </a:lnTo>
                <a:lnTo>
                  <a:pt x="7508" y="11396"/>
                </a:lnTo>
                <a:lnTo>
                  <a:pt x="7504" y="11384"/>
                </a:lnTo>
                <a:lnTo>
                  <a:pt x="7504" y="11380"/>
                </a:lnTo>
                <a:lnTo>
                  <a:pt x="7506" y="11375"/>
                </a:lnTo>
                <a:lnTo>
                  <a:pt x="7511" y="11370"/>
                </a:lnTo>
                <a:lnTo>
                  <a:pt x="7518" y="11365"/>
                </a:lnTo>
                <a:lnTo>
                  <a:pt x="7525" y="11362"/>
                </a:lnTo>
                <a:lnTo>
                  <a:pt x="7532" y="11358"/>
                </a:lnTo>
                <a:lnTo>
                  <a:pt x="7540" y="11356"/>
                </a:lnTo>
                <a:lnTo>
                  <a:pt x="7549" y="11356"/>
                </a:lnTo>
                <a:lnTo>
                  <a:pt x="7557" y="11356"/>
                </a:lnTo>
                <a:lnTo>
                  <a:pt x="7564" y="11360"/>
                </a:lnTo>
                <a:lnTo>
                  <a:pt x="7569" y="11363"/>
                </a:lnTo>
                <a:lnTo>
                  <a:pt x="7574" y="11372"/>
                </a:lnTo>
                <a:lnTo>
                  <a:pt x="7579" y="11370"/>
                </a:lnTo>
                <a:lnTo>
                  <a:pt x="7584" y="11367"/>
                </a:lnTo>
                <a:lnTo>
                  <a:pt x="7586" y="11363"/>
                </a:lnTo>
                <a:lnTo>
                  <a:pt x="7588" y="11360"/>
                </a:lnTo>
                <a:lnTo>
                  <a:pt x="7588" y="11355"/>
                </a:lnTo>
                <a:lnTo>
                  <a:pt x="7586" y="11350"/>
                </a:lnTo>
                <a:lnTo>
                  <a:pt x="7581" y="11338"/>
                </a:lnTo>
                <a:lnTo>
                  <a:pt x="7573" y="11326"/>
                </a:lnTo>
                <a:lnTo>
                  <a:pt x="7566" y="11314"/>
                </a:lnTo>
                <a:lnTo>
                  <a:pt x="7554" y="11298"/>
                </a:lnTo>
                <a:lnTo>
                  <a:pt x="7545" y="11287"/>
                </a:lnTo>
                <a:lnTo>
                  <a:pt x="7537" y="11278"/>
                </a:lnTo>
                <a:lnTo>
                  <a:pt x="7525" y="11264"/>
                </a:lnTo>
                <a:lnTo>
                  <a:pt x="7521" y="11259"/>
                </a:lnTo>
                <a:lnTo>
                  <a:pt x="7518" y="11251"/>
                </a:lnTo>
                <a:lnTo>
                  <a:pt x="7518" y="11242"/>
                </a:lnTo>
                <a:lnTo>
                  <a:pt x="7520" y="11230"/>
                </a:lnTo>
                <a:lnTo>
                  <a:pt x="7525" y="11203"/>
                </a:lnTo>
                <a:lnTo>
                  <a:pt x="7525" y="11193"/>
                </a:lnTo>
                <a:lnTo>
                  <a:pt x="7523" y="11177"/>
                </a:lnTo>
                <a:lnTo>
                  <a:pt x="7523" y="11162"/>
                </a:lnTo>
                <a:lnTo>
                  <a:pt x="7525" y="11152"/>
                </a:lnTo>
                <a:lnTo>
                  <a:pt x="7528" y="11145"/>
                </a:lnTo>
                <a:lnTo>
                  <a:pt x="7537" y="11133"/>
                </a:lnTo>
                <a:lnTo>
                  <a:pt x="7545" y="11124"/>
                </a:lnTo>
                <a:lnTo>
                  <a:pt x="7550" y="11117"/>
                </a:lnTo>
                <a:lnTo>
                  <a:pt x="7555" y="11111"/>
                </a:lnTo>
                <a:lnTo>
                  <a:pt x="7559" y="11099"/>
                </a:lnTo>
                <a:lnTo>
                  <a:pt x="7561" y="11085"/>
                </a:lnTo>
                <a:lnTo>
                  <a:pt x="7561" y="11071"/>
                </a:lnTo>
                <a:lnTo>
                  <a:pt x="7559" y="11044"/>
                </a:lnTo>
                <a:lnTo>
                  <a:pt x="7554" y="11022"/>
                </a:lnTo>
                <a:lnTo>
                  <a:pt x="7549" y="11000"/>
                </a:lnTo>
                <a:lnTo>
                  <a:pt x="7544" y="10976"/>
                </a:lnTo>
                <a:lnTo>
                  <a:pt x="7540" y="10952"/>
                </a:lnTo>
                <a:lnTo>
                  <a:pt x="7538" y="10925"/>
                </a:lnTo>
                <a:lnTo>
                  <a:pt x="7538" y="10911"/>
                </a:lnTo>
                <a:lnTo>
                  <a:pt x="7537" y="10898"/>
                </a:lnTo>
                <a:lnTo>
                  <a:pt x="7533" y="10886"/>
                </a:lnTo>
                <a:lnTo>
                  <a:pt x="7530" y="10874"/>
                </a:lnTo>
                <a:lnTo>
                  <a:pt x="7521" y="10862"/>
                </a:lnTo>
                <a:lnTo>
                  <a:pt x="7513" y="10850"/>
                </a:lnTo>
                <a:lnTo>
                  <a:pt x="7503" y="10843"/>
                </a:lnTo>
                <a:lnTo>
                  <a:pt x="7492" y="10838"/>
                </a:lnTo>
                <a:lnTo>
                  <a:pt x="7482" y="10836"/>
                </a:lnTo>
                <a:lnTo>
                  <a:pt x="7472" y="10836"/>
                </a:lnTo>
                <a:lnTo>
                  <a:pt x="7463" y="10840"/>
                </a:lnTo>
                <a:lnTo>
                  <a:pt x="7453" y="10843"/>
                </a:lnTo>
                <a:lnTo>
                  <a:pt x="7433" y="10855"/>
                </a:lnTo>
                <a:lnTo>
                  <a:pt x="7421" y="10863"/>
                </a:lnTo>
                <a:lnTo>
                  <a:pt x="7412" y="10874"/>
                </a:lnTo>
                <a:lnTo>
                  <a:pt x="7405" y="10886"/>
                </a:lnTo>
                <a:lnTo>
                  <a:pt x="7402" y="10898"/>
                </a:lnTo>
                <a:lnTo>
                  <a:pt x="7393" y="10923"/>
                </a:lnTo>
                <a:lnTo>
                  <a:pt x="7390" y="10937"/>
                </a:lnTo>
                <a:lnTo>
                  <a:pt x="7383" y="10949"/>
                </a:lnTo>
                <a:lnTo>
                  <a:pt x="7375" y="10945"/>
                </a:lnTo>
                <a:lnTo>
                  <a:pt x="7368" y="10940"/>
                </a:lnTo>
                <a:lnTo>
                  <a:pt x="7363" y="10933"/>
                </a:lnTo>
                <a:lnTo>
                  <a:pt x="7358" y="10928"/>
                </a:lnTo>
                <a:lnTo>
                  <a:pt x="7349" y="10915"/>
                </a:lnTo>
                <a:lnTo>
                  <a:pt x="7344" y="10909"/>
                </a:lnTo>
                <a:lnTo>
                  <a:pt x="7337" y="10903"/>
                </a:lnTo>
                <a:lnTo>
                  <a:pt x="7330" y="10899"/>
                </a:lnTo>
                <a:lnTo>
                  <a:pt x="7322" y="10896"/>
                </a:lnTo>
                <a:lnTo>
                  <a:pt x="7325" y="10882"/>
                </a:lnTo>
                <a:lnTo>
                  <a:pt x="7328" y="10870"/>
                </a:lnTo>
                <a:lnTo>
                  <a:pt x="7328" y="10858"/>
                </a:lnTo>
                <a:lnTo>
                  <a:pt x="7327" y="10850"/>
                </a:lnTo>
                <a:lnTo>
                  <a:pt x="7325" y="10841"/>
                </a:lnTo>
                <a:lnTo>
                  <a:pt x="7322" y="10834"/>
                </a:lnTo>
                <a:lnTo>
                  <a:pt x="7315" y="10821"/>
                </a:lnTo>
                <a:lnTo>
                  <a:pt x="7306" y="10804"/>
                </a:lnTo>
                <a:lnTo>
                  <a:pt x="7303" y="10788"/>
                </a:lnTo>
                <a:lnTo>
                  <a:pt x="7301" y="10773"/>
                </a:lnTo>
                <a:lnTo>
                  <a:pt x="7301" y="10758"/>
                </a:lnTo>
                <a:lnTo>
                  <a:pt x="7306" y="10742"/>
                </a:lnTo>
                <a:lnTo>
                  <a:pt x="7313" y="10727"/>
                </a:lnTo>
                <a:lnTo>
                  <a:pt x="7322" y="10713"/>
                </a:lnTo>
                <a:lnTo>
                  <a:pt x="7335" y="10701"/>
                </a:lnTo>
                <a:lnTo>
                  <a:pt x="7351" y="10691"/>
                </a:lnTo>
                <a:lnTo>
                  <a:pt x="7344" y="10677"/>
                </a:lnTo>
                <a:lnTo>
                  <a:pt x="7339" y="10664"/>
                </a:lnTo>
                <a:lnTo>
                  <a:pt x="7339" y="10654"/>
                </a:lnTo>
                <a:lnTo>
                  <a:pt x="7340" y="10645"/>
                </a:lnTo>
                <a:lnTo>
                  <a:pt x="7344" y="10638"/>
                </a:lnTo>
                <a:lnTo>
                  <a:pt x="7349" y="10631"/>
                </a:lnTo>
                <a:lnTo>
                  <a:pt x="7358" y="10626"/>
                </a:lnTo>
                <a:lnTo>
                  <a:pt x="7366" y="10623"/>
                </a:lnTo>
                <a:lnTo>
                  <a:pt x="7387" y="10616"/>
                </a:lnTo>
                <a:lnTo>
                  <a:pt x="7409" y="10609"/>
                </a:lnTo>
                <a:lnTo>
                  <a:pt x="7429" y="10602"/>
                </a:lnTo>
                <a:lnTo>
                  <a:pt x="7440" y="10599"/>
                </a:lnTo>
                <a:lnTo>
                  <a:pt x="7448" y="10594"/>
                </a:lnTo>
                <a:lnTo>
                  <a:pt x="7445" y="10580"/>
                </a:lnTo>
                <a:lnTo>
                  <a:pt x="7440" y="10568"/>
                </a:lnTo>
                <a:lnTo>
                  <a:pt x="7434" y="10558"/>
                </a:lnTo>
                <a:lnTo>
                  <a:pt x="7426" y="10549"/>
                </a:lnTo>
                <a:lnTo>
                  <a:pt x="7417" y="10541"/>
                </a:lnTo>
                <a:lnTo>
                  <a:pt x="7407" y="10534"/>
                </a:lnTo>
                <a:lnTo>
                  <a:pt x="7388" y="10520"/>
                </a:lnTo>
                <a:lnTo>
                  <a:pt x="7368" y="10507"/>
                </a:lnTo>
                <a:lnTo>
                  <a:pt x="7359" y="10500"/>
                </a:lnTo>
                <a:lnTo>
                  <a:pt x="7352" y="10491"/>
                </a:lnTo>
                <a:lnTo>
                  <a:pt x="7346" y="10485"/>
                </a:lnTo>
                <a:lnTo>
                  <a:pt x="7342" y="10474"/>
                </a:lnTo>
                <a:lnTo>
                  <a:pt x="7339" y="10464"/>
                </a:lnTo>
                <a:lnTo>
                  <a:pt x="7339" y="10452"/>
                </a:lnTo>
                <a:lnTo>
                  <a:pt x="7340" y="10440"/>
                </a:lnTo>
                <a:lnTo>
                  <a:pt x="7346" y="10432"/>
                </a:lnTo>
                <a:lnTo>
                  <a:pt x="7351" y="10425"/>
                </a:lnTo>
                <a:lnTo>
                  <a:pt x="7358" y="10422"/>
                </a:lnTo>
                <a:lnTo>
                  <a:pt x="7366" y="10418"/>
                </a:lnTo>
                <a:lnTo>
                  <a:pt x="7375" y="10418"/>
                </a:lnTo>
                <a:lnTo>
                  <a:pt x="7385" y="10420"/>
                </a:lnTo>
                <a:lnTo>
                  <a:pt x="7393" y="10423"/>
                </a:lnTo>
                <a:lnTo>
                  <a:pt x="7404" y="10428"/>
                </a:lnTo>
                <a:lnTo>
                  <a:pt x="7414" y="10433"/>
                </a:lnTo>
                <a:lnTo>
                  <a:pt x="7422" y="10440"/>
                </a:lnTo>
                <a:lnTo>
                  <a:pt x="7429" y="10447"/>
                </a:lnTo>
                <a:lnTo>
                  <a:pt x="7436" y="10456"/>
                </a:lnTo>
                <a:lnTo>
                  <a:pt x="7443" y="10464"/>
                </a:lnTo>
                <a:lnTo>
                  <a:pt x="7446" y="10471"/>
                </a:lnTo>
                <a:lnTo>
                  <a:pt x="7448" y="10480"/>
                </a:lnTo>
                <a:lnTo>
                  <a:pt x="7460" y="10476"/>
                </a:lnTo>
                <a:lnTo>
                  <a:pt x="7470" y="10469"/>
                </a:lnTo>
                <a:lnTo>
                  <a:pt x="7477" y="10461"/>
                </a:lnTo>
                <a:lnTo>
                  <a:pt x="7484" y="10452"/>
                </a:lnTo>
                <a:lnTo>
                  <a:pt x="7491" y="10442"/>
                </a:lnTo>
                <a:lnTo>
                  <a:pt x="7499" y="10435"/>
                </a:lnTo>
                <a:lnTo>
                  <a:pt x="7508" y="10428"/>
                </a:lnTo>
                <a:lnTo>
                  <a:pt x="7518" y="10425"/>
                </a:lnTo>
                <a:lnTo>
                  <a:pt x="7515" y="10415"/>
                </a:lnTo>
                <a:lnTo>
                  <a:pt x="7513" y="10406"/>
                </a:lnTo>
                <a:lnTo>
                  <a:pt x="7513" y="10386"/>
                </a:lnTo>
                <a:lnTo>
                  <a:pt x="7526" y="10387"/>
                </a:lnTo>
                <a:lnTo>
                  <a:pt x="7537" y="10386"/>
                </a:lnTo>
                <a:lnTo>
                  <a:pt x="7547" y="10381"/>
                </a:lnTo>
                <a:lnTo>
                  <a:pt x="7552" y="10376"/>
                </a:lnTo>
                <a:lnTo>
                  <a:pt x="7555" y="10369"/>
                </a:lnTo>
                <a:lnTo>
                  <a:pt x="7555" y="10360"/>
                </a:lnTo>
                <a:lnTo>
                  <a:pt x="7550" y="10352"/>
                </a:lnTo>
                <a:lnTo>
                  <a:pt x="7540" y="10345"/>
                </a:lnTo>
                <a:lnTo>
                  <a:pt x="7532" y="10340"/>
                </a:lnTo>
                <a:lnTo>
                  <a:pt x="7521" y="10338"/>
                </a:lnTo>
                <a:lnTo>
                  <a:pt x="7504" y="10336"/>
                </a:lnTo>
                <a:lnTo>
                  <a:pt x="7497" y="10336"/>
                </a:lnTo>
                <a:lnTo>
                  <a:pt x="7489" y="10335"/>
                </a:lnTo>
                <a:lnTo>
                  <a:pt x="7480" y="10329"/>
                </a:lnTo>
                <a:lnTo>
                  <a:pt x="7472" y="10321"/>
                </a:lnTo>
                <a:lnTo>
                  <a:pt x="7462" y="10307"/>
                </a:lnTo>
                <a:lnTo>
                  <a:pt x="7457" y="10295"/>
                </a:lnTo>
                <a:lnTo>
                  <a:pt x="7455" y="10285"/>
                </a:lnTo>
                <a:lnTo>
                  <a:pt x="7457" y="10277"/>
                </a:lnTo>
                <a:lnTo>
                  <a:pt x="7462" y="10268"/>
                </a:lnTo>
                <a:lnTo>
                  <a:pt x="7469" y="10261"/>
                </a:lnTo>
                <a:lnTo>
                  <a:pt x="7479" y="10256"/>
                </a:lnTo>
                <a:lnTo>
                  <a:pt x="7489" y="10251"/>
                </a:lnTo>
                <a:lnTo>
                  <a:pt x="7513" y="10243"/>
                </a:lnTo>
                <a:lnTo>
                  <a:pt x="7538" y="10236"/>
                </a:lnTo>
                <a:lnTo>
                  <a:pt x="7561" y="10229"/>
                </a:lnTo>
                <a:lnTo>
                  <a:pt x="7569" y="10225"/>
                </a:lnTo>
                <a:lnTo>
                  <a:pt x="7576" y="10222"/>
                </a:lnTo>
                <a:lnTo>
                  <a:pt x="7559" y="10215"/>
                </a:lnTo>
                <a:lnTo>
                  <a:pt x="7540" y="10212"/>
                </a:lnTo>
                <a:lnTo>
                  <a:pt x="7521" y="10208"/>
                </a:lnTo>
                <a:lnTo>
                  <a:pt x="7503" y="10203"/>
                </a:lnTo>
                <a:lnTo>
                  <a:pt x="7504" y="10196"/>
                </a:lnTo>
                <a:lnTo>
                  <a:pt x="7508" y="10190"/>
                </a:lnTo>
                <a:lnTo>
                  <a:pt x="7516" y="10178"/>
                </a:lnTo>
                <a:lnTo>
                  <a:pt x="7528" y="10166"/>
                </a:lnTo>
                <a:lnTo>
                  <a:pt x="7544" y="10152"/>
                </a:lnTo>
                <a:lnTo>
                  <a:pt x="7574" y="10130"/>
                </a:lnTo>
                <a:lnTo>
                  <a:pt x="7588" y="10118"/>
                </a:lnTo>
                <a:lnTo>
                  <a:pt x="7598" y="10106"/>
                </a:lnTo>
                <a:lnTo>
                  <a:pt x="7608" y="10094"/>
                </a:lnTo>
                <a:lnTo>
                  <a:pt x="7619" y="10084"/>
                </a:lnTo>
                <a:lnTo>
                  <a:pt x="7620" y="10077"/>
                </a:lnTo>
                <a:lnTo>
                  <a:pt x="7624" y="10072"/>
                </a:lnTo>
                <a:lnTo>
                  <a:pt x="7625" y="10063"/>
                </a:lnTo>
                <a:lnTo>
                  <a:pt x="7625" y="10053"/>
                </a:lnTo>
                <a:lnTo>
                  <a:pt x="7625" y="10044"/>
                </a:lnTo>
                <a:lnTo>
                  <a:pt x="7622" y="10038"/>
                </a:lnTo>
                <a:lnTo>
                  <a:pt x="7617" y="10021"/>
                </a:lnTo>
                <a:lnTo>
                  <a:pt x="7613" y="10012"/>
                </a:lnTo>
                <a:lnTo>
                  <a:pt x="7612" y="10005"/>
                </a:lnTo>
                <a:lnTo>
                  <a:pt x="7610" y="9997"/>
                </a:lnTo>
                <a:lnTo>
                  <a:pt x="7612" y="9986"/>
                </a:lnTo>
                <a:lnTo>
                  <a:pt x="7615" y="9981"/>
                </a:lnTo>
                <a:lnTo>
                  <a:pt x="7620" y="9976"/>
                </a:lnTo>
                <a:lnTo>
                  <a:pt x="7634" y="9966"/>
                </a:lnTo>
                <a:lnTo>
                  <a:pt x="7651" y="9956"/>
                </a:lnTo>
                <a:lnTo>
                  <a:pt x="7670" y="9949"/>
                </a:lnTo>
                <a:lnTo>
                  <a:pt x="7692" y="9942"/>
                </a:lnTo>
                <a:lnTo>
                  <a:pt x="7712" y="9937"/>
                </a:lnTo>
                <a:lnTo>
                  <a:pt x="7745" y="9932"/>
                </a:lnTo>
                <a:lnTo>
                  <a:pt x="7760" y="9930"/>
                </a:lnTo>
                <a:lnTo>
                  <a:pt x="7775" y="9932"/>
                </a:lnTo>
                <a:lnTo>
                  <a:pt x="7791" y="9935"/>
                </a:lnTo>
                <a:lnTo>
                  <a:pt x="7804" y="9939"/>
                </a:lnTo>
                <a:lnTo>
                  <a:pt x="7830" y="9949"/>
                </a:lnTo>
                <a:lnTo>
                  <a:pt x="7856" y="9956"/>
                </a:lnTo>
                <a:lnTo>
                  <a:pt x="7857" y="9935"/>
                </a:lnTo>
                <a:lnTo>
                  <a:pt x="7856" y="9915"/>
                </a:lnTo>
                <a:lnTo>
                  <a:pt x="7852" y="9894"/>
                </a:lnTo>
                <a:lnTo>
                  <a:pt x="7849" y="9872"/>
                </a:lnTo>
                <a:lnTo>
                  <a:pt x="7839" y="9831"/>
                </a:lnTo>
                <a:lnTo>
                  <a:pt x="7837" y="9811"/>
                </a:lnTo>
                <a:lnTo>
                  <a:pt x="7835" y="9790"/>
                </a:lnTo>
                <a:lnTo>
                  <a:pt x="7835" y="9778"/>
                </a:lnTo>
                <a:lnTo>
                  <a:pt x="7837" y="9768"/>
                </a:lnTo>
                <a:lnTo>
                  <a:pt x="7842" y="9749"/>
                </a:lnTo>
                <a:lnTo>
                  <a:pt x="7847" y="9732"/>
                </a:lnTo>
                <a:lnTo>
                  <a:pt x="7850" y="9719"/>
                </a:lnTo>
                <a:lnTo>
                  <a:pt x="7850" y="9712"/>
                </a:lnTo>
                <a:lnTo>
                  <a:pt x="7850" y="9705"/>
                </a:lnTo>
                <a:lnTo>
                  <a:pt x="7847" y="9700"/>
                </a:lnTo>
                <a:lnTo>
                  <a:pt x="7842" y="9695"/>
                </a:lnTo>
                <a:lnTo>
                  <a:pt x="7835" y="9690"/>
                </a:lnTo>
                <a:lnTo>
                  <a:pt x="7827" y="9685"/>
                </a:lnTo>
                <a:lnTo>
                  <a:pt x="7813" y="9680"/>
                </a:lnTo>
                <a:lnTo>
                  <a:pt x="7798" y="9676"/>
                </a:lnTo>
                <a:lnTo>
                  <a:pt x="7787" y="9674"/>
                </a:lnTo>
                <a:lnTo>
                  <a:pt x="7777" y="9673"/>
                </a:lnTo>
                <a:lnTo>
                  <a:pt x="7757" y="9673"/>
                </a:lnTo>
                <a:lnTo>
                  <a:pt x="7746" y="9671"/>
                </a:lnTo>
                <a:lnTo>
                  <a:pt x="7736" y="9668"/>
                </a:lnTo>
                <a:lnTo>
                  <a:pt x="7728" y="9663"/>
                </a:lnTo>
                <a:lnTo>
                  <a:pt x="7721" y="9656"/>
                </a:lnTo>
                <a:lnTo>
                  <a:pt x="7719" y="9649"/>
                </a:lnTo>
                <a:lnTo>
                  <a:pt x="7717" y="9642"/>
                </a:lnTo>
                <a:lnTo>
                  <a:pt x="7716" y="9620"/>
                </a:lnTo>
                <a:lnTo>
                  <a:pt x="7717" y="9598"/>
                </a:lnTo>
                <a:lnTo>
                  <a:pt x="7716" y="9581"/>
                </a:lnTo>
                <a:lnTo>
                  <a:pt x="7714" y="9545"/>
                </a:lnTo>
                <a:lnTo>
                  <a:pt x="7711" y="9526"/>
                </a:lnTo>
                <a:lnTo>
                  <a:pt x="7707" y="9509"/>
                </a:lnTo>
                <a:lnTo>
                  <a:pt x="7704" y="9500"/>
                </a:lnTo>
                <a:lnTo>
                  <a:pt x="7697" y="9490"/>
                </a:lnTo>
                <a:lnTo>
                  <a:pt x="7683" y="9473"/>
                </a:lnTo>
                <a:lnTo>
                  <a:pt x="7677" y="9464"/>
                </a:lnTo>
                <a:lnTo>
                  <a:pt x="7671" y="9456"/>
                </a:lnTo>
                <a:lnTo>
                  <a:pt x="7668" y="9447"/>
                </a:lnTo>
                <a:lnTo>
                  <a:pt x="7666" y="9439"/>
                </a:lnTo>
                <a:lnTo>
                  <a:pt x="7666" y="9430"/>
                </a:lnTo>
                <a:lnTo>
                  <a:pt x="7668" y="9422"/>
                </a:lnTo>
                <a:lnTo>
                  <a:pt x="7675" y="9407"/>
                </a:lnTo>
                <a:lnTo>
                  <a:pt x="7685" y="9395"/>
                </a:lnTo>
                <a:lnTo>
                  <a:pt x="7695" y="9383"/>
                </a:lnTo>
                <a:lnTo>
                  <a:pt x="7704" y="9369"/>
                </a:lnTo>
                <a:lnTo>
                  <a:pt x="7712" y="9355"/>
                </a:lnTo>
                <a:lnTo>
                  <a:pt x="7714" y="9349"/>
                </a:lnTo>
                <a:lnTo>
                  <a:pt x="7717" y="9340"/>
                </a:lnTo>
                <a:lnTo>
                  <a:pt x="7717" y="9332"/>
                </a:lnTo>
                <a:lnTo>
                  <a:pt x="7716" y="9321"/>
                </a:lnTo>
                <a:lnTo>
                  <a:pt x="7712" y="9306"/>
                </a:lnTo>
                <a:lnTo>
                  <a:pt x="7706" y="9289"/>
                </a:lnTo>
                <a:lnTo>
                  <a:pt x="7699" y="9272"/>
                </a:lnTo>
                <a:lnTo>
                  <a:pt x="7688" y="9255"/>
                </a:lnTo>
                <a:lnTo>
                  <a:pt x="7668" y="9221"/>
                </a:lnTo>
                <a:lnTo>
                  <a:pt x="7659" y="9202"/>
                </a:lnTo>
                <a:lnTo>
                  <a:pt x="7653" y="9185"/>
                </a:lnTo>
                <a:lnTo>
                  <a:pt x="7653" y="9183"/>
                </a:lnTo>
                <a:lnTo>
                  <a:pt x="7665" y="9183"/>
                </a:lnTo>
                <a:lnTo>
                  <a:pt x="7675" y="9181"/>
                </a:lnTo>
                <a:lnTo>
                  <a:pt x="7680" y="9180"/>
                </a:lnTo>
                <a:lnTo>
                  <a:pt x="7685" y="9175"/>
                </a:lnTo>
                <a:lnTo>
                  <a:pt x="7690" y="9170"/>
                </a:lnTo>
                <a:lnTo>
                  <a:pt x="7695" y="9163"/>
                </a:lnTo>
                <a:lnTo>
                  <a:pt x="7699" y="9159"/>
                </a:lnTo>
                <a:lnTo>
                  <a:pt x="7699" y="9154"/>
                </a:lnTo>
                <a:lnTo>
                  <a:pt x="7699" y="9144"/>
                </a:lnTo>
                <a:lnTo>
                  <a:pt x="7695" y="9122"/>
                </a:lnTo>
                <a:lnTo>
                  <a:pt x="7695" y="9113"/>
                </a:lnTo>
                <a:lnTo>
                  <a:pt x="7697" y="9110"/>
                </a:lnTo>
                <a:lnTo>
                  <a:pt x="7700" y="9106"/>
                </a:lnTo>
                <a:lnTo>
                  <a:pt x="7704" y="9103"/>
                </a:lnTo>
                <a:lnTo>
                  <a:pt x="7711" y="9101"/>
                </a:lnTo>
                <a:lnTo>
                  <a:pt x="7719" y="9101"/>
                </a:lnTo>
                <a:lnTo>
                  <a:pt x="7731" y="9101"/>
                </a:lnTo>
                <a:lnTo>
                  <a:pt x="7740" y="9103"/>
                </a:lnTo>
                <a:lnTo>
                  <a:pt x="7752" y="9108"/>
                </a:lnTo>
                <a:lnTo>
                  <a:pt x="7763" y="9117"/>
                </a:lnTo>
                <a:lnTo>
                  <a:pt x="7775" y="9125"/>
                </a:lnTo>
                <a:lnTo>
                  <a:pt x="7798" y="9146"/>
                </a:lnTo>
                <a:lnTo>
                  <a:pt x="7816" y="9159"/>
                </a:lnTo>
                <a:lnTo>
                  <a:pt x="7839" y="9171"/>
                </a:lnTo>
                <a:lnTo>
                  <a:pt x="7859" y="9180"/>
                </a:lnTo>
                <a:lnTo>
                  <a:pt x="7903" y="9195"/>
                </a:lnTo>
                <a:lnTo>
                  <a:pt x="7915" y="9200"/>
                </a:lnTo>
                <a:lnTo>
                  <a:pt x="7924" y="9205"/>
                </a:lnTo>
                <a:lnTo>
                  <a:pt x="7943" y="9217"/>
                </a:lnTo>
                <a:lnTo>
                  <a:pt x="7960" y="9231"/>
                </a:lnTo>
                <a:lnTo>
                  <a:pt x="7980" y="9243"/>
                </a:lnTo>
                <a:lnTo>
                  <a:pt x="7996" y="9251"/>
                </a:lnTo>
                <a:lnTo>
                  <a:pt x="8008" y="9255"/>
                </a:lnTo>
                <a:lnTo>
                  <a:pt x="8016" y="9256"/>
                </a:lnTo>
                <a:lnTo>
                  <a:pt x="8021" y="9255"/>
                </a:lnTo>
                <a:lnTo>
                  <a:pt x="8028" y="9251"/>
                </a:lnTo>
                <a:lnTo>
                  <a:pt x="8033" y="9246"/>
                </a:lnTo>
                <a:lnTo>
                  <a:pt x="8042" y="9238"/>
                </a:lnTo>
                <a:lnTo>
                  <a:pt x="8055" y="9227"/>
                </a:lnTo>
                <a:lnTo>
                  <a:pt x="8076" y="9212"/>
                </a:lnTo>
                <a:lnTo>
                  <a:pt x="8095" y="9197"/>
                </a:lnTo>
                <a:lnTo>
                  <a:pt x="8110" y="9183"/>
                </a:lnTo>
                <a:lnTo>
                  <a:pt x="8122" y="9168"/>
                </a:lnTo>
                <a:lnTo>
                  <a:pt x="8125" y="9161"/>
                </a:lnTo>
                <a:lnTo>
                  <a:pt x="8129" y="9152"/>
                </a:lnTo>
                <a:lnTo>
                  <a:pt x="8130" y="9144"/>
                </a:lnTo>
                <a:lnTo>
                  <a:pt x="8130" y="9135"/>
                </a:lnTo>
                <a:lnTo>
                  <a:pt x="8130" y="9127"/>
                </a:lnTo>
                <a:lnTo>
                  <a:pt x="8127" y="9117"/>
                </a:lnTo>
                <a:lnTo>
                  <a:pt x="8124" y="9106"/>
                </a:lnTo>
                <a:lnTo>
                  <a:pt x="8118" y="9096"/>
                </a:lnTo>
                <a:lnTo>
                  <a:pt x="8106" y="9077"/>
                </a:lnTo>
                <a:lnTo>
                  <a:pt x="8093" y="9061"/>
                </a:lnTo>
                <a:lnTo>
                  <a:pt x="8077" y="9042"/>
                </a:lnTo>
                <a:lnTo>
                  <a:pt x="8062" y="9027"/>
                </a:lnTo>
                <a:lnTo>
                  <a:pt x="8028" y="8995"/>
                </a:lnTo>
                <a:lnTo>
                  <a:pt x="7996" y="8966"/>
                </a:lnTo>
                <a:lnTo>
                  <a:pt x="7963" y="8937"/>
                </a:lnTo>
                <a:lnTo>
                  <a:pt x="7953" y="8925"/>
                </a:lnTo>
                <a:lnTo>
                  <a:pt x="7951" y="8920"/>
                </a:lnTo>
                <a:lnTo>
                  <a:pt x="7950" y="8916"/>
                </a:lnTo>
                <a:lnTo>
                  <a:pt x="7950" y="8911"/>
                </a:lnTo>
                <a:lnTo>
                  <a:pt x="7951" y="8904"/>
                </a:lnTo>
                <a:lnTo>
                  <a:pt x="7958" y="8892"/>
                </a:lnTo>
                <a:lnTo>
                  <a:pt x="7972" y="8877"/>
                </a:lnTo>
                <a:lnTo>
                  <a:pt x="7992" y="8857"/>
                </a:lnTo>
                <a:lnTo>
                  <a:pt x="8011" y="8836"/>
                </a:lnTo>
                <a:lnTo>
                  <a:pt x="8025" y="8817"/>
                </a:lnTo>
                <a:lnTo>
                  <a:pt x="8035" y="8797"/>
                </a:lnTo>
                <a:lnTo>
                  <a:pt x="8043" y="8776"/>
                </a:lnTo>
                <a:lnTo>
                  <a:pt x="8050" y="8754"/>
                </a:lnTo>
                <a:lnTo>
                  <a:pt x="8057" y="8732"/>
                </a:lnTo>
                <a:lnTo>
                  <a:pt x="8060" y="8724"/>
                </a:lnTo>
                <a:lnTo>
                  <a:pt x="8066" y="8713"/>
                </a:lnTo>
                <a:lnTo>
                  <a:pt x="8072" y="8703"/>
                </a:lnTo>
                <a:lnTo>
                  <a:pt x="8083" y="8693"/>
                </a:lnTo>
                <a:lnTo>
                  <a:pt x="8064" y="8664"/>
                </a:lnTo>
                <a:lnTo>
                  <a:pt x="8055" y="8650"/>
                </a:lnTo>
                <a:lnTo>
                  <a:pt x="8048" y="8637"/>
                </a:lnTo>
                <a:lnTo>
                  <a:pt x="8045" y="8621"/>
                </a:lnTo>
                <a:lnTo>
                  <a:pt x="8043" y="8606"/>
                </a:lnTo>
                <a:lnTo>
                  <a:pt x="8045" y="8597"/>
                </a:lnTo>
                <a:lnTo>
                  <a:pt x="8047" y="8589"/>
                </a:lnTo>
                <a:lnTo>
                  <a:pt x="8050" y="8580"/>
                </a:lnTo>
                <a:lnTo>
                  <a:pt x="8055" y="8572"/>
                </a:lnTo>
                <a:lnTo>
                  <a:pt x="8066" y="8558"/>
                </a:lnTo>
                <a:lnTo>
                  <a:pt x="8076" y="8548"/>
                </a:lnTo>
                <a:lnTo>
                  <a:pt x="8103" y="8527"/>
                </a:lnTo>
                <a:lnTo>
                  <a:pt x="8117" y="8517"/>
                </a:lnTo>
                <a:lnTo>
                  <a:pt x="8130" y="8505"/>
                </a:lnTo>
                <a:lnTo>
                  <a:pt x="8144" y="8491"/>
                </a:lnTo>
                <a:lnTo>
                  <a:pt x="8154" y="8474"/>
                </a:lnTo>
                <a:lnTo>
                  <a:pt x="8175" y="8439"/>
                </a:lnTo>
                <a:lnTo>
                  <a:pt x="8195" y="8403"/>
                </a:lnTo>
                <a:lnTo>
                  <a:pt x="8204" y="8386"/>
                </a:lnTo>
                <a:lnTo>
                  <a:pt x="8210" y="8369"/>
                </a:lnTo>
                <a:lnTo>
                  <a:pt x="8216" y="8350"/>
                </a:lnTo>
                <a:lnTo>
                  <a:pt x="8221" y="8331"/>
                </a:lnTo>
                <a:lnTo>
                  <a:pt x="8222" y="8316"/>
                </a:lnTo>
                <a:lnTo>
                  <a:pt x="8222" y="8299"/>
                </a:lnTo>
                <a:lnTo>
                  <a:pt x="8221" y="8268"/>
                </a:lnTo>
                <a:lnTo>
                  <a:pt x="8219" y="8236"/>
                </a:lnTo>
                <a:lnTo>
                  <a:pt x="8219" y="8219"/>
                </a:lnTo>
                <a:lnTo>
                  <a:pt x="8221" y="8202"/>
                </a:lnTo>
                <a:lnTo>
                  <a:pt x="8238" y="8203"/>
                </a:lnTo>
                <a:lnTo>
                  <a:pt x="8255" y="8202"/>
                </a:lnTo>
                <a:lnTo>
                  <a:pt x="8270" y="8198"/>
                </a:lnTo>
                <a:lnTo>
                  <a:pt x="8277" y="8195"/>
                </a:lnTo>
                <a:lnTo>
                  <a:pt x="8284" y="8190"/>
                </a:lnTo>
                <a:close/>
                <a:moveTo>
                  <a:pt x="6534" y="7541"/>
                </a:moveTo>
                <a:lnTo>
                  <a:pt x="6532" y="7541"/>
                </a:lnTo>
                <a:lnTo>
                  <a:pt x="6534" y="7541"/>
                </a:lnTo>
                <a:close/>
                <a:moveTo>
                  <a:pt x="2620" y="4532"/>
                </a:moveTo>
                <a:lnTo>
                  <a:pt x="2637" y="4532"/>
                </a:lnTo>
                <a:lnTo>
                  <a:pt x="2644" y="4530"/>
                </a:lnTo>
                <a:lnTo>
                  <a:pt x="2648" y="4529"/>
                </a:lnTo>
                <a:lnTo>
                  <a:pt x="2648" y="4525"/>
                </a:lnTo>
                <a:lnTo>
                  <a:pt x="2648" y="4519"/>
                </a:lnTo>
                <a:lnTo>
                  <a:pt x="2641" y="4513"/>
                </a:lnTo>
                <a:lnTo>
                  <a:pt x="2629" y="4507"/>
                </a:lnTo>
                <a:lnTo>
                  <a:pt x="2622" y="4503"/>
                </a:lnTo>
                <a:lnTo>
                  <a:pt x="2617" y="4503"/>
                </a:lnTo>
                <a:lnTo>
                  <a:pt x="2612" y="4507"/>
                </a:lnTo>
                <a:lnTo>
                  <a:pt x="2607" y="4512"/>
                </a:lnTo>
                <a:lnTo>
                  <a:pt x="2613" y="4515"/>
                </a:lnTo>
                <a:lnTo>
                  <a:pt x="2617" y="4519"/>
                </a:lnTo>
                <a:lnTo>
                  <a:pt x="2620" y="4524"/>
                </a:lnTo>
                <a:lnTo>
                  <a:pt x="2620" y="4532"/>
                </a:lnTo>
                <a:close/>
                <a:moveTo>
                  <a:pt x="2484" y="4252"/>
                </a:moveTo>
                <a:lnTo>
                  <a:pt x="2486" y="4258"/>
                </a:lnTo>
                <a:lnTo>
                  <a:pt x="2487" y="4259"/>
                </a:lnTo>
                <a:lnTo>
                  <a:pt x="2489" y="4261"/>
                </a:lnTo>
                <a:lnTo>
                  <a:pt x="2491" y="4259"/>
                </a:lnTo>
                <a:lnTo>
                  <a:pt x="2497" y="4261"/>
                </a:lnTo>
                <a:lnTo>
                  <a:pt x="2497" y="4263"/>
                </a:lnTo>
                <a:lnTo>
                  <a:pt x="2497" y="4266"/>
                </a:lnTo>
                <a:lnTo>
                  <a:pt x="2499" y="4273"/>
                </a:lnTo>
                <a:lnTo>
                  <a:pt x="2501" y="4276"/>
                </a:lnTo>
                <a:lnTo>
                  <a:pt x="2504" y="4280"/>
                </a:lnTo>
                <a:lnTo>
                  <a:pt x="2509" y="4281"/>
                </a:lnTo>
                <a:lnTo>
                  <a:pt x="2521" y="4283"/>
                </a:lnTo>
                <a:lnTo>
                  <a:pt x="2526" y="4285"/>
                </a:lnTo>
                <a:lnTo>
                  <a:pt x="2532" y="4287"/>
                </a:lnTo>
                <a:lnTo>
                  <a:pt x="2532" y="4246"/>
                </a:lnTo>
                <a:lnTo>
                  <a:pt x="2523" y="4240"/>
                </a:lnTo>
                <a:lnTo>
                  <a:pt x="2520" y="4237"/>
                </a:lnTo>
                <a:lnTo>
                  <a:pt x="2518" y="4232"/>
                </a:lnTo>
                <a:lnTo>
                  <a:pt x="2520" y="4223"/>
                </a:lnTo>
                <a:lnTo>
                  <a:pt x="2520" y="4217"/>
                </a:lnTo>
                <a:lnTo>
                  <a:pt x="2518" y="4210"/>
                </a:lnTo>
                <a:lnTo>
                  <a:pt x="2515" y="4205"/>
                </a:lnTo>
                <a:lnTo>
                  <a:pt x="2513" y="4199"/>
                </a:lnTo>
                <a:lnTo>
                  <a:pt x="2508" y="4196"/>
                </a:lnTo>
                <a:lnTo>
                  <a:pt x="2497" y="4191"/>
                </a:lnTo>
                <a:lnTo>
                  <a:pt x="2496" y="4196"/>
                </a:lnTo>
                <a:lnTo>
                  <a:pt x="2494" y="4199"/>
                </a:lnTo>
                <a:lnTo>
                  <a:pt x="2491" y="4198"/>
                </a:lnTo>
                <a:lnTo>
                  <a:pt x="2487" y="4196"/>
                </a:lnTo>
                <a:lnTo>
                  <a:pt x="2480" y="4191"/>
                </a:lnTo>
                <a:lnTo>
                  <a:pt x="2475" y="4189"/>
                </a:lnTo>
                <a:lnTo>
                  <a:pt x="2470" y="4191"/>
                </a:lnTo>
                <a:lnTo>
                  <a:pt x="2468" y="4194"/>
                </a:lnTo>
                <a:lnTo>
                  <a:pt x="2465" y="4196"/>
                </a:lnTo>
                <a:lnTo>
                  <a:pt x="2457" y="4198"/>
                </a:lnTo>
                <a:lnTo>
                  <a:pt x="2457" y="4203"/>
                </a:lnTo>
                <a:lnTo>
                  <a:pt x="2457" y="4206"/>
                </a:lnTo>
                <a:lnTo>
                  <a:pt x="2453" y="4210"/>
                </a:lnTo>
                <a:lnTo>
                  <a:pt x="2450" y="4211"/>
                </a:lnTo>
                <a:lnTo>
                  <a:pt x="2436" y="4211"/>
                </a:lnTo>
                <a:lnTo>
                  <a:pt x="2436" y="4222"/>
                </a:lnTo>
                <a:lnTo>
                  <a:pt x="2438" y="4230"/>
                </a:lnTo>
                <a:lnTo>
                  <a:pt x="2443" y="4235"/>
                </a:lnTo>
                <a:lnTo>
                  <a:pt x="2450" y="4239"/>
                </a:lnTo>
                <a:lnTo>
                  <a:pt x="2451" y="4242"/>
                </a:lnTo>
                <a:lnTo>
                  <a:pt x="2455" y="4244"/>
                </a:lnTo>
                <a:lnTo>
                  <a:pt x="2463" y="4246"/>
                </a:lnTo>
                <a:lnTo>
                  <a:pt x="2463" y="4259"/>
                </a:lnTo>
                <a:lnTo>
                  <a:pt x="2467" y="4259"/>
                </a:lnTo>
                <a:lnTo>
                  <a:pt x="2470" y="4259"/>
                </a:lnTo>
                <a:lnTo>
                  <a:pt x="2475" y="4256"/>
                </a:lnTo>
                <a:lnTo>
                  <a:pt x="2479" y="4252"/>
                </a:lnTo>
                <a:lnTo>
                  <a:pt x="2482" y="4252"/>
                </a:lnTo>
                <a:lnTo>
                  <a:pt x="2484" y="4252"/>
                </a:lnTo>
                <a:close/>
                <a:moveTo>
                  <a:pt x="2566" y="4246"/>
                </a:moveTo>
                <a:lnTo>
                  <a:pt x="2562" y="4244"/>
                </a:lnTo>
                <a:lnTo>
                  <a:pt x="2561" y="4240"/>
                </a:lnTo>
                <a:lnTo>
                  <a:pt x="2559" y="4232"/>
                </a:lnTo>
                <a:lnTo>
                  <a:pt x="2554" y="4230"/>
                </a:lnTo>
                <a:lnTo>
                  <a:pt x="2552" y="4228"/>
                </a:lnTo>
                <a:lnTo>
                  <a:pt x="2552" y="4225"/>
                </a:lnTo>
                <a:lnTo>
                  <a:pt x="2538" y="4225"/>
                </a:lnTo>
                <a:lnTo>
                  <a:pt x="2535" y="4227"/>
                </a:lnTo>
                <a:lnTo>
                  <a:pt x="2533" y="4230"/>
                </a:lnTo>
                <a:lnTo>
                  <a:pt x="2532" y="4239"/>
                </a:lnTo>
                <a:lnTo>
                  <a:pt x="2538" y="4240"/>
                </a:lnTo>
                <a:lnTo>
                  <a:pt x="2538" y="4242"/>
                </a:lnTo>
                <a:lnTo>
                  <a:pt x="2538" y="4246"/>
                </a:lnTo>
                <a:lnTo>
                  <a:pt x="2543" y="4244"/>
                </a:lnTo>
                <a:lnTo>
                  <a:pt x="2549" y="4246"/>
                </a:lnTo>
                <a:lnTo>
                  <a:pt x="2555" y="4251"/>
                </a:lnTo>
                <a:lnTo>
                  <a:pt x="2559" y="4252"/>
                </a:lnTo>
                <a:lnTo>
                  <a:pt x="2562" y="4254"/>
                </a:lnTo>
                <a:lnTo>
                  <a:pt x="2564" y="4251"/>
                </a:lnTo>
                <a:lnTo>
                  <a:pt x="2566" y="4246"/>
                </a:lnTo>
                <a:close/>
                <a:moveTo>
                  <a:pt x="2525" y="4416"/>
                </a:moveTo>
                <a:lnTo>
                  <a:pt x="2526" y="4420"/>
                </a:lnTo>
                <a:lnTo>
                  <a:pt x="2530" y="4421"/>
                </a:lnTo>
                <a:lnTo>
                  <a:pt x="2538" y="4423"/>
                </a:lnTo>
                <a:lnTo>
                  <a:pt x="2538" y="4418"/>
                </a:lnTo>
                <a:lnTo>
                  <a:pt x="2538" y="4415"/>
                </a:lnTo>
                <a:lnTo>
                  <a:pt x="2535" y="4411"/>
                </a:lnTo>
                <a:lnTo>
                  <a:pt x="2532" y="4409"/>
                </a:lnTo>
                <a:lnTo>
                  <a:pt x="2526" y="4408"/>
                </a:lnTo>
                <a:lnTo>
                  <a:pt x="2525" y="4406"/>
                </a:lnTo>
                <a:lnTo>
                  <a:pt x="2525" y="4403"/>
                </a:lnTo>
                <a:lnTo>
                  <a:pt x="2525" y="4396"/>
                </a:lnTo>
                <a:lnTo>
                  <a:pt x="2520" y="4394"/>
                </a:lnTo>
                <a:lnTo>
                  <a:pt x="2515" y="4396"/>
                </a:lnTo>
                <a:lnTo>
                  <a:pt x="2511" y="4401"/>
                </a:lnTo>
                <a:lnTo>
                  <a:pt x="2511" y="4406"/>
                </a:lnTo>
                <a:lnTo>
                  <a:pt x="2511" y="4411"/>
                </a:lnTo>
                <a:lnTo>
                  <a:pt x="2515" y="4416"/>
                </a:lnTo>
                <a:lnTo>
                  <a:pt x="2520" y="4418"/>
                </a:lnTo>
                <a:lnTo>
                  <a:pt x="2525" y="4416"/>
                </a:lnTo>
                <a:close/>
                <a:moveTo>
                  <a:pt x="1640" y="3534"/>
                </a:moveTo>
                <a:lnTo>
                  <a:pt x="1633" y="3531"/>
                </a:lnTo>
                <a:lnTo>
                  <a:pt x="1631" y="3531"/>
                </a:lnTo>
                <a:lnTo>
                  <a:pt x="1628" y="3531"/>
                </a:lnTo>
                <a:lnTo>
                  <a:pt x="1624" y="3529"/>
                </a:lnTo>
                <a:lnTo>
                  <a:pt x="1624" y="3533"/>
                </a:lnTo>
                <a:lnTo>
                  <a:pt x="1622" y="3536"/>
                </a:lnTo>
                <a:lnTo>
                  <a:pt x="1621" y="3536"/>
                </a:lnTo>
                <a:lnTo>
                  <a:pt x="1621" y="3538"/>
                </a:lnTo>
                <a:lnTo>
                  <a:pt x="1619" y="3541"/>
                </a:lnTo>
                <a:lnTo>
                  <a:pt x="1619" y="3544"/>
                </a:lnTo>
                <a:lnTo>
                  <a:pt x="1617" y="3553"/>
                </a:lnTo>
                <a:lnTo>
                  <a:pt x="1617" y="3556"/>
                </a:lnTo>
                <a:lnTo>
                  <a:pt x="1621" y="3555"/>
                </a:lnTo>
                <a:lnTo>
                  <a:pt x="1624" y="3555"/>
                </a:lnTo>
                <a:lnTo>
                  <a:pt x="1629" y="3560"/>
                </a:lnTo>
                <a:lnTo>
                  <a:pt x="1634" y="3563"/>
                </a:lnTo>
                <a:lnTo>
                  <a:pt x="1638" y="3563"/>
                </a:lnTo>
                <a:lnTo>
                  <a:pt x="1640" y="3562"/>
                </a:lnTo>
                <a:lnTo>
                  <a:pt x="1645" y="3556"/>
                </a:lnTo>
                <a:lnTo>
                  <a:pt x="1648" y="3550"/>
                </a:lnTo>
                <a:lnTo>
                  <a:pt x="1648" y="3544"/>
                </a:lnTo>
                <a:lnTo>
                  <a:pt x="1648" y="3543"/>
                </a:lnTo>
                <a:lnTo>
                  <a:pt x="1645" y="3539"/>
                </a:lnTo>
                <a:lnTo>
                  <a:pt x="1641" y="3538"/>
                </a:lnTo>
                <a:lnTo>
                  <a:pt x="1640" y="3534"/>
                </a:lnTo>
                <a:close/>
                <a:moveTo>
                  <a:pt x="1624" y="2512"/>
                </a:moveTo>
                <a:lnTo>
                  <a:pt x="1624" y="2506"/>
                </a:lnTo>
                <a:lnTo>
                  <a:pt x="1621" y="2499"/>
                </a:lnTo>
                <a:lnTo>
                  <a:pt x="1617" y="2494"/>
                </a:lnTo>
                <a:lnTo>
                  <a:pt x="1614" y="2490"/>
                </a:lnTo>
                <a:lnTo>
                  <a:pt x="1607" y="2487"/>
                </a:lnTo>
                <a:lnTo>
                  <a:pt x="1600" y="2485"/>
                </a:lnTo>
                <a:lnTo>
                  <a:pt x="1593" y="2485"/>
                </a:lnTo>
                <a:lnTo>
                  <a:pt x="1583" y="2485"/>
                </a:lnTo>
                <a:lnTo>
                  <a:pt x="1583" y="2489"/>
                </a:lnTo>
                <a:lnTo>
                  <a:pt x="1583" y="2490"/>
                </a:lnTo>
                <a:lnTo>
                  <a:pt x="1576" y="2492"/>
                </a:lnTo>
                <a:lnTo>
                  <a:pt x="1573" y="2497"/>
                </a:lnTo>
                <a:lnTo>
                  <a:pt x="1571" y="2504"/>
                </a:lnTo>
                <a:lnTo>
                  <a:pt x="1570" y="2511"/>
                </a:lnTo>
                <a:lnTo>
                  <a:pt x="1570" y="2519"/>
                </a:lnTo>
                <a:lnTo>
                  <a:pt x="1578" y="2523"/>
                </a:lnTo>
                <a:lnTo>
                  <a:pt x="1585" y="2523"/>
                </a:lnTo>
                <a:lnTo>
                  <a:pt x="1590" y="2523"/>
                </a:lnTo>
                <a:lnTo>
                  <a:pt x="1597" y="2521"/>
                </a:lnTo>
                <a:lnTo>
                  <a:pt x="1609" y="2516"/>
                </a:lnTo>
                <a:lnTo>
                  <a:pt x="1616" y="2514"/>
                </a:lnTo>
                <a:lnTo>
                  <a:pt x="1624" y="2512"/>
                </a:lnTo>
                <a:close/>
              </a:path>
            </a:pathLst>
          </a:custGeom>
          <a:solidFill>
            <a:schemeClr val="bg1">
              <a:lumMod val="85000"/>
            </a:schemeClr>
          </a:solidFill>
          <a:ln w="12600" cap="flat">
            <a:solidFill>
              <a:srgbClr val="FFFFFF"/>
            </a:solidFill>
            <a:bevel/>
            <a:headEnd/>
            <a:tailEnd/>
          </a:ln>
          <a:effectLst/>
        </p:spPr>
        <p:txBody>
          <a:bodyPr wrap="none" anchor="ctr"/>
          <a:lstStyle/>
          <a:p>
            <a:endParaRPr lang="nl-BE" dirty="0"/>
          </a:p>
        </p:txBody>
      </p:sp>
      <p:sp>
        <p:nvSpPr>
          <p:cNvPr id="91" name="Freeform 17">
            <a:extLst>
              <a:ext uri="{FF2B5EF4-FFF2-40B4-BE49-F238E27FC236}">
                <a16:creationId xmlns:a16="http://schemas.microsoft.com/office/drawing/2014/main" id="{1EB131C0-D69E-7846-B640-BB03786440C6}"/>
              </a:ext>
            </a:extLst>
          </p:cNvPr>
          <p:cNvSpPr>
            <a:spLocks noChangeArrowheads="1"/>
          </p:cNvSpPr>
          <p:nvPr/>
        </p:nvSpPr>
        <p:spPr bwMode="auto">
          <a:xfrm rot="21434252">
            <a:off x="3024937" y="9476591"/>
            <a:ext cx="519699" cy="372019"/>
          </a:xfrm>
          <a:custGeom>
            <a:avLst/>
            <a:gdLst>
              <a:gd name="T0" fmla="*/ 2921 w 2983"/>
              <a:gd name="T1" fmla="*/ 1124 h 2150"/>
              <a:gd name="T2" fmla="*/ 2774 w 2983"/>
              <a:gd name="T3" fmla="*/ 1139 h 2150"/>
              <a:gd name="T4" fmla="*/ 2696 w 2983"/>
              <a:gd name="T5" fmla="*/ 1204 h 2150"/>
              <a:gd name="T6" fmla="*/ 2535 w 2983"/>
              <a:gd name="T7" fmla="*/ 1191 h 2150"/>
              <a:gd name="T8" fmla="*/ 2459 w 2983"/>
              <a:gd name="T9" fmla="*/ 1129 h 2150"/>
              <a:gd name="T10" fmla="*/ 2436 w 2983"/>
              <a:gd name="T11" fmla="*/ 1047 h 2150"/>
              <a:gd name="T12" fmla="*/ 2385 w 2983"/>
              <a:gd name="T13" fmla="*/ 894 h 2150"/>
              <a:gd name="T14" fmla="*/ 2404 w 2983"/>
              <a:gd name="T15" fmla="*/ 670 h 2150"/>
              <a:gd name="T16" fmla="*/ 2375 w 2983"/>
              <a:gd name="T17" fmla="*/ 582 h 2150"/>
              <a:gd name="T18" fmla="*/ 2225 w 2983"/>
              <a:gd name="T19" fmla="*/ 430 h 2150"/>
              <a:gd name="T20" fmla="*/ 2184 w 2983"/>
              <a:gd name="T21" fmla="*/ 368 h 2150"/>
              <a:gd name="T22" fmla="*/ 2117 w 2983"/>
              <a:gd name="T23" fmla="*/ 305 h 2150"/>
              <a:gd name="T24" fmla="*/ 1993 w 2983"/>
              <a:gd name="T25" fmla="*/ 174 h 2150"/>
              <a:gd name="T26" fmla="*/ 1897 w 2983"/>
              <a:gd name="T27" fmla="*/ 53 h 2150"/>
              <a:gd name="T28" fmla="*/ 1810 w 2983"/>
              <a:gd name="T29" fmla="*/ 3 h 2150"/>
              <a:gd name="T30" fmla="*/ 1703 w 2983"/>
              <a:gd name="T31" fmla="*/ 70 h 2150"/>
              <a:gd name="T32" fmla="*/ 1638 w 2983"/>
              <a:gd name="T33" fmla="*/ 184 h 2150"/>
              <a:gd name="T34" fmla="*/ 1474 w 2983"/>
              <a:gd name="T35" fmla="*/ 235 h 2150"/>
              <a:gd name="T36" fmla="*/ 1379 w 2983"/>
              <a:gd name="T37" fmla="*/ 307 h 2150"/>
              <a:gd name="T38" fmla="*/ 1297 w 2983"/>
              <a:gd name="T39" fmla="*/ 307 h 2150"/>
              <a:gd name="T40" fmla="*/ 1256 w 2983"/>
              <a:gd name="T41" fmla="*/ 278 h 2150"/>
              <a:gd name="T42" fmla="*/ 1174 w 2983"/>
              <a:gd name="T43" fmla="*/ 235 h 2150"/>
              <a:gd name="T44" fmla="*/ 1099 w 2983"/>
              <a:gd name="T45" fmla="*/ 259 h 2150"/>
              <a:gd name="T46" fmla="*/ 847 w 2983"/>
              <a:gd name="T47" fmla="*/ 273 h 2150"/>
              <a:gd name="T48" fmla="*/ 758 w 2983"/>
              <a:gd name="T49" fmla="*/ 259 h 2150"/>
              <a:gd name="T50" fmla="*/ 669 w 2983"/>
              <a:gd name="T51" fmla="*/ 312 h 2150"/>
              <a:gd name="T52" fmla="*/ 584 w 2983"/>
              <a:gd name="T53" fmla="*/ 389 h 2150"/>
              <a:gd name="T54" fmla="*/ 498 w 2983"/>
              <a:gd name="T55" fmla="*/ 498 h 2150"/>
              <a:gd name="T56" fmla="*/ 429 w 2983"/>
              <a:gd name="T57" fmla="*/ 643 h 2150"/>
              <a:gd name="T58" fmla="*/ 389 w 2983"/>
              <a:gd name="T59" fmla="*/ 785 h 2150"/>
              <a:gd name="T60" fmla="*/ 343 w 2983"/>
              <a:gd name="T61" fmla="*/ 937 h 2150"/>
              <a:gd name="T62" fmla="*/ 280 w 2983"/>
              <a:gd name="T63" fmla="*/ 1105 h 2150"/>
              <a:gd name="T64" fmla="*/ 156 w 2983"/>
              <a:gd name="T65" fmla="*/ 1155 h 2150"/>
              <a:gd name="T66" fmla="*/ 23 w 2983"/>
              <a:gd name="T67" fmla="*/ 1187 h 2150"/>
              <a:gd name="T68" fmla="*/ 60 w 2983"/>
              <a:gd name="T69" fmla="*/ 1296 h 2150"/>
              <a:gd name="T70" fmla="*/ 174 w 2983"/>
              <a:gd name="T71" fmla="*/ 1462 h 2150"/>
              <a:gd name="T72" fmla="*/ 277 w 2983"/>
              <a:gd name="T73" fmla="*/ 1556 h 2150"/>
              <a:gd name="T74" fmla="*/ 439 w 2983"/>
              <a:gd name="T75" fmla="*/ 1602 h 2150"/>
              <a:gd name="T76" fmla="*/ 446 w 2983"/>
              <a:gd name="T77" fmla="*/ 1748 h 2150"/>
              <a:gd name="T78" fmla="*/ 505 w 2983"/>
              <a:gd name="T79" fmla="*/ 1801 h 2150"/>
              <a:gd name="T80" fmla="*/ 638 w 2983"/>
              <a:gd name="T81" fmla="*/ 1849 h 2150"/>
              <a:gd name="T82" fmla="*/ 724 w 2983"/>
              <a:gd name="T83" fmla="*/ 1815 h 2150"/>
              <a:gd name="T84" fmla="*/ 858 w 2983"/>
              <a:gd name="T85" fmla="*/ 1824 h 2150"/>
              <a:gd name="T86" fmla="*/ 829 w 2983"/>
              <a:gd name="T87" fmla="*/ 1957 h 2150"/>
              <a:gd name="T88" fmla="*/ 962 w 2983"/>
              <a:gd name="T89" fmla="*/ 2015 h 2150"/>
              <a:gd name="T90" fmla="*/ 951 w 2983"/>
              <a:gd name="T91" fmla="*/ 2137 h 2150"/>
              <a:gd name="T92" fmla="*/ 1174 w 2983"/>
              <a:gd name="T93" fmla="*/ 2124 h 2150"/>
              <a:gd name="T94" fmla="*/ 1432 w 2983"/>
              <a:gd name="T95" fmla="*/ 2125 h 2150"/>
              <a:gd name="T96" fmla="*/ 1657 w 2983"/>
              <a:gd name="T97" fmla="*/ 2081 h 2150"/>
              <a:gd name="T98" fmla="*/ 1834 w 2983"/>
              <a:gd name="T99" fmla="*/ 2059 h 2150"/>
              <a:gd name="T100" fmla="*/ 1916 w 2983"/>
              <a:gd name="T101" fmla="*/ 1950 h 2150"/>
              <a:gd name="T102" fmla="*/ 2015 w 2983"/>
              <a:gd name="T103" fmla="*/ 1887 h 2150"/>
              <a:gd name="T104" fmla="*/ 2320 w 2983"/>
              <a:gd name="T105" fmla="*/ 1794 h 2150"/>
              <a:gd name="T106" fmla="*/ 2566 w 2983"/>
              <a:gd name="T107" fmla="*/ 1870 h 2150"/>
              <a:gd name="T108" fmla="*/ 2761 w 2983"/>
              <a:gd name="T109" fmla="*/ 1839 h 2150"/>
              <a:gd name="T110" fmla="*/ 2764 w 2983"/>
              <a:gd name="T111" fmla="*/ 1726 h 2150"/>
              <a:gd name="T112" fmla="*/ 2723 w 2983"/>
              <a:gd name="T113" fmla="*/ 1624 h 2150"/>
              <a:gd name="T114" fmla="*/ 2808 w 2983"/>
              <a:gd name="T115" fmla="*/ 1419 h 2150"/>
              <a:gd name="T116" fmla="*/ 2902 w 2983"/>
              <a:gd name="T117" fmla="*/ 1361 h 2150"/>
              <a:gd name="T118" fmla="*/ 2972 w 2983"/>
              <a:gd name="T119" fmla="*/ 1284 h 2150"/>
              <a:gd name="T120" fmla="*/ 2778 w 2983"/>
              <a:gd name="T121" fmla="*/ 1457 h 2150"/>
              <a:gd name="T122" fmla="*/ 2738 w 2983"/>
              <a:gd name="T123" fmla="*/ 1465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83" h="2150">
                <a:moveTo>
                  <a:pt x="2975" y="1208"/>
                </a:moveTo>
                <a:lnTo>
                  <a:pt x="2975" y="1201"/>
                </a:lnTo>
                <a:lnTo>
                  <a:pt x="2972" y="1197"/>
                </a:lnTo>
                <a:lnTo>
                  <a:pt x="2970" y="1192"/>
                </a:lnTo>
                <a:lnTo>
                  <a:pt x="2969" y="1187"/>
                </a:lnTo>
                <a:lnTo>
                  <a:pt x="2967" y="1187"/>
                </a:lnTo>
                <a:lnTo>
                  <a:pt x="2967" y="1182"/>
                </a:lnTo>
                <a:lnTo>
                  <a:pt x="2967" y="1177"/>
                </a:lnTo>
                <a:lnTo>
                  <a:pt x="2967" y="1175"/>
                </a:lnTo>
                <a:lnTo>
                  <a:pt x="2965" y="1174"/>
                </a:lnTo>
                <a:lnTo>
                  <a:pt x="2969" y="1163"/>
                </a:lnTo>
                <a:lnTo>
                  <a:pt x="2969" y="1153"/>
                </a:lnTo>
                <a:lnTo>
                  <a:pt x="2958" y="1153"/>
                </a:lnTo>
                <a:lnTo>
                  <a:pt x="2948" y="1153"/>
                </a:lnTo>
                <a:lnTo>
                  <a:pt x="2941" y="1150"/>
                </a:lnTo>
                <a:lnTo>
                  <a:pt x="2935" y="1146"/>
                </a:lnTo>
                <a:lnTo>
                  <a:pt x="2935" y="1141"/>
                </a:lnTo>
                <a:lnTo>
                  <a:pt x="2935" y="1136"/>
                </a:lnTo>
                <a:lnTo>
                  <a:pt x="2933" y="1133"/>
                </a:lnTo>
                <a:lnTo>
                  <a:pt x="2929" y="1131"/>
                </a:lnTo>
                <a:lnTo>
                  <a:pt x="2924" y="1126"/>
                </a:lnTo>
                <a:lnTo>
                  <a:pt x="2921" y="1124"/>
                </a:lnTo>
                <a:lnTo>
                  <a:pt x="2921" y="1119"/>
                </a:lnTo>
                <a:lnTo>
                  <a:pt x="2912" y="1119"/>
                </a:lnTo>
                <a:lnTo>
                  <a:pt x="2907" y="1116"/>
                </a:lnTo>
                <a:lnTo>
                  <a:pt x="2904" y="1110"/>
                </a:lnTo>
                <a:lnTo>
                  <a:pt x="2900" y="1105"/>
                </a:lnTo>
                <a:lnTo>
                  <a:pt x="2894" y="1105"/>
                </a:lnTo>
                <a:lnTo>
                  <a:pt x="2887" y="1105"/>
                </a:lnTo>
                <a:lnTo>
                  <a:pt x="2882" y="1104"/>
                </a:lnTo>
                <a:lnTo>
                  <a:pt x="2880" y="1098"/>
                </a:lnTo>
                <a:lnTo>
                  <a:pt x="2839" y="1098"/>
                </a:lnTo>
                <a:lnTo>
                  <a:pt x="2830" y="1104"/>
                </a:lnTo>
                <a:lnTo>
                  <a:pt x="2825" y="1105"/>
                </a:lnTo>
                <a:lnTo>
                  <a:pt x="2819" y="1105"/>
                </a:lnTo>
                <a:lnTo>
                  <a:pt x="2813" y="1107"/>
                </a:lnTo>
                <a:lnTo>
                  <a:pt x="2810" y="1110"/>
                </a:lnTo>
                <a:lnTo>
                  <a:pt x="2803" y="1117"/>
                </a:lnTo>
                <a:lnTo>
                  <a:pt x="2800" y="1121"/>
                </a:lnTo>
                <a:lnTo>
                  <a:pt x="2796" y="1124"/>
                </a:lnTo>
                <a:lnTo>
                  <a:pt x="2791" y="1126"/>
                </a:lnTo>
                <a:lnTo>
                  <a:pt x="2784" y="1126"/>
                </a:lnTo>
                <a:lnTo>
                  <a:pt x="2779" y="1133"/>
                </a:lnTo>
                <a:lnTo>
                  <a:pt x="2774" y="1139"/>
                </a:lnTo>
                <a:lnTo>
                  <a:pt x="2771" y="1143"/>
                </a:lnTo>
                <a:lnTo>
                  <a:pt x="2767" y="1145"/>
                </a:lnTo>
                <a:lnTo>
                  <a:pt x="2762" y="1146"/>
                </a:lnTo>
                <a:lnTo>
                  <a:pt x="2757" y="1146"/>
                </a:lnTo>
                <a:lnTo>
                  <a:pt x="2750" y="1156"/>
                </a:lnTo>
                <a:lnTo>
                  <a:pt x="2742" y="1165"/>
                </a:lnTo>
                <a:lnTo>
                  <a:pt x="2735" y="1175"/>
                </a:lnTo>
                <a:lnTo>
                  <a:pt x="2732" y="1180"/>
                </a:lnTo>
                <a:lnTo>
                  <a:pt x="2730" y="1187"/>
                </a:lnTo>
                <a:lnTo>
                  <a:pt x="2720" y="1187"/>
                </a:lnTo>
                <a:lnTo>
                  <a:pt x="2709" y="1187"/>
                </a:lnTo>
                <a:lnTo>
                  <a:pt x="2703" y="1184"/>
                </a:lnTo>
                <a:lnTo>
                  <a:pt x="2696" y="1180"/>
                </a:lnTo>
                <a:lnTo>
                  <a:pt x="2694" y="1184"/>
                </a:lnTo>
                <a:lnTo>
                  <a:pt x="2692" y="1187"/>
                </a:lnTo>
                <a:lnTo>
                  <a:pt x="2689" y="1191"/>
                </a:lnTo>
                <a:lnTo>
                  <a:pt x="2689" y="1194"/>
                </a:lnTo>
                <a:lnTo>
                  <a:pt x="2691" y="1194"/>
                </a:lnTo>
                <a:lnTo>
                  <a:pt x="2692" y="1196"/>
                </a:lnTo>
                <a:lnTo>
                  <a:pt x="2694" y="1197"/>
                </a:lnTo>
                <a:lnTo>
                  <a:pt x="2694" y="1201"/>
                </a:lnTo>
                <a:lnTo>
                  <a:pt x="2696" y="1204"/>
                </a:lnTo>
                <a:lnTo>
                  <a:pt x="2696" y="1208"/>
                </a:lnTo>
                <a:lnTo>
                  <a:pt x="2691" y="1209"/>
                </a:lnTo>
                <a:lnTo>
                  <a:pt x="2692" y="1214"/>
                </a:lnTo>
                <a:lnTo>
                  <a:pt x="2692" y="1216"/>
                </a:lnTo>
                <a:lnTo>
                  <a:pt x="2679" y="1220"/>
                </a:lnTo>
                <a:lnTo>
                  <a:pt x="2668" y="1221"/>
                </a:lnTo>
                <a:lnTo>
                  <a:pt x="2665" y="1221"/>
                </a:lnTo>
                <a:lnTo>
                  <a:pt x="2655" y="1221"/>
                </a:lnTo>
                <a:lnTo>
                  <a:pt x="2643" y="1221"/>
                </a:lnTo>
                <a:lnTo>
                  <a:pt x="2639" y="1221"/>
                </a:lnTo>
                <a:lnTo>
                  <a:pt x="2627" y="1221"/>
                </a:lnTo>
                <a:lnTo>
                  <a:pt x="2619" y="1220"/>
                </a:lnTo>
                <a:lnTo>
                  <a:pt x="2610" y="1218"/>
                </a:lnTo>
                <a:lnTo>
                  <a:pt x="2603" y="1213"/>
                </a:lnTo>
                <a:lnTo>
                  <a:pt x="2600" y="1208"/>
                </a:lnTo>
                <a:lnTo>
                  <a:pt x="2592" y="1206"/>
                </a:lnTo>
                <a:lnTo>
                  <a:pt x="2583" y="1204"/>
                </a:lnTo>
                <a:lnTo>
                  <a:pt x="2576" y="1199"/>
                </a:lnTo>
                <a:lnTo>
                  <a:pt x="2573" y="1194"/>
                </a:lnTo>
                <a:lnTo>
                  <a:pt x="2557" y="1196"/>
                </a:lnTo>
                <a:lnTo>
                  <a:pt x="2547" y="1192"/>
                </a:lnTo>
                <a:lnTo>
                  <a:pt x="2535" y="1191"/>
                </a:lnTo>
                <a:lnTo>
                  <a:pt x="2525" y="1187"/>
                </a:lnTo>
                <a:lnTo>
                  <a:pt x="2522" y="1180"/>
                </a:lnTo>
                <a:lnTo>
                  <a:pt x="2517" y="1170"/>
                </a:lnTo>
                <a:lnTo>
                  <a:pt x="2511" y="1160"/>
                </a:lnTo>
                <a:lnTo>
                  <a:pt x="2508" y="1158"/>
                </a:lnTo>
                <a:lnTo>
                  <a:pt x="2505" y="1156"/>
                </a:lnTo>
                <a:lnTo>
                  <a:pt x="2499" y="1155"/>
                </a:lnTo>
                <a:lnTo>
                  <a:pt x="2498" y="1153"/>
                </a:lnTo>
                <a:lnTo>
                  <a:pt x="2499" y="1146"/>
                </a:lnTo>
                <a:lnTo>
                  <a:pt x="2503" y="1143"/>
                </a:lnTo>
                <a:lnTo>
                  <a:pt x="2506" y="1141"/>
                </a:lnTo>
                <a:lnTo>
                  <a:pt x="2510" y="1139"/>
                </a:lnTo>
                <a:lnTo>
                  <a:pt x="2505" y="1136"/>
                </a:lnTo>
                <a:lnTo>
                  <a:pt x="2496" y="1133"/>
                </a:lnTo>
                <a:lnTo>
                  <a:pt x="2488" y="1133"/>
                </a:lnTo>
                <a:lnTo>
                  <a:pt x="2477" y="1133"/>
                </a:lnTo>
                <a:lnTo>
                  <a:pt x="2472" y="1141"/>
                </a:lnTo>
                <a:lnTo>
                  <a:pt x="2469" y="1145"/>
                </a:lnTo>
                <a:lnTo>
                  <a:pt x="2464" y="1146"/>
                </a:lnTo>
                <a:lnTo>
                  <a:pt x="2464" y="1141"/>
                </a:lnTo>
                <a:lnTo>
                  <a:pt x="2462" y="1138"/>
                </a:lnTo>
                <a:lnTo>
                  <a:pt x="2459" y="1129"/>
                </a:lnTo>
                <a:lnTo>
                  <a:pt x="2457" y="1124"/>
                </a:lnTo>
                <a:lnTo>
                  <a:pt x="2457" y="1119"/>
                </a:lnTo>
                <a:lnTo>
                  <a:pt x="2450" y="1116"/>
                </a:lnTo>
                <a:lnTo>
                  <a:pt x="2445" y="1110"/>
                </a:lnTo>
                <a:lnTo>
                  <a:pt x="2440" y="1105"/>
                </a:lnTo>
                <a:lnTo>
                  <a:pt x="2436" y="1098"/>
                </a:lnTo>
                <a:lnTo>
                  <a:pt x="2428" y="1098"/>
                </a:lnTo>
                <a:lnTo>
                  <a:pt x="2423" y="1095"/>
                </a:lnTo>
                <a:lnTo>
                  <a:pt x="2419" y="1090"/>
                </a:lnTo>
                <a:lnTo>
                  <a:pt x="2416" y="1085"/>
                </a:lnTo>
                <a:lnTo>
                  <a:pt x="2416" y="1080"/>
                </a:lnTo>
                <a:lnTo>
                  <a:pt x="2418" y="1076"/>
                </a:lnTo>
                <a:lnTo>
                  <a:pt x="2419" y="1073"/>
                </a:lnTo>
                <a:lnTo>
                  <a:pt x="2423" y="1071"/>
                </a:lnTo>
                <a:lnTo>
                  <a:pt x="2424" y="1066"/>
                </a:lnTo>
                <a:lnTo>
                  <a:pt x="2426" y="1064"/>
                </a:lnTo>
                <a:lnTo>
                  <a:pt x="2430" y="1064"/>
                </a:lnTo>
                <a:lnTo>
                  <a:pt x="2433" y="1064"/>
                </a:lnTo>
                <a:lnTo>
                  <a:pt x="2435" y="1063"/>
                </a:lnTo>
                <a:lnTo>
                  <a:pt x="2436" y="1058"/>
                </a:lnTo>
                <a:lnTo>
                  <a:pt x="2436" y="1052"/>
                </a:lnTo>
                <a:lnTo>
                  <a:pt x="2436" y="1047"/>
                </a:lnTo>
                <a:lnTo>
                  <a:pt x="2431" y="1042"/>
                </a:lnTo>
                <a:lnTo>
                  <a:pt x="2428" y="1035"/>
                </a:lnTo>
                <a:lnTo>
                  <a:pt x="2428" y="1030"/>
                </a:lnTo>
                <a:lnTo>
                  <a:pt x="2430" y="1023"/>
                </a:lnTo>
                <a:lnTo>
                  <a:pt x="2424" y="1023"/>
                </a:lnTo>
                <a:lnTo>
                  <a:pt x="2421" y="1022"/>
                </a:lnTo>
                <a:lnTo>
                  <a:pt x="2419" y="1018"/>
                </a:lnTo>
                <a:lnTo>
                  <a:pt x="2418" y="1015"/>
                </a:lnTo>
                <a:lnTo>
                  <a:pt x="2416" y="1006"/>
                </a:lnTo>
                <a:lnTo>
                  <a:pt x="2413" y="1005"/>
                </a:lnTo>
                <a:lnTo>
                  <a:pt x="2409" y="1003"/>
                </a:lnTo>
                <a:lnTo>
                  <a:pt x="2409" y="955"/>
                </a:lnTo>
                <a:lnTo>
                  <a:pt x="2404" y="954"/>
                </a:lnTo>
                <a:lnTo>
                  <a:pt x="2402" y="952"/>
                </a:lnTo>
                <a:lnTo>
                  <a:pt x="2402" y="948"/>
                </a:lnTo>
                <a:lnTo>
                  <a:pt x="2401" y="940"/>
                </a:lnTo>
                <a:lnTo>
                  <a:pt x="2399" y="931"/>
                </a:lnTo>
                <a:lnTo>
                  <a:pt x="2394" y="926"/>
                </a:lnTo>
                <a:lnTo>
                  <a:pt x="2389" y="921"/>
                </a:lnTo>
                <a:lnTo>
                  <a:pt x="2389" y="911"/>
                </a:lnTo>
                <a:lnTo>
                  <a:pt x="2389" y="901"/>
                </a:lnTo>
                <a:lnTo>
                  <a:pt x="2385" y="894"/>
                </a:lnTo>
                <a:lnTo>
                  <a:pt x="2382" y="887"/>
                </a:lnTo>
                <a:lnTo>
                  <a:pt x="2382" y="873"/>
                </a:lnTo>
                <a:lnTo>
                  <a:pt x="2389" y="873"/>
                </a:lnTo>
                <a:lnTo>
                  <a:pt x="2395" y="870"/>
                </a:lnTo>
                <a:lnTo>
                  <a:pt x="2399" y="865"/>
                </a:lnTo>
                <a:lnTo>
                  <a:pt x="2402" y="860"/>
                </a:lnTo>
                <a:lnTo>
                  <a:pt x="2402" y="844"/>
                </a:lnTo>
                <a:lnTo>
                  <a:pt x="2401" y="834"/>
                </a:lnTo>
                <a:lnTo>
                  <a:pt x="2397" y="824"/>
                </a:lnTo>
                <a:lnTo>
                  <a:pt x="2395" y="812"/>
                </a:lnTo>
                <a:lnTo>
                  <a:pt x="2397" y="797"/>
                </a:lnTo>
                <a:lnTo>
                  <a:pt x="2401" y="783"/>
                </a:lnTo>
                <a:lnTo>
                  <a:pt x="2409" y="757"/>
                </a:lnTo>
                <a:lnTo>
                  <a:pt x="2413" y="744"/>
                </a:lnTo>
                <a:lnTo>
                  <a:pt x="2416" y="730"/>
                </a:lnTo>
                <a:lnTo>
                  <a:pt x="2416" y="715"/>
                </a:lnTo>
                <a:lnTo>
                  <a:pt x="2416" y="696"/>
                </a:lnTo>
                <a:lnTo>
                  <a:pt x="2414" y="689"/>
                </a:lnTo>
                <a:lnTo>
                  <a:pt x="2413" y="682"/>
                </a:lnTo>
                <a:lnTo>
                  <a:pt x="2407" y="679"/>
                </a:lnTo>
                <a:lnTo>
                  <a:pt x="2402" y="675"/>
                </a:lnTo>
                <a:lnTo>
                  <a:pt x="2404" y="670"/>
                </a:lnTo>
                <a:lnTo>
                  <a:pt x="2404" y="669"/>
                </a:lnTo>
                <a:lnTo>
                  <a:pt x="2406" y="665"/>
                </a:lnTo>
                <a:lnTo>
                  <a:pt x="2406" y="663"/>
                </a:lnTo>
                <a:lnTo>
                  <a:pt x="2406" y="660"/>
                </a:lnTo>
                <a:lnTo>
                  <a:pt x="2407" y="657"/>
                </a:lnTo>
                <a:lnTo>
                  <a:pt x="2407" y="653"/>
                </a:lnTo>
                <a:lnTo>
                  <a:pt x="2406" y="648"/>
                </a:lnTo>
                <a:lnTo>
                  <a:pt x="2406" y="645"/>
                </a:lnTo>
                <a:lnTo>
                  <a:pt x="2404" y="640"/>
                </a:lnTo>
                <a:lnTo>
                  <a:pt x="2402" y="636"/>
                </a:lnTo>
                <a:lnTo>
                  <a:pt x="2404" y="633"/>
                </a:lnTo>
                <a:lnTo>
                  <a:pt x="2404" y="629"/>
                </a:lnTo>
                <a:lnTo>
                  <a:pt x="2404" y="626"/>
                </a:lnTo>
                <a:lnTo>
                  <a:pt x="2402" y="617"/>
                </a:lnTo>
                <a:lnTo>
                  <a:pt x="2399" y="611"/>
                </a:lnTo>
                <a:lnTo>
                  <a:pt x="2392" y="604"/>
                </a:lnTo>
                <a:lnTo>
                  <a:pt x="2384" y="597"/>
                </a:lnTo>
                <a:lnTo>
                  <a:pt x="2384" y="595"/>
                </a:lnTo>
                <a:lnTo>
                  <a:pt x="2382" y="592"/>
                </a:lnTo>
                <a:lnTo>
                  <a:pt x="2380" y="590"/>
                </a:lnTo>
                <a:lnTo>
                  <a:pt x="2377" y="583"/>
                </a:lnTo>
                <a:lnTo>
                  <a:pt x="2375" y="582"/>
                </a:lnTo>
                <a:lnTo>
                  <a:pt x="2366" y="566"/>
                </a:lnTo>
                <a:lnTo>
                  <a:pt x="2360" y="559"/>
                </a:lnTo>
                <a:lnTo>
                  <a:pt x="2355" y="554"/>
                </a:lnTo>
                <a:lnTo>
                  <a:pt x="2351" y="553"/>
                </a:lnTo>
                <a:lnTo>
                  <a:pt x="2346" y="547"/>
                </a:lnTo>
                <a:lnTo>
                  <a:pt x="2344" y="546"/>
                </a:lnTo>
                <a:lnTo>
                  <a:pt x="2334" y="539"/>
                </a:lnTo>
                <a:lnTo>
                  <a:pt x="2334" y="527"/>
                </a:lnTo>
                <a:lnTo>
                  <a:pt x="2334" y="515"/>
                </a:lnTo>
                <a:lnTo>
                  <a:pt x="2332" y="505"/>
                </a:lnTo>
                <a:lnTo>
                  <a:pt x="2327" y="498"/>
                </a:lnTo>
                <a:lnTo>
                  <a:pt x="2324" y="491"/>
                </a:lnTo>
                <a:lnTo>
                  <a:pt x="2320" y="486"/>
                </a:lnTo>
                <a:lnTo>
                  <a:pt x="2310" y="478"/>
                </a:lnTo>
                <a:lnTo>
                  <a:pt x="2300" y="469"/>
                </a:lnTo>
                <a:lnTo>
                  <a:pt x="2297" y="464"/>
                </a:lnTo>
                <a:lnTo>
                  <a:pt x="2293" y="457"/>
                </a:lnTo>
                <a:lnTo>
                  <a:pt x="2276" y="452"/>
                </a:lnTo>
                <a:lnTo>
                  <a:pt x="2259" y="447"/>
                </a:lnTo>
                <a:lnTo>
                  <a:pt x="2242" y="442"/>
                </a:lnTo>
                <a:lnTo>
                  <a:pt x="2225" y="437"/>
                </a:lnTo>
                <a:lnTo>
                  <a:pt x="2225" y="430"/>
                </a:lnTo>
                <a:lnTo>
                  <a:pt x="2225" y="428"/>
                </a:lnTo>
                <a:lnTo>
                  <a:pt x="2223" y="425"/>
                </a:lnTo>
                <a:lnTo>
                  <a:pt x="2223" y="423"/>
                </a:lnTo>
                <a:lnTo>
                  <a:pt x="2222" y="418"/>
                </a:lnTo>
                <a:lnTo>
                  <a:pt x="2220" y="415"/>
                </a:lnTo>
                <a:lnTo>
                  <a:pt x="2218" y="413"/>
                </a:lnTo>
                <a:lnTo>
                  <a:pt x="2216" y="409"/>
                </a:lnTo>
                <a:lnTo>
                  <a:pt x="2213" y="406"/>
                </a:lnTo>
                <a:lnTo>
                  <a:pt x="2211" y="404"/>
                </a:lnTo>
                <a:lnTo>
                  <a:pt x="2210" y="403"/>
                </a:lnTo>
                <a:lnTo>
                  <a:pt x="2208" y="401"/>
                </a:lnTo>
                <a:lnTo>
                  <a:pt x="2204" y="399"/>
                </a:lnTo>
                <a:lnTo>
                  <a:pt x="2204" y="397"/>
                </a:lnTo>
                <a:lnTo>
                  <a:pt x="2201" y="396"/>
                </a:lnTo>
                <a:lnTo>
                  <a:pt x="2198" y="392"/>
                </a:lnTo>
                <a:lnTo>
                  <a:pt x="2193" y="389"/>
                </a:lnTo>
                <a:lnTo>
                  <a:pt x="2191" y="387"/>
                </a:lnTo>
                <a:lnTo>
                  <a:pt x="2191" y="386"/>
                </a:lnTo>
                <a:lnTo>
                  <a:pt x="2187" y="384"/>
                </a:lnTo>
                <a:lnTo>
                  <a:pt x="2189" y="377"/>
                </a:lnTo>
                <a:lnTo>
                  <a:pt x="2187" y="372"/>
                </a:lnTo>
                <a:lnTo>
                  <a:pt x="2184" y="368"/>
                </a:lnTo>
                <a:lnTo>
                  <a:pt x="2181" y="367"/>
                </a:lnTo>
                <a:lnTo>
                  <a:pt x="2172" y="363"/>
                </a:lnTo>
                <a:lnTo>
                  <a:pt x="2169" y="362"/>
                </a:lnTo>
                <a:lnTo>
                  <a:pt x="2165" y="358"/>
                </a:lnTo>
                <a:lnTo>
                  <a:pt x="2162" y="357"/>
                </a:lnTo>
                <a:lnTo>
                  <a:pt x="2157" y="353"/>
                </a:lnTo>
                <a:lnTo>
                  <a:pt x="2150" y="351"/>
                </a:lnTo>
                <a:lnTo>
                  <a:pt x="2148" y="351"/>
                </a:lnTo>
                <a:lnTo>
                  <a:pt x="2146" y="348"/>
                </a:lnTo>
                <a:lnTo>
                  <a:pt x="2143" y="345"/>
                </a:lnTo>
                <a:lnTo>
                  <a:pt x="2138" y="339"/>
                </a:lnTo>
                <a:lnTo>
                  <a:pt x="2131" y="334"/>
                </a:lnTo>
                <a:lnTo>
                  <a:pt x="2128" y="333"/>
                </a:lnTo>
                <a:lnTo>
                  <a:pt x="2126" y="328"/>
                </a:lnTo>
                <a:lnTo>
                  <a:pt x="2124" y="326"/>
                </a:lnTo>
                <a:lnTo>
                  <a:pt x="2122" y="322"/>
                </a:lnTo>
                <a:lnTo>
                  <a:pt x="2122" y="321"/>
                </a:lnTo>
                <a:lnTo>
                  <a:pt x="2122" y="319"/>
                </a:lnTo>
                <a:lnTo>
                  <a:pt x="2122" y="317"/>
                </a:lnTo>
                <a:lnTo>
                  <a:pt x="2122" y="314"/>
                </a:lnTo>
                <a:lnTo>
                  <a:pt x="2121" y="309"/>
                </a:lnTo>
                <a:lnTo>
                  <a:pt x="2117" y="305"/>
                </a:lnTo>
                <a:lnTo>
                  <a:pt x="2109" y="300"/>
                </a:lnTo>
                <a:lnTo>
                  <a:pt x="2100" y="295"/>
                </a:lnTo>
                <a:lnTo>
                  <a:pt x="2088" y="293"/>
                </a:lnTo>
                <a:lnTo>
                  <a:pt x="2083" y="283"/>
                </a:lnTo>
                <a:lnTo>
                  <a:pt x="2078" y="273"/>
                </a:lnTo>
                <a:lnTo>
                  <a:pt x="2071" y="264"/>
                </a:lnTo>
                <a:lnTo>
                  <a:pt x="2066" y="261"/>
                </a:lnTo>
                <a:lnTo>
                  <a:pt x="2061" y="259"/>
                </a:lnTo>
                <a:lnTo>
                  <a:pt x="2052" y="247"/>
                </a:lnTo>
                <a:lnTo>
                  <a:pt x="2042" y="237"/>
                </a:lnTo>
                <a:lnTo>
                  <a:pt x="2032" y="227"/>
                </a:lnTo>
                <a:lnTo>
                  <a:pt x="2020" y="218"/>
                </a:lnTo>
                <a:lnTo>
                  <a:pt x="2020" y="213"/>
                </a:lnTo>
                <a:lnTo>
                  <a:pt x="2020" y="208"/>
                </a:lnTo>
                <a:lnTo>
                  <a:pt x="2018" y="205"/>
                </a:lnTo>
                <a:lnTo>
                  <a:pt x="2015" y="203"/>
                </a:lnTo>
                <a:lnTo>
                  <a:pt x="2010" y="198"/>
                </a:lnTo>
                <a:lnTo>
                  <a:pt x="2006" y="196"/>
                </a:lnTo>
                <a:lnTo>
                  <a:pt x="2006" y="191"/>
                </a:lnTo>
                <a:lnTo>
                  <a:pt x="2003" y="184"/>
                </a:lnTo>
                <a:lnTo>
                  <a:pt x="1998" y="179"/>
                </a:lnTo>
                <a:lnTo>
                  <a:pt x="1993" y="174"/>
                </a:lnTo>
                <a:lnTo>
                  <a:pt x="1986" y="170"/>
                </a:lnTo>
                <a:lnTo>
                  <a:pt x="1984" y="162"/>
                </a:lnTo>
                <a:lnTo>
                  <a:pt x="1983" y="153"/>
                </a:lnTo>
                <a:lnTo>
                  <a:pt x="1974" y="141"/>
                </a:lnTo>
                <a:lnTo>
                  <a:pt x="1966" y="130"/>
                </a:lnTo>
                <a:lnTo>
                  <a:pt x="1962" y="123"/>
                </a:lnTo>
                <a:lnTo>
                  <a:pt x="1959" y="116"/>
                </a:lnTo>
                <a:lnTo>
                  <a:pt x="1955" y="109"/>
                </a:lnTo>
                <a:lnTo>
                  <a:pt x="1952" y="106"/>
                </a:lnTo>
                <a:lnTo>
                  <a:pt x="1943" y="97"/>
                </a:lnTo>
                <a:lnTo>
                  <a:pt x="1938" y="94"/>
                </a:lnTo>
                <a:lnTo>
                  <a:pt x="1935" y="89"/>
                </a:lnTo>
                <a:lnTo>
                  <a:pt x="1931" y="83"/>
                </a:lnTo>
                <a:lnTo>
                  <a:pt x="1931" y="75"/>
                </a:lnTo>
                <a:lnTo>
                  <a:pt x="1921" y="68"/>
                </a:lnTo>
                <a:lnTo>
                  <a:pt x="1918" y="65"/>
                </a:lnTo>
                <a:lnTo>
                  <a:pt x="1911" y="58"/>
                </a:lnTo>
                <a:lnTo>
                  <a:pt x="1909" y="58"/>
                </a:lnTo>
                <a:lnTo>
                  <a:pt x="1908" y="54"/>
                </a:lnTo>
                <a:lnTo>
                  <a:pt x="1906" y="54"/>
                </a:lnTo>
                <a:lnTo>
                  <a:pt x="1902" y="54"/>
                </a:lnTo>
                <a:lnTo>
                  <a:pt x="1897" y="53"/>
                </a:lnTo>
                <a:lnTo>
                  <a:pt x="1892" y="49"/>
                </a:lnTo>
                <a:lnTo>
                  <a:pt x="1882" y="43"/>
                </a:lnTo>
                <a:lnTo>
                  <a:pt x="1879" y="39"/>
                </a:lnTo>
                <a:lnTo>
                  <a:pt x="1873" y="41"/>
                </a:lnTo>
                <a:lnTo>
                  <a:pt x="1870" y="41"/>
                </a:lnTo>
                <a:lnTo>
                  <a:pt x="1868" y="39"/>
                </a:lnTo>
                <a:lnTo>
                  <a:pt x="1865" y="37"/>
                </a:lnTo>
                <a:lnTo>
                  <a:pt x="1863" y="36"/>
                </a:lnTo>
                <a:lnTo>
                  <a:pt x="1860" y="34"/>
                </a:lnTo>
                <a:lnTo>
                  <a:pt x="1856" y="32"/>
                </a:lnTo>
                <a:lnTo>
                  <a:pt x="1851" y="25"/>
                </a:lnTo>
                <a:lnTo>
                  <a:pt x="1848" y="19"/>
                </a:lnTo>
                <a:lnTo>
                  <a:pt x="1841" y="10"/>
                </a:lnTo>
                <a:lnTo>
                  <a:pt x="1839" y="8"/>
                </a:lnTo>
                <a:lnTo>
                  <a:pt x="1838" y="8"/>
                </a:lnTo>
                <a:lnTo>
                  <a:pt x="1834" y="5"/>
                </a:lnTo>
                <a:lnTo>
                  <a:pt x="1833" y="5"/>
                </a:lnTo>
                <a:lnTo>
                  <a:pt x="1829" y="2"/>
                </a:lnTo>
                <a:lnTo>
                  <a:pt x="1827" y="2"/>
                </a:lnTo>
                <a:lnTo>
                  <a:pt x="1822" y="0"/>
                </a:lnTo>
                <a:lnTo>
                  <a:pt x="1815" y="0"/>
                </a:lnTo>
                <a:lnTo>
                  <a:pt x="1810" y="3"/>
                </a:lnTo>
                <a:lnTo>
                  <a:pt x="1804" y="5"/>
                </a:lnTo>
                <a:lnTo>
                  <a:pt x="1798" y="8"/>
                </a:lnTo>
                <a:lnTo>
                  <a:pt x="1797" y="10"/>
                </a:lnTo>
                <a:lnTo>
                  <a:pt x="1795" y="14"/>
                </a:lnTo>
                <a:lnTo>
                  <a:pt x="1793" y="15"/>
                </a:lnTo>
                <a:lnTo>
                  <a:pt x="1792" y="17"/>
                </a:lnTo>
                <a:lnTo>
                  <a:pt x="1788" y="20"/>
                </a:lnTo>
                <a:lnTo>
                  <a:pt x="1783" y="22"/>
                </a:lnTo>
                <a:lnTo>
                  <a:pt x="1781" y="24"/>
                </a:lnTo>
                <a:lnTo>
                  <a:pt x="1781" y="27"/>
                </a:lnTo>
                <a:lnTo>
                  <a:pt x="1773" y="29"/>
                </a:lnTo>
                <a:lnTo>
                  <a:pt x="1764" y="31"/>
                </a:lnTo>
                <a:lnTo>
                  <a:pt x="1758" y="36"/>
                </a:lnTo>
                <a:lnTo>
                  <a:pt x="1754" y="41"/>
                </a:lnTo>
                <a:lnTo>
                  <a:pt x="1746" y="41"/>
                </a:lnTo>
                <a:lnTo>
                  <a:pt x="1739" y="43"/>
                </a:lnTo>
                <a:lnTo>
                  <a:pt x="1734" y="46"/>
                </a:lnTo>
                <a:lnTo>
                  <a:pt x="1727" y="48"/>
                </a:lnTo>
                <a:lnTo>
                  <a:pt x="1722" y="49"/>
                </a:lnTo>
                <a:lnTo>
                  <a:pt x="1717" y="53"/>
                </a:lnTo>
                <a:lnTo>
                  <a:pt x="1710" y="61"/>
                </a:lnTo>
                <a:lnTo>
                  <a:pt x="1703" y="70"/>
                </a:lnTo>
                <a:lnTo>
                  <a:pt x="1698" y="73"/>
                </a:lnTo>
                <a:lnTo>
                  <a:pt x="1693" y="75"/>
                </a:lnTo>
                <a:lnTo>
                  <a:pt x="1694" y="87"/>
                </a:lnTo>
                <a:lnTo>
                  <a:pt x="1693" y="95"/>
                </a:lnTo>
                <a:lnTo>
                  <a:pt x="1689" y="112"/>
                </a:lnTo>
                <a:lnTo>
                  <a:pt x="1686" y="130"/>
                </a:lnTo>
                <a:lnTo>
                  <a:pt x="1686" y="140"/>
                </a:lnTo>
                <a:lnTo>
                  <a:pt x="1686" y="150"/>
                </a:lnTo>
                <a:lnTo>
                  <a:pt x="1681" y="152"/>
                </a:lnTo>
                <a:lnTo>
                  <a:pt x="1679" y="153"/>
                </a:lnTo>
                <a:lnTo>
                  <a:pt x="1674" y="158"/>
                </a:lnTo>
                <a:lnTo>
                  <a:pt x="1672" y="162"/>
                </a:lnTo>
                <a:lnTo>
                  <a:pt x="1669" y="164"/>
                </a:lnTo>
                <a:lnTo>
                  <a:pt x="1664" y="165"/>
                </a:lnTo>
                <a:lnTo>
                  <a:pt x="1659" y="164"/>
                </a:lnTo>
                <a:lnTo>
                  <a:pt x="1657" y="167"/>
                </a:lnTo>
                <a:lnTo>
                  <a:pt x="1655" y="170"/>
                </a:lnTo>
                <a:lnTo>
                  <a:pt x="1647" y="172"/>
                </a:lnTo>
                <a:lnTo>
                  <a:pt x="1643" y="174"/>
                </a:lnTo>
                <a:lnTo>
                  <a:pt x="1640" y="176"/>
                </a:lnTo>
                <a:lnTo>
                  <a:pt x="1638" y="179"/>
                </a:lnTo>
                <a:lnTo>
                  <a:pt x="1638" y="184"/>
                </a:lnTo>
                <a:lnTo>
                  <a:pt x="1635" y="184"/>
                </a:lnTo>
                <a:lnTo>
                  <a:pt x="1631" y="184"/>
                </a:lnTo>
                <a:lnTo>
                  <a:pt x="1623" y="189"/>
                </a:lnTo>
                <a:lnTo>
                  <a:pt x="1616" y="196"/>
                </a:lnTo>
                <a:lnTo>
                  <a:pt x="1612" y="198"/>
                </a:lnTo>
                <a:lnTo>
                  <a:pt x="1599" y="206"/>
                </a:lnTo>
                <a:lnTo>
                  <a:pt x="1590" y="210"/>
                </a:lnTo>
                <a:lnTo>
                  <a:pt x="1582" y="213"/>
                </a:lnTo>
                <a:lnTo>
                  <a:pt x="1578" y="215"/>
                </a:lnTo>
                <a:lnTo>
                  <a:pt x="1575" y="217"/>
                </a:lnTo>
                <a:lnTo>
                  <a:pt x="1571" y="217"/>
                </a:lnTo>
                <a:lnTo>
                  <a:pt x="1568" y="215"/>
                </a:lnTo>
                <a:lnTo>
                  <a:pt x="1563" y="213"/>
                </a:lnTo>
                <a:lnTo>
                  <a:pt x="1558" y="215"/>
                </a:lnTo>
                <a:lnTo>
                  <a:pt x="1549" y="215"/>
                </a:lnTo>
                <a:lnTo>
                  <a:pt x="1537" y="218"/>
                </a:lnTo>
                <a:lnTo>
                  <a:pt x="1530" y="220"/>
                </a:lnTo>
                <a:lnTo>
                  <a:pt x="1515" y="223"/>
                </a:lnTo>
                <a:lnTo>
                  <a:pt x="1510" y="223"/>
                </a:lnTo>
                <a:lnTo>
                  <a:pt x="1493" y="229"/>
                </a:lnTo>
                <a:lnTo>
                  <a:pt x="1488" y="230"/>
                </a:lnTo>
                <a:lnTo>
                  <a:pt x="1474" y="235"/>
                </a:lnTo>
                <a:lnTo>
                  <a:pt x="1469" y="237"/>
                </a:lnTo>
                <a:lnTo>
                  <a:pt x="1457" y="242"/>
                </a:lnTo>
                <a:lnTo>
                  <a:pt x="1452" y="244"/>
                </a:lnTo>
                <a:lnTo>
                  <a:pt x="1440" y="249"/>
                </a:lnTo>
                <a:lnTo>
                  <a:pt x="1435" y="251"/>
                </a:lnTo>
                <a:lnTo>
                  <a:pt x="1430" y="254"/>
                </a:lnTo>
                <a:lnTo>
                  <a:pt x="1428" y="258"/>
                </a:lnTo>
                <a:lnTo>
                  <a:pt x="1426" y="261"/>
                </a:lnTo>
                <a:lnTo>
                  <a:pt x="1420" y="264"/>
                </a:lnTo>
                <a:lnTo>
                  <a:pt x="1413" y="268"/>
                </a:lnTo>
                <a:lnTo>
                  <a:pt x="1409" y="271"/>
                </a:lnTo>
                <a:lnTo>
                  <a:pt x="1408" y="273"/>
                </a:lnTo>
                <a:lnTo>
                  <a:pt x="1406" y="276"/>
                </a:lnTo>
                <a:lnTo>
                  <a:pt x="1406" y="282"/>
                </a:lnTo>
                <a:lnTo>
                  <a:pt x="1403" y="285"/>
                </a:lnTo>
                <a:lnTo>
                  <a:pt x="1394" y="290"/>
                </a:lnTo>
                <a:lnTo>
                  <a:pt x="1391" y="292"/>
                </a:lnTo>
                <a:lnTo>
                  <a:pt x="1386" y="293"/>
                </a:lnTo>
                <a:lnTo>
                  <a:pt x="1384" y="297"/>
                </a:lnTo>
                <a:lnTo>
                  <a:pt x="1384" y="304"/>
                </a:lnTo>
                <a:lnTo>
                  <a:pt x="1380" y="305"/>
                </a:lnTo>
                <a:lnTo>
                  <a:pt x="1379" y="307"/>
                </a:lnTo>
                <a:lnTo>
                  <a:pt x="1375" y="309"/>
                </a:lnTo>
                <a:lnTo>
                  <a:pt x="1374" y="312"/>
                </a:lnTo>
                <a:lnTo>
                  <a:pt x="1372" y="316"/>
                </a:lnTo>
                <a:lnTo>
                  <a:pt x="1369" y="317"/>
                </a:lnTo>
                <a:lnTo>
                  <a:pt x="1365" y="319"/>
                </a:lnTo>
                <a:lnTo>
                  <a:pt x="1357" y="319"/>
                </a:lnTo>
                <a:lnTo>
                  <a:pt x="1350" y="321"/>
                </a:lnTo>
                <a:lnTo>
                  <a:pt x="1346" y="324"/>
                </a:lnTo>
                <a:lnTo>
                  <a:pt x="1345" y="328"/>
                </a:lnTo>
                <a:lnTo>
                  <a:pt x="1336" y="333"/>
                </a:lnTo>
                <a:lnTo>
                  <a:pt x="1331" y="334"/>
                </a:lnTo>
                <a:lnTo>
                  <a:pt x="1324" y="334"/>
                </a:lnTo>
                <a:lnTo>
                  <a:pt x="1324" y="329"/>
                </a:lnTo>
                <a:lnTo>
                  <a:pt x="1321" y="326"/>
                </a:lnTo>
                <a:lnTo>
                  <a:pt x="1317" y="324"/>
                </a:lnTo>
                <a:lnTo>
                  <a:pt x="1312" y="322"/>
                </a:lnTo>
                <a:lnTo>
                  <a:pt x="1307" y="321"/>
                </a:lnTo>
                <a:lnTo>
                  <a:pt x="1304" y="317"/>
                </a:lnTo>
                <a:lnTo>
                  <a:pt x="1302" y="314"/>
                </a:lnTo>
                <a:lnTo>
                  <a:pt x="1304" y="307"/>
                </a:lnTo>
                <a:lnTo>
                  <a:pt x="1299" y="307"/>
                </a:lnTo>
                <a:lnTo>
                  <a:pt x="1297" y="307"/>
                </a:lnTo>
                <a:lnTo>
                  <a:pt x="1293" y="305"/>
                </a:lnTo>
                <a:lnTo>
                  <a:pt x="1290" y="304"/>
                </a:lnTo>
                <a:lnTo>
                  <a:pt x="1288" y="304"/>
                </a:lnTo>
                <a:lnTo>
                  <a:pt x="1287" y="302"/>
                </a:lnTo>
                <a:lnTo>
                  <a:pt x="1287" y="300"/>
                </a:lnTo>
                <a:lnTo>
                  <a:pt x="1285" y="299"/>
                </a:lnTo>
                <a:lnTo>
                  <a:pt x="1283" y="299"/>
                </a:lnTo>
                <a:lnTo>
                  <a:pt x="1282" y="297"/>
                </a:lnTo>
                <a:lnTo>
                  <a:pt x="1280" y="295"/>
                </a:lnTo>
                <a:lnTo>
                  <a:pt x="1278" y="292"/>
                </a:lnTo>
                <a:lnTo>
                  <a:pt x="1276" y="290"/>
                </a:lnTo>
                <a:lnTo>
                  <a:pt x="1275" y="288"/>
                </a:lnTo>
                <a:lnTo>
                  <a:pt x="1273" y="287"/>
                </a:lnTo>
                <a:lnTo>
                  <a:pt x="1271" y="285"/>
                </a:lnTo>
                <a:lnTo>
                  <a:pt x="1270" y="283"/>
                </a:lnTo>
                <a:lnTo>
                  <a:pt x="1268" y="283"/>
                </a:lnTo>
                <a:lnTo>
                  <a:pt x="1266" y="282"/>
                </a:lnTo>
                <a:lnTo>
                  <a:pt x="1265" y="280"/>
                </a:lnTo>
                <a:lnTo>
                  <a:pt x="1263" y="280"/>
                </a:lnTo>
                <a:lnTo>
                  <a:pt x="1261" y="280"/>
                </a:lnTo>
                <a:lnTo>
                  <a:pt x="1258" y="278"/>
                </a:lnTo>
                <a:lnTo>
                  <a:pt x="1256" y="278"/>
                </a:lnTo>
                <a:lnTo>
                  <a:pt x="1253" y="278"/>
                </a:lnTo>
                <a:lnTo>
                  <a:pt x="1251" y="278"/>
                </a:lnTo>
                <a:lnTo>
                  <a:pt x="1247" y="280"/>
                </a:lnTo>
                <a:lnTo>
                  <a:pt x="1242" y="280"/>
                </a:lnTo>
                <a:lnTo>
                  <a:pt x="1237" y="275"/>
                </a:lnTo>
                <a:lnTo>
                  <a:pt x="1230" y="268"/>
                </a:lnTo>
                <a:lnTo>
                  <a:pt x="1227" y="266"/>
                </a:lnTo>
                <a:lnTo>
                  <a:pt x="1218" y="264"/>
                </a:lnTo>
                <a:lnTo>
                  <a:pt x="1212" y="259"/>
                </a:lnTo>
                <a:lnTo>
                  <a:pt x="1208" y="258"/>
                </a:lnTo>
                <a:lnTo>
                  <a:pt x="1205" y="254"/>
                </a:lnTo>
                <a:lnTo>
                  <a:pt x="1201" y="251"/>
                </a:lnTo>
                <a:lnTo>
                  <a:pt x="1200" y="242"/>
                </a:lnTo>
                <a:lnTo>
                  <a:pt x="1198" y="239"/>
                </a:lnTo>
                <a:lnTo>
                  <a:pt x="1196" y="235"/>
                </a:lnTo>
                <a:lnTo>
                  <a:pt x="1193" y="232"/>
                </a:lnTo>
                <a:lnTo>
                  <a:pt x="1188" y="232"/>
                </a:lnTo>
                <a:lnTo>
                  <a:pt x="1186" y="232"/>
                </a:lnTo>
                <a:lnTo>
                  <a:pt x="1184" y="232"/>
                </a:lnTo>
                <a:lnTo>
                  <a:pt x="1181" y="232"/>
                </a:lnTo>
                <a:lnTo>
                  <a:pt x="1178" y="234"/>
                </a:lnTo>
                <a:lnTo>
                  <a:pt x="1174" y="235"/>
                </a:lnTo>
                <a:lnTo>
                  <a:pt x="1166" y="235"/>
                </a:lnTo>
                <a:lnTo>
                  <a:pt x="1155" y="235"/>
                </a:lnTo>
                <a:lnTo>
                  <a:pt x="1150" y="237"/>
                </a:lnTo>
                <a:lnTo>
                  <a:pt x="1147" y="239"/>
                </a:lnTo>
                <a:lnTo>
                  <a:pt x="1147" y="242"/>
                </a:lnTo>
                <a:lnTo>
                  <a:pt x="1147" y="246"/>
                </a:lnTo>
                <a:lnTo>
                  <a:pt x="1143" y="246"/>
                </a:lnTo>
                <a:lnTo>
                  <a:pt x="1140" y="246"/>
                </a:lnTo>
                <a:lnTo>
                  <a:pt x="1137" y="246"/>
                </a:lnTo>
                <a:lnTo>
                  <a:pt x="1133" y="246"/>
                </a:lnTo>
                <a:lnTo>
                  <a:pt x="1131" y="247"/>
                </a:lnTo>
                <a:lnTo>
                  <a:pt x="1131" y="249"/>
                </a:lnTo>
                <a:lnTo>
                  <a:pt x="1130" y="251"/>
                </a:lnTo>
                <a:lnTo>
                  <a:pt x="1126" y="252"/>
                </a:lnTo>
                <a:lnTo>
                  <a:pt x="1120" y="252"/>
                </a:lnTo>
                <a:lnTo>
                  <a:pt x="1113" y="252"/>
                </a:lnTo>
                <a:lnTo>
                  <a:pt x="1113" y="256"/>
                </a:lnTo>
                <a:lnTo>
                  <a:pt x="1113" y="259"/>
                </a:lnTo>
                <a:lnTo>
                  <a:pt x="1109" y="259"/>
                </a:lnTo>
                <a:lnTo>
                  <a:pt x="1106" y="259"/>
                </a:lnTo>
                <a:lnTo>
                  <a:pt x="1102" y="259"/>
                </a:lnTo>
                <a:lnTo>
                  <a:pt x="1099" y="259"/>
                </a:lnTo>
                <a:lnTo>
                  <a:pt x="1097" y="264"/>
                </a:lnTo>
                <a:lnTo>
                  <a:pt x="1096" y="266"/>
                </a:lnTo>
                <a:lnTo>
                  <a:pt x="1092" y="266"/>
                </a:lnTo>
                <a:lnTo>
                  <a:pt x="1072" y="266"/>
                </a:lnTo>
                <a:lnTo>
                  <a:pt x="1053" y="264"/>
                </a:lnTo>
                <a:lnTo>
                  <a:pt x="1037" y="259"/>
                </a:lnTo>
                <a:lnTo>
                  <a:pt x="1024" y="252"/>
                </a:lnTo>
                <a:lnTo>
                  <a:pt x="1005" y="252"/>
                </a:lnTo>
                <a:lnTo>
                  <a:pt x="986" y="252"/>
                </a:lnTo>
                <a:lnTo>
                  <a:pt x="969" y="251"/>
                </a:lnTo>
                <a:lnTo>
                  <a:pt x="956" y="246"/>
                </a:lnTo>
                <a:lnTo>
                  <a:pt x="945" y="246"/>
                </a:lnTo>
                <a:lnTo>
                  <a:pt x="935" y="247"/>
                </a:lnTo>
                <a:lnTo>
                  <a:pt x="918" y="254"/>
                </a:lnTo>
                <a:lnTo>
                  <a:pt x="901" y="258"/>
                </a:lnTo>
                <a:lnTo>
                  <a:pt x="891" y="259"/>
                </a:lnTo>
                <a:lnTo>
                  <a:pt x="881" y="259"/>
                </a:lnTo>
                <a:lnTo>
                  <a:pt x="872" y="261"/>
                </a:lnTo>
                <a:lnTo>
                  <a:pt x="867" y="263"/>
                </a:lnTo>
                <a:lnTo>
                  <a:pt x="864" y="268"/>
                </a:lnTo>
                <a:lnTo>
                  <a:pt x="860" y="273"/>
                </a:lnTo>
                <a:lnTo>
                  <a:pt x="847" y="273"/>
                </a:lnTo>
                <a:lnTo>
                  <a:pt x="845" y="270"/>
                </a:lnTo>
                <a:lnTo>
                  <a:pt x="841" y="268"/>
                </a:lnTo>
                <a:lnTo>
                  <a:pt x="833" y="266"/>
                </a:lnTo>
                <a:lnTo>
                  <a:pt x="829" y="264"/>
                </a:lnTo>
                <a:lnTo>
                  <a:pt x="826" y="263"/>
                </a:lnTo>
                <a:lnTo>
                  <a:pt x="823" y="261"/>
                </a:lnTo>
                <a:lnTo>
                  <a:pt x="819" y="259"/>
                </a:lnTo>
                <a:lnTo>
                  <a:pt x="819" y="254"/>
                </a:lnTo>
                <a:lnTo>
                  <a:pt x="818" y="251"/>
                </a:lnTo>
                <a:lnTo>
                  <a:pt x="814" y="249"/>
                </a:lnTo>
                <a:lnTo>
                  <a:pt x="811" y="247"/>
                </a:lnTo>
                <a:lnTo>
                  <a:pt x="802" y="246"/>
                </a:lnTo>
                <a:lnTo>
                  <a:pt x="800" y="242"/>
                </a:lnTo>
                <a:lnTo>
                  <a:pt x="799" y="239"/>
                </a:lnTo>
                <a:lnTo>
                  <a:pt x="792" y="242"/>
                </a:lnTo>
                <a:lnTo>
                  <a:pt x="785" y="246"/>
                </a:lnTo>
                <a:lnTo>
                  <a:pt x="775" y="246"/>
                </a:lnTo>
                <a:lnTo>
                  <a:pt x="765" y="246"/>
                </a:lnTo>
                <a:lnTo>
                  <a:pt x="761" y="246"/>
                </a:lnTo>
                <a:lnTo>
                  <a:pt x="760" y="247"/>
                </a:lnTo>
                <a:lnTo>
                  <a:pt x="758" y="252"/>
                </a:lnTo>
                <a:lnTo>
                  <a:pt x="758" y="259"/>
                </a:lnTo>
                <a:lnTo>
                  <a:pt x="758" y="263"/>
                </a:lnTo>
                <a:lnTo>
                  <a:pt x="756" y="266"/>
                </a:lnTo>
                <a:lnTo>
                  <a:pt x="753" y="268"/>
                </a:lnTo>
                <a:lnTo>
                  <a:pt x="748" y="273"/>
                </a:lnTo>
                <a:lnTo>
                  <a:pt x="744" y="276"/>
                </a:lnTo>
                <a:lnTo>
                  <a:pt x="744" y="280"/>
                </a:lnTo>
                <a:lnTo>
                  <a:pt x="741" y="280"/>
                </a:lnTo>
                <a:lnTo>
                  <a:pt x="739" y="282"/>
                </a:lnTo>
                <a:lnTo>
                  <a:pt x="737" y="287"/>
                </a:lnTo>
                <a:lnTo>
                  <a:pt x="729" y="285"/>
                </a:lnTo>
                <a:lnTo>
                  <a:pt x="722" y="287"/>
                </a:lnTo>
                <a:lnTo>
                  <a:pt x="719" y="290"/>
                </a:lnTo>
                <a:lnTo>
                  <a:pt x="715" y="295"/>
                </a:lnTo>
                <a:lnTo>
                  <a:pt x="712" y="307"/>
                </a:lnTo>
                <a:lnTo>
                  <a:pt x="708" y="310"/>
                </a:lnTo>
                <a:lnTo>
                  <a:pt x="703" y="314"/>
                </a:lnTo>
                <a:lnTo>
                  <a:pt x="698" y="314"/>
                </a:lnTo>
                <a:lnTo>
                  <a:pt x="693" y="314"/>
                </a:lnTo>
                <a:lnTo>
                  <a:pt x="681" y="314"/>
                </a:lnTo>
                <a:lnTo>
                  <a:pt x="676" y="316"/>
                </a:lnTo>
                <a:lnTo>
                  <a:pt x="673" y="314"/>
                </a:lnTo>
                <a:lnTo>
                  <a:pt x="669" y="312"/>
                </a:lnTo>
                <a:lnTo>
                  <a:pt x="669" y="307"/>
                </a:lnTo>
                <a:lnTo>
                  <a:pt x="664" y="309"/>
                </a:lnTo>
                <a:lnTo>
                  <a:pt x="662" y="314"/>
                </a:lnTo>
                <a:lnTo>
                  <a:pt x="661" y="319"/>
                </a:lnTo>
                <a:lnTo>
                  <a:pt x="661" y="328"/>
                </a:lnTo>
                <a:lnTo>
                  <a:pt x="662" y="341"/>
                </a:lnTo>
                <a:lnTo>
                  <a:pt x="662" y="350"/>
                </a:lnTo>
                <a:lnTo>
                  <a:pt x="662" y="355"/>
                </a:lnTo>
                <a:lnTo>
                  <a:pt x="657" y="358"/>
                </a:lnTo>
                <a:lnTo>
                  <a:pt x="652" y="362"/>
                </a:lnTo>
                <a:lnTo>
                  <a:pt x="647" y="367"/>
                </a:lnTo>
                <a:lnTo>
                  <a:pt x="645" y="368"/>
                </a:lnTo>
                <a:lnTo>
                  <a:pt x="642" y="368"/>
                </a:lnTo>
                <a:lnTo>
                  <a:pt x="637" y="368"/>
                </a:lnTo>
                <a:lnTo>
                  <a:pt x="628" y="372"/>
                </a:lnTo>
                <a:lnTo>
                  <a:pt x="620" y="375"/>
                </a:lnTo>
                <a:lnTo>
                  <a:pt x="616" y="379"/>
                </a:lnTo>
                <a:lnTo>
                  <a:pt x="615" y="382"/>
                </a:lnTo>
                <a:lnTo>
                  <a:pt x="606" y="382"/>
                </a:lnTo>
                <a:lnTo>
                  <a:pt x="598" y="384"/>
                </a:lnTo>
                <a:lnTo>
                  <a:pt x="591" y="387"/>
                </a:lnTo>
                <a:lnTo>
                  <a:pt x="584" y="389"/>
                </a:lnTo>
                <a:lnTo>
                  <a:pt x="572" y="397"/>
                </a:lnTo>
                <a:lnTo>
                  <a:pt x="560" y="403"/>
                </a:lnTo>
                <a:lnTo>
                  <a:pt x="555" y="404"/>
                </a:lnTo>
                <a:lnTo>
                  <a:pt x="550" y="408"/>
                </a:lnTo>
                <a:lnTo>
                  <a:pt x="543" y="416"/>
                </a:lnTo>
                <a:lnTo>
                  <a:pt x="536" y="425"/>
                </a:lnTo>
                <a:lnTo>
                  <a:pt x="531" y="428"/>
                </a:lnTo>
                <a:lnTo>
                  <a:pt x="526" y="430"/>
                </a:lnTo>
                <a:lnTo>
                  <a:pt x="522" y="438"/>
                </a:lnTo>
                <a:lnTo>
                  <a:pt x="517" y="445"/>
                </a:lnTo>
                <a:lnTo>
                  <a:pt x="514" y="454"/>
                </a:lnTo>
                <a:lnTo>
                  <a:pt x="512" y="459"/>
                </a:lnTo>
                <a:lnTo>
                  <a:pt x="512" y="464"/>
                </a:lnTo>
                <a:lnTo>
                  <a:pt x="504" y="469"/>
                </a:lnTo>
                <a:lnTo>
                  <a:pt x="497" y="474"/>
                </a:lnTo>
                <a:lnTo>
                  <a:pt x="495" y="476"/>
                </a:lnTo>
                <a:lnTo>
                  <a:pt x="493" y="481"/>
                </a:lnTo>
                <a:lnTo>
                  <a:pt x="492" y="486"/>
                </a:lnTo>
                <a:lnTo>
                  <a:pt x="492" y="491"/>
                </a:lnTo>
                <a:lnTo>
                  <a:pt x="493" y="496"/>
                </a:lnTo>
                <a:lnTo>
                  <a:pt x="495" y="498"/>
                </a:lnTo>
                <a:lnTo>
                  <a:pt x="498" y="498"/>
                </a:lnTo>
                <a:lnTo>
                  <a:pt x="498" y="512"/>
                </a:lnTo>
                <a:lnTo>
                  <a:pt x="488" y="517"/>
                </a:lnTo>
                <a:lnTo>
                  <a:pt x="480" y="524"/>
                </a:lnTo>
                <a:lnTo>
                  <a:pt x="471" y="530"/>
                </a:lnTo>
                <a:lnTo>
                  <a:pt x="464" y="532"/>
                </a:lnTo>
                <a:lnTo>
                  <a:pt x="458" y="532"/>
                </a:lnTo>
                <a:lnTo>
                  <a:pt x="461" y="537"/>
                </a:lnTo>
                <a:lnTo>
                  <a:pt x="463" y="542"/>
                </a:lnTo>
                <a:lnTo>
                  <a:pt x="464" y="556"/>
                </a:lnTo>
                <a:lnTo>
                  <a:pt x="464" y="587"/>
                </a:lnTo>
                <a:lnTo>
                  <a:pt x="458" y="592"/>
                </a:lnTo>
                <a:lnTo>
                  <a:pt x="454" y="597"/>
                </a:lnTo>
                <a:lnTo>
                  <a:pt x="452" y="605"/>
                </a:lnTo>
                <a:lnTo>
                  <a:pt x="451" y="614"/>
                </a:lnTo>
                <a:lnTo>
                  <a:pt x="447" y="616"/>
                </a:lnTo>
                <a:lnTo>
                  <a:pt x="444" y="617"/>
                </a:lnTo>
                <a:lnTo>
                  <a:pt x="442" y="626"/>
                </a:lnTo>
                <a:lnTo>
                  <a:pt x="440" y="629"/>
                </a:lnTo>
                <a:lnTo>
                  <a:pt x="439" y="633"/>
                </a:lnTo>
                <a:lnTo>
                  <a:pt x="435" y="634"/>
                </a:lnTo>
                <a:lnTo>
                  <a:pt x="430" y="634"/>
                </a:lnTo>
                <a:lnTo>
                  <a:pt x="429" y="643"/>
                </a:lnTo>
                <a:lnTo>
                  <a:pt x="427" y="650"/>
                </a:lnTo>
                <a:lnTo>
                  <a:pt x="420" y="662"/>
                </a:lnTo>
                <a:lnTo>
                  <a:pt x="413" y="674"/>
                </a:lnTo>
                <a:lnTo>
                  <a:pt x="411" y="680"/>
                </a:lnTo>
                <a:lnTo>
                  <a:pt x="410" y="689"/>
                </a:lnTo>
                <a:lnTo>
                  <a:pt x="408" y="694"/>
                </a:lnTo>
                <a:lnTo>
                  <a:pt x="406" y="696"/>
                </a:lnTo>
                <a:lnTo>
                  <a:pt x="403" y="696"/>
                </a:lnTo>
                <a:lnTo>
                  <a:pt x="401" y="704"/>
                </a:lnTo>
                <a:lnTo>
                  <a:pt x="400" y="711"/>
                </a:lnTo>
                <a:lnTo>
                  <a:pt x="393" y="723"/>
                </a:lnTo>
                <a:lnTo>
                  <a:pt x="391" y="730"/>
                </a:lnTo>
                <a:lnTo>
                  <a:pt x="388" y="739"/>
                </a:lnTo>
                <a:lnTo>
                  <a:pt x="388" y="747"/>
                </a:lnTo>
                <a:lnTo>
                  <a:pt x="389" y="757"/>
                </a:lnTo>
                <a:lnTo>
                  <a:pt x="386" y="757"/>
                </a:lnTo>
                <a:lnTo>
                  <a:pt x="384" y="759"/>
                </a:lnTo>
                <a:lnTo>
                  <a:pt x="382" y="764"/>
                </a:lnTo>
                <a:lnTo>
                  <a:pt x="388" y="766"/>
                </a:lnTo>
                <a:lnTo>
                  <a:pt x="389" y="771"/>
                </a:lnTo>
                <a:lnTo>
                  <a:pt x="389" y="778"/>
                </a:lnTo>
                <a:lnTo>
                  <a:pt x="389" y="785"/>
                </a:lnTo>
                <a:lnTo>
                  <a:pt x="389" y="819"/>
                </a:lnTo>
                <a:lnTo>
                  <a:pt x="388" y="822"/>
                </a:lnTo>
                <a:lnTo>
                  <a:pt x="386" y="826"/>
                </a:lnTo>
                <a:lnTo>
                  <a:pt x="382" y="832"/>
                </a:lnTo>
                <a:lnTo>
                  <a:pt x="382" y="836"/>
                </a:lnTo>
                <a:lnTo>
                  <a:pt x="382" y="839"/>
                </a:lnTo>
                <a:lnTo>
                  <a:pt x="379" y="839"/>
                </a:lnTo>
                <a:lnTo>
                  <a:pt x="376" y="839"/>
                </a:lnTo>
                <a:lnTo>
                  <a:pt x="374" y="846"/>
                </a:lnTo>
                <a:lnTo>
                  <a:pt x="376" y="853"/>
                </a:lnTo>
                <a:lnTo>
                  <a:pt x="376" y="860"/>
                </a:lnTo>
                <a:lnTo>
                  <a:pt x="376" y="867"/>
                </a:lnTo>
                <a:lnTo>
                  <a:pt x="372" y="867"/>
                </a:lnTo>
                <a:lnTo>
                  <a:pt x="369" y="867"/>
                </a:lnTo>
                <a:lnTo>
                  <a:pt x="369" y="870"/>
                </a:lnTo>
                <a:lnTo>
                  <a:pt x="369" y="873"/>
                </a:lnTo>
                <a:lnTo>
                  <a:pt x="364" y="882"/>
                </a:lnTo>
                <a:lnTo>
                  <a:pt x="362" y="887"/>
                </a:lnTo>
                <a:lnTo>
                  <a:pt x="362" y="894"/>
                </a:lnTo>
                <a:lnTo>
                  <a:pt x="362" y="928"/>
                </a:lnTo>
                <a:lnTo>
                  <a:pt x="353" y="933"/>
                </a:lnTo>
                <a:lnTo>
                  <a:pt x="343" y="937"/>
                </a:lnTo>
                <a:lnTo>
                  <a:pt x="340" y="940"/>
                </a:lnTo>
                <a:lnTo>
                  <a:pt x="336" y="943"/>
                </a:lnTo>
                <a:lnTo>
                  <a:pt x="335" y="948"/>
                </a:lnTo>
                <a:lnTo>
                  <a:pt x="335" y="955"/>
                </a:lnTo>
                <a:lnTo>
                  <a:pt x="330" y="957"/>
                </a:lnTo>
                <a:lnTo>
                  <a:pt x="326" y="959"/>
                </a:lnTo>
                <a:lnTo>
                  <a:pt x="321" y="965"/>
                </a:lnTo>
                <a:lnTo>
                  <a:pt x="316" y="972"/>
                </a:lnTo>
                <a:lnTo>
                  <a:pt x="313" y="974"/>
                </a:lnTo>
                <a:lnTo>
                  <a:pt x="307" y="976"/>
                </a:lnTo>
                <a:lnTo>
                  <a:pt x="307" y="983"/>
                </a:lnTo>
                <a:lnTo>
                  <a:pt x="307" y="989"/>
                </a:lnTo>
                <a:lnTo>
                  <a:pt x="306" y="994"/>
                </a:lnTo>
                <a:lnTo>
                  <a:pt x="301" y="996"/>
                </a:lnTo>
                <a:lnTo>
                  <a:pt x="301" y="1064"/>
                </a:lnTo>
                <a:lnTo>
                  <a:pt x="297" y="1066"/>
                </a:lnTo>
                <a:lnTo>
                  <a:pt x="296" y="1069"/>
                </a:lnTo>
                <a:lnTo>
                  <a:pt x="294" y="1078"/>
                </a:lnTo>
                <a:lnTo>
                  <a:pt x="287" y="1083"/>
                </a:lnTo>
                <a:lnTo>
                  <a:pt x="284" y="1088"/>
                </a:lnTo>
                <a:lnTo>
                  <a:pt x="282" y="1097"/>
                </a:lnTo>
                <a:lnTo>
                  <a:pt x="280" y="1105"/>
                </a:lnTo>
                <a:lnTo>
                  <a:pt x="273" y="1109"/>
                </a:lnTo>
                <a:lnTo>
                  <a:pt x="268" y="1114"/>
                </a:lnTo>
                <a:lnTo>
                  <a:pt x="263" y="1119"/>
                </a:lnTo>
                <a:lnTo>
                  <a:pt x="260" y="1126"/>
                </a:lnTo>
                <a:lnTo>
                  <a:pt x="251" y="1127"/>
                </a:lnTo>
                <a:lnTo>
                  <a:pt x="246" y="1129"/>
                </a:lnTo>
                <a:lnTo>
                  <a:pt x="243" y="1134"/>
                </a:lnTo>
                <a:lnTo>
                  <a:pt x="239" y="1139"/>
                </a:lnTo>
                <a:lnTo>
                  <a:pt x="226" y="1139"/>
                </a:lnTo>
                <a:lnTo>
                  <a:pt x="224" y="1145"/>
                </a:lnTo>
                <a:lnTo>
                  <a:pt x="222" y="1146"/>
                </a:lnTo>
                <a:lnTo>
                  <a:pt x="219" y="1146"/>
                </a:lnTo>
                <a:lnTo>
                  <a:pt x="214" y="1146"/>
                </a:lnTo>
                <a:lnTo>
                  <a:pt x="210" y="1148"/>
                </a:lnTo>
                <a:lnTo>
                  <a:pt x="207" y="1150"/>
                </a:lnTo>
                <a:lnTo>
                  <a:pt x="205" y="1153"/>
                </a:lnTo>
                <a:lnTo>
                  <a:pt x="198" y="1153"/>
                </a:lnTo>
                <a:lnTo>
                  <a:pt x="193" y="1151"/>
                </a:lnTo>
                <a:lnTo>
                  <a:pt x="190" y="1148"/>
                </a:lnTo>
                <a:lnTo>
                  <a:pt x="185" y="1146"/>
                </a:lnTo>
                <a:lnTo>
                  <a:pt x="171" y="1151"/>
                </a:lnTo>
                <a:lnTo>
                  <a:pt x="156" y="1155"/>
                </a:lnTo>
                <a:lnTo>
                  <a:pt x="140" y="1156"/>
                </a:lnTo>
                <a:lnTo>
                  <a:pt x="134" y="1155"/>
                </a:lnTo>
                <a:lnTo>
                  <a:pt x="130" y="1153"/>
                </a:lnTo>
                <a:lnTo>
                  <a:pt x="125" y="1155"/>
                </a:lnTo>
                <a:lnTo>
                  <a:pt x="123" y="1160"/>
                </a:lnTo>
                <a:lnTo>
                  <a:pt x="123" y="1167"/>
                </a:lnTo>
                <a:lnTo>
                  <a:pt x="123" y="1174"/>
                </a:lnTo>
                <a:lnTo>
                  <a:pt x="108" y="1172"/>
                </a:lnTo>
                <a:lnTo>
                  <a:pt x="94" y="1168"/>
                </a:lnTo>
                <a:lnTo>
                  <a:pt x="79" y="1165"/>
                </a:lnTo>
                <a:lnTo>
                  <a:pt x="72" y="1165"/>
                </a:lnTo>
                <a:lnTo>
                  <a:pt x="62" y="1167"/>
                </a:lnTo>
                <a:lnTo>
                  <a:pt x="55" y="1167"/>
                </a:lnTo>
                <a:lnTo>
                  <a:pt x="50" y="1167"/>
                </a:lnTo>
                <a:lnTo>
                  <a:pt x="46" y="1170"/>
                </a:lnTo>
                <a:lnTo>
                  <a:pt x="45" y="1174"/>
                </a:lnTo>
                <a:lnTo>
                  <a:pt x="41" y="1177"/>
                </a:lnTo>
                <a:lnTo>
                  <a:pt x="40" y="1180"/>
                </a:lnTo>
                <a:lnTo>
                  <a:pt x="35" y="1180"/>
                </a:lnTo>
                <a:lnTo>
                  <a:pt x="28" y="1180"/>
                </a:lnTo>
                <a:lnTo>
                  <a:pt x="26" y="1185"/>
                </a:lnTo>
                <a:lnTo>
                  <a:pt x="23" y="1187"/>
                </a:lnTo>
                <a:lnTo>
                  <a:pt x="14" y="1191"/>
                </a:lnTo>
                <a:lnTo>
                  <a:pt x="5" y="1194"/>
                </a:lnTo>
                <a:lnTo>
                  <a:pt x="2" y="1196"/>
                </a:lnTo>
                <a:lnTo>
                  <a:pt x="0" y="1201"/>
                </a:lnTo>
                <a:lnTo>
                  <a:pt x="0" y="1208"/>
                </a:lnTo>
                <a:lnTo>
                  <a:pt x="2" y="1214"/>
                </a:lnTo>
                <a:lnTo>
                  <a:pt x="5" y="1226"/>
                </a:lnTo>
                <a:lnTo>
                  <a:pt x="7" y="1238"/>
                </a:lnTo>
                <a:lnTo>
                  <a:pt x="9" y="1247"/>
                </a:lnTo>
                <a:lnTo>
                  <a:pt x="7" y="1255"/>
                </a:lnTo>
                <a:lnTo>
                  <a:pt x="16" y="1255"/>
                </a:lnTo>
                <a:lnTo>
                  <a:pt x="23" y="1257"/>
                </a:lnTo>
                <a:lnTo>
                  <a:pt x="29" y="1259"/>
                </a:lnTo>
                <a:lnTo>
                  <a:pt x="35" y="1262"/>
                </a:lnTo>
                <a:lnTo>
                  <a:pt x="33" y="1269"/>
                </a:lnTo>
                <a:lnTo>
                  <a:pt x="35" y="1272"/>
                </a:lnTo>
                <a:lnTo>
                  <a:pt x="36" y="1276"/>
                </a:lnTo>
                <a:lnTo>
                  <a:pt x="40" y="1278"/>
                </a:lnTo>
                <a:lnTo>
                  <a:pt x="45" y="1283"/>
                </a:lnTo>
                <a:lnTo>
                  <a:pt x="46" y="1286"/>
                </a:lnTo>
                <a:lnTo>
                  <a:pt x="48" y="1290"/>
                </a:lnTo>
                <a:lnTo>
                  <a:pt x="60" y="1296"/>
                </a:lnTo>
                <a:lnTo>
                  <a:pt x="72" y="1303"/>
                </a:lnTo>
                <a:lnTo>
                  <a:pt x="82" y="1312"/>
                </a:lnTo>
                <a:lnTo>
                  <a:pt x="89" y="1324"/>
                </a:lnTo>
                <a:lnTo>
                  <a:pt x="101" y="1332"/>
                </a:lnTo>
                <a:lnTo>
                  <a:pt x="111" y="1343"/>
                </a:lnTo>
                <a:lnTo>
                  <a:pt x="122" y="1353"/>
                </a:lnTo>
                <a:lnTo>
                  <a:pt x="130" y="1365"/>
                </a:lnTo>
                <a:lnTo>
                  <a:pt x="135" y="1366"/>
                </a:lnTo>
                <a:lnTo>
                  <a:pt x="139" y="1370"/>
                </a:lnTo>
                <a:lnTo>
                  <a:pt x="144" y="1372"/>
                </a:lnTo>
                <a:lnTo>
                  <a:pt x="151" y="1372"/>
                </a:lnTo>
                <a:lnTo>
                  <a:pt x="151" y="1375"/>
                </a:lnTo>
                <a:lnTo>
                  <a:pt x="152" y="1377"/>
                </a:lnTo>
                <a:lnTo>
                  <a:pt x="157" y="1378"/>
                </a:lnTo>
                <a:lnTo>
                  <a:pt x="161" y="1382"/>
                </a:lnTo>
                <a:lnTo>
                  <a:pt x="163" y="1383"/>
                </a:lnTo>
                <a:lnTo>
                  <a:pt x="164" y="1385"/>
                </a:lnTo>
                <a:lnTo>
                  <a:pt x="164" y="1447"/>
                </a:lnTo>
                <a:lnTo>
                  <a:pt x="168" y="1448"/>
                </a:lnTo>
                <a:lnTo>
                  <a:pt x="171" y="1450"/>
                </a:lnTo>
                <a:lnTo>
                  <a:pt x="173" y="1459"/>
                </a:lnTo>
                <a:lnTo>
                  <a:pt x="174" y="1462"/>
                </a:lnTo>
                <a:lnTo>
                  <a:pt x="176" y="1465"/>
                </a:lnTo>
                <a:lnTo>
                  <a:pt x="180" y="1467"/>
                </a:lnTo>
                <a:lnTo>
                  <a:pt x="185" y="1467"/>
                </a:lnTo>
                <a:lnTo>
                  <a:pt x="188" y="1474"/>
                </a:lnTo>
                <a:lnTo>
                  <a:pt x="193" y="1479"/>
                </a:lnTo>
                <a:lnTo>
                  <a:pt x="198" y="1484"/>
                </a:lnTo>
                <a:lnTo>
                  <a:pt x="205" y="1487"/>
                </a:lnTo>
                <a:lnTo>
                  <a:pt x="207" y="1498"/>
                </a:lnTo>
                <a:lnTo>
                  <a:pt x="210" y="1505"/>
                </a:lnTo>
                <a:lnTo>
                  <a:pt x="215" y="1510"/>
                </a:lnTo>
                <a:lnTo>
                  <a:pt x="222" y="1515"/>
                </a:lnTo>
                <a:lnTo>
                  <a:pt x="229" y="1520"/>
                </a:lnTo>
                <a:lnTo>
                  <a:pt x="234" y="1525"/>
                </a:lnTo>
                <a:lnTo>
                  <a:pt x="238" y="1532"/>
                </a:lnTo>
                <a:lnTo>
                  <a:pt x="239" y="1542"/>
                </a:lnTo>
                <a:lnTo>
                  <a:pt x="244" y="1542"/>
                </a:lnTo>
                <a:lnTo>
                  <a:pt x="249" y="1542"/>
                </a:lnTo>
                <a:lnTo>
                  <a:pt x="255" y="1547"/>
                </a:lnTo>
                <a:lnTo>
                  <a:pt x="261" y="1551"/>
                </a:lnTo>
                <a:lnTo>
                  <a:pt x="267" y="1551"/>
                </a:lnTo>
                <a:lnTo>
                  <a:pt x="273" y="1549"/>
                </a:lnTo>
                <a:lnTo>
                  <a:pt x="277" y="1556"/>
                </a:lnTo>
                <a:lnTo>
                  <a:pt x="282" y="1563"/>
                </a:lnTo>
                <a:lnTo>
                  <a:pt x="285" y="1566"/>
                </a:lnTo>
                <a:lnTo>
                  <a:pt x="290" y="1568"/>
                </a:lnTo>
                <a:lnTo>
                  <a:pt x="296" y="1569"/>
                </a:lnTo>
                <a:lnTo>
                  <a:pt x="301" y="1569"/>
                </a:lnTo>
                <a:lnTo>
                  <a:pt x="342" y="1569"/>
                </a:lnTo>
                <a:lnTo>
                  <a:pt x="343" y="1574"/>
                </a:lnTo>
                <a:lnTo>
                  <a:pt x="347" y="1576"/>
                </a:lnTo>
                <a:lnTo>
                  <a:pt x="355" y="1580"/>
                </a:lnTo>
                <a:lnTo>
                  <a:pt x="364" y="1583"/>
                </a:lnTo>
                <a:lnTo>
                  <a:pt x="367" y="1585"/>
                </a:lnTo>
                <a:lnTo>
                  <a:pt x="369" y="1590"/>
                </a:lnTo>
                <a:lnTo>
                  <a:pt x="377" y="1586"/>
                </a:lnTo>
                <a:lnTo>
                  <a:pt x="384" y="1586"/>
                </a:lnTo>
                <a:lnTo>
                  <a:pt x="393" y="1586"/>
                </a:lnTo>
                <a:lnTo>
                  <a:pt x="400" y="1590"/>
                </a:lnTo>
                <a:lnTo>
                  <a:pt x="417" y="1593"/>
                </a:lnTo>
                <a:lnTo>
                  <a:pt x="427" y="1597"/>
                </a:lnTo>
                <a:lnTo>
                  <a:pt x="437" y="1597"/>
                </a:lnTo>
                <a:lnTo>
                  <a:pt x="435" y="1598"/>
                </a:lnTo>
                <a:lnTo>
                  <a:pt x="435" y="1600"/>
                </a:lnTo>
                <a:lnTo>
                  <a:pt x="439" y="1602"/>
                </a:lnTo>
                <a:lnTo>
                  <a:pt x="444" y="1603"/>
                </a:lnTo>
                <a:lnTo>
                  <a:pt x="444" y="1612"/>
                </a:lnTo>
                <a:lnTo>
                  <a:pt x="444" y="1620"/>
                </a:lnTo>
                <a:lnTo>
                  <a:pt x="439" y="1634"/>
                </a:lnTo>
                <a:lnTo>
                  <a:pt x="434" y="1648"/>
                </a:lnTo>
                <a:lnTo>
                  <a:pt x="430" y="1656"/>
                </a:lnTo>
                <a:lnTo>
                  <a:pt x="430" y="1665"/>
                </a:lnTo>
                <a:lnTo>
                  <a:pt x="430" y="1670"/>
                </a:lnTo>
                <a:lnTo>
                  <a:pt x="432" y="1673"/>
                </a:lnTo>
                <a:lnTo>
                  <a:pt x="434" y="1677"/>
                </a:lnTo>
                <a:lnTo>
                  <a:pt x="437" y="1678"/>
                </a:lnTo>
                <a:lnTo>
                  <a:pt x="440" y="1678"/>
                </a:lnTo>
                <a:lnTo>
                  <a:pt x="442" y="1680"/>
                </a:lnTo>
                <a:lnTo>
                  <a:pt x="444" y="1685"/>
                </a:lnTo>
                <a:lnTo>
                  <a:pt x="449" y="1689"/>
                </a:lnTo>
                <a:lnTo>
                  <a:pt x="456" y="1690"/>
                </a:lnTo>
                <a:lnTo>
                  <a:pt x="461" y="1694"/>
                </a:lnTo>
                <a:lnTo>
                  <a:pt x="463" y="1696"/>
                </a:lnTo>
                <a:lnTo>
                  <a:pt x="464" y="1699"/>
                </a:lnTo>
                <a:lnTo>
                  <a:pt x="464" y="1740"/>
                </a:lnTo>
                <a:lnTo>
                  <a:pt x="456" y="1745"/>
                </a:lnTo>
                <a:lnTo>
                  <a:pt x="446" y="1748"/>
                </a:lnTo>
                <a:lnTo>
                  <a:pt x="437" y="1753"/>
                </a:lnTo>
                <a:lnTo>
                  <a:pt x="434" y="1757"/>
                </a:lnTo>
                <a:lnTo>
                  <a:pt x="430" y="1760"/>
                </a:lnTo>
                <a:lnTo>
                  <a:pt x="425" y="1762"/>
                </a:lnTo>
                <a:lnTo>
                  <a:pt x="422" y="1765"/>
                </a:lnTo>
                <a:lnTo>
                  <a:pt x="417" y="1774"/>
                </a:lnTo>
                <a:lnTo>
                  <a:pt x="420" y="1779"/>
                </a:lnTo>
                <a:lnTo>
                  <a:pt x="427" y="1784"/>
                </a:lnTo>
                <a:lnTo>
                  <a:pt x="435" y="1786"/>
                </a:lnTo>
                <a:lnTo>
                  <a:pt x="444" y="1788"/>
                </a:lnTo>
                <a:lnTo>
                  <a:pt x="449" y="1788"/>
                </a:lnTo>
                <a:lnTo>
                  <a:pt x="454" y="1788"/>
                </a:lnTo>
                <a:lnTo>
                  <a:pt x="459" y="1783"/>
                </a:lnTo>
                <a:lnTo>
                  <a:pt x="466" y="1779"/>
                </a:lnTo>
                <a:lnTo>
                  <a:pt x="471" y="1779"/>
                </a:lnTo>
                <a:lnTo>
                  <a:pt x="478" y="1781"/>
                </a:lnTo>
                <a:lnTo>
                  <a:pt x="480" y="1786"/>
                </a:lnTo>
                <a:lnTo>
                  <a:pt x="483" y="1788"/>
                </a:lnTo>
                <a:lnTo>
                  <a:pt x="492" y="1791"/>
                </a:lnTo>
                <a:lnTo>
                  <a:pt x="500" y="1794"/>
                </a:lnTo>
                <a:lnTo>
                  <a:pt x="504" y="1796"/>
                </a:lnTo>
                <a:lnTo>
                  <a:pt x="505" y="1801"/>
                </a:lnTo>
                <a:lnTo>
                  <a:pt x="509" y="1803"/>
                </a:lnTo>
                <a:lnTo>
                  <a:pt x="512" y="1805"/>
                </a:lnTo>
                <a:lnTo>
                  <a:pt x="516" y="1806"/>
                </a:lnTo>
                <a:lnTo>
                  <a:pt x="519" y="1808"/>
                </a:lnTo>
                <a:lnTo>
                  <a:pt x="519" y="1812"/>
                </a:lnTo>
                <a:lnTo>
                  <a:pt x="521" y="1813"/>
                </a:lnTo>
                <a:lnTo>
                  <a:pt x="526" y="1815"/>
                </a:lnTo>
                <a:lnTo>
                  <a:pt x="529" y="1818"/>
                </a:lnTo>
                <a:lnTo>
                  <a:pt x="531" y="1820"/>
                </a:lnTo>
                <a:lnTo>
                  <a:pt x="533" y="1822"/>
                </a:lnTo>
                <a:lnTo>
                  <a:pt x="551" y="1820"/>
                </a:lnTo>
                <a:lnTo>
                  <a:pt x="568" y="1822"/>
                </a:lnTo>
                <a:lnTo>
                  <a:pt x="601" y="1827"/>
                </a:lnTo>
                <a:lnTo>
                  <a:pt x="611" y="1827"/>
                </a:lnTo>
                <a:lnTo>
                  <a:pt x="621" y="1829"/>
                </a:lnTo>
                <a:lnTo>
                  <a:pt x="623" y="1834"/>
                </a:lnTo>
                <a:lnTo>
                  <a:pt x="627" y="1837"/>
                </a:lnTo>
                <a:lnTo>
                  <a:pt x="632" y="1839"/>
                </a:lnTo>
                <a:lnTo>
                  <a:pt x="635" y="1842"/>
                </a:lnTo>
                <a:lnTo>
                  <a:pt x="635" y="1846"/>
                </a:lnTo>
                <a:lnTo>
                  <a:pt x="635" y="1849"/>
                </a:lnTo>
                <a:lnTo>
                  <a:pt x="638" y="1849"/>
                </a:lnTo>
                <a:lnTo>
                  <a:pt x="642" y="1849"/>
                </a:lnTo>
                <a:lnTo>
                  <a:pt x="642" y="1853"/>
                </a:lnTo>
                <a:lnTo>
                  <a:pt x="642" y="1856"/>
                </a:lnTo>
                <a:lnTo>
                  <a:pt x="645" y="1856"/>
                </a:lnTo>
                <a:lnTo>
                  <a:pt x="649" y="1856"/>
                </a:lnTo>
                <a:lnTo>
                  <a:pt x="649" y="1859"/>
                </a:lnTo>
                <a:lnTo>
                  <a:pt x="649" y="1863"/>
                </a:lnTo>
                <a:lnTo>
                  <a:pt x="652" y="1863"/>
                </a:lnTo>
                <a:lnTo>
                  <a:pt x="656" y="1863"/>
                </a:lnTo>
                <a:lnTo>
                  <a:pt x="656" y="1866"/>
                </a:lnTo>
                <a:lnTo>
                  <a:pt x="656" y="1870"/>
                </a:lnTo>
                <a:lnTo>
                  <a:pt x="657" y="1870"/>
                </a:lnTo>
                <a:lnTo>
                  <a:pt x="666" y="1875"/>
                </a:lnTo>
                <a:lnTo>
                  <a:pt x="676" y="1876"/>
                </a:lnTo>
                <a:lnTo>
                  <a:pt x="685" y="1871"/>
                </a:lnTo>
                <a:lnTo>
                  <a:pt x="691" y="1865"/>
                </a:lnTo>
                <a:lnTo>
                  <a:pt x="698" y="1858"/>
                </a:lnTo>
                <a:lnTo>
                  <a:pt x="703" y="1849"/>
                </a:lnTo>
                <a:lnTo>
                  <a:pt x="708" y="1841"/>
                </a:lnTo>
                <a:lnTo>
                  <a:pt x="714" y="1834"/>
                </a:lnTo>
                <a:lnTo>
                  <a:pt x="720" y="1825"/>
                </a:lnTo>
                <a:lnTo>
                  <a:pt x="724" y="1815"/>
                </a:lnTo>
                <a:lnTo>
                  <a:pt x="737" y="1808"/>
                </a:lnTo>
                <a:lnTo>
                  <a:pt x="751" y="1801"/>
                </a:lnTo>
                <a:lnTo>
                  <a:pt x="751" y="1796"/>
                </a:lnTo>
                <a:lnTo>
                  <a:pt x="751" y="1791"/>
                </a:lnTo>
                <a:lnTo>
                  <a:pt x="754" y="1789"/>
                </a:lnTo>
                <a:lnTo>
                  <a:pt x="756" y="1788"/>
                </a:lnTo>
                <a:lnTo>
                  <a:pt x="765" y="1784"/>
                </a:lnTo>
                <a:lnTo>
                  <a:pt x="768" y="1783"/>
                </a:lnTo>
                <a:lnTo>
                  <a:pt x="771" y="1781"/>
                </a:lnTo>
                <a:lnTo>
                  <a:pt x="777" y="1783"/>
                </a:lnTo>
                <a:lnTo>
                  <a:pt x="782" y="1788"/>
                </a:lnTo>
                <a:lnTo>
                  <a:pt x="790" y="1796"/>
                </a:lnTo>
                <a:lnTo>
                  <a:pt x="794" y="1801"/>
                </a:lnTo>
                <a:lnTo>
                  <a:pt x="799" y="1805"/>
                </a:lnTo>
                <a:lnTo>
                  <a:pt x="804" y="1808"/>
                </a:lnTo>
                <a:lnTo>
                  <a:pt x="812" y="1808"/>
                </a:lnTo>
                <a:lnTo>
                  <a:pt x="819" y="1812"/>
                </a:lnTo>
                <a:lnTo>
                  <a:pt x="828" y="1815"/>
                </a:lnTo>
                <a:lnTo>
                  <a:pt x="845" y="1815"/>
                </a:lnTo>
                <a:lnTo>
                  <a:pt x="852" y="1817"/>
                </a:lnTo>
                <a:lnTo>
                  <a:pt x="857" y="1820"/>
                </a:lnTo>
                <a:lnTo>
                  <a:pt x="858" y="1824"/>
                </a:lnTo>
                <a:lnTo>
                  <a:pt x="860" y="1825"/>
                </a:lnTo>
                <a:lnTo>
                  <a:pt x="860" y="1835"/>
                </a:lnTo>
                <a:lnTo>
                  <a:pt x="852" y="1835"/>
                </a:lnTo>
                <a:lnTo>
                  <a:pt x="843" y="1835"/>
                </a:lnTo>
                <a:lnTo>
                  <a:pt x="829" y="1839"/>
                </a:lnTo>
                <a:lnTo>
                  <a:pt x="816" y="1842"/>
                </a:lnTo>
                <a:lnTo>
                  <a:pt x="809" y="1844"/>
                </a:lnTo>
                <a:lnTo>
                  <a:pt x="799" y="1842"/>
                </a:lnTo>
                <a:lnTo>
                  <a:pt x="797" y="1851"/>
                </a:lnTo>
                <a:lnTo>
                  <a:pt x="795" y="1856"/>
                </a:lnTo>
                <a:lnTo>
                  <a:pt x="790" y="1859"/>
                </a:lnTo>
                <a:lnTo>
                  <a:pt x="785" y="1863"/>
                </a:lnTo>
                <a:lnTo>
                  <a:pt x="787" y="1876"/>
                </a:lnTo>
                <a:lnTo>
                  <a:pt x="790" y="1888"/>
                </a:lnTo>
                <a:lnTo>
                  <a:pt x="799" y="1911"/>
                </a:lnTo>
                <a:lnTo>
                  <a:pt x="804" y="1912"/>
                </a:lnTo>
                <a:lnTo>
                  <a:pt x="807" y="1917"/>
                </a:lnTo>
                <a:lnTo>
                  <a:pt x="811" y="1921"/>
                </a:lnTo>
                <a:lnTo>
                  <a:pt x="812" y="1928"/>
                </a:lnTo>
                <a:lnTo>
                  <a:pt x="816" y="1940"/>
                </a:lnTo>
                <a:lnTo>
                  <a:pt x="819" y="1952"/>
                </a:lnTo>
                <a:lnTo>
                  <a:pt x="829" y="1957"/>
                </a:lnTo>
                <a:lnTo>
                  <a:pt x="841" y="1962"/>
                </a:lnTo>
                <a:lnTo>
                  <a:pt x="845" y="1965"/>
                </a:lnTo>
                <a:lnTo>
                  <a:pt x="850" y="1958"/>
                </a:lnTo>
                <a:lnTo>
                  <a:pt x="853" y="1953"/>
                </a:lnTo>
                <a:lnTo>
                  <a:pt x="855" y="1950"/>
                </a:lnTo>
                <a:lnTo>
                  <a:pt x="864" y="1952"/>
                </a:lnTo>
                <a:lnTo>
                  <a:pt x="874" y="1952"/>
                </a:lnTo>
                <a:lnTo>
                  <a:pt x="874" y="1960"/>
                </a:lnTo>
                <a:lnTo>
                  <a:pt x="872" y="1967"/>
                </a:lnTo>
                <a:lnTo>
                  <a:pt x="869" y="1972"/>
                </a:lnTo>
                <a:lnTo>
                  <a:pt x="867" y="1979"/>
                </a:lnTo>
                <a:lnTo>
                  <a:pt x="870" y="1984"/>
                </a:lnTo>
                <a:lnTo>
                  <a:pt x="877" y="1989"/>
                </a:lnTo>
                <a:lnTo>
                  <a:pt x="886" y="1991"/>
                </a:lnTo>
                <a:lnTo>
                  <a:pt x="894" y="1992"/>
                </a:lnTo>
                <a:lnTo>
                  <a:pt x="896" y="1996"/>
                </a:lnTo>
                <a:lnTo>
                  <a:pt x="898" y="1998"/>
                </a:lnTo>
                <a:lnTo>
                  <a:pt x="904" y="1999"/>
                </a:lnTo>
                <a:lnTo>
                  <a:pt x="922" y="1999"/>
                </a:lnTo>
                <a:lnTo>
                  <a:pt x="935" y="2004"/>
                </a:lnTo>
                <a:lnTo>
                  <a:pt x="949" y="2009"/>
                </a:lnTo>
                <a:lnTo>
                  <a:pt x="962" y="2015"/>
                </a:lnTo>
                <a:lnTo>
                  <a:pt x="976" y="2020"/>
                </a:lnTo>
                <a:lnTo>
                  <a:pt x="976" y="2028"/>
                </a:lnTo>
                <a:lnTo>
                  <a:pt x="976" y="2035"/>
                </a:lnTo>
                <a:lnTo>
                  <a:pt x="974" y="2042"/>
                </a:lnTo>
                <a:lnTo>
                  <a:pt x="971" y="2047"/>
                </a:lnTo>
                <a:lnTo>
                  <a:pt x="964" y="2057"/>
                </a:lnTo>
                <a:lnTo>
                  <a:pt x="956" y="2064"/>
                </a:lnTo>
                <a:lnTo>
                  <a:pt x="947" y="2071"/>
                </a:lnTo>
                <a:lnTo>
                  <a:pt x="939" y="2079"/>
                </a:lnTo>
                <a:lnTo>
                  <a:pt x="932" y="2090"/>
                </a:lnTo>
                <a:lnTo>
                  <a:pt x="930" y="2095"/>
                </a:lnTo>
                <a:lnTo>
                  <a:pt x="928" y="2102"/>
                </a:lnTo>
                <a:lnTo>
                  <a:pt x="932" y="2107"/>
                </a:lnTo>
                <a:lnTo>
                  <a:pt x="933" y="2113"/>
                </a:lnTo>
                <a:lnTo>
                  <a:pt x="937" y="2119"/>
                </a:lnTo>
                <a:lnTo>
                  <a:pt x="939" y="2120"/>
                </a:lnTo>
                <a:lnTo>
                  <a:pt x="942" y="2122"/>
                </a:lnTo>
                <a:lnTo>
                  <a:pt x="945" y="2124"/>
                </a:lnTo>
                <a:lnTo>
                  <a:pt x="949" y="2125"/>
                </a:lnTo>
                <a:lnTo>
                  <a:pt x="957" y="2129"/>
                </a:lnTo>
                <a:lnTo>
                  <a:pt x="952" y="2132"/>
                </a:lnTo>
                <a:lnTo>
                  <a:pt x="951" y="2137"/>
                </a:lnTo>
                <a:lnTo>
                  <a:pt x="949" y="2141"/>
                </a:lnTo>
                <a:lnTo>
                  <a:pt x="949" y="2142"/>
                </a:lnTo>
                <a:lnTo>
                  <a:pt x="962" y="2144"/>
                </a:lnTo>
                <a:lnTo>
                  <a:pt x="968" y="2146"/>
                </a:lnTo>
                <a:lnTo>
                  <a:pt x="968" y="2148"/>
                </a:lnTo>
                <a:lnTo>
                  <a:pt x="969" y="2149"/>
                </a:lnTo>
                <a:lnTo>
                  <a:pt x="978" y="2148"/>
                </a:lnTo>
                <a:lnTo>
                  <a:pt x="986" y="2146"/>
                </a:lnTo>
                <a:lnTo>
                  <a:pt x="995" y="2144"/>
                </a:lnTo>
                <a:lnTo>
                  <a:pt x="1003" y="2142"/>
                </a:lnTo>
                <a:lnTo>
                  <a:pt x="1012" y="2139"/>
                </a:lnTo>
                <a:lnTo>
                  <a:pt x="1020" y="2134"/>
                </a:lnTo>
                <a:lnTo>
                  <a:pt x="1027" y="2131"/>
                </a:lnTo>
                <a:lnTo>
                  <a:pt x="1037" y="2129"/>
                </a:lnTo>
                <a:lnTo>
                  <a:pt x="1056" y="2129"/>
                </a:lnTo>
                <a:lnTo>
                  <a:pt x="1077" y="2125"/>
                </a:lnTo>
                <a:lnTo>
                  <a:pt x="1114" y="2119"/>
                </a:lnTo>
                <a:lnTo>
                  <a:pt x="1131" y="2115"/>
                </a:lnTo>
                <a:lnTo>
                  <a:pt x="1149" y="2115"/>
                </a:lnTo>
                <a:lnTo>
                  <a:pt x="1157" y="2117"/>
                </a:lnTo>
                <a:lnTo>
                  <a:pt x="1166" y="2120"/>
                </a:lnTo>
                <a:lnTo>
                  <a:pt x="1174" y="2124"/>
                </a:lnTo>
                <a:lnTo>
                  <a:pt x="1181" y="2129"/>
                </a:lnTo>
                <a:lnTo>
                  <a:pt x="1186" y="2129"/>
                </a:lnTo>
                <a:lnTo>
                  <a:pt x="1191" y="2129"/>
                </a:lnTo>
                <a:lnTo>
                  <a:pt x="1196" y="2124"/>
                </a:lnTo>
                <a:lnTo>
                  <a:pt x="1203" y="2120"/>
                </a:lnTo>
                <a:lnTo>
                  <a:pt x="1208" y="2120"/>
                </a:lnTo>
                <a:lnTo>
                  <a:pt x="1215" y="2122"/>
                </a:lnTo>
                <a:lnTo>
                  <a:pt x="1234" y="2131"/>
                </a:lnTo>
                <a:lnTo>
                  <a:pt x="1244" y="2134"/>
                </a:lnTo>
                <a:lnTo>
                  <a:pt x="1256" y="2136"/>
                </a:lnTo>
                <a:lnTo>
                  <a:pt x="1270" y="2136"/>
                </a:lnTo>
                <a:lnTo>
                  <a:pt x="1282" y="2136"/>
                </a:lnTo>
                <a:lnTo>
                  <a:pt x="1304" y="2139"/>
                </a:lnTo>
                <a:lnTo>
                  <a:pt x="1324" y="2144"/>
                </a:lnTo>
                <a:lnTo>
                  <a:pt x="1345" y="2149"/>
                </a:lnTo>
                <a:lnTo>
                  <a:pt x="1363" y="2149"/>
                </a:lnTo>
                <a:lnTo>
                  <a:pt x="1358" y="2141"/>
                </a:lnTo>
                <a:lnTo>
                  <a:pt x="1351" y="2132"/>
                </a:lnTo>
                <a:lnTo>
                  <a:pt x="1355" y="2136"/>
                </a:lnTo>
                <a:lnTo>
                  <a:pt x="1413" y="2136"/>
                </a:lnTo>
                <a:lnTo>
                  <a:pt x="1423" y="2132"/>
                </a:lnTo>
                <a:lnTo>
                  <a:pt x="1432" y="2125"/>
                </a:lnTo>
                <a:lnTo>
                  <a:pt x="1447" y="2112"/>
                </a:lnTo>
                <a:lnTo>
                  <a:pt x="1462" y="2098"/>
                </a:lnTo>
                <a:lnTo>
                  <a:pt x="1471" y="2093"/>
                </a:lnTo>
                <a:lnTo>
                  <a:pt x="1481" y="2088"/>
                </a:lnTo>
                <a:lnTo>
                  <a:pt x="1496" y="2090"/>
                </a:lnTo>
                <a:lnTo>
                  <a:pt x="1510" y="2093"/>
                </a:lnTo>
                <a:lnTo>
                  <a:pt x="1524" y="2096"/>
                </a:lnTo>
                <a:lnTo>
                  <a:pt x="1536" y="2102"/>
                </a:lnTo>
                <a:lnTo>
                  <a:pt x="1539" y="2102"/>
                </a:lnTo>
                <a:lnTo>
                  <a:pt x="1541" y="2100"/>
                </a:lnTo>
                <a:lnTo>
                  <a:pt x="1542" y="2095"/>
                </a:lnTo>
                <a:lnTo>
                  <a:pt x="1556" y="2095"/>
                </a:lnTo>
                <a:lnTo>
                  <a:pt x="1558" y="2090"/>
                </a:lnTo>
                <a:lnTo>
                  <a:pt x="1559" y="2088"/>
                </a:lnTo>
                <a:lnTo>
                  <a:pt x="1563" y="2088"/>
                </a:lnTo>
                <a:lnTo>
                  <a:pt x="1571" y="2088"/>
                </a:lnTo>
                <a:lnTo>
                  <a:pt x="1578" y="2086"/>
                </a:lnTo>
                <a:lnTo>
                  <a:pt x="1583" y="2083"/>
                </a:lnTo>
                <a:lnTo>
                  <a:pt x="1590" y="2081"/>
                </a:lnTo>
                <a:lnTo>
                  <a:pt x="1611" y="2079"/>
                </a:lnTo>
                <a:lnTo>
                  <a:pt x="1633" y="2081"/>
                </a:lnTo>
                <a:lnTo>
                  <a:pt x="1657" y="2081"/>
                </a:lnTo>
                <a:lnTo>
                  <a:pt x="1679" y="2081"/>
                </a:lnTo>
                <a:lnTo>
                  <a:pt x="1688" y="2083"/>
                </a:lnTo>
                <a:lnTo>
                  <a:pt x="1710" y="2090"/>
                </a:lnTo>
                <a:lnTo>
                  <a:pt x="1740" y="2102"/>
                </a:lnTo>
                <a:lnTo>
                  <a:pt x="1754" y="2095"/>
                </a:lnTo>
                <a:lnTo>
                  <a:pt x="1768" y="2088"/>
                </a:lnTo>
                <a:lnTo>
                  <a:pt x="1776" y="2088"/>
                </a:lnTo>
                <a:lnTo>
                  <a:pt x="1781" y="2088"/>
                </a:lnTo>
                <a:lnTo>
                  <a:pt x="1781" y="2085"/>
                </a:lnTo>
                <a:lnTo>
                  <a:pt x="1781" y="2081"/>
                </a:lnTo>
                <a:lnTo>
                  <a:pt x="1787" y="2081"/>
                </a:lnTo>
                <a:lnTo>
                  <a:pt x="1792" y="2081"/>
                </a:lnTo>
                <a:lnTo>
                  <a:pt x="1795" y="2081"/>
                </a:lnTo>
                <a:lnTo>
                  <a:pt x="1797" y="2079"/>
                </a:lnTo>
                <a:lnTo>
                  <a:pt x="1798" y="2074"/>
                </a:lnTo>
                <a:lnTo>
                  <a:pt x="1800" y="2069"/>
                </a:lnTo>
                <a:lnTo>
                  <a:pt x="1802" y="2067"/>
                </a:lnTo>
                <a:lnTo>
                  <a:pt x="1810" y="2066"/>
                </a:lnTo>
                <a:lnTo>
                  <a:pt x="1821" y="2066"/>
                </a:lnTo>
                <a:lnTo>
                  <a:pt x="1826" y="2064"/>
                </a:lnTo>
                <a:lnTo>
                  <a:pt x="1829" y="2062"/>
                </a:lnTo>
                <a:lnTo>
                  <a:pt x="1834" y="2059"/>
                </a:lnTo>
                <a:lnTo>
                  <a:pt x="1836" y="2054"/>
                </a:lnTo>
                <a:lnTo>
                  <a:pt x="1843" y="2050"/>
                </a:lnTo>
                <a:lnTo>
                  <a:pt x="1850" y="2047"/>
                </a:lnTo>
                <a:lnTo>
                  <a:pt x="1853" y="2047"/>
                </a:lnTo>
                <a:lnTo>
                  <a:pt x="1856" y="2047"/>
                </a:lnTo>
                <a:lnTo>
                  <a:pt x="1856" y="2044"/>
                </a:lnTo>
                <a:lnTo>
                  <a:pt x="1856" y="2040"/>
                </a:lnTo>
                <a:lnTo>
                  <a:pt x="1865" y="2035"/>
                </a:lnTo>
                <a:lnTo>
                  <a:pt x="1870" y="2033"/>
                </a:lnTo>
                <a:lnTo>
                  <a:pt x="1877" y="2033"/>
                </a:lnTo>
                <a:lnTo>
                  <a:pt x="1877" y="2025"/>
                </a:lnTo>
                <a:lnTo>
                  <a:pt x="1879" y="2018"/>
                </a:lnTo>
                <a:lnTo>
                  <a:pt x="1882" y="2015"/>
                </a:lnTo>
                <a:lnTo>
                  <a:pt x="1891" y="2013"/>
                </a:lnTo>
                <a:lnTo>
                  <a:pt x="1891" y="2003"/>
                </a:lnTo>
                <a:lnTo>
                  <a:pt x="1892" y="1994"/>
                </a:lnTo>
                <a:lnTo>
                  <a:pt x="1896" y="1987"/>
                </a:lnTo>
                <a:lnTo>
                  <a:pt x="1899" y="1981"/>
                </a:lnTo>
                <a:lnTo>
                  <a:pt x="1908" y="1969"/>
                </a:lnTo>
                <a:lnTo>
                  <a:pt x="1909" y="1960"/>
                </a:lnTo>
                <a:lnTo>
                  <a:pt x="1911" y="1952"/>
                </a:lnTo>
                <a:lnTo>
                  <a:pt x="1916" y="1950"/>
                </a:lnTo>
                <a:lnTo>
                  <a:pt x="1919" y="1946"/>
                </a:lnTo>
                <a:lnTo>
                  <a:pt x="1925" y="1938"/>
                </a:lnTo>
                <a:lnTo>
                  <a:pt x="1928" y="1938"/>
                </a:lnTo>
                <a:lnTo>
                  <a:pt x="1931" y="1938"/>
                </a:lnTo>
                <a:lnTo>
                  <a:pt x="1931" y="1934"/>
                </a:lnTo>
                <a:lnTo>
                  <a:pt x="1931" y="1931"/>
                </a:lnTo>
                <a:lnTo>
                  <a:pt x="1935" y="1931"/>
                </a:lnTo>
                <a:lnTo>
                  <a:pt x="1938" y="1931"/>
                </a:lnTo>
                <a:lnTo>
                  <a:pt x="1938" y="1928"/>
                </a:lnTo>
                <a:lnTo>
                  <a:pt x="1938" y="1924"/>
                </a:lnTo>
                <a:lnTo>
                  <a:pt x="1945" y="1921"/>
                </a:lnTo>
                <a:lnTo>
                  <a:pt x="1954" y="1917"/>
                </a:lnTo>
                <a:lnTo>
                  <a:pt x="1962" y="1912"/>
                </a:lnTo>
                <a:lnTo>
                  <a:pt x="1964" y="1909"/>
                </a:lnTo>
                <a:lnTo>
                  <a:pt x="1966" y="1904"/>
                </a:lnTo>
                <a:lnTo>
                  <a:pt x="1995" y="1887"/>
                </a:lnTo>
                <a:lnTo>
                  <a:pt x="2008" y="1878"/>
                </a:lnTo>
                <a:lnTo>
                  <a:pt x="2025" y="1871"/>
                </a:lnTo>
                <a:lnTo>
                  <a:pt x="2025" y="1873"/>
                </a:lnTo>
                <a:lnTo>
                  <a:pt x="2018" y="1880"/>
                </a:lnTo>
                <a:lnTo>
                  <a:pt x="2015" y="1883"/>
                </a:lnTo>
                <a:lnTo>
                  <a:pt x="2015" y="1887"/>
                </a:lnTo>
                <a:lnTo>
                  <a:pt x="2015" y="1890"/>
                </a:lnTo>
                <a:lnTo>
                  <a:pt x="2037" y="1878"/>
                </a:lnTo>
                <a:lnTo>
                  <a:pt x="2051" y="1873"/>
                </a:lnTo>
                <a:lnTo>
                  <a:pt x="2068" y="1870"/>
                </a:lnTo>
                <a:lnTo>
                  <a:pt x="2073" y="1868"/>
                </a:lnTo>
                <a:lnTo>
                  <a:pt x="2078" y="1866"/>
                </a:lnTo>
                <a:lnTo>
                  <a:pt x="2107" y="1851"/>
                </a:lnTo>
                <a:lnTo>
                  <a:pt x="2138" y="1835"/>
                </a:lnTo>
                <a:lnTo>
                  <a:pt x="2170" y="1818"/>
                </a:lnTo>
                <a:lnTo>
                  <a:pt x="2204" y="1805"/>
                </a:lnTo>
                <a:lnTo>
                  <a:pt x="2215" y="1800"/>
                </a:lnTo>
                <a:lnTo>
                  <a:pt x="2225" y="1794"/>
                </a:lnTo>
                <a:lnTo>
                  <a:pt x="2233" y="1794"/>
                </a:lnTo>
                <a:lnTo>
                  <a:pt x="2239" y="1791"/>
                </a:lnTo>
                <a:lnTo>
                  <a:pt x="2244" y="1789"/>
                </a:lnTo>
                <a:lnTo>
                  <a:pt x="2252" y="1788"/>
                </a:lnTo>
                <a:lnTo>
                  <a:pt x="2300" y="1788"/>
                </a:lnTo>
                <a:lnTo>
                  <a:pt x="2300" y="1791"/>
                </a:lnTo>
                <a:lnTo>
                  <a:pt x="2302" y="1793"/>
                </a:lnTo>
                <a:lnTo>
                  <a:pt x="2307" y="1794"/>
                </a:lnTo>
                <a:lnTo>
                  <a:pt x="2314" y="1794"/>
                </a:lnTo>
                <a:lnTo>
                  <a:pt x="2320" y="1794"/>
                </a:lnTo>
                <a:lnTo>
                  <a:pt x="2343" y="1800"/>
                </a:lnTo>
                <a:lnTo>
                  <a:pt x="2355" y="1801"/>
                </a:lnTo>
                <a:lnTo>
                  <a:pt x="2368" y="1801"/>
                </a:lnTo>
                <a:lnTo>
                  <a:pt x="2390" y="1796"/>
                </a:lnTo>
                <a:lnTo>
                  <a:pt x="2402" y="1794"/>
                </a:lnTo>
                <a:lnTo>
                  <a:pt x="2416" y="1794"/>
                </a:lnTo>
                <a:lnTo>
                  <a:pt x="2424" y="1796"/>
                </a:lnTo>
                <a:lnTo>
                  <a:pt x="2431" y="1800"/>
                </a:lnTo>
                <a:lnTo>
                  <a:pt x="2443" y="1808"/>
                </a:lnTo>
                <a:lnTo>
                  <a:pt x="2452" y="1808"/>
                </a:lnTo>
                <a:lnTo>
                  <a:pt x="2459" y="1810"/>
                </a:lnTo>
                <a:lnTo>
                  <a:pt x="2465" y="1812"/>
                </a:lnTo>
                <a:lnTo>
                  <a:pt x="2470" y="1815"/>
                </a:lnTo>
                <a:lnTo>
                  <a:pt x="2472" y="1810"/>
                </a:lnTo>
                <a:lnTo>
                  <a:pt x="2477" y="1808"/>
                </a:lnTo>
                <a:lnTo>
                  <a:pt x="2484" y="1808"/>
                </a:lnTo>
                <a:lnTo>
                  <a:pt x="2491" y="1808"/>
                </a:lnTo>
                <a:lnTo>
                  <a:pt x="2525" y="1808"/>
                </a:lnTo>
                <a:lnTo>
                  <a:pt x="2552" y="1863"/>
                </a:lnTo>
                <a:lnTo>
                  <a:pt x="2561" y="1865"/>
                </a:lnTo>
                <a:lnTo>
                  <a:pt x="2564" y="1866"/>
                </a:lnTo>
                <a:lnTo>
                  <a:pt x="2566" y="1870"/>
                </a:lnTo>
                <a:lnTo>
                  <a:pt x="2574" y="1871"/>
                </a:lnTo>
                <a:lnTo>
                  <a:pt x="2578" y="1873"/>
                </a:lnTo>
                <a:lnTo>
                  <a:pt x="2580" y="1876"/>
                </a:lnTo>
                <a:lnTo>
                  <a:pt x="2597" y="1876"/>
                </a:lnTo>
                <a:lnTo>
                  <a:pt x="2614" y="1876"/>
                </a:lnTo>
                <a:lnTo>
                  <a:pt x="2627" y="1873"/>
                </a:lnTo>
                <a:lnTo>
                  <a:pt x="2641" y="1870"/>
                </a:lnTo>
                <a:lnTo>
                  <a:pt x="2667" y="1870"/>
                </a:lnTo>
                <a:lnTo>
                  <a:pt x="2692" y="1870"/>
                </a:lnTo>
                <a:lnTo>
                  <a:pt x="2718" y="1868"/>
                </a:lnTo>
                <a:lnTo>
                  <a:pt x="2737" y="1870"/>
                </a:lnTo>
                <a:lnTo>
                  <a:pt x="2740" y="1871"/>
                </a:lnTo>
                <a:lnTo>
                  <a:pt x="2744" y="1873"/>
                </a:lnTo>
                <a:lnTo>
                  <a:pt x="2747" y="1875"/>
                </a:lnTo>
                <a:lnTo>
                  <a:pt x="2750" y="1876"/>
                </a:lnTo>
                <a:lnTo>
                  <a:pt x="2750" y="1870"/>
                </a:lnTo>
                <a:lnTo>
                  <a:pt x="2754" y="1870"/>
                </a:lnTo>
                <a:lnTo>
                  <a:pt x="2757" y="1870"/>
                </a:lnTo>
                <a:lnTo>
                  <a:pt x="2757" y="1863"/>
                </a:lnTo>
                <a:lnTo>
                  <a:pt x="2757" y="1856"/>
                </a:lnTo>
                <a:lnTo>
                  <a:pt x="2757" y="1849"/>
                </a:lnTo>
                <a:lnTo>
                  <a:pt x="2761" y="1839"/>
                </a:lnTo>
                <a:lnTo>
                  <a:pt x="2766" y="1832"/>
                </a:lnTo>
                <a:lnTo>
                  <a:pt x="2771" y="1822"/>
                </a:lnTo>
                <a:lnTo>
                  <a:pt x="2773" y="1815"/>
                </a:lnTo>
                <a:lnTo>
                  <a:pt x="2771" y="1810"/>
                </a:lnTo>
                <a:lnTo>
                  <a:pt x="2769" y="1803"/>
                </a:lnTo>
                <a:lnTo>
                  <a:pt x="2764" y="1798"/>
                </a:lnTo>
                <a:lnTo>
                  <a:pt x="2764" y="1793"/>
                </a:lnTo>
                <a:lnTo>
                  <a:pt x="2764" y="1788"/>
                </a:lnTo>
                <a:lnTo>
                  <a:pt x="2762" y="1781"/>
                </a:lnTo>
                <a:lnTo>
                  <a:pt x="2762" y="1776"/>
                </a:lnTo>
                <a:lnTo>
                  <a:pt x="2766" y="1771"/>
                </a:lnTo>
                <a:lnTo>
                  <a:pt x="2767" y="1767"/>
                </a:lnTo>
                <a:lnTo>
                  <a:pt x="2773" y="1762"/>
                </a:lnTo>
                <a:lnTo>
                  <a:pt x="2776" y="1759"/>
                </a:lnTo>
                <a:lnTo>
                  <a:pt x="2778" y="1753"/>
                </a:lnTo>
                <a:lnTo>
                  <a:pt x="2776" y="1750"/>
                </a:lnTo>
                <a:lnTo>
                  <a:pt x="2774" y="1747"/>
                </a:lnTo>
                <a:lnTo>
                  <a:pt x="2769" y="1742"/>
                </a:lnTo>
                <a:lnTo>
                  <a:pt x="2766" y="1740"/>
                </a:lnTo>
                <a:lnTo>
                  <a:pt x="2764" y="1736"/>
                </a:lnTo>
                <a:lnTo>
                  <a:pt x="2762" y="1733"/>
                </a:lnTo>
                <a:lnTo>
                  <a:pt x="2764" y="1726"/>
                </a:lnTo>
                <a:lnTo>
                  <a:pt x="2761" y="1724"/>
                </a:lnTo>
                <a:lnTo>
                  <a:pt x="2759" y="1723"/>
                </a:lnTo>
                <a:lnTo>
                  <a:pt x="2757" y="1716"/>
                </a:lnTo>
                <a:lnTo>
                  <a:pt x="2755" y="1709"/>
                </a:lnTo>
                <a:lnTo>
                  <a:pt x="2754" y="1707"/>
                </a:lnTo>
                <a:lnTo>
                  <a:pt x="2750" y="1706"/>
                </a:lnTo>
                <a:lnTo>
                  <a:pt x="2750" y="1658"/>
                </a:lnTo>
                <a:lnTo>
                  <a:pt x="2749" y="1656"/>
                </a:lnTo>
                <a:lnTo>
                  <a:pt x="2747" y="1655"/>
                </a:lnTo>
                <a:lnTo>
                  <a:pt x="2744" y="1651"/>
                </a:lnTo>
                <a:lnTo>
                  <a:pt x="2738" y="1649"/>
                </a:lnTo>
                <a:lnTo>
                  <a:pt x="2737" y="1648"/>
                </a:lnTo>
                <a:lnTo>
                  <a:pt x="2737" y="1644"/>
                </a:lnTo>
                <a:lnTo>
                  <a:pt x="2737" y="1641"/>
                </a:lnTo>
                <a:lnTo>
                  <a:pt x="2737" y="1638"/>
                </a:lnTo>
                <a:lnTo>
                  <a:pt x="2737" y="1634"/>
                </a:lnTo>
                <a:lnTo>
                  <a:pt x="2737" y="1631"/>
                </a:lnTo>
                <a:lnTo>
                  <a:pt x="2733" y="1629"/>
                </a:lnTo>
                <a:lnTo>
                  <a:pt x="2728" y="1629"/>
                </a:lnTo>
                <a:lnTo>
                  <a:pt x="2723" y="1629"/>
                </a:lnTo>
                <a:lnTo>
                  <a:pt x="2723" y="1627"/>
                </a:lnTo>
                <a:lnTo>
                  <a:pt x="2723" y="1624"/>
                </a:lnTo>
                <a:lnTo>
                  <a:pt x="2725" y="1619"/>
                </a:lnTo>
                <a:lnTo>
                  <a:pt x="2726" y="1617"/>
                </a:lnTo>
                <a:lnTo>
                  <a:pt x="2730" y="1617"/>
                </a:lnTo>
                <a:lnTo>
                  <a:pt x="2750" y="1576"/>
                </a:lnTo>
                <a:lnTo>
                  <a:pt x="2752" y="1564"/>
                </a:lnTo>
                <a:lnTo>
                  <a:pt x="2755" y="1556"/>
                </a:lnTo>
                <a:lnTo>
                  <a:pt x="2762" y="1547"/>
                </a:lnTo>
                <a:lnTo>
                  <a:pt x="2766" y="1544"/>
                </a:lnTo>
                <a:lnTo>
                  <a:pt x="2771" y="1542"/>
                </a:lnTo>
                <a:lnTo>
                  <a:pt x="2774" y="1520"/>
                </a:lnTo>
                <a:lnTo>
                  <a:pt x="2779" y="1499"/>
                </a:lnTo>
                <a:lnTo>
                  <a:pt x="2786" y="1481"/>
                </a:lnTo>
                <a:lnTo>
                  <a:pt x="2791" y="1460"/>
                </a:lnTo>
                <a:lnTo>
                  <a:pt x="2793" y="1455"/>
                </a:lnTo>
                <a:lnTo>
                  <a:pt x="2795" y="1453"/>
                </a:lnTo>
                <a:lnTo>
                  <a:pt x="2798" y="1453"/>
                </a:lnTo>
                <a:lnTo>
                  <a:pt x="2798" y="1445"/>
                </a:lnTo>
                <a:lnTo>
                  <a:pt x="2800" y="1438"/>
                </a:lnTo>
                <a:lnTo>
                  <a:pt x="2803" y="1433"/>
                </a:lnTo>
                <a:lnTo>
                  <a:pt x="2805" y="1426"/>
                </a:lnTo>
                <a:lnTo>
                  <a:pt x="2807" y="1421"/>
                </a:lnTo>
                <a:lnTo>
                  <a:pt x="2808" y="1419"/>
                </a:lnTo>
                <a:lnTo>
                  <a:pt x="2812" y="1419"/>
                </a:lnTo>
                <a:lnTo>
                  <a:pt x="2815" y="1414"/>
                </a:lnTo>
                <a:lnTo>
                  <a:pt x="2819" y="1409"/>
                </a:lnTo>
                <a:lnTo>
                  <a:pt x="2822" y="1406"/>
                </a:lnTo>
                <a:lnTo>
                  <a:pt x="2825" y="1399"/>
                </a:lnTo>
                <a:lnTo>
                  <a:pt x="2827" y="1394"/>
                </a:lnTo>
                <a:lnTo>
                  <a:pt x="2829" y="1392"/>
                </a:lnTo>
                <a:lnTo>
                  <a:pt x="2832" y="1392"/>
                </a:lnTo>
                <a:lnTo>
                  <a:pt x="2832" y="1385"/>
                </a:lnTo>
                <a:lnTo>
                  <a:pt x="2842" y="1383"/>
                </a:lnTo>
                <a:lnTo>
                  <a:pt x="2851" y="1380"/>
                </a:lnTo>
                <a:lnTo>
                  <a:pt x="2858" y="1375"/>
                </a:lnTo>
                <a:lnTo>
                  <a:pt x="2866" y="1372"/>
                </a:lnTo>
                <a:lnTo>
                  <a:pt x="2873" y="1372"/>
                </a:lnTo>
                <a:lnTo>
                  <a:pt x="2878" y="1372"/>
                </a:lnTo>
                <a:lnTo>
                  <a:pt x="2880" y="1372"/>
                </a:lnTo>
                <a:lnTo>
                  <a:pt x="2880" y="1365"/>
                </a:lnTo>
                <a:lnTo>
                  <a:pt x="2885" y="1365"/>
                </a:lnTo>
                <a:lnTo>
                  <a:pt x="2890" y="1365"/>
                </a:lnTo>
                <a:lnTo>
                  <a:pt x="2895" y="1365"/>
                </a:lnTo>
                <a:lnTo>
                  <a:pt x="2900" y="1365"/>
                </a:lnTo>
                <a:lnTo>
                  <a:pt x="2902" y="1361"/>
                </a:lnTo>
                <a:lnTo>
                  <a:pt x="2906" y="1360"/>
                </a:lnTo>
                <a:lnTo>
                  <a:pt x="2914" y="1358"/>
                </a:lnTo>
                <a:lnTo>
                  <a:pt x="2917" y="1356"/>
                </a:lnTo>
                <a:lnTo>
                  <a:pt x="2921" y="1354"/>
                </a:lnTo>
                <a:lnTo>
                  <a:pt x="2923" y="1353"/>
                </a:lnTo>
                <a:lnTo>
                  <a:pt x="2928" y="1351"/>
                </a:lnTo>
                <a:lnTo>
                  <a:pt x="2941" y="1344"/>
                </a:lnTo>
                <a:lnTo>
                  <a:pt x="2955" y="1337"/>
                </a:lnTo>
                <a:lnTo>
                  <a:pt x="2955" y="1320"/>
                </a:lnTo>
                <a:lnTo>
                  <a:pt x="2953" y="1313"/>
                </a:lnTo>
                <a:lnTo>
                  <a:pt x="2952" y="1312"/>
                </a:lnTo>
                <a:lnTo>
                  <a:pt x="2948" y="1310"/>
                </a:lnTo>
                <a:lnTo>
                  <a:pt x="2950" y="1307"/>
                </a:lnTo>
                <a:lnTo>
                  <a:pt x="2952" y="1305"/>
                </a:lnTo>
                <a:lnTo>
                  <a:pt x="2958" y="1303"/>
                </a:lnTo>
                <a:lnTo>
                  <a:pt x="2965" y="1302"/>
                </a:lnTo>
                <a:lnTo>
                  <a:pt x="2967" y="1300"/>
                </a:lnTo>
                <a:lnTo>
                  <a:pt x="2969" y="1296"/>
                </a:lnTo>
                <a:lnTo>
                  <a:pt x="2965" y="1296"/>
                </a:lnTo>
                <a:lnTo>
                  <a:pt x="2970" y="1291"/>
                </a:lnTo>
                <a:lnTo>
                  <a:pt x="2972" y="1288"/>
                </a:lnTo>
                <a:lnTo>
                  <a:pt x="2972" y="1284"/>
                </a:lnTo>
                <a:lnTo>
                  <a:pt x="2975" y="1274"/>
                </a:lnTo>
                <a:lnTo>
                  <a:pt x="2977" y="1271"/>
                </a:lnTo>
                <a:lnTo>
                  <a:pt x="2982" y="1269"/>
                </a:lnTo>
                <a:lnTo>
                  <a:pt x="2979" y="1255"/>
                </a:lnTo>
                <a:lnTo>
                  <a:pt x="2975" y="1242"/>
                </a:lnTo>
                <a:lnTo>
                  <a:pt x="2975" y="1225"/>
                </a:lnTo>
                <a:lnTo>
                  <a:pt x="2975" y="1208"/>
                </a:lnTo>
                <a:close/>
                <a:moveTo>
                  <a:pt x="981" y="2018"/>
                </a:moveTo>
                <a:lnTo>
                  <a:pt x="980" y="2018"/>
                </a:lnTo>
                <a:lnTo>
                  <a:pt x="981" y="2018"/>
                </a:lnTo>
                <a:close/>
                <a:moveTo>
                  <a:pt x="2006" y="1760"/>
                </a:moveTo>
                <a:lnTo>
                  <a:pt x="2005" y="1760"/>
                </a:lnTo>
                <a:lnTo>
                  <a:pt x="2006" y="1760"/>
                </a:lnTo>
                <a:close/>
                <a:moveTo>
                  <a:pt x="2791" y="1426"/>
                </a:moveTo>
                <a:lnTo>
                  <a:pt x="2790" y="1430"/>
                </a:lnTo>
                <a:lnTo>
                  <a:pt x="2788" y="1433"/>
                </a:lnTo>
                <a:lnTo>
                  <a:pt x="2784" y="1436"/>
                </a:lnTo>
                <a:lnTo>
                  <a:pt x="2784" y="1440"/>
                </a:lnTo>
                <a:lnTo>
                  <a:pt x="2784" y="1447"/>
                </a:lnTo>
                <a:lnTo>
                  <a:pt x="2784" y="1452"/>
                </a:lnTo>
                <a:lnTo>
                  <a:pt x="2781" y="1455"/>
                </a:lnTo>
                <a:lnTo>
                  <a:pt x="2778" y="1457"/>
                </a:lnTo>
                <a:lnTo>
                  <a:pt x="2774" y="1460"/>
                </a:lnTo>
                <a:lnTo>
                  <a:pt x="2771" y="1462"/>
                </a:lnTo>
                <a:lnTo>
                  <a:pt x="2771" y="1467"/>
                </a:lnTo>
                <a:lnTo>
                  <a:pt x="2771" y="1474"/>
                </a:lnTo>
                <a:lnTo>
                  <a:pt x="2769" y="1479"/>
                </a:lnTo>
                <a:lnTo>
                  <a:pt x="2767" y="1481"/>
                </a:lnTo>
                <a:lnTo>
                  <a:pt x="2764" y="1481"/>
                </a:lnTo>
                <a:lnTo>
                  <a:pt x="2762" y="1486"/>
                </a:lnTo>
                <a:lnTo>
                  <a:pt x="2761" y="1487"/>
                </a:lnTo>
                <a:lnTo>
                  <a:pt x="2759" y="1491"/>
                </a:lnTo>
                <a:lnTo>
                  <a:pt x="2757" y="1494"/>
                </a:lnTo>
                <a:lnTo>
                  <a:pt x="2755" y="1498"/>
                </a:lnTo>
                <a:lnTo>
                  <a:pt x="2752" y="1499"/>
                </a:lnTo>
                <a:lnTo>
                  <a:pt x="2749" y="1501"/>
                </a:lnTo>
                <a:lnTo>
                  <a:pt x="2744" y="1501"/>
                </a:lnTo>
                <a:lnTo>
                  <a:pt x="2744" y="1494"/>
                </a:lnTo>
                <a:lnTo>
                  <a:pt x="2740" y="1493"/>
                </a:lnTo>
                <a:lnTo>
                  <a:pt x="2738" y="1489"/>
                </a:lnTo>
                <a:lnTo>
                  <a:pt x="2740" y="1486"/>
                </a:lnTo>
                <a:lnTo>
                  <a:pt x="2744" y="1481"/>
                </a:lnTo>
                <a:lnTo>
                  <a:pt x="2744" y="1474"/>
                </a:lnTo>
                <a:lnTo>
                  <a:pt x="2738" y="1465"/>
                </a:lnTo>
                <a:lnTo>
                  <a:pt x="2737" y="1460"/>
                </a:lnTo>
                <a:lnTo>
                  <a:pt x="2737" y="1453"/>
                </a:lnTo>
                <a:lnTo>
                  <a:pt x="2737" y="1447"/>
                </a:lnTo>
                <a:lnTo>
                  <a:pt x="2730" y="1447"/>
                </a:lnTo>
                <a:lnTo>
                  <a:pt x="2730" y="1440"/>
                </a:lnTo>
                <a:lnTo>
                  <a:pt x="2733" y="1433"/>
                </a:lnTo>
                <a:lnTo>
                  <a:pt x="2738" y="1430"/>
                </a:lnTo>
                <a:lnTo>
                  <a:pt x="2744" y="1426"/>
                </a:lnTo>
                <a:lnTo>
                  <a:pt x="2747" y="1419"/>
                </a:lnTo>
                <a:lnTo>
                  <a:pt x="2752" y="1414"/>
                </a:lnTo>
                <a:lnTo>
                  <a:pt x="2761" y="1412"/>
                </a:lnTo>
                <a:lnTo>
                  <a:pt x="2771" y="1412"/>
                </a:lnTo>
                <a:lnTo>
                  <a:pt x="2771" y="1409"/>
                </a:lnTo>
                <a:lnTo>
                  <a:pt x="2783" y="1414"/>
                </a:lnTo>
                <a:lnTo>
                  <a:pt x="2784" y="1419"/>
                </a:lnTo>
                <a:lnTo>
                  <a:pt x="2790" y="1421"/>
                </a:lnTo>
                <a:lnTo>
                  <a:pt x="2791" y="1423"/>
                </a:lnTo>
                <a:lnTo>
                  <a:pt x="2791" y="1426"/>
                </a:lnTo>
                <a:close/>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92" name="Freeform 18">
            <a:extLst>
              <a:ext uri="{FF2B5EF4-FFF2-40B4-BE49-F238E27FC236}">
                <a16:creationId xmlns:a16="http://schemas.microsoft.com/office/drawing/2014/main" id="{82A97AA0-23C4-E440-A872-3B3ACEEC5AD4}"/>
              </a:ext>
            </a:extLst>
          </p:cNvPr>
          <p:cNvSpPr>
            <a:spLocks noChangeArrowheads="1"/>
          </p:cNvSpPr>
          <p:nvPr/>
        </p:nvSpPr>
        <p:spPr bwMode="auto">
          <a:xfrm rot="21434252">
            <a:off x="1302950" y="9941764"/>
            <a:ext cx="247549" cy="396414"/>
          </a:xfrm>
          <a:custGeom>
            <a:avLst/>
            <a:gdLst>
              <a:gd name="T0" fmla="*/ 1327 w 1420"/>
              <a:gd name="T1" fmla="*/ 309 h 2295"/>
              <a:gd name="T2" fmla="*/ 1327 w 1420"/>
              <a:gd name="T3" fmla="*/ 215 h 2295"/>
              <a:gd name="T4" fmla="*/ 1221 w 1420"/>
              <a:gd name="T5" fmla="*/ 207 h 2295"/>
              <a:gd name="T6" fmla="*/ 1080 w 1420"/>
              <a:gd name="T7" fmla="*/ 208 h 2295"/>
              <a:gd name="T8" fmla="*/ 930 w 1420"/>
              <a:gd name="T9" fmla="*/ 159 h 2295"/>
              <a:gd name="T10" fmla="*/ 851 w 1420"/>
              <a:gd name="T11" fmla="*/ 96 h 2295"/>
              <a:gd name="T12" fmla="*/ 802 w 1420"/>
              <a:gd name="T13" fmla="*/ 3 h 2295"/>
              <a:gd name="T14" fmla="*/ 717 w 1420"/>
              <a:gd name="T15" fmla="*/ 15 h 2295"/>
              <a:gd name="T16" fmla="*/ 614 w 1420"/>
              <a:gd name="T17" fmla="*/ 50 h 2295"/>
              <a:gd name="T18" fmla="*/ 566 w 1420"/>
              <a:gd name="T19" fmla="*/ 147 h 2295"/>
              <a:gd name="T20" fmla="*/ 560 w 1420"/>
              <a:gd name="T21" fmla="*/ 242 h 2295"/>
              <a:gd name="T22" fmla="*/ 566 w 1420"/>
              <a:gd name="T23" fmla="*/ 411 h 2295"/>
              <a:gd name="T24" fmla="*/ 522 w 1420"/>
              <a:gd name="T25" fmla="*/ 580 h 2295"/>
              <a:gd name="T26" fmla="*/ 491 w 1420"/>
              <a:gd name="T27" fmla="*/ 618 h 2295"/>
              <a:gd name="T28" fmla="*/ 512 w 1420"/>
              <a:gd name="T29" fmla="*/ 623 h 2295"/>
              <a:gd name="T30" fmla="*/ 454 w 1420"/>
              <a:gd name="T31" fmla="*/ 684 h 2295"/>
              <a:gd name="T32" fmla="*/ 403 w 1420"/>
              <a:gd name="T33" fmla="*/ 763 h 2295"/>
              <a:gd name="T34" fmla="*/ 382 w 1420"/>
              <a:gd name="T35" fmla="*/ 841 h 2295"/>
              <a:gd name="T36" fmla="*/ 336 w 1420"/>
              <a:gd name="T37" fmla="*/ 925 h 2295"/>
              <a:gd name="T38" fmla="*/ 276 w 1420"/>
              <a:gd name="T39" fmla="*/ 1001 h 2295"/>
              <a:gd name="T40" fmla="*/ 203 w 1420"/>
              <a:gd name="T41" fmla="*/ 1099 h 2295"/>
              <a:gd name="T42" fmla="*/ 113 w 1420"/>
              <a:gd name="T43" fmla="*/ 1162 h 2295"/>
              <a:gd name="T44" fmla="*/ 72 w 1420"/>
              <a:gd name="T45" fmla="*/ 1254 h 2295"/>
              <a:gd name="T46" fmla="*/ 29 w 1420"/>
              <a:gd name="T47" fmla="*/ 1375 h 2295"/>
              <a:gd name="T48" fmla="*/ 56 w 1420"/>
              <a:gd name="T49" fmla="*/ 1464 h 2295"/>
              <a:gd name="T50" fmla="*/ 79 w 1420"/>
              <a:gd name="T51" fmla="*/ 1592 h 2295"/>
              <a:gd name="T52" fmla="*/ 191 w 1420"/>
              <a:gd name="T53" fmla="*/ 1564 h 2295"/>
              <a:gd name="T54" fmla="*/ 239 w 1420"/>
              <a:gd name="T55" fmla="*/ 1571 h 2295"/>
              <a:gd name="T56" fmla="*/ 212 w 1420"/>
              <a:gd name="T57" fmla="*/ 1588 h 2295"/>
              <a:gd name="T58" fmla="*/ 174 w 1420"/>
              <a:gd name="T59" fmla="*/ 1749 h 2295"/>
              <a:gd name="T60" fmla="*/ 145 w 1420"/>
              <a:gd name="T61" fmla="*/ 1829 h 2295"/>
              <a:gd name="T62" fmla="*/ 123 w 1420"/>
              <a:gd name="T63" fmla="*/ 1943 h 2295"/>
              <a:gd name="T64" fmla="*/ 68 w 1420"/>
              <a:gd name="T65" fmla="*/ 2091 h 2295"/>
              <a:gd name="T66" fmla="*/ 0 w 1420"/>
              <a:gd name="T67" fmla="*/ 2192 h 2295"/>
              <a:gd name="T68" fmla="*/ 137 w 1420"/>
              <a:gd name="T69" fmla="*/ 2195 h 2295"/>
              <a:gd name="T70" fmla="*/ 237 w 1420"/>
              <a:gd name="T71" fmla="*/ 2228 h 2295"/>
              <a:gd name="T72" fmla="*/ 351 w 1420"/>
              <a:gd name="T73" fmla="*/ 2284 h 2295"/>
              <a:gd name="T74" fmla="*/ 568 w 1420"/>
              <a:gd name="T75" fmla="*/ 2204 h 2295"/>
              <a:gd name="T76" fmla="*/ 568 w 1420"/>
              <a:gd name="T77" fmla="*/ 2074 h 2295"/>
              <a:gd name="T78" fmla="*/ 674 w 1420"/>
              <a:gd name="T79" fmla="*/ 1972 h 2295"/>
              <a:gd name="T80" fmla="*/ 798 w 1420"/>
              <a:gd name="T81" fmla="*/ 1895 h 2295"/>
              <a:gd name="T82" fmla="*/ 761 w 1420"/>
              <a:gd name="T83" fmla="*/ 1851 h 2295"/>
              <a:gd name="T84" fmla="*/ 735 w 1420"/>
              <a:gd name="T85" fmla="*/ 1761 h 2295"/>
              <a:gd name="T86" fmla="*/ 711 w 1420"/>
              <a:gd name="T87" fmla="*/ 1665 h 2295"/>
              <a:gd name="T88" fmla="*/ 744 w 1420"/>
              <a:gd name="T89" fmla="*/ 1598 h 2295"/>
              <a:gd name="T90" fmla="*/ 839 w 1420"/>
              <a:gd name="T91" fmla="*/ 1558 h 2295"/>
              <a:gd name="T92" fmla="*/ 911 w 1420"/>
              <a:gd name="T93" fmla="*/ 1498 h 2295"/>
              <a:gd name="T94" fmla="*/ 861 w 1420"/>
              <a:gd name="T95" fmla="*/ 1443 h 2295"/>
              <a:gd name="T96" fmla="*/ 827 w 1420"/>
              <a:gd name="T97" fmla="*/ 1358 h 2295"/>
              <a:gd name="T98" fmla="*/ 802 w 1420"/>
              <a:gd name="T99" fmla="*/ 1247 h 2295"/>
              <a:gd name="T100" fmla="*/ 839 w 1420"/>
              <a:gd name="T101" fmla="*/ 1184 h 2295"/>
              <a:gd name="T102" fmla="*/ 962 w 1420"/>
              <a:gd name="T103" fmla="*/ 1148 h 2295"/>
              <a:gd name="T104" fmla="*/ 1022 w 1420"/>
              <a:gd name="T105" fmla="*/ 1053 h 2295"/>
              <a:gd name="T106" fmla="*/ 1030 w 1420"/>
              <a:gd name="T107" fmla="*/ 937 h 2295"/>
              <a:gd name="T108" fmla="*/ 1102 w 1420"/>
              <a:gd name="T109" fmla="*/ 935 h 2295"/>
              <a:gd name="T110" fmla="*/ 1114 w 1420"/>
              <a:gd name="T111" fmla="*/ 836 h 2295"/>
              <a:gd name="T112" fmla="*/ 1138 w 1420"/>
              <a:gd name="T113" fmla="*/ 740 h 2295"/>
              <a:gd name="T114" fmla="*/ 1138 w 1420"/>
              <a:gd name="T115" fmla="*/ 633 h 2295"/>
              <a:gd name="T116" fmla="*/ 1210 w 1420"/>
              <a:gd name="T117" fmla="*/ 580 h 2295"/>
              <a:gd name="T118" fmla="*/ 1308 w 1420"/>
              <a:gd name="T119" fmla="*/ 536 h 2295"/>
              <a:gd name="T120" fmla="*/ 1419 w 1420"/>
              <a:gd name="T121" fmla="*/ 444 h 2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0" h="2295">
                <a:moveTo>
                  <a:pt x="1392" y="377"/>
                </a:moveTo>
                <a:lnTo>
                  <a:pt x="1380" y="375"/>
                </a:lnTo>
                <a:lnTo>
                  <a:pt x="1370" y="370"/>
                </a:lnTo>
                <a:lnTo>
                  <a:pt x="1363" y="365"/>
                </a:lnTo>
                <a:lnTo>
                  <a:pt x="1360" y="362"/>
                </a:lnTo>
                <a:lnTo>
                  <a:pt x="1358" y="357"/>
                </a:lnTo>
                <a:lnTo>
                  <a:pt x="1324" y="357"/>
                </a:lnTo>
                <a:lnTo>
                  <a:pt x="1324" y="352"/>
                </a:lnTo>
                <a:lnTo>
                  <a:pt x="1324" y="346"/>
                </a:lnTo>
                <a:lnTo>
                  <a:pt x="1319" y="341"/>
                </a:lnTo>
                <a:lnTo>
                  <a:pt x="1317" y="338"/>
                </a:lnTo>
                <a:lnTo>
                  <a:pt x="1324" y="335"/>
                </a:lnTo>
                <a:lnTo>
                  <a:pt x="1327" y="331"/>
                </a:lnTo>
                <a:lnTo>
                  <a:pt x="1329" y="328"/>
                </a:lnTo>
                <a:lnTo>
                  <a:pt x="1329" y="324"/>
                </a:lnTo>
                <a:lnTo>
                  <a:pt x="1329" y="321"/>
                </a:lnTo>
                <a:lnTo>
                  <a:pt x="1327" y="314"/>
                </a:lnTo>
                <a:lnTo>
                  <a:pt x="1327" y="309"/>
                </a:lnTo>
                <a:lnTo>
                  <a:pt x="1331" y="300"/>
                </a:lnTo>
                <a:lnTo>
                  <a:pt x="1334" y="294"/>
                </a:lnTo>
                <a:lnTo>
                  <a:pt x="1337" y="285"/>
                </a:lnTo>
                <a:lnTo>
                  <a:pt x="1337" y="282"/>
                </a:lnTo>
                <a:lnTo>
                  <a:pt x="1337" y="275"/>
                </a:lnTo>
                <a:lnTo>
                  <a:pt x="1336" y="268"/>
                </a:lnTo>
                <a:lnTo>
                  <a:pt x="1332" y="261"/>
                </a:lnTo>
                <a:lnTo>
                  <a:pt x="1331" y="254"/>
                </a:lnTo>
                <a:lnTo>
                  <a:pt x="1331" y="251"/>
                </a:lnTo>
                <a:lnTo>
                  <a:pt x="1331" y="248"/>
                </a:lnTo>
                <a:lnTo>
                  <a:pt x="1331" y="241"/>
                </a:lnTo>
                <a:lnTo>
                  <a:pt x="1334" y="234"/>
                </a:lnTo>
                <a:lnTo>
                  <a:pt x="1337" y="218"/>
                </a:lnTo>
                <a:lnTo>
                  <a:pt x="1337" y="217"/>
                </a:lnTo>
                <a:lnTo>
                  <a:pt x="1336" y="215"/>
                </a:lnTo>
                <a:lnTo>
                  <a:pt x="1334" y="213"/>
                </a:lnTo>
                <a:lnTo>
                  <a:pt x="1331" y="213"/>
                </a:lnTo>
                <a:lnTo>
                  <a:pt x="1327" y="215"/>
                </a:lnTo>
                <a:lnTo>
                  <a:pt x="1308" y="215"/>
                </a:lnTo>
                <a:lnTo>
                  <a:pt x="1298" y="217"/>
                </a:lnTo>
                <a:lnTo>
                  <a:pt x="1288" y="220"/>
                </a:lnTo>
                <a:lnTo>
                  <a:pt x="1276" y="220"/>
                </a:lnTo>
                <a:lnTo>
                  <a:pt x="1271" y="212"/>
                </a:lnTo>
                <a:lnTo>
                  <a:pt x="1269" y="207"/>
                </a:lnTo>
                <a:lnTo>
                  <a:pt x="1269" y="200"/>
                </a:lnTo>
                <a:lnTo>
                  <a:pt x="1264" y="200"/>
                </a:lnTo>
                <a:lnTo>
                  <a:pt x="1261" y="198"/>
                </a:lnTo>
                <a:lnTo>
                  <a:pt x="1257" y="196"/>
                </a:lnTo>
                <a:lnTo>
                  <a:pt x="1256" y="193"/>
                </a:lnTo>
                <a:lnTo>
                  <a:pt x="1247" y="191"/>
                </a:lnTo>
                <a:lnTo>
                  <a:pt x="1242" y="193"/>
                </a:lnTo>
                <a:lnTo>
                  <a:pt x="1237" y="195"/>
                </a:lnTo>
                <a:lnTo>
                  <a:pt x="1233" y="198"/>
                </a:lnTo>
                <a:lnTo>
                  <a:pt x="1230" y="201"/>
                </a:lnTo>
                <a:lnTo>
                  <a:pt x="1227" y="205"/>
                </a:lnTo>
                <a:lnTo>
                  <a:pt x="1221" y="207"/>
                </a:lnTo>
                <a:lnTo>
                  <a:pt x="1215" y="207"/>
                </a:lnTo>
                <a:lnTo>
                  <a:pt x="1211" y="201"/>
                </a:lnTo>
                <a:lnTo>
                  <a:pt x="1210" y="195"/>
                </a:lnTo>
                <a:lnTo>
                  <a:pt x="1206" y="189"/>
                </a:lnTo>
                <a:lnTo>
                  <a:pt x="1204" y="188"/>
                </a:lnTo>
                <a:lnTo>
                  <a:pt x="1201" y="186"/>
                </a:lnTo>
                <a:lnTo>
                  <a:pt x="1162" y="171"/>
                </a:lnTo>
                <a:lnTo>
                  <a:pt x="1141" y="164"/>
                </a:lnTo>
                <a:lnTo>
                  <a:pt x="1119" y="159"/>
                </a:lnTo>
                <a:lnTo>
                  <a:pt x="1116" y="160"/>
                </a:lnTo>
                <a:lnTo>
                  <a:pt x="1114" y="164"/>
                </a:lnTo>
                <a:lnTo>
                  <a:pt x="1112" y="172"/>
                </a:lnTo>
                <a:lnTo>
                  <a:pt x="1109" y="172"/>
                </a:lnTo>
                <a:lnTo>
                  <a:pt x="1107" y="174"/>
                </a:lnTo>
                <a:lnTo>
                  <a:pt x="1105" y="179"/>
                </a:lnTo>
                <a:lnTo>
                  <a:pt x="1105" y="207"/>
                </a:lnTo>
                <a:lnTo>
                  <a:pt x="1090" y="207"/>
                </a:lnTo>
                <a:lnTo>
                  <a:pt x="1080" y="208"/>
                </a:lnTo>
                <a:lnTo>
                  <a:pt x="1068" y="212"/>
                </a:lnTo>
                <a:lnTo>
                  <a:pt x="1058" y="213"/>
                </a:lnTo>
                <a:lnTo>
                  <a:pt x="1047" y="213"/>
                </a:lnTo>
                <a:lnTo>
                  <a:pt x="1044" y="212"/>
                </a:lnTo>
                <a:lnTo>
                  <a:pt x="1041" y="210"/>
                </a:lnTo>
                <a:lnTo>
                  <a:pt x="1039" y="207"/>
                </a:lnTo>
                <a:lnTo>
                  <a:pt x="1037" y="203"/>
                </a:lnTo>
                <a:lnTo>
                  <a:pt x="1037" y="193"/>
                </a:lnTo>
                <a:lnTo>
                  <a:pt x="1003" y="193"/>
                </a:lnTo>
                <a:lnTo>
                  <a:pt x="1001" y="189"/>
                </a:lnTo>
                <a:lnTo>
                  <a:pt x="1000" y="186"/>
                </a:lnTo>
                <a:lnTo>
                  <a:pt x="994" y="181"/>
                </a:lnTo>
                <a:lnTo>
                  <a:pt x="991" y="179"/>
                </a:lnTo>
                <a:lnTo>
                  <a:pt x="989" y="176"/>
                </a:lnTo>
                <a:lnTo>
                  <a:pt x="988" y="172"/>
                </a:lnTo>
                <a:lnTo>
                  <a:pt x="989" y="166"/>
                </a:lnTo>
                <a:lnTo>
                  <a:pt x="952" y="159"/>
                </a:lnTo>
                <a:lnTo>
                  <a:pt x="930" y="159"/>
                </a:lnTo>
                <a:lnTo>
                  <a:pt x="907" y="159"/>
                </a:lnTo>
                <a:lnTo>
                  <a:pt x="907" y="148"/>
                </a:lnTo>
                <a:lnTo>
                  <a:pt x="907" y="138"/>
                </a:lnTo>
                <a:lnTo>
                  <a:pt x="904" y="131"/>
                </a:lnTo>
                <a:lnTo>
                  <a:pt x="901" y="125"/>
                </a:lnTo>
                <a:lnTo>
                  <a:pt x="887" y="123"/>
                </a:lnTo>
                <a:lnTo>
                  <a:pt x="875" y="125"/>
                </a:lnTo>
                <a:lnTo>
                  <a:pt x="867" y="130"/>
                </a:lnTo>
                <a:lnTo>
                  <a:pt x="860" y="135"/>
                </a:lnTo>
                <a:lnTo>
                  <a:pt x="848" y="148"/>
                </a:lnTo>
                <a:lnTo>
                  <a:pt x="841" y="154"/>
                </a:lnTo>
                <a:lnTo>
                  <a:pt x="832" y="159"/>
                </a:lnTo>
                <a:lnTo>
                  <a:pt x="819" y="159"/>
                </a:lnTo>
                <a:lnTo>
                  <a:pt x="819" y="104"/>
                </a:lnTo>
                <a:lnTo>
                  <a:pt x="822" y="101"/>
                </a:lnTo>
                <a:lnTo>
                  <a:pt x="827" y="99"/>
                </a:lnTo>
                <a:lnTo>
                  <a:pt x="839" y="97"/>
                </a:lnTo>
                <a:lnTo>
                  <a:pt x="851" y="96"/>
                </a:lnTo>
                <a:lnTo>
                  <a:pt x="856" y="94"/>
                </a:lnTo>
                <a:lnTo>
                  <a:pt x="860" y="90"/>
                </a:lnTo>
                <a:lnTo>
                  <a:pt x="860" y="50"/>
                </a:lnTo>
                <a:lnTo>
                  <a:pt x="853" y="38"/>
                </a:lnTo>
                <a:lnTo>
                  <a:pt x="846" y="32"/>
                </a:lnTo>
                <a:lnTo>
                  <a:pt x="843" y="31"/>
                </a:lnTo>
                <a:lnTo>
                  <a:pt x="839" y="29"/>
                </a:lnTo>
                <a:lnTo>
                  <a:pt x="836" y="29"/>
                </a:lnTo>
                <a:lnTo>
                  <a:pt x="834" y="27"/>
                </a:lnTo>
                <a:lnTo>
                  <a:pt x="832" y="22"/>
                </a:lnTo>
                <a:lnTo>
                  <a:pt x="832" y="9"/>
                </a:lnTo>
                <a:lnTo>
                  <a:pt x="827" y="9"/>
                </a:lnTo>
                <a:lnTo>
                  <a:pt x="824" y="7"/>
                </a:lnTo>
                <a:lnTo>
                  <a:pt x="821" y="5"/>
                </a:lnTo>
                <a:lnTo>
                  <a:pt x="819" y="2"/>
                </a:lnTo>
                <a:lnTo>
                  <a:pt x="812" y="0"/>
                </a:lnTo>
                <a:lnTo>
                  <a:pt x="805" y="2"/>
                </a:lnTo>
                <a:lnTo>
                  <a:pt x="802" y="3"/>
                </a:lnTo>
                <a:lnTo>
                  <a:pt x="798" y="5"/>
                </a:lnTo>
                <a:lnTo>
                  <a:pt x="792" y="12"/>
                </a:lnTo>
                <a:lnTo>
                  <a:pt x="788" y="14"/>
                </a:lnTo>
                <a:lnTo>
                  <a:pt x="785" y="15"/>
                </a:lnTo>
                <a:lnTo>
                  <a:pt x="780" y="14"/>
                </a:lnTo>
                <a:lnTo>
                  <a:pt x="776" y="14"/>
                </a:lnTo>
                <a:lnTo>
                  <a:pt x="766" y="15"/>
                </a:lnTo>
                <a:lnTo>
                  <a:pt x="754" y="17"/>
                </a:lnTo>
                <a:lnTo>
                  <a:pt x="749" y="17"/>
                </a:lnTo>
                <a:lnTo>
                  <a:pt x="744" y="15"/>
                </a:lnTo>
                <a:lnTo>
                  <a:pt x="742" y="14"/>
                </a:lnTo>
                <a:lnTo>
                  <a:pt x="742" y="12"/>
                </a:lnTo>
                <a:lnTo>
                  <a:pt x="740" y="10"/>
                </a:lnTo>
                <a:lnTo>
                  <a:pt x="737" y="9"/>
                </a:lnTo>
                <a:lnTo>
                  <a:pt x="730" y="9"/>
                </a:lnTo>
                <a:lnTo>
                  <a:pt x="725" y="12"/>
                </a:lnTo>
                <a:lnTo>
                  <a:pt x="722" y="14"/>
                </a:lnTo>
                <a:lnTo>
                  <a:pt x="717" y="15"/>
                </a:lnTo>
                <a:lnTo>
                  <a:pt x="705" y="15"/>
                </a:lnTo>
                <a:lnTo>
                  <a:pt x="694" y="15"/>
                </a:lnTo>
                <a:lnTo>
                  <a:pt x="684" y="15"/>
                </a:lnTo>
                <a:lnTo>
                  <a:pt x="676" y="15"/>
                </a:lnTo>
                <a:lnTo>
                  <a:pt x="669" y="19"/>
                </a:lnTo>
                <a:lnTo>
                  <a:pt x="662" y="22"/>
                </a:lnTo>
                <a:lnTo>
                  <a:pt x="655" y="26"/>
                </a:lnTo>
                <a:lnTo>
                  <a:pt x="648" y="29"/>
                </a:lnTo>
                <a:lnTo>
                  <a:pt x="647" y="34"/>
                </a:lnTo>
                <a:lnTo>
                  <a:pt x="645" y="36"/>
                </a:lnTo>
                <a:lnTo>
                  <a:pt x="641" y="36"/>
                </a:lnTo>
                <a:lnTo>
                  <a:pt x="636" y="38"/>
                </a:lnTo>
                <a:lnTo>
                  <a:pt x="635" y="39"/>
                </a:lnTo>
                <a:lnTo>
                  <a:pt x="630" y="44"/>
                </a:lnTo>
                <a:lnTo>
                  <a:pt x="628" y="48"/>
                </a:lnTo>
                <a:lnTo>
                  <a:pt x="624" y="50"/>
                </a:lnTo>
                <a:lnTo>
                  <a:pt x="619" y="51"/>
                </a:lnTo>
                <a:lnTo>
                  <a:pt x="614" y="50"/>
                </a:lnTo>
                <a:lnTo>
                  <a:pt x="609" y="51"/>
                </a:lnTo>
                <a:lnTo>
                  <a:pt x="604" y="55"/>
                </a:lnTo>
                <a:lnTo>
                  <a:pt x="597" y="63"/>
                </a:lnTo>
                <a:lnTo>
                  <a:pt x="590" y="72"/>
                </a:lnTo>
                <a:lnTo>
                  <a:pt x="585" y="75"/>
                </a:lnTo>
                <a:lnTo>
                  <a:pt x="580" y="77"/>
                </a:lnTo>
                <a:lnTo>
                  <a:pt x="580" y="90"/>
                </a:lnTo>
                <a:lnTo>
                  <a:pt x="575" y="92"/>
                </a:lnTo>
                <a:lnTo>
                  <a:pt x="573" y="96"/>
                </a:lnTo>
                <a:lnTo>
                  <a:pt x="570" y="104"/>
                </a:lnTo>
                <a:lnTo>
                  <a:pt x="566" y="113"/>
                </a:lnTo>
                <a:lnTo>
                  <a:pt x="563" y="116"/>
                </a:lnTo>
                <a:lnTo>
                  <a:pt x="560" y="118"/>
                </a:lnTo>
                <a:lnTo>
                  <a:pt x="558" y="125"/>
                </a:lnTo>
                <a:lnTo>
                  <a:pt x="558" y="130"/>
                </a:lnTo>
                <a:lnTo>
                  <a:pt x="561" y="136"/>
                </a:lnTo>
                <a:lnTo>
                  <a:pt x="566" y="142"/>
                </a:lnTo>
                <a:lnTo>
                  <a:pt x="566" y="147"/>
                </a:lnTo>
                <a:lnTo>
                  <a:pt x="566" y="152"/>
                </a:lnTo>
                <a:lnTo>
                  <a:pt x="558" y="157"/>
                </a:lnTo>
                <a:lnTo>
                  <a:pt x="554" y="160"/>
                </a:lnTo>
                <a:lnTo>
                  <a:pt x="553" y="166"/>
                </a:lnTo>
                <a:lnTo>
                  <a:pt x="553" y="172"/>
                </a:lnTo>
                <a:lnTo>
                  <a:pt x="553" y="177"/>
                </a:lnTo>
                <a:lnTo>
                  <a:pt x="556" y="181"/>
                </a:lnTo>
                <a:lnTo>
                  <a:pt x="560" y="183"/>
                </a:lnTo>
                <a:lnTo>
                  <a:pt x="563" y="186"/>
                </a:lnTo>
                <a:lnTo>
                  <a:pt x="566" y="188"/>
                </a:lnTo>
                <a:lnTo>
                  <a:pt x="566" y="193"/>
                </a:lnTo>
                <a:lnTo>
                  <a:pt x="566" y="200"/>
                </a:lnTo>
                <a:lnTo>
                  <a:pt x="561" y="201"/>
                </a:lnTo>
                <a:lnTo>
                  <a:pt x="560" y="207"/>
                </a:lnTo>
                <a:lnTo>
                  <a:pt x="558" y="212"/>
                </a:lnTo>
                <a:lnTo>
                  <a:pt x="558" y="220"/>
                </a:lnTo>
                <a:lnTo>
                  <a:pt x="560" y="234"/>
                </a:lnTo>
                <a:lnTo>
                  <a:pt x="560" y="242"/>
                </a:lnTo>
                <a:lnTo>
                  <a:pt x="560" y="248"/>
                </a:lnTo>
                <a:lnTo>
                  <a:pt x="565" y="249"/>
                </a:lnTo>
                <a:lnTo>
                  <a:pt x="566" y="251"/>
                </a:lnTo>
                <a:lnTo>
                  <a:pt x="566" y="254"/>
                </a:lnTo>
                <a:lnTo>
                  <a:pt x="560" y="254"/>
                </a:lnTo>
                <a:lnTo>
                  <a:pt x="560" y="265"/>
                </a:lnTo>
                <a:lnTo>
                  <a:pt x="560" y="273"/>
                </a:lnTo>
                <a:lnTo>
                  <a:pt x="563" y="288"/>
                </a:lnTo>
                <a:lnTo>
                  <a:pt x="568" y="302"/>
                </a:lnTo>
                <a:lnTo>
                  <a:pt x="573" y="316"/>
                </a:lnTo>
                <a:lnTo>
                  <a:pt x="573" y="324"/>
                </a:lnTo>
                <a:lnTo>
                  <a:pt x="572" y="333"/>
                </a:lnTo>
                <a:lnTo>
                  <a:pt x="568" y="341"/>
                </a:lnTo>
                <a:lnTo>
                  <a:pt x="566" y="350"/>
                </a:lnTo>
                <a:lnTo>
                  <a:pt x="566" y="365"/>
                </a:lnTo>
                <a:lnTo>
                  <a:pt x="566" y="381"/>
                </a:lnTo>
                <a:lnTo>
                  <a:pt x="566" y="396"/>
                </a:lnTo>
                <a:lnTo>
                  <a:pt x="566" y="411"/>
                </a:lnTo>
                <a:lnTo>
                  <a:pt x="563" y="427"/>
                </a:lnTo>
                <a:lnTo>
                  <a:pt x="558" y="444"/>
                </a:lnTo>
                <a:lnTo>
                  <a:pt x="554" y="457"/>
                </a:lnTo>
                <a:lnTo>
                  <a:pt x="553" y="473"/>
                </a:lnTo>
                <a:lnTo>
                  <a:pt x="546" y="478"/>
                </a:lnTo>
                <a:lnTo>
                  <a:pt x="542" y="483"/>
                </a:lnTo>
                <a:lnTo>
                  <a:pt x="541" y="491"/>
                </a:lnTo>
                <a:lnTo>
                  <a:pt x="539" y="500"/>
                </a:lnTo>
                <a:lnTo>
                  <a:pt x="532" y="514"/>
                </a:lnTo>
                <a:lnTo>
                  <a:pt x="525" y="527"/>
                </a:lnTo>
                <a:lnTo>
                  <a:pt x="525" y="561"/>
                </a:lnTo>
                <a:lnTo>
                  <a:pt x="529" y="563"/>
                </a:lnTo>
                <a:lnTo>
                  <a:pt x="529" y="565"/>
                </a:lnTo>
                <a:lnTo>
                  <a:pt x="529" y="568"/>
                </a:lnTo>
                <a:lnTo>
                  <a:pt x="525" y="573"/>
                </a:lnTo>
                <a:lnTo>
                  <a:pt x="525" y="578"/>
                </a:lnTo>
                <a:lnTo>
                  <a:pt x="525" y="582"/>
                </a:lnTo>
                <a:lnTo>
                  <a:pt x="522" y="580"/>
                </a:lnTo>
                <a:lnTo>
                  <a:pt x="520" y="578"/>
                </a:lnTo>
                <a:lnTo>
                  <a:pt x="519" y="572"/>
                </a:lnTo>
                <a:lnTo>
                  <a:pt x="519" y="554"/>
                </a:lnTo>
                <a:lnTo>
                  <a:pt x="513" y="556"/>
                </a:lnTo>
                <a:lnTo>
                  <a:pt x="512" y="560"/>
                </a:lnTo>
                <a:lnTo>
                  <a:pt x="508" y="568"/>
                </a:lnTo>
                <a:lnTo>
                  <a:pt x="505" y="577"/>
                </a:lnTo>
                <a:lnTo>
                  <a:pt x="501" y="580"/>
                </a:lnTo>
                <a:lnTo>
                  <a:pt x="498" y="582"/>
                </a:lnTo>
                <a:lnTo>
                  <a:pt x="498" y="589"/>
                </a:lnTo>
                <a:lnTo>
                  <a:pt x="498" y="594"/>
                </a:lnTo>
                <a:lnTo>
                  <a:pt x="495" y="597"/>
                </a:lnTo>
                <a:lnTo>
                  <a:pt x="491" y="599"/>
                </a:lnTo>
                <a:lnTo>
                  <a:pt x="488" y="602"/>
                </a:lnTo>
                <a:lnTo>
                  <a:pt x="484" y="604"/>
                </a:lnTo>
                <a:lnTo>
                  <a:pt x="484" y="609"/>
                </a:lnTo>
                <a:lnTo>
                  <a:pt x="484" y="616"/>
                </a:lnTo>
                <a:lnTo>
                  <a:pt x="491" y="618"/>
                </a:lnTo>
                <a:lnTo>
                  <a:pt x="496" y="616"/>
                </a:lnTo>
                <a:lnTo>
                  <a:pt x="501" y="614"/>
                </a:lnTo>
                <a:lnTo>
                  <a:pt x="503" y="612"/>
                </a:lnTo>
                <a:lnTo>
                  <a:pt x="508" y="604"/>
                </a:lnTo>
                <a:lnTo>
                  <a:pt x="512" y="595"/>
                </a:lnTo>
                <a:lnTo>
                  <a:pt x="513" y="590"/>
                </a:lnTo>
                <a:lnTo>
                  <a:pt x="515" y="589"/>
                </a:lnTo>
                <a:lnTo>
                  <a:pt x="519" y="589"/>
                </a:lnTo>
                <a:lnTo>
                  <a:pt x="522" y="590"/>
                </a:lnTo>
                <a:lnTo>
                  <a:pt x="531" y="595"/>
                </a:lnTo>
                <a:lnTo>
                  <a:pt x="534" y="597"/>
                </a:lnTo>
                <a:lnTo>
                  <a:pt x="539" y="595"/>
                </a:lnTo>
                <a:lnTo>
                  <a:pt x="539" y="602"/>
                </a:lnTo>
                <a:lnTo>
                  <a:pt x="537" y="607"/>
                </a:lnTo>
                <a:lnTo>
                  <a:pt x="534" y="611"/>
                </a:lnTo>
                <a:lnTo>
                  <a:pt x="531" y="614"/>
                </a:lnTo>
                <a:lnTo>
                  <a:pt x="520" y="618"/>
                </a:lnTo>
                <a:lnTo>
                  <a:pt x="512" y="623"/>
                </a:lnTo>
                <a:lnTo>
                  <a:pt x="510" y="628"/>
                </a:lnTo>
                <a:lnTo>
                  <a:pt x="508" y="629"/>
                </a:lnTo>
                <a:lnTo>
                  <a:pt x="505" y="629"/>
                </a:lnTo>
                <a:lnTo>
                  <a:pt x="500" y="629"/>
                </a:lnTo>
                <a:lnTo>
                  <a:pt x="493" y="629"/>
                </a:lnTo>
                <a:lnTo>
                  <a:pt x="481" y="629"/>
                </a:lnTo>
                <a:lnTo>
                  <a:pt x="474" y="629"/>
                </a:lnTo>
                <a:lnTo>
                  <a:pt x="471" y="631"/>
                </a:lnTo>
                <a:lnTo>
                  <a:pt x="469" y="636"/>
                </a:lnTo>
                <a:lnTo>
                  <a:pt x="471" y="643"/>
                </a:lnTo>
                <a:lnTo>
                  <a:pt x="467" y="645"/>
                </a:lnTo>
                <a:lnTo>
                  <a:pt x="466" y="648"/>
                </a:lnTo>
                <a:lnTo>
                  <a:pt x="464" y="657"/>
                </a:lnTo>
                <a:lnTo>
                  <a:pt x="460" y="657"/>
                </a:lnTo>
                <a:lnTo>
                  <a:pt x="459" y="658"/>
                </a:lnTo>
                <a:lnTo>
                  <a:pt x="459" y="667"/>
                </a:lnTo>
                <a:lnTo>
                  <a:pt x="457" y="676"/>
                </a:lnTo>
                <a:lnTo>
                  <a:pt x="454" y="684"/>
                </a:lnTo>
                <a:lnTo>
                  <a:pt x="452" y="688"/>
                </a:lnTo>
                <a:lnTo>
                  <a:pt x="447" y="689"/>
                </a:lnTo>
                <a:lnTo>
                  <a:pt x="445" y="693"/>
                </a:lnTo>
                <a:lnTo>
                  <a:pt x="440" y="696"/>
                </a:lnTo>
                <a:lnTo>
                  <a:pt x="438" y="699"/>
                </a:lnTo>
                <a:lnTo>
                  <a:pt x="437" y="703"/>
                </a:lnTo>
                <a:lnTo>
                  <a:pt x="435" y="706"/>
                </a:lnTo>
                <a:lnTo>
                  <a:pt x="430" y="715"/>
                </a:lnTo>
                <a:lnTo>
                  <a:pt x="428" y="718"/>
                </a:lnTo>
                <a:lnTo>
                  <a:pt x="425" y="722"/>
                </a:lnTo>
                <a:lnTo>
                  <a:pt x="423" y="725"/>
                </a:lnTo>
                <a:lnTo>
                  <a:pt x="421" y="732"/>
                </a:lnTo>
                <a:lnTo>
                  <a:pt x="420" y="739"/>
                </a:lnTo>
                <a:lnTo>
                  <a:pt x="416" y="744"/>
                </a:lnTo>
                <a:lnTo>
                  <a:pt x="413" y="747"/>
                </a:lnTo>
                <a:lnTo>
                  <a:pt x="411" y="749"/>
                </a:lnTo>
                <a:lnTo>
                  <a:pt x="406" y="758"/>
                </a:lnTo>
                <a:lnTo>
                  <a:pt x="403" y="763"/>
                </a:lnTo>
                <a:lnTo>
                  <a:pt x="403" y="768"/>
                </a:lnTo>
                <a:lnTo>
                  <a:pt x="403" y="771"/>
                </a:lnTo>
                <a:lnTo>
                  <a:pt x="403" y="773"/>
                </a:lnTo>
                <a:lnTo>
                  <a:pt x="397" y="780"/>
                </a:lnTo>
                <a:lnTo>
                  <a:pt x="392" y="785"/>
                </a:lnTo>
                <a:lnTo>
                  <a:pt x="387" y="792"/>
                </a:lnTo>
                <a:lnTo>
                  <a:pt x="385" y="795"/>
                </a:lnTo>
                <a:lnTo>
                  <a:pt x="384" y="800"/>
                </a:lnTo>
                <a:lnTo>
                  <a:pt x="384" y="802"/>
                </a:lnTo>
                <a:lnTo>
                  <a:pt x="384" y="805"/>
                </a:lnTo>
                <a:lnTo>
                  <a:pt x="382" y="809"/>
                </a:lnTo>
                <a:lnTo>
                  <a:pt x="377" y="817"/>
                </a:lnTo>
                <a:lnTo>
                  <a:pt x="374" y="824"/>
                </a:lnTo>
                <a:lnTo>
                  <a:pt x="374" y="829"/>
                </a:lnTo>
                <a:lnTo>
                  <a:pt x="375" y="834"/>
                </a:lnTo>
                <a:lnTo>
                  <a:pt x="377" y="836"/>
                </a:lnTo>
                <a:lnTo>
                  <a:pt x="379" y="839"/>
                </a:lnTo>
                <a:lnTo>
                  <a:pt x="382" y="841"/>
                </a:lnTo>
                <a:lnTo>
                  <a:pt x="380" y="846"/>
                </a:lnTo>
                <a:lnTo>
                  <a:pt x="379" y="848"/>
                </a:lnTo>
                <a:lnTo>
                  <a:pt x="374" y="853"/>
                </a:lnTo>
                <a:lnTo>
                  <a:pt x="370" y="855"/>
                </a:lnTo>
                <a:lnTo>
                  <a:pt x="368" y="858"/>
                </a:lnTo>
                <a:lnTo>
                  <a:pt x="367" y="863"/>
                </a:lnTo>
                <a:lnTo>
                  <a:pt x="368" y="868"/>
                </a:lnTo>
                <a:lnTo>
                  <a:pt x="363" y="872"/>
                </a:lnTo>
                <a:lnTo>
                  <a:pt x="358" y="875"/>
                </a:lnTo>
                <a:lnTo>
                  <a:pt x="355" y="880"/>
                </a:lnTo>
                <a:lnTo>
                  <a:pt x="355" y="889"/>
                </a:lnTo>
                <a:lnTo>
                  <a:pt x="351" y="896"/>
                </a:lnTo>
                <a:lnTo>
                  <a:pt x="346" y="901"/>
                </a:lnTo>
                <a:lnTo>
                  <a:pt x="343" y="908"/>
                </a:lnTo>
                <a:lnTo>
                  <a:pt x="338" y="913"/>
                </a:lnTo>
                <a:lnTo>
                  <a:pt x="336" y="916"/>
                </a:lnTo>
                <a:lnTo>
                  <a:pt x="338" y="921"/>
                </a:lnTo>
                <a:lnTo>
                  <a:pt x="336" y="925"/>
                </a:lnTo>
                <a:lnTo>
                  <a:pt x="334" y="926"/>
                </a:lnTo>
                <a:lnTo>
                  <a:pt x="331" y="928"/>
                </a:lnTo>
                <a:lnTo>
                  <a:pt x="324" y="933"/>
                </a:lnTo>
                <a:lnTo>
                  <a:pt x="321" y="937"/>
                </a:lnTo>
                <a:lnTo>
                  <a:pt x="319" y="940"/>
                </a:lnTo>
                <a:lnTo>
                  <a:pt x="317" y="943"/>
                </a:lnTo>
                <a:lnTo>
                  <a:pt x="310" y="957"/>
                </a:lnTo>
                <a:lnTo>
                  <a:pt x="309" y="961"/>
                </a:lnTo>
                <a:lnTo>
                  <a:pt x="307" y="966"/>
                </a:lnTo>
                <a:lnTo>
                  <a:pt x="304" y="969"/>
                </a:lnTo>
                <a:lnTo>
                  <a:pt x="295" y="974"/>
                </a:lnTo>
                <a:lnTo>
                  <a:pt x="292" y="976"/>
                </a:lnTo>
                <a:lnTo>
                  <a:pt x="288" y="978"/>
                </a:lnTo>
                <a:lnTo>
                  <a:pt x="287" y="983"/>
                </a:lnTo>
                <a:lnTo>
                  <a:pt x="287" y="988"/>
                </a:lnTo>
                <a:lnTo>
                  <a:pt x="287" y="991"/>
                </a:lnTo>
                <a:lnTo>
                  <a:pt x="280" y="996"/>
                </a:lnTo>
                <a:lnTo>
                  <a:pt x="276" y="1001"/>
                </a:lnTo>
                <a:lnTo>
                  <a:pt x="275" y="1005"/>
                </a:lnTo>
                <a:lnTo>
                  <a:pt x="273" y="1008"/>
                </a:lnTo>
                <a:lnTo>
                  <a:pt x="273" y="1013"/>
                </a:lnTo>
                <a:lnTo>
                  <a:pt x="271" y="1018"/>
                </a:lnTo>
                <a:lnTo>
                  <a:pt x="266" y="1027"/>
                </a:lnTo>
                <a:lnTo>
                  <a:pt x="261" y="1034"/>
                </a:lnTo>
                <a:lnTo>
                  <a:pt x="258" y="1041"/>
                </a:lnTo>
                <a:lnTo>
                  <a:pt x="256" y="1044"/>
                </a:lnTo>
                <a:lnTo>
                  <a:pt x="254" y="1051"/>
                </a:lnTo>
                <a:lnTo>
                  <a:pt x="252" y="1059"/>
                </a:lnTo>
                <a:lnTo>
                  <a:pt x="242" y="1065"/>
                </a:lnTo>
                <a:lnTo>
                  <a:pt x="232" y="1070"/>
                </a:lnTo>
                <a:lnTo>
                  <a:pt x="223" y="1076"/>
                </a:lnTo>
                <a:lnTo>
                  <a:pt x="220" y="1082"/>
                </a:lnTo>
                <a:lnTo>
                  <a:pt x="218" y="1087"/>
                </a:lnTo>
                <a:lnTo>
                  <a:pt x="215" y="1090"/>
                </a:lnTo>
                <a:lnTo>
                  <a:pt x="212" y="1094"/>
                </a:lnTo>
                <a:lnTo>
                  <a:pt x="203" y="1099"/>
                </a:lnTo>
                <a:lnTo>
                  <a:pt x="195" y="1105"/>
                </a:lnTo>
                <a:lnTo>
                  <a:pt x="193" y="1109"/>
                </a:lnTo>
                <a:lnTo>
                  <a:pt x="191" y="1114"/>
                </a:lnTo>
                <a:lnTo>
                  <a:pt x="177" y="1117"/>
                </a:lnTo>
                <a:lnTo>
                  <a:pt x="166" y="1121"/>
                </a:lnTo>
                <a:lnTo>
                  <a:pt x="162" y="1122"/>
                </a:lnTo>
                <a:lnTo>
                  <a:pt x="155" y="1126"/>
                </a:lnTo>
                <a:lnTo>
                  <a:pt x="148" y="1131"/>
                </a:lnTo>
                <a:lnTo>
                  <a:pt x="135" y="1140"/>
                </a:lnTo>
                <a:lnTo>
                  <a:pt x="131" y="1141"/>
                </a:lnTo>
                <a:lnTo>
                  <a:pt x="126" y="1141"/>
                </a:lnTo>
                <a:lnTo>
                  <a:pt x="123" y="1143"/>
                </a:lnTo>
                <a:lnTo>
                  <a:pt x="119" y="1145"/>
                </a:lnTo>
                <a:lnTo>
                  <a:pt x="116" y="1150"/>
                </a:lnTo>
                <a:lnTo>
                  <a:pt x="116" y="1153"/>
                </a:lnTo>
                <a:lnTo>
                  <a:pt x="116" y="1155"/>
                </a:lnTo>
                <a:lnTo>
                  <a:pt x="116" y="1162"/>
                </a:lnTo>
                <a:lnTo>
                  <a:pt x="113" y="1162"/>
                </a:lnTo>
                <a:lnTo>
                  <a:pt x="108" y="1165"/>
                </a:lnTo>
                <a:lnTo>
                  <a:pt x="106" y="1167"/>
                </a:lnTo>
                <a:lnTo>
                  <a:pt x="106" y="1170"/>
                </a:lnTo>
                <a:lnTo>
                  <a:pt x="106" y="1174"/>
                </a:lnTo>
                <a:lnTo>
                  <a:pt x="111" y="1186"/>
                </a:lnTo>
                <a:lnTo>
                  <a:pt x="113" y="1187"/>
                </a:lnTo>
                <a:lnTo>
                  <a:pt x="116" y="1194"/>
                </a:lnTo>
                <a:lnTo>
                  <a:pt x="116" y="1203"/>
                </a:lnTo>
                <a:lnTo>
                  <a:pt x="109" y="1206"/>
                </a:lnTo>
                <a:lnTo>
                  <a:pt x="104" y="1211"/>
                </a:lnTo>
                <a:lnTo>
                  <a:pt x="102" y="1220"/>
                </a:lnTo>
                <a:lnTo>
                  <a:pt x="102" y="1230"/>
                </a:lnTo>
                <a:lnTo>
                  <a:pt x="97" y="1232"/>
                </a:lnTo>
                <a:lnTo>
                  <a:pt x="94" y="1233"/>
                </a:lnTo>
                <a:lnTo>
                  <a:pt x="89" y="1240"/>
                </a:lnTo>
                <a:lnTo>
                  <a:pt x="87" y="1244"/>
                </a:lnTo>
                <a:lnTo>
                  <a:pt x="77" y="1249"/>
                </a:lnTo>
                <a:lnTo>
                  <a:pt x="72" y="1254"/>
                </a:lnTo>
                <a:lnTo>
                  <a:pt x="70" y="1257"/>
                </a:lnTo>
                <a:lnTo>
                  <a:pt x="63" y="1266"/>
                </a:lnTo>
                <a:lnTo>
                  <a:pt x="58" y="1273"/>
                </a:lnTo>
                <a:lnTo>
                  <a:pt x="55" y="1281"/>
                </a:lnTo>
                <a:lnTo>
                  <a:pt x="55" y="1285"/>
                </a:lnTo>
                <a:lnTo>
                  <a:pt x="56" y="1288"/>
                </a:lnTo>
                <a:lnTo>
                  <a:pt x="56" y="1291"/>
                </a:lnTo>
                <a:lnTo>
                  <a:pt x="55" y="1302"/>
                </a:lnTo>
                <a:lnTo>
                  <a:pt x="53" y="1310"/>
                </a:lnTo>
                <a:lnTo>
                  <a:pt x="44" y="1326"/>
                </a:lnTo>
                <a:lnTo>
                  <a:pt x="41" y="1332"/>
                </a:lnTo>
                <a:lnTo>
                  <a:pt x="38" y="1339"/>
                </a:lnTo>
                <a:lnTo>
                  <a:pt x="34" y="1350"/>
                </a:lnTo>
                <a:lnTo>
                  <a:pt x="34" y="1360"/>
                </a:lnTo>
                <a:lnTo>
                  <a:pt x="32" y="1365"/>
                </a:lnTo>
                <a:lnTo>
                  <a:pt x="32" y="1368"/>
                </a:lnTo>
                <a:lnTo>
                  <a:pt x="31" y="1372"/>
                </a:lnTo>
                <a:lnTo>
                  <a:pt x="29" y="1375"/>
                </a:lnTo>
                <a:lnTo>
                  <a:pt x="22" y="1380"/>
                </a:lnTo>
                <a:lnTo>
                  <a:pt x="15" y="1384"/>
                </a:lnTo>
                <a:lnTo>
                  <a:pt x="14" y="1387"/>
                </a:lnTo>
                <a:lnTo>
                  <a:pt x="12" y="1392"/>
                </a:lnTo>
                <a:lnTo>
                  <a:pt x="10" y="1396"/>
                </a:lnTo>
                <a:lnTo>
                  <a:pt x="9" y="1406"/>
                </a:lnTo>
                <a:lnTo>
                  <a:pt x="7" y="1414"/>
                </a:lnTo>
                <a:lnTo>
                  <a:pt x="7" y="1421"/>
                </a:lnTo>
                <a:lnTo>
                  <a:pt x="9" y="1426"/>
                </a:lnTo>
                <a:lnTo>
                  <a:pt x="12" y="1430"/>
                </a:lnTo>
                <a:lnTo>
                  <a:pt x="14" y="1435"/>
                </a:lnTo>
                <a:lnTo>
                  <a:pt x="15" y="1440"/>
                </a:lnTo>
                <a:lnTo>
                  <a:pt x="17" y="1443"/>
                </a:lnTo>
                <a:lnTo>
                  <a:pt x="24" y="1448"/>
                </a:lnTo>
                <a:lnTo>
                  <a:pt x="32" y="1452"/>
                </a:lnTo>
                <a:lnTo>
                  <a:pt x="41" y="1455"/>
                </a:lnTo>
                <a:lnTo>
                  <a:pt x="50" y="1459"/>
                </a:lnTo>
                <a:lnTo>
                  <a:pt x="56" y="1464"/>
                </a:lnTo>
                <a:lnTo>
                  <a:pt x="65" y="1467"/>
                </a:lnTo>
                <a:lnTo>
                  <a:pt x="70" y="1469"/>
                </a:lnTo>
                <a:lnTo>
                  <a:pt x="75" y="1469"/>
                </a:lnTo>
                <a:lnTo>
                  <a:pt x="75" y="1481"/>
                </a:lnTo>
                <a:lnTo>
                  <a:pt x="75" y="1484"/>
                </a:lnTo>
                <a:lnTo>
                  <a:pt x="77" y="1493"/>
                </a:lnTo>
                <a:lnTo>
                  <a:pt x="80" y="1501"/>
                </a:lnTo>
                <a:lnTo>
                  <a:pt x="89" y="1517"/>
                </a:lnTo>
                <a:lnTo>
                  <a:pt x="89" y="1520"/>
                </a:lnTo>
                <a:lnTo>
                  <a:pt x="89" y="1523"/>
                </a:lnTo>
                <a:lnTo>
                  <a:pt x="89" y="1534"/>
                </a:lnTo>
                <a:lnTo>
                  <a:pt x="87" y="1540"/>
                </a:lnTo>
                <a:lnTo>
                  <a:pt x="80" y="1552"/>
                </a:lnTo>
                <a:lnTo>
                  <a:pt x="77" y="1559"/>
                </a:lnTo>
                <a:lnTo>
                  <a:pt x="75" y="1566"/>
                </a:lnTo>
                <a:lnTo>
                  <a:pt x="73" y="1575"/>
                </a:lnTo>
                <a:lnTo>
                  <a:pt x="75" y="1585"/>
                </a:lnTo>
                <a:lnTo>
                  <a:pt x="79" y="1592"/>
                </a:lnTo>
                <a:lnTo>
                  <a:pt x="84" y="1597"/>
                </a:lnTo>
                <a:lnTo>
                  <a:pt x="92" y="1598"/>
                </a:lnTo>
                <a:lnTo>
                  <a:pt x="102" y="1598"/>
                </a:lnTo>
                <a:lnTo>
                  <a:pt x="113" y="1598"/>
                </a:lnTo>
                <a:lnTo>
                  <a:pt x="123" y="1598"/>
                </a:lnTo>
                <a:lnTo>
                  <a:pt x="128" y="1598"/>
                </a:lnTo>
                <a:lnTo>
                  <a:pt x="130" y="1595"/>
                </a:lnTo>
                <a:lnTo>
                  <a:pt x="131" y="1592"/>
                </a:lnTo>
                <a:lnTo>
                  <a:pt x="130" y="1585"/>
                </a:lnTo>
                <a:lnTo>
                  <a:pt x="137" y="1587"/>
                </a:lnTo>
                <a:lnTo>
                  <a:pt x="143" y="1588"/>
                </a:lnTo>
                <a:lnTo>
                  <a:pt x="148" y="1592"/>
                </a:lnTo>
                <a:lnTo>
                  <a:pt x="157" y="1592"/>
                </a:lnTo>
                <a:lnTo>
                  <a:pt x="171" y="1585"/>
                </a:lnTo>
                <a:lnTo>
                  <a:pt x="184" y="1578"/>
                </a:lnTo>
                <a:lnTo>
                  <a:pt x="188" y="1576"/>
                </a:lnTo>
                <a:lnTo>
                  <a:pt x="189" y="1573"/>
                </a:lnTo>
                <a:lnTo>
                  <a:pt x="191" y="1564"/>
                </a:lnTo>
                <a:lnTo>
                  <a:pt x="193" y="1561"/>
                </a:lnTo>
                <a:lnTo>
                  <a:pt x="195" y="1558"/>
                </a:lnTo>
                <a:lnTo>
                  <a:pt x="196" y="1556"/>
                </a:lnTo>
                <a:lnTo>
                  <a:pt x="198" y="1551"/>
                </a:lnTo>
                <a:lnTo>
                  <a:pt x="201" y="1552"/>
                </a:lnTo>
                <a:lnTo>
                  <a:pt x="203" y="1554"/>
                </a:lnTo>
                <a:lnTo>
                  <a:pt x="205" y="1561"/>
                </a:lnTo>
                <a:lnTo>
                  <a:pt x="206" y="1568"/>
                </a:lnTo>
                <a:lnTo>
                  <a:pt x="208" y="1571"/>
                </a:lnTo>
                <a:lnTo>
                  <a:pt x="212" y="1571"/>
                </a:lnTo>
                <a:lnTo>
                  <a:pt x="215" y="1576"/>
                </a:lnTo>
                <a:lnTo>
                  <a:pt x="218" y="1581"/>
                </a:lnTo>
                <a:lnTo>
                  <a:pt x="222" y="1585"/>
                </a:lnTo>
                <a:lnTo>
                  <a:pt x="225" y="1592"/>
                </a:lnTo>
                <a:lnTo>
                  <a:pt x="230" y="1588"/>
                </a:lnTo>
                <a:lnTo>
                  <a:pt x="235" y="1585"/>
                </a:lnTo>
                <a:lnTo>
                  <a:pt x="237" y="1580"/>
                </a:lnTo>
                <a:lnTo>
                  <a:pt x="239" y="1571"/>
                </a:lnTo>
                <a:lnTo>
                  <a:pt x="242" y="1573"/>
                </a:lnTo>
                <a:lnTo>
                  <a:pt x="244" y="1575"/>
                </a:lnTo>
                <a:lnTo>
                  <a:pt x="246" y="1581"/>
                </a:lnTo>
                <a:lnTo>
                  <a:pt x="246" y="1598"/>
                </a:lnTo>
                <a:lnTo>
                  <a:pt x="251" y="1607"/>
                </a:lnTo>
                <a:lnTo>
                  <a:pt x="254" y="1610"/>
                </a:lnTo>
                <a:lnTo>
                  <a:pt x="259" y="1612"/>
                </a:lnTo>
                <a:lnTo>
                  <a:pt x="258" y="1619"/>
                </a:lnTo>
                <a:lnTo>
                  <a:pt x="254" y="1621"/>
                </a:lnTo>
                <a:lnTo>
                  <a:pt x="252" y="1619"/>
                </a:lnTo>
                <a:lnTo>
                  <a:pt x="247" y="1617"/>
                </a:lnTo>
                <a:lnTo>
                  <a:pt x="242" y="1610"/>
                </a:lnTo>
                <a:lnTo>
                  <a:pt x="239" y="1605"/>
                </a:lnTo>
                <a:lnTo>
                  <a:pt x="227" y="1600"/>
                </a:lnTo>
                <a:lnTo>
                  <a:pt x="222" y="1597"/>
                </a:lnTo>
                <a:lnTo>
                  <a:pt x="218" y="1592"/>
                </a:lnTo>
                <a:lnTo>
                  <a:pt x="215" y="1590"/>
                </a:lnTo>
                <a:lnTo>
                  <a:pt x="212" y="1588"/>
                </a:lnTo>
                <a:lnTo>
                  <a:pt x="208" y="1587"/>
                </a:lnTo>
                <a:lnTo>
                  <a:pt x="205" y="1585"/>
                </a:lnTo>
                <a:lnTo>
                  <a:pt x="201" y="1587"/>
                </a:lnTo>
                <a:lnTo>
                  <a:pt x="200" y="1588"/>
                </a:lnTo>
                <a:lnTo>
                  <a:pt x="200" y="1592"/>
                </a:lnTo>
                <a:lnTo>
                  <a:pt x="201" y="1597"/>
                </a:lnTo>
                <a:lnTo>
                  <a:pt x="203" y="1598"/>
                </a:lnTo>
                <a:lnTo>
                  <a:pt x="205" y="1598"/>
                </a:lnTo>
                <a:lnTo>
                  <a:pt x="205" y="1660"/>
                </a:lnTo>
                <a:lnTo>
                  <a:pt x="198" y="1684"/>
                </a:lnTo>
                <a:lnTo>
                  <a:pt x="196" y="1699"/>
                </a:lnTo>
                <a:lnTo>
                  <a:pt x="198" y="1714"/>
                </a:lnTo>
                <a:lnTo>
                  <a:pt x="191" y="1718"/>
                </a:lnTo>
                <a:lnTo>
                  <a:pt x="184" y="1723"/>
                </a:lnTo>
                <a:lnTo>
                  <a:pt x="179" y="1728"/>
                </a:lnTo>
                <a:lnTo>
                  <a:pt x="179" y="1737"/>
                </a:lnTo>
                <a:lnTo>
                  <a:pt x="177" y="1743"/>
                </a:lnTo>
                <a:lnTo>
                  <a:pt x="174" y="1749"/>
                </a:lnTo>
                <a:lnTo>
                  <a:pt x="166" y="1752"/>
                </a:lnTo>
                <a:lnTo>
                  <a:pt x="162" y="1755"/>
                </a:lnTo>
                <a:lnTo>
                  <a:pt x="160" y="1761"/>
                </a:lnTo>
                <a:lnTo>
                  <a:pt x="157" y="1767"/>
                </a:lnTo>
                <a:lnTo>
                  <a:pt x="154" y="1774"/>
                </a:lnTo>
                <a:lnTo>
                  <a:pt x="150" y="1781"/>
                </a:lnTo>
                <a:lnTo>
                  <a:pt x="147" y="1786"/>
                </a:lnTo>
                <a:lnTo>
                  <a:pt x="143" y="1788"/>
                </a:lnTo>
                <a:lnTo>
                  <a:pt x="138" y="1790"/>
                </a:lnTo>
                <a:lnTo>
                  <a:pt x="135" y="1790"/>
                </a:lnTo>
                <a:lnTo>
                  <a:pt x="130" y="1790"/>
                </a:lnTo>
                <a:lnTo>
                  <a:pt x="128" y="1798"/>
                </a:lnTo>
                <a:lnTo>
                  <a:pt x="130" y="1805"/>
                </a:lnTo>
                <a:lnTo>
                  <a:pt x="133" y="1810"/>
                </a:lnTo>
                <a:lnTo>
                  <a:pt x="137" y="1813"/>
                </a:lnTo>
                <a:lnTo>
                  <a:pt x="140" y="1817"/>
                </a:lnTo>
                <a:lnTo>
                  <a:pt x="143" y="1822"/>
                </a:lnTo>
                <a:lnTo>
                  <a:pt x="145" y="1829"/>
                </a:lnTo>
                <a:lnTo>
                  <a:pt x="143" y="1837"/>
                </a:lnTo>
                <a:lnTo>
                  <a:pt x="147" y="1839"/>
                </a:lnTo>
                <a:lnTo>
                  <a:pt x="147" y="1841"/>
                </a:lnTo>
                <a:lnTo>
                  <a:pt x="147" y="1843"/>
                </a:lnTo>
                <a:lnTo>
                  <a:pt x="143" y="1844"/>
                </a:lnTo>
                <a:lnTo>
                  <a:pt x="140" y="1851"/>
                </a:lnTo>
                <a:lnTo>
                  <a:pt x="137" y="1858"/>
                </a:lnTo>
                <a:lnTo>
                  <a:pt x="137" y="1868"/>
                </a:lnTo>
                <a:lnTo>
                  <a:pt x="137" y="1878"/>
                </a:lnTo>
                <a:lnTo>
                  <a:pt x="137" y="1906"/>
                </a:lnTo>
                <a:lnTo>
                  <a:pt x="137" y="1912"/>
                </a:lnTo>
                <a:lnTo>
                  <a:pt x="137" y="1916"/>
                </a:lnTo>
                <a:lnTo>
                  <a:pt x="135" y="1919"/>
                </a:lnTo>
                <a:lnTo>
                  <a:pt x="131" y="1921"/>
                </a:lnTo>
                <a:lnTo>
                  <a:pt x="126" y="1926"/>
                </a:lnTo>
                <a:lnTo>
                  <a:pt x="123" y="1929"/>
                </a:lnTo>
                <a:lnTo>
                  <a:pt x="123" y="1933"/>
                </a:lnTo>
                <a:lnTo>
                  <a:pt x="123" y="1943"/>
                </a:lnTo>
                <a:lnTo>
                  <a:pt x="119" y="1953"/>
                </a:lnTo>
                <a:lnTo>
                  <a:pt x="114" y="1970"/>
                </a:lnTo>
                <a:lnTo>
                  <a:pt x="111" y="1987"/>
                </a:lnTo>
                <a:lnTo>
                  <a:pt x="109" y="1998"/>
                </a:lnTo>
                <a:lnTo>
                  <a:pt x="109" y="2008"/>
                </a:lnTo>
                <a:lnTo>
                  <a:pt x="104" y="2010"/>
                </a:lnTo>
                <a:lnTo>
                  <a:pt x="101" y="2011"/>
                </a:lnTo>
                <a:lnTo>
                  <a:pt x="97" y="2015"/>
                </a:lnTo>
                <a:lnTo>
                  <a:pt x="96" y="2020"/>
                </a:lnTo>
                <a:lnTo>
                  <a:pt x="96" y="2030"/>
                </a:lnTo>
                <a:lnTo>
                  <a:pt x="96" y="2042"/>
                </a:lnTo>
                <a:lnTo>
                  <a:pt x="90" y="2044"/>
                </a:lnTo>
                <a:lnTo>
                  <a:pt x="85" y="2047"/>
                </a:lnTo>
                <a:lnTo>
                  <a:pt x="82" y="2052"/>
                </a:lnTo>
                <a:lnTo>
                  <a:pt x="79" y="2056"/>
                </a:lnTo>
                <a:lnTo>
                  <a:pt x="75" y="2068"/>
                </a:lnTo>
                <a:lnTo>
                  <a:pt x="72" y="2080"/>
                </a:lnTo>
                <a:lnTo>
                  <a:pt x="68" y="2091"/>
                </a:lnTo>
                <a:lnTo>
                  <a:pt x="65" y="2103"/>
                </a:lnTo>
                <a:lnTo>
                  <a:pt x="62" y="2109"/>
                </a:lnTo>
                <a:lnTo>
                  <a:pt x="58" y="2112"/>
                </a:lnTo>
                <a:lnTo>
                  <a:pt x="53" y="2115"/>
                </a:lnTo>
                <a:lnTo>
                  <a:pt x="48" y="2117"/>
                </a:lnTo>
                <a:lnTo>
                  <a:pt x="46" y="2122"/>
                </a:lnTo>
                <a:lnTo>
                  <a:pt x="44" y="2124"/>
                </a:lnTo>
                <a:lnTo>
                  <a:pt x="41" y="2124"/>
                </a:lnTo>
                <a:lnTo>
                  <a:pt x="41" y="2144"/>
                </a:lnTo>
                <a:lnTo>
                  <a:pt x="32" y="2148"/>
                </a:lnTo>
                <a:lnTo>
                  <a:pt x="24" y="2151"/>
                </a:lnTo>
                <a:lnTo>
                  <a:pt x="17" y="2156"/>
                </a:lnTo>
                <a:lnTo>
                  <a:pt x="15" y="2160"/>
                </a:lnTo>
                <a:lnTo>
                  <a:pt x="14" y="2165"/>
                </a:lnTo>
                <a:lnTo>
                  <a:pt x="9" y="2173"/>
                </a:lnTo>
                <a:lnTo>
                  <a:pt x="3" y="2178"/>
                </a:lnTo>
                <a:lnTo>
                  <a:pt x="2" y="2184"/>
                </a:lnTo>
                <a:lnTo>
                  <a:pt x="0" y="2192"/>
                </a:lnTo>
                <a:lnTo>
                  <a:pt x="2" y="2197"/>
                </a:lnTo>
                <a:lnTo>
                  <a:pt x="5" y="2201"/>
                </a:lnTo>
                <a:lnTo>
                  <a:pt x="7" y="2206"/>
                </a:lnTo>
                <a:lnTo>
                  <a:pt x="7" y="2213"/>
                </a:lnTo>
                <a:lnTo>
                  <a:pt x="14" y="2213"/>
                </a:lnTo>
                <a:lnTo>
                  <a:pt x="15" y="2213"/>
                </a:lnTo>
                <a:lnTo>
                  <a:pt x="21" y="2214"/>
                </a:lnTo>
                <a:lnTo>
                  <a:pt x="24" y="2213"/>
                </a:lnTo>
                <a:lnTo>
                  <a:pt x="32" y="2207"/>
                </a:lnTo>
                <a:lnTo>
                  <a:pt x="41" y="2202"/>
                </a:lnTo>
                <a:lnTo>
                  <a:pt x="44" y="2201"/>
                </a:lnTo>
                <a:lnTo>
                  <a:pt x="50" y="2201"/>
                </a:lnTo>
                <a:lnTo>
                  <a:pt x="51" y="2201"/>
                </a:lnTo>
                <a:lnTo>
                  <a:pt x="73" y="2202"/>
                </a:lnTo>
                <a:lnTo>
                  <a:pt x="94" y="2202"/>
                </a:lnTo>
                <a:lnTo>
                  <a:pt x="114" y="2197"/>
                </a:lnTo>
                <a:lnTo>
                  <a:pt x="137" y="2192"/>
                </a:lnTo>
                <a:lnTo>
                  <a:pt x="137" y="2195"/>
                </a:lnTo>
                <a:lnTo>
                  <a:pt x="138" y="2197"/>
                </a:lnTo>
                <a:lnTo>
                  <a:pt x="143" y="2197"/>
                </a:lnTo>
                <a:lnTo>
                  <a:pt x="150" y="2199"/>
                </a:lnTo>
                <a:lnTo>
                  <a:pt x="157" y="2199"/>
                </a:lnTo>
                <a:lnTo>
                  <a:pt x="159" y="2201"/>
                </a:lnTo>
                <a:lnTo>
                  <a:pt x="159" y="2202"/>
                </a:lnTo>
                <a:lnTo>
                  <a:pt x="160" y="2204"/>
                </a:lnTo>
                <a:lnTo>
                  <a:pt x="164" y="2206"/>
                </a:lnTo>
                <a:lnTo>
                  <a:pt x="171" y="2206"/>
                </a:lnTo>
                <a:lnTo>
                  <a:pt x="177" y="2211"/>
                </a:lnTo>
                <a:lnTo>
                  <a:pt x="188" y="2213"/>
                </a:lnTo>
                <a:lnTo>
                  <a:pt x="200" y="2213"/>
                </a:lnTo>
                <a:lnTo>
                  <a:pt x="212" y="2213"/>
                </a:lnTo>
                <a:lnTo>
                  <a:pt x="213" y="2218"/>
                </a:lnTo>
                <a:lnTo>
                  <a:pt x="217" y="2219"/>
                </a:lnTo>
                <a:lnTo>
                  <a:pt x="225" y="2223"/>
                </a:lnTo>
                <a:lnTo>
                  <a:pt x="234" y="2226"/>
                </a:lnTo>
                <a:lnTo>
                  <a:pt x="237" y="2228"/>
                </a:lnTo>
                <a:lnTo>
                  <a:pt x="239" y="2233"/>
                </a:lnTo>
                <a:lnTo>
                  <a:pt x="280" y="2233"/>
                </a:lnTo>
                <a:lnTo>
                  <a:pt x="281" y="2236"/>
                </a:lnTo>
                <a:lnTo>
                  <a:pt x="283" y="2238"/>
                </a:lnTo>
                <a:lnTo>
                  <a:pt x="287" y="2240"/>
                </a:lnTo>
                <a:lnTo>
                  <a:pt x="290" y="2243"/>
                </a:lnTo>
                <a:lnTo>
                  <a:pt x="293" y="2247"/>
                </a:lnTo>
                <a:lnTo>
                  <a:pt x="302" y="2252"/>
                </a:lnTo>
                <a:lnTo>
                  <a:pt x="309" y="2255"/>
                </a:lnTo>
                <a:lnTo>
                  <a:pt x="316" y="2259"/>
                </a:lnTo>
                <a:lnTo>
                  <a:pt x="319" y="2260"/>
                </a:lnTo>
                <a:lnTo>
                  <a:pt x="322" y="2264"/>
                </a:lnTo>
                <a:lnTo>
                  <a:pt x="326" y="2269"/>
                </a:lnTo>
                <a:lnTo>
                  <a:pt x="327" y="2274"/>
                </a:lnTo>
                <a:lnTo>
                  <a:pt x="327" y="2281"/>
                </a:lnTo>
                <a:lnTo>
                  <a:pt x="334" y="2281"/>
                </a:lnTo>
                <a:lnTo>
                  <a:pt x="341" y="2281"/>
                </a:lnTo>
                <a:lnTo>
                  <a:pt x="351" y="2284"/>
                </a:lnTo>
                <a:lnTo>
                  <a:pt x="358" y="2291"/>
                </a:lnTo>
                <a:lnTo>
                  <a:pt x="368" y="2294"/>
                </a:lnTo>
                <a:lnTo>
                  <a:pt x="384" y="2294"/>
                </a:lnTo>
                <a:lnTo>
                  <a:pt x="399" y="2293"/>
                </a:lnTo>
                <a:lnTo>
                  <a:pt x="413" y="2291"/>
                </a:lnTo>
                <a:lnTo>
                  <a:pt x="426" y="2288"/>
                </a:lnTo>
                <a:lnTo>
                  <a:pt x="452" y="2281"/>
                </a:lnTo>
                <a:lnTo>
                  <a:pt x="478" y="2274"/>
                </a:lnTo>
                <a:lnTo>
                  <a:pt x="519" y="2253"/>
                </a:lnTo>
                <a:lnTo>
                  <a:pt x="532" y="2253"/>
                </a:lnTo>
                <a:lnTo>
                  <a:pt x="539" y="2253"/>
                </a:lnTo>
                <a:lnTo>
                  <a:pt x="544" y="2252"/>
                </a:lnTo>
                <a:lnTo>
                  <a:pt x="549" y="2248"/>
                </a:lnTo>
                <a:lnTo>
                  <a:pt x="556" y="2240"/>
                </a:lnTo>
                <a:lnTo>
                  <a:pt x="561" y="2230"/>
                </a:lnTo>
                <a:lnTo>
                  <a:pt x="566" y="2219"/>
                </a:lnTo>
                <a:lnTo>
                  <a:pt x="568" y="2211"/>
                </a:lnTo>
                <a:lnTo>
                  <a:pt x="568" y="2204"/>
                </a:lnTo>
                <a:lnTo>
                  <a:pt x="565" y="2189"/>
                </a:lnTo>
                <a:lnTo>
                  <a:pt x="563" y="2173"/>
                </a:lnTo>
                <a:lnTo>
                  <a:pt x="565" y="2166"/>
                </a:lnTo>
                <a:lnTo>
                  <a:pt x="566" y="2158"/>
                </a:lnTo>
                <a:lnTo>
                  <a:pt x="568" y="2156"/>
                </a:lnTo>
                <a:lnTo>
                  <a:pt x="570" y="2156"/>
                </a:lnTo>
                <a:lnTo>
                  <a:pt x="572" y="2155"/>
                </a:lnTo>
                <a:lnTo>
                  <a:pt x="573" y="2151"/>
                </a:lnTo>
                <a:lnTo>
                  <a:pt x="572" y="2148"/>
                </a:lnTo>
                <a:lnTo>
                  <a:pt x="570" y="2144"/>
                </a:lnTo>
                <a:lnTo>
                  <a:pt x="568" y="2141"/>
                </a:lnTo>
                <a:lnTo>
                  <a:pt x="566" y="2138"/>
                </a:lnTo>
                <a:lnTo>
                  <a:pt x="566" y="2131"/>
                </a:lnTo>
                <a:lnTo>
                  <a:pt x="566" y="2120"/>
                </a:lnTo>
                <a:lnTo>
                  <a:pt x="566" y="2097"/>
                </a:lnTo>
                <a:lnTo>
                  <a:pt x="565" y="2090"/>
                </a:lnTo>
                <a:lnTo>
                  <a:pt x="565" y="2083"/>
                </a:lnTo>
                <a:lnTo>
                  <a:pt x="568" y="2074"/>
                </a:lnTo>
                <a:lnTo>
                  <a:pt x="572" y="2066"/>
                </a:lnTo>
                <a:lnTo>
                  <a:pt x="573" y="2061"/>
                </a:lnTo>
                <a:lnTo>
                  <a:pt x="573" y="2056"/>
                </a:lnTo>
                <a:lnTo>
                  <a:pt x="580" y="2052"/>
                </a:lnTo>
                <a:lnTo>
                  <a:pt x="587" y="2047"/>
                </a:lnTo>
                <a:lnTo>
                  <a:pt x="597" y="2035"/>
                </a:lnTo>
                <a:lnTo>
                  <a:pt x="614" y="2008"/>
                </a:lnTo>
                <a:lnTo>
                  <a:pt x="621" y="2010"/>
                </a:lnTo>
                <a:lnTo>
                  <a:pt x="624" y="2010"/>
                </a:lnTo>
                <a:lnTo>
                  <a:pt x="633" y="2006"/>
                </a:lnTo>
                <a:lnTo>
                  <a:pt x="638" y="2001"/>
                </a:lnTo>
                <a:lnTo>
                  <a:pt x="643" y="2001"/>
                </a:lnTo>
                <a:lnTo>
                  <a:pt x="648" y="2001"/>
                </a:lnTo>
                <a:lnTo>
                  <a:pt x="650" y="1996"/>
                </a:lnTo>
                <a:lnTo>
                  <a:pt x="653" y="1991"/>
                </a:lnTo>
                <a:lnTo>
                  <a:pt x="662" y="1984"/>
                </a:lnTo>
                <a:lnTo>
                  <a:pt x="670" y="1977"/>
                </a:lnTo>
                <a:lnTo>
                  <a:pt x="674" y="1972"/>
                </a:lnTo>
                <a:lnTo>
                  <a:pt x="676" y="1967"/>
                </a:lnTo>
                <a:lnTo>
                  <a:pt x="681" y="1964"/>
                </a:lnTo>
                <a:lnTo>
                  <a:pt x="684" y="1960"/>
                </a:lnTo>
                <a:lnTo>
                  <a:pt x="688" y="1948"/>
                </a:lnTo>
                <a:lnTo>
                  <a:pt x="689" y="1943"/>
                </a:lnTo>
                <a:lnTo>
                  <a:pt x="693" y="1938"/>
                </a:lnTo>
                <a:lnTo>
                  <a:pt x="698" y="1935"/>
                </a:lnTo>
                <a:lnTo>
                  <a:pt x="703" y="1933"/>
                </a:lnTo>
                <a:lnTo>
                  <a:pt x="706" y="1933"/>
                </a:lnTo>
                <a:lnTo>
                  <a:pt x="710" y="1929"/>
                </a:lnTo>
                <a:lnTo>
                  <a:pt x="713" y="1928"/>
                </a:lnTo>
                <a:lnTo>
                  <a:pt x="717" y="1926"/>
                </a:lnTo>
                <a:lnTo>
                  <a:pt x="792" y="1926"/>
                </a:lnTo>
                <a:lnTo>
                  <a:pt x="792" y="1918"/>
                </a:lnTo>
                <a:lnTo>
                  <a:pt x="795" y="1912"/>
                </a:lnTo>
                <a:lnTo>
                  <a:pt x="797" y="1906"/>
                </a:lnTo>
                <a:lnTo>
                  <a:pt x="798" y="1899"/>
                </a:lnTo>
                <a:lnTo>
                  <a:pt x="798" y="1895"/>
                </a:lnTo>
                <a:lnTo>
                  <a:pt x="802" y="1892"/>
                </a:lnTo>
                <a:lnTo>
                  <a:pt x="807" y="1887"/>
                </a:lnTo>
                <a:lnTo>
                  <a:pt x="810" y="1885"/>
                </a:lnTo>
                <a:lnTo>
                  <a:pt x="812" y="1882"/>
                </a:lnTo>
                <a:lnTo>
                  <a:pt x="812" y="1878"/>
                </a:lnTo>
                <a:lnTo>
                  <a:pt x="812" y="1872"/>
                </a:lnTo>
                <a:lnTo>
                  <a:pt x="812" y="1866"/>
                </a:lnTo>
                <a:lnTo>
                  <a:pt x="809" y="1865"/>
                </a:lnTo>
                <a:lnTo>
                  <a:pt x="803" y="1865"/>
                </a:lnTo>
                <a:lnTo>
                  <a:pt x="798" y="1865"/>
                </a:lnTo>
                <a:lnTo>
                  <a:pt x="792" y="1865"/>
                </a:lnTo>
                <a:lnTo>
                  <a:pt x="788" y="1865"/>
                </a:lnTo>
                <a:lnTo>
                  <a:pt x="785" y="1863"/>
                </a:lnTo>
                <a:lnTo>
                  <a:pt x="785" y="1858"/>
                </a:lnTo>
                <a:lnTo>
                  <a:pt x="778" y="1860"/>
                </a:lnTo>
                <a:lnTo>
                  <a:pt x="773" y="1860"/>
                </a:lnTo>
                <a:lnTo>
                  <a:pt x="766" y="1856"/>
                </a:lnTo>
                <a:lnTo>
                  <a:pt x="761" y="1851"/>
                </a:lnTo>
                <a:lnTo>
                  <a:pt x="756" y="1851"/>
                </a:lnTo>
                <a:lnTo>
                  <a:pt x="751" y="1851"/>
                </a:lnTo>
                <a:lnTo>
                  <a:pt x="752" y="1844"/>
                </a:lnTo>
                <a:lnTo>
                  <a:pt x="751" y="1839"/>
                </a:lnTo>
                <a:lnTo>
                  <a:pt x="749" y="1834"/>
                </a:lnTo>
                <a:lnTo>
                  <a:pt x="747" y="1831"/>
                </a:lnTo>
                <a:lnTo>
                  <a:pt x="740" y="1825"/>
                </a:lnTo>
                <a:lnTo>
                  <a:pt x="739" y="1822"/>
                </a:lnTo>
                <a:lnTo>
                  <a:pt x="737" y="1817"/>
                </a:lnTo>
                <a:lnTo>
                  <a:pt x="739" y="1813"/>
                </a:lnTo>
                <a:lnTo>
                  <a:pt x="740" y="1812"/>
                </a:lnTo>
                <a:lnTo>
                  <a:pt x="742" y="1808"/>
                </a:lnTo>
                <a:lnTo>
                  <a:pt x="744" y="1803"/>
                </a:lnTo>
                <a:lnTo>
                  <a:pt x="744" y="1800"/>
                </a:lnTo>
                <a:lnTo>
                  <a:pt x="744" y="1791"/>
                </a:lnTo>
                <a:lnTo>
                  <a:pt x="740" y="1783"/>
                </a:lnTo>
                <a:lnTo>
                  <a:pt x="734" y="1766"/>
                </a:lnTo>
                <a:lnTo>
                  <a:pt x="735" y="1761"/>
                </a:lnTo>
                <a:lnTo>
                  <a:pt x="735" y="1757"/>
                </a:lnTo>
                <a:lnTo>
                  <a:pt x="734" y="1754"/>
                </a:lnTo>
                <a:lnTo>
                  <a:pt x="728" y="1750"/>
                </a:lnTo>
                <a:lnTo>
                  <a:pt x="727" y="1749"/>
                </a:lnTo>
                <a:lnTo>
                  <a:pt x="722" y="1745"/>
                </a:lnTo>
                <a:lnTo>
                  <a:pt x="713" y="1742"/>
                </a:lnTo>
                <a:lnTo>
                  <a:pt x="711" y="1740"/>
                </a:lnTo>
                <a:lnTo>
                  <a:pt x="711" y="1738"/>
                </a:lnTo>
                <a:lnTo>
                  <a:pt x="710" y="1735"/>
                </a:lnTo>
                <a:lnTo>
                  <a:pt x="708" y="1733"/>
                </a:lnTo>
                <a:lnTo>
                  <a:pt x="705" y="1733"/>
                </a:lnTo>
                <a:lnTo>
                  <a:pt x="703" y="1731"/>
                </a:lnTo>
                <a:lnTo>
                  <a:pt x="703" y="1728"/>
                </a:lnTo>
                <a:lnTo>
                  <a:pt x="703" y="1687"/>
                </a:lnTo>
                <a:lnTo>
                  <a:pt x="705" y="1675"/>
                </a:lnTo>
                <a:lnTo>
                  <a:pt x="706" y="1670"/>
                </a:lnTo>
                <a:lnTo>
                  <a:pt x="710" y="1667"/>
                </a:lnTo>
                <a:lnTo>
                  <a:pt x="711" y="1665"/>
                </a:lnTo>
                <a:lnTo>
                  <a:pt x="718" y="1667"/>
                </a:lnTo>
                <a:lnTo>
                  <a:pt x="722" y="1665"/>
                </a:lnTo>
                <a:lnTo>
                  <a:pt x="725" y="1662"/>
                </a:lnTo>
                <a:lnTo>
                  <a:pt x="727" y="1658"/>
                </a:lnTo>
                <a:lnTo>
                  <a:pt x="728" y="1655"/>
                </a:lnTo>
                <a:lnTo>
                  <a:pt x="739" y="1644"/>
                </a:lnTo>
                <a:lnTo>
                  <a:pt x="742" y="1639"/>
                </a:lnTo>
                <a:lnTo>
                  <a:pt x="744" y="1633"/>
                </a:lnTo>
                <a:lnTo>
                  <a:pt x="744" y="1631"/>
                </a:lnTo>
                <a:lnTo>
                  <a:pt x="744" y="1622"/>
                </a:lnTo>
                <a:lnTo>
                  <a:pt x="744" y="1621"/>
                </a:lnTo>
                <a:lnTo>
                  <a:pt x="744" y="1619"/>
                </a:lnTo>
                <a:lnTo>
                  <a:pt x="744" y="1617"/>
                </a:lnTo>
                <a:lnTo>
                  <a:pt x="745" y="1616"/>
                </a:lnTo>
                <a:lnTo>
                  <a:pt x="747" y="1614"/>
                </a:lnTo>
                <a:lnTo>
                  <a:pt x="751" y="1612"/>
                </a:lnTo>
                <a:lnTo>
                  <a:pt x="745" y="1604"/>
                </a:lnTo>
                <a:lnTo>
                  <a:pt x="744" y="1598"/>
                </a:lnTo>
                <a:lnTo>
                  <a:pt x="744" y="1592"/>
                </a:lnTo>
                <a:lnTo>
                  <a:pt x="749" y="1592"/>
                </a:lnTo>
                <a:lnTo>
                  <a:pt x="754" y="1590"/>
                </a:lnTo>
                <a:lnTo>
                  <a:pt x="757" y="1588"/>
                </a:lnTo>
                <a:lnTo>
                  <a:pt x="761" y="1585"/>
                </a:lnTo>
                <a:lnTo>
                  <a:pt x="766" y="1587"/>
                </a:lnTo>
                <a:lnTo>
                  <a:pt x="769" y="1585"/>
                </a:lnTo>
                <a:lnTo>
                  <a:pt x="776" y="1581"/>
                </a:lnTo>
                <a:lnTo>
                  <a:pt x="785" y="1576"/>
                </a:lnTo>
                <a:lnTo>
                  <a:pt x="793" y="1569"/>
                </a:lnTo>
                <a:lnTo>
                  <a:pt x="795" y="1568"/>
                </a:lnTo>
                <a:lnTo>
                  <a:pt x="798" y="1566"/>
                </a:lnTo>
                <a:lnTo>
                  <a:pt x="800" y="1564"/>
                </a:lnTo>
                <a:lnTo>
                  <a:pt x="803" y="1564"/>
                </a:lnTo>
                <a:lnTo>
                  <a:pt x="810" y="1564"/>
                </a:lnTo>
                <a:lnTo>
                  <a:pt x="824" y="1564"/>
                </a:lnTo>
                <a:lnTo>
                  <a:pt x="827" y="1563"/>
                </a:lnTo>
                <a:lnTo>
                  <a:pt x="839" y="1558"/>
                </a:lnTo>
                <a:lnTo>
                  <a:pt x="844" y="1556"/>
                </a:lnTo>
                <a:lnTo>
                  <a:pt x="846" y="1554"/>
                </a:lnTo>
                <a:lnTo>
                  <a:pt x="846" y="1551"/>
                </a:lnTo>
                <a:lnTo>
                  <a:pt x="856" y="1547"/>
                </a:lnTo>
                <a:lnTo>
                  <a:pt x="863" y="1542"/>
                </a:lnTo>
                <a:lnTo>
                  <a:pt x="872" y="1535"/>
                </a:lnTo>
                <a:lnTo>
                  <a:pt x="880" y="1530"/>
                </a:lnTo>
                <a:lnTo>
                  <a:pt x="880" y="1527"/>
                </a:lnTo>
                <a:lnTo>
                  <a:pt x="882" y="1525"/>
                </a:lnTo>
                <a:lnTo>
                  <a:pt x="887" y="1523"/>
                </a:lnTo>
                <a:lnTo>
                  <a:pt x="890" y="1520"/>
                </a:lnTo>
                <a:lnTo>
                  <a:pt x="892" y="1518"/>
                </a:lnTo>
                <a:lnTo>
                  <a:pt x="894" y="1517"/>
                </a:lnTo>
                <a:lnTo>
                  <a:pt x="894" y="1513"/>
                </a:lnTo>
                <a:lnTo>
                  <a:pt x="896" y="1510"/>
                </a:lnTo>
                <a:lnTo>
                  <a:pt x="901" y="1508"/>
                </a:lnTo>
                <a:lnTo>
                  <a:pt x="906" y="1503"/>
                </a:lnTo>
                <a:lnTo>
                  <a:pt x="911" y="1498"/>
                </a:lnTo>
                <a:lnTo>
                  <a:pt x="916" y="1494"/>
                </a:lnTo>
                <a:lnTo>
                  <a:pt x="913" y="1493"/>
                </a:lnTo>
                <a:lnTo>
                  <a:pt x="911" y="1493"/>
                </a:lnTo>
                <a:lnTo>
                  <a:pt x="907" y="1494"/>
                </a:lnTo>
                <a:lnTo>
                  <a:pt x="906" y="1494"/>
                </a:lnTo>
                <a:lnTo>
                  <a:pt x="904" y="1493"/>
                </a:lnTo>
                <a:lnTo>
                  <a:pt x="906" y="1486"/>
                </a:lnTo>
                <a:lnTo>
                  <a:pt x="906" y="1481"/>
                </a:lnTo>
                <a:lnTo>
                  <a:pt x="904" y="1481"/>
                </a:lnTo>
                <a:lnTo>
                  <a:pt x="902" y="1479"/>
                </a:lnTo>
                <a:lnTo>
                  <a:pt x="897" y="1469"/>
                </a:lnTo>
                <a:lnTo>
                  <a:pt x="894" y="1459"/>
                </a:lnTo>
                <a:lnTo>
                  <a:pt x="892" y="1455"/>
                </a:lnTo>
                <a:lnTo>
                  <a:pt x="889" y="1452"/>
                </a:lnTo>
                <a:lnTo>
                  <a:pt x="884" y="1450"/>
                </a:lnTo>
                <a:lnTo>
                  <a:pt x="878" y="1450"/>
                </a:lnTo>
                <a:lnTo>
                  <a:pt x="875" y="1448"/>
                </a:lnTo>
                <a:lnTo>
                  <a:pt x="861" y="1443"/>
                </a:lnTo>
                <a:lnTo>
                  <a:pt x="860" y="1442"/>
                </a:lnTo>
                <a:lnTo>
                  <a:pt x="856" y="1436"/>
                </a:lnTo>
                <a:lnTo>
                  <a:pt x="853" y="1435"/>
                </a:lnTo>
                <a:lnTo>
                  <a:pt x="849" y="1425"/>
                </a:lnTo>
                <a:lnTo>
                  <a:pt x="844" y="1418"/>
                </a:lnTo>
                <a:lnTo>
                  <a:pt x="838" y="1413"/>
                </a:lnTo>
                <a:lnTo>
                  <a:pt x="831" y="1409"/>
                </a:lnTo>
                <a:lnTo>
                  <a:pt x="829" y="1407"/>
                </a:lnTo>
                <a:lnTo>
                  <a:pt x="827" y="1407"/>
                </a:lnTo>
                <a:lnTo>
                  <a:pt x="826" y="1406"/>
                </a:lnTo>
                <a:lnTo>
                  <a:pt x="826" y="1402"/>
                </a:lnTo>
                <a:lnTo>
                  <a:pt x="824" y="1399"/>
                </a:lnTo>
                <a:lnTo>
                  <a:pt x="826" y="1394"/>
                </a:lnTo>
                <a:lnTo>
                  <a:pt x="826" y="1384"/>
                </a:lnTo>
                <a:lnTo>
                  <a:pt x="826" y="1373"/>
                </a:lnTo>
                <a:lnTo>
                  <a:pt x="829" y="1367"/>
                </a:lnTo>
                <a:lnTo>
                  <a:pt x="832" y="1360"/>
                </a:lnTo>
                <a:lnTo>
                  <a:pt x="827" y="1358"/>
                </a:lnTo>
                <a:lnTo>
                  <a:pt x="824" y="1356"/>
                </a:lnTo>
                <a:lnTo>
                  <a:pt x="821" y="1353"/>
                </a:lnTo>
                <a:lnTo>
                  <a:pt x="819" y="1350"/>
                </a:lnTo>
                <a:lnTo>
                  <a:pt x="819" y="1338"/>
                </a:lnTo>
                <a:lnTo>
                  <a:pt x="819" y="1326"/>
                </a:lnTo>
                <a:lnTo>
                  <a:pt x="817" y="1317"/>
                </a:lnTo>
                <a:lnTo>
                  <a:pt x="817" y="1312"/>
                </a:lnTo>
                <a:lnTo>
                  <a:pt x="821" y="1302"/>
                </a:lnTo>
                <a:lnTo>
                  <a:pt x="826" y="1291"/>
                </a:lnTo>
                <a:lnTo>
                  <a:pt x="826" y="1285"/>
                </a:lnTo>
                <a:lnTo>
                  <a:pt x="826" y="1278"/>
                </a:lnTo>
                <a:lnTo>
                  <a:pt x="822" y="1276"/>
                </a:lnTo>
                <a:lnTo>
                  <a:pt x="821" y="1273"/>
                </a:lnTo>
                <a:lnTo>
                  <a:pt x="819" y="1269"/>
                </a:lnTo>
                <a:lnTo>
                  <a:pt x="819" y="1264"/>
                </a:lnTo>
                <a:lnTo>
                  <a:pt x="815" y="1259"/>
                </a:lnTo>
                <a:lnTo>
                  <a:pt x="812" y="1254"/>
                </a:lnTo>
                <a:lnTo>
                  <a:pt x="802" y="1247"/>
                </a:lnTo>
                <a:lnTo>
                  <a:pt x="795" y="1245"/>
                </a:lnTo>
                <a:lnTo>
                  <a:pt x="790" y="1242"/>
                </a:lnTo>
                <a:lnTo>
                  <a:pt x="786" y="1237"/>
                </a:lnTo>
                <a:lnTo>
                  <a:pt x="785" y="1230"/>
                </a:lnTo>
                <a:lnTo>
                  <a:pt x="781" y="1223"/>
                </a:lnTo>
                <a:lnTo>
                  <a:pt x="778" y="1220"/>
                </a:lnTo>
                <a:lnTo>
                  <a:pt x="774" y="1215"/>
                </a:lnTo>
                <a:lnTo>
                  <a:pt x="771" y="1209"/>
                </a:lnTo>
                <a:lnTo>
                  <a:pt x="771" y="1189"/>
                </a:lnTo>
                <a:lnTo>
                  <a:pt x="776" y="1187"/>
                </a:lnTo>
                <a:lnTo>
                  <a:pt x="774" y="1186"/>
                </a:lnTo>
                <a:lnTo>
                  <a:pt x="781" y="1179"/>
                </a:lnTo>
                <a:lnTo>
                  <a:pt x="790" y="1174"/>
                </a:lnTo>
                <a:lnTo>
                  <a:pt x="800" y="1172"/>
                </a:lnTo>
                <a:lnTo>
                  <a:pt x="810" y="1172"/>
                </a:lnTo>
                <a:lnTo>
                  <a:pt x="821" y="1175"/>
                </a:lnTo>
                <a:lnTo>
                  <a:pt x="829" y="1180"/>
                </a:lnTo>
                <a:lnTo>
                  <a:pt x="839" y="1184"/>
                </a:lnTo>
                <a:lnTo>
                  <a:pt x="849" y="1184"/>
                </a:lnTo>
                <a:lnTo>
                  <a:pt x="870" y="1186"/>
                </a:lnTo>
                <a:lnTo>
                  <a:pt x="892" y="1189"/>
                </a:lnTo>
                <a:lnTo>
                  <a:pt x="913" y="1191"/>
                </a:lnTo>
                <a:lnTo>
                  <a:pt x="921" y="1191"/>
                </a:lnTo>
                <a:lnTo>
                  <a:pt x="931" y="1189"/>
                </a:lnTo>
                <a:lnTo>
                  <a:pt x="940" y="1186"/>
                </a:lnTo>
                <a:lnTo>
                  <a:pt x="948" y="1180"/>
                </a:lnTo>
                <a:lnTo>
                  <a:pt x="948" y="1175"/>
                </a:lnTo>
                <a:lnTo>
                  <a:pt x="950" y="1170"/>
                </a:lnTo>
                <a:lnTo>
                  <a:pt x="955" y="1162"/>
                </a:lnTo>
                <a:lnTo>
                  <a:pt x="955" y="1158"/>
                </a:lnTo>
                <a:lnTo>
                  <a:pt x="955" y="1157"/>
                </a:lnTo>
                <a:lnTo>
                  <a:pt x="955" y="1155"/>
                </a:lnTo>
                <a:lnTo>
                  <a:pt x="959" y="1155"/>
                </a:lnTo>
                <a:lnTo>
                  <a:pt x="962" y="1155"/>
                </a:lnTo>
                <a:lnTo>
                  <a:pt x="962" y="1151"/>
                </a:lnTo>
                <a:lnTo>
                  <a:pt x="962" y="1148"/>
                </a:lnTo>
                <a:lnTo>
                  <a:pt x="965" y="1148"/>
                </a:lnTo>
                <a:lnTo>
                  <a:pt x="969" y="1148"/>
                </a:lnTo>
                <a:lnTo>
                  <a:pt x="981" y="1133"/>
                </a:lnTo>
                <a:lnTo>
                  <a:pt x="984" y="1124"/>
                </a:lnTo>
                <a:lnTo>
                  <a:pt x="989" y="1114"/>
                </a:lnTo>
                <a:lnTo>
                  <a:pt x="996" y="1114"/>
                </a:lnTo>
                <a:lnTo>
                  <a:pt x="1001" y="1112"/>
                </a:lnTo>
                <a:lnTo>
                  <a:pt x="1010" y="1107"/>
                </a:lnTo>
                <a:lnTo>
                  <a:pt x="1012" y="1097"/>
                </a:lnTo>
                <a:lnTo>
                  <a:pt x="1015" y="1088"/>
                </a:lnTo>
                <a:lnTo>
                  <a:pt x="1017" y="1085"/>
                </a:lnTo>
                <a:lnTo>
                  <a:pt x="1020" y="1082"/>
                </a:lnTo>
                <a:lnTo>
                  <a:pt x="1023" y="1080"/>
                </a:lnTo>
                <a:lnTo>
                  <a:pt x="1030" y="1080"/>
                </a:lnTo>
                <a:lnTo>
                  <a:pt x="1030" y="1075"/>
                </a:lnTo>
                <a:lnTo>
                  <a:pt x="1029" y="1070"/>
                </a:lnTo>
                <a:lnTo>
                  <a:pt x="1025" y="1061"/>
                </a:lnTo>
                <a:lnTo>
                  <a:pt x="1022" y="1053"/>
                </a:lnTo>
                <a:lnTo>
                  <a:pt x="1022" y="1046"/>
                </a:lnTo>
                <a:lnTo>
                  <a:pt x="1023" y="1039"/>
                </a:lnTo>
                <a:lnTo>
                  <a:pt x="1020" y="1039"/>
                </a:lnTo>
                <a:lnTo>
                  <a:pt x="1018" y="1036"/>
                </a:lnTo>
                <a:lnTo>
                  <a:pt x="1017" y="1029"/>
                </a:lnTo>
                <a:lnTo>
                  <a:pt x="1015" y="1022"/>
                </a:lnTo>
                <a:lnTo>
                  <a:pt x="1013" y="1020"/>
                </a:lnTo>
                <a:lnTo>
                  <a:pt x="1010" y="1018"/>
                </a:lnTo>
                <a:lnTo>
                  <a:pt x="1010" y="1010"/>
                </a:lnTo>
                <a:lnTo>
                  <a:pt x="1006" y="1005"/>
                </a:lnTo>
                <a:lnTo>
                  <a:pt x="1003" y="998"/>
                </a:lnTo>
                <a:lnTo>
                  <a:pt x="1003" y="991"/>
                </a:lnTo>
                <a:lnTo>
                  <a:pt x="1008" y="981"/>
                </a:lnTo>
                <a:lnTo>
                  <a:pt x="1013" y="971"/>
                </a:lnTo>
                <a:lnTo>
                  <a:pt x="1020" y="962"/>
                </a:lnTo>
                <a:lnTo>
                  <a:pt x="1025" y="959"/>
                </a:lnTo>
                <a:lnTo>
                  <a:pt x="1030" y="957"/>
                </a:lnTo>
                <a:lnTo>
                  <a:pt x="1030" y="937"/>
                </a:lnTo>
                <a:lnTo>
                  <a:pt x="1034" y="937"/>
                </a:lnTo>
                <a:lnTo>
                  <a:pt x="1041" y="937"/>
                </a:lnTo>
                <a:lnTo>
                  <a:pt x="1051" y="937"/>
                </a:lnTo>
                <a:lnTo>
                  <a:pt x="1056" y="937"/>
                </a:lnTo>
                <a:lnTo>
                  <a:pt x="1061" y="937"/>
                </a:lnTo>
                <a:lnTo>
                  <a:pt x="1064" y="938"/>
                </a:lnTo>
                <a:lnTo>
                  <a:pt x="1064" y="943"/>
                </a:lnTo>
                <a:lnTo>
                  <a:pt x="1073" y="945"/>
                </a:lnTo>
                <a:lnTo>
                  <a:pt x="1076" y="947"/>
                </a:lnTo>
                <a:lnTo>
                  <a:pt x="1078" y="950"/>
                </a:lnTo>
                <a:lnTo>
                  <a:pt x="1085" y="949"/>
                </a:lnTo>
                <a:lnTo>
                  <a:pt x="1085" y="947"/>
                </a:lnTo>
                <a:lnTo>
                  <a:pt x="1090" y="945"/>
                </a:lnTo>
                <a:lnTo>
                  <a:pt x="1092" y="945"/>
                </a:lnTo>
                <a:lnTo>
                  <a:pt x="1097" y="942"/>
                </a:lnTo>
                <a:lnTo>
                  <a:pt x="1100" y="937"/>
                </a:lnTo>
                <a:lnTo>
                  <a:pt x="1102" y="937"/>
                </a:lnTo>
                <a:lnTo>
                  <a:pt x="1102" y="935"/>
                </a:lnTo>
                <a:lnTo>
                  <a:pt x="1104" y="933"/>
                </a:lnTo>
                <a:lnTo>
                  <a:pt x="1107" y="926"/>
                </a:lnTo>
                <a:lnTo>
                  <a:pt x="1109" y="918"/>
                </a:lnTo>
                <a:lnTo>
                  <a:pt x="1107" y="909"/>
                </a:lnTo>
                <a:lnTo>
                  <a:pt x="1104" y="901"/>
                </a:lnTo>
                <a:lnTo>
                  <a:pt x="1102" y="899"/>
                </a:lnTo>
                <a:lnTo>
                  <a:pt x="1100" y="892"/>
                </a:lnTo>
                <a:lnTo>
                  <a:pt x="1099" y="887"/>
                </a:lnTo>
                <a:lnTo>
                  <a:pt x="1100" y="884"/>
                </a:lnTo>
                <a:lnTo>
                  <a:pt x="1107" y="877"/>
                </a:lnTo>
                <a:lnTo>
                  <a:pt x="1109" y="875"/>
                </a:lnTo>
                <a:lnTo>
                  <a:pt x="1114" y="868"/>
                </a:lnTo>
                <a:lnTo>
                  <a:pt x="1116" y="862"/>
                </a:lnTo>
                <a:lnTo>
                  <a:pt x="1116" y="857"/>
                </a:lnTo>
                <a:lnTo>
                  <a:pt x="1114" y="850"/>
                </a:lnTo>
                <a:lnTo>
                  <a:pt x="1114" y="846"/>
                </a:lnTo>
                <a:lnTo>
                  <a:pt x="1114" y="841"/>
                </a:lnTo>
                <a:lnTo>
                  <a:pt x="1114" y="836"/>
                </a:lnTo>
                <a:lnTo>
                  <a:pt x="1119" y="829"/>
                </a:lnTo>
                <a:lnTo>
                  <a:pt x="1121" y="826"/>
                </a:lnTo>
                <a:lnTo>
                  <a:pt x="1123" y="824"/>
                </a:lnTo>
                <a:lnTo>
                  <a:pt x="1124" y="821"/>
                </a:lnTo>
                <a:lnTo>
                  <a:pt x="1126" y="816"/>
                </a:lnTo>
                <a:lnTo>
                  <a:pt x="1128" y="810"/>
                </a:lnTo>
                <a:lnTo>
                  <a:pt x="1128" y="809"/>
                </a:lnTo>
                <a:lnTo>
                  <a:pt x="1129" y="799"/>
                </a:lnTo>
                <a:lnTo>
                  <a:pt x="1131" y="792"/>
                </a:lnTo>
                <a:lnTo>
                  <a:pt x="1129" y="773"/>
                </a:lnTo>
                <a:lnTo>
                  <a:pt x="1129" y="770"/>
                </a:lnTo>
                <a:lnTo>
                  <a:pt x="1131" y="763"/>
                </a:lnTo>
                <a:lnTo>
                  <a:pt x="1131" y="761"/>
                </a:lnTo>
                <a:lnTo>
                  <a:pt x="1133" y="754"/>
                </a:lnTo>
                <a:lnTo>
                  <a:pt x="1133" y="751"/>
                </a:lnTo>
                <a:lnTo>
                  <a:pt x="1133" y="749"/>
                </a:lnTo>
                <a:lnTo>
                  <a:pt x="1136" y="746"/>
                </a:lnTo>
                <a:lnTo>
                  <a:pt x="1138" y="740"/>
                </a:lnTo>
                <a:lnTo>
                  <a:pt x="1138" y="730"/>
                </a:lnTo>
                <a:lnTo>
                  <a:pt x="1138" y="722"/>
                </a:lnTo>
                <a:lnTo>
                  <a:pt x="1140" y="717"/>
                </a:lnTo>
                <a:lnTo>
                  <a:pt x="1145" y="715"/>
                </a:lnTo>
                <a:lnTo>
                  <a:pt x="1146" y="711"/>
                </a:lnTo>
                <a:lnTo>
                  <a:pt x="1146" y="708"/>
                </a:lnTo>
                <a:lnTo>
                  <a:pt x="1150" y="701"/>
                </a:lnTo>
                <a:lnTo>
                  <a:pt x="1150" y="696"/>
                </a:lnTo>
                <a:lnTo>
                  <a:pt x="1148" y="693"/>
                </a:lnTo>
                <a:lnTo>
                  <a:pt x="1145" y="686"/>
                </a:lnTo>
                <a:lnTo>
                  <a:pt x="1143" y="684"/>
                </a:lnTo>
                <a:lnTo>
                  <a:pt x="1138" y="669"/>
                </a:lnTo>
                <a:lnTo>
                  <a:pt x="1138" y="665"/>
                </a:lnTo>
                <a:lnTo>
                  <a:pt x="1138" y="652"/>
                </a:lnTo>
                <a:lnTo>
                  <a:pt x="1136" y="647"/>
                </a:lnTo>
                <a:lnTo>
                  <a:pt x="1134" y="640"/>
                </a:lnTo>
                <a:lnTo>
                  <a:pt x="1136" y="636"/>
                </a:lnTo>
                <a:lnTo>
                  <a:pt x="1138" y="633"/>
                </a:lnTo>
                <a:lnTo>
                  <a:pt x="1141" y="631"/>
                </a:lnTo>
                <a:lnTo>
                  <a:pt x="1158" y="631"/>
                </a:lnTo>
                <a:lnTo>
                  <a:pt x="1162" y="629"/>
                </a:lnTo>
                <a:lnTo>
                  <a:pt x="1165" y="631"/>
                </a:lnTo>
                <a:lnTo>
                  <a:pt x="1169" y="633"/>
                </a:lnTo>
                <a:lnTo>
                  <a:pt x="1172" y="631"/>
                </a:lnTo>
                <a:lnTo>
                  <a:pt x="1175" y="629"/>
                </a:lnTo>
                <a:lnTo>
                  <a:pt x="1182" y="621"/>
                </a:lnTo>
                <a:lnTo>
                  <a:pt x="1189" y="614"/>
                </a:lnTo>
                <a:lnTo>
                  <a:pt x="1191" y="611"/>
                </a:lnTo>
                <a:lnTo>
                  <a:pt x="1192" y="607"/>
                </a:lnTo>
                <a:lnTo>
                  <a:pt x="1194" y="604"/>
                </a:lnTo>
                <a:lnTo>
                  <a:pt x="1196" y="602"/>
                </a:lnTo>
                <a:lnTo>
                  <a:pt x="1199" y="595"/>
                </a:lnTo>
                <a:lnTo>
                  <a:pt x="1203" y="589"/>
                </a:lnTo>
                <a:lnTo>
                  <a:pt x="1206" y="585"/>
                </a:lnTo>
                <a:lnTo>
                  <a:pt x="1206" y="583"/>
                </a:lnTo>
                <a:lnTo>
                  <a:pt x="1210" y="580"/>
                </a:lnTo>
                <a:lnTo>
                  <a:pt x="1216" y="577"/>
                </a:lnTo>
                <a:lnTo>
                  <a:pt x="1223" y="570"/>
                </a:lnTo>
                <a:lnTo>
                  <a:pt x="1230" y="563"/>
                </a:lnTo>
                <a:lnTo>
                  <a:pt x="1237" y="558"/>
                </a:lnTo>
                <a:lnTo>
                  <a:pt x="1240" y="558"/>
                </a:lnTo>
                <a:lnTo>
                  <a:pt x="1250" y="551"/>
                </a:lnTo>
                <a:lnTo>
                  <a:pt x="1256" y="549"/>
                </a:lnTo>
                <a:lnTo>
                  <a:pt x="1261" y="548"/>
                </a:lnTo>
                <a:lnTo>
                  <a:pt x="1262" y="548"/>
                </a:lnTo>
                <a:lnTo>
                  <a:pt x="1266" y="548"/>
                </a:lnTo>
                <a:lnTo>
                  <a:pt x="1269" y="548"/>
                </a:lnTo>
                <a:lnTo>
                  <a:pt x="1276" y="546"/>
                </a:lnTo>
                <a:lnTo>
                  <a:pt x="1279" y="546"/>
                </a:lnTo>
                <a:lnTo>
                  <a:pt x="1288" y="543"/>
                </a:lnTo>
                <a:lnTo>
                  <a:pt x="1296" y="539"/>
                </a:lnTo>
                <a:lnTo>
                  <a:pt x="1300" y="539"/>
                </a:lnTo>
                <a:lnTo>
                  <a:pt x="1305" y="536"/>
                </a:lnTo>
                <a:lnTo>
                  <a:pt x="1308" y="536"/>
                </a:lnTo>
                <a:lnTo>
                  <a:pt x="1314" y="532"/>
                </a:lnTo>
                <a:lnTo>
                  <a:pt x="1324" y="527"/>
                </a:lnTo>
                <a:lnTo>
                  <a:pt x="1337" y="517"/>
                </a:lnTo>
                <a:lnTo>
                  <a:pt x="1349" y="505"/>
                </a:lnTo>
                <a:lnTo>
                  <a:pt x="1361" y="493"/>
                </a:lnTo>
                <a:lnTo>
                  <a:pt x="1371" y="479"/>
                </a:lnTo>
                <a:lnTo>
                  <a:pt x="1377" y="478"/>
                </a:lnTo>
                <a:lnTo>
                  <a:pt x="1380" y="476"/>
                </a:lnTo>
                <a:lnTo>
                  <a:pt x="1385" y="469"/>
                </a:lnTo>
                <a:lnTo>
                  <a:pt x="1390" y="462"/>
                </a:lnTo>
                <a:lnTo>
                  <a:pt x="1394" y="461"/>
                </a:lnTo>
                <a:lnTo>
                  <a:pt x="1399" y="459"/>
                </a:lnTo>
                <a:lnTo>
                  <a:pt x="1400" y="456"/>
                </a:lnTo>
                <a:lnTo>
                  <a:pt x="1402" y="452"/>
                </a:lnTo>
                <a:lnTo>
                  <a:pt x="1411" y="450"/>
                </a:lnTo>
                <a:lnTo>
                  <a:pt x="1414" y="449"/>
                </a:lnTo>
                <a:lnTo>
                  <a:pt x="1418" y="447"/>
                </a:lnTo>
                <a:lnTo>
                  <a:pt x="1419" y="444"/>
                </a:lnTo>
                <a:lnTo>
                  <a:pt x="1419" y="439"/>
                </a:lnTo>
                <a:lnTo>
                  <a:pt x="1419" y="427"/>
                </a:lnTo>
                <a:lnTo>
                  <a:pt x="1419" y="416"/>
                </a:lnTo>
                <a:lnTo>
                  <a:pt x="1416" y="410"/>
                </a:lnTo>
                <a:lnTo>
                  <a:pt x="1411" y="403"/>
                </a:lnTo>
                <a:lnTo>
                  <a:pt x="1400" y="391"/>
                </a:lnTo>
                <a:lnTo>
                  <a:pt x="1395" y="384"/>
                </a:lnTo>
                <a:lnTo>
                  <a:pt x="1392" y="377"/>
                </a:lnTo>
                <a:close/>
                <a:moveTo>
                  <a:pt x="1119" y="631"/>
                </a:moveTo>
                <a:lnTo>
                  <a:pt x="1119" y="633"/>
                </a:lnTo>
                <a:lnTo>
                  <a:pt x="1119" y="636"/>
                </a:lnTo>
                <a:lnTo>
                  <a:pt x="1119" y="631"/>
                </a:lnTo>
                <a:close/>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93" name="Freeform 19">
            <a:extLst>
              <a:ext uri="{FF2B5EF4-FFF2-40B4-BE49-F238E27FC236}">
                <a16:creationId xmlns:a16="http://schemas.microsoft.com/office/drawing/2014/main" id="{7941DD02-7D3D-A347-9AC7-9B40878E73B8}"/>
              </a:ext>
            </a:extLst>
          </p:cNvPr>
          <p:cNvSpPr>
            <a:spLocks noChangeArrowheads="1"/>
          </p:cNvSpPr>
          <p:nvPr/>
        </p:nvSpPr>
        <p:spPr bwMode="auto">
          <a:xfrm rot="21434252">
            <a:off x="2662701" y="9039054"/>
            <a:ext cx="495097" cy="429956"/>
          </a:xfrm>
          <a:custGeom>
            <a:avLst/>
            <a:gdLst>
              <a:gd name="T0" fmla="*/ 2786 w 2840"/>
              <a:gd name="T1" fmla="*/ 1580 h 2485"/>
              <a:gd name="T2" fmla="*/ 2668 w 2840"/>
              <a:gd name="T3" fmla="*/ 1372 h 2485"/>
              <a:gd name="T4" fmla="*/ 2605 w 2840"/>
              <a:gd name="T5" fmla="*/ 1244 h 2485"/>
              <a:gd name="T6" fmla="*/ 2569 w 2840"/>
              <a:gd name="T7" fmla="*/ 1078 h 2485"/>
              <a:gd name="T8" fmla="*/ 2469 w 2840"/>
              <a:gd name="T9" fmla="*/ 1020 h 2485"/>
              <a:gd name="T10" fmla="*/ 2539 w 2840"/>
              <a:gd name="T11" fmla="*/ 908 h 2485"/>
              <a:gd name="T12" fmla="*/ 2658 w 2840"/>
              <a:gd name="T13" fmla="*/ 819 h 2485"/>
              <a:gd name="T14" fmla="*/ 2643 w 2840"/>
              <a:gd name="T15" fmla="*/ 633 h 2485"/>
              <a:gd name="T16" fmla="*/ 2574 w 2840"/>
              <a:gd name="T17" fmla="*/ 493 h 2485"/>
              <a:gd name="T18" fmla="*/ 2518 w 2840"/>
              <a:gd name="T19" fmla="*/ 348 h 2485"/>
              <a:gd name="T20" fmla="*/ 2463 w 2840"/>
              <a:gd name="T21" fmla="*/ 167 h 2485"/>
              <a:gd name="T22" fmla="*/ 2286 w 2840"/>
              <a:gd name="T23" fmla="*/ 68 h 2485"/>
              <a:gd name="T24" fmla="*/ 2035 w 2840"/>
              <a:gd name="T25" fmla="*/ 130 h 2485"/>
              <a:gd name="T26" fmla="*/ 1481 w 2840"/>
              <a:gd name="T27" fmla="*/ 130 h 2485"/>
              <a:gd name="T28" fmla="*/ 1382 w 2840"/>
              <a:gd name="T29" fmla="*/ 198 h 2485"/>
              <a:gd name="T30" fmla="*/ 1471 w 2840"/>
              <a:gd name="T31" fmla="*/ 125 h 2485"/>
              <a:gd name="T32" fmla="*/ 1447 w 2840"/>
              <a:gd name="T33" fmla="*/ 130 h 2485"/>
              <a:gd name="T34" fmla="*/ 1300 w 2840"/>
              <a:gd name="T35" fmla="*/ 198 h 2485"/>
              <a:gd name="T36" fmla="*/ 1169 w 2840"/>
              <a:gd name="T37" fmla="*/ 155 h 2485"/>
              <a:gd name="T38" fmla="*/ 1169 w 2840"/>
              <a:gd name="T39" fmla="*/ 55 h 2485"/>
              <a:gd name="T40" fmla="*/ 1215 w 2840"/>
              <a:gd name="T41" fmla="*/ 55 h 2485"/>
              <a:gd name="T42" fmla="*/ 1043 w 2840"/>
              <a:gd name="T43" fmla="*/ 2 h 2485"/>
              <a:gd name="T44" fmla="*/ 756 w 2840"/>
              <a:gd name="T45" fmla="*/ 99 h 2485"/>
              <a:gd name="T46" fmla="*/ 608 w 2840"/>
              <a:gd name="T47" fmla="*/ 177 h 2485"/>
              <a:gd name="T48" fmla="*/ 527 w 2840"/>
              <a:gd name="T49" fmla="*/ 278 h 2485"/>
              <a:gd name="T50" fmla="*/ 314 w 2840"/>
              <a:gd name="T51" fmla="*/ 348 h 2485"/>
              <a:gd name="T52" fmla="*/ 115 w 2840"/>
              <a:gd name="T53" fmla="*/ 428 h 2485"/>
              <a:gd name="T54" fmla="*/ 142 w 2840"/>
              <a:gd name="T55" fmla="*/ 488 h 2485"/>
              <a:gd name="T56" fmla="*/ 161 w 2840"/>
              <a:gd name="T57" fmla="*/ 471 h 2485"/>
              <a:gd name="T58" fmla="*/ 178 w 2840"/>
              <a:gd name="T59" fmla="*/ 658 h 2485"/>
              <a:gd name="T60" fmla="*/ 132 w 2840"/>
              <a:gd name="T61" fmla="*/ 575 h 2485"/>
              <a:gd name="T62" fmla="*/ 48 w 2840"/>
              <a:gd name="T63" fmla="*/ 561 h 2485"/>
              <a:gd name="T64" fmla="*/ 82 w 2840"/>
              <a:gd name="T65" fmla="*/ 699 h 2485"/>
              <a:gd name="T66" fmla="*/ 41 w 2840"/>
              <a:gd name="T67" fmla="*/ 833 h 2485"/>
              <a:gd name="T68" fmla="*/ 62 w 2840"/>
              <a:gd name="T69" fmla="*/ 993 h 2485"/>
              <a:gd name="T70" fmla="*/ 126 w 2840"/>
              <a:gd name="T71" fmla="*/ 1099 h 2485"/>
              <a:gd name="T72" fmla="*/ 132 w 2840"/>
              <a:gd name="T73" fmla="*/ 1390 h 2485"/>
              <a:gd name="T74" fmla="*/ 157 w 2840"/>
              <a:gd name="T75" fmla="*/ 1476 h 2485"/>
              <a:gd name="T76" fmla="*/ 181 w 2840"/>
              <a:gd name="T77" fmla="*/ 1540 h 2485"/>
              <a:gd name="T78" fmla="*/ 212 w 2840"/>
              <a:gd name="T79" fmla="*/ 1801 h 2485"/>
              <a:gd name="T80" fmla="*/ 375 w 2840"/>
              <a:gd name="T81" fmla="*/ 1808 h 2485"/>
              <a:gd name="T82" fmla="*/ 481 w 2840"/>
              <a:gd name="T83" fmla="*/ 1863 h 2485"/>
              <a:gd name="T84" fmla="*/ 631 w 2840"/>
              <a:gd name="T85" fmla="*/ 1894 h 2485"/>
              <a:gd name="T86" fmla="*/ 669 w 2840"/>
              <a:gd name="T87" fmla="*/ 2047 h 2485"/>
              <a:gd name="T88" fmla="*/ 846 w 2840"/>
              <a:gd name="T89" fmla="*/ 2115 h 2485"/>
              <a:gd name="T90" fmla="*/ 858 w 2840"/>
              <a:gd name="T91" fmla="*/ 2005 h 2485"/>
              <a:gd name="T92" fmla="*/ 1027 w 2840"/>
              <a:gd name="T93" fmla="*/ 2044 h 2485"/>
              <a:gd name="T94" fmla="*/ 1061 w 2840"/>
              <a:gd name="T95" fmla="*/ 2127 h 2485"/>
              <a:gd name="T96" fmla="*/ 1198 w 2840"/>
              <a:gd name="T97" fmla="*/ 2173 h 2485"/>
              <a:gd name="T98" fmla="*/ 1336 w 2840"/>
              <a:gd name="T99" fmla="*/ 2281 h 2485"/>
              <a:gd name="T100" fmla="*/ 1413 w 2840"/>
              <a:gd name="T101" fmla="*/ 2404 h 2485"/>
              <a:gd name="T102" fmla="*/ 1556 w 2840"/>
              <a:gd name="T103" fmla="*/ 2361 h 2485"/>
              <a:gd name="T104" fmla="*/ 1658 w 2840"/>
              <a:gd name="T105" fmla="*/ 2400 h 2485"/>
              <a:gd name="T106" fmla="*/ 1810 w 2840"/>
              <a:gd name="T107" fmla="*/ 2416 h 2485"/>
              <a:gd name="T108" fmla="*/ 2029 w 2840"/>
              <a:gd name="T109" fmla="*/ 2397 h 2485"/>
              <a:gd name="T110" fmla="*/ 2112 w 2840"/>
              <a:gd name="T111" fmla="*/ 2334 h 2485"/>
              <a:gd name="T112" fmla="*/ 2300 w 2840"/>
              <a:gd name="T113" fmla="*/ 2344 h 2485"/>
              <a:gd name="T114" fmla="*/ 2412 w 2840"/>
              <a:gd name="T115" fmla="*/ 2412 h 2485"/>
              <a:gd name="T116" fmla="*/ 2593 w 2840"/>
              <a:gd name="T117" fmla="*/ 2463 h 2485"/>
              <a:gd name="T118" fmla="*/ 2532 w 2840"/>
              <a:gd name="T119" fmla="*/ 2293 h 2485"/>
              <a:gd name="T120" fmla="*/ 2595 w 2840"/>
              <a:gd name="T121" fmla="*/ 2086 h 2485"/>
              <a:gd name="T122" fmla="*/ 2673 w 2840"/>
              <a:gd name="T123" fmla="*/ 1952 h 2485"/>
              <a:gd name="T124" fmla="*/ 2759 w 2840"/>
              <a:gd name="T125" fmla="*/ 1791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40" h="2485">
                <a:moveTo>
                  <a:pt x="2839" y="1692"/>
                </a:moveTo>
                <a:lnTo>
                  <a:pt x="2829" y="1691"/>
                </a:lnTo>
                <a:lnTo>
                  <a:pt x="2820" y="1685"/>
                </a:lnTo>
                <a:lnTo>
                  <a:pt x="2813" y="1679"/>
                </a:lnTo>
                <a:lnTo>
                  <a:pt x="2808" y="1672"/>
                </a:lnTo>
                <a:lnTo>
                  <a:pt x="2800" y="1655"/>
                </a:lnTo>
                <a:lnTo>
                  <a:pt x="2791" y="1638"/>
                </a:lnTo>
                <a:lnTo>
                  <a:pt x="2794" y="1638"/>
                </a:lnTo>
                <a:lnTo>
                  <a:pt x="2796" y="1634"/>
                </a:lnTo>
                <a:lnTo>
                  <a:pt x="2798" y="1627"/>
                </a:lnTo>
                <a:lnTo>
                  <a:pt x="2800" y="1621"/>
                </a:lnTo>
                <a:lnTo>
                  <a:pt x="2801" y="1619"/>
                </a:lnTo>
                <a:lnTo>
                  <a:pt x="2805" y="1617"/>
                </a:lnTo>
                <a:lnTo>
                  <a:pt x="2805" y="1614"/>
                </a:lnTo>
                <a:lnTo>
                  <a:pt x="2808" y="1612"/>
                </a:lnTo>
                <a:lnTo>
                  <a:pt x="2815" y="1610"/>
                </a:lnTo>
                <a:lnTo>
                  <a:pt x="2822" y="1609"/>
                </a:lnTo>
                <a:lnTo>
                  <a:pt x="2823" y="1607"/>
                </a:lnTo>
                <a:lnTo>
                  <a:pt x="2825" y="1604"/>
                </a:lnTo>
                <a:lnTo>
                  <a:pt x="2817" y="1600"/>
                </a:lnTo>
                <a:lnTo>
                  <a:pt x="2808" y="1597"/>
                </a:lnTo>
                <a:lnTo>
                  <a:pt x="2800" y="1593"/>
                </a:lnTo>
                <a:lnTo>
                  <a:pt x="2791" y="1590"/>
                </a:lnTo>
                <a:lnTo>
                  <a:pt x="2789" y="1585"/>
                </a:lnTo>
                <a:lnTo>
                  <a:pt x="2786" y="1580"/>
                </a:lnTo>
                <a:lnTo>
                  <a:pt x="2777" y="1573"/>
                </a:lnTo>
                <a:lnTo>
                  <a:pt x="2769" y="1566"/>
                </a:lnTo>
                <a:lnTo>
                  <a:pt x="2765" y="1561"/>
                </a:lnTo>
                <a:lnTo>
                  <a:pt x="2764" y="1556"/>
                </a:lnTo>
                <a:lnTo>
                  <a:pt x="2759" y="1544"/>
                </a:lnTo>
                <a:lnTo>
                  <a:pt x="2752" y="1534"/>
                </a:lnTo>
                <a:lnTo>
                  <a:pt x="2747" y="1522"/>
                </a:lnTo>
                <a:lnTo>
                  <a:pt x="2745" y="1515"/>
                </a:lnTo>
                <a:lnTo>
                  <a:pt x="2743" y="1508"/>
                </a:lnTo>
                <a:lnTo>
                  <a:pt x="2735" y="1508"/>
                </a:lnTo>
                <a:lnTo>
                  <a:pt x="2728" y="1505"/>
                </a:lnTo>
                <a:lnTo>
                  <a:pt x="2725" y="1500"/>
                </a:lnTo>
                <a:lnTo>
                  <a:pt x="2721" y="1493"/>
                </a:lnTo>
                <a:lnTo>
                  <a:pt x="2718" y="1486"/>
                </a:lnTo>
                <a:lnTo>
                  <a:pt x="2714" y="1481"/>
                </a:lnTo>
                <a:lnTo>
                  <a:pt x="2709" y="1476"/>
                </a:lnTo>
                <a:lnTo>
                  <a:pt x="2702" y="1474"/>
                </a:lnTo>
                <a:lnTo>
                  <a:pt x="2699" y="1467"/>
                </a:lnTo>
                <a:lnTo>
                  <a:pt x="2694" y="1462"/>
                </a:lnTo>
                <a:lnTo>
                  <a:pt x="2684" y="1452"/>
                </a:lnTo>
                <a:lnTo>
                  <a:pt x="2677" y="1447"/>
                </a:lnTo>
                <a:lnTo>
                  <a:pt x="2673" y="1442"/>
                </a:lnTo>
                <a:lnTo>
                  <a:pt x="2670" y="1435"/>
                </a:lnTo>
                <a:lnTo>
                  <a:pt x="2668" y="1426"/>
                </a:lnTo>
                <a:lnTo>
                  <a:pt x="2668" y="1372"/>
                </a:lnTo>
                <a:lnTo>
                  <a:pt x="2661" y="1368"/>
                </a:lnTo>
                <a:lnTo>
                  <a:pt x="2656" y="1363"/>
                </a:lnTo>
                <a:lnTo>
                  <a:pt x="2655" y="1355"/>
                </a:lnTo>
                <a:lnTo>
                  <a:pt x="2655" y="1344"/>
                </a:lnTo>
                <a:lnTo>
                  <a:pt x="2646" y="1344"/>
                </a:lnTo>
                <a:lnTo>
                  <a:pt x="2641" y="1341"/>
                </a:lnTo>
                <a:lnTo>
                  <a:pt x="2638" y="1336"/>
                </a:lnTo>
                <a:lnTo>
                  <a:pt x="2634" y="1331"/>
                </a:lnTo>
                <a:lnTo>
                  <a:pt x="2627" y="1331"/>
                </a:lnTo>
                <a:lnTo>
                  <a:pt x="2624" y="1322"/>
                </a:lnTo>
                <a:lnTo>
                  <a:pt x="2624" y="1315"/>
                </a:lnTo>
                <a:lnTo>
                  <a:pt x="2624" y="1307"/>
                </a:lnTo>
                <a:lnTo>
                  <a:pt x="2621" y="1297"/>
                </a:lnTo>
                <a:lnTo>
                  <a:pt x="2619" y="1295"/>
                </a:lnTo>
                <a:lnTo>
                  <a:pt x="2617" y="1295"/>
                </a:lnTo>
                <a:lnTo>
                  <a:pt x="2615" y="1293"/>
                </a:lnTo>
                <a:lnTo>
                  <a:pt x="2614" y="1290"/>
                </a:lnTo>
                <a:lnTo>
                  <a:pt x="2614" y="1283"/>
                </a:lnTo>
                <a:lnTo>
                  <a:pt x="2614" y="1276"/>
                </a:lnTo>
                <a:lnTo>
                  <a:pt x="2614" y="1269"/>
                </a:lnTo>
                <a:lnTo>
                  <a:pt x="2614" y="1262"/>
                </a:lnTo>
                <a:lnTo>
                  <a:pt x="2610" y="1261"/>
                </a:lnTo>
                <a:lnTo>
                  <a:pt x="2609" y="1259"/>
                </a:lnTo>
                <a:lnTo>
                  <a:pt x="2607" y="1256"/>
                </a:lnTo>
                <a:lnTo>
                  <a:pt x="2605" y="1244"/>
                </a:lnTo>
                <a:lnTo>
                  <a:pt x="2607" y="1230"/>
                </a:lnTo>
                <a:lnTo>
                  <a:pt x="2610" y="1216"/>
                </a:lnTo>
                <a:lnTo>
                  <a:pt x="2614" y="1201"/>
                </a:lnTo>
                <a:lnTo>
                  <a:pt x="2614" y="1191"/>
                </a:lnTo>
                <a:lnTo>
                  <a:pt x="2614" y="1180"/>
                </a:lnTo>
                <a:lnTo>
                  <a:pt x="2610" y="1174"/>
                </a:lnTo>
                <a:lnTo>
                  <a:pt x="2607" y="1167"/>
                </a:lnTo>
                <a:lnTo>
                  <a:pt x="2612" y="1143"/>
                </a:lnTo>
                <a:lnTo>
                  <a:pt x="2614" y="1128"/>
                </a:lnTo>
                <a:lnTo>
                  <a:pt x="2614" y="1112"/>
                </a:lnTo>
                <a:lnTo>
                  <a:pt x="2612" y="1109"/>
                </a:lnTo>
                <a:lnTo>
                  <a:pt x="2610" y="1105"/>
                </a:lnTo>
                <a:lnTo>
                  <a:pt x="2607" y="1104"/>
                </a:lnTo>
                <a:lnTo>
                  <a:pt x="2607" y="1099"/>
                </a:lnTo>
                <a:lnTo>
                  <a:pt x="2605" y="1097"/>
                </a:lnTo>
                <a:lnTo>
                  <a:pt x="2603" y="1095"/>
                </a:lnTo>
                <a:lnTo>
                  <a:pt x="2600" y="1092"/>
                </a:lnTo>
                <a:lnTo>
                  <a:pt x="2595" y="1090"/>
                </a:lnTo>
                <a:lnTo>
                  <a:pt x="2593" y="1088"/>
                </a:lnTo>
                <a:lnTo>
                  <a:pt x="2593" y="1085"/>
                </a:lnTo>
                <a:lnTo>
                  <a:pt x="2586" y="1085"/>
                </a:lnTo>
                <a:lnTo>
                  <a:pt x="2581" y="1083"/>
                </a:lnTo>
                <a:lnTo>
                  <a:pt x="2578" y="1080"/>
                </a:lnTo>
                <a:lnTo>
                  <a:pt x="2573" y="1078"/>
                </a:lnTo>
                <a:lnTo>
                  <a:pt x="2569" y="1078"/>
                </a:lnTo>
                <a:lnTo>
                  <a:pt x="2568" y="1076"/>
                </a:lnTo>
                <a:lnTo>
                  <a:pt x="2566" y="1071"/>
                </a:lnTo>
                <a:lnTo>
                  <a:pt x="2563" y="1068"/>
                </a:lnTo>
                <a:lnTo>
                  <a:pt x="2559" y="1065"/>
                </a:lnTo>
                <a:lnTo>
                  <a:pt x="2551" y="1059"/>
                </a:lnTo>
                <a:lnTo>
                  <a:pt x="2545" y="1058"/>
                </a:lnTo>
                <a:lnTo>
                  <a:pt x="2539" y="1058"/>
                </a:lnTo>
                <a:lnTo>
                  <a:pt x="2537" y="1056"/>
                </a:lnTo>
                <a:lnTo>
                  <a:pt x="2535" y="1054"/>
                </a:lnTo>
                <a:lnTo>
                  <a:pt x="2532" y="1051"/>
                </a:lnTo>
                <a:lnTo>
                  <a:pt x="2527" y="1049"/>
                </a:lnTo>
                <a:lnTo>
                  <a:pt x="2525" y="1047"/>
                </a:lnTo>
                <a:lnTo>
                  <a:pt x="2525" y="1044"/>
                </a:lnTo>
                <a:lnTo>
                  <a:pt x="2518" y="1044"/>
                </a:lnTo>
                <a:lnTo>
                  <a:pt x="2511" y="1044"/>
                </a:lnTo>
                <a:lnTo>
                  <a:pt x="2506" y="1042"/>
                </a:lnTo>
                <a:lnTo>
                  <a:pt x="2504" y="1037"/>
                </a:lnTo>
                <a:lnTo>
                  <a:pt x="2498" y="1039"/>
                </a:lnTo>
                <a:lnTo>
                  <a:pt x="2491" y="1037"/>
                </a:lnTo>
                <a:lnTo>
                  <a:pt x="2487" y="1036"/>
                </a:lnTo>
                <a:lnTo>
                  <a:pt x="2484" y="1034"/>
                </a:lnTo>
                <a:lnTo>
                  <a:pt x="2477" y="1027"/>
                </a:lnTo>
                <a:lnTo>
                  <a:pt x="2474" y="1025"/>
                </a:lnTo>
                <a:lnTo>
                  <a:pt x="2470" y="1024"/>
                </a:lnTo>
                <a:lnTo>
                  <a:pt x="2469" y="1020"/>
                </a:lnTo>
                <a:lnTo>
                  <a:pt x="2467" y="1017"/>
                </a:lnTo>
                <a:lnTo>
                  <a:pt x="2463" y="1015"/>
                </a:lnTo>
                <a:lnTo>
                  <a:pt x="2463" y="1010"/>
                </a:lnTo>
                <a:lnTo>
                  <a:pt x="2484" y="1010"/>
                </a:lnTo>
                <a:lnTo>
                  <a:pt x="2486" y="1005"/>
                </a:lnTo>
                <a:lnTo>
                  <a:pt x="2487" y="1003"/>
                </a:lnTo>
                <a:lnTo>
                  <a:pt x="2491" y="1003"/>
                </a:lnTo>
                <a:lnTo>
                  <a:pt x="2494" y="1001"/>
                </a:lnTo>
                <a:lnTo>
                  <a:pt x="2496" y="998"/>
                </a:lnTo>
                <a:lnTo>
                  <a:pt x="2498" y="995"/>
                </a:lnTo>
                <a:lnTo>
                  <a:pt x="2498" y="989"/>
                </a:lnTo>
                <a:lnTo>
                  <a:pt x="2503" y="988"/>
                </a:lnTo>
                <a:lnTo>
                  <a:pt x="2504" y="986"/>
                </a:lnTo>
                <a:lnTo>
                  <a:pt x="2504" y="983"/>
                </a:lnTo>
                <a:lnTo>
                  <a:pt x="2506" y="979"/>
                </a:lnTo>
                <a:lnTo>
                  <a:pt x="2510" y="978"/>
                </a:lnTo>
                <a:lnTo>
                  <a:pt x="2513" y="976"/>
                </a:lnTo>
                <a:lnTo>
                  <a:pt x="2518" y="976"/>
                </a:lnTo>
                <a:lnTo>
                  <a:pt x="2520" y="959"/>
                </a:lnTo>
                <a:lnTo>
                  <a:pt x="2523" y="943"/>
                </a:lnTo>
                <a:lnTo>
                  <a:pt x="2528" y="930"/>
                </a:lnTo>
                <a:lnTo>
                  <a:pt x="2532" y="914"/>
                </a:lnTo>
                <a:lnTo>
                  <a:pt x="2533" y="909"/>
                </a:lnTo>
                <a:lnTo>
                  <a:pt x="2535" y="908"/>
                </a:lnTo>
                <a:lnTo>
                  <a:pt x="2539" y="908"/>
                </a:lnTo>
                <a:lnTo>
                  <a:pt x="2539" y="894"/>
                </a:lnTo>
                <a:lnTo>
                  <a:pt x="2547" y="892"/>
                </a:lnTo>
                <a:lnTo>
                  <a:pt x="2554" y="889"/>
                </a:lnTo>
                <a:lnTo>
                  <a:pt x="2559" y="884"/>
                </a:lnTo>
                <a:lnTo>
                  <a:pt x="2564" y="879"/>
                </a:lnTo>
                <a:lnTo>
                  <a:pt x="2574" y="868"/>
                </a:lnTo>
                <a:lnTo>
                  <a:pt x="2580" y="863"/>
                </a:lnTo>
                <a:lnTo>
                  <a:pt x="2586" y="860"/>
                </a:lnTo>
                <a:lnTo>
                  <a:pt x="2593" y="860"/>
                </a:lnTo>
                <a:lnTo>
                  <a:pt x="2598" y="860"/>
                </a:lnTo>
                <a:lnTo>
                  <a:pt x="2600" y="856"/>
                </a:lnTo>
                <a:lnTo>
                  <a:pt x="2603" y="853"/>
                </a:lnTo>
                <a:lnTo>
                  <a:pt x="2605" y="850"/>
                </a:lnTo>
                <a:lnTo>
                  <a:pt x="2609" y="846"/>
                </a:lnTo>
                <a:lnTo>
                  <a:pt x="2614" y="846"/>
                </a:lnTo>
                <a:lnTo>
                  <a:pt x="2621" y="846"/>
                </a:lnTo>
                <a:lnTo>
                  <a:pt x="2622" y="841"/>
                </a:lnTo>
                <a:lnTo>
                  <a:pt x="2624" y="838"/>
                </a:lnTo>
                <a:lnTo>
                  <a:pt x="2627" y="836"/>
                </a:lnTo>
                <a:lnTo>
                  <a:pt x="2631" y="834"/>
                </a:lnTo>
                <a:lnTo>
                  <a:pt x="2643" y="833"/>
                </a:lnTo>
                <a:lnTo>
                  <a:pt x="2655" y="833"/>
                </a:lnTo>
                <a:lnTo>
                  <a:pt x="2655" y="826"/>
                </a:lnTo>
                <a:lnTo>
                  <a:pt x="2656" y="821"/>
                </a:lnTo>
                <a:lnTo>
                  <a:pt x="2658" y="819"/>
                </a:lnTo>
                <a:lnTo>
                  <a:pt x="2661" y="819"/>
                </a:lnTo>
                <a:lnTo>
                  <a:pt x="2663" y="810"/>
                </a:lnTo>
                <a:lnTo>
                  <a:pt x="2665" y="807"/>
                </a:lnTo>
                <a:lnTo>
                  <a:pt x="2668" y="805"/>
                </a:lnTo>
                <a:lnTo>
                  <a:pt x="2668" y="797"/>
                </a:lnTo>
                <a:lnTo>
                  <a:pt x="2672" y="792"/>
                </a:lnTo>
                <a:lnTo>
                  <a:pt x="2673" y="785"/>
                </a:lnTo>
                <a:lnTo>
                  <a:pt x="2675" y="778"/>
                </a:lnTo>
                <a:lnTo>
                  <a:pt x="2675" y="771"/>
                </a:lnTo>
                <a:lnTo>
                  <a:pt x="2673" y="766"/>
                </a:lnTo>
                <a:lnTo>
                  <a:pt x="2668" y="758"/>
                </a:lnTo>
                <a:lnTo>
                  <a:pt x="2663" y="758"/>
                </a:lnTo>
                <a:lnTo>
                  <a:pt x="2661" y="754"/>
                </a:lnTo>
                <a:lnTo>
                  <a:pt x="2660" y="751"/>
                </a:lnTo>
                <a:lnTo>
                  <a:pt x="2660" y="744"/>
                </a:lnTo>
                <a:lnTo>
                  <a:pt x="2661" y="734"/>
                </a:lnTo>
                <a:lnTo>
                  <a:pt x="2661" y="728"/>
                </a:lnTo>
                <a:lnTo>
                  <a:pt x="2661" y="723"/>
                </a:lnTo>
                <a:lnTo>
                  <a:pt x="2656" y="710"/>
                </a:lnTo>
                <a:lnTo>
                  <a:pt x="2655" y="693"/>
                </a:lnTo>
                <a:lnTo>
                  <a:pt x="2655" y="674"/>
                </a:lnTo>
                <a:lnTo>
                  <a:pt x="2655" y="655"/>
                </a:lnTo>
                <a:lnTo>
                  <a:pt x="2653" y="648"/>
                </a:lnTo>
                <a:lnTo>
                  <a:pt x="2650" y="643"/>
                </a:lnTo>
                <a:lnTo>
                  <a:pt x="2643" y="633"/>
                </a:lnTo>
                <a:lnTo>
                  <a:pt x="2634" y="624"/>
                </a:lnTo>
                <a:lnTo>
                  <a:pt x="2627" y="614"/>
                </a:lnTo>
                <a:lnTo>
                  <a:pt x="2627" y="606"/>
                </a:lnTo>
                <a:lnTo>
                  <a:pt x="2629" y="599"/>
                </a:lnTo>
                <a:lnTo>
                  <a:pt x="2632" y="594"/>
                </a:lnTo>
                <a:lnTo>
                  <a:pt x="2634" y="587"/>
                </a:lnTo>
                <a:lnTo>
                  <a:pt x="2631" y="587"/>
                </a:lnTo>
                <a:lnTo>
                  <a:pt x="2629" y="585"/>
                </a:lnTo>
                <a:lnTo>
                  <a:pt x="2627" y="580"/>
                </a:lnTo>
                <a:lnTo>
                  <a:pt x="2627" y="566"/>
                </a:lnTo>
                <a:lnTo>
                  <a:pt x="2627" y="561"/>
                </a:lnTo>
                <a:lnTo>
                  <a:pt x="2626" y="558"/>
                </a:lnTo>
                <a:lnTo>
                  <a:pt x="2622" y="556"/>
                </a:lnTo>
                <a:lnTo>
                  <a:pt x="2619" y="554"/>
                </a:lnTo>
                <a:lnTo>
                  <a:pt x="2610" y="553"/>
                </a:lnTo>
                <a:lnTo>
                  <a:pt x="2609" y="549"/>
                </a:lnTo>
                <a:lnTo>
                  <a:pt x="2607" y="546"/>
                </a:lnTo>
                <a:lnTo>
                  <a:pt x="2602" y="543"/>
                </a:lnTo>
                <a:lnTo>
                  <a:pt x="2597" y="539"/>
                </a:lnTo>
                <a:lnTo>
                  <a:pt x="2592" y="534"/>
                </a:lnTo>
                <a:lnTo>
                  <a:pt x="2586" y="532"/>
                </a:lnTo>
                <a:lnTo>
                  <a:pt x="2585" y="520"/>
                </a:lnTo>
                <a:lnTo>
                  <a:pt x="2583" y="510"/>
                </a:lnTo>
                <a:lnTo>
                  <a:pt x="2578" y="502"/>
                </a:lnTo>
                <a:lnTo>
                  <a:pt x="2574" y="493"/>
                </a:lnTo>
                <a:lnTo>
                  <a:pt x="2569" y="485"/>
                </a:lnTo>
                <a:lnTo>
                  <a:pt x="2566" y="476"/>
                </a:lnTo>
                <a:lnTo>
                  <a:pt x="2564" y="464"/>
                </a:lnTo>
                <a:lnTo>
                  <a:pt x="2566" y="450"/>
                </a:lnTo>
                <a:lnTo>
                  <a:pt x="2566" y="445"/>
                </a:lnTo>
                <a:lnTo>
                  <a:pt x="2564" y="442"/>
                </a:lnTo>
                <a:lnTo>
                  <a:pt x="2561" y="440"/>
                </a:lnTo>
                <a:lnTo>
                  <a:pt x="2557" y="439"/>
                </a:lnTo>
                <a:lnTo>
                  <a:pt x="2549" y="437"/>
                </a:lnTo>
                <a:lnTo>
                  <a:pt x="2547" y="433"/>
                </a:lnTo>
                <a:lnTo>
                  <a:pt x="2545" y="430"/>
                </a:lnTo>
                <a:lnTo>
                  <a:pt x="2545" y="423"/>
                </a:lnTo>
                <a:lnTo>
                  <a:pt x="2544" y="416"/>
                </a:lnTo>
                <a:lnTo>
                  <a:pt x="2537" y="408"/>
                </a:lnTo>
                <a:lnTo>
                  <a:pt x="2533" y="403"/>
                </a:lnTo>
                <a:lnTo>
                  <a:pt x="2532" y="398"/>
                </a:lnTo>
                <a:lnTo>
                  <a:pt x="2532" y="391"/>
                </a:lnTo>
                <a:lnTo>
                  <a:pt x="2532" y="382"/>
                </a:lnTo>
                <a:lnTo>
                  <a:pt x="2530" y="379"/>
                </a:lnTo>
                <a:lnTo>
                  <a:pt x="2527" y="374"/>
                </a:lnTo>
                <a:lnTo>
                  <a:pt x="2522" y="369"/>
                </a:lnTo>
                <a:lnTo>
                  <a:pt x="2520" y="365"/>
                </a:lnTo>
                <a:lnTo>
                  <a:pt x="2516" y="360"/>
                </a:lnTo>
                <a:lnTo>
                  <a:pt x="2516" y="355"/>
                </a:lnTo>
                <a:lnTo>
                  <a:pt x="2518" y="348"/>
                </a:lnTo>
                <a:lnTo>
                  <a:pt x="2513" y="348"/>
                </a:lnTo>
                <a:lnTo>
                  <a:pt x="2510" y="346"/>
                </a:lnTo>
                <a:lnTo>
                  <a:pt x="2508" y="343"/>
                </a:lnTo>
                <a:lnTo>
                  <a:pt x="2506" y="340"/>
                </a:lnTo>
                <a:lnTo>
                  <a:pt x="2504" y="331"/>
                </a:lnTo>
                <a:lnTo>
                  <a:pt x="2501" y="329"/>
                </a:lnTo>
                <a:lnTo>
                  <a:pt x="2498" y="328"/>
                </a:lnTo>
                <a:lnTo>
                  <a:pt x="2498" y="319"/>
                </a:lnTo>
                <a:lnTo>
                  <a:pt x="2498" y="312"/>
                </a:lnTo>
                <a:lnTo>
                  <a:pt x="2494" y="300"/>
                </a:lnTo>
                <a:lnTo>
                  <a:pt x="2491" y="288"/>
                </a:lnTo>
                <a:lnTo>
                  <a:pt x="2489" y="282"/>
                </a:lnTo>
                <a:lnTo>
                  <a:pt x="2491" y="273"/>
                </a:lnTo>
                <a:lnTo>
                  <a:pt x="2491" y="266"/>
                </a:lnTo>
                <a:lnTo>
                  <a:pt x="2491" y="261"/>
                </a:lnTo>
                <a:lnTo>
                  <a:pt x="2487" y="259"/>
                </a:lnTo>
                <a:lnTo>
                  <a:pt x="2484" y="256"/>
                </a:lnTo>
                <a:lnTo>
                  <a:pt x="2481" y="254"/>
                </a:lnTo>
                <a:lnTo>
                  <a:pt x="2477" y="251"/>
                </a:lnTo>
                <a:lnTo>
                  <a:pt x="2477" y="246"/>
                </a:lnTo>
                <a:lnTo>
                  <a:pt x="2477" y="239"/>
                </a:lnTo>
                <a:lnTo>
                  <a:pt x="2470" y="239"/>
                </a:lnTo>
                <a:lnTo>
                  <a:pt x="2470" y="184"/>
                </a:lnTo>
                <a:lnTo>
                  <a:pt x="2469" y="174"/>
                </a:lnTo>
                <a:lnTo>
                  <a:pt x="2463" y="167"/>
                </a:lnTo>
                <a:lnTo>
                  <a:pt x="2458" y="160"/>
                </a:lnTo>
                <a:lnTo>
                  <a:pt x="2451" y="155"/>
                </a:lnTo>
                <a:lnTo>
                  <a:pt x="2440" y="143"/>
                </a:lnTo>
                <a:lnTo>
                  <a:pt x="2433" y="138"/>
                </a:lnTo>
                <a:lnTo>
                  <a:pt x="2429" y="130"/>
                </a:lnTo>
                <a:lnTo>
                  <a:pt x="2421" y="126"/>
                </a:lnTo>
                <a:lnTo>
                  <a:pt x="2409" y="125"/>
                </a:lnTo>
                <a:lnTo>
                  <a:pt x="2399" y="123"/>
                </a:lnTo>
                <a:lnTo>
                  <a:pt x="2397" y="119"/>
                </a:lnTo>
                <a:lnTo>
                  <a:pt x="2395" y="116"/>
                </a:lnTo>
                <a:lnTo>
                  <a:pt x="2387" y="114"/>
                </a:lnTo>
                <a:lnTo>
                  <a:pt x="2378" y="113"/>
                </a:lnTo>
                <a:lnTo>
                  <a:pt x="2365" y="106"/>
                </a:lnTo>
                <a:lnTo>
                  <a:pt x="2341" y="89"/>
                </a:lnTo>
                <a:lnTo>
                  <a:pt x="2327" y="85"/>
                </a:lnTo>
                <a:lnTo>
                  <a:pt x="2313" y="82"/>
                </a:lnTo>
                <a:lnTo>
                  <a:pt x="2312" y="78"/>
                </a:lnTo>
                <a:lnTo>
                  <a:pt x="2310" y="77"/>
                </a:lnTo>
                <a:lnTo>
                  <a:pt x="2307" y="75"/>
                </a:lnTo>
                <a:lnTo>
                  <a:pt x="2300" y="75"/>
                </a:lnTo>
                <a:lnTo>
                  <a:pt x="2293" y="75"/>
                </a:lnTo>
                <a:lnTo>
                  <a:pt x="2291" y="73"/>
                </a:lnTo>
                <a:lnTo>
                  <a:pt x="2291" y="72"/>
                </a:lnTo>
                <a:lnTo>
                  <a:pt x="2290" y="70"/>
                </a:lnTo>
                <a:lnTo>
                  <a:pt x="2286" y="68"/>
                </a:lnTo>
                <a:lnTo>
                  <a:pt x="2276" y="68"/>
                </a:lnTo>
                <a:lnTo>
                  <a:pt x="2266" y="68"/>
                </a:lnTo>
                <a:lnTo>
                  <a:pt x="2264" y="65"/>
                </a:lnTo>
                <a:lnTo>
                  <a:pt x="2262" y="63"/>
                </a:lnTo>
                <a:lnTo>
                  <a:pt x="2259" y="61"/>
                </a:lnTo>
                <a:lnTo>
                  <a:pt x="2252" y="61"/>
                </a:lnTo>
                <a:lnTo>
                  <a:pt x="2245" y="61"/>
                </a:lnTo>
                <a:lnTo>
                  <a:pt x="2245" y="82"/>
                </a:lnTo>
                <a:lnTo>
                  <a:pt x="2230" y="87"/>
                </a:lnTo>
                <a:lnTo>
                  <a:pt x="2214" y="92"/>
                </a:lnTo>
                <a:lnTo>
                  <a:pt x="2197" y="96"/>
                </a:lnTo>
                <a:lnTo>
                  <a:pt x="2177" y="96"/>
                </a:lnTo>
                <a:lnTo>
                  <a:pt x="2175" y="101"/>
                </a:lnTo>
                <a:lnTo>
                  <a:pt x="2174" y="102"/>
                </a:lnTo>
                <a:lnTo>
                  <a:pt x="2170" y="102"/>
                </a:lnTo>
                <a:lnTo>
                  <a:pt x="2158" y="102"/>
                </a:lnTo>
                <a:lnTo>
                  <a:pt x="2148" y="104"/>
                </a:lnTo>
                <a:lnTo>
                  <a:pt x="2129" y="109"/>
                </a:lnTo>
                <a:lnTo>
                  <a:pt x="2110" y="114"/>
                </a:lnTo>
                <a:lnTo>
                  <a:pt x="2100" y="116"/>
                </a:lnTo>
                <a:lnTo>
                  <a:pt x="2088" y="116"/>
                </a:lnTo>
                <a:lnTo>
                  <a:pt x="2081" y="119"/>
                </a:lnTo>
                <a:lnTo>
                  <a:pt x="2073" y="123"/>
                </a:lnTo>
                <a:lnTo>
                  <a:pt x="2054" y="126"/>
                </a:lnTo>
                <a:lnTo>
                  <a:pt x="2035" y="130"/>
                </a:lnTo>
                <a:lnTo>
                  <a:pt x="2027" y="133"/>
                </a:lnTo>
                <a:lnTo>
                  <a:pt x="2020" y="136"/>
                </a:lnTo>
                <a:lnTo>
                  <a:pt x="1906" y="143"/>
                </a:lnTo>
                <a:lnTo>
                  <a:pt x="1846" y="145"/>
                </a:lnTo>
                <a:lnTo>
                  <a:pt x="1817" y="145"/>
                </a:lnTo>
                <a:lnTo>
                  <a:pt x="1788" y="143"/>
                </a:lnTo>
                <a:lnTo>
                  <a:pt x="1776" y="142"/>
                </a:lnTo>
                <a:lnTo>
                  <a:pt x="1762" y="138"/>
                </a:lnTo>
                <a:lnTo>
                  <a:pt x="1745" y="135"/>
                </a:lnTo>
                <a:lnTo>
                  <a:pt x="1737" y="135"/>
                </a:lnTo>
                <a:lnTo>
                  <a:pt x="1727" y="136"/>
                </a:lnTo>
                <a:lnTo>
                  <a:pt x="1721" y="135"/>
                </a:lnTo>
                <a:lnTo>
                  <a:pt x="1720" y="133"/>
                </a:lnTo>
                <a:lnTo>
                  <a:pt x="1720" y="130"/>
                </a:lnTo>
                <a:lnTo>
                  <a:pt x="1658" y="130"/>
                </a:lnTo>
                <a:lnTo>
                  <a:pt x="1646" y="126"/>
                </a:lnTo>
                <a:lnTo>
                  <a:pt x="1631" y="123"/>
                </a:lnTo>
                <a:lnTo>
                  <a:pt x="1612" y="123"/>
                </a:lnTo>
                <a:lnTo>
                  <a:pt x="1592" y="123"/>
                </a:lnTo>
                <a:lnTo>
                  <a:pt x="1549" y="123"/>
                </a:lnTo>
                <a:lnTo>
                  <a:pt x="1508" y="123"/>
                </a:lnTo>
                <a:lnTo>
                  <a:pt x="1500" y="125"/>
                </a:lnTo>
                <a:lnTo>
                  <a:pt x="1495" y="126"/>
                </a:lnTo>
                <a:lnTo>
                  <a:pt x="1490" y="130"/>
                </a:lnTo>
                <a:lnTo>
                  <a:pt x="1481" y="130"/>
                </a:lnTo>
                <a:lnTo>
                  <a:pt x="1469" y="155"/>
                </a:lnTo>
                <a:lnTo>
                  <a:pt x="1454" y="177"/>
                </a:lnTo>
                <a:lnTo>
                  <a:pt x="1431" y="188"/>
                </a:lnTo>
                <a:lnTo>
                  <a:pt x="1421" y="195"/>
                </a:lnTo>
                <a:lnTo>
                  <a:pt x="1413" y="201"/>
                </a:lnTo>
                <a:lnTo>
                  <a:pt x="1404" y="210"/>
                </a:lnTo>
                <a:lnTo>
                  <a:pt x="1397" y="218"/>
                </a:lnTo>
                <a:lnTo>
                  <a:pt x="1390" y="229"/>
                </a:lnTo>
                <a:lnTo>
                  <a:pt x="1385" y="239"/>
                </a:lnTo>
                <a:lnTo>
                  <a:pt x="1367" y="239"/>
                </a:lnTo>
                <a:lnTo>
                  <a:pt x="1363" y="239"/>
                </a:lnTo>
                <a:lnTo>
                  <a:pt x="1358" y="239"/>
                </a:lnTo>
                <a:lnTo>
                  <a:pt x="1338" y="239"/>
                </a:lnTo>
                <a:lnTo>
                  <a:pt x="1338" y="230"/>
                </a:lnTo>
                <a:lnTo>
                  <a:pt x="1339" y="224"/>
                </a:lnTo>
                <a:lnTo>
                  <a:pt x="1343" y="220"/>
                </a:lnTo>
                <a:lnTo>
                  <a:pt x="1351" y="218"/>
                </a:lnTo>
                <a:lnTo>
                  <a:pt x="1353" y="215"/>
                </a:lnTo>
                <a:lnTo>
                  <a:pt x="1356" y="213"/>
                </a:lnTo>
                <a:lnTo>
                  <a:pt x="1365" y="212"/>
                </a:lnTo>
                <a:lnTo>
                  <a:pt x="1365" y="207"/>
                </a:lnTo>
                <a:lnTo>
                  <a:pt x="1367" y="203"/>
                </a:lnTo>
                <a:lnTo>
                  <a:pt x="1370" y="201"/>
                </a:lnTo>
                <a:lnTo>
                  <a:pt x="1373" y="200"/>
                </a:lnTo>
                <a:lnTo>
                  <a:pt x="1382" y="198"/>
                </a:lnTo>
                <a:lnTo>
                  <a:pt x="1384" y="195"/>
                </a:lnTo>
                <a:lnTo>
                  <a:pt x="1385" y="191"/>
                </a:lnTo>
                <a:lnTo>
                  <a:pt x="1390" y="193"/>
                </a:lnTo>
                <a:lnTo>
                  <a:pt x="1396" y="191"/>
                </a:lnTo>
                <a:lnTo>
                  <a:pt x="1399" y="189"/>
                </a:lnTo>
                <a:lnTo>
                  <a:pt x="1401" y="186"/>
                </a:lnTo>
                <a:lnTo>
                  <a:pt x="1406" y="181"/>
                </a:lnTo>
                <a:lnTo>
                  <a:pt x="1407" y="179"/>
                </a:lnTo>
                <a:lnTo>
                  <a:pt x="1413" y="177"/>
                </a:lnTo>
                <a:lnTo>
                  <a:pt x="1416" y="172"/>
                </a:lnTo>
                <a:lnTo>
                  <a:pt x="1423" y="167"/>
                </a:lnTo>
                <a:lnTo>
                  <a:pt x="1431" y="166"/>
                </a:lnTo>
                <a:lnTo>
                  <a:pt x="1440" y="164"/>
                </a:lnTo>
                <a:lnTo>
                  <a:pt x="1442" y="160"/>
                </a:lnTo>
                <a:lnTo>
                  <a:pt x="1443" y="157"/>
                </a:lnTo>
                <a:lnTo>
                  <a:pt x="1445" y="150"/>
                </a:lnTo>
                <a:lnTo>
                  <a:pt x="1448" y="147"/>
                </a:lnTo>
                <a:lnTo>
                  <a:pt x="1450" y="143"/>
                </a:lnTo>
                <a:lnTo>
                  <a:pt x="1455" y="143"/>
                </a:lnTo>
                <a:lnTo>
                  <a:pt x="1460" y="143"/>
                </a:lnTo>
                <a:lnTo>
                  <a:pt x="1459" y="138"/>
                </a:lnTo>
                <a:lnTo>
                  <a:pt x="1460" y="133"/>
                </a:lnTo>
                <a:lnTo>
                  <a:pt x="1462" y="131"/>
                </a:lnTo>
                <a:lnTo>
                  <a:pt x="1464" y="128"/>
                </a:lnTo>
                <a:lnTo>
                  <a:pt x="1471" y="125"/>
                </a:lnTo>
                <a:lnTo>
                  <a:pt x="1472" y="121"/>
                </a:lnTo>
                <a:lnTo>
                  <a:pt x="1474" y="116"/>
                </a:lnTo>
                <a:lnTo>
                  <a:pt x="1476" y="113"/>
                </a:lnTo>
                <a:lnTo>
                  <a:pt x="1478" y="109"/>
                </a:lnTo>
                <a:lnTo>
                  <a:pt x="1479" y="107"/>
                </a:lnTo>
                <a:lnTo>
                  <a:pt x="1481" y="102"/>
                </a:lnTo>
                <a:lnTo>
                  <a:pt x="1483" y="99"/>
                </a:lnTo>
                <a:lnTo>
                  <a:pt x="1486" y="94"/>
                </a:lnTo>
                <a:lnTo>
                  <a:pt x="1488" y="89"/>
                </a:lnTo>
                <a:lnTo>
                  <a:pt x="1488" y="82"/>
                </a:lnTo>
                <a:lnTo>
                  <a:pt x="1476" y="89"/>
                </a:lnTo>
                <a:lnTo>
                  <a:pt x="1469" y="96"/>
                </a:lnTo>
                <a:lnTo>
                  <a:pt x="1467" y="99"/>
                </a:lnTo>
                <a:lnTo>
                  <a:pt x="1467" y="102"/>
                </a:lnTo>
                <a:lnTo>
                  <a:pt x="1467" y="106"/>
                </a:lnTo>
                <a:lnTo>
                  <a:pt x="1467" y="109"/>
                </a:lnTo>
                <a:lnTo>
                  <a:pt x="1464" y="111"/>
                </a:lnTo>
                <a:lnTo>
                  <a:pt x="1460" y="113"/>
                </a:lnTo>
                <a:lnTo>
                  <a:pt x="1457" y="114"/>
                </a:lnTo>
                <a:lnTo>
                  <a:pt x="1454" y="116"/>
                </a:lnTo>
                <a:lnTo>
                  <a:pt x="1452" y="121"/>
                </a:lnTo>
                <a:lnTo>
                  <a:pt x="1452" y="125"/>
                </a:lnTo>
                <a:lnTo>
                  <a:pt x="1450" y="128"/>
                </a:lnTo>
                <a:lnTo>
                  <a:pt x="1450" y="130"/>
                </a:lnTo>
                <a:lnTo>
                  <a:pt x="1447" y="130"/>
                </a:lnTo>
                <a:lnTo>
                  <a:pt x="1442" y="138"/>
                </a:lnTo>
                <a:lnTo>
                  <a:pt x="1440" y="143"/>
                </a:lnTo>
                <a:lnTo>
                  <a:pt x="1440" y="150"/>
                </a:lnTo>
                <a:lnTo>
                  <a:pt x="1431" y="152"/>
                </a:lnTo>
                <a:lnTo>
                  <a:pt x="1426" y="154"/>
                </a:lnTo>
                <a:lnTo>
                  <a:pt x="1421" y="157"/>
                </a:lnTo>
                <a:lnTo>
                  <a:pt x="1413" y="157"/>
                </a:lnTo>
                <a:lnTo>
                  <a:pt x="1411" y="162"/>
                </a:lnTo>
                <a:lnTo>
                  <a:pt x="1409" y="164"/>
                </a:lnTo>
                <a:lnTo>
                  <a:pt x="1406" y="164"/>
                </a:lnTo>
                <a:lnTo>
                  <a:pt x="1397" y="169"/>
                </a:lnTo>
                <a:lnTo>
                  <a:pt x="1392" y="171"/>
                </a:lnTo>
                <a:lnTo>
                  <a:pt x="1385" y="171"/>
                </a:lnTo>
                <a:lnTo>
                  <a:pt x="1384" y="174"/>
                </a:lnTo>
                <a:lnTo>
                  <a:pt x="1382" y="177"/>
                </a:lnTo>
                <a:lnTo>
                  <a:pt x="1375" y="181"/>
                </a:lnTo>
                <a:lnTo>
                  <a:pt x="1367" y="183"/>
                </a:lnTo>
                <a:lnTo>
                  <a:pt x="1358" y="184"/>
                </a:lnTo>
                <a:lnTo>
                  <a:pt x="1344" y="191"/>
                </a:lnTo>
                <a:lnTo>
                  <a:pt x="1339" y="193"/>
                </a:lnTo>
                <a:lnTo>
                  <a:pt x="1336" y="193"/>
                </a:lnTo>
                <a:lnTo>
                  <a:pt x="1332" y="195"/>
                </a:lnTo>
                <a:lnTo>
                  <a:pt x="1331" y="198"/>
                </a:lnTo>
                <a:lnTo>
                  <a:pt x="1314" y="198"/>
                </a:lnTo>
                <a:lnTo>
                  <a:pt x="1300" y="198"/>
                </a:lnTo>
                <a:lnTo>
                  <a:pt x="1286" y="200"/>
                </a:lnTo>
                <a:lnTo>
                  <a:pt x="1273" y="203"/>
                </a:lnTo>
                <a:lnTo>
                  <a:pt x="1264" y="198"/>
                </a:lnTo>
                <a:lnTo>
                  <a:pt x="1259" y="196"/>
                </a:lnTo>
                <a:lnTo>
                  <a:pt x="1254" y="196"/>
                </a:lnTo>
                <a:lnTo>
                  <a:pt x="1251" y="198"/>
                </a:lnTo>
                <a:lnTo>
                  <a:pt x="1244" y="198"/>
                </a:lnTo>
                <a:lnTo>
                  <a:pt x="1235" y="198"/>
                </a:lnTo>
                <a:lnTo>
                  <a:pt x="1228" y="198"/>
                </a:lnTo>
                <a:lnTo>
                  <a:pt x="1222" y="198"/>
                </a:lnTo>
                <a:lnTo>
                  <a:pt x="1218" y="193"/>
                </a:lnTo>
                <a:lnTo>
                  <a:pt x="1215" y="188"/>
                </a:lnTo>
                <a:lnTo>
                  <a:pt x="1208" y="186"/>
                </a:lnTo>
                <a:lnTo>
                  <a:pt x="1201" y="184"/>
                </a:lnTo>
                <a:lnTo>
                  <a:pt x="1196" y="183"/>
                </a:lnTo>
                <a:lnTo>
                  <a:pt x="1194" y="181"/>
                </a:lnTo>
                <a:lnTo>
                  <a:pt x="1194" y="177"/>
                </a:lnTo>
                <a:lnTo>
                  <a:pt x="1188" y="179"/>
                </a:lnTo>
                <a:lnTo>
                  <a:pt x="1184" y="177"/>
                </a:lnTo>
                <a:lnTo>
                  <a:pt x="1181" y="176"/>
                </a:lnTo>
                <a:lnTo>
                  <a:pt x="1179" y="172"/>
                </a:lnTo>
                <a:lnTo>
                  <a:pt x="1174" y="167"/>
                </a:lnTo>
                <a:lnTo>
                  <a:pt x="1170" y="166"/>
                </a:lnTo>
                <a:lnTo>
                  <a:pt x="1167" y="164"/>
                </a:lnTo>
                <a:lnTo>
                  <a:pt x="1169" y="155"/>
                </a:lnTo>
                <a:lnTo>
                  <a:pt x="1167" y="150"/>
                </a:lnTo>
                <a:lnTo>
                  <a:pt x="1164" y="140"/>
                </a:lnTo>
                <a:lnTo>
                  <a:pt x="1160" y="130"/>
                </a:lnTo>
                <a:lnTo>
                  <a:pt x="1160" y="123"/>
                </a:lnTo>
                <a:lnTo>
                  <a:pt x="1160" y="116"/>
                </a:lnTo>
                <a:lnTo>
                  <a:pt x="1159" y="113"/>
                </a:lnTo>
                <a:lnTo>
                  <a:pt x="1157" y="109"/>
                </a:lnTo>
                <a:lnTo>
                  <a:pt x="1153" y="107"/>
                </a:lnTo>
                <a:lnTo>
                  <a:pt x="1153" y="102"/>
                </a:lnTo>
                <a:lnTo>
                  <a:pt x="1153" y="97"/>
                </a:lnTo>
                <a:lnTo>
                  <a:pt x="1152" y="92"/>
                </a:lnTo>
                <a:lnTo>
                  <a:pt x="1150" y="87"/>
                </a:lnTo>
                <a:lnTo>
                  <a:pt x="1147" y="85"/>
                </a:lnTo>
                <a:lnTo>
                  <a:pt x="1140" y="80"/>
                </a:lnTo>
                <a:lnTo>
                  <a:pt x="1133" y="75"/>
                </a:lnTo>
                <a:lnTo>
                  <a:pt x="1131" y="68"/>
                </a:lnTo>
                <a:lnTo>
                  <a:pt x="1131" y="63"/>
                </a:lnTo>
                <a:lnTo>
                  <a:pt x="1135" y="56"/>
                </a:lnTo>
                <a:lnTo>
                  <a:pt x="1140" y="51"/>
                </a:lnTo>
                <a:lnTo>
                  <a:pt x="1140" y="46"/>
                </a:lnTo>
                <a:lnTo>
                  <a:pt x="1140" y="41"/>
                </a:lnTo>
                <a:lnTo>
                  <a:pt x="1148" y="44"/>
                </a:lnTo>
                <a:lnTo>
                  <a:pt x="1155" y="49"/>
                </a:lnTo>
                <a:lnTo>
                  <a:pt x="1164" y="53"/>
                </a:lnTo>
                <a:lnTo>
                  <a:pt x="1169" y="55"/>
                </a:lnTo>
                <a:lnTo>
                  <a:pt x="1174" y="55"/>
                </a:lnTo>
                <a:lnTo>
                  <a:pt x="1177" y="61"/>
                </a:lnTo>
                <a:lnTo>
                  <a:pt x="1182" y="67"/>
                </a:lnTo>
                <a:lnTo>
                  <a:pt x="1191" y="68"/>
                </a:lnTo>
                <a:lnTo>
                  <a:pt x="1201" y="68"/>
                </a:lnTo>
                <a:lnTo>
                  <a:pt x="1203" y="73"/>
                </a:lnTo>
                <a:lnTo>
                  <a:pt x="1205" y="77"/>
                </a:lnTo>
                <a:lnTo>
                  <a:pt x="1211" y="82"/>
                </a:lnTo>
                <a:lnTo>
                  <a:pt x="1213" y="85"/>
                </a:lnTo>
                <a:lnTo>
                  <a:pt x="1215" y="90"/>
                </a:lnTo>
                <a:lnTo>
                  <a:pt x="1217" y="96"/>
                </a:lnTo>
                <a:lnTo>
                  <a:pt x="1215" y="102"/>
                </a:lnTo>
                <a:lnTo>
                  <a:pt x="1218" y="102"/>
                </a:lnTo>
                <a:lnTo>
                  <a:pt x="1220" y="101"/>
                </a:lnTo>
                <a:lnTo>
                  <a:pt x="1220" y="97"/>
                </a:lnTo>
                <a:lnTo>
                  <a:pt x="1222" y="96"/>
                </a:lnTo>
                <a:lnTo>
                  <a:pt x="1228" y="96"/>
                </a:lnTo>
                <a:lnTo>
                  <a:pt x="1228" y="89"/>
                </a:lnTo>
                <a:lnTo>
                  <a:pt x="1228" y="82"/>
                </a:lnTo>
                <a:lnTo>
                  <a:pt x="1225" y="80"/>
                </a:lnTo>
                <a:lnTo>
                  <a:pt x="1218" y="75"/>
                </a:lnTo>
                <a:lnTo>
                  <a:pt x="1217" y="72"/>
                </a:lnTo>
                <a:lnTo>
                  <a:pt x="1213" y="68"/>
                </a:lnTo>
                <a:lnTo>
                  <a:pt x="1213" y="61"/>
                </a:lnTo>
                <a:lnTo>
                  <a:pt x="1215" y="55"/>
                </a:lnTo>
                <a:lnTo>
                  <a:pt x="1206" y="55"/>
                </a:lnTo>
                <a:lnTo>
                  <a:pt x="1198" y="55"/>
                </a:lnTo>
                <a:lnTo>
                  <a:pt x="1193" y="51"/>
                </a:lnTo>
                <a:lnTo>
                  <a:pt x="1188" y="48"/>
                </a:lnTo>
                <a:lnTo>
                  <a:pt x="1182" y="44"/>
                </a:lnTo>
                <a:lnTo>
                  <a:pt x="1176" y="43"/>
                </a:lnTo>
                <a:lnTo>
                  <a:pt x="1169" y="41"/>
                </a:lnTo>
                <a:lnTo>
                  <a:pt x="1160" y="41"/>
                </a:lnTo>
                <a:lnTo>
                  <a:pt x="1159" y="39"/>
                </a:lnTo>
                <a:lnTo>
                  <a:pt x="1157" y="38"/>
                </a:lnTo>
                <a:lnTo>
                  <a:pt x="1153" y="34"/>
                </a:lnTo>
                <a:lnTo>
                  <a:pt x="1148" y="32"/>
                </a:lnTo>
                <a:lnTo>
                  <a:pt x="1147" y="31"/>
                </a:lnTo>
                <a:lnTo>
                  <a:pt x="1147" y="27"/>
                </a:lnTo>
                <a:lnTo>
                  <a:pt x="1145" y="24"/>
                </a:lnTo>
                <a:lnTo>
                  <a:pt x="1143" y="21"/>
                </a:lnTo>
                <a:lnTo>
                  <a:pt x="1140" y="19"/>
                </a:lnTo>
                <a:lnTo>
                  <a:pt x="1140" y="14"/>
                </a:lnTo>
                <a:lnTo>
                  <a:pt x="1128" y="12"/>
                </a:lnTo>
                <a:lnTo>
                  <a:pt x="1118" y="10"/>
                </a:lnTo>
                <a:lnTo>
                  <a:pt x="1097" y="5"/>
                </a:lnTo>
                <a:lnTo>
                  <a:pt x="1075" y="2"/>
                </a:lnTo>
                <a:lnTo>
                  <a:pt x="1063" y="0"/>
                </a:lnTo>
                <a:lnTo>
                  <a:pt x="1051" y="0"/>
                </a:lnTo>
                <a:lnTo>
                  <a:pt x="1043" y="2"/>
                </a:lnTo>
                <a:lnTo>
                  <a:pt x="1037" y="3"/>
                </a:lnTo>
                <a:lnTo>
                  <a:pt x="1026" y="9"/>
                </a:lnTo>
                <a:lnTo>
                  <a:pt x="1020" y="12"/>
                </a:lnTo>
                <a:lnTo>
                  <a:pt x="1014" y="14"/>
                </a:lnTo>
                <a:lnTo>
                  <a:pt x="1007" y="15"/>
                </a:lnTo>
                <a:lnTo>
                  <a:pt x="997" y="14"/>
                </a:lnTo>
                <a:lnTo>
                  <a:pt x="969" y="27"/>
                </a:lnTo>
                <a:lnTo>
                  <a:pt x="957" y="32"/>
                </a:lnTo>
                <a:lnTo>
                  <a:pt x="952" y="36"/>
                </a:lnTo>
                <a:lnTo>
                  <a:pt x="949" y="41"/>
                </a:lnTo>
                <a:lnTo>
                  <a:pt x="916" y="43"/>
                </a:lnTo>
                <a:lnTo>
                  <a:pt x="886" y="46"/>
                </a:lnTo>
                <a:lnTo>
                  <a:pt x="857" y="51"/>
                </a:lnTo>
                <a:lnTo>
                  <a:pt x="826" y="55"/>
                </a:lnTo>
                <a:lnTo>
                  <a:pt x="816" y="60"/>
                </a:lnTo>
                <a:lnTo>
                  <a:pt x="805" y="65"/>
                </a:lnTo>
                <a:lnTo>
                  <a:pt x="795" y="68"/>
                </a:lnTo>
                <a:lnTo>
                  <a:pt x="785" y="75"/>
                </a:lnTo>
                <a:lnTo>
                  <a:pt x="785" y="78"/>
                </a:lnTo>
                <a:lnTo>
                  <a:pt x="785" y="82"/>
                </a:lnTo>
                <a:lnTo>
                  <a:pt x="781" y="82"/>
                </a:lnTo>
                <a:lnTo>
                  <a:pt x="778" y="82"/>
                </a:lnTo>
                <a:lnTo>
                  <a:pt x="770" y="89"/>
                </a:lnTo>
                <a:lnTo>
                  <a:pt x="759" y="96"/>
                </a:lnTo>
                <a:lnTo>
                  <a:pt x="756" y="99"/>
                </a:lnTo>
                <a:lnTo>
                  <a:pt x="752" y="104"/>
                </a:lnTo>
                <a:lnTo>
                  <a:pt x="751" y="109"/>
                </a:lnTo>
                <a:lnTo>
                  <a:pt x="751" y="116"/>
                </a:lnTo>
                <a:lnTo>
                  <a:pt x="744" y="116"/>
                </a:lnTo>
                <a:lnTo>
                  <a:pt x="742" y="121"/>
                </a:lnTo>
                <a:lnTo>
                  <a:pt x="741" y="123"/>
                </a:lnTo>
                <a:lnTo>
                  <a:pt x="737" y="123"/>
                </a:lnTo>
                <a:lnTo>
                  <a:pt x="730" y="123"/>
                </a:lnTo>
                <a:lnTo>
                  <a:pt x="730" y="130"/>
                </a:lnTo>
                <a:lnTo>
                  <a:pt x="718" y="130"/>
                </a:lnTo>
                <a:lnTo>
                  <a:pt x="708" y="131"/>
                </a:lnTo>
                <a:lnTo>
                  <a:pt x="703" y="131"/>
                </a:lnTo>
                <a:lnTo>
                  <a:pt x="700" y="135"/>
                </a:lnTo>
                <a:lnTo>
                  <a:pt x="696" y="138"/>
                </a:lnTo>
                <a:lnTo>
                  <a:pt x="696" y="143"/>
                </a:lnTo>
                <a:lnTo>
                  <a:pt x="686" y="143"/>
                </a:lnTo>
                <a:lnTo>
                  <a:pt x="676" y="143"/>
                </a:lnTo>
                <a:lnTo>
                  <a:pt x="669" y="147"/>
                </a:lnTo>
                <a:lnTo>
                  <a:pt x="662" y="150"/>
                </a:lnTo>
                <a:lnTo>
                  <a:pt x="654" y="152"/>
                </a:lnTo>
                <a:lnTo>
                  <a:pt x="645" y="154"/>
                </a:lnTo>
                <a:lnTo>
                  <a:pt x="633" y="162"/>
                </a:lnTo>
                <a:lnTo>
                  <a:pt x="621" y="171"/>
                </a:lnTo>
                <a:lnTo>
                  <a:pt x="614" y="174"/>
                </a:lnTo>
                <a:lnTo>
                  <a:pt x="608" y="177"/>
                </a:lnTo>
                <a:lnTo>
                  <a:pt x="604" y="186"/>
                </a:lnTo>
                <a:lnTo>
                  <a:pt x="599" y="193"/>
                </a:lnTo>
                <a:lnTo>
                  <a:pt x="596" y="201"/>
                </a:lnTo>
                <a:lnTo>
                  <a:pt x="594" y="207"/>
                </a:lnTo>
                <a:lnTo>
                  <a:pt x="594" y="212"/>
                </a:lnTo>
                <a:lnTo>
                  <a:pt x="589" y="212"/>
                </a:lnTo>
                <a:lnTo>
                  <a:pt x="585" y="213"/>
                </a:lnTo>
                <a:lnTo>
                  <a:pt x="584" y="217"/>
                </a:lnTo>
                <a:lnTo>
                  <a:pt x="582" y="220"/>
                </a:lnTo>
                <a:lnTo>
                  <a:pt x="580" y="229"/>
                </a:lnTo>
                <a:lnTo>
                  <a:pt x="577" y="230"/>
                </a:lnTo>
                <a:lnTo>
                  <a:pt x="573" y="232"/>
                </a:lnTo>
                <a:lnTo>
                  <a:pt x="572" y="237"/>
                </a:lnTo>
                <a:lnTo>
                  <a:pt x="570" y="239"/>
                </a:lnTo>
                <a:lnTo>
                  <a:pt x="565" y="244"/>
                </a:lnTo>
                <a:lnTo>
                  <a:pt x="562" y="246"/>
                </a:lnTo>
                <a:lnTo>
                  <a:pt x="560" y="249"/>
                </a:lnTo>
                <a:lnTo>
                  <a:pt x="558" y="254"/>
                </a:lnTo>
                <a:lnTo>
                  <a:pt x="560" y="259"/>
                </a:lnTo>
                <a:lnTo>
                  <a:pt x="553" y="263"/>
                </a:lnTo>
                <a:lnTo>
                  <a:pt x="548" y="268"/>
                </a:lnTo>
                <a:lnTo>
                  <a:pt x="543" y="273"/>
                </a:lnTo>
                <a:lnTo>
                  <a:pt x="539" y="280"/>
                </a:lnTo>
                <a:lnTo>
                  <a:pt x="533" y="278"/>
                </a:lnTo>
                <a:lnTo>
                  <a:pt x="527" y="278"/>
                </a:lnTo>
                <a:lnTo>
                  <a:pt x="521" y="282"/>
                </a:lnTo>
                <a:lnTo>
                  <a:pt x="515" y="287"/>
                </a:lnTo>
                <a:lnTo>
                  <a:pt x="510" y="287"/>
                </a:lnTo>
                <a:lnTo>
                  <a:pt x="505" y="287"/>
                </a:lnTo>
                <a:lnTo>
                  <a:pt x="500" y="290"/>
                </a:lnTo>
                <a:lnTo>
                  <a:pt x="493" y="292"/>
                </a:lnTo>
                <a:lnTo>
                  <a:pt x="488" y="295"/>
                </a:lnTo>
                <a:lnTo>
                  <a:pt x="487" y="297"/>
                </a:lnTo>
                <a:lnTo>
                  <a:pt x="485" y="300"/>
                </a:lnTo>
                <a:lnTo>
                  <a:pt x="480" y="300"/>
                </a:lnTo>
                <a:lnTo>
                  <a:pt x="475" y="300"/>
                </a:lnTo>
                <a:lnTo>
                  <a:pt x="469" y="306"/>
                </a:lnTo>
                <a:lnTo>
                  <a:pt x="461" y="309"/>
                </a:lnTo>
                <a:lnTo>
                  <a:pt x="457" y="309"/>
                </a:lnTo>
                <a:lnTo>
                  <a:pt x="451" y="307"/>
                </a:lnTo>
                <a:lnTo>
                  <a:pt x="449" y="311"/>
                </a:lnTo>
                <a:lnTo>
                  <a:pt x="447" y="312"/>
                </a:lnTo>
                <a:lnTo>
                  <a:pt x="440" y="314"/>
                </a:lnTo>
                <a:lnTo>
                  <a:pt x="434" y="316"/>
                </a:lnTo>
                <a:lnTo>
                  <a:pt x="430" y="317"/>
                </a:lnTo>
                <a:lnTo>
                  <a:pt x="430" y="321"/>
                </a:lnTo>
                <a:lnTo>
                  <a:pt x="396" y="321"/>
                </a:lnTo>
                <a:lnTo>
                  <a:pt x="375" y="329"/>
                </a:lnTo>
                <a:lnTo>
                  <a:pt x="355" y="336"/>
                </a:lnTo>
                <a:lnTo>
                  <a:pt x="314" y="348"/>
                </a:lnTo>
                <a:lnTo>
                  <a:pt x="275" y="360"/>
                </a:lnTo>
                <a:lnTo>
                  <a:pt x="253" y="365"/>
                </a:lnTo>
                <a:lnTo>
                  <a:pt x="232" y="369"/>
                </a:lnTo>
                <a:lnTo>
                  <a:pt x="224" y="374"/>
                </a:lnTo>
                <a:lnTo>
                  <a:pt x="219" y="375"/>
                </a:lnTo>
                <a:lnTo>
                  <a:pt x="212" y="375"/>
                </a:lnTo>
                <a:lnTo>
                  <a:pt x="210" y="377"/>
                </a:lnTo>
                <a:lnTo>
                  <a:pt x="208" y="379"/>
                </a:lnTo>
                <a:lnTo>
                  <a:pt x="205" y="382"/>
                </a:lnTo>
                <a:lnTo>
                  <a:pt x="200" y="384"/>
                </a:lnTo>
                <a:lnTo>
                  <a:pt x="198" y="386"/>
                </a:lnTo>
                <a:lnTo>
                  <a:pt x="198" y="389"/>
                </a:lnTo>
                <a:lnTo>
                  <a:pt x="171" y="389"/>
                </a:lnTo>
                <a:lnTo>
                  <a:pt x="167" y="391"/>
                </a:lnTo>
                <a:lnTo>
                  <a:pt x="166" y="394"/>
                </a:lnTo>
                <a:lnTo>
                  <a:pt x="164" y="403"/>
                </a:lnTo>
                <a:lnTo>
                  <a:pt x="150" y="403"/>
                </a:lnTo>
                <a:lnTo>
                  <a:pt x="145" y="406"/>
                </a:lnTo>
                <a:lnTo>
                  <a:pt x="140" y="410"/>
                </a:lnTo>
                <a:lnTo>
                  <a:pt x="135" y="415"/>
                </a:lnTo>
                <a:lnTo>
                  <a:pt x="130" y="416"/>
                </a:lnTo>
                <a:lnTo>
                  <a:pt x="128" y="421"/>
                </a:lnTo>
                <a:lnTo>
                  <a:pt x="126" y="423"/>
                </a:lnTo>
                <a:lnTo>
                  <a:pt x="123" y="423"/>
                </a:lnTo>
                <a:lnTo>
                  <a:pt x="115" y="428"/>
                </a:lnTo>
                <a:lnTo>
                  <a:pt x="111" y="432"/>
                </a:lnTo>
                <a:lnTo>
                  <a:pt x="109" y="437"/>
                </a:lnTo>
                <a:lnTo>
                  <a:pt x="84" y="442"/>
                </a:lnTo>
                <a:lnTo>
                  <a:pt x="72" y="445"/>
                </a:lnTo>
                <a:lnTo>
                  <a:pt x="62" y="450"/>
                </a:lnTo>
                <a:lnTo>
                  <a:pt x="63" y="462"/>
                </a:lnTo>
                <a:lnTo>
                  <a:pt x="67" y="473"/>
                </a:lnTo>
                <a:lnTo>
                  <a:pt x="69" y="483"/>
                </a:lnTo>
                <a:lnTo>
                  <a:pt x="69" y="498"/>
                </a:lnTo>
                <a:lnTo>
                  <a:pt x="75" y="498"/>
                </a:lnTo>
                <a:lnTo>
                  <a:pt x="80" y="496"/>
                </a:lnTo>
                <a:lnTo>
                  <a:pt x="84" y="493"/>
                </a:lnTo>
                <a:lnTo>
                  <a:pt x="87" y="490"/>
                </a:lnTo>
                <a:lnTo>
                  <a:pt x="94" y="483"/>
                </a:lnTo>
                <a:lnTo>
                  <a:pt x="98" y="479"/>
                </a:lnTo>
                <a:lnTo>
                  <a:pt x="103" y="478"/>
                </a:lnTo>
                <a:lnTo>
                  <a:pt x="109" y="478"/>
                </a:lnTo>
                <a:lnTo>
                  <a:pt x="115" y="478"/>
                </a:lnTo>
                <a:lnTo>
                  <a:pt x="116" y="481"/>
                </a:lnTo>
                <a:lnTo>
                  <a:pt x="120" y="485"/>
                </a:lnTo>
                <a:lnTo>
                  <a:pt x="121" y="488"/>
                </a:lnTo>
                <a:lnTo>
                  <a:pt x="125" y="491"/>
                </a:lnTo>
                <a:lnTo>
                  <a:pt x="130" y="491"/>
                </a:lnTo>
                <a:lnTo>
                  <a:pt x="137" y="491"/>
                </a:lnTo>
                <a:lnTo>
                  <a:pt x="142" y="488"/>
                </a:lnTo>
                <a:lnTo>
                  <a:pt x="147" y="483"/>
                </a:lnTo>
                <a:lnTo>
                  <a:pt x="150" y="476"/>
                </a:lnTo>
                <a:lnTo>
                  <a:pt x="152" y="469"/>
                </a:lnTo>
                <a:lnTo>
                  <a:pt x="154" y="452"/>
                </a:lnTo>
                <a:lnTo>
                  <a:pt x="157" y="437"/>
                </a:lnTo>
                <a:lnTo>
                  <a:pt x="167" y="430"/>
                </a:lnTo>
                <a:lnTo>
                  <a:pt x="176" y="421"/>
                </a:lnTo>
                <a:lnTo>
                  <a:pt x="184" y="413"/>
                </a:lnTo>
                <a:lnTo>
                  <a:pt x="191" y="403"/>
                </a:lnTo>
                <a:lnTo>
                  <a:pt x="195" y="404"/>
                </a:lnTo>
                <a:lnTo>
                  <a:pt x="196" y="406"/>
                </a:lnTo>
                <a:lnTo>
                  <a:pt x="196" y="410"/>
                </a:lnTo>
                <a:lnTo>
                  <a:pt x="196" y="411"/>
                </a:lnTo>
                <a:lnTo>
                  <a:pt x="193" y="418"/>
                </a:lnTo>
                <a:lnTo>
                  <a:pt x="191" y="423"/>
                </a:lnTo>
                <a:lnTo>
                  <a:pt x="188" y="425"/>
                </a:lnTo>
                <a:lnTo>
                  <a:pt x="186" y="428"/>
                </a:lnTo>
                <a:lnTo>
                  <a:pt x="184" y="437"/>
                </a:lnTo>
                <a:lnTo>
                  <a:pt x="171" y="437"/>
                </a:lnTo>
                <a:lnTo>
                  <a:pt x="169" y="444"/>
                </a:lnTo>
                <a:lnTo>
                  <a:pt x="167" y="450"/>
                </a:lnTo>
                <a:lnTo>
                  <a:pt x="164" y="456"/>
                </a:lnTo>
                <a:lnTo>
                  <a:pt x="164" y="464"/>
                </a:lnTo>
                <a:lnTo>
                  <a:pt x="162" y="469"/>
                </a:lnTo>
                <a:lnTo>
                  <a:pt x="161" y="471"/>
                </a:lnTo>
                <a:lnTo>
                  <a:pt x="157" y="471"/>
                </a:lnTo>
                <a:lnTo>
                  <a:pt x="157" y="483"/>
                </a:lnTo>
                <a:lnTo>
                  <a:pt x="154" y="491"/>
                </a:lnTo>
                <a:lnTo>
                  <a:pt x="150" y="500"/>
                </a:lnTo>
                <a:lnTo>
                  <a:pt x="145" y="507"/>
                </a:lnTo>
                <a:lnTo>
                  <a:pt x="133" y="519"/>
                </a:lnTo>
                <a:lnTo>
                  <a:pt x="128" y="525"/>
                </a:lnTo>
                <a:lnTo>
                  <a:pt x="123" y="532"/>
                </a:lnTo>
                <a:lnTo>
                  <a:pt x="126" y="546"/>
                </a:lnTo>
                <a:lnTo>
                  <a:pt x="132" y="558"/>
                </a:lnTo>
                <a:lnTo>
                  <a:pt x="140" y="566"/>
                </a:lnTo>
                <a:lnTo>
                  <a:pt x="150" y="573"/>
                </a:lnTo>
                <a:lnTo>
                  <a:pt x="150" y="583"/>
                </a:lnTo>
                <a:lnTo>
                  <a:pt x="150" y="594"/>
                </a:lnTo>
                <a:lnTo>
                  <a:pt x="154" y="600"/>
                </a:lnTo>
                <a:lnTo>
                  <a:pt x="157" y="607"/>
                </a:lnTo>
                <a:lnTo>
                  <a:pt x="161" y="612"/>
                </a:lnTo>
                <a:lnTo>
                  <a:pt x="162" y="619"/>
                </a:lnTo>
                <a:lnTo>
                  <a:pt x="166" y="624"/>
                </a:lnTo>
                <a:lnTo>
                  <a:pt x="167" y="626"/>
                </a:lnTo>
                <a:lnTo>
                  <a:pt x="171" y="628"/>
                </a:lnTo>
                <a:lnTo>
                  <a:pt x="174" y="633"/>
                </a:lnTo>
                <a:lnTo>
                  <a:pt x="176" y="641"/>
                </a:lnTo>
                <a:lnTo>
                  <a:pt x="178" y="650"/>
                </a:lnTo>
                <a:lnTo>
                  <a:pt x="178" y="658"/>
                </a:lnTo>
                <a:lnTo>
                  <a:pt x="176" y="665"/>
                </a:lnTo>
                <a:lnTo>
                  <a:pt x="173" y="672"/>
                </a:lnTo>
                <a:lnTo>
                  <a:pt x="169" y="674"/>
                </a:lnTo>
                <a:lnTo>
                  <a:pt x="166" y="676"/>
                </a:lnTo>
                <a:lnTo>
                  <a:pt x="162" y="676"/>
                </a:lnTo>
                <a:lnTo>
                  <a:pt x="157" y="676"/>
                </a:lnTo>
                <a:lnTo>
                  <a:pt x="152" y="667"/>
                </a:lnTo>
                <a:lnTo>
                  <a:pt x="150" y="662"/>
                </a:lnTo>
                <a:lnTo>
                  <a:pt x="150" y="655"/>
                </a:lnTo>
                <a:lnTo>
                  <a:pt x="152" y="655"/>
                </a:lnTo>
                <a:lnTo>
                  <a:pt x="154" y="653"/>
                </a:lnTo>
                <a:lnTo>
                  <a:pt x="155" y="648"/>
                </a:lnTo>
                <a:lnTo>
                  <a:pt x="157" y="635"/>
                </a:lnTo>
                <a:lnTo>
                  <a:pt x="155" y="629"/>
                </a:lnTo>
                <a:lnTo>
                  <a:pt x="152" y="624"/>
                </a:lnTo>
                <a:lnTo>
                  <a:pt x="144" y="618"/>
                </a:lnTo>
                <a:lnTo>
                  <a:pt x="140" y="614"/>
                </a:lnTo>
                <a:lnTo>
                  <a:pt x="137" y="609"/>
                </a:lnTo>
                <a:lnTo>
                  <a:pt x="135" y="602"/>
                </a:lnTo>
                <a:lnTo>
                  <a:pt x="137" y="594"/>
                </a:lnTo>
                <a:lnTo>
                  <a:pt x="133" y="594"/>
                </a:lnTo>
                <a:lnTo>
                  <a:pt x="132" y="592"/>
                </a:lnTo>
                <a:lnTo>
                  <a:pt x="132" y="585"/>
                </a:lnTo>
                <a:lnTo>
                  <a:pt x="132" y="578"/>
                </a:lnTo>
                <a:lnTo>
                  <a:pt x="132" y="575"/>
                </a:lnTo>
                <a:lnTo>
                  <a:pt x="130" y="573"/>
                </a:lnTo>
                <a:lnTo>
                  <a:pt x="126" y="573"/>
                </a:lnTo>
                <a:lnTo>
                  <a:pt x="123" y="573"/>
                </a:lnTo>
                <a:lnTo>
                  <a:pt x="123" y="570"/>
                </a:lnTo>
                <a:lnTo>
                  <a:pt x="123" y="566"/>
                </a:lnTo>
                <a:lnTo>
                  <a:pt x="123" y="563"/>
                </a:lnTo>
                <a:lnTo>
                  <a:pt x="123" y="560"/>
                </a:lnTo>
                <a:lnTo>
                  <a:pt x="118" y="558"/>
                </a:lnTo>
                <a:lnTo>
                  <a:pt x="116" y="556"/>
                </a:lnTo>
                <a:lnTo>
                  <a:pt x="116" y="553"/>
                </a:lnTo>
                <a:lnTo>
                  <a:pt x="115" y="549"/>
                </a:lnTo>
                <a:lnTo>
                  <a:pt x="113" y="544"/>
                </a:lnTo>
                <a:lnTo>
                  <a:pt x="101" y="537"/>
                </a:lnTo>
                <a:lnTo>
                  <a:pt x="75" y="525"/>
                </a:lnTo>
                <a:lnTo>
                  <a:pt x="69" y="522"/>
                </a:lnTo>
                <a:lnTo>
                  <a:pt x="57" y="519"/>
                </a:lnTo>
                <a:lnTo>
                  <a:pt x="51" y="519"/>
                </a:lnTo>
                <a:lnTo>
                  <a:pt x="48" y="522"/>
                </a:lnTo>
                <a:lnTo>
                  <a:pt x="43" y="525"/>
                </a:lnTo>
                <a:lnTo>
                  <a:pt x="41" y="532"/>
                </a:lnTo>
                <a:lnTo>
                  <a:pt x="40" y="539"/>
                </a:lnTo>
                <a:lnTo>
                  <a:pt x="40" y="544"/>
                </a:lnTo>
                <a:lnTo>
                  <a:pt x="43" y="551"/>
                </a:lnTo>
                <a:lnTo>
                  <a:pt x="48" y="556"/>
                </a:lnTo>
                <a:lnTo>
                  <a:pt x="48" y="561"/>
                </a:lnTo>
                <a:lnTo>
                  <a:pt x="48" y="566"/>
                </a:lnTo>
                <a:lnTo>
                  <a:pt x="53" y="566"/>
                </a:lnTo>
                <a:lnTo>
                  <a:pt x="58" y="566"/>
                </a:lnTo>
                <a:lnTo>
                  <a:pt x="60" y="570"/>
                </a:lnTo>
                <a:lnTo>
                  <a:pt x="62" y="573"/>
                </a:lnTo>
                <a:lnTo>
                  <a:pt x="65" y="580"/>
                </a:lnTo>
                <a:lnTo>
                  <a:pt x="67" y="583"/>
                </a:lnTo>
                <a:lnTo>
                  <a:pt x="69" y="587"/>
                </a:lnTo>
                <a:lnTo>
                  <a:pt x="69" y="592"/>
                </a:lnTo>
                <a:lnTo>
                  <a:pt x="69" y="595"/>
                </a:lnTo>
                <a:lnTo>
                  <a:pt x="74" y="604"/>
                </a:lnTo>
                <a:lnTo>
                  <a:pt x="79" y="612"/>
                </a:lnTo>
                <a:lnTo>
                  <a:pt x="82" y="621"/>
                </a:lnTo>
                <a:lnTo>
                  <a:pt x="82" y="628"/>
                </a:lnTo>
                <a:lnTo>
                  <a:pt x="82" y="635"/>
                </a:lnTo>
                <a:lnTo>
                  <a:pt x="82" y="641"/>
                </a:lnTo>
                <a:lnTo>
                  <a:pt x="82" y="648"/>
                </a:lnTo>
                <a:lnTo>
                  <a:pt x="89" y="648"/>
                </a:lnTo>
                <a:lnTo>
                  <a:pt x="91" y="655"/>
                </a:lnTo>
                <a:lnTo>
                  <a:pt x="91" y="669"/>
                </a:lnTo>
                <a:lnTo>
                  <a:pt x="89" y="689"/>
                </a:lnTo>
                <a:lnTo>
                  <a:pt x="86" y="689"/>
                </a:lnTo>
                <a:lnTo>
                  <a:pt x="82" y="689"/>
                </a:lnTo>
                <a:lnTo>
                  <a:pt x="82" y="693"/>
                </a:lnTo>
                <a:lnTo>
                  <a:pt x="82" y="699"/>
                </a:lnTo>
                <a:lnTo>
                  <a:pt x="82" y="710"/>
                </a:lnTo>
                <a:lnTo>
                  <a:pt x="80" y="715"/>
                </a:lnTo>
                <a:lnTo>
                  <a:pt x="79" y="717"/>
                </a:lnTo>
                <a:lnTo>
                  <a:pt x="77" y="720"/>
                </a:lnTo>
                <a:lnTo>
                  <a:pt x="75" y="723"/>
                </a:lnTo>
                <a:lnTo>
                  <a:pt x="74" y="728"/>
                </a:lnTo>
                <a:lnTo>
                  <a:pt x="72" y="730"/>
                </a:lnTo>
                <a:lnTo>
                  <a:pt x="70" y="734"/>
                </a:lnTo>
                <a:lnTo>
                  <a:pt x="69" y="737"/>
                </a:lnTo>
                <a:lnTo>
                  <a:pt x="69" y="758"/>
                </a:lnTo>
                <a:lnTo>
                  <a:pt x="65" y="758"/>
                </a:lnTo>
                <a:lnTo>
                  <a:pt x="63" y="759"/>
                </a:lnTo>
                <a:lnTo>
                  <a:pt x="62" y="764"/>
                </a:lnTo>
                <a:lnTo>
                  <a:pt x="62" y="770"/>
                </a:lnTo>
                <a:lnTo>
                  <a:pt x="60" y="775"/>
                </a:lnTo>
                <a:lnTo>
                  <a:pt x="57" y="783"/>
                </a:lnTo>
                <a:lnTo>
                  <a:pt x="53" y="792"/>
                </a:lnTo>
                <a:lnTo>
                  <a:pt x="53" y="799"/>
                </a:lnTo>
                <a:lnTo>
                  <a:pt x="55" y="805"/>
                </a:lnTo>
                <a:lnTo>
                  <a:pt x="51" y="805"/>
                </a:lnTo>
                <a:lnTo>
                  <a:pt x="50" y="807"/>
                </a:lnTo>
                <a:lnTo>
                  <a:pt x="48" y="812"/>
                </a:lnTo>
                <a:lnTo>
                  <a:pt x="48" y="819"/>
                </a:lnTo>
                <a:lnTo>
                  <a:pt x="46" y="824"/>
                </a:lnTo>
                <a:lnTo>
                  <a:pt x="41" y="833"/>
                </a:lnTo>
                <a:lnTo>
                  <a:pt x="38" y="834"/>
                </a:lnTo>
                <a:lnTo>
                  <a:pt x="36" y="836"/>
                </a:lnTo>
                <a:lnTo>
                  <a:pt x="33" y="841"/>
                </a:lnTo>
                <a:lnTo>
                  <a:pt x="31" y="848"/>
                </a:lnTo>
                <a:lnTo>
                  <a:pt x="28" y="853"/>
                </a:lnTo>
                <a:lnTo>
                  <a:pt x="17" y="860"/>
                </a:lnTo>
                <a:lnTo>
                  <a:pt x="9" y="868"/>
                </a:lnTo>
                <a:lnTo>
                  <a:pt x="4" y="880"/>
                </a:lnTo>
                <a:lnTo>
                  <a:pt x="0" y="894"/>
                </a:lnTo>
                <a:lnTo>
                  <a:pt x="4" y="909"/>
                </a:lnTo>
                <a:lnTo>
                  <a:pt x="7" y="925"/>
                </a:lnTo>
                <a:lnTo>
                  <a:pt x="7" y="943"/>
                </a:lnTo>
                <a:lnTo>
                  <a:pt x="7" y="962"/>
                </a:lnTo>
                <a:lnTo>
                  <a:pt x="12" y="964"/>
                </a:lnTo>
                <a:lnTo>
                  <a:pt x="14" y="966"/>
                </a:lnTo>
                <a:lnTo>
                  <a:pt x="14" y="969"/>
                </a:lnTo>
                <a:lnTo>
                  <a:pt x="22" y="971"/>
                </a:lnTo>
                <a:lnTo>
                  <a:pt x="26" y="972"/>
                </a:lnTo>
                <a:lnTo>
                  <a:pt x="28" y="976"/>
                </a:lnTo>
                <a:lnTo>
                  <a:pt x="36" y="978"/>
                </a:lnTo>
                <a:lnTo>
                  <a:pt x="45" y="979"/>
                </a:lnTo>
                <a:lnTo>
                  <a:pt x="50" y="984"/>
                </a:lnTo>
                <a:lnTo>
                  <a:pt x="55" y="989"/>
                </a:lnTo>
                <a:lnTo>
                  <a:pt x="60" y="991"/>
                </a:lnTo>
                <a:lnTo>
                  <a:pt x="62" y="993"/>
                </a:lnTo>
                <a:lnTo>
                  <a:pt x="62" y="996"/>
                </a:lnTo>
                <a:lnTo>
                  <a:pt x="70" y="998"/>
                </a:lnTo>
                <a:lnTo>
                  <a:pt x="74" y="1000"/>
                </a:lnTo>
                <a:lnTo>
                  <a:pt x="75" y="1003"/>
                </a:lnTo>
                <a:lnTo>
                  <a:pt x="79" y="1005"/>
                </a:lnTo>
                <a:lnTo>
                  <a:pt x="80" y="1008"/>
                </a:lnTo>
                <a:lnTo>
                  <a:pt x="82" y="1012"/>
                </a:lnTo>
                <a:lnTo>
                  <a:pt x="82" y="1017"/>
                </a:lnTo>
                <a:lnTo>
                  <a:pt x="91" y="1018"/>
                </a:lnTo>
                <a:lnTo>
                  <a:pt x="94" y="1020"/>
                </a:lnTo>
                <a:lnTo>
                  <a:pt x="96" y="1024"/>
                </a:lnTo>
                <a:lnTo>
                  <a:pt x="103" y="1024"/>
                </a:lnTo>
                <a:lnTo>
                  <a:pt x="103" y="1027"/>
                </a:lnTo>
                <a:lnTo>
                  <a:pt x="104" y="1029"/>
                </a:lnTo>
                <a:lnTo>
                  <a:pt x="109" y="1030"/>
                </a:lnTo>
                <a:lnTo>
                  <a:pt x="109" y="1037"/>
                </a:lnTo>
                <a:lnTo>
                  <a:pt x="111" y="1042"/>
                </a:lnTo>
                <a:lnTo>
                  <a:pt x="115" y="1046"/>
                </a:lnTo>
                <a:lnTo>
                  <a:pt x="118" y="1049"/>
                </a:lnTo>
                <a:lnTo>
                  <a:pt x="125" y="1056"/>
                </a:lnTo>
                <a:lnTo>
                  <a:pt x="128" y="1059"/>
                </a:lnTo>
                <a:lnTo>
                  <a:pt x="130" y="1065"/>
                </a:lnTo>
                <a:lnTo>
                  <a:pt x="130" y="1075"/>
                </a:lnTo>
                <a:lnTo>
                  <a:pt x="130" y="1083"/>
                </a:lnTo>
                <a:lnTo>
                  <a:pt x="126" y="1099"/>
                </a:lnTo>
                <a:lnTo>
                  <a:pt x="121" y="1112"/>
                </a:lnTo>
                <a:lnTo>
                  <a:pt x="116" y="1126"/>
                </a:lnTo>
                <a:lnTo>
                  <a:pt x="116" y="1174"/>
                </a:lnTo>
                <a:lnTo>
                  <a:pt x="116" y="1180"/>
                </a:lnTo>
                <a:lnTo>
                  <a:pt x="118" y="1186"/>
                </a:lnTo>
                <a:lnTo>
                  <a:pt x="121" y="1189"/>
                </a:lnTo>
                <a:lnTo>
                  <a:pt x="125" y="1192"/>
                </a:lnTo>
                <a:lnTo>
                  <a:pt x="132" y="1199"/>
                </a:lnTo>
                <a:lnTo>
                  <a:pt x="135" y="1203"/>
                </a:lnTo>
                <a:lnTo>
                  <a:pt x="137" y="1208"/>
                </a:lnTo>
                <a:lnTo>
                  <a:pt x="137" y="1242"/>
                </a:lnTo>
                <a:lnTo>
                  <a:pt x="137" y="1249"/>
                </a:lnTo>
                <a:lnTo>
                  <a:pt x="138" y="1254"/>
                </a:lnTo>
                <a:lnTo>
                  <a:pt x="144" y="1262"/>
                </a:lnTo>
                <a:lnTo>
                  <a:pt x="149" y="1271"/>
                </a:lnTo>
                <a:lnTo>
                  <a:pt x="150" y="1276"/>
                </a:lnTo>
                <a:lnTo>
                  <a:pt x="150" y="1283"/>
                </a:lnTo>
                <a:lnTo>
                  <a:pt x="147" y="1300"/>
                </a:lnTo>
                <a:lnTo>
                  <a:pt x="145" y="1315"/>
                </a:lnTo>
                <a:lnTo>
                  <a:pt x="142" y="1332"/>
                </a:lnTo>
                <a:lnTo>
                  <a:pt x="144" y="1351"/>
                </a:lnTo>
                <a:lnTo>
                  <a:pt x="142" y="1358"/>
                </a:lnTo>
                <a:lnTo>
                  <a:pt x="140" y="1365"/>
                </a:lnTo>
                <a:lnTo>
                  <a:pt x="135" y="1377"/>
                </a:lnTo>
                <a:lnTo>
                  <a:pt x="132" y="1390"/>
                </a:lnTo>
                <a:lnTo>
                  <a:pt x="130" y="1397"/>
                </a:lnTo>
                <a:lnTo>
                  <a:pt x="130" y="1406"/>
                </a:lnTo>
                <a:lnTo>
                  <a:pt x="130" y="1409"/>
                </a:lnTo>
                <a:lnTo>
                  <a:pt x="130" y="1413"/>
                </a:lnTo>
                <a:lnTo>
                  <a:pt x="130" y="1418"/>
                </a:lnTo>
                <a:lnTo>
                  <a:pt x="130" y="1419"/>
                </a:lnTo>
                <a:lnTo>
                  <a:pt x="133" y="1419"/>
                </a:lnTo>
                <a:lnTo>
                  <a:pt x="137" y="1419"/>
                </a:lnTo>
                <a:lnTo>
                  <a:pt x="137" y="1426"/>
                </a:lnTo>
                <a:lnTo>
                  <a:pt x="137" y="1431"/>
                </a:lnTo>
                <a:lnTo>
                  <a:pt x="137" y="1433"/>
                </a:lnTo>
                <a:lnTo>
                  <a:pt x="140" y="1433"/>
                </a:lnTo>
                <a:lnTo>
                  <a:pt x="144" y="1433"/>
                </a:lnTo>
                <a:lnTo>
                  <a:pt x="149" y="1445"/>
                </a:lnTo>
                <a:lnTo>
                  <a:pt x="152" y="1450"/>
                </a:lnTo>
                <a:lnTo>
                  <a:pt x="157" y="1454"/>
                </a:lnTo>
                <a:lnTo>
                  <a:pt x="157" y="1459"/>
                </a:lnTo>
                <a:lnTo>
                  <a:pt x="157" y="1460"/>
                </a:lnTo>
                <a:lnTo>
                  <a:pt x="155" y="1464"/>
                </a:lnTo>
                <a:lnTo>
                  <a:pt x="155" y="1465"/>
                </a:lnTo>
                <a:lnTo>
                  <a:pt x="155" y="1469"/>
                </a:lnTo>
                <a:lnTo>
                  <a:pt x="157" y="1471"/>
                </a:lnTo>
                <a:lnTo>
                  <a:pt x="157" y="1472"/>
                </a:lnTo>
                <a:lnTo>
                  <a:pt x="157" y="1474"/>
                </a:lnTo>
                <a:lnTo>
                  <a:pt x="157" y="1476"/>
                </a:lnTo>
                <a:lnTo>
                  <a:pt x="157" y="1477"/>
                </a:lnTo>
                <a:lnTo>
                  <a:pt x="159" y="1479"/>
                </a:lnTo>
                <a:lnTo>
                  <a:pt x="159" y="1483"/>
                </a:lnTo>
                <a:lnTo>
                  <a:pt x="161" y="1486"/>
                </a:lnTo>
                <a:lnTo>
                  <a:pt x="161" y="1491"/>
                </a:lnTo>
                <a:lnTo>
                  <a:pt x="162" y="1491"/>
                </a:lnTo>
                <a:lnTo>
                  <a:pt x="162" y="1494"/>
                </a:lnTo>
                <a:lnTo>
                  <a:pt x="162" y="1496"/>
                </a:lnTo>
                <a:lnTo>
                  <a:pt x="164" y="1498"/>
                </a:lnTo>
                <a:lnTo>
                  <a:pt x="164" y="1500"/>
                </a:lnTo>
                <a:lnTo>
                  <a:pt x="164" y="1501"/>
                </a:lnTo>
                <a:lnTo>
                  <a:pt x="164" y="1503"/>
                </a:lnTo>
                <a:lnTo>
                  <a:pt x="164" y="1506"/>
                </a:lnTo>
                <a:lnTo>
                  <a:pt x="164" y="1508"/>
                </a:lnTo>
                <a:lnTo>
                  <a:pt x="164" y="1510"/>
                </a:lnTo>
                <a:lnTo>
                  <a:pt x="164" y="1511"/>
                </a:lnTo>
                <a:lnTo>
                  <a:pt x="164" y="1515"/>
                </a:lnTo>
                <a:lnTo>
                  <a:pt x="164" y="1517"/>
                </a:lnTo>
                <a:lnTo>
                  <a:pt x="164" y="1522"/>
                </a:lnTo>
                <a:lnTo>
                  <a:pt x="166" y="1530"/>
                </a:lnTo>
                <a:lnTo>
                  <a:pt x="167" y="1534"/>
                </a:lnTo>
                <a:lnTo>
                  <a:pt x="171" y="1535"/>
                </a:lnTo>
                <a:lnTo>
                  <a:pt x="174" y="1537"/>
                </a:lnTo>
                <a:lnTo>
                  <a:pt x="178" y="1539"/>
                </a:lnTo>
                <a:lnTo>
                  <a:pt x="181" y="1540"/>
                </a:lnTo>
                <a:lnTo>
                  <a:pt x="184" y="1542"/>
                </a:lnTo>
                <a:lnTo>
                  <a:pt x="188" y="1544"/>
                </a:lnTo>
                <a:lnTo>
                  <a:pt x="191" y="1546"/>
                </a:lnTo>
                <a:lnTo>
                  <a:pt x="195" y="1547"/>
                </a:lnTo>
                <a:lnTo>
                  <a:pt x="198" y="1549"/>
                </a:lnTo>
                <a:lnTo>
                  <a:pt x="202" y="1549"/>
                </a:lnTo>
                <a:lnTo>
                  <a:pt x="203" y="1551"/>
                </a:lnTo>
                <a:lnTo>
                  <a:pt x="208" y="1556"/>
                </a:lnTo>
                <a:lnTo>
                  <a:pt x="213" y="1559"/>
                </a:lnTo>
                <a:lnTo>
                  <a:pt x="219" y="1563"/>
                </a:lnTo>
                <a:lnTo>
                  <a:pt x="217" y="1571"/>
                </a:lnTo>
                <a:lnTo>
                  <a:pt x="217" y="1578"/>
                </a:lnTo>
                <a:lnTo>
                  <a:pt x="219" y="1583"/>
                </a:lnTo>
                <a:lnTo>
                  <a:pt x="220" y="1588"/>
                </a:lnTo>
                <a:lnTo>
                  <a:pt x="227" y="1595"/>
                </a:lnTo>
                <a:lnTo>
                  <a:pt x="232" y="1604"/>
                </a:lnTo>
                <a:lnTo>
                  <a:pt x="232" y="1610"/>
                </a:lnTo>
                <a:lnTo>
                  <a:pt x="234" y="1617"/>
                </a:lnTo>
                <a:lnTo>
                  <a:pt x="237" y="1629"/>
                </a:lnTo>
                <a:lnTo>
                  <a:pt x="239" y="1641"/>
                </a:lnTo>
                <a:lnTo>
                  <a:pt x="241" y="1650"/>
                </a:lnTo>
                <a:lnTo>
                  <a:pt x="239" y="1658"/>
                </a:lnTo>
                <a:lnTo>
                  <a:pt x="224" y="1728"/>
                </a:lnTo>
                <a:lnTo>
                  <a:pt x="217" y="1764"/>
                </a:lnTo>
                <a:lnTo>
                  <a:pt x="212" y="1801"/>
                </a:lnTo>
                <a:lnTo>
                  <a:pt x="219" y="1803"/>
                </a:lnTo>
                <a:lnTo>
                  <a:pt x="224" y="1807"/>
                </a:lnTo>
                <a:lnTo>
                  <a:pt x="230" y="1808"/>
                </a:lnTo>
                <a:lnTo>
                  <a:pt x="239" y="1808"/>
                </a:lnTo>
                <a:lnTo>
                  <a:pt x="244" y="1803"/>
                </a:lnTo>
                <a:lnTo>
                  <a:pt x="249" y="1798"/>
                </a:lnTo>
                <a:lnTo>
                  <a:pt x="251" y="1790"/>
                </a:lnTo>
                <a:lnTo>
                  <a:pt x="253" y="1781"/>
                </a:lnTo>
                <a:lnTo>
                  <a:pt x="253" y="1769"/>
                </a:lnTo>
                <a:lnTo>
                  <a:pt x="253" y="1759"/>
                </a:lnTo>
                <a:lnTo>
                  <a:pt x="254" y="1754"/>
                </a:lnTo>
                <a:lnTo>
                  <a:pt x="258" y="1750"/>
                </a:lnTo>
                <a:lnTo>
                  <a:pt x="261" y="1749"/>
                </a:lnTo>
                <a:lnTo>
                  <a:pt x="266" y="1747"/>
                </a:lnTo>
                <a:lnTo>
                  <a:pt x="294" y="1750"/>
                </a:lnTo>
                <a:lnTo>
                  <a:pt x="319" y="1755"/>
                </a:lnTo>
                <a:lnTo>
                  <a:pt x="341" y="1764"/>
                </a:lnTo>
                <a:lnTo>
                  <a:pt x="362" y="1774"/>
                </a:lnTo>
                <a:lnTo>
                  <a:pt x="362" y="1795"/>
                </a:lnTo>
                <a:lnTo>
                  <a:pt x="365" y="1795"/>
                </a:lnTo>
                <a:lnTo>
                  <a:pt x="367" y="1796"/>
                </a:lnTo>
                <a:lnTo>
                  <a:pt x="369" y="1801"/>
                </a:lnTo>
                <a:lnTo>
                  <a:pt x="372" y="1805"/>
                </a:lnTo>
                <a:lnTo>
                  <a:pt x="374" y="1807"/>
                </a:lnTo>
                <a:lnTo>
                  <a:pt x="375" y="1808"/>
                </a:lnTo>
                <a:lnTo>
                  <a:pt x="375" y="1815"/>
                </a:lnTo>
                <a:lnTo>
                  <a:pt x="377" y="1820"/>
                </a:lnTo>
                <a:lnTo>
                  <a:pt x="381" y="1824"/>
                </a:lnTo>
                <a:lnTo>
                  <a:pt x="384" y="1827"/>
                </a:lnTo>
                <a:lnTo>
                  <a:pt x="387" y="1831"/>
                </a:lnTo>
                <a:lnTo>
                  <a:pt x="389" y="1836"/>
                </a:lnTo>
                <a:lnTo>
                  <a:pt x="391" y="1841"/>
                </a:lnTo>
                <a:lnTo>
                  <a:pt x="389" y="1849"/>
                </a:lnTo>
                <a:lnTo>
                  <a:pt x="398" y="1849"/>
                </a:lnTo>
                <a:lnTo>
                  <a:pt x="406" y="1849"/>
                </a:lnTo>
                <a:lnTo>
                  <a:pt x="416" y="1849"/>
                </a:lnTo>
                <a:lnTo>
                  <a:pt x="420" y="1849"/>
                </a:lnTo>
                <a:lnTo>
                  <a:pt x="422" y="1851"/>
                </a:lnTo>
                <a:lnTo>
                  <a:pt x="423" y="1853"/>
                </a:lnTo>
                <a:lnTo>
                  <a:pt x="423" y="1856"/>
                </a:lnTo>
                <a:lnTo>
                  <a:pt x="451" y="1856"/>
                </a:lnTo>
                <a:lnTo>
                  <a:pt x="452" y="1853"/>
                </a:lnTo>
                <a:lnTo>
                  <a:pt x="456" y="1851"/>
                </a:lnTo>
                <a:lnTo>
                  <a:pt x="459" y="1849"/>
                </a:lnTo>
                <a:lnTo>
                  <a:pt x="464" y="1849"/>
                </a:lnTo>
                <a:lnTo>
                  <a:pt x="464" y="1854"/>
                </a:lnTo>
                <a:lnTo>
                  <a:pt x="466" y="1858"/>
                </a:lnTo>
                <a:lnTo>
                  <a:pt x="469" y="1860"/>
                </a:lnTo>
                <a:lnTo>
                  <a:pt x="473" y="1861"/>
                </a:lnTo>
                <a:lnTo>
                  <a:pt x="481" y="1863"/>
                </a:lnTo>
                <a:lnTo>
                  <a:pt x="483" y="1866"/>
                </a:lnTo>
                <a:lnTo>
                  <a:pt x="485" y="1870"/>
                </a:lnTo>
                <a:lnTo>
                  <a:pt x="493" y="1872"/>
                </a:lnTo>
                <a:lnTo>
                  <a:pt x="502" y="1873"/>
                </a:lnTo>
                <a:lnTo>
                  <a:pt x="507" y="1878"/>
                </a:lnTo>
                <a:lnTo>
                  <a:pt x="512" y="1883"/>
                </a:lnTo>
                <a:lnTo>
                  <a:pt x="519" y="1882"/>
                </a:lnTo>
                <a:lnTo>
                  <a:pt x="522" y="1882"/>
                </a:lnTo>
                <a:lnTo>
                  <a:pt x="531" y="1885"/>
                </a:lnTo>
                <a:lnTo>
                  <a:pt x="536" y="1890"/>
                </a:lnTo>
                <a:lnTo>
                  <a:pt x="541" y="1890"/>
                </a:lnTo>
                <a:lnTo>
                  <a:pt x="546" y="1890"/>
                </a:lnTo>
                <a:lnTo>
                  <a:pt x="548" y="1894"/>
                </a:lnTo>
                <a:lnTo>
                  <a:pt x="550" y="1897"/>
                </a:lnTo>
                <a:lnTo>
                  <a:pt x="551" y="1900"/>
                </a:lnTo>
                <a:lnTo>
                  <a:pt x="551" y="1904"/>
                </a:lnTo>
                <a:lnTo>
                  <a:pt x="553" y="1906"/>
                </a:lnTo>
                <a:lnTo>
                  <a:pt x="553" y="1907"/>
                </a:lnTo>
                <a:lnTo>
                  <a:pt x="555" y="1909"/>
                </a:lnTo>
                <a:lnTo>
                  <a:pt x="556" y="1911"/>
                </a:lnTo>
                <a:lnTo>
                  <a:pt x="562" y="1911"/>
                </a:lnTo>
                <a:lnTo>
                  <a:pt x="567" y="1911"/>
                </a:lnTo>
                <a:lnTo>
                  <a:pt x="589" y="1906"/>
                </a:lnTo>
                <a:lnTo>
                  <a:pt x="609" y="1900"/>
                </a:lnTo>
                <a:lnTo>
                  <a:pt x="631" y="1894"/>
                </a:lnTo>
                <a:lnTo>
                  <a:pt x="655" y="1890"/>
                </a:lnTo>
                <a:lnTo>
                  <a:pt x="655" y="1894"/>
                </a:lnTo>
                <a:lnTo>
                  <a:pt x="657" y="1895"/>
                </a:lnTo>
                <a:lnTo>
                  <a:pt x="662" y="1897"/>
                </a:lnTo>
                <a:lnTo>
                  <a:pt x="666" y="1900"/>
                </a:lnTo>
                <a:lnTo>
                  <a:pt x="667" y="1902"/>
                </a:lnTo>
                <a:lnTo>
                  <a:pt x="669" y="1904"/>
                </a:lnTo>
                <a:lnTo>
                  <a:pt x="671" y="1909"/>
                </a:lnTo>
                <a:lnTo>
                  <a:pt x="674" y="1912"/>
                </a:lnTo>
                <a:lnTo>
                  <a:pt x="683" y="1918"/>
                </a:lnTo>
                <a:lnTo>
                  <a:pt x="691" y="1923"/>
                </a:lnTo>
                <a:lnTo>
                  <a:pt x="698" y="1929"/>
                </a:lnTo>
                <a:lnTo>
                  <a:pt x="705" y="1936"/>
                </a:lnTo>
                <a:lnTo>
                  <a:pt x="710" y="1945"/>
                </a:lnTo>
                <a:lnTo>
                  <a:pt x="703" y="1955"/>
                </a:lnTo>
                <a:lnTo>
                  <a:pt x="695" y="1964"/>
                </a:lnTo>
                <a:lnTo>
                  <a:pt x="677" y="1981"/>
                </a:lnTo>
                <a:lnTo>
                  <a:pt x="669" y="1989"/>
                </a:lnTo>
                <a:lnTo>
                  <a:pt x="662" y="1999"/>
                </a:lnTo>
                <a:lnTo>
                  <a:pt x="657" y="2011"/>
                </a:lnTo>
                <a:lnTo>
                  <a:pt x="655" y="2027"/>
                </a:lnTo>
                <a:lnTo>
                  <a:pt x="657" y="2033"/>
                </a:lnTo>
                <a:lnTo>
                  <a:pt x="662" y="2037"/>
                </a:lnTo>
                <a:lnTo>
                  <a:pt x="666" y="2042"/>
                </a:lnTo>
                <a:lnTo>
                  <a:pt x="669" y="2047"/>
                </a:lnTo>
                <a:lnTo>
                  <a:pt x="677" y="2049"/>
                </a:lnTo>
                <a:lnTo>
                  <a:pt x="686" y="2051"/>
                </a:lnTo>
                <a:lnTo>
                  <a:pt x="691" y="2056"/>
                </a:lnTo>
                <a:lnTo>
                  <a:pt x="696" y="2061"/>
                </a:lnTo>
                <a:lnTo>
                  <a:pt x="700" y="2069"/>
                </a:lnTo>
                <a:lnTo>
                  <a:pt x="703" y="2078"/>
                </a:lnTo>
                <a:lnTo>
                  <a:pt x="706" y="2086"/>
                </a:lnTo>
                <a:lnTo>
                  <a:pt x="710" y="2095"/>
                </a:lnTo>
                <a:lnTo>
                  <a:pt x="715" y="2098"/>
                </a:lnTo>
                <a:lnTo>
                  <a:pt x="718" y="2103"/>
                </a:lnTo>
                <a:lnTo>
                  <a:pt x="724" y="2115"/>
                </a:lnTo>
                <a:lnTo>
                  <a:pt x="724" y="2120"/>
                </a:lnTo>
                <a:lnTo>
                  <a:pt x="724" y="2124"/>
                </a:lnTo>
                <a:lnTo>
                  <a:pt x="793" y="2148"/>
                </a:lnTo>
                <a:lnTo>
                  <a:pt x="795" y="2143"/>
                </a:lnTo>
                <a:lnTo>
                  <a:pt x="799" y="2137"/>
                </a:lnTo>
                <a:lnTo>
                  <a:pt x="800" y="2136"/>
                </a:lnTo>
                <a:lnTo>
                  <a:pt x="804" y="2136"/>
                </a:lnTo>
                <a:lnTo>
                  <a:pt x="807" y="2136"/>
                </a:lnTo>
                <a:lnTo>
                  <a:pt x="812" y="2136"/>
                </a:lnTo>
                <a:lnTo>
                  <a:pt x="814" y="2131"/>
                </a:lnTo>
                <a:lnTo>
                  <a:pt x="817" y="2127"/>
                </a:lnTo>
                <a:lnTo>
                  <a:pt x="824" y="2122"/>
                </a:lnTo>
                <a:lnTo>
                  <a:pt x="834" y="2117"/>
                </a:lnTo>
                <a:lnTo>
                  <a:pt x="846" y="2115"/>
                </a:lnTo>
                <a:lnTo>
                  <a:pt x="846" y="2107"/>
                </a:lnTo>
                <a:lnTo>
                  <a:pt x="848" y="2098"/>
                </a:lnTo>
                <a:lnTo>
                  <a:pt x="850" y="2091"/>
                </a:lnTo>
                <a:lnTo>
                  <a:pt x="853" y="2085"/>
                </a:lnTo>
                <a:lnTo>
                  <a:pt x="860" y="2074"/>
                </a:lnTo>
                <a:lnTo>
                  <a:pt x="867" y="2061"/>
                </a:lnTo>
                <a:lnTo>
                  <a:pt x="863" y="2061"/>
                </a:lnTo>
                <a:lnTo>
                  <a:pt x="862" y="2059"/>
                </a:lnTo>
                <a:lnTo>
                  <a:pt x="860" y="2054"/>
                </a:lnTo>
                <a:lnTo>
                  <a:pt x="857" y="2051"/>
                </a:lnTo>
                <a:lnTo>
                  <a:pt x="855" y="2049"/>
                </a:lnTo>
                <a:lnTo>
                  <a:pt x="853" y="2047"/>
                </a:lnTo>
                <a:lnTo>
                  <a:pt x="853" y="2040"/>
                </a:lnTo>
                <a:lnTo>
                  <a:pt x="851" y="2035"/>
                </a:lnTo>
                <a:lnTo>
                  <a:pt x="846" y="2027"/>
                </a:lnTo>
                <a:lnTo>
                  <a:pt x="841" y="2025"/>
                </a:lnTo>
                <a:lnTo>
                  <a:pt x="838" y="2022"/>
                </a:lnTo>
                <a:lnTo>
                  <a:pt x="833" y="2013"/>
                </a:lnTo>
                <a:lnTo>
                  <a:pt x="826" y="2013"/>
                </a:lnTo>
                <a:lnTo>
                  <a:pt x="822" y="2010"/>
                </a:lnTo>
                <a:lnTo>
                  <a:pt x="819" y="2006"/>
                </a:lnTo>
                <a:lnTo>
                  <a:pt x="819" y="1999"/>
                </a:lnTo>
                <a:lnTo>
                  <a:pt x="834" y="1999"/>
                </a:lnTo>
                <a:lnTo>
                  <a:pt x="846" y="2001"/>
                </a:lnTo>
                <a:lnTo>
                  <a:pt x="858" y="2005"/>
                </a:lnTo>
                <a:lnTo>
                  <a:pt x="867" y="2010"/>
                </a:lnTo>
                <a:lnTo>
                  <a:pt x="884" y="2022"/>
                </a:lnTo>
                <a:lnTo>
                  <a:pt x="901" y="2033"/>
                </a:lnTo>
                <a:lnTo>
                  <a:pt x="906" y="2035"/>
                </a:lnTo>
                <a:lnTo>
                  <a:pt x="908" y="2037"/>
                </a:lnTo>
                <a:lnTo>
                  <a:pt x="908" y="2040"/>
                </a:lnTo>
                <a:lnTo>
                  <a:pt x="913" y="2042"/>
                </a:lnTo>
                <a:lnTo>
                  <a:pt x="915" y="2044"/>
                </a:lnTo>
                <a:lnTo>
                  <a:pt x="915" y="2047"/>
                </a:lnTo>
                <a:lnTo>
                  <a:pt x="915" y="2052"/>
                </a:lnTo>
                <a:lnTo>
                  <a:pt x="918" y="2054"/>
                </a:lnTo>
                <a:lnTo>
                  <a:pt x="920" y="2057"/>
                </a:lnTo>
                <a:lnTo>
                  <a:pt x="921" y="2061"/>
                </a:lnTo>
                <a:lnTo>
                  <a:pt x="927" y="2062"/>
                </a:lnTo>
                <a:lnTo>
                  <a:pt x="928" y="2064"/>
                </a:lnTo>
                <a:lnTo>
                  <a:pt x="928" y="2068"/>
                </a:lnTo>
                <a:lnTo>
                  <a:pt x="942" y="2068"/>
                </a:lnTo>
                <a:lnTo>
                  <a:pt x="957" y="2061"/>
                </a:lnTo>
                <a:lnTo>
                  <a:pt x="974" y="2056"/>
                </a:lnTo>
                <a:lnTo>
                  <a:pt x="995" y="2054"/>
                </a:lnTo>
                <a:lnTo>
                  <a:pt x="1017" y="2054"/>
                </a:lnTo>
                <a:lnTo>
                  <a:pt x="1017" y="2051"/>
                </a:lnTo>
                <a:lnTo>
                  <a:pt x="1019" y="2049"/>
                </a:lnTo>
                <a:lnTo>
                  <a:pt x="1024" y="2047"/>
                </a:lnTo>
                <a:lnTo>
                  <a:pt x="1027" y="2044"/>
                </a:lnTo>
                <a:lnTo>
                  <a:pt x="1029" y="2042"/>
                </a:lnTo>
                <a:lnTo>
                  <a:pt x="1031" y="2040"/>
                </a:lnTo>
                <a:lnTo>
                  <a:pt x="1039" y="2040"/>
                </a:lnTo>
                <a:lnTo>
                  <a:pt x="1044" y="2037"/>
                </a:lnTo>
                <a:lnTo>
                  <a:pt x="1049" y="2035"/>
                </a:lnTo>
                <a:lnTo>
                  <a:pt x="1058" y="2033"/>
                </a:lnTo>
                <a:lnTo>
                  <a:pt x="1065" y="2037"/>
                </a:lnTo>
                <a:lnTo>
                  <a:pt x="1070" y="2044"/>
                </a:lnTo>
                <a:lnTo>
                  <a:pt x="1075" y="2049"/>
                </a:lnTo>
                <a:lnTo>
                  <a:pt x="1080" y="2056"/>
                </a:lnTo>
                <a:lnTo>
                  <a:pt x="1087" y="2071"/>
                </a:lnTo>
                <a:lnTo>
                  <a:pt x="1092" y="2088"/>
                </a:lnTo>
                <a:lnTo>
                  <a:pt x="1087" y="2090"/>
                </a:lnTo>
                <a:lnTo>
                  <a:pt x="1085" y="2091"/>
                </a:lnTo>
                <a:lnTo>
                  <a:pt x="1085" y="2095"/>
                </a:lnTo>
                <a:lnTo>
                  <a:pt x="1084" y="2098"/>
                </a:lnTo>
                <a:lnTo>
                  <a:pt x="1080" y="2100"/>
                </a:lnTo>
                <a:lnTo>
                  <a:pt x="1077" y="2102"/>
                </a:lnTo>
                <a:lnTo>
                  <a:pt x="1072" y="2102"/>
                </a:lnTo>
                <a:lnTo>
                  <a:pt x="1065" y="2105"/>
                </a:lnTo>
                <a:lnTo>
                  <a:pt x="1060" y="2110"/>
                </a:lnTo>
                <a:lnTo>
                  <a:pt x="1055" y="2115"/>
                </a:lnTo>
                <a:lnTo>
                  <a:pt x="1051" y="2122"/>
                </a:lnTo>
                <a:lnTo>
                  <a:pt x="1056" y="2124"/>
                </a:lnTo>
                <a:lnTo>
                  <a:pt x="1061" y="2127"/>
                </a:lnTo>
                <a:lnTo>
                  <a:pt x="1068" y="2136"/>
                </a:lnTo>
                <a:lnTo>
                  <a:pt x="1075" y="2144"/>
                </a:lnTo>
                <a:lnTo>
                  <a:pt x="1080" y="2148"/>
                </a:lnTo>
                <a:lnTo>
                  <a:pt x="1085" y="2149"/>
                </a:lnTo>
                <a:lnTo>
                  <a:pt x="1092" y="2158"/>
                </a:lnTo>
                <a:lnTo>
                  <a:pt x="1097" y="2168"/>
                </a:lnTo>
                <a:lnTo>
                  <a:pt x="1102" y="2172"/>
                </a:lnTo>
                <a:lnTo>
                  <a:pt x="1107" y="2173"/>
                </a:lnTo>
                <a:lnTo>
                  <a:pt x="1113" y="2177"/>
                </a:lnTo>
                <a:lnTo>
                  <a:pt x="1119" y="2177"/>
                </a:lnTo>
                <a:lnTo>
                  <a:pt x="1124" y="2175"/>
                </a:lnTo>
                <a:lnTo>
                  <a:pt x="1128" y="2173"/>
                </a:lnTo>
                <a:lnTo>
                  <a:pt x="1133" y="2170"/>
                </a:lnTo>
                <a:lnTo>
                  <a:pt x="1140" y="2170"/>
                </a:lnTo>
                <a:lnTo>
                  <a:pt x="1142" y="2165"/>
                </a:lnTo>
                <a:lnTo>
                  <a:pt x="1143" y="2163"/>
                </a:lnTo>
                <a:lnTo>
                  <a:pt x="1147" y="2163"/>
                </a:lnTo>
                <a:lnTo>
                  <a:pt x="1152" y="2161"/>
                </a:lnTo>
                <a:lnTo>
                  <a:pt x="1153" y="2160"/>
                </a:lnTo>
                <a:lnTo>
                  <a:pt x="1153" y="2156"/>
                </a:lnTo>
                <a:lnTo>
                  <a:pt x="1164" y="2156"/>
                </a:lnTo>
                <a:lnTo>
                  <a:pt x="1172" y="2158"/>
                </a:lnTo>
                <a:lnTo>
                  <a:pt x="1179" y="2161"/>
                </a:lnTo>
                <a:lnTo>
                  <a:pt x="1186" y="2165"/>
                </a:lnTo>
                <a:lnTo>
                  <a:pt x="1198" y="2173"/>
                </a:lnTo>
                <a:lnTo>
                  <a:pt x="1206" y="2175"/>
                </a:lnTo>
                <a:lnTo>
                  <a:pt x="1215" y="2177"/>
                </a:lnTo>
                <a:lnTo>
                  <a:pt x="1263" y="2177"/>
                </a:lnTo>
                <a:lnTo>
                  <a:pt x="1273" y="2184"/>
                </a:lnTo>
                <a:lnTo>
                  <a:pt x="1286" y="2187"/>
                </a:lnTo>
                <a:lnTo>
                  <a:pt x="1298" y="2192"/>
                </a:lnTo>
                <a:lnTo>
                  <a:pt x="1310" y="2197"/>
                </a:lnTo>
                <a:lnTo>
                  <a:pt x="1315" y="2199"/>
                </a:lnTo>
                <a:lnTo>
                  <a:pt x="1317" y="2201"/>
                </a:lnTo>
                <a:lnTo>
                  <a:pt x="1317" y="2204"/>
                </a:lnTo>
                <a:lnTo>
                  <a:pt x="1322" y="2206"/>
                </a:lnTo>
                <a:lnTo>
                  <a:pt x="1324" y="2207"/>
                </a:lnTo>
                <a:lnTo>
                  <a:pt x="1324" y="2211"/>
                </a:lnTo>
                <a:lnTo>
                  <a:pt x="1324" y="2223"/>
                </a:lnTo>
                <a:lnTo>
                  <a:pt x="1324" y="2235"/>
                </a:lnTo>
                <a:lnTo>
                  <a:pt x="1322" y="2245"/>
                </a:lnTo>
                <a:lnTo>
                  <a:pt x="1317" y="2252"/>
                </a:lnTo>
                <a:lnTo>
                  <a:pt x="1321" y="2253"/>
                </a:lnTo>
                <a:lnTo>
                  <a:pt x="1322" y="2257"/>
                </a:lnTo>
                <a:lnTo>
                  <a:pt x="1324" y="2260"/>
                </a:lnTo>
                <a:lnTo>
                  <a:pt x="1324" y="2265"/>
                </a:lnTo>
                <a:lnTo>
                  <a:pt x="1326" y="2274"/>
                </a:lnTo>
                <a:lnTo>
                  <a:pt x="1327" y="2277"/>
                </a:lnTo>
                <a:lnTo>
                  <a:pt x="1331" y="2279"/>
                </a:lnTo>
                <a:lnTo>
                  <a:pt x="1336" y="2281"/>
                </a:lnTo>
                <a:lnTo>
                  <a:pt x="1338" y="2282"/>
                </a:lnTo>
                <a:lnTo>
                  <a:pt x="1338" y="2286"/>
                </a:lnTo>
                <a:lnTo>
                  <a:pt x="1341" y="2288"/>
                </a:lnTo>
                <a:lnTo>
                  <a:pt x="1344" y="2289"/>
                </a:lnTo>
                <a:lnTo>
                  <a:pt x="1348" y="2291"/>
                </a:lnTo>
                <a:lnTo>
                  <a:pt x="1351" y="2293"/>
                </a:lnTo>
                <a:lnTo>
                  <a:pt x="1356" y="2294"/>
                </a:lnTo>
                <a:lnTo>
                  <a:pt x="1358" y="2296"/>
                </a:lnTo>
                <a:lnTo>
                  <a:pt x="1358" y="2300"/>
                </a:lnTo>
                <a:lnTo>
                  <a:pt x="1367" y="2305"/>
                </a:lnTo>
                <a:lnTo>
                  <a:pt x="1373" y="2312"/>
                </a:lnTo>
                <a:lnTo>
                  <a:pt x="1380" y="2318"/>
                </a:lnTo>
                <a:lnTo>
                  <a:pt x="1385" y="2327"/>
                </a:lnTo>
                <a:lnTo>
                  <a:pt x="1389" y="2337"/>
                </a:lnTo>
                <a:lnTo>
                  <a:pt x="1389" y="2342"/>
                </a:lnTo>
                <a:lnTo>
                  <a:pt x="1385" y="2347"/>
                </a:lnTo>
                <a:lnTo>
                  <a:pt x="1394" y="2353"/>
                </a:lnTo>
                <a:lnTo>
                  <a:pt x="1401" y="2359"/>
                </a:lnTo>
                <a:lnTo>
                  <a:pt x="1407" y="2366"/>
                </a:lnTo>
                <a:lnTo>
                  <a:pt x="1413" y="2375"/>
                </a:lnTo>
                <a:lnTo>
                  <a:pt x="1411" y="2380"/>
                </a:lnTo>
                <a:lnTo>
                  <a:pt x="1409" y="2382"/>
                </a:lnTo>
                <a:lnTo>
                  <a:pt x="1407" y="2385"/>
                </a:lnTo>
                <a:lnTo>
                  <a:pt x="1406" y="2388"/>
                </a:lnTo>
                <a:lnTo>
                  <a:pt x="1413" y="2404"/>
                </a:lnTo>
                <a:lnTo>
                  <a:pt x="1419" y="2417"/>
                </a:lnTo>
                <a:lnTo>
                  <a:pt x="1433" y="2450"/>
                </a:lnTo>
                <a:lnTo>
                  <a:pt x="1450" y="2453"/>
                </a:lnTo>
                <a:lnTo>
                  <a:pt x="1462" y="2453"/>
                </a:lnTo>
                <a:lnTo>
                  <a:pt x="1476" y="2451"/>
                </a:lnTo>
                <a:lnTo>
                  <a:pt x="1495" y="2450"/>
                </a:lnTo>
                <a:lnTo>
                  <a:pt x="1507" y="2424"/>
                </a:lnTo>
                <a:lnTo>
                  <a:pt x="1512" y="2411"/>
                </a:lnTo>
                <a:lnTo>
                  <a:pt x="1515" y="2395"/>
                </a:lnTo>
                <a:lnTo>
                  <a:pt x="1519" y="2395"/>
                </a:lnTo>
                <a:lnTo>
                  <a:pt x="1520" y="2394"/>
                </a:lnTo>
                <a:lnTo>
                  <a:pt x="1520" y="2390"/>
                </a:lnTo>
                <a:lnTo>
                  <a:pt x="1522" y="2388"/>
                </a:lnTo>
                <a:lnTo>
                  <a:pt x="1529" y="2385"/>
                </a:lnTo>
                <a:lnTo>
                  <a:pt x="1536" y="2382"/>
                </a:lnTo>
                <a:lnTo>
                  <a:pt x="1539" y="2382"/>
                </a:lnTo>
                <a:lnTo>
                  <a:pt x="1542" y="2382"/>
                </a:lnTo>
                <a:lnTo>
                  <a:pt x="1542" y="2380"/>
                </a:lnTo>
                <a:lnTo>
                  <a:pt x="1542" y="2375"/>
                </a:lnTo>
                <a:lnTo>
                  <a:pt x="1542" y="2371"/>
                </a:lnTo>
                <a:lnTo>
                  <a:pt x="1542" y="2368"/>
                </a:lnTo>
                <a:lnTo>
                  <a:pt x="1546" y="2366"/>
                </a:lnTo>
                <a:lnTo>
                  <a:pt x="1549" y="2364"/>
                </a:lnTo>
                <a:lnTo>
                  <a:pt x="1553" y="2363"/>
                </a:lnTo>
                <a:lnTo>
                  <a:pt x="1556" y="2361"/>
                </a:lnTo>
                <a:lnTo>
                  <a:pt x="1563" y="2359"/>
                </a:lnTo>
                <a:lnTo>
                  <a:pt x="1568" y="2356"/>
                </a:lnTo>
                <a:lnTo>
                  <a:pt x="1575" y="2354"/>
                </a:lnTo>
                <a:lnTo>
                  <a:pt x="1583" y="2354"/>
                </a:lnTo>
                <a:lnTo>
                  <a:pt x="1585" y="2346"/>
                </a:lnTo>
                <a:lnTo>
                  <a:pt x="1587" y="2342"/>
                </a:lnTo>
                <a:lnTo>
                  <a:pt x="1590" y="2341"/>
                </a:lnTo>
                <a:lnTo>
                  <a:pt x="1590" y="2327"/>
                </a:lnTo>
                <a:lnTo>
                  <a:pt x="1597" y="2329"/>
                </a:lnTo>
                <a:lnTo>
                  <a:pt x="1604" y="2330"/>
                </a:lnTo>
                <a:lnTo>
                  <a:pt x="1607" y="2335"/>
                </a:lnTo>
                <a:lnTo>
                  <a:pt x="1611" y="2341"/>
                </a:lnTo>
                <a:lnTo>
                  <a:pt x="1614" y="2349"/>
                </a:lnTo>
                <a:lnTo>
                  <a:pt x="1617" y="2358"/>
                </a:lnTo>
                <a:lnTo>
                  <a:pt x="1623" y="2364"/>
                </a:lnTo>
                <a:lnTo>
                  <a:pt x="1626" y="2366"/>
                </a:lnTo>
                <a:lnTo>
                  <a:pt x="1631" y="2368"/>
                </a:lnTo>
                <a:lnTo>
                  <a:pt x="1629" y="2375"/>
                </a:lnTo>
                <a:lnTo>
                  <a:pt x="1629" y="2380"/>
                </a:lnTo>
                <a:lnTo>
                  <a:pt x="1633" y="2385"/>
                </a:lnTo>
                <a:lnTo>
                  <a:pt x="1635" y="2388"/>
                </a:lnTo>
                <a:lnTo>
                  <a:pt x="1640" y="2394"/>
                </a:lnTo>
                <a:lnTo>
                  <a:pt x="1643" y="2399"/>
                </a:lnTo>
                <a:lnTo>
                  <a:pt x="1645" y="2402"/>
                </a:lnTo>
                <a:lnTo>
                  <a:pt x="1658" y="2400"/>
                </a:lnTo>
                <a:lnTo>
                  <a:pt x="1670" y="2402"/>
                </a:lnTo>
                <a:lnTo>
                  <a:pt x="1679" y="2405"/>
                </a:lnTo>
                <a:lnTo>
                  <a:pt x="1686" y="2412"/>
                </a:lnTo>
                <a:lnTo>
                  <a:pt x="1692" y="2419"/>
                </a:lnTo>
                <a:lnTo>
                  <a:pt x="1698" y="2426"/>
                </a:lnTo>
                <a:lnTo>
                  <a:pt x="1706" y="2443"/>
                </a:lnTo>
                <a:lnTo>
                  <a:pt x="1706" y="2450"/>
                </a:lnTo>
                <a:lnTo>
                  <a:pt x="1706" y="2455"/>
                </a:lnTo>
                <a:lnTo>
                  <a:pt x="1703" y="2463"/>
                </a:lnTo>
                <a:lnTo>
                  <a:pt x="1699" y="2472"/>
                </a:lnTo>
                <a:lnTo>
                  <a:pt x="1698" y="2477"/>
                </a:lnTo>
                <a:lnTo>
                  <a:pt x="1699" y="2484"/>
                </a:lnTo>
                <a:lnTo>
                  <a:pt x="1718" y="2480"/>
                </a:lnTo>
                <a:lnTo>
                  <a:pt x="1732" y="2480"/>
                </a:lnTo>
                <a:lnTo>
                  <a:pt x="1768" y="2484"/>
                </a:lnTo>
                <a:lnTo>
                  <a:pt x="1773" y="2474"/>
                </a:lnTo>
                <a:lnTo>
                  <a:pt x="1779" y="2462"/>
                </a:lnTo>
                <a:lnTo>
                  <a:pt x="1781" y="2446"/>
                </a:lnTo>
                <a:lnTo>
                  <a:pt x="1781" y="2440"/>
                </a:lnTo>
                <a:lnTo>
                  <a:pt x="1781" y="2429"/>
                </a:lnTo>
                <a:lnTo>
                  <a:pt x="1788" y="2429"/>
                </a:lnTo>
                <a:lnTo>
                  <a:pt x="1795" y="2426"/>
                </a:lnTo>
                <a:lnTo>
                  <a:pt x="1798" y="2421"/>
                </a:lnTo>
                <a:lnTo>
                  <a:pt x="1802" y="2416"/>
                </a:lnTo>
                <a:lnTo>
                  <a:pt x="1810" y="2416"/>
                </a:lnTo>
                <a:lnTo>
                  <a:pt x="1817" y="2414"/>
                </a:lnTo>
                <a:lnTo>
                  <a:pt x="1824" y="2412"/>
                </a:lnTo>
                <a:lnTo>
                  <a:pt x="1829" y="2409"/>
                </a:lnTo>
                <a:lnTo>
                  <a:pt x="1843" y="2405"/>
                </a:lnTo>
                <a:lnTo>
                  <a:pt x="1856" y="2402"/>
                </a:lnTo>
                <a:lnTo>
                  <a:pt x="1866" y="2395"/>
                </a:lnTo>
                <a:lnTo>
                  <a:pt x="1877" y="2388"/>
                </a:lnTo>
                <a:lnTo>
                  <a:pt x="1887" y="2390"/>
                </a:lnTo>
                <a:lnTo>
                  <a:pt x="1897" y="2388"/>
                </a:lnTo>
                <a:lnTo>
                  <a:pt x="1904" y="2385"/>
                </a:lnTo>
                <a:lnTo>
                  <a:pt x="1911" y="2382"/>
                </a:lnTo>
                <a:lnTo>
                  <a:pt x="1918" y="2378"/>
                </a:lnTo>
                <a:lnTo>
                  <a:pt x="1924" y="2375"/>
                </a:lnTo>
                <a:lnTo>
                  <a:pt x="1933" y="2375"/>
                </a:lnTo>
                <a:lnTo>
                  <a:pt x="1945" y="2375"/>
                </a:lnTo>
                <a:lnTo>
                  <a:pt x="1953" y="2380"/>
                </a:lnTo>
                <a:lnTo>
                  <a:pt x="1964" y="2383"/>
                </a:lnTo>
                <a:lnTo>
                  <a:pt x="1972" y="2388"/>
                </a:lnTo>
                <a:lnTo>
                  <a:pt x="1976" y="2392"/>
                </a:lnTo>
                <a:lnTo>
                  <a:pt x="1979" y="2395"/>
                </a:lnTo>
                <a:lnTo>
                  <a:pt x="1982" y="2399"/>
                </a:lnTo>
                <a:lnTo>
                  <a:pt x="1988" y="2400"/>
                </a:lnTo>
                <a:lnTo>
                  <a:pt x="2000" y="2402"/>
                </a:lnTo>
                <a:lnTo>
                  <a:pt x="2027" y="2402"/>
                </a:lnTo>
                <a:lnTo>
                  <a:pt x="2029" y="2397"/>
                </a:lnTo>
                <a:lnTo>
                  <a:pt x="2030" y="2395"/>
                </a:lnTo>
                <a:lnTo>
                  <a:pt x="2034" y="2395"/>
                </a:lnTo>
                <a:lnTo>
                  <a:pt x="2035" y="2387"/>
                </a:lnTo>
                <a:lnTo>
                  <a:pt x="2037" y="2383"/>
                </a:lnTo>
                <a:lnTo>
                  <a:pt x="2041" y="2382"/>
                </a:lnTo>
                <a:lnTo>
                  <a:pt x="2041" y="2371"/>
                </a:lnTo>
                <a:lnTo>
                  <a:pt x="2042" y="2363"/>
                </a:lnTo>
                <a:lnTo>
                  <a:pt x="2047" y="2358"/>
                </a:lnTo>
                <a:lnTo>
                  <a:pt x="2054" y="2354"/>
                </a:lnTo>
                <a:lnTo>
                  <a:pt x="2061" y="2358"/>
                </a:lnTo>
                <a:lnTo>
                  <a:pt x="2068" y="2361"/>
                </a:lnTo>
                <a:lnTo>
                  <a:pt x="2078" y="2361"/>
                </a:lnTo>
                <a:lnTo>
                  <a:pt x="2088" y="2361"/>
                </a:lnTo>
                <a:lnTo>
                  <a:pt x="2088" y="2358"/>
                </a:lnTo>
                <a:lnTo>
                  <a:pt x="2090" y="2356"/>
                </a:lnTo>
                <a:lnTo>
                  <a:pt x="2095" y="2354"/>
                </a:lnTo>
                <a:lnTo>
                  <a:pt x="2095" y="2347"/>
                </a:lnTo>
                <a:lnTo>
                  <a:pt x="2095" y="2344"/>
                </a:lnTo>
                <a:lnTo>
                  <a:pt x="2095" y="2341"/>
                </a:lnTo>
                <a:lnTo>
                  <a:pt x="2097" y="2341"/>
                </a:lnTo>
                <a:lnTo>
                  <a:pt x="2102" y="2341"/>
                </a:lnTo>
                <a:lnTo>
                  <a:pt x="2109" y="2341"/>
                </a:lnTo>
                <a:lnTo>
                  <a:pt x="2109" y="2339"/>
                </a:lnTo>
                <a:lnTo>
                  <a:pt x="2110" y="2335"/>
                </a:lnTo>
                <a:lnTo>
                  <a:pt x="2112" y="2334"/>
                </a:lnTo>
                <a:lnTo>
                  <a:pt x="2116" y="2334"/>
                </a:lnTo>
                <a:lnTo>
                  <a:pt x="2122" y="2335"/>
                </a:lnTo>
                <a:lnTo>
                  <a:pt x="2126" y="2335"/>
                </a:lnTo>
                <a:lnTo>
                  <a:pt x="2134" y="2332"/>
                </a:lnTo>
                <a:lnTo>
                  <a:pt x="2139" y="2327"/>
                </a:lnTo>
                <a:lnTo>
                  <a:pt x="2145" y="2327"/>
                </a:lnTo>
                <a:lnTo>
                  <a:pt x="2150" y="2327"/>
                </a:lnTo>
                <a:lnTo>
                  <a:pt x="2157" y="2330"/>
                </a:lnTo>
                <a:lnTo>
                  <a:pt x="2165" y="2330"/>
                </a:lnTo>
                <a:lnTo>
                  <a:pt x="2184" y="2329"/>
                </a:lnTo>
                <a:lnTo>
                  <a:pt x="2208" y="2325"/>
                </a:lnTo>
                <a:lnTo>
                  <a:pt x="2220" y="2325"/>
                </a:lnTo>
                <a:lnTo>
                  <a:pt x="2232" y="2327"/>
                </a:lnTo>
                <a:lnTo>
                  <a:pt x="2235" y="2330"/>
                </a:lnTo>
                <a:lnTo>
                  <a:pt x="2238" y="2332"/>
                </a:lnTo>
                <a:lnTo>
                  <a:pt x="2247" y="2334"/>
                </a:lnTo>
                <a:lnTo>
                  <a:pt x="2255" y="2334"/>
                </a:lnTo>
                <a:lnTo>
                  <a:pt x="2266" y="2334"/>
                </a:lnTo>
                <a:lnTo>
                  <a:pt x="2269" y="2335"/>
                </a:lnTo>
                <a:lnTo>
                  <a:pt x="2272" y="2337"/>
                </a:lnTo>
                <a:lnTo>
                  <a:pt x="2276" y="2339"/>
                </a:lnTo>
                <a:lnTo>
                  <a:pt x="2279" y="2341"/>
                </a:lnTo>
                <a:lnTo>
                  <a:pt x="2290" y="2341"/>
                </a:lnTo>
                <a:lnTo>
                  <a:pt x="2300" y="2341"/>
                </a:lnTo>
                <a:lnTo>
                  <a:pt x="2300" y="2344"/>
                </a:lnTo>
                <a:lnTo>
                  <a:pt x="2301" y="2346"/>
                </a:lnTo>
                <a:lnTo>
                  <a:pt x="2301" y="2347"/>
                </a:lnTo>
                <a:lnTo>
                  <a:pt x="2303" y="2349"/>
                </a:lnTo>
                <a:lnTo>
                  <a:pt x="2305" y="2351"/>
                </a:lnTo>
                <a:lnTo>
                  <a:pt x="2308" y="2353"/>
                </a:lnTo>
                <a:lnTo>
                  <a:pt x="2318" y="2353"/>
                </a:lnTo>
                <a:lnTo>
                  <a:pt x="2327" y="2353"/>
                </a:lnTo>
                <a:lnTo>
                  <a:pt x="2332" y="2353"/>
                </a:lnTo>
                <a:lnTo>
                  <a:pt x="2336" y="2356"/>
                </a:lnTo>
                <a:lnTo>
                  <a:pt x="2339" y="2359"/>
                </a:lnTo>
                <a:lnTo>
                  <a:pt x="2341" y="2364"/>
                </a:lnTo>
                <a:lnTo>
                  <a:pt x="2344" y="2368"/>
                </a:lnTo>
                <a:lnTo>
                  <a:pt x="2349" y="2375"/>
                </a:lnTo>
                <a:lnTo>
                  <a:pt x="2351" y="2378"/>
                </a:lnTo>
                <a:lnTo>
                  <a:pt x="2361" y="2382"/>
                </a:lnTo>
                <a:lnTo>
                  <a:pt x="2366" y="2388"/>
                </a:lnTo>
                <a:lnTo>
                  <a:pt x="2368" y="2392"/>
                </a:lnTo>
                <a:lnTo>
                  <a:pt x="2376" y="2400"/>
                </a:lnTo>
                <a:lnTo>
                  <a:pt x="2382" y="2404"/>
                </a:lnTo>
                <a:lnTo>
                  <a:pt x="2387" y="2407"/>
                </a:lnTo>
                <a:lnTo>
                  <a:pt x="2390" y="2407"/>
                </a:lnTo>
                <a:lnTo>
                  <a:pt x="2395" y="2405"/>
                </a:lnTo>
                <a:lnTo>
                  <a:pt x="2399" y="2405"/>
                </a:lnTo>
                <a:lnTo>
                  <a:pt x="2409" y="2409"/>
                </a:lnTo>
                <a:lnTo>
                  <a:pt x="2412" y="2412"/>
                </a:lnTo>
                <a:lnTo>
                  <a:pt x="2416" y="2414"/>
                </a:lnTo>
                <a:lnTo>
                  <a:pt x="2423" y="2416"/>
                </a:lnTo>
                <a:lnTo>
                  <a:pt x="2431" y="2419"/>
                </a:lnTo>
                <a:lnTo>
                  <a:pt x="2438" y="2424"/>
                </a:lnTo>
                <a:lnTo>
                  <a:pt x="2443" y="2429"/>
                </a:lnTo>
                <a:lnTo>
                  <a:pt x="2446" y="2429"/>
                </a:lnTo>
                <a:lnTo>
                  <a:pt x="2477" y="2429"/>
                </a:lnTo>
                <a:lnTo>
                  <a:pt x="2482" y="2431"/>
                </a:lnTo>
                <a:lnTo>
                  <a:pt x="2487" y="2436"/>
                </a:lnTo>
                <a:lnTo>
                  <a:pt x="2492" y="2440"/>
                </a:lnTo>
                <a:lnTo>
                  <a:pt x="2498" y="2443"/>
                </a:lnTo>
                <a:lnTo>
                  <a:pt x="2504" y="2441"/>
                </a:lnTo>
                <a:lnTo>
                  <a:pt x="2508" y="2441"/>
                </a:lnTo>
                <a:lnTo>
                  <a:pt x="2516" y="2445"/>
                </a:lnTo>
                <a:lnTo>
                  <a:pt x="2522" y="2450"/>
                </a:lnTo>
                <a:lnTo>
                  <a:pt x="2527" y="2450"/>
                </a:lnTo>
                <a:lnTo>
                  <a:pt x="2532" y="2450"/>
                </a:lnTo>
                <a:lnTo>
                  <a:pt x="2532" y="2457"/>
                </a:lnTo>
                <a:lnTo>
                  <a:pt x="2539" y="2457"/>
                </a:lnTo>
                <a:lnTo>
                  <a:pt x="2547" y="2457"/>
                </a:lnTo>
                <a:lnTo>
                  <a:pt x="2554" y="2457"/>
                </a:lnTo>
                <a:lnTo>
                  <a:pt x="2566" y="2460"/>
                </a:lnTo>
                <a:lnTo>
                  <a:pt x="2578" y="2463"/>
                </a:lnTo>
                <a:lnTo>
                  <a:pt x="2585" y="2465"/>
                </a:lnTo>
                <a:lnTo>
                  <a:pt x="2593" y="2463"/>
                </a:lnTo>
                <a:lnTo>
                  <a:pt x="2593" y="2457"/>
                </a:lnTo>
                <a:lnTo>
                  <a:pt x="2583" y="2451"/>
                </a:lnTo>
                <a:lnTo>
                  <a:pt x="2573" y="2446"/>
                </a:lnTo>
                <a:lnTo>
                  <a:pt x="2564" y="2440"/>
                </a:lnTo>
                <a:lnTo>
                  <a:pt x="2561" y="2434"/>
                </a:lnTo>
                <a:lnTo>
                  <a:pt x="2559" y="2429"/>
                </a:lnTo>
                <a:lnTo>
                  <a:pt x="2556" y="2421"/>
                </a:lnTo>
                <a:lnTo>
                  <a:pt x="2554" y="2416"/>
                </a:lnTo>
                <a:lnTo>
                  <a:pt x="2552" y="2409"/>
                </a:lnTo>
                <a:lnTo>
                  <a:pt x="2551" y="2405"/>
                </a:lnTo>
                <a:lnTo>
                  <a:pt x="2549" y="2404"/>
                </a:lnTo>
                <a:lnTo>
                  <a:pt x="2545" y="2402"/>
                </a:lnTo>
                <a:lnTo>
                  <a:pt x="2545" y="2395"/>
                </a:lnTo>
                <a:lnTo>
                  <a:pt x="2545" y="2388"/>
                </a:lnTo>
                <a:lnTo>
                  <a:pt x="2545" y="2382"/>
                </a:lnTo>
                <a:lnTo>
                  <a:pt x="2545" y="2375"/>
                </a:lnTo>
                <a:lnTo>
                  <a:pt x="2544" y="2371"/>
                </a:lnTo>
                <a:lnTo>
                  <a:pt x="2542" y="2370"/>
                </a:lnTo>
                <a:lnTo>
                  <a:pt x="2540" y="2370"/>
                </a:lnTo>
                <a:lnTo>
                  <a:pt x="2539" y="2368"/>
                </a:lnTo>
                <a:lnTo>
                  <a:pt x="2535" y="2358"/>
                </a:lnTo>
                <a:lnTo>
                  <a:pt x="2535" y="2349"/>
                </a:lnTo>
                <a:lnTo>
                  <a:pt x="2533" y="2342"/>
                </a:lnTo>
                <a:lnTo>
                  <a:pt x="2532" y="2334"/>
                </a:lnTo>
                <a:lnTo>
                  <a:pt x="2532" y="2293"/>
                </a:lnTo>
                <a:lnTo>
                  <a:pt x="2527" y="2286"/>
                </a:lnTo>
                <a:lnTo>
                  <a:pt x="2523" y="2279"/>
                </a:lnTo>
                <a:lnTo>
                  <a:pt x="2522" y="2271"/>
                </a:lnTo>
                <a:lnTo>
                  <a:pt x="2518" y="2260"/>
                </a:lnTo>
                <a:lnTo>
                  <a:pt x="2518" y="2240"/>
                </a:lnTo>
                <a:lnTo>
                  <a:pt x="2518" y="2218"/>
                </a:lnTo>
                <a:lnTo>
                  <a:pt x="2525" y="2202"/>
                </a:lnTo>
                <a:lnTo>
                  <a:pt x="2533" y="2189"/>
                </a:lnTo>
                <a:lnTo>
                  <a:pt x="2540" y="2173"/>
                </a:lnTo>
                <a:lnTo>
                  <a:pt x="2544" y="2165"/>
                </a:lnTo>
                <a:lnTo>
                  <a:pt x="2545" y="2156"/>
                </a:lnTo>
                <a:lnTo>
                  <a:pt x="2549" y="2155"/>
                </a:lnTo>
                <a:lnTo>
                  <a:pt x="2551" y="2151"/>
                </a:lnTo>
                <a:lnTo>
                  <a:pt x="2552" y="2148"/>
                </a:lnTo>
                <a:lnTo>
                  <a:pt x="2552" y="2143"/>
                </a:lnTo>
                <a:lnTo>
                  <a:pt x="2559" y="2139"/>
                </a:lnTo>
                <a:lnTo>
                  <a:pt x="2563" y="2136"/>
                </a:lnTo>
                <a:lnTo>
                  <a:pt x="2566" y="2129"/>
                </a:lnTo>
                <a:lnTo>
                  <a:pt x="2569" y="2122"/>
                </a:lnTo>
                <a:lnTo>
                  <a:pt x="2571" y="2115"/>
                </a:lnTo>
                <a:lnTo>
                  <a:pt x="2574" y="2109"/>
                </a:lnTo>
                <a:lnTo>
                  <a:pt x="2580" y="2105"/>
                </a:lnTo>
                <a:lnTo>
                  <a:pt x="2586" y="2102"/>
                </a:lnTo>
                <a:lnTo>
                  <a:pt x="2590" y="2093"/>
                </a:lnTo>
                <a:lnTo>
                  <a:pt x="2595" y="2086"/>
                </a:lnTo>
                <a:lnTo>
                  <a:pt x="2598" y="2078"/>
                </a:lnTo>
                <a:lnTo>
                  <a:pt x="2600" y="2073"/>
                </a:lnTo>
                <a:lnTo>
                  <a:pt x="2600" y="2068"/>
                </a:lnTo>
                <a:lnTo>
                  <a:pt x="2602" y="2064"/>
                </a:lnTo>
                <a:lnTo>
                  <a:pt x="2603" y="2059"/>
                </a:lnTo>
                <a:lnTo>
                  <a:pt x="2610" y="2054"/>
                </a:lnTo>
                <a:lnTo>
                  <a:pt x="2612" y="2051"/>
                </a:lnTo>
                <a:lnTo>
                  <a:pt x="2614" y="2045"/>
                </a:lnTo>
                <a:lnTo>
                  <a:pt x="2615" y="2040"/>
                </a:lnTo>
                <a:lnTo>
                  <a:pt x="2614" y="2033"/>
                </a:lnTo>
                <a:lnTo>
                  <a:pt x="2619" y="2032"/>
                </a:lnTo>
                <a:lnTo>
                  <a:pt x="2622" y="2030"/>
                </a:lnTo>
                <a:lnTo>
                  <a:pt x="2627" y="2023"/>
                </a:lnTo>
                <a:lnTo>
                  <a:pt x="2631" y="2015"/>
                </a:lnTo>
                <a:lnTo>
                  <a:pt x="2634" y="2006"/>
                </a:lnTo>
                <a:lnTo>
                  <a:pt x="2638" y="1998"/>
                </a:lnTo>
                <a:lnTo>
                  <a:pt x="2643" y="1991"/>
                </a:lnTo>
                <a:lnTo>
                  <a:pt x="2646" y="1982"/>
                </a:lnTo>
                <a:lnTo>
                  <a:pt x="2648" y="1977"/>
                </a:lnTo>
                <a:lnTo>
                  <a:pt x="2648" y="1972"/>
                </a:lnTo>
                <a:lnTo>
                  <a:pt x="2655" y="1969"/>
                </a:lnTo>
                <a:lnTo>
                  <a:pt x="2660" y="1964"/>
                </a:lnTo>
                <a:lnTo>
                  <a:pt x="2665" y="1958"/>
                </a:lnTo>
                <a:lnTo>
                  <a:pt x="2668" y="1952"/>
                </a:lnTo>
                <a:lnTo>
                  <a:pt x="2673" y="1952"/>
                </a:lnTo>
                <a:lnTo>
                  <a:pt x="2677" y="1950"/>
                </a:lnTo>
                <a:lnTo>
                  <a:pt x="2679" y="1947"/>
                </a:lnTo>
                <a:lnTo>
                  <a:pt x="2680" y="1943"/>
                </a:lnTo>
                <a:lnTo>
                  <a:pt x="2682" y="1935"/>
                </a:lnTo>
                <a:lnTo>
                  <a:pt x="2685" y="1933"/>
                </a:lnTo>
                <a:lnTo>
                  <a:pt x="2689" y="1931"/>
                </a:lnTo>
                <a:lnTo>
                  <a:pt x="2696" y="1918"/>
                </a:lnTo>
                <a:lnTo>
                  <a:pt x="2702" y="1904"/>
                </a:lnTo>
                <a:lnTo>
                  <a:pt x="2708" y="1895"/>
                </a:lnTo>
                <a:lnTo>
                  <a:pt x="2713" y="1889"/>
                </a:lnTo>
                <a:lnTo>
                  <a:pt x="2719" y="1880"/>
                </a:lnTo>
                <a:lnTo>
                  <a:pt x="2723" y="1870"/>
                </a:lnTo>
                <a:lnTo>
                  <a:pt x="2725" y="1860"/>
                </a:lnTo>
                <a:lnTo>
                  <a:pt x="2728" y="1853"/>
                </a:lnTo>
                <a:lnTo>
                  <a:pt x="2735" y="1839"/>
                </a:lnTo>
                <a:lnTo>
                  <a:pt x="2736" y="1836"/>
                </a:lnTo>
                <a:lnTo>
                  <a:pt x="2738" y="1827"/>
                </a:lnTo>
                <a:lnTo>
                  <a:pt x="2738" y="1819"/>
                </a:lnTo>
                <a:lnTo>
                  <a:pt x="2740" y="1817"/>
                </a:lnTo>
                <a:lnTo>
                  <a:pt x="2743" y="1815"/>
                </a:lnTo>
                <a:lnTo>
                  <a:pt x="2745" y="1813"/>
                </a:lnTo>
                <a:lnTo>
                  <a:pt x="2750" y="1807"/>
                </a:lnTo>
                <a:lnTo>
                  <a:pt x="2754" y="1798"/>
                </a:lnTo>
                <a:lnTo>
                  <a:pt x="2755" y="1795"/>
                </a:lnTo>
                <a:lnTo>
                  <a:pt x="2759" y="1791"/>
                </a:lnTo>
                <a:lnTo>
                  <a:pt x="2764" y="1788"/>
                </a:lnTo>
                <a:lnTo>
                  <a:pt x="2767" y="1786"/>
                </a:lnTo>
                <a:lnTo>
                  <a:pt x="2772" y="1784"/>
                </a:lnTo>
                <a:lnTo>
                  <a:pt x="2781" y="1784"/>
                </a:lnTo>
                <a:lnTo>
                  <a:pt x="2788" y="1783"/>
                </a:lnTo>
                <a:lnTo>
                  <a:pt x="2791" y="1783"/>
                </a:lnTo>
                <a:lnTo>
                  <a:pt x="2794" y="1781"/>
                </a:lnTo>
                <a:lnTo>
                  <a:pt x="2801" y="1779"/>
                </a:lnTo>
                <a:lnTo>
                  <a:pt x="2808" y="1776"/>
                </a:lnTo>
                <a:lnTo>
                  <a:pt x="2813" y="1774"/>
                </a:lnTo>
                <a:lnTo>
                  <a:pt x="2820" y="1772"/>
                </a:lnTo>
                <a:lnTo>
                  <a:pt x="2823" y="1771"/>
                </a:lnTo>
                <a:lnTo>
                  <a:pt x="2832" y="1767"/>
                </a:lnTo>
                <a:lnTo>
                  <a:pt x="2837" y="1733"/>
                </a:lnTo>
                <a:lnTo>
                  <a:pt x="2839" y="1714"/>
                </a:lnTo>
                <a:lnTo>
                  <a:pt x="2839" y="1692"/>
                </a:lnTo>
                <a:close/>
                <a:moveTo>
                  <a:pt x="239" y="1605"/>
                </a:moveTo>
                <a:lnTo>
                  <a:pt x="237" y="1605"/>
                </a:lnTo>
                <a:lnTo>
                  <a:pt x="239" y="1605"/>
                </a:lnTo>
                <a:close/>
                <a:moveTo>
                  <a:pt x="1341" y="246"/>
                </a:moveTo>
                <a:lnTo>
                  <a:pt x="1341" y="246"/>
                </a:lnTo>
                <a:close/>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94" name="Freeform 20">
            <a:extLst>
              <a:ext uri="{FF2B5EF4-FFF2-40B4-BE49-F238E27FC236}">
                <a16:creationId xmlns:a16="http://schemas.microsoft.com/office/drawing/2014/main" id="{760B1B32-0367-364F-979D-FD65C527E0FA}"/>
              </a:ext>
            </a:extLst>
          </p:cNvPr>
          <p:cNvSpPr>
            <a:spLocks noChangeArrowheads="1"/>
          </p:cNvSpPr>
          <p:nvPr/>
        </p:nvSpPr>
        <p:spPr bwMode="auto">
          <a:xfrm rot="21434252">
            <a:off x="2015765" y="7720788"/>
            <a:ext cx="1053235" cy="1090138"/>
          </a:xfrm>
          <a:custGeom>
            <a:avLst/>
            <a:gdLst>
              <a:gd name="T0" fmla="*/ 3724 w 6040"/>
              <a:gd name="T1" fmla="*/ 1469 h 6306"/>
              <a:gd name="T2" fmla="*/ 3200 w 6040"/>
              <a:gd name="T3" fmla="*/ 1938 h 6306"/>
              <a:gd name="T4" fmla="*/ 3263 w 6040"/>
              <a:gd name="T5" fmla="*/ 1837 h 6306"/>
              <a:gd name="T6" fmla="*/ 3466 w 6040"/>
              <a:gd name="T7" fmla="*/ 1576 h 6306"/>
              <a:gd name="T8" fmla="*/ 3050 w 6040"/>
              <a:gd name="T9" fmla="*/ 2120 h 6306"/>
              <a:gd name="T10" fmla="*/ 3050 w 6040"/>
              <a:gd name="T11" fmla="*/ 2859 h 6306"/>
              <a:gd name="T12" fmla="*/ 4394 w 6040"/>
              <a:gd name="T13" fmla="*/ 955 h 6306"/>
              <a:gd name="T14" fmla="*/ 4722 w 6040"/>
              <a:gd name="T15" fmla="*/ 539 h 6306"/>
              <a:gd name="T16" fmla="*/ 5051 w 6040"/>
              <a:gd name="T17" fmla="*/ 433 h 6306"/>
              <a:gd name="T18" fmla="*/ 4822 w 6040"/>
              <a:gd name="T19" fmla="*/ 479 h 6306"/>
              <a:gd name="T20" fmla="*/ 3917 w 6040"/>
              <a:gd name="T21" fmla="*/ 1290 h 6306"/>
              <a:gd name="T22" fmla="*/ 4043 w 6040"/>
              <a:gd name="T23" fmla="*/ 1099 h 6306"/>
              <a:gd name="T24" fmla="*/ 4094 w 6040"/>
              <a:gd name="T25" fmla="*/ 907 h 6306"/>
              <a:gd name="T26" fmla="*/ 3057 w 6040"/>
              <a:gd name="T27" fmla="*/ 2736 h 6306"/>
              <a:gd name="T28" fmla="*/ 2794 w 6040"/>
              <a:gd name="T29" fmla="*/ 3274 h 6306"/>
              <a:gd name="T30" fmla="*/ 1418 w 6040"/>
              <a:gd name="T31" fmla="*/ 5767 h 6306"/>
              <a:gd name="T32" fmla="*/ 3715 w 6040"/>
              <a:gd name="T33" fmla="*/ 1735 h 6306"/>
              <a:gd name="T34" fmla="*/ 5936 w 6040"/>
              <a:gd name="T35" fmla="*/ 505 h 6306"/>
              <a:gd name="T36" fmla="*/ 5464 w 6040"/>
              <a:gd name="T37" fmla="*/ 322 h 6306"/>
              <a:gd name="T38" fmla="*/ 5116 w 6040"/>
              <a:gd name="T39" fmla="*/ 640 h 6306"/>
              <a:gd name="T40" fmla="*/ 4918 w 6040"/>
              <a:gd name="T41" fmla="*/ 496 h 6306"/>
              <a:gd name="T42" fmla="*/ 4631 w 6040"/>
              <a:gd name="T43" fmla="*/ 865 h 6306"/>
              <a:gd name="T44" fmla="*/ 4423 w 6040"/>
              <a:gd name="T45" fmla="*/ 1056 h 6306"/>
              <a:gd name="T46" fmla="*/ 4231 w 6040"/>
              <a:gd name="T47" fmla="*/ 1160 h 6306"/>
              <a:gd name="T48" fmla="*/ 4012 w 6040"/>
              <a:gd name="T49" fmla="*/ 1296 h 6306"/>
              <a:gd name="T50" fmla="*/ 3700 w 6040"/>
              <a:gd name="T51" fmla="*/ 1532 h 6306"/>
              <a:gd name="T52" fmla="*/ 3657 w 6040"/>
              <a:gd name="T53" fmla="*/ 1740 h 6306"/>
              <a:gd name="T54" fmla="*/ 3651 w 6040"/>
              <a:gd name="T55" fmla="*/ 1870 h 6306"/>
              <a:gd name="T56" fmla="*/ 3536 w 6040"/>
              <a:gd name="T57" fmla="*/ 2057 h 6306"/>
              <a:gd name="T58" fmla="*/ 3506 w 6040"/>
              <a:gd name="T59" fmla="*/ 2238 h 6306"/>
              <a:gd name="T60" fmla="*/ 3221 w 6040"/>
              <a:gd name="T61" fmla="*/ 2477 h 6306"/>
              <a:gd name="T62" fmla="*/ 3166 w 6040"/>
              <a:gd name="T63" fmla="*/ 2825 h 6306"/>
              <a:gd name="T64" fmla="*/ 2943 w 6040"/>
              <a:gd name="T65" fmla="*/ 3187 h 6306"/>
              <a:gd name="T66" fmla="*/ 2834 w 6040"/>
              <a:gd name="T67" fmla="*/ 3500 h 6306"/>
              <a:gd name="T68" fmla="*/ 2467 w 6040"/>
              <a:gd name="T69" fmla="*/ 3796 h 6306"/>
              <a:gd name="T70" fmla="*/ 2134 w 6040"/>
              <a:gd name="T71" fmla="*/ 3997 h 6306"/>
              <a:gd name="T72" fmla="*/ 2061 w 6040"/>
              <a:gd name="T73" fmla="*/ 4026 h 6306"/>
              <a:gd name="T74" fmla="*/ 1982 w 6040"/>
              <a:gd name="T75" fmla="*/ 4251 h 6306"/>
              <a:gd name="T76" fmla="*/ 1675 w 6040"/>
              <a:gd name="T77" fmla="*/ 4416 h 6306"/>
              <a:gd name="T78" fmla="*/ 1588 w 6040"/>
              <a:gd name="T79" fmla="*/ 4520 h 6306"/>
              <a:gd name="T80" fmla="*/ 1443 w 6040"/>
              <a:gd name="T81" fmla="*/ 4838 h 6306"/>
              <a:gd name="T82" fmla="*/ 1372 w 6040"/>
              <a:gd name="T83" fmla="*/ 4998 h 6306"/>
              <a:gd name="T84" fmla="*/ 1419 w 6040"/>
              <a:gd name="T85" fmla="*/ 5146 h 6306"/>
              <a:gd name="T86" fmla="*/ 1462 w 6040"/>
              <a:gd name="T87" fmla="*/ 5486 h 6306"/>
              <a:gd name="T88" fmla="*/ 1394 w 6040"/>
              <a:gd name="T89" fmla="*/ 5668 h 6306"/>
              <a:gd name="T90" fmla="*/ 1455 w 6040"/>
              <a:gd name="T91" fmla="*/ 6035 h 6306"/>
              <a:gd name="T92" fmla="*/ 2197 w 6040"/>
              <a:gd name="T93" fmla="*/ 6066 h 6306"/>
              <a:gd name="T94" fmla="*/ 2559 w 6040"/>
              <a:gd name="T95" fmla="*/ 5672 h 6306"/>
              <a:gd name="T96" fmla="*/ 2871 w 6040"/>
              <a:gd name="T97" fmla="*/ 5633 h 6306"/>
              <a:gd name="T98" fmla="*/ 3122 w 6040"/>
              <a:gd name="T99" fmla="*/ 4845 h 6306"/>
              <a:gd name="T100" fmla="*/ 3098 w 6040"/>
              <a:gd name="T101" fmla="*/ 3731 h 6306"/>
              <a:gd name="T102" fmla="*/ 3466 w 6040"/>
              <a:gd name="T103" fmla="*/ 2856 h 6306"/>
              <a:gd name="T104" fmla="*/ 3903 w 6040"/>
              <a:gd name="T105" fmla="*/ 1897 h 6306"/>
              <a:gd name="T106" fmla="*/ 4649 w 6040"/>
              <a:gd name="T107" fmla="*/ 1356 h 6306"/>
              <a:gd name="T108" fmla="*/ 5307 w 6040"/>
              <a:gd name="T109" fmla="*/ 858 h 6306"/>
              <a:gd name="T110" fmla="*/ 1515 w 6040"/>
              <a:gd name="T111" fmla="*/ 5500 h 6306"/>
              <a:gd name="T112" fmla="*/ 2682 w 6040"/>
              <a:gd name="T113" fmla="*/ 3862 h 6306"/>
              <a:gd name="T114" fmla="*/ 2806 w 6040"/>
              <a:gd name="T115" fmla="*/ 3758 h 6306"/>
              <a:gd name="T116" fmla="*/ 2436 w 6040"/>
              <a:gd name="T117" fmla="*/ 3732 h 6306"/>
              <a:gd name="T118" fmla="*/ 2317 w 6040"/>
              <a:gd name="T119" fmla="*/ 3802 h 6306"/>
              <a:gd name="T120" fmla="*/ 2226 w 6040"/>
              <a:gd name="T121" fmla="*/ 3946 h 6306"/>
              <a:gd name="T122" fmla="*/ 1382 w 6040"/>
              <a:gd name="T123" fmla="*/ 5697 h 6306"/>
              <a:gd name="T124" fmla="*/ 1406 w 6040"/>
              <a:gd name="T125" fmla="*/ 4758 h 6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40" h="6306">
                <a:moveTo>
                  <a:pt x="3256" y="2434"/>
                </a:moveTo>
                <a:lnTo>
                  <a:pt x="3256" y="2438"/>
                </a:lnTo>
                <a:lnTo>
                  <a:pt x="3258" y="2439"/>
                </a:lnTo>
                <a:lnTo>
                  <a:pt x="3263" y="2441"/>
                </a:lnTo>
                <a:lnTo>
                  <a:pt x="3277" y="2441"/>
                </a:lnTo>
                <a:lnTo>
                  <a:pt x="3279" y="2439"/>
                </a:lnTo>
                <a:lnTo>
                  <a:pt x="3279" y="2436"/>
                </a:lnTo>
                <a:lnTo>
                  <a:pt x="3275" y="2431"/>
                </a:lnTo>
                <a:lnTo>
                  <a:pt x="3270" y="2427"/>
                </a:lnTo>
                <a:lnTo>
                  <a:pt x="3267" y="2422"/>
                </a:lnTo>
                <a:lnTo>
                  <a:pt x="3263" y="2422"/>
                </a:lnTo>
                <a:lnTo>
                  <a:pt x="3256" y="2422"/>
                </a:lnTo>
                <a:lnTo>
                  <a:pt x="3255" y="2424"/>
                </a:lnTo>
                <a:lnTo>
                  <a:pt x="3255" y="2426"/>
                </a:lnTo>
                <a:lnTo>
                  <a:pt x="3256" y="2434"/>
                </a:lnTo>
                <a:close/>
                <a:moveTo>
                  <a:pt x="3337" y="2327"/>
                </a:moveTo>
                <a:lnTo>
                  <a:pt x="3337" y="2320"/>
                </a:lnTo>
                <a:lnTo>
                  <a:pt x="3328" y="2320"/>
                </a:lnTo>
                <a:lnTo>
                  <a:pt x="3321" y="2322"/>
                </a:lnTo>
                <a:lnTo>
                  <a:pt x="3316" y="2327"/>
                </a:lnTo>
                <a:lnTo>
                  <a:pt x="3316" y="2334"/>
                </a:lnTo>
                <a:lnTo>
                  <a:pt x="3323" y="2334"/>
                </a:lnTo>
                <a:lnTo>
                  <a:pt x="3328" y="2334"/>
                </a:lnTo>
                <a:lnTo>
                  <a:pt x="3332" y="2332"/>
                </a:lnTo>
                <a:lnTo>
                  <a:pt x="3335" y="2330"/>
                </a:lnTo>
                <a:lnTo>
                  <a:pt x="3337" y="2327"/>
                </a:lnTo>
                <a:close/>
                <a:moveTo>
                  <a:pt x="3357" y="2218"/>
                </a:moveTo>
                <a:lnTo>
                  <a:pt x="3356" y="2223"/>
                </a:lnTo>
                <a:lnTo>
                  <a:pt x="3352" y="2226"/>
                </a:lnTo>
                <a:lnTo>
                  <a:pt x="3345" y="2233"/>
                </a:lnTo>
                <a:lnTo>
                  <a:pt x="3342" y="2236"/>
                </a:lnTo>
                <a:lnTo>
                  <a:pt x="3338" y="2240"/>
                </a:lnTo>
                <a:lnTo>
                  <a:pt x="3337" y="2245"/>
                </a:lnTo>
                <a:lnTo>
                  <a:pt x="3337" y="2252"/>
                </a:lnTo>
                <a:lnTo>
                  <a:pt x="3345" y="2252"/>
                </a:lnTo>
                <a:lnTo>
                  <a:pt x="3350" y="2248"/>
                </a:lnTo>
                <a:lnTo>
                  <a:pt x="3356" y="2247"/>
                </a:lnTo>
                <a:lnTo>
                  <a:pt x="3364" y="2245"/>
                </a:lnTo>
                <a:lnTo>
                  <a:pt x="3364" y="2228"/>
                </a:lnTo>
                <a:lnTo>
                  <a:pt x="3362" y="2221"/>
                </a:lnTo>
                <a:lnTo>
                  <a:pt x="3361" y="2219"/>
                </a:lnTo>
                <a:lnTo>
                  <a:pt x="3357" y="2218"/>
                </a:lnTo>
                <a:close/>
                <a:moveTo>
                  <a:pt x="3187" y="2559"/>
                </a:moveTo>
                <a:lnTo>
                  <a:pt x="3192" y="2557"/>
                </a:lnTo>
                <a:lnTo>
                  <a:pt x="3195" y="2555"/>
                </a:lnTo>
                <a:lnTo>
                  <a:pt x="3197" y="2552"/>
                </a:lnTo>
                <a:lnTo>
                  <a:pt x="3198" y="2548"/>
                </a:lnTo>
                <a:lnTo>
                  <a:pt x="3200" y="2536"/>
                </a:lnTo>
                <a:lnTo>
                  <a:pt x="3200" y="2525"/>
                </a:lnTo>
                <a:lnTo>
                  <a:pt x="3197" y="2526"/>
                </a:lnTo>
                <a:lnTo>
                  <a:pt x="3195" y="2528"/>
                </a:lnTo>
                <a:lnTo>
                  <a:pt x="3193" y="2535"/>
                </a:lnTo>
                <a:lnTo>
                  <a:pt x="3192" y="2542"/>
                </a:lnTo>
                <a:lnTo>
                  <a:pt x="3190" y="2545"/>
                </a:lnTo>
                <a:lnTo>
                  <a:pt x="3187" y="2545"/>
                </a:lnTo>
                <a:lnTo>
                  <a:pt x="3185" y="2547"/>
                </a:lnTo>
                <a:lnTo>
                  <a:pt x="3183" y="2548"/>
                </a:lnTo>
                <a:lnTo>
                  <a:pt x="3180" y="2552"/>
                </a:lnTo>
                <a:lnTo>
                  <a:pt x="3175" y="2554"/>
                </a:lnTo>
                <a:lnTo>
                  <a:pt x="3173" y="2555"/>
                </a:lnTo>
                <a:lnTo>
                  <a:pt x="3173" y="2559"/>
                </a:lnTo>
                <a:lnTo>
                  <a:pt x="3187" y="2559"/>
                </a:lnTo>
                <a:close/>
                <a:moveTo>
                  <a:pt x="2545" y="3657"/>
                </a:moveTo>
                <a:lnTo>
                  <a:pt x="2540" y="3659"/>
                </a:lnTo>
                <a:lnTo>
                  <a:pt x="2537" y="3662"/>
                </a:lnTo>
                <a:lnTo>
                  <a:pt x="2538" y="3666"/>
                </a:lnTo>
                <a:lnTo>
                  <a:pt x="2540" y="3669"/>
                </a:lnTo>
                <a:lnTo>
                  <a:pt x="2542" y="3671"/>
                </a:lnTo>
                <a:lnTo>
                  <a:pt x="2545" y="3669"/>
                </a:lnTo>
                <a:lnTo>
                  <a:pt x="2547" y="3666"/>
                </a:lnTo>
                <a:lnTo>
                  <a:pt x="2545" y="3657"/>
                </a:lnTo>
                <a:close/>
                <a:moveTo>
                  <a:pt x="3166" y="2620"/>
                </a:moveTo>
                <a:lnTo>
                  <a:pt x="3168" y="2615"/>
                </a:lnTo>
                <a:lnTo>
                  <a:pt x="3169" y="2613"/>
                </a:lnTo>
                <a:lnTo>
                  <a:pt x="3173" y="2613"/>
                </a:lnTo>
                <a:lnTo>
                  <a:pt x="3173" y="2607"/>
                </a:lnTo>
                <a:lnTo>
                  <a:pt x="3173" y="2600"/>
                </a:lnTo>
                <a:lnTo>
                  <a:pt x="3166" y="2600"/>
                </a:lnTo>
                <a:lnTo>
                  <a:pt x="3163" y="2600"/>
                </a:lnTo>
                <a:lnTo>
                  <a:pt x="3159" y="2601"/>
                </a:lnTo>
                <a:lnTo>
                  <a:pt x="3158" y="2605"/>
                </a:lnTo>
                <a:lnTo>
                  <a:pt x="3152" y="2610"/>
                </a:lnTo>
                <a:lnTo>
                  <a:pt x="3149" y="2613"/>
                </a:lnTo>
                <a:lnTo>
                  <a:pt x="3146" y="2613"/>
                </a:lnTo>
                <a:lnTo>
                  <a:pt x="3142" y="2618"/>
                </a:lnTo>
                <a:lnTo>
                  <a:pt x="3140" y="2625"/>
                </a:lnTo>
                <a:lnTo>
                  <a:pt x="3139" y="2632"/>
                </a:lnTo>
                <a:lnTo>
                  <a:pt x="3139" y="2641"/>
                </a:lnTo>
                <a:lnTo>
                  <a:pt x="3144" y="2642"/>
                </a:lnTo>
                <a:lnTo>
                  <a:pt x="3146" y="2644"/>
                </a:lnTo>
                <a:lnTo>
                  <a:pt x="3146" y="2648"/>
                </a:lnTo>
                <a:lnTo>
                  <a:pt x="3154" y="2649"/>
                </a:lnTo>
                <a:lnTo>
                  <a:pt x="3156" y="2649"/>
                </a:lnTo>
                <a:lnTo>
                  <a:pt x="3158" y="2648"/>
                </a:lnTo>
                <a:lnTo>
                  <a:pt x="3159" y="2642"/>
                </a:lnTo>
                <a:lnTo>
                  <a:pt x="3159" y="2637"/>
                </a:lnTo>
                <a:lnTo>
                  <a:pt x="3159" y="2630"/>
                </a:lnTo>
                <a:lnTo>
                  <a:pt x="3159" y="2625"/>
                </a:lnTo>
                <a:lnTo>
                  <a:pt x="3161" y="2622"/>
                </a:lnTo>
                <a:lnTo>
                  <a:pt x="3163" y="2620"/>
                </a:lnTo>
                <a:lnTo>
                  <a:pt x="3166" y="2620"/>
                </a:lnTo>
                <a:close/>
                <a:moveTo>
                  <a:pt x="3180" y="2538"/>
                </a:moveTo>
                <a:lnTo>
                  <a:pt x="3181" y="2533"/>
                </a:lnTo>
                <a:lnTo>
                  <a:pt x="3183" y="2531"/>
                </a:lnTo>
                <a:lnTo>
                  <a:pt x="3187" y="2531"/>
                </a:lnTo>
                <a:lnTo>
                  <a:pt x="3187" y="2530"/>
                </a:lnTo>
                <a:lnTo>
                  <a:pt x="3185" y="2528"/>
                </a:lnTo>
                <a:lnTo>
                  <a:pt x="3180" y="2526"/>
                </a:lnTo>
                <a:lnTo>
                  <a:pt x="3176" y="2526"/>
                </a:lnTo>
                <a:lnTo>
                  <a:pt x="3175" y="2528"/>
                </a:lnTo>
                <a:lnTo>
                  <a:pt x="3173" y="2531"/>
                </a:lnTo>
                <a:lnTo>
                  <a:pt x="3175" y="2536"/>
                </a:lnTo>
                <a:lnTo>
                  <a:pt x="3176" y="2538"/>
                </a:lnTo>
                <a:lnTo>
                  <a:pt x="3180" y="2538"/>
                </a:lnTo>
                <a:close/>
                <a:moveTo>
                  <a:pt x="3780" y="1453"/>
                </a:moveTo>
                <a:lnTo>
                  <a:pt x="3772" y="1452"/>
                </a:lnTo>
                <a:lnTo>
                  <a:pt x="3767" y="1450"/>
                </a:lnTo>
                <a:lnTo>
                  <a:pt x="3761" y="1446"/>
                </a:lnTo>
                <a:lnTo>
                  <a:pt x="3753" y="1446"/>
                </a:lnTo>
                <a:lnTo>
                  <a:pt x="3753" y="1450"/>
                </a:lnTo>
                <a:lnTo>
                  <a:pt x="3751" y="1452"/>
                </a:lnTo>
                <a:lnTo>
                  <a:pt x="3746" y="1453"/>
                </a:lnTo>
                <a:lnTo>
                  <a:pt x="3746" y="1460"/>
                </a:lnTo>
                <a:lnTo>
                  <a:pt x="3755" y="1465"/>
                </a:lnTo>
                <a:lnTo>
                  <a:pt x="3760" y="1467"/>
                </a:lnTo>
                <a:lnTo>
                  <a:pt x="3767" y="1467"/>
                </a:lnTo>
                <a:lnTo>
                  <a:pt x="3775" y="1462"/>
                </a:lnTo>
                <a:lnTo>
                  <a:pt x="3778" y="1458"/>
                </a:lnTo>
                <a:lnTo>
                  <a:pt x="3780" y="1453"/>
                </a:lnTo>
                <a:close/>
                <a:moveTo>
                  <a:pt x="3432" y="2190"/>
                </a:moveTo>
                <a:lnTo>
                  <a:pt x="3432" y="2185"/>
                </a:lnTo>
                <a:lnTo>
                  <a:pt x="3434" y="2180"/>
                </a:lnTo>
                <a:lnTo>
                  <a:pt x="3437" y="2172"/>
                </a:lnTo>
                <a:lnTo>
                  <a:pt x="3441" y="2163"/>
                </a:lnTo>
                <a:lnTo>
                  <a:pt x="3441" y="2156"/>
                </a:lnTo>
                <a:lnTo>
                  <a:pt x="3439" y="2149"/>
                </a:lnTo>
                <a:lnTo>
                  <a:pt x="3431" y="2149"/>
                </a:lnTo>
                <a:lnTo>
                  <a:pt x="3425" y="2153"/>
                </a:lnTo>
                <a:lnTo>
                  <a:pt x="3419" y="2155"/>
                </a:lnTo>
                <a:lnTo>
                  <a:pt x="3412" y="2156"/>
                </a:lnTo>
                <a:lnTo>
                  <a:pt x="3412" y="2163"/>
                </a:lnTo>
                <a:lnTo>
                  <a:pt x="3410" y="2166"/>
                </a:lnTo>
                <a:lnTo>
                  <a:pt x="3407" y="2170"/>
                </a:lnTo>
                <a:lnTo>
                  <a:pt x="3403" y="2172"/>
                </a:lnTo>
                <a:lnTo>
                  <a:pt x="3398" y="2173"/>
                </a:lnTo>
                <a:lnTo>
                  <a:pt x="3395" y="2175"/>
                </a:lnTo>
                <a:lnTo>
                  <a:pt x="3391" y="2178"/>
                </a:lnTo>
                <a:lnTo>
                  <a:pt x="3391" y="2183"/>
                </a:lnTo>
                <a:lnTo>
                  <a:pt x="3395" y="2185"/>
                </a:lnTo>
                <a:lnTo>
                  <a:pt x="3397" y="2189"/>
                </a:lnTo>
                <a:lnTo>
                  <a:pt x="3398" y="2192"/>
                </a:lnTo>
                <a:lnTo>
                  <a:pt x="3398" y="2197"/>
                </a:lnTo>
                <a:lnTo>
                  <a:pt x="3403" y="2197"/>
                </a:lnTo>
                <a:lnTo>
                  <a:pt x="3408" y="2197"/>
                </a:lnTo>
                <a:lnTo>
                  <a:pt x="3414" y="2192"/>
                </a:lnTo>
                <a:lnTo>
                  <a:pt x="3420" y="2189"/>
                </a:lnTo>
                <a:lnTo>
                  <a:pt x="3425" y="2189"/>
                </a:lnTo>
                <a:lnTo>
                  <a:pt x="3432" y="2190"/>
                </a:lnTo>
                <a:close/>
                <a:moveTo>
                  <a:pt x="3732" y="1501"/>
                </a:moveTo>
                <a:lnTo>
                  <a:pt x="3739" y="1503"/>
                </a:lnTo>
                <a:lnTo>
                  <a:pt x="3746" y="1504"/>
                </a:lnTo>
                <a:lnTo>
                  <a:pt x="3758" y="1510"/>
                </a:lnTo>
                <a:lnTo>
                  <a:pt x="3763" y="1513"/>
                </a:lnTo>
                <a:lnTo>
                  <a:pt x="3770" y="1515"/>
                </a:lnTo>
                <a:lnTo>
                  <a:pt x="3777" y="1516"/>
                </a:lnTo>
                <a:lnTo>
                  <a:pt x="3787" y="1515"/>
                </a:lnTo>
                <a:lnTo>
                  <a:pt x="3789" y="1508"/>
                </a:lnTo>
                <a:lnTo>
                  <a:pt x="3787" y="1503"/>
                </a:lnTo>
                <a:lnTo>
                  <a:pt x="3785" y="1496"/>
                </a:lnTo>
                <a:lnTo>
                  <a:pt x="3780" y="1491"/>
                </a:lnTo>
                <a:lnTo>
                  <a:pt x="3780" y="1486"/>
                </a:lnTo>
                <a:lnTo>
                  <a:pt x="3780" y="1481"/>
                </a:lnTo>
                <a:lnTo>
                  <a:pt x="3770" y="1482"/>
                </a:lnTo>
                <a:lnTo>
                  <a:pt x="3763" y="1482"/>
                </a:lnTo>
                <a:lnTo>
                  <a:pt x="3758" y="1479"/>
                </a:lnTo>
                <a:lnTo>
                  <a:pt x="3753" y="1477"/>
                </a:lnTo>
                <a:lnTo>
                  <a:pt x="3744" y="1470"/>
                </a:lnTo>
                <a:lnTo>
                  <a:pt x="3739" y="1467"/>
                </a:lnTo>
                <a:lnTo>
                  <a:pt x="3732" y="1467"/>
                </a:lnTo>
                <a:lnTo>
                  <a:pt x="3724" y="1469"/>
                </a:lnTo>
                <a:lnTo>
                  <a:pt x="3720" y="1470"/>
                </a:lnTo>
                <a:lnTo>
                  <a:pt x="3719" y="1474"/>
                </a:lnTo>
                <a:lnTo>
                  <a:pt x="3724" y="1479"/>
                </a:lnTo>
                <a:lnTo>
                  <a:pt x="3729" y="1484"/>
                </a:lnTo>
                <a:lnTo>
                  <a:pt x="3731" y="1493"/>
                </a:lnTo>
                <a:lnTo>
                  <a:pt x="3732" y="1501"/>
                </a:lnTo>
                <a:close/>
                <a:moveTo>
                  <a:pt x="3807" y="1501"/>
                </a:moveTo>
                <a:lnTo>
                  <a:pt x="3807" y="1474"/>
                </a:lnTo>
                <a:lnTo>
                  <a:pt x="3801" y="1474"/>
                </a:lnTo>
                <a:lnTo>
                  <a:pt x="3796" y="1472"/>
                </a:lnTo>
                <a:lnTo>
                  <a:pt x="3787" y="1467"/>
                </a:lnTo>
                <a:lnTo>
                  <a:pt x="3787" y="1474"/>
                </a:lnTo>
                <a:lnTo>
                  <a:pt x="3787" y="1481"/>
                </a:lnTo>
                <a:lnTo>
                  <a:pt x="3789" y="1486"/>
                </a:lnTo>
                <a:lnTo>
                  <a:pt x="3792" y="1489"/>
                </a:lnTo>
                <a:lnTo>
                  <a:pt x="3799" y="1496"/>
                </a:lnTo>
                <a:lnTo>
                  <a:pt x="3807" y="1501"/>
                </a:lnTo>
                <a:close/>
                <a:moveTo>
                  <a:pt x="3603" y="1522"/>
                </a:moveTo>
                <a:lnTo>
                  <a:pt x="3601" y="1513"/>
                </a:lnTo>
                <a:lnTo>
                  <a:pt x="3603" y="1506"/>
                </a:lnTo>
                <a:lnTo>
                  <a:pt x="3610" y="1496"/>
                </a:lnTo>
                <a:lnTo>
                  <a:pt x="3610" y="1493"/>
                </a:lnTo>
                <a:lnTo>
                  <a:pt x="3611" y="1484"/>
                </a:lnTo>
                <a:lnTo>
                  <a:pt x="3613" y="1479"/>
                </a:lnTo>
                <a:lnTo>
                  <a:pt x="3616" y="1475"/>
                </a:lnTo>
                <a:lnTo>
                  <a:pt x="3623" y="1474"/>
                </a:lnTo>
                <a:lnTo>
                  <a:pt x="3627" y="1474"/>
                </a:lnTo>
                <a:lnTo>
                  <a:pt x="3628" y="1472"/>
                </a:lnTo>
                <a:lnTo>
                  <a:pt x="3630" y="1470"/>
                </a:lnTo>
                <a:lnTo>
                  <a:pt x="3635" y="1465"/>
                </a:lnTo>
                <a:lnTo>
                  <a:pt x="3640" y="1462"/>
                </a:lnTo>
                <a:lnTo>
                  <a:pt x="3647" y="1458"/>
                </a:lnTo>
                <a:lnTo>
                  <a:pt x="3657" y="1460"/>
                </a:lnTo>
                <a:lnTo>
                  <a:pt x="3657" y="1453"/>
                </a:lnTo>
                <a:lnTo>
                  <a:pt x="3661" y="1450"/>
                </a:lnTo>
                <a:lnTo>
                  <a:pt x="3664" y="1448"/>
                </a:lnTo>
                <a:lnTo>
                  <a:pt x="3671" y="1446"/>
                </a:lnTo>
                <a:lnTo>
                  <a:pt x="3671" y="1419"/>
                </a:lnTo>
                <a:lnTo>
                  <a:pt x="3676" y="1417"/>
                </a:lnTo>
                <a:lnTo>
                  <a:pt x="3680" y="1414"/>
                </a:lnTo>
                <a:lnTo>
                  <a:pt x="3683" y="1411"/>
                </a:lnTo>
                <a:lnTo>
                  <a:pt x="3685" y="1405"/>
                </a:lnTo>
                <a:lnTo>
                  <a:pt x="3686" y="1400"/>
                </a:lnTo>
                <a:lnTo>
                  <a:pt x="3690" y="1397"/>
                </a:lnTo>
                <a:lnTo>
                  <a:pt x="3693" y="1394"/>
                </a:lnTo>
                <a:lnTo>
                  <a:pt x="3698" y="1392"/>
                </a:lnTo>
                <a:lnTo>
                  <a:pt x="3698" y="1375"/>
                </a:lnTo>
                <a:lnTo>
                  <a:pt x="3698" y="1358"/>
                </a:lnTo>
                <a:lnTo>
                  <a:pt x="3700" y="1342"/>
                </a:lnTo>
                <a:lnTo>
                  <a:pt x="3702" y="1336"/>
                </a:lnTo>
                <a:lnTo>
                  <a:pt x="3705" y="1330"/>
                </a:lnTo>
                <a:lnTo>
                  <a:pt x="3698" y="1330"/>
                </a:lnTo>
                <a:lnTo>
                  <a:pt x="3693" y="1329"/>
                </a:lnTo>
                <a:lnTo>
                  <a:pt x="3690" y="1325"/>
                </a:lnTo>
                <a:lnTo>
                  <a:pt x="3685" y="1324"/>
                </a:lnTo>
                <a:lnTo>
                  <a:pt x="3678" y="1324"/>
                </a:lnTo>
                <a:lnTo>
                  <a:pt x="3673" y="1327"/>
                </a:lnTo>
                <a:lnTo>
                  <a:pt x="3671" y="1327"/>
                </a:lnTo>
                <a:lnTo>
                  <a:pt x="3662" y="1330"/>
                </a:lnTo>
                <a:lnTo>
                  <a:pt x="3656" y="1334"/>
                </a:lnTo>
                <a:lnTo>
                  <a:pt x="3649" y="1342"/>
                </a:lnTo>
                <a:lnTo>
                  <a:pt x="3642" y="1353"/>
                </a:lnTo>
                <a:lnTo>
                  <a:pt x="3642" y="1356"/>
                </a:lnTo>
                <a:lnTo>
                  <a:pt x="3642" y="1370"/>
                </a:lnTo>
                <a:lnTo>
                  <a:pt x="3639" y="1383"/>
                </a:lnTo>
                <a:lnTo>
                  <a:pt x="3637" y="1388"/>
                </a:lnTo>
                <a:lnTo>
                  <a:pt x="3634" y="1394"/>
                </a:lnTo>
                <a:lnTo>
                  <a:pt x="3628" y="1397"/>
                </a:lnTo>
                <a:lnTo>
                  <a:pt x="3623" y="1399"/>
                </a:lnTo>
                <a:lnTo>
                  <a:pt x="3622" y="1404"/>
                </a:lnTo>
                <a:lnTo>
                  <a:pt x="3620" y="1405"/>
                </a:lnTo>
                <a:lnTo>
                  <a:pt x="3616" y="1405"/>
                </a:lnTo>
                <a:lnTo>
                  <a:pt x="3603" y="1405"/>
                </a:lnTo>
                <a:lnTo>
                  <a:pt x="3603" y="1412"/>
                </a:lnTo>
                <a:lnTo>
                  <a:pt x="3601" y="1417"/>
                </a:lnTo>
                <a:lnTo>
                  <a:pt x="3598" y="1423"/>
                </a:lnTo>
                <a:lnTo>
                  <a:pt x="3596" y="1428"/>
                </a:lnTo>
                <a:lnTo>
                  <a:pt x="3594" y="1431"/>
                </a:lnTo>
                <a:lnTo>
                  <a:pt x="3591" y="1434"/>
                </a:lnTo>
                <a:lnTo>
                  <a:pt x="3591" y="1438"/>
                </a:lnTo>
                <a:lnTo>
                  <a:pt x="3591" y="1445"/>
                </a:lnTo>
                <a:lnTo>
                  <a:pt x="3589" y="1450"/>
                </a:lnTo>
                <a:lnTo>
                  <a:pt x="3589" y="1453"/>
                </a:lnTo>
                <a:lnTo>
                  <a:pt x="3587" y="1457"/>
                </a:lnTo>
                <a:lnTo>
                  <a:pt x="3582" y="1460"/>
                </a:lnTo>
                <a:lnTo>
                  <a:pt x="3582" y="1462"/>
                </a:lnTo>
                <a:lnTo>
                  <a:pt x="3582" y="1482"/>
                </a:lnTo>
                <a:lnTo>
                  <a:pt x="3582" y="1493"/>
                </a:lnTo>
                <a:lnTo>
                  <a:pt x="3584" y="1501"/>
                </a:lnTo>
                <a:lnTo>
                  <a:pt x="3586" y="1508"/>
                </a:lnTo>
                <a:lnTo>
                  <a:pt x="3589" y="1515"/>
                </a:lnTo>
                <a:lnTo>
                  <a:pt x="3596" y="1520"/>
                </a:lnTo>
                <a:lnTo>
                  <a:pt x="3603" y="1522"/>
                </a:lnTo>
                <a:close/>
                <a:moveTo>
                  <a:pt x="3152" y="2675"/>
                </a:moveTo>
                <a:lnTo>
                  <a:pt x="3147" y="2673"/>
                </a:lnTo>
                <a:lnTo>
                  <a:pt x="3146" y="2671"/>
                </a:lnTo>
                <a:lnTo>
                  <a:pt x="3146" y="2668"/>
                </a:lnTo>
                <a:lnTo>
                  <a:pt x="3140" y="2668"/>
                </a:lnTo>
                <a:lnTo>
                  <a:pt x="3135" y="2668"/>
                </a:lnTo>
                <a:lnTo>
                  <a:pt x="3132" y="2668"/>
                </a:lnTo>
                <a:lnTo>
                  <a:pt x="3132" y="2673"/>
                </a:lnTo>
                <a:lnTo>
                  <a:pt x="3129" y="2677"/>
                </a:lnTo>
                <a:lnTo>
                  <a:pt x="3122" y="2685"/>
                </a:lnTo>
                <a:lnTo>
                  <a:pt x="3120" y="2690"/>
                </a:lnTo>
                <a:lnTo>
                  <a:pt x="3118" y="2695"/>
                </a:lnTo>
                <a:lnTo>
                  <a:pt x="3122" y="2702"/>
                </a:lnTo>
                <a:lnTo>
                  <a:pt x="3127" y="2709"/>
                </a:lnTo>
                <a:lnTo>
                  <a:pt x="3130" y="2711"/>
                </a:lnTo>
                <a:lnTo>
                  <a:pt x="3139" y="2716"/>
                </a:lnTo>
                <a:lnTo>
                  <a:pt x="3139" y="2711"/>
                </a:lnTo>
                <a:lnTo>
                  <a:pt x="3139" y="2707"/>
                </a:lnTo>
                <a:lnTo>
                  <a:pt x="3139" y="2705"/>
                </a:lnTo>
                <a:lnTo>
                  <a:pt x="3139" y="2704"/>
                </a:lnTo>
                <a:lnTo>
                  <a:pt x="3144" y="2702"/>
                </a:lnTo>
                <a:lnTo>
                  <a:pt x="3147" y="2699"/>
                </a:lnTo>
                <a:lnTo>
                  <a:pt x="3149" y="2699"/>
                </a:lnTo>
                <a:lnTo>
                  <a:pt x="3147" y="2697"/>
                </a:lnTo>
                <a:lnTo>
                  <a:pt x="3149" y="2695"/>
                </a:lnTo>
                <a:lnTo>
                  <a:pt x="3152" y="2692"/>
                </a:lnTo>
                <a:lnTo>
                  <a:pt x="3154" y="2687"/>
                </a:lnTo>
                <a:lnTo>
                  <a:pt x="3154" y="2682"/>
                </a:lnTo>
                <a:lnTo>
                  <a:pt x="3152" y="2675"/>
                </a:lnTo>
                <a:close/>
                <a:moveTo>
                  <a:pt x="3507" y="1487"/>
                </a:moveTo>
                <a:lnTo>
                  <a:pt x="3501" y="1487"/>
                </a:lnTo>
                <a:lnTo>
                  <a:pt x="3497" y="1489"/>
                </a:lnTo>
                <a:lnTo>
                  <a:pt x="3494" y="1493"/>
                </a:lnTo>
                <a:lnTo>
                  <a:pt x="3492" y="1496"/>
                </a:lnTo>
                <a:lnTo>
                  <a:pt x="3489" y="1504"/>
                </a:lnTo>
                <a:lnTo>
                  <a:pt x="3487" y="1515"/>
                </a:lnTo>
                <a:lnTo>
                  <a:pt x="3494" y="1515"/>
                </a:lnTo>
                <a:lnTo>
                  <a:pt x="3497" y="1515"/>
                </a:lnTo>
                <a:lnTo>
                  <a:pt x="3502" y="1511"/>
                </a:lnTo>
                <a:lnTo>
                  <a:pt x="3504" y="1508"/>
                </a:lnTo>
                <a:lnTo>
                  <a:pt x="3506" y="1504"/>
                </a:lnTo>
                <a:lnTo>
                  <a:pt x="3507" y="1499"/>
                </a:lnTo>
                <a:lnTo>
                  <a:pt x="3507" y="1487"/>
                </a:lnTo>
                <a:close/>
                <a:moveTo>
                  <a:pt x="3501" y="1788"/>
                </a:moveTo>
                <a:lnTo>
                  <a:pt x="3499" y="1793"/>
                </a:lnTo>
                <a:lnTo>
                  <a:pt x="3497" y="1796"/>
                </a:lnTo>
                <a:lnTo>
                  <a:pt x="3490" y="1801"/>
                </a:lnTo>
                <a:lnTo>
                  <a:pt x="3483" y="1806"/>
                </a:lnTo>
                <a:lnTo>
                  <a:pt x="3482" y="1810"/>
                </a:lnTo>
                <a:lnTo>
                  <a:pt x="3480" y="1815"/>
                </a:lnTo>
                <a:lnTo>
                  <a:pt x="3478" y="1820"/>
                </a:lnTo>
                <a:lnTo>
                  <a:pt x="3477" y="1822"/>
                </a:lnTo>
                <a:lnTo>
                  <a:pt x="3473" y="1822"/>
                </a:lnTo>
                <a:lnTo>
                  <a:pt x="3473" y="1827"/>
                </a:lnTo>
                <a:lnTo>
                  <a:pt x="3475" y="1830"/>
                </a:lnTo>
                <a:lnTo>
                  <a:pt x="3477" y="1834"/>
                </a:lnTo>
                <a:lnTo>
                  <a:pt x="3480" y="1835"/>
                </a:lnTo>
                <a:lnTo>
                  <a:pt x="3482" y="1830"/>
                </a:lnTo>
                <a:lnTo>
                  <a:pt x="3483" y="1829"/>
                </a:lnTo>
                <a:lnTo>
                  <a:pt x="3487" y="1829"/>
                </a:lnTo>
                <a:lnTo>
                  <a:pt x="3492" y="1820"/>
                </a:lnTo>
                <a:lnTo>
                  <a:pt x="3495" y="1817"/>
                </a:lnTo>
                <a:lnTo>
                  <a:pt x="3501" y="1815"/>
                </a:lnTo>
                <a:lnTo>
                  <a:pt x="3499" y="1810"/>
                </a:lnTo>
                <a:lnTo>
                  <a:pt x="3501" y="1806"/>
                </a:lnTo>
                <a:lnTo>
                  <a:pt x="3506" y="1798"/>
                </a:lnTo>
                <a:lnTo>
                  <a:pt x="3507" y="1794"/>
                </a:lnTo>
                <a:lnTo>
                  <a:pt x="3507" y="1793"/>
                </a:lnTo>
                <a:lnTo>
                  <a:pt x="3506" y="1789"/>
                </a:lnTo>
                <a:lnTo>
                  <a:pt x="3501" y="1788"/>
                </a:lnTo>
                <a:close/>
                <a:moveTo>
                  <a:pt x="3166" y="1985"/>
                </a:moveTo>
                <a:lnTo>
                  <a:pt x="3168" y="1980"/>
                </a:lnTo>
                <a:lnTo>
                  <a:pt x="3169" y="1979"/>
                </a:lnTo>
                <a:lnTo>
                  <a:pt x="3173" y="1979"/>
                </a:lnTo>
                <a:lnTo>
                  <a:pt x="3175" y="1974"/>
                </a:lnTo>
                <a:lnTo>
                  <a:pt x="3176" y="1972"/>
                </a:lnTo>
                <a:lnTo>
                  <a:pt x="3180" y="1972"/>
                </a:lnTo>
                <a:lnTo>
                  <a:pt x="3181" y="1967"/>
                </a:lnTo>
                <a:lnTo>
                  <a:pt x="3183" y="1965"/>
                </a:lnTo>
                <a:lnTo>
                  <a:pt x="3187" y="1965"/>
                </a:lnTo>
                <a:lnTo>
                  <a:pt x="3193" y="1965"/>
                </a:lnTo>
                <a:lnTo>
                  <a:pt x="3200" y="1962"/>
                </a:lnTo>
                <a:lnTo>
                  <a:pt x="3204" y="1956"/>
                </a:lnTo>
                <a:lnTo>
                  <a:pt x="3207" y="1951"/>
                </a:lnTo>
                <a:lnTo>
                  <a:pt x="3204" y="1950"/>
                </a:lnTo>
                <a:lnTo>
                  <a:pt x="3202" y="1946"/>
                </a:lnTo>
                <a:lnTo>
                  <a:pt x="3200" y="1938"/>
                </a:lnTo>
                <a:lnTo>
                  <a:pt x="3197" y="1938"/>
                </a:lnTo>
                <a:lnTo>
                  <a:pt x="3195" y="1934"/>
                </a:lnTo>
                <a:lnTo>
                  <a:pt x="3197" y="1933"/>
                </a:lnTo>
                <a:lnTo>
                  <a:pt x="3200" y="1931"/>
                </a:lnTo>
                <a:lnTo>
                  <a:pt x="3204" y="1929"/>
                </a:lnTo>
                <a:lnTo>
                  <a:pt x="3207" y="1927"/>
                </a:lnTo>
                <a:lnTo>
                  <a:pt x="3209" y="1926"/>
                </a:lnTo>
                <a:lnTo>
                  <a:pt x="3214" y="1924"/>
                </a:lnTo>
                <a:lnTo>
                  <a:pt x="3214" y="1907"/>
                </a:lnTo>
                <a:lnTo>
                  <a:pt x="3216" y="1900"/>
                </a:lnTo>
                <a:lnTo>
                  <a:pt x="3217" y="1898"/>
                </a:lnTo>
                <a:lnTo>
                  <a:pt x="3221" y="1897"/>
                </a:lnTo>
                <a:lnTo>
                  <a:pt x="3226" y="1905"/>
                </a:lnTo>
                <a:lnTo>
                  <a:pt x="3229" y="1916"/>
                </a:lnTo>
                <a:lnTo>
                  <a:pt x="3233" y="1919"/>
                </a:lnTo>
                <a:lnTo>
                  <a:pt x="3236" y="1922"/>
                </a:lnTo>
                <a:lnTo>
                  <a:pt x="3241" y="1924"/>
                </a:lnTo>
                <a:lnTo>
                  <a:pt x="3248" y="1924"/>
                </a:lnTo>
                <a:lnTo>
                  <a:pt x="3248" y="1917"/>
                </a:lnTo>
                <a:lnTo>
                  <a:pt x="3250" y="1914"/>
                </a:lnTo>
                <a:lnTo>
                  <a:pt x="3253" y="1909"/>
                </a:lnTo>
                <a:lnTo>
                  <a:pt x="3255" y="1904"/>
                </a:lnTo>
                <a:lnTo>
                  <a:pt x="3256" y="1902"/>
                </a:lnTo>
                <a:lnTo>
                  <a:pt x="3258" y="1900"/>
                </a:lnTo>
                <a:lnTo>
                  <a:pt x="3262" y="1897"/>
                </a:lnTo>
                <a:lnTo>
                  <a:pt x="3263" y="1892"/>
                </a:lnTo>
                <a:lnTo>
                  <a:pt x="3265" y="1890"/>
                </a:lnTo>
                <a:lnTo>
                  <a:pt x="3268" y="1890"/>
                </a:lnTo>
                <a:lnTo>
                  <a:pt x="3303" y="1890"/>
                </a:lnTo>
                <a:lnTo>
                  <a:pt x="3306" y="1885"/>
                </a:lnTo>
                <a:lnTo>
                  <a:pt x="3309" y="1880"/>
                </a:lnTo>
                <a:lnTo>
                  <a:pt x="3315" y="1876"/>
                </a:lnTo>
                <a:lnTo>
                  <a:pt x="3323" y="1876"/>
                </a:lnTo>
                <a:lnTo>
                  <a:pt x="3326" y="1870"/>
                </a:lnTo>
                <a:lnTo>
                  <a:pt x="3332" y="1864"/>
                </a:lnTo>
                <a:lnTo>
                  <a:pt x="3337" y="1859"/>
                </a:lnTo>
                <a:lnTo>
                  <a:pt x="3344" y="1856"/>
                </a:lnTo>
                <a:lnTo>
                  <a:pt x="3344" y="1849"/>
                </a:lnTo>
                <a:lnTo>
                  <a:pt x="3347" y="1842"/>
                </a:lnTo>
                <a:lnTo>
                  <a:pt x="3352" y="1839"/>
                </a:lnTo>
                <a:lnTo>
                  <a:pt x="3357" y="1835"/>
                </a:lnTo>
                <a:lnTo>
                  <a:pt x="3361" y="1834"/>
                </a:lnTo>
                <a:lnTo>
                  <a:pt x="3364" y="1832"/>
                </a:lnTo>
                <a:lnTo>
                  <a:pt x="3366" y="1830"/>
                </a:lnTo>
                <a:lnTo>
                  <a:pt x="3371" y="1829"/>
                </a:lnTo>
                <a:lnTo>
                  <a:pt x="3376" y="1832"/>
                </a:lnTo>
                <a:lnTo>
                  <a:pt x="3381" y="1834"/>
                </a:lnTo>
                <a:lnTo>
                  <a:pt x="3395" y="1835"/>
                </a:lnTo>
                <a:lnTo>
                  <a:pt x="3425" y="1835"/>
                </a:lnTo>
                <a:lnTo>
                  <a:pt x="3427" y="1830"/>
                </a:lnTo>
                <a:lnTo>
                  <a:pt x="3429" y="1829"/>
                </a:lnTo>
                <a:lnTo>
                  <a:pt x="3432" y="1829"/>
                </a:lnTo>
                <a:lnTo>
                  <a:pt x="3436" y="1827"/>
                </a:lnTo>
                <a:lnTo>
                  <a:pt x="3439" y="1825"/>
                </a:lnTo>
                <a:lnTo>
                  <a:pt x="3441" y="1823"/>
                </a:lnTo>
                <a:lnTo>
                  <a:pt x="3446" y="1822"/>
                </a:lnTo>
                <a:lnTo>
                  <a:pt x="3448" y="1817"/>
                </a:lnTo>
                <a:lnTo>
                  <a:pt x="3449" y="1815"/>
                </a:lnTo>
                <a:lnTo>
                  <a:pt x="3453" y="1815"/>
                </a:lnTo>
                <a:lnTo>
                  <a:pt x="3460" y="1812"/>
                </a:lnTo>
                <a:lnTo>
                  <a:pt x="3465" y="1806"/>
                </a:lnTo>
                <a:lnTo>
                  <a:pt x="3466" y="1798"/>
                </a:lnTo>
                <a:lnTo>
                  <a:pt x="3466" y="1788"/>
                </a:lnTo>
                <a:lnTo>
                  <a:pt x="3470" y="1789"/>
                </a:lnTo>
                <a:lnTo>
                  <a:pt x="3473" y="1791"/>
                </a:lnTo>
                <a:lnTo>
                  <a:pt x="3475" y="1794"/>
                </a:lnTo>
                <a:lnTo>
                  <a:pt x="3480" y="1794"/>
                </a:lnTo>
                <a:lnTo>
                  <a:pt x="3487" y="1783"/>
                </a:lnTo>
                <a:lnTo>
                  <a:pt x="3497" y="1774"/>
                </a:lnTo>
                <a:lnTo>
                  <a:pt x="3509" y="1767"/>
                </a:lnTo>
                <a:lnTo>
                  <a:pt x="3521" y="1760"/>
                </a:lnTo>
                <a:lnTo>
                  <a:pt x="3523" y="1752"/>
                </a:lnTo>
                <a:lnTo>
                  <a:pt x="3524" y="1745"/>
                </a:lnTo>
                <a:lnTo>
                  <a:pt x="3533" y="1735"/>
                </a:lnTo>
                <a:lnTo>
                  <a:pt x="3536" y="1730"/>
                </a:lnTo>
                <a:lnTo>
                  <a:pt x="3540" y="1723"/>
                </a:lnTo>
                <a:lnTo>
                  <a:pt x="3541" y="1716"/>
                </a:lnTo>
                <a:lnTo>
                  <a:pt x="3541" y="1706"/>
                </a:lnTo>
                <a:lnTo>
                  <a:pt x="3535" y="1706"/>
                </a:lnTo>
                <a:lnTo>
                  <a:pt x="3528" y="1706"/>
                </a:lnTo>
                <a:lnTo>
                  <a:pt x="3528" y="1709"/>
                </a:lnTo>
                <a:lnTo>
                  <a:pt x="3526" y="1711"/>
                </a:lnTo>
                <a:lnTo>
                  <a:pt x="3521" y="1713"/>
                </a:lnTo>
                <a:lnTo>
                  <a:pt x="3501" y="1713"/>
                </a:lnTo>
                <a:lnTo>
                  <a:pt x="3495" y="1721"/>
                </a:lnTo>
                <a:lnTo>
                  <a:pt x="3494" y="1726"/>
                </a:lnTo>
                <a:lnTo>
                  <a:pt x="3494" y="1733"/>
                </a:lnTo>
                <a:lnTo>
                  <a:pt x="3494" y="1738"/>
                </a:lnTo>
                <a:lnTo>
                  <a:pt x="3492" y="1742"/>
                </a:lnTo>
                <a:lnTo>
                  <a:pt x="3490" y="1745"/>
                </a:lnTo>
                <a:lnTo>
                  <a:pt x="3487" y="1747"/>
                </a:lnTo>
                <a:lnTo>
                  <a:pt x="3487" y="1740"/>
                </a:lnTo>
                <a:lnTo>
                  <a:pt x="3487" y="1733"/>
                </a:lnTo>
                <a:lnTo>
                  <a:pt x="3485" y="1728"/>
                </a:lnTo>
                <a:lnTo>
                  <a:pt x="3480" y="1726"/>
                </a:lnTo>
                <a:lnTo>
                  <a:pt x="3477" y="1731"/>
                </a:lnTo>
                <a:lnTo>
                  <a:pt x="3473" y="1737"/>
                </a:lnTo>
                <a:lnTo>
                  <a:pt x="3466" y="1740"/>
                </a:lnTo>
                <a:lnTo>
                  <a:pt x="3460" y="1740"/>
                </a:lnTo>
                <a:lnTo>
                  <a:pt x="3461" y="1737"/>
                </a:lnTo>
                <a:lnTo>
                  <a:pt x="3463" y="1733"/>
                </a:lnTo>
                <a:lnTo>
                  <a:pt x="3465" y="1731"/>
                </a:lnTo>
                <a:lnTo>
                  <a:pt x="3466" y="1726"/>
                </a:lnTo>
                <a:lnTo>
                  <a:pt x="3461" y="1725"/>
                </a:lnTo>
                <a:lnTo>
                  <a:pt x="3460" y="1723"/>
                </a:lnTo>
                <a:lnTo>
                  <a:pt x="3460" y="1719"/>
                </a:lnTo>
                <a:lnTo>
                  <a:pt x="3453" y="1719"/>
                </a:lnTo>
                <a:lnTo>
                  <a:pt x="3451" y="1725"/>
                </a:lnTo>
                <a:lnTo>
                  <a:pt x="3449" y="1726"/>
                </a:lnTo>
                <a:lnTo>
                  <a:pt x="3446" y="1726"/>
                </a:lnTo>
                <a:lnTo>
                  <a:pt x="3441" y="1728"/>
                </a:lnTo>
                <a:lnTo>
                  <a:pt x="3437" y="1731"/>
                </a:lnTo>
                <a:lnTo>
                  <a:pt x="3434" y="1735"/>
                </a:lnTo>
                <a:lnTo>
                  <a:pt x="3432" y="1740"/>
                </a:lnTo>
                <a:lnTo>
                  <a:pt x="3431" y="1745"/>
                </a:lnTo>
                <a:lnTo>
                  <a:pt x="3427" y="1748"/>
                </a:lnTo>
                <a:lnTo>
                  <a:pt x="3424" y="1752"/>
                </a:lnTo>
                <a:lnTo>
                  <a:pt x="3419" y="1754"/>
                </a:lnTo>
                <a:lnTo>
                  <a:pt x="3417" y="1764"/>
                </a:lnTo>
                <a:lnTo>
                  <a:pt x="3415" y="1776"/>
                </a:lnTo>
                <a:lnTo>
                  <a:pt x="3414" y="1786"/>
                </a:lnTo>
                <a:lnTo>
                  <a:pt x="3412" y="1794"/>
                </a:lnTo>
                <a:lnTo>
                  <a:pt x="3408" y="1794"/>
                </a:lnTo>
                <a:lnTo>
                  <a:pt x="3405" y="1794"/>
                </a:lnTo>
                <a:lnTo>
                  <a:pt x="3403" y="1798"/>
                </a:lnTo>
                <a:lnTo>
                  <a:pt x="3403" y="1803"/>
                </a:lnTo>
                <a:lnTo>
                  <a:pt x="3403" y="1806"/>
                </a:lnTo>
                <a:lnTo>
                  <a:pt x="3402" y="1808"/>
                </a:lnTo>
                <a:lnTo>
                  <a:pt x="3398" y="1808"/>
                </a:lnTo>
                <a:lnTo>
                  <a:pt x="3391" y="1808"/>
                </a:lnTo>
                <a:lnTo>
                  <a:pt x="3391" y="1801"/>
                </a:lnTo>
                <a:lnTo>
                  <a:pt x="3393" y="1796"/>
                </a:lnTo>
                <a:lnTo>
                  <a:pt x="3398" y="1788"/>
                </a:lnTo>
                <a:lnTo>
                  <a:pt x="3403" y="1779"/>
                </a:lnTo>
                <a:lnTo>
                  <a:pt x="3405" y="1774"/>
                </a:lnTo>
                <a:lnTo>
                  <a:pt x="3405" y="1767"/>
                </a:lnTo>
                <a:lnTo>
                  <a:pt x="3385" y="1767"/>
                </a:lnTo>
                <a:lnTo>
                  <a:pt x="3385" y="1772"/>
                </a:lnTo>
                <a:lnTo>
                  <a:pt x="3383" y="1776"/>
                </a:lnTo>
                <a:lnTo>
                  <a:pt x="3381" y="1779"/>
                </a:lnTo>
                <a:lnTo>
                  <a:pt x="3378" y="1781"/>
                </a:lnTo>
                <a:lnTo>
                  <a:pt x="3374" y="1783"/>
                </a:lnTo>
                <a:lnTo>
                  <a:pt x="3371" y="1784"/>
                </a:lnTo>
                <a:lnTo>
                  <a:pt x="3369" y="1793"/>
                </a:lnTo>
                <a:lnTo>
                  <a:pt x="3368" y="1796"/>
                </a:lnTo>
                <a:lnTo>
                  <a:pt x="3366" y="1800"/>
                </a:lnTo>
                <a:lnTo>
                  <a:pt x="3362" y="1801"/>
                </a:lnTo>
                <a:lnTo>
                  <a:pt x="3357" y="1801"/>
                </a:lnTo>
                <a:lnTo>
                  <a:pt x="3357" y="1767"/>
                </a:lnTo>
                <a:lnTo>
                  <a:pt x="3323" y="1767"/>
                </a:lnTo>
                <a:lnTo>
                  <a:pt x="3321" y="1776"/>
                </a:lnTo>
                <a:lnTo>
                  <a:pt x="3323" y="1784"/>
                </a:lnTo>
                <a:lnTo>
                  <a:pt x="3326" y="1800"/>
                </a:lnTo>
                <a:lnTo>
                  <a:pt x="3326" y="1805"/>
                </a:lnTo>
                <a:lnTo>
                  <a:pt x="3326" y="1810"/>
                </a:lnTo>
                <a:lnTo>
                  <a:pt x="3323" y="1813"/>
                </a:lnTo>
                <a:lnTo>
                  <a:pt x="3316" y="1815"/>
                </a:lnTo>
                <a:lnTo>
                  <a:pt x="3313" y="1806"/>
                </a:lnTo>
                <a:lnTo>
                  <a:pt x="3308" y="1800"/>
                </a:lnTo>
                <a:lnTo>
                  <a:pt x="3304" y="1791"/>
                </a:lnTo>
                <a:lnTo>
                  <a:pt x="3303" y="1786"/>
                </a:lnTo>
                <a:lnTo>
                  <a:pt x="3303" y="1781"/>
                </a:lnTo>
                <a:lnTo>
                  <a:pt x="3296" y="1779"/>
                </a:lnTo>
                <a:lnTo>
                  <a:pt x="3289" y="1781"/>
                </a:lnTo>
                <a:lnTo>
                  <a:pt x="3285" y="1783"/>
                </a:lnTo>
                <a:lnTo>
                  <a:pt x="3282" y="1784"/>
                </a:lnTo>
                <a:lnTo>
                  <a:pt x="3275" y="1791"/>
                </a:lnTo>
                <a:lnTo>
                  <a:pt x="3272" y="1793"/>
                </a:lnTo>
                <a:lnTo>
                  <a:pt x="3268" y="1794"/>
                </a:lnTo>
                <a:lnTo>
                  <a:pt x="3268" y="1800"/>
                </a:lnTo>
                <a:lnTo>
                  <a:pt x="3270" y="1803"/>
                </a:lnTo>
                <a:lnTo>
                  <a:pt x="3272" y="1806"/>
                </a:lnTo>
                <a:lnTo>
                  <a:pt x="3275" y="1808"/>
                </a:lnTo>
                <a:lnTo>
                  <a:pt x="3279" y="1808"/>
                </a:lnTo>
                <a:lnTo>
                  <a:pt x="3280" y="1810"/>
                </a:lnTo>
                <a:lnTo>
                  <a:pt x="3282" y="1815"/>
                </a:lnTo>
                <a:lnTo>
                  <a:pt x="3277" y="1817"/>
                </a:lnTo>
                <a:lnTo>
                  <a:pt x="3274" y="1820"/>
                </a:lnTo>
                <a:lnTo>
                  <a:pt x="3267" y="1829"/>
                </a:lnTo>
                <a:lnTo>
                  <a:pt x="3263" y="1837"/>
                </a:lnTo>
                <a:lnTo>
                  <a:pt x="3262" y="1849"/>
                </a:lnTo>
                <a:lnTo>
                  <a:pt x="3255" y="1849"/>
                </a:lnTo>
                <a:lnTo>
                  <a:pt x="3250" y="1849"/>
                </a:lnTo>
                <a:lnTo>
                  <a:pt x="3246" y="1852"/>
                </a:lnTo>
                <a:lnTo>
                  <a:pt x="3245" y="1856"/>
                </a:lnTo>
                <a:lnTo>
                  <a:pt x="3241" y="1859"/>
                </a:lnTo>
                <a:lnTo>
                  <a:pt x="3239" y="1863"/>
                </a:lnTo>
                <a:lnTo>
                  <a:pt x="3234" y="1863"/>
                </a:lnTo>
                <a:lnTo>
                  <a:pt x="3227" y="1863"/>
                </a:lnTo>
                <a:lnTo>
                  <a:pt x="3224" y="1868"/>
                </a:lnTo>
                <a:lnTo>
                  <a:pt x="3222" y="1875"/>
                </a:lnTo>
                <a:lnTo>
                  <a:pt x="3219" y="1880"/>
                </a:lnTo>
                <a:lnTo>
                  <a:pt x="3217" y="1881"/>
                </a:lnTo>
                <a:lnTo>
                  <a:pt x="3214" y="1883"/>
                </a:lnTo>
                <a:lnTo>
                  <a:pt x="3214" y="1856"/>
                </a:lnTo>
                <a:lnTo>
                  <a:pt x="3209" y="1856"/>
                </a:lnTo>
                <a:lnTo>
                  <a:pt x="3205" y="1858"/>
                </a:lnTo>
                <a:lnTo>
                  <a:pt x="3202" y="1859"/>
                </a:lnTo>
                <a:lnTo>
                  <a:pt x="3200" y="1863"/>
                </a:lnTo>
                <a:lnTo>
                  <a:pt x="3200" y="1866"/>
                </a:lnTo>
                <a:lnTo>
                  <a:pt x="3198" y="1868"/>
                </a:lnTo>
                <a:lnTo>
                  <a:pt x="3193" y="1870"/>
                </a:lnTo>
                <a:lnTo>
                  <a:pt x="3190" y="1875"/>
                </a:lnTo>
                <a:lnTo>
                  <a:pt x="3187" y="1880"/>
                </a:lnTo>
                <a:lnTo>
                  <a:pt x="3181" y="1883"/>
                </a:lnTo>
                <a:lnTo>
                  <a:pt x="3180" y="1890"/>
                </a:lnTo>
                <a:lnTo>
                  <a:pt x="3178" y="1895"/>
                </a:lnTo>
                <a:lnTo>
                  <a:pt x="3176" y="1897"/>
                </a:lnTo>
                <a:lnTo>
                  <a:pt x="3173" y="1897"/>
                </a:lnTo>
                <a:lnTo>
                  <a:pt x="3173" y="1924"/>
                </a:lnTo>
                <a:lnTo>
                  <a:pt x="3171" y="1929"/>
                </a:lnTo>
                <a:lnTo>
                  <a:pt x="3169" y="1931"/>
                </a:lnTo>
                <a:lnTo>
                  <a:pt x="3166" y="1931"/>
                </a:lnTo>
                <a:lnTo>
                  <a:pt x="3164" y="1939"/>
                </a:lnTo>
                <a:lnTo>
                  <a:pt x="3163" y="1948"/>
                </a:lnTo>
                <a:lnTo>
                  <a:pt x="3154" y="1960"/>
                </a:lnTo>
                <a:lnTo>
                  <a:pt x="3151" y="1967"/>
                </a:lnTo>
                <a:lnTo>
                  <a:pt x="3147" y="1974"/>
                </a:lnTo>
                <a:lnTo>
                  <a:pt x="3146" y="1982"/>
                </a:lnTo>
                <a:lnTo>
                  <a:pt x="3146" y="1992"/>
                </a:lnTo>
                <a:lnTo>
                  <a:pt x="3152" y="1992"/>
                </a:lnTo>
                <a:lnTo>
                  <a:pt x="3156" y="1991"/>
                </a:lnTo>
                <a:lnTo>
                  <a:pt x="3161" y="1987"/>
                </a:lnTo>
                <a:lnTo>
                  <a:pt x="3166" y="1985"/>
                </a:lnTo>
                <a:close/>
                <a:moveTo>
                  <a:pt x="3425" y="1624"/>
                </a:moveTo>
                <a:lnTo>
                  <a:pt x="3431" y="1633"/>
                </a:lnTo>
                <a:lnTo>
                  <a:pt x="3432" y="1638"/>
                </a:lnTo>
                <a:lnTo>
                  <a:pt x="3432" y="1644"/>
                </a:lnTo>
                <a:lnTo>
                  <a:pt x="3439" y="1646"/>
                </a:lnTo>
                <a:lnTo>
                  <a:pt x="3443" y="1646"/>
                </a:lnTo>
                <a:lnTo>
                  <a:pt x="3451" y="1643"/>
                </a:lnTo>
                <a:lnTo>
                  <a:pt x="3456" y="1638"/>
                </a:lnTo>
                <a:lnTo>
                  <a:pt x="3461" y="1638"/>
                </a:lnTo>
                <a:lnTo>
                  <a:pt x="3466" y="1638"/>
                </a:lnTo>
                <a:lnTo>
                  <a:pt x="3466" y="1624"/>
                </a:lnTo>
                <a:lnTo>
                  <a:pt x="3468" y="1619"/>
                </a:lnTo>
                <a:lnTo>
                  <a:pt x="3470" y="1617"/>
                </a:lnTo>
                <a:lnTo>
                  <a:pt x="3473" y="1617"/>
                </a:lnTo>
                <a:lnTo>
                  <a:pt x="3478" y="1614"/>
                </a:lnTo>
                <a:lnTo>
                  <a:pt x="3485" y="1612"/>
                </a:lnTo>
                <a:lnTo>
                  <a:pt x="3492" y="1610"/>
                </a:lnTo>
                <a:lnTo>
                  <a:pt x="3501" y="1610"/>
                </a:lnTo>
                <a:lnTo>
                  <a:pt x="3504" y="1605"/>
                </a:lnTo>
                <a:lnTo>
                  <a:pt x="3507" y="1600"/>
                </a:lnTo>
                <a:lnTo>
                  <a:pt x="3511" y="1597"/>
                </a:lnTo>
                <a:lnTo>
                  <a:pt x="3514" y="1590"/>
                </a:lnTo>
                <a:lnTo>
                  <a:pt x="3519" y="1586"/>
                </a:lnTo>
                <a:lnTo>
                  <a:pt x="3523" y="1585"/>
                </a:lnTo>
                <a:lnTo>
                  <a:pt x="3526" y="1586"/>
                </a:lnTo>
                <a:lnTo>
                  <a:pt x="3528" y="1590"/>
                </a:lnTo>
                <a:lnTo>
                  <a:pt x="3526" y="1597"/>
                </a:lnTo>
                <a:lnTo>
                  <a:pt x="3524" y="1602"/>
                </a:lnTo>
                <a:lnTo>
                  <a:pt x="3523" y="1607"/>
                </a:lnTo>
                <a:lnTo>
                  <a:pt x="3519" y="1612"/>
                </a:lnTo>
                <a:lnTo>
                  <a:pt x="3514" y="1614"/>
                </a:lnTo>
                <a:lnTo>
                  <a:pt x="3507" y="1617"/>
                </a:lnTo>
                <a:lnTo>
                  <a:pt x="3502" y="1617"/>
                </a:lnTo>
                <a:lnTo>
                  <a:pt x="3494" y="1617"/>
                </a:lnTo>
                <a:lnTo>
                  <a:pt x="3494" y="1624"/>
                </a:lnTo>
                <a:lnTo>
                  <a:pt x="3490" y="1629"/>
                </a:lnTo>
                <a:lnTo>
                  <a:pt x="3489" y="1633"/>
                </a:lnTo>
                <a:lnTo>
                  <a:pt x="3487" y="1638"/>
                </a:lnTo>
                <a:lnTo>
                  <a:pt x="3487" y="1644"/>
                </a:lnTo>
                <a:lnTo>
                  <a:pt x="3490" y="1646"/>
                </a:lnTo>
                <a:lnTo>
                  <a:pt x="3492" y="1648"/>
                </a:lnTo>
                <a:lnTo>
                  <a:pt x="3492" y="1651"/>
                </a:lnTo>
                <a:lnTo>
                  <a:pt x="3490" y="1656"/>
                </a:lnTo>
                <a:lnTo>
                  <a:pt x="3489" y="1658"/>
                </a:lnTo>
                <a:lnTo>
                  <a:pt x="3487" y="1658"/>
                </a:lnTo>
                <a:lnTo>
                  <a:pt x="3482" y="1655"/>
                </a:lnTo>
                <a:lnTo>
                  <a:pt x="3475" y="1653"/>
                </a:lnTo>
                <a:lnTo>
                  <a:pt x="3468" y="1651"/>
                </a:lnTo>
                <a:lnTo>
                  <a:pt x="3460" y="1651"/>
                </a:lnTo>
                <a:lnTo>
                  <a:pt x="3460" y="1665"/>
                </a:lnTo>
                <a:lnTo>
                  <a:pt x="3456" y="1665"/>
                </a:lnTo>
                <a:lnTo>
                  <a:pt x="3454" y="1667"/>
                </a:lnTo>
                <a:lnTo>
                  <a:pt x="3453" y="1672"/>
                </a:lnTo>
                <a:lnTo>
                  <a:pt x="3460" y="1673"/>
                </a:lnTo>
                <a:lnTo>
                  <a:pt x="3466" y="1675"/>
                </a:lnTo>
                <a:lnTo>
                  <a:pt x="3470" y="1680"/>
                </a:lnTo>
                <a:lnTo>
                  <a:pt x="3473" y="1685"/>
                </a:lnTo>
                <a:lnTo>
                  <a:pt x="3480" y="1685"/>
                </a:lnTo>
                <a:lnTo>
                  <a:pt x="3483" y="1689"/>
                </a:lnTo>
                <a:lnTo>
                  <a:pt x="3485" y="1694"/>
                </a:lnTo>
                <a:lnTo>
                  <a:pt x="3487" y="1699"/>
                </a:lnTo>
                <a:lnTo>
                  <a:pt x="3494" y="1699"/>
                </a:lnTo>
                <a:lnTo>
                  <a:pt x="3495" y="1697"/>
                </a:lnTo>
                <a:lnTo>
                  <a:pt x="3504" y="1692"/>
                </a:lnTo>
                <a:lnTo>
                  <a:pt x="3511" y="1687"/>
                </a:lnTo>
                <a:lnTo>
                  <a:pt x="3514" y="1680"/>
                </a:lnTo>
                <a:lnTo>
                  <a:pt x="3514" y="1673"/>
                </a:lnTo>
                <a:lnTo>
                  <a:pt x="3512" y="1670"/>
                </a:lnTo>
                <a:lnTo>
                  <a:pt x="3507" y="1661"/>
                </a:lnTo>
                <a:lnTo>
                  <a:pt x="3509" y="1660"/>
                </a:lnTo>
                <a:lnTo>
                  <a:pt x="3514" y="1658"/>
                </a:lnTo>
                <a:lnTo>
                  <a:pt x="3526" y="1656"/>
                </a:lnTo>
                <a:lnTo>
                  <a:pt x="3536" y="1651"/>
                </a:lnTo>
                <a:lnTo>
                  <a:pt x="3545" y="1644"/>
                </a:lnTo>
                <a:lnTo>
                  <a:pt x="3552" y="1638"/>
                </a:lnTo>
                <a:lnTo>
                  <a:pt x="3565" y="1622"/>
                </a:lnTo>
                <a:lnTo>
                  <a:pt x="3574" y="1615"/>
                </a:lnTo>
                <a:lnTo>
                  <a:pt x="3582" y="1610"/>
                </a:lnTo>
                <a:lnTo>
                  <a:pt x="3582" y="1604"/>
                </a:lnTo>
                <a:lnTo>
                  <a:pt x="3582" y="1597"/>
                </a:lnTo>
                <a:lnTo>
                  <a:pt x="3582" y="1590"/>
                </a:lnTo>
                <a:lnTo>
                  <a:pt x="3582" y="1583"/>
                </a:lnTo>
                <a:lnTo>
                  <a:pt x="3581" y="1580"/>
                </a:lnTo>
                <a:lnTo>
                  <a:pt x="3579" y="1576"/>
                </a:lnTo>
                <a:lnTo>
                  <a:pt x="3576" y="1575"/>
                </a:lnTo>
                <a:lnTo>
                  <a:pt x="3576" y="1569"/>
                </a:lnTo>
                <a:lnTo>
                  <a:pt x="3577" y="1566"/>
                </a:lnTo>
                <a:lnTo>
                  <a:pt x="3581" y="1561"/>
                </a:lnTo>
                <a:lnTo>
                  <a:pt x="3582" y="1556"/>
                </a:lnTo>
                <a:lnTo>
                  <a:pt x="3582" y="1549"/>
                </a:lnTo>
                <a:lnTo>
                  <a:pt x="3579" y="1549"/>
                </a:lnTo>
                <a:lnTo>
                  <a:pt x="3581" y="1544"/>
                </a:lnTo>
                <a:lnTo>
                  <a:pt x="3579" y="1540"/>
                </a:lnTo>
                <a:lnTo>
                  <a:pt x="3574" y="1534"/>
                </a:lnTo>
                <a:lnTo>
                  <a:pt x="3570" y="1532"/>
                </a:lnTo>
                <a:lnTo>
                  <a:pt x="3569" y="1528"/>
                </a:lnTo>
                <a:lnTo>
                  <a:pt x="3569" y="1523"/>
                </a:lnTo>
                <a:lnTo>
                  <a:pt x="3569" y="1518"/>
                </a:lnTo>
                <a:lnTo>
                  <a:pt x="3569" y="1515"/>
                </a:lnTo>
                <a:lnTo>
                  <a:pt x="3569" y="1510"/>
                </a:lnTo>
                <a:lnTo>
                  <a:pt x="3567" y="1504"/>
                </a:lnTo>
                <a:lnTo>
                  <a:pt x="3562" y="1498"/>
                </a:lnTo>
                <a:lnTo>
                  <a:pt x="3555" y="1493"/>
                </a:lnTo>
                <a:lnTo>
                  <a:pt x="3548" y="1487"/>
                </a:lnTo>
                <a:lnTo>
                  <a:pt x="3548" y="1484"/>
                </a:lnTo>
                <a:lnTo>
                  <a:pt x="3548" y="1453"/>
                </a:lnTo>
                <a:lnTo>
                  <a:pt x="3541" y="1453"/>
                </a:lnTo>
                <a:lnTo>
                  <a:pt x="3535" y="1453"/>
                </a:lnTo>
                <a:lnTo>
                  <a:pt x="3530" y="1455"/>
                </a:lnTo>
                <a:lnTo>
                  <a:pt x="3528" y="1460"/>
                </a:lnTo>
                <a:lnTo>
                  <a:pt x="3526" y="1465"/>
                </a:lnTo>
                <a:lnTo>
                  <a:pt x="3524" y="1467"/>
                </a:lnTo>
                <a:lnTo>
                  <a:pt x="3521" y="1467"/>
                </a:lnTo>
                <a:lnTo>
                  <a:pt x="3521" y="1477"/>
                </a:lnTo>
                <a:lnTo>
                  <a:pt x="3521" y="1487"/>
                </a:lnTo>
                <a:lnTo>
                  <a:pt x="3524" y="1494"/>
                </a:lnTo>
                <a:lnTo>
                  <a:pt x="3526" y="1503"/>
                </a:lnTo>
                <a:lnTo>
                  <a:pt x="3533" y="1516"/>
                </a:lnTo>
                <a:lnTo>
                  <a:pt x="3535" y="1525"/>
                </a:lnTo>
                <a:lnTo>
                  <a:pt x="3535" y="1535"/>
                </a:lnTo>
                <a:lnTo>
                  <a:pt x="3531" y="1537"/>
                </a:lnTo>
                <a:lnTo>
                  <a:pt x="3528" y="1539"/>
                </a:lnTo>
                <a:lnTo>
                  <a:pt x="3524" y="1542"/>
                </a:lnTo>
                <a:lnTo>
                  <a:pt x="3521" y="1542"/>
                </a:lnTo>
                <a:lnTo>
                  <a:pt x="3516" y="1534"/>
                </a:lnTo>
                <a:lnTo>
                  <a:pt x="3512" y="1530"/>
                </a:lnTo>
                <a:lnTo>
                  <a:pt x="3507" y="1528"/>
                </a:lnTo>
                <a:lnTo>
                  <a:pt x="3507" y="1556"/>
                </a:lnTo>
                <a:lnTo>
                  <a:pt x="3497" y="1554"/>
                </a:lnTo>
                <a:lnTo>
                  <a:pt x="3490" y="1556"/>
                </a:lnTo>
                <a:lnTo>
                  <a:pt x="3485" y="1559"/>
                </a:lnTo>
                <a:lnTo>
                  <a:pt x="3482" y="1564"/>
                </a:lnTo>
                <a:lnTo>
                  <a:pt x="3477" y="1576"/>
                </a:lnTo>
                <a:lnTo>
                  <a:pt x="3472" y="1581"/>
                </a:lnTo>
                <a:lnTo>
                  <a:pt x="3466" y="1583"/>
                </a:lnTo>
                <a:lnTo>
                  <a:pt x="3466" y="1576"/>
                </a:lnTo>
                <a:lnTo>
                  <a:pt x="3468" y="1568"/>
                </a:lnTo>
                <a:lnTo>
                  <a:pt x="3472" y="1554"/>
                </a:lnTo>
                <a:lnTo>
                  <a:pt x="3473" y="1547"/>
                </a:lnTo>
                <a:lnTo>
                  <a:pt x="3472" y="1542"/>
                </a:lnTo>
                <a:lnTo>
                  <a:pt x="3466" y="1539"/>
                </a:lnTo>
                <a:lnTo>
                  <a:pt x="3460" y="1535"/>
                </a:lnTo>
                <a:lnTo>
                  <a:pt x="3454" y="1544"/>
                </a:lnTo>
                <a:lnTo>
                  <a:pt x="3453" y="1549"/>
                </a:lnTo>
                <a:lnTo>
                  <a:pt x="3453" y="1556"/>
                </a:lnTo>
                <a:lnTo>
                  <a:pt x="3456" y="1557"/>
                </a:lnTo>
                <a:lnTo>
                  <a:pt x="3456" y="1559"/>
                </a:lnTo>
                <a:lnTo>
                  <a:pt x="3456" y="1563"/>
                </a:lnTo>
                <a:lnTo>
                  <a:pt x="3453" y="1563"/>
                </a:lnTo>
                <a:lnTo>
                  <a:pt x="3448" y="1563"/>
                </a:lnTo>
                <a:lnTo>
                  <a:pt x="3446" y="1559"/>
                </a:lnTo>
                <a:lnTo>
                  <a:pt x="3446" y="1549"/>
                </a:lnTo>
                <a:lnTo>
                  <a:pt x="3444" y="1545"/>
                </a:lnTo>
                <a:lnTo>
                  <a:pt x="3443" y="1542"/>
                </a:lnTo>
                <a:lnTo>
                  <a:pt x="3439" y="1540"/>
                </a:lnTo>
                <a:lnTo>
                  <a:pt x="3432" y="1542"/>
                </a:lnTo>
                <a:lnTo>
                  <a:pt x="3429" y="1549"/>
                </a:lnTo>
                <a:lnTo>
                  <a:pt x="3425" y="1556"/>
                </a:lnTo>
                <a:lnTo>
                  <a:pt x="3425" y="1566"/>
                </a:lnTo>
                <a:lnTo>
                  <a:pt x="3425" y="1576"/>
                </a:lnTo>
                <a:lnTo>
                  <a:pt x="3429" y="1578"/>
                </a:lnTo>
                <a:lnTo>
                  <a:pt x="3429" y="1580"/>
                </a:lnTo>
                <a:lnTo>
                  <a:pt x="3429" y="1581"/>
                </a:lnTo>
                <a:lnTo>
                  <a:pt x="3425" y="1583"/>
                </a:lnTo>
                <a:lnTo>
                  <a:pt x="3424" y="1588"/>
                </a:lnTo>
                <a:lnTo>
                  <a:pt x="3422" y="1590"/>
                </a:lnTo>
                <a:lnTo>
                  <a:pt x="3417" y="1595"/>
                </a:lnTo>
                <a:lnTo>
                  <a:pt x="3414" y="1597"/>
                </a:lnTo>
                <a:lnTo>
                  <a:pt x="3412" y="1600"/>
                </a:lnTo>
                <a:lnTo>
                  <a:pt x="3410" y="1605"/>
                </a:lnTo>
                <a:lnTo>
                  <a:pt x="3412" y="1610"/>
                </a:lnTo>
                <a:lnTo>
                  <a:pt x="3414" y="1612"/>
                </a:lnTo>
                <a:lnTo>
                  <a:pt x="3415" y="1614"/>
                </a:lnTo>
                <a:lnTo>
                  <a:pt x="3419" y="1617"/>
                </a:lnTo>
                <a:lnTo>
                  <a:pt x="3420" y="1622"/>
                </a:lnTo>
                <a:lnTo>
                  <a:pt x="3422" y="1624"/>
                </a:lnTo>
                <a:lnTo>
                  <a:pt x="3425" y="1624"/>
                </a:lnTo>
                <a:close/>
                <a:moveTo>
                  <a:pt x="3139" y="2579"/>
                </a:moveTo>
                <a:lnTo>
                  <a:pt x="3139" y="2583"/>
                </a:lnTo>
                <a:lnTo>
                  <a:pt x="3142" y="2584"/>
                </a:lnTo>
                <a:lnTo>
                  <a:pt x="3149" y="2586"/>
                </a:lnTo>
                <a:lnTo>
                  <a:pt x="3156" y="2584"/>
                </a:lnTo>
                <a:lnTo>
                  <a:pt x="3158" y="2583"/>
                </a:lnTo>
                <a:lnTo>
                  <a:pt x="3159" y="2579"/>
                </a:lnTo>
                <a:lnTo>
                  <a:pt x="3156" y="2577"/>
                </a:lnTo>
                <a:lnTo>
                  <a:pt x="3152" y="2576"/>
                </a:lnTo>
                <a:lnTo>
                  <a:pt x="3151" y="2567"/>
                </a:lnTo>
                <a:lnTo>
                  <a:pt x="3149" y="2564"/>
                </a:lnTo>
                <a:lnTo>
                  <a:pt x="3147" y="2560"/>
                </a:lnTo>
                <a:lnTo>
                  <a:pt x="3144" y="2559"/>
                </a:lnTo>
                <a:lnTo>
                  <a:pt x="3139" y="2559"/>
                </a:lnTo>
                <a:lnTo>
                  <a:pt x="3139" y="2579"/>
                </a:lnTo>
                <a:close/>
                <a:moveTo>
                  <a:pt x="3009" y="2586"/>
                </a:moveTo>
                <a:lnTo>
                  <a:pt x="3011" y="2591"/>
                </a:lnTo>
                <a:lnTo>
                  <a:pt x="3013" y="2593"/>
                </a:lnTo>
                <a:lnTo>
                  <a:pt x="3016" y="2593"/>
                </a:lnTo>
                <a:lnTo>
                  <a:pt x="3016" y="2572"/>
                </a:lnTo>
                <a:lnTo>
                  <a:pt x="3011" y="2571"/>
                </a:lnTo>
                <a:lnTo>
                  <a:pt x="3009" y="2569"/>
                </a:lnTo>
                <a:lnTo>
                  <a:pt x="3009" y="2566"/>
                </a:lnTo>
                <a:lnTo>
                  <a:pt x="3006" y="2564"/>
                </a:lnTo>
                <a:lnTo>
                  <a:pt x="3002" y="2566"/>
                </a:lnTo>
                <a:lnTo>
                  <a:pt x="2999" y="2567"/>
                </a:lnTo>
                <a:lnTo>
                  <a:pt x="2997" y="2571"/>
                </a:lnTo>
                <a:lnTo>
                  <a:pt x="2994" y="2579"/>
                </a:lnTo>
                <a:lnTo>
                  <a:pt x="2994" y="2584"/>
                </a:lnTo>
                <a:lnTo>
                  <a:pt x="2996" y="2586"/>
                </a:lnTo>
                <a:lnTo>
                  <a:pt x="2999" y="2586"/>
                </a:lnTo>
                <a:lnTo>
                  <a:pt x="3002" y="2586"/>
                </a:lnTo>
                <a:lnTo>
                  <a:pt x="3006" y="2586"/>
                </a:lnTo>
                <a:lnTo>
                  <a:pt x="3009" y="2586"/>
                </a:lnTo>
                <a:close/>
                <a:moveTo>
                  <a:pt x="3023" y="2975"/>
                </a:moveTo>
                <a:lnTo>
                  <a:pt x="3023" y="2968"/>
                </a:lnTo>
                <a:lnTo>
                  <a:pt x="3023" y="2961"/>
                </a:lnTo>
                <a:lnTo>
                  <a:pt x="3016" y="2961"/>
                </a:lnTo>
                <a:lnTo>
                  <a:pt x="3011" y="2963"/>
                </a:lnTo>
                <a:lnTo>
                  <a:pt x="3008" y="2965"/>
                </a:lnTo>
                <a:lnTo>
                  <a:pt x="3006" y="2968"/>
                </a:lnTo>
                <a:lnTo>
                  <a:pt x="3002" y="2971"/>
                </a:lnTo>
                <a:lnTo>
                  <a:pt x="3002" y="2977"/>
                </a:lnTo>
                <a:lnTo>
                  <a:pt x="3002" y="2989"/>
                </a:lnTo>
                <a:lnTo>
                  <a:pt x="3008" y="2989"/>
                </a:lnTo>
                <a:lnTo>
                  <a:pt x="3011" y="2987"/>
                </a:lnTo>
                <a:lnTo>
                  <a:pt x="3014" y="2985"/>
                </a:lnTo>
                <a:lnTo>
                  <a:pt x="3016" y="2982"/>
                </a:lnTo>
                <a:lnTo>
                  <a:pt x="3018" y="2977"/>
                </a:lnTo>
                <a:lnTo>
                  <a:pt x="3019" y="2975"/>
                </a:lnTo>
                <a:lnTo>
                  <a:pt x="3023" y="2975"/>
                </a:lnTo>
                <a:close/>
                <a:moveTo>
                  <a:pt x="2886" y="3221"/>
                </a:moveTo>
                <a:lnTo>
                  <a:pt x="2881" y="3222"/>
                </a:lnTo>
                <a:lnTo>
                  <a:pt x="2880" y="3224"/>
                </a:lnTo>
                <a:lnTo>
                  <a:pt x="2880" y="3227"/>
                </a:lnTo>
                <a:lnTo>
                  <a:pt x="2890" y="3229"/>
                </a:lnTo>
                <a:lnTo>
                  <a:pt x="2897" y="3227"/>
                </a:lnTo>
                <a:lnTo>
                  <a:pt x="2902" y="3224"/>
                </a:lnTo>
                <a:lnTo>
                  <a:pt x="2905" y="3219"/>
                </a:lnTo>
                <a:lnTo>
                  <a:pt x="2907" y="3212"/>
                </a:lnTo>
                <a:lnTo>
                  <a:pt x="2907" y="3204"/>
                </a:lnTo>
                <a:lnTo>
                  <a:pt x="2907" y="3187"/>
                </a:lnTo>
                <a:lnTo>
                  <a:pt x="2900" y="3187"/>
                </a:lnTo>
                <a:lnTo>
                  <a:pt x="2895" y="3185"/>
                </a:lnTo>
                <a:lnTo>
                  <a:pt x="2886" y="3180"/>
                </a:lnTo>
                <a:lnTo>
                  <a:pt x="2883" y="3190"/>
                </a:lnTo>
                <a:lnTo>
                  <a:pt x="2876" y="3199"/>
                </a:lnTo>
                <a:lnTo>
                  <a:pt x="2871" y="3205"/>
                </a:lnTo>
                <a:lnTo>
                  <a:pt x="2866" y="3214"/>
                </a:lnTo>
                <a:lnTo>
                  <a:pt x="2878" y="3216"/>
                </a:lnTo>
                <a:lnTo>
                  <a:pt x="2883" y="3217"/>
                </a:lnTo>
                <a:lnTo>
                  <a:pt x="2885" y="3219"/>
                </a:lnTo>
                <a:lnTo>
                  <a:pt x="2886" y="3221"/>
                </a:lnTo>
                <a:close/>
                <a:moveTo>
                  <a:pt x="2955" y="2982"/>
                </a:moveTo>
                <a:lnTo>
                  <a:pt x="2956" y="2985"/>
                </a:lnTo>
                <a:lnTo>
                  <a:pt x="2956" y="2990"/>
                </a:lnTo>
                <a:lnTo>
                  <a:pt x="2956" y="2995"/>
                </a:lnTo>
                <a:lnTo>
                  <a:pt x="2958" y="2995"/>
                </a:lnTo>
                <a:lnTo>
                  <a:pt x="2961" y="2995"/>
                </a:lnTo>
                <a:lnTo>
                  <a:pt x="2963" y="2989"/>
                </a:lnTo>
                <a:lnTo>
                  <a:pt x="2968" y="2985"/>
                </a:lnTo>
                <a:lnTo>
                  <a:pt x="2977" y="2977"/>
                </a:lnTo>
                <a:lnTo>
                  <a:pt x="2982" y="2973"/>
                </a:lnTo>
                <a:lnTo>
                  <a:pt x="2985" y="2968"/>
                </a:lnTo>
                <a:lnTo>
                  <a:pt x="2989" y="2963"/>
                </a:lnTo>
                <a:lnTo>
                  <a:pt x="2989" y="2954"/>
                </a:lnTo>
                <a:lnTo>
                  <a:pt x="2996" y="2954"/>
                </a:lnTo>
                <a:lnTo>
                  <a:pt x="2999" y="2951"/>
                </a:lnTo>
                <a:lnTo>
                  <a:pt x="3001" y="2948"/>
                </a:lnTo>
                <a:lnTo>
                  <a:pt x="3002" y="2941"/>
                </a:lnTo>
                <a:lnTo>
                  <a:pt x="2992" y="2939"/>
                </a:lnTo>
                <a:lnTo>
                  <a:pt x="2984" y="2936"/>
                </a:lnTo>
                <a:lnTo>
                  <a:pt x="2979" y="2934"/>
                </a:lnTo>
                <a:lnTo>
                  <a:pt x="2977" y="2931"/>
                </a:lnTo>
                <a:lnTo>
                  <a:pt x="2975" y="2927"/>
                </a:lnTo>
                <a:lnTo>
                  <a:pt x="2975" y="2920"/>
                </a:lnTo>
                <a:lnTo>
                  <a:pt x="2967" y="2922"/>
                </a:lnTo>
                <a:lnTo>
                  <a:pt x="2958" y="2924"/>
                </a:lnTo>
                <a:lnTo>
                  <a:pt x="2951" y="2929"/>
                </a:lnTo>
                <a:lnTo>
                  <a:pt x="2948" y="2934"/>
                </a:lnTo>
                <a:lnTo>
                  <a:pt x="2946" y="2939"/>
                </a:lnTo>
                <a:lnTo>
                  <a:pt x="2944" y="2941"/>
                </a:lnTo>
                <a:lnTo>
                  <a:pt x="2941" y="2941"/>
                </a:lnTo>
                <a:lnTo>
                  <a:pt x="2938" y="2944"/>
                </a:lnTo>
                <a:lnTo>
                  <a:pt x="2936" y="2949"/>
                </a:lnTo>
                <a:lnTo>
                  <a:pt x="2934" y="2961"/>
                </a:lnTo>
                <a:lnTo>
                  <a:pt x="2932" y="2973"/>
                </a:lnTo>
                <a:lnTo>
                  <a:pt x="2931" y="2978"/>
                </a:lnTo>
                <a:lnTo>
                  <a:pt x="2927" y="2982"/>
                </a:lnTo>
                <a:lnTo>
                  <a:pt x="2934" y="2982"/>
                </a:lnTo>
                <a:lnTo>
                  <a:pt x="2941" y="2982"/>
                </a:lnTo>
                <a:lnTo>
                  <a:pt x="2948" y="2980"/>
                </a:lnTo>
                <a:lnTo>
                  <a:pt x="2951" y="2980"/>
                </a:lnTo>
                <a:lnTo>
                  <a:pt x="2955" y="2982"/>
                </a:lnTo>
                <a:close/>
                <a:moveTo>
                  <a:pt x="2996" y="3057"/>
                </a:moveTo>
                <a:lnTo>
                  <a:pt x="2994" y="3062"/>
                </a:lnTo>
                <a:lnTo>
                  <a:pt x="2992" y="3064"/>
                </a:lnTo>
                <a:lnTo>
                  <a:pt x="2989" y="3064"/>
                </a:lnTo>
                <a:lnTo>
                  <a:pt x="2989" y="3070"/>
                </a:lnTo>
                <a:lnTo>
                  <a:pt x="2996" y="3070"/>
                </a:lnTo>
                <a:lnTo>
                  <a:pt x="3001" y="3069"/>
                </a:lnTo>
                <a:lnTo>
                  <a:pt x="3006" y="3065"/>
                </a:lnTo>
                <a:lnTo>
                  <a:pt x="3009" y="3060"/>
                </a:lnTo>
                <a:lnTo>
                  <a:pt x="3013" y="3048"/>
                </a:lnTo>
                <a:lnTo>
                  <a:pt x="3016" y="3036"/>
                </a:lnTo>
                <a:lnTo>
                  <a:pt x="3011" y="3036"/>
                </a:lnTo>
                <a:lnTo>
                  <a:pt x="3006" y="3036"/>
                </a:lnTo>
                <a:lnTo>
                  <a:pt x="3004" y="3040"/>
                </a:lnTo>
                <a:lnTo>
                  <a:pt x="3001" y="3043"/>
                </a:lnTo>
                <a:lnTo>
                  <a:pt x="2999" y="3050"/>
                </a:lnTo>
                <a:lnTo>
                  <a:pt x="2997" y="3053"/>
                </a:lnTo>
                <a:lnTo>
                  <a:pt x="2996" y="3057"/>
                </a:lnTo>
                <a:close/>
                <a:moveTo>
                  <a:pt x="3023" y="2136"/>
                </a:moveTo>
                <a:lnTo>
                  <a:pt x="3025" y="2132"/>
                </a:lnTo>
                <a:lnTo>
                  <a:pt x="3028" y="2129"/>
                </a:lnTo>
                <a:lnTo>
                  <a:pt x="3038" y="2127"/>
                </a:lnTo>
                <a:lnTo>
                  <a:pt x="3043" y="2127"/>
                </a:lnTo>
                <a:lnTo>
                  <a:pt x="3047" y="2124"/>
                </a:lnTo>
                <a:lnTo>
                  <a:pt x="3050" y="2120"/>
                </a:lnTo>
                <a:lnTo>
                  <a:pt x="3050" y="2115"/>
                </a:lnTo>
                <a:lnTo>
                  <a:pt x="3038" y="2112"/>
                </a:lnTo>
                <a:lnTo>
                  <a:pt x="3025" y="2108"/>
                </a:lnTo>
                <a:lnTo>
                  <a:pt x="3019" y="2110"/>
                </a:lnTo>
                <a:lnTo>
                  <a:pt x="3014" y="2112"/>
                </a:lnTo>
                <a:lnTo>
                  <a:pt x="3011" y="2115"/>
                </a:lnTo>
                <a:lnTo>
                  <a:pt x="3009" y="2122"/>
                </a:lnTo>
                <a:lnTo>
                  <a:pt x="3013" y="2122"/>
                </a:lnTo>
                <a:lnTo>
                  <a:pt x="3014" y="2124"/>
                </a:lnTo>
                <a:lnTo>
                  <a:pt x="3016" y="2129"/>
                </a:lnTo>
                <a:lnTo>
                  <a:pt x="3019" y="2132"/>
                </a:lnTo>
                <a:lnTo>
                  <a:pt x="3021" y="2134"/>
                </a:lnTo>
                <a:lnTo>
                  <a:pt x="3023" y="2136"/>
                </a:lnTo>
                <a:close/>
                <a:moveTo>
                  <a:pt x="3057" y="2661"/>
                </a:moveTo>
                <a:lnTo>
                  <a:pt x="3060" y="2654"/>
                </a:lnTo>
                <a:lnTo>
                  <a:pt x="3064" y="2644"/>
                </a:lnTo>
                <a:lnTo>
                  <a:pt x="3064" y="2639"/>
                </a:lnTo>
                <a:lnTo>
                  <a:pt x="3062" y="2636"/>
                </a:lnTo>
                <a:lnTo>
                  <a:pt x="3057" y="2634"/>
                </a:lnTo>
                <a:lnTo>
                  <a:pt x="3050" y="2634"/>
                </a:lnTo>
                <a:lnTo>
                  <a:pt x="3050" y="2651"/>
                </a:lnTo>
                <a:lnTo>
                  <a:pt x="3052" y="2658"/>
                </a:lnTo>
                <a:lnTo>
                  <a:pt x="3054" y="2659"/>
                </a:lnTo>
                <a:lnTo>
                  <a:pt x="3057" y="2661"/>
                </a:lnTo>
                <a:close/>
                <a:moveTo>
                  <a:pt x="3084" y="2545"/>
                </a:moveTo>
                <a:lnTo>
                  <a:pt x="3071" y="2545"/>
                </a:lnTo>
                <a:lnTo>
                  <a:pt x="3060" y="2545"/>
                </a:lnTo>
                <a:lnTo>
                  <a:pt x="3057" y="2547"/>
                </a:lnTo>
                <a:lnTo>
                  <a:pt x="3059" y="2550"/>
                </a:lnTo>
                <a:lnTo>
                  <a:pt x="3064" y="2552"/>
                </a:lnTo>
                <a:lnTo>
                  <a:pt x="3071" y="2554"/>
                </a:lnTo>
                <a:lnTo>
                  <a:pt x="3077" y="2554"/>
                </a:lnTo>
                <a:lnTo>
                  <a:pt x="3083" y="2550"/>
                </a:lnTo>
                <a:lnTo>
                  <a:pt x="3084" y="2548"/>
                </a:lnTo>
                <a:lnTo>
                  <a:pt x="3084" y="2545"/>
                </a:lnTo>
                <a:close/>
                <a:moveTo>
                  <a:pt x="3050" y="2920"/>
                </a:moveTo>
                <a:lnTo>
                  <a:pt x="3057" y="2922"/>
                </a:lnTo>
                <a:lnTo>
                  <a:pt x="3062" y="2920"/>
                </a:lnTo>
                <a:lnTo>
                  <a:pt x="3067" y="2919"/>
                </a:lnTo>
                <a:lnTo>
                  <a:pt x="3071" y="2917"/>
                </a:lnTo>
                <a:lnTo>
                  <a:pt x="3076" y="2910"/>
                </a:lnTo>
                <a:lnTo>
                  <a:pt x="3079" y="2908"/>
                </a:lnTo>
                <a:lnTo>
                  <a:pt x="3084" y="2907"/>
                </a:lnTo>
                <a:lnTo>
                  <a:pt x="3086" y="2902"/>
                </a:lnTo>
                <a:lnTo>
                  <a:pt x="3089" y="2895"/>
                </a:lnTo>
                <a:lnTo>
                  <a:pt x="3089" y="2893"/>
                </a:lnTo>
                <a:lnTo>
                  <a:pt x="3089" y="2890"/>
                </a:lnTo>
                <a:lnTo>
                  <a:pt x="3088" y="2888"/>
                </a:lnTo>
                <a:lnTo>
                  <a:pt x="3084" y="2886"/>
                </a:lnTo>
                <a:lnTo>
                  <a:pt x="3083" y="2893"/>
                </a:lnTo>
                <a:lnTo>
                  <a:pt x="3077" y="2898"/>
                </a:lnTo>
                <a:lnTo>
                  <a:pt x="3074" y="2902"/>
                </a:lnTo>
                <a:lnTo>
                  <a:pt x="3067" y="2903"/>
                </a:lnTo>
                <a:lnTo>
                  <a:pt x="3057" y="2910"/>
                </a:lnTo>
                <a:lnTo>
                  <a:pt x="3054" y="2915"/>
                </a:lnTo>
                <a:lnTo>
                  <a:pt x="3050" y="2920"/>
                </a:lnTo>
                <a:close/>
                <a:moveTo>
                  <a:pt x="3125" y="2641"/>
                </a:moveTo>
                <a:lnTo>
                  <a:pt x="3112" y="2641"/>
                </a:lnTo>
                <a:lnTo>
                  <a:pt x="3112" y="2644"/>
                </a:lnTo>
                <a:lnTo>
                  <a:pt x="3110" y="2646"/>
                </a:lnTo>
                <a:lnTo>
                  <a:pt x="3105" y="2648"/>
                </a:lnTo>
                <a:lnTo>
                  <a:pt x="3096" y="2653"/>
                </a:lnTo>
                <a:lnTo>
                  <a:pt x="3093" y="2656"/>
                </a:lnTo>
                <a:lnTo>
                  <a:pt x="3091" y="2661"/>
                </a:lnTo>
                <a:lnTo>
                  <a:pt x="3091" y="2668"/>
                </a:lnTo>
                <a:lnTo>
                  <a:pt x="3103" y="2665"/>
                </a:lnTo>
                <a:lnTo>
                  <a:pt x="3115" y="2661"/>
                </a:lnTo>
                <a:lnTo>
                  <a:pt x="3118" y="2658"/>
                </a:lnTo>
                <a:lnTo>
                  <a:pt x="3122" y="2654"/>
                </a:lnTo>
                <a:lnTo>
                  <a:pt x="3125" y="2648"/>
                </a:lnTo>
                <a:lnTo>
                  <a:pt x="3125" y="2641"/>
                </a:lnTo>
                <a:close/>
                <a:moveTo>
                  <a:pt x="3118" y="2538"/>
                </a:moveTo>
                <a:lnTo>
                  <a:pt x="3105" y="2538"/>
                </a:lnTo>
                <a:lnTo>
                  <a:pt x="3100" y="2540"/>
                </a:lnTo>
                <a:lnTo>
                  <a:pt x="3098" y="2542"/>
                </a:lnTo>
                <a:lnTo>
                  <a:pt x="3098" y="2545"/>
                </a:lnTo>
                <a:lnTo>
                  <a:pt x="3110" y="2545"/>
                </a:lnTo>
                <a:lnTo>
                  <a:pt x="3115" y="2543"/>
                </a:lnTo>
                <a:lnTo>
                  <a:pt x="3117" y="2542"/>
                </a:lnTo>
                <a:lnTo>
                  <a:pt x="3118" y="2538"/>
                </a:lnTo>
                <a:close/>
                <a:moveTo>
                  <a:pt x="3113" y="2571"/>
                </a:moveTo>
                <a:lnTo>
                  <a:pt x="3115" y="2566"/>
                </a:lnTo>
                <a:lnTo>
                  <a:pt x="3118" y="2560"/>
                </a:lnTo>
                <a:lnTo>
                  <a:pt x="3122" y="2555"/>
                </a:lnTo>
                <a:lnTo>
                  <a:pt x="3122" y="2554"/>
                </a:lnTo>
                <a:lnTo>
                  <a:pt x="3120" y="2550"/>
                </a:lnTo>
                <a:lnTo>
                  <a:pt x="3105" y="2552"/>
                </a:lnTo>
                <a:lnTo>
                  <a:pt x="3105" y="2555"/>
                </a:lnTo>
                <a:lnTo>
                  <a:pt x="3106" y="2559"/>
                </a:lnTo>
                <a:lnTo>
                  <a:pt x="3108" y="2562"/>
                </a:lnTo>
                <a:lnTo>
                  <a:pt x="3106" y="2569"/>
                </a:lnTo>
                <a:lnTo>
                  <a:pt x="3106" y="2572"/>
                </a:lnTo>
                <a:lnTo>
                  <a:pt x="3110" y="2572"/>
                </a:lnTo>
                <a:lnTo>
                  <a:pt x="3113" y="2571"/>
                </a:lnTo>
                <a:close/>
                <a:moveTo>
                  <a:pt x="3139" y="2067"/>
                </a:moveTo>
                <a:lnTo>
                  <a:pt x="3139" y="2040"/>
                </a:lnTo>
                <a:lnTo>
                  <a:pt x="3130" y="2042"/>
                </a:lnTo>
                <a:lnTo>
                  <a:pt x="3125" y="2044"/>
                </a:lnTo>
                <a:lnTo>
                  <a:pt x="3120" y="2047"/>
                </a:lnTo>
                <a:lnTo>
                  <a:pt x="3112" y="2047"/>
                </a:lnTo>
                <a:lnTo>
                  <a:pt x="3110" y="2050"/>
                </a:lnTo>
                <a:lnTo>
                  <a:pt x="3106" y="2052"/>
                </a:lnTo>
                <a:lnTo>
                  <a:pt x="3098" y="2054"/>
                </a:lnTo>
                <a:lnTo>
                  <a:pt x="3098" y="2067"/>
                </a:lnTo>
                <a:lnTo>
                  <a:pt x="3106" y="2073"/>
                </a:lnTo>
                <a:lnTo>
                  <a:pt x="3112" y="2074"/>
                </a:lnTo>
                <a:lnTo>
                  <a:pt x="3118" y="2074"/>
                </a:lnTo>
                <a:lnTo>
                  <a:pt x="3120" y="2069"/>
                </a:lnTo>
                <a:lnTo>
                  <a:pt x="3125" y="2067"/>
                </a:lnTo>
                <a:lnTo>
                  <a:pt x="3132" y="2067"/>
                </a:lnTo>
                <a:lnTo>
                  <a:pt x="3139" y="2067"/>
                </a:lnTo>
                <a:close/>
                <a:moveTo>
                  <a:pt x="3917" y="1412"/>
                </a:moveTo>
                <a:lnTo>
                  <a:pt x="3896" y="1412"/>
                </a:lnTo>
                <a:lnTo>
                  <a:pt x="3896" y="1417"/>
                </a:lnTo>
                <a:lnTo>
                  <a:pt x="3896" y="1424"/>
                </a:lnTo>
                <a:lnTo>
                  <a:pt x="3895" y="1436"/>
                </a:lnTo>
                <a:lnTo>
                  <a:pt x="3895" y="1443"/>
                </a:lnTo>
                <a:lnTo>
                  <a:pt x="3896" y="1448"/>
                </a:lnTo>
                <a:lnTo>
                  <a:pt x="3898" y="1452"/>
                </a:lnTo>
                <a:lnTo>
                  <a:pt x="3903" y="1453"/>
                </a:lnTo>
                <a:lnTo>
                  <a:pt x="3908" y="1445"/>
                </a:lnTo>
                <a:lnTo>
                  <a:pt x="3913" y="1438"/>
                </a:lnTo>
                <a:lnTo>
                  <a:pt x="3917" y="1433"/>
                </a:lnTo>
                <a:lnTo>
                  <a:pt x="3919" y="1428"/>
                </a:lnTo>
                <a:lnTo>
                  <a:pt x="3919" y="1421"/>
                </a:lnTo>
                <a:lnTo>
                  <a:pt x="3917" y="1412"/>
                </a:lnTo>
                <a:close/>
                <a:moveTo>
                  <a:pt x="3084" y="2716"/>
                </a:moveTo>
                <a:lnTo>
                  <a:pt x="3081" y="2717"/>
                </a:lnTo>
                <a:lnTo>
                  <a:pt x="3079" y="2721"/>
                </a:lnTo>
                <a:lnTo>
                  <a:pt x="3077" y="2729"/>
                </a:lnTo>
                <a:lnTo>
                  <a:pt x="3072" y="2731"/>
                </a:lnTo>
                <a:lnTo>
                  <a:pt x="3071" y="2733"/>
                </a:lnTo>
                <a:lnTo>
                  <a:pt x="3071" y="2736"/>
                </a:lnTo>
                <a:lnTo>
                  <a:pt x="3077" y="2736"/>
                </a:lnTo>
                <a:lnTo>
                  <a:pt x="3083" y="2738"/>
                </a:lnTo>
                <a:lnTo>
                  <a:pt x="3084" y="2740"/>
                </a:lnTo>
                <a:lnTo>
                  <a:pt x="3084" y="2743"/>
                </a:lnTo>
                <a:lnTo>
                  <a:pt x="3084" y="2750"/>
                </a:lnTo>
                <a:lnTo>
                  <a:pt x="3077" y="2748"/>
                </a:lnTo>
                <a:lnTo>
                  <a:pt x="3072" y="2750"/>
                </a:lnTo>
                <a:lnTo>
                  <a:pt x="3069" y="2753"/>
                </a:lnTo>
                <a:lnTo>
                  <a:pt x="3067" y="2757"/>
                </a:lnTo>
                <a:lnTo>
                  <a:pt x="3064" y="2765"/>
                </a:lnTo>
                <a:lnTo>
                  <a:pt x="3060" y="2769"/>
                </a:lnTo>
                <a:lnTo>
                  <a:pt x="3057" y="2770"/>
                </a:lnTo>
                <a:lnTo>
                  <a:pt x="3055" y="2775"/>
                </a:lnTo>
                <a:lnTo>
                  <a:pt x="3054" y="2777"/>
                </a:lnTo>
                <a:lnTo>
                  <a:pt x="3048" y="2782"/>
                </a:lnTo>
                <a:lnTo>
                  <a:pt x="3045" y="2784"/>
                </a:lnTo>
                <a:lnTo>
                  <a:pt x="3043" y="2787"/>
                </a:lnTo>
                <a:lnTo>
                  <a:pt x="3042" y="2792"/>
                </a:lnTo>
                <a:lnTo>
                  <a:pt x="3043" y="2798"/>
                </a:lnTo>
                <a:lnTo>
                  <a:pt x="3057" y="2798"/>
                </a:lnTo>
                <a:lnTo>
                  <a:pt x="3059" y="2794"/>
                </a:lnTo>
                <a:lnTo>
                  <a:pt x="3060" y="2792"/>
                </a:lnTo>
                <a:lnTo>
                  <a:pt x="3067" y="2791"/>
                </a:lnTo>
                <a:lnTo>
                  <a:pt x="3084" y="2791"/>
                </a:lnTo>
                <a:lnTo>
                  <a:pt x="3088" y="2784"/>
                </a:lnTo>
                <a:lnTo>
                  <a:pt x="3093" y="2779"/>
                </a:lnTo>
                <a:lnTo>
                  <a:pt x="3098" y="2774"/>
                </a:lnTo>
                <a:lnTo>
                  <a:pt x="3105" y="2770"/>
                </a:lnTo>
                <a:lnTo>
                  <a:pt x="3105" y="2752"/>
                </a:lnTo>
                <a:lnTo>
                  <a:pt x="3105" y="2733"/>
                </a:lnTo>
                <a:lnTo>
                  <a:pt x="3105" y="2724"/>
                </a:lnTo>
                <a:lnTo>
                  <a:pt x="3103" y="2716"/>
                </a:lnTo>
                <a:lnTo>
                  <a:pt x="3098" y="2711"/>
                </a:lnTo>
                <a:lnTo>
                  <a:pt x="3091" y="2709"/>
                </a:lnTo>
                <a:lnTo>
                  <a:pt x="3091" y="2712"/>
                </a:lnTo>
                <a:lnTo>
                  <a:pt x="3089" y="2714"/>
                </a:lnTo>
                <a:lnTo>
                  <a:pt x="3084" y="2716"/>
                </a:lnTo>
                <a:close/>
                <a:moveTo>
                  <a:pt x="3071" y="2811"/>
                </a:moveTo>
                <a:lnTo>
                  <a:pt x="3071" y="2816"/>
                </a:lnTo>
                <a:lnTo>
                  <a:pt x="3071" y="2821"/>
                </a:lnTo>
                <a:lnTo>
                  <a:pt x="3065" y="2827"/>
                </a:lnTo>
                <a:lnTo>
                  <a:pt x="3062" y="2833"/>
                </a:lnTo>
                <a:lnTo>
                  <a:pt x="3062" y="2838"/>
                </a:lnTo>
                <a:lnTo>
                  <a:pt x="3064" y="2845"/>
                </a:lnTo>
                <a:lnTo>
                  <a:pt x="3059" y="2849"/>
                </a:lnTo>
                <a:lnTo>
                  <a:pt x="3054" y="2852"/>
                </a:lnTo>
                <a:lnTo>
                  <a:pt x="3050" y="2859"/>
                </a:lnTo>
                <a:lnTo>
                  <a:pt x="3050" y="2866"/>
                </a:lnTo>
                <a:lnTo>
                  <a:pt x="3054" y="2866"/>
                </a:lnTo>
                <a:lnTo>
                  <a:pt x="3057" y="2864"/>
                </a:lnTo>
                <a:lnTo>
                  <a:pt x="3064" y="2862"/>
                </a:lnTo>
                <a:lnTo>
                  <a:pt x="3067" y="2861"/>
                </a:lnTo>
                <a:lnTo>
                  <a:pt x="3069" y="2862"/>
                </a:lnTo>
                <a:lnTo>
                  <a:pt x="3071" y="2866"/>
                </a:lnTo>
                <a:lnTo>
                  <a:pt x="3069" y="2869"/>
                </a:lnTo>
                <a:lnTo>
                  <a:pt x="3067" y="2873"/>
                </a:lnTo>
                <a:lnTo>
                  <a:pt x="3060" y="2879"/>
                </a:lnTo>
                <a:lnTo>
                  <a:pt x="3059" y="2883"/>
                </a:lnTo>
                <a:lnTo>
                  <a:pt x="3059" y="2885"/>
                </a:lnTo>
                <a:lnTo>
                  <a:pt x="3062" y="2886"/>
                </a:lnTo>
                <a:lnTo>
                  <a:pt x="3071" y="2886"/>
                </a:lnTo>
                <a:lnTo>
                  <a:pt x="3074" y="2886"/>
                </a:lnTo>
                <a:lnTo>
                  <a:pt x="3076" y="2885"/>
                </a:lnTo>
                <a:lnTo>
                  <a:pt x="3077" y="2879"/>
                </a:lnTo>
                <a:lnTo>
                  <a:pt x="3079" y="2874"/>
                </a:lnTo>
                <a:lnTo>
                  <a:pt x="3081" y="2873"/>
                </a:lnTo>
                <a:lnTo>
                  <a:pt x="3084" y="2873"/>
                </a:lnTo>
                <a:lnTo>
                  <a:pt x="3084" y="2871"/>
                </a:lnTo>
                <a:lnTo>
                  <a:pt x="3086" y="2867"/>
                </a:lnTo>
                <a:lnTo>
                  <a:pt x="3091" y="2866"/>
                </a:lnTo>
                <a:lnTo>
                  <a:pt x="3093" y="2862"/>
                </a:lnTo>
                <a:lnTo>
                  <a:pt x="3096" y="2856"/>
                </a:lnTo>
                <a:lnTo>
                  <a:pt x="3098" y="2849"/>
                </a:lnTo>
                <a:lnTo>
                  <a:pt x="3101" y="2847"/>
                </a:lnTo>
                <a:lnTo>
                  <a:pt x="3105" y="2845"/>
                </a:lnTo>
                <a:lnTo>
                  <a:pt x="3106" y="2842"/>
                </a:lnTo>
                <a:lnTo>
                  <a:pt x="3108" y="2840"/>
                </a:lnTo>
                <a:lnTo>
                  <a:pt x="3110" y="2837"/>
                </a:lnTo>
                <a:lnTo>
                  <a:pt x="3113" y="2833"/>
                </a:lnTo>
                <a:lnTo>
                  <a:pt x="3118" y="2832"/>
                </a:lnTo>
                <a:lnTo>
                  <a:pt x="3123" y="2828"/>
                </a:lnTo>
                <a:lnTo>
                  <a:pt x="3129" y="2825"/>
                </a:lnTo>
                <a:lnTo>
                  <a:pt x="3132" y="2820"/>
                </a:lnTo>
                <a:lnTo>
                  <a:pt x="3139" y="2818"/>
                </a:lnTo>
                <a:lnTo>
                  <a:pt x="3144" y="2818"/>
                </a:lnTo>
                <a:lnTo>
                  <a:pt x="3147" y="2816"/>
                </a:lnTo>
                <a:lnTo>
                  <a:pt x="3151" y="2815"/>
                </a:lnTo>
                <a:lnTo>
                  <a:pt x="3152" y="2811"/>
                </a:lnTo>
                <a:lnTo>
                  <a:pt x="3147" y="2808"/>
                </a:lnTo>
                <a:lnTo>
                  <a:pt x="3142" y="2804"/>
                </a:lnTo>
                <a:lnTo>
                  <a:pt x="3137" y="2799"/>
                </a:lnTo>
                <a:lnTo>
                  <a:pt x="3132" y="2798"/>
                </a:lnTo>
                <a:lnTo>
                  <a:pt x="3130" y="2801"/>
                </a:lnTo>
                <a:lnTo>
                  <a:pt x="3129" y="2803"/>
                </a:lnTo>
                <a:lnTo>
                  <a:pt x="3123" y="2804"/>
                </a:lnTo>
                <a:lnTo>
                  <a:pt x="3112" y="2804"/>
                </a:lnTo>
                <a:lnTo>
                  <a:pt x="3112" y="2791"/>
                </a:lnTo>
                <a:lnTo>
                  <a:pt x="3103" y="2791"/>
                </a:lnTo>
                <a:lnTo>
                  <a:pt x="3098" y="2792"/>
                </a:lnTo>
                <a:lnTo>
                  <a:pt x="3094" y="2796"/>
                </a:lnTo>
                <a:lnTo>
                  <a:pt x="3091" y="2801"/>
                </a:lnTo>
                <a:lnTo>
                  <a:pt x="3088" y="2806"/>
                </a:lnTo>
                <a:lnTo>
                  <a:pt x="3084" y="2810"/>
                </a:lnTo>
                <a:lnTo>
                  <a:pt x="3077" y="2811"/>
                </a:lnTo>
                <a:lnTo>
                  <a:pt x="3071" y="2811"/>
                </a:lnTo>
                <a:close/>
                <a:moveTo>
                  <a:pt x="2572" y="3650"/>
                </a:moveTo>
                <a:lnTo>
                  <a:pt x="2572" y="3644"/>
                </a:lnTo>
                <a:lnTo>
                  <a:pt x="2574" y="3640"/>
                </a:lnTo>
                <a:lnTo>
                  <a:pt x="2578" y="3635"/>
                </a:lnTo>
                <a:lnTo>
                  <a:pt x="2579" y="3630"/>
                </a:lnTo>
                <a:lnTo>
                  <a:pt x="2572" y="3632"/>
                </a:lnTo>
                <a:lnTo>
                  <a:pt x="2567" y="3633"/>
                </a:lnTo>
                <a:lnTo>
                  <a:pt x="2562" y="3635"/>
                </a:lnTo>
                <a:lnTo>
                  <a:pt x="2557" y="3640"/>
                </a:lnTo>
                <a:lnTo>
                  <a:pt x="2552" y="3649"/>
                </a:lnTo>
                <a:lnTo>
                  <a:pt x="2545" y="3657"/>
                </a:lnTo>
                <a:lnTo>
                  <a:pt x="2552" y="3656"/>
                </a:lnTo>
                <a:lnTo>
                  <a:pt x="2559" y="3654"/>
                </a:lnTo>
                <a:lnTo>
                  <a:pt x="2564" y="3650"/>
                </a:lnTo>
                <a:lnTo>
                  <a:pt x="2572" y="3650"/>
                </a:lnTo>
                <a:close/>
                <a:moveTo>
                  <a:pt x="3185" y="2497"/>
                </a:moveTo>
                <a:lnTo>
                  <a:pt x="3185" y="2499"/>
                </a:lnTo>
                <a:lnTo>
                  <a:pt x="3181" y="2504"/>
                </a:lnTo>
                <a:lnTo>
                  <a:pt x="3181" y="2507"/>
                </a:lnTo>
                <a:lnTo>
                  <a:pt x="3183" y="2511"/>
                </a:lnTo>
                <a:lnTo>
                  <a:pt x="3187" y="2511"/>
                </a:lnTo>
                <a:lnTo>
                  <a:pt x="3195" y="2511"/>
                </a:lnTo>
                <a:lnTo>
                  <a:pt x="3202" y="2509"/>
                </a:lnTo>
                <a:lnTo>
                  <a:pt x="3200" y="2506"/>
                </a:lnTo>
                <a:lnTo>
                  <a:pt x="3197" y="2501"/>
                </a:lnTo>
                <a:lnTo>
                  <a:pt x="3192" y="2497"/>
                </a:lnTo>
                <a:lnTo>
                  <a:pt x="3185" y="2497"/>
                </a:lnTo>
                <a:close/>
                <a:moveTo>
                  <a:pt x="4790" y="669"/>
                </a:moveTo>
                <a:lnTo>
                  <a:pt x="4790" y="641"/>
                </a:lnTo>
                <a:lnTo>
                  <a:pt x="4782" y="641"/>
                </a:lnTo>
                <a:lnTo>
                  <a:pt x="4776" y="638"/>
                </a:lnTo>
                <a:lnTo>
                  <a:pt x="4770" y="636"/>
                </a:lnTo>
                <a:lnTo>
                  <a:pt x="4763" y="635"/>
                </a:lnTo>
                <a:lnTo>
                  <a:pt x="4761" y="643"/>
                </a:lnTo>
                <a:lnTo>
                  <a:pt x="4763" y="650"/>
                </a:lnTo>
                <a:lnTo>
                  <a:pt x="4766" y="655"/>
                </a:lnTo>
                <a:lnTo>
                  <a:pt x="4770" y="658"/>
                </a:lnTo>
                <a:lnTo>
                  <a:pt x="4780" y="664"/>
                </a:lnTo>
                <a:lnTo>
                  <a:pt x="4790" y="669"/>
                </a:lnTo>
                <a:close/>
                <a:moveTo>
                  <a:pt x="4517" y="798"/>
                </a:moveTo>
                <a:lnTo>
                  <a:pt x="4517" y="808"/>
                </a:lnTo>
                <a:lnTo>
                  <a:pt x="4517" y="819"/>
                </a:lnTo>
                <a:lnTo>
                  <a:pt x="4517" y="824"/>
                </a:lnTo>
                <a:lnTo>
                  <a:pt x="4521" y="826"/>
                </a:lnTo>
                <a:lnTo>
                  <a:pt x="4524" y="827"/>
                </a:lnTo>
                <a:lnTo>
                  <a:pt x="4531" y="826"/>
                </a:lnTo>
                <a:lnTo>
                  <a:pt x="4536" y="824"/>
                </a:lnTo>
                <a:lnTo>
                  <a:pt x="4538" y="819"/>
                </a:lnTo>
                <a:lnTo>
                  <a:pt x="4538" y="812"/>
                </a:lnTo>
                <a:lnTo>
                  <a:pt x="4538" y="805"/>
                </a:lnTo>
                <a:lnTo>
                  <a:pt x="4538" y="798"/>
                </a:lnTo>
                <a:lnTo>
                  <a:pt x="4536" y="793"/>
                </a:lnTo>
                <a:lnTo>
                  <a:pt x="4531" y="785"/>
                </a:lnTo>
                <a:lnTo>
                  <a:pt x="4526" y="783"/>
                </a:lnTo>
                <a:lnTo>
                  <a:pt x="4524" y="781"/>
                </a:lnTo>
                <a:lnTo>
                  <a:pt x="4524" y="778"/>
                </a:lnTo>
                <a:lnTo>
                  <a:pt x="4519" y="776"/>
                </a:lnTo>
                <a:lnTo>
                  <a:pt x="4514" y="774"/>
                </a:lnTo>
                <a:lnTo>
                  <a:pt x="4510" y="771"/>
                </a:lnTo>
                <a:lnTo>
                  <a:pt x="4504" y="771"/>
                </a:lnTo>
                <a:lnTo>
                  <a:pt x="4504" y="781"/>
                </a:lnTo>
                <a:lnTo>
                  <a:pt x="4505" y="790"/>
                </a:lnTo>
                <a:lnTo>
                  <a:pt x="4510" y="795"/>
                </a:lnTo>
                <a:lnTo>
                  <a:pt x="4517" y="798"/>
                </a:lnTo>
                <a:close/>
                <a:moveTo>
                  <a:pt x="4381" y="996"/>
                </a:moveTo>
                <a:lnTo>
                  <a:pt x="4381" y="986"/>
                </a:lnTo>
                <a:lnTo>
                  <a:pt x="4379" y="977"/>
                </a:lnTo>
                <a:lnTo>
                  <a:pt x="4374" y="972"/>
                </a:lnTo>
                <a:lnTo>
                  <a:pt x="4367" y="969"/>
                </a:lnTo>
                <a:lnTo>
                  <a:pt x="4367" y="989"/>
                </a:lnTo>
                <a:lnTo>
                  <a:pt x="4372" y="991"/>
                </a:lnTo>
                <a:lnTo>
                  <a:pt x="4374" y="993"/>
                </a:lnTo>
                <a:lnTo>
                  <a:pt x="4374" y="996"/>
                </a:lnTo>
                <a:lnTo>
                  <a:pt x="4381" y="996"/>
                </a:lnTo>
                <a:close/>
                <a:moveTo>
                  <a:pt x="4633" y="771"/>
                </a:moveTo>
                <a:lnTo>
                  <a:pt x="4631" y="778"/>
                </a:lnTo>
                <a:lnTo>
                  <a:pt x="4631" y="785"/>
                </a:lnTo>
                <a:lnTo>
                  <a:pt x="4635" y="793"/>
                </a:lnTo>
                <a:lnTo>
                  <a:pt x="4638" y="802"/>
                </a:lnTo>
                <a:lnTo>
                  <a:pt x="4640" y="807"/>
                </a:lnTo>
                <a:lnTo>
                  <a:pt x="4640" y="812"/>
                </a:lnTo>
                <a:lnTo>
                  <a:pt x="4652" y="810"/>
                </a:lnTo>
                <a:lnTo>
                  <a:pt x="4664" y="810"/>
                </a:lnTo>
                <a:lnTo>
                  <a:pt x="4686" y="815"/>
                </a:lnTo>
                <a:lnTo>
                  <a:pt x="4695" y="817"/>
                </a:lnTo>
                <a:lnTo>
                  <a:pt x="4705" y="819"/>
                </a:lnTo>
                <a:lnTo>
                  <a:pt x="4713" y="817"/>
                </a:lnTo>
                <a:lnTo>
                  <a:pt x="4722" y="812"/>
                </a:lnTo>
                <a:lnTo>
                  <a:pt x="4724" y="805"/>
                </a:lnTo>
                <a:lnTo>
                  <a:pt x="4722" y="800"/>
                </a:lnTo>
                <a:lnTo>
                  <a:pt x="4720" y="793"/>
                </a:lnTo>
                <a:lnTo>
                  <a:pt x="4715" y="788"/>
                </a:lnTo>
                <a:lnTo>
                  <a:pt x="4715" y="783"/>
                </a:lnTo>
                <a:lnTo>
                  <a:pt x="4715" y="778"/>
                </a:lnTo>
                <a:lnTo>
                  <a:pt x="4706" y="778"/>
                </a:lnTo>
                <a:lnTo>
                  <a:pt x="4701" y="774"/>
                </a:lnTo>
                <a:lnTo>
                  <a:pt x="4696" y="771"/>
                </a:lnTo>
                <a:lnTo>
                  <a:pt x="4695" y="764"/>
                </a:lnTo>
                <a:lnTo>
                  <a:pt x="4691" y="759"/>
                </a:lnTo>
                <a:lnTo>
                  <a:pt x="4688" y="754"/>
                </a:lnTo>
                <a:lnTo>
                  <a:pt x="4683" y="750"/>
                </a:lnTo>
                <a:lnTo>
                  <a:pt x="4674" y="750"/>
                </a:lnTo>
                <a:lnTo>
                  <a:pt x="4672" y="756"/>
                </a:lnTo>
                <a:lnTo>
                  <a:pt x="4674" y="759"/>
                </a:lnTo>
                <a:lnTo>
                  <a:pt x="4679" y="768"/>
                </a:lnTo>
                <a:lnTo>
                  <a:pt x="4681" y="771"/>
                </a:lnTo>
                <a:lnTo>
                  <a:pt x="4681" y="773"/>
                </a:lnTo>
                <a:lnTo>
                  <a:pt x="4679" y="776"/>
                </a:lnTo>
                <a:lnTo>
                  <a:pt x="4674" y="778"/>
                </a:lnTo>
                <a:lnTo>
                  <a:pt x="4672" y="774"/>
                </a:lnTo>
                <a:lnTo>
                  <a:pt x="4669" y="773"/>
                </a:lnTo>
                <a:lnTo>
                  <a:pt x="4660" y="771"/>
                </a:lnTo>
                <a:lnTo>
                  <a:pt x="4660" y="757"/>
                </a:lnTo>
                <a:lnTo>
                  <a:pt x="4643" y="757"/>
                </a:lnTo>
                <a:lnTo>
                  <a:pt x="4637" y="759"/>
                </a:lnTo>
                <a:lnTo>
                  <a:pt x="4635" y="761"/>
                </a:lnTo>
                <a:lnTo>
                  <a:pt x="4633" y="764"/>
                </a:lnTo>
                <a:lnTo>
                  <a:pt x="4637" y="766"/>
                </a:lnTo>
                <a:lnTo>
                  <a:pt x="4637" y="768"/>
                </a:lnTo>
                <a:lnTo>
                  <a:pt x="4637" y="769"/>
                </a:lnTo>
                <a:lnTo>
                  <a:pt x="4633" y="771"/>
                </a:lnTo>
                <a:close/>
                <a:moveTo>
                  <a:pt x="4394" y="955"/>
                </a:moveTo>
                <a:lnTo>
                  <a:pt x="4394" y="996"/>
                </a:lnTo>
                <a:lnTo>
                  <a:pt x="4400" y="998"/>
                </a:lnTo>
                <a:lnTo>
                  <a:pt x="4405" y="996"/>
                </a:lnTo>
                <a:lnTo>
                  <a:pt x="4408" y="994"/>
                </a:lnTo>
                <a:lnTo>
                  <a:pt x="4410" y="991"/>
                </a:lnTo>
                <a:lnTo>
                  <a:pt x="4415" y="986"/>
                </a:lnTo>
                <a:lnTo>
                  <a:pt x="4417" y="984"/>
                </a:lnTo>
                <a:lnTo>
                  <a:pt x="4422" y="983"/>
                </a:lnTo>
                <a:lnTo>
                  <a:pt x="4423" y="977"/>
                </a:lnTo>
                <a:lnTo>
                  <a:pt x="4425" y="974"/>
                </a:lnTo>
                <a:lnTo>
                  <a:pt x="4432" y="969"/>
                </a:lnTo>
                <a:lnTo>
                  <a:pt x="4439" y="964"/>
                </a:lnTo>
                <a:lnTo>
                  <a:pt x="4441" y="960"/>
                </a:lnTo>
                <a:lnTo>
                  <a:pt x="4442" y="955"/>
                </a:lnTo>
                <a:lnTo>
                  <a:pt x="4435" y="957"/>
                </a:lnTo>
                <a:lnTo>
                  <a:pt x="4432" y="955"/>
                </a:lnTo>
                <a:lnTo>
                  <a:pt x="4430" y="952"/>
                </a:lnTo>
                <a:lnTo>
                  <a:pt x="4429" y="948"/>
                </a:lnTo>
                <a:lnTo>
                  <a:pt x="4427" y="945"/>
                </a:lnTo>
                <a:lnTo>
                  <a:pt x="4425" y="942"/>
                </a:lnTo>
                <a:lnTo>
                  <a:pt x="4422" y="940"/>
                </a:lnTo>
                <a:lnTo>
                  <a:pt x="4415" y="942"/>
                </a:lnTo>
                <a:lnTo>
                  <a:pt x="4413" y="950"/>
                </a:lnTo>
                <a:lnTo>
                  <a:pt x="4410" y="953"/>
                </a:lnTo>
                <a:lnTo>
                  <a:pt x="4403" y="955"/>
                </a:lnTo>
                <a:lnTo>
                  <a:pt x="4394" y="955"/>
                </a:lnTo>
                <a:close/>
                <a:moveTo>
                  <a:pt x="4476" y="812"/>
                </a:moveTo>
                <a:lnTo>
                  <a:pt x="4481" y="814"/>
                </a:lnTo>
                <a:lnTo>
                  <a:pt x="4483" y="815"/>
                </a:lnTo>
                <a:lnTo>
                  <a:pt x="4483" y="819"/>
                </a:lnTo>
                <a:lnTo>
                  <a:pt x="4487" y="817"/>
                </a:lnTo>
                <a:lnTo>
                  <a:pt x="4488" y="815"/>
                </a:lnTo>
                <a:lnTo>
                  <a:pt x="4490" y="808"/>
                </a:lnTo>
                <a:lnTo>
                  <a:pt x="4490" y="791"/>
                </a:lnTo>
                <a:lnTo>
                  <a:pt x="4485" y="790"/>
                </a:lnTo>
                <a:lnTo>
                  <a:pt x="4483" y="788"/>
                </a:lnTo>
                <a:lnTo>
                  <a:pt x="4483" y="785"/>
                </a:lnTo>
                <a:lnTo>
                  <a:pt x="4483" y="778"/>
                </a:lnTo>
                <a:lnTo>
                  <a:pt x="4476" y="778"/>
                </a:lnTo>
                <a:lnTo>
                  <a:pt x="4471" y="781"/>
                </a:lnTo>
                <a:lnTo>
                  <a:pt x="4464" y="783"/>
                </a:lnTo>
                <a:lnTo>
                  <a:pt x="4459" y="786"/>
                </a:lnTo>
                <a:lnTo>
                  <a:pt x="4458" y="788"/>
                </a:lnTo>
                <a:lnTo>
                  <a:pt x="4456" y="791"/>
                </a:lnTo>
                <a:lnTo>
                  <a:pt x="4461" y="791"/>
                </a:lnTo>
                <a:lnTo>
                  <a:pt x="4464" y="793"/>
                </a:lnTo>
                <a:lnTo>
                  <a:pt x="4466" y="797"/>
                </a:lnTo>
                <a:lnTo>
                  <a:pt x="4468" y="800"/>
                </a:lnTo>
                <a:lnTo>
                  <a:pt x="4469" y="808"/>
                </a:lnTo>
                <a:lnTo>
                  <a:pt x="4473" y="810"/>
                </a:lnTo>
                <a:lnTo>
                  <a:pt x="4476" y="812"/>
                </a:lnTo>
                <a:close/>
                <a:moveTo>
                  <a:pt x="4408" y="928"/>
                </a:moveTo>
                <a:lnTo>
                  <a:pt x="4408" y="921"/>
                </a:lnTo>
                <a:lnTo>
                  <a:pt x="4406" y="914"/>
                </a:lnTo>
                <a:lnTo>
                  <a:pt x="4405" y="907"/>
                </a:lnTo>
                <a:lnTo>
                  <a:pt x="4400" y="904"/>
                </a:lnTo>
                <a:lnTo>
                  <a:pt x="4394" y="901"/>
                </a:lnTo>
                <a:lnTo>
                  <a:pt x="4389" y="909"/>
                </a:lnTo>
                <a:lnTo>
                  <a:pt x="4388" y="914"/>
                </a:lnTo>
                <a:lnTo>
                  <a:pt x="4388" y="921"/>
                </a:lnTo>
                <a:lnTo>
                  <a:pt x="4388" y="924"/>
                </a:lnTo>
                <a:lnTo>
                  <a:pt x="4389" y="928"/>
                </a:lnTo>
                <a:lnTo>
                  <a:pt x="4396" y="935"/>
                </a:lnTo>
                <a:lnTo>
                  <a:pt x="4401" y="935"/>
                </a:lnTo>
                <a:lnTo>
                  <a:pt x="4405" y="935"/>
                </a:lnTo>
                <a:lnTo>
                  <a:pt x="4406" y="933"/>
                </a:lnTo>
                <a:lnTo>
                  <a:pt x="4408" y="928"/>
                </a:lnTo>
                <a:close/>
                <a:moveTo>
                  <a:pt x="4347" y="948"/>
                </a:moveTo>
                <a:lnTo>
                  <a:pt x="4350" y="950"/>
                </a:lnTo>
                <a:lnTo>
                  <a:pt x="4352" y="953"/>
                </a:lnTo>
                <a:lnTo>
                  <a:pt x="4353" y="962"/>
                </a:lnTo>
                <a:lnTo>
                  <a:pt x="4367" y="962"/>
                </a:lnTo>
                <a:lnTo>
                  <a:pt x="4367" y="955"/>
                </a:lnTo>
                <a:lnTo>
                  <a:pt x="4370" y="948"/>
                </a:lnTo>
                <a:lnTo>
                  <a:pt x="4376" y="945"/>
                </a:lnTo>
                <a:lnTo>
                  <a:pt x="4381" y="942"/>
                </a:lnTo>
                <a:lnTo>
                  <a:pt x="4382" y="935"/>
                </a:lnTo>
                <a:lnTo>
                  <a:pt x="4381" y="930"/>
                </a:lnTo>
                <a:lnTo>
                  <a:pt x="4379" y="923"/>
                </a:lnTo>
                <a:lnTo>
                  <a:pt x="4374" y="918"/>
                </a:lnTo>
                <a:lnTo>
                  <a:pt x="4374" y="912"/>
                </a:lnTo>
                <a:lnTo>
                  <a:pt x="4374" y="907"/>
                </a:lnTo>
                <a:lnTo>
                  <a:pt x="4377" y="899"/>
                </a:lnTo>
                <a:lnTo>
                  <a:pt x="4384" y="890"/>
                </a:lnTo>
                <a:lnTo>
                  <a:pt x="4388" y="880"/>
                </a:lnTo>
                <a:lnTo>
                  <a:pt x="4388" y="873"/>
                </a:lnTo>
                <a:lnTo>
                  <a:pt x="4388" y="866"/>
                </a:lnTo>
                <a:lnTo>
                  <a:pt x="4381" y="866"/>
                </a:lnTo>
                <a:lnTo>
                  <a:pt x="4376" y="865"/>
                </a:lnTo>
                <a:lnTo>
                  <a:pt x="4374" y="863"/>
                </a:lnTo>
                <a:lnTo>
                  <a:pt x="4374" y="860"/>
                </a:lnTo>
                <a:lnTo>
                  <a:pt x="4347" y="860"/>
                </a:lnTo>
                <a:lnTo>
                  <a:pt x="4347" y="863"/>
                </a:lnTo>
                <a:lnTo>
                  <a:pt x="4345" y="865"/>
                </a:lnTo>
                <a:lnTo>
                  <a:pt x="4340" y="866"/>
                </a:lnTo>
                <a:lnTo>
                  <a:pt x="4333" y="882"/>
                </a:lnTo>
                <a:lnTo>
                  <a:pt x="4324" y="895"/>
                </a:lnTo>
                <a:lnTo>
                  <a:pt x="4321" y="904"/>
                </a:lnTo>
                <a:lnTo>
                  <a:pt x="4319" y="912"/>
                </a:lnTo>
                <a:lnTo>
                  <a:pt x="4318" y="923"/>
                </a:lnTo>
                <a:lnTo>
                  <a:pt x="4319" y="935"/>
                </a:lnTo>
                <a:lnTo>
                  <a:pt x="4328" y="936"/>
                </a:lnTo>
                <a:lnTo>
                  <a:pt x="4336" y="938"/>
                </a:lnTo>
                <a:lnTo>
                  <a:pt x="4341" y="943"/>
                </a:lnTo>
                <a:lnTo>
                  <a:pt x="4347" y="948"/>
                </a:lnTo>
                <a:close/>
                <a:moveTo>
                  <a:pt x="4771" y="858"/>
                </a:moveTo>
                <a:lnTo>
                  <a:pt x="4773" y="853"/>
                </a:lnTo>
                <a:lnTo>
                  <a:pt x="4771" y="848"/>
                </a:lnTo>
                <a:lnTo>
                  <a:pt x="4770" y="846"/>
                </a:lnTo>
                <a:lnTo>
                  <a:pt x="4766" y="844"/>
                </a:lnTo>
                <a:lnTo>
                  <a:pt x="4759" y="844"/>
                </a:lnTo>
                <a:lnTo>
                  <a:pt x="4754" y="844"/>
                </a:lnTo>
                <a:lnTo>
                  <a:pt x="4753" y="848"/>
                </a:lnTo>
                <a:lnTo>
                  <a:pt x="4753" y="851"/>
                </a:lnTo>
                <a:lnTo>
                  <a:pt x="4754" y="854"/>
                </a:lnTo>
                <a:lnTo>
                  <a:pt x="4756" y="856"/>
                </a:lnTo>
                <a:lnTo>
                  <a:pt x="4759" y="858"/>
                </a:lnTo>
                <a:lnTo>
                  <a:pt x="4764" y="858"/>
                </a:lnTo>
                <a:lnTo>
                  <a:pt x="4771" y="858"/>
                </a:lnTo>
                <a:close/>
                <a:moveTo>
                  <a:pt x="4551" y="682"/>
                </a:moveTo>
                <a:lnTo>
                  <a:pt x="4551" y="679"/>
                </a:lnTo>
                <a:lnTo>
                  <a:pt x="4560" y="675"/>
                </a:lnTo>
                <a:lnTo>
                  <a:pt x="4567" y="672"/>
                </a:lnTo>
                <a:lnTo>
                  <a:pt x="4574" y="667"/>
                </a:lnTo>
                <a:lnTo>
                  <a:pt x="4582" y="664"/>
                </a:lnTo>
                <a:lnTo>
                  <a:pt x="4584" y="665"/>
                </a:lnTo>
                <a:lnTo>
                  <a:pt x="4585" y="669"/>
                </a:lnTo>
                <a:lnTo>
                  <a:pt x="4584" y="672"/>
                </a:lnTo>
                <a:lnTo>
                  <a:pt x="4580" y="684"/>
                </a:lnTo>
                <a:lnTo>
                  <a:pt x="4579" y="687"/>
                </a:lnTo>
                <a:lnTo>
                  <a:pt x="4575" y="687"/>
                </a:lnTo>
                <a:lnTo>
                  <a:pt x="4575" y="691"/>
                </a:lnTo>
                <a:lnTo>
                  <a:pt x="4570" y="708"/>
                </a:lnTo>
                <a:lnTo>
                  <a:pt x="4565" y="723"/>
                </a:lnTo>
                <a:lnTo>
                  <a:pt x="4577" y="723"/>
                </a:lnTo>
                <a:lnTo>
                  <a:pt x="4589" y="723"/>
                </a:lnTo>
                <a:lnTo>
                  <a:pt x="4601" y="725"/>
                </a:lnTo>
                <a:lnTo>
                  <a:pt x="4613" y="725"/>
                </a:lnTo>
                <a:lnTo>
                  <a:pt x="4616" y="723"/>
                </a:lnTo>
                <a:lnTo>
                  <a:pt x="4620" y="721"/>
                </a:lnTo>
                <a:lnTo>
                  <a:pt x="4623" y="720"/>
                </a:lnTo>
                <a:lnTo>
                  <a:pt x="4631" y="716"/>
                </a:lnTo>
                <a:lnTo>
                  <a:pt x="4640" y="713"/>
                </a:lnTo>
                <a:lnTo>
                  <a:pt x="4645" y="710"/>
                </a:lnTo>
                <a:lnTo>
                  <a:pt x="4649" y="710"/>
                </a:lnTo>
                <a:lnTo>
                  <a:pt x="4655" y="704"/>
                </a:lnTo>
                <a:lnTo>
                  <a:pt x="4660" y="703"/>
                </a:lnTo>
                <a:lnTo>
                  <a:pt x="4667" y="703"/>
                </a:lnTo>
                <a:lnTo>
                  <a:pt x="4674" y="693"/>
                </a:lnTo>
                <a:lnTo>
                  <a:pt x="4683" y="684"/>
                </a:lnTo>
                <a:lnTo>
                  <a:pt x="4691" y="675"/>
                </a:lnTo>
                <a:lnTo>
                  <a:pt x="4701" y="669"/>
                </a:lnTo>
                <a:lnTo>
                  <a:pt x="4701" y="662"/>
                </a:lnTo>
                <a:lnTo>
                  <a:pt x="4705" y="657"/>
                </a:lnTo>
                <a:lnTo>
                  <a:pt x="4706" y="652"/>
                </a:lnTo>
                <a:lnTo>
                  <a:pt x="4710" y="648"/>
                </a:lnTo>
                <a:lnTo>
                  <a:pt x="4720" y="641"/>
                </a:lnTo>
                <a:lnTo>
                  <a:pt x="4729" y="635"/>
                </a:lnTo>
                <a:lnTo>
                  <a:pt x="4729" y="614"/>
                </a:lnTo>
                <a:lnTo>
                  <a:pt x="4734" y="612"/>
                </a:lnTo>
                <a:lnTo>
                  <a:pt x="4737" y="611"/>
                </a:lnTo>
                <a:lnTo>
                  <a:pt x="4742" y="604"/>
                </a:lnTo>
                <a:lnTo>
                  <a:pt x="4746" y="595"/>
                </a:lnTo>
                <a:lnTo>
                  <a:pt x="4749" y="587"/>
                </a:lnTo>
                <a:lnTo>
                  <a:pt x="4749" y="583"/>
                </a:lnTo>
                <a:lnTo>
                  <a:pt x="4753" y="580"/>
                </a:lnTo>
                <a:lnTo>
                  <a:pt x="4758" y="575"/>
                </a:lnTo>
                <a:lnTo>
                  <a:pt x="4761" y="573"/>
                </a:lnTo>
                <a:lnTo>
                  <a:pt x="4763" y="570"/>
                </a:lnTo>
                <a:lnTo>
                  <a:pt x="4763" y="566"/>
                </a:lnTo>
                <a:lnTo>
                  <a:pt x="4763" y="560"/>
                </a:lnTo>
                <a:lnTo>
                  <a:pt x="4759" y="560"/>
                </a:lnTo>
                <a:lnTo>
                  <a:pt x="4758" y="558"/>
                </a:lnTo>
                <a:lnTo>
                  <a:pt x="4756" y="553"/>
                </a:lnTo>
                <a:lnTo>
                  <a:pt x="4754" y="548"/>
                </a:lnTo>
                <a:lnTo>
                  <a:pt x="4753" y="544"/>
                </a:lnTo>
                <a:lnTo>
                  <a:pt x="4749" y="542"/>
                </a:lnTo>
                <a:lnTo>
                  <a:pt x="4744" y="541"/>
                </a:lnTo>
                <a:lnTo>
                  <a:pt x="4734" y="539"/>
                </a:lnTo>
                <a:lnTo>
                  <a:pt x="4722" y="539"/>
                </a:lnTo>
                <a:lnTo>
                  <a:pt x="4720" y="544"/>
                </a:lnTo>
                <a:lnTo>
                  <a:pt x="4722" y="549"/>
                </a:lnTo>
                <a:lnTo>
                  <a:pt x="4725" y="554"/>
                </a:lnTo>
                <a:lnTo>
                  <a:pt x="4729" y="556"/>
                </a:lnTo>
                <a:lnTo>
                  <a:pt x="4732" y="560"/>
                </a:lnTo>
                <a:lnTo>
                  <a:pt x="4735" y="561"/>
                </a:lnTo>
                <a:lnTo>
                  <a:pt x="4734" y="565"/>
                </a:lnTo>
                <a:lnTo>
                  <a:pt x="4729" y="566"/>
                </a:lnTo>
                <a:lnTo>
                  <a:pt x="4715" y="560"/>
                </a:lnTo>
                <a:lnTo>
                  <a:pt x="4701" y="553"/>
                </a:lnTo>
                <a:lnTo>
                  <a:pt x="4701" y="561"/>
                </a:lnTo>
                <a:lnTo>
                  <a:pt x="4705" y="566"/>
                </a:lnTo>
                <a:lnTo>
                  <a:pt x="4715" y="578"/>
                </a:lnTo>
                <a:lnTo>
                  <a:pt x="4718" y="582"/>
                </a:lnTo>
                <a:lnTo>
                  <a:pt x="4720" y="585"/>
                </a:lnTo>
                <a:lnTo>
                  <a:pt x="4717" y="590"/>
                </a:lnTo>
                <a:lnTo>
                  <a:pt x="4708" y="594"/>
                </a:lnTo>
                <a:lnTo>
                  <a:pt x="4706" y="582"/>
                </a:lnTo>
                <a:lnTo>
                  <a:pt x="4703" y="578"/>
                </a:lnTo>
                <a:lnTo>
                  <a:pt x="4701" y="573"/>
                </a:lnTo>
                <a:lnTo>
                  <a:pt x="4696" y="571"/>
                </a:lnTo>
                <a:lnTo>
                  <a:pt x="4693" y="568"/>
                </a:lnTo>
                <a:lnTo>
                  <a:pt x="4681" y="566"/>
                </a:lnTo>
                <a:lnTo>
                  <a:pt x="4681" y="570"/>
                </a:lnTo>
                <a:lnTo>
                  <a:pt x="4683" y="580"/>
                </a:lnTo>
                <a:lnTo>
                  <a:pt x="4684" y="589"/>
                </a:lnTo>
                <a:lnTo>
                  <a:pt x="4686" y="595"/>
                </a:lnTo>
                <a:lnTo>
                  <a:pt x="4686" y="604"/>
                </a:lnTo>
                <a:lnTo>
                  <a:pt x="4686" y="607"/>
                </a:lnTo>
                <a:lnTo>
                  <a:pt x="4691" y="614"/>
                </a:lnTo>
                <a:lnTo>
                  <a:pt x="4698" y="619"/>
                </a:lnTo>
                <a:lnTo>
                  <a:pt x="4700" y="623"/>
                </a:lnTo>
                <a:lnTo>
                  <a:pt x="4700" y="624"/>
                </a:lnTo>
                <a:lnTo>
                  <a:pt x="4698" y="626"/>
                </a:lnTo>
                <a:lnTo>
                  <a:pt x="4695" y="628"/>
                </a:lnTo>
                <a:lnTo>
                  <a:pt x="4689" y="624"/>
                </a:lnTo>
                <a:lnTo>
                  <a:pt x="4684" y="621"/>
                </a:lnTo>
                <a:lnTo>
                  <a:pt x="4679" y="616"/>
                </a:lnTo>
                <a:lnTo>
                  <a:pt x="4674" y="614"/>
                </a:lnTo>
                <a:lnTo>
                  <a:pt x="4674" y="607"/>
                </a:lnTo>
                <a:lnTo>
                  <a:pt x="4671" y="604"/>
                </a:lnTo>
                <a:lnTo>
                  <a:pt x="4666" y="602"/>
                </a:lnTo>
                <a:lnTo>
                  <a:pt x="4660" y="600"/>
                </a:lnTo>
                <a:lnTo>
                  <a:pt x="4660" y="606"/>
                </a:lnTo>
                <a:lnTo>
                  <a:pt x="4662" y="611"/>
                </a:lnTo>
                <a:lnTo>
                  <a:pt x="4666" y="619"/>
                </a:lnTo>
                <a:lnTo>
                  <a:pt x="4669" y="628"/>
                </a:lnTo>
                <a:lnTo>
                  <a:pt x="4669" y="635"/>
                </a:lnTo>
                <a:lnTo>
                  <a:pt x="4667" y="641"/>
                </a:lnTo>
                <a:lnTo>
                  <a:pt x="4664" y="641"/>
                </a:lnTo>
                <a:lnTo>
                  <a:pt x="4659" y="643"/>
                </a:lnTo>
                <a:lnTo>
                  <a:pt x="4654" y="645"/>
                </a:lnTo>
                <a:lnTo>
                  <a:pt x="4650" y="646"/>
                </a:lnTo>
                <a:lnTo>
                  <a:pt x="4649" y="645"/>
                </a:lnTo>
                <a:lnTo>
                  <a:pt x="4647" y="641"/>
                </a:lnTo>
                <a:lnTo>
                  <a:pt x="4649" y="638"/>
                </a:lnTo>
                <a:lnTo>
                  <a:pt x="4652" y="636"/>
                </a:lnTo>
                <a:lnTo>
                  <a:pt x="4660" y="635"/>
                </a:lnTo>
                <a:lnTo>
                  <a:pt x="4660" y="621"/>
                </a:lnTo>
                <a:lnTo>
                  <a:pt x="4654" y="616"/>
                </a:lnTo>
                <a:lnTo>
                  <a:pt x="4643" y="614"/>
                </a:lnTo>
                <a:lnTo>
                  <a:pt x="4631" y="614"/>
                </a:lnTo>
                <a:lnTo>
                  <a:pt x="4620" y="614"/>
                </a:lnTo>
                <a:lnTo>
                  <a:pt x="4614" y="626"/>
                </a:lnTo>
                <a:lnTo>
                  <a:pt x="4611" y="631"/>
                </a:lnTo>
                <a:lnTo>
                  <a:pt x="4608" y="636"/>
                </a:lnTo>
                <a:lnTo>
                  <a:pt x="4602" y="640"/>
                </a:lnTo>
                <a:lnTo>
                  <a:pt x="4596" y="641"/>
                </a:lnTo>
                <a:lnTo>
                  <a:pt x="4589" y="643"/>
                </a:lnTo>
                <a:lnTo>
                  <a:pt x="4579" y="641"/>
                </a:lnTo>
                <a:lnTo>
                  <a:pt x="4558" y="641"/>
                </a:lnTo>
                <a:lnTo>
                  <a:pt x="4555" y="648"/>
                </a:lnTo>
                <a:lnTo>
                  <a:pt x="4551" y="657"/>
                </a:lnTo>
                <a:lnTo>
                  <a:pt x="4551" y="660"/>
                </a:lnTo>
                <a:lnTo>
                  <a:pt x="4553" y="665"/>
                </a:lnTo>
                <a:lnTo>
                  <a:pt x="4551" y="669"/>
                </a:lnTo>
                <a:lnTo>
                  <a:pt x="4548" y="670"/>
                </a:lnTo>
                <a:lnTo>
                  <a:pt x="4546" y="674"/>
                </a:lnTo>
                <a:lnTo>
                  <a:pt x="4546" y="677"/>
                </a:lnTo>
                <a:lnTo>
                  <a:pt x="4548" y="681"/>
                </a:lnTo>
                <a:lnTo>
                  <a:pt x="4551" y="682"/>
                </a:lnTo>
                <a:close/>
                <a:moveTo>
                  <a:pt x="4974" y="430"/>
                </a:moveTo>
                <a:lnTo>
                  <a:pt x="4974" y="402"/>
                </a:lnTo>
                <a:lnTo>
                  <a:pt x="4954" y="402"/>
                </a:lnTo>
                <a:lnTo>
                  <a:pt x="4954" y="414"/>
                </a:lnTo>
                <a:lnTo>
                  <a:pt x="4954" y="420"/>
                </a:lnTo>
                <a:lnTo>
                  <a:pt x="4957" y="423"/>
                </a:lnTo>
                <a:lnTo>
                  <a:pt x="4959" y="426"/>
                </a:lnTo>
                <a:lnTo>
                  <a:pt x="4963" y="430"/>
                </a:lnTo>
                <a:lnTo>
                  <a:pt x="4968" y="430"/>
                </a:lnTo>
                <a:lnTo>
                  <a:pt x="4974" y="430"/>
                </a:lnTo>
                <a:close/>
                <a:moveTo>
                  <a:pt x="4770" y="791"/>
                </a:moveTo>
                <a:lnTo>
                  <a:pt x="4771" y="785"/>
                </a:lnTo>
                <a:lnTo>
                  <a:pt x="4773" y="778"/>
                </a:lnTo>
                <a:lnTo>
                  <a:pt x="4778" y="766"/>
                </a:lnTo>
                <a:lnTo>
                  <a:pt x="4785" y="756"/>
                </a:lnTo>
                <a:lnTo>
                  <a:pt x="4790" y="744"/>
                </a:lnTo>
                <a:lnTo>
                  <a:pt x="4790" y="737"/>
                </a:lnTo>
                <a:lnTo>
                  <a:pt x="4793" y="730"/>
                </a:lnTo>
                <a:lnTo>
                  <a:pt x="4799" y="727"/>
                </a:lnTo>
                <a:lnTo>
                  <a:pt x="4804" y="723"/>
                </a:lnTo>
                <a:lnTo>
                  <a:pt x="4804" y="713"/>
                </a:lnTo>
                <a:lnTo>
                  <a:pt x="4804" y="710"/>
                </a:lnTo>
                <a:lnTo>
                  <a:pt x="4805" y="704"/>
                </a:lnTo>
                <a:lnTo>
                  <a:pt x="4805" y="699"/>
                </a:lnTo>
                <a:lnTo>
                  <a:pt x="4805" y="696"/>
                </a:lnTo>
                <a:lnTo>
                  <a:pt x="4804" y="693"/>
                </a:lnTo>
                <a:lnTo>
                  <a:pt x="4797" y="687"/>
                </a:lnTo>
                <a:lnTo>
                  <a:pt x="4788" y="682"/>
                </a:lnTo>
                <a:lnTo>
                  <a:pt x="4785" y="681"/>
                </a:lnTo>
                <a:lnTo>
                  <a:pt x="4778" y="674"/>
                </a:lnTo>
                <a:lnTo>
                  <a:pt x="4770" y="669"/>
                </a:lnTo>
                <a:lnTo>
                  <a:pt x="4768" y="674"/>
                </a:lnTo>
                <a:lnTo>
                  <a:pt x="4764" y="679"/>
                </a:lnTo>
                <a:lnTo>
                  <a:pt x="4763" y="682"/>
                </a:lnTo>
                <a:lnTo>
                  <a:pt x="4763" y="689"/>
                </a:lnTo>
                <a:lnTo>
                  <a:pt x="4759" y="691"/>
                </a:lnTo>
                <a:lnTo>
                  <a:pt x="4758" y="693"/>
                </a:lnTo>
                <a:lnTo>
                  <a:pt x="4756" y="699"/>
                </a:lnTo>
                <a:lnTo>
                  <a:pt x="4754" y="706"/>
                </a:lnTo>
                <a:lnTo>
                  <a:pt x="4753" y="708"/>
                </a:lnTo>
                <a:lnTo>
                  <a:pt x="4749" y="710"/>
                </a:lnTo>
                <a:lnTo>
                  <a:pt x="4747" y="699"/>
                </a:lnTo>
                <a:lnTo>
                  <a:pt x="4744" y="691"/>
                </a:lnTo>
                <a:lnTo>
                  <a:pt x="4742" y="687"/>
                </a:lnTo>
                <a:lnTo>
                  <a:pt x="4739" y="684"/>
                </a:lnTo>
                <a:lnTo>
                  <a:pt x="4734" y="682"/>
                </a:lnTo>
                <a:lnTo>
                  <a:pt x="4729" y="682"/>
                </a:lnTo>
                <a:lnTo>
                  <a:pt x="4724" y="684"/>
                </a:lnTo>
                <a:lnTo>
                  <a:pt x="4720" y="686"/>
                </a:lnTo>
                <a:lnTo>
                  <a:pt x="4715" y="693"/>
                </a:lnTo>
                <a:lnTo>
                  <a:pt x="4710" y="699"/>
                </a:lnTo>
                <a:lnTo>
                  <a:pt x="4706" y="701"/>
                </a:lnTo>
                <a:lnTo>
                  <a:pt x="4701" y="703"/>
                </a:lnTo>
                <a:lnTo>
                  <a:pt x="4701" y="730"/>
                </a:lnTo>
                <a:lnTo>
                  <a:pt x="4700" y="742"/>
                </a:lnTo>
                <a:lnTo>
                  <a:pt x="4698" y="747"/>
                </a:lnTo>
                <a:lnTo>
                  <a:pt x="4695" y="750"/>
                </a:lnTo>
                <a:lnTo>
                  <a:pt x="4701" y="752"/>
                </a:lnTo>
                <a:lnTo>
                  <a:pt x="4706" y="754"/>
                </a:lnTo>
                <a:lnTo>
                  <a:pt x="4712" y="756"/>
                </a:lnTo>
                <a:lnTo>
                  <a:pt x="4715" y="761"/>
                </a:lnTo>
                <a:lnTo>
                  <a:pt x="4722" y="769"/>
                </a:lnTo>
                <a:lnTo>
                  <a:pt x="4729" y="778"/>
                </a:lnTo>
                <a:lnTo>
                  <a:pt x="4730" y="781"/>
                </a:lnTo>
                <a:lnTo>
                  <a:pt x="4732" y="785"/>
                </a:lnTo>
                <a:lnTo>
                  <a:pt x="4734" y="791"/>
                </a:lnTo>
                <a:lnTo>
                  <a:pt x="4737" y="795"/>
                </a:lnTo>
                <a:lnTo>
                  <a:pt x="4739" y="798"/>
                </a:lnTo>
                <a:lnTo>
                  <a:pt x="4744" y="798"/>
                </a:lnTo>
                <a:lnTo>
                  <a:pt x="4749" y="798"/>
                </a:lnTo>
                <a:lnTo>
                  <a:pt x="4754" y="797"/>
                </a:lnTo>
                <a:lnTo>
                  <a:pt x="4758" y="795"/>
                </a:lnTo>
                <a:lnTo>
                  <a:pt x="4763" y="791"/>
                </a:lnTo>
                <a:lnTo>
                  <a:pt x="4770" y="791"/>
                </a:lnTo>
                <a:close/>
                <a:moveTo>
                  <a:pt x="5111" y="519"/>
                </a:moveTo>
                <a:lnTo>
                  <a:pt x="5107" y="529"/>
                </a:lnTo>
                <a:lnTo>
                  <a:pt x="5107" y="534"/>
                </a:lnTo>
                <a:lnTo>
                  <a:pt x="5111" y="539"/>
                </a:lnTo>
                <a:lnTo>
                  <a:pt x="5113" y="544"/>
                </a:lnTo>
                <a:lnTo>
                  <a:pt x="5118" y="546"/>
                </a:lnTo>
                <a:lnTo>
                  <a:pt x="5124" y="546"/>
                </a:lnTo>
                <a:lnTo>
                  <a:pt x="5131" y="546"/>
                </a:lnTo>
                <a:lnTo>
                  <a:pt x="5131" y="534"/>
                </a:lnTo>
                <a:lnTo>
                  <a:pt x="5130" y="529"/>
                </a:lnTo>
                <a:lnTo>
                  <a:pt x="5128" y="525"/>
                </a:lnTo>
                <a:lnTo>
                  <a:pt x="5126" y="522"/>
                </a:lnTo>
                <a:lnTo>
                  <a:pt x="5121" y="520"/>
                </a:lnTo>
                <a:lnTo>
                  <a:pt x="5118" y="519"/>
                </a:lnTo>
                <a:lnTo>
                  <a:pt x="5111" y="519"/>
                </a:lnTo>
                <a:close/>
                <a:moveTo>
                  <a:pt x="5029" y="409"/>
                </a:moveTo>
                <a:lnTo>
                  <a:pt x="5032" y="408"/>
                </a:lnTo>
                <a:lnTo>
                  <a:pt x="5036" y="406"/>
                </a:lnTo>
                <a:lnTo>
                  <a:pt x="5038" y="397"/>
                </a:lnTo>
                <a:lnTo>
                  <a:pt x="5039" y="394"/>
                </a:lnTo>
                <a:lnTo>
                  <a:pt x="5041" y="390"/>
                </a:lnTo>
                <a:lnTo>
                  <a:pt x="5044" y="389"/>
                </a:lnTo>
                <a:lnTo>
                  <a:pt x="5049" y="389"/>
                </a:lnTo>
                <a:lnTo>
                  <a:pt x="5049" y="420"/>
                </a:lnTo>
                <a:lnTo>
                  <a:pt x="5051" y="433"/>
                </a:lnTo>
                <a:lnTo>
                  <a:pt x="5053" y="438"/>
                </a:lnTo>
                <a:lnTo>
                  <a:pt x="5056" y="443"/>
                </a:lnTo>
                <a:lnTo>
                  <a:pt x="5084" y="443"/>
                </a:lnTo>
                <a:lnTo>
                  <a:pt x="5084" y="437"/>
                </a:lnTo>
                <a:lnTo>
                  <a:pt x="5084" y="430"/>
                </a:lnTo>
                <a:lnTo>
                  <a:pt x="5085" y="425"/>
                </a:lnTo>
                <a:lnTo>
                  <a:pt x="5090" y="423"/>
                </a:lnTo>
                <a:lnTo>
                  <a:pt x="5111" y="423"/>
                </a:lnTo>
                <a:lnTo>
                  <a:pt x="5113" y="418"/>
                </a:lnTo>
                <a:lnTo>
                  <a:pt x="5114" y="414"/>
                </a:lnTo>
                <a:lnTo>
                  <a:pt x="5121" y="409"/>
                </a:lnTo>
                <a:lnTo>
                  <a:pt x="5130" y="406"/>
                </a:lnTo>
                <a:lnTo>
                  <a:pt x="5138" y="402"/>
                </a:lnTo>
                <a:lnTo>
                  <a:pt x="5142" y="401"/>
                </a:lnTo>
                <a:lnTo>
                  <a:pt x="5145" y="399"/>
                </a:lnTo>
                <a:lnTo>
                  <a:pt x="5152" y="396"/>
                </a:lnTo>
                <a:lnTo>
                  <a:pt x="5155" y="394"/>
                </a:lnTo>
                <a:lnTo>
                  <a:pt x="5159" y="392"/>
                </a:lnTo>
                <a:lnTo>
                  <a:pt x="5159" y="387"/>
                </a:lnTo>
                <a:lnTo>
                  <a:pt x="5159" y="382"/>
                </a:lnTo>
                <a:lnTo>
                  <a:pt x="5159" y="379"/>
                </a:lnTo>
                <a:lnTo>
                  <a:pt x="5155" y="373"/>
                </a:lnTo>
                <a:lnTo>
                  <a:pt x="5152" y="370"/>
                </a:lnTo>
                <a:lnTo>
                  <a:pt x="5147" y="368"/>
                </a:lnTo>
                <a:lnTo>
                  <a:pt x="5142" y="367"/>
                </a:lnTo>
                <a:lnTo>
                  <a:pt x="5136" y="368"/>
                </a:lnTo>
                <a:lnTo>
                  <a:pt x="5133" y="370"/>
                </a:lnTo>
                <a:lnTo>
                  <a:pt x="5131" y="375"/>
                </a:lnTo>
                <a:lnTo>
                  <a:pt x="5126" y="377"/>
                </a:lnTo>
                <a:lnTo>
                  <a:pt x="5124" y="379"/>
                </a:lnTo>
                <a:lnTo>
                  <a:pt x="5119" y="384"/>
                </a:lnTo>
                <a:lnTo>
                  <a:pt x="5118" y="387"/>
                </a:lnTo>
                <a:lnTo>
                  <a:pt x="5114" y="389"/>
                </a:lnTo>
                <a:lnTo>
                  <a:pt x="5109" y="390"/>
                </a:lnTo>
                <a:lnTo>
                  <a:pt x="5104" y="389"/>
                </a:lnTo>
                <a:lnTo>
                  <a:pt x="5102" y="382"/>
                </a:lnTo>
                <a:lnTo>
                  <a:pt x="5102" y="377"/>
                </a:lnTo>
                <a:lnTo>
                  <a:pt x="5106" y="370"/>
                </a:lnTo>
                <a:lnTo>
                  <a:pt x="5111" y="365"/>
                </a:lnTo>
                <a:lnTo>
                  <a:pt x="5111" y="360"/>
                </a:lnTo>
                <a:lnTo>
                  <a:pt x="5111" y="355"/>
                </a:lnTo>
                <a:lnTo>
                  <a:pt x="5104" y="351"/>
                </a:lnTo>
                <a:lnTo>
                  <a:pt x="5097" y="348"/>
                </a:lnTo>
                <a:lnTo>
                  <a:pt x="5087" y="348"/>
                </a:lnTo>
                <a:lnTo>
                  <a:pt x="5077" y="348"/>
                </a:lnTo>
                <a:lnTo>
                  <a:pt x="5077" y="341"/>
                </a:lnTo>
                <a:lnTo>
                  <a:pt x="5075" y="336"/>
                </a:lnTo>
                <a:lnTo>
                  <a:pt x="5070" y="334"/>
                </a:lnTo>
                <a:lnTo>
                  <a:pt x="5063" y="332"/>
                </a:lnTo>
                <a:lnTo>
                  <a:pt x="5056" y="334"/>
                </a:lnTo>
                <a:lnTo>
                  <a:pt x="5051" y="336"/>
                </a:lnTo>
                <a:lnTo>
                  <a:pt x="5043" y="341"/>
                </a:lnTo>
                <a:lnTo>
                  <a:pt x="5041" y="350"/>
                </a:lnTo>
                <a:lnTo>
                  <a:pt x="5043" y="355"/>
                </a:lnTo>
                <a:lnTo>
                  <a:pt x="5048" y="356"/>
                </a:lnTo>
                <a:lnTo>
                  <a:pt x="5051" y="360"/>
                </a:lnTo>
                <a:lnTo>
                  <a:pt x="5056" y="361"/>
                </a:lnTo>
                <a:lnTo>
                  <a:pt x="5061" y="363"/>
                </a:lnTo>
                <a:lnTo>
                  <a:pt x="5063" y="368"/>
                </a:lnTo>
                <a:lnTo>
                  <a:pt x="5063" y="375"/>
                </a:lnTo>
                <a:lnTo>
                  <a:pt x="5072" y="377"/>
                </a:lnTo>
                <a:lnTo>
                  <a:pt x="5075" y="379"/>
                </a:lnTo>
                <a:lnTo>
                  <a:pt x="5077" y="382"/>
                </a:lnTo>
                <a:lnTo>
                  <a:pt x="5068" y="380"/>
                </a:lnTo>
                <a:lnTo>
                  <a:pt x="5065" y="379"/>
                </a:lnTo>
                <a:lnTo>
                  <a:pt x="5063" y="375"/>
                </a:lnTo>
                <a:lnTo>
                  <a:pt x="5056" y="375"/>
                </a:lnTo>
                <a:lnTo>
                  <a:pt x="5051" y="372"/>
                </a:lnTo>
                <a:lnTo>
                  <a:pt x="5041" y="365"/>
                </a:lnTo>
                <a:lnTo>
                  <a:pt x="5038" y="363"/>
                </a:lnTo>
                <a:lnTo>
                  <a:pt x="5032" y="360"/>
                </a:lnTo>
                <a:lnTo>
                  <a:pt x="5024" y="360"/>
                </a:lnTo>
                <a:lnTo>
                  <a:pt x="5015" y="361"/>
                </a:lnTo>
                <a:lnTo>
                  <a:pt x="5012" y="367"/>
                </a:lnTo>
                <a:lnTo>
                  <a:pt x="5009" y="375"/>
                </a:lnTo>
                <a:lnTo>
                  <a:pt x="5009" y="384"/>
                </a:lnTo>
                <a:lnTo>
                  <a:pt x="5009" y="392"/>
                </a:lnTo>
                <a:lnTo>
                  <a:pt x="5010" y="399"/>
                </a:lnTo>
                <a:lnTo>
                  <a:pt x="5014" y="406"/>
                </a:lnTo>
                <a:lnTo>
                  <a:pt x="5017" y="408"/>
                </a:lnTo>
                <a:lnTo>
                  <a:pt x="5020" y="409"/>
                </a:lnTo>
                <a:lnTo>
                  <a:pt x="5024" y="409"/>
                </a:lnTo>
                <a:lnTo>
                  <a:pt x="5029" y="409"/>
                </a:lnTo>
                <a:close/>
                <a:moveTo>
                  <a:pt x="4940" y="423"/>
                </a:moveTo>
                <a:lnTo>
                  <a:pt x="4940" y="416"/>
                </a:lnTo>
                <a:lnTo>
                  <a:pt x="4939" y="409"/>
                </a:lnTo>
                <a:lnTo>
                  <a:pt x="4933" y="404"/>
                </a:lnTo>
                <a:lnTo>
                  <a:pt x="4928" y="399"/>
                </a:lnTo>
                <a:lnTo>
                  <a:pt x="4922" y="397"/>
                </a:lnTo>
                <a:lnTo>
                  <a:pt x="4913" y="396"/>
                </a:lnTo>
                <a:lnTo>
                  <a:pt x="4908" y="397"/>
                </a:lnTo>
                <a:lnTo>
                  <a:pt x="4903" y="402"/>
                </a:lnTo>
                <a:lnTo>
                  <a:pt x="4899" y="409"/>
                </a:lnTo>
                <a:lnTo>
                  <a:pt x="4906" y="409"/>
                </a:lnTo>
                <a:lnTo>
                  <a:pt x="4911" y="411"/>
                </a:lnTo>
                <a:lnTo>
                  <a:pt x="4915" y="414"/>
                </a:lnTo>
                <a:lnTo>
                  <a:pt x="4918" y="418"/>
                </a:lnTo>
                <a:lnTo>
                  <a:pt x="4922" y="421"/>
                </a:lnTo>
                <a:lnTo>
                  <a:pt x="4927" y="423"/>
                </a:lnTo>
                <a:lnTo>
                  <a:pt x="4932" y="425"/>
                </a:lnTo>
                <a:lnTo>
                  <a:pt x="4940" y="423"/>
                </a:lnTo>
                <a:close/>
                <a:moveTo>
                  <a:pt x="4838" y="675"/>
                </a:moveTo>
                <a:lnTo>
                  <a:pt x="4838" y="674"/>
                </a:lnTo>
                <a:lnTo>
                  <a:pt x="4839" y="672"/>
                </a:lnTo>
                <a:lnTo>
                  <a:pt x="4845" y="670"/>
                </a:lnTo>
                <a:lnTo>
                  <a:pt x="4858" y="669"/>
                </a:lnTo>
                <a:lnTo>
                  <a:pt x="4863" y="658"/>
                </a:lnTo>
                <a:lnTo>
                  <a:pt x="4869" y="648"/>
                </a:lnTo>
                <a:lnTo>
                  <a:pt x="4872" y="636"/>
                </a:lnTo>
                <a:lnTo>
                  <a:pt x="4872" y="629"/>
                </a:lnTo>
                <a:lnTo>
                  <a:pt x="4872" y="621"/>
                </a:lnTo>
                <a:lnTo>
                  <a:pt x="4869" y="619"/>
                </a:lnTo>
                <a:lnTo>
                  <a:pt x="4867" y="616"/>
                </a:lnTo>
                <a:lnTo>
                  <a:pt x="4867" y="612"/>
                </a:lnTo>
                <a:lnTo>
                  <a:pt x="4855" y="600"/>
                </a:lnTo>
                <a:lnTo>
                  <a:pt x="4848" y="595"/>
                </a:lnTo>
                <a:lnTo>
                  <a:pt x="4845" y="594"/>
                </a:lnTo>
                <a:lnTo>
                  <a:pt x="4839" y="594"/>
                </a:lnTo>
                <a:lnTo>
                  <a:pt x="4836" y="594"/>
                </a:lnTo>
                <a:lnTo>
                  <a:pt x="4833" y="592"/>
                </a:lnTo>
                <a:lnTo>
                  <a:pt x="4829" y="590"/>
                </a:lnTo>
                <a:lnTo>
                  <a:pt x="4828" y="590"/>
                </a:lnTo>
                <a:lnTo>
                  <a:pt x="4826" y="589"/>
                </a:lnTo>
                <a:lnTo>
                  <a:pt x="4826" y="582"/>
                </a:lnTo>
                <a:lnTo>
                  <a:pt x="4824" y="575"/>
                </a:lnTo>
                <a:lnTo>
                  <a:pt x="4822" y="571"/>
                </a:lnTo>
                <a:lnTo>
                  <a:pt x="4819" y="571"/>
                </a:lnTo>
                <a:lnTo>
                  <a:pt x="4816" y="571"/>
                </a:lnTo>
                <a:lnTo>
                  <a:pt x="4809" y="573"/>
                </a:lnTo>
                <a:lnTo>
                  <a:pt x="4805" y="577"/>
                </a:lnTo>
                <a:lnTo>
                  <a:pt x="4802" y="589"/>
                </a:lnTo>
                <a:lnTo>
                  <a:pt x="4800" y="592"/>
                </a:lnTo>
                <a:lnTo>
                  <a:pt x="4797" y="599"/>
                </a:lnTo>
                <a:lnTo>
                  <a:pt x="4793" y="607"/>
                </a:lnTo>
                <a:lnTo>
                  <a:pt x="4790" y="616"/>
                </a:lnTo>
                <a:lnTo>
                  <a:pt x="4790" y="628"/>
                </a:lnTo>
                <a:lnTo>
                  <a:pt x="4800" y="641"/>
                </a:lnTo>
                <a:lnTo>
                  <a:pt x="4812" y="653"/>
                </a:lnTo>
                <a:lnTo>
                  <a:pt x="4824" y="665"/>
                </a:lnTo>
                <a:lnTo>
                  <a:pt x="4838" y="675"/>
                </a:lnTo>
                <a:close/>
                <a:moveTo>
                  <a:pt x="4831" y="430"/>
                </a:moveTo>
                <a:lnTo>
                  <a:pt x="4836" y="428"/>
                </a:lnTo>
                <a:lnTo>
                  <a:pt x="4836" y="425"/>
                </a:lnTo>
                <a:lnTo>
                  <a:pt x="4836" y="420"/>
                </a:lnTo>
                <a:lnTo>
                  <a:pt x="4838" y="416"/>
                </a:lnTo>
                <a:lnTo>
                  <a:pt x="4841" y="414"/>
                </a:lnTo>
                <a:lnTo>
                  <a:pt x="4846" y="414"/>
                </a:lnTo>
                <a:lnTo>
                  <a:pt x="4850" y="413"/>
                </a:lnTo>
                <a:lnTo>
                  <a:pt x="4851" y="411"/>
                </a:lnTo>
                <a:lnTo>
                  <a:pt x="4851" y="409"/>
                </a:lnTo>
                <a:lnTo>
                  <a:pt x="4838" y="409"/>
                </a:lnTo>
                <a:lnTo>
                  <a:pt x="4831" y="409"/>
                </a:lnTo>
                <a:lnTo>
                  <a:pt x="4826" y="411"/>
                </a:lnTo>
                <a:lnTo>
                  <a:pt x="4821" y="414"/>
                </a:lnTo>
                <a:lnTo>
                  <a:pt x="4819" y="418"/>
                </a:lnTo>
                <a:lnTo>
                  <a:pt x="4817" y="423"/>
                </a:lnTo>
                <a:lnTo>
                  <a:pt x="4817" y="430"/>
                </a:lnTo>
                <a:lnTo>
                  <a:pt x="4824" y="430"/>
                </a:lnTo>
                <a:lnTo>
                  <a:pt x="4831" y="430"/>
                </a:lnTo>
                <a:close/>
                <a:moveTo>
                  <a:pt x="4824" y="491"/>
                </a:moveTo>
                <a:lnTo>
                  <a:pt x="4833" y="491"/>
                </a:lnTo>
                <a:lnTo>
                  <a:pt x="4839" y="490"/>
                </a:lnTo>
                <a:lnTo>
                  <a:pt x="4846" y="488"/>
                </a:lnTo>
                <a:lnTo>
                  <a:pt x="4850" y="484"/>
                </a:lnTo>
                <a:lnTo>
                  <a:pt x="4858" y="474"/>
                </a:lnTo>
                <a:lnTo>
                  <a:pt x="4865" y="464"/>
                </a:lnTo>
                <a:lnTo>
                  <a:pt x="4860" y="464"/>
                </a:lnTo>
                <a:lnTo>
                  <a:pt x="4855" y="462"/>
                </a:lnTo>
                <a:lnTo>
                  <a:pt x="4850" y="461"/>
                </a:lnTo>
                <a:lnTo>
                  <a:pt x="4846" y="457"/>
                </a:lnTo>
                <a:lnTo>
                  <a:pt x="4841" y="450"/>
                </a:lnTo>
                <a:lnTo>
                  <a:pt x="4838" y="443"/>
                </a:lnTo>
                <a:lnTo>
                  <a:pt x="4829" y="443"/>
                </a:lnTo>
                <a:lnTo>
                  <a:pt x="4822" y="445"/>
                </a:lnTo>
                <a:lnTo>
                  <a:pt x="4816" y="447"/>
                </a:lnTo>
                <a:lnTo>
                  <a:pt x="4811" y="450"/>
                </a:lnTo>
                <a:lnTo>
                  <a:pt x="4811" y="457"/>
                </a:lnTo>
                <a:lnTo>
                  <a:pt x="4812" y="462"/>
                </a:lnTo>
                <a:lnTo>
                  <a:pt x="4817" y="471"/>
                </a:lnTo>
                <a:lnTo>
                  <a:pt x="4822" y="479"/>
                </a:lnTo>
                <a:lnTo>
                  <a:pt x="4824" y="484"/>
                </a:lnTo>
                <a:lnTo>
                  <a:pt x="4824" y="491"/>
                </a:lnTo>
                <a:close/>
                <a:moveTo>
                  <a:pt x="3801" y="1440"/>
                </a:moveTo>
                <a:lnTo>
                  <a:pt x="3804" y="1440"/>
                </a:lnTo>
                <a:lnTo>
                  <a:pt x="3813" y="1445"/>
                </a:lnTo>
                <a:lnTo>
                  <a:pt x="3819" y="1446"/>
                </a:lnTo>
                <a:lnTo>
                  <a:pt x="3823" y="1446"/>
                </a:lnTo>
                <a:lnTo>
                  <a:pt x="3828" y="1446"/>
                </a:lnTo>
                <a:lnTo>
                  <a:pt x="3833" y="1443"/>
                </a:lnTo>
                <a:lnTo>
                  <a:pt x="3838" y="1440"/>
                </a:lnTo>
                <a:lnTo>
                  <a:pt x="3842" y="1440"/>
                </a:lnTo>
                <a:lnTo>
                  <a:pt x="3840" y="1434"/>
                </a:lnTo>
                <a:lnTo>
                  <a:pt x="3842" y="1426"/>
                </a:lnTo>
                <a:lnTo>
                  <a:pt x="3843" y="1423"/>
                </a:lnTo>
                <a:lnTo>
                  <a:pt x="3847" y="1419"/>
                </a:lnTo>
                <a:lnTo>
                  <a:pt x="3854" y="1417"/>
                </a:lnTo>
                <a:lnTo>
                  <a:pt x="3862" y="1419"/>
                </a:lnTo>
                <a:lnTo>
                  <a:pt x="3860" y="1423"/>
                </a:lnTo>
                <a:lnTo>
                  <a:pt x="3857" y="1424"/>
                </a:lnTo>
                <a:lnTo>
                  <a:pt x="3852" y="1429"/>
                </a:lnTo>
                <a:lnTo>
                  <a:pt x="3848" y="1431"/>
                </a:lnTo>
                <a:lnTo>
                  <a:pt x="3847" y="1434"/>
                </a:lnTo>
                <a:lnTo>
                  <a:pt x="3847" y="1440"/>
                </a:lnTo>
                <a:lnTo>
                  <a:pt x="3848" y="1446"/>
                </a:lnTo>
                <a:lnTo>
                  <a:pt x="3852" y="1446"/>
                </a:lnTo>
                <a:lnTo>
                  <a:pt x="3855" y="1446"/>
                </a:lnTo>
                <a:lnTo>
                  <a:pt x="3859" y="1445"/>
                </a:lnTo>
                <a:lnTo>
                  <a:pt x="3860" y="1445"/>
                </a:lnTo>
                <a:lnTo>
                  <a:pt x="3867" y="1450"/>
                </a:lnTo>
                <a:lnTo>
                  <a:pt x="3872" y="1453"/>
                </a:lnTo>
                <a:lnTo>
                  <a:pt x="3874" y="1453"/>
                </a:lnTo>
                <a:lnTo>
                  <a:pt x="3878" y="1452"/>
                </a:lnTo>
                <a:lnTo>
                  <a:pt x="3879" y="1446"/>
                </a:lnTo>
                <a:lnTo>
                  <a:pt x="3883" y="1441"/>
                </a:lnTo>
                <a:lnTo>
                  <a:pt x="3884" y="1436"/>
                </a:lnTo>
                <a:lnTo>
                  <a:pt x="3884" y="1433"/>
                </a:lnTo>
                <a:lnTo>
                  <a:pt x="3883" y="1429"/>
                </a:lnTo>
                <a:lnTo>
                  <a:pt x="3883" y="1424"/>
                </a:lnTo>
                <a:lnTo>
                  <a:pt x="3884" y="1416"/>
                </a:lnTo>
                <a:lnTo>
                  <a:pt x="3888" y="1407"/>
                </a:lnTo>
                <a:lnTo>
                  <a:pt x="3896" y="1392"/>
                </a:lnTo>
                <a:lnTo>
                  <a:pt x="3896" y="1388"/>
                </a:lnTo>
                <a:lnTo>
                  <a:pt x="3898" y="1387"/>
                </a:lnTo>
                <a:lnTo>
                  <a:pt x="3900" y="1387"/>
                </a:lnTo>
                <a:lnTo>
                  <a:pt x="3903" y="1387"/>
                </a:lnTo>
                <a:lnTo>
                  <a:pt x="3912" y="1385"/>
                </a:lnTo>
                <a:lnTo>
                  <a:pt x="3915" y="1385"/>
                </a:lnTo>
                <a:lnTo>
                  <a:pt x="3919" y="1385"/>
                </a:lnTo>
                <a:lnTo>
                  <a:pt x="3924" y="1388"/>
                </a:lnTo>
                <a:lnTo>
                  <a:pt x="3925" y="1392"/>
                </a:lnTo>
                <a:lnTo>
                  <a:pt x="3929" y="1392"/>
                </a:lnTo>
                <a:lnTo>
                  <a:pt x="3937" y="1392"/>
                </a:lnTo>
                <a:lnTo>
                  <a:pt x="3944" y="1388"/>
                </a:lnTo>
                <a:lnTo>
                  <a:pt x="3958" y="1382"/>
                </a:lnTo>
                <a:lnTo>
                  <a:pt x="3970" y="1375"/>
                </a:lnTo>
                <a:lnTo>
                  <a:pt x="3976" y="1373"/>
                </a:lnTo>
                <a:lnTo>
                  <a:pt x="3985" y="1371"/>
                </a:lnTo>
                <a:lnTo>
                  <a:pt x="3987" y="1361"/>
                </a:lnTo>
                <a:lnTo>
                  <a:pt x="3985" y="1354"/>
                </a:lnTo>
                <a:lnTo>
                  <a:pt x="3982" y="1341"/>
                </a:lnTo>
                <a:lnTo>
                  <a:pt x="3978" y="1327"/>
                </a:lnTo>
                <a:lnTo>
                  <a:pt x="3978" y="1319"/>
                </a:lnTo>
                <a:lnTo>
                  <a:pt x="3978" y="1310"/>
                </a:lnTo>
                <a:lnTo>
                  <a:pt x="3982" y="1303"/>
                </a:lnTo>
                <a:lnTo>
                  <a:pt x="3987" y="1298"/>
                </a:lnTo>
                <a:lnTo>
                  <a:pt x="3992" y="1293"/>
                </a:lnTo>
                <a:lnTo>
                  <a:pt x="3999" y="1290"/>
                </a:lnTo>
                <a:lnTo>
                  <a:pt x="3999" y="1272"/>
                </a:lnTo>
                <a:lnTo>
                  <a:pt x="3997" y="1266"/>
                </a:lnTo>
                <a:lnTo>
                  <a:pt x="3995" y="1264"/>
                </a:lnTo>
                <a:lnTo>
                  <a:pt x="3992" y="1262"/>
                </a:lnTo>
                <a:lnTo>
                  <a:pt x="3990" y="1266"/>
                </a:lnTo>
                <a:lnTo>
                  <a:pt x="3987" y="1267"/>
                </a:lnTo>
                <a:lnTo>
                  <a:pt x="3978" y="1269"/>
                </a:lnTo>
                <a:lnTo>
                  <a:pt x="3978" y="1274"/>
                </a:lnTo>
                <a:lnTo>
                  <a:pt x="3976" y="1278"/>
                </a:lnTo>
                <a:lnTo>
                  <a:pt x="3975" y="1281"/>
                </a:lnTo>
                <a:lnTo>
                  <a:pt x="3971" y="1283"/>
                </a:lnTo>
                <a:lnTo>
                  <a:pt x="3970" y="1274"/>
                </a:lnTo>
                <a:lnTo>
                  <a:pt x="3971" y="1267"/>
                </a:lnTo>
                <a:lnTo>
                  <a:pt x="3975" y="1262"/>
                </a:lnTo>
                <a:lnTo>
                  <a:pt x="3978" y="1259"/>
                </a:lnTo>
                <a:lnTo>
                  <a:pt x="3982" y="1255"/>
                </a:lnTo>
                <a:lnTo>
                  <a:pt x="3985" y="1250"/>
                </a:lnTo>
                <a:lnTo>
                  <a:pt x="3987" y="1243"/>
                </a:lnTo>
                <a:lnTo>
                  <a:pt x="3985" y="1235"/>
                </a:lnTo>
                <a:lnTo>
                  <a:pt x="3988" y="1233"/>
                </a:lnTo>
                <a:lnTo>
                  <a:pt x="3990" y="1232"/>
                </a:lnTo>
                <a:lnTo>
                  <a:pt x="3990" y="1228"/>
                </a:lnTo>
                <a:lnTo>
                  <a:pt x="3988" y="1223"/>
                </a:lnTo>
                <a:lnTo>
                  <a:pt x="3987" y="1221"/>
                </a:lnTo>
                <a:lnTo>
                  <a:pt x="3985" y="1221"/>
                </a:lnTo>
                <a:lnTo>
                  <a:pt x="3980" y="1213"/>
                </a:lnTo>
                <a:lnTo>
                  <a:pt x="3976" y="1209"/>
                </a:lnTo>
                <a:lnTo>
                  <a:pt x="3971" y="1208"/>
                </a:lnTo>
                <a:lnTo>
                  <a:pt x="3971" y="1216"/>
                </a:lnTo>
                <a:lnTo>
                  <a:pt x="3971" y="1225"/>
                </a:lnTo>
                <a:lnTo>
                  <a:pt x="3971" y="1233"/>
                </a:lnTo>
                <a:lnTo>
                  <a:pt x="3968" y="1235"/>
                </a:lnTo>
                <a:lnTo>
                  <a:pt x="3966" y="1237"/>
                </a:lnTo>
                <a:lnTo>
                  <a:pt x="3963" y="1237"/>
                </a:lnTo>
                <a:lnTo>
                  <a:pt x="3959" y="1233"/>
                </a:lnTo>
                <a:lnTo>
                  <a:pt x="3959" y="1232"/>
                </a:lnTo>
                <a:lnTo>
                  <a:pt x="3963" y="1228"/>
                </a:lnTo>
                <a:lnTo>
                  <a:pt x="3966" y="1225"/>
                </a:lnTo>
                <a:lnTo>
                  <a:pt x="3963" y="1223"/>
                </a:lnTo>
                <a:lnTo>
                  <a:pt x="3965" y="1221"/>
                </a:lnTo>
                <a:lnTo>
                  <a:pt x="3966" y="1213"/>
                </a:lnTo>
                <a:lnTo>
                  <a:pt x="3966" y="1204"/>
                </a:lnTo>
                <a:lnTo>
                  <a:pt x="3963" y="1197"/>
                </a:lnTo>
                <a:lnTo>
                  <a:pt x="3961" y="1196"/>
                </a:lnTo>
                <a:lnTo>
                  <a:pt x="3958" y="1194"/>
                </a:lnTo>
                <a:lnTo>
                  <a:pt x="3956" y="1197"/>
                </a:lnTo>
                <a:lnTo>
                  <a:pt x="3953" y="1199"/>
                </a:lnTo>
                <a:lnTo>
                  <a:pt x="3944" y="1201"/>
                </a:lnTo>
                <a:lnTo>
                  <a:pt x="3944" y="1203"/>
                </a:lnTo>
                <a:lnTo>
                  <a:pt x="3944" y="1206"/>
                </a:lnTo>
                <a:lnTo>
                  <a:pt x="3944" y="1211"/>
                </a:lnTo>
                <a:lnTo>
                  <a:pt x="3941" y="1213"/>
                </a:lnTo>
                <a:lnTo>
                  <a:pt x="3937" y="1213"/>
                </a:lnTo>
                <a:lnTo>
                  <a:pt x="3932" y="1215"/>
                </a:lnTo>
                <a:lnTo>
                  <a:pt x="3924" y="1215"/>
                </a:lnTo>
                <a:lnTo>
                  <a:pt x="3920" y="1213"/>
                </a:lnTo>
                <a:lnTo>
                  <a:pt x="3917" y="1211"/>
                </a:lnTo>
                <a:lnTo>
                  <a:pt x="3915" y="1206"/>
                </a:lnTo>
                <a:lnTo>
                  <a:pt x="3917" y="1199"/>
                </a:lnTo>
                <a:lnTo>
                  <a:pt x="3915" y="1196"/>
                </a:lnTo>
                <a:lnTo>
                  <a:pt x="3913" y="1192"/>
                </a:lnTo>
                <a:lnTo>
                  <a:pt x="3908" y="1189"/>
                </a:lnTo>
                <a:lnTo>
                  <a:pt x="3903" y="1187"/>
                </a:lnTo>
                <a:lnTo>
                  <a:pt x="3896" y="1187"/>
                </a:lnTo>
                <a:lnTo>
                  <a:pt x="3896" y="1194"/>
                </a:lnTo>
                <a:lnTo>
                  <a:pt x="3896" y="1201"/>
                </a:lnTo>
                <a:lnTo>
                  <a:pt x="3896" y="1208"/>
                </a:lnTo>
                <a:lnTo>
                  <a:pt x="3898" y="1211"/>
                </a:lnTo>
                <a:lnTo>
                  <a:pt x="3900" y="1215"/>
                </a:lnTo>
                <a:lnTo>
                  <a:pt x="3903" y="1215"/>
                </a:lnTo>
                <a:lnTo>
                  <a:pt x="3903" y="1218"/>
                </a:lnTo>
                <a:lnTo>
                  <a:pt x="3903" y="1223"/>
                </a:lnTo>
                <a:lnTo>
                  <a:pt x="3903" y="1226"/>
                </a:lnTo>
                <a:lnTo>
                  <a:pt x="3903" y="1228"/>
                </a:lnTo>
                <a:lnTo>
                  <a:pt x="3907" y="1230"/>
                </a:lnTo>
                <a:lnTo>
                  <a:pt x="3910" y="1232"/>
                </a:lnTo>
                <a:lnTo>
                  <a:pt x="3917" y="1235"/>
                </a:lnTo>
                <a:lnTo>
                  <a:pt x="3920" y="1237"/>
                </a:lnTo>
                <a:lnTo>
                  <a:pt x="3924" y="1238"/>
                </a:lnTo>
                <a:lnTo>
                  <a:pt x="3924" y="1243"/>
                </a:lnTo>
                <a:lnTo>
                  <a:pt x="3924" y="1249"/>
                </a:lnTo>
                <a:lnTo>
                  <a:pt x="3915" y="1245"/>
                </a:lnTo>
                <a:lnTo>
                  <a:pt x="3907" y="1242"/>
                </a:lnTo>
                <a:lnTo>
                  <a:pt x="3900" y="1237"/>
                </a:lnTo>
                <a:lnTo>
                  <a:pt x="3898" y="1233"/>
                </a:lnTo>
                <a:lnTo>
                  <a:pt x="3896" y="1228"/>
                </a:lnTo>
                <a:lnTo>
                  <a:pt x="3893" y="1221"/>
                </a:lnTo>
                <a:lnTo>
                  <a:pt x="3888" y="1216"/>
                </a:lnTo>
                <a:lnTo>
                  <a:pt x="3879" y="1215"/>
                </a:lnTo>
                <a:lnTo>
                  <a:pt x="3869" y="1215"/>
                </a:lnTo>
                <a:lnTo>
                  <a:pt x="3869" y="1228"/>
                </a:lnTo>
                <a:lnTo>
                  <a:pt x="3874" y="1230"/>
                </a:lnTo>
                <a:lnTo>
                  <a:pt x="3876" y="1232"/>
                </a:lnTo>
                <a:lnTo>
                  <a:pt x="3876" y="1235"/>
                </a:lnTo>
                <a:lnTo>
                  <a:pt x="3874" y="1240"/>
                </a:lnTo>
                <a:lnTo>
                  <a:pt x="3871" y="1242"/>
                </a:lnTo>
                <a:lnTo>
                  <a:pt x="3866" y="1242"/>
                </a:lnTo>
                <a:lnTo>
                  <a:pt x="3862" y="1238"/>
                </a:lnTo>
                <a:lnTo>
                  <a:pt x="3859" y="1237"/>
                </a:lnTo>
                <a:lnTo>
                  <a:pt x="3855" y="1237"/>
                </a:lnTo>
                <a:lnTo>
                  <a:pt x="3854" y="1240"/>
                </a:lnTo>
                <a:lnTo>
                  <a:pt x="3855" y="1249"/>
                </a:lnTo>
                <a:lnTo>
                  <a:pt x="3857" y="1254"/>
                </a:lnTo>
                <a:lnTo>
                  <a:pt x="3860" y="1257"/>
                </a:lnTo>
                <a:lnTo>
                  <a:pt x="3867" y="1262"/>
                </a:lnTo>
                <a:lnTo>
                  <a:pt x="3878" y="1267"/>
                </a:lnTo>
                <a:lnTo>
                  <a:pt x="3889" y="1269"/>
                </a:lnTo>
                <a:lnTo>
                  <a:pt x="3891" y="1274"/>
                </a:lnTo>
                <a:lnTo>
                  <a:pt x="3895" y="1276"/>
                </a:lnTo>
                <a:lnTo>
                  <a:pt x="3903" y="1279"/>
                </a:lnTo>
                <a:lnTo>
                  <a:pt x="3912" y="1283"/>
                </a:lnTo>
                <a:lnTo>
                  <a:pt x="3915" y="1284"/>
                </a:lnTo>
                <a:lnTo>
                  <a:pt x="3917" y="1290"/>
                </a:lnTo>
                <a:lnTo>
                  <a:pt x="3908" y="1291"/>
                </a:lnTo>
                <a:lnTo>
                  <a:pt x="3901" y="1290"/>
                </a:lnTo>
                <a:lnTo>
                  <a:pt x="3891" y="1288"/>
                </a:lnTo>
                <a:lnTo>
                  <a:pt x="3883" y="1283"/>
                </a:lnTo>
                <a:lnTo>
                  <a:pt x="3876" y="1283"/>
                </a:lnTo>
                <a:lnTo>
                  <a:pt x="3869" y="1283"/>
                </a:lnTo>
                <a:lnTo>
                  <a:pt x="3869" y="1269"/>
                </a:lnTo>
                <a:lnTo>
                  <a:pt x="3864" y="1269"/>
                </a:lnTo>
                <a:lnTo>
                  <a:pt x="3859" y="1269"/>
                </a:lnTo>
                <a:lnTo>
                  <a:pt x="3854" y="1274"/>
                </a:lnTo>
                <a:lnTo>
                  <a:pt x="3845" y="1278"/>
                </a:lnTo>
                <a:lnTo>
                  <a:pt x="3842" y="1278"/>
                </a:lnTo>
                <a:lnTo>
                  <a:pt x="3835" y="1276"/>
                </a:lnTo>
                <a:lnTo>
                  <a:pt x="3825" y="1276"/>
                </a:lnTo>
                <a:lnTo>
                  <a:pt x="3821" y="1278"/>
                </a:lnTo>
                <a:lnTo>
                  <a:pt x="3818" y="1279"/>
                </a:lnTo>
                <a:lnTo>
                  <a:pt x="3816" y="1283"/>
                </a:lnTo>
                <a:lnTo>
                  <a:pt x="3814" y="1286"/>
                </a:lnTo>
                <a:lnTo>
                  <a:pt x="3814" y="1296"/>
                </a:lnTo>
                <a:lnTo>
                  <a:pt x="3828" y="1300"/>
                </a:lnTo>
                <a:lnTo>
                  <a:pt x="3842" y="1303"/>
                </a:lnTo>
                <a:lnTo>
                  <a:pt x="3847" y="1307"/>
                </a:lnTo>
                <a:lnTo>
                  <a:pt x="3852" y="1310"/>
                </a:lnTo>
                <a:lnTo>
                  <a:pt x="3855" y="1315"/>
                </a:lnTo>
                <a:lnTo>
                  <a:pt x="3855" y="1324"/>
                </a:lnTo>
                <a:lnTo>
                  <a:pt x="3845" y="1320"/>
                </a:lnTo>
                <a:lnTo>
                  <a:pt x="3838" y="1313"/>
                </a:lnTo>
                <a:lnTo>
                  <a:pt x="3828" y="1310"/>
                </a:lnTo>
                <a:lnTo>
                  <a:pt x="3821" y="1310"/>
                </a:lnTo>
                <a:lnTo>
                  <a:pt x="3814" y="1310"/>
                </a:lnTo>
                <a:lnTo>
                  <a:pt x="3814" y="1317"/>
                </a:lnTo>
                <a:lnTo>
                  <a:pt x="3814" y="1324"/>
                </a:lnTo>
                <a:lnTo>
                  <a:pt x="3816" y="1327"/>
                </a:lnTo>
                <a:lnTo>
                  <a:pt x="3818" y="1329"/>
                </a:lnTo>
                <a:lnTo>
                  <a:pt x="3825" y="1330"/>
                </a:lnTo>
                <a:lnTo>
                  <a:pt x="3842" y="1330"/>
                </a:lnTo>
                <a:lnTo>
                  <a:pt x="3842" y="1334"/>
                </a:lnTo>
                <a:lnTo>
                  <a:pt x="3843" y="1336"/>
                </a:lnTo>
                <a:lnTo>
                  <a:pt x="3847" y="1336"/>
                </a:lnTo>
                <a:lnTo>
                  <a:pt x="3857" y="1336"/>
                </a:lnTo>
                <a:lnTo>
                  <a:pt x="3859" y="1342"/>
                </a:lnTo>
                <a:lnTo>
                  <a:pt x="3857" y="1348"/>
                </a:lnTo>
                <a:lnTo>
                  <a:pt x="3855" y="1349"/>
                </a:lnTo>
                <a:lnTo>
                  <a:pt x="3852" y="1351"/>
                </a:lnTo>
                <a:lnTo>
                  <a:pt x="3843" y="1351"/>
                </a:lnTo>
                <a:lnTo>
                  <a:pt x="3838" y="1351"/>
                </a:lnTo>
                <a:lnTo>
                  <a:pt x="3835" y="1351"/>
                </a:lnTo>
                <a:lnTo>
                  <a:pt x="3821" y="1351"/>
                </a:lnTo>
                <a:lnTo>
                  <a:pt x="3819" y="1354"/>
                </a:lnTo>
                <a:lnTo>
                  <a:pt x="3816" y="1356"/>
                </a:lnTo>
                <a:lnTo>
                  <a:pt x="3807" y="1358"/>
                </a:lnTo>
                <a:lnTo>
                  <a:pt x="3807" y="1371"/>
                </a:lnTo>
                <a:lnTo>
                  <a:pt x="3813" y="1375"/>
                </a:lnTo>
                <a:lnTo>
                  <a:pt x="3818" y="1375"/>
                </a:lnTo>
                <a:lnTo>
                  <a:pt x="3828" y="1371"/>
                </a:lnTo>
                <a:lnTo>
                  <a:pt x="3835" y="1371"/>
                </a:lnTo>
                <a:lnTo>
                  <a:pt x="3842" y="1371"/>
                </a:lnTo>
                <a:lnTo>
                  <a:pt x="3847" y="1373"/>
                </a:lnTo>
                <a:lnTo>
                  <a:pt x="3848" y="1378"/>
                </a:lnTo>
                <a:lnTo>
                  <a:pt x="3845" y="1380"/>
                </a:lnTo>
                <a:lnTo>
                  <a:pt x="3842" y="1382"/>
                </a:lnTo>
                <a:lnTo>
                  <a:pt x="3838" y="1383"/>
                </a:lnTo>
                <a:lnTo>
                  <a:pt x="3835" y="1385"/>
                </a:lnTo>
                <a:lnTo>
                  <a:pt x="3835" y="1388"/>
                </a:lnTo>
                <a:lnTo>
                  <a:pt x="3835" y="1392"/>
                </a:lnTo>
                <a:lnTo>
                  <a:pt x="3826" y="1397"/>
                </a:lnTo>
                <a:lnTo>
                  <a:pt x="3816" y="1400"/>
                </a:lnTo>
                <a:lnTo>
                  <a:pt x="3811" y="1404"/>
                </a:lnTo>
                <a:lnTo>
                  <a:pt x="3807" y="1409"/>
                </a:lnTo>
                <a:lnTo>
                  <a:pt x="3802" y="1412"/>
                </a:lnTo>
                <a:lnTo>
                  <a:pt x="3801" y="1419"/>
                </a:lnTo>
                <a:lnTo>
                  <a:pt x="3804" y="1421"/>
                </a:lnTo>
                <a:lnTo>
                  <a:pt x="3804" y="1423"/>
                </a:lnTo>
                <a:lnTo>
                  <a:pt x="3804" y="1426"/>
                </a:lnTo>
                <a:lnTo>
                  <a:pt x="3801" y="1433"/>
                </a:lnTo>
                <a:lnTo>
                  <a:pt x="3801" y="1436"/>
                </a:lnTo>
                <a:lnTo>
                  <a:pt x="3801" y="1440"/>
                </a:lnTo>
                <a:close/>
                <a:moveTo>
                  <a:pt x="3999" y="1194"/>
                </a:moveTo>
                <a:lnTo>
                  <a:pt x="4002" y="1201"/>
                </a:lnTo>
                <a:lnTo>
                  <a:pt x="4007" y="1206"/>
                </a:lnTo>
                <a:lnTo>
                  <a:pt x="4012" y="1211"/>
                </a:lnTo>
                <a:lnTo>
                  <a:pt x="4019" y="1215"/>
                </a:lnTo>
                <a:lnTo>
                  <a:pt x="4021" y="1211"/>
                </a:lnTo>
                <a:lnTo>
                  <a:pt x="4023" y="1209"/>
                </a:lnTo>
                <a:lnTo>
                  <a:pt x="4029" y="1208"/>
                </a:lnTo>
                <a:lnTo>
                  <a:pt x="4036" y="1206"/>
                </a:lnTo>
                <a:lnTo>
                  <a:pt x="4038" y="1204"/>
                </a:lnTo>
                <a:lnTo>
                  <a:pt x="4040" y="1201"/>
                </a:lnTo>
                <a:lnTo>
                  <a:pt x="4067" y="1201"/>
                </a:lnTo>
                <a:lnTo>
                  <a:pt x="4069" y="1197"/>
                </a:lnTo>
                <a:lnTo>
                  <a:pt x="4072" y="1196"/>
                </a:lnTo>
                <a:lnTo>
                  <a:pt x="4080" y="1194"/>
                </a:lnTo>
                <a:lnTo>
                  <a:pt x="4084" y="1187"/>
                </a:lnTo>
                <a:lnTo>
                  <a:pt x="4089" y="1182"/>
                </a:lnTo>
                <a:lnTo>
                  <a:pt x="4094" y="1177"/>
                </a:lnTo>
                <a:lnTo>
                  <a:pt x="4101" y="1174"/>
                </a:lnTo>
                <a:lnTo>
                  <a:pt x="4101" y="1139"/>
                </a:lnTo>
                <a:lnTo>
                  <a:pt x="4108" y="1136"/>
                </a:lnTo>
                <a:lnTo>
                  <a:pt x="4115" y="1131"/>
                </a:lnTo>
                <a:lnTo>
                  <a:pt x="4125" y="1119"/>
                </a:lnTo>
                <a:lnTo>
                  <a:pt x="4142" y="1092"/>
                </a:lnTo>
                <a:lnTo>
                  <a:pt x="4140" y="1090"/>
                </a:lnTo>
                <a:lnTo>
                  <a:pt x="4138" y="1088"/>
                </a:lnTo>
                <a:lnTo>
                  <a:pt x="4135" y="1085"/>
                </a:lnTo>
                <a:lnTo>
                  <a:pt x="4133" y="1080"/>
                </a:lnTo>
                <a:lnTo>
                  <a:pt x="4132" y="1078"/>
                </a:lnTo>
                <a:lnTo>
                  <a:pt x="4128" y="1078"/>
                </a:lnTo>
                <a:lnTo>
                  <a:pt x="4123" y="1070"/>
                </a:lnTo>
                <a:lnTo>
                  <a:pt x="4120" y="1066"/>
                </a:lnTo>
                <a:lnTo>
                  <a:pt x="4115" y="1064"/>
                </a:lnTo>
                <a:lnTo>
                  <a:pt x="4108" y="1059"/>
                </a:lnTo>
                <a:lnTo>
                  <a:pt x="4098" y="1058"/>
                </a:lnTo>
                <a:lnTo>
                  <a:pt x="4086" y="1058"/>
                </a:lnTo>
                <a:lnTo>
                  <a:pt x="4074" y="1058"/>
                </a:lnTo>
                <a:lnTo>
                  <a:pt x="4072" y="1068"/>
                </a:lnTo>
                <a:lnTo>
                  <a:pt x="4075" y="1075"/>
                </a:lnTo>
                <a:lnTo>
                  <a:pt x="4079" y="1080"/>
                </a:lnTo>
                <a:lnTo>
                  <a:pt x="4084" y="1085"/>
                </a:lnTo>
                <a:lnTo>
                  <a:pt x="4089" y="1090"/>
                </a:lnTo>
                <a:lnTo>
                  <a:pt x="4092" y="1095"/>
                </a:lnTo>
                <a:lnTo>
                  <a:pt x="4094" y="1102"/>
                </a:lnTo>
                <a:lnTo>
                  <a:pt x="4094" y="1112"/>
                </a:lnTo>
                <a:lnTo>
                  <a:pt x="4092" y="1116"/>
                </a:lnTo>
                <a:lnTo>
                  <a:pt x="4089" y="1117"/>
                </a:lnTo>
                <a:lnTo>
                  <a:pt x="4080" y="1119"/>
                </a:lnTo>
                <a:lnTo>
                  <a:pt x="4080" y="1122"/>
                </a:lnTo>
                <a:lnTo>
                  <a:pt x="4079" y="1124"/>
                </a:lnTo>
                <a:lnTo>
                  <a:pt x="4074" y="1126"/>
                </a:lnTo>
                <a:lnTo>
                  <a:pt x="4070" y="1131"/>
                </a:lnTo>
                <a:lnTo>
                  <a:pt x="4067" y="1136"/>
                </a:lnTo>
                <a:lnTo>
                  <a:pt x="4060" y="1139"/>
                </a:lnTo>
                <a:lnTo>
                  <a:pt x="4053" y="1139"/>
                </a:lnTo>
                <a:lnTo>
                  <a:pt x="4041" y="1139"/>
                </a:lnTo>
                <a:lnTo>
                  <a:pt x="4029" y="1139"/>
                </a:lnTo>
                <a:lnTo>
                  <a:pt x="4019" y="1138"/>
                </a:lnTo>
                <a:lnTo>
                  <a:pt x="4012" y="1133"/>
                </a:lnTo>
                <a:lnTo>
                  <a:pt x="4012" y="1141"/>
                </a:lnTo>
                <a:lnTo>
                  <a:pt x="4014" y="1148"/>
                </a:lnTo>
                <a:lnTo>
                  <a:pt x="4017" y="1153"/>
                </a:lnTo>
                <a:lnTo>
                  <a:pt x="4019" y="1160"/>
                </a:lnTo>
                <a:lnTo>
                  <a:pt x="4026" y="1160"/>
                </a:lnTo>
                <a:lnTo>
                  <a:pt x="4028" y="1162"/>
                </a:lnTo>
                <a:lnTo>
                  <a:pt x="4029" y="1163"/>
                </a:lnTo>
                <a:lnTo>
                  <a:pt x="4031" y="1168"/>
                </a:lnTo>
                <a:lnTo>
                  <a:pt x="4033" y="1180"/>
                </a:lnTo>
                <a:lnTo>
                  <a:pt x="4028" y="1180"/>
                </a:lnTo>
                <a:lnTo>
                  <a:pt x="4023" y="1179"/>
                </a:lnTo>
                <a:lnTo>
                  <a:pt x="4014" y="1175"/>
                </a:lnTo>
                <a:lnTo>
                  <a:pt x="4007" y="1170"/>
                </a:lnTo>
                <a:lnTo>
                  <a:pt x="3999" y="1167"/>
                </a:lnTo>
                <a:lnTo>
                  <a:pt x="3997" y="1162"/>
                </a:lnTo>
                <a:lnTo>
                  <a:pt x="3995" y="1160"/>
                </a:lnTo>
                <a:lnTo>
                  <a:pt x="3994" y="1162"/>
                </a:lnTo>
                <a:lnTo>
                  <a:pt x="3990" y="1163"/>
                </a:lnTo>
                <a:lnTo>
                  <a:pt x="3985" y="1172"/>
                </a:lnTo>
                <a:lnTo>
                  <a:pt x="3982" y="1174"/>
                </a:lnTo>
                <a:lnTo>
                  <a:pt x="3978" y="1174"/>
                </a:lnTo>
                <a:lnTo>
                  <a:pt x="3978" y="1179"/>
                </a:lnTo>
                <a:lnTo>
                  <a:pt x="3978" y="1184"/>
                </a:lnTo>
                <a:lnTo>
                  <a:pt x="3982" y="1186"/>
                </a:lnTo>
                <a:lnTo>
                  <a:pt x="3983" y="1187"/>
                </a:lnTo>
                <a:lnTo>
                  <a:pt x="3992" y="1191"/>
                </a:lnTo>
                <a:lnTo>
                  <a:pt x="3995" y="1192"/>
                </a:lnTo>
                <a:lnTo>
                  <a:pt x="3999" y="1194"/>
                </a:lnTo>
                <a:close/>
                <a:moveTo>
                  <a:pt x="4033" y="1133"/>
                </a:moveTo>
                <a:lnTo>
                  <a:pt x="4060" y="1133"/>
                </a:lnTo>
                <a:lnTo>
                  <a:pt x="4062" y="1129"/>
                </a:lnTo>
                <a:lnTo>
                  <a:pt x="4065" y="1124"/>
                </a:lnTo>
                <a:lnTo>
                  <a:pt x="4069" y="1109"/>
                </a:lnTo>
                <a:lnTo>
                  <a:pt x="4069" y="1100"/>
                </a:lnTo>
                <a:lnTo>
                  <a:pt x="4067" y="1093"/>
                </a:lnTo>
                <a:lnTo>
                  <a:pt x="4065" y="1088"/>
                </a:lnTo>
                <a:lnTo>
                  <a:pt x="4060" y="1085"/>
                </a:lnTo>
                <a:lnTo>
                  <a:pt x="4057" y="1090"/>
                </a:lnTo>
                <a:lnTo>
                  <a:pt x="4055" y="1097"/>
                </a:lnTo>
                <a:lnTo>
                  <a:pt x="4052" y="1102"/>
                </a:lnTo>
                <a:lnTo>
                  <a:pt x="4050" y="1104"/>
                </a:lnTo>
                <a:lnTo>
                  <a:pt x="4046" y="1105"/>
                </a:lnTo>
                <a:lnTo>
                  <a:pt x="4045" y="1102"/>
                </a:lnTo>
                <a:lnTo>
                  <a:pt x="4043" y="1099"/>
                </a:lnTo>
                <a:lnTo>
                  <a:pt x="4040" y="1097"/>
                </a:lnTo>
                <a:lnTo>
                  <a:pt x="4040" y="1092"/>
                </a:lnTo>
                <a:lnTo>
                  <a:pt x="4033" y="1092"/>
                </a:lnTo>
                <a:lnTo>
                  <a:pt x="4026" y="1092"/>
                </a:lnTo>
                <a:lnTo>
                  <a:pt x="4024" y="1099"/>
                </a:lnTo>
                <a:lnTo>
                  <a:pt x="4026" y="1104"/>
                </a:lnTo>
                <a:lnTo>
                  <a:pt x="4029" y="1112"/>
                </a:lnTo>
                <a:lnTo>
                  <a:pt x="4033" y="1121"/>
                </a:lnTo>
                <a:lnTo>
                  <a:pt x="4033" y="1126"/>
                </a:lnTo>
                <a:lnTo>
                  <a:pt x="4033" y="1133"/>
                </a:lnTo>
                <a:close/>
                <a:moveTo>
                  <a:pt x="4005" y="1153"/>
                </a:moveTo>
                <a:lnTo>
                  <a:pt x="4004" y="1145"/>
                </a:lnTo>
                <a:lnTo>
                  <a:pt x="4002" y="1136"/>
                </a:lnTo>
                <a:lnTo>
                  <a:pt x="3997" y="1131"/>
                </a:lnTo>
                <a:lnTo>
                  <a:pt x="3992" y="1126"/>
                </a:lnTo>
                <a:lnTo>
                  <a:pt x="3992" y="1136"/>
                </a:lnTo>
                <a:lnTo>
                  <a:pt x="3992" y="1146"/>
                </a:lnTo>
                <a:lnTo>
                  <a:pt x="3992" y="1151"/>
                </a:lnTo>
                <a:lnTo>
                  <a:pt x="3995" y="1153"/>
                </a:lnTo>
                <a:lnTo>
                  <a:pt x="3999" y="1155"/>
                </a:lnTo>
                <a:lnTo>
                  <a:pt x="4005" y="1153"/>
                </a:lnTo>
                <a:close/>
                <a:moveTo>
                  <a:pt x="4080" y="989"/>
                </a:moveTo>
                <a:lnTo>
                  <a:pt x="4080" y="986"/>
                </a:lnTo>
                <a:lnTo>
                  <a:pt x="4084" y="983"/>
                </a:lnTo>
                <a:lnTo>
                  <a:pt x="4089" y="977"/>
                </a:lnTo>
                <a:lnTo>
                  <a:pt x="4092" y="976"/>
                </a:lnTo>
                <a:lnTo>
                  <a:pt x="4094" y="972"/>
                </a:lnTo>
                <a:lnTo>
                  <a:pt x="4094" y="969"/>
                </a:lnTo>
                <a:lnTo>
                  <a:pt x="4094" y="962"/>
                </a:lnTo>
                <a:lnTo>
                  <a:pt x="4104" y="962"/>
                </a:lnTo>
                <a:lnTo>
                  <a:pt x="4108" y="960"/>
                </a:lnTo>
                <a:lnTo>
                  <a:pt x="4109" y="959"/>
                </a:lnTo>
                <a:lnTo>
                  <a:pt x="4113" y="955"/>
                </a:lnTo>
                <a:lnTo>
                  <a:pt x="4115" y="952"/>
                </a:lnTo>
                <a:lnTo>
                  <a:pt x="4115" y="942"/>
                </a:lnTo>
                <a:lnTo>
                  <a:pt x="4108" y="943"/>
                </a:lnTo>
                <a:lnTo>
                  <a:pt x="4104" y="942"/>
                </a:lnTo>
                <a:lnTo>
                  <a:pt x="4103" y="938"/>
                </a:lnTo>
                <a:lnTo>
                  <a:pt x="4101" y="935"/>
                </a:lnTo>
                <a:lnTo>
                  <a:pt x="4099" y="931"/>
                </a:lnTo>
                <a:lnTo>
                  <a:pt x="4098" y="928"/>
                </a:lnTo>
                <a:lnTo>
                  <a:pt x="4094" y="926"/>
                </a:lnTo>
                <a:lnTo>
                  <a:pt x="4087" y="928"/>
                </a:lnTo>
                <a:lnTo>
                  <a:pt x="4087" y="933"/>
                </a:lnTo>
                <a:lnTo>
                  <a:pt x="4086" y="938"/>
                </a:lnTo>
                <a:lnTo>
                  <a:pt x="4082" y="947"/>
                </a:lnTo>
                <a:lnTo>
                  <a:pt x="4077" y="953"/>
                </a:lnTo>
                <a:lnTo>
                  <a:pt x="4074" y="962"/>
                </a:lnTo>
                <a:lnTo>
                  <a:pt x="4069" y="964"/>
                </a:lnTo>
                <a:lnTo>
                  <a:pt x="4067" y="967"/>
                </a:lnTo>
                <a:lnTo>
                  <a:pt x="4065" y="972"/>
                </a:lnTo>
                <a:lnTo>
                  <a:pt x="4067" y="977"/>
                </a:lnTo>
                <a:lnTo>
                  <a:pt x="4069" y="983"/>
                </a:lnTo>
                <a:lnTo>
                  <a:pt x="4072" y="986"/>
                </a:lnTo>
                <a:lnTo>
                  <a:pt x="4077" y="989"/>
                </a:lnTo>
                <a:lnTo>
                  <a:pt x="4080" y="989"/>
                </a:lnTo>
                <a:close/>
                <a:moveTo>
                  <a:pt x="4067" y="1078"/>
                </a:moveTo>
                <a:lnTo>
                  <a:pt x="4069" y="1071"/>
                </a:lnTo>
                <a:lnTo>
                  <a:pt x="4067" y="1066"/>
                </a:lnTo>
                <a:lnTo>
                  <a:pt x="4065" y="1061"/>
                </a:lnTo>
                <a:lnTo>
                  <a:pt x="4062" y="1059"/>
                </a:lnTo>
                <a:lnTo>
                  <a:pt x="4055" y="1054"/>
                </a:lnTo>
                <a:lnTo>
                  <a:pt x="4046" y="1051"/>
                </a:lnTo>
                <a:lnTo>
                  <a:pt x="4045" y="1058"/>
                </a:lnTo>
                <a:lnTo>
                  <a:pt x="4041" y="1063"/>
                </a:lnTo>
                <a:lnTo>
                  <a:pt x="4040" y="1070"/>
                </a:lnTo>
                <a:lnTo>
                  <a:pt x="4040" y="1078"/>
                </a:lnTo>
                <a:lnTo>
                  <a:pt x="4067" y="1078"/>
                </a:lnTo>
                <a:close/>
                <a:moveTo>
                  <a:pt x="3930" y="1201"/>
                </a:moveTo>
                <a:lnTo>
                  <a:pt x="3929" y="1201"/>
                </a:lnTo>
                <a:lnTo>
                  <a:pt x="3930" y="1199"/>
                </a:lnTo>
                <a:lnTo>
                  <a:pt x="3932" y="1197"/>
                </a:lnTo>
                <a:lnTo>
                  <a:pt x="3937" y="1194"/>
                </a:lnTo>
                <a:lnTo>
                  <a:pt x="3942" y="1192"/>
                </a:lnTo>
                <a:lnTo>
                  <a:pt x="3946" y="1191"/>
                </a:lnTo>
                <a:lnTo>
                  <a:pt x="3946" y="1189"/>
                </a:lnTo>
                <a:lnTo>
                  <a:pt x="3944" y="1187"/>
                </a:lnTo>
                <a:lnTo>
                  <a:pt x="3937" y="1187"/>
                </a:lnTo>
                <a:lnTo>
                  <a:pt x="3930" y="1187"/>
                </a:lnTo>
                <a:lnTo>
                  <a:pt x="3925" y="1189"/>
                </a:lnTo>
                <a:lnTo>
                  <a:pt x="3924" y="1194"/>
                </a:lnTo>
                <a:lnTo>
                  <a:pt x="3924" y="1197"/>
                </a:lnTo>
                <a:lnTo>
                  <a:pt x="3925" y="1199"/>
                </a:lnTo>
                <a:lnTo>
                  <a:pt x="3927" y="1201"/>
                </a:lnTo>
                <a:lnTo>
                  <a:pt x="3930" y="1201"/>
                </a:lnTo>
                <a:close/>
                <a:moveTo>
                  <a:pt x="3835" y="1522"/>
                </a:moveTo>
                <a:lnTo>
                  <a:pt x="3826" y="1544"/>
                </a:lnTo>
                <a:lnTo>
                  <a:pt x="3823" y="1556"/>
                </a:lnTo>
                <a:lnTo>
                  <a:pt x="3821" y="1569"/>
                </a:lnTo>
                <a:lnTo>
                  <a:pt x="3828" y="1568"/>
                </a:lnTo>
                <a:lnTo>
                  <a:pt x="3833" y="1569"/>
                </a:lnTo>
                <a:lnTo>
                  <a:pt x="3842" y="1573"/>
                </a:lnTo>
                <a:lnTo>
                  <a:pt x="3850" y="1576"/>
                </a:lnTo>
                <a:lnTo>
                  <a:pt x="3855" y="1578"/>
                </a:lnTo>
                <a:lnTo>
                  <a:pt x="3862" y="1576"/>
                </a:lnTo>
                <a:lnTo>
                  <a:pt x="3864" y="1568"/>
                </a:lnTo>
                <a:lnTo>
                  <a:pt x="3866" y="1564"/>
                </a:lnTo>
                <a:lnTo>
                  <a:pt x="3869" y="1563"/>
                </a:lnTo>
                <a:lnTo>
                  <a:pt x="3869" y="1549"/>
                </a:lnTo>
                <a:lnTo>
                  <a:pt x="3860" y="1547"/>
                </a:lnTo>
                <a:lnTo>
                  <a:pt x="3857" y="1545"/>
                </a:lnTo>
                <a:lnTo>
                  <a:pt x="3855" y="1542"/>
                </a:lnTo>
                <a:lnTo>
                  <a:pt x="3855" y="1532"/>
                </a:lnTo>
                <a:lnTo>
                  <a:pt x="3854" y="1528"/>
                </a:lnTo>
                <a:lnTo>
                  <a:pt x="3850" y="1525"/>
                </a:lnTo>
                <a:lnTo>
                  <a:pt x="3848" y="1523"/>
                </a:lnTo>
                <a:lnTo>
                  <a:pt x="3845" y="1522"/>
                </a:lnTo>
                <a:lnTo>
                  <a:pt x="3835" y="1522"/>
                </a:lnTo>
                <a:close/>
                <a:moveTo>
                  <a:pt x="3889" y="1535"/>
                </a:moveTo>
                <a:lnTo>
                  <a:pt x="3895" y="1525"/>
                </a:lnTo>
                <a:lnTo>
                  <a:pt x="3901" y="1516"/>
                </a:lnTo>
                <a:lnTo>
                  <a:pt x="3908" y="1508"/>
                </a:lnTo>
                <a:lnTo>
                  <a:pt x="3910" y="1501"/>
                </a:lnTo>
                <a:lnTo>
                  <a:pt x="3910" y="1494"/>
                </a:lnTo>
                <a:lnTo>
                  <a:pt x="3905" y="1491"/>
                </a:lnTo>
                <a:lnTo>
                  <a:pt x="3898" y="1489"/>
                </a:lnTo>
                <a:lnTo>
                  <a:pt x="3891" y="1487"/>
                </a:lnTo>
                <a:lnTo>
                  <a:pt x="3883" y="1487"/>
                </a:lnTo>
                <a:lnTo>
                  <a:pt x="3874" y="1489"/>
                </a:lnTo>
                <a:lnTo>
                  <a:pt x="3869" y="1491"/>
                </a:lnTo>
                <a:lnTo>
                  <a:pt x="3864" y="1494"/>
                </a:lnTo>
                <a:lnTo>
                  <a:pt x="3855" y="1494"/>
                </a:lnTo>
                <a:lnTo>
                  <a:pt x="3859" y="1510"/>
                </a:lnTo>
                <a:lnTo>
                  <a:pt x="3862" y="1516"/>
                </a:lnTo>
                <a:lnTo>
                  <a:pt x="3866" y="1522"/>
                </a:lnTo>
                <a:lnTo>
                  <a:pt x="3869" y="1527"/>
                </a:lnTo>
                <a:lnTo>
                  <a:pt x="3874" y="1532"/>
                </a:lnTo>
                <a:lnTo>
                  <a:pt x="3881" y="1534"/>
                </a:lnTo>
                <a:lnTo>
                  <a:pt x="3889" y="1535"/>
                </a:lnTo>
                <a:close/>
                <a:moveTo>
                  <a:pt x="4203" y="901"/>
                </a:moveTo>
                <a:lnTo>
                  <a:pt x="4207" y="902"/>
                </a:lnTo>
                <a:lnTo>
                  <a:pt x="4208" y="906"/>
                </a:lnTo>
                <a:lnTo>
                  <a:pt x="4210" y="914"/>
                </a:lnTo>
                <a:lnTo>
                  <a:pt x="4213" y="914"/>
                </a:lnTo>
                <a:lnTo>
                  <a:pt x="4215" y="916"/>
                </a:lnTo>
                <a:lnTo>
                  <a:pt x="4217" y="921"/>
                </a:lnTo>
                <a:lnTo>
                  <a:pt x="4220" y="926"/>
                </a:lnTo>
                <a:lnTo>
                  <a:pt x="4222" y="933"/>
                </a:lnTo>
                <a:lnTo>
                  <a:pt x="4224" y="940"/>
                </a:lnTo>
                <a:lnTo>
                  <a:pt x="4224" y="948"/>
                </a:lnTo>
                <a:lnTo>
                  <a:pt x="4265" y="948"/>
                </a:lnTo>
                <a:lnTo>
                  <a:pt x="4265" y="943"/>
                </a:lnTo>
                <a:lnTo>
                  <a:pt x="4268" y="940"/>
                </a:lnTo>
                <a:lnTo>
                  <a:pt x="4278" y="935"/>
                </a:lnTo>
                <a:lnTo>
                  <a:pt x="4283" y="931"/>
                </a:lnTo>
                <a:lnTo>
                  <a:pt x="4285" y="928"/>
                </a:lnTo>
                <a:lnTo>
                  <a:pt x="4285" y="924"/>
                </a:lnTo>
                <a:lnTo>
                  <a:pt x="4278" y="921"/>
                </a:lnTo>
                <a:lnTo>
                  <a:pt x="4277" y="924"/>
                </a:lnTo>
                <a:lnTo>
                  <a:pt x="4273" y="924"/>
                </a:lnTo>
                <a:lnTo>
                  <a:pt x="4270" y="923"/>
                </a:lnTo>
                <a:lnTo>
                  <a:pt x="4265" y="921"/>
                </a:lnTo>
                <a:lnTo>
                  <a:pt x="4258" y="906"/>
                </a:lnTo>
                <a:lnTo>
                  <a:pt x="4248" y="894"/>
                </a:lnTo>
                <a:lnTo>
                  <a:pt x="4237" y="882"/>
                </a:lnTo>
                <a:lnTo>
                  <a:pt x="4224" y="873"/>
                </a:lnTo>
                <a:lnTo>
                  <a:pt x="4219" y="872"/>
                </a:lnTo>
                <a:lnTo>
                  <a:pt x="4217" y="870"/>
                </a:lnTo>
                <a:lnTo>
                  <a:pt x="4217" y="866"/>
                </a:lnTo>
                <a:lnTo>
                  <a:pt x="4217" y="860"/>
                </a:lnTo>
                <a:lnTo>
                  <a:pt x="4212" y="858"/>
                </a:lnTo>
                <a:lnTo>
                  <a:pt x="4210" y="856"/>
                </a:lnTo>
                <a:lnTo>
                  <a:pt x="4210" y="853"/>
                </a:lnTo>
                <a:lnTo>
                  <a:pt x="4203" y="853"/>
                </a:lnTo>
                <a:lnTo>
                  <a:pt x="4202" y="858"/>
                </a:lnTo>
                <a:lnTo>
                  <a:pt x="4200" y="860"/>
                </a:lnTo>
                <a:lnTo>
                  <a:pt x="4195" y="865"/>
                </a:lnTo>
                <a:lnTo>
                  <a:pt x="4191" y="866"/>
                </a:lnTo>
                <a:lnTo>
                  <a:pt x="4190" y="870"/>
                </a:lnTo>
                <a:lnTo>
                  <a:pt x="4188" y="875"/>
                </a:lnTo>
                <a:lnTo>
                  <a:pt x="4190" y="880"/>
                </a:lnTo>
                <a:lnTo>
                  <a:pt x="4195" y="883"/>
                </a:lnTo>
                <a:lnTo>
                  <a:pt x="4200" y="887"/>
                </a:lnTo>
                <a:lnTo>
                  <a:pt x="4202" y="894"/>
                </a:lnTo>
                <a:lnTo>
                  <a:pt x="4203" y="901"/>
                </a:lnTo>
                <a:close/>
                <a:moveTo>
                  <a:pt x="4094" y="907"/>
                </a:moveTo>
                <a:lnTo>
                  <a:pt x="4080" y="907"/>
                </a:lnTo>
                <a:lnTo>
                  <a:pt x="4080" y="921"/>
                </a:lnTo>
                <a:lnTo>
                  <a:pt x="4094" y="921"/>
                </a:lnTo>
                <a:lnTo>
                  <a:pt x="4094" y="907"/>
                </a:lnTo>
                <a:close/>
                <a:moveTo>
                  <a:pt x="4258" y="976"/>
                </a:moveTo>
                <a:lnTo>
                  <a:pt x="4266" y="977"/>
                </a:lnTo>
                <a:lnTo>
                  <a:pt x="4270" y="976"/>
                </a:lnTo>
                <a:lnTo>
                  <a:pt x="4270" y="974"/>
                </a:lnTo>
                <a:lnTo>
                  <a:pt x="4270" y="971"/>
                </a:lnTo>
                <a:lnTo>
                  <a:pt x="4266" y="967"/>
                </a:lnTo>
                <a:lnTo>
                  <a:pt x="4263" y="964"/>
                </a:lnTo>
                <a:lnTo>
                  <a:pt x="4260" y="964"/>
                </a:lnTo>
                <a:lnTo>
                  <a:pt x="4258" y="964"/>
                </a:lnTo>
                <a:lnTo>
                  <a:pt x="4256" y="967"/>
                </a:lnTo>
                <a:lnTo>
                  <a:pt x="4258" y="976"/>
                </a:lnTo>
                <a:close/>
                <a:moveTo>
                  <a:pt x="4299" y="887"/>
                </a:moveTo>
                <a:lnTo>
                  <a:pt x="4302" y="883"/>
                </a:lnTo>
                <a:lnTo>
                  <a:pt x="4304" y="878"/>
                </a:lnTo>
                <a:lnTo>
                  <a:pt x="4306" y="866"/>
                </a:lnTo>
                <a:lnTo>
                  <a:pt x="4306" y="839"/>
                </a:lnTo>
                <a:lnTo>
                  <a:pt x="4292" y="832"/>
                </a:lnTo>
                <a:lnTo>
                  <a:pt x="4278" y="826"/>
                </a:lnTo>
                <a:lnTo>
                  <a:pt x="4273" y="834"/>
                </a:lnTo>
                <a:lnTo>
                  <a:pt x="4271" y="844"/>
                </a:lnTo>
                <a:lnTo>
                  <a:pt x="4271" y="853"/>
                </a:lnTo>
                <a:lnTo>
                  <a:pt x="4273" y="863"/>
                </a:lnTo>
                <a:lnTo>
                  <a:pt x="4278" y="872"/>
                </a:lnTo>
                <a:lnTo>
                  <a:pt x="4283" y="878"/>
                </a:lnTo>
                <a:lnTo>
                  <a:pt x="4292" y="883"/>
                </a:lnTo>
                <a:lnTo>
                  <a:pt x="4299" y="887"/>
                </a:lnTo>
                <a:close/>
                <a:moveTo>
                  <a:pt x="4285" y="907"/>
                </a:moveTo>
                <a:lnTo>
                  <a:pt x="4285" y="901"/>
                </a:lnTo>
                <a:lnTo>
                  <a:pt x="4285" y="894"/>
                </a:lnTo>
                <a:lnTo>
                  <a:pt x="4275" y="894"/>
                </a:lnTo>
                <a:lnTo>
                  <a:pt x="4265" y="894"/>
                </a:lnTo>
                <a:lnTo>
                  <a:pt x="4265" y="897"/>
                </a:lnTo>
                <a:lnTo>
                  <a:pt x="4265" y="901"/>
                </a:lnTo>
                <a:lnTo>
                  <a:pt x="4263" y="906"/>
                </a:lnTo>
                <a:lnTo>
                  <a:pt x="4265" y="909"/>
                </a:lnTo>
                <a:lnTo>
                  <a:pt x="4268" y="911"/>
                </a:lnTo>
                <a:lnTo>
                  <a:pt x="4271" y="911"/>
                </a:lnTo>
                <a:lnTo>
                  <a:pt x="4280" y="911"/>
                </a:lnTo>
                <a:lnTo>
                  <a:pt x="4283" y="909"/>
                </a:lnTo>
                <a:lnTo>
                  <a:pt x="4285" y="907"/>
                </a:lnTo>
                <a:close/>
                <a:moveTo>
                  <a:pt x="4231" y="989"/>
                </a:moveTo>
                <a:lnTo>
                  <a:pt x="4231" y="996"/>
                </a:lnTo>
                <a:lnTo>
                  <a:pt x="4231" y="1001"/>
                </a:lnTo>
                <a:lnTo>
                  <a:pt x="4227" y="1010"/>
                </a:lnTo>
                <a:lnTo>
                  <a:pt x="4222" y="1017"/>
                </a:lnTo>
                <a:lnTo>
                  <a:pt x="4217" y="1024"/>
                </a:lnTo>
                <a:lnTo>
                  <a:pt x="4203" y="1051"/>
                </a:lnTo>
                <a:lnTo>
                  <a:pt x="4213" y="1053"/>
                </a:lnTo>
                <a:lnTo>
                  <a:pt x="4220" y="1051"/>
                </a:lnTo>
                <a:lnTo>
                  <a:pt x="4227" y="1049"/>
                </a:lnTo>
                <a:lnTo>
                  <a:pt x="4232" y="1046"/>
                </a:lnTo>
                <a:lnTo>
                  <a:pt x="4241" y="1037"/>
                </a:lnTo>
                <a:lnTo>
                  <a:pt x="4246" y="1034"/>
                </a:lnTo>
                <a:lnTo>
                  <a:pt x="4251" y="1030"/>
                </a:lnTo>
                <a:lnTo>
                  <a:pt x="4249" y="1022"/>
                </a:lnTo>
                <a:lnTo>
                  <a:pt x="4249" y="1013"/>
                </a:lnTo>
                <a:lnTo>
                  <a:pt x="4253" y="1001"/>
                </a:lnTo>
                <a:lnTo>
                  <a:pt x="4256" y="989"/>
                </a:lnTo>
                <a:lnTo>
                  <a:pt x="4258" y="983"/>
                </a:lnTo>
                <a:lnTo>
                  <a:pt x="4258" y="976"/>
                </a:lnTo>
                <a:lnTo>
                  <a:pt x="4251" y="976"/>
                </a:lnTo>
                <a:lnTo>
                  <a:pt x="4248" y="976"/>
                </a:lnTo>
                <a:lnTo>
                  <a:pt x="4244" y="977"/>
                </a:lnTo>
                <a:lnTo>
                  <a:pt x="4242" y="981"/>
                </a:lnTo>
                <a:lnTo>
                  <a:pt x="4237" y="986"/>
                </a:lnTo>
                <a:lnTo>
                  <a:pt x="4234" y="989"/>
                </a:lnTo>
                <a:lnTo>
                  <a:pt x="4231" y="989"/>
                </a:lnTo>
                <a:close/>
                <a:moveTo>
                  <a:pt x="4190" y="907"/>
                </a:moveTo>
                <a:lnTo>
                  <a:pt x="4183" y="907"/>
                </a:lnTo>
                <a:lnTo>
                  <a:pt x="4179" y="912"/>
                </a:lnTo>
                <a:lnTo>
                  <a:pt x="4178" y="919"/>
                </a:lnTo>
                <a:lnTo>
                  <a:pt x="4176" y="926"/>
                </a:lnTo>
                <a:lnTo>
                  <a:pt x="4176" y="935"/>
                </a:lnTo>
                <a:lnTo>
                  <a:pt x="4203" y="935"/>
                </a:lnTo>
                <a:lnTo>
                  <a:pt x="4203" y="924"/>
                </a:lnTo>
                <a:lnTo>
                  <a:pt x="4202" y="916"/>
                </a:lnTo>
                <a:lnTo>
                  <a:pt x="4196" y="911"/>
                </a:lnTo>
                <a:lnTo>
                  <a:pt x="4190" y="907"/>
                </a:lnTo>
                <a:close/>
                <a:moveTo>
                  <a:pt x="4101" y="996"/>
                </a:moveTo>
                <a:lnTo>
                  <a:pt x="4106" y="1005"/>
                </a:lnTo>
                <a:lnTo>
                  <a:pt x="4109" y="1008"/>
                </a:lnTo>
                <a:lnTo>
                  <a:pt x="4115" y="1010"/>
                </a:lnTo>
                <a:lnTo>
                  <a:pt x="4118" y="1015"/>
                </a:lnTo>
                <a:lnTo>
                  <a:pt x="4120" y="1018"/>
                </a:lnTo>
                <a:lnTo>
                  <a:pt x="4118" y="1022"/>
                </a:lnTo>
                <a:lnTo>
                  <a:pt x="4115" y="1024"/>
                </a:lnTo>
                <a:lnTo>
                  <a:pt x="4106" y="1018"/>
                </a:lnTo>
                <a:lnTo>
                  <a:pt x="4103" y="1015"/>
                </a:lnTo>
                <a:lnTo>
                  <a:pt x="4101" y="1010"/>
                </a:lnTo>
                <a:lnTo>
                  <a:pt x="4094" y="1010"/>
                </a:lnTo>
                <a:lnTo>
                  <a:pt x="4089" y="1013"/>
                </a:lnTo>
                <a:lnTo>
                  <a:pt x="4086" y="1015"/>
                </a:lnTo>
                <a:lnTo>
                  <a:pt x="4080" y="1017"/>
                </a:lnTo>
                <a:lnTo>
                  <a:pt x="4079" y="1025"/>
                </a:lnTo>
                <a:lnTo>
                  <a:pt x="4080" y="1030"/>
                </a:lnTo>
                <a:lnTo>
                  <a:pt x="4082" y="1035"/>
                </a:lnTo>
                <a:lnTo>
                  <a:pt x="4087" y="1037"/>
                </a:lnTo>
                <a:lnTo>
                  <a:pt x="4096" y="1042"/>
                </a:lnTo>
                <a:lnTo>
                  <a:pt x="4099" y="1046"/>
                </a:lnTo>
                <a:lnTo>
                  <a:pt x="4101" y="1051"/>
                </a:lnTo>
                <a:lnTo>
                  <a:pt x="4115" y="1051"/>
                </a:lnTo>
                <a:lnTo>
                  <a:pt x="4120" y="1053"/>
                </a:lnTo>
                <a:lnTo>
                  <a:pt x="4121" y="1054"/>
                </a:lnTo>
                <a:lnTo>
                  <a:pt x="4121" y="1058"/>
                </a:lnTo>
                <a:lnTo>
                  <a:pt x="4127" y="1059"/>
                </a:lnTo>
                <a:lnTo>
                  <a:pt x="4132" y="1063"/>
                </a:lnTo>
                <a:lnTo>
                  <a:pt x="4138" y="1071"/>
                </a:lnTo>
                <a:lnTo>
                  <a:pt x="4142" y="1075"/>
                </a:lnTo>
                <a:lnTo>
                  <a:pt x="4147" y="1078"/>
                </a:lnTo>
                <a:lnTo>
                  <a:pt x="4154" y="1080"/>
                </a:lnTo>
                <a:lnTo>
                  <a:pt x="4162" y="1078"/>
                </a:lnTo>
                <a:lnTo>
                  <a:pt x="4167" y="1076"/>
                </a:lnTo>
                <a:lnTo>
                  <a:pt x="4171" y="1075"/>
                </a:lnTo>
                <a:lnTo>
                  <a:pt x="4176" y="1068"/>
                </a:lnTo>
                <a:lnTo>
                  <a:pt x="4181" y="1061"/>
                </a:lnTo>
                <a:lnTo>
                  <a:pt x="4184" y="1059"/>
                </a:lnTo>
                <a:lnTo>
                  <a:pt x="4190" y="1058"/>
                </a:lnTo>
                <a:lnTo>
                  <a:pt x="4193" y="1042"/>
                </a:lnTo>
                <a:lnTo>
                  <a:pt x="4198" y="1025"/>
                </a:lnTo>
                <a:lnTo>
                  <a:pt x="4202" y="1018"/>
                </a:lnTo>
                <a:lnTo>
                  <a:pt x="4205" y="1012"/>
                </a:lnTo>
                <a:lnTo>
                  <a:pt x="4210" y="1006"/>
                </a:lnTo>
                <a:lnTo>
                  <a:pt x="4217" y="1003"/>
                </a:lnTo>
                <a:lnTo>
                  <a:pt x="4215" y="996"/>
                </a:lnTo>
                <a:lnTo>
                  <a:pt x="4217" y="991"/>
                </a:lnTo>
                <a:lnTo>
                  <a:pt x="4220" y="983"/>
                </a:lnTo>
                <a:lnTo>
                  <a:pt x="4224" y="974"/>
                </a:lnTo>
                <a:lnTo>
                  <a:pt x="4224" y="969"/>
                </a:lnTo>
                <a:lnTo>
                  <a:pt x="4224" y="962"/>
                </a:lnTo>
                <a:lnTo>
                  <a:pt x="4215" y="959"/>
                </a:lnTo>
                <a:lnTo>
                  <a:pt x="4205" y="952"/>
                </a:lnTo>
                <a:lnTo>
                  <a:pt x="4193" y="948"/>
                </a:lnTo>
                <a:lnTo>
                  <a:pt x="4188" y="947"/>
                </a:lnTo>
                <a:lnTo>
                  <a:pt x="4183" y="948"/>
                </a:lnTo>
                <a:lnTo>
                  <a:pt x="4178" y="950"/>
                </a:lnTo>
                <a:lnTo>
                  <a:pt x="4176" y="955"/>
                </a:lnTo>
                <a:lnTo>
                  <a:pt x="4174" y="960"/>
                </a:lnTo>
                <a:lnTo>
                  <a:pt x="4173" y="962"/>
                </a:lnTo>
                <a:lnTo>
                  <a:pt x="4169" y="962"/>
                </a:lnTo>
                <a:lnTo>
                  <a:pt x="4169" y="942"/>
                </a:lnTo>
                <a:lnTo>
                  <a:pt x="4135" y="942"/>
                </a:lnTo>
                <a:lnTo>
                  <a:pt x="4130" y="950"/>
                </a:lnTo>
                <a:lnTo>
                  <a:pt x="4127" y="953"/>
                </a:lnTo>
                <a:lnTo>
                  <a:pt x="4121" y="955"/>
                </a:lnTo>
                <a:lnTo>
                  <a:pt x="4121" y="964"/>
                </a:lnTo>
                <a:lnTo>
                  <a:pt x="4120" y="969"/>
                </a:lnTo>
                <a:lnTo>
                  <a:pt x="4116" y="972"/>
                </a:lnTo>
                <a:lnTo>
                  <a:pt x="4111" y="976"/>
                </a:lnTo>
                <a:lnTo>
                  <a:pt x="4106" y="979"/>
                </a:lnTo>
                <a:lnTo>
                  <a:pt x="4103" y="983"/>
                </a:lnTo>
                <a:lnTo>
                  <a:pt x="4101" y="989"/>
                </a:lnTo>
                <a:lnTo>
                  <a:pt x="4101" y="996"/>
                </a:lnTo>
                <a:close/>
                <a:moveTo>
                  <a:pt x="4156" y="873"/>
                </a:moveTo>
                <a:lnTo>
                  <a:pt x="4145" y="875"/>
                </a:lnTo>
                <a:lnTo>
                  <a:pt x="4138" y="878"/>
                </a:lnTo>
                <a:lnTo>
                  <a:pt x="4133" y="885"/>
                </a:lnTo>
                <a:lnTo>
                  <a:pt x="4130" y="892"/>
                </a:lnTo>
                <a:lnTo>
                  <a:pt x="4127" y="899"/>
                </a:lnTo>
                <a:lnTo>
                  <a:pt x="4125" y="909"/>
                </a:lnTo>
                <a:lnTo>
                  <a:pt x="4121" y="928"/>
                </a:lnTo>
                <a:lnTo>
                  <a:pt x="4121" y="935"/>
                </a:lnTo>
                <a:lnTo>
                  <a:pt x="4149" y="935"/>
                </a:lnTo>
                <a:lnTo>
                  <a:pt x="4150" y="926"/>
                </a:lnTo>
                <a:lnTo>
                  <a:pt x="4152" y="919"/>
                </a:lnTo>
                <a:lnTo>
                  <a:pt x="4159" y="902"/>
                </a:lnTo>
                <a:lnTo>
                  <a:pt x="4161" y="895"/>
                </a:lnTo>
                <a:lnTo>
                  <a:pt x="4162" y="889"/>
                </a:lnTo>
                <a:lnTo>
                  <a:pt x="4161" y="880"/>
                </a:lnTo>
                <a:lnTo>
                  <a:pt x="4156" y="873"/>
                </a:lnTo>
                <a:close/>
                <a:moveTo>
                  <a:pt x="3043" y="2729"/>
                </a:moveTo>
                <a:lnTo>
                  <a:pt x="3038" y="2738"/>
                </a:lnTo>
                <a:lnTo>
                  <a:pt x="3036" y="2743"/>
                </a:lnTo>
                <a:lnTo>
                  <a:pt x="3036" y="2750"/>
                </a:lnTo>
                <a:lnTo>
                  <a:pt x="3040" y="2752"/>
                </a:lnTo>
                <a:lnTo>
                  <a:pt x="3043" y="2753"/>
                </a:lnTo>
                <a:lnTo>
                  <a:pt x="3045" y="2757"/>
                </a:lnTo>
                <a:lnTo>
                  <a:pt x="3050" y="2757"/>
                </a:lnTo>
                <a:lnTo>
                  <a:pt x="3055" y="2748"/>
                </a:lnTo>
                <a:lnTo>
                  <a:pt x="3057" y="2743"/>
                </a:lnTo>
                <a:lnTo>
                  <a:pt x="3057" y="2736"/>
                </a:lnTo>
                <a:lnTo>
                  <a:pt x="3052" y="2734"/>
                </a:lnTo>
                <a:lnTo>
                  <a:pt x="3050" y="2733"/>
                </a:lnTo>
                <a:lnTo>
                  <a:pt x="3050" y="2729"/>
                </a:lnTo>
                <a:lnTo>
                  <a:pt x="3043" y="2729"/>
                </a:lnTo>
                <a:close/>
                <a:moveTo>
                  <a:pt x="1447" y="4688"/>
                </a:moveTo>
                <a:lnTo>
                  <a:pt x="1448" y="4691"/>
                </a:lnTo>
                <a:lnTo>
                  <a:pt x="1450" y="4693"/>
                </a:lnTo>
                <a:lnTo>
                  <a:pt x="1453" y="4693"/>
                </a:lnTo>
                <a:lnTo>
                  <a:pt x="1455" y="4693"/>
                </a:lnTo>
                <a:lnTo>
                  <a:pt x="1460" y="4688"/>
                </a:lnTo>
                <a:lnTo>
                  <a:pt x="1460" y="4684"/>
                </a:lnTo>
                <a:lnTo>
                  <a:pt x="1460" y="4681"/>
                </a:lnTo>
                <a:lnTo>
                  <a:pt x="1455" y="4681"/>
                </a:lnTo>
                <a:lnTo>
                  <a:pt x="1452" y="4682"/>
                </a:lnTo>
                <a:lnTo>
                  <a:pt x="1448" y="4684"/>
                </a:lnTo>
                <a:lnTo>
                  <a:pt x="1447" y="4688"/>
                </a:lnTo>
                <a:close/>
                <a:moveTo>
                  <a:pt x="1474" y="4640"/>
                </a:moveTo>
                <a:lnTo>
                  <a:pt x="1474" y="4635"/>
                </a:lnTo>
                <a:lnTo>
                  <a:pt x="1470" y="4633"/>
                </a:lnTo>
                <a:lnTo>
                  <a:pt x="1465" y="4633"/>
                </a:lnTo>
                <a:lnTo>
                  <a:pt x="1460" y="4633"/>
                </a:lnTo>
                <a:lnTo>
                  <a:pt x="1450" y="4633"/>
                </a:lnTo>
                <a:lnTo>
                  <a:pt x="1443" y="4633"/>
                </a:lnTo>
                <a:lnTo>
                  <a:pt x="1440" y="4633"/>
                </a:lnTo>
                <a:lnTo>
                  <a:pt x="1440" y="4638"/>
                </a:lnTo>
                <a:lnTo>
                  <a:pt x="1443" y="4640"/>
                </a:lnTo>
                <a:lnTo>
                  <a:pt x="1447" y="4641"/>
                </a:lnTo>
                <a:lnTo>
                  <a:pt x="1452" y="4640"/>
                </a:lnTo>
                <a:lnTo>
                  <a:pt x="1464" y="4640"/>
                </a:lnTo>
                <a:lnTo>
                  <a:pt x="1469" y="4640"/>
                </a:lnTo>
                <a:lnTo>
                  <a:pt x="1474" y="4640"/>
                </a:lnTo>
                <a:close/>
                <a:moveTo>
                  <a:pt x="1385" y="5145"/>
                </a:moveTo>
                <a:lnTo>
                  <a:pt x="1387" y="5148"/>
                </a:lnTo>
                <a:lnTo>
                  <a:pt x="1389" y="5152"/>
                </a:lnTo>
                <a:lnTo>
                  <a:pt x="1390" y="5155"/>
                </a:lnTo>
                <a:lnTo>
                  <a:pt x="1392" y="5158"/>
                </a:lnTo>
                <a:lnTo>
                  <a:pt x="1392" y="5163"/>
                </a:lnTo>
                <a:lnTo>
                  <a:pt x="1394" y="5167"/>
                </a:lnTo>
                <a:lnTo>
                  <a:pt x="1395" y="5170"/>
                </a:lnTo>
                <a:lnTo>
                  <a:pt x="1399" y="5172"/>
                </a:lnTo>
                <a:lnTo>
                  <a:pt x="1406" y="5174"/>
                </a:lnTo>
                <a:lnTo>
                  <a:pt x="1411" y="5172"/>
                </a:lnTo>
                <a:lnTo>
                  <a:pt x="1413" y="5169"/>
                </a:lnTo>
                <a:lnTo>
                  <a:pt x="1413" y="5162"/>
                </a:lnTo>
                <a:lnTo>
                  <a:pt x="1413" y="5150"/>
                </a:lnTo>
                <a:lnTo>
                  <a:pt x="1413" y="5143"/>
                </a:lnTo>
                <a:lnTo>
                  <a:pt x="1413" y="5138"/>
                </a:lnTo>
                <a:lnTo>
                  <a:pt x="1402" y="5133"/>
                </a:lnTo>
                <a:lnTo>
                  <a:pt x="1394" y="5126"/>
                </a:lnTo>
                <a:lnTo>
                  <a:pt x="1385" y="5119"/>
                </a:lnTo>
                <a:lnTo>
                  <a:pt x="1378" y="5117"/>
                </a:lnTo>
                <a:lnTo>
                  <a:pt x="1372" y="5117"/>
                </a:lnTo>
                <a:lnTo>
                  <a:pt x="1370" y="5124"/>
                </a:lnTo>
                <a:lnTo>
                  <a:pt x="1372" y="5128"/>
                </a:lnTo>
                <a:lnTo>
                  <a:pt x="1373" y="5131"/>
                </a:lnTo>
                <a:lnTo>
                  <a:pt x="1377" y="5133"/>
                </a:lnTo>
                <a:lnTo>
                  <a:pt x="1382" y="5138"/>
                </a:lnTo>
                <a:lnTo>
                  <a:pt x="1384" y="5141"/>
                </a:lnTo>
                <a:lnTo>
                  <a:pt x="1385" y="5145"/>
                </a:lnTo>
                <a:close/>
                <a:moveTo>
                  <a:pt x="2463" y="5895"/>
                </a:moveTo>
                <a:lnTo>
                  <a:pt x="2467" y="5895"/>
                </a:lnTo>
                <a:lnTo>
                  <a:pt x="2468" y="5897"/>
                </a:lnTo>
                <a:lnTo>
                  <a:pt x="2470" y="5902"/>
                </a:lnTo>
                <a:lnTo>
                  <a:pt x="2472" y="5907"/>
                </a:lnTo>
                <a:lnTo>
                  <a:pt x="2477" y="5909"/>
                </a:lnTo>
                <a:lnTo>
                  <a:pt x="2480" y="5909"/>
                </a:lnTo>
                <a:lnTo>
                  <a:pt x="2484" y="5909"/>
                </a:lnTo>
                <a:lnTo>
                  <a:pt x="2484" y="5902"/>
                </a:lnTo>
                <a:lnTo>
                  <a:pt x="2487" y="5899"/>
                </a:lnTo>
                <a:lnTo>
                  <a:pt x="2491" y="5897"/>
                </a:lnTo>
                <a:lnTo>
                  <a:pt x="2497" y="5895"/>
                </a:lnTo>
                <a:lnTo>
                  <a:pt x="2496" y="5890"/>
                </a:lnTo>
                <a:lnTo>
                  <a:pt x="2492" y="5889"/>
                </a:lnTo>
                <a:lnTo>
                  <a:pt x="2487" y="5887"/>
                </a:lnTo>
                <a:lnTo>
                  <a:pt x="2480" y="5889"/>
                </a:lnTo>
                <a:lnTo>
                  <a:pt x="2468" y="5889"/>
                </a:lnTo>
                <a:lnTo>
                  <a:pt x="2462" y="5890"/>
                </a:lnTo>
                <a:lnTo>
                  <a:pt x="2457" y="5889"/>
                </a:lnTo>
                <a:lnTo>
                  <a:pt x="2457" y="5895"/>
                </a:lnTo>
                <a:lnTo>
                  <a:pt x="2458" y="5899"/>
                </a:lnTo>
                <a:lnTo>
                  <a:pt x="2462" y="5899"/>
                </a:lnTo>
                <a:lnTo>
                  <a:pt x="2463" y="5895"/>
                </a:lnTo>
                <a:close/>
                <a:moveTo>
                  <a:pt x="3461" y="2852"/>
                </a:moveTo>
                <a:lnTo>
                  <a:pt x="3463" y="2852"/>
                </a:lnTo>
                <a:lnTo>
                  <a:pt x="3461" y="2852"/>
                </a:lnTo>
                <a:close/>
                <a:moveTo>
                  <a:pt x="2825" y="3384"/>
                </a:moveTo>
                <a:lnTo>
                  <a:pt x="2816" y="3383"/>
                </a:lnTo>
                <a:lnTo>
                  <a:pt x="2811" y="3381"/>
                </a:lnTo>
                <a:lnTo>
                  <a:pt x="2806" y="3378"/>
                </a:lnTo>
                <a:lnTo>
                  <a:pt x="2798" y="3378"/>
                </a:lnTo>
                <a:lnTo>
                  <a:pt x="2798" y="3388"/>
                </a:lnTo>
                <a:lnTo>
                  <a:pt x="2799" y="3395"/>
                </a:lnTo>
                <a:lnTo>
                  <a:pt x="2803" y="3401"/>
                </a:lnTo>
                <a:lnTo>
                  <a:pt x="2806" y="3405"/>
                </a:lnTo>
                <a:lnTo>
                  <a:pt x="2811" y="3408"/>
                </a:lnTo>
                <a:lnTo>
                  <a:pt x="2818" y="3408"/>
                </a:lnTo>
                <a:lnTo>
                  <a:pt x="2825" y="3408"/>
                </a:lnTo>
                <a:lnTo>
                  <a:pt x="2832" y="3405"/>
                </a:lnTo>
                <a:lnTo>
                  <a:pt x="2835" y="3398"/>
                </a:lnTo>
                <a:lnTo>
                  <a:pt x="2837" y="3393"/>
                </a:lnTo>
                <a:lnTo>
                  <a:pt x="2835" y="3389"/>
                </a:lnTo>
                <a:lnTo>
                  <a:pt x="2834" y="3388"/>
                </a:lnTo>
                <a:lnTo>
                  <a:pt x="2825" y="3384"/>
                </a:lnTo>
                <a:close/>
                <a:moveTo>
                  <a:pt x="2805" y="3418"/>
                </a:moveTo>
                <a:lnTo>
                  <a:pt x="2801" y="3412"/>
                </a:lnTo>
                <a:lnTo>
                  <a:pt x="2796" y="3407"/>
                </a:lnTo>
                <a:lnTo>
                  <a:pt x="2791" y="3401"/>
                </a:lnTo>
                <a:lnTo>
                  <a:pt x="2784" y="3398"/>
                </a:lnTo>
                <a:lnTo>
                  <a:pt x="2779" y="3401"/>
                </a:lnTo>
                <a:lnTo>
                  <a:pt x="2775" y="3405"/>
                </a:lnTo>
                <a:lnTo>
                  <a:pt x="2775" y="3408"/>
                </a:lnTo>
                <a:lnTo>
                  <a:pt x="2777" y="3413"/>
                </a:lnTo>
                <a:lnTo>
                  <a:pt x="2782" y="3422"/>
                </a:lnTo>
                <a:lnTo>
                  <a:pt x="2784" y="3427"/>
                </a:lnTo>
                <a:lnTo>
                  <a:pt x="2784" y="3432"/>
                </a:lnTo>
                <a:lnTo>
                  <a:pt x="2789" y="3429"/>
                </a:lnTo>
                <a:lnTo>
                  <a:pt x="2796" y="3427"/>
                </a:lnTo>
                <a:lnTo>
                  <a:pt x="2801" y="3424"/>
                </a:lnTo>
                <a:lnTo>
                  <a:pt x="2803" y="3422"/>
                </a:lnTo>
                <a:lnTo>
                  <a:pt x="2805" y="3418"/>
                </a:lnTo>
                <a:close/>
                <a:moveTo>
                  <a:pt x="1938" y="4244"/>
                </a:moveTo>
                <a:lnTo>
                  <a:pt x="1935" y="4241"/>
                </a:lnTo>
                <a:lnTo>
                  <a:pt x="1933" y="4241"/>
                </a:lnTo>
                <a:lnTo>
                  <a:pt x="1935" y="4243"/>
                </a:lnTo>
                <a:lnTo>
                  <a:pt x="1935" y="4244"/>
                </a:lnTo>
                <a:lnTo>
                  <a:pt x="1938" y="4244"/>
                </a:lnTo>
                <a:close/>
                <a:moveTo>
                  <a:pt x="1952" y="4217"/>
                </a:moveTo>
                <a:lnTo>
                  <a:pt x="1952" y="4222"/>
                </a:lnTo>
                <a:lnTo>
                  <a:pt x="1952" y="4225"/>
                </a:lnTo>
                <a:lnTo>
                  <a:pt x="1953" y="4227"/>
                </a:lnTo>
                <a:lnTo>
                  <a:pt x="1957" y="4229"/>
                </a:lnTo>
                <a:lnTo>
                  <a:pt x="1964" y="4231"/>
                </a:lnTo>
                <a:lnTo>
                  <a:pt x="1972" y="4231"/>
                </a:lnTo>
                <a:lnTo>
                  <a:pt x="1974" y="4234"/>
                </a:lnTo>
                <a:lnTo>
                  <a:pt x="1975" y="4234"/>
                </a:lnTo>
                <a:lnTo>
                  <a:pt x="1979" y="4234"/>
                </a:lnTo>
                <a:lnTo>
                  <a:pt x="1984" y="4231"/>
                </a:lnTo>
                <a:lnTo>
                  <a:pt x="1989" y="4231"/>
                </a:lnTo>
                <a:lnTo>
                  <a:pt x="1992" y="4231"/>
                </a:lnTo>
                <a:lnTo>
                  <a:pt x="1991" y="4227"/>
                </a:lnTo>
                <a:lnTo>
                  <a:pt x="1989" y="4224"/>
                </a:lnTo>
                <a:lnTo>
                  <a:pt x="1987" y="4220"/>
                </a:lnTo>
                <a:lnTo>
                  <a:pt x="1986" y="4217"/>
                </a:lnTo>
                <a:lnTo>
                  <a:pt x="1981" y="4217"/>
                </a:lnTo>
                <a:lnTo>
                  <a:pt x="1975" y="4215"/>
                </a:lnTo>
                <a:lnTo>
                  <a:pt x="1967" y="4212"/>
                </a:lnTo>
                <a:lnTo>
                  <a:pt x="1962" y="4210"/>
                </a:lnTo>
                <a:lnTo>
                  <a:pt x="1957" y="4208"/>
                </a:lnTo>
                <a:lnTo>
                  <a:pt x="1953" y="4212"/>
                </a:lnTo>
                <a:lnTo>
                  <a:pt x="1952" y="4217"/>
                </a:lnTo>
                <a:close/>
                <a:moveTo>
                  <a:pt x="3548" y="2717"/>
                </a:moveTo>
                <a:lnTo>
                  <a:pt x="3550" y="2716"/>
                </a:lnTo>
                <a:lnTo>
                  <a:pt x="3548" y="2716"/>
                </a:lnTo>
                <a:lnTo>
                  <a:pt x="3548" y="2717"/>
                </a:lnTo>
                <a:close/>
                <a:moveTo>
                  <a:pt x="3543" y="2723"/>
                </a:moveTo>
                <a:lnTo>
                  <a:pt x="3543" y="2723"/>
                </a:lnTo>
                <a:close/>
                <a:moveTo>
                  <a:pt x="2716" y="5957"/>
                </a:moveTo>
                <a:lnTo>
                  <a:pt x="2716" y="5960"/>
                </a:lnTo>
                <a:lnTo>
                  <a:pt x="2717" y="5962"/>
                </a:lnTo>
                <a:lnTo>
                  <a:pt x="2723" y="5964"/>
                </a:lnTo>
                <a:lnTo>
                  <a:pt x="2723" y="5960"/>
                </a:lnTo>
                <a:lnTo>
                  <a:pt x="2721" y="5959"/>
                </a:lnTo>
                <a:lnTo>
                  <a:pt x="2716" y="5957"/>
                </a:lnTo>
                <a:close/>
                <a:moveTo>
                  <a:pt x="2709" y="5977"/>
                </a:moveTo>
                <a:lnTo>
                  <a:pt x="2712" y="5974"/>
                </a:lnTo>
                <a:lnTo>
                  <a:pt x="2712" y="5972"/>
                </a:lnTo>
                <a:lnTo>
                  <a:pt x="2711" y="5974"/>
                </a:lnTo>
                <a:lnTo>
                  <a:pt x="2709" y="5976"/>
                </a:lnTo>
                <a:lnTo>
                  <a:pt x="2709" y="5977"/>
                </a:lnTo>
                <a:close/>
                <a:moveTo>
                  <a:pt x="3541" y="2723"/>
                </a:moveTo>
                <a:lnTo>
                  <a:pt x="3543" y="2723"/>
                </a:lnTo>
                <a:lnTo>
                  <a:pt x="3541" y="2723"/>
                </a:lnTo>
                <a:close/>
                <a:moveTo>
                  <a:pt x="3569" y="2709"/>
                </a:moveTo>
                <a:lnTo>
                  <a:pt x="3570" y="2709"/>
                </a:lnTo>
                <a:lnTo>
                  <a:pt x="3569" y="2709"/>
                </a:lnTo>
                <a:close/>
                <a:moveTo>
                  <a:pt x="3726" y="2675"/>
                </a:moveTo>
                <a:lnTo>
                  <a:pt x="3726" y="2675"/>
                </a:lnTo>
                <a:close/>
                <a:moveTo>
                  <a:pt x="2839" y="3268"/>
                </a:moveTo>
                <a:lnTo>
                  <a:pt x="2798" y="3268"/>
                </a:lnTo>
                <a:lnTo>
                  <a:pt x="2794" y="3274"/>
                </a:lnTo>
                <a:lnTo>
                  <a:pt x="2791" y="3279"/>
                </a:lnTo>
                <a:lnTo>
                  <a:pt x="2784" y="3282"/>
                </a:lnTo>
                <a:lnTo>
                  <a:pt x="2777" y="3282"/>
                </a:lnTo>
                <a:lnTo>
                  <a:pt x="2777" y="3279"/>
                </a:lnTo>
                <a:lnTo>
                  <a:pt x="2781" y="3275"/>
                </a:lnTo>
                <a:lnTo>
                  <a:pt x="2786" y="3270"/>
                </a:lnTo>
                <a:lnTo>
                  <a:pt x="2789" y="3268"/>
                </a:lnTo>
                <a:lnTo>
                  <a:pt x="2791" y="3265"/>
                </a:lnTo>
                <a:lnTo>
                  <a:pt x="2791" y="3262"/>
                </a:lnTo>
                <a:lnTo>
                  <a:pt x="2791" y="3255"/>
                </a:lnTo>
                <a:lnTo>
                  <a:pt x="2798" y="3251"/>
                </a:lnTo>
                <a:lnTo>
                  <a:pt x="2803" y="3246"/>
                </a:lnTo>
                <a:lnTo>
                  <a:pt x="2805" y="3238"/>
                </a:lnTo>
                <a:lnTo>
                  <a:pt x="2805" y="3227"/>
                </a:lnTo>
                <a:lnTo>
                  <a:pt x="2796" y="3227"/>
                </a:lnTo>
                <a:lnTo>
                  <a:pt x="2789" y="3229"/>
                </a:lnTo>
                <a:lnTo>
                  <a:pt x="2784" y="3234"/>
                </a:lnTo>
                <a:lnTo>
                  <a:pt x="2784" y="3241"/>
                </a:lnTo>
                <a:lnTo>
                  <a:pt x="2782" y="3243"/>
                </a:lnTo>
                <a:lnTo>
                  <a:pt x="2781" y="3245"/>
                </a:lnTo>
                <a:lnTo>
                  <a:pt x="2777" y="3248"/>
                </a:lnTo>
                <a:lnTo>
                  <a:pt x="2772" y="3250"/>
                </a:lnTo>
                <a:lnTo>
                  <a:pt x="2770" y="3251"/>
                </a:lnTo>
                <a:lnTo>
                  <a:pt x="2770" y="3255"/>
                </a:lnTo>
                <a:lnTo>
                  <a:pt x="2767" y="3253"/>
                </a:lnTo>
                <a:lnTo>
                  <a:pt x="2765" y="3250"/>
                </a:lnTo>
                <a:lnTo>
                  <a:pt x="2764" y="3241"/>
                </a:lnTo>
                <a:lnTo>
                  <a:pt x="2750" y="3241"/>
                </a:lnTo>
                <a:lnTo>
                  <a:pt x="2748" y="3243"/>
                </a:lnTo>
                <a:lnTo>
                  <a:pt x="2746" y="3245"/>
                </a:lnTo>
                <a:lnTo>
                  <a:pt x="2743" y="3248"/>
                </a:lnTo>
                <a:lnTo>
                  <a:pt x="2741" y="3253"/>
                </a:lnTo>
                <a:lnTo>
                  <a:pt x="2740" y="3255"/>
                </a:lnTo>
                <a:lnTo>
                  <a:pt x="2736" y="3255"/>
                </a:lnTo>
                <a:lnTo>
                  <a:pt x="2740" y="3260"/>
                </a:lnTo>
                <a:lnTo>
                  <a:pt x="2741" y="3263"/>
                </a:lnTo>
                <a:lnTo>
                  <a:pt x="2740" y="3267"/>
                </a:lnTo>
                <a:lnTo>
                  <a:pt x="2736" y="3268"/>
                </a:lnTo>
                <a:lnTo>
                  <a:pt x="2733" y="3280"/>
                </a:lnTo>
                <a:lnTo>
                  <a:pt x="2731" y="3291"/>
                </a:lnTo>
                <a:lnTo>
                  <a:pt x="2728" y="3303"/>
                </a:lnTo>
                <a:lnTo>
                  <a:pt x="2729" y="3316"/>
                </a:lnTo>
                <a:lnTo>
                  <a:pt x="2738" y="3316"/>
                </a:lnTo>
                <a:lnTo>
                  <a:pt x="2745" y="3314"/>
                </a:lnTo>
                <a:lnTo>
                  <a:pt x="2752" y="3313"/>
                </a:lnTo>
                <a:lnTo>
                  <a:pt x="2755" y="3309"/>
                </a:lnTo>
                <a:lnTo>
                  <a:pt x="2764" y="3299"/>
                </a:lnTo>
                <a:lnTo>
                  <a:pt x="2770" y="3289"/>
                </a:lnTo>
                <a:lnTo>
                  <a:pt x="2772" y="3291"/>
                </a:lnTo>
                <a:lnTo>
                  <a:pt x="2774" y="3292"/>
                </a:lnTo>
                <a:lnTo>
                  <a:pt x="2775" y="3297"/>
                </a:lnTo>
                <a:lnTo>
                  <a:pt x="2777" y="3309"/>
                </a:lnTo>
                <a:lnTo>
                  <a:pt x="2779" y="3313"/>
                </a:lnTo>
                <a:lnTo>
                  <a:pt x="2781" y="3316"/>
                </a:lnTo>
                <a:lnTo>
                  <a:pt x="2782" y="3320"/>
                </a:lnTo>
                <a:lnTo>
                  <a:pt x="2784" y="3323"/>
                </a:lnTo>
                <a:lnTo>
                  <a:pt x="2798" y="3316"/>
                </a:lnTo>
                <a:lnTo>
                  <a:pt x="2811" y="3309"/>
                </a:lnTo>
                <a:lnTo>
                  <a:pt x="2811" y="3301"/>
                </a:lnTo>
                <a:lnTo>
                  <a:pt x="2815" y="3296"/>
                </a:lnTo>
                <a:lnTo>
                  <a:pt x="2818" y="3291"/>
                </a:lnTo>
                <a:lnTo>
                  <a:pt x="2823" y="3287"/>
                </a:lnTo>
                <a:lnTo>
                  <a:pt x="2832" y="3279"/>
                </a:lnTo>
                <a:lnTo>
                  <a:pt x="2835" y="3275"/>
                </a:lnTo>
                <a:lnTo>
                  <a:pt x="2839" y="3268"/>
                </a:lnTo>
                <a:close/>
                <a:moveTo>
                  <a:pt x="3466" y="2856"/>
                </a:moveTo>
                <a:lnTo>
                  <a:pt x="3463" y="2852"/>
                </a:lnTo>
                <a:lnTo>
                  <a:pt x="3466" y="2856"/>
                </a:lnTo>
                <a:close/>
                <a:moveTo>
                  <a:pt x="4531" y="976"/>
                </a:moveTo>
                <a:lnTo>
                  <a:pt x="4533" y="979"/>
                </a:lnTo>
                <a:lnTo>
                  <a:pt x="4536" y="981"/>
                </a:lnTo>
                <a:lnTo>
                  <a:pt x="4545" y="983"/>
                </a:lnTo>
                <a:lnTo>
                  <a:pt x="4545" y="976"/>
                </a:lnTo>
                <a:lnTo>
                  <a:pt x="4531" y="976"/>
                </a:lnTo>
                <a:close/>
                <a:moveTo>
                  <a:pt x="1440" y="4858"/>
                </a:moveTo>
                <a:lnTo>
                  <a:pt x="1436" y="4857"/>
                </a:lnTo>
                <a:lnTo>
                  <a:pt x="1433" y="4853"/>
                </a:lnTo>
                <a:lnTo>
                  <a:pt x="1430" y="4845"/>
                </a:lnTo>
                <a:lnTo>
                  <a:pt x="1428" y="4841"/>
                </a:lnTo>
                <a:lnTo>
                  <a:pt x="1424" y="4838"/>
                </a:lnTo>
                <a:lnTo>
                  <a:pt x="1419" y="4836"/>
                </a:lnTo>
                <a:lnTo>
                  <a:pt x="1413" y="4838"/>
                </a:lnTo>
                <a:lnTo>
                  <a:pt x="1413" y="4865"/>
                </a:lnTo>
                <a:lnTo>
                  <a:pt x="1430" y="4865"/>
                </a:lnTo>
                <a:lnTo>
                  <a:pt x="1436" y="4863"/>
                </a:lnTo>
                <a:lnTo>
                  <a:pt x="1438" y="4862"/>
                </a:lnTo>
                <a:lnTo>
                  <a:pt x="1440" y="4858"/>
                </a:lnTo>
                <a:close/>
                <a:moveTo>
                  <a:pt x="1563" y="5343"/>
                </a:moveTo>
                <a:lnTo>
                  <a:pt x="1564" y="5339"/>
                </a:lnTo>
                <a:lnTo>
                  <a:pt x="1566" y="5338"/>
                </a:lnTo>
                <a:lnTo>
                  <a:pt x="1571" y="5334"/>
                </a:lnTo>
                <a:lnTo>
                  <a:pt x="1578" y="5333"/>
                </a:lnTo>
                <a:lnTo>
                  <a:pt x="1583" y="5329"/>
                </a:lnTo>
                <a:lnTo>
                  <a:pt x="1583" y="5302"/>
                </a:lnTo>
                <a:lnTo>
                  <a:pt x="1563" y="5302"/>
                </a:lnTo>
                <a:lnTo>
                  <a:pt x="1564" y="5309"/>
                </a:lnTo>
                <a:lnTo>
                  <a:pt x="1563" y="5314"/>
                </a:lnTo>
                <a:lnTo>
                  <a:pt x="1557" y="5326"/>
                </a:lnTo>
                <a:lnTo>
                  <a:pt x="1556" y="5331"/>
                </a:lnTo>
                <a:lnTo>
                  <a:pt x="1554" y="5336"/>
                </a:lnTo>
                <a:lnTo>
                  <a:pt x="1557" y="5339"/>
                </a:lnTo>
                <a:lnTo>
                  <a:pt x="1563" y="5343"/>
                </a:lnTo>
                <a:close/>
                <a:moveTo>
                  <a:pt x="1419" y="5322"/>
                </a:moveTo>
                <a:lnTo>
                  <a:pt x="1414" y="5329"/>
                </a:lnTo>
                <a:lnTo>
                  <a:pt x="1413" y="5339"/>
                </a:lnTo>
                <a:lnTo>
                  <a:pt x="1413" y="5351"/>
                </a:lnTo>
                <a:lnTo>
                  <a:pt x="1413" y="5363"/>
                </a:lnTo>
                <a:lnTo>
                  <a:pt x="1419" y="5363"/>
                </a:lnTo>
                <a:lnTo>
                  <a:pt x="1424" y="5365"/>
                </a:lnTo>
                <a:lnTo>
                  <a:pt x="1428" y="5368"/>
                </a:lnTo>
                <a:lnTo>
                  <a:pt x="1431" y="5372"/>
                </a:lnTo>
                <a:lnTo>
                  <a:pt x="1438" y="5379"/>
                </a:lnTo>
                <a:lnTo>
                  <a:pt x="1442" y="5382"/>
                </a:lnTo>
                <a:lnTo>
                  <a:pt x="1447" y="5384"/>
                </a:lnTo>
                <a:lnTo>
                  <a:pt x="1447" y="5391"/>
                </a:lnTo>
                <a:lnTo>
                  <a:pt x="1448" y="5396"/>
                </a:lnTo>
                <a:lnTo>
                  <a:pt x="1450" y="5401"/>
                </a:lnTo>
                <a:lnTo>
                  <a:pt x="1455" y="5402"/>
                </a:lnTo>
                <a:lnTo>
                  <a:pt x="1460" y="5404"/>
                </a:lnTo>
                <a:lnTo>
                  <a:pt x="1467" y="5404"/>
                </a:lnTo>
                <a:lnTo>
                  <a:pt x="1481" y="5404"/>
                </a:lnTo>
                <a:lnTo>
                  <a:pt x="1482" y="5389"/>
                </a:lnTo>
                <a:lnTo>
                  <a:pt x="1486" y="5375"/>
                </a:lnTo>
                <a:lnTo>
                  <a:pt x="1488" y="5362"/>
                </a:lnTo>
                <a:lnTo>
                  <a:pt x="1489" y="5353"/>
                </a:lnTo>
                <a:lnTo>
                  <a:pt x="1488" y="5343"/>
                </a:lnTo>
                <a:lnTo>
                  <a:pt x="1482" y="5343"/>
                </a:lnTo>
                <a:lnTo>
                  <a:pt x="1477" y="5343"/>
                </a:lnTo>
                <a:lnTo>
                  <a:pt x="1472" y="5338"/>
                </a:lnTo>
                <a:lnTo>
                  <a:pt x="1464" y="5334"/>
                </a:lnTo>
                <a:lnTo>
                  <a:pt x="1460" y="5334"/>
                </a:lnTo>
                <a:lnTo>
                  <a:pt x="1453" y="5336"/>
                </a:lnTo>
                <a:lnTo>
                  <a:pt x="1450" y="5338"/>
                </a:lnTo>
                <a:lnTo>
                  <a:pt x="1447" y="5339"/>
                </a:lnTo>
                <a:lnTo>
                  <a:pt x="1445" y="5348"/>
                </a:lnTo>
                <a:lnTo>
                  <a:pt x="1443" y="5351"/>
                </a:lnTo>
                <a:lnTo>
                  <a:pt x="1442" y="5355"/>
                </a:lnTo>
                <a:lnTo>
                  <a:pt x="1438" y="5356"/>
                </a:lnTo>
                <a:lnTo>
                  <a:pt x="1433" y="5356"/>
                </a:lnTo>
                <a:lnTo>
                  <a:pt x="1433" y="5351"/>
                </a:lnTo>
                <a:lnTo>
                  <a:pt x="1433" y="5344"/>
                </a:lnTo>
                <a:lnTo>
                  <a:pt x="1433" y="5333"/>
                </a:lnTo>
                <a:lnTo>
                  <a:pt x="1433" y="5327"/>
                </a:lnTo>
                <a:lnTo>
                  <a:pt x="1431" y="5322"/>
                </a:lnTo>
                <a:lnTo>
                  <a:pt x="1426" y="5321"/>
                </a:lnTo>
                <a:lnTo>
                  <a:pt x="1419" y="5322"/>
                </a:lnTo>
                <a:close/>
                <a:moveTo>
                  <a:pt x="1447" y="4660"/>
                </a:moveTo>
                <a:lnTo>
                  <a:pt x="1447" y="4664"/>
                </a:lnTo>
                <a:lnTo>
                  <a:pt x="1448" y="4665"/>
                </a:lnTo>
                <a:lnTo>
                  <a:pt x="1452" y="4665"/>
                </a:lnTo>
                <a:lnTo>
                  <a:pt x="1453" y="4664"/>
                </a:lnTo>
                <a:lnTo>
                  <a:pt x="1457" y="4659"/>
                </a:lnTo>
                <a:lnTo>
                  <a:pt x="1460" y="4653"/>
                </a:lnTo>
                <a:lnTo>
                  <a:pt x="1452" y="4653"/>
                </a:lnTo>
                <a:lnTo>
                  <a:pt x="1447" y="4650"/>
                </a:lnTo>
                <a:lnTo>
                  <a:pt x="1440" y="4648"/>
                </a:lnTo>
                <a:lnTo>
                  <a:pt x="1433" y="4647"/>
                </a:lnTo>
                <a:lnTo>
                  <a:pt x="1433" y="4653"/>
                </a:lnTo>
                <a:lnTo>
                  <a:pt x="1436" y="4657"/>
                </a:lnTo>
                <a:lnTo>
                  <a:pt x="1440" y="4660"/>
                </a:lnTo>
                <a:lnTo>
                  <a:pt x="1447" y="4660"/>
                </a:lnTo>
                <a:close/>
                <a:moveTo>
                  <a:pt x="2074" y="4053"/>
                </a:moveTo>
                <a:lnTo>
                  <a:pt x="2074" y="4062"/>
                </a:lnTo>
                <a:lnTo>
                  <a:pt x="2078" y="4067"/>
                </a:lnTo>
                <a:lnTo>
                  <a:pt x="2079" y="4073"/>
                </a:lnTo>
                <a:lnTo>
                  <a:pt x="2081" y="4080"/>
                </a:lnTo>
                <a:lnTo>
                  <a:pt x="2090" y="4080"/>
                </a:lnTo>
                <a:lnTo>
                  <a:pt x="2097" y="4079"/>
                </a:lnTo>
                <a:lnTo>
                  <a:pt x="2103" y="4077"/>
                </a:lnTo>
                <a:lnTo>
                  <a:pt x="2107" y="4072"/>
                </a:lnTo>
                <a:lnTo>
                  <a:pt x="2110" y="4067"/>
                </a:lnTo>
                <a:lnTo>
                  <a:pt x="2112" y="4060"/>
                </a:lnTo>
                <a:lnTo>
                  <a:pt x="2115" y="4046"/>
                </a:lnTo>
                <a:lnTo>
                  <a:pt x="2103" y="4046"/>
                </a:lnTo>
                <a:lnTo>
                  <a:pt x="2091" y="4046"/>
                </a:lnTo>
                <a:lnTo>
                  <a:pt x="2081" y="4048"/>
                </a:lnTo>
                <a:lnTo>
                  <a:pt x="2074" y="4053"/>
                </a:lnTo>
                <a:close/>
                <a:moveTo>
                  <a:pt x="1419" y="5752"/>
                </a:moveTo>
                <a:lnTo>
                  <a:pt x="1418" y="5761"/>
                </a:lnTo>
                <a:lnTo>
                  <a:pt x="1418" y="5767"/>
                </a:lnTo>
                <a:lnTo>
                  <a:pt x="1419" y="5773"/>
                </a:lnTo>
                <a:lnTo>
                  <a:pt x="1421" y="5778"/>
                </a:lnTo>
                <a:lnTo>
                  <a:pt x="1428" y="5785"/>
                </a:lnTo>
                <a:lnTo>
                  <a:pt x="1433" y="5793"/>
                </a:lnTo>
                <a:lnTo>
                  <a:pt x="1438" y="5793"/>
                </a:lnTo>
                <a:lnTo>
                  <a:pt x="1443" y="5793"/>
                </a:lnTo>
                <a:lnTo>
                  <a:pt x="1448" y="5788"/>
                </a:lnTo>
                <a:lnTo>
                  <a:pt x="1455" y="5785"/>
                </a:lnTo>
                <a:lnTo>
                  <a:pt x="1460" y="5785"/>
                </a:lnTo>
                <a:lnTo>
                  <a:pt x="1467" y="5786"/>
                </a:lnTo>
                <a:lnTo>
                  <a:pt x="1470" y="5779"/>
                </a:lnTo>
                <a:lnTo>
                  <a:pt x="1476" y="5774"/>
                </a:lnTo>
                <a:lnTo>
                  <a:pt x="1486" y="5764"/>
                </a:lnTo>
                <a:lnTo>
                  <a:pt x="1491" y="5759"/>
                </a:lnTo>
                <a:lnTo>
                  <a:pt x="1494" y="5752"/>
                </a:lnTo>
                <a:lnTo>
                  <a:pt x="1496" y="5744"/>
                </a:lnTo>
                <a:lnTo>
                  <a:pt x="1494" y="5732"/>
                </a:lnTo>
                <a:lnTo>
                  <a:pt x="1486" y="5730"/>
                </a:lnTo>
                <a:lnTo>
                  <a:pt x="1481" y="5732"/>
                </a:lnTo>
                <a:lnTo>
                  <a:pt x="1476" y="5733"/>
                </a:lnTo>
                <a:lnTo>
                  <a:pt x="1474" y="5738"/>
                </a:lnTo>
                <a:lnTo>
                  <a:pt x="1469" y="5747"/>
                </a:lnTo>
                <a:lnTo>
                  <a:pt x="1465" y="5750"/>
                </a:lnTo>
                <a:lnTo>
                  <a:pt x="1460" y="5752"/>
                </a:lnTo>
                <a:lnTo>
                  <a:pt x="1453" y="5752"/>
                </a:lnTo>
                <a:lnTo>
                  <a:pt x="1447" y="5752"/>
                </a:lnTo>
                <a:lnTo>
                  <a:pt x="1442" y="5749"/>
                </a:lnTo>
                <a:lnTo>
                  <a:pt x="1440" y="5747"/>
                </a:lnTo>
                <a:lnTo>
                  <a:pt x="1440" y="5745"/>
                </a:lnTo>
                <a:lnTo>
                  <a:pt x="1433" y="5745"/>
                </a:lnTo>
                <a:lnTo>
                  <a:pt x="1428" y="5747"/>
                </a:lnTo>
                <a:lnTo>
                  <a:pt x="1419" y="5752"/>
                </a:lnTo>
                <a:close/>
                <a:moveTo>
                  <a:pt x="4463" y="901"/>
                </a:moveTo>
                <a:lnTo>
                  <a:pt x="4463" y="921"/>
                </a:lnTo>
                <a:lnTo>
                  <a:pt x="4469" y="923"/>
                </a:lnTo>
                <a:lnTo>
                  <a:pt x="4473" y="921"/>
                </a:lnTo>
                <a:lnTo>
                  <a:pt x="4476" y="916"/>
                </a:lnTo>
                <a:lnTo>
                  <a:pt x="4478" y="911"/>
                </a:lnTo>
                <a:lnTo>
                  <a:pt x="4476" y="906"/>
                </a:lnTo>
                <a:lnTo>
                  <a:pt x="4473" y="901"/>
                </a:lnTo>
                <a:lnTo>
                  <a:pt x="4469" y="899"/>
                </a:lnTo>
                <a:lnTo>
                  <a:pt x="4463" y="901"/>
                </a:lnTo>
                <a:close/>
                <a:moveTo>
                  <a:pt x="5070" y="744"/>
                </a:moveTo>
                <a:lnTo>
                  <a:pt x="5070" y="757"/>
                </a:lnTo>
                <a:lnTo>
                  <a:pt x="5077" y="757"/>
                </a:lnTo>
                <a:lnTo>
                  <a:pt x="5080" y="750"/>
                </a:lnTo>
                <a:lnTo>
                  <a:pt x="5084" y="744"/>
                </a:lnTo>
                <a:lnTo>
                  <a:pt x="5084" y="733"/>
                </a:lnTo>
                <a:lnTo>
                  <a:pt x="5084" y="723"/>
                </a:lnTo>
                <a:lnTo>
                  <a:pt x="5078" y="723"/>
                </a:lnTo>
                <a:lnTo>
                  <a:pt x="5075" y="723"/>
                </a:lnTo>
                <a:lnTo>
                  <a:pt x="5073" y="725"/>
                </a:lnTo>
                <a:lnTo>
                  <a:pt x="5072" y="728"/>
                </a:lnTo>
                <a:lnTo>
                  <a:pt x="5070" y="735"/>
                </a:lnTo>
                <a:lnTo>
                  <a:pt x="5070" y="744"/>
                </a:lnTo>
                <a:close/>
                <a:moveTo>
                  <a:pt x="2805" y="3364"/>
                </a:moveTo>
                <a:lnTo>
                  <a:pt x="2803" y="3360"/>
                </a:lnTo>
                <a:lnTo>
                  <a:pt x="2801" y="3359"/>
                </a:lnTo>
                <a:lnTo>
                  <a:pt x="2799" y="3360"/>
                </a:lnTo>
                <a:lnTo>
                  <a:pt x="2798" y="3364"/>
                </a:lnTo>
                <a:lnTo>
                  <a:pt x="2798" y="3367"/>
                </a:lnTo>
                <a:lnTo>
                  <a:pt x="2801" y="3369"/>
                </a:lnTo>
                <a:lnTo>
                  <a:pt x="2803" y="3367"/>
                </a:lnTo>
                <a:lnTo>
                  <a:pt x="2805" y="3364"/>
                </a:lnTo>
                <a:close/>
                <a:moveTo>
                  <a:pt x="3303" y="2443"/>
                </a:moveTo>
                <a:lnTo>
                  <a:pt x="3303" y="2422"/>
                </a:lnTo>
                <a:lnTo>
                  <a:pt x="3297" y="2424"/>
                </a:lnTo>
                <a:lnTo>
                  <a:pt x="3294" y="2426"/>
                </a:lnTo>
                <a:lnTo>
                  <a:pt x="3291" y="2429"/>
                </a:lnTo>
                <a:lnTo>
                  <a:pt x="3291" y="2432"/>
                </a:lnTo>
                <a:lnTo>
                  <a:pt x="3291" y="2436"/>
                </a:lnTo>
                <a:lnTo>
                  <a:pt x="3294" y="2439"/>
                </a:lnTo>
                <a:lnTo>
                  <a:pt x="3297" y="2441"/>
                </a:lnTo>
                <a:lnTo>
                  <a:pt x="3303" y="2443"/>
                </a:lnTo>
                <a:close/>
                <a:moveTo>
                  <a:pt x="3323" y="2306"/>
                </a:moveTo>
                <a:lnTo>
                  <a:pt x="3323" y="2310"/>
                </a:lnTo>
                <a:lnTo>
                  <a:pt x="3326" y="2313"/>
                </a:lnTo>
                <a:lnTo>
                  <a:pt x="3332" y="2315"/>
                </a:lnTo>
                <a:lnTo>
                  <a:pt x="3337" y="2315"/>
                </a:lnTo>
                <a:lnTo>
                  <a:pt x="3340" y="2313"/>
                </a:lnTo>
                <a:lnTo>
                  <a:pt x="3344" y="2310"/>
                </a:lnTo>
                <a:lnTo>
                  <a:pt x="3345" y="2305"/>
                </a:lnTo>
                <a:lnTo>
                  <a:pt x="3344" y="2299"/>
                </a:lnTo>
                <a:lnTo>
                  <a:pt x="3337" y="2299"/>
                </a:lnTo>
                <a:lnTo>
                  <a:pt x="3330" y="2299"/>
                </a:lnTo>
                <a:lnTo>
                  <a:pt x="3325" y="2301"/>
                </a:lnTo>
                <a:lnTo>
                  <a:pt x="3323" y="2306"/>
                </a:lnTo>
                <a:close/>
                <a:moveTo>
                  <a:pt x="3535" y="2074"/>
                </a:moveTo>
                <a:lnTo>
                  <a:pt x="3555" y="2074"/>
                </a:lnTo>
                <a:lnTo>
                  <a:pt x="3555" y="2069"/>
                </a:lnTo>
                <a:lnTo>
                  <a:pt x="3555" y="2066"/>
                </a:lnTo>
                <a:lnTo>
                  <a:pt x="3553" y="2064"/>
                </a:lnTo>
                <a:lnTo>
                  <a:pt x="3550" y="2062"/>
                </a:lnTo>
                <a:lnTo>
                  <a:pt x="3543" y="2061"/>
                </a:lnTo>
                <a:lnTo>
                  <a:pt x="3535" y="2061"/>
                </a:lnTo>
                <a:lnTo>
                  <a:pt x="3531" y="2066"/>
                </a:lnTo>
                <a:lnTo>
                  <a:pt x="3530" y="2069"/>
                </a:lnTo>
                <a:lnTo>
                  <a:pt x="3531" y="2073"/>
                </a:lnTo>
                <a:lnTo>
                  <a:pt x="3535" y="2074"/>
                </a:lnTo>
                <a:close/>
                <a:moveTo>
                  <a:pt x="3036" y="2982"/>
                </a:moveTo>
                <a:lnTo>
                  <a:pt x="3033" y="2982"/>
                </a:lnTo>
                <a:lnTo>
                  <a:pt x="3031" y="2983"/>
                </a:lnTo>
                <a:lnTo>
                  <a:pt x="3030" y="2989"/>
                </a:lnTo>
                <a:lnTo>
                  <a:pt x="3028" y="2994"/>
                </a:lnTo>
                <a:lnTo>
                  <a:pt x="3026" y="2995"/>
                </a:lnTo>
                <a:lnTo>
                  <a:pt x="3023" y="2995"/>
                </a:lnTo>
                <a:lnTo>
                  <a:pt x="3023" y="3004"/>
                </a:lnTo>
                <a:lnTo>
                  <a:pt x="3023" y="3014"/>
                </a:lnTo>
                <a:lnTo>
                  <a:pt x="3021" y="3026"/>
                </a:lnTo>
                <a:lnTo>
                  <a:pt x="3023" y="3035"/>
                </a:lnTo>
                <a:lnTo>
                  <a:pt x="3023" y="3038"/>
                </a:lnTo>
                <a:lnTo>
                  <a:pt x="3023" y="3041"/>
                </a:lnTo>
                <a:lnTo>
                  <a:pt x="3026" y="3043"/>
                </a:lnTo>
                <a:lnTo>
                  <a:pt x="3035" y="3045"/>
                </a:lnTo>
                <a:lnTo>
                  <a:pt x="3035" y="3050"/>
                </a:lnTo>
                <a:lnTo>
                  <a:pt x="3033" y="3053"/>
                </a:lnTo>
                <a:lnTo>
                  <a:pt x="3026" y="3062"/>
                </a:lnTo>
                <a:lnTo>
                  <a:pt x="3011" y="3072"/>
                </a:lnTo>
                <a:lnTo>
                  <a:pt x="3011" y="3076"/>
                </a:lnTo>
                <a:lnTo>
                  <a:pt x="3011" y="3077"/>
                </a:lnTo>
                <a:lnTo>
                  <a:pt x="3004" y="3084"/>
                </a:lnTo>
                <a:lnTo>
                  <a:pt x="2999" y="3093"/>
                </a:lnTo>
                <a:lnTo>
                  <a:pt x="2994" y="3101"/>
                </a:lnTo>
                <a:lnTo>
                  <a:pt x="2992" y="3108"/>
                </a:lnTo>
                <a:lnTo>
                  <a:pt x="2992" y="3111"/>
                </a:lnTo>
                <a:lnTo>
                  <a:pt x="2989" y="3130"/>
                </a:lnTo>
                <a:lnTo>
                  <a:pt x="2987" y="3140"/>
                </a:lnTo>
                <a:lnTo>
                  <a:pt x="2989" y="3152"/>
                </a:lnTo>
                <a:lnTo>
                  <a:pt x="3001" y="3149"/>
                </a:lnTo>
                <a:lnTo>
                  <a:pt x="3011" y="3146"/>
                </a:lnTo>
                <a:lnTo>
                  <a:pt x="3019" y="3140"/>
                </a:lnTo>
                <a:lnTo>
                  <a:pt x="3025" y="3134"/>
                </a:lnTo>
                <a:lnTo>
                  <a:pt x="3026" y="3130"/>
                </a:lnTo>
                <a:lnTo>
                  <a:pt x="3030" y="3118"/>
                </a:lnTo>
                <a:lnTo>
                  <a:pt x="3031" y="3113"/>
                </a:lnTo>
                <a:lnTo>
                  <a:pt x="3035" y="3108"/>
                </a:lnTo>
                <a:lnTo>
                  <a:pt x="3038" y="3106"/>
                </a:lnTo>
                <a:lnTo>
                  <a:pt x="3042" y="3105"/>
                </a:lnTo>
                <a:lnTo>
                  <a:pt x="3043" y="3103"/>
                </a:lnTo>
                <a:lnTo>
                  <a:pt x="3048" y="3096"/>
                </a:lnTo>
                <a:lnTo>
                  <a:pt x="3050" y="3086"/>
                </a:lnTo>
                <a:lnTo>
                  <a:pt x="3055" y="3079"/>
                </a:lnTo>
                <a:lnTo>
                  <a:pt x="3057" y="3077"/>
                </a:lnTo>
                <a:lnTo>
                  <a:pt x="3059" y="3074"/>
                </a:lnTo>
                <a:lnTo>
                  <a:pt x="3064" y="3070"/>
                </a:lnTo>
                <a:lnTo>
                  <a:pt x="3065" y="3055"/>
                </a:lnTo>
                <a:lnTo>
                  <a:pt x="3064" y="3041"/>
                </a:lnTo>
                <a:lnTo>
                  <a:pt x="3062" y="3029"/>
                </a:lnTo>
                <a:lnTo>
                  <a:pt x="3059" y="3018"/>
                </a:lnTo>
                <a:lnTo>
                  <a:pt x="3054" y="3007"/>
                </a:lnTo>
                <a:lnTo>
                  <a:pt x="3048" y="2999"/>
                </a:lnTo>
                <a:lnTo>
                  <a:pt x="3036" y="2982"/>
                </a:lnTo>
                <a:close/>
                <a:moveTo>
                  <a:pt x="3043" y="2941"/>
                </a:moveTo>
                <a:lnTo>
                  <a:pt x="3042" y="2946"/>
                </a:lnTo>
                <a:lnTo>
                  <a:pt x="3040" y="2948"/>
                </a:lnTo>
                <a:lnTo>
                  <a:pt x="3036" y="2948"/>
                </a:lnTo>
                <a:lnTo>
                  <a:pt x="3036" y="2954"/>
                </a:lnTo>
                <a:lnTo>
                  <a:pt x="3038" y="2960"/>
                </a:lnTo>
                <a:lnTo>
                  <a:pt x="3040" y="2961"/>
                </a:lnTo>
                <a:lnTo>
                  <a:pt x="3042" y="2960"/>
                </a:lnTo>
                <a:lnTo>
                  <a:pt x="3045" y="2958"/>
                </a:lnTo>
                <a:lnTo>
                  <a:pt x="3050" y="2949"/>
                </a:lnTo>
                <a:lnTo>
                  <a:pt x="3054" y="2948"/>
                </a:lnTo>
                <a:lnTo>
                  <a:pt x="3057" y="2948"/>
                </a:lnTo>
                <a:lnTo>
                  <a:pt x="3055" y="2939"/>
                </a:lnTo>
                <a:lnTo>
                  <a:pt x="3055" y="2937"/>
                </a:lnTo>
                <a:lnTo>
                  <a:pt x="3054" y="2937"/>
                </a:lnTo>
                <a:lnTo>
                  <a:pt x="3048" y="2939"/>
                </a:lnTo>
                <a:lnTo>
                  <a:pt x="3043" y="2941"/>
                </a:lnTo>
                <a:close/>
                <a:moveTo>
                  <a:pt x="3732" y="1679"/>
                </a:moveTo>
                <a:lnTo>
                  <a:pt x="3724" y="1684"/>
                </a:lnTo>
                <a:lnTo>
                  <a:pt x="3720" y="1687"/>
                </a:lnTo>
                <a:lnTo>
                  <a:pt x="3719" y="1692"/>
                </a:lnTo>
                <a:lnTo>
                  <a:pt x="3714" y="1694"/>
                </a:lnTo>
                <a:lnTo>
                  <a:pt x="3709" y="1696"/>
                </a:lnTo>
                <a:lnTo>
                  <a:pt x="3707" y="1701"/>
                </a:lnTo>
                <a:lnTo>
                  <a:pt x="3705" y="1706"/>
                </a:lnTo>
                <a:lnTo>
                  <a:pt x="3705" y="1719"/>
                </a:lnTo>
                <a:lnTo>
                  <a:pt x="3705" y="1733"/>
                </a:lnTo>
                <a:lnTo>
                  <a:pt x="3715" y="1735"/>
                </a:lnTo>
                <a:lnTo>
                  <a:pt x="3722" y="1731"/>
                </a:lnTo>
                <a:lnTo>
                  <a:pt x="3727" y="1728"/>
                </a:lnTo>
                <a:lnTo>
                  <a:pt x="3732" y="1723"/>
                </a:lnTo>
                <a:lnTo>
                  <a:pt x="3738" y="1718"/>
                </a:lnTo>
                <a:lnTo>
                  <a:pt x="3743" y="1714"/>
                </a:lnTo>
                <a:lnTo>
                  <a:pt x="3749" y="1713"/>
                </a:lnTo>
                <a:lnTo>
                  <a:pt x="3760" y="1713"/>
                </a:lnTo>
                <a:lnTo>
                  <a:pt x="3761" y="1704"/>
                </a:lnTo>
                <a:lnTo>
                  <a:pt x="3760" y="1697"/>
                </a:lnTo>
                <a:lnTo>
                  <a:pt x="3756" y="1692"/>
                </a:lnTo>
                <a:lnTo>
                  <a:pt x="3753" y="1689"/>
                </a:lnTo>
                <a:lnTo>
                  <a:pt x="3749" y="1685"/>
                </a:lnTo>
                <a:lnTo>
                  <a:pt x="3746" y="1680"/>
                </a:lnTo>
                <a:lnTo>
                  <a:pt x="3744" y="1673"/>
                </a:lnTo>
                <a:lnTo>
                  <a:pt x="3746" y="1665"/>
                </a:lnTo>
                <a:lnTo>
                  <a:pt x="3739" y="1665"/>
                </a:lnTo>
                <a:lnTo>
                  <a:pt x="3736" y="1668"/>
                </a:lnTo>
                <a:lnTo>
                  <a:pt x="3732" y="1673"/>
                </a:lnTo>
                <a:lnTo>
                  <a:pt x="3732" y="1679"/>
                </a:lnTo>
                <a:close/>
                <a:moveTo>
                  <a:pt x="6032" y="812"/>
                </a:moveTo>
                <a:lnTo>
                  <a:pt x="6024" y="807"/>
                </a:lnTo>
                <a:lnTo>
                  <a:pt x="6017" y="802"/>
                </a:lnTo>
                <a:lnTo>
                  <a:pt x="6015" y="800"/>
                </a:lnTo>
                <a:lnTo>
                  <a:pt x="6013" y="795"/>
                </a:lnTo>
                <a:lnTo>
                  <a:pt x="6012" y="790"/>
                </a:lnTo>
                <a:lnTo>
                  <a:pt x="6012" y="785"/>
                </a:lnTo>
                <a:lnTo>
                  <a:pt x="6003" y="779"/>
                </a:lnTo>
                <a:lnTo>
                  <a:pt x="5996" y="774"/>
                </a:lnTo>
                <a:lnTo>
                  <a:pt x="5995" y="773"/>
                </a:lnTo>
                <a:lnTo>
                  <a:pt x="5993" y="768"/>
                </a:lnTo>
                <a:lnTo>
                  <a:pt x="5991" y="762"/>
                </a:lnTo>
                <a:lnTo>
                  <a:pt x="5991" y="757"/>
                </a:lnTo>
                <a:lnTo>
                  <a:pt x="5977" y="757"/>
                </a:lnTo>
                <a:lnTo>
                  <a:pt x="5964" y="757"/>
                </a:lnTo>
                <a:lnTo>
                  <a:pt x="5960" y="757"/>
                </a:lnTo>
                <a:lnTo>
                  <a:pt x="5948" y="750"/>
                </a:lnTo>
                <a:lnTo>
                  <a:pt x="5943" y="749"/>
                </a:lnTo>
                <a:lnTo>
                  <a:pt x="5940" y="749"/>
                </a:lnTo>
                <a:lnTo>
                  <a:pt x="5936" y="749"/>
                </a:lnTo>
                <a:lnTo>
                  <a:pt x="5933" y="750"/>
                </a:lnTo>
                <a:lnTo>
                  <a:pt x="5928" y="752"/>
                </a:lnTo>
                <a:lnTo>
                  <a:pt x="5921" y="756"/>
                </a:lnTo>
                <a:lnTo>
                  <a:pt x="5914" y="757"/>
                </a:lnTo>
                <a:lnTo>
                  <a:pt x="5909" y="757"/>
                </a:lnTo>
                <a:lnTo>
                  <a:pt x="5906" y="756"/>
                </a:lnTo>
                <a:lnTo>
                  <a:pt x="5902" y="756"/>
                </a:lnTo>
                <a:lnTo>
                  <a:pt x="5894" y="750"/>
                </a:lnTo>
                <a:lnTo>
                  <a:pt x="5887" y="744"/>
                </a:lnTo>
                <a:lnTo>
                  <a:pt x="5878" y="739"/>
                </a:lnTo>
                <a:lnTo>
                  <a:pt x="5873" y="737"/>
                </a:lnTo>
                <a:lnTo>
                  <a:pt x="5868" y="737"/>
                </a:lnTo>
                <a:lnTo>
                  <a:pt x="5860" y="742"/>
                </a:lnTo>
                <a:lnTo>
                  <a:pt x="5856" y="745"/>
                </a:lnTo>
                <a:lnTo>
                  <a:pt x="5855" y="750"/>
                </a:lnTo>
                <a:lnTo>
                  <a:pt x="5855" y="757"/>
                </a:lnTo>
                <a:lnTo>
                  <a:pt x="5855" y="764"/>
                </a:lnTo>
                <a:lnTo>
                  <a:pt x="5855" y="768"/>
                </a:lnTo>
                <a:lnTo>
                  <a:pt x="5855" y="771"/>
                </a:lnTo>
                <a:lnTo>
                  <a:pt x="5855" y="778"/>
                </a:lnTo>
                <a:lnTo>
                  <a:pt x="5855" y="785"/>
                </a:lnTo>
                <a:lnTo>
                  <a:pt x="5855" y="797"/>
                </a:lnTo>
                <a:lnTo>
                  <a:pt x="5855" y="802"/>
                </a:lnTo>
                <a:lnTo>
                  <a:pt x="5853" y="803"/>
                </a:lnTo>
                <a:lnTo>
                  <a:pt x="5848" y="805"/>
                </a:lnTo>
                <a:lnTo>
                  <a:pt x="5841" y="805"/>
                </a:lnTo>
                <a:lnTo>
                  <a:pt x="5829" y="803"/>
                </a:lnTo>
                <a:lnTo>
                  <a:pt x="5827" y="803"/>
                </a:lnTo>
                <a:lnTo>
                  <a:pt x="5829" y="802"/>
                </a:lnTo>
                <a:lnTo>
                  <a:pt x="5836" y="797"/>
                </a:lnTo>
                <a:lnTo>
                  <a:pt x="5839" y="795"/>
                </a:lnTo>
                <a:lnTo>
                  <a:pt x="5841" y="791"/>
                </a:lnTo>
                <a:lnTo>
                  <a:pt x="5841" y="788"/>
                </a:lnTo>
                <a:lnTo>
                  <a:pt x="5843" y="786"/>
                </a:lnTo>
                <a:lnTo>
                  <a:pt x="5848" y="781"/>
                </a:lnTo>
                <a:lnTo>
                  <a:pt x="5848" y="776"/>
                </a:lnTo>
                <a:lnTo>
                  <a:pt x="5846" y="771"/>
                </a:lnTo>
                <a:lnTo>
                  <a:pt x="5841" y="766"/>
                </a:lnTo>
                <a:lnTo>
                  <a:pt x="5837" y="762"/>
                </a:lnTo>
                <a:lnTo>
                  <a:pt x="5834" y="757"/>
                </a:lnTo>
                <a:lnTo>
                  <a:pt x="5832" y="752"/>
                </a:lnTo>
                <a:lnTo>
                  <a:pt x="5834" y="747"/>
                </a:lnTo>
                <a:lnTo>
                  <a:pt x="5834" y="744"/>
                </a:lnTo>
                <a:lnTo>
                  <a:pt x="5831" y="744"/>
                </a:lnTo>
                <a:lnTo>
                  <a:pt x="5827" y="744"/>
                </a:lnTo>
                <a:lnTo>
                  <a:pt x="5820" y="735"/>
                </a:lnTo>
                <a:lnTo>
                  <a:pt x="5819" y="733"/>
                </a:lnTo>
                <a:lnTo>
                  <a:pt x="5817" y="733"/>
                </a:lnTo>
                <a:lnTo>
                  <a:pt x="5810" y="737"/>
                </a:lnTo>
                <a:lnTo>
                  <a:pt x="5800" y="744"/>
                </a:lnTo>
                <a:lnTo>
                  <a:pt x="5800" y="752"/>
                </a:lnTo>
                <a:lnTo>
                  <a:pt x="5798" y="759"/>
                </a:lnTo>
                <a:lnTo>
                  <a:pt x="5793" y="764"/>
                </a:lnTo>
                <a:lnTo>
                  <a:pt x="5786" y="764"/>
                </a:lnTo>
                <a:lnTo>
                  <a:pt x="5788" y="757"/>
                </a:lnTo>
                <a:lnTo>
                  <a:pt x="5786" y="754"/>
                </a:lnTo>
                <a:lnTo>
                  <a:pt x="5785" y="750"/>
                </a:lnTo>
                <a:lnTo>
                  <a:pt x="5779" y="750"/>
                </a:lnTo>
                <a:lnTo>
                  <a:pt x="5769" y="750"/>
                </a:lnTo>
                <a:lnTo>
                  <a:pt x="5759" y="750"/>
                </a:lnTo>
                <a:lnTo>
                  <a:pt x="5761" y="747"/>
                </a:lnTo>
                <a:lnTo>
                  <a:pt x="5762" y="744"/>
                </a:lnTo>
                <a:lnTo>
                  <a:pt x="5764" y="742"/>
                </a:lnTo>
                <a:lnTo>
                  <a:pt x="5766" y="737"/>
                </a:lnTo>
                <a:lnTo>
                  <a:pt x="5766" y="730"/>
                </a:lnTo>
                <a:lnTo>
                  <a:pt x="5757" y="727"/>
                </a:lnTo>
                <a:lnTo>
                  <a:pt x="5749" y="723"/>
                </a:lnTo>
                <a:lnTo>
                  <a:pt x="5742" y="718"/>
                </a:lnTo>
                <a:lnTo>
                  <a:pt x="5740" y="715"/>
                </a:lnTo>
                <a:lnTo>
                  <a:pt x="5739" y="710"/>
                </a:lnTo>
                <a:lnTo>
                  <a:pt x="5716" y="710"/>
                </a:lnTo>
                <a:lnTo>
                  <a:pt x="5694" y="708"/>
                </a:lnTo>
                <a:lnTo>
                  <a:pt x="5686" y="706"/>
                </a:lnTo>
                <a:lnTo>
                  <a:pt x="5677" y="704"/>
                </a:lnTo>
                <a:lnTo>
                  <a:pt x="5670" y="701"/>
                </a:lnTo>
                <a:lnTo>
                  <a:pt x="5664" y="696"/>
                </a:lnTo>
                <a:lnTo>
                  <a:pt x="5609" y="696"/>
                </a:lnTo>
                <a:lnTo>
                  <a:pt x="5609" y="689"/>
                </a:lnTo>
                <a:lnTo>
                  <a:pt x="5611" y="684"/>
                </a:lnTo>
                <a:lnTo>
                  <a:pt x="5616" y="682"/>
                </a:lnTo>
                <a:lnTo>
                  <a:pt x="5623" y="681"/>
                </a:lnTo>
                <a:lnTo>
                  <a:pt x="5636" y="682"/>
                </a:lnTo>
                <a:lnTo>
                  <a:pt x="5650" y="682"/>
                </a:lnTo>
                <a:lnTo>
                  <a:pt x="5679" y="682"/>
                </a:lnTo>
                <a:lnTo>
                  <a:pt x="5704" y="682"/>
                </a:lnTo>
                <a:lnTo>
                  <a:pt x="5710" y="684"/>
                </a:lnTo>
                <a:lnTo>
                  <a:pt x="5715" y="682"/>
                </a:lnTo>
                <a:lnTo>
                  <a:pt x="5718" y="681"/>
                </a:lnTo>
                <a:lnTo>
                  <a:pt x="5720" y="677"/>
                </a:lnTo>
                <a:lnTo>
                  <a:pt x="5725" y="672"/>
                </a:lnTo>
                <a:lnTo>
                  <a:pt x="5727" y="670"/>
                </a:lnTo>
                <a:lnTo>
                  <a:pt x="5732" y="669"/>
                </a:lnTo>
                <a:lnTo>
                  <a:pt x="5752" y="669"/>
                </a:lnTo>
                <a:lnTo>
                  <a:pt x="5761" y="669"/>
                </a:lnTo>
                <a:lnTo>
                  <a:pt x="5769" y="667"/>
                </a:lnTo>
                <a:lnTo>
                  <a:pt x="5773" y="667"/>
                </a:lnTo>
                <a:lnTo>
                  <a:pt x="5778" y="662"/>
                </a:lnTo>
                <a:lnTo>
                  <a:pt x="5781" y="662"/>
                </a:lnTo>
                <a:lnTo>
                  <a:pt x="5785" y="664"/>
                </a:lnTo>
                <a:lnTo>
                  <a:pt x="5788" y="669"/>
                </a:lnTo>
                <a:lnTo>
                  <a:pt x="5791" y="674"/>
                </a:lnTo>
                <a:lnTo>
                  <a:pt x="5795" y="677"/>
                </a:lnTo>
                <a:lnTo>
                  <a:pt x="5798" y="677"/>
                </a:lnTo>
                <a:lnTo>
                  <a:pt x="5803" y="675"/>
                </a:lnTo>
                <a:lnTo>
                  <a:pt x="5807" y="675"/>
                </a:lnTo>
                <a:lnTo>
                  <a:pt x="5814" y="675"/>
                </a:lnTo>
                <a:lnTo>
                  <a:pt x="5819" y="672"/>
                </a:lnTo>
                <a:lnTo>
                  <a:pt x="5826" y="670"/>
                </a:lnTo>
                <a:lnTo>
                  <a:pt x="5831" y="667"/>
                </a:lnTo>
                <a:lnTo>
                  <a:pt x="5832" y="665"/>
                </a:lnTo>
                <a:lnTo>
                  <a:pt x="5834" y="662"/>
                </a:lnTo>
                <a:lnTo>
                  <a:pt x="5836" y="650"/>
                </a:lnTo>
                <a:lnTo>
                  <a:pt x="5837" y="645"/>
                </a:lnTo>
                <a:lnTo>
                  <a:pt x="5841" y="641"/>
                </a:lnTo>
                <a:lnTo>
                  <a:pt x="5848" y="638"/>
                </a:lnTo>
                <a:lnTo>
                  <a:pt x="5853" y="636"/>
                </a:lnTo>
                <a:lnTo>
                  <a:pt x="5855" y="635"/>
                </a:lnTo>
                <a:lnTo>
                  <a:pt x="5855" y="633"/>
                </a:lnTo>
                <a:lnTo>
                  <a:pt x="5856" y="624"/>
                </a:lnTo>
                <a:lnTo>
                  <a:pt x="5860" y="616"/>
                </a:lnTo>
                <a:lnTo>
                  <a:pt x="5863" y="607"/>
                </a:lnTo>
                <a:lnTo>
                  <a:pt x="5868" y="597"/>
                </a:lnTo>
                <a:lnTo>
                  <a:pt x="5868" y="594"/>
                </a:lnTo>
                <a:lnTo>
                  <a:pt x="5872" y="594"/>
                </a:lnTo>
                <a:lnTo>
                  <a:pt x="5878" y="582"/>
                </a:lnTo>
                <a:lnTo>
                  <a:pt x="5887" y="571"/>
                </a:lnTo>
                <a:lnTo>
                  <a:pt x="5892" y="566"/>
                </a:lnTo>
                <a:lnTo>
                  <a:pt x="5899" y="563"/>
                </a:lnTo>
                <a:lnTo>
                  <a:pt x="5907" y="560"/>
                </a:lnTo>
                <a:lnTo>
                  <a:pt x="5916" y="558"/>
                </a:lnTo>
                <a:lnTo>
                  <a:pt x="5924" y="554"/>
                </a:lnTo>
                <a:lnTo>
                  <a:pt x="5926" y="553"/>
                </a:lnTo>
                <a:lnTo>
                  <a:pt x="5930" y="549"/>
                </a:lnTo>
                <a:lnTo>
                  <a:pt x="5933" y="548"/>
                </a:lnTo>
                <a:lnTo>
                  <a:pt x="5940" y="542"/>
                </a:lnTo>
                <a:lnTo>
                  <a:pt x="5942" y="539"/>
                </a:lnTo>
                <a:lnTo>
                  <a:pt x="5943" y="536"/>
                </a:lnTo>
                <a:lnTo>
                  <a:pt x="5942" y="529"/>
                </a:lnTo>
                <a:lnTo>
                  <a:pt x="5940" y="522"/>
                </a:lnTo>
                <a:lnTo>
                  <a:pt x="5938" y="519"/>
                </a:lnTo>
                <a:lnTo>
                  <a:pt x="5936" y="505"/>
                </a:lnTo>
                <a:lnTo>
                  <a:pt x="5931" y="495"/>
                </a:lnTo>
                <a:lnTo>
                  <a:pt x="5926" y="486"/>
                </a:lnTo>
                <a:lnTo>
                  <a:pt x="5916" y="471"/>
                </a:lnTo>
                <a:lnTo>
                  <a:pt x="5875" y="471"/>
                </a:lnTo>
                <a:lnTo>
                  <a:pt x="5873" y="467"/>
                </a:lnTo>
                <a:lnTo>
                  <a:pt x="5870" y="466"/>
                </a:lnTo>
                <a:lnTo>
                  <a:pt x="5861" y="464"/>
                </a:lnTo>
                <a:lnTo>
                  <a:pt x="5861" y="454"/>
                </a:lnTo>
                <a:lnTo>
                  <a:pt x="5860" y="450"/>
                </a:lnTo>
                <a:lnTo>
                  <a:pt x="5856" y="447"/>
                </a:lnTo>
                <a:lnTo>
                  <a:pt x="5855" y="445"/>
                </a:lnTo>
                <a:lnTo>
                  <a:pt x="5851" y="443"/>
                </a:lnTo>
                <a:lnTo>
                  <a:pt x="5841" y="443"/>
                </a:lnTo>
                <a:lnTo>
                  <a:pt x="5841" y="440"/>
                </a:lnTo>
                <a:lnTo>
                  <a:pt x="5839" y="438"/>
                </a:lnTo>
                <a:lnTo>
                  <a:pt x="5834" y="437"/>
                </a:lnTo>
                <a:lnTo>
                  <a:pt x="5826" y="437"/>
                </a:lnTo>
                <a:lnTo>
                  <a:pt x="5817" y="438"/>
                </a:lnTo>
                <a:lnTo>
                  <a:pt x="5810" y="440"/>
                </a:lnTo>
                <a:lnTo>
                  <a:pt x="5803" y="443"/>
                </a:lnTo>
                <a:lnTo>
                  <a:pt x="5798" y="449"/>
                </a:lnTo>
                <a:lnTo>
                  <a:pt x="5793" y="452"/>
                </a:lnTo>
                <a:lnTo>
                  <a:pt x="5786" y="464"/>
                </a:lnTo>
                <a:lnTo>
                  <a:pt x="5781" y="461"/>
                </a:lnTo>
                <a:lnTo>
                  <a:pt x="5779" y="455"/>
                </a:lnTo>
                <a:lnTo>
                  <a:pt x="5781" y="452"/>
                </a:lnTo>
                <a:lnTo>
                  <a:pt x="5785" y="449"/>
                </a:lnTo>
                <a:lnTo>
                  <a:pt x="5790" y="443"/>
                </a:lnTo>
                <a:lnTo>
                  <a:pt x="5793" y="438"/>
                </a:lnTo>
                <a:lnTo>
                  <a:pt x="5795" y="431"/>
                </a:lnTo>
                <a:lnTo>
                  <a:pt x="5793" y="423"/>
                </a:lnTo>
                <a:lnTo>
                  <a:pt x="5791" y="420"/>
                </a:lnTo>
                <a:lnTo>
                  <a:pt x="5788" y="420"/>
                </a:lnTo>
                <a:lnTo>
                  <a:pt x="5785" y="421"/>
                </a:lnTo>
                <a:lnTo>
                  <a:pt x="5779" y="423"/>
                </a:lnTo>
                <a:lnTo>
                  <a:pt x="5771" y="418"/>
                </a:lnTo>
                <a:lnTo>
                  <a:pt x="5766" y="416"/>
                </a:lnTo>
                <a:lnTo>
                  <a:pt x="5759" y="416"/>
                </a:lnTo>
                <a:lnTo>
                  <a:pt x="5759" y="411"/>
                </a:lnTo>
                <a:lnTo>
                  <a:pt x="5759" y="406"/>
                </a:lnTo>
                <a:lnTo>
                  <a:pt x="5756" y="404"/>
                </a:lnTo>
                <a:lnTo>
                  <a:pt x="5752" y="402"/>
                </a:lnTo>
                <a:lnTo>
                  <a:pt x="5745" y="399"/>
                </a:lnTo>
                <a:lnTo>
                  <a:pt x="5742" y="397"/>
                </a:lnTo>
                <a:lnTo>
                  <a:pt x="5739" y="396"/>
                </a:lnTo>
                <a:lnTo>
                  <a:pt x="5732" y="396"/>
                </a:lnTo>
                <a:lnTo>
                  <a:pt x="5725" y="399"/>
                </a:lnTo>
                <a:lnTo>
                  <a:pt x="5722" y="402"/>
                </a:lnTo>
                <a:lnTo>
                  <a:pt x="5718" y="406"/>
                </a:lnTo>
                <a:lnTo>
                  <a:pt x="5715" y="418"/>
                </a:lnTo>
                <a:lnTo>
                  <a:pt x="5711" y="430"/>
                </a:lnTo>
                <a:lnTo>
                  <a:pt x="5708" y="430"/>
                </a:lnTo>
                <a:lnTo>
                  <a:pt x="5706" y="428"/>
                </a:lnTo>
                <a:lnTo>
                  <a:pt x="5704" y="423"/>
                </a:lnTo>
                <a:lnTo>
                  <a:pt x="5704" y="409"/>
                </a:lnTo>
                <a:lnTo>
                  <a:pt x="5701" y="408"/>
                </a:lnTo>
                <a:lnTo>
                  <a:pt x="5699" y="404"/>
                </a:lnTo>
                <a:lnTo>
                  <a:pt x="5698" y="396"/>
                </a:lnTo>
                <a:lnTo>
                  <a:pt x="5672" y="401"/>
                </a:lnTo>
                <a:lnTo>
                  <a:pt x="5660" y="404"/>
                </a:lnTo>
                <a:lnTo>
                  <a:pt x="5650" y="409"/>
                </a:lnTo>
                <a:lnTo>
                  <a:pt x="5645" y="408"/>
                </a:lnTo>
                <a:lnTo>
                  <a:pt x="5643" y="406"/>
                </a:lnTo>
                <a:lnTo>
                  <a:pt x="5643" y="402"/>
                </a:lnTo>
                <a:lnTo>
                  <a:pt x="5643" y="394"/>
                </a:lnTo>
                <a:lnTo>
                  <a:pt x="5640" y="389"/>
                </a:lnTo>
                <a:lnTo>
                  <a:pt x="5636" y="384"/>
                </a:lnTo>
                <a:lnTo>
                  <a:pt x="5631" y="380"/>
                </a:lnTo>
                <a:lnTo>
                  <a:pt x="5623" y="372"/>
                </a:lnTo>
                <a:lnTo>
                  <a:pt x="5618" y="368"/>
                </a:lnTo>
                <a:lnTo>
                  <a:pt x="5616" y="361"/>
                </a:lnTo>
                <a:lnTo>
                  <a:pt x="5600" y="360"/>
                </a:lnTo>
                <a:lnTo>
                  <a:pt x="5587" y="356"/>
                </a:lnTo>
                <a:lnTo>
                  <a:pt x="5575" y="355"/>
                </a:lnTo>
                <a:lnTo>
                  <a:pt x="5561" y="355"/>
                </a:lnTo>
                <a:lnTo>
                  <a:pt x="5554" y="355"/>
                </a:lnTo>
                <a:lnTo>
                  <a:pt x="5551" y="355"/>
                </a:lnTo>
                <a:lnTo>
                  <a:pt x="5548" y="358"/>
                </a:lnTo>
                <a:lnTo>
                  <a:pt x="5542" y="361"/>
                </a:lnTo>
                <a:lnTo>
                  <a:pt x="5534" y="365"/>
                </a:lnTo>
                <a:lnTo>
                  <a:pt x="5531" y="367"/>
                </a:lnTo>
                <a:lnTo>
                  <a:pt x="5525" y="370"/>
                </a:lnTo>
                <a:lnTo>
                  <a:pt x="5524" y="373"/>
                </a:lnTo>
                <a:lnTo>
                  <a:pt x="5522" y="382"/>
                </a:lnTo>
                <a:lnTo>
                  <a:pt x="5520" y="390"/>
                </a:lnTo>
                <a:lnTo>
                  <a:pt x="5519" y="394"/>
                </a:lnTo>
                <a:lnTo>
                  <a:pt x="5513" y="397"/>
                </a:lnTo>
                <a:lnTo>
                  <a:pt x="5513" y="401"/>
                </a:lnTo>
                <a:lnTo>
                  <a:pt x="5512" y="421"/>
                </a:lnTo>
                <a:lnTo>
                  <a:pt x="5508" y="440"/>
                </a:lnTo>
                <a:lnTo>
                  <a:pt x="5505" y="461"/>
                </a:lnTo>
                <a:lnTo>
                  <a:pt x="5505" y="472"/>
                </a:lnTo>
                <a:lnTo>
                  <a:pt x="5507" y="484"/>
                </a:lnTo>
                <a:lnTo>
                  <a:pt x="5508" y="493"/>
                </a:lnTo>
                <a:lnTo>
                  <a:pt x="5512" y="500"/>
                </a:lnTo>
                <a:lnTo>
                  <a:pt x="5517" y="515"/>
                </a:lnTo>
                <a:lnTo>
                  <a:pt x="5524" y="529"/>
                </a:lnTo>
                <a:lnTo>
                  <a:pt x="5525" y="537"/>
                </a:lnTo>
                <a:lnTo>
                  <a:pt x="5527" y="546"/>
                </a:lnTo>
                <a:lnTo>
                  <a:pt x="5520" y="546"/>
                </a:lnTo>
                <a:lnTo>
                  <a:pt x="5515" y="544"/>
                </a:lnTo>
                <a:lnTo>
                  <a:pt x="5513" y="542"/>
                </a:lnTo>
                <a:lnTo>
                  <a:pt x="5513" y="539"/>
                </a:lnTo>
                <a:lnTo>
                  <a:pt x="5508" y="539"/>
                </a:lnTo>
                <a:lnTo>
                  <a:pt x="5503" y="541"/>
                </a:lnTo>
                <a:lnTo>
                  <a:pt x="5495" y="544"/>
                </a:lnTo>
                <a:lnTo>
                  <a:pt x="5486" y="548"/>
                </a:lnTo>
                <a:lnTo>
                  <a:pt x="5479" y="548"/>
                </a:lnTo>
                <a:lnTo>
                  <a:pt x="5473" y="546"/>
                </a:lnTo>
                <a:lnTo>
                  <a:pt x="5474" y="534"/>
                </a:lnTo>
                <a:lnTo>
                  <a:pt x="5478" y="524"/>
                </a:lnTo>
                <a:lnTo>
                  <a:pt x="5486" y="505"/>
                </a:lnTo>
                <a:lnTo>
                  <a:pt x="5490" y="495"/>
                </a:lnTo>
                <a:lnTo>
                  <a:pt x="5493" y="484"/>
                </a:lnTo>
                <a:lnTo>
                  <a:pt x="5495" y="472"/>
                </a:lnTo>
                <a:lnTo>
                  <a:pt x="5493" y="457"/>
                </a:lnTo>
                <a:lnTo>
                  <a:pt x="5483" y="457"/>
                </a:lnTo>
                <a:lnTo>
                  <a:pt x="5476" y="459"/>
                </a:lnTo>
                <a:lnTo>
                  <a:pt x="5469" y="462"/>
                </a:lnTo>
                <a:lnTo>
                  <a:pt x="5466" y="467"/>
                </a:lnTo>
                <a:lnTo>
                  <a:pt x="5457" y="478"/>
                </a:lnTo>
                <a:lnTo>
                  <a:pt x="5452" y="481"/>
                </a:lnTo>
                <a:lnTo>
                  <a:pt x="5445" y="484"/>
                </a:lnTo>
                <a:lnTo>
                  <a:pt x="5445" y="488"/>
                </a:lnTo>
                <a:lnTo>
                  <a:pt x="5443" y="488"/>
                </a:lnTo>
                <a:lnTo>
                  <a:pt x="5442" y="490"/>
                </a:lnTo>
                <a:lnTo>
                  <a:pt x="5442" y="488"/>
                </a:lnTo>
                <a:lnTo>
                  <a:pt x="5445" y="484"/>
                </a:lnTo>
                <a:lnTo>
                  <a:pt x="5443" y="478"/>
                </a:lnTo>
                <a:lnTo>
                  <a:pt x="5443" y="472"/>
                </a:lnTo>
                <a:lnTo>
                  <a:pt x="5447" y="466"/>
                </a:lnTo>
                <a:lnTo>
                  <a:pt x="5452" y="461"/>
                </a:lnTo>
                <a:lnTo>
                  <a:pt x="5452" y="455"/>
                </a:lnTo>
                <a:lnTo>
                  <a:pt x="5452" y="450"/>
                </a:lnTo>
                <a:lnTo>
                  <a:pt x="5443" y="449"/>
                </a:lnTo>
                <a:lnTo>
                  <a:pt x="5435" y="449"/>
                </a:lnTo>
                <a:lnTo>
                  <a:pt x="5423" y="452"/>
                </a:lnTo>
                <a:lnTo>
                  <a:pt x="5411" y="455"/>
                </a:lnTo>
                <a:lnTo>
                  <a:pt x="5404" y="457"/>
                </a:lnTo>
                <a:lnTo>
                  <a:pt x="5397" y="457"/>
                </a:lnTo>
                <a:lnTo>
                  <a:pt x="5397" y="454"/>
                </a:lnTo>
                <a:lnTo>
                  <a:pt x="5397" y="450"/>
                </a:lnTo>
                <a:lnTo>
                  <a:pt x="5397" y="447"/>
                </a:lnTo>
                <a:lnTo>
                  <a:pt x="5397" y="443"/>
                </a:lnTo>
                <a:lnTo>
                  <a:pt x="5401" y="443"/>
                </a:lnTo>
                <a:lnTo>
                  <a:pt x="5404" y="443"/>
                </a:lnTo>
                <a:lnTo>
                  <a:pt x="5411" y="433"/>
                </a:lnTo>
                <a:lnTo>
                  <a:pt x="5425" y="423"/>
                </a:lnTo>
                <a:lnTo>
                  <a:pt x="5428" y="423"/>
                </a:lnTo>
                <a:lnTo>
                  <a:pt x="5432" y="423"/>
                </a:lnTo>
                <a:lnTo>
                  <a:pt x="5432" y="416"/>
                </a:lnTo>
                <a:lnTo>
                  <a:pt x="5438" y="416"/>
                </a:lnTo>
                <a:lnTo>
                  <a:pt x="5445" y="416"/>
                </a:lnTo>
                <a:lnTo>
                  <a:pt x="5452" y="416"/>
                </a:lnTo>
                <a:lnTo>
                  <a:pt x="5459" y="416"/>
                </a:lnTo>
                <a:lnTo>
                  <a:pt x="5462" y="416"/>
                </a:lnTo>
                <a:lnTo>
                  <a:pt x="5466" y="414"/>
                </a:lnTo>
                <a:lnTo>
                  <a:pt x="5469" y="409"/>
                </a:lnTo>
                <a:lnTo>
                  <a:pt x="5471" y="408"/>
                </a:lnTo>
                <a:lnTo>
                  <a:pt x="5478" y="404"/>
                </a:lnTo>
                <a:lnTo>
                  <a:pt x="5484" y="399"/>
                </a:lnTo>
                <a:lnTo>
                  <a:pt x="5488" y="396"/>
                </a:lnTo>
                <a:lnTo>
                  <a:pt x="5488" y="392"/>
                </a:lnTo>
                <a:lnTo>
                  <a:pt x="5488" y="385"/>
                </a:lnTo>
                <a:lnTo>
                  <a:pt x="5484" y="379"/>
                </a:lnTo>
                <a:lnTo>
                  <a:pt x="5486" y="375"/>
                </a:lnTo>
                <a:lnTo>
                  <a:pt x="5488" y="370"/>
                </a:lnTo>
                <a:lnTo>
                  <a:pt x="5490" y="363"/>
                </a:lnTo>
                <a:lnTo>
                  <a:pt x="5490" y="360"/>
                </a:lnTo>
                <a:lnTo>
                  <a:pt x="5488" y="355"/>
                </a:lnTo>
                <a:lnTo>
                  <a:pt x="5488" y="350"/>
                </a:lnTo>
                <a:lnTo>
                  <a:pt x="5491" y="338"/>
                </a:lnTo>
                <a:lnTo>
                  <a:pt x="5491" y="332"/>
                </a:lnTo>
                <a:lnTo>
                  <a:pt x="5490" y="327"/>
                </a:lnTo>
                <a:lnTo>
                  <a:pt x="5484" y="324"/>
                </a:lnTo>
                <a:lnTo>
                  <a:pt x="5474" y="321"/>
                </a:lnTo>
                <a:lnTo>
                  <a:pt x="5473" y="321"/>
                </a:lnTo>
                <a:lnTo>
                  <a:pt x="5471" y="322"/>
                </a:lnTo>
                <a:lnTo>
                  <a:pt x="5467" y="322"/>
                </a:lnTo>
                <a:lnTo>
                  <a:pt x="5464" y="322"/>
                </a:lnTo>
                <a:lnTo>
                  <a:pt x="5461" y="326"/>
                </a:lnTo>
                <a:lnTo>
                  <a:pt x="5454" y="331"/>
                </a:lnTo>
                <a:lnTo>
                  <a:pt x="5449" y="332"/>
                </a:lnTo>
                <a:lnTo>
                  <a:pt x="5445" y="331"/>
                </a:lnTo>
                <a:lnTo>
                  <a:pt x="5442" y="327"/>
                </a:lnTo>
                <a:lnTo>
                  <a:pt x="5438" y="321"/>
                </a:lnTo>
                <a:lnTo>
                  <a:pt x="5438" y="317"/>
                </a:lnTo>
                <a:lnTo>
                  <a:pt x="5438" y="293"/>
                </a:lnTo>
                <a:lnTo>
                  <a:pt x="5430" y="298"/>
                </a:lnTo>
                <a:lnTo>
                  <a:pt x="5420" y="302"/>
                </a:lnTo>
                <a:lnTo>
                  <a:pt x="5416" y="305"/>
                </a:lnTo>
                <a:lnTo>
                  <a:pt x="5413" y="309"/>
                </a:lnTo>
                <a:lnTo>
                  <a:pt x="5411" y="314"/>
                </a:lnTo>
                <a:lnTo>
                  <a:pt x="5411" y="321"/>
                </a:lnTo>
                <a:lnTo>
                  <a:pt x="5402" y="324"/>
                </a:lnTo>
                <a:lnTo>
                  <a:pt x="5396" y="329"/>
                </a:lnTo>
                <a:lnTo>
                  <a:pt x="5387" y="332"/>
                </a:lnTo>
                <a:lnTo>
                  <a:pt x="5382" y="334"/>
                </a:lnTo>
                <a:lnTo>
                  <a:pt x="5377" y="334"/>
                </a:lnTo>
                <a:lnTo>
                  <a:pt x="5368" y="336"/>
                </a:lnTo>
                <a:lnTo>
                  <a:pt x="5367" y="336"/>
                </a:lnTo>
                <a:lnTo>
                  <a:pt x="5365" y="334"/>
                </a:lnTo>
                <a:lnTo>
                  <a:pt x="5363" y="329"/>
                </a:lnTo>
                <a:lnTo>
                  <a:pt x="5363" y="324"/>
                </a:lnTo>
                <a:lnTo>
                  <a:pt x="5363" y="317"/>
                </a:lnTo>
                <a:lnTo>
                  <a:pt x="5363" y="312"/>
                </a:lnTo>
                <a:lnTo>
                  <a:pt x="5361" y="309"/>
                </a:lnTo>
                <a:lnTo>
                  <a:pt x="5360" y="307"/>
                </a:lnTo>
                <a:lnTo>
                  <a:pt x="5356" y="307"/>
                </a:lnTo>
                <a:lnTo>
                  <a:pt x="5348" y="307"/>
                </a:lnTo>
                <a:lnTo>
                  <a:pt x="5341" y="309"/>
                </a:lnTo>
                <a:lnTo>
                  <a:pt x="5336" y="312"/>
                </a:lnTo>
                <a:lnTo>
                  <a:pt x="5329" y="314"/>
                </a:lnTo>
                <a:lnTo>
                  <a:pt x="5327" y="324"/>
                </a:lnTo>
                <a:lnTo>
                  <a:pt x="5329" y="331"/>
                </a:lnTo>
                <a:lnTo>
                  <a:pt x="5333" y="336"/>
                </a:lnTo>
                <a:lnTo>
                  <a:pt x="5338" y="339"/>
                </a:lnTo>
                <a:lnTo>
                  <a:pt x="5343" y="343"/>
                </a:lnTo>
                <a:lnTo>
                  <a:pt x="5346" y="348"/>
                </a:lnTo>
                <a:lnTo>
                  <a:pt x="5350" y="353"/>
                </a:lnTo>
                <a:lnTo>
                  <a:pt x="5350" y="361"/>
                </a:lnTo>
                <a:lnTo>
                  <a:pt x="5343" y="361"/>
                </a:lnTo>
                <a:lnTo>
                  <a:pt x="5338" y="360"/>
                </a:lnTo>
                <a:lnTo>
                  <a:pt x="5334" y="356"/>
                </a:lnTo>
                <a:lnTo>
                  <a:pt x="5329" y="355"/>
                </a:lnTo>
                <a:lnTo>
                  <a:pt x="5327" y="353"/>
                </a:lnTo>
                <a:lnTo>
                  <a:pt x="5326" y="351"/>
                </a:lnTo>
                <a:lnTo>
                  <a:pt x="5322" y="348"/>
                </a:lnTo>
                <a:lnTo>
                  <a:pt x="5321" y="343"/>
                </a:lnTo>
                <a:lnTo>
                  <a:pt x="5319" y="341"/>
                </a:lnTo>
                <a:lnTo>
                  <a:pt x="5315" y="341"/>
                </a:lnTo>
                <a:lnTo>
                  <a:pt x="5312" y="343"/>
                </a:lnTo>
                <a:lnTo>
                  <a:pt x="5309" y="344"/>
                </a:lnTo>
                <a:lnTo>
                  <a:pt x="5305" y="351"/>
                </a:lnTo>
                <a:lnTo>
                  <a:pt x="5304" y="360"/>
                </a:lnTo>
                <a:lnTo>
                  <a:pt x="5302" y="368"/>
                </a:lnTo>
                <a:lnTo>
                  <a:pt x="5302" y="382"/>
                </a:lnTo>
                <a:lnTo>
                  <a:pt x="5302" y="396"/>
                </a:lnTo>
                <a:lnTo>
                  <a:pt x="5305" y="401"/>
                </a:lnTo>
                <a:lnTo>
                  <a:pt x="5309" y="406"/>
                </a:lnTo>
                <a:lnTo>
                  <a:pt x="5314" y="409"/>
                </a:lnTo>
                <a:lnTo>
                  <a:pt x="5319" y="413"/>
                </a:lnTo>
                <a:lnTo>
                  <a:pt x="5333" y="416"/>
                </a:lnTo>
                <a:lnTo>
                  <a:pt x="5350" y="416"/>
                </a:lnTo>
                <a:lnTo>
                  <a:pt x="5350" y="423"/>
                </a:lnTo>
                <a:lnTo>
                  <a:pt x="5346" y="426"/>
                </a:lnTo>
                <a:lnTo>
                  <a:pt x="5344" y="428"/>
                </a:lnTo>
                <a:lnTo>
                  <a:pt x="5339" y="430"/>
                </a:lnTo>
                <a:lnTo>
                  <a:pt x="5338" y="431"/>
                </a:lnTo>
                <a:lnTo>
                  <a:pt x="5334" y="440"/>
                </a:lnTo>
                <a:lnTo>
                  <a:pt x="5331" y="447"/>
                </a:lnTo>
                <a:lnTo>
                  <a:pt x="5329" y="450"/>
                </a:lnTo>
                <a:lnTo>
                  <a:pt x="5324" y="452"/>
                </a:lnTo>
                <a:lnTo>
                  <a:pt x="5321" y="454"/>
                </a:lnTo>
                <a:lnTo>
                  <a:pt x="5314" y="457"/>
                </a:lnTo>
                <a:lnTo>
                  <a:pt x="5310" y="461"/>
                </a:lnTo>
                <a:lnTo>
                  <a:pt x="5307" y="467"/>
                </a:lnTo>
                <a:lnTo>
                  <a:pt x="5309" y="478"/>
                </a:lnTo>
                <a:lnTo>
                  <a:pt x="5309" y="481"/>
                </a:lnTo>
                <a:lnTo>
                  <a:pt x="5309" y="512"/>
                </a:lnTo>
                <a:lnTo>
                  <a:pt x="5310" y="515"/>
                </a:lnTo>
                <a:lnTo>
                  <a:pt x="5312" y="520"/>
                </a:lnTo>
                <a:lnTo>
                  <a:pt x="5314" y="524"/>
                </a:lnTo>
                <a:lnTo>
                  <a:pt x="5317" y="529"/>
                </a:lnTo>
                <a:lnTo>
                  <a:pt x="5317" y="532"/>
                </a:lnTo>
                <a:lnTo>
                  <a:pt x="5315" y="536"/>
                </a:lnTo>
                <a:lnTo>
                  <a:pt x="5314" y="537"/>
                </a:lnTo>
                <a:lnTo>
                  <a:pt x="5309" y="544"/>
                </a:lnTo>
                <a:lnTo>
                  <a:pt x="5309" y="548"/>
                </a:lnTo>
                <a:lnTo>
                  <a:pt x="5309" y="553"/>
                </a:lnTo>
                <a:lnTo>
                  <a:pt x="5309" y="556"/>
                </a:lnTo>
                <a:lnTo>
                  <a:pt x="5309" y="565"/>
                </a:lnTo>
                <a:lnTo>
                  <a:pt x="5307" y="573"/>
                </a:lnTo>
                <a:lnTo>
                  <a:pt x="5309" y="575"/>
                </a:lnTo>
                <a:lnTo>
                  <a:pt x="5310" y="578"/>
                </a:lnTo>
                <a:lnTo>
                  <a:pt x="5312" y="580"/>
                </a:lnTo>
                <a:lnTo>
                  <a:pt x="5315" y="580"/>
                </a:lnTo>
                <a:lnTo>
                  <a:pt x="5310" y="590"/>
                </a:lnTo>
                <a:lnTo>
                  <a:pt x="5307" y="594"/>
                </a:lnTo>
                <a:lnTo>
                  <a:pt x="5302" y="597"/>
                </a:lnTo>
                <a:lnTo>
                  <a:pt x="5297" y="599"/>
                </a:lnTo>
                <a:lnTo>
                  <a:pt x="5290" y="600"/>
                </a:lnTo>
                <a:lnTo>
                  <a:pt x="5283" y="600"/>
                </a:lnTo>
                <a:lnTo>
                  <a:pt x="5275" y="600"/>
                </a:lnTo>
                <a:lnTo>
                  <a:pt x="5273" y="609"/>
                </a:lnTo>
                <a:lnTo>
                  <a:pt x="5271" y="616"/>
                </a:lnTo>
                <a:lnTo>
                  <a:pt x="5264" y="628"/>
                </a:lnTo>
                <a:lnTo>
                  <a:pt x="5257" y="640"/>
                </a:lnTo>
                <a:lnTo>
                  <a:pt x="5256" y="646"/>
                </a:lnTo>
                <a:lnTo>
                  <a:pt x="5254" y="655"/>
                </a:lnTo>
                <a:lnTo>
                  <a:pt x="5251" y="653"/>
                </a:lnTo>
                <a:lnTo>
                  <a:pt x="5247" y="652"/>
                </a:lnTo>
                <a:lnTo>
                  <a:pt x="5247" y="646"/>
                </a:lnTo>
                <a:lnTo>
                  <a:pt x="5246" y="641"/>
                </a:lnTo>
                <a:lnTo>
                  <a:pt x="5247" y="614"/>
                </a:lnTo>
                <a:lnTo>
                  <a:pt x="5247" y="594"/>
                </a:lnTo>
                <a:lnTo>
                  <a:pt x="5247" y="583"/>
                </a:lnTo>
                <a:lnTo>
                  <a:pt x="5247" y="573"/>
                </a:lnTo>
                <a:lnTo>
                  <a:pt x="5244" y="561"/>
                </a:lnTo>
                <a:lnTo>
                  <a:pt x="5240" y="553"/>
                </a:lnTo>
                <a:lnTo>
                  <a:pt x="5235" y="544"/>
                </a:lnTo>
                <a:lnTo>
                  <a:pt x="5234" y="536"/>
                </a:lnTo>
                <a:lnTo>
                  <a:pt x="5234" y="532"/>
                </a:lnTo>
                <a:lnTo>
                  <a:pt x="5227" y="527"/>
                </a:lnTo>
                <a:lnTo>
                  <a:pt x="5223" y="522"/>
                </a:lnTo>
                <a:lnTo>
                  <a:pt x="5225" y="519"/>
                </a:lnTo>
                <a:lnTo>
                  <a:pt x="5228" y="515"/>
                </a:lnTo>
                <a:lnTo>
                  <a:pt x="5237" y="510"/>
                </a:lnTo>
                <a:lnTo>
                  <a:pt x="5240" y="507"/>
                </a:lnTo>
                <a:lnTo>
                  <a:pt x="5242" y="505"/>
                </a:lnTo>
                <a:lnTo>
                  <a:pt x="5244" y="502"/>
                </a:lnTo>
                <a:lnTo>
                  <a:pt x="5247" y="493"/>
                </a:lnTo>
                <a:lnTo>
                  <a:pt x="5249" y="483"/>
                </a:lnTo>
                <a:lnTo>
                  <a:pt x="5249" y="479"/>
                </a:lnTo>
                <a:lnTo>
                  <a:pt x="5247" y="467"/>
                </a:lnTo>
                <a:lnTo>
                  <a:pt x="5244" y="459"/>
                </a:lnTo>
                <a:lnTo>
                  <a:pt x="5240" y="449"/>
                </a:lnTo>
                <a:lnTo>
                  <a:pt x="5240" y="437"/>
                </a:lnTo>
                <a:lnTo>
                  <a:pt x="5239" y="431"/>
                </a:lnTo>
                <a:lnTo>
                  <a:pt x="5235" y="426"/>
                </a:lnTo>
                <a:lnTo>
                  <a:pt x="5228" y="416"/>
                </a:lnTo>
                <a:lnTo>
                  <a:pt x="5228" y="413"/>
                </a:lnTo>
                <a:lnTo>
                  <a:pt x="5228" y="394"/>
                </a:lnTo>
                <a:lnTo>
                  <a:pt x="5225" y="392"/>
                </a:lnTo>
                <a:lnTo>
                  <a:pt x="5222" y="392"/>
                </a:lnTo>
                <a:lnTo>
                  <a:pt x="5215" y="394"/>
                </a:lnTo>
                <a:lnTo>
                  <a:pt x="5210" y="397"/>
                </a:lnTo>
                <a:lnTo>
                  <a:pt x="5208" y="401"/>
                </a:lnTo>
                <a:lnTo>
                  <a:pt x="5208" y="406"/>
                </a:lnTo>
                <a:lnTo>
                  <a:pt x="5206" y="406"/>
                </a:lnTo>
                <a:lnTo>
                  <a:pt x="5200" y="411"/>
                </a:lnTo>
                <a:lnTo>
                  <a:pt x="5196" y="416"/>
                </a:lnTo>
                <a:lnTo>
                  <a:pt x="5193" y="425"/>
                </a:lnTo>
                <a:lnTo>
                  <a:pt x="5193" y="437"/>
                </a:lnTo>
                <a:lnTo>
                  <a:pt x="5181" y="443"/>
                </a:lnTo>
                <a:lnTo>
                  <a:pt x="5177" y="449"/>
                </a:lnTo>
                <a:lnTo>
                  <a:pt x="5172" y="454"/>
                </a:lnTo>
                <a:lnTo>
                  <a:pt x="5169" y="461"/>
                </a:lnTo>
                <a:lnTo>
                  <a:pt x="5167" y="467"/>
                </a:lnTo>
                <a:lnTo>
                  <a:pt x="5165" y="476"/>
                </a:lnTo>
                <a:lnTo>
                  <a:pt x="5165" y="484"/>
                </a:lnTo>
                <a:lnTo>
                  <a:pt x="5164" y="490"/>
                </a:lnTo>
                <a:lnTo>
                  <a:pt x="5162" y="491"/>
                </a:lnTo>
                <a:lnTo>
                  <a:pt x="5159" y="491"/>
                </a:lnTo>
                <a:lnTo>
                  <a:pt x="5155" y="496"/>
                </a:lnTo>
                <a:lnTo>
                  <a:pt x="5152" y="502"/>
                </a:lnTo>
                <a:lnTo>
                  <a:pt x="5147" y="505"/>
                </a:lnTo>
                <a:lnTo>
                  <a:pt x="5145" y="512"/>
                </a:lnTo>
                <a:lnTo>
                  <a:pt x="5145" y="573"/>
                </a:lnTo>
                <a:lnTo>
                  <a:pt x="5145" y="578"/>
                </a:lnTo>
                <a:lnTo>
                  <a:pt x="5143" y="583"/>
                </a:lnTo>
                <a:lnTo>
                  <a:pt x="5142" y="589"/>
                </a:lnTo>
                <a:lnTo>
                  <a:pt x="5138" y="590"/>
                </a:lnTo>
                <a:lnTo>
                  <a:pt x="5131" y="595"/>
                </a:lnTo>
                <a:lnTo>
                  <a:pt x="5124" y="600"/>
                </a:lnTo>
                <a:lnTo>
                  <a:pt x="5124" y="607"/>
                </a:lnTo>
                <a:lnTo>
                  <a:pt x="5124" y="614"/>
                </a:lnTo>
                <a:lnTo>
                  <a:pt x="5119" y="624"/>
                </a:lnTo>
                <a:lnTo>
                  <a:pt x="5116" y="635"/>
                </a:lnTo>
                <a:lnTo>
                  <a:pt x="5116" y="640"/>
                </a:lnTo>
                <a:lnTo>
                  <a:pt x="5118" y="648"/>
                </a:lnTo>
                <a:lnTo>
                  <a:pt x="5113" y="650"/>
                </a:lnTo>
                <a:lnTo>
                  <a:pt x="5111" y="653"/>
                </a:lnTo>
                <a:lnTo>
                  <a:pt x="5107" y="662"/>
                </a:lnTo>
                <a:lnTo>
                  <a:pt x="5104" y="670"/>
                </a:lnTo>
                <a:lnTo>
                  <a:pt x="5101" y="674"/>
                </a:lnTo>
                <a:lnTo>
                  <a:pt x="5097" y="675"/>
                </a:lnTo>
                <a:lnTo>
                  <a:pt x="5097" y="693"/>
                </a:lnTo>
                <a:lnTo>
                  <a:pt x="5097" y="710"/>
                </a:lnTo>
                <a:lnTo>
                  <a:pt x="5096" y="725"/>
                </a:lnTo>
                <a:lnTo>
                  <a:pt x="5094" y="732"/>
                </a:lnTo>
                <a:lnTo>
                  <a:pt x="5090" y="737"/>
                </a:lnTo>
                <a:lnTo>
                  <a:pt x="5094" y="739"/>
                </a:lnTo>
                <a:lnTo>
                  <a:pt x="5094" y="740"/>
                </a:lnTo>
                <a:lnTo>
                  <a:pt x="5094" y="742"/>
                </a:lnTo>
                <a:lnTo>
                  <a:pt x="5090" y="744"/>
                </a:lnTo>
                <a:lnTo>
                  <a:pt x="5090" y="756"/>
                </a:lnTo>
                <a:lnTo>
                  <a:pt x="5089" y="764"/>
                </a:lnTo>
                <a:lnTo>
                  <a:pt x="5084" y="783"/>
                </a:lnTo>
                <a:lnTo>
                  <a:pt x="5078" y="798"/>
                </a:lnTo>
                <a:lnTo>
                  <a:pt x="5077" y="808"/>
                </a:lnTo>
                <a:lnTo>
                  <a:pt x="5077" y="819"/>
                </a:lnTo>
                <a:lnTo>
                  <a:pt x="5068" y="824"/>
                </a:lnTo>
                <a:lnTo>
                  <a:pt x="5065" y="827"/>
                </a:lnTo>
                <a:lnTo>
                  <a:pt x="5063" y="832"/>
                </a:lnTo>
                <a:lnTo>
                  <a:pt x="5060" y="831"/>
                </a:lnTo>
                <a:lnTo>
                  <a:pt x="5058" y="829"/>
                </a:lnTo>
                <a:lnTo>
                  <a:pt x="5056" y="822"/>
                </a:lnTo>
                <a:lnTo>
                  <a:pt x="5056" y="805"/>
                </a:lnTo>
                <a:lnTo>
                  <a:pt x="5051" y="807"/>
                </a:lnTo>
                <a:lnTo>
                  <a:pt x="5048" y="812"/>
                </a:lnTo>
                <a:lnTo>
                  <a:pt x="5046" y="817"/>
                </a:lnTo>
                <a:lnTo>
                  <a:pt x="5044" y="824"/>
                </a:lnTo>
                <a:lnTo>
                  <a:pt x="5043" y="831"/>
                </a:lnTo>
                <a:lnTo>
                  <a:pt x="5041" y="836"/>
                </a:lnTo>
                <a:lnTo>
                  <a:pt x="5036" y="839"/>
                </a:lnTo>
                <a:lnTo>
                  <a:pt x="5029" y="839"/>
                </a:lnTo>
                <a:lnTo>
                  <a:pt x="5029" y="771"/>
                </a:lnTo>
                <a:lnTo>
                  <a:pt x="5029" y="764"/>
                </a:lnTo>
                <a:lnTo>
                  <a:pt x="5031" y="759"/>
                </a:lnTo>
                <a:lnTo>
                  <a:pt x="5034" y="756"/>
                </a:lnTo>
                <a:lnTo>
                  <a:pt x="5038" y="752"/>
                </a:lnTo>
                <a:lnTo>
                  <a:pt x="5044" y="745"/>
                </a:lnTo>
                <a:lnTo>
                  <a:pt x="5048" y="742"/>
                </a:lnTo>
                <a:lnTo>
                  <a:pt x="5049" y="737"/>
                </a:lnTo>
                <a:lnTo>
                  <a:pt x="5051" y="730"/>
                </a:lnTo>
                <a:lnTo>
                  <a:pt x="5049" y="725"/>
                </a:lnTo>
                <a:lnTo>
                  <a:pt x="5048" y="718"/>
                </a:lnTo>
                <a:lnTo>
                  <a:pt x="5043" y="713"/>
                </a:lnTo>
                <a:lnTo>
                  <a:pt x="5043" y="708"/>
                </a:lnTo>
                <a:lnTo>
                  <a:pt x="5043" y="703"/>
                </a:lnTo>
                <a:lnTo>
                  <a:pt x="5041" y="698"/>
                </a:lnTo>
                <a:lnTo>
                  <a:pt x="5043" y="693"/>
                </a:lnTo>
                <a:lnTo>
                  <a:pt x="5044" y="689"/>
                </a:lnTo>
                <a:lnTo>
                  <a:pt x="5048" y="687"/>
                </a:lnTo>
                <a:lnTo>
                  <a:pt x="5053" y="682"/>
                </a:lnTo>
                <a:lnTo>
                  <a:pt x="5055" y="681"/>
                </a:lnTo>
                <a:lnTo>
                  <a:pt x="5056" y="675"/>
                </a:lnTo>
                <a:lnTo>
                  <a:pt x="5056" y="669"/>
                </a:lnTo>
                <a:lnTo>
                  <a:pt x="5056" y="664"/>
                </a:lnTo>
                <a:lnTo>
                  <a:pt x="5053" y="662"/>
                </a:lnTo>
                <a:lnTo>
                  <a:pt x="5049" y="658"/>
                </a:lnTo>
                <a:lnTo>
                  <a:pt x="5046" y="657"/>
                </a:lnTo>
                <a:lnTo>
                  <a:pt x="5043" y="653"/>
                </a:lnTo>
                <a:lnTo>
                  <a:pt x="5043" y="648"/>
                </a:lnTo>
                <a:lnTo>
                  <a:pt x="5043" y="641"/>
                </a:lnTo>
                <a:lnTo>
                  <a:pt x="5043" y="614"/>
                </a:lnTo>
                <a:lnTo>
                  <a:pt x="5044" y="602"/>
                </a:lnTo>
                <a:lnTo>
                  <a:pt x="5048" y="592"/>
                </a:lnTo>
                <a:lnTo>
                  <a:pt x="5056" y="573"/>
                </a:lnTo>
                <a:lnTo>
                  <a:pt x="5060" y="573"/>
                </a:lnTo>
                <a:lnTo>
                  <a:pt x="5061" y="571"/>
                </a:lnTo>
                <a:lnTo>
                  <a:pt x="5061" y="566"/>
                </a:lnTo>
                <a:lnTo>
                  <a:pt x="5061" y="560"/>
                </a:lnTo>
                <a:lnTo>
                  <a:pt x="5063" y="553"/>
                </a:lnTo>
                <a:lnTo>
                  <a:pt x="5067" y="551"/>
                </a:lnTo>
                <a:lnTo>
                  <a:pt x="5068" y="549"/>
                </a:lnTo>
                <a:lnTo>
                  <a:pt x="5070" y="546"/>
                </a:lnTo>
                <a:lnTo>
                  <a:pt x="5070" y="539"/>
                </a:lnTo>
                <a:lnTo>
                  <a:pt x="5070" y="532"/>
                </a:lnTo>
                <a:lnTo>
                  <a:pt x="5078" y="527"/>
                </a:lnTo>
                <a:lnTo>
                  <a:pt x="5084" y="525"/>
                </a:lnTo>
                <a:lnTo>
                  <a:pt x="5090" y="525"/>
                </a:lnTo>
                <a:lnTo>
                  <a:pt x="5090" y="491"/>
                </a:lnTo>
                <a:lnTo>
                  <a:pt x="5099" y="484"/>
                </a:lnTo>
                <a:lnTo>
                  <a:pt x="5107" y="479"/>
                </a:lnTo>
                <a:lnTo>
                  <a:pt x="5113" y="474"/>
                </a:lnTo>
                <a:lnTo>
                  <a:pt x="5114" y="469"/>
                </a:lnTo>
                <a:lnTo>
                  <a:pt x="5116" y="464"/>
                </a:lnTo>
                <a:lnTo>
                  <a:pt x="5118" y="457"/>
                </a:lnTo>
                <a:lnTo>
                  <a:pt x="5107" y="457"/>
                </a:lnTo>
                <a:lnTo>
                  <a:pt x="5097" y="459"/>
                </a:lnTo>
                <a:lnTo>
                  <a:pt x="5090" y="461"/>
                </a:lnTo>
                <a:lnTo>
                  <a:pt x="5084" y="464"/>
                </a:lnTo>
                <a:lnTo>
                  <a:pt x="5077" y="467"/>
                </a:lnTo>
                <a:lnTo>
                  <a:pt x="5072" y="472"/>
                </a:lnTo>
                <a:lnTo>
                  <a:pt x="5063" y="484"/>
                </a:lnTo>
                <a:lnTo>
                  <a:pt x="5060" y="484"/>
                </a:lnTo>
                <a:lnTo>
                  <a:pt x="5058" y="484"/>
                </a:lnTo>
                <a:lnTo>
                  <a:pt x="5056" y="479"/>
                </a:lnTo>
                <a:lnTo>
                  <a:pt x="5055" y="474"/>
                </a:lnTo>
                <a:lnTo>
                  <a:pt x="5056" y="467"/>
                </a:lnTo>
                <a:lnTo>
                  <a:pt x="5056" y="461"/>
                </a:lnTo>
                <a:lnTo>
                  <a:pt x="5056" y="455"/>
                </a:lnTo>
                <a:lnTo>
                  <a:pt x="5055" y="450"/>
                </a:lnTo>
                <a:lnTo>
                  <a:pt x="5053" y="450"/>
                </a:lnTo>
                <a:lnTo>
                  <a:pt x="5049" y="450"/>
                </a:lnTo>
                <a:lnTo>
                  <a:pt x="5048" y="445"/>
                </a:lnTo>
                <a:lnTo>
                  <a:pt x="5046" y="442"/>
                </a:lnTo>
                <a:lnTo>
                  <a:pt x="5039" y="437"/>
                </a:lnTo>
                <a:lnTo>
                  <a:pt x="5031" y="433"/>
                </a:lnTo>
                <a:lnTo>
                  <a:pt x="5022" y="430"/>
                </a:lnTo>
                <a:lnTo>
                  <a:pt x="5019" y="431"/>
                </a:lnTo>
                <a:lnTo>
                  <a:pt x="5017" y="433"/>
                </a:lnTo>
                <a:lnTo>
                  <a:pt x="5017" y="437"/>
                </a:lnTo>
                <a:lnTo>
                  <a:pt x="5017" y="438"/>
                </a:lnTo>
                <a:lnTo>
                  <a:pt x="5020" y="445"/>
                </a:lnTo>
                <a:lnTo>
                  <a:pt x="5022" y="450"/>
                </a:lnTo>
                <a:lnTo>
                  <a:pt x="5026" y="452"/>
                </a:lnTo>
                <a:lnTo>
                  <a:pt x="5027" y="455"/>
                </a:lnTo>
                <a:lnTo>
                  <a:pt x="5029" y="464"/>
                </a:lnTo>
                <a:lnTo>
                  <a:pt x="5032" y="464"/>
                </a:lnTo>
                <a:lnTo>
                  <a:pt x="5034" y="466"/>
                </a:lnTo>
                <a:lnTo>
                  <a:pt x="5036" y="471"/>
                </a:lnTo>
                <a:lnTo>
                  <a:pt x="5034" y="478"/>
                </a:lnTo>
                <a:lnTo>
                  <a:pt x="5034" y="484"/>
                </a:lnTo>
                <a:lnTo>
                  <a:pt x="5038" y="493"/>
                </a:lnTo>
                <a:lnTo>
                  <a:pt x="5041" y="502"/>
                </a:lnTo>
                <a:lnTo>
                  <a:pt x="5043" y="507"/>
                </a:lnTo>
                <a:lnTo>
                  <a:pt x="5043" y="512"/>
                </a:lnTo>
                <a:lnTo>
                  <a:pt x="5034" y="508"/>
                </a:lnTo>
                <a:lnTo>
                  <a:pt x="5026" y="505"/>
                </a:lnTo>
                <a:lnTo>
                  <a:pt x="5019" y="500"/>
                </a:lnTo>
                <a:lnTo>
                  <a:pt x="5017" y="496"/>
                </a:lnTo>
                <a:lnTo>
                  <a:pt x="5015" y="491"/>
                </a:lnTo>
                <a:lnTo>
                  <a:pt x="5012" y="484"/>
                </a:lnTo>
                <a:lnTo>
                  <a:pt x="5007" y="479"/>
                </a:lnTo>
                <a:lnTo>
                  <a:pt x="5002" y="474"/>
                </a:lnTo>
                <a:lnTo>
                  <a:pt x="4995" y="471"/>
                </a:lnTo>
                <a:lnTo>
                  <a:pt x="4988" y="476"/>
                </a:lnTo>
                <a:lnTo>
                  <a:pt x="4985" y="481"/>
                </a:lnTo>
                <a:lnTo>
                  <a:pt x="4983" y="490"/>
                </a:lnTo>
                <a:lnTo>
                  <a:pt x="4981" y="498"/>
                </a:lnTo>
                <a:lnTo>
                  <a:pt x="4978" y="496"/>
                </a:lnTo>
                <a:lnTo>
                  <a:pt x="4976" y="495"/>
                </a:lnTo>
                <a:lnTo>
                  <a:pt x="4974" y="488"/>
                </a:lnTo>
                <a:lnTo>
                  <a:pt x="4974" y="471"/>
                </a:lnTo>
                <a:lnTo>
                  <a:pt x="4974" y="464"/>
                </a:lnTo>
                <a:lnTo>
                  <a:pt x="4978" y="457"/>
                </a:lnTo>
                <a:lnTo>
                  <a:pt x="4981" y="452"/>
                </a:lnTo>
                <a:lnTo>
                  <a:pt x="4981" y="443"/>
                </a:lnTo>
                <a:lnTo>
                  <a:pt x="4974" y="443"/>
                </a:lnTo>
                <a:lnTo>
                  <a:pt x="4971" y="447"/>
                </a:lnTo>
                <a:lnTo>
                  <a:pt x="4968" y="452"/>
                </a:lnTo>
                <a:lnTo>
                  <a:pt x="4968" y="457"/>
                </a:lnTo>
                <a:lnTo>
                  <a:pt x="4964" y="459"/>
                </a:lnTo>
                <a:lnTo>
                  <a:pt x="4963" y="461"/>
                </a:lnTo>
                <a:lnTo>
                  <a:pt x="4961" y="466"/>
                </a:lnTo>
                <a:lnTo>
                  <a:pt x="4961" y="478"/>
                </a:lnTo>
                <a:lnTo>
                  <a:pt x="4956" y="478"/>
                </a:lnTo>
                <a:lnTo>
                  <a:pt x="4951" y="478"/>
                </a:lnTo>
                <a:lnTo>
                  <a:pt x="4947" y="476"/>
                </a:lnTo>
                <a:lnTo>
                  <a:pt x="4945" y="472"/>
                </a:lnTo>
                <a:lnTo>
                  <a:pt x="4942" y="466"/>
                </a:lnTo>
                <a:lnTo>
                  <a:pt x="4939" y="459"/>
                </a:lnTo>
                <a:lnTo>
                  <a:pt x="4937" y="450"/>
                </a:lnTo>
                <a:lnTo>
                  <a:pt x="4932" y="445"/>
                </a:lnTo>
                <a:lnTo>
                  <a:pt x="4928" y="443"/>
                </a:lnTo>
                <a:lnTo>
                  <a:pt x="4925" y="442"/>
                </a:lnTo>
                <a:lnTo>
                  <a:pt x="4920" y="442"/>
                </a:lnTo>
                <a:lnTo>
                  <a:pt x="4913" y="443"/>
                </a:lnTo>
                <a:lnTo>
                  <a:pt x="4908" y="445"/>
                </a:lnTo>
                <a:lnTo>
                  <a:pt x="4906" y="449"/>
                </a:lnTo>
                <a:lnTo>
                  <a:pt x="4904" y="454"/>
                </a:lnTo>
                <a:lnTo>
                  <a:pt x="4906" y="461"/>
                </a:lnTo>
                <a:lnTo>
                  <a:pt x="4910" y="471"/>
                </a:lnTo>
                <a:lnTo>
                  <a:pt x="4913" y="478"/>
                </a:lnTo>
                <a:lnTo>
                  <a:pt x="4913" y="483"/>
                </a:lnTo>
                <a:lnTo>
                  <a:pt x="4915" y="488"/>
                </a:lnTo>
                <a:lnTo>
                  <a:pt x="4918" y="496"/>
                </a:lnTo>
                <a:lnTo>
                  <a:pt x="4922" y="505"/>
                </a:lnTo>
                <a:lnTo>
                  <a:pt x="4922" y="512"/>
                </a:lnTo>
                <a:lnTo>
                  <a:pt x="4920" y="519"/>
                </a:lnTo>
                <a:lnTo>
                  <a:pt x="4911" y="519"/>
                </a:lnTo>
                <a:lnTo>
                  <a:pt x="4906" y="515"/>
                </a:lnTo>
                <a:lnTo>
                  <a:pt x="4903" y="510"/>
                </a:lnTo>
                <a:lnTo>
                  <a:pt x="4899" y="505"/>
                </a:lnTo>
                <a:lnTo>
                  <a:pt x="4894" y="503"/>
                </a:lnTo>
                <a:lnTo>
                  <a:pt x="4892" y="502"/>
                </a:lnTo>
                <a:lnTo>
                  <a:pt x="4892" y="498"/>
                </a:lnTo>
                <a:lnTo>
                  <a:pt x="4886" y="498"/>
                </a:lnTo>
                <a:lnTo>
                  <a:pt x="4884" y="498"/>
                </a:lnTo>
                <a:lnTo>
                  <a:pt x="4882" y="500"/>
                </a:lnTo>
                <a:lnTo>
                  <a:pt x="4880" y="503"/>
                </a:lnTo>
                <a:lnTo>
                  <a:pt x="4880" y="508"/>
                </a:lnTo>
                <a:lnTo>
                  <a:pt x="4879" y="512"/>
                </a:lnTo>
                <a:lnTo>
                  <a:pt x="4874" y="513"/>
                </a:lnTo>
                <a:lnTo>
                  <a:pt x="4872" y="515"/>
                </a:lnTo>
                <a:lnTo>
                  <a:pt x="4872" y="519"/>
                </a:lnTo>
                <a:lnTo>
                  <a:pt x="4872" y="539"/>
                </a:lnTo>
                <a:lnTo>
                  <a:pt x="4874" y="542"/>
                </a:lnTo>
                <a:lnTo>
                  <a:pt x="4877" y="544"/>
                </a:lnTo>
                <a:lnTo>
                  <a:pt x="4886" y="546"/>
                </a:lnTo>
                <a:lnTo>
                  <a:pt x="4886" y="549"/>
                </a:lnTo>
                <a:lnTo>
                  <a:pt x="4887" y="551"/>
                </a:lnTo>
                <a:lnTo>
                  <a:pt x="4892" y="553"/>
                </a:lnTo>
                <a:lnTo>
                  <a:pt x="4894" y="554"/>
                </a:lnTo>
                <a:lnTo>
                  <a:pt x="4896" y="556"/>
                </a:lnTo>
                <a:lnTo>
                  <a:pt x="4899" y="560"/>
                </a:lnTo>
                <a:lnTo>
                  <a:pt x="4901" y="565"/>
                </a:lnTo>
                <a:lnTo>
                  <a:pt x="4903" y="566"/>
                </a:lnTo>
                <a:lnTo>
                  <a:pt x="4906" y="566"/>
                </a:lnTo>
                <a:lnTo>
                  <a:pt x="4918" y="573"/>
                </a:lnTo>
                <a:lnTo>
                  <a:pt x="4930" y="580"/>
                </a:lnTo>
                <a:lnTo>
                  <a:pt x="4935" y="583"/>
                </a:lnTo>
                <a:lnTo>
                  <a:pt x="4939" y="590"/>
                </a:lnTo>
                <a:lnTo>
                  <a:pt x="4940" y="597"/>
                </a:lnTo>
                <a:lnTo>
                  <a:pt x="4940" y="607"/>
                </a:lnTo>
                <a:lnTo>
                  <a:pt x="4930" y="600"/>
                </a:lnTo>
                <a:lnTo>
                  <a:pt x="4922" y="592"/>
                </a:lnTo>
                <a:lnTo>
                  <a:pt x="4911" y="585"/>
                </a:lnTo>
                <a:lnTo>
                  <a:pt x="4906" y="582"/>
                </a:lnTo>
                <a:lnTo>
                  <a:pt x="4899" y="580"/>
                </a:lnTo>
                <a:lnTo>
                  <a:pt x="4894" y="580"/>
                </a:lnTo>
                <a:lnTo>
                  <a:pt x="4892" y="583"/>
                </a:lnTo>
                <a:lnTo>
                  <a:pt x="4891" y="589"/>
                </a:lnTo>
                <a:lnTo>
                  <a:pt x="4891" y="594"/>
                </a:lnTo>
                <a:lnTo>
                  <a:pt x="4892" y="604"/>
                </a:lnTo>
                <a:lnTo>
                  <a:pt x="4892" y="609"/>
                </a:lnTo>
                <a:lnTo>
                  <a:pt x="4892" y="614"/>
                </a:lnTo>
                <a:lnTo>
                  <a:pt x="4892" y="623"/>
                </a:lnTo>
                <a:lnTo>
                  <a:pt x="4891" y="629"/>
                </a:lnTo>
                <a:lnTo>
                  <a:pt x="4887" y="635"/>
                </a:lnTo>
                <a:lnTo>
                  <a:pt x="4886" y="641"/>
                </a:lnTo>
                <a:lnTo>
                  <a:pt x="4889" y="650"/>
                </a:lnTo>
                <a:lnTo>
                  <a:pt x="4892" y="658"/>
                </a:lnTo>
                <a:lnTo>
                  <a:pt x="4898" y="665"/>
                </a:lnTo>
                <a:lnTo>
                  <a:pt x="4901" y="667"/>
                </a:lnTo>
                <a:lnTo>
                  <a:pt x="4906" y="669"/>
                </a:lnTo>
                <a:lnTo>
                  <a:pt x="4906" y="674"/>
                </a:lnTo>
                <a:lnTo>
                  <a:pt x="4910" y="675"/>
                </a:lnTo>
                <a:lnTo>
                  <a:pt x="4915" y="681"/>
                </a:lnTo>
                <a:lnTo>
                  <a:pt x="4918" y="682"/>
                </a:lnTo>
                <a:lnTo>
                  <a:pt x="4920" y="686"/>
                </a:lnTo>
                <a:lnTo>
                  <a:pt x="4920" y="691"/>
                </a:lnTo>
                <a:lnTo>
                  <a:pt x="4920" y="696"/>
                </a:lnTo>
                <a:lnTo>
                  <a:pt x="4913" y="696"/>
                </a:lnTo>
                <a:lnTo>
                  <a:pt x="4908" y="694"/>
                </a:lnTo>
                <a:lnTo>
                  <a:pt x="4904" y="691"/>
                </a:lnTo>
                <a:lnTo>
                  <a:pt x="4901" y="687"/>
                </a:lnTo>
                <a:lnTo>
                  <a:pt x="4894" y="681"/>
                </a:lnTo>
                <a:lnTo>
                  <a:pt x="4891" y="677"/>
                </a:lnTo>
                <a:lnTo>
                  <a:pt x="4886" y="675"/>
                </a:lnTo>
                <a:lnTo>
                  <a:pt x="4880" y="674"/>
                </a:lnTo>
                <a:lnTo>
                  <a:pt x="4879" y="672"/>
                </a:lnTo>
                <a:lnTo>
                  <a:pt x="4879" y="669"/>
                </a:lnTo>
                <a:lnTo>
                  <a:pt x="4865" y="675"/>
                </a:lnTo>
                <a:lnTo>
                  <a:pt x="4853" y="684"/>
                </a:lnTo>
                <a:lnTo>
                  <a:pt x="4845" y="696"/>
                </a:lnTo>
                <a:lnTo>
                  <a:pt x="4838" y="710"/>
                </a:lnTo>
                <a:lnTo>
                  <a:pt x="4828" y="713"/>
                </a:lnTo>
                <a:lnTo>
                  <a:pt x="4819" y="720"/>
                </a:lnTo>
                <a:lnTo>
                  <a:pt x="4812" y="725"/>
                </a:lnTo>
                <a:lnTo>
                  <a:pt x="4804" y="730"/>
                </a:lnTo>
                <a:lnTo>
                  <a:pt x="4802" y="739"/>
                </a:lnTo>
                <a:lnTo>
                  <a:pt x="4800" y="747"/>
                </a:lnTo>
                <a:lnTo>
                  <a:pt x="4795" y="752"/>
                </a:lnTo>
                <a:lnTo>
                  <a:pt x="4790" y="757"/>
                </a:lnTo>
                <a:lnTo>
                  <a:pt x="4790" y="764"/>
                </a:lnTo>
                <a:lnTo>
                  <a:pt x="4790" y="771"/>
                </a:lnTo>
                <a:lnTo>
                  <a:pt x="4792" y="776"/>
                </a:lnTo>
                <a:lnTo>
                  <a:pt x="4797" y="778"/>
                </a:lnTo>
                <a:lnTo>
                  <a:pt x="4795" y="781"/>
                </a:lnTo>
                <a:lnTo>
                  <a:pt x="4792" y="783"/>
                </a:lnTo>
                <a:lnTo>
                  <a:pt x="4783" y="785"/>
                </a:lnTo>
                <a:lnTo>
                  <a:pt x="4783" y="788"/>
                </a:lnTo>
                <a:lnTo>
                  <a:pt x="4782" y="790"/>
                </a:lnTo>
                <a:lnTo>
                  <a:pt x="4776" y="791"/>
                </a:lnTo>
                <a:lnTo>
                  <a:pt x="4776" y="798"/>
                </a:lnTo>
                <a:lnTo>
                  <a:pt x="4780" y="802"/>
                </a:lnTo>
                <a:lnTo>
                  <a:pt x="4783" y="805"/>
                </a:lnTo>
                <a:lnTo>
                  <a:pt x="4790" y="805"/>
                </a:lnTo>
                <a:lnTo>
                  <a:pt x="4788" y="808"/>
                </a:lnTo>
                <a:lnTo>
                  <a:pt x="4787" y="810"/>
                </a:lnTo>
                <a:lnTo>
                  <a:pt x="4782" y="812"/>
                </a:lnTo>
                <a:lnTo>
                  <a:pt x="4770" y="812"/>
                </a:lnTo>
                <a:lnTo>
                  <a:pt x="4764" y="820"/>
                </a:lnTo>
                <a:lnTo>
                  <a:pt x="4761" y="824"/>
                </a:lnTo>
                <a:lnTo>
                  <a:pt x="4756" y="826"/>
                </a:lnTo>
                <a:lnTo>
                  <a:pt x="4759" y="829"/>
                </a:lnTo>
                <a:lnTo>
                  <a:pt x="4763" y="832"/>
                </a:lnTo>
                <a:lnTo>
                  <a:pt x="4771" y="837"/>
                </a:lnTo>
                <a:lnTo>
                  <a:pt x="4778" y="844"/>
                </a:lnTo>
                <a:lnTo>
                  <a:pt x="4782" y="848"/>
                </a:lnTo>
                <a:lnTo>
                  <a:pt x="4783" y="853"/>
                </a:lnTo>
                <a:lnTo>
                  <a:pt x="4783" y="860"/>
                </a:lnTo>
                <a:lnTo>
                  <a:pt x="4782" y="865"/>
                </a:lnTo>
                <a:lnTo>
                  <a:pt x="4778" y="868"/>
                </a:lnTo>
                <a:lnTo>
                  <a:pt x="4773" y="870"/>
                </a:lnTo>
                <a:lnTo>
                  <a:pt x="4761" y="872"/>
                </a:lnTo>
                <a:lnTo>
                  <a:pt x="4758" y="875"/>
                </a:lnTo>
                <a:lnTo>
                  <a:pt x="4756" y="880"/>
                </a:lnTo>
                <a:lnTo>
                  <a:pt x="4758" y="882"/>
                </a:lnTo>
                <a:lnTo>
                  <a:pt x="4759" y="883"/>
                </a:lnTo>
                <a:lnTo>
                  <a:pt x="4763" y="887"/>
                </a:lnTo>
                <a:lnTo>
                  <a:pt x="4768" y="889"/>
                </a:lnTo>
                <a:lnTo>
                  <a:pt x="4770" y="890"/>
                </a:lnTo>
                <a:lnTo>
                  <a:pt x="4770" y="894"/>
                </a:lnTo>
                <a:lnTo>
                  <a:pt x="4773" y="895"/>
                </a:lnTo>
                <a:lnTo>
                  <a:pt x="4776" y="897"/>
                </a:lnTo>
                <a:lnTo>
                  <a:pt x="4778" y="901"/>
                </a:lnTo>
                <a:lnTo>
                  <a:pt x="4783" y="901"/>
                </a:lnTo>
                <a:lnTo>
                  <a:pt x="4790" y="904"/>
                </a:lnTo>
                <a:lnTo>
                  <a:pt x="4797" y="907"/>
                </a:lnTo>
                <a:lnTo>
                  <a:pt x="4807" y="907"/>
                </a:lnTo>
                <a:lnTo>
                  <a:pt x="4817" y="907"/>
                </a:lnTo>
                <a:lnTo>
                  <a:pt x="4812" y="916"/>
                </a:lnTo>
                <a:lnTo>
                  <a:pt x="4809" y="919"/>
                </a:lnTo>
                <a:lnTo>
                  <a:pt x="4804" y="921"/>
                </a:lnTo>
                <a:lnTo>
                  <a:pt x="4795" y="916"/>
                </a:lnTo>
                <a:lnTo>
                  <a:pt x="4790" y="914"/>
                </a:lnTo>
                <a:lnTo>
                  <a:pt x="4783" y="914"/>
                </a:lnTo>
                <a:lnTo>
                  <a:pt x="4778" y="916"/>
                </a:lnTo>
                <a:lnTo>
                  <a:pt x="4775" y="919"/>
                </a:lnTo>
                <a:lnTo>
                  <a:pt x="4768" y="928"/>
                </a:lnTo>
                <a:lnTo>
                  <a:pt x="4764" y="936"/>
                </a:lnTo>
                <a:lnTo>
                  <a:pt x="4763" y="948"/>
                </a:lnTo>
                <a:lnTo>
                  <a:pt x="4759" y="947"/>
                </a:lnTo>
                <a:lnTo>
                  <a:pt x="4758" y="945"/>
                </a:lnTo>
                <a:lnTo>
                  <a:pt x="4756" y="938"/>
                </a:lnTo>
                <a:lnTo>
                  <a:pt x="4756" y="921"/>
                </a:lnTo>
                <a:lnTo>
                  <a:pt x="4751" y="912"/>
                </a:lnTo>
                <a:lnTo>
                  <a:pt x="4747" y="909"/>
                </a:lnTo>
                <a:lnTo>
                  <a:pt x="4742" y="907"/>
                </a:lnTo>
                <a:lnTo>
                  <a:pt x="4742" y="901"/>
                </a:lnTo>
                <a:lnTo>
                  <a:pt x="4742" y="894"/>
                </a:lnTo>
                <a:lnTo>
                  <a:pt x="4741" y="889"/>
                </a:lnTo>
                <a:lnTo>
                  <a:pt x="4735" y="887"/>
                </a:lnTo>
                <a:lnTo>
                  <a:pt x="4735" y="875"/>
                </a:lnTo>
                <a:lnTo>
                  <a:pt x="4734" y="870"/>
                </a:lnTo>
                <a:lnTo>
                  <a:pt x="4732" y="866"/>
                </a:lnTo>
                <a:lnTo>
                  <a:pt x="4730" y="863"/>
                </a:lnTo>
                <a:lnTo>
                  <a:pt x="4725" y="861"/>
                </a:lnTo>
                <a:lnTo>
                  <a:pt x="4722" y="860"/>
                </a:lnTo>
                <a:lnTo>
                  <a:pt x="4715" y="860"/>
                </a:lnTo>
                <a:lnTo>
                  <a:pt x="4720" y="851"/>
                </a:lnTo>
                <a:lnTo>
                  <a:pt x="4722" y="846"/>
                </a:lnTo>
                <a:lnTo>
                  <a:pt x="4722" y="839"/>
                </a:lnTo>
                <a:lnTo>
                  <a:pt x="4722" y="832"/>
                </a:lnTo>
                <a:lnTo>
                  <a:pt x="4708" y="834"/>
                </a:lnTo>
                <a:lnTo>
                  <a:pt x="4696" y="834"/>
                </a:lnTo>
                <a:lnTo>
                  <a:pt x="4676" y="831"/>
                </a:lnTo>
                <a:lnTo>
                  <a:pt x="4655" y="827"/>
                </a:lnTo>
                <a:lnTo>
                  <a:pt x="4633" y="826"/>
                </a:lnTo>
                <a:lnTo>
                  <a:pt x="4630" y="827"/>
                </a:lnTo>
                <a:lnTo>
                  <a:pt x="4628" y="829"/>
                </a:lnTo>
                <a:lnTo>
                  <a:pt x="4626" y="836"/>
                </a:lnTo>
                <a:lnTo>
                  <a:pt x="4626" y="853"/>
                </a:lnTo>
                <a:lnTo>
                  <a:pt x="4630" y="858"/>
                </a:lnTo>
                <a:lnTo>
                  <a:pt x="4631" y="865"/>
                </a:lnTo>
                <a:lnTo>
                  <a:pt x="4633" y="872"/>
                </a:lnTo>
                <a:lnTo>
                  <a:pt x="4633" y="880"/>
                </a:lnTo>
                <a:lnTo>
                  <a:pt x="4626" y="875"/>
                </a:lnTo>
                <a:lnTo>
                  <a:pt x="4623" y="870"/>
                </a:lnTo>
                <a:lnTo>
                  <a:pt x="4621" y="861"/>
                </a:lnTo>
                <a:lnTo>
                  <a:pt x="4620" y="853"/>
                </a:lnTo>
                <a:lnTo>
                  <a:pt x="4616" y="851"/>
                </a:lnTo>
                <a:lnTo>
                  <a:pt x="4614" y="849"/>
                </a:lnTo>
                <a:lnTo>
                  <a:pt x="4613" y="843"/>
                </a:lnTo>
                <a:lnTo>
                  <a:pt x="4613" y="826"/>
                </a:lnTo>
                <a:lnTo>
                  <a:pt x="4608" y="826"/>
                </a:lnTo>
                <a:lnTo>
                  <a:pt x="4606" y="822"/>
                </a:lnTo>
                <a:lnTo>
                  <a:pt x="4601" y="817"/>
                </a:lnTo>
                <a:lnTo>
                  <a:pt x="4599" y="814"/>
                </a:lnTo>
                <a:lnTo>
                  <a:pt x="4596" y="812"/>
                </a:lnTo>
                <a:lnTo>
                  <a:pt x="4591" y="812"/>
                </a:lnTo>
                <a:lnTo>
                  <a:pt x="4585" y="812"/>
                </a:lnTo>
                <a:lnTo>
                  <a:pt x="4579" y="814"/>
                </a:lnTo>
                <a:lnTo>
                  <a:pt x="4575" y="812"/>
                </a:lnTo>
                <a:lnTo>
                  <a:pt x="4574" y="808"/>
                </a:lnTo>
                <a:lnTo>
                  <a:pt x="4572" y="805"/>
                </a:lnTo>
                <a:lnTo>
                  <a:pt x="4570" y="802"/>
                </a:lnTo>
                <a:lnTo>
                  <a:pt x="4568" y="798"/>
                </a:lnTo>
                <a:lnTo>
                  <a:pt x="4565" y="797"/>
                </a:lnTo>
                <a:lnTo>
                  <a:pt x="4558" y="798"/>
                </a:lnTo>
                <a:lnTo>
                  <a:pt x="4555" y="800"/>
                </a:lnTo>
                <a:lnTo>
                  <a:pt x="4553" y="802"/>
                </a:lnTo>
                <a:lnTo>
                  <a:pt x="4555" y="805"/>
                </a:lnTo>
                <a:lnTo>
                  <a:pt x="4558" y="805"/>
                </a:lnTo>
                <a:lnTo>
                  <a:pt x="4555" y="808"/>
                </a:lnTo>
                <a:lnTo>
                  <a:pt x="4553" y="814"/>
                </a:lnTo>
                <a:lnTo>
                  <a:pt x="4551" y="826"/>
                </a:lnTo>
                <a:lnTo>
                  <a:pt x="4550" y="837"/>
                </a:lnTo>
                <a:lnTo>
                  <a:pt x="4548" y="843"/>
                </a:lnTo>
                <a:lnTo>
                  <a:pt x="4545" y="846"/>
                </a:lnTo>
                <a:lnTo>
                  <a:pt x="4543" y="851"/>
                </a:lnTo>
                <a:lnTo>
                  <a:pt x="4541" y="853"/>
                </a:lnTo>
                <a:lnTo>
                  <a:pt x="4538" y="853"/>
                </a:lnTo>
                <a:lnTo>
                  <a:pt x="4531" y="849"/>
                </a:lnTo>
                <a:lnTo>
                  <a:pt x="4526" y="844"/>
                </a:lnTo>
                <a:lnTo>
                  <a:pt x="4521" y="839"/>
                </a:lnTo>
                <a:lnTo>
                  <a:pt x="4517" y="832"/>
                </a:lnTo>
                <a:lnTo>
                  <a:pt x="4509" y="832"/>
                </a:lnTo>
                <a:lnTo>
                  <a:pt x="4502" y="831"/>
                </a:lnTo>
                <a:lnTo>
                  <a:pt x="4497" y="827"/>
                </a:lnTo>
                <a:lnTo>
                  <a:pt x="4490" y="826"/>
                </a:lnTo>
                <a:lnTo>
                  <a:pt x="4488" y="832"/>
                </a:lnTo>
                <a:lnTo>
                  <a:pt x="4488" y="837"/>
                </a:lnTo>
                <a:lnTo>
                  <a:pt x="4492" y="844"/>
                </a:lnTo>
                <a:lnTo>
                  <a:pt x="4497" y="849"/>
                </a:lnTo>
                <a:lnTo>
                  <a:pt x="4497" y="854"/>
                </a:lnTo>
                <a:lnTo>
                  <a:pt x="4497" y="860"/>
                </a:lnTo>
                <a:lnTo>
                  <a:pt x="4488" y="854"/>
                </a:lnTo>
                <a:lnTo>
                  <a:pt x="4481" y="849"/>
                </a:lnTo>
                <a:lnTo>
                  <a:pt x="4480" y="848"/>
                </a:lnTo>
                <a:lnTo>
                  <a:pt x="4478" y="843"/>
                </a:lnTo>
                <a:lnTo>
                  <a:pt x="4476" y="837"/>
                </a:lnTo>
                <a:lnTo>
                  <a:pt x="4476" y="832"/>
                </a:lnTo>
                <a:lnTo>
                  <a:pt x="4468" y="837"/>
                </a:lnTo>
                <a:lnTo>
                  <a:pt x="4463" y="839"/>
                </a:lnTo>
                <a:lnTo>
                  <a:pt x="4456" y="839"/>
                </a:lnTo>
                <a:lnTo>
                  <a:pt x="4454" y="844"/>
                </a:lnTo>
                <a:lnTo>
                  <a:pt x="4452" y="846"/>
                </a:lnTo>
                <a:lnTo>
                  <a:pt x="4449" y="846"/>
                </a:lnTo>
                <a:lnTo>
                  <a:pt x="4449" y="851"/>
                </a:lnTo>
                <a:lnTo>
                  <a:pt x="4447" y="854"/>
                </a:lnTo>
                <a:lnTo>
                  <a:pt x="4446" y="858"/>
                </a:lnTo>
                <a:lnTo>
                  <a:pt x="4442" y="860"/>
                </a:lnTo>
                <a:lnTo>
                  <a:pt x="4444" y="863"/>
                </a:lnTo>
                <a:lnTo>
                  <a:pt x="4446" y="866"/>
                </a:lnTo>
                <a:lnTo>
                  <a:pt x="4447" y="870"/>
                </a:lnTo>
                <a:lnTo>
                  <a:pt x="4449" y="873"/>
                </a:lnTo>
                <a:lnTo>
                  <a:pt x="4456" y="873"/>
                </a:lnTo>
                <a:lnTo>
                  <a:pt x="4456" y="880"/>
                </a:lnTo>
                <a:lnTo>
                  <a:pt x="4456" y="883"/>
                </a:lnTo>
                <a:lnTo>
                  <a:pt x="4458" y="885"/>
                </a:lnTo>
                <a:lnTo>
                  <a:pt x="4463" y="887"/>
                </a:lnTo>
                <a:lnTo>
                  <a:pt x="4464" y="890"/>
                </a:lnTo>
                <a:lnTo>
                  <a:pt x="4468" y="892"/>
                </a:lnTo>
                <a:lnTo>
                  <a:pt x="4476" y="894"/>
                </a:lnTo>
                <a:lnTo>
                  <a:pt x="4480" y="895"/>
                </a:lnTo>
                <a:lnTo>
                  <a:pt x="4483" y="897"/>
                </a:lnTo>
                <a:lnTo>
                  <a:pt x="4485" y="901"/>
                </a:lnTo>
                <a:lnTo>
                  <a:pt x="4490" y="901"/>
                </a:lnTo>
                <a:lnTo>
                  <a:pt x="4493" y="907"/>
                </a:lnTo>
                <a:lnTo>
                  <a:pt x="4498" y="912"/>
                </a:lnTo>
                <a:lnTo>
                  <a:pt x="4504" y="918"/>
                </a:lnTo>
                <a:lnTo>
                  <a:pt x="4510" y="921"/>
                </a:lnTo>
                <a:lnTo>
                  <a:pt x="4516" y="921"/>
                </a:lnTo>
                <a:lnTo>
                  <a:pt x="4519" y="923"/>
                </a:lnTo>
                <a:lnTo>
                  <a:pt x="4522" y="924"/>
                </a:lnTo>
                <a:lnTo>
                  <a:pt x="4524" y="928"/>
                </a:lnTo>
                <a:lnTo>
                  <a:pt x="4531" y="930"/>
                </a:lnTo>
                <a:lnTo>
                  <a:pt x="4536" y="928"/>
                </a:lnTo>
                <a:lnTo>
                  <a:pt x="4545" y="924"/>
                </a:lnTo>
                <a:lnTo>
                  <a:pt x="4553" y="921"/>
                </a:lnTo>
                <a:lnTo>
                  <a:pt x="4558" y="919"/>
                </a:lnTo>
                <a:lnTo>
                  <a:pt x="4565" y="921"/>
                </a:lnTo>
                <a:lnTo>
                  <a:pt x="4562" y="926"/>
                </a:lnTo>
                <a:lnTo>
                  <a:pt x="4560" y="933"/>
                </a:lnTo>
                <a:lnTo>
                  <a:pt x="4558" y="940"/>
                </a:lnTo>
                <a:lnTo>
                  <a:pt x="4558" y="948"/>
                </a:lnTo>
                <a:lnTo>
                  <a:pt x="4560" y="950"/>
                </a:lnTo>
                <a:lnTo>
                  <a:pt x="4562" y="952"/>
                </a:lnTo>
                <a:lnTo>
                  <a:pt x="4565" y="955"/>
                </a:lnTo>
                <a:lnTo>
                  <a:pt x="4567" y="960"/>
                </a:lnTo>
                <a:lnTo>
                  <a:pt x="4568" y="962"/>
                </a:lnTo>
                <a:lnTo>
                  <a:pt x="4572" y="962"/>
                </a:lnTo>
                <a:lnTo>
                  <a:pt x="4572" y="989"/>
                </a:lnTo>
                <a:lnTo>
                  <a:pt x="4565" y="989"/>
                </a:lnTo>
                <a:lnTo>
                  <a:pt x="4560" y="988"/>
                </a:lnTo>
                <a:lnTo>
                  <a:pt x="4556" y="984"/>
                </a:lnTo>
                <a:lnTo>
                  <a:pt x="4551" y="983"/>
                </a:lnTo>
                <a:lnTo>
                  <a:pt x="4545" y="983"/>
                </a:lnTo>
                <a:lnTo>
                  <a:pt x="4545" y="989"/>
                </a:lnTo>
                <a:lnTo>
                  <a:pt x="4546" y="994"/>
                </a:lnTo>
                <a:lnTo>
                  <a:pt x="4550" y="998"/>
                </a:lnTo>
                <a:lnTo>
                  <a:pt x="4555" y="1000"/>
                </a:lnTo>
                <a:lnTo>
                  <a:pt x="4565" y="1001"/>
                </a:lnTo>
                <a:lnTo>
                  <a:pt x="4570" y="1005"/>
                </a:lnTo>
                <a:lnTo>
                  <a:pt x="4572" y="1010"/>
                </a:lnTo>
                <a:lnTo>
                  <a:pt x="4577" y="1012"/>
                </a:lnTo>
                <a:lnTo>
                  <a:pt x="4579" y="1013"/>
                </a:lnTo>
                <a:lnTo>
                  <a:pt x="4579" y="1017"/>
                </a:lnTo>
                <a:lnTo>
                  <a:pt x="4579" y="1024"/>
                </a:lnTo>
                <a:lnTo>
                  <a:pt x="4579" y="1029"/>
                </a:lnTo>
                <a:lnTo>
                  <a:pt x="4579" y="1030"/>
                </a:lnTo>
                <a:lnTo>
                  <a:pt x="4572" y="1027"/>
                </a:lnTo>
                <a:lnTo>
                  <a:pt x="4567" y="1022"/>
                </a:lnTo>
                <a:lnTo>
                  <a:pt x="4555" y="1010"/>
                </a:lnTo>
                <a:lnTo>
                  <a:pt x="4548" y="1005"/>
                </a:lnTo>
                <a:lnTo>
                  <a:pt x="4541" y="1000"/>
                </a:lnTo>
                <a:lnTo>
                  <a:pt x="4533" y="998"/>
                </a:lnTo>
                <a:lnTo>
                  <a:pt x="4524" y="996"/>
                </a:lnTo>
                <a:lnTo>
                  <a:pt x="4522" y="993"/>
                </a:lnTo>
                <a:lnTo>
                  <a:pt x="4521" y="989"/>
                </a:lnTo>
                <a:lnTo>
                  <a:pt x="4517" y="988"/>
                </a:lnTo>
                <a:lnTo>
                  <a:pt x="4517" y="983"/>
                </a:lnTo>
                <a:lnTo>
                  <a:pt x="4517" y="977"/>
                </a:lnTo>
                <a:lnTo>
                  <a:pt x="4516" y="974"/>
                </a:lnTo>
                <a:lnTo>
                  <a:pt x="4514" y="971"/>
                </a:lnTo>
                <a:lnTo>
                  <a:pt x="4510" y="969"/>
                </a:lnTo>
                <a:lnTo>
                  <a:pt x="4507" y="964"/>
                </a:lnTo>
                <a:lnTo>
                  <a:pt x="4504" y="959"/>
                </a:lnTo>
                <a:lnTo>
                  <a:pt x="4498" y="955"/>
                </a:lnTo>
                <a:lnTo>
                  <a:pt x="4497" y="948"/>
                </a:lnTo>
                <a:lnTo>
                  <a:pt x="4493" y="948"/>
                </a:lnTo>
                <a:lnTo>
                  <a:pt x="4490" y="948"/>
                </a:lnTo>
                <a:lnTo>
                  <a:pt x="4485" y="948"/>
                </a:lnTo>
                <a:lnTo>
                  <a:pt x="4483" y="948"/>
                </a:lnTo>
                <a:lnTo>
                  <a:pt x="4483" y="942"/>
                </a:lnTo>
                <a:lnTo>
                  <a:pt x="4480" y="942"/>
                </a:lnTo>
                <a:lnTo>
                  <a:pt x="4478" y="945"/>
                </a:lnTo>
                <a:lnTo>
                  <a:pt x="4475" y="947"/>
                </a:lnTo>
                <a:lnTo>
                  <a:pt x="4476" y="948"/>
                </a:lnTo>
                <a:lnTo>
                  <a:pt x="4471" y="947"/>
                </a:lnTo>
                <a:lnTo>
                  <a:pt x="4469" y="942"/>
                </a:lnTo>
                <a:lnTo>
                  <a:pt x="4468" y="936"/>
                </a:lnTo>
                <a:lnTo>
                  <a:pt x="4466" y="935"/>
                </a:lnTo>
                <a:lnTo>
                  <a:pt x="4463" y="935"/>
                </a:lnTo>
                <a:lnTo>
                  <a:pt x="4458" y="938"/>
                </a:lnTo>
                <a:lnTo>
                  <a:pt x="4454" y="942"/>
                </a:lnTo>
                <a:lnTo>
                  <a:pt x="4454" y="945"/>
                </a:lnTo>
                <a:lnTo>
                  <a:pt x="4456" y="950"/>
                </a:lnTo>
                <a:lnTo>
                  <a:pt x="4461" y="959"/>
                </a:lnTo>
                <a:lnTo>
                  <a:pt x="4463" y="964"/>
                </a:lnTo>
                <a:lnTo>
                  <a:pt x="4463" y="969"/>
                </a:lnTo>
                <a:lnTo>
                  <a:pt x="4463" y="1010"/>
                </a:lnTo>
                <a:lnTo>
                  <a:pt x="4454" y="1015"/>
                </a:lnTo>
                <a:lnTo>
                  <a:pt x="4449" y="1017"/>
                </a:lnTo>
                <a:lnTo>
                  <a:pt x="4442" y="1017"/>
                </a:lnTo>
                <a:lnTo>
                  <a:pt x="4441" y="1022"/>
                </a:lnTo>
                <a:lnTo>
                  <a:pt x="4439" y="1024"/>
                </a:lnTo>
                <a:lnTo>
                  <a:pt x="4435" y="1024"/>
                </a:lnTo>
                <a:lnTo>
                  <a:pt x="4435" y="1034"/>
                </a:lnTo>
                <a:lnTo>
                  <a:pt x="4435" y="1044"/>
                </a:lnTo>
                <a:lnTo>
                  <a:pt x="4432" y="1051"/>
                </a:lnTo>
                <a:lnTo>
                  <a:pt x="4429" y="1058"/>
                </a:lnTo>
                <a:lnTo>
                  <a:pt x="4425" y="1058"/>
                </a:lnTo>
                <a:lnTo>
                  <a:pt x="4423" y="1056"/>
                </a:lnTo>
                <a:lnTo>
                  <a:pt x="4422" y="1051"/>
                </a:lnTo>
                <a:lnTo>
                  <a:pt x="4422" y="1037"/>
                </a:lnTo>
                <a:lnTo>
                  <a:pt x="4422" y="1017"/>
                </a:lnTo>
                <a:lnTo>
                  <a:pt x="4429" y="1012"/>
                </a:lnTo>
                <a:lnTo>
                  <a:pt x="4435" y="1006"/>
                </a:lnTo>
                <a:lnTo>
                  <a:pt x="4439" y="1005"/>
                </a:lnTo>
                <a:lnTo>
                  <a:pt x="4441" y="1000"/>
                </a:lnTo>
                <a:lnTo>
                  <a:pt x="4442" y="994"/>
                </a:lnTo>
                <a:lnTo>
                  <a:pt x="4442" y="989"/>
                </a:lnTo>
                <a:lnTo>
                  <a:pt x="4437" y="989"/>
                </a:lnTo>
                <a:lnTo>
                  <a:pt x="4434" y="991"/>
                </a:lnTo>
                <a:lnTo>
                  <a:pt x="4430" y="993"/>
                </a:lnTo>
                <a:lnTo>
                  <a:pt x="4429" y="996"/>
                </a:lnTo>
                <a:lnTo>
                  <a:pt x="4429" y="1000"/>
                </a:lnTo>
                <a:lnTo>
                  <a:pt x="4427" y="1001"/>
                </a:lnTo>
                <a:lnTo>
                  <a:pt x="4422" y="1003"/>
                </a:lnTo>
                <a:lnTo>
                  <a:pt x="4417" y="1006"/>
                </a:lnTo>
                <a:lnTo>
                  <a:pt x="4410" y="1008"/>
                </a:lnTo>
                <a:lnTo>
                  <a:pt x="4405" y="1012"/>
                </a:lnTo>
                <a:lnTo>
                  <a:pt x="4403" y="1013"/>
                </a:lnTo>
                <a:lnTo>
                  <a:pt x="4401" y="1017"/>
                </a:lnTo>
                <a:lnTo>
                  <a:pt x="4388" y="1010"/>
                </a:lnTo>
                <a:lnTo>
                  <a:pt x="4374" y="1003"/>
                </a:lnTo>
                <a:lnTo>
                  <a:pt x="4369" y="1003"/>
                </a:lnTo>
                <a:lnTo>
                  <a:pt x="4365" y="1005"/>
                </a:lnTo>
                <a:lnTo>
                  <a:pt x="4365" y="1010"/>
                </a:lnTo>
                <a:lnTo>
                  <a:pt x="4367" y="1015"/>
                </a:lnTo>
                <a:lnTo>
                  <a:pt x="4370" y="1025"/>
                </a:lnTo>
                <a:lnTo>
                  <a:pt x="4374" y="1030"/>
                </a:lnTo>
                <a:lnTo>
                  <a:pt x="4365" y="1035"/>
                </a:lnTo>
                <a:lnTo>
                  <a:pt x="4362" y="1039"/>
                </a:lnTo>
                <a:lnTo>
                  <a:pt x="4360" y="1044"/>
                </a:lnTo>
                <a:lnTo>
                  <a:pt x="4362" y="1047"/>
                </a:lnTo>
                <a:lnTo>
                  <a:pt x="4364" y="1051"/>
                </a:lnTo>
                <a:lnTo>
                  <a:pt x="4367" y="1054"/>
                </a:lnTo>
                <a:lnTo>
                  <a:pt x="4367" y="1058"/>
                </a:lnTo>
                <a:lnTo>
                  <a:pt x="4374" y="1058"/>
                </a:lnTo>
                <a:lnTo>
                  <a:pt x="4379" y="1056"/>
                </a:lnTo>
                <a:lnTo>
                  <a:pt x="4384" y="1053"/>
                </a:lnTo>
                <a:lnTo>
                  <a:pt x="4388" y="1047"/>
                </a:lnTo>
                <a:lnTo>
                  <a:pt x="4391" y="1035"/>
                </a:lnTo>
                <a:lnTo>
                  <a:pt x="4394" y="1024"/>
                </a:lnTo>
                <a:lnTo>
                  <a:pt x="4400" y="1027"/>
                </a:lnTo>
                <a:lnTo>
                  <a:pt x="4403" y="1030"/>
                </a:lnTo>
                <a:lnTo>
                  <a:pt x="4401" y="1034"/>
                </a:lnTo>
                <a:lnTo>
                  <a:pt x="4400" y="1039"/>
                </a:lnTo>
                <a:lnTo>
                  <a:pt x="4396" y="1047"/>
                </a:lnTo>
                <a:lnTo>
                  <a:pt x="4394" y="1053"/>
                </a:lnTo>
                <a:lnTo>
                  <a:pt x="4394" y="1058"/>
                </a:lnTo>
                <a:lnTo>
                  <a:pt x="4389" y="1061"/>
                </a:lnTo>
                <a:lnTo>
                  <a:pt x="4382" y="1063"/>
                </a:lnTo>
                <a:lnTo>
                  <a:pt x="4377" y="1066"/>
                </a:lnTo>
                <a:lnTo>
                  <a:pt x="4376" y="1068"/>
                </a:lnTo>
                <a:lnTo>
                  <a:pt x="4374" y="1071"/>
                </a:lnTo>
                <a:lnTo>
                  <a:pt x="4370" y="1076"/>
                </a:lnTo>
                <a:lnTo>
                  <a:pt x="4367" y="1082"/>
                </a:lnTo>
                <a:lnTo>
                  <a:pt x="4362" y="1085"/>
                </a:lnTo>
                <a:lnTo>
                  <a:pt x="4360" y="1092"/>
                </a:lnTo>
                <a:lnTo>
                  <a:pt x="4360" y="1100"/>
                </a:lnTo>
                <a:lnTo>
                  <a:pt x="4360" y="1109"/>
                </a:lnTo>
                <a:lnTo>
                  <a:pt x="4359" y="1117"/>
                </a:lnTo>
                <a:lnTo>
                  <a:pt x="4360" y="1126"/>
                </a:lnTo>
                <a:lnTo>
                  <a:pt x="4364" y="1131"/>
                </a:lnTo>
                <a:lnTo>
                  <a:pt x="4367" y="1136"/>
                </a:lnTo>
                <a:lnTo>
                  <a:pt x="4370" y="1139"/>
                </a:lnTo>
                <a:lnTo>
                  <a:pt x="4374" y="1146"/>
                </a:lnTo>
                <a:lnTo>
                  <a:pt x="4379" y="1148"/>
                </a:lnTo>
                <a:lnTo>
                  <a:pt x="4381" y="1150"/>
                </a:lnTo>
                <a:lnTo>
                  <a:pt x="4381" y="1153"/>
                </a:lnTo>
                <a:lnTo>
                  <a:pt x="4381" y="1160"/>
                </a:lnTo>
                <a:lnTo>
                  <a:pt x="4393" y="1160"/>
                </a:lnTo>
                <a:lnTo>
                  <a:pt x="4398" y="1162"/>
                </a:lnTo>
                <a:lnTo>
                  <a:pt x="4401" y="1163"/>
                </a:lnTo>
                <a:lnTo>
                  <a:pt x="4405" y="1165"/>
                </a:lnTo>
                <a:lnTo>
                  <a:pt x="4406" y="1170"/>
                </a:lnTo>
                <a:lnTo>
                  <a:pt x="4408" y="1174"/>
                </a:lnTo>
                <a:lnTo>
                  <a:pt x="4408" y="1180"/>
                </a:lnTo>
                <a:lnTo>
                  <a:pt x="4403" y="1180"/>
                </a:lnTo>
                <a:lnTo>
                  <a:pt x="4401" y="1177"/>
                </a:lnTo>
                <a:lnTo>
                  <a:pt x="4396" y="1172"/>
                </a:lnTo>
                <a:lnTo>
                  <a:pt x="4394" y="1168"/>
                </a:lnTo>
                <a:lnTo>
                  <a:pt x="4391" y="1167"/>
                </a:lnTo>
                <a:lnTo>
                  <a:pt x="4386" y="1167"/>
                </a:lnTo>
                <a:lnTo>
                  <a:pt x="4381" y="1167"/>
                </a:lnTo>
                <a:lnTo>
                  <a:pt x="4376" y="1165"/>
                </a:lnTo>
                <a:lnTo>
                  <a:pt x="4374" y="1163"/>
                </a:lnTo>
                <a:lnTo>
                  <a:pt x="4374" y="1160"/>
                </a:lnTo>
                <a:lnTo>
                  <a:pt x="4369" y="1160"/>
                </a:lnTo>
                <a:lnTo>
                  <a:pt x="4365" y="1162"/>
                </a:lnTo>
                <a:lnTo>
                  <a:pt x="4360" y="1167"/>
                </a:lnTo>
                <a:lnTo>
                  <a:pt x="4360" y="1170"/>
                </a:lnTo>
                <a:lnTo>
                  <a:pt x="4360" y="1174"/>
                </a:lnTo>
                <a:lnTo>
                  <a:pt x="4357" y="1174"/>
                </a:lnTo>
                <a:lnTo>
                  <a:pt x="4353" y="1174"/>
                </a:lnTo>
                <a:lnTo>
                  <a:pt x="4352" y="1177"/>
                </a:lnTo>
                <a:lnTo>
                  <a:pt x="4352" y="1182"/>
                </a:lnTo>
                <a:lnTo>
                  <a:pt x="4353" y="1191"/>
                </a:lnTo>
                <a:lnTo>
                  <a:pt x="4353" y="1194"/>
                </a:lnTo>
                <a:lnTo>
                  <a:pt x="4352" y="1197"/>
                </a:lnTo>
                <a:lnTo>
                  <a:pt x="4350" y="1201"/>
                </a:lnTo>
                <a:lnTo>
                  <a:pt x="4347" y="1201"/>
                </a:lnTo>
                <a:lnTo>
                  <a:pt x="4347" y="1218"/>
                </a:lnTo>
                <a:lnTo>
                  <a:pt x="4345" y="1225"/>
                </a:lnTo>
                <a:lnTo>
                  <a:pt x="4343" y="1226"/>
                </a:lnTo>
                <a:lnTo>
                  <a:pt x="4340" y="1228"/>
                </a:lnTo>
                <a:lnTo>
                  <a:pt x="4338" y="1232"/>
                </a:lnTo>
                <a:lnTo>
                  <a:pt x="4336" y="1233"/>
                </a:lnTo>
                <a:lnTo>
                  <a:pt x="4335" y="1232"/>
                </a:lnTo>
                <a:lnTo>
                  <a:pt x="4333" y="1228"/>
                </a:lnTo>
                <a:lnTo>
                  <a:pt x="4331" y="1220"/>
                </a:lnTo>
                <a:lnTo>
                  <a:pt x="4331" y="1215"/>
                </a:lnTo>
                <a:lnTo>
                  <a:pt x="4335" y="1204"/>
                </a:lnTo>
                <a:lnTo>
                  <a:pt x="4340" y="1194"/>
                </a:lnTo>
                <a:lnTo>
                  <a:pt x="4340" y="1187"/>
                </a:lnTo>
                <a:lnTo>
                  <a:pt x="4340" y="1180"/>
                </a:lnTo>
                <a:lnTo>
                  <a:pt x="4340" y="1174"/>
                </a:lnTo>
                <a:lnTo>
                  <a:pt x="4341" y="1168"/>
                </a:lnTo>
                <a:lnTo>
                  <a:pt x="4345" y="1165"/>
                </a:lnTo>
                <a:lnTo>
                  <a:pt x="4348" y="1162"/>
                </a:lnTo>
                <a:lnTo>
                  <a:pt x="4355" y="1155"/>
                </a:lnTo>
                <a:lnTo>
                  <a:pt x="4359" y="1151"/>
                </a:lnTo>
                <a:lnTo>
                  <a:pt x="4360" y="1146"/>
                </a:lnTo>
                <a:lnTo>
                  <a:pt x="4357" y="1139"/>
                </a:lnTo>
                <a:lnTo>
                  <a:pt x="4353" y="1134"/>
                </a:lnTo>
                <a:lnTo>
                  <a:pt x="4350" y="1128"/>
                </a:lnTo>
                <a:lnTo>
                  <a:pt x="4347" y="1119"/>
                </a:lnTo>
                <a:lnTo>
                  <a:pt x="4345" y="1111"/>
                </a:lnTo>
                <a:lnTo>
                  <a:pt x="4345" y="1100"/>
                </a:lnTo>
                <a:lnTo>
                  <a:pt x="4347" y="1080"/>
                </a:lnTo>
                <a:lnTo>
                  <a:pt x="4347" y="1058"/>
                </a:lnTo>
                <a:lnTo>
                  <a:pt x="4347" y="1037"/>
                </a:lnTo>
                <a:lnTo>
                  <a:pt x="4347" y="1030"/>
                </a:lnTo>
                <a:lnTo>
                  <a:pt x="4345" y="1024"/>
                </a:lnTo>
                <a:lnTo>
                  <a:pt x="4343" y="1017"/>
                </a:lnTo>
                <a:lnTo>
                  <a:pt x="4338" y="1013"/>
                </a:lnTo>
                <a:lnTo>
                  <a:pt x="4333" y="1010"/>
                </a:lnTo>
                <a:lnTo>
                  <a:pt x="4331" y="1003"/>
                </a:lnTo>
                <a:lnTo>
                  <a:pt x="4329" y="996"/>
                </a:lnTo>
                <a:lnTo>
                  <a:pt x="4324" y="993"/>
                </a:lnTo>
                <a:lnTo>
                  <a:pt x="4319" y="989"/>
                </a:lnTo>
                <a:lnTo>
                  <a:pt x="4316" y="991"/>
                </a:lnTo>
                <a:lnTo>
                  <a:pt x="4314" y="993"/>
                </a:lnTo>
                <a:lnTo>
                  <a:pt x="4312" y="1000"/>
                </a:lnTo>
                <a:lnTo>
                  <a:pt x="4312" y="1017"/>
                </a:lnTo>
                <a:lnTo>
                  <a:pt x="4304" y="1012"/>
                </a:lnTo>
                <a:lnTo>
                  <a:pt x="4299" y="1010"/>
                </a:lnTo>
                <a:lnTo>
                  <a:pt x="4292" y="1010"/>
                </a:lnTo>
                <a:lnTo>
                  <a:pt x="4292" y="1024"/>
                </a:lnTo>
                <a:lnTo>
                  <a:pt x="4292" y="1030"/>
                </a:lnTo>
                <a:lnTo>
                  <a:pt x="4292" y="1035"/>
                </a:lnTo>
                <a:lnTo>
                  <a:pt x="4294" y="1041"/>
                </a:lnTo>
                <a:lnTo>
                  <a:pt x="4297" y="1049"/>
                </a:lnTo>
                <a:lnTo>
                  <a:pt x="4300" y="1058"/>
                </a:lnTo>
                <a:lnTo>
                  <a:pt x="4300" y="1064"/>
                </a:lnTo>
                <a:lnTo>
                  <a:pt x="4299" y="1071"/>
                </a:lnTo>
                <a:lnTo>
                  <a:pt x="4295" y="1071"/>
                </a:lnTo>
                <a:lnTo>
                  <a:pt x="4294" y="1070"/>
                </a:lnTo>
                <a:lnTo>
                  <a:pt x="4294" y="1063"/>
                </a:lnTo>
                <a:lnTo>
                  <a:pt x="4294" y="1056"/>
                </a:lnTo>
                <a:lnTo>
                  <a:pt x="4294" y="1053"/>
                </a:lnTo>
                <a:lnTo>
                  <a:pt x="4292" y="1051"/>
                </a:lnTo>
                <a:lnTo>
                  <a:pt x="4285" y="1049"/>
                </a:lnTo>
                <a:lnTo>
                  <a:pt x="4282" y="1049"/>
                </a:lnTo>
                <a:lnTo>
                  <a:pt x="4278" y="1054"/>
                </a:lnTo>
                <a:lnTo>
                  <a:pt x="4275" y="1059"/>
                </a:lnTo>
                <a:lnTo>
                  <a:pt x="4268" y="1071"/>
                </a:lnTo>
                <a:lnTo>
                  <a:pt x="4263" y="1076"/>
                </a:lnTo>
                <a:lnTo>
                  <a:pt x="4258" y="1078"/>
                </a:lnTo>
                <a:lnTo>
                  <a:pt x="4254" y="1117"/>
                </a:lnTo>
                <a:lnTo>
                  <a:pt x="4249" y="1155"/>
                </a:lnTo>
                <a:lnTo>
                  <a:pt x="4246" y="1194"/>
                </a:lnTo>
                <a:lnTo>
                  <a:pt x="4244" y="1235"/>
                </a:lnTo>
                <a:lnTo>
                  <a:pt x="4242" y="1233"/>
                </a:lnTo>
                <a:lnTo>
                  <a:pt x="4241" y="1232"/>
                </a:lnTo>
                <a:lnTo>
                  <a:pt x="4237" y="1228"/>
                </a:lnTo>
                <a:lnTo>
                  <a:pt x="4236" y="1223"/>
                </a:lnTo>
                <a:lnTo>
                  <a:pt x="4234" y="1221"/>
                </a:lnTo>
                <a:lnTo>
                  <a:pt x="4231" y="1221"/>
                </a:lnTo>
                <a:lnTo>
                  <a:pt x="4231" y="1201"/>
                </a:lnTo>
                <a:lnTo>
                  <a:pt x="4231" y="1160"/>
                </a:lnTo>
                <a:lnTo>
                  <a:pt x="4241" y="1116"/>
                </a:lnTo>
                <a:lnTo>
                  <a:pt x="4244" y="1092"/>
                </a:lnTo>
                <a:lnTo>
                  <a:pt x="4244" y="1078"/>
                </a:lnTo>
                <a:lnTo>
                  <a:pt x="4244" y="1064"/>
                </a:lnTo>
                <a:lnTo>
                  <a:pt x="4231" y="1066"/>
                </a:lnTo>
                <a:lnTo>
                  <a:pt x="4219" y="1070"/>
                </a:lnTo>
                <a:lnTo>
                  <a:pt x="4196" y="1078"/>
                </a:lnTo>
                <a:lnTo>
                  <a:pt x="4191" y="1078"/>
                </a:lnTo>
                <a:lnTo>
                  <a:pt x="4188" y="1080"/>
                </a:lnTo>
                <a:lnTo>
                  <a:pt x="4184" y="1082"/>
                </a:lnTo>
                <a:lnTo>
                  <a:pt x="4183" y="1085"/>
                </a:lnTo>
                <a:lnTo>
                  <a:pt x="4176" y="1085"/>
                </a:lnTo>
                <a:lnTo>
                  <a:pt x="4173" y="1085"/>
                </a:lnTo>
                <a:lnTo>
                  <a:pt x="4169" y="1087"/>
                </a:lnTo>
                <a:lnTo>
                  <a:pt x="4167" y="1090"/>
                </a:lnTo>
                <a:lnTo>
                  <a:pt x="4162" y="1095"/>
                </a:lnTo>
                <a:lnTo>
                  <a:pt x="4159" y="1099"/>
                </a:lnTo>
                <a:lnTo>
                  <a:pt x="4156" y="1099"/>
                </a:lnTo>
                <a:lnTo>
                  <a:pt x="4150" y="1102"/>
                </a:lnTo>
                <a:lnTo>
                  <a:pt x="4145" y="1105"/>
                </a:lnTo>
                <a:lnTo>
                  <a:pt x="4140" y="1111"/>
                </a:lnTo>
                <a:lnTo>
                  <a:pt x="4135" y="1112"/>
                </a:lnTo>
                <a:lnTo>
                  <a:pt x="4135" y="1119"/>
                </a:lnTo>
                <a:lnTo>
                  <a:pt x="4135" y="1122"/>
                </a:lnTo>
                <a:lnTo>
                  <a:pt x="4133" y="1126"/>
                </a:lnTo>
                <a:lnTo>
                  <a:pt x="4130" y="1128"/>
                </a:lnTo>
                <a:lnTo>
                  <a:pt x="4125" y="1133"/>
                </a:lnTo>
                <a:lnTo>
                  <a:pt x="4121" y="1136"/>
                </a:lnTo>
                <a:lnTo>
                  <a:pt x="4121" y="1139"/>
                </a:lnTo>
                <a:lnTo>
                  <a:pt x="4120" y="1146"/>
                </a:lnTo>
                <a:lnTo>
                  <a:pt x="4120" y="1150"/>
                </a:lnTo>
                <a:lnTo>
                  <a:pt x="4123" y="1157"/>
                </a:lnTo>
                <a:lnTo>
                  <a:pt x="4128" y="1163"/>
                </a:lnTo>
                <a:lnTo>
                  <a:pt x="4128" y="1168"/>
                </a:lnTo>
                <a:lnTo>
                  <a:pt x="4128" y="1174"/>
                </a:lnTo>
                <a:lnTo>
                  <a:pt x="4133" y="1175"/>
                </a:lnTo>
                <a:lnTo>
                  <a:pt x="4135" y="1177"/>
                </a:lnTo>
                <a:lnTo>
                  <a:pt x="4135" y="1180"/>
                </a:lnTo>
                <a:lnTo>
                  <a:pt x="4135" y="1194"/>
                </a:lnTo>
                <a:lnTo>
                  <a:pt x="4142" y="1194"/>
                </a:lnTo>
                <a:lnTo>
                  <a:pt x="4149" y="1191"/>
                </a:lnTo>
                <a:lnTo>
                  <a:pt x="4152" y="1186"/>
                </a:lnTo>
                <a:lnTo>
                  <a:pt x="4156" y="1180"/>
                </a:lnTo>
                <a:lnTo>
                  <a:pt x="4161" y="1177"/>
                </a:lnTo>
                <a:lnTo>
                  <a:pt x="4166" y="1177"/>
                </a:lnTo>
                <a:lnTo>
                  <a:pt x="4176" y="1180"/>
                </a:lnTo>
                <a:lnTo>
                  <a:pt x="4171" y="1187"/>
                </a:lnTo>
                <a:lnTo>
                  <a:pt x="4166" y="1194"/>
                </a:lnTo>
                <a:lnTo>
                  <a:pt x="4162" y="1197"/>
                </a:lnTo>
                <a:lnTo>
                  <a:pt x="4159" y="1199"/>
                </a:lnTo>
                <a:lnTo>
                  <a:pt x="4154" y="1201"/>
                </a:lnTo>
                <a:lnTo>
                  <a:pt x="4149" y="1201"/>
                </a:lnTo>
                <a:lnTo>
                  <a:pt x="4149" y="1211"/>
                </a:lnTo>
                <a:lnTo>
                  <a:pt x="4150" y="1220"/>
                </a:lnTo>
                <a:lnTo>
                  <a:pt x="4154" y="1228"/>
                </a:lnTo>
                <a:lnTo>
                  <a:pt x="4157" y="1237"/>
                </a:lnTo>
                <a:lnTo>
                  <a:pt x="4157" y="1240"/>
                </a:lnTo>
                <a:lnTo>
                  <a:pt x="4156" y="1242"/>
                </a:lnTo>
                <a:lnTo>
                  <a:pt x="4156" y="1245"/>
                </a:lnTo>
                <a:lnTo>
                  <a:pt x="4161" y="1247"/>
                </a:lnTo>
                <a:lnTo>
                  <a:pt x="4164" y="1250"/>
                </a:lnTo>
                <a:lnTo>
                  <a:pt x="4164" y="1254"/>
                </a:lnTo>
                <a:lnTo>
                  <a:pt x="4162" y="1255"/>
                </a:lnTo>
                <a:lnTo>
                  <a:pt x="4166" y="1255"/>
                </a:lnTo>
                <a:lnTo>
                  <a:pt x="4196" y="1255"/>
                </a:lnTo>
                <a:lnTo>
                  <a:pt x="4198" y="1261"/>
                </a:lnTo>
                <a:lnTo>
                  <a:pt x="4200" y="1266"/>
                </a:lnTo>
                <a:lnTo>
                  <a:pt x="4203" y="1269"/>
                </a:lnTo>
                <a:lnTo>
                  <a:pt x="4203" y="1276"/>
                </a:lnTo>
                <a:lnTo>
                  <a:pt x="4207" y="1278"/>
                </a:lnTo>
                <a:lnTo>
                  <a:pt x="4208" y="1279"/>
                </a:lnTo>
                <a:lnTo>
                  <a:pt x="4212" y="1284"/>
                </a:lnTo>
                <a:lnTo>
                  <a:pt x="4213" y="1291"/>
                </a:lnTo>
                <a:lnTo>
                  <a:pt x="4217" y="1296"/>
                </a:lnTo>
                <a:lnTo>
                  <a:pt x="4217" y="1300"/>
                </a:lnTo>
                <a:lnTo>
                  <a:pt x="4219" y="1303"/>
                </a:lnTo>
                <a:lnTo>
                  <a:pt x="4225" y="1308"/>
                </a:lnTo>
                <a:lnTo>
                  <a:pt x="4229" y="1312"/>
                </a:lnTo>
                <a:lnTo>
                  <a:pt x="4231" y="1313"/>
                </a:lnTo>
                <a:lnTo>
                  <a:pt x="4229" y="1315"/>
                </a:lnTo>
                <a:lnTo>
                  <a:pt x="4224" y="1317"/>
                </a:lnTo>
                <a:lnTo>
                  <a:pt x="4203" y="1317"/>
                </a:lnTo>
                <a:lnTo>
                  <a:pt x="4203" y="1276"/>
                </a:lnTo>
                <a:lnTo>
                  <a:pt x="4198" y="1274"/>
                </a:lnTo>
                <a:lnTo>
                  <a:pt x="4193" y="1272"/>
                </a:lnTo>
                <a:lnTo>
                  <a:pt x="4190" y="1269"/>
                </a:lnTo>
                <a:lnTo>
                  <a:pt x="4183" y="1269"/>
                </a:lnTo>
                <a:lnTo>
                  <a:pt x="4178" y="1267"/>
                </a:lnTo>
                <a:lnTo>
                  <a:pt x="4176" y="1266"/>
                </a:lnTo>
                <a:lnTo>
                  <a:pt x="4176" y="1262"/>
                </a:lnTo>
                <a:lnTo>
                  <a:pt x="4166" y="1262"/>
                </a:lnTo>
                <a:lnTo>
                  <a:pt x="4162" y="1262"/>
                </a:lnTo>
                <a:lnTo>
                  <a:pt x="4154" y="1250"/>
                </a:lnTo>
                <a:lnTo>
                  <a:pt x="4150" y="1245"/>
                </a:lnTo>
                <a:lnTo>
                  <a:pt x="4147" y="1237"/>
                </a:lnTo>
                <a:lnTo>
                  <a:pt x="4147" y="1233"/>
                </a:lnTo>
                <a:lnTo>
                  <a:pt x="4145" y="1228"/>
                </a:lnTo>
                <a:lnTo>
                  <a:pt x="4144" y="1225"/>
                </a:lnTo>
                <a:lnTo>
                  <a:pt x="4140" y="1221"/>
                </a:lnTo>
                <a:lnTo>
                  <a:pt x="4135" y="1221"/>
                </a:lnTo>
                <a:lnTo>
                  <a:pt x="4137" y="1215"/>
                </a:lnTo>
                <a:lnTo>
                  <a:pt x="4135" y="1209"/>
                </a:lnTo>
                <a:lnTo>
                  <a:pt x="4133" y="1203"/>
                </a:lnTo>
                <a:lnTo>
                  <a:pt x="4128" y="1197"/>
                </a:lnTo>
                <a:lnTo>
                  <a:pt x="4128" y="1192"/>
                </a:lnTo>
                <a:lnTo>
                  <a:pt x="4128" y="1187"/>
                </a:lnTo>
                <a:lnTo>
                  <a:pt x="4121" y="1186"/>
                </a:lnTo>
                <a:lnTo>
                  <a:pt x="4116" y="1187"/>
                </a:lnTo>
                <a:lnTo>
                  <a:pt x="4108" y="1191"/>
                </a:lnTo>
                <a:lnTo>
                  <a:pt x="4099" y="1194"/>
                </a:lnTo>
                <a:lnTo>
                  <a:pt x="4094" y="1196"/>
                </a:lnTo>
                <a:lnTo>
                  <a:pt x="4087" y="1194"/>
                </a:lnTo>
                <a:lnTo>
                  <a:pt x="4087" y="1196"/>
                </a:lnTo>
                <a:lnTo>
                  <a:pt x="4086" y="1197"/>
                </a:lnTo>
                <a:lnTo>
                  <a:pt x="4082" y="1199"/>
                </a:lnTo>
                <a:lnTo>
                  <a:pt x="4077" y="1199"/>
                </a:lnTo>
                <a:lnTo>
                  <a:pt x="4074" y="1201"/>
                </a:lnTo>
                <a:lnTo>
                  <a:pt x="4074" y="1208"/>
                </a:lnTo>
                <a:lnTo>
                  <a:pt x="4069" y="1208"/>
                </a:lnTo>
                <a:lnTo>
                  <a:pt x="4063" y="1208"/>
                </a:lnTo>
                <a:lnTo>
                  <a:pt x="4058" y="1208"/>
                </a:lnTo>
                <a:lnTo>
                  <a:pt x="4053" y="1208"/>
                </a:lnTo>
                <a:lnTo>
                  <a:pt x="4052" y="1221"/>
                </a:lnTo>
                <a:lnTo>
                  <a:pt x="4055" y="1230"/>
                </a:lnTo>
                <a:lnTo>
                  <a:pt x="4058" y="1238"/>
                </a:lnTo>
                <a:lnTo>
                  <a:pt x="4065" y="1243"/>
                </a:lnTo>
                <a:lnTo>
                  <a:pt x="4077" y="1255"/>
                </a:lnTo>
                <a:lnTo>
                  <a:pt x="4084" y="1261"/>
                </a:lnTo>
                <a:lnTo>
                  <a:pt x="4087" y="1269"/>
                </a:lnTo>
                <a:lnTo>
                  <a:pt x="4089" y="1269"/>
                </a:lnTo>
                <a:lnTo>
                  <a:pt x="4091" y="1269"/>
                </a:lnTo>
                <a:lnTo>
                  <a:pt x="4096" y="1269"/>
                </a:lnTo>
                <a:lnTo>
                  <a:pt x="4099" y="1271"/>
                </a:lnTo>
                <a:lnTo>
                  <a:pt x="4106" y="1276"/>
                </a:lnTo>
                <a:lnTo>
                  <a:pt x="4113" y="1283"/>
                </a:lnTo>
                <a:lnTo>
                  <a:pt x="4121" y="1290"/>
                </a:lnTo>
                <a:lnTo>
                  <a:pt x="4123" y="1290"/>
                </a:lnTo>
                <a:lnTo>
                  <a:pt x="4130" y="1290"/>
                </a:lnTo>
                <a:lnTo>
                  <a:pt x="4135" y="1290"/>
                </a:lnTo>
                <a:lnTo>
                  <a:pt x="4133" y="1293"/>
                </a:lnTo>
                <a:lnTo>
                  <a:pt x="4132" y="1295"/>
                </a:lnTo>
                <a:lnTo>
                  <a:pt x="4125" y="1296"/>
                </a:lnTo>
                <a:lnTo>
                  <a:pt x="4108" y="1296"/>
                </a:lnTo>
                <a:lnTo>
                  <a:pt x="4108" y="1303"/>
                </a:lnTo>
                <a:lnTo>
                  <a:pt x="4104" y="1307"/>
                </a:lnTo>
                <a:lnTo>
                  <a:pt x="4099" y="1310"/>
                </a:lnTo>
                <a:lnTo>
                  <a:pt x="4094" y="1310"/>
                </a:lnTo>
                <a:lnTo>
                  <a:pt x="4094" y="1303"/>
                </a:lnTo>
                <a:lnTo>
                  <a:pt x="4091" y="1300"/>
                </a:lnTo>
                <a:lnTo>
                  <a:pt x="4089" y="1295"/>
                </a:lnTo>
                <a:lnTo>
                  <a:pt x="4087" y="1290"/>
                </a:lnTo>
                <a:lnTo>
                  <a:pt x="4087" y="1283"/>
                </a:lnTo>
                <a:lnTo>
                  <a:pt x="4086" y="1279"/>
                </a:lnTo>
                <a:lnTo>
                  <a:pt x="4082" y="1278"/>
                </a:lnTo>
                <a:lnTo>
                  <a:pt x="4074" y="1276"/>
                </a:lnTo>
                <a:lnTo>
                  <a:pt x="4072" y="1283"/>
                </a:lnTo>
                <a:lnTo>
                  <a:pt x="4072" y="1290"/>
                </a:lnTo>
                <a:lnTo>
                  <a:pt x="4077" y="1301"/>
                </a:lnTo>
                <a:lnTo>
                  <a:pt x="4079" y="1307"/>
                </a:lnTo>
                <a:lnTo>
                  <a:pt x="4079" y="1308"/>
                </a:lnTo>
                <a:lnTo>
                  <a:pt x="4075" y="1310"/>
                </a:lnTo>
                <a:lnTo>
                  <a:pt x="4067" y="1310"/>
                </a:lnTo>
                <a:lnTo>
                  <a:pt x="4067" y="1303"/>
                </a:lnTo>
                <a:lnTo>
                  <a:pt x="4065" y="1296"/>
                </a:lnTo>
                <a:lnTo>
                  <a:pt x="4062" y="1284"/>
                </a:lnTo>
                <a:lnTo>
                  <a:pt x="4060" y="1281"/>
                </a:lnTo>
                <a:lnTo>
                  <a:pt x="4053" y="1271"/>
                </a:lnTo>
                <a:lnTo>
                  <a:pt x="4048" y="1262"/>
                </a:lnTo>
                <a:lnTo>
                  <a:pt x="4043" y="1252"/>
                </a:lnTo>
                <a:lnTo>
                  <a:pt x="4038" y="1243"/>
                </a:lnTo>
                <a:lnTo>
                  <a:pt x="4036" y="1242"/>
                </a:lnTo>
                <a:lnTo>
                  <a:pt x="4033" y="1242"/>
                </a:lnTo>
                <a:lnTo>
                  <a:pt x="4026" y="1240"/>
                </a:lnTo>
                <a:lnTo>
                  <a:pt x="4021" y="1242"/>
                </a:lnTo>
                <a:lnTo>
                  <a:pt x="4019" y="1245"/>
                </a:lnTo>
                <a:lnTo>
                  <a:pt x="4019" y="1249"/>
                </a:lnTo>
                <a:lnTo>
                  <a:pt x="4019" y="1259"/>
                </a:lnTo>
                <a:lnTo>
                  <a:pt x="4017" y="1262"/>
                </a:lnTo>
                <a:lnTo>
                  <a:pt x="4012" y="1262"/>
                </a:lnTo>
                <a:lnTo>
                  <a:pt x="4012" y="1296"/>
                </a:lnTo>
                <a:lnTo>
                  <a:pt x="4009" y="1298"/>
                </a:lnTo>
                <a:lnTo>
                  <a:pt x="4007" y="1301"/>
                </a:lnTo>
                <a:lnTo>
                  <a:pt x="4005" y="1310"/>
                </a:lnTo>
                <a:lnTo>
                  <a:pt x="4002" y="1310"/>
                </a:lnTo>
                <a:lnTo>
                  <a:pt x="4000" y="1312"/>
                </a:lnTo>
                <a:lnTo>
                  <a:pt x="3999" y="1317"/>
                </a:lnTo>
                <a:lnTo>
                  <a:pt x="3999" y="1322"/>
                </a:lnTo>
                <a:lnTo>
                  <a:pt x="4000" y="1325"/>
                </a:lnTo>
                <a:lnTo>
                  <a:pt x="4002" y="1329"/>
                </a:lnTo>
                <a:lnTo>
                  <a:pt x="4005" y="1330"/>
                </a:lnTo>
                <a:lnTo>
                  <a:pt x="4009" y="1330"/>
                </a:lnTo>
                <a:lnTo>
                  <a:pt x="4011" y="1332"/>
                </a:lnTo>
                <a:lnTo>
                  <a:pt x="4012" y="1337"/>
                </a:lnTo>
                <a:lnTo>
                  <a:pt x="4011" y="1344"/>
                </a:lnTo>
                <a:lnTo>
                  <a:pt x="4011" y="1351"/>
                </a:lnTo>
                <a:lnTo>
                  <a:pt x="4014" y="1359"/>
                </a:lnTo>
                <a:lnTo>
                  <a:pt x="4017" y="1368"/>
                </a:lnTo>
                <a:lnTo>
                  <a:pt x="4019" y="1373"/>
                </a:lnTo>
                <a:lnTo>
                  <a:pt x="4019" y="1378"/>
                </a:lnTo>
                <a:lnTo>
                  <a:pt x="4012" y="1376"/>
                </a:lnTo>
                <a:lnTo>
                  <a:pt x="4007" y="1378"/>
                </a:lnTo>
                <a:lnTo>
                  <a:pt x="3999" y="1382"/>
                </a:lnTo>
                <a:lnTo>
                  <a:pt x="3990" y="1385"/>
                </a:lnTo>
                <a:lnTo>
                  <a:pt x="3985" y="1387"/>
                </a:lnTo>
                <a:lnTo>
                  <a:pt x="3978" y="1385"/>
                </a:lnTo>
                <a:lnTo>
                  <a:pt x="3975" y="1392"/>
                </a:lnTo>
                <a:lnTo>
                  <a:pt x="3970" y="1397"/>
                </a:lnTo>
                <a:lnTo>
                  <a:pt x="3961" y="1399"/>
                </a:lnTo>
                <a:lnTo>
                  <a:pt x="3951" y="1399"/>
                </a:lnTo>
                <a:lnTo>
                  <a:pt x="3949" y="1411"/>
                </a:lnTo>
                <a:lnTo>
                  <a:pt x="3946" y="1421"/>
                </a:lnTo>
                <a:lnTo>
                  <a:pt x="3937" y="1440"/>
                </a:lnTo>
                <a:lnTo>
                  <a:pt x="3934" y="1443"/>
                </a:lnTo>
                <a:lnTo>
                  <a:pt x="3932" y="1448"/>
                </a:lnTo>
                <a:lnTo>
                  <a:pt x="3930" y="1460"/>
                </a:lnTo>
                <a:lnTo>
                  <a:pt x="3929" y="1472"/>
                </a:lnTo>
                <a:lnTo>
                  <a:pt x="3927" y="1477"/>
                </a:lnTo>
                <a:lnTo>
                  <a:pt x="3924" y="1481"/>
                </a:lnTo>
                <a:lnTo>
                  <a:pt x="3927" y="1486"/>
                </a:lnTo>
                <a:lnTo>
                  <a:pt x="3932" y="1487"/>
                </a:lnTo>
                <a:lnTo>
                  <a:pt x="3936" y="1486"/>
                </a:lnTo>
                <a:lnTo>
                  <a:pt x="3939" y="1482"/>
                </a:lnTo>
                <a:lnTo>
                  <a:pt x="3944" y="1477"/>
                </a:lnTo>
                <a:lnTo>
                  <a:pt x="3949" y="1474"/>
                </a:lnTo>
                <a:lnTo>
                  <a:pt x="3956" y="1472"/>
                </a:lnTo>
                <a:lnTo>
                  <a:pt x="3965" y="1474"/>
                </a:lnTo>
                <a:lnTo>
                  <a:pt x="3965" y="1481"/>
                </a:lnTo>
                <a:lnTo>
                  <a:pt x="3965" y="1486"/>
                </a:lnTo>
                <a:lnTo>
                  <a:pt x="3968" y="1489"/>
                </a:lnTo>
                <a:lnTo>
                  <a:pt x="3971" y="1491"/>
                </a:lnTo>
                <a:lnTo>
                  <a:pt x="3975" y="1494"/>
                </a:lnTo>
                <a:lnTo>
                  <a:pt x="3978" y="1496"/>
                </a:lnTo>
                <a:lnTo>
                  <a:pt x="3978" y="1501"/>
                </a:lnTo>
                <a:lnTo>
                  <a:pt x="3978" y="1508"/>
                </a:lnTo>
                <a:lnTo>
                  <a:pt x="3959" y="1504"/>
                </a:lnTo>
                <a:lnTo>
                  <a:pt x="3951" y="1503"/>
                </a:lnTo>
                <a:lnTo>
                  <a:pt x="3944" y="1503"/>
                </a:lnTo>
                <a:lnTo>
                  <a:pt x="3937" y="1504"/>
                </a:lnTo>
                <a:lnTo>
                  <a:pt x="3932" y="1508"/>
                </a:lnTo>
                <a:lnTo>
                  <a:pt x="3927" y="1513"/>
                </a:lnTo>
                <a:lnTo>
                  <a:pt x="3924" y="1522"/>
                </a:lnTo>
                <a:lnTo>
                  <a:pt x="3925" y="1525"/>
                </a:lnTo>
                <a:lnTo>
                  <a:pt x="3929" y="1527"/>
                </a:lnTo>
                <a:lnTo>
                  <a:pt x="3937" y="1528"/>
                </a:lnTo>
                <a:lnTo>
                  <a:pt x="3937" y="1532"/>
                </a:lnTo>
                <a:lnTo>
                  <a:pt x="3939" y="1534"/>
                </a:lnTo>
                <a:lnTo>
                  <a:pt x="3944" y="1535"/>
                </a:lnTo>
                <a:lnTo>
                  <a:pt x="3951" y="1537"/>
                </a:lnTo>
                <a:lnTo>
                  <a:pt x="3958" y="1539"/>
                </a:lnTo>
                <a:lnTo>
                  <a:pt x="3963" y="1542"/>
                </a:lnTo>
                <a:lnTo>
                  <a:pt x="3971" y="1542"/>
                </a:lnTo>
                <a:lnTo>
                  <a:pt x="3970" y="1545"/>
                </a:lnTo>
                <a:lnTo>
                  <a:pt x="3966" y="1549"/>
                </a:lnTo>
                <a:lnTo>
                  <a:pt x="3963" y="1551"/>
                </a:lnTo>
                <a:lnTo>
                  <a:pt x="3958" y="1551"/>
                </a:lnTo>
                <a:lnTo>
                  <a:pt x="3947" y="1551"/>
                </a:lnTo>
                <a:lnTo>
                  <a:pt x="3937" y="1549"/>
                </a:lnTo>
                <a:lnTo>
                  <a:pt x="3932" y="1547"/>
                </a:lnTo>
                <a:lnTo>
                  <a:pt x="3925" y="1544"/>
                </a:lnTo>
                <a:lnTo>
                  <a:pt x="3919" y="1542"/>
                </a:lnTo>
                <a:lnTo>
                  <a:pt x="3915" y="1542"/>
                </a:lnTo>
                <a:lnTo>
                  <a:pt x="3910" y="1542"/>
                </a:lnTo>
                <a:lnTo>
                  <a:pt x="3889" y="1542"/>
                </a:lnTo>
                <a:lnTo>
                  <a:pt x="3888" y="1552"/>
                </a:lnTo>
                <a:lnTo>
                  <a:pt x="3889" y="1561"/>
                </a:lnTo>
                <a:lnTo>
                  <a:pt x="3891" y="1568"/>
                </a:lnTo>
                <a:lnTo>
                  <a:pt x="3893" y="1569"/>
                </a:lnTo>
                <a:lnTo>
                  <a:pt x="3896" y="1571"/>
                </a:lnTo>
                <a:lnTo>
                  <a:pt x="3900" y="1571"/>
                </a:lnTo>
                <a:lnTo>
                  <a:pt x="3908" y="1569"/>
                </a:lnTo>
                <a:lnTo>
                  <a:pt x="3915" y="1571"/>
                </a:lnTo>
                <a:lnTo>
                  <a:pt x="3922" y="1575"/>
                </a:lnTo>
                <a:lnTo>
                  <a:pt x="3929" y="1581"/>
                </a:lnTo>
                <a:lnTo>
                  <a:pt x="3932" y="1581"/>
                </a:lnTo>
                <a:lnTo>
                  <a:pt x="3937" y="1583"/>
                </a:lnTo>
                <a:lnTo>
                  <a:pt x="3934" y="1586"/>
                </a:lnTo>
                <a:lnTo>
                  <a:pt x="3930" y="1590"/>
                </a:lnTo>
                <a:lnTo>
                  <a:pt x="3925" y="1590"/>
                </a:lnTo>
                <a:lnTo>
                  <a:pt x="3920" y="1588"/>
                </a:lnTo>
                <a:lnTo>
                  <a:pt x="3917" y="1586"/>
                </a:lnTo>
                <a:lnTo>
                  <a:pt x="3917" y="1583"/>
                </a:lnTo>
                <a:lnTo>
                  <a:pt x="3915" y="1581"/>
                </a:lnTo>
                <a:lnTo>
                  <a:pt x="3908" y="1581"/>
                </a:lnTo>
                <a:lnTo>
                  <a:pt x="3901" y="1583"/>
                </a:lnTo>
                <a:lnTo>
                  <a:pt x="3900" y="1581"/>
                </a:lnTo>
                <a:lnTo>
                  <a:pt x="3900" y="1578"/>
                </a:lnTo>
                <a:lnTo>
                  <a:pt x="3898" y="1576"/>
                </a:lnTo>
                <a:lnTo>
                  <a:pt x="3889" y="1576"/>
                </a:lnTo>
                <a:lnTo>
                  <a:pt x="3884" y="1576"/>
                </a:lnTo>
                <a:lnTo>
                  <a:pt x="3881" y="1578"/>
                </a:lnTo>
                <a:lnTo>
                  <a:pt x="3878" y="1580"/>
                </a:lnTo>
                <a:lnTo>
                  <a:pt x="3876" y="1583"/>
                </a:lnTo>
                <a:lnTo>
                  <a:pt x="3872" y="1585"/>
                </a:lnTo>
                <a:lnTo>
                  <a:pt x="3871" y="1588"/>
                </a:lnTo>
                <a:lnTo>
                  <a:pt x="3869" y="1597"/>
                </a:lnTo>
                <a:lnTo>
                  <a:pt x="3864" y="1595"/>
                </a:lnTo>
                <a:lnTo>
                  <a:pt x="3860" y="1593"/>
                </a:lnTo>
                <a:lnTo>
                  <a:pt x="3855" y="1586"/>
                </a:lnTo>
                <a:lnTo>
                  <a:pt x="3852" y="1585"/>
                </a:lnTo>
                <a:lnTo>
                  <a:pt x="3847" y="1583"/>
                </a:lnTo>
                <a:lnTo>
                  <a:pt x="3842" y="1581"/>
                </a:lnTo>
                <a:lnTo>
                  <a:pt x="3835" y="1583"/>
                </a:lnTo>
                <a:lnTo>
                  <a:pt x="3833" y="1588"/>
                </a:lnTo>
                <a:lnTo>
                  <a:pt x="3831" y="1590"/>
                </a:lnTo>
                <a:lnTo>
                  <a:pt x="3828" y="1590"/>
                </a:lnTo>
                <a:lnTo>
                  <a:pt x="3828" y="1595"/>
                </a:lnTo>
                <a:lnTo>
                  <a:pt x="3826" y="1598"/>
                </a:lnTo>
                <a:lnTo>
                  <a:pt x="3823" y="1600"/>
                </a:lnTo>
                <a:lnTo>
                  <a:pt x="3819" y="1602"/>
                </a:lnTo>
                <a:lnTo>
                  <a:pt x="3811" y="1604"/>
                </a:lnTo>
                <a:lnTo>
                  <a:pt x="3809" y="1607"/>
                </a:lnTo>
                <a:lnTo>
                  <a:pt x="3807" y="1610"/>
                </a:lnTo>
                <a:lnTo>
                  <a:pt x="3802" y="1612"/>
                </a:lnTo>
                <a:lnTo>
                  <a:pt x="3801" y="1614"/>
                </a:lnTo>
                <a:lnTo>
                  <a:pt x="3796" y="1619"/>
                </a:lnTo>
                <a:lnTo>
                  <a:pt x="3794" y="1622"/>
                </a:lnTo>
                <a:lnTo>
                  <a:pt x="3790" y="1624"/>
                </a:lnTo>
                <a:lnTo>
                  <a:pt x="3785" y="1626"/>
                </a:lnTo>
                <a:lnTo>
                  <a:pt x="3780" y="1624"/>
                </a:lnTo>
                <a:lnTo>
                  <a:pt x="3780" y="1644"/>
                </a:lnTo>
                <a:lnTo>
                  <a:pt x="3767" y="1644"/>
                </a:lnTo>
                <a:lnTo>
                  <a:pt x="3765" y="1638"/>
                </a:lnTo>
                <a:lnTo>
                  <a:pt x="3765" y="1633"/>
                </a:lnTo>
                <a:lnTo>
                  <a:pt x="3768" y="1627"/>
                </a:lnTo>
                <a:lnTo>
                  <a:pt x="3770" y="1624"/>
                </a:lnTo>
                <a:lnTo>
                  <a:pt x="3775" y="1619"/>
                </a:lnTo>
                <a:lnTo>
                  <a:pt x="3778" y="1615"/>
                </a:lnTo>
                <a:lnTo>
                  <a:pt x="3780" y="1610"/>
                </a:lnTo>
                <a:lnTo>
                  <a:pt x="3777" y="1605"/>
                </a:lnTo>
                <a:lnTo>
                  <a:pt x="3777" y="1600"/>
                </a:lnTo>
                <a:lnTo>
                  <a:pt x="3780" y="1590"/>
                </a:lnTo>
                <a:lnTo>
                  <a:pt x="3780" y="1585"/>
                </a:lnTo>
                <a:lnTo>
                  <a:pt x="3778" y="1580"/>
                </a:lnTo>
                <a:lnTo>
                  <a:pt x="3775" y="1571"/>
                </a:lnTo>
                <a:lnTo>
                  <a:pt x="3772" y="1563"/>
                </a:lnTo>
                <a:lnTo>
                  <a:pt x="3772" y="1556"/>
                </a:lnTo>
                <a:lnTo>
                  <a:pt x="3773" y="1549"/>
                </a:lnTo>
                <a:lnTo>
                  <a:pt x="3772" y="1544"/>
                </a:lnTo>
                <a:lnTo>
                  <a:pt x="3768" y="1539"/>
                </a:lnTo>
                <a:lnTo>
                  <a:pt x="3760" y="1532"/>
                </a:lnTo>
                <a:lnTo>
                  <a:pt x="3751" y="1525"/>
                </a:lnTo>
                <a:lnTo>
                  <a:pt x="3748" y="1520"/>
                </a:lnTo>
                <a:lnTo>
                  <a:pt x="3746" y="1515"/>
                </a:lnTo>
                <a:lnTo>
                  <a:pt x="3736" y="1511"/>
                </a:lnTo>
                <a:lnTo>
                  <a:pt x="3727" y="1506"/>
                </a:lnTo>
                <a:lnTo>
                  <a:pt x="3720" y="1499"/>
                </a:lnTo>
                <a:lnTo>
                  <a:pt x="3712" y="1494"/>
                </a:lnTo>
                <a:lnTo>
                  <a:pt x="3710" y="1503"/>
                </a:lnTo>
                <a:lnTo>
                  <a:pt x="3712" y="1510"/>
                </a:lnTo>
                <a:lnTo>
                  <a:pt x="3715" y="1515"/>
                </a:lnTo>
                <a:lnTo>
                  <a:pt x="3719" y="1518"/>
                </a:lnTo>
                <a:lnTo>
                  <a:pt x="3722" y="1522"/>
                </a:lnTo>
                <a:lnTo>
                  <a:pt x="3726" y="1527"/>
                </a:lnTo>
                <a:lnTo>
                  <a:pt x="3727" y="1534"/>
                </a:lnTo>
                <a:lnTo>
                  <a:pt x="3726" y="1542"/>
                </a:lnTo>
                <a:lnTo>
                  <a:pt x="3717" y="1537"/>
                </a:lnTo>
                <a:lnTo>
                  <a:pt x="3712" y="1535"/>
                </a:lnTo>
                <a:lnTo>
                  <a:pt x="3705" y="1535"/>
                </a:lnTo>
                <a:lnTo>
                  <a:pt x="3703" y="1532"/>
                </a:lnTo>
                <a:lnTo>
                  <a:pt x="3700" y="1532"/>
                </a:lnTo>
                <a:lnTo>
                  <a:pt x="3697" y="1534"/>
                </a:lnTo>
                <a:lnTo>
                  <a:pt x="3691" y="1535"/>
                </a:lnTo>
                <a:lnTo>
                  <a:pt x="3691" y="1556"/>
                </a:lnTo>
                <a:lnTo>
                  <a:pt x="3697" y="1557"/>
                </a:lnTo>
                <a:lnTo>
                  <a:pt x="3698" y="1559"/>
                </a:lnTo>
                <a:lnTo>
                  <a:pt x="3698" y="1563"/>
                </a:lnTo>
                <a:lnTo>
                  <a:pt x="3703" y="1564"/>
                </a:lnTo>
                <a:lnTo>
                  <a:pt x="3705" y="1566"/>
                </a:lnTo>
                <a:lnTo>
                  <a:pt x="3705" y="1569"/>
                </a:lnTo>
                <a:lnTo>
                  <a:pt x="3714" y="1575"/>
                </a:lnTo>
                <a:lnTo>
                  <a:pt x="3719" y="1576"/>
                </a:lnTo>
                <a:lnTo>
                  <a:pt x="3726" y="1576"/>
                </a:lnTo>
                <a:lnTo>
                  <a:pt x="3722" y="1583"/>
                </a:lnTo>
                <a:lnTo>
                  <a:pt x="3720" y="1586"/>
                </a:lnTo>
                <a:lnTo>
                  <a:pt x="3717" y="1588"/>
                </a:lnTo>
                <a:lnTo>
                  <a:pt x="3714" y="1586"/>
                </a:lnTo>
                <a:lnTo>
                  <a:pt x="3707" y="1581"/>
                </a:lnTo>
                <a:lnTo>
                  <a:pt x="3698" y="1576"/>
                </a:lnTo>
                <a:lnTo>
                  <a:pt x="3695" y="1578"/>
                </a:lnTo>
                <a:lnTo>
                  <a:pt x="3693" y="1581"/>
                </a:lnTo>
                <a:lnTo>
                  <a:pt x="3691" y="1590"/>
                </a:lnTo>
                <a:lnTo>
                  <a:pt x="3690" y="1593"/>
                </a:lnTo>
                <a:lnTo>
                  <a:pt x="3688" y="1597"/>
                </a:lnTo>
                <a:lnTo>
                  <a:pt x="3685" y="1600"/>
                </a:lnTo>
                <a:lnTo>
                  <a:pt x="3685" y="1604"/>
                </a:lnTo>
                <a:lnTo>
                  <a:pt x="3680" y="1607"/>
                </a:lnTo>
                <a:lnTo>
                  <a:pt x="3674" y="1610"/>
                </a:lnTo>
                <a:lnTo>
                  <a:pt x="3669" y="1615"/>
                </a:lnTo>
                <a:lnTo>
                  <a:pt x="3664" y="1617"/>
                </a:lnTo>
                <a:lnTo>
                  <a:pt x="3662" y="1631"/>
                </a:lnTo>
                <a:lnTo>
                  <a:pt x="3659" y="1643"/>
                </a:lnTo>
                <a:lnTo>
                  <a:pt x="3651" y="1665"/>
                </a:lnTo>
                <a:lnTo>
                  <a:pt x="3647" y="1665"/>
                </a:lnTo>
                <a:lnTo>
                  <a:pt x="3644" y="1661"/>
                </a:lnTo>
                <a:lnTo>
                  <a:pt x="3642" y="1656"/>
                </a:lnTo>
                <a:lnTo>
                  <a:pt x="3642" y="1651"/>
                </a:lnTo>
                <a:lnTo>
                  <a:pt x="3642" y="1646"/>
                </a:lnTo>
                <a:lnTo>
                  <a:pt x="3644" y="1641"/>
                </a:lnTo>
                <a:lnTo>
                  <a:pt x="3647" y="1638"/>
                </a:lnTo>
                <a:lnTo>
                  <a:pt x="3651" y="1638"/>
                </a:lnTo>
                <a:lnTo>
                  <a:pt x="3651" y="1633"/>
                </a:lnTo>
                <a:lnTo>
                  <a:pt x="3651" y="1627"/>
                </a:lnTo>
                <a:lnTo>
                  <a:pt x="3656" y="1622"/>
                </a:lnTo>
                <a:lnTo>
                  <a:pt x="3657" y="1615"/>
                </a:lnTo>
                <a:lnTo>
                  <a:pt x="3659" y="1610"/>
                </a:lnTo>
                <a:lnTo>
                  <a:pt x="3657" y="1604"/>
                </a:lnTo>
                <a:lnTo>
                  <a:pt x="3669" y="1597"/>
                </a:lnTo>
                <a:lnTo>
                  <a:pt x="3673" y="1592"/>
                </a:lnTo>
                <a:lnTo>
                  <a:pt x="3678" y="1586"/>
                </a:lnTo>
                <a:lnTo>
                  <a:pt x="3681" y="1580"/>
                </a:lnTo>
                <a:lnTo>
                  <a:pt x="3683" y="1573"/>
                </a:lnTo>
                <a:lnTo>
                  <a:pt x="3685" y="1564"/>
                </a:lnTo>
                <a:lnTo>
                  <a:pt x="3685" y="1556"/>
                </a:lnTo>
                <a:lnTo>
                  <a:pt x="3680" y="1552"/>
                </a:lnTo>
                <a:lnTo>
                  <a:pt x="3676" y="1551"/>
                </a:lnTo>
                <a:lnTo>
                  <a:pt x="3673" y="1552"/>
                </a:lnTo>
                <a:lnTo>
                  <a:pt x="3671" y="1556"/>
                </a:lnTo>
                <a:lnTo>
                  <a:pt x="3668" y="1557"/>
                </a:lnTo>
                <a:lnTo>
                  <a:pt x="3666" y="1559"/>
                </a:lnTo>
                <a:lnTo>
                  <a:pt x="3664" y="1564"/>
                </a:lnTo>
                <a:lnTo>
                  <a:pt x="3664" y="1576"/>
                </a:lnTo>
                <a:lnTo>
                  <a:pt x="3657" y="1576"/>
                </a:lnTo>
                <a:lnTo>
                  <a:pt x="3657" y="1566"/>
                </a:lnTo>
                <a:lnTo>
                  <a:pt x="3657" y="1556"/>
                </a:lnTo>
                <a:lnTo>
                  <a:pt x="3661" y="1549"/>
                </a:lnTo>
                <a:lnTo>
                  <a:pt x="3664" y="1542"/>
                </a:lnTo>
                <a:lnTo>
                  <a:pt x="3671" y="1539"/>
                </a:lnTo>
                <a:lnTo>
                  <a:pt x="3676" y="1534"/>
                </a:lnTo>
                <a:lnTo>
                  <a:pt x="3678" y="1525"/>
                </a:lnTo>
                <a:lnTo>
                  <a:pt x="3678" y="1515"/>
                </a:lnTo>
                <a:lnTo>
                  <a:pt x="3674" y="1501"/>
                </a:lnTo>
                <a:lnTo>
                  <a:pt x="3673" y="1494"/>
                </a:lnTo>
                <a:lnTo>
                  <a:pt x="3669" y="1489"/>
                </a:lnTo>
                <a:lnTo>
                  <a:pt x="3666" y="1484"/>
                </a:lnTo>
                <a:lnTo>
                  <a:pt x="3659" y="1482"/>
                </a:lnTo>
                <a:lnTo>
                  <a:pt x="3652" y="1481"/>
                </a:lnTo>
                <a:lnTo>
                  <a:pt x="3644" y="1481"/>
                </a:lnTo>
                <a:lnTo>
                  <a:pt x="3644" y="1474"/>
                </a:lnTo>
                <a:lnTo>
                  <a:pt x="3634" y="1481"/>
                </a:lnTo>
                <a:lnTo>
                  <a:pt x="3623" y="1489"/>
                </a:lnTo>
                <a:lnTo>
                  <a:pt x="3620" y="1493"/>
                </a:lnTo>
                <a:lnTo>
                  <a:pt x="3618" y="1499"/>
                </a:lnTo>
                <a:lnTo>
                  <a:pt x="3616" y="1506"/>
                </a:lnTo>
                <a:lnTo>
                  <a:pt x="3616" y="1515"/>
                </a:lnTo>
                <a:lnTo>
                  <a:pt x="3596" y="1556"/>
                </a:lnTo>
                <a:lnTo>
                  <a:pt x="3596" y="1563"/>
                </a:lnTo>
                <a:lnTo>
                  <a:pt x="3598" y="1568"/>
                </a:lnTo>
                <a:lnTo>
                  <a:pt x="3603" y="1576"/>
                </a:lnTo>
                <a:lnTo>
                  <a:pt x="3608" y="1585"/>
                </a:lnTo>
                <a:lnTo>
                  <a:pt x="3610" y="1590"/>
                </a:lnTo>
                <a:lnTo>
                  <a:pt x="3610" y="1597"/>
                </a:lnTo>
                <a:lnTo>
                  <a:pt x="3603" y="1598"/>
                </a:lnTo>
                <a:lnTo>
                  <a:pt x="3599" y="1602"/>
                </a:lnTo>
                <a:lnTo>
                  <a:pt x="3598" y="1605"/>
                </a:lnTo>
                <a:lnTo>
                  <a:pt x="3599" y="1609"/>
                </a:lnTo>
                <a:lnTo>
                  <a:pt x="3603" y="1617"/>
                </a:lnTo>
                <a:lnTo>
                  <a:pt x="3603" y="1624"/>
                </a:lnTo>
                <a:lnTo>
                  <a:pt x="3603" y="1631"/>
                </a:lnTo>
                <a:lnTo>
                  <a:pt x="3596" y="1631"/>
                </a:lnTo>
                <a:lnTo>
                  <a:pt x="3593" y="1631"/>
                </a:lnTo>
                <a:lnTo>
                  <a:pt x="3589" y="1633"/>
                </a:lnTo>
                <a:lnTo>
                  <a:pt x="3587" y="1636"/>
                </a:lnTo>
                <a:lnTo>
                  <a:pt x="3582" y="1641"/>
                </a:lnTo>
                <a:lnTo>
                  <a:pt x="3579" y="1644"/>
                </a:lnTo>
                <a:lnTo>
                  <a:pt x="3576" y="1644"/>
                </a:lnTo>
                <a:lnTo>
                  <a:pt x="3570" y="1650"/>
                </a:lnTo>
                <a:lnTo>
                  <a:pt x="3565" y="1655"/>
                </a:lnTo>
                <a:lnTo>
                  <a:pt x="3557" y="1656"/>
                </a:lnTo>
                <a:lnTo>
                  <a:pt x="3548" y="1658"/>
                </a:lnTo>
                <a:lnTo>
                  <a:pt x="3548" y="1667"/>
                </a:lnTo>
                <a:lnTo>
                  <a:pt x="3552" y="1672"/>
                </a:lnTo>
                <a:lnTo>
                  <a:pt x="3557" y="1675"/>
                </a:lnTo>
                <a:lnTo>
                  <a:pt x="3562" y="1679"/>
                </a:lnTo>
                <a:lnTo>
                  <a:pt x="3562" y="1706"/>
                </a:lnTo>
                <a:lnTo>
                  <a:pt x="3562" y="1713"/>
                </a:lnTo>
                <a:lnTo>
                  <a:pt x="3560" y="1718"/>
                </a:lnTo>
                <a:lnTo>
                  <a:pt x="3555" y="1728"/>
                </a:lnTo>
                <a:lnTo>
                  <a:pt x="3548" y="1735"/>
                </a:lnTo>
                <a:lnTo>
                  <a:pt x="3543" y="1743"/>
                </a:lnTo>
                <a:lnTo>
                  <a:pt x="3541" y="1747"/>
                </a:lnTo>
                <a:lnTo>
                  <a:pt x="3533" y="1760"/>
                </a:lnTo>
                <a:lnTo>
                  <a:pt x="3521" y="1776"/>
                </a:lnTo>
                <a:lnTo>
                  <a:pt x="3521" y="1777"/>
                </a:lnTo>
                <a:lnTo>
                  <a:pt x="3521" y="1788"/>
                </a:lnTo>
                <a:lnTo>
                  <a:pt x="3523" y="1791"/>
                </a:lnTo>
                <a:lnTo>
                  <a:pt x="3526" y="1791"/>
                </a:lnTo>
                <a:lnTo>
                  <a:pt x="3530" y="1789"/>
                </a:lnTo>
                <a:lnTo>
                  <a:pt x="3535" y="1788"/>
                </a:lnTo>
                <a:lnTo>
                  <a:pt x="3538" y="1786"/>
                </a:lnTo>
                <a:lnTo>
                  <a:pt x="3540" y="1784"/>
                </a:lnTo>
                <a:lnTo>
                  <a:pt x="3545" y="1781"/>
                </a:lnTo>
                <a:lnTo>
                  <a:pt x="3548" y="1781"/>
                </a:lnTo>
                <a:lnTo>
                  <a:pt x="3550" y="1771"/>
                </a:lnTo>
                <a:lnTo>
                  <a:pt x="3552" y="1760"/>
                </a:lnTo>
                <a:lnTo>
                  <a:pt x="3553" y="1757"/>
                </a:lnTo>
                <a:lnTo>
                  <a:pt x="3555" y="1754"/>
                </a:lnTo>
                <a:lnTo>
                  <a:pt x="3555" y="1747"/>
                </a:lnTo>
                <a:lnTo>
                  <a:pt x="3560" y="1745"/>
                </a:lnTo>
                <a:lnTo>
                  <a:pt x="3564" y="1743"/>
                </a:lnTo>
                <a:lnTo>
                  <a:pt x="3570" y="1735"/>
                </a:lnTo>
                <a:lnTo>
                  <a:pt x="3576" y="1726"/>
                </a:lnTo>
                <a:lnTo>
                  <a:pt x="3579" y="1723"/>
                </a:lnTo>
                <a:lnTo>
                  <a:pt x="3582" y="1719"/>
                </a:lnTo>
                <a:lnTo>
                  <a:pt x="3586" y="1713"/>
                </a:lnTo>
                <a:lnTo>
                  <a:pt x="3591" y="1706"/>
                </a:lnTo>
                <a:lnTo>
                  <a:pt x="3594" y="1702"/>
                </a:lnTo>
                <a:lnTo>
                  <a:pt x="3599" y="1701"/>
                </a:lnTo>
                <a:lnTo>
                  <a:pt x="3605" y="1699"/>
                </a:lnTo>
                <a:lnTo>
                  <a:pt x="3610" y="1699"/>
                </a:lnTo>
                <a:lnTo>
                  <a:pt x="3598" y="1725"/>
                </a:lnTo>
                <a:lnTo>
                  <a:pt x="3582" y="1747"/>
                </a:lnTo>
                <a:lnTo>
                  <a:pt x="3582" y="1752"/>
                </a:lnTo>
                <a:lnTo>
                  <a:pt x="3584" y="1755"/>
                </a:lnTo>
                <a:lnTo>
                  <a:pt x="3587" y="1757"/>
                </a:lnTo>
                <a:lnTo>
                  <a:pt x="3591" y="1759"/>
                </a:lnTo>
                <a:lnTo>
                  <a:pt x="3599" y="1760"/>
                </a:lnTo>
                <a:lnTo>
                  <a:pt x="3601" y="1764"/>
                </a:lnTo>
                <a:lnTo>
                  <a:pt x="3603" y="1767"/>
                </a:lnTo>
                <a:lnTo>
                  <a:pt x="3606" y="1769"/>
                </a:lnTo>
                <a:lnTo>
                  <a:pt x="3610" y="1771"/>
                </a:lnTo>
                <a:lnTo>
                  <a:pt x="3615" y="1776"/>
                </a:lnTo>
                <a:lnTo>
                  <a:pt x="3616" y="1779"/>
                </a:lnTo>
                <a:lnTo>
                  <a:pt x="3620" y="1781"/>
                </a:lnTo>
                <a:lnTo>
                  <a:pt x="3623" y="1783"/>
                </a:lnTo>
                <a:lnTo>
                  <a:pt x="3630" y="1781"/>
                </a:lnTo>
                <a:lnTo>
                  <a:pt x="3634" y="1781"/>
                </a:lnTo>
                <a:lnTo>
                  <a:pt x="3635" y="1779"/>
                </a:lnTo>
                <a:lnTo>
                  <a:pt x="3637" y="1774"/>
                </a:lnTo>
                <a:lnTo>
                  <a:pt x="3639" y="1769"/>
                </a:lnTo>
                <a:lnTo>
                  <a:pt x="3640" y="1767"/>
                </a:lnTo>
                <a:lnTo>
                  <a:pt x="3644" y="1767"/>
                </a:lnTo>
                <a:lnTo>
                  <a:pt x="3644" y="1762"/>
                </a:lnTo>
                <a:lnTo>
                  <a:pt x="3644" y="1757"/>
                </a:lnTo>
                <a:lnTo>
                  <a:pt x="3649" y="1752"/>
                </a:lnTo>
                <a:lnTo>
                  <a:pt x="3651" y="1745"/>
                </a:lnTo>
                <a:lnTo>
                  <a:pt x="3652" y="1740"/>
                </a:lnTo>
                <a:lnTo>
                  <a:pt x="3651" y="1733"/>
                </a:lnTo>
                <a:lnTo>
                  <a:pt x="3654" y="1733"/>
                </a:lnTo>
                <a:lnTo>
                  <a:pt x="3656" y="1735"/>
                </a:lnTo>
                <a:lnTo>
                  <a:pt x="3657" y="1740"/>
                </a:lnTo>
                <a:lnTo>
                  <a:pt x="3659" y="1745"/>
                </a:lnTo>
                <a:lnTo>
                  <a:pt x="3661" y="1747"/>
                </a:lnTo>
                <a:lnTo>
                  <a:pt x="3664" y="1747"/>
                </a:lnTo>
                <a:lnTo>
                  <a:pt x="3668" y="1745"/>
                </a:lnTo>
                <a:lnTo>
                  <a:pt x="3671" y="1743"/>
                </a:lnTo>
                <a:lnTo>
                  <a:pt x="3673" y="1740"/>
                </a:lnTo>
                <a:lnTo>
                  <a:pt x="3678" y="1740"/>
                </a:lnTo>
                <a:lnTo>
                  <a:pt x="3680" y="1735"/>
                </a:lnTo>
                <a:lnTo>
                  <a:pt x="3681" y="1733"/>
                </a:lnTo>
                <a:lnTo>
                  <a:pt x="3685" y="1733"/>
                </a:lnTo>
                <a:lnTo>
                  <a:pt x="3688" y="1731"/>
                </a:lnTo>
                <a:lnTo>
                  <a:pt x="3690" y="1728"/>
                </a:lnTo>
                <a:lnTo>
                  <a:pt x="3691" y="1719"/>
                </a:lnTo>
                <a:lnTo>
                  <a:pt x="3695" y="1719"/>
                </a:lnTo>
                <a:lnTo>
                  <a:pt x="3697" y="1718"/>
                </a:lnTo>
                <a:lnTo>
                  <a:pt x="3698" y="1713"/>
                </a:lnTo>
                <a:lnTo>
                  <a:pt x="3698" y="1685"/>
                </a:lnTo>
                <a:lnTo>
                  <a:pt x="3703" y="1682"/>
                </a:lnTo>
                <a:lnTo>
                  <a:pt x="3710" y="1680"/>
                </a:lnTo>
                <a:lnTo>
                  <a:pt x="3715" y="1677"/>
                </a:lnTo>
                <a:lnTo>
                  <a:pt x="3717" y="1675"/>
                </a:lnTo>
                <a:lnTo>
                  <a:pt x="3719" y="1672"/>
                </a:lnTo>
                <a:lnTo>
                  <a:pt x="3724" y="1663"/>
                </a:lnTo>
                <a:lnTo>
                  <a:pt x="3726" y="1658"/>
                </a:lnTo>
                <a:lnTo>
                  <a:pt x="3726" y="1651"/>
                </a:lnTo>
                <a:lnTo>
                  <a:pt x="3753" y="1651"/>
                </a:lnTo>
                <a:lnTo>
                  <a:pt x="3751" y="1655"/>
                </a:lnTo>
                <a:lnTo>
                  <a:pt x="3749" y="1658"/>
                </a:lnTo>
                <a:lnTo>
                  <a:pt x="3746" y="1661"/>
                </a:lnTo>
                <a:lnTo>
                  <a:pt x="3746" y="1665"/>
                </a:lnTo>
                <a:lnTo>
                  <a:pt x="3748" y="1667"/>
                </a:lnTo>
                <a:lnTo>
                  <a:pt x="3749" y="1668"/>
                </a:lnTo>
                <a:lnTo>
                  <a:pt x="3753" y="1672"/>
                </a:lnTo>
                <a:lnTo>
                  <a:pt x="3755" y="1677"/>
                </a:lnTo>
                <a:lnTo>
                  <a:pt x="3756" y="1679"/>
                </a:lnTo>
                <a:lnTo>
                  <a:pt x="3760" y="1679"/>
                </a:lnTo>
                <a:lnTo>
                  <a:pt x="3761" y="1679"/>
                </a:lnTo>
                <a:lnTo>
                  <a:pt x="3763" y="1677"/>
                </a:lnTo>
                <a:lnTo>
                  <a:pt x="3765" y="1672"/>
                </a:lnTo>
                <a:lnTo>
                  <a:pt x="3767" y="1658"/>
                </a:lnTo>
                <a:lnTo>
                  <a:pt x="3770" y="1660"/>
                </a:lnTo>
                <a:lnTo>
                  <a:pt x="3772" y="1661"/>
                </a:lnTo>
                <a:lnTo>
                  <a:pt x="3773" y="1668"/>
                </a:lnTo>
                <a:lnTo>
                  <a:pt x="3773" y="1685"/>
                </a:lnTo>
                <a:lnTo>
                  <a:pt x="3773" y="1692"/>
                </a:lnTo>
                <a:lnTo>
                  <a:pt x="3775" y="1697"/>
                </a:lnTo>
                <a:lnTo>
                  <a:pt x="3778" y="1701"/>
                </a:lnTo>
                <a:lnTo>
                  <a:pt x="3780" y="1706"/>
                </a:lnTo>
                <a:lnTo>
                  <a:pt x="3828" y="1706"/>
                </a:lnTo>
                <a:lnTo>
                  <a:pt x="3830" y="1701"/>
                </a:lnTo>
                <a:lnTo>
                  <a:pt x="3833" y="1699"/>
                </a:lnTo>
                <a:lnTo>
                  <a:pt x="3842" y="1696"/>
                </a:lnTo>
                <a:lnTo>
                  <a:pt x="3850" y="1692"/>
                </a:lnTo>
                <a:lnTo>
                  <a:pt x="3854" y="1690"/>
                </a:lnTo>
                <a:lnTo>
                  <a:pt x="3855" y="1685"/>
                </a:lnTo>
                <a:lnTo>
                  <a:pt x="3859" y="1687"/>
                </a:lnTo>
                <a:lnTo>
                  <a:pt x="3860" y="1690"/>
                </a:lnTo>
                <a:lnTo>
                  <a:pt x="3862" y="1699"/>
                </a:lnTo>
                <a:lnTo>
                  <a:pt x="3866" y="1699"/>
                </a:lnTo>
                <a:lnTo>
                  <a:pt x="3867" y="1701"/>
                </a:lnTo>
                <a:lnTo>
                  <a:pt x="3869" y="1706"/>
                </a:lnTo>
                <a:lnTo>
                  <a:pt x="3872" y="1706"/>
                </a:lnTo>
                <a:lnTo>
                  <a:pt x="3874" y="1704"/>
                </a:lnTo>
                <a:lnTo>
                  <a:pt x="3874" y="1701"/>
                </a:lnTo>
                <a:lnTo>
                  <a:pt x="3876" y="1699"/>
                </a:lnTo>
                <a:lnTo>
                  <a:pt x="3879" y="1699"/>
                </a:lnTo>
                <a:lnTo>
                  <a:pt x="3883" y="1699"/>
                </a:lnTo>
                <a:lnTo>
                  <a:pt x="3886" y="1699"/>
                </a:lnTo>
                <a:lnTo>
                  <a:pt x="3889" y="1699"/>
                </a:lnTo>
                <a:lnTo>
                  <a:pt x="3896" y="1696"/>
                </a:lnTo>
                <a:lnTo>
                  <a:pt x="3903" y="1692"/>
                </a:lnTo>
                <a:lnTo>
                  <a:pt x="3903" y="1689"/>
                </a:lnTo>
                <a:lnTo>
                  <a:pt x="3903" y="1685"/>
                </a:lnTo>
                <a:lnTo>
                  <a:pt x="3907" y="1685"/>
                </a:lnTo>
                <a:lnTo>
                  <a:pt x="3910" y="1685"/>
                </a:lnTo>
                <a:lnTo>
                  <a:pt x="3910" y="1682"/>
                </a:lnTo>
                <a:lnTo>
                  <a:pt x="3910" y="1679"/>
                </a:lnTo>
                <a:lnTo>
                  <a:pt x="3913" y="1679"/>
                </a:lnTo>
                <a:lnTo>
                  <a:pt x="3917" y="1679"/>
                </a:lnTo>
                <a:lnTo>
                  <a:pt x="3917" y="1675"/>
                </a:lnTo>
                <a:lnTo>
                  <a:pt x="3917" y="1672"/>
                </a:lnTo>
                <a:lnTo>
                  <a:pt x="3925" y="1667"/>
                </a:lnTo>
                <a:lnTo>
                  <a:pt x="3930" y="1665"/>
                </a:lnTo>
                <a:lnTo>
                  <a:pt x="3937" y="1665"/>
                </a:lnTo>
                <a:lnTo>
                  <a:pt x="3937" y="1672"/>
                </a:lnTo>
                <a:lnTo>
                  <a:pt x="3936" y="1679"/>
                </a:lnTo>
                <a:lnTo>
                  <a:pt x="3929" y="1687"/>
                </a:lnTo>
                <a:lnTo>
                  <a:pt x="3925" y="1692"/>
                </a:lnTo>
                <a:lnTo>
                  <a:pt x="3924" y="1697"/>
                </a:lnTo>
                <a:lnTo>
                  <a:pt x="3924" y="1704"/>
                </a:lnTo>
                <a:lnTo>
                  <a:pt x="3924" y="1713"/>
                </a:lnTo>
                <a:lnTo>
                  <a:pt x="3917" y="1713"/>
                </a:lnTo>
                <a:lnTo>
                  <a:pt x="3910" y="1713"/>
                </a:lnTo>
                <a:lnTo>
                  <a:pt x="3905" y="1714"/>
                </a:lnTo>
                <a:lnTo>
                  <a:pt x="3903" y="1719"/>
                </a:lnTo>
                <a:lnTo>
                  <a:pt x="3901" y="1721"/>
                </a:lnTo>
                <a:lnTo>
                  <a:pt x="3900" y="1723"/>
                </a:lnTo>
                <a:lnTo>
                  <a:pt x="3896" y="1726"/>
                </a:lnTo>
                <a:lnTo>
                  <a:pt x="3895" y="1731"/>
                </a:lnTo>
                <a:lnTo>
                  <a:pt x="3893" y="1733"/>
                </a:lnTo>
                <a:lnTo>
                  <a:pt x="3889" y="1733"/>
                </a:lnTo>
                <a:lnTo>
                  <a:pt x="3848" y="1733"/>
                </a:lnTo>
                <a:lnTo>
                  <a:pt x="3842" y="1735"/>
                </a:lnTo>
                <a:lnTo>
                  <a:pt x="3838" y="1733"/>
                </a:lnTo>
                <a:lnTo>
                  <a:pt x="3835" y="1731"/>
                </a:lnTo>
                <a:lnTo>
                  <a:pt x="3833" y="1728"/>
                </a:lnTo>
                <a:lnTo>
                  <a:pt x="3828" y="1723"/>
                </a:lnTo>
                <a:lnTo>
                  <a:pt x="3825" y="1721"/>
                </a:lnTo>
                <a:lnTo>
                  <a:pt x="3821" y="1719"/>
                </a:lnTo>
                <a:lnTo>
                  <a:pt x="3767" y="1719"/>
                </a:lnTo>
                <a:lnTo>
                  <a:pt x="3756" y="1726"/>
                </a:lnTo>
                <a:lnTo>
                  <a:pt x="3746" y="1735"/>
                </a:lnTo>
                <a:lnTo>
                  <a:pt x="3743" y="1738"/>
                </a:lnTo>
                <a:lnTo>
                  <a:pt x="3741" y="1745"/>
                </a:lnTo>
                <a:lnTo>
                  <a:pt x="3739" y="1752"/>
                </a:lnTo>
                <a:lnTo>
                  <a:pt x="3739" y="1760"/>
                </a:lnTo>
                <a:lnTo>
                  <a:pt x="3727" y="1759"/>
                </a:lnTo>
                <a:lnTo>
                  <a:pt x="3717" y="1755"/>
                </a:lnTo>
                <a:lnTo>
                  <a:pt x="3705" y="1754"/>
                </a:lnTo>
                <a:lnTo>
                  <a:pt x="3691" y="1754"/>
                </a:lnTo>
                <a:lnTo>
                  <a:pt x="3690" y="1762"/>
                </a:lnTo>
                <a:lnTo>
                  <a:pt x="3691" y="1767"/>
                </a:lnTo>
                <a:lnTo>
                  <a:pt x="3697" y="1769"/>
                </a:lnTo>
                <a:lnTo>
                  <a:pt x="3700" y="1772"/>
                </a:lnTo>
                <a:lnTo>
                  <a:pt x="3705" y="1774"/>
                </a:lnTo>
                <a:lnTo>
                  <a:pt x="3710" y="1776"/>
                </a:lnTo>
                <a:lnTo>
                  <a:pt x="3712" y="1781"/>
                </a:lnTo>
                <a:lnTo>
                  <a:pt x="3712" y="1788"/>
                </a:lnTo>
                <a:lnTo>
                  <a:pt x="3719" y="1793"/>
                </a:lnTo>
                <a:lnTo>
                  <a:pt x="3726" y="1798"/>
                </a:lnTo>
                <a:lnTo>
                  <a:pt x="3729" y="1800"/>
                </a:lnTo>
                <a:lnTo>
                  <a:pt x="3731" y="1805"/>
                </a:lnTo>
                <a:lnTo>
                  <a:pt x="3732" y="1810"/>
                </a:lnTo>
                <a:lnTo>
                  <a:pt x="3732" y="1815"/>
                </a:lnTo>
                <a:lnTo>
                  <a:pt x="3738" y="1818"/>
                </a:lnTo>
                <a:lnTo>
                  <a:pt x="3744" y="1820"/>
                </a:lnTo>
                <a:lnTo>
                  <a:pt x="3751" y="1822"/>
                </a:lnTo>
                <a:lnTo>
                  <a:pt x="3760" y="1822"/>
                </a:lnTo>
                <a:lnTo>
                  <a:pt x="3758" y="1823"/>
                </a:lnTo>
                <a:lnTo>
                  <a:pt x="3756" y="1825"/>
                </a:lnTo>
                <a:lnTo>
                  <a:pt x="3753" y="1829"/>
                </a:lnTo>
                <a:lnTo>
                  <a:pt x="3748" y="1830"/>
                </a:lnTo>
                <a:lnTo>
                  <a:pt x="3746" y="1832"/>
                </a:lnTo>
                <a:lnTo>
                  <a:pt x="3746" y="1835"/>
                </a:lnTo>
                <a:lnTo>
                  <a:pt x="3744" y="1839"/>
                </a:lnTo>
                <a:lnTo>
                  <a:pt x="3743" y="1842"/>
                </a:lnTo>
                <a:lnTo>
                  <a:pt x="3739" y="1846"/>
                </a:lnTo>
                <a:lnTo>
                  <a:pt x="3739" y="1849"/>
                </a:lnTo>
                <a:lnTo>
                  <a:pt x="3736" y="1858"/>
                </a:lnTo>
                <a:lnTo>
                  <a:pt x="3731" y="1864"/>
                </a:lnTo>
                <a:lnTo>
                  <a:pt x="3727" y="1873"/>
                </a:lnTo>
                <a:lnTo>
                  <a:pt x="3726" y="1878"/>
                </a:lnTo>
                <a:lnTo>
                  <a:pt x="3726" y="1883"/>
                </a:lnTo>
                <a:lnTo>
                  <a:pt x="3722" y="1883"/>
                </a:lnTo>
                <a:lnTo>
                  <a:pt x="3720" y="1881"/>
                </a:lnTo>
                <a:lnTo>
                  <a:pt x="3719" y="1876"/>
                </a:lnTo>
                <a:lnTo>
                  <a:pt x="3719" y="1863"/>
                </a:lnTo>
                <a:lnTo>
                  <a:pt x="3719" y="1835"/>
                </a:lnTo>
                <a:lnTo>
                  <a:pt x="3710" y="1817"/>
                </a:lnTo>
                <a:lnTo>
                  <a:pt x="3707" y="1806"/>
                </a:lnTo>
                <a:lnTo>
                  <a:pt x="3705" y="1794"/>
                </a:lnTo>
                <a:lnTo>
                  <a:pt x="3697" y="1794"/>
                </a:lnTo>
                <a:lnTo>
                  <a:pt x="3690" y="1796"/>
                </a:lnTo>
                <a:lnTo>
                  <a:pt x="3683" y="1798"/>
                </a:lnTo>
                <a:lnTo>
                  <a:pt x="3678" y="1801"/>
                </a:lnTo>
                <a:lnTo>
                  <a:pt x="3674" y="1803"/>
                </a:lnTo>
                <a:lnTo>
                  <a:pt x="3673" y="1803"/>
                </a:lnTo>
                <a:lnTo>
                  <a:pt x="3671" y="1805"/>
                </a:lnTo>
                <a:lnTo>
                  <a:pt x="3671" y="1808"/>
                </a:lnTo>
                <a:lnTo>
                  <a:pt x="3669" y="1812"/>
                </a:lnTo>
                <a:lnTo>
                  <a:pt x="3668" y="1815"/>
                </a:lnTo>
                <a:lnTo>
                  <a:pt x="3664" y="1818"/>
                </a:lnTo>
                <a:lnTo>
                  <a:pt x="3664" y="1822"/>
                </a:lnTo>
                <a:lnTo>
                  <a:pt x="3664" y="1839"/>
                </a:lnTo>
                <a:lnTo>
                  <a:pt x="3662" y="1846"/>
                </a:lnTo>
                <a:lnTo>
                  <a:pt x="3661" y="1847"/>
                </a:lnTo>
                <a:lnTo>
                  <a:pt x="3657" y="1849"/>
                </a:lnTo>
                <a:lnTo>
                  <a:pt x="3652" y="1858"/>
                </a:lnTo>
                <a:lnTo>
                  <a:pt x="3651" y="1863"/>
                </a:lnTo>
                <a:lnTo>
                  <a:pt x="3651" y="1870"/>
                </a:lnTo>
                <a:lnTo>
                  <a:pt x="3647" y="1870"/>
                </a:lnTo>
                <a:lnTo>
                  <a:pt x="3645" y="1868"/>
                </a:lnTo>
                <a:lnTo>
                  <a:pt x="3642" y="1863"/>
                </a:lnTo>
                <a:lnTo>
                  <a:pt x="3642" y="1858"/>
                </a:lnTo>
                <a:lnTo>
                  <a:pt x="3644" y="1849"/>
                </a:lnTo>
                <a:lnTo>
                  <a:pt x="3644" y="1842"/>
                </a:lnTo>
                <a:lnTo>
                  <a:pt x="3644" y="1835"/>
                </a:lnTo>
                <a:lnTo>
                  <a:pt x="3642" y="1830"/>
                </a:lnTo>
                <a:lnTo>
                  <a:pt x="3640" y="1829"/>
                </a:lnTo>
                <a:lnTo>
                  <a:pt x="3637" y="1829"/>
                </a:lnTo>
                <a:lnTo>
                  <a:pt x="3627" y="1829"/>
                </a:lnTo>
                <a:lnTo>
                  <a:pt x="3625" y="1830"/>
                </a:lnTo>
                <a:lnTo>
                  <a:pt x="3623" y="1832"/>
                </a:lnTo>
                <a:lnTo>
                  <a:pt x="3623" y="1837"/>
                </a:lnTo>
                <a:lnTo>
                  <a:pt x="3625" y="1844"/>
                </a:lnTo>
                <a:lnTo>
                  <a:pt x="3628" y="1851"/>
                </a:lnTo>
                <a:lnTo>
                  <a:pt x="3630" y="1856"/>
                </a:lnTo>
                <a:lnTo>
                  <a:pt x="3630" y="1859"/>
                </a:lnTo>
                <a:lnTo>
                  <a:pt x="3628" y="1861"/>
                </a:lnTo>
                <a:lnTo>
                  <a:pt x="3627" y="1863"/>
                </a:lnTo>
                <a:lnTo>
                  <a:pt x="3623" y="1863"/>
                </a:lnTo>
                <a:lnTo>
                  <a:pt x="3616" y="1864"/>
                </a:lnTo>
                <a:lnTo>
                  <a:pt x="3611" y="1864"/>
                </a:lnTo>
                <a:lnTo>
                  <a:pt x="3610" y="1861"/>
                </a:lnTo>
                <a:lnTo>
                  <a:pt x="3610" y="1856"/>
                </a:lnTo>
                <a:lnTo>
                  <a:pt x="3610" y="1846"/>
                </a:lnTo>
                <a:lnTo>
                  <a:pt x="3608" y="1842"/>
                </a:lnTo>
                <a:lnTo>
                  <a:pt x="3603" y="1842"/>
                </a:lnTo>
                <a:lnTo>
                  <a:pt x="3599" y="1842"/>
                </a:lnTo>
                <a:lnTo>
                  <a:pt x="3596" y="1844"/>
                </a:lnTo>
                <a:lnTo>
                  <a:pt x="3589" y="1854"/>
                </a:lnTo>
                <a:lnTo>
                  <a:pt x="3584" y="1864"/>
                </a:lnTo>
                <a:lnTo>
                  <a:pt x="3582" y="1870"/>
                </a:lnTo>
                <a:lnTo>
                  <a:pt x="3589" y="1870"/>
                </a:lnTo>
                <a:lnTo>
                  <a:pt x="3589" y="1873"/>
                </a:lnTo>
                <a:lnTo>
                  <a:pt x="3589" y="1876"/>
                </a:lnTo>
                <a:lnTo>
                  <a:pt x="3586" y="1880"/>
                </a:lnTo>
                <a:lnTo>
                  <a:pt x="3581" y="1883"/>
                </a:lnTo>
                <a:lnTo>
                  <a:pt x="3576" y="1883"/>
                </a:lnTo>
                <a:lnTo>
                  <a:pt x="3576" y="1890"/>
                </a:lnTo>
                <a:lnTo>
                  <a:pt x="3576" y="1902"/>
                </a:lnTo>
                <a:lnTo>
                  <a:pt x="3574" y="1902"/>
                </a:lnTo>
                <a:lnTo>
                  <a:pt x="3570" y="1902"/>
                </a:lnTo>
                <a:lnTo>
                  <a:pt x="3565" y="1897"/>
                </a:lnTo>
                <a:lnTo>
                  <a:pt x="3560" y="1897"/>
                </a:lnTo>
                <a:lnTo>
                  <a:pt x="3555" y="1897"/>
                </a:lnTo>
                <a:lnTo>
                  <a:pt x="3555" y="1914"/>
                </a:lnTo>
                <a:lnTo>
                  <a:pt x="3557" y="1921"/>
                </a:lnTo>
                <a:lnTo>
                  <a:pt x="3558" y="1922"/>
                </a:lnTo>
                <a:lnTo>
                  <a:pt x="3562" y="1924"/>
                </a:lnTo>
                <a:lnTo>
                  <a:pt x="3560" y="1927"/>
                </a:lnTo>
                <a:lnTo>
                  <a:pt x="3557" y="1929"/>
                </a:lnTo>
                <a:lnTo>
                  <a:pt x="3555" y="1929"/>
                </a:lnTo>
                <a:lnTo>
                  <a:pt x="3553" y="1929"/>
                </a:lnTo>
                <a:lnTo>
                  <a:pt x="3547" y="1926"/>
                </a:lnTo>
                <a:lnTo>
                  <a:pt x="3541" y="1924"/>
                </a:lnTo>
                <a:lnTo>
                  <a:pt x="3535" y="1924"/>
                </a:lnTo>
                <a:lnTo>
                  <a:pt x="3530" y="1927"/>
                </a:lnTo>
                <a:lnTo>
                  <a:pt x="3526" y="1929"/>
                </a:lnTo>
                <a:lnTo>
                  <a:pt x="3521" y="1931"/>
                </a:lnTo>
                <a:lnTo>
                  <a:pt x="3514" y="1931"/>
                </a:lnTo>
                <a:lnTo>
                  <a:pt x="3514" y="1938"/>
                </a:lnTo>
                <a:lnTo>
                  <a:pt x="3516" y="1943"/>
                </a:lnTo>
                <a:lnTo>
                  <a:pt x="3521" y="1945"/>
                </a:lnTo>
                <a:lnTo>
                  <a:pt x="3526" y="1946"/>
                </a:lnTo>
                <a:lnTo>
                  <a:pt x="3538" y="1948"/>
                </a:lnTo>
                <a:lnTo>
                  <a:pt x="3543" y="1950"/>
                </a:lnTo>
                <a:lnTo>
                  <a:pt x="3548" y="1951"/>
                </a:lnTo>
                <a:lnTo>
                  <a:pt x="3557" y="1946"/>
                </a:lnTo>
                <a:lnTo>
                  <a:pt x="3562" y="1945"/>
                </a:lnTo>
                <a:lnTo>
                  <a:pt x="3569" y="1945"/>
                </a:lnTo>
                <a:lnTo>
                  <a:pt x="3574" y="1945"/>
                </a:lnTo>
                <a:lnTo>
                  <a:pt x="3576" y="1941"/>
                </a:lnTo>
                <a:lnTo>
                  <a:pt x="3576" y="1938"/>
                </a:lnTo>
                <a:lnTo>
                  <a:pt x="3576" y="1931"/>
                </a:lnTo>
                <a:lnTo>
                  <a:pt x="3576" y="1921"/>
                </a:lnTo>
                <a:lnTo>
                  <a:pt x="3574" y="1916"/>
                </a:lnTo>
                <a:lnTo>
                  <a:pt x="3576" y="1910"/>
                </a:lnTo>
                <a:lnTo>
                  <a:pt x="3579" y="1910"/>
                </a:lnTo>
                <a:lnTo>
                  <a:pt x="3582" y="1912"/>
                </a:lnTo>
                <a:lnTo>
                  <a:pt x="3589" y="1914"/>
                </a:lnTo>
                <a:lnTo>
                  <a:pt x="3593" y="1916"/>
                </a:lnTo>
                <a:lnTo>
                  <a:pt x="3594" y="1914"/>
                </a:lnTo>
                <a:lnTo>
                  <a:pt x="3596" y="1910"/>
                </a:lnTo>
                <a:lnTo>
                  <a:pt x="3599" y="1909"/>
                </a:lnTo>
                <a:lnTo>
                  <a:pt x="3603" y="1907"/>
                </a:lnTo>
                <a:lnTo>
                  <a:pt x="3606" y="1905"/>
                </a:lnTo>
                <a:lnTo>
                  <a:pt x="3610" y="1904"/>
                </a:lnTo>
                <a:lnTo>
                  <a:pt x="3610" y="1900"/>
                </a:lnTo>
                <a:lnTo>
                  <a:pt x="3610" y="1897"/>
                </a:lnTo>
                <a:lnTo>
                  <a:pt x="3613" y="1897"/>
                </a:lnTo>
                <a:lnTo>
                  <a:pt x="3616" y="1897"/>
                </a:lnTo>
                <a:lnTo>
                  <a:pt x="3620" y="1897"/>
                </a:lnTo>
                <a:lnTo>
                  <a:pt x="3623" y="1897"/>
                </a:lnTo>
                <a:lnTo>
                  <a:pt x="3623" y="1890"/>
                </a:lnTo>
                <a:lnTo>
                  <a:pt x="3634" y="1888"/>
                </a:lnTo>
                <a:lnTo>
                  <a:pt x="3642" y="1890"/>
                </a:lnTo>
                <a:lnTo>
                  <a:pt x="3652" y="1890"/>
                </a:lnTo>
                <a:lnTo>
                  <a:pt x="3664" y="1890"/>
                </a:lnTo>
                <a:lnTo>
                  <a:pt x="3664" y="1895"/>
                </a:lnTo>
                <a:lnTo>
                  <a:pt x="3662" y="1898"/>
                </a:lnTo>
                <a:lnTo>
                  <a:pt x="3659" y="1900"/>
                </a:lnTo>
                <a:lnTo>
                  <a:pt x="3656" y="1902"/>
                </a:lnTo>
                <a:lnTo>
                  <a:pt x="3647" y="1904"/>
                </a:lnTo>
                <a:lnTo>
                  <a:pt x="3637" y="1904"/>
                </a:lnTo>
                <a:lnTo>
                  <a:pt x="3627" y="1904"/>
                </a:lnTo>
                <a:lnTo>
                  <a:pt x="3618" y="1905"/>
                </a:lnTo>
                <a:lnTo>
                  <a:pt x="3615" y="1907"/>
                </a:lnTo>
                <a:lnTo>
                  <a:pt x="3611" y="1909"/>
                </a:lnTo>
                <a:lnTo>
                  <a:pt x="3610" y="1912"/>
                </a:lnTo>
                <a:lnTo>
                  <a:pt x="3610" y="1917"/>
                </a:lnTo>
                <a:lnTo>
                  <a:pt x="3610" y="1921"/>
                </a:lnTo>
                <a:lnTo>
                  <a:pt x="3611" y="1922"/>
                </a:lnTo>
                <a:lnTo>
                  <a:pt x="3616" y="1924"/>
                </a:lnTo>
                <a:lnTo>
                  <a:pt x="3630" y="1924"/>
                </a:lnTo>
                <a:lnTo>
                  <a:pt x="3637" y="1924"/>
                </a:lnTo>
                <a:lnTo>
                  <a:pt x="3640" y="1922"/>
                </a:lnTo>
                <a:lnTo>
                  <a:pt x="3645" y="1919"/>
                </a:lnTo>
                <a:lnTo>
                  <a:pt x="3651" y="1917"/>
                </a:lnTo>
                <a:lnTo>
                  <a:pt x="3657" y="1917"/>
                </a:lnTo>
                <a:lnTo>
                  <a:pt x="3664" y="1917"/>
                </a:lnTo>
                <a:lnTo>
                  <a:pt x="3669" y="1916"/>
                </a:lnTo>
                <a:lnTo>
                  <a:pt x="3671" y="1910"/>
                </a:lnTo>
                <a:lnTo>
                  <a:pt x="3673" y="1907"/>
                </a:lnTo>
                <a:lnTo>
                  <a:pt x="3676" y="1907"/>
                </a:lnTo>
                <a:lnTo>
                  <a:pt x="3680" y="1909"/>
                </a:lnTo>
                <a:lnTo>
                  <a:pt x="3685" y="1910"/>
                </a:lnTo>
                <a:lnTo>
                  <a:pt x="3685" y="1916"/>
                </a:lnTo>
                <a:lnTo>
                  <a:pt x="3683" y="1921"/>
                </a:lnTo>
                <a:lnTo>
                  <a:pt x="3681" y="1926"/>
                </a:lnTo>
                <a:lnTo>
                  <a:pt x="3678" y="1927"/>
                </a:lnTo>
                <a:lnTo>
                  <a:pt x="3671" y="1933"/>
                </a:lnTo>
                <a:lnTo>
                  <a:pt x="3664" y="1938"/>
                </a:lnTo>
                <a:lnTo>
                  <a:pt x="3664" y="1933"/>
                </a:lnTo>
                <a:lnTo>
                  <a:pt x="3661" y="1931"/>
                </a:lnTo>
                <a:lnTo>
                  <a:pt x="3656" y="1931"/>
                </a:lnTo>
                <a:lnTo>
                  <a:pt x="3651" y="1931"/>
                </a:lnTo>
                <a:lnTo>
                  <a:pt x="3640" y="1931"/>
                </a:lnTo>
                <a:lnTo>
                  <a:pt x="3634" y="1931"/>
                </a:lnTo>
                <a:lnTo>
                  <a:pt x="3630" y="1931"/>
                </a:lnTo>
                <a:lnTo>
                  <a:pt x="3627" y="1933"/>
                </a:lnTo>
                <a:lnTo>
                  <a:pt x="3623" y="1934"/>
                </a:lnTo>
                <a:lnTo>
                  <a:pt x="3620" y="1938"/>
                </a:lnTo>
                <a:lnTo>
                  <a:pt x="3616" y="1938"/>
                </a:lnTo>
                <a:lnTo>
                  <a:pt x="3615" y="1943"/>
                </a:lnTo>
                <a:lnTo>
                  <a:pt x="3613" y="1945"/>
                </a:lnTo>
                <a:lnTo>
                  <a:pt x="3610" y="1945"/>
                </a:lnTo>
                <a:lnTo>
                  <a:pt x="3596" y="1948"/>
                </a:lnTo>
                <a:lnTo>
                  <a:pt x="3582" y="1953"/>
                </a:lnTo>
                <a:lnTo>
                  <a:pt x="3555" y="1962"/>
                </a:lnTo>
                <a:lnTo>
                  <a:pt x="3541" y="1965"/>
                </a:lnTo>
                <a:lnTo>
                  <a:pt x="3526" y="1968"/>
                </a:lnTo>
                <a:lnTo>
                  <a:pt x="3511" y="1972"/>
                </a:lnTo>
                <a:lnTo>
                  <a:pt x="3494" y="1972"/>
                </a:lnTo>
                <a:lnTo>
                  <a:pt x="3490" y="1989"/>
                </a:lnTo>
                <a:lnTo>
                  <a:pt x="3489" y="1996"/>
                </a:lnTo>
                <a:lnTo>
                  <a:pt x="3489" y="2003"/>
                </a:lnTo>
                <a:lnTo>
                  <a:pt x="3490" y="2008"/>
                </a:lnTo>
                <a:lnTo>
                  <a:pt x="3495" y="2011"/>
                </a:lnTo>
                <a:lnTo>
                  <a:pt x="3502" y="2013"/>
                </a:lnTo>
                <a:lnTo>
                  <a:pt x="3514" y="2013"/>
                </a:lnTo>
                <a:lnTo>
                  <a:pt x="3521" y="2013"/>
                </a:lnTo>
                <a:lnTo>
                  <a:pt x="3521" y="2020"/>
                </a:lnTo>
                <a:lnTo>
                  <a:pt x="3514" y="2020"/>
                </a:lnTo>
                <a:lnTo>
                  <a:pt x="3509" y="2021"/>
                </a:lnTo>
                <a:lnTo>
                  <a:pt x="3504" y="2025"/>
                </a:lnTo>
                <a:lnTo>
                  <a:pt x="3499" y="2032"/>
                </a:lnTo>
                <a:lnTo>
                  <a:pt x="3494" y="2040"/>
                </a:lnTo>
                <a:lnTo>
                  <a:pt x="3490" y="2044"/>
                </a:lnTo>
                <a:lnTo>
                  <a:pt x="3487" y="2047"/>
                </a:lnTo>
                <a:lnTo>
                  <a:pt x="3483" y="2047"/>
                </a:lnTo>
                <a:lnTo>
                  <a:pt x="3482" y="2049"/>
                </a:lnTo>
                <a:lnTo>
                  <a:pt x="3480" y="2054"/>
                </a:lnTo>
                <a:lnTo>
                  <a:pt x="3483" y="2061"/>
                </a:lnTo>
                <a:lnTo>
                  <a:pt x="3489" y="2066"/>
                </a:lnTo>
                <a:lnTo>
                  <a:pt x="3495" y="2067"/>
                </a:lnTo>
                <a:lnTo>
                  <a:pt x="3502" y="2067"/>
                </a:lnTo>
                <a:lnTo>
                  <a:pt x="3521" y="2064"/>
                </a:lnTo>
                <a:lnTo>
                  <a:pt x="3535" y="2061"/>
                </a:lnTo>
                <a:lnTo>
                  <a:pt x="3536" y="2057"/>
                </a:lnTo>
                <a:lnTo>
                  <a:pt x="3538" y="2056"/>
                </a:lnTo>
                <a:lnTo>
                  <a:pt x="3545" y="2054"/>
                </a:lnTo>
                <a:lnTo>
                  <a:pt x="3548" y="2054"/>
                </a:lnTo>
                <a:lnTo>
                  <a:pt x="3560" y="2042"/>
                </a:lnTo>
                <a:lnTo>
                  <a:pt x="3570" y="2030"/>
                </a:lnTo>
                <a:lnTo>
                  <a:pt x="3572" y="2028"/>
                </a:lnTo>
                <a:lnTo>
                  <a:pt x="3576" y="2026"/>
                </a:lnTo>
                <a:lnTo>
                  <a:pt x="3576" y="2023"/>
                </a:lnTo>
                <a:lnTo>
                  <a:pt x="3576" y="2020"/>
                </a:lnTo>
                <a:lnTo>
                  <a:pt x="3579" y="2018"/>
                </a:lnTo>
                <a:lnTo>
                  <a:pt x="3582" y="2016"/>
                </a:lnTo>
                <a:lnTo>
                  <a:pt x="3589" y="2013"/>
                </a:lnTo>
                <a:lnTo>
                  <a:pt x="3591" y="2011"/>
                </a:lnTo>
                <a:lnTo>
                  <a:pt x="3591" y="2009"/>
                </a:lnTo>
                <a:lnTo>
                  <a:pt x="3593" y="2008"/>
                </a:lnTo>
                <a:lnTo>
                  <a:pt x="3596" y="2006"/>
                </a:lnTo>
                <a:lnTo>
                  <a:pt x="3601" y="2006"/>
                </a:lnTo>
                <a:lnTo>
                  <a:pt x="3606" y="2006"/>
                </a:lnTo>
                <a:lnTo>
                  <a:pt x="3611" y="2006"/>
                </a:lnTo>
                <a:lnTo>
                  <a:pt x="3616" y="2006"/>
                </a:lnTo>
                <a:lnTo>
                  <a:pt x="3625" y="2006"/>
                </a:lnTo>
                <a:lnTo>
                  <a:pt x="3632" y="2008"/>
                </a:lnTo>
                <a:lnTo>
                  <a:pt x="3639" y="2009"/>
                </a:lnTo>
                <a:lnTo>
                  <a:pt x="3642" y="2015"/>
                </a:lnTo>
                <a:lnTo>
                  <a:pt x="3651" y="2023"/>
                </a:lnTo>
                <a:lnTo>
                  <a:pt x="3657" y="2033"/>
                </a:lnTo>
                <a:lnTo>
                  <a:pt x="3649" y="2033"/>
                </a:lnTo>
                <a:lnTo>
                  <a:pt x="3644" y="2032"/>
                </a:lnTo>
                <a:lnTo>
                  <a:pt x="3640" y="2028"/>
                </a:lnTo>
                <a:lnTo>
                  <a:pt x="3637" y="2023"/>
                </a:lnTo>
                <a:lnTo>
                  <a:pt x="3634" y="2018"/>
                </a:lnTo>
                <a:lnTo>
                  <a:pt x="3630" y="2015"/>
                </a:lnTo>
                <a:lnTo>
                  <a:pt x="3623" y="2013"/>
                </a:lnTo>
                <a:lnTo>
                  <a:pt x="3616" y="2013"/>
                </a:lnTo>
                <a:lnTo>
                  <a:pt x="3611" y="2013"/>
                </a:lnTo>
                <a:lnTo>
                  <a:pt x="3608" y="2015"/>
                </a:lnTo>
                <a:lnTo>
                  <a:pt x="3605" y="2016"/>
                </a:lnTo>
                <a:lnTo>
                  <a:pt x="3603" y="2020"/>
                </a:lnTo>
                <a:lnTo>
                  <a:pt x="3603" y="2026"/>
                </a:lnTo>
                <a:lnTo>
                  <a:pt x="3601" y="2030"/>
                </a:lnTo>
                <a:lnTo>
                  <a:pt x="3599" y="2032"/>
                </a:lnTo>
                <a:lnTo>
                  <a:pt x="3598" y="2030"/>
                </a:lnTo>
                <a:lnTo>
                  <a:pt x="3596" y="2026"/>
                </a:lnTo>
                <a:lnTo>
                  <a:pt x="3591" y="2026"/>
                </a:lnTo>
                <a:lnTo>
                  <a:pt x="3586" y="2028"/>
                </a:lnTo>
                <a:lnTo>
                  <a:pt x="3577" y="2033"/>
                </a:lnTo>
                <a:lnTo>
                  <a:pt x="3576" y="2035"/>
                </a:lnTo>
                <a:lnTo>
                  <a:pt x="3572" y="2040"/>
                </a:lnTo>
                <a:lnTo>
                  <a:pt x="3570" y="2047"/>
                </a:lnTo>
                <a:lnTo>
                  <a:pt x="3567" y="2052"/>
                </a:lnTo>
                <a:lnTo>
                  <a:pt x="3564" y="2057"/>
                </a:lnTo>
                <a:lnTo>
                  <a:pt x="3562" y="2061"/>
                </a:lnTo>
                <a:lnTo>
                  <a:pt x="3562" y="2069"/>
                </a:lnTo>
                <a:lnTo>
                  <a:pt x="3564" y="2076"/>
                </a:lnTo>
                <a:lnTo>
                  <a:pt x="3567" y="2081"/>
                </a:lnTo>
                <a:lnTo>
                  <a:pt x="3576" y="2081"/>
                </a:lnTo>
                <a:lnTo>
                  <a:pt x="3576" y="2088"/>
                </a:lnTo>
                <a:lnTo>
                  <a:pt x="3576" y="2091"/>
                </a:lnTo>
                <a:lnTo>
                  <a:pt x="3574" y="2095"/>
                </a:lnTo>
                <a:lnTo>
                  <a:pt x="3570" y="2097"/>
                </a:lnTo>
                <a:lnTo>
                  <a:pt x="3565" y="2102"/>
                </a:lnTo>
                <a:lnTo>
                  <a:pt x="3562" y="2105"/>
                </a:lnTo>
                <a:lnTo>
                  <a:pt x="3562" y="2108"/>
                </a:lnTo>
                <a:lnTo>
                  <a:pt x="3564" y="2112"/>
                </a:lnTo>
                <a:lnTo>
                  <a:pt x="3567" y="2114"/>
                </a:lnTo>
                <a:lnTo>
                  <a:pt x="3576" y="2115"/>
                </a:lnTo>
                <a:lnTo>
                  <a:pt x="3577" y="2119"/>
                </a:lnTo>
                <a:lnTo>
                  <a:pt x="3581" y="2120"/>
                </a:lnTo>
                <a:lnTo>
                  <a:pt x="3589" y="2122"/>
                </a:lnTo>
                <a:lnTo>
                  <a:pt x="3606" y="2122"/>
                </a:lnTo>
                <a:lnTo>
                  <a:pt x="3613" y="2120"/>
                </a:lnTo>
                <a:lnTo>
                  <a:pt x="3615" y="2119"/>
                </a:lnTo>
                <a:lnTo>
                  <a:pt x="3616" y="2115"/>
                </a:lnTo>
                <a:lnTo>
                  <a:pt x="3620" y="2115"/>
                </a:lnTo>
                <a:lnTo>
                  <a:pt x="3623" y="2115"/>
                </a:lnTo>
                <a:lnTo>
                  <a:pt x="3627" y="2115"/>
                </a:lnTo>
                <a:lnTo>
                  <a:pt x="3630" y="2115"/>
                </a:lnTo>
                <a:lnTo>
                  <a:pt x="3630" y="2112"/>
                </a:lnTo>
                <a:lnTo>
                  <a:pt x="3630" y="2108"/>
                </a:lnTo>
                <a:lnTo>
                  <a:pt x="3637" y="2108"/>
                </a:lnTo>
                <a:lnTo>
                  <a:pt x="3640" y="2108"/>
                </a:lnTo>
                <a:lnTo>
                  <a:pt x="3644" y="2108"/>
                </a:lnTo>
                <a:lnTo>
                  <a:pt x="3645" y="2105"/>
                </a:lnTo>
                <a:lnTo>
                  <a:pt x="3651" y="2098"/>
                </a:lnTo>
                <a:lnTo>
                  <a:pt x="3654" y="2097"/>
                </a:lnTo>
                <a:lnTo>
                  <a:pt x="3659" y="2095"/>
                </a:lnTo>
                <a:lnTo>
                  <a:pt x="3664" y="2093"/>
                </a:lnTo>
                <a:lnTo>
                  <a:pt x="3671" y="2095"/>
                </a:lnTo>
                <a:lnTo>
                  <a:pt x="3669" y="2103"/>
                </a:lnTo>
                <a:lnTo>
                  <a:pt x="3666" y="2110"/>
                </a:lnTo>
                <a:lnTo>
                  <a:pt x="3662" y="2115"/>
                </a:lnTo>
                <a:lnTo>
                  <a:pt x="3657" y="2119"/>
                </a:lnTo>
                <a:lnTo>
                  <a:pt x="3652" y="2122"/>
                </a:lnTo>
                <a:lnTo>
                  <a:pt x="3645" y="2126"/>
                </a:lnTo>
                <a:lnTo>
                  <a:pt x="3630" y="2129"/>
                </a:lnTo>
                <a:lnTo>
                  <a:pt x="3630" y="2156"/>
                </a:lnTo>
                <a:lnTo>
                  <a:pt x="3630" y="2160"/>
                </a:lnTo>
                <a:lnTo>
                  <a:pt x="3632" y="2161"/>
                </a:lnTo>
                <a:lnTo>
                  <a:pt x="3637" y="2163"/>
                </a:lnTo>
                <a:lnTo>
                  <a:pt x="3637" y="2166"/>
                </a:lnTo>
                <a:lnTo>
                  <a:pt x="3637" y="2170"/>
                </a:lnTo>
                <a:lnTo>
                  <a:pt x="3637" y="2175"/>
                </a:lnTo>
                <a:lnTo>
                  <a:pt x="3637" y="2177"/>
                </a:lnTo>
                <a:lnTo>
                  <a:pt x="3634" y="2178"/>
                </a:lnTo>
                <a:lnTo>
                  <a:pt x="3630" y="2177"/>
                </a:lnTo>
                <a:lnTo>
                  <a:pt x="3627" y="2168"/>
                </a:lnTo>
                <a:lnTo>
                  <a:pt x="3622" y="2160"/>
                </a:lnTo>
                <a:lnTo>
                  <a:pt x="3620" y="2156"/>
                </a:lnTo>
                <a:lnTo>
                  <a:pt x="3616" y="2156"/>
                </a:lnTo>
                <a:lnTo>
                  <a:pt x="3615" y="2149"/>
                </a:lnTo>
                <a:lnTo>
                  <a:pt x="3613" y="2143"/>
                </a:lnTo>
                <a:lnTo>
                  <a:pt x="3610" y="2137"/>
                </a:lnTo>
                <a:lnTo>
                  <a:pt x="3610" y="2129"/>
                </a:lnTo>
                <a:lnTo>
                  <a:pt x="3601" y="2127"/>
                </a:lnTo>
                <a:lnTo>
                  <a:pt x="3594" y="2129"/>
                </a:lnTo>
                <a:lnTo>
                  <a:pt x="3582" y="2132"/>
                </a:lnTo>
                <a:lnTo>
                  <a:pt x="3577" y="2134"/>
                </a:lnTo>
                <a:lnTo>
                  <a:pt x="3574" y="2132"/>
                </a:lnTo>
                <a:lnTo>
                  <a:pt x="3570" y="2129"/>
                </a:lnTo>
                <a:lnTo>
                  <a:pt x="3569" y="2122"/>
                </a:lnTo>
                <a:lnTo>
                  <a:pt x="3562" y="2122"/>
                </a:lnTo>
                <a:lnTo>
                  <a:pt x="3558" y="2119"/>
                </a:lnTo>
                <a:lnTo>
                  <a:pt x="3555" y="2115"/>
                </a:lnTo>
                <a:lnTo>
                  <a:pt x="3555" y="2108"/>
                </a:lnTo>
                <a:lnTo>
                  <a:pt x="3555" y="2102"/>
                </a:lnTo>
                <a:lnTo>
                  <a:pt x="3552" y="2098"/>
                </a:lnTo>
                <a:lnTo>
                  <a:pt x="3550" y="2093"/>
                </a:lnTo>
                <a:lnTo>
                  <a:pt x="3548" y="2088"/>
                </a:lnTo>
                <a:lnTo>
                  <a:pt x="3540" y="2088"/>
                </a:lnTo>
                <a:lnTo>
                  <a:pt x="3538" y="2088"/>
                </a:lnTo>
                <a:lnTo>
                  <a:pt x="3531" y="2091"/>
                </a:lnTo>
                <a:lnTo>
                  <a:pt x="3523" y="2093"/>
                </a:lnTo>
                <a:lnTo>
                  <a:pt x="3514" y="2097"/>
                </a:lnTo>
                <a:lnTo>
                  <a:pt x="3506" y="2100"/>
                </a:lnTo>
                <a:lnTo>
                  <a:pt x="3502" y="2102"/>
                </a:lnTo>
                <a:lnTo>
                  <a:pt x="3495" y="2108"/>
                </a:lnTo>
                <a:lnTo>
                  <a:pt x="3490" y="2115"/>
                </a:lnTo>
                <a:lnTo>
                  <a:pt x="3489" y="2119"/>
                </a:lnTo>
                <a:lnTo>
                  <a:pt x="3482" y="2124"/>
                </a:lnTo>
                <a:lnTo>
                  <a:pt x="3473" y="2129"/>
                </a:lnTo>
                <a:lnTo>
                  <a:pt x="3473" y="2136"/>
                </a:lnTo>
                <a:lnTo>
                  <a:pt x="3477" y="2143"/>
                </a:lnTo>
                <a:lnTo>
                  <a:pt x="3480" y="2148"/>
                </a:lnTo>
                <a:lnTo>
                  <a:pt x="3480" y="2156"/>
                </a:lnTo>
                <a:lnTo>
                  <a:pt x="3453" y="2156"/>
                </a:lnTo>
                <a:lnTo>
                  <a:pt x="3453" y="2163"/>
                </a:lnTo>
                <a:lnTo>
                  <a:pt x="3456" y="2170"/>
                </a:lnTo>
                <a:lnTo>
                  <a:pt x="3460" y="2175"/>
                </a:lnTo>
                <a:lnTo>
                  <a:pt x="3460" y="2183"/>
                </a:lnTo>
                <a:lnTo>
                  <a:pt x="3456" y="2185"/>
                </a:lnTo>
                <a:lnTo>
                  <a:pt x="3453" y="2187"/>
                </a:lnTo>
                <a:lnTo>
                  <a:pt x="3451" y="2195"/>
                </a:lnTo>
                <a:lnTo>
                  <a:pt x="3449" y="2199"/>
                </a:lnTo>
                <a:lnTo>
                  <a:pt x="3448" y="2202"/>
                </a:lnTo>
                <a:lnTo>
                  <a:pt x="3444" y="2204"/>
                </a:lnTo>
                <a:lnTo>
                  <a:pt x="3439" y="2204"/>
                </a:lnTo>
                <a:lnTo>
                  <a:pt x="3437" y="2209"/>
                </a:lnTo>
                <a:lnTo>
                  <a:pt x="3436" y="2211"/>
                </a:lnTo>
                <a:lnTo>
                  <a:pt x="3431" y="2216"/>
                </a:lnTo>
                <a:lnTo>
                  <a:pt x="3427" y="2218"/>
                </a:lnTo>
                <a:lnTo>
                  <a:pt x="3425" y="2221"/>
                </a:lnTo>
                <a:lnTo>
                  <a:pt x="3424" y="2226"/>
                </a:lnTo>
                <a:lnTo>
                  <a:pt x="3425" y="2231"/>
                </a:lnTo>
                <a:lnTo>
                  <a:pt x="3427" y="2235"/>
                </a:lnTo>
                <a:lnTo>
                  <a:pt x="3431" y="2238"/>
                </a:lnTo>
                <a:lnTo>
                  <a:pt x="3437" y="2240"/>
                </a:lnTo>
                <a:lnTo>
                  <a:pt x="3446" y="2240"/>
                </a:lnTo>
                <a:lnTo>
                  <a:pt x="3453" y="2240"/>
                </a:lnTo>
                <a:lnTo>
                  <a:pt x="3460" y="2238"/>
                </a:lnTo>
                <a:lnTo>
                  <a:pt x="3465" y="2235"/>
                </a:lnTo>
                <a:lnTo>
                  <a:pt x="3466" y="2231"/>
                </a:lnTo>
                <a:lnTo>
                  <a:pt x="3472" y="2235"/>
                </a:lnTo>
                <a:lnTo>
                  <a:pt x="3477" y="2238"/>
                </a:lnTo>
                <a:lnTo>
                  <a:pt x="3480" y="2243"/>
                </a:lnTo>
                <a:lnTo>
                  <a:pt x="3487" y="2245"/>
                </a:lnTo>
                <a:lnTo>
                  <a:pt x="3490" y="2243"/>
                </a:lnTo>
                <a:lnTo>
                  <a:pt x="3494" y="2241"/>
                </a:lnTo>
                <a:lnTo>
                  <a:pt x="3495" y="2240"/>
                </a:lnTo>
                <a:lnTo>
                  <a:pt x="3501" y="2238"/>
                </a:lnTo>
                <a:lnTo>
                  <a:pt x="3506" y="2238"/>
                </a:lnTo>
                <a:lnTo>
                  <a:pt x="3509" y="2236"/>
                </a:lnTo>
                <a:lnTo>
                  <a:pt x="3512" y="2235"/>
                </a:lnTo>
                <a:lnTo>
                  <a:pt x="3514" y="2231"/>
                </a:lnTo>
                <a:lnTo>
                  <a:pt x="3519" y="2235"/>
                </a:lnTo>
                <a:lnTo>
                  <a:pt x="3523" y="2236"/>
                </a:lnTo>
                <a:lnTo>
                  <a:pt x="3531" y="2238"/>
                </a:lnTo>
                <a:lnTo>
                  <a:pt x="3535" y="2238"/>
                </a:lnTo>
                <a:lnTo>
                  <a:pt x="3535" y="2241"/>
                </a:lnTo>
                <a:lnTo>
                  <a:pt x="3536" y="2243"/>
                </a:lnTo>
                <a:lnTo>
                  <a:pt x="3552" y="2245"/>
                </a:lnTo>
                <a:lnTo>
                  <a:pt x="3558" y="2247"/>
                </a:lnTo>
                <a:lnTo>
                  <a:pt x="3569" y="2245"/>
                </a:lnTo>
                <a:lnTo>
                  <a:pt x="3570" y="2250"/>
                </a:lnTo>
                <a:lnTo>
                  <a:pt x="3574" y="2252"/>
                </a:lnTo>
                <a:lnTo>
                  <a:pt x="3582" y="2255"/>
                </a:lnTo>
                <a:lnTo>
                  <a:pt x="3591" y="2259"/>
                </a:lnTo>
                <a:lnTo>
                  <a:pt x="3594" y="2260"/>
                </a:lnTo>
                <a:lnTo>
                  <a:pt x="3596" y="2265"/>
                </a:lnTo>
                <a:lnTo>
                  <a:pt x="3601" y="2270"/>
                </a:lnTo>
                <a:lnTo>
                  <a:pt x="3606" y="2276"/>
                </a:lnTo>
                <a:lnTo>
                  <a:pt x="3608" y="2284"/>
                </a:lnTo>
                <a:lnTo>
                  <a:pt x="3610" y="2293"/>
                </a:lnTo>
                <a:lnTo>
                  <a:pt x="3605" y="2293"/>
                </a:lnTo>
                <a:lnTo>
                  <a:pt x="3601" y="2289"/>
                </a:lnTo>
                <a:lnTo>
                  <a:pt x="3599" y="2286"/>
                </a:lnTo>
                <a:lnTo>
                  <a:pt x="3598" y="2281"/>
                </a:lnTo>
                <a:lnTo>
                  <a:pt x="3596" y="2277"/>
                </a:lnTo>
                <a:lnTo>
                  <a:pt x="3593" y="2274"/>
                </a:lnTo>
                <a:lnTo>
                  <a:pt x="3589" y="2272"/>
                </a:lnTo>
                <a:lnTo>
                  <a:pt x="3582" y="2272"/>
                </a:lnTo>
                <a:lnTo>
                  <a:pt x="3582" y="2267"/>
                </a:lnTo>
                <a:lnTo>
                  <a:pt x="3581" y="2264"/>
                </a:lnTo>
                <a:lnTo>
                  <a:pt x="3577" y="2262"/>
                </a:lnTo>
                <a:lnTo>
                  <a:pt x="3574" y="2260"/>
                </a:lnTo>
                <a:lnTo>
                  <a:pt x="3565" y="2259"/>
                </a:lnTo>
                <a:lnTo>
                  <a:pt x="3564" y="2255"/>
                </a:lnTo>
                <a:lnTo>
                  <a:pt x="3562" y="2252"/>
                </a:lnTo>
                <a:lnTo>
                  <a:pt x="3557" y="2252"/>
                </a:lnTo>
                <a:lnTo>
                  <a:pt x="3552" y="2252"/>
                </a:lnTo>
                <a:lnTo>
                  <a:pt x="3540" y="2252"/>
                </a:lnTo>
                <a:lnTo>
                  <a:pt x="3536" y="2252"/>
                </a:lnTo>
                <a:lnTo>
                  <a:pt x="3528" y="2250"/>
                </a:lnTo>
                <a:lnTo>
                  <a:pt x="3519" y="2248"/>
                </a:lnTo>
                <a:lnTo>
                  <a:pt x="3512" y="2247"/>
                </a:lnTo>
                <a:lnTo>
                  <a:pt x="3504" y="2250"/>
                </a:lnTo>
                <a:lnTo>
                  <a:pt x="3501" y="2250"/>
                </a:lnTo>
                <a:lnTo>
                  <a:pt x="3485" y="2252"/>
                </a:lnTo>
                <a:lnTo>
                  <a:pt x="3466" y="2252"/>
                </a:lnTo>
                <a:lnTo>
                  <a:pt x="3461" y="2252"/>
                </a:lnTo>
                <a:lnTo>
                  <a:pt x="3456" y="2252"/>
                </a:lnTo>
                <a:lnTo>
                  <a:pt x="3451" y="2257"/>
                </a:lnTo>
                <a:lnTo>
                  <a:pt x="3443" y="2260"/>
                </a:lnTo>
                <a:lnTo>
                  <a:pt x="3439" y="2260"/>
                </a:lnTo>
                <a:lnTo>
                  <a:pt x="3432" y="2259"/>
                </a:lnTo>
                <a:lnTo>
                  <a:pt x="3424" y="2264"/>
                </a:lnTo>
                <a:lnTo>
                  <a:pt x="3419" y="2265"/>
                </a:lnTo>
                <a:lnTo>
                  <a:pt x="3412" y="2265"/>
                </a:lnTo>
                <a:lnTo>
                  <a:pt x="3407" y="2267"/>
                </a:lnTo>
                <a:lnTo>
                  <a:pt x="3403" y="2269"/>
                </a:lnTo>
                <a:lnTo>
                  <a:pt x="3398" y="2276"/>
                </a:lnTo>
                <a:lnTo>
                  <a:pt x="3393" y="2282"/>
                </a:lnTo>
                <a:lnTo>
                  <a:pt x="3390" y="2284"/>
                </a:lnTo>
                <a:lnTo>
                  <a:pt x="3385" y="2286"/>
                </a:lnTo>
                <a:lnTo>
                  <a:pt x="3350" y="2286"/>
                </a:lnTo>
                <a:lnTo>
                  <a:pt x="3347" y="2288"/>
                </a:lnTo>
                <a:lnTo>
                  <a:pt x="3345" y="2291"/>
                </a:lnTo>
                <a:lnTo>
                  <a:pt x="3344" y="2299"/>
                </a:lnTo>
                <a:lnTo>
                  <a:pt x="3364" y="2299"/>
                </a:lnTo>
                <a:lnTo>
                  <a:pt x="3362" y="2303"/>
                </a:lnTo>
                <a:lnTo>
                  <a:pt x="3361" y="2306"/>
                </a:lnTo>
                <a:lnTo>
                  <a:pt x="3357" y="2310"/>
                </a:lnTo>
                <a:lnTo>
                  <a:pt x="3357" y="2313"/>
                </a:lnTo>
                <a:lnTo>
                  <a:pt x="3359" y="2316"/>
                </a:lnTo>
                <a:lnTo>
                  <a:pt x="3362" y="2318"/>
                </a:lnTo>
                <a:lnTo>
                  <a:pt x="3371" y="2320"/>
                </a:lnTo>
                <a:lnTo>
                  <a:pt x="3378" y="2323"/>
                </a:lnTo>
                <a:lnTo>
                  <a:pt x="3383" y="2327"/>
                </a:lnTo>
                <a:lnTo>
                  <a:pt x="3385" y="2335"/>
                </a:lnTo>
                <a:lnTo>
                  <a:pt x="3385" y="2347"/>
                </a:lnTo>
                <a:lnTo>
                  <a:pt x="3390" y="2345"/>
                </a:lnTo>
                <a:lnTo>
                  <a:pt x="3393" y="2344"/>
                </a:lnTo>
                <a:lnTo>
                  <a:pt x="3395" y="2340"/>
                </a:lnTo>
                <a:lnTo>
                  <a:pt x="3397" y="2337"/>
                </a:lnTo>
                <a:lnTo>
                  <a:pt x="3398" y="2325"/>
                </a:lnTo>
                <a:lnTo>
                  <a:pt x="3398" y="2313"/>
                </a:lnTo>
                <a:lnTo>
                  <a:pt x="3397" y="2308"/>
                </a:lnTo>
                <a:lnTo>
                  <a:pt x="3398" y="2303"/>
                </a:lnTo>
                <a:lnTo>
                  <a:pt x="3400" y="2299"/>
                </a:lnTo>
                <a:lnTo>
                  <a:pt x="3403" y="2298"/>
                </a:lnTo>
                <a:lnTo>
                  <a:pt x="3408" y="2293"/>
                </a:lnTo>
                <a:lnTo>
                  <a:pt x="3410" y="2291"/>
                </a:lnTo>
                <a:lnTo>
                  <a:pt x="3412" y="2286"/>
                </a:lnTo>
                <a:lnTo>
                  <a:pt x="3415" y="2288"/>
                </a:lnTo>
                <a:lnTo>
                  <a:pt x="3417" y="2289"/>
                </a:lnTo>
                <a:lnTo>
                  <a:pt x="3417" y="2293"/>
                </a:lnTo>
                <a:lnTo>
                  <a:pt x="3415" y="2298"/>
                </a:lnTo>
                <a:lnTo>
                  <a:pt x="3414" y="2299"/>
                </a:lnTo>
                <a:lnTo>
                  <a:pt x="3412" y="2299"/>
                </a:lnTo>
                <a:lnTo>
                  <a:pt x="3412" y="2306"/>
                </a:lnTo>
                <a:lnTo>
                  <a:pt x="3408" y="2311"/>
                </a:lnTo>
                <a:lnTo>
                  <a:pt x="3407" y="2315"/>
                </a:lnTo>
                <a:lnTo>
                  <a:pt x="3405" y="2320"/>
                </a:lnTo>
                <a:lnTo>
                  <a:pt x="3407" y="2322"/>
                </a:lnTo>
                <a:lnTo>
                  <a:pt x="3408" y="2323"/>
                </a:lnTo>
                <a:lnTo>
                  <a:pt x="3410" y="2328"/>
                </a:lnTo>
                <a:lnTo>
                  <a:pt x="3412" y="2340"/>
                </a:lnTo>
                <a:lnTo>
                  <a:pt x="3408" y="2342"/>
                </a:lnTo>
                <a:lnTo>
                  <a:pt x="3407" y="2344"/>
                </a:lnTo>
                <a:lnTo>
                  <a:pt x="3405" y="2349"/>
                </a:lnTo>
                <a:lnTo>
                  <a:pt x="3405" y="2361"/>
                </a:lnTo>
                <a:lnTo>
                  <a:pt x="3397" y="2361"/>
                </a:lnTo>
                <a:lnTo>
                  <a:pt x="3388" y="2359"/>
                </a:lnTo>
                <a:lnTo>
                  <a:pt x="3383" y="2357"/>
                </a:lnTo>
                <a:lnTo>
                  <a:pt x="3379" y="2352"/>
                </a:lnTo>
                <a:lnTo>
                  <a:pt x="3376" y="2347"/>
                </a:lnTo>
                <a:lnTo>
                  <a:pt x="3374" y="2340"/>
                </a:lnTo>
                <a:lnTo>
                  <a:pt x="3371" y="2327"/>
                </a:lnTo>
                <a:lnTo>
                  <a:pt x="3366" y="2330"/>
                </a:lnTo>
                <a:lnTo>
                  <a:pt x="3361" y="2334"/>
                </a:lnTo>
                <a:lnTo>
                  <a:pt x="3359" y="2335"/>
                </a:lnTo>
                <a:lnTo>
                  <a:pt x="3359" y="2339"/>
                </a:lnTo>
                <a:lnTo>
                  <a:pt x="3361" y="2339"/>
                </a:lnTo>
                <a:lnTo>
                  <a:pt x="3364" y="2340"/>
                </a:lnTo>
                <a:lnTo>
                  <a:pt x="3364" y="2347"/>
                </a:lnTo>
                <a:lnTo>
                  <a:pt x="3361" y="2352"/>
                </a:lnTo>
                <a:lnTo>
                  <a:pt x="3359" y="2356"/>
                </a:lnTo>
                <a:lnTo>
                  <a:pt x="3357" y="2361"/>
                </a:lnTo>
                <a:lnTo>
                  <a:pt x="3337" y="2361"/>
                </a:lnTo>
                <a:lnTo>
                  <a:pt x="3328" y="2361"/>
                </a:lnTo>
                <a:lnTo>
                  <a:pt x="3321" y="2363"/>
                </a:lnTo>
                <a:lnTo>
                  <a:pt x="3316" y="2368"/>
                </a:lnTo>
                <a:lnTo>
                  <a:pt x="3316" y="2374"/>
                </a:lnTo>
                <a:lnTo>
                  <a:pt x="3308" y="2374"/>
                </a:lnTo>
                <a:lnTo>
                  <a:pt x="3299" y="2374"/>
                </a:lnTo>
                <a:lnTo>
                  <a:pt x="3285" y="2378"/>
                </a:lnTo>
                <a:lnTo>
                  <a:pt x="3262" y="2388"/>
                </a:lnTo>
                <a:lnTo>
                  <a:pt x="3263" y="2393"/>
                </a:lnTo>
                <a:lnTo>
                  <a:pt x="3267" y="2397"/>
                </a:lnTo>
                <a:lnTo>
                  <a:pt x="3274" y="2402"/>
                </a:lnTo>
                <a:lnTo>
                  <a:pt x="3282" y="2405"/>
                </a:lnTo>
                <a:lnTo>
                  <a:pt x="3292" y="2409"/>
                </a:lnTo>
                <a:lnTo>
                  <a:pt x="3301" y="2412"/>
                </a:lnTo>
                <a:lnTo>
                  <a:pt x="3304" y="2415"/>
                </a:lnTo>
                <a:lnTo>
                  <a:pt x="3308" y="2419"/>
                </a:lnTo>
                <a:lnTo>
                  <a:pt x="3309" y="2422"/>
                </a:lnTo>
                <a:lnTo>
                  <a:pt x="3311" y="2427"/>
                </a:lnTo>
                <a:lnTo>
                  <a:pt x="3311" y="2434"/>
                </a:lnTo>
                <a:lnTo>
                  <a:pt x="3309" y="2443"/>
                </a:lnTo>
                <a:lnTo>
                  <a:pt x="3303" y="2443"/>
                </a:lnTo>
                <a:lnTo>
                  <a:pt x="3301" y="2446"/>
                </a:lnTo>
                <a:lnTo>
                  <a:pt x="3299" y="2448"/>
                </a:lnTo>
                <a:lnTo>
                  <a:pt x="3292" y="2449"/>
                </a:lnTo>
                <a:lnTo>
                  <a:pt x="3284" y="2449"/>
                </a:lnTo>
                <a:lnTo>
                  <a:pt x="3275" y="2449"/>
                </a:lnTo>
                <a:lnTo>
                  <a:pt x="3270" y="2451"/>
                </a:lnTo>
                <a:lnTo>
                  <a:pt x="3263" y="2455"/>
                </a:lnTo>
                <a:lnTo>
                  <a:pt x="3256" y="2456"/>
                </a:lnTo>
                <a:lnTo>
                  <a:pt x="3248" y="2456"/>
                </a:lnTo>
                <a:lnTo>
                  <a:pt x="3251" y="2461"/>
                </a:lnTo>
                <a:lnTo>
                  <a:pt x="3255" y="2465"/>
                </a:lnTo>
                <a:lnTo>
                  <a:pt x="3267" y="2468"/>
                </a:lnTo>
                <a:lnTo>
                  <a:pt x="3272" y="2472"/>
                </a:lnTo>
                <a:lnTo>
                  <a:pt x="3275" y="2475"/>
                </a:lnTo>
                <a:lnTo>
                  <a:pt x="3277" y="2482"/>
                </a:lnTo>
                <a:lnTo>
                  <a:pt x="3275" y="2490"/>
                </a:lnTo>
                <a:lnTo>
                  <a:pt x="3268" y="2490"/>
                </a:lnTo>
                <a:lnTo>
                  <a:pt x="3263" y="2490"/>
                </a:lnTo>
                <a:lnTo>
                  <a:pt x="3260" y="2487"/>
                </a:lnTo>
                <a:lnTo>
                  <a:pt x="3258" y="2484"/>
                </a:lnTo>
                <a:lnTo>
                  <a:pt x="3255" y="2480"/>
                </a:lnTo>
                <a:lnTo>
                  <a:pt x="3253" y="2477"/>
                </a:lnTo>
                <a:lnTo>
                  <a:pt x="3248" y="2477"/>
                </a:lnTo>
                <a:lnTo>
                  <a:pt x="3241" y="2477"/>
                </a:lnTo>
                <a:lnTo>
                  <a:pt x="3238" y="2475"/>
                </a:lnTo>
                <a:lnTo>
                  <a:pt x="3234" y="2473"/>
                </a:lnTo>
                <a:lnTo>
                  <a:pt x="3231" y="2470"/>
                </a:lnTo>
                <a:lnTo>
                  <a:pt x="3227" y="2470"/>
                </a:lnTo>
                <a:lnTo>
                  <a:pt x="3226" y="2473"/>
                </a:lnTo>
                <a:lnTo>
                  <a:pt x="3224" y="2475"/>
                </a:lnTo>
                <a:lnTo>
                  <a:pt x="3221" y="2477"/>
                </a:lnTo>
                <a:lnTo>
                  <a:pt x="3214" y="2477"/>
                </a:lnTo>
                <a:lnTo>
                  <a:pt x="3214" y="2487"/>
                </a:lnTo>
                <a:lnTo>
                  <a:pt x="3216" y="2490"/>
                </a:lnTo>
                <a:lnTo>
                  <a:pt x="3217" y="2494"/>
                </a:lnTo>
                <a:lnTo>
                  <a:pt x="3221" y="2496"/>
                </a:lnTo>
                <a:lnTo>
                  <a:pt x="3224" y="2497"/>
                </a:lnTo>
                <a:lnTo>
                  <a:pt x="3234" y="2497"/>
                </a:lnTo>
                <a:lnTo>
                  <a:pt x="3239" y="2497"/>
                </a:lnTo>
                <a:lnTo>
                  <a:pt x="3245" y="2497"/>
                </a:lnTo>
                <a:lnTo>
                  <a:pt x="3248" y="2499"/>
                </a:lnTo>
                <a:lnTo>
                  <a:pt x="3250" y="2502"/>
                </a:lnTo>
                <a:lnTo>
                  <a:pt x="3255" y="2507"/>
                </a:lnTo>
                <a:lnTo>
                  <a:pt x="3256" y="2511"/>
                </a:lnTo>
                <a:lnTo>
                  <a:pt x="3262" y="2511"/>
                </a:lnTo>
                <a:lnTo>
                  <a:pt x="3260" y="2514"/>
                </a:lnTo>
                <a:lnTo>
                  <a:pt x="3256" y="2516"/>
                </a:lnTo>
                <a:lnTo>
                  <a:pt x="3255" y="2516"/>
                </a:lnTo>
                <a:lnTo>
                  <a:pt x="3253" y="2516"/>
                </a:lnTo>
                <a:lnTo>
                  <a:pt x="3246" y="2513"/>
                </a:lnTo>
                <a:lnTo>
                  <a:pt x="3241" y="2511"/>
                </a:lnTo>
                <a:lnTo>
                  <a:pt x="3214" y="2511"/>
                </a:lnTo>
                <a:lnTo>
                  <a:pt x="3214" y="2525"/>
                </a:lnTo>
                <a:lnTo>
                  <a:pt x="3217" y="2526"/>
                </a:lnTo>
                <a:lnTo>
                  <a:pt x="3217" y="2528"/>
                </a:lnTo>
                <a:lnTo>
                  <a:pt x="3217" y="2530"/>
                </a:lnTo>
                <a:lnTo>
                  <a:pt x="3214" y="2531"/>
                </a:lnTo>
                <a:lnTo>
                  <a:pt x="3214" y="2542"/>
                </a:lnTo>
                <a:lnTo>
                  <a:pt x="3214" y="2552"/>
                </a:lnTo>
                <a:lnTo>
                  <a:pt x="3217" y="2559"/>
                </a:lnTo>
                <a:lnTo>
                  <a:pt x="3221" y="2566"/>
                </a:lnTo>
                <a:lnTo>
                  <a:pt x="3229" y="2560"/>
                </a:lnTo>
                <a:lnTo>
                  <a:pt x="3239" y="2557"/>
                </a:lnTo>
                <a:lnTo>
                  <a:pt x="3248" y="2552"/>
                </a:lnTo>
                <a:lnTo>
                  <a:pt x="3251" y="2548"/>
                </a:lnTo>
                <a:lnTo>
                  <a:pt x="3255" y="2545"/>
                </a:lnTo>
                <a:lnTo>
                  <a:pt x="3263" y="2542"/>
                </a:lnTo>
                <a:lnTo>
                  <a:pt x="3270" y="2536"/>
                </a:lnTo>
                <a:lnTo>
                  <a:pt x="3279" y="2533"/>
                </a:lnTo>
                <a:lnTo>
                  <a:pt x="3284" y="2531"/>
                </a:lnTo>
                <a:lnTo>
                  <a:pt x="3289" y="2531"/>
                </a:lnTo>
                <a:lnTo>
                  <a:pt x="3291" y="2540"/>
                </a:lnTo>
                <a:lnTo>
                  <a:pt x="3291" y="2545"/>
                </a:lnTo>
                <a:lnTo>
                  <a:pt x="3287" y="2548"/>
                </a:lnTo>
                <a:lnTo>
                  <a:pt x="3284" y="2550"/>
                </a:lnTo>
                <a:lnTo>
                  <a:pt x="3280" y="2552"/>
                </a:lnTo>
                <a:lnTo>
                  <a:pt x="3277" y="2555"/>
                </a:lnTo>
                <a:lnTo>
                  <a:pt x="3275" y="2559"/>
                </a:lnTo>
                <a:lnTo>
                  <a:pt x="3275" y="2566"/>
                </a:lnTo>
                <a:lnTo>
                  <a:pt x="3272" y="2566"/>
                </a:lnTo>
                <a:lnTo>
                  <a:pt x="3268" y="2566"/>
                </a:lnTo>
                <a:lnTo>
                  <a:pt x="3263" y="2566"/>
                </a:lnTo>
                <a:lnTo>
                  <a:pt x="3262" y="2566"/>
                </a:lnTo>
                <a:lnTo>
                  <a:pt x="3262" y="2572"/>
                </a:lnTo>
                <a:lnTo>
                  <a:pt x="3258" y="2571"/>
                </a:lnTo>
                <a:lnTo>
                  <a:pt x="3255" y="2569"/>
                </a:lnTo>
                <a:lnTo>
                  <a:pt x="3251" y="2566"/>
                </a:lnTo>
                <a:lnTo>
                  <a:pt x="3248" y="2566"/>
                </a:lnTo>
                <a:lnTo>
                  <a:pt x="3245" y="2567"/>
                </a:lnTo>
                <a:lnTo>
                  <a:pt x="3241" y="2569"/>
                </a:lnTo>
                <a:lnTo>
                  <a:pt x="3233" y="2572"/>
                </a:lnTo>
                <a:lnTo>
                  <a:pt x="3231" y="2574"/>
                </a:lnTo>
                <a:lnTo>
                  <a:pt x="3227" y="2576"/>
                </a:lnTo>
                <a:lnTo>
                  <a:pt x="3227" y="2581"/>
                </a:lnTo>
                <a:lnTo>
                  <a:pt x="3227" y="2586"/>
                </a:lnTo>
                <a:lnTo>
                  <a:pt x="3217" y="2581"/>
                </a:lnTo>
                <a:lnTo>
                  <a:pt x="3209" y="2574"/>
                </a:lnTo>
                <a:lnTo>
                  <a:pt x="3200" y="2567"/>
                </a:lnTo>
                <a:lnTo>
                  <a:pt x="3193" y="2566"/>
                </a:lnTo>
                <a:lnTo>
                  <a:pt x="3187" y="2566"/>
                </a:lnTo>
                <a:lnTo>
                  <a:pt x="3173" y="2566"/>
                </a:lnTo>
                <a:lnTo>
                  <a:pt x="3176" y="2572"/>
                </a:lnTo>
                <a:lnTo>
                  <a:pt x="3181" y="2577"/>
                </a:lnTo>
                <a:lnTo>
                  <a:pt x="3192" y="2588"/>
                </a:lnTo>
                <a:lnTo>
                  <a:pt x="3195" y="2595"/>
                </a:lnTo>
                <a:lnTo>
                  <a:pt x="3198" y="2601"/>
                </a:lnTo>
                <a:lnTo>
                  <a:pt x="3200" y="2610"/>
                </a:lnTo>
                <a:lnTo>
                  <a:pt x="3200" y="2620"/>
                </a:lnTo>
                <a:lnTo>
                  <a:pt x="3192" y="2615"/>
                </a:lnTo>
                <a:lnTo>
                  <a:pt x="3187" y="2613"/>
                </a:lnTo>
                <a:lnTo>
                  <a:pt x="3180" y="2613"/>
                </a:lnTo>
                <a:lnTo>
                  <a:pt x="3180" y="2661"/>
                </a:lnTo>
                <a:lnTo>
                  <a:pt x="3185" y="2663"/>
                </a:lnTo>
                <a:lnTo>
                  <a:pt x="3187" y="2665"/>
                </a:lnTo>
                <a:lnTo>
                  <a:pt x="3187" y="2668"/>
                </a:lnTo>
                <a:lnTo>
                  <a:pt x="3234" y="2668"/>
                </a:lnTo>
                <a:lnTo>
                  <a:pt x="3226" y="2680"/>
                </a:lnTo>
                <a:lnTo>
                  <a:pt x="3216" y="2690"/>
                </a:lnTo>
                <a:lnTo>
                  <a:pt x="3209" y="2695"/>
                </a:lnTo>
                <a:lnTo>
                  <a:pt x="3202" y="2699"/>
                </a:lnTo>
                <a:lnTo>
                  <a:pt x="3195" y="2700"/>
                </a:lnTo>
                <a:lnTo>
                  <a:pt x="3187" y="2702"/>
                </a:lnTo>
                <a:lnTo>
                  <a:pt x="3190" y="2697"/>
                </a:lnTo>
                <a:lnTo>
                  <a:pt x="3192" y="2690"/>
                </a:lnTo>
                <a:lnTo>
                  <a:pt x="3193" y="2683"/>
                </a:lnTo>
                <a:lnTo>
                  <a:pt x="3193" y="2675"/>
                </a:lnTo>
                <a:lnTo>
                  <a:pt x="3187" y="2675"/>
                </a:lnTo>
                <a:lnTo>
                  <a:pt x="3181" y="2678"/>
                </a:lnTo>
                <a:lnTo>
                  <a:pt x="3178" y="2680"/>
                </a:lnTo>
                <a:lnTo>
                  <a:pt x="3173" y="2682"/>
                </a:lnTo>
                <a:lnTo>
                  <a:pt x="3171" y="2687"/>
                </a:lnTo>
                <a:lnTo>
                  <a:pt x="3169" y="2688"/>
                </a:lnTo>
                <a:lnTo>
                  <a:pt x="3166" y="2688"/>
                </a:lnTo>
                <a:lnTo>
                  <a:pt x="3164" y="2692"/>
                </a:lnTo>
                <a:lnTo>
                  <a:pt x="3163" y="2695"/>
                </a:lnTo>
                <a:lnTo>
                  <a:pt x="3159" y="2699"/>
                </a:lnTo>
                <a:lnTo>
                  <a:pt x="3159" y="2702"/>
                </a:lnTo>
                <a:lnTo>
                  <a:pt x="3161" y="2707"/>
                </a:lnTo>
                <a:lnTo>
                  <a:pt x="3164" y="2711"/>
                </a:lnTo>
                <a:lnTo>
                  <a:pt x="3173" y="2716"/>
                </a:lnTo>
                <a:lnTo>
                  <a:pt x="3175" y="2717"/>
                </a:lnTo>
                <a:lnTo>
                  <a:pt x="3175" y="2721"/>
                </a:lnTo>
                <a:lnTo>
                  <a:pt x="3176" y="2723"/>
                </a:lnTo>
                <a:lnTo>
                  <a:pt x="3180" y="2723"/>
                </a:lnTo>
                <a:lnTo>
                  <a:pt x="3181" y="2717"/>
                </a:lnTo>
                <a:lnTo>
                  <a:pt x="3183" y="2716"/>
                </a:lnTo>
                <a:lnTo>
                  <a:pt x="3185" y="2716"/>
                </a:lnTo>
                <a:lnTo>
                  <a:pt x="3187" y="2716"/>
                </a:lnTo>
                <a:lnTo>
                  <a:pt x="3195" y="2717"/>
                </a:lnTo>
                <a:lnTo>
                  <a:pt x="3200" y="2716"/>
                </a:lnTo>
                <a:lnTo>
                  <a:pt x="3210" y="2714"/>
                </a:lnTo>
                <a:lnTo>
                  <a:pt x="3221" y="2709"/>
                </a:lnTo>
                <a:lnTo>
                  <a:pt x="3227" y="2709"/>
                </a:lnTo>
                <a:lnTo>
                  <a:pt x="3234" y="2709"/>
                </a:lnTo>
                <a:lnTo>
                  <a:pt x="3233" y="2714"/>
                </a:lnTo>
                <a:lnTo>
                  <a:pt x="3229" y="2717"/>
                </a:lnTo>
                <a:lnTo>
                  <a:pt x="3224" y="2719"/>
                </a:lnTo>
                <a:lnTo>
                  <a:pt x="3217" y="2721"/>
                </a:lnTo>
                <a:lnTo>
                  <a:pt x="3207" y="2723"/>
                </a:lnTo>
                <a:lnTo>
                  <a:pt x="3202" y="2726"/>
                </a:lnTo>
                <a:lnTo>
                  <a:pt x="3200" y="2729"/>
                </a:lnTo>
                <a:lnTo>
                  <a:pt x="3192" y="2733"/>
                </a:lnTo>
                <a:lnTo>
                  <a:pt x="3185" y="2738"/>
                </a:lnTo>
                <a:lnTo>
                  <a:pt x="3176" y="2741"/>
                </a:lnTo>
                <a:lnTo>
                  <a:pt x="3171" y="2743"/>
                </a:lnTo>
                <a:lnTo>
                  <a:pt x="3166" y="2743"/>
                </a:lnTo>
                <a:lnTo>
                  <a:pt x="3166" y="2736"/>
                </a:lnTo>
                <a:lnTo>
                  <a:pt x="3166" y="2729"/>
                </a:lnTo>
                <a:lnTo>
                  <a:pt x="3164" y="2724"/>
                </a:lnTo>
                <a:lnTo>
                  <a:pt x="3159" y="2723"/>
                </a:lnTo>
                <a:lnTo>
                  <a:pt x="3154" y="2723"/>
                </a:lnTo>
                <a:lnTo>
                  <a:pt x="3151" y="2723"/>
                </a:lnTo>
                <a:lnTo>
                  <a:pt x="3149" y="2724"/>
                </a:lnTo>
                <a:lnTo>
                  <a:pt x="3147" y="2728"/>
                </a:lnTo>
                <a:lnTo>
                  <a:pt x="3146" y="2734"/>
                </a:lnTo>
                <a:lnTo>
                  <a:pt x="3146" y="2743"/>
                </a:lnTo>
                <a:lnTo>
                  <a:pt x="3142" y="2741"/>
                </a:lnTo>
                <a:lnTo>
                  <a:pt x="3139" y="2738"/>
                </a:lnTo>
                <a:lnTo>
                  <a:pt x="3135" y="2729"/>
                </a:lnTo>
                <a:lnTo>
                  <a:pt x="3134" y="2726"/>
                </a:lnTo>
                <a:lnTo>
                  <a:pt x="3130" y="2723"/>
                </a:lnTo>
                <a:lnTo>
                  <a:pt x="3125" y="2721"/>
                </a:lnTo>
                <a:lnTo>
                  <a:pt x="3118" y="2723"/>
                </a:lnTo>
                <a:lnTo>
                  <a:pt x="3115" y="2724"/>
                </a:lnTo>
                <a:lnTo>
                  <a:pt x="3113" y="2726"/>
                </a:lnTo>
                <a:lnTo>
                  <a:pt x="3113" y="2729"/>
                </a:lnTo>
                <a:lnTo>
                  <a:pt x="3115" y="2734"/>
                </a:lnTo>
                <a:lnTo>
                  <a:pt x="3117" y="2736"/>
                </a:lnTo>
                <a:lnTo>
                  <a:pt x="3118" y="2736"/>
                </a:lnTo>
                <a:lnTo>
                  <a:pt x="3120" y="2740"/>
                </a:lnTo>
                <a:lnTo>
                  <a:pt x="3123" y="2741"/>
                </a:lnTo>
                <a:lnTo>
                  <a:pt x="3132" y="2743"/>
                </a:lnTo>
                <a:lnTo>
                  <a:pt x="3132" y="2750"/>
                </a:lnTo>
                <a:lnTo>
                  <a:pt x="3130" y="2755"/>
                </a:lnTo>
                <a:lnTo>
                  <a:pt x="3127" y="2758"/>
                </a:lnTo>
                <a:lnTo>
                  <a:pt x="3123" y="2762"/>
                </a:lnTo>
                <a:lnTo>
                  <a:pt x="3117" y="2769"/>
                </a:lnTo>
                <a:lnTo>
                  <a:pt x="3113" y="2772"/>
                </a:lnTo>
                <a:lnTo>
                  <a:pt x="3112" y="2777"/>
                </a:lnTo>
                <a:lnTo>
                  <a:pt x="3115" y="2779"/>
                </a:lnTo>
                <a:lnTo>
                  <a:pt x="3118" y="2781"/>
                </a:lnTo>
                <a:lnTo>
                  <a:pt x="3123" y="2786"/>
                </a:lnTo>
                <a:lnTo>
                  <a:pt x="3125" y="2789"/>
                </a:lnTo>
                <a:lnTo>
                  <a:pt x="3129" y="2791"/>
                </a:lnTo>
                <a:lnTo>
                  <a:pt x="3132" y="2792"/>
                </a:lnTo>
                <a:lnTo>
                  <a:pt x="3139" y="2791"/>
                </a:lnTo>
                <a:lnTo>
                  <a:pt x="3147" y="2791"/>
                </a:lnTo>
                <a:lnTo>
                  <a:pt x="3154" y="2792"/>
                </a:lnTo>
                <a:lnTo>
                  <a:pt x="3159" y="2796"/>
                </a:lnTo>
                <a:lnTo>
                  <a:pt x="3166" y="2798"/>
                </a:lnTo>
                <a:lnTo>
                  <a:pt x="3166" y="2825"/>
                </a:lnTo>
                <a:lnTo>
                  <a:pt x="3166" y="2828"/>
                </a:lnTo>
                <a:lnTo>
                  <a:pt x="3168" y="2830"/>
                </a:lnTo>
                <a:lnTo>
                  <a:pt x="3173" y="2832"/>
                </a:lnTo>
                <a:lnTo>
                  <a:pt x="3187" y="2832"/>
                </a:lnTo>
                <a:lnTo>
                  <a:pt x="3195" y="2837"/>
                </a:lnTo>
                <a:lnTo>
                  <a:pt x="3198" y="2840"/>
                </a:lnTo>
                <a:lnTo>
                  <a:pt x="3200" y="2845"/>
                </a:lnTo>
                <a:lnTo>
                  <a:pt x="3202" y="2847"/>
                </a:lnTo>
                <a:lnTo>
                  <a:pt x="3204" y="2849"/>
                </a:lnTo>
                <a:lnTo>
                  <a:pt x="3207" y="2852"/>
                </a:lnTo>
                <a:lnTo>
                  <a:pt x="3209" y="2857"/>
                </a:lnTo>
                <a:lnTo>
                  <a:pt x="3210" y="2859"/>
                </a:lnTo>
                <a:lnTo>
                  <a:pt x="3214" y="2859"/>
                </a:lnTo>
                <a:lnTo>
                  <a:pt x="3214" y="2866"/>
                </a:lnTo>
                <a:lnTo>
                  <a:pt x="3210" y="2871"/>
                </a:lnTo>
                <a:lnTo>
                  <a:pt x="3209" y="2874"/>
                </a:lnTo>
                <a:lnTo>
                  <a:pt x="3207" y="2879"/>
                </a:lnTo>
                <a:lnTo>
                  <a:pt x="3195" y="2876"/>
                </a:lnTo>
                <a:lnTo>
                  <a:pt x="3183" y="2873"/>
                </a:lnTo>
                <a:lnTo>
                  <a:pt x="3178" y="2869"/>
                </a:lnTo>
                <a:lnTo>
                  <a:pt x="3175" y="2866"/>
                </a:lnTo>
                <a:lnTo>
                  <a:pt x="3173" y="2859"/>
                </a:lnTo>
                <a:lnTo>
                  <a:pt x="3173" y="2852"/>
                </a:lnTo>
                <a:lnTo>
                  <a:pt x="3163" y="2849"/>
                </a:lnTo>
                <a:lnTo>
                  <a:pt x="3154" y="2844"/>
                </a:lnTo>
                <a:lnTo>
                  <a:pt x="3147" y="2837"/>
                </a:lnTo>
                <a:lnTo>
                  <a:pt x="3139" y="2832"/>
                </a:lnTo>
                <a:lnTo>
                  <a:pt x="3135" y="2833"/>
                </a:lnTo>
                <a:lnTo>
                  <a:pt x="3134" y="2837"/>
                </a:lnTo>
                <a:lnTo>
                  <a:pt x="3132" y="2845"/>
                </a:lnTo>
                <a:lnTo>
                  <a:pt x="3118" y="2845"/>
                </a:lnTo>
                <a:lnTo>
                  <a:pt x="3118" y="2849"/>
                </a:lnTo>
                <a:lnTo>
                  <a:pt x="3117" y="2850"/>
                </a:lnTo>
                <a:lnTo>
                  <a:pt x="3112" y="2852"/>
                </a:lnTo>
                <a:lnTo>
                  <a:pt x="3112" y="2864"/>
                </a:lnTo>
                <a:lnTo>
                  <a:pt x="3112" y="2874"/>
                </a:lnTo>
                <a:lnTo>
                  <a:pt x="3110" y="2883"/>
                </a:lnTo>
                <a:lnTo>
                  <a:pt x="3106" y="2891"/>
                </a:lnTo>
                <a:lnTo>
                  <a:pt x="3098" y="2905"/>
                </a:lnTo>
                <a:lnTo>
                  <a:pt x="3091" y="2920"/>
                </a:lnTo>
                <a:lnTo>
                  <a:pt x="3091" y="2927"/>
                </a:lnTo>
                <a:lnTo>
                  <a:pt x="3094" y="2934"/>
                </a:lnTo>
                <a:lnTo>
                  <a:pt x="3098" y="2939"/>
                </a:lnTo>
                <a:lnTo>
                  <a:pt x="3098" y="2948"/>
                </a:lnTo>
                <a:lnTo>
                  <a:pt x="3093" y="2944"/>
                </a:lnTo>
                <a:lnTo>
                  <a:pt x="3088" y="2941"/>
                </a:lnTo>
                <a:lnTo>
                  <a:pt x="3084" y="2936"/>
                </a:lnTo>
                <a:lnTo>
                  <a:pt x="3084" y="2927"/>
                </a:lnTo>
                <a:lnTo>
                  <a:pt x="3077" y="2927"/>
                </a:lnTo>
                <a:lnTo>
                  <a:pt x="3072" y="2929"/>
                </a:lnTo>
                <a:lnTo>
                  <a:pt x="3071" y="2932"/>
                </a:lnTo>
                <a:lnTo>
                  <a:pt x="3069" y="2936"/>
                </a:lnTo>
                <a:lnTo>
                  <a:pt x="3067" y="2941"/>
                </a:lnTo>
                <a:lnTo>
                  <a:pt x="3065" y="2944"/>
                </a:lnTo>
                <a:lnTo>
                  <a:pt x="3062" y="2948"/>
                </a:lnTo>
                <a:lnTo>
                  <a:pt x="3057" y="2948"/>
                </a:lnTo>
                <a:lnTo>
                  <a:pt x="3055" y="2963"/>
                </a:lnTo>
                <a:lnTo>
                  <a:pt x="3059" y="2973"/>
                </a:lnTo>
                <a:lnTo>
                  <a:pt x="3060" y="2985"/>
                </a:lnTo>
                <a:lnTo>
                  <a:pt x="3064" y="2995"/>
                </a:lnTo>
                <a:lnTo>
                  <a:pt x="3067" y="3004"/>
                </a:lnTo>
                <a:lnTo>
                  <a:pt x="3071" y="3012"/>
                </a:lnTo>
                <a:lnTo>
                  <a:pt x="3076" y="3019"/>
                </a:lnTo>
                <a:lnTo>
                  <a:pt x="3079" y="3021"/>
                </a:lnTo>
                <a:lnTo>
                  <a:pt x="3084" y="3023"/>
                </a:lnTo>
                <a:lnTo>
                  <a:pt x="3084" y="3028"/>
                </a:lnTo>
                <a:lnTo>
                  <a:pt x="3086" y="3033"/>
                </a:lnTo>
                <a:lnTo>
                  <a:pt x="3088" y="3038"/>
                </a:lnTo>
                <a:lnTo>
                  <a:pt x="3089" y="3040"/>
                </a:lnTo>
                <a:lnTo>
                  <a:pt x="3096" y="3045"/>
                </a:lnTo>
                <a:lnTo>
                  <a:pt x="3105" y="3050"/>
                </a:lnTo>
                <a:lnTo>
                  <a:pt x="3103" y="3053"/>
                </a:lnTo>
                <a:lnTo>
                  <a:pt x="3100" y="3055"/>
                </a:lnTo>
                <a:lnTo>
                  <a:pt x="3098" y="3055"/>
                </a:lnTo>
                <a:lnTo>
                  <a:pt x="3096" y="3055"/>
                </a:lnTo>
                <a:lnTo>
                  <a:pt x="3089" y="3052"/>
                </a:lnTo>
                <a:lnTo>
                  <a:pt x="3084" y="3050"/>
                </a:lnTo>
                <a:lnTo>
                  <a:pt x="3081" y="3052"/>
                </a:lnTo>
                <a:lnTo>
                  <a:pt x="3079" y="3055"/>
                </a:lnTo>
                <a:lnTo>
                  <a:pt x="3077" y="3064"/>
                </a:lnTo>
                <a:lnTo>
                  <a:pt x="3074" y="3064"/>
                </a:lnTo>
                <a:lnTo>
                  <a:pt x="3072" y="3065"/>
                </a:lnTo>
                <a:lnTo>
                  <a:pt x="3071" y="3070"/>
                </a:lnTo>
                <a:lnTo>
                  <a:pt x="3064" y="3070"/>
                </a:lnTo>
                <a:lnTo>
                  <a:pt x="3065" y="3077"/>
                </a:lnTo>
                <a:lnTo>
                  <a:pt x="3064" y="3082"/>
                </a:lnTo>
                <a:lnTo>
                  <a:pt x="3062" y="3089"/>
                </a:lnTo>
                <a:lnTo>
                  <a:pt x="3057" y="3094"/>
                </a:lnTo>
                <a:lnTo>
                  <a:pt x="3057" y="3099"/>
                </a:lnTo>
                <a:lnTo>
                  <a:pt x="3057" y="3105"/>
                </a:lnTo>
                <a:lnTo>
                  <a:pt x="3055" y="3110"/>
                </a:lnTo>
                <a:lnTo>
                  <a:pt x="3054" y="3111"/>
                </a:lnTo>
                <a:lnTo>
                  <a:pt x="3050" y="3111"/>
                </a:lnTo>
                <a:lnTo>
                  <a:pt x="3045" y="3113"/>
                </a:lnTo>
                <a:lnTo>
                  <a:pt x="3043" y="3115"/>
                </a:lnTo>
                <a:lnTo>
                  <a:pt x="3040" y="3117"/>
                </a:lnTo>
                <a:lnTo>
                  <a:pt x="3036" y="3118"/>
                </a:lnTo>
                <a:lnTo>
                  <a:pt x="3036" y="3125"/>
                </a:lnTo>
                <a:lnTo>
                  <a:pt x="3036" y="3132"/>
                </a:lnTo>
                <a:lnTo>
                  <a:pt x="3035" y="3137"/>
                </a:lnTo>
                <a:lnTo>
                  <a:pt x="3030" y="3139"/>
                </a:lnTo>
                <a:lnTo>
                  <a:pt x="3030" y="3142"/>
                </a:lnTo>
                <a:lnTo>
                  <a:pt x="3031" y="3144"/>
                </a:lnTo>
                <a:lnTo>
                  <a:pt x="3036" y="3146"/>
                </a:lnTo>
                <a:lnTo>
                  <a:pt x="3040" y="3144"/>
                </a:lnTo>
                <a:lnTo>
                  <a:pt x="3042" y="3142"/>
                </a:lnTo>
                <a:lnTo>
                  <a:pt x="3043" y="3139"/>
                </a:lnTo>
                <a:lnTo>
                  <a:pt x="3047" y="3140"/>
                </a:lnTo>
                <a:lnTo>
                  <a:pt x="3050" y="3142"/>
                </a:lnTo>
                <a:lnTo>
                  <a:pt x="3052" y="3146"/>
                </a:lnTo>
                <a:lnTo>
                  <a:pt x="3057" y="3146"/>
                </a:lnTo>
                <a:lnTo>
                  <a:pt x="3055" y="3154"/>
                </a:lnTo>
                <a:lnTo>
                  <a:pt x="3054" y="3159"/>
                </a:lnTo>
                <a:lnTo>
                  <a:pt x="3048" y="3163"/>
                </a:lnTo>
                <a:lnTo>
                  <a:pt x="3043" y="3166"/>
                </a:lnTo>
                <a:lnTo>
                  <a:pt x="3043" y="3173"/>
                </a:lnTo>
                <a:lnTo>
                  <a:pt x="3045" y="3178"/>
                </a:lnTo>
                <a:lnTo>
                  <a:pt x="3048" y="3181"/>
                </a:lnTo>
                <a:lnTo>
                  <a:pt x="3050" y="3187"/>
                </a:lnTo>
                <a:lnTo>
                  <a:pt x="3055" y="3187"/>
                </a:lnTo>
                <a:lnTo>
                  <a:pt x="3060" y="3187"/>
                </a:lnTo>
                <a:lnTo>
                  <a:pt x="3065" y="3188"/>
                </a:lnTo>
                <a:lnTo>
                  <a:pt x="3071" y="3187"/>
                </a:lnTo>
                <a:lnTo>
                  <a:pt x="3072" y="3185"/>
                </a:lnTo>
                <a:lnTo>
                  <a:pt x="3074" y="3180"/>
                </a:lnTo>
                <a:lnTo>
                  <a:pt x="3076" y="3176"/>
                </a:lnTo>
                <a:lnTo>
                  <a:pt x="3077" y="3173"/>
                </a:lnTo>
                <a:lnTo>
                  <a:pt x="3086" y="3170"/>
                </a:lnTo>
                <a:lnTo>
                  <a:pt x="3089" y="3170"/>
                </a:lnTo>
                <a:lnTo>
                  <a:pt x="3098" y="3168"/>
                </a:lnTo>
                <a:lnTo>
                  <a:pt x="3103" y="3164"/>
                </a:lnTo>
                <a:lnTo>
                  <a:pt x="3108" y="3159"/>
                </a:lnTo>
                <a:lnTo>
                  <a:pt x="3112" y="3154"/>
                </a:lnTo>
                <a:lnTo>
                  <a:pt x="3113" y="3151"/>
                </a:lnTo>
                <a:lnTo>
                  <a:pt x="3112" y="3154"/>
                </a:lnTo>
                <a:lnTo>
                  <a:pt x="3112" y="3159"/>
                </a:lnTo>
                <a:lnTo>
                  <a:pt x="3117" y="3158"/>
                </a:lnTo>
                <a:lnTo>
                  <a:pt x="3120" y="3154"/>
                </a:lnTo>
                <a:lnTo>
                  <a:pt x="3118" y="3158"/>
                </a:lnTo>
                <a:lnTo>
                  <a:pt x="3112" y="3168"/>
                </a:lnTo>
                <a:lnTo>
                  <a:pt x="3105" y="3178"/>
                </a:lnTo>
                <a:lnTo>
                  <a:pt x="3103" y="3181"/>
                </a:lnTo>
                <a:lnTo>
                  <a:pt x="3098" y="3183"/>
                </a:lnTo>
                <a:lnTo>
                  <a:pt x="3091" y="3187"/>
                </a:lnTo>
                <a:lnTo>
                  <a:pt x="3086" y="3187"/>
                </a:lnTo>
                <a:lnTo>
                  <a:pt x="3077" y="3187"/>
                </a:lnTo>
                <a:lnTo>
                  <a:pt x="3071" y="3195"/>
                </a:lnTo>
                <a:lnTo>
                  <a:pt x="3064" y="3205"/>
                </a:lnTo>
                <a:lnTo>
                  <a:pt x="3060" y="3209"/>
                </a:lnTo>
                <a:lnTo>
                  <a:pt x="3055" y="3210"/>
                </a:lnTo>
                <a:lnTo>
                  <a:pt x="3050" y="3214"/>
                </a:lnTo>
                <a:lnTo>
                  <a:pt x="3043" y="3214"/>
                </a:lnTo>
                <a:lnTo>
                  <a:pt x="3040" y="3207"/>
                </a:lnTo>
                <a:lnTo>
                  <a:pt x="3036" y="3200"/>
                </a:lnTo>
                <a:lnTo>
                  <a:pt x="3036" y="3190"/>
                </a:lnTo>
                <a:lnTo>
                  <a:pt x="3036" y="3180"/>
                </a:lnTo>
                <a:lnTo>
                  <a:pt x="3033" y="3178"/>
                </a:lnTo>
                <a:lnTo>
                  <a:pt x="3031" y="3175"/>
                </a:lnTo>
                <a:lnTo>
                  <a:pt x="3030" y="3166"/>
                </a:lnTo>
                <a:lnTo>
                  <a:pt x="3025" y="3166"/>
                </a:lnTo>
                <a:lnTo>
                  <a:pt x="3021" y="3164"/>
                </a:lnTo>
                <a:lnTo>
                  <a:pt x="3018" y="3163"/>
                </a:lnTo>
                <a:lnTo>
                  <a:pt x="3016" y="3159"/>
                </a:lnTo>
                <a:lnTo>
                  <a:pt x="3009" y="3159"/>
                </a:lnTo>
                <a:lnTo>
                  <a:pt x="3004" y="3161"/>
                </a:lnTo>
                <a:lnTo>
                  <a:pt x="2999" y="3164"/>
                </a:lnTo>
                <a:lnTo>
                  <a:pt x="2997" y="3168"/>
                </a:lnTo>
                <a:lnTo>
                  <a:pt x="2996" y="3173"/>
                </a:lnTo>
                <a:lnTo>
                  <a:pt x="2996" y="3180"/>
                </a:lnTo>
                <a:lnTo>
                  <a:pt x="2996" y="3193"/>
                </a:lnTo>
                <a:lnTo>
                  <a:pt x="2992" y="3190"/>
                </a:lnTo>
                <a:lnTo>
                  <a:pt x="2989" y="3187"/>
                </a:lnTo>
                <a:lnTo>
                  <a:pt x="2984" y="3178"/>
                </a:lnTo>
                <a:lnTo>
                  <a:pt x="2977" y="3171"/>
                </a:lnTo>
                <a:lnTo>
                  <a:pt x="2973" y="3168"/>
                </a:lnTo>
                <a:lnTo>
                  <a:pt x="2968" y="3166"/>
                </a:lnTo>
                <a:lnTo>
                  <a:pt x="2960" y="3171"/>
                </a:lnTo>
                <a:lnTo>
                  <a:pt x="2953" y="3176"/>
                </a:lnTo>
                <a:lnTo>
                  <a:pt x="2951" y="3180"/>
                </a:lnTo>
                <a:lnTo>
                  <a:pt x="2943" y="3187"/>
                </a:lnTo>
                <a:lnTo>
                  <a:pt x="2938" y="3192"/>
                </a:lnTo>
                <a:lnTo>
                  <a:pt x="2932" y="3199"/>
                </a:lnTo>
                <a:lnTo>
                  <a:pt x="2931" y="3207"/>
                </a:lnTo>
                <a:lnTo>
                  <a:pt x="2929" y="3209"/>
                </a:lnTo>
                <a:lnTo>
                  <a:pt x="2927" y="3214"/>
                </a:lnTo>
                <a:lnTo>
                  <a:pt x="2926" y="3216"/>
                </a:lnTo>
                <a:lnTo>
                  <a:pt x="2924" y="3217"/>
                </a:lnTo>
                <a:lnTo>
                  <a:pt x="2921" y="3221"/>
                </a:lnTo>
                <a:lnTo>
                  <a:pt x="2919" y="3226"/>
                </a:lnTo>
                <a:lnTo>
                  <a:pt x="2917" y="3227"/>
                </a:lnTo>
                <a:lnTo>
                  <a:pt x="2914" y="3227"/>
                </a:lnTo>
                <a:lnTo>
                  <a:pt x="2915" y="3231"/>
                </a:lnTo>
                <a:lnTo>
                  <a:pt x="2919" y="3233"/>
                </a:lnTo>
                <a:lnTo>
                  <a:pt x="2927" y="3234"/>
                </a:lnTo>
                <a:lnTo>
                  <a:pt x="2927" y="3248"/>
                </a:lnTo>
                <a:lnTo>
                  <a:pt x="2919" y="3243"/>
                </a:lnTo>
                <a:lnTo>
                  <a:pt x="2917" y="3243"/>
                </a:lnTo>
                <a:lnTo>
                  <a:pt x="2915" y="3245"/>
                </a:lnTo>
                <a:lnTo>
                  <a:pt x="2912" y="3243"/>
                </a:lnTo>
                <a:lnTo>
                  <a:pt x="2909" y="3241"/>
                </a:lnTo>
                <a:lnTo>
                  <a:pt x="2903" y="3239"/>
                </a:lnTo>
                <a:lnTo>
                  <a:pt x="2900" y="3239"/>
                </a:lnTo>
                <a:lnTo>
                  <a:pt x="2897" y="3239"/>
                </a:lnTo>
                <a:lnTo>
                  <a:pt x="2893" y="3245"/>
                </a:lnTo>
                <a:lnTo>
                  <a:pt x="2890" y="3251"/>
                </a:lnTo>
                <a:lnTo>
                  <a:pt x="2886" y="3258"/>
                </a:lnTo>
                <a:lnTo>
                  <a:pt x="2883" y="3265"/>
                </a:lnTo>
                <a:lnTo>
                  <a:pt x="2878" y="3267"/>
                </a:lnTo>
                <a:lnTo>
                  <a:pt x="2876" y="3267"/>
                </a:lnTo>
                <a:lnTo>
                  <a:pt x="2873" y="3267"/>
                </a:lnTo>
                <a:lnTo>
                  <a:pt x="2871" y="3268"/>
                </a:lnTo>
                <a:lnTo>
                  <a:pt x="2868" y="3270"/>
                </a:lnTo>
                <a:lnTo>
                  <a:pt x="2866" y="3274"/>
                </a:lnTo>
                <a:lnTo>
                  <a:pt x="2863" y="3277"/>
                </a:lnTo>
                <a:lnTo>
                  <a:pt x="2859" y="3279"/>
                </a:lnTo>
                <a:lnTo>
                  <a:pt x="2856" y="3279"/>
                </a:lnTo>
                <a:lnTo>
                  <a:pt x="2852" y="3275"/>
                </a:lnTo>
                <a:lnTo>
                  <a:pt x="2846" y="3279"/>
                </a:lnTo>
                <a:lnTo>
                  <a:pt x="2839" y="3285"/>
                </a:lnTo>
                <a:lnTo>
                  <a:pt x="2830" y="3292"/>
                </a:lnTo>
                <a:lnTo>
                  <a:pt x="2823" y="3301"/>
                </a:lnTo>
                <a:lnTo>
                  <a:pt x="2818" y="3309"/>
                </a:lnTo>
                <a:lnTo>
                  <a:pt x="2811" y="3309"/>
                </a:lnTo>
                <a:lnTo>
                  <a:pt x="2811" y="3316"/>
                </a:lnTo>
                <a:lnTo>
                  <a:pt x="2808" y="3320"/>
                </a:lnTo>
                <a:lnTo>
                  <a:pt x="2803" y="3323"/>
                </a:lnTo>
                <a:lnTo>
                  <a:pt x="2798" y="3323"/>
                </a:lnTo>
                <a:lnTo>
                  <a:pt x="2799" y="3330"/>
                </a:lnTo>
                <a:lnTo>
                  <a:pt x="2803" y="3333"/>
                </a:lnTo>
                <a:lnTo>
                  <a:pt x="2806" y="3335"/>
                </a:lnTo>
                <a:lnTo>
                  <a:pt x="2810" y="3333"/>
                </a:lnTo>
                <a:lnTo>
                  <a:pt x="2818" y="3330"/>
                </a:lnTo>
                <a:lnTo>
                  <a:pt x="2825" y="3330"/>
                </a:lnTo>
                <a:lnTo>
                  <a:pt x="2832" y="3330"/>
                </a:lnTo>
                <a:lnTo>
                  <a:pt x="2832" y="3337"/>
                </a:lnTo>
                <a:lnTo>
                  <a:pt x="2828" y="3340"/>
                </a:lnTo>
                <a:lnTo>
                  <a:pt x="2823" y="3343"/>
                </a:lnTo>
                <a:lnTo>
                  <a:pt x="2818" y="3343"/>
                </a:lnTo>
                <a:lnTo>
                  <a:pt x="2818" y="3350"/>
                </a:lnTo>
                <a:lnTo>
                  <a:pt x="2815" y="3355"/>
                </a:lnTo>
                <a:lnTo>
                  <a:pt x="2813" y="3359"/>
                </a:lnTo>
                <a:lnTo>
                  <a:pt x="2811" y="3364"/>
                </a:lnTo>
                <a:lnTo>
                  <a:pt x="2813" y="3367"/>
                </a:lnTo>
                <a:lnTo>
                  <a:pt x="2816" y="3367"/>
                </a:lnTo>
                <a:lnTo>
                  <a:pt x="2820" y="3366"/>
                </a:lnTo>
                <a:lnTo>
                  <a:pt x="2825" y="3364"/>
                </a:lnTo>
                <a:lnTo>
                  <a:pt x="2827" y="3362"/>
                </a:lnTo>
                <a:lnTo>
                  <a:pt x="2828" y="3359"/>
                </a:lnTo>
                <a:lnTo>
                  <a:pt x="2832" y="3357"/>
                </a:lnTo>
                <a:lnTo>
                  <a:pt x="2840" y="3355"/>
                </a:lnTo>
                <a:lnTo>
                  <a:pt x="2844" y="3354"/>
                </a:lnTo>
                <a:lnTo>
                  <a:pt x="2847" y="3352"/>
                </a:lnTo>
                <a:lnTo>
                  <a:pt x="2849" y="3349"/>
                </a:lnTo>
                <a:lnTo>
                  <a:pt x="2851" y="3343"/>
                </a:lnTo>
                <a:lnTo>
                  <a:pt x="2852" y="3342"/>
                </a:lnTo>
                <a:lnTo>
                  <a:pt x="2856" y="3342"/>
                </a:lnTo>
                <a:lnTo>
                  <a:pt x="2859" y="3340"/>
                </a:lnTo>
                <a:lnTo>
                  <a:pt x="2864" y="3332"/>
                </a:lnTo>
                <a:lnTo>
                  <a:pt x="2868" y="3328"/>
                </a:lnTo>
                <a:lnTo>
                  <a:pt x="2871" y="3325"/>
                </a:lnTo>
                <a:lnTo>
                  <a:pt x="2875" y="3323"/>
                </a:lnTo>
                <a:lnTo>
                  <a:pt x="2881" y="3323"/>
                </a:lnTo>
                <a:lnTo>
                  <a:pt x="2883" y="3321"/>
                </a:lnTo>
                <a:lnTo>
                  <a:pt x="2885" y="3320"/>
                </a:lnTo>
                <a:lnTo>
                  <a:pt x="2886" y="3316"/>
                </a:lnTo>
                <a:lnTo>
                  <a:pt x="2885" y="3311"/>
                </a:lnTo>
                <a:lnTo>
                  <a:pt x="2890" y="3313"/>
                </a:lnTo>
                <a:lnTo>
                  <a:pt x="2895" y="3314"/>
                </a:lnTo>
                <a:lnTo>
                  <a:pt x="2902" y="3321"/>
                </a:lnTo>
                <a:lnTo>
                  <a:pt x="2902" y="3325"/>
                </a:lnTo>
                <a:lnTo>
                  <a:pt x="2902" y="3330"/>
                </a:lnTo>
                <a:lnTo>
                  <a:pt x="2898" y="3333"/>
                </a:lnTo>
                <a:lnTo>
                  <a:pt x="2897" y="3335"/>
                </a:lnTo>
                <a:lnTo>
                  <a:pt x="2893" y="3337"/>
                </a:lnTo>
                <a:lnTo>
                  <a:pt x="2885" y="3340"/>
                </a:lnTo>
                <a:lnTo>
                  <a:pt x="2883" y="3343"/>
                </a:lnTo>
                <a:lnTo>
                  <a:pt x="2880" y="3347"/>
                </a:lnTo>
                <a:lnTo>
                  <a:pt x="2880" y="3350"/>
                </a:lnTo>
                <a:lnTo>
                  <a:pt x="2876" y="3352"/>
                </a:lnTo>
                <a:lnTo>
                  <a:pt x="2875" y="3354"/>
                </a:lnTo>
                <a:lnTo>
                  <a:pt x="2869" y="3354"/>
                </a:lnTo>
                <a:lnTo>
                  <a:pt x="2866" y="3354"/>
                </a:lnTo>
                <a:lnTo>
                  <a:pt x="2864" y="3354"/>
                </a:lnTo>
                <a:lnTo>
                  <a:pt x="2863" y="3355"/>
                </a:lnTo>
                <a:lnTo>
                  <a:pt x="2863" y="3359"/>
                </a:lnTo>
                <a:lnTo>
                  <a:pt x="2854" y="3371"/>
                </a:lnTo>
                <a:lnTo>
                  <a:pt x="2852" y="3378"/>
                </a:lnTo>
                <a:lnTo>
                  <a:pt x="2852" y="3389"/>
                </a:lnTo>
                <a:lnTo>
                  <a:pt x="2852" y="3393"/>
                </a:lnTo>
                <a:lnTo>
                  <a:pt x="2857" y="3400"/>
                </a:lnTo>
                <a:lnTo>
                  <a:pt x="2861" y="3408"/>
                </a:lnTo>
                <a:lnTo>
                  <a:pt x="2864" y="3415"/>
                </a:lnTo>
                <a:lnTo>
                  <a:pt x="2866" y="3425"/>
                </a:lnTo>
                <a:lnTo>
                  <a:pt x="2857" y="3420"/>
                </a:lnTo>
                <a:lnTo>
                  <a:pt x="2849" y="3415"/>
                </a:lnTo>
                <a:lnTo>
                  <a:pt x="2842" y="3408"/>
                </a:lnTo>
                <a:lnTo>
                  <a:pt x="2832" y="3405"/>
                </a:lnTo>
                <a:lnTo>
                  <a:pt x="2827" y="3413"/>
                </a:lnTo>
                <a:lnTo>
                  <a:pt x="2827" y="3417"/>
                </a:lnTo>
                <a:lnTo>
                  <a:pt x="2823" y="3422"/>
                </a:lnTo>
                <a:lnTo>
                  <a:pt x="2823" y="3427"/>
                </a:lnTo>
                <a:lnTo>
                  <a:pt x="2825" y="3432"/>
                </a:lnTo>
                <a:lnTo>
                  <a:pt x="2828" y="3436"/>
                </a:lnTo>
                <a:lnTo>
                  <a:pt x="2835" y="3441"/>
                </a:lnTo>
                <a:lnTo>
                  <a:pt x="2842" y="3446"/>
                </a:lnTo>
                <a:lnTo>
                  <a:pt x="2844" y="3449"/>
                </a:lnTo>
                <a:lnTo>
                  <a:pt x="2851" y="3454"/>
                </a:lnTo>
                <a:lnTo>
                  <a:pt x="2859" y="3459"/>
                </a:lnTo>
                <a:lnTo>
                  <a:pt x="2861" y="3447"/>
                </a:lnTo>
                <a:lnTo>
                  <a:pt x="2864" y="3444"/>
                </a:lnTo>
                <a:lnTo>
                  <a:pt x="2866" y="3439"/>
                </a:lnTo>
                <a:lnTo>
                  <a:pt x="2871" y="3437"/>
                </a:lnTo>
                <a:lnTo>
                  <a:pt x="2875" y="3434"/>
                </a:lnTo>
                <a:lnTo>
                  <a:pt x="2886" y="3432"/>
                </a:lnTo>
                <a:lnTo>
                  <a:pt x="2883" y="3439"/>
                </a:lnTo>
                <a:lnTo>
                  <a:pt x="2880" y="3442"/>
                </a:lnTo>
                <a:lnTo>
                  <a:pt x="2876" y="3447"/>
                </a:lnTo>
                <a:lnTo>
                  <a:pt x="2873" y="3453"/>
                </a:lnTo>
                <a:lnTo>
                  <a:pt x="2868" y="3454"/>
                </a:lnTo>
                <a:lnTo>
                  <a:pt x="2866" y="3456"/>
                </a:lnTo>
                <a:lnTo>
                  <a:pt x="2866" y="3459"/>
                </a:lnTo>
                <a:lnTo>
                  <a:pt x="2864" y="3463"/>
                </a:lnTo>
                <a:lnTo>
                  <a:pt x="2861" y="3464"/>
                </a:lnTo>
                <a:lnTo>
                  <a:pt x="2857" y="3466"/>
                </a:lnTo>
                <a:lnTo>
                  <a:pt x="2852" y="3466"/>
                </a:lnTo>
                <a:lnTo>
                  <a:pt x="2837" y="3456"/>
                </a:lnTo>
                <a:lnTo>
                  <a:pt x="2834" y="3454"/>
                </a:lnTo>
                <a:lnTo>
                  <a:pt x="2830" y="3453"/>
                </a:lnTo>
                <a:lnTo>
                  <a:pt x="2828" y="3449"/>
                </a:lnTo>
                <a:lnTo>
                  <a:pt x="2825" y="3441"/>
                </a:lnTo>
                <a:lnTo>
                  <a:pt x="2823" y="3436"/>
                </a:lnTo>
                <a:lnTo>
                  <a:pt x="2822" y="3432"/>
                </a:lnTo>
                <a:lnTo>
                  <a:pt x="2816" y="3429"/>
                </a:lnTo>
                <a:lnTo>
                  <a:pt x="2810" y="3429"/>
                </a:lnTo>
                <a:lnTo>
                  <a:pt x="2806" y="3429"/>
                </a:lnTo>
                <a:lnTo>
                  <a:pt x="2801" y="3432"/>
                </a:lnTo>
                <a:lnTo>
                  <a:pt x="2796" y="3437"/>
                </a:lnTo>
                <a:lnTo>
                  <a:pt x="2793" y="3444"/>
                </a:lnTo>
                <a:lnTo>
                  <a:pt x="2791" y="3453"/>
                </a:lnTo>
                <a:lnTo>
                  <a:pt x="2796" y="3454"/>
                </a:lnTo>
                <a:lnTo>
                  <a:pt x="2798" y="3456"/>
                </a:lnTo>
                <a:lnTo>
                  <a:pt x="2798" y="3459"/>
                </a:lnTo>
                <a:lnTo>
                  <a:pt x="2805" y="3459"/>
                </a:lnTo>
                <a:lnTo>
                  <a:pt x="2811" y="3463"/>
                </a:lnTo>
                <a:lnTo>
                  <a:pt x="2815" y="3468"/>
                </a:lnTo>
                <a:lnTo>
                  <a:pt x="2818" y="3473"/>
                </a:lnTo>
                <a:lnTo>
                  <a:pt x="2846" y="3473"/>
                </a:lnTo>
                <a:lnTo>
                  <a:pt x="2846" y="3476"/>
                </a:lnTo>
                <a:lnTo>
                  <a:pt x="2847" y="3478"/>
                </a:lnTo>
                <a:lnTo>
                  <a:pt x="2852" y="3480"/>
                </a:lnTo>
                <a:lnTo>
                  <a:pt x="2856" y="3483"/>
                </a:lnTo>
                <a:lnTo>
                  <a:pt x="2857" y="3485"/>
                </a:lnTo>
                <a:lnTo>
                  <a:pt x="2859" y="3487"/>
                </a:lnTo>
                <a:lnTo>
                  <a:pt x="2854" y="3488"/>
                </a:lnTo>
                <a:lnTo>
                  <a:pt x="2852" y="3490"/>
                </a:lnTo>
                <a:lnTo>
                  <a:pt x="2852" y="3493"/>
                </a:lnTo>
                <a:lnTo>
                  <a:pt x="2844" y="3495"/>
                </a:lnTo>
                <a:lnTo>
                  <a:pt x="2840" y="3497"/>
                </a:lnTo>
                <a:lnTo>
                  <a:pt x="2839" y="3500"/>
                </a:lnTo>
                <a:lnTo>
                  <a:pt x="2834" y="3500"/>
                </a:lnTo>
                <a:lnTo>
                  <a:pt x="2830" y="3502"/>
                </a:lnTo>
                <a:lnTo>
                  <a:pt x="2828" y="3505"/>
                </a:lnTo>
                <a:lnTo>
                  <a:pt x="2827" y="3509"/>
                </a:lnTo>
                <a:lnTo>
                  <a:pt x="2825" y="3517"/>
                </a:lnTo>
                <a:lnTo>
                  <a:pt x="2822" y="3519"/>
                </a:lnTo>
                <a:lnTo>
                  <a:pt x="2818" y="3521"/>
                </a:lnTo>
                <a:lnTo>
                  <a:pt x="2822" y="3511"/>
                </a:lnTo>
                <a:lnTo>
                  <a:pt x="2822" y="3500"/>
                </a:lnTo>
                <a:lnTo>
                  <a:pt x="2820" y="3493"/>
                </a:lnTo>
                <a:lnTo>
                  <a:pt x="2818" y="3487"/>
                </a:lnTo>
                <a:lnTo>
                  <a:pt x="2808" y="3473"/>
                </a:lnTo>
                <a:lnTo>
                  <a:pt x="2798" y="3459"/>
                </a:lnTo>
                <a:lnTo>
                  <a:pt x="2793" y="3458"/>
                </a:lnTo>
                <a:lnTo>
                  <a:pt x="2791" y="3456"/>
                </a:lnTo>
                <a:lnTo>
                  <a:pt x="2791" y="3453"/>
                </a:lnTo>
                <a:lnTo>
                  <a:pt x="2787" y="3453"/>
                </a:lnTo>
                <a:lnTo>
                  <a:pt x="2786" y="3451"/>
                </a:lnTo>
                <a:lnTo>
                  <a:pt x="2784" y="3446"/>
                </a:lnTo>
                <a:lnTo>
                  <a:pt x="2784" y="3432"/>
                </a:lnTo>
                <a:lnTo>
                  <a:pt x="2777" y="3432"/>
                </a:lnTo>
                <a:lnTo>
                  <a:pt x="2772" y="3430"/>
                </a:lnTo>
                <a:lnTo>
                  <a:pt x="2770" y="3427"/>
                </a:lnTo>
                <a:lnTo>
                  <a:pt x="2769" y="3424"/>
                </a:lnTo>
                <a:lnTo>
                  <a:pt x="2767" y="3418"/>
                </a:lnTo>
                <a:lnTo>
                  <a:pt x="2765" y="3415"/>
                </a:lnTo>
                <a:lnTo>
                  <a:pt x="2762" y="3412"/>
                </a:lnTo>
                <a:lnTo>
                  <a:pt x="2757" y="3412"/>
                </a:lnTo>
                <a:lnTo>
                  <a:pt x="2748" y="3415"/>
                </a:lnTo>
                <a:lnTo>
                  <a:pt x="2745" y="3418"/>
                </a:lnTo>
                <a:lnTo>
                  <a:pt x="2743" y="3424"/>
                </a:lnTo>
                <a:lnTo>
                  <a:pt x="2745" y="3430"/>
                </a:lnTo>
                <a:lnTo>
                  <a:pt x="2748" y="3444"/>
                </a:lnTo>
                <a:lnTo>
                  <a:pt x="2750" y="3453"/>
                </a:lnTo>
                <a:lnTo>
                  <a:pt x="2750" y="3459"/>
                </a:lnTo>
                <a:lnTo>
                  <a:pt x="2733" y="3459"/>
                </a:lnTo>
                <a:lnTo>
                  <a:pt x="2726" y="3461"/>
                </a:lnTo>
                <a:lnTo>
                  <a:pt x="2724" y="3463"/>
                </a:lnTo>
                <a:lnTo>
                  <a:pt x="2723" y="3466"/>
                </a:lnTo>
                <a:lnTo>
                  <a:pt x="2721" y="3470"/>
                </a:lnTo>
                <a:lnTo>
                  <a:pt x="2719" y="3471"/>
                </a:lnTo>
                <a:lnTo>
                  <a:pt x="2712" y="3473"/>
                </a:lnTo>
                <a:lnTo>
                  <a:pt x="2695" y="3473"/>
                </a:lnTo>
                <a:lnTo>
                  <a:pt x="2695" y="3478"/>
                </a:lnTo>
                <a:lnTo>
                  <a:pt x="2695" y="3483"/>
                </a:lnTo>
                <a:lnTo>
                  <a:pt x="2699" y="3485"/>
                </a:lnTo>
                <a:lnTo>
                  <a:pt x="2700" y="3487"/>
                </a:lnTo>
                <a:lnTo>
                  <a:pt x="2709" y="3490"/>
                </a:lnTo>
                <a:lnTo>
                  <a:pt x="2712" y="3492"/>
                </a:lnTo>
                <a:lnTo>
                  <a:pt x="2716" y="3493"/>
                </a:lnTo>
                <a:lnTo>
                  <a:pt x="2719" y="3499"/>
                </a:lnTo>
                <a:lnTo>
                  <a:pt x="2721" y="3505"/>
                </a:lnTo>
                <a:lnTo>
                  <a:pt x="2723" y="3512"/>
                </a:lnTo>
                <a:lnTo>
                  <a:pt x="2723" y="3521"/>
                </a:lnTo>
                <a:lnTo>
                  <a:pt x="2717" y="3517"/>
                </a:lnTo>
                <a:lnTo>
                  <a:pt x="2714" y="3514"/>
                </a:lnTo>
                <a:lnTo>
                  <a:pt x="2709" y="3504"/>
                </a:lnTo>
                <a:lnTo>
                  <a:pt x="2705" y="3499"/>
                </a:lnTo>
                <a:lnTo>
                  <a:pt x="2702" y="3495"/>
                </a:lnTo>
                <a:lnTo>
                  <a:pt x="2695" y="3493"/>
                </a:lnTo>
                <a:lnTo>
                  <a:pt x="2688" y="3493"/>
                </a:lnTo>
                <a:lnTo>
                  <a:pt x="2688" y="3488"/>
                </a:lnTo>
                <a:lnTo>
                  <a:pt x="2687" y="3485"/>
                </a:lnTo>
                <a:lnTo>
                  <a:pt x="2685" y="3482"/>
                </a:lnTo>
                <a:lnTo>
                  <a:pt x="2682" y="3480"/>
                </a:lnTo>
                <a:lnTo>
                  <a:pt x="2673" y="3483"/>
                </a:lnTo>
                <a:lnTo>
                  <a:pt x="2665" y="3487"/>
                </a:lnTo>
                <a:lnTo>
                  <a:pt x="2658" y="3492"/>
                </a:lnTo>
                <a:lnTo>
                  <a:pt x="2656" y="3495"/>
                </a:lnTo>
                <a:lnTo>
                  <a:pt x="2654" y="3500"/>
                </a:lnTo>
                <a:lnTo>
                  <a:pt x="2654" y="3505"/>
                </a:lnTo>
                <a:lnTo>
                  <a:pt x="2658" y="3507"/>
                </a:lnTo>
                <a:lnTo>
                  <a:pt x="2668" y="3507"/>
                </a:lnTo>
                <a:lnTo>
                  <a:pt x="2671" y="3509"/>
                </a:lnTo>
                <a:lnTo>
                  <a:pt x="2675" y="3511"/>
                </a:lnTo>
                <a:lnTo>
                  <a:pt x="2676" y="3514"/>
                </a:lnTo>
                <a:lnTo>
                  <a:pt x="2675" y="3521"/>
                </a:lnTo>
                <a:lnTo>
                  <a:pt x="2654" y="3521"/>
                </a:lnTo>
                <a:lnTo>
                  <a:pt x="2653" y="3524"/>
                </a:lnTo>
                <a:lnTo>
                  <a:pt x="2651" y="3528"/>
                </a:lnTo>
                <a:lnTo>
                  <a:pt x="2647" y="3531"/>
                </a:lnTo>
                <a:lnTo>
                  <a:pt x="2647" y="3534"/>
                </a:lnTo>
                <a:lnTo>
                  <a:pt x="2647" y="3540"/>
                </a:lnTo>
                <a:lnTo>
                  <a:pt x="2646" y="3543"/>
                </a:lnTo>
                <a:lnTo>
                  <a:pt x="2644" y="3546"/>
                </a:lnTo>
                <a:lnTo>
                  <a:pt x="2641" y="3548"/>
                </a:lnTo>
                <a:lnTo>
                  <a:pt x="2636" y="3551"/>
                </a:lnTo>
                <a:lnTo>
                  <a:pt x="2630" y="3555"/>
                </a:lnTo>
                <a:lnTo>
                  <a:pt x="2625" y="3560"/>
                </a:lnTo>
                <a:lnTo>
                  <a:pt x="2620" y="3562"/>
                </a:lnTo>
                <a:lnTo>
                  <a:pt x="2620" y="3589"/>
                </a:lnTo>
                <a:lnTo>
                  <a:pt x="2613" y="3589"/>
                </a:lnTo>
                <a:lnTo>
                  <a:pt x="2608" y="3587"/>
                </a:lnTo>
                <a:lnTo>
                  <a:pt x="2605" y="3584"/>
                </a:lnTo>
                <a:lnTo>
                  <a:pt x="2600" y="3582"/>
                </a:lnTo>
                <a:lnTo>
                  <a:pt x="2600" y="3589"/>
                </a:lnTo>
                <a:lnTo>
                  <a:pt x="2600" y="3596"/>
                </a:lnTo>
                <a:lnTo>
                  <a:pt x="2598" y="3601"/>
                </a:lnTo>
                <a:lnTo>
                  <a:pt x="2595" y="3604"/>
                </a:lnTo>
                <a:lnTo>
                  <a:pt x="2588" y="3611"/>
                </a:lnTo>
                <a:lnTo>
                  <a:pt x="2579" y="3616"/>
                </a:lnTo>
                <a:lnTo>
                  <a:pt x="2581" y="3620"/>
                </a:lnTo>
                <a:lnTo>
                  <a:pt x="2584" y="3621"/>
                </a:lnTo>
                <a:lnTo>
                  <a:pt x="2593" y="3623"/>
                </a:lnTo>
                <a:lnTo>
                  <a:pt x="2593" y="3637"/>
                </a:lnTo>
                <a:lnTo>
                  <a:pt x="2588" y="3640"/>
                </a:lnTo>
                <a:lnTo>
                  <a:pt x="2583" y="3644"/>
                </a:lnTo>
                <a:lnTo>
                  <a:pt x="2579" y="3650"/>
                </a:lnTo>
                <a:lnTo>
                  <a:pt x="2579" y="3657"/>
                </a:lnTo>
                <a:lnTo>
                  <a:pt x="2571" y="3659"/>
                </a:lnTo>
                <a:lnTo>
                  <a:pt x="2566" y="3661"/>
                </a:lnTo>
                <a:lnTo>
                  <a:pt x="2561" y="3664"/>
                </a:lnTo>
                <a:lnTo>
                  <a:pt x="2552" y="3664"/>
                </a:lnTo>
                <a:lnTo>
                  <a:pt x="2555" y="3671"/>
                </a:lnTo>
                <a:lnTo>
                  <a:pt x="2559" y="3678"/>
                </a:lnTo>
                <a:lnTo>
                  <a:pt x="2561" y="3683"/>
                </a:lnTo>
                <a:lnTo>
                  <a:pt x="2561" y="3686"/>
                </a:lnTo>
                <a:lnTo>
                  <a:pt x="2561" y="3690"/>
                </a:lnTo>
                <a:lnTo>
                  <a:pt x="2566" y="3691"/>
                </a:lnTo>
                <a:lnTo>
                  <a:pt x="2576" y="3691"/>
                </a:lnTo>
                <a:lnTo>
                  <a:pt x="2586" y="3691"/>
                </a:lnTo>
                <a:lnTo>
                  <a:pt x="2591" y="3691"/>
                </a:lnTo>
                <a:lnTo>
                  <a:pt x="2593" y="3695"/>
                </a:lnTo>
                <a:lnTo>
                  <a:pt x="2595" y="3698"/>
                </a:lnTo>
                <a:lnTo>
                  <a:pt x="2593" y="3705"/>
                </a:lnTo>
                <a:lnTo>
                  <a:pt x="2569" y="3705"/>
                </a:lnTo>
                <a:lnTo>
                  <a:pt x="2566" y="3705"/>
                </a:lnTo>
                <a:lnTo>
                  <a:pt x="2561" y="3707"/>
                </a:lnTo>
                <a:lnTo>
                  <a:pt x="2555" y="3709"/>
                </a:lnTo>
                <a:lnTo>
                  <a:pt x="2549" y="3714"/>
                </a:lnTo>
                <a:lnTo>
                  <a:pt x="2545" y="3717"/>
                </a:lnTo>
                <a:lnTo>
                  <a:pt x="2545" y="3719"/>
                </a:lnTo>
                <a:lnTo>
                  <a:pt x="2542" y="3722"/>
                </a:lnTo>
                <a:lnTo>
                  <a:pt x="2537" y="3726"/>
                </a:lnTo>
                <a:lnTo>
                  <a:pt x="2532" y="3726"/>
                </a:lnTo>
                <a:lnTo>
                  <a:pt x="2528" y="3727"/>
                </a:lnTo>
                <a:lnTo>
                  <a:pt x="2523" y="3734"/>
                </a:lnTo>
                <a:lnTo>
                  <a:pt x="2518" y="3743"/>
                </a:lnTo>
                <a:lnTo>
                  <a:pt x="2514" y="3744"/>
                </a:lnTo>
                <a:lnTo>
                  <a:pt x="2509" y="3744"/>
                </a:lnTo>
                <a:lnTo>
                  <a:pt x="2504" y="3746"/>
                </a:lnTo>
                <a:lnTo>
                  <a:pt x="2497" y="3746"/>
                </a:lnTo>
                <a:lnTo>
                  <a:pt x="2497" y="3741"/>
                </a:lnTo>
                <a:lnTo>
                  <a:pt x="2497" y="3738"/>
                </a:lnTo>
                <a:lnTo>
                  <a:pt x="2499" y="3736"/>
                </a:lnTo>
                <a:lnTo>
                  <a:pt x="2503" y="3734"/>
                </a:lnTo>
                <a:lnTo>
                  <a:pt x="2509" y="3732"/>
                </a:lnTo>
                <a:lnTo>
                  <a:pt x="2514" y="3732"/>
                </a:lnTo>
                <a:lnTo>
                  <a:pt x="2516" y="3732"/>
                </a:lnTo>
                <a:lnTo>
                  <a:pt x="2514" y="3729"/>
                </a:lnTo>
                <a:lnTo>
                  <a:pt x="2509" y="3727"/>
                </a:lnTo>
                <a:lnTo>
                  <a:pt x="2497" y="3726"/>
                </a:lnTo>
                <a:lnTo>
                  <a:pt x="2494" y="3727"/>
                </a:lnTo>
                <a:lnTo>
                  <a:pt x="2491" y="3729"/>
                </a:lnTo>
                <a:lnTo>
                  <a:pt x="2487" y="3732"/>
                </a:lnTo>
                <a:lnTo>
                  <a:pt x="2484" y="3732"/>
                </a:lnTo>
                <a:lnTo>
                  <a:pt x="2482" y="3736"/>
                </a:lnTo>
                <a:lnTo>
                  <a:pt x="2480" y="3739"/>
                </a:lnTo>
                <a:lnTo>
                  <a:pt x="2477" y="3743"/>
                </a:lnTo>
                <a:lnTo>
                  <a:pt x="2477" y="3746"/>
                </a:lnTo>
                <a:lnTo>
                  <a:pt x="2477" y="3751"/>
                </a:lnTo>
                <a:lnTo>
                  <a:pt x="2475" y="3755"/>
                </a:lnTo>
                <a:lnTo>
                  <a:pt x="2474" y="3758"/>
                </a:lnTo>
                <a:lnTo>
                  <a:pt x="2470" y="3760"/>
                </a:lnTo>
                <a:lnTo>
                  <a:pt x="2470" y="3765"/>
                </a:lnTo>
                <a:lnTo>
                  <a:pt x="2474" y="3767"/>
                </a:lnTo>
                <a:lnTo>
                  <a:pt x="2477" y="3767"/>
                </a:lnTo>
                <a:lnTo>
                  <a:pt x="2484" y="3767"/>
                </a:lnTo>
                <a:lnTo>
                  <a:pt x="2489" y="3767"/>
                </a:lnTo>
                <a:lnTo>
                  <a:pt x="2494" y="3767"/>
                </a:lnTo>
                <a:lnTo>
                  <a:pt x="2497" y="3768"/>
                </a:lnTo>
                <a:lnTo>
                  <a:pt x="2497" y="3773"/>
                </a:lnTo>
                <a:lnTo>
                  <a:pt x="2497" y="3780"/>
                </a:lnTo>
                <a:lnTo>
                  <a:pt x="2494" y="3784"/>
                </a:lnTo>
                <a:lnTo>
                  <a:pt x="2489" y="3787"/>
                </a:lnTo>
                <a:lnTo>
                  <a:pt x="2484" y="3787"/>
                </a:lnTo>
                <a:lnTo>
                  <a:pt x="2482" y="3784"/>
                </a:lnTo>
                <a:lnTo>
                  <a:pt x="2479" y="3784"/>
                </a:lnTo>
                <a:lnTo>
                  <a:pt x="2475" y="3785"/>
                </a:lnTo>
                <a:lnTo>
                  <a:pt x="2470" y="3787"/>
                </a:lnTo>
                <a:lnTo>
                  <a:pt x="2467" y="3796"/>
                </a:lnTo>
                <a:lnTo>
                  <a:pt x="2462" y="3802"/>
                </a:lnTo>
                <a:lnTo>
                  <a:pt x="2458" y="3811"/>
                </a:lnTo>
                <a:lnTo>
                  <a:pt x="2457" y="3816"/>
                </a:lnTo>
                <a:lnTo>
                  <a:pt x="2457" y="3821"/>
                </a:lnTo>
                <a:lnTo>
                  <a:pt x="2474" y="3821"/>
                </a:lnTo>
                <a:lnTo>
                  <a:pt x="2480" y="3819"/>
                </a:lnTo>
                <a:lnTo>
                  <a:pt x="2482" y="3818"/>
                </a:lnTo>
                <a:lnTo>
                  <a:pt x="2484" y="3814"/>
                </a:lnTo>
                <a:lnTo>
                  <a:pt x="2486" y="3811"/>
                </a:lnTo>
                <a:lnTo>
                  <a:pt x="2489" y="3809"/>
                </a:lnTo>
                <a:lnTo>
                  <a:pt x="2497" y="3807"/>
                </a:lnTo>
                <a:lnTo>
                  <a:pt x="2499" y="3804"/>
                </a:lnTo>
                <a:lnTo>
                  <a:pt x="2501" y="3802"/>
                </a:lnTo>
                <a:lnTo>
                  <a:pt x="2508" y="3801"/>
                </a:lnTo>
                <a:lnTo>
                  <a:pt x="2511" y="3801"/>
                </a:lnTo>
                <a:lnTo>
                  <a:pt x="2530" y="3792"/>
                </a:lnTo>
                <a:lnTo>
                  <a:pt x="2538" y="3790"/>
                </a:lnTo>
                <a:lnTo>
                  <a:pt x="2547" y="3789"/>
                </a:lnTo>
                <a:lnTo>
                  <a:pt x="2550" y="3790"/>
                </a:lnTo>
                <a:lnTo>
                  <a:pt x="2552" y="3794"/>
                </a:lnTo>
                <a:lnTo>
                  <a:pt x="2549" y="3796"/>
                </a:lnTo>
                <a:lnTo>
                  <a:pt x="2547" y="3799"/>
                </a:lnTo>
                <a:lnTo>
                  <a:pt x="2543" y="3801"/>
                </a:lnTo>
                <a:lnTo>
                  <a:pt x="2533" y="3802"/>
                </a:lnTo>
                <a:lnTo>
                  <a:pt x="2523" y="3802"/>
                </a:lnTo>
                <a:lnTo>
                  <a:pt x="2518" y="3804"/>
                </a:lnTo>
                <a:lnTo>
                  <a:pt x="2514" y="3807"/>
                </a:lnTo>
                <a:lnTo>
                  <a:pt x="2513" y="3809"/>
                </a:lnTo>
                <a:lnTo>
                  <a:pt x="2511" y="3814"/>
                </a:lnTo>
                <a:lnTo>
                  <a:pt x="2508" y="3816"/>
                </a:lnTo>
                <a:lnTo>
                  <a:pt x="2506" y="3818"/>
                </a:lnTo>
                <a:lnTo>
                  <a:pt x="2508" y="3821"/>
                </a:lnTo>
                <a:lnTo>
                  <a:pt x="2511" y="3821"/>
                </a:lnTo>
                <a:lnTo>
                  <a:pt x="2511" y="3838"/>
                </a:lnTo>
                <a:lnTo>
                  <a:pt x="2511" y="3842"/>
                </a:lnTo>
                <a:lnTo>
                  <a:pt x="2511" y="3847"/>
                </a:lnTo>
                <a:lnTo>
                  <a:pt x="2513" y="3850"/>
                </a:lnTo>
                <a:lnTo>
                  <a:pt x="2516" y="3854"/>
                </a:lnTo>
                <a:lnTo>
                  <a:pt x="2521" y="3855"/>
                </a:lnTo>
                <a:lnTo>
                  <a:pt x="2523" y="3857"/>
                </a:lnTo>
                <a:lnTo>
                  <a:pt x="2525" y="3860"/>
                </a:lnTo>
                <a:lnTo>
                  <a:pt x="2526" y="3865"/>
                </a:lnTo>
                <a:lnTo>
                  <a:pt x="2526" y="3874"/>
                </a:lnTo>
                <a:lnTo>
                  <a:pt x="2525" y="3881"/>
                </a:lnTo>
                <a:lnTo>
                  <a:pt x="2521" y="3888"/>
                </a:lnTo>
                <a:lnTo>
                  <a:pt x="2520" y="3889"/>
                </a:lnTo>
                <a:lnTo>
                  <a:pt x="2518" y="3889"/>
                </a:lnTo>
                <a:lnTo>
                  <a:pt x="2520" y="3882"/>
                </a:lnTo>
                <a:lnTo>
                  <a:pt x="2518" y="3877"/>
                </a:lnTo>
                <a:lnTo>
                  <a:pt x="2516" y="3874"/>
                </a:lnTo>
                <a:lnTo>
                  <a:pt x="2513" y="3865"/>
                </a:lnTo>
                <a:lnTo>
                  <a:pt x="2509" y="3857"/>
                </a:lnTo>
                <a:lnTo>
                  <a:pt x="2508" y="3848"/>
                </a:lnTo>
                <a:lnTo>
                  <a:pt x="2504" y="3842"/>
                </a:lnTo>
                <a:lnTo>
                  <a:pt x="2504" y="3838"/>
                </a:lnTo>
                <a:lnTo>
                  <a:pt x="2504" y="3835"/>
                </a:lnTo>
                <a:lnTo>
                  <a:pt x="2503" y="3831"/>
                </a:lnTo>
                <a:lnTo>
                  <a:pt x="2501" y="3828"/>
                </a:lnTo>
                <a:lnTo>
                  <a:pt x="2497" y="3826"/>
                </a:lnTo>
                <a:lnTo>
                  <a:pt x="2497" y="3821"/>
                </a:lnTo>
                <a:lnTo>
                  <a:pt x="2487" y="3825"/>
                </a:lnTo>
                <a:lnTo>
                  <a:pt x="2479" y="3831"/>
                </a:lnTo>
                <a:lnTo>
                  <a:pt x="2472" y="3836"/>
                </a:lnTo>
                <a:lnTo>
                  <a:pt x="2463" y="3842"/>
                </a:lnTo>
                <a:lnTo>
                  <a:pt x="2455" y="3847"/>
                </a:lnTo>
                <a:lnTo>
                  <a:pt x="2445" y="3850"/>
                </a:lnTo>
                <a:lnTo>
                  <a:pt x="2441" y="3854"/>
                </a:lnTo>
                <a:lnTo>
                  <a:pt x="2438" y="3857"/>
                </a:lnTo>
                <a:lnTo>
                  <a:pt x="2436" y="3862"/>
                </a:lnTo>
                <a:lnTo>
                  <a:pt x="2436" y="3869"/>
                </a:lnTo>
                <a:lnTo>
                  <a:pt x="2433" y="3867"/>
                </a:lnTo>
                <a:lnTo>
                  <a:pt x="2431" y="3864"/>
                </a:lnTo>
                <a:lnTo>
                  <a:pt x="2429" y="3855"/>
                </a:lnTo>
                <a:lnTo>
                  <a:pt x="2421" y="3859"/>
                </a:lnTo>
                <a:lnTo>
                  <a:pt x="2414" y="3862"/>
                </a:lnTo>
                <a:lnTo>
                  <a:pt x="2402" y="3872"/>
                </a:lnTo>
                <a:lnTo>
                  <a:pt x="2390" y="3882"/>
                </a:lnTo>
                <a:lnTo>
                  <a:pt x="2383" y="3886"/>
                </a:lnTo>
                <a:lnTo>
                  <a:pt x="2375" y="3889"/>
                </a:lnTo>
                <a:lnTo>
                  <a:pt x="2375" y="3893"/>
                </a:lnTo>
                <a:lnTo>
                  <a:pt x="2376" y="3894"/>
                </a:lnTo>
                <a:lnTo>
                  <a:pt x="2380" y="3896"/>
                </a:lnTo>
                <a:lnTo>
                  <a:pt x="2381" y="3896"/>
                </a:lnTo>
                <a:lnTo>
                  <a:pt x="2381" y="3900"/>
                </a:lnTo>
                <a:lnTo>
                  <a:pt x="2381" y="3903"/>
                </a:lnTo>
                <a:lnTo>
                  <a:pt x="2381" y="3910"/>
                </a:lnTo>
                <a:lnTo>
                  <a:pt x="2383" y="3911"/>
                </a:lnTo>
                <a:lnTo>
                  <a:pt x="2385" y="3911"/>
                </a:lnTo>
                <a:lnTo>
                  <a:pt x="2388" y="3913"/>
                </a:lnTo>
                <a:lnTo>
                  <a:pt x="2388" y="3917"/>
                </a:lnTo>
                <a:lnTo>
                  <a:pt x="2383" y="3918"/>
                </a:lnTo>
                <a:lnTo>
                  <a:pt x="2381" y="3920"/>
                </a:lnTo>
                <a:lnTo>
                  <a:pt x="2380" y="3922"/>
                </a:lnTo>
                <a:lnTo>
                  <a:pt x="2381" y="3923"/>
                </a:lnTo>
                <a:lnTo>
                  <a:pt x="2381" y="3930"/>
                </a:lnTo>
                <a:lnTo>
                  <a:pt x="2383" y="3935"/>
                </a:lnTo>
                <a:lnTo>
                  <a:pt x="2387" y="3939"/>
                </a:lnTo>
                <a:lnTo>
                  <a:pt x="2388" y="3944"/>
                </a:lnTo>
                <a:lnTo>
                  <a:pt x="2395" y="3944"/>
                </a:lnTo>
                <a:lnTo>
                  <a:pt x="2399" y="3947"/>
                </a:lnTo>
                <a:lnTo>
                  <a:pt x="2400" y="3952"/>
                </a:lnTo>
                <a:lnTo>
                  <a:pt x="2402" y="3958"/>
                </a:lnTo>
                <a:lnTo>
                  <a:pt x="2388" y="3958"/>
                </a:lnTo>
                <a:lnTo>
                  <a:pt x="2383" y="3961"/>
                </a:lnTo>
                <a:lnTo>
                  <a:pt x="2376" y="3963"/>
                </a:lnTo>
                <a:lnTo>
                  <a:pt x="2371" y="3966"/>
                </a:lnTo>
                <a:lnTo>
                  <a:pt x="2370" y="3968"/>
                </a:lnTo>
                <a:lnTo>
                  <a:pt x="2368" y="3971"/>
                </a:lnTo>
                <a:lnTo>
                  <a:pt x="2363" y="3968"/>
                </a:lnTo>
                <a:lnTo>
                  <a:pt x="2361" y="3963"/>
                </a:lnTo>
                <a:lnTo>
                  <a:pt x="2363" y="3959"/>
                </a:lnTo>
                <a:lnTo>
                  <a:pt x="2366" y="3956"/>
                </a:lnTo>
                <a:lnTo>
                  <a:pt x="2371" y="3951"/>
                </a:lnTo>
                <a:lnTo>
                  <a:pt x="2375" y="3946"/>
                </a:lnTo>
                <a:lnTo>
                  <a:pt x="2376" y="3939"/>
                </a:lnTo>
                <a:lnTo>
                  <a:pt x="2375" y="3930"/>
                </a:lnTo>
                <a:lnTo>
                  <a:pt x="2371" y="3920"/>
                </a:lnTo>
                <a:lnTo>
                  <a:pt x="2364" y="3913"/>
                </a:lnTo>
                <a:lnTo>
                  <a:pt x="2359" y="3905"/>
                </a:lnTo>
                <a:lnTo>
                  <a:pt x="2354" y="3896"/>
                </a:lnTo>
                <a:lnTo>
                  <a:pt x="2347" y="3894"/>
                </a:lnTo>
                <a:lnTo>
                  <a:pt x="2344" y="3896"/>
                </a:lnTo>
                <a:lnTo>
                  <a:pt x="2342" y="3900"/>
                </a:lnTo>
                <a:lnTo>
                  <a:pt x="2341" y="3903"/>
                </a:lnTo>
                <a:lnTo>
                  <a:pt x="2339" y="3906"/>
                </a:lnTo>
                <a:lnTo>
                  <a:pt x="2337" y="3910"/>
                </a:lnTo>
                <a:lnTo>
                  <a:pt x="2334" y="3911"/>
                </a:lnTo>
                <a:lnTo>
                  <a:pt x="2327" y="3910"/>
                </a:lnTo>
                <a:lnTo>
                  <a:pt x="2325" y="3906"/>
                </a:lnTo>
                <a:lnTo>
                  <a:pt x="2322" y="3905"/>
                </a:lnTo>
                <a:lnTo>
                  <a:pt x="2313" y="3903"/>
                </a:lnTo>
                <a:lnTo>
                  <a:pt x="2293" y="3903"/>
                </a:lnTo>
                <a:lnTo>
                  <a:pt x="2293" y="3910"/>
                </a:lnTo>
                <a:lnTo>
                  <a:pt x="2288" y="3913"/>
                </a:lnTo>
                <a:lnTo>
                  <a:pt x="2284" y="3918"/>
                </a:lnTo>
                <a:lnTo>
                  <a:pt x="2284" y="3923"/>
                </a:lnTo>
                <a:lnTo>
                  <a:pt x="2286" y="3929"/>
                </a:lnTo>
                <a:lnTo>
                  <a:pt x="2291" y="3940"/>
                </a:lnTo>
                <a:lnTo>
                  <a:pt x="2293" y="3946"/>
                </a:lnTo>
                <a:lnTo>
                  <a:pt x="2293" y="3951"/>
                </a:lnTo>
                <a:lnTo>
                  <a:pt x="2288" y="3954"/>
                </a:lnTo>
                <a:lnTo>
                  <a:pt x="2281" y="3956"/>
                </a:lnTo>
                <a:lnTo>
                  <a:pt x="2265" y="3959"/>
                </a:lnTo>
                <a:lnTo>
                  <a:pt x="2252" y="3961"/>
                </a:lnTo>
                <a:lnTo>
                  <a:pt x="2238" y="3964"/>
                </a:lnTo>
                <a:lnTo>
                  <a:pt x="2242" y="3971"/>
                </a:lnTo>
                <a:lnTo>
                  <a:pt x="2245" y="3978"/>
                </a:lnTo>
                <a:lnTo>
                  <a:pt x="2245" y="3988"/>
                </a:lnTo>
                <a:lnTo>
                  <a:pt x="2245" y="3998"/>
                </a:lnTo>
                <a:lnTo>
                  <a:pt x="2248" y="4000"/>
                </a:lnTo>
                <a:lnTo>
                  <a:pt x="2250" y="4004"/>
                </a:lnTo>
                <a:lnTo>
                  <a:pt x="2252" y="4012"/>
                </a:lnTo>
                <a:lnTo>
                  <a:pt x="2255" y="4014"/>
                </a:lnTo>
                <a:lnTo>
                  <a:pt x="2257" y="4017"/>
                </a:lnTo>
                <a:lnTo>
                  <a:pt x="2259" y="4026"/>
                </a:lnTo>
                <a:lnTo>
                  <a:pt x="2255" y="4026"/>
                </a:lnTo>
                <a:lnTo>
                  <a:pt x="2253" y="4027"/>
                </a:lnTo>
                <a:lnTo>
                  <a:pt x="2252" y="4033"/>
                </a:lnTo>
                <a:lnTo>
                  <a:pt x="2247" y="4036"/>
                </a:lnTo>
                <a:lnTo>
                  <a:pt x="2245" y="4038"/>
                </a:lnTo>
                <a:lnTo>
                  <a:pt x="2245" y="4039"/>
                </a:lnTo>
                <a:lnTo>
                  <a:pt x="2242" y="4038"/>
                </a:lnTo>
                <a:lnTo>
                  <a:pt x="2238" y="4036"/>
                </a:lnTo>
                <a:lnTo>
                  <a:pt x="2235" y="4033"/>
                </a:lnTo>
                <a:lnTo>
                  <a:pt x="2231" y="4033"/>
                </a:lnTo>
                <a:lnTo>
                  <a:pt x="2190" y="4033"/>
                </a:lnTo>
                <a:lnTo>
                  <a:pt x="2190" y="4024"/>
                </a:lnTo>
                <a:lnTo>
                  <a:pt x="2189" y="4017"/>
                </a:lnTo>
                <a:lnTo>
                  <a:pt x="2185" y="4012"/>
                </a:lnTo>
                <a:lnTo>
                  <a:pt x="2183" y="4005"/>
                </a:lnTo>
                <a:lnTo>
                  <a:pt x="2180" y="4000"/>
                </a:lnTo>
                <a:lnTo>
                  <a:pt x="2178" y="3993"/>
                </a:lnTo>
                <a:lnTo>
                  <a:pt x="2175" y="3988"/>
                </a:lnTo>
                <a:lnTo>
                  <a:pt x="2173" y="3986"/>
                </a:lnTo>
                <a:lnTo>
                  <a:pt x="2170" y="3985"/>
                </a:lnTo>
                <a:lnTo>
                  <a:pt x="2160" y="3985"/>
                </a:lnTo>
                <a:lnTo>
                  <a:pt x="2149" y="3985"/>
                </a:lnTo>
                <a:lnTo>
                  <a:pt x="2143" y="3988"/>
                </a:lnTo>
                <a:lnTo>
                  <a:pt x="2136" y="3992"/>
                </a:lnTo>
                <a:lnTo>
                  <a:pt x="2134" y="3997"/>
                </a:lnTo>
                <a:lnTo>
                  <a:pt x="2132" y="3998"/>
                </a:lnTo>
                <a:lnTo>
                  <a:pt x="2127" y="4004"/>
                </a:lnTo>
                <a:lnTo>
                  <a:pt x="2124" y="4005"/>
                </a:lnTo>
                <a:lnTo>
                  <a:pt x="2122" y="4009"/>
                </a:lnTo>
                <a:lnTo>
                  <a:pt x="2120" y="4014"/>
                </a:lnTo>
                <a:lnTo>
                  <a:pt x="2122" y="4019"/>
                </a:lnTo>
                <a:lnTo>
                  <a:pt x="2124" y="4024"/>
                </a:lnTo>
                <a:lnTo>
                  <a:pt x="2129" y="4026"/>
                </a:lnTo>
                <a:lnTo>
                  <a:pt x="2134" y="4027"/>
                </a:lnTo>
                <a:lnTo>
                  <a:pt x="2141" y="4026"/>
                </a:lnTo>
                <a:lnTo>
                  <a:pt x="2156" y="4026"/>
                </a:lnTo>
                <a:lnTo>
                  <a:pt x="2163" y="4026"/>
                </a:lnTo>
                <a:lnTo>
                  <a:pt x="2170" y="4026"/>
                </a:lnTo>
                <a:lnTo>
                  <a:pt x="2170" y="4029"/>
                </a:lnTo>
                <a:lnTo>
                  <a:pt x="2166" y="4031"/>
                </a:lnTo>
                <a:lnTo>
                  <a:pt x="2165" y="4031"/>
                </a:lnTo>
                <a:lnTo>
                  <a:pt x="2161" y="4034"/>
                </a:lnTo>
                <a:lnTo>
                  <a:pt x="2154" y="4034"/>
                </a:lnTo>
                <a:lnTo>
                  <a:pt x="2156" y="4044"/>
                </a:lnTo>
                <a:lnTo>
                  <a:pt x="2158" y="4053"/>
                </a:lnTo>
                <a:lnTo>
                  <a:pt x="2161" y="4062"/>
                </a:lnTo>
                <a:lnTo>
                  <a:pt x="2165" y="4065"/>
                </a:lnTo>
                <a:lnTo>
                  <a:pt x="2166" y="4068"/>
                </a:lnTo>
                <a:lnTo>
                  <a:pt x="2173" y="4082"/>
                </a:lnTo>
                <a:lnTo>
                  <a:pt x="2175" y="4085"/>
                </a:lnTo>
                <a:lnTo>
                  <a:pt x="2177" y="4089"/>
                </a:lnTo>
                <a:lnTo>
                  <a:pt x="2177" y="4092"/>
                </a:lnTo>
                <a:lnTo>
                  <a:pt x="2183" y="4099"/>
                </a:lnTo>
                <a:lnTo>
                  <a:pt x="2190" y="4108"/>
                </a:lnTo>
                <a:lnTo>
                  <a:pt x="2197" y="4118"/>
                </a:lnTo>
                <a:lnTo>
                  <a:pt x="2201" y="4119"/>
                </a:lnTo>
                <a:lnTo>
                  <a:pt x="2206" y="4123"/>
                </a:lnTo>
                <a:lnTo>
                  <a:pt x="2209" y="4125"/>
                </a:lnTo>
                <a:lnTo>
                  <a:pt x="2211" y="4128"/>
                </a:lnTo>
                <a:lnTo>
                  <a:pt x="2211" y="4133"/>
                </a:lnTo>
                <a:lnTo>
                  <a:pt x="2212" y="4138"/>
                </a:lnTo>
                <a:lnTo>
                  <a:pt x="2216" y="4147"/>
                </a:lnTo>
                <a:lnTo>
                  <a:pt x="2218" y="4152"/>
                </a:lnTo>
                <a:lnTo>
                  <a:pt x="2219" y="4155"/>
                </a:lnTo>
                <a:lnTo>
                  <a:pt x="2216" y="4159"/>
                </a:lnTo>
                <a:lnTo>
                  <a:pt x="2211" y="4162"/>
                </a:lnTo>
                <a:lnTo>
                  <a:pt x="2212" y="4155"/>
                </a:lnTo>
                <a:lnTo>
                  <a:pt x="2211" y="4152"/>
                </a:lnTo>
                <a:lnTo>
                  <a:pt x="2207" y="4150"/>
                </a:lnTo>
                <a:lnTo>
                  <a:pt x="2204" y="4149"/>
                </a:lnTo>
                <a:lnTo>
                  <a:pt x="2201" y="4147"/>
                </a:lnTo>
                <a:lnTo>
                  <a:pt x="2197" y="4145"/>
                </a:lnTo>
                <a:lnTo>
                  <a:pt x="2195" y="4142"/>
                </a:lnTo>
                <a:lnTo>
                  <a:pt x="2197" y="4135"/>
                </a:lnTo>
                <a:lnTo>
                  <a:pt x="2194" y="4133"/>
                </a:lnTo>
                <a:lnTo>
                  <a:pt x="2192" y="4131"/>
                </a:lnTo>
                <a:lnTo>
                  <a:pt x="2190" y="4128"/>
                </a:lnTo>
                <a:lnTo>
                  <a:pt x="2190" y="4125"/>
                </a:lnTo>
                <a:lnTo>
                  <a:pt x="2190" y="4121"/>
                </a:lnTo>
                <a:lnTo>
                  <a:pt x="2189" y="4118"/>
                </a:lnTo>
                <a:lnTo>
                  <a:pt x="2187" y="4113"/>
                </a:lnTo>
                <a:lnTo>
                  <a:pt x="2178" y="4106"/>
                </a:lnTo>
                <a:lnTo>
                  <a:pt x="2172" y="4099"/>
                </a:lnTo>
                <a:lnTo>
                  <a:pt x="2168" y="4096"/>
                </a:lnTo>
                <a:lnTo>
                  <a:pt x="2168" y="4092"/>
                </a:lnTo>
                <a:lnTo>
                  <a:pt x="2166" y="4089"/>
                </a:lnTo>
                <a:lnTo>
                  <a:pt x="2165" y="4084"/>
                </a:lnTo>
                <a:lnTo>
                  <a:pt x="2163" y="4080"/>
                </a:lnTo>
                <a:lnTo>
                  <a:pt x="2158" y="4072"/>
                </a:lnTo>
                <a:lnTo>
                  <a:pt x="2158" y="4070"/>
                </a:lnTo>
                <a:lnTo>
                  <a:pt x="2156" y="4062"/>
                </a:lnTo>
                <a:lnTo>
                  <a:pt x="2156" y="4053"/>
                </a:lnTo>
                <a:lnTo>
                  <a:pt x="2154" y="4050"/>
                </a:lnTo>
                <a:lnTo>
                  <a:pt x="2151" y="4046"/>
                </a:lnTo>
                <a:lnTo>
                  <a:pt x="2148" y="4044"/>
                </a:lnTo>
                <a:lnTo>
                  <a:pt x="2141" y="4044"/>
                </a:lnTo>
                <a:lnTo>
                  <a:pt x="2136" y="4046"/>
                </a:lnTo>
                <a:lnTo>
                  <a:pt x="2131" y="4050"/>
                </a:lnTo>
                <a:lnTo>
                  <a:pt x="2125" y="4053"/>
                </a:lnTo>
                <a:lnTo>
                  <a:pt x="2122" y="4058"/>
                </a:lnTo>
                <a:lnTo>
                  <a:pt x="2119" y="4063"/>
                </a:lnTo>
                <a:lnTo>
                  <a:pt x="2114" y="4075"/>
                </a:lnTo>
                <a:lnTo>
                  <a:pt x="2108" y="4087"/>
                </a:lnTo>
                <a:lnTo>
                  <a:pt x="2108" y="4091"/>
                </a:lnTo>
                <a:lnTo>
                  <a:pt x="2110" y="4092"/>
                </a:lnTo>
                <a:lnTo>
                  <a:pt x="2115" y="4094"/>
                </a:lnTo>
                <a:lnTo>
                  <a:pt x="2129" y="4094"/>
                </a:lnTo>
                <a:lnTo>
                  <a:pt x="2131" y="4097"/>
                </a:lnTo>
                <a:lnTo>
                  <a:pt x="2134" y="4099"/>
                </a:lnTo>
                <a:lnTo>
                  <a:pt x="2143" y="4101"/>
                </a:lnTo>
                <a:lnTo>
                  <a:pt x="2149" y="4128"/>
                </a:lnTo>
                <a:lnTo>
                  <a:pt x="2153" y="4135"/>
                </a:lnTo>
                <a:lnTo>
                  <a:pt x="2154" y="4138"/>
                </a:lnTo>
                <a:lnTo>
                  <a:pt x="2156" y="4142"/>
                </a:lnTo>
                <a:lnTo>
                  <a:pt x="2158" y="4157"/>
                </a:lnTo>
                <a:lnTo>
                  <a:pt x="2160" y="4164"/>
                </a:lnTo>
                <a:lnTo>
                  <a:pt x="2163" y="4169"/>
                </a:lnTo>
                <a:lnTo>
                  <a:pt x="2165" y="4172"/>
                </a:lnTo>
                <a:lnTo>
                  <a:pt x="2166" y="4176"/>
                </a:lnTo>
                <a:lnTo>
                  <a:pt x="2168" y="4179"/>
                </a:lnTo>
                <a:lnTo>
                  <a:pt x="2170" y="4183"/>
                </a:lnTo>
                <a:lnTo>
                  <a:pt x="2173" y="4183"/>
                </a:lnTo>
                <a:lnTo>
                  <a:pt x="2177" y="4183"/>
                </a:lnTo>
                <a:lnTo>
                  <a:pt x="2180" y="4190"/>
                </a:lnTo>
                <a:lnTo>
                  <a:pt x="2182" y="4193"/>
                </a:lnTo>
                <a:lnTo>
                  <a:pt x="2183" y="4196"/>
                </a:lnTo>
                <a:lnTo>
                  <a:pt x="2190" y="4200"/>
                </a:lnTo>
                <a:lnTo>
                  <a:pt x="2197" y="4203"/>
                </a:lnTo>
                <a:lnTo>
                  <a:pt x="2199" y="4205"/>
                </a:lnTo>
                <a:lnTo>
                  <a:pt x="2199" y="4207"/>
                </a:lnTo>
                <a:lnTo>
                  <a:pt x="2201" y="4210"/>
                </a:lnTo>
                <a:lnTo>
                  <a:pt x="2204" y="4210"/>
                </a:lnTo>
                <a:lnTo>
                  <a:pt x="2211" y="4210"/>
                </a:lnTo>
                <a:lnTo>
                  <a:pt x="2211" y="4213"/>
                </a:lnTo>
                <a:lnTo>
                  <a:pt x="2212" y="4215"/>
                </a:lnTo>
                <a:lnTo>
                  <a:pt x="2218" y="4217"/>
                </a:lnTo>
                <a:lnTo>
                  <a:pt x="2223" y="4225"/>
                </a:lnTo>
                <a:lnTo>
                  <a:pt x="2224" y="4231"/>
                </a:lnTo>
                <a:lnTo>
                  <a:pt x="2224" y="4237"/>
                </a:lnTo>
                <a:lnTo>
                  <a:pt x="2214" y="4231"/>
                </a:lnTo>
                <a:lnTo>
                  <a:pt x="2206" y="4222"/>
                </a:lnTo>
                <a:lnTo>
                  <a:pt x="2195" y="4215"/>
                </a:lnTo>
                <a:lnTo>
                  <a:pt x="2190" y="4212"/>
                </a:lnTo>
                <a:lnTo>
                  <a:pt x="2183" y="4210"/>
                </a:lnTo>
                <a:lnTo>
                  <a:pt x="2177" y="4200"/>
                </a:lnTo>
                <a:lnTo>
                  <a:pt x="2168" y="4191"/>
                </a:lnTo>
                <a:lnTo>
                  <a:pt x="2160" y="4183"/>
                </a:lnTo>
                <a:lnTo>
                  <a:pt x="2149" y="4176"/>
                </a:lnTo>
                <a:lnTo>
                  <a:pt x="2151" y="4167"/>
                </a:lnTo>
                <a:lnTo>
                  <a:pt x="2149" y="4162"/>
                </a:lnTo>
                <a:lnTo>
                  <a:pt x="2146" y="4152"/>
                </a:lnTo>
                <a:lnTo>
                  <a:pt x="2143" y="4142"/>
                </a:lnTo>
                <a:lnTo>
                  <a:pt x="2143" y="4135"/>
                </a:lnTo>
                <a:lnTo>
                  <a:pt x="2143" y="4128"/>
                </a:lnTo>
                <a:lnTo>
                  <a:pt x="2139" y="4119"/>
                </a:lnTo>
                <a:lnTo>
                  <a:pt x="2134" y="4114"/>
                </a:lnTo>
                <a:lnTo>
                  <a:pt x="2127" y="4111"/>
                </a:lnTo>
                <a:lnTo>
                  <a:pt x="2119" y="4106"/>
                </a:lnTo>
                <a:lnTo>
                  <a:pt x="2105" y="4099"/>
                </a:lnTo>
                <a:lnTo>
                  <a:pt x="2098" y="4094"/>
                </a:lnTo>
                <a:lnTo>
                  <a:pt x="2095" y="4087"/>
                </a:lnTo>
                <a:lnTo>
                  <a:pt x="2090" y="4087"/>
                </a:lnTo>
                <a:lnTo>
                  <a:pt x="2086" y="4089"/>
                </a:lnTo>
                <a:lnTo>
                  <a:pt x="2085" y="4092"/>
                </a:lnTo>
                <a:lnTo>
                  <a:pt x="2083" y="4096"/>
                </a:lnTo>
                <a:lnTo>
                  <a:pt x="2081" y="4104"/>
                </a:lnTo>
                <a:lnTo>
                  <a:pt x="2078" y="4106"/>
                </a:lnTo>
                <a:lnTo>
                  <a:pt x="2074" y="4108"/>
                </a:lnTo>
                <a:lnTo>
                  <a:pt x="2068" y="4108"/>
                </a:lnTo>
                <a:lnTo>
                  <a:pt x="2061" y="4108"/>
                </a:lnTo>
                <a:lnTo>
                  <a:pt x="2056" y="4109"/>
                </a:lnTo>
                <a:lnTo>
                  <a:pt x="2054" y="4114"/>
                </a:lnTo>
                <a:lnTo>
                  <a:pt x="2050" y="4113"/>
                </a:lnTo>
                <a:lnTo>
                  <a:pt x="2049" y="4111"/>
                </a:lnTo>
                <a:lnTo>
                  <a:pt x="2049" y="4108"/>
                </a:lnTo>
                <a:lnTo>
                  <a:pt x="2050" y="4102"/>
                </a:lnTo>
                <a:lnTo>
                  <a:pt x="2052" y="4101"/>
                </a:lnTo>
                <a:lnTo>
                  <a:pt x="2054" y="4101"/>
                </a:lnTo>
                <a:lnTo>
                  <a:pt x="2061" y="4101"/>
                </a:lnTo>
                <a:lnTo>
                  <a:pt x="2064" y="4099"/>
                </a:lnTo>
                <a:lnTo>
                  <a:pt x="2069" y="4096"/>
                </a:lnTo>
                <a:lnTo>
                  <a:pt x="2074" y="4094"/>
                </a:lnTo>
                <a:lnTo>
                  <a:pt x="2074" y="4087"/>
                </a:lnTo>
                <a:lnTo>
                  <a:pt x="2073" y="4080"/>
                </a:lnTo>
                <a:lnTo>
                  <a:pt x="2069" y="4068"/>
                </a:lnTo>
                <a:lnTo>
                  <a:pt x="2066" y="4056"/>
                </a:lnTo>
                <a:lnTo>
                  <a:pt x="2066" y="4048"/>
                </a:lnTo>
                <a:lnTo>
                  <a:pt x="2068" y="4039"/>
                </a:lnTo>
                <a:lnTo>
                  <a:pt x="2073" y="4039"/>
                </a:lnTo>
                <a:lnTo>
                  <a:pt x="2081" y="4039"/>
                </a:lnTo>
                <a:lnTo>
                  <a:pt x="2095" y="4039"/>
                </a:lnTo>
                <a:lnTo>
                  <a:pt x="2103" y="4041"/>
                </a:lnTo>
                <a:lnTo>
                  <a:pt x="2108" y="4039"/>
                </a:lnTo>
                <a:lnTo>
                  <a:pt x="2114" y="4038"/>
                </a:lnTo>
                <a:lnTo>
                  <a:pt x="2115" y="4033"/>
                </a:lnTo>
                <a:lnTo>
                  <a:pt x="2114" y="4029"/>
                </a:lnTo>
                <a:lnTo>
                  <a:pt x="2110" y="4027"/>
                </a:lnTo>
                <a:lnTo>
                  <a:pt x="2102" y="4026"/>
                </a:lnTo>
                <a:lnTo>
                  <a:pt x="2081" y="4026"/>
                </a:lnTo>
                <a:lnTo>
                  <a:pt x="2078" y="4026"/>
                </a:lnTo>
                <a:lnTo>
                  <a:pt x="2073" y="4027"/>
                </a:lnTo>
                <a:lnTo>
                  <a:pt x="2068" y="4029"/>
                </a:lnTo>
                <a:lnTo>
                  <a:pt x="2064" y="4031"/>
                </a:lnTo>
                <a:lnTo>
                  <a:pt x="2062" y="4029"/>
                </a:lnTo>
                <a:lnTo>
                  <a:pt x="2061" y="4026"/>
                </a:lnTo>
                <a:lnTo>
                  <a:pt x="2057" y="4027"/>
                </a:lnTo>
                <a:lnTo>
                  <a:pt x="2056" y="4031"/>
                </a:lnTo>
                <a:lnTo>
                  <a:pt x="2054" y="4039"/>
                </a:lnTo>
                <a:lnTo>
                  <a:pt x="2050" y="4041"/>
                </a:lnTo>
                <a:lnTo>
                  <a:pt x="2049" y="4044"/>
                </a:lnTo>
                <a:lnTo>
                  <a:pt x="2047" y="4053"/>
                </a:lnTo>
                <a:lnTo>
                  <a:pt x="2037" y="4051"/>
                </a:lnTo>
                <a:lnTo>
                  <a:pt x="2030" y="4053"/>
                </a:lnTo>
                <a:lnTo>
                  <a:pt x="2023" y="4055"/>
                </a:lnTo>
                <a:lnTo>
                  <a:pt x="2018" y="4058"/>
                </a:lnTo>
                <a:lnTo>
                  <a:pt x="2010" y="4067"/>
                </a:lnTo>
                <a:lnTo>
                  <a:pt x="2004" y="4070"/>
                </a:lnTo>
                <a:lnTo>
                  <a:pt x="1999" y="4073"/>
                </a:lnTo>
                <a:lnTo>
                  <a:pt x="1998" y="4080"/>
                </a:lnTo>
                <a:lnTo>
                  <a:pt x="1999" y="4084"/>
                </a:lnTo>
                <a:lnTo>
                  <a:pt x="2001" y="4087"/>
                </a:lnTo>
                <a:lnTo>
                  <a:pt x="2004" y="4089"/>
                </a:lnTo>
                <a:lnTo>
                  <a:pt x="2010" y="4094"/>
                </a:lnTo>
                <a:lnTo>
                  <a:pt x="2011" y="4097"/>
                </a:lnTo>
                <a:lnTo>
                  <a:pt x="2013" y="4101"/>
                </a:lnTo>
                <a:lnTo>
                  <a:pt x="2018" y="4104"/>
                </a:lnTo>
                <a:lnTo>
                  <a:pt x="2023" y="4108"/>
                </a:lnTo>
                <a:lnTo>
                  <a:pt x="2027" y="4113"/>
                </a:lnTo>
                <a:lnTo>
                  <a:pt x="2033" y="4114"/>
                </a:lnTo>
                <a:lnTo>
                  <a:pt x="2030" y="4119"/>
                </a:lnTo>
                <a:lnTo>
                  <a:pt x="2028" y="4121"/>
                </a:lnTo>
                <a:lnTo>
                  <a:pt x="2025" y="4121"/>
                </a:lnTo>
                <a:lnTo>
                  <a:pt x="2020" y="4118"/>
                </a:lnTo>
                <a:lnTo>
                  <a:pt x="2013" y="4111"/>
                </a:lnTo>
                <a:lnTo>
                  <a:pt x="2010" y="4109"/>
                </a:lnTo>
                <a:lnTo>
                  <a:pt x="2006" y="4108"/>
                </a:lnTo>
                <a:lnTo>
                  <a:pt x="2004" y="4104"/>
                </a:lnTo>
                <a:lnTo>
                  <a:pt x="2001" y="4099"/>
                </a:lnTo>
                <a:lnTo>
                  <a:pt x="1996" y="4094"/>
                </a:lnTo>
                <a:lnTo>
                  <a:pt x="1994" y="4091"/>
                </a:lnTo>
                <a:lnTo>
                  <a:pt x="1991" y="4085"/>
                </a:lnTo>
                <a:lnTo>
                  <a:pt x="1991" y="4080"/>
                </a:lnTo>
                <a:lnTo>
                  <a:pt x="1992" y="4073"/>
                </a:lnTo>
                <a:lnTo>
                  <a:pt x="1986" y="4075"/>
                </a:lnTo>
                <a:lnTo>
                  <a:pt x="1979" y="4075"/>
                </a:lnTo>
                <a:lnTo>
                  <a:pt x="1964" y="4072"/>
                </a:lnTo>
                <a:lnTo>
                  <a:pt x="1948" y="4070"/>
                </a:lnTo>
                <a:lnTo>
                  <a:pt x="1941" y="4070"/>
                </a:lnTo>
                <a:lnTo>
                  <a:pt x="1938" y="4073"/>
                </a:lnTo>
                <a:lnTo>
                  <a:pt x="1936" y="4079"/>
                </a:lnTo>
                <a:lnTo>
                  <a:pt x="1936" y="4082"/>
                </a:lnTo>
                <a:lnTo>
                  <a:pt x="1936" y="4085"/>
                </a:lnTo>
                <a:lnTo>
                  <a:pt x="1931" y="4087"/>
                </a:lnTo>
                <a:lnTo>
                  <a:pt x="1924" y="4087"/>
                </a:lnTo>
                <a:lnTo>
                  <a:pt x="1919" y="4089"/>
                </a:lnTo>
                <a:lnTo>
                  <a:pt x="1917" y="4091"/>
                </a:lnTo>
                <a:lnTo>
                  <a:pt x="1912" y="4096"/>
                </a:lnTo>
                <a:lnTo>
                  <a:pt x="1911" y="4099"/>
                </a:lnTo>
                <a:lnTo>
                  <a:pt x="1907" y="4101"/>
                </a:lnTo>
                <a:lnTo>
                  <a:pt x="1902" y="4102"/>
                </a:lnTo>
                <a:lnTo>
                  <a:pt x="1897" y="4101"/>
                </a:lnTo>
                <a:lnTo>
                  <a:pt x="1900" y="4111"/>
                </a:lnTo>
                <a:lnTo>
                  <a:pt x="1906" y="4119"/>
                </a:lnTo>
                <a:lnTo>
                  <a:pt x="1912" y="4126"/>
                </a:lnTo>
                <a:lnTo>
                  <a:pt x="1917" y="4135"/>
                </a:lnTo>
                <a:lnTo>
                  <a:pt x="1923" y="4135"/>
                </a:lnTo>
                <a:lnTo>
                  <a:pt x="1928" y="4137"/>
                </a:lnTo>
                <a:lnTo>
                  <a:pt x="1936" y="4140"/>
                </a:lnTo>
                <a:lnTo>
                  <a:pt x="1943" y="4145"/>
                </a:lnTo>
                <a:lnTo>
                  <a:pt x="1952" y="4149"/>
                </a:lnTo>
                <a:lnTo>
                  <a:pt x="1950" y="4154"/>
                </a:lnTo>
                <a:lnTo>
                  <a:pt x="1946" y="4155"/>
                </a:lnTo>
                <a:lnTo>
                  <a:pt x="1941" y="4157"/>
                </a:lnTo>
                <a:lnTo>
                  <a:pt x="1935" y="4155"/>
                </a:lnTo>
                <a:lnTo>
                  <a:pt x="1923" y="4155"/>
                </a:lnTo>
                <a:lnTo>
                  <a:pt x="1916" y="4155"/>
                </a:lnTo>
                <a:lnTo>
                  <a:pt x="1911" y="4155"/>
                </a:lnTo>
                <a:lnTo>
                  <a:pt x="1906" y="4162"/>
                </a:lnTo>
                <a:lnTo>
                  <a:pt x="1904" y="4172"/>
                </a:lnTo>
                <a:lnTo>
                  <a:pt x="1904" y="4184"/>
                </a:lnTo>
                <a:lnTo>
                  <a:pt x="1904" y="4196"/>
                </a:lnTo>
                <a:lnTo>
                  <a:pt x="1931" y="4196"/>
                </a:lnTo>
                <a:lnTo>
                  <a:pt x="1931" y="4190"/>
                </a:lnTo>
                <a:lnTo>
                  <a:pt x="1935" y="4186"/>
                </a:lnTo>
                <a:lnTo>
                  <a:pt x="1938" y="4184"/>
                </a:lnTo>
                <a:lnTo>
                  <a:pt x="1945" y="4183"/>
                </a:lnTo>
                <a:lnTo>
                  <a:pt x="1946" y="4186"/>
                </a:lnTo>
                <a:lnTo>
                  <a:pt x="1950" y="4188"/>
                </a:lnTo>
                <a:lnTo>
                  <a:pt x="1958" y="4190"/>
                </a:lnTo>
                <a:lnTo>
                  <a:pt x="1958" y="4193"/>
                </a:lnTo>
                <a:lnTo>
                  <a:pt x="1960" y="4195"/>
                </a:lnTo>
                <a:lnTo>
                  <a:pt x="1965" y="4196"/>
                </a:lnTo>
                <a:lnTo>
                  <a:pt x="1975" y="4195"/>
                </a:lnTo>
                <a:lnTo>
                  <a:pt x="1984" y="4191"/>
                </a:lnTo>
                <a:lnTo>
                  <a:pt x="2001" y="4184"/>
                </a:lnTo>
                <a:lnTo>
                  <a:pt x="2020" y="4179"/>
                </a:lnTo>
                <a:lnTo>
                  <a:pt x="2030" y="4178"/>
                </a:lnTo>
                <a:lnTo>
                  <a:pt x="2040" y="4176"/>
                </a:lnTo>
                <a:lnTo>
                  <a:pt x="2039" y="4181"/>
                </a:lnTo>
                <a:lnTo>
                  <a:pt x="2035" y="4184"/>
                </a:lnTo>
                <a:lnTo>
                  <a:pt x="2032" y="4188"/>
                </a:lnTo>
                <a:lnTo>
                  <a:pt x="2027" y="4190"/>
                </a:lnTo>
                <a:lnTo>
                  <a:pt x="2021" y="4191"/>
                </a:lnTo>
                <a:lnTo>
                  <a:pt x="2018" y="4195"/>
                </a:lnTo>
                <a:lnTo>
                  <a:pt x="2015" y="4198"/>
                </a:lnTo>
                <a:lnTo>
                  <a:pt x="2013" y="4203"/>
                </a:lnTo>
                <a:lnTo>
                  <a:pt x="2003" y="4203"/>
                </a:lnTo>
                <a:lnTo>
                  <a:pt x="1992" y="4203"/>
                </a:lnTo>
                <a:lnTo>
                  <a:pt x="1987" y="4203"/>
                </a:lnTo>
                <a:lnTo>
                  <a:pt x="1986" y="4207"/>
                </a:lnTo>
                <a:lnTo>
                  <a:pt x="1984" y="4210"/>
                </a:lnTo>
                <a:lnTo>
                  <a:pt x="1986" y="4217"/>
                </a:lnTo>
                <a:lnTo>
                  <a:pt x="1994" y="4220"/>
                </a:lnTo>
                <a:lnTo>
                  <a:pt x="2003" y="4220"/>
                </a:lnTo>
                <a:lnTo>
                  <a:pt x="2015" y="4217"/>
                </a:lnTo>
                <a:lnTo>
                  <a:pt x="2018" y="4217"/>
                </a:lnTo>
                <a:lnTo>
                  <a:pt x="2023" y="4219"/>
                </a:lnTo>
                <a:lnTo>
                  <a:pt x="2027" y="4219"/>
                </a:lnTo>
                <a:lnTo>
                  <a:pt x="2032" y="4215"/>
                </a:lnTo>
                <a:lnTo>
                  <a:pt x="2039" y="4210"/>
                </a:lnTo>
                <a:lnTo>
                  <a:pt x="2042" y="4208"/>
                </a:lnTo>
                <a:lnTo>
                  <a:pt x="2047" y="4210"/>
                </a:lnTo>
                <a:lnTo>
                  <a:pt x="2050" y="4210"/>
                </a:lnTo>
                <a:lnTo>
                  <a:pt x="2054" y="4210"/>
                </a:lnTo>
                <a:lnTo>
                  <a:pt x="2056" y="4205"/>
                </a:lnTo>
                <a:lnTo>
                  <a:pt x="2061" y="4203"/>
                </a:lnTo>
                <a:lnTo>
                  <a:pt x="2068" y="4203"/>
                </a:lnTo>
                <a:lnTo>
                  <a:pt x="2074" y="4203"/>
                </a:lnTo>
                <a:lnTo>
                  <a:pt x="2079" y="4202"/>
                </a:lnTo>
                <a:lnTo>
                  <a:pt x="2083" y="4200"/>
                </a:lnTo>
                <a:lnTo>
                  <a:pt x="2088" y="4196"/>
                </a:lnTo>
                <a:lnTo>
                  <a:pt x="2095" y="4196"/>
                </a:lnTo>
                <a:lnTo>
                  <a:pt x="2112" y="4196"/>
                </a:lnTo>
                <a:lnTo>
                  <a:pt x="2119" y="4198"/>
                </a:lnTo>
                <a:lnTo>
                  <a:pt x="2120" y="4200"/>
                </a:lnTo>
                <a:lnTo>
                  <a:pt x="2122" y="4203"/>
                </a:lnTo>
                <a:lnTo>
                  <a:pt x="2112" y="4203"/>
                </a:lnTo>
                <a:lnTo>
                  <a:pt x="2102" y="4203"/>
                </a:lnTo>
                <a:lnTo>
                  <a:pt x="2085" y="4207"/>
                </a:lnTo>
                <a:lnTo>
                  <a:pt x="2071" y="4213"/>
                </a:lnTo>
                <a:lnTo>
                  <a:pt x="2054" y="4217"/>
                </a:lnTo>
                <a:lnTo>
                  <a:pt x="2050" y="4217"/>
                </a:lnTo>
                <a:lnTo>
                  <a:pt x="2047" y="4217"/>
                </a:lnTo>
                <a:lnTo>
                  <a:pt x="2042" y="4217"/>
                </a:lnTo>
                <a:lnTo>
                  <a:pt x="2035" y="4222"/>
                </a:lnTo>
                <a:lnTo>
                  <a:pt x="2027" y="4225"/>
                </a:lnTo>
                <a:lnTo>
                  <a:pt x="2021" y="4227"/>
                </a:lnTo>
                <a:lnTo>
                  <a:pt x="2016" y="4225"/>
                </a:lnTo>
                <a:lnTo>
                  <a:pt x="2013" y="4225"/>
                </a:lnTo>
                <a:lnTo>
                  <a:pt x="2004" y="4231"/>
                </a:lnTo>
                <a:lnTo>
                  <a:pt x="1999" y="4231"/>
                </a:lnTo>
                <a:lnTo>
                  <a:pt x="1992" y="4231"/>
                </a:lnTo>
                <a:lnTo>
                  <a:pt x="1991" y="4234"/>
                </a:lnTo>
                <a:lnTo>
                  <a:pt x="1989" y="4237"/>
                </a:lnTo>
                <a:lnTo>
                  <a:pt x="1986" y="4241"/>
                </a:lnTo>
                <a:lnTo>
                  <a:pt x="1986" y="4244"/>
                </a:lnTo>
                <a:lnTo>
                  <a:pt x="1989" y="4246"/>
                </a:lnTo>
                <a:lnTo>
                  <a:pt x="1991" y="4248"/>
                </a:lnTo>
                <a:lnTo>
                  <a:pt x="1992" y="4251"/>
                </a:lnTo>
                <a:lnTo>
                  <a:pt x="1992" y="4258"/>
                </a:lnTo>
                <a:lnTo>
                  <a:pt x="1994" y="4261"/>
                </a:lnTo>
                <a:lnTo>
                  <a:pt x="1998" y="4261"/>
                </a:lnTo>
                <a:lnTo>
                  <a:pt x="1999" y="4263"/>
                </a:lnTo>
                <a:lnTo>
                  <a:pt x="2001" y="4270"/>
                </a:lnTo>
                <a:lnTo>
                  <a:pt x="2003" y="4277"/>
                </a:lnTo>
                <a:lnTo>
                  <a:pt x="2006" y="4278"/>
                </a:lnTo>
                <a:lnTo>
                  <a:pt x="2010" y="4278"/>
                </a:lnTo>
                <a:lnTo>
                  <a:pt x="2013" y="4278"/>
                </a:lnTo>
                <a:lnTo>
                  <a:pt x="2047" y="4278"/>
                </a:lnTo>
                <a:lnTo>
                  <a:pt x="2042" y="4283"/>
                </a:lnTo>
                <a:lnTo>
                  <a:pt x="2037" y="4289"/>
                </a:lnTo>
                <a:lnTo>
                  <a:pt x="2028" y="4290"/>
                </a:lnTo>
                <a:lnTo>
                  <a:pt x="2020" y="4292"/>
                </a:lnTo>
                <a:lnTo>
                  <a:pt x="2015" y="4292"/>
                </a:lnTo>
                <a:lnTo>
                  <a:pt x="2010" y="4292"/>
                </a:lnTo>
                <a:lnTo>
                  <a:pt x="2006" y="4292"/>
                </a:lnTo>
                <a:lnTo>
                  <a:pt x="2004" y="4289"/>
                </a:lnTo>
                <a:lnTo>
                  <a:pt x="2003" y="4283"/>
                </a:lnTo>
                <a:lnTo>
                  <a:pt x="1994" y="4277"/>
                </a:lnTo>
                <a:lnTo>
                  <a:pt x="1987" y="4268"/>
                </a:lnTo>
                <a:lnTo>
                  <a:pt x="1986" y="4263"/>
                </a:lnTo>
                <a:lnTo>
                  <a:pt x="1986" y="4258"/>
                </a:lnTo>
                <a:lnTo>
                  <a:pt x="1986" y="4254"/>
                </a:lnTo>
                <a:lnTo>
                  <a:pt x="1986" y="4251"/>
                </a:lnTo>
                <a:lnTo>
                  <a:pt x="1982" y="4251"/>
                </a:lnTo>
                <a:lnTo>
                  <a:pt x="1979" y="4251"/>
                </a:lnTo>
                <a:lnTo>
                  <a:pt x="1979" y="4248"/>
                </a:lnTo>
                <a:lnTo>
                  <a:pt x="1979" y="4244"/>
                </a:lnTo>
                <a:lnTo>
                  <a:pt x="1975" y="4244"/>
                </a:lnTo>
                <a:lnTo>
                  <a:pt x="1972" y="4244"/>
                </a:lnTo>
                <a:lnTo>
                  <a:pt x="1969" y="4244"/>
                </a:lnTo>
                <a:lnTo>
                  <a:pt x="1965" y="4244"/>
                </a:lnTo>
                <a:lnTo>
                  <a:pt x="1964" y="4239"/>
                </a:lnTo>
                <a:lnTo>
                  <a:pt x="1962" y="4237"/>
                </a:lnTo>
                <a:lnTo>
                  <a:pt x="1958" y="4237"/>
                </a:lnTo>
                <a:lnTo>
                  <a:pt x="1952" y="4237"/>
                </a:lnTo>
                <a:lnTo>
                  <a:pt x="1946" y="4241"/>
                </a:lnTo>
                <a:lnTo>
                  <a:pt x="1943" y="4243"/>
                </a:lnTo>
                <a:lnTo>
                  <a:pt x="1938" y="4244"/>
                </a:lnTo>
                <a:lnTo>
                  <a:pt x="1940" y="4249"/>
                </a:lnTo>
                <a:lnTo>
                  <a:pt x="1938" y="4253"/>
                </a:lnTo>
                <a:lnTo>
                  <a:pt x="1936" y="4254"/>
                </a:lnTo>
                <a:lnTo>
                  <a:pt x="1935" y="4254"/>
                </a:lnTo>
                <a:lnTo>
                  <a:pt x="1928" y="4254"/>
                </a:lnTo>
                <a:lnTo>
                  <a:pt x="1924" y="4251"/>
                </a:lnTo>
                <a:lnTo>
                  <a:pt x="1923" y="4246"/>
                </a:lnTo>
                <a:lnTo>
                  <a:pt x="1923" y="4241"/>
                </a:lnTo>
                <a:lnTo>
                  <a:pt x="1923" y="4229"/>
                </a:lnTo>
                <a:lnTo>
                  <a:pt x="1921" y="4224"/>
                </a:lnTo>
                <a:lnTo>
                  <a:pt x="1917" y="4219"/>
                </a:lnTo>
                <a:lnTo>
                  <a:pt x="1912" y="4217"/>
                </a:lnTo>
                <a:lnTo>
                  <a:pt x="1904" y="4217"/>
                </a:lnTo>
                <a:lnTo>
                  <a:pt x="1897" y="4217"/>
                </a:lnTo>
                <a:lnTo>
                  <a:pt x="1892" y="4219"/>
                </a:lnTo>
                <a:lnTo>
                  <a:pt x="1890" y="4224"/>
                </a:lnTo>
                <a:lnTo>
                  <a:pt x="1888" y="4231"/>
                </a:lnTo>
                <a:lnTo>
                  <a:pt x="1890" y="4244"/>
                </a:lnTo>
                <a:lnTo>
                  <a:pt x="1890" y="4251"/>
                </a:lnTo>
                <a:lnTo>
                  <a:pt x="1890" y="4258"/>
                </a:lnTo>
                <a:lnTo>
                  <a:pt x="1885" y="4256"/>
                </a:lnTo>
                <a:lnTo>
                  <a:pt x="1880" y="4253"/>
                </a:lnTo>
                <a:lnTo>
                  <a:pt x="1878" y="4248"/>
                </a:lnTo>
                <a:lnTo>
                  <a:pt x="1875" y="4243"/>
                </a:lnTo>
                <a:lnTo>
                  <a:pt x="1873" y="4229"/>
                </a:lnTo>
                <a:lnTo>
                  <a:pt x="1870" y="4217"/>
                </a:lnTo>
                <a:lnTo>
                  <a:pt x="1865" y="4220"/>
                </a:lnTo>
                <a:lnTo>
                  <a:pt x="1858" y="4222"/>
                </a:lnTo>
                <a:lnTo>
                  <a:pt x="1842" y="4225"/>
                </a:lnTo>
                <a:lnTo>
                  <a:pt x="1829" y="4227"/>
                </a:lnTo>
                <a:lnTo>
                  <a:pt x="1815" y="4231"/>
                </a:lnTo>
                <a:lnTo>
                  <a:pt x="1815" y="4224"/>
                </a:lnTo>
                <a:lnTo>
                  <a:pt x="1812" y="4220"/>
                </a:lnTo>
                <a:lnTo>
                  <a:pt x="1810" y="4215"/>
                </a:lnTo>
                <a:lnTo>
                  <a:pt x="1808" y="4210"/>
                </a:lnTo>
                <a:lnTo>
                  <a:pt x="1800" y="4215"/>
                </a:lnTo>
                <a:lnTo>
                  <a:pt x="1796" y="4219"/>
                </a:lnTo>
                <a:lnTo>
                  <a:pt x="1795" y="4224"/>
                </a:lnTo>
                <a:lnTo>
                  <a:pt x="1790" y="4220"/>
                </a:lnTo>
                <a:lnTo>
                  <a:pt x="1786" y="4219"/>
                </a:lnTo>
                <a:lnTo>
                  <a:pt x="1783" y="4220"/>
                </a:lnTo>
                <a:lnTo>
                  <a:pt x="1781" y="4224"/>
                </a:lnTo>
                <a:lnTo>
                  <a:pt x="1774" y="4224"/>
                </a:lnTo>
                <a:lnTo>
                  <a:pt x="1769" y="4227"/>
                </a:lnTo>
                <a:lnTo>
                  <a:pt x="1766" y="4229"/>
                </a:lnTo>
                <a:lnTo>
                  <a:pt x="1761" y="4231"/>
                </a:lnTo>
                <a:lnTo>
                  <a:pt x="1755" y="4231"/>
                </a:lnTo>
                <a:lnTo>
                  <a:pt x="1752" y="4232"/>
                </a:lnTo>
                <a:lnTo>
                  <a:pt x="1749" y="4234"/>
                </a:lnTo>
                <a:lnTo>
                  <a:pt x="1747" y="4237"/>
                </a:lnTo>
                <a:lnTo>
                  <a:pt x="1747" y="4244"/>
                </a:lnTo>
                <a:lnTo>
                  <a:pt x="1747" y="4251"/>
                </a:lnTo>
                <a:lnTo>
                  <a:pt x="1750" y="4256"/>
                </a:lnTo>
                <a:lnTo>
                  <a:pt x="1755" y="4260"/>
                </a:lnTo>
                <a:lnTo>
                  <a:pt x="1764" y="4263"/>
                </a:lnTo>
                <a:lnTo>
                  <a:pt x="1774" y="4265"/>
                </a:lnTo>
                <a:lnTo>
                  <a:pt x="1781" y="4263"/>
                </a:lnTo>
                <a:lnTo>
                  <a:pt x="1786" y="4265"/>
                </a:lnTo>
                <a:lnTo>
                  <a:pt x="1795" y="4268"/>
                </a:lnTo>
                <a:lnTo>
                  <a:pt x="1803" y="4271"/>
                </a:lnTo>
                <a:lnTo>
                  <a:pt x="1808" y="4273"/>
                </a:lnTo>
                <a:lnTo>
                  <a:pt x="1815" y="4271"/>
                </a:lnTo>
                <a:lnTo>
                  <a:pt x="1817" y="4275"/>
                </a:lnTo>
                <a:lnTo>
                  <a:pt x="1820" y="4277"/>
                </a:lnTo>
                <a:lnTo>
                  <a:pt x="1829" y="4278"/>
                </a:lnTo>
                <a:lnTo>
                  <a:pt x="1829" y="4292"/>
                </a:lnTo>
                <a:lnTo>
                  <a:pt x="1836" y="4290"/>
                </a:lnTo>
                <a:lnTo>
                  <a:pt x="1842" y="4290"/>
                </a:lnTo>
                <a:lnTo>
                  <a:pt x="1851" y="4294"/>
                </a:lnTo>
                <a:lnTo>
                  <a:pt x="1859" y="4297"/>
                </a:lnTo>
                <a:lnTo>
                  <a:pt x="1865" y="4299"/>
                </a:lnTo>
                <a:lnTo>
                  <a:pt x="1870" y="4299"/>
                </a:lnTo>
                <a:lnTo>
                  <a:pt x="1870" y="4311"/>
                </a:lnTo>
                <a:lnTo>
                  <a:pt x="1871" y="4321"/>
                </a:lnTo>
                <a:lnTo>
                  <a:pt x="1875" y="4329"/>
                </a:lnTo>
                <a:lnTo>
                  <a:pt x="1878" y="4338"/>
                </a:lnTo>
                <a:lnTo>
                  <a:pt x="1883" y="4345"/>
                </a:lnTo>
                <a:lnTo>
                  <a:pt x="1887" y="4353"/>
                </a:lnTo>
                <a:lnTo>
                  <a:pt x="1890" y="4362"/>
                </a:lnTo>
                <a:lnTo>
                  <a:pt x="1890" y="4374"/>
                </a:lnTo>
                <a:lnTo>
                  <a:pt x="1917" y="4387"/>
                </a:lnTo>
                <a:lnTo>
                  <a:pt x="1926" y="4389"/>
                </a:lnTo>
                <a:lnTo>
                  <a:pt x="1933" y="4389"/>
                </a:lnTo>
                <a:lnTo>
                  <a:pt x="1936" y="4391"/>
                </a:lnTo>
                <a:lnTo>
                  <a:pt x="1938" y="4393"/>
                </a:lnTo>
                <a:lnTo>
                  <a:pt x="1938" y="4396"/>
                </a:lnTo>
                <a:lnTo>
                  <a:pt x="1938" y="4401"/>
                </a:lnTo>
                <a:lnTo>
                  <a:pt x="1923" y="4398"/>
                </a:lnTo>
                <a:lnTo>
                  <a:pt x="1909" y="4393"/>
                </a:lnTo>
                <a:lnTo>
                  <a:pt x="1883" y="4381"/>
                </a:lnTo>
                <a:lnTo>
                  <a:pt x="1883" y="4370"/>
                </a:lnTo>
                <a:lnTo>
                  <a:pt x="1882" y="4360"/>
                </a:lnTo>
                <a:lnTo>
                  <a:pt x="1877" y="4353"/>
                </a:lnTo>
                <a:lnTo>
                  <a:pt x="1873" y="4347"/>
                </a:lnTo>
                <a:lnTo>
                  <a:pt x="1868" y="4340"/>
                </a:lnTo>
                <a:lnTo>
                  <a:pt x="1865" y="4333"/>
                </a:lnTo>
                <a:lnTo>
                  <a:pt x="1863" y="4323"/>
                </a:lnTo>
                <a:lnTo>
                  <a:pt x="1863" y="4312"/>
                </a:lnTo>
                <a:lnTo>
                  <a:pt x="1849" y="4309"/>
                </a:lnTo>
                <a:lnTo>
                  <a:pt x="1839" y="4309"/>
                </a:lnTo>
                <a:lnTo>
                  <a:pt x="1827" y="4311"/>
                </a:lnTo>
                <a:lnTo>
                  <a:pt x="1817" y="4314"/>
                </a:lnTo>
                <a:lnTo>
                  <a:pt x="1795" y="4323"/>
                </a:lnTo>
                <a:lnTo>
                  <a:pt x="1783" y="4326"/>
                </a:lnTo>
                <a:lnTo>
                  <a:pt x="1767" y="4326"/>
                </a:lnTo>
                <a:lnTo>
                  <a:pt x="1769" y="4343"/>
                </a:lnTo>
                <a:lnTo>
                  <a:pt x="1771" y="4358"/>
                </a:lnTo>
                <a:lnTo>
                  <a:pt x="1776" y="4372"/>
                </a:lnTo>
                <a:lnTo>
                  <a:pt x="1781" y="4384"/>
                </a:lnTo>
                <a:lnTo>
                  <a:pt x="1786" y="4398"/>
                </a:lnTo>
                <a:lnTo>
                  <a:pt x="1790" y="4410"/>
                </a:lnTo>
                <a:lnTo>
                  <a:pt x="1793" y="4425"/>
                </a:lnTo>
                <a:lnTo>
                  <a:pt x="1795" y="4442"/>
                </a:lnTo>
                <a:lnTo>
                  <a:pt x="1791" y="4440"/>
                </a:lnTo>
                <a:lnTo>
                  <a:pt x="1790" y="4437"/>
                </a:lnTo>
                <a:lnTo>
                  <a:pt x="1788" y="4428"/>
                </a:lnTo>
                <a:lnTo>
                  <a:pt x="1786" y="4425"/>
                </a:lnTo>
                <a:lnTo>
                  <a:pt x="1784" y="4422"/>
                </a:lnTo>
                <a:lnTo>
                  <a:pt x="1781" y="4420"/>
                </a:lnTo>
                <a:lnTo>
                  <a:pt x="1781" y="4415"/>
                </a:lnTo>
                <a:lnTo>
                  <a:pt x="1779" y="4408"/>
                </a:lnTo>
                <a:lnTo>
                  <a:pt x="1778" y="4401"/>
                </a:lnTo>
                <a:lnTo>
                  <a:pt x="1774" y="4396"/>
                </a:lnTo>
                <a:lnTo>
                  <a:pt x="1774" y="4387"/>
                </a:lnTo>
                <a:lnTo>
                  <a:pt x="1764" y="4364"/>
                </a:lnTo>
                <a:lnTo>
                  <a:pt x="1761" y="4350"/>
                </a:lnTo>
                <a:lnTo>
                  <a:pt x="1761" y="4341"/>
                </a:lnTo>
                <a:lnTo>
                  <a:pt x="1761" y="4333"/>
                </a:lnTo>
                <a:lnTo>
                  <a:pt x="1750" y="4335"/>
                </a:lnTo>
                <a:lnTo>
                  <a:pt x="1743" y="4338"/>
                </a:lnTo>
                <a:lnTo>
                  <a:pt x="1735" y="4343"/>
                </a:lnTo>
                <a:lnTo>
                  <a:pt x="1726" y="4347"/>
                </a:lnTo>
                <a:lnTo>
                  <a:pt x="1718" y="4348"/>
                </a:lnTo>
                <a:lnTo>
                  <a:pt x="1709" y="4350"/>
                </a:lnTo>
                <a:lnTo>
                  <a:pt x="1701" y="4352"/>
                </a:lnTo>
                <a:lnTo>
                  <a:pt x="1692" y="4353"/>
                </a:lnTo>
                <a:lnTo>
                  <a:pt x="1697" y="4345"/>
                </a:lnTo>
                <a:lnTo>
                  <a:pt x="1701" y="4341"/>
                </a:lnTo>
                <a:lnTo>
                  <a:pt x="1706" y="4340"/>
                </a:lnTo>
                <a:lnTo>
                  <a:pt x="1702" y="4335"/>
                </a:lnTo>
                <a:lnTo>
                  <a:pt x="1699" y="4329"/>
                </a:lnTo>
                <a:lnTo>
                  <a:pt x="1694" y="4326"/>
                </a:lnTo>
                <a:lnTo>
                  <a:pt x="1692" y="4319"/>
                </a:lnTo>
                <a:lnTo>
                  <a:pt x="1689" y="4314"/>
                </a:lnTo>
                <a:lnTo>
                  <a:pt x="1687" y="4307"/>
                </a:lnTo>
                <a:lnTo>
                  <a:pt x="1684" y="4302"/>
                </a:lnTo>
                <a:lnTo>
                  <a:pt x="1682" y="4300"/>
                </a:lnTo>
                <a:lnTo>
                  <a:pt x="1679" y="4299"/>
                </a:lnTo>
                <a:lnTo>
                  <a:pt x="1665" y="4299"/>
                </a:lnTo>
                <a:lnTo>
                  <a:pt x="1660" y="4300"/>
                </a:lnTo>
                <a:lnTo>
                  <a:pt x="1656" y="4302"/>
                </a:lnTo>
                <a:lnTo>
                  <a:pt x="1650" y="4309"/>
                </a:lnTo>
                <a:lnTo>
                  <a:pt x="1646" y="4318"/>
                </a:lnTo>
                <a:lnTo>
                  <a:pt x="1644" y="4329"/>
                </a:lnTo>
                <a:lnTo>
                  <a:pt x="1644" y="4341"/>
                </a:lnTo>
                <a:lnTo>
                  <a:pt x="1644" y="4367"/>
                </a:lnTo>
                <a:lnTo>
                  <a:pt x="1648" y="4374"/>
                </a:lnTo>
                <a:lnTo>
                  <a:pt x="1653" y="4379"/>
                </a:lnTo>
                <a:lnTo>
                  <a:pt x="1661" y="4381"/>
                </a:lnTo>
                <a:lnTo>
                  <a:pt x="1672" y="4381"/>
                </a:lnTo>
                <a:lnTo>
                  <a:pt x="1667" y="4387"/>
                </a:lnTo>
                <a:lnTo>
                  <a:pt x="1665" y="4394"/>
                </a:lnTo>
                <a:lnTo>
                  <a:pt x="1667" y="4401"/>
                </a:lnTo>
                <a:lnTo>
                  <a:pt x="1672" y="4408"/>
                </a:lnTo>
                <a:lnTo>
                  <a:pt x="1673" y="4413"/>
                </a:lnTo>
                <a:lnTo>
                  <a:pt x="1675" y="4416"/>
                </a:lnTo>
                <a:lnTo>
                  <a:pt x="1682" y="4422"/>
                </a:lnTo>
                <a:lnTo>
                  <a:pt x="1689" y="4427"/>
                </a:lnTo>
                <a:lnTo>
                  <a:pt x="1690" y="4430"/>
                </a:lnTo>
                <a:lnTo>
                  <a:pt x="1692" y="4435"/>
                </a:lnTo>
                <a:lnTo>
                  <a:pt x="1694" y="4437"/>
                </a:lnTo>
                <a:lnTo>
                  <a:pt x="1696" y="4439"/>
                </a:lnTo>
                <a:lnTo>
                  <a:pt x="1699" y="4442"/>
                </a:lnTo>
                <a:lnTo>
                  <a:pt x="1701" y="4447"/>
                </a:lnTo>
                <a:lnTo>
                  <a:pt x="1702" y="4449"/>
                </a:lnTo>
                <a:lnTo>
                  <a:pt x="1706" y="4449"/>
                </a:lnTo>
                <a:lnTo>
                  <a:pt x="1709" y="4451"/>
                </a:lnTo>
                <a:lnTo>
                  <a:pt x="1711" y="4454"/>
                </a:lnTo>
                <a:lnTo>
                  <a:pt x="1713" y="4462"/>
                </a:lnTo>
                <a:lnTo>
                  <a:pt x="1708" y="4459"/>
                </a:lnTo>
                <a:lnTo>
                  <a:pt x="1701" y="4457"/>
                </a:lnTo>
                <a:lnTo>
                  <a:pt x="1696" y="4454"/>
                </a:lnTo>
                <a:lnTo>
                  <a:pt x="1694" y="4452"/>
                </a:lnTo>
                <a:lnTo>
                  <a:pt x="1692" y="4449"/>
                </a:lnTo>
                <a:lnTo>
                  <a:pt x="1689" y="4444"/>
                </a:lnTo>
                <a:lnTo>
                  <a:pt x="1685" y="4439"/>
                </a:lnTo>
                <a:lnTo>
                  <a:pt x="1680" y="4435"/>
                </a:lnTo>
                <a:lnTo>
                  <a:pt x="1679" y="4428"/>
                </a:lnTo>
                <a:lnTo>
                  <a:pt x="1675" y="4430"/>
                </a:lnTo>
                <a:lnTo>
                  <a:pt x="1673" y="4433"/>
                </a:lnTo>
                <a:lnTo>
                  <a:pt x="1672" y="4442"/>
                </a:lnTo>
                <a:lnTo>
                  <a:pt x="1668" y="4442"/>
                </a:lnTo>
                <a:lnTo>
                  <a:pt x="1667" y="4444"/>
                </a:lnTo>
                <a:lnTo>
                  <a:pt x="1665" y="4449"/>
                </a:lnTo>
                <a:lnTo>
                  <a:pt x="1660" y="4447"/>
                </a:lnTo>
                <a:lnTo>
                  <a:pt x="1658" y="4444"/>
                </a:lnTo>
                <a:lnTo>
                  <a:pt x="1658" y="4440"/>
                </a:lnTo>
                <a:lnTo>
                  <a:pt x="1660" y="4435"/>
                </a:lnTo>
                <a:lnTo>
                  <a:pt x="1665" y="4427"/>
                </a:lnTo>
                <a:lnTo>
                  <a:pt x="1667" y="4422"/>
                </a:lnTo>
                <a:lnTo>
                  <a:pt x="1665" y="4415"/>
                </a:lnTo>
                <a:lnTo>
                  <a:pt x="1661" y="4408"/>
                </a:lnTo>
                <a:lnTo>
                  <a:pt x="1656" y="4403"/>
                </a:lnTo>
                <a:lnTo>
                  <a:pt x="1651" y="4398"/>
                </a:lnTo>
                <a:lnTo>
                  <a:pt x="1644" y="4394"/>
                </a:lnTo>
                <a:lnTo>
                  <a:pt x="1636" y="4394"/>
                </a:lnTo>
                <a:lnTo>
                  <a:pt x="1629" y="4396"/>
                </a:lnTo>
                <a:lnTo>
                  <a:pt x="1624" y="4399"/>
                </a:lnTo>
                <a:lnTo>
                  <a:pt x="1617" y="4401"/>
                </a:lnTo>
                <a:lnTo>
                  <a:pt x="1614" y="4403"/>
                </a:lnTo>
                <a:lnTo>
                  <a:pt x="1612" y="4404"/>
                </a:lnTo>
                <a:lnTo>
                  <a:pt x="1610" y="4411"/>
                </a:lnTo>
                <a:lnTo>
                  <a:pt x="1610" y="4428"/>
                </a:lnTo>
                <a:lnTo>
                  <a:pt x="1607" y="4428"/>
                </a:lnTo>
                <a:lnTo>
                  <a:pt x="1605" y="4427"/>
                </a:lnTo>
                <a:lnTo>
                  <a:pt x="1603" y="4422"/>
                </a:lnTo>
                <a:lnTo>
                  <a:pt x="1603" y="4408"/>
                </a:lnTo>
                <a:lnTo>
                  <a:pt x="1595" y="4408"/>
                </a:lnTo>
                <a:lnTo>
                  <a:pt x="1590" y="4406"/>
                </a:lnTo>
                <a:lnTo>
                  <a:pt x="1586" y="4403"/>
                </a:lnTo>
                <a:lnTo>
                  <a:pt x="1583" y="4398"/>
                </a:lnTo>
                <a:lnTo>
                  <a:pt x="1580" y="4393"/>
                </a:lnTo>
                <a:lnTo>
                  <a:pt x="1576" y="4389"/>
                </a:lnTo>
                <a:lnTo>
                  <a:pt x="1569" y="4387"/>
                </a:lnTo>
                <a:lnTo>
                  <a:pt x="1563" y="4387"/>
                </a:lnTo>
                <a:lnTo>
                  <a:pt x="1557" y="4389"/>
                </a:lnTo>
                <a:lnTo>
                  <a:pt x="1554" y="4391"/>
                </a:lnTo>
                <a:lnTo>
                  <a:pt x="1551" y="4394"/>
                </a:lnTo>
                <a:lnTo>
                  <a:pt x="1549" y="4399"/>
                </a:lnTo>
                <a:lnTo>
                  <a:pt x="1549" y="4410"/>
                </a:lnTo>
                <a:lnTo>
                  <a:pt x="1549" y="4422"/>
                </a:lnTo>
                <a:lnTo>
                  <a:pt x="1551" y="4427"/>
                </a:lnTo>
                <a:lnTo>
                  <a:pt x="1552" y="4430"/>
                </a:lnTo>
                <a:lnTo>
                  <a:pt x="1559" y="4435"/>
                </a:lnTo>
                <a:lnTo>
                  <a:pt x="1561" y="4439"/>
                </a:lnTo>
                <a:lnTo>
                  <a:pt x="1563" y="4444"/>
                </a:lnTo>
                <a:lnTo>
                  <a:pt x="1564" y="4449"/>
                </a:lnTo>
                <a:lnTo>
                  <a:pt x="1563" y="4456"/>
                </a:lnTo>
                <a:lnTo>
                  <a:pt x="1556" y="4456"/>
                </a:lnTo>
                <a:lnTo>
                  <a:pt x="1551" y="4456"/>
                </a:lnTo>
                <a:lnTo>
                  <a:pt x="1549" y="4452"/>
                </a:lnTo>
                <a:lnTo>
                  <a:pt x="1544" y="4447"/>
                </a:lnTo>
                <a:lnTo>
                  <a:pt x="1542" y="4444"/>
                </a:lnTo>
                <a:lnTo>
                  <a:pt x="1539" y="4442"/>
                </a:lnTo>
                <a:lnTo>
                  <a:pt x="1534" y="4442"/>
                </a:lnTo>
                <a:lnTo>
                  <a:pt x="1528" y="4442"/>
                </a:lnTo>
                <a:lnTo>
                  <a:pt x="1530" y="4439"/>
                </a:lnTo>
                <a:lnTo>
                  <a:pt x="1534" y="4437"/>
                </a:lnTo>
                <a:lnTo>
                  <a:pt x="1539" y="4432"/>
                </a:lnTo>
                <a:lnTo>
                  <a:pt x="1542" y="4430"/>
                </a:lnTo>
                <a:lnTo>
                  <a:pt x="1544" y="4427"/>
                </a:lnTo>
                <a:lnTo>
                  <a:pt x="1544" y="4422"/>
                </a:lnTo>
                <a:lnTo>
                  <a:pt x="1542" y="4415"/>
                </a:lnTo>
                <a:lnTo>
                  <a:pt x="1542" y="4381"/>
                </a:lnTo>
                <a:lnTo>
                  <a:pt x="1547" y="4381"/>
                </a:lnTo>
                <a:lnTo>
                  <a:pt x="1552" y="4379"/>
                </a:lnTo>
                <a:lnTo>
                  <a:pt x="1561" y="4376"/>
                </a:lnTo>
                <a:lnTo>
                  <a:pt x="1566" y="4374"/>
                </a:lnTo>
                <a:lnTo>
                  <a:pt x="1569" y="4372"/>
                </a:lnTo>
                <a:lnTo>
                  <a:pt x="1573" y="4376"/>
                </a:lnTo>
                <a:lnTo>
                  <a:pt x="1576" y="4381"/>
                </a:lnTo>
                <a:lnTo>
                  <a:pt x="1583" y="4384"/>
                </a:lnTo>
                <a:lnTo>
                  <a:pt x="1588" y="4389"/>
                </a:lnTo>
                <a:lnTo>
                  <a:pt x="1593" y="4394"/>
                </a:lnTo>
                <a:lnTo>
                  <a:pt x="1597" y="4401"/>
                </a:lnTo>
                <a:lnTo>
                  <a:pt x="1605" y="4398"/>
                </a:lnTo>
                <a:lnTo>
                  <a:pt x="1614" y="4391"/>
                </a:lnTo>
                <a:lnTo>
                  <a:pt x="1624" y="4387"/>
                </a:lnTo>
                <a:lnTo>
                  <a:pt x="1631" y="4387"/>
                </a:lnTo>
                <a:lnTo>
                  <a:pt x="1638" y="4387"/>
                </a:lnTo>
                <a:lnTo>
                  <a:pt x="1638" y="4360"/>
                </a:lnTo>
                <a:lnTo>
                  <a:pt x="1634" y="4353"/>
                </a:lnTo>
                <a:lnTo>
                  <a:pt x="1629" y="4348"/>
                </a:lnTo>
                <a:lnTo>
                  <a:pt x="1621" y="4347"/>
                </a:lnTo>
                <a:lnTo>
                  <a:pt x="1610" y="4347"/>
                </a:lnTo>
                <a:lnTo>
                  <a:pt x="1600" y="4347"/>
                </a:lnTo>
                <a:lnTo>
                  <a:pt x="1590" y="4347"/>
                </a:lnTo>
                <a:lnTo>
                  <a:pt x="1585" y="4347"/>
                </a:lnTo>
                <a:lnTo>
                  <a:pt x="1583" y="4350"/>
                </a:lnTo>
                <a:lnTo>
                  <a:pt x="1581" y="4353"/>
                </a:lnTo>
                <a:lnTo>
                  <a:pt x="1583" y="4360"/>
                </a:lnTo>
                <a:lnTo>
                  <a:pt x="1575" y="4355"/>
                </a:lnTo>
                <a:lnTo>
                  <a:pt x="1569" y="4353"/>
                </a:lnTo>
                <a:lnTo>
                  <a:pt x="1563" y="4353"/>
                </a:lnTo>
                <a:lnTo>
                  <a:pt x="1554" y="4358"/>
                </a:lnTo>
                <a:lnTo>
                  <a:pt x="1551" y="4362"/>
                </a:lnTo>
                <a:lnTo>
                  <a:pt x="1549" y="4367"/>
                </a:lnTo>
                <a:lnTo>
                  <a:pt x="1542" y="4367"/>
                </a:lnTo>
                <a:lnTo>
                  <a:pt x="1539" y="4370"/>
                </a:lnTo>
                <a:lnTo>
                  <a:pt x="1535" y="4376"/>
                </a:lnTo>
                <a:lnTo>
                  <a:pt x="1535" y="4381"/>
                </a:lnTo>
                <a:lnTo>
                  <a:pt x="1535" y="4387"/>
                </a:lnTo>
                <a:lnTo>
                  <a:pt x="1530" y="4386"/>
                </a:lnTo>
                <a:lnTo>
                  <a:pt x="1527" y="4382"/>
                </a:lnTo>
                <a:lnTo>
                  <a:pt x="1520" y="4376"/>
                </a:lnTo>
                <a:lnTo>
                  <a:pt x="1517" y="4372"/>
                </a:lnTo>
                <a:lnTo>
                  <a:pt x="1513" y="4369"/>
                </a:lnTo>
                <a:lnTo>
                  <a:pt x="1508" y="4367"/>
                </a:lnTo>
                <a:lnTo>
                  <a:pt x="1501" y="4367"/>
                </a:lnTo>
                <a:lnTo>
                  <a:pt x="1496" y="4370"/>
                </a:lnTo>
                <a:lnTo>
                  <a:pt x="1489" y="4372"/>
                </a:lnTo>
                <a:lnTo>
                  <a:pt x="1482" y="4374"/>
                </a:lnTo>
                <a:lnTo>
                  <a:pt x="1474" y="4374"/>
                </a:lnTo>
                <a:lnTo>
                  <a:pt x="1472" y="4384"/>
                </a:lnTo>
                <a:lnTo>
                  <a:pt x="1474" y="4393"/>
                </a:lnTo>
                <a:lnTo>
                  <a:pt x="1476" y="4399"/>
                </a:lnTo>
                <a:lnTo>
                  <a:pt x="1479" y="4406"/>
                </a:lnTo>
                <a:lnTo>
                  <a:pt x="1488" y="4416"/>
                </a:lnTo>
                <a:lnTo>
                  <a:pt x="1494" y="4428"/>
                </a:lnTo>
                <a:lnTo>
                  <a:pt x="1505" y="4430"/>
                </a:lnTo>
                <a:lnTo>
                  <a:pt x="1510" y="4432"/>
                </a:lnTo>
                <a:lnTo>
                  <a:pt x="1513" y="4435"/>
                </a:lnTo>
                <a:lnTo>
                  <a:pt x="1513" y="4440"/>
                </a:lnTo>
                <a:lnTo>
                  <a:pt x="1510" y="4454"/>
                </a:lnTo>
                <a:lnTo>
                  <a:pt x="1508" y="4461"/>
                </a:lnTo>
                <a:lnTo>
                  <a:pt x="1508" y="4469"/>
                </a:lnTo>
                <a:lnTo>
                  <a:pt x="1498" y="4469"/>
                </a:lnTo>
                <a:lnTo>
                  <a:pt x="1494" y="4468"/>
                </a:lnTo>
                <a:lnTo>
                  <a:pt x="1491" y="4466"/>
                </a:lnTo>
                <a:lnTo>
                  <a:pt x="1489" y="4462"/>
                </a:lnTo>
                <a:lnTo>
                  <a:pt x="1488" y="4459"/>
                </a:lnTo>
                <a:lnTo>
                  <a:pt x="1488" y="4449"/>
                </a:lnTo>
                <a:lnTo>
                  <a:pt x="1447" y="4449"/>
                </a:lnTo>
                <a:lnTo>
                  <a:pt x="1447" y="4457"/>
                </a:lnTo>
                <a:lnTo>
                  <a:pt x="1447" y="4464"/>
                </a:lnTo>
                <a:lnTo>
                  <a:pt x="1448" y="4471"/>
                </a:lnTo>
                <a:lnTo>
                  <a:pt x="1450" y="4476"/>
                </a:lnTo>
                <a:lnTo>
                  <a:pt x="1457" y="4485"/>
                </a:lnTo>
                <a:lnTo>
                  <a:pt x="1467" y="4490"/>
                </a:lnTo>
                <a:lnTo>
                  <a:pt x="1477" y="4495"/>
                </a:lnTo>
                <a:lnTo>
                  <a:pt x="1488" y="4500"/>
                </a:lnTo>
                <a:lnTo>
                  <a:pt x="1498" y="4505"/>
                </a:lnTo>
                <a:lnTo>
                  <a:pt x="1508" y="4510"/>
                </a:lnTo>
                <a:lnTo>
                  <a:pt x="1515" y="4512"/>
                </a:lnTo>
                <a:lnTo>
                  <a:pt x="1522" y="4512"/>
                </a:lnTo>
                <a:lnTo>
                  <a:pt x="1530" y="4508"/>
                </a:lnTo>
                <a:lnTo>
                  <a:pt x="1539" y="4505"/>
                </a:lnTo>
                <a:lnTo>
                  <a:pt x="1544" y="4503"/>
                </a:lnTo>
                <a:lnTo>
                  <a:pt x="1549" y="4503"/>
                </a:lnTo>
                <a:lnTo>
                  <a:pt x="1551" y="4507"/>
                </a:lnTo>
                <a:lnTo>
                  <a:pt x="1554" y="4508"/>
                </a:lnTo>
                <a:lnTo>
                  <a:pt x="1563" y="4510"/>
                </a:lnTo>
                <a:lnTo>
                  <a:pt x="1568" y="4510"/>
                </a:lnTo>
                <a:lnTo>
                  <a:pt x="1573" y="4512"/>
                </a:lnTo>
                <a:lnTo>
                  <a:pt x="1581" y="4515"/>
                </a:lnTo>
                <a:lnTo>
                  <a:pt x="1588" y="4520"/>
                </a:lnTo>
                <a:lnTo>
                  <a:pt x="1597" y="4524"/>
                </a:lnTo>
                <a:lnTo>
                  <a:pt x="1644" y="4524"/>
                </a:lnTo>
                <a:lnTo>
                  <a:pt x="1641" y="4531"/>
                </a:lnTo>
                <a:lnTo>
                  <a:pt x="1636" y="4536"/>
                </a:lnTo>
                <a:lnTo>
                  <a:pt x="1627" y="4537"/>
                </a:lnTo>
                <a:lnTo>
                  <a:pt x="1617" y="4537"/>
                </a:lnTo>
                <a:lnTo>
                  <a:pt x="1619" y="4543"/>
                </a:lnTo>
                <a:lnTo>
                  <a:pt x="1622" y="4544"/>
                </a:lnTo>
                <a:lnTo>
                  <a:pt x="1627" y="4546"/>
                </a:lnTo>
                <a:lnTo>
                  <a:pt x="1632" y="4544"/>
                </a:lnTo>
                <a:lnTo>
                  <a:pt x="1646" y="4544"/>
                </a:lnTo>
                <a:lnTo>
                  <a:pt x="1653" y="4544"/>
                </a:lnTo>
                <a:lnTo>
                  <a:pt x="1658" y="4544"/>
                </a:lnTo>
                <a:lnTo>
                  <a:pt x="1663" y="4553"/>
                </a:lnTo>
                <a:lnTo>
                  <a:pt x="1667" y="4556"/>
                </a:lnTo>
                <a:lnTo>
                  <a:pt x="1672" y="4558"/>
                </a:lnTo>
                <a:lnTo>
                  <a:pt x="1720" y="4558"/>
                </a:lnTo>
                <a:lnTo>
                  <a:pt x="1720" y="4565"/>
                </a:lnTo>
                <a:lnTo>
                  <a:pt x="1679" y="4565"/>
                </a:lnTo>
                <a:lnTo>
                  <a:pt x="1682" y="4570"/>
                </a:lnTo>
                <a:lnTo>
                  <a:pt x="1684" y="4577"/>
                </a:lnTo>
                <a:lnTo>
                  <a:pt x="1687" y="4582"/>
                </a:lnTo>
                <a:lnTo>
                  <a:pt x="1689" y="4584"/>
                </a:lnTo>
                <a:lnTo>
                  <a:pt x="1692" y="4585"/>
                </a:lnTo>
                <a:lnTo>
                  <a:pt x="1689" y="4592"/>
                </a:lnTo>
                <a:lnTo>
                  <a:pt x="1687" y="4594"/>
                </a:lnTo>
                <a:lnTo>
                  <a:pt x="1684" y="4592"/>
                </a:lnTo>
                <a:lnTo>
                  <a:pt x="1682" y="4590"/>
                </a:lnTo>
                <a:lnTo>
                  <a:pt x="1677" y="4582"/>
                </a:lnTo>
                <a:lnTo>
                  <a:pt x="1673" y="4580"/>
                </a:lnTo>
                <a:lnTo>
                  <a:pt x="1672" y="4578"/>
                </a:lnTo>
                <a:lnTo>
                  <a:pt x="1668" y="4572"/>
                </a:lnTo>
                <a:lnTo>
                  <a:pt x="1663" y="4566"/>
                </a:lnTo>
                <a:lnTo>
                  <a:pt x="1658" y="4561"/>
                </a:lnTo>
                <a:lnTo>
                  <a:pt x="1651" y="4558"/>
                </a:lnTo>
                <a:lnTo>
                  <a:pt x="1651" y="4563"/>
                </a:lnTo>
                <a:lnTo>
                  <a:pt x="1653" y="4566"/>
                </a:lnTo>
                <a:lnTo>
                  <a:pt x="1655" y="4570"/>
                </a:lnTo>
                <a:lnTo>
                  <a:pt x="1658" y="4572"/>
                </a:lnTo>
                <a:lnTo>
                  <a:pt x="1656" y="4575"/>
                </a:lnTo>
                <a:lnTo>
                  <a:pt x="1653" y="4577"/>
                </a:lnTo>
                <a:lnTo>
                  <a:pt x="1644" y="4578"/>
                </a:lnTo>
                <a:lnTo>
                  <a:pt x="1644" y="4558"/>
                </a:lnTo>
                <a:lnTo>
                  <a:pt x="1643" y="4556"/>
                </a:lnTo>
                <a:lnTo>
                  <a:pt x="1641" y="4555"/>
                </a:lnTo>
                <a:lnTo>
                  <a:pt x="1638" y="4555"/>
                </a:lnTo>
                <a:lnTo>
                  <a:pt x="1631" y="4558"/>
                </a:lnTo>
                <a:lnTo>
                  <a:pt x="1624" y="4558"/>
                </a:lnTo>
                <a:lnTo>
                  <a:pt x="1624" y="4551"/>
                </a:lnTo>
                <a:lnTo>
                  <a:pt x="1621" y="4549"/>
                </a:lnTo>
                <a:lnTo>
                  <a:pt x="1614" y="4551"/>
                </a:lnTo>
                <a:lnTo>
                  <a:pt x="1609" y="4551"/>
                </a:lnTo>
                <a:lnTo>
                  <a:pt x="1603" y="4551"/>
                </a:lnTo>
                <a:lnTo>
                  <a:pt x="1598" y="4543"/>
                </a:lnTo>
                <a:lnTo>
                  <a:pt x="1592" y="4536"/>
                </a:lnTo>
                <a:lnTo>
                  <a:pt x="1585" y="4529"/>
                </a:lnTo>
                <a:lnTo>
                  <a:pt x="1576" y="4524"/>
                </a:lnTo>
                <a:lnTo>
                  <a:pt x="1549" y="4524"/>
                </a:lnTo>
                <a:lnTo>
                  <a:pt x="1542" y="4524"/>
                </a:lnTo>
                <a:lnTo>
                  <a:pt x="1535" y="4524"/>
                </a:lnTo>
                <a:lnTo>
                  <a:pt x="1530" y="4522"/>
                </a:lnTo>
                <a:lnTo>
                  <a:pt x="1528" y="4517"/>
                </a:lnTo>
                <a:lnTo>
                  <a:pt x="1523" y="4520"/>
                </a:lnTo>
                <a:lnTo>
                  <a:pt x="1517" y="4522"/>
                </a:lnTo>
                <a:lnTo>
                  <a:pt x="1511" y="4526"/>
                </a:lnTo>
                <a:lnTo>
                  <a:pt x="1510" y="4527"/>
                </a:lnTo>
                <a:lnTo>
                  <a:pt x="1508" y="4531"/>
                </a:lnTo>
                <a:lnTo>
                  <a:pt x="1499" y="4536"/>
                </a:lnTo>
                <a:lnTo>
                  <a:pt x="1494" y="4537"/>
                </a:lnTo>
                <a:lnTo>
                  <a:pt x="1488" y="4537"/>
                </a:lnTo>
                <a:lnTo>
                  <a:pt x="1484" y="4543"/>
                </a:lnTo>
                <a:lnTo>
                  <a:pt x="1481" y="4548"/>
                </a:lnTo>
                <a:lnTo>
                  <a:pt x="1476" y="4551"/>
                </a:lnTo>
                <a:lnTo>
                  <a:pt x="1474" y="4558"/>
                </a:lnTo>
                <a:lnTo>
                  <a:pt x="1467" y="4558"/>
                </a:lnTo>
                <a:lnTo>
                  <a:pt x="1464" y="4561"/>
                </a:lnTo>
                <a:lnTo>
                  <a:pt x="1460" y="4566"/>
                </a:lnTo>
                <a:lnTo>
                  <a:pt x="1460" y="4572"/>
                </a:lnTo>
                <a:lnTo>
                  <a:pt x="1452" y="4566"/>
                </a:lnTo>
                <a:lnTo>
                  <a:pt x="1447" y="4565"/>
                </a:lnTo>
                <a:lnTo>
                  <a:pt x="1440" y="4565"/>
                </a:lnTo>
                <a:lnTo>
                  <a:pt x="1435" y="4573"/>
                </a:lnTo>
                <a:lnTo>
                  <a:pt x="1431" y="4577"/>
                </a:lnTo>
                <a:lnTo>
                  <a:pt x="1426" y="4578"/>
                </a:lnTo>
                <a:lnTo>
                  <a:pt x="1426" y="4613"/>
                </a:lnTo>
                <a:lnTo>
                  <a:pt x="1430" y="4618"/>
                </a:lnTo>
                <a:lnTo>
                  <a:pt x="1431" y="4624"/>
                </a:lnTo>
                <a:lnTo>
                  <a:pt x="1435" y="4630"/>
                </a:lnTo>
                <a:lnTo>
                  <a:pt x="1436" y="4631"/>
                </a:lnTo>
                <a:lnTo>
                  <a:pt x="1440" y="4633"/>
                </a:lnTo>
                <a:lnTo>
                  <a:pt x="1442" y="4630"/>
                </a:lnTo>
                <a:lnTo>
                  <a:pt x="1443" y="4628"/>
                </a:lnTo>
                <a:lnTo>
                  <a:pt x="1450" y="4626"/>
                </a:lnTo>
                <a:lnTo>
                  <a:pt x="1467" y="4626"/>
                </a:lnTo>
                <a:lnTo>
                  <a:pt x="1501" y="4626"/>
                </a:lnTo>
                <a:lnTo>
                  <a:pt x="1498" y="4631"/>
                </a:lnTo>
                <a:lnTo>
                  <a:pt x="1494" y="4636"/>
                </a:lnTo>
                <a:lnTo>
                  <a:pt x="1488" y="4640"/>
                </a:lnTo>
                <a:lnTo>
                  <a:pt x="1481" y="4640"/>
                </a:lnTo>
                <a:lnTo>
                  <a:pt x="1477" y="4645"/>
                </a:lnTo>
                <a:lnTo>
                  <a:pt x="1476" y="4648"/>
                </a:lnTo>
                <a:lnTo>
                  <a:pt x="1477" y="4652"/>
                </a:lnTo>
                <a:lnTo>
                  <a:pt x="1481" y="4653"/>
                </a:lnTo>
                <a:lnTo>
                  <a:pt x="1481" y="4659"/>
                </a:lnTo>
                <a:lnTo>
                  <a:pt x="1477" y="4662"/>
                </a:lnTo>
                <a:lnTo>
                  <a:pt x="1474" y="4664"/>
                </a:lnTo>
                <a:lnTo>
                  <a:pt x="1469" y="4665"/>
                </a:lnTo>
                <a:lnTo>
                  <a:pt x="1464" y="4667"/>
                </a:lnTo>
                <a:lnTo>
                  <a:pt x="1460" y="4671"/>
                </a:lnTo>
                <a:lnTo>
                  <a:pt x="1459" y="4674"/>
                </a:lnTo>
                <a:lnTo>
                  <a:pt x="1460" y="4681"/>
                </a:lnTo>
                <a:lnTo>
                  <a:pt x="1467" y="4684"/>
                </a:lnTo>
                <a:lnTo>
                  <a:pt x="1476" y="4686"/>
                </a:lnTo>
                <a:lnTo>
                  <a:pt x="1496" y="4689"/>
                </a:lnTo>
                <a:lnTo>
                  <a:pt x="1505" y="4693"/>
                </a:lnTo>
                <a:lnTo>
                  <a:pt x="1513" y="4694"/>
                </a:lnTo>
                <a:lnTo>
                  <a:pt x="1518" y="4701"/>
                </a:lnTo>
                <a:lnTo>
                  <a:pt x="1522" y="4708"/>
                </a:lnTo>
                <a:lnTo>
                  <a:pt x="1522" y="4717"/>
                </a:lnTo>
                <a:lnTo>
                  <a:pt x="1520" y="4720"/>
                </a:lnTo>
                <a:lnTo>
                  <a:pt x="1518" y="4720"/>
                </a:lnTo>
                <a:lnTo>
                  <a:pt x="1515" y="4718"/>
                </a:lnTo>
                <a:lnTo>
                  <a:pt x="1508" y="4712"/>
                </a:lnTo>
                <a:lnTo>
                  <a:pt x="1505" y="4710"/>
                </a:lnTo>
                <a:lnTo>
                  <a:pt x="1501" y="4708"/>
                </a:lnTo>
                <a:lnTo>
                  <a:pt x="1494" y="4706"/>
                </a:lnTo>
                <a:lnTo>
                  <a:pt x="1489" y="4706"/>
                </a:lnTo>
                <a:lnTo>
                  <a:pt x="1482" y="4710"/>
                </a:lnTo>
                <a:lnTo>
                  <a:pt x="1477" y="4715"/>
                </a:lnTo>
                <a:lnTo>
                  <a:pt x="1472" y="4715"/>
                </a:lnTo>
                <a:lnTo>
                  <a:pt x="1467" y="4715"/>
                </a:lnTo>
                <a:lnTo>
                  <a:pt x="1465" y="4712"/>
                </a:lnTo>
                <a:lnTo>
                  <a:pt x="1464" y="4710"/>
                </a:lnTo>
                <a:lnTo>
                  <a:pt x="1457" y="4708"/>
                </a:lnTo>
                <a:lnTo>
                  <a:pt x="1440" y="4708"/>
                </a:lnTo>
                <a:lnTo>
                  <a:pt x="1440" y="4718"/>
                </a:lnTo>
                <a:lnTo>
                  <a:pt x="1440" y="4729"/>
                </a:lnTo>
                <a:lnTo>
                  <a:pt x="1443" y="4735"/>
                </a:lnTo>
                <a:lnTo>
                  <a:pt x="1447" y="4742"/>
                </a:lnTo>
                <a:lnTo>
                  <a:pt x="1447" y="4747"/>
                </a:lnTo>
                <a:lnTo>
                  <a:pt x="1450" y="4749"/>
                </a:lnTo>
                <a:lnTo>
                  <a:pt x="1455" y="4746"/>
                </a:lnTo>
                <a:lnTo>
                  <a:pt x="1459" y="4744"/>
                </a:lnTo>
                <a:lnTo>
                  <a:pt x="1460" y="4744"/>
                </a:lnTo>
                <a:lnTo>
                  <a:pt x="1460" y="4747"/>
                </a:lnTo>
                <a:lnTo>
                  <a:pt x="1460" y="4756"/>
                </a:lnTo>
                <a:lnTo>
                  <a:pt x="1436" y="4766"/>
                </a:lnTo>
                <a:lnTo>
                  <a:pt x="1423" y="4770"/>
                </a:lnTo>
                <a:lnTo>
                  <a:pt x="1414" y="4770"/>
                </a:lnTo>
                <a:lnTo>
                  <a:pt x="1406" y="4770"/>
                </a:lnTo>
                <a:lnTo>
                  <a:pt x="1406" y="4797"/>
                </a:lnTo>
                <a:lnTo>
                  <a:pt x="1407" y="4799"/>
                </a:lnTo>
                <a:lnTo>
                  <a:pt x="1409" y="4800"/>
                </a:lnTo>
                <a:lnTo>
                  <a:pt x="1413" y="4804"/>
                </a:lnTo>
                <a:lnTo>
                  <a:pt x="1414" y="4809"/>
                </a:lnTo>
                <a:lnTo>
                  <a:pt x="1416" y="4811"/>
                </a:lnTo>
                <a:lnTo>
                  <a:pt x="1419" y="4811"/>
                </a:lnTo>
                <a:lnTo>
                  <a:pt x="1423" y="4812"/>
                </a:lnTo>
                <a:lnTo>
                  <a:pt x="1424" y="4816"/>
                </a:lnTo>
                <a:lnTo>
                  <a:pt x="1426" y="4824"/>
                </a:lnTo>
                <a:lnTo>
                  <a:pt x="1433" y="4822"/>
                </a:lnTo>
                <a:lnTo>
                  <a:pt x="1440" y="4821"/>
                </a:lnTo>
                <a:lnTo>
                  <a:pt x="1445" y="4817"/>
                </a:lnTo>
                <a:lnTo>
                  <a:pt x="1453" y="4817"/>
                </a:lnTo>
                <a:lnTo>
                  <a:pt x="1455" y="4814"/>
                </a:lnTo>
                <a:lnTo>
                  <a:pt x="1457" y="4812"/>
                </a:lnTo>
                <a:lnTo>
                  <a:pt x="1460" y="4812"/>
                </a:lnTo>
                <a:lnTo>
                  <a:pt x="1462" y="4812"/>
                </a:lnTo>
                <a:lnTo>
                  <a:pt x="1467" y="4816"/>
                </a:lnTo>
                <a:lnTo>
                  <a:pt x="1474" y="4817"/>
                </a:lnTo>
                <a:lnTo>
                  <a:pt x="1472" y="4821"/>
                </a:lnTo>
                <a:lnTo>
                  <a:pt x="1470" y="4822"/>
                </a:lnTo>
                <a:lnTo>
                  <a:pt x="1465" y="4824"/>
                </a:lnTo>
                <a:lnTo>
                  <a:pt x="1453" y="4824"/>
                </a:lnTo>
                <a:lnTo>
                  <a:pt x="1450" y="4826"/>
                </a:lnTo>
                <a:lnTo>
                  <a:pt x="1447" y="4828"/>
                </a:lnTo>
                <a:lnTo>
                  <a:pt x="1443" y="4831"/>
                </a:lnTo>
                <a:lnTo>
                  <a:pt x="1440" y="4831"/>
                </a:lnTo>
                <a:lnTo>
                  <a:pt x="1440" y="4836"/>
                </a:lnTo>
                <a:lnTo>
                  <a:pt x="1443" y="4838"/>
                </a:lnTo>
                <a:lnTo>
                  <a:pt x="1448" y="4843"/>
                </a:lnTo>
                <a:lnTo>
                  <a:pt x="1452" y="4845"/>
                </a:lnTo>
                <a:lnTo>
                  <a:pt x="1453" y="4848"/>
                </a:lnTo>
                <a:lnTo>
                  <a:pt x="1453" y="4853"/>
                </a:lnTo>
                <a:lnTo>
                  <a:pt x="1453" y="4858"/>
                </a:lnTo>
                <a:lnTo>
                  <a:pt x="1455" y="4862"/>
                </a:lnTo>
                <a:lnTo>
                  <a:pt x="1459" y="4863"/>
                </a:lnTo>
                <a:lnTo>
                  <a:pt x="1467" y="4865"/>
                </a:lnTo>
                <a:lnTo>
                  <a:pt x="1467" y="4869"/>
                </a:lnTo>
                <a:lnTo>
                  <a:pt x="1469" y="4870"/>
                </a:lnTo>
                <a:lnTo>
                  <a:pt x="1474" y="4872"/>
                </a:lnTo>
                <a:lnTo>
                  <a:pt x="1479" y="4880"/>
                </a:lnTo>
                <a:lnTo>
                  <a:pt x="1482" y="4884"/>
                </a:lnTo>
                <a:lnTo>
                  <a:pt x="1488" y="4886"/>
                </a:lnTo>
                <a:lnTo>
                  <a:pt x="1494" y="4884"/>
                </a:lnTo>
                <a:lnTo>
                  <a:pt x="1501" y="4882"/>
                </a:lnTo>
                <a:lnTo>
                  <a:pt x="1506" y="4879"/>
                </a:lnTo>
                <a:lnTo>
                  <a:pt x="1515" y="4879"/>
                </a:lnTo>
                <a:lnTo>
                  <a:pt x="1517" y="4877"/>
                </a:lnTo>
                <a:lnTo>
                  <a:pt x="1518" y="4875"/>
                </a:lnTo>
                <a:lnTo>
                  <a:pt x="1522" y="4872"/>
                </a:lnTo>
                <a:lnTo>
                  <a:pt x="1527" y="4870"/>
                </a:lnTo>
                <a:lnTo>
                  <a:pt x="1528" y="4869"/>
                </a:lnTo>
                <a:lnTo>
                  <a:pt x="1528" y="4865"/>
                </a:lnTo>
                <a:lnTo>
                  <a:pt x="1544" y="4863"/>
                </a:lnTo>
                <a:lnTo>
                  <a:pt x="1557" y="4860"/>
                </a:lnTo>
                <a:lnTo>
                  <a:pt x="1571" y="4857"/>
                </a:lnTo>
                <a:lnTo>
                  <a:pt x="1583" y="4851"/>
                </a:lnTo>
                <a:lnTo>
                  <a:pt x="1644" y="4851"/>
                </a:lnTo>
                <a:lnTo>
                  <a:pt x="1646" y="4855"/>
                </a:lnTo>
                <a:lnTo>
                  <a:pt x="1650" y="4857"/>
                </a:lnTo>
                <a:lnTo>
                  <a:pt x="1658" y="4858"/>
                </a:lnTo>
                <a:lnTo>
                  <a:pt x="1658" y="4862"/>
                </a:lnTo>
                <a:lnTo>
                  <a:pt x="1660" y="4863"/>
                </a:lnTo>
                <a:lnTo>
                  <a:pt x="1665" y="4865"/>
                </a:lnTo>
                <a:lnTo>
                  <a:pt x="1667" y="4867"/>
                </a:lnTo>
                <a:lnTo>
                  <a:pt x="1668" y="4869"/>
                </a:lnTo>
                <a:lnTo>
                  <a:pt x="1672" y="4872"/>
                </a:lnTo>
                <a:lnTo>
                  <a:pt x="1677" y="4874"/>
                </a:lnTo>
                <a:lnTo>
                  <a:pt x="1679" y="4875"/>
                </a:lnTo>
                <a:lnTo>
                  <a:pt x="1679" y="4879"/>
                </a:lnTo>
                <a:lnTo>
                  <a:pt x="1680" y="4884"/>
                </a:lnTo>
                <a:lnTo>
                  <a:pt x="1684" y="4887"/>
                </a:lnTo>
                <a:lnTo>
                  <a:pt x="1690" y="4892"/>
                </a:lnTo>
                <a:lnTo>
                  <a:pt x="1701" y="4898"/>
                </a:lnTo>
                <a:lnTo>
                  <a:pt x="1713" y="4899"/>
                </a:lnTo>
                <a:lnTo>
                  <a:pt x="1711" y="4906"/>
                </a:lnTo>
                <a:lnTo>
                  <a:pt x="1708" y="4909"/>
                </a:lnTo>
                <a:lnTo>
                  <a:pt x="1704" y="4911"/>
                </a:lnTo>
                <a:lnTo>
                  <a:pt x="1701" y="4909"/>
                </a:lnTo>
                <a:lnTo>
                  <a:pt x="1694" y="4904"/>
                </a:lnTo>
                <a:lnTo>
                  <a:pt x="1689" y="4901"/>
                </a:lnTo>
                <a:lnTo>
                  <a:pt x="1685" y="4899"/>
                </a:lnTo>
                <a:lnTo>
                  <a:pt x="1665" y="4894"/>
                </a:lnTo>
                <a:lnTo>
                  <a:pt x="1656" y="4892"/>
                </a:lnTo>
                <a:lnTo>
                  <a:pt x="1644" y="4892"/>
                </a:lnTo>
                <a:lnTo>
                  <a:pt x="1641" y="4889"/>
                </a:lnTo>
                <a:lnTo>
                  <a:pt x="1638" y="4886"/>
                </a:lnTo>
                <a:lnTo>
                  <a:pt x="1629" y="4880"/>
                </a:lnTo>
                <a:lnTo>
                  <a:pt x="1619" y="4877"/>
                </a:lnTo>
                <a:lnTo>
                  <a:pt x="1610" y="4872"/>
                </a:lnTo>
                <a:lnTo>
                  <a:pt x="1600" y="4872"/>
                </a:lnTo>
                <a:lnTo>
                  <a:pt x="1590" y="4872"/>
                </a:lnTo>
                <a:lnTo>
                  <a:pt x="1586" y="4874"/>
                </a:lnTo>
                <a:lnTo>
                  <a:pt x="1583" y="4875"/>
                </a:lnTo>
                <a:lnTo>
                  <a:pt x="1580" y="4877"/>
                </a:lnTo>
                <a:lnTo>
                  <a:pt x="1576" y="4879"/>
                </a:lnTo>
                <a:lnTo>
                  <a:pt x="1563" y="4879"/>
                </a:lnTo>
                <a:lnTo>
                  <a:pt x="1554" y="4877"/>
                </a:lnTo>
                <a:lnTo>
                  <a:pt x="1549" y="4879"/>
                </a:lnTo>
                <a:lnTo>
                  <a:pt x="1549" y="4886"/>
                </a:lnTo>
                <a:lnTo>
                  <a:pt x="1534" y="4887"/>
                </a:lnTo>
                <a:lnTo>
                  <a:pt x="1518" y="4891"/>
                </a:lnTo>
                <a:lnTo>
                  <a:pt x="1501" y="4892"/>
                </a:lnTo>
                <a:lnTo>
                  <a:pt x="1494" y="4896"/>
                </a:lnTo>
                <a:lnTo>
                  <a:pt x="1488" y="4899"/>
                </a:lnTo>
                <a:lnTo>
                  <a:pt x="1481" y="4899"/>
                </a:lnTo>
                <a:lnTo>
                  <a:pt x="1476" y="4898"/>
                </a:lnTo>
                <a:lnTo>
                  <a:pt x="1472" y="4894"/>
                </a:lnTo>
                <a:lnTo>
                  <a:pt x="1469" y="4891"/>
                </a:lnTo>
                <a:lnTo>
                  <a:pt x="1465" y="4887"/>
                </a:lnTo>
                <a:lnTo>
                  <a:pt x="1460" y="4886"/>
                </a:lnTo>
                <a:lnTo>
                  <a:pt x="1455" y="4884"/>
                </a:lnTo>
                <a:lnTo>
                  <a:pt x="1447" y="4886"/>
                </a:lnTo>
                <a:lnTo>
                  <a:pt x="1445" y="4880"/>
                </a:lnTo>
                <a:lnTo>
                  <a:pt x="1442" y="4879"/>
                </a:lnTo>
                <a:lnTo>
                  <a:pt x="1436" y="4877"/>
                </a:lnTo>
                <a:lnTo>
                  <a:pt x="1430" y="4879"/>
                </a:lnTo>
                <a:lnTo>
                  <a:pt x="1418" y="4879"/>
                </a:lnTo>
                <a:lnTo>
                  <a:pt x="1411" y="4880"/>
                </a:lnTo>
                <a:lnTo>
                  <a:pt x="1406" y="4879"/>
                </a:lnTo>
                <a:lnTo>
                  <a:pt x="1402" y="4880"/>
                </a:lnTo>
                <a:lnTo>
                  <a:pt x="1401" y="4882"/>
                </a:lnTo>
                <a:lnTo>
                  <a:pt x="1399" y="4887"/>
                </a:lnTo>
                <a:lnTo>
                  <a:pt x="1399" y="4899"/>
                </a:lnTo>
                <a:lnTo>
                  <a:pt x="1392" y="4899"/>
                </a:lnTo>
                <a:lnTo>
                  <a:pt x="1387" y="4903"/>
                </a:lnTo>
                <a:lnTo>
                  <a:pt x="1384" y="4904"/>
                </a:lnTo>
                <a:lnTo>
                  <a:pt x="1378" y="4906"/>
                </a:lnTo>
                <a:lnTo>
                  <a:pt x="1382" y="4909"/>
                </a:lnTo>
                <a:lnTo>
                  <a:pt x="1385" y="4913"/>
                </a:lnTo>
                <a:lnTo>
                  <a:pt x="1394" y="4918"/>
                </a:lnTo>
                <a:lnTo>
                  <a:pt x="1401" y="4925"/>
                </a:lnTo>
                <a:lnTo>
                  <a:pt x="1404" y="4928"/>
                </a:lnTo>
                <a:lnTo>
                  <a:pt x="1406" y="4933"/>
                </a:lnTo>
                <a:lnTo>
                  <a:pt x="1399" y="4935"/>
                </a:lnTo>
                <a:lnTo>
                  <a:pt x="1394" y="4935"/>
                </a:lnTo>
                <a:lnTo>
                  <a:pt x="1387" y="4932"/>
                </a:lnTo>
                <a:lnTo>
                  <a:pt x="1382" y="4926"/>
                </a:lnTo>
                <a:lnTo>
                  <a:pt x="1377" y="4926"/>
                </a:lnTo>
                <a:lnTo>
                  <a:pt x="1372" y="4926"/>
                </a:lnTo>
                <a:lnTo>
                  <a:pt x="1363" y="4932"/>
                </a:lnTo>
                <a:lnTo>
                  <a:pt x="1356" y="4938"/>
                </a:lnTo>
                <a:lnTo>
                  <a:pt x="1349" y="4945"/>
                </a:lnTo>
                <a:lnTo>
                  <a:pt x="1344" y="4954"/>
                </a:lnTo>
                <a:lnTo>
                  <a:pt x="1346" y="4957"/>
                </a:lnTo>
                <a:lnTo>
                  <a:pt x="1349" y="4959"/>
                </a:lnTo>
                <a:lnTo>
                  <a:pt x="1358" y="4961"/>
                </a:lnTo>
                <a:lnTo>
                  <a:pt x="1358" y="4964"/>
                </a:lnTo>
                <a:lnTo>
                  <a:pt x="1360" y="4966"/>
                </a:lnTo>
                <a:lnTo>
                  <a:pt x="1365" y="4967"/>
                </a:lnTo>
                <a:lnTo>
                  <a:pt x="1392" y="4967"/>
                </a:lnTo>
                <a:lnTo>
                  <a:pt x="1392" y="4973"/>
                </a:lnTo>
                <a:lnTo>
                  <a:pt x="1394" y="4976"/>
                </a:lnTo>
                <a:lnTo>
                  <a:pt x="1395" y="4979"/>
                </a:lnTo>
                <a:lnTo>
                  <a:pt x="1399" y="4981"/>
                </a:lnTo>
                <a:lnTo>
                  <a:pt x="1402" y="4981"/>
                </a:lnTo>
                <a:lnTo>
                  <a:pt x="1404" y="4983"/>
                </a:lnTo>
                <a:lnTo>
                  <a:pt x="1406" y="4988"/>
                </a:lnTo>
                <a:lnTo>
                  <a:pt x="1433" y="4988"/>
                </a:lnTo>
                <a:lnTo>
                  <a:pt x="1445" y="4990"/>
                </a:lnTo>
                <a:lnTo>
                  <a:pt x="1450" y="4991"/>
                </a:lnTo>
                <a:lnTo>
                  <a:pt x="1453" y="4995"/>
                </a:lnTo>
                <a:lnTo>
                  <a:pt x="1453" y="5002"/>
                </a:lnTo>
                <a:lnTo>
                  <a:pt x="1450" y="5005"/>
                </a:lnTo>
                <a:lnTo>
                  <a:pt x="1445" y="5008"/>
                </a:lnTo>
                <a:lnTo>
                  <a:pt x="1440" y="5008"/>
                </a:lnTo>
                <a:lnTo>
                  <a:pt x="1442" y="5015"/>
                </a:lnTo>
                <a:lnTo>
                  <a:pt x="1447" y="5019"/>
                </a:lnTo>
                <a:lnTo>
                  <a:pt x="1455" y="5027"/>
                </a:lnTo>
                <a:lnTo>
                  <a:pt x="1460" y="5030"/>
                </a:lnTo>
                <a:lnTo>
                  <a:pt x="1464" y="5036"/>
                </a:lnTo>
                <a:lnTo>
                  <a:pt x="1467" y="5041"/>
                </a:lnTo>
                <a:lnTo>
                  <a:pt x="1467" y="5049"/>
                </a:lnTo>
                <a:lnTo>
                  <a:pt x="1459" y="5044"/>
                </a:lnTo>
                <a:lnTo>
                  <a:pt x="1452" y="5039"/>
                </a:lnTo>
                <a:lnTo>
                  <a:pt x="1440" y="5025"/>
                </a:lnTo>
                <a:lnTo>
                  <a:pt x="1433" y="5019"/>
                </a:lnTo>
                <a:lnTo>
                  <a:pt x="1426" y="5013"/>
                </a:lnTo>
                <a:lnTo>
                  <a:pt x="1416" y="5010"/>
                </a:lnTo>
                <a:lnTo>
                  <a:pt x="1406" y="5008"/>
                </a:lnTo>
                <a:lnTo>
                  <a:pt x="1402" y="5003"/>
                </a:lnTo>
                <a:lnTo>
                  <a:pt x="1401" y="4996"/>
                </a:lnTo>
                <a:lnTo>
                  <a:pt x="1397" y="4991"/>
                </a:lnTo>
                <a:lnTo>
                  <a:pt x="1395" y="4990"/>
                </a:lnTo>
                <a:lnTo>
                  <a:pt x="1392" y="4988"/>
                </a:lnTo>
                <a:lnTo>
                  <a:pt x="1384" y="4983"/>
                </a:lnTo>
                <a:lnTo>
                  <a:pt x="1380" y="4979"/>
                </a:lnTo>
                <a:lnTo>
                  <a:pt x="1378" y="4974"/>
                </a:lnTo>
                <a:lnTo>
                  <a:pt x="1375" y="4974"/>
                </a:lnTo>
                <a:lnTo>
                  <a:pt x="1373" y="4976"/>
                </a:lnTo>
                <a:lnTo>
                  <a:pt x="1372" y="4981"/>
                </a:lnTo>
                <a:lnTo>
                  <a:pt x="1370" y="4984"/>
                </a:lnTo>
                <a:lnTo>
                  <a:pt x="1366" y="4986"/>
                </a:lnTo>
                <a:lnTo>
                  <a:pt x="1358" y="4988"/>
                </a:lnTo>
                <a:lnTo>
                  <a:pt x="1355" y="4990"/>
                </a:lnTo>
                <a:lnTo>
                  <a:pt x="1351" y="4991"/>
                </a:lnTo>
                <a:lnTo>
                  <a:pt x="1348" y="4995"/>
                </a:lnTo>
                <a:lnTo>
                  <a:pt x="1344" y="4995"/>
                </a:lnTo>
                <a:lnTo>
                  <a:pt x="1348" y="5002"/>
                </a:lnTo>
                <a:lnTo>
                  <a:pt x="1353" y="5008"/>
                </a:lnTo>
                <a:lnTo>
                  <a:pt x="1356" y="5012"/>
                </a:lnTo>
                <a:lnTo>
                  <a:pt x="1361" y="5013"/>
                </a:lnTo>
                <a:lnTo>
                  <a:pt x="1366" y="5015"/>
                </a:lnTo>
                <a:lnTo>
                  <a:pt x="1372" y="5015"/>
                </a:lnTo>
                <a:lnTo>
                  <a:pt x="1375" y="5013"/>
                </a:lnTo>
                <a:lnTo>
                  <a:pt x="1375" y="5012"/>
                </a:lnTo>
                <a:lnTo>
                  <a:pt x="1375" y="5008"/>
                </a:lnTo>
                <a:lnTo>
                  <a:pt x="1372" y="5003"/>
                </a:lnTo>
                <a:lnTo>
                  <a:pt x="1372" y="4998"/>
                </a:lnTo>
                <a:lnTo>
                  <a:pt x="1372" y="4995"/>
                </a:lnTo>
                <a:lnTo>
                  <a:pt x="1377" y="4995"/>
                </a:lnTo>
                <a:lnTo>
                  <a:pt x="1380" y="4996"/>
                </a:lnTo>
                <a:lnTo>
                  <a:pt x="1384" y="4998"/>
                </a:lnTo>
                <a:lnTo>
                  <a:pt x="1385" y="5002"/>
                </a:lnTo>
                <a:lnTo>
                  <a:pt x="1385" y="5005"/>
                </a:lnTo>
                <a:lnTo>
                  <a:pt x="1387" y="5007"/>
                </a:lnTo>
                <a:lnTo>
                  <a:pt x="1392" y="5008"/>
                </a:lnTo>
                <a:lnTo>
                  <a:pt x="1392" y="5015"/>
                </a:lnTo>
                <a:lnTo>
                  <a:pt x="1395" y="5022"/>
                </a:lnTo>
                <a:lnTo>
                  <a:pt x="1399" y="5027"/>
                </a:lnTo>
                <a:lnTo>
                  <a:pt x="1399" y="5036"/>
                </a:lnTo>
                <a:lnTo>
                  <a:pt x="1401" y="5041"/>
                </a:lnTo>
                <a:lnTo>
                  <a:pt x="1404" y="5044"/>
                </a:lnTo>
                <a:lnTo>
                  <a:pt x="1407" y="5048"/>
                </a:lnTo>
                <a:lnTo>
                  <a:pt x="1413" y="5049"/>
                </a:lnTo>
                <a:lnTo>
                  <a:pt x="1424" y="5051"/>
                </a:lnTo>
                <a:lnTo>
                  <a:pt x="1430" y="5053"/>
                </a:lnTo>
                <a:lnTo>
                  <a:pt x="1433" y="5056"/>
                </a:lnTo>
                <a:lnTo>
                  <a:pt x="1431" y="5059"/>
                </a:lnTo>
                <a:lnTo>
                  <a:pt x="1428" y="5061"/>
                </a:lnTo>
                <a:lnTo>
                  <a:pt x="1419" y="5063"/>
                </a:lnTo>
                <a:lnTo>
                  <a:pt x="1414" y="5063"/>
                </a:lnTo>
                <a:lnTo>
                  <a:pt x="1411" y="5061"/>
                </a:lnTo>
                <a:lnTo>
                  <a:pt x="1407" y="5059"/>
                </a:lnTo>
                <a:lnTo>
                  <a:pt x="1406" y="5056"/>
                </a:lnTo>
                <a:lnTo>
                  <a:pt x="1401" y="5053"/>
                </a:lnTo>
                <a:lnTo>
                  <a:pt x="1395" y="5049"/>
                </a:lnTo>
                <a:lnTo>
                  <a:pt x="1390" y="5044"/>
                </a:lnTo>
                <a:lnTo>
                  <a:pt x="1385" y="5042"/>
                </a:lnTo>
                <a:lnTo>
                  <a:pt x="1384" y="5036"/>
                </a:lnTo>
                <a:lnTo>
                  <a:pt x="1378" y="5032"/>
                </a:lnTo>
                <a:lnTo>
                  <a:pt x="1375" y="5027"/>
                </a:lnTo>
                <a:lnTo>
                  <a:pt x="1368" y="5025"/>
                </a:lnTo>
                <a:lnTo>
                  <a:pt x="1356" y="5020"/>
                </a:lnTo>
                <a:lnTo>
                  <a:pt x="1344" y="5015"/>
                </a:lnTo>
                <a:lnTo>
                  <a:pt x="1343" y="5022"/>
                </a:lnTo>
                <a:lnTo>
                  <a:pt x="1343" y="5027"/>
                </a:lnTo>
                <a:lnTo>
                  <a:pt x="1346" y="5032"/>
                </a:lnTo>
                <a:lnTo>
                  <a:pt x="1348" y="5036"/>
                </a:lnTo>
                <a:lnTo>
                  <a:pt x="1353" y="5041"/>
                </a:lnTo>
                <a:lnTo>
                  <a:pt x="1356" y="5046"/>
                </a:lnTo>
                <a:lnTo>
                  <a:pt x="1358" y="5049"/>
                </a:lnTo>
                <a:lnTo>
                  <a:pt x="1360" y="5053"/>
                </a:lnTo>
                <a:lnTo>
                  <a:pt x="1363" y="5054"/>
                </a:lnTo>
                <a:lnTo>
                  <a:pt x="1372" y="5056"/>
                </a:lnTo>
                <a:lnTo>
                  <a:pt x="1372" y="5070"/>
                </a:lnTo>
                <a:lnTo>
                  <a:pt x="1385" y="5077"/>
                </a:lnTo>
                <a:lnTo>
                  <a:pt x="1399" y="5083"/>
                </a:lnTo>
                <a:lnTo>
                  <a:pt x="1399" y="5088"/>
                </a:lnTo>
                <a:lnTo>
                  <a:pt x="1401" y="5092"/>
                </a:lnTo>
                <a:lnTo>
                  <a:pt x="1404" y="5094"/>
                </a:lnTo>
                <a:lnTo>
                  <a:pt x="1407" y="5095"/>
                </a:lnTo>
                <a:lnTo>
                  <a:pt x="1416" y="5097"/>
                </a:lnTo>
                <a:lnTo>
                  <a:pt x="1418" y="5100"/>
                </a:lnTo>
                <a:lnTo>
                  <a:pt x="1419" y="5104"/>
                </a:lnTo>
                <a:lnTo>
                  <a:pt x="1435" y="5104"/>
                </a:lnTo>
                <a:lnTo>
                  <a:pt x="1448" y="5104"/>
                </a:lnTo>
                <a:lnTo>
                  <a:pt x="1474" y="5097"/>
                </a:lnTo>
                <a:lnTo>
                  <a:pt x="1479" y="5088"/>
                </a:lnTo>
                <a:lnTo>
                  <a:pt x="1481" y="5087"/>
                </a:lnTo>
                <a:lnTo>
                  <a:pt x="1486" y="5083"/>
                </a:lnTo>
                <a:lnTo>
                  <a:pt x="1491" y="5080"/>
                </a:lnTo>
                <a:lnTo>
                  <a:pt x="1493" y="5077"/>
                </a:lnTo>
                <a:lnTo>
                  <a:pt x="1494" y="5073"/>
                </a:lnTo>
                <a:lnTo>
                  <a:pt x="1498" y="5070"/>
                </a:lnTo>
                <a:lnTo>
                  <a:pt x="1506" y="5066"/>
                </a:lnTo>
                <a:lnTo>
                  <a:pt x="1510" y="5061"/>
                </a:lnTo>
                <a:lnTo>
                  <a:pt x="1515" y="5056"/>
                </a:lnTo>
                <a:lnTo>
                  <a:pt x="1513" y="5051"/>
                </a:lnTo>
                <a:lnTo>
                  <a:pt x="1513" y="5048"/>
                </a:lnTo>
                <a:lnTo>
                  <a:pt x="1513" y="5044"/>
                </a:lnTo>
                <a:lnTo>
                  <a:pt x="1520" y="5049"/>
                </a:lnTo>
                <a:lnTo>
                  <a:pt x="1523" y="5053"/>
                </a:lnTo>
                <a:lnTo>
                  <a:pt x="1525" y="5054"/>
                </a:lnTo>
                <a:lnTo>
                  <a:pt x="1518" y="5054"/>
                </a:lnTo>
                <a:lnTo>
                  <a:pt x="1515" y="5056"/>
                </a:lnTo>
                <a:lnTo>
                  <a:pt x="1513" y="5059"/>
                </a:lnTo>
                <a:lnTo>
                  <a:pt x="1511" y="5063"/>
                </a:lnTo>
                <a:lnTo>
                  <a:pt x="1506" y="5066"/>
                </a:lnTo>
                <a:lnTo>
                  <a:pt x="1501" y="5075"/>
                </a:lnTo>
                <a:lnTo>
                  <a:pt x="1499" y="5080"/>
                </a:lnTo>
                <a:lnTo>
                  <a:pt x="1494" y="5082"/>
                </a:lnTo>
                <a:lnTo>
                  <a:pt x="1494" y="5083"/>
                </a:lnTo>
                <a:lnTo>
                  <a:pt x="1491" y="5092"/>
                </a:lnTo>
                <a:lnTo>
                  <a:pt x="1488" y="5094"/>
                </a:lnTo>
                <a:lnTo>
                  <a:pt x="1482" y="5095"/>
                </a:lnTo>
                <a:lnTo>
                  <a:pt x="1474" y="5097"/>
                </a:lnTo>
                <a:lnTo>
                  <a:pt x="1472" y="5102"/>
                </a:lnTo>
                <a:lnTo>
                  <a:pt x="1469" y="5107"/>
                </a:lnTo>
                <a:lnTo>
                  <a:pt x="1465" y="5109"/>
                </a:lnTo>
                <a:lnTo>
                  <a:pt x="1460" y="5111"/>
                </a:lnTo>
                <a:lnTo>
                  <a:pt x="1447" y="5111"/>
                </a:lnTo>
                <a:lnTo>
                  <a:pt x="1433" y="5111"/>
                </a:lnTo>
                <a:lnTo>
                  <a:pt x="1435" y="5116"/>
                </a:lnTo>
                <a:lnTo>
                  <a:pt x="1438" y="5119"/>
                </a:lnTo>
                <a:lnTo>
                  <a:pt x="1450" y="5121"/>
                </a:lnTo>
                <a:lnTo>
                  <a:pt x="1455" y="5123"/>
                </a:lnTo>
                <a:lnTo>
                  <a:pt x="1459" y="5126"/>
                </a:lnTo>
                <a:lnTo>
                  <a:pt x="1460" y="5131"/>
                </a:lnTo>
                <a:lnTo>
                  <a:pt x="1460" y="5138"/>
                </a:lnTo>
                <a:lnTo>
                  <a:pt x="1465" y="5141"/>
                </a:lnTo>
                <a:lnTo>
                  <a:pt x="1470" y="5145"/>
                </a:lnTo>
                <a:lnTo>
                  <a:pt x="1472" y="5152"/>
                </a:lnTo>
                <a:lnTo>
                  <a:pt x="1474" y="5158"/>
                </a:lnTo>
                <a:lnTo>
                  <a:pt x="1482" y="5158"/>
                </a:lnTo>
                <a:lnTo>
                  <a:pt x="1488" y="5162"/>
                </a:lnTo>
                <a:lnTo>
                  <a:pt x="1493" y="5163"/>
                </a:lnTo>
                <a:lnTo>
                  <a:pt x="1501" y="5165"/>
                </a:lnTo>
                <a:lnTo>
                  <a:pt x="1503" y="5162"/>
                </a:lnTo>
                <a:lnTo>
                  <a:pt x="1506" y="5160"/>
                </a:lnTo>
                <a:lnTo>
                  <a:pt x="1510" y="5158"/>
                </a:lnTo>
                <a:lnTo>
                  <a:pt x="1515" y="5158"/>
                </a:lnTo>
                <a:lnTo>
                  <a:pt x="1515" y="5153"/>
                </a:lnTo>
                <a:lnTo>
                  <a:pt x="1517" y="5148"/>
                </a:lnTo>
                <a:lnTo>
                  <a:pt x="1520" y="5140"/>
                </a:lnTo>
                <a:lnTo>
                  <a:pt x="1522" y="5138"/>
                </a:lnTo>
                <a:lnTo>
                  <a:pt x="1522" y="5131"/>
                </a:lnTo>
                <a:lnTo>
                  <a:pt x="1523" y="5124"/>
                </a:lnTo>
                <a:lnTo>
                  <a:pt x="1528" y="5109"/>
                </a:lnTo>
                <a:lnTo>
                  <a:pt x="1530" y="5106"/>
                </a:lnTo>
                <a:lnTo>
                  <a:pt x="1534" y="5088"/>
                </a:lnTo>
                <a:lnTo>
                  <a:pt x="1535" y="5068"/>
                </a:lnTo>
                <a:lnTo>
                  <a:pt x="1537" y="5065"/>
                </a:lnTo>
                <a:lnTo>
                  <a:pt x="1539" y="5061"/>
                </a:lnTo>
                <a:lnTo>
                  <a:pt x="1540" y="5059"/>
                </a:lnTo>
                <a:lnTo>
                  <a:pt x="1544" y="5058"/>
                </a:lnTo>
                <a:lnTo>
                  <a:pt x="1549" y="5056"/>
                </a:lnTo>
                <a:lnTo>
                  <a:pt x="1547" y="5061"/>
                </a:lnTo>
                <a:lnTo>
                  <a:pt x="1546" y="5070"/>
                </a:lnTo>
                <a:lnTo>
                  <a:pt x="1544" y="5073"/>
                </a:lnTo>
                <a:lnTo>
                  <a:pt x="1542" y="5080"/>
                </a:lnTo>
                <a:lnTo>
                  <a:pt x="1540" y="5088"/>
                </a:lnTo>
                <a:lnTo>
                  <a:pt x="1535" y="5100"/>
                </a:lnTo>
                <a:lnTo>
                  <a:pt x="1534" y="5104"/>
                </a:lnTo>
                <a:lnTo>
                  <a:pt x="1530" y="5109"/>
                </a:lnTo>
                <a:lnTo>
                  <a:pt x="1528" y="5112"/>
                </a:lnTo>
                <a:lnTo>
                  <a:pt x="1528" y="5126"/>
                </a:lnTo>
                <a:lnTo>
                  <a:pt x="1528" y="5136"/>
                </a:lnTo>
                <a:lnTo>
                  <a:pt x="1528" y="5141"/>
                </a:lnTo>
                <a:lnTo>
                  <a:pt x="1527" y="5148"/>
                </a:lnTo>
                <a:lnTo>
                  <a:pt x="1523" y="5155"/>
                </a:lnTo>
                <a:lnTo>
                  <a:pt x="1520" y="5162"/>
                </a:lnTo>
                <a:lnTo>
                  <a:pt x="1515" y="5167"/>
                </a:lnTo>
                <a:lnTo>
                  <a:pt x="1508" y="5170"/>
                </a:lnTo>
                <a:lnTo>
                  <a:pt x="1499" y="5172"/>
                </a:lnTo>
                <a:lnTo>
                  <a:pt x="1491" y="5172"/>
                </a:lnTo>
                <a:lnTo>
                  <a:pt x="1481" y="5172"/>
                </a:lnTo>
                <a:lnTo>
                  <a:pt x="1479" y="5169"/>
                </a:lnTo>
                <a:lnTo>
                  <a:pt x="1476" y="5167"/>
                </a:lnTo>
                <a:lnTo>
                  <a:pt x="1472" y="5165"/>
                </a:lnTo>
                <a:lnTo>
                  <a:pt x="1467" y="5165"/>
                </a:lnTo>
                <a:lnTo>
                  <a:pt x="1467" y="5157"/>
                </a:lnTo>
                <a:lnTo>
                  <a:pt x="1464" y="5152"/>
                </a:lnTo>
                <a:lnTo>
                  <a:pt x="1460" y="5145"/>
                </a:lnTo>
                <a:lnTo>
                  <a:pt x="1460" y="5138"/>
                </a:lnTo>
                <a:lnTo>
                  <a:pt x="1406" y="5111"/>
                </a:lnTo>
                <a:lnTo>
                  <a:pt x="1397" y="5099"/>
                </a:lnTo>
                <a:lnTo>
                  <a:pt x="1387" y="5088"/>
                </a:lnTo>
                <a:lnTo>
                  <a:pt x="1380" y="5083"/>
                </a:lnTo>
                <a:lnTo>
                  <a:pt x="1373" y="5080"/>
                </a:lnTo>
                <a:lnTo>
                  <a:pt x="1366" y="5078"/>
                </a:lnTo>
                <a:lnTo>
                  <a:pt x="1358" y="5077"/>
                </a:lnTo>
                <a:lnTo>
                  <a:pt x="1356" y="5087"/>
                </a:lnTo>
                <a:lnTo>
                  <a:pt x="1358" y="5092"/>
                </a:lnTo>
                <a:lnTo>
                  <a:pt x="1361" y="5095"/>
                </a:lnTo>
                <a:lnTo>
                  <a:pt x="1368" y="5097"/>
                </a:lnTo>
                <a:lnTo>
                  <a:pt x="1373" y="5099"/>
                </a:lnTo>
                <a:lnTo>
                  <a:pt x="1380" y="5100"/>
                </a:lnTo>
                <a:lnTo>
                  <a:pt x="1384" y="5104"/>
                </a:lnTo>
                <a:lnTo>
                  <a:pt x="1385" y="5111"/>
                </a:lnTo>
                <a:lnTo>
                  <a:pt x="1394" y="5116"/>
                </a:lnTo>
                <a:lnTo>
                  <a:pt x="1404" y="5119"/>
                </a:lnTo>
                <a:lnTo>
                  <a:pt x="1407" y="5123"/>
                </a:lnTo>
                <a:lnTo>
                  <a:pt x="1411" y="5126"/>
                </a:lnTo>
                <a:lnTo>
                  <a:pt x="1413" y="5131"/>
                </a:lnTo>
                <a:lnTo>
                  <a:pt x="1413" y="5138"/>
                </a:lnTo>
                <a:lnTo>
                  <a:pt x="1418" y="5138"/>
                </a:lnTo>
                <a:lnTo>
                  <a:pt x="1419" y="5141"/>
                </a:lnTo>
                <a:lnTo>
                  <a:pt x="1419" y="5146"/>
                </a:lnTo>
                <a:lnTo>
                  <a:pt x="1419" y="5152"/>
                </a:lnTo>
                <a:lnTo>
                  <a:pt x="1418" y="5157"/>
                </a:lnTo>
                <a:lnTo>
                  <a:pt x="1419" y="5162"/>
                </a:lnTo>
                <a:lnTo>
                  <a:pt x="1421" y="5165"/>
                </a:lnTo>
                <a:lnTo>
                  <a:pt x="1426" y="5165"/>
                </a:lnTo>
                <a:lnTo>
                  <a:pt x="1423" y="5170"/>
                </a:lnTo>
                <a:lnTo>
                  <a:pt x="1419" y="5175"/>
                </a:lnTo>
                <a:lnTo>
                  <a:pt x="1413" y="5179"/>
                </a:lnTo>
                <a:lnTo>
                  <a:pt x="1406" y="5179"/>
                </a:lnTo>
                <a:lnTo>
                  <a:pt x="1406" y="5186"/>
                </a:lnTo>
                <a:lnTo>
                  <a:pt x="1402" y="5191"/>
                </a:lnTo>
                <a:lnTo>
                  <a:pt x="1401" y="5194"/>
                </a:lnTo>
                <a:lnTo>
                  <a:pt x="1399" y="5199"/>
                </a:lnTo>
                <a:lnTo>
                  <a:pt x="1399" y="5204"/>
                </a:lnTo>
                <a:lnTo>
                  <a:pt x="1399" y="5210"/>
                </a:lnTo>
                <a:lnTo>
                  <a:pt x="1397" y="5220"/>
                </a:lnTo>
                <a:lnTo>
                  <a:pt x="1397" y="5227"/>
                </a:lnTo>
                <a:lnTo>
                  <a:pt x="1399" y="5230"/>
                </a:lnTo>
                <a:lnTo>
                  <a:pt x="1401" y="5234"/>
                </a:lnTo>
                <a:lnTo>
                  <a:pt x="1406" y="5234"/>
                </a:lnTo>
                <a:lnTo>
                  <a:pt x="1404" y="5240"/>
                </a:lnTo>
                <a:lnTo>
                  <a:pt x="1406" y="5244"/>
                </a:lnTo>
                <a:lnTo>
                  <a:pt x="1407" y="5247"/>
                </a:lnTo>
                <a:lnTo>
                  <a:pt x="1411" y="5249"/>
                </a:lnTo>
                <a:lnTo>
                  <a:pt x="1416" y="5254"/>
                </a:lnTo>
                <a:lnTo>
                  <a:pt x="1418" y="5257"/>
                </a:lnTo>
                <a:lnTo>
                  <a:pt x="1419" y="5261"/>
                </a:lnTo>
                <a:lnTo>
                  <a:pt x="1414" y="5263"/>
                </a:lnTo>
                <a:lnTo>
                  <a:pt x="1413" y="5264"/>
                </a:lnTo>
                <a:lnTo>
                  <a:pt x="1414" y="5266"/>
                </a:lnTo>
                <a:lnTo>
                  <a:pt x="1416" y="5269"/>
                </a:lnTo>
                <a:lnTo>
                  <a:pt x="1424" y="5275"/>
                </a:lnTo>
                <a:lnTo>
                  <a:pt x="1426" y="5278"/>
                </a:lnTo>
                <a:lnTo>
                  <a:pt x="1426" y="5281"/>
                </a:lnTo>
                <a:lnTo>
                  <a:pt x="1431" y="5285"/>
                </a:lnTo>
                <a:lnTo>
                  <a:pt x="1436" y="5288"/>
                </a:lnTo>
                <a:lnTo>
                  <a:pt x="1440" y="5293"/>
                </a:lnTo>
                <a:lnTo>
                  <a:pt x="1447" y="5295"/>
                </a:lnTo>
                <a:lnTo>
                  <a:pt x="1453" y="5295"/>
                </a:lnTo>
                <a:lnTo>
                  <a:pt x="1457" y="5293"/>
                </a:lnTo>
                <a:lnTo>
                  <a:pt x="1460" y="5290"/>
                </a:lnTo>
                <a:lnTo>
                  <a:pt x="1462" y="5286"/>
                </a:lnTo>
                <a:lnTo>
                  <a:pt x="1464" y="5283"/>
                </a:lnTo>
                <a:lnTo>
                  <a:pt x="1467" y="5280"/>
                </a:lnTo>
                <a:lnTo>
                  <a:pt x="1472" y="5280"/>
                </a:lnTo>
                <a:lnTo>
                  <a:pt x="1481" y="5281"/>
                </a:lnTo>
                <a:lnTo>
                  <a:pt x="1482" y="5285"/>
                </a:lnTo>
                <a:lnTo>
                  <a:pt x="1486" y="5286"/>
                </a:lnTo>
                <a:lnTo>
                  <a:pt x="1494" y="5288"/>
                </a:lnTo>
                <a:lnTo>
                  <a:pt x="1498" y="5293"/>
                </a:lnTo>
                <a:lnTo>
                  <a:pt x="1501" y="5304"/>
                </a:lnTo>
                <a:lnTo>
                  <a:pt x="1503" y="5307"/>
                </a:lnTo>
                <a:lnTo>
                  <a:pt x="1501" y="5312"/>
                </a:lnTo>
                <a:lnTo>
                  <a:pt x="1499" y="5314"/>
                </a:lnTo>
                <a:lnTo>
                  <a:pt x="1494" y="5315"/>
                </a:lnTo>
                <a:lnTo>
                  <a:pt x="1499" y="5322"/>
                </a:lnTo>
                <a:lnTo>
                  <a:pt x="1499" y="5329"/>
                </a:lnTo>
                <a:lnTo>
                  <a:pt x="1499" y="5336"/>
                </a:lnTo>
                <a:lnTo>
                  <a:pt x="1494" y="5343"/>
                </a:lnTo>
                <a:lnTo>
                  <a:pt x="1498" y="5348"/>
                </a:lnTo>
                <a:lnTo>
                  <a:pt x="1499" y="5355"/>
                </a:lnTo>
                <a:lnTo>
                  <a:pt x="1501" y="5362"/>
                </a:lnTo>
                <a:lnTo>
                  <a:pt x="1501" y="5370"/>
                </a:lnTo>
                <a:lnTo>
                  <a:pt x="1506" y="5379"/>
                </a:lnTo>
                <a:lnTo>
                  <a:pt x="1510" y="5382"/>
                </a:lnTo>
                <a:lnTo>
                  <a:pt x="1515" y="5384"/>
                </a:lnTo>
                <a:lnTo>
                  <a:pt x="1522" y="5384"/>
                </a:lnTo>
                <a:lnTo>
                  <a:pt x="1525" y="5382"/>
                </a:lnTo>
                <a:lnTo>
                  <a:pt x="1530" y="5379"/>
                </a:lnTo>
                <a:lnTo>
                  <a:pt x="1535" y="5377"/>
                </a:lnTo>
                <a:lnTo>
                  <a:pt x="1539" y="5375"/>
                </a:lnTo>
                <a:lnTo>
                  <a:pt x="1540" y="5373"/>
                </a:lnTo>
                <a:lnTo>
                  <a:pt x="1542" y="5367"/>
                </a:lnTo>
                <a:lnTo>
                  <a:pt x="1544" y="5360"/>
                </a:lnTo>
                <a:lnTo>
                  <a:pt x="1546" y="5358"/>
                </a:lnTo>
                <a:lnTo>
                  <a:pt x="1549" y="5356"/>
                </a:lnTo>
                <a:lnTo>
                  <a:pt x="1547" y="5344"/>
                </a:lnTo>
                <a:lnTo>
                  <a:pt x="1549" y="5336"/>
                </a:lnTo>
                <a:lnTo>
                  <a:pt x="1552" y="5319"/>
                </a:lnTo>
                <a:lnTo>
                  <a:pt x="1556" y="5302"/>
                </a:lnTo>
                <a:lnTo>
                  <a:pt x="1556" y="5292"/>
                </a:lnTo>
                <a:lnTo>
                  <a:pt x="1556" y="5281"/>
                </a:lnTo>
                <a:lnTo>
                  <a:pt x="1561" y="5278"/>
                </a:lnTo>
                <a:lnTo>
                  <a:pt x="1566" y="5278"/>
                </a:lnTo>
                <a:lnTo>
                  <a:pt x="1576" y="5281"/>
                </a:lnTo>
                <a:lnTo>
                  <a:pt x="1578" y="5278"/>
                </a:lnTo>
                <a:lnTo>
                  <a:pt x="1581" y="5278"/>
                </a:lnTo>
                <a:lnTo>
                  <a:pt x="1585" y="5280"/>
                </a:lnTo>
                <a:lnTo>
                  <a:pt x="1590" y="5281"/>
                </a:lnTo>
                <a:lnTo>
                  <a:pt x="1597" y="5280"/>
                </a:lnTo>
                <a:lnTo>
                  <a:pt x="1600" y="5276"/>
                </a:lnTo>
                <a:lnTo>
                  <a:pt x="1605" y="5271"/>
                </a:lnTo>
                <a:lnTo>
                  <a:pt x="1607" y="5264"/>
                </a:lnTo>
                <a:lnTo>
                  <a:pt x="1614" y="5254"/>
                </a:lnTo>
                <a:lnTo>
                  <a:pt x="1619" y="5251"/>
                </a:lnTo>
                <a:lnTo>
                  <a:pt x="1624" y="5247"/>
                </a:lnTo>
                <a:lnTo>
                  <a:pt x="1631" y="5239"/>
                </a:lnTo>
                <a:lnTo>
                  <a:pt x="1636" y="5230"/>
                </a:lnTo>
                <a:lnTo>
                  <a:pt x="1641" y="5225"/>
                </a:lnTo>
                <a:lnTo>
                  <a:pt x="1646" y="5223"/>
                </a:lnTo>
                <a:lnTo>
                  <a:pt x="1651" y="5222"/>
                </a:lnTo>
                <a:lnTo>
                  <a:pt x="1658" y="5220"/>
                </a:lnTo>
                <a:lnTo>
                  <a:pt x="1658" y="5218"/>
                </a:lnTo>
                <a:lnTo>
                  <a:pt x="1660" y="5216"/>
                </a:lnTo>
                <a:lnTo>
                  <a:pt x="1665" y="5215"/>
                </a:lnTo>
                <a:lnTo>
                  <a:pt x="1668" y="5215"/>
                </a:lnTo>
                <a:lnTo>
                  <a:pt x="1670" y="5216"/>
                </a:lnTo>
                <a:lnTo>
                  <a:pt x="1672" y="5220"/>
                </a:lnTo>
                <a:lnTo>
                  <a:pt x="1658" y="5220"/>
                </a:lnTo>
                <a:lnTo>
                  <a:pt x="1644" y="5240"/>
                </a:lnTo>
                <a:lnTo>
                  <a:pt x="1631" y="5261"/>
                </a:lnTo>
                <a:lnTo>
                  <a:pt x="1626" y="5263"/>
                </a:lnTo>
                <a:lnTo>
                  <a:pt x="1621" y="5266"/>
                </a:lnTo>
                <a:lnTo>
                  <a:pt x="1614" y="5275"/>
                </a:lnTo>
                <a:lnTo>
                  <a:pt x="1607" y="5283"/>
                </a:lnTo>
                <a:lnTo>
                  <a:pt x="1602" y="5286"/>
                </a:lnTo>
                <a:lnTo>
                  <a:pt x="1597" y="5288"/>
                </a:lnTo>
                <a:lnTo>
                  <a:pt x="1597" y="5329"/>
                </a:lnTo>
                <a:lnTo>
                  <a:pt x="1593" y="5331"/>
                </a:lnTo>
                <a:lnTo>
                  <a:pt x="1592" y="5334"/>
                </a:lnTo>
                <a:lnTo>
                  <a:pt x="1590" y="5343"/>
                </a:lnTo>
                <a:lnTo>
                  <a:pt x="1586" y="5343"/>
                </a:lnTo>
                <a:lnTo>
                  <a:pt x="1585" y="5344"/>
                </a:lnTo>
                <a:lnTo>
                  <a:pt x="1583" y="5350"/>
                </a:lnTo>
                <a:lnTo>
                  <a:pt x="1576" y="5350"/>
                </a:lnTo>
                <a:lnTo>
                  <a:pt x="1571" y="5353"/>
                </a:lnTo>
                <a:lnTo>
                  <a:pt x="1568" y="5355"/>
                </a:lnTo>
                <a:lnTo>
                  <a:pt x="1563" y="5356"/>
                </a:lnTo>
                <a:lnTo>
                  <a:pt x="1559" y="5365"/>
                </a:lnTo>
                <a:lnTo>
                  <a:pt x="1556" y="5373"/>
                </a:lnTo>
                <a:lnTo>
                  <a:pt x="1552" y="5382"/>
                </a:lnTo>
                <a:lnTo>
                  <a:pt x="1549" y="5391"/>
                </a:lnTo>
                <a:lnTo>
                  <a:pt x="1528" y="5391"/>
                </a:lnTo>
                <a:lnTo>
                  <a:pt x="1520" y="5396"/>
                </a:lnTo>
                <a:lnTo>
                  <a:pt x="1517" y="5399"/>
                </a:lnTo>
                <a:lnTo>
                  <a:pt x="1515" y="5404"/>
                </a:lnTo>
                <a:lnTo>
                  <a:pt x="1510" y="5404"/>
                </a:lnTo>
                <a:lnTo>
                  <a:pt x="1506" y="5406"/>
                </a:lnTo>
                <a:lnTo>
                  <a:pt x="1503" y="5408"/>
                </a:lnTo>
                <a:lnTo>
                  <a:pt x="1501" y="5411"/>
                </a:lnTo>
                <a:lnTo>
                  <a:pt x="1496" y="5413"/>
                </a:lnTo>
                <a:lnTo>
                  <a:pt x="1493" y="5414"/>
                </a:lnTo>
                <a:lnTo>
                  <a:pt x="1488" y="5421"/>
                </a:lnTo>
                <a:lnTo>
                  <a:pt x="1484" y="5430"/>
                </a:lnTo>
                <a:lnTo>
                  <a:pt x="1481" y="5438"/>
                </a:lnTo>
                <a:lnTo>
                  <a:pt x="1481" y="5443"/>
                </a:lnTo>
                <a:lnTo>
                  <a:pt x="1482" y="5447"/>
                </a:lnTo>
                <a:lnTo>
                  <a:pt x="1486" y="5448"/>
                </a:lnTo>
                <a:lnTo>
                  <a:pt x="1489" y="5450"/>
                </a:lnTo>
                <a:lnTo>
                  <a:pt x="1498" y="5452"/>
                </a:lnTo>
                <a:lnTo>
                  <a:pt x="1499" y="5455"/>
                </a:lnTo>
                <a:lnTo>
                  <a:pt x="1501" y="5459"/>
                </a:lnTo>
                <a:lnTo>
                  <a:pt x="1481" y="5459"/>
                </a:lnTo>
                <a:lnTo>
                  <a:pt x="1481" y="5466"/>
                </a:lnTo>
                <a:lnTo>
                  <a:pt x="1482" y="5471"/>
                </a:lnTo>
                <a:lnTo>
                  <a:pt x="1486" y="5474"/>
                </a:lnTo>
                <a:lnTo>
                  <a:pt x="1489" y="5477"/>
                </a:lnTo>
                <a:lnTo>
                  <a:pt x="1493" y="5481"/>
                </a:lnTo>
                <a:lnTo>
                  <a:pt x="1494" y="5486"/>
                </a:lnTo>
                <a:lnTo>
                  <a:pt x="1496" y="5491"/>
                </a:lnTo>
                <a:lnTo>
                  <a:pt x="1494" y="5500"/>
                </a:lnTo>
                <a:lnTo>
                  <a:pt x="1499" y="5501"/>
                </a:lnTo>
                <a:lnTo>
                  <a:pt x="1501" y="5505"/>
                </a:lnTo>
                <a:lnTo>
                  <a:pt x="1501" y="5508"/>
                </a:lnTo>
                <a:lnTo>
                  <a:pt x="1499" y="5513"/>
                </a:lnTo>
                <a:lnTo>
                  <a:pt x="1496" y="5517"/>
                </a:lnTo>
                <a:lnTo>
                  <a:pt x="1491" y="5520"/>
                </a:lnTo>
                <a:lnTo>
                  <a:pt x="1486" y="5522"/>
                </a:lnTo>
                <a:lnTo>
                  <a:pt x="1481" y="5520"/>
                </a:lnTo>
                <a:lnTo>
                  <a:pt x="1477" y="5515"/>
                </a:lnTo>
                <a:lnTo>
                  <a:pt x="1476" y="5512"/>
                </a:lnTo>
                <a:lnTo>
                  <a:pt x="1477" y="5508"/>
                </a:lnTo>
                <a:lnTo>
                  <a:pt x="1481" y="5506"/>
                </a:lnTo>
                <a:lnTo>
                  <a:pt x="1482" y="5506"/>
                </a:lnTo>
                <a:lnTo>
                  <a:pt x="1484" y="5505"/>
                </a:lnTo>
                <a:lnTo>
                  <a:pt x="1486" y="5500"/>
                </a:lnTo>
                <a:lnTo>
                  <a:pt x="1488" y="5486"/>
                </a:lnTo>
                <a:lnTo>
                  <a:pt x="1477" y="5486"/>
                </a:lnTo>
                <a:lnTo>
                  <a:pt x="1467" y="5486"/>
                </a:lnTo>
                <a:lnTo>
                  <a:pt x="1462" y="5486"/>
                </a:lnTo>
                <a:lnTo>
                  <a:pt x="1460" y="5489"/>
                </a:lnTo>
                <a:lnTo>
                  <a:pt x="1459" y="5493"/>
                </a:lnTo>
                <a:lnTo>
                  <a:pt x="1460" y="5500"/>
                </a:lnTo>
                <a:lnTo>
                  <a:pt x="1452" y="5501"/>
                </a:lnTo>
                <a:lnTo>
                  <a:pt x="1450" y="5501"/>
                </a:lnTo>
                <a:lnTo>
                  <a:pt x="1448" y="5500"/>
                </a:lnTo>
                <a:lnTo>
                  <a:pt x="1447" y="5496"/>
                </a:lnTo>
                <a:lnTo>
                  <a:pt x="1445" y="5488"/>
                </a:lnTo>
                <a:lnTo>
                  <a:pt x="1445" y="5481"/>
                </a:lnTo>
                <a:lnTo>
                  <a:pt x="1440" y="5483"/>
                </a:lnTo>
                <a:lnTo>
                  <a:pt x="1435" y="5488"/>
                </a:lnTo>
                <a:lnTo>
                  <a:pt x="1430" y="5491"/>
                </a:lnTo>
                <a:lnTo>
                  <a:pt x="1428" y="5491"/>
                </a:lnTo>
                <a:lnTo>
                  <a:pt x="1424" y="5489"/>
                </a:lnTo>
                <a:lnTo>
                  <a:pt x="1421" y="5491"/>
                </a:lnTo>
                <a:lnTo>
                  <a:pt x="1419" y="5493"/>
                </a:lnTo>
                <a:lnTo>
                  <a:pt x="1418" y="5498"/>
                </a:lnTo>
                <a:lnTo>
                  <a:pt x="1416" y="5500"/>
                </a:lnTo>
                <a:lnTo>
                  <a:pt x="1413" y="5500"/>
                </a:lnTo>
                <a:lnTo>
                  <a:pt x="1411" y="5508"/>
                </a:lnTo>
                <a:lnTo>
                  <a:pt x="1409" y="5512"/>
                </a:lnTo>
                <a:lnTo>
                  <a:pt x="1406" y="5513"/>
                </a:lnTo>
                <a:lnTo>
                  <a:pt x="1401" y="5515"/>
                </a:lnTo>
                <a:lnTo>
                  <a:pt x="1397" y="5517"/>
                </a:lnTo>
                <a:lnTo>
                  <a:pt x="1392" y="5524"/>
                </a:lnTo>
                <a:lnTo>
                  <a:pt x="1387" y="5530"/>
                </a:lnTo>
                <a:lnTo>
                  <a:pt x="1384" y="5532"/>
                </a:lnTo>
                <a:lnTo>
                  <a:pt x="1378" y="5534"/>
                </a:lnTo>
                <a:lnTo>
                  <a:pt x="1375" y="5522"/>
                </a:lnTo>
                <a:lnTo>
                  <a:pt x="1373" y="5513"/>
                </a:lnTo>
                <a:lnTo>
                  <a:pt x="1375" y="5505"/>
                </a:lnTo>
                <a:lnTo>
                  <a:pt x="1378" y="5493"/>
                </a:lnTo>
                <a:lnTo>
                  <a:pt x="1384" y="5491"/>
                </a:lnTo>
                <a:lnTo>
                  <a:pt x="1387" y="5489"/>
                </a:lnTo>
                <a:lnTo>
                  <a:pt x="1392" y="5486"/>
                </a:lnTo>
                <a:lnTo>
                  <a:pt x="1399" y="5486"/>
                </a:lnTo>
                <a:lnTo>
                  <a:pt x="1401" y="5481"/>
                </a:lnTo>
                <a:lnTo>
                  <a:pt x="1402" y="5479"/>
                </a:lnTo>
                <a:lnTo>
                  <a:pt x="1406" y="5479"/>
                </a:lnTo>
                <a:lnTo>
                  <a:pt x="1407" y="5471"/>
                </a:lnTo>
                <a:lnTo>
                  <a:pt x="1409" y="5467"/>
                </a:lnTo>
                <a:lnTo>
                  <a:pt x="1413" y="5466"/>
                </a:lnTo>
                <a:lnTo>
                  <a:pt x="1411" y="5471"/>
                </a:lnTo>
                <a:lnTo>
                  <a:pt x="1411" y="5476"/>
                </a:lnTo>
                <a:lnTo>
                  <a:pt x="1413" y="5477"/>
                </a:lnTo>
                <a:lnTo>
                  <a:pt x="1416" y="5479"/>
                </a:lnTo>
                <a:lnTo>
                  <a:pt x="1419" y="5479"/>
                </a:lnTo>
                <a:lnTo>
                  <a:pt x="1423" y="5481"/>
                </a:lnTo>
                <a:lnTo>
                  <a:pt x="1428" y="5483"/>
                </a:lnTo>
                <a:lnTo>
                  <a:pt x="1433" y="5481"/>
                </a:lnTo>
                <a:lnTo>
                  <a:pt x="1436" y="5479"/>
                </a:lnTo>
                <a:lnTo>
                  <a:pt x="1445" y="5472"/>
                </a:lnTo>
                <a:lnTo>
                  <a:pt x="1448" y="5467"/>
                </a:lnTo>
                <a:lnTo>
                  <a:pt x="1450" y="5466"/>
                </a:lnTo>
                <a:lnTo>
                  <a:pt x="1453" y="5459"/>
                </a:lnTo>
                <a:lnTo>
                  <a:pt x="1453" y="5454"/>
                </a:lnTo>
                <a:lnTo>
                  <a:pt x="1455" y="5450"/>
                </a:lnTo>
                <a:lnTo>
                  <a:pt x="1457" y="5447"/>
                </a:lnTo>
                <a:lnTo>
                  <a:pt x="1460" y="5445"/>
                </a:lnTo>
                <a:lnTo>
                  <a:pt x="1464" y="5445"/>
                </a:lnTo>
                <a:lnTo>
                  <a:pt x="1465" y="5443"/>
                </a:lnTo>
                <a:lnTo>
                  <a:pt x="1467" y="5438"/>
                </a:lnTo>
                <a:lnTo>
                  <a:pt x="1467" y="5433"/>
                </a:lnTo>
                <a:lnTo>
                  <a:pt x="1467" y="5430"/>
                </a:lnTo>
                <a:lnTo>
                  <a:pt x="1465" y="5428"/>
                </a:lnTo>
                <a:lnTo>
                  <a:pt x="1462" y="5426"/>
                </a:lnTo>
                <a:lnTo>
                  <a:pt x="1455" y="5425"/>
                </a:lnTo>
                <a:lnTo>
                  <a:pt x="1447" y="5425"/>
                </a:lnTo>
                <a:lnTo>
                  <a:pt x="1447" y="5418"/>
                </a:lnTo>
                <a:lnTo>
                  <a:pt x="1447" y="5411"/>
                </a:lnTo>
                <a:lnTo>
                  <a:pt x="1445" y="5406"/>
                </a:lnTo>
                <a:lnTo>
                  <a:pt x="1440" y="5404"/>
                </a:lnTo>
                <a:lnTo>
                  <a:pt x="1436" y="5391"/>
                </a:lnTo>
                <a:lnTo>
                  <a:pt x="1433" y="5385"/>
                </a:lnTo>
                <a:lnTo>
                  <a:pt x="1430" y="5380"/>
                </a:lnTo>
                <a:lnTo>
                  <a:pt x="1424" y="5377"/>
                </a:lnTo>
                <a:lnTo>
                  <a:pt x="1419" y="5373"/>
                </a:lnTo>
                <a:lnTo>
                  <a:pt x="1406" y="5370"/>
                </a:lnTo>
                <a:lnTo>
                  <a:pt x="1404" y="5372"/>
                </a:lnTo>
                <a:lnTo>
                  <a:pt x="1402" y="5373"/>
                </a:lnTo>
                <a:lnTo>
                  <a:pt x="1399" y="5377"/>
                </a:lnTo>
                <a:lnTo>
                  <a:pt x="1397" y="5382"/>
                </a:lnTo>
                <a:lnTo>
                  <a:pt x="1395" y="5384"/>
                </a:lnTo>
                <a:lnTo>
                  <a:pt x="1392" y="5384"/>
                </a:lnTo>
                <a:lnTo>
                  <a:pt x="1394" y="5387"/>
                </a:lnTo>
                <a:lnTo>
                  <a:pt x="1397" y="5389"/>
                </a:lnTo>
                <a:lnTo>
                  <a:pt x="1406" y="5391"/>
                </a:lnTo>
                <a:lnTo>
                  <a:pt x="1406" y="5394"/>
                </a:lnTo>
                <a:lnTo>
                  <a:pt x="1404" y="5397"/>
                </a:lnTo>
                <a:lnTo>
                  <a:pt x="1401" y="5397"/>
                </a:lnTo>
                <a:lnTo>
                  <a:pt x="1397" y="5397"/>
                </a:lnTo>
                <a:lnTo>
                  <a:pt x="1395" y="5397"/>
                </a:lnTo>
                <a:lnTo>
                  <a:pt x="1384" y="5399"/>
                </a:lnTo>
                <a:lnTo>
                  <a:pt x="1390" y="5404"/>
                </a:lnTo>
                <a:lnTo>
                  <a:pt x="1395" y="5409"/>
                </a:lnTo>
                <a:lnTo>
                  <a:pt x="1397" y="5413"/>
                </a:lnTo>
                <a:lnTo>
                  <a:pt x="1399" y="5416"/>
                </a:lnTo>
                <a:lnTo>
                  <a:pt x="1399" y="5421"/>
                </a:lnTo>
                <a:lnTo>
                  <a:pt x="1399" y="5426"/>
                </a:lnTo>
                <a:lnTo>
                  <a:pt x="1399" y="5428"/>
                </a:lnTo>
                <a:lnTo>
                  <a:pt x="1401" y="5430"/>
                </a:lnTo>
                <a:lnTo>
                  <a:pt x="1399" y="5433"/>
                </a:lnTo>
                <a:lnTo>
                  <a:pt x="1395" y="5437"/>
                </a:lnTo>
                <a:lnTo>
                  <a:pt x="1392" y="5438"/>
                </a:lnTo>
                <a:lnTo>
                  <a:pt x="1392" y="5433"/>
                </a:lnTo>
                <a:lnTo>
                  <a:pt x="1392" y="5430"/>
                </a:lnTo>
                <a:lnTo>
                  <a:pt x="1390" y="5428"/>
                </a:lnTo>
                <a:lnTo>
                  <a:pt x="1390" y="5423"/>
                </a:lnTo>
                <a:lnTo>
                  <a:pt x="1389" y="5420"/>
                </a:lnTo>
                <a:lnTo>
                  <a:pt x="1385" y="5416"/>
                </a:lnTo>
                <a:lnTo>
                  <a:pt x="1382" y="5414"/>
                </a:lnTo>
                <a:lnTo>
                  <a:pt x="1375" y="5413"/>
                </a:lnTo>
                <a:lnTo>
                  <a:pt x="1366" y="5413"/>
                </a:lnTo>
                <a:lnTo>
                  <a:pt x="1366" y="5416"/>
                </a:lnTo>
                <a:lnTo>
                  <a:pt x="1365" y="5425"/>
                </a:lnTo>
                <a:lnTo>
                  <a:pt x="1358" y="5428"/>
                </a:lnTo>
                <a:lnTo>
                  <a:pt x="1353" y="5433"/>
                </a:lnTo>
                <a:lnTo>
                  <a:pt x="1348" y="5438"/>
                </a:lnTo>
                <a:lnTo>
                  <a:pt x="1344" y="5445"/>
                </a:lnTo>
                <a:lnTo>
                  <a:pt x="1344" y="5452"/>
                </a:lnTo>
                <a:lnTo>
                  <a:pt x="1344" y="5457"/>
                </a:lnTo>
                <a:lnTo>
                  <a:pt x="1348" y="5460"/>
                </a:lnTo>
                <a:lnTo>
                  <a:pt x="1351" y="5462"/>
                </a:lnTo>
                <a:lnTo>
                  <a:pt x="1355" y="5466"/>
                </a:lnTo>
                <a:lnTo>
                  <a:pt x="1360" y="5466"/>
                </a:lnTo>
                <a:lnTo>
                  <a:pt x="1372" y="5466"/>
                </a:lnTo>
                <a:lnTo>
                  <a:pt x="1370" y="5471"/>
                </a:lnTo>
                <a:lnTo>
                  <a:pt x="1368" y="5474"/>
                </a:lnTo>
                <a:lnTo>
                  <a:pt x="1361" y="5479"/>
                </a:lnTo>
                <a:lnTo>
                  <a:pt x="1355" y="5484"/>
                </a:lnTo>
                <a:lnTo>
                  <a:pt x="1353" y="5488"/>
                </a:lnTo>
                <a:lnTo>
                  <a:pt x="1351" y="5493"/>
                </a:lnTo>
                <a:lnTo>
                  <a:pt x="1353" y="5505"/>
                </a:lnTo>
                <a:lnTo>
                  <a:pt x="1356" y="5515"/>
                </a:lnTo>
                <a:lnTo>
                  <a:pt x="1358" y="5525"/>
                </a:lnTo>
                <a:lnTo>
                  <a:pt x="1358" y="5541"/>
                </a:lnTo>
                <a:lnTo>
                  <a:pt x="1360" y="5544"/>
                </a:lnTo>
                <a:lnTo>
                  <a:pt x="1361" y="5546"/>
                </a:lnTo>
                <a:lnTo>
                  <a:pt x="1363" y="5544"/>
                </a:lnTo>
                <a:lnTo>
                  <a:pt x="1365" y="5541"/>
                </a:lnTo>
                <a:lnTo>
                  <a:pt x="1368" y="5542"/>
                </a:lnTo>
                <a:lnTo>
                  <a:pt x="1370" y="5544"/>
                </a:lnTo>
                <a:lnTo>
                  <a:pt x="1370" y="5547"/>
                </a:lnTo>
                <a:lnTo>
                  <a:pt x="1368" y="5552"/>
                </a:lnTo>
                <a:lnTo>
                  <a:pt x="1366" y="5554"/>
                </a:lnTo>
                <a:lnTo>
                  <a:pt x="1365" y="5554"/>
                </a:lnTo>
                <a:lnTo>
                  <a:pt x="1365" y="5581"/>
                </a:lnTo>
                <a:lnTo>
                  <a:pt x="1365" y="5616"/>
                </a:lnTo>
                <a:lnTo>
                  <a:pt x="1351" y="5619"/>
                </a:lnTo>
                <a:lnTo>
                  <a:pt x="1339" y="5624"/>
                </a:lnTo>
                <a:lnTo>
                  <a:pt x="1331" y="5633"/>
                </a:lnTo>
                <a:lnTo>
                  <a:pt x="1324" y="5643"/>
                </a:lnTo>
                <a:lnTo>
                  <a:pt x="1326" y="5646"/>
                </a:lnTo>
                <a:lnTo>
                  <a:pt x="1329" y="5648"/>
                </a:lnTo>
                <a:lnTo>
                  <a:pt x="1337" y="5650"/>
                </a:lnTo>
                <a:lnTo>
                  <a:pt x="1337" y="5663"/>
                </a:lnTo>
                <a:lnTo>
                  <a:pt x="1339" y="5674"/>
                </a:lnTo>
                <a:lnTo>
                  <a:pt x="1337" y="5684"/>
                </a:lnTo>
                <a:lnTo>
                  <a:pt x="1336" y="5699"/>
                </a:lnTo>
                <a:lnTo>
                  <a:pt x="1331" y="5714"/>
                </a:lnTo>
                <a:lnTo>
                  <a:pt x="1331" y="5721"/>
                </a:lnTo>
                <a:lnTo>
                  <a:pt x="1331" y="5732"/>
                </a:lnTo>
                <a:lnTo>
                  <a:pt x="1341" y="5732"/>
                </a:lnTo>
                <a:lnTo>
                  <a:pt x="1349" y="5730"/>
                </a:lnTo>
                <a:lnTo>
                  <a:pt x="1355" y="5725"/>
                </a:lnTo>
                <a:lnTo>
                  <a:pt x="1358" y="5718"/>
                </a:lnTo>
                <a:lnTo>
                  <a:pt x="1361" y="5713"/>
                </a:lnTo>
                <a:lnTo>
                  <a:pt x="1363" y="5706"/>
                </a:lnTo>
                <a:lnTo>
                  <a:pt x="1366" y="5701"/>
                </a:lnTo>
                <a:lnTo>
                  <a:pt x="1368" y="5699"/>
                </a:lnTo>
                <a:lnTo>
                  <a:pt x="1372" y="5697"/>
                </a:lnTo>
                <a:lnTo>
                  <a:pt x="1372" y="5677"/>
                </a:lnTo>
                <a:lnTo>
                  <a:pt x="1372" y="5657"/>
                </a:lnTo>
                <a:lnTo>
                  <a:pt x="1370" y="5638"/>
                </a:lnTo>
                <a:lnTo>
                  <a:pt x="1365" y="5622"/>
                </a:lnTo>
                <a:lnTo>
                  <a:pt x="1373" y="5629"/>
                </a:lnTo>
                <a:lnTo>
                  <a:pt x="1380" y="5638"/>
                </a:lnTo>
                <a:lnTo>
                  <a:pt x="1384" y="5650"/>
                </a:lnTo>
                <a:lnTo>
                  <a:pt x="1385" y="5663"/>
                </a:lnTo>
                <a:lnTo>
                  <a:pt x="1394" y="5668"/>
                </a:lnTo>
                <a:lnTo>
                  <a:pt x="1397" y="5672"/>
                </a:lnTo>
                <a:lnTo>
                  <a:pt x="1399" y="5677"/>
                </a:lnTo>
                <a:lnTo>
                  <a:pt x="1401" y="5679"/>
                </a:lnTo>
                <a:lnTo>
                  <a:pt x="1402" y="5680"/>
                </a:lnTo>
                <a:lnTo>
                  <a:pt x="1406" y="5684"/>
                </a:lnTo>
                <a:lnTo>
                  <a:pt x="1411" y="5685"/>
                </a:lnTo>
                <a:lnTo>
                  <a:pt x="1413" y="5687"/>
                </a:lnTo>
                <a:lnTo>
                  <a:pt x="1413" y="5691"/>
                </a:lnTo>
                <a:lnTo>
                  <a:pt x="1421" y="5685"/>
                </a:lnTo>
                <a:lnTo>
                  <a:pt x="1426" y="5684"/>
                </a:lnTo>
                <a:lnTo>
                  <a:pt x="1433" y="5684"/>
                </a:lnTo>
                <a:lnTo>
                  <a:pt x="1436" y="5682"/>
                </a:lnTo>
                <a:lnTo>
                  <a:pt x="1438" y="5679"/>
                </a:lnTo>
                <a:lnTo>
                  <a:pt x="1440" y="5670"/>
                </a:lnTo>
                <a:lnTo>
                  <a:pt x="1443" y="5672"/>
                </a:lnTo>
                <a:lnTo>
                  <a:pt x="1445" y="5674"/>
                </a:lnTo>
                <a:lnTo>
                  <a:pt x="1447" y="5680"/>
                </a:lnTo>
                <a:lnTo>
                  <a:pt x="1448" y="5687"/>
                </a:lnTo>
                <a:lnTo>
                  <a:pt x="1450" y="5691"/>
                </a:lnTo>
                <a:lnTo>
                  <a:pt x="1453" y="5691"/>
                </a:lnTo>
                <a:lnTo>
                  <a:pt x="1459" y="5691"/>
                </a:lnTo>
                <a:lnTo>
                  <a:pt x="1462" y="5689"/>
                </a:lnTo>
                <a:lnTo>
                  <a:pt x="1465" y="5687"/>
                </a:lnTo>
                <a:lnTo>
                  <a:pt x="1467" y="5684"/>
                </a:lnTo>
                <a:lnTo>
                  <a:pt x="1467" y="5680"/>
                </a:lnTo>
                <a:lnTo>
                  <a:pt x="1469" y="5679"/>
                </a:lnTo>
                <a:lnTo>
                  <a:pt x="1474" y="5677"/>
                </a:lnTo>
                <a:lnTo>
                  <a:pt x="1476" y="5674"/>
                </a:lnTo>
                <a:lnTo>
                  <a:pt x="1477" y="5672"/>
                </a:lnTo>
                <a:lnTo>
                  <a:pt x="1484" y="5670"/>
                </a:lnTo>
                <a:lnTo>
                  <a:pt x="1501" y="5670"/>
                </a:lnTo>
                <a:lnTo>
                  <a:pt x="1501" y="5636"/>
                </a:lnTo>
                <a:lnTo>
                  <a:pt x="1499" y="5633"/>
                </a:lnTo>
                <a:lnTo>
                  <a:pt x="1498" y="5633"/>
                </a:lnTo>
                <a:lnTo>
                  <a:pt x="1494" y="5633"/>
                </a:lnTo>
                <a:lnTo>
                  <a:pt x="1488" y="5636"/>
                </a:lnTo>
                <a:lnTo>
                  <a:pt x="1484" y="5636"/>
                </a:lnTo>
                <a:lnTo>
                  <a:pt x="1481" y="5636"/>
                </a:lnTo>
                <a:lnTo>
                  <a:pt x="1477" y="5629"/>
                </a:lnTo>
                <a:lnTo>
                  <a:pt x="1479" y="5624"/>
                </a:lnTo>
                <a:lnTo>
                  <a:pt x="1481" y="5622"/>
                </a:lnTo>
                <a:lnTo>
                  <a:pt x="1486" y="5622"/>
                </a:lnTo>
                <a:lnTo>
                  <a:pt x="1499" y="5624"/>
                </a:lnTo>
                <a:lnTo>
                  <a:pt x="1505" y="5624"/>
                </a:lnTo>
                <a:lnTo>
                  <a:pt x="1508" y="5622"/>
                </a:lnTo>
                <a:lnTo>
                  <a:pt x="1510" y="5617"/>
                </a:lnTo>
                <a:lnTo>
                  <a:pt x="1510" y="5614"/>
                </a:lnTo>
                <a:lnTo>
                  <a:pt x="1510" y="5610"/>
                </a:lnTo>
                <a:lnTo>
                  <a:pt x="1515" y="5609"/>
                </a:lnTo>
                <a:lnTo>
                  <a:pt x="1518" y="5610"/>
                </a:lnTo>
                <a:lnTo>
                  <a:pt x="1523" y="5614"/>
                </a:lnTo>
                <a:lnTo>
                  <a:pt x="1528" y="5616"/>
                </a:lnTo>
                <a:lnTo>
                  <a:pt x="1532" y="5616"/>
                </a:lnTo>
                <a:lnTo>
                  <a:pt x="1535" y="5616"/>
                </a:lnTo>
                <a:lnTo>
                  <a:pt x="1534" y="5619"/>
                </a:lnTo>
                <a:lnTo>
                  <a:pt x="1530" y="5621"/>
                </a:lnTo>
                <a:lnTo>
                  <a:pt x="1522" y="5622"/>
                </a:lnTo>
                <a:lnTo>
                  <a:pt x="1522" y="5626"/>
                </a:lnTo>
                <a:lnTo>
                  <a:pt x="1520" y="5628"/>
                </a:lnTo>
                <a:lnTo>
                  <a:pt x="1515" y="5629"/>
                </a:lnTo>
                <a:lnTo>
                  <a:pt x="1515" y="5636"/>
                </a:lnTo>
                <a:lnTo>
                  <a:pt x="1515" y="5643"/>
                </a:lnTo>
                <a:lnTo>
                  <a:pt x="1513" y="5648"/>
                </a:lnTo>
                <a:lnTo>
                  <a:pt x="1508" y="5650"/>
                </a:lnTo>
                <a:lnTo>
                  <a:pt x="1506" y="5658"/>
                </a:lnTo>
                <a:lnTo>
                  <a:pt x="1508" y="5663"/>
                </a:lnTo>
                <a:lnTo>
                  <a:pt x="1513" y="5665"/>
                </a:lnTo>
                <a:lnTo>
                  <a:pt x="1517" y="5668"/>
                </a:lnTo>
                <a:lnTo>
                  <a:pt x="1522" y="5670"/>
                </a:lnTo>
                <a:lnTo>
                  <a:pt x="1527" y="5672"/>
                </a:lnTo>
                <a:lnTo>
                  <a:pt x="1528" y="5677"/>
                </a:lnTo>
                <a:lnTo>
                  <a:pt x="1528" y="5684"/>
                </a:lnTo>
                <a:lnTo>
                  <a:pt x="1520" y="5687"/>
                </a:lnTo>
                <a:lnTo>
                  <a:pt x="1511" y="5691"/>
                </a:lnTo>
                <a:lnTo>
                  <a:pt x="1505" y="5696"/>
                </a:lnTo>
                <a:lnTo>
                  <a:pt x="1503" y="5699"/>
                </a:lnTo>
                <a:lnTo>
                  <a:pt x="1501" y="5704"/>
                </a:lnTo>
                <a:lnTo>
                  <a:pt x="1501" y="5708"/>
                </a:lnTo>
                <a:lnTo>
                  <a:pt x="1501" y="5711"/>
                </a:lnTo>
                <a:lnTo>
                  <a:pt x="1505" y="5720"/>
                </a:lnTo>
                <a:lnTo>
                  <a:pt x="1515" y="5732"/>
                </a:lnTo>
                <a:lnTo>
                  <a:pt x="1517" y="5738"/>
                </a:lnTo>
                <a:lnTo>
                  <a:pt x="1518" y="5745"/>
                </a:lnTo>
                <a:lnTo>
                  <a:pt x="1522" y="5750"/>
                </a:lnTo>
                <a:lnTo>
                  <a:pt x="1525" y="5752"/>
                </a:lnTo>
                <a:lnTo>
                  <a:pt x="1528" y="5752"/>
                </a:lnTo>
                <a:lnTo>
                  <a:pt x="1525" y="5759"/>
                </a:lnTo>
                <a:lnTo>
                  <a:pt x="1520" y="5762"/>
                </a:lnTo>
                <a:lnTo>
                  <a:pt x="1508" y="5769"/>
                </a:lnTo>
                <a:lnTo>
                  <a:pt x="1503" y="5773"/>
                </a:lnTo>
                <a:lnTo>
                  <a:pt x="1498" y="5778"/>
                </a:lnTo>
                <a:lnTo>
                  <a:pt x="1494" y="5785"/>
                </a:lnTo>
                <a:lnTo>
                  <a:pt x="1494" y="5793"/>
                </a:lnTo>
                <a:lnTo>
                  <a:pt x="1493" y="5800"/>
                </a:lnTo>
                <a:lnTo>
                  <a:pt x="1494" y="5805"/>
                </a:lnTo>
                <a:lnTo>
                  <a:pt x="1496" y="5810"/>
                </a:lnTo>
                <a:lnTo>
                  <a:pt x="1498" y="5814"/>
                </a:lnTo>
                <a:lnTo>
                  <a:pt x="1506" y="5817"/>
                </a:lnTo>
                <a:lnTo>
                  <a:pt x="1515" y="5820"/>
                </a:lnTo>
                <a:lnTo>
                  <a:pt x="1513" y="5824"/>
                </a:lnTo>
                <a:lnTo>
                  <a:pt x="1511" y="5827"/>
                </a:lnTo>
                <a:lnTo>
                  <a:pt x="1508" y="5831"/>
                </a:lnTo>
                <a:lnTo>
                  <a:pt x="1508" y="5834"/>
                </a:lnTo>
                <a:lnTo>
                  <a:pt x="1508" y="5837"/>
                </a:lnTo>
                <a:lnTo>
                  <a:pt x="1511" y="5841"/>
                </a:lnTo>
                <a:lnTo>
                  <a:pt x="1515" y="5848"/>
                </a:lnTo>
                <a:lnTo>
                  <a:pt x="1517" y="5851"/>
                </a:lnTo>
                <a:lnTo>
                  <a:pt x="1517" y="5855"/>
                </a:lnTo>
                <a:lnTo>
                  <a:pt x="1518" y="5866"/>
                </a:lnTo>
                <a:lnTo>
                  <a:pt x="1518" y="5875"/>
                </a:lnTo>
                <a:lnTo>
                  <a:pt x="1520" y="5878"/>
                </a:lnTo>
                <a:lnTo>
                  <a:pt x="1523" y="5882"/>
                </a:lnTo>
                <a:lnTo>
                  <a:pt x="1527" y="5884"/>
                </a:lnTo>
                <a:lnTo>
                  <a:pt x="1534" y="5884"/>
                </a:lnTo>
                <a:lnTo>
                  <a:pt x="1534" y="5885"/>
                </a:lnTo>
                <a:lnTo>
                  <a:pt x="1532" y="5887"/>
                </a:lnTo>
                <a:lnTo>
                  <a:pt x="1530" y="5885"/>
                </a:lnTo>
                <a:lnTo>
                  <a:pt x="1525" y="5884"/>
                </a:lnTo>
                <a:lnTo>
                  <a:pt x="1520" y="5882"/>
                </a:lnTo>
                <a:lnTo>
                  <a:pt x="1517" y="5878"/>
                </a:lnTo>
                <a:lnTo>
                  <a:pt x="1515" y="5875"/>
                </a:lnTo>
                <a:lnTo>
                  <a:pt x="1511" y="5865"/>
                </a:lnTo>
                <a:lnTo>
                  <a:pt x="1508" y="5855"/>
                </a:lnTo>
                <a:lnTo>
                  <a:pt x="1505" y="5853"/>
                </a:lnTo>
                <a:lnTo>
                  <a:pt x="1498" y="5848"/>
                </a:lnTo>
                <a:lnTo>
                  <a:pt x="1496" y="5846"/>
                </a:lnTo>
                <a:lnTo>
                  <a:pt x="1494" y="5841"/>
                </a:lnTo>
                <a:lnTo>
                  <a:pt x="1453" y="5841"/>
                </a:lnTo>
                <a:lnTo>
                  <a:pt x="1459" y="5832"/>
                </a:lnTo>
                <a:lnTo>
                  <a:pt x="1460" y="5827"/>
                </a:lnTo>
                <a:lnTo>
                  <a:pt x="1460" y="5820"/>
                </a:lnTo>
                <a:lnTo>
                  <a:pt x="1455" y="5817"/>
                </a:lnTo>
                <a:lnTo>
                  <a:pt x="1448" y="5815"/>
                </a:lnTo>
                <a:lnTo>
                  <a:pt x="1443" y="5812"/>
                </a:lnTo>
                <a:lnTo>
                  <a:pt x="1442" y="5810"/>
                </a:lnTo>
                <a:lnTo>
                  <a:pt x="1440" y="5807"/>
                </a:lnTo>
                <a:lnTo>
                  <a:pt x="1435" y="5803"/>
                </a:lnTo>
                <a:lnTo>
                  <a:pt x="1430" y="5800"/>
                </a:lnTo>
                <a:lnTo>
                  <a:pt x="1424" y="5795"/>
                </a:lnTo>
                <a:lnTo>
                  <a:pt x="1419" y="5793"/>
                </a:lnTo>
                <a:lnTo>
                  <a:pt x="1416" y="5795"/>
                </a:lnTo>
                <a:lnTo>
                  <a:pt x="1414" y="5796"/>
                </a:lnTo>
                <a:lnTo>
                  <a:pt x="1413" y="5802"/>
                </a:lnTo>
                <a:lnTo>
                  <a:pt x="1413" y="5814"/>
                </a:lnTo>
                <a:lnTo>
                  <a:pt x="1413" y="5834"/>
                </a:lnTo>
                <a:lnTo>
                  <a:pt x="1409" y="5834"/>
                </a:lnTo>
                <a:lnTo>
                  <a:pt x="1407" y="5836"/>
                </a:lnTo>
                <a:lnTo>
                  <a:pt x="1406" y="5841"/>
                </a:lnTo>
                <a:lnTo>
                  <a:pt x="1406" y="5848"/>
                </a:lnTo>
                <a:lnTo>
                  <a:pt x="1406" y="5853"/>
                </a:lnTo>
                <a:lnTo>
                  <a:pt x="1402" y="5856"/>
                </a:lnTo>
                <a:lnTo>
                  <a:pt x="1399" y="5858"/>
                </a:lnTo>
                <a:lnTo>
                  <a:pt x="1395" y="5861"/>
                </a:lnTo>
                <a:lnTo>
                  <a:pt x="1392" y="5863"/>
                </a:lnTo>
                <a:lnTo>
                  <a:pt x="1392" y="5868"/>
                </a:lnTo>
                <a:lnTo>
                  <a:pt x="1392" y="5875"/>
                </a:lnTo>
                <a:lnTo>
                  <a:pt x="1389" y="5884"/>
                </a:lnTo>
                <a:lnTo>
                  <a:pt x="1385" y="5892"/>
                </a:lnTo>
                <a:lnTo>
                  <a:pt x="1382" y="5901"/>
                </a:lnTo>
                <a:lnTo>
                  <a:pt x="1378" y="5909"/>
                </a:lnTo>
                <a:lnTo>
                  <a:pt x="1378" y="5924"/>
                </a:lnTo>
                <a:lnTo>
                  <a:pt x="1380" y="5936"/>
                </a:lnTo>
                <a:lnTo>
                  <a:pt x="1384" y="5948"/>
                </a:lnTo>
                <a:lnTo>
                  <a:pt x="1385" y="5960"/>
                </a:lnTo>
                <a:lnTo>
                  <a:pt x="1385" y="5964"/>
                </a:lnTo>
                <a:lnTo>
                  <a:pt x="1384" y="5970"/>
                </a:lnTo>
                <a:lnTo>
                  <a:pt x="1384" y="5976"/>
                </a:lnTo>
                <a:lnTo>
                  <a:pt x="1385" y="5981"/>
                </a:lnTo>
                <a:lnTo>
                  <a:pt x="1387" y="5984"/>
                </a:lnTo>
                <a:lnTo>
                  <a:pt x="1390" y="5988"/>
                </a:lnTo>
                <a:lnTo>
                  <a:pt x="1395" y="5996"/>
                </a:lnTo>
                <a:lnTo>
                  <a:pt x="1401" y="6003"/>
                </a:lnTo>
                <a:lnTo>
                  <a:pt x="1407" y="6008"/>
                </a:lnTo>
                <a:lnTo>
                  <a:pt x="1416" y="6013"/>
                </a:lnTo>
                <a:lnTo>
                  <a:pt x="1419" y="6013"/>
                </a:lnTo>
                <a:lnTo>
                  <a:pt x="1433" y="6022"/>
                </a:lnTo>
                <a:lnTo>
                  <a:pt x="1436" y="6023"/>
                </a:lnTo>
                <a:lnTo>
                  <a:pt x="1442" y="6028"/>
                </a:lnTo>
                <a:lnTo>
                  <a:pt x="1448" y="6032"/>
                </a:lnTo>
                <a:lnTo>
                  <a:pt x="1455" y="6035"/>
                </a:lnTo>
                <a:lnTo>
                  <a:pt x="1464" y="6039"/>
                </a:lnTo>
                <a:lnTo>
                  <a:pt x="1470" y="6042"/>
                </a:lnTo>
                <a:lnTo>
                  <a:pt x="1472" y="6044"/>
                </a:lnTo>
                <a:lnTo>
                  <a:pt x="1474" y="6047"/>
                </a:lnTo>
                <a:lnTo>
                  <a:pt x="1476" y="6051"/>
                </a:lnTo>
                <a:lnTo>
                  <a:pt x="1474" y="6057"/>
                </a:lnTo>
                <a:lnTo>
                  <a:pt x="1476" y="6063"/>
                </a:lnTo>
                <a:lnTo>
                  <a:pt x="1477" y="6068"/>
                </a:lnTo>
                <a:lnTo>
                  <a:pt x="1481" y="6073"/>
                </a:lnTo>
                <a:lnTo>
                  <a:pt x="1486" y="6076"/>
                </a:lnTo>
                <a:lnTo>
                  <a:pt x="1488" y="6080"/>
                </a:lnTo>
                <a:lnTo>
                  <a:pt x="1491" y="6085"/>
                </a:lnTo>
                <a:lnTo>
                  <a:pt x="1494" y="6088"/>
                </a:lnTo>
                <a:lnTo>
                  <a:pt x="1498" y="6088"/>
                </a:lnTo>
                <a:lnTo>
                  <a:pt x="1499" y="6097"/>
                </a:lnTo>
                <a:lnTo>
                  <a:pt x="1503" y="6105"/>
                </a:lnTo>
                <a:lnTo>
                  <a:pt x="1506" y="6112"/>
                </a:lnTo>
                <a:lnTo>
                  <a:pt x="1510" y="6119"/>
                </a:lnTo>
                <a:lnTo>
                  <a:pt x="1511" y="6122"/>
                </a:lnTo>
                <a:lnTo>
                  <a:pt x="1517" y="6127"/>
                </a:lnTo>
                <a:lnTo>
                  <a:pt x="1522" y="6131"/>
                </a:lnTo>
                <a:lnTo>
                  <a:pt x="1527" y="6132"/>
                </a:lnTo>
                <a:lnTo>
                  <a:pt x="1535" y="6134"/>
                </a:lnTo>
                <a:lnTo>
                  <a:pt x="1537" y="6139"/>
                </a:lnTo>
                <a:lnTo>
                  <a:pt x="1540" y="6143"/>
                </a:lnTo>
                <a:lnTo>
                  <a:pt x="1547" y="6148"/>
                </a:lnTo>
                <a:lnTo>
                  <a:pt x="1557" y="6153"/>
                </a:lnTo>
                <a:lnTo>
                  <a:pt x="1569" y="6155"/>
                </a:lnTo>
                <a:lnTo>
                  <a:pt x="1568" y="6160"/>
                </a:lnTo>
                <a:lnTo>
                  <a:pt x="1568" y="6165"/>
                </a:lnTo>
                <a:lnTo>
                  <a:pt x="1569" y="6168"/>
                </a:lnTo>
                <a:lnTo>
                  <a:pt x="1573" y="6170"/>
                </a:lnTo>
                <a:lnTo>
                  <a:pt x="1580" y="6173"/>
                </a:lnTo>
                <a:lnTo>
                  <a:pt x="1586" y="6173"/>
                </a:lnTo>
                <a:lnTo>
                  <a:pt x="1595" y="6175"/>
                </a:lnTo>
                <a:lnTo>
                  <a:pt x="1602" y="6179"/>
                </a:lnTo>
                <a:lnTo>
                  <a:pt x="1603" y="6182"/>
                </a:lnTo>
                <a:lnTo>
                  <a:pt x="1605" y="6185"/>
                </a:lnTo>
                <a:lnTo>
                  <a:pt x="1605" y="6189"/>
                </a:lnTo>
                <a:lnTo>
                  <a:pt x="1603" y="6196"/>
                </a:lnTo>
                <a:lnTo>
                  <a:pt x="1612" y="6197"/>
                </a:lnTo>
                <a:lnTo>
                  <a:pt x="1617" y="6197"/>
                </a:lnTo>
                <a:lnTo>
                  <a:pt x="1621" y="6194"/>
                </a:lnTo>
                <a:lnTo>
                  <a:pt x="1622" y="6190"/>
                </a:lnTo>
                <a:lnTo>
                  <a:pt x="1624" y="6187"/>
                </a:lnTo>
                <a:lnTo>
                  <a:pt x="1627" y="6184"/>
                </a:lnTo>
                <a:lnTo>
                  <a:pt x="1631" y="6182"/>
                </a:lnTo>
                <a:lnTo>
                  <a:pt x="1638" y="6182"/>
                </a:lnTo>
                <a:lnTo>
                  <a:pt x="1638" y="6187"/>
                </a:lnTo>
                <a:lnTo>
                  <a:pt x="1636" y="6192"/>
                </a:lnTo>
                <a:lnTo>
                  <a:pt x="1634" y="6197"/>
                </a:lnTo>
                <a:lnTo>
                  <a:pt x="1631" y="6199"/>
                </a:lnTo>
                <a:lnTo>
                  <a:pt x="1624" y="6204"/>
                </a:lnTo>
                <a:lnTo>
                  <a:pt x="1617" y="6209"/>
                </a:lnTo>
                <a:lnTo>
                  <a:pt x="1610" y="6214"/>
                </a:lnTo>
                <a:lnTo>
                  <a:pt x="1607" y="6219"/>
                </a:lnTo>
                <a:lnTo>
                  <a:pt x="1605" y="6228"/>
                </a:lnTo>
                <a:lnTo>
                  <a:pt x="1603" y="6236"/>
                </a:lnTo>
                <a:lnTo>
                  <a:pt x="1603" y="6243"/>
                </a:lnTo>
                <a:lnTo>
                  <a:pt x="1605" y="6248"/>
                </a:lnTo>
                <a:lnTo>
                  <a:pt x="1607" y="6254"/>
                </a:lnTo>
                <a:lnTo>
                  <a:pt x="1612" y="6255"/>
                </a:lnTo>
                <a:lnTo>
                  <a:pt x="1617" y="6257"/>
                </a:lnTo>
                <a:lnTo>
                  <a:pt x="1624" y="6257"/>
                </a:lnTo>
                <a:lnTo>
                  <a:pt x="1638" y="6257"/>
                </a:lnTo>
                <a:lnTo>
                  <a:pt x="1643" y="6259"/>
                </a:lnTo>
                <a:lnTo>
                  <a:pt x="1644" y="6260"/>
                </a:lnTo>
                <a:lnTo>
                  <a:pt x="1644" y="6264"/>
                </a:lnTo>
                <a:lnTo>
                  <a:pt x="1653" y="6265"/>
                </a:lnTo>
                <a:lnTo>
                  <a:pt x="1660" y="6265"/>
                </a:lnTo>
                <a:lnTo>
                  <a:pt x="1673" y="6262"/>
                </a:lnTo>
                <a:lnTo>
                  <a:pt x="1685" y="6259"/>
                </a:lnTo>
                <a:lnTo>
                  <a:pt x="1690" y="6257"/>
                </a:lnTo>
                <a:lnTo>
                  <a:pt x="1699" y="6257"/>
                </a:lnTo>
                <a:lnTo>
                  <a:pt x="1699" y="6265"/>
                </a:lnTo>
                <a:lnTo>
                  <a:pt x="1701" y="6272"/>
                </a:lnTo>
                <a:lnTo>
                  <a:pt x="1704" y="6277"/>
                </a:lnTo>
                <a:lnTo>
                  <a:pt x="1713" y="6277"/>
                </a:lnTo>
                <a:lnTo>
                  <a:pt x="1713" y="6286"/>
                </a:lnTo>
                <a:lnTo>
                  <a:pt x="1711" y="6293"/>
                </a:lnTo>
                <a:lnTo>
                  <a:pt x="1708" y="6298"/>
                </a:lnTo>
                <a:lnTo>
                  <a:pt x="1706" y="6305"/>
                </a:lnTo>
                <a:lnTo>
                  <a:pt x="1733" y="6305"/>
                </a:lnTo>
                <a:lnTo>
                  <a:pt x="1733" y="6298"/>
                </a:lnTo>
                <a:lnTo>
                  <a:pt x="1735" y="6295"/>
                </a:lnTo>
                <a:lnTo>
                  <a:pt x="1738" y="6289"/>
                </a:lnTo>
                <a:lnTo>
                  <a:pt x="1740" y="6284"/>
                </a:lnTo>
                <a:lnTo>
                  <a:pt x="1743" y="6284"/>
                </a:lnTo>
                <a:lnTo>
                  <a:pt x="1749" y="6284"/>
                </a:lnTo>
                <a:lnTo>
                  <a:pt x="1754" y="6288"/>
                </a:lnTo>
                <a:lnTo>
                  <a:pt x="1761" y="6295"/>
                </a:lnTo>
                <a:lnTo>
                  <a:pt x="1767" y="6298"/>
                </a:lnTo>
                <a:lnTo>
                  <a:pt x="1772" y="6298"/>
                </a:lnTo>
                <a:lnTo>
                  <a:pt x="1778" y="6298"/>
                </a:lnTo>
                <a:lnTo>
                  <a:pt x="1783" y="6298"/>
                </a:lnTo>
                <a:lnTo>
                  <a:pt x="1788" y="6298"/>
                </a:lnTo>
                <a:lnTo>
                  <a:pt x="1791" y="6300"/>
                </a:lnTo>
                <a:lnTo>
                  <a:pt x="1795" y="6301"/>
                </a:lnTo>
                <a:lnTo>
                  <a:pt x="1796" y="6305"/>
                </a:lnTo>
                <a:lnTo>
                  <a:pt x="1802" y="6305"/>
                </a:lnTo>
                <a:lnTo>
                  <a:pt x="1842" y="6305"/>
                </a:lnTo>
                <a:lnTo>
                  <a:pt x="1851" y="6303"/>
                </a:lnTo>
                <a:lnTo>
                  <a:pt x="1858" y="6301"/>
                </a:lnTo>
                <a:lnTo>
                  <a:pt x="1870" y="6295"/>
                </a:lnTo>
                <a:lnTo>
                  <a:pt x="1877" y="6293"/>
                </a:lnTo>
                <a:lnTo>
                  <a:pt x="1883" y="6291"/>
                </a:lnTo>
                <a:lnTo>
                  <a:pt x="1894" y="6289"/>
                </a:lnTo>
                <a:lnTo>
                  <a:pt x="1904" y="6291"/>
                </a:lnTo>
                <a:lnTo>
                  <a:pt x="1924" y="6291"/>
                </a:lnTo>
                <a:lnTo>
                  <a:pt x="1924" y="6296"/>
                </a:lnTo>
                <a:lnTo>
                  <a:pt x="1926" y="6300"/>
                </a:lnTo>
                <a:lnTo>
                  <a:pt x="1928" y="6303"/>
                </a:lnTo>
                <a:lnTo>
                  <a:pt x="1931" y="6305"/>
                </a:lnTo>
                <a:lnTo>
                  <a:pt x="1933" y="6303"/>
                </a:lnTo>
                <a:lnTo>
                  <a:pt x="1935" y="6301"/>
                </a:lnTo>
                <a:lnTo>
                  <a:pt x="1938" y="6298"/>
                </a:lnTo>
                <a:lnTo>
                  <a:pt x="1940" y="6293"/>
                </a:lnTo>
                <a:lnTo>
                  <a:pt x="1941" y="6291"/>
                </a:lnTo>
                <a:lnTo>
                  <a:pt x="1945" y="6291"/>
                </a:lnTo>
                <a:lnTo>
                  <a:pt x="1948" y="6289"/>
                </a:lnTo>
                <a:lnTo>
                  <a:pt x="1950" y="6286"/>
                </a:lnTo>
                <a:lnTo>
                  <a:pt x="1952" y="6277"/>
                </a:lnTo>
                <a:lnTo>
                  <a:pt x="1946" y="6276"/>
                </a:lnTo>
                <a:lnTo>
                  <a:pt x="1945" y="6274"/>
                </a:lnTo>
                <a:lnTo>
                  <a:pt x="1943" y="6269"/>
                </a:lnTo>
                <a:lnTo>
                  <a:pt x="1945" y="6265"/>
                </a:lnTo>
                <a:lnTo>
                  <a:pt x="1948" y="6255"/>
                </a:lnTo>
                <a:lnTo>
                  <a:pt x="1952" y="6250"/>
                </a:lnTo>
                <a:lnTo>
                  <a:pt x="1958" y="6250"/>
                </a:lnTo>
                <a:lnTo>
                  <a:pt x="1964" y="6252"/>
                </a:lnTo>
                <a:lnTo>
                  <a:pt x="1965" y="6255"/>
                </a:lnTo>
                <a:lnTo>
                  <a:pt x="1969" y="6260"/>
                </a:lnTo>
                <a:lnTo>
                  <a:pt x="1970" y="6272"/>
                </a:lnTo>
                <a:lnTo>
                  <a:pt x="1974" y="6276"/>
                </a:lnTo>
                <a:lnTo>
                  <a:pt x="1979" y="6277"/>
                </a:lnTo>
                <a:lnTo>
                  <a:pt x="1986" y="6277"/>
                </a:lnTo>
                <a:lnTo>
                  <a:pt x="1992" y="6274"/>
                </a:lnTo>
                <a:lnTo>
                  <a:pt x="1996" y="6269"/>
                </a:lnTo>
                <a:lnTo>
                  <a:pt x="1999" y="6264"/>
                </a:lnTo>
                <a:lnTo>
                  <a:pt x="2001" y="6262"/>
                </a:lnTo>
                <a:lnTo>
                  <a:pt x="2003" y="6260"/>
                </a:lnTo>
                <a:lnTo>
                  <a:pt x="2006" y="6257"/>
                </a:lnTo>
                <a:lnTo>
                  <a:pt x="2011" y="6255"/>
                </a:lnTo>
                <a:lnTo>
                  <a:pt x="2013" y="6254"/>
                </a:lnTo>
                <a:lnTo>
                  <a:pt x="2013" y="6250"/>
                </a:lnTo>
                <a:lnTo>
                  <a:pt x="2021" y="6245"/>
                </a:lnTo>
                <a:lnTo>
                  <a:pt x="2028" y="6238"/>
                </a:lnTo>
                <a:lnTo>
                  <a:pt x="2035" y="6231"/>
                </a:lnTo>
                <a:lnTo>
                  <a:pt x="2040" y="6223"/>
                </a:lnTo>
                <a:lnTo>
                  <a:pt x="2045" y="6223"/>
                </a:lnTo>
                <a:lnTo>
                  <a:pt x="2050" y="6223"/>
                </a:lnTo>
                <a:lnTo>
                  <a:pt x="2056" y="6218"/>
                </a:lnTo>
                <a:lnTo>
                  <a:pt x="2062" y="6214"/>
                </a:lnTo>
                <a:lnTo>
                  <a:pt x="2068" y="6214"/>
                </a:lnTo>
                <a:lnTo>
                  <a:pt x="2074" y="6216"/>
                </a:lnTo>
                <a:lnTo>
                  <a:pt x="2076" y="6211"/>
                </a:lnTo>
                <a:lnTo>
                  <a:pt x="2078" y="6209"/>
                </a:lnTo>
                <a:lnTo>
                  <a:pt x="2081" y="6209"/>
                </a:lnTo>
                <a:lnTo>
                  <a:pt x="2085" y="6207"/>
                </a:lnTo>
                <a:lnTo>
                  <a:pt x="2086" y="6204"/>
                </a:lnTo>
                <a:lnTo>
                  <a:pt x="2088" y="6196"/>
                </a:lnTo>
                <a:lnTo>
                  <a:pt x="2091" y="6196"/>
                </a:lnTo>
                <a:lnTo>
                  <a:pt x="2093" y="6194"/>
                </a:lnTo>
                <a:lnTo>
                  <a:pt x="2095" y="6189"/>
                </a:lnTo>
                <a:lnTo>
                  <a:pt x="2102" y="6185"/>
                </a:lnTo>
                <a:lnTo>
                  <a:pt x="2108" y="6180"/>
                </a:lnTo>
                <a:lnTo>
                  <a:pt x="2119" y="6168"/>
                </a:lnTo>
                <a:lnTo>
                  <a:pt x="2129" y="6156"/>
                </a:lnTo>
                <a:lnTo>
                  <a:pt x="2136" y="6151"/>
                </a:lnTo>
                <a:lnTo>
                  <a:pt x="2143" y="6148"/>
                </a:lnTo>
                <a:lnTo>
                  <a:pt x="2143" y="6141"/>
                </a:lnTo>
                <a:lnTo>
                  <a:pt x="2144" y="6136"/>
                </a:lnTo>
                <a:lnTo>
                  <a:pt x="2149" y="6127"/>
                </a:lnTo>
                <a:lnTo>
                  <a:pt x="2154" y="6119"/>
                </a:lnTo>
                <a:lnTo>
                  <a:pt x="2156" y="6114"/>
                </a:lnTo>
                <a:lnTo>
                  <a:pt x="2156" y="6107"/>
                </a:lnTo>
                <a:lnTo>
                  <a:pt x="2170" y="6100"/>
                </a:lnTo>
                <a:lnTo>
                  <a:pt x="2182" y="6092"/>
                </a:lnTo>
                <a:lnTo>
                  <a:pt x="2190" y="6080"/>
                </a:lnTo>
                <a:lnTo>
                  <a:pt x="2197" y="6066"/>
                </a:lnTo>
                <a:lnTo>
                  <a:pt x="2211" y="6063"/>
                </a:lnTo>
                <a:lnTo>
                  <a:pt x="2224" y="6059"/>
                </a:lnTo>
                <a:lnTo>
                  <a:pt x="2235" y="6052"/>
                </a:lnTo>
                <a:lnTo>
                  <a:pt x="2245" y="6046"/>
                </a:lnTo>
                <a:lnTo>
                  <a:pt x="2247" y="6040"/>
                </a:lnTo>
                <a:lnTo>
                  <a:pt x="2248" y="6039"/>
                </a:lnTo>
                <a:lnTo>
                  <a:pt x="2252" y="6039"/>
                </a:lnTo>
                <a:lnTo>
                  <a:pt x="2252" y="6025"/>
                </a:lnTo>
                <a:lnTo>
                  <a:pt x="2247" y="6023"/>
                </a:lnTo>
                <a:lnTo>
                  <a:pt x="2245" y="6022"/>
                </a:lnTo>
                <a:lnTo>
                  <a:pt x="2245" y="6018"/>
                </a:lnTo>
                <a:lnTo>
                  <a:pt x="2240" y="6015"/>
                </a:lnTo>
                <a:lnTo>
                  <a:pt x="2240" y="6013"/>
                </a:lnTo>
                <a:lnTo>
                  <a:pt x="2242" y="6013"/>
                </a:lnTo>
                <a:lnTo>
                  <a:pt x="2253" y="6011"/>
                </a:lnTo>
                <a:lnTo>
                  <a:pt x="2260" y="6010"/>
                </a:lnTo>
                <a:lnTo>
                  <a:pt x="2267" y="6006"/>
                </a:lnTo>
                <a:lnTo>
                  <a:pt x="2269" y="6005"/>
                </a:lnTo>
                <a:lnTo>
                  <a:pt x="2269" y="6001"/>
                </a:lnTo>
                <a:lnTo>
                  <a:pt x="2267" y="5996"/>
                </a:lnTo>
                <a:lnTo>
                  <a:pt x="2265" y="5991"/>
                </a:lnTo>
                <a:lnTo>
                  <a:pt x="2271" y="5993"/>
                </a:lnTo>
                <a:lnTo>
                  <a:pt x="2276" y="5991"/>
                </a:lnTo>
                <a:lnTo>
                  <a:pt x="2279" y="5989"/>
                </a:lnTo>
                <a:lnTo>
                  <a:pt x="2281" y="5986"/>
                </a:lnTo>
                <a:lnTo>
                  <a:pt x="2286" y="5981"/>
                </a:lnTo>
                <a:lnTo>
                  <a:pt x="2288" y="5979"/>
                </a:lnTo>
                <a:lnTo>
                  <a:pt x="2293" y="5977"/>
                </a:lnTo>
                <a:lnTo>
                  <a:pt x="2289" y="5972"/>
                </a:lnTo>
                <a:lnTo>
                  <a:pt x="2286" y="5969"/>
                </a:lnTo>
                <a:lnTo>
                  <a:pt x="2274" y="5965"/>
                </a:lnTo>
                <a:lnTo>
                  <a:pt x="2269" y="5962"/>
                </a:lnTo>
                <a:lnTo>
                  <a:pt x="2265" y="5959"/>
                </a:lnTo>
                <a:lnTo>
                  <a:pt x="2264" y="5952"/>
                </a:lnTo>
                <a:lnTo>
                  <a:pt x="2265" y="5943"/>
                </a:lnTo>
                <a:lnTo>
                  <a:pt x="2293" y="5943"/>
                </a:lnTo>
                <a:lnTo>
                  <a:pt x="2301" y="5938"/>
                </a:lnTo>
                <a:lnTo>
                  <a:pt x="2308" y="5931"/>
                </a:lnTo>
                <a:lnTo>
                  <a:pt x="2315" y="5924"/>
                </a:lnTo>
                <a:lnTo>
                  <a:pt x="2320" y="5916"/>
                </a:lnTo>
                <a:lnTo>
                  <a:pt x="2329" y="5916"/>
                </a:lnTo>
                <a:lnTo>
                  <a:pt x="2335" y="5914"/>
                </a:lnTo>
                <a:lnTo>
                  <a:pt x="2341" y="5911"/>
                </a:lnTo>
                <a:lnTo>
                  <a:pt x="2347" y="5909"/>
                </a:lnTo>
                <a:lnTo>
                  <a:pt x="2351" y="5907"/>
                </a:lnTo>
                <a:lnTo>
                  <a:pt x="2353" y="5904"/>
                </a:lnTo>
                <a:lnTo>
                  <a:pt x="2354" y="5895"/>
                </a:lnTo>
                <a:lnTo>
                  <a:pt x="2368" y="5895"/>
                </a:lnTo>
                <a:lnTo>
                  <a:pt x="2368" y="5889"/>
                </a:lnTo>
                <a:lnTo>
                  <a:pt x="2366" y="5882"/>
                </a:lnTo>
                <a:lnTo>
                  <a:pt x="2359" y="5873"/>
                </a:lnTo>
                <a:lnTo>
                  <a:pt x="2356" y="5868"/>
                </a:lnTo>
                <a:lnTo>
                  <a:pt x="2354" y="5863"/>
                </a:lnTo>
                <a:lnTo>
                  <a:pt x="2354" y="5856"/>
                </a:lnTo>
                <a:lnTo>
                  <a:pt x="2354" y="5848"/>
                </a:lnTo>
                <a:lnTo>
                  <a:pt x="2368" y="5848"/>
                </a:lnTo>
                <a:lnTo>
                  <a:pt x="2373" y="5851"/>
                </a:lnTo>
                <a:lnTo>
                  <a:pt x="2380" y="5853"/>
                </a:lnTo>
                <a:lnTo>
                  <a:pt x="2387" y="5855"/>
                </a:lnTo>
                <a:lnTo>
                  <a:pt x="2395" y="5855"/>
                </a:lnTo>
                <a:lnTo>
                  <a:pt x="2397" y="5863"/>
                </a:lnTo>
                <a:lnTo>
                  <a:pt x="2399" y="5872"/>
                </a:lnTo>
                <a:lnTo>
                  <a:pt x="2402" y="5878"/>
                </a:lnTo>
                <a:lnTo>
                  <a:pt x="2407" y="5884"/>
                </a:lnTo>
                <a:lnTo>
                  <a:pt x="2417" y="5894"/>
                </a:lnTo>
                <a:lnTo>
                  <a:pt x="2429" y="5902"/>
                </a:lnTo>
                <a:lnTo>
                  <a:pt x="2436" y="5904"/>
                </a:lnTo>
                <a:lnTo>
                  <a:pt x="2441" y="5904"/>
                </a:lnTo>
                <a:lnTo>
                  <a:pt x="2445" y="5902"/>
                </a:lnTo>
                <a:lnTo>
                  <a:pt x="2446" y="5899"/>
                </a:lnTo>
                <a:lnTo>
                  <a:pt x="2451" y="5894"/>
                </a:lnTo>
                <a:lnTo>
                  <a:pt x="2453" y="5890"/>
                </a:lnTo>
                <a:lnTo>
                  <a:pt x="2457" y="5889"/>
                </a:lnTo>
                <a:lnTo>
                  <a:pt x="2458" y="5885"/>
                </a:lnTo>
                <a:lnTo>
                  <a:pt x="2460" y="5884"/>
                </a:lnTo>
                <a:lnTo>
                  <a:pt x="2467" y="5882"/>
                </a:lnTo>
                <a:lnTo>
                  <a:pt x="2484" y="5882"/>
                </a:lnTo>
                <a:lnTo>
                  <a:pt x="2489" y="5882"/>
                </a:lnTo>
                <a:lnTo>
                  <a:pt x="2491" y="5878"/>
                </a:lnTo>
                <a:lnTo>
                  <a:pt x="2491" y="5873"/>
                </a:lnTo>
                <a:lnTo>
                  <a:pt x="2491" y="5868"/>
                </a:lnTo>
                <a:lnTo>
                  <a:pt x="2489" y="5863"/>
                </a:lnTo>
                <a:lnTo>
                  <a:pt x="2491" y="5858"/>
                </a:lnTo>
                <a:lnTo>
                  <a:pt x="2492" y="5855"/>
                </a:lnTo>
                <a:lnTo>
                  <a:pt x="2497" y="5855"/>
                </a:lnTo>
                <a:lnTo>
                  <a:pt x="2501" y="5848"/>
                </a:lnTo>
                <a:lnTo>
                  <a:pt x="2506" y="5843"/>
                </a:lnTo>
                <a:lnTo>
                  <a:pt x="2511" y="5837"/>
                </a:lnTo>
                <a:lnTo>
                  <a:pt x="2518" y="5834"/>
                </a:lnTo>
                <a:lnTo>
                  <a:pt x="2516" y="5829"/>
                </a:lnTo>
                <a:lnTo>
                  <a:pt x="2516" y="5826"/>
                </a:lnTo>
                <a:lnTo>
                  <a:pt x="2520" y="5819"/>
                </a:lnTo>
                <a:lnTo>
                  <a:pt x="2523" y="5814"/>
                </a:lnTo>
                <a:lnTo>
                  <a:pt x="2525" y="5807"/>
                </a:lnTo>
                <a:lnTo>
                  <a:pt x="2525" y="5803"/>
                </a:lnTo>
                <a:lnTo>
                  <a:pt x="2526" y="5802"/>
                </a:lnTo>
                <a:lnTo>
                  <a:pt x="2532" y="5800"/>
                </a:lnTo>
                <a:lnTo>
                  <a:pt x="2532" y="5798"/>
                </a:lnTo>
                <a:lnTo>
                  <a:pt x="2533" y="5796"/>
                </a:lnTo>
                <a:lnTo>
                  <a:pt x="2535" y="5795"/>
                </a:lnTo>
                <a:lnTo>
                  <a:pt x="2535" y="5796"/>
                </a:lnTo>
                <a:lnTo>
                  <a:pt x="2532" y="5800"/>
                </a:lnTo>
                <a:lnTo>
                  <a:pt x="2533" y="5807"/>
                </a:lnTo>
                <a:lnTo>
                  <a:pt x="2532" y="5812"/>
                </a:lnTo>
                <a:lnTo>
                  <a:pt x="2526" y="5824"/>
                </a:lnTo>
                <a:lnTo>
                  <a:pt x="2525" y="5829"/>
                </a:lnTo>
                <a:lnTo>
                  <a:pt x="2523" y="5834"/>
                </a:lnTo>
                <a:lnTo>
                  <a:pt x="2526" y="5837"/>
                </a:lnTo>
                <a:lnTo>
                  <a:pt x="2532" y="5841"/>
                </a:lnTo>
                <a:lnTo>
                  <a:pt x="2532" y="5848"/>
                </a:lnTo>
                <a:lnTo>
                  <a:pt x="2530" y="5853"/>
                </a:lnTo>
                <a:lnTo>
                  <a:pt x="2528" y="5855"/>
                </a:lnTo>
                <a:lnTo>
                  <a:pt x="2525" y="5855"/>
                </a:lnTo>
                <a:lnTo>
                  <a:pt x="2521" y="5856"/>
                </a:lnTo>
                <a:lnTo>
                  <a:pt x="2520" y="5858"/>
                </a:lnTo>
                <a:lnTo>
                  <a:pt x="2520" y="5861"/>
                </a:lnTo>
                <a:lnTo>
                  <a:pt x="2521" y="5866"/>
                </a:lnTo>
                <a:lnTo>
                  <a:pt x="2523" y="5868"/>
                </a:lnTo>
                <a:lnTo>
                  <a:pt x="2525" y="5868"/>
                </a:lnTo>
                <a:lnTo>
                  <a:pt x="2530" y="5870"/>
                </a:lnTo>
                <a:lnTo>
                  <a:pt x="2532" y="5872"/>
                </a:lnTo>
                <a:lnTo>
                  <a:pt x="2532" y="5875"/>
                </a:lnTo>
                <a:lnTo>
                  <a:pt x="2545" y="5875"/>
                </a:lnTo>
                <a:lnTo>
                  <a:pt x="2549" y="5873"/>
                </a:lnTo>
                <a:lnTo>
                  <a:pt x="2550" y="5872"/>
                </a:lnTo>
                <a:lnTo>
                  <a:pt x="2550" y="5868"/>
                </a:lnTo>
                <a:lnTo>
                  <a:pt x="2550" y="5866"/>
                </a:lnTo>
                <a:lnTo>
                  <a:pt x="2547" y="5860"/>
                </a:lnTo>
                <a:lnTo>
                  <a:pt x="2545" y="5855"/>
                </a:lnTo>
                <a:lnTo>
                  <a:pt x="2547" y="5853"/>
                </a:lnTo>
                <a:lnTo>
                  <a:pt x="2549" y="5851"/>
                </a:lnTo>
                <a:lnTo>
                  <a:pt x="2552" y="5848"/>
                </a:lnTo>
                <a:lnTo>
                  <a:pt x="2554" y="5843"/>
                </a:lnTo>
                <a:lnTo>
                  <a:pt x="2555" y="5841"/>
                </a:lnTo>
                <a:lnTo>
                  <a:pt x="2559" y="5841"/>
                </a:lnTo>
                <a:lnTo>
                  <a:pt x="2557" y="5839"/>
                </a:lnTo>
                <a:lnTo>
                  <a:pt x="2555" y="5837"/>
                </a:lnTo>
                <a:lnTo>
                  <a:pt x="2550" y="5836"/>
                </a:lnTo>
                <a:lnTo>
                  <a:pt x="2538" y="5834"/>
                </a:lnTo>
                <a:lnTo>
                  <a:pt x="2540" y="5831"/>
                </a:lnTo>
                <a:lnTo>
                  <a:pt x="2543" y="5829"/>
                </a:lnTo>
                <a:lnTo>
                  <a:pt x="2552" y="5827"/>
                </a:lnTo>
                <a:lnTo>
                  <a:pt x="2554" y="5822"/>
                </a:lnTo>
                <a:lnTo>
                  <a:pt x="2555" y="5820"/>
                </a:lnTo>
                <a:lnTo>
                  <a:pt x="2559" y="5820"/>
                </a:lnTo>
                <a:lnTo>
                  <a:pt x="2559" y="5800"/>
                </a:lnTo>
                <a:lnTo>
                  <a:pt x="2554" y="5798"/>
                </a:lnTo>
                <a:lnTo>
                  <a:pt x="2552" y="5796"/>
                </a:lnTo>
                <a:lnTo>
                  <a:pt x="2552" y="5793"/>
                </a:lnTo>
                <a:lnTo>
                  <a:pt x="2547" y="5791"/>
                </a:lnTo>
                <a:lnTo>
                  <a:pt x="2545" y="5790"/>
                </a:lnTo>
                <a:lnTo>
                  <a:pt x="2547" y="5788"/>
                </a:lnTo>
                <a:lnTo>
                  <a:pt x="2550" y="5786"/>
                </a:lnTo>
                <a:lnTo>
                  <a:pt x="2562" y="5786"/>
                </a:lnTo>
                <a:lnTo>
                  <a:pt x="2572" y="5786"/>
                </a:lnTo>
                <a:lnTo>
                  <a:pt x="2574" y="5776"/>
                </a:lnTo>
                <a:lnTo>
                  <a:pt x="2572" y="5767"/>
                </a:lnTo>
                <a:lnTo>
                  <a:pt x="2571" y="5750"/>
                </a:lnTo>
                <a:lnTo>
                  <a:pt x="2566" y="5737"/>
                </a:lnTo>
                <a:lnTo>
                  <a:pt x="2566" y="5728"/>
                </a:lnTo>
                <a:lnTo>
                  <a:pt x="2566" y="5718"/>
                </a:lnTo>
                <a:lnTo>
                  <a:pt x="2562" y="5713"/>
                </a:lnTo>
                <a:lnTo>
                  <a:pt x="2559" y="5708"/>
                </a:lnTo>
                <a:lnTo>
                  <a:pt x="2554" y="5704"/>
                </a:lnTo>
                <a:lnTo>
                  <a:pt x="2552" y="5697"/>
                </a:lnTo>
                <a:lnTo>
                  <a:pt x="2550" y="5692"/>
                </a:lnTo>
                <a:lnTo>
                  <a:pt x="2547" y="5689"/>
                </a:lnTo>
                <a:lnTo>
                  <a:pt x="2538" y="5684"/>
                </a:lnTo>
                <a:lnTo>
                  <a:pt x="2530" y="5679"/>
                </a:lnTo>
                <a:lnTo>
                  <a:pt x="2518" y="5677"/>
                </a:lnTo>
                <a:lnTo>
                  <a:pt x="2521" y="5670"/>
                </a:lnTo>
                <a:lnTo>
                  <a:pt x="2526" y="5665"/>
                </a:lnTo>
                <a:lnTo>
                  <a:pt x="2532" y="5660"/>
                </a:lnTo>
                <a:lnTo>
                  <a:pt x="2538" y="5657"/>
                </a:lnTo>
                <a:lnTo>
                  <a:pt x="2542" y="5658"/>
                </a:lnTo>
                <a:lnTo>
                  <a:pt x="2545" y="5660"/>
                </a:lnTo>
                <a:lnTo>
                  <a:pt x="2550" y="5665"/>
                </a:lnTo>
                <a:lnTo>
                  <a:pt x="2552" y="5668"/>
                </a:lnTo>
                <a:lnTo>
                  <a:pt x="2555" y="5670"/>
                </a:lnTo>
                <a:lnTo>
                  <a:pt x="2559" y="5672"/>
                </a:lnTo>
                <a:lnTo>
                  <a:pt x="2566" y="5670"/>
                </a:lnTo>
                <a:lnTo>
                  <a:pt x="2579" y="5663"/>
                </a:lnTo>
                <a:lnTo>
                  <a:pt x="2593" y="5657"/>
                </a:lnTo>
                <a:lnTo>
                  <a:pt x="2593" y="5639"/>
                </a:lnTo>
                <a:lnTo>
                  <a:pt x="2593" y="5622"/>
                </a:lnTo>
                <a:lnTo>
                  <a:pt x="2590" y="5609"/>
                </a:lnTo>
                <a:lnTo>
                  <a:pt x="2586" y="5595"/>
                </a:lnTo>
                <a:lnTo>
                  <a:pt x="2583" y="5590"/>
                </a:lnTo>
                <a:lnTo>
                  <a:pt x="2581" y="5583"/>
                </a:lnTo>
                <a:lnTo>
                  <a:pt x="2578" y="5578"/>
                </a:lnTo>
                <a:lnTo>
                  <a:pt x="2576" y="5576"/>
                </a:lnTo>
                <a:lnTo>
                  <a:pt x="2572" y="5575"/>
                </a:lnTo>
                <a:lnTo>
                  <a:pt x="2572" y="5568"/>
                </a:lnTo>
                <a:lnTo>
                  <a:pt x="2572" y="5561"/>
                </a:lnTo>
                <a:lnTo>
                  <a:pt x="2571" y="5556"/>
                </a:lnTo>
                <a:lnTo>
                  <a:pt x="2566" y="5554"/>
                </a:lnTo>
                <a:lnTo>
                  <a:pt x="2561" y="5554"/>
                </a:lnTo>
                <a:lnTo>
                  <a:pt x="2559" y="5551"/>
                </a:lnTo>
                <a:lnTo>
                  <a:pt x="2555" y="5549"/>
                </a:lnTo>
                <a:lnTo>
                  <a:pt x="2552" y="5547"/>
                </a:lnTo>
                <a:lnTo>
                  <a:pt x="2543" y="5546"/>
                </a:lnTo>
                <a:lnTo>
                  <a:pt x="2540" y="5544"/>
                </a:lnTo>
                <a:lnTo>
                  <a:pt x="2538" y="5541"/>
                </a:lnTo>
                <a:lnTo>
                  <a:pt x="2543" y="5506"/>
                </a:lnTo>
                <a:lnTo>
                  <a:pt x="2545" y="5488"/>
                </a:lnTo>
                <a:lnTo>
                  <a:pt x="2545" y="5466"/>
                </a:lnTo>
                <a:lnTo>
                  <a:pt x="2550" y="5466"/>
                </a:lnTo>
                <a:lnTo>
                  <a:pt x="2555" y="5464"/>
                </a:lnTo>
                <a:lnTo>
                  <a:pt x="2564" y="5460"/>
                </a:lnTo>
                <a:lnTo>
                  <a:pt x="2572" y="5457"/>
                </a:lnTo>
                <a:lnTo>
                  <a:pt x="2579" y="5457"/>
                </a:lnTo>
                <a:lnTo>
                  <a:pt x="2586" y="5459"/>
                </a:lnTo>
                <a:lnTo>
                  <a:pt x="2586" y="5466"/>
                </a:lnTo>
                <a:lnTo>
                  <a:pt x="2588" y="5471"/>
                </a:lnTo>
                <a:lnTo>
                  <a:pt x="2591" y="5474"/>
                </a:lnTo>
                <a:lnTo>
                  <a:pt x="2595" y="5477"/>
                </a:lnTo>
                <a:lnTo>
                  <a:pt x="2601" y="5484"/>
                </a:lnTo>
                <a:lnTo>
                  <a:pt x="2605" y="5488"/>
                </a:lnTo>
                <a:lnTo>
                  <a:pt x="2607" y="5493"/>
                </a:lnTo>
                <a:lnTo>
                  <a:pt x="2601" y="5495"/>
                </a:lnTo>
                <a:lnTo>
                  <a:pt x="2600" y="5496"/>
                </a:lnTo>
                <a:lnTo>
                  <a:pt x="2600" y="5500"/>
                </a:lnTo>
                <a:lnTo>
                  <a:pt x="2610" y="5505"/>
                </a:lnTo>
                <a:lnTo>
                  <a:pt x="2620" y="5510"/>
                </a:lnTo>
                <a:lnTo>
                  <a:pt x="2625" y="5515"/>
                </a:lnTo>
                <a:lnTo>
                  <a:pt x="2627" y="5518"/>
                </a:lnTo>
                <a:lnTo>
                  <a:pt x="2625" y="5524"/>
                </a:lnTo>
                <a:lnTo>
                  <a:pt x="2620" y="5527"/>
                </a:lnTo>
                <a:lnTo>
                  <a:pt x="2618" y="5522"/>
                </a:lnTo>
                <a:lnTo>
                  <a:pt x="2615" y="5520"/>
                </a:lnTo>
                <a:lnTo>
                  <a:pt x="2613" y="5520"/>
                </a:lnTo>
                <a:lnTo>
                  <a:pt x="2610" y="5522"/>
                </a:lnTo>
                <a:lnTo>
                  <a:pt x="2601" y="5527"/>
                </a:lnTo>
                <a:lnTo>
                  <a:pt x="2598" y="5529"/>
                </a:lnTo>
                <a:lnTo>
                  <a:pt x="2593" y="5527"/>
                </a:lnTo>
                <a:lnTo>
                  <a:pt x="2593" y="5532"/>
                </a:lnTo>
                <a:lnTo>
                  <a:pt x="2591" y="5535"/>
                </a:lnTo>
                <a:lnTo>
                  <a:pt x="2590" y="5539"/>
                </a:lnTo>
                <a:lnTo>
                  <a:pt x="2586" y="5541"/>
                </a:lnTo>
                <a:lnTo>
                  <a:pt x="2584" y="5552"/>
                </a:lnTo>
                <a:lnTo>
                  <a:pt x="2586" y="5561"/>
                </a:lnTo>
                <a:lnTo>
                  <a:pt x="2588" y="5570"/>
                </a:lnTo>
                <a:lnTo>
                  <a:pt x="2590" y="5576"/>
                </a:lnTo>
                <a:lnTo>
                  <a:pt x="2598" y="5590"/>
                </a:lnTo>
                <a:lnTo>
                  <a:pt x="2607" y="5602"/>
                </a:lnTo>
                <a:lnTo>
                  <a:pt x="2603" y="5629"/>
                </a:lnTo>
                <a:lnTo>
                  <a:pt x="2603" y="5653"/>
                </a:lnTo>
                <a:lnTo>
                  <a:pt x="2607" y="5704"/>
                </a:lnTo>
                <a:lnTo>
                  <a:pt x="2607" y="5718"/>
                </a:lnTo>
                <a:lnTo>
                  <a:pt x="2607" y="5745"/>
                </a:lnTo>
                <a:lnTo>
                  <a:pt x="2608" y="5747"/>
                </a:lnTo>
                <a:lnTo>
                  <a:pt x="2610" y="5749"/>
                </a:lnTo>
                <a:lnTo>
                  <a:pt x="2613" y="5752"/>
                </a:lnTo>
                <a:lnTo>
                  <a:pt x="2618" y="5754"/>
                </a:lnTo>
                <a:lnTo>
                  <a:pt x="2620" y="5755"/>
                </a:lnTo>
                <a:lnTo>
                  <a:pt x="2620" y="5759"/>
                </a:lnTo>
                <a:lnTo>
                  <a:pt x="2624" y="5761"/>
                </a:lnTo>
                <a:lnTo>
                  <a:pt x="2627" y="5762"/>
                </a:lnTo>
                <a:lnTo>
                  <a:pt x="2629" y="5766"/>
                </a:lnTo>
                <a:lnTo>
                  <a:pt x="2634" y="5766"/>
                </a:lnTo>
                <a:lnTo>
                  <a:pt x="2625" y="5785"/>
                </a:lnTo>
                <a:lnTo>
                  <a:pt x="2622" y="5795"/>
                </a:lnTo>
                <a:lnTo>
                  <a:pt x="2620" y="5807"/>
                </a:lnTo>
                <a:lnTo>
                  <a:pt x="2622" y="5810"/>
                </a:lnTo>
                <a:lnTo>
                  <a:pt x="2624" y="5814"/>
                </a:lnTo>
                <a:lnTo>
                  <a:pt x="2625" y="5817"/>
                </a:lnTo>
                <a:lnTo>
                  <a:pt x="2627" y="5820"/>
                </a:lnTo>
                <a:lnTo>
                  <a:pt x="2630" y="5820"/>
                </a:lnTo>
                <a:lnTo>
                  <a:pt x="2634" y="5820"/>
                </a:lnTo>
                <a:lnTo>
                  <a:pt x="2637" y="5820"/>
                </a:lnTo>
                <a:lnTo>
                  <a:pt x="2641" y="5820"/>
                </a:lnTo>
                <a:lnTo>
                  <a:pt x="2644" y="5826"/>
                </a:lnTo>
                <a:lnTo>
                  <a:pt x="2651" y="5831"/>
                </a:lnTo>
                <a:lnTo>
                  <a:pt x="2654" y="5834"/>
                </a:lnTo>
                <a:lnTo>
                  <a:pt x="2659" y="5836"/>
                </a:lnTo>
                <a:lnTo>
                  <a:pt x="2666" y="5836"/>
                </a:lnTo>
                <a:lnTo>
                  <a:pt x="2675" y="5834"/>
                </a:lnTo>
                <a:lnTo>
                  <a:pt x="2675" y="5841"/>
                </a:lnTo>
                <a:lnTo>
                  <a:pt x="2676" y="5846"/>
                </a:lnTo>
                <a:lnTo>
                  <a:pt x="2680" y="5849"/>
                </a:lnTo>
                <a:lnTo>
                  <a:pt x="2682" y="5855"/>
                </a:lnTo>
                <a:lnTo>
                  <a:pt x="2687" y="5855"/>
                </a:lnTo>
                <a:lnTo>
                  <a:pt x="2694" y="5855"/>
                </a:lnTo>
                <a:lnTo>
                  <a:pt x="2705" y="5855"/>
                </a:lnTo>
                <a:lnTo>
                  <a:pt x="2711" y="5855"/>
                </a:lnTo>
                <a:lnTo>
                  <a:pt x="2716" y="5856"/>
                </a:lnTo>
                <a:lnTo>
                  <a:pt x="2717" y="5861"/>
                </a:lnTo>
                <a:lnTo>
                  <a:pt x="2716" y="5868"/>
                </a:lnTo>
                <a:lnTo>
                  <a:pt x="2719" y="5868"/>
                </a:lnTo>
                <a:lnTo>
                  <a:pt x="2721" y="5870"/>
                </a:lnTo>
                <a:lnTo>
                  <a:pt x="2723" y="5875"/>
                </a:lnTo>
                <a:lnTo>
                  <a:pt x="2734" y="5875"/>
                </a:lnTo>
                <a:lnTo>
                  <a:pt x="2746" y="5875"/>
                </a:lnTo>
                <a:lnTo>
                  <a:pt x="2757" y="5877"/>
                </a:lnTo>
                <a:lnTo>
                  <a:pt x="2764" y="5882"/>
                </a:lnTo>
                <a:lnTo>
                  <a:pt x="2764" y="5892"/>
                </a:lnTo>
                <a:lnTo>
                  <a:pt x="2764" y="5902"/>
                </a:lnTo>
                <a:lnTo>
                  <a:pt x="2767" y="5909"/>
                </a:lnTo>
                <a:lnTo>
                  <a:pt x="2770" y="5916"/>
                </a:lnTo>
                <a:lnTo>
                  <a:pt x="2770" y="5935"/>
                </a:lnTo>
                <a:lnTo>
                  <a:pt x="2770" y="5953"/>
                </a:lnTo>
                <a:lnTo>
                  <a:pt x="2770" y="5970"/>
                </a:lnTo>
                <a:lnTo>
                  <a:pt x="2774" y="5979"/>
                </a:lnTo>
                <a:lnTo>
                  <a:pt x="2777" y="5984"/>
                </a:lnTo>
                <a:lnTo>
                  <a:pt x="2793" y="5982"/>
                </a:lnTo>
                <a:lnTo>
                  <a:pt x="2806" y="5979"/>
                </a:lnTo>
                <a:lnTo>
                  <a:pt x="2820" y="5976"/>
                </a:lnTo>
                <a:lnTo>
                  <a:pt x="2828" y="5976"/>
                </a:lnTo>
                <a:lnTo>
                  <a:pt x="2839" y="5977"/>
                </a:lnTo>
                <a:lnTo>
                  <a:pt x="2840" y="5972"/>
                </a:lnTo>
                <a:lnTo>
                  <a:pt x="2842" y="5969"/>
                </a:lnTo>
                <a:lnTo>
                  <a:pt x="2849" y="5964"/>
                </a:lnTo>
                <a:lnTo>
                  <a:pt x="2856" y="5959"/>
                </a:lnTo>
                <a:lnTo>
                  <a:pt x="2857" y="5955"/>
                </a:lnTo>
                <a:lnTo>
                  <a:pt x="2859" y="5950"/>
                </a:lnTo>
                <a:lnTo>
                  <a:pt x="2868" y="5931"/>
                </a:lnTo>
                <a:lnTo>
                  <a:pt x="2871" y="5921"/>
                </a:lnTo>
                <a:lnTo>
                  <a:pt x="2873" y="5909"/>
                </a:lnTo>
                <a:lnTo>
                  <a:pt x="2876" y="5906"/>
                </a:lnTo>
                <a:lnTo>
                  <a:pt x="2878" y="5901"/>
                </a:lnTo>
                <a:lnTo>
                  <a:pt x="2880" y="5889"/>
                </a:lnTo>
                <a:lnTo>
                  <a:pt x="2881" y="5877"/>
                </a:lnTo>
                <a:lnTo>
                  <a:pt x="2883" y="5872"/>
                </a:lnTo>
                <a:lnTo>
                  <a:pt x="2886" y="5868"/>
                </a:lnTo>
                <a:lnTo>
                  <a:pt x="2888" y="5858"/>
                </a:lnTo>
                <a:lnTo>
                  <a:pt x="2892" y="5846"/>
                </a:lnTo>
                <a:lnTo>
                  <a:pt x="2893" y="5836"/>
                </a:lnTo>
                <a:lnTo>
                  <a:pt x="2893" y="5820"/>
                </a:lnTo>
                <a:lnTo>
                  <a:pt x="2892" y="5812"/>
                </a:lnTo>
                <a:lnTo>
                  <a:pt x="2888" y="5803"/>
                </a:lnTo>
                <a:lnTo>
                  <a:pt x="2880" y="5786"/>
                </a:lnTo>
                <a:lnTo>
                  <a:pt x="2880" y="5779"/>
                </a:lnTo>
                <a:lnTo>
                  <a:pt x="2880" y="5774"/>
                </a:lnTo>
                <a:lnTo>
                  <a:pt x="2880" y="5773"/>
                </a:lnTo>
                <a:lnTo>
                  <a:pt x="2876" y="5773"/>
                </a:lnTo>
                <a:lnTo>
                  <a:pt x="2873" y="5773"/>
                </a:lnTo>
                <a:lnTo>
                  <a:pt x="2873" y="5766"/>
                </a:lnTo>
                <a:lnTo>
                  <a:pt x="2873" y="5761"/>
                </a:lnTo>
                <a:lnTo>
                  <a:pt x="2873" y="5759"/>
                </a:lnTo>
                <a:lnTo>
                  <a:pt x="2869" y="5759"/>
                </a:lnTo>
                <a:lnTo>
                  <a:pt x="2866" y="5759"/>
                </a:lnTo>
                <a:lnTo>
                  <a:pt x="2863" y="5749"/>
                </a:lnTo>
                <a:lnTo>
                  <a:pt x="2863" y="5738"/>
                </a:lnTo>
                <a:lnTo>
                  <a:pt x="2861" y="5728"/>
                </a:lnTo>
                <a:lnTo>
                  <a:pt x="2859" y="5718"/>
                </a:lnTo>
                <a:lnTo>
                  <a:pt x="2857" y="5716"/>
                </a:lnTo>
                <a:lnTo>
                  <a:pt x="2856" y="5716"/>
                </a:lnTo>
                <a:lnTo>
                  <a:pt x="2854" y="5714"/>
                </a:lnTo>
                <a:lnTo>
                  <a:pt x="2852" y="5711"/>
                </a:lnTo>
                <a:lnTo>
                  <a:pt x="2851" y="5704"/>
                </a:lnTo>
                <a:lnTo>
                  <a:pt x="2849" y="5701"/>
                </a:lnTo>
                <a:lnTo>
                  <a:pt x="2846" y="5691"/>
                </a:lnTo>
                <a:lnTo>
                  <a:pt x="2846" y="5643"/>
                </a:lnTo>
                <a:lnTo>
                  <a:pt x="2849" y="5641"/>
                </a:lnTo>
                <a:lnTo>
                  <a:pt x="2852" y="5639"/>
                </a:lnTo>
                <a:lnTo>
                  <a:pt x="2854" y="5638"/>
                </a:lnTo>
                <a:lnTo>
                  <a:pt x="2859" y="5636"/>
                </a:lnTo>
                <a:lnTo>
                  <a:pt x="2864" y="5636"/>
                </a:lnTo>
                <a:lnTo>
                  <a:pt x="2868" y="5634"/>
                </a:lnTo>
                <a:lnTo>
                  <a:pt x="2871" y="5633"/>
                </a:lnTo>
                <a:lnTo>
                  <a:pt x="2873" y="5629"/>
                </a:lnTo>
                <a:lnTo>
                  <a:pt x="2886" y="5622"/>
                </a:lnTo>
                <a:lnTo>
                  <a:pt x="2900" y="5616"/>
                </a:lnTo>
                <a:lnTo>
                  <a:pt x="2902" y="5607"/>
                </a:lnTo>
                <a:lnTo>
                  <a:pt x="2900" y="5600"/>
                </a:lnTo>
                <a:lnTo>
                  <a:pt x="2897" y="5595"/>
                </a:lnTo>
                <a:lnTo>
                  <a:pt x="2893" y="5592"/>
                </a:lnTo>
                <a:lnTo>
                  <a:pt x="2885" y="5585"/>
                </a:lnTo>
                <a:lnTo>
                  <a:pt x="2881" y="5580"/>
                </a:lnTo>
                <a:lnTo>
                  <a:pt x="2880" y="5575"/>
                </a:lnTo>
                <a:lnTo>
                  <a:pt x="2880" y="5568"/>
                </a:lnTo>
                <a:lnTo>
                  <a:pt x="2880" y="5561"/>
                </a:lnTo>
                <a:lnTo>
                  <a:pt x="2881" y="5556"/>
                </a:lnTo>
                <a:lnTo>
                  <a:pt x="2886" y="5554"/>
                </a:lnTo>
                <a:lnTo>
                  <a:pt x="2892" y="5554"/>
                </a:lnTo>
                <a:lnTo>
                  <a:pt x="2897" y="5554"/>
                </a:lnTo>
                <a:lnTo>
                  <a:pt x="2902" y="5554"/>
                </a:lnTo>
                <a:lnTo>
                  <a:pt x="2907" y="5554"/>
                </a:lnTo>
                <a:lnTo>
                  <a:pt x="2907" y="5547"/>
                </a:lnTo>
                <a:lnTo>
                  <a:pt x="2910" y="5546"/>
                </a:lnTo>
                <a:lnTo>
                  <a:pt x="2915" y="5546"/>
                </a:lnTo>
                <a:lnTo>
                  <a:pt x="2919" y="5544"/>
                </a:lnTo>
                <a:lnTo>
                  <a:pt x="2921" y="5542"/>
                </a:lnTo>
                <a:lnTo>
                  <a:pt x="2921" y="5541"/>
                </a:lnTo>
                <a:lnTo>
                  <a:pt x="2924" y="5541"/>
                </a:lnTo>
                <a:lnTo>
                  <a:pt x="2926" y="5542"/>
                </a:lnTo>
                <a:lnTo>
                  <a:pt x="2927" y="5542"/>
                </a:lnTo>
                <a:lnTo>
                  <a:pt x="2929" y="5542"/>
                </a:lnTo>
                <a:lnTo>
                  <a:pt x="2931" y="5542"/>
                </a:lnTo>
                <a:lnTo>
                  <a:pt x="2932" y="5542"/>
                </a:lnTo>
                <a:lnTo>
                  <a:pt x="2934" y="5542"/>
                </a:lnTo>
                <a:lnTo>
                  <a:pt x="2936" y="5541"/>
                </a:lnTo>
                <a:lnTo>
                  <a:pt x="2938" y="5541"/>
                </a:lnTo>
                <a:lnTo>
                  <a:pt x="2939" y="5541"/>
                </a:lnTo>
                <a:lnTo>
                  <a:pt x="2941" y="5541"/>
                </a:lnTo>
                <a:lnTo>
                  <a:pt x="2943" y="5539"/>
                </a:lnTo>
                <a:lnTo>
                  <a:pt x="2944" y="5539"/>
                </a:lnTo>
                <a:lnTo>
                  <a:pt x="2946" y="5537"/>
                </a:lnTo>
                <a:lnTo>
                  <a:pt x="2948" y="5537"/>
                </a:lnTo>
                <a:lnTo>
                  <a:pt x="2950" y="5537"/>
                </a:lnTo>
                <a:lnTo>
                  <a:pt x="2950" y="5535"/>
                </a:lnTo>
                <a:lnTo>
                  <a:pt x="2951" y="5535"/>
                </a:lnTo>
                <a:lnTo>
                  <a:pt x="2953" y="5535"/>
                </a:lnTo>
                <a:lnTo>
                  <a:pt x="2955" y="5534"/>
                </a:lnTo>
                <a:lnTo>
                  <a:pt x="2958" y="5534"/>
                </a:lnTo>
                <a:lnTo>
                  <a:pt x="2961" y="5534"/>
                </a:lnTo>
                <a:lnTo>
                  <a:pt x="2965" y="5534"/>
                </a:lnTo>
                <a:lnTo>
                  <a:pt x="2967" y="5534"/>
                </a:lnTo>
                <a:lnTo>
                  <a:pt x="2970" y="5529"/>
                </a:lnTo>
                <a:lnTo>
                  <a:pt x="2977" y="5522"/>
                </a:lnTo>
                <a:lnTo>
                  <a:pt x="2984" y="5517"/>
                </a:lnTo>
                <a:lnTo>
                  <a:pt x="2990" y="5512"/>
                </a:lnTo>
                <a:lnTo>
                  <a:pt x="2990" y="5510"/>
                </a:lnTo>
                <a:lnTo>
                  <a:pt x="2992" y="5508"/>
                </a:lnTo>
                <a:lnTo>
                  <a:pt x="2992" y="5506"/>
                </a:lnTo>
                <a:lnTo>
                  <a:pt x="2996" y="5506"/>
                </a:lnTo>
                <a:lnTo>
                  <a:pt x="2997" y="5503"/>
                </a:lnTo>
                <a:lnTo>
                  <a:pt x="2999" y="5503"/>
                </a:lnTo>
                <a:lnTo>
                  <a:pt x="3004" y="5496"/>
                </a:lnTo>
                <a:lnTo>
                  <a:pt x="3011" y="5491"/>
                </a:lnTo>
                <a:lnTo>
                  <a:pt x="3016" y="5488"/>
                </a:lnTo>
                <a:lnTo>
                  <a:pt x="3018" y="5484"/>
                </a:lnTo>
                <a:lnTo>
                  <a:pt x="3019" y="5481"/>
                </a:lnTo>
                <a:lnTo>
                  <a:pt x="3021" y="5477"/>
                </a:lnTo>
                <a:lnTo>
                  <a:pt x="3025" y="5472"/>
                </a:lnTo>
                <a:lnTo>
                  <a:pt x="3026" y="5471"/>
                </a:lnTo>
                <a:lnTo>
                  <a:pt x="3030" y="5467"/>
                </a:lnTo>
                <a:lnTo>
                  <a:pt x="3033" y="5464"/>
                </a:lnTo>
                <a:lnTo>
                  <a:pt x="3035" y="5455"/>
                </a:lnTo>
                <a:lnTo>
                  <a:pt x="3036" y="5450"/>
                </a:lnTo>
                <a:lnTo>
                  <a:pt x="3040" y="5447"/>
                </a:lnTo>
                <a:lnTo>
                  <a:pt x="3043" y="5443"/>
                </a:lnTo>
                <a:lnTo>
                  <a:pt x="3048" y="5442"/>
                </a:lnTo>
                <a:lnTo>
                  <a:pt x="3050" y="5438"/>
                </a:lnTo>
                <a:lnTo>
                  <a:pt x="3054" y="5438"/>
                </a:lnTo>
                <a:lnTo>
                  <a:pt x="3055" y="5435"/>
                </a:lnTo>
                <a:lnTo>
                  <a:pt x="3057" y="5428"/>
                </a:lnTo>
                <a:lnTo>
                  <a:pt x="3059" y="5421"/>
                </a:lnTo>
                <a:lnTo>
                  <a:pt x="3060" y="5420"/>
                </a:lnTo>
                <a:lnTo>
                  <a:pt x="3064" y="5418"/>
                </a:lnTo>
                <a:lnTo>
                  <a:pt x="3064" y="5409"/>
                </a:lnTo>
                <a:lnTo>
                  <a:pt x="3064" y="5402"/>
                </a:lnTo>
                <a:lnTo>
                  <a:pt x="3060" y="5397"/>
                </a:lnTo>
                <a:lnTo>
                  <a:pt x="3059" y="5392"/>
                </a:lnTo>
                <a:lnTo>
                  <a:pt x="3052" y="5384"/>
                </a:lnTo>
                <a:lnTo>
                  <a:pt x="3050" y="5377"/>
                </a:lnTo>
                <a:lnTo>
                  <a:pt x="3050" y="5370"/>
                </a:lnTo>
                <a:lnTo>
                  <a:pt x="3054" y="5367"/>
                </a:lnTo>
                <a:lnTo>
                  <a:pt x="3055" y="5362"/>
                </a:lnTo>
                <a:lnTo>
                  <a:pt x="3057" y="5350"/>
                </a:lnTo>
                <a:lnTo>
                  <a:pt x="3059" y="5338"/>
                </a:lnTo>
                <a:lnTo>
                  <a:pt x="3060" y="5333"/>
                </a:lnTo>
                <a:lnTo>
                  <a:pt x="3064" y="5329"/>
                </a:lnTo>
                <a:lnTo>
                  <a:pt x="3065" y="5324"/>
                </a:lnTo>
                <a:lnTo>
                  <a:pt x="3067" y="5322"/>
                </a:lnTo>
                <a:lnTo>
                  <a:pt x="3071" y="5322"/>
                </a:lnTo>
                <a:lnTo>
                  <a:pt x="3074" y="5314"/>
                </a:lnTo>
                <a:lnTo>
                  <a:pt x="3079" y="5307"/>
                </a:lnTo>
                <a:lnTo>
                  <a:pt x="3083" y="5298"/>
                </a:lnTo>
                <a:lnTo>
                  <a:pt x="3084" y="5293"/>
                </a:lnTo>
                <a:lnTo>
                  <a:pt x="3084" y="5288"/>
                </a:lnTo>
                <a:lnTo>
                  <a:pt x="3084" y="5261"/>
                </a:lnTo>
                <a:lnTo>
                  <a:pt x="3081" y="5261"/>
                </a:lnTo>
                <a:lnTo>
                  <a:pt x="3079" y="5257"/>
                </a:lnTo>
                <a:lnTo>
                  <a:pt x="3077" y="5251"/>
                </a:lnTo>
                <a:lnTo>
                  <a:pt x="3076" y="5244"/>
                </a:lnTo>
                <a:lnTo>
                  <a:pt x="3074" y="5242"/>
                </a:lnTo>
                <a:lnTo>
                  <a:pt x="3071" y="5240"/>
                </a:lnTo>
                <a:lnTo>
                  <a:pt x="3071" y="5234"/>
                </a:lnTo>
                <a:lnTo>
                  <a:pt x="3071" y="5230"/>
                </a:lnTo>
                <a:lnTo>
                  <a:pt x="3062" y="5211"/>
                </a:lnTo>
                <a:lnTo>
                  <a:pt x="3062" y="5210"/>
                </a:lnTo>
                <a:lnTo>
                  <a:pt x="3060" y="5203"/>
                </a:lnTo>
                <a:lnTo>
                  <a:pt x="3062" y="5194"/>
                </a:lnTo>
                <a:lnTo>
                  <a:pt x="3060" y="5192"/>
                </a:lnTo>
                <a:lnTo>
                  <a:pt x="3059" y="5192"/>
                </a:lnTo>
                <a:lnTo>
                  <a:pt x="3057" y="5192"/>
                </a:lnTo>
                <a:lnTo>
                  <a:pt x="3057" y="5186"/>
                </a:lnTo>
                <a:lnTo>
                  <a:pt x="3055" y="5182"/>
                </a:lnTo>
                <a:lnTo>
                  <a:pt x="3054" y="5179"/>
                </a:lnTo>
                <a:lnTo>
                  <a:pt x="3048" y="5172"/>
                </a:lnTo>
                <a:lnTo>
                  <a:pt x="3047" y="5169"/>
                </a:lnTo>
                <a:lnTo>
                  <a:pt x="3045" y="5165"/>
                </a:lnTo>
                <a:lnTo>
                  <a:pt x="3047" y="5160"/>
                </a:lnTo>
                <a:lnTo>
                  <a:pt x="3048" y="5155"/>
                </a:lnTo>
                <a:lnTo>
                  <a:pt x="3048" y="5152"/>
                </a:lnTo>
                <a:lnTo>
                  <a:pt x="3043" y="5145"/>
                </a:lnTo>
                <a:lnTo>
                  <a:pt x="3040" y="5136"/>
                </a:lnTo>
                <a:lnTo>
                  <a:pt x="3038" y="5128"/>
                </a:lnTo>
                <a:lnTo>
                  <a:pt x="3040" y="5119"/>
                </a:lnTo>
                <a:lnTo>
                  <a:pt x="3036" y="5117"/>
                </a:lnTo>
                <a:lnTo>
                  <a:pt x="3036" y="5114"/>
                </a:lnTo>
                <a:lnTo>
                  <a:pt x="3036" y="5112"/>
                </a:lnTo>
                <a:lnTo>
                  <a:pt x="3036" y="5111"/>
                </a:lnTo>
                <a:lnTo>
                  <a:pt x="3036" y="5109"/>
                </a:lnTo>
                <a:lnTo>
                  <a:pt x="3036" y="5106"/>
                </a:lnTo>
                <a:lnTo>
                  <a:pt x="3036" y="5104"/>
                </a:lnTo>
                <a:lnTo>
                  <a:pt x="3036" y="5100"/>
                </a:lnTo>
                <a:lnTo>
                  <a:pt x="3036" y="5097"/>
                </a:lnTo>
                <a:lnTo>
                  <a:pt x="3036" y="5094"/>
                </a:lnTo>
                <a:lnTo>
                  <a:pt x="3028" y="5078"/>
                </a:lnTo>
                <a:lnTo>
                  <a:pt x="3025" y="5071"/>
                </a:lnTo>
                <a:lnTo>
                  <a:pt x="3021" y="5065"/>
                </a:lnTo>
                <a:lnTo>
                  <a:pt x="3019" y="5063"/>
                </a:lnTo>
                <a:lnTo>
                  <a:pt x="3016" y="5056"/>
                </a:lnTo>
                <a:lnTo>
                  <a:pt x="3016" y="5053"/>
                </a:lnTo>
                <a:lnTo>
                  <a:pt x="3016" y="5048"/>
                </a:lnTo>
                <a:lnTo>
                  <a:pt x="3016" y="5044"/>
                </a:lnTo>
                <a:lnTo>
                  <a:pt x="3016" y="5042"/>
                </a:lnTo>
                <a:lnTo>
                  <a:pt x="3035" y="5039"/>
                </a:lnTo>
                <a:lnTo>
                  <a:pt x="3050" y="5034"/>
                </a:lnTo>
                <a:lnTo>
                  <a:pt x="3069" y="5029"/>
                </a:lnTo>
                <a:lnTo>
                  <a:pt x="3079" y="5029"/>
                </a:lnTo>
                <a:lnTo>
                  <a:pt x="3091" y="5029"/>
                </a:lnTo>
                <a:lnTo>
                  <a:pt x="3094" y="5022"/>
                </a:lnTo>
                <a:lnTo>
                  <a:pt x="3098" y="5015"/>
                </a:lnTo>
                <a:lnTo>
                  <a:pt x="3098" y="5012"/>
                </a:lnTo>
                <a:lnTo>
                  <a:pt x="3098" y="5008"/>
                </a:lnTo>
                <a:lnTo>
                  <a:pt x="3101" y="5008"/>
                </a:lnTo>
                <a:lnTo>
                  <a:pt x="3105" y="5008"/>
                </a:lnTo>
                <a:lnTo>
                  <a:pt x="3105" y="5005"/>
                </a:lnTo>
                <a:lnTo>
                  <a:pt x="3105" y="5002"/>
                </a:lnTo>
                <a:lnTo>
                  <a:pt x="3108" y="5002"/>
                </a:lnTo>
                <a:lnTo>
                  <a:pt x="3112" y="5002"/>
                </a:lnTo>
                <a:lnTo>
                  <a:pt x="3118" y="4988"/>
                </a:lnTo>
                <a:lnTo>
                  <a:pt x="3118" y="4984"/>
                </a:lnTo>
                <a:lnTo>
                  <a:pt x="3118" y="4981"/>
                </a:lnTo>
                <a:lnTo>
                  <a:pt x="3122" y="4981"/>
                </a:lnTo>
                <a:lnTo>
                  <a:pt x="3125" y="4981"/>
                </a:lnTo>
                <a:lnTo>
                  <a:pt x="3125" y="4978"/>
                </a:lnTo>
                <a:lnTo>
                  <a:pt x="3125" y="4974"/>
                </a:lnTo>
                <a:lnTo>
                  <a:pt x="3125" y="4971"/>
                </a:lnTo>
                <a:lnTo>
                  <a:pt x="3125" y="4967"/>
                </a:lnTo>
                <a:lnTo>
                  <a:pt x="3132" y="4949"/>
                </a:lnTo>
                <a:lnTo>
                  <a:pt x="3137" y="4930"/>
                </a:lnTo>
                <a:lnTo>
                  <a:pt x="3142" y="4908"/>
                </a:lnTo>
                <a:lnTo>
                  <a:pt x="3146" y="4886"/>
                </a:lnTo>
                <a:lnTo>
                  <a:pt x="3134" y="4863"/>
                </a:lnTo>
                <a:lnTo>
                  <a:pt x="3125" y="4845"/>
                </a:lnTo>
                <a:lnTo>
                  <a:pt x="3122" y="4845"/>
                </a:lnTo>
                <a:lnTo>
                  <a:pt x="3118" y="4845"/>
                </a:lnTo>
                <a:lnTo>
                  <a:pt x="3118" y="4843"/>
                </a:lnTo>
                <a:lnTo>
                  <a:pt x="3118" y="4838"/>
                </a:lnTo>
                <a:lnTo>
                  <a:pt x="3118" y="4834"/>
                </a:lnTo>
                <a:lnTo>
                  <a:pt x="3118" y="4831"/>
                </a:lnTo>
                <a:lnTo>
                  <a:pt x="3115" y="4829"/>
                </a:lnTo>
                <a:lnTo>
                  <a:pt x="3112" y="4828"/>
                </a:lnTo>
                <a:lnTo>
                  <a:pt x="3105" y="4824"/>
                </a:lnTo>
                <a:lnTo>
                  <a:pt x="3105" y="4821"/>
                </a:lnTo>
                <a:lnTo>
                  <a:pt x="3105" y="4817"/>
                </a:lnTo>
                <a:lnTo>
                  <a:pt x="3101" y="4816"/>
                </a:lnTo>
                <a:lnTo>
                  <a:pt x="3098" y="4814"/>
                </a:lnTo>
                <a:lnTo>
                  <a:pt x="3094" y="4812"/>
                </a:lnTo>
                <a:lnTo>
                  <a:pt x="3091" y="4811"/>
                </a:lnTo>
                <a:lnTo>
                  <a:pt x="3089" y="4805"/>
                </a:lnTo>
                <a:lnTo>
                  <a:pt x="3086" y="4802"/>
                </a:lnTo>
                <a:lnTo>
                  <a:pt x="3083" y="4799"/>
                </a:lnTo>
                <a:lnTo>
                  <a:pt x="3077" y="4797"/>
                </a:lnTo>
                <a:lnTo>
                  <a:pt x="3072" y="4795"/>
                </a:lnTo>
                <a:lnTo>
                  <a:pt x="3069" y="4792"/>
                </a:lnTo>
                <a:lnTo>
                  <a:pt x="3065" y="4788"/>
                </a:lnTo>
                <a:lnTo>
                  <a:pt x="3064" y="4783"/>
                </a:lnTo>
                <a:lnTo>
                  <a:pt x="3055" y="4778"/>
                </a:lnTo>
                <a:lnTo>
                  <a:pt x="3048" y="4771"/>
                </a:lnTo>
                <a:lnTo>
                  <a:pt x="3042" y="4764"/>
                </a:lnTo>
                <a:lnTo>
                  <a:pt x="3036" y="4756"/>
                </a:lnTo>
                <a:lnTo>
                  <a:pt x="3033" y="4753"/>
                </a:lnTo>
                <a:lnTo>
                  <a:pt x="3030" y="4749"/>
                </a:lnTo>
                <a:lnTo>
                  <a:pt x="3021" y="4744"/>
                </a:lnTo>
                <a:lnTo>
                  <a:pt x="3013" y="4739"/>
                </a:lnTo>
                <a:lnTo>
                  <a:pt x="3011" y="4734"/>
                </a:lnTo>
                <a:lnTo>
                  <a:pt x="3009" y="4729"/>
                </a:lnTo>
                <a:lnTo>
                  <a:pt x="3011" y="4722"/>
                </a:lnTo>
                <a:lnTo>
                  <a:pt x="3011" y="4715"/>
                </a:lnTo>
                <a:lnTo>
                  <a:pt x="3008" y="4706"/>
                </a:lnTo>
                <a:lnTo>
                  <a:pt x="3004" y="4698"/>
                </a:lnTo>
                <a:lnTo>
                  <a:pt x="3002" y="4693"/>
                </a:lnTo>
                <a:lnTo>
                  <a:pt x="3002" y="4688"/>
                </a:lnTo>
                <a:lnTo>
                  <a:pt x="3002" y="4682"/>
                </a:lnTo>
                <a:lnTo>
                  <a:pt x="3002" y="4677"/>
                </a:lnTo>
                <a:lnTo>
                  <a:pt x="3001" y="4671"/>
                </a:lnTo>
                <a:lnTo>
                  <a:pt x="3002" y="4667"/>
                </a:lnTo>
                <a:lnTo>
                  <a:pt x="3009" y="4667"/>
                </a:lnTo>
                <a:lnTo>
                  <a:pt x="3009" y="4659"/>
                </a:lnTo>
                <a:lnTo>
                  <a:pt x="3008" y="4652"/>
                </a:lnTo>
                <a:lnTo>
                  <a:pt x="3006" y="4645"/>
                </a:lnTo>
                <a:lnTo>
                  <a:pt x="3002" y="4640"/>
                </a:lnTo>
                <a:lnTo>
                  <a:pt x="3008" y="4636"/>
                </a:lnTo>
                <a:lnTo>
                  <a:pt x="3009" y="4631"/>
                </a:lnTo>
                <a:lnTo>
                  <a:pt x="3011" y="4624"/>
                </a:lnTo>
                <a:lnTo>
                  <a:pt x="3009" y="4618"/>
                </a:lnTo>
                <a:lnTo>
                  <a:pt x="3009" y="4601"/>
                </a:lnTo>
                <a:lnTo>
                  <a:pt x="3008" y="4592"/>
                </a:lnTo>
                <a:lnTo>
                  <a:pt x="3009" y="4585"/>
                </a:lnTo>
                <a:lnTo>
                  <a:pt x="3013" y="4578"/>
                </a:lnTo>
                <a:lnTo>
                  <a:pt x="3014" y="4572"/>
                </a:lnTo>
                <a:lnTo>
                  <a:pt x="3016" y="4553"/>
                </a:lnTo>
                <a:lnTo>
                  <a:pt x="3016" y="4534"/>
                </a:lnTo>
                <a:lnTo>
                  <a:pt x="3016" y="4517"/>
                </a:lnTo>
                <a:lnTo>
                  <a:pt x="3019" y="4495"/>
                </a:lnTo>
                <a:lnTo>
                  <a:pt x="3023" y="4476"/>
                </a:lnTo>
                <a:lnTo>
                  <a:pt x="3016" y="4476"/>
                </a:lnTo>
                <a:lnTo>
                  <a:pt x="3016" y="4473"/>
                </a:lnTo>
                <a:lnTo>
                  <a:pt x="3016" y="4469"/>
                </a:lnTo>
                <a:lnTo>
                  <a:pt x="3014" y="4466"/>
                </a:lnTo>
                <a:lnTo>
                  <a:pt x="3011" y="4464"/>
                </a:lnTo>
                <a:lnTo>
                  <a:pt x="3002" y="4462"/>
                </a:lnTo>
                <a:lnTo>
                  <a:pt x="2999" y="4461"/>
                </a:lnTo>
                <a:lnTo>
                  <a:pt x="2996" y="4459"/>
                </a:lnTo>
                <a:lnTo>
                  <a:pt x="2992" y="4457"/>
                </a:lnTo>
                <a:lnTo>
                  <a:pt x="2989" y="4456"/>
                </a:lnTo>
                <a:lnTo>
                  <a:pt x="2989" y="4449"/>
                </a:lnTo>
                <a:lnTo>
                  <a:pt x="2989" y="4442"/>
                </a:lnTo>
                <a:lnTo>
                  <a:pt x="2989" y="4437"/>
                </a:lnTo>
                <a:lnTo>
                  <a:pt x="2985" y="4428"/>
                </a:lnTo>
                <a:lnTo>
                  <a:pt x="2982" y="4420"/>
                </a:lnTo>
                <a:lnTo>
                  <a:pt x="2980" y="4415"/>
                </a:lnTo>
                <a:lnTo>
                  <a:pt x="2982" y="4408"/>
                </a:lnTo>
                <a:lnTo>
                  <a:pt x="2979" y="4403"/>
                </a:lnTo>
                <a:lnTo>
                  <a:pt x="2977" y="4396"/>
                </a:lnTo>
                <a:lnTo>
                  <a:pt x="2973" y="4391"/>
                </a:lnTo>
                <a:lnTo>
                  <a:pt x="2972" y="4389"/>
                </a:lnTo>
                <a:lnTo>
                  <a:pt x="2968" y="4387"/>
                </a:lnTo>
                <a:lnTo>
                  <a:pt x="2968" y="4379"/>
                </a:lnTo>
                <a:lnTo>
                  <a:pt x="2967" y="4372"/>
                </a:lnTo>
                <a:lnTo>
                  <a:pt x="2961" y="4369"/>
                </a:lnTo>
                <a:lnTo>
                  <a:pt x="2955" y="4367"/>
                </a:lnTo>
                <a:lnTo>
                  <a:pt x="2955" y="4364"/>
                </a:lnTo>
                <a:lnTo>
                  <a:pt x="2955" y="4360"/>
                </a:lnTo>
                <a:lnTo>
                  <a:pt x="2955" y="4357"/>
                </a:lnTo>
                <a:lnTo>
                  <a:pt x="2955" y="4353"/>
                </a:lnTo>
                <a:lnTo>
                  <a:pt x="2961" y="4353"/>
                </a:lnTo>
                <a:lnTo>
                  <a:pt x="2960" y="4350"/>
                </a:lnTo>
                <a:lnTo>
                  <a:pt x="2958" y="4348"/>
                </a:lnTo>
                <a:lnTo>
                  <a:pt x="2955" y="4347"/>
                </a:lnTo>
                <a:lnTo>
                  <a:pt x="2953" y="4323"/>
                </a:lnTo>
                <a:lnTo>
                  <a:pt x="2953" y="4307"/>
                </a:lnTo>
                <a:lnTo>
                  <a:pt x="2953" y="4302"/>
                </a:lnTo>
                <a:lnTo>
                  <a:pt x="2955" y="4299"/>
                </a:lnTo>
                <a:lnTo>
                  <a:pt x="2961" y="4299"/>
                </a:lnTo>
                <a:lnTo>
                  <a:pt x="2961" y="4294"/>
                </a:lnTo>
                <a:lnTo>
                  <a:pt x="2961" y="4289"/>
                </a:lnTo>
                <a:lnTo>
                  <a:pt x="2961" y="4283"/>
                </a:lnTo>
                <a:lnTo>
                  <a:pt x="2961" y="4278"/>
                </a:lnTo>
                <a:lnTo>
                  <a:pt x="2963" y="4277"/>
                </a:lnTo>
                <a:lnTo>
                  <a:pt x="2965" y="4277"/>
                </a:lnTo>
                <a:lnTo>
                  <a:pt x="2967" y="4275"/>
                </a:lnTo>
                <a:lnTo>
                  <a:pt x="2968" y="4271"/>
                </a:lnTo>
                <a:lnTo>
                  <a:pt x="2970" y="4265"/>
                </a:lnTo>
                <a:lnTo>
                  <a:pt x="2972" y="4261"/>
                </a:lnTo>
                <a:lnTo>
                  <a:pt x="2975" y="4251"/>
                </a:lnTo>
                <a:lnTo>
                  <a:pt x="2973" y="4234"/>
                </a:lnTo>
                <a:lnTo>
                  <a:pt x="2970" y="4219"/>
                </a:lnTo>
                <a:lnTo>
                  <a:pt x="2967" y="4203"/>
                </a:lnTo>
                <a:lnTo>
                  <a:pt x="2968" y="4183"/>
                </a:lnTo>
                <a:lnTo>
                  <a:pt x="2970" y="4176"/>
                </a:lnTo>
                <a:lnTo>
                  <a:pt x="2972" y="4169"/>
                </a:lnTo>
                <a:lnTo>
                  <a:pt x="2977" y="4157"/>
                </a:lnTo>
                <a:lnTo>
                  <a:pt x="2984" y="4147"/>
                </a:lnTo>
                <a:lnTo>
                  <a:pt x="2989" y="4135"/>
                </a:lnTo>
                <a:lnTo>
                  <a:pt x="2987" y="4128"/>
                </a:lnTo>
                <a:lnTo>
                  <a:pt x="2985" y="4121"/>
                </a:lnTo>
                <a:lnTo>
                  <a:pt x="2982" y="4116"/>
                </a:lnTo>
                <a:lnTo>
                  <a:pt x="2982" y="4108"/>
                </a:lnTo>
                <a:lnTo>
                  <a:pt x="2979" y="4102"/>
                </a:lnTo>
                <a:lnTo>
                  <a:pt x="2977" y="4096"/>
                </a:lnTo>
                <a:lnTo>
                  <a:pt x="2973" y="4091"/>
                </a:lnTo>
                <a:lnTo>
                  <a:pt x="2972" y="4089"/>
                </a:lnTo>
                <a:lnTo>
                  <a:pt x="2968" y="4087"/>
                </a:lnTo>
                <a:lnTo>
                  <a:pt x="2968" y="4070"/>
                </a:lnTo>
                <a:lnTo>
                  <a:pt x="2967" y="4063"/>
                </a:lnTo>
                <a:lnTo>
                  <a:pt x="2965" y="4062"/>
                </a:lnTo>
                <a:lnTo>
                  <a:pt x="2961" y="4060"/>
                </a:lnTo>
                <a:lnTo>
                  <a:pt x="2961" y="4044"/>
                </a:lnTo>
                <a:lnTo>
                  <a:pt x="2960" y="4029"/>
                </a:lnTo>
                <a:lnTo>
                  <a:pt x="2955" y="4005"/>
                </a:lnTo>
                <a:lnTo>
                  <a:pt x="2960" y="4002"/>
                </a:lnTo>
                <a:lnTo>
                  <a:pt x="2965" y="3998"/>
                </a:lnTo>
                <a:lnTo>
                  <a:pt x="2968" y="3993"/>
                </a:lnTo>
                <a:lnTo>
                  <a:pt x="2972" y="3988"/>
                </a:lnTo>
                <a:lnTo>
                  <a:pt x="2975" y="3976"/>
                </a:lnTo>
                <a:lnTo>
                  <a:pt x="2982" y="3964"/>
                </a:lnTo>
                <a:lnTo>
                  <a:pt x="2985" y="3964"/>
                </a:lnTo>
                <a:lnTo>
                  <a:pt x="2987" y="3963"/>
                </a:lnTo>
                <a:lnTo>
                  <a:pt x="2989" y="3958"/>
                </a:lnTo>
                <a:lnTo>
                  <a:pt x="2992" y="3954"/>
                </a:lnTo>
                <a:lnTo>
                  <a:pt x="2994" y="3952"/>
                </a:lnTo>
                <a:lnTo>
                  <a:pt x="2996" y="3951"/>
                </a:lnTo>
                <a:lnTo>
                  <a:pt x="2996" y="3935"/>
                </a:lnTo>
                <a:lnTo>
                  <a:pt x="2996" y="3920"/>
                </a:lnTo>
                <a:lnTo>
                  <a:pt x="2996" y="3905"/>
                </a:lnTo>
                <a:lnTo>
                  <a:pt x="2996" y="3889"/>
                </a:lnTo>
                <a:lnTo>
                  <a:pt x="2994" y="3881"/>
                </a:lnTo>
                <a:lnTo>
                  <a:pt x="2992" y="3876"/>
                </a:lnTo>
                <a:lnTo>
                  <a:pt x="2990" y="3869"/>
                </a:lnTo>
                <a:lnTo>
                  <a:pt x="2989" y="3862"/>
                </a:lnTo>
                <a:lnTo>
                  <a:pt x="2996" y="3852"/>
                </a:lnTo>
                <a:lnTo>
                  <a:pt x="3004" y="3843"/>
                </a:lnTo>
                <a:lnTo>
                  <a:pt x="3013" y="3835"/>
                </a:lnTo>
                <a:lnTo>
                  <a:pt x="3023" y="3828"/>
                </a:lnTo>
                <a:lnTo>
                  <a:pt x="3023" y="3821"/>
                </a:lnTo>
                <a:lnTo>
                  <a:pt x="3023" y="3816"/>
                </a:lnTo>
                <a:lnTo>
                  <a:pt x="3026" y="3814"/>
                </a:lnTo>
                <a:lnTo>
                  <a:pt x="3030" y="3811"/>
                </a:lnTo>
                <a:lnTo>
                  <a:pt x="3033" y="3809"/>
                </a:lnTo>
                <a:lnTo>
                  <a:pt x="3036" y="3806"/>
                </a:lnTo>
                <a:lnTo>
                  <a:pt x="3036" y="3801"/>
                </a:lnTo>
                <a:lnTo>
                  <a:pt x="3036" y="3794"/>
                </a:lnTo>
                <a:lnTo>
                  <a:pt x="3043" y="3790"/>
                </a:lnTo>
                <a:lnTo>
                  <a:pt x="3050" y="3785"/>
                </a:lnTo>
                <a:lnTo>
                  <a:pt x="3060" y="3773"/>
                </a:lnTo>
                <a:lnTo>
                  <a:pt x="3071" y="3761"/>
                </a:lnTo>
                <a:lnTo>
                  <a:pt x="3077" y="3756"/>
                </a:lnTo>
                <a:lnTo>
                  <a:pt x="3084" y="3753"/>
                </a:lnTo>
                <a:lnTo>
                  <a:pt x="3084" y="3746"/>
                </a:lnTo>
                <a:lnTo>
                  <a:pt x="3084" y="3741"/>
                </a:lnTo>
                <a:lnTo>
                  <a:pt x="3088" y="3739"/>
                </a:lnTo>
                <a:lnTo>
                  <a:pt x="3091" y="3736"/>
                </a:lnTo>
                <a:lnTo>
                  <a:pt x="3094" y="3734"/>
                </a:lnTo>
                <a:lnTo>
                  <a:pt x="3098" y="3731"/>
                </a:lnTo>
                <a:lnTo>
                  <a:pt x="3098" y="3726"/>
                </a:lnTo>
                <a:lnTo>
                  <a:pt x="3098" y="3719"/>
                </a:lnTo>
                <a:lnTo>
                  <a:pt x="3103" y="3717"/>
                </a:lnTo>
                <a:lnTo>
                  <a:pt x="3108" y="3714"/>
                </a:lnTo>
                <a:lnTo>
                  <a:pt x="3115" y="3705"/>
                </a:lnTo>
                <a:lnTo>
                  <a:pt x="3122" y="3697"/>
                </a:lnTo>
                <a:lnTo>
                  <a:pt x="3127" y="3693"/>
                </a:lnTo>
                <a:lnTo>
                  <a:pt x="3132" y="3691"/>
                </a:lnTo>
                <a:lnTo>
                  <a:pt x="3134" y="3686"/>
                </a:lnTo>
                <a:lnTo>
                  <a:pt x="3137" y="3683"/>
                </a:lnTo>
                <a:lnTo>
                  <a:pt x="3146" y="3678"/>
                </a:lnTo>
                <a:lnTo>
                  <a:pt x="3147" y="3673"/>
                </a:lnTo>
                <a:lnTo>
                  <a:pt x="3149" y="3671"/>
                </a:lnTo>
                <a:lnTo>
                  <a:pt x="3152" y="3671"/>
                </a:lnTo>
                <a:lnTo>
                  <a:pt x="3154" y="3662"/>
                </a:lnTo>
                <a:lnTo>
                  <a:pt x="3156" y="3659"/>
                </a:lnTo>
                <a:lnTo>
                  <a:pt x="3159" y="3657"/>
                </a:lnTo>
                <a:lnTo>
                  <a:pt x="3163" y="3657"/>
                </a:lnTo>
                <a:lnTo>
                  <a:pt x="3166" y="3654"/>
                </a:lnTo>
                <a:lnTo>
                  <a:pt x="3169" y="3652"/>
                </a:lnTo>
                <a:lnTo>
                  <a:pt x="3173" y="3650"/>
                </a:lnTo>
                <a:lnTo>
                  <a:pt x="3192" y="3650"/>
                </a:lnTo>
                <a:lnTo>
                  <a:pt x="3209" y="3650"/>
                </a:lnTo>
                <a:lnTo>
                  <a:pt x="3226" y="3650"/>
                </a:lnTo>
                <a:lnTo>
                  <a:pt x="3241" y="3650"/>
                </a:lnTo>
                <a:lnTo>
                  <a:pt x="3245" y="3652"/>
                </a:lnTo>
                <a:lnTo>
                  <a:pt x="3248" y="3654"/>
                </a:lnTo>
                <a:lnTo>
                  <a:pt x="3251" y="3656"/>
                </a:lnTo>
                <a:lnTo>
                  <a:pt x="3255" y="3657"/>
                </a:lnTo>
                <a:lnTo>
                  <a:pt x="3260" y="3657"/>
                </a:lnTo>
                <a:lnTo>
                  <a:pt x="3265" y="3657"/>
                </a:lnTo>
                <a:lnTo>
                  <a:pt x="3270" y="3657"/>
                </a:lnTo>
                <a:lnTo>
                  <a:pt x="3275" y="3657"/>
                </a:lnTo>
                <a:lnTo>
                  <a:pt x="3275" y="3664"/>
                </a:lnTo>
                <a:lnTo>
                  <a:pt x="3277" y="3666"/>
                </a:lnTo>
                <a:lnTo>
                  <a:pt x="3282" y="3666"/>
                </a:lnTo>
                <a:lnTo>
                  <a:pt x="3292" y="3664"/>
                </a:lnTo>
                <a:lnTo>
                  <a:pt x="3303" y="3662"/>
                </a:lnTo>
                <a:lnTo>
                  <a:pt x="3306" y="3662"/>
                </a:lnTo>
                <a:lnTo>
                  <a:pt x="3309" y="3664"/>
                </a:lnTo>
                <a:lnTo>
                  <a:pt x="3309" y="3668"/>
                </a:lnTo>
                <a:lnTo>
                  <a:pt x="3311" y="3669"/>
                </a:lnTo>
                <a:lnTo>
                  <a:pt x="3316" y="3671"/>
                </a:lnTo>
                <a:lnTo>
                  <a:pt x="3320" y="3674"/>
                </a:lnTo>
                <a:lnTo>
                  <a:pt x="3321" y="3676"/>
                </a:lnTo>
                <a:lnTo>
                  <a:pt x="3323" y="3678"/>
                </a:lnTo>
                <a:lnTo>
                  <a:pt x="3330" y="3676"/>
                </a:lnTo>
                <a:lnTo>
                  <a:pt x="3337" y="3676"/>
                </a:lnTo>
                <a:lnTo>
                  <a:pt x="3345" y="3680"/>
                </a:lnTo>
                <a:lnTo>
                  <a:pt x="3354" y="3683"/>
                </a:lnTo>
                <a:lnTo>
                  <a:pt x="3359" y="3685"/>
                </a:lnTo>
                <a:lnTo>
                  <a:pt x="3364" y="3685"/>
                </a:lnTo>
                <a:lnTo>
                  <a:pt x="3368" y="3678"/>
                </a:lnTo>
                <a:lnTo>
                  <a:pt x="3373" y="3673"/>
                </a:lnTo>
                <a:lnTo>
                  <a:pt x="3378" y="3668"/>
                </a:lnTo>
                <a:lnTo>
                  <a:pt x="3385" y="3664"/>
                </a:lnTo>
                <a:lnTo>
                  <a:pt x="3386" y="3656"/>
                </a:lnTo>
                <a:lnTo>
                  <a:pt x="3388" y="3652"/>
                </a:lnTo>
                <a:lnTo>
                  <a:pt x="3391" y="3650"/>
                </a:lnTo>
                <a:lnTo>
                  <a:pt x="3393" y="3642"/>
                </a:lnTo>
                <a:lnTo>
                  <a:pt x="3395" y="3639"/>
                </a:lnTo>
                <a:lnTo>
                  <a:pt x="3398" y="3637"/>
                </a:lnTo>
                <a:lnTo>
                  <a:pt x="3398" y="3618"/>
                </a:lnTo>
                <a:lnTo>
                  <a:pt x="3398" y="3599"/>
                </a:lnTo>
                <a:lnTo>
                  <a:pt x="3393" y="3567"/>
                </a:lnTo>
                <a:lnTo>
                  <a:pt x="3388" y="3534"/>
                </a:lnTo>
                <a:lnTo>
                  <a:pt x="3385" y="3500"/>
                </a:lnTo>
                <a:lnTo>
                  <a:pt x="3379" y="3499"/>
                </a:lnTo>
                <a:lnTo>
                  <a:pt x="3376" y="3495"/>
                </a:lnTo>
                <a:lnTo>
                  <a:pt x="3371" y="3487"/>
                </a:lnTo>
                <a:lnTo>
                  <a:pt x="3368" y="3487"/>
                </a:lnTo>
                <a:lnTo>
                  <a:pt x="3364" y="3487"/>
                </a:lnTo>
                <a:lnTo>
                  <a:pt x="3361" y="3487"/>
                </a:lnTo>
                <a:lnTo>
                  <a:pt x="3357" y="3487"/>
                </a:lnTo>
                <a:lnTo>
                  <a:pt x="3356" y="3483"/>
                </a:lnTo>
                <a:lnTo>
                  <a:pt x="3354" y="3480"/>
                </a:lnTo>
                <a:lnTo>
                  <a:pt x="3352" y="3476"/>
                </a:lnTo>
                <a:lnTo>
                  <a:pt x="3350" y="3473"/>
                </a:lnTo>
                <a:lnTo>
                  <a:pt x="3347" y="3471"/>
                </a:lnTo>
                <a:lnTo>
                  <a:pt x="3342" y="3471"/>
                </a:lnTo>
                <a:lnTo>
                  <a:pt x="3338" y="3470"/>
                </a:lnTo>
                <a:lnTo>
                  <a:pt x="3337" y="3468"/>
                </a:lnTo>
                <a:lnTo>
                  <a:pt x="3337" y="3466"/>
                </a:lnTo>
                <a:lnTo>
                  <a:pt x="3332" y="3464"/>
                </a:lnTo>
                <a:lnTo>
                  <a:pt x="3326" y="3463"/>
                </a:lnTo>
                <a:lnTo>
                  <a:pt x="3323" y="3459"/>
                </a:lnTo>
                <a:lnTo>
                  <a:pt x="3316" y="3459"/>
                </a:lnTo>
                <a:lnTo>
                  <a:pt x="3316" y="3453"/>
                </a:lnTo>
                <a:lnTo>
                  <a:pt x="3315" y="3446"/>
                </a:lnTo>
                <a:lnTo>
                  <a:pt x="3311" y="3442"/>
                </a:lnTo>
                <a:lnTo>
                  <a:pt x="3306" y="3439"/>
                </a:lnTo>
                <a:lnTo>
                  <a:pt x="3301" y="3436"/>
                </a:lnTo>
                <a:lnTo>
                  <a:pt x="3297" y="3432"/>
                </a:lnTo>
                <a:lnTo>
                  <a:pt x="3296" y="3427"/>
                </a:lnTo>
                <a:lnTo>
                  <a:pt x="3296" y="3418"/>
                </a:lnTo>
                <a:lnTo>
                  <a:pt x="3299" y="3413"/>
                </a:lnTo>
                <a:lnTo>
                  <a:pt x="3301" y="3408"/>
                </a:lnTo>
                <a:lnTo>
                  <a:pt x="3304" y="3396"/>
                </a:lnTo>
                <a:lnTo>
                  <a:pt x="3308" y="3384"/>
                </a:lnTo>
                <a:lnTo>
                  <a:pt x="3311" y="3381"/>
                </a:lnTo>
                <a:lnTo>
                  <a:pt x="3316" y="3378"/>
                </a:lnTo>
                <a:lnTo>
                  <a:pt x="3337" y="3337"/>
                </a:lnTo>
                <a:lnTo>
                  <a:pt x="3338" y="3332"/>
                </a:lnTo>
                <a:lnTo>
                  <a:pt x="3340" y="3330"/>
                </a:lnTo>
                <a:lnTo>
                  <a:pt x="3344" y="3330"/>
                </a:lnTo>
                <a:lnTo>
                  <a:pt x="3350" y="3316"/>
                </a:lnTo>
                <a:lnTo>
                  <a:pt x="3357" y="3303"/>
                </a:lnTo>
                <a:lnTo>
                  <a:pt x="3361" y="3296"/>
                </a:lnTo>
                <a:lnTo>
                  <a:pt x="3364" y="3289"/>
                </a:lnTo>
                <a:lnTo>
                  <a:pt x="3364" y="3279"/>
                </a:lnTo>
                <a:lnTo>
                  <a:pt x="3364" y="3268"/>
                </a:lnTo>
                <a:lnTo>
                  <a:pt x="3368" y="3267"/>
                </a:lnTo>
                <a:lnTo>
                  <a:pt x="3371" y="3265"/>
                </a:lnTo>
                <a:lnTo>
                  <a:pt x="3373" y="3256"/>
                </a:lnTo>
                <a:lnTo>
                  <a:pt x="3374" y="3253"/>
                </a:lnTo>
                <a:lnTo>
                  <a:pt x="3376" y="3250"/>
                </a:lnTo>
                <a:lnTo>
                  <a:pt x="3379" y="3248"/>
                </a:lnTo>
                <a:lnTo>
                  <a:pt x="3385" y="3248"/>
                </a:lnTo>
                <a:lnTo>
                  <a:pt x="3383" y="3241"/>
                </a:lnTo>
                <a:lnTo>
                  <a:pt x="3383" y="3236"/>
                </a:lnTo>
                <a:lnTo>
                  <a:pt x="3386" y="3229"/>
                </a:lnTo>
                <a:lnTo>
                  <a:pt x="3391" y="3224"/>
                </a:lnTo>
                <a:lnTo>
                  <a:pt x="3391" y="3219"/>
                </a:lnTo>
                <a:lnTo>
                  <a:pt x="3391" y="3214"/>
                </a:lnTo>
                <a:lnTo>
                  <a:pt x="3398" y="3212"/>
                </a:lnTo>
                <a:lnTo>
                  <a:pt x="3403" y="3209"/>
                </a:lnTo>
                <a:lnTo>
                  <a:pt x="3410" y="3207"/>
                </a:lnTo>
                <a:lnTo>
                  <a:pt x="3419" y="3207"/>
                </a:lnTo>
                <a:lnTo>
                  <a:pt x="3417" y="3195"/>
                </a:lnTo>
                <a:lnTo>
                  <a:pt x="3417" y="3185"/>
                </a:lnTo>
                <a:lnTo>
                  <a:pt x="3420" y="3168"/>
                </a:lnTo>
                <a:lnTo>
                  <a:pt x="3424" y="3151"/>
                </a:lnTo>
                <a:lnTo>
                  <a:pt x="3425" y="3142"/>
                </a:lnTo>
                <a:lnTo>
                  <a:pt x="3425" y="3132"/>
                </a:lnTo>
                <a:lnTo>
                  <a:pt x="3429" y="3130"/>
                </a:lnTo>
                <a:lnTo>
                  <a:pt x="3431" y="3129"/>
                </a:lnTo>
                <a:lnTo>
                  <a:pt x="3434" y="3123"/>
                </a:lnTo>
                <a:lnTo>
                  <a:pt x="3436" y="3117"/>
                </a:lnTo>
                <a:lnTo>
                  <a:pt x="3439" y="3111"/>
                </a:lnTo>
                <a:lnTo>
                  <a:pt x="3444" y="3108"/>
                </a:lnTo>
                <a:lnTo>
                  <a:pt x="3449" y="3105"/>
                </a:lnTo>
                <a:lnTo>
                  <a:pt x="3451" y="3099"/>
                </a:lnTo>
                <a:lnTo>
                  <a:pt x="3453" y="3091"/>
                </a:lnTo>
                <a:lnTo>
                  <a:pt x="3453" y="3082"/>
                </a:lnTo>
                <a:lnTo>
                  <a:pt x="3453" y="3081"/>
                </a:lnTo>
                <a:lnTo>
                  <a:pt x="3453" y="3072"/>
                </a:lnTo>
                <a:lnTo>
                  <a:pt x="3453" y="3070"/>
                </a:lnTo>
                <a:lnTo>
                  <a:pt x="3453" y="3069"/>
                </a:lnTo>
                <a:lnTo>
                  <a:pt x="3453" y="3067"/>
                </a:lnTo>
                <a:lnTo>
                  <a:pt x="3451" y="3057"/>
                </a:lnTo>
                <a:lnTo>
                  <a:pt x="3446" y="3050"/>
                </a:lnTo>
                <a:lnTo>
                  <a:pt x="3448" y="3043"/>
                </a:lnTo>
                <a:lnTo>
                  <a:pt x="3453" y="3033"/>
                </a:lnTo>
                <a:lnTo>
                  <a:pt x="3448" y="3043"/>
                </a:lnTo>
                <a:lnTo>
                  <a:pt x="3446" y="3050"/>
                </a:lnTo>
                <a:lnTo>
                  <a:pt x="3451" y="3048"/>
                </a:lnTo>
                <a:lnTo>
                  <a:pt x="3453" y="3043"/>
                </a:lnTo>
                <a:lnTo>
                  <a:pt x="3453" y="3036"/>
                </a:lnTo>
                <a:lnTo>
                  <a:pt x="3453" y="3029"/>
                </a:lnTo>
                <a:lnTo>
                  <a:pt x="3453" y="2995"/>
                </a:lnTo>
                <a:lnTo>
                  <a:pt x="3456" y="2989"/>
                </a:lnTo>
                <a:lnTo>
                  <a:pt x="3460" y="2982"/>
                </a:lnTo>
                <a:lnTo>
                  <a:pt x="3460" y="2973"/>
                </a:lnTo>
                <a:lnTo>
                  <a:pt x="3460" y="2963"/>
                </a:lnTo>
                <a:lnTo>
                  <a:pt x="3460" y="2944"/>
                </a:lnTo>
                <a:lnTo>
                  <a:pt x="3460" y="2927"/>
                </a:lnTo>
                <a:lnTo>
                  <a:pt x="3461" y="2924"/>
                </a:lnTo>
                <a:lnTo>
                  <a:pt x="3463" y="2922"/>
                </a:lnTo>
                <a:lnTo>
                  <a:pt x="3465" y="2922"/>
                </a:lnTo>
                <a:lnTo>
                  <a:pt x="3466" y="2920"/>
                </a:lnTo>
                <a:lnTo>
                  <a:pt x="3468" y="2914"/>
                </a:lnTo>
                <a:lnTo>
                  <a:pt x="3470" y="2905"/>
                </a:lnTo>
                <a:lnTo>
                  <a:pt x="3470" y="2898"/>
                </a:lnTo>
                <a:lnTo>
                  <a:pt x="3470" y="2890"/>
                </a:lnTo>
                <a:lnTo>
                  <a:pt x="3470" y="2876"/>
                </a:lnTo>
                <a:lnTo>
                  <a:pt x="3472" y="2871"/>
                </a:lnTo>
                <a:lnTo>
                  <a:pt x="3473" y="2866"/>
                </a:lnTo>
                <a:lnTo>
                  <a:pt x="3473" y="2862"/>
                </a:lnTo>
                <a:lnTo>
                  <a:pt x="3472" y="2859"/>
                </a:lnTo>
                <a:lnTo>
                  <a:pt x="3466" y="2856"/>
                </a:lnTo>
                <a:lnTo>
                  <a:pt x="3468" y="2859"/>
                </a:lnTo>
                <a:lnTo>
                  <a:pt x="3468" y="2861"/>
                </a:lnTo>
                <a:lnTo>
                  <a:pt x="3470" y="2862"/>
                </a:lnTo>
                <a:lnTo>
                  <a:pt x="3470" y="2864"/>
                </a:lnTo>
                <a:lnTo>
                  <a:pt x="3470" y="2866"/>
                </a:lnTo>
                <a:lnTo>
                  <a:pt x="3470" y="2867"/>
                </a:lnTo>
                <a:lnTo>
                  <a:pt x="3470" y="2869"/>
                </a:lnTo>
                <a:lnTo>
                  <a:pt x="3466" y="2861"/>
                </a:lnTo>
                <a:lnTo>
                  <a:pt x="3461" y="2854"/>
                </a:lnTo>
                <a:lnTo>
                  <a:pt x="3458" y="2845"/>
                </a:lnTo>
                <a:lnTo>
                  <a:pt x="3458" y="2842"/>
                </a:lnTo>
                <a:lnTo>
                  <a:pt x="3460" y="2835"/>
                </a:lnTo>
                <a:lnTo>
                  <a:pt x="3460" y="2791"/>
                </a:lnTo>
                <a:lnTo>
                  <a:pt x="3456" y="2782"/>
                </a:lnTo>
                <a:lnTo>
                  <a:pt x="3451" y="2775"/>
                </a:lnTo>
                <a:lnTo>
                  <a:pt x="3448" y="2767"/>
                </a:lnTo>
                <a:lnTo>
                  <a:pt x="3446" y="2762"/>
                </a:lnTo>
                <a:lnTo>
                  <a:pt x="3446" y="2757"/>
                </a:lnTo>
                <a:lnTo>
                  <a:pt x="3449" y="2750"/>
                </a:lnTo>
                <a:lnTo>
                  <a:pt x="3454" y="2745"/>
                </a:lnTo>
                <a:lnTo>
                  <a:pt x="3460" y="2740"/>
                </a:lnTo>
                <a:lnTo>
                  <a:pt x="3466" y="2736"/>
                </a:lnTo>
                <a:lnTo>
                  <a:pt x="3477" y="2734"/>
                </a:lnTo>
                <a:lnTo>
                  <a:pt x="3489" y="2731"/>
                </a:lnTo>
                <a:lnTo>
                  <a:pt x="3499" y="2729"/>
                </a:lnTo>
                <a:lnTo>
                  <a:pt x="3514" y="2729"/>
                </a:lnTo>
                <a:lnTo>
                  <a:pt x="3518" y="2728"/>
                </a:lnTo>
                <a:lnTo>
                  <a:pt x="3519" y="2728"/>
                </a:lnTo>
                <a:lnTo>
                  <a:pt x="3521" y="2726"/>
                </a:lnTo>
                <a:lnTo>
                  <a:pt x="3523" y="2726"/>
                </a:lnTo>
                <a:lnTo>
                  <a:pt x="3524" y="2726"/>
                </a:lnTo>
                <a:lnTo>
                  <a:pt x="3531" y="2724"/>
                </a:lnTo>
                <a:lnTo>
                  <a:pt x="3535" y="2723"/>
                </a:lnTo>
                <a:lnTo>
                  <a:pt x="3543" y="2719"/>
                </a:lnTo>
                <a:lnTo>
                  <a:pt x="3550" y="2714"/>
                </a:lnTo>
                <a:lnTo>
                  <a:pt x="3552" y="2712"/>
                </a:lnTo>
                <a:lnTo>
                  <a:pt x="3553" y="2711"/>
                </a:lnTo>
                <a:lnTo>
                  <a:pt x="3555" y="2709"/>
                </a:lnTo>
                <a:lnTo>
                  <a:pt x="3557" y="2709"/>
                </a:lnTo>
                <a:lnTo>
                  <a:pt x="3560" y="2709"/>
                </a:lnTo>
                <a:lnTo>
                  <a:pt x="3565" y="2707"/>
                </a:lnTo>
                <a:lnTo>
                  <a:pt x="3570" y="2705"/>
                </a:lnTo>
                <a:lnTo>
                  <a:pt x="3577" y="2702"/>
                </a:lnTo>
                <a:lnTo>
                  <a:pt x="3582" y="2697"/>
                </a:lnTo>
                <a:lnTo>
                  <a:pt x="3586" y="2695"/>
                </a:lnTo>
                <a:lnTo>
                  <a:pt x="3591" y="2694"/>
                </a:lnTo>
                <a:lnTo>
                  <a:pt x="3593" y="2694"/>
                </a:lnTo>
                <a:lnTo>
                  <a:pt x="3594" y="2694"/>
                </a:lnTo>
                <a:lnTo>
                  <a:pt x="3596" y="2694"/>
                </a:lnTo>
                <a:lnTo>
                  <a:pt x="3598" y="2695"/>
                </a:lnTo>
                <a:lnTo>
                  <a:pt x="3601" y="2694"/>
                </a:lnTo>
                <a:lnTo>
                  <a:pt x="3616" y="2688"/>
                </a:lnTo>
                <a:lnTo>
                  <a:pt x="3616" y="2685"/>
                </a:lnTo>
                <a:lnTo>
                  <a:pt x="3618" y="2683"/>
                </a:lnTo>
                <a:lnTo>
                  <a:pt x="3618" y="2682"/>
                </a:lnTo>
                <a:lnTo>
                  <a:pt x="3620" y="2682"/>
                </a:lnTo>
                <a:lnTo>
                  <a:pt x="3623" y="2682"/>
                </a:lnTo>
                <a:lnTo>
                  <a:pt x="3623" y="2675"/>
                </a:lnTo>
                <a:lnTo>
                  <a:pt x="3628" y="2670"/>
                </a:lnTo>
                <a:lnTo>
                  <a:pt x="3635" y="2668"/>
                </a:lnTo>
                <a:lnTo>
                  <a:pt x="3644" y="2668"/>
                </a:lnTo>
                <a:lnTo>
                  <a:pt x="3645" y="2658"/>
                </a:lnTo>
                <a:lnTo>
                  <a:pt x="3644" y="2649"/>
                </a:lnTo>
                <a:lnTo>
                  <a:pt x="3642" y="2632"/>
                </a:lnTo>
                <a:lnTo>
                  <a:pt x="3637" y="2618"/>
                </a:lnTo>
                <a:lnTo>
                  <a:pt x="3637" y="2610"/>
                </a:lnTo>
                <a:lnTo>
                  <a:pt x="3637" y="2600"/>
                </a:lnTo>
                <a:lnTo>
                  <a:pt x="3637" y="2593"/>
                </a:lnTo>
                <a:lnTo>
                  <a:pt x="3640" y="2586"/>
                </a:lnTo>
                <a:lnTo>
                  <a:pt x="3645" y="2574"/>
                </a:lnTo>
                <a:lnTo>
                  <a:pt x="3649" y="2569"/>
                </a:lnTo>
                <a:lnTo>
                  <a:pt x="3651" y="2562"/>
                </a:lnTo>
                <a:lnTo>
                  <a:pt x="3652" y="2555"/>
                </a:lnTo>
                <a:lnTo>
                  <a:pt x="3651" y="2545"/>
                </a:lnTo>
                <a:lnTo>
                  <a:pt x="3654" y="2545"/>
                </a:lnTo>
                <a:lnTo>
                  <a:pt x="3656" y="2543"/>
                </a:lnTo>
                <a:lnTo>
                  <a:pt x="3657" y="2538"/>
                </a:lnTo>
                <a:lnTo>
                  <a:pt x="3661" y="2538"/>
                </a:lnTo>
                <a:lnTo>
                  <a:pt x="3662" y="2536"/>
                </a:lnTo>
                <a:lnTo>
                  <a:pt x="3664" y="2531"/>
                </a:lnTo>
                <a:lnTo>
                  <a:pt x="3664" y="2525"/>
                </a:lnTo>
                <a:lnTo>
                  <a:pt x="3668" y="2525"/>
                </a:lnTo>
                <a:lnTo>
                  <a:pt x="3669" y="2523"/>
                </a:lnTo>
                <a:lnTo>
                  <a:pt x="3671" y="2518"/>
                </a:lnTo>
                <a:lnTo>
                  <a:pt x="3674" y="2518"/>
                </a:lnTo>
                <a:lnTo>
                  <a:pt x="3676" y="2516"/>
                </a:lnTo>
                <a:lnTo>
                  <a:pt x="3678" y="2511"/>
                </a:lnTo>
                <a:lnTo>
                  <a:pt x="3683" y="2502"/>
                </a:lnTo>
                <a:lnTo>
                  <a:pt x="3690" y="2496"/>
                </a:lnTo>
                <a:lnTo>
                  <a:pt x="3697" y="2489"/>
                </a:lnTo>
                <a:lnTo>
                  <a:pt x="3705" y="2484"/>
                </a:lnTo>
                <a:lnTo>
                  <a:pt x="3705" y="2475"/>
                </a:lnTo>
                <a:lnTo>
                  <a:pt x="3707" y="2467"/>
                </a:lnTo>
                <a:lnTo>
                  <a:pt x="3712" y="2453"/>
                </a:lnTo>
                <a:lnTo>
                  <a:pt x="3717" y="2439"/>
                </a:lnTo>
                <a:lnTo>
                  <a:pt x="3719" y="2431"/>
                </a:lnTo>
                <a:lnTo>
                  <a:pt x="3719" y="2422"/>
                </a:lnTo>
                <a:lnTo>
                  <a:pt x="3726" y="2417"/>
                </a:lnTo>
                <a:lnTo>
                  <a:pt x="3732" y="2412"/>
                </a:lnTo>
                <a:lnTo>
                  <a:pt x="3736" y="2410"/>
                </a:lnTo>
                <a:lnTo>
                  <a:pt x="3738" y="2405"/>
                </a:lnTo>
                <a:lnTo>
                  <a:pt x="3739" y="2400"/>
                </a:lnTo>
                <a:lnTo>
                  <a:pt x="3739" y="2395"/>
                </a:lnTo>
                <a:lnTo>
                  <a:pt x="3746" y="2392"/>
                </a:lnTo>
                <a:lnTo>
                  <a:pt x="3751" y="2386"/>
                </a:lnTo>
                <a:lnTo>
                  <a:pt x="3756" y="2381"/>
                </a:lnTo>
                <a:lnTo>
                  <a:pt x="3760" y="2374"/>
                </a:lnTo>
                <a:lnTo>
                  <a:pt x="3767" y="2371"/>
                </a:lnTo>
                <a:lnTo>
                  <a:pt x="3772" y="2366"/>
                </a:lnTo>
                <a:lnTo>
                  <a:pt x="3777" y="2361"/>
                </a:lnTo>
                <a:lnTo>
                  <a:pt x="3780" y="2354"/>
                </a:lnTo>
                <a:lnTo>
                  <a:pt x="3785" y="2354"/>
                </a:lnTo>
                <a:lnTo>
                  <a:pt x="3789" y="2352"/>
                </a:lnTo>
                <a:lnTo>
                  <a:pt x="3790" y="2349"/>
                </a:lnTo>
                <a:lnTo>
                  <a:pt x="3792" y="2345"/>
                </a:lnTo>
                <a:lnTo>
                  <a:pt x="3794" y="2337"/>
                </a:lnTo>
                <a:lnTo>
                  <a:pt x="3797" y="2335"/>
                </a:lnTo>
                <a:lnTo>
                  <a:pt x="3801" y="2334"/>
                </a:lnTo>
                <a:lnTo>
                  <a:pt x="3802" y="2318"/>
                </a:lnTo>
                <a:lnTo>
                  <a:pt x="3801" y="2305"/>
                </a:lnTo>
                <a:lnTo>
                  <a:pt x="3799" y="2281"/>
                </a:lnTo>
                <a:lnTo>
                  <a:pt x="3796" y="2257"/>
                </a:lnTo>
                <a:lnTo>
                  <a:pt x="3794" y="2231"/>
                </a:lnTo>
                <a:lnTo>
                  <a:pt x="3790" y="2223"/>
                </a:lnTo>
                <a:lnTo>
                  <a:pt x="3784" y="2214"/>
                </a:lnTo>
                <a:lnTo>
                  <a:pt x="3778" y="2206"/>
                </a:lnTo>
                <a:lnTo>
                  <a:pt x="3773" y="2197"/>
                </a:lnTo>
                <a:lnTo>
                  <a:pt x="3773" y="2194"/>
                </a:lnTo>
                <a:lnTo>
                  <a:pt x="3773" y="2190"/>
                </a:lnTo>
                <a:lnTo>
                  <a:pt x="3773" y="2187"/>
                </a:lnTo>
                <a:lnTo>
                  <a:pt x="3773" y="2183"/>
                </a:lnTo>
                <a:lnTo>
                  <a:pt x="3770" y="2183"/>
                </a:lnTo>
                <a:lnTo>
                  <a:pt x="3767" y="2183"/>
                </a:lnTo>
                <a:lnTo>
                  <a:pt x="3767" y="2180"/>
                </a:lnTo>
                <a:lnTo>
                  <a:pt x="3767" y="2177"/>
                </a:lnTo>
                <a:lnTo>
                  <a:pt x="3765" y="2175"/>
                </a:lnTo>
                <a:lnTo>
                  <a:pt x="3763" y="2175"/>
                </a:lnTo>
                <a:lnTo>
                  <a:pt x="3761" y="2173"/>
                </a:lnTo>
                <a:lnTo>
                  <a:pt x="3760" y="2170"/>
                </a:lnTo>
                <a:lnTo>
                  <a:pt x="3760" y="2163"/>
                </a:lnTo>
                <a:lnTo>
                  <a:pt x="3760" y="2156"/>
                </a:lnTo>
                <a:lnTo>
                  <a:pt x="3761" y="2146"/>
                </a:lnTo>
                <a:lnTo>
                  <a:pt x="3765" y="2137"/>
                </a:lnTo>
                <a:lnTo>
                  <a:pt x="3767" y="2134"/>
                </a:lnTo>
                <a:lnTo>
                  <a:pt x="3770" y="2131"/>
                </a:lnTo>
                <a:lnTo>
                  <a:pt x="3773" y="2129"/>
                </a:lnTo>
                <a:lnTo>
                  <a:pt x="3780" y="2129"/>
                </a:lnTo>
                <a:lnTo>
                  <a:pt x="3784" y="2122"/>
                </a:lnTo>
                <a:lnTo>
                  <a:pt x="3789" y="2117"/>
                </a:lnTo>
                <a:lnTo>
                  <a:pt x="3794" y="2112"/>
                </a:lnTo>
                <a:lnTo>
                  <a:pt x="3801" y="2108"/>
                </a:lnTo>
                <a:lnTo>
                  <a:pt x="3801" y="2102"/>
                </a:lnTo>
                <a:lnTo>
                  <a:pt x="3804" y="2095"/>
                </a:lnTo>
                <a:lnTo>
                  <a:pt x="3807" y="2090"/>
                </a:lnTo>
                <a:lnTo>
                  <a:pt x="3807" y="2081"/>
                </a:lnTo>
                <a:lnTo>
                  <a:pt x="3809" y="2079"/>
                </a:lnTo>
                <a:lnTo>
                  <a:pt x="3811" y="2078"/>
                </a:lnTo>
                <a:lnTo>
                  <a:pt x="3814" y="2074"/>
                </a:lnTo>
                <a:lnTo>
                  <a:pt x="3816" y="2069"/>
                </a:lnTo>
                <a:lnTo>
                  <a:pt x="3818" y="2067"/>
                </a:lnTo>
                <a:lnTo>
                  <a:pt x="3821" y="2067"/>
                </a:lnTo>
                <a:lnTo>
                  <a:pt x="3821" y="2049"/>
                </a:lnTo>
                <a:lnTo>
                  <a:pt x="3823" y="2030"/>
                </a:lnTo>
                <a:lnTo>
                  <a:pt x="3826" y="2015"/>
                </a:lnTo>
                <a:lnTo>
                  <a:pt x="3831" y="1999"/>
                </a:lnTo>
                <a:lnTo>
                  <a:pt x="3840" y="1970"/>
                </a:lnTo>
                <a:lnTo>
                  <a:pt x="3845" y="1955"/>
                </a:lnTo>
                <a:lnTo>
                  <a:pt x="3848" y="1938"/>
                </a:lnTo>
                <a:lnTo>
                  <a:pt x="3854" y="1936"/>
                </a:lnTo>
                <a:lnTo>
                  <a:pt x="3859" y="1933"/>
                </a:lnTo>
                <a:lnTo>
                  <a:pt x="3866" y="1924"/>
                </a:lnTo>
                <a:lnTo>
                  <a:pt x="3872" y="1916"/>
                </a:lnTo>
                <a:lnTo>
                  <a:pt x="3878" y="1912"/>
                </a:lnTo>
                <a:lnTo>
                  <a:pt x="3883" y="1910"/>
                </a:lnTo>
                <a:lnTo>
                  <a:pt x="3884" y="1907"/>
                </a:lnTo>
                <a:lnTo>
                  <a:pt x="3888" y="1905"/>
                </a:lnTo>
                <a:lnTo>
                  <a:pt x="3896" y="1904"/>
                </a:lnTo>
                <a:lnTo>
                  <a:pt x="3896" y="1900"/>
                </a:lnTo>
                <a:lnTo>
                  <a:pt x="3898" y="1898"/>
                </a:lnTo>
                <a:lnTo>
                  <a:pt x="3903" y="1897"/>
                </a:lnTo>
                <a:lnTo>
                  <a:pt x="3908" y="1888"/>
                </a:lnTo>
                <a:lnTo>
                  <a:pt x="3912" y="1885"/>
                </a:lnTo>
                <a:lnTo>
                  <a:pt x="3917" y="1883"/>
                </a:lnTo>
                <a:lnTo>
                  <a:pt x="3932" y="1885"/>
                </a:lnTo>
                <a:lnTo>
                  <a:pt x="3946" y="1887"/>
                </a:lnTo>
                <a:lnTo>
                  <a:pt x="3970" y="1895"/>
                </a:lnTo>
                <a:lnTo>
                  <a:pt x="3994" y="1904"/>
                </a:lnTo>
                <a:lnTo>
                  <a:pt x="4005" y="1907"/>
                </a:lnTo>
                <a:lnTo>
                  <a:pt x="4019" y="1910"/>
                </a:lnTo>
                <a:lnTo>
                  <a:pt x="4023" y="1909"/>
                </a:lnTo>
                <a:lnTo>
                  <a:pt x="4026" y="1907"/>
                </a:lnTo>
                <a:lnTo>
                  <a:pt x="4028" y="1905"/>
                </a:lnTo>
                <a:lnTo>
                  <a:pt x="4033" y="1904"/>
                </a:lnTo>
                <a:lnTo>
                  <a:pt x="4034" y="1904"/>
                </a:lnTo>
                <a:lnTo>
                  <a:pt x="4036" y="1902"/>
                </a:lnTo>
                <a:lnTo>
                  <a:pt x="4038" y="1897"/>
                </a:lnTo>
                <a:lnTo>
                  <a:pt x="4040" y="1883"/>
                </a:lnTo>
                <a:lnTo>
                  <a:pt x="4043" y="1881"/>
                </a:lnTo>
                <a:lnTo>
                  <a:pt x="4045" y="1878"/>
                </a:lnTo>
                <a:lnTo>
                  <a:pt x="4046" y="1870"/>
                </a:lnTo>
                <a:lnTo>
                  <a:pt x="4052" y="1870"/>
                </a:lnTo>
                <a:lnTo>
                  <a:pt x="4055" y="1868"/>
                </a:lnTo>
                <a:lnTo>
                  <a:pt x="4057" y="1864"/>
                </a:lnTo>
                <a:lnTo>
                  <a:pt x="4058" y="1861"/>
                </a:lnTo>
                <a:lnTo>
                  <a:pt x="4060" y="1852"/>
                </a:lnTo>
                <a:lnTo>
                  <a:pt x="4063" y="1851"/>
                </a:lnTo>
                <a:lnTo>
                  <a:pt x="4067" y="1849"/>
                </a:lnTo>
                <a:lnTo>
                  <a:pt x="4067" y="1837"/>
                </a:lnTo>
                <a:lnTo>
                  <a:pt x="4067" y="1825"/>
                </a:lnTo>
                <a:lnTo>
                  <a:pt x="4069" y="1815"/>
                </a:lnTo>
                <a:lnTo>
                  <a:pt x="4074" y="1808"/>
                </a:lnTo>
                <a:lnTo>
                  <a:pt x="4065" y="1772"/>
                </a:lnTo>
                <a:lnTo>
                  <a:pt x="4062" y="1754"/>
                </a:lnTo>
                <a:lnTo>
                  <a:pt x="4060" y="1733"/>
                </a:lnTo>
                <a:lnTo>
                  <a:pt x="4060" y="1728"/>
                </a:lnTo>
                <a:lnTo>
                  <a:pt x="4058" y="1725"/>
                </a:lnTo>
                <a:lnTo>
                  <a:pt x="4057" y="1721"/>
                </a:lnTo>
                <a:lnTo>
                  <a:pt x="4053" y="1719"/>
                </a:lnTo>
                <a:lnTo>
                  <a:pt x="4057" y="1714"/>
                </a:lnTo>
                <a:lnTo>
                  <a:pt x="4058" y="1709"/>
                </a:lnTo>
                <a:lnTo>
                  <a:pt x="4060" y="1696"/>
                </a:lnTo>
                <a:lnTo>
                  <a:pt x="4060" y="1665"/>
                </a:lnTo>
                <a:lnTo>
                  <a:pt x="4067" y="1665"/>
                </a:lnTo>
                <a:lnTo>
                  <a:pt x="4069" y="1670"/>
                </a:lnTo>
                <a:lnTo>
                  <a:pt x="4070" y="1670"/>
                </a:lnTo>
                <a:lnTo>
                  <a:pt x="4072" y="1668"/>
                </a:lnTo>
                <a:lnTo>
                  <a:pt x="4074" y="1663"/>
                </a:lnTo>
                <a:lnTo>
                  <a:pt x="4074" y="1658"/>
                </a:lnTo>
                <a:lnTo>
                  <a:pt x="4080" y="1658"/>
                </a:lnTo>
                <a:lnTo>
                  <a:pt x="4084" y="1661"/>
                </a:lnTo>
                <a:lnTo>
                  <a:pt x="4089" y="1663"/>
                </a:lnTo>
                <a:lnTo>
                  <a:pt x="4094" y="1665"/>
                </a:lnTo>
                <a:lnTo>
                  <a:pt x="4098" y="1663"/>
                </a:lnTo>
                <a:lnTo>
                  <a:pt x="4101" y="1661"/>
                </a:lnTo>
                <a:lnTo>
                  <a:pt x="4103" y="1660"/>
                </a:lnTo>
                <a:lnTo>
                  <a:pt x="4108" y="1658"/>
                </a:lnTo>
                <a:lnTo>
                  <a:pt x="4118" y="1658"/>
                </a:lnTo>
                <a:lnTo>
                  <a:pt x="4128" y="1658"/>
                </a:lnTo>
                <a:lnTo>
                  <a:pt x="4132" y="1656"/>
                </a:lnTo>
                <a:lnTo>
                  <a:pt x="4133" y="1655"/>
                </a:lnTo>
                <a:lnTo>
                  <a:pt x="4133" y="1653"/>
                </a:lnTo>
                <a:lnTo>
                  <a:pt x="4135" y="1651"/>
                </a:lnTo>
                <a:lnTo>
                  <a:pt x="4144" y="1648"/>
                </a:lnTo>
                <a:lnTo>
                  <a:pt x="4154" y="1648"/>
                </a:lnTo>
                <a:lnTo>
                  <a:pt x="4162" y="1648"/>
                </a:lnTo>
                <a:lnTo>
                  <a:pt x="4171" y="1651"/>
                </a:lnTo>
                <a:lnTo>
                  <a:pt x="4186" y="1655"/>
                </a:lnTo>
                <a:lnTo>
                  <a:pt x="4196" y="1658"/>
                </a:lnTo>
                <a:lnTo>
                  <a:pt x="4213" y="1658"/>
                </a:lnTo>
                <a:lnTo>
                  <a:pt x="4231" y="1658"/>
                </a:lnTo>
                <a:lnTo>
                  <a:pt x="4234" y="1663"/>
                </a:lnTo>
                <a:lnTo>
                  <a:pt x="4237" y="1667"/>
                </a:lnTo>
                <a:lnTo>
                  <a:pt x="4249" y="1670"/>
                </a:lnTo>
                <a:lnTo>
                  <a:pt x="4254" y="1673"/>
                </a:lnTo>
                <a:lnTo>
                  <a:pt x="4260" y="1675"/>
                </a:lnTo>
                <a:lnTo>
                  <a:pt x="4263" y="1680"/>
                </a:lnTo>
                <a:lnTo>
                  <a:pt x="4265" y="1685"/>
                </a:lnTo>
                <a:lnTo>
                  <a:pt x="4287" y="1687"/>
                </a:lnTo>
                <a:lnTo>
                  <a:pt x="4307" y="1690"/>
                </a:lnTo>
                <a:lnTo>
                  <a:pt x="4328" y="1694"/>
                </a:lnTo>
                <a:lnTo>
                  <a:pt x="4340" y="1694"/>
                </a:lnTo>
                <a:lnTo>
                  <a:pt x="4353" y="1692"/>
                </a:lnTo>
                <a:lnTo>
                  <a:pt x="4353" y="1689"/>
                </a:lnTo>
                <a:lnTo>
                  <a:pt x="4357" y="1685"/>
                </a:lnTo>
                <a:lnTo>
                  <a:pt x="4362" y="1680"/>
                </a:lnTo>
                <a:lnTo>
                  <a:pt x="4365" y="1679"/>
                </a:lnTo>
                <a:lnTo>
                  <a:pt x="4367" y="1675"/>
                </a:lnTo>
                <a:lnTo>
                  <a:pt x="4367" y="1672"/>
                </a:lnTo>
                <a:lnTo>
                  <a:pt x="4367" y="1665"/>
                </a:lnTo>
                <a:lnTo>
                  <a:pt x="4374" y="1661"/>
                </a:lnTo>
                <a:lnTo>
                  <a:pt x="4379" y="1656"/>
                </a:lnTo>
                <a:lnTo>
                  <a:pt x="4381" y="1648"/>
                </a:lnTo>
                <a:lnTo>
                  <a:pt x="4381" y="1638"/>
                </a:lnTo>
                <a:lnTo>
                  <a:pt x="4381" y="1634"/>
                </a:lnTo>
                <a:lnTo>
                  <a:pt x="4379" y="1631"/>
                </a:lnTo>
                <a:lnTo>
                  <a:pt x="4376" y="1629"/>
                </a:lnTo>
                <a:lnTo>
                  <a:pt x="4374" y="1627"/>
                </a:lnTo>
                <a:lnTo>
                  <a:pt x="4365" y="1627"/>
                </a:lnTo>
                <a:lnTo>
                  <a:pt x="4362" y="1626"/>
                </a:lnTo>
                <a:lnTo>
                  <a:pt x="4360" y="1624"/>
                </a:lnTo>
                <a:lnTo>
                  <a:pt x="4360" y="1621"/>
                </a:lnTo>
                <a:lnTo>
                  <a:pt x="4360" y="1617"/>
                </a:lnTo>
                <a:lnTo>
                  <a:pt x="4357" y="1610"/>
                </a:lnTo>
                <a:lnTo>
                  <a:pt x="4353" y="1604"/>
                </a:lnTo>
                <a:lnTo>
                  <a:pt x="4360" y="1590"/>
                </a:lnTo>
                <a:lnTo>
                  <a:pt x="4367" y="1576"/>
                </a:lnTo>
                <a:lnTo>
                  <a:pt x="4370" y="1576"/>
                </a:lnTo>
                <a:lnTo>
                  <a:pt x="4374" y="1576"/>
                </a:lnTo>
                <a:lnTo>
                  <a:pt x="4374" y="1575"/>
                </a:lnTo>
                <a:lnTo>
                  <a:pt x="4374" y="1569"/>
                </a:lnTo>
                <a:lnTo>
                  <a:pt x="4374" y="1563"/>
                </a:lnTo>
                <a:lnTo>
                  <a:pt x="4377" y="1563"/>
                </a:lnTo>
                <a:lnTo>
                  <a:pt x="4381" y="1563"/>
                </a:lnTo>
                <a:lnTo>
                  <a:pt x="4381" y="1561"/>
                </a:lnTo>
                <a:lnTo>
                  <a:pt x="4381" y="1556"/>
                </a:lnTo>
                <a:lnTo>
                  <a:pt x="4381" y="1549"/>
                </a:lnTo>
                <a:lnTo>
                  <a:pt x="4394" y="1520"/>
                </a:lnTo>
                <a:lnTo>
                  <a:pt x="4400" y="1504"/>
                </a:lnTo>
                <a:lnTo>
                  <a:pt x="4401" y="1496"/>
                </a:lnTo>
                <a:lnTo>
                  <a:pt x="4401" y="1487"/>
                </a:lnTo>
                <a:lnTo>
                  <a:pt x="4400" y="1481"/>
                </a:lnTo>
                <a:lnTo>
                  <a:pt x="4396" y="1475"/>
                </a:lnTo>
                <a:lnTo>
                  <a:pt x="4394" y="1469"/>
                </a:lnTo>
                <a:lnTo>
                  <a:pt x="4394" y="1460"/>
                </a:lnTo>
                <a:lnTo>
                  <a:pt x="4388" y="1455"/>
                </a:lnTo>
                <a:lnTo>
                  <a:pt x="4384" y="1450"/>
                </a:lnTo>
                <a:lnTo>
                  <a:pt x="4382" y="1441"/>
                </a:lnTo>
                <a:lnTo>
                  <a:pt x="4381" y="1433"/>
                </a:lnTo>
                <a:lnTo>
                  <a:pt x="4374" y="1428"/>
                </a:lnTo>
                <a:lnTo>
                  <a:pt x="4370" y="1423"/>
                </a:lnTo>
                <a:lnTo>
                  <a:pt x="4369" y="1414"/>
                </a:lnTo>
                <a:lnTo>
                  <a:pt x="4367" y="1405"/>
                </a:lnTo>
                <a:lnTo>
                  <a:pt x="4379" y="1407"/>
                </a:lnTo>
                <a:lnTo>
                  <a:pt x="4389" y="1405"/>
                </a:lnTo>
                <a:lnTo>
                  <a:pt x="4398" y="1404"/>
                </a:lnTo>
                <a:lnTo>
                  <a:pt x="4406" y="1399"/>
                </a:lnTo>
                <a:lnTo>
                  <a:pt x="4413" y="1395"/>
                </a:lnTo>
                <a:lnTo>
                  <a:pt x="4420" y="1394"/>
                </a:lnTo>
                <a:lnTo>
                  <a:pt x="4427" y="1394"/>
                </a:lnTo>
                <a:lnTo>
                  <a:pt x="4435" y="1399"/>
                </a:lnTo>
                <a:lnTo>
                  <a:pt x="4444" y="1399"/>
                </a:lnTo>
                <a:lnTo>
                  <a:pt x="4451" y="1397"/>
                </a:lnTo>
                <a:lnTo>
                  <a:pt x="4456" y="1394"/>
                </a:lnTo>
                <a:lnTo>
                  <a:pt x="4463" y="1392"/>
                </a:lnTo>
                <a:lnTo>
                  <a:pt x="4469" y="1394"/>
                </a:lnTo>
                <a:lnTo>
                  <a:pt x="4476" y="1395"/>
                </a:lnTo>
                <a:lnTo>
                  <a:pt x="4481" y="1399"/>
                </a:lnTo>
                <a:lnTo>
                  <a:pt x="4490" y="1399"/>
                </a:lnTo>
                <a:lnTo>
                  <a:pt x="4495" y="1397"/>
                </a:lnTo>
                <a:lnTo>
                  <a:pt x="4500" y="1394"/>
                </a:lnTo>
                <a:lnTo>
                  <a:pt x="4502" y="1388"/>
                </a:lnTo>
                <a:lnTo>
                  <a:pt x="4505" y="1383"/>
                </a:lnTo>
                <a:lnTo>
                  <a:pt x="4509" y="1371"/>
                </a:lnTo>
                <a:lnTo>
                  <a:pt x="4512" y="1368"/>
                </a:lnTo>
                <a:lnTo>
                  <a:pt x="4517" y="1365"/>
                </a:lnTo>
                <a:lnTo>
                  <a:pt x="4512" y="1348"/>
                </a:lnTo>
                <a:lnTo>
                  <a:pt x="4507" y="1330"/>
                </a:lnTo>
                <a:lnTo>
                  <a:pt x="4500" y="1313"/>
                </a:lnTo>
                <a:lnTo>
                  <a:pt x="4497" y="1296"/>
                </a:lnTo>
                <a:lnTo>
                  <a:pt x="4502" y="1293"/>
                </a:lnTo>
                <a:lnTo>
                  <a:pt x="4507" y="1290"/>
                </a:lnTo>
                <a:lnTo>
                  <a:pt x="4510" y="1284"/>
                </a:lnTo>
                <a:lnTo>
                  <a:pt x="4514" y="1283"/>
                </a:lnTo>
                <a:lnTo>
                  <a:pt x="4517" y="1283"/>
                </a:lnTo>
                <a:lnTo>
                  <a:pt x="4524" y="1283"/>
                </a:lnTo>
                <a:lnTo>
                  <a:pt x="4531" y="1283"/>
                </a:lnTo>
                <a:lnTo>
                  <a:pt x="4531" y="1276"/>
                </a:lnTo>
                <a:lnTo>
                  <a:pt x="4538" y="1276"/>
                </a:lnTo>
                <a:lnTo>
                  <a:pt x="4545" y="1276"/>
                </a:lnTo>
                <a:lnTo>
                  <a:pt x="4551" y="1276"/>
                </a:lnTo>
                <a:lnTo>
                  <a:pt x="4558" y="1276"/>
                </a:lnTo>
                <a:lnTo>
                  <a:pt x="4574" y="1281"/>
                </a:lnTo>
                <a:lnTo>
                  <a:pt x="4585" y="1288"/>
                </a:lnTo>
                <a:lnTo>
                  <a:pt x="4597" y="1296"/>
                </a:lnTo>
                <a:lnTo>
                  <a:pt x="4606" y="1307"/>
                </a:lnTo>
                <a:lnTo>
                  <a:pt x="4625" y="1327"/>
                </a:lnTo>
                <a:lnTo>
                  <a:pt x="4635" y="1336"/>
                </a:lnTo>
                <a:lnTo>
                  <a:pt x="4647" y="1344"/>
                </a:lnTo>
                <a:lnTo>
                  <a:pt x="4647" y="1351"/>
                </a:lnTo>
                <a:lnTo>
                  <a:pt x="4649" y="1356"/>
                </a:lnTo>
                <a:lnTo>
                  <a:pt x="4654" y="1365"/>
                </a:lnTo>
                <a:lnTo>
                  <a:pt x="4655" y="1365"/>
                </a:lnTo>
                <a:lnTo>
                  <a:pt x="4657" y="1365"/>
                </a:lnTo>
                <a:lnTo>
                  <a:pt x="4657" y="1366"/>
                </a:lnTo>
                <a:lnTo>
                  <a:pt x="4659" y="1368"/>
                </a:lnTo>
                <a:lnTo>
                  <a:pt x="4666" y="1375"/>
                </a:lnTo>
                <a:lnTo>
                  <a:pt x="4672" y="1383"/>
                </a:lnTo>
                <a:lnTo>
                  <a:pt x="4681" y="1399"/>
                </a:lnTo>
                <a:lnTo>
                  <a:pt x="4683" y="1400"/>
                </a:lnTo>
                <a:lnTo>
                  <a:pt x="4684" y="1404"/>
                </a:lnTo>
                <a:lnTo>
                  <a:pt x="4686" y="1405"/>
                </a:lnTo>
                <a:lnTo>
                  <a:pt x="4693" y="1409"/>
                </a:lnTo>
                <a:lnTo>
                  <a:pt x="4696" y="1412"/>
                </a:lnTo>
                <a:lnTo>
                  <a:pt x="4696" y="1417"/>
                </a:lnTo>
                <a:lnTo>
                  <a:pt x="4695" y="1423"/>
                </a:lnTo>
                <a:lnTo>
                  <a:pt x="4693" y="1433"/>
                </a:lnTo>
                <a:lnTo>
                  <a:pt x="4693" y="1438"/>
                </a:lnTo>
                <a:lnTo>
                  <a:pt x="4696" y="1441"/>
                </a:lnTo>
                <a:lnTo>
                  <a:pt x="4698" y="1443"/>
                </a:lnTo>
                <a:lnTo>
                  <a:pt x="4701" y="1446"/>
                </a:lnTo>
                <a:lnTo>
                  <a:pt x="4701" y="1450"/>
                </a:lnTo>
                <a:lnTo>
                  <a:pt x="4706" y="1453"/>
                </a:lnTo>
                <a:lnTo>
                  <a:pt x="4708" y="1457"/>
                </a:lnTo>
                <a:lnTo>
                  <a:pt x="4710" y="1465"/>
                </a:lnTo>
                <a:lnTo>
                  <a:pt x="4710" y="1474"/>
                </a:lnTo>
                <a:lnTo>
                  <a:pt x="4712" y="1477"/>
                </a:lnTo>
                <a:lnTo>
                  <a:pt x="4715" y="1481"/>
                </a:lnTo>
                <a:lnTo>
                  <a:pt x="4715" y="1484"/>
                </a:lnTo>
                <a:lnTo>
                  <a:pt x="4717" y="1484"/>
                </a:lnTo>
                <a:lnTo>
                  <a:pt x="4717" y="1486"/>
                </a:lnTo>
                <a:lnTo>
                  <a:pt x="4718" y="1487"/>
                </a:lnTo>
                <a:lnTo>
                  <a:pt x="4718" y="1489"/>
                </a:lnTo>
                <a:lnTo>
                  <a:pt x="4720" y="1489"/>
                </a:lnTo>
                <a:lnTo>
                  <a:pt x="4722" y="1491"/>
                </a:lnTo>
                <a:lnTo>
                  <a:pt x="4724" y="1493"/>
                </a:lnTo>
                <a:lnTo>
                  <a:pt x="4724" y="1494"/>
                </a:lnTo>
                <a:lnTo>
                  <a:pt x="4725" y="1494"/>
                </a:lnTo>
                <a:lnTo>
                  <a:pt x="4725" y="1496"/>
                </a:lnTo>
                <a:lnTo>
                  <a:pt x="4727" y="1498"/>
                </a:lnTo>
                <a:lnTo>
                  <a:pt x="4729" y="1501"/>
                </a:lnTo>
                <a:lnTo>
                  <a:pt x="4749" y="1501"/>
                </a:lnTo>
                <a:lnTo>
                  <a:pt x="4768" y="1504"/>
                </a:lnTo>
                <a:lnTo>
                  <a:pt x="4802" y="1513"/>
                </a:lnTo>
                <a:lnTo>
                  <a:pt x="4819" y="1516"/>
                </a:lnTo>
                <a:lnTo>
                  <a:pt x="4838" y="1520"/>
                </a:lnTo>
                <a:lnTo>
                  <a:pt x="4857" y="1522"/>
                </a:lnTo>
                <a:lnTo>
                  <a:pt x="4879" y="1522"/>
                </a:lnTo>
                <a:lnTo>
                  <a:pt x="4882" y="1518"/>
                </a:lnTo>
                <a:lnTo>
                  <a:pt x="4887" y="1516"/>
                </a:lnTo>
                <a:lnTo>
                  <a:pt x="4899" y="1515"/>
                </a:lnTo>
                <a:lnTo>
                  <a:pt x="4911" y="1513"/>
                </a:lnTo>
                <a:lnTo>
                  <a:pt x="4916" y="1511"/>
                </a:lnTo>
                <a:lnTo>
                  <a:pt x="4920" y="1508"/>
                </a:lnTo>
                <a:lnTo>
                  <a:pt x="4923" y="1504"/>
                </a:lnTo>
                <a:lnTo>
                  <a:pt x="4928" y="1503"/>
                </a:lnTo>
                <a:lnTo>
                  <a:pt x="4940" y="1501"/>
                </a:lnTo>
                <a:lnTo>
                  <a:pt x="4952" y="1499"/>
                </a:lnTo>
                <a:lnTo>
                  <a:pt x="4957" y="1498"/>
                </a:lnTo>
                <a:lnTo>
                  <a:pt x="4961" y="1494"/>
                </a:lnTo>
                <a:lnTo>
                  <a:pt x="4966" y="1487"/>
                </a:lnTo>
                <a:lnTo>
                  <a:pt x="4968" y="1477"/>
                </a:lnTo>
                <a:lnTo>
                  <a:pt x="4968" y="1465"/>
                </a:lnTo>
                <a:lnTo>
                  <a:pt x="4968" y="1453"/>
                </a:lnTo>
                <a:lnTo>
                  <a:pt x="4981" y="1446"/>
                </a:lnTo>
                <a:lnTo>
                  <a:pt x="4995" y="1440"/>
                </a:lnTo>
                <a:lnTo>
                  <a:pt x="5009" y="1443"/>
                </a:lnTo>
                <a:lnTo>
                  <a:pt x="5019" y="1443"/>
                </a:lnTo>
                <a:lnTo>
                  <a:pt x="5031" y="1443"/>
                </a:lnTo>
                <a:lnTo>
                  <a:pt x="5043" y="1446"/>
                </a:lnTo>
                <a:lnTo>
                  <a:pt x="5043" y="1450"/>
                </a:lnTo>
                <a:lnTo>
                  <a:pt x="5043" y="1453"/>
                </a:lnTo>
                <a:lnTo>
                  <a:pt x="5049" y="1457"/>
                </a:lnTo>
                <a:lnTo>
                  <a:pt x="5056" y="1460"/>
                </a:lnTo>
                <a:lnTo>
                  <a:pt x="5060" y="1460"/>
                </a:lnTo>
                <a:lnTo>
                  <a:pt x="5063" y="1460"/>
                </a:lnTo>
                <a:lnTo>
                  <a:pt x="5067" y="1460"/>
                </a:lnTo>
                <a:lnTo>
                  <a:pt x="5070" y="1460"/>
                </a:lnTo>
                <a:lnTo>
                  <a:pt x="5070" y="1463"/>
                </a:lnTo>
                <a:lnTo>
                  <a:pt x="5070" y="1467"/>
                </a:lnTo>
                <a:lnTo>
                  <a:pt x="5072" y="1467"/>
                </a:lnTo>
                <a:lnTo>
                  <a:pt x="5077" y="1467"/>
                </a:lnTo>
                <a:lnTo>
                  <a:pt x="5080" y="1467"/>
                </a:lnTo>
                <a:lnTo>
                  <a:pt x="5084" y="1467"/>
                </a:lnTo>
                <a:lnTo>
                  <a:pt x="5087" y="1472"/>
                </a:lnTo>
                <a:lnTo>
                  <a:pt x="5090" y="1477"/>
                </a:lnTo>
                <a:lnTo>
                  <a:pt x="5101" y="1484"/>
                </a:lnTo>
                <a:lnTo>
                  <a:pt x="5107" y="1486"/>
                </a:lnTo>
                <a:lnTo>
                  <a:pt x="5111" y="1491"/>
                </a:lnTo>
                <a:lnTo>
                  <a:pt x="5116" y="1494"/>
                </a:lnTo>
                <a:lnTo>
                  <a:pt x="5118" y="1501"/>
                </a:lnTo>
                <a:lnTo>
                  <a:pt x="5124" y="1499"/>
                </a:lnTo>
                <a:lnTo>
                  <a:pt x="5130" y="1501"/>
                </a:lnTo>
                <a:lnTo>
                  <a:pt x="5138" y="1504"/>
                </a:lnTo>
                <a:lnTo>
                  <a:pt x="5147" y="1508"/>
                </a:lnTo>
                <a:lnTo>
                  <a:pt x="5152" y="1510"/>
                </a:lnTo>
                <a:lnTo>
                  <a:pt x="5159" y="1508"/>
                </a:lnTo>
                <a:lnTo>
                  <a:pt x="5179" y="1494"/>
                </a:lnTo>
                <a:lnTo>
                  <a:pt x="5200" y="1481"/>
                </a:lnTo>
                <a:lnTo>
                  <a:pt x="5200" y="1399"/>
                </a:lnTo>
                <a:lnTo>
                  <a:pt x="5205" y="1388"/>
                </a:lnTo>
                <a:lnTo>
                  <a:pt x="5211" y="1380"/>
                </a:lnTo>
                <a:lnTo>
                  <a:pt x="5218" y="1371"/>
                </a:lnTo>
                <a:lnTo>
                  <a:pt x="5220" y="1365"/>
                </a:lnTo>
                <a:lnTo>
                  <a:pt x="5220" y="1358"/>
                </a:lnTo>
                <a:lnTo>
                  <a:pt x="5230" y="1351"/>
                </a:lnTo>
                <a:lnTo>
                  <a:pt x="5239" y="1342"/>
                </a:lnTo>
                <a:lnTo>
                  <a:pt x="5244" y="1330"/>
                </a:lnTo>
                <a:lnTo>
                  <a:pt x="5247" y="1317"/>
                </a:lnTo>
                <a:lnTo>
                  <a:pt x="5251" y="1315"/>
                </a:lnTo>
                <a:lnTo>
                  <a:pt x="5254" y="1313"/>
                </a:lnTo>
                <a:lnTo>
                  <a:pt x="5261" y="1310"/>
                </a:lnTo>
                <a:lnTo>
                  <a:pt x="5264" y="1308"/>
                </a:lnTo>
                <a:lnTo>
                  <a:pt x="5268" y="1307"/>
                </a:lnTo>
                <a:lnTo>
                  <a:pt x="5268" y="1301"/>
                </a:lnTo>
                <a:lnTo>
                  <a:pt x="5268" y="1296"/>
                </a:lnTo>
                <a:lnTo>
                  <a:pt x="5268" y="1288"/>
                </a:lnTo>
                <a:lnTo>
                  <a:pt x="5268" y="1279"/>
                </a:lnTo>
                <a:lnTo>
                  <a:pt x="5266" y="1264"/>
                </a:lnTo>
                <a:lnTo>
                  <a:pt x="5259" y="1254"/>
                </a:lnTo>
                <a:lnTo>
                  <a:pt x="5254" y="1242"/>
                </a:lnTo>
                <a:lnTo>
                  <a:pt x="5256" y="1237"/>
                </a:lnTo>
                <a:lnTo>
                  <a:pt x="5256" y="1230"/>
                </a:lnTo>
                <a:lnTo>
                  <a:pt x="5252" y="1218"/>
                </a:lnTo>
                <a:lnTo>
                  <a:pt x="5249" y="1206"/>
                </a:lnTo>
                <a:lnTo>
                  <a:pt x="5247" y="1194"/>
                </a:lnTo>
                <a:lnTo>
                  <a:pt x="5247" y="1175"/>
                </a:lnTo>
                <a:lnTo>
                  <a:pt x="5247" y="1155"/>
                </a:lnTo>
                <a:lnTo>
                  <a:pt x="5249" y="1136"/>
                </a:lnTo>
                <a:lnTo>
                  <a:pt x="5247" y="1119"/>
                </a:lnTo>
                <a:lnTo>
                  <a:pt x="5246" y="1114"/>
                </a:lnTo>
                <a:lnTo>
                  <a:pt x="5242" y="1111"/>
                </a:lnTo>
                <a:lnTo>
                  <a:pt x="5240" y="1105"/>
                </a:lnTo>
                <a:lnTo>
                  <a:pt x="5240" y="1099"/>
                </a:lnTo>
                <a:lnTo>
                  <a:pt x="5244" y="1087"/>
                </a:lnTo>
                <a:lnTo>
                  <a:pt x="5246" y="1075"/>
                </a:lnTo>
                <a:lnTo>
                  <a:pt x="5247" y="1049"/>
                </a:lnTo>
                <a:lnTo>
                  <a:pt x="5247" y="1024"/>
                </a:lnTo>
                <a:lnTo>
                  <a:pt x="5247" y="996"/>
                </a:lnTo>
                <a:lnTo>
                  <a:pt x="5251" y="989"/>
                </a:lnTo>
                <a:lnTo>
                  <a:pt x="5254" y="983"/>
                </a:lnTo>
                <a:lnTo>
                  <a:pt x="5254" y="972"/>
                </a:lnTo>
                <a:lnTo>
                  <a:pt x="5254" y="962"/>
                </a:lnTo>
                <a:lnTo>
                  <a:pt x="5257" y="960"/>
                </a:lnTo>
                <a:lnTo>
                  <a:pt x="5261" y="959"/>
                </a:lnTo>
                <a:lnTo>
                  <a:pt x="5261" y="957"/>
                </a:lnTo>
                <a:lnTo>
                  <a:pt x="5263" y="955"/>
                </a:lnTo>
                <a:lnTo>
                  <a:pt x="5263" y="953"/>
                </a:lnTo>
                <a:lnTo>
                  <a:pt x="5264" y="950"/>
                </a:lnTo>
                <a:lnTo>
                  <a:pt x="5264" y="947"/>
                </a:lnTo>
                <a:lnTo>
                  <a:pt x="5266" y="945"/>
                </a:lnTo>
                <a:lnTo>
                  <a:pt x="5264" y="936"/>
                </a:lnTo>
                <a:lnTo>
                  <a:pt x="5268" y="930"/>
                </a:lnTo>
                <a:lnTo>
                  <a:pt x="5278" y="914"/>
                </a:lnTo>
                <a:lnTo>
                  <a:pt x="5280" y="911"/>
                </a:lnTo>
                <a:lnTo>
                  <a:pt x="5281" y="909"/>
                </a:lnTo>
                <a:lnTo>
                  <a:pt x="5281" y="907"/>
                </a:lnTo>
                <a:lnTo>
                  <a:pt x="5285" y="906"/>
                </a:lnTo>
                <a:lnTo>
                  <a:pt x="5285" y="904"/>
                </a:lnTo>
                <a:lnTo>
                  <a:pt x="5286" y="902"/>
                </a:lnTo>
                <a:lnTo>
                  <a:pt x="5288" y="902"/>
                </a:lnTo>
                <a:lnTo>
                  <a:pt x="5290" y="899"/>
                </a:lnTo>
                <a:lnTo>
                  <a:pt x="5292" y="895"/>
                </a:lnTo>
                <a:lnTo>
                  <a:pt x="5292" y="894"/>
                </a:lnTo>
                <a:lnTo>
                  <a:pt x="5293" y="892"/>
                </a:lnTo>
                <a:lnTo>
                  <a:pt x="5293" y="890"/>
                </a:lnTo>
                <a:lnTo>
                  <a:pt x="5293" y="889"/>
                </a:lnTo>
                <a:lnTo>
                  <a:pt x="5295" y="887"/>
                </a:lnTo>
                <a:lnTo>
                  <a:pt x="5295" y="883"/>
                </a:lnTo>
                <a:lnTo>
                  <a:pt x="5295" y="882"/>
                </a:lnTo>
                <a:lnTo>
                  <a:pt x="5297" y="878"/>
                </a:lnTo>
                <a:lnTo>
                  <a:pt x="5298" y="875"/>
                </a:lnTo>
                <a:lnTo>
                  <a:pt x="5298" y="873"/>
                </a:lnTo>
                <a:lnTo>
                  <a:pt x="5298" y="870"/>
                </a:lnTo>
                <a:lnTo>
                  <a:pt x="5300" y="870"/>
                </a:lnTo>
                <a:lnTo>
                  <a:pt x="5300" y="866"/>
                </a:lnTo>
                <a:lnTo>
                  <a:pt x="5302" y="865"/>
                </a:lnTo>
                <a:lnTo>
                  <a:pt x="5302" y="863"/>
                </a:lnTo>
                <a:lnTo>
                  <a:pt x="5304" y="861"/>
                </a:lnTo>
                <a:lnTo>
                  <a:pt x="5305" y="860"/>
                </a:lnTo>
                <a:lnTo>
                  <a:pt x="5307" y="858"/>
                </a:lnTo>
                <a:lnTo>
                  <a:pt x="5309" y="856"/>
                </a:lnTo>
                <a:lnTo>
                  <a:pt x="5310" y="854"/>
                </a:lnTo>
                <a:lnTo>
                  <a:pt x="5312" y="854"/>
                </a:lnTo>
                <a:lnTo>
                  <a:pt x="5315" y="853"/>
                </a:lnTo>
                <a:lnTo>
                  <a:pt x="5322" y="853"/>
                </a:lnTo>
                <a:lnTo>
                  <a:pt x="5329" y="853"/>
                </a:lnTo>
                <a:lnTo>
                  <a:pt x="5339" y="849"/>
                </a:lnTo>
                <a:lnTo>
                  <a:pt x="5346" y="844"/>
                </a:lnTo>
                <a:lnTo>
                  <a:pt x="5356" y="839"/>
                </a:lnTo>
                <a:lnTo>
                  <a:pt x="5356" y="844"/>
                </a:lnTo>
                <a:lnTo>
                  <a:pt x="5360" y="846"/>
                </a:lnTo>
                <a:lnTo>
                  <a:pt x="5363" y="848"/>
                </a:lnTo>
                <a:lnTo>
                  <a:pt x="5368" y="846"/>
                </a:lnTo>
                <a:lnTo>
                  <a:pt x="5380" y="846"/>
                </a:lnTo>
                <a:lnTo>
                  <a:pt x="5385" y="846"/>
                </a:lnTo>
                <a:lnTo>
                  <a:pt x="5391" y="846"/>
                </a:lnTo>
                <a:lnTo>
                  <a:pt x="5392" y="843"/>
                </a:lnTo>
                <a:lnTo>
                  <a:pt x="5396" y="841"/>
                </a:lnTo>
                <a:lnTo>
                  <a:pt x="5399" y="839"/>
                </a:lnTo>
                <a:lnTo>
                  <a:pt x="5404" y="839"/>
                </a:lnTo>
                <a:lnTo>
                  <a:pt x="5409" y="831"/>
                </a:lnTo>
                <a:lnTo>
                  <a:pt x="5414" y="824"/>
                </a:lnTo>
                <a:lnTo>
                  <a:pt x="5421" y="815"/>
                </a:lnTo>
                <a:lnTo>
                  <a:pt x="5425" y="805"/>
                </a:lnTo>
                <a:lnTo>
                  <a:pt x="5432" y="805"/>
                </a:lnTo>
                <a:lnTo>
                  <a:pt x="5437" y="803"/>
                </a:lnTo>
                <a:lnTo>
                  <a:pt x="5440" y="800"/>
                </a:lnTo>
                <a:lnTo>
                  <a:pt x="5443" y="797"/>
                </a:lnTo>
                <a:lnTo>
                  <a:pt x="5450" y="790"/>
                </a:lnTo>
                <a:lnTo>
                  <a:pt x="5454" y="786"/>
                </a:lnTo>
                <a:lnTo>
                  <a:pt x="5459" y="785"/>
                </a:lnTo>
                <a:lnTo>
                  <a:pt x="5464" y="776"/>
                </a:lnTo>
                <a:lnTo>
                  <a:pt x="5474" y="769"/>
                </a:lnTo>
                <a:lnTo>
                  <a:pt x="5486" y="766"/>
                </a:lnTo>
                <a:lnTo>
                  <a:pt x="5500" y="764"/>
                </a:lnTo>
                <a:lnTo>
                  <a:pt x="5505" y="766"/>
                </a:lnTo>
                <a:lnTo>
                  <a:pt x="5507" y="768"/>
                </a:lnTo>
                <a:lnTo>
                  <a:pt x="5507" y="771"/>
                </a:lnTo>
                <a:lnTo>
                  <a:pt x="5508" y="774"/>
                </a:lnTo>
                <a:lnTo>
                  <a:pt x="5512" y="776"/>
                </a:lnTo>
                <a:lnTo>
                  <a:pt x="5515" y="778"/>
                </a:lnTo>
                <a:lnTo>
                  <a:pt x="5520" y="778"/>
                </a:lnTo>
                <a:lnTo>
                  <a:pt x="5524" y="783"/>
                </a:lnTo>
                <a:lnTo>
                  <a:pt x="5527" y="788"/>
                </a:lnTo>
                <a:lnTo>
                  <a:pt x="5532" y="791"/>
                </a:lnTo>
                <a:lnTo>
                  <a:pt x="5541" y="791"/>
                </a:lnTo>
                <a:lnTo>
                  <a:pt x="5542" y="798"/>
                </a:lnTo>
                <a:lnTo>
                  <a:pt x="5546" y="803"/>
                </a:lnTo>
                <a:lnTo>
                  <a:pt x="5551" y="807"/>
                </a:lnTo>
                <a:lnTo>
                  <a:pt x="5558" y="808"/>
                </a:lnTo>
                <a:lnTo>
                  <a:pt x="5568" y="815"/>
                </a:lnTo>
                <a:lnTo>
                  <a:pt x="5571" y="820"/>
                </a:lnTo>
                <a:lnTo>
                  <a:pt x="5575" y="826"/>
                </a:lnTo>
                <a:lnTo>
                  <a:pt x="5577" y="831"/>
                </a:lnTo>
                <a:lnTo>
                  <a:pt x="5580" y="834"/>
                </a:lnTo>
                <a:lnTo>
                  <a:pt x="5589" y="839"/>
                </a:lnTo>
                <a:lnTo>
                  <a:pt x="5585" y="849"/>
                </a:lnTo>
                <a:lnTo>
                  <a:pt x="5585" y="854"/>
                </a:lnTo>
                <a:lnTo>
                  <a:pt x="5589" y="860"/>
                </a:lnTo>
                <a:lnTo>
                  <a:pt x="5607" y="860"/>
                </a:lnTo>
                <a:lnTo>
                  <a:pt x="5626" y="860"/>
                </a:lnTo>
                <a:lnTo>
                  <a:pt x="5643" y="861"/>
                </a:lnTo>
                <a:lnTo>
                  <a:pt x="5658" y="865"/>
                </a:lnTo>
                <a:lnTo>
                  <a:pt x="5689" y="872"/>
                </a:lnTo>
                <a:lnTo>
                  <a:pt x="5718" y="880"/>
                </a:lnTo>
                <a:lnTo>
                  <a:pt x="5718" y="887"/>
                </a:lnTo>
                <a:lnTo>
                  <a:pt x="5722" y="892"/>
                </a:lnTo>
                <a:lnTo>
                  <a:pt x="5727" y="901"/>
                </a:lnTo>
                <a:lnTo>
                  <a:pt x="5730" y="906"/>
                </a:lnTo>
                <a:lnTo>
                  <a:pt x="5733" y="911"/>
                </a:lnTo>
                <a:lnTo>
                  <a:pt x="5733" y="919"/>
                </a:lnTo>
                <a:lnTo>
                  <a:pt x="5732" y="928"/>
                </a:lnTo>
                <a:lnTo>
                  <a:pt x="5740" y="928"/>
                </a:lnTo>
                <a:lnTo>
                  <a:pt x="5745" y="931"/>
                </a:lnTo>
                <a:lnTo>
                  <a:pt x="5749" y="936"/>
                </a:lnTo>
                <a:lnTo>
                  <a:pt x="5752" y="942"/>
                </a:lnTo>
                <a:lnTo>
                  <a:pt x="5756" y="955"/>
                </a:lnTo>
                <a:lnTo>
                  <a:pt x="5759" y="969"/>
                </a:lnTo>
                <a:lnTo>
                  <a:pt x="5757" y="974"/>
                </a:lnTo>
                <a:lnTo>
                  <a:pt x="5756" y="976"/>
                </a:lnTo>
                <a:lnTo>
                  <a:pt x="5752" y="976"/>
                </a:lnTo>
                <a:lnTo>
                  <a:pt x="5750" y="984"/>
                </a:lnTo>
                <a:lnTo>
                  <a:pt x="5749" y="988"/>
                </a:lnTo>
                <a:lnTo>
                  <a:pt x="5745" y="989"/>
                </a:lnTo>
                <a:lnTo>
                  <a:pt x="5744" y="998"/>
                </a:lnTo>
                <a:lnTo>
                  <a:pt x="5742" y="1006"/>
                </a:lnTo>
                <a:lnTo>
                  <a:pt x="5737" y="1012"/>
                </a:lnTo>
                <a:lnTo>
                  <a:pt x="5732" y="1017"/>
                </a:lnTo>
                <a:lnTo>
                  <a:pt x="5730" y="1030"/>
                </a:lnTo>
                <a:lnTo>
                  <a:pt x="5728" y="1035"/>
                </a:lnTo>
                <a:lnTo>
                  <a:pt x="5727" y="1037"/>
                </a:lnTo>
                <a:lnTo>
                  <a:pt x="5725" y="1037"/>
                </a:lnTo>
                <a:lnTo>
                  <a:pt x="5725" y="1133"/>
                </a:lnTo>
                <a:lnTo>
                  <a:pt x="5728" y="1134"/>
                </a:lnTo>
                <a:lnTo>
                  <a:pt x="5732" y="1136"/>
                </a:lnTo>
                <a:lnTo>
                  <a:pt x="5733" y="1145"/>
                </a:lnTo>
                <a:lnTo>
                  <a:pt x="5735" y="1148"/>
                </a:lnTo>
                <a:lnTo>
                  <a:pt x="5737" y="1151"/>
                </a:lnTo>
                <a:lnTo>
                  <a:pt x="5740" y="1153"/>
                </a:lnTo>
                <a:lnTo>
                  <a:pt x="5745" y="1153"/>
                </a:lnTo>
                <a:lnTo>
                  <a:pt x="5749" y="1155"/>
                </a:lnTo>
                <a:lnTo>
                  <a:pt x="5752" y="1157"/>
                </a:lnTo>
                <a:lnTo>
                  <a:pt x="5757" y="1162"/>
                </a:lnTo>
                <a:lnTo>
                  <a:pt x="5759" y="1165"/>
                </a:lnTo>
                <a:lnTo>
                  <a:pt x="5762" y="1167"/>
                </a:lnTo>
                <a:lnTo>
                  <a:pt x="5766" y="1168"/>
                </a:lnTo>
                <a:lnTo>
                  <a:pt x="5773" y="1167"/>
                </a:lnTo>
                <a:lnTo>
                  <a:pt x="5779" y="1167"/>
                </a:lnTo>
                <a:lnTo>
                  <a:pt x="5786" y="1167"/>
                </a:lnTo>
                <a:lnTo>
                  <a:pt x="5797" y="1163"/>
                </a:lnTo>
                <a:lnTo>
                  <a:pt x="5803" y="1158"/>
                </a:lnTo>
                <a:lnTo>
                  <a:pt x="5814" y="1153"/>
                </a:lnTo>
                <a:lnTo>
                  <a:pt x="5814" y="1146"/>
                </a:lnTo>
                <a:lnTo>
                  <a:pt x="5814" y="1141"/>
                </a:lnTo>
                <a:lnTo>
                  <a:pt x="5810" y="1133"/>
                </a:lnTo>
                <a:lnTo>
                  <a:pt x="5807" y="1124"/>
                </a:lnTo>
                <a:lnTo>
                  <a:pt x="5805" y="1119"/>
                </a:lnTo>
                <a:lnTo>
                  <a:pt x="5807" y="1112"/>
                </a:lnTo>
                <a:lnTo>
                  <a:pt x="5810" y="1109"/>
                </a:lnTo>
                <a:lnTo>
                  <a:pt x="5812" y="1104"/>
                </a:lnTo>
                <a:lnTo>
                  <a:pt x="5814" y="1092"/>
                </a:lnTo>
                <a:lnTo>
                  <a:pt x="5814" y="1064"/>
                </a:lnTo>
                <a:lnTo>
                  <a:pt x="5817" y="1063"/>
                </a:lnTo>
                <a:lnTo>
                  <a:pt x="5819" y="1061"/>
                </a:lnTo>
                <a:lnTo>
                  <a:pt x="5817" y="1058"/>
                </a:lnTo>
                <a:lnTo>
                  <a:pt x="5815" y="1053"/>
                </a:lnTo>
                <a:lnTo>
                  <a:pt x="5814" y="1047"/>
                </a:lnTo>
                <a:lnTo>
                  <a:pt x="5814" y="1044"/>
                </a:lnTo>
                <a:lnTo>
                  <a:pt x="5817" y="1042"/>
                </a:lnTo>
                <a:lnTo>
                  <a:pt x="5819" y="1039"/>
                </a:lnTo>
                <a:lnTo>
                  <a:pt x="5820" y="1035"/>
                </a:lnTo>
                <a:lnTo>
                  <a:pt x="5820" y="1030"/>
                </a:lnTo>
                <a:lnTo>
                  <a:pt x="5831" y="1027"/>
                </a:lnTo>
                <a:lnTo>
                  <a:pt x="5837" y="1022"/>
                </a:lnTo>
                <a:lnTo>
                  <a:pt x="5846" y="1015"/>
                </a:lnTo>
                <a:lnTo>
                  <a:pt x="5855" y="1010"/>
                </a:lnTo>
                <a:lnTo>
                  <a:pt x="5858" y="1001"/>
                </a:lnTo>
                <a:lnTo>
                  <a:pt x="5863" y="994"/>
                </a:lnTo>
                <a:lnTo>
                  <a:pt x="5866" y="986"/>
                </a:lnTo>
                <a:lnTo>
                  <a:pt x="5868" y="981"/>
                </a:lnTo>
                <a:lnTo>
                  <a:pt x="5868" y="976"/>
                </a:lnTo>
                <a:lnTo>
                  <a:pt x="5877" y="976"/>
                </a:lnTo>
                <a:lnTo>
                  <a:pt x="5883" y="972"/>
                </a:lnTo>
                <a:lnTo>
                  <a:pt x="5889" y="967"/>
                </a:lnTo>
                <a:lnTo>
                  <a:pt x="5892" y="962"/>
                </a:lnTo>
                <a:lnTo>
                  <a:pt x="5899" y="950"/>
                </a:lnTo>
                <a:lnTo>
                  <a:pt x="5902" y="945"/>
                </a:lnTo>
                <a:lnTo>
                  <a:pt x="5909" y="942"/>
                </a:lnTo>
                <a:lnTo>
                  <a:pt x="5909" y="901"/>
                </a:lnTo>
                <a:lnTo>
                  <a:pt x="5909" y="880"/>
                </a:lnTo>
                <a:lnTo>
                  <a:pt x="5906" y="880"/>
                </a:lnTo>
                <a:lnTo>
                  <a:pt x="5904" y="877"/>
                </a:lnTo>
                <a:lnTo>
                  <a:pt x="5906" y="875"/>
                </a:lnTo>
                <a:lnTo>
                  <a:pt x="5909" y="873"/>
                </a:lnTo>
                <a:lnTo>
                  <a:pt x="5916" y="877"/>
                </a:lnTo>
                <a:lnTo>
                  <a:pt x="5921" y="882"/>
                </a:lnTo>
                <a:lnTo>
                  <a:pt x="5926" y="887"/>
                </a:lnTo>
                <a:lnTo>
                  <a:pt x="5930" y="894"/>
                </a:lnTo>
                <a:lnTo>
                  <a:pt x="5931" y="897"/>
                </a:lnTo>
                <a:lnTo>
                  <a:pt x="5935" y="899"/>
                </a:lnTo>
                <a:lnTo>
                  <a:pt x="5938" y="901"/>
                </a:lnTo>
                <a:lnTo>
                  <a:pt x="5943" y="901"/>
                </a:lnTo>
                <a:lnTo>
                  <a:pt x="5947" y="897"/>
                </a:lnTo>
                <a:lnTo>
                  <a:pt x="5950" y="895"/>
                </a:lnTo>
                <a:lnTo>
                  <a:pt x="5959" y="894"/>
                </a:lnTo>
                <a:lnTo>
                  <a:pt x="5969" y="894"/>
                </a:lnTo>
                <a:lnTo>
                  <a:pt x="5977" y="894"/>
                </a:lnTo>
                <a:lnTo>
                  <a:pt x="5998" y="889"/>
                </a:lnTo>
                <a:lnTo>
                  <a:pt x="6008" y="887"/>
                </a:lnTo>
                <a:lnTo>
                  <a:pt x="6018" y="887"/>
                </a:lnTo>
                <a:lnTo>
                  <a:pt x="6024" y="875"/>
                </a:lnTo>
                <a:lnTo>
                  <a:pt x="6030" y="865"/>
                </a:lnTo>
                <a:lnTo>
                  <a:pt x="6035" y="853"/>
                </a:lnTo>
                <a:lnTo>
                  <a:pt x="6037" y="846"/>
                </a:lnTo>
                <a:lnTo>
                  <a:pt x="6039" y="839"/>
                </a:lnTo>
                <a:lnTo>
                  <a:pt x="6037" y="832"/>
                </a:lnTo>
                <a:lnTo>
                  <a:pt x="6034" y="827"/>
                </a:lnTo>
                <a:lnTo>
                  <a:pt x="6032" y="820"/>
                </a:lnTo>
                <a:lnTo>
                  <a:pt x="6032" y="812"/>
                </a:lnTo>
                <a:close/>
                <a:moveTo>
                  <a:pt x="1515" y="5500"/>
                </a:moveTo>
                <a:lnTo>
                  <a:pt x="1510" y="5496"/>
                </a:lnTo>
                <a:lnTo>
                  <a:pt x="1508" y="5491"/>
                </a:lnTo>
                <a:lnTo>
                  <a:pt x="1510" y="5488"/>
                </a:lnTo>
                <a:lnTo>
                  <a:pt x="1513" y="5483"/>
                </a:lnTo>
                <a:lnTo>
                  <a:pt x="1520" y="5481"/>
                </a:lnTo>
                <a:lnTo>
                  <a:pt x="1527" y="5477"/>
                </a:lnTo>
                <a:lnTo>
                  <a:pt x="1535" y="5477"/>
                </a:lnTo>
                <a:lnTo>
                  <a:pt x="1542" y="5479"/>
                </a:lnTo>
                <a:lnTo>
                  <a:pt x="1540" y="5483"/>
                </a:lnTo>
                <a:lnTo>
                  <a:pt x="1537" y="5486"/>
                </a:lnTo>
                <a:lnTo>
                  <a:pt x="1527" y="5488"/>
                </a:lnTo>
                <a:lnTo>
                  <a:pt x="1522" y="5489"/>
                </a:lnTo>
                <a:lnTo>
                  <a:pt x="1518" y="5491"/>
                </a:lnTo>
                <a:lnTo>
                  <a:pt x="1515" y="5495"/>
                </a:lnTo>
                <a:lnTo>
                  <a:pt x="1515" y="5500"/>
                </a:lnTo>
                <a:close/>
                <a:moveTo>
                  <a:pt x="1644" y="5602"/>
                </a:moveTo>
                <a:lnTo>
                  <a:pt x="1624" y="5602"/>
                </a:lnTo>
                <a:lnTo>
                  <a:pt x="1621" y="5604"/>
                </a:lnTo>
                <a:lnTo>
                  <a:pt x="1617" y="5605"/>
                </a:lnTo>
                <a:lnTo>
                  <a:pt x="1614" y="5609"/>
                </a:lnTo>
                <a:lnTo>
                  <a:pt x="1610" y="5609"/>
                </a:lnTo>
                <a:lnTo>
                  <a:pt x="1607" y="5610"/>
                </a:lnTo>
                <a:lnTo>
                  <a:pt x="1605" y="5614"/>
                </a:lnTo>
                <a:lnTo>
                  <a:pt x="1603" y="5622"/>
                </a:lnTo>
                <a:lnTo>
                  <a:pt x="1600" y="5622"/>
                </a:lnTo>
                <a:lnTo>
                  <a:pt x="1598" y="5624"/>
                </a:lnTo>
                <a:lnTo>
                  <a:pt x="1597" y="5629"/>
                </a:lnTo>
                <a:lnTo>
                  <a:pt x="1588" y="5634"/>
                </a:lnTo>
                <a:lnTo>
                  <a:pt x="1585" y="5638"/>
                </a:lnTo>
                <a:lnTo>
                  <a:pt x="1583" y="5643"/>
                </a:lnTo>
                <a:lnTo>
                  <a:pt x="1568" y="5646"/>
                </a:lnTo>
                <a:lnTo>
                  <a:pt x="1561" y="5650"/>
                </a:lnTo>
                <a:lnTo>
                  <a:pt x="1556" y="5653"/>
                </a:lnTo>
                <a:lnTo>
                  <a:pt x="1551" y="5657"/>
                </a:lnTo>
                <a:lnTo>
                  <a:pt x="1546" y="5662"/>
                </a:lnTo>
                <a:lnTo>
                  <a:pt x="1544" y="5668"/>
                </a:lnTo>
                <a:lnTo>
                  <a:pt x="1542" y="5677"/>
                </a:lnTo>
                <a:lnTo>
                  <a:pt x="1542" y="5682"/>
                </a:lnTo>
                <a:lnTo>
                  <a:pt x="1546" y="5684"/>
                </a:lnTo>
                <a:lnTo>
                  <a:pt x="1549" y="5685"/>
                </a:lnTo>
                <a:lnTo>
                  <a:pt x="1554" y="5684"/>
                </a:lnTo>
                <a:lnTo>
                  <a:pt x="1566" y="5684"/>
                </a:lnTo>
                <a:lnTo>
                  <a:pt x="1571" y="5684"/>
                </a:lnTo>
                <a:lnTo>
                  <a:pt x="1576" y="5684"/>
                </a:lnTo>
                <a:lnTo>
                  <a:pt x="1581" y="5692"/>
                </a:lnTo>
                <a:lnTo>
                  <a:pt x="1583" y="5697"/>
                </a:lnTo>
                <a:lnTo>
                  <a:pt x="1583" y="5704"/>
                </a:lnTo>
                <a:lnTo>
                  <a:pt x="1593" y="5704"/>
                </a:lnTo>
                <a:lnTo>
                  <a:pt x="1603" y="5704"/>
                </a:lnTo>
                <a:lnTo>
                  <a:pt x="1610" y="5701"/>
                </a:lnTo>
                <a:lnTo>
                  <a:pt x="1617" y="5697"/>
                </a:lnTo>
                <a:lnTo>
                  <a:pt x="1626" y="5697"/>
                </a:lnTo>
                <a:lnTo>
                  <a:pt x="1632" y="5699"/>
                </a:lnTo>
                <a:lnTo>
                  <a:pt x="1636" y="5704"/>
                </a:lnTo>
                <a:lnTo>
                  <a:pt x="1638" y="5711"/>
                </a:lnTo>
                <a:lnTo>
                  <a:pt x="1636" y="5713"/>
                </a:lnTo>
                <a:lnTo>
                  <a:pt x="1634" y="5711"/>
                </a:lnTo>
                <a:lnTo>
                  <a:pt x="1632" y="5709"/>
                </a:lnTo>
                <a:lnTo>
                  <a:pt x="1631" y="5704"/>
                </a:lnTo>
                <a:lnTo>
                  <a:pt x="1627" y="5704"/>
                </a:lnTo>
                <a:lnTo>
                  <a:pt x="1622" y="5704"/>
                </a:lnTo>
                <a:lnTo>
                  <a:pt x="1615" y="5708"/>
                </a:lnTo>
                <a:lnTo>
                  <a:pt x="1609" y="5711"/>
                </a:lnTo>
                <a:lnTo>
                  <a:pt x="1603" y="5713"/>
                </a:lnTo>
                <a:lnTo>
                  <a:pt x="1597" y="5711"/>
                </a:lnTo>
                <a:lnTo>
                  <a:pt x="1593" y="5713"/>
                </a:lnTo>
                <a:lnTo>
                  <a:pt x="1590" y="5714"/>
                </a:lnTo>
                <a:lnTo>
                  <a:pt x="1586" y="5718"/>
                </a:lnTo>
                <a:lnTo>
                  <a:pt x="1583" y="5718"/>
                </a:lnTo>
                <a:lnTo>
                  <a:pt x="1580" y="5720"/>
                </a:lnTo>
                <a:lnTo>
                  <a:pt x="1576" y="5721"/>
                </a:lnTo>
                <a:lnTo>
                  <a:pt x="1573" y="5723"/>
                </a:lnTo>
                <a:lnTo>
                  <a:pt x="1569" y="5725"/>
                </a:lnTo>
                <a:lnTo>
                  <a:pt x="1568" y="5728"/>
                </a:lnTo>
                <a:lnTo>
                  <a:pt x="1566" y="5732"/>
                </a:lnTo>
                <a:lnTo>
                  <a:pt x="1564" y="5735"/>
                </a:lnTo>
                <a:lnTo>
                  <a:pt x="1563" y="5738"/>
                </a:lnTo>
                <a:lnTo>
                  <a:pt x="1559" y="5738"/>
                </a:lnTo>
                <a:lnTo>
                  <a:pt x="1556" y="5738"/>
                </a:lnTo>
                <a:lnTo>
                  <a:pt x="1551" y="5738"/>
                </a:lnTo>
                <a:lnTo>
                  <a:pt x="1549" y="5738"/>
                </a:lnTo>
                <a:lnTo>
                  <a:pt x="1547" y="5744"/>
                </a:lnTo>
                <a:lnTo>
                  <a:pt x="1547" y="5747"/>
                </a:lnTo>
                <a:lnTo>
                  <a:pt x="1547" y="5750"/>
                </a:lnTo>
                <a:lnTo>
                  <a:pt x="1542" y="5752"/>
                </a:lnTo>
                <a:lnTo>
                  <a:pt x="1535" y="5752"/>
                </a:lnTo>
                <a:lnTo>
                  <a:pt x="1534" y="5745"/>
                </a:lnTo>
                <a:lnTo>
                  <a:pt x="1537" y="5740"/>
                </a:lnTo>
                <a:lnTo>
                  <a:pt x="1540" y="5737"/>
                </a:lnTo>
                <a:lnTo>
                  <a:pt x="1544" y="5732"/>
                </a:lnTo>
                <a:lnTo>
                  <a:pt x="1547" y="5728"/>
                </a:lnTo>
                <a:lnTo>
                  <a:pt x="1549" y="5725"/>
                </a:lnTo>
                <a:lnTo>
                  <a:pt x="1547" y="5721"/>
                </a:lnTo>
                <a:lnTo>
                  <a:pt x="1542" y="5718"/>
                </a:lnTo>
                <a:lnTo>
                  <a:pt x="1542" y="5716"/>
                </a:lnTo>
                <a:lnTo>
                  <a:pt x="1544" y="5714"/>
                </a:lnTo>
                <a:lnTo>
                  <a:pt x="1549" y="5713"/>
                </a:lnTo>
                <a:lnTo>
                  <a:pt x="1563" y="5711"/>
                </a:lnTo>
                <a:lnTo>
                  <a:pt x="1564" y="5714"/>
                </a:lnTo>
                <a:lnTo>
                  <a:pt x="1568" y="5714"/>
                </a:lnTo>
                <a:lnTo>
                  <a:pt x="1571" y="5713"/>
                </a:lnTo>
                <a:lnTo>
                  <a:pt x="1576" y="5711"/>
                </a:lnTo>
                <a:lnTo>
                  <a:pt x="1575" y="5708"/>
                </a:lnTo>
                <a:lnTo>
                  <a:pt x="1573" y="5704"/>
                </a:lnTo>
                <a:lnTo>
                  <a:pt x="1569" y="5703"/>
                </a:lnTo>
                <a:lnTo>
                  <a:pt x="1569" y="5697"/>
                </a:lnTo>
                <a:lnTo>
                  <a:pt x="1568" y="5694"/>
                </a:lnTo>
                <a:lnTo>
                  <a:pt x="1566" y="5694"/>
                </a:lnTo>
                <a:lnTo>
                  <a:pt x="1564" y="5694"/>
                </a:lnTo>
                <a:lnTo>
                  <a:pt x="1563" y="5694"/>
                </a:lnTo>
                <a:lnTo>
                  <a:pt x="1557" y="5699"/>
                </a:lnTo>
                <a:lnTo>
                  <a:pt x="1556" y="5704"/>
                </a:lnTo>
                <a:lnTo>
                  <a:pt x="1552" y="5703"/>
                </a:lnTo>
                <a:lnTo>
                  <a:pt x="1551" y="5699"/>
                </a:lnTo>
                <a:lnTo>
                  <a:pt x="1549" y="5691"/>
                </a:lnTo>
                <a:lnTo>
                  <a:pt x="1535" y="5691"/>
                </a:lnTo>
                <a:lnTo>
                  <a:pt x="1535" y="5657"/>
                </a:lnTo>
                <a:lnTo>
                  <a:pt x="1544" y="5651"/>
                </a:lnTo>
                <a:lnTo>
                  <a:pt x="1551" y="5646"/>
                </a:lnTo>
                <a:lnTo>
                  <a:pt x="1559" y="5639"/>
                </a:lnTo>
                <a:lnTo>
                  <a:pt x="1569" y="5636"/>
                </a:lnTo>
                <a:lnTo>
                  <a:pt x="1575" y="5634"/>
                </a:lnTo>
                <a:lnTo>
                  <a:pt x="1578" y="5633"/>
                </a:lnTo>
                <a:lnTo>
                  <a:pt x="1583" y="5626"/>
                </a:lnTo>
                <a:lnTo>
                  <a:pt x="1588" y="5619"/>
                </a:lnTo>
                <a:lnTo>
                  <a:pt x="1592" y="5617"/>
                </a:lnTo>
                <a:lnTo>
                  <a:pt x="1597" y="5616"/>
                </a:lnTo>
                <a:lnTo>
                  <a:pt x="1597" y="5605"/>
                </a:lnTo>
                <a:lnTo>
                  <a:pt x="1597" y="5595"/>
                </a:lnTo>
                <a:lnTo>
                  <a:pt x="1600" y="5588"/>
                </a:lnTo>
                <a:lnTo>
                  <a:pt x="1603" y="5581"/>
                </a:lnTo>
                <a:lnTo>
                  <a:pt x="1610" y="5581"/>
                </a:lnTo>
                <a:lnTo>
                  <a:pt x="1614" y="5585"/>
                </a:lnTo>
                <a:lnTo>
                  <a:pt x="1615" y="5590"/>
                </a:lnTo>
                <a:lnTo>
                  <a:pt x="1617" y="5595"/>
                </a:lnTo>
                <a:lnTo>
                  <a:pt x="1629" y="5592"/>
                </a:lnTo>
                <a:lnTo>
                  <a:pt x="1641" y="5590"/>
                </a:lnTo>
                <a:lnTo>
                  <a:pt x="1651" y="5592"/>
                </a:lnTo>
                <a:lnTo>
                  <a:pt x="1665" y="5595"/>
                </a:lnTo>
                <a:lnTo>
                  <a:pt x="1663" y="5599"/>
                </a:lnTo>
                <a:lnTo>
                  <a:pt x="1661" y="5600"/>
                </a:lnTo>
                <a:lnTo>
                  <a:pt x="1656" y="5602"/>
                </a:lnTo>
                <a:lnTo>
                  <a:pt x="1644" y="5602"/>
                </a:lnTo>
                <a:close/>
                <a:moveTo>
                  <a:pt x="1679" y="5213"/>
                </a:moveTo>
                <a:lnTo>
                  <a:pt x="1679" y="5210"/>
                </a:lnTo>
                <a:lnTo>
                  <a:pt x="1680" y="5208"/>
                </a:lnTo>
                <a:lnTo>
                  <a:pt x="1684" y="5206"/>
                </a:lnTo>
                <a:lnTo>
                  <a:pt x="1685" y="5206"/>
                </a:lnTo>
                <a:lnTo>
                  <a:pt x="1685" y="5210"/>
                </a:lnTo>
                <a:lnTo>
                  <a:pt x="1684" y="5211"/>
                </a:lnTo>
                <a:lnTo>
                  <a:pt x="1680" y="5213"/>
                </a:lnTo>
                <a:lnTo>
                  <a:pt x="1679" y="5213"/>
                </a:lnTo>
                <a:close/>
                <a:moveTo>
                  <a:pt x="2805" y="3789"/>
                </a:moveTo>
                <a:lnTo>
                  <a:pt x="2799" y="3789"/>
                </a:lnTo>
                <a:lnTo>
                  <a:pt x="2798" y="3787"/>
                </a:lnTo>
                <a:lnTo>
                  <a:pt x="2796" y="3787"/>
                </a:lnTo>
                <a:lnTo>
                  <a:pt x="2793" y="3790"/>
                </a:lnTo>
                <a:lnTo>
                  <a:pt x="2787" y="3794"/>
                </a:lnTo>
                <a:lnTo>
                  <a:pt x="2784" y="3799"/>
                </a:lnTo>
                <a:lnTo>
                  <a:pt x="2782" y="3801"/>
                </a:lnTo>
                <a:lnTo>
                  <a:pt x="2774" y="3807"/>
                </a:lnTo>
                <a:lnTo>
                  <a:pt x="2764" y="3814"/>
                </a:lnTo>
                <a:lnTo>
                  <a:pt x="2762" y="3809"/>
                </a:lnTo>
                <a:lnTo>
                  <a:pt x="2758" y="3807"/>
                </a:lnTo>
                <a:lnTo>
                  <a:pt x="2755" y="3807"/>
                </a:lnTo>
                <a:lnTo>
                  <a:pt x="2750" y="3811"/>
                </a:lnTo>
                <a:lnTo>
                  <a:pt x="2741" y="3816"/>
                </a:lnTo>
                <a:lnTo>
                  <a:pt x="2736" y="3816"/>
                </a:lnTo>
                <a:lnTo>
                  <a:pt x="2729" y="3814"/>
                </a:lnTo>
                <a:lnTo>
                  <a:pt x="2728" y="3819"/>
                </a:lnTo>
                <a:lnTo>
                  <a:pt x="2724" y="3823"/>
                </a:lnTo>
                <a:lnTo>
                  <a:pt x="2721" y="3825"/>
                </a:lnTo>
                <a:lnTo>
                  <a:pt x="2714" y="3831"/>
                </a:lnTo>
                <a:lnTo>
                  <a:pt x="2707" y="3836"/>
                </a:lnTo>
                <a:lnTo>
                  <a:pt x="2700" y="3840"/>
                </a:lnTo>
                <a:lnTo>
                  <a:pt x="2699" y="3843"/>
                </a:lnTo>
                <a:lnTo>
                  <a:pt x="2695" y="3847"/>
                </a:lnTo>
                <a:lnTo>
                  <a:pt x="2694" y="3850"/>
                </a:lnTo>
                <a:lnTo>
                  <a:pt x="2687" y="3859"/>
                </a:lnTo>
                <a:lnTo>
                  <a:pt x="2682" y="3862"/>
                </a:lnTo>
                <a:lnTo>
                  <a:pt x="2676" y="3864"/>
                </a:lnTo>
                <a:lnTo>
                  <a:pt x="2675" y="3865"/>
                </a:lnTo>
                <a:lnTo>
                  <a:pt x="2671" y="3867"/>
                </a:lnTo>
                <a:lnTo>
                  <a:pt x="2671" y="3869"/>
                </a:lnTo>
                <a:lnTo>
                  <a:pt x="2670" y="3871"/>
                </a:lnTo>
                <a:lnTo>
                  <a:pt x="2666" y="3872"/>
                </a:lnTo>
                <a:lnTo>
                  <a:pt x="2666" y="3874"/>
                </a:lnTo>
                <a:lnTo>
                  <a:pt x="2665" y="3876"/>
                </a:lnTo>
                <a:lnTo>
                  <a:pt x="2661" y="3882"/>
                </a:lnTo>
                <a:lnTo>
                  <a:pt x="2659" y="3889"/>
                </a:lnTo>
                <a:lnTo>
                  <a:pt x="2659" y="3891"/>
                </a:lnTo>
                <a:lnTo>
                  <a:pt x="2661" y="3894"/>
                </a:lnTo>
                <a:lnTo>
                  <a:pt x="2665" y="3896"/>
                </a:lnTo>
                <a:lnTo>
                  <a:pt x="2668" y="3896"/>
                </a:lnTo>
                <a:lnTo>
                  <a:pt x="2670" y="3893"/>
                </a:lnTo>
                <a:lnTo>
                  <a:pt x="2673" y="3891"/>
                </a:lnTo>
                <a:lnTo>
                  <a:pt x="2676" y="3889"/>
                </a:lnTo>
                <a:lnTo>
                  <a:pt x="2682" y="3889"/>
                </a:lnTo>
                <a:lnTo>
                  <a:pt x="2688" y="3889"/>
                </a:lnTo>
                <a:lnTo>
                  <a:pt x="2694" y="3888"/>
                </a:lnTo>
                <a:lnTo>
                  <a:pt x="2702" y="3882"/>
                </a:lnTo>
                <a:lnTo>
                  <a:pt x="2705" y="3874"/>
                </a:lnTo>
                <a:lnTo>
                  <a:pt x="2714" y="3865"/>
                </a:lnTo>
                <a:lnTo>
                  <a:pt x="2719" y="3864"/>
                </a:lnTo>
                <a:lnTo>
                  <a:pt x="2723" y="3862"/>
                </a:lnTo>
                <a:lnTo>
                  <a:pt x="2726" y="3864"/>
                </a:lnTo>
                <a:lnTo>
                  <a:pt x="2729" y="3869"/>
                </a:lnTo>
                <a:lnTo>
                  <a:pt x="2728" y="3872"/>
                </a:lnTo>
                <a:lnTo>
                  <a:pt x="2726" y="3876"/>
                </a:lnTo>
                <a:lnTo>
                  <a:pt x="2717" y="3877"/>
                </a:lnTo>
                <a:lnTo>
                  <a:pt x="2714" y="3879"/>
                </a:lnTo>
                <a:lnTo>
                  <a:pt x="2711" y="3881"/>
                </a:lnTo>
                <a:lnTo>
                  <a:pt x="2709" y="3884"/>
                </a:lnTo>
                <a:lnTo>
                  <a:pt x="2709" y="3889"/>
                </a:lnTo>
                <a:lnTo>
                  <a:pt x="2702" y="3893"/>
                </a:lnTo>
                <a:lnTo>
                  <a:pt x="2697" y="3898"/>
                </a:lnTo>
                <a:lnTo>
                  <a:pt x="2695" y="3906"/>
                </a:lnTo>
                <a:lnTo>
                  <a:pt x="2695" y="3917"/>
                </a:lnTo>
                <a:lnTo>
                  <a:pt x="2695" y="3920"/>
                </a:lnTo>
                <a:lnTo>
                  <a:pt x="2699" y="3922"/>
                </a:lnTo>
                <a:lnTo>
                  <a:pt x="2705" y="3923"/>
                </a:lnTo>
                <a:lnTo>
                  <a:pt x="2712" y="3925"/>
                </a:lnTo>
                <a:lnTo>
                  <a:pt x="2714" y="3927"/>
                </a:lnTo>
                <a:lnTo>
                  <a:pt x="2716" y="3930"/>
                </a:lnTo>
                <a:lnTo>
                  <a:pt x="2709" y="3932"/>
                </a:lnTo>
                <a:lnTo>
                  <a:pt x="2705" y="3934"/>
                </a:lnTo>
                <a:lnTo>
                  <a:pt x="2702" y="3937"/>
                </a:lnTo>
                <a:lnTo>
                  <a:pt x="2702" y="3944"/>
                </a:lnTo>
                <a:lnTo>
                  <a:pt x="2699" y="3942"/>
                </a:lnTo>
                <a:lnTo>
                  <a:pt x="2697" y="3939"/>
                </a:lnTo>
                <a:lnTo>
                  <a:pt x="2695" y="3935"/>
                </a:lnTo>
                <a:lnTo>
                  <a:pt x="2695" y="3930"/>
                </a:lnTo>
                <a:lnTo>
                  <a:pt x="2636" y="3922"/>
                </a:lnTo>
                <a:lnTo>
                  <a:pt x="2605" y="3918"/>
                </a:lnTo>
                <a:lnTo>
                  <a:pt x="2572" y="3917"/>
                </a:lnTo>
                <a:lnTo>
                  <a:pt x="2569" y="3923"/>
                </a:lnTo>
                <a:lnTo>
                  <a:pt x="2566" y="3927"/>
                </a:lnTo>
                <a:lnTo>
                  <a:pt x="2562" y="3932"/>
                </a:lnTo>
                <a:lnTo>
                  <a:pt x="2559" y="3937"/>
                </a:lnTo>
                <a:lnTo>
                  <a:pt x="2554" y="3937"/>
                </a:lnTo>
                <a:lnTo>
                  <a:pt x="2552" y="3940"/>
                </a:lnTo>
                <a:lnTo>
                  <a:pt x="2550" y="3946"/>
                </a:lnTo>
                <a:lnTo>
                  <a:pt x="2552" y="3951"/>
                </a:lnTo>
                <a:lnTo>
                  <a:pt x="2552" y="3956"/>
                </a:lnTo>
                <a:lnTo>
                  <a:pt x="2552" y="3961"/>
                </a:lnTo>
                <a:lnTo>
                  <a:pt x="2550" y="3964"/>
                </a:lnTo>
                <a:lnTo>
                  <a:pt x="2545" y="3964"/>
                </a:lnTo>
                <a:lnTo>
                  <a:pt x="2543" y="3959"/>
                </a:lnTo>
                <a:lnTo>
                  <a:pt x="2540" y="3956"/>
                </a:lnTo>
                <a:lnTo>
                  <a:pt x="2538" y="3951"/>
                </a:lnTo>
                <a:lnTo>
                  <a:pt x="2538" y="3944"/>
                </a:lnTo>
                <a:lnTo>
                  <a:pt x="2538" y="3935"/>
                </a:lnTo>
                <a:lnTo>
                  <a:pt x="2542" y="3930"/>
                </a:lnTo>
                <a:lnTo>
                  <a:pt x="2543" y="3923"/>
                </a:lnTo>
                <a:lnTo>
                  <a:pt x="2545" y="3917"/>
                </a:lnTo>
                <a:lnTo>
                  <a:pt x="2540" y="3915"/>
                </a:lnTo>
                <a:lnTo>
                  <a:pt x="2537" y="3911"/>
                </a:lnTo>
                <a:lnTo>
                  <a:pt x="2532" y="3903"/>
                </a:lnTo>
                <a:lnTo>
                  <a:pt x="2528" y="3903"/>
                </a:lnTo>
                <a:lnTo>
                  <a:pt x="2528" y="3901"/>
                </a:lnTo>
                <a:lnTo>
                  <a:pt x="2526" y="3900"/>
                </a:lnTo>
                <a:lnTo>
                  <a:pt x="2528" y="3900"/>
                </a:lnTo>
                <a:lnTo>
                  <a:pt x="2532" y="3903"/>
                </a:lnTo>
                <a:lnTo>
                  <a:pt x="2549" y="3906"/>
                </a:lnTo>
                <a:lnTo>
                  <a:pt x="2566" y="3903"/>
                </a:lnTo>
                <a:lnTo>
                  <a:pt x="2572" y="3903"/>
                </a:lnTo>
                <a:lnTo>
                  <a:pt x="2579" y="3900"/>
                </a:lnTo>
                <a:lnTo>
                  <a:pt x="2583" y="3894"/>
                </a:lnTo>
                <a:lnTo>
                  <a:pt x="2586" y="3889"/>
                </a:lnTo>
                <a:lnTo>
                  <a:pt x="2600" y="3882"/>
                </a:lnTo>
                <a:lnTo>
                  <a:pt x="2613" y="3876"/>
                </a:lnTo>
                <a:lnTo>
                  <a:pt x="2634" y="3876"/>
                </a:lnTo>
                <a:lnTo>
                  <a:pt x="2636" y="3871"/>
                </a:lnTo>
                <a:lnTo>
                  <a:pt x="2639" y="3867"/>
                </a:lnTo>
                <a:lnTo>
                  <a:pt x="2641" y="3865"/>
                </a:lnTo>
                <a:lnTo>
                  <a:pt x="2649" y="3862"/>
                </a:lnTo>
                <a:lnTo>
                  <a:pt x="2656" y="3857"/>
                </a:lnTo>
                <a:lnTo>
                  <a:pt x="2663" y="3852"/>
                </a:lnTo>
                <a:lnTo>
                  <a:pt x="2671" y="3848"/>
                </a:lnTo>
                <a:lnTo>
                  <a:pt x="2676" y="3848"/>
                </a:lnTo>
                <a:lnTo>
                  <a:pt x="2680" y="3847"/>
                </a:lnTo>
                <a:lnTo>
                  <a:pt x="2682" y="3845"/>
                </a:lnTo>
                <a:lnTo>
                  <a:pt x="2687" y="3842"/>
                </a:lnTo>
                <a:lnTo>
                  <a:pt x="2690" y="3836"/>
                </a:lnTo>
                <a:lnTo>
                  <a:pt x="2695" y="3831"/>
                </a:lnTo>
                <a:lnTo>
                  <a:pt x="2697" y="3828"/>
                </a:lnTo>
                <a:lnTo>
                  <a:pt x="2700" y="3823"/>
                </a:lnTo>
                <a:lnTo>
                  <a:pt x="2709" y="3821"/>
                </a:lnTo>
                <a:lnTo>
                  <a:pt x="2711" y="3819"/>
                </a:lnTo>
                <a:lnTo>
                  <a:pt x="2719" y="3816"/>
                </a:lnTo>
                <a:lnTo>
                  <a:pt x="2729" y="3814"/>
                </a:lnTo>
                <a:lnTo>
                  <a:pt x="2729" y="3811"/>
                </a:lnTo>
                <a:lnTo>
                  <a:pt x="2731" y="3809"/>
                </a:lnTo>
                <a:lnTo>
                  <a:pt x="2736" y="3807"/>
                </a:lnTo>
                <a:lnTo>
                  <a:pt x="2740" y="3804"/>
                </a:lnTo>
                <a:lnTo>
                  <a:pt x="2741" y="3802"/>
                </a:lnTo>
                <a:lnTo>
                  <a:pt x="2743" y="3801"/>
                </a:lnTo>
                <a:lnTo>
                  <a:pt x="2770" y="3801"/>
                </a:lnTo>
                <a:lnTo>
                  <a:pt x="2770" y="3797"/>
                </a:lnTo>
                <a:lnTo>
                  <a:pt x="2774" y="3794"/>
                </a:lnTo>
                <a:lnTo>
                  <a:pt x="2775" y="3792"/>
                </a:lnTo>
                <a:lnTo>
                  <a:pt x="2777" y="3789"/>
                </a:lnTo>
                <a:lnTo>
                  <a:pt x="2779" y="3785"/>
                </a:lnTo>
                <a:lnTo>
                  <a:pt x="2787" y="3782"/>
                </a:lnTo>
                <a:lnTo>
                  <a:pt x="2793" y="3778"/>
                </a:lnTo>
                <a:lnTo>
                  <a:pt x="2796" y="3777"/>
                </a:lnTo>
                <a:lnTo>
                  <a:pt x="2798" y="3773"/>
                </a:lnTo>
                <a:lnTo>
                  <a:pt x="2796" y="3768"/>
                </a:lnTo>
                <a:lnTo>
                  <a:pt x="2786" y="3768"/>
                </a:lnTo>
                <a:lnTo>
                  <a:pt x="2777" y="3767"/>
                </a:lnTo>
                <a:lnTo>
                  <a:pt x="2774" y="3767"/>
                </a:lnTo>
                <a:lnTo>
                  <a:pt x="2764" y="3767"/>
                </a:lnTo>
                <a:lnTo>
                  <a:pt x="2764" y="3758"/>
                </a:lnTo>
                <a:lnTo>
                  <a:pt x="2762" y="3751"/>
                </a:lnTo>
                <a:lnTo>
                  <a:pt x="2760" y="3744"/>
                </a:lnTo>
                <a:lnTo>
                  <a:pt x="2757" y="3739"/>
                </a:lnTo>
                <a:lnTo>
                  <a:pt x="2740" y="3739"/>
                </a:lnTo>
                <a:lnTo>
                  <a:pt x="2733" y="3738"/>
                </a:lnTo>
                <a:lnTo>
                  <a:pt x="2731" y="3736"/>
                </a:lnTo>
                <a:lnTo>
                  <a:pt x="2729" y="3732"/>
                </a:lnTo>
                <a:lnTo>
                  <a:pt x="2748" y="3724"/>
                </a:lnTo>
                <a:lnTo>
                  <a:pt x="2758" y="3721"/>
                </a:lnTo>
                <a:lnTo>
                  <a:pt x="2770" y="3719"/>
                </a:lnTo>
                <a:lnTo>
                  <a:pt x="2772" y="3714"/>
                </a:lnTo>
                <a:lnTo>
                  <a:pt x="2774" y="3710"/>
                </a:lnTo>
                <a:lnTo>
                  <a:pt x="2781" y="3705"/>
                </a:lnTo>
                <a:lnTo>
                  <a:pt x="2787" y="3700"/>
                </a:lnTo>
                <a:lnTo>
                  <a:pt x="2789" y="3697"/>
                </a:lnTo>
                <a:lnTo>
                  <a:pt x="2791" y="3691"/>
                </a:lnTo>
                <a:lnTo>
                  <a:pt x="2796" y="3693"/>
                </a:lnTo>
                <a:lnTo>
                  <a:pt x="2803" y="3690"/>
                </a:lnTo>
                <a:lnTo>
                  <a:pt x="2806" y="3686"/>
                </a:lnTo>
                <a:lnTo>
                  <a:pt x="2811" y="3683"/>
                </a:lnTo>
                <a:lnTo>
                  <a:pt x="2815" y="3680"/>
                </a:lnTo>
                <a:lnTo>
                  <a:pt x="2818" y="3678"/>
                </a:lnTo>
                <a:lnTo>
                  <a:pt x="2822" y="3680"/>
                </a:lnTo>
                <a:lnTo>
                  <a:pt x="2825" y="3685"/>
                </a:lnTo>
                <a:lnTo>
                  <a:pt x="2823" y="3693"/>
                </a:lnTo>
                <a:lnTo>
                  <a:pt x="2822" y="3697"/>
                </a:lnTo>
                <a:lnTo>
                  <a:pt x="2818" y="3698"/>
                </a:lnTo>
                <a:lnTo>
                  <a:pt x="2811" y="3698"/>
                </a:lnTo>
                <a:lnTo>
                  <a:pt x="2806" y="3700"/>
                </a:lnTo>
                <a:lnTo>
                  <a:pt x="2798" y="3705"/>
                </a:lnTo>
                <a:lnTo>
                  <a:pt x="2794" y="3712"/>
                </a:lnTo>
                <a:lnTo>
                  <a:pt x="2791" y="3717"/>
                </a:lnTo>
                <a:lnTo>
                  <a:pt x="2781" y="3726"/>
                </a:lnTo>
                <a:lnTo>
                  <a:pt x="2775" y="3729"/>
                </a:lnTo>
                <a:lnTo>
                  <a:pt x="2772" y="3736"/>
                </a:lnTo>
                <a:lnTo>
                  <a:pt x="2770" y="3743"/>
                </a:lnTo>
                <a:lnTo>
                  <a:pt x="2770" y="3753"/>
                </a:lnTo>
                <a:lnTo>
                  <a:pt x="2774" y="3751"/>
                </a:lnTo>
                <a:lnTo>
                  <a:pt x="2779" y="3751"/>
                </a:lnTo>
                <a:lnTo>
                  <a:pt x="2786" y="3755"/>
                </a:lnTo>
                <a:lnTo>
                  <a:pt x="2793" y="3758"/>
                </a:lnTo>
                <a:lnTo>
                  <a:pt x="2798" y="3760"/>
                </a:lnTo>
                <a:lnTo>
                  <a:pt x="2799" y="3755"/>
                </a:lnTo>
                <a:lnTo>
                  <a:pt x="2801" y="3753"/>
                </a:lnTo>
                <a:lnTo>
                  <a:pt x="2803" y="3751"/>
                </a:lnTo>
                <a:lnTo>
                  <a:pt x="2805" y="3753"/>
                </a:lnTo>
                <a:lnTo>
                  <a:pt x="2806" y="3758"/>
                </a:lnTo>
                <a:lnTo>
                  <a:pt x="2810" y="3761"/>
                </a:lnTo>
                <a:lnTo>
                  <a:pt x="2813" y="3765"/>
                </a:lnTo>
                <a:lnTo>
                  <a:pt x="2818" y="3767"/>
                </a:lnTo>
                <a:lnTo>
                  <a:pt x="2823" y="3768"/>
                </a:lnTo>
                <a:lnTo>
                  <a:pt x="2827" y="3772"/>
                </a:lnTo>
                <a:lnTo>
                  <a:pt x="2830" y="3775"/>
                </a:lnTo>
                <a:lnTo>
                  <a:pt x="2832" y="3780"/>
                </a:lnTo>
                <a:lnTo>
                  <a:pt x="2823" y="3782"/>
                </a:lnTo>
                <a:lnTo>
                  <a:pt x="2816" y="3784"/>
                </a:lnTo>
                <a:lnTo>
                  <a:pt x="2811" y="3787"/>
                </a:lnTo>
                <a:lnTo>
                  <a:pt x="2805" y="3789"/>
                </a:lnTo>
                <a:close/>
                <a:moveTo>
                  <a:pt x="2767" y="3773"/>
                </a:moveTo>
                <a:lnTo>
                  <a:pt x="2770" y="3773"/>
                </a:lnTo>
                <a:lnTo>
                  <a:pt x="2772" y="3777"/>
                </a:lnTo>
                <a:lnTo>
                  <a:pt x="2774" y="3778"/>
                </a:lnTo>
                <a:lnTo>
                  <a:pt x="2775" y="3780"/>
                </a:lnTo>
                <a:lnTo>
                  <a:pt x="2772" y="3782"/>
                </a:lnTo>
                <a:lnTo>
                  <a:pt x="2769" y="3784"/>
                </a:lnTo>
                <a:lnTo>
                  <a:pt x="2770" y="3785"/>
                </a:lnTo>
                <a:lnTo>
                  <a:pt x="2767" y="3787"/>
                </a:lnTo>
                <a:lnTo>
                  <a:pt x="2760" y="3787"/>
                </a:lnTo>
                <a:lnTo>
                  <a:pt x="2757" y="3785"/>
                </a:lnTo>
                <a:lnTo>
                  <a:pt x="2757" y="3784"/>
                </a:lnTo>
                <a:lnTo>
                  <a:pt x="2757" y="3782"/>
                </a:lnTo>
                <a:lnTo>
                  <a:pt x="2764" y="3780"/>
                </a:lnTo>
                <a:lnTo>
                  <a:pt x="2764" y="3777"/>
                </a:lnTo>
                <a:lnTo>
                  <a:pt x="2764" y="3775"/>
                </a:lnTo>
                <a:lnTo>
                  <a:pt x="2767" y="3773"/>
                </a:lnTo>
                <a:close/>
                <a:moveTo>
                  <a:pt x="5814" y="812"/>
                </a:moveTo>
                <a:lnTo>
                  <a:pt x="5810" y="817"/>
                </a:lnTo>
                <a:lnTo>
                  <a:pt x="5807" y="822"/>
                </a:lnTo>
                <a:lnTo>
                  <a:pt x="5800" y="826"/>
                </a:lnTo>
                <a:lnTo>
                  <a:pt x="5793" y="826"/>
                </a:lnTo>
                <a:lnTo>
                  <a:pt x="5790" y="819"/>
                </a:lnTo>
                <a:lnTo>
                  <a:pt x="5786" y="812"/>
                </a:lnTo>
                <a:lnTo>
                  <a:pt x="5786" y="802"/>
                </a:lnTo>
                <a:lnTo>
                  <a:pt x="5786" y="791"/>
                </a:lnTo>
                <a:lnTo>
                  <a:pt x="5791" y="793"/>
                </a:lnTo>
                <a:lnTo>
                  <a:pt x="5793" y="798"/>
                </a:lnTo>
                <a:lnTo>
                  <a:pt x="5793" y="805"/>
                </a:lnTo>
                <a:lnTo>
                  <a:pt x="5793" y="812"/>
                </a:lnTo>
                <a:lnTo>
                  <a:pt x="5814" y="812"/>
                </a:lnTo>
                <a:lnTo>
                  <a:pt x="5814" y="810"/>
                </a:lnTo>
                <a:lnTo>
                  <a:pt x="5815" y="808"/>
                </a:lnTo>
                <a:lnTo>
                  <a:pt x="5817" y="807"/>
                </a:lnTo>
                <a:lnTo>
                  <a:pt x="5817" y="808"/>
                </a:lnTo>
                <a:lnTo>
                  <a:pt x="5814" y="812"/>
                </a:lnTo>
                <a:close/>
                <a:moveTo>
                  <a:pt x="2695" y="5882"/>
                </a:moveTo>
                <a:lnTo>
                  <a:pt x="2694" y="5878"/>
                </a:lnTo>
                <a:lnTo>
                  <a:pt x="2692" y="5875"/>
                </a:lnTo>
                <a:lnTo>
                  <a:pt x="2688" y="5873"/>
                </a:lnTo>
                <a:lnTo>
                  <a:pt x="2688" y="5868"/>
                </a:lnTo>
                <a:lnTo>
                  <a:pt x="2682" y="5868"/>
                </a:lnTo>
                <a:lnTo>
                  <a:pt x="2676" y="5872"/>
                </a:lnTo>
                <a:lnTo>
                  <a:pt x="2673" y="5873"/>
                </a:lnTo>
                <a:lnTo>
                  <a:pt x="2668" y="5875"/>
                </a:lnTo>
                <a:lnTo>
                  <a:pt x="2668" y="5865"/>
                </a:lnTo>
                <a:lnTo>
                  <a:pt x="2666" y="5861"/>
                </a:lnTo>
                <a:lnTo>
                  <a:pt x="2663" y="5858"/>
                </a:lnTo>
                <a:lnTo>
                  <a:pt x="2661" y="5856"/>
                </a:lnTo>
                <a:lnTo>
                  <a:pt x="2658" y="5855"/>
                </a:lnTo>
                <a:lnTo>
                  <a:pt x="2647" y="5855"/>
                </a:lnTo>
                <a:lnTo>
                  <a:pt x="2647" y="5858"/>
                </a:lnTo>
                <a:lnTo>
                  <a:pt x="2646" y="5860"/>
                </a:lnTo>
                <a:lnTo>
                  <a:pt x="2641" y="5861"/>
                </a:lnTo>
                <a:lnTo>
                  <a:pt x="2637" y="5863"/>
                </a:lnTo>
                <a:lnTo>
                  <a:pt x="2636" y="5866"/>
                </a:lnTo>
                <a:lnTo>
                  <a:pt x="2634" y="5875"/>
                </a:lnTo>
                <a:lnTo>
                  <a:pt x="2639" y="5877"/>
                </a:lnTo>
                <a:lnTo>
                  <a:pt x="2641" y="5878"/>
                </a:lnTo>
                <a:lnTo>
                  <a:pt x="2641" y="5882"/>
                </a:lnTo>
                <a:lnTo>
                  <a:pt x="2647" y="5882"/>
                </a:lnTo>
                <a:lnTo>
                  <a:pt x="2651" y="5885"/>
                </a:lnTo>
                <a:lnTo>
                  <a:pt x="2653" y="5890"/>
                </a:lnTo>
                <a:lnTo>
                  <a:pt x="2654" y="5895"/>
                </a:lnTo>
                <a:lnTo>
                  <a:pt x="2661" y="5895"/>
                </a:lnTo>
                <a:lnTo>
                  <a:pt x="2666" y="5895"/>
                </a:lnTo>
                <a:lnTo>
                  <a:pt x="2668" y="5899"/>
                </a:lnTo>
                <a:lnTo>
                  <a:pt x="2671" y="5902"/>
                </a:lnTo>
                <a:lnTo>
                  <a:pt x="2673" y="5906"/>
                </a:lnTo>
                <a:lnTo>
                  <a:pt x="2676" y="5909"/>
                </a:lnTo>
                <a:lnTo>
                  <a:pt x="2682" y="5909"/>
                </a:lnTo>
                <a:lnTo>
                  <a:pt x="2688" y="5909"/>
                </a:lnTo>
                <a:lnTo>
                  <a:pt x="2692" y="5904"/>
                </a:lnTo>
                <a:lnTo>
                  <a:pt x="2695" y="5899"/>
                </a:lnTo>
                <a:lnTo>
                  <a:pt x="2699" y="5895"/>
                </a:lnTo>
                <a:lnTo>
                  <a:pt x="2702" y="5889"/>
                </a:lnTo>
                <a:lnTo>
                  <a:pt x="2699" y="5889"/>
                </a:lnTo>
                <a:lnTo>
                  <a:pt x="2697" y="5887"/>
                </a:lnTo>
                <a:lnTo>
                  <a:pt x="2695" y="5882"/>
                </a:lnTo>
                <a:close/>
                <a:moveTo>
                  <a:pt x="3460" y="2850"/>
                </a:moveTo>
                <a:lnTo>
                  <a:pt x="3460" y="2850"/>
                </a:lnTo>
                <a:close/>
                <a:moveTo>
                  <a:pt x="1890" y="4169"/>
                </a:moveTo>
                <a:lnTo>
                  <a:pt x="1894" y="4167"/>
                </a:lnTo>
                <a:lnTo>
                  <a:pt x="1895" y="4164"/>
                </a:lnTo>
                <a:lnTo>
                  <a:pt x="1897" y="4161"/>
                </a:lnTo>
                <a:lnTo>
                  <a:pt x="1897" y="4155"/>
                </a:lnTo>
                <a:lnTo>
                  <a:pt x="1902" y="4152"/>
                </a:lnTo>
                <a:lnTo>
                  <a:pt x="1907" y="4149"/>
                </a:lnTo>
                <a:lnTo>
                  <a:pt x="1909" y="4143"/>
                </a:lnTo>
                <a:lnTo>
                  <a:pt x="1911" y="4135"/>
                </a:lnTo>
                <a:lnTo>
                  <a:pt x="1906" y="4135"/>
                </a:lnTo>
                <a:lnTo>
                  <a:pt x="1900" y="4133"/>
                </a:lnTo>
                <a:lnTo>
                  <a:pt x="1892" y="4130"/>
                </a:lnTo>
                <a:lnTo>
                  <a:pt x="1883" y="4126"/>
                </a:lnTo>
                <a:lnTo>
                  <a:pt x="1877" y="4126"/>
                </a:lnTo>
                <a:lnTo>
                  <a:pt x="1870" y="4128"/>
                </a:lnTo>
                <a:lnTo>
                  <a:pt x="1870" y="4143"/>
                </a:lnTo>
                <a:lnTo>
                  <a:pt x="1870" y="4157"/>
                </a:lnTo>
                <a:lnTo>
                  <a:pt x="1873" y="4164"/>
                </a:lnTo>
                <a:lnTo>
                  <a:pt x="1877" y="4167"/>
                </a:lnTo>
                <a:lnTo>
                  <a:pt x="1882" y="4169"/>
                </a:lnTo>
                <a:lnTo>
                  <a:pt x="1890" y="4169"/>
                </a:lnTo>
                <a:close/>
                <a:moveTo>
                  <a:pt x="1788" y="4162"/>
                </a:moveTo>
                <a:lnTo>
                  <a:pt x="1788" y="4176"/>
                </a:lnTo>
                <a:lnTo>
                  <a:pt x="1808" y="4176"/>
                </a:lnTo>
                <a:lnTo>
                  <a:pt x="1807" y="4169"/>
                </a:lnTo>
                <a:lnTo>
                  <a:pt x="1803" y="4164"/>
                </a:lnTo>
                <a:lnTo>
                  <a:pt x="1796" y="4162"/>
                </a:lnTo>
                <a:lnTo>
                  <a:pt x="1788" y="4162"/>
                </a:lnTo>
                <a:close/>
                <a:moveTo>
                  <a:pt x="1699" y="4285"/>
                </a:moveTo>
                <a:lnTo>
                  <a:pt x="1701" y="4280"/>
                </a:lnTo>
                <a:lnTo>
                  <a:pt x="1701" y="4275"/>
                </a:lnTo>
                <a:lnTo>
                  <a:pt x="1699" y="4271"/>
                </a:lnTo>
                <a:lnTo>
                  <a:pt x="1697" y="4268"/>
                </a:lnTo>
                <a:lnTo>
                  <a:pt x="1690" y="4265"/>
                </a:lnTo>
                <a:lnTo>
                  <a:pt x="1682" y="4263"/>
                </a:lnTo>
                <a:lnTo>
                  <a:pt x="1675" y="4266"/>
                </a:lnTo>
                <a:lnTo>
                  <a:pt x="1668" y="4270"/>
                </a:lnTo>
                <a:lnTo>
                  <a:pt x="1665" y="4273"/>
                </a:lnTo>
                <a:lnTo>
                  <a:pt x="1663" y="4277"/>
                </a:lnTo>
                <a:lnTo>
                  <a:pt x="1663" y="4280"/>
                </a:lnTo>
                <a:lnTo>
                  <a:pt x="1665" y="4285"/>
                </a:lnTo>
                <a:lnTo>
                  <a:pt x="1699" y="4285"/>
                </a:lnTo>
                <a:close/>
                <a:moveTo>
                  <a:pt x="1726" y="4224"/>
                </a:moveTo>
                <a:lnTo>
                  <a:pt x="1733" y="4225"/>
                </a:lnTo>
                <a:lnTo>
                  <a:pt x="1740" y="4225"/>
                </a:lnTo>
                <a:lnTo>
                  <a:pt x="1749" y="4222"/>
                </a:lnTo>
                <a:lnTo>
                  <a:pt x="1757" y="4219"/>
                </a:lnTo>
                <a:lnTo>
                  <a:pt x="1762" y="4217"/>
                </a:lnTo>
                <a:lnTo>
                  <a:pt x="1767" y="4217"/>
                </a:lnTo>
                <a:lnTo>
                  <a:pt x="1769" y="4212"/>
                </a:lnTo>
                <a:lnTo>
                  <a:pt x="1772" y="4208"/>
                </a:lnTo>
                <a:lnTo>
                  <a:pt x="1779" y="4202"/>
                </a:lnTo>
                <a:lnTo>
                  <a:pt x="1783" y="4198"/>
                </a:lnTo>
                <a:lnTo>
                  <a:pt x="1786" y="4195"/>
                </a:lnTo>
                <a:lnTo>
                  <a:pt x="1788" y="4190"/>
                </a:lnTo>
                <a:lnTo>
                  <a:pt x="1788" y="4183"/>
                </a:lnTo>
                <a:lnTo>
                  <a:pt x="1733" y="4183"/>
                </a:lnTo>
                <a:lnTo>
                  <a:pt x="1733" y="4190"/>
                </a:lnTo>
                <a:lnTo>
                  <a:pt x="1733" y="4195"/>
                </a:lnTo>
                <a:lnTo>
                  <a:pt x="1730" y="4203"/>
                </a:lnTo>
                <a:lnTo>
                  <a:pt x="1726" y="4212"/>
                </a:lnTo>
                <a:lnTo>
                  <a:pt x="1725" y="4217"/>
                </a:lnTo>
                <a:lnTo>
                  <a:pt x="1726" y="4224"/>
                </a:lnTo>
                <a:close/>
                <a:moveTo>
                  <a:pt x="1897" y="4190"/>
                </a:moveTo>
                <a:lnTo>
                  <a:pt x="1894" y="4183"/>
                </a:lnTo>
                <a:lnTo>
                  <a:pt x="1890" y="4179"/>
                </a:lnTo>
                <a:lnTo>
                  <a:pt x="1883" y="4178"/>
                </a:lnTo>
                <a:lnTo>
                  <a:pt x="1877" y="4176"/>
                </a:lnTo>
                <a:lnTo>
                  <a:pt x="1863" y="4172"/>
                </a:lnTo>
                <a:lnTo>
                  <a:pt x="1856" y="4171"/>
                </a:lnTo>
                <a:lnTo>
                  <a:pt x="1849" y="4169"/>
                </a:lnTo>
                <a:lnTo>
                  <a:pt x="1844" y="4176"/>
                </a:lnTo>
                <a:lnTo>
                  <a:pt x="1842" y="4186"/>
                </a:lnTo>
                <a:lnTo>
                  <a:pt x="1842" y="4198"/>
                </a:lnTo>
                <a:lnTo>
                  <a:pt x="1842" y="4210"/>
                </a:lnTo>
                <a:lnTo>
                  <a:pt x="1861" y="4210"/>
                </a:lnTo>
                <a:lnTo>
                  <a:pt x="1880" y="4210"/>
                </a:lnTo>
                <a:lnTo>
                  <a:pt x="1888" y="4208"/>
                </a:lnTo>
                <a:lnTo>
                  <a:pt x="1894" y="4205"/>
                </a:lnTo>
                <a:lnTo>
                  <a:pt x="1897" y="4198"/>
                </a:lnTo>
                <a:lnTo>
                  <a:pt x="1897" y="4190"/>
                </a:lnTo>
                <a:close/>
                <a:moveTo>
                  <a:pt x="2450" y="3760"/>
                </a:moveTo>
                <a:lnTo>
                  <a:pt x="2450" y="3749"/>
                </a:lnTo>
                <a:lnTo>
                  <a:pt x="2450" y="3739"/>
                </a:lnTo>
                <a:lnTo>
                  <a:pt x="2450" y="3734"/>
                </a:lnTo>
                <a:lnTo>
                  <a:pt x="2446" y="3732"/>
                </a:lnTo>
                <a:lnTo>
                  <a:pt x="2443" y="3731"/>
                </a:lnTo>
                <a:lnTo>
                  <a:pt x="2436" y="3732"/>
                </a:lnTo>
                <a:lnTo>
                  <a:pt x="2434" y="3739"/>
                </a:lnTo>
                <a:lnTo>
                  <a:pt x="2431" y="3744"/>
                </a:lnTo>
                <a:lnTo>
                  <a:pt x="2429" y="3751"/>
                </a:lnTo>
                <a:lnTo>
                  <a:pt x="2429" y="3760"/>
                </a:lnTo>
                <a:lnTo>
                  <a:pt x="2450" y="3760"/>
                </a:lnTo>
                <a:close/>
                <a:moveTo>
                  <a:pt x="1699" y="4285"/>
                </a:moveTo>
                <a:lnTo>
                  <a:pt x="1702" y="4289"/>
                </a:lnTo>
                <a:lnTo>
                  <a:pt x="1704" y="4289"/>
                </a:lnTo>
                <a:lnTo>
                  <a:pt x="1702" y="4287"/>
                </a:lnTo>
                <a:lnTo>
                  <a:pt x="1701" y="4285"/>
                </a:lnTo>
                <a:lnTo>
                  <a:pt x="1699" y="4285"/>
                </a:lnTo>
                <a:close/>
                <a:moveTo>
                  <a:pt x="1713" y="4278"/>
                </a:moveTo>
                <a:lnTo>
                  <a:pt x="1726" y="4278"/>
                </a:lnTo>
                <a:lnTo>
                  <a:pt x="1740" y="4278"/>
                </a:lnTo>
                <a:lnTo>
                  <a:pt x="1745" y="4277"/>
                </a:lnTo>
                <a:lnTo>
                  <a:pt x="1749" y="4275"/>
                </a:lnTo>
                <a:lnTo>
                  <a:pt x="1752" y="4270"/>
                </a:lnTo>
                <a:lnTo>
                  <a:pt x="1754" y="4265"/>
                </a:lnTo>
                <a:lnTo>
                  <a:pt x="1737" y="4265"/>
                </a:lnTo>
                <a:lnTo>
                  <a:pt x="1730" y="4263"/>
                </a:lnTo>
                <a:lnTo>
                  <a:pt x="1728" y="4261"/>
                </a:lnTo>
                <a:lnTo>
                  <a:pt x="1726" y="4258"/>
                </a:lnTo>
                <a:lnTo>
                  <a:pt x="1726" y="4231"/>
                </a:lnTo>
                <a:lnTo>
                  <a:pt x="1718" y="4231"/>
                </a:lnTo>
                <a:lnTo>
                  <a:pt x="1711" y="4232"/>
                </a:lnTo>
                <a:lnTo>
                  <a:pt x="1704" y="4234"/>
                </a:lnTo>
                <a:lnTo>
                  <a:pt x="1699" y="4237"/>
                </a:lnTo>
                <a:lnTo>
                  <a:pt x="1696" y="4239"/>
                </a:lnTo>
                <a:lnTo>
                  <a:pt x="1694" y="4243"/>
                </a:lnTo>
                <a:lnTo>
                  <a:pt x="1692" y="4246"/>
                </a:lnTo>
                <a:lnTo>
                  <a:pt x="1692" y="4251"/>
                </a:lnTo>
                <a:lnTo>
                  <a:pt x="1694" y="4254"/>
                </a:lnTo>
                <a:lnTo>
                  <a:pt x="1697" y="4258"/>
                </a:lnTo>
                <a:lnTo>
                  <a:pt x="1708" y="4260"/>
                </a:lnTo>
                <a:lnTo>
                  <a:pt x="1711" y="4261"/>
                </a:lnTo>
                <a:lnTo>
                  <a:pt x="1714" y="4265"/>
                </a:lnTo>
                <a:lnTo>
                  <a:pt x="1714" y="4270"/>
                </a:lnTo>
                <a:lnTo>
                  <a:pt x="1713" y="4278"/>
                </a:lnTo>
                <a:close/>
                <a:moveTo>
                  <a:pt x="1733" y="4326"/>
                </a:moveTo>
                <a:lnTo>
                  <a:pt x="1735" y="4323"/>
                </a:lnTo>
                <a:lnTo>
                  <a:pt x="1738" y="4321"/>
                </a:lnTo>
                <a:lnTo>
                  <a:pt x="1742" y="4319"/>
                </a:lnTo>
                <a:lnTo>
                  <a:pt x="1747" y="4319"/>
                </a:lnTo>
                <a:lnTo>
                  <a:pt x="1747" y="4292"/>
                </a:lnTo>
                <a:lnTo>
                  <a:pt x="1740" y="4289"/>
                </a:lnTo>
                <a:lnTo>
                  <a:pt x="1733" y="4285"/>
                </a:lnTo>
                <a:lnTo>
                  <a:pt x="1723" y="4285"/>
                </a:lnTo>
                <a:lnTo>
                  <a:pt x="1713" y="4285"/>
                </a:lnTo>
                <a:lnTo>
                  <a:pt x="1713" y="4294"/>
                </a:lnTo>
                <a:lnTo>
                  <a:pt x="1709" y="4299"/>
                </a:lnTo>
                <a:lnTo>
                  <a:pt x="1706" y="4306"/>
                </a:lnTo>
                <a:lnTo>
                  <a:pt x="1706" y="4312"/>
                </a:lnTo>
                <a:lnTo>
                  <a:pt x="1709" y="4314"/>
                </a:lnTo>
                <a:lnTo>
                  <a:pt x="1713" y="4316"/>
                </a:lnTo>
                <a:lnTo>
                  <a:pt x="1718" y="4321"/>
                </a:lnTo>
                <a:lnTo>
                  <a:pt x="1720" y="4324"/>
                </a:lnTo>
                <a:lnTo>
                  <a:pt x="1723" y="4326"/>
                </a:lnTo>
                <a:lnTo>
                  <a:pt x="1726" y="4328"/>
                </a:lnTo>
                <a:lnTo>
                  <a:pt x="1733" y="4326"/>
                </a:lnTo>
                <a:close/>
                <a:moveTo>
                  <a:pt x="1761" y="4312"/>
                </a:moveTo>
                <a:lnTo>
                  <a:pt x="1769" y="4312"/>
                </a:lnTo>
                <a:lnTo>
                  <a:pt x="1778" y="4311"/>
                </a:lnTo>
                <a:lnTo>
                  <a:pt x="1795" y="4306"/>
                </a:lnTo>
                <a:lnTo>
                  <a:pt x="1812" y="4302"/>
                </a:lnTo>
                <a:lnTo>
                  <a:pt x="1819" y="4299"/>
                </a:lnTo>
                <a:lnTo>
                  <a:pt x="1820" y="4295"/>
                </a:lnTo>
                <a:lnTo>
                  <a:pt x="1822" y="4292"/>
                </a:lnTo>
                <a:lnTo>
                  <a:pt x="1815" y="4292"/>
                </a:lnTo>
                <a:lnTo>
                  <a:pt x="1810" y="4290"/>
                </a:lnTo>
                <a:lnTo>
                  <a:pt x="1802" y="4285"/>
                </a:lnTo>
                <a:lnTo>
                  <a:pt x="1793" y="4280"/>
                </a:lnTo>
                <a:lnTo>
                  <a:pt x="1788" y="4278"/>
                </a:lnTo>
                <a:lnTo>
                  <a:pt x="1781" y="4278"/>
                </a:lnTo>
                <a:lnTo>
                  <a:pt x="1772" y="4278"/>
                </a:lnTo>
                <a:lnTo>
                  <a:pt x="1767" y="4282"/>
                </a:lnTo>
                <a:lnTo>
                  <a:pt x="1761" y="4283"/>
                </a:lnTo>
                <a:lnTo>
                  <a:pt x="1754" y="4285"/>
                </a:lnTo>
                <a:lnTo>
                  <a:pt x="1754" y="4294"/>
                </a:lnTo>
                <a:lnTo>
                  <a:pt x="1757" y="4299"/>
                </a:lnTo>
                <a:lnTo>
                  <a:pt x="1759" y="4306"/>
                </a:lnTo>
                <a:lnTo>
                  <a:pt x="1761" y="4312"/>
                </a:lnTo>
                <a:close/>
                <a:moveTo>
                  <a:pt x="1829" y="4217"/>
                </a:moveTo>
                <a:lnTo>
                  <a:pt x="1829" y="4213"/>
                </a:lnTo>
                <a:lnTo>
                  <a:pt x="1832" y="4210"/>
                </a:lnTo>
                <a:lnTo>
                  <a:pt x="1834" y="4207"/>
                </a:lnTo>
                <a:lnTo>
                  <a:pt x="1836" y="4203"/>
                </a:lnTo>
                <a:lnTo>
                  <a:pt x="1832" y="4203"/>
                </a:lnTo>
                <a:lnTo>
                  <a:pt x="1831" y="4202"/>
                </a:lnTo>
                <a:lnTo>
                  <a:pt x="1829" y="4196"/>
                </a:lnTo>
                <a:lnTo>
                  <a:pt x="1825" y="4193"/>
                </a:lnTo>
                <a:lnTo>
                  <a:pt x="1824" y="4191"/>
                </a:lnTo>
                <a:lnTo>
                  <a:pt x="1822" y="4190"/>
                </a:lnTo>
                <a:lnTo>
                  <a:pt x="1820" y="4195"/>
                </a:lnTo>
                <a:lnTo>
                  <a:pt x="1817" y="4200"/>
                </a:lnTo>
                <a:lnTo>
                  <a:pt x="1815" y="4203"/>
                </a:lnTo>
                <a:lnTo>
                  <a:pt x="1815" y="4210"/>
                </a:lnTo>
                <a:lnTo>
                  <a:pt x="1819" y="4212"/>
                </a:lnTo>
                <a:lnTo>
                  <a:pt x="1822" y="4213"/>
                </a:lnTo>
                <a:lnTo>
                  <a:pt x="1825" y="4215"/>
                </a:lnTo>
                <a:lnTo>
                  <a:pt x="1829" y="4217"/>
                </a:lnTo>
                <a:close/>
                <a:moveTo>
                  <a:pt x="2395" y="3814"/>
                </a:moveTo>
                <a:lnTo>
                  <a:pt x="2390" y="3814"/>
                </a:lnTo>
                <a:lnTo>
                  <a:pt x="2385" y="3814"/>
                </a:lnTo>
                <a:lnTo>
                  <a:pt x="2380" y="3809"/>
                </a:lnTo>
                <a:lnTo>
                  <a:pt x="2371" y="3806"/>
                </a:lnTo>
                <a:lnTo>
                  <a:pt x="2368" y="3806"/>
                </a:lnTo>
                <a:lnTo>
                  <a:pt x="2361" y="3807"/>
                </a:lnTo>
                <a:lnTo>
                  <a:pt x="2361" y="3813"/>
                </a:lnTo>
                <a:lnTo>
                  <a:pt x="2359" y="3816"/>
                </a:lnTo>
                <a:lnTo>
                  <a:pt x="2358" y="3819"/>
                </a:lnTo>
                <a:lnTo>
                  <a:pt x="2354" y="3821"/>
                </a:lnTo>
                <a:lnTo>
                  <a:pt x="2354" y="3828"/>
                </a:lnTo>
                <a:lnTo>
                  <a:pt x="2359" y="3831"/>
                </a:lnTo>
                <a:lnTo>
                  <a:pt x="2366" y="3835"/>
                </a:lnTo>
                <a:lnTo>
                  <a:pt x="2373" y="3835"/>
                </a:lnTo>
                <a:lnTo>
                  <a:pt x="2381" y="3835"/>
                </a:lnTo>
                <a:lnTo>
                  <a:pt x="2387" y="3833"/>
                </a:lnTo>
                <a:lnTo>
                  <a:pt x="2392" y="3830"/>
                </a:lnTo>
                <a:lnTo>
                  <a:pt x="2395" y="3823"/>
                </a:lnTo>
                <a:lnTo>
                  <a:pt x="2395" y="3814"/>
                </a:lnTo>
                <a:close/>
                <a:moveTo>
                  <a:pt x="2224" y="3910"/>
                </a:moveTo>
                <a:lnTo>
                  <a:pt x="2233" y="3911"/>
                </a:lnTo>
                <a:lnTo>
                  <a:pt x="2242" y="3911"/>
                </a:lnTo>
                <a:lnTo>
                  <a:pt x="2248" y="3910"/>
                </a:lnTo>
                <a:lnTo>
                  <a:pt x="2255" y="3908"/>
                </a:lnTo>
                <a:lnTo>
                  <a:pt x="2279" y="3896"/>
                </a:lnTo>
                <a:lnTo>
                  <a:pt x="2286" y="3896"/>
                </a:lnTo>
                <a:lnTo>
                  <a:pt x="2291" y="3896"/>
                </a:lnTo>
                <a:lnTo>
                  <a:pt x="2293" y="3896"/>
                </a:lnTo>
                <a:lnTo>
                  <a:pt x="2293" y="3893"/>
                </a:lnTo>
                <a:lnTo>
                  <a:pt x="2293" y="3889"/>
                </a:lnTo>
                <a:lnTo>
                  <a:pt x="2300" y="3889"/>
                </a:lnTo>
                <a:lnTo>
                  <a:pt x="2306" y="3889"/>
                </a:lnTo>
                <a:lnTo>
                  <a:pt x="2315" y="3894"/>
                </a:lnTo>
                <a:lnTo>
                  <a:pt x="2320" y="3896"/>
                </a:lnTo>
                <a:lnTo>
                  <a:pt x="2327" y="3896"/>
                </a:lnTo>
                <a:lnTo>
                  <a:pt x="2327" y="3891"/>
                </a:lnTo>
                <a:lnTo>
                  <a:pt x="2330" y="3889"/>
                </a:lnTo>
                <a:lnTo>
                  <a:pt x="2334" y="3889"/>
                </a:lnTo>
                <a:lnTo>
                  <a:pt x="2339" y="3889"/>
                </a:lnTo>
                <a:lnTo>
                  <a:pt x="2351" y="3889"/>
                </a:lnTo>
                <a:lnTo>
                  <a:pt x="2356" y="3889"/>
                </a:lnTo>
                <a:lnTo>
                  <a:pt x="2361" y="3889"/>
                </a:lnTo>
                <a:lnTo>
                  <a:pt x="2364" y="3884"/>
                </a:lnTo>
                <a:lnTo>
                  <a:pt x="2371" y="3879"/>
                </a:lnTo>
                <a:lnTo>
                  <a:pt x="2380" y="3877"/>
                </a:lnTo>
                <a:lnTo>
                  <a:pt x="2388" y="3876"/>
                </a:lnTo>
                <a:lnTo>
                  <a:pt x="2392" y="3871"/>
                </a:lnTo>
                <a:lnTo>
                  <a:pt x="2393" y="3864"/>
                </a:lnTo>
                <a:lnTo>
                  <a:pt x="2395" y="3857"/>
                </a:lnTo>
                <a:lnTo>
                  <a:pt x="2395" y="3848"/>
                </a:lnTo>
                <a:lnTo>
                  <a:pt x="2388" y="3845"/>
                </a:lnTo>
                <a:lnTo>
                  <a:pt x="2381" y="3842"/>
                </a:lnTo>
                <a:lnTo>
                  <a:pt x="2370" y="3842"/>
                </a:lnTo>
                <a:lnTo>
                  <a:pt x="2358" y="3840"/>
                </a:lnTo>
                <a:lnTo>
                  <a:pt x="2353" y="3838"/>
                </a:lnTo>
                <a:lnTo>
                  <a:pt x="2349" y="3835"/>
                </a:lnTo>
                <a:lnTo>
                  <a:pt x="2347" y="3830"/>
                </a:lnTo>
                <a:lnTo>
                  <a:pt x="2347" y="3821"/>
                </a:lnTo>
                <a:lnTo>
                  <a:pt x="2354" y="3821"/>
                </a:lnTo>
                <a:lnTo>
                  <a:pt x="2354" y="3816"/>
                </a:lnTo>
                <a:lnTo>
                  <a:pt x="2354" y="3813"/>
                </a:lnTo>
                <a:lnTo>
                  <a:pt x="2353" y="3811"/>
                </a:lnTo>
                <a:lnTo>
                  <a:pt x="2349" y="3809"/>
                </a:lnTo>
                <a:lnTo>
                  <a:pt x="2342" y="3807"/>
                </a:lnTo>
                <a:lnTo>
                  <a:pt x="2334" y="3807"/>
                </a:lnTo>
                <a:lnTo>
                  <a:pt x="2334" y="3811"/>
                </a:lnTo>
                <a:lnTo>
                  <a:pt x="2330" y="3816"/>
                </a:lnTo>
                <a:lnTo>
                  <a:pt x="2327" y="3819"/>
                </a:lnTo>
                <a:lnTo>
                  <a:pt x="2322" y="3821"/>
                </a:lnTo>
                <a:lnTo>
                  <a:pt x="2317" y="3823"/>
                </a:lnTo>
                <a:lnTo>
                  <a:pt x="2312" y="3821"/>
                </a:lnTo>
                <a:lnTo>
                  <a:pt x="2308" y="3819"/>
                </a:lnTo>
                <a:lnTo>
                  <a:pt x="2306" y="3814"/>
                </a:lnTo>
                <a:lnTo>
                  <a:pt x="2313" y="3814"/>
                </a:lnTo>
                <a:lnTo>
                  <a:pt x="2320" y="3811"/>
                </a:lnTo>
                <a:lnTo>
                  <a:pt x="2324" y="3806"/>
                </a:lnTo>
                <a:lnTo>
                  <a:pt x="2327" y="3801"/>
                </a:lnTo>
                <a:lnTo>
                  <a:pt x="2322" y="3801"/>
                </a:lnTo>
                <a:lnTo>
                  <a:pt x="2317" y="3802"/>
                </a:lnTo>
                <a:lnTo>
                  <a:pt x="2308" y="3806"/>
                </a:lnTo>
                <a:lnTo>
                  <a:pt x="2300" y="3809"/>
                </a:lnTo>
                <a:lnTo>
                  <a:pt x="2293" y="3809"/>
                </a:lnTo>
                <a:lnTo>
                  <a:pt x="2286" y="3807"/>
                </a:lnTo>
                <a:lnTo>
                  <a:pt x="2286" y="3813"/>
                </a:lnTo>
                <a:lnTo>
                  <a:pt x="2286" y="3818"/>
                </a:lnTo>
                <a:lnTo>
                  <a:pt x="2283" y="3819"/>
                </a:lnTo>
                <a:lnTo>
                  <a:pt x="2279" y="3821"/>
                </a:lnTo>
                <a:lnTo>
                  <a:pt x="2272" y="3825"/>
                </a:lnTo>
                <a:lnTo>
                  <a:pt x="2269" y="3826"/>
                </a:lnTo>
                <a:lnTo>
                  <a:pt x="2265" y="3828"/>
                </a:lnTo>
                <a:lnTo>
                  <a:pt x="2260" y="3831"/>
                </a:lnTo>
                <a:lnTo>
                  <a:pt x="2253" y="3833"/>
                </a:lnTo>
                <a:lnTo>
                  <a:pt x="2247" y="3835"/>
                </a:lnTo>
                <a:lnTo>
                  <a:pt x="2238" y="3835"/>
                </a:lnTo>
                <a:lnTo>
                  <a:pt x="2233" y="3842"/>
                </a:lnTo>
                <a:lnTo>
                  <a:pt x="2228" y="3848"/>
                </a:lnTo>
                <a:lnTo>
                  <a:pt x="2219" y="3860"/>
                </a:lnTo>
                <a:lnTo>
                  <a:pt x="2214" y="3867"/>
                </a:lnTo>
                <a:lnTo>
                  <a:pt x="2211" y="3874"/>
                </a:lnTo>
                <a:lnTo>
                  <a:pt x="2211" y="3884"/>
                </a:lnTo>
                <a:lnTo>
                  <a:pt x="2211" y="3896"/>
                </a:lnTo>
                <a:lnTo>
                  <a:pt x="2219" y="3901"/>
                </a:lnTo>
                <a:lnTo>
                  <a:pt x="2223" y="3905"/>
                </a:lnTo>
                <a:lnTo>
                  <a:pt x="2224" y="3910"/>
                </a:lnTo>
                <a:close/>
                <a:moveTo>
                  <a:pt x="2129" y="3937"/>
                </a:moveTo>
                <a:lnTo>
                  <a:pt x="2136" y="3942"/>
                </a:lnTo>
                <a:lnTo>
                  <a:pt x="2146" y="3944"/>
                </a:lnTo>
                <a:lnTo>
                  <a:pt x="2158" y="3944"/>
                </a:lnTo>
                <a:lnTo>
                  <a:pt x="2170" y="3944"/>
                </a:lnTo>
                <a:lnTo>
                  <a:pt x="2172" y="3939"/>
                </a:lnTo>
                <a:lnTo>
                  <a:pt x="2173" y="3935"/>
                </a:lnTo>
                <a:lnTo>
                  <a:pt x="2180" y="3930"/>
                </a:lnTo>
                <a:lnTo>
                  <a:pt x="2187" y="3925"/>
                </a:lnTo>
                <a:lnTo>
                  <a:pt x="2189" y="3922"/>
                </a:lnTo>
                <a:lnTo>
                  <a:pt x="2190" y="3917"/>
                </a:lnTo>
                <a:lnTo>
                  <a:pt x="2187" y="3915"/>
                </a:lnTo>
                <a:lnTo>
                  <a:pt x="2183" y="3913"/>
                </a:lnTo>
                <a:lnTo>
                  <a:pt x="2180" y="3905"/>
                </a:lnTo>
                <a:lnTo>
                  <a:pt x="2178" y="3896"/>
                </a:lnTo>
                <a:lnTo>
                  <a:pt x="2177" y="3889"/>
                </a:lnTo>
                <a:lnTo>
                  <a:pt x="2173" y="3884"/>
                </a:lnTo>
                <a:lnTo>
                  <a:pt x="2170" y="3879"/>
                </a:lnTo>
                <a:lnTo>
                  <a:pt x="2166" y="3874"/>
                </a:lnTo>
                <a:lnTo>
                  <a:pt x="2163" y="3869"/>
                </a:lnTo>
                <a:lnTo>
                  <a:pt x="2156" y="3869"/>
                </a:lnTo>
                <a:lnTo>
                  <a:pt x="2153" y="3869"/>
                </a:lnTo>
                <a:lnTo>
                  <a:pt x="2149" y="3871"/>
                </a:lnTo>
                <a:lnTo>
                  <a:pt x="2148" y="3874"/>
                </a:lnTo>
                <a:lnTo>
                  <a:pt x="2143" y="3879"/>
                </a:lnTo>
                <a:lnTo>
                  <a:pt x="2139" y="3882"/>
                </a:lnTo>
                <a:lnTo>
                  <a:pt x="2136" y="3882"/>
                </a:lnTo>
                <a:lnTo>
                  <a:pt x="2131" y="3882"/>
                </a:lnTo>
                <a:lnTo>
                  <a:pt x="2125" y="3882"/>
                </a:lnTo>
                <a:lnTo>
                  <a:pt x="2120" y="3888"/>
                </a:lnTo>
                <a:lnTo>
                  <a:pt x="2112" y="3891"/>
                </a:lnTo>
                <a:lnTo>
                  <a:pt x="2108" y="3891"/>
                </a:lnTo>
                <a:lnTo>
                  <a:pt x="2102" y="3889"/>
                </a:lnTo>
                <a:lnTo>
                  <a:pt x="2102" y="3917"/>
                </a:lnTo>
                <a:lnTo>
                  <a:pt x="2103" y="3920"/>
                </a:lnTo>
                <a:lnTo>
                  <a:pt x="2107" y="3923"/>
                </a:lnTo>
                <a:lnTo>
                  <a:pt x="2117" y="3925"/>
                </a:lnTo>
                <a:lnTo>
                  <a:pt x="2122" y="3927"/>
                </a:lnTo>
                <a:lnTo>
                  <a:pt x="2125" y="3929"/>
                </a:lnTo>
                <a:lnTo>
                  <a:pt x="2129" y="3932"/>
                </a:lnTo>
                <a:lnTo>
                  <a:pt x="2129" y="3937"/>
                </a:lnTo>
                <a:close/>
                <a:moveTo>
                  <a:pt x="2424" y="3823"/>
                </a:moveTo>
                <a:lnTo>
                  <a:pt x="2428" y="3823"/>
                </a:lnTo>
                <a:lnTo>
                  <a:pt x="2436" y="3821"/>
                </a:lnTo>
                <a:lnTo>
                  <a:pt x="2439" y="3819"/>
                </a:lnTo>
                <a:lnTo>
                  <a:pt x="2441" y="3818"/>
                </a:lnTo>
                <a:lnTo>
                  <a:pt x="2441" y="3814"/>
                </a:lnTo>
                <a:lnTo>
                  <a:pt x="2441" y="3811"/>
                </a:lnTo>
                <a:lnTo>
                  <a:pt x="2438" y="3806"/>
                </a:lnTo>
                <a:lnTo>
                  <a:pt x="2434" y="3801"/>
                </a:lnTo>
                <a:lnTo>
                  <a:pt x="2431" y="3801"/>
                </a:lnTo>
                <a:lnTo>
                  <a:pt x="2429" y="3801"/>
                </a:lnTo>
                <a:lnTo>
                  <a:pt x="2429" y="3804"/>
                </a:lnTo>
                <a:lnTo>
                  <a:pt x="2426" y="3807"/>
                </a:lnTo>
                <a:lnTo>
                  <a:pt x="2422" y="3813"/>
                </a:lnTo>
                <a:lnTo>
                  <a:pt x="2419" y="3818"/>
                </a:lnTo>
                <a:lnTo>
                  <a:pt x="2419" y="3821"/>
                </a:lnTo>
                <a:lnTo>
                  <a:pt x="2421" y="3823"/>
                </a:lnTo>
                <a:lnTo>
                  <a:pt x="2424" y="3823"/>
                </a:lnTo>
                <a:close/>
                <a:moveTo>
                  <a:pt x="2252" y="3801"/>
                </a:moveTo>
                <a:lnTo>
                  <a:pt x="2264" y="3802"/>
                </a:lnTo>
                <a:lnTo>
                  <a:pt x="2274" y="3802"/>
                </a:lnTo>
                <a:lnTo>
                  <a:pt x="2294" y="3799"/>
                </a:lnTo>
                <a:lnTo>
                  <a:pt x="2312" y="3794"/>
                </a:lnTo>
                <a:lnTo>
                  <a:pt x="2322" y="3794"/>
                </a:lnTo>
                <a:lnTo>
                  <a:pt x="2334" y="3794"/>
                </a:lnTo>
                <a:lnTo>
                  <a:pt x="2332" y="3787"/>
                </a:lnTo>
                <a:lnTo>
                  <a:pt x="2334" y="3777"/>
                </a:lnTo>
                <a:lnTo>
                  <a:pt x="2335" y="3758"/>
                </a:lnTo>
                <a:lnTo>
                  <a:pt x="2335" y="3749"/>
                </a:lnTo>
                <a:lnTo>
                  <a:pt x="2332" y="3744"/>
                </a:lnTo>
                <a:lnTo>
                  <a:pt x="2330" y="3741"/>
                </a:lnTo>
                <a:lnTo>
                  <a:pt x="2329" y="3739"/>
                </a:lnTo>
                <a:lnTo>
                  <a:pt x="2325" y="3739"/>
                </a:lnTo>
                <a:lnTo>
                  <a:pt x="2320" y="3739"/>
                </a:lnTo>
                <a:lnTo>
                  <a:pt x="2318" y="3743"/>
                </a:lnTo>
                <a:lnTo>
                  <a:pt x="2317" y="3744"/>
                </a:lnTo>
                <a:lnTo>
                  <a:pt x="2312" y="3748"/>
                </a:lnTo>
                <a:lnTo>
                  <a:pt x="2305" y="3749"/>
                </a:lnTo>
                <a:lnTo>
                  <a:pt x="2300" y="3753"/>
                </a:lnTo>
                <a:lnTo>
                  <a:pt x="2296" y="3760"/>
                </a:lnTo>
                <a:lnTo>
                  <a:pt x="2291" y="3765"/>
                </a:lnTo>
                <a:lnTo>
                  <a:pt x="2286" y="3770"/>
                </a:lnTo>
                <a:lnTo>
                  <a:pt x="2279" y="3773"/>
                </a:lnTo>
                <a:lnTo>
                  <a:pt x="2260" y="3773"/>
                </a:lnTo>
                <a:lnTo>
                  <a:pt x="2250" y="3773"/>
                </a:lnTo>
                <a:lnTo>
                  <a:pt x="2243" y="3775"/>
                </a:lnTo>
                <a:lnTo>
                  <a:pt x="2236" y="3778"/>
                </a:lnTo>
                <a:lnTo>
                  <a:pt x="2231" y="3782"/>
                </a:lnTo>
                <a:lnTo>
                  <a:pt x="2226" y="3787"/>
                </a:lnTo>
                <a:lnTo>
                  <a:pt x="2224" y="3794"/>
                </a:lnTo>
                <a:lnTo>
                  <a:pt x="2242" y="3794"/>
                </a:lnTo>
                <a:lnTo>
                  <a:pt x="2248" y="3796"/>
                </a:lnTo>
                <a:lnTo>
                  <a:pt x="2250" y="3797"/>
                </a:lnTo>
                <a:lnTo>
                  <a:pt x="2252" y="3801"/>
                </a:lnTo>
                <a:close/>
                <a:moveTo>
                  <a:pt x="2265" y="3944"/>
                </a:moveTo>
                <a:lnTo>
                  <a:pt x="2272" y="3944"/>
                </a:lnTo>
                <a:lnTo>
                  <a:pt x="2276" y="3940"/>
                </a:lnTo>
                <a:lnTo>
                  <a:pt x="2277" y="3937"/>
                </a:lnTo>
                <a:lnTo>
                  <a:pt x="2279" y="3930"/>
                </a:lnTo>
                <a:lnTo>
                  <a:pt x="2277" y="3929"/>
                </a:lnTo>
                <a:lnTo>
                  <a:pt x="2276" y="3927"/>
                </a:lnTo>
                <a:lnTo>
                  <a:pt x="2272" y="3923"/>
                </a:lnTo>
                <a:lnTo>
                  <a:pt x="2267" y="3922"/>
                </a:lnTo>
                <a:lnTo>
                  <a:pt x="2265" y="3920"/>
                </a:lnTo>
                <a:lnTo>
                  <a:pt x="2265" y="3917"/>
                </a:lnTo>
                <a:lnTo>
                  <a:pt x="2238" y="3917"/>
                </a:lnTo>
                <a:lnTo>
                  <a:pt x="2238" y="3951"/>
                </a:lnTo>
                <a:lnTo>
                  <a:pt x="2247" y="3951"/>
                </a:lnTo>
                <a:lnTo>
                  <a:pt x="2253" y="3949"/>
                </a:lnTo>
                <a:lnTo>
                  <a:pt x="2259" y="3946"/>
                </a:lnTo>
                <a:lnTo>
                  <a:pt x="2265" y="3944"/>
                </a:lnTo>
                <a:close/>
                <a:moveTo>
                  <a:pt x="2156" y="3964"/>
                </a:moveTo>
                <a:lnTo>
                  <a:pt x="2165" y="3964"/>
                </a:lnTo>
                <a:lnTo>
                  <a:pt x="2172" y="3963"/>
                </a:lnTo>
                <a:lnTo>
                  <a:pt x="2177" y="3959"/>
                </a:lnTo>
                <a:lnTo>
                  <a:pt x="2183" y="3958"/>
                </a:lnTo>
                <a:lnTo>
                  <a:pt x="2187" y="3956"/>
                </a:lnTo>
                <a:lnTo>
                  <a:pt x="2189" y="3952"/>
                </a:lnTo>
                <a:lnTo>
                  <a:pt x="2190" y="3944"/>
                </a:lnTo>
                <a:lnTo>
                  <a:pt x="2170" y="3944"/>
                </a:lnTo>
                <a:lnTo>
                  <a:pt x="2166" y="3949"/>
                </a:lnTo>
                <a:lnTo>
                  <a:pt x="2163" y="3954"/>
                </a:lnTo>
                <a:lnTo>
                  <a:pt x="2158" y="3958"/>
                </a:lnTo>
                <a:lnTo>
                  <a:pt x="2156" y="3964"/>
                </a:lnTo>
                <a:close/>
                <a:moveTo>
                  <a:pt x="2211" y="3958"/>
                </a:moveTo>
                <a:lnTo>
                  <a:pt x="2214" y="3963"/>
                </a:lnTo>
                <a:lnTo>
                  <a:pt x="2216" y="3966"/>
                </a:lnTo>
                <a:lnTo>
                  <a:pt x="2214" y="3969"/>
                </a:lnTo>
                <a:lnTo>
                  <a:pt x="2211" y="3971"/>
                </a:lnTo>
                <a:lnTo>
                  <a:pt x="2183" y="3971"/>
                </a:lnTo>
                <a:lnTo>
                  <a:pt x="2183" y="3981"/>
                </a:lnTo>
                <a:lnTo>
                  <a:pt x="2185" y="3990"/>
                </a:lnTo>
                <a:lnTo>
                  <a:pt x="2189" y="3998"/>
                </a:lnTo>
                <a:lnTo>
                  <a:pt x="2194" y="4005"/>
                </a:lnTo>
                <a:lnTo>
                  <a:pt x="2199" y="4012"/>
                </a:lnTo>
                <a:lnTo>
                  <a:pt x="2204" y="4017"/>
                </a:lnTo>
                <a:lnTo>
                  <a:pt x="2218" y="4026"/>
                </a:lnTo>
                <a:lnTo>
                  <a:pt x="2219" y="4021"/>
                </a:lnTo>
                <a:lnTo>
                  <a:pt x="2221" y="4019"/>
                </a:lnTo>
                <a:lnTo>
                  <a:pt x="2224" y="4019"/>
                </a:lnTo>
                <a:lnTo>
                  <a:pt x="2228" y="4021"/>
                </a:lnTo>
                <a:lnTo>
                  <a:pt x="2236" y="4026"/>
                </a:lnTo>
                <a:lnTo>
                  <a:pt x="2240" y="4027"/>
                </a:lnTo>
                <a:lnTo>
                  <a:pt x="2245" y="4026"/>
                </a:lnTo>
                <a:lnTo>
                  <a:pt x="2243" y="4010"/>
                </a:lnTo>
                <a:lnTo>
                  <a:pt x="2240" y="3997"/>
                </a:lnTo>
                <a:lnTo>
                  <a:pt x="2236" y="3983"/>
                </a:lnTo>
                <a:lnTo>
                  <a:pt x="2231" y="3971"/>
                </a:lnTo>
                <a:lnTo>
                  <a:pt x="2231" y="3964"/>
                </a:lnTo>
                <a:lnTo>
                  <a:pt x="2233" y="3961"/>
                </a:lnTo>
                <a:lnTo>
                  <a:pt x="2236" y="3956"/>
                </a:lnTo>
                <a:lnTo>
                  <a:pt x="2238" y="3951"/>
                </a:lnTo>
                <a:lnTo>
                  <a:pt x="2233" y="3947"/>
                </a:lnTo>
                <a:lnTo>
                  <a:pt x="2226" y="3946"/>
                </a:lnTo>
                <a:lnTo>
                  <a:pt x="2219" y="3944"/>
                </a:lnTo>
                <a:lnTo>
                  <a:pt x="2211" y="3944"/>
                </a:lnTo>
                <a:lnTo>
                  <a:pt x="2207" y="3949"/>
                </a:lnTo>
                <a:lnTo>
                  <a:pt x="2206" y="3952"/>
                </a:lnTo>
                <a:lnTo>
                  <a:pt x="2207" y="3956"/>
                </a:lnTo>
                <a:lnTo>
                  <a:pt x="2211" y="3958"/>
                </a:lnTo>
                <a:close/>
                <a:moveTo>
                  <a:pt x="1358" y="4886"/>
                </a:moveTo>
                <a:lnTo>
                  <a:pt x="1361" y="4889"/>
                </a:lnTo>
                <a:lnTo>
                  <a:pt x="1363" y="4889"/>
                </a:lnTo>
                <a:lnTo>
                  <a:pt x="1361" y="4887"/>
                </a:lnTo>
                <a:lnTo>
                  <a:pt x="1360" y="4886"/>
                </a:lnTo>
                <a:lnTo>
                  <a:pt x="1358" y="4886"/>
                </a:lnTo>
                <a:close/>
                <a:moveTo>
                  <a:pt x="1337" y="4906"/>
                </a:moveTo>
                <a:lnTo>
                  <a:pt x="1339" y="4903"/>
                </a:lnTo>
                <a:lnTo>
                  <a:pt x="1341" y="4899"/>
                </a:lnTo>
                <a:lnTo>
                  <a:pt x="1343" y="4892"/>
                </a:lnTo>
                <a:lnTo>
                  <a:pt x="1346" y="4889"/>
                </a:lnTo>
                <a:lnTo>
                  <a:pt x="1348" y="4886"/>
                </a:lnTo>
                <a:lnTo>
                  <a:pt x="1353" y="4886"/>
                </a:lnTo>
                <a:lnTo>
                  <a:pt x="1358" y="4886"/>
                </a:lnTo>
                <a:lnTo>
                  <a:pt x="1358" y="4880"/>
                </a:lnTo>
                <a:lnTo>
                  <a:pt x="1360" y="4877"/>
                </a:lnTo>
                <a:lnTo>
                  <a:pt x="1363" y="4875"/>
                </a:lnTo>
                <a:lnTo>
                  <a:pt x="1365" y="4875"/>
                </a:lnTo>
                <a:lnTo>
                  <a:pt x="1373" y="4874"/>
                </a:lnTo>
                <a:lnTo>
                  <a:pt x="1385" y="4872"/>
                </a:lnTo>
                <a:lnTo>
                  <a:pt x="1390" y="4870"/>
                </a:lnTo>
                <a:lnTo>
                  <a:pt x="1395" y="4865"/>
                </a:lnTo>
                <a:lnTo>
                  <a:pt x="1401" y="4860"/>
                </a:lnTo>
                <a:lnTo>
                  <a:pt x="1406" y="4851"/>
                </a:lnTo>
                <a:lnTo>
                  <a:pt x="1404" y="4851"/>
                </a:lnTo>
                <a:lnTo>
                  <a:pt x="1401" y="4850"/>
                </a:lnTo>
                <a:lnTo>
                  <a:pt x="1399" y="4848"/>
                </a:lnTo>
                <a:lnTo>
                  <a:pt x="1399" y="4845"/>
                </a:lnTo>
                <a:lnTo>
                  <a:pt x="1406" y="4845"/>
                </a:lnTo>
                <a:lnTo>
                  <a:pt x="1406" y="4834"/>
                </a:lnTo>
                <a:lnTo>
                  <a:pt x="1406" y="4824"/>
                </a:lnTo>
                <a:lnTo>
                  <a:pt x="1404" y="4817"/>
                </a:lnTo>
                <a:lnTo>
                  <a:pt x="1402" y="4811"/>
                </a:lnTo>
                <a:lnTo>
                  <a:pt x="1397" y="4807"/>
                </a:lnTo>
                <a:lnTo>
                  <a:pt x="1392" y="4804"/>
                </a:lnTo>
                <a:lnTo>
                  <a:pt x="1390" y="4805"/>
                </a:lnTo>
                <a:lnTo>
                  <a:pt x="1389" y="4807"/>
                </a:lnTo>
                <a:lnTo>
                  <a:pt x="1385" y="4811"/>
                </a:lnTo>
                <a:lnTo>
                  <a:pt x="1380" y="4812"/>
                </a:lnTo>
                <a:lnTo>
                  <a:pt x="1378" y="4814"/>
                </a:lnTo>
                <a:lnTo>
                  <a:pt x="1378" y="4817"/>
                </a:lnTo>
                <a:lnTo>
                  <a:pt x="1375" y="4819"/>
                </a:lnTo>
                <a:lnTo>
                  <a:pt x="1372" y="4821"/>
                </a:lnTo>
                <a:lnTo>
                  <a:pt x="1368" y="4824"/>
                </a:lnTo>
                <a:lnTo>
                  <a:pt x="1365" y="4824"/>
                </a:lnTo>
                <a:lnTo>
                  <a:pt x="1361" y="4833"/>
                </a:lnTo>
                <a:lnTo>
                  <a:pt x="1358" y="4841"/>
                </a:lnTo>
                <a:lnTo>
                  <a:pt x="1353" y="4848"/>
                </a:lnTo>
                <a:lnTo>
                  <a:pt x="1349" y="4850"/>
                </a:lnTo>
                <a:lnTo>
                  <a:pt x="1344" y="4851"/>
                </a:lnTo>
                <a:lnTo>
                  <a:pt x="1344" y="4869"/>
                </a:lnTo>
                <a:lnTo>
                  <a:pt x="1343" y="4875"/>
                </a:lnTo>
                <a:lnTo>
                  <a:pt x="1341" y="4877"/>
                </a:lnTo>
                <a:lnTo>
                  <a:pt x="1337" y="4879"/>
                </a:lnTo>
                <a:lnTo>
                  <a:pt x="1337" y="4862"/>
                </a:lnTo>
                <a:lnTo>
                  <a:pt x="1336" y="4855"/>
                </a:lnTo>
                <a:lnTo>
                  <a:pt x="1334" y="4853"/>
                </a:lnTo>
                <a:lnTo>
                  <a:pt x="1331" y="4851"/>
                </a:lnTo>
                <a:lnTo>
                  <a:pt x="1329" y="4857"/>
                </a:lnTo>
                <a:lnTo>
                  <a:pt x="1327" y="4858"/>
                </a:lnTo>
                <a:lnTo>
                  <a:pt x="1322" y="4863"/>
                </a:lnTo>
                <a:lnTo>
                  <a:pt x="1319" y="4865"/>
                </a:lnTo>
                <a:lnTo>
                  <a:pt x="1317" y="4869"/>
                </a:lnTo>
                <a:lnTo>
                  <a:pt x="1315" y="4874"/>
                </a:lnTo>
                <a:lnTo>
                  <a:pt x="1317" y="4879"/>
                </a:lnTo>
                <a:lnTo>
                  <a:pt x="1317" y="4884"/>
                </a:lnTo>
                <a:lnTo>
                  <a:pt x="1319" y="4889"/>
                </a:lnTo>
                <a:lnTo>
                  <a:pt x="1320" y="4894"/>
                </a:lnTo>
                <a:lnTo>
                  <a:pt x="1322" y="4896"/>
                </a:lnTo>
                <a:lnTo>
                  <a:pt x="1329" y="4901"/>
                </a:lnTo>
                <a:lnTo>
                  <a:pt x="1337" y="4906"/>
                </a:lnTo>
                <a:close/>
                <a:moveTo>
                  <a:pt x="1331" y="5090"/>
                </a:moveTo>
                <a:lnTo>
                  <a:pt x="1332" y="5085"/>
                </a:lnTo>
                <a:lnTo>
                  <a:pt x="1334" y="5083"/>
                </a:lnTo>
                <a:lnTo>
                  <a:pt x="1337" y="5083"/>
                </a:lnTo>
                <a:lnTo>
                  <a:pt x="1341" y="5082"/>
                </a:lnTo>
                <a:lnTo>
                  <a:pt x="1344" y="5077"/>
                </a:lnTo>
                <a:lnTo>
                  <a:pt x="1346" y="5071"/>
                </a:lnTo>
                <a:lnTo>
                  <a:pt x="1346" y="5063"/>
                </a:lnTo>
                <a:lnTo>
                  <a:pt x="1346" y="5056"/>
                </a:lnTo>
                <a:lnTo>
                  <a:pt x="1344" y="5049"/>
                </a:lnTo>
                <a:lnTo>
                  <a:pt x="1341" y="5044"/>
                </a:lnTo>
                <a:lnTo>
                  <a:pt x="1337" y="5042"/>
                </a:lnTo>
                <a:lnTo>
                  <a:pt x="1336" y="5049"/>
                </a:lnTo>
                <a:lnTo>
                  <a:pt x="1334" y="5053"/>
                </a:lnTo>
                <a:lnTo>
                  <a:pt x="1331" y="5056"/>
                </a:lnTo>
                <a:lnTo>
                  <a:pt x="1324" y="5056"/>
                </a:lnTo>
                <a:lnTo>
                  <a:pt x="1324" y="5061"/>
                </a:lnTo>
                <a:lnTo>
                  <a:pt x="1324" y="5066"/>
                </a:lnTo>
                <a:lnTo>
                  <a:pt x="1322" y="5077"/>
                </a:lnTo>
                <a:lnTo>
                  <a:pt x="1322" y="5083"/>
                </a:lnTo>
                <a:lnTo>
                  <a:pt x="1324" y="5087"/>
                </a:lnTo>
                <a:lnTo>
                  <a:pt x="1326" y="5090"/>
                </a:lnTo>
                <a:lnTo>
                  <a:pt x="1331" y="5090"/>
                </a:lnTo>
                <a:close/>
                <a:moveTo>
                  <a:pt x="2190" y="6107"/>
                </a:moveTo>
                <a:lnTo>
                  <a:pt x="2183" y="6107"/>
                </a:lnTo>
                <a:lnTo>
                  <a:pt x="2173" y="6107"/>
                </a:lnTo>
                <a:lnTo>
                  <a:pt x="2170" y="6109"/>
                </a:lnTo>
                <a:lnTo>
                  <a:pt x="2166" y="6110"/>
                </a:lnTo>
                <a:lnTo>
                  <a:pt x="2165" y="6114"/>
                </a:lnTo>
                <a:lnTo>
                  <a:pt x="2163" y="6117"/>
                </a:lnTo>
                <a:lnTo>
                  <a:pt x="2163" y="6127"/>
                </a:lnTo>
                <a:lnTo>
                  <a:pt x="2172" y="6127"/>
                </a:lnTo>
                <a:lnTo>
                  <a:pt x="2178" y="6126"/>
                </a:lnTo>
                <a:lnTo>
                  <a:pt x="2183" y="6122"/>
                </a:lnTo>
                <a:lnTo>
                  <a:pt x="2190" y="6121"/>
                </a:lnTo>
                <a:lnTo>
                  <a:pt x="2194" y="6119"/>
                </a:lnTo>
                <a:lnTo>
                  <a:pt x="2195" y="6117"/>
                </a:lnTo>
                <a:lnTo>
                  <a:pt x="2195" y="6114"/>
                </a:lnTo>
                <a:lnTo>
                  <a:pt x="2194" y="6109"/>
                </a:lnTo>
                <a:lnTo>
                  <a:pt x="2192" y="6107"/>
                </a:lnTo>
                <a:lnTo>
                  <a:pt x="2190" y="6107"/>
                </a:lnTo>
                <a:close/>
                <a:moveTo>
                  <a:pt x="1133" y="5438"/>
                </a:moveTo>
                <a:lnTo>
                  <a:pt x="1133" y="5445"/>
                </a:lnTo>
                <a:lnTo>
                  <a:pt x="1136" y="5443"/>
                </a:lnTo>
                <a:lnTo>
                  <a:pt x="1136" y="5442"/>
                </a:lnTo>
                <a:lnTo>
                  <a:pt x="1136" y="5440"/>
                </a:lnTo>
                <a:lnTo>
                  <a:pt x="1133" y="5438"/>
                </a:lnTo>
                <a:close/>
                <a:moveTo>
                  <a:pt x="1351" y="5172"/>
                </a:moveTo>
                <a:lnTo>
                  <a:pt x="1351" y="5182"/>
                </a:lnTo>
                <a:lnTo>
                  <a:pt x="1351" y="5192"/>
                </a:lnTo>
                <a:lnTo>
                  <a:pt x="1353" y="5204"/>
                </a:lnTo>
                <a:lnTo>
                  <a:pt x="1355" y="5210"/>
                </a:lnTo>
                <a:lnTo>
                  <a:pt x="1358" y="5213"/>
                </a:lnTo>
                <a:lnTo>
                  <a:pt x="1349" y="5215"/>
                </a:lnTo>
                <a:lnTo>
                  <a:pt x="1346" y="5216"/>
                </a:lnTo>
                <a:lnTo>
                  <a:pt x="1344" y="5220"/>
                </a:lnTo>
                <a:lnTo>
                  <a:pt x="1341" y="5222"/>
                </a:lnTo>
                <a:lnTo>
                  <a:pt x="1339" y="5225"/>
                </a:lnTo>
                <a:lnTo>
                  <a:pt x="1337" y="5228"/>
                </a:lnTo>
                <a:lnTo>
                  <a:pt x="1337" y="5234"/>
                </a:lnTo>
                <a:lnTo>
                  <a:pt x="1343" y="5235"/>
                </a:lnTo>
                <a:lnTo>
                  <a:pt x="1344" y="5240"/>
                </a:lnTo>
                <a:lnTo>
                  <a:pt x="1344" y="5247"/>
                </a:lnTo>
                <a:lnTo>
                  <a:pt x="1344" y="5254"/>
                </a:lnTo>
                <a:lnTo>
                  <a:pt x="1349" y="5256"/>
                </a:lnTo>
                <a:lnTo>
                  <a:pt x="1351" y="5257"/>
                </a:lnTo>
                <a:lnTo>
                  <a:pt x="1351" y="5261"/>
                </a:lnTo>
                <a:lnTo>
                  <a:pt x="1360" y="5263"/>
                </a:lnTo>
                <a:lnTo>
                  <a:pt x="1363" y="5264"/>
                </a:lnTo>
                <a:lnTo>
                  <a:pt x="1365" y="5268"/>
                </a:lnTo>
                <a:lnTo>
                  <a:pt x="1366" y="5271"/>
                </a:lnTo>
                <a:lnTo>
                  <a:pt x="1368" y="5273"/>
                </a:lnTo>
                <a:lnTo>
                  <a:pt x="1375" y="5275"/>
                </a:lnTo>
                <a:lnTo>
                  <a:pt x="1392" y="5275"/>
                </a:lnTo>
                <a:lnTo>
                  <a:pt x="1390" y="5249"/>
                </a:lnTo>
                <a:lnTo>
                  <a:pt x="1389" y="5232"/>
                </a:lnTo>
                <a:lnTo>
                  <a:pt x="1389" y="5216"/>
                </a:lnTo>
                <a:lnTo>
                  <a:pt x="1392" y="5199"/>
                </a:lnTo>
                <a:lnTo>
                  <a:pt x="1387" y="5198"/>
                </a:lnTo>
                <a:lnTo>
                  <a:pt x="1385" y="5192"/>
                </a:lnTo>
                <a:lnTo>
                  <a:pt x="1385" y="5186"/>
                </a:lnTo>
                <a:lnTo>
                  <a:pt x="1385" y="5179"/>
                </a:lnTo>
                <a:lnTo>
                  <a:pt x="1378" y="5175"/>
                </a:lnTo>
                <a:lnTo>
                  <a:pt x="1373" y="5170"/>
                </a:lnTo>
                <a:lnTo>
                  <a:pt x="1372" y="5162"/>
                </a:lnTo>
                <a:lnTo>
                  <a:pt x="1372" y="5152"/>
                </a:lnTo>
                <a:lnTo>
                  <a:pt x="1365" y="5148"/>
                </a:lnTo>
                <a:lnTo>
                  <a:pt x="1360" y="5143"/>
                </a:lnTo>
                <a:lnTo>
                  <a:pt x="1358" y="5135"/>
                </a:lnTo>
                <a:lnTo>
                  <a:pt x="1358" y="5124"/>
                </a:lnTo>
                <a:lnTo>
                  <a:pt x="1356" y="5119"/>
                </a:lnTo>
                <a:lnTo>
                  <a:pt x="1355" y="5117"/>
                </a:lnTo>
                <a:lnTo>
                  <a:pt x="1351" y="5117"/>
                </a:lnTo>
                <a:lnTo>
                  <a:pt x="1351" y="5126"/>
                </a:lnTo>
                <a:lnTo>
                  <a:pt x="1348" y="5131"/>
                </a:lnTo>
                <a:lnTo>
                  <a:pt x="1344" y="5138"/>
                </a:lnTo>
                <a:lnTo>
                  <a:pt x="1344" y="5145"/>
                </a:lnTo>
                <a:lnTo>
                  <a:pt x="1346" y="5153"/>
                </a:lnTo>
                <a:lnTo>
                  <a:pt x="1348" y="5158"/>
                </a:lnTo>
                <a:lnTo>
                  <a:pt x="1349" y="5165"/>
                </a:lnTo>
                <a:lnTo>
                  <a:pt x="1351" y="5172"/>
                </a:lnTo>
                <a:close/>
                <a:moveTo>
                  <a:pt x="1385" y="5697"/>
                </a:moveTo>
                <a:lnTo>
                  <a:pt x="1382" y="5697"/>
                </a:lnTo>
                <a:lnTo>
                  <a:pt x="1380" y="5699"/>
                </a:lnTo>
                <a:lnTo>
                  <a:pt x="1378" y="5704"/>
                </a:lnTo>
                <a:lnTo>
                  <a:pt x="1375" y="5708"/>
                </a:lnTo>
                <a:lnTo>
                  <a:pt x="1373" y="5709"/>
                </a:lnTo>
                <a:lnTo>
                  <a:pt x="1372" y="5711"/>
                </a:lnTo>
                <a:lnTo>
                  <a:pt x="1372" y="5738"/>
                </a:lnTo>
                <a:lnTo>
                  <a:pt x="1380" y="5738"/>
                </a:lnTo>
                <a:lnTo>
                  <a:pt x="1385" y="5742"/>
                </a:lnTo>
                <a:lnTo>
                  <a:pt x="1390" y="5744"/>
                </a:lnTo>
                <a:lnTo>
                  <a:pt x="1399" y="5745"/>
                </a:lnTo>
                <a:lnTo>
                  <a:pt x="1402" y="5740"/>
                </a:lnTo>
                <a:lnTo>
                  <a:pt x="1404" y="5732"/>
                </a:lnTo>
                <a:lnTo>
                  <a:pt x="1406" y="5723"/>
                </a:lnTo>
                <a:lnTo>
                  <a:pt x="1406" y="5714"/>
                </a:lnTo>
                <a:lnTo>
                  <a:pt x="1404" y="5708"/>
                </a:lnTo>
                <a:lnTo>
                  <a:pt x="1401" y="5701"/>
                </a:lnTo>
                <a:lnTo>
                  <a:pt x="1397" y="5699"/>
                </a:lnTo>
                <a:lnTo>
                  <a:pt x="1394" y="5697"/>
                </a:lnTo>
                <a:lnTo>
                  <a:pt x="1390" y="5697"/>
                </a:lnTo>
                <a:lnTo>
                  <a:pt x="1385" y="5697"/>
                </a:lnTo>
                <a:close/>
                <a:moveTo>
                  <a:pt x="1392" y="5309"/>
                </a:moveTo>
                <a:lnTo>
                  <a:pt x="1392" y="5312"/>
                </a:lnTo>
                <a:lnTo>
                  <a:pt x="1390" y="5314"/>
                </a:lnTo>
                <a:lnTo>
                  <a:pt x="1387" y="5314"/>
                </a:lnTo>
                <a:lnTo>
                  <a:pt x="1385" y="5315"/>
                </a:lnTo>
                <a:lnTo>
                  <a:pt x="1385" y="5319"/>
                </a:lnTo>
                <a:lnTo>
                  <a:pt x="1385" y="5322"/>
                </a:lnTo>
                <a:lnTo>
                  <a:pt x="1378" y="5322"/>
                </a:lnTo>
                <a:lnTo>
                  <a:pt x="1378" y="5329"/>
                </a:lnTo>
                <a:lnTo>
                  <a:pt x="1380" y="5334"/>
                </a:lnTo>
                <a:lnTo>
                  <a:pt x="1385" y="5343"/>
                </a:lnTo>
                <a:lnTo>
                  <a:pt x="1377" y="5343"/>
                </a:lnTo>
                <a:lnTo>
                  <a:pt x="1372" y="5346"/>
                </a:lnTo>
                <a:lnTo>
                  <a:pt x="1365" y="5348"/>
                </a:lnTo>
                <a:lnTo>
                  <a:pt x="1358" y="5350"/>
                </a:lnTo>
                <a:lnTo>
                  <a:pt x="1358" y="5356"/>
                </a:lnTo>
                <a:lnTo>
                  <a:pt x="1358" y="5362"/>
                </a:lnTo>
                <a:lnTo>
                  <a:pt x="1361" y="5365"/>
                </a:lnTo>
                <a:lnTo>
                  <a:pt x="1365" y="5367"/>
                </a:lnTo>
                <a:lnTo>
                  <a:pt x="1368" y="5370"/>
                </a:lnTo>
                <a:lnTo>
                  <a:pt x="1373" y="5370"/>
                </a:lnTo>
                <a:lnTo>
                  <a:pt x="1385" y="5370"/>
                </a:lnTo>
                <a:lnTo>
                  <a:pt x="1385" y="5358"/>
                </a:lnTo>
                <a:lnTo>
                  <a:pt x="1387" y="5353"/>
                </a:lnTo>
                <a:lnTo>
                  <a:pt x="1389" y="5351"/>
                </a:lnTo>
                <a:lnTo>
                  <a:pt x="1392" y="5350"/>
                </a:lnTo>
                <a:lnTo>
                  <a:pt x="1392" y="5356"/>
                </a:lnTo>
                <a:lnTo>
                  <a:pt x="1395" y="5360"/>
                </a:lnTo>
                <a:lnTo>
                  <a:pt x="1399" y="5363"/>
                </a:lnTo>
                <a:lnTo>
                  <a:pt x="1406" y="5363"/>
                </a:lnTo>
                <a:lnTo>
                  <a:pt x="1406" y="5346"/>
                </a:lnTo>
                <a:lnTo>
                  <a:pt x="1406" y="5329"/>
                </a:lnTo>
                <a:lnTo>
                  <a:pt x="1406" y="5321"/>
                </a:lnTo>
                <a:lnTo>
                  <a:pt x="1402" y="5315"/>
                </a:lnTo>
                <a:lnTo>
                  <a:pt x="1399" y="5310"/>
                </a:lnTo>
                <a:lnTo>
                  <a:pt x="1392" y="5309"/>
                </a:lnTo>
                <a:close/>
                <a:moveTo>
                  <a:pt x="1365" y="5302"/>
                </a:moveTo>
                <a:lnTo>
                  <a:pt x="1368" y="5302"/>
                </a:lnTo>
                <a:lnTo>
                  <a:pt x="1372" y="5302"/>
                </a:lnTo>
                <a:lnTo>
                  <a:pt x="1373" y="5305"/>
                </a:lnTo>
                <a:lnTo>
                  <a:pt x="1373" y="5310"/>
                </a:lnTo>
                <a:lnTo>
                  <a:pt x="1375" y="5314"/>
                </a:lnTo>
                <a:lnTo>
                  <a:pt x="1375" y="5315"/>
                </a:lnTo>
                <a:lnTo>
                  <a:pt x="1378" y="5315"/>
                </a:lnTo>
                <a:lnTo>
                  <a:pt x="1382" y="5309"/>
                </a:lnTo>
                <a:lnTo>
                  <a:pt x="1385" y="5302"/>
                </a:lnTo>
                <a:lnTo>
                  <a:pt x="1385" y="5292"/>
                </a:lnTo>
                <a:lnTo>
                  <a:pt x="1385" y="5281"/>
                </a:lnTo>
                <a:lnTo>
                  <a:pt x="1365" y="5281"/>
                </a:lnTo>
                <a:lnTo>
                  <a:pt x="1365" y="5286"/>
                </a:lnTo>
                <a:lnTo>
                  <a:pt x="1365" y="5292"/>
                </a:lnTo>
                <a:lnTo>
                  <a:pt x="1365" y="5297"/>
                </a:lnTo>
                <a:lnTo>
                  <a:pt x="1365" y="5302"/>
                </a:lnTo>
                <a:close/>
                <a:moveTo>
                  <a:pt x="1406" y="4660"/>
                </a:moveTo>
                <a:lnTo>
                  <a:pt x="1406" y="4681"/>
                </a:lnTo>
                <a:lnTo>
                  <a:pt x="1426" y="4681"/>
                </a:lnTo>
                <a:lnTo>
                  <a:pt x="1426" y="4671"/>
                </a:lnTo>
                <a:lnTo>
                  <a:pt x="1424" y="4667"/>
                </a:lnTo>
                <a:lnTo>
                  <a:pt x="1421" y="4664"/>
                </a:lnTo>
                <a:lnTo>
                  <a:pt x="1419" y="4662"/>
                </a:lnTo>
                <a:lnTo>
                  <a:pt x="1416" y="4660"/>
                </a:lnTo>
                <a:lnTo>
                  <a:pt x="1406" y="4660"/>
                </a:lnTo>
                <a:close/>
                <a:moveTo>
                  <a:pt x="1419" y="4763"/>
                </a:moveTo>
                <a:lnTo>
                  <a:pt x="1421" y="4763"/>
                </a:lnTo>
                <a:lnTo>
                  <a:pt x="1424" y="4761"/>
                </a:lnTo>
                <a:lnTo>
                  <a:pt x="1426" y="4759"/>
                </a:lnTo>
                <a:lnTo>
                  <a:pt x="1426" y="4756"/>
                </a:lnTo>
                <a:lnTo>
                  <a:pt x="1424" y="4756"/>
                </a:lnTo>
                <a:lnTo>
                  <a:pt x="1421" y="4758"/>
                </a:lnTo>
                <a:lnTo>
                  <a:pt x="1419" y="4759"/>
                </a:lnTo>
                <a:lnTo>
                  <a:pt x="1419" y="4763"/>
                </a:lnTo>
                <a:close/>
                <a:moveTo>
                  <a:pt x="1467" y="4544"/>
                </a:moveTo>
                <a:lnTo>
                  <a:pt x="1469" y="4539"/>
                </a:lnTo>
                <a:lnTo>
                  <a:pt x="1472" y="4536"/>
                </a:lnTo>
                <a:lnTo>
                  <a:pt x="1476" y="4532"/>
                </a:lnTo>
                <a:lnTo>
                  <a:pt x="1481" y="4531"/>
                </a:lnTo>
                <a:lnTo>
                  <a:pt x="1486" y="4529"/>
                </a:lnTo>
                <a:lnTo>
                  <a:pt x="1489" y="4526"/>
                </a:lnTo>
                <a:lnTo>
                  <a:pt x="1493" y="4522"/>
                </a:lnTo>
                <a:lnTo>
                  <a:pt x="1494" y="4517"/>
                </a:lnTo>
                <a:lnTo>
                  <a:pt x="1486" y="4517"/>
                </a:lnTo>
                <a:lnTo>
                  <a:pt x="1481" y="4514"/>
                </a:lnTo>
                <a:lnTo>
                  <a:pt x="1474" y="4512"/>
                </a:lnTo>
                <a:lnTo>
                  <a:pt x="1467" y="4510"/>
                </a:lnTo>
                <a:lnTo>
                  <a:pt x="1465" y="4507"/>
                </a:lnTo>
                <a:lnTo>
                  <a:pt x="1464" y="4503"/>
                </a:lnTo>
                <a:lnTo>
                  <a:pt x="1455" y="4502"/>
                </a:lnTo>
                <a:lnTo>
                  <a:pt x="1452" y="4500"/>
                </a:lnTo>
                <a:lnTo>
                  <a:pt x="1448" y="4498"/>
                </a:lnTo>
                <a:lnTo>
                  <a:pt x="1447" y="4495"/>
                </a:lnTo>
                <a:lnTo>
                  <a:pt x="1447" y="4490"/>
                </a:lnTo>
                <a:lnTo>
                  <a:pt x="1426" y="4490"/>
                </a:lnTo>
                <a:lnTo>
                  <a:pt x="1426" y="4497"/>
                </a:lnTo>
                <a:lnTo>
                  <a:pt x="1424" y="4502"/>
                </a:lnTo>
                <a:lnTo>
                  <a:pt x="1419" y="4503"/>
                </a:lnTo>
                <a:lnTo>
                  <a:pt x="1414" y="4507"/>
                </a:lnTo>
                <a:lnTo>
                  <a:pt x="1411" y="4508"/>
                </a:lnTo>
                <a:lnTo>
                  <a:pt x="1406" y="4512"/>
                </a:lnTo>
                <a:lnTo>
                  <a:pt x="1404" y="4515"/>
                </a:lnTo>
                <a:lnTo>
                  <a:pt x="1406" y="4524"/>
                </a:lnTo>
                <a:lnTo>
                  <a:pt x="1414" y="4526"/>
                </a:lnTo>
                <a:lnTo>
                  <a:pt x="1418" y="4527"/>
                </a:lnTo>
                <a:lnTo>
                  <a:pt x="1414" y="4529"/>
                </a:lnTo>
                <a:lnTo>
                  <a:pt x="1409" y="4532"/>
                </a:lnTo>
                <a:lnTo>
                  <a:pt x="1404" y="4536"/>
                </a:lnTo>
                <a:lnTo>
                  <a:pt x="1399" y="4543"/>
                </a:lnTo>
                <a:lnTo>
                  <a:pt x="1397" y="4546"/>
                </a:lnTo>
                <a:lnTo>
                  <a:pt x="1395" y="4549"/>
                </a:lnTo>
                <a:lnTo>
                  <a:pt x="1397" y="4553"/>
                </a:lnTo>
                <a:lnTo>
                  <a:pt x="1399" y="4558"/>
                </a:lnTo>
                <a:lnTo>
                  <a:pt x="1409" y="4558"/>
                </a:lnTo>
                <a:lnTo>
                  <a:pt x="1418" y="4556"/>
                </a:lnTo>
                <a:lnTo>
                  <a:pt x="1435" y="4553"/>
                </a:lnTo>
                <a:lnTo>
                  <a:pt x="1450" y="4548"/>
                </a:lnTo>
                <a:lnTo>
                  <a:pt x="1467" y="4544"/>
                </a:lnTo>
                <a:close/>
                <a:moveTo>
                  <a:pt x="1617" y="4312"/>
                </a:moveTo>
                <a:lnTo>
                  <a:pt x="1617" y="4299"/>
                </a:lnTo>
                <a:lnTo>
                  <a:pt x="1615" y="4295"/>
                </a:lnTo>
                <a:lnTo>
                  <a:pt x="1612" y="4294"/>
                </a:lnTo>
                <a:lnTo>
                  <a:pt x="1610" y="4294"/>
                </a:lnTo>
                <a:lnTo>
                  <a:pt x="1609" y="4294"/>
                </a:lnTo>
                <a:lnTo>
                  <a:pt x="1602" y="4297"/>
                </a:lnTo>
                <a:lnTo>
                  <a:pt x="1597" y="4299"/>
                </a:lnTo>
                <a:lnTo>
                  <a:pt x="1592" y="4300"/>
                </a:lnTo>
                <a:lnTo>
                  <a:pt x="1588" y="4302"/>
                </a:lnTo>
                <a:lnTo>
                  <a:pt x="1585" y="4306"/>
                </a:lnTo>
                <a:lnTo>
                  <a:pt x="1583" y="4311"/>
                </a:lnTo>
                <a:lnTo>
                  <a:pt x="1583" y="4321"/>
                </a:lnTo>
                <a:lnTo>
                  <a:pt x="1583" y="4333"/>
                </a:lnTo>
                <a:lnTo>
                  <a:pt x="1592" y="4335"/>
                </a:lnTo>
                <a:lnTo>
                  <a:pt x="1597" y="4333"/>
                </a:lnTo>
                <a:lnTo>
                  <a:pt x="1600" y="4331"/>
                </a:lnTo>
                <a:lnTo>
                  <a:pt x="1603" y="4326"/>
                </a:lnTo>
                <a:lnTo>
                  <a:pt x="1609" y="4318"/>
                </a:lnTo>
                <a:lnTo>
                  <a:pt x="1612" y="4314"/>
                </a:lnTo>
                <a:lnTo>
                  <a:pt x="1617" y="4312"/>
                </a:lnTo>
                <a:close/>
                <a:moveTo>
                  <a:pt x="1433" y="4742"/>
                </a:moveTo>
                <a:lnTo>
                  <a:pt x="1430" y="4742"/>
                </a:lnTo>
                <a:lnTo>
                  <a:pt x="1428" y="4741"/>
                </a:lnTo>
                <a:lnTo>
                  <a:pt x="1426" y="4735"/>
                </a:lnTo>
                <a:lnTo>
                  <a:pt x="1423" y="4732"/>
                </a:lnTo>
                <a:lnTo>
                  <a:pt x="1421" y="4730"/>
                </a:lnTo>
                <a:lnTo>
                  <a:pt x="1419" y="4729"/>
                </a:lnTo>
                <a:lnTo>
                  <a:pt x="1418" y="4732"/>
                </a:lnTo>
                <a:lnTo>
                  <a:pt x="1416" y="4734"/>
                </a:lnTo>
                <a:lnTo>
                  <a:pt x="1413" y="4732"/>
                </a:lnTo>
                <a:lnTo>
                  <a:pt x="1406" y="4730"/>
                </a:lnTo>
                <a:lnTo>
                  <a:pt x="1402" y="4729"/>
                </a:lnTo>
                <a:lnTo>
                  <a:pt x="1399" y="4729"/>
                </a:lnTo>
                <a:lnTo>
                  <a:pt x="1401" y="4735"/>
                </a:lnTo>
                <a:lnTo>
                  <a:pt x="1401" y="4741"/>
                </a:lnTo>
                <a:lnTo>
                  <a:pt x="1399" y="4744"/>
                </a:lnTo>
                <a:lnTo>
                  <a:pt x="1395" y="4746"/>
                </a:lnTo>
                <a:lnTo>
                  <a:pt x="1390" y="4751"/>
                </a:lnTo>
                <a:lnTo>
                  <a:pt x="1387" y="4753"/>
                </a:lnTo>
                <a:lnTo>
                  <a:pt x="1385" y="4756"/>
                </a:lnTo>
                <a:lnTo>
                  <a:pt x="1392" y="4756"/>
                </a:lnTo>
                <a:lnTo>
                  <a:pt x="1397" y="4758"/>
                </a:lnTo>
                <a:lnTo>
                  <a:pt x="1406" y="4763"/>
                </a:lnTo>
                <a:lnTo>
                  <a:pt x="1406" y="4758"/>
                </a:lnTo>
                <a:lnTo>
                  <a:pt x="1409" y="4754"/>
                </a:lnTo>
                <a:lnTo>
                  <a:pt x="1413" y="4753"/>
                </a:lnTo>
                <a:lnTo>
                  <a:pt x="1418" y="4751"/>
                </a:lnTo>
                <a:lnTo>
                  <a:pt x="1428" y="4749"/>
                </a:lnTo>
                <a:lnTo>
                  <a:pt x="1431" y="4746"/>
                </a:lnTo>
                <a:lnTo>
                  <a:pt x="1433" y="4742"/>
                </a:lnTo>
                <a:close/>
                <a:moveTo>
                  <a:pt x="1399" y="4640"/>
                </a:moveTo>
                <a:lnTo>
                  <a:pt x="1402" y="4638"/>
                </a:lnTo>
                <a:lnTo>
                  <a:pt x="1404" y="4638"/>
                </a:lnTo>
                <a:lnTo>
                  <a:pt x="1404" y="4636"/>
                </a:lnTo>
                <a:lnTo>
                  <a:pt x="1406" y="4633"/>
                </a:lnTo>
                <a:lnTo>
                  <a:pt x="1409" y="4633"/>
                </a:lnTo>
                <a:lnTo>
                  <a:pt x="1413" y="4633"/>
                </a:lnTo>
                <a:lnTo>
                  <a:pt x="1414" y="4630"/>
                </a:lnTo>
                <a:lnTo>
                  <a:pt x="1414" y="4624"/>
                </a:lnTo>
                <a:lnTo>
                  <a:pt x="1411" y="4618"/>
                </a:lnTo>
                <a:lnTo>
                  <a:pt x="1407" y="4611"/>
                </a:lnTo>
                <a:lnTo>
                  <a:pt x="1406" y="4606"/>
                </a:lnTo>
                <a:lnTo>
                  <a:pt x="1413" y="4606"/>
                </a:lnTo>
                <a:lnTo>
                  <a:pt x="1413" y="4604"/>
                </a:lnTo>
                <a:lnTo>
                  <a:pt x="1413" y="4599"/>
                </a:lnTo>
                <a:lnTo>
                  <a:pt x="1413" y="4595"/>
                </a:lnTo>
                <a:lnTo>
                  <a:pt x="1413" y="4592"/>
                </a:lnTo>
                <a:lnTo>
                  <a:pt x="1411" y="4587"/>
                </a:lnTo>
                <a:lnTo>
                  <a:pt x="1409" y="4582"/>
                </a:lnTo>
                <a:lnTo>
                  <a:pt x="1406" y="4578"/>
                </a:lnTo>
                <a:lnTo>
                  <a:pt x="1399" y="4578"/>
                </a:lnTo>
                <a:lnTo>
                  <a:pt x="1395" y="4584"/>
                </a:lnTo>
                <a:lnTo>
                  <a:pt x="1394" y="4587"/>
                </a:lnTo>
                <a:lnTo>
                  <a:pt x="1392" y="4597"/>
                </a:lnTo>
                <a:lnTo>
                  <a:pt x="1394" y="4606"/>
                </a:lnTo>
                <a:lnTo>
                  <a:pt x="1399" y="4613"/>
                </a:lnTo>
                <a:lnTo>
                  <a:pt x="1397" y="4618"/>
                </a:lnTo>
                <a:lnTo>
                  <a:pt x="1395" y="4619"/>
                </a:lnTo>
                <a:lnTo>
                  <a:pt x="1390" y="4624"/>
                </a:lnTo>
                <a:lnTo>
                  <a:pt x="1387" y="4626"/>
                </a:lnTo>
                <a:lnTo>
                  <a:pt x="1385" y="4630"/>
                </a:lnTo>
                <a:lnTo>
                  <a:pt x="1384" y="4635"/>
                </a:lnTo>
                <a:lnTo>
                  <a:pt x="1385" y="4640"/>
                </a:lnTo>
                <a:lnTo>
                  <a:pt x="1392" y="4640"/>
                </a:lnTo>
                <a:lnTo>
                  <a:pt x="1399" y="4640"/>
                </a:lnTo>
                <a:close/>
                <a:moveTo>
                  <a:pt x="1631" y="4340"/>
                </a:moveTo>
                <a:lnTo>
                  <a:pt x="1631" y="4329"/>
                </a:lnTo>
                <a:lnTo>
                  <a:pt x="1629" y="4321"/>
                </a:lnTo>
                <a:lnTo>
                  <a:pt x="1624" y="4316"/>
                </a:lnTo>
                <a:lnTo>
                  <a:pt x="1617" y="4312"/>
                </a:lnTo>
                <a:lnTo>
                  <a:pt x="1617" y="4323"/>
                </a:lnTo>
                <a:lnTo>
                  <a:pt x="1617" y="4333"/>
                </a:lnTo>
                <a:lnTo>
                  <a:pt x="1617" y="4338"/>
                </a:lnTo>
                <a:lnTo>
                  <a:pt x="1621" y="4340"/>
                </a:lnTo>
                <a:lnTo>
                  <a:pt x="1624" y="4341"/>
                </a:lnTo>
                <a:lnTo>
                  <a:pt x="1631" y="4340"/>
                </a:lnTo>
                <a:close/>
                <a:moveTo>
                  <a:pt x="1365" y="4770"/>
                </a:moveTo>
                <a:lnTo>
                  <a:pt x="1366" y="4764"/>
                </a:lnTo>
                <a:lnTo>
                  <a:pt x="1368" y="4763"/>
                </a:lnTo>
                <a:lnTo>
                  <a:pt x="1372" y="4763"/>
                </a:lnTo>
                <a:lnTo>
                  <a:pt x="1375" y="4761"/>
                </a:lnTo>
                <a:lnTo>
                  <a:pt x="1377" y="4758"/>
                </a:lnTo>
                <a:lnTo>
                  <a:pt x="1378" y="4754"/>
                </a:lnTo>
                <a:lnTo>
                  <a:pt x="1378" y="4749"/>
                </a:lnTo>
                <a:lnTo>
                  <a:pt x="1372" y="4751"/>
                </a:lnTo>
                <a:lnTo>
                  <a:pt x="1366" y="4751"/>
                </a:lnTo>
                <a:lnTo>
                  <a:pt x="1360" y="4747"/>
                </a:lnTo>
                <a:lnTo>
                  <a:pt x="1355" y="4742"/>
                </a:lnTo>
                <a:lnTo>
                  <a:pt x="1349" y="4742"/>
                </a:lnTo>
                <a:lnTo>
                  <a:pt x="1344" y="4742"/>
                </a:lnTo>
                <a:lnTo>
                  <a:pt x="1344" y="4753"/>
                </a:lnTo>
                <a:lnTo>
                  <a:pt x="1344" y="4763"/>
                </a:lnTo>
                <a:lnTo>
                  <a:pt x="1341" y="4770"/>
                </a:lnTo>
                <a:lnTo>
                  <a:pt x="1337" y="4776"/>
                </a:lnTo>
                <a:lnTo>
                  <a:pt x="1346" y="4776"/>
                </a:lnTo>
                <a:lnTo>
                  <a:pt x="1351" y="4773"/>
                </a:lnTo>
                <a:lnTo>
                  <a:pt x="1356" y="4771"/>
                </a:lnTo>
                <a:lnTo>
                  <a:pt x="1365" y="4770"/>
                </a:lnTo>
                <a:close/>
                <a:moveTo>
                  <a:pt x="191" y="7"/>
                </a:moveTo>
                <a:lnTo>
                  <a:pt x="181" y="7"/>
                </a:lnTo>
                <a:lnTo>
                  <a:pt x="174" y="7"/>
                </a:lnTo>
                <a:lnTo>
                  <a:pt x="171" y="7"/>
                </a:lnTo>
                <a:lnTo>
                  <a:pt x="171" y="3"/>
                </a:lnTo>
                <a:lnTo>
                  <a:pt x="171" y="0"/>
                </a:lnTo>
                <a:lnTo>
                  <a:pt x="164" y="0"/>
                </a:lnTo>
                <a:lnTo>
                  <a:pt x="157" y="0"/>
                </a:lnTo>
                <a:lnTo>
                  <a:pt x="155" y="3"/>
                </a:lnTo>
                <a:lnTo>
                  <a:pt x="154" y="5"/>
                </a:lnTo>
                <a:lnTo>
                  <a:pt x="148" y="7"/>
                </a:lnTo>
                <a:lnTo>
                  <a:pt x="136" y="7"/>
                </a:lnTo>
                <a:lnTo>
                  <a:pt x="135" y="12"/>
                </a:lnTo>
                <a:lnTo>
                  <a:pt x="133" y="14"/>
                </a:lnTo>
                <a:lnTo>
                  <a:pt x="130" y="14"/>
                </a:lnTo>
                <a:lnTo>
                  <a:pt x="128" y="19"/>
                </a:lnTo>
                <a:lnTo>
                  <a:pt x="126" y="20"/>
                </a:lnTo>
                <a:lnTo>
                  <a:pt x="123" y="20"/>
                </a:lnTo>
                <a:lnTo>
                  <a:pt x="121" y="26"/>
                </a:lnTo>
                <a:lnTo>
                  <a:pt x="119" y="27"/>
                </a:lnTo>
                <a:lnTo>
                  <a:pt x="116" y="27"/>
                </a:lnTo>
                <a:lnTo>
                  <a:pt x="114" y="32"/>
                </a:lnTo>
                <a:lnTo>
                  <a:pt x="113" y="34"/>
                </a:lnTo>
                <a:lnTo>
                  <a:pt x="109" y="34"/>
                </a:lnTo>
                <a:lnTo>
                  <a:pt x="107" y="41"/>
                </a:lnTo>
                <a:lnTo>
                  <a:pt x="102" y="46"/>
                </a:lnTo>
                <a:lnTo>
                  <a:pt x="94" y="48"/>
                </a:lnTo>
                <a:lnTo>
                  <a:pt x="85" y="48"/>
                </a:lnTo>
                <a:lnTo>
                  <a:pt x="66" y="48"/>
                </a:lnTo>
                <a:lnTo>
                  <a:pt x="48" y="48"/>
                </a:lnTo>
                <a:lnTo>
                  <a:pt x="43" y="55"/>
                </a:lnTo>
                <a:lnTo>
                  <a:pt x="36" y="61"/>
                </a:lnTo>
                <a:lnTo>
                  <a:pt x="20" y="68"/>
                </a:lnTo>
                <a:lnTo>
                  <a:pt x="12" y="72"/>
                </a:lnTo>
                <a:lnTo>
                  <a:pt x="5" y="78"/>
                </a:lnTo>
                <a:lnTo>
                  <a:pt x="2" y="85"/>
                </a:lnTo>
                <a:lnTo>
                  <a:pt x="0" y="95"/>
                </a:lnTo>
                <a:lnTo>
                  <a:pt x="2" y="97"/>
                </a:lnTo>
                <a:lnTo>
                  <a:pt x="3" y="99"/>
                </a:lnTo>
                <a:lnTo>
                  <a:pt x="5" y="104"/>
                </a:lnTo>
                <a:lnTo>
                  <a:pt x="7" y="116"/>
                </a:lnTo>
                <a:lnTo>
                  <a:pt x="17" y="116"/>
                </a:lnTo>
                <a:lnTo>
                  <a:pt x="26" y="114"/>
                </a:lnTo>
                <a:lnTo>
                  <a:pt x="32" y="111"/>
                </a:lnTo>
                <a:lnTo>
                  <a:pt x="39" y="107"/>
                </a:lnTo>
                <a:lnTo>
                  <a:pt x="51" y="99"/>
                </a:lnTo>
                <a:lnTo>
                  <a:pt x="60" y="97"/>
                </a:lnTo>
                <a:lnTo>
                  <a:pt x="68" y="95"/>
                </a:lnTo>
                <a:lnTo>
                  <a:pt x="77" y="90"/>
                </a:lnTo>
                <a:lnTo>
                  <a:pt x="82" y="89"/>
                </a:lnTo>
                <a:lnTo>
                  <a:pt x="89" y="89"/>
                </a:lnTo>
                <a:lnTo>
                  <a:pt x="143" y="89"/>
                </a:lnTo>
                <a:lnTo>
                  <a:pt x="143" y="87"/>
                </a:lnTo>
                <a:lnTo>
                  <a:pt x="145" y="85"/>
                </a:lnTo>
                <a:lnTo>
                  <a:pt x="150" y="84"/>
                </a:lnTo>
                <a:lnTo>
                  <a:pt x="164" y="82"/>
                </a:lnTo>
                <a:lnTo>
                  <a:pt x="169" y="73"/>
                </a:lnTo>
                <a:lnTo>
                  <a:pt x="172" y="70"/>
                </a:lnTo>
                <a:lnTo>
                  <a:pt x="177" y="68"/>
                </a:lnTo>
                <a:lnTo>
                  <a:pt x="179" y="67"/>
                </a:lnTo>
                <a:lnTo>
                  <a:pt x="181" y="65"/>
                </a:lnTo>
                <a:lnTo>
                  <a:pt x="184" y="61"/>
                </a:lnTo>
                <a:lnTo>
                  <a:pt x="186" y="56"/>
                </a:lnTo>
                <a:lnTo>
                  <a:pt x="188" y="55"/>
                </a:lnTo>
                <a:lnTo>
                  <a:pt x="191" y="55"/>
                </a:lnTo>
                <a:lnTo>
                  <a:pt x="193" y="49"/>
                </a:lnTo>
                <a:lnTo>
                  <a:pt x="196" y="46"/>
                </a:lnTo>
                <a:lnTo>
                  <a:pt x="203" y="39"/>
                </a:lnTo>
                <a:lnTo>
                  <a:pt x="207" y="36"/>
                </a:lnTo>
                <a:lnTo>
                  <a:pt x="210" y="32"/>
                </a:lnTo>
                <a:lnTo>
                  <a:pt x="212" y="27"/>
                </a:lnTo>
                <a:lnTo>
                  <a:pt x="212" y="20"/>
                </a:lnTo>
                <a:lnTo>
                  <a:pt x="207" y="17"/>
                </a:lnTo>
                <a:lnTo>
                  <a:pt x="201" y="14"/>
                </a:lnTo>
                <a:lnTo>
                  <a:pt x="196" y="9"/>
                </a:lnTo>
                <a:lnTo>
                  <a:pt x="195" y="7"/>
                </a:lnTo>
                <a:lnTo>
                  <a:pt x="191" y="7"/>
                </a:lnTo>
                <a:close/>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95" name="Freeform 21">
            <a:extLst>
              <a:ext uri="{FF2B5EF4-FFF2-40B4-BE49-F238E27FC236}">
                <a16:creationId xmlns:a16="http://schemas.microsoft.com/office/drawing/2014/main" id="{4DC6B41C-014B-0E48-9252-24D67E370935}"/>
              </a:ext>
            </a:extLst>
          </p:cNvPr>
          <p:cNvSpPr>
            <a:spLocks noChangeArrowheads="1"/>
          </p:cNvSpPr>
          <p:nvPr/>
        </p:nvSpPr>
        <p:spPr bwMode="auto">
          <a:xfrm rot="21434252">
            <a:off x="2143830" y="9163437"/>
            <a:ext cx="199884" cy="215741"/>
          </a:xfrm>
          <a:custGeom>
            <a:avLst/>
            <a:gdLst>
              <a:gd name="T0" fmla="*/ 727 w 1147"/>
              <a:gd name="T1" fmla="*/ 26 h 1248"/>
              <a:gd name="T2" fmla="*/ 688 w 1147"/>
              <a:gd name="T3" fmla="*/ 31 h 1248"/>
              <a:gd name="T4" fmla="*/ 587 w 1147"/>
              <a:gd name="T5" fmla="*/ 55 h 1248"/>
              <a:gd name="T6" fmla="*/ 899 w 1147"/>
              <a:gd name="T7" fmla="*/ 12 h 1248"/>
              <a:gd name="T8" fmla="*/ 514 w 1147"/>
              <a:gd name="T9" fmla="*/ 133 h 1248"/>
              <a:gd name="T10" fmla="*/ 539 w 1147"/>
              <a:gd name="T11" fmla="*/ 87 h 1248"/>
              <a:gd name="T12" fmla="*/ 956 w 1147"/>
              <a:gd name="T13" fmla="*/ 19 h 1248"/>
              <a:gd name="T14" fmla="*/ 164 w 1147"/>
              <a:gd name="T15" fmla="*/ 735 h 1248"/>
              <a:gd name="T16" fmla="*/ 294 w 1147"/>
              <a:gd name="T17" fmla="*/ 797 h 1248"/>
              <a:gd name="T18" fmla="*/ 278 w 1147"/>
              <a:gd name="T19" fmla="*/ 771 h 1248"/>
              <a:gd name="T20" fmla="*/ 147 w 1147"/>
              <a:gd name="T21" fmla="*/ 723 h 1248"/>
              <a:gd name="T22" fmla="*/ 471 w 1147"/>
              <a:gd name="T23" fmla="*/ 208 h 1248"/>
              <a:gd name="T24" fmla="*/ 150 w 1147"/>
              <a:gd name="T25" fmla="*/ 923 h 1248"/>
              <a:gd name="T26" fmla="*/ 12 w 1147"/>
              <a:gd name="T27" fmla="*/ 942 h 1248"/>
              <a:gd name="T28" fmla="*/ 123 w 1147"/>
              <a:gd name="T29" fmla="*/ 974 h 1248"/>
              <a:gd name="T30" fmla="*/ 1140 w 1147"/>
              <a:gd name="T31" fmla="*/ 162 h 1248"/>
              <a:gd name="T32" fmla="*/ 1042 w 1147"/>
              <a:gd name="T33" fmla="*/ 60 h 1248"/>
              <a:gd name="T34" fmla="*/ 717 w 1147"/>
              <a:gd name="T35" fmla="*/ 101 h 1248"/>
              <a:gd name="T36" fmla="*/ 626 w 1147"/>
              <a:gd name="T37" fmla="*/ 179 h 1248"/>
              <a:gd name="T38" fmla="*/ 618 w 1147"/>
              <a:gd name="T39" fmla="*/ 283 h 1248"/>
              <a:gd name="T40" fmla="*/ 674 w 1147"/>
              <a:gd name="T41" fmla="*/ 348 h 1248"/>
              <a:gd name="T42" fmla="*/ 599 w 1147"/>
              <a:gd name="T43" fmla="*/ 461 h 1248"/>
              <a:gd name="T44" fmla="*/ 527 w 1147"/>
              <a:gd name="T45" fmla="*/ 478 h 1248"/>
              <a:gd name="T46" fmla="*/ 582 w 1147"/>
              <a:gd name="T47" fmla="*/ 370 h 1248"/>
              <a:gd name="T48" fmla="*/ 558 w 1147"/>
              <a:gd name="T49" fmla="*/ 268 h 1248"/>
              <a:gd name="T50" fmla="*/ 541 w 1147"/>
              <a:gd name="T51" fmla="*/ 232 h 1248"/>
              <a:gd name="T52" fmla="*/ 444 w 1147"/>
              <a:gd name="T53" fmla="*/ 247 h 1248"/>
              <a:gd name="T54" fmla="*/ 396 w 1147"/>
              <a:gd name="T55" fmla="*/ 399 h 1248"/>
              <a:gd name="T56" fmla="*/ 355 w 1147"/>
              <a:gd name="T57" fmla="*/ 502 h 1248"/>
              <a:gd name="T58" fmla="*/ 287 w 1147"/>
              <a:gd name="T59" fmla="*/ 588 h 1248"/>
              <a:gd name="T60" fmla="*/ 212 w 1147"/>
              <a:gd name="T61" fmla="*/ 681 h 1248"/>
              <a:gd name="T62" fmla="*/ 265 w 1147"/>
              <a:gd name="T63" fmla="*/ 737 h 1248"/>
              <a:gd name="T64" fmla="*/ 307 w 1147"/>
              <a:gd name="T65" fmla="*/ 797 h 1248"/>
              <a:gd name="T66" fmla="*/ 231 w 1147"/>
              <a:gd name="T67" fmla="*/ 824 h 1248"/>
              <a:gd name="T68" fmla="*/ 190 w 1147"/>
              <a:gd name="T69" fmla="*/ 838 h 1248"/>
              <a:gd name="T70" fmla="*/ 205 w 1147"/>
              <a:gd name="T71" fmla="*/ 872 h 1248"/>
              <a:gd name="T72" fmla="*/ 121 w 1147"/>
              <a:gd name="T73" fmla="*/ 833 h 1248"/>
              <a:gd name="T74" fmla="*/ 51 w 1147"/>
              <a:gd name="T75" fmla="*/ 809 h 1248"/>
              <a:gd name="T76" fmla="*/ 87 w 1147"/>
              <a:gd name="T77" fmla="*/ 879 h 1248"/>
              <a:gd name="T78" fmla="*/ 171 w 1147"/>
              <a:gd name="T79" fmla="*/ 892 h 1248"/>
              <a:gd name="T80" fmla="*/ 285 w 1147"/>
              <a:gd name="T81" fmla="*/ 911 h 1248"/>
              <a:gd name="T82" fmla="*/ 444 w 1147"/>
              <a:gd name="T83" fmla="*/ 925 h 1248"/>
              <a:gd name="T84" fmla="*/ 502 w 1147"/>
              <a:gd name="T85" fmla="*/ 926 h 1248"/>
              <a:gd name="T86" fmla="*/ 570 w 1147"/>
              <a:gd name="T87" fmla="*/ 988 h 1248"/>
              <a:gd name="T88" fmla="*/ 655 w 1147"/>
              <a:gd name="T89" fmla="*/ 1056 h 1248"/>
              <a:gd name="T90" fmla="*/ 655 w 1147"/>
              <a:gd name="T91" fmla="*/ 1158 h 1248"/>
              <a:gd name="T92" fmla="*/ 732 w 1147"/>
              <a:gd name="T93" fmla="*/ 1218 h 1248"/>
              <a:gd name="T94" fmla="*/ 744 w 1147"/>
              <a:gd name="T95" fmla="*/ 1097 h 1248"/>
              <a:gd name="T96" fmla="*/ 800 w 1147"/>
              <a:gd name="T97" fmla="*/ 1003 h 1248"/>
              <a:gd name="T98" fmla="*/ 778 w 1147"/>
              <a:gd name="T99" fmla="*/ 885 h 1248"/>
              <a:gd name="T100" fmla="*/ 790 w 1147"/>
              <a:gd name="T101" fmla="*/ 759 h 1248"/>
              <a:gd name="T102" fmla="*/ 932 w 1147"/>
              <a:gd name="T103" fmla="*/ 751 h 1248"/>
              <a:gd name="T104" fmla="*/ 1019 w 1147"/>
              <a:gd name="T105" fmla="*/ 628 h 1248"/>
              <a:gd name="T106" fmla="*/ 1071 w 1147"/>
              <a:gd name="T107" fmla="*/ 520 h 1248"/>
              <a:gd name="T108" fmla="*/ 986 w 1147"/>
              <a:gd name="T109" fmla="*/ 464 h 1248"/>
              <a:gd name="T110" fmla="*/ 1095 w 1147"/>
              <a:gd name="T111" fmla="*/ 389 h 1248"/>
              <a:gd name="T112" fmla="*/ 1140 w 1147"/>
              <a:gd name="T113" fmla="*/ 162 h 1248"/>
              <a:gd name="T114" fmla="*/ 725 w 1147"/>
              <a:gd name="T115" fmla="*/ 440 h 1248"/>
              <a:gd name="T116" fmla="*/ 785 w 1147"/>
              <a:gd name="T117" fmla="*/ 418 h 1248"/>
              <a:gd name="T118" fmla="*/ 149 w 1147"/>
              <a:gd name="T119" fmla="*/ 812 h 1248"/>
              <a:gd name="T120" fmla="*/ 123 w 1147"/>
              <a:gd name="T121" fmla="*/ 775 h 1248"/>
              <a:gd name="T122" fmla="*/ 205 w 1147"/>
              <a:gd name="T123" fmla="*/ 802 h 1248"/>
              <a:gd name="T124" fmla="*/ 96 w 1147"/>
              <a:gd name="T125" fmla="*/ 737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7" h="1248">
                <a:moveTo>
                  <a:pt x="758" y="39"/>
                </a:moveTo>
                <a:lnTo>
                  <a:pt x="761" y="41"/>
                </a:lnTo>
                <a:lnTo>
                  <a:pt x="764" y="43"/>
                </a:lnTo>
                <a:lnTo>
                  <a:pt x="768" y="44"/>
                </a:lnTo>
                <a:lnTo>
                  <a:pt x="771" y="46"/>
                </a:lnTo>
                <a:lnTo>
                  <a:pt x="788" y="48"/>
                </a:lnTo>
                <a:lnTo>
                  <a:pt x="795" y="48"/>
                </a:lnTo>
                <a:lnTo>
                  <a:pt x="800" y="46"/>
                </a:lnTo>
                <a:lnTo>
                  <a:pt x="805" y="44"/>
                </a:lnTo>
                <a:lnTo>
                  <a:pt x="809" y="39"/>
                </a:lnTo>
                <a:lnTo>
                  <a:pt x="812" y="34"/>
                </a:lnTo>
                <a:lnTo>
                  <a:pt x="812" y="26"/>
                </a:lnTo>
                <a:lnTo>
                  <a:pt x="792" y="27"/>
                </a:lnTo>
                <a:lnTo>
                  <a:pt x="776" y="24"/>
                </a:lnTo>
                <a:lnTo>
                  <a:pt x="759" y="20"/>
                </a:lnTo>
                <a:lnTo>
                  <a:pt x="744" y="19"/>
                </a:lnTo>
                <a:lnTo>
                  <a:pt x="744" y="22"/>
                </a:lnTo>
                <a:lnTo>
                  <a:pt x="742" y="24"/>
                </a:lnTo>
                <a:lnTo>
                  <a:pt x="739" y="26"/>
                </a:lnTo>
                <a:lnTo>
                  <a:pt x="734" y="26"/>
                </a:lnTo>
                <a:lnTo>
                  <a:pt x="727" y="26"/>
                </a:lnTo>
                <a:lnTo>
                  <a:pt x="722" y="26"/>
                </a:lnTo>
                <a:lnTo>
                  <a:pt x="717" y="27"/>
                </a:lnTo>
                <a:lnTo>
                  <a:pt x="715" y="29"/>
                </a:lnTo>
                <a:lnTo>
                  <a:pt x="715" y="31"/>
                </a:lnTo>
                <a:lnTo>
                  <a:pt x="717" y="39"/>
                </a:lnTo>
                <a:lnTo>
                  <a:pt x="727" y="39"/>
                </a:lnTo>
                <a:lnTo>
                  <a:pt x="737" y="39"/>
                </a:lnTo>
                <a:lnTo>
                  <a:pt x="747" y="39"/>
                </a:lnTo>
                <a:lnTo>
                  <a:pt x="758" y="39"/>
                </a:lnTo>
                <a:close/>
                <a:moveTo>
                  <a:pt x="621" y="73"/>
                </a:moveTo>
                <a:lnTo>
                  <a:pt x="624" y="68"/>
                </a:lnTo>
                <a:lnTo>
                  <a:pt x="628" y="63"/>
                </a:lnTo>
                <a:lnTo>
                  <a:pt x="633" y="60"/>
                </a:lnTo>
                <a:lnTo>
                  <a:pt x="638" y="56"/>
                </a:lnTo>
                <a:lnTo>
                  <a:pt x="650" y="53"/>
                </a:lnTo>
                <a:lnTo>
                  <a:pt x="662" y="46"/>
                </a:lnTo>
                <a:lnTo>
                  <a:pt x="696" y="46"/>
                </a:lnTo>
                <a:lnTo>
                  <a:pt x="696" y="39"/>
                </a:lnTo>
                <a:lnTo>
                  <a:pt x="694" y="36"/>
                </a:lnTo>
                <a:lnTo>
                  <a:pt x="691" y="32"/>
                </a:lnTo>
                <a:lnTo>
                  <a:pt x="688" y="31"/>
                </a:lnTo>
                <a:lnTo>
                  <a:pt x="682" y="29"/>
                </a:lnTo>
                <a:lnTo>
                  <a:pt x="679" y="27"/>
                </a:lnTo>
                <a:lnTo>
                  <a:pt x="676" y="24"/>
                </a:lnTo>
                <a:lnTo>
                  <a:pt x="676" y="19"/>
                </a:lnTo>
                <a:lnTo>
                  <a:pt x="662" y="19"/>
                </a:lnTo>
                <a:lnTo>
                  <a:pt x="660" y="22"/>
                </a:lnTo>
                <a:lnTo>
                  <a:pt x="659" y="24"/>
                </a:lnTo>
                <a:lnTo>
                  <a:pt x="652" y="26"/>
                </a:lnTo>
                <a:lnTo>
                  <a:pt x="635" y="26"/>
                </a:lnTo>
                <a:lnTo>
                  <a:pt x="635" y="31"/>
                </a:lnTo>
                <a:lnTo>
                  <a:pt x="633" y="34"/>
                </a:lnTo>
                <a:lnTo>
                  <a:pt x="630" y="36"/>
                </a:lnTo>
                <a:lnTo>
                  <a:pt x="626" y="37"/>
                </a:lnTo>
                <a:lnTo>
                  <a:pt x="618" y="39"/>
                </a:lnTo>
                <a:lnTo>
                  <a:pt x="616" y="43"/>
                </a:lnTo>
                <a:lnTo>
                  <a:pt x="614" y="46"/>
                </a:lnTo>
                <a:lnTo>
                  <a:pt x="609" y="46"/>
                </a:lnTo>
                <a:lnTo>
                  <a:pt x="604" y="46"/>
                </a:lnTo>
                <a:lnTo>
                  <a:pt x="599" y="51"/>
                </a:lnTo>
                <a:lnTo>
                  <a:pt x="590" y="55"/>
                </a:lnTo>
                <a:lnTo>
                  <a:pt x="587" y="55"/>
                </a:lnTo>
                <a:lnTo>
                  <a:pt x="580" y="53"/>
                </a:lnTo>
                <a:lnTo>
                  <a:pt x="580" y="61"/>
                </a:lnTo>
                <a:lnTo>
                  <a:pt x="582" y="66"/>
                </a:lnTo>
                <a:lnTo>
                  <a:pt x="585" y="70"/>
                </a:lnTo>
                <a:lnTo>
                  <a:pt x="590" y="72"/>
                </a:lnTo>
                <a:lnTo>
                  <a:pt x="606" y="73"/>
                </a:lnTo>
                <a:lnTo>
                  <a:pt x="621" y="73"/>
                </a:lnTo>
                <a:close/>
                <a:moveTo>
                  <a:pt x="887" y="39"/>
                </a:moveTo>
                <a:lnTo>
                  <a:pt x="889" y="34"/>
                </a:lnTo>
                <a:lnTo>
                  <a:pt x="891" y="32"/>
                </a:lnTo>
                <a:lnTo>
                  <a:pt x="894" y="32"/>
                </a:lnTo>
                <a:lnTo>
                  <a:pt x="898" y="31"/>
                </a:lnTo>
                <a:lnTo>
                  <a:pt x="901" y="29"/>
                </a:lnTo>
                <a:lnTo>
                  <a:pt x="903" y="27"/>
                </a:lnTo>
                <a:lnTo>
                  <a:pt x="908" y="26"/>
                </a:lnTo>
                <a:lnTo>
                  <a:pt x="909" y="20"/>
                </a:lnTo>
                <a:lnTo>
                  <a:pt x="911" y="19"/>
                </a:lnTo>
                <a:lnTo>
                  <a:pt x="915" y="19"/>
                </a:lnTo>
                <a:lnTo>
                  <a:pt x="915" y="12"/>
                </a:lnTo>
                <a:lnTo>
                  <a:pt x="906" y="10"/>
                </a:lnTo>
                <a:lnTo>
                  <a:pt x="899" y="12"/>
                </a:lnTo>
                <a:lnTo>
                  <a:pt x="889" y="15"/>
                </a:lnTo>
                <a:lnTo>
                  <a:pt x="880" y="19"/>
                </a:lnTo>
                <a:lnTo>
                  <a:pt x="874" y="19"/>
                </a:lnTo>
                <a:lnTo>
                  <a:pt x="867" y="19"/>
                </a:lnTo>
                <a:lnTo>
                  <a:pt x="860" y="17"/>
                </a:lnTo>
                <a:lnTo>
                  <a:pt x="853" y="17"/>
                </a:lnTo>
                <a:lnTo>
                  <a:pt x="850" y="20"/>
                </a:lnTo>
                <a:lnTo>
                  <a:pt x="848" y="24"/>
                </a:lnTo>
                <a:lnTo>
                  <a:pt x="846" y="27"/>
                </a:lnTo>
                <a:lnTo>
                  <a:pt x="845" y="34"/>
                </a:lnTo>
                <a:lnTo>
                  <a:pt x="846" y="46"/>
                </a:lnTo>
                <a:lnTo>
                  <a:pt x="853" y="48"/>
                </a:lnTo>
                <a:lnTo>
                  <a:pt x="860" y="48"/>
                </a:lnTo>
                <a:lnTo>
                  <a:pt x="869" y="44"/>
                </a:lnTo>
                <a:lnTo>
                  <a:pt x="877" y="41"/>
                </a:lnTo>
                <a:lnTo>
                  <a:pt x="882" y="39"/>
                </a:lnTo>
                <a:lnTo>
                  <a:pt x="887" y="39"/>
                </a:lnTo>
                <a:close/>
                <a:moveTo>
                  <a:pt x="498" y="128"/>
                </a:moveTo>
                <a:lnTo>
                  <a:pt x="512" y="128"/>
                </a:lnTo>
                <a:lnTo>
                  <a:pt x="512" y="131"/>
                </a:lnTo>
                <a:lnTo>
                  <a:pt x="514" y="133"/>
                </a:lnTo>
                <a:lnTo>
                  <a:pt x="519" y="135"/>
                </a:lnTo>
                <a:lnTo>
                  <a:pt x="519" y="130"/>
                </a:lnTo>
                <a:lnTo>
                  <a:pt x="520" y="124"/>
                </a:lnTo>
                <a:lnTo>
                  <a:pt x="522" y="119"/>
                </a:lnTo>
                <a:lnTo>
                  <a:pt x="524" y="118"/>
                </a:lnTo>
                <a:lnTo>
                  <a:pt x="531" y="113"/>
                </a:lnTo>
                <a:lnTo>
                  <a:pt x="539" y="107"/>
                </a:lnTo>
                <a:lnTo>
                  <a:pt x="544" y="104"/>
                </a:lnTo>
                <a:lnTo>
                  <a:pt x="549" y="101"/>
                </a:lnTo>
                <a:lnTo>
                  <a:pt x="553" y="95"/>
                </a:lnTo>
                <a:lnTo>
                  <a:pt x="560" y="94"/>
                </a:lnTo>
                <a:lnTo>
                  <a:pt x="567" y="94"/>
                </a:lnTo>
                <a:lnTo>
                  <a:pt x="573" y="90"/>
                </a:lnTo>
                <a:lnTo>
                  <a:pt x="577" y="85"/>
                </a:lnTo>
                <a:lnTo>
                  <a:pt x="580" y="80"/>
                </a:lnTo>
                <a:lnTo>
                  <a:pt x="573" y="78"/>
                </a:lnTo>
                <a:lnTo>
                  <a:pt x="567" y="78"/>
                </a:lnTo>
                <a:lnTo>
                  <a:pt x="558" y="82"/>
                </a:lnTo>
                <a:lnTo>
                  <a:pt x="549" y="85"/>
                </a:lnTo>
                <a:lnTo>
                  <a:pt x="544" y="87"/>
                </a:lnTo>
                <a:lnTo>
                  <a:pt x="539" y="87"/>
                </a:lnTo>
                <a:lnTo>
                  <a:pt x="538" y="92"/>
                </a:lnTo>
                <a:lnTo>
                  <a:pt x="536" y="94"/>
                </a:lnTo>
                <a:lnTo>
                  <a:pt x="532" y="94"/>
                </a:lnTo>
                <a:lnTo>
                  <a:pt x="529" y="94"/>
                </a:lnTo>
                <a:lnTo>
                  <a:pt x="526" y="94"/>
                </a:lnTo>
                <a:lnTo>
                  <a:pt x="524" y="97"/>
                </a:lnTo>
                <a:lnTo>
                  <a:pt x="522" y="101"/>
                </a:lnTo>
                <a:lnTo>
                  <a:pt x="520" y="106"/>
                </a:lnTo>
                <a:lnTo>
                  <a:pt x="519" y="107"/>
                </a:lnTo>
                <a:lnTo>
                  <a:pt x="515" y="107"/>
                </a:lnTo>
                <a:lnTo>
                  <a:pt x="512" y="107"/>
                </a:lnTo>
                <a:lnTo>
                  <a:pt x="507" y="107"/>
                </a:lnTo>
                <a:lnTo>
                  <a:pt x="505" y="107"/>
                </a:lnTo>
                <a:lnTo>
                  <a:pt x="505" y="111"/>
                </a:lnTo>
                <a:lnTo>
                  <a:pt x="505" y="114"/>
                </a:lnTo>
                <a:lnTo>
                  <a:pt x="502" y="114"/>
                </a:lnTo>
                <a:lnTo>
                  <a:pt x="498" y="114"/>
                </a:lnTo>
                <a:lnTo>
                  <a:pt x="498" y="118"/>
                </a:lnTo>
                <a:lnTo>
                  <a:pt x="498" y="121"/>
                </a:lnTo>
                <a:lnTo>
                  <a:pt x="498" y="128"/>
                </a:lnTo>
                <a:close/>
                <a:moveTo>
                  <a:pt x="956" y="19"/>
                </a:moveTo>
                <a:lnTo>
                  <a:pt x="954" y="14"/>
                </a:lnTo>
                <a:lnTo>
                  <a:pt x="952" y="9"/>
                </a:lnTo>
                <a:lnTo>
                  <a:pt x="949" y="5"/>
                </a:lnTo>
                <a:lnTo>
                  <a:pt x="942" y="5"/>
                </a:lnTo>
                <a:lnTo>
                  <a:pt x="940" y="2"/>
                </a:lnTo>
                <a:lnTo>
                  <a:pt x="938" y="0"/>
                </a:lnTo>
                <a:lnTo>
                  <a:pt x="937" y="2"/>
                </a:lnTo>
                <a:lnTo>
                  <a:pt x="935" y="5"/>
                </a:lnTo>
                <a:lnTo>
                  <a:pt x="932" y="7"/>
                </a:lnTo>
                <a:lnTo>
                  <a:pt x="930" y="10"/>
                </a:lnTo>
                <a:lnTo>
                  <a:pt x="928" y="14"/>
                </a:lnTo>
                <a:lnTo>
                  <a:pt x="928" y="19"/>
                </a:lnTo>
                <a:lnTo>
                  <a:pt x="956" y="19"/>
                </a:lnTo>
                <a:close/>
                <a:moveTo>
                  <a:pt x="983" y="5"/>
                </a:moveTo>
                <a:lnTo>
                  <a:pt x="969" y="5"/>
                </a:lnTo>
                <a:lnTo>
                  <a:pt x="969" y="19"/>
                </a:lnTo>
                <a:lnTo>
                  <a:pt x="976" y="19"/>
                </a:lnTo>
                <a:lnTo>
                  <a:pt x="979" y="15"/>
                </a:lnTo>
                <a:lnTo>
                  <a:pt x="981" y="12"/>
                </a:lnTo>
                <a:lnTo>
                  <a:pt x="983" y="5"/>
                </a:lnTo>
                <a:close/>
                <a:moveTo>
                  <a:pt x="164" y="735"/>
                </a:moveTo>
                <a:lnTo>
                  <a:pt x="172" y="740"/>
                </a:lnTo>
                <a:lnTo>
                  <a:pt x="176" y="744"/>
                </a:lnTo>
                <a:lnTo>
                  <a:pt x="178" y="749"/>
                </a:lnTo>
                <a:lnTo>
                  <a:pt x="184" y="749"/>
                </a:lnTo>
                <a:lnTo>
                  <a:pt x="205" y="749"/>
                </a:lnTo>
                <a:lnTo>
                  <a:pt x="205" y="756"/>
                </a:lnTo>
                <a:lnTo>
                  <a:pt x="207" y="763"/>
                </a:lnTo>
                <a:lnTo>
                  <a:pt x="212" y="771"/>
                </a:lnTo>
                <a:lnTo>
                  <a:pt x="217" y="778"/>
                </a:lnTo>
                <a:lnTo>
                  <a:pt x="220" y="783"/>
                </a:lnTo>
                <a:lnTo>
                  <a:pt x="225" y="788"/>
                </a:lnTo>
                <a:lnTo>
                  <a:pt x="231" y="792"/>
                </a:lnTo>
                <a:lnTo>
                  <a:pt x="237" y="795"/>
                </a:lnTo>
                <a:lnTo>
                  <a:pt x="242" y="800"/>
                </a:lnTo>
                <a:lnTo>
                  <a:pt x="248" y="804"/>
                </a:lnTo>
                <a:lnTo>
                  <a:pt x="254" y="805"/>
                </a:lnTo>
                <a:lnTo>
                  <a:pt x="258" y="805"/>
                </a:lnTo>
                <a:lnTo>
                  <a:pt x="263" y="807"/>
                </a:lnTo>
                <a:lnTo>
                  <a:pt x="268" y="807"/>
                </a:lnTo>
                <a:lnTo>
                  <a:pt x="277" y="805"/>
                </a:lnTo>
                <a:lnTo>
                  <a:pt x="294" y="797"/>
                </a:lnTo>
                <a:lnTo>
                  <a:pt x="295" y="797"/>
                </a:lnTo>
                <a:lnTo>
                  <a:pt x="301" y="793"/>
                </a:lnTo>
                <a:lnTo>
                  <a:pt x="304" y="792"/>
                </a:lnTo>
                <a:lnTo>
                  <a:pt x="312" y="792"/>
                </a:lnTo>
                <a:lnTo>
                  <a:pt x="319" y="793"/>
                </a:lnTo>
                <a:lnTo>
                  <a:pt x="323" y="793"/>
                </a:lnTo>
                <a:lnTo>
                  <a:pt x="326" y="792"/>
                </a:lnTo>
                <a:lnTo>
                  <a:pt x="330" y="792"/>
                </a:lnTo>
                <a:lnTo>
                  <a:pt x="333" y="792"/>
                </a:lnTo>
                <a:lnTo>
                  <a:pt x="331" y="790"/>
                </a:lnTo>
                <a:lnTo>
                  <a:pt x="328" y="788"/>
                </a:lnTo>
                <a:lnTo>
                  <a:pt x="323" y="788"/>
                </a:lnTo>
                <a:lnTo>
                  <a:pt x="318" y="788"/>
                </a:lnTo>
                <a:lnTo>
                  <a:pt x="309" y="785"/>
                </a:lnTo>
                <a:lnTo>
                  <a:pt x="302" y="780"/>
                </a:lnTo>
                <a:lnTo>
                  <a:pt x="299" y="778"/>
                </a:lnTo>
                <a:lnTo>
                  <a:pt x="294" y="778"/>
                </a:lnTo>
                <a:lnTo>
                  <a:pt x="292" y="776"/>
                </a:lnTo>
                <a:lnTo>
                  <a:pt x="289" y="775"/>
                </a:lnTo>
                <a:lnTo>
                  <a:pt x="287" y="773"/>
                </a:lnTo>
                <a:lnTo>
                  <a:pt x="278" y="771"/>
                </a:lnTo>
                <a:lnTo>
                  <a:pt x="277" y="768"/>
                </a:lnTo>
                <a:lnTo>
                  <a:pt x="272" y="763"/>
                </a:lnTo>
                <a:lnTo>
                  <a:pt x="266" y="757"/>
                </a:lnTo>
                <a:lnTo>
                  <a:pt x="261" y="754"/>
                </a:lnTo>
                <a:lnTo>
                  <a:pt x="256" y="751"/>
                </a:lnTo>
                <a:lnTo>
                  <a:pt x="253" y="749"/>
                </a:lnTo>
                <a:lnTo>
                  <a:pt x="248" y="746"/>
                </a:lnTo>
                <a:lnTo>
                  <a:pt x="234" y="735"/>
                </a:lnTo>
                <a:lnTo>
                  <a:pt x="227" y="732"/>
                </a:lnTo>
                <a:lnTo>
                  <a:pt x="219" y="728"/>
                </a:lnTo>
                <a:lnTo>
                  <a:pt x="213" y="722"/>
                </a:lnTo>
                <a:lnTo>
                  <a:pt x="208" y="715"/>
                </a:lnTo>
                <a:lnTo>
                  <a:pt x="205" y="711"/>
                </a:lnTo>
                <a:lnTo>
                  <a:pt x="201" y="710"/>
                </a:lnTo>
                <a:lnTo>
                  <a:pt x="196" y="708"/>
                </a:lnTo>
                <a:lnTo>
                  <a:pt x="191" y="708"/>
                </a:lnTo>
                <a:lnTo>
                  <a:pt x="174" y="708"/>
                </a:lnTo>
                <a:lnTo>
                  <a:pt x="160" y="711"/>
                </a:lnTo>
                <a:lnTo>
                  <a:pt x="155" y="715"/>
                </a:lnTo>
                <a:lnTo>
                  <a:pt x="150" y="718"/>
                </a:lnTo>
                <a:lnTo>
                  <a:pt x="147" y="723"/>
                </a:lnTo>
                <a:lnTo>
                  <a:pt x="143" y="728"/>
                </a:lnTo>
                <a:lnTo>
                  <a:pt x="143" y="732"/>
                </a:lnTo>
                <a:lnTo>
                  <a:pt x="145" y="734"/>
                </a:lnTo>
                <a:lnTo>
                  <a:pt x="150" y="735"/>
                </a:lnTo>
                <a:lnTo>
                  <a:pt x="164" y="735"/>
                </a:lnTo>
                <a:close/>
                <a:moveTo>
                  <a:pt x="512" y="169"/>
                </a:moveTo>
                <a:lnTo>
                  <a:pt x="512" y="160"/>
                </a:lnTo>
                <a:lnTo>
                  <a:pt x="512" y="150"/>
                </a:lnTo>
                <a:lnTo>
                  <a:pt x="510" y="145"/>
                </a:lnTo>
                <a:lnTo>
                  <a:pt x="509" y="140"/>
                </a:lnTo>
                <a:lnTo>
                  <a:pt x="503" y="136"/>
                </a:lnTo>
                <a:lnTo>
                  <a:pt x="498" y="135"/>
                </a:lnTo>
                <a:lnTo>
                  <a:pt x="491" y="145"/>
                </a:lnTo>
                <a:lnTo>
                  <a:pt x="485" y="152"/>
                </a:lnTo>
                <a:lnTo>
                  <a:pt x="469" y="167"/>
                </a:lnTo>
                <a:lnTo>
                  <a:pt x="461" y="176"/>
                </a:lnTo>
                <a:lnTo>
                  <a:pt x="456" y="184"/>
                </a:lnTo>
                <a:lnTo>
                  <a:pt x="452" y="196"/>
                </a:lnTo>
                <a:lnTo>
                  <a:pt x="451" y="210"/>
                </a:lnTo>
                <a:lnTo>
                  <a:pt x="461" y="210"/>
                </a:lnTo>
                <a:lnTo>
                  <a:pt x="471" y="208"/>
                </a:lnTo>
                <a:lnTo>
                  <a:pt x="481" y="205"/>
                </a:lnTo>
                <a:lnTo>
                  <a:pt x="491" y="200"/>
                </a:lnTo>
                <a:lnTo>
                  <a:pt x="498" y="194"/>
                </a:lnTo>
                <a:lnTo>
                  <a:pt x="505" y="186"/>
                </a:lnTo>
                <a:lnTo>
                  <a:pt x="510" y="177"/>
                </a:lnTo>
                <a:lnTo>
                  <a:pt x="512" y="169"/>
                </a:lnTo>
                <a:close/>
                <a:moveTo>
                  <a:pt x="205" y="940"/>
                </a:moveTo>
                <a:lnTo>
                  <a:pt x="203" y="938"/>
                </a:lnTo>
                <a:lnTo>
                  <a:pt x="201" y="935"/>
                </a:lnTo>
                <a:lnTo>
                  <a:pt x="201" y="926"/>
                </a:lnTo>
                <a:lnTo>
                  <a:pt x="200" y="925"/>
                </a:lnTo>
                <a:lnTo>
                  <a:pt x="198" y="921"/>
                </a:lnTo>
                <a:lnTo>
                  <a:pt x="195" y="920"/>
                </a:lnTo>
                <a:lnTo>
                  <a:pt x="191" y="920"/>
                </a:lnTo>
                <a:lnTo>
                  <a:pt x="186" y="918"/>
                </a:lnTo>
                <a:lnTo>
                  <a:pt x="183" y="920"/>
                </a:lnTo>
                <a:lnTo>
                  <a:pt x="176" y="921"/>
                </a:lnTo>
                <a:lnTo>
                  <a:pt x="171" y="925"/>
                </a:lnTo>
                <a:lnTo>
                  <a:pt x="164" y="926"/>
                </a:lnTo>
                <a:lnTo>
                  <a:pt x="157" y="926"/>
                </a:lnTo>
                <a:lnTo>
                  <a:pt x="150" y="923"/>
                </a:lnTo>
                <a:lnTo>
                  <a:pt x="143" y="921"/>
                </a:lnTo>
                <a:lnTo>
                  <a:pt x="137" y="920"/>
                </a:lnTo>
                <a:lnTo>
                  <a:pt x="123" y="920"/>
                </a:lnTo>
                <a:lnTo>
                  <a:pt x="109" y="920"/>
                </a:lnTo>
                <a:lnTo>
                  <a:pt x="108" y="916"/>
                </a:lnTo>
                <a:lnTo>
                  <a:pt x="106" y="913"/>
                </a:lnTo>
                <a:lnTo>
                  <a:pt x="97" y="909"/>
                </a:lnTo>
                <a:lnTo>
                  <a:pt x="89" y="908"/>
                </a:lnTo>
                <a:lnTo>
                  <a:pt x="82" y="906"/>
                </a:lnTo>
                <a:lnTo>
                  <a:pt x="68" y="899"/>
                </a:lnTo>
                <a:lnTo>
                  <a:pt x="55" y="892"/>
                </a:lnTo>
                <a:lnTo>
                  <a:pt x="21" y="892"/>
                </a:lnTo>
                <a:lnTo>
                  <a:pt x="16" y="896"/>
                </a:lnTo>
                <a:lnTo>
                  <a:pt x="9" y="897"/>
                </a:lnTo>
                <a:lnTo>
                  <a:pt x="4" y="901"/>
                </a:lnTo>
                <a:lnTo>
                  <a:pt x="2" y="902"/>
                </a:lnTo>
                <a:lnTo>
                  <a:pt x="0" y="906"/>
                </a:lnTo>
                <a:lnTo>
                  <a:pt x="0" y="926"/>
                </a:lnTo>
                <a:lnTo>
                  <a:pt x="0" y="933"/>
                </a:lnTo>
                <a:lnTo>
                  <a:pt x="0" y="940"/>
                </a:lnTo>
                <a:lnTo>
                  <a:pt x="12" y="942"/>
                </a:lnTo>
                <a:lnTo>
                  <a:pt x="17" y="943"/>
                </a:lnTo>
                <a:lnTo>
                  <a:pt x="19" y="945"/>
                </a:lnTo>
                <a:lnTo>
                  <a:pt x="21" y="947"/>
                </a:lnTo>
                <a:lnTo>
                  <a:pt x="24" y="947"/>
                </a:lnTo>
                <a:lnTo>
                  <a:pt x="26" y="949"/>
                </a:lnTo>
                <a:lnTo>
                  <a:pt x="27" y="954"/>
                </a:lnTo>
                <a:lnTo>
                  <a:pt x="31" y="957"/>
                </a:lnTo>
                <a:lnTo>
                  <a:pt x="33" y="959"/>
                </a:lnTo>
                <a:lnTo>
                  <a:pt x="34" y="960"/>
                </a:lnTo>
                <a:lnTo>
                  <a:pt x="34" y="955"/>
                </a:lnTo>
                <a:lnTo>
                  <a:pt x="38" y="950"/>
                </a:lnTo>
                <a:lnTo>
                  <a:pt x="41" y="947"/>
                </a:lnTo>
                <a:lnTo>
                  <a:pt x="48" y="947"/>
                </a:lnTo>
                <a:lnTo>
                  <a:pt x="102" y="947"/>
                </a:lnTo>
                <a:lnTo>
                  <a:pt x="104" y="950"/>
                </a:lnTo>
                <a:lnTo>
                  <a:pt x="108" y="952"/>
                </a:lnTo>
                <a:lnTo>
                  <a:pt x="111" y="954"/>
                </a:lnTo>
                <a:lnTo>
                  <a:pt x="116" y="954"/>
                </a:lnTo>
                <a:lnTo>
                  <a:pt x="116" y="960"/>
                </a:lnTo>
                <a:lnTo>
                  <a:pt x="118" y="966"/>
                </a:lnTo>
                <a:lnTo>
                  <a:pt x="123" y="974"/>
                </a:lnTo>
                <a:lnTo>
                  <a:pt x="130" y="972"/>
                </a:lnTo>
                <a:lnTo>
                  <a:pt x="133" y="972"/>
                </a:lnTo>
                <a:lnTo>
                  <a:pt x="142" y="976"/>
                </a:lnTo>
                <a:lnTo>
                  <a:pt x="147" y="981"/>
                </a:lnTo>
                <a:lnTo>
                  <a:pt x="152" y="981"/>
                </a:lnTo>
                <a:lnTo>
                  <a:pt x="157" y="981"/>
                </a:lnTo>
                <a:lnTo>
                  <a:pt x="167" y="979"/>
                </a:lnTo>
                <a:lnTo>
                  <a:pt x="174" y="976"/>
                </a:lnTo>
                <a:lnTo>
                  <a:pt x="181" y="972"/>
                </a:lnTo>
                <a:lnTo>
                  <a:pt x="188" y="967"/>
                </a:lnTo>
                <a:lnTo>
                  <a:pt x="195" y="962"/>
                </a:lnTo>
                <a:lnTo>
                  <a:pt x="201" y="959"/>
                </a:lnTo>
                <a:lnTo>
                  <a:pt x="208" y="955"/>
                </a:lnTo>
                <a:lnTo>
                  <a:pt x="219" y="954"/>
                </a:lnTo>
                <a:lnTo>
                  <a:pt x="219" y="947"/>
                </a:lnTo>
                <a:lnTo>
                  <a:pt x="219" y="945"/>
                </a:lnTo>
                <a:lnTo>
                  <a:pt x="217" y="943"/>
                </a:lnTo>
                <a:lnTo>
                  <a:pt x="213" y="942"/>
                </a:lnTo>
                <a:lnTo>
                  <a:pt x="208" y="942"/>
                </a:lnTo>
                <a:lnTo>
                  <a:pt x="205" y="940"/>
                </a:lnTo>
                <a:close/>
                <a:moveTo>
                  <a:pt x="1140" y="162"/>
                </a:moveTo>
                <a:lnTo>
                  <a:pt x="1135" y="160"/>
                </a:lnTo>
                <a:lnTo>
                  <a:pt x="1131" y="157"/>
                </a:lnTo>
                <a:lnTo>
                  <a:pt x="1126" y="148"/>
                </a:lnTo>
                <a:lnTo>
                  <a:pt x="1121" y="148"/>
                </a:lnTo>
                <a:lnTo>
                  <a:pt x="1116" y="147"/>
                </a:lnTo>
                <a:lnTo>
                  <a:pt x="1111" y="145"/>
                </a:lnTo>
                <a:lnTo>
                  <a:pt x="1107" y="142"/>
                </a:lnTo>
                <a:lnTo>
                  <a:pt x="1102" y="135"/>
                </a:lnTo>
                <a:lnTo>
                  <a:pt x="1099" y="128"/>
                </a:lnTo>
                <a:lnTo>
                  <a:pt x="1092" y="128"/>
                </a:lnTo>
                <a:lnTo>
                  <a:pt x="1087" y="124"/>
                </a:lnTo>
                <a:lnTo>
                  <a:pt x="1082" y="123"/>
                </a:lnTo>
                <a:lnTo>
                  <a:pt x="1077" y="119"/>
                </a:lnTo>
                <a:lnTo>
                  <a:pt x="1071" y="109"/>
                </a:lnTo>
                <a:lnTo>
                  <a:pt x="1065" y="101"/>
                </a:lnTo>
                <a:lnTo>
                  <a:pt x="1060" y="92"/>
                </a:lnTo>
                <a:lnTo>
                  <a:pt x="1054" y="84"/>
                </a:lnTo>
                <a:lnTo>
                  <a:pt x="1051" y="73"/>
                </a:lnTo>
                <a:lnTo>
                  <a:pt x="1051" y="66"/>
                </a:lnTo>
                <a:lnTo>
                  <a:pt x="1051" y="60"/>
                </a:lnTo>
                <a:lnTo>
                  <a:pt x="1042" y="60"/>
                </a:lnTo>
                <a:lnTo>
                  <a:pt x="1036" y="58"/>
                </a:lnTo>
                <a:lnTo>
                  <a:pt x="1031" y="55"/>
                </a:lnTo>
                <a:lnTo>
                  <a:pt x="1031" y="46"/>
                </a:lnTo>
                <a:lnTo>
                  <a:pt x="1020" y="49"/>
                </a:lnTo>
                <a:lnTo>
                  <a:pt x="1008" y="51"/>
                </a:lnTo>
                <a:lnTo>
                  <a:pt x="983" y="53"/>
                </a:lnTo>
                <a:lnTo>
                  <a:pt x="928" y="53"/>
                </a:lnTo>
                <a:lnTo>
                  <a:pt x="927" y="58"/>
                </a:lnTo>
                <a:lnTo>
                  <a:pt x="925" y="60"/>
                </a:lnTo>
                <a:lnTo>
                  <a:pt x="921" y="60"/>
                </a:lnTo>
                <a:lnTo>
                  <a:pt x="860" y="60"/>
                </a:lnTo>
                <a:lnTo>
                  <a:pt x="840" y="60"/>
                </a:lnTo>
                <a:lnTo>
                  <a:pt x="819" y="63"/>
                </a:lnTo>
                <a:lnTo>
                  <a:pt x="804" y="66"/>
                </a:lnTo>
                <a:lnTo>
                  <a:pt x="787" y="72"/>
                </a:lnTo>
                <a:lnTo>
                  <a:pt x="756" y="84"/>
                </a:lnTo>
                <a:lnTo>
                  <a:pt x="741" y="90"/>
                </a:lnTo>
                <a:lnTo>
                  <a:pt x="723" y="94"/>
                </a:lnTo>
                <a:lnTo>
                  <a:pt x="722" y="95"/>
                </a:lnTo>
                <a:lnTo>
                  <a:pt x="720" y="97"/>
                </a:lnTo>
                <a:lnTo>
                  <a:pt x="717" y="101"/>
                </a:lnTo>
                <a:lnTo>
                  <a:pt x="711" y="102"/>
                </a:lnTo>
                <a:lnTo>
                  <a:pt x="710" y="104"/>
                </a:lnTo>
                <a:lnTo>
                  <a:pt x="710" y="107"/>
                </a:lnTo>
                <a:lnTo>
                  <a:pt x="701" y="107"/>
                </a:lnTo>
                <a:lnTo>
                  <a:pt x="694" y="109"/>
                </a:lnTo>
                <a:lnTo>
                  <a:pt x="689" y="113"/>
                </a:lnTo>
                <a:lnTo>
                  <a:pt x="682" y="114"/>
                </a:lnTo>
                <a:lnTo>
                  <a:pt x="677" y="116"/>
                </a:lnTo>
                <a:lnTo>
                  <a:pt x="674" y="119"/>
                </a:lnTo>
                <a:lnTo>
                  <a:pt x="667" y="126"/>
                </a:lnTo>
                <a:lnTo>
                  <a:pt x="664" y="130"/>
                </a:lnTo>
                <a:lnTo>
                  <a:pt x="660" y="133"/>
                </a:lnTo>
                <a:lnTo>
                  <a:pt x="655" y="135"/>
                </a:lnTo>
                <a:lnTo>
                  <a:pt x="648" y="135"/>
                </a:lnTo>
                <a:lnTo>
                  <a:pt x="648" y="142"/>
                </a:lnTo>
                <a:lnTo>
                  <a:pt x="647" y="147"/>
                </a:lnTo>
                <a:lnTo>
                  <a:pt x="642" y="155"/>
                </a:lnTo>
                <a:lnTo>
                  <a:pt x="636" y="164"/>
                </a:lnTo>
                <a:lnTo>
                  <a:pt x="635" y="169"/>
                </a:lnTo>
                <a:lnTo>
                  <a:pt x="635" y="176"/>
                </a:lnTo>
                <a:lnTo>
                  <a:pt x="626" y="179"/>
                </a:lnTo>
                <a:lnTo>
                  <a:pt x="618" y="183"/>
                </a:lnTo>
                <a:lnTo>
                  <a:pt x="611" y="188"/>
                </a:lnTo>
                <a:lnTo>
                  <a:pt x="609" y="191"/>
                </a:lnTo>
                <a:lnTo>
                  <a:pt x="607" y="196"/>
                </a:lnTo>
                <a:lnTo>
                  <a:pt x="607" y="200"/>
                </a:lnTo>
                <a:lnTo>
                  <a:pt x="609" y="201"/>
                </a:lnTo>
                <a:lnTo>
                  <a:pt x="614" y="203"/>
                </a:lnTo>
                <a:lnTo>
                  <a:pt x="628" y="203"/>
                </a:lnTo>
                <a:lnTo>
                  <a:pt x="631" y="205"/>
                </a:lnTo>
                <a:lnTo>
                  <a:pt x="635" y="206"/>
                </a:lnTo>
                <a:lnTo>
                  <a:pt x="636" y="210"/>
                </a:lnTo>
                <a:lnTo>
                  <a:pt x="642" y="210"/>
                </a:lnTo>
                <a:lnTo>
                  <a:pt x="642" y="237"/>
                </a:lnTo>
                <a:lnTo>
                  <a:pt x="640" y="249"/>
                </a:lnTo>
                <a:lnTo>
                  <a:pt x="638" y="254"/>
                </a:lnTo>
                <a:lnTo>
                  <a:pt x="635" y="258"/>
                </a:lnTo>
                <a:lnTo>
                  <a:pt x="630" y="259"/>
                </a:lnTo>
                <a:lnTo>
                  <a:pt x="628" y="263"/>
                </a:lnTo>
                <a:lnTo>
                  <a:pt x="624" y="271"/>
                </a:lnTo>
                <a:lnTo>
                  <a:pt x="621" y="280"/>
                </a:lnTo>
                <a:lnTo>
                  <a:pt x="618" y="283"/>
                </a:lnTo>
                <a:lnTo>
                  <a:pt x="614" y="285"/>
                </a:lnTo>
                <a:lnTo>
                  <a:pt x="616" y="288"/>
                </a:lnTo>
                <a:lnTo>
                  <a:pt x="619" y="292"/>
                </a:lnTo>
                <a:lnTo>
                  <a:pt x="630" y="294"/>
                </a:lnTo>
                <a:lnTo>
                  <a:pt x="635" y="295"/>
                </a:lnTo>
                <a:lnTo>
                  <a:pt x="638" y="297"/>
                </a:lnTo>
                <a:lnTo>
                  <a:pt x="642" y="300"/>
                </a:lnTo>
                <a:lnTo>
                  <a:pt x="642" y="305"/>
                </a:lnTo>
                <a:lnTo>
                  <a:pt x="660" y="305"/>
                </a:lnTo>
                <a:lnTo>
                  <a:pt x="679" y="305"/>
                </a:lnTo>
                <a:lnTo>
                  <a:pt x="694" y="309"/>
                </a:lnTo>
                <a:lnTo>
                  <a:pt x="710" y="312"/>
                </a:lnTo>
                <a:lnTo>
                  <a:pt x="708" y="316"/>
                </a:lnTo>
                <a:lnTo>
                  <a:pt x="705" y="317"/>
                </a:lnTo>
                <a:lnTo>
                  <a:pt x="696" y="319"/>
                </a:lnTo>
                <a:lnTo>
                  <a:pt x="689" y="322"/>
                </a:lnTo>
                <a:lnTo>
                  <a:pt x="686" y="324"/>
                </a:lnTo>
                <a:lnTo>
                  <a:pt x="682" y="326"/>
                </a:lnTo>
                <a:lnTo>
                  <a:pt x="681" y="334"/>
                </a:lnTo>
                <a:lnTo>
                  <a:pt x="679" y="343"/>
                </a:lnTo>
                <a:lnTo>
                  <a:pt x="674" y="348"/>
                </a:lnTo>
                <a:lnTo>
                  <a:pt x="669" y="353"/>
                </a:lnTo>
                <a:lnTo>
                  <a:pt x="669" y="401"/>
                </a:lnTo>
                <a:lnTo>
                  <a:pt x="674" y="403"/>
                </a:lnTo>
                <a:lnTo>
                  <a:pt x="676" y="404"/>
                </a:lnTo>
                <a:lnTo>
                  <a:pt x="676" y="408"/>
                </a:lnTo>
                <a:lnTo>
                  <a:pt x="676" y="411"/>
                </a:lnTo>
                <a:lnTo>
                  <a:pt x="674" y="413"/>
                </a:lnTo>
                <a:lnTo>
                  <a:pt x="667" y="413"/>
                </a:lnTo>
                <a:lnTo>
                  <a:pt x="660" y="413"/>
                </a:lnTo>
                <a:lnTo>
                  <a:pt x="655" y="415"/>
                </a:lnTo>
                <a:lnTo>
                  <a:pt x="653" y="418"/>
                </a:lnTo>
                <a:lnTo>
                  <a:pt x="652" y="421"/>
                </a:lnTo>
                <a:lnTo>
                  <a:pt x="650" y="425"/>
                </a:lnTo>
                <a:lnTo>
                  <a:pt x="648" y="428"/>
                </a:lnTo>
                <a:lnTo>
                  <a:pt x="636" y="437"/>
                </a:lnTo>
                <a:lnTo>
                  <a:pt x="631" y="442"/>
                </a:lnTo>
                <a:lnTo>
                  <a:pt x="628" y="445"/>
                </a:lnTo>
                <a:lnTo>
                  <a:pt x="628" y="449"/>
                </a:lnTo>
                <a:lnTo>
                  <a:pt x="619" y="450"/>
                </a:lnTo>
                <a:lnTo>
                  <a:pt x="611" y="452"/>
                </a:lnTo>
                <a:lnTo>
                  <a:pt x="599" y="461"/>
                </a:lnTo>
                <a:lnTo>
                  <a:pt x="587" y="469"/>
                </a:lnTo>
                <a:lnTo>
                  <a:pt x="580" y="473"/>
                </a:lnTo>
                <a:lnTo>
                  <a:pt x="573" y="476"/>
                </a:lnTo>
                <a:lnTo>
                  <a:pt x="567" y="476"/>
                </a:lnTo>
                <a:lnTo>
                  <a:pt x="567" y="483"/>
                </a:lnTo>
                <a:lnTo>
                  <a:pt x="560" y="483"/>
                </a:lnTo>
                <a:lnTo>
                  <a:pt x="553" y="486"/>
                </a:lnTo>
                <a:lnTo>
                  <a:pt x="548" y="491"/>
                </a:lnTo>
                <a:lnTo>
                  <a:pt x="538" y="502"/>
                </a:lnTo>
                <a:lnTo>
                  <a:pt x="534" y="507"/>
                </a:lnTo>
                <a:lnTo>
                  <a:pt x="527" y="512"/>
                </a:lnTo>
                <a:lnTo>
                  <a:pt x="520" y="515"/>
                </a:lnTo>
                <a:lnTo>
                  <a:pt x="514" y="517"/>
                </a:lnTo>
                <a:lnTo>
                  <a:pt x="512" y="517"/>
                </a:lnTo>
                <a:lnTo>
                  <a:pt x="512" y="515"/>
                </a:lnTo>
                <a:lnTo>
                  <a:pt x="514" y="508"/>
                </a:lnTo>
                <a:lnTo>
                  <a:pt x="515" y="503"/>
                </a:lnTo>
                <a:lnTo>
                  <a:pt x="522" y="495"/>
                </a:lnTo>
                <a:lnTo>
                  <a:pt x="524" y="491"/>
                </a:lnTo>
                <a:lnTo>
                  <a:pt x="527" y="484"/>
                </a:lnTo>
                <a:lnTo>
                  <a:pt x="527" y="478"/>
                </a:lnTo>
                <a:lnTo>
                  <a:pt x="526" y="469"/>
                </a:lnTo>
                <a:lnTo>
                  <a:pt x="527" y="464"/>
                </a:lnTo>
                <a:lnTo>
                  <a:pt x="529" y="462"/>
                </a:lnTo>
                <a:lnTo>
                  <a:pt x="532" y="462"/>
                </a:lnTo>
                <a:lnTo>
                  <a:pt x="532" y="435"/>
                </a:lnTo>
                <a:lnTo>
                  <a:pt x="527" y="433"/>
                </a:lnTo>
                <a:lnTo>
                  <a:pt x="526" y="432"/>
                </a:lnTo>
                <a:lnTo>
                  <a:pt x="526" y="428"/>
                </a:lnTo>
                <a:lnTo>
                  <a:pt x="526" y="411"/>
                </a:lnTo>
                <a:lnTo>
                  <a:pt x="527" y="404"/>
                </a:lnTo>
                <a:lnTo>
                  <a:pt x="529" y="403"/>
                </a:lnTo>
                <a:lnTo>
                  <a:pt x="532" y="401"/>
                </a:lnTo>
                <a:lnTo>
                  <a:pt x="534" y="396"/>
                </a:lnTo>
                <a:lnTo>
                  <a:pt x="536" y="394"/>
                </a:lnTo>
                <a:lnTo>
                  <a:pt x="539" y="394"/>
                </a:lnTo>
                <a:lnTo>
                  <a:pt x="567" y="394"/>
                </a:lnTo>
                <a:lnTo>
                  <a:pt x="572" y="391"/>
                </a:lnTo>
                <a:lnTo>
                  <a:pt x="577" y="387"/>
                </a:lnTo>
                <a:lnTo>
                  <a:pt x="578" y="382"/>
                </a:lnTo>
                <a:lnTo>
                  <a:pt x="580" y="374"/>
                </a:lnTo>
                <a:lnTo>
                  <a:pt x="582" y="370"/>
                </a:lnTo>
                <a:lnTo>
                  <a:pt x="585" y="370"/>
                </a:lnTo>
                <a:lnTo>
                  <a:pt x="589" y="372"/>
                </a:lnTo>
                <a:lnTo>
                  <a:pt x="594" y="374"/>
                </a:lnTo>
                <a:lnTo>
                  <a:pt x="596" y="362"/>
                </a:lnTo>
                <a:lnTo>
                  <a:pt x="594" y="351"/>
                </a:lnTo>
                <a:lnTo>
                  <a:pt x="589" y="345"/>
                </a:lnTo>
                <a:lnTo>
                  <a:pt x="584" y="340"/>
                </a:lnTo>
                <a:lnTo>
                  <a:pt x="577" y="336"/>
                </a:lnTo>
                <a:lnTo>
                  <a:pt x="568" y="333"/>
                </a:lnTo>
                <a:lnTo>
                  <a:pt x="553" y="326"/>
                </a:lnTo>
                <a:lnTo>
                  <a:pt x="551" y="319"/>
                </a:lnTo>
                <a:lnTo>
                  <a:pt x="551" y="314"/>
                </a:lnTo>
                <a:lnTo>
                  <a:pt x="555" y="309"/>
                </a:lnTo>
                <a:lnTo>
                  <a:pt x="556" y="305"/>
                </a:lnTo>
                <a:lnTo>
                  <a:pt x="561" y="300"/>
                </a:lnTo>
                <a:lnTo>
                  <a:pt x="565" y="297"/>
                </a:lnTo>
                <a:lnTo>
                  <a:pt x="567" y="292"/>
                </a:lnTo>
                <a:lnTo>
                  <a:pt x="568" y="283"/>
                </a:lnTo>
                <a:lnTo>
                  <a:pt x="567" y="278"/>
                </a:lnTo>
                <a:lnTo>
                  <a:pt x="563" y="271"/>
                </a:lnTo>
                <a:lnTo>
                  <a:pt x="558" y="268"/>
                </a:lnTo>
                <a:lnTo>
                  <a:pt x="555" y="263"/>
                </a:lnTo>
                <a:lnTo>
                  <a:pt x="553" y="259"/>
                </a:lnTo>
                <a:lnTo>
                  <a:pt x="555" y="256"/>
                </a:lnTo>
                <a:lnTo>
                  <a:pt x="560" y="251"/>
                </a:lnTo>
                <a:lnTo>
                  <a:pt x="561" y="246"/>
                </a:lnTo>
                <a:lnTo>
                  <a:pt x="563" y="244"/>
                </a:lnTo>
                <a:lnTo>
                  <a:pt x="567" y="244"/>
                </a:lnTo>
                <a:lnTo>
                  <a:pt x="577" y="237"/>
                </a:lnTo>
                <a:lnTo>
                  <a:pt x="585" y="229"/>
                </a:lnTo>
                <a:lnTo>
                  <a:pt x="590" y="217"/>
                </a:lnTo>
                <a:lnTo>
                  <a:pt x="594" y="203"/>
                </a:lnTo>
                <a:lnTo>
                  <a:pt x="584" y="203"/>
                </a:lnTo>
                <a:lnTo>
                  <a:pt x="575" y="205"/>
                </a:lnTo>
                <a:lnTo>
                  <a:pt x="570" y="210"/>
                </a:lnTo>
                <a:lnTo>
                  <a:pt x="567" y="217"/>
                </a:lnTo>
                <a:lnTo>
                  <a:pt x="561" y="220"/>
                </a:lnTo>
                <a:lnTo>
                  <a:pt x="555" y="222"/>
                </a:lnTo>
                <a:lnTo>
                  <a:pt x="549" y="225"/>
                </a:lnTo>
                <a:lnTo>
                  <a:pt x="548" y="227"/>
                </a:lnTo>
                <a:lnTo>
                  <a:pt x="546" y="230"/>
                </a:lnTo>
                <a:lnTo>
                  <a:pt x="541" y="232"/>
                </a:lnTo>
                <a:lnTo>
                  <a:pt x="539" y="234"/>
                </a:lnTo>
                <a:lnTo>
                  <a:pt x="534" y="239"/>
                </a:lnTo>
                <a:lnTo>
                  <a:pt x="532" y="242"/>
                </a:lnTo>
                <a:lnTo>
                  <a:pt x="529" y="244"/>
                </a:lnTo>
                <a:lnTo>
                  <a:pt x="524" y="246"/>
                </a:lnTo>
                <a:lnTo>
                  <a:pt x="519" y="244"/>
                </a:lnTo>
                <a:lnTo>
                  <a:pt x="515" y="249"/>
                </a:lnTo>
                <a:lnTo>
                  <a:pt x="512" y="254"/>
                </a:lnTo>
                <a:lnTo>
                  <a:pt x="505" y="258"/>
                </a:lnTo>
                <a:lnTo>
                  <a:pt x="498" y="258"/>
                </a:lnTo>
                <a:lnTo>
                  <a:pt x="488" y="259"/>
                </a:lnTo>
                <a:lnTo>
                  <a:pt x="481" y="258"/>
                </a:lnTo>
                <a:lnTo>
                  <a:pt x="476" y="254"/>
                </a:lnTo>
                <a:lnTo>
                  <a:pt x="473" y="249"/>
                </a:lnTo>
                <a:lnTo>
                  <a:pt x="468" y="237"/>
                </a:lnTo>
                <a:lnTo>
                  <a:pt x="463" y="232"/>
                </a:lnTo>
                <a:lnTo>
                  <a:pt x="457" y="230"/>
                </a:lnTo>
                <a:lnTo>
                  <a:pt x="451" y="232"/>
                </a:lnTo>
                <a:lnTo>
                  <a:pt x="447" y="236"/>
                </a:lnTo>
                <a:lnTo>
                  <a:pt x="445" y="241"/>
                </a:lnTo>
                <a:lnTo>
                  <a:pt x="444" y="247"/>
                </a:lnTo>
                <a:lnTo>
                  <a:pt x="442" y="254"/>
                </a:lnTo>
                <a:lnTo>
                  <a:pt x="440" y="259"/>
                </a:lnTo>
                <a:lnTo>
                  <a:pt x="437" y="263"/>
                </a:lnTo>
                <a:lnTo>
                  <a:pt x="430" y="265"/>
                </a:lnTo>
                <a:lnTo>
                  <a:pt x="430" y="273"/>
                </a:lnTo>
                <a:lnTo>
                  <a:pt x="430" y="280"/>
                </a:lnTo>
                <a:lnTo>
                  <a:pt x="427" y="292"/>
                </a:lnTo>
                <a:lnTo>
                  <a:pt x="423" y="304"/>
                </a:lnTo>
                <a:lnTo>
                  <a:pt x="422" y="311"/>
                </a:lnTo>
                <a:lnTo>
                  <a:pt x="423" y="319"/>
                </a:lnTo>
                <a:lnTo>
                  <a:pt x="418" y="321"/>
                </a:lnTo>
                <a:lnTo>
                  <a:pt x="416" y="324"/>
                </a:lnTo>
                <a:lnTo>
                  <a:pt x="413" y="333"/>
                </a:lnTo>
                <a:lnTo>
                  <a:pt x="410" y="341"/>
                </a:lnTo>
                <a:lnTo>
                  <a:pt x="406" y="345"/>
                </a:lnTo>
                <a:lnTo>
                  <a:pt x="403" y="346"/>
                </a:lnTo>
                <a:lnTo>
                  <a:pt x="405" y="357"/>
                </a:lnTo>
                <a:lnTo>
                  <a:pt x="403" y="363"/>
                </a:lnTo>
                <a:lnTo>
                  <a:pt x="399" y="377"/>
                </a:lnTo>
                <a:lnTo>
                  <a:pt x="396" y="391"/>
                </a:lnTo>
                <a:lnTo>
                  <a:pt x="396" y="399"/>
                </a:lnTo>
                <a:lnTo>
                  <a:pt x="396" y="408"/>
                </a:lnTo>
                <a:lnTo>
                  <a:pt x="394" y="413"/>
                </a:lnTo>
                <a:lnTo>
                  <a:pt x="393" y="415"/>
                </a:lnTo>
                <a:lnTo>
                  <a:pt x="389" y="415"/>
                </a:lnTo>
                <a:lnTo>
                  <a:pt x="386" y="421"/>
                </a:lnTo>
                <a:lnTo>
                  <a:pt x="382" y="428"/>
                </a:lnTo>
                <a:lnTo>
                  <a:pt x="382" y="438"/>
                </a:lnTo>
                <a:lnTo>
                  <a:pt x="382" y="449"/>
                </a:lnTo>
                <a:lnTo>
                  <a:pt x="389" y="449"/>
                </a:lnTo>
                <a:lnTo>
                  <a:pt x="391" y="455"/>
                </a:lnTo>
                <a:lnTo>
                  <a:pt x="389" y="459"/>
                </a:lnTo>
                <a:lnTo>
                  <a:pt x="389" y="462"/>
                </a:lnTo>
                <a:lnTo>
                  <a:pt x="386" y="462"/>
                </a:lnTo>
                <a:lnTo>
                  <a:pt x="379" y="466"/>
                </a:lnTo>
                <a:lnTo>
                  <a:pt x="372" y="467"/>
                </a:lnTo>
                <a:lnTo>
                  <a:pt x="369" y="473"/>
                </a:lnTo>
                <a:lnTo>
                  <a:pt x="365" y="476"/>
                </a:lnTo>
                <a:lnTo>
                  <a:pt x="362" y="484"/>
                </a:lnTo>
                <a:lnTo>
                  <a:pt x="358" y="493"/>
                </a:lnTo>
                <a:lnTo>
                  <a:pt x="358" y="496"/>
                </a:lnTo>
                <a:lnTo>
                  <a:pt x="355" y="502"/>
                </a:lnTo>
                <a:lnTo>
                  <a:pt x="355" y="510"/>
                </a:lnTo>
                <a:lnTo>
                  <a:pt x="353" y="513"/>
                </a:lnTo>
                <a:lnTo>
                  <a:pt x="352" y="517"/>
                </a:lnTo>
                <a:lnTo>
                  <a:pt x="348" y="520"/>
                </a:lnTo>
                <a:lnTo>
                  <a:pt x="348" y="524"/>
                </a:lnTo>
                <a:lnTo>
                  <a:pt x="347" y="529"/>
                </a:lnTo>
                <a:lnTo>
                  <a:pt x="345" y="531"/>
                </a:lnTo>
                <a:lnTo>
                  <a:pt x="341" y="531"/>
                </a:lnTo>
                <a:lnTo>
                  <a:pt x="336" y="539"/>
                </a:lnTo>
                <a:lnTo>
                  <a:pt x="330" y="548"/>
                </a:lnTo>
                <a:lnTo>
                  <a:pt x="324" y="554"/>
                </a:lnTo>
                <a:lnTo>
                  <a:pt x="321" y="565"/>
                </a:lnTo>
                <a:lnTo>
                  <a:pt x="316" y="568"/>
                </a:lnTo>
                <a:lnTo>
                  <a:pt x="311" y="571"/>
                </a:lnTo>
                <a:lnTo>
                  <a:pt x="306" y="577"/>
                </a:lnTo>
                <a:lnTo>
                  <a:pt x="301" y="578"/>
                </a:lnTo>
                <a:lnTo>
                  <a:pt x="299" y="580"/>
                </a:lnTo>
                <a:lnTo>
                  <a:pt x="297" y="582"/>
                </a:lnTo>
                <a:lnTo>
                  <a:pt x="294" y="585"/>
                </a:lnTo>
                <a:lnTo>
                  <a:pt x="289" y="587"/>
                </a:lnTo>
                <a:lnTo>
                  <a:pt x="287" y="588"/>
                </a:lnTo>
                <a:lnTo>
                  <a:pt x="287" y="592"/>
                </a:lnTo>
                <a:lnTo>
                  <a:pt x="283" y="594"/>
                </a:lnTo>
                <a:lnTo>
                  <a:pt x="282" y="597"/>
                </a:lnTo>
                <a:lnTo>
                  <a:pt x="280" y="606"/>
                </a:lnTo>
                <a:lnTo>
                  <a:pt x="277" y="606"/>
                </a:lnTo>
                <a:lnTo>
                  <a:pt x="275" y="607"/>
                </a:lnTo>
                <a:lnTo>
                  <a:pt x="273" y="612"/>
                </a:lnTo>
                <a:lnTo>
                  <a:pt x="265" y="614"/>
                </a:lnTo>
                <a:lnTo>
                  <a:pt x="260" y="616"/>
                </a:lnTo>
                <a:lnTo>
                  <a:pt x="253" y="621"/>
                </a:lnTo>
                <a:lnTo>
                  <a:pt x="249" y="624"/>
                </a:lnTo>
                <a:lnTo>
                  <a:pt x="241" y="636"/>
                </a:lnTo>
                <a:lnTo>
                  <a:pt x="236" y="648"/>
                </a:lnTo>
                <a:lnTo>
                  <a:pt x="231" y="650"/>
                </a:lnTo>
                <a:lnTo>
                  <a:pt x="222" y="657"/>
                </a:lnTo>
                <a:lnTo>
                  <a:pt x="219" y="660"/>
                </a:lnTo>
                <a:lnTo>
                  <a:pt x="217" y="665"/>
                </a:lnTo>
                <a:lnTo>
                  <a:pt x="213" y="669"/>
                </a:lnTo>
                <a:lnTo>
                  <a:pt x="212" y="674"/>
                </a:lnTo>
                <a:lnTo>
                  <a:pt x="213" y="674"/>
                </a:lnTo>
                <a:lnTo>
                  <a:pt x="212" y="681"/>
                </a:lnTo>
                <a:lnTo>
                  <a:pt x="208" y="681"/>
                </a:lnTo>
                <a:lnTo>
                  <a:pt x="207" y="682"/>
                </a:lnTo>
                <a:lnTo>
                  <a:pt x="205" y="687"/>
                </a:lnTo>
                <a:lnTo>
                  <a:pt x="207" y="699"/>
                </a:lnTo>
                <a:lnTo>
                  <a:pt x="212" y="708"/>
                </a:lnTo>
                <a:lnTo>
                  <a:pt x="215" y="708"/>
                </a:lnTo>
                <a:lnTo>
                  <a:pt x="219" y="708"/>
                </a:lnTo>
                <a:lnTo>
                  <a:pt x="219" y="711"/>
                </a:lnTo>
                <a:lnTo>
                  <a:pt x="219" y="715"/>
                </a:lnTo>
                <a:lnTo>
                  <a:pt x="222" y="715"/>
                </a:lnTo>
                <a:lnTo>
                  <a:pt x="225" y="715"/>
                </a:lnTo>
                <a:lnTo>
                  <a:pt x="225" y="718"/>
                </a:lnTo>
                <a:lnTo>
                  <a:pt x="225" y="722"/>
                </a:lnTo>
                <a:lnTo>
                  <a:pt x="234" y="727"/>
                </a:lnTo>
                <a:lnTo>
                  <a:pt x="242" y="730"/>
                </a:lnTo>
                <a:lnTo>
                  <a:pt x="246" y="732"/>
                </a:lnTo>
                <a:lnTo>
                  <a:pt x="249" y="734"/>
                </a:lnTo>
                <a:lnTo>
                  <a:pt x="251" y="737"/>
                </a:lnTo>
                <a:lnTo>
                  <a:pt x="253" y="742"/>
                </a:lnTo>
                <a:lnTo>
                  <a:pt x="258" y="739"/>
                </a:lnTo>
                <a:lnTo>
                  <a:pt x="265" y="737"/>
                </a:lnTo>
                <a:lnTo>
                  <a:pt x="277" y="742"/>
                </a:lnTo>
                <a:lnTo>
                  <a:pt x="273" y="744"/>
                </a:lnTo>
                <a:lnTo>
                  <a:pt x="273" y="746"/>
                </a:lnTo>
                <a:lnTo>
                  <a:pt x="273" y="749"/>
                </a:lnTo>
                <a:lnTo>
                  <a:pt x="277" y="751"/>
                </a:lnTo>
                <a:lnTo>
                  <a:pt x="280" y="752"/>
                </a:lnTo>
                <a:lnTo>
                  <a:pt x="283" y="754"/>
                </a:lnTo>
                <a:lnTo>
                  <a:pt x="287" y="756"/>
                </a:lnTo>
                <a:lnTo>
                  <a:pt x="287" y="761"/>
                </a:lnTo>
                <a:lnTo>
                  <a:pt x="289" y="764"/>
                </a:lnTo>
                <a:lnTo>
                  <a:pt x="292" y="766"/>
                </a:lnTo>
                <a:lnTo>
                  <a:pt x="295" y="768"/>
                </a:lnTo>
                <a:lnTo>
                  <a:pt x="304" y="769"/>
                </a:lnTo>
                <a:lnTo>
                  <a:pt x="306" y="773"/>
                </a:lnTo>
                <a:lnTo>
                  <a:pt x="307" y="776"/>
                </a:lnTo>
                <a:lnTo>
                  <a:pt x="319" y="776"/>
                </a:lnTo>
                <a:lnTo>
                  <a:pt x="330" y="780"/>
                </a:lnTo>
                <a:lnTo>
                  <a:pt x="347" y="787"/>
                </a:lnTo>
                <a:lnTo>
                  <a:pt x="340" y="795"/>
                </a:lnTo>
                <a:lnTo>
                  <a:pt x="338" y="797"/>
                </a:lnTo>
                <a:lnTo>
                  <a:pt x="307" y="797"/>
                </a:lnTo>
                <a:lnTo>
                  <a:pt x="301" y="797"/>
                </a:lnTo>
                <a:lnTo>
                  <a:pt x="295" y="798"/>
                </a:lnTo>
                <a:lnTo>
                  <a:pt x="287" y="804"/>
                </a:lnTo>
                <a:lnTo>
                  <a:pt x="278" y="809"/>
                </a:lnTo>
                <a:lnTo>
                  <a:pt x="273" y="810"/>
                </a:lnTo>
                <a:lnTo>
                  <a:pt x="266" y="810"/>
                </a:lnTo>
                <a:lnTo>
                  <a:pt x="261" y="810"/>
                </a:lnTo>
                <a:lnTo>
                  <a:pt x="258" y="812"/>
                </a:lnTo>
                <a:lnTo>
                  <a:pt x="254" y="814"/>
                </a:lnTo>
                <a:lnTo>
                  <a:pt x="253" y="817"/>
                </a:lnTo>
                <a:lnTo>
                  <a:pt x="253" y="822"/>
                </a:lnTo>
                <a:lnTo>
                  <a:pt x="244" y="816"/>
                </a:lnTo>
                <a:lnTo>
                  <a:pt x="242" y="814"/>
                </a:lnTo>
                <a:lnTo>
                  <a:pt x="239" y="812"/>
                </a:lnTo>
                <a:lnTo>
                  <a:pt x="237" y="810"/>
                </a:lnTo>
                <a:lnTo>
                  <a:pt x="236" y="810"/>
                </a:lnTo>
                <a:lnTo>
                  <a:pt x="232" y="812"/>
                </a:lnTo>
                <a:lnTo>
                  <a:pt x="231" y="814"/>
                </a:lnTo>
                <a:lnTo>
                  <a:pt x="231" y="816"/>
                </a:lnTo>
                <a:lnTo>
                  <a:pt x="231" y="822"/>
                </a:lnTo>
                <a:lnTo>
                  <a:pt x="231" y="824"/>
                </a:lnTo>
                <a:lnTo>
                  <a:pt x="232" y="824"/>
                </a:lnTo>
                <a:lnTo>
                  <a:pt x="234" y="826"/>
                </a:lnTo>
                <a:lnTo>
                  <a:pt x="236" y="826"/>
                </a:lnTo>
                <a:lnTo>
                  <a:pt x="237" y="827"/>
                </a:lnTo>
                <a:lnTo>
                  <a:pt x="237" y="829"/>
                </a:lnTo>
                <a:lnTo>
                  <a:pt x="236" y="834"/>
                </a:lnTo>
                <a:lnTo>
                  <a:pt x="236" y="838"/>
                </a:lnTo>
                <a:lnTo>
                  <a:pt x="237" y="839"/>
                </a:lnTo>
                <a:lnTo>
                  <a:pt x="227" y="839"/>
                </a:lnTo>
                <a:lnTo>
                  <a:pt x="224" y="839"/>
                </a:lnTo>
                <a:lnTo>
                  <a:pt x="217" y="838"/>
                </a:lnTo>
                <a:lnTo>
                  <a:pt x="210" y="836"/>
                </a:lnTo>
                <a:lnTo>
                  <a:pt x="195" y="826"/>
                </a:lnTo>
                <a:lnTo>
                  <a:pt x="193" y="826"/>
                </a:lnTo>
                <a:lnTo>
                  <a:pt x="190" y="824"/>
                </a:lnTo>
                <a:lnTo>
                  <a:pt x="188" y="826"/>
                </a:lnTo>
                <a:lnTo>
                  <a:pt x="184" y="827"/>
                </a:lnTo>
                <a:lnTo>
                  <a:pt x="183" y="833"/>
                </a:lnTo>
                <a:lnTo>
                  <a:pt x="184" y="834"/>
                </a:lnTo>
                <a:lnTo>
                  <a:pt x="186" y="836"/>
                </a:lnTo>
                <a:lnTo>
                  <a:pt x="190" y="838"/>
                </a:lnTo>
                <a:lnTo>
                  <a:pt x="195" y="839"/>
                </a:lnTo>
                <a:lnTo>
                  <a:pt x="200" y="841"/>
                </a:lnTo>
                <a:lnTo>
                  <a:pt x="203" y="846"/>
                </a:lnTo>
                <a:lnTo>
                  <a:pt x="205" y="853"/>
                </a:lnTo>
                <a:lnTo>
                  <a:pt x="207" y="856"/>
                </a:lnTo>
                <a:lnTo>
                  <a:pt x="210" y="862"/>
                </a:lnTo>
                <a:lnTo>
                  <a:pt x="217" y="867"/>
                </a:lnTo>
                <a:lnTo>
                  <a:pt x="224" y="870"/>
                </a:lnTo>
                <a:lnTo>
                  <a:pt x="232" y="872"/>
                </a:lnTo>
                <a:lnTo>
                  <a:pt x="232" y="877"/>
                </a:lnTo>
                <a:lnTo>
                  <a:pt x="234" y="880"/>
                </a:lnTo>
                <a:lnTo>
                  <a:pt x="236" y="884"/>
                </a:lnTo>
                <a:lnTo>
                  <a:pt x="239" y="885"/>
                </a:lnTo>
                <a:lnTo>
                  <a:pt x="236" y="891"/>
                </a:lnTo>
                <a:lnTo>
                  <a:pt x="231" y="892"/>
                </a:lnTo>
                <a:lnTo>
                  <a:pt x="225" y="892"/>
                </a:lnTo>
                <a:lnTo>
                  <a:pt x="219" y="891"/>
                </a:lnTo>
                <a:lnTo>
                  <a:pt x="213" y="885"/>
                </a:lnTo>
                <a:lnTo>
                  <a:pt x="210" y="880"/>
                </a:lnTo>
                <a:lnTo>
                  <a:pt x="207" y="877"/>
                </a:lnTo>
                <a:lnTo>
                  <a:pt x="205" y="872"/>
                </a:lnTo>
                <a:lnTo>
                  <a:pt x="205" y="868"/>
                </a:lnTo>
                <a:lnTo>
                  <a:pt x="203" y="867"/>
                </a:lnTo>
                <a:lnTo>
                  <a:pt x="198" y="865"/>
                </a:lnTo>
                <a:lnTo>
                  <a:pt x="193" y="863"/>
                </a:lnTo>
                <a:lnTo>
                  <a:pt x="190" y="862"/>
                </a:lnTo>
                <a:lnTo>
                  <a:pt x="184" y="856"/>
                </a:lnTo>
                <a:lnTo>
                  <a:pt x="183" y="853"/>
                </a:lnTo>
                <a:lnTo>
                  <a:pt x="181" y="848"/>
                </a:lnTo>
                <a:lnTo>
                  <a:pt x="179" y="843"/>
                </a:lnTo>
                <a:lnTo>
                  <a:pt x="174" y="839"/>
                </a:lnTo>
                <a:lnTo>
                  <a:pt x="171" y="838"/>
                </a:lnTo>
                <a:lnTo>
                  <a:pt x="167" y="836"/>
                </a:lnTo>
                <a:lnTo>
                  <a:pt x="160" y="831"/>
                </a:lnTo>
                <a:lnTo>
                  <a:pt x="159" y="831"/>
                </a:lnTo>
                <a:lnTo>
                  <a:pt x="154" y="826"/>
                </a:lnTo>
                <a:lnTo>
                  <a:pt x="150" y="824"/>
                </a:lnTo>
                <a:lnTo>
                  <a:pt x="142" y="826"/>
                </a:lnTo>
                <a:lnTo>
                  <a:pt x="138" y="826"/>
                </a:lnTo>
                <a:lnTo>
                  <a:pt x="131" y="827"/>
                </a:lnTo>
                <a:lnTo>
                  <a:pt x="125" y="831"/>
                </a:lnTo>
                <a:lnTo>
                  <a:pt x="121" y="833"/>
                </a:lnTo>
                <a:lnTo>
                  <a:pt x="116" y="834"/>
                </a:lnTo>
                <a:lnTo>
                  <a:pt x="113" y="834"/>
                </a:lnTo>
                <a:lnTo>
                  <a:pt x="104" y="833"/>
                </a:lnTo>
                <a:lnTo>
                  <a:pt x="96" y="829"/>
                </a:lnTo>
                <a:lnTo>
                  <a:pt x="92" y="827"/>
                </a:lnTo>
                <a:lnTo>
                  <a:pt x="87" y="827"/>
                </a:lnTo>
                <a:lnTo>
                  <a:pt x="85" y="826"/>
                </a:lnTo>
                <a:lnTo>
                  <a:pt x="82" y="824"/>
                </a:lnTo>
                <a:lnTo>
                  <a:pt x="80" y="821"/>
                </a:lnTo>
                <a:lnTo>
                  <a:pt x="77" y="814"/>
                </a:lnTo>
                <a:lnTo>
                  <a:pt x="75" y="807"/>
                </a:lnTo>
                <a:lnTo>
                  <a:pt x="72" y="805"/>
                </a:lnTo>
                <a:lnTo>
                  <a:pt x="70" y="804"/>
                </a:lnTo>
                <a:lnTo>
                  <a:pt x="68" y="802"/>
                </a:lnTo>
                <a:lnTo>
                  <a:pt x="67" y="804"/>
                </a:lnTo>
                <a:lnTo>
                  <a:pt x="63" y="805"/>
                </a:lnTo>
                <a:lnTo>
                  <a:pt x="60" y="805"/>
                </a:lnTo>
                <a:lnTo>
                  <a:pt x="58" y="805"/>
                </a:lnTo>
                <a:lnTo>
                  <a:pt x="53" y="805"/>
                </a:lnTo>
                <a:lnTo>
                  <a:pt x="53" y="807"/>
                </a:lnTo>
                <a:lnTo>
                  <a:pt x="51" y="809"/>
                </a:lnTo>
                <a:lnTo>
                  <a:pt x="48" y="810"/>
                </a:lnTo>
                <a:lnTo>
                  <a:pt x="41" y="814"/>
                </a:lnTo>
                <a:lnTo>
                  <a:pt x="36" y="819"/>
                </a:lnTo>
                <a:lnTo>
                  <a:pt x="31" y="824"/>
                </a:lnTo>
                <a:lnTo>
                  <a:pt x="27" y="831"/>
                </a:lnTo>
                <a:lnTo>
                  <a:pt x="27" y="838"/>
                </a:lnTo>
                <a:lnTo>
                  <a:pt x="27" y="843"/>
                </a:lnTo>
                <a:lnTo>
                  <a:pt x="33" y="851"/>
                </a:lnTo>
                <a:lnTo>
                  <a:pt x="33" y="855"/>
                </a:lnTo>
                <a:lnTo>
                  <a:pt x="36" y="863"/>
                </a:lnTo>
                <a:lnTo>
                  <a:pt x="39" y="868"/>
                </a:lnTo>
                <a:lnTo>
                  <a:pt x="45" y="870"/>
                </a:lnTo>
                <a:lnTo>
                  <a:pt x="50" y="870"/>
                </a:lnTo>
                <a:lnTo>
                  <a:pt x="56" y="868"/>
                </a:lnTo>
                <a:lnTo>
                  <a:pt x="62" y="870"/>
                </a:lnTo>
                <a:lnTo>
                  <a:pt x="67" y="872"/>
                </a:lnTo>
                <a:lnTo>
                  <a:pt x="70" y="877"/>
                </a:lnTo>
                <a:lnTo>
                  <a:pt x="72" y="879"/>
                </a:lnTo>
                <a:lnTo>
                  <a:pt x="77" y="880"/>
                </a:lnTo>
                <a:lnTo>
                  <a:pt x="84" y="879"/>
                </a:lnTo>
                <a:lnTo>
                  <a:pt x="87" y="879"/>
                </a:lnTo>
                <a:lnTo>
                  <a:pt x="92" y="877"/>
                </a:lnTo>
                <a:lnTo>
                  <a:pt x="97" y="877"/>
                </a:lnTo>
                <a:lnTo>
                  <a:pt x="101" y="879"/>
                </a:lnTo>
                <a:lnTo>
                  <a:pt x="104" y="882"/>
                </a:lnTo>
                <a:lnTo>
                  <a:pt x="109" y="887"/>
                </a:lnTo>
                <a:lnTo>
                  <a:pt x="113" y="889"/>
                </a:lnTo>
                <a:lnTo>
                  <a:pt x="116" y="889"/>
                </a:lnTo>
                <a:lnTo>
                  <a:pt x="120" y="891"/>
                </a:lnTo>
                <a:lnTo>
                  <a:pt x="123" y="894"/>
                </a:lnTo>
                <a:lnTo>
                  <a:pt x="123" y="899"/>
                </a:lnTo>
                <a:lnTo>
                  <a:pt x="128" y="902"/>
                </a:lnTo>
                <a:lnTo>
                  <a:pt x="135" y="904"/>
                </a:lnTo>
                <a:lnTo>
                  <a:pt x="140" y="908"/>
                </a:lnTo>
                <a:lnTo>
                  <a:pt x="142" y="909"/>
                </a:lnTo>
                <a:lnTo>
                  <a:pt x="143" y="913"/>
                </a:lnTo>
                <a:lnTo>
                  <a:pt x="149" y="911"/>
                </a:lnTo>
                <a:lnTo>
                  <a:pt x="152" y="909"/>
                </a:lnTo>
                <a:lnTo>
                  <a:pt x="157" y="902"/>
                </a:lnTo>
                <a:lnTo>
                  <a:pt x="162" y="896"/>
                </a:lnTo>
                <a:lnTo>
                  <a:pt x="166" y="894"/>
                </a:lnTo>
                <a:lnTo>
                  <a:pt x="171" y="892"/>
                </a:lnTo>
                <a:lnTo>
                  <a:pt x="178" y="892"/>
                </a:lnTo>
                <a:lnTo>
                  <a:pt x="183" y="894"/>
                </a:lnTo>
                <a:lnTo>
                  <a:pt x="191" y="899"/>
                </a:lnTo>
                <a:lnTo>
                  <a:pt x="200" y="904"/>
                </a:lnTo>
                <a:lnTo>
                  <a:pt x="205" y="906"/>
                </a:lnTo>
                <a:lnTo>
                  <a:pt x="212" y="906"/>
                </a:lnTo>
                <a:lnTo>
                  <a:pt x="217" y="908"/>
                </a:lnTo>
                <a:lnTo>
                  <a:pt x="220" y="911"/>
                </a:lnTo>
                <a:lnTo>
                  <a:pt x="227" y="918"/>
                </a:lnTo>
                <a:lnTo>
                  <a:pt x="231" y="921"/>
                </a:lnTo>
                <a:lnTo>
                  <a:pt x="234" y="925"/>
                </a:lnTo>
                <a:lnTo>
                  <a:pt x="239" y="926"/>
                </a:lnTo>
                <a:lnTo>
                  <a:pt x="246" y="926"/>
                </a:lnTo>
                <a:lnTo>
                  <a:pt x="254" y="925"/>
                </a:lnTo>
                <a:lnTo>
                  <a:pt x="258" y="923"/>
                </a:lnTo>
                <a:lnTo>
                  <a:pt x="260" y="920"/>
                </a:lnTo>
                <a:lnTo>
                  <a:pt x="272" y="920"/>
                </a:lnTo>
                <a:lnTo>
                  <a:pt x="277" y="918"/>
                </a:lnTo>
                <a:lnTo>
                  <a:pt x="278" y="916"/>
                </a:lnTo>
                <a:lnTo>
                  <a:pt x="280" y="913"/>
                </a:lnTo>
                <a:lnTo>
                  <a:pt x="285" y="911"/>
                </a:lnTo>
                <a:lnTo>
                  <a:pt x="287" y="909"/>
                </a:lnTo>
                <a:lnTo>
                  <a:pt x="287" y="906"/>
                </a:lnTo>
                <a:lnTo>
                  <a:pt x="289" y="902"/>
                </a:lnTo>
                <a:lnTo>
                  <a:pt x="292" y="901"/>
                </a:lnTo>
                <a:lnTo>
                  <a:pt x="295" y="899"/>
                </a:lnTo>
                <a:lnTo>
                  <a:pt x="301" y="899"/>
                </a:lnTo>
                <a:lnTo>
                  <a:pt x="369" y="899"/>
                </a:lnTo>
                <a:lnTo>
                  <a:pt x="379" y="894"/>
                </a:lnTo>
                <a:lnTo>
                  <a:pt x="387" y="887"/>
                </a:lnTo>
                <a:lnTo>
                  <a:pt x="396" y="880"/>
                </a:lnTo>
                <a:lnTo>
                  <a:pt x="403" y="879"/>
                </a:lnTo>
                <a:lnTo>
                  <a:pt x="410" y="879"/>
                </a:lnTo>
                <a:lnTo>
                  <a:pt x="411" y="882"/>
                </a:lnTo>
                <a:lnTo>
                  <a:pt x="413" y="884"/>
                </a:lnTo>
                <a:lnTo>
                  <a:pt x="418" y="887"/>
                </a:lnTo>
                <a:lnTo>
                  <a:pt x="425" y="889"/>
                </a:lnTo>
                <a:lnTo>
                  <a:pt x="430" y="892"/>
                </a:lnTo>
                <a:lnTo>
                  <a:pt x="430" y="926"/>
                </a:lnTo>
                <a:lnTo>
                  <a:pt x="435" y="928"/>
                </a:lnTo>
                <a:lnTo>
                  <a:pt x="440" y="926"/>
                </a:lnTo>
                <a:lnTo>
                  <a:pt x="444" y="925"/>
                </a:lnTo>
                <a:lnTo>
                  <a:pt x="445" y="921"/>
                </a:lnTo>
                <a:lnTo>
                  <a:pt x="451" y="916"/>
                </a:lnTo>
                <a:lnTo>
                  <a:pt x="452" y="914"/>
                </a:lnTo>
                <a:lnTo>
                  <a:pt x="457" y="913"/>
                </a:lnTo>
                <a:lnTo>
                  <a:pt x="457" y="908"/>
                </a:lnTo>
                <a:lnTo>
                  <a:pt x="457" y="902"/>
                </a:lnTo>
                <a:lnTo>
                  <a:pt x="461" y="901"/>
                </a:lnTo>
                <a:lnTo>
                  <a:pt x="463" y="899"/>
                </a:lnTo>
                <a:lnTo>
                  <a:pt x="471" y="896"/>
                </a:lnTo>
                <a:lnTo>
                  <a:pt x="474" y="894"/>
                </a:lnTo>
                <a:lnTo>
                  <a:pt x="478" y="892"/>
                </a:lnTo>
                <a:lnTo>
                  <a:pt x="480" y="896"/>
                </a:lnTo>
                <a:lnTo>
                  <a:pt x="481" y="897"/>
                </a:lnTo>
                <a:lnTo>
                  <a:pt x="486" y="901"/>
                </a:lnTo>
                <a:lnTo>
                  <a:pt x="493" y="902"/>
                </a:lnTo>
                <a:lnTo>
                  <a:pt x="498" y="906"/>
                </a:lnTo>
                <a:lnTo>
                  <a:pt x="498" y="911"/>
                </a:lnTo>
                <a:lnTo>
                  <a:pt x="502" y="913"/>
                </a:lnTo>
                <a:lnTo>
                  <a:pt x="503" y="916"/>
                </a:lnTo>
                <a:lnTo>
                  <a:pt x="505" y="920"/>
                </a:lnTo>
                <a:lnTo>
                  <a:pt x="502" y="926"/>
                </a:lnTo>
                <a:lnTo>
                  <a:pt x="498" y="933"/>
                </a:lnTo>
                <a:lnTo>
                  <a:pt x="498" y="943"/>
                </a:lnTo>
                <a:lnTo>
                  <a:pt x="498" y="954"/>
                </a:lnTo>
                <a:lnTo>
                  <a:pt x="503" y="955"/>
                </a:lnTo>
                <a:lnTo>
                  <a:pt x="505" y="960"/>
                </a:lnTo>
                <a:lnTo>
                  <a:pt x="505" y="967"/>
                </a:lnTo>
                <a:lnTo>
                  <a:pt x="505" y="974"/>
                </a:lnTo>
                <a:lnTo>
                  <a:pt x="510" y="976"/>
                </a:lnTo>
                <a:lnTo>
                  <a:pt x="514" y="977"/>
                </a:lnTo>
                <a:lnTo>
                  <a:pt x="519" y="984"/>
                </a:lnTo>
                <a:lnTo>
                  <a:pt x="522" y="993"/>
                </a:lnTo>
                <a:lnTo>
                  <a:pt x="526" y="1001"/>
                </a:lnTo>
                <a:lnTo>
                  <a:pt x="534" y="1003"/>
                </a:lnTo>
                <a:lnTo>
                  <a:pt x="538" y="1005"/>
                </a:lnTo>
                <a:lnTo>
                  <a:pt x="539" y="1008"/>
                </a:lnTo>
                <a:lnTo>
                  <a:pt x="548" y="1008"/>
                </a:lnTo>
                <a:lnTo>
                  <a:pt x="553" y="1005"/>
                </a:lnTo>
                <a:lnTo>
                  <a:pt x="558" y="1001"/>
                </a:lnTo>
                <a:lnTo>
                  <a:pt x="561" y="996"/>
                </a:lnTo>
                <a:lnTo>
                  <a:pt x="565" y="991"/>
                </a:lnTo>
                <a:lnTo>
                  <a:pt x="570" y="988"/>
                </a:lnTo>
                <a:lnTo>
                  <a:pt x="577" y="986"/>
                </a:lnTo>
                <a:lnTo>
                  <a:pt x="587" y="988"/>
                </a:lnTo>
                <a:lnTo>
                  <a:pt x="592" y="989"/>
                </a:lnTo>
                <a:lnTo>
                  <a:pt x="596" y="993"/>
                </a:lnTo>
                <a:lnTo>
                  <a:pt x="601" y="995"/>
                </a:lnTo>
                <a:lnTo>
                  <a:pt x="607" y="995"/>
                </a:lnTo>
                <a:lnTo>
                  <a:pt x="609" y="1000"/>
                </a:lnTo>
                <a:lnTo>
                  <a:pt x="611" y="1001"/>
                </a:lnTo>
                <a:lnTo>
                  <a:pt x="614" y="1001"/>
                </a:lnTo>
                <a:lnTo>
                  <a:pt x="616" y="1010"/>
                </a:lnTo>
                <a:lnTo>
                  <a:pt x="618" y="1013"/>
                </a:lnTo>
                <a:lnTo>
                  <a:pt x="621" y="1015"/>
                </a:lnTo>
                <a:lnTo>
                  <a:pt x="621" y="1029"/>
                </a:lnTo>
                <a:lnTo>
                  <a:pt x="626" y="1030"/>
                </a:lnTo>
                <a:lnTo>
                  <a:pt x="631" y="1032"/>
                </a:lnTo>
                <a:lnTo>
                  <a:pt x="635" y="1035"/>
                </a:lnTo>
                <a:lnTo>
                  <a:pt x="635" y="1042"/>
                </a:lnTo>
                <a:lnTo>
                  <a:pt x="642" y="1044"/>
                </a:lnTo>
                <a:lnTo>
                  <a:pt x="648" y="1046"/>
                </a:lnTo>
                <a:lnTo>
                  <a:pt x="652" y="1051"/>
                </a:lnTo>
                <a:lnTo>
                  <a:pt x="655" y="1056"/>
                </a:lnTo>
                <a:lnTo>
                  <a:pt x="662" y="1056"/>
                </a:lnTo>
                <a:lnTo>
                  <a:pt x="667" y="1058"/>
                </a:lnTo>
                <a:lnTo>
                  <a:pt x="676" y="1063"/>
                </a:lnTo>
                <a:lnTo>
                  <a:pt x="677" y="1068"/>
                </a:lnTo>
                <a:lnTo>
                  <a:pt x="679" y="1070"/>
                </a:lnTo>
                <a:lnTo>
                  <a:pt x="682" y="1070"/>
                </a:lnTo>
                <a:lnTo>
                  <a:pt x="686" y="1071"/>
                </a:lnTo>
                <a:lnTo>
                  <a:pt x="688" y="1075"/>
                </a:lnTo>
                <a:lnTo>
                  <a:pt x="689" y="1078"/>
                </a:lnTo>
                <a:lnTo>
                  <a:pt x="689" y="1083"/>
                </a:lnTo>
                <a:lnTo>
                  <a:pt x="689" y="1090"/>
                </a:lnTo>
                <a:lnTo>
                  <a:pt x="688" y="1093"/>
                </a:lnTo>
                <a:lnTo>
                  <a:pt x="686" y="1095"/>
                </a:lnTo>
                <a:lnTo>
                  <a:pt x="684" y="1095"/>
                </a:lnTo>
                <a:lnTo>
                  <a:pt x="682" y="1097"/>
                </a:lnTo>
                <a:lnTo>
                  <a:pt x="676" y="1107"/>
                </a:lnTo>
                <a:lnTo>
                  <a:pt x="671" y="1117"/>
                </a:lnTo>
                <a:lnTo>
                  <a:pt x="665" y="1126"/>
                </a:lnTo>
                <a:lnTo>
                  <a:pt x="660" y="1129"/>
                </a:lnTo>
                <a:lnTo>
                  <a:pt x="655" y="1131"/>
                </a:lnTo>
                <a:lnTo>
                  <a:pt x="655" y="1158"/>
                </a:lnTo>
                <a:lnTo>
                  <a:pt x="645" y="1165"/>
                </a:lnTo>
                <a:lnTo>
                  <a:pt x="636" y="1174"/>
                </a:lnTo>
                <a:lnTo>
                  <a:pt x="631" y="1186"/>
                </a:lnTo>
                <a:lnTo>
                  <a:pt x="628" y="1199"/>
                </a:lnTo>
                <a:lnTo>
                  <a:pt x="624" y="1201"/>
                </a:lnTo>
                <a:lnTo>
                  <a:pt x="623" y="1203"/>
                </a:lnTo>
                <a:lnTo>
                  <a:pt x="621" y="1209"/>
                </a:lnTo>
                <a:lnTo>
                  <a:pt x="621" y="1226"/>
                </a:lnTo>
                <a:lnTo>
                  <a:pt x="628" y="1230"/>
                </a:lnTo>
                <a:lnTo>
                  <a:pt x="633" y="1235"/>
                </a:lnTo>
                <a:lnTo>
                  <a:pt x="638" y="1240"/>
                </a:lnTo>
                <a:lnTo>
                  <a:pt x="642" y="1247"/>
                </a:lnTo>
                <a:lnTo>
                  <a:pt x="710" y="1247"/>
                </a:lnTo>
                <a:lnTo>
                  <a:pt x="710" y="1233"/>
                </a:lnTo>
                <a:lnTo>
                  <a:pt x="713" y="1233"/>
                </a:lnTo>
                <a:lnTo>
                  <a:pt x="715" y="1232"/>
                </a:lnTo>
                <a:lnTo>
                  <a:pt x="717" y="1226"/>
                </a:lnTo>
                <a:lnTo>
                  <a:pt x="718" y="1223"/>
                </a:lnTo>
                <a:lnTo>
                  <a:pt x="723" y="1220"/>
                </a:lnTo>
                <a:lnTo>
                  <a:pt x="729" y="1218"/>
                </a:lnTo>
                <a:lnTo>
                  <a:pt x="732" y="1218"/>
                </a:lnTo>
                <a:lnTo>
                  <a:pt x="735" y="1218"/>
                </a:lnTo>
                <a:lnTo>
                  <a:pt x="737" y="1216"/>
                </a:lnTo>
                <a:lnTo>
                  <a:pt x="737" y="1213"/>
                </a:lnTo>
                <a:lnTo>
                  <a:pt x="737" y="1204"/>
                </a:lnTo>
                <a:lnTo>
                  <a:pt x="735" y="1197"/>
                </a:lnTo>
                <a:lnTo>
                  <a:pt x="732" y="1192"/>
                </a:lnTo>
                <a:lnTo>
                  <a:pt x="730" y="1186"/>
                </a:lnTo>
                <a:lnTo>
                  <a:pt x="727" y="1184"/>
                </a:lnTo>
                <a:lnTo>
                  <a:pt x="725" y="1180"/>
                </a:lnTo>
                <a:lnTo>
                  <a:pt x="723" y="1172"/>
                </a:lnTo>
                <a:lnTo>
                  <a:pt x="710" y="1172"/>
                </a:lnTo>
                <a:lnTo>
                  <a:pt x="703" y="1162"/>
                </a:lnTo>
                <a:lnTo>
                  <a:pt x="698" y="1150"/>
                </a:lnTo>
                <a:lnTo>
                  <a:pt x="696" y="1134"/>
                </a:lnTo>
                <a:lnTo>
                  <a:pt x="694" y="1128"/>
                </a:lnTo>
                <a:lnTo>
                  <a:pt x="696" y="1117"/>
                </a:lnTo>
                <a:lnTo>
                  <a:pt x="708" y="1112"/>
                </a:lnTo>
                <a:lnTo>
                  <a:pt x="718" y="1105"/>
                </a:lnTo>
                <a:lnTo>
                  <a:pt x="730" y="1100"/>
                </a:lnTo>
                <a:lnTo>
                  <a:pt x="737" y="1099"/>
                </a:lnTo>
                <a:lnTo>
                  <a:pt x="744" y="1097"/>
                </a:lnTo>
                <a:lnTo>
                  <a:pt x="746" y="1093"/>
                </a:lnTo>
                <a:lnTo>
                  <a:pt x="749" y="1092"/>
                </a:lnTo>
                <a:lnTo>
                  <a:pt x="758" y="1090"/>
                </a:lnTo>
                <a:lnTo>
                  <a:pt x="761" y="1083"/>
                </a:lnTo>
                <a:lnTo>
                  <a:pt x="766" y="1078"/>
                </a:lnTo>
                <a:lnTo>
                  <a:pt x="775" y="1076"/>
                </a:lnTo>
                <a:lnTo>
                  <a:pt x="785" y="1076"/>
                </a:lnTo>
                <a:lnTo>
                  <a:pt x="785" y="1071"/>
                </a:lnTo>
                <a:lnTo>
                  <a:pt x="783" y="1068"/>
                </a:lnTo>
                <a:lnTo>
                  <a:pt x="782" y="1064"/>
                </a:lnTo>
                <a:lnTo>
                  <a:pt x="778" y="1063"/>
                </a:lnTo>
                <a:lnTo>
                  <a:pt x="773" y="1063"/>
                </a:lnTo>
                <a:lnTo>
                  <a:pt x="770" y="1061"/>
                </a:lnTo>
                <a:lnTo>
                  <a:pt x="766" y="1059"/>
                </a:lnTo>
                <a:lnTo>
                  <a:pt x="764" y="1056"/>
                </a:lnTo>
                <a:lnTo>
                  <a:pt x="766" y="1046"/>
                </a:lnTo>
                <a:lnTo>
                  <a:pt x="770" y="1035"/>
                </a:lnTo>
                <a:lnTo>
                  <a:pt x="775" y="1029"/>
                </a:lnTo>
                <a:lnTo>
                  <a:pt x="782" y="1022"/>
                </a:lnTo>
                <a:lnTo>
                  <a:pt x="795" y="1010"/>
                </a:lnTo>
                <a:lnTo>
                  <a:pt x="800" y="1003"/>
                </a:lnTo>
                <a:lnTo>
                  <a:pt x="805" y="995"/>
                </a:lnTo>
                <a:lnTo>
                  <a:pt x="805" y="960"/>
                </a:lnTo>
                <a:lnTo>
                  <a:pt x="804" y="954"/>
                </a:lnTo>
                <a:lnTo>
                  <a:pt x="802" y="947"/>
                </a:lnTo>
                <a:lnTo>
                  <a:pt x="797" y="943"/>
                </a:lnTo>
                <a:lnTo>
                  <a:pt x="792" y="940"/>
                </a:lnTo>
                <a:lnTo>
                  <a:pt x="792" y="933"/>
                </a:lnTo>
                <a:lnTo>
                  <a:pt x="792" y="926"/>
                </a:lnTo>
                <a:lnTo>
                  <a:pt x="790" y="923"/>
                </a:lnTo>
                <a:lnTo>
                  <a:pt x="788" y="921"/>
                </a:lnTo>
                <a:lnTo>
                  <a:pt x="787" y="921"/>
                </a:lnTo>
                <a:lnTo>
                  <a:pt x="785" y="920"/>
                </a:lnTo>
                <a:lnTo>
                  <a:pt x="785" y="913"/>
                </a:lnTo>
                <a:lnTo>
                  <a:pt x="785" y="908"/>
                </a:lnTo>
                <a:lnTo>
                  <a:pt x="785" y="906"/>
                </a:lnTo>
                <a:lnTo>
                  <a:pt x="782" y="906"/>
                </a:lnTo>
                <a:lnTo>
                  <a:pt x="778" y="906"/>
                </a:lnTo>
                <a:lnTo>
                  <a:pt x="778" y="901"/>
                </a:lnTo>
                <a:lnTo>
                  <a:pt x="778" y="896"/>
                </a:lnTo>
                <a:lnTo>
                  <a:pt x="778" y="891"/>
                </a:lnTo>
                <a:lnTo>
                  <a:pt x="778" y="885"/>
                </a:lnTo>
                <a:lnTo>
                  <a:pt x="775" y="885"/>
                </a:lnTo>
                <a:lnTo>
                  <a:pt x="771" y="885"/>
                </a:lnTo>
                <a:lnTo>
                  <a:pt x="770" y="884"/>
                </a:lnTo>
                <a:lnTo>
                  <a:pt x="770" y="880"/>
                </a:lnTo>
                <a:lnTo>
                  <a:pt x="768" y="879"/>
                </a:lnTo>
                <a:lnTo>
                  <a:pt x="764" y="879"/>
                </a:lnTo>
                <a:lnTo>
                  <a:pt x="764" y="851"/>
                </a:lnTo>
                <a:lnTo>
                  <a:pt x="758" y="838"/>
                </a:lnTo>
                <a:lnTo>
                  <a:pt x="751" y="824"/>
                </a:lnTo>
                <a:lnTo>
                  <a:pt x="751" y="814"/>
                </a:lnTo>
                <a:lnTo>
                  <a:pt x="749" y="805"/>
                </a:lnTo>
                <a:lnTo>
                  <a:pt x="746" y="800"/>
                </a:lnTo>
                <a:lnTo>
                  <a:pt x="737" y="797"/>
                </a:lnTo>
                <a:lnTo>
                  <a:pt x="742" y="790"/>
                </a:lnTo>
                <a:lnTo>
                  <a:pt x="749" y="785"/>
                </a:lnTo>
                <a:lnTo>
                  <a:pt x="758" y="780"/>
                </a:lnTo>
                <a:lnTo>
                  <a:pt x="766" y="776"/>
                </a:lnTo>
                <a:lnTo>
                  <a:pt x="778" y="773"/>
                </a:lnTo>
                <a:lnTo>
                  <a:pt x="785" y="769"/>
                </a:lnTo>
                <a:lnTo>
                  <a:pt x="788" y="764"/>
                </a:lnTo>
                <a:lnTo>
                  <a:pt x="790" y="759"/>
                </a:lnTo>
                <a:lnTo>
                  <a:pt x="790" y="756"/>
                </a:lnTo>
                <a:lnTo>
                  <a:pt x="794" y="749"/>
                </a:lnTo>
                <a:lnTo>
                  <a:pt x="799" y="744"/>
                </a:lnTo>
                <a:lnTo>
                  <a:pt x="807" y="737"/>
                </a:lnTo>
                <a:lnTo>
                  <a:pt x="812" y="737"/>
                </a:lnTo>
                <a:lnTo>
                  <a:pt x="812" y="735"/>
                </a:lnTo>
                <a:lnTo>
                  <a:pt x="819" y="735"/>
                </a:lnTo>
                <a:lnTo>
                  <a:pt x="823" y="740"/>
                </a:lnTo>
                <a:lnTo>
                  <a:pt x="828" y="744"/>
                </a:lnTo>
                <a:lnTo>
                  <a:pt x="840" y="749"/>
                </a:lnTo>
                <a:lnTo>
                  <a:pt x="845" y="749"/>
                </a:lnTo>
                <a:lnTo>
                  <a:pt x="850" y="749"/>
                </a:lnTo>
                <a:lnTo>
                  <a:pt x="855" y="749"/>
                </a:lnTo>
                <a:lnTo>
                  <a:pt x="860" y="749"/>
                </a:lnTo>
                <a:lnTo>
                  <a:pt x="860" y="756"/>
                </a:lnTo>
                <a:lnTo>
                  <a:pt x="867" y="756"/>
                </a:lnTo>
                <a:lnTo>
                  <a:pt x="874" y="756"/>
                </a:lnTo>
                <a:lnTo>
                  <a:pt x="889" y="756"/>
                </a:lnTo>
                <a:lnTo>
                  <a:pt x="903" y="756"/>
                </a:lnTo>
                <a:lnTo>
                  <a:pt x="918" y="754"/>
                </a:lnTo>
                <a:lnTo>
                  <a:pt x="932" y="751"/>
                </a:lnTo>
                <a:lnTo>
                  <a:pt x="944" y="746"/>
                </a:lnTo>
                <a:lnTo>
                  <a:pt x="956" y="739"/>
                </a:lnTo>
                <a:lnTo>
                  <a:pt x="964" y="730"/>
                </a:lnTo>
                <a:lnTo>
                  <a:pt x="969" y="722"/>
                </a:lnTo>
                <a:lnTo>
                  <a:pt x="961" y="716"/>
                </a:lnTo>
                <a:lnTo>
                  <a:pt x="954" y="710"/>
                </a:lnTo>
                <a:lnTo>
                  <a:pt x="950" y="706"/>
                </a:lnTo>
                <a:lnTo>
                  <a:pt x="949" y="701"/>
                </a:lnTo>
                <a:lnTo>
                  <a:pt x="949" y="694"/>
                </a:lnTo>
                <a:lnTo>
                  <a:pt x="949" y="687"/>
                </a:lnTo>
                <a:lnTo>
                  <a:pt x="950" y="682"/>
                </a:lnTo>
                <a:lnTo>
                  <a:pt x="952" y="679"/>
                </a:lnTo>
                <a:lnTo>
                  <a:pt x="959" y="674"/>
                </a:lnTo>
                <a:lnTo>
                  <a:pt x="966" y="669"/>
                </a:lnTo>
                <a:lnTo>
                  <a:pt x="967" y="665"/>
                </a:lnTo>
                <a:lnTo>
                  <a:pt x="969" y="660"/>
                </a:lnTo>
                <a:lnTo>
                  <a:pt x="985" y="652"/>
                </a:lnTo>
                <a:lnTo>
                  <a:pt x="1000" y="645"/>
                </a:lnTo>
                <a:lnTo>
                  <a:pt x="1008" y="640"/>
                </a:lnTo>
                <a:lnTo>
                  <a:pt x="1013" y="633"/>
                </a:lnTo>
                <a:lnTo>
                  <a:pt x="1019" y="628"/>
                </a:lnTo>
                <a:lnTo>
                  <a:pt x="1024" y="619"/>
                </a:lnTo>
                <a:lnTo>
                  <a:pt x="1031" y="619"/>
                </a:lnTo>
                <a:lnTo>
                  <a:pt x="1037" y="616"/>
                </a:lnTo>
                <a:lnTo>
                  <a:pt x="1041" y="611"/>
                </a:lnTo>
                <a:lnTo>
                  <a:pt x="1044" y="606"/>
                </a:lnTo>
                <a:lnTo>
                  <a:pt x="1044" y="602"/>
                </a:lnTo>
                <a:lnTo>
                  <a:pt x="1048" y="600"/>
                </a:lnTo>
                <a:lnTo>
                  <a:pt x="1049" y="602"/>
                </a:lnTo>
                <a:lnTo>
                  <a:pt x="1051" y="606"/>
                </a:lnTo>
                <a:lnTo>
                  <a:pt x="1071" y="606"/>
                </a:lnTo>
                <a:lnTo>
                  <a:pt x="1071" y="599"/>
                </a:lnTo>
                <a:lnTo>
                  <a:pt x="1075" y="594"/>
                </a:lnTo>
                <a:lnTo>
                  <a:pt x="1077" y="588"/>
                </a:lnTo>
                <a:lnTo>
                  <a:pt x="1078" y="575"/>
                </a:lnTo>
                <a:lnTo>
                  <a:pt x="1078" y="544"/>
                </a:lnTo>
                <a:lnTo>
                  <a:pt x="1077" y="541"/>
                </a:lnTo>
                <a:lnTo>
                  <a:pt x="1075" y="539"/>
                </a:lnTo>
                <a:lnTo>
                  <a:pt x="1075" y="537"/>
                </a:lnTo>
                <a:lnTo>
                  <a:pt x="1077" y="531"/>
                </a:lnTo>
                <a:lnTo>
                  <a:pt x="1075" y="525"/>
                </a:lnTo>
                <a:lnTo>
                  <a:pt x="1071" y="520"/>
                </a:lnTo>
                <a:lnTo>
                  <a:pt x="1068" y="519"/>
                </a:lnTo>
                <a:lnTo>
                  <a:pt x="1060" y="513"/>
                </a:lnTo>
                <a:lnTo>
                  <a:pt x="1054" y="510"/>
                </a:lnTo>
                <a:lnTo>
                  <a:pt x="1053" y="507"/>
                </a:lnTo>
                <a:lnTo>
                  <a:pt x="1048" y="500"/>
                </a:lnTo>
                <a:lnTo>
                  <a:pt x="1044" y="498"/>
                </a:lnTo>
                <a:lnTo>
                  <a:pt x="1039" y="498"/>
                </a:lnTo>
                <a:lnTo>
                  <a:pt x="1036" y="496"/>
                </a:lnTo>
                <a:lnTo>
                  <a:pt x="1029" y="493"/>
                </a:lnTo>
                <a:lnTo>
                  <a:pt x="1020" y="491"/>
                </a:lnTo>
                <a:lnTo>
                  <a:pt x="1017" y="491"/>
                </a:lnTo>
                <a:lnTo>
                  <a:pt x="1012" y="493"/>
                </a:lnTo>
                <a:lnTo>
                  <a:pt x="1007" y="495"/>
                </a:lnTo>
                <a:lnTo>
                  <a:pt x="1002" y="493"/>
                </a:lnTo>
                <a:lnTo>
                  <a:pt x="1000" y="490"/>
                </a:lnTo>
                <a:lnTo>
                  <a:pt x="995" y="481"/>
                </a:lnTo>
                <a:lnTo>
                  <a:pt x="988" y="473"/>
                </a:lnTo>
                <a:lnTo>
                  <a:pt x="988" y="469"/>
                </a:lnTo>
                <a:lnTo>
                  <a:pt x="988" y="466"/>
                </a:lnTo>
                <a:lnTo>
                  <a:pt x="988" y="464"/>
                </a:lnTo>
                <a:lnTo>
                  <a:pt x="986" y="464"/>
                </a:lnTo>
                <a:lnTo>
                  <a:pt x="986" y="461"/>
                </a:lnTo>
                <a:lnTo>
                  <a:pt x="986" y="455"/>
                </a:lnTo>
                <a:lnTo>
                  <a:pt x="986" y="454"/>
                </a:lnTo>
                <a:lnTo>
                  <a:pt x="988" y="447"/>
                </a:lnTo>
                <a:lnTo>
                  <a:pt x="990" y="442"/>
                </a:lnTo>
                <a:lnTo>
                  <a:pt x="996" y="445"/>
                </a:lnTo>
                <a:lnTo>
                  <a:pt x="1005" y="449"/>
                </a:lnTo>
                <a:lnTo>
                  <a:pt x="1015" y="449"/>
                </a:lnTo>
                <a:lnTo>
                  <a:pt x="1027" y="449"/>
                </a:lnTo>
                <a:lnTo>
                  <a:pt x="1049" y="449"/>
                </a:lnTo>
                <a:lnTo>
                  <a:pt x="1071" y="449"/>
                </a:lnTo>
                <a:lnTo>
                  <a:pt x="1077" y="449"/>
                </a:lnTo>
                <a:lnTo>
                  <a:pt x="1080" y="445"/>
                </a:lnTo>
                <a:lnTo>
                  <a:pt x="1082" y="442"/>
                </a:lnTo>
                <a:lnTo>
                  <a:pt x="1083" y="437"/>
                </a:lnTo>
                <a:lnTo>
                  <a:pt x="1085" y="427"/>
                </a:lnTo>
                <a:lnTo>
                  <a:pt x="1089" y="423"/>
                </a:lnTo>
                <a:lnTo>
                  <a:pt x="1092" y="421"/>
                </a:lnTo>
                <a:lnTo>
                  <a:pt x="1090" y="409"/>
                </a:lnTo>
                <a:lnTo>
                  <a:pt x="1092" y="398"/>
                </a:lnTo>
                <a:lnTo>
                  <a:pt x="1095" y="389"/>
                </a:lnTo>
                <a:lnTo>
                  <a:pt x="1097" y="380"/>
                </a:lnTo>
                <a:lnTo>
                  <a:pt x="1104" y="362"/>
                </a:lnTo>
                <a:lnTo>
                  <a:pt x="1106" y="351"/>
                </a:lnTo>
                <a:lnTo>
                  <a:pt x="1106" y="340"/>
                </a:lnTo>
                <a:lnTo>
                  <a:pt x="1111" y="338"/>
                </a:lnTo>
                <a:lnTo>
                  <a:pt x="1114" y="336"/>
                </a:lnTo>
                <a:lnTo>
                  <a:pt x="1119" y="329"/>
                </a:lnTo>
                <a:lnTo>
                  <a:pt x="1123" y="321"/>
                </a:lnTo>
                <a:lnTo>
                  <a:pt x="1126" y="312"/>
                </a:lnTo>
                <a:lnTo>
                  <a:pt x="1131" y="312"/>
                </a:lnTo>
                <a:lnTo>
                  <a:pt x="1135" y="311"/>
                </a:lnTo>
                <a:lnTo>
                  <a:pt x="1136" y="307"/>
                </a:lnTo>
                <a:lnTo>
                  <a:pt x="1138" y="304"/>
                </a:lnTo>
                <a:lnTo>
                  <a:pt x="1140" y="295"/>
                </a:lnTo>
                <a:lnTo>
                  <a:pt x="1143" y="294"/>
                </a:lnTo>
                <a:lnTo>
                  <a:pt x="1146" y="292"/>
                </a:lnTo>
                <a:lnTo>
                  <a:pt x="1146" y="176"/>
                </a:lnTo>
                <a:lnTo>
                  <a:pt x="1145" y="172"/>
                </a:lnTo>
                <a:lnTo>
                  <a:pt x="1143" y="169"/>
                </a:lnTo>
                <a:lnTo>
                  <a:pt x="1140" y="167"/>
                </a:lnTo>
                <a:lnTo>
                  <a:pt x="1140" y="162"/>
                </a:lnTo>
                <a:close/>
                <a:moveTo>
                  <a:pt x="722" y="814"/>
                </a:moveTo>
                <a:lnTo>
                  <a:pt x="723" y="821"/>
                </a:lnTo>
                <a:lnTo>
                  <a:pt x="725" y="827"/>
                </a:lnTo>
                <a:lnTo>
                  <a:pt x="729" y="833"/>
                </a:lnTo>
                <a:lnTo>
                  <a:pt x="730" y="839"/>
                </a:lnTo>
                <a:lnTo>
                  <a:pt x="729" y="833"/>
                </a:lnTo>
                <a:lnTo>
                  <a:pt x="725" y="827"/>
                </a:lnTo>
                <a:lnTo>
                  <a:pt x="723" y="821"/>
                </a:lnTo>
                <a:lnTo>
                  <a:pt x="722" y="814"/>
                </a:lnTo>
                <a:close/>
                <a:moveTo>
                  <a:pt x="785" y="421"/>
                </a:moveTo>
                <a:lnTo>
                  <a:pt x="778" y="421"/>
                </a:lnTo>
                <a:lnTo>
                  <a:pt x="773" y="423"/>
                </a:lnTo>
                <a:lnTo>
                  <a:pt x="768" y="427"/>
                </a:lnTo>
                <a:lnTo>
                  <a:pt x="764" y="428"/>
                </a:lnTo>
                <a:lnTo>
                  <a:pt x="756" y="428"/>
                </a:lnTo>
                <a:lnTo>
                  <a:pt x="747" y="428"/>
                </a:lnTo>
                <a:lnTo>
                  <a:pt x="741" y="430"/>
                </a:lnTo>
                <a:lnTo>
                  <a:pt x="739" y="432"/>
                </a:lnTo>
                <a:lnTo>
                  <a:pt x="737" y="435"/>
                </a:lnTo>
                <a:lnTo>
                  <a:pt x="730" y="437"/>
                </a:lnTo>
                <a:lnTo>
                  <a:pt x="725" y="440"/>
                </a:lnTo>
                <a:lnTo>
                  <a:pt x="718" y="442"/>
                </a:lnTo>
                <a:lnTo>
                  <a:pt x="710" y="442"/>
                </a:lnTo>
                <a:lnTo>
                  <a:pt x="706" y="440"/>
                </a:lnTo>
                <a:lnTo>
                  <a:pt x="703" y="438"/>
                </a:lnTo>
                <a:lnTo>
                  <a:pt x="694" y="435"/>
                </a:lnTo>
                <a:lnTo>
                  <a:pt x="693" y="433"/>
                </a:lnTo>
                <a:lnTo>
                  <a:pt x="689" y="432"/>
                </a:lnTo>
                <a:lnTo>
                  <a:pt x="689" y="427"/>
                </a:lnTo>
                <a:lnTo>
                  <a:pt x="689" y="421"/>
                </a:lnTo>
                <a:lnTo>
                  <a:pt x="710" y="421"/>
                </a:lnTo>
                <a:lnTo>
                  <a:pt x="727" y="418"/>
                </a:lnTo>
                <a:lnTo>
                  <a:pt x="746" y="416"/>
                </a:lnTo>
                <a:lnTo>
                  <a:pt x="763" y="413"/>
                </a:lnTo>
                <a:lnTo>
                  <a:pt x="771" y="411"/>
                </a:lnTo>
                <a:lnTo>
                  <a:pt x="778" y="408"/>
                </a:lnTo>
                <a:lnTo>
                  <a:pt x="778" y="401"/>
                </a:lnTo>
                <a:lnTo>
                  <a:pt x="783" y="403"/>
                </a:lnTo>
                <a:lnTo>
                  <a:pt x="787" y="406"/>
                </a:lnTo>
                <a:lnTo>
                  <a:pt x="792" y="415"/>
                </a:lnTo>
                <a:lnTo>
                  <a:pt x="787" y="416"/>
                </a:lnTo>
                <a:lnTo>
                  <a:pt x="785" y="418"/>
                </a:lnTo>
                <a:lnTo>
                  <a:pt x="785" y="421"/>
                </a:lnTo>
                <a:close/>
                <a:moveTo>
                  <a:pt x="77" y="809"/>
                </a:moveTo>
                <a:lnTo>
                  <a:pt x="79" y="810"/>
                </a:lnTo>
                <a:lnTo>
                  <a:pt x="82" y="816"/>
                </a:lnTo>
                <a:lnTo>
                  <a:pt x="87" y="819"/>
                </a:lnTo>
                <a:lnTo>
                  <a:pt x="92" y="822"/>
                </a:lnTo>
                <a:lnTo>
                  <a:pt x="97" y="824"/>
                </a:lnTo>
                <a:lnTo>
                  <a:pt x="109" y="826"/>
                </a:lnTo>
                <a:lnTo>
                  <a:pt x="121" y="826"/>
                </a:lnTo>
                <a:lnTo>
                  <a:pt x="123" y="826"/>
                </a:lnTo>
                <a:lnTo>
                  <a:pt x="126" y="826"/>
                </a:lnTo>
                <a:lnTo>
                  <a:pt x="130" y="826"/>
                </a:lnTo>
                <a:lnTo>
                  <a:pt x="137" y="821"/>
                </a:lnTo>
                <a:lnTo>
                  <a:pt x="142" y="817"/>
                </a:lnTo>
                <a:lnTo>
                  <a:pt x="147" y="817"/>
                </a:lnTo>
                <a:lnTo>
                  <a:pt x="150" y="819"/>
                </a:lnTo>
                <a:lnTo>
                  <a:pt x="154" y="819"/>
                </a:lnTo>
                <a:lnTo>
                  <a:pt x="155" y="819"/>
                </a:lnTo>
                <a:lnTo>
                  <a:pt x="152" y="816"/>
                </a:lnTo>
                <a:lnTo>
                  <a:pt x="150" y="814"/>
                </a:lnTo>
                <a:lnTo>
                  <a:pt x="149" y="812"/>
                </a:lnTo>
                <a:lnTo>
                  <a:pt x="147" y="810"/>
                </a:lnTo>
                <a:lnTo>
                  <a:pt x="143" y="807"/>
                </a:lnTo>
                <a:lnTo>
                  <a:pt x="138" y="804"/>
                </a:lnTo>
                <a:lnTo>
                  <a:pt x="131" y="797"/>
                </a:lnTo>
                <a:lnTo>
                  <a:pt x="126" y="793"/>
                </a:lnTo>
                <a:lnTo>
                  <a:pt x="121" y="792"/>
                </a:lnTo>
                <a:lnTo>
                  <a:pt x="116" y="790"/>
                </a:lnTo>
                <a:lnTo>
                  <a:pt x="109" y="792"/>
                </a:lnTo>
                <a:lnTo>
                  <a:pt x="108" y="792"/>
                </a:lnTo>
                <a:lnTo>
                  <a:pt x="102" y="790"/>
                </a:lnTo>
                <a:lnTo>
                  <a:pt x="96" y="787"/>
                </a:lnTo>
                <a:lnTo>
                  <a:pt x="89" y="785"/>
                </a:lnTo>
                <a:lnTo>
                  <a:pt x="85" y="785"/>
                </a:lnTo>
                <a:lnTo>
                  <a:pt x="80" y="787"/>
                </a:lnTo>
                <a:lnTo>
                  <a:pt x="79" y="790"/>
                </a:lnTo>
                <a:lnTo>
                  <a:pt x="77" y="793"/>
                </a:lnTo>
                <a:lnTo>
                  <a:pt x="75" y="802"/>
                </a:lnTo>
                <a:lnTo>
                  <a:pt x="75" y="805"/>
                </a:lnTo>
                <a:lnTo>
                  <a:pt x="77" y="809"/>
                </a:lnTo>
                <a:close/>
                <a:moveTo>
                  <a:pt x="118" y="766"/>
                </a:moveTo>
                <a:lnTo>
                  <a:pt x="123" y="775"/>
                </a:lnTo>
                <a:lnTo>
                  <a:pt x="128" y="776"/>
                </a:lnTo>
                <a:lnTo>
                  <a:pt x="131" y="780"/>
                </a:lnTo>
                <a:lnTo>
                  <a:pt x="138" y="780"/>
                </a:lnTo>
                <a:lnTo>
                  <a:pt x="138" y="783"/>
                </a:lnTo>
                <a:lnTo>
                  <a:pt x="138" y="787"/>
                </a:lnTo>
                <a:lnTo>
                  <a:pt x="145" y="787"/>
                </a:lnTo>
                <a:lnTo>
                  <a:pt x="147" y="790"/>
                </a:lnTo>
                <a:lnTo>
                  <a:pt x="150" y="793"/>
                </a:lnTo>
                <a:lnTo>
                  <a:pt x="155" y="800"/>
                </a:lnTo>
                <a:lnTo>
                  <a:pt x="162" y="805"/>
                </a:lnTo>
                <a:lnTo>
                  <a:pt x="166" y="809"/>
                </a:lnTo>
                <a:lnTo>
                  <a:pt x="166" y="814"/>
                </a:lnTo>
                <a:lnTo>
                  <a:pt x="167" y="816"/>
                </a:lnTo>
                <a:lnTo>
                  <a:pt x="169" y="817"/>
                </a:lnTo>
                <a:lnTo>
                  <a:pt x="176" y="822"/>
                </a:lnTo>
                <a:lnTo>
                  <a:pt x="183" y="822"/>
                </a:lnTo>
                <a:lnTo>
                  <a:pt x="186" y="819"/>
                </a:lnTo>
                <a:lnTo>
                  <a:pt x="190" y="814"/>
                </a:lnTo>
                <a:lnTo>
                  <a:pt x="191" y="812"/>
                </a:lnTo>
                <a:lnTo>
                  <a:pt x="200" y="807"/>
                </a:lnTo>
                <a:lnTo>
                  <a:pt x="205" y="802"/>
                </a:lnTo>
                <a:lnTo>
                  <a:pt x="208" y="795"/>
                </a:lnTo>
                <a:lnTo>
                  <a:pt x="210" y="788"/>
                </a:lnTo>
                <a:lnTo>
                  <a:pt x="212" y="785"/>
                </a:lnTo>
                <a:lnTo>
                  <a:pt x="210" y="781"/>
                </a:lnTo>
                <a:lnTo>
                  <a:pt x="208" y="780"/>
                </a:lnTo>
                <a:lnTo>
                  <a:pt x="207" y="780"/>
                </a:lnTo>
                <a:lnTo>
                  <a:pt x="198" y="775"/>
                </a:lnTo>
                <a:lnTo>
                  <a:pt x="191" y="768"/>
                </a:lnTo>
                <a:lnTo>
                  <a:pt x="184" y="761"/>
                </a:lnTo>
                <a:lnTo>
                  <a:pt x="179" y="752"/>
                </a:lnTo>
                <a:lnTo>
                  <a:pt x="169" y="751"/>
                </a:lnTo>
                <a:lnTo>
                  <a:pt x="159" y="749"/>
                </a:lnTo>
                <a:lnTo>
                  <a:pt x="150" y="744"/>
                </a:lnTo>
                <a:lnTo>
                  <a:pt x="143" y="740"/>
                </a:lnTo>
                <a:lnTo>
                  <a:pt x="137" y="735"/>
                </a:lnTo>
                <a:lnTo>
                  <a:pt x="128" y="732"/>
                </a:lnTo>
                <a:lnTo>
                  <a:pt x="118" y="730"/>
                </a:lnTo>
                <a:lnTo>
                  <a:pt x="104" y="732"/>
                </a:lnTo>
                <a:lnTo>
                  <a:pt x="101" y="732"/>
                </a:lnTo>
                <a:lnTo>
                  <a:pt x="99" y="735"/>
                </a:lnTo>
                <a:lnTo>
                  <a:pt x="96" y="737"/>
                </a:lnTo>
                <a:lnTo>
                  <a:pt x="91" y="739"/>
                </a:lnTo>
                <a:lnTo>
                  <a:pt x="91" y="744"/>
                </a:lnTo>
                <a:lnTo>
                  <a:pt x="87" y="746"/>
                </a:lnTo>
                <a:lnTo>
                  <a:pt x="84" y="746"/>
                </a:lnTo>
                <a:lnTo>
                  <a:pt x="84" y="759"/>
                </a:lnTo>
                <a:lnTo>
                  <a:pt x="85" y="763"/>
                </a:lnTo>
                <a:lnTo>
                  <a:pt x="87" y="766"/>
                </a:lnTo>
                <a:lnTo>
                  <a:pt x="92" y="766"/>
                </a:lnTo>
                <a:lnTo>
                  <a:pt x="97" y="766"/>
                </a:lnTo>
                <a:lnTo>
                  <a:pt x="109" y="764"/>
                </a:lnTo>
                <a:lnTo>
                  <a:pt x="114" y="764"/>
                </a:lnTo>
                <a:lnTo>
                  <a:pt x="118" y="766"/>
                </a:lnTo>
                <a:close/>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96" name="Freeform 22">
            <a:extLst>
              <a:ext uri="{FF2B5EF4-FFF2-40B4-BE49-F238E27FC236}">
                <a16:creationId xmlns:a16="http://schemas.microsoft.com/office/drawing/2014/main" id="{57DD47D1-C5C0-0F4E-8B5F-66BD0E52082D}"/>
              </a:ext>
            </a:extLst>
          </p:cNvPr>
          <p:cNvSpPr>
            <a:spLocks noChangeArrowheads="1"/>
          </p:cNvSpPr>
          <p:nvPr/>
        </p:nvSpPr>
        <p:spPr bwMode="auto">
          <a:xfrm rot="21434252">
            <a:off x="3336794" y="9447150"/>
            <a:ext cx="195271" cy="221077"/>
          </a:xfrm>
          <a:custGeom>
            <a:avLst/>
            <a:gdLst>
              <a:gd name="T0" fmla="*/ 1092 w 1121"/>
              <a:gd name="T1" fmla="*/ 697 h 1278"/>
              <a:gd name="T2" fmla="*/ 1079 w 1121"/>
              <a:gd name="T3" fmla="*/ 653 h 1278"/>
              <a:gd name="T4" fmla="*/ 1044 w 1121"/>
              <a:gd name="T5" fmla="*/ 561 h 1278"/>
              <a:gd name="T6" fmla="*/ 976 w 1121"/>
              <a:gd name="T7" fmla="*/ 559 h 1278"/>
              <a:gd name="T8" fmla="*/ 925 w 1121"/>
              <a:gd name="T9" fmla="*/ 494 h 1278"/>
              <a:gd name="T10" fmla="*/ 901 w 1121"/>
              <a:gd name="T11" fmla="*/ 452 h 1278"/>
              <a:gd name="T12" fmla="*/ 869 w 1121"/>
              <a:gd name="T13" fmla="*/ 411 h 1278"/>
              <a:gd name="T14" fmla="*/ 826 w 1121"/>
              <a:gd name="T15" fmla="*/ 370 h 1278"/>
              <a:gd name="T16" fmla="*/ 754 w 1121"/>
              <a:gd name="T17" fmla="*/ 283 h 1278"/>
              <a:gd name="T18" fmla="*/ 729 w 1121"/>
              <a:gd name="T19" fmla="*/ 146 h 1278"/>
              <a:gd name="T20" fmla="*/ 647 w 1121"/>
              <a:gd name="T21" fmla="*/ 146 h 1278"/>
              <a:gd name="T22" fmla="*/ 628 w 1121"/>
              <a:gd name="T23" fmla="*/ 124 h 1278"/>
              <a:gd name="T24" fmla="*/ 541 w 1121"/>
              <a:gd name="T25" fmla="*/ 93 h 1278"/>
              <a:gd name="T26" fmla="*/ 514 w 1121"/>
              <a:gd name="T27" fmla="*/ 122 h 1278"/>
              <a:gd name="T28" fmla="*/ 458 w 1121"/>
              <a:gd name="T29" fmla="*/ 76 h 1278"/>
              <a:gd name="T30" fmla="*/ 369 w 1121"/>
              <a:gd name="T31" fmla="*/ 49 h 1278"/>
              <a:gd name="T32" fmla="*/ 314 w 1121"/>
              <a:gd name="T33" fmla="*/ 22 h 1278"/>
              <a:gd name="T34" fmla="*/ 205 w 1121"/>
              <a:gd name="T35" fmla="*/ 20 h 1278"/>
              <a:gd name="T36" fmla="*/ 162 w 1121"/>
              <a:gd name="T37" fmla="*/ 42 h 1278"/>
              <a:gd name="T38" fmla="*/ 99 w 1121"/>
              <a:gd name="T39" fmla="*/ 70 h 1278"/>
              <a:gd name="T40" fmla="*/ 28 w 1121"/>
              <a:gd name="T41" fmla="*/ 75 h 1278"/>
              <a:gd name="T42" fmla="*/ 0 w 1121"/>
              <a:gd name="T43" fmla="*/ 131 h 1278"/>
              <a:gd name="T44" fmla="*/ 23 w 1121"/>
              <a:gd name="T45" fmla="*/ 139 h 1278"/>
              <a:gd name="T46" fmla="*/ 50 w 1121"/>
              <a:gd name="T47" fmla="*/ 168 h 1278"/>
              <a:gd name="T48" fmla="*/ 93 w 1121"/>
              <a:gd name="T49" fmla="*/ 185 h 1278"/>
              <a:gd name="T50" fmla="*/ 128 w 1121"/>
              <a:gd name="T51" fmla="*/ 228 h 1278"/>
              <a:gd name="T52" fmla="*/ 191 w 1121"/>
              <a:gd name="T53" fmla="*/ 322 h 1278"/>
              <a:gd name="T54" fmla="*/ 251 w 1121"/>
              <a:gd name="T55" fmla="*/ 392 h 1278"/>
              <a:gd name="T56" fmla="*/ 307 w 1121"/>
              <a:gd name="T57" fmla="*/ 450 h 1278"/>
              <a:gd name="T58" fmla="*/ 333 w 1121"/>
              <a:gd name="T59" fmla="*/ 482 h 1278"/>
              <a:gd name="T60" fmla="*/ 372 w 1121"/>
              <a:gd name="T61" fmla="*/ 515 h 1278"/>
              <a:gd name="T62" fmla="*/ 389 w 1121"/>
              <a:gd name="T63" fmla="*/ 530 h 1278"/>
              <a:gd name="T64" fmla="*/ 403 w 1121"/>
              <a:gd name="T65" fmla="*/ 544 h 1278"/>
              <a:gd name="T66" fmla="*/ 410 w 1121"/>
              <a:gd name="T67" fmla="*/ 568 h 1278"/>
              <a:gd name="T68" fmla="*/ 519 w 1121"/>
              <a:gd name="T69" fmla="*/ 646 h 1278"/>
              <a:gd name="T70" fmla="*/ 560 w 1121"/>
              <a:gd name="T71" fmla="*/ 713 h 1278"/>
              <a:gd name="T72" fmla="*/ 589 w 1121"/>
              <a:gd name="T73" fmla="*/ 757 h 1278"/>
              <a:gd name="T74" fmla="*/ 591 w 1121"/>
              <a:gd name="T75" fmla="*/ 779 h 1278"/>
              <a:gd name="T76" fmla="*/ 591 w 1121"/>
              <a:gd name="T77" fmla="*/ 794 h 1278"/>
              <a:gd name="T78" fmla="*/ 601 w 1121"/>
              <a:gd name="T79" fmla="*/ 861 h 1278"/>
              <a:gd name="T80" fmla="*/ 567 w 1121"/>
              <a:gd name="T81" fmla="*/ 1004 h 1278"/>
              <a:gd name="T82" fmla="*/ 594 w 1121"/>
              <a:gd name="T83" fmla="*/ 1086 h 1278"/>
              <a:gd name="T84" fmla="*/ 621 w 1121"/>
              <a:gd name="T85" fmla="*/ 1183 h 1278"/>
              <a:gd name="T86" fmla="*/ 601 w 1121"/>
              <a:gd name="T87" fmla="*/ 1216 h 1278"/>
              <a:gd name="T88" fmla="*/ 649 w 1121"/>
              <a:gd name="T89" fmla="*/ 1272 h 1278"/>
              <a:gd name="T90" fmla="*/ 696 w 1121"/>
              <a:gd name="T91" fmla="*/ 1250 h 1278"/>
              <a:gd name="T92" fmla="*/ 778 w 1121"/>
              <a:gd name="T93" fmla="*/ 1168 h 1278"/>
              <a:gd name="T94" fmla="*/ 787 w 1121"/>
              <a:gd name="T95" fmla="*/ 1117 h 1278"/>
              <a:gd name="T96" fmla="*/ 826 w 1121"/>
              <a:gd name="T97" fmla="*/ 1069 h 1278"/>
              <a:gd name="T98" fmla="*/ 874 w 1121"/>
              <a:gd name="T99" fmla="*/ 984 h 1278"/>
              <a:gd name="T100" fmla="*/ 864 w 1121"/>
              <a:gd name="T101" fmla="*/ 936 h 1278"/>
              <a:gd name="T102" fmla="*/ 870 w 1121"/>
              <a:gd name="T103" fmla="*/ 882 h 1278"/>
              <a:gd name="T104" fmla="*/ 800 w 1121"/>
              <a:gd name="T105" fmla="*/ 815 h 1278"/>
              <a:gd name="T106" fmla="*/ 847 w 1121"/>
              <a:gd name="T107" fmla="*/ 738 h 1278"/>
              <a:gd name="T108" fmla="*/ 891 w 1121"/>
              <a:gd name="T109" fmla="*/ 738 h 1278"/>
              <a:gd name="T110" fmla="*/ 942 w 1121"/>
              <a:gd name="T111" fmla="*/ 745 h 1278"/>
              <a:gd name="T112" fmla="*/ 992 w 1121"/>
              <a:gd name="T113" fmla="*/ 755 h 1278"/>
              <a:gd name="T114" fmla="*/ 1036 w 1121"/>
              <a:gd name="T115" fmla="*/ 730 h 1278"/>
              <a:gd name="T116" fmla="*/ 1092 w 1121"/>
              <a:gd name="T117" fmla="*/ 742 h 1278"/>
              <a:gd name="T118" fmla="*/ 1118 w 1121"/>
              <a:gd name="T119" fmla="*/ 728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1" h="1278">
                <a:moveTo>
                  <a:pt x="1120" y="718"/>
                </a:moveTo>
                <a:lnTo>
                  <a:pt x="1120" y="718"/>
                </a:lnTo>
                <a:lnTo>
                  <a:pt x="1120" y="718"/>
                </a:lnTo>
                <a:lnTo>
                  <a:pt x="1120" y="718"/>
                </a:lnTo>
                <a:lnTo>
                  <a:pt x="1113" y="718"/>
                </a:lnTo>
                <a:lnTo>
                  <a:pt x="1113" y="718"/>
                </a:lnTo>
                <a:lnTo>
                  <a:pt x="1101" y="709"/>
                </a:lnTo>
                <a:lnTo>
                  <a:pt x="1101" y="709"/>
                </a:lnTo>
                <a:lnTo>
                  <a:pt x="1096" y="704"/>
                </a:lnTo>
                <a:lnTo>
                  <a:pt x="1096" y="704"/>
                </a:lnTo>
                <a:lnTo>
                  <a:pt x="1092" y="704"/>
                </a:lnTo>
                <a:lnTo>
                  <a:pt x="1092" y="704"/>
                </a:lnTo>
                <a:lnTo>
                  <a:pt x="1092" y="699"/>
                </a:lnTo>
                <a:lnTo>
                  <a:pt x="1092" y="699"/>
                </a:lnTo>
                <a:lnTo>
                  <a:pt x="1092" y="697"/>
                </a:lnTo>
                <a:lnTo>
                  <a:pt x="1092" y="697"/>
                </a:lnTo>
                <a:lnTo>
                  <a:pt x="1091" y="690"/>
                </a:lnTo>
                <a:lnTo>
                  <a:pt x="1091" y="690"/>
                </a:lnTo>
                <a:lnTo>
                  <a:pt x="1091" y="689"/>
                </a:lnTo>
                <a:lnTo>
                  <a:pt x="1091" y="689"/>
                </a:lnTo>
                <a:lnTo>
                  <a:pt x="1089" y="684"/>
                </a:lnTo>
                <a:lnTo>
                  <a:pt x="1089" y="684"/>
                </a:lnTo>
                <a:lnTo>
                  <a:pt x="1089" y="684"/>
                </a:lnTo>
                <a:lnTo>
                  <a:pt x="1089" y="684"/>
                </a:lnTo>
                <a:lnTo>
                  <a:pt x="1084" y="670"/>
                </a:lnTo>
                <a:lnTo>
                  <a:pt x="1080" y="661"/>
                </a:lnTo>
                <a:lnTo>
                  <a:pt x="1079" y="653"/>
                </a:lnTo>
                <a:lnTo>
                  <a:pt x="1079" y="653"/>
                </a:lnTo>
                <a:lnTo>
                  <a:pt x="1079" y="653"/>
                </a:lnTo>
                <a:lnTo>
                  <a:pt x="1079" y="653"/>
                </a:lnTo>
                <a:lnTo>
                  <a:pt x="1079" y="650"/>
                </a:lnTo>
                <a:lnTo>
                  <a:pt x="1079" y="650"/>
                </a:lnTo>
                <a:lnTo>
                  <a:pt x="1079" y="643"/>
                </a:lnTo>
                <a:lnTo>
                  <a:pt x="1079" y="643"/>
                </a:lnTo>
                <a:lnTo>
                  <a:pt x="1070" y="621"/>
                </a:lnTo>
                <a:lnTo>
                  <a:pt x="1067" y="609"/>
                </a:lnTo>
                <a:lnTo>
                  <a:pt x="1065" y="595"/>
                </a:lnTo>
                <a:lnTo>
                  <a:pt x="1065" y="595"/>
                </a:lnTo>
                <a:lnTo>
                  <a:pt x="1063" y="590"/>
                </a:lnTo>
                <a:lnTo>
                  <a:pt x="1060" y="586"/>
                </a:lnTo>
                <a:lnTo>
                  <a:pt x="1053" y="580"/>
                </a:lnTo>
                <a:lnTo>
                  <a:pt x="1050" y="576"/>
                </a:lnTo>
                <a:lnTo>
                  <a:pt x="1046" y="573"/>
                </a:lnTo>
                <a:lnTo>
                  <a:pt x="1044" y="568"/>
                </a:lnTo>
                <a:lnTo>
                  <a:pt x="1044" y="561"/>
                </a:lnTo>
                <a:lnTo>
                  <a:pt x="1044" y="561"/>
                </a:lnTo>
                <a:lnTo>
                  <a:pt x="1038" y="559"/>
                </a:lnTo>
                <a:lnTo>
                  <a:pt x="1031" y="559"/>
                </a:lnTo>
                <a:lnTo>
                  <a:pt x="1022" y="563"/>
                </a:lnTo>
                <a:lnTo>
                  <a:pt x="1014" y="566"/>
                </a:lnTo>
                <a:lnTo>
                  <a:pt x="1009" y="568"/>
                </a:lnTo>
                <a:lnTo>
                  <a:pt x="1004" y="568"/>
                </a:lnTo>
                <a:lnTo>
                  <a:pt x="1004" y="568"/>
                </a:lnTo>
                <a:lnTo>
                  <a:pt x="1004" y="563"/>
                </a:lnTo>
                <a:lnTo>
                  <a:pt x="1000" y="561"/>
                </a:lnTo>
                <a:lnTo>
                  <a:pt x="995" y="561"/>
                </a:lnTo>
                <a:lnTo>
                  <a:pt x="990" y="561"/>
                </a:lnTo>
                <a:lnTo>
                  <a:pt x="983" y="561"/>
                </a:lnTo>
                <a:lnTo>
                  <a:pt x="980" y="561"/>
                </a:lnTo>
                <a:lnTo>
                  <a:pt x="976" y="559"/>
                </a:lnTo>
                <a:lnTo>
                  <a:pt x="976" y="554"/>
                </a:lnTo>
                <a:lnTo>
                  <a:pt x="976" y="554"/>
                </a:lnTo>
                <a:lnTo>
                  <a:pt x="968" y="556"/>
                </a:lnTo>
                <a:lnTo>
                  <a:pt x="963" y="557"/>
                </a:lnTo>
                <a:lnTo>
                  <a:pt x="958" y="561"/>
                </a:lnTo>
                <a:lnTo>
                  <a:pt x="949" y="561"/>
                </a:lnTo>
                <a:lnTo>
                  <a:pt x="949" y="561"/>
                </a:lnTo>
                <a:lnTo>
                  <a:pt x="946" y="556"/>
                </a:lnTo>
                <a:lnTo>
                  <a:pt x="942" y="551"/>
                </a:lnTo>
                <a:lnTo>
                  <a:pt x="935" y="549"/>
                </a:lnTo>
                <a:lnTo>
                  <a:pt x="929" y="547"/>
                </a:lnTo>
                <a:lnTo>
                  <a:pt x="929" y="499"/>
                </a:lnTo>
                <a:lnTo>
                  <a:pt x="929" y="499"/>
                </a:lnTo>
                <a:lnTo>
                  <a:pt x="927" y="496"/>
                </a:lnTo>
                <a:lnTo>
                  <a:pt x="925" y="494"/>
                </a:lnTo>
                <a:lnTo>
                  <a:pt x="920" y="494"/>
                </a:lnTo>
                <a:lnTo>
                  <a:pt x="915" y="494"/>
                </a:lnTo>
                <a:lnTo>
                  <a:pt x="908" y="493"/>
                </a:lnTo>
                <a:lnTo>
                  <a:pt x="908" y="493"/>
                </a:lnTo>
                <a:lnTo>
                  <a:pt x="906" y="491"/>
                </a:lnTo>
                <a:lnTo>
                  <a:pt x="906" y="489"/>
                </a:lnTo>
                <a:lnTo>
                  <a:pt x="905" y="488"/>
                </a:lnTo>
                <a:lnTo>
                  <a:pt x="901" y="486"/>
                </a:lnTo>
                <a:lnTo>
                  <a:pt x="901" y="486"/>
                </a:lnTo>
                <a:lnTo>
                  <a:pt x="894" y="486"/>
                </a:lnTo>
                <a:lnTo>
                  <a:pt x="894" y="459"/>
                </a:lnTo>
                <a:lnTo>
                  <a:pt x="894" y="459"/>
                </a:lnTo>
                <a:lnTo>
                  <a:pt x="896" y="457"/>
                </a:lnTo>
                <a:lnTo>
                  <a:pt x="898" y="455"/>
                </a:lnTo>
                <a:lnTo>
                  <a:pt x="901" y="452"/>
                </a:lnTo>
                <a:lnTo>
                  <a:pt x="903" y="447"/>
                </a:lnTo>
                <a:lnTo>
                  <a:pt x="905" y="445"/>
                </a:lnTo>
                <a:lnTo>
                  <a:pt x="908" y="445"/>
                </a:lnTo>
                <a:lnTo>
                  <a:pt x="908" y="445"/>
                </a:lnTo>
                <a:lnTo>
                  <a:pt x="905" y="430"/>
                </a:lnTo>
                <a:lnTo>
                  <a:pt x="901" y="414"/>
                </a:lnTo>
                <a:lnTo>
                  <a:pt x="898" y="399"/>
                </a:lnTo>
                <a:lnTo>
                  <a:pt x="894" y="383"/>
                </a:lnTo>
                <a:lnTo>
                  <a:pt x="894" y="383"/>
                </a:lnTo>
                <a:lnTo>
                  <a:pt x="888" y="385"/>
                </a:lnTo>
                <a:lnTo>
                  <a:pt x="884" y="389"/>
                </a:lnTo>
                <a:lnTo>
                  <a:pt x="879" y="399"/>
                </a:lnTo>
                <a:lnTo>
                  <a:pt x="877" y="404"/>
                </a:lnTo>
                <a:lnTo>
                  <a:pt x="874" y="409"/>
                </a:lnTo>
                <a:lnTo>
                  <a:pt x="869" y="411"/>
                </a:lnTo>
                <a:lnTo>
                  <a:pt x="860" y="411"/>
                </a:lnTo>
                <a:lnTo>
                  <a:pt x="860" y="411"/>
                </a:lnTo>
                <a:lnTo>
                  <a:pt x="857" y="402"/>
                </a:lnTo>
                <a:lnTo>
                  <a:pt x="853" y="394"/>
                </a:lnTo>
                <a:lnTo>
                  <a:pt x="848" y="387"/>
                </a:lnTo>
                <a:lnTo>
                  <a:pt x="845" y="385"/>
                </a:lnTo>
                <a:lnTo>
                  <a:pt x="840" y="383"/>
                </a:lnTo>
                <a:lnTo>
                  <a:pt x="840" y="383"/>
                </a:lnTo>
                <a:lnTo>
                  <a:pt x="838" y="382"/>
                </a:lnTo>
                <a:lnTo>
                  <a:pt x="836" y="380"/>
                </a:lnTo>
                <a:lnTo>
                  <a:pt x="833" y="377"/>
                </a:lnTo>
                <a:lnTo>
                  <a:pt x="831" y="371"/>
                </a:lnTo>
                <a:lnTo>
                  <a:pt x="829" y="370"/>
                </a:lnTo>
                <a:lnTo>
                  <a:pt x="826" y="370"/>
                </a:lnTo>
                <a:lnTo>
                  <a:pt x="826" y="370"/>
                </a:lnTo>
                <a:lnTo>
                  <a:pt x="824" y="366"/>
                </a:lnTo>
                <a:lnTo>
                  <a:pt x="823" y="363"/>
                </a:lnTo>
                <a:lnTo>
                  <a:pt x="819" y="361"/>
                </a:lnTo>
                <a:lnTo>
                  <a:pt x="819" y="356"/>
                </a:lnTo>
                <a:lnTo>
                  <a:pt x="771" y="356"/>
                </a:lnTo>
                <a:lnTo>
                  <a:pt x="771" y="356"/>
                </a:lnTo>
                <a:lnTo>
                  <a:pt x="765" y="344"/>
                </a:lnTo>
                <a:lnTo>
                  <a:pt x="758" y="332"/>
                </a:lnTo>
                <a:lnTo>
                  <a:pt x="749" y="320"/>
                </a:lnTo>
                <a:lnTo>
                  <a:pt x="744" y="308"/>
                </a:lnTo>
                <a:lnTo>
                  <a:pt x="744" y="308"/>
                </a:lnTo>
                <a:lnTo>
                  <a:pt x="744" y="303"/>
                </a:lnTo>
                <a:lnTo>
                  <a:pt x="746" y="298"/>
                </a:lnTo>
                <a:lnTo>
                  <a:pt x="749" y="289"/>
                </a:lnTo>
                <a:lnTo>
                  <a:pt x="754" y="283"/>
                </a:lnTo>
                <a:lnTo>
                  <a:pt x="758" y="274"/>
                </a:lnTo>
                <a:lnTo>
                  <a:pt x="758" y="213"/>
                </a:lnTo>
                <a:lnTo>
                  <a:pt x="758" y="213"/>
                </a:lnTo>
                <a:lnTo>
                  <a:pt x="758" y="206"/>
                </a:lnTo>
                <a:lnTo>
                  <a:pt x="756" y="201"/>
                </a:lnTo>
                <a:lnTo>
                  <a:pt x="753" y="197"/>
                </a:lnTo>
                <a:lnTo>
                  <a:pt x="749" y="194"/>
                </a:lnTo>
                <a:lnTo>
                  <a:pt x="746" y="191"/>
                </a:lnTo>
                <a:lnTo>
                  <a:pt x="744" y="185"/>
                </a:lnTo>
                <a:lnTo>
                  <a:pt x="742" y="180"/>
                </a:lnTo>
                <a:lnTo>
                  <a:pt x="744" y="172"/>
                </a:lnTo>
                <a:lnTo>
                  <a:pt x="744" y="172"/>
                </a:lnTo>
                <a:lnTo>
                  <a:pt x="741" y="162"/>
                </a:lnTo>
                <a:lnTo>
                  <a:pt x="734" y="155"/>
                </a:lnTo>
                <a:lnTo>
                  <a:pt x="729" y="146"/>
                </a:lnTo>
                <a:lnTo>
                  <a:pt x="724" y="138"/>
                </a:lnTo>
                <a:lnTo>
                  <a:pt x="724" y="138"/>
                </a:lnTo>
                <a:lnTo>
                  <a:pt x="719" y="138"/>
                </a:lnTo>
                <a:lnTo>
                  <a:pt x="713" y="139"/>
                </a:lnTo>
                <a:lnTo>
                  <a:pt x="708" y="141"/>
                </a:lnTo>
                <a:lnTo>
                  <a:pt x="705" y="145"/>
                </a:lnTo>
                <a:lnTo>
                  <a:pt x="700" y="151"/>
                </a:lnTo>
                <a:lnTo>
                  <a:pt x="696" y="158"/>
                </a:lnTo>
                <a:lnTo>
                  <a:pt x="696" y="158"/>
                </a:lnTo>
                <a:lnTo>
                  <a:pt x="690" y="153"/>
                </a:lnTo>
                <a:lnTo>
                  <a:pt x="679" y="151"/>
                </a:lnTo>
                <a:lnTo>
                  <a:pt x="667" y="151"/>
                </a:lnTo>
                <a:lnTo>
                  <a:pt x="655" y="151"/>
                </a:lnTo>
                <a:lnTo>
                  <a:pt x="655" y="151"/>
                </a:lnTo>
                <a:lnTo>
                  <a:pt x="647" y="146"/>
                </a:lnTo>
                <a:lnTo>
                  <a:pt x="642" y="145"/>
                </a:lnTo>
                <a:lnTo>
                  <a:pt x="635" y="145"/>
                </a:lnTo>
                <a:lnTo>
                  <a:pt x="635" y="145"/>
                </a:lnTo>
                <a:lnTo>
                  <a:pt x="635" y="145"/>
                </a:lnTo>
                <a:lnTo>
                  <a:pt x="635" y="145"/>
                </a:lnTo>
                <a:lnTo>
                  <a:pt x="635" y="145"/>
                </a:lnTo>
                <a:lnTo>
                  <a:pt x="635" y="145"/>
                </a:lnTo>
                <a:lnTo>
                  <a:pt x="635" y="138"/>
                </a:lnTo>
                <a:lnTo>
                  <a:pt x="633" y="134"/>
                </a:lnTo>
                <a:lnTo>
                  <a:pt x="630" y="131"/>
                </a:lnTo>
                <a:lnTo>
                  <a:pt x="628" y="128"/>
                </a:lnTo>
                <a:lnTo>
                  <a:pt x="628" y="128"/>
                </a:lnTo>
                <a:lnTo>
                  <a:pt x="628" y="128"/>
                </a:lnTo>
                <a:lnTo>
                  <a:pt x="628" y="128"/>
                </a:lnTo>
                <a:lnTo>
                  <a:pt x="628" y="124"/>
                </a:lnTo>
                <a:lnTo>
                  <a:pt x="628" y="124"/>
                </a:lnTo>
                <a:lnTo>
                  <a:pt x="626" y="119"/>
                </a:lnTo>
                <a:lnTo>
                  <a:pt x="626" y="119"/>
                </a:lnTo>
                <a:lnTo>
                  <a:pt x="626" y="119"/>
                </a:lnTo>
                <a:lnTo>
                  <a:pt x="626" y="119"/>
                </a:lnTo>
                <a:lnTo>
                  <a:pt x="620" y="112"/>
                </a:lnTo>
                <a:lnTo>
                  <a:pt x="613" y="107"/>
                </a:lnTo>
                <a:lnTo>
                  <a:pt x="604" y="104"/>
                </a:lnTo>
                <a:lnTo>
                  <a:pt x="594" y="100"/>
                </a:lnTo>
                <a:lnTo>
                  <a:pt x="574" y="95"/>
                </a:lnTo>
                <a:lnTo>
                  <a:pt x="553" y="90"/>
                </a:lnTo>
                <a:lnTo>
                  <a:pt x="553" y="90"/>
                </a:lnTo>
                <a:lnTo>
                  <a:pt x="548" y="90"/>
                </a:lnTo>
                <a:lnTo>
                  <a:pt x="545" y="92"/>
                </a:lnTo>
                <a:lnTo>
                  <a:pt x="541" y="93"/>
                </a:lnTo>
                <a:lnTo>
                  <a:pt x="540" y="97"/>
                </a:lnTo>
                <a:lnTo>
                  <a:pt x="546" y="97"/>
                </a:lnTo>
                <a:lnTo>
                  <a:pt x="546" y="97"/>
                </a:lnTo>
                <a:lnTo>
                  <a:pt x="540" y="100"/>
                </a:lnTo>
                <a:lnTo>
                  <a:pt x="534" y="105"/>
                </a:lnTo>
                <a:lnTo>
                  <a:pt x="534" y="105"/>
                </a:lnTo>
                <a:lnTo>
                  <a:pt x="531" y="107"/>
                </a:lnTo>
                <a:lnTo>
                  <a:pt x="528" y="110"/>
                </a:lnTo>
                <a:lnTo>
                  <a:pt x="526" y="116"/>
                </a:lnTo>
                <a:lnTo>
                  <a:pt x="526" y="121"/>
                </a:lnTo>
                <a:lnTo>
                  <a:pt x="526" y="121"/>
                </a:lnTo>
                <a:lnTo>
                  <a:pt x="524" y="124"/>
                </a:lnTo>
                <a:lnTo>
                  <a:pt x="524" y="124"/>
                </a:lnTo>
                <a:lnTo>
                  <a:pt x="519" y="124"/>
                </a:lnTo>
                <a:lnTo>
                  <a:pt x="514" y="122"/>
                </a:lnTo>
                <a:lnTo>
                  <a:pt x="507" y="117"/>
                </a:lnTo>
                <a:lnTo>
                  <a:pt x="502" y="110"/>
                </a:lnTo>
                <a:lnTo>
                  <a:pt x="499" y="104"/>
                </a:lnTo>
                <a:lnTo>
                  <a:pt x="499" y="104"/>
                </a:lnTo>
                <a:lnTo>
                  <a:pt x="492" y="100"/>
                </a:lnTo>
                <a:lnTo>
                  <a:pt x="483" y="97"/>
                </a:lnTo>
                <a:lnTo>
                  <a:pt x="480" y="95"/>
                </a:lnTo>
                <a:lnTo>
                  <a:pt x="475" y="97"/>
                </a:lnTo>
                <a:lnTo>
                  <a:pt x="473" y="99"/>
                </a:lnTo>
                <a:lnTo>
                  <a:pt x="471" y="104"/>
                </a:lnTo>
                <a:lnTo>
                  <a:pt x="471" y="104"/>
                </a:lnTo>
                <a:lnTo>
                  <a:pt x="465" y="100"/>
                </a:lnTo>
                <a:lnTo>
                  <a:pt x="459" y="95"/>
                </a:lnTo>
                <a:lnTo>
                  <a:pt x="458" y="87"/>
                </a:lnTo>
                <a:lnTo>
                  <a:pt x="458" y="76"/>
                </a:lnTo>
                <a:lnTo>
                  <a:pt x="458" y="76"/>
                </a:lnTo>
                <a:lnTo>
                  <a:pt x="447" y="78"/>
                </a:lnTo>
                <a:lnTo>
                  <a:pt x="439" y="76"/>
                </a:lnTo>
                <a:lnTo>
                  <a:pt x="424" y="73"/>
                </a:lnTo>
                <a:lnTo>
                  <a:pt x="408" y="70"/>
                </a:lnTo>
                <a:lnTo>
                  <a:pt x="400" y="70"/>
                </a:lnTo>
                <a:lnTo>
                  <a:pt x="389" y="70"/>
                </a:lnTo>
                <a:lnTo>
                  <a:pt x="389" y="70"/>
                </a:lnTo>
                <a:lnTo>
                  <a:pt x="389" y="64"/>
                </a:lnTo>
                <a:lnTo>
                  <a:pt x="389" y="59"/>
                </a:lnTo>
                <a:lnTo>
                  <a:pt x="386" y="58"/>
                </a:lnTo>
                <a:lnTo>
                  <a:pt x="383" y="56"/>
                </a:lnTo>
                <a:lnTo>
                  <a:pt x="376" y="52"/>
                </a:lnTo>
                <a:lnTo>
                  <a:pt x="372" y="51"/>
                </a:lnTo>
                <a:lnTo>
                  <a:pt x="369" y="49"/>
                </a:lnTo>
                <a:lnTo>
                  <a:pt x="369" y="49"/>
                </a:lnTo>
                <a:lnTo>
                  <a:pt x="366" y="47"/>
                </a:lnTo>
                <a:lnTo>
                  <a:pt x="362" y="46"/>
                </a:lnTo>
                <a:lnTo>
                  <a:pt x="359" y="44"/>
                </a:lnTo>
                <a:lnTo>
                  <a:pt x="355" y="42"/>
                </a:lnTo>
                <a:lnTo>
                  <a:pt x="355" y="42"/>
                </a:lnTo>
                <a:lnTo>
                  <a:pt x="350" y="42"/>
                </a:lnTo>
                <a:lnTo>
                  <a:pt x="347" y="41"/>
                </a:lnTo>
                <a:lnTo>
                  <a:pt x="343" y="39"/>
                </a:lnTo>
                <a:lnTo>
                  <a:pt x="342" y="35"/>
                </a:lnTo>
                <a:lnTo>
                  <a:pt x="342" y="35"/>
                </a:lnTo>
                <a:lnTo>
                  <a:pt x="333" y="34"/>
                </a:lnTo>
                <a:lnTo>
                  <a:pt x="325" y="32"/>
                </a:lnTo>
                <a:lnTo>
                  <a:pt x="318" y="27"/>
                </a:lnTo>
                <a:lnTo>
                  <a:pt x="314" y="22"/>
                </a:lnTo>
                <a:lnTo>
                  <a:pt x="314" y="22"/>
                </a:lnTo>
                <a:lnTo>
                  <a:pt x="306" y="22"/>
                </a:lnTo>
                <a:lnTo>
                  <a:pt x="301" y="18"/>
                </a:lnTo>
                <a:lnTo>
                  <a:pt x="297" y="13"/>
                </a:lnTo>
                <a:lnTo>
                  <a:pt x="294" y="8"/>
                </a:lnTo>
                <a:lnTo>
                  <a:pt x="294" y="8"/>
                </a:lnTo>
                <a:lnTo>
                  <a:pt x="282" y="8"/>
                </a:lnTo>
                <a:lnTo>
                  <a:pt x="270" y="8"/>
                </a:lnTo>
                <a:lnTo>
                  <a:pt x="249" y="5"/>
                </a:lnTo>
                <a:lnTo>
                  <a:pt x="229" y="1"/>
                </a:lnTo>
                <a:lnTo>
                  <a:pt x="219" y="0"/>
                </a:lnTo>
                <a:lnTo>
                  <a:pt x="205" y="1"/>
                </a:lnTo>
                <a:lnTo>
                  <a:pt x="205" y="15"/>
                </a:lnTo>
                <a:lnTo>
                  <a:pt x="205" y="15"/>
                </a:lnTo>
                <a:lnTo>
                  <a:pt x="205" y="20"/>
                </a:lnTo>
                <a:lnTo>
                  <a:pt x="203" y="24"/>
                </a:lnTo>
                <a:lnTo>
                  <a:pt x="202" y="27"/>
                </a:lnTo>
                <a:lnTo>
                  <a:pt x="198" y="29"/>
                </a:lnTo>
                <a:lnTo>
                  <a:pt x="198" y="29"/>
                </a:lnTo>
                <a:lnTo>
                  <a:pt x="195" y="29"/>
                </a:lnTo>
                <a:lnTo>
                  <a:pt x="193" y="30"/>
                </a:lnTo>
                <a:lnTo>
                  <a:pt x="191" y="35"/>
                </a:lnTo>
                <a:lnTo>
                  <a:pt x="191" y="35"/>
                </a:lnTo>
                <a:lnTo>
                  <a:pt x="183" y="35"/>
                </a:lnTo>
                <a:lnTo>
                  <a:pt x="176" y="37"/>
                </a:lnTo>
                <a:lnTo>
                  <a:pt x="171" y="41"/>
                </a:lnTo>
                <a:lnTo>
                  <a:pt x="164" y="42"/>
                </a:lnTo>
                <a:lnTo>
                  <a:pt x="164" y="42"/>
                </a:lnTo>
                <a:lnTo>
                  <a:pt x="162" y="42"/>
                </a:lnTo>
                <a:lnTo>
                  <a:pt x="162" y="42"/>
                </a:lnTo>
                <a:lnTo>
                  <a:pt x="157" y="46"/>
                </a:lnTo>
                <a:lnTo>
                  <a:pt x="154" y="49"/>
                </a:lnTo>
                <a:lnTo>
                  <a:pt x="147" y="56"/>
                </a:lnTo>
                <a:lnTo>
                  <a:pt x="140" y="64"/>
                </a:lnTo>
                <a:lnTo>
                  <a:pt x="135" y="68"/>
                </a:lnTo>
                <a:lnTo>
                  <a:pt x="130" y="70"/>
                </a:lnTo>
                <a:lnTo>
                  <a:pt x="130" y="70"/>
                </a:lnTo>
                <a:lnTo>
                  <a:pt x="123" y="70"/>
                </a:lnTo>
                <a:lnTo>
                  <a:pt x="118" y="68"/>
                </a:lnTo>
                <a:lnTo>
                  <a:pt x="115" y="64"/>
                </a:lnTo>
                <a:lnTo>
                  <a:pt x="110" y="63"/>
                </a:lnTo>
                <a:lnTo>
                  <a:pt x="110" y="63"/>
                </a:lnTo>
                <a:lnTo>
                  <a:pt x="106" y="64"/>
                </a:lnTo>
                <a:lnTo>
                  <a:pt x="103" y="66"/>
                </a:lnTo>
                <a:lnTo>
                  <a:pt x="99" y="70"/>
                </a:lnTo>
                <a:lnTo>
                  <a:pt x="96" y="70"/>
                </a:lnTo>
                <a:lnTo>
                  <a:pt x="96" y="70"/>
                </a:lnTo>
                <a:lnTo>
                  <a:pt x="89" y="68"/>
                </a:lnTo>
                <a:lnTo>
                  <a:pt x="82" y="70"/>
                </a:lnTo>
                <a:lnTo>
                  <a:pt x="79" y="71"/>
                </a:lnTo>
                <a:lnTo>
                  <a:pt x="76" y="73"/>
                </a:lnTo>
                <a:lnTo>
                  <a:pt x="69" y="80"/>
                </a:lnTo>
                <a:lnTo>
                  <a:pt x="65" y="81"/>
                </a:lnTo>
                <a:lnTo>
                  <a:pt x="62" y="83"/>
                </a:lnTo>
                <a:lnTo>
                  <a:pt x="62" y="83"/>
                </a:lnTo>
                <a:lnTo>
                  <a:pt x="57" y="83"/>
                </a:lnTo>
                <a:lnTo>
                  <a:pt x="52" y="81"/>
                </a:lnTo>
                <a:lnTo>
                  <a:pt x="43" y="78"/>
                </a:lnTo>
                <a:lnTo>
                  <a:pt x="35" y="75"/>
                </a:lnTo>
                <a:lnTo>
                  <a:pt x="28" y="75"/>
                </a:lnTo>
                <a:lnTo>
                  <a:pt x="21" y="76"/>
                </a:lnTo>
                <a:lnTo>
                  <a:pt x="21" y="76"/>
                </a:lnTo>
                <a:lnTo>
                  <a:pt x="18" y="81"/>
                </a:lnTo>
                <a:lnTo>
                  <a:pt x="18" y="87"/>
                </a:lnTo>
                <a:lnTo>
                  <a:pt x="21" y="97"/>
                </a:lnTo>
                <a:lnTo>
                  <a:pt x="21" y="97"/>
                </a:lnTo>
                <a:lnTo>
                  <a:pt x="23" y="99"/>
                </a:lnTo>
                <a:lnTo>
                  <a:pt x="24" y="100"/>
                </a:lnTo>
                <a:lnTo>
                  <a:pt x="26" y="105"/>
                </a:lnTo>
                <a:lnTo>
                  <a:pt x="28" y="117"/>
                </a:lnTo>
                <a:lnTo>
                  <a:pt x="28" y="117"/>
                </a:lnTo>
                <a:lnTo>
                  <a:pt x="19" y="119"/>
                </a:lnTo>
                <a:lnTo>
                  <a:pt x="11" y="121"/>
                </a:lnTo>
                <a:lnTo>
                  <a:pt x="4" y="126"/>
                </a:lnTo>
                <a:lnTo>
                  <a:pt x="0" y="131"/>
                </a:lnTo>
                <a:lnTo>
                  <a:pt x="0" y="131"/>
                </a:lnTo>
                <a:lnTo>
                  <a:pt x="7" y="131"/>
                </a:lnTo>
                <a:lnTo>
                  <a:pt x="7" y="131"/>
                </a:lnTo>
                <a:lnTo>
                  <a:pt x="7" y="131"/>
                </a:lnTo>
                <a:lnTo>
                  <a:pt x="7" y="131"/>
                </a:lnTo>
                <a:lnTo>
                  <a:pt x="12" y="133"/>
                </a:lnTo>
                <a:lnTo>
                  <a:pt x="12" y="133"/>
                </a:lnTo>
                <a:lnTo>
                  <a:pt x="14" y="133"/>
                </a:lnTo>
                <a:lnTo>
                  <a:pt x="14" y="133"/>
                </a:lnTo>
                <a:lnTo>
                  <a:pt x="18" y="136"/>
                </a:lnTo>
                <a:lnTo>
                  <a:pt x="18" y="136"/>
                </a:lnTo>
                <a:lnTo>
                  <a:pt x="19" y="136"/>
                </a:lnTo>
                <a:lnTo>
                  <a:pt x="19" y="136"/>
                </a:lnTo>
                <a:lnTo>
                  <a:pt x="23" y="139"/>
                </a:lnTo>
                <a:lnTo>
                  <a:pt x="23" y="139"/>
                </a:lnTo>
                <a:lnTo>
                  <a:pt x="24" y="139"/>
                </a:lnTo>
                <a:lnTo>
                  <a:pt x="24" y="139"/>
                </a:lnTo>
                <a:lnTo>
                  <a:pt x="24" y="139"/>
                </a:lnTo>
                <a:lnTo>
                  <a:pt x="24" y="139"/>
                </a:lnTo>
                <a:lnTo>
                  <a:pt x="26" y="141"/>
                </a:lnTo>
                <a:lnTo>
                  <a:pt x="26" y="141"/>
                </a:lnTo>
                <a:lnTo>
                  <a:pt x="26" y="141"/>
                </a:lnTo>
                <a:lnTo>
                  <a:pt x="26" y="141"/>
                </a:lnTo>
                <a:lnTo>
                  <a:pt x="33" y="150"/>
                </a:lnTo>
                <a:lnTo>
                  <a:pt x="36" y="156"/>
                </a:lnTo>
                <a:lnTo>
                  <a:pt x="41" y="163"/>
                </a:lnTo>
                <a:lnTo>
                  <a:pt x="45" y="165"/>
                </a:lnTo>
                <a:lnTo>
                  <a:pt x="48" y="167"/>
                </a:lnTo>
                <a:lnTo>
                  <a:pt x="48" y="167"/>
                </a:lnTo>
                <a:lnTo>
                  <a:pt x="50" y="168"/>
                </a:lnTo>
                <a:lnTo>
                  <a:pt x="50" y="168"/>
                </a:lnTo>
                <a:lnTo>
                  <a:pt x="53" y="170"/>
                </a:lnTo>
                <a:lnTo>
                  <a:pt x="55" y="172"/>
                </a:lnTo>
                <a:lnTo>
                  <a:pt x="58" y="172"/>
                </a:lnTo>
                <a:lnTo>
                  <a:pt x="64" y="170"/>
                </a:lnTo>
                <a:lnTo>
                  <a:pt x="64" y="170"/>
                </a:lnTo>
                <a:lnTo>
                  <a:pt x="67" y="174"/>
                </a:lnTo>
                <a:lnTo>
                  <a:pt x="67" y="174"/>
                </a:lnTo>
                <a:lnTo>
                  <a:pt x="77" y="180"/>
                </a:lnTo>
                <a:lnTo>
                  <a:pt x="82" y="184"/>
                </a:lnTo>
                <a:lnTo>
                  <a:pt x="87" y="185"/>
                </a:lnTo>
                <a:lnTo>
                  <a:pt x="87" y="185"/>
                </a:lnTo>
                <a:lnTo>
                  <a:pt x="91" y="185"/>
                </a:lnTo>
                <a:lnTo>
                  <a:pt x="91" y="185"/>
                </a:lnTo>
                <a:lnTo>
                  <a:pt x="93" y="185"/>
                </a:lnTo>
                <a:lnTo>
                  <a:pt x="93" y="185"/>
                </a:lnTo>
                <a:lnTo>
                  <a:pt x="94" y="189"/>
                </a:lnTo>
                <a:lnTo>
                  <a:pt x="94" y="189"/>
                </a:lnTo>
                <a:lnTo>
                  <a:pt x="96" y="189"/>
                </a:lnTo>
                <a:lnTo>
                  <a:pt x="96" y="189"/>
                </a:lnTo>
                <a:lnTo>
                  <a:pt x="103" y="196"/>
                </a:lnTo>
                <a:lnTo>
                  <a:pt x="103" y="196"/>
                </a:lnTo>
                <a:lnTo>
                  <a:pt x="106" y="199"/>
                </a:lnTo>
                <a:lnTo>
                  <a:pt x="106" y="199"/>
                </a:lnTo>
                <a:lnTo>
                  <a:pt x="116" y="206"/>
                </a:lnTo>
                <a:lnTo>
                  <a:pt x="116" y="206"/>
                </a:lnTo>
                <a:lnTo>
                  <a:pt x="116" y="214"/>
                </a:lnTo>
                <a:lnTo>
                  <a:pt x="120" y="220"/>
                </a:lnTo>
                <a:lnTo>
                  <a:pt x="123" y="225"/>
                </a:lnTo>
                <a:lnTo>
                  <a:pt x="128" y="228"/>
                </a:lnTo>
                <a:lnTo>
                  <a:pt x="137" y="237"/>
                </a:lnTo>
                <a:lnTo>
                  <a:pt x="140" y="240"/>
                </a:lnTo>
                <a:lnTo>
                  <a:pt x="144" y="247"/>
                </a:lnTo>
                <a:lnTo>
                  <a:pt x="144" y="247"/>
                </a:lnTo>
                <a:lnTo>
                  <a:pt x="147" y="254"/>
                </a:lnTo>
                <a:lnTo>
                  <a:pt x="151" y="261"/>
                </a:lnTo>
                <a:lnTo>
                  <a:pt x="159" y="272"/>
                </a:lnTo>
                <a:lnTo>
                  <a:pt x="168" y="284"/>
                </a:lnTo>
                <a:lnTo>
                  <a:pt x="169" y="293"/>
                </a:lnTo>
                <a:lnTo>
                  <a:pt x="171" y="301"/>
                </a:lnTo>
                <a:lnTo>
                  <a:pt x="171" y="301"/>
                </a:lnTo>
                <a:lnTo>
                  <a:pt x="178" y="305"/>
                </a:lnTo>
                <a:lnTo>
                  <a:pt x="183" y="310"/>
                </a:lnTo>
                <a:lnTo>
                  <a:pt x="188" y="315"/>
                </a:lnTo>
                <a:lnTo>
                  <a:pt x="191" y="322"/>
                </a:lnTo>
                <a:lnTo>
                  <a:pt x="191" y="322"/>
                </a:lnTo>
                <a:lnTo>
                  <a:pt x="191" y="327"/>
                </a:lnTo>
                <a:lnTo>
                  <a:pt x="195" y="329"/>
                </a:lnTo>
                <a:lnTo>
                  <a:pt x="200" y="334"/>
                </a:lnTo>
                <a:lnTo>
                  <a:pt x="203" y="336"/>
                </a:lnTo>
                <a:lnTo>
                  <a:pt x="205" y="339"/>
                </a:lnTo>
                <a:lnTo>
                  <a:pt x="205" y="344"/>
                </a:lnTo>
                <a:lnTo>
                  <a:pt x="205" y="349"/>
                </a:lnTo>
                <a:lnTo>
                  <a:pt x="205" y="349"/>
                </a:lnTo>
                <a:lnTo>
                  <a:pt x="217" y="358"/>
                </a:lnTo>
                <a:lnTo>
                  <a:pt x="227" y="368"/>
                </a:lnTo>
                <a:lnTo>
                  <a:pt x="237" y="378"/>
                </a:lnTo>
                <a:lnTo>
                  <a:pt x="246" y="390"/>
                </a:lnTo>
                <a:lnTo>
                  <a:pt x="246" y="390"/>
                </a:lnTo>
                <a:lnTo>
                  <a:pt x="251" y="392"/>
                </a:lnTo>
                <a:lnTo>
                  <a:pt x="256" y="395"/>
                </a:lnTo>
                <a:lnTo>
                  <a:pt x="263" y="404"/>
                </a:lnTo>
                <a:lnTo>
                  <a:pt x="268" y="414"/>
                </a:lnTo>
                <a:lnTo>
                  <a:pt x="273" y="424"/>
                </a:lnTo>
                <a:lnTo>
                  <a:pt x="273" y="424"/>
                </a:lnTo>
                <a:lnTo>
                  <a:pt x="285" y="426"/>
                </a:lnTo>
                <a:lnTo>
                  <a:pt x="294" y="431"/>
                </a:lnTo>
                <a:lnTo>
                  <a:pt x="302" y="436"/>
                </a:lnTo>
                <a:lnTo>
                  <a:pt x="306" y="440"/>
                </a:lnTo>
                <a:lnTo>
                  <a:pt x="307" y="445"/>
                </a:lnTo>
                <a:lnTo>
                  <a:pt x="307" y="445"/>
                </a:lnTo>
                <a:lnTo>
                  <a:pt x="307" y="448"/>
                </a:lnTo>
                <a:lnTo>
                  <a:pt x="307" y="448"/>
                </a:lnTo>
                <a:lnTo>
                  <a:pt x="307" y="450"/>
                </a:lnTo>
                <a:lnTo>
                  <a:pt x="307" y="450"/>
                </a:lnTo>
                <a:lnTo>
                  <a:pt x="307" y="452"/>
                </a:lnTo>
                <a:lnTo>
                  <a:pt x="307" y="452"/>
                </a:lnTo>
                <a:lnTo>
                  <a:pt x="307" y="453"/>
                </a:lnTo>
                <a:lnTo>
                  <a:pt x="307" y="453"/>
                </a:lnTo>
                <a:lnTo>
                  <a:pt x="309" y="457"/>
                </a:lnTo>
                <a:lnTo>
                  <a:pt x="309" y="457"/>
                </a:lnTo>
                <a:lnTo>
                  <a:pt x="311" y="459"/>
                </a:lnTo>
                <a:lnTo>
                  <a:pt x="311" y="459"/>
                </a:lnTo>
                <a:lnTo>
                  <a:pt x="313" y="464"/>
                </a:lnTo>
                <a:lnTo>
                  <a:pt x="316" y="465"/>
                </a:lnTo>
                <a:lnTo>
                  <a:pt x="323" y="470"/>
                </a:lnTo>
                <a:lnTo>
                  <a:pt x="328" y="476"/>
                </a:lnTo>
                <a:lnTo>
                  <a:pt x="331" y="479"/>
                </a:lnTo>
                <a:lnTo>
                  <a:pt x="333" y="482"/>
                </a:lnTo>
                <a:lnTo>
                  <a:pt x="333" y="482"/>
                </a:lnTo>
                <a:lnTo>
                  <a:pt x="335" y="482"/>
                </a:lnTo>
                <a:lnTo>
                  <a:pt x="335" y="482"/>
                </a:lnTo>
                <a:lnTo>
                  <a:pt x="342" y="484"/>
                </a:lnTo>
                <a:lnTo>
                  <a:pt x="347" y="488"/>
                </a:lnTo>
                <a:lnTo>
                  <a:pt x="347" y="488"/>
                </a:lnTo>
                <a:lnTo>
                  <a:pt x="350" y="489"/>
                </a:lnTo>
                <a:lnTo>
                  <a:pt x="350" y="489"/>
                </a:lnTo>
                <a:lnTo>
                  <a:pt x="354" y="493"/>
                </a:lnTo>
                <a:lnTo>
                  <a:pt x="357" y="494"/>
                </a:lnTo>
                <a:lnTo>
                  <a:pt x="366" y="498"/>
                </a:lnTo>
                <a:lnTo>
                  <a:pt x="369" y="499"/>
                </a:lnTo>
                <a:lnTo>
                  <a:pt x="372" y="503"/>
                </a:lnTo>
                <a:lnTo>
                  <a:pt x="374" y="508"/>
                </a:lnTo>
                <a:lnTo>
                  <a:pt x="372" y="515"/>
                </a:lnTo>
                <a:lnTo>
                  <a:pt x="372" y="515"/>
                </a:lnTo>
                <a:lnTo>
                  <a:pt x="376" y="517"/>
                </a:lnTo>
                <a:lnTo>
                  <a:pt x="376" y="517"/>
                </a:lnTo>
                <a:lnTo>
                  <a:pt x="378" y="520"/>
                </a:lnTo>
                <a:lnTo>
                  <a:pt x="378" y="520"/>
                </a:lnTo>
                <a:lnTo>
                  <a:pt x="378" y="520"/>
                </a:lnTo>
                <a:lnTo>
                  <a:pt x="378" y="520"/>
                </a:lnTo>
                <a:lnTo>
                  <a:pt x="383" y="523"/>
                </a:lnTo>
                <a:lnTo>
                  <a:pt x="383" y="523"/>
                </a:lnTo>
                <a:lnTo>
                  <a:pt x="383" y="523"/>
                </a:lnTo>
                <a:lnTo>
                  <a:pt x="383" y="523"/>
                </a:lnTo>
                <a:lnTo>
                  <a:pt x="386" y="527"/>
                </a:lnTo>
                <a:lnTo>
                  <a:pt x="386" y="527"/>
                </a:lnTo>
                <a:lnTo>
                  <a:pt x="389" y="528"/>
                </a:lnTo>
                <a:lnTo>
                  <a:pt x="389" y="528"/>
                </a:lnTo>
                <a:lnTo>
                  <a:pt x="389" y="530"/>
                </a:lnTo>
                <a:lnTo>
                  <a:pt x="389" y="530"/>
                </a:lnTo>
                <a:lnTo>
                  <a:pt x="393" y="532"/>
                </a:lnTo>
                <a:lnTo>
                  <a:pt x="393" y="532"/>
                </a:lnTo>
                <a:lnTo>
                  <a:pt x="395" y="534"/>
                </a:lnTo>
                <a:lnTo>
                  <a:pt x="395" y="534"/>
                </a:lnTo>
                <a:lnTo>
                  <a:pt x="396" y="535"/>
                </a:lnTo>
                <a:lnTo>
                  <a:pt x="396" y="535"/>
                </a:lnTo>
                <a:lnTo>
                  <a:pt x="398" y="537"/>
                </a:lnTo>
                <a:lnTo>
                  <a:pt x="398" y="537"/>
                </a:lnTo>
                <a:lnTo>
                  <a:pt x="401" y="540"/>
                </a:lnTo>
                <a:lnTo>
                  <a:pt x="401" y="540"/>
                </a:lnTo>
                <a:lnTo>
                  <a:pt x="401" y="540"/>
                </a:lnTo>
                <a:lnTo>
                  <a:pt x="401" y="540"/>
                </a:lnTo>
                <a:lnTo>
                  <a:pt x="403" y="544"/>
                </a:lnTo>
                <a:lnTo>
                  <a:pt x="403" y="544"/>
                </a:lnTo>
                <a:lnTo>
                  <a:pt x="405" y="546"/>
                </a:lnTo>
                <a:lnTo>
                  <a:pt x="405" y="546"/>
                </a:lnTo>
                <a:lnTo>
                  <a:pt x="407" y="549"/>
                </a:lnTo>
                <a:lnTo>
                  <a:pt x="407" y="549"/>
                </a:lnTo>
                <a:lnTo>
                  <a:pt x="407" y="549"/>
                </a:lnTo>
                <a:lnTo>
                  <a:pt x="407" y="549"/>
                </a:lnTo>
                <a:lnTo>
                  <a:pt x="408" y="554"/>
                </a:lnTo>
                <a:lnTo>
                  <a:pt x="408" y="554"/>
                </a:lnTo>
                <a:lnTo>
                  <a:pt x="408" y="556"/>
                </a:lnTo>
                <a:lnTo>
                  <a:pt x="408" y="556"/>
                </a:lnTo>
                <a:lnTo>
                  <a:pt x="410" y="559"/>
                </a:lnTo>
                <a:lnTo>
                  <a:pt x="410" y="559"/>
                </a:lnTo>
                <a:lnTo>
                  <a:pt x="410" y="561"/>
                </a:lnTo>
                <a:lnTo>
                  <a:pt x="410" y="561"/>
                </a:lnTo>
                <a:lnTo>
                  <a:pt x="410" y="568"/>
                </a:lnTo>
                <a:lnTo>
                  <a:pt x="410" y="568"/>
                </a:lnTo>
                <a:lnTo>
                  <a:pt x="427" y="573"/>
                </a:lnTo>
                <a:lnTo>
                  <a:pt x="444" y="578"/>
                </a:lnTo>
                <a:lnTo>
                  <a:pt x="461" y="583"/>
                </a:lnTo>
                <a:lnTo>
                  <a:pt x="478" y="588"/>
                </a:lnTo>
                <a:lnTo>
                  <a:pt x="478" y="588"/>
                </a:lnTo>
                <a:lnTo>
                  <a:pt x="482" y="595"/>
                </a:lnTo>
                <a:lnTo>
                  <a:pt x="485" y="600"/>
                </a:lnTo>
                <a:lnTo>
                  <a:pt x="495" y="609"/>
                </a:lnTo>
                <a:lnTo>
                  <a:pt x="505" y="617"/>
                </a:lnTo>
                <a:lnTo>
                  <a:pt x="509" y="622"/>
                </a:lnTo>
                <a:lnTo>
                  <a:pt x="512" y="629"/>
                </a:lnTo>
                <a:lnTo>
                  <a:pt x="512" y="629"/>
                </a:lnTo>
                <a:lnTo>
                  <a:pt x="517" y="636"/>
                </a:lnTo>
                <a:lnTo>
                  <a:pt x="519" y="646"/>
                </a:lnTo>
                <a:lnTo>
                  <a:pt x="519" y="658"/>
                </a:lnTo>
                <a:lnTo>
                  <a:pt x="519" y="670"/>
                </a:lnTo>
                <a:lnTo>
                  <a:pt x="519" y="670"/>
                </a:lnTo>
                <a:lnTo>
                  <a:pt x="529" y="677"/>
                </a:lnTo>
                <a:lnTo>
                  <a:pt x="529" y="677"/>
                </a:lnTo>
                <a:lnTo>
                  <a:pt x="531" y="678"/>
                </a:lnTo>
                <a:lnTo>
                  <a:pt x="531" y="678"/>
                </a:lnTo>
                <a:lnTo>
                  <a:pt x="536" y="684"/>
                </a:lnTo>
                <a:lnTo>
                  <a:pt x="536" y="684"/>
                </a:lnTo>
                <a:lnTo>
                  <a:pt x="540" y="685"/>
                </a:lnTo>
                <a:lnTo>
                  <a:pt x="540" y="685"/>
                </a:lnTo>
                <a:lnTo>
                  <a:pt x="545" y="690"/>
                </a:lnTo>
                <a:lnTo>
                  <a:pt x="551" y="697"/>
                </a:lnTo>
                <a:lnTo>
                  <a:pt x="560" y="713"/>
                </a:lnTo>
                <a:lnTo>
                  <a:pt x="560" y="713"/>
                </a:lnTo>
                <a:lnTo>
                  <a:pt x="562" y="714"/>
                </a:lnTo>
                <a:lnTo>
                  <a:pt x="562" y="714"/>
                </a:lnTo>
                <a:lnTo>
                  <a:pt x="565" y="721"/>
                </a:lnTo>
                <a:lnTo>
                  <a:pt x="565" y="721"/>
                </a:lnTo>
                <a:lnTo>
                  <a:pt x="567" y="723"/>
                </a:lnTo>
                <a:lnTo>
                  <a:pt x="567" y="723"/>
                </a:lnTo>
                <a:lnTo>
                  <a:pt x="569" y="726"/>
                </a:lnTo>
                <a:lnTo>
                  <a:pt x="569" y="726"/>
                </a:lnTo>
                <a:lnTo>
                  <a:pt x="569" y="728"/>
                </a:lnTo>
                <a:lnTo>
                  <a:pt x="569" y="728"/>
                </a:lnTo>
                <a:lnTo>
                  <a:pt x="577" y="735"/>
                </a:lnTo>
                <a:lnTo>
                  <a:pt x="584" y="742"/>
                </a:lnTo>
                <a:lnTo>
                  <a:pt x="587" y="748"/>
                </a:lnTo>
                <a:lnTo>
                  <a:pt x="589" y="757"/>
                </a:lnTo>
                <a:lnTo>
                  <a:pt x="589" y="757"/>
                </a:lnTo>
                <a:lnTo>
                  <a:pt x="589" y="760"/>
                </a:lnTo>
                <a:lnTo>
                  <a:pt x="589" y="760"/>
                </a:lnTo>
                <a:lnTo>
                  <a:pt x="589" y="764"/>
                </a:lnTo>
                <a:lnTo>
                  <a:pt x="587" y="767"/>
                </a:lnTo>
                <a:lnTo>
                  <a:pt x="587" y="767"/>
                </a:lnTo>
                <a:lnTo>
                  <a:pt x="589" y="771"/>
                </a:lnTo>
                <a:lnTo>
                  <a:pt x="589" y="771"/>
                </a:lnTo>
                <a:lnTo>
                  <a:pt x="589" y="771"/>
                </a:lnTo>
                <a:lnTo>
                  <a:pt x="589" y="771"/>
                </a:lnTo>
                <a:lnTo>
                  <a:pt x="591" y="776"/>
                </a:lnTo>
                <a:lnTo>
                  <a:pt x="591" y="776"/>
                </a:lnTo>
                <a:lnTo>
                  <a:pt x="591" y="776"/>
                </a:lnTo>
                <a:lnTo>
                  <a:pt x="591" y="776"/>
                </a:lnTo>
                <a:lnTo>
                  <a:pt x="591" y="779"/>
                </a:lnTo>
                <a:lnTo>
                  <a:pt x="591" y="779"/>
                </a:lnTo>
                <a:lnTo>
                  <a:pt x="591" y="779"/>
                </a:lnTo>
                <a:lnTo>
                  <a:pt x="592" y="784"/>
                </a:lnTo>
                <a:lnTo>
                  <a:pt x="592" y="784"/>
                </a:lnTo>
                <a:lnTo>
                  <a:pt x="592" y="784"/>
                </a:lnTo>
                <a:lnTo>
                  <a:pt x="592" y="784"/>
                </a:lnTo>
                <a:lnTo>
                  <a:pt x="592" y="788"/>
                </a:lnTo>
                <a:lnTo>
                  <a:pt x="592" y="788"/>
                </a:lnTo>
                <a:lnTo>
                  <a:pt x="592" y="788"/>
                </a:lnTo>
                <a:lnTo>
                  <a:pt x="592" y="788"/>
                </a:lnTo>
                <a:lnTo>
                  <a:pt x="591" y="791"/>
                </a:lnTo>
                <a:lnTo>
                  <a:pt x="591" y="791"/>
                </a:lnTo>
                <a:lnTo>
                  <a:pt x="591" y="791"/>
                </a:lnTo>
                <a:lnTo>
                  <a:pt x="591" y="791"/>
                </a:lnTo>
                <a:lnTo>
                  <a:pt x="591" y="794"/>
                </a:lnTo>
                <a:lnTo>
                  <a:pt x="591" y="794"/>
                </a:lnTo>
                <a:lnTo>
                  <a:pt x="591" y="796"/>
                </a:lnTo>
                <a:lnTo>
                  <a:pt x="591" y="796"/>
                </a:lnTo>
                <a:lnTo>
                  <a:pt x="589" y="800"/>
                </a:lnTo>
                <a:lnTo>
                  <a:pt x="589" y="800"/>
                </a:lnTo>
                <a:lnTo>
                  <a:pt x="589" y="801"/>
                </a:lnTo>
                <a:lnTo>
                  <a:pt x="589" y="801"/>
                </a:lnTo>
                <a:lnTo>
                  <a:pt x="587" y="806"/>
                </a:lnTo>
                <a:lnTo>
                  <a:pt x="587" y="806"/>
                </a:lnTo>
                <a:lnTo>
                  <a:pt x="592" y="810"/>
                </a:lnTo>
                <a:lnTo>
                  <a:pt x="598" y="813"/>
                </a:lnTo>
                <a:lnTo>
                  <a:pt x="599" y="820"/>
                </a:lnTo>
                <a:lnTo>
                  <a:pt x="601" y="827"/>
                </a:lnTo>
                <a:lnTo>
                  <a:pt x="601" y="827"/>
                </a:lnTo>
                <a:lnTo>
                  <a:pt x="601" y="846"/>
                </a:lnTo>
                <a:lnTo>
                  <a:pt x="601" y="861"/>
                </a:lnTo>
                <a:lnTo>
                  <a:pt x="598" y="875"/>
                </a:lnTo>
                <a:lnTo>
                  <a:pt x="594" y="888"/>
                </a:lnTo>
                <a:lnTo>
                  <a:pt x="586" y="914"/>
                </a:lnTo>
                <a:lnTo>
                  <a:pt x="582" y="928"/>
                </a:lnTo>
                <a:lnTo>
                  <a:pt x="580" y="943"/>
                </a:lnTo>
                <a:lnTo>
                  <a:pt x="580" y="943"/>
                </a:lnTo>
                <a:lnTo>
                  <a:pt x="582" y="955"/>
                </a:lnTo>
                <a:lnTo>
                  <a:pt x="586" y="965"/>
                </a:lnTo>
                <a:lnTo>
                  <a:pt x="587" y="975"/>
                </a:lnTo>
                <a:lnTo>
                  <a:pt x="587" y="991"/>
                </a:lnTo>
                <a:lnTo>
                  <a:pt x="587" y="991"/>
                </a:lnTo>
                <a:lnTo>
                  <a:pt x="584" y="996"/>
                </a:lnTo>
                <a:lnTo>
                  <a:pt x="580" y="1001"/>
                </a:lnTo>
                <a:lnTo>
                  <a:pt x="574" y="1004"/>
                </a:lnTo>
                <a:lnTo>
                  <a:pt x="567" y="1004"/>
                </a:lnTo>
                <a:lnTo>
                  <a:pt x="567" y="1018"/>
                </a:lnTo>
                <a:lnTo>
                  <a:pt x="567" y="1018"/>
                </a:lnTo>
                <a:lnTo>
                  <a:pt x="570" y="1025"/>
                </a:lnTo>
                <a:lnTo>
                  <a:pt x="574" y="1032"/>
                </a:lnTo>
                <a:lnTo>
                  <a:pt x="574" y="1042"/>
                </a:lnTo>
                <a:lnTo>
                  <a:pt x="574" y="1052"/>
                </a:lnTo>
                <a:lnTo>
                  <a:pt x="574" y="1052"/>
                </a:lnTo>
                <a:lnTo>
                  <a:pt x="579" y="1057"/>
                </a:lnTo>
                <a:lnTo>
                  <a:pt x="584" y="1062"/>
                </a:lnTo>
                <a:lnTo>
                  <a:pt x="586" y="1071"/>
                </a:lnTo>
                <a:lnTo>
                  <a:pt x="587" y="1079"/>
                </a:lnTo>
                <a:lnTo>
                  <a:pt x="587" y="1079"/>
                </a:lnTo>
                <a:lnTo>
                  <a:pt x="587" y="1083"/>
                </a:lnTo>
                <a:lnTo>
                  <a:pt x="589" y="1085"/>
                </a:lnTo>
                <a:lnTo>
                  <a:pt x="594" y="1086"/>
                </a:lnTo>
                <a:lnTo>
                  <a:pt x="594" y="1134"/>
                </a:lnTo>
                <a:lnTo>
                  <a:pt x="594" y="1134"/>
                </a:lnTo>
                <a:lnTo>
                  <a:pt x="598" y="1136"/>
                </a:lnTo>
                <a:lnTo>
                  <a:pt x="601" y="1137"/>
                </a:lnTo>
                <a:lnTo>
                  <a:pt x="603" y="1146"/>
                </a:lnTo>
                <a:lnTo>
                  <a:pt x="604" y="1149"/>
                </a:lnTo>
                <a:lnTo>
                  <a:pt x="606" y="1153"/>
                </a:lnTo>
                <a:lnTo>
                  <a:pt x="609" y="1154"/>
                </a:lnTo>
                <a:lnTo>
                  <a:pt x="615" y="1154"/>
                </a:lnTo>
                <a:lnTo>
                  <a:pt x="615" y="1154"/>
                </a:lnTo>
                <a:lnTo>
                  <a:pt x="613" y="1161"/>
                </a:lnTo>
                <a:lnTo>
                  <a:pt x="613" y="1166"/>
                </a:lnTo>
                <a:lnTo>
                  <a:pt x="616" y="1173"/>
                </a:lnTo>
                <a:lnTo>
                  <a:pt x="621" y="1178"/>
                </a:lnTo>
                <a:lnTo>
                  <a:pt x="621" y="1183"/>
                </a:lnTo>
                <a:lnTo>
                  <a:pt x="621" y="1189"/>
                </a:lnTo>
                <a:lnTo>
                  <a:pt x="621" y="1189"/>
                </a:lnTo>
                <a:lnTo>
                  <a:pt x="620" y="1194"/>
                </a:lnTo>
                <a:lnTo>
                  <a:pt x="618" y="1195"/>
                </a:lnTo>
                <a:lnTo>
                  <a:pt x="615" y="1195"/>
                </a:lnTo>
                <a:lnTo>
                  <a:pt x="615" y="1195"/>
                </a:lnTo>
                <a:lnTo>
                  <a:pt x="611" y="1195"/>
                </a:lnTo>
                <a:lnTo>
                  <a:pt x="609" y="1197"/>
                </a:lnTo>
                <a:lnTo>
                  <a:pt x="608" y="1202"/>
                </a:lnTo>
                <a:lnTo>
                  <a:pt x="608" y="1202"/>
                </a:lnTo>
                <a:lnTo>
                  <a:pt x="604" y="1204"/>
                </a:lnTo>
                <a:lnTo>
                  <a:pt x="603" y="1207"/>
                </a:lnTo>
                <a:lnTo>
                  <a:pt x="601" y="1211"/>
                </a:lnTo>
                <a:lnTo>
                  <a:pt x="601" y="1216"/>
                </a:lnTo>
                <a:lnTo>
                  <a:pt x="601" y="1216"/>
                </a:lnTo>
                <a:lnTo>
                  <a:pt x="604" y="1221"/>
                </a:lnTo>
                <a:lnTo>
                  <a:pt x="608" y="1226"/>
                </a:lnTo>
                <a:lnTo>
                  <a:pt x="613" y="1229"/>
                </a:lnTo>
                <a:lnTo>
                  <a:pt x="621" y="1229"/>
                </a:lnTo>
                <a:lnTo>
                  <a:pt x="621" y="1229"/>
                </a:lnTo>
                <a:lnTo>
                  <a:pt x="625" y="1236"/>
                </a:lnTo>
                <a:lnTo>
                  <a:pt x="630" y="1241"/>
                </a:lnTo>
                <a:lnTo>
                  <a:pt x="635" y="1247"/>
                </a:lnTo>
                <a:lnTo>
                  <a:pt x="642" y="1250"/>
                </a:lnTo>
                <a:lnTo>
                  <a:pt x="642" y="1250"/>
                </a:lnTo>
                <a:lnTo>
                  <a:pt x="642" y="1255"/>
                </a:lnTo>
                <a:lnTo>
                  <a:pt x="644" y="1260"/>
                </a:lnTo>
                <a:lnTo>
                  <a:pt x="647" y="1269"/>
                </a:lnTo>
                <a:lnTo>
                  <a:pt x="647" y="1269"/>
                </a:lnTo>
                <a:lnTo>
                  <a:pt x="649" y="1272"/>
                </a:lnTo>
                <a:lnTo>
                  <a:pt x="649" y="1277"/>
                </a:lnTo>
                <a:lnTo>
                  <a:pt x="649" y="1277"/>
                </a:lnTo>
                <a:lnTo>
                  <a:pt x="654" y="1276"/>
                </a:lnTo>
                <a:lnTo>
                  <a:pt x="657" y="1272"/>
                </a:lnTo>
                <a:lnTo>
                  <a:pt x="662" y="1264"/>
                </a:lnTo>
                <a:lnTo>
                  <a:pt x="662" y="1264"/>
                </a:lnTo>
                <a:lnTo>
                  <a:pt x="673" y="1264"/>
                </a:lnTo>
                <a:lnTo>
                  <a:pt x="681" y="1264"/>
                </a:lnTo>
                <a:lnTo>
                  <a:pt x="690" y="1267"/>
                </a:lnTo>
                <a:lnTo>
                  <a:pt x="695" y="1270"/>
                </a:lnTo>
                <a:lnTo>
                  <a:pt x="695" y="1270"/>
                </a:lnTo>
                <a:lnTo>
                  <a:pt x="696" y="1270"/>
                </a:lnTo>
                <a:lnTo>
                  <a:pt x="696" y="1270"/>
                </a:lnTo>
                <a:lnTo>
                  <a:pt x="696" y="1269"/>
                </a:lnTo>
                <a:lnTo>
                  <a:pt x="696" y="1250"/>
                </a:lnTo>
                <a:lnTo>
                  <a:pt x="696" y="1250"/>
                </a:lnTo>
                <a:lnTo>
                  <a:pt x="702" y="1247"/>
                </a:lnTo>
                <a:lnTo>
                  <a:pt x="707" y="1243"/>
                </a:lnTo>
                <a:lnTo>
                  <a:pt x="710" y="1238"/>
                </a:lnTo>
                <a:lnTo>
                  <a:pt x="717" y="1236"/>
                </a:lnTo>
                <a:lnTo>
                  <a:pt x="751" y="1236"/>
                </a:lnTo>
                <a:lnTo>
                  <a:pt x="751" y="1236"/>
                </a:lnTo>
                <a:lnTo>
                  <a:pt x="758" y="1233"/>
                </a:lnTo>
                <a:lnTo>
                  <a:pt x="765" y="1226"/>
                </a:lnTo>
                <a:lnTo>
                  <a:pt x="770" y="1219"/>
                </a:lnTo>
                <a:lnTo>
                  <a:pt x="775" y="1212"/>
                </a:lnTo>
                <a:lnTo>
                  <a:pt x="777" y="1202"/>
                </a:lnTo>
                <a:lnTo>
                  <a:pt x="778" y="1192"/>
                </a:lnTo>
                <a:lnTo>
                  <a:pt x="778" y="1180"/>
                </a:lnTo>
                <a:lnTo>
                  <a:pt x="778" y="1168"/>
                </a:lnTo>
                <a:lnTo>
                  <a:pt x="778" y="1168"/>
                </a:lnTo>
                <a:lnTo>
                  <a:pt x="773" y="1160"/>
                </a:lnTo>
                <a:lnTo>
                  <a:pt x="771" y="1154"/>
                </a:lnTo>
                <a:lnTo>
                  <a:pt x="771" y="1148"/>
                </a:lnTo>
                <a:lnTo>
                  <a:pt x="771" y="1148"/>
                </a:lnTo>
                <a:lnTo>
                  <a:pt x="765" y="1148"/>
                </a:lnTo>
                <a:lnTo>
                  <a:pt x="761" y="1144"/>
                </a:lnTo>
                <a:lnTo>
                  <a:pt x="758" y="1141"/>
                </a:lnTo>
                <a:lnTo>
                  <a:pt x="758" y="1134"/>
                </a:lnTo>
                <a:lnTo>
                  <a:pt x="758" y="1134"/>
                </a:lnTo>
                <a:lnTo>
                  <a:pt x="766" y="1136"/>
                </a:lnTo>
                <a:lnTo>
                  <a:pt x="773" y="1134"/>
                </a:lnTo>
                <a:lnTo>
                  <a:pt x="778" y="1131"/>
                </a:lnTo>
                <a:lnTo>
                  <a:pt x="782" y="1127"/>
                </a:lnTo>
                <a:lnTo>
                  <a:pt x="787" y="1117"/>
                </a:lnTo>
                <a:lnTo>
                  <a:pt x="792" y="1107"/>
                </a:lnTo>
                <a:lnTo>
                  <a:pt x="799" y="1107"/>
                </a:lnTo>
                <a:lnTo>
                  <a:pt x="799" y="1107"/>
                </a:lnTo>
                <a:lnTo>
                  <a:pt x="806" y="1107"/>
                </a:lnTo>
                <a:lnTo>
                  <a:pt x="809" y="1103"/>
                </a:lnTo>
                <a:lnTo>
                  <a:pt x="811" y="1100"/>
                </a:lnTo>
                <a:lnTo>
                  <a:pt x="812" y="1093"/>
                </a:lnTo>
                <a:lnTo>
                  <a:pt x="812" y="1093"/>
                </a:lnTo>
                <a:lnTo>
                  <a:pt x="816" y="1093"/>
                </a:lnTo>
                <a:lnTo>
                  <a:pt x="818" y="1091"/>
                </a:lnTo>
                <a:lnTo>
                  <a:pt x="819" y="1086"/>
                </a:lnTo>
                <a:lnTo>
                  <a:pt x="826" y="1086"/>
                </a:lnTo>
                <a:lnTo>
                  <a:pt x="826" y="1086"/>
                </a:lnTo>
                <a:lnTo>
                  <a:pt x="826" y="1076"/>
                </a:lnTo>
                <a:lnTo>
                  <a:pt x="826" y="1069"/>
                </a:lnTo>
                <a:lnTo>
                  <a:pt x="831" y="1054"/>
                </a:lnTo>
                <a:lnTo>
                  <a:pt x="833" y="1039"/>
                </a:lnTo>
                <a:lnTo>
                  <a:pt x="835" y="1028"/>
                </a:lnTo>
                <a:lnTo>
                  <a:pt x="833" y="1018"/>
                </a:lnTo>
                <a:lnTo>
                  <a:pt x="833" y="1018"/>
                </a:lnTo>
                <a:lnTo>
                  <a:pt x="841" y="1015"/>
                </a:lnTo>
                <a:lnTo>
                  <a:pt x="850" y="1011"/>
                </a:lnTo>
                <a:lnTo>
                  <a:pt x="857" y="1006"/>
                </a:lnTo>
                <a:lnTo>
                  <a:pt x="859" y="1003"/>
                </a:lnTo>
                <a:lnTo>
                  <a:pt x="860" y="998"/>
                </a:lnTo>
                <a:lnTo>
                  <a:pt x="860" y="998"/>
                </a:lnTo>
                <a:lnTo>
                  <a:pt x="869" y="992"/>
                </a:lnTo>
                <a:lnTo>
                  <a:pt x="872" y="989"/>
                </a:lnTo>
                <a:lnTo>
                  <a:pt x="874" y="984"/>
                </a:lnTo>
                <a:lnTo>
                  <a:pt x="874" y="984"/>
                </a:lnTo>
                <a:lnTo>
                  <a:pt x="874" y="979"/>
                </a:lnTo>
                <a:lnTo>
                  <a:pt x="876" y="975"/>
                </a:lnTo>
                <a:lnTo>
                  <a:pt x="877" y="972"/>
                </a:lnTo>
                <a:lnTo>
                  <a:pt x="881" y="970"/>
                </a:lnTo>
                <a:lnTo>
                  <a:pt x="881" y="970"/>
                </a:lnTo>
                <a:lnTo>
                  <a:pt x="881" y="963"/>
                </a:lnTo>
                <a:lnTo>
                  <a:pt x="877" y="960"/>
                </a:lnTo>
                <a:lnTo>
                  <a:pt x="876" y="955"/>
                </a:lnTo>
                <a:lnTo>
                  <a:pt x="874" y="950"/>
                </a:lnTo>
                <a:lnTo>
                  <a:pt x="874" y="950"/>
                </a:lnTo>
                <a:lnTo>
                  <a:pt x="872" y="948"/>
                </a:lnTo>
                <a:lnTo>
                  <a:pt x="870" y="946"/>
                </a:lnTo>
                <a:lnTo>
                  <a:pt x="867" y="943"/>
                </a:lnTo>
                <a:lnTo>
                  <a:pt x="865" y="938"/>
                </a:lnTo>
                <a:lnTo>
                  <a:pt x="864" y="936"/>
                </a:lnTo>
                <a:lnTo>
                  <a:pt x="860" y="936"/>
                </a:lnTo>
                <a:lnTo>
                  <a:pt x="860" y="929"/>
                </a:lnTo>
                <a:lnTo>
                  <a:pt x="860" y="929"/>
                </a:lnTo>
                <a:lnTo>
                  <a:pt x="864" y="929"/>
                </a:lnTo>
                <a:lnTo>
                  <a:pt x="865" y="928"/>
                </a:lnTo>
                <a:lnTo>
                  <a:pt x="867" y="923"/>
                </a:lnTo>
                <a:lnTo>
                  <a:pt x="867" y="923"/>
                </a:lnTo>
                <a:lnTo>
                  <a:pt x="865" y="916"/>
                </a:lnTo>
                <a:lnTo>
                  <a:pt x="865" y="911"/>
                </a:lnTo>
                <a:lnTo>
                  <a:pt x="869" y="904"/>
                </a:lnTo>
                <a:lnTo>
                  <a:pt x="874" y="899"/>
                </a:lnTo>
                <a:lnTo>
                  <a:pt x="874" y="893"/>
                </a:lnTo>
                <a:lnTo>
                  <a:pt x="874" y="888"/>
                </a:lnTo>
                <a:lnTo>
                  <a:pt x="874" y="888"/>
                </a:lnTo>
                <a:lnTo>
                  <a:pt x="870" y="882"/>
                </a:lnTo>
                <a:lnTo>
                  <a:pt x="865" y="878"/>
                </a:lnTo>
                <a:lnTo>
                  <a:pt x="853" y="871"/>
                </a:lnTo>
                <a:lnTo>
                  <a:pt x="848" y="868"/>
                </a:lnTo>
                <a:lnTo>
                  <a:pt x="843" y="863"/>
                </a:lnTo>
                <a:lnTo>
                  <a:pt x="840" y="856"/>
                </a:lnTo>
                <a:lnTo>
                  <a:pt x="840" y="847"/>
                </a:lnTo>
                <a:lnTo>
                  <a:pt x="840" y="847"/>
                </a:lnTo>
                <a:lnTo>
                  <a:pt x="835" y="847"/>
                </a:lnTo>
                <a:lnTo>
                  <a:pt x="829" y="847"/>
                </a:lnTo>
                <a:lnTo>
                  <a:pt x="824" y="842"/>
                </a:lnTo>
                <a:lnTo>
                  <a:pt x="816" y="839"/>
                </a:lnTo>
                <a:lnTo>
                  <a:pt x="812" y="839"/>
                </a:lnTo>
                <a:lnTo>
                  <a:pt x="806" y="841"/>
                </a:lnTo>
                <a:lnTo>
                  <a:pt x="806" y="841"/>
                </a:lnTo>
                <a:lnTo>
                  <a:pt x="800" y="815"/>
                </a:lnTo>
                <a:lnTo>
                  <a:pt x="797" y="803"/>
                </a:lnTo>
                <a:lnTo>
                  <a:pt x="792" y="793"/>
                </a:lnTo>
                <a:lnTo>
                  <a:pt x="792" y="793"/>
                </a:lnTo>
                <a:lnTo>
                  <a:pt x="795" y="793"/>
                </a:lnTo>
                <a:lnTo>
                  <a:pt x="797" y="791"/>
                </a:lnTo>
                <a:lnTo>
                  <a:pt x="799" y="786"/>
                </a:lnTo>
                <a:lnTo>
                  <a:pt x="802" y="783"/>
                </a:lnTo>
                <a:lnTo>
                  <a:pt x="804" y="781"/>
                </a:lnTo>
                <a:lnTo>
                  <a:pt x="806" y="779"/>
                </a:lnTo>
                <a:lnTo>
                  <a:pt x="806" y="779"/>
                </a:lnTo>
                <a:lnTo>
                  <a:pt x="812" y="765"/>
                </a:lnTo>
                <a:lnTo>
                  <a:pt x="821" y="754"/>
                </a:lnTo>
                <a:lnTo>
                  <a:pt x="833" y="745"/>
                </a:lnTo>
                <a:lnTo>
                  <a:pt x="847" y="738"/>
                </a:lnTo>
                <a:lnTo>
                  <a:pt x="847" y="738"/>
                </a:lnTo>
                <a:lnTo>
                  <a:pt x="847" y="735"/>
                </a:lnTo>
                <a:lnTo>
                  <a:pt x="848" y="733"/>
                </a:lnTo>
                <a:lnTo>
                  <a:pt x="853" y="731"/>
                </a:lnTo>
                <a:lnTo>
                  <a:pt x="857" y="728"/>
                </a:lnTo>
                <a:lnTo>
                  <a:pt x="859" y="726"/>
                </a:lnTo>
                <a:lnTo>
                  <a:pt x="860" y="725"/>
                </a:lnTo>
                <a:lnTo>
                  <a:pt x="860" y="725"/>
                </a:lnTo>
                <a:lnTo>
                  <a:pt x="867" y="723"/>
                </a:lnTo>
                <a:lnTo>
                  <a:pt x="872" y="719"/>
                </a:lnTo>
                <a:lnTo>
                  <a:pt x="879" y="718"/>
                </a:lnTo>
                <a:lnTo>
                  <a:pt x="888" y="718"/>
                </a:lnTo>
                <a:lnTo>
                  <a:pt x="888" y="718"/>
                </a:lnTo>
                <a:lnTo>
                  <a:pt x="888" y="731"/>
                </a:lnTo>
                <a:lnTo>
                  <a:pt x="889" y="736"/>
                </a:lnTo>
                <a:lnTo>
                  <a:pt x="891" y="738"/>
                </a:lnTo>
                <a:lnTo>
                  <a:pt x="894" y="738"/>
                </a:lnTo>
                <a:lnTo>
                  <a:pt x="894" y="738"/>
                </a:lnTo>
                <a:lnTo>
                  <a:pt x="894" y="752"/>
                </a:lnTo>
                <a:lnTo>
                  <a:pt x="896" y="757"/>
                </a:lnTo>
                <a:lnTo>
                  <a:pt x="898" y="759"/>
                </a:lnTo>
                <a:lnTo>
                  <a:pt x="901" y="759"/>
                </a:lnTo>
                <a:lnTo>
                  <a:pt x="901" y="759"/>
                </a:lnTo>
                <a:lnTo>
                  <a:pt x="901" y="748"/>
                </a:lnTo>
                <a:lnTo>
                  <a:pt x="903" y="740"/>
                </a:lnTo>
                <a:lnTo>
                  <a:pt x="908" y="735"/>
                </a:lnTo>
                <a:lnTo>
                  <a:pt x="915" y="731"/>
                </a:lnTo>
                <a:lnTo>
                  <a:pt x="915" y="731"/>
                </a:lnTo>
                <a:lnTo>
                  <a:pt x="929" y="738"/>
                </a:lnTo>
                <a:lnTo>
                  <a:pt x="942" y="745"/>
                </a:lnTo>
                <a:lnTo>
                  <a:pt x="942" y="745"/>
                </a:lnTo>
                <a:lnTo>
                  <a:pt x="946" y="740"/>
                </a:lnTo>
                <a:lnTo>
                  <a:pt x="949" y="735"/>
                </a:lnTo>
                <a:lnTo>
                  <a:pt x="954" y="733"/>
                </a:lnTo>
                <a:lnTo>
                  <a:pt x="963" y="731"/>
                </a:lnTo>
                <a:lnTo>
                  <a:pt x="963" y="731"/>
                </a:lnTo>
                <a:lnTo>
                  <a:pt x="963" y="736"/>
                </a:lnTo>
                <a:lnTo>
                  <a:pt x="964" y="740"/>
                </a:lnTo>
                <a:lnTo>
                  <a:pt x="968" y="742"/>
                </a:lnTo>
                <a:lnTo>
                  <a:pt x="971" y="743"/>
                </a:lnTo>
                <a:lnTo>
                  <a:pt x="980" y="745"/>
                </a:lnTo>
                <a:lnTo>
                  <a:pt x="981" y="748"/>
                </a:lnTo>
                <a:lnTo>
                  <a:pt x="983" y="752"/>
                </a:lnTo>
                <a:lnTo>
                  <a:pt x="983" y="752"/>
                </a:lnTo>
                <a:lnTo>
                  <a:pt x="988" y="754"/>
                </a:lnTo>
                <a:lnTo>
                  <a:pt x="992" y="755"/>
                </a:lnTo>
                <a:lnTo>
                  <a:pt x="997" y="762"/>
                </a:lnTo>
                <a:lnTo>
                  <a:pt x="1002" y="769"/>
                </a:lnTo>
                <a:lnTo>
                  <a:pt x="1005" y="771"/>
                </a:lnTo>
                <a:lnTo>
                  <a:pt x="1010" y="772"/>
                </a:lnTo>
                <a:lnTo>
                  <a:pt x="1010" y="772"/>
                </a:lnTo>
                <a:lnTo>
                  <a:pt x="1010" y="760"/>
                </a:lnTo>
                <a:lnTo>
                  <a:pt x="1010" y="750"/>
                </a:lnTo>
                <a:lnTo>
                  <a:pt x="1012" y="745"/>
                </a:lnTo>
                <a:lnTo>
                  <a:pt x="1015" y="742"/>
                </a:lnTo>
                <a:lnTo>
                  <a:pt x="1019" y="740"/>
                </a:lnTo>
                <a:lnTo>
                  <a:pt x="1024" y="738"/>
                </a:lnTo>
                <a:lnTo>
                  <a:pt x="1024" y="738"/>
                </a:lnTo>
                <a:lnTo>
                  <a:pt x="1027" y="738"/>
                </a:lnTo>
                <a:lnTo>
                  <a:pt x="1031" y="735"/>
                </a:lnTo>
                <a:lnTo>
                  <a:pt x="1036" y="730"/>
                </a:lnTo>
                <a:lnTo>
                  <a:pt x="1038" y="726"/>
                </a:lnTo>
                <a:lnTo>
                  <a:pt x="1041" y="725"/>
                </a:lnTo>
                <a:lnTo>
                  <a:pt x="1044" y="725"/>
                </a:lnTo>
                <a:lnTo>
                  <a:pt x="1051" y="725"/>
                </a:lnTo>
                <a:lnTo>
                  <a:pt x="1051" y="725"/>
                </a:lnTo>
                <a:lnTo>
                  <a:pt x="1056" y="726"/>
                </a:lnTo>
                <a:lnTo>
                  <a:pt x="1060" y="730"/>
                </a:lnTo>
                <a:lnTo>
                  <a:pt x="1067" y="736"/>
                </a:lnTo>
                <a:lnTo>
                  <a:pt x="1070" y="740"/>
                </a:lnTo>
                <a:lnTo>
                  <a:pt x="1073" y="743"/>
                </a:lnTo>
                <a:lnTo>
                  <a:pt x="1079" y="745"/>
                </a:lnTo>
                <a:lnTo>
                  <a:pt x="1085" y="745"/>
                </a:lnTo>
                <a:lnTo>
                  <a:pt x="1085" y="745"/>
                </a:lnTo>
                <a:lnTo>
                  <a:pt x="1089" y="745"/>
                </a:lnTo>
                <a:lnTo>
                  <a:pt x="1092" y="742"/>
                </a:lnTo>
                <a:lnTo>
                  <a:pt x="1096" y="740"/>
                </a:lnTo>
                <a:lnTo>
                  <a:pt x="1099" y="738"/>
                </a:lnTo>
                <a:lnTo>
                  <a:pt x="1099" y="738"/>
                </a:lnTo>
                <a:lnTo>
                  <a:pt x="1101" y="736"/>
                </a:lnTo>
                <a:lnTo>
                  <a:pt x="1101" y="736"/>
                </a:lnTo>
                <a:lnTo>
                  <a:pt x="1101" y="736"/>
                </a:lnTo>
                <a:lnTo>
                  <a:pt x="1101" y="736"/>
                </a:lnTo>
                <a:lnTo>
                  <a:pt x="1104" y="735"/>
                </a:lnTo>
                <a:lnTo>
                  <a:pt x="1104" y="735"/>
                </a:lnTo>
                <a:lnTo>
                  <a:pt x="1104" y="735"/>
                </a:lnTo>
                <a:lnTo>
                  <a:pt x="1104" y="735"/>
                </a:lnTo>
                <a:lnTo>
                  <a:pt x="1108" y="735"/>
                </a:lnTo>
                <a:lnTo>
                  <a:pt x="1108" y="735"/>
                </a:lnTo>
                <a:lnTo>
                  <a:pt x="1113" y="731"/>
                </a:lnTo>
                <a:lnTo>
                  <a:pt x="1118" y="728"/>
                </a:lnTo>
                <a:lnTo>
                  <a:pt x="1118" y="728"/>
                </a:lnTo>
                <a:lnTo>
                  <a:pt x="1118" y="728"/>
                </a:lnTo>
                <a:lnTo>
                  <a:pt x="1118" y="728"/>
                </a:lnTo>
                <a:lnTo>
                  <a:pt x="1120" y="726"/>
                </a:lnTo>
                <a:lnTo>
                  <a:pt x="1120" y="726"/>
                </a:lnTo>
                <a:lnTo>
                  <a:pt x="1120" y="723"/>
                </a:lnTo>
                <a:lnTo>
                  <a:pt x="1120" y="723"/>
                </a:lnTo>
                <a:lnTo>
                  <a:pt x="1120" y="718"/>
                </a:lnTo>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97" name="Freeform 23">
            <a:extLst>
              <a:ext uri="{FF2B5EF4-FFF2-40B4-BE49-F238E27FC236}">
                <a16:creationId xmlns:a16="http://schemas.microsoft.com/office/drawing/2014/main" id="{CCCD5A3E-EC76-424F-818D-8FAD3376CBA6}"/>
              </a:ext>
            </a:extLst>
          </p:cNvPr>
          <p:cNvSpPr>
            <a:spLocks noChangeArrowheads="1"/>
          </p:cNvSpPr>
          <p:nvPr/>
        </p:nvSpPr>
        <p:spPr bwMode="auto">
          <a:xfrm rot="21434252">
            <a:off x="3084287" y="9967009"/>
            <a:ext cx="156064" cy="137220"/>
          </a:xfrm>
          <a:custGeom>
            <a:avLst/>
            <a:gdLst>
              <a:gd name="T0" fmla="*/ 887 w 896"/>
              <a:gd name="T1" fmla="*/ 277 h 793"/>
              <a:gd name="T2" fmla="*/ 851 w 896"/>
              <a:gd name="T3" fmla="*/ 212 h 793"/>
              <a:gd name="T4" fmla="*/ 815 w 896"/>
              <a:gd name="T5" fmla="*/ 135 h 793"/>
              <a:gd name="T6" fmla="*/ 774 w 896"/>
              <a:gd name="T7" fmla="*/ 118 h 793"/>
              <a:gd name="T8" fmla="*/ 742 w 896"/>
              <a:gd name="T9" fmla="*/ 111 h 793"/>
              <a:gd name="T10" fmla="*/ 711 w 896"/>
              <a:gd name="T11" fmla="*/ 103 h 793"/>
              <a:gd name="T12" fmla="*/ 677 w 896"/>
              <a:gd name="T13" fmla="*/ 79 h 793"/>
              <a:gd name="T14" fmla="*/ 656 w 896"/>
              <a:gd name="T15" fmla="*/ 55 h 793"/>
              <a:gd name="T16" fmla="*/ 643 w 896"/>
              <a:gd name="T17" fmla="*/ 14 h 793"/>
              <a:gd name="T18" fmla="*/ 595 w 896"/>
              <a:gd name="T19" fmla="*/ 0 h 793"/>
              <a:gd name="T20" fmla="*/ 527 w 896"/>
              <a:gd name="T21" fmla="*/ 26 h 793"/>
              <a:gd name="T22" fmla="*/ 487 w 896"/>
              <a:gd name="T23" fmla="*/ 40 h 793"/>
              <a:gd name="T24" fmla="*/ 436 w 896"/>
              <a:gd name="T25" fmla="*/ 40 h 793"/>
              <a:gd name="T26" fmla="*/ 406 w 896"/>
              <a:gd name="T27" fmla="*/ 59 h 793"/>
              <a:gd name="T28" fmla="*/ 377 w 896"/>
              <a:gd name="T29" fmla="*/ 82 h 793"/>
              <a:gd name="T30" fmla="*/ 298 w 896"/>
              <a:gd name="T31" fmla="*/ 103 h 793"/>
              <a:gd name="T32" fmla="*/ 267 w 896"/>
              <a:gd name="T33" fmla="*/ 141 h 793"/>
              <a:gd name="T34" fmla="*/ 233 w 896"/>
              <a:gd name="T35" fmla="*/ 141 h 793"/>
              <a:gd name="T36" fmla="*/ 231 w 896"/>
              <a:gd name="T37" fmla="*/ 134 h 793"/>
              <a:gd name="T38" fmla="*/ 221 w 896"/>
              <a:gd name="T39" fmla="*/ 130 h 793"/>
              <a:gd name="T40" fmla="*/ 184 w 896"/>
              <a:gd name="T41" fmla="*/ 152 h 793"/>
              <a:gd name="T42" fmla="*/ 165 w 896"/>
              <a:gd name="T43" fmla="*/ 164 h 793"/>
              <a:gd name="T44" fmla="*/ 138 w 896"/>
              <a:gd name="T45" fmla="*/ 178 h 793"/>
              <a:gd name="T46" fmla="*/ 131 w 896"/>
              <a:gd name="T47" fmla="*/ 180 h 793"/>
              <a:gd name="T48" fmla="*/ 93 w 896"/>
              <a:gd name="T49" fmla="*/ 210 h 793"/>
              <a:gd name="T50" fmla="*/ 90 w 896"/>
              <a:gd name="T51" fmla="*/ 221 h 793"/>
              <a:gd name="T52" fmla="*/ 87 w 896"/>
              <a:gd name="T53" fmla="*/ 224 h 793"/>
              <a:gd name="T54" fmla="*/ 71 w 896"/>
              <a:gd name="T55" fmla="*/ 285 h 793"/>
              <a:gd name="T56" fmla="*/ 35 w 896"/>
              <a:gd name="T57" fmla="*/ 294 h 793"/>
              <a:gd name="T58" fmla="*/ 15 w 896"/>
              <a:gd name="T59" fmla="*/ 383 h 793"/>
              <a:gd name="T60" fmla="*/ 27 w 896"/>
              <a:gd name="T61" fmla="*/ 436 h 793"/>
              <a:gd name="T62" fmla="*/ 6 w 896"/>
              <a:gd name="T63" fmla="*/ 488 h 793"/>
              <a:gd name="T64" fmla="*/ 29 w 896"/>
              <a:gd name="T65" fmla="*/ 540 h 793"/>
              <a:gd name="T66" fmla="*/ 29 w 896"/>
              <a:gd name="T67" fmla="*/ 574 h 793"/>
              <a:gd name="T68" fmla="*/ 47 w 896"/>
              <a:gd name="T69" fmla="*/ 633 h 793"/>
              <a:gd name="T70" fmla="*/ 76 w 896"/>
              <a:gd name="T71" fmla="*/ 662 h 793"/>
              <a:gd name="T72" fmla="*/ 80 w 896"/>
              <a:gd name="T73" fmla="*/ 668 h 793"/>
              <a:gd name="T74" fmla="*/ 85 w 896"/>
              <a:gd name="T75" fmla="*/ 668 h 793"/>
              <a:gd name="T76" fmla="*/ 109 w 896"/>
              <a:gd name="T77" fmla="*/ 676 h 793"/>
              <a:gd name="T78" fmla="*/ 172 w 896"/>
              <a:gd name="T79" fmla="*/ 717 h 793"/>
              <a:gd name="T80" fmla="*/ 231 w 896"/>
              <a:gd name="T81" fmla="*/ 748 h 793"/>
              <a:gd name="T82" fmla="*/ 240 w 896"/>
              <a:gd name="T83" fmla="*/ 792 h 793"/>
              <a:gd name="T84" fmla="*/ 260 w 896"/>
              <a:gd name="T85" fmla="*/ 780 h 793"/>
              <a:gd name="T86" fmla="*/ 320 w 896"/>
              <a:gd name="T87" fmla="*/ 753 h 793"/>
              <a:gd name="T88" fmla="*/ 330 w 896"/>
              <a:gd name="T89" fmla="*/ 751 h 793"/>
              <a:gd name="T90" fmla="*/ 342 w 896"/>
              <a:gd name="T91" fmla="*/ 750 h 793"/>
              <a:gd name="T92" fmla="*/ 366 w 896"/>
              <a:gd name="T93" fmla="*/ 741 h 793"/>
              <a:gd name="T94" fmla="*/ 404 w 896"/>
              <a:gd name="T95" fmla="*/ 724 h 793"/>
              <a:gd name="T96" fmla="*/ 433 w 896"/>
              <a:gd name="T97" fmla="*/ 738 h 793"/>
              <a:gd name="T98" fmla="*/ 465 w 896"/>
              <a:gd name="T99" fmla="*/ 724 h 793"/>
              <a:gd name="T100" fmla="*/ 520 w 896"/>
              <a:gd name="T101" fmla="*/ 703 h 793"/>
              <a:gd name="T102" fmla="*/ 533 w 896"/>
              <a:gd name="T103" fmla="*/ 676 h 793"/>
              <a:gd name="T104" fmla="*/ 554 w 896"/>
              <a:gd name="T105" fmla="*/ 635 h 793"/>
              <a:gd name="T106" fmla="*/ 588 w 896"/>
              <a:gd name="T107" fmla="*/ 596 h 793"/>
              <a:gd name="T108" fmla="*/ 639 w 896"/>
              <a:gd name="T109" fmla="*/ 575 h 793"/>
              <a:gd name="T110" fmla="*/ 704 w 896"/>
              <a:gd name="T111" fmla="*/ 589 h 793"/>
              <a:gd name="T112" fmla="*/ 731 w 896"/>
              <a:gd name="T113" fmla="*/ 587 h 793"/>
              <a:gd name="T114" fmla="*/ 779 w 896"/>
              <a:gd name="T115" fmla="*/ 567 h 793"/>
              <a:gd name="T116" fmla="*/ 796 w 896"/>
              <a:gd name="T117" fmla="*/ 551 h 793"/>
              <a:gd name="T118" fmla="*/ 830 w 896"/>
              <a:gd name="T119" fmla="*/ 483 h 793"/>
              <a:gd name="T120" fmla="*/ 856 w 896"/>
              <a:gd name="T121" fmla="*/ 459 h 793"/>
              <a:gd name="T122" fmla="*/ 895 w 896"/>
              <a:gd name="T123" fmla="*/ 444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96" h="793">
                <a:moveTo>
                  <a:pt x="888" y="349"/>
                </a:moveTo>
                <a:lnTo>
                  <a:pt x="888" y="349"/>
                </a:lnTo>
                <a:lnTo>
                  <a:pt x="882" y="343"/>
                </a:lnTo>
                <a:lnTo>
                  <a:pt x="878" y="338"/>
                </a:lnTo>
                <a:lnTo>
                  <a:pt x="876" y="330"/>
                </a:lnTo>
                <a:lnTo>
                  <a:pt x="875" y="321"/>
                </a:lnTo>
                <a:lnTo>
                  <a:pt x="875" y="321"/>
                </a:lnTo>
                <a:lnTo>
                  <a:pt x="878" y="306"/>
                </a:lnTo>
                <a:lnTo>
                  <a:pt x="882" y="292"/>
                </a:lnTo>
                <a:lnTo>
                  <a:pt x="887" y="277"/>
                </a:lnTo>
                <a:lnTo>
                  <a:pt x="888" y="260"/>
                </a:lnTo>
                <a:lnTo>
                  <a:pt x="888" y="260"/>
                </a:lnTo>
                <a:lnTo>
                  <a:pt x="885" y="251"/>
                </a:lnTo>
                <a:lnTo>
                  <a:pt x="880" y="245"/>
                </a:lnTo>
                <a:lnTo>
                  <a:pt x="876" y="236"/>
                </a:lnTo>
                <a:lnTo>
                  <a:pt x="875" y="231"/>
                </a:lnTo>
                <a:lnTo>
                  <a:pt x="875" y="226"/>
                </a:lnTo>
                <a:lnTo>
                  <a:pt x="875" y="226"/>
                </a:lnTo>
                <a:lnTo>
                  <a:pt x="863" y="219"/>
                </a:lnTo>
                <a:lnTo>
                  <a:pt x="851" y="212"/>
                </a:lnTo>
                <a:lnTo>
                  <a:pt x="841" y="204"/>
                </a:lnTo>
                <a:lnTo>
                  <a:pt x="834" y="192"/>
                </a:lnTo>
                <a:lnTo>
                  <a:pt x="834" y="192"/>
                </a:lnTo>
                <a:lnTo>
                  <a:pt x="830" y="181"/>
                </a:lnTo>
                <a:lnTo>
                  <a:pt x="829" y="170"/>
                </a:lnTo>
                <a:lnTo>
                  <a:pt x="825" y="159"/>
                </a:lnTo>
                <a:lnTo>
                  <a:pt x="827" y="144"/>
                </a:lnTo>
                <a:lnTo>
                  <a:pt x="827" y="144"/>
                </a:lnTo>
                <a:lnTo>
                  <a:pt x="820" y="141"/>
                </a:lnTo>
                <a:lnTo>
                  <a:pt x="815" y="135"/>
                </a:lnTo>
                <a:lnTo>
                  <a:pt x="810" y="130"/>
                </a:lnTo>
                <a:lnTo>
                  <a:pt x="806" y="123"/>
                </a:lnTo>
                <a:lnTo>
                  <a:pt x="806" y="123"/>
                </a:lnTo>
                <a:lnTo>
                  <a:pt x="799" y="123"/>
                </a:lnTo>
                <a:lnTo>
                  <a:pt x="793" y="123"/>
                </a:lnTo>
                <a:lnTo>
                  <a:pt x="786" y="123"/>
                </a:lnTo>
                <a:lnTo>
                  <a:pt x="779" y="123"/>
                </a:lnTo>
                <a:lnTo>
                  <a:pt x="779" y="123"/>
                </a:lnTo>
                <a:lnTo>
                  <a:pt x="777" y="120"/>
                </a:lnTo>
                <a:lnTo>
                  <a:pt x="774" y="118"/>
                </a:lnTo>
                <a:lnTo>
                  <a:pt x="772" y="117"/>
                </a:lnTo>
                <a:lnTo>
                  <a:pt x="772" y="117"/>
                </a:lnTo>
                <a:lnTo>
                  <a:pt x="765" y="117"/>
                </a:lnTo>
                <a:lnTo>
                  <a:pt x="759" y="117"/>
                </a:lnTo>
                <a:lnTo>
                  <a:pt x="752" y="118"/>
                </a:lnTo>
                <a:lnTo>
                  <a:pt x="745" y="117"/>
                </a:lnTo>
                <a:lnTo>
                  <a:pt x="745" y="117"/>
                </a:lnTo>
                <a:lnTo>
                  <a:pt x="743" y="115"/>
                </a:lnTo>
                <a:lnTo>
                  <a:pt x="743" y="113"/>
                </a:lnTo>
                <a:lnTo>
                  <a:pt x="742" y="111"/>
                </a:lnTo>
                <a:lnTo>
                  <a:pt x="738" y="110"/>
                </a:lnTo>
                <a:lnTo>
                  <a:pt x="738" y="110"/>
                </a:lnTo>
                <a:lnTo>
                  <a:pt x="728" y="110"/>
                </a:lnTo>
                <a:lnTo>
                  <a:pt x="723" y="110"/>
                </a:lnTo>
                <a:lnTo>
                  <a:pt x="718" y="110"/>
                </a:lnTo>
                <a:lnTo>
                  <a:pt x="718" y="110"/>
                </a:lnTo>
                <a:lnTo>
                  <a:pt x="716" y="108"/>
                </a:lnTo>
                <a:lnTo>
                  <a:pt x="716" y="106"/>
                </a:lnTo>
                <a:lnTo>
                  <a:pt x="714" y="105"/>
                </a:lnTo>
                <a:lnTo>
                  <a:pt x="711" y="103"/>
                </a:lnTo>
                <a:lnTo>
                  <a:pt x="711" y="103"/>
                </a:lnTo>
                <a:lnTo>
                  <a:pt x="706" y="101"/>
                </a:lnTo>
                <a:lnTo>
                  <a:pt x="702" y="98"/>
                </a:lnTo>
                <a:lnTo>
                  <a:pt x="697" y="96"/>
                </a:lnTo>
                <a:lnTo>
                  <a:pt x="690" y="96"/>
                </a:lnTo>
                <a:lnTo>
                  <a:pt x="690" y="96"/>
                </a:lnTo>
                <a:lnTo>
                  <a:pt x="687" y="91"/>
                </a:lnTo>
                <a:lnTo>
                  <a:pt x="684" y="86"/>
                </a:lnTo>
                <a:lnTo>
                  <a:pt x="678" y="82"/>
                </a:lnTo>
                <a:lnTo>
                  <a:pt x="677" y="79"/>
                </a:lnTo>
                <a:lnTo>
                  <a:pt x="677" y="76"/>
                </a:lnTo>
                <a:lnTo>
                  <a:pt x="677" y="76"/>
                </a:lnTo>
                <a:lnTo>
                  <a:pt x="675" y="70"/>
                </a:lnTo>
                <a:lnTo>
                  <a:pt x="672" y="67"/>
                </a:lnTo>
                <a:lnTo>
                  <a:pt x="663" y="62"/>
                </a:lnTo>
                <a:lnTo>
                  <a:pt x="663" y="62"/>
                </a:lnTo>
                <a:lnTo>
                  <a:pt x="661" y="60"/>
                </a:lnTo>
                <a:lnTo>
                  <a:pt x="661" y="57"/>
                </a:lnTo>
                <a:lnTo>
                  <a:pt x="660" y="55"/>
                </a:lnTo>
                <a:lnTo>
                  <a:pt x="656" y="55"/>
                </a:lnTo>
                <a:lnTo>
                  <a:pt x="656" y="55"/>
                </a:lnTo>
                <a:lnTo>
                  <a:pt x="656" y="38"/>
                </a:lnTo>
                <a:lnTo>
                  <a:pt x="658" y="31"/>
                </a:lnTo>
                <a:lnTo>
                  <a:pt x="660" y="29"/>
                </a:lnTo>
                <a:lnTo>
                  <a:pt x="663" y="28"/>
                </a:lnTo>
                <a:lnTo>
                  <a:pt x="663" y="28"/>
                </a:lnTo>
                <a:lnTo>
                  <a:pt x="660" y="23"/>
                </a:lnTo>
                <a:lnTo>
                  <a:pt x="656" y="18"/>
                </a:lnTo>
                <a:lnTo>
                  <a:pt x="649" y="14"/>
                </a:lnTo>
                <a:lnTo>
                  <a:pt x="643" y="14"/>
                </a:lnTo>
                <a:lnTo>
                  <a:pt x="636" y="14"/>
                </a:lnTo>
                <a:lnTo>
                  <a:pt x="636" y="14"/>
                </a:lnTo>
                <a:lnTo>
                  <a:pt x="627" y="16"/>
                </a:lnTo>
                <a:lnTo>
                  <a:pt x="622" y="14"/>
                </a:lnTo>
                <a:lnTo>
                  <a:pt x="617" y="12"/>
                </a:lnTo>
                <a:lnTo>
                  <a:pt x="614" y="9"/>
                </a:lnTo>
                <a:lnTo>
                  <a:pt x="610" y="6"/>
                </a:lnTo>
                <a:lnTo>
                  <a:pt x="607" y="2"/>
                </a:lnTo>
                <a:lnTo>
                  <a:pt x="602" y="0"/>
                </a:lnTo>
                <a:lnTo>
                  <a:pt x="595" y="0"/>
                </a:lnTo>
                <a:lnTo>
                  <a:pt x="595" y="0"/>
                </a:lnTo>
                <a:lnTo>
                  <a:pt x="586" y="0"/>
                </a:lnTo>
                <a:lnTo>
                  <a:pt x="580" y="2"/>
                </a:lnTo>
                <a:lnTo>
                  <a:pt x="574" y="6"/>
                </a:lnTo>
                <a:lnTo>
                  <a:pt x="568" y="7"/>
                </a:lnTo>
                <a:lnTo>
                  <a:pt x="568" y="7"/>
                </a:lnTo>
                <a:lnTo>
                  <a:pt x="556" y="12"/>
                </a:lnTo>
                <a:lnTo>
                  <a:pt x="545" y="19"/>
                </a:lnTo>
                <a:lnTo>
                  <a:pt x="533" y="24"/>
                </a:lnTo>
                <a:lnTo>
                  <a:pt x="527" y="26"/>
                </a:lnTo>
                <a:lnTo>
                  <a:pt x="520" y="28"/>
                </a:lnTo>
                <a:lnTo>
                  <a:pt x="520" y="28"/>
                </a:lnTo>
                <a:lnTo>
                  <a:pt x="515" y="31"/>
                </a:lnTo>
                <a:lnTo>
                  <a:pt x="508" y="33"/>
                </a:lnTo>
                <a:lnTo>
                  <a:pt x="503" y="36"/>
                </a:lnTo>
                <a:lnTo>
                  <a:pt x="501" y="38"/>
                </a:lnTo>
                <a:lnTo>
                  <a:pt x="499" y="41"/>
                </a:lnTo>
                <a:lnTo>
                  <a:pt x="499" y="41"/>
                </a:lnTo>
                <a:lnTo>
                  <a:pt x="493" y="41"/>
                </a:lnTo>
                <a:lnTo>
                  <a:pt x="487" y="40"/>
                </a:lnTo>
                <a:lnTo>
                  <a:pt x="479" y="35"/>
                </a:lnTo>
                <a:lnTo>
                  <a:pt x="470" y="29"/>
                </a:lnTo>
                <a:lnTo>
                  <a:pt x="465" y="28"/>
                </a:lnTo>
                <a:lnTo>
                  <a:pt x="458" y="28"/>
                </a:lnTo>
                <a:lnTo>
                  <a:pt x="458" y="28"/>
                </a:lnTo>
                <a:lnTo>
                  <a:pt x="450" y="33"/>
                </a:lnTo>
                <a:lnTo>
                  <a:pt x="445" y="35"/>
                </a:lnTo>
                <a:lnTo>
                  <a:pt x="438" y="35"/>
                </a:lnTo>
                <a:lnTo>
                  <a:pt x="438" y="35"/>
                </a:lnTo>
                <a:lnTo>
                  <a:pt x="436" y="40"/>
                </a:lnTo>
                <a:lnTo>
                  <a:pt x="435" y="41"/>
                </a:lnTo>
                <a:lnTo>
                  <a:pt x="431" y="41"/>
                </a:lnTo>
                <a:lnTo>
                  <a:pt x="431" y="41"/>
                </a:lnTo>
                <a:lnTo>
                  <a:pt x="423" y="47"/>
                </a:lnTo>
                <a:lnTo>
                  <a:pt x="419" y="50"/>
                </a:lnTo>
                <a:lnTo>
                  <a:pt x="418" y="55"/>
                </a:lnTo>
                <a:lnTo>
                  <a:pt x="418" y="55"/>
                </a:lnTo>
                <a:lnTo>
                  <a:pt x="412" y="55"/>
                </a:lnTo>
                <a:lnTo>
                  <a:pt x="409" y="57"/>
                </a:lnTo>
                <a:lnTo>
                  <a:pt x="406" y="59"/>
                </a:lnTo>
                <a:lnTo>
                  <a:pt x="404" y="62"/>
                </a:lnTo>
                <a:lnTo>
                  <a:pt x="404" y="62"/>
                </a:lnTo>
                <a:lnTo>
                  <a:pt x="395" y="67"/>
                </a:lnTo>
                <a:lnTo>
                  <a:pt x="392" y="70"/>
                </a:lnTo>
                <a:lnTo>
                  <a:pt x="390" y="76"/>
                </a:lnTo>
                <a:lnTo>
                  <a:pt x="390" y="76"/>
                </a:lnTo>
                <a:lnTo>
                  <a:pt x="385" y="76"/>
                </a:lnTo>
                <a:lnTo>
                  <a:pt x="382" y="77"/>
                </a:lnTo>
                <a:lnTo>
                  <a:pt x="378" y="79"/>
                </a:lnTo>
                <a:lnTo>
                  <a:pt x="377" y="82"/>
                </a:lnTo>
                <a:lnTo>
                  <a:pt x="363" y="82"/>
                </a:lnTo>
                <a:lnTo>
                  <a:pt x="363" y="82"/>
                </a:lnTo>
                <a:lnTo>
                  <a:pt x="358" y="86"/>
                </a:lnTo>
                <a:lnTo>
                  <a:pt x="351" y="88"/>
                </a:lnTo>
                <a:lnTo>
                  <a:pt x="336" y="91"/>
                </a:lnTo>
                <a:lnTo>
                  <a:pt x="322" y="93"/>
                </a:lnTo>
                <a:lnTo>
                  <a:pt x="308" y="96"/>
                </a:lnTo>
                <a:lnTo>
                  <a:pt x="308" y="96"/>
                </a:lnTo>
                <a:lnTo>
                  <a:pt x="303" y="100"/>
                </a:lnTo>
                <a:lnTo>
                  <a:pt x="298" y="103"/>
                </a:lnTo>
                <a:lnTo>
                  <a:pt x="293" y="108"/>
                </a:lnTo>
                <a:lnTo>
                  <a:pt x="288" y="110"/>
                </a:lnTo>
                <a:lnTo>
                  <a:pt x="288" y="110"/>
                </a:lnTo>
                <a:lnTo>
                  <a:pt x="283" y="113"/>
                </a:lnTo>
                <a:lnTo>
                  <a:pt x="278" y="117"/>
                </a:lnTo>
                <a:lnTo>
                  <a:pt x="274" y="123"/>
                </a:lnTo>
                <a:lnTo>
                  <a:pt x="274" y="130"/>
                </a:lnTo>
                <a:lnTo>
                  <a:pt x="274" y="130"/>
                </a:lnTo>
                <a:lnTo>
                  <a:pt x="271" y="135"/>
                </a:lnTo>
                <a:lnTo>
                  <a:pt x="267" y="141"/>
                </a:lnTo>
                <a:lnTo>
                  <a:pt x="262" y="144"/>
                </a:lnTo>
                <a:lnTo>
                  <a:pt x="260" y="151"/>
                </a:lnTo>
                <a:lnTo>
                  <a:pt x="260" y="151"/>
                </a:lnTo>
                <a:lnTo>
                  <a:pt x="252" y="149"/>
                </a:lnTo>
                <a:lnTo>
                  <a:pt x="247" y="147"/>
                </a:lnTo>
                <a:lnTo>
                  <a:pt x="242" y="144"/>
                </a:lnTo>
                <a:lnTo>
                  <a:pt x="233" y="144"/>
                </a:lnTo>
                <a:lnTo>
                  <a:pt x="233" y="144"/>
                </a:lnTo>
                <a:lnTo>
                  <a:pt x="233" y="141"/>
                </a:lnTo>
                <a:lnTo>
                  <a:pt x="233" y="141"/>
                </a:lnTo>
                <a:lnTo>
                  <a:pt x="233" y="139"/>
                </a:lnTo>
                <a:lnTo>
                  <a:pt x="233" y="139"/>
                </a:lnTo>
                <a:lnTo>
                  <a:pt x="233" y="137"/>
                </a:lnTo>
                <a:lnTo>
                  <a:pt x="233" y="137"/>
                </a:lnTo>
                <a:lnTo>
                  <a:pt x="233" y="135"/>
                </a:lnTo>
                <a:lnTo>
                  <a:pt x="233" y="135"/>
                </a:lnTo>
                <a:lnTo>
                  <a:pt x="231" y="134"/>
                </a:lnTo>
                <a:lnTo>
                  <a:pt x="231" y="134"/>
                </a:lnTo>
                <a:lnTo>
                  <a:pt x="231" y="134"/>
                </a:lnTo>
                <a:lnTo>
                  <a:pt x="231" y="134"/>
                </a:lnTo>
                <a:lnTo>
                  <a:pt x="228" y="132"/>
                </a:lnTo>
                <a:lnTo>
                  <a:pt x="228" y="132"/>
                </a:lnTo>
                <a:lnTo>
                  <a:pt x="228" y="132"/>
                </a:lnTo>
                <a:lnTo>
                  <a:pt x="228" y="132"/>
                </a:lnTo>
                <a:lnTo>
                  <a:pt x="225" y="132"/>
                </a:lnTo>
                <a:lnTo>
                  <a:pt x="225" y="132"/>
                </a:lnTo>
                <a:lnTo>
                  <a:pt x="225" y="130"/>
                </a:lnTo>
                <a:lnTo>
                  <a:pt x="225" y="130"/>
                </a:lnTo>
                <a:lnTo>
                  <a:pt x="221" y="130"/>
                </a:lnTo>
                <a:lnTo>
                  <a:pt x="221" y="130"/>
                </a:lnTo>
                <a:lnTo>
                  <a:pt x="221" y="130"/>
                </a:lnTo>
                <a:lnTo>
                  <a:pt x="216" y="130"/>
                </a:lnTo>
                <a:lnTo>
                  <a:pt x="216" y="130"/>
                </a:lnTo>
                <a:lnTo>
                  <a:pt x="206" y="132"/>
                </a:lnTo>
                <a:lnTo>
                  <a:pt x="196" y="134"/>
                </a:lnTo>
                <a:lnTo>
                  <a:pt x="189" y="141"/>
                </a:lnTo>
                <a:lnTo>
                  <a:pt x="187" y="144"/>
                </a:lnTo>
                <a:lnTo>
                  <a:pt x="185" y="147"/>
                </a:lnTo>
                <a:lnTo>
                  <a:pt x="185" y="147"/>
                </a:lnTo>
                <a:lnTo>
                  <a:pt x="184" y="152"/>
                </a:lnTo>
                <a:lnTo>
                  <a:pt x="184" y="152"/>
                </a:lnTo>
                <a:lnTo>
                  <a:pt x="182" y="158"/>
                </a:lnTo>
                <a:lnTo>
                  <a:pt x="182" y="158"/>
                </a:lnTo>
                <a:lnTo>
                  <a:pt x="180" y="159"/>
                </a:lnTo>
                <a:lnTo>
                  <a:pt x="180" y="159"/>
                </a:lnTo>
                <a:lnTo>
                  <a:pt x="177" y="161"/>
                </a:lnTo>
                <a:lnTo>
                  <a:pt x="177" y="161"/>
                </a:lnTo>
                <a:lnTo>
                  <a:pt x="175" y="163"/>
                </a:lnTo>
                <a:lnTo>
                  <a:pt x="175" y="163"/>
                </a:lnTo>
                <a:lnTo>
                  <a:pt x="165" y="164"/>
                </a:lnTo>
                <a:lnTo>
                  <a:pt x="156" y="168"/>
                </a:lnTo>
                <a:lnTo>
                  <a:pt x="151" y="173"/>
                </a:lnTo>
                <a:lnTo>
                  <a:pt x="144" y="178"/>
                </a:lnTo>
                <a:lnTo>
                  <a:pt x="144" y="178"/>
                </a:lnTo>
                <a:lnTo>
                  <a:pt x="141" y="178"/>
                </a:lnTo>
                <a:lnTo>
                  <a:pt x="141" y="178"/>
                </a:lnTo>
                <a:lnTo>
                  <a:pt x="141" y="178"/>
                </a:lnTo>
                <a:lnTo>
                  <a:pt x="141" y="178"/>
                </a:lnTo>
                <a:lnTo>
                  <a:pt x="138" y="178"/>
                </a:lnTo>
                <a:lnTo>
                  <a:pt x="138" y="178"/>
                </a:lnTo>
                <a:lnTo>
                  <a:pt x="136" y="178"/>
                </a:lnTo>
                <a:lnTo>
                  <a:pt x="136" y="178"/>
                </a:lnTo>
                <a:lnTo>
                  <a:pt x="134" y="178"/>
                </a:lnTo>
                <a:lnTo>
                  <a:pt x="134" y="178"/>
                </a:lnTo>
                <a:lnTo>
                  <a:pt x="134" y="178"/>
                </a:lnTo>
                <a:lnTo>
                  <a:pt x="134" y="178"/>
                </a:lnTo>
                <a:lnTo>
                  <a:pt x="133" y="180"/>
                </a:lnTo>
                <a:lnTo>
                  <a:pt x="133" y="180"/>
                </a:lnTo>
                <a:lnTo>
                  <a:pt x="131" y="180"/>
                </a:lnTo>
                <a:lnTo>
                  <a:pt x="131" y="180"/>
                </a:lnTo>
                <a:lnTo>
                  <a:pt x="129" y="185"/>
                </a:lnTo>
                <a:lnTo>
                  <a:pt x="126" y="190"/>
                </a:lnTo>
                <a:lnTo>
                  <a:pt x="117" y="197"/>
                </a:lnTo>
                <a:lnTo>
                  <a:pt x="109" y="202"/>
                </a:lnTo>
                <a:lnTo>
                  <a:pt x="100" y="207"/>
                </a:lnTo>
                <a:lnTo>
                  <a:pt x="100" y="207"/>
                </a:lnTo>
                <a:lnTo>
                  <a:pt x="98" y="209"/>
                </a:lnTo>
                <a:lnTo>
                  <a:pt x="98" y="209"/>
                </a:lnTo>
                <a:lnTo>
                  <a:pt x="97" y="210"/>
                </a:lnTo>
                <a:lnTo>
                  <a:pt x="93" y="210"/>
                </a:lnTo>
                <a:lnTo>
                  <a:pt x="93" y="210"/>
                </a:lnTo>
                <a:lnTo>
                  <a:pt x="92" y="214"/>
                </a:lnTo>
                <a:lnTo>
                  <a:pt x="92" y="214"/>
                </a:lnTo>
                <a:lnTo>
                  <a:pt x="92" y="214"/>
                </a:lnTo>
                <a:lnTo>
                  <a:pt x="92" y="214"/>
                </a:lnTo>
                <a:lnTo>
                  <a:pt x="92" y="216"/>
                </a:lnTo>
                <a:lnTo>
                  <a:pt x="92" y="216"/>
                </a:lnTo>
                <a:lnTo>
                  <a:pt x="92" y="217"/>
                </a:lnTo>
                <a:lnTo>
                  <a:pt x="92" y="217"/>
                </a:lnTo>
                <a:lnTo>
                  <a:pt x="90" y="221"/>
                </a:lnTo>
                <a:lnTo>
                  <a:pt x="90" y="221"/>
                </a:lnTo>
                <a:lnTo>
                  <a:pt x="90" y="221"/>
                </a:lnTo>
                <a:lnTo>
                  <a:pt x="90" y="221"/>
                </a:lnTo>
                <a:lnTo>
                  <a:pt x="88" y="222"/>
                </a:lnTo>
                <a:lnTo>
                  <a:pt x="88" y="222"/>
                </a:lnTo>
                <a:lnTo>
                  <a:pt x="88" y="222"/>
                </a:lnTo>
                <a:lnTo>
                  <a:pt x="88" y="222"/>
                </a:lnTo>
                <a:lnTo>
                  <a:pt x="87" y="224"/>
                </a:lnTo>
                <a:lnTo>
                  <a:pt x="87" y="224"/>
                </a:lnTo>
                <a:lnTo>
                  <a:pt x="87" y="224"/>
                </a:lnTo>
                <a:lnTo>
                  <a:pt x="87" y="224"/>
                </a:lnTo>
                <a:lnTo>
                  <a:pt x="83" y="226"/>
                </a:lnTo>
                <a:lnTo>
                  <a:pt x="83" y="226"/>
                </a:lnTo>
                <a:lnTo>
                  <a:pt x="83" y="243"/>
                </a:lnTo>
                <a:lnTo>
                  <a:pt x="83" y="260"/>
                </a:lnTo>
                <a:lnTo>
                  <a:pt x="81" y="275"/>
                </a:lnTo>
                <a:lnTo>
                  <a:pt x="80" y="282"/>
                </a:lnTo>
                <a:lnTo>
                  <a:pt x="76" y="287"/>
                </a:lnTo>
                <a:lnTo>
                  <a:pt x="76" y="287"/>
                </a:lnTo>
                <a:lnTo>
                  <a:pt x="71" y="285"/>
                </a:lnTo>
                <a:lnTo>
                  <a:pt x="68" y="284"/>
                </a:lnTo>
                <a:lnTo>
                  <a:pt x="63" y="277"/>
                </a:lnTo>
                <a:lnTo>
                  <a:pt x="59" y="275"/>
                </a:lnTo>
                <a:lnTo>
                  <a:pt x="54" y="274"/>
                </a:lnTo>
                <a:lnTo>
                  <a:pt x="49" y="272"/>
                </a:lnTo>
                <a:lnTo>
                  <a:pt x="42" y="274"/>
                </a:lnTo>
                <a:lnTo>
                  <a:pt x="42" y="274"/>
                </a:lnTo>
                <a:lnTo>
                  <a:pt x="39" y="277"/>
                </a:lnTo>
                <a:lnTo>
                  <a:pt x="37" y="282"/>
                </a:lnTo>
                <a:lnTo>
                  <a:pt x="35" y="294"/>
                </a:lnTo>
                <a:lnTo>
                  <a:pt x="35" y="321"/>
                </a:lnTo>
                <a:lnTo>
                  <a:pt x="35" y="321"/>
                </a:lnTo>
                <a:lnTo>
                  <a:pt x="32" y="323"/>
                </a:lnTo>
                <a:lnTo>
                  <a:pt x="30" y="326"/>
                </a:lnTo>
                <a:lnTo>
                  <a:pt x="29" y="330"/>
                </a:lnTo>
                <a:lnTo>
                  <a:pt x="29" y="335"/>
                </a:lnTo>
                <a:lnTo>
                  <a:pt x="29" y="335"/>
                </a:lnTo>
                <a:lnTo>
                  <a:pt x="23" y="345"/>
                </a:lnTo>
                <a:lnTo>
                  <a:pt x="20" y="357"/>
                </a:lnTo>
                <a:lnTo>
                  <a:pt x="15" y="383"/>
                </a:lnTo>
                <a:lnTo>
                  <a:pt x="15" y="383"/>
                </a:lnTo>
                <a:lnTo>
                  <a:pt x="18" y="386"/>
                </a:lnTo>
                <a:lnTo>
                  <a:pt x="20" y="391"/>
                </a:lnTo>
                <a:lnTo>
                  <a:pt x="22" y="403"/>
                </a:lnTo>
                <a:lnTo>
                  <a:pt x="23" y="415"/>
                </a:lnTo>
                <a:lnTo>
                  <a:pt x="25" y="420"/>
                </a:lnTo>
                <a:lnTo>
                  <a:pt x="29" y="424"/>
                </a:lnTo>
                <a:lnTo>
                  <a:pt x="29" y="430"/>
                </a:lnTo>
                <a:lnTo>
                  <a:pt x="29" y="430"/>
                </a:lnTo>
                <a:lnTo>
                  <a:pt x="27" y="436"/>
                </a:lnTo>
                <a:lnTo>
                  <a:pt x="22" y="439"/>
                </a:lnTo>
                <a:lnTo>
                  <a:pt x="11" y="441"/>
                </a:lnTo>
                <a:lnTo>
                  <a:pt x="6" y="442"/>
                </a:lnTo>
                <a:lnTo>
                  <a:pt x="3" y="446"/>
                </a:lnTo>
                <a:lnTo>
                  <a:pt x="1" y="451"/>
                </a:lnTo>
                <a:lnTo>
                  <a:pt x="1" y="458"/>
                </a:lnTo>
                <a:lnTo>
                  <a:pt x="1" y="458"/>
                </a:lnTo>
                <a:lnTo>
                  <a:pt x="0" y="471"/>
                </a:lnTo>
                <a:lnTo>
                  <a:pt x="3" y="480"/>
                </a:lnTo>
                <a:lnTo>
                  <a:pt x="6" y="488"/>
                </a:lnTo>
                <a:lnTo>
                  <a:pt x="13" y="493"/>
                </a:lnTo>
                <a:lnTo>
                  <a:pt x="25" y="505"/>
                </a:lnTo>
                <a:lnTo>
                  <a:pt x="32" y="511"/>
                </a:lnTo>
                <a:lnTo>
                  <a:pt x="35" y="519"/>
                </a:lnTo>
                <a:lnTo>
                  <a:pt x="35" y="519"/>
                </a:lnTo>
                <a:lnTo>
                  <a:pt x="30" y="521"/>
                </a:lnTo>
                <a:lnTo>
                  <a:pt x="29" y="526"/>
                </a:lnTo>
                <a:lnTo>
                  <a:pt x="29" y="533"/>
                </a:lnTo>
                <a:lnTo>
                  <a:pt x="29" y="540"/>
                </a:lnTo>
                <a:lnTo>
                  <a:pt x="29" y="540"/>
                </a:lnTo>
                <a:lnTo>
                  <a:pt x="27" y="545"/>
                </a:lnTo>
                <a:lnTo>
                  <a:pt x="23" y="550"/>
                </a:lnTo>
                <a:lnTo>
                  <a:pt x="22" y="553"/>
                </a:lnTo>
                <a:lnTo>
                  <a:pt x="22" y="560"/>
                </a:lnTo>
                <a:lnTo>
                  <a:pt x="22" y="560"/>
                </a:lnTo>
                <a:lnTo>
                  <a:pt x="22" y="565"/>
                </a:lnTo>
                <a:lnTo>
                  <a:pt x="25" y="567"/>
                </a:lnTo>
                <a:lnTo>
                  <a:pt x="27" y="570"/>
                </a:lnTo>
                <a:lnTo>
                  <a:pt x="29" y="574"/>
                </a:lnTo>
                <a:lnTo>
                  <a:pt x="29" y="574"/>
                </a:lnTo>
                <a:lnTo>
                  <a:pt x="22" y="574"/>
                </a:lnTo>
                <a:lnTo>
                  <a:pt x="22" y="574"/>
                </a:lnTo>
                <a:lnTo>
                  <a:pt x="22" y="577"/>
                </a:lnTo>
                <a:lnTo>
                  <a:pt x="22" y="580"/>
                </a:lnTo>
                <a:lnTo>
                  <a:pt x="22" y="584"/>
                </a:lnTo>
                <a:lnTo>
                  <a:pt x="22" y="587"/>
                </a:lnTo>
                <a:lnTo>
                  <a:pt x="22" y="587"/>
                </a:lnTo>
                <a:lnTo>
                  <a:pt x="37" y="613"/>
                </a:lnTo>
                <a:lnTo>
                  <a:pt x="44" y="625"/>
                </a:lnTo>
                <a:lnTo>
                  <a:pt x="47" y="633"/>
                </a:lnTo>
                <a:lnTo>
                  <a:pt x="49" y="642"/>
                </a:lnTo>
                <a:lnTo>
                  <a:pt x="49" y="642"/>
                </a:lnTo>
                <a:lnTo>
                  <a:pt x="56" y="642"/>
                </a:lnTo>
                <a:lnTo>
                  <a:pt x="59" y="644"/>
                </a:lnTo>
                <a:lnTo>
                  <a:pt x="63" y="647"/>
                </a:lnTo>
                <a:lnTo>
                  <a:pt x="64" y="651"/>
                </a:lnTo>
                <a:lnTo>
                  <a:pt x="66" y="656"/>
                </a:lnTo>
                <a:lnTo>
                  <a:pt x="68" y="659"/>
                </a:lnTo>
                <a:lnTo>
                  <a:pt x="71" y="662"/>
                </a:lnTo>
                <a:lnTo>
                  <a:pt x="76" y="662"/>
                </a:lnTo>
                <a:lnTo>
                  <a:pt x="76" y="662"/>
                </a:lnTo>
                <a:lnTo>
                  <a:pt x="76" y="664"/>
                </a:lnTo>
                <a:lnTo>
                  <a:pt x="76" y="664"/>
                </a:lnTo>
                <a:lnTo>
                  <a:pt x="76" y="666"/>
                </a:lnTo>
                <a:lnTo>
                  <a:pt x="76" y="666"/>
                </a:lnTo>
                <a:lnTo>
                  <a:pt x="78" y="666"/>
                </a:lnTo>
                <a:lnTo>
                  <a:pt x="78" y="666"/>
                </a:lnTo>
                <a:lnTo>
                  <a:pt x="78" y="668"/>
                </a:lnTo>
                <a:lnTo>
                  <a:pt x="78" y="668"/>
                </a:lnTo>
                <a:lnTo>
                  <a:pt x="80" y="668"/>
                </a:lnTo>
                <a:lnTo>
                  <a:pt x="80" y="668"/>
                </a:lnTo>
                <a:lnTo>
                  <a:pt x="80" y="668"/>
                </a:lnTo>
                <a:lnTo>
                  <a:pt x="80" y="668"/>
                </a:lnTo>
                <a:lnTo>
                  <a:pt x="80" y="668"/>
                </a:lnTo>
                <a:lnTo>
                  <a:pt x="80" y="668"/>
                </a:lnTo>
                <a:lnTo>
                  <a:pt x="81" y="668"/>
                </a:lnTo>
                <a:lnTo>
                  <a:pt x="81" y="668"/>
                </a:lnTo>
                <a:lnTo>
                  <a:pt x="83" y="668"/>
                </a:lnTo>
                <a:lnTo>
                  <a:pt x="83" y="668"/>
                </a:lnTo>
                <a:lnTo>
                  <a:pt x="85" y="668"/>
                </a:lnTo>
                <a:lnTo>
                  <a:pt x="85" y="668"/>
                </a:lnTo>
                <a:lnTo>
                  <a:pt x="85" y="668"/>
                </a:lnTo>
                <a:lnTo>
                  <a:pt x="90" y="669"/>
                </a:lnTo>
                <a:lnTo>
                  <a:pt x="90" y="669"/>
                </a:lnTo>
                <a:lnTo>
                  <a:pt x="98" y="673"/>
                </a:lnTo>
                <a:lnTo>
                  <a:pt x="102" y="674"/>
                </a:lnTo>
                <a:lnTo>
                  <a:pt x="107" y="676"/>
                </a:lnTo>
                <a:lnTo>
                  <a:pt x="107" y="676"/>
                </a:lnTo>
                <a:lnTo>
                  <a:pt x="109" y="676"/>
                </a:lnTo>
                <a:lnTo>
                  <a:pt x="109" y="676"/>
                </a:lnTo>
                <a:lnTo>
                  <a:pt x="114" y="676"/>
                </a:lnTo>
                <a:lnTo>
                  <a:pt x="121" y="680"/>
                </a:lnTo>
                <a:lnTo>
                  <a:pt x="133" y="688"/>
                </a:lnTo>
                <a:lnTo>
                  <a:pt x="133" y="688"/>
                </a:lnTo>
                <a:lnTo>
                  <a:pt x="156" y="707"/>
                </a:lnTo>
                <a:lnTo>
                  <a:pt x="156" y="707"/>
                </a:lnTo>
                <a:lnTo>
                  <a:pt x="165" y="712"/>
                </a:lnTo>
                <a:lnTo>
                  <a:pt x="165" y="712"/>
                </a:lnTo>
                <a:lnTo>
                  <a:pt x="172" y="717"/>
                </a:lnTo>
                <a:lnTo>
                  <a:pt x="172" y="717"/>
                </a:lnTo>
                <a:lnTo>
                  <a:pt x="180" y="717"/>
                </a:lnTo>
                <a:lnTo>
                  <a:pt x="185" y="721"/>
                </a:lnTo>
                <a:lnTo>
                  <a:pt x="192" y="724"/>
                </a:lnTo>
                <a:lnTo>
                  <a:pt x="199" y="724"/>
                </a:lnTo>
                <a:lnTo>
                  <a:pt x="199" y="724"/>
                </a:lnTo>
                <a:lnTo>
                  <a:pt x="202" y="729"/>
                </a:lnTo>
                <a:lnTo>
                  <a:pt x="204" y="736"/>
                </a:lnTo>
                <a:lnTo>
                  <a:pt x="204" y="736"/>
                </a:lnTo>
                <a:lnTo>
                  <a:pt x="225" y="743"/>
                </a:lnTo>
                <a:lnTo>
                  <a:pt x="231" y="748"/>
                </a:lnTo>
                <a:lnTo>
                  <a:pt x="235" y="751"/>
                </a:lnTo>
                <a:lnTo>
                  <a:pt x="237" y="756"/>
                </a:lnTo>
                <a:lnTo>
                  <a:pt x="237" y="756"/>
                </a:lnTo>
                <a:lnTo>
                  <a:pt x="238" y="765"/>
                </a:lnTo>
                <a:lnTo>
                  <a:pt x="238" y="775"/>
                </a:lnTo>
                <a:lnTo>
                  <a:pt x="238" y="775"/>
                </a:lnTo>
                <a:lnTo>
                  <a:pt x="238" y="784"/>
                </a:lnTo>
                <a:lnTo>
                  <a:pt x="240" y="790"/>
                </a:lnTo>
                <a:lnTo>
                  <a:pt x="240" y="790"/>
                </a:lnTo>
                <a:lnTo>
                  <a:pt x="240" y="792"/>
                </a:lnTo>
                <a:lnTo>
                  <a:pt x="240" y="792"/>
                </a:lnTo>
                <a:lnTo>
                  <a:pt x="243" y="790"/>
                </a:lnTo>
                <a:lnTo>
                  <a:pt x="245" y="789"/>
                </a:lnTo>
                <a:lnTo>
                  <a:pt x="247" y="782"/>
                </a:lnTo>
                <a:lnTo>
                  <a:pt x="248" y="775"/>
                </a:lnTo>
                <a:lnTo>
                  <a:pt x="250" y="773"/>
                </a:lnTo>
                <a:lnTo>
                  <a:pt x="254" y="772"/>
                </a:lnTo>
                <a:lnTo>
                  <a:pt x="254" y="772"/>
                </a:lnTo>
                <a:lnTo>
                  <a:pt x="257" y="777"/>
                </a:lnTo>
                <a:lnTo>
                  <a:pt x="260" y="780"/>
                </a:lnTo>
                <a:lnTo>
                  <a:pt x="266" y="778"/>
                </a:lnTo>
                <a:lnTo>
                  <a:pt x="271" y="777"/>
                </a:lnTo>
                <a:lnTo>
                  <a:pt x="279" y="770"/>
                </a:lnTo>
                <a:lnTo>
                  <a:pt x="288" y="765"/>
                </a:lnTo>
                <a:lnTo>
                  <a:pt x="288" y="758"/>
                </a:lnTo>
                <a:lnTo>
                  <a:pt x="288" y="758"/>
                </a:lnTo>
                <a:lnTo>
                  <a:pt x="298" y="758"/>
                </a:lnTo>
                <a:lnTo>
                  <a:pt x="307" y="758"/>
                </a:lnTo>
                <a:lnTo>
                  <a:pt x="320" y="753"/>
                </a:lnTo>
                <a:lnTo>
                  <a:pt x="320" y="753"/>
                </a:lnTo>
                <a:lnTo>
                  <a:pt x="322" y="753"/>
                </a:lnTo>
                <a:lnTo>
                  <a:pt x="322" y="753"/>
                </a:lnTo>
                <a:lnTo>
                  <a:pt x="325" y="753"/>
                </a:lnTo>
                <a:lnTo>
                  <a:pt x="325" y="753"/>
                </a:lnTo>
                <a:lnTo>
                  <a:pt x="327" y="751"/>
                </a:lnTo>
                <a:lnTo>
                  <a:pt x="327" y="751"/>
                </a:lnTo>
                <a:lnTo>
                  <a:pt x="329" y="751"/>
                </a:lnTo>
                <a:lnTo>
                  <a:pt x="329" y="751"/>
                </a:lnTo>
                <a:lnTo>
                  <a:pt x="330" y="751"/>
                </a:lnTo>
                <a:lnTo>
                  <a:pt x="330" y="751"/>
                </a:lnTo>
                <a:lnTo>
                  <a:pt x="334" y="751"/>
                </a:lnTo>
                <a:lnTo>
                  <a:pt x="334" y="751"/>
                </a:lnTo>
                <a:lnTo>
                  <a:pt x="336" y="751"/>
                </a:lnTo>
                <a:lnTo>
                  <a:pt x="336" y="751"/>
                </a:lnTo>
                <a:lnTo>
                  <a:pt x="337" y="750"/>
                </a:lnTo>
                <a:lnTo>
                  <a:pt x="337" y="750"/>
                </a:lnTo>
                <a:lnTo>
                  <a:pt x="341" y="750"/>
                </a:lnTo>
                <a:lnTo>
                  <a:pt x="341" y="750"/>
                </a:lnTo>
                <a:lnTo>
                  <a:pt x="342" y="750"/>
                </a:lnTo>
                <a:lnTo>
                  <a:pt x="342" y="750"/>
                </a:lnTo>
                <a:lnTo>
                  <a:pt x="344" y="750"/>
                </a:lnTo>
                <a:lnTo>
                  <a:pt x="344" y="750"/>
                </a:lnTo>
                <a:lnTo>
                  <a:pt x="348" y="750"/>
                </a:lnTo>
                <a:lnTo>
                  <a:pt x="348" y="750"/>
                </a:lnTo>
                <a:lnTo>
                  <a:pt x="351" y="751"/>
                </a:lnTo>
                <a:lnTo>
                  <a:pt x="351" y="751"/>
                </a:lnTo>
                <a:lnTo>
                  <a:pt x="356" y="751"/>
                </a:lnTo>
                <a:lnTo>
                  <a:pt x="356" y="751"/>
                </a:lnTo>
                <a:lnTo>
                  <a:pt x="360" y="746"/>
                </a:lnTo>
                <a:lnTo>
                  <a:pt x="366" y="741"/>
                </a:lnTo>
                <a:lnTo>
                  <a:pt x="375" y="739"/>
                </a:lnTo>
                <a:lnTo>
                  <a:pt x="383" y="738"/>
                </a:lnTo>
                <a:lnTo>
                  <a:pt x="383" y="738"/>
                </a:lnTo>
                <a:lnTo>
                  <a:pt x="385" y="734"/>
                </a:lnTo>
                <a:lnTo>
                  <a:pt x="389" y="732"/>
                </a:lnTo>
                <a:lnTo>
                  <a:pt x="392" y="731"/>
                </a:lnTo>
                <a:lnTo>
                  <a:pt x="397" y="731"/>
                </a:lnTo>
                <a:lnTo>
                  <a:pt x="397" y="731"/>
                </a:lnTo>
                <a:lnTo>
                  <a:pt x="399" y="726"/>
                </a:lnTo>
                <a:lnTo>
                  <a:pt x="404" y="724"/>
                </a:lnTo>
                <a:lnTo>
                  <a:pt x="411" y="724"/>
                </a:lnTo>
                <a:lnTo>
                  <a:pt x="418" y="724"/>
                </a:lnTo>
                <a:lnTo>
                  <a:pt x="418" y="724"/>
                </a:lnTo>
                <a:lnTo>
                  <a:pt x="423" y="726"/>
                </a:lnTo>
                <a:lnTo>
                  <a:pt x="424" y="727"/>
                </a:lnTo>
                <a:lnTo>
                  <a:pt x="424" y="731"/>
                </a:lnTo>
                <a:lnTo>
                  <a:pt x="424" y="731"/>
                </a:lnTo>
                <a:lnTo>
                  <a:pt x="426" y="734"/>
                </a:lnTo>
                <a:lnTo>
                  <a:pt x="429" y="736"/>
                </a:lnTo>
                <a:lnTo>
                  <a:pt x="433" y="738"/>
                </a:lnTo>
                <a:lnTo>
                  <a:pt x="438" y="738"/>
                </a:lnTo>
                <a:lnTo>
                  <a:pt x="438" y="738"/>
                </a:lnTo>
                <a:lnTo>
                  <a:pt x="443" y="739"/>
                </a:lnTo>
                <a:lnTo>
                  <a:pt x="448" y="738"/>
                </a:lnTo>
                <a:lnTo>
                  <a:pt x="452" y="736"/>
                </a:lnTo>
                <a:lnTo>
                  <a:pt x="453" y="732"/>
                </a:lnTo>
                <a:lnTo>
                  <a:pt x="458" y="727"/>
                </a:lnTo>
                <a:lnTo>
                  <a:pt x="460" y="726"/>
                </a:lnTo>
                <a:lnTo>
                  <a:pt x="465" y="724"/>
                </a:lnTo>
                <a:lnTo>
                  <a:pt x="465" y="724"/>
                </a:lnTo>
                <a:lnTo>
                  <a:pt x="470" y="722"/>
                </a:lnTo>
                <a:lnTo>
                  <a:pt x="474" y="721"/>
                </a:lnTo>
                <a:lnTo>
                  <a:pt x="479" y="714"/>
                </a:lnTo>
                <a:lnTo>
                  <a:pt x="484" y="707"/>
                </a:lnTo>
                <a:lnTo>
                  <a:pt x="487" y="705"/>
                </a:lnTo>
                <a:lnTo>
                  <a:pt x="493" y="703"/>
                </a:lnTo>
                <a:lnTo>
                  <a:pt x="513" y="703"/>
                </a:lnTo>
                <a:lnTo>
                  <a:pt x="513" y="703"/>
                </a:lnTo>
                <a:lnTo>
                  <a:pt x="516" y="703"/>
                </a:lnTo>
                <a:lnTo>
                  <a:pt x="520" y="703"/>
                </a:lnTo>
                <a:lnTo>
                  <a:pt x="525" y="703"/>
                </a:lnTo>
                <a:lnTo>
                  <a:pt x="527" y="703"/>
                </a:lnTo>
                <a:lnTo>
                  <a:pt x="527" y="703"/>
                </a:lnTo>
                <a:lnTo>
                  <a:pt x="527" y="700"/>
                </a:lnTo>
                <a:lnTo>
                  <a:pt x="527" y="697"/>
                </a:lnTo>
                <a:lnTo>
                  <a:pt x="527" y="690"/>
                </a:lnTo>
                <a:lnTo>
                  <a:pt x="527" y="690"/>
                </a:lnTo>
                <a:lnTo>
                  <a:pt x="530" y="683"/>
                </a:lnTo>
                <a:lnTo>
                  <a:pt x="533" y="676"/>
                </a:lnTo>
                <a:lnTo>
                  <a:pt x="533" y="676"/>
                </a:lnTo>
                <a:lnTo>
                  <a:pt x="539" y="669"/>
                </a:lnTo>
                <a:lnTo>
                  <a:pt x="544" y="662"/>
                </a:lnTo>
                <a:lnTo>
                  <a:pt x="547" y="657"/>
                </a:lnTo>
                <a:lnTo>
                  <a:pt x="547" y="652"/>
                </a:lnTo>
                <a:lnTo>
                  <a:pt x="547" y="649"/>
                </a:lnTo>
                <a:lnTo>
                  <a:pt x="547" y="649"/>
                </a:lnTo>
                <a:lnTo>
                  <a:pt x="551" y="647"/>
                </a:lnTo>
                <a:lnTo>
                  <a:pt x="552" y="644"/>
                </a:lnTo>
                <a:lnTo>
                  <a:pt x="552" y="640"/>
                </a:lnTo>
                <a:lnTo>
                  <a:pt x="554" y="635"/>
                </a:lnTo>
                <a:lnTo>
                  <a:pt x="554" y="635"/>
                </a:lnTo>
                <a:lnTo>
                  <a:pt x="557" y="628"/>
                </a:lnTo>
                <a:lnTo>
                  <a:pt x="561" y="621"/>
                </a:lnTo>
                <a:lnTo>
                  <a:pt x="561" y="621"/>
                </a:lnTo>
                <a:lnTo>
                  <a:pt x="564" y="615"/>
                </a:lnTo>
                <a:lnTo>
                  <a:pt x="569" y="610"/>
                </a:lnTo>
                <a:lnTo>
                  <a:pt x="574" y="604"/>
                </a:lnTo>
                <a:lnTo>
                  <a:pt x="581" y="601"/>
                </a:lnTo>
                <a:lnTo>
                  <a:pt x="581" y="601"/>
                </a:lnTo>
                <a:lnTo>
                  <a:pt x="588" y="596"/>
                </a:lnTo>
                <a:lnTo>
                  <a:pt x="598" y="594"/>
                </a:lnTo>
                <a:lnTo>
                  <a:pt x="610" y="594"/>
                </a:lnTo>
                <a:lnTo>
                  <a:pt x="622" y="594"/>
                </a:lnTo>
                <a:lnTo>
                  <a:pt x="622" y="594"/>
                </a:lnTo>
                <a:lnTo>
                  <a:pt x="627" y="594"/>
                </a:lnTo>
                <a:lnTo>
                  <a:pt x="631" y="592"/>
                </a:lnTo>
                <a:lnTo>
                  <a:pt x="632" y="589"/>
                </a:lnTo>
                <a:lnTo>
                  <a:pt x="634" y="586"/>
                </a:lnTo>
                <a:lnTo>
                  <a:pt x="636" y="577"/>
                </a:lnTo>
                <a:lnTo>
                  <a:pt x="639" y="575"/>
                </a:lnTo>
                <a:lnTo>
                  <a:pt x="643" y="574"/>
                </a:lnTo>
                <a:lnTo>
                  <a:pt x="643" y="574"/>
                </a:lnTo>
                <a:lnTo>
                  <a:pt x="646" y="580"/>
                </a:lnTo>
                <a:lnTo>
                  <a:pt x="651" y="586"/>
                </a:lnTo>
                <a:lnTo>
                  <a:pt x="660" y="587"/>
                </a:lnTo>
                <a:lnTo>
                  <a:pt x="670" y="587"/>
                </a:lnTo>
                <a:lnTo>
                  <a:pt x="670" y="587"/>
                </a:lnTo>
                <a:lnTo>
                  <a:pt x="682" y="587"/>
                </a:lnTo>
                <a:lnTo>
                  <a:pt x="694" y="587"/>
                </a:lnTo>
                <a:lnTo>
                  <a:pt x="704" y="589"/>
                </a:lnTo>
                <a:lnTo>
                  <a:pt x="711" y="587"/>
                </a:lnTo>
                <a:lnTo>
                  <a:pt x="711" y="587"/>
                </a:lnTo>
                <a:lnTo>
                  <a:pt x="713" y="586"/>
                </a:lnTo>
                <a:lnTo>
                  <a:pt x="713" y="584"/>
                </a:lnTo>
                <a:lnTo>
                  <a:pt x="714" y="580"/>
                </a:lnTo>
                <a:lnTo>
                  <a:pt x="718" y="580"/>
                </a:lnTo>
                <a:lnTo>
                  <a:pt x="718" y="580"/>
                </a:lnTo>
                <a:lnTo>
                  <a:pt x="723" y="582"/>
                </a:lnTo>
                <a:lnTo>
                  <a:pt x="726" y="586"/>
                </a:lnTo>
                <a:lnTo>
                  <a:pt x="731" y="587"/>
                </a:lnTo>
                <a:lnTo>
                  <a:pt x="738" y="587"/>
                </a:lnTo>
                <a:lnTo>
                  <a:pt x="738" y="587"/>
                </a:lnTo>
                <a:lnTo>
                  <a:pt x="740" y="584"/>
                </a:lnTo>
                <a:lnTo>
                  <a:pt x="742" y="582"/>
                </a:lnTo>
                <a:lnTo>
                  <a:pt x="748" y="580"/>
                </a:lnTo>
                <a:lnTo>
                  <a:pt x="765" y="580"/>
                </a:lnTo>
                <a:lnTo>
                  <a:pt x="765" y="580"/>
                </a:lnTo>
                <a:lnTo>
                  <a:pt x="767" y="575"/>
                </a:lnTo>
                <a:lnTo>
                  <a:pt x="770" y="572"/>
                </a:lnTo>
                <a:lnTo>
                  <a:pt x="779" y="567"/>
                </a:lnTo>
                <a:lnTo>
                  <a:pt x="779" y="567"/>
                </a:lnTo>
                <a:lnTo>
                  <a:pt x="781" y="562"/>
                </a:lnTo>
                <a:lnTo>
                  <a:pt x="782" y="560"/>
                </a:lnTo>
                <a:lnTo>
                  <a:pt x="786" y="560"/>
                </a:lnTo>
                <a:lnTo>
                  <a:pt x="786" y="560"/>
                </a:lnTo>
                <a:lnTo>
                  <a:pt x="788" y="551"/>
                </a:lnTo>
                <a:lnTo>
                  <a:pt x="789" y="548"/>
                </a:lnTo>
                <a:lnTo>
                  <a:pt x="793" y="546"/>
                </a:lnTo>
                <a:lnTo>
                  <a:pt x="793" y="546"/>
                </a:lnTo>
                <a:lnTo>
                  <a:pt x="796" y="551"/>
                </a:lnTo>
                <a:lnTo>
                  <a:pt x="803" y="557"/>
                </a:lnTo>
                <a:lnTo>
                  <a:pt x="811" y="558"/>
                </a:lnTo>
                <a:lnTo>
                  <a:pt x="820" y="560"/>
                </a:lnTo>
                <a:lnTo>
                  <a:pt x="820" y="560"/>
                </a:lnTo>
                <a:lnTo>
                  <a:pt x="825" y="545"/>
                </a:lnTo>
                <a:lnTo>
                  <a:pt x="827" y="526"/>
                </a:lnTo>
                <a:lnTo>
                  <a:pt x="827" y="505"/>
                </a:lnTo>
                <a:lnTo>
                  <a:pt x="827" y="485"/>
                </a:lnTo>
                <a:lnTo>
                  <a:pt x="827" y="485"/>
                </a:lnTo>
                <a:lnTo>
                  <a:pt x="830" y="483"/>
                </a:lnTo>
                <a:lnTo>
                  <a:pt x="832" y="480"/>
                </a:lnTo>
                <a:lnTo>
                  <a:pt x="834" y="476"/>
                </a:lnTo>
                <a:lnTo>
                  <a:pt x="834" y="471"/>
                </a:lnTo>
                <a:lnTo>
                  <a:pt x="834" y="471"/>
                </a:lnTo>
                <a:lnTo>
                  <a:pt x="839" y="473"/>
                </a:lnTo>
                <a:lnTo>
                  <a:pt x="844" y="471"/>
                </a:lnTo>
                <a:lnTo>
                  <a:pt x="847" y="470"/>
                </a:lnTo>
                <a:lnTo>
                  <a:pt x="849" y="466"/>
                </a:lnTo>
                <a:lnTo>
                  <a:pt x="854" y="461"/>
                </a:lnTo>
                <a:lnTo>
                  <a:pt x="856" y="459"/>
                </a:lnTo>
                <a:lnTo>
                  <a:pt x="861" y="458"/>
                </a:lnTo>
                <a:lnTo>
                  <a:pt x="861" y="458"/>
                </a:lnTo>
                <a:lnTo>
                  <a:pt x="868" y="458"/>
                </a:lnTo>
                <a:lnTo>
                  <a:pt x="873" y="458"/>
                </a:lnTo>
                <a:lnTo>
                  <a:pt x="875" y="454"/>
                </a:lnTo>
                <a:lnTo>
                  <a:pt x="878" y="451"/>
                </a:lnTo>
                <a:lnTo>
                  <a:pt x="880" y="447"/>
                </a:lnTo>
                <a:lnTo>
                  <a:pt x="883" y="444"/>
                </a:lnTo>
                <a:lnTo>
                  <a:pt x="888" y="444"/>
                </a:lnTo>
                <a:lnTo>
                  <a:pt x="895" y="444"/>
                </a:lnTo>
                <a:lnTo>
                  <a:pt x="895" y="383"/>
                </a:lnTo>
                <a:lnTo>
                  <a:pt x="895" y="383"/>
                </a:lnTo>
                <a:lnTo>
                  <a:pt x="892" y="376"/>
                </a:lnTo>
                <a:lnTo>
                  <a:pt x="888" y="369"/>
                </a:lnTo>
                <a:lnTo>
                  <a:pt x="888" y="359"/>
                </a:lnTo>
                <a:lnTo>
                  <a:pt x="888" y="349"/>
                </a:lnTo>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98" name="Freeform 24">
            <a:extLst>
              <a:ext uri="{FF2B5EF4-FFF2-40B4-BE49-F238E27FC236}">
                <a16:creationId xmlns:a16="http://schemas.microsoft.com/office/drawing/2014/main" id="{1002D2EC-812C-E248-AFD5-3DCCA256B8ED}"/>
              </a:ext>
            </a:extLst>
          </p:cNvPr>
          <p:cNvSpPr>
            <a:spLocks noChangeArrowheads="1"/>
          </p:cNvSpPr>
          <p:nvPr/>
        </p:nvSpPr>
        <p:spPr bwMode="auto">
          <a:xfrm rot="21434252">
            <a:off x="2946071" y="8872080"/>
            <a:ext cx="263693" cy="200494"/>
          </a:xfrm>
          <a:custGeom>
            <a:avLst/>
            <a:gdLst>
              <a:gd name="T0" fmla="*/ 1460 w 1511"/>
              <a:gd name="T1" fmla="*/ 402 h 1161"/>
              <a:gd name="T2" fmla="*/ 1433 w 1511"/>
              <a:gd name="T3" fmla="*/ 368 h 1161"/>
              <a:gd name="T4" fmla="*/ 1433 w 1511"/>
              <a:gd name="T5" fmla="*/ 300 h 1161"/>
              <a:gd name="T6" fmla="*/ 1404 w 1511"/>
              <a:gd name="T7" fmla="*/ 264 h 1161"/>
              <a:gd name="T8" fmla="*/ 1349 w 1511"/>
              <a:gd name="T9" fmla="*/ 235 h 1161"/>
              <a:gd name="T10" fmla="*/ 1305 w 1511"/>
              <a:gd name="T11" fmla="*/ 196 h 1161"/>
              <a:gd name="T12" fmla="*/ 1256 w 1511"/>
              <a:gd name="T13" fmla="*/ 160 h 1161"/>
              <a:gd name="T14" fmla="*/ 1177 w 1511"/>
              <a:gd name="T15" fmla="*/ 126 h 1161"/>
              <a:gd name="T16" fmla="*/ 1071 w 1511"/>
              <a:gd name="T17" fmla="*/ 102 h 1161"/>
              <a:gd name="T18" fmla="*/ 1010 w 1511"/>
              <a:gd name="T19" fmla="*/ 97 h 1161"/>
              <a:gd name="T20" fmla="*/ 976 w 1511"/>
              <a:gd name="T21" fmla="*/ 55 h 1161"/>
              <a:gd name="T22" fmla="*/ 906 w 1511"/>
              <a:gd name="T23" fmla="*/ 8 h 1161"/>
              <a:gd name="T24" fmla="*/ 879 w 1511"/>
              <a:gd name="T25" fmla="*/ 25 h 1161"/>
              <a:gd name="T26" fmla="*/ 836 w 1511"/>
              <a:gd name="T27" fmla="*/ 73 h 1161"/>
              <a:gd name="T28" fmla="*/ 781 w 1511"/>
              <a:gd name="T29" fmla="*/ 82 h 1161"/>
              <a:gd name="T30" fmla="*/ 747 w 1511"/>
              <a:gd name="T31" fmla="*/ 101 h 1161"/>
              <a:gd name="T32" fmla="*/ 705 w 1511"/>
              <a:gd name="T33" fmla="*/ 80 h 1161"/>
              <a:gd name="T34" fmla="*/ 618 w 1511"/>
              <a:gd name="T35" fmla="*/ 77 h 1161"/>
              <a:gd name="T36" fmla="*/ 539 w 1511"/>
              <a:gd name="T37" fmla="*/ 82 h 1161"/>
              <a:gd name="T38" fmla="*/ 495 w 1511"/>
              <a:gd name="T39" fmla="*/ 99 h 1161"/>
              <a:gd name="T40" fmla="*/ 457 w 1511"/>
              <a:gd name="T41" fmla="*/ 106 h 1161"/>
              <a:gd name="T42" fmla="*/ 348 w 1511"/>
              <a:gd name="T43" fmla="*/ 130 h 1161"/>
              <a:gd name="T44" fmla="*/ 288 w 1511"/>
              <a:gd name="T45" fmla="*/ 126 h 1161"/>
              <a:gd name="T46" fmla="*/ 218 w 1511"/>
              <a:gd name="T47" fmla="*/ 157 h 1161"/>
              <a:gd name="T48" fmla="*/ 126 w 1511"/>
              <a:gd name="T49" fmla="*/ 184 h 1161"/>
              <a:gd name="T50" fmla="*/ 72 w 1511"/>
              <a:gd name="T51" fmla="*/ 246 h 1161"/>
              <a:gd name="T52" fmla="*/ 0 w 1511"/>
              <a:gd name="T53" fmla="*/ 348 h 1161"/>
              <a:gd name="T54" fmla="*/ 0 w 1511"/>
              <a:gd name="T55" fmla="*/ 375 h 1161"/>
              <a:gd name="T56" fmla="*/ 55 w 1511"/>
              <a:gd name="T57" fmla="*/ 512 h 1161"/>
              <a:gd name="T58" fmla="*/ 29 w 1511"/>
              <a:gd name="T59" fmla="*/ 498 h 1161"/>
              <a:gd name="T60" fmla="*/ 19 w 1511"/>
              <a:gd name="T61" fmla="*/ 624 h 1161"/>
              <a:gd name="T62" fmla="*/ 41 w 1511"/>
              <a:gd name="T63" fmla="*/ 641 h 1161"/>
              <a:gd name="T64" fmla="*/ 50 w 1511"/>
              <a:gd name="T65" fmla="*/ 522 h 1161"/>
              <a:gd name="T66" fmla="*/ 75 w 1511"/>
              <a:gd name="T67" fmla="*/ 621 h 1161"/>
              <a:gd name="T68" fmla="*/ 116 w 1511"/>
              <a:gd name="T69" fmla="*/ 641 h 1161"/>
              <a:gd name="T70" fmla="*/ 137 w 1511"/>
              <a:gd name="T71" fmla="*/ 655 h 1161"/>
              <a:gd name="T72" fmla="*/ 220 w 1511"/>
              <a:gd name="T73" fmla="*/ 682 h 1161"/>
              <a:gd name="T74" fmla="*/ 307 w 1511"/>
              <a:gd name="T75" fmla="*/ 705 h 1161"/>
              <a:gd name="T76" fmla="*/ 488 w 1511"/>
              <a:gd name="T77" fmla="*/ 723 h 1161"/>
              <a:gd name="T78" fmla="*/ 526 w 1511"/>
              <a:gd name="T79" fmla="*/ 761 h 1161"/>
              <a:gd name="T80" fmla="*/ 532 w 1511"/>
              <a:gd name="T81" fmla="*/ 827 h 1161"/>
              <a:gd name="T82" fmla="*/ 512 w 1511"/>
              <a:gd name="T83" fmla="*/ 860 h 1161"/>
              <a:gd name="T84" fmla="*/ 539 w 1511"/>
              <a:gd name="T85" fmla="*/ 982 h 1161"/>
              <a:gd name="T86" fmla="*/ 585 w 1511"/>
              <a:gd name="T87" fmla="*/ 993 h 1161"/>
              <a:gd name="T88" fmla="*/ 635 w 1511"/>
              <a:gd name="T89" fmla="*/ 1010 h 1161"/>
              <a:gd name="T90" fmla="*/ 723 w 1511"/>
              <a:gd name="T91" fmla="*/ 1051 h 1161"/>
              <a:gd name="T92" fmla="*/ 771 w 1511"/>
              <a:gd name="T93" fmla="*/ 1160 h 1161"/>
              <a:gd name="T94" fmla="*/ 834 w 1511"/>
              <a:gd name="T95" fmla="*/ 1146 h 1161"/>
              <a:gd name="T96" fmla="*/ 886 w 1511"/>
              <a:gd name="T97" fmla="*/ 1133 h 1161"/>
              <a:gd name="T98" fmla="*/ 945 w 1511"/>
              <a:gd name="T99" fmla="*/ 1128 h 1161"/>
              <a:gd name="T100" fmla="*/ 1012 w 1511"/>
              <a:gd name="T101" fmla="*/ 1110 h 1161"/>
              <a:gd name="T102" fmla="*/ 1037 w 1511"/>
              <a:gd name="T103" fmla="*/ 1085 h 1161"/>
              <a:gd name="T104" fmla="*/ 1071 w 1511"/>
              <a:gd name="T105" fmla="*/ 1044 h 1161"/>
              <a:gd name="T106" fmla="*/ 1181 w 1511"/>
              <a:gd name="T107" fmla="*/ 1003 h 1161"/>
              <a:gd name="T108" fmla="*/ 1233 w 1511"/>
              <a:gd name="T109" fmla="*/ 945 h 1161"/>
              <a:gd name="T110" fmla="*/ 1249 w 1511"/>
              <a:gd name="T111" fmla="*/ 996 h 1161"/>
              <a:gd name="T112" fmla="*/ 1329 w 1511"/>
              <a:gd name="T113" fmla="*/ 965 h 1161"/>
              <a:gd name="T114" fmla="*/ 1310 w 1511"/>
              <a:gd name="T115" fmla="*/ 914 h 1161"/>
              <a:gd name="T116" fmla="*/ 1278 w 1511"/>
              <a:gd name="T117" fmla="*/ 885 h 1161"/>
              <a:gd name="T118" fmla="*/ 1296 w 1511"/>
              <a:gd name="T119" fmla="*/ 764 h 1161"/>
              <a:gd name="T120" fmla="*/ 1324 w 1511"/>
              <a:gd name="T121" fmla="*/ 628 h 1161"/>
              <a:gd name="T122" fmla="*/ 1416 w 1511"/>
              <a:gd name="T123" fmla="*/ 515 h 1161"/>
              <a:gd name="T124" fmla="*/ 1491 w 1511"/>
              <a:gd name="T125" fmla="*/ 472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1" h="1161">
                <a:moveTo>
                  <a:pt x="1508" y="416"/>
                </a:moveTo>
                <a:lnTo>
                  <a:pt x="1508" y="416"/>
                </a:lnTo>
                <a:lnTo>
                  <a:pt x="1506" y="413"/>
                </a:lnTo>
                <a:lnTo>
                  <a:pt x="1503" y="411"/>
                </a:lnTo>
                <a:lnTo>
                  <a:pt x="1495" y="409"/>
                </a:lnTo>
                <a:lnTo>
                  <a:pt x="1495" y="409"/>
                </a:lnTo>
                <a:lnTo>
                  <a:pt x="1495" y="406"/>
                </a:lnTo>
                <a:lnTo>
                  <a:pt x="1493" y="404"/>
                </a:lnTo>
                <a:lnTo>
                  <a:pt x="1488" y="402"/>
                </a:lnTo>
                <a:lnTo>
                  <a:pt x="1488" y="402"/>
                </a:lnTo>
                <a:lnTo>
                  <a:pt x="1460" y="402"/>
                </a:lnTo>
                <a:lnTo>
                  <a:pt x="1460" y="402"/>
                </a:lnTo>
                <a:lnTo>
                  <a:pt x="1459" y="399"/>
                </a:lnTo>
                <a:lnTo>
                  <a:pt x="1455" y="397"/>
                </a:lnTo>
                <a:lnTo>
                  <a:pt x="1447" y="396"/>
                </a:lnTo>
                <a:lnTo>
                  <a:pt x="1447" y="396"/>
                </a:lnTo>
                <a:lnTo>
                  <a:pt x="1445" y="392"/>
                </a:lnTo>
                <a:lnTo>
                  <a:pt x="1443" y="389"/>
                </a:lnTo>
                <a:lnTo>
                  <a:pt x="1438" y="384"/>
                </a:lnTo>
                <a:lnTo>
                  <a:pt x="1435" y="382"/>
                </a:lnTo>
                <a:lnTo>
                  <a:pt x="1433" y="379"/>
                </a:lnTo>
                <a:lnTo>
                  <a:pt x="1431" y="375"/>
                </a:lnTo>
                <a:lnTo>
                  <a:pt x="1433" y="368"/>
                </a:lnTo>
                <a:lnTo>
                  <a:pt x="1433" y="368"/>
                </a:lnTo>
                <a:lnTo>
                  <a:pt x="1430" y="363"/>
                </a:lnTo>
                <a:lnTo>
                  <a:pt x="1426" y="358"/>
                </a:lnTo>
                <a:lnTo>
                  <a:pt x="1421" y="355"/>
                </a:lnTo>
                <a:lnTo>
                  <a:pt x="1419" y="348"/>
                </a:lnTo>
                <a:lnTo>
                  <a:pt x="1419" y="314"/>
                </a:lnTo>
                <a:lnTo>
                  <a:pt x="1419" y="314"/>
                </a:lnTo>
                <a:lnTo>
                  <a:pt x="1421" y="312"/>
                </a:lnTo>
                <a:lnTo>
                  <a:pt x="1423" y="310"/>
                </a:lnTo>
                <a:lnTo>
                  <a:pt x="1426" y="307"/>
                </a:lnTo>
                <a:lnTo>
                  <a:pt x="1428" y="302"/>
                </a:lnTo>
                <a:lnTo>
                  <a:pt x="1430" y="300"/>
                </a:lnTo>
                <a:lnTo>
                  <a:pt x="1433" y="300"/>
                </a:lnTo>
                <a:lnTo>
                  <a:pt x="1433" y="300"/>
                </a:lnTo>
                <a:lnTo>
                  <a:pt x="1433" y="293"/>
                </a:lnTo>
                <a:lnTo>
                  <a:pt x="1433" y="288"/>
                </a:lnTo>
                <a:lnTo>
                  <a:pt x="1430" y="287"/>
                </a:lnTo>
                <a:lnTo>
                  <a:pt x="1426" y="283"/>
                </a:lnTo>
                <a:lnTo>
                  <a:pt x="1423" y="281"/>
                </a:lnTo>
                <a:lnTo>
                  <a:pt x="1419" y="278"/>
                </a:lnTo>
                <a:lnTo>
                  <a:pt x="1419" y="273"/>
                </a:lnTo>
                <a:lnTo>
                  <a:pt x="1419" y="266"/>
                </a:lnTo>
                <a:lnTo>
                  <a:pt x="1419" y="266"/>
                </a:lnTo>
                <a:lnTo>
                  <a:pt x="1411" y="266"/>
                </a:lnTo>
                <a:lnTo>
                  <a:pt x="1404" y="264"/>
                </a:lnTo>
                <a:lnTo>
                  <a:pt x="1399" y="261"/>
                </a:lnTo>
                <a:lnTo>
                  <a:pt x="1392" y="259"/>
                </a:lnTo>
                <a:lnTo>
                  <a:pt x="1392" y="259"/>
                </a:lnTo>
                <a:lnTo>
                  <a:pt x="1387" y="256"/>
                </a:lnTo>
                <a:lnTo>
                  <a:pt x="1380" y="254"/>
                </a:lnTo>
                <a:lnTo>
                  <a:pt x="1375" y="251"/>
                </a:lnTo>
                <a:lnTo>
                  <a:pt x="1373" y="249"/>
                </a:lnTo>
                <a:lnTo>
                  <a:pt x="1372" y="246"/>
                </a:lnTo>
                <a:lnTo>
                  <a:pt x="1372" y="246"/>
                </a:lnTo>
                <a:lnTo>
                  <a:pt x="1365" y="246"/>
                </a:lnTo>
                <a:lnTo>
                  <a:pt x="1360" y="242"/>
                </a:lnTo>
                <a:lnTo>
                  <a:pt x="1349" y="235"/>
                </a:lnTo>
                <a:lnTo>
                  <a:pt x="1346" y="234"/>
                </a:lnTo>
                <a:lnTo>
                  <a:pt x="1341" y="230"/>
                </a:lnTo>
                <a:lnTo>
                  <a:pt x="1332" y="230"/>
                </a:lnTo>
                <a:lnTo>
                  <a:pt x="1324" y="232"/>
                </a:lnTo>
                <a:lnTo>
                  <a:pt x="1324" y="232"/>
                </a:lnTo>
                <a:lnTo>
                  <a:pt x="1320" y="227"/>
                </a:lnTo>
                <a:lnTo>
                  <a:pt x="1319" y="220"/>
                </a:lnTo>
                <a:lnTo>
                  <a:pt x="1317" y="213"/>
                </a:lnTo>
                <a:lnTo>
                  <a:pt x="1317" y="205"/>
                </a:lnTo>
                <a:lnTo>
                  <a:pt x="1317" y="205"/>
                </a:lnTo>
                <a:lnTo>
                  <a:pt x="1308" y="200"/>
                </a:lnTo>
                <a:lnTo>
                  <a:pt x="1305" y="196"/>
                </a:lnTo>
                <a:lnTo>
                  <a:pt x="1303" y="191"/>
                </a:lnTo>
                <a:lnTo>
                  <a:pt x="1303" y="191"/>
                </a:lnTo>
                <a:lnTo>
                  <a:pt x="1298" y="191"/>
                </a:lnTo>
                <a:lnTo>
                  <a:pt x="1293" y="189"/>
                </a:lnTo>
                <a:lnTo>
                  <a:pt x="1285" y="186"/>
                </a:lnTo>
                <a:lnTo>
                  <a:pt x="1276" y="183"/>
                </a:lnTo>
                <a:lnTo>
                  <a:pt x="1269" y="183"/>
                </a:lnTo>
                <a:lnTo>
                  <a:pt x="1262" y="184"/>
                </a:lnTo>
                <a:lnTo>
                  <a:pt x="1262" y="184"/>
                </a:lnTo>
                <a:lnTo>
                  <a:pt x="1262" y="174"/>
                </a:lnTo>
                <a:lnTo>
                  <a:pt x="1261" y="165"/>
                </a:lnTo>
                <a:lnTo>
                  <a:pt x="1256" y="160"/>
                </a:lnTo>
                <a:lnTo>
                  <a:pt x="1250" y="155"/>
                </a:lnTo>
                <a:lnTo>
                  <a:pt x="1235" y="148"/>
                </a:lnTo>
                <a:lnTo>
                  <a:pt x="1221" y="143"/>
                </a:lnTo>
                <a:lnTo>
                  <a:pt x="1221" y="143"/>
                </a:lnTo>
                <a:lnTo>
                  <a:pt x="1204" y="143"/>
                </a:lnTo>
                <a:lnTo>
                  <a:pt x="1198" y="142"/>
                </a:lnTo>
                <a:lnTo>
                  <a:pt x="1196" y="140"/>
                </a:lnTo>
                <a:lnTo>
                  <a:pt x="1194" y="136"/>
                </a:lnTo>
                <a:lnTo>
                  <a:pt x="1194" y="123"/>
                </a:lnTo>
                <a:lnTo>
                  <a:pt x="1194" y="123"/>
                </a:lnTo>
                <a:lnTo>
                  <a:pt x="1186" y="126"/>
                </a:lnTo>
                <a:lnTo>
                  <a:pt x="1177" y="126"/>
                </a:lnTo>
                <a:lnTo>
                  <a:pt x="1170" y="126"/>
                </a:lnTo>
                <a:lnTo>
                  <a:pt x="1165" y="121"/>
                </a:lnTo>
                <a:lnTo>
                  <a:pt x="1160" y="116"/>
                </a:lnTo>
                <a:lnTo>
                  <a:pt x="1155" y="109"/>
                </a:lnTo>
                <a:lnTo>
                  <a:pt x="1153" y="99"/>
                </a:lnTo>
                <a:lnTo>
                  <a:pt x="1153" y="89"/>
                </a:lnTo>
                <a:lnTo>
                  <a:pt x="1153" y="89"/>
                </a:lnTo>
                <a:lnTo>
                  <a:pt x="1129" y="90"/>
                </a:lnTo>
                <a:lnTo>
                  <a:pt x="1111" y="94"/>
                </a:lnTo>
                <a:lnTo>
                  <a:pt x="1090" y="99"/>
                </a:lnTo>
                <a:lnTo>
                  <a:pt x="1071" y="102"/>
                </a:lnTo>
                <a:lnTo>
                  <a:pt x="1071" y="102"/>
                </a:lnTo>
                <a:lnTo>
                  <a:pt x="1065" y="104"/>
                </a:lnTo>
                <a:lnTo>
                  <a:pt x="1058" y="102"/>
                </a:lnTo>
                <a:lnTo>
                  <a:pt x="1054" y="101"/>
                </a:lnTo>
                <a:lnTo>
                  <a:pt x="1051" y="99"/>
                </a:lnTo>
                <a:lnTo>
                  <a:pt x="1044" y="92"/>
                </a:lnTo>
                <a:lnTo>
                  <a:pt x="1041" y="90"/>
                </a:lnTo>
                <a:lnTo>
                  <a:pt x="1037" y="89"/>
                </a:lnTo>
                <a:lnTo>
                  <a:pt x="1037" y="89"/>
                </a:lnTo>
                <a:lnTo>
                  <a:pt x="1032" y="89"/>
                </a:lnTo>
                <a:lnTo>
                  <a:pt x="1027" y="90"/>
                </a:lnTo>
                <a:lnTo>
                  <a:pt x="1019" y="94"/>
                </a:lnTo>
                <a:lnTo>
                  <a:pt x="1010" y="97"/>
                </a:lnTo>
                <a:lnTo>
                  <a:pt x="1003" y="97"/>
                </a:lnTo>
                <a:lnTo>
                  <a:pt x="996" y="96"/>
                </a:lnTo>
                <a:lnTo>
                  <a:pt x="996" y="96"/>
                </a:lnTo>
                <a:lnTo>
                  <a:pt x="996" y="90"/>
                </a:lnTo>
                <a:lnTo>
                  <a:pt x="996" y="85"/>
                </a:lnTo>
                <a:lnTo>
                  <a:pt x="995" y="82"/>
                </a:lnTo>
                <a:lnTo>
                  <a:pt x="991" y="80"/>
                </a:lnTo>
                <a:lnTo>
                  <a:pt x="986" y="75"/>
                </a:lnTo>
                <a:lnTo>
                  <a:pt x="983" y="73"/>
                </a:lnTo>
                <a:lnTo>
                  <a:pt x="983" y="68"/>
                </a:lnTo>
                <a:lnTo>
                  <a:pt x="983" y="68"/>
                </a:lnTo>
                <a:lnTo>
                  <a:pt x="976" y="55"/>
                </a:lnTo>
                <a:lnTo>
                  <a:pt x="969" y="41"/>
                </a:lnTo>
                <a:lnTo>
                  <a:pt x="969" y="41"/>
                </a:lnTo>
                <a:lnTo>
                  <a:pt x="961" y="29"/>
                </a:lnTo>
                <a:lnTo>
                  <a:pt x="950" y="19"/>
                </a:lnTo>
                <a:lnTo>
                  <a:pt x="940" y="8"/>
                </a:lnTo>
                <a:lnTo>
                  <a:pt x="928" y="0"/>
                </a:lnTo>
                <a:lnTo>
                  <a:pt x="928" y="0"/>
                </a:lnTo>
                <a:lnTo>
                  <a:pt x="921" y="0"/>
                </a:lnTo>
                <a:lnTo>
                  <a:pt x="916" y="2"/>
                </a:lnTo>
                <a:lnTo>
                  <a:pt x="908" y="7"/>
                </a:lnTo>
                <a:lnTo>
                  <a:pt x="908" y="7"/>
                </a:lnTo>
                <a:lnTo>
                  <a:pt x="906" y="8"/>
                </a:lnTo>
                <a:lnTo>
                  <a:pt x="906" y="10"/>
                </a:lnTo>
                <a:lnTo>
                  <a:pt x="904" y="12"/>
                </a:lnTo>
                <a:lnTo>
                  <a:pt x="901" y="14"/>
                </a:lnTo>
                <a:lnTo>
                  <a:pt x="901" y="14"/>
                </a:lnTo>
                <a:lnTo>
                  <a:pt x="894" y="14"/>
                </a:lnTo>
                <a:lnTo>
                  <a:pt x="891" y="14"/>
                </a:lnTo>
                <a:lnTo>
                  <a:pt x="887" y="14"/>
                </a:lnTo>
                <a:lnTo>
                  <a:pt x="887" y="14"/>
                </a:lnTo>
                <a:lnTo>
                  <a:pt x="882" y="17"/>
                </a:lnTo>
                <a:lnTo>
                  <a:pt x="880" y="20"/>
                </a:lnTo>
                <a:lnTo>
                  <a:pt x="880" y="20"/>
                </a:lnTo>
                <a:lnTo>
                  <a:pt x="879" y="25"/>
                </a:lnTo>
                <a:lnTo>
                  <a:pt x="877" y="27"/>
                </a:lnTo>
                <a:lnTo>
                  <a:pt x="874" y="27"/>
                </a:lnTo>
                <a:lnTo>
                  <a:pt x="874" y="27"/>
                </a:lnTo>
                <a:lnTo>
                  <a:pt x="872" y="31"/>
                </a:lnTo>
                <a:lnTo>
                  <a:pt x="870" y="32"/>
                </a:lnTo>
                <a:lnTo>
                  <a:pt x="865" y="34"/>
                </a:lnTo>
                <a:lnTo>
                  <a:pt x="853" y="34"/>
                </a:lnTo>
                <a:lnTo>
                  <a:pt x="853" y="34"/>
                </a:lnTo>
                <a:lnTo>
                  <a:pt x="851" y="43"/>
                </a:lnTo>
                <a:lnTo>
                  <a:pt x="850" y="49"/>
                </a:lnTo>
                <a:lnTo>
                  <a:pt x="843" y="61"/>
                </a:lnTo>
                <a:lnTo>
                  <a:pt x="836" y="73"/>
                </a:lnTo>
                <a:lnTo>
                  <a:pt x="834" y="80"/>
                </a:lnTo>
                <a:lnTo>
                  <a:pt x="833" y="89"/>
                </a:lnTo>
                <a:lnTo>
                  <a:pt x="833" y="89"/>
                </a:lnTo>
                <a:lnTo>
                  <a:pt x="826" y="90"/>
                </a:lnTo>
                <a:lnTo>
                  <a:pt x="821" y="89"/>
                </a:lnTo>
                <a:lnTo>
                  <a:pt x="812" y="85"/>
                </a:lnTo>
                <a:lnTo>
                  <a:pt x="804" y="82"/>
                </a:lnTo>
                <a:lnTo>
                  <a:pt x="798" y="80"/>
                </a:lnTo>
                <a:lnTo>
                  <a:pt x="792" y="82"/>
                </a:lnTo>
                <a:lnTo>
                  <a:pt x="792" y="82"/>
                </a:lnTo>
                <a:lnTo>
                  <a:pt x="785" y="82"/>
                </a:lnTo>
                <a:lnTo>
                  <a:pt x="781" y="82"/>
                </a:lnTo>
                <a:lnTo>
                  <a:pt x="778" y="84"/>
                </a:lnTo>
                <a:lnTo>
                  <a:pt x="776" y="87"/>
                </a:lnTo>
                <a:lnTo>
                  <a:pt x="771" y="92"/>
                </a:lnTo>
                <a:lnTo>
                  <a:pt x="768" y="96"/>
                </a:lnTo>
                <a:lnTo>
                  <a:pt x="764" y="96"/>
                </a:lnTo>
                <a:lnTo>
                  <a:pt x="764" y="96"/>
                </a:lnTo>
                <a:lnTo>
                  <a:pt x="759" y="96"/>
                </a:lnTo>
                <a:lnTo>
                  <a:pt x="756" y="97"/>
                </a:lnTo>
                <a:lnTo>
                  <a:pt x="752" y="99"/>
                </a:lnTo>
                <a:lnTo>
                  <a:pt x="751" y="102"/>
                </a:lnTo>
                <a:lnTo>
                  <a:pt x="751" y="102"/>
                </a:lnTo>
                <a:lnTo>
                  <a:pt x="747" y="101"/>
                </a:lnTo>
                <a:lnTo>
                  <a:pt x="744" y="99"/>
                </a:lnTo>
                <a:lnTo>
                  <a:pt x="740" y="97"/>
                </a:lnTo>
                <a:lnTo>
                  <a:pt x="737" y="96"/>
                </a:lnTo>
                <a:lnTo>
                  <a:pt x="737" y="96"/>
                </a:lnTo>
                <a:lnTo>
                  <a:pt x="730" y="96"/>
                </a:lnTo>
                <a:lnTo>
                  <a:pt x="727" y="92"/>
                </a:lnTo>
                <a:lnTo>
                  <a:pt x="723" y="89"/>
                </a:lnTo>
                <a:lnTo>
                  <a:pt x="723" y="82"/>
                </a:lnTo>
                <a:lnTo>
                  <a:pt x="723" y="82"/>
                </a:lnTo>
                <a:lnTo>
                  <a:pt x="717" y="82"/>
                </a:lnTo>
                <a:lnTo>
                  <a:pt x="710" y="82"/>
                </a:lnTo>
                <a:lnTo>
                  <a:pt x="705" y="80"/>
                </a:lnTo>
                <a:lnTo>
                  <a:pt x="703" y="75"/>
                </a:lnTo>
                <a:lnTo>
                  <a:pt x="703" y="75"/>
                </a:lnTo>
                <a:lnTo>
                  <a:pt x="698" y="75"/>
                </a:lnTo>
                <a:lnTo>
                  <a:pt x="694" y="73"/>
                </a:lnTo>
                <a:lnTo>
                  <a:pt x="691" y="72"/>
                </a:lnTo>
                <a:lnTo>
                  <a:pt x="689" y="68"/>
                </a:lnTo>
                <a:lnTo>
                  <a:pt x="689" y="68"/>
                </a:lnTo>
                <a:lnTo>
                  <a:pt x="635" y="68"/>
                </a:lnTo>
                <a:lnTo>
                  <a:pt x="635" y="68"/>
                </a:lnTo>
                <a:lnTo>
                  <a:pt x="626" y="70"/>
                </a:lnTo>
                <a:lnTo>
                  <a:pt x="621" y="72"/>
                </a:lnTo>
                <a:lnTo>
                  <a:pt x="618" y="77"/>
                </a:lnTo>
                <a:lnTo>
                  <a:pt x="614" y="82"/>
                </a:lnTo>
                <a:lnTo>
                  <a:pt x="614" y="82"/>
                </a:lnTo>
                <a:lnTo>
                  <a:pt x="606" y="84"/>
                </a:lnTo>
                <a:lnTo>
                  <a:pt x="601" y="85"/>
                </a:lnTo>
                <a:lnTo>
                  <a:pt x="597" y="90"/>
                </a:lnTo>
                <a:lnTo>
                  <a:pt x="594" y="96"/>
                </a:lnTo>
                <a:lnTo>
                  <a:pt x="594" y="96"/>
                </a:lnTo>
                <a:lnTo>
                  <a:pt x="580" y="92"/>
                </a:lnTo>
                <a:lnTo>
                  <a:pt x="565" y="90"/>
                </a:lnTo>
                <a:lnTo>
                  <a:pt x="551" y="87"/>
                </a:lnTo>
                <a:lnTo>
                  <a:pt x="544" y="85"/>
                </a:lnTo>
                <a:lnTo>
                  <a:pt x="539" y="82"/>
                </a:lnTo>
                <a:lnTo>
                  <a:pt x="539" y="82"/>
                </a:lnTo>
                <a:lnTo>
                  <a:pt x="531" y="87"/>
                </a:lnTo>
                <a:lnTo>
                  <a:pt x="526" y="89"/>
                </a:lnTo>
                <a:lnTo>
                  <a:pt x="519" y="89"/>
                </a:lnTo>
                <a:lnTo>
                  <a:pt x="519" y="89"/>
                </a:lnTo>
                <a:lnTo>
                  <a:pt x="512" y="89"/>
                </a:lnTo>
                <a:lnTo>
                  <a:pt x="507" y="92"/>
                </a:lnTo>
                <a:lnTo>
                  <a:pt x="503" y="94"/>
                </a:lnTo>
                <a:lnTo>
                  <a:pt x="498" y="96"/>
                </a:lnTo>
                <a:lnTo>
                  <a:pt x="498" y="96"/>
                </a:lnTo>
                <a:lnTo>
                  <a:pt x="497" y="97"/>
                </a:lnTo>
                <a:lnTo>
                  <a:pt x="495" y="99"/>
                </a:lnTo>
                <a:lnTo>
                  <a:pt x="491" y="102"/>
                </a:lnTo>
                <a:lnTo>
                  <a:pt x="486" y="104"/>
                </a:lnTo>
                <a:lnTo>
                  <a:pt x="485" y="106"/>
                </a:lnTo>
                <a:lnTo>
                  <a:pt x="485" y="109"/>
                </a:lnTo>
                <a:lnTo>
                  <a:pt x="485" y="109"/>
                </a:lnTo>
                <a:lnTo>
                  <a:pt x="481" y="107"/>
                </a:lnTo>
                <a:lnTo>
                  <a:pt x="480" y="104"/>
                </a:lnTo>
                <a:lnTo>
                  <a:pt x="478" y="96"/>
                </a:lnTo>
                <a:lnTo>
                  <a:pt x="478" y="96"/>
                </a:lnTo>
                <a:lnTo>
                  <a:pt x="464" y="96"/>
                </a:lnTo>
                <a:lnTo>
                  <a:pt x="464" y="96"/>
                </a:lnTo>
                <a:lnTo>
                  <a:pt x="457" y="106"/>
                </a:lnTo>
                <a:lnTo>
                  <a:pt x="449" y="116"/>
                </a:lnTo>
                <a:lnTo>
                  <a:pt x="437" y="123"/>
                </a:lnTo>
                <a:lnTo>
                  <a:pt x="425" y="128"/>
                </a:lnTo>
                <a:lnTo>
                  <a:pt x="411" y="131"/>
                </a:lnTo>
                <a:lnTo>
                  <a:pt x="396" y="135"/>
                </a:lnTo>
                <a:lnTo>
                  <a:pt x="379" y="136"/>
                </a:lnTo>
                <a:lnTo>
                  <a:pt x="362" y="136"/>
                </a:lnTo>
                <a:lnTo>
                  <a:pt x="362" y="136"/>
                </a:lnTo>
                <a:lnTo>
                  <a:pt x="357" y="136"/>
                </a:lnTo>
                <a:lnTo>
                  <a:pt x="353" y="135"/>
                </a:lnTo>
                <a:lnTo>
                  <a:pt x="350" y="133"/>
                </a:lnTo>
                <a:lnTo>
                  <a:pt x="348" y="130"/>
                </a:lnTo>
                <a:lnTo>
                  <a:pt x="348" y="130"/>
                </a:lnTo>
                <a:lnTo>
                  <a:pt x="348" y="126"/>
                </a:lnTo>
                <a:lnTo>
                  <a:pt x="346" y="125"/>
                </a:lnTo>
                <a:lnTo>
                  <a:pt x="341" y="123"/>
                </a:lnTo>
                <a:lnTo>
                  <a:pt x="341" y="123"/>
                </a:lnTo>
                <a:lnTo>
                  <a:pt x="329" y="123"/>
                </a:lnTo>
                <a:lnTo>
                  <a:pt x="317" y="123"/>
                </a:lnTo>
                <a:lnTo>
                  <a:pt x="305" y="123"/>
                </a:lnTo>
                <a:lnTo>
                  <a:pt x="294" y="123"/>
                </a:lnTo>
                <a:lnTo>
                  <a:pt x="294" y="123"/>
                </a:lnTo>
                <a:lnTo>
                  <a:pt x="290" y="125"/>
                </a:lnTo>
                <a:lnTo>
                  <a:pt x="288" y="126"/>
                </a:lnTo>
                <a:lnTo>
                  <a:pt x="288" y="128"/>
                </a:lnTo>
                <a:lnTo>
                  <a:pt x="287" y="130"/>
                </a:lnTo>
                <a:lnTo>
                  <a:pt x="287" y="130"/>
                </a:lnTo>
                <a:lnTo>
                  <a:pt x="278" y="131"/>
                </a:lnTo>
                <a:lnTo>
                  <a:pt x="270" y="130"/>
                </a:lnTo>
                <a:lnTo>
                  <a:pt x="261" y="130"/>
                </a:lnTo>
                <a:lnTo>
                  <a:pt x="253" y="130"/>
                </a:lnTo>
                <a:lnTo>
                  <a:pt x="253" y="130"/>
                </a:lnTo>
                <a:lnTo>
                  <a:pt x="241" y="135"/>
                </a:lnTo>
                <a:lnTo>
                  <a:pt x="232" y="140"/>
                </a:lnTo>
                <a:lnTo>
                  <a:pt x="223" y="148"/>
                </a:lnTo>
                <a:lnTo>
                  <a:pt x="218" y="157"/>
                </a:lnTo>
                <a:lnTo>
                  <a:pt x="218" y="157"/>
                </a:lnTo>
                <a:lnTo>
                  <a:pt x="205" y="159"/>
                </a:lnTo>
                <a:lnTo>
                  <a:pt x="193" y="162"/>
                </a:lnTo>
                <a:lnTo>
                  <a:pt x="171" y="171"/>
                </a:lnTo>
                <a:lnTo>
                  <a:pt x="171" y="171"/>
                </a:lnTo>
                <a:lnTo>
                  <a:pt x="160" y="176"/>
                </a:lnTo>
                <a:lnTo>
                  <a:pt x="154" y="181"/>
                </a:lnTo>
                <a:lnTo>
                  <a:pt x="143" y="184"/>
                </a:lnTo>
                <a:lnTo>
                  <a:pt x="137" y="184"/>
                </a:lnTo>
                <a:lnTo>
                  <a:pt x="130" y="184"/>
                </a:lnTo>
                <a:lnTo>
                  <a:pt x="130" y="184"/>
                </a:lnTo>
                <a:lnTo>
                  <a:pt x="126" y="184"/>
                </a:lnTo>
                <a:lnTo>
                  <a:pt x="123" y="186"/>
                </a:lnTo>
                <a:lnTo>
                  <a:pt x="119" y="191"/>
                </a:lnTo>
                <a:lnTo>
                  <a:pt x="116" y="198"/>
                </a:lnTo>
                <a:lnTo>
                  <a:pt x="116" y="205"/>
                </a:lnTo>
                <a:lnTo>
                  <a:pt x="113" y="210"/>
                </a:lnTo>
                <a:lnTo>
                  <a:pt x="109" y="217"/>
                </a:lnTo>
                <a:lnTo>
                  <a:pt x="104" y="218"/>
                </a:lnTo>
                <a:lnTo>
                  <a:pt x="96" y="218"/>
                </a:lnTo>
                <a:lnTo>
                  <a:pt x="96" y="218"/>
                </a:lnTo>
                <a:lnTo>
                  <a:pt x="89" y="229"/>
                </a:lnTo>
                <a:lnTo>
                  <a:pt x="80" y="237"/>
                </a:lnTo>
                <a:lnTo>
                  <a:pt x="72" y="246"/>
                </a:lnTo>
                <a:lnTo>
                  <a:pt x="62" y="252"/>
                </a:lnTo>
                <a:lnTo>
                  <a:pt x="62" y="252"/>
                </a:lnTo>
                <a:lnTo>
                  <a:pt x="62" y="268"/>
                </a:lnTo>
                <a:lnTo>
                  <a:pt x="60" y="283"/>
                </a:lnTo>
                <a:lnTo>
                  <a:pt x="55" y="307"/>
                </a:lnTo>
                <a:lnTo>
                  <a:pt x="55" y="307"/>
                </a:lnTo>
                <a:lnTo>
                  <a:pt x="7" y="307"/>
                </a:lnTo>
                <a:lnTo>
                  <a:pt x="7" y="307"/>
                </a:lnTo>
                <a:lnTo>
                  <a:pt x="7" y="319"/>
                </a:lnTo>
                <a:lnTo>
                  <a:pt x="7" y="331"/>
                </a:lnTo>
                <a:lnTo>
                  <a:pt x="5" y="341"/>
                </a:lnTo>
                <a:lnTo>
                  <a:pt x="0" y="348"/>
                </a:lnTo>
                <a:lnTo>
                  <a:pt x="0" y="348"/>
                </a:lnTo>
                <a:lnTo>
                  <a:pt x="2" y="351"/>
                </a:lnTo>
                <a:lnTo>
                  <a:pt x="4" y="355"/>
                </a:lnTo>
                <a:lnTo>
                  <a:pt x="5" y="358"/>
                </a:lnTo>
                <a:lnTo>
                  <a:pt x="7" y="362"/>
                </a:lnTo>
                <a:lnTo>
                  <a:pt x="7" y="362"/>
                </a:lnTo>
                <a:lnTo>
                  <a:pt x="4" y="363"/>
                </a:lnTo>
                <a:lnTo>
                  <a:pt x="2" y="365"/>
                </a:lnTo>
                <a:lnTo>
                  <a:pt x="0" y="368"/>
                </a:lnTo>
                <a:lnTo>
                  <a:pt x="0" y="368"/>
                </a:lnTo>
                <a:lnTo>
                  <a:pt x="0" y="375"/>
                </a:lnTo>
                <a:lnTo>
                  <a:pt x="0" y="375"/>
                </a:lnTo>
                <a:lnTo>
                  <a:pt x="4" y="391"/>
                </a:lnTo>
                <a:lnTo>
                  <a:pt x="7" y="404"/>
                </a:lnTo>
                <a:lnTo>
                  <a:pt x="12" y="420"/>
                </a:lnTo>
                <a:lnTo>
                  <a:pt x="14" y="437"/>
                </a:lnTo>
                <a:lnTo>
                  <a:pt x="14" y="437"/>
                </a:lnTo>
                <a:lnTo>
                  <a:pt x="34" y="477"/>
                </a:lnTo>
                <a:lnTo>
                  <a:pt x="34" y="477"/>
                </a:lnTo>
                <a:lnTo>
                  <a:pt x="39" y="479"/>
                </a:lnTo>
                <a:lnTo>
                  <a:pt x="43" y="483"/>
                </a:lnTo>
                <a:lnTo>
                  <a:pt x="48" y="491"/>
                </a:lnTo>
                <a:lnTo>
                  <a:pt x="53" y="500"/>
                </a:lnTo>
                <a:lnTo>
                  <a:pt x="55" y="512"/>
                </a:lnTo>
                <a:lnTo>
                  <a:pt x="55" y="512"/>
                </a:lnTo>
                <a:lnTo>
                  <a:pt x="50" y="510"/>
                </a:lnTo>
                <a:lnTo>
                  <a:pt x="46" y="506"/>
                </a:lnTo>
                <a:lnTo>
                  <a:pt x="43" y="503"/>
                </a:lnTo>
                <a:lnTo>
                  <a:pt x="41" y="498"/>
                </a:lnTo>
                <a:lnTo>
                  <a:pt x="39" y="493"/>
                </a:lnTo>
                <a:lnTo>
                  <a:pt x="36" y="489"/>
                </a:lnTo>
                <a:lnTo>
                  <a:pt x="33" y="486"/>
                </a:lnTo>
                <a:lnTo>
                  <a:pt x="27" y="484"/>
                </a:lnTo>
                <a:lnTo>
                  <a:pt x="27" y="484"/>
                </a:lnTo>
                <a:lnTo>
                  <a:pt x="27" y="491"/>
                </a:lnTo>
                <a:lnTo>
                  <a:pt x="29" y="498"/>
                </a:lnTo>
                <a:lnTo>
                  <a:pt x="33" y="510"/>
                </a:lnTo>
                <a:lnTo>
                  <a:pt x="34" y="522"/>
                </a:lnTo>
                <a:lnTo>
                  <a:pt x="36" y="530"/>
                </a:lnTo>
                <a:lnTo>
                  <a:pt x="34" y="539"/>
                </a:lnTo>
                <a:lnTo>
                  <a:pt x="34" y="539"/>
                </a:lnTo>
                <a:lnTo>
                  <a:pt x="31" y="553"/>
                </a:lnTo>
                <a:lnTo>
                  <a:pt x="29" y="566"/>
                </a:lnTo>
                <a:lnTo>
                  <a:pt x="29" y="580"/>
                </a:lnTo>
                <a:lnTo>
                  <a:pt x="27" y="594"/>
                </a:lnTo>
                <a:lnTo>
                  <a:pt x="27" y="594"/>
                </a:lnTo>
                <a:lnTo>
                  <a:pt x="24" y="609"/>
                </a:lnTo>
                <a:lnTo>
                  <a:pt x="19" y="624"/>
                </a:lnTo>
                <a:lnTo>
                  <a:pt x="15" y="640"/>
                </a:lnTo>
                <a:lnTo>
                  <a:pt x="14" y="655"/>
                </a:lnTo>
                <a:lnTo>
                  <a:pt x="14" y="655"/>
                </a:lnTo>
                <a:lnTo>
                  <a:pt x="17" y="657"/>
                </a:lnTo>
                <a:lnTo>
                  <a:pt x="21" y="658"/>
                </a:lnTo>
                <a:lnTo>
                  <a:pt x="24" y="660"/>
                </a:lnTo>
                <a:lnTo>
                  <a:pt x="27" y="662"/>
                </a:lnTo>
                <a:lnTo>
                  <a:pt x="27" y="662"/>
                </a:lnTo>
                <a:lnTo>
                  <a:pt x="29" y="655"/>
                </a:lnTo>
                <a:lnTo>
                  <a:pt x="34" y="652"/>
                </a:lnTo>
                <a:lnTo>
                  <a:pt x="38" y="647"/>
                </a:lnTo>
                <a:lnTo>
                  <a:pt x="41" y="641"/>
                </a:lnTo>
                <a:lnTo>
                  <a:pt x="41" y="641"/>
                </a:lnTo>
                <a:lnTo>
                  <a:pt x="44" y="641"/>
                </a:lnTo>
                <a:lnTo>
                  <a:pt x="46" y="638"/>
                </a:lnTo>
                <a:lnTo>
                  <a:pt x="48" y="631"/>
                </a:lnTo>
                <a:lnTo>
                  <a:pt x="50" y="624"/>
                </a:lnTo>
                <a:lnTo>
                  <a:pt x="51" y="623"/>
                </a:lnTo>
                <a:lnTo>
                  <a:pt x="55" y="621"/>
                </a:lnTo>
                <a:lnTo>
                  <a:pt x="55" y="621"/>
                </a:lnTo>
                <a:lnTo>
                  <a:pt x="55" y="525"/>
                </a:lnTo>
                <a:lnTo>
                  <a:pt x="55" y="525"/>
                </a:lnTo>
                <a:lnTo>
                  <a:pt x="51" y="525"/>
                </a:lnTo>
                <a:lnTo>
                  <a:pt x="50" y="522"/>
                </a:lnTo>
                <a:lnTo>
                  <a:pt x="51" y="520"/>
                </a:lnTo>
                <a:lnTo>
                  <a:pt x="55" y="518"/>
                </a:lnTo>
                <a:lnTo>
                  <a:pt x="55" y="518"/>
                </a:lnTo>
                <a:lnTo>
                  <a:pt x="60" y="520"/>
                </a:lnTo>
                <a:lnTo>
                  <a:pt x="62" y="522"/>
                </a:lnTo>
                <a:lnTo>
                  <a:pt x="62" y="525"/>
                </a:lnTo>
                <a:lnTo>
                  <a:pt x="62" y="525"/>
                </a:lnTo>
                <a:lnTo>
                  <a:pt x="72" y="570"/>
                </a:lnTo>
                <a:lnTo>
                  <a:pt x="75" y="594"/>
                </a:lnTo>
                <a:lnTo>
                  <a:pt x="75" y="607"/>
                </a:lnTo>
                <a:lnTo>
                  <a:pt x="75" y="621"/>
                </a:lnTo>
                <a:lnTo>
                  <a:pt x="75" y="621"/>
                </a:lnTo>
                <a:lnTo>
                  <a:pt x="84" y="623"/>
                </a:lnTo>
                <a:lnTo>
                  <a:pt x="87" y="624"/>
                </a:lnTo>
                <a:lnTo>
                  <a:pt x="89" y="628"/>
                </a:lnTo>
                <a:lnTo>
                  <a:pt x="89" y="628"/>
                </a:lnTo>
                <a:lnTo>
                  <a:pt x="89" y="633"/>
                </a:lnTo>
                <a:lnTo>
                  <a:pt x="92" y="635"/>
                </a:lnTo>
                <a:lnTo>
                  <a:pt x="94" y="638"/>
                </a:lnTo>
                <a:lnTo>
                  <a:pt x="96" y="641"/>
                </a:lnTo>
                <a:lnTo>
                  <a:pt x="96" y="641"/>
                </a:lnTo>
                <a:lnTo>
                  <a:pt x="102" y="641"/>
                </a:lnTo>
                <a:lnTo>
                  <a:pt x="109" y="641"/>
                </a:lnTo>
                <a:lnTo>
                  <a:pt x="116" y="641"/>
                </a:lnTo>
                <a:lnTo>
                  <a:pt x="123" y="641"/>
                </a:lnTo>
                <a:lnTo>
                  <a:pt x="123" y="641"/>
                </a:lnTo>
                <a:lnTo>
                  <a:pt x="123" y="645"/>
                </a:lnTo>
                <a:lnTo>
                  <a:pt x="123" y="648"/>
                </a:lnTo>
                <a:lnTo>
                  <a:pt x="123" y="648"/>
                </a:lnTo>
                <a:lnTo>
                  <a:pt x="126" y="648"/>
                </a:lnTo>
                <a:lnTo>
                  <a:pt x="130" y="648"/>
                </a:lnTo>
                <a:lnTo>
                  <a:pt x="133" y="648"/>
                </a:lnTo>
                <a:lnTo>
                  <a:pt x="137" y="648"/>
                </a:lnTo>
                <a:lnTo>
                  <a:pt x="137" y="648"/>
                </a:lnTo>
                <a:lnTo>
                  <a:pt x="137" y="652"/>
                </a:lnTo>
                <a:lnTo>
                  <a:pt x="137" y="655"/>
                </a:lnTo>
                <a:lnTo>
                  <a:pt x="137" y="655"/>
                </a:lnTo>
                <a:lnTo>
                  <a:pt x="147" y="658"/>
                </a:lnTo>
                <a:lnTo>
                  <a:pt x="160" y="660"/>
                </a:lnTo>
                <a:lnTo>
                  <a:pt x="166" y="662"/>
                </a:lnTo>
                <a:lnTo>
                  <a:pt x="171" y="665"/>
                </a:lnTo>
                <a:lnTo>
                  <a:pt x="174" y="670"/>
                </a:lnTo>
                <a:lnTo>
                  <a:pt x="177" y="676"/>
                </a:lnTo>
                <a:lnTo>
                  <a:pt x="177" y="676"/>
                </a:lnTo>
                <a:lnTo>
                  <a:pt x="218" y="676"/>
                </a:lnTo>
                <a:lnTo>
                  <a:pt x="218" y="676"/>
                </a:lnTo>
                <a:lnTo>
                  <a:pt x="218" y="679"/>
                </a:lnTo>
                <a:lnTo>
                  <a:pt x="220" y="682"/>
                </a:lnTo>
                <a:lnTo>
                  <a:pt x="225" y="686"/>
                </a:lnTo>
                <a:lnTo>
                  <a:pt x="232" y="687"/>
                </a:lnTo>
                <a:lnTo>
                  <a:pt x="239" y="689"/>
                </a:lnTo>
                <a:lnTo>
                  <a:pt x="239" y="689"/>
                </a:lnTo>
                <a:lnTo>
                  <a:pt x="251" y="699"/>
                </a:lnTo>
                <a:lnTo>
                  <a:pt x="259" y="703"/>
                </a:lnTo>
                <a:lnTo>
                  <a:pt x="263" y="703"/>
                </a:lnTo>
                <a:lnTo>
                  <a:pt x="266" y="703"/>
                </a:lnTo>
                <a:lnTo>
                  <a:pt x="266" y="703"/>
                </a:lnTo>
                <a:lnTo>
                  <a:pt x="300" y="703"/>
                </a:lnTo>
                <a:lnTo>
                  <a:pt x="300" y="703"/>
                </a:lnTo>
                <a:lnTo>
                  <a:pt x="307" y="705"/>
                </a:lnTo>
                <a:lnTo>
                  <a:pt x="312" y="708"/>
                </a:lnTo>
                <a:lnTo>
                  <a:pt x="324" y="716"/>
                </a:lnTo>
                <a:lnTo>
                  <a:pt x="329" y="720"/>
                </a:lnTo>
                <a:lnTo>
                  <a:pt x="336" y="723"/>
                </a:lnTo>
                <a:lnTo>
                  <a:pt x="345" y="725"/>
                </a:lnTo>
                <a:lnTo>
                  <a:pt x="355" y="723"/>
                </a:lnTo>
                <a:lnTo>
                  <a:pt x="471" y="723"/>
                </a:lnTo>
                <a:lnTo>
                  <a:pt x="471" y="723"/>
                </a:lnTo>
                <a:lnTo>
                  <a:pt x="478" y="723"/>
                </a:lnTo>
                <a:lnTo>
                  <a:pt x="478" y="723"/>
                </a:lnTo>
                <a:lnTo>
                  <a:pt x="483" y="723"/>
                </a:lnTo>
                <a:lnTo>
                  <a:pt x="488" y="723"/>
                </a:lnTo>
                <a:lnTo>
                  <a:pt x="490" y="727"/>
                </a:lnTo>
                <a:lnTo>
                  <a:pt x="491" y="730"/>
                </a:lnTo>
                <a:lnTo>
                  <a:pt x="495" y="737"/>
                </a:lnTo>
                <a:lnTo>
                  <a:pt x="497" y="740"/>
                </a:lnTo>
                <a:lnTo>
                  <a:pt x="498" y="744"/>
                </a:lnTo>
                <a:lnTo>
                  <a:pt x="498" y="744"/>
                </a:lnTo>
                <a:lnTo>
                  <a:pt x="503" y="747"/>
                </a:lnTo>
                <a:lnTo>
                  <a:pt x="508" y="751"/>
                </a:lnTo>
                <a:lnTo>
                  <a:pt x="512" y="756"/>
                </a:lnTo>
                <a:lnTo>
                  <a:pt x="519" y="757"/>
                </a:lnTo>
                <a:lnTo>
                  <a:pt x="519" y="757"/>
                </a:lnTo>
                <a:lnTo>
                  <a:pt x="526" y="761"/>
                </a:lnTo>
                <a:lnTo>
                  <a:pt x="529" y="766"/>
                </a:lnTo>
                <a:lnTo>
                  <a:pt x="532" y="771"/>
                </a:lnTo>
                <a:lnTo>
                  <a:pt x="536" y="778"/>
                </a:lnTo>
                <a:lnTo>
                  <a:pt x="541" y="791"/>
                </a:lnTo>
                <a:lnTo>
                  <a:pt x="543" y="798"/>
                </a:lnTo>
                <a:lnTo>
                  <a:pt x="546" y="805"/>
                </a:lnTo>
                <a:lnTo>
                  <a:pt x="546" y="805"/>
                </a:lnTo>
                <a:lnTo>
                  <a:pt x="546" y="810"/>
                </a:lnTo>
                <a:lnTo>
                  <a:pt x="544" y="815"/>
                </a:lnTo>
                <a:lnTo>
                  <a:pt x="543" y="820"/>
                </a:lnTo>
                <a:lnTo>
                  <a:pt x="539" y="822"/>
                </a:lnTo>
                <a:lnTo>
                  <a:pt x="532" y="827"/>
                </a:lnTo>
                <a:lnTo>
                  <a:pt x="526" y="832"/>
                </a:lnTo>
                <a:lnTo>
                  <a:pt x="526" y="832"/>
                </a:lnTo>
                <a:lnTo>
                  <a:pt x="526" y="838"/>
                </a:lnTo>
                <a:lnTo>
                  <a:pt x="524" y="841"/>
                </a:lnTo>
                <a:lnTo>
                  <a:pt x="522" y="844"/>
                </a:lnTo>
                <a:lnTo>
                  <a:pt x="519" y="846"/>
                </a:lnTo>
                <a:lnTo>
                  <a:pt x="519" y="846"/>
                </a:lnTo>
                <a:lnTo>
                  <a:pt x="519" y="851"/>
                </a:lnTo>
                <a:lnTo>
                  <a:pt x="517" y="855"/>
                </a:lnTo>
                <a:lnTo>
                  <a:pt x="515" y="858"/>
                </a:lnTo>
                <a:lnTo>
                  <a:pt x="512" y="860"/>
                </a:lnTo>
                <a:lnTo>
                  <a:pt x="512" y="860"/>
                </a:lnTo>
                <a:lnTo>
                  <a:pt x="512" y="948"/>
                </a:lnTo>
                <a:lnTo>
                  <a:pt x="512" y="948"/>
                </a:lnTo>
                <a:lnTo>
                  <a:pt x="515" y="953"/>
                </a:lnTo>
                <a:lnTo>
                  <a:pt x="517" y="960"/>
                </a:lnTo>
                <a:lnTo>
                  <a:pt x="520" y="965"/>
                </a:lnTo>
                <a:lnTo>
                  <a:pt x="522" y="967"/>
                </a:lnTo>
                <a:lnTo>
                  <a:pt x="526" y="969"/>
                </a:lnTo>
                <a:lnTo>
                  <a:pt x="526" y="969"/>
                </a:lnTo>
                <a:lnTo>
                  <a:pt x="534" y="974"/>
                </a:lnTo>
                <a:lnTo>
                  <a:pt x="537" y="977"/>
                </a:lnTo>
                <a:lnTo>
                  <a:pt x="539" y="982"/>
                </a:lnTo>
                <a:lnTo>
                  <a:pt x="539" y="982"/>
                </a:lnTo>
                <a:lnTo>
                  <a:pt x="546" y="982"/>
                </a:lnTo>
                <a:lnTo>
                  <a:pt x="553" y="982"/>
                </a:lnTo>
                <a:lnTo>
                  <a:pt x="553" y="982"/>
                </a:lnTo>
                <a:lnTo>
                  <a:pt x="556" y="984"/>
                </a:lnTo>
                <a:lnTo>
                  <a:pt x="558" y="986"/>
                </a:lnTo>
                <a:lnTo>
                  <a:pt x="560" y="989"/>
                </a:lnTo>
                <a:lnTo>
                  <a:pt x="560" y="989"/>
                </a:lnTo>
                <a:lnTo>
                  <a:pt x="570" y="989"/>
                </a:lnTo>
                <a:lnTo>
                  <a:pt x="580" y="989"/>
                </a:lnTo>
                <a:lnTo>
                  <a:pt x="580" y="989"/>
                </a:lnTo>
                <a:lnTo>
                  <a:pt x="584" y="991"/>
                </a:lnTo>
                <a:lnTo>
                  <a:pt x="585" y="993"/>
                </a:lnTo>
                <a:lnTo>
                  <a:pt x="585" y="994"/>
                </a:lnTo>
                <a:lnTo>
                  <a:pt x="587" y="996"/>
                </a:lnTo>
                <a:lnTo>
                  <a:pt x="587" y="996"/>
                </a:lnTo>
                <a:lnTo>
                  <a:pt x="594" y="996"/>
                </a:lnTo>
                <a:lnTo>
                  <a:pt x="601" y="996"/>
                </a:lnTo>
                <a:lnTo>
                  <a:pt x="601" y="996"/>
                </a:lnTo>
                <a:lnTo>
                  <a:pt x="604" y="998"/>
                </a:lnTo>
                <a:lnTo>
                  <a:pt x="606" y="999"/>
                </a:lnTo>
                <a:lnTo>
                  <a:pt x="607" y="1003"/>
                </a:lnTo>
                <a:lnTo>
                  <a:pt x="607" y="1003"/>
                </a:lnTo>
                <a:lnTo>
                  <a:pt x="621" y="1006"/>
                </a:lnTo>
                <a:lnTo>
                  <a:pt x="635" y="1010"/>
                </a:lnTo>
                <a:lnTo>
                  <a:pt x="635" y="1010"/>
                </a:lnTo>
                <a:lnTo>
                  <a:pt x="659" y="1027"/>
                </a:lnTo>
                <a:lnTo>
                  <a:pt x="672" y="1034"/>
                </a:lnTo>
                <a:lnTo>
                  <a:pt x="681" y="1035"/>
                </a:lnTo>
                <a:lnTo>
                  <a:pt x="689" y="1037"/>
                </a:lnTo>
                <a:lnTo>
                  <a:pt x="689" y="1037"/>
                </a:lnTo>
                <a:lnTo>
                  <a:pt x="691" y="1040"/>
                </a:lnTo>
                <a:lnTo>
                  <a:pt x="693" y="1044"/>
                </a:lnTo>
                <a:lnTo>
                  <a:pt x="703" y="1046"/>
                </a:lnTo>
                <a:lnTo>
                  <a:pt x="715" y="1047"/>
                </a:lnTo>
                <a:lnTo>
                  <a:pt x="723" y="1051"/>
                </a:lnTo>
                <a:lnTo>
                  <a:pt x="723" y="1051"/>
                </a:lnTo>
                <a:lnTo>
                  <a:pt x="727" y="1059"/>
                </a:lnTo>
                <a:lnTo>
                  <a:pt x="734" y="1064"/>
                </a:lnTo>
                <a:lnTo>
                  <a:pt x="745" y="1076"/>
                </a:lnTo>
                <a:lnTo>
                  <a:pt x="752" y="1081"/>
                </a:lnTo>
                <a:lnTo>
                  <a:pt x="757" y="1088"/>
                </a:lnTo>
                <a:lnTo>
                  <a:pt x="763" y="1095"/>
                </a:lnTo>
                <a:lnTo>
                  <a:pt x="764" y="1105"/>
                </a:lnTo>
                <a:lnTo>
                  <a:pt x="764" y="1105"/>
                </a:lnTo>
                <a:lnTo>
                  <a:pt x="764" y="1160"/>
                </a:lnTo>
                <a:lnTo>
                  <a:pt x="764" y="1160"/>
                </a:lnTo>
                <a:lnTo>
                  <a:pt x="771" y="1160"/>
                </a:lnTo>
                <a:lnTo>
                  <a:pt x="771" y="1160"/>
                </a:lnTo>
                <a:lnTo>
                  <a:pt x="788" y="1160"/>
                </a:lnTo>
                <a:lnTo>
                  <a:pt x="795" y="1158"/>
                </a:lnTo>
                <a:lnTo>
                  <a:pt x="797" y="1157"/>
                </a:lnTo>
                <a:lnTo>
                  <a:pt x="798" y="1153"/>
                </a:lnTo>
                <a:lnTo>
                  <a:pt x="798" y="1153"/>
                </a:lnTo>
                <a:lnTo>
                  <a:pt x="805" y="1153"/>
                </a:lnTo>
                <a:lnTo>
                  <a:pt x="812" y="1153"/>
                </a:lnTo>
                <a:lnTo>
                  <a:pt x="817" y="1151"/>
                </a:lnTo>
                <a:lnTo>
                  <a:pt x="819" y="1146"/>
                </a:lnTo>
                <a:lnTo>
                  <a:pt x="819" y="1146"/>
                </a:lnTo>
                <a:lnTo>
                  <a:pt x="827" y="1148"/>
                </a:lnTo>
                <a:lnTo>
                  <a:pt x="834" y="1146"/>
                </a:lnTo>
                <a:lnTo>
                  <a:pt x="839" y="1143"/>
                </a:lnTo>
                <a:lnTo>
                  <a:pt x="843" y="1139"/>
                </a:lnTo>
                <a:lnTo>
                  <a:pt x="850" y="1131"/>
                </a:lnTo>
                <a:lnTo>
                  <a:pt x="855" y="1128"/>
                </a:lnTo>
                <a:lnTo>
                  <a:pt x="860" y="1126"/>
                </a:lnTo>
                <a:lnTo>
                  <a:pt x="860" y="1126"/>
                </a:lnTo>
                <a:lnTo>
                  <a:pt x="867" y="1126"/>
                </a:lnTo>
                <a:lnTo>
                  <a:pt x="870" y="1129"/>
                </a:lnTo>
                <a:lnTo>
                  <a:pt x="875" y="1131"/>
                </a:lnTo>
                <a:lnTo>
                  <a:pt x="880" y="1133"/>
                </a:lnTo>
                <a:lnTo>
                  <a:pt x="880" y="1133"/>
                </a:lnTo>
                <a:lnTo>
                  <a:pt x="886" y="1133"/>
                </a:lnTo>
                <a:lnTo>
                  <a:pt x="889" y="1134"/>
                </a:lnTo>
                <a:lnTo>
                  <a:pt x="892" y="1136"/>
                </a:lnTo>
                <a:lnTo>
                  <a:pt x="894" y="1139"/>
                </a:lnTo>
                <a:lnTo>
                  <a:pt x="894" y="1139"/>
                </a:lnTo>
                <a:lnTo>
                  <a:pt x="903" y="1134"/>
                </a:lnTo>
                <a:lnTo>
                  <a:pt x="909" y="1129"/>
                </a:lnTo>
                <a:lnTo>
                  <a:pt x="918" y="1122"/>
                </a:lnTo>
                <a:lnTo>
                  <a:pt x="928" y="1119"/>
                </a:lnTo>
                <a:lnTo>
                  <a:pt x="928" y="1119"/>
                </a:lnTo>
                <a:lnTo>
                  <a:pt x="935" y="1121"/>
                </a:lnTo>
                <a:lnTo>
                  <a:pt x="942" y="1122"/>
                </a:lnTo>
                <a:lnTo>
                  <a:pt x="945" y="1128"/>
                </a:lnTo>
                <a:lnTo>
                  <a:pt x="949" y="1133"/>
                </a:lnTo>
                <a:lnTo>
                  <a:pt x="949" y="1133"/>
                </a:lnTo>
                <a:lnTo>
                  <a:pt x="983" y="1133"/>
                </a:lnTo>
                <a:lnTo>
                  <a:pt x="983" y="1133"/>
                </a:lnTo>
                <a:lnTo>
                  <a:pt x="988" y="1133"/>
                </a:lnTo>
                <a:lnTo>
                  <a:pt x="993" y="1131"/>
                </a:lnTo>
                <a:lnTo>
                  <a:pt x="996" y="1129"/>
                </a:lnTo>
                <a:lnTo>
                  <a:pt x="1000" y="1126"/>
                </a:lnTo>
                <a:lnTo>
                  <a:pt x="1005" y="1119"/>
                </a:lnTo>
                <a:lnTo>
                  <a:pt x="1010" y="1112"/>
                </a:lnTo>
                <a:lnTo>
                  <a:pt x="1010" y="1112"/>
                </a:lnTo>
                <a:lnTo>
                  <a:pt x="1012" y="1110"/>
                </a:lnTo>
                <a:lnTo>
                  <a:pt x="1013" y="1109"/>
                </a:lnTo>
                <a:lnTo>
                  <a:pt x="1017" y="1105"/>
                </a:lnTo>
                <a:lnTo>
                  <a:pt x="1019" y="1100"/>
                </a:lnTo>
                <a:lnTo>
                  <a:pt x="1020" y="1098"/>
                </a:lnTo>
                <a:lnTo>
                  <a:pt x="1024" y="1098"/>
                </a:lnTo>
                <a:lnTo>
                  <a:pt x="1024" y="1098"/>
                </a:lnTo>
                <a:lnTo>
                  <a:pt x="1025" y="1095"/>
                </a:lnTo>
                <a:lnTo>
                  <a:pt x="1027" y="1092"/>
                </a:lnTo>
                <a:lnTo>
                  <a:pt x="1029" y="1090"/>
                </a:lnTo>
                <a:lnTo>
                  <a:pt x="1030" y="1085"/>
                </a:lnTo>
                <a:lnTo>
                  <a:pt x="1030" y="1085"/>
                </a:lnTo>
                <a:lnTo>
                  <a:pt x="1037" y="1085"/>
                </a:lnTo>
                <a:lnTo>
                  <a:pt x="1044" y="1083"/>
                </a:lnTo>
                <a:lnTo>
                  <a:pt x="1053" y="1076"/>
                </a:lnTo>
                <a:lnTo>
                  <a:pt x="1058" y="1075"/>
                </a:lnTo>
                <a:lnTo>
                  <a:pt x="1063" y="1071"/>
                </a:lnTo>
                <a:lnTo>
                  <a:pt x="1070" y="1071"/>
                </a:lnTo>
                <a:lnTo>
                  <a:pt x="1078" y="1071"/>
                </a:lnTo>
                <a:lnTo>
                  <a:pt x="1078" y="1071"/>
                </a:lnTo>
                <a:lnTo>
                  <a:pt x="1078" y="1063"/>
                </a:lnTo>
                <a:lnTo>
                  <a:pt x="1077" y="1056"/>
                </a:lnTo>
                <a:lnTo>
                  <a:pt x="1073" y="1051"/>
                </a:lnTo>
                <a:lnTo>
                  <a:pt x="1071" y="1044"/>
                </a:lnTo>
                <a:lnTo>
                  <a:pt x="1071" y="1044"/>
                </a:lnTo>
                <a:lnTo>
                  <a:pt x="1071" y="1035"/>
                </a:lnTo>
                <a:lnTo>
                  <a:pt x="1073" y="1028"/>
                </a:lnTo>
                <a:lnTo>
                  <a:pt x="1077" y="1023"/>
                </a:lnTo>
                <a:lnTo>
                  <a:pt x="1078" y="1017"/>
                </a:lnTo>
                <a:lnTo>
                  <a:pt x="1078" y="1017"/>
                </a:lnTo>
                <a:lnTo>
                  <a:pt x="1085" y="1017"/>
                </a:lnTo>
                <a:lnTo>
                  <a:pt x="1085" y="1017"/>
                </a:lnTo>
                <a:lnTo>
                  <a:pt x="1104" y="1025"/>
                </a:lnTo>
                <a:lnTo>
                  <a:pt x="1114" y="1028"/>
                </a:lnTo>
                <a:lnTo>
                  <a:pt x="1126" y="1030"/>
                </a:lnTo>
                <a:lnTo>
                  <a:pt x="1126" y="1030"/>
                </a:lnTo>
                <a:lnTo>
                  <a:pt x="1181" y="1003"/>
                </a:lnTo>
                <a:lnTo>
                  <a:pt x="1181" y="1003"/>
                </a:lnTo>
                <a:lnTo>
                  <a:pt x="1184" y="999"/>
                </a:lnTo>
                <a:lnTo>
                  <a:pt x="1186" y="994"/>
                </a:lnTo>
                <a:lnTo>
                  <a:pt x="1187" y="982"/>
                </a:lnTo>
                <a:lnTo>
                  <a:pt x="1189" y="970"/>
                </a:lnTo>
                <a:lnTo>
                  <a:pt x="1191" y="965"/>
                </a:lnTo>
                <a:lnTo>
                  <a:pt x="1194" y="962"/>
                </a:lnTo>
                <a:lnTo>
                  <a:pt x="1194" y="962"/>
                </a:lnTo>
                <a:lnTo>
                  <a:pt x="1203" y="960"/>
                </a:lnTo>
                <a:lnTo>
                  <a:pt x="1210" y="959"/>
                </a:lnTo>
                <a:lnTo>
                  <a:pt x="1221" y="952"/>
                </a:lnTo>
                <a:lnTo>
                  <a:pt x="1233" y="945"/>
                </a:lnTo>
                <a:lnTo>
                  <a:pt x="1240" y="943"/>
                </a:lnTo>
                <a:lnTo>
                  <a:pt x="1249" y="942"/>
                </a:lnTo>
                <a:lnTo>
                  <a:pt x="1249" y="942"/>
                </a:lnTo>
                <a:lnTo>
                  <a:pt x="1249" y="950"/>
                </a:lnTo>
                <a:lnTo>
                  <a:pt x="1252" y="955"/>
                </a:lnTo>
                <a:lnTo>
                  <a:pt x="1254" y="962"/>
                </a:lnTo>
                <a:lnTo>
                  <a:pt x="1256" y="969"/>
                </a:lnTo>
                <a:lnTo>
                  <a:pt x="1256" y="969"/>
                </a:lnTo>
                <a:lnTo>
                  <a:pt x="1252" y="970"/>
                </a:lnTo>
                <a:lnTo>
                  <a:pt x="1250" y="972"/>
                </a:lnTo>
                <a:lnTo>
                  <a:pt x="1249" y="979"/>
                </a:lnTo>
                <a:lnTo>
                  <a:pt x="1249" y="996"/>
                </a:lnTo>
                <a:lnTo>
                  <a:pt x="1249" y="996"/>
                </a:lnTo>
                <a:lnTo>
                  <a:pt x="1310" y="996"/>
                </a:lnTo>
                <a:lnTo>
                  <a:pt x="1310" y="996"/>
                </a:lnTo>
                <a:lnTo>
                  <a:pt x="1310" y="993"/>
                </a:lnTo>
                <a:lnTo>
                  <a:pt x="1314" y="989"/>
                </a:lnTo>
                <a:lnTo>
                  <a:pt x="1319" y="984"/>
                </a:lnTo>
                <a:lnTo>
                  <a:pt x="1322" y="982"/>
                </a:lnTo>
                <a:lnTo>
                  <a:pt x="1324" y="979"/>
                </a:lnTo>
                <a:lnTo>
                  <a:pt x="1324" y="976"/>
                </a:lnTo>
                <a:lnTo>
                  <a:pt x="1324" y="969"/>
                </a:lnTo>
                <a:lnTo>
                  <a:pt x="1324" y="969"/>
                </a:lnTo>
                <a:lnTo>
                  <a:pt x="1329" y="965"/>
                </a:lnTo>
                <a:lnTo>
                  <a:pt x="1334" y="962"/>
                </a:lnTo>
                <a:lnTo>
                  <a:pt x="1336" y="957"/>
                </a:lnTo>
                <a:lnTo>
                  <a:pt x="1338" y="948"/>
                </a:lnTo>
                <a:lnTo>
                  <a:pt x="1338" y="948"/>
                </a:lnTo>
                <a:lnTo>
                  <a:pt x="1331" y="938"/>
                </a:lnTo>
                <a:lnTo>
                  <a:pt x="1324" y="928"/>
                </a:lnTo>
                <a:lnTo>
                  <a:pt x="1324" y="928"/>
                </a:lnTo>
                <a:lnTo>
                  <a:pt x="1320" y="921"/>
                </a:lnTo>
                <a:lnTo>
                  <a:pt x="1317" y="914"/>
                </a:lnTo>
                <a:lnTo>
                  <a:pt x="1317" y="914"/>
                </a:lnTo>
                <a:lnTo>
                  <a:pt x="1314" y="914"/>
                </a:lnTo>
                <a:lnTo>
                  <a:pt x="1310" y="914"/>
                </a:lnTo>
                <a:lnTo>
                  <a:pt x="1310" y="914"/>
                </a:lnTo>
                <a:lnTo>
                  <a:pt x="1310" y="913"/>
                </a:lnTo>
                <a:lnTo>
                  <a:pt x="1310" y="907"/>
                </a:lnTo>
                <a:lnTo>
                  <a:pt x="1310" y="904"/>
                </a:lnTo>
                <a:lnTo>
                  <a:pt x="1310" y="901"/>
                </a:lnTo>
                <a:lnTo>
                  <a:pt x="1310" y="901"/>
                </a:lnTo>
                <a:lnTo>
                  <a:pt x="1305" y="899"/>
                </a:lnTo>
                <a:lnTo>
                  <a:pt x="1302" y="895"/>
                </a:lnTo>
                <a:lnTo>
                  <a:pt x="1296" y="887"/>
                </a:lnTo>
                <a:lnTo>
                  <a:pt x="1296" y="887"/>
                </a:lnTo>
                <a:lnTo>
                  <a:pt x="1283" y="887"/>
                </a:lnTo>
                <a:lnTo>
                  <a:pt x="1278" y="885"/>
                </a:lnTo>
                <a:lnTo>
                  <a:pt x="1276" y="884"/>
                </a:lnTo>
                <a:lnTo>
                  <a:pt x="1276" y="880"/>
                </a:lnTo>
                <a:lnTo>
                  <a:pt x="1276" y="880"/>
                </a:lnTo>
                <a:lnTo>
                  <a:pt x="1278" y="855"/>
                </a:lnTo>
                <a:lnTo>
                  <a:pt x="1281" y="831"/>
                </a:lnTo>
                <a:lnTo>
                  <a:pt x="1286" y="809"/>
                </a:lnTo>
                <a:lnTo>
                  <a:pt x="1290" y="785"/>
                </a:lnTo>
                <a:lnTo>
                  <a:pt x="1290" y="785"/>
                </a:lnTo>
                <a:lnTo>
                  <a:pt x="1295" y="783"/>
                </a:lnTo>
                <a:lnTo>
                  <a:pt x="1296" y="778"/>
                </a:lnTo>
                <a:lnTo>
                  <a:pt x="1296" y="771"/>
                </a:lnTo>
                <a:lnTo>
                  <a:pt x="1296" y="764"/>
                </a:lnTo>
                <a:lnTo>
                  <a:pt x="1296" y="764"/>
                </a:lnTo>
                <a:lnTo>
                  <a:pt x="1291" y="756"/>
                </a:lnTo>
                <a:lnTo>
                  <a:pt x="1288" y="745"/>
                </a:lnTo>
                <a:lnTo>
                  <a:pt x="1285" y="735"/>
                </a:lnTo>
                <a:lnTo>
                  <a:pt x="1283" y="723"/>
                </a:lnTo>
                <a:lnTo>
                  <a:pt x="1283" y="696"/>
                </a:lnTo>
                <a:lnTo>
                  <a:pt x="1283" y="669"/>
                </a:lnTo>
                <a:lnTo>
                  <a:pt x="1283" y="669"/>
                </a:lnTo>
                <a:lnTo>
                  <a:pt x="1291" y="657"/>
                </a:lnTo>
                <a:lnTo>
                  <a:pt x="1302" y="647"/>
                </a:lnTo>
                <a:lnTo>
                  <a:pt x="1312" y="636"/>
                </a:lnTo>
                <a:lnTo>
                  <a:pt x="1324" y="628"/>
                </a:lnTo>
                <a:lnTo>
                  <a:pt x="1324" y="628"/>
                </a:lnTo>
                <a:lnTo>
                  <a:pt x="1348" y="612"/>
                </a:lnTo>
                <a:lnTo>
                  <a:pt x="1361" y="604"/>
                </a:lnTo>
                <a:lnTo>
                  <a:pt x="1370" y="602"/>
                </a:lnTo>
                <a:lnTo>
                  <a:pt x="1379" y="600"/>
                </a:lnTo>
                <a:lnTo>
                  <a:pt x="1379" y="600"/>
                </a:lnTo>
                <a:lnTo>
                  <a:pt x="1379" y="587"/>
                </a:lnTo>
                <a:lnTo>
                  <a:pt x="1379" y="587"/>
                </a:lnTo>
                <a:lnTo>
                  <a:pt x="1379" y="532"/>
                </a:lnTo>
                <a:lnTo>
                  <a:pt x="1379" y="532"/>
                </a:lnTo>
                <a:lnTo>
                  <a:pt x="1397" y="524"/>
                </a:lnTo>
                <a:lnTo>
                  <a:pt x="1416" y="515"/>
                </a:lnTo>
                <a:lnTo>
                  <a:pt x="1437" y="508"/>
                </a:lnTo>
                <a:lnTo>
                  <a:pt x="1460" y="505"/>
                </a:lnTo>
                <a:lnTo>
                  <a:pt x="1460" y="505"/>
                </a:lnTo>
                <a:lnTo>
                  <a:pt x="1466" y="501"/>
                </a:lnTo>
                <a:lnTo>
                  <a:pt x="1471" y="498"/>
                </a:lnTo>
                <a:lnTo>
                  <a:pt x="1474" y="493"/>
                </a:lnTo>
                <a:lnTo>
                  <a:pt x="1481" y="491"/>
                </a:lnTo>
                <a:lnTo>
                  <a:pt x="1481" y="491"/>
                </a:lnTo>
                <a:lnTo>
                  <a:pt x="1484" y="486"/>
                </a:lnTo>
                <a:lnTo>
                  <a:pt x="1486" y="479"/>
                </a:lnTo>
                <a:lnTo>
                  <a:pt x="1489" y="474"/>
                </a:lnTo>
                <a:lnTo>
                  <a:pt x="1491" y="472"/>
                </a:lnTo>
                <a:lnTo>
                  <a:pt x="1495" y="471"/>
                </a:lnTo>
                <a:lnTo>
                  <a:pt x="1495" y="471"/>
                </a:lnTo>
                <a:lnTo>
                  <a:pt x="1495" y="464"/>
                </a:lnTo>
                <a:lnTo>
                  <a:pt x="1498" y="457"/>
                </a:lnTo>
                <a:lnTo>
                  <a:pt x="1503" y="445"/>
                </a:lnTo>
                <a:lnTo>
                  <a:pt x="1506" y="440"/>
                </a:lnTo>
                <a:lnTo>
                  <a:pt x="1508" y="433"/>
                </a:lnTo>
                <a:lnTo>
                  <a:pt x="1510" y="426"/>
                </a:lnTo>
                <a:lnTo>
                  <a:pt x="1508" y="416"/>
                </a:lnTo>
              </a:path>
            </a:pathLst>
          </a:custGeom>
          <a:solidFill>
            <a:schemeClr val="bg1">
              <a:lumMod val="85000"/>
            </a:schemeClr>
          </a:solidFill>
          <a:ln>
            <a:noFill/>
          </a:ln>
          <a:effectLst/>
        </p:spPr>
        <p:txBody>
          <a:bodyPr wrap="none" anchor="ctr"/>
          <a:lstStyle/>
          <a:p>
            <a:endParaRPr lang="nl-BE"/>
          </a:p>
        </p:txBody>
      </p:sp>
      <p:sp>
        <p:nvSpPr>
          <p:cNvPr id="99" name="Freeform 25">
            <a:extLst>
              <a:ext uri="{FF2B5EF4-FFF2-40B4-BE49-F238E27FC236}">
                <a16:creationId xmlns:a16="http://schemas.microsoft.com/office/drawing/2014/main" id="{0FA10DFF-B687-5647-9D1F-9CF451038CDA}"/>
              </a:ext>
            </a:extLst>
          </p:cNvPr>
          <p:cNvSpPr>
            <a:spLocks noChangeArrowheads="1"/>
          </p:cNvSpPr>
          <p:nvPr/>
        </p:nvSpPr>
        <p:spPr bwMode="auto">
          <a:xfrm rot="21434252">
            <a:off x="2933326" y="8745710"/>
            <a:ext cx="275225" cy="179911"/>
          </a:xfrm>
          <a:custGeom>
            <a:avLst/>
            <a:gdLst>
              <a:gd name="T0" fmla="*/ 469 w 1580"/>
              <a:gd name="T1" fmla="*/ 184 h 1040"/>
              <a:gd name="T2" fmla="*/ 1564 w 1580"/>
              <a:gd name="T3" fmla="*/ 205 h 1040"/>
              <a:gd name="T4" fmla="*/ 1409 w 1580"/>
              <a:gd name="T5" fmla="*/ 145 h 1040"/>
              <a:gd name="T6" fmla="*/ 1316 w 1580"/>
              <a:gd name="T7" fmla="*/ 152 h 1040"/>
              <a:gd name="T8" fmla="*/ 1253 w 1580"/>
              <a:gd name="T9" fmla="*/ 181 h 1040"/>
              <a:gd name="T10" fmla="*/ 1204 w 1580"/>
              <a:gd name="T11" fmla="*/ 155 h 1040"/>
              <a:gd name="T12" fmla="*/ 1151 w 1580"/>
              <a:gd name="T13" fmla="*/ 96 h 1040"/>
              <a:gd name="T14" fmla="*/ 1074 w 1580"/>
              <a:gd name="T15" fmla="*/ 60 h 1040"/>
              <a:gd name="T16" fmla="*/ 1013 w 1580"/>
              <a:gd name="T17" fmla="*/ 34 h 1040"/>
              <a:gd name="T18" fmla="*/ 933 w 1580"/>
              <a:gd name="T19" fmla="*/ 0 h 1040"/>
              <a:gd name="T20" fmla="*/ 841 w 1580"/>
              <a:gd name="T21" fmla="*/ 27 h 1040"/>
              <a:gd name="T22" fmla="*/ 759 w 1580"/>
              <a:gd name="T23" fmla="*/ 84 h 1040"/>
              <a:gd name="T24" fmla="*/ 714 w 1580"/>
              <a:gd name="T25" fmla="*/ 138 h 1040"/>
              <a:gd name="T26" fmla="*/ 740 w 1580"/>
              <a:gd name="T27" fmla="*/ 261 h 1040"/>
              <a:gd name="T28" fmla="*/ 755 w 1580"/>
              <a:gd name="T29" fmla="*/ 427 h 1040"/>
              <a:gd name="T30" fmla="*/ 719 w 1580"/>
              <a:gd name="T31" fmla="*/ 483 h 1040"/>
              <a:gd name="T32" fmla="*/ 636 w 1580"/>
              <a:gd name="T33" fmla="*/ 529 h 1040"/>
              <a:gd name="T34" fmla="*/ 513 w 1580"/>
              <a:gd name="T35" fmla="*/ 464 h 1040"/>
              <a:gd name="T36" fmla="*/ 460 w 1580"/>
              <a:gd name="T37" fmla="*/ 384 h 1040"/>
              <a:gd name="T38" fmla="*/ 392 w 1580"/>
              <a:gd name="T39" fmla="*/ 340 h 1040"/>
              <a:gd name="T40" fmla="*/ 331 w 1580"/>
              <a:gd name="T41" fmla="*/ 275 h 1040"/>
              <a:gd name="T42" fmla="*/ 283 w 1580"/>
              <a:gd name="T43" fmla="*/ 261 h 1040"/>
              <a:gd name="T44" fmla="*/ 153 w 1580"/>
              <a:gd name="T45" fmla="*/ 316 h 1040"/>
              <a:gd name="T46" fmla="*/ 76 w 1580"/>
              <a:gd name="T47" fmla="*/ 437 h 1040"/>
              <a:gd name="T48" fmla="*/ 66 w 1580"/>
              <a:gd name="T49" fmla="*/ 544 h 1040"/>
              <a:gd name="T50" fmla="*/ 41 w 1580"/>
              <a:gd name="T51" fmla="*/ 623 h 1040"/>
              <a:gd name="T52" fmla="*/ 0 w 1580"/>
              <a:gd name="T53" fmla="*/ 747 h 1040"/>
              <a:gd name="T54" fmla="*/ 3 w 1580"/>
              <a:gd name="T55" fmla="*/ 814 h 1040"/>
              <a:gd name="T56" fmla="*/ 17 w 1580"/>
              <a:gd name="T57" fmla="*/ 943 h 1040"/>
              <a:gd name="T58" fmla="*/ 41 w 1580"/>
              <a:gd name="T59" fmla="*/ 1025 h 1040"/>
              <a:gd name="T60" fmla="*/ 133 w 1580"/>
              <a:gd name="T61" fmla="*/ 950 h 1040"/>
              <a:gd name="T62" fmla="*/ 197 w 1580"/>
              <a:gd name="T63" fmla="*/ 908 h 1040"/>
              <a:gd name="T64" fmla="*/ 325 w 1580"/>
              <a:gd name="T65" fmla="*/ 860 h 1040"/>
              <a:gd name="T66" fmla="*/ 394 w 1580"/>
              <a:gd name="T67" fmla="*/ 868 h 1040"/>
              <a:gd name="T68" fmla="*/ 522 w 1580"/>
              <a:gd name="T69" fmla="*/ 841 h 1040"/>
              <a:gd name="T70" fmla="*/ 576 w 1580"/>
              <a:gd name="T71" fmla="*/ 814 h 1040"/>
              <a:gd name="T72" fmla="*/ 672 w 1580"/>
              <a:gd name="T73" fmla="*/ 800 h 1040"/>
              <a:gd name="T74" fmla="*/ 774 w 1580"/>
              <a:gd name="T75" fmla="*/ 828 h 1040"/>
              <a:gd name="T76" fmla="*/ 818 w 1580"/>
              <a:gd name="T77" fmla="*/ 814 h 1040"/>
              <a:gd name="T78" fmla="*/ 888 w 1580"/>
              <a:gd name="T79" fmla="*/ 775 h 1040"/>
              <a:gd name="T80" fmla="*/ 938 w 1580"/>
              <a:gd name="T81" fmla="*/ 746 h 1040"/>
              <a:gd name="T82" fmla="*/ 1020 w 1580"/>
              <a:gd name="T83" fmla="*/ 800 h 1040"/>
              <a:gd name="T84" fmla="*/ 1074 w 1580"/>
              <a:gd name="T85" fmla="*/ 821 h 1040"/>
              <a:gd name="T86" fmla="*/ 1192 w 1580"/>
              <a:gd name="T87" fmla="*/ 841 h 1040"/>
              <a:gd name="T88" fmla="*/ 1279 w 1580"/>
              <a:gd name="T89" fmla="*/ 848 h 1040"/>
              <a:gd name="T90" fmla="*/ 1318 w 1580"/>
              <a:gd name="T91" fmla="*/ 802 h 1040"/>
              <a:gd name="T92" fmla="*/ 1344 w 1580"/>
              <a:gd name="T93" fmla="*/ 828 h 1040"/>
              <a:gd name="T94" fmla="*/ 1349 w 1580"/>
              <a:gd name="T95" fmla="*/ 793 h 1040"/>
              <a:gd name="T96" fmla="*/ 1308 w 1580"/>
              <a:gd name="T97" fmla="*/ 734 h 1040"/>
              <a:gd name="T98" fmla="*/ 1284 w 1580"/>
              <a:gd name="T99" fmla="*/ 703 h 1040"/>
              <a:gd name="T100" fmla="*/ 1303 w 1580"/>
              <a:gd name="T101" fmla="*/ 645 h 1040"/>
              <a:gd name="T102" fmla="*/ 1345 w 1580"/>
              <a:gd name="T103" fmla="*/ 652 h 1040"/>
              <a:gd name="T104" fmla="*/ 1386 w 1580"/>
              <a:gd name="T105" fmla="*/ 623 h 1040"/>
              <a:gd name="T106" fmla="*/ 1416 w 1580"/>
              <a:gd name="T107" fmla="*/ 527 h 1040"/>
              <a:gd name="T108" fmla="*/ 1438 w 1580"/>
              <a:gd name="T109" fmla="*/ 476 h 1040"/>
              <a:gd name="T110" fmla="*/ 1409 w 1580"/>
              <a:gd name="T111" fmla="*/ 418 h 1040"/>
              <a:gd name="T112" fmla="*/ 1436 w 1580"/>
              <a:gd name="T113" fmla="*/ 326 h 1040"/>
              <a:gd name="T114" fmla="*/ 1501 w 1580"/>
              <a:gd name="T115" fmla="*/ 273 h 1040"/>
              <a:gd name="T116" fmla="*/ 1567 w 1580"/>
              <a:gd name="T117" fmla="*/ 232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80" h="1040">
                <a:moveTo>
                  <a:pt x="481" y="213"/>
                </a:moveTo>
                <a:lnTo>
                  <a:pt x="482" y="208"/>
                </a:lnTo>
                <a:lnTo>
                  <a:pt x="484" y="206"/>
                </a:lnTo>
                <a:lnTo>
                  <a:pt x="488" y="206"/>
                </a:lnTo>
                <a:lnTo>
                  <a:pt x="488" y="200"/>
                </a:lnTo>
                <a:lnTo>
                  <a:pt x="482" y="198"/>
                </a:lnTo>
                <a:lnTo>
                  <a:pt x="481" y="196"/>
                </a:lnTo>
                <a:lnTo>
                  <a:pt x="481" y="193"/>
                </a:lnTo>
                <a:lnTo>
                  <a:pt x="477" y="193"/>
                </a:lnTo>
                <a:lnTo>
                  <a:pt x="476" y="191"/>
                </a:lnTo>
                <a:lnTo>
                  <a:pt x="474" y="188"/>
                </a:lnTo>
                <a:lnTo>
                  <a:pt x="474" y="186"/>
                </a:lnTo>
                <a:lnTo>
                  <a:pt x="469" y="184"/>
                </a:lnTo>
                <a:lnTo>
                  <a:pt x="465" y="184"/>
                </a:lnTo>
                <a:lnTo>
                  <a:pt x="459" y="188"/>
                </a:lnTo>
                <a:lnTo>
                  <a:pt x="452" y="191"/>
                </a:lnTo>
                <a:lnTo>
                  <a:pt x="447" y="193"/>
                </a:lnTo>
                <a:lnTo>
                  <a:pt x="447" y="200"/>
                </a:lnTo>
                <a:lnTo>
                  <a:pt x="448" y="205"/>
                </a:lnTo>
                <a:lnTo>
                  <a:pt x="450" y="210"/>
                </a:lnTo>
                <a:lnTo>
                  <a:pt x="455" y="212"/>
                </a:lnTo>
                <a:lnTo>
                  <a:pt x="460" y="213"/>
                </a:lnTo>
                <a:lnTo>
                  <a:pt x="467" y="213"/>
                </a:lnTo>
                <a:lnTo>
                  <a:pt x="481" y="213"/>
                </a:lnTo>
                <a:close/>
                <a:moveTo>
                  <a:pt x="1566" y="206"/>
                </a:moveTo>
                <a:lnTo>
                  <a:pt x="1564" y="205"/>
                </a:lnTo>
                <a:lnTo>
                  <a:pt x="1562" y="203"/>
                </a:lnTo>
                <a:lnTo>
                  <a:pt x="1559" y="200"/>
                </a:lnTo>
                <a:lnTo>
                  <a:pt x="1554" y="198"/>
                </a:lnTo>
                <a:lnTo>
                  <a:pt x="1552" y="196"/>
                </a:lnTo>
                <a:lnTo>
                  <a:pt x="1552" y="193"/>
                </a:lnTo>
                <a:lnTo>
                  <a:pt x="1549" y="191"/>
                </a:lnTo>
                <a:lnTo>
                  <a:pt x="1545" y="189"/>
                </a:lnTo>
                <a:lnTo>
                  <a:pt x="1542" y="188"/>
                </a:lnTo>
                <a:lnTo>
                  <a:pt x="1538" y="186"/>
                </a:lnTo>
                <a:lnTo>
                  <a:pt x="1538" y="159"/>
                </a:lnTo>
                <a:lnTo>
                  <a:pt x="1511" y="152"/>
                </a:lnTo>
                <a:lnTo>
                  <a:pt x="1484" y="145"/>
                </a:lnTo>
                <a:lnTo>
                  <a:pt x="1409" y="145"/>
                </a:lnTo>
                <a:lnTo>
                  <a:pt x="1400" y="145"/>
                </a:lnTo>
                <a:lnTo>
                  <a:pt x="1395" y="142"/>
                </a:lnTo>
                <a:lnTo>
                  <a:pt x="1392" y="136"/>
                </a:lnTo>
                <a:lnTo>
                  <a:pt x="1388" y="131"/>
                </a:lnTo>
                <a:lnTo>
                  <a:pt x="1381" y="131"/>
                </a:lnTo>
                <a:lnTo>
                  <a:pt x="1376" y="130"/>
                </a:lnTo>
                <a:lnTo>
                  <a:pt x="1373" y="126"/>
                </a:lnTo>
                <a:lnTo>
                  <a:pt x="1368" y="125"/>
                </a:lnTo>
                <a:lnTo>
                  <a:pt x="1349" y="128"/>
                </a:lnTo>
                <a:lnTo>
                  <a:pt x="1333" y="135"/>
                </a:lnTo>
                <a:lnTo>
                  <a:pt x="1327" y="140"/>
                </a:lnTo>
                <a:lnTo>
                  <a:pt x="1322" y="145"/>
                </a:lnTo>
                <a:lnTo>
                  <a:pt x="1316" y="152"/>
                </a:lnTo>
                <a:lnTo>
                  <a:pt x="1313" y="159"/>
                </a:lnTo>
                <a:lnTo>
                  <a:pt x="1299" y="165"/>
                </a:lnTo>
                <a:lnTo>
                  <a:pt x="1286" y="172"/>
                </a:lnTo>
                <a:lnTo>
                  <a:pt x="1284" y="176"/>
                </a:lnTo>
                <a:lnTo>
                  <a:pt x="1282" y="179"/>
                </a:lnTo>
                <a:lnTo>
                  <a:pt x="1281" y="184"/>
                </a:lnTo>
                <a:lnTo>
                  <a:pt x="1279" y="186"/>
                </a:lnTo>
                <a:lnTo>
                  <a:pt x="1274" y="188"/>
                </a:lnTo>
                <a:lnTo>
                  <a:pt x="1269" y="186"/>
                </a:lnTo>
                <a:lnTo>
                  <a:pt x="1264" y="186"/>
                </a:lnTo>
                <a:lnTo>
                  <a:pt x="1258" y="186"/>
                </a:lnTo>
                <a:lnTo>
                  <a:pt x="1257" y="183"/>
                </a:lnTo>
                <a:lnTo>
                  <a:pt x="1253" y="181"/>
                </a:lnTo>
                <a:lnTo>
                  <a:pt x="1245" y="179"/>
                </a:lnTo>
                <a:lnTo>
                  <a:pt x="1245" y="176"/>
                </a:lnTo>
                <a:lnTo>
                  <a:pt x="1243" y="174"/>
                </a:lnTo>
                <a:lnTo>
                  <a:pt x="1238" y="172"/>
                </a:lnTo>
                <a:lnTo>
                  <a:pt x="1224" y="172"/>
                </a:lnTo>
                <a:lnTo>
                  <a:pt x="1224" y="169"/>
                </a:lnTo>
                <a:lnTo>
                  <a:pt x="1223" y="167"/>
                </a:lnTo>
                <a:lnTo>
                  <a:pt x="1218" y="165"/>
                </a:lnTo>
                <a:lnTo>
                  <a:pt x="1214" y="164"/>
                </a:lnTo>
                <a:lnTo>
                  <a:pt x="1211" y="162"/>
                </a:lnTo>
                <a:lnTo>
                  <a:pt x="1207" y="160"/>
                </a:lnTo>
                <a:lnTo>
                  <a:pt x="1204" y="159"/>
                </a:lnTo>
                <a:lnTo>
                  <a:pt x="1204" y="155"/>
                </a:lnTo>
                <a:lnTo>
                  <a:pt x="1204" y="152"/>
                </a:lnTo>
                <a:lnTo>
                  <a:pt x="1200" y="150"/>
                </a:lnTo>
                <a:lnTo>
                  <a:pt x="1194" y="148"/>
                </a:lnTo>
                <a:lnTo>
                  <a:pt x="1194" y="147"/>
                </a:lnTo>
                <a:lnTo>
                  <a:pt x="1192" y="135"/>
                </a:lnTo>
                <a:lnTo>
                  <a:pt x="1190" y="133"/>
                </a:lnTo>
                <a:lnTo>
                  <a:pt x="1190" y="131"/>
                </a:lnTo>
                <a:lnTo>
                  <a:pt x="1180" y="118"/>
                </a:lnTo>
                <a:lnTo>
                  <a:pt x="1175" y="111"/>
                </a:lnTo>
                <a:lnTo>
                  <a:pt x="1166" y="106"/>
                </a:lnTo>
                <a:lnTo>
                  <a:pt x="1163" y="104"/>
                </a:lnTo>
                <a:lnTo>
                  <a:pt x="1154" y="96"/>
                </a:lnTo>
                <a:lnTo>
                  <a:pt x="1151" y="96"/>
                </a:lnTo>
                <a:lnTo>
                  <a:pt x="1149" y="89"/>
                </a:lnTo>
                <a:lnTo>
                  <a:pt x="1146" y="82"/>
                </a:lnTo>
                <a:lnTo>
                  <a:pt x="1143" y="80"/>
                </a:lnTo>
                <a:lnTo>
                  <a:pt x="1141" y="75"/>
                </a:lnTo>
                <a:lnTo>
                  <a:pt x="1136" y="72"/>
                </a:lnTo>
                <a:lnTo>
                  <a:pt x="1132" y="68"/>
                </a:lnTo>
                <a:lnTo>
                  <a:pt x="1125" y="68"/>
                </a:lnTo>
                <a:lnTo>
                  <a:pt x="1115" y="68"/>
                </a:lnTo>
                <a:lnTo>
                  <a:pt x="1105" y="70"/>
                </a:lnTo>
                <a:lnTo>
                  <a:pt x="1088" y="70"/>
                </a:lnTo>
                <a:lnTo>
                  <a:pt x="1086" y="65"/>
                </a:lnTo>
                <a:lnTo>
                  <a:pt x="1083" y="63"/>
                </a:lnTo>
                <a:lnTo>
                  <a:pt x="1074" y="60"/>
                </a:lnTo>
                <a:lnTo>
                  <a:pt x="1066" y="56"/>
                </a:lnTo>
                <a:lnTo>
                  <a:pt x="1062" y="55"/>
                </a:lnTo>
                <a:lnTo>
                  <a:pt x="1061" y="50"/>
                </a:lnTo>
                <a:lnTo>
                  <a:pt x="1056" y="50"/>
                </a:lnTo>
                <a:lnTo>
                  <a:pt x="1049" y="50"/>
                </a:lnTo>
                <a:lnTo>
                  <a:pt x="1035" y="50"/>
                </a:lnTo>
                <a:lnTo>
                  <a:pt x="1030" y="51"/>
                </a:lnTo>
                <a:lnTo>
                  <a:pt x="1025" y="50"/>
                </a:lnTo>
                <a:lnTo>
                  <a:pt x="1021" y="48"/>
                </a:lnTo>
                <a:lnTo>
                  <a:pt x="1020" y="43"/>
                </a:lnTo>
                <a:lnTo>
                  <a:pt x="1018" y="39"/>
                </a:lnTo>
                <a:lnTo>
                  <a:pt x="1016" y="36"/>
                </a:lnTo>
                <a:lnTo>
                  <a:pt x="1013" y="34"/>
                </a:lnTo>
                <a:lnTo>
                  <a:pt x="1013" y="29"/>
                </a:lnTo>
                <a:lnTo>
                  <a:pt x="1006" y="29"/>
                </a:lnTo>
                <a:lnTo>
                  <a:pt x="1001" y="27"/>
                </a:lnTo>
                <a:lnTo>
                  <a:pt x="998" y="24"/>
                </a:lnTo>
                <a:lnTo>
                  <a:pt x="994" y="21"/>
                </a:lnTo>
                <a:lnTo>
                  <a:pt x="987" y="14"/>
                </a:lnTo>
                <a:lnTo>
                  <a:pt x="984" y="10"/>
                </a:lnTo>
                <a:lnTo>
                  <a:pt x="979" y="9"/>
                </a:lnTo>
                <a:lnTo>
                  <a:pt x="970" y="9"/>
                </a:lnTo>
                <a:lnTo>
                  <a:pt x="963" y="7"/>
                </a:lnTo>
                <a:lnTo>
                  <a:pt x="958" y="3"/>
                </a:lnTo>
                <a:lnTo>
                  <a:pt x="952" y="2"/>
                </a:lnTo>
                <a:lnTo>
                  <a:pt x="933" y="0"/>
                </a:lnTo>
                <a:lnTo>
                  <a:pt x="916" y="2"/>
                </a:lnTo>
                <a:lnTo>
                  <a:pt x="899" y="5"/>
                </a:lnTo>
                <a:lnTo>
                  <a:pt x="883" y="9"/>
                </a:lnTo>
                <a:lnTo>
                  <a:pt x="880" y="10"/>
                </a:lnTo>
                <a:lnTo>
                  <a:pt x="878" y="14"/>
                </a:lnTo>
                <a:lnTo>
                  <a:pt x="876" y="22"/>
                </a:lnTo>
                <a:lnTo>
                  <a:pt x="870" y="22"/>
                </a:lnTo>
                <a:lnTo>
                  <a:pt x="864" y="21"/>
                </a:lnTo>
                <a:lnTo>
                  <a:pt x="861" y="17"/>
                </a:lnTo>
                <a:lnTo>
                  <a:pt x="856" y="15"/>
                </a:lnTo>
                <a:lnTo>
                  <a:pt x="851" y="19"/>
                </a:lnTo>
                <a:lnTo>
                  <a:pt x="846" y="22"/>
                </a:lnTo>
                <a:lnTo>
                  <a:pt x="841" y="27"/>
                </a:lnTo>
                <a:lnTo>
                  <a:pt x="835" y="29"/>
                </a:lnTo>
                <a:lnTo>
                  <a:pt x="829" y="32"/>
                </a:lnTo>
                <a:lnTo>
                  <a:pt x="823" y="38"/>
                </a:lnTo>
                <a:lnTo>
                  <a:pt x="818" y="43"/>
                </a:lnTo>
                <a:lnTo>
                  <a:pt x="815" y="50"/>
                </a:lnTo>
                <a:lnTo>
                  <a:pt x="810" y="53"/>
                </a:lnTo>
                <a:lnTo>
                  <a:pt x="803" y="55"/>
                </a:lnTo>
                <a:lnTo>
                  <a:pt x="798" y="58"/>
                </a:lnTo>
                <a:lnTo>
                  <a:pt x="796" y="60"/>
                </a:lnTo>
                <a:lnTo>
                  <a:pt x="794" y="63"/>
                </a:lnTo>
                <a:lnTo>
                  <a:pt x="781" y="70"/>
                </a:lnTo>
                <a:lnTo>
                  <a:pt x="771" y="77"/>
                </a:lnTo>
                <a:lnTo>
                  <a:pt x="759" y="84"/>
                </a:lnTo>
                <a:lnTo>
                  <a:pt x="747" y="90"/>
                </a:lnTo>
                <a:lnTo>
                  <a:pt x="745" y="92"/>
                </a:lnTo>
                <a:lnTo>
                  <a:pt x="743" y="94"/>
                </a:lnTo>
                <a:lnTo>
                  <a:pt x="740" y="97"/>
                </a:lnTo>
                <a:lnTo>
                  <a:pt x="738" y="102"/>
                </a:lnTo>
                <a:lnTo>
                  <a:pt x="736" y="104"/>
                </a:lnTo>
                <a:lnTo>
                  <a:pt x="733" y="104"/>
                </a:lnTo>
                <a:lnTo>
                  <a:pt x="728" y="113"/>
                </a:lnTo>
                <a:lnTo>
                  <a:pt x="725" y="116"/>
                </a:lnTo>
                <a:lnTo>
                  <a:pt x="719" y="118"/>
                </a:lnTo>
                <a:lnTo>
                  <a:pt x="719" y="126"/>
                </a:lnTo>
                <a:lnTo>
                  <a:pt x="718" y="133"/>
                </a:lnTo>
                <a:lnTo>
                  <a:pt x="714" y="138"/>
                </a:lnTo>
                <a:lnTo>
                  <a:pt x="713" y="145"/>
                </a:lnTo>
                <a:lnTo>
                  <a:pt x="714" y="157"/>
                </a:lnTo>
                <a:lnTo>
                  <a:pt x="718" y="167"/>
                </a:lnTo>
                <a:lnTo>
                  <a:pt x="726" y="186"/>
                </a:lnTo>
                <a:lnTo>
                  <a:pt x="726" y="193"/>
                </a:lnTo>
                <a:lnTo>
                  <a:pt x="726" y="200"/>
                </a:lnTo>
                <a:lnTo>
                  <a:pt x="728" y="205"/>
                </a:lnTo>
                <a:lnTo>
                  <a:pt x="733" y="206"/>
                </a:lnTo>
                <a:lnTo>
                  <a:pt x="733" y="213"/>
                </a:lnTo>
                <a:lnTo>
                  <a:pt x="733" y="220"/>
                </a:lnTo>
                <a:lnTo>
                  <a:pt x="735" y="225"/>
                </a:lnTo>
                <a:lnTo>
                  <a:pt x="740" y="227"/>
                </a:lnTo>
                <a:lnTo>
                  <a:pt x="740" y="261"/>
                </a:lnTo>
                <a:lnTo>
                  <a:pt x="748" y="283"/>
                </a:lnTo>
                <a:lnTo>
                  <a:pt x="755" y="307"/>
                </a:lnTo>
                <a:lnTo>
                  <a:pt x="764" y="329"/>
                </a:lnTo>
                <a:lnTo>
                  <a:pt x="769" y="340"/>
                </a:lnTo>
                <a:lnTo>
                  <a:pt x="774" y="350"/>
                </a:lnTo>
                <a:lnTo>
                  <a:pt x="774" y="382"/>
                </a:lnTo>
                <a:lnTo>
                  <a:pt x="774" y="386"/>
                </a:lnTo>
                <a:lnTo>
                  <a:pt x="774" y="398"/>
                </a:lnTo>
                <a:lnTo>
                  <a:pt x="772" y="403"/>
                </a:lnTo>
                <a:lnTo>
                  <a:pt x="769" y="408"/>
                </a:lnTo>
                <a:lnTo>
                  <a:pt x="762" y="415"/>
                </a:lnTo>
                <a:lnTo>
                  <a:pt x="757" y="421"/>
                </a:lnTo>
                <a:lnTo>
                  <a:pt x="755" y="427"/>
                </a:lnTo>
                <a:lnTo>
                  <a:pt x="755" y="430"/>
                </a:lnTo>
                <a:lnTo>
                  <a:pt x="755" y="433"/>
                </a:lnTo>
                <a:lnTo>
                  <a:pt x="754" y="440"/>
                </a:lnTo>
                <a:lnTo>
                  <a:pt x="752" y="444"/>
                </a:lnTo>
                <a:lnTo>
                  <a:pt x="748" y="447"/>
                </a:lnTo>
                <a:lnTo>
                  <a:pt x="747" y="449"/>
                </a:lnTo>
                <a:lnTo>
                  <a:pt x="747" y="452"/>
                </a:lnTo>
                <a:lnTo>
                  <a:pt x="740" y="456"/>
                </a:lnTo>
                <a:lnTo>
                  <a:pt x="735" y="461"/>
                </a:lnTo>
                <a:lnTo>
                  <a:pt x="730" y="466"/>
                </a:lnTo>
                <a:lnTo>
                  <a:pt x="726" y="473"/>
                </a:lnTo>
                <a:lnTo>
                  <a:pt x="723" y="478"/>
                </a:lnTo>
                <a:lnTo>
                  <a:pt x="719" y="483"/>
                </a:lnTo>
                <a:lnTo>
                  <a:pt x="714" y="486"/>
                </a:lnTo>
                <a:lnTo>
                  <a:pt x="713" y="493"/>
                </a:lnTo>
                <a:lnTo>
                  <a:pt x="704" y="497"/>
                </a:lnTo>
                <a:lnTo>
                  <a:pt x="697" y="502"/>
                </a:lnTo>
                <a:lnTo>
                  <a:pt x="689" y="505"/>
                </a:lnTo>
                <a:lnTo>
                  <a:pt x="684" y="507"/>
                </a:lnTo>
                <a:lnTo>
                  <a:pt x="678" y="507"/>
                </a:lnTo>
                <a:lnTo>
                  <a:pt x="675" y="514"/>
                </a:lnTo>
                <a:lnTo>
                  <a:pt x="670" y="519"/>
                </a:lnTo>
                <a:lnTo>
                  <a:pt x="665" y="524"/>
                </a:lnTo>
                <a:lnTo>
                  <a:pt x="658" y="527"/>
                </a:lnTo>
                <a:lnTo>
                  <a:pt x="646" y="529"/>
                </a:lnTo>
                <a:lnTo>
                  <a:pt x="636" y="529"/>
                </a:lnTo>
                <a:lnTo>
                  <a:pt x="619" y="525"/>
                </a:lnTo>
                <a:lnTo>
                  <a:pt x="602" y="522"/>
                </a:lnTo>
                <a:lnTo>
                  <a:pt x="593" y="520"/>
                </a:lnTo>
                <a:lnTo>
                  <a:pt x="583" y="520"/>
                </a:lnTo>
                <a:lnTo>
                  <a:pt x="574" y="520"/>
                </a:lnTo>
                <a:lnTo>
                  <a:pt x="568" y="520"/>
                </a:lnTo>
                <a:lnTo>
                  <a:pt x="563" y="517"/>
                </a:lnTo>
                <a:lnTo>
                  <a:pt x="557" y="515"/>
                </a:lnTo>
                <a:lnTo>
                  <a:pt x="549" y="508"/>
                </a:lnTo>
                <a:lnTo>
                  <a:pt x="542" y="507"/>
                </a:lnTo>
                <a:lnTo>
                  <a:pt x="535" y="507"/>
                </a:lnTo>
                <a:lnTo>
                  <a:pt x="525" y="485"/>
                </a:lnTo>
                <a:lnTo>
                  <a:pt x="513" y="464"/>
                </a:lnTo>
                <a:lnTo>
                  <a:pt x="503" y="442"/>
                </a:lnTo>
                <a:lnTo>
                  <a:pt x="498" y="430"/>
                </a:lnTo>
                <a:lnTo>
                  <a:pt x="494" y="418"/>
                </a:lnTo>
                <a:lnTo>
                  <a:pt x="489" y="416"/>
                </a:lnTo>
                <a:lnTo>
                  <a:pt x="488" y="415"/>
                </a:lnTo>
                <a:lnTo>
                  <a:pt x="488" y="411"/>
                </a:lnTo>
                <a:lnTo>
                  <a:pt x="488" y="404"/>
                </a:lnTo>
                <a:lnTo>
                  <a:pt x="482" y="398"/>
                </a:lnTo>
                <a:lnTo>
                  <a:pt x="477" y="391"/>
                </a:lnTo>
                <a:lnTo>
                  <a:pt x="474" y="387"/>
                </a:lnTo>
                <a:lnTo>
                  <a:pt x="470" y="386"/>
                </a:lnTo>
                <a:lnTo>
                  <a:pt x="465" y="384"/>
                </a:lnTo>
                <a:lnTo>
                  <a:pt x="460" y="384"/>
                </a:lnTo>
                <a:lnTo>
                  <a:pt x="457" y="377"/>
                </a:lnTo>
                <a:lnTo>
                  <a:pt x="452" y="372"/>
                </a:lnTo>
                <a:lnTo>
                  <a:pt x="443" y="370"/>
                </a:lnTo>
                <a:lnTo>
                  <a:pt x="433" y="370"/>
                </a:lnTo>
                <a:lnTo>
                  <a:pt x="431" y="365"/>
                </a:lnTo>
                <a:lnTo>
                  <a:pt x="430" y="362"/>
                </a:lnTo>
                <a:lnTo>
                  <a:pt x="423" y="357"/>
                </a:lnTo>
                <a:lnTo>
                  <a:pt x="416" y="352"/>
                </a:lnTo>
                <a:lnTo>
                  <a:pt x="414" y="348"/>
                </a:lnTo>
                <a:lnTo>
                  <a:pt x="412" y="343"/>
                </a:lnTo>
                <a:lnTo>
                  <a:pt x="404" y="343"/>
                </a:lnTo>
                <a:lnTo>
                  <a:pt x="397" y="343"/>
                </a:lnTo>
                <a:lnTo>
                  <a:pt x="392" y="340"/>
                </a:lnTo>
                <a:lnTo>
                  <a:pt x="387" y="338"/>
                </a:lnTo>
                <a:lnTo>
                  <a:pt x="378" y="331"/>
                </a:lnTo>
                <a:lnTo>
                  <a:pt x="372" y="329"/>
                </a:lnTo>
                <a:lnTo>
                  <a:pt x="365" y="329"/>
                </a:lnTo>
                <a:lnTo>
                  <a:pt x="361" y="321"/>
                </a:lnTo>
                <a:lnTo>
                  <a:pt x="358" y="312"/>
                </a:lnTo>
                <a:lnTo>
                  <a:pt x="353" y="306"/>
                </a:lnTo>
                <a:lnTo>
                  <a:pt x="349" y="304"/>
                </a:lnTo>
                <a:lnTo>
                  <a:pt x="344" y="302"/>
                </a:lnTo>
                <a:lnTo>
                  <a:pt x="342" y="294"/>
                </a:lnTo>
                <a:lnTo>
                  <a:pt x="341" y="285"/>
                </a:lnTo>
                <a:lnTo>
                  <a:pt x="336" y="280"/>
                </a:lnTo>
                <a:lnTo>
                  <a:pt x="331" y="275"/>
                </a:lnTo>
                <a:lnTo>
                  <a:pt x="331" y="259"/>
                </a:lnTo>
                <a:lnTo>
                  <a:pt x="331" y="244"/>
                </a:lnTo>
                <a:lnTo>
                  <a:pt x="329" y="237"/>
                </a:lnTo>
                <a:lnTo>
                  <a:pt x="327" y="232"/>
                </a:lnTo>
                <a:lnTo>
                  <a:pt x="324" y="229"/>
                </a:lnTo>
                <a:lnTo>
                  <a:pt x="317" y="227"/>
                </a:lnTo>
                <a:lnTo>
                  <a:pt x="308" y="227"/>
                </a:lnTo>
                <a:lnTo>
                  <a:pt x="300" y="229"/>
                </a:lnTo>
                <a:lnTo>
                  <a:pt x="295" y="230"/>
                </a:lnTo>
                <a:lnTo>
                  <a:pt x="291" y="236"/>
                </a:lnTo>
                <a:lnTo>
                  <a:pt x="288" y="241"/>
                </a:lnTo>
                <a:lnTo>
                  <a:pt x="286" y="247"/>
                </a:lnTo>
                <a:lnTo>
                  <a:pt x="283" y="261"/>
                </a:lnTo>
                <a:lnTo>
                  <a:pt x="278" y="261"/>
                </a:lnTo>
                <a:lnTo>
                  <a:pt x="272" y="263"/>
                </a:lnTo>
                <a:lnTo>
                  <a:pt x="264" y="266"/>
                </a:lnTo>
                <a:lnTo>
                  <a:pt x="257" y="271"/>
                </a:lnTo>
                <a:lnTo>
                  <a:pt x="249" y="275"/>
                </a:lnTo>
                <a:lnTo>
                  <a:pt x="243" y="275"/>
                </a:lnTo>
                <a:lnTo>
                  <a:pt x="238" y="277"/>
                </a:lnTo>
                <a:lnTo>
                  <a:pt x="230" y="280"/>
                </a:lnTo>
                <a:lnTo>
                  <a:pt x="223" y="285"/>
                </a:lnTo>
                <a:lnTo>
                  <a:pt x="214" y="288"/>
                </a:lnTo>
                <a:lnTo>
                  <a:pt x="199" y="297"/>
                </a:lnTo>
                <a:lnTo>
                  <a:pt x="184" y="304"/>
                </a:lnTo>
                <a:lnTo>
                  <a:pt x="153" y="316"/>
                </a:lnTo>
                <a:lnTo>
                  <a:pt x="145" y="321"/>
                </a:lnTo>
                <a:lnTo>
                  <a:pt x="136" y="328"/>
                </a:lnTo>
                <a:lnTo>
                  <a:pt x="122" y="343"/>
                </a:lnTo>
                <a:lnTo>
                  <a:pt x="109" y="358"/>
                </a:lnTo>
                <a:lnTo>
                  <a:pt x="100" y="365"/>
                </a:lnTo>
                <a:lnTo>
                  <a:pt x="92" y="370"/>
                </a:lnTo>
                <a:lnTo>
                  <a:pt x="92" y="379"/>
                </a:lnTo>
                <a:lnTo>
                  <a:pt x="90" y="387"/>
                </a:lnTo>
                <a:lnTo>
                  <a:pt x="85" y="401"/>
                </a:lnTo>
                <a:lnTo>
                  <a:pt x="80" y="415"/>
                </a:lnTo>
                <a:lnTo>
                  <a:pt x="78" y="423"/>
                </a:lnTo>
                <a:lnTo>
                  <a:pt x="78" y="432"/>
                </a:lnTo>
                <a:lnTo>
                  <a:pt x="76" y="437"/>
                </a:lnTo>
                <a:lnTo>
                  <a:pt x="75" y="439"/>
                </a:lnTo>
                <a:lnTo>
                  <a:pt x="71" y="439"/>
                </a:lnTo>
                <a:lnTo>
                  <a:pt x="71" y="445"/>
                </a:lnTo>
                <a:lnTo>
                  <a:pt x="70" y="450"/>
                </a:lnTo>
                <a:lnTo>
                  <a:pt x="68" y="452"/>
                </a:lnTo>
                <a:lnTo>
                  <a:pt x="64" y="452"/>
                </a:lnTo>
                <a:lnTo>
                  <a:pt x="64" y="459"/>
                </a:lnTo>
                <a:lnTo>
                  <a:pt x="63" y="464"/>
                </a:lnTo>
                <a:lnTo>
                  <a:pt x="61" y="466"/>
                </a:lnTo>
                <a:lnTo>
                  <a:pt x="58" y="466"/>
                </a:lnTo>
                <a:lnTo>
                  <a:pt x="61" y="491"/>
                </a:lnTo>
                <a:lnTo>
                  <a:pt x="64" y="517"/>
                </a:lnTo>
                <a:lnTo>
                  <a:pt x="66" y="544"/>
                </a:lnTo>
                <a:lnTo>
                  <a:pt x="71" y="568"/>
                </a:lnTo>
                <a:lnTo>
                  <a:pt x="70" y="573"/>
                </a:lnTo>
                <a:lnTo>
                  <a:pt x="68" y="575"/>
                </a:lnTo>
                <a:lnTo>
                  <a:pt x="64" y="575"/>
                </a:lnTo>
                <a:lnTo>
                  <a:pt x="64" y="595"/>
                </a:lnTo>
                <a:lnTo>
                  <a:pt x="61" y="597"/>
                </a:lnTo>
                <a:lnTo>
                  <a:pt x="59" y="601"/>
                </a:lnTo>
                <a:lnTo>
                  <a:pt x="58" y="609"/>
                </a:lnTo>
                <a:lnTo>
                  <a:pt x="54" y="609"/>
                </a:lnTo>
                <a:lnTo>
                  <a:pt x="52" y="611"/>
                </a:lnTo>
                <a:lnTo>
                  <a:pt x="51" y="616"/>
                </a:lnTo>
                <a:lnTo>
                  <a:pt x="46" y="619"/>
                </a:lnTo>
                <a:lnTo>
                  <a:pt x="41" y="623"/>
                </a:lnTo>
                <a:lnTo>
                  <a:pt x="35" y="628"/>
                </a:lnTo>
                <a:lnTo>
                  <a:pt x="30" y="630"/>
                </a:lnTo>
                <a:lnTo>
                  <a:pt x="30" y="638"/>
                </a:lnTo>
                <a:lnTo>
                  <a:pt x="27" y="643"/>
                </a:lnTo>
                <a:lnTo>
                  <a:pt x="23" y="648"/>
                </a:lnTo>
                <a:lnTo>
                  <a:pt x="18" y="652"/>
                </a:lnTo>
                <a:lnTo>
                  <a:pt x="10" y="660"/>
                </a:lnTo>
                <a:lnTo>
                  <a:pt x="5" y="664"/>
                </a:lnTo>
                <a:lnTo>
                  <a:pt x="3" y="670"/>
                </a:lnTo>
                <a:lnTo>
                  <a:pt x="5" y="684"/>
                </a:lnTo>
                <a:lnTo>
                  <a:pt x="5" y="698"/>
                </a:lnTo>
                <a:lnTo>
                  <a:pt x="1" y="723"/>
                </a:lnTo>
                <a:lnTo>
                  <a:pt x="0" y="747"/>
                </a:lnTo>
                <a:lnTo>
                  <a:pt x="1" y="761"/>
                </a:lnTo>
                <a:lnTo>
                  <a:pt x="3" y="773"/>
                </a:lnTo>
                <a:lnTo>
                  <a:pt x="5" y="775"/>
                </a:lnTo>
                <a:lnTo>
                  <a:pt x="6" y="775"/>
                </a:lnTo>
                <a:lnTo>
                  <a:pt x="8" y="776"/>
                </a:lnTo>
                <a:lnTo>
                  <a:pt x="10" y="780"/>
                </a:lnTo>
                <a:lnTo>
                  <a:pt x="12" y="793"/>
                </a:lnTo>
                <a:lnTo>
                  <a:pt x="12" y="802"/>
                </a:lnTo>
                <a:lnTo>
                  <a:pt x="10" y="807"/>
                </a:lnTo>
                <a:lnTo>
                  <a:pt x="8" y="809"/>
                </a:lnTo>
                <a:lnTo>
                  <a:pt x="6" y="809"/>
                </a:lnTo>
                <a:lnTo>
                  <a:pt x="5" y="810"/>
                </a:lnTo>
                <a:lnTo>
                  <a:pt x="3" y="814"/>
                </a:lnTo>
                <a:lnTo>
                  <a:pt x="1" y="824"/>
                </a:lnTo>
                <a:lnTo>
                  <a:pt x="1" y="828"/>
                </a:lnTo>
                <a:lnTo>
                  <a:pt x="3" y="838"/>
                </a:lnTo>
                <a:lnTo>
                  <a:pt x="1" y="846"/>
                </a:lnTo>
                <a:lnTo>
                  <a:pt x="0" y="857"/>
                </a:lnTo>
                <a:lnTo>
                  <a:pt x="1" y="865"/>
                </a:lnTo>
                <a:lnTo>
                  <a:pt x="1" y="868"/>
                </a:lnTo>
                <a:lnTo>
                  <a:pt x="3" y="882"/>
                </a:lnTo>
                <a:lnTo>
                  <a:pt x="6" y="897"/>
                </a:lnTo>
                <a:lnTo>
                  <a:pt x="10" y="913"/>
                </a:lnTo>
                <a:lnTo>
                  <a:pt x="10" y="930"/>
                </a:lnTo>
                <a:lnTo>
                  <a:pt x="15" y="937"/>
                </a:lnTo>
                <a:lnTo>
                  <a:pt x="17" y="943"/>
                </a:lnTo>
                <a:lnTo>
                  <a:pt x="20" y="959"/>
                </a:lnTo>
                <a:lnTo>
                  <a:pt x="20" y="962"/>
                </a:lnTo>
                <a:lnTo>
                  <a:pt x="18" y="967"/>
                </a:lnTo>
                <a:lnTo>
                  <a:pt x="18" y="972"/>
                </a:lnTo>
                <a:lnTo>
                  <a:pt x="22" y="983"/>
                </a:lnTo>
                <a:lnTo>
                  <a:pt x="27" y="995"/>
                </a:lnTo>
                <a:lnTo>
                  <a:pt x="29" y="1000"/>
                </a:lnTo>
                <a:lnTo>
                  <a:pt x="29" y="1005"/>
                </a:lnTo>
                <a:lnTo>
                  <a:pt x="30" y="1007"/>
                </a:lnTo>
                <a:lnTo>
                  <a:pt x="35" y="1015"/>
                </a:lnTo>
                <a:lnTo>
                  <a:pt x="37" y="1020"/>
                </a:lnTo>
                <a:lnTo>
                  <a:pt x="37" y="1025"/>
                </a:lnTo>
                <a:lnTo>
                  <a:pt x="41" y="1025"/>
                </a:lnTo>
                <a:lnTo>
                  <a:pt x="44" y="1025"/>
                </a:lnTo>
                <a:lnTo>
                  <a:pt x="44" y="1029"/>
                </a:lnTo>
                <a:lnTo>
                  <a:pt x="44" y="1032"/>
                </a:lnTo>
                <a:lnTo>
                  <a:pt x="44" y="1036"/>
                </a:lnTo>
                <a:lnTo>
                  <a:pt x="44" y="1039"/>
                </a:lnTo>
                <a:lnTo>
                  <a:pt x="92" y="1039"/>
                </a:lnTo>
                <a:lnTo>
                  <a:pt x="97" y="1015"/>
                </a:lnTo>
                <a:lnTo>
                  <a:pt x="99" y="1000"/>
                </a:lnTo>
                <a:lnTo>
                  <a:pt x="99" y="984"/>
                </a:lnTo>
                <a:lnTo>
                  <a:pt x="109" y="978"/>
                </a:lnTo>
                <a:lnTo>
                  <a:pt x="117" y="969"/>
                </a:lnTo>
                <a:lnTo>
                  <a:pt x="126" y="961"/>
                </a:lnTo>
                <a:lnTo>
                  <a:pt x="133" y="950"/>
                </a:lnTo>
                <a:lnTo>
                  <a:pt x="141" y="950"/>
                </a:lnTo>
                <a:lnTo>
                  <a:pt x="146" y="949"/>
                </a:lnTo>
                <a:lnTo>
                  <a:pt x="150" y="942"/>
                </a:lnTo>
                <a:lnTo>
                  <a:pt x="153" y="937"/>
                </a:lnTo>
                <a:lnTo>
                  <a:pt x="153" y="930"/>
                </a:lnTo>
                <a:lnTo>
                  <a:pt x="156" y="923"/>
                </a:lnTo>
                <a:lnTo>
                  <a:pt x="160" y="918"/>
                </a:lnTo>
                <a:lnTo>
                  <a:pt x="163" y="916"/>
                </a:lnTo>
                <a:lnTo>
                  <a:pt x="167" y="916"/>
                </a:lnTo>
                <a:lnTo>
                  <a:pt x="174" y="916"/>
                </a:lnTo>
                <a:lnTo>
                  <a:pt x="180" y="916"/>
                </a:lnTo>
                <a:lnTo>
                  <a:pt x="191" y="913"/>
                </a:lnTo>
                <a:lnTo>
                  <a:pt x="197" y="908"/>
                </a:lnTo>
                <a:lnTo>
                  <a:pt x="208" y="903"/>
                </a:lnTo>
                <a:lnTo>
                  <a:pt x="230" y="894"/>
                </a:lnTo>
                <a:lnTo>
                  <a:pt x="242" y="891"/>
                </a:lnTo>
                <a:lnTo>
                  <a:pt x="255" y="889"/>
                </a:lnTo>
                <a:lnTo>
                  <a:pt x="260" y="880"/>
                </a:lnTo>
                <a:lnTo>
                  <a:pt x="269" y="872"/>
                </a:lnTo>
                <a:lnTo>
                  <a:pt x="278" y="867"/>
                </a:lnTo>
                <a:lnTo>
                  <a:pt x="290" y="862"/>
                </a:lnTo>
                <a:lnTo>
                  <a:pt x="298" y="862"/>
                </a:lnTo>
                <a:lnTo>
                  <a:pt x="307" y="862"/>
                </a:lnTo>
                <a:lnTo>
                  <a:pt x="315" y="863"/>
                </a:lnTo>
                <a:lnTo>
                  <a:pt x="324" y="862"/>
                </a:lnTo>
                <a:lnTo>
                  <a:pt x="325" y="860"/>
                </a:lnTo>
                <a:lnTo>
                  <a:pt x="325" y="858"/>
                </a:lnTo>
                <a:lnTo>
                  <a:pt x="327" y="857"/>
                </a:lnTo>
                <a:lnTo>
                  <a:pt x="331" y="855"/>
                </a:lnTo>
                <a:lnTo>
                  <a:pt x="342" y="855"/>
                </a:lnTo>
                <a:lnTo>
                  <a:pt x="354" y="855"/>
                </a:lnTo>
                <a:lnTo>
                  <a:pt x="366" y="855"/>
                </a:lnTo>
                <a:lnTo>
                  <a:pt x="378" y="855"/>
                </a:lnTo>
                <a:lnTo>
                  <a:pt x="383" y="857"/>
                </a:lnTo>
                <a:lnTo>
                  <a:pt x="385" y="858"/>
                </a:lnTo>
                <a:lnTo>
                  <a:pt x="385" y="862"/>
                </a:lnTo>
                <a:lnTo>
                  <a:pt x="387" y="865"/>
                </a:lnTo>
                <a:lnTo>
                  <a:pt x="390" y="867"/>
                </a:lnTo>
                <a:lnTo>
                  <a:pt x="394" y="868"/>
                </a:lnTo>
                <a:lnTo>
                  <a:pt x="399" y="868"/>
                </a:lnTo>
                <a:lnTo>
                  <a:pt x="416" y="868"/>
                </a:lnTo>
                <a:lnTo>
                  <a:pt x="433" y="867"/>
                </a:lnTo>
                <a:lnTo>
                  <a:pt x="448" y="863"/>
                </a:lnTo>
                <a:lnTo>
                  <a:pt x="462" y="860"/>
                </a:lnTo>
                <a:lnTo>
                  <a:pt x="474" y="855"/>
                </a:lnTo>
                <a:lnTo>
                  <a:pt x="486" y="848"/>
                </a:lnTo>
                <a:lnTo>
                  <a:pt x="494" y="838"/>
                </a:lnTo>
                <a:lnTo>
                  <a:pt x="501" y="828"/>
                </a:lnTo>
                <a:lnTo>
                  <a:pt x="515" y="828"/>
                </a:lnTo>
                <a:lnTo>
                  <a:pt x="517" y="836"/>
                </a:lnTo>
                <a:lnTo>
                  <a:pt x="518" y="839"/>
                </a:lnTo>
                <a:lnTo>
                  <a:pt x="522" y="841"/>
                </a:lnTo>
                <a:lnTo>
                  <a:pt x="522" y="838"/>
                </a:lnTo>
                <a:lnTo>
                  <a:pt x="523" y="836"/>
                </a:lnTo>
                <a:lnTo>
                  <a:pt x="528" y="834"/>
                </a:lnTo>
                <a:lnTo>
                  <a:pt x="532" y="831"/>
                </a:lnTo>
                <a:lnTo>
                  <a:pt x="534" y="829"/>
                </a:lnTo>
                <a:lnTo>
                  <a:pt x="535" y="828"/>
                </a:lnTo>
                <a:lnTo>
                  <a:pt x="540" y="826"/>
                </a:lnTo>
                <a:lnTo>
                  <a:pt x="544" y="824"/>
                </a:lnTo>
                <a:lnTo>
                  <a:pt x="549" y="821"/>
                </a:lnTo>
                <a:lnTo>
                  <a:pt x="556" y="821"/>
                </a:lnTo>
                <a:lnTo>
                  <a:pt x="563" y="821"/>
                </a:lnTo>
                <a:lnTo>
                  <a:pt x="568" y="819"/>
                </a:lnTo>
                <a:lnTo>
                  <a:pt x="576" y="814"/>
                </a:lnTo>
                <a:lnTo>
                  <a:pt x="581" y="817"/>
                </a:lnTo>
                <a:lnTo>
                  <a:pt x="588" y="819"/>
                </a:lnTo>
                <a:lnTo>
                  <a:pt x="602" y="822"/>
                </a:lnTo>
                <a:lnTo>
                  <a:pt x="617" y="824"/>
                </a:lnTo>
                <a:lnTo>
                  <a:pt x="631" y="828"/>
                </a:lnTo>
                <a:lnTo>
                  <a:pt x="634" y="822"/>
                </a:lnTo>
                <a:lnTo>
                  <a:pt x="638" y="817"/>
                </a:lnTo>
                <a:lnTo>
                  <a:pt x="643" y="816"/>
                </a:lnTo>
                <a:lnTo>
                  <a:pt x="651" y="814"/>
                </a:lnTo>
                <a:lnTo>
                  <a:pt x="655" y="809"/>
                </a:lnTo>
                <a:lnTo>
                  <a:pt x="658" y="804"/>
                </a:lnTo>
                <a:lnTo>
                  <a:pt x="663" y="802"/>
                </a:lnTo>
                <a:lnTo>
                  <a:pt x="672" y="800"/>
                </a:lnTo>
                <a:lnTo>
                  <a:pt x="726" y="800"/>
                </a:lnTo>
                <a:lnTo>
                  <a:pt x="728" y="804"/>
                </a:lnTo>
                <a:lnTo>
                  <a:pt x="731" y="805"/>
                </a:lnTo>
                <a:lnTo>
                  <a:pt x="735" y="807"/>
                </a:lnTo>
                <a:lnTo>
                  <a:pt x="740" y="807"/>
                </a:lnTo>
                <a:lnTo>
                  <a:pt x="742" y="812"/>
                </a:lnTo>
                <a:lnTo>
                  <a:pt x="747" y="814"/>
                </a:lnTo>
                <a:lnTo>
                  <a:pt x="754" y="814"/>
                </a:lnTo>
                <a:lnTo>
                  <a:pt x="760" y="814"/>
                </a:lnTo>
                <a:lnTo>
                  <a:pt x="760" y="821"/>
                </a:lnTo>
                <a:lnTo>
                  <a:pt x="764" y="824"/>
                </a:lnTo>
                <a:lnTo>
                  <a:pt x="767" y="828"/>
                </a:lnTo>
                <a:lnTo>
                  <a:pt x="774" y="828"/>
                </a:lnTo>
                <a:lnTo>
                  <a:pt x="777" y="829"/>
                </a:lnTo>
                <a:lnTo>
                  <a:pt x="781" y="831"/>
                </a:lnTo>
                <a:lnTo>
                  <a:pt x="784" y="833"/>
                </a:lnTo>
                <a:lnTo>
                  <a:pt x="788" y="834"/>
                </a:lnTo>
                <a:lnTo>
                  <a:pt x="789" y="831"/>
                </a:lnTo>
                <a:lnTo>
                  <a:pt x="793" y="829"/>
                </a:lnTo>
                <a:lnTo>
                  <a:pt x="796" y="828"/>
                </a:lnTo>
                <a:lnTo>
                  <a:pt x="801" y="828"/>
                </a:lnTo>
                <a:lnTo>
                  <a:pt x="805" y="828"/>
                </a:lnTo>
                <a:lnTo>
                  <a:pt x="808" y="824"/>
                </a:lnTo>
                <a:lnTo>
                  <a:pt x="813" y="819"/>
                </a:lnTo>
                <a:lnTo>
                  <a:pt x="815" y="816"/>
                </a:lnTo>
                <a:lnTo>
                  <a:pt x="818" y="814"/>
                </a:lnTo>
                <a:lnTo>
                  <a:pt x="822" y="814"/>
                </a:lnTo>
                <a:lnTo>
                  <a:pt x="829" y="814"/>
                </a:lnTo>
                <a:lnTo>
                  <a:pt x="835" y="812"/>
                </a:lnTo>
                <a:lnTo>
                  <a:pt x="841" y="814"/>
                </a:lnTo>
                <a:lnTo>
                  <a:pt x="849" y="817"/>
                </a:lnTo>
                <a:lnTo>
                  <a:pt x="858" y="821"/>
                </a:lnTo>
                <a:lnTo>
                  <a:pt x="863" y="822"/>
                </a:lnTo>
                <a:lnTo>
                  <a:pt x="870" y="821"/>
                </a:lnTo>
                <a:lnTo>
                  <a:pt x="871" y="812"/>
                </a:lnTo>
                <a:lnTo>
                  <a:pt x="873" y="805"/>
                </a:lnTo>
                <a:lnTo>
                  <a:pt x="880" y="793"/>
                </a:lnTo>
                <a:lnTo>
                  <a:pt x="887" y="781"/>
                </a:lnTo>
                <a:lnTo>
                  <a:pt x="888" y="775"/>
                </a:lnTo>
                <a:lnTo>
                  <a:pt x="890" y="766"/>
                </a:lnTo>
                <a:lnTo>
                  <a:pt x="902" y="766"/>
                </a:lnTo>
                <a:lnTo>
                  <a:pt x="907" y="764"/>
                </a:lnTo>
                <a:lnTo>
                  <a:pt x="909" y="763"/>
                </a:lnTo>
                <a:lnTo>
                  <a:pt x="911" y="759"/>
                </a:lnTo>
                <a:lnTo>
                  <a:pt x="914" y="759"/>
                </a:lnTo>
                <a:lnTo>
                  <a:pt x="916" y="757"/>
                </a:lnTo>
                <a:lnTo>
                  <a:pt x="917" y="752"/>
                </a:lnTo>
                <a:lnTo>
                  <a:pt x="919" y="749"/>
                </a:lnTo>
                <a:lnTo>
                  <a:pt x="924" y="746"/>
                </a:lnTo>
                <a:lnTo>
                  <a:pt x="928" y="746"/>
                </a:lnTo>
                <a:lnTo>
                  <a:pt x="931" y="746"/>
                </a:lnTo>
                <a:lnTo>
                  <a:pt x="938" y="746"/>
                </a:lnTo>
                <a:lnTo>
                  <a:pt x="941" y="744"/>
                </a:lnTo>
                <a:lnTo>
                  <a:pt x="943" y="742"/>
                </a:lnTo>
                <a:lnTo>
                  <a:pt x="943" y="740"/>
                </a:lnTo>
                <a:lnTo>
                  <a:pt x="945" y="739"/>
                </a:lnTo>
                <a:lnTo>
                  <a:pt x="953" y="734"/>
                </a:lnTo>
                <a:lnTo>
                  <a:pt x="958" y="732"/>
                </a:lnTo>
                <a:lnTo>
                  <a:pt x="965" y="732"/>
                </a:lnTo>
                <a:lnTo>
                  <a:pt x="977" y="740"/>
                </a:lnTo>
                <a:lnTo>
                  <a:pt x="987" y="751"/>
                </a:lnTo>
                <a:lnTo>
                  <a:pt x="998" y="761"/>
                </a:lnTo>
                <a:lnTo>
                  <a:pt x="1006" y="773"/>
                </a:lnTo>
                <a:lnTo>
                  <a:pt x="1013" y="787"/>
                </a:lnTo>
                <a:lnTo>
                  <a:pt x="1020" y="800"/>
                </a:lnTo>
                <a:lnTo>
                  <a:pt x="1020" y="805"/>
                </a:lnTo>
                <a:lnTo>
                  <a:pt x="1023" y="807"/>
                </a:lnTo>
                <a:lnTo>
                  <a:pt x="1028" y="812"/>
                </a:lnTo>
                <a:lnTo>
                  <a:pt x="1032" y="814"/>
                </a:lnTo>
                <a:lnTo>
                  <a:pt x="1033" y="817"/>
                </a:lnTo>
                <a:lnTo>
                  <a:pt x="1033" y="822"/>
                </a:lnTo>
                <a:lnTo>
                  <a:pt x="1033" y="828"/>
                </a:lnTo>
                <a:lnTo>
                  <a:pt x="1040" y="829"/>
                </a:lnTo>
                <a:lnTo>
                  <a:pt x="1047" y="829"/>
                </a:lnTo>
                <a:lnTo>
                  <a:pt x="1056" y="826"/>
                </a:lnTo>
                <a:lnTo>
                  <a:pt x="1064" y="822"/>
                </a:lnTo>
                <a:lnTo>
                  <a:pt x="1069" y="821"/>
                </a:lnTo>
                <a:lnTo>
                  <a:pt x="1074" y="821"/>
                </a:lnTo>
                <a:lnTo>
                  <a:pt x="1078" y="822"/>
                </a:lnTo>
                <a:lnTo>
                  <a:pt x="1081" y="824"/>
                </a:lnTo>
                <a:lnTo>
                  <a:pt x="1088" y="831"/>
                </a:lnTo>
                <a:lnTo>
                  <a:pt x="1091" y="833"/>
                </a:lnTo>
                <a:lnTo>
                  <a:pt x="1095" y="834"/>
                </a:lnTo>
                <a:lnTo>
                  <a:pt x="1102" y="836"/>
                </a:lnTo>
                <a:lnTo>
                  <a:pt x="1108" y="834"/>
                </a:lnTo>
                <a:lnTo>
                  <a:pt x="1127" y="831"/>
                </a:lnTo>
                <a:lnTo>
                  <a:pt x="1148" y="826"/>
                </a:lnTo>
                <a:lnTo>
                  <a:pt x="1166" y="822"/>
                </a:lnTo>
                <a:lnTo>
                  <a:pt x="1190" y="821"/>
                </a:lnTo>
                <a:lnTo>
                  <a:pt x="1190" y="831"/>
                </a:lnTo>
                <a:lnTo>
                  <a:pt x="1192" y="841"/>
                </a:lnTo>
                <a:lnTo>
                  <a:pt x="1197" y="848"/>
                </a:lnTo>
                <a:lnTo>
                  <a:pt x="1202" y="853"/>
                </a:lnTo>
                <a:lnTo>
                  <a:pt x="1207" y="858"/>
                </a:lnTo>
                <a:lnTo>
                  <a:pt x="1214" y="858"/>
                </a:lnTo>
                <a:lnTo>
                  <a:pt x="1223" y="858"/>
                </a:lnTo>
                <a:lnTo>
                  <a:pt x="1231" y="855"/>
                </a:lnTo>
                <a:lnTo>
                  <a:pt x="1235" y="848"/>
                </a:lnTo>
                <a:lnTo>
                  <a:pt x="1238" y="843"/>
                </a:lnTo>
                <a:lnTo>
                  <a:pt x="1243" y="843"/>
                </a:lnTo>
                <a:lnTo>
                  <a:pt x="1248" y="843"/>
                </a:lnTo>
                <a:lnTo>
                  <a:pt x="1262" y="848"/>
                </a:lnTo>
                <a:lnTo>
                  <a:pt x="1270" y="850"/>
                </a:lnTo>
                <a:lnTo>
                  <a:pt x="1279" y="848"/>
                </a:lnTo>
                <a:lnTo>
                  <a:pt x="1286" y="845"/>
                </a:lnTo>
                <a:lnTo>
                  <a:pt x="1291" y="839"/>
                </a:lnTo>
                <a:lnTo>
                  <a:pt x="1296" y="834"/>
                </a:lnTo>
                <a:lnTo>
                  <a:pt x="1299" y="828"/>
                </a:lnTo>
                <a:lnTo>
                  <a:pt x="1298" y="822"/>
                </a:lnTo>
                <a:lnTo>
                  <a:pt x="1299" y="817"/>
                </a:lnTo>
                <a:lnTo>
                  <a:pt x="1301" y="814"/>
                </a:lnTo>
                <a:lnTo>
                  <a:pt x="1304" y="812"/>
                </a:lnTo>
                <a:lnTo>
                  <a:pt x="1310" y="807"/>
                </a:lnTo>
                <a:lnTo>
                  <a:pt x="1311" y="805"/>
                </a:lnTo>
                <a:lnTo>
                  <a:pt x="1313" y="800"/>
                </a:lnTo>
                <a:lnTo>
                  <a:pt x="1316" y="802"/>
                </a:lnTo>
                <a:lnTo>
                  <a:pt x="1318" y="802"/>
                </a:lnTo>
                <a:lnTo>
                  <a:pt x="1322" y="805"/>
                </a:lnTo>
                <a:lnTo>
                  <a:pt x="1323" y="807"/>
                </a:lnTo>
                <a:lnTo>
                  <a:pt x="1325" y="805"/>
                </a:lnTo>
                <a:lnTo>
                  <a:pt x="1327" y="807"/>
                </a:lnTo>
                <a:lnTo>
                  <a:pt x="1330" y="812"/>
                </a:lnTo>
                <a:lnTo>
                  <a:pt x="1333" y="814"/>
                </a:lnTo>
                <a:lnTo>
                  <a:pt x="1333" y="819"/>
                </a:lnTo>
                <a:lnTo>
                  <a:pt x="1333" y="822"/>
                </a:lnTo>
                <a:lnTo>
                  <a:pt x="1335" y="824"/>
                </a:lnTo>
                <a:lnTo>
                  <a:pt x="1337" y="824"/>
                </a:lnTo>
                <a:lnTo>
                  <a:pt x="1340" y="828"/>
                </a:lnTo>
                <a:lnTo>
                  <a:pt x="1342" y="828"/>
                </a:lnTo>
                <a:lnTo>
                  <a:pt x="1344" y="828"/>
                </a:lnTo>
                <a:lnTo>
                  <a:pt x="1347" y="828"/>
                </a:lnTo>
                <a:lnTo>
                  <a:pt x="1349" y="826"/>
                </a:lnTo>
                <a:lnTo>
                  <a:pt x="1351" y="826"/>
                </a:lnTo>
                <a:lnTo>
                  <a:pt x="1352" y="824"/>
                </a:lnTo>
                <a:lnTo>
                  <a:pt x="1352" y="821"/>
                </a:lnTo>
                <a:lnTo>
                  <a:pt x="1354" y="817"/>
                </a:lnTo>
                <a:lnTo>
                  <a:pt x="1354" y="816"/>
                </a:lnTo>
                <a:lnTo>
                  <a:pt x="1354" y="814"/>
                </a:lnTo>
                <a:lnTo>
                  <a:pt x="1354" y="812"/>
                </a:lnTo>
                <a:lnTo>
                  <a:pt x="1354" y="809"/>
                </a:lnTo>
                <a:lnTo>
                  <a:pt x="1354" y="804"/>
                </a:lnTo>
                <a:lnTo>
                  <a:pt x="1354" y="800"/>
                </a:lnTo>
                <a:lnTo>
                  <a:pt x="1349" y="793"/>
                </a:lnTo>
                <a:lnTo>
                  <a:pt x="1344" y="788"/>
                </a:lnTo>
                <a:lnTo>
                  <a:pt x="1339" y="781"/>
                </a:lnTo>
                <a:lnTo>
                  <a:pt x="1337" y="778"/>
                </a:lnTo>
                <a:lnTo>
                  <a:pt x="1337" y="775"/>
                </a:lnTo>
                <a:lnTo>
                  <a:pt x="1335" y="773"/>
                </a:lnTo>
                <a:lnTo>
                  <a:pt x="1337" y="764"/>
                </a:lnTo>
                <a:lnTo>
                  <a:pt x="1335" y="757"/>
                </a:lnTo>
                <a:lnTo>
                  <a:pt x="1332" y="756"/>
                </a:lnTo>
                <a:lnTo>
                  <a:pt x="1327" y="754"/>
                </a:lnTo>
                <a:lnTo>
                  <a:pt x="1323" y="752"/>
                </a:lnTo>
                <a:lnTo>
                  <a:pt x="1316" y="747"/>
                </a:lnTo>
                <a:lnTo>
                  <a:pt x="1311" y="740"/>
                </a:lnTo>
                <a:lnTo>
                  <a:pt x="1308" y="734"/>
                </a:lnTo>
                <a:lnTo>
                  <a:pt x="1306" y="725"/>
                </a:lnTo>
                <a:lnTo>
                  <a:pt x="1304" y="722"/>
                </a:lnTo>
                <a:lnTo>
                  <a:pt x="1304" y="720"/>
                </a:lnTo>
                <a:lnTo>
                  <a:pt x="1303" y="718"/>
                </a:lnTo>
                <a:lnTo>
                  <a:pt x="1301" y="716"/>
                </a:lnTo>
                <a:lnTo>
                  <a:pt x="1299" y="715"/>
                </a:lnTo>
                <a:lnTo>
                  <a:pt x="1298" y="713"/>
                </a:lnTo>
                <a:lnTo>
                  <a:pt x="1296" y="711"/>
                </a:lnTo>
                <a:lnTo>
                  <a:pt x="1293" y="710"/>
                </a:lnTo>
                <a:lnTo>
                  <a:pt x="1291" y="708"/>
                </a:lnTo>
                <a:lnTo>
                  <a:pt x="1289" y="706"/>
                </a:lnTo>
                <a:lnTo>
                  <a:pt x="1287" y="705"/>
                </a:lnTo>
                <a:lnTo>
                  <a:pt x="1284" y="703"/>
                </a:lnTo>
                <a:lnTo>
                  <a:pt x="1282" y="703"/>
                </a:lnTo>
                <a:lnTo>
                  <a:pt x="1277" y="701"/>
                </a:lnTo>
                <a:lnTo>
                  <a:pt x="1272" y="698"/>
                </a:lnTo>
                <a:lnTo>
                  <a:pt x="1272" y="693"/>
                </a:lnTo>
                <a:lnTo>
                  <a:pt x="1274" y="687"/>
                </a:lnTo>
                <a:lnTo>
                  <a:pt x="1277" y="679"/>
                </a:lnTo>
                <a:lnTo>
                  <a:pt x="1282" y="672"/>
                </a:lnTo>
                <a:lnTo>
                  <a:pt x="1286" y="664"/>
                </a:lnTo>
                <a:lnTo>
                  <a:pt x="1291" y="660"/>
                </a:lnTo>
                <a:lnTo>
                  <a:pt x="1296" y="657"/>
                </a:lnTo>
                <a:lnTo>
                  <a:pt x="1298" y="652"/>
                </a:lnTo>
                <a:lnTo>
                  <a:pt x="1299" y="643"/>
                </a:lnTo>
                <a:lnTo>
                  <a:pt x="1303" y="645"/>
                </a:lnTo>
                <a:lnTo>
                  <a:pt x="1306" y="647"/>
                </a:lnTo>
                <a:lnTo>
                  <a:pt x="1308" y="655"/>
                </a:lnTo>
                <a:lnTo>
                  <a:pt x="1310" y="658"/>
                </a:lnTo>
                <a:lnTo>
                  <a:pt x="1311" y="662"/>
                </a:lnTo>
                <a:lnTo>
                  <a:pt x="1315" y="664"/>
                </a:lnTo>
                <a:lnTo>
                  <a:pt x="1320" y="664"/>
                </a:lnTo>
                <a:lnTo>
                  <a:pt x="1325" y="664"/>
                </a:lnTo>
                <a:lnTo>
                  <a:pt x="1330" y="664"/>
                </a:lnTo>
                <a:lnTo>
                  <a:pt x="1335" y="665"/>
                </a:lnTo>
                <a:lnTo>
                  <a:pt x="1340" y="664"/>
                </a:lnTo>
                <a:lnTo>
                  <a:pt x="1342" y="662"/>
                </a:lnTo>
                <a:lnTo>
                  <a:pt x="1344" y="657"/>
                </a:lnTo>
                <a:lnTo>
                  <a:pt x="1345" y="652"/>
                </a:lnTo>
                <a:lnTo>
                  <a:pt x="1347" y="650"/>
                </a:lnTo>
                <a:lnTo>
                  <a:pt x="1354" y="647"/>
                </a:lnTo>
                <a:lnTo>
                  <a:pt x="1357" y="647"/>
                </a:lnTo>
                <a:lnTo>
                  <a:pt x="1361" y="647"/>
                </a:lnTo>
                <a:lnTo>
                  <a:pt x="1368" y="650"/>
                </a:lnTo>
                <a:lnTo>
                  <a:pt x="1371" y="650"/>
                </a:lnTo>
                <a:lnTo>
                  <a:pt x="1373" y="648"/>
                </a:lnTo>
                <a:lnTo>
                  <a:pt x="1375" y="643"/>
                </a:lnTo>
                <a:lnTo>
                  <a:pt x="1375" y="631"/>
                </a:lnTo>
                <a:lnTo>
                  <a:pt x="1376" y="626"/>
                </a:lnTo>
                <a:lnTo>
                  <a:pt x="1378" y="624"/>
                </a:lnTo>
                <a:lnTo>
                  <a:pt x="1381" y="623"/>
                </a:lnTo>
                <a:lnTo>
                  <a:pt x="1386" y="623"/>
                </a:lnTo>
                <a:lnTo>
                  <a:pt x="1392" y="621"/>
                </a:lnTo>
                <a:lnTo>
                  <a:pt x="1400" y="618"/>
                </a:lnTo>
                <a:lnTo>
                  <a:pt x="1407" y="612"/>
                </a:lnTo>
                <a:lnTo>
                  <a:pt x="1416" y="609"/>
                </a:lnTo>
                <a:lnTo>
                  <a:pt x="1414" y="594"/>
                </a:lnTo>
                <a:lnTo>
                  <a:pt x="1410" y="580"/>
                </a:lnTo>
                <a:lnTo>
                  <a:pt x="1407" y="566"/>
                </a:lnTo>
                <a:lnTo>
                  <a:pt x="1407" y="558"/>
                </a:lnTo>
                <a:lnTo>
                  <a:pt x="1409" y="548"/>
                </a:lnTo>
                <a:lnTo>
                  <a:pt x="1412" y="541"/>
                </a:lnTo>
                <a:lnTo>
                  <a:pt x="1416" y="534"/>
                </a:lnTo>
                <a:lnTo>
                  <a:pt x="1416" y="531"/>
                </a:lnTo>
                <a:lnTo>
                  <a:pt x="1416" y="527"/>
                </a:lnTo>
                <a:lnTo>
                  <a:pt x="1424" y="522"/>
                </a:lnTo>
                <a:lnTo>
                  <a:pt x="1427" y="519"/>
                </a:lnTo>
                <a:lnTo>
                  <a:pt x="1429" y="514"/>
                </a:lnTo>
                <a:lnTo>
                  <a:pt x="1431" y="508"/>
                </a:lnTo>
                <a:lnTo>
                  <a:pt x="1433" y="505"/>
                </a:lnTo>
                <a:lnTo>
                  <a:pt x="1438" y="502"/>
                </a:lnTo>
                <a:lnTo>
                  <a:pt x="1441" y="498"/>
                </a:lnTo>
                <a:lnTo>
                  <a:pt x="1443" y="497"/>
                </a:lnTo>
                <a:lnTo>
                  <a:pt x="1445" y="491"/>
                </a:lnTo>
                <a:lnTo>
                  <a:pt x="1443" y="486"/>
                </a:lnTo>
                <a:lnTo>
                  <a:pt x="1441" y="483"/>
                </a:lnTo>
                <a:lnTo>
                  <a:pt x="1439" y="479"/>
                </a:lnTo>
                <a:lnTo>
                  <a:pt x="1438" y="476"/>
                </a:lnTo>
                <a:lnTo>
                  <a:pt x="1436" y="473"/>
                </a:lnTo>
                <a:lnTo>
                  <a:pt x="1433" y="473"/>
                </a:lnTo>
                <a:lnTo>
                  <a:pt x="1431" y="471"/>
                </a:lnTo>
                <a:lnTo>
                  <a:pt x="1429" y="466"/>
                </a:lnTo>
                <a:lnTo>
                  <a:pt x="1426" y="462"/>
                </a:lnTo>
                <a:lnTo>
                  <a:pt x="1424" y="461"/>
                </a:lnTo>
                <a:lnTo>
                  <a:pt x="1422" y="459"/>
                </a:lnTo>
                <a:lnTo>
                  <a:pt x="1422" y="452"/>
                </a:lnTo>
                <a:lnTo>
                  <a:pt x="1421" y="447"/>
                </a:lnTo>
                <a:lnTo>
                  <a:pt x="1416" y="439"/>
                </a:lnTo>
                <a:lnTo>
                  <a:pt x="1410" y="430"/>
                </a:lnTo>
                <a:lnTo>
                  <a:pt x="1409" y="425"/>
                </a:lnTo>
                <a:lnTo>
                  <a:pt x="1409" y="418"/>
                </a:lnTo>
                <a:lnTo>
                  <a:pt x="1416" y="391"/>
                </a:lnTo>
                <a:lnTo>
                  <a:pt x="1422" y="364"/>
                </a:lnTo>
                <a:lnTo>
                  <a:pt x="1427" y="360"/>
                </a:lnTo>
                <a:lnTo>
                  <a:pt x="1431" y="355"/>
                </a:lnTo>
                <a:lnTo>
                  <a:pt x="1436" y="343"/>
                </a:lnTo>
                <a:lnTo>
                  <a:pt x="1429" y="343"/>
                </a:lnTo>
                <a:lnTo>
                  <a:pt x="1427" y="341"/>
                </a:lnTo>
                <a:lnTo>
                  <a:pt x="1427" y="340"/>
                </a:lnTo>
                <a:lnTo>
                  <a:pt x="1431" y="338"/>
                </a:lnTo>
                <a:lnTo>
                  <a:pt x="1436" y="336"/>
                </a:lnTo>
                <a:lnTo>
                  <a:pt x="1436" y="335"/>
                </a:lnTo>
                <a:lnTo>
                  <a:pt x="1436" y="329"/>
                </a:lnTo>
                <a:lnTo>
                  <a:pt x="1436" y="326"/>
                </a:lnTo>
                <a:lnTo>
                  <a:pt x="1436" y="323"/>
                </a:lnTo>
                <a:lnTo>
                  <a:pt x="1439" y="321"/>
                </a:lnTo>
                <a:lnTo>
                  <a:pt x="1441" y="317"/>
                </a:lnTo>
                <a:lnTo>
                  <a:pt x="1443" y="314"/>
                </a:lnTo>
                <a:lnTo>
                  <a:pt x="1443" y="309"/>
                </a:lnTo>
                <a:lnTo>
                  <a:pt x="1450" y="304"/>
                </a:lnTo>
                <a:lnTo>
                  <a:pt x="1456" y="299"/>
                </a:lnTo>
                <a:lnTo>
                  <a:pt x="1468" y="287"/>
                </a:lnTo>
                <a:lnTo>
                  <a:pt x="1480" y="277"/>
                </a:lnTo>
                <a:lnTo>
                  <a:pt x="1489" y="271"/>
                </a:lnTo>
                <a:lnTo>
                  <a:pt x="1497" y="268"/>
                </a:lnTo>
                <a:lnTo>
                  <a:pt x="1499" y="271"/>
                </a:lnTo>
                <a:lnTo>
                  <a:pt x="1501" y="273"/>
                </a:lnTo>
                <a:lnTo>
                  <a:pt x="1508" y="270"/>
                </a:lnTo>
                <a:lnTo>
                  <a:pt x="1520" y="266"/>
                </a:lnTo>
                <a:lnTo>
                  <a:pt x="1525" y="266"/>
                </a:lnTo>
                <a:lnTo>
                  <a:pt x="1532" y="268"/>
                </a:lnTo>
                <a:lnTo>
                  <a:pt x="1535" y="263"/>
                </a:lnTo>
                <a:lnTo>
                  <a:pt x="1542" y="258"/>
                </a:lnTo>
                <a:lnTo>
                  <a:pt x="1550" y="256"/>
                </a:lnTo>
                <a:lnTo>
                  <a:pt x="1559" y="254"/>
                </a:lnTo>
                <a:lnTo>
                  <a:pt x="1557" y="242"/>
                </a:lnTo>
                <a:lnTo>
                  <a:pt x="1559" y="239"/>
                </a:lnTo>
                <a:lnTo>
                  <a:pt x="1561" y="236"/>
                </a:lnTo>
                <a:lnTo>
                  <a:pt x="1564" y="234"/>
                </a:lnTo>
                <a:lnTo>
                  <a:pt x="1567" y="232"/>
                </a:lnTo>
                <a:lnTo>
                  <a:pt x="1579" y="234"/>
                </a:lnTo>
                <a:lnTo>
                  <a:pt x="1578" y="230"/>
                </a:lnTo>
                <a:lnTo>
                  <a:pt x="1576" y="227"/>
                </a:lnTo>
                <a:lnTo>
                  <a:pt x="1571" y="222"/>
                </a:lnTo>
                <a:lnTo>
                  <a:pt x="1567" y="220"/>
                </a:lnTo>
                <a:lnTo>
                  <a:pt x="1566" y="217"/>
                </a:lnTo>
                <a:lnTo>
                  <a:pt x="1564" y="213"/>
                </a:lnTo>
                <a:lnTo>
                  <a:pt x="1566" y="206"/>
                </a:lnTo>
                <a:close/>
              </a:path>
            </a:pathLst>
          </a:custGeom>
          <a:solidFill>
            <a:schemeClr val="bg1">
              <a:lumMod val="85000"/>
            </a:schemeClr>
          </a:solidFill>
          <a:ln>
            <a:noFill/>
          </a:ln>
          <a:effectLst/>
        </p:spPr>
        <p:txBody>
          <a:bodyPr wrap="none" anchor="ctr"/>
          <a:lstStyle/>
          <a:p>
            <a:endParaRPr lang="nl-BE"/>
          </a:p>
        </p:txBody>
      </p:sp>
      <p:sp>
        <p:nvSpPr>
          <p:cNvPr id="100" name="Freeform 26">
            <a:extLst>
              <a:ext uri="{FF2B5EF4-FFF2-40B4-BE49-F238E27FC236}">
                <a16:creationId xmlns:a16="http://schemas.microsoft.com/office/drawing/2014/main" id="{FC379EC3-01D5-384F-B5E6-57141DD334AD}"/>
              </a:ext>
            </a:extLst>
          </p:cNvPr>
          <p:cNvSpPr>
            <a:spLocks noChangeArrowheads="1"/>
          </p:cNvSpPr>
          <p:nvPr/>
        </p:nvSpPr>
        <p:spPr bwMode="auto">
          <a:xfrm rot="21434252">
            <a:off x="3148444" y="8779330"/>
            <a:ext cx="95329" cy="132646"/>
          </a:xfrm>
          <a:custGeom>
            <a:avLst/>
            <a:gdLst>
              <a:gd name="T0" fmla="*/ 546 w 547"/>
              <a:gd name="T1" fmla="*/ 404 h 767"/>
              <a:gd name="T2" fmla="*/ 519 w 547"/>
              <a:gd name="T3" fmla="*/ 370 h 767"/>
              <a:gd name="T4" fmla="*/ 491 w 547"/>
              <a:gd name="T5" fmla="*/ 329 h 767"/>
              <a:gd name="T6" fmla="*/ 451 w 547"/>
              <a:gd name="T7" fmla="*/ 275 h 767"/>
              <a:gd name="T8" fmla="*/ 439 w 547"/>
              <a:gd name="T9" fmla="*/ 239 h 767"/>
              <a:gd name="T10" fmla="*/ 408 w 547"/>
              <a:gd name="T11" fmla="*/ 207 h 767"/>
              <a:gd name="T12" fmla="*/ 369 w 547"/>
              <a:gd name="T13" fmla="*/ 220 h 767"/>
              <a:gd name="T14" fmla="*/ 362 w 547"/>
              <a:gd name="T15" fmla="*/ 174 h 767"/>
              <a:gd name="T16" fmla="*/ 367 w 547"/>
              <a:gd name="T17" fmla="*/ 132 h 767"/>
              <a:gd name="T18" fmla="*/ 357 w 547"/>
              <a:gd name="T19" fmla="*/ 74 h 767"/>
              <a:gd name="T20" fmla="*/ 367 w 547"/>
              <a:gd name="T21" fmla="*/ 43 h 767"/>
              <a:gd name="T22" fmla="*/ 348 w 547"/>
              <a:gd name="T23" fmla="*/ 2 h 767"/>
              <a:gd name="T24" fmla="*/ 328 w 547"/>
              <a:gd name="T25" fmla="*/ 22 h 767"/>
              <a:gd name="T26" fmla="*/ 277 w 547"/>
              <a:gd name="T27" fmla="*/ 38 h 767"/>
              <a:gd name="T28" fmla="*/ 225 w 547"/>
              <a:gd name="T29" fmla="*/ 67 h 767"/>
              <a:gd name="T30" fmla="*/ 205 w 547"/>
              <a:gd name="T31" fmla="*/ 91 h 767"/>
              <a:gd name="T32" fmla="*/ 196 w 547"/>
              <a:gd name="T33" fmla="*/ 109 h 767"/>
              <a:gd name="T34" fmla="*/ 191 w 547"/>
              <a:gd name="T35" fmla="*/ 132 h 767"/>
              <a:gd name="T36" fmla="*/ 191 w 547"/>
              <a:gd name="T37" fmla="*/ 220 h 767"/>
              <a:gd name="T38" fmla="*/ 205 w 547"/>
              <a:gd name="T39" fmla="*/ 241 h 767"/>
              <a:gd name="T40" fmla="*/ 212 w 547"/>
              <a:gd name="T41" fmla="*/ 265 h 767"/>
              <a:gd name="T42" fmla="*/ 193 w 547"/>
              <a:gd name="T43" fmla="*/ 290 h 767"/>
              <a:gd name="T44" fmla="*/ 178 w 547"/>
              <a:gd name="T45" fmla="*/ 316 h 767"/>
              <a:gd name="T46" fmla="*/ 169 w 547"/>
              <a:gd name="T47" fmla="*/ 386 h 767"/>
              <a:gd name="T48" fmla="*/ 144 w 547"/>
              <a:gd name="T49" fmla="*/ 411 h 767"/>
              <a:gd name="T50" fmla="*/ 123 w 547"/>
              <a:gd name="T51" fmla="*/ 415 h 767"/>
              <a:gd name="T52" fmla="*/ 104 w 547"/>
              <a:gd name="T53" fmla="*/ 433 h 767"/>
              <a:gd name="T54" fmla="*/ 77 w 547"/>
              <a:gd name="T55" fmla="*/ 423 h 767"/>
              <a:gd name="T56" fmla="*/ 55 w 547"/>
              <a:gd name="T57" fmla="*/ 432 h 767"/>
              <a:gd name="T58" fmla="*/ 46 w 547"/>
              <a:gd name="T59" fmla="*/ 469 h 767"/>
              <a:gd name="T60" fmla="*/ 58 w 547"/>
              <a:gd name="T61" fmla="*/ 474 h 767"/>
              <a:gd name="T62" fmla="*/ 67 w 547"/>
              <a:gd name="T63" fmla="*/ 481 h 767"/>
              <a:gd name="T64" fmla="*/ 73 w 547"/>
              <a:gd name="T65" fmla="*/ 488 h 767"/>
              <a:gd name="T66" fmla="*/ 85 w 547"/>
              <a:gd name="T67" fmla="*/ 515 h 767"/>
              <a:gd name="T68" fmla="*/ 104 w 547"/>
              <a:gd name="T69" fmla="*/ 541 h 767"/>
              <a:gd name="T70" fmla="*/ 123 w 547"/>
              <a:gd name="T71" fmla="*/ 568 h 767"/>
              <a:gd name="T72" fmla="*/ 123 w 547"/>
              <a:gd name="T73" fmla="*/ 582 h 767"/>
              <a:gd name="T74" fmla="*/ 121 w 547"/>
              <a:gd name="T75" fmla="*/ 589 h 767"/>
              <a:gd name="T76" fmla="*/ 118 w 547"/>
              <a:gd name="T77" fmla="*/ 594 h 767"/>
              <a:gd name="T78" fmla="*/ 111 w 547"/>
              <a:gd name="T79" fmla="*/ 596 h 767"/>
              <a:gd name="T80" fmla="*/ 104 w 547"/>
              <a:gd name="T81" fmla="*/ 592 h 767"/>
              <a:gd name="T82" fmla="*/ 101 w 547"/>
              <a:gd name="T83" fmla="*/ 584 h 767"/>
              <a:gd name="T84" fmla="*/ 87 w 547"/>
              <a:gd name="T85" fmla="*/ 570 h 767"/>
              <a:gd name="T86" fmla="*/ 73 w 547"/>
              <a:gd name="T87" fmla="*/ 580 h 767"/>
              <a:gd name="T88" fmla="*/ 55 w 547"/>
              <a:gd name="T89" fmla="*/ 613 h 767"/>
              <a:gd name="T90" fmla="*/ 4 w 547"/>
              <a:gd name="T91" fmla="*/ 616 h 767"/>
              <a:gd name="T92" fmla="*/ 27 w 547"/>
              <a:gd name="T93" fmla="*/ 643 h 767"/>
              <a:gd name="T94" fmla="*/ 68 w 547"/>
              <a:gd name="T95" fmla="*/ 684 h 767"/>
              <a:gd name="T96" fmla="*/ 111 w 547"/>
              <a:gd name="T97" fmla="*/ 696 h 767"/>
              <a:gd name="T98" fmla="*/ 130 w 547"/>
              <a:gd name="T99" fmla="*/ 732 h 767"/>
              <a:gd name="T100" fmla="*/ 178 w 547"/>
              <a:gd name="T101" fmla="*/ 746 h 767"/>
              <a:gd name="T102" fmla="*/ 210 w 547"/>
              <a:gd name="T103" fmla="*/ 764 h 767"/>
              <a:gd name="T104" fmla="*/ 232 w 547"/>
              <a:gd name="T105" fmla="*/ 752 h 767"/>
              <a:gd name="T106" fmla="*/ 266 w 547"/>
              <a:gd name="T107" fmla="*/ 725 h 767"/>
              <a:gd name="T108" fmla="*/ 273 w 547"/>
              <a:gd name="T109" fmla="*/ 677 h 767"/>
              <a:gd name="T110" fmla="*/ 343 w 547"/>
              <a:gd name="T111" fmla="*/ 652 h 767"/>
              <a:gd name="T112" fmla="*/ 430 w 547"/>
              <a:gd name="T113" fmla="*/ 671 h 767"/>
              <a:gd name="T114" fmla="*/ 451 w 547"/>
              <a:gd name="T115" fmla="*/ 654 h 767"/>
              <a:gd name="T116" fmla="*/ 452 w 547"/>
              <a:gd name="T117" fmla="*/ 611 h 767"/>
              <a:gd name="T118" fmla="*/ 471 w 547"/>
              <a:gd name="T119" fmla="*/ 555 h 767"/>
              <a:gd name="T120" fmla="*/ 505 w 547"/>
              <a:gd name="T121" fmla="*/ 527 h 767"/>
              <a:gd name="T122" fmla="*/ 529 w 547"/>
              <a:gd name="T123" fmla="*/ 481 h 767"/>
              <a:gd name="T124" fmla="*/ 546 w 547"/>
              <a:gd name="T125" fmla="*/ 452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7" h="767">
                <a:moveTo>
                  <a:pt x="539" y="445"/>
                </a:moveTo>
                <a:lnTo>
                  <a:pt x="539" y="445"/>
                </a:lnTo>
                <a:lnTo>
                  <a:pt x="538" y="438"/>
                </a:lnTo>
                <a:lnTo>
                  <a:pt x="538" y="432"/>
                </a:lnTo>
                <a:lnTo>
                  <a:pt x="541" y="423"/>
                </a:lnTo>
                <a:lnTo>
                  <a:pt x="544" y="415"/>
                </a:lnTo>
                <a:lnTo>
                  <a:pt x="546" y="409"/>
                </a:lnTo>
                <a:lnTo>
                  <a:pt x="546" y="404"/>
                </a:lnTo>
                <a:lnTo>
                  <a:pt x="546" y="404"/>
                </a:lnTo>
                <a:lnTo>
                  <a:pt x="544" y="398"/>
                </a:lnTo>
                <a:lnTo>
                  <a:pt x="543" y="392"/>
                </a:lnTo>
                <a:lnTo>
                  <a:pt x="541" y="387"/>
                </a:lnTo>
                <a:lnTo>
                  <a:pt x="536" y="384"/>
                </a:lnTo>
                <a:lnTo>
                  <a:pt x="527" y="377"/>
                </a:lnTo>
                <a:lnTo>
                  <a:pt x="519" y="370"/>
                </a:lnTo>
                <a:lnTo>
                  <a:pt x="519" y="370"/>
                </a:lnTo>
                <a:lnTo>
                  <a:pt x="517" y="363"/>
                </a:lnTo>
                <a:lnTo>
                  <a:pt x="515" y="358"/>
                </a:lnTo>
                <a:lnTo>
                  <a:pt x="514" y="353"/>
                </a:lnTo>
                <a:lnTo>
                  <a:pt x="509" y="350"/>
                </a:lnTo>
                <a:lnTo>
                  <a:pt x="500" y="343"/>
                </a:lnTo>
                <a:lnTo>
                  <a:pt x="491" y="336"/>
                </a:lnTo>
                <a:lnTo>
                  <a:pt x="491" y="336"/>
                </a:lnTo>
                <a:lnTo>
                  <a:pt x="491" y="329"/>
                </a:lnTo>
                <a:lnTo>
                  <a:pt x="493" y="326"/>
                </a:lnTo>
                <a:lnTo>
                  <a:pt x="497" y="321"/>
                </a:lnTo>
                <a:lnTo>
                  <a:pt x="498" y="316"/>
                </a:lnTo>
                <a:lnTo>
                  <a:pt x="498" y="316"/>
                </a:lnTo>
                <a:lnTo>
                  <a:pt x="495" y="309"/>
                </a:lnTo>
                <a:lnTo>
                  <a:pt x="490" y="302"/>
                </a:lnTo>
                <a:lnTo>
                  <a:pt x="478" y="292"/>
                </a:lnTo>
                <a:lnTo>
                  <a:pt x="451" y="275"/>
                </a:lnTo>
                <a:lnTo>
                  <a:pt x="451" y="275"/>
                </a:lnTo>
                <a:lnTo>
                  <a:pt x="451" y="270"/>
                </a:lnTo>
                <a:lnTo>
                  <a:pt x="449" y="266"/>
                </a:lnTo>
                <a:lnTo>
                  <a:pt x="447" y="263"/>
                </a:lnTo>
                <a:lnTo>
                  <a:pt x="444" y="261"/>
                </a:lnTo>
                <a:lnTo>
                  <a:pt x="444" y="261"/>
                </a:lnTo>
                <a:lnTo>
                  <a:pt x="440" y="251"/>
                </a:lnTo>
                <a:lnTo>
                  <a:pt x="439" y="239"/>
                </a:lnTo>
                <a:lnTo>
                  <a:pt x="435" y="229"/>
                </a:lnTo>
                <a:lnTo>
                  <a:pt x="437" y="213"/>
                </a:lnTo>
                <a:lnTo>
                  <a:pt x="437" y="213"/>
                </a:lnTo>
                <a:lnTo>
                  <a:pt x="430" y="215"/>
                </a:lnTo>
                <a:lnTo>
                  <a:pt x="425" y="215"/>
                </a:lnTo>
                <a:lnTo>
                  <a:pt x="415" y="210"/>
                </a:lnTo>
                <a:lnTo>
                  <a:pt x="411" y="207"/>
                </a:lnTo>
                <a:lnTo>
                  <a:pt x="408" y="207"/>
                </a:lnTo>
                <a:lnTo>
                  <a:pt x="405" y="208"/>
                </a:lnTo>
                <a:lnTo>
                  <a:pt x="403" y="213"/>
                </a:lnTo>
                <a:lnTo>
                  <a:pt x="403" y="213"/>
                </a:lnTo>
                <a:lnTo>
                  <a:pt x="396" y="217"/>
                </a:lnTo>
                <a:lnTo>
                  <a:pt x="389" y="220"/>
                </a:lnTo>
                <a:lnTo>
                  <a:pt x="379" y="220"/>
                </a:lnTo>
                <a:lnTo>
                  <a:pt x="369" y="220"/>
                </a:lnTo>
                <a:lnTo>
                  <a:pt x="369" y="220"/>
                </a:lnTo>
                <a:lnTo>
                  <a:pt x="369" y="215"/>
                </a:lnTo>
                <a:lnTo>
                  <a:pt x="367" y="210"/>
                </a:lnTo>
                <a:lnTo>
                  <a:pt x="364" y="201"/>
                </a:lnTo>
                <a:lnTo>
                  <a:pt x="360" y="193"/>
                </a:lnTo>
                <a:lnTo>
                  <a:pt x="360" y="186"/>
                </a:lnTo>
                <a:lnTo>
                  <a:pt x="362" y="179"/>
                </a:lnTo>
                <a:lnTo>
                  <a:pt x="362" y="179"/>
                </a:lnTo>
                <a:lnTo>
                  <a:pt x="362" y="174"/>
                </a:lnTo>
                <a:lnTo>
                  <a:pt x="362" y="169"/>
                </a:lnTo>
                <a:lnTo>
                  <a:pt x="367" y="164"/>
                </a:lnTo>
                <a:lnTo>
                  <a:pt x="369" y="157"/>
                </a:lnTo>
                <a:lnTo>
                  <a:pt x="370" y="152"/>
                </a:lnTo>
                <a:lnTo>
                  <a:pt x="369" y="145"/>
                </a:lnTo>
                <a:lnTo>
                  <a:pt x="369" y="145"/>
                </a:lnTo>
                <a:lnTo>
                  <a:pt x="369" y="138"/>
                </a:lnTo>
                <a:lnTo>
                  <a:pt x="367" y="132"/>
                </a:lnTo>
                <a:lnTo>
                  <a:pt x="360" y="123"/>
                </a:lnTo>
                <a:lnTo>
                  <a:pt x="357" y="118"/>
                </a:lnTo>
                <a:lnTo>
                  <a:pt x="355" y="113"/>
                </a:lnTo>
                <a:lnTo>
                  <a:pt x="355" y="106"/>
                </a:lnTo>
                <a:lnTo>
                  <a:pt x="355" y="97"/>
                </a:lnTo>
                <a:lnTo>
                  <a:pt x="355" y="97"/>
                </a:lnTo>
                <a:lnTo>
                  <a:pt x="355" y="80"/>
                </a:lnTo>
                <a:lnTo>
                  <a:pt x="357" y="74"/>
                </a:lnTo>
                <a:lnTo>
                  <a:pt x="358" y="72"/>
                </a:lnTo>
                <a:lnTo>
                  <a:pt x="362" y="70"/>
                </a:lnTo>
                <a:lnTo>
                  <a:pt x="362" y="70"/>
                </a:lnTo>
                <a:lnTo>
                  <a:pt x="367" y="62"/>
                </a:lnTo>
                <a:lnTo>
                  <a:pt x="369" y="56"/>
                </a:lnTo>
                <a:lnTo>
                  <a:pt x="369" y="50"/>
                </a:lnTo>
                <a:lnTo>
                  <a:pt x="369" y="50"/>
                </a:lnTo>
                <a:lnTo>
                  <a:pt x="367" y="43"/>
                </a:lnTo>
                <a:lnTo>
                  <a:pt x="365" y="36"/>
                </a:lnTo>
                <a:lnTo>
                  <a:pt x="362" y="31"/>
                </a:lnTo>
                <a:lnTo>
                  <a:pt x="362" y="22"/>
                </a:lnTo>
                <a:lnTo>
                  <a:pt x="362" y="22"/>
                </a:lnTo>
                <a:lnTo>
                  <a:pt x="358" y="17"/>
                </a:lnTo>
                <a:lnTo>
                  <a:pt x="355" y="12"/>
                </a:lnTo>
                <a:lnTo>
                  <a:pt x="350" y="9"/>
                </a:lnTo>
                <a:lnTo>
                  <a:pt x="348" y="2"/>
                </a:lnTo>
                <a:lnTo>
                  <a:pt x="348" y="2"/>
                </a:lnTo>
                <a:lnTo>
                  <a:pt x="336" y="0"/>
                </a:lnTo>
                <a:lnTo>
                  <a:pt x="333" y="2"/>
                </a:lnTo>
                <a:lnTo>
                  <a:pt x="330" y="4"/>
                </a:lnTo>
                <a:lnTo>
                  <a:pt x="328" y="7"/>
                </a:lnTo>
                <a:lnTo>
                  <a:pt x="326" y="10"/>
                </a:lnTo>
                <a:lnTo>
                  <a:pt x="328" y="22"/>
                </a:lnTo>
                <a:lnTo>
                  <a:pt x="328" y="22"/>
                </a:lnTo>
                <a:lnTo>
                  <a:pt x="319" y="24"/>
                </a:lnTo>
                <a:lnTo>
                  <a:pt x="311" y="26"/>
                </a:lnTo>
                <a:lnTo>
                  <a:pt x="304" y="31"/>
                </a:lnTo>
                <a:lnTo>
                  <a:pt x="301" y="36"/>
                </a:lnTo>
                <a:lnTo>
                  <a:pt x="301" y="36"/>
                </a:lnTo>
                <a:lnTo>
                  <a:pt x="294" y="34"/>
                </a:lnTo>
                <a:lnTo>
                  <a:pt x="289" y="34"/>
                </a:lnTo>
                <a:lnTo>
                  <a:pt x="277" y="38"/>
                </a:lnTo>
                <a:lnTo>
                  <a:pt x="270" y="41"/>
                </a:lnTo>
                <a:lnTo>
                  <a:pt x="268" y="39"/>
                </a:lnTo>
                <a:lnTo>
                  <a:pt x="266" y="36"/>
                </a:lnTo>
                <a:lnTo>
                  <a:pt x="266" y="36"/>
                </a:lnTo>
                <a:lnTo>
                  <a:pt x="258" y="39"/>
                </a:lnTo>
                <a:lnTo>
                  <a:pt x="249" y="45"/>
                </a:lnTo>
                <a:lnTo>
                  <a:pt x="237" y="55"/>
                </a:lnTo>
                <a:lnTo>
                  <a:pt x="225" y="67"/>
                </a:lnTo>
                <a:lnTo>
                  <a:pt x="219" y="72"/>
                </a:lnTo>
                <a:lnTo>
                  <a:pt x="212" y="77"/>
                </a:lnTo>
                <a:lnTo>
                  <a:pt x="212" y="77"/>
                </a:lnTo>
                <a:lnTo>
                  <a:pt x="212" y="82"/>
                </a:lnTo>
                <a:lnTo>
                  <a:pt x="210" y="85"/>
                </a:lnTo>
                <a:lnTo>
                  <a:pt x="208" y="89"/>
                </a:lnTo>
                <a:lnTo>
                  <a:pt x="205" y="91"/>
                </a:lnTo>
                <a:lnTo>
                  <a:pt x="205" y="91"/>
                </a:lnTo>
                <a:lnTo>
                  <a:pt x="205" y="94"/>
                </a:lnTo>
                <a:lnTo>
                  <a:pt x="205" y="97"/>
                </a:lnTo>
                <a:lnTo>
                  <a:pt x="205" y="103"/>
                </a:lnTo>
                <a:lnTo>
                  <a:pt x="205" y="104"/>
                </a:lnTo>
                <a:lnTo>
                  <a:pt x="205" y="104"/>
                </a:lnTo>
                <a:lnTo>
                  <a:pt x="200" y="106"/>
                </a:lnTo>
                <a:lnTo>
                  <a:pt x="196" y="108"/>
                </a:lnTo>
                <a:lnTo>
                  <a:pt x="196" y="109"/>
                </a:lnTo>
                <a:lnTo>
                  <a:pt x="198" y="111"/>
                </a:lnTo>
                <a:lnTo>
                  <a:pt x="198" y="111"/>
                </a:lnTo>
                <a:lnTo>
                  <a:pt x="205" y="111"/>
                </a:lnTo>
                <a:lnTo>
                  <a:pt x="205" y="111"/>
                </a:lnTo>
                <a:lnTo>
                  <a:pt x="200" y="123"/>
                </a:lnTo>
                <a:lnTo>
                  <a:pt x="196" y="128"/>
                </a:lnTo>
                <a:lnTo>
                  <a:pt x="191" y="132"/>
                </a:lnTo>
                <a:lnTo>
                  <a:pt x="191" y="132"/>
                </a:lnTo>
                <a:lnTo>
                  <a:pt x="185" y="159"/>
                </a:lnTo>
                <a:lnTo>
                  <a:pt x="178" y="186"/>
                </a:lnTo>
                <a:lnTo>
                  <a:pt x="178" y="186"/>
                </a:lnTo>
                <a:lnTo>
                  <a:pt x="178" y="193"/>
                </a:lnTo>
                <a:lnTo>
                  <a:pt x="179" y="198"/>
                </a:lnTo>
                <a:lnTo>
                  <a:pt x="185" y="207"/>
                </a:lnTo>
                <a:lnTo>
                  <a:pt x="190" y="215"/>
                </a:lnTo>
                <a:lnTo>
                  <a:pt x="191" y="220"/>
                </a:lnTo>
                <a:lnTo>
                  <a:pt x="191" y="227"/>
                </a:lnTo>
                <a:lnTo>
                  <a:pt x="191" y="227"/>
                </a:lnTo>
                <a:lnTo>
                  <a:pt x="193" y="229"/>
                </a:lnTo>
                <a:lnTo>
                  <a:pt x="195" y="230"/>
                </a:lnTo>
                <a:lnTo>
                  <a:pt x="198" y="234"/>
                </a:lnTo>
                <a:lnTo>
                  <a:pt x="200" y="239"/>
                </a:lnTo>
                <a:lnTo>
                  <a:pt x="202" y="241"/>
                </a:lnTo>
                <a:lnTo>
                  <a:pt x="205" y="241"/>
                </a:lnTo>
                <a:lnTo>
                  <a:pt x="205" y="241"/>
                </a:lnTo>
                <a:lnTo>
                  <a:pt x="207" y="244"/>
                </a:lnTo>
                <a:lnTo>
                  <a:pt x="208" y="247"/>
                </a:lnTo>
                <a:lnTo>
                  <a:pt x="210" y="251"/>
                </a:lnTo>
                <a:lnTo>
                  <a:pt x="212" y="254"/>
                </a:lnTo>
                <a:lnTo>
                  <a:pt x="212" y="254"/>
                </a:lnTo>
                <a:lnTo>
                  <a:pt x="214" y="259"/>
                </a:lnTo>
                <a:lnTo>
                  <a:pt x="212" y="265"/>
                </a:lnTo>
                <a:lnTo>
                  <a:pt x="210" y="266"/>
                </a:lnTo>
                <a:lnTo>
                  <a:pt x="207" y="270"/>
                </a:lnTo>
                <a:lnTo>
                  <a:pt x="202" y="273"/>
                </a:lnTo>
                <a:lnTo>
                  <a:pt x="200" y="276"/>
                </a:lnTo>
                <a:lnTo>
                  <a:pt x="198" y="282"/>
                </a:lnTo>
                <a:lnTo>
                  <a:pt x="198" y="282"/>
                </a:lnTo>
                <a:lnTo>
                  <a:pt x="196" y="287"/>
                </a:lnTo>
                <a:lnTo>
                  <a:pt x="193" y="290"/>
                </a:lnTo>
                <a:lnTo>
                  <a:pt x="185" y="295"/>
                </a:lnTo>
                <a:lnTo>
                  <a:pt x="185" y="295"/>
                </a:lnTo>
                <a:lnTo>
                  <a:pt x="185" y="299"/>
                </a:lnTo>
                <a:lnTo>
                  <a:pt x="185" y="302"/>
                </a:lnTo>
                <a:lnTo>
                  <a:pt x="185" y="302"/>
                </a:lnTo>
                <a:lnTo>
                  <a:pt x="181" y="309"/>
                </a:lnTo>
                <a:lnTo>
                  <a:pt x="178" y="316"/>
                </a:lnTo>
                <a:lnTo>
                  <a:pt x="178" y="316"/>
                </a:lnTo>
                <a:lnTo>
                  <a:pt x="176" y="326"/>
                </a:lnTo>
                <a:lnTo>
                  <a:pt x="176" y="334"/>
                </a:lnTo>
                <a:lnTo>
                  <a:pt x="179" y="348"/>
                </a:lnTo>
                <a:lnTo>
                  <a:pt x="183" y="362"/>
                </a:lnTo>
                <a:lnTo>
                  <a:pt x="185" y="377"/>
                </a:lnTo>
                <a:lnTo>
                  <a:pt x="185" y="377"/>
                </a:lnTo>
                <a:lnTo>
                  <a:pt x="176" y="380"/>
                </a:lnTo>
                <a:lnTo>
                  <a:pt x="169" y="386"/>
                </a:lnTo>
                <a:lnTo>
                  <a:pt x="161" y="389"/>
                </a:lnTo>
                <a:lnTo>
                  <a:pt x="155" y="391"/>
                </a:lnTo>
                <a:lnTo>
                  <a:pt x="150" y="391"/>
                </a:lnTo>
                <a:lnTo>
                  <a:pt x="150" y="391"/>
                </a:lnTo>
                <a:lnTo>
                  <a:pt x="147" y="392"/>
                </a:lnTo>
                <a:lnTo>
                  <a:pt x="145" y="394"/>
                </a:lnTo>
                <a:lnTo>
                  <a:pt x="144" y="399"/>
                </a:lnTo>
                <a:lnTo>
                  <a:pt x="144" y="411"/>
                </a:lnTo>
                <a:lnTo>
                  <a:pt x="144" y="411"/>
                </a:lnTo>
                <a:lnTo>
                  <a:pt x="142" y="416"/>
                </a:lnTo>
                <a:lnTo>
                  <a:pt x="140" y="418"/>
                </a:lnTo>
                <a:lnTo>
                  <a:pt x="137" y="418"/>
                </a:lnTo>
                <a:lnTo>
                  <a:pt x="137" y="418"/>
                </a:lnTo>
                <a:lnTo>
                  <a:pt x="130" y="415"/>
                </a:lnTo>
                <a:lnTo>
                  <a:pt x="126" y="415"/>
                </a:lnTo>
                <a:lnTo>
                  <a:pt x="123" y="415"/>
                </a:lnTo>
                <a:lnTo>
                  <a:pt x="116" y="418"/>
                </a:lnTo>
                <a:lnTo>
                  <a:pt x="116" y="418"/>
                </a:lnTo>
                <a:lnTo>
                  <a:pt x="114" y="420"/>
                </a:lnTo>
                <a:lnTo>
                  <a:pt x="113" y="425"/>
                </a:lnTo>
                <a:lnTo>
                  <a:pt x="111" y="430"/>
                </a:lnTo>
                <a:lnTo>
                  <a:pt x="109" y="432"/>
                </a:lnTo>
                <a:lnTo>
                  <a:pt x="109" y="432"/>
                </a:lnTo>
                <a:lnTo>
                  <a:pt x="104" y="433"/>
                </a:lnTo>
                <a:lnTo>
                  <a:pt x="99" y="432"/>
                </a:lnTo>
                <a:lnTo>
                  <a:pt x="94" y="432"/>
                </a:lnTo>
                <a:lnTo>
                  <a:pt x="89" y="432"/>
                </a:lnTo>
                <a:lnTo>
                  <a:pt x="89" y="432"/>
                </a:lnTo>
                <a:lnTo>
                  <a:pt x="84" y="432"/>
                </a:lnTo>
                <a:lnTo>
                  <a:pt x="80" y="430"/>
                </a:lnTo>
                <a:lnTo>
                  <a:pt x="79" y="426"/>
                </a:lnTo>
                <a:lnTo>
                  <a:pt x="77" y="423"/>
                </a:lnTo>
                <a:lnTo>
                  <a:pt x="75" y="415"/>
                </a:lnTo>
                <a:lnTo>
                  <a:pt x="72" y="413"/>
                </a:lnTo>
                <a:lnTo>
                  <a:pt x="68" y="411"/>
                </a:lnTo>
                <a:lnTo>
                  <a:pt x="68" y="411"/>
                </a:lnTo>
                <a:lnTo>
                  <a:pt x="67" y="420"/>
                </a:lnTo>
                <a:lnTo>
                  <a:pt x="65" y="425"/>
                </a:lnTo>
                <a:lnTo>
                  <a:pt x="60" y="428"/>
                </a:lnTo>
                <a:lnTo>
                  <a:pt x="55" y="432"/>
                </a:lnTo>
                <a:lnTo>
                  <a:pt x="55" y="432"/>
                </a:lnTo>
                <a:lnTo>
                  <a:pt x="51" y="440"/>
                </a:lnTo>
                <a:lnTo>
                  <a:pt x="46" y="447"/>
                </a:lnTo>
                <a:lnTo>
                  <a:pt x="43" y="455"/>
                </a:lnTo>
                <a:lnTo>
                  <a:pt x="41" y="461"/>
                </a:lnTo>
                <a:lnTo>
                  <a:pt x="41" y="466"/>
                </a:lnTo>
                <a:lnTo>
                  <a:pt x="41" y="466"/>
                </a:lnTo>
                <a:lnTo>
                  <a:pt x="46" y="469"/>
                </a:lnTo>
                <a:lnTo>
                  <a:pt x="46" y="469"/>
                </a:lnTo>
                <a:lnTo>
                  <a:pt x="51" y="471"/>
                </a:lnTo>
                <a:lnTo>
                  <a:pt x="51" y="471"/>
                </a:lnTo>
                <a:lnTo>
                  <a:pt x="53" y="471"/>
                </a:lnTo>
                <a:lnTo>
                  <a:pt x="53" y="471"/>
                </a:lnTo>
                <a:lnTo>
                  <a:pt x="56" y="473"/>
                </a:lnTo>
                <a:lnTo>
                  <a:pt x="56" y="473"/>
                </a:lnTo>
                <a:lnTo>
                  <a:pt x="58" y="474"/>
                </a:lnTo>
                <a:lnTo>
                  <a:pt x="58" y="474"/>
                </a:lnTo>
                <a:lnTo>
                  <a:pt x="60" y="476"/>
                </a:lnTo>
                <a:lnTo>
                  <a:pt x="60" y="476"/>
                </a:lnTo>
                <a:lnTo>
                  <a:pt x="62" y="478"/>
                </a:lnTo>
                <a:lnTo>
                  <a:pt x="62" y="478"/>
                </a:lnTo>
                <a:lnTo>
                  <a:pt x="65" y="479"/>
                </a:lnTo>
                <a:lnTo>
                  <a:pt x="65" y="479"/>
                </a:lnTo>
                <a:lnTo>
                  <a:pt x="67" y="481"/>
                </a:lnTo>
                <a:lnTo>
                  <a:pt x="67" y="481"/>
                </a:lnTo>
                <a:lnTo>
                  <a:pt x="68" y="483"/>
                </a:lnTo>
                <a:lnTo>
                  <a:pt x="68" y="483"/>
                </a:lnTo>
                <a:lnTo>
                  <a:pt x="70" y="484"/>
                </a:lnTo>
                <a:lnTo>
                  <a:pt x="70" y="484"/>
                </a:lnTo>
                <a:lnTo>
                  <a:pt x="72" y="486"/>
                </a:lnTo>
                <a:lnTo>
                  <a:pt x="72" y="486"/>
                </a:lnTo>
                <a:lnTo>
                  <a:pt x="73" y="488"/>
                </a:lnTo>
                <a:lnTo>
                  <a:pt x="73" y="488"/>
                </a:lnTo>
                <a:lnTo>
                  <a:pt x="73" y="490"/>
                </a:lnTo>
                <a:lnTo>
                  <a:pt x="73" y="490"/>
                </a:lnTo>
                <a:lnTo>
                  <a:pt x="75" y="493"/>
                </a:lnTo>
                <a:lnTo>
                  <a:pt x="75" y="493"/>
                </a:lnTo>
                <a:lnTo>
                  <a:pt x="77" y="502"/>
                </a:lnTo>
                <a:lnTo>
                  <a:pt x="80" y="508"/>
                </a:lnTo>
                <a:lnTo>
                  <a:pt x="85" y="515"/>
                </a:lnTo>
                <a:lnTo>
                  <a:pt x="92" y="520"/>
                </a:lnTo>
                <a:lnTo>
                  <a:pt x="92" y="520"/>
                </a:lnTo>
                <a:lnTo>
                  <a:pt x="96" y="522"/>
                </a:lnTo>
                <a:lnTo>
                  <a:pt x="96" y="522"/>
                </a:lnTo>
                <a:lnTo>
                  <a:pt x="101" y="524"/>
                </a:lnTo>
                <a:lnTo>
                  <a:pt x="104" y="525"/>
                </a:lnTo>
                <a:lnTo>
                  <a:pt x="106" y="532"/>
                </a:lnTo>
                <a:lnTo>
                  <a:pt x="104" y="541"/>
                </a:lnTo>
                <a:lnTo>
                  <a:pt x="104" y="541"/>
                </a:lnTo>
                <a:lnTo>
                  <a:pt x="106" y="543"/>
                </a:lnTo>
                <a:lnTo>
                  <a:pt x="106" y="543"/>
                </a:lnTo>
                <a:lnTo>
                  <a:pt x="106" y="546"/>
                </a:lnTo>
                <a:lnTo>
                  <a:pt x="108" y="549"/>
                </a:lnTo>
                <a:lnTo>
                  <a:pt x="113" y="556"/>
                </a:lnTo>
                <a:lnTo>
                  <a:pt x="118" y="561"/>
                </a:lnTo>
                <a:lnTo>
                  <a:pt x="123" y="568"/>
                </a:lnTo>
                <a:lnTo>
                  <a:pt x="123" y="568"/>
                </a:lnTo>
                <a:lnTo>
                  <a:pt x="123" y="568"/>
                </a:lnTo>
                <a:lnTo>
                  <a:pt x="123" y="568"/>
                </a:lnTo>
                <a:lnTo>
                  <a:pt x="123" y="577"/>
                </a:lnTo>
                <a:lnTo>
                  <a:pt x="123" y="577"/>
                </a:lnTo>
                <a:lnTo>
                  <a:pt x="123" y="580"/>
                </a:lnTo>
                <a:lnTo>
                  <a:pt x="123" y="580"/>
                </a:lnTo>
                <a:lnTo>
                  <a:pt x="123" y="582"/>
                </a:lnTo>
                <a:lnTo>
                  <a:pt x="123" y="582"/>
                </a:lnTo>
                <a:lnTo>
                  <a:pt x="123" y="584"/>
                </a:lnTo>
                <a:lnTo>
                  <a:pt x="123" y="584"/>
                </a:lnTo>
                <a:lnTo>
                  <a:pt x="123" y="585"/>
                </a:lnTo>
                <a:lnTo>
                  <a:pt x="123" y="585"/>
                </a:lnTo>
                <a:lnTo>
                  <a:pt x="121" y="589"/>
                </a:lnTo>
                <a:lnTo>
                  <a:pt x="121" y="589"/>
                </a:lnTo>
                <a:lnTo>
                  <a:pt x="121" y="589"/>
                </a:lnTo>
                <a:lnTo>
                  <a:pt x="121" y="589"/>
                </a:lnTo>
                <a:lnTo>
                  <a:pt x="121" y="592"/>
                </a:lnTo>
                <a:lnTo>
                  <a:pt x="121" y="592"/>
                </a:lnTo>
                <a:lnTo>
                  <a:pt x="121" y="592"/>
                </a:lnTo>
                <a:lnTo>
                  <a:pt x="121" y="592"/>
                </a:lnTo>
                <a:lnTo>
                  <a:pt x="120" y="594"/>
                </a:lnTo>
                <a:lnTo>
                  <a:pt x="120" y="594"/>
                </a:lnTo>
                <a:lnTo>
                  <a:pt x="118" y="594"/>
                </a:lnTo>
                <a:lnTo>
                  <a:pt x="118" y="594"/>
                </a:lnTo>
                <a:lnTo>
                  <a:pt x="116" y="596"/>
                </a:lnTo>
                <a:lnTo>
                  <a:pt x="116" y="596"/>
                </a:lnTo>
                <a:lnTo>
                  <a:pt x="113" y="596"/>
                </a:lnTo>
                <a:lnTo>
                  <a:pt x="113" y="596"/>
                </a:lnTo>
                <a:lnTo>
                  <a:pt x="113" y="596"/>
                </a:lnTo>
                <a:lnTo>
                  <a:pt x="113" y="596"/>
                </a:lnTo>
                <a:lnTo>
                  <a:pt x="111" y="596"/>
                </a:lnTo>
                <a:lnTo>
                  <a:pt x="111" y="596"/>
                </a:lnTo>
                <a:lnTo>
                  <a:pt x="109" y="596"/>
                </a:lnTo>
                <a:lnTo>
                  <a:pt x="109" y="596"/>
                </a:lnTo>
                <a:lnTo>
                  <a:pt x="106" y="592"/>
                </a:lnTo>
                <a:lnTo>
                  <a:pt x="106" y="592"/>
                </a:lnTo>
                <a:lnTo>
                  <a:pt x="104" y="592"/>
                </a:lnTo>
                <a:lnTo>
                  <a:pt x="104" y="592"/>
                </a:lnTo>
                <a:lnTo>
                  <a:pt x="104" y="592"/>
                </a:lnTo>
                <a:lnTo>
                  <a:pt x="104" y="592"/>
                </a:lnTo>
                <a:lnTo>
                  <a:pt x="102" y="590"/>
                </a:lnTo>
                <a:lnTo>
                  <a:pt x="102" y="590"/>
                </a:lnTo>
                <a:lnTo>
                  <a:pt x="102" y="589"/>
                </a:lnTo>
                <a:lnTo>
                  <a:pt x="102" y="589"/>
                </a:lnTo>
                <a:lnTo>
                  <a:pt x="102" y="582"/>
                </a:lnTo>
                <a:lnTo>
                  <a:pt x="102" y="582"/>
                </a:lnTo>
                <a:lnTo>
                  <a:pt x="101" y="584"/>
                </a:lnTo>
                <a:lnTo>
                  <a:pt x="99" y="580"/>
                </a:lnTo>
                <a:lnTo>
                  <a:pt x="99" y="580"/>
                </a:lnTo>
                <a:lnTo>
                  <a:pt x="94" y="577"/>
                </a:lnTo>
                <a:lnTo>
                  <a:pt x="91" y="573"/>
                </a:lnTo>
                <a:lnTo>
                  <a:pt x="91" y="573"/>
                </a:lnTo>
                <a:lnTo>
                  <a:pt x="91" y="573"/>
                </a:lnTo>
                <a:lnTo>
                  <a:pt x="91" y="573"/>
                </a:lnTo>
                <a:lnTo>
                  <a:pt x="87" y="570"/>
                </a:lnTo>
                <a:lnTo>
                  <a:pt x="87" y="570"/>
                </a:lnTo>
                <a:lnTo>
                  <a:pt x="85" y="570"/>
                </a:lnTo>
                <a:lnTo>
                  <a:pt x="85" y="570"/>
                </a:lnTo>
                <a:lnTo>
                  <a:pt x="82" y="568"/>
                </a:lnTo>
                <a:lnTo>
                  <a:pt x="82" y="568"/>
                </a:lnTo>
                <a:lnTo>
                  <a:pt x="80" y="573"/>
                </a:lnTo>
                <a:lnTo>
                  <a:pt x="79" y="575"/>
                </a:lnTo>
                <a:lnTo>
                  <a:pt x="73" y="580"/>
                </a:lnTo>
                <a:lnTo>
                  <a:pt x="70" y="582"/>
                </a:lnTo>
                <a:lnTo>
                  <a:pt x="68" y="585"/>
                </a:lnTo>
                <a:lnTo>
                  <a:pt x="67" y="590"/>
                </a:lnTo>
                <a:lnTo>
                  <a:pt x="68" y="596"/>
                </a:lnTo>
                <a:lnTo>
                  <a:pt x="68" y="596"/>
                </a:lnTo>
                <a:lnTo>
                  <a:pt x="65" y="602"/>
                </a:lnTo>
                <a:lnTo>
                  <a:pt x="60" y="607"/>
                </a:lnTo>
                <a:lnTo>
                  <a:pt x="55" y="613"/>
                </a:lnTo>
                <a:lnTo>
                  <a:pt x="48" y="616"/>
                </a:lnTo>
                <a:lnTo>
                  <a:pt x="48" y="616"/>
                </a:lnTo>
                <a:lnTo>
                  <a:pt x="39" y="618"/>
                </a:lnTo>
                <a:lnTo>
                  <a:pt x="31" y="616"/>
                </a:lnTo>
                <a:lnTo>
                  <a:pt x="17" y="611"/>
                </a:lnTo>
                <a:lnTo>
                  <a:pt x="12" y="611"/>
                </a:lnTo>
                <a:lnTo>
                  <a:pt x="7" y="611"/>
                </a:lnTo>
                <a:lnTo>
                  <a:pt x="4" y="616"/>
                </a:lnTo>
                <a:lnTo>
                  <a:pt x="0" y="623"/>
                </a:lnTo>
                <a:lnTo>
                  <a:pt x="0" y="623"/>
                </a:lnTo>
                <a:lnTo>
                  <a:pt x="0" y="636"/>
                </a:lnTo>
                <a:lnTo>
                  <a:pt x="0" y="636"/>
                </a:lnTo>
                <a:lnTo>
                  <a:pt x="2" y="640"/>
                </a:lnTo>
                <a:lnTo>
                  <a:pt x="4" y="642"/>
                </a:lnTo>
                <a:lnTo>
                  <a:pt x="10" y="643"/>
                </a:lnTo>
                <a:lnTo>
                  <a:pt x="27" y="643"/>
                </a:lnTo>
                <a:lnTo>
                  <a:pt x="27" y="643"/>
                </a:lnTo>
                <a:lnTo>
                  <a:pt x="41" y="648"/>
                </a:lnTo>
                <a:lnTo>
                  <a:pt x="56" y="655"/>
                </a:lnTo>
                <a:lnTo>
                  <a:pt x="62" y="660"/>
                </a:lnTo>
                <a:lnTo>
                  <a:pt x="67" y="665"/>
                </a:lnTo>
                <a:lnTo>
                  <a:pt x="68" y="674"/>
                </a:lnTo>
                <a:lnTo>
                  <a:pt x="68" y="684"/>
                </a:lnTo>
                <a:lnTo>
                  <a:pt x="68" y="684"/>
                </a:lnTo>
                <a:lnTo>
                  <a:pt x="75" y="683"/>
                </a:lnTo>
                <a:lnTo>
                  <a:pt x="82" y="683"/>
                </a:lnTo>
                <a:lnTo>
                  <a:pt x="91" y="686"/>
                </a:lnTo>
                <a:lnTo>
                  <a:pt x="99" y="689"/>
                </a:lnTo>
                <a:lnTo>
                  <a:pt x="104" y="691"/>
                </a:lnTo>
                <a:lnTo>
                  <a:pt x="109" y="691"/>
                </a:lnTo>
                <a:lnTo>
                  <a:pt x="109" y="691"/>
                </a:lnTo>
                <a:lnTo>
                  <a:pt x="111" y="696"/>
                </a:lnTo>
                <a:lnTo>
                  <a:pt x="114" y="700"/>
                </a:lnTo>
                <a:lnTo>
                  <a:pt x="123" y="705"/>
                </a:lnTo>
                <a:lnTo>
                  <a:pt x="123" y="705"/>
                </a:lnTo>
                <a:lnTo>
                  <a:pt x="123" y="713"/>
                </a:lnTo>
                <a:lnTo>
                  <a:pt x="125" y="720"/>
                </a:lnTo>
                <a:lnTo>
                  <a:pt x="126" y="727"/>
                </a:lnTo>
                <a:lnTo>
                  <a:pt x="130" y="732"/>
                </a:lnTo>
                <a:lnTo>
                  <a:pt x="130" y="732"/>
                </a:lnTo>
                <a:lnTo>
                  <a:pt x="138" y="730"/>
                </a:lnTo>
                <a:lnTo>
                  <a:pt x="147" y="730"/>
                </a:lnTo>
                <a:lnTo>
                  <a:pt x="152" y="734"/>
                </a:lnTo>
                <a:lnTo>
                  <a:pt x="155" y="735"/>
                </a:lnTo>
                <a:lnTo>
                  <a:pt x="166" y="742"/>
                </a:lnTo>
                <a:lnTo>
                  <a:pt x="171" y="746"/>
                </a:lnTo>
                <a:lnTo>
                  <a:pt x="178" y="746"/>
                </a:lnTo>
                <a:lnTo>
                  <a:pt x="178" y="746"/>
                </a:lnTo>
                <a:lnTo>
                  <a:pt x="179" y="749"/>
                </a:lnTo>
                <a:lnTo>
                  <a:pt x="181" y="751"/>
                </a:lnTo>
                <a:lnTo>
                  <a:pt x="186" y="754"/>
                </a:lnTo>
                <a:lnTo>
                  <a:pt x="193" y="756"/>
                </a:lnTo>
                <a:lnTo>
                  <a:pt x="198" y="759"/>
                </a:lnTo>
                <a:lnTo>
                  <a:pt x="198" y="759"/>
                </a:lnTo>
                <a:lnTo>
                  <a:pt x="205" y="761"/>
                </a:lnTo>
                <a:lnTo>
                  <a:pt x="210" y="764"/>
                </a:lnTo>
                <a:lnTo>
                  <a:pt x="217" y="766"/>
                </a:lnTo>
                <a:lnTo>
                  <a:pt x="225" y="766"/>
                </a:lnTo>
                <a:lnTo>
                  <a:pt x="225" y="766"/>
                </a:lnTo>
                <a:lnTo>
                  <a:pt x="229" y="764"/>
                </a:lnTo>
                <a:lnTo>
                  <a:pt x="231" y="761"/>
                </a:lnTo>
                <a:lnTo>
                  <a:pt x="232" y="758"/>
                </a:lnTo>
                <a:lnTo>
                  <a:pt x="232" y="752"/>
                </a:lnTo>
                <a:lnTo>
                  <a:pt x="232" y="752"/>
                </a:lnTo>
                <a:lnTo>
                  <a:pt x="241" y="751"/>
                </a:lnTo>
                <a:lnTo>
                  <a:pt x="244" y="749"/>
                </a:lnTo>
                <a:lnTo>
                  <a:pt x="246" y="746"/>
                </a:lnTo>
                <a:lnTo>
                  <a:pt x="246" y="746"/>
                </a:lnTo>
                <a:lnTo>
                  <a:pt x="249" y="739"/>
                </a:lnTo>
                <a:lnTo>
                  <a:pt x="254" y="734"/>
                </a:lnTo>
                <a:lnTo>
                  <a:pt x="260" y="729"/>
                </a:lnTo>
                <a:lnTo>
                  <a:pt x="266" y="725"/>
                </a:lnTo>
                <a:lnTo>
                  <a:pt x="266" y="725"/>
                </a:lnTo>
                <a:lnTo>
                  <a:pt x="265" y="717"/>
                </a:lnTo>
                <a:lnTo>
                  <a:pt x="265" y="711"/>
                </a:lnTo>
                <a:lnTo>
                  <a:pt x="268" y="701"/>
                </a:lnTo>
                <a:lnTo>
                  <a:pt x="273" y="691"/>
                </a:lnTo>
                <a:lnTo>
                  <a:pt x="273" y="684"/>
                </a:lnTo>
                <a:lnTo>
                  <a:pt x="273" y="677"/>
                </a:lnTo>
                <a:lnTo>
                  <a:pt x="273" y="677"/>
                </a:lnTo>
                <a:lnTo>
                  <a:pt x="280" y="674"/>
                </a:lnTo>
                <a:lnTo>
                  <a:pt x="287" y="671"/>
                </a:lnTo>
                <a:lnTo>
                  <a:pt x="299" y="662"/>
                </a:lnTo>
                <a:lnTo>
                  <a:pt x="311" y="654"/>
                </a:lnTo>
                <a:lnTo>
                  <a:pt x="319" y="652"/>
                </a:lnTo>
                <a:lnTo>
                  <a:pt x="328" y="650"/>
                </a:lnTo>
                <a:lnTo>
                  <a:pt x="328" y="650"/>
                </a:lnTo>
                <a:lnTo>
                  <a:pt x="343" y="652"/>
                </a:lnTo>
                <a:lnTo>
                  <a:pt x="357" y="655"/>
                </a:lnTo>
                <a:lnTo>
                  <a:pt x="370" y="659"/>
                </a:lnTo>
                <a:lnTo>
                  <a:pt x="379" y="659"/>
                </a:lnTo>
                <a:lnTo>
                  <a:pt x="389" y="657"/>
                </a:lnTo>
                <a:lnTo>
                  <a:pt x="389" y="657"/>
                </a:lnTo>
                <a:lnTo>
                  <a:pt x="408" y="665"/>
                </a:lnTo>
                <a:lnTo>
                  <a:pt x="418" y="669"/>
                </a:lnTo>
                <a:lnTo>
                  <a:pt x="430" y="671"/>
                </a:lnTo>
                <a:lnTo>
                  <a:pt x="430" y="671"/>
                </a:lnTo>
                <a:lnTo>
                  <a:pt x="432" y="665"/>
                </a:lnTo>
                <a:lnTo>
                  <a:pt x="437" y="664"/>
                </a:lnTo>
                <a:lnTo>
                  <a:pt x="444" y="664"/>
                </a:lnTo>
                <a:lnTo>
                  <a:pt x="451" y="664"/>
                </a:lnTo>
                <a:lnTo>
                  <a:pt x="451" y="664"/>
                </a:lnTo>
                <a:lnTo>
                  <a:pt x="451" y="659"/>
                </a:lnTo>
                <a:lnTo>
                  <a:pt x="451" y="654"/>
                </a:lnTo>
                <a:lnTo>
                  <a:pt x="456" y="648"/>
                </a:lnTo>
                <a:lnTo>
                  <a:pt x="457" y="642"/>
                </a:lnTo>
                <a:lnTo>
                  <a:pt x="459" y="636"/>
                </a:lnTo>
                <a:lnTo>
                  <a:pt x="457" y="630"/>
                </a:lnTo>
                <a:lnTo>
                  <a:pt x="457" y="630"/>
                </a:lnTo>
                <a:lnTo>
                  <a:pt x="457" y="625"/>
                </a:lnTo>
                <a:lnTo>
                  <a:pt x="456" y="619"/>
                </a:lnTo>
                <a:lnTo>
                  <a:pt x="452" y="611"/>
                </a:lnTo>
                <a:lnTo>
                  <a:pt x="449" y="602"/>
                </a:lnTo>
                <a:lnTo>
                  <a:pt x="449" y="596"/>
                </a:lnTo>
                <a:lnTo>
                  <a:pt x="451" y="589"/>
                </a:lnTo>
                <a:lnTo>
                  <a:pt x="451" y="589"/>
                </a:lnTo>
                <a:lnTo>
                  <a:pt x="454" y="578"/>
                </a:lnTo>
                <a:lnTo>
                  <a:pt x="459" y="572"/>
                </a:lnTo>
                <a:lnTo>
                  <a:pt x="466" y="563"/>
                </a:lnTo>
                <a:lnTo>
                  <a:pt x="471" y="555"/>
                </a:lnTo>
                <a:lnTo>
                  <a:pt x="471" y="555"/>
                </a:lnTo>
                <a:lnTo>
                  <a:pt x="476" y="553"/>
                </a:lnTo>
                <a:lnTo>
                  <a:pt x="481" y="549"/>
                </a:lnTo>
                <a:lnTo>
                  <a:pt x="488" y="541"/>
                </a:lnTo>
                <a:lnTo>
                  <a:pt x="495" y="532"/>
                </a:lnTo>
                <a:lnTo>
                  <a:pt x="500" y="529"/>
                </a:lnTo>
                <a:lnTo>
                  <a:pt x="505" y="527"/>
                </a:lnTo>
                <a:lnTo>
                  <a:pt x="505" y="527"/>
                </a:lnTo>
                <a:lnTo>
                  <a:pt x="505" y="493"/>
                </a:lnTo>
                <a:lnTo>
                  <a:pt x="505" y="493"/>
                </a:lnTo>
                <a:lnTo>
                  <a:pt x="510" y="491"/>
                </a:lnTo>
                <a:lnTo>
                  <a:pt x="514" y="490"/>
                </a:lnTo>
                <a:lnTo>
                  <a:pt x="519" y="486"/>
                </a:lnTo>
                <a:lnTo>
                  <a:pt x="526" y="486"/>
                </a:lnTo>
                <a:lnTo>
                  <a:pt x="526" y="486"/>
                </a:lnTo>
                <a:lnTo>
                  <a:pt x="529" y="481"/>
                </a:lnTo>
                <a:lnTo>
                  <a:pt x="532" y="476"/>
                </a:lnTo>
                <a:lnTo>
                  <a:pt x="538" y="474"/>
                </a:lnTo>
                <a:lnTo>
                  <a:pt x="546" y="473"/>
                </a:lnTo>
                <a:lnTo>
                  <a:pt x="546" y="473"/>
                </a:lnTo>
                <a:lnTo>
                  <a:pt x="546" y="466"/>
                </a:lnTo>
                <a:lnTo>
                  <a:pt x="546" y="466"/>
                </a:lnTo>
                <a:lnTo>
                  <a:pt x="546" y="459"/>
                </a:lnTo>
                <a:lnTo>
                  <a:pt x="546" y="452"/>
                </a:lnTo>
                <a:lnTo>
                  <a:pt x="544" y="447"/>
                </a:lnTo>
                <a:lnTo>
                  <a:pt x="539" y="445"/>
                </a:lnTo>
              </a:path>
            </a:pathLst>
          </a:custGeom>
          <a:solidFill>
            <a:schemeClr val="bg1">
              <a:lumMod val="85000"/>
            </a:schemeClr>
          </a:solidFill>
          <a:ln>
            <a:noFill/>
          </a:ln>
          <a:effectLst/>
        </p:spPr>
        <p:txBody>
          <a:bodyPr wrap="none" anchor="ctr"/>
          <a:lstStyle/>
          <a:p>
            <a:endParaRPr lang="nl-BE"/>
          </a:p>
        </p:txBody>
      </p:sp>
      <p:sp>
        <p:nvSpPr>
          <p:cNvPr id="101" name="Freeform 27">
            <a:extLst>
              <a:ext uri="{FF2B5EF4-FFF2-40B4-BE49-F238E27FC236}">
                <a16:creationId xmlns:a16="http://schemas.microsoft.com/office/drawing/2014/main" id="{3DA98DAF-E0D6-9F41-AB26-BDA899CEC2D9}"/>
              </a:ext>
            </a:extLst>
          </p:cNvPr>
          <p:cNvSpPr>
            <a:spLocks noChangeArrowheads="1"/>
          </p:cNvSpPr>
          <p:nvPr/>
        </p:nvSpPr>
        <p:spPr bwMode="auto">
          <a:xfrm rot="21434252">
            <a:off x="3052454" y="9914129"/>
            <a:ext cx="101480" cy="105202"/>
          </a:xfrm>
          <a:custGeom>
            <a:avLst/>
            <a:gdLst>
              <a:gd name="T0" fmla="*/ 506 w 583"/>
              <a:gd name="T1" fmla="*/ 211 h 608"/>
              <a:gd name="T2" fmla="*/ 459 w 583"/>
              <a:gd name="T3" fmla="*/ 177 h 608"/>
              <a:gd name="T4" fmla="*/ 452 w 583"/>
              <a:gd name="T5" fmla="*/ 150 h 608"/>
              <a:gd name="T6" fmla="*/ 411 w 583"/>
              <a:gd name="T7" fmla="*/ 119 h 608"/>
              <a:gd name="T8" fmla="*/ 387 w 583"/>
              <a:gd name="T9" fmla="*/ 102 h 608"/>
              <a:gd name="T10" fmla="*/ 380 w 583"/>
              <a:gd name="T11" fmla="*/ 97 h 608"/>
              <a:gd name="T12" fmla="*/ 370 w 583"/>
              <a:gd name="T13" fmla="*/ 85 h 608"/>
              <a:gd name="T14" fmla="*/ 358 w 583"/>
              <a:gd name="T15" fmla="*/ 54 h 608"/>
              <a:gd name="T16" fmla="*/ 341 w 583"/>
              <a:gd name="T17" fmla="*/ 51 h 608"/>
              <a:gd name="T18" fmla="*/ 273 w 583"/>
              <a:gd name="T19" fmla="*/ 43 h 608"/>
              <a:gd name="T20" fmla="*/ 233 w 583"/>
              <a:gd name="T21" fmla="*/ 7 h 608"/>
              <a:gd name="T22" fmla="*/ 222 w 583"/>
              <a:gd name="T23" fmla="*/ 3 h 608"/>
              <a:gd name="T24" fmla="*/ 210 w 583"/>
              <a:gd name="T25" fmla="*/ 3 h 608"/>
              <a:gd name="T26" fmla="*/ 169 w 583"/>
              <a:gd name="T27" fmla="*/ 20 h 608"/>
              <a:gd name="T28" fmla="*/ 158 w 583"/>
              <a:gd name="T29" fmla="*/ 31 h 608"/>
              <a:gd name="T30" fmla="*/ 158 w 583"/>
              <a:gd name="T31" fmla="*/ 36 h 608"/>
              <a:gd name="T32" fmla="*/ 158 w 583"/>
              <a:gd name="T33" fmla="*/ 48 h 608"/>
              <a:gd name="T34" fmla="*/ 157 w 583"/>
              <a:gd name="T35" fmla="*/ 54 h 608"/>
              <a:gd name="T36" fmla="*/ 158 w 583"/>
              <a:gd name="T37" fmla="*/ 60 h 608"/>
              <a:gd name="T38" fmla="*/ 164 w 583"/>
              <a:gd name="T39" fmla="*/ 61 h 608"/>
              <a:gd name="T40" fmla="*/ 179 w 583"/>
              <a:gd name="T41" fmla="*/ 89 h 608"/>
              <a:gd name="T42" fmla="*/ 175 w 583"/>
              <a:gd name="T43" fmla="*/ 102 h 608"/>
              <a:gd name="T44" fmla="*/ 169 w 583"/>
              <a:gd name="T45" fmla="*/ 109 h 608"/>
              <a:gd name="T46" fmla="*/ 153 w 583"/>
              <a:gd name="T47" fmla="*/ 114 h 608"/>
              <a:gd name="T48" fmla="*/ 135 w 583"/>
              <a:gd name="T49" fmla="*/ 131 h 608"/>
              <a:gd name="T50" fmla="*/ 129 w 583"/>
              <a:gd name="T51" fmla="*/ 169 h 608"/>
              <a:gd name="T52" fmla="*/ 118 w 583"/>
              <a:gd name="T53" fmla="*/ 179 h 608"/>
              <a:gd name="T54" fmla="*/ 83 w 583"/>
              <a:gd name="T55" fmla="*/ 222 h 608"/>
              <a:gd name="T56" fmla="*/ 8 w 583"/>
              <a:gd name="T57" fmla="*/ 274 h 608"/>
              <a:gd name="T58" fmla="*/ 29 w 583"/>
              <a:gd name="T59" fmla="*/ 293 h 608"/>
              <a:gd name="T60" fmla="*/ 36 w 583"/>
              <a:gd name="T61" fmla="*/ 379 h 608"/>
              <a:gd name="T62" fmla="*/ 58 w 583"/>
              <a:gd name="T63" fmla="*/ 440 h 608"/>
              <a:gd name="T64" fmla="*/ 145 w 583"/>
              <a:gd name="T65" fmla="*/ 464 h 608"/>
              <a:gd name="T66" fmla="*/ 162 w 583"/>
              <a:gd name="T67" fmla="*/ 486 h 608"/>
              <a:gd name="T68" fmla="*/ 167 w 583"/>
              <a:gd name="T69" fmla="*/ 495 h 608"/>
              <a:gd name="T70" fmla="*/ 181 w 583"/>
              <a:gd name="T71" fmla="*/ 529 h 608"/>
              <a:gd name="T72" fmla="*/ 191 w 583"/>
              <a:gd name="T73" fmla="*/ 541 h 608"/>
              <a:gd name="T74" fmla="*/ 204 w 583"/>
              <a:gd name="T75" fmla="*/ 580 h 608"/>
              <a:gd name="T76" fmla="*/ 240 w 583"/>
              <a:gd name="T77" fmla="*/ 607 h 608"/>
              <a:gd name="T78" fmla="*/ 251 w 583"/>
              <a:gd name="T79" fmla="*/ 544 h 608"/>
              <a:gd name="T80" fmla="*/ 256 w 583"/>
              <a:gd name="T81" fmla="*/ 537 h 608"/>
              <a:gd name="T82" fmla="*/ 257 w 583"/>
              <a:gd name="T83" fmla="*/ 530 h 608"/>
              <a:gd name="T84" fmla="*/ 290 w 583"/>
              <a:gd name="T85" fmla="*/ 510 h 608"/>
              <a:gd name="T86" fmla="*/ 298 w 583"/>
              <a:gd name="T87" fmla="*/ 498 h 608"/>
              <a:gd name="T88" fmla="*/ 305 w 583"/>
              <a:gd name="T89" fmla="*/ 498 h 608"/>
              <a:gd name="T90" fmla="*/ 341 w 583"/>
              <a:gd name="T91" fmla="*/ 481 h 608"/>
              <a:gd name="T92" fmla="*/ 351 w 583"/>
              <a:gd name="T93" fmla="*/ 464 h 608"/>
              <a:gd name="T94" fmla="*/ 389 w 583"/>
              <a:gd name="T95" fmla="*/ 450 h 608"/>
              <a:gd name="T96" fmla="*/ 395 w 583"/>
              <a:gd name="T97" fmla="*/ 454 h 608"/>
              <a:gd name="T98" fmla="*/ 397 w 583"/>
              <a:gd name="T99" fmla="*/ 464 h 608"/>
              <a:gd name="T100" fmla="*/ 438 w 583"/>
              <a:gd name="T101" fmla="*/ 450 h 608"/>
              <a:gd name="T102" fmla="*/ 472 w 583"/>
              <a:gd name="T103" fmla="*/ 416 h 608"/>
              <a:gd name="T104" fmla="*/ 534 w 583"/>
              <a:gd name="T105" fmla="*/ 392 h 608"/>
              <a:gd name="T106" fmla="*/ 524 w 583"/>
              <a:gd name="T107" fmla="*/ 365 h 608"/>
              <a:gd name="T108" fmla="*/ 544 w 583"/>
              <a:gd name="T109" fmla="*/ 341 h 608"/>
              <a:gd name="T110" fmla="*/ 556 w 583"/>
              <a:gd name="T111" fmla="*/ 285 h 608"/>
              <a:gd name="T112" fmla="*/ 575 w 583"/>
              <a:gd name="T113" fmla="*/ 259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3" h="608">
                <a:moveTo>
                  <a:pt x="582" y="225"/>
                </a:moveTo>
                <a:lnTo>
                  <a:pt x="582" y="225"/>
                </a:lnTo>
                <a:lnTo>
                  <a:pt x="580" y="222"/>
                </a:lnTo>
                <a:lnTo>
                  <a:pt x="578" y="220"/>
                </a:lnTo>
                <a:lnTo>
                  <a:pt x="571" y="218"/>
                </a:lnTo>
                <a:lnTo>
                  <a:pt x="564" y="216"/>
                </a:lnTo>
                <a:lnTo>
                  <a:pt x="561" y="215"/>
                </a:lnTo>
                <a:lnTo>
                  <a:pt x="561" y="211"/>
                </a:lnTo>
                <a:lnTo>
                  <a:pt x="506" y="211"/>
                </a:lnTo>
                <a:lnTo>
                  <a:pt x="506" y="211"/>
                </a:lnTo>
                <a:lnTo>
                  <a:pt x="505" y="208"/>
                </a:lnTo>
                <a:lnTo>
                  <a:pt x="501" y="206"/>
                </a:lnTo>
                <a:lnTo>
                  <a:pt x="493" y="205"/>
                </a:lnTo>
                <a:lnTo>
                  <a:pt x="493" y="205"/>
                </a:lnTo>
                <a:lnTo>
                  <a:pt x="483" y="201"/>
                </a:lnTo>
                <a:lnTo>
                  <a:pt x="474" y="196"/>
                </a:lnTo>
                <a:lnTo>
                  <a:pt x="467" y="189"/>
                </a:lnTo>
                <a:lnTo>
                  <a:pt x="459" y="184"/>
                </a:lnTo>
                <a:lnTo>
                  <a:pt x="459" y="184"/>
                </a:lnTo>
                <a:lnTo>
                  <a:pt x="459" y="177"/>
                </a:lnTo>
                <a:lnTo>
                  <a:pt x="455" y="174"/>
                </a:lnTo>
                <a:lnTo>
                  <a:pt x="453" y="169"/>
                </a:lnTo>
                <a:lnTo>
                  <a:pt x="452" y="164"/>
                </a:lnTo>
                <a:lnTo>
                  <a:pt x="452" y="164"/>
                </a:lnTo>
                <a:lnTo>
                  <a:pt x="455" y="162"/>
                </a:lnTo>
                <a:lnTo>
                  <a:pt x="457" y="160"/>
                </a:lnTo>
                <a:lnTo>
                  <a:pt x="457" y="157"/>
                </a:lnTo>
                <a:lnTo>
                  <a:pt x="455" y="152"/>
                </a:lnTo>
                <a:lnTo>
                  <a:pt x="453" y="150"/>
                </a:lnTo>
                <a:lnTo>
                  <a:pt x="452" y="150"/>
                </a:lnTo>
                <a:lnTo>
                  <a:pt x="452" y="143"/>
                </a:lnTo>
                <a:lnTo>
                  <a:pt x="452" y="143"/>
                </a:lnTo>
                <a:lnTo>
                  <a:pt x="450" y="140"/>
                </a:lnTo>
                <a:lnTo>
                  <a:pt x="448" y="138"/>
                </a:lnTo>
                <a:lnTo>
                  <a:pt x="442" y="136"/>
                </a:lnTo>
                <a:lnTo>
                  <a:pt x="424" y="136"/>
                </a:lnTo>
                <a:lnTo>
                  <a:pt x="424" y="136"/>
                </a:lnTo>
                <a:lnTo>
                  <a:pt x="423" y="131"/>
                </a:lnTo>
                <a:lnTo>
                  <a:pt x="419" y="126"/>
                </a:lnTo>
                <a:lnTo>
                  <a:pt x="411" y="119"/>
                </a:lnTo>
                <a:lnTo>
                  <a:pt x="402" y="112"/>
                </a:lnTo>
                <a:lnTo>
                  <a:pt x="399" y="107"/>
                </a:lnTo>
                <a:lnTo>
                  <a:pt x="397" y="102"/>
                </a:lnTo>
                <a:lnTo>
                  <a:pt x="397" y="102"/>
                </a:lnTo>
                <a:lnTo>
                  <a:pt x="392" y="102"/>
                </a:lnTo>
                <a:lnTo>
                  <a:pt x="392" y="102"/>
                </a:lnTo>
                <a:lnTo>
                  <a:pt x="390" y="102"/>
                </a:lnTo>
                <a:lnTo>
                  <a:pt x="390" y="102"/>
                </a:lnTo>
                <a:lnTo>
                  <a:pt x="387" y="102"/>
                </a:lnTo>
                <a:lnTo>
                  <a:pt x="387" y="102"/>
                </a:lnTo>
                <a:lnTo>
                  <a:pt x="387" y="102"/>
                </a:lnTo>
                <a:lnTo>
                  <a:pt x="387" y="102"/>
                </a:lnTo>
                <a:lnTo>
                  <a:pt x="384" y="101"/>
                </a:lnTo>
                <a:lnTo>
                  <a:pt x="384" y="101"/>
                </a:lnTo>
                <a:lnTo>
                  <a:pt x="384" y="99"/>
                </a:lnTo>
                <a:lnTo>
                  <a:pt x="384" y="99"/>
                </a:lnTo>
                <a:lnTo>
                  <a:pt x="380" y="97"/>
                </a:lnTo>
                <a:lnTo>
                  <a:pt x="380" y="97"/>
                </a:lnTo>
                <a:lnTo>
                  <a:pt x="380" y="97"/>
                </a:lnTo>
                <a:lnTo>
                  <a:pt x="380" y="97"/>
                </a:lnTo>
                <a:lnTo>
                  <a:pt x="378" y="94"/>
                </a:lnTo>
                <a:lnTo>
                  <a:pt x="378" y="94"/>
                </a:lnTo>
                <a:lnTo>
                  <a:pt x="377" y="92"/>
                </a:lnTo>
                <a:lnTo>
                  <a:pt x="377" y="92"/>
                </a:lnTo>
                <a:lnTo>
                  <a:pt x="375" y="90"/>
                </a:lnTo>
                <a:lnTo>
                  <a:pt x="375" y="90"/>
                </a:lnTo>
                <a:lnTo>
                  <a:pt x="372" y="85"/>
                </a:lnTo>
                <a:lnTo>
                  <a:pt x="372" y="85"/>
                </a:lnTo>
                <a:lnTo>
                  <a:pt x="370" y="85"/>
                </a:lnTo>
                <a:lnTo>
                  <a:pt x="370" y="85"/>
                </a:lnTo>
                <a:lnTo>
                  <a:pt x="368" y="83"/>
                </a:lnTo>
                <a:lnTo>
                  <a:pt x="368" y="83"/>
                </a:lnTo>
                <a:lnTo>
                  <a:pt x="368" y="83"/>
                </a:lnTo>
                <a:lnTo>
                  <a:pt x="368" y="83"/>
                </a:lnTo>
                <a:lnTo>
                  <a:pt x="363" y="80"/>
                </a:lnTo>
                <a:lnTo>
                  <a:pt x="361" y="77"/>
                </a:lnTo>
                <a:lnTo>
                  <a:pt x="360" y="68"/>
                </a:lnTo>
                <a:lnTo>
                  <a:pt x="361" y="61"/>
                </a:lnTo>
                <a:lnTo>
                  <a:pt x="360" y="58"/>
                </a:lnTo>
                <a:lnTo>
                  <a:pt x="358" y="54"/>
                </a:lnTo>
                <a:lnTo>
                  <a:pt x="358" y="54"/>
                </a:lnTo>
                <a:lnTo>
                  <a:pt x="356" y="54"/>
                </a:lnTo>
                <a:lnTo>
                  <a:pt x="356" y="54"/>
                </a:lnTo>
                <a:lnTo>
                  <a:pt x="356" y="54"/>
                </a:lnTo>
                <a:lnTo>
                  <a:pt x="356" y="54"/>
                </a:lnTo>
                <a:lnTo>
                  <a:pt x="355" y="54"/>
                </a:lnTo>
                <a:lnTo>
                  <a:pt x="355" y="54"/>
                </a:lnTo>
                <a:lnTo>
                  <a:pt x="348" y="51"/>
                </a:lnTo>
                <a:lnTo>
                  <a:pt x="341" y="51"/>
                </a:lnTo>
                <a:lnTo>
                  <a:pt x="341" y="51"/>
                </a:lnTo>
                <a:lnTo>
                  <a:pt x="337" y="51"/>
                </a:lnTo>
                <a:lnTo>
                  <a:pt x="337" y="51"/>
                </a:lnTo>
                <a:lnTo>
                  <a:pt x="320" y="48"/>
                </a:lnTo>
                <a:lnTo>
                  <a:pt x="300" y="48"/>
                </a:lnTo>
                <a:lnTo>
                  <a:pt x="300" y="48"/>
                </a:lnTo>
                <a:lnTo>
                  <a:pt x="297" y="48"/>
                </a:lnTo>
                <a:lnTo>
                  <a:pt x="274" y="48"/>
                </a:lnTo>
                <a:lnTo>
                  <a:pt x="274" y="48"/>
                </a:lnTo>
                <a:lnTo>
                  <a:pt x="274" y="44"/>
                </a:lnTo>
                <a:lnTo>
                  <a:pt x="273" y="43"/>
                </a:lnTo>
                <a:lnTo>
                  <a:pt x="268" y="41"/>
                </a:lnTo>
                <a:lnTo>
                  <a:pt x="254" y="41"/>
                </a:lnTo>
                <a:lnTo>
                  <a:pt x="254" y="41"/>
                </a:lnTo>
                <a:lnTo>
                  <a:pt x="254" y="27"/>
                </a:lnTo>
                <a:lnTo>
                  <a:pt x="254" y="20"/>
                </a:lnTo>
                <a:lnTo>
                  <a:pt x="252" y="15"/>
                </a:lnTo>
                <a:lnTo>
                  <a:pt x="249" y="12"/>
                </a:lnTo>
                <a:lnTo>
                  <a:pt x="245" y="8"/>
                </a:lnTo>
                <a:lnTo>
                  <a:pt x="240" y="7"/>
                </a:lnTo>
                <a:lnTo>
                  <a:pt x="233" y="7"/>
                </a:lnTo>
                <a:lnTo>
                  <a:pt x="233" y="0"/>
                </a:lnTo>
                <a:lnTo>
                  <a:pt x="233" y="0"/>
                </a:lnTo>
                <a:lnTo>
                  <a:pt x="228" y="0"/>
                </a:lnTo>
                <a:lnTo>
                  <a:pt x="228" y="0"/>
                </a:lnTo>
                <a:lnTo>
                  <a:pt x="228" y="0"/>
                </a:lnTo>
                <a:lnTo>
                  <a:pt x="228" y="0"/>
                </a:lnTo>
                <a:lnTo>
                  <a:pt x="225" y="2"/>
                </a:lnTo>
                <a:lnTo>
                  <a:pt x="225" y="2"/>
                </a:lnTo>
                <a:lnTo>
                  <a:pt x="225" y="2"/>
                </a:lnTo>
                <a:lnTo>
                  <a:pt x="222" y="3"/>
                </a:lnTo>
                <a:lnTo>
                  <a:pt x="222" y="3"/>
                </a:lnTo>
                <a:lnTo>
                  <a:pt x="222" y="3"/>
                </a:lnTo>
                <a:lnTo>
                  <a:pt x="222" y="3"/>
                </a:lnTo>
                <a:lnTo>
                  <a:pt x="222" y="5"/>
                </a:lnTo>
                <a:lnTo>
                  <a:pt x="222" y="5"/>
                </a:lnTo>
                <a:lnTo>
                  <a:pt x="216" y="3"/>
                </a:lnTo>
                <a:lnTo>
                  <a:pt x="216" y="3"/>
                </a:lnTo>
                <a:lnTo>
                  <a:pt x="213" y="5"/>
                </a:lnTo>
                <a:lnTo>
                  <a:pt x="213" y="5"/>
                </a:lnTo>
                <a:lnTo>
                  <a:pt x="210" y="3"/>
                </a:lnTo>
                <a:lnTo>
                  <a:pt x="206" y="5"/>
                </a:lnTo>
                <a:lnTo>
                  <a:pt x="201" y="8"/>
                </a:lnTo>
                <a:lnTo>
                  <a:pt x="201" y="8"/>
                </a:lnTo>
                <a:lnTo>
                  <a:pt x="199" y="10"/>
                </a:lnTo>
                <a:lnTo>
                  <a:pt x="199" y="10"/>
                </a:lnTo>
                <a:lnTo>
                  <a:pt x="194" y="14"/>
                </a:lnTo>
                <a:lnTo>
                  <a:pt x="189" y="15"/>
                </a:lnTo>
                <a:lnTo>
                  <a:pt x="181" y="17"/>
                </a:lnTo>
                <a:lnTo>
                  <a:pt x="174" y="19"/>
                </a:lnTo>
                <a:lnTo>
                  <a:pt x="169" y="20"/>
                </a:lnTo>
                <a:lnTo>
                  <a:pt x="167" y="24"/>
                </a:lnTo>
                <a:lnTo>
                  <a:pt x="167" y="24"/>
                </a:lnTo>
                <a:lnTo>
                  <a:pt x="165" y="24"/>
                </a:lnTo>
                <a:lnTo>
                  <a:pt x="165" y="24"/>
                </a:lnTo>
                <a:lnTo>
                  <a:pt x="158" y="27"/>
                </a:lnTo>
                <a:lnTo>
                  <a:pt x="158" y="27"/>
                </a:lnTo>
                <a:lnTo>
                  <a:pt x="158" y="31"/>
                </a:lnTo>
                <a:lnTo>
                  <a:pt x="158" y="31"/>
                </a:lnTo>
                <a:lnTo>
                  <a:pt x="158" y="31"/>
                </a:lnTo>
                <a:lnTo>
                  <a:pt x="158" y="31"/>
                </a:lnTo>
                <a:lnTo>
                  <a:pt x="158" y="31"/>
                </a:lnTo>
                <a:lnTo>
                  <a:pt x="158" y="31"/>
                </a:lnTo>
                <a:lnTo>
                  <a:pt x="158" y="32"/>
                </a:lnTo>
                <a:lnTo>
                  <a:pt x="158" y="32"/>
                </a:lnTo>
                <a:lnTo>
                  <a:pt x="158" y="34"/>
                </a:lnTo>
                <a:lnTo>
                  <a:pt x="158" y="34"/>
                </a:lnTo>
                <a:lnTo>
                  <a:pt x="158" y="34"/>
                </a:lnTo>
                <a:lnTo>
                  <a:pt x="158" y="34"/>
                </a:lnTo>
                <a:lnTo>
                  <a:pt x="158" y="36"/>
                </a:lnTo>
                <a:lnTo>
                  <a:pt x="158" y="36"/>
                </a:lnTo>
                <a:lnTo>
                  <a:pt x="158" y="37"/>
                </a:lnTo>
                <a:lnTo>
                  <a:pt x="158" y="37"/>
                </a:lnTo>
                <a:lnTo>
                  <a:pt x="158" y="39"/>
                </a:lnTo>
                <a:lnTo>
                  <a:pt x="158" y="39"/>
                </a:lnTo>
                <a:lnTo>
                  <a:pt x="158" y="46"/>
                </a:lnTo>
                <a:lnTo>
                  <a:pt x="158" y="46"/>
                </a:lnTo>
                <a:lnTo>
                  <a:pt x="158" y="46"/>
                </a:lnTo>
                <a:lnTo>
                  <a:pt x="158" y="46"/>
                </a:lnTo>
                <a:lnTo>
                  <a:pt x="158" y="48"/>
                </a:lnTo>
                <a:lnTo>
                  <a:pt x="158" y="48"/>
                </a:lnTo>
                <a:lnTo>
                  <a:pt x="157" y="49"/>
                </a:lnTo>
                <a:lnTo>
                  <a:pt x="157" y="49"/>
                </a:lnTo>
                <a:lnTo>
                  <a:pt x="157" y="51"/>
                </a:lnTo>
                <a:lnTo>
                  <a:pt x="157" y="51"/>
                </a:lnTo>
                <a:lnTo>
                  <a:pt x="157" y="51"/>
                </a:lnTo>
                <a:lnTo>
                  <a:pt x="157" y="51"/>
                </a:lnTo>
                <a:lnTo>
                  <a:pt x="157" y="53"/>
                </a:lnTo>
                <a:lnTo>
                  <a:pt x="157" y="53"/>
                </a:lnTo>
                <a:lnTo>
                  <a:pt x="157" y="54"/>
                </a:lnTo>
                <a:lnTo>
                  <a:pt x="157" y="54"/>
                </a:lnTo>
                <a:lnTo>
                  <a:pt x="158" y="56"/>
                </a:lnTo>
                <a:lnTo>
                  <a:pt x="158" y="56"/>
                </a:lnTo>
                <a:lnTo>
                  <a:pt x="158" y="56"/>
                </a:lnTo>
                <a:lnTo>
                  <a:pt x="158" y="56"/>
                </a:lnTo>
                <a:lnTo>
                  <a:pt x="158" y="58"/>
                </a:lnTo>
                <a:lnTo>
                  <a:pt x="158" y="58"/>
                </a:lnTo>
                <a:lnTo>
                  <a:pt x="158" y="58"/>
                </a:lnTo>
                <a:lnTo>
                  <a:pt x="158" y="58"/>
                </a:lnTo>
                <a:lnTo>
                  <a:pt x="158" y="60"/>
                </a:lnTo>
                <a:lnTo>
                  <a:pt x="158" y="60"/>
                </a:lnTo>
                <a:lnTo>
                  <a:pt x="160" y="60"/>
                </a:lnTo>
                <a:lnTo>
                  <a:pt x="160" y="60"/>
                </a:lnTo>
                <a:lnTo>
                  <a:pt x="160" y="60"/>
                </a:lnTo>
                <a:lnTo>
                  <a:pt x="160" y="60"/>
                </a:lnTo>
                <a:lnTo>
                  <a:pt x="160" y="61"/>
                </a:lnTo>
                <a:lnTo>
                  <a:pt x="160" y="61"/>
                </a:lnTo>
                <a:lnTo>
                  <a:pt x="162" y="61"/>
                </a:lnTo>
                <a:lnTo>
                  <a:pt x="162" y="61"/>
                </a:lnTo>
                <a:lnTo>
                  <a:pt x="164" y="61"/>
                </a:lnTo>
                <a:lnTo>
                  <a:pt x="164" y="61"/>
                </a:lnTo>
                <a:lnTo>
                  <a:pt x="165" y="61"/>
                </a:lnTo>
                <a:lnTo>
                  <a:pt x="165" y="61"/>
                </a:lnTo>
                <a:lnTo>
                  <a:pt x="165" y="66"/>
                </a:lnTo>
                <a:lnTo>
                  <a:pt x="169" y="68"/>
                </a:lnTo>
                <a:lnTo>
                  <a:pt x="174" y="73"/>
                </a:lnTo>
                <a:lnTo>
                  <a:pt x="177" y="75"/>
                </a:lnTo>
                <a:lnTo>
                  <a:pt x="179" y="78"/>
                </a:lnTo>
                <a:lnTo>
                  <a:pt x="179" y="83"/>
                </a:lnTo>
                <a:lnTo>
                  <a:pt x="179" y="89"/>
                </a:lnTo>
                <a:lnTo>
                  <a:pt x="179" y="89"/>
                </a:lnTo>
                <a:lnTo>
                  <a:pt x="179" y="94"/>
                </a:lnTo>
                <a:lnTo>
                  <a:pt x="179" y="94"/>
                </a:lnTo>
                <a:lnTo>
                  <a:pt x="179" y="95"/>
                </a:lnTo>
                <a:lnTo>
                  <a:pt x="179" y="95"/>
                </a:lnTo>
                <a:lnTo>
                  <a:pt x="177" y="99"/>
                </a:lnTo>
                <a:lnTo>
                  <a:pt x="177" y="99"/>
                </a:lnTo>
                <a:lnTo>
                  <a:pt x="177" y="99"/>
                </a:lnTo>
                <a:lnTo>
                  <a:pt x="177" y="99"/>
                </a:lnTo>
                <a:lnTo>
                  <a:pt x="175" y="102"/>
                </a:lnTo>
                <a:lnTo>
                  <a:pt x="175" y="102"/>
                </a:lnTo>
                <a:lnTo>
                  <a:pt x="175" y="104"/>
                </a:lnTo>
                <a:lnTo>
                  <a:pt x="175" y="104"/>
                </a:lnTo>
                <a:lnTo>
                  <a:pt x="174" y="106"/>
                </a:lnTo>
                <a:lnTo>
                  <a:pt x="174" y="106"/>
                </a:lnTo>
                <a:lnTo>
                  <a:pt x="172" y="107"/>
                </a:lnTo>
                <a:lnTo>
                  <a:pt x="172" y="107"/>
                </a:lnTo>
                <a:lnTo>
                  <a:pt x="170" y="109"/>
                </a:lnTo>
                <a:lnTo>
                  <a:pt x="170" y="109"/>
                </a:lnTo>
                <a:lnTo>
                  <a:pt x="169" y="109"/>
                </a:lnTo>
                <a:lnTo>
                  <a:pt x="169" y="109"/>
                </a:lnTo>
                <a:lnTo>
                  <a:pt x="167" y="111"/>
                </a:lnTo>
                <a:lnTo>
                  <a:pt x="167" y="111"/>
                </a:lnTo>
                <a:lnTo>
                  <a:pt x="167" y="111"/>
                </a:lnTo>
                <a:lnTo>
                  <a:pt x="167" y="111"/>
                </a:lnTo>
                <a:lnTo>
                  <a:pt x="165" y="112"/>
                </a:lnTo>
                <a:lnTo>
                  <a:pt x="165" y="112"/>
                </a:lnTo>
                <a:lnTo>
                  <a:pt x="164" y="112"/>
                </a:lnTo>
                <a:lnTo>
                  <a:pt x="164" y="112"/>
                </a:lnTo>
                <a:lnTo>
                  <a:pt x="164" y="112"/>
                </a:lnTo>
                <a:lnTo>
                  <a:pt x="153" y="114"/>
                </a:lnTo>
                <a:lnTo>
                  <a:pt x="150" y="116"/>
                </a:lnTo>
                <a:lnTo>
                  <a:pt x="145" y="119"/>
                </a:lnTo>
                <a:lnTo>
                  <a:pt x="145" y="119"/>
                </a:lnTo>
                <a:lnTo>
                  <a:pt x="143" y="121"/>
                </a:lnTo>
                <a:lnTo>
                  <a:pt x="143" y="121"/>
                </a:lnTo>
                <a:lnTo>
                  <a:pt x="140" y="126"/>
                </a:lnTo>
                <a:lnTo>
                  <a:pt x="140" y="126"/>
                </a:lnTo>
                <a:lnTo>
                  <a:pt x="138" y="130"/>
                </a:lnTo>
                <a:lnTo>
                  <a:pt x="138" y="130"/>
                </a:lnTo>
                <a:lnTo>
                  <a:pt x="135" y="131"/>
                </a:lnTo>
                <a:lnTo>
                  <a:pt x="131" y="135"/>
                </a:lnTo>
                <a:lnTo>
                  <a:pt x="131" y="143"/>
                </a:lnTo>
                <a:lnTo>
                  <a:pt x="131" y="153"/>
                </a:lnTo>
                <a:lnTo>
                  <a:pt x="131" y="165"/>
                </a:lnTo>
                <a:lnTo>
                  <a:pt x="131" y="165"/>
                </a:lnTo>
                <a:lnTo>
                  <a:pt x="131" y="165"/>
                </a:lnTo>
                <a:lnTo>
                  <a:pt x="131" y="165"/>
                </a:lnTo>
                <a:lnTo>
                  <a:pt x="129" y="167"/>
                </a:lnTo>
                <a:lnTo>
                  <a:pt x="129" y="167"/>
                </a:lnTo>
                <a:lnTo>
                  <a:pt x="129" y="169"/>
                </a:lnTo>
                <a:lnTo>
                  <a:pt x="129" y="169"/>
                </a:lnTo>
                <a:lnTo>
                  <a:pt x="128" y="170"/>
                </a:lnTo>
                <a:lnTo>
                  <a:pt x="128" y="170"/>
                </a:lnTo>
                <a:lnTo>
                  <a:pt x="126" y="172"/>
                </a:lnTo>
                <a:lnTo>
                  <a:pt x="126" y="172"/>
                </a:lnTo>
                <a:lnTo>
                  <a:pt x="123" y="176"/>
                </a:lnTo>
                <a:lnTo>
                  <a:pt x="123" y="176"/>
                </a:lnTo>
                <a:lnTo>
                  <a:pt x="121" y="177"/>
                </a:lnTo>
                <a:lnTo>
                  <a:pt x="121" y="177"/>
                </a:lnTo>
                <a:lnTo>
                  <a:pt x="118" y="179"/>
                </a:lnTo>
                <a:lnTo>
                  <a:pt x="118" y="179"/>
                </a:lnTo>
                <a:lnTo>
                  <a:pt x="116" y="181"/>
                </a:lnTo>
                <a:lnTo>
                  <a:pt x="116" y="181"/>
                </a:lnTo>
                <a:lnTo>
                  <a:pt x="111" y="184"/>
                </a:lnTo>
                <a:lnTo>
                  <a:pt x="111" y="211"/>
                </a:lnTo>
                <a:lnTo>
                  <a:pt x="111" y="211"/>
                </a:lnTo>
                <a:lnTo>
                  <a:pt x="102" y="213"/>
                </a:lnTo>
                <a:lnTo>
                  <a:pt x="95" y="215"/>
                </a:lnTo>
                <a:lnTo>
                  <a:pt x="89" y="218"/>
                </a:lnTo>
                <a:lnTo>
                  <a:pt x="83" y="222"/>
                </a:lnTo>
                <a:lnTo>
                  <a:pt x="80" y="227"/>
                </a:lnTo>
                <a:lnTo>
                  <a:pt x="75" y="232"/>
                </a:lnTo>
                <a:lnTo>
                  <a:pt x="70" y="245"/>
                </a:lnTo>
                <a:lnTo>
                  <a:pt x="2" y="245"/>
                </a:lnTo>
                <a:lnTo>
                  <a:pt x="2" y="245"/>
                </a:lnTo>
                <a:lnTo>
                  <a:pt x="0" y="252"/>
                </a:lnTo>
                <a:lnTo>
                  <a:pt x="0" y="257"/>
                </a:lnTo>
                <a:lnTo>
                  <a:pt x="3" y="264"/>
                </a:lnTo>
                <a:lnTo>
                  <a:pt x="8" y="269"/>
                </a:lnTo>
                <a:lnTo>
                  <a:pt x="8" y="274"/>
                </a:lnTo>
                <a:lnTo>
                  <a:pt x="8" y="280"/>
                </a:lnTo>
                <a:lnTo>
                  <a:pt x="8" y="280"/>
                </a:lnTo>
                <a:lnTo>
                  <a:pt x="13" y="280"/>
                </a:lnTo>
                <a:lnTo>
                  <a:pt x="17" y="281"/>
                </a:lnTo>
                <a:lnTo>
                  <a:pt x="20" y="283"/>
                </a:lnTo>
                <a:lnTo>
                  <a:pt x="22" y="286"/>
                </a:lnTo>
                <a:lnTo>
                  <a:pt x="22" y="286"/>
                </a:lnTo>
                <a:lnTo>
                  <a:pt x="22" y="290"/>
                </a:lnTo>
                <a:lnTo>
                  <a:pt x="24" y="291"/>
                </a:lnTo>
                <a:lnTo>
                  <a:pt x="29" y="293"/>
                </a:lnTo>
                <a:lnTo>
                  <a:pt x="29" y="293"/>
                </a:lnTo>
                <a:lnTo>
                  <a:pt x="31" y="303"/>
                </a:lnTo>
                <a:lnTo>
                  <a:pt x="29" y="310"/>
                </a:lnTo>
                <a:lnTo>
                  <a:pt x="25" y="324"/>
                </a:lnTo>
                <a:lnTo>
                  <a:pt x="22" y="338"/>
                </a:lnTo>
                <a:lnTo>
                  <a:pt x="22" y="346"/>
                </a:lnTo>
                <a:lnTo>
                  <a:pt x="22" y="355"/>
                </a:lnTo>
                <a:lnTo>
                  <a:pt x="22" y="355"/>
                </a:lnTo>
                <a:lnTo>
                  <a:pt x="27" y="367"/>
                </a:lnTo>
                <a:lnTo>
                  <a:pt x="36" y="379"/>
                </a:lnTo>
                <a:lnTo>
                  <a:pt x="42" y="390"/>
                </a:lnTo>
                <a:lnTo>
                  <a:pt x="49" y="402"/>
                </a:lnTo>
                <a:lnTo>
                  <a:pt x="49" y="402"/>
                </a:lnTo>
                <a:lnTo>
                  <a:pt x="53" y="413"/>
                </a:lnTo>
                <a:lnTo>
                  <a:pt x="56" y="423"/>
                </a:lnTo>
                <a:lnTo>
                  <a:pt x="56" y="423"/>
                </a:lnTo>
                <a:lnTo>
                  <a:pt x="56" y="430"/>
                </a:lnTo>
                <a:lnTo>
                  <a:pt x="56" y="437"/>
                </a:lnTo>
                <a:lnTo>
                  <a:pt x="56" y="437"/>
                </a:lnTo>
                <a:lnTo>
                  <a:pt x="58" y="440"/>
                </a:lnTo>
                <a:lnTo>
                  <a:pt x="60" y="443"/>
                </a:lnTo>
                <a:lnTo>
                  <a:pt x="63" y="450"/>
                </a:lnTo>
                <a:lnTo>
                  <a:pt x="63" y="450"/>
                </a:lnTo>
                <a:lnTo>
                  <a:pt x="77" y="449"/>
                </a:lnTo>
                <a:lnTo>
                  <a:pt x="87" y="450"/>
                </a:lnTo>
                <a:lnTo>
                  <a:pt x="97" y="452"/>
                </a:lnTo>
                <a:lnTo>
                  <a:pt x="106" y="455"/>
                </a:lnTo>
                <a:lnTo>
                  <a:pt x="124" y="461"/>
                </a:lnTo>
                <a:lnTo>
                  <a:pt x="135" y="462"/>
                </a:lnTo>
                <a:lnTo>
                  <a:pt x="145" y="464"/>
                </a:lnTo>
                <a:lnTo>
                  <a:pt x="145" y="464"/>
                </a:lnTo>
                <a:lnTo>
                  <a:pt x="148" y="471"/>
                </a:lnTo>
                <a:lnTo>
                  <a:pt x="148" y="471"/>
                </a:lnTo>
                <a:lnTo>
                  <a:pt x="150" y="472"/>
                </a:lnTo>
                <a:lnTo>
                  <a:pt x="150" y="472"/>
                </a:lnTo>
                <a:lnTo>
                  <a:pt x="155" y="478"/>
                </a:lnTo>
                <a:lnTo>
                  <a:pt x="155" y="478"/>
                </a:lnTo>
                <a:lnTo>
                  <a:pt x="160" y="484"/>
                </a:lnTo>
                <a:lnTo>
                  <a:pt x="160" y="484"/>
                </a:lnTo>
                <a:lnTo>
                  <a:pt x="162" y="486"/>
                </a:lnTo>
                <a:lnTo>
                  <a:pt x="162" y="486"/>
                </a:lnTo>
                <a:lnTo>
                  <a:pt x="165" y="490"/>
                </a:lnTo>
                <a:lnTo>
                  <a:pt x="165" y="490"/>
                </a:lnTo>
                <a:lnTo>
                  <a:pt x="165" y="491"/>
                </a:lnTo>
                <a:lnTo>
                  <a:pt x="165" y="491"/>
                </a:lnTo>
                <a:lnTo>
                  <a:pt x="167" y="493"/>
                </a:lnTo>
                <a:lnTo>
                  <a:pt x="167" y="493"/>
                </a:lnTo>
                <a:lnTo>
                  <a:pt x="167" y="493"/>
                </a:lnTo>
                <a:lnTo>
                  <a:pt x="167" y="493"/>
                </a:lnTo>
                <a:lnTo>
                  <a:pt x="167" y="495"/>
                </a:lnTo>
                <a:lnTo>
                  <a:pt x="167" y="495"/>
                </a:lnTo>
                <a:lnTo>
                  <a:pt x="169" y="495"/>
                </a:lnTo>
                <a:lnTo>
                  <a:pt x="169" y="495"/>
                </a:lnTo>
                <a:lnTo>
                  <a:pt x="172" y="503"/>
                </a:lnTo>
                <a:lnTo>
                  <a:pt x="172" y="503"/>
                </a:lnTo>
                <a:lnTo>
                  <a:pt x="172" y="505"/>
                </a:lnTo>
                <a:lnTo>
                  <a:pt x="172" y="505"/>
                </a:lnTo>
                <a:lnTo>
                  <a:pt x="177" y="517"/>
                </a:lnTo>
                <a:lnTo>
                  <a:pt x="179" y="524"/>
                </a:lnTo>
                <a:lnTo>
                  <a:pt x="181" y="529"/>
                </a:lnTo>
                <a:lnTo>
                  <a:pt x="181" y="529"/>
                </a:lnTo>
                <a:lnTo>
                  <a:pt x="182" y="534"/>
                </a:lnTo>
                <a:lnTo>
                  <a:pt x="182" y="534"/>
                </a:lnTo>
                <a:lnTo>
                  <a:pt x="184" y="537"/>
                </a:lnTo>
                <a:lnTo>
                  <a:pt x="189" y="539"/>
                </a:lnTo>
                <a:lnTo>
                  <a:pt x="189" y="539"/>
                </a:lnTo>
                <a:lnTo>
                  <a:pt x="189" y="541"/>
                </a:lnTo>
                <a:lnTo>
                  <a:pt x="189" y="541"/>
                </a:lnTo>
                <a:lnTo>
                  <a:pt x="191" y="541"/>
                </a:lnTo>
                <a:lnTo>
                  <a:pt x="191" y="541"/>
                </a:lnTo>
                <a:lnTo>
                  <a:pt x="191" y="542"/>
                </a:lnTo>
                <a:lnTo>
                  <a:pt x="191" y="542"/>
                </a:lnTo>
                <a:lnTo>
                  <a:pt x="191" y="542"/>
                </a:lnTo>
                <a:lnTo>
                  <a:pt x="191" y="542"/>
                </a:lnTo>
                <a:lnTo>
                  <a:pt x="191" y="544"/>
                </a:lnTo>
                <a:lnTo>
                  <a:pt x="191" y="544"/>
                </a:lnTo>
                <a:lnTo>
                  <a:pt x="193" y="546"/>
                </a:lnTo>
                <a:lnTo>
                  <a:pt x="193" y="546"/>
                </a:lnTo>
                <a:lnTo>
                  <a:pt x="201" y="568"/>
                </a:lnTo>
                <a:lnTo>
                  <a:pt x="204" y="580"/>
                </a:lnTo>
                <a:lnTo>
                  <a:pt x="206" y="594"/>
                </a:lnTo>
                <a:lnTo>
                  <a:pt x="206" y="594"/>
                </a:lnTo>
                <a:lnTo>
                  <a:pt x="213" y="592"/>
                </a:lnTo>
                <a:lnTo>
                  <a:pt x="218" y="594"/>
                </a:lnTo>
                <a:lnTo>
                  <a:pt x="223" y="595"/>
                </a:lnTo>
                <a:lnTo>
                  <a:pt x="227" y="597"/>
                </a:lnTo>
                <a:lnTo>
                  <a:pt x="232" y="604"/>
                </a:lnTo>
                <a:lnTo>
                  <a:pt x="235" y="605"/>
                </a:lnTo>
                <a:lnTo>
                  <a:pt x="240" y="607"/>
                </a:lnTo>
                <a:lnTo>
                  <a:pt x="240" y="607"/>
                </a:lnTo>
                <a:lnTo>
                  <a:pt x="244" y="602"/>
                </a:lnTo>
                <a:lnTo>
                  <a:pt x="245" y="595"/>
                </a:lnTo>
                <a:lnTo>
                  <a:pt x="247" y="580"/>
                </a:lnTo>
                <a:lnTo>
                  <a:pt x="247" y="563"/>
                </a:lnTo>
                <a:lnTo>
                  <a:pt x="247" y="546"/>
                </a:lnTo>
                <a:lnTo>
                  <a:pt x="247" y="546"/>
                </a:lnTo>
                <a:lnTo>
                  <a:pt x="251" y="544"/>
                </a:lnTo>
                <a:lnTo>
                  <a:pt x="251" y="544"/>
                </a:lnTo>
                <a:lnTo>
                  <a:pt x="251" y="544"/>
                </a:lnTo>
                <a:lnTo>
                  <a:pt x="251" y="544"/>
                </a:lnTo>
                <a:lnTo>
                  <a:pt x="252" y="542"/>
                </a:lnTo>
                <a:lnTo>
                  <a:pt x="252" y="542"/>
                </a:lnTo>
                <a:lnTo>
                  <a:pt x="252" y="542"/>
                </a:lnTo>
                <a:lnTo>
                  <a:pt x="252" y="542"/>
                </a:lnTo>
                <a:lnTo>
                  <a:pt x="254" y="541"/>
                </a:lnTo>
                <a:lnTo>
                  <a:pt x="254" y="541"/>
                </a:lnTo>
                <a:lnTo>
                  <a:pt x="254" y="541"/>
                </a:lnTo>
                <a:lnTo>
                  <a:pt x="254" y="541"/>
                </a:lnTo>
                <a:lnTo>
                  <a:pt x="256" y="537"/>
                </a:lnTo>
                <a:lnTo>
                  <a:pt x="256" y="537"/>
                </a:lnTo>
                <a:lnTo>
                  <a:pt x="256" y="536"/>
                </a:lnTo>
                <a:lnTo>
                  <a:pt x="256" y="536"/>
                </a:lnTo>
                <a:lnTo>
                  <a:pt x="256" y="534"/>
                </a:lnTo>
                <a:lnTo>
                  <a:pt x="256" y="534"/>
                </a:lnTo>
                <a:lnTo>
                  <a:pt x="256" y="534"/>
                </a:lnTo>
                <a:lnTo>
                  <a:pt x="256" y="534"/>
                </a:lnTo>
                <a:lnTo>
                  <a:pt x="256" y="534"/>
                </a:lnTo>
                <a:lnTo>
                  <a:pt x="256" y="534"/>
                </a:lnTo>
                <a:lnTo>
                  <a:pt x="257" y="530"/>
                </a:lnTo>
                <a:lnTo>
                  <a:pt x="257" y="530"/>
                </a:lnTo>
                <a:lnTo>
                  <a:pt x="257" y="530"/>
                </a:lnTo>
                <a:lnTo>
                  <a:pt x="257" y="530"/>
                </a:lnTo>
                <a:lnTo>
                  <a:pt x="261" y="530"/>
                </a:lnTo>
                <a:lnTo>
                  <a:pt x="262" y="529"/>
                </a:lnTo>
                <a:lnTo>
                  <a:pt x="262" y="529"/>
                </a:lnTo>
                <a:lnTo>
                  <a:pt x="264" y="527"/>
                </a:lnTo>
                <a:lnTo>
                  <a:pt x="264" y="527"/>
                </a:lnTo>
                <a:lnTo>
                  <a:pt x="273" y="522"/>
                </a:lnTo>
                <a:lnTo>
                  <a:pt x="281" y="517"/>
                </a:lnTo>
                <a:lnTo>
                  <a:pt x="290" y="510"/>
                </a:lnTo>
                <a:lnTo>
                  <a:pt x="293" y="505"/>
                </a:lnTo>
                <a:lnTo>
                  <a:pt x="295" y="500"/>
                </a:lnTo>
                <a:lnTo>
                  <a:pt x="295" y="500"/>
                </a:lnTo>
                <a:lnTo>
                  <a:pt x="295" y="500"/>
                </a:lnTo>
                <a:lnTo>
                  <a:pt x="295" y="500"/>
                </a:lnTo>
                <a:lnTo>
                  <a:pt x="297" y="500"/>
                </a:lnTo>
                <a:lnTo>
                  <a:pt x="297" y="500"/>
                </a:lnTo>
                <a:lnTo>
                  <a:pt x="298" y="498"/>
                </a:lnTo>
                <a:lnTo>
                  <a:pt x="298" y="498"/>
                </a:lnTo>
                <a:lnTo>
                  <a:pt x="298" y="498"/>
                </a:lnTo>
                <a:lnTo>
                  <a:pt x="298" y="498"/>
                </a:lnTo>
                <a:lnTo>
                  <a:pt x="298" y="498"/>
                </a:lnTo>
                <a:lnTo>
                  <a:pt x="298" y="498"/>
                </a:lnTo>
                <a:lnTo>
                  <a:pt x="300" y="498"/>
                </a:lnTo>
                <a:lnTo>
                  <a:pt x="300" y="498"/>
                </a:lnTo>
                <a:lnTo>
                  <a:pt x="302" y="498"/>
                </a:lnTo>
                <a:lnTo>
                  <a:pt x="302" y="498"/>
                </a:lnTo>
                <a:lnTo>
                  <a:pt x="305" y="498"/>
                </a:lnTo>
                <a:lnTo>
                  <a:pt x="305" y="498"/>
                </a:lnTo>
                <a:lnTo>
                  <a:pt x="305" y="498"/>
                </a:lnTo>
                <a:lnTo>
                  <a:pt x="305" y="498"/>
                </a:lnTo>
                <a:lnTo>
                  <a:pt x="305" y="498"/>
                </a:lnTo>
                <a:lnTo>
                  <a:pt x="308" y="498"/>
                </a:lnTo>
                <a:lnTo>
                  <a:pt x="308" y="498"/>
                </a:lnTo>
                <a:lnTo>
                  <a:pt x="315" y="493"/>
                </a:lnTo>
                <a:lnTo>
                  <a:pt x="320" y="488"/>
                </a:lnTo>
                <a:lnTo>
                  <a:pt x="329" y="484"/>
                </a:lnTo>
                <a:lnTo>
                  <a:pt x="339" y="483"/>
                </a:lnTo>
                <a:lnTo>
                  <a:pt x="339" y="483"/>
                </a:lnTo>
                <a:lnTo>
                  <a:pt x="341" y="481"/>
                </a:lnTo>
                <a:lnTo>
                  <a:pt x="341" y="481"/>
                </a:lnTo>
                <a:lnTo>
                  <a:pt x="344" y="479"/>
                </a:lnTo>
                <a:lnTo>
                  <a:pt x="344" y="479"/>
                </a:lnTo>
                <a:lnTo>
                  <a:pt x="346" y="478"/>
                </a:lnTo>
                <a:lnTo>
                  <a:pt x="346" y="478"/>
                </a:lnTo>
                <a:lnTo>
                  <a:pt x="348" y="472"/>
                </a:lnTo>
                <a:lnTo>
                  <a:pt x="348" y="472"/>
                </a:lnTo>
                <a:lnTo>
                  <a:pt x="349" y="467"/>
                </a:lnTo>
                <a:lnTo>
                  <a:pt x="349" y="467"/>
                </a:lnTo>
                <a:lnTo>
                  <a:pt x="351" y="464"/>
                </a:lnTo>
                <a:lnTo>
                  <a:pt x="353" y="461"/>
                </a:lnTo>
                <a:lnTo>
                  <a:pt x="360" y="454"/>
                </a:lnTo>
                <a:lnTo>
                  <a:pt x="370" y="452"/>
                </a:lnTo>
                <a:lnTo>
                  <a:pt x="380" y="450"/>
                </a:lnTo>
                <a:lnTo>
                  <a:pt x="380" y="450"/>
                </a:lnTo>
                <a:lnTo>
                  <a:pt x="385" y="450"/>
                </a:lnTo>
                <a:lnTo>
                  <a:pt x="385" y="450"/>
                </a:lnTo>
                <a:lnTo>
                  <a:pt x="385" y="450"/>
                </a:lnTo>
                <a:lnTo>
                  <a:pt x="385" y="450"/>
                </a:lnTo>
                <a:lnTo>
                  <a:pt x="389" y="450"/>
                </a:lnTo>
                <a:lnTo>
                  <a:pt x="389" y="450"/>
                </a:lnTo>
                <a:lnTo>
                  <a:pt x="389" y="452"/>
                </a:lnTo>
                <a:lnTo>
                  <a:pt x="389" y="452"/>
                </a:lnTo>
                <a:lnTo>
                  <a:pt x="392" y="452"/>
                </a:lnTo>
                <a:lnTo>
                  <a:pt x="392" y="452"/>
                </a:lnTo>
                <a:lnTo>
                  <a:pt x="392" y="452"/>
                </a:lnTo>
                <a:lnTo>
                  <a:pt x="392" y="452"/>
                </a:lnTo>
                <a:lnTo>
                  <a:pt x="395" y="454"/>
                </a:lnTo>
                <a:lnTo>
                  <a:pt x="395" y="454"/>
                </a:lnTo>
                <a:lnTo>
                  <a:pt x="395" y="454"/>
                </a:lnTo>
                <a:lnTo>
                  <a:pt x="395" y="454"/>
                </a:lnTo>
                <a:lnTo>
                  <a:pt x="397" y="455"/>
                </a:lnTo>
                <a:lnTo>
                  <a:pt x="397" y="455"/>
                </a:lnTo>
                <a:lnTo>
                  <a:pt x="397" y="457"/>
                </a:lnTo>
                <a:lnTo>
                  <a:pt x="397" y="457"/>
                </a:lnTo>
                <a:lnTo>
                  <a:pt x="397" y="459"/>
                </a:lnTo>
                <a:lnTo>
                  <a:pt x="397" y="459"/>
                </a:lnTo>
                <a:lnTo>
                  <a:pt x="397" y="461"/>
                </a:lnTo>
                <a:lnTo>
                  <a:pt x="397" y="461"/>
                </a:lnTo>
                <a:lnTo>
                  <a:pt x="397" y="464"/>
                </a:lnTo>
                <a:lnTo>
                  <a:pt x="397" y="464"/>
                </a:lnTo>
                <a:lnTo>
                  <a:pt x="406" y="464"/>
                </a:lnTo>
                <a:lnTo>
                  <a:pt x="411" y="467"/>
                </a:lnTo>
                <a:lnTo>
                  <a:pt x="416" y="469"/>
                </a:lnTo>
                <a:lnTo>
                  <a:pt x="424" y="471"/>
                </a:lnTo>
                <a:lnTo>
                  <a:pt x="424" y="471"/>
                </a:lnTo>
                <a:lnTo>
                  <a:pt x="426" y="464"/>
                </a:lnTo>
                <a:lnTo>
                  <a:pt x="431" y="461"/>
                </a:lnTo>
                <a:lnTo>
                  <a:pt x="435" y="455"/>
                </a:lnTo>
                <a:lnTo>
                  <a:pt x="438" y="450"/>
                </a:lnTo>
                <a:lnTo>
                  <a:pt x="438" y="450"/>
                </a:lnTo>
                <a:lnTo>
                  <a:pt x="438" y="443"/>
                </a:lnTo>
                <a:lnTo>
                  <a:pt x="442" y="437"/>
                </a:lnTo>
                <a:lnTo>
                  <a:pt x="447" y="433"/>
                </a:lnTo>
                <a:lnTo>
                  <a:pt x="452" y="430"/>
                </a:lnTo>
                <a:lnTo>
                  <a:pt x="452" y="430"/>
                </a:lnTo>
                <a:lnTo>
                  <a:pt x="457" y="428"/>
                </a:lnTo>
                <a:lnTo>
                  <a:pt x="462" y="423"/>
                </a:lnTo>
                <a:lnTo>
                  <a:pt x="467" y="420"/>
                </a:lnTo>
                <a:lnTo>
                  <a:pt x="472" y="416"/>
                </a:lnTo>
                <a:lnTo>
                  <a:pt x="472" y="416"/>
                </a:lnTo>
                <a:lnTo>
                  <a:pt x="486" y="413"/>
                </a:lnTo>
                <a:lnTo>
                  <a:pt x="500" y="411"/>
                </a:lnTo>
                <a:lnTo>
                  <a:pt x="515" y="408"/>
                </a:lnTo>
                <a:lnTo>
                  <a:pt x="522" y="406"/>
                </a:lnTo>
                <a:lnTo>
                  <a:pt x="527" y="402"/>
                </a:lnTo>
                <a:lnTo>
                  <a:pt x="534" y="402"/>
                </a:lnTo>
                <a:lnTo>
                  <a:pt x="534" y="396"/>
                </a:lnTo>
                <a:lnTo>
                  <a:pt x="534" y="396"/>
                </a:lnTo>
                <a:lnTo>
                  <a:pt x="534" y="392"/>
                </a:lnTo>
                <a:lnTo>
                  <a:pt x="532" y="390"/>
                </a:lnTo>
                <a:lnTo>
                  <a:pt x="527" y="389"/>
                </a:lnTo>
                <a:lnTo>
                  <a:pt x="527" y="389"/>
                </a:lnTo>
                <a:lnTo>
                  <a:pt x="527" y="382"/>
                </a:lnTo>
                <a:lnTo>
                  <a:pt x="527" y="375"/>
                </a:lnTo>
                <a:lnTo>
                  <a:pt x="525" y="370"/>
                </a:lnTo>
                <a:lnTo>
                  <a:pt x="520" y="368"/>
                </a:lnTo>
                <a:lnTo>
                  <a:pt x="520" y="368"/>
                </a:lnTo>
                <a:lnTo>
                  <a:pt x="522" y="367"/>
                </a:lnTo>
                <a:lnTo>
                  <a:pt x="524" y="365"/>
                </a:lnTo>
                <a:lnTo>
                  <a:pt x="527" y="361"/>
                </a:lnTo>
                <a:lnTo>
                  <a:pt x="532" y="360"/>
                </a:lnTo>
                <a:lnTo>
                  <a:pt x="534" y="358"/>
                </a:lnTo>
                <a:lnTo>
                  <a:pt x="534" y="355"/>
                </a:lnTo>
                <a:lnTo>
                  <a:pt x="534" y="355"/>
                </a:lnTo>
                <a:lnTo>
                  <a:pt x="535" y="353"/>
                </a:lnTo>
                <a:lnTo>
                  <a:pt x="537" y="351"/>
                </a:lnTo>
                <a:lnTo>
                  <a:pt x="541" y="348"/>
                </a:lnTo>
                <a:lnTo>
                  <a:pt x="542" y="343"/>
                </a:lnTo>
                <a:lnTo>
                  <a:pt x="544" y="341"/>
                </a:lnTo>
                <a:lnTo>
                  <a:pt x="547" y="341"/>
                </a:lnTo>
                <a:lnTo>
                  <a:pt x="547" y="341"/>
                </a:lnTo>
                <a:lnTo>
                  <a:pt x="547" y="334"/>
                </a:lnTo>
                <a:lnTo>
                  <a:pt x="549" y="327"/>
                </a:lnTo>
                <a:lnTo>
                  <a:pt x="553" y="315"/>
                </a:lnTo>
                <a:lnTo>
                  <a:pt x="554" y="303"/>
                </a:lnTo>
                <a:lnTo>
                  <a:pt x="556" y="295"/>
                </a:lnTo>
                <a:lnTo>
                  <a:pt x="554" y="286"/>
                </a:lnTo>
                <a:lnTo>
                  <a:pt x="554" y="286"/>
                </a:lnTo>
                <a:lnTo>
                  <a:pt x="556" y="285"/>
                </a:lnTo>
                <a:lnTo>
                  <a:pt x="558" y="283"/>
                </a:lnTo>
                <a:lnTo>
                  <a:pt x="561" y="280"/>
                </a:lnTo>
                <a:lnTo>
                  <a:pt x="563" y="274"/>
                </a:lnTo>
                <a:lnTo>
                  <a:pt x="564" y="273"/>
                </a:lnTo>
                <a:lnTo>
                  <a:pt x="568" y="273"/>
                </a:lnTo>
                <a:lnTo>
                  <a:pt x="568" y="273"/>
                </a:lnTo>
                <a:lnTo>
                  <a:pt x="570" y="269"/>
                </a:lnTo>
                <a:lnTo>
                  <a:pt x="571" y="266"/>
                </a:lnTo>
                <a:lnTo>
                  <a:pt x="573" y="264"/>
                </a:lnTo>
                <a:lnTo>
                  <a:pt x="575" y="259"/>
                </a:lnTo>
                <a:lnTo>
                  <a:pt x="575" y="259"/>
                </a:lnTo>
                <a:lnTo>
                  <a:pt x="580" y="259"/>
                </a:lnTo>
                <a:lnTo>
                  <a:pt x="582" y="256"/>
                </a:lnTo>
                <a:lnTo>
                  <a:pt x="582" y="252"/>
                </a:lnTo>
                <a:lnTo>
                  <a:pt x="582" y="245"/>
                </a:lnTo>
                <a:lnTo>
                  <a:pt x="582" y="235"/>
                </a:lnTo>
                <a:lnTo>
                  <a:pt x="580" y="230"/>
                </a:lnTo>
                <a:lnTo>
                  <a:pt x="582" y="225"/>
                </a:lnTo>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102" name="Freeform 28">
            <a:extLst>
              <a:ext uri="{FF2B5EF4-FFF2-40B4-BE49-F238E27FC236}">
                <a16:creationId xmlns:a16="http://schemas.microsoft.com/office/drawing/2014/main" id="{03CB9A62-4FD7-BD46-9E14-4CD6F9923997}"/>
              </a:ext>
            </a:extLst>
          </p:cNvPr>
          <p:cNvSpPr>
            <a:spLocks noChangeArrowheads="1"/>
          </p:cNvSpPr>
          <p:nvPr/>
        </p:nvSpPr>
        <p:spPr bwMode="auto">
          <a:xfrm rot="21434252">
            <a:off x="2301006" y="9660416"/>
            <a:ext cx="685756" cy="811886"/>
          </a:xfrm>
          <a:custGeom>
            <a:avLst/>
            <a:gdLst>
              <a:gd name="T0" fmla="*/ 827 w 3935"/>
              <a:gd name="T1" fmla="*/ 2675 h 4696"/>
              <a:gd name="T2" fmla="*/ 438 w 3935"/>
              <a:gd name="T3" fmla="*/ 2777 h 4696"/>
              <a:gd name="T4" fmla="*/ 479 w 3935"/>
              <a:gd name="T5" fmla="*/ 3057 h 4696"/>
              <a:gd name="T6" fmla="*/ 465 w 3935"/>
              <a:gd name="T7" fmla="*/ 3262 h 4696"/>
              <a:gd name="T8" fmla="*/ 512 w 3935"/>
              <a:gd name="T9" fmla="*/ 3680 h 4696"/>
              <a:gd name="T10" fmla="*/ 742 w 3935"/>
              <a:gd name="T11" fmla="*/ 3535 h 4696"/>
              <a:gd name="T12" fmla="*/ 906 w 3935"/>
              <a:gd name="T13" fmla="*/ 3171 h 4696"/>
              <a:gd name="T14" fmla="*/ 834 w 3935"/>
              <a:gd name="T15" fmla="*/ 2638 h 4696"/>
              <a:gd name="T16" fmla="*/ 916 w 3935"/>
              <a:gd name="T17" fmla="*/ 2793 h 4696"/>
              <a:gd name="T18" fmla="*/ 989 w 3935"/>
              <a:gd name="T19" fmla="*/ 1820 h 4696"/>
              <a:gd name="T20" fmla="*/ 1189 w 3935"/>
              <a:gd name="T21" fmla="*/ 1945 h 4696"/>
              <a:gd name="T22" fmla="*/ 1380 w 3935"/>
              <a:gd name="T23" fmla="*/ 2197 h 4696"/>
              <a:gd name="T24" fmla="*/ 2308 w 3935"/>
              <a:gd name="T25" fmla="*/ 2873 h 4696"/>
              <a:gd name="T26" fmla="*/ 3900 w 3935"/>
              <a:gd name="T27" fmla="*/ 3008 h 4696"/>
              <a:gd name="T28" fmla="*/ 3529 w 3935"/>
              <a:gd name="T29" fmla="*/ 2764 h 4696"/>
              <a:gd name="T30" fmla="*/ 3157 w 3935"/>
              <a:gd name="T31" fmla="*/ 2586 h 4696"/>
              <a:gd name="T32" fmla="*/ 2852 w 3935"/>
              <a:gd name="T33" fmla="*/ 2334 h 4696"/>
              <a:gd name="T34" fmla="*/ 2473 w 3935"/>
              <a:gd name="T35" fmla="*/ 2119 h 4696"/>
              <a:gd name="T36" fmla="*/ 2274 w 3935"/>
              <a:gd name="T37" fmla="*/ 1704 h 4696"/>
              <a:gd name="T38" fmla="*/ 2014 w 3935"/>
              <a:gd name="T39" fmla="*/ 1460 h 4696"/>
              <a:gd name="T40" fmla="*/ 1760 w 3935"/>
              <a:gd name="T41" fmla="*/ 1095 h 4696"/>
              <a:gd name="T42" fmla="*/ 1788 w 3935"/>
              <a:gd name="T43" fmla="*/ 763 h 4696"/>
              <a:gd name="T44" fmla="*/ 2066 w 3935"/>
              <a:gd name="T45" fmla="*/ 635 h 4696"/>
              <a:gd name="T46" fmla="*/ 2161 w 3935"/>
              <a:gd name="T47" fmla="*/ 416 h 4696"/>
              <a:gd name="T48" fmla="*/ 2067 w 3935"/>
              <a:gd name="T49" fmla="*/ 256 h 4696"/>
              <a:gd name="T50" fmla="*/ 1767 w 3935"/>
              <a:gd name="T51" fmla="*/ 10 h 4696"/>
              <a:gd name="T52" fmla="*/ 1194 w 3935"/>
              <a:gd name="T53" fmla="*/ 128 h 4696"/>
              <a:gd name="T54" fmla="*/ 1074 w 3935"/>
              <a:gd name="T55" fmla="*/ 288 h 4696"/>
              <a:gd name="T56" fmla="*/ 883 w 3935"/>
              <a:gd name="T57" fmla="*/ 239 h 4696"/>
              <a:gd name="T58" fmla="*/ 715 w 3935"/>
              <a:gd name="T59" fmla="*/ 439 h 4696"/>
              <a:gd name="T60" fmla="*/ 467 w 3935"/>
              <a:gd name="T61" fmla="*/ 379 h 4696"/>
              <a:gd name="T62" fmla="*/ 126 w 3935"/>
              <a:gd name="T63" fmla="*/ 490 h 4696"/>
              <a:gd name="T64" fmla="*/ 150 w 3935"/>
              <a:gd name="T65" fmla="*/ 756 h 4696"/>
              <a:gd name="T66" fmla="*/ 49 w 3935"/>
              <a:gd name="T67" fmla="*/ 1092 h 4696"/>
              <a:gd name="T68" fmla="*/ 261 w 3935"/>
              <a:gd name="T69" fmla="*/ 1392 h 4696"/>
              <a:gd name="T70" fmla="*/ 576 w 3935"/>
              <a:gd name="T71" fmla="*/ 1245 h 4696"/>
              <a:gd name="T72" fmla="*/ 950 w 3935"/>
              <a:gd name="T73" fmla="*/ 1331 h 4696"/>
              <a:gd name="T74" fmla="*/ 1179 w 3935"/>
              <a:gd name="T75" fmla="*/ 1698 h 4696"/>
              <a:gd name="T76" fmla="*/ 1407 w 3935"/>
              <a:gd name="T77" fmla="*/ 2071 h 4696"/>
              <a:gd name="T78" fmla="*/ 1608 w 3935"/>
              <a:gd name="T79" fmla="*/ 2252 h 4696"/>
              <a:gd name="T80" fmla="*/ 1885 w 3935"/>
              <a:gd name="T81" fmla="*/ 2545 h 4696"/>
              <a:gd name="T82" fmla="*/ 2313 w 3935"/>
              <a:gd name="T83" fmla="*/ 2704 h 4696"/>
              <a:gd name="T84" fmla="*/ 2472 w 3935"/>
              <a:gd name="T85" fmla="*/ 2852 h 4696"/>
              <a:gd name="T86" fmla="*/ 2639 w 3935"/>
              <a:gd name="T87" fmla="*/ 2907 h 4696"/>
              <a:gd name="T88" fmla="*/ 2844 w 3935"/>
              <a:gd name="T89" fmla="*/ 3212 h 4696"/>
              <a:gd name="T90" fmla="*/ 3072 w 3935"/>
              <a:gd name="T91" fmla="*/ 3453 h 4696"/>
              <a:gd name="T92" fmla="*/ 3048 w 3935"/>
              <a:gd name="T93" fmla="*/ 3859 h 4696"/>
              <a:gd name="T94" fmla="*/ 3188 w 3935"/>
              <a:gd name="T95" fmla="*/ 3975 h 4696"/>
              <a:gd name="T96" fmla="*/ 3468 w 3935"/>
              <a:gd name="T97" fmla="*/ 3664 h 4696"/>
              <a:gd name="T98" fmla="*/ 3374 w 3935"/>
              <a:gd name="T99" fmla="*/ 3371 h 4696"/>
              <a:gd name="T100" fmla="*/ 3340 w 3935"/>
              <a:gd name="T101" fmla="*/ 3042 h 4696"/>
              <a:gd name="T102" fmla="*/ 3700 w 3935"/>
              <a:gd name="T103" fmla="*/ 3037 h 4696"/>
              <a:gd name="T104" fmla="*/ 3906 w 3935"/>
              <a:gd name="T105" fmla="*/ 3148 h 4696"/>
              <a:gd name="T106" fmla="*/ 2671 w 3935"/>
              <a:gd name="T107" fmla="*/ 3820 h 4696"/>
              <a:gd name="T108" fmla="*/ 2714 w 3935"/>
              <a:gd name="T109" fmla="*/ 3896 h 4696"/>
              <a:gd name="T110" fmla="*/ 2755 w 3935"/>
              <a:gd name="T111" fmla="*/ 4007 h 4696"/>
              <a:gd name="T112" fmla="*/ 2374 w 3935"/>
              <a:gd name="T113" fmla="*/ 4072 h 4696"/>
              <a:gd name="T114" fmla="*/ 1951 w 3935"/>
              <a:gd name="T115" fmla="*/ 4007 h 4696"/>
              <a:gd name="T116" fmla="*/ 2037 w 3935"/>
              <a:gd name="T117" fmla="*/ 4321 h 4696"/>
              <a:gd name="T118" fmla="*/ 2533 w 3935"/>
              <a:gd name="T119" fmla="*/ 4584 h 4696"/>
              <a:gd name="T120" fmla="*/ 2835 w 3935"/>
              <a:gd name="T121" fmla="*/ 4546 h 4696"/>
              <a:gd name="T122" fmla="*/ 2801 w 3935"/>
              <a:gd name="T123" fmla="*/ 4277 h 4696"/>
              <a:gd name="T124" fmla="*/ 1813 w 3935"/>
              <a:gd name="T125" fmla="*/ 4094 h 4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5" h="4696">
                <a:moveTo>
                  <a:pt x="957" y="2951"/>
                </a:moveTo>
                <a:lnTo>
                  <a:pt x="957" y="2948"/>
                </a:lnTo>
                <a:lnTo>
                  <a:pt x="950" y="2936"/>
                </a:lnTo>
                <a:lnTo>
                  <a:pt x="943" y="2924"/>
                </a:lnTo>
                <a:lnTo>
                  <a:pt x="935" y="2912"/>
                </a:lnTo>
                <a:lnTo>
                  <a:pt x="930" y="2900"/>
                </a:lnTo>
                <a:lnTo>
                  <a:pt x="930" y="2892"/>
                </a:lnTo>
                <a:lnTo>
                  <a:pt x="931" y="2885"/>
                </a:lnTo>
                <a:lnTo>
                  <a:pt x="935" y="2880"/>
                </a:lnTo>
                <a:lnTo>
                  <a:pt x="936" y="2873"/>
                </a:lnTo>
                <a:lnTo>
                  <a:pt x="933" y="2873"/>
                </a:lnTo>
                <a:lnTo>
                  <a:pt x="933" y="2871"/>
                </a:lnTo>
                <a:lnTo>
                  <a:pt x="931" y="2868"/>
                </a:lnTo>
                <a:lnTo>
                  <a:pt x="931" y="2863"/>
                </a:lnTo>
                <a:lnTo>
                  <a:pt x="930" y="2859"/>
                </a:lnTo>
                <a:lnTo>
                  <a:pt x="926" y="2857"/>
                </a:lnTo>
                <a:lnTo>
                  <a:pt x="924" y="2856"/>
                </a:lnTo>
                <a:lnTo>
                  <a:pt x="919" y="2847"/>
                </a:lnTo>
                <a:lnTo>
                  <a:pt x="918" y="2840"/>
                </a:lnTo>
                <a:lnTo>
                  <a:pt x="916" y="2822"/>
                </a:lnTo>
                <a:lnTo>
                  <a:pt x="916" y="2818"/>
                </a:lnTo>
                <a:lnTo>
                  <a:pt x="916" y="2811"/>
                </a:lnTo>
                <a:lnTo>
                  <a:pt x="911" y="2808"/>
                </a:lnTo>
                <a:lnTo>
                  <a:pt x="906" y="2805"/>
                </a:lnTo>
                <a:lnTo>
                  <a:pt x="901" y="2800"/>
                </a:lnTo>
                <a:lnTo>
                  <a:pt x="895" y="2798"/>
                </a:lnTo>
                <a:lnTo>
                  <a:pt x="894" y="2794"/>
                </a:lnTo>
                <a:lnTo>
                  <a:pt x="890" y="2793"/>
                </a:lnTo>
                <a:lnTo>
                  <a:pt x="882" y="2791"/>
                </a:lnTo>
                <a:lnTo>
                  <a:pt x="882" y="2777"/>
                </a:lnTo>
                <a:lnTo>
                  <a:pt x="854" y="2777"/>
                </a:lnTo>
                <a:lnTo>
                  <a:pt x="858" y="2771"/>
                </a:lnTo>
                <a:lnTo>
                  <a:pt x="863" y="2765"/>
                </a:lnTo>
                <a:lnTo>
                  <a:pt x="868" y="2760"/>
                </a:lnTo>
                <a:lnTo>
                  <a:pt x="875" y="2757"/>
                </a:lnTo>
                <a:lnTo>
                  <a:pt x="877" y="2753"/>
                </a:lnTo>
                <a:lnTo>
                  <a:pt x="878" y="2750"/>
                </a:lnTo>
                <a:lnTo>
                  <a:pt x="887" y="2748"/>
                </a:lnTo>
                <a:lnTo>
                  <a:pt x="890" y="2747"/>
                </a:lnTo>
                <a:lnTo>
                  <a:pt x="894" y="2745"/>
                </a:lnTo>
                <a:lnTo>
                  <a:pt x="895" y="2742"/>
                </a:lnTo>
                <a:lnTo>
                  <a:pt x="895" y="2736"/>
                </a:lnTo>
                <a:lnTo>
                  <a:pt x="883" y="2733"/>
                </a:lnTo>
                <a:lnTo>
                  <a:pt x="870" y="2731"/>
                </a:lnTo>
                <a:lnTo>
                  <a:pt x="865" y="2728"/>
                </a:lnTo>
                <a:lnTo>
                  <a:pt x="860" y="2726"/>
                </a:lnTo>
                <a:lnTo>
                  <a:pt x="856" y="2721"/>
                </a:lnTo>
                <a:lnTo>
                  <a:pt x="854" y="2716"/>
                </a:lnTo>
                <a:lnTo>
                  <a:pt x="854" y="2709"/>
                </a:lnTo>
                <a:lnTo>
                  <a:pt x="854" y="2704"/>
                </a:lnTo>
                <a:lnTo>
                  <a:pt x="858" y="2702"/>
                </a:lnTo>
                <a:lnTo>
                  <a:pt x="861" y="2699"/>
                </a:lnTo>
                <a:lnTo>
                  <a:pt x="865" y="2697"/>
                </a:lnTo>
                <a:lnTo>
                  <a:pt x="868" y="2694"/>
                </a:lnTo>
                <a:lnTo>
                  <a:pt x="868" y="2689"/>
                </a:lnTo>
                <a:lnTo>
                  <a:pt x="868" y="2682"/>
                </a:lnTo>
                <a:lnTo>
                  <a:pt x="841" y="2682"/>
                </a:lnTo>
                <a:lnTo>
                  <a:pt x="839" y="2684"/>
                </a:lnTo>
                <a:lnTo>
                  <a:pt x="837" y="2685"/>
                </a:lnTo>
                <a:lnTo>
                  <a:pt x="834" y="2689"/>
                </a:lnTo>
                <a:lnTo>
                  <a:pt x="832" y="2694"/>
                </a:lnTo>
                <a:lnTo>
                  <a:pt x="831" y="2695"/>
                </a:lnTo>
                <a:lnTo>
                  <a:pt x="827" y="2695"/>
                </a:lnTo>
                <a:lnTo>
                  <a:pt x="827" y="2685"/>
                </a:lnTo>
                <a:lnTo>
                  <a:pt x="827" y="2675"/>
                </a:lnTo>
                <a:lnTo>
                  <a:pt x="824" y="2668"/>
                </a:lnTo>
                <a:lnTo>
                  <a:pt x="820" y="2661"/>
                </a:lnTo>
                <a:lnTo>
                  <a:pt x="812" y="2656"/>
                </a:lnTo>
                <a:lnTo>
                  <a:pt x="807" y="2655"/>
                </a:lnTo>
                <a:lnTo>
                  <a:pt x="800" y="2655"/>
                </a:lnTo>
                <a:lnTo>
                  <a:pt x="793" y="2655"/>
                </a:lnTo>
                <a:lnTo>
                  <a:pt x="790" y="2651"/>
                </a:lnTo>
                <a:lnTo>
                  <a:pt x="786" y="2648"/>
                </a:lnTo>
                <a:lnTo>
                  <a:pt x="786" y="2641"/>
                </a:lnTo>
                <a:lnTo>
                  <a:pt x="783" y="2639"/>
                </a:lnTo>
                <a:lnTo>
                  <a:pt x="781" y="2636"/>
                </a:lnTo>
                <a:lnTo>
                  <a:pt x="779" y="2627"/>
                </a:lnTo>
                <a:lnTo>
                  <a:pt x="768" y="2626"/>
                </a:lnTo>
                <a:lnTo>
                  <a:pt x="757" y="2622"/>
                </a:lnTo>
                <a:lnTo>
                  <a:pt x="745" y="2620"/>
                </a:lnTo>
                <a:lnTo>
                  <a:pt x="732" y="2620"/>
                </a:lnTo>
                <a:lnTo>
                  <a:pt x="727" y="2629"/>
                </a:lnTo>
                <a:lnTo>
                  <a:pt x="725" y="2634"/>
                </a:lnTo>
                <a:lnTo>
                  <a:pt x="725" y="2641"/>
                </a:lnTo>
                <a:lnTo>
                  <a:pt x="727" y="2643"/>
                </a:lnTo>
                <a:lnTo>
                  <a:pt x="728" y="2644"/>
                </a:lnTo>
                <a:lnTo>
                  <a:pt x="730" y="2649"/>
                </a:lnTo>
                <a:lnTo>
                  <a:pt x="732" y="2661"/>
                </a:lnTo>
                <a:lnTo>
                  <a:pt x="725" y="2667"/>
                </a:lnTo>
                <a:lnTo>
                  <a:pt x="715" y="2668"/>
                </a:lnTo>
                <a:lnTo>
                  <a:pt x="703" y="2668"/>
                </a:lnTo>
                <a:lnTo>
                  <a:pt x="691" y="2668"/>
                </a:lnTo>
                <a:lnTo>
                  <a:pt x="686" y="2678"/>
                </a:lnTo>
                <a:lnTo>
                  <a:pt x="682" y="2680"/>
                </a:lnTo>
                <a:lnTo>
                  <a:pt x="677" y="2682"/>
                </a:lnTo>
                <a:lnTo>
                  <a:pt x="672" y="2684"/>
                </a:lnTo>
                <a:lnTo>
                  <a:pt x="667" y="2685"/>
                </a:lnTo>
                <a:lnTo>
                  <a:pt x="664" y="2690"/>
                </a:lnTo>
                <a:lnTo>
                  <a:pt x="658" y="2699"/>
                </a:lnTo>
                <a:lnTo>
                  <a:pt x="653" y="2711"/>
                </a:lnTo>
                <a:lnTo>
                  <a:pt x="652" y="2711"/>
                </a:lnTo>
                <a:lnTo>
                  <a:pt x="640" y="2718"/>
                </a:lnTo>
                <a:lnTo>
                  <a:pt x="629" y="2723"/>
                </a:lnTo>
                <a:lnTo>
                  <a:pt x="626" y="2726"/>
                </a:lnTo>
                <a:lnTo>
                  <a:pt x="624" y="2731"/>
                </a:lnTo>
                <a:lnTo>
                  <a:pt x="623" y="2743"/>
                </a:lnTo>
                <a:lnTo>
                  <a:pt x="621" y="2748"/>
                </a:lnTo>
                <a:lnTo>
                  <a:pt x="617" y="2752"/>
                </a:lnTo>
                <a:lnTo>
                  <a:pt x="614" y="2755"/>
                </a:lnTo>
                <a:lnTo>
                  <a:pt x="609" y="2757"/>
                </a:lnTo>
                <a:lnTo>
                  <a:pt x="583" y="2764"/>
                </a:lnTo>
                <a:lnTo>
                  <a:pt x="570" y="2764"/>
                </a:lnTo>
                <a:lnTo>
                  <a:pt x="554" y="2764"/>
                </a:lnTo>
                <a:lnTo>
                  <a:pt x="552" y="2772"/>
                </a:lnTo>
                <a:lnTo>
                  <a:pt x="551" y="2781"/>
                </a:lnTo>
                <a:lnTo>
                  <a:pt x="546" y="2786"/>
                </a:lnTo>
                <a:lnTo>
                  <a:pt x="541" y="2791"/>
                </a:lnTo>
                <a:lnTo>
                  <a:pt x="529" y="2793"/>
                </a:lnTo>
                <a:lnTo>
                  <a:pt x="518" y="2796"/>
                </a:lnTo>
                <a:lnTo>
                  <a:pt x="500" y="2805"/>
                </a:lnTo>
                <a:lnTo>
                  <a:pt x="488" y="2798"/>
                </a:lnTo>
                <a:lnTo>
                  <a:pt x="476" y="2793"/>
                </a:lnTo>
                <a:lnTo>
                  <a:pt x="472" y="2791"/>
                </a:lnTo>
                <a:lnTo>
                  <a:pt x="467" y="2789"/>
                </a:lnTo>
                <a:lnTo>
                  <a:pt x="464" y="2788"/>
                </a:lnTo>
                <a:lnTo>
                  <a:pt x="454" y="2789"/>
                </a:lnTo>
                <a:lnTo>
                  <a:pt x="450" y="2788"/>
                </a:lnTo>
                <a:lnTo>
                  <a:pt x="445" y="2788"/>
                </a:lnTo>
                <a:lnTo>
                  <a:pt x="442" y="2784"/>
                </a:lnTo>
                <a:lnTo>
                  <a:pt x="438" y="2777"/>
                </a:lnTo>
                <a:lnTo>
                  <a:pt x="438" y="2774"/>
                </a:lnTo>
                <a:lnTo>
                  <a:pt x="433" y="2767"/>
                </a:lnTo>
                <a:lnTo>
                  <a:pt x="430" y="2765"/>
                </a:lnTo>
                <a:lnTo>
                  <a:pt x="425" y="2764"/>
                </a:lnTo>
                <a:lnTo>
                  <a:pt x="419" y="2755"/>
                </a:lnTo>
                <a:lnTo>
                  <a:pt x="418" y="2750"/>
                </a:lnTo>
                <a:lnTo>
                  <a:pt x="418" y="2743"/>
                </a:lnTo>
                <a:lnTo>
                  <a:pt x="416" y="2740"/>
                </a:lnTo>
                <a:lnTo>
                  <a:pt x="413" y="2738"/>
                </a:lnTo>
                <a:lnTo>
                  <a:pt x="404" y="2736"/>
                </a:lnTo>
                <a:lnTo>
                  <a:pt x="404" y="2743"/>
                </a:lnTo>
                <a:lnTo>
                  <a:pt x="401" y="2748"/>
                </a:lnTo>
                <a:lnTo>
                  <a:pt x="399" y="2752"/>
                </a:lnTo>
                <a:lnTo>
                  <a:pt x="397" y="2757"/>
                </a:lnTo>
                <a:lnTo>
                  <a:pt x="397" y="2764"/>
                </a:lnTo>
                <a:lnTo>
                  <a:pt x="399" y="2769"/>
                </a:lnTo>
                <a:lnTo>
                  <a:pt x="402" y="2772"/>
                </a:lnTo>
                <a:lnTo>
                  <a:pt x="404" y="2777"/>
                </a:lnTo>
                <a:lnTo>
                  <a:pt x="401" y="2779"/>
                </a:lnTo>
                <a:lnTo>
                  <a:pt x="399" y="2782"/>
                </a:lnTo>
                <a:lnTo>
                  <a:pt x="397" y="2791"/>
                </a:lnTo>
                <a:lnTo>
                  <a:pt x="394" y="2800"/>
                </a:lnTo>
                <a:lnTo>
                  <a:pt x="389" y="2806"/>
                </a:lnTo>
                <a:lnTo>
                  <a:pt x="385" y="2815"/>
                </a:lnTo>
                <a:lnTo>
                  <a:pt x="384" y="2820"/>
                </a:lnTo>
                <a:lnTo>
                  <a:pt x="384" y="2825"/>
                </a:lnTo>
                <a:lnTo>
                  <a:pt x="382" y="2834"/>
                </a:lnTo>
                <a:lnTo>
                  <a:pt x="382" y="2842"/>
                </a:lnTo>
                <a:lnTo>
                  <a:pt x="385" y="2857"/>
                </a:lnTo>
                <a:lnTo>
                  <a:pt x="389" y="2869"/>
                </a:lnTo>
                <a:lnTo>
                  <a:pt x="389" y="2875"/>
                </a:lnTo>
                <a:lnTo>
                  <a:pt x="387" y="2881"/>
                </a:lnTo>
                <a:lnTo>
                  <a:pt x="385" y="2883"/>
                </a:lnTo>
                <a:lnTo>
                  <a:pt x="387" y="2888"/>
                </a:lnTo>
                <a:lnTo>
                  <a:pt x="389" y="2892"/>
                </a:lnTo>
                <a:lnTo>
                  <a:pt x="390" y="2902"/>
                </a:lnTo>
                <a:lnTo>
                  <a:pt x="392" y="2907"/>
                </a:lnTo>
                <a:lnTo>
                  <a:pt x="396" y="2910"/>
                </a:lnTo>
                <a:lnTo>
                  <a:pt x="401" y="2912"/>
                </a:lnTo>
                <a:lnTo>
                  <a:pt x="408" y="2914"/>
                </a:lnTo>
                <a:lnTo>
                  <a:pt x="411" y="2914"/>
                </a:lnTo>
                <a:lnTo>
                  <a:pt x="413" y="2915"/>
                </a:lnTo>
                <a:lnTo>
                  <a:pt x="416" y="2915"/>
                </a:lnTo>
                <a:lnTo>
                  <a:pt x="416" y="2922"/>
                </a:lnTo>
                <a:lnTo>
                  <a:pt x="418" y="2926"/>
                </a:lnTo>
                <a:lnTo>
                  <a:pt x="419" y="2929"/>
                </a:lnTo>
                <a:lnTo>
                  <a:pt x="425" y="2932"/>
                </a:lnTo>
                <a:lnTo>
                  <a:pt x="433" y="2936"/>
                </a:lnTo>
                <a:lnTo>
                  <a:pt x="442" y="2941"/>
                </a:lnTo>
                <a:lnTo>
                  <a:pt x="443" y="2944"/>
                </a:lnTo>
                <a:lnTo>
                  <a:pt x="445" y="2948"/>
                </a:lnTo>
                <a:lnTo>
                  <a:pt x="445" y="2955"/>
                </a:lnTo>
                <a:lnTo>
                  <a:pt x="447" y="2960"/>
                </a:lnTo>
                <a:lnTo>
                  <a:pt x="450" y="2963"/>
                </a:lnTo>
                <a:lnTo>
                  <a:pt x="452" y="2968"/>
                </a:lnTo>
                <a:lnTo>
                  <a:pt x="452" y="2982"/>
                </a:lnTo>
                <a:lnTo>
                  <a:pt x="452" y="2997"/>
                </a:lnTo>
                <a:lnTo>
                  <a:pt x="452" y="3014"/>
                </a:lnTo>
                <a:lnTo>
                  <a:pt x="452" y="3030"/>
                </a:lnTo>
                <a:lnTo>
                  <a:pt x="460" y="3035"/>
                </a:lnTo>
                <a:lnTo>
                  <a:pt x="471" y="3038"/>
                </a:lnTo>
                <a:lnTo>
                  <a:pt x="474" y="3042"/>
                </a:lnTo>
                <a:lnTo>
                  <a:pt x="477" y="3045"/>
                </a:lnTo>
                <a:lnTo>
                  <a:pt x="479" y="3050"/>
                </a:lnTo>
                <a:lnTo>
                  <a:pt x="479" y="3057"/>
                </a:lnTo>
                <a:lnTo>
                  <a:pt x="479" y="3066"/>
                </a:lnTo>
                <a:lnTo>
                  <a:pt x="477" y="3072"/>
                </a:lnTo>
                <a:lnTo>
                  <a:pt x="474" y="3083"/>
                </a:lnTo>
                <a:lnTo>
                  <a:pt x="472" y="3091"/>
                </a:lnTo>
                <a:lnTo>
                  <a:pt x="472" y="3103"/>
                </a:lnTo>
                <a:lnTo>
                  <a:pt x="472" y="3117"/>
                </a:lnTo>
                <a:lnTo>
                  <a:pt x="474" y="3129"/>
                </a:lnTo>
                <a:lnTo>
                  <a:pt x="472" y="3139"/>
                </a:lnTo>
                <a:lnTo>
                  <a:pt x="471" y="3139"/>
                </a:lnTo>
                <a:lnTo>
                  <a:pt x="465" y="3139"/>
                </a:lnTo>
                <a:lnTo>
                  <a:pt x="459" y="3139"/>
                </a:lnTo>
                <a:lnTo>
                  <a:pt x="459" y="3142"/>
                </a:lnTo>
                <a:lnTo>
                  <a:pt x="459" y="3146"/>
                </a:lnTo>
                <a:lnTo>
                  <a:pt x="459" y="3149"/>
                </a:lnTo>
                <a:lnTo>
                  <a:pt x="459" y="3153"/>
                </a:lnTo>
                <a:lnTo>
                  <a:pt x="459" y="3158"/>
                </a:lnTo>
                <a:lnTo>
                  <a:pt x="460" y="3161"/>
                </a:lnTo>
                <a:lnTo>
                  <a:pt x="462" y="3165"/>
                </a:lnTo>
                <a:lnTo>
                  <a:pt x="465" y="3166"/>
                </a:lnTo>
                <a:lnTo>
                  <a:pt x="469" y="3166"/>
                </a:lnTo>
                <a:lnTo>
                  <a:pt x="471" y="3168"/>
                </a:lnTo>
                <a:lnTo>
                  <a:pt x="472" y="3173"/>
                </a:lnTo>
                <a:lnTo>
                  <a:pt x="469" y="3180"/>
                </a:lnTo>
                <a:lnTo>
                  <a:pt x="464" y="3185"/>
                </a:lnTo>
                <a:lnTo>
                  <a:pt x="459" y="3190"/>
                </a:lnTo>
                <a:lnTo>
                  <a:pt x="452" y="3194"/>
                </a:lnTo>
                <a:lnTo>
                  <a:pt x="452" y="3228"/>
                </a:lnTo>
                <a:lnTo>
                  <a:pt x="459" y="3233"/>
                </a:lnTo>
                <a:lnTo>
                  <a:pt x="465" y="3235"/>
                </a:lnTo>
                <a:lnTo>
                  <a:pt x="472" y="3233"/>
                </a:lnTo>
                <a:lnTo>
                  <a:pt x="479" y="3228"/>
                </a:lnTo>
                <a:lnTo>
                  <a:pt x="481" y="3224"/>
                </a:lnTo>
                <a:lnTo>
                  <a:pt x="483" y="3223"/>
                </a:lnTo>
                <a:lnTo>
                  <a:pt x="486" y="3223"/>
                </a:lnTo>
                <a:lnTo>
                  <a:pt x="488" y="3223"/>
                </a:lnTo>
                <a:lnTo>
                  <a:pt x="493" y="3226"/>
                </a:lnTo>
                <a:lnTo>
                  <a:pt x="500" y="3228"/>
                </a:lnTo>
                <a:lnTo>
                  <a:pt x="500" y="3236"/>
                </a:lnTo>
                <a:lnTo>
                  <a:pt x="500" y="3243"/>
                </a:lnTo>
                <a:lnTo>
                  <a:pt x="496" y="3248"/>
                </a:lnTo>
                <a:lnTo>
                  <a:pt x="494" y="3253"/>
                </a:lnTo>
                <a:lnTo>
                  <a:pt x="488" y="3262"/>
                </a:lnTo>
                <a:lnTo>
                  <a:pt x="486" y="3269"/>
                </a:lnTo>
                <a:lnTo>
                  <a:pt x="486" y="3275"/>
                </a:lnTo>
                <a:lnTo>
                  <a:pt x="488" y="3277"/>
                </a:lnTo>
                <a:lnTo>
                  <a:pt x="489" y="3279"/>
                </a:lnTo>
                <a:lnTo>
                  <a:pt x="491" y="3284"/>
                </a:lnTo>
                <a:lnTo>
                  <a:pt x="493" y="3296"/>
                </a:lnTo>
                <a:lnTo>
                  <a:pt x="500" y="3296"/>
                </a:lnTo>
                <a:lnTo>
                  <a:pt x="503" y="3299"/>
                </a:lnTo>
                <a:lnTo>
                  <a:pt x="503" y="3301"/>
                </a:lnTo>
                <a:lnTo>
                  <a:pt x="500" y="3303"/>
                </a:lnTo>
                <a:lnTo>
                  <a:pt x="494" y="3303"/>
                </a:lnTo>
                <a:lnTo>
                  <a:pt x="489" y="3303"/>
                </a:lnTo>
                <a:lnTo>
                  <a:pt x="488" y="3299"/>
                </a:lnTo>
                <a:lnTo>
                  <a:pt x="484" y="3296"/>
                </a:lnTo>
                <a:lnTo>
                  <a:pt x="483" y="3289"/>
                </a:lnTo>
                <a:lnTo>
                  <a:pt x="481" y="3286"/>
                </a:lnTo>
                <a:lnTo>
                  <a:pt x="479" y="3282"/>
                </a:lnTo>
                <a:lnTo>
                  <a:pt x="476" y="3281"/>
                </a:lnTo>
                <a:lnTo>
                  <a:pt x="474" y="3279"/>
                </a:lnTo>
                <a:lnTo>
                  <a:pt x="472" y="3272"/>
                </a:lnTo>
                <a:lnTo>
                  <a:pt x="471" y="3265"/>
                </a:lnTo>
                <a:lnTo>
                  <a:pt x="469" y="3264"/>
                </a:lnTo>
                <a:lnTo>
                  <a:pt x="465" y="3262"/>
                </a:lnTo>
                <a:lnTo>
                  <a:pt x="460" y="3270"/>
                </a:lnTo>
                <a:lnTo>
                  <a:pt x="459" y="3279"/>
                </a:lnTo>
                <a:lnTo>
                  <a:pt x="459" y="3287"/>
                </a:lnTo>
                <a:lnTo>
                  <a:pt x="462" y="3296"/>
                </a:lnTo>
                <a:lnTo>
                  <a:pt x="465" y="3315"/>
                </a:lnTo>
                <a:lnTo>
                  <a:pt x="467" y="3325"/>
                </a:lnTo>
                <a:lnTo>
                  <a:pt x="465" y="3337"/>
                </a:lnTo>
                <a:lnTo>
                  <a:pt x="462" y="3342"/>
                </a:lnTo>
                <a:lnTo>
                  <a:pt x="460" y="3349"/>
                </a:lnTo>
                <a:lnTo>
                  <a:pt x="459" y="3352"/>
                </a:lnTo>
                <a:lnTo>
                  <a:pt x="459" y="3359"/>
                </a:lnTo>
                <a:lnTo>
                  <a:pt x="455" y="3368"/>
                </a:lnTo>
                <a:lnTo>
                  <a:pt x="445" y="3385"/>
                </a:lnTo>
                <a:lnTo>
                  <a:pt x="442" y="3386"/>
                </a:lnTo>
                <a:lnTo>
                  <a:pt x="440" y="3390"/>
                </a:lnTo>
                <a:lnTo>
                  <a:pt x="438" y="3393"/>
                </a:lnTo>
                <a:lnTo>
                  <a:pt x="435" y="3397"/>
                </a:lnTo>
                <a:lnTo>
                  <a:pt x="431" y="3398"/>
                </a:lnTo>
                <a:lnTo>
                  <a:pt x="431" y="3405"/>
                </a:lnTo>
                <a:lnTo>
                  <a:pt x="435" y="3412"/>
                </a:lnTo>
                <a:lnTo>
                  <a:pt x="438" y="3417"/>
                </a:lnTo>
                <a:lnTo>
                  <a:pt x="438" y="3426"/>
                </a:lnTo>
                <a:lnTo>
                  <a:pt x="435" y="3427"/>
                </a:lnTo>
                <a:lnTo>
                  <a:pt x="433" y="3429"/>
                </a:lnTo>
                <a:lnTo>
                  <a:pt x="431" y="3432"/>
                </a:lnTo>
                <a:lnTo>
                  <a:pt x="431" y="3434"/>
                </a:lnTo>
                <a:lnTo>
                  <a:pt x="430" y="3437"/>
                </a:lnTo>
                <a:lnTo>
                  <a:pt x="426" y="3443"/>
                </a:lnTo>
                <a:lnTo>
                  <a:pt x="426" y="3448"/>
                </a:lnTo>
                <a:lnTo>
                  <a:pt x="426" y="3451"/>
                </a:lnTo>
                <a:lnTo>
                  <a:pt x="428" y="3454"/>
                </a:lnTo>
                <a:lnTo>
                  <a:pt x="433" y="3463"/>
                </a:lnTo>
                <a:lnTo>
                  <a:pt x="438" y="3473"/>
                </a:lnTo>
                <a:lnTo>
                  <a:pt x="440" y="3475"/>
                </a:lnTo>
                <a:lnTo>
                  <a:pt x="443" y="3480"/>
                </a:lnTo>
                <a:lnTo>
                  <a:pt x="445" y="3483"/>
                </a:lnTo>
                <a:lnTo>
                  <a:pt x="445" y="3487"/>
                </a:lnTo>
                <a:lnTo>
                  <a:pt x="440" y="3489"/>
                </a:lnTo>
                <a:lnTo>
                  <a:pt x="437" y="3492"/>
                </a:lnTo>
                <a:lnTo>
                  <a:pt x="430" y="3501"/>
                </a:lnTo>
                <a:lnTo>
                  <a:pt x="426" y="3509"/>
                </a:lnTo>
                <a:lnTo>
                  <a:pt x="425" y="3521"/>
                </a:lnTo>
                <a:lnTo>
                  <a:pt x="426" y="3523"/>
                </a:lnTo>
                <a:lnTo>
                  <a:pt x="428" y="3524"/>
                </a:lnTo>
                <a:lnTo>
                  <a:pt x="430" y="3530"/>
                </a:lnTo>
                <a:lnTo>
                  <a:pt x="431" y="3541"/>
                </a:lnTo>
                <a:lnTo>
                  <a:pt x="435" y="3543"/>
                </a:lnTo>
                <a:lnTo>
                  <a:pt x="437" y="3547"/>
                </a:lnTo>
                <a:lnTo>
                  <a:pt x="438" y="3555"/>
                </a:lnTo>
                <a:lnTo>
                  <a:pt x="447" y="3557"/>
                </a:lnTo>
                <a:lnTo>
                  <a:pt x="455" y="3559"/>
                </a:lnTo>
                <a:lnTo>
                  <a:pt x="460" y="3564"/>
                </a:lnTo>
                <a:lnTo>
                  <a:pt x="465" y="3569"/>
                </a:lnTo>
                <a:lnTo>
                  <a:pt x="467" y="3576"/>
                </a:lnTo>
                <a:lnTo>
                  <a:pt x="471" y="3581"/>
                </a:lnTo>
                <a:lnTo>
                  <a:pt x="477" y="3591"/>
                </a:lnTo>
                <a:lnTo>
                  <a:pt x="486" y="3600"/>
                </a:lnTo>
                <a:lnTo>
                  <a:pt x="493" y="3610"/>
                </a:lnTo>
                <a:lnTo>
                  <a:pt x="493" y="3618"/>
                </a:lnTo>
                <a:lnTo>
                  <a:pt x="494" y="3625"/>
                </a:lnTo>
                <a:lnTo>
                  <a:pt x="498" y="3630"/>
                </a:lnTo>
                <a:lnTo>
                  <a:pt x="500" y="3637"/>
                </a:lnTo>
                <a:lnTo>
                  <a:pt x="500" y="3671"/>
                </a:lnTo>
                <a:lnTo>
                  <a:pt x="508" y="3676"/>
                </a:lnTo>
                <a:lnTo>
                  <a:pt x="512" y="3680"/>
                </a:lnTo>
                <a:lnTo>
                  <a:pt x="513" y="3685"/>
                </a:lnTo>
                <a:lnTo>
                  <a:pt x="517" y="3685"/>
                </a:lnTo>
                <a:lnTo>
                  <a:pt x="520" y="3685"/>
                </a:lnTo>
                <a:lnTo>
                  <a:pt x="525" y="3683"/>
                </a:lnTo>
                <a:lnTo>
                  <a:pt x="529" y="3682"/>
                </a:lnTo>
                <a:lnTo>
                  <a:pt x="532" y="3680"/>
                </a:lnTo>
                <a:lnTo>
                  <a:pt x="534" y="3676"/>
                </a:lnTo>
                <a:lnTo>
                  <a:pt x="541" y="3661"/>
                </a:lnTo>
                <a:lnTo>
                  <a:pt x="544" y="3659"/>
                </a:lnTo>
                <a:lnTo>
                  <a:pt x="547" y="3658"/>
                </a:lnTo>
                <a:lnTo>
                  <a:pt x="552" y="3661"/>
                </a:lnTo>
                <a:lnTo>
                  <a:pt x="558" y="3664"/>
                </a:lnTo>
                <a:lnTo>
                  <a:pt x="563" y="3668"/>
                </a:lnTo>
                <a:lnTo>
                  <a:pt x="568" y="3671"/>
                </a:lnTo>
                <a:lnTo>
                  <a:pt x="575" y="3673"/>
                </a:lnTo>
                <a:lnTo>
                  <a:pt x="582" y="3671"/>
                </a:lnTo>
                <a:lnTo>
                  <a:pt x="587" y="3673"/>
                </a:lnTo>
                <a:lnTo>
                  <a:pt x="588" y="3675"/>
                </a:lnTo>
                <a:lnTo>
                  <a:pt x="588" y="3678"/>
                </a:lnTo>
                <a:lnTo>
                  <a:pt x="595" y="3678"/>
                </a:lnTo>
                <a:lnTo>
                  <a:pt x="602" y="3676"/>
                </a:lnTo>
                <a:lnTo>
                  <a:pt x="605" y="3673"/>
                </a:lnTo>
                <a:lnTo>
                  <a:pt x="609" y="3668"/>
                </a:lnTo>
                <a:lnTo>
                  <a:pt x="612" y="3663"/>
                </a:lnTo>
                <a:lnTo>
                  <a:pt x="616" y="3659"/>
                </a:lnTo>
                <a:lnTo>
                  <a:pt x="621" y="3658"/>
                </a:lnTo>
                <a:lnTo>
                  <a:pt x="629" y="3658"/>
                </a:lnTo>
                <a:lnTo>
                  <a:pt x="636" y="3649"/>
                </a:lnTo>
                <a:lnTo>
                  <a:pt x="641" y="3641"/>
                </a:lnTo>
                <a:lnTo>
                  <a:pt x="646" y="3635"/>
                </a:lnTo>
                <a:lnTo>
                  <a:pt x="652" y="3634"/>
                </a:lnTo>
                <a:lnTo>
                  <a:pt x="657" y="3632"/>
                </a:lnTo>
                <a:lnTo>
                  <a:pt x="664" y="3630"/>
                </a:lnTo>
                <a:lnTo>
                  <a:pt x="662" y="3623"/>
                </a:lnTo>
                <a:lnTo>
                  <a:pt x="662" y="3617"/>
                </a:lnTo>
                <a:lnTo>
                  <a:pt x="665" y="3608"/>
                </a:lnTo>
                <a:lnTo>
                  <a:pt x="669" y="3600"/>
                </a:lnTo>
                <a:lnTo>
                  <a:pt x="670" y="3594"/>
                </a:lnTo>
                <a:lnTo>
                  <a:pt x="670" y="3589"/>
                </a:lnTo>
                <a:lnTo>
                  <a:pt x="669" y="3586"/>
                </a:lnTo>
                <a:lnTo>
                  <a:pt x="667" y="3582"/>
                </a:lnTo>
                <a:lnTo>
                  <a:pt x="662" y="3577"/>
                </a:lnTo>
                <a:lnTo>
                  <a:pt x="658" y="3576"/>
                </a:lnTo>
                <a:lnTo>
                  <a:pt x="657" y="3572"/>
                </a:lnTo>
                <a:lnTo>
                  <a:pt x="655" y="3569"/>
                </a:lnTo>
                <a:lnTo>
                  <a:pt x="657" y="3562"/>
                </a:lnTo>
                <a:lnTo>
                  <a:pt x="660" y="3562"/>
                </a:lnTo>
                <a:lnTo>
                  <a:pt x="664" y="3560"/>
                </a:lnTo>
                <a:lnTo>
                  <a:pt x="667" y="3555"/>
                </a:lnTo>
                <a:lnTo>
                  <a:pt x="669" y="3553"/>
                </a:lnTo>
                <a:lnTo>
                  <a:pt x="670" y="3547"/>
                </a:lnTo>
                <a:lnTo>
                  <a:pt x="674" y="3543"/>
                </a:lnTo>
                <a:lnTo>
                  <a:pt x="677" y="3541"/>
                </a:lnTo>
                <a:lnTo>
                  <a:pt x="684" y="3540"/>
                </a:lnTo>
                <a:lnTo>
                  <a:pt x="694" y="3540"/>
                </a:lnTo>
                <a:lnTo>
                  <a:pt x="704" y="3541"/>
                </a:lnTo>
                <a:lnTo>
                  <a:pt x="708" y="3541"/>
                </a:lnTo>
                <a:lnTo>
                  <a:pt x="711" y="3541"/>
                </a:lnTo>
                <a:lnTo>
                  <a:pt x="715" y="3536"/>
                </a:lnTo>
                <a:lnTo>
                  <a:pt x="718" y="3531"/>
                </a:lnTo>
                <a:lnTo>
                  <a:pt x="723" y="3528"/>
                </a:lnTo>
                <a:lnTo>
                  <a:pt x="732" y="3528"/>
                </a:lnTo>
                <a:lnTo>
                  <a:pt x="733" y="3531"/>
                </a:lnTo>
                <a:lnTo>
                  <a:pt x="735" y="3533"/>
                </a:lnTo>
                <a:lnTo>
                  <a:pt x="742" y="3535"/>
                </a:lnTo>
                <a:lnTo>
                  <a:pt x="759" y="3535"/>
                </a:lnTo>
                <a:lnTo>
                  <a:pt x="769" y="3548"/>
                </a:lnTo>
                <a:lnTo>
                  <a:pt x="774" y="3555"/>
                </a:lnTo>
                <a:lnTo>
                  <a:pt x="781" y="3560"/>
                </a:lnTo>
                <a:lnTo>
                  <a:pt x="788" y="3565"/>
                </a:lnTo>
                <a:lnTo>
                  <a:pt x="797" y="3569"/>
                </a:lnTo>
                <a:lnTo>
                  <a:pt x="807" y="3570"/>
                </a:lnTo>
                <a:lnTo>
                  <a:pt x="820" y="3569"/>
                </a:lnTo>
                <a:lnTo>
                  <a:pt x="820" y="3576"/>
                </a:lnTo>
                <a:lnTo>
                  <a:pt x="820" y="3582"/>
                </a:lnTo>
                <a:lnTo>
                  <a:pt x="822" y="3588"/>
                </a:lnTo>
                <a:lnTo>
                  <a:pt x="827" y="3589"/>
                </a:lnTo>
                <a:lnTo>
                  <a:pt x="832" y="3581"/>
                </a:lnTo>
                <a:lnTo>
                  <a:pt x="839" y="3574"/>
                </a:lnTo>
                <a:lnTo>
                  <a:pt x="846" y="3567"/>
                </a:lnTo>
                <a:lnTo>
                  <a:pt x="854" y="3562"/>
                </a:lnTo>
                <a:lnTo>
                  <a:pt x="854" y="3507"/>
                </a:lnTo>
                <a:lnTo>
                  <a:pt x="858" y="3506"/>
                </a:lnTo>
                <a:lnTo>
                  <a:pt x="861" y="3504"/>
                </a:lnTo>
                <a:lnTo>
                  <a:pt x="868" y="3501"/>
                </a:lnTo>
                <a:lnTo>
                  <a:pt x="872" y="3499"/>
                </a:lnTo>
                <a:lnTo>
                  <a:pt x="875" y="3497"/>
                </a:lnTo>
                <a:lnTo>
                  <a:pt x="875" y="3492"/>
                </a:lnTo>
                <a:lnTo>
                  <a:pt x="875" y="3487"/>
                </a:lnTo>
                <a:lnTo>
                  <a:pt x="873" y="3483"/>
                </a:lnTo>
                <a:lnTo>
                  <a:pt x="870" y="3482"/>
                </a:lnTo>
                <a:lnTo>
                  <a:pt x="861" y="3480"/>
                </a:lnTo>
                <a:lnTo>
                  <a:pt x="861" y="3466"/>
                </a:lnTo>
                <a:lnTo>
                  <a:pt x="861" y="3465"/>
                </a:lnTo>
                <a:lnTo>
                  <a:pt x="872" y="3460"/>
                </a:lnTo>
                <a:lnTo>
                  <a:pt x="877" y="3451"/>
                </a:lnTo>
                <a:lnTo>
                  <a:pt x="880" y="3443"/>
                </a:lnTo>
                <a:lnTo>
                  <a:pt x="880" y="3437"/>
                </a:lnTo>
                <a:lnTo>
                  <a:pt x="878" y="3432"/>
                </a:lnTo>
                <a:lnTo>
                  <a:pt x="882" y="3432"/>
                </a:lnTo>
                <a:lnTo>
                  <a:pt x="882" y="3426"/>
                </a:lnTo>
                <a:lnTo>
                  <a:pt x="882" y="3419"/>
                </a:lnTo>
                <a:lnTo>
                  <a:pt x="882" y="3414"/>
                </a:lnTo>
                <a:lnTo>
                  <a:pt x="882" y="3408"/>
                </a:lnTo>
                <a:lnTo>
                  <a:pt x="880" y="3405"/>
                </a:lnTo>
                <a:lnTo>
                  <a:pt x="877" y="3403"/>
                </a:lnTo>
                <a:lnTo>
                  <a:pt x="872" y="3398"/>
                </a:lnTo>
                <a:lnTo>
                  <a:pt x="868" y="3397"/>
                </a:lnTo>
                <a:lnTo>
                  <a:pt x="868" y="3391"/>
                </a:lnTo>
                <a:lnTo>
                  <a:pt x="875" y="3391"/>
                </a:lnTo>
                <a:lnTo>
                  <a:pt x="878" y="3388"/>
                </a:lnTo>
                <a:lnTo>
                  <a:pt x="880" y="3386"/>
                </a:lnTo>
                <a:lnTo>
                  <a:pt x="883" y="3373"/>
                </a:lnTo>
                <a:lnTo>
                  <a:pt x="882" y="3361"/>
                </a:lnTo>
                <a:lnTo>
                  <a:pt x="882" y="3357"/>
                </a:lnTo>
                <a:lnTo>
                  <a:pt x="882" y="3337"/>
                </a:lnTo>
                <a:lnTo>
                  <a:pt x="885" y="3328"/>
                </a:lnTo>
                <a:lnTo>
                  <a:pt x="890" y="3322"/>
                </a:lnTo>
                <a:lnTo>
                  <a:pt x="894" y="3313"/>
                </a:lnTo>
                <a:lnTo>
                  <a:pt x="895" y="3308"/>
                </a:lnTo>
                <a:lnTo>
                  <a:pt x="895" y="3303"/>
                </a:lnTo>
                <a:lnTo>
                  <a:pt x="894" y="3286"/>
                </a:lnTo>
                <a:lnTo>
                  <a:pt x="894" y="3270"/>
                </a:lnTo>
                <a:lnTo>
                  <a:pt x="897" y="3240"/>
                </a:lnTo>
                <a:lnTo>
                  <a:pt x="899" y="3226"/>
                </a:lnTo>
                <a:lnTo>
                  <a:pt x="901" y="3212"/>
                </a:lnTo>
                <a:lnTo>
                  <a:pt x="899" y="3199"/>
                </a:lnTo>
                <a:lnTo>
                  <a:pt x="895" y="3187"/>
                </a:lnTo>
                <a:lnTo>
                  <a:pt x="901" y="3178"/>
                </a:lnTo>
                <a:lnTo>
                  <a:pt x="906" y="3171"/>
                </a:lnTo>
                <a:lnTo>
                  <a:pt x="909" y="3166"/>
                </a:lnTo>
                <a:lnTo>
                  <a:pt x="911" y="3161"/>
                </a:lnTo>
                <a:lnTo>
                  <a:pt x="911" y="3154"/>
                </a:lnTo>
                <a:lnTo>
                  <a:pt x="909" y="3146"/>
                </a:lnTo>
                <a:lnTo>
                  <a:pt x="902" y="3136"/>
                </a:lnTo>
                <a:lnTo>
                  <a:pt x="894" y="3127"/>
                </a:lnTo>
                <a:lnTo>
                  <a:pt x="887" y="3117"/>
                </a:lnTo>
                <a:lnTo>
                  <a:pt x="883" y="3112"/>
                </a:lnTo>
                <a:lnTo>
                  <a:pt x="882" y="3105"/>
                </a:lnTo>
                <a:lnTo>
                  <a:pt x="882" y="3071"/>
                </a:lnTo>
                <a:lnTo>
                  <a:pt x="889" y="3060"/>
                </a:lnTo>
                <a:lnTo>
                  <a:pt x="897" y="3052"/>
                </a:lnTo>
                <a:lnTo>
                  <a:pt x="904" y="3042"/>
                </a:lnTo>
                <a:lnTo>
                  <a:pt x="907" y="3037"/>
                </a:lnTo>
                <a:lnTo>
                  <a:pt x="909" y="3030"/>
                </a:lnTo>
                <a:lnTo>
                  <a:pt x="912" y="3030"/>
                </a:lnTo>
                <a:lnTo>
                  <a:pt x="916" y="3026"/>
                </a:lnTo>
                <a:lnTo>
                  <a:pt x="921" y="3021"/>
                </a:lnTo>
                <a:lnTo>
                  <a:pt x="923" y="3018"/>
                </a:lnTo>
                <a:lnTo>
                  <a:pt x="926" y="3016"/>
                </a:lnTo>
                <a:lnTo>
                  <a:pt x="930" y="3016"/>
                </a:lnTo>
                <a:lnTo>
                  <a:pt x="936" y="3016"/>
                </a:lnTo>
                <a:lnTo>
                  <a:pt x="936" y="3009"/>
                </a:lnTo>
                <a:lnTo>
                  <a:pt x="938" y="3004"/>
                </a:lnTo>
                <a:lnTo>
                  <a:pt x="943" y="2994"/>
                </a:lnTo>
                <a:lnTo>
                  <a:pt x="945" y="2992"/>
                </a:lnTo>
                <a:lnTo>
                  <a:pt x="950" y="2984"/>
                </a:lnTo>
                <a:lnTo>
                  <a:pt x="957" y="2973"/>
                </a:lnTo>
                <a:lnTo>
                  <a:pt x="959" y="2970"/>
                </a:lnTo>
                <a:lnTo>
                  <a:pt x="959" y="2965"/>
                </a:lnTo>
                <a:lnTo>
                  <a:pt x="959" y="2960"/>
                </a:lnTo>
                <a:lnTo>
                  <a:pt x="957" y="2955"/>
                </a:lnTo>
                <a:lnTo>
                  <a:pt x="957" y="2951"/>
                </a:lnTo>
                <a:close/>
                <a:moveTo>
                  <a:pt x="793" y="2620"/>
                </a:moveTo>
                <a:lnTo>
                  <a:pt x="788" y="2629"/>
                </a:lnTo>
                <a:lnTo>
                  <a:pt x="786" y="2634"/>
                </a:lnTo>
                <a:lnTo>
                  <a:pt x="786" y="2641"/>
                </a:lnTo>
                <a:lnTo>
                  <a:pt x="800" y="2641"/>
                </a:lnTo>
                <a:lnTo>
                  <a:pt x="800" y="2634"/>
                </a:lnTo>
                <a:lnTo>
                  <a:pt x="800" y="2627"/>
                </a:lnTo>
                <a:lnTo>
                  <a:pt x="798" y="2622"/>
                </a:lnTo>
                <a:lnTo>
                  <a:pt x="793" y="2620"/>
                </a:lnTo>
                <a:close/>
                <a:moveTo>
                  <a:pt x="807" y="2646"/>
                </a:moveTo>
                <a:lnTo>
                  <a:pt x="810" y="2646"/>
                </a:lnTo>
                <a:lnTo>
                  <a:pt x="819" y="2653"/>
                </a:lnTo>
                <a:lnTo>
                  <a:pt x="826" y="2660"/>
                </a:lnTo>
                <a:lnTo>
                  <a:pt x="829" y="2663"/>
                </a:lnTo>
                <a:lnTo>
                  <a:pt x="829" y="2665"/>
                </a:lnTo>
                <a:lnTo>
                  <a:pt x="831" y="2667"/>
                </a:lnTo>
                <a:lnTo>
                  <a:pt x="836" y="2667"/>
                </a:lnTo>
                <a:lnTo>
                  <a:pt x="843" y="2665"/>
                </a:lnTo>
                <a:lnTo>
                  <a:pt x="846" y="2665"/>
                </a:lnTo>
                <a:lnTo>
                  <a:pt x="849" y="2667"/>
                </a:lnTo>
                <a:lnTo>
                  <a:pt x="848" y="2661"/>
                </a:lnTo>
                <a:lnTo>
                  <a:pt x="844" y="2656"/>
                </a:lnTo>
                <a:lnTo>
                  <a:pt x="843" y="2651"/>
                </a:lnTo>
                <a:lnTo>
                  <a:pt x="843" y="2649"/>
                </a:lnTo>
                <a:lnTo>
                  <a:pt x="846" y="2646"/>
                </a:lnTo>
                <a:lnTo>
                  <a:pt x="846" y="2644"/>
                </a:lnTo>
                <a:lnTo>
                  <a:pt x="848" y="2627"/>
                </a:lnTo>
                <a:lnTo>
                  <a:pt x="843" y="2627"/>
                </a:lnTo>
                <a:lnTo>
                  <a:pt x="839" y="2629"/>
                </a:lnTo>
                <a:lnTo>
                  <a:pt x="836" y="2631"/>
                </a:lnTo>
                <a:lnTo>
                  <a:pt x="834" y="2634"/>
                </a:lnTo>
                <a:lnTo>
                  <a:pt x="834" y="2638"/>
                </a:lnTo>
                <a:lnTo>
                  <a:pt x="832" y="2639"/>
                </a:lnTo>
                <a:lnTo>
                  <a:pt x="832" y="2641"/>
                </a:lnTo>
                <a:lnTo>
                  <a:pt x="827" y="2641"/>
                </a:lnTo>
                <a:lnTo>
                  <a:pt x="827" y="2638"/>
                </a:lnTo>
                <a:lnTo>
                  <a:pt x="827" y="2620"/>
                </a:lnTo>
                <a:lnTo>
                  <a:pt x="820" y="2620"/>
                </a:lnTo>
                <a:lnTo>
                  <a:pt x="815" y="2622"/>
                </a:lnTo>
                <a:lnTo>
                  <a:pt x="814" y="2626"/>
                </a:lnTo>
                <a:lnTo>
                  <a:pt x="812" y="2629"/>
                </a:lnTo>
                <a:lnTo>
                  <a:pt x="810" y="2634"/>
                </a:lnTo>
                <a:lnTo>
                  <a:pt x="808" y="2638"/>
                </a:lnTo>
                <a:lnTo>
                  <a:pt x="805" y="2641"/>
                </a:lnTo>
                <a:lnTo>
                  <a:pt x="800" y="2641"/>
                </a:lnTo>
                <a:lnTo>
                  <a:pt x="800" y="2644"/>
                </a:lnTo>
                <a:lnTo>
                  <a:pt x="802" y="2646"/>
                </a:lnTo>
                <a:lnTo>
                  <a:pt x="807" y="2646"/>
                </a:lnTo>
                <a:close/>
                <a:moveTo>
                  <a:pt x="431" y="2668"/>
                </a:moveTo>
                <a:lnTo>
                  <a:pt x="431" y="2689"/>
                </a:lnTo>
                <a:lnTo>
                  <a:pt x="430" y="2694"/>
                </a:lnTo>
                <a:lnTo>
                  <a:pt x="426" y="2697"/>
                </a:lnTo>
                <a:lnTo>
                  <a:pt x="416" y="2706"/>
                </a:lnTo>
                <a:lnTo>
                  <a:pt x="413" y="2711"/>
                </a:lnTo>
                <a:lnTo>
                  <a:pt x="411" y="2714"/>
                </a:lnTo>
                <a:lnTo>
                  <a:pt x="413" y="2719"/>
                </a:lnTo>
                <a:lnTo>
                  <a:pt x="418" y="2723"/>
                </a:lnTo>
                <a:lnTo>
                  <a:pt x="419" y="2719"/>
                </a:lnTo>
                <a:lnTo>
                  <a:pt x="423" y="2718"/>
                </a:lnTo>
                <a:lnTo>
                  <a:pt x="426" y="2716"/>
                </a:lnTo>
                <a:lnTo>
                  <a:pt x="431" y="2716"/>
                </a:lnTo>
                <a:lnTo>
                  <a:pt x="433" y="2707"/>
                </a:lnTo>
                <a:lnTo>
                  <a:pt x="435" y="2704"/>
                </a:lnTo>
                <a:lnTo>
                  <a:pt x="438" y="2702"/>
                </a:lnTo>
                <a:lnTo>
                  <a:pt x="445" y="2702"/>
                </a:lnTo>
                <a:lnTo>
                  <a:pt x="450" y="2701"/>
                </a:lnTo>
                <a:lnTo>
                  <a:pt x="459" y="2695"/>
                </a:lnTo>
                <a:lnTo>
                  <a:pt x="459" y="2687"/>
                </a:lnTo>
                <a:lnTo>
                  <a:pt x="462" y="2682"/>
                </a:lnTo>
                <a:lnTo>
                  <a:pt x="464" y="2675"/>
                </a:lnTo>
                <a:lnTo>
                  <a:pt x="465" y="2668"/>
                </a:lnTo>
                <a:lnTo>
                  <a:pt x="431" y="2668"/>
                </a:lnTo>
                <a:close/>
                <a:moveTo>
                  <a:pt x="923" y="2777"/>
                </a:moveTo>
                <a:lnTo>
                  <a:pt x="928" y="2776"/>
                </a:lnTo>
                <a:lnTo>
                  <a:pt x="930" y="2772"/>
                </a:lnTo>
                <a:lnTo>
                  <a:pt x="930" y="2769"/>
                </a:lnTo>
                <a:lnTo>
                  <a:pt x="928" y="2767"/>
                </a:lnTo>
                <a:lnTo>
                  <a:pt x="924" y="2765"/>
                </a:lnTo>
                <a:lnTo>
                  <a:pt x="923" y="2765"/>
                </a:lnTo>
                <a:lnTo>
                  <a:pt x="921" y="2769"/>
                </a:lnTo>
                <a:lnTo>
                  <a:pt x="923" y="2777"/>
                </a:lnTo>
                <a:close/>
                <a:moveTo>
                  <a:pt x="895" y="2784"/>
                </a:moveTo>
                <a:lnTo>
                  <a:pt x="901" y="2788"/>
                </a:lnTo>
                <a:lnTo>
                  <a:pt x="906" y="2789"/>
                </a:lnTo>
                <a:lnTo>
                  <a:pt x="911" y="2788"/>
                </a:lnTo>
                <a:lnTo>
                  <a:pt x="916" y="2784"/>
                </a:lnTo>
                <a:lnTo>
                  <a:pt x="921" y="2782"/>
                </a:lnTo>
                <a:lnTo>
                  <a:pt x="923" y="2781"/>
                </a:lnTo>
                <a:lnTo>
                  <a:pt x="923" y="2777"/>
                </a:lnTo>
                <a:lnTo>
                  <a:pt x="906" y="2777"/>
                </a:lnTo>
                <a:lnTo>
                  <a:pt x="899" y="2779"/>
                </a:lnTo>
                <a:lnTo>
                  <a:pt x="897" y="2781"/>
                </a:lnTo>
                <a:lnTo>
                  <a:pt x="895" y="2784"/>
                </a:lnTo>
                <a:close/>
                <a:moveTo>
                  <a:pt x="921" y="2791"/>
                </a:moveTo>
                <a:lnTo>
                  <a:pt x="918" y="2791"/>
                </a:lnTo>
                <a:lnTo>
                  <a:pt x="916" y="2791"/>
                </a:lnTo>
                <a:lnTo>
                  <a:pt x="916" y="2793"/>
                </a:lnTo>
                <a:lnTo>
                  <a:pt x="916" y="2796"/>
                </a:lnTo>
                <a:lnTo>
                  <a:pt x="914" y="2800"/>
                </a:lnTo>
                <a:lnTo>
                  <a:pt x="916" y="2803"/>
                </a:lnTo>
                <a:lnTo>
                  <a:pt x="918" y="2803"/>
                </a:lnTo>
                <a:lnTo>
                  <a:pt x="921" y="2803"/>
                </a:lnTo>
                <a:lnTo>
                  <a:pt x="928" y="2805"/>
                </a:lnTo>
                <a:lnTo>
                  <a:pt x="930" y="2806"/>
                </a:lnTo>
                <a:lnTo>
                  <a:pt x="931" y="2810"/>
                </a:lnTo>
                <a:lnTo>
                  <a:pt x="931" y="2803"/>
                </a:lnTo>
                <a:lnTo>
                  <a:pt x="933" y="2796"/>
                </a:lnTo>
                <a:lnTo>
                  <a:pt x="931" y="2793"/>
                </a:lnTo>
                <a:lnTo>
                  <a:pt x="930" y="2789"/>
                </a:lnTo>
                <a:lnTo>
                  <a:pt x="926" y="2789"/>
                </a:lnTo>
                <a:lnTo>
                  <a:pt x="921" y="2791"/>
                </a:lnTo>
                <a:close/>
                <a:moveTo>
                  <a:pt x="370" y="3548"/>
                </a:moveTo>
                <a:lnTo>
                  <a:pt x="375" y="3552"/>
                </a:lnTo>
                <a:lnTo>
                  <a:pt x="377" y="3555"/>
                </a:lnTo>
                <a:lnTo>
                  <a:pt x="384" y="3565"/>
                </a:lnTo>
                <a:lnTo>
                  <a:pt x="387" y="3570"/>
                </a:lnTo>
                <a:lnTo>
                  <a:pt x="390" y="3574"/>
                </a:lnTo>
                <a:lnTo>
                  <a:pt x="396" y="3576"/>
                </a:lnTo>
                <a:lnTo>
                  <a:pt x="404" y="3576"/>
                </a:lnTo>
                <a:lnTo>
                  <a:pt x="409" y="3552"/>
                </a:lnTo>
                <a:lnTo>
                  <a:pt x="411" y="3536"/>
                </a:lnTo>
                <a:lnTo>
                  <a:pt x="411" y="3521"/>
                </a:lnTo>
                <a:lnTo>
                  <a:pt x="402" y="3521"/>
                </a:lnTo>
                <a:lnTo>
                  <a:pt x="396" y="3523"/>
                </a:lnTo>
                <a:lnTo>
                  <a:pt x="389" y="3524"/>
                </a:lnTo>
                <a:lnTo>
                  <a:pt x="384" y="3530"/>
                </a:lnTo>
                <a:lnTo>
                  <a:pt x="377" y="3538"/>
                </a:lnTo>
                <a:lnTo>
                  <a:pt x="370" y="3548"/>
                </a:lnTo>
                <a:close/>
                <a:moveTo>
                  <a:pt x="465" y="3582"/>
                </a:moveTo>
                <a:lnTo>
                  <a:pt x="457" y="3577"/>
                </a:lnTo>
                <a:lnTo>
                  <a:pt x="448" y="3572"/>
                </a:lnTo>
                <a:lnTo>
                  <a:pt x="445" y="3569"/>
                </a:lnTo>
                <a:lnTo>
                  <a:pt x="440" y="3567"/>
                </a:lnTo>
                <a:lnTo>
                  <a:pt x="433" y="3567"/>
                </a:lnTo>
                <a:lnTo>
                  <a:pt x="425" y="3569"/>
                </a:lnTo>
                <a:lnTo>
                  <a:pt x="423" y="3576"/>
                </a:lnTo>
                <a:lnTo>
                  <a:pt x="419" y="3581"/>
                </a:lnTo>
                <a:lnTo>
                  <a:pt x="418" y="3588"/>
                </a:lnTo>
                <a:lnTo>
                  <a:pt x="418" y="3596"/>
                </a:lnTo>
                <a:lnTo>
                  <a:pt x="421" y="3601"/>
                </a:lnTo>
                <a:lnTo>
                  <a:pt x="423" y="3610"/>
                </a:lnTo>
                <a:lnTo>
                  <a:pt x="428" y="3623"/>
                </a:lnTo>
                <a:lnTo>
                  <a:pt x="430" y="3630"/>
                </a:lnTo>
                <a:lnTo>
                  <a:pt x="435" y="3635"/>
                </a:lnTo>
                <a:lnTo>
                  <a:pt x="442" y="3637"/>
                </a:lnTo>
                <a:lnTo>
                  <a:pt x="452" y="3637"/>
                </a:lnTo>
                <a:lnTo>
                  <a:pt x="455" y="3635"/>
                </a:lnTo>
                <a:lnTo>
                  <a:pt x="457" y="3634"/>
                </a:lnTo>
                <a:lnTo>
                  <a:pt x="459" y="3627"/>
                </a:lnTo>
                <a:lnTo>
                  <a:pt x="459" y="3610"/>
                </a:lnTo>
                <a:lnTo>
                  <a:pt x="460" y="3603"/>
                </a:lnTo>
                <a:lnTo>
                  <a:pt x="464" y="3598"/>
                </a:lnTo>
                <a:lnTo>
                  <a:pt x="465" y="3591"/>
                </a:lnTo>
                <a:lnTo>
                  <a:pt x="465" y="3582"/>
                </a:lnTo>
                <a:close/>
                <a:moveTo>
                  <a:pt x="970" y="1849"/>
                </a:moveTo>
                <a:lnTo>
                  <a:pt x="979" y="1849"/>
                </a:lnTo>
                <a:lnTo>
                  <a:pt x="984" y="1848"/>
                </a:lnTo>
                <a:lnTo>
                  <a:pt x="987" y="1844"/>
                </a:lnTo>
                <a:lnTo>
                  <a:pt x="987" y="1842"/>
                </a:lnTo>
                <a:lnTo>
                  <a:pt x="987" y="1834"/>
                </a:lnTo>
                <a:lnTo>
                  <a:pt x="984" y="1822"/>
                </a:lnTo>
                <a:lnTo>
                  <a:pt x="989" y="1820"/>
                </a:lnTo>
                <a:lnTo>
                  <a:pt x="993" y="1817"/>
                </a:lnTo>
                <a:lnTo>
                  <a:pt x="998" y="1808"/>
                </a:lnTo>
                <a:lnTo>
                  <a:pt x="987" y="1807"/>
                </a:lnTo>
                <a:lnTo>
                  <a:pt x="981" y="1808"/>
                </a:lnTo>
                <a:lnTo>
                  <a:pt x="976" y="1812"/>
                </a:lnTo>
                <a:lnTo>
                  <a:pt x="972" y="1817"/>
                </a:lnTo>
                <a:lnTo>
                  <a:pt x="970" y="1824"/>
                </a:lnTo>
                <a:lnTo>
                  <a:pt x="970" y="1832"/>
                </a:lnTo>
                <a:lnTo>
                  <a:pt x="970" y="1849"/>
                </a:lnTo>
                <a:close/>
                <a:moveTo>
                  <a:pt x="1182" y="1904"/>
                </a:moveTo>
                <a:lnTo>
                  <a:pt x="1175" y="1904"/>
                </a:lnTo>
                <a:lnTo>
                  <a:pt x="1170" y="1906"/>
                </a:lnTo>
                <a:lnTo>
                  <a:pt x="1167" y="1909"/>
                </a:lnTo>
                <a:lnTo>
                  <a:pt x="1163" y="1912"/>
                </a:lnTo>
                <a:lnTo>
                  <a:pt x="1156" y="1919"/>
                </a:lnTo>
                <a:lnTo>
                  <a:pt x="1153" y="1923"/>
                </a:lnTo>
                <a:lnTo>
                  <a:pt x="1148" y="1924"/>
                </a:lnTo>
                <a:lnTo>
                  <a:pt x="1143" y="1921"/>
                </a:lnTo>
                <a:lnTo>
                  <a:pt x="1136" y="1919"/>
                </a:lnTo>
                <a:lnTo>
                  <a:pt x="1129" y="1917"/>
                </a:lnTo>
                <a:lnTo>
                  <a:pt x="1121" y="1917"/>
                </a:lnTo>
                <a:lnTo>
                  <a:pt x="1121" y="1923"/>
                </a:lnTo>
                <a:lnTo>
                  <a:pt x="1119" y="1926"/>
                </a:lnTo>
                <a:lnTo>
                  <a:pt x="1117" y="1929"/>
                </a:lnTo>
                <a:lnTo>
                  <a:pt x="1114" y="1931"/>
                </a:lnTo>
                <a:lnTo>
                  <a:pt x="1112" y="1926"/>
                </a:lnTo>
                <a:lnTo>
                  <a:pt x="1109" y="1924"/>
                </a:lnTo>
                <a:lnTo>
                  <a:pt x="1104" y="1923"/>
                </a:lnTo>
                <a:lnTo>
                  <a:pt x="1097" y="1924"/>
                </a:lnTo>
                <a:lnTo>
                  <a:pt x="1085" y="1924"/>
                </a:lnTo>
                <a:lnTo>
                  <a:pt x="1078" y="1926"/>
                </a:lnTo>
                <a:lnTo>
                  <a:pt x="1073" y="1924"/>
                </a:lnTo>
                <a:lnTo>
                  <a:pt x="1066" y="1936"/>
                </a:lnTo>
                <a:lnTo>
                  <a:pt x="1063" y="1946"/>
                </a:lnTo>
                <a:lnTo>
                  <a:pt x="1063" y="1952"/>
                </a:lnTo>
                <a:lnTo>
                  <a:pt x="1063" y="1957"/>
                </a:lnTo>
                <a:lnTo>
                  <a:pt x="1066" y="1962"/>
                </a:lnTo>
                <a:lnTo>
                  <a:pt x="1073" y="1965"/>
                </a:lnTo>
                <a:lnTo>
                  <a:pt x="1078" y="1967"/>
                </a:lnTo>
                <a:lnTo>
                  <a:pt x="1080" y="1969"/>
                </a:lnTo>
                <a:lnTo>
                  <a:pt x="1080" y="1972"/>
                </a:lnTo>
                <a:lnTo>
                  <a:pt x="1085" y="1976"/>
                </a:lnTo>
                <a:lnTo>
                  <a:pt x="1092" y="1977"/>
                </a:lnTo>
                <a:lnTo>
                  <a:pt x="1097" y="1981"/>
                </a:lnTo>
                <a:lnTo>
                  <a:pt x="1098" y="1982"/>
                </a:lnTo>
                <a:lnTo>
                  <a:pt x="1100" y="1986"/>
                </a:lnTo>
                <a:lnTo>
                  <a:pt x="1107" y="1986"/>
                </a:lnTo>
                <a:lnTo>
                  <a:pt x="1112" y="1986"/>
                </a:lnTo>
                <a:lnTo>
                  <a:pt x="1114" y="1982"/>
                </a:lnTo>
                <a:lnTo>
                  <a:pt x="1117" y="1979"/>
                </a:lnTo>
                <a:lnTo>
                  <a:pt x="1119" y="1976"/>
                </a:lnTo>
                <a:lnTo>
                  <a:pt x="1122" y="1972"/>
                </a:lnTo>
                <a:lnTo>
                  <a:pt x="1127" y="1972"/>
                </a:lnTo>
                <a:lnTo>
                  <a:pt x="1134" y="1972"/>
                </a:lnTo>
                <a:lnTo>
                  <a:pt x="1139" y="1976"/>
                </a:lnTo>
                <a:lnTo>
                  <a:pt x="1146" y="1977"/>
                </a:lnTo>
                <a:lnTo>
                  <a:pt x="1151" y="1981"/>
                </a:lnTo>
                <a:lnTo>
                  <a:pt x="1153" y="1982"/>
                </a:lnTo>
                <a:lnTo>
                  <a:pt x="1155" y="1986"/>
                </a:lnTo>
                <a:lnTo>
                  <a:pt x="1163" y="1991"/>
                </a:lnTo>
                <a:lnTo>
                  <a:pt x="1168" y="1993"/>
                </a:lnTo>
                <a:lnTo>
                  <a:pt x="1175" y="1993"/>
                </a:lnTo>
                <a:lnTo>
                  <a:pt x="1180" y="1982"/>
                </a:lnTo>
                <a:lnTo>
                  <a:pt x="1184" y="1970"/>
                </a:lnTo>
                <a:lnTo>
                  <a:pt x="1189" y="1945"/>
                </a:lnTo>
                <a:lnTo>
                  <a:pt x="1189" y="1938"/>
                </a:lnTo>
                <a:lnTo>
                  <a:pt x="1192" y="1931"/>
                </a:lnTo>
                <a:lnTo>
                  <a:pt x="1196" y="1926"/>
                </a:lnTo>
                <a:lnTo>
                  <a:pt x="1196" y="1917"/>
                </a:lnTo>
                <a:lnTo>
                  <a:pt x="1187" y="1912"/>
                </a:lnTo>
                <a:lnTo>
                  <a:pt x="1184" y="1909"/>
                </a:lnTo>
                <a:lnTo>
                  <a:pt x="1182" y="1904"/>
                </a:lnTo>
                <a:close/>
                <a:moveTo>
                  <a:pt x="1059" y="2013"/>
                </a:moveTo>
                <a:lnTo>
                  <a:pt x="1059" y="2023"/>
                </a:lnTo>
                <a:lnTo>
                  <a:pt x="1059" y="2034"/>
                </a:lnTo>
                <a:lnTo>
                  <a:pt x="1059" y="2039"/>
                </a:lnTo>
                <a:lnTo>
                  <a:pt x="1063" y="2040"/>
                </a:lnTo>
                <a:lnTo>
                  <a:pt x="1066" y="2042"/>
                </a:lnTo>
                <a:lnTo>
                  <a:pt x="1073" y="2040"/>
                </a:lnTo>
                <a:lnTo>
                  <a:pt x="1073" y="2030"/>
                </a:lnTo>
                <a:lnTo>
                  <a:pt x="1071" y="2022"/>
                </a:lnTo>
                <a:lnTo>
                  <a:pt x="1066" y="2017"/>
                </a:lnTo>
                <a:lnTo>
                  <a:pt x="1059" y="2013"/>
                </a:lnTo>
                <a:close/>
                <a:moveTo>
                  <a:pt x="1121" y="2136"/>
                </a:moveTo>
                <a:lnTo>
                  <a:pt x="1126" y="2138"/>
                </a:lnTo>
                <a:lnTo>
                  <a:pt x="1127" y="2139"/>
                </a:lnTo>
                <a:lnTo>
                  <a:pt x="1127" y="2143"/>
                </a:lnTo>
                <a:lnTo>
                  <a:pt x="1127" y="2146"/>
                </a:lnTo>
                <a:lnTo>
                  <a:pt x="1127" y="2150"/>
                </a:lnTo>
                <a:lnTo>
                  <a:pt x="1127" y="2155"/>
                </a:lnTo>
                <a:lnTo>
                  <a:pt x="1127" y="2156"/>
                </a:lnTo>
                <a:lnTo>
                  <a:pt x="1133" y="2158"/>
                </a:lnTo>
                <a:lnTo>
                  <a:pt x="1138" y="2158"/>
                </a:lnTo>
                <a:lnTo>
                  <a:pt x="1141" y="2155"/>
                </a:lnTo>
                <a:lnTo>
                  <a:pt x="1143" y="2151"/>
                </a:lnTo>
                <a:lnTo>
                  <a:pt x="1145" y="2146"/>
                </a:lnTo>
                <a:lnTo>
                  <a:pt x="1145" y="2139"/>
                </a:lnTo>
                <a:lnTo>
                  <a:pt x="1143" y="2134"/>
                </a:lnTo>
                <a:lnTo>
                  <a:pt x="1141" y="2129"/>
                </a:lnTo>
                <a:lnTo>
                  <a:pt x="1134" y="2129"/>
                </a:lnTo>
                <a:lnTo>
                  <a:pt x="1127" y="2129"/>
                </a:lnTo>
                <a:lnTo>
                  <a:pt x="1122" y="2131"/>
                </a:lnTo>
                <a:lnTo>
                  <a:pt x="1121" y="2136"/>
                </a:lnTo>
                <a:close/>
                <a:moveTo>
                  <a:pt x="1339" y="2143"/>
                </a:moveTo>
                <a:lnTo>
                  <a:pt x="1336" y="2143"/>
                </a:lnTo>
                <a:lnTo>
                  <a:pt x="1334" y="2139"/>
                </a:lnTo>
                <a:lnTo>
                  <a:pt x="1336" y="2138"/>
                </a:lnTo>
                <a:lnTo>
                  <a:pt x="1339" y="2136"/>
                </a:lnTo>
                <a:lnTo>
                  <a:pt x="1339" y="2129"/>
                </a:lnTo>
                <a:lnTo>
                  <a:pt x="1327" y="2129"/>
                </a:lnTo>
                <a:lnTo>
                  <a:pt x="1315" y="2131"/>
                </a:lnTo>
                <a:lnTo>
                  <a:pt x="1312" y="2133"/>
                </a:lnTo>
                <a:lnTo>
                  <a:pt x="1308" y="2134"/>
                </a:lnTo>
                <a:lnTo>
                  <a:pt x="1307" y="2138"/>
                </a:lnTo>
                <a:lnTo>
                  <a:pt x="1305" y="2143"/>
                </a:lnTo>
                <a:lnTo>
                  <a:pt x="1310" y="2145"/>
                </a:lnTo>
                <a:lnTo>
                  <a:pt x="1313" y="2146"/>
                </a:lnTo>
                <a:lnTo>
                  <a:pt x="1319" y="2153"/>
                </a:lnTo>
                <a:lnTo>
                  <a:pt x="1324" y="2160"/>
                </a:lnTo>
                <a:lnTo>
                  <a:pt x="1327" y="2162"/>
                </a:lnTo>
                <a:lnTo>
                  <a:pt x="1332" y="2163"/>
                </a:lnTo>
                <a:lnTo>
                  <a:pt x="1334" y="2158"/>
                </a:lnTo>
                <a:lnTo>
                  <a:pt x="1336" y="2156"/>
                </a:lnTo>
                <a:lnTo>
                  <a:pt x="1339" y="2156"/>
                </a:lnTo>
                <a:lnTo>
                  <a:pt x="1342" y="2151"/>
                </a:lnTo>
                <a:lnTo>
                  <a:pt x="1344" y="2148"/>
                </a:lnTo>
                <a:lnTo>
                  <a:pt x="1342" y="2145"/>
                </a:lnTo>
                <a:lnTo>
                  <a:pt x="1339" y="2143"/>
                </a:lnTo>
                <a:close/>
                <a:moveTo>
                  <a:pt x="1380" y="2177"/>
                </a:moveTo>
                <a:lnTo>
                  <a:pt x="1380" y="2197"/>
                </a:lnTo>
                <a:lnTo>
                  <a:pt x="1394" y="2197"/>
                </a:lnTo>
                <a:lnTo>
                  <a:pt x="1395" y="2192"/>
                </a:lnTo>
                <a:lnTo>
                  <a:pt x="1397" y="2189"/>
                </a:lnTo>
                <a:lnTo>
                  <a:pt x="1400" y="2184"/>
                </a:lnTo>
                <a:lnTo>
                  <a:pt x="1400" y="2177"/>
                </a:lnTo>
                <a:lnTo>
                  <a:pt x="1380" y="2177"/>
                </a:lnTo>
                <a:close/>
                <a:moveTo>
                  <a:pt x="2062" y="2777"/>
                </a:moveTo>
                <a:lnTo>
                  <a:pt x="2057" y="2774"/>
                </a:lnTo>
                <a:lnTo>
                  <a:pt x="2050" y="2772"/>
                </a:lnTo>
                <a:lnTo>
                  <a:pt x="2047" y="2772"/>
                </a:lnTo>
                <a:lnTo>
                  <a:pt x="2045" y="2772"/>
                </a:lnTo>
                <a:lnTo>
                  <a:pt x="2043" y="2774"/>
                </a:lnTo>
                <a:lnTo>
                  <a:pt x="2042" y="2777"/>
                </a:lnTo>
                <a:lnTo>
                  <a:pt x="2042" y="2784"/>
                </a:lnTo>
                <a:lnTo>
                  <a:pt x="2049" y="2784"/>
                </a:lnTo>
                <a:lnTo>
                  <a:pt x="2055" y="2784"/>
                </a:lnTo>
                <a:lnTo>
                  <a:pt x="2060" y="2782"/>
                </a:lnTo>
                <a:lnTo>
                  <a:pt x="2062" y="2777"/>
                </a:lnTo>
                <a:close/>
                <a:moveTo>
                  <a:pt x="1987" y="2805"/>
                </a:moveTo>
                <a:lnTo>
                  <a:pt x="1987" y="2777"/>
                </a:lnTo>
                <a:lnTo>
                  <a:pt x="1979" y="2777"/>
                </a:lnTo>
                <a:lnTo>
                  <a:pt x="1972" y="2781"/>
                </a:lnTo>
                <a:lnTo>
                  <a:pt x="1968" y="2786"/>
                </a:lnTo>
                <a:lnTo>
                  <a:pt x="1967" y="2791"/>
                </a:lnTo>
                <a:lnTo>
                  <a:pt x="1968" y="2798"/>
                </a:lnTo>
                <a:lnTo>
                  <a:pt x="1972" y="2801"/>
                </a:lnTo>
                <a:lnTo>
                  <a:pt x="1979" y="2805"/>
                </a:lnTo>
                <a:lnTo>
                  <a:pt x="1987" y="2805"/>
                </a:lnTo>
                <a:close/>
                <a:moveTo>
                  <a:pt x="2042" y="2784"/>
                </a:moveTo>
                <a:lnTo>
                  <a:pt x="2035" y="2784"/>
                </a:lnTo>
                <a:lnTo>
                  <a:pt x="2031" y="2784"/>
                </a:lnTo>
                <a:lnTo>
                  <a:pt x="2030" y="2786"/>
                </a:lnTo>
                <a:lnTo>
                  <a:pt x="2028" y="2791"/>
                </a:lnTo>
                <a:lnTo>
                  <a:pt x="2033" y="2791"/>
                </a:lnTo>
                <a:lnTo>
                  <a:pt x="2037" y="2789"/>
                </a:lnTo>
                <a:lnTo>
                  <a:pt x="2040" y="2788"/>
                </a:lnTo>
                <a:lnTo>
                  <a:pt x="2042" y="2784"/>
                </a:lnTo>
                <a:close/>
                <a:moveTo>
                  <a:pt x="2028" y="2791"/>
                </a:moveTo>
                <a:lnTo>
                  <a:pt x="2021" y="2791"/>
                </a:lnTo>
                <a:lnTo>
                  <a:pt x="2014" y="2791"/>
                </a:lnTo>
                <a:lnTo>
                  <a:pt x="2009" y="2793"/>
                </a:lnTo>
                <a:lnTo>
                  <a:pt x="2008" y="2798"/>
                </a:lnTo>
                <a:lnTo>
                  <a:pt x="2006" y="2800"/>
                </a:lnTo>
                <a:lnTo>
                  <a:pt x="2004" y="2801"/>
                </a:lnTo>
                <a:lnTo>
                  <a:pt x="2001" y="2805"/>
                </a:lnTo>
                <a:lnTo>
                  <a:pt x="1996" y="2806"/>
                </a:lnTo>
                <a:lnTo>
                  <a:pt x="1994" y="2808"/>
                </a:lnTo>
                <a:lnTo>
                  <a:pt x="1994" y="2811"/>
                </a:lnTo>
                <a:lnTo>
                  <a:pt x="1997" y="2813"/>
                </a:lnTo>
                <a:lnTo>
                  <a:pt x="1999" y="2817"/>
                </a:lnTo>
                <a:lnTo>
                  <a:pt x="2001" y="2825"/>
                </a:lnTo>
                <a:lnTo>
                  <a:pt x="2008" y="2825"/>
                </a:lnTo>
                <a:lnTo>
                  <a:pt x="2013" y="2823"/>
                </a:lnTo>
                <a:lnTo>
                  <a:pt x="2018" y="2820"/>
                </a:lnTo>
                <a:lnTo>
                  <a:pt x="2021" y="2815"/>
                </a:lnTo>
                <a:lnTo>
                  <a:pt x="2025" y="2803"/>
                </a:lnTo>
                <a:lnTo>
                  <a:pt x="2028" y="2791"/>
                </a:lnTo>
                <a:close/>
                <a:moveTo>
                  <a:pt x="2322" y="2866"/>
                </a:moveTo>
                <a:lnTo>
                  <a:pt x="2320" y="2871"/>
                </a:lnTo>
                <a:lnTo>
                  <a:pt x="2318" y="2873"/>
                </a:lnTo>
                <a:lnTo>
                  <a:pt x="2315" y="2873"/>
                </a:lnTo>
                <a:lnTo>
                  <a:pt x="2313" y="2876"/>
                </a:lnTo>
                <a:lnTo>
                  <a:pt x="2311" y="2878"/>
                </a:lnTo>
                <a:lnTo>
                  <a:pt x="2310" y="2876"/>
                </a:lnTo>
                <a:lnTo>
                  <a:pt x="2308" y="2873"/>
                </a:lnTo>
                <a:lnTo>
                  <a:pt x="2301" y="2873"/>
                </a:lnTo>
                <a:lnTo>
                  <a:pt x="2299" y="2880"/>
                </a:lnTo>
                <a:lnTo>
                  <a:pt x="2301" y="2883"/>
                </a:lnTo>
                <a:lnTo>
                  <a:pt x="2303" y="2886"/>
                </a:lnTo>
                <a:lnTo>
                  <a:pt x="2306" y="2888"/>
                </a:lnTo>
                <a:lnTo>
                  <a:pt x="2311" y="2893"/>
                </a:lnTo>
                <a:lnTo>
                  <a:pt x="2313" y="2897"/>
                </a:lnTo>
                <a:lnTo>
                  <a:pt x="2315" y="2900"/>
                </a:lnTo>
                <a:lnTo>
                  <a:pt x="2322" y="2900"/>
                </a:lnTo>
                <a:lnTo>
                  <a:pt x="2327" y="2898"/>
                </a:lnTo>
                <a:lnTo>
                  <a:pt x="2330" y="2895"/>
                </a:lnTo>
                <a:lnTo>
                  <a:pt x="2334" y="2892"/>
                </a:lnTo>
                <a:lnTo>
                  <a:pt x="2337" y="2888"/>
                </a:lnTo>
                <a:lnTo>
                  <a:pt x="2342" y="2886"/>
                </a:lnTo>
                <a:lnTo>
                  <a:pt x="2347" y="2885"/>
                </a:lnTo>
                <a:lnTo>
                  <a:pt x="2356" y="2886"/>
                </a:lnTo>
                <a:lnTo>
                  <a:pt x="2359" y="2885"/>
                </a:lnTo>
                <a:lnTo>
                  <a:pt x="2359" y="2881"/>
                </a:lnTo>
                <a:lnTo>
                  <a:pt x="2357" y="2878"/>
                </a:lnTo>
                <a:lnTo>
                  <a:pt x="2356" y="2873"/>
                </a:lnTo>
                <a:lnTo>
                  <a:pt x="2352" y="2871"/>
                </a:lnTo>
                <a:lnTo>
                  <a:pt x="2347" y="2869"/>
                </a:lnTo>
                <a:lnTo>
                  <a:pt x="2337" y="2863"/>
                </a:lnTo>
                <a:lnTo>
                  <a:pt x="2332" y="2861"/>
                </a:lnTo>
                <a:lnTo>
                  <a:pt x="2328" y="2859"/>
                </a:lnTo>
                <a:lnTo>
                  <a:pt x="2325" y="2861"/>
                </a:lnTo>
                <a:lnTo>
                  <a:pt x="2322" y="2866"/>
                </a:lnTo>
                <a:close/>
                <a:moveTo>
                  <a:pt x="2417" y="2961"/>
                </a:moveTo>
                <a:lnTo>
                  <a:pt x="2434" y="2961"/>
                </a:lnTo>
                <a:lnTo>
                  <a:pt x="2441" y="2963"/>
                </a:lnTo>
                <a:lnTo>
                  <a:pt x="2443" y="2965"/>
                </a:lnTo>
                <a:lnTo>
                  <a:pt x="2444" y="2968"/>
                </a:lnTo>
                <a:lnTo>
                  <a:pt x="2443" y="2968"/>
                </a:lnTo>
                <a:lnTo>
                  <a:pt x="2441" y="2970"/>
                </a:lnTo>
                <a:lnTo>
                  <a:pt x="2439" y="2975"/>
                </a:lnTo>
                <a:lnTo>
                  <a:pt x="2439" y="2979"/>
                </a:lnTo>
                <a:lnTo>
                  <a:pt x="2441" y="2980"/>
                </a:lnTo>
                <a:lnTo>
                  <a:pt x="2444" y="2982"/>
                </a:lnTo>
                <a:lnTo>
                  <a:pt x="2446" y="2979"/>
                </a:lnTo>
                <a:lnTo>
                  <a:pt x="2448" y="2973"/>
                </a:lnTo>
                <a:lnTo>
                  <a:pt x="2455" y="2968"/>
                </a:lnTo>
                <a:lnTo>
                  <a:pt x="2456" y="2965"/>
                </a:lnTo>
                <a:lnTo>
                  <a:pt x="2458" y="2960"/>
                </a:lnTo>
                <a:lnTo>
                  <a:pt x="2460" y="2955"/>
                </a:lnTo>
                <a:lnTo>
                  <a:pt x="2458" y="2948"/>
                </a:lnTo>
                <a:lnTo>
                  <a:pt x="2451" y="2948"/>
                </a:lnTo>
                <a:lnTo>
                  <a:pt x="2446" y="2946"/>
                </a:lnTo>
                <a:lnTo>
                  <a:pt x="2438" y="2941"/>
                </a:lnTo>
                <a:lnTo>
                  <a:pt x="2438" y="2946"/>
                </a:lnTo>
                <a:lnTo>
                  <a:pt x="2434" y="2948"/>
                </a:lnTo>
                <a:lnTo>
                  <a:pt x="2424" y="2948"/>
                </a:lnTo>
                <a:lnTo>
                  <a:pt x="2419" y="2950"/>
                </a:lnTo>
                <a:lnTo>
                  <a:pt x="2415" y="2951"/>
                </a:lnTo>
                <a:lnTo>
                  <a:pt x="2415" y="2955"/>
                </a:lnTo>
                <a:lnTo>
                  <a:pt x="2417" y="2961"/>
                </a:lnTo>
                <a:close/>
                <a:moveTo>
                  <a:pt x="3920" y="3062"/>
                </a:moveTo>
                <a:lnTo>
                  <a:pt x="3918" y="3060"/>
                </a:lnTo>
                <a:lnTo>
                  <a:pt x="3915" y="3059"/>
                </a:lnTo>
                <a:lnTo>
                  <a:pt x="3911" y="3057"/>
                </a:lnTo>
                <a:lnTo>
                  <a:pt x="3911" y="3045"/>
                </a:lnTo>
                <a:lnTo>
                  <a:pt x="3911" y="3033"/>
                </a:lnTo>
                <a:lnTo>
                  <a:pt x="3910" y="3023"/>
                </a:lnTo>
                <a:lnTo>
                  <a:pt x="3905" y="3016"/>
                </a:lnTo>
                <a:lnTo>
                  <a:pt x="3903" y="3011"/>
                </a:lnTo>
                <a:lnTo>
                  <a:pt x="3900" y="3008"/>
                </a:lnTo>
                <a:lnTo>
                  <a:pt x="3893" y="3001"/>
                </a:lnTo>
                <a:lnTo>
                  <a:pt x="3889" y="2997"/>
                </a:lnTo>
                <a:lnTo>
                  <a:pt x="3886" y="2994"/>
                </a:lnTo>
                <a:lnTo>
                  <a:pt x="3884" y="2989"/>
                </a:lnTo>
                <a:lnTo>
                  <a:pt x="3884" y="2982"/>
                </a:lnTo>
                <a:lnTo>
                  <a:pt x="3876" y="2977"/>
                </a:lnTo>
                <a:lnTo>
                  <a:pt x="3867" y="2972"/>
                </a:lnTo>
                <a:lnTo>
                  <a:pt x="3860" y="2965"/>
                </a:lnTo>
                <a:lnTo>
                  <a:pt x="3850" y="2961"/>
                </a:lnTo>
                <a:lnTo>
                  <a:pt x="3848" y="2956"/>
                </a:lnTo>
                <a:lnTo>
                  <a:pt x="3847" y="2953"/>
                </a:lnTo>
                <a:lnTo>
                  <a:pt x="3840" y="2948"/>
                </a:lnTo>
                <a:lnTo>
                  <a:pt x="3831" y="2944"/>
                </a:lnTo>
                <a:lnTo>
                  <a:pt x="3823" y="2941"/>
                </a:lnTo>
                <a:lnTo>
                  <a:pt x="3821" y="2939"/>
                </a:lnTo>
                <a:lnTo>
                  <a:pt x="3819" y="2938"/>
                </a:lnTo>
                <a:lnTo>
                  <a:pt x="3816" y="2934"/>
                </a:lnTo>
                <a:lnTo>
                  <a:pt x="3811" y="2932"/>
                </a:lnTo>
                <a:lnTo>
                  <a:pt x="3809" y="2931"/>
                </a:lnTo>
                <a:lnTo>
                  <a:pt x="3809" y="2927"/>
                </a:lnTo>
                <a:lnTo>
                  <a:pt x="3806" y="2927"/>
                </a:lnTo>
                <a:lnTo>
                  <a:pt x="3802" y="2927"/>
                </a:lnTo>
                <a:lnTo>
                  <a:pt x="3801" y="2921"/>
                </a:lnTo>
                <a:lnTo>
                  <a:pt x="3795" y="2917"/>
                </a:lnTo>
                <a:lnTo>
                  <a:pt x="3787" y="2912"/>
                </a:lnTo>
                <a:lnTo>
                  <a:pt x="3784" y="2910"/>
                </a:lnTo>
                <a:lnTo>
                  <a:pt x="3775" y="2905"/>
                </a:lnTo>
                <a:lnTo>
                  <a:pt x="3768" y="2898"/>
                </a:lnTo>
                <a:lnTo>
                  <a:pt x="3758" y="2886"/>
                </a:lnTo>
                <a:lnTo>
                  <a:pt x="3756" y="2883"/>
                </a:lnTo>
                <a:lnTo>
                  <a:pt x="3753" y="2876"/>
                </a:lnTo>
                <a:lnTo>
                  <a:pt x="3749" y="2871"/>
                </a:lnTo>
                <a:lnTo>
                  <a:pt x="3748" y="2863"/>
                </a:lnTo>
                <a:lnTo>
                  <a:pt x="3748" y="2852"/>
                </a:lnTo>
                <a:lnTo>
                  <a:pt x="3739" y="2852"/>
                </a:lnTo>
                <a:lnTo>
                  <a:pt x="3734" y="2849"/>
                </a:lnTo>
                <a:lnTo>
                  <a:pt x="3731" y="2844"/>
                </a:lnTo>
                <a:lnTo>
                  <a:pt x="3727" y="2839"/>
                </a:lnTo>
                <a:lnTo>
                  <a:pt x="3686" y="2839"/>
                </a:lnTo>
                <a:lnTo>
                  <a:pt x="3684" y="2835"/>
                </a:lnTo>
                <a:lnTo>
                  <a:pt x="3683" y="2832"/>
                </a:lnTo>
                <a:lnTo>
                  <a:pt x="3674" y="2830"/>
                </a:lnTo>
                <a:lnTo>
                  <a:pt x="3671" y="2828"/>
                </a:lnTo>
                <a:lnTo>
                  <a:pt x="3667" y="2827"/>
                </a:lnTo>
                <a:lnTo>
                  <a:pt x="3666" y="2823"/>
                </a:lnTo>
                <a:lnTo>
                  <a:pt x="3666" y="2818"/>
                </a:lnTo>
                <a:lnTo>
                  <a:pt x="3649" y="2818"/>
                </a:lnTo>
                <a:lnTo>
                  <a:pt x="3645" y="2818"/>
                </a:lnTo>
                <a:lnTo>
                  <a:pt x="3635" y="2813"/>
                </a:lnTo>
                <a:lnTo>
                  <a:pt x="3626" y="2811"/>
                </a:lnTo>
                <a:lnTo>
                  <a:pt x="3616" y="2808"/>
                </a:lnTo>
                <a:lnTo>
                  <a:pt x="3608" y="2805"/>
                </a:lnTo>
                <a:lnTo>
                  <a:pt x="3604" y="2803"/>
                </a:lnTo>
                <a:lnTo>
                  <a:pt x="3601" y="2803"/>
                </a:lnTo>
                <a:lnTo>
                  <a:pt x="3586" y="2794"/>
                </a:lnTo>
                <a:lnTo>
                  <a:pt x="3577" y="2791"/>
                </a:lnTo>
                <a:lnTo>
                  <a:pt x="3568" y="2791"/>
                </a:lnTo>
                <a:lnTo>
                  <a:pt x="3565" y="2789"/>
                </a:lnTo>
                <a:lnTo>
                  <a:pt x="3560" y="2784"/>
                </a:lnTo>
                <a:lnTo>
                  <a:pt x="3555" y="2784"/>
                </a:lnTo>
                <a:lnTo>
                  <a:pt x="3550" y="2784"/>
                </a:lnTo>
                <a:lnTo>
                  <a:pt x="3548" y="2779"/>
                </a:lnTo>
                <a:lnTo>
                  <a:pt x="3545" y="2776"/>
                </a:lnTo>
                <a:lnTo>
                  <a:pt x="3538" y="2769"/>
                </a:lnTo>
                <a:lnTo>
                  <a:pt x="3529" y="2764"/>
                </a:lnTo>
                <a:lnTo>
                  <a:pt x="3526" y="2760"/>
                </a:lnTo>
                <a:lnTo>
                  <a:pt x="3522" y="2757"/>
                </a:lnTo>
                <a:lnTo>
                  <a:pt x="3511" y="2748"/>
                </a:lnTo>
                <a:lnTo>
                  <a:pt x="3500" y="2738"/>
                </a:lnTo>
                <a:lnTo>
                  <a:pt x="3499" y="2735"/>
                </a:lnTo>
                <a:lnTo>
                  <a:pt x="3495" y="2731"/>
                </a:lnTo>
                <a:lnTo>
                  <a:pt x="3490" y="2728"/>
                </a:lnTo>
                <a:lnTo>
                  <a:pt x="3480" y="2726"/>
                </a:lnTo>
                <a:lnTo>
                  <a:pt x="3471" y="2723"/>
                </a:lnTo>
                <a:lnTo>
                  <a:pt x="3466" y="2719"/>
                </a:lnTo>
                <a:lnTo>
                  <a:pt x="3464" y="2716"/>
                </a:lnTo>
                <a:lnTo>
                  <a:pt x="3463" y="2713"/>
                </a:lnTo>
                <a:lnTo>
                  <a:pt x="3458" y="2709"/>
                </a:lnTo>
                <a:lnTo>
                  <a:pt x="3454" y="2706"/>
                </a:lnTo>
                <a:lnTo>
                  <a:pt x="3449" y="2704"/>
                </a:lnTo>
                <a:lnTo>
                  <a:pt x="3444" y="2702"/>
                </a:lnTo>
                <a:lnTo>
                  <a:pt x="3441" y="2702"/>
                </a:lnTo>
                <a:lnTo>
                  <a:pt x="3425" y="2692"/>
                </a:lnTo>
                <a:lnTo>
                  <a:pt x="3418" y="2689"/>
                </a:lnTo>
                <a:lnTo>
                  <a:pt x="3410" y="2689"/>
                </a:lnTo>
                <a:lnTo>
                  <a:pt x="3408" y="2687"/>
                </a:lnTo>
                <a:lnTo>
                  <a:pt x="3405" y="2684"/>
                </a:lnTo>
                <a:lnTo>
                  <a:pt x="3403" y="2682"/>
                </a:lnTo>
                <a:lnTo>
                  <a:pt x="3400" y="2682"/>
                </a:lnTo>
                <a:lnTo>
                  <a:pt x="3398" y="2677"/>
                </a:lnTo>
                <a:lnTo>
                  <a:pt x="3395" y="2675"/>
                </a:lnTo>
                <a:lnTo>
                  <a:pt x="3386" y="2672"/>
                </a:lnTo>
                <a:lnTo>
                  <a:pt x="3378" y="2668"/>
                </a:lnTo>
                <a:lnTo>
                  <a:pt x="3374" y="2667"/>
                </a:lnTo>
                <a:lnTo>
                  <a:pt x="3372" y="2661"/>
                </a:lnTo>
                <a:lnTo>
                  <a:pt x="3364" y="2663"/>
                </a:lnTo>
                <a:lnTo>
                  <a:pt x="3357" y="2661"/>
                </a:lnTo>
                <a:lnTo>
                  <a:pt x="3345" y="2658"/>
                </a:lnTo>
                <a:lnTo>
                  <a:pt x="3333" y="2655"/>
                </a:lnTo>
                <a:lnTo>
                  <a:pt x="3326" y="2655"/>
                </a:lnTo>
                <a:lnTo>
                  <a:pt x="3318" y="2655"/>
                </a:lnTo>
                <a:lnTo>
                  <a:pt x="3311" y="2655"/>
                </a:lnTo>
                <a:lnTo>
                  <a:pt x="3306" y="2653"/>
                </a:lnTo>
                <a:lnTo>
                  <a:pt x="3303" y="2649"/>
                </a:lnTo>
                <a:lnTo>
                  <a:pt x="3297" y="2648"/>
                </a:lnTo>
                <a:lnTo>
                  <a:pt x="3296" y="2646"/>
                </a:lnTo>
                <a:lnTo>
                  <a:pt x="3294" y="2644"/>
                </a:lnTo>
                <a:lnTo>
                  <a:pt x="3291" y="2641"/>
                </a:lnTo>
                <a:lnTo>
                  <a:pt x="3285" y="2639"/>
                </a:lnTo>
                <a:lnTo>
                  <a:pt x="3284" y="2638"/>
                </a:lnTo>
                <a:lnTo>
                  <a:pt x="3284" y="2634"/>
                </a:lnTo>
                <a:lnTo>
                  <a:pt x="3273" y="2634"/>
                </a:lnTo>
                <a:lnTo>
                  <a:pt x="3265" y="2632"/>
                </a:lnTo>
                <a:lnTo>
                  <a:pt x="3250" y="2626"/>
                </a:lnTo>
                <a:lnTo>
                  <a:pt x="3243" y="2624"/>
                </a:lnTo>
                <a:lnTo>
                  <a:pt x="3236" y="2620"/>
                </a:lnTo>
                <a:lnTo>
                  <a:pt x="3226" y="2620"/>
                </a:lnTo>
                <a:lnTo>
                  <a:pt x="3215" y="2620"/>
                </a:lnTo>
                <a:lnTo>
                  <a:pt x="3214" y="2617"/>
                </a:lnTo>
                <a:lnTo>
                  <a:pt x="3212" y="2614"/>
                </a:lnTo>
                <a:lnTo>
                  <a:pt x="3203" y="2612"/>
                </a:lnTo>
                <a:lnTo>
                  <a:pt x="3200" y="2610"/>
                </a:lnTo>
                <a:lnTo>
                  <a:pt x="3197" y="2609"/>
                </a:lnTo>
                <a:lnTo>
                  <a:pt x="3195" y="2605"/>
                </a:lnTo>
                <a:lnTo>
                  <a:pt x="3195" y="2600"/>
                </a:lnTo>
                <a:lnTo>
                  <a:pt x="3186" y="2600"/>
                </a:lnTo>
                <a:lnTo>
                  <a:pt x="3181" y="2597"/>
                </a:lnTo>
                <a:lnTo>
                  <a:pt x="3178" y="2591"/>
                </a:lnTo>
                <a:lnTo>
                  <a:pt x="3174" y="2586"/>
                </a:lnTo>
                <a:lnTo>
                  <a:pt x="3157" y="2586"/>
                </a:lnTo>
                <a:lnTo>
                  <a:pt x="3144" y="2583"/>
                </a:lnTo>
                <a:lnTo>
                  <a:pt x="3132" y="2578"/>
                </a:lnTo>
                <a:lnTo>
                  <a:pt x="3120" y="2573"/>
                </a:lnTo>
                <a:lnTo>
                  <a:pt x="3098" y="2561"/>
                </a:lnTo>
                <a:lnTo>
                  <a:pt x="3086" y="2556"/>
                </a:lnTo>
                <a:lnTo>
                  <a:pt x="3072" y="2552"/>
                </a:lnTo>
                <a:lnTo>
                  <a:pt x="3067" y="2550"/>
                </a:lnTo>
                <a:lnTo>
                  <a:pt x="3065" y="2549"/>
                </a:lnTo>
                <a:lnTo>
                  <a:pt x="3065" y="2545"/>
                </a:lnTo>
                <a:lnTo>
                  <a:pt x="3052" y="2545"/>
                </a:lnTo>
                <a:lnTo>
                  <a:pt x="3046" y="2542"/>
                </a:lnTo>
                <a:lnTo>
                  <a:pt x="3040" y="2540"/>
                </a:lnTo>
                <a:lnTo>
                  <a:pt x="3033" y="2538"/>
                </a:lnTo>
                <a:lnTo>
                  <a:pt x="3024" y="2538"/>
                </a:lnTo>
                <a:lnTo>
                  <a:pt x="3012" y="2513"/>
                </a:lnTo>
                <a:lnTo>
                  <a:pt x="2997" y="2491"/>
                </a:lnTo>
                <a:lnTo>
                  <a:pt x="2997" y="2484"/>
                </a:lnTo>
                <a:lnTo>
                  <a:pt x="2999" y="2477"/>
                </a:lnTo>
                <a:lnTo>
                  <a:pt x="3006" y="2468"/>
                </a:lnTo>
                <a:lnTo>
                  <a:pt x="3012" y="2460"/>
                </a:lnTo>
                <a:lnTo>
                  <a:pt x="3018" y="2450"/>
                </a:lnTo>
                <a:lnTo>
                  <a:pt x="3021" y="2450"/>
                </a:lnTo>
                <a:lnTo>
                  <a:pt x="3023" y="2448"/>
                </a:lnTo>
                <a:lnTo>
                  <a:pt x="3023" y="2445"/>
                </a:lnTo>
                <a:lnTo>
                  <a:pt x="3024" y="2443"/>
                </a:lnTo>
                <a:lnTo>
                  <a:pt x="3028" y="2443"/>
                </a:lnTo>
                <a:lnTo>
                  <a:pt x="3031" y="2443"/>
                </a:lnTo>
                <a:lnTo>
                  <a:pt x="3038" y="2443"/>
                </a:lnTo>
                <a:lnTo>
                  <a:pt x="3038" y="2441"/>
                </a:lnTo>
                <a:lnTo>
                  <a:pt x="3040" y="2439"/>
                </a:lnTo>
                <a:lnTo>
                  <a:pt x="3041" y="2436"/>
                </a:lnTo>
                <a:lnTo>
                  <a:pt x="3045" y="2436"/>
                </a:lnTo>
                <a:lnTo>
                  <a:pt x="3046" y="2441"/>
                </a:lnTo>
                <a:lnTo>
                  <a:pt x="3048" y="2443"/>
                </a:lnTo>
                <a:lnTo>
                  <a:pt x="3057" y="2431"/>
                </a:lnTo>
                <a:lnTo>
                  <a:pt x="3069" y="2419"/>
                </a:lnTo>
                <a:lnTo>
                  <a:pt x="3072" y="2419"/>
                </a:lnTo>
                <a:lnTo>
                  <a:pt x="3074" y="2417"/>
                </a:lnTo>
                <a:lnTo>
                  <a:pt x="3075" y="2417"/>
                </a:lnTo>
                <a:lnTo>
                  <a:pt x="3084" y="2414"/>
                </a:lnTo>
                <a:lnTo>
                  <a:pt x="3089" y="2409"/>
                </a:lnTo>
                <a:lnTo>
                  <a:pt x="3093" y="2402"/>
                </a:lnTo>
                <a:lnTo>
                  <a:pt x="3093" y="2392"/>
                </a:lnTo>
                <a:lnTo>
                  <a:pt x="3093" y="2388"/>
                </a:lnTo>
                <a:lnTo>
                  <a:pt x="3093" y="2376"/>
                </a:lnTo>
                <a:lnTo>
                  <a:pt x="3091" y="2368"/>
                </a:lnTo>
                <a:lnTo>
                  <a:pt x="3087" y="2358"/>
                </a:lnTo>
                <a:lnTo>
                  <a:pt x="3084" y="2349"/>
                </a:lnTo>
                <a:lnTo>
                  <a:pt x="3075" y="2335"/>
                </a:lnTo>
                <a:lnTo>
                  <a:pt x="3065" y="2320"/>
                </a:lnTo>
                <a:lnTo>
                  <a:pt x="3060" y="2320"/>
                </a:lnTo>
                <a:lnTo>
                  <a:pt x="3057" y="2318"/>
                </a:lnTo>
                <a:lnTo>
                  <a:pt x="3053" y="2317"/>
                </a:lnTo>
                <a:lnTo>
                  <a:pt x="3052" y="2313"/>
                </a:lnTo>
                <a:lnTo>
                  <a:pt x="3011" y="2313"/>
                </a:lnTo>
                <a:lnTo>
                  <a:pt x="2989" y="2317"/>
                </a:lnTo>
                <a:lnTo>
                  <a:pt x="2966" y="2320"/>
                </a:lnTo>
                <a:lnTo>
                  <a:pt x="2946" y="2325"/>
                </a:lnTo>
                <a:lnTo>
                  <a:pt x="2922" y="2327"/>
                </a:lnTo>
                <a:lnTo>
                  <a:pt x="2915" y="2327"/>
                </a:lnTo>
                <a:lnTo>
                  <a:pt x="2910" y="2330"/>
                </a:lnTo>
                <a:lnTo>
                  <a:pt x="2907" y="2332"/>
                </a:lnTo>
                <a:lnTo>
                  <a:pt x="2902" y="2334"/>
                </a:lnTo>
                <a:lnTo>
                  <a:pt x="2876" y="2334"/>
                </a:lnTo>
                <a:lnTo>
                  <a:pt x="2852" y="2334"/>
                </a:lnTo>
                <a:lnTo>
                  <a:pt x="2828" y="2334"/>
                </a:lnTo>
                <a:lnTo>
                  <a:pt x="2806" y="2334"/>
                </a:lnTo>
                <a:lnTo>
                  <a:pt x="2796" y="2334"/>
                </a:lnTo>
                <a:lnTo>
                  <a:pt x="2791" y="2335"/>
                </a:lnTo>
                <a:lnTo>
                  <a:pt x="2786" y="2334"/>
                </a:lnTo>
                <a:lnTo>
                  <a:pt x="2784" y="2332"/>
                </a:lnTo>
                <a:lnTo>
                  <a:pt x="2784" y="2330"/>
                </a:lnTo>
                <a:lnTo>
                  <a:pt x="2782" y="2329"/>
                </a:lnTo>
                <a:lnTo>
                  <a:pt x="2779" y="2327"/>
                </a:lnTo>
                <a:lnTo>
                  <a:pt x="2770" y="2329"/>
                </a:lnTo>
                <a:lnTo>
                  <a:pt x="2765" y="2330"/>
                </a:lnTo>
                <a:lnTo>
                  <a:pt x="2760" y="2334"/>
                </a:lnTo>
                <a:lnTo>
                  <a:pt x="2751" y="2334"/>
                </a:lnTo>
                <a:lnTo>
                  <a:pt x="2741" y="2329"/>
                </a:lnTo>
                <a:lnTo>
                  <a:pt x="2733" y="2322"/>
                </a:lnTo>
                <a:lnTo>
                  <a:pt x="2724" y="2315"/>
                </a:lnTo>
                <a:lnTo>
                  <a:pt x="2717" y="2313"/>
                </a:lnTo>
                <a:lnTo>
                  <a:pt x="2710" y="2313"/>
                </a:lnTo>
                <a:lnTo>
                  <a:pt x="2707" y="2310"/>
                </a:lnTo>
                <a:lnTo>
                  <a:pt x="2704" y="2306"/>
                </a:lnTo>
                <a:lnTo>
                  <a:pt x="2695" y="2301"/>
                </a:lnTo>
                <a:lnTo>
                  <a:pt x="2687" y="2296"/>
                </a:lnTo>
                <a:lnTo>
                  <a:pt x="2685" y="2291"/>
                </a:lnTo>
                <a:lnTo>
                  <a:pt x="2683" y="2286"/>
                </a:lnTo>
                <a:lnTo>
                  <a:pt x="2656" y="2286"/>
                </a:lnTo>
                <a:lnTo>
                  <a:pt x="2644" y="2284"/>
                </a:lnTo>
                <a:lnTo>
                  <a:pt x="2639" y="2283"/>
                </a:lnTo>
                <a:lnTo>
                  <a:pt x="2635" y="2279"/>
                </a:lnTo>
                <a:lnTo>
                  <a:pt x="2630" y="2278"/>
                </a:lnTo>
                <a:lnTo>
                  <a:pt x="2629" y="2276"/>
                </a:lnTo>
                <a:lnTo>
                  <a:pt x="2629" y="2272"/>
                </a:lnTo>
                <a:lnTo>
                  <a:pt x="2622" y="2272"/>
                </a:lnTo>
                <a:lnTo>
                  <a:pt x="2620" y="2269"/>
                </a:lnTo>
                <a:lnTo>
                  <a:pt x="2618" y="2266"/>
                </a:lnTo>
                <a:lnTo>
                  <a:pt x="2613" y="2260"/>
                </a:lnTo>
                <a:lnTo>
                  <a:pt x="2610" y="2259"/>
                </a:lnTo>
                <a:lnTo>
                  <a:pt x="2608" y="2255"/>
                </a:lnTo>
                <a:lnTo>
                  <a:pt x="2606" y="2252"/>
                </a:lnTo>
                <a:lnTo>
                  <a:pt x="2608" y="2245"/>
                </a:lnTo>
                <a:lnTo>
                  <a:pt x="2603" y="2243"/>
                </a:lnTo>
                <a:lnTo>
                  <a:pt x="2601" y="2242"/>
                </a:lnTo>
                <a:lnTo>
                  <a:pt x="2601" y="2238"/>
                </a:lnTo>
                <a:lnTo>
                  <a:pt x="2601" y="2225"/>
                </a:lnTo>
                <a:lnTo>
                  <a:pt x="2593" y="2221"/>
                </a:lnTo>
                <a:lnTo>
                  <a:pt x="2584" y="2218"/>
                </a:lnTo>
                <a:lnTo>
                  <a:pt x="2576" y="2214"/>
                </a:lnTo>
                <a:lnTo>
                  <a:pt x="2567" y="2211"/>
                </a:lnTo>
                <a:lnTo>
                  <a:pt x="2562" y="2211"/>
                </a:lnTo>
                <a:lnTo>
                  <a:pt x="2560" y="2208"/>
                </a:lnTo>
                <a:lnTo>
                  <a:pt x="2555" y="2202"/>
                </a:lnTo>
                <a:lnTo>
                  <a:pt x="2553" y="2199"/>
                </a:lnTo>
                <a:lnTo>
                  <a:pt x="2550" y="2197"/>
                </a:lnTo>
                <a:lnTo>
                  <a:pt x="2545" y="2197"/>
                </a:lnTo>
                <a:lnTo>
                  <a:pt x="2540" y="2197"/>
                </a:lnTo>
                <a:lnTo>
                  <a:pt x="2526" y="2177"/>
                </a:lnTo>
                <a:lnTo>
                  <a:pt x="2513" y="2156"/>
                </a:lnTo>
                <a:lnTo>
                  <a:pt x="2507" y="2155"/>
                </a:lnTo>
                <a:lnTo>
                  <a:pt x="2502" y="2151"/>
                </a:lnTo>
                <a:lnTo>
                  <a:pt x="2496" y="2143"/>
                </a:lnTo>
                <a:lnTo>
                  <a:pt x="2489" y="2134"/>
                </a:lnTo>
                <a:lnTo>
                  <a:pt x="2484" y="2131"/>
                </a:lnTo>
                <a:lnTo>
                  <a:pt x="2478" y="2129"/>
                </a:lnTo>
                <a:lnTo>
                  <a:pt x="2477" y="2126"/>
                </a:lnTo>
                <a:lnTo>
                  <a:pt x="2475" y="2122"/>
                </a:lnTo>
                <a:lnTo>
                  <a:pt x="2473" y="2119"/>
                </a:lnTo>
                <a:lnTo>
                  <a:pt x="2472" y="2116"/>
                </a:lnTo>
                <a:lnTo>
                  <a:pt x="2468" y="2116"/>
                </a:lnTo>
                <a:lnTo>
                  <a:pt x="2461" y="2114"/>
                </a:lnTo>
                <a:lnTo>
                  <a:pt x="2456" y="2110"/>
                </a:lnTo>
                <a:lnTo>
                  <a:pt x="2455" y="2104"/>
                </a:lnTo>
                <a:lnTo>
                  <a:pt x="2453" y="2098"/>
                </a:lnTo>
                <a:lnTo>
                  <a:pt x="2451" y="2092"/>
                </a:lnTo>
                <a:lnTo>
                  <a:pt x="2449" y="2087"/>
                </a:lnTo>
                <a:lnTo>
                  <a:pt x="2446" y="2085"/>
                </a:lnTo>
                <a:lnTo>
                  <a:pt x="2441" y="2083"/>
                </a:lnTo>
                <a:lnTo>
                  <a:pt x="2439" y="2081"/>
                </a:lnTo>
                <a:lnTo>
                  <a:pt x="2424" y="2061"/>
                </a:lnTo>
                <a:lnTo>
                  <a:pt x="2422" y="2059"/>
                </a:lnTo>
                <a:lnTo>
                  <a:pt x="2415" y="2058"/>
                </a:lnTo>
                <a:lnTo>
                  <a:pt x="2414" y="2056"/>
                </a:lnTo>
                <a:lnTo>
                  <a:pt x="2407" y="2046"/>
                </a:lnTo>
                <a:lnTo>
                  <a:pt x="2398" y="2037"/>
                </a:lnTo>
                <a:lnTo>
                  <a:pt x="2392" y="2030"/>
                </a:lnTo>
                <a:lnTo>
                  <a:pt x="2388" y="2022"/>
                </a:lnTo>
                <a:lnTo>
                  <a:pt x="2386" y="2020"/>
                </a:lnTo>
                <a:lnTo>
                  <a:pt x="2383" y="2013"/>
                </a:lnTo>
                <a:lnTo>
                  <a:pt x="2378" y="2010"/>
                </a:lnTo>
                <a:lnTo>
                  <a:pt x="2371" y="2008"/>
                </a:lnTo>
                <a:lnTo>
                  <a:pt x="2369" y="2006"/>
                </a:lnTo>
                <a:lnTo>
                  <a:pt x="2369" y="1996"/>
                </a:lnTo>
                <a:lnTo>
                  <a:pt x="2366" y="1989"/>
                </a:lnTo>
                <a:lnTo>
                  <a:pt x="2356" y="1972"/>
                </a:lnTo>
                <a:lnTo>
                  <a:pt x="2354" y="1969"/>
                </a:lnTo>
                <a:lnTo>
                  <a:pt x="2349" y="1955"/>
                </a:lnTo>
                <a:lnTo>
                  <a:pt x="2342" y="1940"/>
                </a:lnTo>
                <a:lnTo>
                  <a:pt x="2339" y="1923"/>
                </a:lnTo>
                <a:lnTo>
                  <a:pt x="2335" y="1904"/>
                </a:lnTo>
                <a:lnTo>
                  <a:pt x="2328" y="1904"/>
                </a:lnTo>
                <a:lnTo>
                  <a:pt x="2328" y="1890"/>
                </a:lnTo>
                <a:lnTo>
                  <a:pt x="2328" y="1885"/>
                </a:lnTo>
                <a:lnTo>
                  <a:pt x="2327" y="1880"/>
                </a:lnTo>
                <a:lnTo>
                  <a:pt x="2323" y="1871"/>
                </a:lnTo>
                <a:lnTo>
                  <a:pt x="2320" y="1863"/>
                </a:lnTo>
                <a:lnTo>
                  <a:pt x="2320" y="1860"/>
                </a:lnTo>
                <a:lnTo>
                  <a:pt x="2322" y="1853"/>
                </a:lnTo>
                <a:lnTo>
                  <a:pt x="2322" y="1851"/>
                </a:lnTo>
                <a:lnTo>
                  <a:pt x="2315" y="1842"/>
                </a:lnTo>
                <a:lnTo>
                  <a:pt x="2311" y="1834"/>
                </a:lnTo>
                <a:lnTo>
                  <a:pt x="2310" y="1824"/>
                </a:lnTo>
                <a:lnTo>
                  <a:pt x="2308" y="1813"/>
                </a:lnTo>
                <a:lnTo>
                  <a:pt x="2308" y="1810"/>
                </a:lnTo>
                <a:lnTo>
                  <a:pt x="2308" y="1800"/>
                </a:lnTo>
                <a:lnTo>
                  <a:pt x="2308" y="1796"/>
                </a:lnTo>
                <a:lnTo>
                  <a:pt x="2303" y="1786"/>
                </a:lnTo>
                <a:lnTo>
                  <a:pt x="2296" y="1778"/>
                </a:lnTo>
                <a:lnTo>
                  <a:pt x="2293" y="1769"/>
                </a:lnTo>
                <a:lnTo>
                  <a:pt x="2291" y="1766"/>
                </a:lnTo>
                <a:lnTo>
                  <a:pt x="2291" y="1762"/>
                </a:lnTo>
                <a:lnTo>
                  <a:pt x="2291" y="1757"/>
                </a:lnTo>
                <a:lnTo>
                  <a:pt x="2291" y="1747"/>
                </a:lnTo>
                <a:lnTo>
                  <a:pt x="2289" y="1744"/>
                </a:lnTo>
                <a:lnTo>
                  <a:pt x="2287" y="1740"/>
                </a:lnTo>
                <a:lnTo>
                  <a:pt x="2284" y="1740"/>
                </a:lnTo>
                <a:lnTo>
                  <a:pt x="2281" y="1740"/>
                </a:lnTo>
                <a:lnTo>
                  <a:pt x="2279" y="1733"/>
                </a:lnTo>
                <a:lnTo>
                  <a:pt x="2279" y="1730"/>
                </a:lnTo>
                <a:lnTo>
                  <a:pt x="2281" y="1721"/>
                </a:lnTo>
                <a:lnTo>
                  <a:pt x="2279" y="1713"/>
                </a:lnTo>
                <a:lnTo>
                  <a:pt x="2277" y="1708"/>
                </a:lnTo>
                <a:lnTo>
                  <a:pt x="2274" y="1704"/>
                </a:lnTo>
                <a:lnTo>
                  <a:pt x="2270" y="1699"/>
                </a:lnTo>
                <a:lnTo>
                  <a:pt x="2264" y="1696"/>
                </a:lnTo>
                <a:lnTo>
                  <a:pt x="2264" y="1694"/>
                </a:lnTo>
                <a:lnTo>
                  <a:pt x="2259" y="1682"/>
                </a:lnTo>
                <a:lnTo>
                  <a:pt x="2252" y="1669"/>
                </a:lnTo>
                <a:lnTo>
                  <a:pt x="2252" y="1667"/>
                </a:lnTo>
                <a:lnTo>
                  <a:pt x="2247" y="1660"/>
                </a:lnTo>
                <a:lnTo>
                  <a:pt x="2247" y="1658"/>
                </a:lnTo>
                <a:lnTo>
                  <a:pt x="2247" y="1648"/>
                </a:lnTo>
                <a:lnTo>
                  <a:pt x="2247" y="1641"/>
                </a:lnTo>
                <a:lnTo>
                  <a:pt x="2241" y="1634"/>
                </a:lnTo>
                <a:lnTo>
                  <a:pt x="2235" y="1628"/>
                </a:lnTo>
                <a:lnTo>
                  <a:pt x="2235" y="1624"/>
                </a:lnTo>
                <a:lnTo>
                  <a:pt x="2233" y="1617"/>
                </a:lnTo>
                <a:lnTo>
                  <a:pt x="2230" y="1617"/>
                </a:lnTo>
                <a:lnTo>
                  <a:pt x="2226" y="1617"/>
                </a:lnTo>
                <a:lnTo>
                  <a:pt x="2226" y="1614"/>
                </a:lnTo>
                <a:lnTo>
                  <a:pt x="2226" y="1607"/>
                </a:lnTo>
                <a:lnTo>
                  <a:pt x="2226" y="1604"/>
                </a:lnTo>
                <a:lnTo>
                  <a:pt x="2214" y="1587"/>
                </a:lnTo>
                <a:lnTo>
                  <a:pt x="2212" y="1583"/>
                </a:lnTo>
                <a:lnTo>
                  <a:pt x="2207" y="1576"/>
                </a:lnTo>
                <a:lnTo>
                  <a:pt x="2199" y="1571"/>
                </a:lnTo>
                <a:lnTo>
                  <a:pt x="2194" y="1570"/>
                </a:lnTo>
                <a:lnTo>
                  <a:pt x="2188" y="1570"/>
                </a:lnTo>
                <a:lnTo>
                  <a:pt x="2183" y="1573"/>
                </a:lnTo>
                <a:lnTo>
                  <a:pt x="2178" y="1576"/>
                </a:lnTo>
                <a:lnTo>
                  <a:pt x="2177" y="1580"/>
                </a:lnTo>
                <a:lnTo>
                  <a:pt x="2175" y="1582"/>
                </a:lnTo>
                <a:lnTo>
                  <a:pt x="2171" y="1580"/>
                </a:lnTo>
                <a:lnTo>
                  <a:pt x="2171" y="1576"/>
                </a:lnTo>
                <a:lnTo>
                  <a:pt x="2163" y="1576"/>
                </a:lnTo>
                <a:lnTo>
                  <a:pt x="2158" y="1575"/>
                </a:lnTo>
                <a:lnTo>
                  <a:pt x="2154" y="1571"/>
                </a:lnTo>
                <a:lnTo>
                  <a:pt x="2151" y="1566"/>
                </a:lnTo>
                <a:lnTo>
                  <a:pt x="2147" y="1561"/>
                </a:lnTo>
                <a:lnTo>
                  <a:pt x="2144" y="1558"/>
                </a:lnTo>
                <a:lnTo>
                  <a:pt x="2137" y="1556"/>
                </a:lnTo>
                <a:lnTo>
                  <a:pt x="2130" y="1556"/>
                </a:lnTo>
                <a:lnTo>
                  <a:pt x="2130" y="1553"/>
                </a:lnTo>
                <a:lnTo>
                  <a:pt x="2129" y="1551"/>
                </a:lnTo>
                <a:lnTo>
                  <a:pt x="2125" y="1551"/>
                </a:lnTo>
                <a:lnTo>
                  <a:pt x="2122" y="1546"/>
                </a:lnTo>
                <a:lnTo>
                  <a:pt x="2118" y="1541"/>
                </a:lnTo>
                <a:lnTo>
                  <a:pt x="2112" y="1536"/>
                </a:lnTo>
                <a:lnTo>
                  <a:pt x="2103" y="1532"/>
                </a:lnTo>
                <a:lnTo>
                  <a:pt x="2096" y="1529"/>
                </a:lnTo>
                <a:lnTo>
                  <a:pt x="2093" y="1529"/>
                </a:lnTo>
                <a:lnTo>
                  <a:pt x="2089" y="1527"/>
                </a:lnTo>
                <a:lnTo>
                  <a:pt x="2089" y="1520"/>
                </a:lnTo>
                <a:lnTo>
                  <a:pt x="2088" y="1515"/>
                </a:lnTo>
                <a:lnTo>
                  <a:pt x="2083" y="1512"/>
                </a:lnTo>
                <a:lnTo>
                  <a:pt x="2079" y="1508"/>
                </a:lnTo>
                <a:lnTo>
                  <a:pt x="2067" y="1503"/>
                </a:lnTo>
                <a:lnTo>
                  <a:pt x="2055" y="1498"/>
                </a:lnTo>
                <a:lnTo>
                  <a:pt x="2054" y="1495"/>
                </a:lnTo>
                <a:lnTo>
                  <a:pt x="2047" y="1486"/>
                </a:lnTo>
                <a:lnTo>
                  <a:pt x="2042" y="1474"/>
                </a:lnTo>
                <a:lnTo>
                  <a:pt x="2035" y="1476"/>
                </a:lnTo>
                <a:lnTo>
                  <a:pt x="2031" y="1474"/>
                </a:lnTo>
                <a:lnTo>
                  <a:pt x="2028" y="1472"/>
                </a:lnTo>
                <a:lnTo>
                  <a:pt x="2026" y="1469"/>
                </a:lnTo>
                <a:lnTo>
                  <a:pt x="2021" y="1464"/>
                </a:lnTo>
                <a:lnTo>
                  <a:pt x="2018" y="1462"/>
                </a:lnTo>
                <a:lnTo>
                  <a:pt x="2014" y="1460"/>
                </a:lnTo>
                <a:lnTo>
                  <a:pt x="2008" y="1457"/>
                </a:lnTo>
                <a:lnTo>
                  <a:pt x="2002" y="1452"/>
                </a:lnTo>
                <a:lnTo>
                  <a:pt x="1997" y="1447"/>
                </a:lnTo>
                <a:lnTo>
                  <a:pt x="1994" y="1440"/>
                </a:lnTo>
                <a:lnTo>
                  <a:pt x="1985" y="1440"/>
                </a:lnTo>
                <a:lnTo>
                  <a:pt x="1977" y="1440"/>
                </a:lnTo>
                <a:lnTo>
                  <a:pt x="1972" y="1436"/>
                </a:lnTo>
                <a:lnTo>
                  <a:pt x="1967" y="1433"/>
                </a:lnTo>
                <a:lnTo>
                  <a:pt x="1962" y="1430"/>
                </a:lnTo>
                <a:lnTo>
                  <a:pt x="1955" y="1428"/>
                </a:lnTo>
                <a:lnTo>
                  <a:pt x="1948" y="1426"/>
                </a:lnTo>
                <a:lnTo>
                  <a:pt x="1939" y="1426"/>
                </a:lnTo>
                <a:lnTo>
                  <a:pt x="1939" y="1423"/>
                </a:lnTo>
                <a:lnTo>
                  <a:pt x="1938" y="1421"/>
                </a:lnTo>
                <a:lnTo>
                  <a:pt x="1933" y="1419"/>
                </a:lnTo>
                <a:lnTo>
                  <a:pt x="1933" y="1411"/>
                </a:lnTo>
                <a:lnTo>
                  <a:pt x="1931" y="1406"/>
                </a:lnTo>
                <a:lnTo>
                  <a:pt x="1926" y="1402"/>
                </a:lnTo>
                <a:lnTo>
                  <a:pt x="1921" y="1401"/>
                </a:lnTo>
                <a:lnTo>
                  <a:pt x="1909" y="1397"/>
                </a:lnTo>
                <a:lnTo>
                  <a:pt x="1904" y="1395"/>
                </a:lnTo>
                <a:lnTo>
                  <a:pt x="1898" y="1392"/>
                </a:lnTo>
                <a:lnTo>
                  <a:pt x="1890" y="1380"/>
                </a:lnTo>
                <a:lnTo>
                  <a:pt x="1880" y="1370"/>
                </a:lnTo>
                <a:lnTo>
                  <a:pt x="1870" y="1360"/>
                </a:lnTo>
                <a:lnTo>
                  <a:pt x="1858" y="1351"/>
                </a:lnTo>
                <a:lnTo>
                  <a:pt x="1858" y="1344"/>
                </a:lnTo>
                <a:lnTo>
                  <a:pt x="1854" y="1341"/>
                </a:lnTo>
                <a:lnTo>
                  <a:pt x="1849" y="1339"/>
                </a:lnTo>
                <a:lnTo>
                  <a:pt x="1844" y="1338"/>
                </a:lnTo>
                <a:lnTo>
                  <a:pt x="1842" y="1326"/>
                </a:lnTo>
                <a:lnTo>
                  <a:pt x="1837" y="1317"/>
                </a:lnTo>
                <a:lnTo>
                  <a:pt x="1834" y="1317"/>
                </a:lnTo>
                <a:lnTo>
                  <a:pt x="1830" y="1317"/>
                </a:lnTo>
                <a:lnTo>
                  <a:pt x="1829" y="1314"/>
                </a:lnTo>
                <a:lnTo>
                  <a:pt x="1829" y="1309"/>
                </a:lnTo>
                <a:lnTo>
                  <a:pt x="1827" y="1303"/>
                </a:lnTo>
                <a:lnTo>
                  <a:pt x="1823" y="1303"/>
                </a:lnTo>
                <a:lnTo>
                  <a:pt x="1823" y="1297"/>
                </a:lnTo>
                <a:lnTo>
                  <a:pt x="1822" y="1291"/>
                </a:lnTo>
                <a:lnTo>
                  <a:pt x="1818" y="1288"/>
                </a:lnTo>
                <a:lnTo>
                  <a:pt x="1815" y="1285"/>
                </a:lnTo>
                <a:lnTo>
                  <a:pt x="1808" y="1278"/>
                </a:lnTo>
                <a:lnTo>
                  <a:pt x="1805" y="1274"/>
                </a:lnTo>
                <a:lnTo>
                  <a:pt x="1803" y="1269"/>
                </a:lnTo>
                <a:lnTo>
                  <a:pt x="1803" y="1242"/>
                </a:lnTo>
                <a:lnTo>
                  <a:pt x="1800" y="1228"/>
                </a:lnTo>
                <a:lnTo>
                  <a:pt x="1796" y="1215"/>
                </a:lnTo>
                <a:lnTo>
                  <a:pt x="1794" y="1199"/>
                </a:lnTo>
                <a:lnTo>
                  <a:pt x="1793" y="1193"/>
                </a:lnTo>
                <a:lnTo>
                  <a:pt x="1789" y="1187"/>
                </a:lnTo>
                <a:lnTo>
                  <a:pt x="1793" y="1176"/>
                </a:lnTo>
                <a:lnTo>
                  <a:pt x="1793" y="1167"/>
                </a:lnTo>
                <a:lnTo>
                  <a:pt x="1789" y="1140"/>
                </a:lnTo>
                <a:lnTo>
                  <a:pt x="1788" y="1136"/>
                </a:lnTo>
                <a:lnTo>
                  <a:pt x="1784" y="1135"/>
                </a:lnTo>
                <a:lnTo>
                  <a:pt x="1776" y="1133"/>
                </a:lnTo>
                <a:lnTo>
                  <a:pt x="1772" y="1131"/>
                </a:lnTo>
                <a:lnTo>
                  <a:pt x="1769" y="1129"/>
                </a:lnTo>
                <a:lnTo>
                  <a:pt x="1765" y="1128"/>
                </a:lnTo>
                <a:lnTo>
                  <a:pt x="1762" y="1126"/>
                </a:lnTo>
                <a:lnTo>
                  <a:pt x="1762" y="1121"/>
                </a:lnTo>
                <a:lnTo>
                  <a:pt x="1762" y="1114"/>
                </a:lnTo>
                <a:lnTo>
                  <a:pt x="1760" y="1102"/>
                </a:lnTo>
                <a:lnTo>
                  <a:pt x="1760" y="1095"/>
                </a:lnTo>
                <a:lnTo>
                  <a:pt x="1762" y="1090"/>
                </a:lnTo>
                <a:lnTo>
                  <a:pt x="1764" y="1087"/>
                </a:lnTo>
                <a:lnTo>
                  <a:pt x="1769" y="1085"/>
                </a:lnTo>
                <a:lnTo>
                  <a:pt x="1769" y="1078"/>
                </a:lnTo>
                <a:lnTo>
                  <a:pt x="1771" y="1075"/>
                </a:lnTo>
                <a:lnTo>
                  <a:pt x="1774" y="1070"/>
                </a:lnTo>
                <a:lnTo>
                  <a:pt x="1776" y="1065"/>
                </a:lnTo>
                <a:lnTo>
                  <a:pt x="1776" y="1060"/>
                </a:lnTo>
                <a:lnTo>
                  <a:pt x="1777" y="1056"/>
                </a:lnTo>
                <a:lnTo>
                  <a:pt x="1779" y="1053"/>
                </a:lnTo>
                <a:lnTo>
                  <a:pt x="1783" y="1051"/>
                </a:lnTo>
                <a:lnTo>
                  <a:pt x="1791" y="1046"/>
                </a:lnTo>
                <a:lnTo>
                  <a:pt x="1796" y="1044"/>
                </a:lnTo>
                <a:lnTo>
                  <a:pt x="1803" y="1044"/>
                </a:lnTo>
                <a:lnTo>
                  <a:pt x="1808" y="1053"/>
                </a:lnTo>
                <a:lnTo>
                  <a:pt x="1812" y="1056"/>
                </a:lnTo>
                <a:lnTo>
                  <a:pt x="1817" y="1058"/>
                </a:lnTo>
                <a:lnTo>
                  <a:pt x="1817" y="1054"/>
                </a:lnTo>
                <a:lnTo>
                  <a:pt x="1820" y="1054"/>
                </a:lnTo>
                <a:lnTo>
                  <a:pt x="1823" y="1051"/>
                </a:lnTo>
                <a:lnTo>
                  <a:pt x="1830" y="1051"/>
                </a:lnTo>
                <a:lnTo>
                  <a:pt x="1835" y="1049"/>
                </a:lnTo>
                <a:lnTo>
                  <a:pt x="1839" y="1046"/>
                </a:lnTo>
                <a:lnTo>
                  <a:pt x="1842" y="1043"/>
                </a:lnTo>
                <a:lnTo>
                  <a:pt x="1849" y="1036"/>
                </a:lnTo>
                <a:lnTo>
                  <a:pt x="1852" y="1032"/>
                </a:lnTo>
                <a:lnTo>
                  <a:pt x="1858" y="1031"/>
                </a:lnTo>
                <a:lnTo>
                  <a:pt x="1856" y="1022"/>
                </a:lnTo>
                <a:lnTo>
                  <a:pt x="1858" y="1015"/>
                </a:lnTo>
                <a:lnTo>
                  <a:pt x="1861" y="1003"/>
                </a:lnTo>
                <a:lnTo>
                  <a:pt x="1866" y="993"/>
                </a:lnTo>
                <a:lnTo>
                  <a:pt x="1871" y="983"/>
                </a:lnTo>
                <a:lnTo>
                  <a:pt x="1868" y="978"/>
                </a:lnTo>
                <a:lnTo>
                  <a:pt x="1866" y="971"/>
                </a:lnTo>
                <a:lnTo>
                  <a:pt x="1863" y="966"/>
                </a:lnTo>
                <a:lnTo>
                  <a:pt x="1861" y="964"/>
                </a:lnTo>
                <a:lnTo>
                  <a:pt x="1858" y="962"/>
                </a:lnTo>
                <a:lnTo>
                  <a:pt x="1851" y="959"/>
                </a:lnTo>
                <a:lnTo>
                  <a:pt x="1844" y="952"/>
                </a:lnTo>
                <a:lnTo>
                  <a:pt x="1837" y="942"/>
                </a:lnTo>
                <a:lnTo>
                  <a:pt x="1837" y="937"/>
                </a:lnTo>
                <a:lnTo>
                  <a:pt x="1834" y="935"/>
                </a:lnTo>
                <a:lnTo>
                  <a:pt x="1829" y="935"/>
                </a:lnTo>
                <a:lnTo>
                  <a:pt x="1823" y="935"/>
                </a:lnTo>
                <a:lnTo>
                  <a:pt x="1813" y="935"/>
                </a:lnTo>
                <a:lnTo>
                  <a:pt x="1806" y="935"/>
                </a:lnTo>
                <a:lnTo>
                  <a:pt x="1803" y="935"/>
                </a:lnTo>
                <a:lnTo>
                  <a:pt x="1803" y="901"/>
                </a:lnTo>
                <a:lnTo>
                  <a:pt x="1803" y="884"/>
                </a:lnTo>
                <a:lnTo>
                  <a:pt x="1801" y="877"/>
                </a:lnTo>
                <a:lnTo>
                  <a:pt x="1800" y="875"/>
                </a:lnTo>
                <a:lnTo>
                  <a:pt x="1796" y="873"/>
                </a:lnTo>
                <a:lnTo>
                  <a:pt x="1788" y="873"/>
                </a:lnTo>
                <a:lnTo>
                  <a:pt x="1781" y="873"/>
                </a:lnTo>
                <a:lnTo>
                  <a:pt x="1774" y="872"/>
                </a:lnTo>
                <a:lnTo>
                  <a:pt x="1769" y="870"/>
                </a:lnTo>
                <a:lnTo>
                  <a:pt x="1764" y="867"/>
                </a:lnTo>
                <a:lnTo>
                  <a:pt x="1760" y="863"/>
                </a:lnTo>
                <a:lnTo>
                  <a:pt x="1755" y="853"/>
                </a:lnTo>
                <a:lnTo>
                  <a:pt x="1760" y="831"/>
                </a:lnTo>
                <a:lnTo>
                  <a:pt x="1765" y="810"/>
                </a:lnTo>
                <a:lnTo>
                  <a:pt x="1772" y="788"/>
                </a:lnTo>
                <a:lnTo>
                  <a:pt x="1776" y="764"/>
                </a:lnTo>
                <a:lnTo>
                  <a:pt x="1783" y="764"/>
                </a:lnTo>
                <a:lnTo>
                  <a:pt x="1788" y="763"/>
                </a:lnTo>
                <a:lnTo>
                  <a:pt x="1796" y="758"/>
                </a:lnTo>
                <a:lnTo>
                  <a:pt x="1796" y="754"/>
                </a:lnTo>
                <a:lnTo>
                  <a:pt x="1796" y="751"/>
                </a:lnTo>
                <a:lnTo>
                  <a:pt x="1800" y="749"/>
                </a:lnTo>
                <a:lnTo>
                  <a:pt x="1805" y="749"/>
                </a:lnTo>
                <a:lnTo>
                  <a:pt x="1808" y="747"/>
                </a:lnTo>
                <a:lnTo>
                  <a:pt x="1810" y="746"/>
                </a:lnTo>
                <a:lnTo>
                  <a:pt x="1810" y="744"/>
                </a:lnTo>
                <a:lnTo>
                  <a:pt x="1817" y="744"/>
                </a:lnTo>
                <a:lnTo>
                  <a:pt x="1823" y="742"/>
                </a:lnTo>
                <a:lnTo>
                  <a:pt x="1827" y="739"/>
                </a:lnTo>
                <a:lnTo>
                  <a:pt x="1830" y="734"/>
                </a:lnTo>
                <a:lnTo>
                  <a:pt x="1834" y="729"/>
                </a:lnTo>
                <a:lnTo>
                  <a:pt x="1837" y="725"/>
                </a:lnTo>
                <a:lnTo>
                  <a:pt x="1842" y="723"/>
                </a:lnTo>
                <a:lnTo>
                  <a:pt x="1851" y="723"/>
                </a:lnTo>
                <a:lnTo>
                  <a:pt x="1885" y="723"/>
                </a:lnTo>
                <a:lnTo>
                  <a:pt x="1881" y="730"/>
                </a:lnTo>
                <a:lnTo>
                  <a:pt x="1876" y="735"/>
                </a:lnTo>
                <a:lnTo>
                  <a:pt x="1866" y="746"/>
                </a:lnTo>
                <a:lnTo>
                  <a:pt x="1859" y="751"/>
                </a:lnTo>
                <a:lnTo>
                  <a:pt x="1856" y="756"/>
                </a:lnTo>
                <a:lnTo>
                  <a:pt x="1852" y="763"/>
                </a:lnTo>
                <a:lnTo>
                  <a:pt x="1851" y="771"/>
                </a:lnTo>
                <a:lnTo>
                  <a:pt x="1871" y="771"/>
                </a:lnTo>
                <a:lnTo>
                  <a:pt x="1880" y="766"/>
                </a:lnTo>
                <a:lnTo>
                  <a:pt x="1883" y="766"/>
                </a:lnTo>
                <a:lnTo>
                  <a:pt x="1887" y="766"/>
                </a:lnTo>
                <a:lnTo>
                  <a:pt x="1890" y="766"/>
                </a:lnTo>
                <a:lnTo>
                  <a:pt x="1897" y="763"/>
                </a:lnTo>
                <a:lnTo>
                  <a:pt x="1905" y="756"/>
                </a:lnTo>
                <a:lnTo>
                  <a:pt x="1914" y="751"/>
                </a:lnTo>
                <a:lnTo>
                  <a:pt x="1917" y="749"/>
                </a:lnTo>
                <a:lnTo>
                  <a:pt x="1926" y="744"/>
                </a:lnTo>
                <a:lnTo>
                  <a:pt x="1927" y="742"/>
                </a:lnTo>
                <a:lnTo>
                  <a:pt x="1929" y="740"/>
                </a:lnTo>
                <a:lnTo>
                  <a:pt x="1933" y="737"/>
                </a:lnTo>
                <a:lnTo>
                  <a:pt x="1938" y="735"/>
                </a:lnTo>
                <a:lnTo>
                  <a:pt x="1939" y="734"/>
                </a:lnTo>
                <a:lnTo>
                  <a:pt x="1939" y="730"/>
                </a:lnTo>
                <a:lnTo>
                  <a:pt x="1945" y="729"/>
                </a:lnTo>
                <a:lnTo>
                  <a:pt x="1948" y="727"/>
                </a:lnTo>
                <a:lnTo>
                  <a:pt x="1953" y="720"/>
                </a:lnTo>
                <a:lnTo>
                  <a:pt x="1955" y="718"/>
                </a:lnTo>
                <a:lnTo>
                  <a:pt x="1960" y="718"/>
                </a:lnTo>
                <a:lnTo>
                  <a:pt x="1965" y="718"/>
                </a:lnTo>
                <a:lnTo>
                  <a:pt x="1970" y="717"/>
                </a:lnTo>
                <a:lnTo>
                  <a:pt x="1974" y="713"/>
                </a:lnTo>
                <a:lnTo>
                  <a:pt x="1980" y="706"/>
                </a:lnTo>
                <a:lnTo>
                  <a:pt x="1985" y="698"/>
                </a:lnTo>
                <a:lnTo>
                  <a:pt x="1989" y="696"/>
                </a:lnTo>
                <a:lnTo>
                  <a:pt x="2011" y="683"/>
                </a:lnTo>
                <a:lnTo>
                  <a:pt x="2014" y="683"/>
                </a:lnTo>
                <a:lnTo>
                  <a:pt x="2014" y="679"/>
                </a:lnTo>
                <a:lnTo>
                  <a:pt x="2014" y="676"/>
                </a:lnTo>
                <a:lnTo>
                  <a:pt x="2021" y="676"/>
                </a:lnTo>
                <a:lnTo>
                  <a:pt x="2028" y="676"/>
                </a:lnTo>
                <a:lnTo>
                  <a:pt x="2042" y="676"/>
                </a:lnTo>
                <a:lnTo>
                  <a:pt x="2047" y="671"/>
                </a:lnTo>
                <a:lnTo>
                  <a:pt x="2052" y="665"/>
                </a:lnTo>
                <a:lnTo>
                  <a:pt x="2054" y="657"/>
                </a:lnTo>
                <a:lnTo>
                  <a:pt x="2055" y="648"/>
                </a:lnTo>
                <a:lnTo>
                  <a:pt x="2059" y="643"/>
                </a:lnTo>
                <a:lnTo>
                  <a:pt x="2062" y="638"/>
                </a:lnTo>
                <a:lnTo>
                  <a:pt x="2066" y="635"/>
                </a:lnTo>
                <a:lnTo>
                  <a:pt x="2069" y="628"/>
                </a:lnTo>
                <a:lnTo>
                  <a:pt x="2072" y="630"/>
                </a:lnTo>
                <a:lnTo>
                  <a:pt x="2074" y="631"/>
                </a:lnTo>
                <a:lnTo>
                  <a:pt x="2076" y="638"/>
                </a:lnTo>
                <a:lnTo>
                  <a:pt x="2078" y="645"/>
                </a:lnTo>
                <a:lnTo>
                  <a:pt x="2079" y="648"/>
                </a:lnTo>
                <a:lnTo>
                  <a:pt x="2083" y="648"/>
                </a:lnTo>
                <a:lnTo>
                  <a:pt x="2117" y="648"/>
                </a:lnTo>
                <a:lnTo>
                  <a:pt x="2124" y="648"/>
                </a:lnTo>
                <a:lnTo>
                  <a:pt x="2127" y="647"/>
                </a:lnTo>
                <a:lnTo>
                  <a:pt x="2127" y="643"/>
                </a:lnTo>
                <a:lnTo>
                  <a:pt x="2124" y="642"/>
                </a:lnTo>
                <a:lnTo>
                  <a:pt x="2125" y="638"/>
                </a:lnTo>
                <a:lnTo>
                  <a:pt x="2127" y="636"/>
                </a:lnTo>
                <a:lnTo>
                  <a:pt x="2130" y="636"/>
                </a:lnTo>
                <a:lnTo>
                  <a:pt x="2132" y="636"/>
                </a:lnTo>
                <a:lnTo>
                  <a:pt x="2137" y="640"/>
                </a:lnTo>
                <a:lnTo>
                  <a:pt x="2144" y="642"/>
                </a:lnTo>
                <a:lnTo>
                  <a:pt x="2149" y="650"/>
                </a:lnTo>
                <a:lnTo>
                  <a:pt x="2153" y="654"/>
                </a:lnTo>
                <a:lnTo>
                  <a:pt x="2158" y="655"/>
                </a:lnTo>
                <a:lnTo>
                  <a:pt x="2163" y="654"/>
                </a:lnTo>
                <a:lnTo>
                  <a:pt x="2166" y="652"/>
                </a:lnTo>
                <a:lnTo>
                  <a:pt x="2171" y="645"/>
                </a:lnTo>
                <a:lnTo>
                  <a:pt x="2177" y="638"/>
                </a:lnTo>
                <a:lnTo>
                  <a:pt x="2180" y="636"/>
                </a:lnTo>
                <a:lnTo>
                  <a:pt x="2185" y="635"/>
                </a:lnTo>
                <a:lnTo>
                  <a:pt x="2188" y="630"/>
                </a:lnTo>
                <a:lnTo>
                  <a:pt x="2190" y="626"/>
                </a:lnTo>
                <a:lnTo>
                  <a:pt x="2188" y="623"/>
                </a:lnTo>
                <a:lnTo>
                  <a:pt x="2185" y="621"/>
                </a:lnTo>
                <a:lnTo>
                  <a:pt x="2185" y="616"/>
                </a:lnTo>
                <a:lnTo>
                  <a:pt x="2187" y="613"/>
                </a:lnTo>
                <a:lnTo>
                  <a:pt x="2188" y="609"/>
                </a:lnTo>
                <a:lnTo>
                  <a:pt x="2192" y="607"/>
                </a:lnTo>
                <a:lnTo>
                  <a:pt x="2192" y="599"/>
                </a:lnTo>
                <a:lnTo>
                  <a:pt x="2192" y="592"/>
                </a:lnTo>
                <a:lnTo>
                  <a:pt x="2188" y="587"/>
                </a:lnTo>
                <a:lnTo>
                  <a:pt x="2187" y="582"/>
                </a:lnTo>
                <a:lnTo>
                  <a:pt x="2180" y="573"/>
                </a:lnTo>
                <a:lnTo>
                  <a:pt x="2178" y="567"/>
                </a:lnTo>
                <a:lnTo>
                  <a:pt x="2178" y="560"/>
                </a:lnTo>
                <a:lnTo>
                  <a:pt x="2182" y="551"/>
                </a:lnTo>
                <a:lnTo>
                  <a:pt x="2185" y="543"/>
                </a:lnTo>
                <a:lnTo>
                  <a:pt x="2188" y="534"/>
                </a:lnTo>
                <a:lnTo>
                  <a:pt x="2192" y="526"/>
                </a:lnTo>
                <a:lnTo>
                  <a:pt x="2151" y="526"/>
                </a:lnTo>
                <a:lnTo>
                  <a:pt x="2151" y="517"/>
                </a:lnTo>
                <a:lnTo>
                  <a:pt x="2147" y="512"/>
                </a:lnTo>
                <a:lnTo>
                  <a:pt x="2144" y="505"/>
                </a:lnTo>
                <a:lnTo>
                  <a:pt x="2144" y="498"/>
                </a:lnTo>
                <a:lnTo>
                  <a:pt x="2144" y="493"/>
                </a:lnTo>
                <a:lnTo>
                  <a:pt x="2146" y="488"/>
                </a:lnTo>
                <a:lnTo>
                  <a:pt x="2147" y="483"/>
                </a:lnTo>
                <a:lnTo>
                  <a:pt x="2149" y="481"/>
                </a:lnTo>
                <a:lnTo>
                  <a:pt x="2156" y="476"/>
                </a:lnTo>
                <a:lnTo>
                  <a:pt x="2165" y="471"/>
                </a:lnTo>
                <a:lnTo>
                  <a:pt x="2173" y="452"/>
                </a:lnTo>
                <a:lnTo>
                  <a:pt x="2177" y="442"/>
                </a:lnTo>
                <a:lnTo>
                  <a:pt x="2178" y="430"/>
                </a:lnTo>
                <a:lnTo>
                  <a:pt x="2173" y="430"/>
                </a:lnTo>
                <a:lnTo>
                  <a:pt x="2171" y="427"/>
                </a:lnTo>
                <a:lnTo>
                  <a:pt x="2166" y="422"/>
                </a:lnTo>
                <a:lnTo>
                  <a:pt x="2165" y="418"/>
                </a:lnTo>
                <a:lnTo>
                  <a:pt x="2161" y="416"/>
                </a:lnTo>
                <a:lnTo>
                  <a:pt x="2156" y="416"/>
                </a:lnTo>
                <a:lnTo>
                  <a:pt x="2151" y="416"/>
                </a:lnTo>
                <a:lnTo>
                  <a:pt x="2151" y="411"/>
                </a:lnTo>
                <a:lnTo>
                  <a:pt x="2147" y="410"/>
                </a:lnTo>
                <a:lnTo>
                  <a:pt x="2142" y="410"/>
                </a:lnTo>
                <a:lnTo>
                  <a:pt x="2137" y="410"/>
                </a:lnTo>
                <a:lnTo>
                  <a:pt x="2127" y="410"/>
                </a:lnTo>
                <a:lnTo>
                  <a:pt x="2120" y="410"/>
                </a:lnTo>
                <a:lnTo>
                  <a:pt x="2117" y="410"/>
                </a:lnTo>
                <a:lnTo>
                  <a:pt x="2110" y="410"/>
                </a:lnTo>
                <a:lnTo>
                  <a:pt x="2107" y="411"/>
                </a:lnTo>
                <a:lnTo>
                  <a:pt x="2105" y="413"/>
                </a:lnTo>
                <a:lnTo>
                  <a:pt x="2103" y="416"/>
                </a:lnTo>
                <a:lnTo>
                  <a:pt x="2098" y="416"/>
                </a:lnTo>
                <a:lnTo>
                  <a:pt x="2096" y="413"/>
                </a:lnTo>
                <a:lnTo>
                  <a:pt x="2093" y="411"/>
                </a:lnTo>
                <a:lnTo>
                  <a:pt x="2089" y="410"/>
                </a:lnTo>
                <a:lnTo>
                  <a:pt x="2093" y="384"/>
                </a:lnTo>
                <a:lnTo>
                  <a:pt x="2095" y="372"/>
                </a:lnTo>
                <a:lnTo>
                  <a:pt x="2098" y="360"/>
                </a:lnTo>
                <a:lnTo>
                  <a:pt x="2101" y="350"/>
                </a:lnTo>
                <a:lnTo>
                  <a:pt x="2108" y="341"/>
                </a:lnTo>
                <a:lnTo>
                  <a:pt x="2115" y="333"/>
                </a:lnTo>
                <a:lnTo>
                  <a:pt x="2124" y="328"/>
                </a:lnTo>
                <a:lnTo>
                  <a:pt x="2129" y="328"/>
                </a:lnTo>
                <a:lnTo>
                  <a:pt x="2130" y="328"/>
                </a:lnTo>
                <a:lnTo>
                  <a:pt x="2132" y="328"/>
                </a:lnTo>
                <a:lnTo>
                  <a:pt x="2134" y="328"/>
                </a:lnTo>
                <a:lnTo>
                  <a:pt x="2137" y="328"/>
                </a:lnTo>
                <a:lnTo>
                  <a:pt x="2139" y="326"/>
                </a:lnTo>
                <a:lnTo>
                  <a:pt x="2141" y="326"/>
                </a:lnTo>
                <a:lnTo>
                  <a:pt x="2142" y="326"/>
                </a:lnTo>
                <a:lnTo>
                  <a:pt x="2146" y="322"/>
                </a:lnTo>
                <a:lnTo>
                  <a:pt x="2147" y="322"/>
                </a:lnTo>
                <a:lnTo>
                  <a:pt x="2147" y="321"/>
                </a:lnTo>
                <a:lnTo>
                  <a:pt x="2158" y="309"/>
                </a:lnTo>
                <a:lnTo>
                  <a:pt x="2165" y="304"/>
                </a:lnTo>
                <a:lnTo>
                  <a:pt x="2171" y="300"/>
                </a:lnTo>
                <a:lnTo>
                  <a:pt x="2173" y="297"/>
                </a:lnTo>
                <a:lnTo>
                  <a:pt x="2177" y="295"/>
                </a:lnTo>
                <a:lnTo>
                  <a:pt x="2180" y="294"/>
                </a:lnTo>
                <a:lnTo>
                  <a:pt x="2185" y="294"/>
                </a:lnTo>
                <a:lnTo>
                  <a:pt x="2187" y="288"/>
                </a:lnTo>
                <a:lnTo>
                  <a:pt x="2190" y="285"/>
                </a:lnTo>
                <a:lnTo>
                  <a:pt x="2192" y="283"/>
                </a:lnTo>
                <a:lnTo>
                  <a:pt x="2192" y="280"/>
                </a:lnTo>
                <a:lnTo>
                  <a:pt x="2185" y="280"/>
                </a:lnTo>
                <a:lnTo>
                  <a:pt x="2180" y="278"/>
                </a:lnTo>
                <a:lnTo>
                  <a:pt x="2171" y="273"/>
                </a:lnTo>
                <a:lnTo>
                  <a:pt x="2168" y="273"/>
                </a:lnTo>
                <a:lnTo>
                  <a:pt x="2165" y="273"/>
                </a:lnTo>
                <a:lnTo>
                  <a:pt x="2165" y="270"/>
                </a:lnTo>
                <a:lnTo>
                  <a:pt x="2165" y="266"/>
                </a:lnTo>
                <a:lnTo>
                  <a:pt x="2158" y="265"/>
                </a:lnTo>
                <a:lnTo>
                  <a:pt x="2151" y="266"/>
                </a:lnTo>
                <a:lnTo>
                  <a:pt x="2144" y="266"/>
                </a:lnTo>
                <a:lnTo>
                  <a:pt x="2137" y="266"/>
                </a:lnTo>
                <a:lnTo>
                  <a:pt x="2134" y="265"/>
                </a:lnTo>
                <a:lnTo>
                  <a:pt x="2132" y="263"/>
                </a:lnTo>
                <a:lnTo>
                  <a:pt x="2127" y="258"/>
                </a:lnTo>
                <a:lnTo>
                  <a:pt x="2120" y="254"/>
                </a:lnTo>
                <a:lnTo>
                  <a:pt x="2117" y="253"/>
                </a:lnTo>
                <a:lnTo>
                  <a:pt x="2110" y="253"/>
                </a:lnTo>
                <a:lnTo>
                  <a:pt x="2069" y="253"/>
                </a:lnTo>
                <a:lnTo>
                  <a:pt x="2067" y="256"/>
                </a:lnTo>
                <a:lnTo>
                  <a:pt x="2064" y="258"/>
                </a:lnTo>
                <a:lnTo>
                  <a:pt x="2055" y="259"/>
                </a:lnTo>
                <a:lnTo>
                  <a:pt x="2054" y="263"/>
                </a:lnTo>
                <a:lnTo>
                  <a:pt x="2050" y="265"/>
                </a:lnTo>
                <a:lnTo>
                  <a:pt x="2042" y="266"/>
                </a:lnTo>
                <a:lnTo>
                  <a:pt x="2038" y="263"/>
                </a:lnTo>
                <a:lnTo>
                  <a:pt x="2035" y="259"/>
                </a:lnTo>
                <a:lnTo>
                  <a:pt x="2026" y="254"/>
                </a:lnTo>
                <a:lnTo>
                  <a:pt x="2016" y="251"/>
                </a:lnTo>
                <a:lnTo>
                  <a:pt x="2008" y="246"/>
                </a:lnTo>
                <a:lnTo>
                  <a:pt x="1984" y="246"/>
                </a:lnTo>
                <a:lnTo>
                  <a:pt x="1962" y="244"/>
                </a:lnTo>
                <a:lnTo>
                  <a:pt x="1943" y="239"/>
                </a:lnTo>
                <a:lnTo>
                  <a:pt x="1926" y="232"/>
                </a:lnTo>
                <a:lnTo>
                  <a:pt x="1921" y="229"/>
                </a:lnTo>
                <a:lnTo>
                  <a:pt x="1914" y="227"/>
                </a:lnTo>
                <a:lnTo>
                  <a:pt x="1909" y="224"/>
                </a:lnTo>
                <a:lnTo>
                  <a:pt x="1907" y="222"/>
                </a:lnTo>
                <a:lnTo>
                  <a:pt x="1905" y="218"/>
                </a:lnTo>
                <a:lnTo>
                  <a:pt x="1878" y="218"/>
                </a:lnTo>
                <a:lnTo>
                  <a:pt x="1878" y="215"/>
                </a:lnTo>
                <a:lnTo>
                  <a:pt x="1876" y="213"/>
                </a:lnTo>
                <a:lnTo>
                  <a:pt x="1871" y="212"/>
                </a:lnTo>
                <a:lnTo>
                  <a:pt x="1868" y="208"/>
                </a:lnTo>
                <a:lnTo>
                  <a:pt x="1864" y="205"/>
                </a:lnTo>
                <a:lnTo>
                  <a:pt x="1856" y="200"/>
                </a:lnTo>
                <a:lnTo>
                  <a:pt x="1847" y="195"/>
                </a:lnTo>
                <a:lnTo>
                  <a:pt x="1846" y="189"/>
                </a:lnTo>
                <a:lnTo>
                  <a:pt x="1844" y="184"/>
                </a:lnTo>
                <a:lnTo>
                  <a:pt x="1839" y="184"/>
                </a:lnTo>
                <a:lnTo>
                  <a:pt x="1834" y="184"/>
                </a:lnTo>
                <a:lnTo>
                  <a:pt x="1829" y="179"/>
                </a:lnTo>
                <a:lnTo>
                  <a:pt x="1820" y="176"/>
                </a:lnTo>
                <a:lnTo>
                  <a:pt x="1817" y="176"/>
                </a:lnTo>
                <a:lnTo>
                  <a:pt x="1810" y="178"/>
                </a:lnTo>
                <a:lnTo>
                  <a:pt x="1805" y="169"/>
                </a:lnTo>
                <a:lnTo>
                  <a:pt x="1803" y="164"/>
                </a:lnTo>
                <a:lnTo>
                  <a:pt x="1803" y="157"/>
                </a:lnTo>
                <a:lnTo>
                  <a:pt x="1796" y="157"/>
                </a:lnTo>
                <a:lnTo>
                  <a:pt x="1791" y="155"/>
                </a:lnTo>
                <a:lnTo>
                  <a:pt x="1788" y="152"/>
                </a:lnTo>
                <a:lnTo>
                  <a:pt x="1783" y="150"/>
                </a:lnTo>
                <a:lnTo>
                  <a:pt x="1779" y="142"/>
                </a:lnTo>
                <a:lnTo>
                  <a:pt x="1776" y="133"/>
                </a:lnTo>
                <a:lnTo>
                  <a:pt x="1772" y="125"/>
                </a:lnTo>
                <a:lnTo>
                  <a:pt x="1769" y="116"/>
                </a:lnTo>
                <a:lnTo>
                  <a:pt x="1765" y="109"/>
                </a:lnTo>
                <a:lnTo>
                  <a:pt x="1762" y="104"/>
                </a:lnTo>
                <a:lnTo>
                  <a:pt x="1752" y="96"/>
                </a:lnTo>
                <a:lnTo>
                  <a:pt x="1747" y="92"/>
                </a:lnTo>
                <a:lnTo>
                  <a:pt x="1743" y="85"/>
                </a:lnTo>
                <a:lnTo>
                  <a:pt x="1742" y="79"/>
                </a:lnTo>
                <a:lnTo>
                  <a:pt x="1742" y="68"/>
                </a:lnTo>
                <a:lnTo>
                  <a:pt x="1742" y="58"/>
                </a:lnTo>
                <a:lnTo>
                  <a:pt x="1743" y="50"/>
                </a:lnTo>
                <a:lnTo>
                  <a:pt x="1748" y="45"/>
                </a:lnTo>
                <a:lnTo>
                  <a:pt x="1755" y="41"/>
                </a:lnTo>
                <a:lnTo>
                  <a:pt x="1757" y="38"/>
                </a:lnTo>
                <a:lnTo>
                  <a:pt x="1760" y="36"/>
                </a:lnTo>
                <a:lnTo>
                  <a:pt x="1765" y="31"/>
                </a:lnTo>
                <a:lnTo>
                  <a:pt x="1769" y="29"/>
                </a:lnTo>
                <a:lnTo>
                  <a:pt x="1771" y="26"/>
                </a:lnTo>
                <a:lnTo>
                  <a:pt x="1771" y="21"/>
                </a:lnTo>
                <a:lnTo>
                  <a:pt x="1769" y="14"/>
                </a:lnTo>
                <a:lnTo>
                  <a:pt x="1767" y="10"/>
                </a:lnTo>
                <a:lnTo>
                  <a:pt x="1764" y="9"/>
                </a:lnTo>
                <a:lnTo>
                  <a:pt x="1755" y="7"/>
                </a:lnTo>
                <a:lnTo>
                  <a:pt x="1755" y="2"/>
                </a:lnTo>
                <a:lnTo>
                  <a:pt x="1752" y="0"/>
                </a:lnTo>
                <a:lnTo>
                  <a:pt x="1747" y="0"/>
                </a:lnTo>
                <a:lnTo>
                  <a:pt x="1742" y="0"/>
                </a:lnTo>
                <a:lnTo>
                  <a:pt x="1731" y="0"/>
                </a:lnTo>
                <a:lnTo>
                  <a:pt x="1725" y="0"/>
                </a:lnTo>
                <a:lnTo>
                  <a:pt x="1721" y="0"/>
                </a:lnTo>
                <a:lnTo>
                  <a:pt x="1702" y="9"/>
                </a:lnTo>
                <a:lnTo>
                  <a:pt x="1692" y="12"/>
                </a:lnTo>
                <a:lnTo>
                  <a:pt x="1680" y="14"/>
                </a:lnTo>
                <a:lnTo>
                  <a:pt x="1675" y="17"/>
                </a:lnTo>
                <a:lnTo>
                  <a:pt x="1668" y="19"/>
                </a:lnTo>
                <a:lnTo>
                  <a:pt x="1663" y="22"/>
                </a:lnTo>
                <a:lnTo>
                  <a:pt x="1661" y="24"/>
                </a:lnTo>
                <a:lnTo>
                  <a:pt x="1660" y="28"/>
                </a:lnTo>
                <a:lnTo>
                  <a:pt x="1655" y="31"/>
                </a:lnTo>
                <a:lnTo>
                  <a:pt x="1649" y="34"/>
                </a:lnTo>
                <a:lnTo>
                  <a:pt x="1644" y="39"/>
                </a:lnTo>
                <a:lnTo>
                  <a:pt x="1639" y="41"/>
                </a:lnTo>
                <a:lnTo>
                  <a:pt x="1557" y="41"/>
                </a:lnTo>
                <a:lnTo>
                  <a:pt x="1544" y="39"/>
                </a:lnTo>
                <a:lnTo>
                  <a:pt x="1533" y="34"/>
                </a:lnTo>
                <a:lnTo>
                  <a:pt x="1521" y="29"/>
                </a:lnTo>
                <a:lnTo>
                  <a:pt x="1509" y="28"/>
                </a:lnTo>
                <a:lnTo>
                  <a:pt x="1501" y="29"/>
                </a:lnTo>
                <a:lnTo>
                  <a:pt x="1496" y="31"/>
                </a:lnTo>
                <a:lnTo>
                  <a:pt x="1484" y="36"/>
                </a:lnTo>
                <a:lnTo>
                  <a:pt x="1470" y="39"/>
                </a:lnTo>
                <a:lnTo>
                  <a:pt x="1463" y="41"/>
                </a:lnTo>
                <a:lnTo>
                  <a:pt x="1455" y="41"/>
                </a:lnTo>
                <a:lnTo>
                  <a:pt x="1443" y="48"/>
                </a:lnTo>
                <a:lnTo>
                  <a:pt x="1431" y="51"/>
                </a:lnTo>
                <a:lnTo>
                  <a:pt x="1419" y="57"/>
                </a:lnTo>
                <a:lnTo>
                  <a:pt x="1407" y="62"/>
                </a:lnTo>
                <a:lnTo>
                  <a:pt x="1404" y="63"/>
                </a:lnTo>
                <a:lnTo>
                  <a:pt x="1402" y="67"/>
                </a:lnTo>
                <a:lnTo>
                  <a:pt x="1400" y="75"/>
                </a:lnTo>
                <a:lnTo>
                  <a:pt x="1397" y="75"/>
                </a:lnTo>
                <a:lnTo>
                  <a:pt x="1395" y="77"/>
                </a:lnTo>
                <a:lnTo>
                  <a:pt x="1394" y="82"/>
                </a:lnTo>
                <a:lnTo>
                  <a:pt x="1380" y="103"/>
                </a:lnTo>
                <a:lnTo>
                  <a:pt x="1375" y="114"/>
                </a:lnTo>
                <a:lnTo>
                  <a:pt x="1371" y="120"/>
                </a:lnTo>
                <a:lnTo>
                  <a:pt x="1366" y="123"/>
                </a:lnTo>
                <a:lnTo>
                  <a:pt x="1365" y="125"/>
                </a:lnTo>
                <a:lnTo>
                  <a:pt x="1363" y="126"/>
                </a:lnTo>
                <a:lnTo>
                  <a:pt x="1359" y="130"/>
                </a:lnTo>
                <a:lnTo>
                  <a:pt x="1354" y="132"/>
                </a:lnTo>
                <a:lnTo>
                  <a:pt x="1353" y="133"/>
                </a:lnTo>
                <a:lnTo>
                  <a:pt x="1353" y="137"/>
                </a:lnTo>
                <a:lnTo>
                  <a:pt x="1337" y="135"/>
                </a:lnTo>
                <a:lnTo>
                  <a:pt x="1325" y="132"/>
                </a:lnTo>
                <a:lnTo>
                  <a:pt x="1315" y="126"/>
                </a:lnTo>
                <a:lnTo>
                  <a:pt x="1305" y="120"/>
                </a:lnTo>
                <a:lnTo>
                  <a:pt x="1288" y="104"/>
                </a:lnTo>
                <a:lnTo>
                  <a:pt x="1279" y="96"/>
                </a:lnTo>
                <a:lnTo>
                  <a:pt x="1271" y="89"/>
                </a:lnTo>
                <a:lnTo>
                  <a:pt x="1261" y="92"/>
                </a:lnTo>
                <a:lnTo>
                  <a:pt x="1250" y="96"/>
                </a:lnTo>
                <a:lnTo>
                  <a:pt x="1232" y="104"/>
                </a:lnTo>
                <a:lnTo>
                  <a:pt x="1215" y="114"/>
                </a:lnTo>
                <a:lnTo>
                  <a:pt x="1196" y="123"/>
                </a:lnTo>
                <a:lnTo>
                  <a:pt x="1194" y="128"/>
                </a:lnTo>
                <a:lnTo>
                  <a:pt x="1192" y="130"/>
                </a:lnTo>
                <a:lnTo>
                  <a:pt x="1189" y="130"/>
                </a:lnTo>
                <a:lnTo>
                  <a:pt x="1189" y="137"/>
                </a:lnTo>
                <a:lnTo>
                  <a:pt x="1189" y="150"/>
                </a:lnTo>
                <a:lnTo>
                  <a:pt x="1189" y="178"/>
                </a:lnTo>
                <a:lnTo>
                  <a:pt x="1187" y="183"/>
                </a:lnTo>
                <a:lnTo>
                  <a:pt x="1186" y="184"/>
                </a:lnTo>
                <a:lnTo>
                  <a:pt x="1182" y="184"/>
                </a:lnTo>
                <a:lnTo>
                  <a:pt x="1182" y="198"/>
                </a:lnTo>
                <a:lnTo>
                  <a:pt x="1180" y="203"/>
                </a:lnTo>
                <a:lnTo>
                  <a:pt x="1179" y="205"/>
                </a:lnTo>
                <a:lnTo>
                  <a:pt x="1175" y="205"/>
                </a:lnTo>
                <a:lnTo>
                  <a:pt x="1175" y="212"/>
                </a:lnTo>
                <a:lnTo>
                  <a:pt x="1180" y="213"/>
                </a:lnTo>
                <a:lnTo>
                  <a:pt x="1182" y="215"/>
                </a:lnTo>
                <a:lnTo>
                  <a:pt x="1182" y="218"/>
                </a:lnTo>
                <a:lnTo>
                  <a:pt x="1187" y="220"/>
                </a:lnTo>
                <a:lnTo>
                  <a:pt x="1189" y="222"/>
                </a:lnTo>
                <a:lnTo>
                  <a:pt x="1189" y="225"/>
                </a:lnTo>
                <a:lnTo>
                  <a:pt x="1194" y="227"/>
                </a:lnTo>
                <a:lnTo>
                  <a:pt x="1196" y="229"/>
                </a:lnTo>
                <a:lnTo>
                  <a:pt x="1196" y="232"/>
                </a:lnTo>
                <a:lnTo>
                  <a:pt x="1191" y="230"/>
                </a:lnTo>
                <a:lnTo>
                  <a:pt x="1189" y="229"/>
                </a:lnTo>
                <a:lnTo>
                  <a:pt x="1189" y="225"/>
                </a:lnTo>
                <a:lnTo>
                  <a:pt x="1182" y="225"/>
                </a:lnTo>
                <a:lnTo>
                  <a:pt x="1175" y="227"/>
                </a:lnTo>
                <a:lnTo>
                  <a:pt x="1168" y="225"/>
                </a:lnTo>
                <a:lnTo>
                  <a:pt x="1165" y="224"/>
                </a:lnTo>
                <a:lnTo>
                  <a:pt x="1162" y="222"/>
                </a:lnTo>
                <a:lnTo>
                  <a:pt x="1155" y="215"/>
                </a:lnTo>
                <a:lnTo>
                  <a:pt x="1151" y="213"/>
                </a:lnTo>
                <a:lnTo>
                  <a:pt x="1148" y="212"/>
                </a:lnTo>
                <a:lnTo>
                  <a:pt x="1148" y="207"/>
                </a:lnTo>
                <a:lnTo>
                  <a:pt x="1145" y="205"/>
                </a:lnTo>
                <a:lnTo>
                  <a:pt x="1139" y="205"/>
                </a:lnTo>
                <a:lnTo>
                  <a:pt x="1134" y="205"/>
                </a:lnTo>
                <a:lnTo>
                  <a:pt x="1124" y="205"/>
                </a:lnTo>
                <a:lnTo>
                  <a:pt x="1117" y="205"/>
                </a:lnTo>
                <a:lnTo>
                  <a:pt x="1114" y="205"/>
                </a:lnTo>
                <a:lnTo>
                  <a:pt x="1102" y="207"/>
                </a:lnTo>
                <a:lnTo>
                  <a:pt x="1097" y="208"/>
                </a:lnTo>
                <a:lnTo>
                  <a:pt x="1093" y="212"/>
                </a:lnTo>
                <a:lnTo>
                  <a:pt x="1092" y="215"/>
                </a:lnTo>
                <a:lnTo>
                  <a:pt x="1090" y="217"/>
                </a:lnTo>
                <a:lnTo>
                  <a:pt x="1090" y="218"/>
                </a:lnTo>
                <a:lnTo>
                  <a:pt x="1086" y="222"/>
                </a:lnTo>
                <a:lnTo>
                  <a:pt x="1081" y="225"/>
                </a:lnTo>
                <a:lnTo>
                  <a:pt x="1080" y="225"/>
                </a:lnTo>
                <a:lnTo>
                  <a:pt x="1080" y="227"/>
                </a:lnTo>
                <a:lnTo>
                  <a:pt x="1073" y="229"/>
                </a:lnTo>
                <a:lnTo>
                  <a:pt x="1068" y="232"/>
                </a:lnTo>
                <a:lnTo>
                  <a:pt x="1068" y="236"/>
                </a:lnTo>
                <a:lnTo>
                  <a:pt x="1066" y="237"/>
                </a:lnTo>
                <a:lnTo>
                  <a:pt x="1068" y="247"/>
                </a:lnTo>
                <a:lnTo>
                  <a:pt x="1068" y="249"/>
                </a:lnTo>
                <a:lnTo>
                  <a:pt x="1066" y="249"/>
                </a:lnTo>
                <a:lnTo>
                  <a:pt x="1066" y="253"/>
                </a:lnTo>
                <a:lnTo>
                  <a:pt x="1066" y="259"/>
                </a:lnTo>
                <a:lnTo>
                  <a:pt x="1068" y="265"/>
                </a:lnTo>
                <a:lnTo>
                  <a:pt x="1068" y="270"/>
                </a:lnTo>
                <a:lnTo>
                  <a:pt x="1069" y="275"/>
                </a:lnTo>
                <a:lnTo>
                  <a:pt x="1071" y="280"/>
                </a:lnTo>
                <a:lnTo>
                  <a:pt x="1071" y="283"/>
                </a:lnTo>
                <a:lnTo>
                  <a:pt x="1074" y="288"/>
                </a:lnTo>
                <a:lnTo>
                  <a:pt x="1076" y="292"/>
                </a:lnTo>
                <a:lnTo>
                  <a:pt x="1078" y="295"/>
                </a:lnTo>
                <a:lnTo>
                  <a:pt x="1080" y="299"/>
                </a:lnTo>
                <a:lnTo>
                  <a:pt x="1083" y="302"/>
                </a:lnTo>
                <a:lnTo>
                  <a:pt x="1086" y="304"/>
                </a:lnTo>
                <a:lnTo>
                  <a:pt x="1090" y="307"/>
                </a:lnTo>
                <a:lnTo>
                  <a:pt x="1093" y="309"/>
                </a:lnTo>
                <a:lnTo>
                  <a:pt x="1100" y="314"/>
                </a:lnTo>
                <a:lnTo>
                  <a:pt x="1100" y="341"/>
                </a:lnTo>
                <a:lnTo>
                  <a:pt x="1100" y="346"/>
                </a:lnTo>
                <a:lnTo>
                  <a:pt x="1100" y="351"/>
                </a:lnTo>
                <a:lnTo>
                  <a:pt x="1105" y="357"/>
                </a:lnTo>
                <a:lnTo>
                  <a:pt x="1107" y="363"/>
                </a:lnTo>
                <a:lnTo>
                  <a:pt x="1109" y="369"/>
                </a:lnTo>
                <a:lnTo>
                  <a:pt x="1107" y="375"/>
                </a:lnTo>
                <a:lnTo>
                  <a:pt x="1098" y="375"/>
                </a:lnTo>
                <a:lnTo>
                  <a:pt x="1093" y="372"/>
                </a:lnTo>
                <a:lnTo>
                  <a:pt x="1090" y="367"/>
                </a:lnTo>
                <a:lnTo>
                  <a:pt x="1086" y="362"/>
                </a:lnTo>
                <a:lnTo>
                  <a:pt x="1078" y="362"/>
                </a:lnTo>
                <a:lnTo>
                  <a:pt x="1073" y="358"/>
                </a:lnTo>
                <a:lnTo>
                  <a:pt x="1069" y="353"/>
                </a:lnTo>
                <a:lnTo>
                  <a:pt x="1066" y="348"/>
                </a:lnTo>
                <a:lnTo>
                  <a:pt x="1066" y="334"/>
                </a:lnTo>
                <a:lnTo>
                  <a:pt x="1066" y="326"/>
                </a:lnTo>
                <a:lnTo>
                  <a:pt x="1064" y="319"/>
                </a:lnTo>
                <a:lnTo>
                  <a:pt x="1061" y="314"/>
                </a:lnTo>
                <a:lnTo>
                  <a:pt x="1059" y="307"/>
                </a:lnTo>
                <a:lnTo>
                  <a:pt x="1045" y="309"/>
                </a:lnTo>
                <a:lnTo>
                  <a:pt x="1042" y="309"/>
                </a:lnTo>
                <a:lnTo>
                  <a:pt x="1034" y="311"/>
                </a:lnTo>
                <a:lnTo>
                  <a:pt x="1030" y="311"/>
                </a:lnTo>
                <a:lnTo>
                  <a:pt x="1020" y="312"/>
                </a:lnTo>
                <a:lnTo>
                  <a:pt x="1018" y="314"/>
                </a:lnTo>
                <a:lnTo>
                  <a:pt x="1008" y="316"/>
                </a:lnTo>
                <a:lnTo>
                  <a:pt x="1005" y="317"/>
                </a:lnTo>
                <a:lnTo>
                  <a:pt x="996" y="319"/>
                </a:lnTo>
                <a:lnTo>
                  <a:pt x="994" y="321"/>
                </a:lnTo>
                <a:lnTo>
                  <a:pt x="984" y="324"/>
                </a:lnTo>
                <a:lnTo>
                  <a:pt x="982" y="326"/>
                </a:lnTo>
                <a:lnTo>
                  <a:pt x="974" y="328"/>
                </a:lnTo>
                <a:lnTo>
                  <a:pt x="965" y="328"/>
                </a:lnTo>
                <a:lnTo>
                  <a:pt x="962" y="328"/>
                </a:lnTo>
                <a:lnTo>
                  <a:pt x="959" y="326"/>
                </a:lnTo>
                <a:lnTo>
                  <a:pt x="955" y="322"/>
                </a:lnTo>
                <a:lnTo>
                  <a:pt x="952" y="317"/>
                </a:lnTo>
                <a:lnTo>
                  <a:pt x="948" y="316"/>
                </a:lnTo>
                <a:lnTo>
                  <a:pt x="945" y="316"/>
                </a:lnTo>
                <a:lnTo>
                  <a:pt x="941" y="317"/>
                </a:lnTo>
                <a:lnTo>
                  <a:pt x="940" y="314"/>
                </a:lnTo>
                <a:lnTo>
                  <a:pt x="936" y="309"/>
                </a:lnTo>
                <a:lnTo>
                  <a:pt x="935" y="307"/>
                </a:lnTo>
                <a:lnTo>
                  <a:pt x="930" y="304"/>
                </a:lnTo>
                <a:lnTo>
                  <a:pt x="923" y="300"/>
                </a:lnTo>
                <a:lnTo>
                  <a:pt x="923" y="259"/>
                </a:lnTo>
                <a:lnTo>
                  <a:pt x="919" y="254"/>
                </a:lnTo>
                <a:lnTo>
                  <a:pt x="916" y="249"/>
                </a:lnTo>
                <a:lnTo>
                  <a:pt x="909" y="247"/>
                </a:lnTo>
                <a:lnTo>
                  <a:pt x="902" y="246"/>
                </a:lnTo>
                <a:lnTo>
                  <a:pt x="901" y="246"/>
                </a:lnTo>
                <a:lnTo>
                  <a:pt x="899" y="246"/>
                </a:lnTo>
                <a:lnTo>
                  <a:pt x="897" y="244"/>
                </a:lnTo>
                <a:lnTo>
                  <a:pt x="892" y="239"/>
                </a:lnTo>
                <a:lnTo>
                  <a:pt x="887" y="237"/>
                </a:lnTo>
                <a:lnTo>
                  <a:pt x="883" y="239"/>
                </a:lnTo>
                <a:lnTo>
                  <a:pt x="882" y="239"/>
                </a:lnTo>
                <a:lnTo>
                  <a:pt x="880" y="241"/>
                </a:lnTo>
                <a:lnTo>
                  <a:pt x="878" y="244"/>
                </a:lnTo>
                <a:lnTo>
                  <a:pt x="873" y="246"/>
                </a:lnTo>
                <a:lnTo>
                  <a:pt x="868" y="246"/>
                </a:lnTo>
                <a:lnTo>
                  <a:pt x="863" y="246"/>
                </a:lnTo>
                <a:lnTo>
                  <a:pt x="856" y="247"/>
                </a:lnTo>
                <a:lnTo>
                  <a:pt x="851" y="249"/>
                </a:lnTo>
                <a:lnTo>
                  <a:pt x="846" y="256"/>
                </a:lnTo>
                <a:lnTo>
                  <a:pt x="844" y="258"/>
                </a:lnTo>
                <a:lnTo>
                  <a:pt x="841" y="259"/>
                </a:lnTo>
                <a:lnTo>
                  <a:pt x="839" y="275"/>
                </a:lnTo>
                <a:lnTo>
                  <a:pt x="843" y="285"/>
                </a:lnTo>
                <a:lnTo>
                  <a:pt x="844" y="297"/>
                </a:lnTo>
                <a:lnTo>
                  <a:pt x="848" y="307"/>
                </a:lnTo>
                <a:lnTo>
                  <a:pt x="846" y="312"/>
                </a:lnTo>
                <a:lnTo>
                  <a:pt x="846" y="314"/>
                </a:lnTo>
                <a:lnTo>
                  <a:pt x="844" y="321"/>
                </a:lnTo>
                <a:lnTo>
                  <a:pt x="839" y="329"/>
                </a:lnTo>
                <a:lnTo>
                  <a:pt x="836" y="338"/>
                </a:lnTo>
                <a:lnTo>
                  <a:pt x="834" y="343"/>
                </a:lnTo>
                <a:lnTo>
                  <a:pt x="831" y="348"/>
                </a:lnTo>
                <a:lnTo>
                  <a:pt x="826" y="353"/>
                </a:lnTo>
                <a:lnTo>
                  <a:pt x="822" y="355"/>
                </a:lnTo>
                <a:lnTo>
                  <a:pt x="817" y="358"/>
                </a:lnTo>
                <a:lnTo>
                  <a:pt x="814" y="363"/>
                </a:lnTo>
                <a:lnTo>
                  <a:pt x="812" y="370"/>
                </a:lnTo>
                <a:lnTo>
                  <a:pt x="814" y="379"/>
                </a:lnTo>
                <a:lnTo>
                  <a:pt x="810" y="381"/>
                </a:lnTo>
                <a:lnTo>
                  <a:pt x="808" y="382"/>
                </a:lnTo>
                <a:lnTo>
                  <a:pt x="807" y="384"/>
                </a:lnTo>
                <a:lnTo>
                  <a:pt x="803" y="389"/>
                </a:lnTo>
                <a:lnTo>
                  <a:pt x="800" y="396"/>
                </a:lnTo>
                <a:lnTo>
                  <a:pt x="786" y="403"/>
                </a:lnTo>
                <a:lnTo>
                  <a:pt x="773" y="410"/>
                </a:lnTo>
                <a:lnTo>
                  <a:pt x="768" y="444"/>
                </a:lnTo>
                <a:lnTo>
                  <a:pt x="762" y="478"/>
                </a:lnTo>
                <a:lnTo>
                  <a:pt x="762" y="495"/>
                </a:lnTo>
                <a:lnTo>
                  <a:pt x="762" y="512"/>
                </a:lnTo>
                <a:lnTo>
                  <a:pt x="762" y="529"/>
                </a:lnTo>
                <a:lnTo>
                  <a:pt x="766" y="546"/>
                </a:lnTo>
                <a:lnTo>
                  <a:pt x="759" y="546"/>
                </a:lnTo>
                <a:lnTo>
                  <a:pt x="752" y="546"/>
                </a:lnTo>
                <a:lnTo>
                  <a:pt x="747" y="544"/>
                </a:lnTo>
                <a:lnTo>
                  <a:pt x="744" y="541"/>
                </a:lnTo>
                <a:lnTo>
                  <a:pt x="740" y="538"/>
                </a:lnTo>
                <a:lnTo>
                  <a:pt x="739" y="532"/>
                </a:lnTo>
                <a:lnTo>
                  <a:pt x="739" y="526"/>
                </a:lnTo>
                <a:lnTo>
                  <a:pt x="739" y="519"/>
                </a:lnTo>
                <a:lnTo>
                  <a:pt x="737" y="514"/>
                </a:lnTo>
                <a:lnTo>
                  <a:pt x="735" y="510"/>
                </a:lnTo>
                <a:lnTo>
                  <a:pt x="728" y="505"/>
                </a:lnTo>
                <a:lnTo>
                  <a:pt x="721" y="500"/>
                </a:lnTo>
                <a:lnTo>
                  <a:pt x="720" y="497"/>
                </a:lnTo>
                <a:lnTo>
                  <a:pt x="718" y="492"/>
                </a:lnTo>
                <a:lnTo>
                  <a:pt x="718" y="485"/>
                </a:lnTo>
                <a:lnTo>
                  <a:pt x="721" y="478"/>
                </a:lnTo>
                <a:lnTo>
                  <a:pt x="725" y="473"/>
                </a:lnTo>
                <a:lnTo>
                  <a:pt x="725" y="464"/>
                </a:lnTo>
                <a:lnTo>
                  <a:pt x="725" y="457"/>
                </a:lnTo>
                <a:lnTo>
                  <a:pt x="721" y="454"/>
                </a:lnTo>
                <a:lnTo>
                  <a:pt x="720" y="449"/>
                </a:lnTo>
                <a:lnTo>
                  <a:pt x="718" y="444"/>
                </a:lnTo>
                <a:lnTo>
                  <a:pt x="716" y="440"/>
                </a:lnTo>
                <a:lnTo>
                  <a:pt x="715" y="439"/>
                </a:lnTo>
                <a:lnTo>
                  <a:pt x="708" y="437"/>
                </a:lnTo>
                <a:lnTo>
                  <a:pt x="691" y="437"/>
                </a:lnTo>
                <a:lnTo>
                  <a:pt x="689" y="433"/>
                </a:lnTo>
                <a:lnTo>
                  <a:pt x="686" y="432"/>
                </a:lnTo>
                <a:lnTo>
                  <a:pt x="677" y="430"/>
                </a:lnTo>
                <a:lnTo>
                  <a:pt x="667" y="416"/>
                </a:lnTo>
                <a:lnTo>
                  <a:pt x="655" y="404"/>
                </a:lnTo>
                <a:lnTo>
                  <a:pt x="643" y="392"/>
                </a:lnTo>
                <a:lnTo>
                  <a:pt x="629" y="382"/>
                </a:lnTo>
                <a:lnTo>
                  <a:pt x="629" y="377"/>
                </a:lnTo>
                <a:lnTo>
                  <a:pt x="628" y="374"/>
                </a:lnTo>
                <a:lnTo>
                  <a:pt x="626" y="370"/>
                </a:lnTo>
                <a:lnTo>
                  <a:pt x="623" y="369"/>
                </a:lnTo>
                <a:lnTo>
                  <a:pt x="623" y="358"/>
                </a:lnTo>
                <a:lnTo>
                  <a:pt x="623" y="348"/>
                </a:lnTo>
                <a:lnTo>
                  <a:pt x="619" y="341"/>
                </a:lnTo>
                <a:lnTo>
                  <a:pt x="616" y="334"/>
                </a:lnTo>
                <a:lnTo>
                  <a:pt x="616" y="329"/>
                </a:lnTo>
                <a:lnTo>
                  <a:pt x="614" y="326"/>
                </a:lnTo>
                <a:lnTo>
                  <a:pt x="614" y="322"/>
                </a:lnTo>
                <a:lnTo>
                  <a:pt x="616" y="321"/>
                </a:lnTo>
                <a:lnTo>
                  <a:pt x="616" y="319"/>
                </a:lnTo>
                <a:lnTo>
                  <a:pt x="617" y="311"/>
                </a:lnTo>
                <a:lnTo>
                  <a:pt x="621" y="302"/>
                </a:lnTo>
                <a:lnTo>
                  <a:pt x="623" y="292"/>
                </a:lnTo>
                <a:lnTo>
                  <a:pt x="623" y="280"/>
                </a:lnTo>
                <a:lnTo>
                  <a:pt x="616" y="266"/>
                </a:lnTo>
                <a:lnTo>
                  <a:pt x="609" y="253"/>
                </a:lnTo>
                <a:lnTo>
                  <a:pt x="599" y="251"/>
                </a:lnTo>
                <a:lnTo>
                  <a:pt x="592" y="253"/>
                </a:lnTo>
                <a:lnTo>
                  <a:pt x="578" y="256"/>
                </a:lnTo>
                <a:lnTo>
                  <a:pt x="564" y="259"/>
                </a:lnTo>
                <a:lnTo>
                  <a:pt x="556" y="259"/>
                </a:lnTo>
                <a:lnTo>
                  <a:pt x="547" y="259"/>
                </a:lnTo>
                <a:lnTo>
                  <a:pt x="546" y="265"/>
                </a:lnTo>
                <a:lnTo>
                  <a:pt x="544" y="266"/>
                </a:lnTo>
                <a:lnTo>
                  <a:pt x="541" y="266"/>
                </a:lnTo>
                <a:lnTo>
                  <a:pt x="542" y="275"/>
                </a:lnTo>
                <a:lnTo>
                  <a:pt x="541" y="282"/>
                </a:lnTo>
                <a:lnTo>
                  <a:pt x="537" y="287"/>
                </a:lnTo>
                <a:lnTo>
                  <a:pt x="534" y="290"/>
                </a:lnTo>
                <a:lnTo>
                  <a:pt x="525" y="297"/>
                </a:lnTo>
                <a:lnTo>
                  <a:pt x="522" y="302"/>
                </a:lnTo>
                <a:lnTo>
                  <a:pt x="520" y="307"/>
                </a:lnTo>
                <a:lnTo>
                  <a:pt x="515" y="307"/>
                </a:lnTo>
                <a:lnTo>
                  <a:pt x="510" y="309"/>
                </a:lnTo>
                <a:lnTo>
                  <a:pt x="501" y="312"/>
                </a:lnTo>
                <a:lnTo>
                  <a:pt x="494" y="317"/>
                </a:lnTo>
                <a:lnTo>
                  <a:pt x="486" y="321"/>
                </a:lnTo>
                <a:lnTo>
                  <a:pt x="486" y="324"/>
                </a:lnTo>
                <a:lnTo>
                  <a:pt x="484" y="326"/>
                </a:lnTo>
                <a:lnTo>
                  <a:pt x="479" y="328"/>
                </a:lnTo>
                <a:lnTo>
                  <a:pt x="476" y="331"/>
                </a:lnTo>
                <a:lnTo>
                  <a:pt x="474" y="333"/>
                </a:lnTo>
                <a:lnTo>
                  <a:pt x="472" y="334"/>
                </a:lnTo>
                <a:lnTo>
                  <a:pt x="469" y="334"/>
                </a:lnTo>
                <a:lnTo>
                  <a:pt x="467" y="336"/>
                </a:lnTo>
                <a:lnTo>
                  <a:pt x="465" y="341"/>
                </a:lnTo>
                <a:lnTo>
                  <a:pt x="462" y="345"/>
                </a:lnTo>
                <a:lnTo>
                  <a:pt x="460" y="346"/>
                </a:lnTo>
                <a:lnTo>
                  <a:pt x="459" y="348"/>
                </a:lnTo>
                <a:lnTo>
                  <a:pt x="457" y="360"/>
                </a:lnTo>
                <a:lnTo>
                  <a:pt x="459" y="369"/>
                </a:lnTo>
                <a:lnTo>
                  <a:pt x="462" y="374"/>
                </a:lnTo>
                <a:lnTo>
                  <a:pt x="467" y="379"/>
                </a:lnTo>
                <a:lnTo>
                  <a:pt x="469" y="382"/>
                </a:lnTo>
                <a:lnTo>
                  <a:pt x="471" y="386"/>
                </a:lnTo>
                <a:lnTo>
                  <a:pt x="471" y="387"/>
                </a:lnTo>
                <a:lnTo>
                  <a:pt x="472" y="391"/>
                </a:lnTo>
                <a:lnTo>
                  <a:pt x="472" y="396"/>
                </a:lnTo>
                <a:lnTo>
                  <a:pt x="465" y="394"/>
                </a:lnTo>
                <a:lnTo>
                  <a:pt x="460" y="396"/>
                </a:lnTo>
                <a:lnTo>
                  <a:pt x="457" y="399"/>
                </a:lnTo>
                <a:lnTo>
                  <a:pt x="455" y="403"/>
                </a:lnTo>
                <a:lnTo>
                  <a:pt x="452" y="411"/>
                </a:lnTo>
                <a:lnTo>
                  <a:pt x="448" y="415"/>
                </a:lnTo>
                <a:lnTo>
                  <a:pt x="445" y="416"/>
                </a:lnTo>
                <a:lnTo>
                  <a:pt x="442" y="416"/>
                </a:lnTo>
                <a:lnTo>
                  <a:pt x="440" y="418"/>
                </a:lnTo>
                <a:lnTo>
                  <a:pt x="438" y="423"/>
                </a:lnTo>
                <a:lnTo>
                  <a:pt x="435" y="427"/>
                </a:lnTo>
                <a:lnTo>
                  <a:pt x="433" y="428"/>
                </a:lnTo>
                <a:lnTo>
                  <a:pt x="431" y="430"/>
                </a:lnTo>
                <a:lnTo>
                  <a:pt x="431" y="437"/>
                </a:lnTo>
                <a:lnTo>
                  <a:pt x="430" y="442"/>
                </a:lnTo>
                <a:lnTo>
                  <a:pt x="425" y="451"/>
                </a:lnTo>
                <a:lnTo>
                  <a:pt x="408" y="451"/>
                </a:lnTo>
                <a:lnTo>
                  <a:pt x="401" y="452"/>
                </a:lnTo>
                <a:lnTo>
                  <a:pt x="399" y="454"/>
                </a:lnTo>
                <a:lnTo>
                  <a:pt x="397" y="457"/>
                </a:lnTo>
                <a:lnTo>
                  <a:pt x="392" y="459"/>
                </a:lnTo>
                <a:lnTo>
                  <a:pt x="390" y="461"/>
                </a:lnTo>
                <a:lnTo>
                  <a:pt x="385" y="466"/>
                </a:lnTo>
                <a:lnTo>
                  <a:pt x="384" y="469"/>
                </a:lnTo>
                <a:lnTo>
                  <a:pt x="380" y="471"/>
                </a:lnTo>
                <a:lnTo>
                  <a:pt x="375" y="473"/>
                </a:lnTo>
                <a:lnTo>
                  <a:pt x="370" y="471"/>
                </a:lnTo>
                <a:lnTo>
                  <a:pt x="367" y="466"/>
                </a:lnTo>
                <a:lnTo>
                  <a:pt x="363" y="461"/>
                </a:lnTo>
                <a:lnTo>
                  <a:pt x="356" y="457"/>
                </a:lnTo>
                <a:lnTo>
                  <a:pt x="350" y="457"/>
                </a:lnTo>
                <a:lnTo>
                  <a:pt x="344" y="449"/>
                </a:lnTo>
                <a:lnTo>
                  <a:pt x="341" y="445"/>
                </a:lnTo>
                <a:lnTo>
                  <a:pt x="336" y="444"/>
                </a:lnTo>
                <a:lnTo>
                  <a:pt x="324" y="444"/>
                </a:lnTo>
                <a:lnTo>
                  <a:pt x="312" y="444"/>
                </a:lnTo>
                <a:lnTo>
                  <a:pt x="302" y="442"/>
                </a:lnTo>
                <a:lnTo>
                  <a:pt x="295" y="437"/>
                </a:lnTo>
                <a:lnTo>
                  <a:pt x="286" y="442"/>
                </a:lnTo>
                <a:lnTo>
                  <a:pt x="281" y="444"/>
                </a:lnTo>
                <a:lnTo>
                  <a:pt x="275" y="444"/>
                </a:lnTo>
                <a:lnTo>
                  <a:pt x="268" y="444"/>
                </a:lnTo>
                <a:lnTo>
                  <a:pt x="263" y="447"/>
                </a:lnTo>
                <a:lnTo>
                  <a:pt x="259" y="449"/>
                </a:lnTo>
                <a:lnTo>
                  <a:pt x="254" y="451"/>
                </a:lnTo>
                <a:lnTo>
                  <a:pt x="252" y="452"/>
                </a:lnTo>
                <a:lnTo>
                  <a:pt x="251" y="454"/>
                </a:lnTo>
                <a:lnTo>
                  <a:pt x="247" y="457"/>
                </a:lnTo>
                <a:lnTo>
                  <a:pt x="242" y="459"/>
                </a:lnTo>
                <a:lnTo>
                  <a:pt x="240" y="461"/>
                </a:lnTo>
                <a:lnTo>
                  <a:pt x="240" y="464"/>
                </a:lnTo>
                <a:lnTo>
                  <a:pt x="227" y="466"/>
                </a:lnTo>
                <a:lnTo>
                  <a:pt x="215" y="469"/>
                </a:lnTo>
                <a:lnTo>
                  <a:pt x="193" y="478"/>
                </a:lnTo>
                <a:lnTo>
                  <a:pt x="186" y="478"/>
                </a:lnTo>
                <a:lnTo>
                  <a:pt x="181" y="481"/>
                </a:lnTo>
                <a:lnTo>
                  <a:pt x="177" y="483"/>
                </a:lnTo>
                <a:lnTo>
                  <a:pt x="172" y="485"/>
                </a:lnTo>
                <a:lnTo>
                  <a:pt x="138" y="485"/>
                </a:lnTo>
                <a:lnTo>
                  <a:pt x="126" y="490"/>
                </a:lnTo>
                <a:lnTo>
                  <a:pt x="116" y="497"/>
                </a:lnTo>
                <a:lnTo>
                  <a:pt x="104" y="502"/>
                </a:lnTo>
                <a:lnTo>
                  <a:pt x="97" y="503"/>
                </a:lnTo>
                <a:lnTo>
                  <a:pt x="90" y="505"/>
                </a:lnTo>
                <a:lnTo>
                  <a:pt x="89" y="509"/>
                </a:lnTo>
                <a:lnTo>
                  <a:pt x="85" y="510"/>
                </a:lnTo>
                <a:lnTo>
                  <a:pt x="77" y="512"/>
                </a:lnTo>
                <a:lnTo>
                  <a:pt x="77" y="515"/>
                </a:lnTo>
                <a:lnTo>
                  <a:pt x="75" y="517"/>
                </a:lnTo>
                <a:lnTo>
                  <a:pt x="70" y="519"/>
                </a:lnTo>
                <a:lnTo>
                  <a:pt x="65" y="527"/>
                </a:lnTo>
                <a:lnTo>
                  <a:pt x="61" y="531"/>
                </a:lnTo>
                <a:lnTo>
                  <a:pt x="56" y="532"/>
                </a:lnTo>
                <a:lnTo>
                  <a:pt x="58" y="541"/>
                </a:lnTo>
                <a:lnTo>
                  <a:pt x="56" y="546"/>
                </a:lnTo>
                <a:lnTo>
                  <a:pt x="53" y="558"/>
                </a:lnTo>
                <a:lnTo>
                  <a:pt x="49" y="567"/>
                </a:lnTo>
                <a:lnTo>
                  <a:pt x="49" y="573"/>
                </a:lnTo>
                <a:lnTo>
                  <a:pt x="49" y="580"/>
                </a:lnTo>
                <a:lnTo>
                  <a:pt x="51" y="584"/>
                </a:lnTo>
                <a:lnTo>
                  <a:pt x="53" y="585"/>
                </a:lnTo>
                <a:lnTo>
                  <a:pt x="56" y="585"/>
                </a:lnTo>
                <a:lnTo>
                  <a:pt x="58" y="585"/>
                </a:lnTo>
                <a:lnTo>
                  <a:pt x="63" y="582"/>
                </a:lnTo>
                <a:lnTo>
                  <a:pt x="70" y="580"/>
                </a:lnTo>
                <a:lnTo>
                  <a:pt x="71" y="577"/>
                </a:lnTo>
                <a:lnTo>
                  <a:pt x="75" y="577"/>
                </a:lnTo>
                <a:lnTo>
                  <a:pt x="78" y="579"/>
                </a:lnTo>
                <a:lnTo>
                  <a:pt x="83" y="580"/>
                </a:lnTo>
                <a:lnTo>
                  <a:pt x="89" y="590"/>
                </a:lnTo>
                <a:lnTo>
                  <a:pt x="94" y="601"/>
                </a:lnTo>
                <a:lnTo>
                  <a:pt x="101" y="609"/>
                </a:lnTo>
                <a:lnTo>
                  <a:pt x="106" y="613"/>
                </a:lnTo>
                <a:lnTo>
                  <a:pt x="111" y="614"/>
                </a:lnTo>
                <a:lnTo>
                  <a:pt x="111" y="635"/>
                </a:lnTo>
                <a:lnTo>
                  <a:pt x="114" y="642"/>
                </a:lnTo>
                <a:lnTo>
                  <a:pt x="119" y="647"/>
                </a:lnTo>
                <a:lnTo>
                  <a:pt x="124" y="652"/>
                </a:lnTo>
                <a:lnTo>
                  <a:pt x="131" y="655"/>
                </a:lnTo>
                <a:lnTo>
                  <a:pt x="131" y="664"/>
                </a:lnTo>
                <a:lnTo>
                  <a:pt x="135" y="669"/>
                </a:lnTo>
                <a:lnTo>
                  <a:pt x="140" y="672"/>
                </a:lnTo>
                <a:lnTo>
                  <a:pt x="145" y="676"/>
                </a:lnTo>
                <a:lnTo>
                  <a:pt x="145" y="679"/>
                </a:lnTo>
                <a:lnTo>
                  <a:pt x="147" y="681"/>
                </a:lnTo>
                <a:lnTo>
                  <a:pt x="152" y="683"/>
                </a:lnTo>
                <a:lnTo>
                  <a:pt x="153" y="688"/>
                </a:lnTo>
                <a:lnTo>
                  <a:pt x="155" y="691"/>
                </a:lnTo>
                <a:lnTo>
                  <a:pt x="162" y="696"/>
                </a:lnTo>
                <a:lnTo>
                  <a:pt x="169" y="701"/>
                </a:lnTo>
                <a:lnTo>
                  <a:pt x="171" y="705"/>
                </a:lnTo>
                <a:lnTo>
                  <a:pt x="172" y="710"/>
                </a:lnTo>
                <a:lnTo>
                  <a:pt x="172" y="717"/>
                </a:lnTo>
                <a:lnTo>
                  <a:pt x="171" y="718"/>
                </a:lnTo>
                <a:lnTo>
                  <a:pt x="169" y="720"/>
                </a:lnTo>
                <a:lnTo>
                  <a:pt x="165" y="723"/>
                </a:lnTo>
                <a:lnTo>
                  <a:pt x="164" y="729"/>
                </a:lnTo>
                <a:lnTo>
                  <a:pt x="162" y="730"/>
                </a:lnTo>
                <a:lnTo>
                  <a:pt x="159" y="730"/>
                </a:lnTo>
                <a:lnTo>
                  <a:pt x="157" y="734"/>
                </a:lnTo>
                <a:lnTo>
                  <a:pt x="155" y="737"/>
                </a:lnTo>
                <a:lnTo>
                  <a:pt x="152" y="740"/>
                </a:lnTo>
                <a:lnTo>
                  <a:pt x="152" y="744"/>
                </a:lnTo>
                <a:lnTo>
                  <a:pt x="150" y="751"/>
                </a:lnTo>
                <a:lnTo>
                  <a:pt x="150" y="756"/>
                </a:lnTo>
                <a:lnTo>
                  <a:pt x="153" y="763"/>
                </a:lnTo>
                <a:lnTo>
                  <a:pt x="159" y="768"/>
                </a:lnTo>
                <a:lnTo>
                  <a:pt x="159" y="773"/>
                </a:lnTo>
                <a:lnTo>
                  <a:pt x="159" y="778"/>
                </a:lnTo>
                <a:lnTo>
                  <a:pt x="152" y="778"/>
                </a:lnTo>
                <a:lnTo>
                  <a:pt x="145" y="780"/>
                </a:lnTo>
                <a:lnTo>
                  <a:pt x="136" y="787"/>
                </a:lnTo>
                <a:lnTo>
                  <a:pt x="131" y="788"/>
                </a:lnTo>
                <a:lnTo>
                  <a:pt x="126" y="792"/>
                </a:lnTo>
                <a:lnTo>
                  <a:pt x="119" y="792"/>
                </a:lnTo>
                <a:lnTo>
                  <a:pt x="111" y="792"/>
                </a:lnTo>
                <a:lnTo>
                  <a:pt x="107" y="795"/>
                </a:lnTo>
                <a:lnTo>
                  <a:pt x="104" y="798"/>
                </a:lnTo>
                <a:lnTo>
                  <a:pt x="92" y="802"/>
                </a:lnTo>
                <a:lnTo>
                  <a:pt x="87" y="802"/>
                </a:lnTo>
                <a:lnTo>
                  <a:pt x="82" y="804"/>
                </a:lnTo>
                <a:lnTo>
                  <a:pt x="78" y="807"/>
                </a:lnTo>
                <a:lnTo>
                  <a:pt x="77" y="812"/>
                </a:lnTo>
                <a:lnTo>
                  <a:pt x="68" y="810"/>
                </a:lnTo>
                <a:lnTo>
                  <a:pt x="63" y="809"/>
                </a:lnTo>
                <a:lnTo>
                  <a:pt x="58" y="805"/>
                </a:lnTo>
                <a:lnTo>
                  <a:pt x="49" y="805"/>
                </a:lnTo>
                <a:lnTo>
                  <a:pt x="36" y="812"/>
                </a:lnTo>
                <a:lnTo>
                  <a:pt x="22" y="819"/>
                </a:lnTo>
                <a:lnTo>
                  <a:pt x="22" y="824"/>
                </a:lnTo>
                <a:lnTo>
                  <a:pt x="19" y="826"/>
                </a:lnTo>
                <a:lnTo>
                  <a:pt x="8" y="826"/>
                </a:lnTo>
                <a:lnTo>
                  <a:pt x="3" y="827"/>
                </a:lnTo>
                <a:lnTo>
                  <a:pt x="0" y="829"/>
                </a:lnTo>
                <a:lnTo>
                  <a:pt x="0" y="833"/>
                </a:lnTo>
                <a:lnTo>
                  <a:pt x="1" y="839"/>
                </a:lnTo>
                <a:lnTo>
                  <a:pt x="1" y="850"/>
                </a:lnTo>
                <a:lnTo>
                  <a:pt x="3" y="858"/>
                </a:lnTo>
                <a:lnTo>
                  <a:pt x="8" y="863"/>
                </a:lnTo>
                <a:lnTo>
                  <a:pt x="15" y="867"/>
                </a:lnTo>
                <a:lnTo>
                  <a:pt x="22" y="880"/>
                </a:lnTo>
                <a:lnTo>
                  <a:pt x="29" y="894"/>
                </a:lnTo>
                <a:lnTo>
                  <a:pt x="29" y="899"/>
                </a:lnTo>
                <a:lnTo>
                  <a:pt x="27" y="904"/>
                </a:lnTo>
                <a:lnTo>
                  <a:pt x="24" y="913"/>
                </a:lnTo>
                <a:lnTo>
                  <a:pt x="20" y="921"/>
                </a:lnTo>
                <a:lnTo>
                  <a:pt x="20" y="928"/>
                </a:lnTo>
                <a:lnTo>
                  <a:pt x="22" y="935"/>
                </a:lnTo>
                <a:lnTo>
                  <a:pt x="44" y="947"/>
                </a:lnTo>
                <a:lnTo>
                  <a:pt x="68" y="957"/>
                </a:lnTo>
                <a:lnTo>
                  <a:pt x="78" y="964"/>
                </a:lnTo>
                <a:lnTo>
                  <a:pt x="89" y="971"/>
                </a:lnTo>
                <a:lnTo>
                  <a:pt x="97" y="979"/>
                </a:lnTo>
                <a:lnTo>
                  <a:pt x="104" y="990"/>
                </a:lnTo>
                <a:lnTo>
                  <a:pt x="104" y="995"/>
                </a:lnTo>
                <a:lnTo>
                  <a:pt x="104" y="1000"/>
                </a:lnTo>
                <a:lnTo>
                  <a:pt x="109" y="1005"/>
                </a:lnTo>
                <a:lnTo>
                  <a:pt x="111" y="1012"/>
                </a:lnTo>
                <a:lnTo>
                  <a:pt x="113" y="1017"/>
                </a:lnTo>
                <a:lnTo>
                  <a:pt x="111" y="1024"/>
                </a:lnTo>
                <a:lnTo>
                  <a:pt x="101" y="1037"/>
                </a:lnTo>
                <a:lnTo>
                  <a:pt x="89" y="1049"/>
                </a:lnTo>
                <a:lnTo>
                  <a:pt x="77" y="1061"/>
                </a:lnTo>
                <a:lnTo>
                  <a:pt x="63" y="1072"/>
                </a:lnTo>
                <a:lnTo>
                  <a:pt x="61" y="1077"/>
                </a:lnTo>
                <a:lnTo>
                  <a:pt x="60" y="1078"/>
                </a:lnTo>
                <a:lnTo>
                  <a:pt x="56" y="1078"/>
                </a:lnTo>
                <a:lnTo>
                  <a:pt x="54" y="1087"/>
                </a:lnTo>
                <a:lnTo>
                  <a:pt x="53" y="1090"/>
                </a:lnTo>
                <a:lnTo>
                  <a:pt x="49" y="1092"/>
                </a:lnTo>
                <a:lnTo>
                  <a:pt x="49" y="1099"/>
                </a:lnTo>
                <a:lnTo>
                  <a:pt x="53" y="1106"/>
                </a:lnTo>
                <a:lnTo>
                  <a:pt x="58" y="1118"/>
                </a:lnTo>
                <a:lnTo>
                  <a:pt x="61" y="1131"/>
                </a:lnTo>
                <a:lnTo>
                  <a:pt x="63" y="1138"/>
                </a:lnTo>
                <a:lnTo>
                  <a:pt x="63" y="1147"/>
                </a:lnTo>
                <a:lnTo>
                  <a:pt x="63" y="1152"/>
                </a:lnTo>
                <a:lnTo>
                  <a:pt x="61" y="1157"/>
                </a:lnTo>
                <a:lnTo>
                  <a:pt x="58" y="1165"/>
                </a:lnTo>
                <a:lnTo>
                  <a:pt x="54" y="1174"/>
                </a:lnTo>
                <a:lnTo>
                  <a:pt x="54" y="1181"/>
                </a:lnTo>
                <a:lnTo>
                  <a:pt x="56" y="1187"/>
                </a:lnTo>
                <a:lnTo>
                  <a:pt x="58" y="1194"/>
                </a:lnTo>
                <a:lnTo>
                  <a:pt x="61" y="1199"/>
                </a:lnTo>
                <a:lnTo>
                  <a:pt x="63" y="1206"/>
                </a:lnTo>
                <a:lnTo>
                  <a:pt x="63" y="1215"/>
                </a:lnTo>
                <a:lnTo>
                  <a:pt x="66" y="1215"/>
                </a:lnTo>
                <a:lnTo>
                  <a:pt x="70" y="1216"/>
                </a:lnTo>
                <a:lnTo>
                  <a:pt x="71" y="1220"/>
                </a:lnTo>
                <a:lnTo>
                  <a:pt x="73" y="1222"/>
                </a:lnTo>
                <a:lnTo>
                  <a:pt x="73" y="1228"/>
                </a:lnTo>
                <a:lnTo>
                  <a:pt x="77" y="1235"/>
                </a:lnTo>
                <a:lnTo>
                  <a:pt x="80" y="1237"/>
                </a:lnTo>
                <a:lnTo>
                  <a:pt x="83" y="1239"/>
                </a:lnTo>
                <a:lnTo>
                  <a:pt x="90" y="1242"/>
                </a:lnTo>
                <a:lnTo>
                  <a:pt x="92" y="1245"/>
                </a:lnTo>
                <a:lnTo>
                  <a:pt x="94" y="1249"/>
                </a:lnTo>
                <a:lnTo>
                  <a:pt x="95" y="1252"/>
                </a:lnTo>
                <a:lnTo>
                  <a:pt x="97" y="1256"/>
                </a:lnTo>
                <a:lnTo>
                  <a:pt x="101" y="1257"/>
                </a:lnTo>
                <a:lnTo>
                  <a:pt x="102" y="1259"/>
                </a:lnTo>
                <a:lnTo>
                  <a:pt x="106" y="1264"/>
                </a:lnTo>
                <a:lnTo>
                  <a:pt x="107" y="1271"/>
                </a:lnTo>
                <a:lnTo>
                  <a:pt x="111" y="1276"/>
                </a:lnTo>
                <a:lnTo>
                  <a:pt x="118" y="1280"/>
                </a:lnTo>
                <a:lnTo>
                  <a:pt x="123" y="1285"/>
                </a:lnTo>
                <a:lnTo>
                  <a:pt x="128" y="1290"/>
                </a:lnTo>
                <a:lnTo>
                  <a:pt x="131" y="1297"/>
                </a:lnTo>
                <a:lnTo>
                  <a:pt x="165" y="1297"/>
                </a:lnTo>
                <a:lnTo>
                  <a:pt x="167" y="1300"/>
                </a:lnTo>
                <a:lnTo>
                  <a:pt x="169" y="1303"/>
                </a:lnTo>
                <a:lnTo>
                  <a:pt x="176" y="1307"/>
                </a:lnTo>
                <a:lnTo>
                  <a:pt x="193" y="1310"/>
                </a:lnTo>
                <a:lnTo>
                  <a:pt x="211" y="1315"/>
                </a:lnTo>
                <a:lnTo>
                  <a:pt x="222" y="1317"/>
                </a:lnTo>
                <a:lnTo>
                  <a:pt x="234" y="1317"/>
                </a:lnTo>
                <a:lnTo>
                  <a:pt x="246" y="1315"/>
                </a:lnTo>
                <a:lnTo>
                  <a:pt x="257" y="1310"/>
                </a:lnTo>
                <a:lnTo>
                  <a:pt x="268" y="1305"/>
                </a:lnTo>
                <a:lnTo>
                  <a:pt x="281" y="1303"/>
                </a:lnTo>
                <a:lnTo>
                  <a:pt x="288" y="1303"/>
                </a:lnTo>
                <a:lnTo>
                  <a:pt x="293" y="1305"/>
                </a:lnTo>
                <a:lnTo>
                  <a:pt x="302" y="1310"/>
                </a:lnTo>
                <a:lnTo>
                  <a:pt x="302" y="1324"/>
                </a:lnTo>
                <a:lnTo>
                  <a:pt x="302" y="1338"/>
                </a:lnTo>
                <a:lnTo>
                  <a:pt x="300" y="1343"/>
                </a:lnTo>
                <a:lnTo>
                  <a:pt x="297" y="1348"/>
                </a:lnTo>
                <a:lnTo>
                  <a:pt x="293" y="1349"/>
                </a:lnTo>
                <a:lnTo>
                  <a:pt x="288" y="1351"/>
                </a:lnTo>
                <a:lnTo>
                  <a:pt x="283" y="1360"/>
                </a:lnTo>
                <a:lnTo>
                  <a:pt x="276" y="1366"/>
                </a:lnTo>
                <a:lnTo>
                  <a:pt x="269" y="1373"/>
                </a:lnTo>
                <a:lnTo>
                  <a:pt x="261" y="1378"/>
                </a:lnTo>
                <a:lnTo>
                  <a:pt x="261" y="1385"/>
                </a:lnTo>
                <a:lnTo>
                  <a:pt x="261" y="1392"/>
                </a:lnTo>
                <a:lnTo>
                  <a:pt x="259" y="1397"/>
                </a:lnTo>
                <a:lnTo>
                  <a:pt x="254" y="1399"/>
                </a:lnTo>
                <a:lnTo>
                  <a:pt x="254" y="1442"/>
                </a:lnTo>
                <a:lnTo>
                  <a:pt x="252" y="1462"/>
                </a:lnTo>
                <a:lnTo>
                  <a:pt x="251" y="1472"/>
                </a:lnTo>
                <a:lnTo>
                  <a:pt x="247" y="1481"/>
                </a:lnTo>
                <a:lnTo>
                  <a:pt x="257" y="1481"/>
                </a:lnTo>
                <a:lnTo>
                  <a:pt x="268" y="1481"/>
                </a:lnTo>
                <a:lnTo>
                  <a:pt x="273" y="1481"/>
                </a:lnTo>
                <a:lnTo>
                  <a:pt x="275" y="1477"/>
                </a:lnTo>
                <a:lnTo>
                  <a:pt x="276" y="1474"/>
                </a:lnTo>
                <a:lnTo>
                  <a:pt x="275" y="1467"/>
                </a:lnTo>
                <a:lnTo>
                  <a:pt x="285" y="1467"/>
                </a:lnTo>
                <a:lnTo>
                  <a:pt x="293" y="1467"/>
                </a:lnTo>
                <a:lnTo>
                  <a:pt x="310" y="1464"/>
                </a:lnTo>
                <a:lnTo>
                  <a:pt x="326" y="1459"/>
                </a:lnTo>
                <a:lnTo>
                  <a:pt x="343" y="1454"/>
                </a:lnTo>
                <a:lnTo>
                  <a:pt x="372" y="1448"/>
                </a:lnTo>
                <a:lnTo>
                  <a:pt x="387" y="1445"/>
                </a:lnTo>
                <a:lnTo>
                  <a:pt x="404" y="1440"/>
                </a:lnTo>
                <a:lnTo>
                  <a:pt x="408" y="1438"/>
                </a:lnTo>
                <a:lnTo>
                  <a:pt x="411" y="1436"/>
                </a:lnTo>
                <a:lnTo>
                  <a:pt x="413" y="1435"/>
                </a:lnTo>
                <a:lnTo>
                  <a:pt x="418" y="1433"/>
                </a:lnTo>
                <a:lnTo>
                  <a:pt x="425" y="1430"/>
                </a:lnTo>
                <a:lnTo>
                  <a:pt x="430" y="1424"/>
                </a:lnTo>
                <a:lnTo>
                  <a:pt x="435" y="1419"/>
                </a:lnTo>
                <a:lnTo>
                  <a:pt x="438" y="1413"/>
                </a:lnTo>
                <a:lnTo>
                  <a:pt x="442" y="1411"/>
                </a:lnTo>
                <a:lnTo>
                  <a:pt x="445" y="1409"/>
                </a:lnTo>
                <a:lnTo>
                  <a:pt x="447" y="1401"/>
                </a:lnTo>
                <a:lnTo>
                  <a:pt x="448" y="1397"/>
                </a:lnTo>
                <a:lnTo>
                  <a:pt x="450" y="1394"/>
                </a:lnTo>
                <a:lnTo>
                  <a:pt x="454" y="1392"/>
                </a:lnTo>
                <a:lnTo>
                  <a:pt x="459" y="1392"/>
                </a:lnTo>
                <a:lnTo>
                  <a:pt x="459" y="1387"/>
                </a:lnTo>
                <a:lnTo>
                  <a:pt x="459" y="1382"/>
                </a:lnTo>
                <a:lnTo>
                  <a:pt x="464" y="1377"/>
                </a:lnTo>
                <a:lnTo>
                  <a:pt x="465" y="1370"/>
                </a:lnTo>
                <a:lnTo>
                  <a:pt x="467" y="1365"/>
                </a:lnTo>
                <a:lnTo>
                  <a:pt x="465" y="1358"/>
                </a:lnTo>
                <a:lnTo>
                  <a:pt x="472" y="1355"/>
                </a:lnTo>
                <a:lnTo>
                  <a:pt x="477" y="1349"/>
                </a:lnTo>
                <a:lnTo>
                  <a:pt x="483" y="1344"/>
                </a:lnTo>
                <a:lnTo>
                  <a:pt x="486" y="1338"/>
                </a:lnTo>
                <a:lnTo>
                  <a:pt x="493" y="1324"/>
                </a:lnTo>
                <a:lnTo>
                  <a:pt x="500" y="1310"/>
                </a:lnTo>
                <a:lnTo>
                  <a:pt x="503" y="1309"/>
                </a:lnTo>
                <a:lnTo>
                  <a:pt x="506" y="1307"/>
                </a:lnTo>
                <a:lnTo>
                  <a:pt x="513" y="1300"/>
                </a:lnTo>
                <a:lnTo>
                  <a:pt x="517" y="1298"/>
                </a:lnTo>
                <a:lnTo>
                  <a:pt x="520" y="1297"/>
                </a:lnTo>
                <a:lnTo>
                  <a:pt x="527" y="1295"/>
                </a:lnTo>
                <a:lnTo>
                  <a:pt x="534" y="1297"/>
                </a:lnTo>
                <a:lnTo>
                  <a:pt x="537" y="1290"/>
                </a:lnTo>
                <a:lnTo>
                  <a:pt x="541" y="1285"/>
                </a:lnTo>
                <a:lnTo>
                  <a:pt x="551" y="1276"/>
                </a:lnTo>
                <a:lnTo>
                  <a:pt x="556" y="1273"/>
                </a:lnTo>
                <a:lnTo>
                  <a:pt x="559" y="1266"/>
                </a:lnTo>
                <a:lnTo>
                  <a:pt x="561" y="1259"/>
                </a:lnTo>
                <a:lnTo>
                  <a:pt x="561" y="1249"/>
                </a:lnTo>
                <a:lnTo>
                  <a:pt x="566" y="1251"/>
                </a:lnTo>
                <a:lnTo>
                  <a:pt x="571" y="1249"/>
                </a:lnTo>
                <a:lnTo>
                  <a:pt x="573" y="1247"/>
                </a:lnTo>
                <a:lnTo>
                  <a:pt x="576" y="1245"/>
                </a:lnTo>
                <a:lnTo>
                  <a:pt x="580" y="1239"/>
                </a:lnTo>
                <a:lnTo>
                  <a:pt x="583" y="1237"/>
                </a:lnTo>
                <a:lnTo>
                  <a:pt x="588" y="1235"/>
                </a:lnTo>
                <a:lnTo>
                  <a:pt x="592" y="1233"/>
                </a:lnTo>
                <a:lnTo>
                  <a:pt x="595" y="1232"/>
                </a:lnTo>
                <a:lnTo>
                  <a:pt x="597" y="1230"/>
                </a:lnTo>
                <a:lnTo>
                  <a:pt x="602" y="1228"/>
                </a:lnTo>
                <a:lnTo>
                  <a:pt x="605" y="1227"/>
                </a:lnTo>
                <a:lnTo>
                  <a:pt x="611" y="1223"/>
                </a:lnTo>
                <a:lnTo>
                  <a:pt x="616" y="1222"/>
                </a:lnTo>
                <a:lnTo>
                  <a:pt x="623" y="1222"/>
                </a:lnTo>
                <a:lnTo>
                  <a:pt x="624" y="1216"/>
                </a:lnTo>
                <a:lnTo>
                  <a:pt x="626" y="1215"/>
                </a:lnTo>
                <a:lnTo>
                  <a:pt x="629" y="1215"/>
                </a:lnTo>
                <a:lnTo>
                  <a:pt x="634" y="1211"/>
                </a:lnTo>
                <a:lnTo>
                  <a:pt x="641" y="1210"/>
                </a:lnTo>
                <a:lnTo>
                  <a:pt x="646" y="1206"/>
                </a:lnTo>
                <a:lnTo>
                  <a:pt x="648" y="1205"/>
                </a:lnTo>
                <a:lnTo>
                  <a:pt x="650" y="1201"/>
                </a:lnTo>
                <a:lnTo>
                  <a:pt x="655" y="1205"/>
                </a:lnTo>
                <a:lnTo>
                  <a:pt x="662" y="1206"/>
                </a:lnTo>
                <a:lnTo>
                  <a:pt x="669" y="1208"/>
                </a:lnTo>
                <a:lnTo>
                  <a:pt x="677" y="1208"/>
                </a:lnTo>
                <a:lnTo>
                  <a:pt x="682" y="1208"/>
                </a:lnTo>
                <a:lnTo>
                  <a:pt x="686" y="1210"/>
                </a:lnTo>
                <a:lnTo>
                  <a:pt x="689" y="1211"/>
                </a:lnTo>
                <a:lnTo>
                  <a:pt x="691" y="1215"/>
                </a:lnTo>
                <a:lnTo>
                  <a:pt x="696" y="1215"/>
                </a:lnTo>
                <a:lnTo>
                  <a:pt x="699" y="1216"/>
                </a:lnTo>
                <a:lnTo>
                  <a:pt x="703" y="1218"/>
                </a:lnTo>
                <a:lnTo>
                  <a:pt x="704" y="1222"/>
                </a:lnTo>
                <a:lnTo>
                  <a:pt x="739" y="1222"/>
                </a:lnTo>
                <a:lnTo>
                  <a:pt x="740" y="1223"/>
                </a:lnTo>
                <a:lnTo>
                  <a:pt x="742" y="1225"/>
                </a:lnTo>
                <a:lnTo>
                  <a:pt x="745" y="1228"/>
                </a:lnTo>
                <a:lnTo>
                  <a:pt x="750" y="1230"/>
                </a:lnTo>
                <a:lnTo>
                  <a:pt x="752" y="1232"/>
                </a:lnTo>
                <a:lnTo>
                  <a:pt x="752" y="1235"/>
                </a:lnTo>
                <a:lnTo>
                  <a:pt x="764" y="1233"/>
                </a:lnTo>
                <a:lnTo>
                  <a:pt x="774" y="1235"/>
                </a:lnTo>
                <a:lnTo>
                  <a:pt x="783" y="1237"/>
                </a:lnTo>
                <a:lnTo>
                  <a:pt x="790" y="1240"/>
                </a:lnTo>
                <a:lnTo>
                  <a:pt x="798" y="1245"/>
                </a:lnTo>
                <a:lnTo>
                  <a:pt x="807" y="1247"/>
                </a:lnTo>
                <a:lnTo>
                  <a:pt x="815" y="1249"/>
                </a:lnTo>
                <a:lnTo>
                  <a:pt x="827" y="1249"/>
                </a:lnTo>
                <a:lnTo>
                  <a:pt x="827" y="1257"/>
                </a:lnTo>
                <a:lnTo>
                  <a:pt x="831" y="1264"/>
                </a:lnTo>
                <a:lnTo>
                  <a:pt x="836" y="1269"/>
                </a:lnTo>
                <a:lnTo>
                  <a:pt x="841" y="1273"/>
                </a:lnTo>
                <a:lnTo>
                  <a:pt x="853" y="1280"/>
                </a:lnTo>
                <a:lnTo>
                  <a:pt x="858" y="1283"/>
                </a:lnTo>
                <a:lnTo>
                  <a:pt x="861" y="1290"/>
                </a:lnTo>
                <a:lnTo>
                  <a:pt x="870" y="1291"/>
                </a:lnTo>
                <a:lnTo>
                  <a:pt x="878" y="1293"/>
                </a:lnTo>
                <a:lnTo>
                  <a:pt x="892" y="1300"/>
                </a:lnTo>
                <a:lnTo>
                  <a:pt x="907" y="1305"/>
                </a:lnTo>
                <a:lnTo>
                  <a:pt x="914" y="1309"/>
                </a:lnTo>
                <a:lnTo>
                  <a:pt x="923" y="1310"/>
                </a:lnTo>
                <a:lnTo>
                  <a:pt x="926" y="1317"/>
                </a:lnTo>
                <a:lnTo>
                  <a:pt x="931" y="1324"/>
                </a:lnTo>
                <a:lnTo>
                  <a:pt x="935" y="1327"/>
                </a:lnTo>
                <a:lnTo>
                  <a:pt x="940" y="1329"/>
                </a:lnTo>
                <a:lnTo>
                  <a:pt x="945" y="1331"/>
                </a:lnTo>
                <a:lnTo>
                  <a:pt x="950" y="1331"/>
                </a:lnTo>
                <a:lnTo>
                  <a:pt x="950" y="1339"/>
                </a:lnTo>
                <a:lnTo>
                  <a:pt x="953" y="1344"/>
                </a:lnTo>
                <a:lnTo>
                  <a:pt x="959" y="1348"/>
                </a:lnTo>
                <a:lnTo>
                  <a:pt x="964" y="1351"/>
                </a:lnTo>
                <a:lnTo>
                  <a:pt x="964" y="1378"/>
                </a:lnTo>
                <a:lnTo>
                  <a:pt x="991" y="1378"/>
                </a:lnTo>
                <a:lnTo>
                  <a:pt x="998" y="1378"/>
                </a:lnTo>
                <a:lnTo>
                  <a:pt x="1001" y="1375"/>
                </a:lnTo>
                <a:lnTo>
                  <a:pt x="1003" y="1372"/>
                </a:lnTo>
                <a:lnTo>
                  <a:pt x="1005" y="1365"/>
                </a:lnTo>
                <a:lnTo>
                  <a:pt x="1010" y="1368"/>
                </a:lnTo>
                <a:lnTo>
                  <a:pt x="1015" y="1372"/>
                </a:lnTo>
                <a:lnTo>
                  <a:pt x="1018" y="1377"/>
                </a:lnTo>
                <a:lnTo>
                  <a:pt x="1025" y="1378"/>
                </a:lnTo>
                <a:lnTo>
                  <a:pt x="1030" y="1382"/>
                </a:lnTo>
                <a:lnTo>
                  <a:pt x="1037" y="1384"/>
                </a:lnTo>
                <a:lnTo>
                  <a:pt x="1040" y="1384"/>
                </a:lnTo>
                <a:lnTo>
                  <a:pt x="1042" y="1384"/>
                </a:lnTo>
                <a:lnTo>
                  <a:pt x="1044" y="1382"/>
                </a:lnTo>
                <a:lnTo>
                  <a:pt x="1045" y="1378"/>
                </a:lnTo>
                <a:lnTo>
                  <a:pt x="1049" y="1380"/>
                </a:lnTo>
                <a:lnTo>
                  <a:pt x="1052" y="1382"/>
                </a:lnTo>
                <a:lnTo>
                  <a:pt x="1054" y="1385"/>
                </a:lnTo>
                <a:lnTo>
                  <a:pt x="1059" y="1385"/>
                </a:lnTo>
                <a:lnTo>
                  <a:pt x="1061" y="1390"/>
                </a:lnTo>
                <a:lnTo>
                  <a:pt x="1064" y="1394"/>
                </a:lnTo>
                <a:lnTo>
                  <a:pt x="1071" y="1401"/>
                </a:lnTo>
                <a:lnTo>
                  <a:pt x="1074" y="1404"/>
                </a:lnTo>
                <a:lnTo>
                  <a:pt x="1078" y="1407"/>
                </a:lnTo>
                <a:lnTo>
                  <a:pt x="1080" y="1413"/>
                </a:lnTo>
                <a:lnTo>
                  <a:pt x="1080" y="1419"/>
                </a:lnTo>
                <a:lnTo>
                  <a:pt x="1088" y="1424"/>
                </a:lnTo>
                <a:lnTo>
                  <a:pt x="1095" y="1431"/>
                </a:lnTo>
                <a:lnTo>
                  <a:pt x="1104" y="1436"/>
                </a:lnTo>
                <a:lnTo>
                  <a:pt x="1114" y="1440"/>
                </a:lnTo>
                <a:lnTo>
                  <a:pt x="1114" y="1445"/>
                </a:lnTo>
                <a:lnTo>
                  <a:pt x="1115" y="1448"/>
                </a:lnTo>
                <a:lnTo>
                  <a:pt x="1117" y="1452"/>
                </a:lnTo>
                <a:lnTo>
                  <a:pt x="1121" y="1454"/>
                </a:lnTo>
                <a:lnTo>
                  <a:pt x="1121" y="1459"/>
                </a:lnTo>
                <a:lnTo>
                  <a:pt x="1122" y="1462"/>
                </a:lnTo>
                <a:lnTo>
                  <a:pt x="1124" y="1465"/>
                </a:lnTo>
                <a:lnTo>
                  <a:pt x="1127" y="1467"/>
                </a:lnTo>
                <a:lnTo>
                  <a:pt x="1131" y="1503"/>
                </a:lnTo>
                <a:lnTo>
                  <a:pt x="1134" y="1539"/>
                </a:lnTo>
                <a:lnTo>
                  <a:pt x="1134" y="1578"/>
                </a:lnTo>
                <a:lnTo>
                  <a:pt x="1134" y="1617"/>
                </a:lnTo>
                <a:lnTo>
                  <a:pt x="1134" y="1624"/>
                </a:lnTo>
                <a:lnTo>
                  <a:pt x="1136" y="1628"/>
                </a:lnTo>
                <a:lnTo>
                  <a:pt x="1138" y="1631"/>
                </a:lnTo>
                <a:lnTo>
                  <a:pt x="1141" y="1634"/>
                </a:lnTo>
                <a:lnTo>
                  <a:pt x="1145" y="1640"/>
                </a:lnTo>
                <a:lnTo>
                  <a:pt x="1148" y="1650"/>
                </a:lnTo>
                <a:lnTo>
                  <a:pt x="1150" y="1653"/>
                </a:lnTo>
                <a:lnTo>
                  <a:pt x="1153" y="1655"/>
                </a:lnTo>
                <a:lnTo>
                  <a:pt x="1158" y="1657"/>
                </a:lnTo>
                <a:lnTo>
                  <a:pt x="1162" y="1660"/>
                </a:lnTo>
                <a:lnTo>
                  <a:pt x="1163" y="1663"/>
                </a:lnTo>
                <a:lnTo>
                  <a:pt x="1165" y="1669"/>
                </a:lnTo>
                <a:lnTo>
                  <a:pt x="1167" y="1677"/>
                </a:lnTo>
                <a:lnTo>
                  <a:pt x="1168" y="1680"/>
                </a:lnTo>
                <a:lnTo>
                  <a:pt x="1170" y="1682"/>
                </a:lnTo>
                <a:lnTo>
                  <a:pt x="1175" y="1687"/>
                </a:lnTo>
                <a:lnTo>
                  <a:pt x="1177" y="1694"/>
                </a:lnTo>
                <a:lnTo>
                  <a:pt x="1179" y="1698"/>
                </a:lnTo>
                <a:lnTo>
                  <a:pt x="1187" y="1709"/>
                </a:lnTo>
                <a:lnTo>
                  <a:pt x="1191" y="1716"/>
                </a:lnTo>
                <a:lnTo>
                  <a:pt x="1192" y="1727"/>
                </a:lnTo>
                <a:lnTo>
                  <a:pt x="1194" y="1730"/>
                </a:lnTo>
                <a:lnTo>
                  <a:pt x="1201" y="1737"/>
                </a:lnTo>
                <a:lnTo>
                  <a:pt x="1204" y="1742"/>
                </a:lnTo>
                <a:lnTo>
                  <a:pt x="1204" y="1747"/>
                </a:lnTo>
                <a:lnTo>
                  <a:pt x="1204" y="1750"/>
                </a:lnTo>
                <a:lnTo>
                  <a:pt x="1209" y="1781"/>
                </a:lnTo>
                <a:lnTo>
                  <a:pt x="1211" y="1796"/>
                </a:lnTo>
                <a:lnTo>
                  <a:pt x="1209" y="1815"/>
                </a:lnTo>
                <a:lnTo>
                  <a:pt x="1209" y="1822"/>
                </a:lnTo>
                <a:lnTo>
                  <a:pt x="1208" y="1829"/>
                </a:lnTo>
                <a:lnTo>
                  <a:pt x="1201" y="1837"/>
                </a:lnTo>
                <a:lnTo>
                  <a:pt x="1194" y="1846"/>
                </a:lnTo>
                <a:lnTo>
                  <a:pt x="1189" y="1856"/>
                </a:lnTo>
                <a:lnTo>
                  <a:pt x="1192" y="1863"/>
                </a:lnTo>
                <a:lnTo>
                  <a:pt x="1196" y="1870"/>
                </a:lnTo>
                <a:lnTo>
                  <a:pt x="1196" y="1880"/>
                </a:lnTo>
                <a:lnTo>
                  <a:pt x="1196" y="1890"/>
                </a:lnTo>
                <a:lnTo>
                  <a:pt x="1206" y="1890"/>
                </a:lnTo>
                <a:lnTo>
                  <a:pt x="1216" y="1890"/>
                </a:lnTo>
                <a:lnTo>
                  <a:pt x="1233" y="1887"/>
                </a:lnTo>
                <a:lnTo>
                  <a:pt x="1250" y="1883"/>
                </a:lnTo>
                <a:lnTo>
                  <a:pt x="1259" y="1882"/>
                </a:lnTo>
                <a:lnTo>
                  <a:pt x="1271" y="1883"/>
                </a:lnTo>
                <a:lnTo>
                  <a:pt x="1271" y="1892"/>
                </a:lnTo>
                <a:lnTo>
                  <a:pt x="1274" y="1897"/>
                </a:lnTo>
                <a:lnTo>
                  <a:pt x="1279" y="1900"/>
                </a:lnTo>
                <a:lnTo>
                  <a:pt x="1284" y="1904"/>
                </a:lnTo>
                <a:lnTo>
                  <a:pt x="1286" y="1911"/>
                </a:lnTo>
                <a:lnTo>
                  <a:pt x="1286" y="1917"/>
                </a:lnTo>
                <a:lnTo>
                  <a:pt x="1283" y="1926"/>
                </a:lnTo>
                <a:lnTo>
                  <a:pt x="1279" y="1935"/>
                </a:lnTo>
                <a:lnTo>
                  <a:pt x="1278" y="1940"/>
                </a:lnTo>
                <a:lnTo>
                  <a:pt x="1278" y="1945"/>
                </a:lnTo>
                <a:lnTo>
                  <a:pt x="1279" y="1948"/>
                </a:lnTo>
                <a:lnTo>
                  <a:pt x="1281" y="1950"/>
                </a:lnTo>
                <a:lnTo>
                  <a:pt x="1288" y="1952"/>
                </a:lnTo>
                <a:lnTo>
                  <a:pt x="1295" y="1953"/>
                </a:lnTo>
                <a:lnTo>
                  <a:pt x="1296" y="1955"/>
                </a:lnTo>
                <a:lnTo>
                  <a:pt x="1298" y="1958"/>
                </a:lnTo>
                <a:lnTo>
                  <a:pt x="1305" y="1960"/>
                </a:lnTo>
                <a:lnTo>
                  <a:pt x="1312" y="1962"/>
                </a:lnTo>
                <a:lnTo>
                  <a:pt x="1317" y="1965"/>
                </a:lnTo>
                <a:lnTo>
                  <a:pt x="1325" y="1965"/>
                </a:lnTo>
                <a:lnTo>
                  <a:pt x="1329" y="1972"/>
                </a:lnTo>
                <a:lnTo>
                  <a:pt x="1334" y="1979"/>
                </a:lnTo>
                <a:lnTo>
                  <a:pt x="1346" y="1989"/>
                </a:lnTo>
                <a:lnTo>
                  <a:pt x="1353" y="1994"/>
                </a:lnTo>
                <a:lnTo>
                  <a:pt x="1356" y="2001"/>
                </a:lnTo>
                <a:lnTo>
                  <a:pt x="1359" y="2010"/>
                </a:lnTo>
                <a:lnTo>
                  <a:pt x="1359" y="2020"/>
                </a:lnTo>
                <a:lnTo>
                  <a:pt x="1368" y="2023"/>
                </a:lnTo>
                <a:lnTo>
                  <a:pt x="1376" y="2027"/>
                </a:lnTo>
                <a:lnTo>
                  <a:pt x="1383" y="2032"/>
                </a:lnTo>
                <a:lnTo>
                  <a:pt x="1385" y="2035"/>
                </a:lnTo>
                <a:lnTo>
                  <a:pt x="1387" y="2040"/>
                </a:lnTo>
                <a:lnTo>
                  <a:pt x="1390" y="2040"/>
                </a:lnTo>
                <a:lnTo>
                  <a:pt x="1392" y="2051"/>
                </a:lnTo>
                <a:lnTo>
                  <a:pt x="1394" y="2059"/>
                </a:lnTo>
                <a:lnTo>
                  <a:pt x="1395" y="2063"/>
                </a:lnTo>
                <a:lnTo>
                  <a:pt x="1397" y="2066"/>
                </a:lnTo>
                <a:lnTo>
                  <a:pt x="1400" y="2069"/>
                </a:lnTo>
                <a:lnTo>
                  <a:pt x="1407" y="2071"/>
                </a:lnTo>
                <a:lnTo>
                  <a:pt x="1409" y="2073"/>
                </a:lnTo>
                <a:lnTo>
                  <a:pt x="1412" y="2076"/>
                </a:lnTo>
                <a:lnTo>
                  <a:pt x="1414" y="2078"/>
                </a:lnTo>
                <a:lnTo>
                  <a:pt x="1412" y="2080"/>
                </a:lnTo>
                <a:lnTo>
                  <a:pt x="1407" y="2081"/>
                </a:lnTo>
                <a:lnTo>
                  <a:pt x="1409" y="2088"/>
                </a:lnTo>
                <a:lnTo>
                  <a:pt x="1407" y="2093"/>
                </a:lnTo>
                <a:lnTo>
                  <a:pt x="1404" y="2095"/>
                </a:lnTo>
                <a:lnTo>
                  <a:pt x="1400" y="2095"/>
                </a:lnTo>
                <a:lnTo>
                  <a:pt x="1390" y="2095"/>
                </a:lnTo>
                <a:lnTo>
                  <a:pt x="1387" y="2097"/>
                </a:lnTo>
                <a:lnTo>
                  <a:pt x="1387" y="2102"/>
                </a:lnTo>
                <a:lnTo>
                  <a:pt x="1385" y="2112"/>
                </a:lnTo>
                <a:lnTo>
                  <a:pt x="1387" y="2119"/>
                </a:lnTo>
                <a:lnTo>
                  <a:pt x="1388" y="2126"/>
                </a:lnTo>
                <a:lnTo>
                  <a:pt x="1392" y="2131"/>
                </a:lnTo>
                <a:lnTo>
                  <a:pt x="1400" y="2139"/>
                </a:lnTo>
                <a:lnTo>
                  <a:pt x="1404" y="2145"/>
                </a:lnTo>
                <a:lnTo>
                  <a:pt x="1407" y="2150"/>
                </a:lnTo>
                <a:lnTo>
                  <a:pt x="1412" y="2150"/>
                </a:lnTo>
                <a:lnTo>
                  <a:pt x="1417" y="2148"/>
                </a:lnTo>
                <a:lnTo>
                  <a:pt x="1426" y="2143"/>
                </a:lnTo>
                <a:lnTo>
                  <a:pt x="1429" y="2143"/>
                </a:lnTo>
                <a:lnTo>
                  <a:pt x="1450" y="2141"/>
                </a:lnTo>
                <a:lnTo>
                  <a:pt x="1450" y="2121"/>
                </a:lnTo>
                <a:lnTo>
                  <a:pt x="1452" y="2126"/>
                </a:lnTo>
                <a:lnTo>
                  <a:pt x="1453" y="2127"/>
                </a:lnTo>
                <a:lnTo>
                  <a:pt x="1458" y="2127"/>
                </a:lnTo>
                <a:lnTo>
                  <a:pt x="1462" y="2127"/>
                </a:lnTo>
                <a:lnTo>
                  <a:pt x="1465" y="2129"/>
                </a:lnTo>
                <a:lnTo>
                  <a:pt x="1486" y="2134"/>
                </a:lnTo>
                <a:lnTo>
                  <a:pt x="1494" y="2138"/>
                </a:lnTo>
                <a:lnTo>
                  <a:pt x="1503" y="2143"/>
                </a:lnTo>
                <a:lnTo>
                  <a:pt x="1508" y="2143"/>
                </a:lnTo>
                <a:lnTo>
                  <a:pt x="1513" y="2143"/>
                </a:lnTo>
                <a:lnTo>
                  <a:pt x="1518" y="2148"/>
                </a:lnTo>
                <a:lnTo>
                  <a:pt x="1525" y="2151"/>
                </a:lnTo>
                <a:lnTo>
                  <a:pt x="1530" y="2151"/>
                </a:lnTo>
                <a:lnTo>
                  <a:pt x="1537" y="2150"/>
                </a:lnTo>
                <a:lnTo>
                  <a:pt x="1537" y="2156"/>
                </a:lnTo>
                <a:lnTo>
                  <a:pt x="1540" y="2160"/>
                </a:lnTo>
                <a:lnTo>
                  <a:pt x="1544" y="2163"/>
                </a:lnTo>
                <a:lnTo>
                  <a:pt x="1550" y="2163"/>
                </a:lnTo>
                <a:lnTo>
                  <a:pt x="1550" y="2168"/>
                </a:lnTo>
                <a:lnTo>
                  <a:pt x="1552" y="2172"/>
                </a:lnTo>
                <a:lnTo>
                  <a:pt x="1554" y="2175"/>
                </a:lnTo>
                <a:lnTo>
                  <a:pt x="1557" y="2177"/>
                </a:lnTo>
                <a:lnTo>
                  <a:pt x="1559" y="2182"/>
                </a:lnTo>
                <a:lnTo>
                  <a:pt x="1561" y="2185"/>
                </a:lnTo>
                <a:lnTo>
                  <a:pt x="1567" y="2191"/>
                </a:lnTo>
                <a:lnTo>
                  <a:pt x="1576" y="2194"/>
                </a:lnTo>
                <a:lnTo>
                  <a:pt x="1585" y="2197"/>
                </a:lnTo>
                <a:lnTo>
                  <a:pt x="1585" y="2202"/>
                </a:lnTo>
                <a:lnTo>
                  <a:pt x="1585" y="2208"/>
                </a:lnTo>
                <a:lnTo>
                  <a:pt x="1590" y="2213"/>
                </a:lnTo>
                <a:lnTo>
                  <a:pt x="1591" y="2220"/>
                </a:lnTo>
                <a:lnTo>
                  <a:pt x="1593" y="2225"/>
                </a:lnTo>
                <a:lnTo>
                  <a:pt x="1591" y="2231"/>
                </a:lnTo>
                <a:lnTo>
                  <a:pt x="1593" y="2235"/>
                </a:lnTo>
                <a:lnTo>
                  <a:pt x="1595" y="2238"/>
                </a:lnTo>
                <a:lnTo>
                  <a:pt x="1596" y="2242"/>
                </a:lnTo>
                <a:lnTo>
                  <a:pt x="1598" y="2245"/>
                </a:lnTo>
                <a:lnTo>
                  <a:pt x="1602" y="2245"/>
                </a:lnTo>
                <a:lnTo>
                  <a:pt x="1605" y="2245"/>
                </a:lnTo>
                <a:lnTo>
                  <a:pt x="1608" y="2252"/>
                </a:lnTo>
                <a:lnTo>
                  <a:pt x="1612" y="2259"/>
                </a:lnTo>
                <a:lnTo>
                  <a:pt x="1612" y="2262"/>
                </a:lnTo>
                <a:lnTo>
                  <a:pt x="1612" y="2266"/>
                </a:lnTo>
                <a:lnTo>
                  <a:pt x="1615" y="2266"/>
                </a:lnTo>
                <a:lnTo>
                  <a:pt x="1619" y="2266"/>
                </a:lnTo>
                <a:lnTo>
                  <a:pt x="1619" y="2269"/>
                </a:lnTo>
                <a:lnTo>
                  <a:pt x="1619" y="2272"/>
                </a:lnTo>
                <a:lnTo>
                  <a:pt x="1622" y="2276"/>
                </a:lnTo>
                <a:lnTo>
                  <a:pt x="1627" y="2278"/>
                </a:lnTo>
                <a:lnTo>
                  <a:pt x="1631" y="2281"/>
                </a:lnTo>
                <a:lnTo>
                  <a:pt x="1632" y="2286"/>
                </a:lnTo>
                <a:lnTo>
                  <a:pt x="1636" y="2289"/>
                </a:lnTo>
                <a:lnTo>
                  <a:pt x="1641" y="2291"/>
                </a:lnTo>
                <a:lnTo>
                  <a:pt x="1653" y="2293"/>
                </a:lnTo>
                <a:lnTo>
                  <a:pt x="1658" y="2295"/>
                </a:lnTo>
                <a:lnTo>
                  <a:pt x="1661" y="2298"/>
                </a:lnTo>
                <a:lnTo>
                  <a:pt x="1665" y="2301"/>
                </a:lnTo>
                <a:lnTo>
                  <a:pt x="1667" y="2306"/>
                </a:lnTo>
                <a:lnTo>
                  <a:pt x="1677" y="2310"/>
                </a:lnTo>
                <a:lnTo>
                  <a:pt x="1684" y="2317"/>
                </a:lnTo>
                <a:lnTo>
                  <a:pt x="1692" y="2322"/>
                </a:lnTo>
                <a:lnTo>
                  <a:pt x="1701" y="2327"/>
                </a:lnTo>
                <a:lnTo>
                  <a:pt x="1711" y="2342"/>
                </a:lnTo>
                <a:lnTo>
                  <a:pt x="1725" y="2354"/>
                </a:lnTo>
                <a:lnTo>
                  <a:pt x="1738" y="2366"/>
                </a:lnTo>
                <a:lnTo>
                  <a:pt x="1755" y="2375"/>
                </a:lnTo>
                <a:lnTo>
                  <a:pt x="1755" y="2382"/>
                </a:lnTo>
                <a:lnTo>
                  <a:pt x="1757" y="2387"/>
                </a:lnTo>
                <a:lnTo>
                  <a:pt x="1762" y="2395"/>
                </a:lnTo>
                <a:lnTo>
                  <a:pt x="1767" y="2404"/>
                </a:lnTo>
                <a:lnTo>
                  <a:pt x="1769" y="2409"/>
                </a:lnTo>
                <a:lnTo>
                  <a:pt x="1769" y="2416"/>
                </a:lnTo>
                <a:lnTo>
                  <a:pt x="1771" y="2419"/>
                </a:lnTo>
                <a:lnTo>
                  <a:pt x="1774" y="2421"/>
                </a:lnTo>
                <a:lnTo>
                  <a:pt x="1783" y="2422"/>
                </a:lnTo>
                <a:lnTo>
                  <a:pt x="1786" y="2424"/>
                </a:lnTo>
                <a:lnTo>
                  <a:pt x="1789" y="2426"/>
                </a:lnTo>
                <a:lnTo>
                  <a:pt x="1791" y="2429"/>
                </a:lnTo>
                <a:lnTo>
                  <a:pt x="1796" y="2429"/>
                </a:lnTo>
                <a:lnTo>
                  <a:pt x="1796" y="2434"/>
                </a:lnTo>
                <a:lnTo>
                  <a:pt x="1798" y="2438"/>
                </a:lnTo>
                <a:lnTo>
                  <a:pt x="1800" y="2441"/>
                </a:lnTo>
                <a:lnTo>
                  <a:pt x="1803" y="2443"/>
                </a:lnTo>
                <a:lnTo>
                  <a:pt x="1806" y="2445"/>
                </a:lnTo>
                <a:lnTo>
                  <a:pt x="1810" y="2446"/>
                </a:lnTo>
                <a:lnTo>
                  <a:pt x="1813" y="2448"/>
                </a:lnTo>
                <a:lnTo>
                  <a:pt x="1817" y="2450"/>
                </a:lnTo>
                <a:lnTo>
                  <a:pt x="1820" y="2457"/>
                </a:lnTo>
                <a:lnTo>
                  <a:pt x="1822" y="2460"/>
                </a:lnTo>
                <a:lnTo>
                  <a:pt x="1823" y="2463"/>
                </a:lnTo>
                <a:lnTo>
                  <a:pt x="1827" y="2463"/>
                </a:lnTo>
                <a:lnTo>
                  <a:pt x="1830" y="2463"/>
                </a:lnTo>
                <a:lnTo>
                  <a:pt x="1834" y="2463"/>
                </a:lnTo>
                <a:lnTo>
                  <a:pt x="1837" y="2463"/>
                </a:lnTo>
                <a:lnTo>
                  <a:pt x="1842" y="2472"/>
                </a:lnTo>
                <a:lnTo>
                  <a:pt x="1846" y="2475"/>
                </a:lnTo>
                <a:lnTo>
                  <a:pt x="1851" y="2477"/>
                </a:lnTo>
                <a:lnTo>
                  <a:pt x="1856" y="2499"/>
                </a:lnTo>
                <a:lnTo>
                  <a:pt x="1859" y="2509"/>
                </a:lnTo>
                <a:lnTo>
                  <a:pt x="1864" y="2518"/>
                </a:lnTo>
                <a:lnTo>
                  <a:pt x="1871" y="2528"/>
                </a:lnTo>
                <a:lnTo>
                  <a:pt x="1875" y="2533"/>
                </a:lnTo>
                <a:lnTo>
                  <a:pt x="1878" y="2538"/>
                </a:lnTo>
                <a:lnTo>
                  <a:pt x="1881" y="2542"/>
                </a:lnTo>
                <a:lnTo>
                  <a:pt x="1885" y="2545"/>
                </a:lnTo>
                <a:lnTo>
                  <a:pt x="1893" y="2550"/>
                </a:lnTo>
                <a:lnTo>
                  <a:pt x="1904" y="2554"/>
                </a:lnTo>
                <a:lnTo>
                  <a:pt x="1912" y="2559"/>
                </a:lnTo>
                <a:lnTo>
                  <a:pt x="1914" y="2564"/>
                </a:lnTo>
                <a:lnTo>
                  <a:pt x="1917" y="2568"/>
                </a:lnTo>
                <a:lnTo>
                  <a:pt x="1929" y="2569"/>
                </a:lnTo>
                <a:lnTo>
                  <a:pt x="1934" y="2571"/>
                </a:lnTo>
                <a:lnTo>
                  <a:pt x="1938" y="2574"/>
                </a:lnTo>
                <a:lnTo>
                  <a:pt x="1939" y="2579"/>
                </a:lnTo>
                <a:lnTo>
                  <a:pt x="1939" y="2586"/>
                </a:lnTo>
                <a:lnTo>
                  <a:pt x="1987" y="2586"/>
                </a:lnTo>
                <a:lnTo>
                  <a:pt x="1989" y="2591"/>
                </a:lnTo>
                <a:lnTo>
                  <a:pt x="1991" y="2595"/>
                </a:lnTo>
                <a:lnTo>
                  <a:pt x="1997" y="2600"/>
                </a:lnTo>
                <a:lnTo>
                  <a:pt x="2006" y="2603"/>
                </a:lnTo>
                <a:lnTo>
                  <a:pt x="2014" y="2607"/>
                </a:lnTo>
                <a:lnTo>
                  <a:pt x="2021" y="2634"/>
                </a:lnTo>
                <a:lnTo>
                  <a:pt x="2028" y="2661"/>
                </a:lnTo>
                <a:lnTo>
                  <a:pt x="2042" y="2661"/>
                </a:lnTo>
                <a:lnTo>
                  <a:pt x="2055" y="2661"/>
                </a:lnTo>
                <a:lnTo>
                  <a:pt x="2060" y="2660"/>
                </a:lnTo>
                <a:lnTo>
                  <a:pt x="2064" y="2658"/>
                </a:lnTo>
                <a:lnTo>
                  <a:pt x="2067" y="2653"/>
                </a:lnTo>
                <a:lnTo>
                  <a:pt x="2069" y="2648"/>
                </a:lnTo>
                <a:lnTo>
                  <a:pt x="2072" y="2649"/>
                </a:lnTo>
                <a:lnTo>
                  <a:pt x="2074" y="2653"/>
                </a:lnTo>
                <a:lnTo>
                  <a:pt x="2076" y="2661"/>
                </a:lnTo>
                <a:lnTo>
                  <a:pt x="2083" y="2661"/>
                </a:lnTo>
                <a:lnTo>
                  <a:pt x="2089" y="2660"/>
                </a:lnTo>
                <a:lnTo>
                  <a:pt x="2093" y="2656"/>
                </a:lnTo>
                <a:lnTo>
                  <a:pt x="2096" y="2651"/>
                </a:lnTo>
                <a:lnTo>
                  <a:pt x="2100" y="2646"/>
                </a:lnTo>
                <a:lnTo>
                  <a:pt x="2103" y="2643"/>
                </a:lnTo>
                <a:lnTo>
                  <a:pt x="2108" y="2641"/>
                </a:lnTo>
                <a:lnTo>
                  <a:pt x="2117" y="2641"/>
                </a:lnTo>
                <a:lnTo>
                  <a:pt x="2125" y="2641"/>
                </a:lnTo>
                <a:lnTo>
                  <a:pt x="2134" y="2641"/>
                </a:lnTo>
                <a:lnTo>
                  <a:pt x="2147" y="2644"/>
                </a:lnTo>
                <a:lnTo>
                  <a:pt x="2161" y="2648"/>
                </a:lnTo>
                <a:lnTo>
                  <a:pt x="2168" y="2649"/>
                </a:lnTo>
                <a:lnTo>
                  <a:pt x="2178" y="2648"/>
                </a:lnTo>
                <a:lnTo>
                  <a:pt x="2180" y="2651"/>
                </a:lnTo>
                <a:lnTo>
                  <a:pt x="2183" y="2653"/>
                </a:lnTo>
                <a:lnTo>
                  <a:pt x="2192" y="2655"/>
                </a:lnTo>
                <a:lnTo>
                  <a:pt x="2194" y="2658"/>
                </a:lnTo>
                <a:lnTo>
                  <a:pt x="2197" y="2660"/>
                </a:lnTo>
                <a:lnTo>
                  <a:pt x="2206" y="2661"/>
                </a:lnTo>
                <a:lnTo>
                  <a:pt x="2214" y="2661"/>
                </a:lnTo>
                <a:lnTo>
                  <a:pt x="2221" y="2660"/>
                </a:lnTo>
                <a:lnTo>
                  <a:pt x="2235" y="2656"/>
                </a:lnTo>
                <a:lnTo>
                  <a:pt x="2247" y="2651"/>
                </a:lnTo>
                <a:lnTo>
                  <a:pt x="2252" y="2649"/>
                </a:lnTo>
                <a:lnTo>
                  <a:pt x="2260" y="2648"/>
                </a:lnTo>
                <a:lnTo>
                  <a:pt x="2265" y="2656"/>
                </a:lnTo>
                <a:lnTo>
                  <a:pt x="2269" y="2660"/>
                </a:lnTo>
                <a:lnTo>
                  <a:pt x="2274" y="2661"/>
                </a:lnTo>
                <a:lnTo>
                  <a:pt x="2277" y="2663"/>
                </a:lnTo>
                <a:lnTo>
                  <a:pt x="2279" y="2667"/>
                </a:lnTo>
                <a:lnTo>
                  <a:pt x="2281" y="2670"/>
                </a:lnTo>
                <a:lnTo>
                  <a:pt x="2281" y="2675"/>
                </a:lnTo>
                <a:lnTo>
                  <a:pt x="2289" y="2680"/>
                </a:lnTo>
                <a:lnTo>
                  <a:pt x="2296" y="2687"/>
                </a:lnTo>
                <a:lnTo>
                  <a:pt x="2303" y="2694"/>
                </a:lnTo>
                <a:lnTo>
                  <a:pt x="2308" y="2702"/>
                </a:lnTo>
                <a:lnTo>
                  <a:pt x="2313" y="2704"/>
                </a:lnTo>
                <a:lnTo>
                  <a:pt x="2315" y="2706"/>
                </a:lnTo>
                <a:lnTo>
                  <a:pt x="2315" y="2709"/>
                </a:lnTo>
                <a:lnTo>
                  <a:pt x="2316" y="2713"/>
                </a:lnTo>
                <a:lnTo>
                  <a:pt x="2318" y="2716"/>
                </a:lnTo>
                <a:lnTo>
                  <a:pt x="2320" y="2719"/>
                </a:lnTo>
                <a:lnTo>
                  <a:pt x="2322" y="2723"/>
                </a:lnTo>
                <a:lnTo>
                  <a:pt x="2327" y="2724"/>
                </a:lnTo>
                <a:lnTo>
                  <a:pt x="2328" y="2726"/>
                </a:lnTo>
                <a:lnTo>
                  <a:pt x="2328" y="2730"/>
                </a:lnTo>
                <a:lnTo>
                  <a:pt x="2328" y="2742"/>
                </a:lnTo>
                <a:lnTo>
                  <a:pt x="2332" y="2752"/>
                </a:lnTo>
                <a:lnTo>
                  <a:pt x="2337" y="2762"/>
                </a:lnTo>
                <a:lnTo>
                  <a:pt x="2342" y="2771"/>
                </a:lnTo>
                <a:lnTo>
                  <a:pt x="2345" y="2771"/>
                </a:lnTo>
                <a:lnTo>
                  <a:pt x="2349" y="2771"/>
                </a:lnTo>
                <a:lnTo>
                  <a:pt x="2349" y="2774"/>
                </a:lnTo>
                <a:lnTo>
                  <a:pt x="2349" y="2777"/>
                </a:lnTo>
                <a:lnTo>
                  <a:pt x="2352" y="2777"/>
                </a:lnTo>
                <a:lnTo>
                  <a:pt x="2356" y="2777"/>
                </a:lnTo>
                <a:lnTo>
                  <a:pt x="2357" y="2781"/>
                </a:lnTo>
                <a:lnTo>
                  <a:pt x="2359" y="2782"/>
                </a:lnTo>
                <a:lnTo>
                  <a:pt x="2359" y="2791"/>
                </a:lnTo>
                <a:lnTo>
                  <a:pt x="2361" y="2794"/>
                </a:lnTo>
                <a:lnTo>
                  <a:pt x="2363" y="2796"/>
                </a:lnTo>
                <a:lnTo>
                  <a:pt x="2366" y="2798"/>
                </a:lnTo>
                <a:lnTo>
                  <a:pt x="2369" y="2798"/>
                </a:lnTo>
                <a:lnTo>
                  <a:pt x="2369" y="2805"/>
                </a:lnTo>
                <a:lnTo>
                  <a:pt x="2371" y="2811"/>
                </a:lnTo>
                <a:lnTo>
                  <a:pt x="2374" y="2823"/>
                </a:lnTo>
                <a:lnTo>
                  <a:pt x="2376" y="2835"/>
                </a:lnTo>
                <a:lnTo>
                  <a:pt x="2378" y="2844"/>
                </a:lnTo>
                <a:lnTo>
                  <a:pt x="2376" y="2852"/>
                </a:lnTo>
                <a:lnTo>
                  <a:pt x="2369" y="2852"/>
                </a:lnTo>
                <a:lnTo>
                  <a:pt x="2368" y="2857"/>
                </a:lnTo>
                <a:lnTo>
                  <a:pt x="2366" y="2859"/>
                </a:lnTo>
                <a:lnTo>
                  <a:pt x="2363" y="2859"/>
                </a:lnTo>
                <a:lnTo>
                  <a:pt x="2363" y="2866"/>
                </a:lnTo>
                <a:lnTo>
                  <a:pt x="2363" y="2873"/>
                </a:lnTo>
                <a:lnTo>
                  <a:pt x="2376" y="2873"/>
                </a:lnTo>
                <a:lnTo>
                  <a:pt x="2378" y="2868"/>
                </a:lnTo>
                <a:lnTo>
                  <a:pt x="2380" y="2866"/>
                </a:lnTo>
                <a:lnTo>
                  <a:pt x="2383" y="2866"/>
                </a:lnTo>
                <a:lnTo>
                  <a:pt x="2386" y="2861"/>
                </a:lnTo>
                <a:lnTo>
                  <a:pt x="2390" y="2856"/>
                </a:lnTo>
                <a:lnTo>
                  <a:pt x="2393" y="2852"/>
                </a:lnTo>
                <a:lnTo>
                  <a:pt x="2397" y="2846"/>
                </a:lnTo>
                <a:lnTo>
                  <a:pt x="2403" y="2847"/>
                </a:lnTo>
                <a:lnTo>
                  <a:pt x="2410" y="2849"/>
                </a:lnTo>
                <a:lnTo>
                  <a:pt x="2415" y="2852"/>
                </a:lnTo>
                <a:lnTo>
                  <a:pt x="2424" y="2852"/>
                </a:lnTo>
                <a:lnTo>
                  <a:pt x="2429" y="2852"/>
                </a:lnTo>
                <a:lnTo>
                  <a:pt x="2432" y="2849"/>
                </a:lnTo>
                <a:lnTo>
                  <a:pt x="2434" y="2846"/>
                </a:lnTo>
                <a:lnTo>
                  <a:pt x="2436" y="2840"/>
                </a:lnTo>
                <a:lnTo>
                  <a:pt x="2438" y="2837"/>
                </a:lnTo>
                <a:lnTo>
                  <a:pt x="2439" y="2834"/>
                </a:lnTo>
                <a:lnTo>
                  <a:pt x="2444" y="2832"/>
                </a:lnTo>
                <a:lnTo>
                  <a:pt x="2451" y="2832"/>
                </a:lnTo>
                <a:lnTo>
                  <a:pt x="2453" y="2835"/>
                </a:lnTo>
                <a:lnTo>
                  <a:pt x="2455" y="2839"/>
                </a:lnTo>
                <a:lnTo>
                  <a:pt x="2463" y="2840"/>
                </a:lnTo>
                <a:lnTo>
                  <a:pt x="2467" y="2842"/>
                </a:lnTo>
                <a:lnTo>
                  <a:pt x="2470" y="2844"/>
                </a:lnTo>
                <a:lnTo>
                  <a:pt x="2472" y="2847"/>
                </a:lnTo>
                <a:lnTo>
                  <a:pt x="2472" y="2852"/>
                </a:lnTo>
                <a:lnTo>
                  <a:pt x="2477" y="2856"/>
                </a:lnTo>
                <a:lnTo>
                  <a:pt x="2482" y="2859"/>
                </a:lnTo>
                <a:lnTo>
                  <a:pt x="2484" y="2866"/>
                </a:lnTo>
                <a:lnTo>
                  <a:pt x="2485" y="2873"/>
                </a:lnTo>
                <a:lnTo>
                  <a:pt x="2489" y="2873"/>
                </a:lnTo>
                <a:lnTo>
                  <a:pt x="2492" y="2873"/>
                </a:lnTo>
                <a:lnTo>
                  <a:pt x="2514" y="2871"/>
                </a:lnTo>
                <a:lnTo>
                  <a:pt x="2516" y="2876"/>
                </a:lnTo>
                <a:lnTo>
                  <a:pt x="2516" y="2881"/>
                </a:lnTo>
                <a:lnTo>
                  <a:pt x="2514" y="2885"/>
                </a:lnTo>
                <a:lnTo>
                  <a:pt x="2513" y="2888"/>
                </a:lnTo>
                <a:lnTo>
                  <a:pt x="2504" y="2895"/>
                </a:lnTo>
                <a:lnTo>
                  <a:pt x="2496" y="2900"/>
                </a:lnTo>
                <a:lnTo>
                  <a:pt x="2494" y="2902"/>
                </a:lnTo>
                <a:lnTo>
                  <a:pt x="2490" y="2905"/>
                </a:lnTo>
                <a:lnTo>
                  <a:pt x="2485" y="2907"/>
                </a:lnTo>
                <a:lnTo>
                  <a:pt x="2485" y="2912"/>
                </a:lnTo>
                <a:lnTo>
                  <a:pt x="2484" y="2917"/>
                </a:lnTo>
                <a:lnTo>
                  <a:pt x="2482" y="2919"/>
                </a:lnTo>
                <a:lnTo>
                  <a:pt x="2480" y="2919"/>
                </a:lnTo>
                <a:lnTo>
                  <a:pt x="2478" y="2914"/>
                </a:lnTo>
                <a:lnTo>
                  <a:pt x="2473" y="2914"/>
                </a:lnTo>
                <a:lnTo>
                  <a:pt x="2470" y="2915"/>
                </a:lnTo>
                <a:lnTo>
                  <a:pt x="2467" y="2917"/>
                </a:lnTo>
                <a:lnTo>
                  <a:pt x="2465" y="2921"/>
                </a:lnTo>
                <a:lnTo>
                  <a:pt x="2461" y="2932"/>
                </a:lnTo>
                <a:lnTo>
                  <a:pt x="2461" y="2943"/>
                </a:lnTo>
                <a:lnTo>
                  <a:pt x="2463" y="2948"/>
                </a:lnTo>
                <a:lnTo>
                  <a:pt x="2465" y="2951"/>
                </a:lnTo>
                <a:lnTo>
                  <a:pt x="2470" y="2953"/>
                </a:lnTo>
                <a:lnTo>
                  <a:pt x="2478" y="2955"/>
                </a:lnTo>
                <a:lnTo>
                  <a:pt x="2485" y="2955"/>
                </a:lnTo>
                <a:lnTo>
                  <a:pt x="2490" y="2946"/>
                </a:lnTo>
                <a:lnTo>
                  <a:pt x="2494" y="2943"/>
                </a:lnTo>
                <a:lnTo>
                  <a:pt x="2499" y="2941"/>
                </a:lnTo>
                <a:lnTo>
                  <a:pt x="2501" y="2939"/>
                </a:lnTo>
                <a:lnTo>
                  <a:pt x="2502" y="2938"/>
                </a:lnTo>
                <a:lnTo>
                  <a:pt x="2506" y="2934"/>
                </a:lnTo>
                <a:lnTo>
                  <a:pt x="2511" y="2932"/>
                </a:lnTo>
                <a:lnTo>
                  <a:pt x="2513" y="2931"/>
                </a:lnTo>
                <a:lnTo>
                  <a:pt x="2513" y="2927"/>
                </a:lnTo>
                <a:lnTo>
                  <a:pt x="2518" y="2927"/>
                </a:lnTo>
                <a:lnTo>
                  <a:pt x="2523" y="2927"/>
                </a:lnTo>
                <a:lnTo>
                  <a:pt x="2528" y="2932"/>
                </a:lnTo>
                <a:lnTo>
                  <a:pt x="2535" y="2936"/>
                </a:lnTo>
                <a:lnTo>
                  <a:pt x="2540" y="2936"/>
                </a:lnTo>
                <a:lnTo>
                  <a:pt x="2547" y="2934"/>
                </a:lnTo>
                <a:lnTo>
                  <a:pt x="2552" y="2934"/>
                </a:lnTo>
                <a:lnTo>
                  <a:pt x="2557" y="2934"/>
                </a:lnTo>
                <a:lnTo>
                  <a:pt x="2562" y="2929"/>
                </a:lnTo>
                <a:lnTo>
                  <a:pt x="2569" y="2926"/>
                </a:lnTo>
                <a:lnTo>
                  <a:pt x="2574" y="2926"/>
                </a:lnTo>
                <a:lnTo>
                  <a:pt x="2581" y="2927"/>
                </a:lnTo>
                <a:lnTo>
                  <a:pt x="2586" y="2929"/>
                </a:lnTo>
                <a:lnTo>
                  <a:pt x="2591" y="2927"/>
                </a:lnTo>
                <a:lnTo>
                  <a:pt x="2594" y="2926"/>
                </a:lnTo>
                <a:lnTo>
                  <a:pt x="2596" y="2922"/>
                </a:lnTo>
                <a:lnTo>
                  <a:pt x="2601" y="2917"/>
                </a:lnTo>
                <a:lnTo>
                  <a:pt x="2603" y="2915"/>
                </a:lnTo>
                <a:lnTo>
                  <a:pt x="2608" y="2914"/>
                </a:lnTo>
                <a:lnTo>
                  <a:pt x="2615" y="2910"/>
                </a:lnTo>
                <a:lnTo>
                  <a:pt x="2622" y="2907"/>
                </a:lnTo>
                <a:lnTo>
                  <a:pt x="2625" y="2907"/>
                </a:lnTo>
                <a:lnTo>
                  <a:pt x="2632" y="2907"/>
                </a:lnTo>
                <a:lnTo>
                  <a:pt x="2639" y="2907"/>
                </a:lnTo>
                <a:lnTo>
                  <a:pt x="2644" y="2910"/>
                </a:lnTo>
                <a:lnTo>
                  <a:pt x="2646" y="2917"/>
                </a:lnTo>
                <a:lnTo>
                  <a:pt x="2649" y="2921"/>
                </a:lnTo>
                <a:lnTo>
                  <a:pt x="2656" y="2927"/>
                </a:lnTo>
                <a:lnTo>
                  <a:pt x="2663" y="2934"/>
                </a:lnTo>
                <a:lnTo>
                  <a:pt x="2664" y="2938"/>
                </a:lnTo>
                <a:lnTo>
                  <a:pt x="2668" y="2944"/>
                </a:lnTo>
                <a:lnTo>
                  <a:pt x="2669" y="2950"/>
                </a:lnTo>
                <a:lnTo>
                  <a:pt x="2669" y="2955"/>
                </a:lnTo>
                <a:lnTo>
                  <a:pt x="2675" y="2958"/>
                </a:lnTo>
                <a:lnTo>
                  <a:pt x="2678" y="2965"/>
                </a:lnTo>
                <a:lnTo>
                  <a:pt x="2683" y="2979"/>
                </a:lnTo>
                <a:lnTo>
                  <a:pt x="2688" y="2992"/>
                </a:lnTo>
                <a:lnTo>
                  <a:pt x="2692" y="2999"/>
                </a:lnTo>
                <a:lnTo>
                  <a:pt x="2697" y="3002"/>
                </a:lnTo>
                <a:lnTo>
                  <a:pt x="2697" y="3009"/>
                </a:lnTo>
                <a:lnTo>
                  <a:pt x="2695" y="3014"/>
                </a:lnTo>
                <a:lnTo>
                  <a:pt x="2690" y="3023"/>
                </a:lnTo>
                <a:lnTo>
                  <a:pt x="2690" y="3026"/>
                </a:lnTo>
                <a:lnTo>
                  <a:pt x="2690" y="3030"/>
                </a:lnTo>
                <a:lnTo>
                  <a:pt x="2687" y="3030"/>
                </a:lnTo>
                <a:lnTo>
                  <a:pt x="2683" y="3030"/>
                </a:lnTo>
                <a:lnTo>
                  <a:pt x="2681" y="3037"/>
                </a:lnTo>
                <a:lnTo>
                  <a:pt x="2683" y="3043"/>
                </a:lnTo>
                <a:lnTo>
                  <a:pt x="2683" y="3050"/>
                </a:lnTo>
                <a:lnTo>
                  <a:pt x="2683" y="3057"/>
                </a:lnTo>
                <a:lnTo>
                  <a:pt x="2681" y="3060"/>
                </a:lnTo>
                <a:lnTo>
                  <a:pt x="2680" y="3062"/>
                </a:lnTo>
                <a:lnTo>
                  <a:pt x="2675" y="3067"/>
                </a:lnTo>
                <a:lnTo>
                  <a:pt x="2671" y="3072"/>
                </a:lnTo>
                <a:lnTo>
                  <a:pt x="2669" y="3078"/>
                </a:lnTo>
                <a:lnTo>
                  <a:pt x="2669" y="3084"/>
                </a:lnTo>
                <a:lnTo>
                  <a:pt x="2673" y="3090"/>
                </a:lnTo>
                <a:lnTo>
                  <a:pt x="2675" y="3096"/>
                </a:lnTo>
                <a:lnTo>
                  <a:pt x="2678" y="3101"/>
                </a:lnTo>
                <a:lnTo>
                  <a:pt x="2680" y="3105"/>
                </a:lnTo>
                <a:lnTo>
                  <a:pt x="2683" y="3105"/>
                </a:lnTo>
                <a:lnTo>
                  <a:pt x="2690" y="3107"/>
                </a:lnTo>
                <a:lnTo>
                  <a:pt x="2699" y="3110"/>
                </a:lnTo>
                <a:lnTo>
                  <a:pt x="2705" y="3117"/>
                </a:lnTo>
                <a:lnTo>
                  <a:pt x="2709" y="3120"/>
                </a:lnTo>
                <a:lnTo>
                  <a:pt x="2710" y="3125"/>
                </a:lnTo>
                <a:lnTo>
                  <a:pt x="2738" y="3125"/>
                </a:lnTo>
                <a:lnTo>
                  <a:pt x="2745" y="3125"/>
                </a:lnTo>
                <a:lnTo>
                  <a:pt x="2755" y="3125"/>
                </a:lnTo>
                <a:lnTo>
                  <a:pt x="2762" y="3131"/>
                </a:lnTo>
                <a:lnTo>
                  <a:pt x="2767" y="3136"/>
                </a:lnTo>
                <a:lnTo>
                  <a:pt x="2772" y="3146"/>
                </a:lnTo>
                <a:lnTo>
                  <a:pt x="2777" y="3149"/>
                </a:lnTo>
                <a:lnTo>
                  <a:pt x="2786" y="3156"/>
                </a:lnTo>
                <a:lnTo>
                  <a:pt x="2794" y="3163"/>
                </a:lnTo>
                <a:lnTo>
                  <a:pt x="2801" y="3171"/>
                </a:lnTo>
                <a:lnTo>
                  <a:pt x="2806" y="3180"/>
                </a:lnTo>
                <a:lnTo>
                  <a:pt x="2811" y="3182"/>
                </a:lnTo>
                <a:lnTo>
                  <a:pt x="2813" y="3183"/>
                </a:lnTo>
                <a:lnTo>
                  <a:pt x="2813" y="3187"/>
                </a:lnTo>
                <a:lnTo>
                  <a:pt x="2813" y="3194"/>
                </a:lnTo>
                <a:lnTo>
                  <a:pt x="2816" y="3197"/>
                </a:lnTo>
                <a:lnTo>
                  <a:pt x="2821" y="3199"/>
                </a:lnTo>
                <a:lnTo>
                  <a:pt x="2828" y="3199"/>
                </a:lnTo>
                <a:lnTo>
                  <a:pt x="2833" y="3200"/>
                </a:lnTo>
                <a:lnTo>
                  <a:pt x="2838" y="3202"/>
                </a:lnTo>
                <a:lnTo>
                  <a:pt x="2840" y="3207"/>
                </a:lnTo>
                <a:lnTo>
                  <a:pt x="2840" y="3214"/>
                </a:lnTo>
                <a:lnTo>
                  <a:pt x="2844" y="3212"/>
                </a:lnTo>
                <a:lnTo>
                  <a:pt x="2845" y="3209"/>
                </a:lnTo>
                <a:lnTo>
                  <a:pt x="2849" y="3202"/>
                </a:lnTo>
                <a:lnTo>
                  <a:pt x="2850" y="3199"/>
                </a:lnTo>
                <a:lnTo>
                  <a:pt x="2852" y="3195"/>
                </a:lnTo>
                <a:lnTo>
                  <a:pt x="2856" y="3192"/>
                </a:lnTo>
                <a:lnTo>
                  <a:pt x="2862" y="3189"/>
                </a:lnTo>
                <a:lnTo>
                  <a:pt x="2871" y="3185"/>
                </a:lnTo>
                <a:lnTo>
                  <a:pt x="2876" y="3182"/>
                </a:lnTo>
                <a:lnTo>
                  <a:pt x="2879" y="3177"/>
                </a:lnTo>
                <a:lnTo>
                  <a:pt x="2881" y="3175"/>
                </a:lnTo>
                <a:lnTo>
                  <a:pt x="2886" y="3171"/>
                </a:lnTo>
                <a:lnTo>
                  <a:pt x="2891" y="3168"/>
                </a:lnTo>
                <a:lnTo>
                  <a:pt x="2896" y="3166"/>
                </a:lnTo>
                <a:lnTo>
                  <a:pt x="2903" y="3166"/>
                </a:lnTo>
                <a:lnTo>
                  <a:pt x="2907" y="3166"/>
                </a:lnTo>
                <a:lnTo>
                  <a:pt x="2908" y="3166"/>
                </a:lnTo>
                <a:lnTo>
                  <a:pt x="2914" y="3166"/>
                </a:lnTo>
                <a:lnTo>
                  <a:pt x="2919" y="3166"/>
                </a:lnTo>
                <a:lnTo>
                  <a:pt x="2922" y="3168"/>
                </a:lnTo>
                <a:lnTo>
                  <a:pt x="2924" y="3171"/>
                </a:lnTo>
                <a:lnTo>
                  <a:pt x="2929" y="3177"/>
                </a:lnTo>
                <a:lnTo>
                  <a:pt x="2931" y="3180"/>
                </a:lnTo>
                <a:lnTo>
                  <a:pt x="2936" y="3180"/>
                </a:lnTo>
                <a:lnTo>
                  <a:pt x="2936" y="3187"/>
                </a:lnTo>
                <a:lnTo>
                  <a:pt x="2937" y="3192"/>
                </a:lnTo>
                <a:lnTo>
                  <a:pt x="2941" y="3195"/>
                </a:lnTo>
                <a:lnTo>
                  <a:pt x="2944" y="3199"/>
                </a:lnTo>
                <a:lnTo>
                  <a:pt x="2951" y="3206"/>
                </a:lnTo>
                <a:lnTo>
                  <a:pt x="2954" y="3209"/>
                </a:lnTo>
                <a:lnTo>
                  <a:pt x="2956" y="3214"/>
                </a:lnTo>
                <a:lnTo>
                  <a:pt x="2961" y="3216"/>
                </a:lnTo>
                <a:lnTo>
                  <a:pt x="2963" y="3217"/>
                </a:lnTo>
                <a:lnTo>
                  <a:pt x="2963" y="3221"/>
                </a:lnTo>
                <a:lnTo>
                  <a:pt x="2963" y="3224"/>
                </a:lnTo>
                <a:lnTo>
                  <a:pt x="2965" y="3226"/>
                </a:lnTo>
                <a:lnTo>
                  <a:pt x="2970" y="3228"/>
                </a:lnTo>
                <a:lnTo>
                  <a:pt x="2970" y="3233"/>
                </a:lnTo>
                <a:lnTo>
                  <a:pt x="2971" y="3236"/>
                </a:lnTo>
                <a:lnTo>
                  <a:pt x="2973" y="3240"/>
                </a:lnTo>
                <a:lnTo>
                  <a:pt x="2977" y="3241"/>
                </a:lnTo>
                <a:lnTo>
                  <a:pt x="2977" y="3269"/>
                </a:lnTo>
                <a:lnTo>
                  <a:pt x="2983" y="3282"/>
                </a:lnTo>
                <a:lnTo>
                  <a:pt x="2989" y="3298"/>
                </a:lnTo>
                <a:lnTo>
                  <a:pt x="2997" y="3330"/>
                </a:lnTo>
                <a:lnTo>
                  <a:pt x="3002" y="3332"/>
                </a:lnTo>
                <a:lnTo>
                  <a:pt x="3004" y="3333"/>
                </a:lnTo>
                <a:lnTo>
                  <a:pt x="3004" y="3337"/>
                </a:lnTo>
                <a:lnTo>
                  <a:pt x="3007" y="3344"/>
                </a:lnTo>
                <a:lnTo>
                  <a:pt x="3011" y="3350"/>
                </a:lnTo>
                <a:lnTo>
                  <a:pt x="3011" y="3361"/>
                </a:lnTo>
                <a:lnTo>
                  <a:pt x="3011" y="3371"/>
                </a:lnTo>
                <a:lnTo>
                  <a:pt x="3018" y="3383"/>
                </a:lnTo>
                <a:lnTo>
                  <a:pt x="3024" y="3395"/>
                </a:lnTo>
                <a:lnTo>
                  <a:pt x="3033" y="3405"/>
                </a:lnTo>
                <a:lnTo>
                  <a:pt x="3045" y="3412"/>
                </a:lnTo>
                <a:lnTo>
                  <a:pt x="3045" y="3414"/>
                </a:lnTo>
                <a:lnTo>
                  <a:pt x="3045" y="3417"/>
                </a:lnTo>
                <a:lnTo>
                  <a:pt x="3045" y="3422"/>
                </a:lnTo>
                <a:lnTo>
                  <a:pt x="3050" y="3429"/>
                </a:lnTo>
                <a:lnTo>
                  <a:pt x="3058" y="3436"/>
                </a:lnTo>
                <a:lnTo>
                  <a:pt x="3060" y="3441"/>
                </a:lnTo>
                <a:lnTo>
                  <a:pt x="3062" y="3446"/>
                </a:lnTo>
                <a:lnTo>
                  <a:pt x="3064" y="3448"/>
                </a:lnTo>
                <a:lnTo>
                  <a:pt x="3067" y="3451"/>
                </a:lnTo>
                <a:lnTo>
                  <a:pt x="3072" y="3453"/>
                </a:lnTo>
                <a:lnTo>
                  <a:pt x="3072" y="3460"/>
                </a:lnTo>
                <a:lnTo>
                  <a:pt x="3072" y="3466"/>
                </a:lnTo>
                <a:lnTo>
                  <a:pt x="3074" y="3472"/>
                </a:lnTo>
                <a:lnTo>
                  <a:pt x="3079" y="3473"/>
                </a:lnTo>
                <a:lnTo>
                  <a:pt x="3079" y="3514"/>
                </a:lnTo>
                <a:lnTo>
                  <a:pt x="3081" y="3523"/>
                </a:lnTo>
                <a:lnTo>
                  <a:pt x="3082" y="3530"/>
                </a:lnTo>
                <a:lnTo>
                  <a:pt x="3082" y="3538"/>
                </a:lnTo>
                <a:lnTo>
                  <a:pt x="3086" y="3548"/>
                </a:lnTo>
                <a:lnTo>
                  <a:pt x="3087" y="3550"/>
                </a:lnTo>
                <a:lnTo>
                  <a:pt x="3089" y="3550"/>
                </a:lnTo>
                <a:lnTo>
                  <a:pt x="3091" y="3552"/>
                </a:lnTo>
                <a:lnTo>
                  <a:pt x="3093" y="3555"/>
                </a:lnTo>
                <a:lnTo>
                  <a:pt x="3093" y="3564"/>
                </a:lnTo>
                <a:lnTo>
                  <a:pt x="3093" y="3572"/>
                </a:lnTo>
                <a:lnTo>
                  <a:pt x="3091" y="3581"/>
                </a:lnTo>
                <a:lnTo>
                  <a:pt x="3093" y="3589"/>
                </a:lnTo>
                <a:lnTo>
                  <a:pt x="3094" y="3596"/>
                </a:lnTo>
                <a:lnTo>
                  <a:pt x="3098" y="3601"/>
                </a:lnTo>
                <a:lnTo>
                  <a:pt x="3099" y="3603"/>
                </a:lnTo>
                <a:lnTo>
                  <a:pt x="3098" y="3608"/>
                </a:lnTo>
                <a:lnTo>
                  <a:pt x="3098" y="3611"/>
                </a:lnTo>
                <a:lnTo>
                  <a:pt x="3103" y="3618"/>
                </a:lnTo>
                <a:lnTo>
                  <a:pt x="3110" y="3627"/>
                </a:lnTo>
                <a:lnTo>
                  <a:pt x="3115" y="3635"/>
                </a:lnTo>
                <a:lnTo>
                  <a:pt x="3116" y="3637"/>
                </a:lnTo>
                <a:lnTo>
                  <a:pt x="3118" y="3641"/>
                </a:lnTo>
                <a:lnTo>
                  <a:pt x="3120" y="3644"/>
                </a:lnTo>
                <a:lnTo>
                  <a:pt x="3125" y="3646"/>
                </a:lnTo>
                <a:lnTo>
                  <a:pt x="3127" y="3647"/>
                </a:lnTo>
                <a:lnTo>
                  <a:pt x="3127" y="3651"/>
                </a:lnTo>
                <a:lnTo>
                  <a:pt x="3128" y="3656"/>
                </a:lnTo>
                <a:lnTo>
                  <a:pt x="3130" y="3659"/>
                </a:lnTo>
                <a:lnTo>
                  <a:pt x="3137" y="3664"/>
                </a:lnTo>
                <a:lnTo>
                  <a:pt x="3144" y="3670"/>
                </a:lnTo>
                <a:lnTo>
                  <a:pt x="3145" y="3673"/>
                </a:lnTo>
                <a:lnTo>
                  <a:pt x="3147" y="3678"/>
                </a:lnTo>
                <a:lnTo>
                  <a:pt x="3147" y="3719"/>
                </a:lnTo>
                <a:lnTo>
                  <a:pt x="3140" y="3722"/>
                </a:lnTo>
                <a:lnTo>
                  <a:pt x="3135" y="3728"/>
                </a:lnTo>
                <a:lnTo>
                  <a:pt x="3130" y="3733"/>
                </a:lnTo>
                <a:lnTo>
                  <a:pt x="3127" y="3739"/>
                </a:lnTo>
                <a:lnTo>
                  <a:pt x="3079" y="3739"/>
                </a:lnTo>
                <a:lnTo>
                  <a:pt x="3052" y="3753"/>
                </a:lnTo>
                <a:lnTo>
                  <a:pt x="3048" y="3755"/>
                </a:lnTo>
                <a:lnTo>
                  <a:pt x="3046" y="3758"/>
                </a:lnTo>
                <a:lnTo>
                  <a:pt x="3043" y="3760"/>
                </a:lnTo>
                <a:lnTo>
                  <a:pt x="3033" y="3763"/>
                </a:lnTo>
                <a:lnTo>
                  <a:pt x="3029" y="3765"/>
                </a:lnTo>
                <a:lnTo>
                  <a:pt x="3026" y="3768"/>
                </a:lnTo>
                <a:lnTo>
                  <a:pt x="3024" y="3774"/>
                </a:lnTo>
                <a:lnTo>
                  <a:pt x="3024" y="3780"/>
                </a:lnTo>
                <a:lnTo>
                  <a:pt x="3021" y="3780"/>
                </a:lnTo>
                <a:lnTo>
                  <a:pt x="3018" y="3784"/>
                </a:lnTo>
                <a:lnTo>
                  <a:pt x="3018" y="3787"/>
                </a:lnTo>
                <a:lnTo>
                  <a:pt x="3019" y="3796"/>
                </a:lnTo>
                <a:lnTo>
                  <a:pt x="3023" y="3803"/>
                </a:lnTo>
                <a:lnTo>
                  <a:pt x="3026" y="3808"/>
                </a:lnTo>
                <a:lnTo>
                  <a:pt x="3033" y="3813"/>
                </a:lnTo>
                <a:lnTo>
                  <a:pt x="3043" y="3823"/>
                </a:lnTo>
                <a:lnTo>
                  <a:pt x="3048" y="3828"/>
                </a:lnTo>
                <a:lnTo>
                  <a:pt x="3052" y="3835"/>
                </a:lnTo>
                <a:lnTo>
                  <a:pt x="3052" y="3842"/>
                </a:lnTo>
                <a:lnTo>
                  <a:pt x="3052" y="3849"/>
                </a:lnTo>
                <a:lnTo>
                  <a:pt x="3048" y="3859"/>
                </a:lnTo>
                <a:lnTo>
                  <a:pt x="3043" y="3867"/>
                </a:lnTo>
                <a:lnTo>
                  <a:pt x="3038" y="3876"/>
                </a:lnTo>
                <a:lnTo>
                  <a:pt x="3038" y="3879"/>
                </a:lnTo>
                <a:lnTo>
                  <a:pt x="3035" y="3883"/>
                </a:lnTo>
                <a:lnTo>
                  <a:pt x="3033" y="3886"/>
                </a:lnTo>
                <a:lnTo>
                  <a:pt x="3033" y="3895"/>
                </a:lnTo>
                <a:lnTo>
                  <a:pt x="3031" y="3903"/>
                </a:lnTo>
                <a:lnTo>
                  <a:pt x="3029" y="3908"/>
                </a:lnTo>
                <a:lnTo>
                  <a:pt x="3026" y="3912"/>
                </a:lnTo>
                <a:lnTo>
                  <a:pt x="3024" y="3913"/>
                </a:lnTo>
                <a:lnTo>
                  <a:pt x="3024" y="3917"/>
                </a:lnTo>
                <a:lnTo>
                  <a:pt x="3021" y="3922"/>
                </a:lnTo>
                <a:lnTo>
                  <a:pt x="3019" y="3925"/>
                </a:lnTo>
                <a:lnTo>
                  <a:pt x="3018" y="3932"/>
                </a:lnTo>
                <a:lnTo>
                  <a:pt x="3014" y="3939"/>
                </a:lnTo>
                <a:lnTo>
                  <a:pt x="3009" y="3946"/>
                </a:lnTo>
                <a:lnTo>
                  <a:pt x="3000" y="3951"/>
                </a:lnTo>
                <a:lnTo>
                  <a:pt x="2997" y="3953"/>
                </a:lnTo>
                <a:lnTo>
                  <a:pt x="2990" y="3954"/>
                </a:lnTo>
                <a:lnTo>
                  <a:pt x="2983" y="3958"/>
                </a:lnTo>
                <a:lnTo>
                  <a:pt x="2982" y="3963"/>
                </a:lnTo>
                <a:lnTo>
                  <a:pt x="2980" y="3966"/>
                </a:lnTo>
                <a:lnTo>
                  <a:pt x="2973" y="3971"/>
                </a:lnTo>
                <a:lnTo>
                  <a:pt x="2966" y="3976"/>
                </a:lnTo>
                <a:lnTo>
                  <a:pt x="2965" y="3980"/>
                </a:lnTo>
                <a:lnTo>
                  <a:pt x="2963" y="3985"/>
                </a:lnTo>
                <a:lnTo>
                  <a:pt x="2963" y="3999"/>
                </a:lnTo>
                <a:lnTo>
                  <a:pt x="2963" y="4005"/>
                </a:lnTo>
                <a:lnTo>
                  <a:pt x="2963" y="4053"/>
                </a:lnTo>
                <a:lnTo>
                  <a:pt x="2960" y="4062"/>
                </a:lnTo>
                <a:lnTo>
                  <a:pt x="2960" y="4069"/>
                </a:lnTo>
                <a:lnTo>
                  <a:pt x="2961" y="4077"/>
                </a:lnTo>
                <a:lnTo>
                  <a:pt x="2961" y="4081"/>
                </a:lnTo>
                <a:lnTo>
                  <a:pt x="2961" y="4089"/>
                </a:lnTo>
                <a:lnTo>
                  <a:pt x="2963" y="4096"/>
                </a:lnTo>
                <a:lnTo>
                  <a:pt x="2970" y="4103"/>
                </a:lnTo>
                <a:lnTo>
                  <a:pt x="2978" y="4110"/>
                </a:lnTo>
                <a:lnTo>
                  <a:pt x="2980" y="4113"/>
                </a:lnTo>
                <a:lnTo>
                  <a:pt x="2985" y="4115"/>
                </a:lnTo>
                <a:lnTo>
                  <a:pt x="2994" y="4115"/>
                </a:lnTo>
                <a:lnTo>
                  <a:pt x="2997" y="4115"/>
                </a:lnTo>
                <a:lnTo>
                  <a:pt x="3002" y="4116"/>
                </a:lnTo>
                <a:lnTo>
                  <a:pt x="3004" y="4121"/>
                </a:lnTo>
                <a:lnTo>
                  <a:pt x="3086" y="4121"/>
                </a:lnTo>
                <a:lnTo>
                  <a:pt x="3099" y="4115"/>
                </a:lnTo>
                <a:lnTo>
                  <a:pt x="3113" y="4108"/>
                </a:lnTo>
                <a:lnTo>
                  <a:pt x="3118" y="4110"/>
                </a:lnTo>
                <a:lnTo>
                  <a:pt x="3123" y="4108"/>
                </a:lnTo>
                <a:lnTo>
                  <a:pt x="3127" y="4106"/>
                </a:lnTo>
                <a:lnTo>
                  <a:pt x="3128" y="4103"/>
                </a:lnTo>
                <a:lnTo>
                  <a:pt x="3133" y="4098"/>
                </a:lnTo>
                <a:lnTo>
                  <a:pt x="3135" y="4096"/>
                </a:lnTo>
                <a:lnTo>
                  <a:pt x="3140" y="4094"/>
                </a:lnTo>
                <a:lnTo>
                  <a:pt x="3145" y="4072"/>
                </a:lnTo>
                <a:lnTo>
                  <a:pt x="3151" y="4050"/>
                </a:lnTo>
                <a:lnTo>
                  <a:pt x="3154" y="4026"/>
                </a:lnTo>
                <a:lnTo>
                  <a:pt x="3154" y="4014"/>
                </a:lnTo>
                <a:lnTo>
                  <a:pt x="3154" y="3999"/>
                </a:lnTo>
                <a:lnTo>
                  <a:pt x="3161" y="3995"/>
                </a:lnTo>
                <a:lnTo>
                  <a:pt x="3166" y="3990"/>
                </a:lnTo>
                <a:lnTo>
                  <a:pt x="3169" y="3988"/>
                </a:lnTo>
                <a:lnTo>
                  <a:pt x="3169" y="3985"/>
                </a:lnTo>
                <a:lnTo>
                  <a:pt x="3173" y="3982"/>
                </a:lnTo>
                <a:lnTo>
                  <a:pt x="3180" y="3978"/>
                </a:lnTo>
                <a:lnTo>
                  <a:pt x="3188" y="3975"/>
                </a:lnTo>
                <a:lnTo>
                  <a:pt x="3191" y="3971"/>
                </a:lnTo>
                <a:lnTo>
                  <a:pt x="3193" y="3970"/>
                </a:lnTo>
                <a:lnTo>
                  <a:pt x="3195" y="3966"/>
                </a:lnTo>
                <a:lnTo>
                  <a:pt x="3195" y="3958"/>
                </a:lnTo>
                <a:lnTo>
                  <a:pt x="3202" y="3956"/>
                </a:lnTo>
                <a:lnTo>
                  <a:pt x="3209" y="3954"/>
                </a:lnTo>
                <a:lnTo>
                  <a:pt x="3214" y="3951"/>
                </a:lnTo>
                <a:lnTo>
                  <a:pt x="3222" y="3951"/>
                </a:lnTo>
                <a:lnTo>
                  <a:pt x="3226" y="3948"/>
                </a:lnTo>
                <a:lnTo>
                  <a:pt x="3231" y="3946"/>
                </a:lnTo>
                <a:lnTo>
                  <a:pt x="3234" y="3946"/>
                </a:lnTo>
                <a:lnTo>
                  <a:pt x="3241" y="3942"/>
                </a:lnTo>
                <a:lnTo>
                  <a:pt x="3248" y="3936"/>
                </a:lnTo>
                <a:lnTo>
                  <a:pt x="3253" y="3930"/>
                </a:lnTo>
                <a:lnTo>
                  <a:pt x="3260" y="3925"/>
                </a:lnTo>
                <a:lnTo>
                  <a:pt x="3262" y="3922"/>
                </a:lnTo>
                <a:lnTo>
                  <a:pt x="3263" y="3920"/>
                </a:lnTo>
                <a:lnTo>
                  <a:pt x="3265" y="3919"/>
                </a:lnTo>
                <a:lnTo>
                  <a:pt x="3270" y="3917"/>
                </a:lnTo>
                <a:lnTo>
                  <a:pt x="3273" y="3913"/>
                </a:lnTo>
                <a:lnTo>
                  <a:pt x="3279" y="3907"/>
                </a:lnTo>
                <a:lnTo>
                  <a:pt x="3284" y="3900"/>
                </a:lnTo>
                <a:lnTo>
                  <a:pt x="3287" y="3896"/>
                </a:lnTo>
                <a:lnTo>
                  <a:pt x="3291" y="3896"/>
                </a:lnTo>
                <a:lnTo>
                  <a:pt x="3292" y="3895"/>
                </a:lnTo>
                <a:lnTo>
                  <a:pt x="3296" y="3883"/>
                </a:lnTo>
                <a:lnTo>
                  <a:pt x="3299" y="3879"/>
                </a:lnTo>
                <a:lnTo>
                  <a:pt x="3304" y="3876"/>
                </a:lnTo>
                <a:lnTo>
                  <a:pt x="3304" y="3864"/>
                </a:lnTo>
                <a:lnTo>
                  <a:pt x="3304" y="3854"/>
                </a:lnTo>
                <a:lnTo>
                  <a:pt x="3301" y="3835"/>
                </a:lnTo>
                <a:lnTo>
                  <a:pt x="3297" y="3816"/>
                </a:lnTo>
                <a:lnTo>
                  <a:pt x="3296" y="3806"/>
                </a:lnTo>
                <a:lnTo>
                  <a:pt x="3297" y="3794"/>
                </a:lnTo>
                <a:lnTo>
                  <a:pt x="3292" y="3792"/>
                </a:lnTo>
                <a:lnTo>
                  <a:pt x="3291" y="3791"/>
                </a:lnTo>
                <a:lnTo>
                  <a:pt x="3291" y="3787"/>
                </a:lnTo>
                <a:lnTo>
                  <a:pt x="3285" y="3775"/>
                </a:lnTo>
                <a:lnTo>
                  <a:pt x="3284" y="3763"/>
                </a:lnTo>
                <a:lnTo>
                  <a:pt x="3284" y="3750"/>
                </a:lnTo>
                <a:lnTo>
                  <a:pt x="3287" y="3738"/>
                </a:lnTo>
                <a:lnTo>
                  <a:pt x="3294" y="3728"/>
                </a:lnTo>
                <a:lnTo>
                  <a:pt x="3301" y="3717"/>
                </a:lnTo>
                <a:lnTo>
                  <a:pt x="3309" y="3711"/>
                </a:lnTo>
                <a:lnTo>
                  <a:pt x="3318" y="3705"/>
                </a:lnTo>
                <a:lnTo>
                  <a:pt x="3318" y="3700"/>
                </a:lnTo>
                <a:lnTo>
                  <a:pt x="3320" y="3697"/>
                </a:lnTo>
                <a:lnTo>
                  <a:pt x="3323" y="3695"/>
                </a:lnTo>
                <a:lnTo>
                  <a:pt x="3326" y="3693"/>
                </a:lnTo>
                <a:lnTo>
                  <a:pt x="3335" y="3692"/>
                </a:lnTo>
                <a:lnTo>
                  <a:pt x="3337" y="3688"/>
                </a:lnTo>
                <a:lnTo>
                  <a:pt x="3338" y="3685"/>
                </a:lnTo>
                <a:lnTo>
                  <a:pt x="3345" y="3682"/>
                </a:lnTo>
                <a:lnTo>
                  <a:pt x="3350" y="3676"/>
                </a:lnTo>
                <a:lnTo>
                  <a:pt x="3355" y="3671"/>
                </a:lnTo>
                <a:lnTo>
                  <a:pt x="3359" y="3664"/>
                </a:lnTo>
                <a:lnTo>
                  <a:pt x="3367" y="3666"/>
                </a:lnTo>
                <a:lnTo>
                  <a:pt x="3374" y="3664"/>
                </a:lnTo>
                <a:lnTo>
                  <a:pt x="3386" y="3661"/>
                </a:lnTo>
                <a:lnTo>
                  <a:pt x="3396" y="3656"/>
                </a:lnTo>
                <a:lnTo>
                  <a:pt x="3407" y="3651"/>
                </a:lnTo>
                <a:lnTo>
                  <a:pt x="3422" y="3654"/>
                </a:lnTo>
                <a:lnTo>
                  <a:pt x="3437" y="3658"/>
                </a:lnTo>
                <a:lnTo>
                  <a:pt x="3453" y="3661"/>
                </a:lnTo>
                <a:lnTo>
                  <a:pt x="3468" y="3664"/>
                </a:lnTo>
                <a:lnTo>
                  <a:pt x="3470" y="3659"/>
                </a:lnTo>
                <a:lnTo>
                  <a:pt x="3471" y="3658"/>
                </a:lnTo>
                <a:lnTo>
                  <a:pt x="3475" y="3658"/>
                </a:lnTo>
                <a:lnTo>
                  <a:pt x="3476" y="3656"/>
                </a:lnTo>
                <a:lnTo>
                  <a:pt x="3478" y="3654"/>
                </a:lnTo>
                <a:lnTo>
                  <a:pt x="3482" y="3651"/>
                </a:lnTo>
                <a:lnTo>
                  <a:pt x="3483" y="3646"/>
                </a:lnTo>
                <a:lnTo>
                  <a:pt x="3485" y="3644"/>
                </a:lnTo>
                <a:lnTo>
                  <a:pt x="3488" y="3644"/>
                </a:lnTo>
                <a:lnTo>
                  <a:pt x="3493" y="3632"/>
                </a:lnTo>
                <a:lnTo>
                  <a:pt x="3500" y="3622"/>
                </a:lnTo>
                <a:lnTo>
                  <a:pt x="3505" y="3610"/>
                </a:lnTo>
                <a:lnTo>
                  <a:pt x="3507" y="3603"/>
                </a:lnTo>
                <a:lnTo>
                  <a:pt x="3509" y="3596"/>
                </a:lnTo>
                <a:lnTo>
                  <a:pt x="3504" y="3594"/>
                </a:lnTo>
                <a:lnTo>
                  <a:pt x="3502" y="3593"/>
                </a:lnTo>
                <a:lnTo>
                  <a:pt x="3502" y="3589"/>
                </a:lnTo>
                <a:lnTo>
                  <a:pt x="3497" y="3586"/>
                </a:lnTo>
                <a:lnTo>
                  <a:pt x="3490" y="3584"/>
                </a:lnTo>
                <a:lnTo>
                  <a:pt x="3485" y="3581"/>
                </a:lnTo>
                <a:lnTo>
                  <a:pt x="3483" y="3579"/>
                </a:lnTo>
                <a:lnTo>
                  <a:pt x="3482" y="3576"/>
                </a:lnTo>
                <a:lnTo>
                  <a:pt x="3478" y="3562"/>
                </a:lnTo>
                <a:lnTo>
                  <a:pt x="3476" y="3552"/>
                </a:lnTo>
                <a:lnTo>
                  <a:pt x="3478" y="3541"/>
                </a:lnTo>
                <a:lnTo>
                  <a:pt x="3482" y="3528"/>
                </a:lnTo>
                <a:lnTo>
                  <a:pt x="3482" y="3521"/>
                </a:lnTo>
                <a:lnTo>
                  <a:pt x="3480" y="3514"/>
                </a:lnTo>
                <a:lnTo>
                  <a:pt x="3476" y="3511"/>
                </a:lnTo>
                <a:lnTo>
                  <a:pt x="3471" y="3507"/>
                </a:lnTo>
                <a:lnTo>
                  <a:pt x="3466" y="3504"/>
                </a:lnTo>
                <a:lnTo>
                  <a:pt x="3463" y="3501"/>
                </a:lnTo>
                <a:lnTo>
                  <a:pt x="3461" y="3495"/>
                </a:lnTo>
                <a:lnTo>
                  <a:pt x="3461" y="3487"/>
                </a:lnTo>
                <a:lnTo>
                  <a:pt x="3463" y="3487"/>
                </a:lnTo>
                <a:lnTo>
                  <a:pt x="3464" y="3485"/>
                </a:lnTo>
                <a:lnTo>
                  <a:pt x="3466" y="3480"/>
                </a:lnTo>
                <a:lnTo>
                  <a:pt x="3468" y="3466"/>
                </a:lnTo>
                <a:lnTo>
                  <a:pt x="3470" y="3461"/>
                </a:lnTo>
                <a:lnTo>
                  <a:pt x="3471" y="3460"/>
                </a:lnTo>
                <a:lnTo>
                  <a:pt x="3475" y="3460"/>
                </a:lnTo>
                <a:lnTo>
                  <a:pt x="3478" y="3454"/>
                </a:lnTo>
                <a:lnTo>
                  <a:pt x="3482" y="3449"/>
                </a:lnTo>
                <a:lnTo>
                  <a:pt x="3485" y="3446"/>
                </a:lnTo>
                <a:lnTo>
                  <a:pt x="3488" y="3439"/>
                </a:lnTo>
                <a:lnTo>
                  <a:pt x="3487" y="3436"/>
                </a:lnTo>
                <a:lnTo>
                  <a:pt x="3483" y="3434"/>
                </a:lnTo>
                <a:lnTo>
                  <a:pt x="3475" y="3432"/>
                </a:lnTo>
                <a:lnTo>
                  <a:pt x="3471" y="3431"/>
                </a:lnTo>
                <a:lnTo>
                  <a:pt x="3468" y="3429"/>
                </a:lnTo>
                <a:lnTo>
                  <a:pt x="3464" y="3427"/>
                </a:lnTo>
                <a:lnTo>
                  <a:pt x="3461" y="3426"/>
                </a:lnTo>
                <a:lnTo>
                  <a:pt x="3459" y="3420"/>
                </a:lnTo>
                <a:lnTo>
                  <a:pt x="3456" y="3417"/>
                </a:lnTo>
                <a:lnTo>
                  <a:pt x="3449" y="3410"/>
                </a:lnTo>
                <a:lnTo>
                  <a:pt x="3446" y="3407"/>
                </a:lnTo>
                <a:lnTo>
                  <a:pt x="3442" y="3403"/>
                </a:lnTo>
                <a:lnTo>
                  <a:pt x="3441" y="3398"/>
                </a:lnTo>
                <a:lnTo>
                  <a:pt x="3441" y="3391"/>
                </a:lnTo>
                <a:lnTo>
                  <a:pt x="3424" y="3391"/>
                </a:lnTo>
                <a:lnTo>
                  <a:pt x="3410" y="3391"/>
                </a:lnTo>
                <a:lnTo>
                  <a:pt x="3386" y="3385"/>
                </a:lnTo>
                <a:lnTo>
                  <a:pt x="3383" y="3379"/>
                </a:lnTo>
                <a:lnTo>
                  <a:pt x="3379" y="3374"/>
                </a:lnTo>
                <a:lnTo>
                  <a:pt x="3374" y="3371"/>
                </a:lnTo>
                <a:lnTo>
                  <a:pt x="3372" y="3364"/>
                </a:lnTo>
                <a:lnTo>
                  <a:pt x="3369" y="3359"/>
                </a:lnTo>
                <a:lnTo>
                  <a:pt x="3366" y="3354"/>
                </a:lnTo>
                <a:lnTo>
                  <a:pt x="3362" y="3352"/>
                </a:lnTo>
                <a:lnTo>
                  <a:pt x="3355" y="3344"/>
                </a:lnTo>
                <a:lnTo>
                  <a:pt x="3347" y="3339"/>
                </a:lnTo>
                <a:lnTo>
                  <a:pt x="3342" y="3335"/>
                </a:lnTo>
                <a:lnTo>
                  <a:pt x="3338" y="3335"/>
                </a:lnTo>
                <a:lnTo>
                  <a:pt x="3333" y="3335"/>
                </a:lnTo>
                <a:lnTo>
                  <a:pt x="3330" y="3337"/>
                </a:lnTo>
                <a:lnTo>
                  <a:pt x="3325" y="3337"/>
                </a:lnTo>
                <a:lnTo>
                  <a:pt x="3311" y="3340"/>
                </a:lnTo>
                <a:lnTo>
                  <a:pt x="3297" y="3344"/>
                </a:lnTo>
                <a:lnTo>
                  <a:pt x="3282" y="3345"/>
                </a:lnTo>
                <a:lnTo>
                  <a:pt x="3263" y="3344"/>
                </a:lnTo>
                <a:lnTo>
                  <a:pt x="3263" y="3335"/>
                </a:lnTo>
                <a:lnTo>
                  <a:pt x="3262" y="3328"/>
                </a:lnTo>
                <a:lnTo>
                  <a:pt x="3256" y="3325"/>
                </a:lnTo>
                <a:lnTo>
                  <a:pt x="3250" y="3323"/>
                </a:lnTo>
                <a:lnTo>
                  <a:pt x="3251" y="3315"/>
                </a:lnTo>
                <a:lnTo>
                  <a:pt x="3251" y="3306"/>
                </a:lnTo>
                <a:lnTo>
                  <a:pt x="3248" y="3301"/>
                </a:lnTo>
                <a:lnTo>
                  <a:pt x="3244" y="3296"/>
                </a:lnTo>
                <a:lnTo>
                  <a:pt x="3239" y="3287"/>
                </a:lnTo>
                <a:lnTo>
                  <a:pt x="3236" y="3282"/>
                </a:lnTo>
                <a:lnTo>
                  <a:pt x="3236" y="3275"/>
                </a:lnTo>
                <a:lnTo>
                  <a:pt x="3241" y="3272"/>
                </a:lnTo>
                <a:lnTo>
                  <a:pt x="3244" y="3269"/>
                </a:lnTo>
                <a:lnTo>
                  <a:pt x="3248" y="3257"/>
                </a:lnTo>
                <a:lnTo>
                  <a:pt x="3250" y="3252"/>
                </a:lnTo>
                <a:lnTo>
                  <a:pt x="3253" y="3246"/>
                </a:lnTo>
                <a:lnTo>
                  <a:pt x="3258" y="3243"/>
                </a:lnTo>
                <a:lnTo>
                  <a:pt x="3263" y="3241"/>
                </a:lnTo>
                <a:lnTo>
                  <a:pt x="3263" y="3235"/>
                </a:lnTo>
                <a:lnTo>
                  <a:pt x="3267" y="3228"/>
                </a:lnTo>
                <a:lnTo>
                  <a:pt x="3272" y="3224"/>
                </a:lnTo>
                <a:lnTo>
                  <a:pt x="3277" y="3221"/>
                </a:lnTo>
                <a:lnTo>
                  <a:pt x="3277" y="3214"/>
                </a:lnTo>
                <a:lnTo>
                  <a:pt x="3279" y="3211"/>
                </a:lnTo>
                <a:lnTo>
                  <a:pt x="3282" y="3206"/>
                </a:lnTo>
                <a:lnTo>
                  <a:pt x="3284" y="3200"/>
                </a:lnTo>
                <a:lnTo>
                  <a:pt x="3282" y="3190"/>
                </a:lnTo>
                <a:lnTo>
                  <a:pt x="3280" y="3182"/>
                </a:lnTo>
                <a:lnTo>
                  <a:pt x="3273" y="3166"/>
                </a:lnTo>
                <a:lnTo>
                  <a:pt x="3272" y="3158"/>
                </a:lnTo>
                <a:lnTo>
                  <a:pt x="3268" y="3149"/>
                </a:lnTo>
                <a:lnTo>
                  <a:pt x="3268" y="3137"/>
                </a:lnTo>
                <a:lnTo>
                  <a:pt x="3270" y="3125"/>
                </a:lnTo>
                <a:lnTo>
                  <a:pt x="3273" y="3125"/>
                </a:lnTo>
                <a:lnTo>
                  <a:pt x="3277" y="3125"/>
                </a:lnTo>
                <a:lnTo>
                  <a:pt x="3289" y="3113"/>
                </a:lnTo>
                <a:lnTo>
                  <a:pt x="3299" y="3101"/>
                </a:lnTo>
                <a:lnTo>
                  <a:pt x="3301" y="3100"/>
                </a:lnTo>
                <a:lnTo>
                  <a:pt x="3306" y="3084"/>
                </a:lnTo>
                <a:lnTo>
                  <a:pt x="3309" y="3078"/>
                </a:lnTo>
                <a:lnTo>
                  <a:pt x="3314" y="3072"/>
                </a:lnTo>
                <a:lnTo>
                  <a:pt x="3318" y="3071"/>
                </a:lnTo>
                <a:lnTo>
                  <a:pt x="3320" y="3066"/>
                </a:lnTo>
                <a:lnTo>
                  <a:pt x="3321" y="3064"/>
                </a:lnTo>
                <a:lnTo>
                  <a:pt x="3326" y="3059"/>
                </a:lnTo>
                <a:lnTo>
                  <a:pt x="3331" y="3055"/>
                </a:lnTo>
                <a:lnTo>
                  <a:pt x="3335" y="3054"/>
                </a:lnTo>
                <a:lnTo>
                  <a:pt x="3335" y="3049"/>
                </a:lnTo>
                <a:lnTo>
                  <a:pt x="3338" y="3045"/>
                </a:lnTo>
                <a:lnTo>
                  <a:pt x="3340" y="3042"/>
                </a:lnTo>
                <a:lnTo>
                  <a:pt x="3342" y="3038"/>
                </a:lnTo>
                <a:lnTo>
                  <a:pt x="3340" y="3035"/>
                </a:lnTo>
                <a:lnTo>
                  <a:pt x="3338" y="3030"/>
                </a:lnTo>
                <a:lnTo>
                  <a:pt x="3340" y="3026"/>
                </a:lnTo>
                <a:lnTo>
                  <a:pt x="3342" y="3019"/>
                </a:lnTo>
                <a:lnTo>
                  <a:pt x="3347" y="3013"/>
                </a:lnTo>
                <a:lnTo>
                  <a:pt x="3355" y="3002"/>
                </a:lnTo>
                <a:lnTo>
                  <a:pt x="3362" y="2990"/>
                </a:lnTo>
                <a:lnTo>
                  <a:pt x="3364" y="2984"/>
                </a:lnTo>
                <a:lnTo>
                  <a:pt x="3366" y="2975"/>
                </a:lnTo>
                <a:lnTo>
                  <a:pt x="3369" y="2973"/>
                </a:lnTo>
                <a:lnTo>
                  <a:pt x="3371" y="2970"/>
                </a:lnTo>
                <a:lnTo>
                  <a:pt x="3372" y="2961"/>
                </a:lnTo>
                <a:lnTo>
                  <a:pt x="3376" y="2961"/>
                </a:lnTo>
                <a:lnTo>
                  <a:pt x="3378" y="2960"/>
                </a:lnTo>
                <a:lnTo>
                  <a:pt x="3379" y="2955"/>
                </a:lnTo>
                <a:lnTo>
                  <a:pt x="3412" y="2950"/>
                </a:lnTo>
                <a:lnTo>
                  <a:pt x="3427" y="2946"/>
                </a:lnTo>
                <a:lnTo>
                  <a:pt x="3441" y="2941"/>
                </a:lnTo>
                <a:lnTo>
                  <a:pt x="3453" y="2944"/>
                </a:lnTo>
                <a:lnTo>
                  <a:pt x="3461" y="2946"/>
                </a:lnTo>
                <a:lnTo>
                  <a:pt x="3470" y="2944"/>
                </a:lnTo>
                <a:lnTo>
                  <a:pt x="3482" y="2941"/>
                </a:lnTo>
                <a:lnTo>
                  <a:pt x="3482" y="2946"/>
                </a:lnTo>
                <a:lnTo>
                  <a:pt x="3480" y="2950"/>
                </a:lnTo>
                <a:lnTo>
                  <a:pt x="3478" y="2953"/>
                </a:lnTo>
                <a:lnTo>
                  <a:pt x="3475" y="2955"/>
                </a:lnTo>
                <a:lnTo>
                  <a:pt x="3471" y="2955"/>
                </a:lnTo>
                <a:lnTo>
                  <a:pt x="3470" y="2956"/>
                </a:lnTo>
                <a:lnTo>
                  <a:pt x="3468" y="2961"/>
                </a:lnTo>
                <a:lnTo>
                  <a:pt x="3459" y="2967"/>
                </a:lnTo>
                <a:lnTo>
                  <a:pt x="3456" y="2970"/>
                </a:lnTo>
                <a:lnTo>
                  <a:pt x="3454" y="2975"/>
                </a:lnTo>
                <a:lnTo>
                  <a:pt x="3456" y="2980"/>
                </a:lnTo>
                <a:lnTo>
                  <a:pt x="3458" y="2985"/>
                </a:lnTo>
                <a:lnTo>
                  <a:pt x="3463" y="2987"/>
                </a:lnTo>
                <a:lnTo>
                  <a:pt x="3468" y="2989"/>
                </a:lnTo>
                <a:lnTo>
                  <a:pt x="3482" y="2989"/>
                </a:lnTo>
                <a:lnTo>
                  <a:pt x="3495" y="2989"/>
                </a:lnTo>
                <a:lnTo>
                  <a:pt x="3497" y="2994"/>
                </a:lnTo>
                <a:lnTo>
                  <a:pt x="3499" y="2997"/>
                </a:lnTo>
                <a:lnTo>
                  <a:pt x="3505" y="3002"/>
                </a:lnTo>
                <a:lnTo>
                  <a:pt x="3509" y="3004"/>
                </a:lnTo>
                <a:lnTo>
                  <a:pt x="3511" y="3009"/>
                </a:lnTo>
                <a:lnTo>
                  <a:pt x="3516" y="3011"/>
                </a:lnTo>
                <a:lnTo>
                  <a:pt x="3521" y="3011"/>
                </a:lnTo>
                <a:lnTo>
                  <a:pt x="3528" y="3009"/>
                </a:lnTo>
                <a:lnTo>
                  <a:pt x="3533" y="3008"/>
                </a:lnTo>
                <a:lnTo>
                  <a:pt x="3538" y="3009"/>
                </a:lnTo>
                <a:lnTo>
                  <a:pt x="3541" y="3013"/>
                </a:lnTo>
                <a:lnTo>
                  <a:pt x="3541" y="3019"/>
                </a:lnTo>
                <a:lnTo>
                  <a:pt x="3543" y="3021"/>
                </a:lnTo>
                <a:lnTo>
                  <a:pt x="3548" y="3026"/>
                </a:lnTo>
                <a:lnTo>
                  <a:pt x="3555" y="3030"/>
                </a:lnTo>
                <a:lnTo>
                  <a:pt x="3572" y="3035"/>
                </a:lnTo>
                <a:lnTo>
                  <a:pt x="3574" y="3037"/>
                </a:lnTo>
                <a:lnTo>
                  <a:pt x="3577" y="3037"/>
                </a:lnTo>
                <a:lnTo>
                  <a:pt x="3604" y="3035"/>
                </a:lnTo>
                <a:lnTo>
                  <a:pt x="3630" y="3031"/>
                </a:lnTo>
                <a:lnTo>
                  <a:pt x="3655" y="3030"/>
                </a:lnTo>
                <a:lnTo>
                  <a:pt x="3671" y="3028"/>
                </a:lnTo>
                <a:lnTo>
                  <a:pt x="3686" y="3030"/>
                </a:lnTo>
                <a:lnTo>
                  <a:pt x="3688" y="3033"/>
                </a:lnTo>
                <a:lnTo>
                  <a:pt x="3691" y="3035"/>
                </a:lnTo>
                <a:lnTo>
                  <a:pt x="3700" y="3037"/>
                </a:lnTo>
                <a:lnTo>
                  <a:pt x="3700" y="3050"/>
                </a:lnTo>
                <a:lnTo>
                  <a:pt x="3701" y="3052"/>
                </a:lnTo>
                <a:lnTo>
                  <a:pt x="3703" y="3054"/>
                </a:lnTo>
                <a:lnTo>
                  <a:pt x="3707" y="3057"/>
                </a:lnTo>
                <a:lnTo>
                  <a:pt x="3708" y="3062"/>
                </a:lnTo>
                <a:lnTo>
                  <a:pt x="3710" y="3064"/>
                </a:lnTo>
                <a:lnTo>
                  <a:pt x="3713" y="3064"/>
                </a:lnTo>
                <a:lnTo>
                  <a:pt x="3717" y="3069"/>
                </a:lnTo>
                <a:lnTo>
                  <a:pt x="3720" y="3074"/>
                </a:lnTo>
                <a:lnTo>
                  <a:pt x="3724" y="3078"/>
                </a:lnTo>
                <a:lnTo>
                  <a:pt x="3727" y="3084"/>
                </a:lnTo>
                <a:lnTo>
                  <a:pt x="3729" y="3086"/>
                </a:lnTo>
                <a:lnTo>
                  <a:pt x="3731" y="3088"/>
                </a:lnTo>
                <a:lnTo>
                  <a:pt x="3734" y="3091"/>
                </a:lnTo>
                <a:lnTo>
                  <a:pt x="3736" y="3096"/>
                </a:lnTo>
                <a:lnTo>
                  <a:pt x="3737" y="3098"/>
                </a:lnTo>
                <a:lnTo>
                  <a:pt x="3741" y="3098"/>
                </a:lnTo>
                <a:lnTo>
                  <a:pt x="3741" y="3122"/>
                </a:lnTo>
                <a:lnTo>
                  <a:pt x="3741" y="3134"/>
                </a:lnTo>
                <a:lnTo>
                  <a:pt x="3741" y="3144"/>
                </a:lnTo>
                <a:lnTo>
                  <a:pt x="3742" y="3148"/>
                </a:lnTo>
                <a:lnTo>
                  <a:pt x="3742" y="3153"/>
                </a:lnTo>
                <a:lnTo>
                  <a:pt x="3744" y="3156"/>
                </a:lnTo>
                <a:lnTo>
                  <a:pt x="3749" y="3163"/>
                </a:lnTo>
                <a:lnTo>
                  <a:pt x="3756" y="3170"/>
                </a:lnTo>
                <a:lnTo>
                  <a:pt x="3761" y="3180"/>
                </a:lnTo>
                <a:lnTo>
                  <a:pt x="3761" y="3183"/>
                </a:lnTo>
                <a:lnTo>
                  <a:pt x="3761" y="3187"/>
                </a:lnTo>
                <a:lnTo>
                  <a:pt x="3765" y="3189"/>
                </a:lnTo>
                <a:lnTo>
                  <a:pt x="3768" y="3190"/>
                </a:lnTo>
                <a:lnTo>
                  <a:pt x="3773" y="3195"/>
                </a:lnTo>
                <a:lnTo>
                  <a:pt x="3775" y="3199"/>
                </a:lnTo>
                <a:lnTo>
                  <a:pt x="3778" y="3200"/>
                </a:lnTo>
                <a:lnTo>
                  <a:pt x="3782" y="3202"/>
                </a:lnTo>
                <a:lnTo>
                  <a:pt x="3789" y="3200"/>
                </a:lnTo>
                <a:lnTo>
                  <a:pt x="3792" y="3206"/>
                </a:lnTo>
                <a:lnTo>
                  <a:pt x="3795" y="3211"/>
                </a:lnTo>
                <a:lnTo>
                  <a:pt x="3799" y="3214"/>
                </a:lnTo>
                <a:lnTo>
                  <a:pt x="3802" y="3221"/>
                </a:lnTo>
                <a:lnTo>
                  <a:pt x="3843" y="3221"/>
                </a:lnTo>
                <a:lnTo>
                  <a:pt x="3845" y="3224"/>
                </a:lnTo>
                <a:lnTo>
                  <a:pt x="3847" y="3224"/>
                </a:lnTo>
                <a:lnTo>
                  <a:pt x="3850" y="3224"/>
                </a:lnTo>
                <a:lnTo>
                  <a:pt x="3853" y="3223"/>
                </a:lnTo>
                <a:lnTo>
                  <a:pt x="3855" y="3224"/>
                </a:lnTo>
                <a:lnTo>
                  <a:pt x="3857" y="3228"/>
                </a:lnTo>
                <a:lnTo>
                  <a:pt x="3860" y="3231"/>
                </a:lnTo>
                <a:lnTo>
                  <a:pt x="3865" y="3233"/>
                </a:lnTo>
                <a:lnTo>
                  <a:pt x="3869" y="3233"/>
                </a:lnTo>
                <a:lnTo>
                  <a:pt x="3871" y="3231"/>
                </a:lnTo>
                <a:lnTo>
                  <a:pt x="3872" y="3233"/>
                </a:lnTo>
                <a:lnTo>
                  <a:pt x="3876" y="3236"/>
                </a:lnTo>
                <a:lnTo>
                  <a:pt x="3881" y="3241"/>
                </a:lnTo>
                <a:lnTo>
                  <a:pt x="3882" y="3241"/>
                </a:lnTo>
                <a:lnTo>
                  <a:pt x="3886" y="3240"/>
                </a:lnTo>
                <a:lnTo>
                  <a:pt x="3891" y="3235"/>
                </a:lnTo>
                <a:lnTo>
                  <a:pt x="3894" y="3229"/>
                </a:lnTo>
                <a:lnTo>
                  <a:pt x="3898" y="3223"/>
                </a:lnTo>
                <a:lnTo>
                  <a:pt x="3898" y="3214"/>
                </a:lnTo>
                <a:lnTo>
                  <a:pt x="3898" y="3209"/>
                </a:lnTo>
                <a:lnTo>
                  <a:pt x="3898" y="3168"/>
                </a:lnTo>
                <a:lnTo>
                  <a:pt x="3898" y="3165"/>
                </a:lnTo>
                <a:lnTo>
                  <a:pt x="3898" y="3160"/>
                </a:lnTo>
                <a:lnTo>
                  <a:pt x="3900" y="3156"/>
                </a:lnTo>
                <a:lnTo>
                  <a:pt x="3906" y="3148"/>
                </a:lnTo>
                <a:lnTo>
                  <a:pt x="3910" y="3144"/>
                </a:lnTo>
                <a:lnTo>
                  <a:pt x="3911" y="3141"/>
                </a:lnTo>
                <a:lnTo>
                  <a:pt x="3913" y="3136"/>
                </a:lnTo>
                <a:lnTo>
                  <a:pt x="3911" y="3131"/>
                </a:lnTo>
                <a:lnTo>
                  <a:pt x="3911" y="3127"/>
                </a:lnTo>
                <a:lnTo>
                  <a:pt x="3911" y="3119"/>
                </a:lnTo>
                <a:lnTo>
                  <a:pt x="3913" y="3113"/>
                </a:lnTo>
                <a:lnTo>
                  <a:pt x="3915" y="3112"/>
                </a:lnTo>
                <a:lnTo>
                  <a:pt x="3918" y="3112"/>
                </a:lnTo>
                <a:lnTo>
                  <a:pt x="3925" y="3101"/>
                </a:lnTo>
                <a:lnTo>
                  <a:pt x="3929" y="3096"/>
                </a:lnTo>
                <a:lnTo>
                  <a:pt x="3932" y="3090"/>
                </a:lnTo>
                <a:lnTo>
                  <a:pt x="3934" y="3086"/>
                </a:lnTo>
                <a:lnTo>
                  <a:pt x="3934" y="3076"/>
                </a:lnTo>
                <a:lnTo>
                  <a:pt x="3932" y="3069"/>
                </a:lnTo>
                <a:lnTo>
                  <a:pt x="3930" y="3066"/>
                </a:lnTo>
                <a:lnTo>
                  <a:pt x="3929" y="3064"/>
                </a:lnTo>
                <a:lnTo>
                  <a:pt x="3920" y="3062"/>
                </a:lnTo>
                <a:close/>
                <a:moveTo>
                  <a:pt x="2833" y="3712"/>
                </a:moveTo>
                <a:lnTo>
                  <a:pt x="2823" y="3712"/>
                </a:lnTo>
                <a:lnTo>
                  <a:pt x="2813" y="3712"/>
                </a:lnTo>
                <a:lnTo>
                  <a:pt x="2806" y="3716"/>
                </a:lnTo>
                <a:lnTo>
                  <a:pt x="2799" y="3719"/>
                </a:lnTo>
                <a:lnTo>
                  <a:pt x="2799" y="3728"/>
                </a:lnTo>
                <a:lnTo>
                  <a:pt x="2801" y="3734"/>
                </a:lnTo>
                <a:lnTo>
                  <a:pt x="2803" y="3741"/>
                </a:lnTo>
                <a:lnTo>
                  <a:pt x="2806" y="3746"/>
                </a:lnTo>
                <a:lnTo>
                  <a:pt x="2813" y="3746"/>
                </a:lnTo>
                <a:lnTo>
                  <a:pt x="2818" y="3745"/>
                </a:lnTo>
                <a:lnTo>
                  <a:pt x="2823" y="3741"/>
                </a:lnTo>
                <a:lnTo>
                  <a:pt x="2827" y="3736"/>
                </a:lnTo>
                <a:lnTo>
                  <a:pt x="2830" y="3724"/>
                </a:lnTo>
                <a:lnTo>
                  <a:pt x="2833" y="3712"/>
                </a:lnTo>
                <a:close/>
                <a:moveTo>
                  <a:pt x="2110" y="3774"/>
                </a:moveTo>
                <a:lnTo>
                  <a:pt x="2105" y="3772"/>
                </a:lnTo>
                <a:lnTo>
                  <a:pt x="2100" y="3770"/>
                </a:lnTo>
                <a:lnTo>
                  <a:pt x="2096" y="3767"/>
                </a:lnTo>
                <a:lnTo>
                  <a:pt x="2089" y="3767"/>
                </a:lnTo>
                <a:lnTo>
                  <a:pt x="2088" y="3774"/>
                </a:lnTo>
                <a:lnTo>
                  <a:pt x="2084" y="3779"/>
                </a:lnTo>
                <a:lnTo>
                  <a:pt x="2083" y="3786"/>
                </a:lnTo>
                <a:lnTo>
                  <a:pt x="2083" y="3794"/>
                </a:lnTo>
                <a:lnTo>
                  <a:pt x="2095" y="3794"/>
                </a:lnTo>
                <a:lnTo>
                  <a:pt x="2100" y="3794"/>
                </a:lnTo>
                <a:lnTo>
                  <a:pt x="2103" y="3791"/>
                </a:lnTo>
                <a:lnTo>
                  <a:pt x="2107" y="3789"/>
                </a:lnTo>
                <a:lnTo>
                  <a:pt x="2108" y="3786"/>
                </a:lnTo>
                <a:lnTo>
                  <a:pt x="2110" y="3780"/>
                </a:lnTo>
                <a:lnTo>
                  <a:pt x="2110" y="3774"/>
                </a:lnTo>
                <a:close/>
                <a:moveTo>
                  <a:pt x="2758" y="3787"/>
                </a:moveTo>
                <a:lnTo>
                  <a:pt x="2757" y="3794"/>
                </a:lnTo>
                <a:lnTo>
                  <a:pt x="2753" y="3799"/>
                </a:lnTo>
                <a:lnTo>
                  <a:pt x="2751" y="3806"/>
                </a:lnTo>
                <a:lnTo>
                  <a:pt x="2751" y="3815"/>
                </a:lnTo>
                <a:lnTo>
                  <a:pt x="2758" y="3815"/>
                </a:lnTo>
                <a:lnTo>
                  <a:pt x="2765" y="3813"/>
                </a:lnTo>
                <a:lnTo>
                  <a:pt x="2769" y="3808"/>
                </a:lnTo>
                <a:lnTo>
                  <a:pt x="2770" y="3803"/>
                </a:lnTo>
                <a:lnTo>
                  <a:pt x="2770" y="3797"/>
                </a:lnTo>
                <a:lnTo>
                  <a:pt x="2769" y="3792"/>
                </a:lnTo>
                <a:lnTo>
                  <a:pt x="2765" y="3789"/>
                </a:lnTo>
                <a:lnTo>
                  <a:pt x="2758" y="3787"/>
                </a:lnTo>
                <a:close/>
                <a:moveTo>
                  <a:pt x="2678" y="3816"/>
                </a:moveTo>
                <a:lnTo>
                  <a:pt x="2675" y="3818"/>
                </a:lnTo>
                <a:lnTo>
                  <a:pt x="2671" y="3820"/>
                </a:lnTo>
                <a:lnTo>
                  <a:pt x="2668" y="3821"/>
                </a:lnTo>
                <a:lnTo>
                  <a:pt x="2663" y="3828"/>
                </a:lnTo>
                <a:lnTo>
                  <a:pt x="2661" y="3833"/>
                </a:lnTo>
                <a:lnTo>
                  <a:pt x="2661" y="3838"/>
                </a:lnTo>
                <a:lnTo>
                  <a:pt x="2663" y="3842"/>
                </a:lnTo>
                <a:lnTo>
                  <a:pt x="2664" y="3847"/>
                </a:lnTo>
                <a:lnTo>
                  <a:pt x="2668" y="3845"/>
                </a:lnTo>
                <a:lnTo>
                  <a:pt x="2669" y="3845"/>
                </a:lnTo>
                <a:lnTo>
                  <a:pt x="2678" y="3844"/>
                </a:lnTo>
                <a:lnTo>
                  <a:pt x="2685" y="3842"/>
                </a:lnTo>
                <a:lnTo>
                  <a:pt x="2688" y="3838"/>
                </a:lnTo>
                <a:lnTo>
                  <a:pt x="2690" y="3835"/>
                </a:lnTo>
                <a:lnTo>
                  <a:pt x="2692" y="3833"/>
                </a:lnTo>
                <a:lnTo>
                  <a:pt x="2693" y="3826"/>
                </a:lnTo>
                <a:lnTo>
                  <a:pt x="2697" y="3821"/>
                </a:lnTo>
                <a:lnTo>
                  <a:pt x="2690" y="3818"/>
                </a:lnTo>
                <a:lnTo>
                  <a:pt x="2687" y="3815"/>
                </a:lnTo>
                <a:lnTo>
                  <a:pt x="2681" y="3815"/>
                </a:lnTo>
                <a:lnTo>
                  <a:pt x="2678" y="3816"/>
                </a:lnTo>
                <a:close/>
                <a:moveTo>
                  <a:pt x="2572" y="3826"/>
                </a:moveTo>
                <a:lnTo>
                  <a:pt x="2576" y="3833"/>
                </a:lnTo>
                <a:lnTo>
                  <a:pt x="2576" y="3840"/>
                </a:lnTo>
                <a:lnTo>
                  <a:pt x="2582" y="3842"/>
                </a:lnTo>
                <a:lnTo>
                  <a:pt x="2591" y="3842"/>
                </a:lnTo>
                <a:lnTo>
                  <a:pt x="2594" y="3840"/>
                </a:lnTo>
                <a:lnTo>
                  <a:pt x="2596" y="3837"/>
                </a:lnTo>
                <a:lnTo>
                  <a:pt x="2596" y="3832"/>
                </a:lnTo>
                <a:lnTo>
                  <a:pt x="2593" y="3825"/>
                </a:lnTo>
                <a:lnTo>
                  <a:pt x="2593" y="3821"/>
                </a:lnTo>
                <a:lnTo>
                  <a:pt x="2588" y="3816"/>
                </a:lnTo>
                <a:lnTo>
                  <a:pt x="2582" y="3815"/>
                </a:lnTo>
                <a:lnTo>
                  <a:pt x="2577" y="3815"/>
                </a:lnTo>
                <a:lnTo>
                  <a:pt x="2571" y="3816"/>
                </a:lnTo>
                <a:lnTo>
                  <a:pt x="2571" y="3820"/>
                </a:lnTo>
                <a:lnTo>
                  <a:pt x="2572" y="3823"/>
                </a:lnTo>
                <a:lnTo>
                  <a:pt x="2572" y="3826"/>
                </a:lnTo>
                <a:close/>
                <a:moveTo>
                  <a:pt x="2521" y="3847"/>
                </a:moveTo>
                <a:lnTo>
                  <a:pt x="2516" y="3845"/>
                </a:lnTo>
                <a:lnTo>
                  <a:pt x="2511" y="3842"/>
                </a:lnTo>
                <a:lnTo>
                  <a:pt x="2506" y="3840"/>
                </a:lnTo>
                <a:lnTo>
                  <a:pt x="2502" y="3840"/>
                </a:lnTo>
                <a:lnTo>
                  <a:pt x="2499" y="3842"/>
                </a:lnTo>
                <a:lnTo>
                  <a:pt x="2499" y="3845"/>
                </a:lnTo>
                <a:lnTo>
                  <a:pt x="2501" y="3855"/>
                </a:lnTo>
                <a:lnTo>
                  <a:pt x="2502" y="3859"/>
                </a:lnTo>
                <a:lnTo>
                  <a:pt x="2506" y="3861"/>
                </a:lnTo>
                <a:lnTo>
                  <a:pt x="2514" y="3861"/>
                </a:lnTo>
                <a:lnTo>
                  <a:pt x="2513" y="3859"/>
                </a:lnTo>
                <a:lnTo>
                  <a:pt x="2513" y="3857"/>
                </a:lnTo>
                <a:lnTo>
                  <a:pt x="2518" y="3854"/>
                </a:lnTo>
                <a:lnTo>
                  <a:pt x="2521" y="3852"/>
                </a:lnTo>
                <a:lnTo>
                  <a:pt x="2523" y="3850"/>
                </a:lnTo>
                <a:lnTo>
                  <a:pt x="2521" y="3847"/>
                </a:lnTo>
                <a:close/>
                <a:moveTo>
                  <a:pt x="2731" y="3849"/>
                </a:moveTo>
                <a:lnTo>
                  <a:pt x="2724" y="3847"/>
                </a:lnTo>
                <a:lnTo>
                  <a:pt x="2719" y="3844"/>
                </a:lnTo>
                <a:lnTo>
                  <a:pt x="2712" y="3842"/>
                </a:lnTo>
                <a:lnTo>
                  <a:pt x="2704" y="3842"/>
                </a:lnTo>
                <a:lnTo>
                  <a:pt x="2702" y="3849"/>
                </a:lnTo>
                <a:lnTo>
                  <a:pt x="2699" y="3854"/>
                </a:lnTo>
                <a:lnTo>
                  <a:pt x="2697" y="3861"/>
                </a:lnTo>
                <a:lnTo>
                  <a:pt x="2697" y="3869"/>
                </a:lnTo>
                <a:lnTo>
                  <a:pt x="2704" y="3879"/>
                </a:lnTo>
                <a:lnTo>
                  <a:pt x="2710" y="3890"/>
                </a:lnTo>
                <a:lnTo>
                  <a:pt x="2714" y="3896"/>
                </a:lnTo>
                <a:lnTo>
                  <a:pt x="2717" y="3905"/>
                </a:lnTo>
                <a:lnTo>
                  <a:pt x="2719" y="3908"/>
                </a:lnTo>
                <a:lnTo>
                  <a:pt x="2721" y="3910"/>
                </a:lnTo>
                <a:lnTo>
                  <a:pt x="2726" y="3910"/>
                </a:lnTo>
                <a:lnTo>
                  <a:pt x="2731" y="3910"/>
                </a:lnTo>
                <a:lnTo>
                  <a:pt x="2736" y="3908"/>
                </a:lnTo>
                <a:lnTo>
                  <a:pt x="2738" y="3905"/>
                </a:lnTo>
                <a:lnTo>
                  <a:pt x="2734" y="3903"/>
                </a:lnTo>
                <a:lnTo>
                  <a:pt x="2731" y="3900"/>
                </a:lnTo>
                <a:lnTo>
                  <a:pt x="2728" y="3898"/>
                </a:lnTo>
                <a:lnTo>
                  <a:pt x="2724" y="3893"/>
                </a:lnTo>
                <a:lnTo>
                  <a:pt x="2722" y="3888"/>
                </a:lnTo>
                <a:lnTo>
                  <a:pt x="2724" y="3883"/>
                </a:lnTo>
                <a:lnTo>
                  <a:pt x="2728" y="3876"/>
                </a:lnTo>
                <a:lnTo>
                  <a:pt x="2731" y="3869"/>
                </a:lnTo>
                <a:lnTo>
                  <a:pt x="2731" y="3859"/>
                </a:lnTo>
                <a:lnTo>
                  <a:pt x="2731" y="3849"/>
                </a:lnTo>
                <a:close/>
                <a:moveTo>
                  <a:pt x="2963" y="3965"/>
                </a:moveTo>
                <a:lnTo>
                  <a:pt x="2965" y="3963"/>
                </a:lnTo>
                <a:lnTo>
                  <a:pt x="2966" y="3961"/>
                </a:lnTo>
                <a:lnTo>
                  <a:pt x="2970" y="3958"/>
                </a:lnTo>
                <a:lnTo>
                  <a:pt x="2975" y="3956"/>
                </a:lnTo>
                <a:lnTo>
                  <a:pt x="2977" y="3954"/>
                </a:lnTo>
                <a:lnTo>
                  <a:pt x="2977" y="3951"/>
                </a:lnTo>
                <a:lnTo>
                  <a:pt x="2970" y="3951"/>
                </a:lnTo>
                <a:lnTo>
                  <a:pt x="2963" y="3949"/>
                </a:lnTo>
                <a:lnTo>
                  <a:pt x="2954" y="3942"/>
                </a:lnTo>
                <a:lnTo>
                  <a:pt x="2949" y="3941"/>
                </a:lnTo>
                <a:lnTo>
                  <a:pt x="2944" y="3937"/>
                </a:lnTo>
                <a:lnTo>
                  <a:pt x="2937" y="3937"/>
                </a:lnTo>
                <a:lnTo>
                  <a:pt x="2929" y="3937"/>
                </a:lnTo>
                <a:lnTo>
                  <a:pt x="2920" y="3939"/>
                </a:lnTo>
                <a:lnTo>
                  <a:pt x="2915" y="3941"/>
                </a:lnTo>
                <a:lnTo>
                  <a:pt x="2912" y="3946"/>
                </a:lnTo>
                <a:lnTo>
                  <a:pt x="2908" y="3951"/>
                </a:lnTo>
                <a:lnTo>
                  <a:pt x="2902" y="3951"/>
                </a:lnTo>
                <a:lnTo>
                  <a:pt x="2896" y="3954"/>
                </a:lnTo>
                <a:lnTo>
                  <a:pt x="2893" y="3956"/>
                </a:lnTo>
                <a:lnTo>
                  <a:pt x="2888" y="3958"/>
                </a:lnTo>
                <a:lnTo>
                  <a:pt x="2878" y="3963"/>
                </a:lnTo>
                <a:lnTo>
                  <a:pt x="2869" y="3970"/>
                </a:lnTo>
                <a:lnTo>
                  <a:pt x="2861" y="3976"/>
                </a:lnTo>
                <a:lnTo>
                  <a:pt x="2854" y="3978"/>
                </a:lnTo>
                <a:lnTo>
                  <a:pt x="2847" y="3978"/>
                </a:lnTo>
                <a:lnTo>
                  <a:pt x="2844" y="3975"/>
                </a:lnTo>
                <a:lnTo>
                  <a:pt x="2840" y="3971"/>
                </a:lnTo>
                <a:lnTo>
                  <a:pt x="2835" y="3963"/>
                </a:lnTo>
                <a:lnTo>
                  <a:pt x="2828" y="3956"/>
                </a:lnTo>
                <a:lnTo>
                  <a:pt x="2825" y="3953"/>
                </a:lnTo>
                <a:lnTo>
                  <a:pt x="2820" y="3951"/>
                </a:lnTo>
                <a:lnTo>
                  <a:pt x="2820" y="3958"/>
                </a:lnTo>
                <a:lnTo>
                  <a:pt x="2820" y="3965"/>
                </a:lnTo>
                <a:lnTo>
                  <a:pt x="2816" y="3975"/>
                </a:lnTo>
                <a:lnTo>
                  <a:pt x="2809" y="3983"/>
                </a:lnTo>
                <a:lnTo>
                  <a:pt x="2806" y="3992"/>
                </a:lnTo>
                <a:lnTo>
                  <a:pt x="2801" y="3999"/>
                </a:lnTo>
                <a:lnTo>
                  <a:pt x="2796" y="4005"/>
                </a:lnTo>
                <a:lnTo>
                  <a:pt x="2792" y="4009"/>
                </a:lnTo>
                <a:lnTo>
                  <a:pt x="2789" y="4011"/>
                </a:lnTo>
                <a:lnTo>
                  <a:pt x="2784" y="4012"/>
                </a:lnTo>
                <a:lnTo>
                  <a:pt x="2779" y="4012"/>
                </a:lnTo>
                <a:lnTo>
                  <a:pt x="2772" y="4012"/>
                </a:lnTo>
                <a:lnTo>
                  <a:pt x="2767" y="4012"/>
                </a:lnTo>
                <a:lnTo>
                  <a:pt x="2758" y="4007"/>
                </a:lnTo>
                <a:lnTo>
                  <a:pt x="2755" y="4007"/>
                </a:lnTo>
                <a:lnTo>
                  <a:pt x="2745" y="4004"/>
                </a:lnTo>
                <a:lnTo>
                  <a:pt x="2736" y="3999"/>
                </a:lnTo>
                <a:lnTo>
                  <a:pt x="2728" y="3997"/>
                </a:lnTo>
                <a:lnTo>
                  <a:pt x="2722" y="3997"/>
                </a:lnTo>
                <a:lnTo>
                  <a:pt x="2717" y="3999"/>
                </a:lnTo>
                <a:lnTo>
                  <a:pt x="2716" y="3997"/>
                </a:lnTo>
                <a:lnTo>
                  <a:pt x="2712" y="3995"/>
                </a:lnTo>
                <a:lnTo>
                  <a:pt x="2710" y="3992"/>
                </a:lnTo>
                <a:lnTo>
                  <a:pt x="2704" y="3992"/>
                </a:lnTo>
                <a:lnTo>
                  <a:pt x="2700" y="3992"/>
                </a:lnTo>
                <a:lnTo>
                  <a:pt x="2697" y="3994"/>
                </a:lnTo>
                <a:lnTo>
                  <a:pt x="2695" y="3997"/>
                </a:lnTo>
                <a:lnTo>
                  <a:pt x="2690" y="4002"/>
                </a:lnTo>
                <a:lnTo>
                  <a:pt x="2687" y="4005"/>
                </a:lnTo>
                <a:lnTo>
                  <a:pt x="2683" y="4005"/>
                </a:lnTo>
                <a:lnTo>
                  <a:pt x="2642" y="4005"/>
                </a:lnTo>
                <a:lnTo>
                  <a:pt x="2642" y="4011"/>
                </a:lnTo>
                <a:lnTo>
                  <a:pt x="2640" y="4014"/>
                </a:lnTo>
                <a:lnTo>
                  <a:pt x="2639" y="4017"/>
                </a:lnTo>
                <a:lnTo>
                  <a:pt x="2635" y="4019"/>
                </a:lnTo>
                <a:lnTo>
                  <a:pt x="2632" y="4021"/>
                </a:lnTo>
                <a:lnTo>
                  <a:pt x="2629" y="4023"/>
                </a:lnTo>
                <a:lnTo>
                  <a:pt x="2627" y="4031"/>
                </a:lnTo>
                <a:lnTo>
                  <a:pt x="2625" y="4034"/>
                </a:lnTo>
                <a:lnTo>
                  <a:pt x="2623" y="4038"/>
                </a:lnTo>
                <a:lnTo>
                  <a:pt x="2620" y="4040"/>
                </a:lnTo>
                <a:lnTo>
                  <a:pt x="2615" y="4040"/>
                </a:lnTo>
                <a:lnTo>
                  <a:pt x="2610" y="4043"/>
                </a:lnTo>
                <a:lnTo>
                  <a:pt x="2605" y="4046"/>
                </a:lnTo>
                <a:lnTo>
                  <a:pt x="2600" y="4052"/>
                </a:lnTo>
                <a:lnTo>
                  <a:pt x="2594" y="4053"/>
                </a:lnTo>
                <a:lnTo>
                  <a:pt x="2581" y="4055"/>
                </a:lnTo>
                <a:lnTo>
                  <a:pt x="2571" y="4058"/>
                </a:lnTo>
                <a:lnTo>
                  <a:pt x="2560" y="4062"/>
                </a:lnTo>
                <a:lnTo>
                  <a:pt x="2547" y="4067"/>
                </a:lnTo>
                <a:lnTo>
                  <a:pt x="2538" y="4067"/>
                </a:lnTo>
                <a:lnTo>
                  <a:pt x="2530" y="4067"/>
                </a:lnTo>
                <a:lnTo>
                  <a:pt x="2526" y="4067"/>
                </a:lnTo>
                <a:lnTo>
                  <a:pt x="2521" y="4065"/>
                </a:lnTo>
                <a:lnTo>
                  <a:pt x="2516" y="4065"/>
                </a:lnTo>
                <a:lnTo>
                  <a:pt x="2507" y="4067"/>
                </a:lnTo>
                <a:lnTo>
                  <a:pt x="2497" y="4070"/>
                </a:lnTo>
                <a:lnTo>
                  <a:pt x="2487" y="4074"/>
                </a:lnTo>
                <a:lnTo>
                  <a:pt x="2484" y="4075"/>
                </a:lnTo>
                <a:lnTo>
                  <a:pt x="2472" y="4081"/>
                </a:lnTo>
                <a:lnTo>
                  <a:pt x="2467" y="4082"/>
                </a:lnTo>
                <a:lnTo>
                  <a:pt x="2460" y="4082"/>
                </a:lnTo>
                <a:lnTo>
                  <a:pt x="2456" y="4082"/>
                </a:lnTo>
                <a:lnTo>
                  <a:pt x="2453" y="4079"/>
                </a:lnTo>
                <a:lnTo>
                  <a:pt x="2449" y="4077"/>
                </a:lnTo>
                <a:lnTo>
                  <a:pt x="2444" y="4070"/>
                </a:lnTo>
                <a:lnTo>
                  <a:pt x="2443" y="4069"/>
                </a:lnTo>
                <a:lnTo>
                  <a:pt x="2441" y="4067"/>
                </a:lnTo>
                <a:lnTo>
                  <a:pt x="2439" y="4069"/>
                </a:lnTo>
                <a:lnTo>
                  <a:pt x="2438" y="4074"/>
                </a:lnTo>
                <a:lnTo>
                  <a:pt x="2431" y="4075"/>
                </a:lnTo>
                <a:lnTo>
                  <a:pt x="2426" y="4074"/>
                </a:lnTo>
                <a:lnTo>
                  <a:pt x="2417" y="4070"/>
                </a:lnTo>
                <a:lnTo>
                  <a:pt x="2409" y="4067"/>
                </a:lnTo>
                <a:lnTo>
                  <a:pt x="2403" y="4065"/>
                </a:lnTo>
                <a:lnTo>
                  <a:pt x="2397" y="4067"/>
                </a:lnTo>
                <a:lnTo>
                  <a:pt x="2386" y="4072"/>
                </a:lnTo>
                <a:lnTo>
                  <a:pt x="2383" y="4074"/>
                </a:lnTo>
                <a:lnTo>
                  <a:pt x="2378" y="4072"/>
                </a:lnTo>
                <a:lnTo>
                  <a:pt x="2374" y="4072"/>
                </a:lnTo>
                <a:lnTo>
                  <a:pt x="2368" y="4074"/>
                </a:lnTo>
                <a:lnTo>
                  <a:pt x="2359" y="4079"/>
                </a:lnTo>
                <a:lnTo>
                  <a:pt x="2354" y="4081"/>
                </a:lnTo>
                <a:lnTo>
                  <a:pt x="2349" y="4081"/>
                </a:lnTo>
                <a:lnTo>
                  <a:pt x="2347" y="4082"/>
                </a:lnTo>
                <a:lnTo>
                  <a:pt x="2347" y="4084"/>
                </a:lnTo>
                <a:lnTo>
                  <a:pt x="2345" y="4086"/>
                </a:lnTo>
                <a:lnTo>
                  <a:pt x="2342" y="4087"/>
                </a:lnTo>
                <a:lnTo>
                  <a:pt x="2281" y="4087"/>
                </a:lnTo>
                <a:lnTo>
                  <a:pt x="2279" y="4086"/>
                </a:lnTo>
                <a:lnTo>
                  <a:pt x="2277" y="4084"/>
                </a:lnTo>
                <a:lnTo>
                  <a:pt x="2274" y="4081"/>
                </a:lnTo>
                <a:lnTo>
                  <a:pt x="2270" y="4079"/>
                </a:lnTo>
                <a:lnTo>
                  <a:pt x="2269" y="4074"/>
                </a:lnTo>
                <a:lnTo>
                  <a:pt x="2267" y="4067"/>
                </a:lnTo>
                <a:lnTo>
                  <a:pt x="2264" y="4063"/>
                </a:lnTo>
                <a:lnTo>
                  <a:pt x="2260" y="4060"/>
                </a:lnTo>
                <a:lnTo>
                  <a:pt x="2252" y="4055"/>
                </a:lnTo>
                <a:lnTo>
                  <a:pt x="2240" y="4050"/>
                </a:lnTo>
                <a:lnTo>
                  <a:pt x="2240" y="4046"/>
                </a:lnTo>
                <a:lnTo>
                  <a:pt x="2236" y="4040"/>
                </a:lnTo>
                <a:lnTo>
                  <a:pt x="2233" y="4033"/>
                </a:lnTo>
                <a:lnTo>
                  <a:pt x="2192" y="4033"/>
                </a:lnTo>
                <a:lnTo>
                  <a:pt x="2185" y="4031"/>
                </a:lnTo>
                <a:lnTo>
                  <a:pt x="2182" y="4028"/>
                </a:lnTo>
                <a:lnTo>
                  <a:pt x="2173" y="4017"/>
                </a:lnTo>
                <a:lnTo>
                  <a:pt x="2170" y="4014"/>
                </a:lnTo>
                <a:lnTo>
                  <a:pt x="2166" y="4009"/>
                </a:lnTo>
                <a:lnTo>
                  <a:pt x="2161" y="4007"/>
                </a:lnTo>
                <a:lnTo>
                  <a:pt x="2153" y="4005"/>
                </a:lnTo>
                <a:lnTo>
                  <a:pt x="2151" y="4005"/>
                </a:lnTo>
                <a:lnTo>
                  <a:pt x="2146" y="4007"/>
                </a:lnTo>
                <a:lnTo>
                  <a:pt x="2142" y="4005"/>
                </a:lnTo>
                <a:lnTo>
                  <a:pt x="2136" y="4000"/>
                </a:lnTo>
                <a:lnTo>
                  <a:pt x="2130" y="3997"/>
                </a:lnTo>
                <a:lnTo>
                  <a:pt x="2127" y="3997"/>
                </a:lnTo>
                <a:lnTo>
                  <a:pt x="2122" y="4000"/>
                </a:lnTo>
                <a:lnTo>
                  <a:pt x="2117" y="4005"/>
                </a:lnTo>
                <a:lnTo>
                  <a:pt x="2113" y="4005"/>
                </a:lnTo>
                <a:lnTo>
                  <a:pt x="2069" y="4005"/>
                </a:lnTo>
                <a:lnTo>
                  <a:pt x="2064" y="4016"/>
                </a:lnTo>
                <a:lnTo>
                  <a:pt x="2055" y="4023"/>
                </a:lnTo>
                <a:lnTo>
                  <a:pt x="2052" y="4024"/>
                </a:lnTo>
                <a:lnTo>
                  <a:pt x="2050" y="4034"/>
                </a:lnTo>
                <a:lnTo>
                  <a:pt x="2049" y="4045"/>
                </a:lnTo>
                <a:lnTo>
                  <a:pt x="2043" y="4052"/>
                </a:lnTo>
                <a:lnTo>
                  <a:pt x="2040" y="4053"/>
                </a:lnTo>
                <a:lnTo>
                  <a:pt x="2037" y="4055"/>
                </a:lnTo>
                <a:lnTo>
                  <a:pt x="2033" y="4057"/>
                </a:lnTo>
                <a:lnTo>
                  <a:pt x="2021" y="4063"/>
                </a:lnTo>
                <a:lnTo>
                  <a:pt x="2011" y="4069"/>
                </a:lnTo>
                <a:lnTo>
                  <a:pt x="2008" y="4070"/>
                </a:lnTo>
                <a:lnTo>
                  <a:pt x="1996" y="4063"/>
                </a:lnTo>
                <a:lnTo>
                  <a:pt x="1987" y="4060"/>
                </a:lnTo>
                <a:lnTo>
                  <a:pt x="1979" y="4057"/>
                </a:lnTo>
                <a:lnTo>
                  <a:pt x="1977" y="4055"/>
                </a:lnTo>
                <a:lnTo>
                  <a:pt x="1974" y="4050"/>
                </a:lnTo>
                <a:lnTo>
                  <a:pt x="1967" y="4046"/>
                </a:lnTo>
                <a:lnTo>
                  <a:pt x="1967" y="4038"/>
                </a:lnTo>
                <a:lnTo>
                  <a:pt x="1965" y="4031"/>
                </a:lnTo>
                <a:lnTo>
                  <a:pt x="1962" y="4026"/>
                </a:lnTo>
                <a:lnTo>
                  <a:pt x="1960" y="4019"/>
                </a:lnTo>
                <a:lnTo>
                  <a:pt x="1960" y="4012"/>
                </a:lnTo>
                <a:lnTo>
                  <a:pt x="1956" y="4009"/>
                </a:lnTo>
                <a:lnTo>
                  <a:pt x="1951" y="4007"/>
                </a:lnTo>
                <a:lnTo>
                  <a:pt x="1946" y="4005"/>
                </a:lnTo>
                <a:lnTo>
                  <a:pt x="1941" y="4005"/>
                </a:lnTo>
                <a:lnTo>
                  <a:pt x="1939" y="4009"/>
                </a:lnTo>
                <a:lnTo>
                  <a:pt x="1938" y="4014"/>
                </a:lnTo>
                <a:lnTo>
                  <a:pt x="1938" y="4019"/>
                </a:lnTo>
                <a:lnTo>
                  <a:pt x="1939" y="4029"/>
                </a:lnTo>
                <a:lnTo>
                  <a:pt x="1939" y="4034"/>
                </a:lnTo>
                <a:lnTo>
                  <a:pt x="1939" y="4040"/>
                </a:lnTo>
                <a:lnTo>
                  <a:pt x="1927" y="4038"/>
                </a:lnTo>
                <a:lnTo>
                  <a:pt x="1921" y="4040"/>
                </a:lnTo>
                <a:lnTo>
                  <a:pt x="1914" y="4043"/>
                </a:lnTo>
                <a:lnTo>
                  <a:pt x="1909" y="4046"/>
                </a:lnTo>
                <a:lnTo>
                  <a:pt x="1898" y="4057"/>
                </a:lnTo>
                <a:lnTo>
                  <a:pt x="1893" y="4058"/>
                </a:lnTo>
                <a:lnTo>
                  <a:pt x="1885" y="4060"/>
                </a:lnTo>
                <a:lnTo>
                  <a:pt x="1878" y="4070"/>
                </a:lnTo>
                <a:lnTo>
                  <a:pt x="1870" y="4079"/>
                </a:lnTo>
                <a:lnTo>
                  <a:pt x="1861" y="4087"/>
                </a:lnTo>
                <a:lnTo>
                  <a:pt x="1851" y="4094"/>
                </a:lnTo>
                <a:lnTo>
                  <a:pt x="1852" y="4104"/>
                </a:lnTo>
                <a:lnTo>
                  <a:pt x="1851" y="4111"/>
                </a:lnTo>
                <a:lnTo>
                  <a:pt x="1847" y="4116"/>
                </a:lnTo>
                <a:lnTo>
                  <a:pt x="1842" y="4120"/>
                </a:lnTo>
                <a:lnTo>
                  <a:pt x="1837" y="4123"/>
                </a:lnTo>
                <a:lnTo>
                  <a:pt x="1834" y="4128"/>
                </a:lnTo>
                <a:lnTo>
                  <a:pt x="1830" y="4133"/>
                </a:lnTo>
                <a:lnTo>
                  <a:pt x="1830" y="4142"/>
                </a:lnTo>
                <a:lnTo>
                  <a:pt x="1834" y="4151"/>
                </a:lnTo>
                <a:lnTo>
                  <a:pt x="1835" y="4159"/>
                </a:lnTo>
                <a:lnTo>
                  <a:pt x="1837" y="4180"/>
                </a:lnTo>
                <a:lnTo>
                  <a:pt x="1837" y="4231"/>
                </a:lnTo>
                <a:lnTo>
                  <a:pt x="1841" y="4233"/>
                </a:lnTo>
                <a:lnTo>
                  <a:pt x="1844" y="4236"/>
                </a:lnTo>
                <a:lnTo>
                  <a:pt x="1847" y="4244"/>
                </a:lnTo>
                <a:lnTo>
                  <a:pt x="1849" y="4248"/>
                </a:lnTo>
                <a:lnTo>
                  <a:pt x="1852" y="4251"/>
                </a:lnTo>
                <a:lnTo>
                  <a:pt x="1858" y="4253"/>
                </a:lnTo>
                <a:lnTo>
                  <a:pt x="1864" y="4251"/>
                </a:lnTo>
                <a:lnTo>
                  <a:pt x="1864" y="4256"/>
                </a:lnTo>
                <a:lnTo>
                  <a:pt x="1866" y="4260"/>
                </a:lnTo>
                <a:lnTo>
                  <a:pt x="1870" y="4261"/>
                </a:lnTo>
                <a:lnTo>
                  <a:pt x="1873" y="4263"/>
                </a:lnTo>
                <a:lnTo>
                  <a:pt x="1881" y="4265"/>
                </a:lnTo>
                <a:lnTo>
                  <a:pt x="1883" y="4268"/>
                </a:lnTo>
                <a:lnTo>
                  <a:pt x="1885" y="4272"/>
                </a:lnTo>
                <a:lnTo>
                  <a:pt x="1890" y="4273"/>
                </a:lnTo>
                <a:lnTo>
                  <a:pt x="1895" y="4279"/>
                </a:lnTo>
                <a:lnTo>
                  <a:pt x="1904" y="4287"/>
                </a:lnTo>
                <a:lnTo>
                  <a:pt x="1907" y="4292"/>
                </a:lnTo>
                <a:lnTo>
                  <a:pt x="1912" y="4296"/>
                </a:lnTo>
                <a:lnTo>
                  <a:pt x="1917" y="4299"/>
                </a:lnTo>
                <a:lnTo>
                  <a:pt x="1926" y="4299"/>
                </a:lnTo>
                <a:lnTo>
                  <a:pt x="1939" y="4296"/>
                </a:lnTo>
                <a:lnTo>
                  <a:pt x="1956" y="4292"/>
                </a:lnTo>
                <a:lnTo>
                  <a:pt x="1975" y="4292"/>
                </a:lnTo>
                <a:lnTo>
                  <a:pt x="1994" y="4292"/>
                </a:lnTo>
                <a:lnTo>
                  <a:pt x="2008" y="4299"/>
                </a:lnTo>
                <a:lnTo>
                  <a:pt x="2014" y="4302"/>
                </a:lnTo>
                <a:lnTo>
                  <a:pt x="2021" y="4306"/>
                </a:lnTo>
                <a:lnTo>
                  <a:pt x="2023" y="4309"/>
                </a:lnTo>
                <a:lnTo>
                  <a:pt x="2025" y="4313"/>
                </a:lnTo>
                <a:lnTo>
                  <a:pt x="2026" y="4316"/>
                </a:lnTo>
                <a:lnTo>
                  <a:pt x="2028" y="4319"/>
                </a:lnTo>
                <a:lnTo>
                  <a:pt x="2031" y="4321"/>
                </a:lnTo>
                <a:lnTo>
                  <a:pt x="2037" y="4321"/>
                </a:lnTo>
                <a:lnTo>
                  <a:pt x="2040" y="4321"/>
                </a:lnTo>
                <a:lnTo>
                  <a:pt x="2042" y="4323"/>
                </a:lnTo>
                <a:lnTo>
                  <a:pt x="2042" y="4326"/>
                </a:lnTo>
                <a:lnTo>
                  <a:pt x="2052" y="4326"/>
                </a:lnTo>
                <a:lnTo>
                  <a:pt x="2060" y="4328"/>
                </a:lnTo>
                <a:lnTo>
                  <a:pt x="2078" y="4331"/>
                </a:lnTo>
                <a:lnTo>
                  <a:pt x="2093" y="4337"/>
                </a:lnTo>
                <a:lnTo>
                  <a:pt x="2110" y="4340"/>
                </a:lnTo>
                <a:lnTo>
                  <a:pt x="2113" y="4350"/>
                </a:lnTo>
                <a:lnTo>
                  <a:pt x="2118" y="4359"/>
                </a:lnTo>
                <a:lnTo>
                  <a:pt x="2132" y="4372"/>
                </a:lnTo>
                <a:lnTo>
                  <a:pt x="2146" y="4386"/>
                </a:lnTo>
                <a:lnTo>
                  <a:pt x="2153" y="4393"/>
                </a:lnTo>
                <a:lnTo>
                  <a:pt x="2158" y="4401"/>
                </a:lnTo>
                <a:lnTo>
                  <a:pt x="2170" y="4403"/>
                </a:lnTo>
                <a:lnTo>
                  <a:pt x="2178" y="4408"/>
                </a:lnTo>
                <a:lnTo>
                  <a:pt x="2195" y="4418"/>
                </a:lnTo>
                <a:lnTo>
                  <a:pt x="2206" y="4422"/>
                </a:lnTo>
                <a:lnTo>
                  <a:pt x="2214" y="4427"/>
                </a:lnTo>
                <a:lnTo>
                  <a:pt x="2226" y="4429"/>
                </a:lnTo>
                <a:lnTo>
                  <a:pt x="2240" y="4429"/>
                </a:lnTo>
                <a:lnTo>
                  <a:pt x="2245" y="4437"/>
                </a:lnTo>
                <a:lnTo>
                  <a:pt x="2248" y="4441"/>
                </a:lnTo>
                <a:lnTo>
                  <a:pt x="2253" y="4442"/>
                </a:lnTo>
                <a:lnTo>
                  <a:pt x="2253" y="4449"/>
                </a:lnTo>
                <a:lnTo>
                  <a:pt x="2253" y="4456"/>
                </a:lnTo>
                <a:lnTo>
                  <a:pt x="2255" y="4461"/>
                </a:lnTo>
                <a:lnTo>
                  <a:pt x="2260" y="4463"/>
                </a:lnTo>
                <a:lnTo>
                  <a:pt x="2262" y="4459"/>
                </a:lnTo>
                <a:lnTo>
                  <a:pt x="2264" y="4458"/>
                </a:lnTo>
                <a:lnTo>
                  <a:pt x="2265" y="4459"/>
                </a:lnTo>
                <a:lnTo>
                  <a:pt x="2267" y="4463"/>
                </a:lnTo>
                <a:lnTo>
                  <a:pt x="2270" y="4464"/>
                </a:lnTo>
                <a:lnTo>
                  <a:pt x="2274" y="4466"/>
                </a:lnTo>
                <a:lnTo>
                  <a:pt x="2276" y="4470"/>
                </a:lnTo>
                <a:lnTo>
                  <a:pt x="2281" y="4470"/>
                </a:lnTo>
                <a:lnTo>
                  <a:pt x="2286" y="4473"/>
                </a:lnTo>
                <a:lnTo>
                  <a:pt x="2293" y="4475"/>
                </a:lnTo>
                <a:lnTo>
                  <a:pt x="2299" y="4476"/>
                </a:lnTo>
                <a:lnTo>
                  <a:pt x="2308" y="4476"/>
                </a:lnTo>
                <a:lnTo>
                  <a:pt x="2320" y="4481"/>
                </a:lnTo>
                <a:lnTo>
                  <a:pt x="2330" y="4488"/>
                </a:lnTo>
                <a:lnTo>
                  <a:pt x="2342" y="4493"/>
                </a:lnTo>
                <a:lnTo>
                  <a:pt x="2349" y="4495"/>
                </a:lnTo>
                <a:lnTo>
                  <a:pt x="2356" y="4497"/>
                </a:lnTo>
                <a:lnTo>
                  <a:pt x="2431" y="4497"/>
                </a:lnTo>
                <a:lnTo>
                  <a:pt x="2439" y="4502"/>
                </a:lnTo>
                <a:lnTo>
                  <a:pt x="2451" y="4504"/>
                </a:lnTo>
                <a:lnTo>
                  <a:pt x="2456" y="4504"/>
                </a:lnTo>
                <a:lnTo>
                  <a:pt x="2460" y="4505"/>
                </a:lnTo>
                <a:lnTo>
                  <a:pt x="2463" y="4507"/>
                </a:lnTo>
                <a:lnTo>
                  <a:pt x="2470" y="4514"/>
                </a:lnTo>
                <a:lnTo>
                  <a:pt x="2478" y="4521"/>
                </a:lnTo>
                <a:lnTo>
                  <a:pt x="2484" y="4522"/>
                </a:lnTo>
                <a:lnTo>
                  <a:pt x="2489" y="4524"/>
                </a:lnTo>
                <a:lnTo>
                  <a:pt x="2492" y="4524"/>
                </a:lnTo>
                <a:lnTo>
                  <a:pt x="2499" y="4527"/>
                </a:lnTo>
                <a:lnTo>
                  <a:pt x="2506" y="4531"/>
                </a:lnTo>
                <a:lnTo>
                  <a:pt x="2507" y="4538"/>
                </a:lnTo>
                <a:lnTo>
                  <a:pt x="2511" y="4545"/>
                </a:lnTo>
                <a:lnTo>
                  <a:pt x="2519" y="4555"/>
                </a:lnTo>
                <a:lnTo>
                  <a:pt x="2528" y="4567"/>
                </a:lnTo>
                <a:lnTo>
                  <a:pt x="2531" y="4574"/>
                </a:lnTo>
                <a:lnTo>
                  <a:pt x="2533" y="4580"/>
                </a:lnTo>
                <a:lnTo>
                  <a:pt x="2533" y="4584"/>
                </a:lnTo>
                <a:lnTo>
                  <a:pt x="2531" y="4589"/>
                </a:lnTo>
                <a:lnTo>
                  <a:pt x="2530" y="4594"/>
                </a:lnTo>
                <a:lnTo>
                  <a:pt x="2531" y="4597"/>
                </a:lnTo>
                <a:lnTo>
                  <a:pt x="2535" y="4601"/>
                </a:lnTo>
                <a:lnTo>
                  <a:pt x="2542" y="4606"/>
                </a:lnTo>
                <a:lnTo>
                  <a:pt x="2548" y="4609"/>
                </a:lnTo>
                <a:lnTo>
                  <a:pt x="2552" y="4611"/>
                </a:lnTo>
                <a:lnTo>
                  <a:pt x="2555" y="4613"/>
                </a:lnTo>
                <a:lnTo>
                  <a:pt x="2557" y="4616"/>
                </a:lnTo>
                <a:lnTo>
                  <a:pt x="2560" y="4625"/>
                </a:lnTo>
                <a:lnTo>
                  <a:pt x="2562" y="4630"/>
                </a:lnTo>
                <a:lnTo>
                  <a:pt x="2565" y="4633"/>
                </a:lnTo>
                <a:lnTo>
                  <a:pt x="2569" y="4635"/>
                </a:lnTo>
                <a:lnTo>
                  <a:pt x="2576" y="4633"/>
                </a:lnTo>
                <a:lnTo>
                  <a:pt x="2581" y="4633"/>
                </a:lnTo>
                <a:lnTo>
                  <a:pt x="2593" y="4638"/>
                </a:lnTo>
                <a:lnTo>
                  <a:pt x="2603" y="4642"/>
                </a:lnTo>
                <a:lnTo>
                  <a:pt x="2613" y="4647"/>
                </a:lnTo>
                <a:lnTo>
                  <a:pt x="2620" y="4647"/>
                </a:lnTo>
                <a:lnTo>
                  <a:pt x="2629" y="4647"/>
                </a:lnTo>
                <a:lnTo>
                  <a:pt x="2632" y="4654"/>
                </a:lnTo>
                <a:lnTo>
                  <a:pt x="2637" y="4661"/>
                </a:lnTo>
                <a:lnTo>
                  <a:pt x="2640" y="4664"/>
                </a:lnTo>
                <a:lnTo>
                  <a:pt x="2646" y="4666"/>
                </a:lnTo>
                <a:lnTo>
                  <a:pt x="2651" y="4667"/>
                </a:lnTo>
                <a:lnTo>
                  <a:pt x="2656" y="4667"/>
                </a:lnTo>
                <a:lnTo>
                  <a:pt x="2666" y="4669"/>
                </a:lnTo>
                <a:lnTo>
                  <a:pt x="2675" y="4669"/>
                </a:lnTo>
                <a:lnTo>
                  <a:pt x="2692" y="4666"/>
                </a:lnTo>
                <a:lnTo>
                  <a:pt x="2705" y="4662"/>
                </a:lnTo>
                <a:lnTo>
                  <a:pt x="2714" y="4661"/>
                </a:lnTo>
                <a:lnTo>
                  <a:pt x="2724" y="4661"/>
                </a:lnTo>
                <a:lnTo>
                  <a:pt x="2729" y="4664"/>
                </a:lnTo>
                <a:lnTo>
                  <a:pt x="2736" y="4666"/>
                </a:lnTo>
                <a:lnTo>
                  <a:pt x="2743" y="4667"/>
                </a:lnTo>
                <a:lnTo>
                  <a:pt x="2751" y="4667"/>
                </a:lnTo>
                <a:lnTo>
                  <a:pt x="2760" y="4673"/>
                </a:lnTo>
                <a:lnTo>
                  <a:pt x="2767" y="4679"/>
                </a:lnTo>
                <a:lnTo>
                  <a:pt x="2772" y="4684"/>
                </a:lnTo>
                <a:lnTo>
                  <a:pt x="2779" y="4688"/>
                </a:lnTo>
                <a:lnTo>
                  <a:pt x="2779" y="4690"/>
                </a:lnTo>
                <a:lnTo>
                  <a:pt x="2781" y="4691"/>
                </a:lnTo>
                <a:lnTo>
                  <a:pt x="2781" y="4693"/>
                </a:lnTo>
                <a:lnTo>
                  <a:pt x="2782" y="4695"/>
                </a:lnTo>
                <a:lnTo>
                  <a:pt x="2786" y="4695"/>
                </a:lnTo>
                <a:lnTo>
                  <a:pt x="2787" y="4690"/>
                </a:lnTo>
                <a:lnTo>
                  <a:pt x="2789" y="4688"/>
                </a:lnTo>
                <a:lnTo>
                  <a:pt x="2798" y="4683"/>
                </a:lnTo>
                <a:lnTo>
                  <a:pt x="2804" y="4679"/>
                </a:lnTo>
                <a:lnTo>
                  <a:pt x="2806" y="4678"/>
                </a:lnTo>
                <a:lnTo>
                  <a:pt x="2806" y="4673"/>
                </a:lnTo>
                <a:lnTo>
                  <a:pt x="2806" y="4669"/>
                </a:lnTo>
                <a:lnTo>
                  <a:pt x="2804" y="4654"/>
                </a:lnTo>
                <a:lnTo>
                  <a:pt x="2801" y="4638"/>
                </a:lnTo>
                <a:lnTo>
                  <a:pt x="2798" y="4625"/>
                </a:lnTo>
                <a:lnTo>
                  <a:pt x="2798" y="4616"/>
                </a:lnTo>
                <a:lnTo>
                  <a:pt x="2799" y="4606"/>
                </a:lnTo>
                <a:lnTo>
                  <a:pt x="2808" y="4587"/>
                </a:lnTo>
                <a:lnTo>
                  <a:pt x="2811" y="4577"/>
                </a:lnTo>
                <a:lnTo>
                  <a:pt x="2813" y="4565"/>
                </a:lnTo>
                <a:lnTo>
                  <a:pt x="2818" y="4563"/>
                </a:lnTo>
                <a:lnTo>
                  <a:pt x="2821" y="4560"/>
                </a:lnTo>
                <a:lnTo>
                  <a:pt x="2828" y="4553"/>
                </a:lnTo>
                <a:lnTo>
                  <a:pt x="2832" y="4550"/>
                </a:lnTo>
                <a:lnTo>
                  <a:pt x="2835" y="4546"/>
                </a:lnTo>
                <a:lnTo>
                  <a:pt x="2840" y="4545"/>
                </a:lnTo>
                <a:lnTo>
                  <a:pt x="2847" y="4545"/>
                </a:lnTo>
                <a:lnTo>
                  <a:pt x="2850" y="4543"/>
                </a:lnTo>
                <a:lnTo>
                  <a:pt x="2854" y="4539"/>
                </a:lnTo>
                <a:lnTo>
                  <a:pt x="2857" y="4531"/>
                </a:lnTo>
                <a:lnTo>
                  <a:pt x="2859" y="4527"/>
                </a:lnTo>
                <a:lnTo>
                  <a:pt x="2862" y="4524"/>
                </a:lnTo>
                <a:lnTo>
                  <a:pt x="2867" y="4522"/>
                </a:lnTo>
                <a:lnTo>
                  <a:pt x="2874" y="4524"/>
                </a:lnTo>
                <a:lnTo>
                  <a:pt x="2873" y="4516"/>
                </a:lnTo>
                <a:lnTo>
                  <a:pt x="2869" y="4507"/>
                </a:lnTo>
                <a:lnTo>
                  <a:pt x="2867" y="4500"/>
                </a:lnTo>
                <a:lnTo>
                  <a:pt x="2866" y="4490"/>
                </a:lnTo>
                <a:lnTo>
                  <a:pt x="2866" y="4488"/>
                </a:lnTo>
                <a:lnTo>
                  <a:pt x="2869" y="4485"/>
                </a:lnTo>
                <a:lnTo>
                  <a:pt x="2867" y="4483"/>
                </a:lnTo>
                <a:lnTo>
                  <a:pt x="2862" y="4481"/>
                </a:lnTo>
                <a:lnTo>
                  <a:pt x="2856" y="4481"/>
                </a:lnTo>
                <a:lnTo>
                  <a:pt x="2856" y="4480"/>
                </a:lnTo>
                <a:lnTo>
                  <a:pt x="2857" y="4476"/>
                </a:lnTo>
                <a:lnTo>
                  <a:pt x="2854" y="4475"/>
                </a:lnTo>
                <a:lnTo>
                  <a:pt x="2850" y="4476"/>
                </a:lnTo>
                <a:lnTo>
                  <a:pt x="2849" y="4475"/>
                </a:lnTo>
                <a:lnTo>
                  <a:pt x="2849" y="4468"/>
                </a:lnTo>
                <a:lnTo>
                  <a:pt x="2847" y="4464"/>
                </a:lnTo>
                <a:lnTo>
                  <a:pt x="2847" y="4463"/>
                </a:lnTo>
                <a:lnTo>
                  <a:pt x="2844" y="4461"/>
                </a:lnTo>
                <a:lnTo>
                  <a:pt x="2840" y="4463"/>
                </a:lnTo>
                <a:lnTo>
                  <a:pt x="2837" y="4461"/>
                </a:lnTo>
                <a:lnTo>
                  <a:pt x="2827" y="4458"/>
                </a:lnTo>
                <a:lnTo>
                  <a:pt x="2823" y="4454"/>
                </a:lnTo>
                <a:lnTo>
                  <a:pt x="2820" y="4449"/>
                </a:lnTo>
                <a:lnTo>
                  <a:pt x="2816" y="4441"/>
                </a:lnTo>
                <a:lnTo>
                  <a:pt x="2816" y="4437"/>
                </a:lnTo>
                <a:lnTo>
                  <a:pt x="2816" y="4434"/>
                </a:lnTo>
                <a:lnTo>
                  <a:pt x="2820" y="4430"/>
                </a:lnTo>
                <a:lnTo>
                  <a:pt x="2825" y="4427"/>
                </a:lnTo>
                <a:lnTo>
                  <a:pt x="2828" y="4425"/>
                </a:lnTo>
                <a:lnTo>
                  <a:pt x="2835" y="4422"/>
                </a:lnTo>
                <a:lnTo>
                  <a:pt x="2840" y="4415"/>
                </a:lnTo>
                <a:lnTo>
                  <a:pt x="2835" y="4413"/>
                </a:lnTo>
                <a:lnTo>
                  <a:pt x="2830" y="4412"/>
                </a:lnTo>
                <a:lnTo>
                  <a:pt x="2825" y="4403"/>
                </a:lnTo>
                <a:lnTo>
                  <a:pt x="2820" y="4394"/>
                </a:lnTo>
                <a:lnTo>
                  <a:pt x="2816" y="4391"/>
                </a:lnTo>
                <a:lnTo>
                  <a:pt x="2813" y="4388"/>
                </a:lnTo>
                <a:lnTo>
                  <a:pt x="2811" y="4384"/>
                </a:lnTo>
                <a:lnTo>
                  <a:pt x="2808" y="4381"/>
                </a:lnTo>
                <a:lnTo>
                  <a:pt x="2798" y="4379"/>
                </a:lnTo>
                <a:lnTo>
                  <a:pt x="2792" y="4379"/>
                </a:lnTo>
                <a:lnTo>
                  <a:pt x="2789" y="4376"/>
                </a:lnTo>
                <a:lnTo>
                  <a:pt x="2786" y="4372"/>
                </a:lnTo>
                <a:lnTo>
                  <a:pt x="2786" y="4367"/>
                </a:lnTo>
                <a:lnTo>
                  <a:pt x="2786" y="4362"/>
                </a:lnTo>
                <a:lnTo>
                  <a:pt x="2784" y="4357"/>
                </a:lnTo>
                <a:lnTo>
                  <a:pt x="2781" y="4348"/>
                </a:lnTo>
                <a:lnTo>
                  <a:pt x="2777" y="4340"/>
                </a:lnTo>
                <a:lnTo>
                  <a:pt x="2777" y="4333"/>
                </a:lnTo>
                <a:lnTo>
                  <a:pt x="2779" y="4326"/>
                </a:lnTo>
                <a:lnTo>
                  <a:pt x="2781" y="4314"/>
                </a:lnTo>
                <a:lnTo>
                  <a:pt x="2784" y="4306"/>
                </a:lnTo>
                <a:lnTo>
                  <a:pt x="2791" y="4297"/>
                </a:lnTo>
                <a:lnTo>
                  <a:pt x="2794" y="4294"/>
                </a:lnTo>
                <a:lnTo>
                  <a:pt x="2799" y="4292"/>
                </a:lnTo>
                <a:lnTo>
                  <a:pt x="2801" y="4277"/>
                </a:lnTo>
                <a:lnTo>
                  <a:pt x="2803" y="4263"/>
                </a:lnTo>
                <a:lnTo>
                  <a:pt x="2809" y="4238"/>
                </a:lnTo>
                <a:lnTo>
                  <a:pt x="2815" y="4212"/>
                </a:lnTo>
                <a:lnTo>
                  <a:pt x="2818" y="4198"/>
                </a:lnTo>
                <a:lnTo>
                  <a:pt x="2820" y="4183"/>
                </a:lnTo>
                <a:lnTo>
                  <a:pt x="2832" y="4174"/>
                </a:lnTo>
                <a:lnTo>
                  <a:pt x="2844" y="4166"/>
                </a:lnTo>
                <a:lnTo>
                  <a:pt x="2847" y="4166"/>
                </a:lnTo>
                <a:lnTo>
                  <a:pt x="2850" y="4163"/>
                </a:lnTo>
                <a:lnTo>
                  <a:pt x="2852" y="4159"/>
                </a:lnTo>
                <a:lnTo>
                  <a:pt x="2856" y="4152"/>
                </a:lnTo>
                <a:lnTo>
                  <a:pt x="2857" y="4149"/>
                </a:lnTo>
                <a:lnTo>
                  <a:pt x="2862" y="4147"/>
                </a:lnTo>
                <a:lnTo>
                  <a:pt x="2866" y="4145"/>
                </a:lnTo>
                <a:lnTo>
                  <a:pt x="2867" y="4140"/>
                </a:lnTo>
                <a:lnTo>
                  <a:pt x="2867" y="4137"/>
                </a:lnTo>
                <a:lnTo>
                  <a:pt x="2869" y="4127"/>
                </a:lnTo>
                <a:lnTo>
                  <a:pt x="2871" y="4121"/>
                </a:lnTo>
                <a:lnTo>
                  <a:pt x="2874" y="4118"/>
                </a:lnTo>
                <a:lnTo>
                  <a:pt x="2878" y="4116"/>
                </a:lnTo>
                <a:lnTo>
                  <a:pt x="2883" y="4115"/>
                </a:lnTo>
                <a:lnTo>
                  <a:pt x="2888" y="4111"/>
                </a:lnTo>
                <a:lnTo>
                  <a:pt x="2890" y="4106"/>
                </a:lnTo>
                <a:lnTo>
                  <a:pt x="2888" y="4098"/>
                </a:lnTo>
                <a:lnTo>
                  <a:pt x="2888" y="4094"/>
                </a:lnTo>
                <a:lnTo>
                  <a:pt x="2891" y="4094"/>
                </a:lnTo>
                <a:lnTo>
                  <a:pt x="2895" y="4094"/>
                </a:lnTo>
                <a:lnTo>
                  <a:pt x="2896" y="4089"/>
                </a:lnTo>
                <a:lnTo>
                  <a:pt x="2898" y="4087"/>
                </a:lnTo>
                <a:lnTo>
                  <a:pt x="2908" y="4079"/>
                </a:lnTo>
                <a:lnTo>
                  <a:pt x="2912" y="4075"/>
                </a:lnTo>
                <a:lnTo>
                  <a:pt x="2915" y="4070"/>
                </a:lnTo>
                <a:lnTo>
                  <a:pt x="2917" y="4067"/>
                </a:lnTo>
                <a:lnTo>
                  <a:pt x="2924" y="4060"/>
                </a:lnTo>
                <a:lnTo>
                  <a:pt x="2929" y="4052"/>
                </a:lnTo>
                <a:lnTo>
                  <a:pt x="2934" y="4041"/>
                </a:lnTo>
                <a:lnTo>
                  <a:pt x="2936" y="4036"/>
                </a:lnTo>
                <a:lnTo>
                  <a:pt x="2936" y="4031"/>
                </a:lnTo>
                <a:lnTo>
                  <a:pt x="2936" y="4028"/>
                </a:lnTo>
                <a:lnTo>
                  <a:pt x="2939" y="4016"/>
                </a:lnTo>
                <a:lnTo>
                  <a:pt x="2942" y="4007"/>
                </a:lnTo>
                <a:lnTo>
                  <a:pt x="2948" y="3997"/>
                </a:lnTo>
                <a:lnTo>
                  <a:pt x="2949" y="3985"/>
                </a:lnTo>
                <a:lnTo>
                  <a:pt x="2951" y="3985"/>
                </a:lnTo>
                <a:lnTo>
                  <a:pt x="2953" y="3983"/>
                </a:lnTo>
                <a:lnTo>
                  <a:pt x="2954" y="3980"/>
                </a:lnTo>
                <a:lnTo>
                  <a:pt x="2954" y="3975"/>
                </a:lnTo>
                <a:lnTo>
                  <a:pt x="2956" y="3971"/>
                </a:lnTo>
                <a:lnTo>
                  <a:pt x="2961" y="3970"/>
                </a:lnTo>
                <a:lnTo>
                  <a:pt x="2963" y="3968"/>
                </a:lnTo>
                <a:lnTo>
                  <a:pt x="2963" y="3965"/>
                </a:lnTo>
                <a:close/>
                <a:moveTo>
                  <a:pt x="1817" y="4087"/>
                </a:moveTo>
                <a:lnTo>
                  <a:pt x="1810" y="4082"/>
                </a:lnTo>
                <a:lnTo>
                  <a:pt x="1803" y="4082"/>
                </a:lnTo>
                <a:lnTo>
                  <a:pt x="1796" y="4082"/>
                </a:lnTo>
                <a:lnTo>
                  <a:pt x="1789" y="4087"/>
                </a:lnTo>
                <a:lnTo>
                  <a:pt x="1789" y="4101"/>
                </a:lnTo>
                <a:lnTo>
                  <a:pt x="1791" y="4106"/>
                </a:lnTo>
                <a:lnTo>
                  <a:pt x="1793" y="4108"/>
                </a:lnTo>
                <a:lnTo>
                  <a:pt x="1796" y="4108"/>
                </a:lnTo>
                <a:lnTo>
                  <a:pt x="1796" y="4103"/>
                </a:lnTo>
                <a:lnTo>
                  <a:pt x="1798" y="4099"/>
                </a:lnTo>
                <a:lnTo>
                  <a:pt x="1801" y="4098"/>
                </a:lnTo>
                <a:lnTo>
                  <a:pt x="1805" y="4096"/>
                </a:lnTo>
                <a:lnTo>
                  <a:pt x="1813" y="4094"/>
                </a:lnTo>
                <a:lnTo>
                  <a:pt x="1815" y="4091"/>
                </a:lnTo>
                <a:lnTo>
                  <a:pt x="1817" y="4087"/>
                </a:lnTo>
                <a:close/>
                <a:moveTo>
                  <a:pt x="1701" y="4094"/>
                </a:moveTo>
                <a:lnTo>
                  <a:pt x="1701" y="4103"/>
                </a:lnTo>
                <a:lnTo>
                  <a:pt x="1702" y="4110"/>
                </a:lnTo>
                <a:lnTo>
                  <a:pt x="1704" y="4116"/>
                </a:lnTo>
                <a:lnTo>
                  <a:pt x="1708" y="4121"/>
                </a:lnTo>
                <a:lnTo>
                  <a:pt x="1713" y="4125"/>
                </a:lnTo>
                <a:lnTo>
                  <a:pt x="1719" y="4127"/>
                </a:lnTo>
                <a:lnTo>
                  <a:pt x="1726" y="4128"/>
                </a:lnTo>
                <a:lnTo>
                  <a:pt x="1735" y="4128"/>
                </a:lnTo>
                <a:lnTo>
                  <a:pt x="1735" y="4120"/>
                </a:lnTo>
                <a:lnTo>
                  <a:pt x="1733" y="4113"/>
                </a:lnTo>
                <a:lnTo>
                  <a:pt x="1731" y="4106"/>
                </a:lnTo>
                <a:lnTo>
                  <a:pt x="1728" y="4101"/>
                </a:lnTo>
                <a:lnTo>
                  <a:pt x="1723" y="4098"/>
                </a:lnTo>
                <a:lnTo>
                  <a:pt x="1716" y="4096"/>
                </a:lnTo>
                <a:lnTo>
                  <a:pt x="1709" y="4094"/>
                </a:lnTo>
                <a:lnTo>
                  <a:pt x="1701" y="4094"/>
                </a:lnTo>
                <a:close/>
                <a:moveTo>
                  <a:pt x="1776" y="4108"/>
                </a:moveTo>
                <a:lnTo>
                  <a:pt x="1774" y="4116"/>
                </a:lnTo>
                <a:lnTo>
                  <a:pt x="1774" y="4121"/>
                </a:lnTo>
                <a:lnTo>
                  <a:pt x="1777" y="4125"/>
                </a:lnTo>
                <a:lnTo>
                  <a:pt x="1781" y="4127"/>
                </a:lnTo>
                <a:lnTo>
                  <a:pt x="1784" y="4128"/>
                </a:lnTo>
                <a:lnTo>
                  <a:pt x="1788" y="4132"/>
                </a:lnTo>
                <a:lnTo>
                  <a:pt x="1789" y="4135"/>
                </a:lnTo>
                <a:lnTo>
                  <a:pt x="1789" y="4142"/>
                </a:lnTo>
                <a:lnTo>
                  <a:pt x="1801" y="4142"/>
                </a:lnTo>
                <a:lnTo>
                  <a:pt x="1812" y="4142"/>
                </a:lnTo>
                <a:lnTo>
                  <a:pt x="1817" y="4140"/>
                </a:lnTo>
                <a:lnTo>
                  <a:pt x="1820" y="4137"/>
                </a:lnTo>
                <a:lnTo>
                  <a:pt x="1822" y="4133"/>
                </a:lnTo>
                <a:lnTo>
                  <a:pt x="1823" y="4128"/>
                </a:lnTo>
                <a:lnTo>
                  <a:pt x="1815" y="4128"/>
                </a:lnTo>
                <a:lnTo>
                  <a:pt x="1806" y="4127"/>
                </a:lnTo>
                <a:lnTo>
                  <a:pt x="1801" y="4125"/>
                </a:lnTo>
                <a:lnTo>
                  <a:pt x="1796" y="4121"/>
                </a:lnTo>
                <a:lnTo>
                  <a:pt x="1786" y="4115"/>
                </a:lnTo>
                <a:lnTo>
                  <a:pt x="1776" y="4108"/>
                </a:lnTo>
                <a:close/>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103" name="Freeform 29">
            <a:extLst>
              <a:ext uri="{FF2B5EF4-FFF2-40B4-BE49-F238E27FC236}">
                <a16:creationId xmlns:a16="http://schemas.microsoft.com/office/drawing/2014/main" id="{BBF158E5-7470-9049-B965-2EAC27599D69}"/>
              </a:ext>
            </a:extLst>
          </p:cNvPr>
          <p:cNvSpPr>
            <a:spLocks noChangeArrowheads="1"/>
          </p:cNvSpPr>
          <p:nvPr/>
        </p:nvSpPr>
        <p:spPr bwMode="auto">
          <a:xfrm rot="21434252">
            <a:off x="2607128" y="9905676"/>
            <a:ext cx="11532" cy="9911"/>
          </a:xfrm>
          <a:custGeom>
            <a:avLst/>
            <a:gdLst>
              <a:gd name="T0" fmla="*/ 43 w 64"/>
              <a:gd name="T1" fmla="*/ 0 h 59"/>
              <a:gd name="T2" fmla="*/ 43 w 64"/>
              <a:gd name="T3" fmla="*/ 0 h 59"/>
              <a:gd name="T4" fmla="*/ 36 w 64"/>
              <a:gd name="T5" fmla="*/ 2 h 59"/>
              <a:gd name="T6" fmla="*/ 36 w 64"/>
              <a:gd name="T7" fmla="*/ 2 h 59"/>
              <a:gd name="T8" fmla="*/ 29 w 64"/>
              <a:gd name="T9" fmla="*/ 5 h 59"/>
              <a:gd name="T10" fmla="*/ 22 w 64"/>
              <a:gd name="T11" fmla="*/ 8 h 59"/>
              <a:gd name="T12" fmla="*/ 22 w 64"/>
              <a:gd name="T13" fmla="*/ 8 h 59"/>
              <a:gd name="T14" fmla="*/ 15 w 64"/>
              <a:gd name="T15" fmla="*/ 15 h 59"/>
              <a:gd name="T16" fmla="*/ 15 w 64"/>
              <a:gd name="T17" fmla="*/ 15 h 59"/>
              <a:gd name="T18" fmla="*/ 10 w 64"/>
              <a:gd name="T19" fmla="*/ 20 h 59"/>
              <a:gd name="T20" fmla="*/ 10 w 64"/>
              <a:gd name="T21" fmla="*/ 20 h 59"/>
              <a:gd name="T22" fmla="*/ 5 w 64"/>
              <a:gd name="T23" fmla="*/ 27 h 59"/>
              <a:gd name="T24" fmla="*/ 3 w 64"/>
              <a:gd name="T25" fmla="*/ 32 h 59"/>
              <a:gd name="T26" fmla="*/ 3 w 64"/>
              <a:gd name="T27" fmla="*/ 32 h 59"/>
              <a:gd name="T28" fmla="*/ 0 w 64"/>
              <a:gd name="T29" fmla="*/ 41 h 59"/>
              <a:gd name="T30" fmla="*/ 0 w 64"/>
              <a:gd name="T31" fmla="*/ 41 h 59"/>
              <a:gd name="T32" fmla="*/ 0 w 64"/>
              <a:gd name="T33" fmla="*/ 46 h 59"/>
              <a:gd name="T34" fmla="*/ 2 w 64"/>
              <a:gd name="T35" fmla="*/ 49 h 59"/>
              <a:gd name="T36" fmla="*/ 2 w 64"/>
              <a:gd name="T37" fmla="*/ 49 h 59"/>
              <a:gd name="T38" fmla="*/ 3 w 64"/>
              <a:gd name="T39" fmla="*/ 53 h 59"/>
              <a:gd name="T40" fmla="*/ 7 w 64"/>
              <a:gd name="T41" fmla="*/ 56 h 59"/>
              <a:gd name="T42" fmla="*/ 7 w 64"/>
              <a:gd name="T43" fmla="*/ 56 h 59"/>
              <a:gd name="T44" fmla="*/ 8 w 64"/>
              <a:gd name="T45" fmla="*/ 58 h 59"/>
              <a:gd name="T46" fmla="*/ 12 w 64"/>
              <a:gd name="T47" fmla="*/ 58 h 59"/>
              <a:gd name="T48" fmla="*/ 12 w 64"/>
              <a:gd name="T49" fmla="*/ 58 h 59"/>
              <a:gd name="T50" fmla="*/ 17 w 64"/>
              <a:gd name="T51" fmla="*/ 58 h 59"/>
              <a:gd name="T52" fmla="*/ 17 w 64"/>
              <a:gd name="T53" fmla="*/ 58 h 59"/>
              <a:gd name="T54" fmla="*/ 24 w 64"/>
              <a:gd name="T55" fmla="*/ 56 h 59"/>
              <a:gd name="T56" fmla="*/ 24 w 64"/>
              <a:gd name="T57" fmla="*/ 56 h 59"/>
              <a:gd name="T58" fmla="*/ 29 w 64"/>
              <a:gd name="T59" fmla="*/ 56 h 59"/>
              <a:gd name="T60" fmla="*/ 29 w 64"/>
              <a:gd name="T61" fmla="*/ 56 h 59"/>
              <a:gd name="T62" fmla="*/ 34 w 64"/>
              <a:gd name="T63" fmla="*/ 56 h 59"/>
              <a:gd name="T64" fmla="*/ 41 w 64"/>
              <a:gd name="T65" fmla="*/ 53 h 59"/>
              <a:gd name="T66" fmla="*/ 41 w 64"/>
              <a:gd name="T67" fmla="*/ 53 h 59"/>
              <a:gd name="T68" fmla="*/ 44 w 64"/>
              <a:gd name="T69" fmla="*/ 51 h 59"/>
              <a:gd name="T70" fmla="*/ 48 w 64"/>
              <a:gd name="T71" fmla="*/ 48 h 59"/>
              <a:gd name="T72" fmla="*/ 48 w 64"/>
              <a:gd name="T73" fmla="*/ 48 h 59"/>
              <a:gd name="T74" fmla="*/ 51 w 64"/>
              <a:gd name="T75" fmla="*/ 44 h 59"/>
              <a:gd name="T76" fmla="*/ 53 w 64"/>
              <a:gd name="T77" fmla="*/ 39 h 59"/>
              <a:gd name="T78" fmla="*/ 53 w 64"/>
              <a:gd name="T79" fmla="*/ 39 h 59"/>
              <a:gd name="T80" fmla="*/ 56 w 64"/>
              <a:gd name="T81" fmla="*/ 34 h 59"/>
              <a:gd name="T82" fmla="*/ 56 w 64"/>
              <a:gd name="T83" fmla="*/ 34 h 59"/>
              <a:gd name="T84" fmla="*/ 58 w 64"/>
              <a:gd name="T85" fmla="*/ 32 h 59"/>
              <a:gd name="T86" fmla="*/ 58 w 64"/>
              <a:gd name="T87" fmla="*/ 32 h 59"/>
              <a:gd name="T88" fmla="*/ 60 w 64"/>
              <a:gd name="T89" fmla="*/ 31 h 59"/>
              <a:gd name="T90" fmla="*/ 60 w 64"/>
              <a:gd name="T91" fmla="*/ 31 h 59"/>
              <a:gd name="T92" fmla="*/ 61 w 64"/>
              <a:gd name="T93" fmla="*/ 27 h 59"/>
              <a:gd name="T94" fmla="*/ 63 w 64"/>
              <a:gd name="T95" fmla="*/ 24 h 59"/>
              <a:gd name="T96" fmla="*/ 63 w 64"/>
              <a:gd name="T97" fmla="*/ 24 h 59"/>
              <a:gd name="T98" fmla="*/ 61 w 64"/>
              <a:gd name="T99" fmla="*/ 19 h 59"/>
              <a:gd name="T100" fmla="*/ 61 w 64"/>
              <a:gd name="T101" fmla="*/ 19 h 59"/>
              <a:gd name="T102" fmla="*/ 61 w 64"/>
              <a:gd name="T103" fmla="*/ 13 h 59"/>
              <a:gd name="T104" fmla="*/ 61 w 64"/>
              <a:gd name="T105" fmla="*/ 13 h 59"/>
              <a:gd name="T106" fmla="*/ 60 w 64"/>
              <a:gd name="T107" fmla="*/ 10 h 59"/>
              <a:gd name="T108" fmla="*/ 58 w 64"/>
              <a:gd name="T109" fmla="*/ 7 h 59"/>
              <a:gd name="T110" fmla="*/ 58 w 64"/>
              <a:gd name="T111" fmla="*/ 7 h 59"/>
              <a:gd name="T112" fmla="*/ 56 w 64"/>
              <a:gd name="T113" fmla="*/ 5 h 59"/>
              <a:gd name="T114" fmla="*/ 54 w 64"/>
              <a:gd name="T115" fmla="*/ 3 h 59"/>
              <a:gd name="T116" fmla="*/ 54 w 64"/>
              <a:gd name="T117" fmla="*/ 3 h 59"/>
              <a:gd name="T118" fmla="*/ 49 w 64"/>
              <a:gd name="T119" fmla="*/ 0 h 59"/>
              <a:gd name="T120" fmla="*/ 43 w 64"/>
              <a:gd name="T12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 h="59">
                <a:moveTo>
                  <a:pt x="43" y="0"/>
                </a:moveTo>
                <a:lnTo>
                  <a:pt x="43" y="0"/>
                </a:lnTo>
                <a:lnTo>
                  <a:pt x="36" y="2"/>
                </a:lnTo>
                <a:lnTo>
                  <a:pt x="36" y="2"/>
                </a:lnTo>
                <a:lnTo>
                  <a:pt x="29" y="5"/>
                </a:lnTo>
                <a:lnTo>
                  <a:pt x="22" y="8"/>
                </a:lnTo>
                <a:lnTo>
                  <a:pt x="22" y="8"/>
                </a:lnTo>
                <a:lnTo>
                  <a:pt x="15" y="15"/>
                </a:lnTo>
                <a:lnTo>
                  <a:pt x="15" y="15"/>
                </a:lnTo>
                <a:lnTo>
                  <a:pt x="10" y="20"/>
                </a:lnTo>
                <a:lnTo>
                  <a:pt x="10" y="20"/>
                </a:lnTo>
                <a:lnTo>
                  <a:pt x="5" y="27"/>
                </a:lnTo>
                <a:lnTo>
                  <a:pt x="3" y="32"/>
                </a:lnTo>
                <a:lnTo>
                  <a:pt x="3" y="32"/>
                </a:lnTo>
                <a:lnTo>
                  <a:pt x="0" y="41"/>
                </a:lnTo>
                <a:lnTo>
                  <a:pt x="0" y="41"/>
                </a:lnTo>
                <a:lnTo>
                  <a:pt x="0" y="46"/>
                </a:lnTo>
                <a:lnTo>
                  <a:pt x="2" y="49"/>
                </a:lnTo>
                <a:lnTo>
                  <a:pt x="2" y="49"/>
                </a:lnTo>
                <a:lnTo>
                  <a:pt x="3" y="53"/>
                </a:lnTo>
                <a:lnTo>
                  <a:pt x="7" y="56"/>
                </a:lnTo>
                <a:lnTo>
                  <a:pt x="7" y="56"/>
                </a:lnTo>
                <a:lnTo>
                  <a:pt x="8" y="58"/>
                </a:lnTo>
                <a:lnTo>
                  <a:pt x="12" y="58"/>
                </a:lnTo>
                <a:lnTo>
                  <a:pt x="12" y="58"/>
                </a:lnTo>
                <a:lnTo>
                  <a:pt x="17" y="58"/>
                </a:lnTo>
                <a:lnTo>
                  <a:pt x="17" y="58"/>
                </a:lnTo>
                <a:lnTo>
                  <a:pt x="24" y="56"/>
                </a:lnTo>
                <a:lnTo>
                  <a:pt x="24" y="56"/>
                </a:lnTo>
                <a:lnTo>
                  <a:pt x="29" y="56"/>
                </a:lnTo>
                <a:lnTo>
                  <a:pt x="29" y="56"/>
                </a:lnTo>
                <a:lnTo>
                  <a:pt x="34" y="56"/>
                </a:lnTo>
                <a:lnTo>
                  <a:pt x="41" y="53"/>
                </a:lnTo>
                <a:lnTo>
                  <a:pt x="41" y="53"/>
                </a:lnTo>
                <a:lnTo>
                  <a:pt x="44" y="51"/>
                </a:lnTo>
                <a:lnTo>
                  <a:pt x="48" y="48"/>
                </a:lnTo>
                <a:lnTo>
                  <a:pt x="48" y="48"/>
                </a:lnTo>
                <a:lnTo>
                  <a:pt x="51" y="44"/>
                </a:lnTo>
                <a:lnTo>
                  <a:pt x="53" y="39"/>
                </a:lnTo>
                <a:lnTo>
                  <a:pt x="53" y="39"/>
                </a:lnTo>
                <a:lnTo>
                  <a:pt x="56" y="34"/>
                </a:lnTo>
                <a:lnTo>
                  <a:pt x="56" y="34"/>
                </a:lnTo>
                <a:lnTo>
                  <a:pt x="58" y="32"/>
                </a:lnTo>
                <a:lnTo>
                  <a:pt x="58" y="32"/>
                </a:lnTo>
                <a:lnTo>
                  <a:pt x="60" y="31"/>
                </a:lnTo>
                <a:lnTo>
                  <a:pt x="60" y="31"/>
                </a:lnTo>
                <a:lnTo>
                  <a:pt x="61" y="27"/>
                </a:lnTo>
                <a:lnTo>
                  <a:pt x="63" y="24"/>
                </a:lnTo>
                <a:lnTo>
                  <a:pt x="63" y="24"/>
                </a:lnTo>
                <a:lnTo>
                  <a:pt x="61" y="19"/>
                </a:lnTo>
                <a:lnTo>
                  <a:pt x="61" y="19"/>
                </a:lnTo>
                <a:lnTo>
                  <a:pt x="61" y="13"/>
                </a:lnTo>
                <a:lnTo>
                  <a:pt x="61" y="13"/>
                </a:lnTo>
                <a:lnTo>
                  <a:pt x="60" y="10"/>
                </a:lnTo>
                <a:lnTo>
                  <a:pt x="58" y="7"/>
                </a:lnTo>
                <a:lnTo>
                  <a:pt x="58" y="7"/>
                </a:lnTo>
                <a:lnTo>
                  <a:pt x="56" y="5"/>
                </a:lnTo>
                <a:lnTo>
                  <a:pt x="54" y="3"/>
                </a:lnTo>
                <a:lnTo>
                  <a:pt x="54" y="3"/>
                </a:lnTo>
                <a:lnTo>
                  <a:pt x="49" y="0"/>
                </a:lnTo>
                <a:lnTo>
                  <a:pt x="43" y="0"/>
                </a:lnTo>
              </a:path>
            </a:pathLst>
          </a:custGeom>
          <a:solidFill>
            <a:schemeClr val="bg1">
              <a:lumMod val="85000"/>
            </a:schemeClr>
          </a:solidFill>
          <a:ln>
            <a:noFill/>
          </a:ln>
          <a:effectLst/>
        </p:spPr>
        <p:txBody>
          <a:bodyPr wrap="none" anchor="ctr"/>
          <a:lstStyle/>
          <a:p>
            <a:endParaRPr lang="nl-BE"/>
          </a:p>
        </p:txBody>
      </p:sp>
      <p:sp>
        <p:nvSpPr>
          <p:cNvPr id="104" name="Freeform 30">
            <a:extLst>
              <a:ext uri="{FF2B5EF4-FFF2-40B4-BE49-F238E27FC236}">
                <a16:creationId xmlns:a16="http://schemas.microsoft.com/office/drawing/2014/main" id="{05089C55-C57C-4442-9B8E-5CF6D1423BFE}"/>
              </a:ext>
            </a:extLst>
          </p:cNvPr>
          <p:cNvSpPr>
            <a:spLocks noChangeArrowheads="1"/>
          </p:cNvSpPr>
          <p:nvPr/>
        </p:nvSpPr>
        <p:spPr bwMode="auto">
          <a:xfrm rot="21434252">
            <a:off x="1493364" y="8936490"/>
            <a:ext cx="279838" cy="281302"/>
          </a:xfrm>
          <a:custGeom>
            <a:avLst/>
            <a:gdLst>
              <a:gd name="T0" fmla="*/ 167 w 1605"/>
              <a:gd name="T1" fmla="*/ 1180 h 1625"/>
              <a:gd name="T2" fmla="*/ 0 w 1605"/>
              <a:gd name="T3" fmla="*/ 1221 h 1625"/>
              <a:gd name="T4" fmla="*/ 213 w 1605"/>
              <a:gd name="T5" fmla="*/ 1591 h 1625"/>
              <a:gd name="T6" fmla="*/ 1010 w 1605"/>
              <a:gd name="T7" fmla="*/ 20 h 1625"/>
              <a:gd name="T8" fmla="*/ 1508 w 1605"/>
              <a:gd name="T9" fmla="*/ 472 h 1625"/>
              <a:gd name="T10" fmla="*/ 1549 w 1605"/>
              <a:gd name="T11" fmla="*/ 375 h 1625"/>
              <a:gd name="T12" fmla="*/ 1353 w 1605"/>
              <a:gd name="T13" fmla="*/ 175 h 1625"/>
              <a:gd name="T14" fmla="*/ 1276 w 1605"/>
              <a:gd name="T15" fmla="*/ 177 h 1625"/>
              <a:gd name="T16" fmla="*/ 1263 w 1605"/>
              <a:gd name="T17" fmla="*/ 85 h 1625"/>
              <a:gd name="T18" fmla="*/ 1184 w 1605"/>
              <a:gd name="T19" fmla="*/ 157 h 1625"/>
              <a:gd name="T20" fmla="*/ 1170 w 1605"/>
              <a:gd name="T21" fmla="*/ 157 h 1625"/>
              <a:gd name="T22" fmla="*/ 1153 w 1605"/>
              <a:gd name="T23" fmla="*/ 129 h 1625"/>
              <a:gd name="T24" fmla="*/ 1092 w 1605"/>
              <a:gd name="T25" fmla="*/ 82 h 1625"/>
              <a:gd name="T26" fmla="*/ 1022 w 1605"/>
              <a:gd name="T27" fmla="*/ 78 h 1625"/>
              <a:gd name="T28" fmla="*/ 915 w 1605"/>
              <a:gd name="T29" fmla="*/ 194 h 1625"/>
              <a:gd name="T30" fmla="*/ 867 w 1605"/>
              <a:gd name="T31" fmla="*/ 300 h 1625"/>
              <a:gd name="T32" fmla="*/ 887 w 1605"/>
              <a:gd name="T33" fmla="*/ 361 h 1625"/>
              <a:gd name="T34" fmla="*/ 822 w 1605"/>
              <a:gd name="T35" fmla="*/ 436 h 1625"/>
              <a:gd name="T36" fmla="*/ 689 w 1605"/>
              <a:gd name="T37" fmla="*/ 406 h 1625"/>
              <a:gd name="T38" fmla="*/ 536 w 1605"/>
              <a:gd name="T39" fmla="*/ 320 h 1625"/>
              <a:gd name="T40" fmla="*/ 451 w 1605"/>
              <a:gd name="T41" fmla="*/ 464 h 1625"/>
              <a:gd name="T42" fmla="*/ 498 w 1605"/>
              <a:gd name="T43" fmla="*/ 535 h 1625"/>
              <a:gd name="T44" fmla="*/ 389 w 1605"/>
              <a:gd name="T45" fmla="*/ 588 h 1625"/>
              <a:gd name="T46" fmla="*/ 329 w 1605"/>
              <a:gd name="T47" fmla="*/ 617 h 1625"/>
              <a:gd name="T48" fmla="*/ 314 w 1605"/>
              <a:gd name="T49" fmla="*/ 675 h 1625"/>
              <a:gd name="T50" fmla="*/ 355 w 1605"/>
              <a:gd name="T51" fmla="*/ 737 h 1625"/>
              <a:gd name="T52" fmla="*/ 416 w 1605"/>
              <a:gd name="T53" fmla="*/ 805 h 1625"/>
              <a:gd name="T54" fmla="*/ 539 w 1605"/>
              <a:gd name="T55" fmla="*/ 880 h 1625"/>
              <a:gd name="T56" fmla="*/ 418 w 1605"/>
              <a:gd name="T57" fmla="*/ 962 h 1625"/>
              <a:gd name="T58" fmla="*/ 212 w 1605"/>
              <a:gd name="T59" fmla="*/ 1071 h 1625"/>
              <a:gd name="T60" fmla="*/ 394 w 1605"/>
              <a:gd name="T61" fmla="*/ 1096 h 1625"/>
              <a:gd name="T62" fmla="*/ 512 w 1605"/>
              <a:gd name="T63" fmla="*/ 1071 h 1625"/>
              <a:gd name="T64" fmla="*/ 468 w 1605"/>
              <a:gd name="T65" fmla="*/ 1122 h 1625"/>
              <a:gd name="T66" fmla="*/ 215 w 1605"/>
              <a:gd name="T67" fmla="*/ 1129 h 1625"/>
              <a:gd name="T68" fmla="*/ 102 w 1605"/>
              <a:gd name="T69" fmla="*/ 1289 h 1625"/>
              <a:gd name="T70" fmla="*/ 48 w 1605"/>
              <a:gd name="T71" fmla="*/ 1376 h 1625"/>
              <a:gd name="T72" fmla="*/ 106 w 1605"/>
              <a:gd name="T73" fmla="*/ 1426 h 1625"/>
              <a:gd name="T74" fmla="*/ 108 w 1605"/>
              <a:gd name="T75" fmla="*/ 1477 h 1625"/>
              <a:gd name="T76" fmla="*/ 172 w 1605"/>
              <a:gd name="T77" fmla="*/ 1496 h 1625"/>
              <a:gd name="T78" fmla="*/ 183 w 1605"/>
              <a:gd name="T79" fmla="*/ 1533 h 1625"/>
              <a:gd name="T80" fmla="*/ 208 w 1605"/>
              <a:gd name="T81" fmla="*/ 1567 h 1625"/>
              <a:gd name="T82" fmla="*/ 379 w 1605"/>
              <a:gd name="T83" fmla="*/ 1596 h 1625"/>
              <a:gd name="T84" fmla="*/ 546 w 1605"/>
              <a:gd name="T85" fmla="*/ 1548 h 1625"/>
              <a:gd name="T86" fmla="*/ 563 w 1605"/>
              <a:gd name="T87" fmla="*/ 1548 h 1625"/>
              <a:gd name="T88" fmla="*/ 722 w 1605"/>
              <a:gd name="T89" fmla="*/ 1513 h 1625"/>
              <a:gd name="T90" fmla="*/ 858 w 1605"/>
              <a:gd name="T91" fmla="*/ 1468 h 1625"/>
              <a:gd name="T92" fmla="*/ 955 w 1605"/>
              <a:gd name="T93" fmla="*/ 1494 h 1625"/>
              <a:gd name="T94" fmla="*/ 1092 w 1605"/>
              <a:gd name="T95" fmla="*/ 1504 h 1625"/>
              <a:gd name="T96" fmla="*/ 1175 w 1605"/>
              <a:gd name="T97" fmla="*/ 1378 h 1625"/>
              <a:gd name="T98" fmla="*/ 1256 w 1605"/>
              <a:gd name="T99" fmla="*/ 1247 h 1625"/>
              <a:gd name="T100" fmla="*/ 1309 w 1605"/>
              <a:gd name="T101" fmla="*/ 1020 h 1625"/>
              <a:gd name="T102" fmla="*/ 1333 w 1605"/>
              <a:gd name="T103" fmla="*/ 912 h 1625"/>
              <a:gd name="T104" fmla="*/ 1321 w 1605"/>
              <a:gd name="T105" fmla="*/ 769 h 1625"/>
              <a:gd name="T106" fmla="*/ 1454 w 1605"/>
              <a:gd name="T107" fmla="*/ 684 h 1625"/>
              <a:gd name="T108" fmla="*/ 1537 w 1605"/>
              <a:gd name="T109" fmla="*/ 610 h 1625"/>
              <a:gd name="T110" fmla="*/ 1576 w 1605"/>
              <a:gd name="T111" fmla="*/ 614 h 1625"/>
              <a:gd name="T112" fmla="*/ 408 w 1605"/>
              <a:gd name="T113" fmla="*/ 882 h 1625"/>
              <a:gd name="T114" fmla="*/ 468 w 1605"/>
              <a:gd name="T115" fmla="*/ 325 h 1625"/>
              <a:gd name="T116" fmla="*/ 422 w 1605"/>
              <a:gd name="T117" fmla="*/ 815 h 1625"/>
              <a:gd name="T118" fmla="*/ 294 w 1605"/>
              <a:gd name="T119" fmla="*/ 597 h 1625"/>
              <a:gd name="T120" fmla="*/ 369 w 1605"/>
              <a:gd name="T121" fmla="*/ 516 h 1625"/>
              <a:gd name="T122" fmla="*/ 376 w 1605"/>
              <a:gd name="T123" fmla="*/ 436 h 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05" h="1625">
                <a:moveTo>
                  <a:pt x="89" y="1235"/>
                </a:moveTo>
                <a:lnTo>
                  <a:pt x="94" y="1235"/>
                </a:lnTo>
                <a:lnTo>
                  <a:pt x="99" y="1233"/>
                </a:lnTo>
                <a:lnTo>
                  <a:pt x="108" y="1230"/>
                </a:lnTo>
                <a:lnTo>
                  <a:pt x="116" y="1226"/>
                </a:lnTo>
                <a:lnTo>
                  <a:pt x="123" y="1226"/>
                </a:lnTo>
                <a:lnTo>
                  <a:pt x="130" y="1228"/>
                </a:lnTo>
                <a:lnTo>
                  <a:pt x="133" y="1230"/>
                </a:lnTo>
                <a:lnTo>
                  <a:pt x="135" y="1233"/>
                </a:lnTo>
                <a:lnTo>
                  <a:pt x="137" y="1242"/>
                </a:lnTo>
                <a:lnTo>
                  <a:pt x="140" y="1242"/>
                </a:lnTo>
                <a:lnTo>
                  <a:pt x="142" y="1243"/>
                </a:lnTo>
                <a:lnTo>
                  <a:pt x="143" y="1248"/>
                </a:lnTo>
                <a:lnTo>
                  <a:pt x="150" y="1248"/>
                </a:lnTo>
                <a:lnTo>
                  <a:pt x="154" y="1252"/>
                </a:lnTo>
                <a:lnTo>
                  <a:pt x="159" y="1254"/>
                </a:lnTo>
                <a:lnTo>
                  <a:pt x="164" y="1255"/>
                </a:lnTo>
                <a:lnTo>
                  <a:pt x="169" y="1245"/>
                </a:lnTo>
                <a:lnTo>
                  <a:pt x="176" y="1236"/>
                </a:lnTo>
                <a:lnTo>
                  <a:pt x="183" y="1228"/>
                </a:lnTo>
                <a:lnTo>
                  <a:pt x="184" y="1221"/>
                </a:lnTo>
                <a:lnTo>
                  <a:pt x="184" y="1214"/>
                </a:lnTo>
                <a:lnTo>
                  <a:pt x="186" y="1209"/>
                </a:lnTo>
                <a:lnTo>
                  <a:pt x="184" y="1204"/>
                </a:lnTo>
                <a:lnTo>
                  <a:pt x="183" y="1202"/>
                </a:lnTo>
                <a:lnTo>
                  <a:pt x="179" y="1199"/>
                </a:lnTo>
                <a:lnTo>
                  <a:pt x="174" y="1196"/>
                </a:lnTo>
                <a:lnTo>
                  <a:pt x="172" y="1192"/>
                </a:lnTo>
                <a:lnTo>
                  <a:pt x="171" y="1187"/>
                </a:lnTo>
                <a:lnTo>
                  <a:pt x="169" y="1184"/>
                </a:lnTo>
                <a:lnTo>
                  <a:pt x="167" y="1180"/>
                </a:lnTo>
                <a:lnTo>
                  <a:pt x="164" y="1178"/>
                </a:lnTo>
                <a:lnTo>
                  <a:pt x="164" y="1173"/>
                </a:lnTo>
                <a:lnTo>
                  <a:pt x="148" y="1177"/>
                </a:lnTo>
                <a:lnTo>
                  <a:pt x="138" y="1180"/>
                </a:lnTo>
                <a:lnTo>
                  <a:pt x="128" y="1182"/>
                </a:lnTo>
                <a:lnTo>
                  <a:pt x="119" y="1180"/>
                </a:lnTo>
                <a:lnTo>
                  <a:pt x="116" y="1180"/>
                </a:lnTo>
                <a:lnTo>
                  <a:pt x="113" y="1178"/>
                </a:lnTo>
                <a:lnTo>
                  <a:pt x="109" y="1175"/>
                </a:lnTo>
                <a:lnTo>
                  <a:pt x="109" y="1172"/>
                </a:lnTo>
                <a:lnTo>
                  <a:pt x="108" y="1166"/>
                </a:lnTo>
                <a:lnTo>
                  <a:pt x="109" y="1160"/>
                </a:lnTo>
                <a:lnTo>
                  <a:pt x="91" y="1165"/>
                </a:lnTo>
                <a:lnTo>
                  <a:pt x="75" y="1170"/>
                </a:lnTo>
                <a:lnTo>
                  <a:pt x="58" y="1175"/>
                </a:lnTo>
                <a:lnTo>
                  <a:pt x="41" y="1180"/>
                </a:lnTo>
                <a:lnTo>
                  <a:pt x="39" y="1185"/>
                </a:lnTo>
                <a:lnTo>
                  <a:pt x="38" y="1187"/>
                </a:lnTo>
                <a:lnTo>
                  <a:pt x="34" y="1187"/>
                </a:lnTo>
                <a:lnTo>
                  <a:pt x="34" y="1192"/>
                </a:lnTo>
                <a:lnTo>
                  <a:pt x="34" y="1196"/>
                </a:lnTo>
                <a:lnTo>
                  <a:pt x="33" y="1199"/>
                </a:lnTo>
                <a:lnTo>
                  <a:pt x="31" y="1201"/>
                </a:lnTo>
                <a:lnTo>
                  <a:pt x="24" y="1204"/>
                </a:lnTo>
                <a:lnTo>
                  <a:pt x="17" y="1204"/>
                </a:lnTo>
                <a:lnTo>
                  <a:pt x="10" y="1206"/>
                </a:lnTo>
                <a:lnTo>
                  <a:pt x="4" y="1209"/>
                </a:lnTo>
                <a:lnTo>
                  <a:pt x="2" y="1211"/>
                </a:lnTo>
                <a:lnTo>
                  <a:pt x="0" y="1213"/>
                </a:lnTo>
                <a:lnTo>
                  <a:pt x="0" y="1216"/>
                </a:lnTo>
                <a:lnTo>
                  <a:pt x="0" y="1221"/>
                </a:lnTo>
                <a:lnTo>
                  <a:pt x="68" y="1221"/>
                </a:lnTo>
                <a:lnTo>
                  <a:pt x="73" y="1225"/>
                </a:lnTo>
                <a:lnTo>
                  <a:pt x="80" y="1226"/>
                </a:lnTo>
                <a:lnTo>
                  <a:pt x="85" y="1230"/>
                </a:lnTo>
                <a:lnTo>
                  <a:pt x="87" y="1231"/>
                </a:lnTo>
                <a:lnTo>
                  <a:pt x="89" y="1235"/>
                </a:lnTo>
                <a:close/>
                <a:moveTo>
                  <a:pt x="164" y="1624"/>
                </a:moveTo>
                <a:lnTo>
                  <a:pt x="176" y="1624"/>
                </a:lnTo>
                <a:lnTo>
                  <a:pt x="181" y="1624"/>
                </a:lnTo>
                <a:lnTo>
                  <a:pt x="184" y="1620"/>
                </a:lnTo>
                <a:lnTo>
                  <a:pt x="188" y="1618"/>
                </a:lnTo>
                <a:lnTo>
                  <a:pt x="190" y="1615"/>
                </a:lnTo>
                <a:lnTo>
                  <a:pt x="191" y="1610"/>
                </a:lnTo>
                <a:lnTo>
                  <a:pt x="191" y="1603"/>
                </a:lnTo>
                <a:lnTo>
                  <a:pt x="179" y="1603"/>
                </a:lnTo>
                <a:lnTo>
                  <a:pt x="174" y="1605"/>
                </a:lnTo>
                <a:lnTo>
                  <a:pt x="171" y="1606"/>
                </a:lnTo>
                <a:lnTo>
                  <a:pt x="167" y="1608"/>
                </a:lnTo>
                <a:lnTo>
                  <a:pt x="164" y="1613"/>
                </a:lnTo>
                <a:lnTo>
                  <a:pt x="164" y="1617"/>
                </a:lnTo>
                <a:lnTo>
                  <a:pt x="164" y="1624"/>
                </a:lnTo>
                <a:close/>
                <a:moveTo>
                  <a:pt x="205" y="1583"/>
                </a:moveTo>
                <a:lnTo>
                  <a:pt x="203" y="1588"/>
                </a:lnTo>
                <a:lnTo>
                  <a:pt x="201" y="1589"/>
                </a:lnTo>
                <a:lnTo>
                  <a:pt x="198" y="1589"/>
                </a:lnTo>
                <a:lnTo>
                  <a:pt x="198" y="1603"/>
                </a:lnTo>
                <a:lnTo>
                  <a:pt x="203" y="1605"/>
                </a:lnTo>
                <a:lnTo>
                  <a:pt x="208" y="1605"/>
                </a:lnTo>
                <a:lnTo>
                  <a:pt x="212" y="1601"/>
                </a:lnTo>
                <a:lnTo>
                  <a:pt x="213" y="1596"/>
                </a:lnTo>
                <a:lnTo>
                  <a:pt x="213" y="1591"/>
                </a:lnTo>
                <a:lnTo>
                  <a:pt x="212" y="1586"/>
                </a:lnTo>
                <a:lnTo>
                  <a:pt x="208" y="1583"/>
                </a:lnTo>
                <a:lnTo>
                  <a:pt x="205" y="1583"/>
                </a:lnTo>
                <a:close/>
                <a:moveTo>
                  <a:pt x="1351" y="975"/>
                </a:moveTo>
                <a:lnTo>
                  <a:pt x="1353" y="970"/>
                </a:lnTo>
                <a:lnTo>
                  <a:pt x="1355" y="969"/>
                </a:lnTo>
                <a:lnTo>
                  <a:pt x="1358" y="969"/>
                </a:lnTo>
                <a:lnTo>
                  <a:pt x="1358" y="963"/>
                </a:lnTo>
                <a:lnTo>
                  <a:pt x="1358" y="960"/>
                </a:lnTo>
                <a:lnTo>
                  <a:pt x="1356" y="958"/>
                </a:lnTo>
                <a:lnTo>
                  <a:pt x="1353" y="957"/>
                </a:lnTo>
                <a:lnTo>
                  <a:pt x="1346" y="955"/>
                </a:lnTo>
                <a:lnTo>
                  <a:pt x="1338" y="955"/>
                </a:lnTo>
                <a:lnTo>
                  <a:pt x="1338" y="963"/>
                </a:lnTo>
                <a:lnTo>
                  <a:pt x="1339" y="970"/>
                </a:lnTo>
                <a:lnTo>
                  <a:pt x="1343" y="975"/>
                </a:lnTo>
                <a:lnTo>
                  <a:pt x="1351" y="975"/>
                </a:lnTo>
                <a:close/>
                <a:moveTo>
                  <a:pt x="1010" y="20"/>
                </a:moveTo>
                <a:lnTo>
                  <a:pt x="1027" y="20"/>
                </a:lnTo>
                <a:lnTo>
                  <a:pt x="1034" y="18"/>
                </a:lnTo>
                <a:lnTo>
                  <a:pt x="1036" y="17"/>
                </a:lnTo>
                <a:lnTo>
                  <a:pt x="1037" y="13"/>
                </a:lnTo>
                <a:lnTo>
                  <a:pt x="1024" y="6"/>
                </a:lnTo>
                <a:lnTo>
                  <a:pt x="1010" y="0"/>
                </a:lnTo>
                <a:lnTo>
                  <a:pt x="1010" y="3"/>
                </a:lnTo>
                <a:lnTo>
                  <a:pt x="1008" y="5"/>
                </a:lnTo>
                <a:lnTo>
                  <a:pt x="1003" y="6"/>
                </a:lnTo>
                <a:lnTo>
                  <a:pt x="1003" y="13"/>
                </a:lnTo>
                <a:lnTo>
                  <a:pt x="1008" y="15"/>
                </a:lnTo>
                <a:lnTo>
                  <a:pt x="1010" y="17"/>
                </a:lnTo>
                <a:lnTo>
                  <a:pt x="1010" y="20"/>
                </a:lnTo>
                <a:close/>
                <a:moveTo>
                  <a:pt x="921" y="136"/>
                </a:moveTo>
                <a:lnTo>
                  <a:pt x="921" y="129"/>
                </a:lnTo>
                <a:lnTo>
                  <a:pt x="923" y="124"/>
                </a:lnTo>
                <a:lnTo>
                  <a:pt x="928" y="116"/>
                </a:lnTo>
                <a:lnTo>
                  <a:pt x="921" y="112"/>
                </a:lnTo>
                <a:lnTo>
                  <a:pt x="918" y="112"/>
                </a:lnTo>
                <a:lnTo>
                  <a:pt x="913" y="112"/>
                </a:lnTo>
                <a:lnTo>
                  <a:pt x="908" y="116"/>
                </a:lnTo>
                <a:lnTo>
                  <a:pt x="904" y="116"/>
                </a:lnTo>
                <a:lnTo>
                  <a:pt x="901" y="116"/>
                </a:lnTo>
                <a:lnTo>
                  <a:pt x="901" y="123"/>
                </a:lnTo>
                <a:lnTo>
                  <a:pt x="903" y="128"/>
                </a:lnTo>
                <a:lnTo>
                  <a:pt x="908" y="136"/>
                </a:lnTo>
                <a:lnTo>
                  <a:pt x="921" y="136"/>
                </a:lnTo>
                <a:close/>
                <a:moveTo>
                  <a:pt x="1597" y="491"/>
                </a:moveTo>
                <a:lnTo>
                  <a:pt x="1588" y="486"/>
                </a:lnTo>
                <a:lnTo>
                  <a:pt x="1585" y="482"/>
                </a:lnTo>
                <a:lnTo>
                  <a:pt x="1583" y="477"/>
                </a:lnTo>
                <a:lnTo>
                  <a:pt x="1576" y="477"/>
                </a:lnTo>
                <a:lnTo>
                  <a:pt x="1570" y="477"/>
                </a:lnTo>
                <a:lnTo>
                  <a:pt x="1564" y="475"/>
                </a:lnTo>
                <a:lnTo>
                  <a:pt x="1563" y="470"/>
                </a:lnTo>
                <a:lnTo>
                  <a:pt x="1552" y="470"/>
                </a:lnTo>
                <a:lnTo>
                  <a:pt x="1544" y="472"/>
                </a:lnTo>
                <a:lnTo>
                  <a:pt x="1539" y="477"/>
                </a:lnTo>
                <a:lnTo>
                  <a:pt x="1535" y="484"/>
                </a:lnTo>
                <a:lnTo>
                  <a:pt x="1518" y="484"/>
                </a:lnTo>
                <a:lnTo>
                  <a:pt x="1512" y="482"/>
                </a:lnTo>
                <a:lnTo>
                  <a:pt x="1510" y="481"/>
                </a:lnTo>
                <a:lnTo>
                  <a:pt x="1508" y="477"/>
                </a:lnTo>
                <a:lnTo>
                  <a:pt x="1508" y="472"/>
                </a:lnTo>
                <a:lnTo>
                  <a:pt x="1510" y="469"/>
                </a:lnTo>
                <a:lnTo>
                  <a:pt x="1512" y="465"/>
                </a:lnTo>
                <a:lnTo>
                  <a:pt x="1515" y="464"/>
                </a:lnTo>
                <a:lnTo>
                  <a:pt x="1518" y="464"/>
                </a:lnTo>
                <a:lnTo>
                  <a:pt x="1520" y="462"/>
                </a:lnTo>
                <a:lnTo>
                  <a:pt x="1522" y="457"/>
                </a:lnTo>
                <a:lnTo>
                  <a:pt x="1527" y="457"/>
                </a:lnTo>
                <a:lnTo>
                  <a:pt x="1532" y="457"/>
                </a:lnTo>
                <a:lnTo>
                  <a:pt x="1537" y="458"/>
                </a:lnTo>
                <a:lnTo>
                  <a:pt x="1542" y="457"/>
                </a:lnTo>
                <a:lnTo>
                  <a:pt x="1544" y="455"/>
                </a:lnTo>
                <a:lnTo>
                  <a:pt x="1546" y="450"/>
                </a:lnTo>
                <a:lnTo>
                  <a:pt x="1547" y="447"/>
                </a:lnTo>
                <a:lnTo>
                  <a:pt x="1549" y="443"/>
                </a:lnTo>
                <a:lnTo>
                  <a:pt x="1563" y="436"/>
                </a:lnTo>
                <a:lnTo>
                  <a:pt x="1576" y="429"/>
                </a:lnTo>
                <a:lnTo>
                  <a:pt x="1578" y="423"/>
                </a:lnTo>
                <a:lnTo>
                  <a:pt x="1576" y="419"/>
                </a:lnTo>
                <a:lnTo>
                  <a:pt x="1573" y="418"/>
                </a:lnTo>
                <a:lnTo>
                  <a:pt x="1570" y="416"/>
                </a:lnTo>
                <a:lnTo>
                  <a:pt x="1566" y="414"/>
                </a:lnTo>
                <a:lnTo>
                  <a:pt x="1563" y="412"/>
                </a:lnTo>
                <a:lnTo>
                  <a:pt x="1561" y="409"/>
                </a:lnTo>
                <a:lnTo>
                  <a:pt x="1563" y="402"/>
                </a:lnTo>
                <a:lnTo>
                  <a:pt x="1559" y="400"/>
                </a:lnTo>
                <a:lnTo>
                  <a:pt x="1558" y="397"/>
                </a:lnTo>
                <a:lnTo>
                  <a:pt x="1556" y="389"/>
                </a:lnTo>
                <a:lnTo>
                  <a:pt x="1552" y="389"/>
                </a:lnTo>
                <a:lnTo>
                  <a:pt x="1551" y="387"/>
                </a:lnTo>
                <a:lnTo>
                  <a:pt x="1549" y="382"/>
                </a:lnTo>
                <a:lnTo>
                  <a:pt x="1549" y="375"/>
                </a:lnTo>
                <a:lnTo>
                  <a:pt x="1546" y="371"/>
                </a:lnTo>
                <a:lnTo>
                  <a:pt x="1544" y="366"/>
                </a:lnTo>
                <a:lnTo>
                  <a:pt x="1542" y="361"/>
                </a:lnTo>
                <a:lnTo>
                  <a:pt x="1542" y="259"/>
                </a:lnTo>
                <a:lnTo>
                  <a:pt x="1544" y="254"/>
                </a:lnTo>
                <a:lnTo>
                  <a:pt x="1546" y="252"/>
                </a:lnTo>
                <a:lnTo>
                  <a:pt x="1549" y="252"/>
                </a:lnTo>
                <a:lnTo>
                  <a:pt x="1549" y="237"/>
                </a:lnTo>
                <a:lnTo>
                  <a:pt x="1547" y="221"/>
                </a:lnTo>
                <a:lnTo>
                  <a:pt x="1542" y="198"/>
                </a:lnTo>
                <a:lnTo>
                  <a:pt x="1539" y="194"/>
                </a:lnTo>
                <a:lnTo>
                  <a:pt x="1534" y="192"/>
                </a:lnTo>
                <a:lnTo>
                  <a:pt x="1522" y="191"/>
                </a:lnTo>
                <a:lnTo>
                  <a:pt x="1495" y="191"/>
                </a:lnTo>
                <a:lnTo>
                  <a:pt x="1493" y="187"/>
                </a:lnTo>
                <a:lnTo>
                  <a:pt x="1491" y="184"/>
                </a:lnTo>
                <a:lnTo>
                  <a:pt x="1488" y="182"/>
                </a:lnTo>
                <a:lnTo>
                  <a:pt x="1488" y="177"/>
                </a:lnTo>
                <a:lnTo>
                  <a:pt x="1483" y="175"/>
                </a:lnTo>
                <a:lnTo>
                  <a:pt x="1481" y="174"/>
                </a:lnTo>
                <a:lnTo>
                  <a:pt x="1481" y="170"/>
                </a:lnTo>
                <a:lnTo>
                  <a:pt x="1462" y="162"/>
                </a:lnTo>
                <a:lnTo>
                  <a:pt x="1452" y="158"/>
                </a:lnTo>
                <a:lnTo>
                  <a:pt x="1440" y="157"/>
                </a:lnTo>
                <a:lnTo>
                  <a:pt x="1431" y="162"/>
                </a:lnTo>
                <a:lnTo>
                  <a:pt x="1421" y="163"/>
                </a:lnTo>
                <a:lnTo>
                  <a:pt x="1399" y="169"/>
                </a:lnTo>
                <a:lnTo>
                  <a:pt x="1377" y="170"/>
                </a:lnTo>
                <a:lnTo>
                  <a:pt x="1367" y="174"/>
                </a:lnTo>
                <a:lnTo>
                  <a:pt x="1358" y="177"/>
                </a:lnTo>
                <a:lnTo>
                  <a:pt x="1353" y="175"/>
                </a:lnTo>
                <a:lnTo>
                  <a:pt x="1350" y="172"/>
                </a:lnTo>
                <a:lnTo>
                  <a:pt x="1343" y="165"/>
                </a:lnTo>
                <a:lnTo>
                  <a:pt x="1339" y="162"/>
                </a:lnTo>
                <a:lnTo>
                  <a:pt x="1336" y="158"/>
                </a:lnTo>
                <a:lnTo>
                  <a:pt x="1331" y="157"/>
                </a:lnTo>
                <a:lnTo>
                  <a:pt x="1324" y="157"/>
                </a:lnTo>
                <a:lnTo>
                  <a:pt x="1321" y="160"/>
                </a:lnTo>
                <a:lnTo>
                  <a:pt x="1317" y="163"/>
                </a:lnTo>
                <a:lnTo>
                  <a:pt x="1312" y="172"/>
                </a:lnTo>
                <a:lnTo>
                  <a:pt x="1305" y="181"/>
                </a:lnTo>
                <a:lnTo>
                  <a:pt x="1302" y="182"/>
                </a:lnTo>
                <a:lnTo>
                  <a:pt x="1297" y="184"/>
                </a:lnTo>
                <a:lnTo>
                  <a:pt x="1292" y="191"/>
                </a:lnTo>
                <a:lnTo>
                  <a:pt x="1286" y="198"/>
                </a:lnTo>
                <a:lnTo>
                  <a:pt x="1283" y="201"/>
                </a:lnTo>
                <a:lnTo>
                  <a:pt x="1280" y="203"/>
                </a:lnTo>
                <a:lnTo>
                  <a:pt x="1274" y="204"/>
                </a:lnTo>
                <a:lnTo>
                  <a:pt x="1269" y="204"/>
                </a:lnTo>
                <a:lnTo>
                  <a:pt x="1242" y="204"/>
                </a:lnTo>
                <a:lnTo>
                  <a:pt x="1242" y="198"/>
                </a:lnTo>
                <a:lnTo>
                  <a:pt x="1239" y="198"/>
                </a:lnTo>
                <a:lnTo>
                  <a:pt x="1237" y="196"/>
                </a:lnTo>
                <a:lnTo>
                  <a:pt x="1235" y="191"/>
                </a:lnTo>
                <a:lnTo>
                  <a:pt x="1242" y="191"/>
                </a:lnTo>
                <a:lnTo>
                  <a:pt x="1247" y="189"/>
                </a:lnTo>
                <a:lnTo>
                  <a:pt x="1251" y="186"/>
                </a:lnTo>
                <a:lnTo>
                  <a:pt x="1254" y="182"/>
                </a:lnTo>
                <a:lnTo>
                  <a:pt x="1257" y="179"/>
                </a:lnTo>
                <a:lnTo>
                  <a:pt x="1263" y="177"/>
                </a:lnTo>
                <a:lnTo>
                  <a:pt x="1268" y="175"/>
                </a:lnTo>
                <a:lnTo>
                  <a:pt x="1276" y="177"/>
                </a:lnTo>
                <a:lnTo>
                  <a:pt x="1280" y="170"/>
                </a:lnTo>
                <a:lnTo>
                  <a:pt x="1285" y="165"/>
                </a:lnTo>
                <a:lnTo>
                  <a:pt x="1290" y="160"/>
                </a:lnTo>
                <a:lnTo>
                  <a:pt x="1297" y="157"/>
                </a:lnTo>
                <a:lnTo>
                  <a:pt x="1305" y="153"/>
                </a:lnTo>
                <a:lnTo>
                  <a:pt x="1314" y="150"/>
                </a:lnTo>
                <a:lnTo>
                  <a:pt x="1322" y="146"/>
                </a:lnTo>
                <a:lnTo>
                  <a:pt x="1331" y="143"/>
                </a:lnTo>
                <a:lnTo>
                  <a:pt x="1329" y="134"/>
                </a:lnTo>
                <a:lnTo>
                  <a:pt x="1326" y="128"/>
                </a:lnTo>
                <a:lnTo>
                  <a:pt x="1321" y="123"/>
                </a:lnTo>
                <a:lnTo>
                  <a:pt x="1315" y="117"/>
                </a:lnTo>
                <a:lnTo>
                  <a:pt x="1305" y="107"/>
                </a:lnTo>
                <a:lnTo>
                  <a:pt x="1300" y="102"/>
                </a:lnTo>
                <a:lnTo>
                  <a:pt x="1297" y="95"/>
                </a:lnTo>
                <a:lnTo>
                  <a:pt x="1276" y="54"/>
                </a:lnTo>
                <a:lnTo>
                  <a:pt x="1271" y="54"/>
                </a:lnTo>
                <a:lnTo>
                  <a:pt x="1266" y="54"/>
                </a:lnTo>
                <a:lnTo>
                  <a:pt x="1261" y="49"/>
                </a:lnTo>
                <a:lnTo>
                  <a:pt x="1252" y="46"/>
                </a:lnTo>
                <a:lnTo>
                  <a:pt x="1249" y="46"/>
                </a:lnTo>
                <a:lnTo>
                  <a:pt x="1242" y="47"/>
                </a:lnTo>
                <a:lnTo>
                  <a:pt x="1240" y="54"/>
                </a:lnTo>
                <a:lnTo>
                  <a:pt x="1240" y="59"/>
                </a:lnTo>
                <a:lnTo>
                  <a:pt x="1244" y="66"/>
                </a:lnTo>
                <a:lnTo>
                  <a:pt x="1249" y="71"/>
                </a:lnTo>
                <a:lnTo>
                  <a:pt x="1249" y="76"/>
                </a:lnTo>
                <a:lnTo>
                  <a:pt x="1249" y="82"/>
                </a:lnTo>
                <a:lnTo>
                  <a:pt x="1254" y="80"/>
                </a:lnTo>
                <a:lnTo>
                  <a:pt x="1259" y="82"/>
                </a:lnTo>
                <a:lnTo>
                  <a:pt x="1263" y="85"/>
                </a:lnTo>
                <a:lnTo>
                  <a:pt x="1264" y="88"/>
                </a:lnTo>
                <a:lnTo>
                  <a:pt x="1264" y="93"/>
                </a:lnTo>
                <a:lnTo>
                  <a:pt x="1263" y="99"/>
                </a:lnTo>
                <a:lnTo>
                  <a:pt x="1259" y="102"/>
                </a:lnTo>
                <a:lnTo>
                  <a:pt x="1256" y="102"/>
                </a:lnTo>
                <a:lnTo>
                  <a:pt x="1257" y="95"/>
                </a:lnTo>
                <a:lnTo>
                  <a:pt x="1256" y="92"/>
                </a:lnTo>
                <a:lnTo>
                  <a:pt x="1252" y="90"/>
                </a:lnTo>
                <a:lnTo>
                  <a:pt x="1249" y="88"/>
                </a:lnTo>
                <a:lnTo>
                  <a:pt x="1245" y="87"/>
                </a:lnTo>
                <a:lnTo>
                  <a:pt x="1242" y="85"/>
                </a:lnTo>
                <a:lnTo>
                  <a:pt x="1240" y="82"/>
                </a:lnTo>
                <a:lnTo>
                  <a:pt x="1242" y="75"/>
                </a:lnTo>
                <a:lnTo>
                  <a:pt x="1235" y="76"/>
                </a:lnTo>
                <a:lnTo>
                  <a:pt x="1230" y="76"/>
                </a:lnTo>
                <a:lnTo>
                  <a:pt x="1223" y="73"/>
                </a:lnTo>
                <a:lnTo>
                  <a:pt x="1218" y="68"/>
                </a:lnTo>
                <a:lnTo>
                  <a:pt x="1213" y="68"/>
                </a:lnTo>
                <a:lnTo>
                  <a:pt x="1208" y="68"/>
                </a:lnTo>
                <a:lnTo>
                  <a:pt x="1203" y="70"/>
                </a:lnTo>
                <a:lnTo>
                  <a:pt x="1199" y="71"/>
                </a:lnTo>
                <a:lnTo>
                  <a:pt x="1194" y="78"/>
                </a:lnTo>
                <a:lnTo>
                  <a:pt x="1189" y="85"/>
                </a:lnTo>
                <a:lnTo>
                  <a:pt x="1186" y="87"/>
                </a:lnTo>
                <a:lnTo>
                  <a:pt x="1181" y="88"/>
                </a:lnTo>
                <a:lnTo>
                  <a:pt x="1179" y="99"/>
                </a:lnTo>
                <a:lnTo>
                  <a:pt x="1179" y="107"/>
                </a:lnTo>
                <a:lnTo>
                  <a:pt x="1182" y="121"/>
                </a:lnTo>
                <a:lnTo>
                  <a:pt x="1186" y="134"/>
                </a:lnTo>
                <a:lnTo>
                  <a:pt x="1187" y="150"/>
                </a:lnTo>
                <a:lnTo>
                  <a:pt x="1184" y="157"/>
                </a:lnTo>
                <a:lnTo>
                  <a:pt x="1179" y="162"/>
                </a:lnTo>
                <a:lnTo>
                  <a:pt x="1174" y="167"/>
                </a:lnTo>
                <a:lnTo>
                  <a:pt x="1167" y="170"/>
                </a:lnTo>
                <a:lnTo>
                  <a:pt x="1167" y="177"/>
                </a:lnTo>
                <a:lnTo>
                  <a:pt x="1165" y="182"/>
                </a:lnTo>
                <a:lnTo>
                  <a:pt x="1162" y="187"/>
                </a:lnTo>
                <a:lnTo>
                  <a:pt x="1158" y="189"/>
                </a:lnTo>
                <a:lnTo>
                  <a:pt x="1157" y="191"/>
                </a:lnTo>
                <a:lnTo>
                  <a:pt x="1155" y="192"/>
                </a:lnTo>
                <a:lnTo>
                  <a:pt x="1153" y="194"/>
                </a:lnTo>
                <a:lnTo>
                  <a:pt x="1148" y="192"/>
                </a:lnTo>
                <a:lnTo>
                  <a:pt x="1145" y="192"/>
                </a:lnTo>
                <a:lnTo>
                  <a:pt x="1143" y="194"/>
                </a:lnTo>
                <a:lnTo>
                  <a:pt x="1143" y="198"/>
                </a:lnTo>
                <a:lnTo>
                  <a:pt x="1141" y="198"/>
                </a:lnTo>
                <a:lnTo>
                  <a:pt x="1138" y="199"/>
                </a:lnTo>
                <a:lnTo>
                  <a:pt x="1140" y="196"/>
                </a:lnTo>
                <a:lnTo>
                  <a:pt x="1140" y="194"/>
                </a:lnTo>
                <a:lnTo>
                  <a:pt x="1140" y="192"/>
                </a:lnTo>
                <a:lnTo>
                  <a:pt x="1141" y="191"/>
                </a:lnTo>
                <a:lnTo>
                  <a:pt x="1146" y="189"/>
                </a:lnTo>
                <a:lnTo>
                  <a:pt x="1150" y="187"/>
                </a:lnTo>
                <a:lnTo>
                  <a:pt x="1152" y="184"/>
                </a:lnTo>
                <a:lnTo>
                  <a:pt x="1152" y="181"/>
                </a:lnTo>
                <a:lnTo>
                  <a:pt x="1153" y="181"/>
                </a:lnTo>
                <a:lnTo>
                  <a:pt x="1157" y="179"/>
                </a:lnTo>
                <a:lnTo>
                  <a:pt x="1160" y="175"/>
                </a:lnTo>
                <a:lnTo>
                  <a:pt x="1160" y="170"/>
                </a:lnTo>
                <a:lnTo>
                  <a:pt x="1160" y="163"/>
                </a:lnTo>
                <a:lnTo>
                  <a:pt x="1165" y="160"/>
                </a:lnTo>
                <a:lnTo>
                  <a:pt x="1170" y="157"/>
                </a:lnTo>
                <a:lnTo>
                  <a:pt x="1174" y="152"/>
                </a:lnTo>
                <a:lnTo>
                  <a:pt x="1181" y="150"/>
                </a:lnTo>
                <a:lnTo>
                  <a:pt x="1181" y="145"/>
                </a:lnTo>
                <a:lnTo>
                  <a:pt x="1181" y="140"/>
                </a:lnTo>
                <a:lnTo>
                  <a:pt x="1175" y="134"/>
                </a:lnTo>
                <a:lnTo>
                  <a:pt x="1172" y="128"/>
                </a:lnTo>
                <a:lnTo>
                  <a:pt x="1172" y="123"/>
                </a:lnTo>
                <a:lnTo>
                  <a:pt x="1174" y="116"/>
                </a:lnTo>
                <a:lnTo>
                  <a:pt x="1172" y="107"/>
                </a:lnTo>
                <a:lnTo>
                  <a:pt x="1172" y="99"/>
                </a:lnTo>
                <a:lnTo>
                  <a:pt x="1175" y="87"/>
                </a:lnTo>
                <a:lnTo>
                  <a:pt x="1177" y="82"/>
                </a:lnTo>
                <a:lnTo>
                  <a:pt x="1177" y="76"/>
                </a:lnTo>
                <a:lnTo>
                  <a:pt x="1177" y="73"/>
                </a:lnTo>
                <a:lnTo>
                  <a:pt x="1174" y="68"/>
                </a:lnTo>
                <a:lnTo>
                  <a:pt x="1165" y="68"/>
                </a:lnTo>
                <a:lnTo>
                  <a:pt x="1157" y="68"/>
                </a:lnTo>
                <a:lnTo>
                  <a:pt x="1150" y="70"/>
                </a:lnTo>
                <a:lnTo>
                  <a:pt x="1145" y="73"/>
                </a:lnTo>
                <a:lnTo>
                  <a:pt x="1140" y="76"/>
                </a:lnTo>
                <a:lnTo>
                  <a:pt x="1136" y="82"/>
                </a:lnTo>
                <a:lnTo>
                  <a:pt x="1135" y="88"/>
                </a:lnTo>
                <a:lnTo>
                  <a:pt x="1133" y="95"/>
                </a:lnTo>
                <a:lnTo>
                  <a:pt x="1131" y="104"/>
                </a:lnTo>
                <a:lnTo>
                  <a:pt x="1133" y="109"/>
                </a:lnTo>
                <a:lnTo>
                  <a:pt x="1138" y="111"/>
                </a:lnTo>
                <a:lnTo>
                  <a:pt x="1141" y="114"/>
                </a:lnTo>
                <a:lnTo>
                  <a:pt x="1146" y="116"/>
                </a:lnTo>
                <a:lnTo>
                  <a:pt x="1152" y="117"/>
                </a:lnTo>
                <a:lnTo>
                  <a:pt x="1153" y="123"/>
                </a:lnTo>
                <a:lnTo>
                  <a:pt x="1153" y="129"/>
                </a:lnTo>
                <a:lnTo>
                  <a:pt x="1150" y="136"/>
                </a:lnTo>
                <a:lnTo>
                  <a:pt x="1145" y="141"/>
                </a:lnTo>
                <a:lnTo>
                  <a:pt x="1140" y="146"/>
                </a:lnTo>
                <a:lnTo>
                  <a:pt x="1133" y="150"/>
                </a:lnTo>
                <a:lnTo>
                  <a:pt x="1135" y="141"/>
                </a:lnTo>
                <a:lnTo>
                  <a:pt x="1135" y="134"/>
                </a:lnTo>
                <a:lnTo>
                  <a:pt x="1133" y="129"/>
                </a:lnTo>
                <a:lnTo>
                  <a:pt x="1129" y="126"/>
                </a:lnTo>
                <a:lnTo>
                  <a:pt x="1124" y="117"/>
                </a:lnTo>
                <a:lnTo>
                  <a:pt x="1119" y="109"/>
                </a:lnTo>
                <a:lnTo>
                  <a:pt x="1121" y="109"/>
                </a:lnTo>
                <a:lnTo>
                  <a:pt x="1123" y="107"/>
                </a:lnTo>
                <a:lnTo>
                  <a:pt x="1124" y="102"/>
                </a:lnTo>
                <a:lnTo>
                  <a:pt x="1126" y="88"/>
                </a:lnTo>
                <a:lnTo>
                  <a:pt x="1126" y="82"/>
                </a:lnTo>
                <a:lnTo>
                  <a:pt x="1126" y="75"/>
                </a:lnTo>
                <a:lnTo>
                  <a:pt x="1124" y="70"/>
                </a:lnTo>
                <a:lnTo>
                  <a:pt x="1119" y="68"/>
                </a:lnTo>
                <a:lnTo>
                  <a:pt x="1111" y="80"/>
                </a:lnTo>
                <a:lnTo>
                  <a:pt x="1107" y="87"/>
                </a:lnTo>
                <a:lnTo>
                  <a:pt x="1106" y="95"/>
                </a:lnTo>
                <a:lnTo>
                  <a:pt x="1107" y="100"/>
                </a:lnTo>
                <a:lnTo>
                  <a:pt x="1111" y="107"/>
                </a:lnTo>
                <a:lnTo>
                  <a:pt x="1112" y="111"/>
                </a:lnTo>
                <a:lnTo>
                  <a:pt x="1111" y="112"/>
                </a:lnTo>
                <a:lnTo>
                  <a:pt x="1109" y="114"/>
                </a:lnTo>
                <a:lnTo>
                  <a:pt x="1106" y="116"/>
                </a:lnTo>
                <a:lnTo>
                  <a:pt x="1102" y="107"/>
                </a:lnTo>
                <a:lnTo>
                  <a:pt x="1099" y="99"/>
                </a:lnTo>
                <a:lnTo>
                  <a:pt x="1095" y="90"/>
                </a:lnTo>
                <a:lnTo>
                  <a:pt x="1092" y="82"/>
                </a:lnTo>
                <a:lnTo>
                  <a:pt x="1085" y="76"/>
                </a:lnTo>
                <a:lnTo>
                  <a:pt x="1082" y="71"/>
                </a:lnTo>
                <a:lnTo>
                  <a:pt x="1080" y="63"/>
                </a:lnTo>
                <a:lnTo>
                  <a:pt x="1078" y="54"/>
                </a:lnTo>
                <a:lnTo>
                  <a:pt x="1077" y="54"/>
                </a:lnTo>
                <a:lnTo>
                  <a:pt x="1070" y="56"/>
                </a:lnTo>
                <a:lnTo>
                  <a:pt x="1063" y="54"/>
                </a:lnTo>
                <a:lnTo>
                  <a:pt x="1063" y="56"/>
                </a:lnTo>
                <a:lnTo>
                  <a:pt x="1063" y="59"/>
                </a:lnTo>
                <a:lnTo>
                  <a:pt x="1063" y="64"/>
                </a:lnTo>
                <a:lnTo>
                  <a:pt x="1061" y="66"/>
                </a:lnTo>
                <a:lnTo>
                  <a:pt x="1061" y="70"/>
                </a:lnTo>
                <a:lnTo>
                  <a:pt x="1059" y="70"/>
                </a:lnTo>
                <a:lnTo>
                  <a:pt x="1056" y="70"/>
                </a:lnTo>
                <a:lnTo>
                  <a:pt x="1053" y="70"/>
                </a:lnTo>
                <a:lnTo>
                  <a:pt x="1051" y="71"/>
                </a:lnTo>
                <a:lnTo>
                  <a:pt x="1051" y="73"/>
                </a:lnTo>
                <a:lnTo>
                  <a:pt x="1051" y="75"/>
                </a:lnTo>
                <a:lnTo>
                  <a:pt x="1046" y="76"/>
                </a:lnTo>
                <a:lnTo>
                  <a:pt x="1041" y="75"/>
                </a:lnTo>
                <a:lnTo>
                  <a:pt x="1037" y="75"/>
                </a:lnTo>
                <a:lnTo>
                  <a:pt x="1037" y="78"/>
                </a:lnTo>
                <a:lnTo>
                  <a:pt x="1037" y="80"/>
                </a:lnTo>
                <a:lnTo>
                  <a:pt x="1037" y="85"/>
                </a:lnTo>
                <a:lnTo>
                  <a:pt x="1034" y="83"/>
                </a:lnTo>
                <a:lnTo>
                  <a:pt x="1032" y="83"/>
                </a:lnTo>
                <a:lnTo>
                  <a:pt x="1030" y="82"/>
                </a:lnTo>
                <a:lnTo>
                  <a:pt x="1030" y="78"/>
                </a:lnTo>
                <a:lnTo>
                  <a:pt x="1029" y="76"/>
                </a:lnTo>
                <a:lnTo>
                  <a:pt x="1025" y="76"/>
                </a:lnTo>
                <a:lnTo>
                  <a:pt x="1022" y="78"/>
                </a:lnTo>
                <a:lnTo>
                  <a:pt x="1020" y="78"/>
                </a:lnTo>
                <a:lnTo>
                  <a:pt x="1019" y="76"/>
                </a:lnTo>
                <a:lnTo>
                  <a:pt x="1017" y="76"/>
                </a:lnTo>
                <a:lnTo>
                  <a:pt x="1005" y="75"/>
                </a:lnTo>
                <a:lnTo>
                  <a:pt x="998" y="73"/>
                </a:lnTo>
                <a:lnTo>
                  <a:pt x="990" y="75"/>
                </a:lnTo>
                <a:lnTo>
                  <a:pt x="984" y="83"/>
                </a:lnTo>
                <a:lnTo>
                  <a:pt x="981" y="87"/>
                </a:lnTo>
                <a:lnTo>
                  <a:pt x="976" y="88"/>
                </a:lnTo>
                <a:lnTo>
                  <a:pt x="976" y="93"/>
                </a:lnTo>
                <a:lnTo>
                  <a:pt x="974" y="97"/>
                </a:lnTo>
                <a:lnTo>
                  <a:pt x="973" y="100"/>
                </a:lnTo>
                <a:lnTo>
                  <a:pt x="969" y="102"/>
                </a:lnTo>
                <a:lnTo>
                  <a:pt x="964" y="105"/>
                </a:lnTo>
                <a:lnTo>
                  <a:pt x="959" y="109"/>
                </a:lnTo>
                <a:lnTo>
                  <a:pt x="954" y="114"/>
                </a:lnTo>
                <a:lnTo>
                  <a:pt x="949" y="116"/>
                </a:lnTo>
                <a:lnTo>
                  <a:pt x="947" y="121"/>
                </a:lnTo>
                <a:lnTo>
                  <a:pt x="945" y="123"/>
                </a:lnTo>
                <a:lnTo>
                  <a:pt x="942" y="123"/>
                </a:lnTo>
                <a:lnTo>
                  <a:pt x="935" y="131"/>
                </a:lnTo>
                <a:lnTo>
                  <a:pt x="930" y="138"/>
                </a:lnTo>
                <a:lnTo>
                  <a:pt x="925" y="146"/>
                </a:lnTo>
                <a:lnTo>
                  <a:pt x="921" y="157"/>
                </a:lnTo>
                <a:lnTo>
                  <a:pt x="921" y="169"/>
                </a:lnTo>
                <a:lnTo>
                  <a:pt x="923" y="179"/>
                </a:lnTo>
                <a:lnTo>
                  <a:pt x="926" y="189"/>
                </a:lnTo>
                <a:lnTo>
                  <a:pt x="928" y="198"/>
                </a:lnTo>
                <a:lnTo>
                  <a:pt x="921" y="198"/>
                </a:lnTo>
                <a:lnTo>
                  <a:pt x="916" y="196"/>
                </a:lnTo>
                <a:lnTo>
                  <a:pt x="915" y="194"/>
                </a:lnTo>
                <a:lnTo>
                  <a:pt x="915" y="191"/>
                </a:lnTo>
                <a:lnTo>
                  <a:pt x="880" y="191"/>
                </a:lnTo>
                <a:lnTo>
                  <a:pt x="880" y="208"/>
                </a:lnTo>
                <a:lnTo>
                  <a:pt x="879" y="215"/>
                </a:lnTo>
                <a:lnTo>
                  <a:pt x="877" y="216"/>
                </a:lnTo>
                <a:lnTo>
                  <a:pt x="874" y="218"/>
                </a:lnTo>
                <a:lnTo>
                  <a:pt x="863" y="218"/>
                </a:lnTo>
                <a:lnTo>
                  <a:pt x="851" y="218"/>
                </a:lnTo>
                <a:lnTo>
                  <a:pt x="843" y="218"/>
                </a:lnTo>
                <a:lnTo>
                  <a:pt x="833" y="218"/>
                </a:lnTo>
                <a:lnTo>
                  <a:pt x="831" y="221"/>
                </a:lnTo>
                <a:lnTo>
                  <a:pt x="829" y="223"/>
                </a:lnTo>
                <a:lnTo>
                  <a:pt x="826" y="225"/>
                </a:lnTo>
                <a:lnTo>
                  <a:pt x="817" y="227"/>
                </a:lnTo>
                <a:lnTo>
                  <a:pt x="812" y="228"/>
                </a:lnTo>
                <a:lnTo>
                  <a:pt x="809" y="233"/>
                </a:lnTo>
                <a:lnTo>
                  <a:pt x="805" y="238"/>
                </a:lnTo>
                <a:lnTo>
                  <a:pt x="805" y="245"/>
                </a:lnTo>
                <a:lnTo>
                  <a:pt x="804" y="254"/>
                </a:lnTo>
                <a:lnTo>
                  <a:pt x="805" y="259"/>
                </a:lnTo>
                <a:lnTo>
                  <a:pt x="807" y="264"/>
                </a:lnTo>
                <a:lnTo>
                  <a:pt x="811" y="267"/>
                </a:lnTo>
                <a:lnTo>
                  <a:pt x="814" y="271"/>
                </a:lnTo>
                <a:lnTo>
                  <a:pt x="817" y="274"/>
                </a:lnTo>
                <a:lnTo>
                  <a:pt x="819" y="279"/>
                </a:lnTo>
                <a:lnTo>
                  <a:pt x="819" y="286"/>
                </a:lnTo>
                <a:lnTo>
                  <a:pt x="826" y="286"/>
                </a:lnTo>
                <a:lnTo>
                  <a:pt x="829" y="290"/>
                </a:lnTo>
                <a:lnTo>
                  <a:pt x="831" y="295"/>
                </a:lnTo>
                <a:lnTo>
                  <a:pt x="833" y="300"/>
                </a:lnTo>
                <a:lnTo>
                  <a:pt x="867" y="300"/>
                </a:lnTo>
                <a:lnTo>
                  <a:pt x="869" y="302"/>
                </a:lnTo>
                <a:lnTo>
                  <a:pt x="870" y="303"/>
                </a:lnTo>
                <a:lnTo>
                  <a:pt x="874" y="307"/>
                </a:lnTo>
                <a:lnTo>
                  <a:pt x="879" y="308"/>
                </a:lnTo>
                <a:lnTo>
                  <a:pt x="880" y="310"/>
                </a:lnTo>
                <a:lnTo>
                  <a:pt x="880" y="314"/>
                </a:lnTo>
                <a:lnTo>
                  <a:pt x="877" y="319"/>
                </a:lnTo>
                <a:lnTo>
                  <a:pt x="875" y="325"/>
                </a:lnTo>
                <a:lnTo>
                  <a:pt x="874" y="332"/>
                </a:lnTo>
                <a:lnTo>
                  <a:pt x="874" y="341"/>
                </a:lnTo>
                <a:lnTo>
                  <a:pt x="880" y="341"/>
                </a:lnTo>
                <a:lnTo>
                  <a:pt x="884" y="337"/>
                </a:lnTo>
                <a:lnTo>
                  <a:pt x="886" y="334"/>
                </a:lnTo>
                <a:lnTo>
                  <a:pt x="887" y="327"/>
                </a:lnTo>
                <a:lnTo>
                  <a:pt x="892" y="327"/>
                </a:lnTo>
                <a:lnTo>
                  <a:pt x="896" y="325"/>
                </a:lnTo>
                <a:lnTo>
                  <a:pt x="899" y="324"/>
                </a:lnTo>
                <a:lnTo>
                  <a:pt x="901" y="320"/>
                </a:lnTo>
                <a:lnTo>
                  <a:pt x="904" y="320"/>
                </a:lnTo>
                <a:lnTo>
                  <a:pt x="911" y="320"/>
                </a:lnTo>
                <a:lnTo>
                  <a:pt x="921" y="320"/>
                </a:lnTo>
                <a:lnTo>
                  <a:pt x="926" y="320"/>
                </a:lnTo>
                <a:lnTo>
                  <a:pt x="932" y="320"/>
                </a:lnTo>
                <a:lnTo>
                  <a:pt x="935" y="322"/>
                </a:lnTo>
                <a:lnTo>
                  <a:pt x="935" y="327"/>
                </a:lnTo>
                <a:lnTo>
                  <a:pt x="930" y="336"/>
                </a:lnTo>
                <a:lnTo>
                  <a:pt x="926" y="346"/>
                </a:lnTo>
                <a:lnTo>
                  <a:pt x="921" y="354"/>
                </a:lnTo>
                <a:lnTo>
                  <a:pt x="918" y="358"/>
                </a:lnTo>
                <a:lnTo>
                  <a:pt x="915" y="361"/>
                </a:lnTo>
                <a:lnTo>
                  <a:pt x="887" y="361"/>
                </a:lnTo>
                <a:lnTo>
                  <a:pt x="882" y="361"/>
                </a:lnTo>
                <a:lnTo>
                  <a:pt x="877" y="363"/>
                </a:lnTo>
                <a:lnTo>
                  <a:pt x="869" y="366"/>
                </a:lnTo>
                <a:lnTo>
                  <a:pt x="860" y="370"/>
                </a:lnTo>
                <a:lnTo>
                  <a:pt x="853" y="370"/>
                </a:lnTo>
                <a:lnTo>
                  <a:pt x="846" y="368"/>
                </a:lnTo>
                <a:lnTo>
                  <a:pt x="845" y="370"/>
                </a:lnTo>
                <a:lnTo>
                  <a:pt x="843" y="371"/>
                </a:lnTo>
                <a:lnTo>
                  <a:pt x="840" y="375"/>
                </a:lnTo>
                <a:lnTo>
                  <a:pt x="834" y="377"/>
                </a:lnTo>
                <a:lnTo>
                  <a:pt x="833" y="378"/>
                </a:lnTo>
                <a:lnTo>
                  <a:pt x="833" y="382"/>
                </a:lnTo>
                <a:lnTo>
                  <a:pt x="816" y="383"/>
                </a:lnTo>
                <a:lnTo>
                  <a:pt x="800" y="387"/>
                </a:lnTo>
                <a:lnTo>
                  <a:pt x="793" y="390"/>
                </a:lnTo>
                <a:lnTo>
                  <a:pt x="788" y="395"/>
                </a:lnTo>
                <a:lnTo>
                  <a:pt x="787" y="400"/>
                </a:lnTo>
                <a:lnTo>
                  <a:pt x="785" y="409"/>
                </a:lnTo>
                <a:lnTo>
                  <a:pt x="785" y="414"/>
                </a:lnTo>
                <a:lnTo>
                  <a:pt x="787" y="416"/>
                </a:lnTo>
                <a:lnTo>
                  <a:pt x="788" y="419"/>
                </a:lnTo>
                <a:lnTo>
                  <a:pt x="792" y="421"/>
                </a:lnTo>
                <a:lnTo>
                  <a:pt x="800" y="423"/>
                </a:lnTo>
                <a:lnTo>
                  <a:pt x="809" y="423"/>
                </a:lnTo>
                <a:lnTo>
                  <a:pt x="817" y="423"/>
                </a:lnTo>
                <a:lnTo>
                  <a:pt x="826" y="424"/>
                </a:lnTo>
                <a:lnTo>
                  <a:pt x="828" y="426"/>
                </a:lnTo>
                <a:lnTo>
                  <a:pt x="831" y="429"/>
                </a:lnTo>
                <a:lnTo>
                  <a:pt x="833" y="433"/>
                </a:lnTo>
                <a:lnTo>
                  <a:pt x="833" y="436"/>
                </a:lnTo>
                <a:lnTo>
                  <a:pt x="822" y="436"/>
                </a:lnTo>
                <a:lnTo>
                  <a:pt x="812" y="436"/>
                </a:lnTo>
                <a:lnTo>
                  <a:pt x="805" y="440"/>
                </a:lnTo>
                <a:lnTo>
                  <a:pt x="799" y="443"/>
                </a:lnTo>
                <a:lnTo>
                  <a:pt x="797" y="450"/>
                </a:lnTo>
                <a:lnTo>
                  <a:pt x="797" y="455"/>
                </a:lnTo>
                <a:lnTo>
                  <a:pt x="802" y="464"/>
                </a:lnTo>
                <a:lnTo>
                  <a:pt x="805" y="469"/>
                </a:lnTo>
                <a:lnTo>
                  <a:pt x="805" y="472"/>
                </a:lnTo>
                <a:lnTo>
                  <a:pt x="804" y="475"/>
                </a:lnTo>
                <a:lnTo>
                  <a:pt x="799" y="477"/>
                </a:lnTo>
                <a:lnTo>
                  <a:pt x="792" y="477"/>
                </a:lnTo>
                <a:lnTo>
                  <a:pt x="788" y="474"/>
                </a:lnTo>
                <a:lnTo>
                  <a:pt x="785" y="470"/>
                </a:lnTo>
                <a:lnTo>
                  <a:pt x="785" y="464"/>
                </a:lnTo>
                <a:lnTo>
                  <a:pt x="782" y="464"/>
                </a:lnTo>
                <a:lnTo>
                  <a:pt x="780" y="462"/>
                </a:lnTo>
                <a:lnTo>
                  <a:pt x="778" y="457"/>
                </a:lnTo>
                <a:lnTo>
                  <a:pt x="778" y="443"/>
                </a:lnTo>
                <a:lnTo>
                  <a:pt x="773" y="440"/>
                </a:lnTo>
                <a:lnTo>
                  <a:pt x="766" y="438"/>
                </a:lnTo>
                <a:lnTo>
                  <a:pt x="759" y="436"/>
                </a:lnTo>
                <a:lnTo>
                  <a:pt x="751" y="436"/>
                </a:lnTo>
                <a:lnTo>
                  <a:pt x="741" y="423"/>
                </a:lnTo>
                <a:lnTo>
                  <a:pt x="735" y="418"/>
                </a:lnTo>
                <a:lnTo>
                  <a:pt x="730" y="412"/>
                </a:lnTo>
                <a:lnTo>
                  <a:pt x="723" y="407"/>
                </a:lnTo>
                <a:lnTo>
                  <a:pt x="715" y="406"/>
                </a:lnTo>
                <a:lnTo>
                  <a:pt x="706" y="402"/>
                </a:lnTo>
                <a:lnTo>
                  <a:pt x="696" y="402"/>
                </a:lnTo>
                <a:lnTo>
                  <a:pt x="693" y="404"/>
                </a:lnTo>
                <a:lnTo>
                  <a:pt x="689" y="406"/>
                </a:lnTo>
                <a:lnTo>
                  <a:pt x="681" y="409"/>
                </a:lnTo>
                <a:lnTo>
                  <a:pt x="679" y="411"/>
                </a:lnTo>
                <a:lnTo>
                  <a:pt x="676" y="412"/>
                </a:lnTo>
                <a:lnTo>
                  <a:pt x="676" y="418"/>
                </a:lnTo>
                <a:lnTo>
                  <a:pt x="676" y="423"/>
                </a:lnTo>
                <a:lnTo>
                  <a:pt x="672" y="423"/>
                </a:lnTo>
                <a:lnTo>
                  <a:pt x="669" y="424"/>
                </a:lnTo>
                <a:lnTo>
                  <a:pt x="664" y="433"/>
                </a:lnTo>
                <a:lnTo>
                  <a:pt x="660" y="435"/>
                </a:lnTo>
                <a:lnTo>
                  <a:pt x="659" y="436"/>
                </a:lnTo>
                <a:lnTo>
                  <a:pt x="657" y="435"/>
                </a:lnTo>
                <a:lnTo>
                  <a:pt x="655" y="429"/>
                </a:lnTo>
                <a:lnTo>
                  <a:pt x="655" y="375"/>
                </a:lnTo>
                <a:lnTo>
                  <a:pt x="648" y="371"/>
                </a:lnTo>
                <a:lnTo>
                  <a:pt x="643" y="366"/>
                </a:lnTo>
                <a:lnTo>
                  <a:pt x="638" y="361"/>
                </a:lnTo>
                <a:lnTo>
                  <a:pt x="635" y="354"/>
                </a:lnTo>
                <a:lnTo>
                  <a:pt x="621" y="356"/>
                </a:lnTo>
                <a:lnTo>
                  <a:pt x="611" y="354"/>
                </a:lnTo>
                <a:lnTo>
                  <a:pt x="594" y="349"/>
                </a:lnTo>
                <a:lnTo>
                  <a:pt x="590" y="348"/>
                </a:lnTo>
                <a:lnTo>
                  <a:pt x="585" y="342"/>
                </a:lnTo>
                <a:lnTo>
                  <a:pt x="582" y="341"/>
                </a:lnTo>
                <a:lnTo>
                  <a:pt x="578" y="341"/>
                </a:lnTo>
                <a:lnTo>
                  <a:pt x="566" y="336"/>
                </a:lnTo>
                <a:lnTo>
                  <a:pt x="556" y="334"/>
                </a:lnTo>
                <a:lnTo>
                  <a:pt x="548" y="332"/>
                </a:lnTo>
                <a:lnTo>
                  <a:pt x="544" y="329"/>
                </a:lnTo>
                <a:lnTo>
                  <a:pt x="543" y="327"/>
                </a:lnTo>
                <a:lnTo>
                  <a:pt x="539" y="324"/>
                </a:lnTo>
                <a:lnTo>
                  <a:pt x="536" y="320"/>
                </a:lnTo>
                <a:lnTo>
                  <a:pt x="532" y="320"/>
                </a:lnTo>
                <a:lnTo>
                  <a:pt x="526" y="320"/>
                </a:lnTo>
                <a:lnTo>
                  <a:pt x="491" y="320"/>
                </a:lnTo>
                <a:lnTo>
                  <a:pt x="491" y="327"/>
                </a:lnTo>
                <a:lnTo>
                  <a:pt x="491" y="341"/>
                </a:lnTo>
                <a:lnTo>
                  <a:pt x="486" y="349"/>
                </a:lnTo>
                <a:lnTo>
                  <a:pt x="480" y="356"/>
                </a:lnTo>
                <a:lnTo>
                  <a:pt x="473" y="363"/>
                </a:lnTo>
                <a:lnTo>
                  <a:pt x="464" y="368"/>
                </a:lnTo>
                <a:lnTo>
                  <a:pt x="459" y="377"/>
                </a:lnTo>
                <a:lnTo>
                  <a:pt x="457" y="382"/>
                </a:lnTo>
                <a:lnTo>
                  <a:pt x="457" y="389"/>
                </a:lnTo>
                <a:lnTo>
                  <a:pt x="451" y="389"/>
                </a:lnTo>
                <a:lnTo>
                  <a:pt x="445" y="392"/>
                </a:lnTo>
                <a:lnTo>
                  <a:pt x="442" y="394"/>
                </a:lnTo>
                <a:lnTo>
                  <a:pt x="437" y="395"/>
                </a:lnTo>
                <a:lnTo>
                  <a:pt x="437" y="404"/>
                </a:lnTo>
                <a:lnTo>
                  <a:pt x="439" y="409"/>
                </a:lnTo>
                <a:lnTo>
                  <a:pt x="442" y="412"/>
                </a:lnTo>
                <a:lnTo>
                  <a:pt x="447" y="416"/>
                </a:lnTo>
                <a:lnTo>
                  <a:pt x="452" y="419"/>
                </a:lnTo>
                <a:lnTo>
                  <a:pt x="456" y="423"/>
                </a:lnTo>
                <a:lnTo>
                  <a:pt x="457" y="429"/>
                </a:lnTo>
                <a:lnTo>
                  <a:pt x="457" y="436"/>
                </a:lnTo>
                <a:lnTo>
                  <a:pt x="451" y="436"/>
                </a:lnTo>
                <a:lnTo>
                  <a:pt x="447" y="440"/>
                </a:lnTo>
                <a:lnTo>
                  <a:pt x="444" y="445"/>
                </a:lnTo>
                <a:lnTo>
                  <a:pt x="444" y="450"/>
                </a:lnTo>
                <a:lnTo>
                  <a:pt x="447" y="452"/>
                </a:lnTo>
                <a:lnTo>
                  <a:pt x="449" y="455"/>
                </a:lnTo>
                <a:lnTo>
                  <a:pt x="451" y="464"/>
                </a:lnTo>
                <a:lnTo>
                  <a:pt x="456" y="464"/>
                </a:lnTo>
                <a:lnTo>
                  <a:pt x="459" y="465"/>
                </a:lnTo>
                <a:lnTo>
                  <a:pt x="462" y="467"/>
                </a:lnTo>
                <a:lnTo>
                  <a:pt x="464" y="470"/>
                </a:lnTo>
                <a:lnTo>
                  <a:pt x="469" y="474"/>
                </a:lnTo>
                <a:lnTo>
                  <a:pt x="474" y="477"/>
                </a:lnTo>
                <a:lnTo>
                  <a:pt x="476" y="479"/>
                </a:lnTo>
                <a:lnTo>
                  <a:pt x="476" y="482"/>
                </a:lnTo>
                <a:lnTo>
                  <a:pt x="474" y="482"/>
                </a:lnTo>
                <a:lnTo>
                  <a:pt x="471" y="484"/>
                </a:lnTo>
                <a:lnTo>
                  <a:pt x="462" y="479"/>
                </a:lnTo>
                <a:lnTo>
                  <a:pt x="457" y="477"/>
                </a:lnTo>
                <a:lnTo>
                  <a:pt x="451" y="477"/>
                </a:lnTo>
                <a:lnTo>
                  <a:pt x="449" y="474"/>
                </a:lnTo>
                <a:lnTo>
                  <a:pt x="445" y="474"/>
                </a:lnTo>
                <a:lnTo>
                  <a:pt x="442" y="475"/>
                </a:lnTo>
                <a:lnTo>
                  <a:pt x="437" y="477"/>
                </a:lnTo>
                <a:lnTo>
                  <a:pt x="437" y="487"/>
                </a:lnTo>
                <a:lnTo>
                  <a:pt x="437" y="498"/>
                </a:lnTo>
                <a:lnTo>
                  <a:pt x="440" y="504"/>
                </a:lnTo>
                <a:lnTo>
                  <a:pt x="444" y="510"/>
                </a:lnTo>
                <a:lnTo>
                  <a:pt x="447" y="511"/>
                </a:lnTo>
                <a:lnTo>
                  <a:pt x="456" y="513"/>
                </a:lnTo>
                <a:lnTo>
                  <a:pt x="466" y="516"/>
                </a:lnTo>
                <a:lnTo>
                  <a:pt x="474" y="520"/>
                </a:lnTo>
                <a:lnTo>
                  <a:pt x="480" y="520"/>
                </a:lnTo>
                <a:lnTo>
                  <a:pt x="485" y="518"/>
                </a:lnTo>
                <a:lnTo>
                  <a:pt x="485" y="522"/>
                </a:lnTo>
                <a:lnTo>
                  <a:pt x="490" y="528"/>
                </a:lnTo>
                <a:lnTo>
                  <a:pt x="497" y="532"/>
                </a:lnTo>
                <a:lnTo>
                  <a:pt x="498" y="535"/>
                </a:lnTo>
                <a:lnTo>
                  <a:pt x="500" y="537"/>
                </a:lnTo>
                <a:lnTo>
                  <a:pt x="500" y="540"/>
                </a:lnTo>
                <a:lnTo>
                  <a:pt x="498" y="545"/>
                </a:lnTo>
                <a:lnTo>
                  <a:pt x="498" y="549"/>
                </a:lnTo>
                <a:lnTo>
                  <a:pt x="493" y="556"/>
                </a:lnTo>
                <a:lnTo>
                  <a:pt x="490" y="557"/>
                </a:lnTo>
                <a:lnTo>
                  <a:pt x="485" y="559"/>
                </a:lnTo>
                <a:lnTo>
                  <a:pt x="483" y="556"/>
                </a:lnTo>
                <a:lnTo>
                  <a:pt x="481" y="556"/>
                </a:lnTo>
                <a:lnTo>
                  <a:pt x="478" y="556"/>
                </a:lnTo>
                <a:lnTo>
                  <a:pt x="471" y="559"/>
                </a:lnTo>
                <a:lnTo>
                  <a:pt x="468" y="559"/>
                </a:lnTo>
                <a:lnTo>
                  <a:pt x="464" y="559"/>
                </a:lnTo>
                <a:lnTo>
                  <a:pt x="456" y="556"/>
                </a:lnTo>
                <a:lnTo>
                  <a:pt x="449" y="551"/>
                </a:lnTo>
                <a:lnTo>
                  <a:pt x="440" y="547"/>
                </a:lnTo>
                <a:lnTo>
                  <a:pt x="435" y="545"/>
                </a:lnTo>
                <a:lnTo>
                  <a:pt x="430" y="545"/>
                </a:lnTo>
                <a:lnTo>
                  <a:pt x="427" y="549"/>
                </a:lnTo>
                <a:lnTo>
                  <a:pt x="422" y="551"/>
                </a:lnTo>
                <a:lnTo>
                  <a:pt x="410" y="552"/>
                </a:lnTo>
                <a:lnTo>
                  <a:pt x="404" y="554"/>
                </a:lnTo>
                <a:lnTo>
                  <a:pt x="401" y="557"/>
                </a:lnTo>
                <a:lnTo>
                  <a:pt x="398" y="561"/>
                </a:lnTo>
                <a:lnTo>
                  <a:pt x="396" y="566"/>
                </a:lnTo>
                <a:lnTo>
                  <a:pt x="394" y="571"/>
                </a:lnTo>
                <a:lnTo>
                  <a:pt x="393" y="573"/>
                </a:lnTo>
                <a:lnTo>
                  <a:pt x="389" y="573"/>
                </a:lnTo>
                <a:lnTo>
                  <a:pt x="387" y="580"/>
                </a:lnTo>
                <a:lnTo>
                  <a:pt x="387" y="583"/>
                </a:lnTo>
                <a:lnTo>
                  <a:pt x="389" y="588"/>
                </a:lnTo>
                <a:lnTo>
                  <a:pt x="391" y="592"/>
                </a:lnTo>
                <a:lnTo>
                  <a:pt x="401" y="602"/>
                </a:lnTo>
                <a:lnTo>
                  <a:pt x="401" y="604"/>
                </a:lnTo>
                <a:lnTo>
                  <a:pt x="404" y="610"/>
                </a:lnTo>
                <a:lnTo>
                  <a:pt x="410" y="617"/>
                </a:lnTo>
                <a:lnTo>
                  <a:pt x="411" y="621"/>
                </a:lnTo>
                <a:lnTo>
                  <a:pt x="413" y="624"/>
                </a:lnTo>
                <a:lnTo>
                  <a:pt x="411" y="627"/>
                </a:lnTo>
                <a:lnTo>
                  <a:pt x="410" y="631"/>
                </a:lnTo>
                <a:lnTo>
                  <a:pt x="410" y="634"/>
                </a:lnTo>
                <a:lnTo>
                  <a:pt x="401" y="631"/>
                </a:lnTo>
                <a:lnTo>
                  <a:pt x="393" y="627"/>
                </a:lnTo>
                <a:lnTo>
                  <a:pt x="386" y="622"/>
                </a:lnTo>
                <a:lnTo>
                  <a:pt x="384" y="619"/>
                </a:lnTo>
                <a:lnTo>
                  <a:pt x="382" y="614"/>
                </a:lnTo>
                <a:lnTo>
                  <a:pt x="377" y="614"/>
                </a:lnTo>
                <a:lnTo>
                  <a:pt x="376" y="610"/>
                </a:lnTo>
                <a:lnTo>
                  <a:pt x="370" y="605"/>
                </a:lnTo>
                <a:lnTo>
                  <a:pt x="369" y="602"/>
                </a:lnTo>
                <a:lnTo>
                  <a:pt x="365" y="600"/>
                </a:lnTo>
                <a:lnTo>
                  <a:pt x="360" y="600"/>
                </a:lnTo>
                <a:lnTo>
                  <a:pt x="355" y="600"/>
                </a:lnTo>
                <a:lnTo>
                  <a:pt x="355" y="607"/>
                </a:lnTo>
                <a:lnTo>
                  <a:pt x="355" y="614"/>
                </a:lnTo>
                <a:lnTo>
                  <a:pt x="353" y="619"/>
                </a:lnTo>
                <a:lnTo>
                  <a:pt x="348" y="621"/>
                </a:lnTo>
                <a:lnTo>
                  <a:pt x="343" y="617"/>
                </a:lnTo>
                <a:lnTo>
                  <a:pt x="336" y="615"/>
                </a:lnTo>
                <a:lnTo>
                  <a:pt x="333" y="615"/>
                </a:lnTo>
                <a:lnTo>
                  <a:pt x="331" y="615"/>
                </a:lnTo>
                <a:lnTo>
                  <a:pt x="329" y="617"/>
                </a:lnTo>
                <a:lnTo>
                  <a:pt x="328" y="621"/>
                </a:lnTo>
                <a:lnTo>
                  <a:pt x="331" y="622"/>
                </a:lnTo>
                <a:lnTo>
                  <a:pt x="331" y="624"/>
                </a:lnTo>
                <a:lnTo>
                  <a:pt x="331" y="627"/>
                </a:lnTo>
                <a:lnTo>
                  <a:pt x="328" y="627"/>
                </a:lnTo>
                <a:lnTo>
                  <a:pt x="326" y="626"/>
                </a:lnTo>
                <a:lnTo>
                  <a:pt x="324" y="624"/>
                </a:lnTo>
                <a:lnTo>
                  <a:pt x="321" y="621"/>
                </a:lnTo>
                <a:lnTo>
                  <a:pt x="319" y="615"/>
                </a:lnTo>
                <a:lnTo>
                  <a:pt x="318" y="614"/>
                </a:lnTo>
                <a:lnTo>
                  <a:pt x="314" y="614"/>
                </a:lnTo>
                <a:lnTo>
                  <a:pt x="307" y="614"/>
                </a:lnTo>
                <a:lnTo>
                  <a:pt x="300" y="614"/>
                </a:lnTo>
                <a:lnTo>
                  <a:pt x="295" y="615"/>
                </a:lnTo>
                <a:lnTo>
                  <a:pt x="294" y="621"/>
                </a:lnTo>
                <a:lnTo>
                  <a:pt x="300" y="626"/>
                </a:lnTo>
                <a:lnTo>
                  <a:pt x="307" y="631"/>
                </a:lnTo>
                <a:lnTo>
                  <a:pt x="311" y="633"/>
                </a:lnTo>
                <a:lnTo>
                  <a:pt x="312" y="638"/>
                </a:lnTo>
                <a:lnTo>
                  <a:pt x="314" y="643"/>
                </a:lnTo>
                <a:lnTo>
                  <a:pt x="314" y="648"/>
                </a:lnTo>
                <a:lnTo>
                  <a:pt x="323" y="653"/>
                </a:lnTo>
                <a:lnTo>
                  <a:pt x="328" y="655"/>
                </a:lnTo>
                <a:lnTo>
                  <a:pt x="335" y="655"/>
                </a:lnTo>
                <a:lnTo>
                  <a:pt x="338" y="656"/>
                </a:lnTo>
                <a:lnTo>
                  <a:pt x="340" y="660"/>
                </a:lnTo>
                <a:lnTo>
                  <a:pt x="341" y="668"/>
                </a:lnTo>
                <a:lnTo>
                  <a:pt x="333" y="668"/>
                </a:lnTo>
                <a:lnTo>
                  <a:pt x="326" y="670"/>
                </a:lnTo>
                <a:lnTo>
                  <a:pt x="321" y="674"/>
                </a:lnTo>
                <a:lnTo>
                  <a:pt x="314" y="675"/>
                </a:lnTo>
                <a:lnTo>
                  <a:pt x="309" y="675"/>
                </a:lnTo>
                <a:lnTo>
                  <a:pt x="306" y="677"/>
                </a:lnTo>
                <a:lnTo>
                  <a:pt x="302" y="679"/>
                </a:lnTo>
                <a:lnTo>
                  <a:pt x="300" y="682"/>
                </a:lnTo>
                <a:lnTo>
                  <a:pt x="297" y="682"/>
                </a:lnTo>
                <a:lnTo>
                  <a:pt x="295" y="680"/>
                </a:lnTo>
                <a:lnTo>
                  <a:pt x="294" y="675"/>
                </a:lnTo>
                <a:lnTo>
                  <a:pt x="287" y="675"/>
                </a:lnTo>
                <a:lnTo>
                  <a:pt x="283" y="679"/>
                </a:lnTo>
                <a:lnTo>
                  <a:pt x="280" y="684"/>
                </a:lnTo>
                <a:lnTo>
                  <a:pt x="280" y="689"/>
                </a:lnTo>
                <a:lnTo>
                  <a:pt x="282" y="692"/>
                </a:lnTo>
                <a:lnTo>
                  <a:pt x="283" y="694"/>
                </a:lnTo>
                <a:lnTo>
                  <a:pt x="290" y="696"/>
                </a:lnTo>
                <a:lnTo>
                  <a:pt x="307" y="696"/>
                </a:lnTo>
                <a:lnTo>
                  <a:pt x="314" y="709"/>
                </a:lnTo>
                <a:lnTo>
                  <a:pt x="321" y="723"/>
                </a:lnTo>
                <a:lnTo>
                  <a:pt x="328" y="725"/>
                </a:lnTo>
                <a:lnTo>
                  <a:pt x="331" y="725"/>
                </a:lnTo>
                <a:lnTo>
                  <a:pt x="340" y="721"/>
                </a:lnTo>
                <a:lnTo>
                  <a:pt x="345" y="716"/>
                </a:lnTo>
                <a:lnTo>
                  <a:pt x="350" y="716"/>
                </a:lnTo>
                <a:lnTo>
                  <a:pt x="355" y="716"/>
                </a:lnTo>
                <a:lnTo>
                  <a:pt x="372" y="716"/>
                </a:lnTo>
                <a:lnTo>
                  <a:pt x="379" y="718"/>
                </a:lnTo>
                <a:lnTo>
                  <a:pt x="381" y="720"/>
                </a:lnTo>
                <a:lnTo>
                  <a:pt x="382" y="723"/>
                </a:lnTo>
                <a:lnTo>
                  <a:pt x="374" y="725"/>
                </a:lnTo>
                <a:lnTo>
                  <a:pt x="365" y="726"/>
                </a:lnTo>
                <a:lnTo>
                  <a:pt x="358" y="732"/>
                </a:lnTo>
                <a:lnTo>
                  <a:pt x="355" y="737"/>
                </a:lnTo>
                <a:lnTo>
                  <a:pt x="347" y="738"/>
                </a:lnTo>
                <a:lnTo>
                  <a:pt x="341" y="740"/>
                </a:lnTo>
                <a:lnTo>
                  <a:pt x="338" y="745"/>
                </a:lnTo>
                <a:lnTo>
                  <a:pt x="335" y="750"/>
                </a:lnTo>
                <a:lnTo>
                  <a:pt x="336" y="752"/>
                </a:lnTo>
                <a:lnTo>
                  <a:pt x="338" y="754"/>
                </a:lnTo>
                <a:lnTo>
                  <a:pt x="340" y="759"/>
                </a:lnTo>
                <a:lnTo>
                  <a:pt x="341" y="771"/>
                </a:lnTo>
                <a:lnTo>
                  <a:pt x="362" y="771"/>
                </a:lnTo>
                <a:lnTo>
                  <a:pt x="369" y="771"/>
                </a:lnTo>
                <a:lnTo>
                  <a:pt x="377" y="767"/>
                </a:lnTo>
                <a:lnTo>
                  <a:pt x="384" y="762"/>
                </a:lnTo>
                <a:lnTo>
                  <a:pt x="393" y="759"/>
                </a:lnTo>
                <a:lnTo>
                  <a:pt x="398" y="757"/>
                </a:lnTo>
                <a:lnTo>
                  <a:pt x="403" y="757"/>
                </a:lnTo>
                <a:lnTo>
                  <a:pt x="410" y="757"/>
                </a:lnTo>
                <a:lnTo>
                  <a:pt x="413" y="760"/>
                </a:lnTo>
                <a:lnTo>
                  <a:pt x="418" y="762"/>
                </a:lnTo>
                <a:lnTo>
                  <a:pt x="423" y="764"/>
                </a:lnTo>
                <a:lnTo>
                  <a:pt x="422" y="767"/>
                </a:lnTo>
                <a:lnTo>
                  <a:pt x="420" y="769"/>
                </a:lnTo>
                <a:lnTo>
                  <a:pt x="413" y="771"/>
                </a:lnTo>
                <a:lnTo>
                  <a:pt x="396" y="771"/>
                </a:lnTo>
                <a:lnTo>
                  <a:pt x="396" y="778"/>
                </a:lnTo>
                <a:lnTo>
                  <a:pt x="399" y="781"/>
                </a:lnTo>
                <a:lnTo>
                  <a:pt x="403" y="784"/>
                </a:lnTo>
                <a:lnTo>
                  <a:pt x="410" y="784"/>
                </a:lnTo>
                <a:lnTo>
                  <a:pt x="410" y="791"/>
                </a:lnTo>
                <a:lnTo>
                  <a:pt x="411" y="796"/>
                </a:lnTo>
                <a:lnTo>
                  <a:pt x="415" y="800"/>
                </a:lnTo>
                <a:lnTo>
                  <a:pt x="416" y="805"/>
                </a:lnTo>
                <a:lnTo>
                  <a:pt x="420" y="805"/>
                </a:lnTo>
                <a:lnTo>
                  <a:pt x="423" y="805"/>
                </a:lnTo>
                <a:lnTo>
                  <a:pt x="427" y="805"/>
                </a:lnTo>
                <a:lnTo>
                  <a:pt x="430" y="805"/>
                </a:lnTo>
                <a:lnTo>
                  <a:pt x="430" y="808"/>
                </a:lnTo>
                <a:lnTo>
                  <a:pt x="430" y="812"/>
                </a:lnTo>
                <a:lnTo>
                  <a:pt x="432" y="822"/>
                </a:lnTo>
                <a:lnTo>
                  <a:pt x="432" y="825"/>
                </a:lnTo>
                <a:lnTo>
                  <a:pt x="435" y="830"/>
                </a:lnTo>
                <a:lnTo>
                  <a:pt x="440" y="834"/>
                </a:lnTo>
                <a:lnTo>
                  <a:pt x="445" y="834"/>
                </a:lnTo>
                <a:lnTo>
                  <a:pt x="452" y="834"/>
                </a:lnTo>
                <a:lnTo>
                  <a:pt x="466" y="832"/>
                </a:lnTo>
                <a:lnTo>
                  <a:pt x="471" y="834"/>
                </a:lnTo>
                <a:lnTo>
                  <a:pt x="476" y="837"/>
                </a:lnTo>
                <a:lnTo>
                  <a:pt x="478" y="837"/>
                </a:lnTo>
                <a:lnTo>
                  <a:pt x="491" y="842"/>
                </a:lnTo>
                <a:lnTo>
                  <a:pt x="498" y="844"/>
                </a:lnTo>
                <a:lnTo>
                  <a:pt x="505" y="846"/>
                </a:lnTo>
                <a:lnTo>
                  <a:pt x="539" y="846"/>
                </a:lnTo>
                <a:lnTo>
                  <a:pt x="556" y="846"/>
                </a:lnTo>
                <a:lnTo>
                  <a:pt x="563" y="847"/>
                </a:lnTo>
                <a:lnTo>
                  <a:pt x="565" y="849"/>
                </a:lnTo>
                <a:lnTo>
                  <a:pt x="566" y="853"/>
                </a:lnTo>
                <a:lnTo>
                  <a:pt x="563" y="859"/>
                </a:lnTo>
                <a:lnTo>
                  <a:pt x="560" y="866"/>
                </a:lnTo>
                <a:lnTo>
                  <a:pt x="560" y="876"/>
                </a:lnTo>
                <a:lnTo>
                  <a:pt x="560" y="887"/>
                </a:lnTo>
                <a:lnTo>
                  <a:pt x="551" y="882"/>
                </a:lnTo>
                <a:lnTo>
                  <a:pt x="546" y="880"/>
                </a:lnTo>
                <a:lnTo>
                  <a:pt x="539" y="880"/>
                </a:lnTo>
                <a:lnTo>
                  <a:pt x="537" y="883"/>
                </a:lnTo>
                <a:lnTo>
                  <a:pt x="536" y="885"/>
                </a:lnTo>
                <a:lnTo>
                  <a:pt x="531" y="887"/>
                </a:lnTo>
                <a:lnTo>
                  <a:pt x="519" y="887"/>
                </a:lnTo>
                <a:lnTo>
                  <a:pt x="514" y="885"/>
                </a:lnTo>
                <a:lnTo>
                  <a:pt x="512" y="883"/>
                </a:lnTo>
                <a:lnTo>
                  <a:pt x="512" y="880"/>
                </a:lnTo>
                <a:lnTo>
                  <a:pt x="498" y="878"/>
                </a:lnTo>
                <a:lnTo>
                  <a:pt x="488" y="873"/>
                </a:lnTo>
                <a:lnTo>
                  <a:pt x="476" y="868"/>
                </a:lnTo>
                <a:lnTo>
                  <a:pt x="464" y="866"/>
                </a:lnTo>
                <a:lnTo>
                  <a:pt x="459" y="875"/>
                </a:lnTo>
                <a:lnTo>
                  <a:pt x="457" y="880"/>
                </a:lnTo>
                <a:lnTo>
                  <a:pt x="457" y="887"/>
                </a:lnTo>
                <a:lnTo>
                  <a:pt x="451" y="887"/>
                </a:lnTo>
                <a:lnTo>
                  <a:pt x="445" y="890"/>
                </a:lnTo>
                <a:lnTo>
                  <a:pt x="442" y="892"/>
                </a:lnTo>
                <a:lnTo>
                  <a:pt x="437" y="893"/>
                </a:lnTo>
                <a:lnTo>
                  <a:pt x="437" y="899"/>
                </a:lnTo>
                <a:lnTo>
                  <a:pt x="437" y="904"/>
                </a:lnTo>
                <a:lnTo>
                  <a:pt x="432" y="909"/>
                </a:lnTo>
                <a:lnTo>
                  <a:pt x="428" y="916"/>
                </a:lnTo>
                <a:lnTo>
                  <a:pt x="428" y="921"/>
                </a:lnTo>
                <a:lnTo>
                  <a:pt x="430" y="928"/>
                </a:lnTo>
                <a:lnTo>
                  <a:pt x="422" y="933"/>
                </a:lnTo>
                <a:lnTo>
                  <a:pt x="415" y="940"/>
                </a:lnTo>
                <a:lnTo>
                  <a:pt x="408" y="946"/>
                </a:lnTo>
                <a:lnTo>
                  <a:pt x="403" y="955"/>
                </a:lnTo>
                <a:lnTo>
                  <a:pt x="408" y="958"/>
                </a:lnTo>
                <a:lnTo>
                  <a:pt x="413" y="960"/>
                </a:lnTo>
                <a:lnTo>
                  <a:pt x="418" y="962"/>
                </a:lnTo>
                <a:lnTo>
                  <a:pt x="422" y="965"/>
                </a:lnTo>
                <a:lnTo>
                  <a:pt x="423" y="969"/>
                </a:lnTo>
                <a:lnTo>
                  <a:pt x="420" y="969"/>
                </a:lnTo>
                <a:lnTo>
                  <a:pt x="416" y="970"/>
                </a:lnTo>
                <a:lnTo>
                  <a:pt x="411" y="975"/>
                </a:lnTo>
                <a:lnTo>
                  <a:pt x="406" y="980"/>
                </a:lnTo>
                <a:lnTo>
                  <a:pt x="403" y="982"/>
                </a:lnTo>
                <a:lnTo>
                  <a:pt x="398" y="984"/>
                </a:lnTo>
                <a:lnTo>
                  <a:pt x="398" y="987"/>
                </a:lnTo>
                <a:lnTo>
                  <a:pt x="396" y="989"/>
                </a:lnTo>
                <a:lnTo>
                  <a:pt x="391" y="991"/>
                </a:lnTo>
                <a:lnTo>
                  <a:pt x="387" y="992"/>
                </a:lnTo>
                <a:lnTo>
                  <a:pt x="382" y="999"/>
                </a:lnTo>
                <a:lnTo>
                  <a:pt x="377" y="1006"/>
                </a:lnTo>
                <a:lnTo>
                  <a:pt x="374" y="1008"/>
                </a:lnTo>
                <a:lnTo>
                  <a:pt x="369" y="1009"/>
                </a:lnTo>
                <a:lnTo>
                  <a:pt x="358" y="1015"/>
                </a:lnTo>
                <a:lnTo>
                  <a:pt x="352" y="1020"/>
                </a:lnTo>
                <a:lnTo>
                  <a:pt x="341" y="1023"/>
                </a:lnTo>
                <a:lnTo>
                  <a:pt x="335" y="1023"/>
                </a:lnTo>
                <a:lnTo>
                  <a:pt x="328" y="1023"/>
                </a:lnTo>
                <a:lnTo>
                  <a:pt x="326" y="1028"/>
                </a:lnTo>
                <a:lnTo>
                  <a:pt x="324" y="1030"/>
                </a:lnTo>
                <a:lnTo>
                  <a:pt x="321" y="1030"/>
                </a:lnTo>
                <a:lnTo>
                  <a:pt x="307" y="1035"/>
                </a:lnTo>
                <a:lnTo>
                  <a:pt x="295" y="1042"/>
                </a:lnTo>
                <a:lnTo>
                  <a:pt x="271" y="1055"/>
                </a:lnTo>
                <a:lnTo>
                  <a:pt x="258" y="1061"/>
                </a:lnTo>
                <a:lnTo>
                  <a:pt x="244" y="1066"/>
                </a:lnTo>
                <a:lnTo>
                  <a:pt x="229" y="1069"/>
                </a:lnTo>
                <a:lnTo>
                  <a:pt x="212" y="1071"/>
                </a:lnTo>
                <a:lnTo>
                  <a:pt x="212" y="1078"/>
                </a:lnTo>
                <a:lnTo>
                  <a:pt x="215" y="1081"/>
                </a:lnTo>
                <a:lnTo>
                  <a:pt x="219" y="1084"/>
                </a:lnTo>
                <a:lnTo>
                  <a:pt x="225" y="1084"/>
                </a:lnTo>
                <a:lnTo>
                  <a:pt x="225" y="1088"/>
                </a:lnTo>
                <a:lnTo>
                  <a:pt x="227" y="1090"/>
                </a:lnTo>
                <a:lnTo>
                  <a:pt x="232" y="1091"/>
                </a:lnTo>
                <a:lnTo>
                  <a:pt x="246" y="1091"/>
                </a:lnTo>
                <a:lnTo>
                  <a:pt x="294" y="1091"/>
                </a:lnTo>
                <a:lnTo>
                  <a:pt x="295" y="1088"/>
                </a:lnTo>
                <a:lnTo>
                  <a:pt x="299" y="1086"/>
                </a:lnTo>
                <a:lnTo>
                  <a:pt x="307" y="1084"/>
                </a:lnTo>
                <a:lnTo>
                  <a:pt x="307" y="1079"/>
                </a:lnTo>
                <a:lnTo>
                  <a:pt x="309" y="1076"/>
                </a:lnTo>
                <a:lnTo>
                  <a:pt x="312" y="1074"/>
                </a:lnTo>
                <a:lnTo>
                  <a:pt x="316" y="1073"/>
                </a:lnTo>
                <a:lnTo>
                  <a:pt x="324" y="1071"/>
                </a:lnTo>
                <a:lnTo>
                  <a:pt x="326" y="1067"/>
                </a:lnTo>
                <a:lnTo>
                  <a:pt x="328" y="1064"/>
                </a:lnTo>
                <a:lnTo>
                  <a:pt x="331" y="1062"/>
                </a:lnTo>
                <a:lnTo>
                  <a:pt x="333" y="1059"/>
                </a:lnTo>
                <a:lnTo>
                  <a:pt x="335" y="1050"/>
                </a:lnTo>
                <a:lnTo>
                  <a:pt x="348" y="1050"/>
                </a:lnTo>
                <a:lnTo>
                  <a:pt x="348" y="1084"/>
                </a:lnTo>
                <a:lnTo>
                  <a:pt x="357" y="1086"/>
                </a:lnTo>
                <a:lnTo>
                  <a:pt x="365" y="1088"/>
                </a:lnTo>
                <a:lnTo>
                  <a:pt x="370" y="1093"/>
                </a:lnTo>
                <a:lnTo>
                  <a:pt x="376" y="1098"/>
                </a:lnTo>
                <a:lnTo>
                  <a:pt x="382" y="1100"/>
                </a:lnTo>
                <a:lnTo>
                  <a:pt x="386" y="1100"/>
                </a:lnTo>
                <a:lnTo>
                  <a:pt x="394" y="1096"/>
                </a:lnTo>
                <a:lnTo>
                  <a:pt x="399" y="1091"/>
                </a:lnTo>
                <a:lnTo>
                  <a:pt x="404" y="1091"/>
                </a:lnTo>
                <a:lnTo>
                  <a:pt x="410" y="1091"/>
                </a:lnTo>
                <a:lnTo>
                  <a:pt x="410" y="1096"/>
                </a:lnTo>
                <a:lnTo>
                  <a:pt x="408" y="1100"/>
                </a:lnTo>
                <a:lnTo>
                  <a:pt x="404" y="1102"/>
                </a:lnTo>
                <a:lnTo>
                  <a:pt x="401" y="1103"/>
                </a:lnTo>
                <a:lnTo>
                  <a:pt x="393" y="1105"/>
                </a:lnTo>
                <a:lnTo>
                  <a:pt x="391" y="1108"/>
                </a:lnTo>
                <a:lnTo>
                  <a:pt x="389" y="1112"/>
                </a:lnTo>
                <a:lnTo>
                  <a:pt x="399" y="1114"/>
                </a:lnTo>
                <a:lnTo>
                  <a:pt x="406" y="1114"/>
                </a:lnTo>
                <a:lnTo>
                  <a:pt x="422" y="1110"/>
                </a:lnTo>
                <a:lnTo>
                  <a:pt x="435" y="1107"/>
                </a:lnTo>
                <a:lnTo>
                  <a:pt x="451" y="1105"/>
                </a:lnTo>
                <a:lnTo>
                  <a:pt x="454" y="1100"/>
                </a:lnTo>
                <a:lnTo>
                  <a:pt x="457" y="1095"/>
                </a:lnTo>
                <a:lnTo>
                  <a:pt x="461" y="1091"/>
                </a:lnTo>
                <a:lnTo>
                  <a:pt x="464" y="1084"/>
                </a:lnTo>
                <a:lnTo>
                  <a:pt x="464" y="1078"/>
                </a:lnTo>
                <a:lnTo>
                  <a:pt x="466" y="1074"/>
                </a:lnTo>
                <a:lnTo>
                  <a:pt x="469" y="1069"/>
                </a:lnTo>
                <a:lnTo>
                  <a:pt x="471" y="1064"/>
                </a:lnTo>
                <a:lnTo>
                  <a:pt x="474" y="1061"/>
                </a:lnTo>
                <a:lnTo>
                  <a:pt x="481" y="1059"/>
                </a:lnTo>
                <a:lnTo>
                  <a:pt x="488" y="1057"/>
                </a:lnTo>
                <a:lnTo>
                  <a:pt x="495" y="1057"/>
                </a:lnTo>
                <a:lnTo>
                  <a:pt x="502" y="1057"/>
                </a:lnTo>
                <a:lnTo>
                  <a:pt x="507" y="1061"/>
                </a:lnTo>
                <a:lnTo>
                  <a:pt x="510" y="1064"/>
                </a:lnTo>
                <a:lnTo>
                  <a:pt x="512" y="1071"/>
                </a:lnTo>
                <a:lnTo>
                  <a:pt x="510" y="1074"/>
                </a:lnTo>
                <a:lnTo>
                  <a:pt x="507" y="1076"/>
                </a:lnTo>
                <a:lnTo>
                  <a:pt x="498" y="1078"/>
                </a:lnTo>
                <a:lnTo>
                  <a:pt x="498" y="1091"/>
                </a:lnTo>
                <a:lnTo>
                  <a:pt x="508" y="1093"/>
                </a:lnTo>
                <a:lnTo>
                  <a:pt x="517" y="1096"/>
                </a:lnTo>
                <a:lnTo>
                  <a:pt x="520" y="1098"/>
                </a:lnTo>
                <a:lnTo>
                  <a:pt x="524" y="1102"/>
                </a:lnTo>
                <a:lnTo>
                  <a:pt x="526" y="1107"/>
                </a:lnTo>
                <a:lnTo>
                  <a:pt x="526" y="1112"/>
                </a:lnTo>
                <a:lnTo>
                  <a:pt x="532" y="1112"/>
                </a:lnTo>
                <a:lnTo>
                  <a:pt x="539" y="1112"/>
                </a:lnTo>
                <a:lnTo>
                  <a:pt x="544" y="1114"/>
                </a:lnTo>
                <a:lnTo>
                  <a:pt x="546" y="1119"/>
                </a:lnTo>
                <a:lnTo>
                  <a:pt x="555" y="1120"/>
                </a:lnTo>
                <a:lnTo>
                  <a:pt x="558" y="1122"/>
                </a:lnTo>
                <a:lnTo>
                  <a:pt x="560" y="1125"/>
                </a:lnTo>
                <a:lnTo>
                  <a:pt x="563" y="1127"/>
                </a:lnTo>
                <a:lnTo>
                  <a:pt x="565" y="1131"/>
                </a:lnTo>
                <a:lnTo>
                  <a:pt x="566" y="1134"/>
                </a:lnTo>
                <a:lnTo>
                  <a:pt x="566" y="1139"/>
                </a:lnTo>
                <a:lnTo>
                  <a:pt x="563" y="1137"/>
                </a:lnTo>
                <a:lnTo>
                  <a:pt x="561" y="1134"/>
                </a:lnTo>
                <a:lnTo>
                  <a:pt x="560" y="1131"/>
                </a:lnTo>
                <a:lnTo>
                  <a:pt x="560" y="1125"/>
                </a:lnTo>
                <a:lnTo>
                  <a:pt x="551" y="1124"/>
                </a:lnTo>
                <a:lnTo>
                  <a:pt x="548" y="1122"/>
                </a:lnTo>
                <a:lnTo>
                  <a:pt x="546" y="1119"/>
                </a:lnTo>
                <a:lnTo>
                  <a:pt x="526" y="1119"/>
                </a:lnTo>
                <a:lnTo>
                  <a:pt x="505" y="1119"/>
                </a:lnTo>
                <a:lnTo>
                  <a:pt x="468" y="1122"/>
                </a:lnTo>
                <a:lnTo>
                  <a:pt x="430" y="1125"/>
                </a:lnTo>
                <a:lnTo>
                  <a:pt x="411" y="1127"/>
                </a:lnTo>
                <a:lnTo>
                  <a:pt x="389" y="1125"/>
                </a:lnTo>
                <a:lnTo>
                  <a:pt x="382" y="1122"/>
                </a:lnTo>
                <a:lnTo>
                  <a:pt x="376" y="1119"/>
                </a:lnTo>
                <a:lnTo>
                  <a:pt x="365" y="1119"/>
                </a:lnTo>
                <a:lnTo>
                  <a:pt x="355" y="1119"/>
                </a:lnTo>
                <a:lnTo>
                  <a:pt x="353" y="1115"/>
                </a:lnTo>
                <a:lnTo>
                  <a:pt x="352" y="1112"/>
                </a:lnTo>
                <a:lnTo>
                  <a:pt x="348" y="1105"/>
                </a:lnTo>
                <a:lnTo>
                  <a:pt x="347" y="1102"/>
                </a:lnTo>
                <a:lnTo>
                  <a:pt x="345" y="1098"/>
                </a:lnTo>
                <a:lnTo>
                  <a:pt x="340" y="1098"/>
                </a:lnTo>
                <a:lnTo>
                  <a:pt x="335" y="1098"/>
                </a:lnTo>
                <a:lnTo>
                  <a:pt x="326" y="1096"/>
                </a:lnTo>
                <a:lnTo>
                  <a:pt x="319" y="1096"/>
                </a:lnTo>
                <a:lnTo>
                  <a:pt x="314" y="1098"/>
                </a:lnTo>
                <a:lnTo>
                  <a:pt x="309" y="1102"/>
                </a:lnTo>
                <a:lnTo>
                  <a:pt x="302" y="1107"/>
                </a:lnTo>
                <a:lnTo>
                  <a:pt x="294" y="1112"/>
                </a:lnTo>
                <a:lnTo>
                  <a:pt x="292" y="1117"/>
                </a:lnTo>
                <a:lnTo>
                  <a:pt x="290" y="1119"/>
                </a:lnTo>
                <a:lnTo>
                  <a:pt x="287" y="1119"/>
                </a:lnTo>
                <a:lnTo>
                  <a:pt x="273" y="1125"/>
                </a:lnTo>
                <a:lnTo>
                  <a:pt x="260" y="1132"/>
                </a:lnTo>
                <a:lnTo>
                  <a:pt x="251" y="1134"/>
                </a:lnTo>
                <a:lnTo>
                  <a:pt x="242" y="1134"/>
                </a:lnTo>
                <a:lnTo>
                  <a:pt x="231" y="1131"/>
                </a:lnTo>
                <a:lnTo>
                  <a:pt x="225" y="1129"/>
                </a:lnTo>
                <a:lnTo>
                  <a:pt x="220" y="1129"/>
                </a:lnTo>
                <a:lnTo>
                  <a:pt x="215" y="1129"/>
                </a:lnTo>
                <a:lnTo>
                  <a:pt x="212" y="1132"/>
                </a:lnTo>
                <a:lnTo>
                  <a:pt x="212" y="1141"/>
                </a:lnTo>
                <a:lnTo>
                  <a:pt x="215" y="1146"/>
                </a:lnTo>
                <a:lnTo>
                  <a:pt x="220" y="1149"/>
                </a:lnTo>
                <a:lnTo>
                  <a:pt x="225" y="1153"/>
                </a:lnTo>
                <a:lnTo>
                  <a:pt x="225" y="1180"/>
                </a:lnTo>
                <a:lnTo>
                  <a:pt x="224" y="1185"/>
                </a:lnTo>
                <a:lnTo>
                  <a:pt x="222" y="1189"/>
                </a:lnTo>
                <a:lnTo>
                  <a:pt x="215" y="1194"/>
                </a:lnTo>
                <a:lnTo>
                  <a:pt x="208" y="1199"/>
                </a:lnTo>
                <a:lnTo>
                  <a:pt x="207" y="1202"/>
                </a:lnTo>
                <a:lnTo>
                  <a:pt x="205" y="1207"/>
                </a:lnTo>
                <a:lnTo>
                  <a:pt x="198" y="1213"/>
                </a:lnTo>
                <a:lnTo>
                  <a:pt x="195" y="1218"/>
                </a:lnTo>
                <a:lnTo>
                  <a:pt x="193" y="1226"/>
                </a:lnTo>
                <a:lnTo>
                  <a:pt x="191" y="1235"/>
                </a:lnTo>
                <a:lnTo>
                  <a:pt x="191" y="1255"/>
                </a:lnTo>
                <a:lnTo>
                  <a:pt x="196" y="1255"/>
                </a:lnTo>
                <a:lnTo>
                  <a:pt x="200" y="1257"/>
                </a:lnTo>
                <a:lnTo>
                  <a:pt x="203" y="1259"/>
                </a:lnTo>
                <a:lnTo>
                  <a:pt x="205" y="1262"/>
                </a:lnTo>
                <a:lnTo>
                  <a:pt x="190" y="1265"/>
                </a:lnTo>
                <a:lnTo>
                  <a:pt x="176" y="1271"/>
                </a:lnTo>
                <a:lnTo>
                  <a:pt x="160" y="1276"/>
                </a:lnTo>
                <a:lnTo>
                  <a:pt x="152" y="1276"/>
                </a:lnTo>
                <a:lnTo>
                  <a:pt x="142" y="1276"/>
                </a:lnTo>
                <a:lnTo>
                  <a:pt x="138" y="1276"/>
                </a:lnTo>
                <a:lnTo>
                  <a:pt x="121" y="1284"/>
                </a:lnTo>
                <a:lnTo>
                  <a:pt x="114" y="1288"/>
                </a:lnTo>
                <a:lnTo>
                  <a:pt x="106" y="1289"/>
                </a:lnTo>
                <a:lnTo>
                  <a:pt x="102" y="1289"/>
                </a:lnTo>
                <a:lnTo>
                  <a:pt x="62" y="1289"/>
                </a:lnTo>
                <a:lnTo>
                  <a:pt x="60" y="1291"/>
                </a:lnTo>
                <a:lnTo>
                  <a:pt x="58" y="1293"/>
                </a:lnTo>
                <a:lnTo>
                  <a:pt x="55" y="1296"/>
                </a:lnTo>
                <a:lnTo>
                  <a:pt x="50" y="1298"/>
                </a:lnTo>
                <a:lnTo>
                  <a:pt x="48" y="1300"/>
                </a:lnTo>
                <a:lnTo>
                  <a:pt x="48" y="1303"/>
                </a:lnTo>
                <a:lnTo>
                  <a:pt x="51" y="1305"/>
                </a:lnTo>
                <a:lnTo>
                  <a:pt x="51" y="1306"/>
                </a:lnTo>
                <a:lnTo>
                  <a:pt x="51" y="1310"/>
                </a:lnTo>
                <a:lnTo>
                  <a:pt x="48" y="1310"/>
                </a:lnTo>
                <a:lnTo>
                  <a:pt x="39" y="1310"/>
                </a:lnTo>
                <a:lnTo>
                  <a:pt x="34" y="1311"/>
                </a:lnTo>
                <a:lnTo>
                  <a:pt x="31" y="1315"/>
                </a:lnTo>
                <a:lnTo>
                  <a:pt x="27" y="1320"/>
                </a:lnTo>
                <a:lnTo>
                  <a:pt x="24" y="1325"/>
                </a:lnTo>
                <a:lnTo>
                  <a:pt x="21" y="1329"/>
                </a:lnTo>
                <a:lnTo>
                  <a:pt x="14" y="1330"/>
                </a:lnTo>
                <a:lnTo>
                  <a:pt x="7" y="1330"/>
                </a:lnTo>
                <a:lnTo>
                  <a:pt x="7" y="1337"/>
                </a:lnTo>
                <a:lnTo>
                  <a:pt x="9" y="1342"/>
                </a:lnTo>
                <a:lnTo>
                  <a:pt x="14" y="1342"/>
                </a:lnTo>
                <a:lnTo>
                  <a:pt x="15" y="1346"/>
                </a:lnTo>
                <a:lnTo>
                  <a:pt x="19" y="1352"/>
                </a:lnTo>
                <a:lnTo>
                  <a:pt x="22" y="1359"/>
                </a:lnTo>
                <a:lnTo>
                  <a:pt x="24" y="1359"/>
                </a:lnTo>
                <a:lnTo>
                  <a:pt x="27" y="1359"/>
                </a:lnTo>
                <a:lnTo>
                  <a:pt x="36" y="1363"/>
                </a:lnTo>
                <a:lnTo>
                  <a:pt x="44" y="1368"/>
                </a:lnTo>
                <a:lnTo>
                  <a:pt x="46" y="1371"/>
                </a:lnTo>
                <a:lnTo>
                  <a:pt x="48" y="1376"/>
                </a:lnTo>
                <a:lnTo>
                  <a:pt x="50" y="1380"/>
                </a:lnTo>
                <a:lnTo>
                  <a:pt x="51" y="1383"/>
                </a:lnTo>
                <a:lnTo>
                  <a:pt x="55" y="1385"/>
                </a:lnTo>
                <a:lnTo>
                  <a:pt x="60" y="1385"/>
                </a:lnTo>
                <a:lnTo>
                  <a:pt x="65" y="1385"/>
                </a:lnTo>
                <a:lnTo>
                  <a:pt x="68" y="1387"/>
                </a:lnTo>
                <a:lnTo>
                  <a:pt x="75" y="1398"/>
                </a:lnTo>
                <a:lnTo>
                  <a:pt x="178" y="1398"/>
                </a:lnTo>
                <a:lnTo>
                  <a:pt x="183" y="1398"/>
                </a:lnTo>
                <a:lnTo>
                  <a:pt x="188" y="1397"/>
                </a:lnTo>
                <a:lnTo>
                  <a:pt x="196" y="1393"/>
                </a:lnTo>
                <a:lnTo>
                  <a:pt x="201" y="1392"/>
                </a:lnTo>
                <a:lnTo>
                  <a:pt x="205" y="1390"/>
                </a:lnTo>
                <a:lnTo>
                  <a:pt x="208" y="1393"/>
                </a:lnTo>
                <a:lnTo>
                  <a:pt x="212" y="1398"/>
                </a:lnTo>
                <a:lnTo>
                  <a:pt x="207" y="1402"/>
                </a:lnTo>
                <a:lnTo>
                  <a:pt x="201" y="1404"/>
                </a:lnTo>
                <a:lnTo>
                  <a:pt x="188" y="1405"/>
                </a:lnTo>
                <a:lnTo>
                  <a:pt x="157" y="1405"/>
                </a:lnTo>
                <a:lnTo>
                  <a:pt x="157" y="1409"/>
                </a:lnTo>
                <a:lnTo>
                  <a:pt x="155" y="1410"/>
                </a:lnTo>
                <a:lnTo>
                  <a:pt x="148" y="1409"/>
                </a:lnTo>
                <a:lnTo>
                  <a:pt x="143" y="1410"/>
                </a:lnTo>
                <a:lnTo>
                  <a:pt x="137" y="1417"/>
                </a:lnTo>
                <a:lnTo>
                  <a:pt x="133" y="1419"/>
                </a:lnTo>
                <a:lnTo>
                  <a:pt x="130" y="1419"/>
                </a:lnTo>
                <a:lnTo>
                  <a:pt x="126" y="1421"/>
                </a:lnTo>
                <a:lnTo>
                  <a:pt x="121" y="1424"/>
                </a:lnTo>
                <a:lnTo>
                  <a:pt x="114" y="1427"/>
                </a:lnTo>
                <a:lnTo>
                  <a:pt x="111" y="1427"/>
                </a:lnTo>
                <a:lnTo>
                  <a:pt x="106" y="1426"/>
                </a:lnTo>
                <a:lnTo>
                  <a:pt x="102" y="1426"/>
                </a:lnTo>
                <a:lnTo>
                  <a:pt x="97" y="1427"/>
                </a:lnTo>
                <a:lnTo>
                  <a:pt x="92" y="1431"/>
                </a:lnTo>
                <a:lnTo>
                  <a:pt x="84" y="1436"/>
                </a:lnTo>
                <a:lnTo>
                  <a:pt x="80" y="1438"/>
                </a:lnTo>
                <a:lnTo>
                  <a:pt x="75" y="1436"/>
                </a:lnTo>
                <a:lnTo>
                  <a:pt x="70" y="1438"/>
                </a:lnTo>
                <a:lnTo>
                  <a:pt x="67" y="1439"/>
                </a:lnTo>
                <a:lnTo>
                  <a:pt x="65" y="1444"/>
                </a:lnTo>
                <a:lnTo>
                  <a:pt x="62" y="1453"/>
                </a:lnTo>
                <a:lnTo>
                  <a:pt x="56" y="1463"/>
                </a:lnTo>
                <a:lnTo>
                  <a:pt x="55" y="1463"/>
                </a:lnTo>
                <a:lnTo>
                  <a:pt x="55" y="1465"/>
                </a:lnTo>
                <a:lnTo>
                  <a:pt x="53" y="1465"/>
                </a:lnTo>
                <a:lnTo>
                  <a:pt x="46" y="1467"/>
                </a:lnTo>
                <a:lnTo>
                  <a:pt x="44" y="1467"/>
                </a:lnTo>
                <a:lnTo>
                  <a:pt x="41" y="1467"/>
                </a:lnTo>
                <a:lnTo>
                  <a:pt x="36" y="1467"/>
                </a:lnTo>
                <a:lnTo>
                  <a:pt x="33" y="1468"/>
                </a:lnTo>
                <a:lnTo>
                  <a:pt x="29" y="1470"/>
                </a:lnTo>
                <a:lnTo>
                  <a:pt x="27" y="1473"/>
                </a:lnTo>
                <a:lnTo>
                  <a:pt x="34" y="1477"/>
                </a:lnTo>
                <a:lnTo>
                  <a:pt x="36" y="1479"/>
                </a:lnTo>
                <a:lnTo>
                  <a:pt x="41" y="1480"/>
                </a:lnTo>
                <a:lnTo>
                  <a:pt x="46" y="1482"/>
                </a:lnTo>
                <a:lnTo>
                  <a:pt x="56" y="1482"/>
                </a:lnTo>
                <a:lnTo>
                  <a:pt x="67" y="1480"/>
                </a:lnTo>
                <a:lnTo>
                  <a:pt x="75" y="1480"/>
                </a:lnTo>
                <a:lnTo>
                  <a:pt x="79" y="1480"/>
                </a:lnTo>
                <a:lnTo>
                  <a:pt x="97" y="1479"/>
                </a:lnTo>
                <a:lnTo>
                  <a:pt x="108" y="1477"/>
                </a:lnTo>
                <a:lnTo>
                  <a:pt x="116" y="1473"/>
                </a:lnTo>
                <a:lnTo>
                  <a:pt x="121" y="1477"/>
                </a:lnTo>
                <a:lnTo>
                  <a:pt x="128" y="1479"/>
                </a:lnTo>
                <a:lnTo>
                  <a:pt x="135" y="1480"/>
                </a:lnTo>
                <a:lnTo>
                  <a:pt x="143" y="1480"/>
                </a:lnTo>
                <a:lnTo>
                  <a:pt x="147" y="1479"/>
                </a:lnTo>
                <a:lnTo>
                  <a:pt x="148" y="1477"/>
                </a:lnTo>
                <a:lnTo>
                  <a:pt x="148" y="1475"/>
                </a:lnTo>
                <a:lnTo>
                  <a:pt x="150" y="1473"/>
                </a:lnTo>
                <a:lnTo>
                  <a:pt x="160" y="1472"/>
                </a:lnTo>
                <a:lnTo>
                  <a:pt x="174" y="1473"/>
                </a:lnTo>
                <a:lnTo>
                  <a:pt x="190" y="1473"/>
                </a:lnTo>
                <a:lnTo>
                  <a:pt x="205" y="1473"/>
                </a:lnTo>
                <a:lnTo>
                  <a:pt x="207" y="1472"/>
                </a:lnTo>
                <a:lnTo>
                  <a:pt x="208" y="1470"/>
                </a:lnTo>
                <a:lnTo>
                  <a:pt x="212" y="1467"/>
                </a:lnTo>
                <a:lnTo>
                  <a:pt x="217" y="1465"/>
                </a:lnTo>
                <a:lnTo>
                  <a:pt x="219" y="1463"/>
                </a:lnTo>
                <a:lnTo>
                  <a:pt x="219" y="1460"/>
                </a:lnTo>
                <a:lnTo>
                  <a:pt x="220" y="1456"/>
                </a:lnTo>
                <a:lnTo>
                  <a:pt x="224" y="1455"/>
                </a:lnTo>
                <a:lnTo>
                  <a:pt x="232" y="1453"/>
                </a:lnTo>
                <a:lnTo>
                  <a:pt x="234" y="1462"/>
                </a:lnTo>
                <a:lnTo>
                  <a:pt x="234" y="1468"/>
                </a:lnTo>
                <a:lnTo>
                  <a:pt x="232" y="1475"/>
                </a:lnTo>
                <a:lnTo>
                  <a:pt x="229" y="1479"/>
                </a:lnTo>
                <a:lnTo>
                  <a:pt x="225" y="1482"/>
                </a:lnTo>
                <a:lnTo>
                  <a:pt x="220" y="1485"/>
                </a:lnTo>
                <a:lnTo>
                  <a:pt x="210" y="1489"/>
                </a:lnTo>
                <a:lnTo>
                  <a:pt x="184" y="1492"/>
                </a:lnTo>
                <a:lnTo>
                  <a:pt x="172" y="1496"/>
                </a:lnTo>
                <a:lnTo>
                  <a:pt x="167" y="1497"/>
                </a:lnTo>
                <a:lnTo>
                  <a:pt x="164" y="1501"/>
                </a:lnTo>
                <a:lnTo>
                  <a:pt x="159" y="1501"/>
                </a:lnTo>
                <a:lnTo>
                  <a:pt x="155" y="1502"/>
                </a:lnTo>
                <a:lnTo>
                  <a:pt x="152" y="1504"/>
                </a:lnTo>
                <a:lnTo>
                  <a:pt x="150" y="1508"/>
                </a:lnTo>
                <a:lnTo>
                  <a:pt x="140" y="1508"/>
                </a:lnTo>
                <a:lnTo>
                  <a:pt x="137" y="1509"/>
                </a:lnTo>
                <a:lnTo>
                  <a:pt x="133" y="1511"/>
                </a:lnTo>
                <a:lnTo>
                  <a:pt x="131" y="1514"/>
                </a:lnTo>
                <a:lnTo>
                  <a:pt x="130" y="1518"/>
                </a:lnTo>
                <a:lnTo>
                  <a:pt x="130" y="1528"/>
                </a:lnTo>
                <a:lnTo>
                  <a:pt x="137" y="1530"/>
                </a:lnTo>
                <a:lnTo>
                  <a:pt x="142" y="1528"/>
                </a:lnTo>
                <a:lnTo>
                  <a:pt x="150" y="1525"/>
                </a:lnTo>
                <a:lnTo>
                  <a:pt x="159" y="1521"/>
                </a:lnTo>
                <a:lnTo>
                  <a:pt x="164" y="1519"/>
                </a:lnTo>
                <a:lnTo>
                  <a:pt x="171" y="1521"/>
                </a:lnTo>
                <a:lnTo>
                  <a:pt x="176" y="1523"/>
                </a:lnTo>
                <a:lnTo>
                  <a:pt x="181" y="1523"/>
                </a:lnTo>
                <a:lnTo>
                  <a:pt x="186" y="1521"/>
                </a:lnTo>
                <a:lnTo>
                  <a:pt x="190" y="1518"/>
                </a:lnTo>
                <a:lnTo>
                  <a:pt x="193" y="1516"/>
                </a:lnTo>
                <a:lnTo>
                  <a:pt x="195" y="1514"/>
                </a:lnTo>
                <a:lnTo>
                  <a:pt x="196" y="1516"/>
                </a:lnTo>
                <a:lnTo>
                  <a:pt x="198" y="1521"/>
                </a:lnTo>
                <a:lnTo>
                  <a:pt x="196" y="1525"/>
                </a:lnTo>
                <a:lnTo>
                  <a:pt x="193" y="1526"/>
                </a:lnTo>
                <a:lnTo>
                  <a:pt x="184" y="1528"/>
                </a:lnTo>
                <a:lnTo>
                  <a:pt x="184" y="1531"/>
                </a:lnTo>
                <a:lnTo>
                  <a:pt x="183" y="1533"/>
                </a:lnTo>
                <a:lnTo>
                  <a:pt x="178" y="1535"/>
                </a:lnTo>
                <a:lnTo>
                  <a:pt x="143" y="1535"/>
                </a:lnTo>
                <a:lnTo>
                  <a:pt x="137" y="1540"/>
                </a:lnTo>
                <a:lnTo>
                  <a:pt x="126" y="1542"/>
                </a:lnTo>
                <a:lnTo>
                  <a:pt x="114" y="1542"/>
                </a:lnTo>
                <a:lnTo>
                  <a:pt x="102" y="1542"/>
                </a:lnTo>
                <a:lnTo>
                  <a:pt x="102" y="1547"/>
                </a:lnTo>
                <a:lnTo>
                  <a:pt x="101" y="1550"/>
                </a:lnTo>
                <a:lnTo>
                  <a:pt x="99" y="1554"/>
                </a:lnTo>
                <a:lnTo>
                  <a:pt x="96" y="1555"/>
                </a:lnTo>
                <a:lnTo>
                  <a:pt x="94" y="1562"/>
                </a:lnTo>
                <a:lnTo>
                  <a:pt x="96" y="1566"/>
                </a:lnTo>
                <a:lnTo>
                  <a:pt x="97" y="1569"/>
                </a:lnTo>
                <a:lnTo>
                  <a:pt x="101" y="1571"/>
                </a:lnTo>
                <a:lnTo>
                  <a:pt x="106" y="1576"/>
                </a:lnTo>
                <a:lnTo>
                  <a:pt x="108" y="1579"/>
                </a:lnTo>
                <a:lnTo>
                  <a:pt x="109" y="1583"/>
                </a:lnTo>
                <a:lnTo>
                  <a:pt x="118" y="1583"/>
                </a:lnTo>
                <a:lnTo>
                  <a:pt x="125" y="1581"/>
                </a:lnTo>
                <a:lnTo>
                  <a:pt x="130" y="1577"/>
                </a:lnTo>
                <a:lnTo>
                  <a:pt x="137" y="1576"/>
                </a:lnTo>
                <a:lnTo>
                  <a:pt x="138" y="1571"/>
                </a:lnTo>
                <a:lnTo>
                  <a:pt x="140" y="1569"/>
                </a:lnTo>
                <a:lnTo>
                  <a:pt x="143" y="1569"/>
                </a:lnTo>
                <a:lnTo>
                  <a:pt x="159" y="1567"/>
                </a:lnTo>
                <a:lnTo>
                  <a:pt x="172" y="1564"/>
                </a:lnTo>
                <a:lnTo>
                  <a:pt x="186" y="1560"/>
                </a:lnTo>
                <a:lnTo>
                  <a:pt x="195" y="1560"/>
                </a:lnTo>
                <a:lnTo>
                  <a:pt x="205" y="1562"/>
                </a:lnTo>
                <a:lnTo>
                  <a:pt x="207" y="1566"/>
                </a:lnTo>
                <a:lnTo>
                  <a:pt x="208" y="1567"/>
                </a:lnTo>
                <a:lnTo>
                  <a:pt x="213" y="1567"/>
                </a:lnTo>
                <a:lnTo>
                  <a:pt x="219" y="1569"/>
                </a:lnTo>
                <a:lnTo>
                  <a:pt x="222" y="1572"/>
                </a:lnTo>
                <a:lnTo>
                  <a:pt x="224" y="1574"/>
                </a:lnTo>
                <a:lnTo>
                  <a:pt x="225" y="1577"/>
                </a:lnTo>
                <a:lnTo>
                  <a:pt x="225" y="1583"/>
                </a:lnTo>
                <a:lnTo>
                  <a:pt x="225" y="1586"/>
                </a:lnTo>
                <a:lnTo>
                  <a:pt x="225" y="1603"/>
                </a:lnTo>
                <a:lnTo>
                  <a:pt x="234" y="1603"/>
                </a:lnTo>
                <a:lnTo>
                  <a:pt x="241" y="1601"/>
                </a:lnTo>
                <a:lnTo>
                  <a:pt x="254" y="1598"/>
                </a:lnTo>
                <a:lnTo>
                  <a:pt x="266" y="1593"/>
                </a:lnTo>
                <a:lnTo>
                  <a:pt x="271" y="1591"/>
                </a:lnTo>
                <a:lnTo>
                  <a:pt x="280" y="1589"/>
                </a:lnTo>
                <a:lnTo>
                  <a:pt x="321" y="1589"/>
                </a:lnTo>
                <a:lnTo>
                  <a:pt x="326" y="1591"/>
                </a:lnTo>
                <a:lnTo>
                  <a:pt x="329" y="1595"/>
                </a:lnTo>
                <a:lnTo>
                  <a:pt x="336" y="1601"/>
                </a:lnTo>
                <a:lnTo>
                  <a:pt x="340" y="1605"/>
                </a:lnTo>
                <a:lnTo>
                  <a:pt x="343" y="1608"/>
                </a:lnTo>
                <a:lnTo>
                  <a:pt x="348" y="1610"/>
                </a:lnTo>
                <a:lnTo>
                  <a:pt x="355" y="1610"/>
                </a:lnTo>
                <a:lnTo>
                  <a:pt x="357" y="1606"/>
                </a:lnTo>
                <a:lnTo>
                  <a:pt x="360" y="1605"/>
                </a:lnTo>
                <a:lnTo>
                  <a:pt x="369" y="1603"/>
                </a:lnTo>
                <a:lnTo>
                  <a:pt x="369" y="1589"/>
                </a:lnTo>
                <a:lnTo>
                  <a:pt x="369" y="1586"/>
                </a:lnTo>
                <a:lnTo>
                  <a:pt x="372" y="1584"/>
                </a:lnTo>
                <a:lnTo>
                  <a:pt x="374" y="1586"/>
                </a:lnTo>
                <a:lnTo>
                  <a:pt x="376" y="1589"/>
                </a:lnTo>
                <a:lnTo>
                  <a:pt x="379" y="1596"/>
                </a:lnTo>
                <a:lnTo>
                  <a:pt x="384" y="1603"/>
                </a:lnTo>
                <a:lnTo>
                  <a:pt x="387" y="1606"/>
                </a:lnTo>
                <a:lnTo>
                  <a:pt x="393" y="1608"/>
                </a:lnTo>
                <a:lnTo>
                  <a:pt x="398" y="1610"/>
                </a:lnTo>
                <a:lnTo>
                  <a:pt x="403" y="1610"/>
                </a:lnTo>
                <a:lnTo>
                  <a:pt x="408" y="1608"/>
                </a:lnTo>
                <a:lnTo>
                  <a:pt x="411" y="1606"/>
                </a:lnTo>
                <a:lnTo>
                  <a:pt x="418" y="1598"/>
                </a:lnTo>
                <a:lnTo>
                  <a:pt x="423" y="1589"/>
                </a:lnTo>
                <a:lnTo>
                  <a:pt x="427" y="1586"/>
                </a:lnTo>
                <a:lnTo>
                  <a:pt x="430" y="1583"/>
                </a:lnTo>
                <a:lnTo>
                  <a:pt x="432" y="1588"/>
                </a:lnTo>
                <a:lnTo>
                  <a:pt x="435" y="1593"/>
                </a:lnTo>
                <a:lnTo>
                  <a:pt x="444" y="1600"/>
                </a:lnTo>
                <a:lnTo>
                  <a:pt x="454" y="1605"/>
                </a:lnTo>
                <a:lnTo>
                  <a:pt x="464" y="1610"/>
                </a:lnTo>
                <a:lnTo>
                  <a:pt x="469" y="1601"/>
                </a:lnTo>
                <a:lnTo>
                  <a:pt x="471" y="1596"/>
                </a:lnTo>
                <a:lnTo>
                  <a:pt x="471" y="1589"/>
                </a:lnTo>
                <a:lnTo>
                  <a:pt x="471" y="1584"/>
                </a:lnTo>
                <a:lnTo>
                  <a:pt x="473" y="1581"/>
                </a:lnTo>
                <a:lnTo>
                  <a:pt x="474" y="1577"/>
                </a:lnTo>
                <a:lnTo>
                  <a:pt x="478" y="1576"/>
                </a:lnTo>
                <a:lnTo>
                  <a:pt x="495" y="1574"/>
                </a:lnTo>
                <a:lnTo>
                  <a:pt x="508" y="1571"/>
                </a:lnTo>
                <a:lnTo>
                  <a:pt x="524" y="1566"/>
                </a:lnTo>
                <a:lnTo>
                  <a:pt x="539" y="1562"/>
                </a:lnTo>
                <a:lnTo>
                  <a:pt x="539" y="1557"/>
                </a:lnTo>
                <a:lnTo>
                  <a:pt x="541" y="1554"/>
                </a:lnTo>
                <a:lnTo>
                  <a:pt x="543" y="1550"/>
                </a:lnTo>
                <a:lnTo>
                  <a:pt x="546" y="1548"/>
                </a:lnTo>
                <a:lnTo>
                  <a:pt x="548" y="1537"/>
                </a:lnTo>
                <a:lnTo>
                  <a:pt x="546" y="1526"/>
                </a:lnTo>
                <a:lnTo>
                  <a:pt x="544" y="1519"/>
                </a:lnTo>
                <a:lnTo>
                  <a:pt x="541" y="1513"/>
                </a:lnTo>
                <a:lnTo>
                  <a:pt x="541" y="1511"/>
                </a:lnTo>
                <a:lnTo>
                  <a:pt x="539" y="1508"/>
                </a:lnTo>
                <a:lnTo>
                  <a:pt x="539" y="1506"/>
                </a:lnTo>
                <a:lnTo>
                  <a:pt x="534" y="1502"/>
                </a:lnTo>
                <a:lnTo>
                  <a:pt x="531" y="1499"/>
                </a:lnTo>
                <a:lnTo>
                  <a:pt x="529" y="1497"/>
                </a:lnTo>
                <a:lnTo>
                  <a:pt x="529" y="1492"/>
                </a:lnTo>
                <a:lnTo>
                  <a:pt x="531" y="1491"/>
                </a:lnTo>
                <a:lnTo>
                  <a:pt x="532" y="1487"/>
                </a:lnTo>
                <a:lnTo>
                  <a:pt x="532" y="1480"/>
                </a:lnTo>
                <a:lnTo>
                  <a:pt x="541" y="1485"/>
                </a:lnTo>
                <a:lnTo>
                  <a:pt x="548" y="1492"/>
                </a:lnTo>
                <a:lnTo>
                  <a:pt x="555" y="1499"/>
                </a:lnTo>
                <a:lnTo>
                  <a:pt x="560" y="1508"/>
                </a:lnTo>
                <a:lnTo>
                  <a:pt x="577" y="1508"/>
                </a:lnTo>
                <a:lnTo>
                  <a:pt x="584" y="1509"/>
                </a:lnTo>
                <a:lnTo>
                  <a:pt x="585" y="1511"/>
                </a:lnTo>
                <a:lnTo>
                  <a:pt x="587" y="1514"/>
                </a:lnTo>
                <a:lnTo>
                  <a:pt x="584" y="1519"/>
                </a:lnTo>
                <a:lnTo>
                  <a:pt x="580" y="1521"/>
                </a:lnTo>
                <a:lnTo>
                  <a:pt x="568" y="1523"/>
                </a:lnTo>
                <a:lnTo>
                  <a:pt x="561" y="1523"/>
                </a:lnTo>
                <a:lnTo>
                  <a:pt x="558" y="1526"/>
                </a:lnTo>
                <a:lnTo>
                  <a:pt x="556" y="1533"/>
                </a:lnTo>
                <a:lnTo>
                  <a:pt x="560" y="1542"/>
                </a:lnTo>
                <a:lnTo>
                  <a:pt x="560" y="1547"/>
                </a:lnTo>
                <a:lnTo>
                  <a:pt x="563" y="1548"/>
                </a:lnTo>
                <a:lnTo>
                  <a:pt x="566" y="1548"/>
                </a:lnTo>
                <a:lnTo>
                  <a:pt x="573" y="1548"/>
                </a:lnTo>
                <a:lnTo>
                  <a:pt x="578" y="1548"/>
                </a:lnTo>
                <a:lnTo>
                  <a:pt x="584" y="1548"/>
                </a:lnTo>
                <a:lnTo>
                  <a:pt x="587" y="1550"/>
                </a:lnTo>
                <a:lnTo>
                  <a:pt x="587" y="1555"/>
                </a:lnTo>
                <a:lnTo>
                  <a:pt x="601" y="1555"/>
                </a:lnTo>
                <a:lnTo>
                  <a:pt x="602" y="1550"/>
                </a:lnTo>
                <a:lnTo>
                  <a:pt x="604" y="1548"/>
                </a:lnTo>
                <a:lnTo>
                  <a:pt x="607" y="1548"/>
                </a:lnTo>
                <a:lnTo>
                  <a:pt x="616" y="1548"/>
                </a:lnTo>
                <a:lnTo>
                  <a:pt x="624" y="1547"/>
                </a:lnTo>
                <a:lnTo>
                  <a:pt x="638" y="1542"/>
                </a:lnTo>
                <a:lnTo>
                  <a:pt x="652" y="1537"/>
                </a:lnTo>
                <a:lnTo>
                  <a:pt x="659" y="1535"/>
                </a:lnTo>
                <a:lnTo>
                  <a:pt x="669" y="1535"/>
                </a:lnTo>
                <a:lnTo>
                  <a:pt x="676" y="1521"/>
                </a:lnTo>
                <a:lnTo>
                  <a:pt x="682" y="1508"/>
                </a:lnTo>
                <a:lnTo>
                  <a:pt x="686" y="1502"/>
                </a:lnTo>
                <a:lnTo>
                  <a:pt x="688" y="1496"/>
                </a:lnTo>
                <a:lnTo>
                  <a:pt x="691" y="1491"/>
                </a:lnTo>
                <a:lnTo>
                  <a:pt x="693" y="1489"/>
                </a:lnTo>
                <a:lnTo>
                  <a:pt x="696" y="1487"/>
                </a:lnTo>
                <a:lnTo>
                  <a:pt x="700" y="1489"/>
                </a:lnTo>
                <a:lnTo>
                  <a:pt x="701" y="1492"/>
                </a:lnTo>
                <a:lnTo>
                  <a:pt x="703" y="1501"/>
                </a:lnTo>
                <a:lnTo>
                  <a:pt x="706" y="1501"/>
                </a:lnTo>
                <a:lnTo>
                  <a:pt x="708" y="1502"/>
                </a:lnTo>
                <a:lnTo>
                  <a:pt x="710" y="1508"/>
                </a:lnTo>
                <a:lnTo>
                  <a:pt x="715" y="1511"/>
                </a:lnTo>
                <a:lnTo>
                  <a:pt x="722" y="1513"/>
                </a:lnTo>
                <a:lnTo>
                  <a:pt x="729" y="1514"/>
                </a:lnTo>
                <a:lnTo>
                  <a:pt x="737" y="1514"/>
                </a:lnTo>
                <a:lnTo>
                  <a:pt x="739" y="1513"/>
                </a:lnTo>
                <a:lnTo>
                  <a:pt x="741" y="1511"/>
                </a:lnTo>
                <a:lnTo>
                  <a:pt x="744" y="1508"/>
                </a:lnTo>
                <a:lnTo>
                  <a:pt x="746" y="1502"/>
                </a:lnTo>
                <a:lnTo>
                  <a:pt x="747" y="1501"/>
                </a:lnTo>
                <a:lnTo>
                  <a:pt x="751" y="1501"/>
                </a:lnTo>
                <a:lnTo>
                  <a:pt x="756" y="1497"/>
                </a:lnTo>
                <a:lnTo>
                  <a:pt x="761" y="1494"/>
                </a:lnTo>
                <a:lnTo>
                  <a:pt x="763" y="1491"/>
                </a:lnTo>
                <a:lnTo>
                  <a:pt x="770" y="1485"/>
                </a:lnTo>
                <a:lnTo>
                  <a:pt x="776" y="1479"/>
                </a:lnTo>
                <a:lnTo>
                  <a:pt x="783" y="1472"/>
                </a:lnTo>
                <a:lnTo>
                  <a:pt x="792" y="1467"/>
                </a:lnTo>
                <a:lnTo>
                  <a:pt x="795" y="1467"/>
                </a:lnTo>
                <a:lnTo>
                  <a:pt x="819" y="1467"/>
                </a:lnTo>
                <a:lnTo>
                  <a:pt x="819" y="1460"/>
                </a:lnTo>
                <a:lnTo>
                  <a:pt x="819" y="1453"/>
                </a:lnTo>
                <a:lnTo>
                  <a:pt x="821" y="1448"/>
                </a:lnTo>
                <a:lnTo>
                  <a:pt x="826" y="1446"/>
                </a:lnTo>
                <a:lnTo>
                  <a:pt x="828" y="1450"/>
                </a:lnTo>
                <a:lnTo>
                  <a:pt x="831" y="1451"/>
                </a:lnTo>
                <a:lnTo>
                  <a:pt x="840" y="1453"/>
                </a:lnTo>
                <a:lnTo>
                  <a:pt x="840" y="1456"/>
                </a:lnTo>
                <a:lnTo>
                  <a:pt x="841" y="1458"/>
                </a:lnTo>
                <a:lnTo>
                  <a:pt x="846" y="1460"/>
                </a:lnTo>
                <a:lnTo>
                  <a:pt x="848" y="1462"/>
                </a:lnTo>
                <a:lnTo>
                  <a:pt x="850" y="1463"/>
                </a:lnTo>
                <a:lnTo>
                  <a:pt x="853" y="1467"/>
                </a:lnTo>
                <a:lnTo>
                  <a:pt x="858" y="1468"/>
                </a:lnTo>
                <a:lnTo>
                  <a:pt x="860" y="1470"/>
                </a:lnTo>
                <a:lnTo>
                  <a:pt x="860" y="1473"/>
                </a:lnTo>
                <a:lnTo>
                  <a:pt x="872" y="1472"/>
                </a:lnTo>
                <a:lnTo>
                  <a:pt x="882" y="1472"/>
                </a:lnTo>
                <a:lnTo>
                  <a:pt x="891" y="1473"/>
                </a:lnTo>
                <a:lnTo>
                  <a:pt x="898" y="1477"/>
                </a:lnTo>
                <a:lnTo>
                  <a:pt x="913" y="1482"/>
                </a:lnTo>
                <a:lnTo>
                  <a:pt x="928" y="1487"/>
                </a:lnTo>
                <a:lnTo>
                  <a:pt x="932" y="1482"/>
                </a:lnTo>
                <a:lnTo>
                  <a:pt x="933" y="1475"/>
                </a:lnTo>
                <a:lnTo>
                  <a:pt x="937" y="1470"/>
                </a:lnTo>
                <a:lnTo>
                  <a:pt x="938" y="1468"/>
                </a:lnTo>
                <a:lnTo>
                  <a:pt x="942" y="1467"/>
                </a:lnTo>
                <a:lnTo>
                  <a:pt x="942" y="1460"/>
                </a:lnTo>
                <a:lnTo>
                  <a:pt x="942" y="1453"/>
                </a:lnTo>
                <a:lnTo>
                  <a:pt x="944" y="1448"/>
                </a:lnTo>
                <a:lnTo>
                  <a:pt x="949" y="1446"/>
                </a:lnTo>
                <a:lnTo>
                  <a:pt x="954" y="1446"/>
                </a:lnTo>
                <a:lnTo>
                  <a:pt x="957" y="1448"/>
                </a:lnTo>
                <a:lnTo>
                  <a:pt x="961" y="1450"/>
                </a:lnTo>
                <a:lnTo>
                  <a:pt x="962" y="1453"/>
                </a:lnTo>
                <a:lnTo>
                  <a:pt x="962" y="1460"/>
                </a:lnTo>
                <a:lnTo>
                  <a:pt x="962" y="1467"/>
                </a:lnTo>
                <a:lnTo>
                  <a:pt x="961" y="1472"/>
                </a:lnTo>
                <a:lnTo>
                  <a:pt x="955" y="1473"/>
                </a:lnTo>
                <a:lnTo>
                  <a:pt x="954" y="1479"/>
                </a:lnTo>
                <a:lnTo>
                  <a:pt x="952" y="1480"/>
                </a:lnTo>
                <a:lnTo>
                  <a:pt x="949" y="1480"/>
                </a:lnTo>
                <a:lnTo>
                  <a:pt x="949" y="1489"/>
                </a:lnTo>
                <a:lnTo>
                  <a:pt x="950" y="1494"/>
                </a:lnTo>
                <a:lnTo>
                  <a:pt x="955" y="1494"/>
                </a:lnTo>
                <a:lnTo>
                  <a:pt x="961" y="1494"/>
                </a:lnTo>
                <a:lnTo>
                  <a:pt x="973" y="1489"/>
                </a:lnTo>
                <a:lnTo>
                  <a:pt x="978" y="1487"/>
                </a:lnTo>
                <a:lnTo>
                  <a:pt x="983" y="1487"/>
                </a:lnTo>
                <a:lnTo>
                  <a:pt x="986" y="1482"/>
                </a:lnTo>
                <a:lnTo>
                  <a:pt x="988" y="1475"/>
                </a:lnTo>
                <a:lnTo>
                  <a:pt x="991" y="1470"/>
                </a:lnTo>
                <a:lnTo>
                  <a:pt x="993" y="1468"/>
                </a:lnTo>
                <a:lnTo>
                  <a:pt x="996" y="1467"/>
                </a:lnTo>
                <a:lnTo>
                  <a:pt x="1002" y="1468"/>
                </a:lnTo>
                <a:lnTo>
                  <a:pt x="1003" y="1470"/>
                </a:lnTo>
                <a:lnTo>
                  <a:pt x="1003" y="1473"/>
                </a:lnTo>
                <a:lnTo>
                  <a:pt x="1030" y="1473"/>
                </a:lnTo>
                <a:lnTo>
                  <a:pt x="1030" y="1480"/>
                </a:lnTo>
                <a:lnTo>
                  <a:pt x="1032" y="1485"/>
                </a:lnTo>
                <a:lnTo>
                  <a:pt x="1036" y="1489"/>
                </a:lnTo>
                <a:lnTo>
                  <a:pt x="1037" y="1494"/>
                </a:lnTo>
                <a:lnTo>
                  <a:pt x="1039" y="1496"/>
                </a:lnTo>
                <a:lnTo>
                  <a:pt x="1041" y="1497"/>
                </a:lnTo>
                <a:lnTo>
                  <a:pt x="1044" y="1501"/>
                </a:lnTo>
                <a:lnTo>
                  <a:pt x="1049" y="1502"/>
                </a:lnTo>
                <a:lnTo>
                  <a:pt x="1051" y="1504"/>
                </a:lnTo>
                <a:lnTo>
                  <a:pt x="1051" y="1508"/>
                </a:lnTo>
                <a:lnTo>
                  <a:pt x="1056" y="1508"/>
                </a:lnTo>
                <a:lnTo>
                  <a:pt x="1061" y="1508"/>
                </a:lnTo>
                <a:lnTo>
                  <a:pt x="1066" y="1502"/>
                </a:lnTo>
                <a:lnTo>
                  <a:pt x="1073" y="1499"/>
                </a:lnTo>
                <a:lnTo>
                  <a:pt x="1078" y="1499"/>
                </a:lnTo>
                <a:lnTo>
                  <a:pt x="1085" y="1501"/>
                </a:lnTo>
                <a:lnTo>
                  <a:pt x="1090" y="1502"/>
                </a:lnTo>
                <a:lnTo>
                  <a:pt x="1092" y="1504"/>
                </a:lnTo>
                <a:lnTo>
                  <a:pt x="1092" y="1508"/>
                </a:lnTo>
                <a:lnTo>
                  <a:pt x="1100" y="1508"/>
                </a:lnTo>
                <a:lnTo>
                  <a:pt x="1107" y="1506"/>
                </a:lnTo>
                <a:lnTo>
                  <a:pt x="1112" y="1502"/>
                </a:lnTo>
                <a:lnTo>
                  <a:pt x="1119" y="1501"/>
                </a:lnTo>
                <a:lnTo>
                  <a:pt x="1119" y="1485"/>
                </a:lnTo>
                <a:lnTo>
                  <a:pt x="1117" y="1475"/>
                </a:lnTo>
                <a:lnTo>
                  <a:pt x="1114" y="1465"/>
                </a:lnTo>
                <a:lnTo>
                  <a:pt x="1112" y="1453"/>
                </a:lnTo>
                <a:lnTo>
                  <a:pt x="1106" y="1453"/>
                </a:lnTo>
                <a:lnTo>
                  <a:pt x="1102" y="1451"/>
                </a:lnTo>
                <a:lnTo>
                  <a:pt x="1099" y="1450"/>
                </a:lnTo>
                <a:lnTo>
                  <a:pt x="1097" y="1444"/>
                </a:lnTo>
                <a:lnTo>
                  <a:pt x="1094" y="1436"/>
                </a:lnTo>
                <a:lnTo>
                  <a:pt x="1092" y="1426"/>
                </a:lnTo>
                <a:lnTo>
                  <a:pt x="1099" y="1427"/>
                </a:lnTo>
                <a:lnTo>
                  <a:pt x="1106" y="1429"/>
                </a:lnTo>
                <a:lnTo>
                  <a:pt x="1111" y="1433"/>
                </a:lnTo>
                <a:lnTo>
                  <a:pt x="1119" y="1433"/>
                </a:lnTo>
                <a:lnTo>
                  <a:pt x="1123" y="1426"/>
                </a:lnTo>
                <a:lnTo>
                  <a:pt x="1128" y="1419"/>
                </a:lnTo>
                <a:lnTo>
                  <a:pt x="1131" y="1415"/>
                </a:lnTo>
                <a:lnTo>
                  <a:pt x="1136" y="1414"/>
                </a:lnTo>
                <a:lnTo>
                  <a:pt x="1141" y="1412"/>
                </a:lnTo>
                <a:lnTo>
                  <a:pt x="1146" y="1412"/>
                </a:lnTo>
                <a:lnTo>
                  <a:pt x="1155" y="1395"/>
                </a:lnTo>
                <a:lnTo>
                  <a:pt x="1160" y="1388"/>
                </a:lnTo>
                <a:lnTo>
                  <a:pt x="1167" y="1381"/>
                </a:lnTo>
                <a:lnTo>
                  <a:pt x="1169" y="1378"/>
                </a:lnTo>
                <a:lnTo>
                  <a:pt x="1172" y="1378"/>
                </a:lnTo>
                <a:lnTo>
                  <a:pt x="1175" y="1378"/>
                </a:lnTo>
                <a:lnTo>
                  <a:pt x="1177" y="1378"/>
                </a:lnTo>
                <a:lnTo>
                  <a:pt x="1179" y="1369"/>
                </a:lnTo>
                <a:lnTo>
                  <a:pt x="1181" y="1368"/>
                </a:lnTo>
                <a:lnTo>
                  <a:pt x="1187" y="1361"/>
                </a:lnTo>
                <a:lnTo>
                  <a:pt x="1189" y="1359"/>
                </a:lnTo>
                <a:lnTo>
                  <a:pt x="1196" y="1354"/>
                </a:lnTo>
                <a:lnTo>
                  <a:pt x="1198" y="1347"/>
                </a:lnTo>
                <a:lnTo>
                  <a:pt x="1199" y="1340"/>
                </a:lnTo>
                <a:lnTo>
                  <a:pt x="1201" y="1329"/>
                </a:lnTo>
                <a:lnTo>
                  <a:pt x="1201" y="1327"/>
                </a:lnTo>
                <a:lnTo>
                  <a:pt x="1203" y="1317"/>
                </a:lnTo>
                <a:lnTo>
                  <a:pt x="1203" y="1313"/>
                </a:lnTo>
                <a:lnTo>
                  <a:pt x="1204" y="1310"/>
                </a:lnTo>
                <a:lnTo>
                  <a:pt x="1206" y="1306"/>
                </a:lnTo>
                <a:lnTo>
                  <a:pt x="1213" y="1300"/>
                </a:lnTo>
                <a:lnTo>
                  <a:pt x="1216" y="1298"/>
                </a:lnTo>
                <a:lnTo>
                  <a:pt x="1218" y="1298"/>
                </a:lnTo>
                <a:lnTo>
                  <a:pt x="1222" y="1296"/>
                </a:lnTo>
                <a:lnTo>
                  <a:pt x="1225" y="1293"/>
                </a:lnTo>
                <a:lnTo>
                  <a:pt x="1228" y="1289"/>
                </a:lnTo>
                <a:lnTo>
                  <a:pt x="1239" y="1286"/>
                </a:lnTo>
                <a:lnTo>
                  <a:pt x="1244" y="1284"/>
                </a:lnTo>
                <a:lnTo>
                  <a:pt x="1247" y="1281"/>
                </a:lnTo>
                <a:lnTo>
                  <a:pt x="1249" y="1274"/>
                </a:lnTo>
                <a:lnTo>
                  <a:pt x="1249" y="1267"/>
                </a:lnTo>
                <a:lnTo>
                  <a:pt x="1251" y="1264"/>
                </a:lnTo>
                <a:lnTo>
                  <a:pt x="1251" y="1262"/>
                </a:lnTo>
                <a:lnTo>
                  <a:pt x="1249" y="1260"/>
                </a:lnTo>
                <a:lnTo>
                  <a:pt x="1251" y="1257"/>
                </a:lnTo>
                <a:lnTo>
                  <a:pt x="1256" y="1252"/>
                </a:lnTo>
                <a:lnTo>
                  <a:pt x="1256" y="1247"/>
                </a:lnTo>
                <a:lnTo>
                  <a:pt x="1256" y="1242"/>
                </a:lnTo>
                <a:lnTo>
                  <a:pt x="1263" y="1238"/>
                </a:lnTo>
                <a:lnTo>
                  <a:pt x="1268" y="1233"/>
                </a:lnTo>
                <a:lnTo>
                  <a:pt x="1273" y="1228"/>
                </a:lnTo>
                <a:lnTo>
                  <a:pt x="1276" y="1221"/>
                </a:lnTo>
                <a:lnTo>
                  <a:pt x="1281" y="1218"/>
                </a:lnTo>
                <a:lnTo>
                  <a:pt x="1286" y="1214"/>
                </a:lnTo>
                <a:lnTo>
                  <a:pt x="1288" y="1209"/>
                </a:lnTo>
                <a:lnTo>
                  <a:pt x="1290" y="1201"/>
                </a:lnTo>
                <a:lnTo>
                  <a:pt x="1290" y="1160"/>
                </a:lnTo>
                <a:lnTo>
                  <a:pt x="1293" y="1155"/>
                </a:lnTo>
                <a:lnTo>
                  <a:pt x="1295" y="1148"/>
                </a:lnTo>
                <a:lnTo>
                  <a:pt x="1297" y="1141"/>
                </a:lnTo>
                <a:lnTo>
                  <a:pt x="1297" y="1132"/>
                </a:lnTo>
                <a:lnTo>
                  <a:pt x="1300" y="1131"/>
                </a:lnTo>
                <a:lnTo>
                  <a:pt x="1302" y="1129"/>
                </a:lnTo>
                <a:lnTo>
                  <a:pt x="1300" y="1124"/>
                </a:lnTo>
                <a:lnTo>
                  <a:pt x="1302" y="1119"/>
                </a:lnTo>
                <a:lnTo>
                  <a:pt x="1307" y="1110"/>
                </a:lnTo>
                <a:lnTo>
                  <a:pt x="1310" y="1107"/>
                </a:lnTo>
                <a:lnTo>
                  <a:pt x="1310" y="1102"/>
                </a:lnTo>
                <a:lnTo>
                  <a:pt x="1310" y="1098"/>
                </a:lnTo>
                <a:lnTo>
                  <a:pt x="1305" y="1093"/>
                </a:lnTo>
                <a:lnTo>
                  <a:pt x="1305" y="1090"/>
                </a:lnTo>
                <a:lnTo>
                  <a:pt x="1304" y="1064"/>
                </a:lnTo>
                <a:lnTo>
                  <a:pt x="1304" y="1037"/>
                </a:lnTo>
                <a:lnTo>
                  <a:pt x="1298" y="1035"/>
                </a:lnTo>
                <a:lnTo>
                  <a:pt x="1297" y="1033"/>
                </a:lnTo>
                <a:lnTo>
                  <a:pt x="1297" y="1030"/>
                </a:lnTo>
                <a:lnTo>
                  <a:pt x="1297" y="1016"/>
                </a:lnTo>
                <a:lnTo>
                  <a:pt x="1309" y="1020"/>
                </a:lnTo>
                <a:lnTo>
                  <a:pt x="1321" y="1023"/>
                </a:lnTo>
                <a:lnTo>
                  <a:pt x="1327" y="1023"/>
                </a:lnTo>
                <a:lnTo>
                  <a:pt x="1331" y="1020"/>
                </a:lnTo>
                <a:lnTo>
                  <a:pt x="1336" y="1016"/>
                </a:lnTo>
                <a:lnTo>
                  <a:pt x="1338" y="1009"/>
                </a:lnTo>
                <a:lnTo>
                  <a:pt x="1333" y="1008"/>
                </a:lnTo>
                <a:lnTo>
                  <a:pt x="1331" y="1006"/>
                </a:lnTo>
                <a:lnTo>
                  <a:pt x="1331" y="1003"/>
                </a:lnTo>
                <a:lnTo>
                  <a:pt x="1331" y="994"/>
                </a:lnTo>
                <a:lnTo>
                  <a:pt x="1329" y="987"/>
                </a:lnTo>
                <a:lnTo>
                  <a:pt x="1326" y="982"/>
                </a:lnTo>
                <a:lnTo>
                  <a:pt x="1324" y="975"/>
                </a:lnTo>
                <a:lnTo>
                  <a:pt x="1321" y="975"/>
                </a:lnTo>
                <a:lnTo>
                  <a:pt x="1319" y="972"/>
                </a:lnTo>
                <a:lnTo>
                  <a:pt x="1321" y="970"/>
                </a:lnTo>
                <a:lnTo>
                  <a:pt x="1324" y="969"/>
                </a:lnTo>
                <a:lnTo>
                  <a:pt x="1326" y="967"/>
                </a:lnTo>
                <a:lnTo>
                  <a:pt x="1327" y="965"/>
                </a:lnTo>
                <a:lnTo>
                  <a:pt x="1331" y="962"/>
                </a:lnTo>
                <a:lnTo>
                  <a:pt x="1333" y="957"/>
                </a:lnTo>
                <a:lnTo>
                  <a:pt x="1334" y="955"/>
                </a:lnTo>
                <a:lnTo>
                  <a:pt x="1338" y="955"/>
                </a:lnTo>
                <a:lnTo>
                  <a:pt x="1343" y="946"/>
                </a:lnTo>
                <a:lnTo>
                  <a:pt x="1344" y="941"/>
                </a:lnTo>
                <a:lnTo>
                  <a:pt x="1344" y="934"/>
                </a:lnTo>
                <a:lnTo>
                  <a:pt x="1344" y="928"/>
                </a:lnTo>
                <a:lnTo>
                  <a:pt x="1343" y="924"/>
                </a:lnTo>
                <a:lnTo>
                  <a:pt x="1341" y="921"/>
                </a:lnTo>
                <a:lnTo>
                  <a:pt x="1338" y="919"/>
                </a:lnTo>
                <a:lnTo>
                  <a:pt x="1338" y="914"/>
                </a:lnTo>
                <a:lnTo>
                  <a:pt x="1333" y="912"/>
                </a:lnTo>
                <a:lnTo>
                  <a:pt x="1331" y="911"/>
                </a:lnTo>
                <a:lnTo>
                  <a:pt x="1331" y="907"/>
                </a:lnTo>
                <a:lnTo>
                  <a:pt x="1327" y="893"/>
                </a:lnTo>
                <a:lnTo>
                  <a:pt x="1324" y="880"/>
                </a:lnTo>
                <a:lnTo>
                  <a:pt x="1324" y="863"/>
                </a:lnTo>
                <a:lnTo>
                  <a:pt x="1324" y="846"/>
                </a:lnTo>
                <a:lnTo>
                  <a:pt x="1326" y="841"/>
                </a:lnTo>
                <a:lnTo>
                  <a:pt x="1327" y="839"/>
                </a:lnTo>
                <a:lnTo>
                  <a:pt x="1331" y="839"/>
                </a:lnTo>
                <a:lnTo>
                  <a:pt x="1331" y="836"/>
                </a:lnTo>
                <a:lnTo>
                  <a:pt x="1331" y="832"/>
                </a:lnTo>
                <a:lnTo>
                  <a:pt x="1338" y="832"/>
                </a:lnTo>
                <a:lnTo>
                  <a:pt x="1338" y="825"/>
                </a:lnTo>
                <a:lnTo>
                  <a:pt x="1338" y="818"/>
                </a:lnTo>
                <a:lnTo>
                  <a:pt x="1333" y="817"/>
                </a:lnTo>
                <a:lnTo>
                  <a:pt x="1329" y="815"/>
                </a:lnTo>
                <a:lnTo>
                  <a:pt x="1329" y="813"/>
                </a:lnTo>
                <a:lnTo>
                  <a:pt x="1331" y="812"/>
                </a:lnTo>
                <a:lnTo>
                  <a:pt x="1338" y="812"/>
                </a:lnTo>
                <a:lnTo>
                  <a:pt x="1341" y="801"/>
                </a:lnTo>
                <a:lnTo>
                  <a:pt x="1344" y="791"/>
                </a:lnTo>
                <a:lnTo>
                  <a:pt x="1343" y="789"/>
                </a:lnTo>
                <a:lnTo>
                  <a:pt x="1341" y="788"/>
                </a:lnTo>
                <a:lnTo>
                  <a:pt x="1338" y="784"/>
                </a:lnTo>
                <a:lnTo>
                  <a:pt x="1336" y="779"/>
                </a:lnTo>
                <a:lnTo>
                  <a:pt x="1334" y="778"/>
                </a:lnTo>
                <a:lnTo>
                  <a:pt x="1331" y="778"/>
                </a:lnTo>
                <a:lnTo>
                  <a:pt x="1326" y="776"/>
                </a:lnTo>
                <a:lnTo>
                  <a:pt x="1324" y="774"/>
                </a:lnTo>
                <a:lnTo>
                  <a:pt x="1324" y="771"/>
                </a:lnTo>
                <a:lnTo>
                  <a:pt x="1321" y="769"/>
                </a:lnTo>
                <a:lnTo>
                  <a:pt x="1319" y="767"/>
                </a:lnTo>
                <a:lnTo>
                  <a:pt x="1317" y="760"/>
                </a:lnTo>
                <a:lnTo>
                  <a:pt x="1317" y="743"/>
                </a:lnTo>
                <a:lnTo>
                  <a:pt x="1319" y="742"/>
                </a:lnTo>
                <a:lnTo>
                  <a:pt x="1321" y="740"/>
                </a:lnTo>
                <a:lnTo>
                  <a:pt x="1324" y="737"/>
                </a:lnTo>
                <a:lnTo>
                  <a:pt x="1326" y="732"/>
                </a:lnTo>
                <a:lnTo>
                  <a:pt x="1327" y="730"/>
                </a:lnTo>
                <a:lnTo>
                  <a:pt x="1331" y="730"/>
                </a:lnTo>
                <a:lnTo>
                  <a:pt x="1336" y="732"/>
                </a:lnTo>
                <a:lnTo>
                  <a:pt x="1338" y="733"/>
                </a:lnTo>
                <a:lnTo>
                  <a:pt x="1338" y="737"/>
                </a:lnTo>
                <a:lnTo>
                  <a:pt x="1360" y="745"/>
                </a:lnTo>
                <a:lnTo>
                  <a:pt x="1372" y="749"/>
                </a:lnTo>
                <a:lnTo>
                  <a:pt x="1385" y="750"/>
                </a:lnTo>
                <a:lnTo>
                  <a:pt x="1389" y="743"/>
                </a:lnTo>
                <a:lnTo>
                  <a:pt x="1392" y="737"/>
                </a:lnTo>
                <a:lnTo>
                  <a:pt x="1392" y="726"/>
                </a:lnTo>
                <a:lnTo>
                  <a:pt x="1392" y="716"/>
                </a:lnTo>
                <a:lnTo>
                  <a:pt x="1399" y="721"/>
                </a:lnTo>
                <a:lnTo>
                  <a:pt x="1406" y="721"/>
                </a:lnTo>
                <a:lnTo>
                  <a:pt x="1413" y="720"/>
                </a:lnTo>
                <a:lnTo>
                  <a:pt x="1419" y="718"/>
                </a:lnTo>
                <a:lnTo>
                  <a:pt x="1433" y="709"/>
                </a:lnTo>
                <a:lnTo>
                  <a:pt x="1440" y="706"/>
                </a:lnTo>
                <a:lnTo>
                  <a:pt x="1447" y="703"/>
                </a:lnTo>
                <a:lnTo>
                  <a:pt x="1448" y="699"/>
                </a:lnTo>
                <a:lnTo>
                  <a:pt x="1450" y="696"/>
                </a:lnTo>
                <a:lnTo>
                  <a:pt x="1452" y="694"/>
                </a:lnTo>
                <a:lnTo>
                  <a:pt x="1454" y="689"/>
                </a:lnTo>
                <a:lnTo>
                  <a:pt x="1454" y="684"/>
                </a:lnTo>
                <a:lnTo>
                  <a:pt x="1455" y="680"/>
                </a:lnTo>
                <a:lnTo>
                  <a:pt x="1457" y="677"/>
                </a:lnTo>
                <a:lnTo>
                  <a:pt x="1460" y="675"/>
                </a:lnTo>
                <a:lnTo>
                  <a:pt x="1460" y="670"/>
                </a:lnTo>
                <a:lnTo>
                  <a:pt x="1462" y="667"/>
                </a:lnTo>
                <a:lnTo>
                  <a:pt x="1464" y="663"/>
                </a:lnTo>
                <a:lnTo>
                  <a:pt x="1467" y="662"/>
                </a:lnTo>
                <a:lnTo>
                  <a:pt x="1467" y="656"/>
                </a:lnTo>
                <a:lnTo>
                  <a:pt x="1469" y="653"/>
                </a:lnTo>
                <a:lnTo>
                  <a:pt x="1471" y="650"/>
                </a:lnTo>
                <a:lnTo>
                  <a:pt x="1474" y="648"/>
                </a:lnTo>
                <a:lnTo>
                  <a:pt x="1501" y="655"/>
                </a:lnTo>
                <a:lnTo>
                  <a:pt x="1529" y="662"/>
                </a:lnTo>
                <a:lnTo>
                  <a:pt x="1534" y="658"/>
                </a:lnTo>
                <a:lnTo>
                  <a:pt x="1539" y="655"/>
                </a:lnTo>
                <a:lnTo>
                  <a:pt x="1542" y="650"/>
                </a:lnTo>
                <a:lnTo>
                  <a:pt x="1549" y="648"/>
                </a:lnTo>
                <a:lnTo>
                  <a:pt x="1549" y="645"/>
                </a:lnTo>
                <a:lnTo>
                  <a:pt x="1552" y="641"/>
                </a:lnTo>
                <a:lnTo>
                  <a:pt x="1558" y="636"/>
                </a:lnTo>
                <a:lnTo>
                  <a:pt x="1561" y="634"/>
                </a:lnTo>
                <a:lnTo>
                  <a:pt x="1563" y="631"/>
                </a:lnTo>
                <a:lnTo>
                  <a:pt x="1563" y="627"/>
                </a:lnTo>
                <a:lnTo>
                  <a:pt x="1563" y="621"/>
                </a:lnTo>
                <a:lnTo>
                  <a:pt x="1559" y="619"/>
                </a:lnTo>
                <a:lnTo>
                  <a:pt x="1556" y="617"/>
                </a:lnTo>
                <a:lnTo>
                  <a:pt x="1552" y="615"/>
                </a:lnTo>
                <a:lnTo>
                  <a:pt x="1549" y="614"/>
                </a:lnTo>
                <a:lnTo>
                  <a:pt x="1544" y="614"/>
                </a:lnTo>
                <a:lnTo>
                  <a:pt x="1541" y="612"/>
                </a:lnTo>
                <a:lnTo>
                  <a:pt x="1537" y="610"/>
                </a:lnTo>
                <a:lnTo>
                  <a:pt x="1535" y="607"/>
                </a:lnTo>
                <a:lnTo>
                  <a:pt x="1537" y="604"/>
                </a:lnTo>
                <a:lnTo>
                  <a:pt x="1539" y="598"/>
                </a:lnTo>
                <a:lnTo>
                  <a:pt x="1546" y="593"/>
                </a:lnTo>
                <a:lnTo>
                  <a:pt x="1547" y="590"/>
                </a:lnTo>
                <a:lnTo>
                  <a:pt x="1549" y="585"/>
                </a:lnTo>
                <a:lnTo>
                  <a:pt x="1551" y="580"/>
                </a:lnTo>
                <a:lnTo>
                  <a:pt x="1549" y="573"/>
                </a:lnTo>
                <a:lnTo>
                  <a:pt x="1549" y="566"/>
                </a:lnTo>
                <a:lnTo>
                  <a:pt x="1549" y="557"/>
                </a:lnTo>
                <a:lnTo>
                  <a:pt x="1547" y="542"/>
                </a:lnTo>
                <a:lnTo>
                  <a:pt x="1547" y="533"/>
                </a:lnTo>
                <a:lnTo>
                  <a:pt x="1549" y="527"/>
                </a:lnTo>
                <a:lnTo>
                  <a:pt x="1551" y="522"/>
                </a:lnTo>
                <a:lnTo>
                  <a:pt x="1556" y="518"/>
                </a:lnTo>
                <a:lnTo>
                  <a:pt x="1563" y="516"/>
                </a:lnTo>
                <a:lnTo>
                  <a:pt x="1568" y="518"/>
                </a:lnTo>
                <a:lnTo>
                  <a:pt x="1571" y="522"/>
                </a:lnTo>
                <a:lnTo>
                  <a:pt x="1573" y="525"/>
                </a:lnTo>
                <a:lnTo>
                  <a:pt x="1576" y="533"/>
                </a:lnTo>
                <a:lnTo>
                  <a:pt x="1580" y="537"/>
                </a:lnTo>
                <a:lnTo>
                  <a:pt x="1583" y="539"/>
                </a:lnTo>
                <a:lnTo>
                  <a:pt x="1585" y="542"/>
                </a:lnTo>
                <a:lnTo>
                  <a:pt x="1587" y="545"/>
                </a:lnTo>
                <a:lnTo>
                  <a:pt x="1588" y="549"/>
                </a:lnTo>
                <a:lnTo>
                  <a:pt x="1590" y="552"/>
                </a:lnTo>
                <a:lnTo>
                  <a:pt x="1585" y="566"/>
                </a:lnTo>
                <a:lnTo>
                  <a:pt x="1580" y="580"/>
                </a:lnTo>
                <a:lnTo>
                  <a:pt x="1576" y="595"/>
                </a:lnTo>
                <a:lnTo>
                  <a:pt x="1576" y="604"/>
                </a:lnTo>
                <a:lnTo>
                  <a:pt x="1576" y="614"/>
                </a:lnTo>
                <a:lnTo>
                  <a:pt x="1581" y="614"/>
                </a:lnTo>
                <a:lnTo>
                  <a:pt x="1585" y="612"/>
                </a:lnTo>
                <a:lnTo>
                  <a:pt x="1588" y="610"/>
                </a:lnTo>
                <a:lnTo>
                  <a:pt x="1590" y="607"/>
                </a:lnTo>
                <a:lnTo>
                  <a:pt x="1590" y="604"/>
                </a:lnTo>
                <a:lnTo>
                  <a:pt x="1592" y="602"/>
                </a:lnTo>
                <a:lnTo>
                  <a:pt x="1597" y="600"/>
                </a:lnTo>
                <a:lnTo>
                  <a:pt x="1597" y="593"/>
                </a:lnTo>
                <a:lnTo>
                  <a:pt x="1597" y="586"/>
                </a:lnTo>
                <a:lnTo>
                  <a:pt x="1599" y="581"/>
                </a:lnTo>
                <a:lnTo>
                  <a:pt x="1604" y="580"/>
                </a:lnTo>
                <a:lnTo>
                  <a:pt x="1604" y="566"/>
                </a:lnTo>
                <a:lnTo>
                  <a:pt x="1604" y="556"/>
                </a:lnTo>
                <a:lnTo>
                  <a:pt x="1602" y="533"/>
                </a:lnTo>
                <a:lnTo>
                  <a:pt x="1599" y="513"/>
                </a:lnTo>
                <a:lnTo>
                  <a:pt x="1597" y="491"/>
                </a:lnTo>
                <a:close/>
                <a:moveTo>
                  <a:pt x="348" y="825"/>
                </a:moveTo>
                <a:lnTo>
                  <a:pt x="348" y="853"/>
                </a:lnTo>
                <a:lnTo>
                  <a:pt x="357" y="858"/>
                </a:lnTo>
                <a:lnTo>
                  <a:pt x="364" y="865"/>
                </a:lnTo>
                <a:lnTo>
                  <a:pt x="370" y="871"/>
                </a:lnTo>
                <a:lnTo>
                  <a:pt x="376" y="880"/>
                </a:lnTo>
                <a:lnTo>
                  <a:pt x="381" y="882"/>
                </a:lnTo>
                <a:lnTo>
                  <a:pt x="386" y="883"/>
                </a:lnTo>
                <a:lnTo>
                  <a:pt x="389" y="887"/>
                </a:lnTo>
                <a:lnTo>
                  <a:pt x="389" y="893"/>
                </a:lnTo>
                <a:lnTo>
                  <a:pt x="396" y="893"/>
                </a:lnTo>
                <a:lnTo>
                  <a:pt x="401" y="895"/>
                </a:lnTo>
                <a:lnTo>
                  <a:pt x="410" y="900"/>
                </a:lnTo>
                <a:lnTo>
                  <a:pt x="410" y="890"/>
                </a:lnTo>
                <a:lnTo>
                  <a:pt x="408" y="882"/>
                </a:lnTo>
                <a:lnTo>
                  <a:pt x="403" y="876"/>
                </a:lnTo>
                <a:lnTo>
                  <a:pt x="396" y="873"/>
                </a:lnTo>
                <a:lnTo>
                  <a:pt x="396" y="866"/>
                </a:lnTo>
                <a:lnTo>
                  <a:pt x="396" y="861"/>
                </a:lnTo>
                <a:lnTo>
                  <a:pt x="393" y="859"/>
                </a:lnTo>
                <a:lnTo>
                  <a:pt x="389" y="856"/>
                </a:lnTo>
                <a:lnTo>
                  <a:pt x="386" y="854"/>
                </a:lnTo>
                <a:lnTo>
                  <a:pt x="382" y="851"/>
                </a:lnTo>
                <a:lnTo>
                  <a:pt x="382" y="846"/>
                </a:lnTo>
                <a:lnTo>
                  <a:pt x="382" y="839"/>
                </a:lnTo>
                <a:lnTo>
                  <a:pt x="376" y="839"/>
                </a:lnTo>
                <a:lnTo>
                  <a:pt x="370" y="839"/>
                </a:lnTo>
                <a:lnTo>
                  <a:pt x="367" y="836"/>
                </a:lnTo>
                <a:lnTo>
                  <a:pt x="365" y="832"/>
                </a:lnTo>
                <a:lnTo>
                  <a:pt x="362" y="829"/>
                </a:lnTo>
                <a:lnTo>
                  <a:pt x="360" y="825"/>
                </a:lnTo>
                <a:lnTo>
                  <a:pt x="355" y="825"/>
                </a:lnTo>
                <a:lnTo>
                  <a:pt x="348" y="825"/>
                </a:lnTo>
                <a:close/>
                <a:moveTo>
                  <a:pt x="423" y="389"/>
                </a:moveTo>
                <a:lnTo>
                  <a:pt x="425" y="383"/>
                </a:lnTo>
                <a:lnTo>
                  <a:pt x="427" y="382"/>
                </a:lnTo>
                <a:lnTo>
                  <a:pt x="430" y="382"/>
                </a:lnTo>
                <a:lnTo>
                  <a:pt x="435" y="373"/>
                </a:lnTo>
                <a:lnTo>
                  <a:pt x="439" y="370"/>
                </a:lnTo>
                <a:lnTo>
                  <a:pt x="444" y="368"/>
                </a:lnTo>
                <a:lnTo>
                  <a:pt x="451" y="368"/>
                </a:lnTo>
                <a:lnTo>
                  <a:pt x="459" y="361"/>
                </a:lnTo>
                <a:lnTo>
                  <a:pt x="466" y="353"/>
                </a:lnTo>
                <a:lnTo>
                  <a:pt x="469" y="341"/>
                </a:lnTo>
                <a:lnTo>
                  <a:pt x="471" y="327"/>
                </a:lnTo>
                <a:lnTo>
                  <a:pt x="468" y="325"/>
                </a:lnTo>
                <a:lnTo>
                  <a:pt x="466" y="322"/>
                </a:lnTo>
                <a:lnTo>
                  <a:pt x="464" y="314"/>
                </a:lnTo>
                <a:lnTo>
                  <a:pt x="437" y="314"/>
                </a:lnTo>
                <a:lnTo>
                  <a:pt x="432" y="325"/>
                </a:lnTo>
                <a:lnTo>
                  <a:pt x="427" y="337"/>
                </a:lnTo>
                <a:lnTo>
                  <a:pt x="425" y="344"/>
                </a:lnTo>
                <a:lnTo>
                  <a:pt x="420" y="349"/>
                </a:lnTo>
                <a:lnTo>
                  <a:pt x="416" y="353"/>
                </a:lnTo>
                <a:lnTo>
                  <a:pt x="410" y="354"/>
                </a:lnTo>
                <a:lnTo>
                  <a:pt x="410" y="371"/>
                </a:lnTo>
                <a:lnTo>
                  <a:pt x="408" y="378"/>
                </a:lnTo>
                <a:lnTo>
                  <a:pt x="406" y="380"/>
                </a:lnTo>
                <a:lnTo>
                  <a:pt x="403" y="382"/>
                </a:lnTo>
                <a:lnTo>
                  <a:pt x="399" y="387"/>
                </a:lnTo>
                <a:lnTo>
                  <a:pt x="399" y="392"/>
                </a:lnTo>
                <a:lnTo>
                  <a:pt x="403" y="402"/>
                </a:lnTo>
                <a:lnTo>
                  <a:pt x="410" y="402"/>
                </a:lnTo>
                <a:lnTo>
                  <a:pt x="416" y="399"/>
                </a:lnTo>
                <a:lnTo>
                  <a:pt x="420" y="394"/>
                </a:lnTo>
                <a:lnTo>
                  <a:pt x="423" y="389"/>
                </a:lnTo>
                <a:close/>
                <a:moveTo>
                  <a:pt x="369" y="791"/>
                </a:moveTo>
                <a:lnTo>
                  <a:pt x="369" y="798"/>
                </a:lnTo>
                <a:lnTo>
                  <a:pt x="370" y="803"/>
                </a:lnTo>
                <a:lnTo>
                  <a:pt x="374" y="807"/>
                </a:lnTo>
                <a:lnTo>
                  <a:pt x="379" y="808"/>
                </a:lnTo>
                <a:lnTo>
                  <a:pt x="389" y="810"/>
                </a:lnTo>
                <a:lnTo>
                  <a:pt x="394" y="813"/>
                </a:lnTo>
                <a:lnTo>
                  <a:pt x="396" y="818"/>
                </a:lnTo>
                <a:lnTo>
                  <a:pt x="413" y="818"/>
                </a:lnTo>
                <a:lnTo>
                  <a:pt x="420" y="817"/>
                </a:lnTo>
                <a:lnTo>
                  <a:pt x="422" y="815"/>
                </a:lnTo>
                <a:lnTo>
                  <a:pt x="423" y="812"/>
                </a:lnTo>
                <a:lnTo>
                  <a:pt x="415" y="813"/>
                </a:lnTo>
                <a:lnTo>
                  <a:pt x="410" y="812"/>
                </a:lnTo>
                <a:lnTo>
                  <a:pt x="404" y="810"/>
                </a:lnTo>
                <a:lnTo>
                  <a:pt x="403" y="805"/>
                </a:lnTo>
                <a:lnTo>
                  <a:pt x="398" y="796"/>
                </a:lnTo>
                <a:lnTo>
                  <a:pt x="394" y="793"/>
                </a:lnTo>
                <a:lnTo>
                  <a:pt x="389" y="791"/>
                </a:lnTo>
                <a:lnTo>
                  <a:pt x="384" y="789"/>
                </a:lnTo>
                <a:lnTo>
                  <a:pt x="382" y="788"/>
                </a:lnTo>
                <a:lnTo>
                  <a:pt x="382" y="784"/>
                </a:lnTo>
                <a:lnTo>
                  <a:pt x="379" y="786"/>
                </a:lnTo>
                <a:lnTo>
                  <a:pt x="376" y="788"/>
                </a:lnTo>
                <a:lnTo>
                  <a:pt x="372" y="791"/>
                </a:lnTo>
                <a:lnTo>
                  <a:pt x="369" y="791"/>
                </a:lnTo>
                <a:close/>
                <a:moveTo>
                  <a:pt x="321" y="586"/>
                </a:moveTo>
                <a:lnTo>
                  <a:pt x="323" y="581"/>
                </a:lnTo>
                <a:lnTo>
                  <a:pt x="324" y="580"/>
                </a:lnTo>
                <a:lnTo>
                  <a:pt x="328" y="580"/>
                </a:lnTo>
                <a:lnTo>
                  <a:pt x="328" y="573"/>
                </a:lnTo>
                <a:lnTo>
                  <a:pt x="294" y="573"/>
                </a:lnTo>
                <a:lnTo>
                  <a:pt x="294" y="576"/>
                </a:lnTo>
                <a:lnTo>
                  <a:pt x="292" y="578"/>
                </a:lnTo>
                <a:lnTo>
                  <a:pt x="287" y="580"/>
                </a:lnTo>
                <a:lnTo>
                  <a:pt x="282" y="583"/>
                </a:lnTo>
                <a:lnTo>
                  <a:pt x="277" y="586"/>
                </a:lnTo>
                <a:lnTo>
                  <a:pt x="273" y="593"/>
                </a:lnTo>
                <a:lnTo>
                  <a:pt x="273" y="600"/>
                </a:lnTo>
                <a:lnTo>
                  <a:pt x="282" y="600"/>
                </a:lnTo>
                <a:lnTo>
                  <a:pt x="289" y="600"/>
                </a:lnTo>
                <a:lnTo>
                  <a:pt x="294" y="597"/>
                </a:lnTo>
                <a:lnTo>
                  <a:pt x="299" y="595"/>
                </a:lnTo>
                <a:lnTo>
                  <a:pt x="307" y="588"/>
                </a:lnTo>
                <a:lnTo>
                  <a:pt x="314" y="586"/>
                </a:lnTo>
                <a:lnTo>
                  <a:pt x="321" y="586"/>
                </a:lnTo>
                <a:close/>
                <a:moveTo>
                  <a:pt x="369" y="559"/>
                </a:moveTo>
                <a:lnTo>
                  <a:pt x="362" y="557"/>
                </a:lnTo>
                <a:lnTo>
                  <a:pt x="357" y="554"/>
                </a:lnTo>
                <a:lnTo>
                  <a:pt x="350" y="552"/>
                </a:lnTo>
                <a:lnTo>
                  <a:pt x="341" y="552"/>
                </a:lnTo>
                <a:lnTo>
                  <a:pt x="341" y="573"/>
                </a:lnTo>
                <a:lnTo>
                  <a:pt x="350" y="571"/>
                </a:lnTo>
                <a:lnTo>
                  <a:pt x="358" y="569"/>
                </a:lnTo>
                <a:lnTo>
                  <a:pt x="364" y="564"/>
                </a:lnTo>
                <a:lnTo>
                  <a:pt x="369" y="559"/>
                </a:lnTo>
                <a:close/>
                <a:moveTo>
                  <a:pt x="389" y="450"/>
                </a:moveTo>
                <a:lnTo>
                  <a:pt x="389" y="470"/>
                </a:lnTo>
                <a:lnTo>
                  <a:pt x="393" y="470"/>
                </a:lnTo>
                <a:lnTo>
                  <a:pt x="396" y="472"/>
                </a:lnTo>
                <a:lnTo>
                  <a:pt x="399" y="477"/>
                </a:lnTo>
                <a:lnTo>
                  <a:pt x="399" y="484"/>
                </a:lnTo>
                <a:lnTo>
                  <a:pt x="403" y="491"/>
                </a:lnTo>
                <a:lnTo>
                  <a:pt x="410" y="501"/>
                </a:lnTo>
                <a:lnTo>
                  <a:pt x="413" y="506"/>
                </a:lnTo>
                <a:lnTo>
                  <a:pt x="416" y="511"/>
                </a:lnTo>
                <a:lnTo>
                  <a:pt x="410" y="513"/>
                </a:lnTo>
                <a:lnTo>
                  <a:pt x="401" y="511"/>
                </a:lnTo>
                <a:lnTo>
                  <a:pt x="384" y="510"/>
                </a:lnTo>
                <a:lnTo>
                  <a:pt x="377" y="511"/>
                </a:lnTo>
                <a:lnTo>
                  <a:pt x="372" y="513"/>
                </a:lnTo>
                <a:lnTo>
                  <a:pt x="370" y="515"/>
                </a:lnTo>
                <a:lnTo>
                  <a:pt x="369" y="516"/>
                </a:lnTo>
                <a:lnTo>
                  <a:pt x="369" y="525"/>
                </a:lnTo>
                <a:lnTo>
                  <a:pt x="372" y="525"/>
                </a:lnTo>
                <a:lnTo>
                  <a:pt x="376" y="525"/>
                </a:lnTo>
                <a:lnTo>
                  <a:pt x="379" y="525"/>
                </a:lnTo>
                <a:lnTo>
                  <a:pt x="382" y="525"/>
                </a:lnTo>
                <a:lnTo>
                  <a:pt x="382" y="532"/>
                </a:lnTo>
                <a:lnTo>
                  <a:pt x="386" y="530"/>
                </a:lnTo>
                <a:lnTo>
                  <a:pt x="389" y="528"/>
                </a:lnTo>
                <a:lnTo>
                  <a:pt x="391" y="525"/>
                </a:lnTo>
                <a:lnTo>
                  <a:pt x="396" y="525"/>
                </a:lnTo>
                <a:lnTo>
                  <a:pt x="398" y="522"/>
                </a:lnTo>
                <a:lnTo>
                  <a:pt x="399" y="520"/>
                </a:lnTo>
                <a:lnTo>
                  <a:pt x="406" y="518"/>
                </a:lnTo>
                <a:lnTo>
                  <a:pt x="423" y="518"/>
                </a:lnTo>
                <a:lnTo>
                  <a:pt x="423" y="506"/>
                </a:lnTo>
                <a:lnTo>
                  <a:pt x="425" y="494"/>
                </a:lnTo>
                <a:lnTo>
                  <a:pt x="430" y="474"/>
                </a:lnTo>
                <a:lnTo>
                  <a:pt x="437" y="455"/>
                </a:lnTo>
                <a:lnTo>
                  <a:pt x="437" y="443"/>
                </a:lnTo>
                <a:lnTo>
                  <a:pt x="437" y="429"/>
                </a:lnTo>
                <a:lnTo>
                  <a:pt x="428" y="424"/>
                </a:lnTo>
                <a:lnTo>
                  <a:pt x="425" y="421"/>
                </a:lnTo>
                <a:lnTo>
                  <a:pt x="423" y="416"/>
                </a:lnTo>
                <a:lnTo>
                  <a:pt x="404" y="416"/>
                </a:lnTo>
                <a:lnTo>
                  <a:pt x="386" y="416"/>
                </a:lnTo>
                <a:lnTo>
                  <a:pt x="369" y="419"/>
                </a:lnTo>
                <a:lnTo>
                  <a:pt x="355" y="423"/>
                </a:lnTo>
                <a:lnTo>
                  <a:pt x="355" y="429"/>
                </a:lnTo>
                <a:lnTo>
                  <a:pt x="364" y="435"/>
                </a:lnTo>
                <a:lnTo>
                  <a:pt x="369" y="436"/>
                </a:lnTo>
                <a:lnTo>
                  <a:pt x="376" y="436"/>
                </a:lnTo>
                <a:lnTo>
                  <a:pt x="377" y="438"/>
                </a:lnTo>
                <a:lnTo>
                  <a:pt x="379" y="440"/>
                </a:lnTo>
                <a:lnTo>
                  <a:pt x="382" y="443"/>
                </a:lnTo>
                <a:lnTo>
                  <a:pt x="387" y="445"/>
                </a:lnTo>
                <a:lnTo>
                  <a:pt x="389" y="447"/>
                </a:lnTo>
                <a:lnTo>
                  <a:pt x="389" y="450"/>
                </a:lnTo>
                <a:close/>
              </a:path>
            </a:pathLst>
          </a:custGeom>
          <a:solidFill>
            <a:schemeClr val="bg1">
              <a:lumMod val="85000"/>
            </a:schemeClr>
          </a:solidFill>
          <a:ln>
            <a:noFill/>
          </a:ln>
          <a:effectLst/>
        </p:spPr>
        <p:txBody>
          <a:bodyPr wrap="none" anchor="ctr"/>
          <a:lstStyle/>
          <a:p>
            <a:endParaRPr lang="nl-BE"/>
          </a:p>
        </p:txBody>
      </p:sp>
      <p:sp>
        <p:nvSpPr>
          <p:cNvPr id="105" name="Freeform 31">
            <a:extLst>
              <a:ext uri="{FF2B5EF4-FFF2-40B4-BE49-F238E27FC236}">
                <a16:creationId xmlns:a16="http://schemas.microsoft.com/office/drawing/2014/main" id="{10BE33EB-FB1F-B44B-9DE0-2629EDED2BF9}"/>
              </a:ext>
            </a:extLst>
          </p:cNvPr>
          <p:cNvSpPr>
            <a:spLocks noChangeArrowheads="1"/>
          </p:cNvSpPr>
          <p:nvPr/>
        </p:nvSpPr>
        <p:spPr bwMode="auto">
          <a:xfrm rot="21434252">
            <a:off x="4173031" y="9599117"/>
            <a:ext cx="769" cy="762"/>
          </a:xfrm>
          <a:custGeom>
            <a:avLst/>
            <a:gdLst>
              <a:gd name="T0" fmla="*/ 4 w 5"/>
              <a:gd name="T1" fmla="*/ 0 h 1"/>
              <a:gd name="T2" fmla="*/ 4 w 5"/>
              <a:gd name="T3" fmla="*/ 0 h 1"/>
              <a:gd name="T4" fmla="*/ 0 w 5"/>
              <a:gd name="T5" fmla="*/ 0 h 1"/>
              <a:gd name="T6" fmla="*/ 0 w 5"/>
              <a:gd name="T7" fmla="*/ 0 h 1"/>
              <a:gd name="T8" fmla="*/ 4 w 5"/>
              <a:gd name="T9" fmla="*/ 0 h 1"/>
            </a:gdLst>
            <a:ahLst/>
            <a:cxnLst>
              <a:cxn ang="0">
                <a:pos x="T0" y="T1"/>
              </a:cxn>
              <a:cxn ang="0">
                <a:pos x="T2" y="T3"/>
              </a:cxn>
              <a:cxn ang="0">
                <a:pos x="T4" y="T5"/>
              </a:cxn>
              <a:cxn ang="0">
                <a:pos x="T6" y="T7"/>
              </a:cxn>
              <a:cxn ang="0">
                <a:pos x="T8" y="T9"/>
              </a:cxn>
            </a:cxnLst>
            <a:rect l="0" t="0" r="r" b="b"/>
            <a:pathLst>
              <a:path w="5" h="1">
                <a:moveTo>
                  <a:pt x="4" y="0"/>
                </a:moveTo>
                <a:lnTo>
                  <a:pt x="4" y="0"/>
                </a:lnTo>
                <a:lnTo>
                  <a:pt x="0" y="0"/>
                </a:lnTo>
                <a:lnTo>
                  <a:pt x="0" y="0"/>
                </a:lnTo>
                <a:lnTo>
                  <a:pt x="4" y="0"/>
                </a:lnTo>
              </a:path>
            </a:pathLst>
          </a:custGeom>
          <a:solidFill>
            <a:schemeClr val="bg1">
              <a:lumMod val="85000"/>
            </a:schemeClr>
          </a:solidFill>
          <a:ln>
            <a:noFill/>
          </a:ln>
          <a:effectLst/>
        </p:spPr>
        <p:txBody>
          <a:bodyPr wrap="none" anchor="ctr"/>
          <a:lstStyle/>
          <a:p>
            <a:endParaRPr lang="nl-BE"/>
          </a:p>
        </p:txBody>
      </p:sp>
      <p:sp>
        <p:nvSpPr>
          <p:cNvPr id="106" name="Freeform 32">
            <a:extLst>
              <a:ext uri="{FF2B5EF4-FFF2-40B4-BE49-F238E27FC236}">
                <a16:creationId xmlns:a16="http://schemas.microsoft.com/office/drawing/2014/main" id="{755A7C2B-10E7-7647-8CC3-F99016845B25}"/>
              </a:ext>
            </a:extLst>
          </p:cNvPr>
          <p:cNvSpPr>
            <a:spLocks noChangeArrowheads="1"/>
          </p:cNvSpPr>
          <p:nvPr/>
        </p:nvSpPr>
        <p:spPr bwMode="auto">
          <a:xfrm rot="21434252">
            <a:off x="4176065" y="9598207"/>
            <a:ext cx="769" cy="763"/>
          </a:xfrm>
          <a:custGeom>
            <a:avLst/>
            <a:gdLst>
              <a:gd name="T0" fmla="*/ 0 w 4"/>
              <a:gd name="T1" fmla="*/ 0 h 1"/>
              <a:gd name="T2" fmla="*/ 0 w 4"/>
              <a:gd name="T3" fmla="*/ 0 h 1"/>
              <a:gd name="T4" fmla="*/ 3 w 4"/>
              <a:gd name="T5" fmla="*/ 0 h 1"/>
              <a:gd name="T6" fmla="*/ 3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lnTo>
                  <a:pt x="0" y="0"/>
                </a:lnTo>
                <a:lnTo>
                  <a:pt x="3" y="0"/>
                </a:lnTo>
                <a:lnTo>
                  <a:pt x="3" y="0"/>
                </a:lnTo>
                <a:lnTo>
                  <a:pt x="0" y="0"/>
                </a:lnTo>
              </a:path>
            </a:pathLst>
          </a:custGeom>
          <a:solidFill>
            <a:schemeClr val="bg1">
              <a:lumMod val="85000"/>
            </a:schemeClr>
          </a:solidFill>
          <a:ln>
            <a:noFill/>
          </a:ln>
          <a:effectLst/>
        </p:spPr>
        <p:txBody>
          <a:bodyPr wrap="none" anchor="ctr"/>
          <a:lstStyle/>
          <a:p>
            <a:endParaRPr lang="nl-BE"/>
          </a:p>
        </p:txBody>
      </p:sp>
      <p:sp>
        <p:nvSpPr>
          <p:cNvPr id="107" name="Freeform 33">
            <a:extLst>
              <a:ext uri="{FF2B5EF4-FFF2-40B4-BE49-F238E27FC236}">
                <a16:creationId xmlns:a16="http://schemas.microsoft.com/office/drawing/2014/main" id="{F2C3BFFC-6233-A943-932C-1A8757428FD3}"/>
              </a:ext>
            </a:extLst>
          </p:cNvPr>
          <p:cNvSpPr>
            <a:spLocks noChangeArrowheads="1"/>
          </p:cNvSpPr>
          <p:nvPr/>
        </p:nvSpPr>
        <p:spPr bwMode="auto">
          <a:xfrm rot="21434252">
            <a:off x="4143818" y="9615791"/>
            <a:ext cx="769" cy="762"/>
          </a:xfrm>
          <a:custGeom>
            <a:avLst/>
            <a:gdLst>
              <a:gd name="T0" fmla="*/ 0 w 3"/>
              <a:gd name="T1" fmla="*/ 0 h 5"/>
              <a:gd name="T2" fmla="*/ 0 w 3"/>
              <a:gd name="T3" fmla="*/ 0 h 5"/>
              <a:gd name="T4" fmla="*/ 2 w 3"/>
              <a:gd name="T5" fmla="*/ 4 h 5"/>
              <a:gd name="T6" fmla="*/ 2 w 3"/>
              <a:gd name="T7" fmla="*/ 4 h 5"/>
              <a:gd name="T8" fmla="*/ 0 w 3"/>
              <a:gd name="T9" fmla="*/ 0 h 5"/>
            </a:gdLst>
            <a:ahLst/>
            <a:cxnLst>
              <a:cxn ang="0">
                <a:pos x="T0" y="T1"/>
              </a:cxn>
              <a:cxn ang="0">
                <a:pos x="T2" y="T3"/>
              </a:cxn>
              <a:cxn ang="0">
                <a:pos x="T4" y="T5"/>
              </a:cxn>
              <a:cxn ang="0">
                <a:pos x="T6" y="T7"/>
              </a:cxn>
              <a:cxn ang="0">
                <a:pos x="T8" y="T9"/>
              </a:cxn>
            </a:cxnLst>
            <a:rect l="0" t="0" r="r" b="b"/>
            <a:pathLst>
              <a:path w="3" h="5">
                <a:moveTo>
                  <a:pt x="0" y="0"/>
                </a:moveTo>
                <a:lnTo>
                  <a:pt x="0" y="0"/>
                </a:lnTo>
                <a:lnTo>
                  <a:pt x="2" y="4"/>
                </a:lnTo>
                <a:lnTo>
                  <a:pt x="2" y="4"/>
                </a:lnTo>
                <a:lnTo>
                  <a:pt x="0" y="0"/>
                </a:lnTo>
              </a:path>
            </a:pathLst>
          </a:custGeom>
          <a:solidFill>
            <a:schemeClr val="bg1">
              <a:lumMod val="85000"/>
            </a:schemeClr>
          </a:solidFill>
          <a:ln>
            <a:noFill/>
          </a:ln>
          <a:effectLst/>
        </p:spPr>
        <p:txBody>
          <a:bodyPr wrap="none" anchor="ctr"/>
          <a:lstStyle/>
          <a:p>
            <a:endParaRPr lang="nl-BE"/>
          </a:p>
        </p:txBody>
      </p:sp>
      <p:sp>
        <p:nvSpPr>
          <p:cNvPr id="108" name="Freeform 34">
            <a:extLst>
              <a:ext uri="{FF2B5EF4-FFF2-40B4-BE49-F238E27FC236}">
                <a16:creationId xmlns:a16="http://schemas.microsoft.com/office/drawing/2014/main" id="{EAD004D1-0F92-7645-9CF1-BD050E55327A}"/>
              </a:ext>
            </a:extLst>
          </p:cNvPr>
          <p:cNvSpPr>
            <a:spLocks noChangeArrowheads="1"/>
          </p:cNvSpPr>
          <p:nvPr/>
        </p:nvSpPr>
        <p:spPr bwMode="auto">
          <a:xfrm rot="21434252">
            <a:off x="4174530" y="9598280"/>
            <a:ext cx="769" cy="763"/>
          </a:xfrm>
          <a:custGeom>
            <a:avLst/>
            <a:gdLst>
              <a:gd name="T0" fmla="*/ 5 w 6"/>
              <a:gd name="T1" fmla="*/ 0 h 1"/>
              <a:gd name="T2" fmla="*/ 5 w 6"/>
              <a:gd name="T3" fmla="*/ 0 h 1"/>
              <a:gd name="T4" fmla="*/ 0 w 6"/>
              <a:gd name="T5" fmla="*/ 0 h 1"/>
              <a:gd name="T6" fmla="*/ 0 w 6"/>
              <a:gd name="T7" fmla="*/ 0 h 1"/>
              <a:gd name="T8" fmla="*/ 5 w 6"/>
              <a:gd name="T9" fmla="*/ 0 h 1"/>
            </a:gdLst>
            <a:ahLst/>
            <a:cxnLst>
              <a:cxn ang="0">
                <a:pos x="T0" y="T1"/>
              </a:cxn>
              <a:cxn ang="0">
                <a:pos x="T2" y="T3"/>
              </a:cxn>
              <a:cxn ang="0">
                <a:pos x="T4" y="T5"/>
              </a:cxn>
              <a:cxn ang="0">
                <a:pos x="T6" y="T7"/>
              </a:cxn>
              <a:cxn ang="0">
                <a:pos x="T8" y="T9"/>
              </a:cxn>
            </a:cxnLst>
            <a:rect l="0" t="0" r="r" b="b"/>
            <a:pathLst>
              <a:path w="6" h="1">
                <a:moveTo>
                  <a:pt x="5" y="0"/>
                </a:moveTo>
                <a:lnTo>
                  <a:pt x="5" y="0"/>
                </a:lnTo>
                <a:lnTo>
                  <a:pt x="0" y="0"/>
                </a:lnTo>
                <a:lnTo>
                  <a:pt x="0" y="0"/>
                </a:lnTo>
                <a:lnTo>
                  <a:pt x="5" y="0"/>
                </a:lnTo>
              </a:path>
            </a:pathLst>
          </a:custGeom>
          <a:solidFill>
            <a:schemeClr val="bg1">
              <a:lumMod val="85000"/>
            </a:schemeClr>
          </a:solidFill>
          <a:ln>
            <a:noFill/>
          </a:ln>
          <a:effectLst/>
        </p:spPr>
        <p:txBody>
          <a:bodyPr wrap="none" anchor="ctr"/>
          <a:lstStyle/>
          <a:p>
            <a:endParaRPr lang="nl-BE"/>
          </a:p>
        </p:txBody>
      </p:sp>
      <p:sp>
        <p:nvSpPr>
          <p:cNvPr id="109" name="Freeform 35">
            <a:extLst>
              <a:ext uri="{FF2B5EF4-FFF2-40B4-BE49-F238E27FC236}">
                <a16:creationId xmlns:a16="http://schemas.microsoft.com/office/drawing/2014/main" id="{327DC74E-74F6-DC45-BE49-EEECD07B71DF}"/>
              </a:ext>
            </a:extLst>
          </p:cNvPr>
          <p:cNvSpPr>
            <a:spLocks noChangeArrowheads="1"/>
          </p:cNvSpPr>
          <p:nvPr/>
        </p:nvSpPr>
        <p:spPr bwMode="auto">
          <a:xfrm rot="21434252">
            <a:off x="4170728" y="9599228"/>
            <a:ext cx="769" cy="762"/>
          </a:xfrm>
          <a:custGeom>
            <a:avLst/>
            <a:gdLst>
              <a:gd name="T0" fmla="*/ 5 w 6"/>
              <a:gd name="T1" fmla="*/ 0 h 2"/>
              <a:gd name="T2" fmla="*/ 5 w 6"/>
              <a:gd name="T3" fmla="*/ 0 h 2"/>
              <a:gd name="T4" fmla="*/ 0 w 6"/>
              <a:gd name="T5" fmla="*/ 1 h 2"/>
              <a:gd name="T6" fmla="*/ 0 w 6"/>
              <a:gd name="T7" fmla="*/ 1 h 2"/>
              <a:gd name="T8" fmla="*/ 5 w 6"/>
              <a:gd name="T9" fmla="*/ 0 h 2"/>
            </a:gdLst>
            <a:ahLst/>
            <a:cxnLst>
              <a:cxn ang="0">
                <a:pos x="T0" y="T1"/>
              </a:cxn>
              <a:cxn ang="0">
                <a:pos x="T2" y="T3"/>
              </a:cxn>
              <a:cxn ang="0">
                <a:pos x="T4" y="T5"/>
              </a:cxn>
              <a:cxn ang="0">
                <a:pos x="T6" y="T7"/>
              </a:cxn>
              <a:cxn ang="0">
                <a:pos x="T8" y="T9"/>
              </a:cxn>
            </a:cxnLst>
            <a:rect l="0" t="0" r="r" b="b"/>
            <a:pathLst>
              <a:path w="6" h="2">
                <a:moveTo>
                  <a:pt x="5" y="0"/>
                </a:moveTo>
                <a:lnTo>
                  <a:pt x="5" y="0"/>
                </a:lnTo>
                <a:lnTo>
                  <a:pt x="0" y="1"/>
                </a:lnTo>
                <a:lnTo>
                  <a:pt x="0" y="1"/>
                </a:lnTo>
                <a:lnTo>
                  <a:pt x="5" y="0"/>
                </a:lnTo>
              </a:path>
            </a:pathLst>
          </a:custGeom>
          <a:solidFill>
            <a:schemeClr val="bg1">
              <a:lumMod val="85000"/>
            </a:schemeClr>
          </a:solidFill>
          <a:ln>
            <a:noFill/>
          </a:ln>
          <a:effectLst/>
        </p:spPr>
        <p:txBody>
          <a:bodyPr wrap="none" anchor="ctr"/>
          <a:lstStyle/>
          <a:p>
            <a:endParaRPr lang="nl-BE"/>
          </a:p>
        </p:txBody>
      </p:sp>
      <p:sp>
        <p:nvSpPr>
          <p:cNvPr id="110" name="Freeform 36">
            <a:extLst>
              <a:ext uri="{FF2B5EF4-FFF2-40B4-BE49-F238E27FC236}">
                <a16:creationId xmlns:a16="http://schemas.microsoft.com/office/drawing/2014/main" id="{3F2E85E9-46B4-1D47-91FD-093A0841B3C4}"/>
              </a:ext>
            </a:extLst>
          </p:cNvPr>
          <p:cNvSpPr>
            <a:spLocks noChangeArrowheads="1"/>
          </p:cNvSpPr>
          <p:nvPr/>
        </p:nvSpPr>
        <p:spPr bwMode="auto">
          <a:xfrm rot="21434252">
            <a:off x="4143855" y="9616551"/>
            <a:ext cx="769" cy="763"/>
          </a:xfrm>
          <a:custGeom>
            <a:avLst/>
            <a:gdLst>
              <a:gd name="T0" fmla="*/ 0 w 3"/>
              <a:gd name="T1" fmla="*/ 0 h 4"/>
              <a:gd name="T2" fmla="*/ 0 w 3"/>
              <a:gd name="T3" fmla="*/ 0 h 4"/>
              <a:gd name="T4" fmla="*/ 2 w 3"/>
              <a:gd name="T5" fmla="*/ 3 h 4"/>
              <a:gd name="T6" fmla="*/ 2 w 3"/>
              <a:gd name="T7" fmla="*/ 3 h 4"/>
              <a:gd name="T8" fmla="*/ 0 w 3"/>
              <a:gd name="T9" fmla="*/ 0 h 4"/>
            </a:gdLst>
            <a:ahLst/>
            <a:cxnLst>
              <a:cxn ang="0">
                <a:pos x="T0" y="T1"/>
              </a:cxn>
              <a:cxn ang="0">
                <a:pos x="T2" y="T3"/>
              </a:cxn>
              <a:cxn ang="0">
                <a:pos x="T4" y="T5"/>
              </a:cxn>
              <a:cxn ang="0">
                <a:pos x="T6" y="T7"/>
              </a:cxn>
              <a:cxn ang="0">
                <a:pos x="T8" y="T9"/>
              </a:cxn>
            </a:cxnLst>
            <a:rect l="0" t="0" r="r" b="b"/>
            <a:pathLst>
              <a:path w="3" h="4">
                <a:moveTo>
                  <a:pt x="0" y="0"/>
                </a:moveTo>
                <a:lnTo>
                  <a:pt x="0" y="0"/>
                </a:lnTo>
                <a:lnTo>
                  <a:pt x="2" y="3"/>
                </a:lnTo>
                <a:lnTo>
                  <a:pt x="2" y="3"/>
                </a:lnTo>
                <a:lnTo>
                  <a:pt x="0" y="0"/>
                </a:lnTo>
              </a:path>
            </a:pathLst>
          </a:custGeom>
          <a:solidFill>
            <a:schemeClr val="bg1">
              <a:lumMod val="85000"/>
            </a:schemeClr>
          </a:solidFill>
          <a:ln>
            <a:noFill/>
          </a:ln>
          <a:effectLst/>
        </p:spPr>
        <p:txBody>
          <a:bodyPr wrap="none" anchor="ctr"/>
          <a:lstStyle/>
          <a:p>
            <a:endParaRPr lang="nl-BE"/>
          </a:p>
        </p:txBody>
      </p:sp>
      <p:sp>
        <p:nvSpPr>
          <p:cNvPr id="111" name="Freeform 37">
            <a:extLst>
              <a:ext uri="{FF2B5EF4-FFF2-40B4-BE49-F238E27FC236}">
                <a16:creationId xmlns:a16="http://schemas.microsoft.com/office/drawing/2014/main" id="{0B744E6D-958E-6749-AB2F-9C9A75516698}"/>
              </a:ext>
            </a:extLst>
          </p:cNvPr>
          <p:cNvSpPr>
            <a:spLocks noChangeArrowheads="1"/>
          </p:cNvSpPr>
          <p:nvPr/>
        </p:nvSpPr>
        <p:spPr bwMode="auto">
          <a:xfrm rot="21434252">
            <a:off x="4166157" y="9600212"/>
            <a:ext cx="769" cy="763"/>
          </a:xfrm>
          <a:custGeom>
            <a:avLst/>
            <a:gdLst>
              <a:gd name="T0" fmla="*/ 3 w 4"/>
              <a:gd name="T1" fmla="*/ 0 h 1"/>
              <a:gd name="T2" fmla="*/ 3 w 4"/>
              <a:gd name="T3" fmla="*/ 0 h 1"/>
              <a:gd name="T4" fmla="*/ 0 w 4"/>
              <a:gd name="T5" fmla="*/ 0 h 1"/>
              <a:gd name="T6" fmla="*/ 0 w 4"/>
              <a:gd name="T7" fmla="*/ 0 h 1"/>
              <a:gd name="T8" fmla="*/ 3 w 4"/>
              <a:gd name="T9" fmla="*/ 0 h 1"/>
            </a:gdLst>
            <a:ahLst/>
            <a:cxnLst>
              <a:cxn ang="0">
                <a:pos x="T0" y="T1"/>
              </a:cxn>
              <a:cxn ang="0">
                <a:pos x="T2" y="T3"/>
              </a:cxn>
              <a:cxn ang="0">
                <a:pos x="T4" y="T5"/>
              </a:cxn>
              <a:cxn ang="0">
                <a:pos x="T6" y="T7"/>
              </a:cxn>
              <a:cxn ang="0">
                <a:pos x="T8" y="T9"/>
              </a:cxn>
            </a:cxnLst>
            <a:rect l="0" t="0" r="r" b="b"/>
            <a:pathLst>
              <a:path w="4" h="1">
                <a:moveTo>
                  <a:pt x="3" y="0"/>
                </a:moveTo>
                <a:lnTo>
                  <a:pt x="3" y="0"/>
                </a:lnTo>
                <a:lnTo>
                  <a:pt x="0" y="0"/>
                </a:lnTo>
                <a:lnTo>
                  <a:pt x="0" y="0"/>
                </a:lnTo>
                <a:lnTo>
                  <a:pt x="3" y="0"/>
                </a:lnTo>
              </a:path>
            </a:pathLst>
          </a:custGeom>
          <a:solidFill>
            <a:schemeClr val="bg1">
              <a:lumMod val="85000"/>
            </a:schemeClr>
          </a:solidFill>
          <a:ln>
            <a:noFill/>
          </a:ln>
          <a:effectLst/>
        </p:spPr>
        <p:txBody>
          <a:bodyPr wrap="none" anchor="ctr"/>
          <a:lstStyle/>
          <a:p>
            <a:endParaRPr lang="nl-BE"/>
          </a:p>
        </p:txBody>
      </p:sp>
      <p:sp>
        <p:nvSpPr>
          <p:cNvPr id="112" name="Freeform 38">
            <a:extLst>
              <a:ext uri="{FF2B5EF4-FFF2-40B4-BE49-F238E27FC236}">
                <a16:creationId xmlns:a16="http://schemas.microsoft.com/office/drawing/2014/main" id="{41222FF0-78C7-1E44-8F80-CF0AD86864D7}"/>
              </a:ext>
            </a:extLst>
          </p:cNvPr>
          <p:cNvSpPr>
            <a:spLocks noChangeArrowheads="1"/>
          </p:cNvSpPr>
          <p:nvPr/>
        </p:nvSpPr>
        <p:spPr bwMode="auto">
          <a:xfrm rot="21434252">
            <a:off x="4139756" y="9607522"/>
            <a:ext cx="3844" cy="8386"/>
          </a:xfrm>
          <a:custGeom>
            <a:avLst/>
            <a:gdLst>
              <a:gd name="T0" fmla="*/ 20 w 21"/>
              <a:gd name="T1" fmla="*/ 48 h 49"/>
              <a:gd name="T2" fmla="*/ 20 w 21"/>
              <a:gd name="T3" fmla="*/ 48 h 49"/>
              <a:gd name="T4" fmla="*/ 14 w 21"/>
              <a:gd name="T5" fmla="*/ 40 h 49"/>
              <a:gd name="T6" fmla="*/ 7 w 21"/>
              <a:gd name="T7" fmla="*/ 31 h 49"/>
              <a:gd name="T8" fmla="*/ 3 w 21"/>
              <a:gd name="T9" fmla="*/ 26 h 49"/>
              <a:gd name="T10" fmla="*/ 2 w 21"/>
              <a:gd name="T11" fmla="*/ 19 h 49"/>
              <a:gd name="T12" fmla="*/ 0 w 21"/>
              <a:gd name="T13" fmla="*/ 14 h 49"/>
              <a:gd name="T14" fmla="*/ 0 w 21"/>
              <a:gd name="T15" fmla="*/ 6 h 49"/>
              <a:gd name="T16" fmla="*/ 0 w 21"/>
              <a:gd name="T17" fmla="*/ 6 h 49"/>
              <a:gd name="T18" fmla="*/ 2 w 21"/>
              <a:gd name="T19" fmla="*/ 0 h 49"/>
              <a:gd name="T20" fmla="*/ 2 w 21"/>
              <a:gd name="T21" fmla="*/ 0 h 49"/>
              <a:gd name="T22" fmla="*/ 0 w 21"/>
              <a:gd name="T23" fmla="*/ 11 h 49"/>
              <a:gd name="T24" fmla="*/ 2 w 21"/>
              <a:gd name="T25" fmla="*/ 18 h 49"/>
              <a:gd name="T26" fmla="*/ 3 w 21"/>
              <a:gd name="T27" fmla="*/ 24 h 49"/>
              <a:gd name="T28" fmla="*/ 5 w 21"/>
              <a:gd name="T29" fmla="*/ 29 h 49"/>
              <a:gd name="T30" fmla="*/ 14 w 21"/>
              <a:gd name="T31" fmla="*/ 40 h 49"/>
              <a:gd name="T32" fmla="*/ 20 w 21"/>
              <a:gd name="T33"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49">
                <a:moveTo>
                  <a:pt x="20" y="48"/>
                </a:moveTo>
                <a:lnTo>
                  <a:pt x="20" y="48"/>
                </a:lnTo>
                <a:lnTo>
                  <a:pt x="14" y="40"/>
                </a:lnTo>
                <a:lnTo>
                  <a:pt x="7" y="31"/>
                </a:lnTo>
                <a:lnTo>
                  <a:pt x="3" y="26"/>
                </a:lnTo>
                <a:lnTo>
                  <a:pt x="2" y="19"/>
                </a:lnTo>
                <a:lnTo>
                  <a:pt x="0" y="14"/>
                </a:lnTo>
                <a:lnTo>
                  <a:pt x="0" y="6"/>
                </a:lnTo>
                <a:lnTo>
                  <a:pt x="0" y="6"/>
                </a:lnTo>
                <a:lnTo>
                  <a:pt x="2" y="0"/>
                </a:lnTo>
                <a:lnTo>
                  <a:pt x="2" y="0"/>
                </a:lnTo>
                <a:lnTo>
                  <a:pt x="0" y="11"/>
                </a:lnTo>
                <a:lnTo>
                  <a:pt x="2" y="18"/>
                </a:lnTo>
                <a:lnTo>
                  <a:pt x="3" y="24"/>
                </a:lnTo>
                <a:lnTo>
                  <a:pt x="5" y="29"/>
                </a:lnTo>
                <a:lnTo>
                  <a:pt x="14" y="40"/>
                </a:lnTo>
                <a:lnTo>
                  <a:pt x="20" y="48"/>
                </a:lnTo>
              </a:path>
            </a:pathLst>
          </a:custGeom>
          <a:solidFill>
            <a:schemeClr val="bg1">
              <a:lumMod val="85000"/>
            </a:schemeClr>
          </a:solidFill>
          <a:ln>
            <a:noFill/>
          </a:ln>
          <a:effectLst/>
        </p:spPr>
        <p:txBody>
          <a:bodyPr wrap="none" anchor="ctr"/>
          <a:lstStyle/>
          <a:p>
            <a:endParaRPr lang="nl-BE"/>
          </a:p>
        </p:txBody>
      </p:sp>
      <p:sp>
        <p:nvSpPr>
          <p:cNvPr id="113" name="Freeform 39">
            <a:extLst>
              <a:ext uri="{FF2B5EF4-FFF2-40B4-BE49-F238E27FC236}">
                <a16:creationId xmlns:a16="http://schemas.microsoft.com/office/drawing/2014/main" id="{85178BFD-4598-CD47-9686-0D217C9E122E}"/>
              </a:ext>
            </a:extLst>
          </p:cNvPr>
          <p:cNvSpPr>
            <a:spLocks noChangeArrowheads="1"/>
          </p:cNvSpPr>
          <p:nvPr/>
        </p:nvSpPr>
        <p:spPr bwMode="auto">
          <a:xfrm rot="21434252">
            <a:off x="4167692" y="9600138"/>
            <a:ext cx="769" cy="763"/>
          </a:xfrm>
          <a:custGeom>
            <a:avLst/>
            <a:gdLst>
              <a:gd name="T0" fmla="*/ 3 w 4"/>
              <a:gd name="T1" fmla="*/ 0 h 3"/>
              <a:gd name="T2" fmla="*/ 3 w 4"/>
              <a:gd name="T3" fmla="*/ 0 h 3"/>
              <a:gd name="T4" fmla="*/ 0 w 4"/>
              <a:gd name="T5" fmla="*/ 2 h 3"/>
              <a:gd name="T6" fmla="*/ 0 w 4"/>
              <a:gd name="T7" fmla="*/ 2 h 3"/>
              <a:gd name="T8" fmla="*/ 3 w 4"/>
              <a:gd name="T9" fmla="*/ 0 h 3"/>
            </a:gdLst>
            <a:ahLst/>
            <a:cxnLst>
              <a:cxn ang="0">
                <a:pos x="T0" y="T1"/>
              </a:cxn>
              <a:cxn ang="0">
                <a:pos x="T2" y="T3"/>
              </a:cxn>
              <a:cxn ang="0">
                <a:pos x="T4" y="T5"/>
              </a:cxn>
              <a:cxn ang="0">
                <a:pos x="T6" y="T7"/>
              </a:cxn>
              <a:cxn ang="0">
                <a:pos x="T8" y="T9"/>
              </a:cxn>
            </a:cxnLst>
            <a:rect l="0" t="0" r="r" b="b"/>
            <a:pathLst>
              <a:path w="4" h="3">
                <a:moveTo>
                  <a:pt x="3" y="0"/>
                </a:moveTo>
                <a:lnTo>
                  <a:pt x="3" y="0"/>
                </a:lnTo>
                <a:lnTo>
                  <a:pt x="0" y="2"/>
                </a:lnTo>
                <a:lnTo>
                  <a:pt x="0" y="2"/>
                </a:lnTo>
                <a:lnTo>
                  <a:pt x="3" y="0"/>
                </a:lnTo>
              </a:path>
            </a:pathLst>
          </a:custGeom>
          <a:solidFill>
            <a:schemeClr val="bg1">
              <a:lumMod val="85000"/>
            </a:schemeClr>
          </a:solidFill>
          <a:ln>
            <a:noFill/>
          </a:ln>
          <a:effectLst/>
        </p:spPr>
        <p:txBody>
          <a:bodyPr wrap="none" anchor="ctr"/>
          <a:lstStyle/>
          <a:p>
            <a:endParaRPr lang="nl-BE"/>
          </a:p>
        </p:txBody>
      </p:sp>
      <p:sp>
        <p:nvSpPr>
          <p:cNvPr id="114" name="Freeform 40">
            <a:extLst>
              <a:ext uri="{FF2B5EF4-FFF2-40B4-BE49-F238E27FC236}">
                <a16:creationId xmlns:a16="http://schemas.microsoft.com/office/drawing/2014/main" id="{702BD984-FFAE-DB4E-B746-F425066D117D}"/>
              </a:ext>
            </a:extLst>
          </p:cNvPr>
          <p:cNvSpPr>
            <a:spLocks noChangeArrowheads="1"/>
          </p:cNvSpPr>
          <p:nvPr/>
        </p:nvSpPr>
        <p:spPr bwMode="auto">
          <a:xfrm rot="21434252">
            <a:off x="4169191" y="9599301"/>
            <a:ext cx="769" cy="762"/>
          </a:xfrm>
          <a:custGeom>
            <a:avLst/>
            <a:gdLst>
              <a:gd name="T0" fmla="*/ 3 w 4"/>
              <a:gd name="T1" fmla="*/ 0 h 3"/>
              <a:gd name="T2" fmla="*/ 3 w 4"/>
              <a:gd name="T3" fmla="*/ 0 h 3"/>
              <a:gd name="T4" fmla="*/ 0 w 4"/>
              <a:gd name="T5" fmla="*/ 2 h 3"/>
              <a:gd name="T6" fmla="*/ 0 w 4"/>
              <a:gd name="T7" fmla="*/ 2 h 3"/>
              <a:gd name="T8" fmla="*/ 3 w 4"/>
              <a:gd name="T9" fmla="*/ 0 h 3"/>
            </a:gdLst>
            <a:ahLst/>
            <a:cxnLst>
              <a:cxn ang="0">
                <a:pos x="T0" y="T1"/>
              </a:cxn>
              <a:cxn ang="0">
                <a:pos x="T2" y="T3"/>
              </a:cxn>
              <a:cxn ang="0">
                <a:pos x="T4" y="T5"/>
              </a:cxn>
              <a:cxn ang="0">
                <a:pos x="T6" y="T7"/>
              </a:cxn>
              <a:cxn ang="0">
                <a:pos x="T8" y="T9"/>
              </a:cxn>
            </a:cxnLst>
            <a:rect l="0" t="0" r="r" b="b"/>
            <a:pathLst>
              <a:path w="4" h="3">
                <a:moveTo>
                  <a:pt x="3" y="0"/>
                </a:moveTo>
                <a:lnTo>
                  <a:pt x="3" y="0"/>
                </a:lnTo>
                <a:lnTo>
                  <a:pt x="0" y="2"/>
                </a:lnTo>
                <a:lnTo>
                  <a:pt x="0" y="2"/>
                </a:lnTo>
                <a:lnTo>
                  <a:pt x="3" y="0"/>
                </a:lnTo>
              </a:path>
            </a:pathLst>
          </a:custGeom>
          <a:solidFill>
            <a:schemeClr val="bg1">
              <a:lumMod val="85000"/>
            </a:schemeClr>
          </a:solidFill>
          <a:ln>
            <a:noFill/>
          </a:ln>
          <a:effectLst/>
        </p:spPr>
        <p:txBody>
          <a:bodyPr wrap="none" anchor="ctr"/>
          <a:lstStyle/>
          <a:p>
            <a:endParaRPr lang="nl-BE"/>
          </a:p>
        </p:txBody>
      </p:sp>
      <p:sp>
        <p:nvSpPr>
          <p:cNvPr id="115" name="Freeform 41">
            <a:extLst>
              <a:ext uri="{FF2B5EF4-FFF2-40B4-BE49-F238E27FC236}">
                <a16:creationId xmlns:a16="http://schemas.microsoft.com/office/drawing/2014/main" id="{63217DBC-37AD-1442-97B6-3A00A455BE85}"/>
              </a:ext>
            </a:extLst>
          </p:cNvPr>
          <p:cNvSpPr>
            <a:spLocks noChangeArrowheads="1"/>
          </p:cNvSpPr>
          <p:nvPr/>
        </p:nvSpPr>
        <p:spPr bwMode="auto">
          <a:xfrm rot="21434252">
            <a:off x="4143855" y="9616551"/>
            <a:ext cx="769" cy="763"/>
          </a:xfrm>
          <a:custGeom>
            <a:avLst/>
            <a:gdLst>
              <a:gd name="T0" fmla="*/ 0 w 2"/>
              <a:gd name="T1" fmla="*/ 0 h 4"/>
              <a:gd name="T2" fmla="*/ 0 w 2"/>
              <a:gd name="T3" fmla="*/ 0 h 4"/>
              <a:gd name="T4" fmla="*/ 1 w 2"/>
              <a:gd name="T5" fmla="*/ 3 h 4"/>
              <a:gd name="T6" fmla="*/ 1 w 2"/>
              <a:gd name="T7" fmla="*/ 3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0"/>
                </a:lnTo>
                <a:lnTo>
                  <a:pt x="1" y="3"/>
                </a:lnTo>
                <a:lnTo>
                  <a:pt x="1" y="3"/>
                </a:lnTo>
                <a:lnTo>
                  <a:pt x="0" y="0"/>
                </a:lnTo>
              </a:path>
            </a:pathLst>
          </a:custGeom>
          <a:solidFill>
            <a:schemeClr val="bg1">
              <a:lumMod val="85000"/>
            </a:schemeClr>
          </a:solidFill>
          <a:ln>
            <a:noFill/>
          </a:ln>
          <a:effectLst/>
        </p:spPr>
        <p:txBody>
          <a:bodyPr wrap="none" anchor="ctr"/>
          <a:lstStyle/>
          <a:p>
            <a:endParaRPr lang="nl-BE"/>
          </a:p>
        </p:txBody>
      </p:sp>
      <p:sp>
        <p:nvSpPr>
          <p:cNvPr id="116" name="Freeform 42">
            <a:extLst>
              <a:ext uri="{FF2B5EF4-FFF2-40B4-BE49-F238E27FC236}">
                <a16:creationId xmlns:a16="http://schemas.microsoft.com/office/drawing/2014/main" id="{41831AC6-B702-434A-B3F0-14C38BDCAA48}"/>
              </a:ext>
            </a:extLst>
          </p:cNvPr>
          <p:cNvSpPr>
            <a:spLocks noChangeArrowheads="1"/>
          </p:cNvSpPr>
          <p:nvPr/>
        </p:nvSpPr>
        <p:spPr bwMode="auto">
          <a:xfrm rot="21434252">
            <a:off x="4142710" y="9587440"/>
            <a:ext cx="454352" cy="160090"/>
          </a:xfrm>
          <a:custGeom>
            <a:avLst/>
            <a:gdLst>
              <a:gd name="T0" fmla="*/ 2572 w 2604"/>
              <a:gd name="T1" fmla="*/ 487 h 928"/>
              <a:gd name="T2" fmla="*/ 2470 w 2604"/>
              <a:gd name="T3" fmla="*/ 461 h 928"/>
              <a:gd name="T4" fmla="*/ 2412 w 2604"/>
              <a:gd name="T5" fmla="*/ 360 h 928"/>
              <a:gd name="T6" fmla="*/ 2420 w 2604"/>
              <a:gd name="T7" fmla="*/ 277 h 928"/>
              <a:gd name="T8" fmla="*/ 2270 w 2604"/>
              <a:gd name="T9" fmla="*/ 202 h 928"/>
              <a:gd name="T10" fmla="*/ 2110 w 2604"/>
              <a:gd name="T11" fmla="*/ 174 h 928"/>
              <a:gd name="T12" fmla="*/ 2047 w 2604"/>
              <a:gd name="T13" fmla="*/ 74 h 928"/>
              <a:gd name="T14" fmla="*/ 1921 w 2604"/>
              <a:gd name="T15" fmla="*/ 12 h 928"/>
              <a:gd name="T16" fmla="*/ 1774 w 2604"/>
              <a:gd name="T17" fmla="*/ 33 h 928"/>
              <a:gd name="T18" fmla="*/ 1607 w 2604"/>
              <a:gd name="T19" fmla="*/ 79 h 928"/>
              <a:gd name="T20" fmla="*/ 1455 w 2604"/>
              <a:gd name="T21" fmla="*/ 166 h 928"/>
              <a:gd name="T22" fmla="*/ 1325 w 2604"/>
              <a:gd name="T23" fmla="*/ 103 h 928"/>
              <a:gd name="T24" fmla="*/ 1158 w 2604"/>
              <a:gd name="T25" fmla="*/ 82 h 928"/>
              <a:gd name="T26" fmla="*/ 1027 w 2604"/>
              <a:gd name="T27" fmla="*/ 19 h 928"/>
              <a:gd name="T28" fmla="*/ 921 w 2604"/>
              <a:gd name="T29" fmla="*/ 12 h 928"/>
              <a:gd name="T30" fmla="*/ 704 w 2604"/>
              <a:gd name="T31" fmla="*/ 62 h 928"/>
              <a:gd name="T32" fmla="*/ 660 w 2604"/>
              <a:gd name="T33" fmla="*/ 92 h 928"/>
              <a:gd name="T34" fmla="*/ 530 w 2604"/>
              <a:gd name="T35" fmla="*/ 53 h 928"/>
              <a:gd name="T36" fmla="*/ 247 w 2604"/>
              <a:gd name="T37" fmla="*/ 11 h 928"/>
              <a:gd name="T38" fmla="*/ 198 w 2604"/>
              <a:gd name="T39" fmla="*/ 11 h 928"/>
              <a:gd name="T40" fmla="*/ 179 w 2604"/>
              <a:gd name="T41" fmla="*/ 12 h 928"/>
              <a:gd name="T42" fmla="*/ 157 w 2604"/>
              <a:gd name="T43" fmla="*/ 17 h 928"/>
              <a:gd name="T44" fmla="*/ 2 w 2604"/>
              <a:gd name="T45" fmla="*/ 46 h 928"/>
              <a:gd name="T46" fmla="*/ 7 w 2604"/>
              <a:gd name="T47" fmla="*/ 82 h 928"/>
              <a:gd name="T48" fmla="*/ 24 w 2604"/>
              <a:gd name="T49" fmla="*/ 103 h 928"/>
              <a:gd name="T50" fmla="*/ 44 w 2604"/>
              <a:gd name="T51" fmla="*/ 157 h 928"/>
              <a:gd name="T52" fmla="*/ 72 w 2604"/>
              <a:gd name="T53" fmla="*/ 229 h 928"/>
              <a:gd name="T54" fmla="*/ 298 w 2604"/>
              <a:gd name="T55" fmla="*/ 251 h 928"/>
              <a:gd name="T56" fmla="*/ 563 w 2604"/>
              <a:gd name="T57" fmla="*/ 302 h 928"/>
              <a:gd name="T58" fmla="*/ 600 w 2604"/>
              <a:gd name="T59" fmla="*/ 401 h 928"/>
              <a:gd name="T60" fmla="*/ 698 w 2604"/>
              <a:gd name="T61" fmla="*/ 483 h 928"/>
              <a:gd name="T62" fmla="*/ 733 w 2604"/>
              <a:gd name="T63" fmla="*/ 630 h 928"/>
              <a:gd name="T64" fmla="*/ 800 w 2604"/>
              <a:gd name="T65" fmla="*/ 681 h 928"/>
              <a:gd name="T66" fmla="*/ 863 w 2604"/>
              <a:gd name="T67" fmla="*/ 633 h 928"/>
              <a:gd name="T68" fmla="*/ 923 w 2604"/>
              <a:gd name="T69" fmla="*/ 601 h 928"/>
              <a:gd name="T70" fmla="*/ 976 w 2604"/>
              <a:gd name="T71" fmla="*/ 591 h 928"/>
              <a:gd name="T72" fmla="*/ 1061 w 2604"/>
              <a:gd name="T73" fmla="*/ 591 h 928"/>
              <a:gd name="T74" fmla="*/ 1076 w 2604"/>
              <a:gd name="T75" fmla="*/ 524 h 928"/>
              <a:gd name="T76" fmla="*/ 1102 w 2604"/>
              <a:gd name="T77" fmla="*/ 481 h 928"/>
              <a:gd name="T78" fmla="*/ 1162 w 2604"/>
              <a:gd name="T79" fmla="*/ 516 h 928"/>
              <a:gd name="T80" fmla="*/ 1223 w 2604"/>
              <a:gd name="T81" fmla="*/ 550 h 928"/>
              <a:gd name="T82" fmla="*/ 1276 w 2604"/>
              <a:gd name="T83" fmla="*/ 558 h 928"/>
              <a:gd name="T84" fmla="*/ 1307 w 2604"/>
              <a:gd name="T85" fmla="*/ 584 h 928"/>
              <a:gd name="T86" fmla="*/ 1351 w 2604"/>
              <a:gd name="T87" fmla="*/ 601 h 928"/>
              <a:gd name="T88" fmla="*/ 1407 w 2604"/>
              <a:gd name="T89" fmla="*/ 585 h 928"/>
              <a:gd name="T90" fmla="*/ 1414 w 2604"/>
              <a:gd name="T91" fmla="*/ 633 h 928"/>
              <a:gd name="T92" fmla="*/ 1489 w 2604"/>
              <a:gd name="T93" fmla="*/ 669 h 928"/>
              <a:gd name="T94" fmla="*/ 1535 w 2604"/>
              <a:gd name="T95" fmla="*/ 718 h 928"/>
              <a:gd name="T96" fmla="*/ 1556 w 2604"/>
              <a:gd name="T97" fmla="*/ 787 h 928"/>
              <a:gd name="T98" fmla="*/ 1521 w 2604"/>
              <a:gd name="T99" fmla="*/ 862 h 928"/>
              <a:gd name="T100" fmla="*/ 1566 w 2604"/>
              <a:gd name="T101" fmla="*/ 913 h 928"/>
              <a:gd name="T102" fmla="*/ 1769 w 2604"/>
              <a:gd name="T103" fmla="*/ 795 h 928"/>
              <a:gd name="T104" fmla="*/ 1951 w 2604"/>
              <a:gd name="T105" fmla="*/ 722 h 928"/>
              <a:gd name="T106" fmla="*/ 2038 w 2604"/>
              <a:gd name="T107" fmla="*/ 662 h 928"/>
              <a:gd name="T108" fmla="*/ 2115 w 2604"/>
              <a:gd name="T109" fmla="*/ 565 h 928"/>
              <a:gd name="T110" fmla="*/ 2264 w 2604"/>
              <a:gd name="T111" fmla="*/ 575 h 928"/>
              <a:gd name="T112" fmla="*/ 2526 w 2604"/>
              <a:gd name="T113" fmla="*/ 620 h 928"/>
              <a:gd name="T114" fmla="*/ 2601 w 2604"/>
              <a:gd name="T115" fmla="*/ 580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04" h="928">
                <a:moveTo>
                  <a:pt x="2603" y="550"/>
                </a:moveTo>
                <a:lnTo>
                  <a:pt x="2603" y="550"/>
                </a:lnTo>
                <a:lnTo>
                  <a:pt x="2603" y="533"/>
                </a:lnTo>
                <a:lnTo>
                  <a:pt x="2600" y="517"/>
                </a:lnTo>
                <a:lnTo>
                  <a:pt x="2596" y="507"/>
                </a:lnTo>
                <a:lnTo>
                  <a:pt x="2591" y="498"/>
                </a:lnTo>
                <a:lnTo>
                  <a:pt x="2586" y="492"/>
                </a:lnTo>
                <a:lnTo>
                  <a:pt x="2579" y="488"/>
                </a:lnTo>
                <a:lnTo>
                  <a:pt x="2572" y="487"/>
                </a:lnTo>
                <a:lnTo>
                  <a:pt x="2564" y="485"/>
                </a:lnTo>
                <a:lnTo>
                  <a:pt x="2545" y="483"/>
                </a:lnTo>
                <a:lnTo>
                  <a:pt x="2524" y="483"/>
                </a:lnTo>
                <a:lnTo>
                  <a:pt x="2513" y="481"/>
                </a:lnTo>
                <a:lnTo>
                  <a:pt x="2501" y="478"/>
                </a:lnTo>
                <a:lnTo>
                  <a:pt x="2489" y="473"/>
                </a:lnTo>
                <a:lnTo>
                  <a:pt x="2477" y="466"/>
                </a:lnTo>
                <a:lnTo>
                  <a:pt x="2477" y="466"/>
                </a:lnTo>
                <a:lnTo>
                  <a:pt x="2470" y="461"/>
                </a:lnTo>
                <a:lnTo>
                  <a:pt x="2460" y="452"/>
                </a:lnTo>
                <a:lnTo>
                  <a:pt x="2439" y="427"/>
                </a:lnTo>
                <a:lnTo>
                  <a:pt x="2419" y="401"/>
                </a:lnTo>
                <a:lnTo>
                  <a:pt x="2412" y="391"/>
                </a:lnTo>
                <a:lnTo>
                  <a:pt x="2408" y="382"/>
                </a:lnTo>
                <a:lnTo>
                  <a:pt x="2408" y="382"/>
                </a:lnTo>
                <a:lnTo>
                  <a:pt x="2408" y="377"/>
                </a:lnTo>
                <a:lnTo>
                  <a:pt x="2408" y="370"/>
                </a:lnTo>
                <a:lnTo>
                  <a:pt x="2412" y="360"/>
                </a:lnTo>
                <a:lnTo>
                  <a:pt x="2417" y="347"/>
                </a:lnTo>
                <a:lnTo>
                  <a:pt x="2422" y="336"/>
                </a:lnTo>
                <a:lnTo>
                  <a:pt x="2436" y="316"/>
                </a:lnTo>
                <a:lnTo>
                  <a:pt x="2439" y="307"/>
                </a:lnTo>
                <a:lnTo>
                  <a:pt x="2441" y="300"/>
                </a:lnTo>
                <a:lnTo>
                  <a:pt x="2441" y="300"/>
                </a:lnTo>
                <a:lnTo>
                  <a:pt x="2439" y="295"/>
                </a:lnTo>
                <a:lnTo>
                  <a:pt x="2434" y="288"/>
                </a:lnTo>
                <a:lnTo>
                  <a:pt x="2420" y="277"/>
                </a:lnTo>
                <a:lnTo>
                  <a:pt x="2420" y="277"/>
                </a:lnTo>
                <a:lnTo>
                  <a:pt x="2407" y="266"/>
                </a:lnTo>
                <a:lnTo>
                  <a:pt x="2391" y="256"/>
                </a:lnTo>
                <a:lnTo>
                  <a:pt x="2356" y="236"/>
                </a:lnTo>
                <a:lnTo>
                  <a:pt x="2322" y="220"/>
                </a:lnTo>
                <a:lnTo>
                  <a:pt x="2293" y="207"/>
                </a:lnTo>
                <a:lnTo>
                  <a:pt x="2293" y="207"/>
                </a:lnTo>
                <a:lnTo>
                  <a:pt x="2281" y="205"/>
                </a:lnTo>
                <a:lnTo>
                  <a:pt x="2270" y="202"/>
                </a:lnTo>
                <a:lnTo>
                  <a:pt x="2248" y="202"/>
                </a:lnTo>
                <a:lnTo>
                  <a:pt x="2226" y="202"/>
                </a:lnTo>
                <a:lnTo>
                  <a:pt x="2202" y="200"/>
                </a:lnTo>
                <a:lnTo>
                  <a:pt x="2202" y="200"/>
                </a:lnTo>
                <a:lnTo>
                  <a:pt x="2189" y="196"/>
                </a:lnTo>
                <a:lnTo>
                  <a:pt x="2175" y="193"/>
                </a:lnTo>
                <a:lnTo>
                  <a:pt x="2149" y="184"/>
                </a:lnTo>
                <a:lnTo>
                  <a:pt x="2122" y="176"/>
                </a:lnTo>
                <a:lnTo>
                  <a:pt x="2110" y="174"/>
                </a:lnTo>
                <a:lnTo>
                  <a:pt x="2095" y="173"/>
                </a:lnTo>
                <a:lnTo>
                  <a:pt x="2095" y="173"/>
                </a:lnTo>
                <a:lnTo>
                  <a:pt x="2091" y="157"/>
                </a:lnTo>
                <a:lnTo>
                  <a:pt x="2086" y="142"/>
                </a:lnTo>
                <a:lnTo>
                  <a:pt x="2081" y="126"/>
                </a:lnTo>
                <a:lnTo>
                  <a:pt x="2074" y="113"/>
                </a:lnTo>
                <a:lnTo>
                  <a:pt x="2066" y="99"/>
                </a:lnTo>
                <a:lnTo>
                  <a:pt x="2057" y="86"/>
                </a:lnTo>
                <a:lnTo>
                  <a:pt x="2047" y="74"/>
                </a:lnTo>
                <a:lnTo>
                  <a:pt x="2035" y="63"/>
                </a:lnTo>
                <a:lnTo>
                  <a:pt x="2023" y="51"/>
                </a:lnTo>
                <a:lnTo>
                  <a:pt x="2011" y="43"/>
                </a:lnTo>
                <a:lnTo>
                  <a:pt x="1997" y="34"/>
                </a:lnTo>
                <a:lnTo>
                  <a:pt x="1984" y="28"/>
                </a:lnTo>
                <a:lnTo>
                  <a:pt x="1968" y="21"/>
                </a:lnTo>
                <a:lnTo>
                  <a:pt x="1953" y="17"/>
                </a:lnTo>
                <a:lnTo>
                  <a:pt x="1936" y="14"/>
                </a:lnTo>
                <a:lnTo>
                  <a:pt x="1921" y="12"/>
                </a:lnTo>
                <a:lnTo>
                  <a:pt x="1921" y="12"/>
                </a:lnTo>
                <a:lnTo>
                  <a:pt x="1905" y="12"/>
                </a:lnTo>
                <a:lnTo>
                  <a:pt x="1892" y="14"/>
                </a:lnTo>
                <a:lnTo>
                  <a:pt x="1864" y="19"/>
                </a:lnTo>
                <a:lnTo>
                  <a:pt x="1839" y="26"/>
                </a:lnTo>
                <a:lnTo>
                  <a:pt x="1811" y="31"/>
                </a:lnTo>
                <a:lnTo>
                  <a:pt x="1811" y="31"/>
                </a:lnTo>
                <a:lnTo>
                  <a:pt x="1793" y="33"/>
                </a:lnTo>
                <a:lnTo>
                  <a:pt x="1774" y="33"/>
                </a:lnTo>
                <a:lnTo>
                  <a:pt x="1733" y="31"/>
                </a:lnTo>
                <a:lnTo>
                  <a:pt x="1714" y="31"/>
                </a:lnTo>
                <a:lnTo>
                  <a:pt x="1694" y="33"/>
                </a:lnTo>
                <a:lnTo>
                  <a:pt x="1677" y="36"/>
                </a:lnTo>
                <a:lnTo>
                  <a:pt x="1658" y="43"/>
                </a:lnTo>
                <a:lnTo>
                  <a:pt x="1658" y="43"/>
                </a:lnTo>
                <a:lnTo>
                  <a:pt x="1646" y="50"/>
                </a:lnTo>
                <a:lnTo>
                  <a:pt x="1632" y="58"/>
                </a:lnTo>
                <a:lnTo>
                  <a:pt x="1607" y="79"/>
                </a:lnTo>
                <a:lnTo>
                  <a:pt x="1581" y="103"/>
                </a:lnTo>
                <a:lnTo>
                  <a:pt x="1554" y="125"/>
                </a:lnTo>
                <a:lnTo>
                  <a:pt x="1540" y="137"/>
                </a:lnTo>
                <a:lnTo>
                  <a:pt x="1527" y="145"/>
                </a:lnTo>
                <a:lnTo>
                  <a:pt x="1513" y="154"/>
                </a:lnTo>
                <a:lnTo>
                  <a:pt x="1499" y="161"/>
                </a:lnTo>
                <a:lnTo>
                  <a:pt x="1484" y="164"/>
                </a:lnTo>
                <a:lnTo>
                  <a:pt x="1470" y="166"/>
                </a:lnTo>
                <a:lnTo>
                  <a:pt x="1455" y="166"/>
                </a:lnTo>
                <a:lnTo>
                  <a:pt x="1438" y="161"/>
                </a:lnTo>
                <a:lnTo>
                  <a:pt x="1438" y="161"/>
                </a:lnTo>
                <a:lnTo>
                  <a:pt x="1422" y="154"/>
                </a:lnTo>
                <a:lnTo>
                  <a:pt x="1409" y="145"/>
                </a:lnTo>
                <a:lnTo>
                  <a:pt x="1387" y="126"/>
                </a:lnTo>
                <a:lnTo>
                  <a:pt x="1375" y="118"/>
                </a:lnTo>
                <a:lnTo>
                  <a:pt x="1361" y="111"/>
                </a:lnTo>
                <a:lnTo>
                  <a:pt x="1346" y="106"/>
                </a:lnTo>
                <a:lnTo>
                  <a:pt x="1325" y="103"/>
                </a:lnTo>
                <a:lnTo>
                  <a:pt x="1325" y="103"/>
                </a:lnTo>
                <a:lnTo>
                  <a:pt x="1284" y="103"/>
                </a:lnTo>
                <a:lnTo>
                  <a:pt x="1250" y="103"/>
                </a:lnTo>
                <a:lnTo>
                  <a:pt x="1235" y="101"/>
                </a:lnTo>
                <a:lnTo>
                  <a:pt x="1218" y="98"/>
                </a:lnTo>
                <a:lnTo>
                  <a:pt x="1201" y="94"/>
                </a:lnTo>
                <a:lnTo>
                  <a:pt x="1180" y="89"/>
                </a:lnTo>
                <a:lnTo>
                  <a:pt x="1180" y="89"/>
                </a:lnTo>
                <a:lnTo>
                  <a:pt x="1158" y="82"/>
                </a:lnTo>
                <a:lnTo>
                  <a:pt x="1133" y="79"/>
                </a:lnTo>
                <a:lnTo>
                  <a:pt x="1107" y="74"/>
                </a:lnTo>
                <a:lnTo>
                  <a:pt x="1095" y="70"/>
                </a:lnTo>
                <a:lnTo>
                  <a:pt x="1085" y="67"/>
                </a:lnTo>
                <a:lnTo>
                  <a:pt x="1085" y="67"/>
                </a:lnTo>
                <a:lnTo>
                  <a:pt x="1071" y="60"/>
                </a:lnTo>
                <a:lnTo>
                  <a:pt x="1059" y="50"/>
                </a:lnTo>
                <a:lnTo>
                  <a:pt x="1037" y="29"/>
                </a:lnTo>
                <a:lnTo>
                  <a:pt x="1027" y="19"/>
                </a:lnTo>
                <a:lnTo>
                  <a:pt x="1013" y="11"/>
                </a:lnTo>
                <a:lnTo>
                  <a:pt x="999" y="4"/>
                </a:lnTo>
                <a:lnTo>
                  <a:pt x="991" y="2"/>
                </a:lnTo>
                <a:lnTo>
                  <a:pt x="982" y="0"/>
                </a:lnTo>
                <a:lnTo>
                  <a:pt x="982" y="0"/>
                </a:lnTo>
                <a:lnTo>
                  <a:pt x="967" y="0"/>
                </a:lnTo>
                <a:lnTo>
                  <a:pt x="952" y="2"/>
                </a:lnTo>
                <a:lnTo>
                  <a:pt x="936" y="7"/>
                </a:lnTo>
                <a:lnTo>
                  <a:pt x="921" y="12"/>
                </a:lnTo>
                <a:lnTo>
                  <a:pt x="890" y="24"/>
                </a:lnTo>
                <a:lnTo>
                  <a:pt x="875" y="29"/>
                </a:lnTo>
                <a:lnTo>
                  <a:pt x="861" y="33"/>
                </a:lnTo>
                <a:lnTo>
                  <a:pt x="861" y="33"/>
                </a:lnTo>
                <a:lnTo>
                  <a:pt x="820" y="40"/>
                </a:lnTo>
                <a:lnTo>
                  <a:pt x="781" y="43"/>
                </a:lnTo>
                <a:lnTo>
                  <a:pt x="744" y="50"/>
                </a:lnTo>
                <a:lnTo>
                  <a:pt x="725" y="55"/>
                </a:lnTo>
                <a:lnTo>
                  <a:pt x="704" y="62"/>
                </a:lnTo>
                <a:lnTo>
                  <a:pt x="704" y="62"/>
                </a:lnTo>
                <a:lnTo>
                  <a:pt x="698" y="65"/>
                </a:lnTo>
                <a:lnTo>
                  <a:pt x="691" y="70"/>
                </a:lnTo>
                <a:lnTo>
                  <a:pt x="684" y="80"/>
                </a:lnTo>
                <a:lnTo>
                  <a:pt x="682" y="86"/>
                </a:lnTo>
                <a:lnTo>
                  <a:pt x="677" y="89"/>
                </a:lnTo>
                <a:lnTo>
                  <a:pt x="670" y="91"/>
                </a:lnTo>
                <a:lnTo>
                  <a:pt x="660" y="92"/>
                </a:lnTo>
                <a:lnTo>
                  <a:pt x="660" y="92"/>
                </a:lnTo>
                <a:lnTo>
                  <a:pt x="650" y="87"/>
                </a:lnTo>
                <a:lnTo>
                  <a:pt x="633" y="79"/>
                </a:lnTo>
                <a:lnTo>
                  <a:pt x="614" y="69"/>
                </a:lnTo>
                <a:lnTo>
                  <a:pt x="600" y="63"/>
                </a:lnTo>
                <a:lnTo>
                  <a:pt x="600" y="63"/>
                </a:lnTo>
                <a:lnTo>
                  <a:pt x="583" y="58"/>
                </a:lnTo>
                <a:lnTo>
                  <a:pt x="565" y="55"/>
                </a:lnTo>
                <a:lnTo>
                  <a:pt x="548" y="55"/>
                </a:lnTo>
                <a:lnTo>
                  <a:pt x="530" y="53"/>
                </a:lnTo>
                <a:lnTo>
                  <a:pt x="495" y="55"/>
                </a:lnTo>
                <a:lnTo>
                  <a:pt x="459" y="53"/>
                </a:lnTo>
                <a:lnTo>
                  <a:pt x="459" y="53"/>
                </a:lnTo>
                <a:lnTo>
                  <a:pt x="428" y="50"/>
                </a:lnTo>
                <a:lnTo>
                  <a:pt x="397" y="45"/>
                </a:lnTo>
                <a:lnTo>
                  <a:pt x="336" y="29"/>
                </a:lnTo>
                <a:lnTo>
                  <a:pt x="307" y="21"/>
                </a:lnTo>
                <a:lnTo>
                  <a:pt x="276" y="14"/>
                </a:lnTo>
                <a:lnTo>
                  <a:pt x="247" y="11"/>
                </a:lnTo>
                <a:lnTo>
                  <a:pt x="216" y="9"/>
                </a:lnTo>
                <a:lnTo>
                  <a:pt x="216" y="9"/>
                </a:lnTo>
                <a:lnTo>
                  <a:pt x="213" y="9"/>
                </a:lnTo>
                <a:lnTo>
                  <a:pt x="213" y="9"/>
                </a:lnTo>
                <a:lnTo>
                  <a:pt x="208" y="9"/>
                </a:lnTo>
                <a:lnTo>
                  <a:pt x="208" y="9"/>
                </a:lnTo>
                <a:lnTo>
                  <a:pt x="203" y="9"/>
                </a:lnTo>
                <a:lnTo>
                  <a:pt x="203" y="9"/>
                </a:lnTo>
                <a:lnTo>
                  <a:pt x="198" y="11"/>
                </a:lnTo>
                <a:lnTo>
                  <a:pt x="198" y="11"/>
                </a:lnTo>
                <a:lnTo>
                  <a:pt x="194" y="11"/>
                </a:lnTo>
                <a:lnTo>
                  <a:pt x="194" y="11"/>
                </a:lnTo>
                <a:lnTo>
                  <a:pt x="189" y="11"/>
                </a:lnTo>
                <a:lnTo>
                  <a:pt x="189" y="11"/>
                </a:lnTo>
                <a:lnTo>
                  <a:pt x="184" y="12"/>
                </a:lnTo>
                <a:lnTo>
                  <a:pt x="184" y="12"/>
                </a:lnTo>
                <a:lnTo>
                  <a:pt x="179" y="12"/>
                </a:lnTo>
                <a:lnTo>
                  <a:pt x="179" y="12"/>
                </a:lnTo>
                <a:lnTo>
                  <a:pt x="176" y="14"/>
                </a:lnTo>
                <a:lnTo>
                  <a:pt x="176" y="14"/>
                </a:lnTo>
                <a:lnTo>
                  <a:pt x="170" y="14"/>
                </a:lnTo>
                <a:lnTo>
                  <a:pt x="170" y="14"/>
                </a:lnTo>
                <a:lnTo>
                  <a:pt x="167" y="16"/>
                </a:lnTo>
                <a:lnTo>
                  <a:pt x="167" y="16"/>
                </a:lnTo>
                <a:lnTo>
                  <a:pt x="160" y="17"/>
                </a:lnTo>
                <a:lnTo>
                  <a:pt x="160" y="17"/>
                </a:lnTo>
                <a:lnTo>
                  <a:pt x="157" y="17"/>
                </a:lnTo>
                <a:lnTo>
                  <a:pt x="157" y="17"/>
                </a:lnTo>
                <a:lnTo>
                  <a:pt x="148" y="21"/>
                </a:lnTo>
                <a:lnTo>
                  <a:pt x="148" y="21"/>
                </a:lnTo>
                <a:lnTo>
                  <a:pt x="114" y="33"/>
                </a:lnTo>
                <a:lnTo>
                  <a:pt x="87" y="41"/>
                </a:lnTo>
                <a:lnTo>
                  <a:pt x="75" y="45"/>
                </a:lnTo>
                <a:lnTo>
                  <a:pt x="60" y="46"/>
                </a:lnTo>
                <a:lnTo>
                  <a:pt x="26" y="48"/>
                </a:lnTo>
                <a:lnTo>
                  <a:pt x="2" y="46"/>
                </a:lnTo>
                <a:lnTo>
                  <a:pt x="2" y="46"/>
                </a:lnTo>
                <a:lnTo>
                  <a:pt x="2" y="51"/>
                </a:lnTo>
                <a:lnTo>
                  <a:pt x="2" y="51"/>
                </a:lnTo>
                <a:lnTo>
                  <a:pt x="0" y="57"/>
                </a:lnTo>
                <a:lnTo>
                  <a:pt x="0" y="57"/>
                </a:lnTo>
                <a:lnTo>
                  <a:pt x="0" y="65"/>
                </a:lnTo>
                <a:lnTo>
                  <a:pt x="2" y="70"/>
                </a:lnTo>
                <a:lnTo>
                  <a:pt x="3" y="77"/>
                </a:lnTo>
                <a:lnTo>
                  <a:pt x="7" y="82"/>
                </a:lnTo>
                <a:lnTo>
                  <a:pt x="14" y="91"/>
                </a:lnTo>
                <a:lnTo>
                  <a:pt x="20" y="99"/>
                </a:lnTo>
                <a:lnTo>
                  <a:pt x="20" y="99"/>
                </a:lnTo>
                <a:lnTo>
                  <a:pt x="22" y="99"/>
                </a:lnTo>
                <a:lnTo>
                  <a:pt x="22" y="99"/>
                </a:lnTo>
                <a:lnTo>
                  <a:pt x="24" y="103"/>
                </a:lnTo>
                <a:lnTo>
                  <a:pt x="24" y="103"/>
                </a:lnTo>
                <a:lnTo>
                  <a:pt x="24" y="103"/>
                </a:lnTo>
                <a:lnTo>
                  <a:pt x="24" y="103"/>
                </a:lnTo>
                <a:lnTo>
                  <a:pt x="26" y="106"/>
                </a:lnTo>
                <a:lnTo>
                  <a:pt x="26" y="106"/>
                </a:lnTo>
                <a:lnTo>
                  <a:pt x="26" y="106"/>
                </a:lnTo>
                <a:lnTo>
                  <a:pt x="26" y="106"/>
                </a:lnTo>
                <a:lnTo>
                  <a:pt x="27" y="109"/>
                </a:lnTo>
                <a:lnTo>
                  <a:pt x="27" y="109"/>
                </a:lnTo>
                <a:lnTo>
                  <a:pt x="37" y="133"/>
                </a:lnTo>
                <a:lnTo>
                  <a:pt x="44" y="157"/>
                </a:lnTo>
                <a:lnTo>
                  <a:pt x="44" y="157"/>
                </a:lnTo>
                <a:lnTo>
                  <a:pt x="48" y="173"/>
                </a:lnTo>
                <a:lnTo>
                  <a:pt x="48" y="173"/>
                </a:lnTo>
                <a:lnTo>
                  <a:pt x="51" y="195"/>
                </a:lnTo>
                <a:lnTo>
                  <a:pt x="53" y="208"/>
                </a:lnTo>
                <a:lnTo>
                  <a:pt x="55" y="217"/>
                </a:lnTo>
                <a:lnTo>
                  <a:pt x="56" y="219"/>
                </a:lnTo>
                <a:lnTo>
                  <a:pt x="60" y="222"/>
                </a:lnTo>
                <a:lnTo>
                  <a:pt x="60" y="222"/>
                </a:lnTo>
                <a:lnTo>
                  <a:pt x="72" y="229"/>
                </a:lnTo>
                <a:lnTo>
                  <a:pt x="92" y="237"/>
                </a:lnTo>
                <a:lnTo>
                  <a:pt x="92" y="237"/>
                </a:lnTo>
                <a:lnTo>
                  <a:pt x="104" y="241"/>
                </a:lnTo>
                <a:lnTo>
                  <a:pt x="116" y="242"/>
                </a:lnTo>
                <a:lnTo>
                  <a:pt x="140" y="246"/>
                </a:lnTo>
                <a:lnTo>
                  <a:pt x="189" y="248"/>
                </a:lnTo>
                <a:lnTo>
                  <a:pt x="189" y="248"/>
                </a:lnTo>
                <a:lnTo>
                  <a:pt x="244" y="251"/>
                </a:lnTo>
                <a:lnTo>
                  <a:pt x="298" y="251"/>
                </a:lnTo>
                <a:lnTo>
                  <a:pt x="353" y="253"/>
                </a:lnTo>
                <a:lnTo>
                  <a:pt x="380" y="256"/>
                </a:lnTo>
                <a:lnTo>
                  <a:pt x="406" y="259"/>
                </a:lnTo>
                <a:lnTo>
                  <a:pt x="406" y="259"/>
                </a:lnTo>
                <a:lnTo>
                  <a:pt x="428" y="263"/>
                </a:lnTo>
                <a:lnTo>
                  <a:pt x="450" y="268"/>
                </a:lnTo>
                <a:lnTo>
                  <a:pt x="495" y="282"/>
                </a:lnTo>
                <a:lnTo>
                  <a:pt x="539" y="297"/>
                </a:lnTo>
                <a:lnTo>
                  <a:pt x="563" y="302"/>
                </a:lnTo>
                <a:lnTo>
                  <a:pt x="585" y="307"/>
                </a:lnTo>
                <a:lnTo>
                  <a:pt x="585" y="307"/>
                </a:lnTo>
                <a:lnTo>
                  <a:pt x="578" y="340"/>
                </a:lnTo>
                <a:lnTo>
                  <a:pt x="577" y="352"/>
                </a:lnTo>
                <a:lnTo>
                  <a:pt x="575" y="362"/>
                </a:lnTo>
                <a:lnTo>
                  <a:pt x="578" y="370"/>
                </a:lnTo>
                <a:lnTo>
                  <a:pt x="582" y="381"/>
                </a:lnTo>
                <a:lnTo>
                  <a:pt x="590" y="391"/>
                </a:lnTo>
                <a:lnTo>
                  <a:pt x="600" y="401"/>
                </a:lnTo>
                <a:lnTo>
                  <a:pt x="600" y="401"/>
                </a:lnTo>
                <a:lnTo>
                  <a:pt x="614" y="411"/>
                </a:lnTo>
                <a:lnTo>
                  <a:pt x="626" y="422"/>
                </a:lnTo>
                <a:lnTo>
                  <a:pt x="652" y="439"/>
                </a:lnTo>
                <a:lnTo>
                  <a:pt x="663" y="447"/>
                </a:lnTo>
                <a:lnTo>
                  <a:pt x="675" y="458"/>
                </a:lnTo>
                <a:lnTo>
                  <a:pt x="686" y="469"/>
                </a:lnTo>
                <a:lnTo>
                  <a:pt x="698" y="483"/>
                </a:lnTo>
                <a:lnTo>
                  <a:pt x="698" y="483"/>
                </a:lnTo>
                <a:lnTo>
                  <a:pt x="718" y="516"/>
                </a:lnTo>
                <a:lnTo>
                  <a:pt x="723" y="526"/>
                </a:lnTo>
                <a:lnTo>
                  <a:pt x="727" y="533"/>
                </a:lnTo>
                <a:lnTo>
                  <a:pt x="730" y="553"/>
                </a:lnTo>
                <a:lnTo>
                  <a:pt x="742" y="594"/>
                </a:lnTo>
                <a:lnTo>
                  <a:pt x="742" y="594"/>
                </a:lnTo>
                <a:lnTo>
                  <a:pt x="742" y="599"/>
                </a:lnTo>
                <a:lnTo>
                  <a:pt x="740" y="608"/>
                </a:lnTo>
                <a:lnTo>
                  <a:pt x="733" y="630"/>
                </a:lnTo>
                <a:lnTo>
                  <a:pt x="718" y="679"/>
                </a:lnTo>
                <a:lnTo>
                  <a:pt x="718" y="679"/>
                </a:lnTo>
                <a:lnTo>
                  <a:pt x="721" y="677"/>
                </a:lnTo>
                <a:lnTo>
                  <a:pt x="728" y="677"/>
                </a:lnTo>
                <a:lnTo>
                  <a:pt x="728" y="677"/>
                </a:lnTo>
                <a:lnTo>
                  <a:pt x="745" y="677"/>
                </a:lnTo>
                <a:lnTo>
                  <a:pt x="764" y="679"/>
                </a:lnTo>
                <a:lnTo>
                  <a:pt x="781" y="681"/>
                </a:lnTo>
                <a:lnTo>
                  <a:pt x="800" y="681"/>
                </a:lnTo>
                <a:lnTo>
                  <a:pt x="800" y="681"/>
                </a:lnTo>
                <a:lnTo>
                  <a:pt x="820" y="679"/>
                </a:lnTo>
                <a:lnTo>
                  <a:pt x="831" y="676"/>
                </a:lnTo>
                <a:lnTo>
                  <a:pt x="839" y="669"/>
                </a:lnTo>
                <a:lnTo>
                  <a:pt x="839" y="669"/>
                </a:lnTo>
                <a:lnTo>
                  <a:pt x="846" y="659"/>
                </a:lnTo>
                <a:lnTo>
                  <a:pt x="853" y="648"/>
                </a:lnTo>
                <a:lnTo>
                  <a:pt x="860" y="637"/>
                </a:lnTo>
                <a:lnTo>
                  <a:pt x="863" y="633"/>
                </a:lnTo>
                <a:lnTo>
                  <a:pt x="868" y="628"/>
                </a:lnTo>
                <a:lnTo>
                  <a:pt x="868" y="628"/>
                </a:lnTo>
                <a:lnTo>
                  <a:pt x="877" y="625"/>
                </a:lnTo>
                <a:lnTo>
                  <a:pt x="883" y="625"/>
                </a:lnTo>
                <a:lnTo>
                  <a:pt x="892" y="623"/>
                </a:lnTo>
                <a:lnTo>
                  <a:pt x="899" y="620"/>
                </a:lnTo>
                <a:lnTo>
                  <a:pt x="899" y="620"/>
                </a:lnTo>
                <a:lnTo>
                  <a:pt x="914" y="606"/>
                </a:lnTo>
                <a:lnTo>
                  <a:pt x="923" y="601"/>
                </a:lnTo>
                <a:lnTo>
                  <a:pt x="928" y="599"/>
                </a:lnTo>
                <a:lnTo>
                  <a:pt x="933" y="599"/>
                </a:lnTo>
                <a:lnTo>
                  <a:pt x="933" y="599"/>
                </a:lnTo>
                <a:lnTo>
                  <a:pt x="943" y="599"/>
                </a:lnTo>
                <a:lnTo>
                  <a:pt x="948" y="599"/>
                </a:lnTo>
                <a:lnTo>
                  <a:pt x="955" y="597"/>
                </a:lnTo>
                <a:lnTo>
                  <a:pt x="955" y="597"/>
                </a:lnTo>
                <a:lnTo>
                  <a:pt x="965" y="594"/>
                </a:lnTo>
                <a:lnTo>
                  <a:pt x="976" y="591"/>
                </a:lnTo>
                <a:lnTo>
                  <a:pt x="976" y="591"/>
                </a:lnTo>
                <a:lnTo>
                  <a:pt x="993" y="591"/>
                </a:lnTo>
                <a:lnTo>
                  <a:pt x="1011" y="592"/>
                </a:lnTo>
                <a:lnTo>
                  <a:pt x="1011" y="592"/>
                </a:lnTo>
                <a:lnTo>
                  <a:pt x="1032" y="594"/>
                </a:lnTo>
                <a:lnTo>
                  <a:pt x="1044" y="594"/>
                </a:lnTo>
                <a:lnTo>
                  <a:pt x="1054" y="594"/>
                </a:lnTo>
                <a:lnTo>
                  <a:pt x="1054" y="594"/>
                </a:lnTo>
                <a:lnTo>
                  <a:pt x="1061" y="591"/>
                </a:lnTo>
                <a:lnTo>
                  <a:pt x="1068" y="587"/>
                </a:lnTo>
                <a:lnTo>
                  <a:pt x="1068" y="587"/>
                </a:lnTo>
                <a:lnTo>
                  <a:pt x="1066" y="579"/>
                </a:lnTo>
                <a:lnTo>
                  <a:pt x="1068" y="570"/>
                </a:lnTo>
                <a:lnTo>
                  <a:pt x="1075" y="551"/>
                </a:lnTo>
                <a:lnTo>
                  <a:pt x="1075" y="551"/>
                </a:lnTo>
                <a:lnTo>
                  <a:pt x="1076" y="544"/>
                </a:lnTo>
                <a:lnTo>
                  <a:pt x="1076" y="538"/>
                </a:lnTo>
                <a:lnTo>
                  <a:pt x="1076" y="524"/>
                </a:lnTo>
                <a:lnTo>
                  <a:pt x="1076" y="509"/>
                </a:lnTo>
                <a:lnTo>
                  <a:pt x="1078" y="502"/>
                </a:lnTo>
                <a:lnTo>
                  <a:pt x="1081" y="497"/>
                </a:lnTo>
                <a:lnTo>
                  <a:pt x="1081" y="493"/>
                </a:lnTo>
                <a:lnTo>
                  <a:pt x="1081" y="493"/>
                </a:lnTo>
                <a:lnTo>
                  <a:pt x="1085" y="487"/>
                </a:lnTo>
                <a:lnTo>
                  <a:pt x="1090" y="485"/>
                </a:lnTo>
                <a:lnTo>
                  <a:pt x="1095" y="485"/>
                </a:lnTo>
                <a:lnTo>
                  <a:pt x="1102" y="481"/>
                </a:lnTo>
                <a:lnTo>
                  <a:pt x="1102" y="481"/>
                </a:lnTo>
                <a:lnTo>
                  <a:pt x="1112" y="488"/>
                </a:lnTo>
                <a:lnTo>
                  <a:pt x="1121" y="498"/>
                </a:lnTo>
                <a:lnTo>
                  <a:pt x="1131" y="509"/>
                </a:lnTo>
                <a:lnTo>
                  <a:pt x="1136" y="512"/>
                </a:lnTo>
                <a:lnTo>
                  <a:pt x="1141" y="514"/>
                </a:lnTo>
                <a:lnTo>
                  <a:pt x="1141" y="514"/>
                </a:lnTo>
                <a:lnTo>
                  <a:pt x="1151" y="516"/>
                </a:lnTo>
                <a:lnTo>
                  <a:pt x="1162" y="516"/>
                </a:lnTo>
                <a:lnTo>
                  <a:pt x="1170" y="514"/>
                </a:lnTo>
                <a:lnTo>
                  <a:pt x="1180" y="516"/>
                </a:lnTo>
                <a:lnTo>
                  <a:pt x="1180" y="516"/>
                </a:lnTo>
                <a:lnTo>
                  <a:pt x="1191" y="519"/>
                </a:lnTo>
                <a:lnTo>
                  <a:pt x="1201" y="524"/>
                </a:lnTo>
                <a:lnTo>
                  <a:pt x="1209" y="531"/>
                </a:lnTo>
                <a:lnTo>
                  <a:pt x="1216" y="539"/>
                </a:lnTo>
                <a:lnTo>
                  <a:pt x="1216" y="539"/>
                </a:lnTo>
                <a:lnTo>
                  <a:pt x="1223" y="550"/>
                </a:lnTo>
                <a:lnTo>
                  <a:pt x="1228" y="551"/>
                </a:lnTo>
                <a:lnTo>
                  <a:pt x="1237" y="553"/>
                </a:lnTo>
                <a:lnTo>
                  <a:pt x="1237" y="553"/>
                </a:lnTo>
                <a:lnTo>
                  <a:pt x="1243" y="551"/>
                </a:lnTo>
                <a:lnTo>
                  <a:pt x="1252" y="550"/>
                </a:lnTo>
                <a:lnTo>
                  <a:pt x="1252" y="550"/>
                </a:lnTo>
                <a:lnTo>
                  <a:pt x="1262" y="550"/>
                </a:lnTo>
                <a:lnTo>
                  <a:pt x="1271" y="553"/>
                </a:lnTo>
                <a:lnTo>
                  <a:pt x="1276" y="558"/>
                </a:lnTo>
                <a:lnTo>
                  <a:pt x="1281" y="567"/>
                </a:lnTo>
                <a:lnTo>
                  <a:pt x="1281" y="567"/>
                </a:lnTo>
                <a:lnTo>
                  <a:pt x="1286" y="575"/>
                </a:lnTo>
                <a:lnTo>
                  <a:pt x="1289" y="582"/>
                </a:lnTo>
                <a:lnTo>
                  <a:pt x="1293" y="585"/>
                </a:lnTo>
                <a:lnTo>
                  <a:pt x="1293" y="585"/>
                </a:lnTo>
                <a:lnTo>
                  <a:pt x="1298" y="585"/>
                </a:lnTo>
                <a:lnTo>
                  <a:pt x="1303" y="585"/>
                </a:lnTo>
                <a:lnTo>
                  <a:pt x="1307" y="584"/>
                </a:lnTo>
                <a:lnTo>
                  <a:pt x="1313" y="582"/>
                </a:lnTo>
                <a:lnTo>
                  <a:pt x="1313" y="582"/>
                </a:lnTo>
                <a:lnTo>
                  <a:pt x="1318" y="582"/>
                </a:lnTo>
                <a:lnTo>
                  <a:pt x="1324" y="584"/>
                </a:lnTo>
                <a:lnTo>
                  <a:pt x="1332" y="591"/>
                </a:lnTo>
                <a:lnTo>
                  <a:pt x="1341" y="597"/>
                </a:lnTo>
                <a:lnTo>
                  <a:pt x="1346" y="599"/>
                </a:lnTo>
                <a:lnTo>
                  <a:pt x="1351" y="601"/>
                </a:lnTo>
                <a:lnTo>
                  <a:pt x="1351" y="601"/>
                </a:lnTo>
                <a:lnTo>
                  <a:pt x="1359" y="599"/>
                </a:lnTo>
                <a:lnTo>
                  <a:pt x="1366" y="596"/>
                </a:lnTo>
                <a:lnTo>
                  <a:pt x="1382" y="587"/>
                </a:lnTo>
                <a:lnTo>
                  <a:pt x="1382" y="587"/>
                </a:lnTo>
                <a:lnTo>
                  <a:pt x="1388" y="584"/>
                </a:lnTo>
                <a:lnTo>
                  <a:pt x="1395" y="582"/>
                </a:lnTo>
                <a:lnTo>
                  <a:pt x="1402" y="582"/>
                </a:lnTo>
                <a:lnTo>
                  <a:pt x="1404" y="584"/>
                </a:lnTo>
                <a:lnTo>
                  <a:pt x="1407" y="585"/>
                </a:lnTo>
                <a:lnTo>
                  <a:pt x="1407" y="585"/>
                </a:lnTo>
                <a:lnTo>
                  <a:pt x="1407" y="591"/>
                </a:lnTo>
                <a:lnTo>
                  <a:pt x="1405" y="596"/>
                </a:lnTo>
                <a:lnTo>
                  <a:pt x="1404" y="601"/>
                </a:lnTo>
                <a:lnTo>
                  <a:pt x="1402" y="606"/>
                </a:lnTo>
                <a:lnTo>
                  <a:pt x="1402" y="606"/>
                </a:lnTo>
                <a:lnTo>
                  <a:pt x="1404" y="614"/>
                </a:lnTo>
                <a:lnTo>
                  <a:pt x="1405" y="621"/>
                </a:lnTo>
                <a:lnTo>
                  <a:pt x="1414" y="633"/>
                </a:lnTo>
                <a:lnTo>
                  <a:pt x="1424" y="645"/>
                </a:lnTo>
                <a:lnTo>
                  <a:pt x="1428" y="652"/>
                </a:lnTo>
                <a:lnTo>
                  <a:pt x="1431" y="659"/>
                </a:lnTo>
                <a:lnTo>
                  <a:pt x="1431" y="659"/>
                </a:lnTo>
                <a:lnTo>
                  <a:pt x="1451" y="659"/>
                </a:lnTo>
                <a:lnTo>
                  <a:pt x="1462" y="660"/>
                </a:lnTo>
                <a:lnTo>
                  <a:pt x="1472" y="662"/>
                </a:lnTo>
                <a:lnTo>
                  <a:pt x="1482" y="666"/>
                </a:lnTo>
                <a:lnTo>
                  <a:pt x="1489" y="669"/>
                </a:lnTo>
                <a:lnTo>
                  <a:pt x="1496" y="676"/>
                </a:lnTo>
                <a:lnTo>
                  <a:pt x="1503" y="684"/>
                </a:lnTo>
                <a:lnTo>
                  <a:pt x="1503" y="684"/>
                </a:lnTo>
                <a:lnTo>
                  <a:pt x="1509" y="700"/>
                </a:lnTo>
                <a:lnTo>
                  <a:pt x="1515" y="706"/>
                </a:lnTo>
                <a:lnTo>
                  <a:pt x="1521" y="713"/>
                </a:lnTo>
                <a:lnTo>
                  <a:pt x="1521" y="713"/>
                </a:lnTo>
                <a:lnTo>
                  <a:pt x="1528" y="717"/>
                </a:lnTo>
                <a:lnTo>
                  <a:pt x="1535" y="718"/>
                </a:lnTo>
                <a:lnTo>
                  <a:pt x="1540" y="722"/>
                </a:lnTo>
                <a:lnTo>
                  <a:pt x="1547" y="727"/>
                </a:lnTo>
                <a:lnTo>
                  <a:pt x="1547" y="727"/>
                </a:lnTo>
                <a:lnTo>
                  <a:pt x="1550" y="732"/>
                </a:lnTo>
                <a:lnTo>
                  <a:pt x="1554" y="739"/>
                </a:lnTo>
                <a:lnTo>
                  <a:pt x="1557" y="756"/>
                </a:lnTo>
                <a:lnTo>
                  <a:pt x="1557" y="773"/>
                </a:lnTo>
                <a:lnTo>
                  <a:pt x="1556" y="787"/>
                </a:lnTo>
                <a:lnTo>
                  <a:pt x="1556" y="787"/>
                </a:lnTo>
                <a:lnTo>
                  <a:pt x="1554" y="795"/>
                </a:lnTo>
                <a:lnTo>
                  <a:pt x="1550" y="804"/>
                </a:lnTo>
                <a:lnTo>
                  <a:pt x="1539" y="817"/>
                </a:lnTo>
                <a:lnTo>
                  <a:pt x="1528" y="831"/>
                </a:lnTo>
                <a:lnTo>
                  <a:pt x="1523" y="838"/>
                </a:lnTo>
                <a:lnTo>
                  <a:pt x="1521" y="846"/>
                </a:lnTo>
                <a:lnTo>
                  <a:pt x="1521" y="846"/>
                </a:lnTo>
                <a:lnTo>
                  <a:pt x="1520" y="855"/>
                </a:lnTo>
                <a:lnTo>
                  <a:pt x="1521" y="862"/>
                </a:lnTo>
                <a:lnTo>
                  <a:pt x="1523" y="869"/>
                </a:lnTo>
                <a:lnTo>
                  <a:pt x="1527" y="875"/>
                </a:lnTo>
                <a:lnTo>
                  <a:pt x="1537" y="886"/>
                </a:lnTo>
                <a:lnTo>
                  <a:pt x="1549" y="896"/>
                </a:lnTo>
                <a:lnTo>
                  <a:pt x="1549" y="896"/>
                </a:lnTo>
                <a:lnTo>
                  <a:pt x="1556" y="899"/>
                </a:lnTo>
                <a:lnTo>
                  <a:pt x="1559" y="901"/>
                </a:lnTo>
                <a:lnTo>
                  <a:pt x="1562" y="904"/>
                </a:lnTo>
                <a:lnTo>
                  <a:pt x="1566" y="913"/>
                </a:lnTo>
                <a:lnTo>
                  <a:pt x="1566" y="913"/>
                </a:lnTo>
                <a:lnTo>
                  <a:pt x="1569" y="927"/>
                </a:lnTo>
                <a:lnTo>
                  <a:pt x="1569" y="927"/>
                </a:lnTo>
                <a:lnTo>
                  <a:pt x="1591" y="906"/>
                </a:lnTo>
                <a:lnTo>
                  <a:pt x="1615" y="887"/>
                </a:lnTo>
                <a:lnTo>
                  <a:pt x="1639" y="870"/>
                </a:lnTo>
                <a:lnTo>
                  <a:pt x="1665" y="853"/>
                </a:lnTo>
                <a:lnTo>
                  <a:pt x="1716" y="822"/>
                </a:lnTo>
                <a:lnTo>
                  <a:pt x="1769" y="795"/>
                </a:lnTo>
                <a:lnTo>
                  <a:pt x="1769" y="795"/>
                </a:lnTo>
                <a:lnTo>
                  <a:pt x="1798" y="780"/>
                </a:lnTo>
                <a:lnTo>
                  <a:pt x="1827" y="763"/>
                </a:lnTo>
                <a:lnTo>
                  <a:pt x="1856" y="746"/>
                </a:lnTo>
                <a:lnTo>
                  <a:pt x="1886" y="730"/>
                </a:lnTo>
                <a:lnTo>
                  <a:pt x="1886" y="730"/>
                </a:lnTo>
                <a:lnTo>
                  <a:pt x="1902" y="727"/>
                </a:lnTo>
                <a:lnTo>
                  <a:pt x="1917" y="724"/>
                </a:lnTo>
                <a:lnTo>
                  <a:pt x="1951" y="722"/>
                </a:lnTo>
                <a:lnTo>
                  <a:pt x="1984" y="720"/>
                </a:lnTo>
                <a:lnTo>
                  <a:pt x="1999" y="717"/>
                </a:lnTo>
                <a:lnTo>
                  <a:pt x="2013" y="712"/>
                </a:lnTo>
                <a:lnTo>
                  <a:pt x="2013" y="712"/>
                </a:lnTo>
                <a:lnTo>
                  <a:pt x="2025" y="705"/>
                </a:lnTo>
                <a:lnTo>
                  <a:pt x="2031" y="698"/>
                </a:lnTo>
                <a:lnTo>
                  <a:pt x="2035" y="689"/>
                </a:lnTo>
                <a:lnTo>
                  <a:pt x="2037" y="683"/>
                </a:lnTo>
                <a:lnTo>
                  <a:pt x="2038" y="662"/>
                </a:lnTo>
                <a:lnTo>
                  <a:pt x="2040" y="652"/>
                </a:lnTo>
                <a:lnTo>
                  <a:pt x="2045" y="640"/>
                </a:lnTo>
                <a:lnTo>
                  <a:pt x="2045" y="640"/>
                </a:lnTo>
                <a:lnTo>
                  <a:pt x="2052" y="626"/>
                </a:lnTo>
                <a:lnTo>
                  <a:pt x="2062" y="613"/>
                </a:lnTo>
                <a:lnTo>
                  <a:pt x="2072" y="599"/>
                </a:lnTo>
                <a:lnTo>
                  <a:pt x="2086" y="585"/>
                </a:lnTo>
                <a:lnTo>
                  <a:pt x="2100" y="575"/>
                </a:lnTo>
                <a:lnTo>
                  <a:pt x="2115" y="565"/>
                </a:lnTo>
                <a:lnTo>
                  <a:pt x="2131" y="556"/>
                </a:lnTo>
                <a:lnTo>
                  <a:pt x="2146" y="551"/>
                </a:lnTo>
                <a:lnTo>
                  <a:pt x="2146" y="551"/>
                </a:lnTo>
                <a:lnTo>
                  <a:pt x="2161" y="550"/>
                </a:lnTo>
                <a:lnTo>
                  <a:pt x="2178" y="550"/>
                </a:lnTo>
                <a:lnTo>
                  <a:pt x="2195" y="553"/>
                </a:lnTo>
                <a:lnTo>
                  <a:pt x="2211" y="556"/>
                </a:lnTo>
                <a:lnTo>
                  <a:pt x="2245" y="570"/>
                </a:lnTo>
                <a:lnTo>
                  <a:pt x="2264" y="575"/>
                </a:lnTo>
                <a:lnTo>
                  <a:pt x="2282" y="582"/>
                </a:lnTo>
                <a:lnTo>
                  <a:pt x="2282" y="582"/>
                </a:lnTo>
                <a:lnTo>
                  <a:pt x="2328" y="594"/>
                </a:lnTo>
                <a:lnTo>
                  <a:pt x="2374" y="604"/>
                </a:lnTo>
                <a:lnTo>
                  <a:pt x="2420" y="611"/>
                </a:lnTo>
                <a:lnTo>
                  <a:pt x="2470" y="616"/>
                </a:lnTo>
                <a:lnTo>
                  <a:pt x="2470" y="616"/>
                </a:lnTo>
                <a:lnTo>
                  <a:pt x="2499" y="618"/>
                </a:lnTo>
                <a:lnTo>
                  <a:pt x="2526" y="620"/>
                </a:lnTo>
                <a:lnTo>
                  <a:pt x="2548" y="621"/>
                </a:lnTo>
                <a:lnTo>
                  <a:pt x="2559" y="621"/>
                </a:lnTo>
                <a:lnTo>
                  <a:pt x="2569" y="620"/>
                </a:lnTo>
                <a:lnTo>
                  <a:pt x="2576" y="618"/>
                </a:lnTo>
                <a:lnTo>
                  <a:pt x="2584" y="613"/>
                </a:lnTo>
                <a:lnTo>
                  <a:pt x="2589" y="608"/>
                </a:lnTo>
                <a:lnTo>
                  <a:pt x="2594" y="601"/>
                </a:lnTo>
                <a:lnTo>
                  <a:pt x="2600" y="591"/>
                </a:lnTo>
                <a:lnTo>
                  <a:pt x="2601" y="580"/>
                </a:lnTo>
                <a:lnTo>
                  <a:pt x="2603" y="567"/>
                </a:lnTo>
                <a:lnTo>
                  <a:pt x="2603" y="550"/>
                </a:lnTo>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117" name="Freeform 43">
            <a:extLst>
              <a:ext uri="{FF2B5EF4-FFF2-40B4-BE49-F238E27FC236}">
                <a16:creationId xmlns:a16="http://schemas.microsoft.com/office/drawing/2014/main" id="{E2C0483C-B581-294C-A88B-5B3E62A0DBD2}"/>
              </a:ext>
            </a:extLst>
          </p:cNvPr>
          <p:cNvSpPr>
            <a:spLocks noChangeArrowheads="1"/>
          </p:cNvSpPr>
          <p:nvPr/>
        </p:nvSpPr>
        <p:spPr bwMode="auto">
          <a:xfrm rot="21434252">
            <a:off x="1386987" y="7930599"/>
            <a:ext cx="332884" cy="275202"/>
          </a:xfrm>
          <a:custGeom>
            <a:avLst/>
            <a:gdLst>
              <a:gd name="T0" fmla="*/ 1823 w 1911"/>
              <a:gd name="T1" fmla="*/ 987 h 1594"/>
              <a:gd name="T2" fmla="*/ 1810 w 1911"/>
              <a:gd name="T3" fmla="*/ 895 h 1594"/>
              <a:gd name="T4" fmla="*/ 1820 w 1911"/>
              <a:gd name="T5" fmla="*/ 748 h 1594"/>
              <a:gd name="T6" fmla="*/ 1747 w 1911"/>
              <a:gd name="T7" fmla="*/ 750 h 1594"/>
              <a:gd name="T8" fmla="*/ 1704 w 1911"/>
              <a:gd name="T9" fmla="*/ 607 h 1594"/>
              <a:gd name="T10" fmla="*/ 1585 w 1911"/>
              <a:gd name="T11" fmla="*/ 595 h 1594"/>
              <a:gd name="T12" fmla="*/ 1416 w 1911"/>
              <a:gd name="T13" fmla="*/ 617 h 1594"/>
              <a:gd name="T14" fmla="*/ 1252 w 1911"/>
              <a:gd name="T15" fmla="*/ 525 h 1594"/>
              <a:gd name="T16" fmla="*/ 1194 w 1911"/>
              <a:gd name="T17" fmla="*/ 754 h 1594"/>
              <a:gd name="T18" fmla="*/ 1192 w 1911"/>
              <a:gd name="T19" fmla="*/ 527 h 1594"/>
              <a:gd name="T20" fmla="*/ 1042 w 1911"/>
              <a:gd name="T21" fmla="*/ 486 h 1594"/>
              <a:gd name="T22" fmla="*/ 955 w 1911"/>
              <a:gd name="T23" fmla="*/ 580 h 1594"/>
              <a:gd name="T24" fmla="*/ 921 w 1911"/>
              <a:gd name="T25" fmla="*/ 382 h 1594"/>
              <a:gd name="T26" fmla="*/ 754 w 1911"/>
              <a:gd name="T27" fmla="*/ 581 h 1594"/>
              <a:gd name="T28" fmla="*/ 648 w 1911"/>
              <a:gd name="T29" fmla="*/ 569 h 1594"/>
              <a:gd name="T30" fmla="*/ 629 w 1911"/>
              <a:gd name="T31" fmla="*/ 506 h 1594"/>
              <a:gd name="T32" fmla="*/ 634 w 1911"/>
              <a:gd name="T33" fmla="*/ 368 h 1594"/>
              <a:gd name="T34" fmla="*/ 699 w 1911"/>
              <a:gd name="T35" fmla="*/ 327 h 1594"/>
              <a:gd name="T36" fmla="*/ 716 w 1911"/>
              <a:gd name="T37" fmla="*/ 218 h 1594"/>
              <a:gd name="T38" fmla="*/ 657 w 1911"/>
              <a:gd name="T39" fmla="*/ 44 h 1594"/>
              <a:gd name="T40" fmla="*/ 605 w 1911"/>
              <a:gd name="T41" fmla="*/ 78 h 1594"/>
              <a:gd name="T42" fmla="*/ 568 w 1911"/>
              <a:gd name="T43" fmla="*/ 167 h 1594"/>
              <a:gd name="T44" fmla="*/ 513 w 1911"/>
              <a:gd name="T45" fmla="*/ 245 h 1594"/>
              <a:gd name="T46" fmla="*/ 482 w 1911"/>
              <a:gd name="T47" fmla="*/ 146 h 1594"/>
              <a:gd name="T48" fmla="*/ 436 w 1911"/>
              <a:gd name="T49" fmla="*/ 82 h 1594"/>
              <a:gd name="T50" fmla="*/ 382 w 1911"/>
              <a:gd name="T51" fmla="*/ 92 h 1594"/>
              <a:gd name="T52" fmla="*/ 380 w 1911"/>
              <a:gd name="T53" fmla="*/ 187 h 1594"/>
              <a:gd name="T54" fmla="*/ 343 w 1911"/>
              <a:gd name="T55" fmla="*/ 209 h 1594"/>
              <a:gd name="T56" fmla="*/ 314 w 1911"/>
              <a:gd name="T57" fmla="*/ 225 h 1594"/>
              <a:gd name="T58" fmla="*/ 225 w 1911"/>
              <a:gd name="T59" fmla="*/ 197 h 1594"/>
              <a:gd name="T60" fmla="*/ 186 w 1911"/>
              <a:gd name="T61" fmla="*/ 189 h 1594"/>
              <a:gd name="T62" fmla="*/ 254 w 1911"/>
              <a:gd name="T63" fmla="*/ 317 h 1594"/>
              <a:gd name="T64" fmla="*/ 385 w 1911"/>
              <a:gd name="T65" fmla="*/ 354 h 1594"/>
              <a:gd name="T66" fmla="*/ 423 w 1911"/>
              <a:gd name="T67" fmla="*/ 382 h 1594"/>
              <a:gd name="T68" fmla="*/ 539 w 1911"/>
              <a:gd name="T69" fmla="*/ 498 h 1594"/>
              <a:gd name="T70" fmla="*/ 370 w 1911"/>
              <a:gd name="T71" fmla="*/ 518 h 1594"/>
              <a:gd name="T72" fmla="*/ 442 w 1911"/>
              <a:gd name="T73" fmla="*/ 653 h 1594"/>
              <a:gd name="T74" fmla="*/ 286 w 1911"/>
              <a:gd name="T75" fmla="*/ 580 h 1594"/>
              <a:gd name="T76" fmla="*/ 167 w 1911"/>
              <a:gd name="T77" fmla="*/ 528 h 1594"/>
              <a:gd name="T78" fmla="*/ 34 w 1911"/>
              <a:gd name="T79" fmla="*/ 562 h 1594"/>
              <a:gd name="T80" fmla="*/ 208 w 1911"/>
              <a:gd name="T81" fmla="*/ 641 h 1594"/>
              <a:gd name="T82" fmla="*/ 237 w 1911"/>
              <a:gd name="T83" fmla="*/ 784 h 1594"/>
              <a:gd name="T84" fmla="*/ 283 w 1911"/>
              <a:gd name="T85" fmla="*/ 854 h 1594"/>
              <a:gd name="T86" fmla="*/ 266 w 1911"/>
              <a:gd name="T87" fmla="*/ 921 h 1594"/>
              <a:gd name="T88" fmla="*/ 196 w 1911"/>
              <a:gd name="T89" fmla="*/ 997 h 1594"/>
              <a:gd name="T90" fmla="*/ 13 w 1911"/>
              <a:gd name="T91" fmla="*/ 1040 h 1594"/>
              <a:gd name="T92" fmla="*/ 225 w 1911"/>
              <a:gd name="T93" fmla="*/ 1139 h 1594"/>
              <a:gd name="T94" fmla="*/ 290 w 1911"/>
              <a:gd name="T95" fmla="*/ 1166 h 1594"/>
              <a:gd name="T96" fmla="*/ 339 w 1911"/>
              <a:gd name="T97" fmla="*/ 1262 h 1594"/>
              <a:gd name="T98" fmla="*/ 484 w 1911"/>
              <a:gd name="T99" fmla="*/ 1461 h 1594"/>
              <a:gd name="T100" fmla="*/ 776 w 1911"/>
              <a:gd name="T101" fmla="*/ 1591 h 1594"/>
              <a:gd name="T102" fmla="*/ 1044 w 1911"/>
              <a:gd name="T103" fmla="*/ 1564 h 1594"/>
              <a:gd name="T104" fmla="*/ 1255 w 1911"/>
              <a:gd name="T105" fmla="*/ 1514 h 1594"/>
              <a:gd name="T106" fmla="*/ 1469 w 1911"/>
              <a:gd name="T107" fmla="*/ 1533 h 1594"/>
              <a:gd name="T108" fmla="*/ 1603 w 1911"/>
              <a:gd name="T109" fmla="*/ 1438 h 1594"/>
              <a:gd name="T110" fmla="*/ 1696 w 1911"/>
              <a:gd name="T111" fmla="*/ 1419 h 1594"/>
              <a:gd name="T112" fmla="*/ 1789 w 1911"/>
              <a:gd name="T113" fmla="*/ 1359 h 1594"/>
              <a:gd name="T114" fmla="*/ 1837 w 1911"/>
              <a:gd name="T115" fmla="*/ 1318 h 1594"/>
              <a:gd name="T116" fmla="*/ 1859 w 1911"/>
              <a:gd name="T117" fmla="*/ 1236 h 1594"/>
              <a:gd name="T118" fmla="*/ 1910 w 1911"/>
              <a:gd name="T119" fmla="*/ 1132 h 1594"/>
              <a:gd name="T120" fmla="*/ 970 w 1911"/>
              <a:gd name="T121" fmla="*/ 581 h 1594"/>
              <a:gd name="T122" fmla="*/ 341 w 1911"/>
              <a:gd name="T123" fmla="*/ 552 h 1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1" h="1594">
                <a:moveTo>
                  <a:pt x="320" y="1412"/>
                </a:moveTo>
                <a:lnTo>
                  <a:pt x="320" y="1421"/>
                </a:lnTo>
                <a:lnTo>
                  <a:pt x="319" y="1427"/>
                </a:lnTo>
                <a:lnTo>
                  <a:pt x="317" y="1434"/>
                </a:lnTo>
                <a:lnTo>
                  <a:pt x="314" y="1439"/>
                </a:lnTo>
                <a:lnTo>
                  <a:pt x="327" y="1439"/>
                </a:lnTo>
                <a:lnTo>
                  <a:pt x="329" y="1444"/>
                </a:lnTo>
                <a:lnTo>
                  <a:pt x="331" y="1446"/>
                </a:lnTo>
                <a:lnTo>
                  <a:pt x="334" y="1446"/>
                </a:lnTo>
                <a:lnTo>
                  <a:pt x="334" y="1439"/>
                </a:lnTo>
                <a:lnTo>
                  <a:pt x="336" y="1436"/>
                </a:lnTo>
                <a:lnTo>
                  <a:pt x="339" y="1432"/>
                </a:lnTo>
                <a:lnTo>
                  <a:pt x="343" y="1431"/>
                </a:lnTo>
                <a:lnTo>
                  <a:pt x="346" y="1429"/>
                </a:lnTo>
                <a:lnTo>
                  <a:pt x="349" y="1426"/>
                </a:lnTo>
                <a:lnTo>
                  <a:pt x="349" y="1421"/>
                </a:lnTo>
                <a:lnTo>
                  <a:pt x="348" y="1412"/>
                </a:lnTo>
                <a:lnTo>
                  <a:pt x="320" y="1412"/>
                </a:lnTo>
                <a:close/>
                <a:moveTo>
                  <a:pt x="1883" y="1112"/>
                </a:moveTo>
                <a:lnTo>
                  <a:pt x="1883" y="1084"/>
                </a:lnTo>
                <a:lnTo>
                  <a:pt x="1873" y="1079"/>
                </a:lnTo>
                <a:lnTo>
                  <a:pt x="1863" y="1074"/>
                </a:lnTo>
                <a:lnTo>
                  <a:pt x="1854" y="1067"/>
                </a:lnTo>
                <a:lnTo>
                  <a:pt x="1851" y="1062"/>
                </a:lnTo>
                <a:lnTo>
                  <a:pt x="1849" y="1057"/>
                </a:lnTo>
                <a:lnTo>
                  <a:pt x="1840" y="1052"/>
                </a:lnTo>
                <a:lnTo>
                  <a:pt x="1834" y="1045"/>
                </a:lnTo>
                <a:lnTo>
                  <a:pt x="1827" y="1038"/>
                </a:lnTo>
                <a:lnTo>
                  <a:pt x="1822" y="1030"/>
                </a:lnTo>
                <a:lnTo>
                  <a:pt x="1820" y="1023"/>
                </a:lnTo>
                <a:lnTo>
                  <a:pt x="1818" y="1016"/>
                </a:lnTo>
                <a:lnTo>
                  <a:pt x="1815" y="1011"/>
                </a:lnTo>
                <a:lnTo>
                  <a:pt x="1815" y="1003"/>
                </a:lnTo>
                <a:lnTo>
                  <a:pt x="1818" y="994"/>
                </a:lnTo>
                <a:lnTo>
                  <a:pt x="1823" y="987"/>
                </a:lnTo>
                <a:lnTo>
                  <a:pt x="1827" y="979"/>
                </a:lnTo>
                <a:lnTo>
                  <a:pt x="1829" y="974"/>
                </a:lnTo>
                <a:lnTo>
                  <a:pt x="1829" y="968"/>
                </a:lnTo>
                <a:lnTo>
                  <a:pt x="1815" y="967"/>
                </a:lnTo>
                <a:lnTo>
                  <a:pt x="1801" y="967"/>
                </a:lnTo>
                <a:lnTo>
                  <a:pt x="1776" y="972"/>
                </a:lnTo>
                <a:lnTo>
                  <a:pt x="1764" y="974"/>
                </a:lnTo>
                <a:lnTo>
                  <a:pt x="1755" y="972"/>
                </a:lnTo>
                <a:lnTo>
                  <a:pt x="1747" y="968"/>
                </a:lnTo>
                <a:lnTo>
                  <a:pt x="1743" y="965"/>
                </a:lnTo>
                <a:lnTo>
                  <a:pt x="1740" y="962"/>
                </a:lnTo>
                <a:lnTo>
                  <a:pt x="1740" y="958"/>
                </a:lnTo>
                <a:lnTo>
                  <a:pt x="1740" y="955"/>
                </a:lnTo>
                <a:lnTo>
                  <a:pt x="1740" y="951"/>
                </a:lnTo>
                <a:lnTo>
                  <a:pt x="1740" y="948"/>
                </a:lnTo>
                <a:lnTo>
                  <a:pt x="1743" y="948"/>
                </a:lnTo>
                <a:lnTo>
                  <a:pt x="1747" y="948"/>
                </a:lnTo>
                <a:lnTo>
                  <a:pt x="1752" y="948"/>
                </a:lnTo>
                <a:lnTo>
                  <a:pt x="1753" y="948"/>
                </a:lnTo>
                <a:lnTo>
                  <a:pt x="1755" y="945"/>
                </a:lnTo>
                <a:lnTo>
                  <a:pt x="1755" y="941"/>
                </a:lnTo>
                <a:lnTo>
                  <a:pt x="1753" y="934"/>
                </a:lnTo>
                <a:lnTo>
                  <a:pt x="1755" y="929"/>
                </a:lnTo>
                <a:lnTo>
                  <a:pt x="1757" y="928"/>
                </a:lnTo>
                <a:lnTo>
                  <a:pt x="1760" y="928"/>
                </a:lnTo>
                <a:lnTo>
                  <a:pt x="1760" y="922"/>
                </a:lnTo>
                <a:lnTo>
                  <a:pt x="1762" y="919"/>
                </a:lnTo>
                <a:lnTo>
                  <a:pt x="1764" y="916"/>
                </a:lnTo>
                <a:lnTo>
                  <a:pt x="1767" y="914"/>
                </a:lnTo>
                <a:lnTo>
                  <a:pt x="1774" y="910"/>
                </a:lnTo>
                <a:lnTo>
                  <a:pt x="1781" y="907"/>
                </a:lnTo>
                <a:lnTo>
                  <a:pt x="1791" y="907"/>
                </a:lnTo>
                <a:lnTo>
                  <a:pt x="1801" y="907"/>
                </a:lnTo>
                <a:lnTo>
                  <a:pt x="1805" y="900"/>
                </a:lnTo>
                <a:lnTo>
                  <a:pt x="1810" y="895"/>
                </a:lnTo>
                <a:lnTo>
                  <a:pt x="1822" y="883"/>
                </a:lnTo>
                <a:lnTo>
                  <a:pt x="1825" y="876"/>
                </a:lnTo>
                <a:lnTo>
                  <a:pt x="1829" y="868"/>
                </a:lnTo>
                <a:lnTo>
                  <a:pt x="1830" y="858"/>
                </a:lnTo>
                <a:lnTo>
                  <a:pt x="1829" y="846"/>
                </a:lnTo>
                <a:lnTo>
                  <a:pt x="1820" y="846"/>
                </a:lnTo>
                <a:lnTo>
                  <a:pt x="1813" y="847"/>
                </a:lnTo>
                <a:lnTo>
                  <a:pt x="1808" y="851"/>
                </a:lnTo>
                <a:lnTo>
                  <a:pt x="1801" y="852"/>
                </a:lnTo>
                <a:lnTo>
                  <a:pt x="1798" y="846"/>
                </a:lnTo>
                <a:lnTo>
                  <a:pt x="1793" y="839"/>
                </a:lnTo>
                <a:lnTo>
                  <a:pt x="1781" y="829"/>
                </a:lnTo>
                <a:lnTo>
                  <a:pt x="1769" y="818"/>
                </a:lnTo>
                <a:lnTo>
                  <a:pt x="1764" y="812"/>
                </a:lnTo>
                <a:lnTo>
                  <a:pt x="1760" y="805"/>
                </a:lnTo>
                <a:lnTo>
                  <a:pt x="1759" y="803"/>
                </a:lnTo>
                <a:lnTo>
                  <a:pt x="1759" y="801"/>
                </a:lnTo>
                <a:lnTo>
                  <a:pt x="1762" y="800"/>
                </a:lnTo>
                <a:lnTo>
                  <a:pt x="1767" y="798"/>
                </a:lnTo>
                <a:lnTo>
                  <a:pt x="1765" y="793"/>
                </a:lnTo>
                <a:lnTo>
                  <a:pt x="1762" y="786"/>
                </a:lnTo>
                <a:lnTo>
                  <a:pt x="1759" y="779"/>
                </a:lnTo>
                <a:lnTo>
                  <a:pt x="1759" y="774"/>
                </a:lnTo>
                <a:lnTo>
                  <a:pt x="1760" y="771"/>
                </a:lnTo>
                <a:lnTo>
                  <a:pt x="1774" y="771"/>
                </a:lnTo>
                <a:lnTo>
                  <a:pt x="1781" y="771"/>
                </a:lnTo>
                <a:lnTo>
                  <a:pt x="1786" y="769"/>
                </a:lnTo>
                <a:lnTo>
                  <a:pt x="1789" y="767"/>
                </a:lnTo>
                <a:lnTo>
                  <a:pt x="1793" y="762"/>
                </a:lnTo>
                <a:lnTo>
                  <a:pt x="1794" y="757"/>
                </a:lnTo>
                <a:lnTo>
                  <a:pt x="1794" y="750"/>
                </a:lnTo>
                <a:lnTo>
                  <a:pt x="1803" y="755"/>
                </a:lnTo>
                <a:lnTo>
                  <a:pt x="1808" y="757"/>
                </a:lnTo>
                <a:lnTo>
                  <a:pt x="1815" y="757"/>
                </a:lnTo>
                <a:lnTo>
                  <a:pt x="1820" y="748"/>
                </a:lnTo>
                <a:lnTo>
                  <a:pt x="1822" y="743"/>
                </a:lnTo>
                <a:lnTo>
                  <a:pt x="1822" y="737"/>
                </a:lnTo>
                <a:lnTo>
                  <a:pt x="1822" y="731"/>
                </a:lnTo>
                <a:lnTo>
                  <a:pt x="1823" y="728"/>
                </a:lnTo>
                <a:lnTo>
                  <a:pt x="1825" y="725"/>
                </a:lnTo>
                <a:lnTo>
                  <a:pt x="1829" y="723"/>
                </a:lnTo>
                <a:lnTo>
                  <a:pt x="1842" y="723"/>
                </a:lnTo>
                <a:lnTo>
                  <a:pt x="1856" y="723"/>
                </a:lnTo>
                <a:lnTo>
                  <a:pt x="1861" y="721"/>
                </a:lnTo>
                <a:lnTo>
                  <a:pt x="1864" y="719"/>
                </a:lnTo>
                <a:lnTo>
                  <a:pt x="1868" y="714"/>
                </a:lnTo>
                <a:lnTo>
                  <a:pt x="1869" y="709"/>
                </a:lnTo>
                <a:lnTo>
                  <a:pt x="1866" y="708"/>
                </a:lnTo>
                <a:lnTo>
                  <a:pt x="1861" y="706"/>
                </a:lnTo>
                <a:lnTo>
                  <a:pt x="1851" y="699"/>
                </a:lnTo>
                <a:lnTo>
                  <a:pt x="1846" y="697"/>
                </a:lnTo>
                <a:lnTo>
                  <a:pt x="1842" y="696"/>
                </a:lnTo>
                <a:lnTo>
                  <a:pt x="1839" y="697"/>
                </a:lnTo>
                <a:lnTo>
                  <a:pt x="1835" y="702"/>
                </a:lnTo>
                <a:lnTo>
                  <a:pt x="1827" y="708"/>
                </a:lnTo>
                <a:lnTo>
                  <a:pt x="1822" y="709"/>
                </a:lnTo>
                <a:lnTo>
                  <a:pt x="1815" y="709"/>
                </a:lnTo>
                <a:lnTo>
                  <a:pt x="1813" y="711"/>
                </a:lnTo>
                <a:lnTo>
                  <a:pt x="1811" y="713"/>
                </a:lnTo>
                <a:lnTo>
                  <a:pt x="1808" y="716"/>
                </a:lnTo>
                <a:lnTo>
                  <a:pt x="1806" y="721"/>
                </a:lnTo>
                <a:lnTo>
                  <a:pt x="1805" y="723"/>
                </a:lnTo>
                <a:lnTo>
                  <a:pt x="1801" y="723"/>
                </a:lnTo>
                <a:lnTo>
                  <a:pt x="1760" y="723"/>
                </a:lnTo>
                <a:lnTo>
                  <a:pt x="1760" y="730"/>
                </a:lnTo>
                <a:lnTo>
                  <a:pt x="1760" y="737"/>
                </a:lnTo>
                <a:lnTo>
                  <a:pt x="1759" y="742"/>
                </a:lnTo>
                <a:lnTo>
                  <a:pt x="1755" y="745"/>
                </a:lnTo>
                <a:lnTo>
                  <a:pt x="1752" y="748"/>
                </a:lnTo>
                <a:lnTo>
                  <a:pt x="1747" y="750"/>
                </a:lnTo>
                <a:lnTo>
                  <a:pt x="1740" y="750"/>
                </a:lnTo>
                <a:lnTo>
                  <a:pt x="1733" y="750"/>
                </a:lnTo>
                <a:lnTo>
                  <a:pt x="1733" y="723"/>
                </a:lnTo>
                <a:lnTo>
                  <a:pt x="1725" y="718"/>
                </a:lnTo>
                <a:lnTo>
                  <a:pt x="1718" y="713"/>
                </a:lnTo>
                <a:lnTo>
                  <a:pt x="1716" y="711"/>
                </a:lnTo>
                <a:lnTo>
                  <a:pt x="1714" y="706"/>
                </a:lnTo>
                <a:lnTo>
                  <a:pt x="1713" y="701"/>
                </a:lnTo>
                <a:lnTo>
                  <a:pt x="1713" y="696"/>
                </a:lnTo>
                <a:lnTo>
                  <a:pt x="1711" y="692"/>
                </a:lnTo>
                <a:lnTo>
                  <a:pt x="1709" y="689"/>
                </a:lnTo>
                <a:lnTo>
                  <a:pt x="1701" y="687"/>
                </a:lnTo>
                <a:lnTo>
                  <a:pt x="1697" y="685"/>
                </a:lnTo>
                <a:lnTo>
                  <a:pt x="1694" y="684"/>
                </a:lnTo>
                <a:lnTo>
                  <a:pt x="1692" y="680"/>
                </a:lnTo>
                <a:lnTo>
                  <a:pt x="1692" y="675"/>
                </a:lnTo>
                <a:lnTo>
                  <a:pt x="1706" y="668"/>
                </a:lnTo>
                <a:lnTo>
                  <a:pt x="1719" y="662"/>
                </a:lnTo>
                <a:lnTo>
                  <a:pt x="1726" y="662"/>
                </a:lnTo>
                <a:lnTo>
                  <a:pt x="1731" y="653"/>
                </a:lnTo>
                <a:lnTo>
                  <a:pt x="1735" y="646"/>
                </a:lnTo>
                <a:lnTo>
                  <a:pt x="1735" y="643"/>
                </a:lnTo>
                <a:lnTo>
                  <a:pt x="1733" y="641"/>
                </a:lnTo>
                <a:lnTo>
                  <a:pt x="1730" y="641"/>
                </a:lnTo>
                <a:lnTo>
                  <a:pt x="1726" y="641"/>
                </a:lnTo>
                <a:lnTo>
                  <a:pt x="1725" y="636"/>
                </a:lnTo>
                <a:lnTo>
                  <a:pt x="1725" y="633"/>
                </a:lnTo>
                <a:lnTo>
                  <a:pt x="1723" y="629"/>
                </a:lnTo>
                <a:lnTo>
                  <a:pt x="1719" y="627"/>
                </a:lnTo>
                <a:lnTo>
                  <a:pt x="1718" y="624"/>
                </a:lnTo>
                <a:lnTo>
                  <a:pt x="1716" y="621"/>
                </a:lnTo>
                <a:lnTo>
                  <a:pt x="1711" y="615"/>
                </a:lnTo>
                <a:lnTo>
                  <a:pt x="1707" y="614"/>
                </a:lnTo>
                <a:lnTo>
                  <a:pt x="1706" y="610"/>
                </a:lnTo>
                <a:lnTo>
                  <a:pt x="1704" y="607"/>
                </a:lnTo>
                <a:lnTo>
                  <a:pt x="1706" y="600"/>
                </a:lnTo>
                <a:lnTo>
                  <a:pt x="1704" y="597"/>
                </a:lnTo>
                <a:lnTo>
                  <a:pt x="1702" y="593"/>
                </a:lnTo>
                <a:lnTo>
                  <a:pt x="1699" y="592"/>
                </a:lnTo>
                <a:lnTo>
                  <a:pt x="1699" y="586"/>
                </a:lnTo>
                <a:lnTo>
                  <a:pt x="1702" y="581"/>
                </a:lnTo>
                <a:lnTo>
                  <a:pt x="1704" y="574"/>
                </a:lnTo>
                <a:lnTo>
                  <a:pt x="1706" y="568"/>
                </a:lnTo>
                <a:lnTo>
                  <a:pt x="1706" y="559"/>
                </a:lnTo>
                <a:lnTo>
                  <a:pt x="1701" y="556"/>
                </a:lnTo>
                <a:lnTo>
                  <a:pt x="1696" y="552"/>
                </a:lnTo>
                <a:lnTo>
                  <a:pt x="1690" y="547"/>
                </a:lnTo>
                <a:lnTo>
                  <a:pt x="1685" y="545"/>
                </a:lnTo>
                <a:lnTo>
                  <a:pt x="1667" y="545"/>
                </a:lnTo>
                <a:lnTo>
                  <a:pt x="1665" y="545"/>
                </a:lnTo>
                <a:lnTo>
                  <a:pt x="1661" y="542"/>
                </a:lnTo>
                <a:lnTo>
                  <a:pt x="1656" y="540"/>
                </a:lnTo>
                <a:lnTo>
                  <a:pt x="1646" y="540"/>
                </a:lnTo>
                <a:lnTo>
                  <a:pt x="1643" y="539"/>
                </a:lnTo>
                <a:lnTo>
                  <a:pt x="1638" y="537"/>
                </a:lnTo>
                <a:lnTo>
                  <a:pt x="1634" y="535"/>
                </a:lnTo>
                <a:lnTo>
                  <a:pt x="1632" y="530"/>
                </a:lnTo>
                <a:lnTo>
                  <a:pt x="1631" y="528"/>
                </a:lnTo>
                <a:lnTo>
                  <a:pt x="1626" y="525"/>
                </a:lnTo>
                <a:lnTo>
                  <a:pt x="1617" y="525"/>
                </a:lnTo>
                <a:lnTo>
                  <a:pt x="1615" y="530"/>
                </a:lnTo>
                <a:lnTo>
                  <a:pt x="1612" y="533"/>
                </a:lnTo>
                <a:lnTo>
                  <a:pt x="1605" y="540"/>
                </a:lnTo>
                <a:lnTo>
                  <a:pt x="1602" y="542"/>
                </a:lnTo>
                <a:lnTo>
                  <a:pt x="1593" y="557"/>
                </a:lnTo>
                <a:lnTo>
                  <a:pt x="1590" y="564"/>
                </a:lnTo>
                <a:lnTo>
                  <a:pt x="1588" y="571"/>
                </a:lnTo>
                <a:lnTo>
                  <a:pt x="1588" y="574"/>
                </a:lnTo>
                <a:lnTo>
                  <a:pt x="1586" y="592"/>
                </a:lnTo>
                <a:lnTo>
                  <a:pt x="1585" y="595"/>
                </a:lnTo>
                <a:lnTo>
                  <a:pt x="1581" y="598"/>
                </a:lnTo>
                <a:lnTo>
                  <a:pt x="1579" y="602"/>
                </a:lnTo>
                <a:lnTo>
                  <a:pt x="1579" y="610"/>
                </a:lnTo>
                <a:lnTo>
                  <a:pt x="1579" y="619"/>
                </a:lnTo>
                <a:lnTo>
                  <a:pt x="1581" y="629"/>
                </a:lnTo>
                <a:lnTo>
                  <a:pt x="1578" y="626"/>
                </a:lnTo>
                <a:lnTo>
                  <a:pt x="1576" y="624"/>
                </a:lnTo>
                <a:lnTo>
                  <a:pt x="1576" y="626"/>
                </a:lnTo>
                <a:lnTo>
                  <a:pt x="1573" y="626"/>
                </a:lnTo>
                <a:lnTo>
                  <a:pt x="1571" y="627"/>
                </a:lnTo>
                <a:lnTo>
                  <a:pt x="1569" y="631"/>
                </a:lnTo>
                <a:lnTo>
                  <a:pt x="1569" y="639"/>
                </a:lnTo>
                <a:lnTo>
                  <a:pt x="1569" y="643"/>
                </a:lnTo>
                <a:lnTo>
                  <a:pt x="1567" y="646"/>
                </a:lnTo>
                <a:lnTo>
                  <a:pt x="1566" y="648"/>
                </a:lnTo>
                <a:lnTo>
                  <a:pt x="1562" y="648"/>
                </a:lnTo>
                <a:lnTo>
                  <a:pt x="1559" y="650"/>
                </a:lnTo>
                <a:lnTo>
                  <a:pt x="1556" y="651"/>
                </a:lnTo>
                <a:lnTo>
                  <a:pt x="1552" y="655"/>
                </a:lnTo>
                <a:lnTo>
                  <a:pt x="1549" y="655"/>
                </a:lnTo>
                <a:lnTo>
                  <a:pt x="1537" y="653"/>
                </a:lnTo>
                <a:lnTo>
                  <a:pt x="1523" y="655"/>
                </a:lnTo>
                <a:lnTo>
                  <a:pt x="1509" y="656"/>
                </a:lnTo>
                <a:lnTo>
                  <a:pt x="1497" y="656"/>
                </a:lnTo>
                <a:lnTo>
                  <a:pt x="1494" y="656"/>
                </a:lnTo>
                <a:lnTo>
                  <a:pt x="1479" y="646"/>
                </a:lnTo>
                <a:lnTo>
                  <a:pt x="1472" y="639"/>
                </a:lnTo>
                <a:lnTo>
                  <a:pt x="1467" y="633"/>
                </a:lnTo>
                <a:lnTo>
                  <a:pt x="1467" y="629"/>
                </a:lnTo>
                <a:lnTo>
                  <a:pt x="1465" y="612"/>
                </a:lnTo>
                <a:lnTo>
                  <a:pt x="1463" y="605"/>
                </a:lnTo>
                <a:lnTo>
                  <a:pt x="1460" y="600"/>
                </a:lnTo>
                <a:lnTo>
                  <a:pt x="1419" y="600"/>
                </a:lnTo>
                <a:lnTo>
                  <a:pt x="1417" y="609"/>
                </a:lnTo>
                <a:lnTo>
                  <a:pt x="1416" y="617"/>
                </a:lnTo>
                <a:lnTo>
                  <a:pt x="1414" y="619"/>
                </a:lnTo>
                <a:lnTo>
                  <a:pt x="1409" y="624"/>
                </a:lnTo>
                <a:lnTo>
                  <a:pt x="1405" y="629"/>
                </a:lnTo>
                <a:lnTo>
                  <a:pt x="1400" y="638"/>
                </a:lnTo>
                <a:lnTo>
                  <a:pt x="1399" y="646"/>
                </a:lnTo>
                <a:lnTo>
                  <a:pt x="1395" y="648"/>
                </a:lnTo>
                <a:lnTo>
                  <a:pt x="1392" y="648"/>
                </a:lnTo>
                <a:lnTo>
                  <a:pt x="1390" y="650"/>
                </a:lnTo>
                <a:lnTo>
                  <a:pt x="1385" y="651"/>
                </a:lnTo>
                <a:lnTo>
                  <a:pt x="1382" y="653"/>
                </a:lnTo>
                <a:lnTo>
                  <a:pt x="1370" y="655"/>
                </a:lnTo>
                <a:lnTo>
                  <a:pt x="1344" y="655"/>
                </a:lnTo>
                <a:lnTo>
                  <a:pt x="1341" y="650"/>
                </a:lnTo>
                <a:lnTo>
                  <a:pt x="1337" y="644"/>
                </a:lnTo>
                <a:lnTo>
                  <a:pt x="1332" y="641"/>
                </a:lnTo>
                <a:lnTo>
                  <a:pt x="1330" y="634"/>
                </a:lnTo>
                <a:lnTo>
                  <a:pt x="1330" y="597"/>
                </a:lnTo>
                <a:lnTo>
                  <a:pt x="1330" y="592"/>
                </a:lnTo>
                <a:lnTo>
                  <a:pt x="1332" y="588"/>
                </a:lnTo>
                <a:lnTo>
                  <a:pt x="1330" y="585"/>
                </a:lnTo>
                <a:lnTo>
                  <a:pt x="1327" y="578"/>
                </a:lnTo>
                <a:lnTo>
                  <a:pt x="1325" y="574"/>
                </a:lnTo>
                <a:lnTo>
                  <a:pt x="1322" y="566"/>
                </a:lnTo>
                <a:lnTo>
                  <a:pt x="1318" y="557"/>
                </a:lnTo>
                <a:lnTo>
                  <a:pt x="1308" y="547"/>
                </a:lnTo>
                <a:lnTo>
                  <a:pt x="1305" y="544"/>
                </a:lnTo>
                <a:lnTo>
                  <a:pt x="1298" y="537"/>
                </a:lnTo>
                <a:lnTo>
                  <a:pt x="1289" y="530"/>
                </a:lnTo>
                <a:lnTo>
                  <a:pt x="1284" y="527"/>
                </a:lnTo>
                <a:lnTo>
                  <a:pt x="1279" y="525"/>
                </a:lnTo>
                <a:lnTo>
                  <a:pt x="1272" y="523"/>
                </a:lnTo>
                <a:lnTo>
                  <a:pt x="1266" y="523"/>
                </a:lnTo>
                <a:lnTo>
                  <a:pt x="1262" y="523"/>
                </a:lnTo>
                <a:lnTo>
                  <a:pt x="1255" y="523"/>
                </a:lnTo>
                <a:lnTo>
                  <a:pt x="1252" y="525"/>
                </a:lnTo>
                <a:lnTo>
                  <a:pt x="1249" y="530"/>
                </a:lnTo>
                <a:lnTo>
                  <a:pt x="1249" y="533"/>
                </a:lnTo>
                <a:lnTo>
                  <a:pt x="1247" y="544"/>
                </a:lnTo>
                <a:lnTo>
                  <a:pt x="1243" y="547"/>
                </a:lnTo>
                <a:lnTo>
                  <a:pt x="1240" y="547"/>
                </a:lnTo>
                <a:lnTo>
                  <a:pt x="1238" y="551"/>
                </a:lnTo>
                <a:lnTo>
                  <a:pt x="1235" y="554"/>
                </a:lnTo>
                <a:lnTo>
                  <a:pt x="1233" y="557"/>
                </a:lnTo>
                <a:lnTo>
                  <a:pt x="1233" y="561"/>
                </a:lnTo>
                <a:lnTo>
                  <a:pt x="1235" y="566"/>
                </a:lnTo>
                <a:lnTo>
                  <a:pt x="1235" y="569"/>
                </a:lnTo>
                <a:lnTo>
                  <a:pt x="1233" y="595"/>
                </a:lnTo>
                <a:lnTo>
                  <a:pt x="1230" y="617"/>
                </a:lnTo>
                <a:lnTo>
                  <a:pt x="1230" y="621"/>
                </a:lnTo>
                <a:lnTo>
                  <a:pt x="1230" y="631"/>
                </a:lnTo>
                <a:lnTo>
                  <a:pt x="1230" y="639"/>
                </a:lnTo>
                <a:lnTo>
                  <a:pt x="1228" y="646"/>
                </a:lnTo>
                <a:lnTo>
                  <a:pt x="1228" y="656"/>
                </a:lnTo>
                <a:lnTo>
                  <a:pt x="1228" y="658"/>
                </a:lnTo>
                <a:lnTo>
                  <a:pt x="1228" y="667"/>
                </a:lnTo>
                <a:lnTo>
                  <a:pt x="1228" y="672"/>
                </a:lnTo>
                <a:lnTo>
                  <a:pt x="1225" y="680"/>
                </a:lnTo>
                <a:lnTo>
                  <a:pt x="1221" y="687"/>
                </a:lnTo>
                <a:lnTo>
                  <a:pt x="1218" y="696"/>
                </a:lnTo>
                <a:lnTo>
                  <a:pt x="1218" y="699"/>
                </a:lnTo>
                <a:lnTo>
                  <a:pt x="1220" y="704"/>
                </a:lnTo>
                <a:lnTo>
                  <a:pt x="1218" y="708"/>
                </a:lnTo>
                <a:lnTo>
                  <a:pt x="1213" y="713"/>
                </a:lnTo>
                <a:lnTo>
                  <a:pt x="1208" y="719"/>
                </a:lnTo>
                <a:lnTo>
                  <a:pt x="1208" y="721"/>
                </a:lnTo>
                <a:lnTo>
                  <a:pt x="1206" y="737"/>
                </a:lnTo>
                <a:lnTo>
                  <a:pt x="1204" y="742"/>
                </a:lnTo>
                <a:lnTo>
                  <a:pt x="1203" y="747"/>
                </a:lnTo>
                <a:lnTo>
                  <a:pt x="1197" y="752"/>
                </a:lnTo>
                <a:lnTo>
                  <a:pt x="1194" y="754"/>
                </a:lnTo>
                <a:lnTo>
                  <a:pt x="1187" y="757"/>
                </a:lnTo>
                <a:lnTo>
                  <a:pt x="1180" y="757"/>
                </a:lnTo>
                <a:lnTo>
                  <a:pt x="1180" y="750"/>
                </a:lnTo>
                <a:lnTo>
                  <a:pt x="1177" y="747"/>
                </a:lnTo>
                <a:lnTo>
                  <a:pt x="1175" y="742"/>
                </a:lnTo>
                <a:lnTo>
                  <a:pt x="1174" y="737"/>
                </a:lnTo>
                <a:lnTo>
                  <a:pt x="1174" y="730"/>
                </a:lnTo>
                <a:lnTo>
                  <a:pt x="1175" y="726"/>
                </a:lnTo>
                <a:lnTo>
                  <a:pt x="1179" y="721"/>
                </a:lnTo>
                <a:lnTo>
                  <a:pt x="1180" y="716"/>
                </a:lnTo>
                <a:lnTo>
                  <a:pt x="1182" y="711"/>
                </a:lnTo>
                <a:lnTo>
                  <a:pt x="1185" y="708"/>
                </a:lnTo>
                <a:lnTo>
                  <a:pt x="1187" y="704"/>
                </a:lnTo>
                <a:lnTo>
                  <a:pt x="1192" y="704"/>
                </a:lnTo>
                <a:lnTo>
                  <a:pt x="1196" y="701"/>
                </a:lnTo>
                <a:lnTo>
                  <a:pt x="1197" y="696"/>
                </a:lnTo>
                <a:lnTo>
                  <a:pt x="1197" y="691"/>
                </a:lnTo>
                <a:lnTo>
                  <a:pt x="1199" y="680"/>
                </a:lnTo>
                <a:lnTo>
                  <a:pt x="1201" y="675"/>
                </a:lnTo>
                <a:lnTo>
                  <a:pt x="1204" y="673"/>
                </a:lnTo>
                <a:lnTo>
                  <a:pt x="1206" y="670"/>
                </a:lnTo>
                <a:lnTo>
                  <a:pt x="1208" y="662"/>
                </a:lnTo>
                <a:lnTo>
                  <a:pt x="1208" y="660"/>
                </a:lnTo>
                <a:lnTo>
                  <a:pt x="1208" y="597"/>
                </a:lnTo>
                <a:lnTo>
                  <a:pt x="1208" y="595"/>
                </a:lnTo>
                <a:lnTo>
                  <a:pt x="1206" y="578"/>
                </a:lnTo>
                <a:lnTo>
                  <a:pt x="1204" y="569"/>
                </a:lnTo>
                <a:lnTo>
                  <a:pt x="1201" y="561"/>
                </a:lnTo>
                <a:lnTo>
                  <a:pt x="1201" y="559"/>
                </a:lnTo>
                <a:lnTo>
                  <a:pt x="1201" y="549"/>
                </a:lnTo>
                <a:lnTo>
                  <a:pt x="1201" y="545"/>
                </a:lnTo>
                <a:lnTo>
                  <a:pt x="1201" y="540"/>
                </a:lnTo>
                <a:lnTo>
                  <a:pt x="1199" y="537"/>
                </a:lnTo>
                <a:lnTo>
                  <a:pt x="1194" y="530"/>
                </a:lnTo>
                <a:lnTo>
                  <a:pt x="1192" y="527"/>
                </a:lnTo>
                <a:lnTo>
                  <a:pt x="1192" y="523"/>
                </a:lnTo>
                <a:lnTo>
                  <a:pt x="1194" y="520"/>
                </a:lnTo>
                <a:lnTo>
                  <a:pt x="1201" y="515"/>
                </a:lnTo>
                <a:lnTo>
                  <a:pt x="1203" y="511"/>
                </a:lnTo>
                <a:lnTo>
                  <a:pt x="1203" y="506"/>
                </a:lnTo>
                <a:lnTo>
                  <a:pt x="1201" y="501"/>
                </a:lnTo>
                <a:lnTo>
                  <a:pt x="1197" y="498"/>
                </a:lnTo>
                <a:lnTo>
                  <a:pt x="1194" y="498"/>
                </a:lnTo>
                <a:lnTo>
                  <a:pt x="1192" y="489"/>
                </a:lnTo>
                <a:lnTo>
                  <a:pt x="1189" y="482"/>
                </a:lnTo>
                <a:lnTo>
                  <a:pt x="1184" y="477"/>
                </a:lnTo>
                <a:lnTo>
                  <a:pt x="1179" y="472"/>
                </a:lnTo>
                <a:lnTo>
                  <a:pt x="1167" y="463"/>
                </a:lnTo>
                <a:lnTo>
                  <a:pt x="1153" y="457"/>
                </a:lnTo>
                <a:lnTo>
                  <a:pt x="1153" y="458"/>
                </a:lnTo>
                <a:lnTo>
                  <a:pt x="1151" y="460"/>
                </a:lnTo>
                <a:lnTo>
                  <a:pt x="1148" y="462"/>
                </a:lnTo>
                <a:lnTo>
                  <a:pt x="1143" y="462"/>
                </a:lnTo>
                <a:lnTo>
                  <a:pt x="1139" y="463"/>
                </a:lnTo>
                <a:lnTo>
                  <a:pt x="1138" y="469"/>
                </a:lnTo>
                <a:lnTo>
                  <a:pt x="1136" y="470"/>
                </a:lnTo>
                <a:lnTo>
                  <a:pt x="1133" y="470"/>
                </a:lnTo>
                <a:lnTo>
                  <a:pt x="1127" y="474"/>
                </a:lnTo>
                <a:lnTo>
                  <a:pt x="1121" y="475"/>
                </a:lnTo>
                <a:lnTo>
                  <a:pt x="1114" y="477"/>
                </a:lnTo>
                <a:lnTo>
                  <a:pt x="1105" y="477"/>
                </a:lnTo>
                <a:lnTo>
                  <a:pt x="1098" y="477"/>
                </a:lnTo>
                <a:lnTo>
                  <a:pt x="1092" y="477"/>
                </a:lnTo>
                <a:lnTo>
                  <a:pt x="1081" y="474"/>
                </a:lnTo>
                <a:lnTo>
                  <a:pt x="1071" y="470"/>
                </a:lnTo>
                <a:lnTo>
                  <a:pt x="1066" y="469"/>
                </a:lnTo>
                <a:lnTo>
                  <a:pt x="1057" y="470"/>
                </a:lnTo>
                <a:lnTo>
                  <a:pt x="1051" y="472"/>
                </a:lnTo>
                <a:lnTo>
                  <a:pt x="1047" y="475"/>
                </a:lnTo>
                <a:lnTo>
                  <a:pt x="1042" y="486"/>
                </a:lnTo>
                <a:lnTo>
                  <a:pt x="1040" y="491"/>
                </a:lnTo>
                <a:lnTo>
                  <a:pt x="1037" y="496"/>
                </a:lnTo>
                <a:lnTo>
                  <a:pt x="1032" y="498"/>
                </a:lnTo>
                <a:lnTo>
                  <a:pt x="1023" y="498"/>
                </a:lnTo>
                <a:lnTo>
                  <a:pt x="1022" y="513"/>
                </a:lnTo>
                <a:lnTo>
                  <a:pt x="1018" y="527"/>
                </a:lnTo>
                <a:lnTo>
                  <a:pt x="1015" y="540"/>
                </a:lnTo>
                <a:lnTo>
                  <a:pt x="1015" y="549"/>
                </a:lnTo>
                <a:lnTo>
                  <a:pt x="1016" y="559"/>
                </a:lnTo>
                <a:lnTo>
                  <a:pt x="1011" y="568"/>
                </a:lnTo>
                <a:lnTo>
                  <a:pt x="1008" y="571"/>
                </a:lnTo>
                <a:lnTo>
                  <a:pt x="1003" y="573"/>
                </a:lnTo>
                <a:lnTo>
                  <a:pt x="1003" y="580"/>
                </a:lnTo>
                <a:lnTo>
                  <a:pt x="999" y="593"/>
                </a:lnTo>
                <a:lnTo>
                  <a:pt x="996" y="607"/>
                </a:lnTo>
                <a:lnTo>
                  <a:pt x="993" y="614"/>
                </a:lnTo>
                <a:lnTo>
                  <a:pt x="989" y="617"/>
                </a:lnTo>
                <a:lnTo>
                  <a:pt x="984" y="621"/>
                </a:lnTo>
                <a:lnTo>
                  <a:pt x="975" y="621"/>
                </a:lnTo>
                <a:lnTo>
                  <a:pt x="974" y="622"/>
                </a:lnTo>
                <a:lnTo>
                  <a:pt x="972" y="624"/>
                </a:lnTo>
                <a:lnTo>
                  <a:pt x="969" y="627"/>
                </a:lnTo>
                <a:lnTo>
                  <a:pt x="964" y="629"/>
                </a:lnTo>
                <a:lnTo>
                  <a:pt x="962" y="631"/>
                </a:lnTo>
                <a:lnTo>
                  <a:pt x="962" y="634"/>
                </a:lnTo>
                <a:lnTo>
                  <a:pt x="957" y="638"/>
                </a:lnTo>
                <a:lnTo>
                  <a:pt x="953" y="639"/>
                </a:lnTo>
                <a:lnTo>
                  <a:pt x="950" y="638"/>
                </a:lnTo>
                <a:lnTo>
                  <a:pt x="948" y="634"/>
                </a:lnTo>
                <a:lnTo>
                  <a:pt x="952" y="627"/>
                </a:lnTo>
                <a:lnTo>
                  <a:pt x="955" y="621"/>
                </a:lnTo>
                <a:lnTo>
                  <a:pt x="955" y="612"/>
                </a:lnTo>
                <a:lnTo>
                  <a:pt x="955" y="602"/>
                </a:lnTo>
                <a:lnTo>
                  <a:pt x="953" y="592"/>
                </a:lnTo>
                <a:lnTo>
                  <a:pt x="955" y="580"/>
                </a:lnTo>
                <a:lnTo>
                  <a:pt x="957" y="576"/>
                </a:lnTo>
                <a:lnTo>
                  <a:pt x="958" y="573"/>
                </a:lnTo>
                <a:lnTo>
                  <a:pt x="960" y="571"/>
                </a:lnTo>
                <a:lnTo>
                  <a:pt x="962" y="566"/>
                </a:lnTo>
                <a:lnTo>
                  <a:pt x="957" y="566"/>
                </a:lnTo>
                <a:lnTo>
                  <a:pt x="955" y="562"/>
                </a:lnTo>
                <a:lnTo>
                  <a:pt x="953" y="559"/>
                </a:lnTo>
                <a:lnTo>
                  <a:pt x="953" y="552"/>
                </a:lnTo>
                <a:lnTo>
                  <a:pt x="955" y="542"/>
                </a:lnTo>
                <a:lnTo>
                  <a:pt x="955" y="537"/>
                </a:lnTo>
                <a:lnTo>
                  <a:pt x="955" y="532"/>
                </a:lnTo>
                <a:lnTo>
                  <a:pt x="953" y="525"/>
                </a:lnTo>
                <a:lnTo>
                  <a:pt x="952" y="518"/>
                </a:lnTo>
                <a:lnTo>
                  <a:pt x="948" y="513"/>
                </a:lnTo>
                <a:lnTo>
                  <a:pt x="948" y="504"/>
                </a:lnTo>
                <a:lnTo>
                  <a:pt x="953" y="481"/>
                </a:lnTo>
                <a:lnTo>
                  <a:pt x="955" y="470"/>
                </a:lnTo>
                <a:lnTo>
                  <a:pt x="955" y="457"/>
                </a:lnTo>
                <a:lnTo>
                  <a:pt x="953" y="446"/>
                </a:lnTo>
                <a:lnTo>
                  <a:pt x="950" y="434"/>
                </a:lnTo>
                <a:lnTo>
                  <a:pt x="947" y="423"/>
                </a:lnTo>
                <a:lnTo>
                  <a:pt x="947" y="416"/>
                </a:lnTo>
                <a:lnTo>
                  <a:pt x="948" y="409"/>
                </a:lnTo>
                <a:lnTo>
                  <a:pt x="943" y="409"/>
                </a:lnTo>
                <a:lnTo>
                  <a:pt x="940" y="407"/>
                </a:lnTo>
                <a:lnTo>
                  <a:pt x="936" y="406"/>
                </a:lnTo>
                <a:lnTo>
                  <a:pt x="935" y="402"/>
                </a:lnTo>
                <a:lnTo>
                  <a:pt x="935" y="399"/>
                </a:lnTo>
                <a:lnTo>
                  <a:pt x="933" y="397"/>
                </a:lnTo>
                <a:lnTo>
                  <a:pt x="928" y="395"/>
                </a:lnTo>
                <a:lnTo>
                  <a:pt x="929" y="392"/>
                </a:lnTo>
                <a:lnTo>
                  <a:pt x="931" y="388"/>
                </a:lnTo>
                <a:lnTo>
                  <a:pt x="933" y="387"/>
                </a:lnTo>
                <a:lnTo>
                  <a:pt x="935" y="382"/>
                </a:lnTo>
                <a:lnTo>
                  <a:pt x="921" y="382"/>
                </a:lnTo>
                <a:lnTo>
                  <a:pt x="914" y="382"/>
                </a:lnTo>
                <a:lnTo>
                  <a:pt x="907" y="382"/>
                </a:lnTo>
                <a:lnTo>
                  <a:pt x="902" y="383"/>
                </a:lnTo>
                <a:lnTo>
                  <a:pt x="899" y="387"/>
                </a:lnTo>
                <a:lnTo>
                  <a:pt x="895" y="390"/>
                </a:lnTo>
                <a:lnTo>
                  <a:pt x="894" y="395"/>
                </a:lnTo>
                <a:lnTo>
                  <a:pt x="894" y="402"/>
                </a:lnTo>
                <a:lnTo>
                  <a:pt x="894" y="409"/>
                </a:lnTo>
                <a:lnTo>
                  <a:pt x="889" y="417"/>
                </a:lnTo>
                <a:lnTo>
                  <a:pt x="885" y="421"/>
                </a:lnTo>
                <a:lnTo>
                  <a:pt x="880" y="423"/>
                </a:lnTo>
                <a:lnTo>
                  <a:pt x="875" y="452"/>
                </a:lnTo>
                <a:lnTo>
                  <a:pt x="868" y="479"/>
                </a:lnTo>
                <a:lnTo>
                  <a:pt x="853" y="532"/>
                </a:lnTo>
                <a:lnTo>
                  <a:pt x="844" y="532"/>
                </a:lnTo>
                <a:lnTo>
                  <a:pt x="839" y="535"/>
                </a:lnTo>
                <a:lnTo>
                  <a:pt x="834" y="539"/>
                </a:lnTo>
                <a:lnTo>
                  <a:pt x="831" y="544"/>
                </a:lnTo>
                <a:lnTo>
                  <a:pt x="822" y="552"/>
                </a:lnTo>
                <a:lnTo>
                  <a:pt x="817" y="557"/>
                </a:lnTo>
                <a:lnTo>
                  <a:pt x="812" y="559"/>
                </a:lnTo>
                <a:lnTo>
                  <a:pt x="807" y="559"/>
                </a:lnTo>
                <a:lnTo>
                  <a:pt x="802" y="559"/>
                </a:lnTo>
                <a:lnTo>
                  <a:pt x="796" y="564"/>
                </a:lnTo>
                <a:lnTo>
                  <a:pt x="788" y="568"/>
                </a:lnTo>
                <a:lnTo>
                  <a:pt x="785" y="568"/>
                </a:lnTo>
                <a:lnTo>
                  <a:pt x="778" y="566"/>
                </a:lnTo>
                <a:lnTo>
                  <a:pt x="778" y="573"/>
                </a:lnTo>
                <a:lnTo>
                  <a:pt x="778" y="580"/>
                </a:lnTo>
                <a:lnTo>
                  <a:pt x="774" y="585"/>
                </a:lnTo>
                <a:lnTo>
                  <a:pt x="769" y="588"/>
                </a:lnTo>
                <a:lnTo>
                  <a:pt x="761" y="592"/>
                </a:lnTo>
                <a:lnTo>
                  <a:pt x="750" y="593"/>
                </a:lnTo>
                <a:lnTo>
                  <a:pt x="752" y="586"/>
                </a:lnTo>
                <a:lnTo>
                  <a:pt x="754" y="581"/>
                </a:lnTo>
                <a:lnTo>
                  <a:pt x="757" y="574"/>
                </a:lnTo>
                <a:lnTo>
                  <a:pt x="762" y="568"/>
                </a:lnTo>
                <a:lnTo>
                  <a:pt x="764" y="564"/>
                </a:lnTo>
                <a:lnTo>
                  <a:pt x="764" y="559"/>
                </a:lnTo>
                <a:lnTo>
                  <a:pt x="762" y="559"/>
                </a:lnTo>
                <a:lnTo>
                  <a:pt x="761" y="557"/>
                </a:lnTo>
                <a:lnTo>
                  <a:pt x="759" y="556"/>
                </a:lnTo>
                <a:lnTo>
                  <a:pt x="757" y="552"/>
                </a:lnTo>
                <a:lnTo>
                  <a:pt x="757" y="532"/>
                </a:lnTo>
                <a:lnTo>
                  <a:pt x="761" y="527"/>
                </a:lnTo>
                <a:lnTo>
                  <a:pt x="762" y="520"/>
                </a:lnTo>
                <a:lnTo>
                  <a:pt x="762" y="516"/>
                </a:lnTo>
                <a:lnTo>
                  <a:pt x="762" y="515"/>
                </a:lnTo>
                <a:lnTo>
                  <a:pt x="761" y="513"/>
                </a:lnTo>
                <a:lnTo>
                  <a:pt x="757" y="511"/>
                </a:lnTo>
                <a:lnTo>
                  <a:pt x="756" y="515"/>
                </a:lnTo>
                <a:lnTo>
                  <a:pt x="754" y="516"/>
                </a:lnTo>
                <a:lnTo>
                  <a:pt x="747" y="518"/>
                </a:lnTo>
                <a:lnTo>
                  <a:pt x="738" y="518"/>
                </a:lnTo>
                <a:lnTo>
                  <a:pt x="730" y="518"/>
                </a:lnTo>
                <a:lnTo>
                  <a:pt x="725" y="520"/>
                </a:lnTo>
                <a:lnTo>
                  <a:pt x="721" y="523"/>
                </a:lnTo>
                <a:lnTo>
                  <a:pt x="716" y="525"/>
                </a:lnTo>
                <a:lnTo>
                  <a:pt x="710" y="525"/>
                </a:lnTo>
                <a:lnTo>
                  <a:pt x="710" y="528"/>
                </a:lnTo>
                <a:lnTo>
                  <a:pt x="708" y="530"/>
                </a:lnTo>
                <a:lnTo>
                  <a:pt x="703" y="532"/>
                </a:lnTo>
                <a:lnTo>
                  <a:pt x="696" y="535"/>
                </a:lnTo>
                <a:lnTo>
                  <a:pt x="691" y="539"/>
                </a:lnTo>
                <a:lnTo>
                  <a:pt x="682" y="549"/>
                </a:lnTo>
                <a:lnTo>
                  <a:pt x="674" y="559"/>
                </a:lnTo>
                <a:lnTo>
                  <a:pt x="669" y="562"/>
                </a:lnTo>
                <a:lnTo>
                  <a:pt x="662" y="566"/>
                </a:lnTo>
                <a:lnTo>
                  <a:pt x="653" y="566"/>
                </a:lnTo>
                <a:lnTo>
                  <a:pt x="648" y="569"/>
                </a:lnTo>
                <a:lnTo>
                  <a:pt x="643" y="573"/>
                </a:lnTo>
                <a:lnTo>
                  <a:pt x="640" y="578"/>
                </a:lnTo>
                <a:lnTo>
                  <a:pt x="631" y="586"/>
                </a:lnTo>
                <a:lnTo>
                  <a:pt x="626" y="592"/>
                </a:lnTo>
                <a:lnTo>
                  <a:pt x="621" y="593"/>
                </a:lnTo>
                <a:lnTo>
                  <a:pt x="619" y="602"/>
                </a:lnTo>
                <a:lnTo>
                  <a:pt x="617" y="609"/>
                </a:lnTo>
                <a:lnTo>
                  <a:pt x="611" y="621"/>
                </a:lnTo>
                <a:lnTo>
                  <a:pt x="604" y="633"/>
                </a:lnTo>
                <a:lnTo>
                  <a:pt x="602" y="639"/>
                </a:lnTo>
                <a:lnTo>
                  <a:pt x="600" y="648"/>
                </a:lnTo>
                <a:lnTo>
                  <a:pt x="597" y="646"/>
                </a:lnTo>
                <a:lnTo>
                  <a:pt x="595" y="643"/>
                </a:lnTo>
                <a:lnTo>
                  <a:pt x="594" y="634"/>
                </a:lnTo>
                <a:lnTo>
                  <a:pt x="597" y="627"/>
                </a:lnTo>
                <a:lnTo>
                  <a:pt x="599" y="621"/>
                </a:lnTo>
                <a:lnTo>
                  <a:pt x="602" y="605"/>
                </a:lnTo>
                <a:lnTo>
                  <a:pt x="605" y="598"/>
                </a:lnTo>
                <a:lnTo>
                  <a:pt x="609" y="593"/>
                </a:lnTo>
                <a:lnTo>
                  <a:pt x="614" y="588"/>
                </a:lnTo>
                <a:lnTo>
                  <a:pt x="621" y="586"/>
                </a:lnTo>
                <a:lnTo>
                  <a:pt x="621" y="532"/>
                </a:lnTo>
                <a:lnTo>
                  <a:pt x="616" y="532"/>
                </a:lnTo>
                <a:lnTo>
                  <a:pt x="609" y="532"/>
                </a:lnTo>
                <a:lnTo>
                  <a:pt x="595" y="532"/>
                </a:lnTo>
                <a:lnTo>
                  <a:pt x="590" y="533"/>
                </a:lnTo>
                <a:lnTo>
                  <a:pt x="585" y="532"/>
                </a:lnTo>
                <a:lnTo>
                  <a:pt x="582" y="530"/>
                </a:lnTo>
                <a:lnTo>
                  <a:pt x="580" y="525"/>
                </a:lnTo>
                <a:lnTo>
                  <a:pt x="587" y="520"/>
                </a:lnTo>
                <a:lnTo>
                  <a:pt x="597" y="518"/>
                </a:lnTo>
                <a:lnTo>
                  <a:pt x="609" y="518"/>
                </a:lnTo>
                <a:lnTo>
                  <a:pt x="621" y="518"/>
                </a:lnTo>
                <a:lnTo>
                  <a:pt x="626" y="510"/>
                </a:lnTo>
                <a:lnTo>
                  <a:pt x="629" y="506"/>
                </a:lnTo>
                <a:lnTo>
                  <a:pt x="634" y="504"/>
                </a:lnTo>
                <a:lnTo>
                  <a:pt x="638" y="503"/>
                </a:lnTo>
                <a:lnTo>
                  <a:pt x="640" y="499"/>
                </a:lnTo>
                <a:lnTo>
                  <a:pt x="641" y="491"/>
                </a:lnTo>
                <a:lnTo>
                  <a:pt x="645" y="491"/>
                </a:lnTo>
                <a:lnTo>
                  <a:pt x="646" y="489"/>
                </a:lnTo>
                <a:lnTo>
                  <a:pt x="648" y="484"/>
                </a:lnTo>
                <a:lnTo>
                  <a:pt x="636" y="484"/>
                </a:lnTo>
                <a:lnTo>
                  <a:pt x="624" y="484"/>
                </a:lnTo>
                <a:lnTo>
                  <a:pt x="621" y="482"/>
                </a:lnTo>
                <a:lnTo>
                  <a:pt x="617" y="479"/>
                </a:lnTo>
                <a:lnTo>
                  <a:pt x="616" y="475"/>
                </a:lnTo>
                <a:lnTo>
                  <a:pt x="614" y="470"/>
                </a:lnTo>
                <a:lnTo>
                  <a:pt x="623" y="470"/>
                </a:lnTo>
                <a:lnTo>
                  <a:pt x="629" y="469"/>
                </a:lnTo>
                <a:lnTo>
                  <a:pt x="633" y="465"/>
                </a:lnTo>
                <a:lnTo>
                  <a:pt x="634" y="457"/>
                </a:lnTo>
                <a:lnTo>
                  <a:pt x="636" y="448"/>
                </a:lnTo>
                <a:lnTo>
                  <a:pt x="633" y="445"/>
                </a:lnTo>
                <a:lnTo>
                  <a:pt x="629" y="441"/>
                </a:lnTo>
                <a:lnTo>
                  <a:pt x="624" y="440"/>
                </a:lnTo>
                <a:lnTo>
                  <a:pt x="621" y="436"/>
                </a:lnTo>
                <a:lnTo>
                  <a:pt x="616" y="434"/>
                </a:lnTo>
                <a:lnTo>
                  <a:pt x="614" y="429"/>
                </a:lnTo>
                <a:lnTo>
                  <a:pt x="614" y="423"/>
                </a:lnTo>
                <a:lnTo>
                  <a:pt x="614" y="417"/>
                </a:lnTo>
                <a:lnTo>
                  <a:pt x="614" y="412"/>
                </a:lnTo>
                <a:lnTo>
                  <a:pt x="619" y="407"/>
                </a:lnTo>
                <a:lnTo>
                  <a:pt x="621" y="400"/>
                </a:lnTo>
                <a:lnTo>
                  <a:pt x="623" y="395"/>
                </a:lnTo>
                <a:lnTo>
                  <a:pt x="621" y="388"/>
                </a:lnTo>
                <a:lnTo>
                  <a:pt x="621" y="382"/>
                </a:lnTo>
                <a:lnTo>
                  <a:pt x="624" y="375"/>
                </a:lnTo>
                <a:lnTo>
                  <a:pt x="629" y="371"/>
                </a:lnTo>
                <a:lnTo>
                  <a:pt x="634" y="368"/>
                </a:lnTo>
                <a:lnTo>
                  <a:pt x="634" y="375"/>
                </a:lnTo>
                <a:lnTo>
                  <a:pt x="634" y="380"/>
                </a:lnTo>
                <a:lnTo>
                  <a:pt x="631" y="388"/>
                </a:lnTo>
                <a:lnTo>
                  <a:pt x="628" y="397"/>
                </a:lnTo>
                <a:lnTo>
                  <a:pt x="626" y="402"/>
                </a:lnTo>
                <a:lnTo>
                  <a:pt x="628" y="409"/>
                </a:lnTo>
                <a:lnTo>
                  <a:pt x="636" y="412"/>
                </a:lnTo>
                <a:lnTo>
                  <a:pt x="643" y="417"/>
                </a:lnTo>
                <a:lnTo>
                  <a:pt x="652" y="421"/>
                </a:lnTo>
                <a:lnTo>
                  <a:pt x="657" y="423"/>
                </a:lnTo>
                <a:lnTo>
                  <a:pt x="662" y="423"/>
                </a:lnTo>
                <a:lnTo>
                  <a:pt x="667" y="419"/>
                </a:lnTo>
                <a:lnTo>
                  <a:pt x="674" y="417"/>
                </a:lnTo>
                <a:lnTo>
                  <a:pt x="679" y="414"/>
                </a:lnTo>
                <a:lnTo>
                  <a:pt x="681" y="412"/>
                </a:lnTo>
                <a:lnTo>
                  <a:pt x="682" y="409"/>
                </a:lnTo>
                <a:lnTo>
                  <a:pt x="687" y="400"/>
                </a:lnTo>
                <a:lnTo>
                  <a:pt x="691" y="397"/>
                </a:lnTo>
                <a:lnTo>
                  <a:pt x="696" y="395"/>
                </a:lnTo>
                <a:lnTo>
                  <a:pt x="703" y="395"/>
                </a:lnTo>
                <a:lnTo>
                  <a:pt x="708" y="394"/>
                </a:lnTo>
                <a:lnTo>
                  <a:pt x="710" y="390"/>
                </a:lnTo>
                <a:lnTo>
                  <a:pt x="713" y="385"/>
                </a:lnTo>
                <a:lnTo>
                  <a:pt x="715" y="373"/>
                </a:lnTo>
                <a:lnTo>
                  <a:pt x="718" y="370"/>
                </a:lnTo>
                <a:lnTo>
                  <a:pt x="723" y="368"/>
                </a:lnTo>
                <a:lnTo>
                  <a:pt x="727" y="363"/>
                </a:lnTo>
                <a:lnTo>
                  <a:pt x="728" y="356"/>
                </a:lnTo>
                <a:lnTo>
                  <a:pt x="730" y="349"/>
                </a:lnTo>
                <a:lnTo>
                  <a:pt x="730" y="341"/>
                </a:lnTo>
                <a:lnTo>
                  <a:pt x="721" y="339"/>
                </a:lnTo>
                <a:lnTo>
                  <a:pt x="713" y="337"/>
                </a:lnTo>
                <a:lnTo>
                  <a:pt x="706" y="332"/>
                </a:lnTo>
                <a:lnTo>
                  <a:pt x="703" y="327"/>
                </a:lnTo>
                <a:lnTo>
                  <a:pt x="699" y="327"/>
                </a:lnTo>
                <a:lnTo>
                  <a:pt x="699" y="325"/>
                </a:lnTo>
                <a:lnTo>
                  <a:pt x="698" y="324"/>
                </a:lnTo>
                <a:lnTo>
                  <a:pt x="699" y="324"/>
                </a:lnTo>
                <a:lnTo>
                  <a:pt x="703" y="327"/>
                </a:lnTo>
                <a:lnTo>
                  <a:pt x="710" y="325"/>
                </a:lnTo>
                <a:lnTo>
                  <a:pt x="713" y="325"/>
                </a:lnTo>
                <a:lnTo>
                  <a:pt x="721" y="329"/>
                </a:lnTo>
                <a:lnTo>
                  <a:pt x="727" y="334"/>
                </a:lnTo>
                <a:lnTo>
                  <a:pt x="732" y="334"/>
                </a:lnTo>
                <a:lnTo>
                  <a:pt x="737" y="334"/>
                </a:lnTo>
                <a:lnTo>
                  <a:pt x="737" y="325"/>
                </a:lnTo>
                <a:lnTo>
                  <a:pt x="735" y="320"/>
                </a:lnTo>
                <a:lnTo>
                  <a:pt x="730" y="317"/>
                </a:lnTo>
                <a:lnTo>
                  <a:pt x="725" y="315"/>
                </a:lnTo>
                <a:lnTo>
                  <a:pt x="715" y="310"/>
                </a:lnTo>
                <a:lnTo>
                  <a:pt x="711" y="307"/>
                </a:lnTo>
                <a:lnTo>
                  <a:pt x="710" y="300"/>
                </a:lnTo>
                <a:lnTo>
                  <a:pt x="710" y="296"/>
                </a:lnTo>
                <a:lnTo>
                  <a:pt x="713" y="293"/>
                </a:lnTo>
                <a:lnTo>
                  <a:pt x="718" y="288"/>
                </a:lnTo>
                <a:lnTo>
                  <a:pt x="721" y="286"/>
                </a:lnTo>
                <a:lnTo>
                  <a:pt x="723" y="283"/>
                </a:lnTo>
                <a:lnTo>
                  <a:pt x="723" y="279"/>
                </a:lnTo>
                <a:lnTo>
                  <a:pt x="723" y="273"/>
                </a:lnTo>
                <a:lnTo>
                  <a:pt x="706" y="273"/>
                </a:lnTo>
                <a:lnTo>
                  <a:pt x="699" y="271"/>
                </a:lnTo>
                <a:lnTo>
                  <a:pt x="698" y="269"/>
                </a:lnTo>
                <a:lnTo>
                  <a:pt x="696" y="266"/>
                </a:lnTo>
                <a:lnTo>
                  <a:pt x="696" y="259"/>
                </a:lnTo>
                <a:lnTo>
                  <a:pt x="696" y="252"/>
                </a:lnTo>
                <a:lnTo>
                  <a:pt x="698" y="247"/>
                </a:lnTo>
                <a:lnTo>
                  <a:pt x="701" y="244"/>
                </a:lnTo>
                <a:lnTo>
                  <a:pt x="708" y="237"/>
                </a:lnTo>
                <a:lnTo>
                  <a:pt x="716" y="232"/>
                </a:lnTo>
                <a:lnTo>
                  <a:pt x="716" y="218"/>
                </a:lnTo>
                <a:lnTo>
                  <a:pt x="713" y="216"/>
                </a:lnTo>
                <a:lnTo>
                  <a:pt x="711" y="213"/>
                </a:lnTo>
                <a:lnTo>
                  <a:pt x="710" y="204"/>
                </a:lnTo>
                <a:lnTo>
                  <a:pt x="704" y="204"/>
                </a:lnTo>
                <a:lnTo>
                  <a:pt x="701" y="203"/>
                </a:lnTo>
                <a:lnTo>
                  <a:pt x="698" y="201"/>
                </a:lnTo>
                <a:lnTo>
                  <a:pt x="696" y="197"/>
                </a:lnTo>
                <a:lnTo>
                  <a:pt x="701" y="192"/>
                </a:lnTo>
                <a:lnTo>
                  <a:pt x="706" y="187"/>
                </a:lnTo>
                <a:lnTo>
                  <a:pt x="708" y="179"/>
                </a:lnTo>
                <a:lnTo>
                  <a:pt x="710" y="170"/>
                </a:lnTo>
                <a:lnTo>
                  <a:pt x="703" y="165"/>
                </a:lnTo>
                <a:lnTo>
                  <a:pt x="699" y="160"/>
                </a:lnTo>
                <a:lnTo>
                  <a:pt x="698" y="151"/>
                </a:lnTo>
                <a:lnTo>
                  <a:pt x="696" y="143"/>
                </a:lnTo>
                <a:lnTo>
                  <a:pt x="689" y="143"/>
                </a:lnTo>
                <a:lnTo>
                  <a:pt x="681" y="141"/>
                </a:lnTo>
                <a:lnTo>
                  <a:pt x="672" y="140"/>
                </a:lnTo>
                <a:lnTo>
                  <a:pt x="665" y="134"/>
                </a:lnTo>
                <a:lnTo>
                  <a:pt x="662" y="129"/>
                </a:lnTo>
                <a:lnTo>
                  <a:pt x="662" y="126"/>
                </a:lnTo>
                <a:lnTo>
                  <a:pt x="665" y="122"/>
                </a:lnTo>
                <a:lnTo>
                  <a:pt x="670" y="117"/>
                </a:lnTo>
                <a:lnTo>
                  <a:pt x="674" y="116"/>
                </a:lnTo>
                <a:lnTo>
                  <a:pt x="675" y="112"/>
                </a:lnTo>
                <a:lnTo>
                  <a:pt x="675" y="109"/>
                </a:lnTo>
                <a:lnTo>
                  <a:pt x="675" y="102"/>
                </a:lnTo>
                <a:lnTo>
                  <a:pt x="675" y="68"/>
                </a:lnTo>
                <a:lnTo>
                  <a:pt x="672" y="66"/>
                </a:lnTo>
                <a:lnTo>
                  <a:pt x="670" y="63"/>
                </a:lnTo>
                <a:lnTo>
                  <a:pt x="669" y="54"/>
                </a:lnTo>
                <a:lnTo>
                  <a:pt x="665" y="54"/>
                </a:lnTo>
                <a:lnTo>
                  <a:pt x="663" y="52"/>
                </a:lnTo>
                <a:lnTo>
                  <a:pt x="662" y="47"/>
                </a:lnTo>
                <a:lnTo>
                  <a:pt x="657" y="44"/>
                </a:lnTo>
                <a:lnTo>
                  <a:pt x="652" y="41"/>
                </a:lnTo>
                <a:lnTo>
                  <a:pt x="646" y="35"/>
                </a:lnTo>
                <a:lnTo>
                  <a:pt x="641" y="34"/>
                </a:lnTo>
                <a:lnTo>
                  <a:pt x="640" y="37"/>
                </a:lnTo>
                <a:lnTo>
                  <a:pt x="638" y="39"/>
                </a:lnTo>
                <a:lnTo>
                  <a:pt x="633" y="41"/>
                </a:lnTo>
                <a:lnTo>
                  <a:pt x="621" y="41"/>
                </a:lnTo>
                <a:lnTo>
                  <a:pt x="617" y="30"/>
                </a:lnTo>
                <a:lnTo>
                  <a:pt x="611" y="23"/>
                </a:lnTo>
                <a:lnTo>
                  <a:pt x="605" y="15"/>
                </a:lnTo>
                <a:lnTo>
                  <a:pt x="600" y="6"/>
                </a:lnTo>
                <a:lnTo>
                  <a:pt x="590" y="6"/>
                </a:lnTo>
                <a:lnTo>
                  <a:pt x="580" y="6"/>
                </a:lnTo>
                <a:lnTo>
                  <a:pt x="573" y="3"/>
                </a:lnTo>
                <a:lnTo>
                  <a:pt x="566" y="0"/>
                </a:lnTo>
                <a:lnTo>
                  <a:pt x="566" y="6"/>
                </a:lnTo>
                <a:lnTo>
                  <a:pt x="563" y="10"/>
                </a:lnTo>
                <a:lnTo>
                  <a:pt x="558" y="13"/>
                </a:lnTo>
                <a:lnTo>
                  <a:pt x="553" y="13"/>
                </a:lnTo>
                <a:lnTo>
                  <a:pt x="553" y="20"/>
                </a:lnTo>
                <a:lnTo>
                  <a:pt x="549" y="23"/>
                </a:lnTo>
                <a:lnTo>
                  <a:pt x="544" y="27"/>
                </a:lnTo>
                <a:lnTo>
                  <a:pt x="539" y="27"/>
                </a:lnTo>
                <a:lnTo>
                  <a:pt x="541" y="35"/>
                </a:lnTo>
                <a:lnTo>
                  <a:pt x="542" y="42"/>
                </a:lnTo>
                <a:lnTo>
                  <a:pt x="547" y="47"/>
                </a:lnTo>
                <a:lnTo>
                  <a:pt x="553" y="51"/>
                </a:lnTo>
                <a:lnTo>
                  <a:pt x="559" y="52"/>
                </a:lnTo>
                <a:lnTo>
                  <a:pt x="568" y="54"/>
                </a:lnTo>
                <a:lnTo>
                  <a:pt x="587" y="54"/>
                </a:lnTo>
                <a:lnTo>
                  <a:pt x="590" y="59"/>
                </a:lnTo>
                <a:lnTo>
                  <a:pt x="594" y="64"/>
                </a:lnTo>
                <a:lnTo>
                  <a:pt x="599" y="68"/>
                </a:lnTo>
                <a:lnTo>
                  <a:pt x="607" y="68"/>
                </a:lnTo>
                <a:lnTo>
                  <a:pt x="605" y="78"/>
                </a:lnTo>
                <a:lnTo>
                  <a:pt x="609" y="85"/>
                </a:lnTo>
                <a:lnTo>
                  <a:pt x="612" y="90"/>
                </a:lnTo>
                <a:lnTo>
                  <a:pt x="617" y="95"/>
                </a:lnTo>
                <a:lnTo>
                  <a:pt x="623" y="100"/>
                </a:lnTo>
                <a:lnTo>
                  <a:pt x="626" y="105"/>
                </a:lnTo>
                <a:lnTo>
                  <a:pt x="628" y="112"/>
                </a:lnTo>
                <a:lnTo>
                  <a:pt x="628" y="122"/>
                </a:lnTo>
                <a:lnTo>
                  <a:pt x="600" y="122"/>
                </a:lnTo>
                <a:lnTo>
                  <a:pt x="597" y="121"/>
                </a:lnTo>
                <a:lnTo>
                  <a:pt x="594" y="119"/>
                </a:lnTo>
                <a:lnTo>
                  <a:pt x="590" y="117"/>
                </a:lnTo>
                <a:lnTo>
                  <a:pt x="587" y="116"/>
                </a:lnTo>
                <a:lnTo>
                  <a:pt x="587" y="112"/>
                </a:lnTo>
                <a:lnTo>
                  <a:pt x="587" y="109"/>
                </a:lnTo>
                <a:lnTo>
                  <a:pt x="580" y="105"/>
                </a:lnTo>
                <a:lnTo>
                  <a:pt x="576" y="104"/>
                </a:lnTo>
                <a:lnTo>
                  <a:pt x="573" y="102"/>
                </a:lnTo>
                <a:lnTo>
                  <a:pt x="571" y="99"/>
                </a:lnTo>
                <a:lnTo>
                  <a:pt x="570" y="95"/>
                </a:lnTo>
                <a:lnTo>
                  <a:pt x="568" y="87"/>
                </a:lnTo>
                <a:lnTo>
                  <a:pt x="566" y="83"/>
                </a:lnTo>
                <a:lnTo>
                  <a:pt x="563" y="80"/>
                </a:lnTo>
                <a:lnTo>
                  <a:pt x="559" y="80"/>
                </a:lnTo>
                <a:lnTo>
                  <a:pt x="553" y="82"/>
                </a:lnTo>
                <a:lnTo>
                  <a:pt x="551" y="85"/>
                </a:lnTo>
                <a:lnTo>
                  <a:pt x="547" y="87"/>
                </a:lnTo>
                <a:lnTo>
                  <a:pt x="539" y="88"/>
                </a:lnTo>
                <a:lnTo>
                  <a:pt x="539" y="100"/>
                </a:lnTo>
                <a:lnTo>
                  <a:pt x="541" y="111"/>
                </a:lnTo>
                <a:lnTo>
                  <a:pt x="544" y="119"/>
                </a:lnTo>
                <a:lnTo>
                  <a:pt x="547" y="128"/>
                </a:lnTo>
                <a:lnTo>
                  <a:pt x="556" y="143"/>
                </a:lnTo>
                <a:lnTo>
                  <a:pt x="566" y="157"/>
                </a:lnTo>
                <a:lnTo>
                  <a:pt x="566" y="162"/>
                </a:lnTo>
                <a:lnTo>
                  <a:pt x="568" y="167"/>
                </a:lnTo>
                <a:lnTo>
                  <a:pt x="571" y="175"/>
                </a:lnTo>
                <a:lnTo>
                  <a:pt x="576" y="182"/>
                </a:lnTo>
                <a:lnTo>
                  <a:pt x="580" y="191"/>
                </a:lnTo>
                <a:lnTo>
                  <a:pt x="576" y="197"/>
                </a:lnTo>
                <a:lnTo>
                  <a:pt x="573" y="204"/>
                </a:lnTo>
                <a:lnTo>
                  <a:pt x="573" y="215"/>
                </a:lnTo>
                <a:lnTo>
                  <a:pt x="573" y="225"/>
                </a:lnTo>
                <a:lnTo>
                  <a:pt x="573" y="245"/>
                </a:lnTo>
                <a:lnTo>
                  <a:pt x="573" y="266"/>
                </a:lnTo>
                <a:lnTo>
                  <a:pt x="565" y="266"/>
                </a:lnTo>
                <a:lnTo>
                  <a:pt x="558" y="267"/>
                </a:lnTo>
                <a:lnTo>
                  <a:pt x="553" y="271"/>
                </a:lnTo>
                <a:lnTo>
                  <a:pt x="546" y="273"/>
                </a:lnTo>
                <a:lnTo>
                  <a:pt x="544" y="278"/>
                </a:lnTo>
                <a:lnTo>
                  <a:pt x="541" y="281"/>
                </a:lnTo>
                <a:lnTo>
                  <a:pt x="537" y="279"/>
                </a:lnTo>
                <a:lnTo>
                  <a:pt x="534" y="278"/>
                </a:lnTo>
                <a:lnTo>
                  <a:pt x="532" y="276"/>
                </a:lnTo>
                <a:lnTo>
                  <a:pt x="534" y="273"/>
                </a:lnTo>
                <a:lnTo>
                  <a:pt x="537" y="271"/>
                </a:lnTo>
                <a:lnTo>
                  <a:pt x="546" y="273"/>
                </a:lnTo>
                <a:lnTo>
                  <a:pt x="546" y="238"/>
                </a:lnTo>
                <a:lnTo>
                  <a:pt x="537" y="240"/>
                </a:lnTo>
                <a:lnTo>
                  <a:pt x="532" y="242"/>
                </a:lnTo>
                <a:lnTo>
                  <a:pt x="527" y="245"/>
                </a:lnTo>
                <a:lnTo>
                  <a:pt x="518" y="245"/>
                </a:lnTo>
                <a:lnTo>
                  <a:pt x="515" y="250"/>
                </a:lnTo>
                <a:lnTo>
                  <a:pt x="512" y="255"/>
                </a:lnTo>
                <a:lnTo>
                  <a:pt x="510" y="255"/>
                </a:lnTo>
                <a:lnTo>
                  <a:pt x="508" y="255"/>
                </a:lnTo>
                <a:lnTo>
                  <a:pt x="506" y="255"/>
                </a:lnTo>
                <a:lnTo>
                  <a:pt x="505" y="252"/>
                </a:lnTo>
                <a:lnTo>
                  <a:pt x="506" y="249"/>
                </a:lnTo>
                <a:lnTo>
                  <a:pt x="510" y="247"/>
                </a:lnTo>
                <a:lnTo>
                  <a:pt x="513" y="245"/>
                </a:lnTo>
                <a:lnTo>
                  <a:pt x="518" y="245"/>
                </a:lnTo>
                <a:lnTo>
                  <a:pt x="520" y="237"/>
                </a:lnTo>
                <a:lnTo>
                  <a:pt x="522" y="228"/>
                </a:lnTo>
                <a:lnTo>
                  <a:pt x="525" y="223"/>
                </a:lnTo>
                <a:lnTo>
                  <a:pt x="532" y="218"/>
                </a:lnTo>
                <a:lnTo>
                  <a:pt x="530" y="213"/>
                </a:lnTo>
                <a:lnTo>
                  <a:pt x="532" y="208"/>
                </a:lnTo>
                <a:lnTo>
                  <a:pt x="532" y="197"/>
                </a:lnTo>
                <a:lnTo>
                  <a:pt x="532" y="192"/>
                </a:lnTo>
                <a:lnTo>
                  <a:pt x="532" y="187"/>
                </a:lnTo>
                <a:lnTo>
                  <a:pt x="530" y="184"/>
                </a:lnTo>
                <a:lnTo>
                  <a:pt x="525" y="184"/>
                </a:lnTo>
                <a:lnTo>
                  <a:pt x="524" y="187"/>
                </a:lnTo>
                <a:lnTo>
                  <a:pt x="520" y="189"/>
                </a:lnTo>
                <a:lnTo>
                  <a:pt x="512" y="191"/>
                </a:lnTo>
                <a:lnTo>
                  <a:pt x="512" y="204"/>
                </a:lnTo>
                <a:lnTo>
                  <a:pt x="503" y="209"/>
                </a:lnTo>
                <a:lnTo>
                  <a:pt x="498" y="211"/>
                </a:lnTo>
                <a:lnTo>
                  <a:pt x="491" y="211"/>
                </a:lnTo>
                <a:lnTo>
                  <a:pt x="489" y="206"/>
                </a:lnTo>
                <a:lnTo>
                  <a:pt x="491" y="199"/>
                </a:lnTo>
                <a:lnTo>
                  <a:pt x="491" y="187"/>
                </a:lnTo>
                <a:lnTo>
                  <a:pt x="491" y="180"/>
                </a:lnTo>
                <a:lnTo>
                  <a:pt x="491" y="175"/>
                </a:lnTo>
                <a:lnTo>
                  <a:pt x="489" y="172"/>
                </a:lnTo>
                <a:lnTo>
                  <a:pt x="484" y="170"/>
                </a:lnTo>
                <a:lnTo>
                  <a:pt x="482" y="174"/>
                </a:lnTo>
                <a:lnTo>
                  <a:pt x="481" y="175"/>
                </a:lnTo>
                <a:lnTo>
                  <a:pt x="477" y="175"/>
                </a:lnTo>
                <a:lnTo>
                  <a:pt x="472" y="174"/>
                </a:lnTo>
                <a:lnTo>
                  <a:pt x="471" y="172"/>
                </a:lnTo>
                <a:lnTo>
                  <a:pt x="471" y="170"/>
                </a:lnTo>
                <a:lnTo>
                  <a:pt x="474" y="162"/>
                </a:lnTo>
                <a:lnTo>
                  <a:pt x="479" y="155"/>
                </a:lnTo>
                <a:lnTo>
                  <a:pt x="482" y="146"/>
                </a:lnTo>
                <a:lnTo>
                  <a:pt x="484" y="141"/>
                </a:lnTo>
                <a:lnTo>
                  <a:pt x="484" y="136"/>
                </a:lnTo>
                <a:lnTo>
                  <a:pt x="479" y="136"/>
                </a:lnTo>
                <a:lnTo>
                  <a:pt x="476" y="134"/>
                </a:lnTo>
                <a:lnTo>
                  <a:pt x="472" y="133"/>
                </a:lnTo>
                <a:lnTo>
                  <a:pt x="471" y="129"/>
                </a:lnTo>
                <a:lnTo>
                  <a:pt x="474" y="129"/>
                </a:lnTo>
                <a:lnTo>
                  <a:pt x="476" y="128"/>
                </a:lnTo>
                <a:lnTo>
                  <a:pt x="476" y="122"/>
                </a:lnTo>
                <a:lnTo>
                  <a:pt x="476" y="116"/>
                </a:lnTo>
                <a:lnTo>
                  <a:pt x="477" y="109"/>
                </a:lnTo>
                <a:lnTo>
                  <a:pt x="479" y="107"/>
                </a:lnTo>
                <a:lnTo>
                  <a:pt x="481" y="107"/>
                </a:lnTo>
                <a:lnTo>
                  <a:pt x="482" y="105"/>
                </a:lnTo>
                <a:lnTo>
                  <a:pt x="484" y="102"/>
                </a:lnTo>
                <a:lnTo>
                  <a:pt x="484" y="95"/>
                </a:lnTo>
                <a:lnTo>
                  <a:pt x="481" y="90"/>
                </a:lnTo>
                <a:lnTo>
                  <a:pt x="479" y="83"/>
                </a:lnTo>
                <a:lnTo>
                  <a:pt x="477" y="76"/>
                </a:lnTo>
                <a:lnTo>
                  <a:pt x="477" y="68"/>
                </a:lnTo>
                <a:lnTo>
                  <a:pt x="469" y="63"/>
                </a:lnTo>
                <a:lnTo>
                  <a:pt x="464" y="61"/>
                </a:lnTo>
                <a:lnTo>
                  <a:pt x="457" y="61"/>
                </a:lnTo>
                <a:lnTo>
                  <a:pt x="457" y="58"/>
                </a:lnTo>
                <a:lnTo>
                  <a:pt x="453" y="54"/>
                </a:lnTo>
                <a:lnTo>
                  <a:pt x="448" y="52"/>
                </a:lnTo>
                <a:lnTo>
                  <a:pt x="443" y="52"/>
                </a:lnTo>
                <a:lnTo>
                  <a:pt x="436" y="52"/>
                </a:lnTo>
                <a:lnTo>
                  <a:pt x="433" y="54"/>
                </a:lnTo>
                <a:lnTo>
                  <a:pt x="430" y="58"/>
                </a:lnTo>
                <a:lnTo>
                  <a:pt x="430" y="61"/>
                </a:lnTo>
                <a:lnTo>
                  <a:pt x="431" y="63"/>
                </a:lnTo>
                <a:lnTo>
                  <a:pt x="433" y="64"/>
                </a:lnTo>
                <a:lnTo>
                  <a:pt x="435" y="70"/>
                </a:lnTo>
                <a:lnTo>
                  <a:pt x="436" y="82"/>
                </a:lnTo>
                <a:lnTo>
                  <a:pt x="431" y="80"/>
                </a:lnTo>
                <a:lnTo>
                  <a:pt x="428" y="76"/>
                </a:lnTo>
                <a:lnTo>
                  <a:pt x="421" y="70"/>
                </a:lnTo>
                <a:lnTo>
                  <a:pt x="418" y="66"/>
                </a:lnTo>
                <a:lnTo>
                  <a:pt x="414" y="63"/>
                </a:lnTo>
                <a:lnTo>
                  <a:pt x="409" y="61"/>
                </a:lnTo>
                <a:lnTo>
                  <a:pt x="402" y="61"/>
                </a:lnTo>
                <a:lnTo>
                  <a:pt x="401" y="68"/>
                </a:lnTo>
                <a:lnTo>
                  <a:pt x="401" y="75"/>
                </a:lnTo>
                <a:lnTo>
                  <a:pt x="404" y="83"/>
                </a:lnTo>
                <a:lnTo>
                  <a:pt x="407" y="92"/>
                </a:lnTo>
                <a:lnTo>
                  <a:pt x="409" y="97"/>
                </a:lnTo>
                <a:lnTo>
                  <a:pt x="409" y="102"/>
                </a:lnTo>
                <a:lnTo>
                  <a:pt x="411" y="104"/>
                </a:lnTo>
                <a:lnTo>
                  <a:pt x="413" y="105"/>
                </a:lnTo>
                <a:lnTo>
                  <a:pt x="416" y="109"/>
                </a:lnTo>
                <a:lnTo>
                  <a:pt x="418" y="114"/>
                </a:lnTo>
                <a:lnTo>
                  <a:pt x="419" y="116"/>
                </a:lnTo>
                <a:lnTo>
                  <a:pt x="423" y="116"/>
                </a:lnTo>
                <a:lnTo>
                  <a:pt x="423" y="121"/>
                </a:lnTo>
                <a:lnTo>
                  <a:pt x="421" y="124"/>
                </a:lnTo>
                <a:lnTo>
                  <a:pt x="419" y="128"/>
                </a:lnTo>
                <a:lnTo>
                  <a:pt x="416" y="129"/>
                </a:lnTo>
                <a:lnTo>
                  <a:pt x="409" y="129"/>
                </a:lnTo>
                <a:lnTo>
                  <a:pt x="404" y="129"/>
                </a:lnTo>
                <a:lnTo>
                  <a:pt x="401" y="126"/>
                </a:lnTo>
                <a:lnTo>
                  <a:pt x="399" y="122"/>
                </a:lnTo>
                <a:lnTo>
                  <a:pt x="396" y="119"/>
                </a:lnTo>
                <a:lnTo>
                  <a:pt x="396" y="114"/>
                </a:lnTo>
                <a:lnTo>
                  <a:pt x="396" y="102"/>
                </a:lnTo>
                <a:lnTo>
                  <a:pt x="387" y="104"/>
                </a:lnTo>
                <a:lnTo>
                  <a:pt x="385" y="104"/>
                </a:lnTo>
                <a:lnTo>
                  <a:pt x="384" y="102"/>
                </a:lnTo>
                <a:lnTo>
                  <a:pt x="382" y="97"/>
                </a:lnTo>
                <a:lnTo>
                  <a:pt x="382" y="92"/>
                </a:lnTo>
                <a:lnTo>
                  <a:pt x="382" y="87"/>
                </a:lnTo>
                <a:lnTo>
                  <a:pt x="380" y="82"/>
                </a:lnTo>
                <a:lnTo>
                  <a:pt x="378" y="80"/>
                </a:lnTo>
                <a:lnTo>
                  <a:pt x="375" y="80"/>
                </a:lnTo>
                <a:lnTo>
                  <a:pt x="368" y="82"/>
                </a:lnTo>
                <a:lnTo>
                  <a:pt x="367" y="83"/>
                </a:lnTo>
                <a:lnTo>
                  <a:pt x="365" y="85"/>
                </a:lnTo>
                <a:lnTo>
                  <a:pt x="361" y="88"/>
                </a:lnTo>
                <a:lnTo>
                  <a:pt x="360" y="93"/>
                </a:lnTo>
                <a:lnTo>
                  <a:pt x="358" y="95"/>
                </a:lnTo>
                <a:lnTo>
                  <a:pt x="355" y="95"/>
                </a:lnTo>
                <a:lnTo>
                  <a:pt x="358" y="100"/>
                </a:lnTo>
                <a:lnTo>
                  <a:pt x="360" y="104"/>
                </a:lnTo>
                <a:lnTo>
                  <a:pt x="358" y="107"/>
                </a:lnTo>
                <a:lnTo>
                  <a:pt x="355" y="109"/>
                </a:lnTo>
                <a:lnTo>
                  <a:pt x="355" y="116"/>
                </a:lnTo>
                <a:lnTo>
                  <a:pt x="358" y="121"/>
                </a:lnTo>
                <a:lnTo>
                  <a:pt x="363" y="129"/>
                </a:lnTo>
                <a:lnTo>
                  <a:pt x="367" y="134"/>
                </a:lnTo>
                <a:lnTo>
                  <a:pt x="370" y="140"/>
                </a:lnTo>
                <a:lnTo>
                  <a:pt x="370" y="148"/>
                </a:lnTo>
                <a:lnTo>
                  <a:pt x="368" y="157"/>
                </a:lnTo>
                <a:lnTo>
                  <a:pt x="373" y="160"/>
                </a:lnTo>
                <a:lnTo>
                  <a:pt x="378" y="163"/>
                </a:lnTo>
                <a:lnTo>
                  <a:pt x="380" y="170"/>
                </a:lnTo>
                <a:lnTo>
                  <a:pt x="382" y="177"/>
                </a:lnTo>
                <a:lnTo>
                  <a:pt x="387" y="180"/>
                </a:lnTo>
                <a:lnTo>
                  <a:pt x="392" y="184"/>
                </a:lnTo>
                <a:lnTo>
                  <a:pt x="394" y="191"/>
                </a:lnTo>
                <a:lnTo>
                  <a:pt x="396" y="197"/>
                </a:lnTo>
                <a:lnTo>
                  <a:pt x="392" y="196"/>
                </a:lnTo>
                <a:lnTo>
                  <a:pt x="389" y="194"/>
                </a:lnTo>
                <a:lnTo>
                  <a:pt x="385" y="192"/>
                </a:lnTo>
                <a:lnTo>
                  <a:pt x="382" y="191"/>
                </a:lnTo>
                <a:lnTo>
                  <a:pt x="380" y="187"/>
                </a:lnTo>
                <a:lnTo>
                  <a:pt x="378" y="184"/>
                </a:lnTo>
                <a:lnTo>
                  <a:pt x="377" y="180"/>
                </a:lnTo>
                <a:lnTo>
                  <a:pt x="375" y="177"/>
                </a:lnTo>
                <a:lnTo>
                  <a:pt x="372" y="175"/>
                </a:lnTo>
                <a:lnTo>
                  <a:pt x="368" y="174"/>
                </a:lnTo>
                <a:lnTo>
                  <a:pt x="361" y="170"/>
                </a:lnTo>
                <a:lnTo>
                  <a:pt x="361" y="167"/>
                </a:lnTo>
                <a:lnTo>
                  <a:pt x="361" y="163"/>
                </a:lnTo>
                <a:lnTo>
                  <a:pt x="358" y="163"/>
                </a:lnTo>
                <a:lnTo>
                  <a:pt x="355" y="163"/>
                </a:lnTo>
                <a:lnTo>
                  <a:pt x="353" y="160"/>
                </a:lnTo>
                <a:lnTo>
                  <a:pt x="351" y="157"/>
                </a:lnTo>
                <a:lnTo>
                  <a:pt x="349" y="153"/>
                </a:lnTo>
                <a:lnTo>
                  <a:pt x="348" y="150"/>
                </a:lnTo>
                <a:lnTo>
                  <a:pt x="344" y="150"/>
                </a:lnTo>
                <a:lnTo>
                  <a:pt x="341" y="150"/>
                </a:lnTo>
                <a:lnTo>
                  <a:pt x="339" y="146"/>
                </a:lnTo>
                <a:lnTo>
                  <a:pt x="334" y="140"/>
                </a:lnTo>
                <a:lnTo>
                  <a:pt x="331" y="138"/>
                </a:lnTo>
                <a:lnTo>
                  <a:pt x="326" y="134"/>
                </a:lnTo>
                <a:lnTo>
                  <a:pt x="320" y="134"/>
                </a:lnTo>
                <a:lnTo>
                  <a:pt x="314" y="136"/>
                </a:lnTo>
                <a:lnTo>
                  <a:pt x="309" y="145"/>
                </a:lnTo>
                <a:lnTo>
                  <a:pt x="307" y="150"/>
                </a:lnTo>
                <a:lnTo>
                  <a:pt x="307" y="157"/>
                </a:lnTo>
                <a:lnTo>
                  <a:pt x="309" y="160"/>
                </a:lnTo>
                <a:lnTo>
                  <a:pt x="310" y="163"/>
                </a:lnTo>
                <a:lnTo>
                  <a:pt x="312" y="167"/>
                </a:lnTo>
                <a:lnTo>
                  <a:pt x="314" y="170"/>
                </a:lnTo>
                <a:lnTo>
                  <a:pt x="317" y="189"/>
                </a:lnTo>
                <a:lnTo>
                  <a:pt x="320" y="204"/>
                </a:lnTo>
                <a:lnTo>
                  <a:pt x="329" y="203"/>
                </a:lnTo>
                <a:lnTo>
                  <a:pt x="334" y="204"/>
                </a:lnTo>
                <a:lnTo>
                  <a:pt x="339" y="206"/>
                </a:lnTo>
                <a:lnTo>
                  <a:pt x="343" y="209"/>
                </a:lnTo>
                <a:lnTo>
                  <a:pt x="346" y="213"/>
                </a:lnTo>
                <a:lnTo>
                  <a:pt x="349" y="216"/>
                </a:lnTo>
                <a:lnTo>
                  <a:pt x="355" y="218"/>
                </a:lnTo>
                <a:lnTo>
                  <a:pt x="361" y="218"/>
                </a:lnTo>
                <a:lnTo>
                  <a:pt x="363" y="223"/>
                </a:lnTo>
                <a:lnTo>
                  <a:pt x="367" y="225"/>
                </a:lnTo>
                <a:lnTo>
                  <a:pt x="375" y="228"/>
                </a:lnTo>
                <a:lnTo>
                  <a:pt x="384" y="232"/>
                </a:lnTo>
                <a:lnTo>
                  <a:pt x="387" y="233"/>
                </a:lnTo>
                <a:lnTo>
                  <a:pt x="389" y="238"/>
                </a:lnTo>
                <a:lnTo>
                  <a:pt x="378" y="238"/>
                </a:lnTo>
                <a:lnTo>
                  <a:pt x="372" y="237"/>
                </a:lnTo>
                <a:lnTo>
                  <a:pt x="358" y="232"/>
                </a:lnTo>
                <a:lnTo>
                  <a:pt x="344" y="226"/>
                </a:lnTo>
                <a:lnTo>
                  <a:pt x="336" y="225"/>
                </a:lnTo>
                <a:lnTo>
                  <a:pt x="327" y="225"/>
                </a:lnTo>
                <a:lnTo>
                  <a:pt x="327" y="232"/>
                </a:lnTo>
                <a:lnTo>
                  <a:pt x="329" y="238"/>
                </a:lnTo>
                <a:lnTo>
                  <a:pt x="336" y="247"/>
                </a:lnTo>
                <a:lnTo>
                  <a:pt x="338" y="252"/>
                </a:lnTo>
                <a:lnTo>
                  <a:pt x="341" y="257"/>
                </a:lnTo>
                <a:lnTo>
                  <a:pt x="341" y="264"/>
                </a:lnTo>
                <a:lnTo>
                  <a:pt x="341" y="273"/>
                </a:lnTo>
                <a:lnTo>
                  <a:pt x="336" y="273"/>
                </a:lnTo>
                <a:lnTo>
                  <a:pt x="331" y="273"/>
                </a:lnTo>
                <a:lnTo>
                  <a:pt x="319" y="273"/>
                </a:lnTo>
                <a:lnTo>
                  <a:pt x="314" y="274"/>
                </a:lnTo>
                <a:lnTo>
                  <a:pt x="310" y="273"/>
                </a:lnTo>
                <a:lnTo>
                  <a:pt x="307" y="271"/>
                </a:lnTo>
                <a:lnTo>
                  <a:pt x="307" y="266"/>
                </a:lnTo>
                <a:lnTo>
                  <a:pt x="305" y="257"/>
                </a:lnTo>
                <a:lnTo>
                  <a:pt x="305" y="252"/>
                </a:lnTo>
                <a:lnTo>
                  <a:pt x="309" y="242"/>
                </a:lnTo>
                <a:lnTo>
                  <a:pt x="314" y="232"/>
                </a:lnTo>
                <a:lnTo>
                  <a:pt x="314" y="225"/>
                </a:lnTo>
                <a:lnTo>
                  <a:pt x="314" y="218"/>
                </a:lnTo>
                <a:lnTo>
                  <a:pt x="309" y="218"/>
                </a:lnTo>
                <a:lnTo>
                  <a:pt x="305" y="216"/>
                </a:lnTo>
                <a:lnTo>
                  <a:pt x="302" y="215"/>
                </a:lnTo>
                <a:lnTo>
                  <a:pt x="300" y="211"/>
                </a:lnTo>
                <a:lnTo>
                  <a:pt x="298" y="204"/>
                </a:lnTo>
                <a:lnTo>
                  <a:pt x="297" y="197"/>
                </a:lnTo>
                <a:lnTo>
                  <a:pt x="292" y="194"/>
                </a:lnTo>
                <a:lnTo>
                  <a:pt x="286" y="191"/>
                </a:lnTo>
                <a:lnTo>
                  <a:pt x="285" y="179"/>
                </a:lnTo>
                <a:lnTo>
                  <a:pt x="280" y="170"/>
                </a:lnTo>
                <a:lnTo>
                  <a:pt x="276" y="170"/>
                </a:lnTo>
                <a:lnTo>
                  <a:pt x="273" y="170"/>
                </a:lnTo>
                <a:lnTo>
                  <a:pt x="271" y="167"/>
                </a:lnTo>
                <a:lnTo>
                  <a:pt x="271" y="162"/>
                </a:lnTo>
                <a:lnTo>
                  <a:pt x="269" y="157"/>
                </a:lnTo>
                <a:lnTo>
                  <a:pt x="266" y="157"/>
                </a:lnTo>
                <a:lnTo>
                  <a:pt x="264" y="155"/>
                </a:lnTo>
                <a:lnTo>
                  <a:pt x="263" y="153"/>
                </a:lnTo>
                <a:lnTo>
                  <a:pt x="257" y="151"/>
                </a:lnTo>
                <a:lnTo>
                  <a:pt x="245" y="150"/>
                </a:lnTo>
                <a:lnTo>
                  <a:pt x="245" y="157"/>
                </a:lnTo>
                <a:lnTo>
                  <a:pt x="244" y="163"/>
                </a:lnTo>
                <a:lnTo>
                  <a:pt x="240" y="175"/>
                </a:lnTo>
                <a:lnTo>
                  <a:pt x="237" y="187"/>
                </a:lnTo>
                <a:lnTo>
                  <a:pt x="237" y="196"/>
                </a:lnTo>
                <a:lnTo>
                  <a:pt x="239" y="204"/>
                </a:lnTo>
                <a:lnTo>
                  <a:pt x="242" y="206"/>
                </a:lnTo>
                <a:lnTo>
                  <a:pt x="242" y="208"/>
                </a:lnTo>
                <a:lnTo>
                  <a:pt x="242" y="209"/>
                </a:lnTo>
                <a:lnTo>
                  <a:pt x="239" y="211"/>
                </a:lnTo>
                <a:lnTo>
                  <a:pt x="239" y="204"/>
                </a:lnTo>
                <a:lnTo>
                  <a:pt x="232" y="204"/>
                </a:lnTo>
                <a:lnTo>
                  <a:pt x="228" y="201"/>
                </a:lnTo>
                <a:lnTo>
                  <a:pt x="225" y="197"/>
                </a:lnTo>
                <a:lnTo>
                  <a:pt x="225" y="191"/>
                </a:lnTo>
                <a:lnTo>
                  <a:pt x="220" y="191"/>
                </a:lnTo>
                <a:lnTo>
                  <a:pt x="216" y="192"/>
                </a:lnTo>
                <a:lnTo>
                  <a:pt x="213" y="194"/>
                </a:lnTo>
                <a:lnTo>
                  <a:pt x="211" y="197"/>
                </a:lnTo>
                <a:lnTo>
                  <a:pt x="215" y="199"/>
                </a:lnTo>
                <a:lnTo>
                  <a:pt x="216" y="201"/>
                </a:lnTo>
                <a:lnTo>
                  <a:pt x="218" y="208"/>
                </a:lnTo>
                <a:lnTo>
                  <a:pt x="218" y="216"/>
                </a:lnTo>
                <a:lnTo>
                  <a:pt x="218" y="225"/>
                </a:lnTo>
                <a:lnTo>
                  <a:pt x="222" y="226"/>
                </a:lnTo>
                <a:lnTo>
                  <a:pt x="223" y="228"/>
                </a:lnTo>
                <a:lnTo>
                  <a:pt x="225" y="232"/>
                </a:lnTo>
                <a:lnTo>
                  <a:pt x="225" y="238"/>
                </a:lnTo>
                <a:lnTo>
                  <a:pt x="225" y="245"/>
                </a:lnTo>
                <a:lnTo>
                  <a:pt x="230" y="249"/>
                </a:lnTo>
                <a:lnTo>
                  <a:pt x="235" y="252"/>
                </a:lnTo>
                <a:lnTo>
                  <a:pt x="237" y="259"/>
                </a:lnTo>
                <a:lnTo>
                  <a:pt x="239" y="266"/>
                </a:lnTo>
                <a:lnTo>
                  <a:pt x="234" y="266"/>
                </a:lnTo>
                <a:lnTo>
                  <a:pt x="232" y="262"/>
                </a:lnTo>
                <a:lnTo>
                  <a:pt x="228" y="261"/>
                </a:lnTo>
                <a:lnTo>
                  <a:pt x="225" y="259"/>
                </a:lnTo>
                <a:lnTo>
                  <a:pt x="218" y="259"/>
                </a:lnTo>
                <a:lnTo>
                  <a:pt x="211" y="259"/>
                </a:lnTo>
                <a:lnTo>
                  <a:pt x="211" y="232"/>
                </a:lnTo>
                <a:lnTo>
                  <a:pt x="205" y="228"/>
                </a:lnTo>
                <a:lnTo>
                  <a:pt x="199" y="223"/>
                </a:lnTo>
                <a:lnTo>
                  <a:pt x="198" y="215"/>
                </a:lnTo>
                <a:lnTo>
                  <a:pt x="198" y="204"/>
                </a:lnTo>
                <a:lnTo>
                  <a:pt x="194" y="203"/>
                </a:lnTo>
                <a:lnTo>
                  <a:pt x="193" y="199"/>
                </a:lnTo>
                <a:lnTo>
                  <a:pt x="191" y="191"/>
                </a:lnTo>
                <a:lnTo>
                  <a:pt x="188" y="191"/>
                </a:lnTo>
                <a:lnTo>
                  <a:pt x="186" y="189"/>
                </a:lnTo>
                <a:lnTo>
                  <a:pt x="184" y="184"/>
                </a:lnTo>
                <a:lnTo>
                  <a:pt x="174" y="184"/>
                </a:lnTo>
                <a:lnTo>
                  <a:pt x="165" y="186"/>
                </a:lnTo>
                <a:lnTo>
                  <a:pt x="160" y="191"/>
                </a:lnTo>
                <a:lnTo>
                  <a:pt x="157" y="197"/>
                </a:lnTo>
                <a:lnTo>
                  <a:pt x="152" y="197"/>
                </a:lnTo>
                <a:lnTo>
                  <a:pt x="147" y="197"/>
                </a:lnTo>
                <a:lnTo>
                  <a:pt x="141" y="203"/>
                </a:lnTo>
                <a:lnTo>
                  <a:pt x="133" y="206"/>
                </a:lnTo>
                <a:lnTo>
                  <a:pt x="130" y="206"/>
                </a:lnTo>
                <a:lnTo>
                  <a:pt x="123" y="204"/>
                </a:lnTo>
                <a:lnTo>
                  <a:pt x="123" y="209"/>
                </a:lnTo>
                <a:lnTo>
                  <a:pt x="123" y="215"/>
                </a:lnTo>
                <a:lnTo>
                  <a:pt x="126" y="216"/>
                </a:lnTo>
                <a:lnTo>
                  <a:pt x="128" y="218"/>
                </a:lnTo>
                <a:lnTo>
                  <a:pt x="136" y="221"/>
                </a:lnTo>
                <a:lnTo>
                  <a:pt x="140" y="223"/>
                </a:lnTo>
                <a:lnTo>
                  <a:pt x="143" y="225"/>
                </a:lnTo>
                <a:lnTo>
                  <a:pt x="157" y="232"/>
                </a:lnTo>
                <a:lnTo>
                  <a:pt x="170" y="238"/>
                </a:lnTo>
                <a:lnTo>
                  <a:pt x="170" y="245"/>
                </a:lnTo>
                <a:lnTo>
                  <a:pt x="172" y="250"/>
                </a:lnTo>
                <a:lnTo>
                  <a:pt x="176" y="254"/>
                </a:lnTo>
                <a:lnTo>
                  <a:pt x="177" y="259"/>
                </a:lnTo>
                <a:lnTo>
                  <a:pt x="181" y="259"/>
                </a:lnTo>
                <a:lnTo>
                  <a:pt x="182" y="261"/>
                </a:lnTo>
                <a:lnTo>
                  <a:pt x="184" y="266"/>
                </a:lnTo>
                <a:lnTo>
                  <a:pt x="186" y="279"/>
                </a:lnTo>
                <a:lnTo>
                  <a:pt x="191" y="290"/>
                </a:lnTo>
                <a:lnTo>
                  <a:pt x="194" y="300"/>
                </a:lnTo>
                <a:lnTo>
                  <a:pt x="198" y="313"/>
                </a:lnTo>
                <a:lnTo>
                  <a:pt x="215" y="313"/>
                </a:lnTo>
                <a:lnTo>
                  <a:pt x="232" y="313"/>
                </a:lnTo>
                <a:lnTo>
                  <a:pt x="247" y="315"/>
                </a:lnTo>
                <a:lnTo>
                  <a:pt x="254" y="317"/>
                </a:lnTo>
                <a:lnTo>
                  <a:pt x="259" y="320"/>
                </a:lnTo>
                <a:lnTo>
                  <a:pt x="264" y="322"/>
                </a:lnTo>
                <a:lnTo>
                  <a:pt x="266" y="324"/>
                </a:lnTo>
                <a:lnTo>
                  <a:pt x="266" y="327"/>
                </a:lnTo>
                <a:lnTo>
                  <a:pt x="271" y="327"/>
                </a:lnTo>
                <a:lnTo>
                  <a:pt x="276" y="327"/>
                </a:lnTo>
                <a:lnTo>
                  <a:pt x="281" y="327"/>
                </a:lnTo>
                <a:lnTo>
                  <a:pt x="286" y="327"/>
                </a:lnTo>
                <a:lnTo>
                  <a:pt x="288" y="329"/>
                </a:lnTo>
                <a:lnTo>
                  <a:pt x="288" y="330"/>
                </a:lnTo>
                <a:lnTo>
                  <a:pt x="290" y="334"/>
                </a:lnTo>
                <a:lnTo>
                  <a:pt x="293" y="334"/>
                </a:lnTo>
                <a:lnTo>
                  <a:pt x="295" y="330"/>
                </a:lnTo>
                <a:lnTo>
                  <a:pt x="297" y="329"/>
                </a:lnTo>
                <a:lnTo>
                  <a:pt x="300" y="327"/>
                </a:lnTo>
                <a:lnTo>
                  <a:pt x="303" y="327"/>
                </a:lnTo>
                <a:lnTo>
                  <a:pt x="305" y="329"/>
                </a:lnTo>
                <a:lnTo>
                  <a:pt x="310" y="334"/>
                </a:lnTo>
                <a:lnTo>
                  <a:pt x="314" y="339"/>
                </a:lnTo>
                <a:lnTo>
                  <a:pt x="317" y="341"/>
                </a:lnTo>
                <a:lnTo>
                  <a:pt x="320" y="341"/>
                </a:lnTo>
                <a:lnTo>
                  <a:pt x="324" y="336"/>
                </a:lnTo>
                <a:lnTo>
                  <a:pt x="327" y="330"/>
                </a:lnTo>
                <a:lnTo>
                  <a:pt x="332" y="327"/>
                </a:lnTo>
                <a:lnTo>
                  <a:pt x="341" y="327"/>
                </a:lnTo>
                <a:lnTo>
                  <a:pt x="344" y="329"/>
                </a:lnTo>
                <a:lnTo>
                  <a:pt x="348" y="330"/>
                </a:lnTo>
                <a:lnTo>
                  <a:pt x="355" y="337"/>
                </a:lnTo>
                <a:lnTo>
                  <a:pt x="358" y="339"/>
                </a:lnTo>
                <a:lnTo>
                  <a:pt x="361" y="341"/>
                </a:lnTo>
                <a:lnTo>
                  <a:pt x="368" y="342"/>
                </a:lnTo>
                <a:lnTo>
                  <a:pt x="375" y="341"/>
                </a:lnTo>
                <a:lnTo>
                  <a:pt x="378" y="346"/>
                </a:lnTo>
                <a:lnTo>
                  <a:pt x="382" y="351"/>
                </a:lnTo>
                <a:lnTo>
                  <a:pt x="385" y="354"/>
                </a:lnTo>
                <a:lnTo>
                  <a:pt x="389" y="361"/>
                </a:lnTo>
                <a:lnTo>
                  <a:pt x="389" y="368"/>
                </a:lnTo>
                <a:lnTo>
                  <a:pt x="392" y="368"/>
                </a:lnTo>
                <a:lnTo>
                  <a:pt x="394" y="370"/>
                </a:lnTo>
                <a:lnTo>
                  <a:pt x="396" y="375"/>
                </a:lnTo>
                <a:lnTo>
                  <a:pt x="396" y="377"/>
                </a:lnTo>
                <a:lnTo>
                  <a:pt x="396" y="378"/>
                </a:lnTo>
                <a:lnTo>
                  <a:pt x="394" y="380"/>
                </a:lnTo>
                <a:lnTo>
                  <a:pt x="389" y="382"/>
                </a:lnTo>
                <a:lnTo>
                  <a:pt x="389" y="385"/>
                </a:lnTo>
                <a:lnTo>
                  <a:pt x="390" y="387"/>
                </a:lnTo>
                <a:lnTo>
                  <a:pt x="396" y="392"/>
                </a:lnTo>
                <a:lnTo>
                  <a:pt x="402" y="397"/>
                </a:lnTo>
                <a:lnTo>
                  <a:pt x="409" y="402"/>
                </a:lnTo>
                <a:lnTo>
                  <a:pt x="409" y="395"/>
                </a:lnTo>
                <a:lnTo>
                  <a:pt x="406" y="392"/>
                </a:lnTo>
                <a:lnTo>
                  <a:pt x="404" y="387"/>
                </a:lnTo>
                <a:lnTo>
                  <a:pt x="402" y="382"/>
                </a:lnTo>
                <a:lnTo>
                  <a:pt x="404" y="382"/>
                </a:lnTo>
                <a:lnTo>
                  <a:pt x="406" y="380"/>
                </a:lnTo>
                <a:lnTo>
                  <a:pt x="407" y="375"/>
                </a:lnTo>
                <a:lnTo>
                  <a:pt x="409" y="361"/>
                </a:lnTo>
                <a:lnTo>
                  <a:pt x="414" y="361"/>
                </a:lnTo>
                <a:lnTo>
                  <a:pt x="418" y="359"/>
                </a:lnTo>
                <a:lnTo>
                  <a:pt x="419" y="356"/>
                </a:lnTo>
                <a:lnTo>
                  <a:pt x="421" y="353"/>
                </a:lnTo>
                <a:lnTo>
                  <a:pt x="423" y="344"/>
                </a:lnTo>
                <a:lnTo>
                  <a:pt x="426" y="342"/>
                </a:lnTo>
                <a:lnTo>
                  <a:pt x="430" y="341"/>
                </a:lnTo>
                <a:lnTo>
                  <a:pt x="430" y="348"/>
                </a:lnTo>
                <a:lnTo>
                  <a:pt x="430" y="353"/>
                </a:lnTo>
                <a:lnTo>
                  <a:pt x="426" y="361"/>
                </a:lnTo>
                <a:lnTo>
                  <a:pt x="423" y="370"/>
                </a:lnTo>
                <a:lnTo>
                  <a:pt x="421" y="375"/>
                </a:lnTo>
                <a:lnTo>
                  <a:pt x="423" y="382"/>
                </a:lnTo>
                <a:lnTo>
                  <a:pt x="428" y="385"/>
                </a:lnTo>
                <a:lnTo>
                  <a:pt x="435" y="387"/>
                </a:lnTo>
                <a:lnTo>
                  <a:pt x="442" y="388"/>
                </a:lnTo>
                <a:lnTo>
                  <a:pt x="450" y="388"/>
                </a:lnTo>
                <a:lnTo>
                  <a:pt x="455" y="397"/>
                </a:lnTo>
                <a:lnTo>
                  <a:pt x="457" y="402"/>
                </a:lnTo>
                <a:lnTo>
                  <a:pt x="457" y="409"/>
                </a:lnTo>
                <a:lnTo>
                  <a:pt x="469" y="406"/>
                </a:lnTo>
                <a:lnTo>
                  <a:pt x="477" y="406"/>
                </a:lnTo>
                <a:lnTo>
                  <a:pt x="479" y="406"/>
                </a:lnTo>
                <a:lnTo>
                  <a:pt x="482" y="409"/>
                </a:lnTo>
                <a:lnTo>
                  <a:pt x="484" y="414"/>
                </a:lnTo>
                <a:lnTo>
                  <a:pt x="484" y="423"/>
                </a:lnTo>
                <a:lnTo>
                  <a:pt x="457" y="423"/>
                </a:lnTo>
                <a:lnTo>
                  <a:pt x="459" y="431"/>
                </a:lnTo>
                <a:lnTo>
                  <a:pt x="460" y="440"/>
                </a:lnTo>
                <a:lnTo>
                  <a:pt x="464" y="445"/>
                </a:lnTo>
                <a:lnTo>
                  <a:pt x="471" y="450"/>
                </a:lnTo>
                <a:lnTo>
                  <a:pt x="476" y="450"/>
                </a:lnTo>
                <a:lnTo>
                  <a:pt x="481" y="450"/>
                </a:lnTo>
                <a:lnTo>
                  <a:pt x="486" y="455"/>
                </a:lnTo>
                <a:lnTo>
                  <a:pt x="493" y="458"/>
                </a:lnTo>
                <a:lnTo>
                  <a:pt x="498" y="458"/>
                </a:lnTo>
                <a:lnTo>
                  <a:pt x="505" y="457"/>
                </a:lnTo>
                <a:lnTo>
                  <a:pt x="506" y="460"/>
                </a:lnTo>
                <a:lnTo>
                  <a:pt x="508" y="463"/>
                </a:lnTo>
                <a:lnTo>
                  <a:pt x="510" y="470"/>
                </a:lnTo>
                <a:lnTo>
                  <a:pt x="513" y="474"/>
                </a:lnTo>
                <a:lnTo>
                  <a:pt x="515" y="477"/>
                </a:lnTo>
                <a:lnTo>
                  <a:pt x="520" y="477"/>
                </a:lnTo>
                <a:lnTo>
                  <a:pt x="525" y="477"/>
                </a:lnTo>
                <a:lnTo>
                  <a:pt x="529" y="482"/>
                </a:lnTo>
                <a:lnTo>
                  <a:pt x="532" y="487"/>
                </a:lnTo>
                <a:lnTo>
                  <a:pt x="535" y="491"/>
                </a:lnTo>
                <a:lnTo>
                  <a:pt x="539" y="498"/>
                </a:lnTo>
                <a:lnTo>
                  <a:pt x="535" y="499"/>
                </a:lnTo>
                <a:lnTo>
                  <a:pt x="532" y="501"/>
                </a:lnTo>
                <a:lnTo>
                  <a:pt x="529" y="504"/>
                </a:lnTo>
                <a:lnTo>
                  <a:pt x="525" y="504"/>
                </a:lnTo>
                <a:lnTo>
                  <a:pt x="524" y="501"/>
                </a:lnTo>
                <a:lnTo>
                  <a:pt x="522" y="499"/>
                </a:lnTo>
                <a:lnTo>
                  <a:pt x="518" y="498"/>
                </a:lnTo>
                <a:lnTo>
                  <a:pt x="512" y="498"/>
                </a:lnTo>
                <a:lnTo>
                  <a:pt x="508" y="501"/>
                </a:lnTo>
                <a:lnTo>
                  <a:pt x="503" y="503"/>
                </a:lnTo>
                <a:lnTo>
                  <a:pt x="491" y="504"/>
                </a:lnTo>
                <a:lnTo>
                  <a:pt x="484" y="504"/>
                </a:lnTo>
                <a:lnTo>
                  <a:pt x="477" y="504"/>
                </a:lnTo>
                <a:lnTo>
                  <a:pt x="471" y="504"/>
                </a:lnTo>
                <a:lnTo>
                  <a:pt x="464" y="504"/>
                </a:lnTo>
                <a:lnTo>
                  <a:pt x="460" y="506"/>
                </a:lnTo>
                <a:lnTo>
                  <a:pt x="457" y="508"/>
                </a:lnTo>
                <a:lnTo>
                  <a:pt x="453" y="511"/>
                </a:lnTo>
                <a:lnTo>
                  <a:pt x="450" y="511"/>
                </a:lnTo>
                <a:lnTo>
                  <a:pt x="443" y="508"/>
                </a:lnTo>
                <a:lnTo>
                  <a:pt x="436" y="504"/>
                </a:lnTo>
                <a:lnTo>
                  <a:pt x="426" y="504"/>
                </a:lnTo>
                <a:lnTo>
                  <a:pt x="416" y="504"/>
                </a:lnTo>
                <a:lnTo>
                  <a:pt x="413" y="504"/>
                </a:lnTo>
                <a:lnTo>
                  <a:pt x="411" y="506"/>
                </a:lnTo>
                <a:lnTo>
                  <a:pt x="409" y="510"/>
                </a:lnTo>
                <a:lnTo>
                  <a:pt x="409" y="511"/>
                </a:lnTo>
                <a:lnTo>
                  <a:pt x="406" y="513"/>
                </a:lnTo>
                <a:lnTo>
                  <a:pt x="401" y="513"/>
                </a:lnTo>
                <a:lnTo>
                  <a:pt x="392" y="511"/>
                </a:lnTo>
                <a:lnTo>
                  <a:pt x="389" y="511"/>
                </a:lnTo>
                <a:lnTo>
                  <a:pt x="385" y="513"/>
                </a:lnTo>
                <a:lnTo>
                  <a:pt x="382" y="515"/>
                </a:lnTo>
                <a:lnTo>
                  <a:pt x="382" y="518"/>
                </a:lnTo>
                <a:lnTo>
                  <a:pt x="370" y="518"/>
                </a:lnTo>
                <a:lnTo>
                  <a:pt x="358" y="520"/>
                </a:lnTo>
                <a:lnTo>
                  <a:pt x="355" y="521"/>
                </a:lnTo>
                <a:lnTo>
                  <a:pt x="351" y="523"/>
                </a:lnTo>
                <a:lnTo>
                  <a:pt x="349" y="527"/>
                </a:lnTo>
                <a:lnTo>
                  <a:pt x="348" y="532"/>
                </a:lnTo>
                <a:lnTo>
                  <a:pt x="365" y="542"/>
                </a:lnTo>
                <a:lnTo>
                  <a:pt x="372" y="549"/>
                </a:lnTo>
                <a:lnTo>
                  <a:pt x="380" y="554"/>
                </a:lnTo>
                <a:lnTo>
                  <a:pt x="387" y="561"/>
                </a:lnTo>
                <a:lnTo>
                  <a:pt x="392" y="569"/>
                </a:lnTo>
                <a:lnTo>
                  <a:pt x="396" y="580"/>
                </a:lnTo>
                <a:lnTo>
                  <a:pt x="396" y="593"/>
                </a:lnTo>
                <a:lnTo>
                  <a:pt x="419" y="600"/>
                </a:lnTo>
                <a:lnTo>
                  <a:pt x="433" y="600"/>
                </a:lnTo>
                <a:lnTo>
                  <a:pt x="450" y="600"/>
                </a:lnTo>
                <a:lnTo>
                  <a:pt x="455" y="600"/>
                </a:lnTo>
                <a:lnTo>
                  <a:pt x="460" y="598"/>
                </a:lnTo>
                <a:lnTo>
                  <a:pt x="469" y="595"/>
                </a:lnTo>
                <a:lnTo>
                  <a:pt x="474" y="593"/>
                </a:lnTo>
                <a:lnTo>
                  <a:pt x="477" y="592"/>
                </a:lnTo>
                <a:lnTo>
                  <a:pt x="481" y="595"/>
                </a:lnTo>
                <a:lnTo>
                  <a:pt x="484" y="600"/>
                </a:lnTo>
                <a:lnTo>
                  <a:pt x="484" y="610"/>
                </a:lnTo>
                <a:lnTo>
                  <a:pt x="482" y="614"/>
                </a:lnTo>
                <a:lnTo>
                  <a:pt x="479" y="617"/>
                </a:lnTo>
                <a:lnTo>
                  <a:pt x="477" y="619"/>
                </a:lnTo>
                <a:lnTo>
                  <a:pt x="474" y="621"/>
                </a:lnTo>
                <a:lnTo>
                  <a:pt x="464" y="621"/>
                </a:lnTo>
                <a:lnTo>
                  <a:pt x="460" y="626"/>
                </a:lnTo>
                <a:lnTo>
                  <a:pt x="457" y="631"/>
                </a:lnTo>
                <a:lnTo>
                  <a:pt x="450" y="634"/>
                </a:lnTo>
                <a:lnTo>
                  <a:pt x="443" y="634"/>
                </a:lnTo>
                <a:lnTo>
                  <a:pt x="443" y="641"/>
                </a:lnTo>
                <a:lnTo>
                  <a:pt x="443" y="648"/>
                </a:lnTo>
                <a:lnTo>
                  <a:pt x="442" y="653"/>
                </a:lnTo>
                <a:lnTo>
                  <a:pt x="436" y="655"/>
                </a:lnTo>
                <a:lnTo>
                  <a:pt x="430" y="656"/>
                </a:lnTo>
                <a:lnTo>
                  <a:pt x="423" y="655"/>
                </a:lnTo>
                <a:lnTo>
                  <a:pt x="419" y="653"/>
                </a:lnTo>
                <a:lnTo>
                  <a:pt x="416" y="651"/>
                </a:lnTo>
                <a:lnTo>
                  <a:pt x="409" y="644"/>
                </a:lnTo>
                <a:lnTo>
                  <a:pt x="406" y="643"/>
                </a:lnTo>
                <a:lnTo>
                  <a:pt x="402" y="641"/>
                </a:lnTo>
                <a:lnTo>
                  <a:pt x="397" y="641"/>
                </a:lnTo>
                <a:lnTo>
                  <a:pt x="396" y="638"/>
                </a:lnTo>
                <a:lnTo>
                  <a:pt x="390" y="633"/>
                </a:lnTo>
                <a:lnTo>
                  <a:pt x="389" y="629"/>
                </a:lnTo>
                <a:lnTo>
                  <a:pt x="385" y="627"/>
                </a:lnTo>
                <a:lnTo>
                  <a:pt x="380" y="627"/>
                </a:lnTo>
                <a:lnTo>
                  <a:pt x="375" y="627"/>
                </a:lnTo>
                <a:lnTo>
                  <a:pt x="372" y="621"/>
                </a:lnTo>
                <a:lnTo>
                  <a:pt x="368" y="617"/>
                </a:lnTo>
                <a:lnTo>
                  <a:pt x="360" y="609"/>
                </a:lnTo>
                <a:lnTo>
                  <a:pt x="355" y="605"/>
                </a:lnTo>
                <a:lnTo>
                  <a:pt x="351" y="600"/>
                </a:lnTo>
                <a:lnTo>
                  <a:pt x="348" y="595"/>
                </a:lnTo>
                <a:lnTo>
                  <a:pt x="348" y="586"/>
                </a:lnTo>
                <a:lnTo>
                  <a:pt x="331" y="586"/>
                </a:lnTo>
                <a:lnTo>
                  <a:pt x="324" y="585"/>
                </a:lnTo>
                <a:lnTo>
                  <a:pt x="322" y="583"/>
                </a:lnTo>
                <a:lnTo>
                  <a:pt x="320" y="580"/>
                </a:lnTo>
                <a:lnTo>
                  <a:pt x="314" y="580"/>
                </a:lnTo>
                <a:lnTo>
                  <a:pt x="307" y="580"/>
                </a:lnTo>
                <a:lnTo>
                  <a:pt x="302" y="583"/>
                </a:lnTo>
                <a:lnTo>
                  <a:pt x="300" y="585"/>
                </a:lnTo>
                <a:lnTo>
                  <a:pt x="300" y="586"/>
                </a:lnTo>
                <a:lnTo>
                  <a:pt x="297" y="585"/>
                </a:lnTo>
                <a:lnTo>
                  <a:pt x="293" y="583"/>
                </a:lnTo>
                <a:lnTo>
                  <a:pt x="290" y="580"/>
                </a:lnTo>
                <a:lnTo>
                  <a:pt x="286" y="580"/>
                </a:lnTo>
                <a:lnTo>
                  <a:pt x="290" y="573"/>
                </a:lnTo>
                <a:lnTo>
                  <a:pt x="293" y="566"/>
                </a:lnTo>
                <a:lnTo>
                  <a:pt x="293" y="556"/>
                </a:lnTo>
                <a:lnTo>
                  <a:pt x="293" y="545"/>
                </a:lnTo>
                <a:lnTo>
                  <a:pt x="286" y="545"/>
                </a:lnTo>
                <a:lnTo>
                  <a:pt x="281" y="547"/>
                </a:lnTo>
                <a:lnTo>
                  <a:pt x="273" y="552"/>
                </a:lnTo>
                <a:lnTo>
                  <a:pt x="264" y="557"/>
                </a:lnTo>
                <a:lnTo>
                  <a:pt x="259" y="559"/>
                </a:lnTo>
                <a:lnTo>
                  <a:pt x="252" y="559"/>
                </a:lnTo>
                <a:lnTo>
                  <a:pt x="244" y="554"/>
                </a:lnTo>
                <a:lnTo>
                  <a:pt x="240" y="551"/>
                </a:lnTo>
                <a:lnTo>
                  <a:pt x="239" y="545"/>
                </a:lnTo>
                <a:lnTo>
                  <a:pt x="230" y="547"/>
                </a:lnTo>
                <a:lnTo>
                  <a:pt x="225" y="549"/>
                </a:lnTo>
                <a:lnTo>
                  <a:pt x="220" y="552"/>
                </a:lnTo>
                <a:lnTo>
                  <a:pt x="211" y="552"/>
                </a:lnTo>
                <a:lnTo>
                  <a:pt x="216" y="544"/>
                </a:lnTo>
                <a:lnTo>
                  <a:pt x="218" y="539"/>
                </a:lnTo>
                <a:lnTo>
                  <a:pt x="218" y="532"/>
                </a:lnTo>
                <a:lnTo>
                  <a:pt x="210" y="530"/>
                </a:lnTo>
                <a:lnTo>
                  <a:pt x="205" y="528"/>
                </a:lnTo>
                <a:lnTo>
                  <a:pt x="199" y="525"/>
                </a:lnTo>
                <a:lnTo>
                  <a:pt x="191" y="525"/>
                </a:lnTo>
                <a:lnTo>
                  <a:pt x="186" y="525"/>
                </a:lnTo>
                <a:lnTo>
                  <a:pt x="184" y="528"/>
                </a:lnTo>
                <a:lnTo>
                  <a:pt x="182" y="533"/>
                </a:lnTo>
                <a:lnTo>
                  <a:pt x="184" y="539"/>
                </a:lnTo>
                <a:lnTo>
                  <a:pt x="184" y="544"/>
                </a:lnTo>
                <a:lnTo>
                  <a:pt x="184" y="549"/>
                </a:lnTo>
                <a:lnTo>
                  <a:pt x="182" y="552"/>
                </a:lnTo>
                <a:lnTo>
                  <a:pt x="177" y="552"/>
                </a:lnTo>
                <a:lnTo>
                  <a:pt x="174" y="539"/>
                </a:lnTo>
                <a:lnTo>
                  <a:pt x="170" y="533"/>
                </a:lnTo>
                <a:lnTo>
                  <a:pt x="167" y="528"/>
                </a:lnTo>
                <a:lnTo>
                  <a:pt x="162" y="525"/>
                </a:lnTo>
                <a:lnTo>
                  <a:pt x="157" y="521"/>
                </a:lnTo>
                <a:lnTo>
                  <a:pt x="143" y="518"/>
                </a:lnTo>
                <a:lnTo>
                  <a:pt x="95" y="518"/>
                </a:lnTo>
                <a:lnTo>
                  <a:pt x="90" y="510"/>
                </a:lnTo>
                <a:lnTo>
                  <a:pt x="89" y="504"/>
                </a:lnTo>
                <a:lnTo>
                  <a:pt x="89" y="498"/>
                </a:lnTo>
                <a:lnTo>
                  <a:pt x="75" y="496"/>
                </a:lnTo>
                <a:lnTo>
                  <a:pt x="60" y="492"/>
                </a:lnTo>
                <a:lnTo>
                  <a:pt x="48" y="491"/>
                </a:lnTo>
                <a:lnTo>
                  <a:pt x="41" y="489"/>
                </a:lnTo>
                <a:lnTo>
                  <a:pt x="34" y="491"/>
                </a:lnTo>
                <a:lnTo>
                  <a:pt x="32" y="496"/>
                </a:lnTo>
                <a:lnTo>
                  <a:pt x="31" y="498"/>
                </a:lnTo>
                <a:lnTo>
                  <a:pt x="29" y="499"/>
                </a:lnTo>
                <a:lnTo>
                  <a:pt x="27" y="498"/>
                </a:lnTo>
                <a:lnTo>
                  <a:pt x="27" y="504"/>
                </a:lnTo>
                <a:lnTo>
                  <a:pt x="29" y="504"/>
                </a:lnTo>
                <a:lnTo>
                  <a:pt x="31" y="506"/>
                </a:lnTo>
                <a:lnTo>
                  <a:pt x="32" y="508"/>
                </a:lnTo>
                <a:lnTo>
                  <a:pt x="31" y="508"/>
                </a:lnTo>
                <a:lnTo>
                  <a:pt x="27" y="504"/>
                </a:lnTo>
                <a:lnTo>
                  <a:pt x="22" y="506"/>
                </a:lnTo>
                <a:lnTo>
                  <a:pt x="19" y="510"/>
                </a:lnTo>
                <a:lnTo>
                  <a:pt x="20" y="511"/>
                </a:lnTo>
                <a:lnTo>
                  <a:pt x="22" y="515"/>
                </a:lnTo>
                <a:lnTo>
                  <a:pt x="27" y="523"/>
                </a:lnTo>
                <a:lnTo>
                  <a:pt x="29" y="527"/>
                </a:lnTo>
                <a:lnTo>
                  <a:pt x="27" y="532"/>
                </a:lnTo>
                <a:lnTo>
                  <a:pt x="24" y="537"/>
                </a:lnTo>
                <a:lnTo>
                  <a:pt x="22" y="544"/>
                </a:lnTo>
                <a:lnTo>
                  <a:pt x="20" y="551"/>
                </a:lnTo>
                <a:lnTo>
                  <a:pt x="20" y="559"/>
                </a:lnTo>
                <a:lnTo>
                  <a:pt x="27" y="561"/>
                </a:lnTo>
                <a:lnTo>
                  <a:pt x="34" y="562"/>
                </a:lnTo>
                <a:lnTo>
                  <a:pt x="37" y="568"/>
                </a:lnTo>
                <a:lnTo>
                  <a:pt x="41" y="573"/>
                </a:lnTo>
                <a:lnTo>
                  <a:pt x="75" y="573"/>
                </a:lnTo>
                <a:lnTo>
                  <a:pt x="82" y="573"/>
                </a:lnTo>
                <a:lnTo>
                  <a:pt x="89" y="569"/>
                </a:lnTo>
                <a:lnTo>
                  <a:pt x="94" y="568"/>
                </a:lnTo>
                <a:lnTo>
                  <a:pt x="97" y="569"/>
                </a:lnTo>
                <a:lnTo>
                  <a:pt x="99" y="571"/>
                </a:lnTo>
                <a:lnTo>
                  <a:pt x="102" y="580"/>
                </a:lnTo>
                <a:lnTo>
                  <a:pt x="107" y="581"/>
                </a:lnTo>
                <a:lnTo>
                  <a:pt x="109" y="583"/>
                </a:lnTo>
                <a:lnTo>
                  <a:pt x="109" y="586"/>
                </a:lnTo>
                <a:lnTo>
                  <a:pt x="111" y="585"/>
                </a:lnTo>
                <a:lnTo>
                  <a:pt x="112" y="583"/>
                </a:lnTo>
                <a:lnTo>
                  <a:pt x="116" y="580"/>
                </a:lnTo>
                <a:lnTo>
                  <a:pt x="118" y="574"/>
                </a:lnTo>
                <a:lnTo>
                  <a:pt x="119" y="573"/>
                </a:lnTo>
                <a:lnTo>
                  <a:pt x="123" y="573"/>
                </a:lnTo>
                <a:lnTo>
                  <a:pt x="123" y="578"/>
                </a:lnTo>
                <a:lnTo>
                  <a:pt x="124" y="581"/>
                </a:lnTo>
                <a:lnTo>
                  <a:pt x="128" y="583"/>
                </a:lnTo>
                <a:lnTo>
                  <a:pt x="131" y="585"/>
                </a:lnTo>
                <a:lnTo>
                  <a:pt x="140" y="586"/>
                </a:lnTo>
                <a:lnTo>
                  <a:pt x="141" y="590"/>
                </a:lnTo>
                <a:lnTo>
                  <a:pt x="143" y="593"/>
                </a:lnTo>
                <a:lnTo>
                  <a:pt x="157" y="600"/>
                </a:lnTo>
                <a:lnTo>
                  <a:pt x="170" y="607"/>
                </a:lnTo>
                <a:lnTo>
                  <a:pt x="172" y="612"/>
                </a:lnTo>
                <a:lnTo>
                  <a:pt x="176" y="617"/>
                </a:lnTo>
                <a:lnTo>
                  <a:pt x="184" y="624"/>
                </a:lnTo>
                <a:lnTo>
                  <a:pt x="194" y="629"/>
                </a:lnTo>
                <a:lnTo>
                  <a:pt x="205" y="634"/>
                </a:lnTo>
                <a:lnTo>
                  <a:pt x="206" y="636"/>
                </a:lnTo>
                <a:lnTo>
                  <a:pt x="206" y="638"/>
                </a:lnTo>
                <a:lnTo>
                  <a:pt x="208" y="641"/>
                </a:lnTo>
                <a:lnTo>
                  <a:pt x="211" y="641"/>
                </a:lnTo>
                <a:lnTo>
                  <a:pt x="218" y="641"/>
                </a:lnTo>
                <a:lnTo>
                  <a:pt x="216" y="648"/>
                </a:lnTo>
                <a:lnTo>
                  <a:pt x="218" y="651"/>
                </a:lnTo>
                <a:lnTo>
                  <a:pt x="220" y="655"/>
                </a:lnTo>
                <a:lnTo>
                  <a:pt x="223" y="656"/>
                </a:lnTo>
                <a:lnTo>
                  <a:pt x="228" y="662"/>
                </a:lnTo>
                <a:lnTo>
                  <a:pt x="230" y="665"/>
                </a:lnTo>
                <a:lnTo>
                  <a:pt x="232" y="668"/>
                </a:lnTo>
                <a:lnTo>
                  <a:pt x="244" y="672"/>
                </a:lnTo>
                <a:lnTo>
                  <a:pt x="252" y="673"/>
                </a:lnTo>
                <a:lnTo>
                  <a:pt x="261" y="672"/>
                </a:lnTo>
                <a:lnTo>
                  <a:pt x="273" y="668"/>
                </a:lnTo>
                <a:lnTo>
                  <a:pt x="273" y="672"/>
                </a:lnTo>
                <a:lnTo>
                  <a:pt x="271" y="677"/>
                </a:lnTo>
                <a:lnTo>
                  <a:pt x="269" y="682"/>
                </a:lnTo>
                <a:lnTo>
                  <a:pt x="268" y="685"/>
                </a:lnTo>
                <a:lnTo>
                  <a:pt x="269" y="687"/>
                </a:lnTo>
                <a:lnTo>
                  <a:pt x="273" y="689"/>
                </a:lnTo>
                <a:lnTo>
                  <a:pt x="278" y="697"/>
                </a:lnTo>
                <a:lnTo>
                  <a:pt x="280" y="702"/>
                </a:lnTo>
                <a:lnTo>
                  <a:pt x="280" y="709"/>
                </a:lnTo>
                <a:lnTo>
                  <a:pt x="274" y="711"/>
                </a:lnTo>
                <a:lnTo>
                  <a:pt x="269" y="714"/>
                </a:lnTo>
                <a:lnTo>
                  <a:pt x="263" y="723"/>
                </a:lnTo>
                <a:lnTo>
                  <a:pt x="256" y="731"/>
                </a:lnTo>
                <a:lnTo>
                  <a:pt x="251" y="735"/>
                </a:lnTo>
                <a:lnTo>
                  <a:pt x="245" y="737"/>
                </a:lnTo>
                <a:lnTo>
                  <a:pt x="245" y="742"/>
                </a:lnTo>
                <a:lnTo>
                  <a:pt x="244" y="745"/>
                </a:lnTo>
                <a:lnTo>
                  <a:pt x="242" y="748"/>
                </a:lnTo>
                <a:lnTo>
                  <a:pt x="239" y="750"/>
                </a:lnTo>
                <a:lnTo>
                  <a:pt x="239" y="762"/>
                </a:lnTo>
                <a:lnTo>
                  <a:pt x="239" y="774"/>
                </a:lnTo>
                <a:lnTo>
                  <a:pt x="237" y="784"/>
                </a:lnTo>
                <a:lnTo>
                  <a:pt x="232" y="791"/>
                </a:lnTo>
                <a:lnTo>
                  <a:pt x="239" y="793"/>
                </a:lnTo>
                <a:lnTo>
                  <a:pt x="242" y="796"/>
                </a:lnTo>
                <a:lnTo>
                  <a:pt x="244" y="800"/>
                </a:lnTo>
                <a:lnTo>
                  <a:pt x="242" y="803"/>
                </a:lnTo>
                <a:lnTo>
                  <a:pt x="239" y="812"/>
                </a:lnTo>
                <a:lnTo>
                  <a:pt x="239" y="818"/>
                </a:lnTo>
                <a:lnTo>
                  <a:pt x="239" y="825"/>
                </a:lnTo>
                <a:lnTo>
                  <a:pt x="269" y="825"/>
                </a:lnTo>
                <a:lnTo>
                  <a:pt x="283" y="824"/>
                </a:lnTo>
                <a:lnTo>
                  <a:pt x="288" y="822"/>
                </a:lnTo>
                <a:lnTo>
                  <a:pt x="293" y="818"/>
                </a:lnTo>
                <a:lnTo>
                  <a:pt x="292" y="824"/>
                </a:lnTo>
                <a:lnTo>
                  <a:pt x="293" y="827"/>
                </a:lnTo>
                <a:lnTo>
                  <a:pt x="295" y="830"/>
                </a:lnTo>
                <a:lnTo>
                  <a:pt x="297" y="832"/>
                </a:lnTo>
                <a:lnTo>
                  <a:pt x="305" y="832"/>
                </a:lnTo>
                <a:lnTo>
                  <a:pt x="314" y="832"/>
                </a:lnTo>
                <a:lnTo>
                  <a:pt x="322" y="832"/>
                </a:lnTo>
                <a:lnTo>
                  <a:pt x="331" y="832"/>
                </a:lnTo>
                <a:lnTo>
                  <a:pt x="332" y="834"/>
                </a:lnTo>
                <a:lnTo>
                  <a:pt x="334" y="837"/>
                </a:lnTo>
                <a:lnTo>
                  <a:pt x="336" y="841"/>
                </a:lnTo>
                <a:lnTo>
                  <a:pt x="334" y="846"/>
                </a:lnTo>
                <a:lnTo>
                  <a:pt x="300" y="846"/>
                </a:lnTo>
                <a:lnTo>
                  <a:pt x="295" y="842"/>
                </a:lnTo>
                <a:lnTo>
                  <a:pt x="288" y="841"/>
                </a:lnTo>
                <a:lnTo>
                  <a:pt x="285" y="841"/>
                </a:lnTo>
                <a:lnTo>
                  <a:pt x="283" y="841"/>
                </a:lnTo>
                <a:lnTo>
                  <a:pt x="281" y="842"/>
                </a:lnTo>
                <a:lnTo>
                  <a:pt x="280" y="846"/>
                </a:lnTo>
                <a:lnTo>
                  <a:pt x="285" y="847"/>
                </a:lnTo>
                <a:lnTo>
                  <a:pt x="286" y="849"/>
                </a:lnTo>
                <a:lnTo>
                  <a:pt x="285" y="851"/>
                </a:lnTo>
                <a:lnTo>
                  <a:pt x="283" y="854"/>
                </a:lnTo>
                <a:lnTo>
                  <a:pt x="280" y="858"/>
                </a:lnTo>
                <a:lnTo>
                  <a:pt x="274" y="859"/>
                </a:lnTo>
                <a:lnTo>
                  <a:pt x="271" y="861"/>
                </a:lnTo>
                <a:lnTo>
                  <a:pt x="266" y="859"/>
                </a:lnTo>
                <a:lnTo>
                  <a:pt x="263" y="864"/>
                </a:lnTo>
                <a:lnTo>
                  <a:pt x="261" y="871"/>
                </a:lnTo>
                <a:lnTo>
                  <a:pt x="257" y="876"/>
                </a:lnTo>
                <a:lnTo>
                  <a:pt x="256" y="878"/>
                </a:lnTo>
                <a:lnTo>
                  <a:pt x="252" y="880"/>
                </a:lnTo>
                <a:lnTo>
                  <a:pt x="245" y="880"/>
                </a:lnTo>
                <a:lnTo>
                  <a:pt x="244" y="885"/>
                </a:lnTo>
                <a:lnTo>
                  <a:pt x="242" y="887"/>
                </a:lnTo>
                <a:lnTo>
                  <a:pt x="239" y="887"/>
                </a:lnTo>
                <a:lnTo>
                  <a:pt x="237" y="893"/>
                </a:lnTo>
                <a:lnTo>
                  <a:pt x="234" y="897"/>
                </a:lnTo>
                <a:lnTo>
                  <a:pt x="232" y="899"/>
                </a:lnTo>
                <a:lnTo>
                  <a:pt x="228" y="899"/>
                </a:lnTo>
                <a:lnTo>
                  <a:pt x="222" y="895"/>
                </a:lnTo>
                <a:lnTo>
                  <a:pt x="211" y="893"/>
                </a:lnTo>
                <a:lnTo>
                  <a:pt x="210" y="900"/>
                </a:lnTo>
                <a:lnTo>
                  <a:pt x="210" y="905"/>
                </a:lnTo>
                <a:lnTo>
                  <a:pt x="213" y="907"/>
                </a:lnTo>
                <a:lnTo>
                  <a:pt x="218" y="907"/>
                </a:lnTo>
                <a:lnTo>
                  <a:pt x="228" y="907"/>
                </a:lnTo>
                <a:lnTo>
                  <a:pt x="232" y="909"/>
                </a:lnTo>
                <a:lnTo>
                  <a:pt x="232" y="914"/>
                </a:lnTo>
                <a:lnTo>
                  <a:pt x="232" y="921"/>
                </a:lnTo>
                <a:lnTo>
                  <a:pt x="239" y="919"/>
                </a:lnTo>
                <a:lnTo>
                  <a:pt x="245" y="917"/>
                </a:lnTo>
                <a:lnTo>
                  <a:pt x="251" y="914"/>
                </a:lnTo>
                <a:lnTo>
                  <a:pt x="259" y="914"/>
                </a:lnTo>
                <a:lnTo>
                  <a:pt x="263" y="916"/>
                </a:lnTo>
                <a:lnTo>
                  <a:pt x="264" y="917"/>
                </a:lnTo>
                <a:lnTo>
                  <a:pt x="264" y="919"/>
                </a:lnTo>
                <a:lnTo>
                  <a:pt x="266" y="921"/>
                </a:lnTo>
                <a:lnTo>
                  <a:pt x="271" y="921"/>
                </a:lnTo>
                <a:lnTo>
                  <a:pt x="276" y="921"/>
                </a:lnTo>
                <a:lnTo>
                  <a:pt x="281" y="921"/>
                </a:lnTo>
                <a:lnTo>
                  <a:pt x="286" y="921"/>
                </a:lnTo>
                <a:lnTo>
                  <a:pt x="288" y="916"/>
                </a:lnTo>
                <a:lnTo>
                  <a:pt x="290" y="914"/>
                </a:lnTo>
                <a:lnTo>
                  <a:pt x="293" y="914"/>
                </a:lnTo>
                <a:lnTo>
                  <a:pt x="302" y="909"/>
                </a:lnTo>
                <a:lnTo>
                  <a:pt x="307" y="907"/>
                </a:lnTo>
                <a:lnTo>
                  <a:pt x="314" y="907"/>
                </a:lnTo>
                <a:lnTo>
                  <a:pt x="315" y="910"/>
                </a:lnTo>
                <a:lnTo>
                  <a:pt x="319" y="914"/>
                </a:lnTo>
                <a:lnTo>
                  <a:pt x="327" y="917"/>
                </a:lnTo>
                <a:lnTo>
                  <a:pt x="331" y="919"/>
                </a:lnTo>
                <a:lnTo>
                  <a:pt x="334" y="922"/>
                </a:lnTo>
                <a:lnTo>
                  <a:pt x="334" y="928"/>
                </a:lnTo>
                <a:lnTo>
                  <a:pt x="334" y="934"/>
                </a:lnTo>
                <a:lnTo>
                  <a:pt x="326" y="929"/>
                </a:lnTo>
                <a:lnTo>
                  <a:pt x="322" y="926"/>
                </a:lnTo>
                <a:lnTo>
                  <a:pt x="320" y="921"/>
                </a:lnTo>
                <a:lnTo>
                  <a:pt x="273" y="928"/>
                </a:lnTo>
                <a:lnTo>
                  <a:pt x="251" y="933"/>
                </a:lnTo>
                <a:lnTo>
                  <a:pt x="240" y="936"/>
                </a:lnTo>
                <a:lnTo>
                  <a:pt x="232" y="941"/>
                </a:lnTo>
                <a:lnTo>
                  <a:pt x="230" y="948"/>
                </a:lnTo>
                <a:lnTo>
                  <a:pt x="230" y="953"/>
                </a:lnTo>
                <a:lnTo>
                  <a:pt x="234" y="960"/>
                </a:lnTo>
                <a:lnTo>
                  <a:pt x="239" y="965"/>
                </a:lnTo>
                <a:lnTo>
                  <a:pt x="239" y="970"/>
                </a:lnTo>
                <a:lnTo>
                  <a:pt x="239" y="975"/>
                </a:lnTo>
                <a:lnTo>
                  <a:pt x="222" y="972"/>
                </a:lnTo>
                <a:lnTo>
                  <a:pt x="205" y="975"/>
                </a:lnTo>
                <a:lnTo>
                  <a:pt x="203" y="984"/>
                </a:lnTo>
                <a:lnTo>
                  <a:pt x="201" y="992"/>
                </a:lnTo>
                <a:lnTo>
                  <a:pt x="196" y="997"/>
                </a:lnTo>
                <a:lnTo>
                  <a:pt x="191" y="1003"/>
                </a:lnTo>
                <a:lnTo>
                  <a:pt x="170" y="1003"/>
                </a:lnTo>
                <a:lnTo>
                  <a:pt x="152" y="1001"/>
                </a:lnTo>
                <a:lnTo>
                  <a:pt x="136" y="996"/>
                </a:lnTo>
                <a:lnTo>
                  <a:pt x="123" y="989"/>
                </a:lnTo>
                <a:lnTo>
                  <a:pt x="118" y="987"/>
                </a:lnTo>
                <a:lnTo>
                  <a:pt x="116" y="985"/>
                </a:lnTo>
                <a:lnTo>
                  <a:pt x="116" y="982"/>
                </a:lnTo>
                <a:lnTo>
                  <a:pt x="104" y="985"/>
                </a:lnTo>
                <a:lnTo>
                  <a:pt x="95" y="987"/>
                </a:lnTo>
                <a:lnTo>
                  <a:pt x="87" y="985"/>
                </a:lnTo>
                <a:lnTo>
                  <a:pt x="75" y="982"/>
                </a:lnTo>
                <a:lnTo>
                  <a:pt x="75" y="974"/>
                </a:lnTo>
                <a:lnTo>
                  <a:pt x="73" y="967"/>
                </a:lnTo>
                <a:lnTo>
                  <a:pt x="70" y="962"/>
                </a:lnTo>
                <a:lnTo>
                  <a:pt x="68" y="955"/>
                </a:lnTo>
                <a:lnTo>
                  <a:pt x="68" y="938"/>
                </a:lnTo>
                <a:lnTo>
                  <a:pt x="66" y="931"/>
                </a:lnTo>
                <a:lnTo>
                  <a:pt x="65" y="929"/>
                </a:lnTo>
                <a:lnTo>
                  <a:pt x="61" y="928"/>
                </a:lnTo>
                <a:lnTo>
                  <a:pt x="53" y="939"/>
                </a:lnTo>
                <a:lnTo>
                  <a:pt x="43" y="950"/>
                </a:lnTo>
                <a:lnTo>
                  <a:pt x="32" y="960"/>
                </a:lnTo>
                <a:lnTo>
                  <a:pt x="20" y="968"/>
                </a:lnTo>
                <a:lnTo>
                  <a:pt x="20" y="977"/>
                </a:lnTo>
                <a:lnTo>
                  <a:pt x="20" y="984"/>
                </a:lnTo>
                <a:lnTo>
                  <a:pt x="19" y="991"/>
                </a:lnTo>
                <a:lnTo>
                  <a:pt x="17" y="996"/>
                </a:lnTo>
                <a:lnTo>
                  <a:pt x="13" y="1001"/>
                </a:lnTo>
                <a:lnTo>
                  <a:pt x="10" y="1004"/>
                </a:lnTo>
                <a:lnTo>
                  <a:pt x="0" y="1009"/>
                </a:lnTo>
                <a:lnTo>
                  <a:pt x="0" y="1037"/>
                </a:lnTo>
                <a:lnTo>
                  <a:pt x="7" y="1037"/>
                </a:lnTo>
                <a:lnTo>
                  <a:pt x="12" y="1038"/>
                </a:lnTo>
                <a:lnTo>
                  <a:pt x="13" y="1040"/>
                </a:lnTo>
                <a:lnTo>
                  <a:pt x="13" y="1043"/>
                </a:lnTo>
                <a:lnTo>
                  <a:pt x="19" y="1045"/>
                </a:lnTo>
                <a:lnTo>
                  <a:pt x="20" y="1047"/>
                </a:lnTo>
                <a:lnTo>
                  <a:pt x="20" y="1050"/>
                </a:lnTo>
                <a:lnTo>
                  <a:pt x="36" y="1050"/>
                </a:lnTo>
                <a:lnTo>
                  <a:pt x="51" y="1052"/>
                </a:lnTo>
                <a:lnTo>
                  <a:pt x="54" y="1052"/>
                </a:lnTo>
                <a:lnTo>
                  <a:pt x="60" y="1054"/>
                </a:lnTo>
                <a:lnTo>
                  <a:pt x="63" y="1054"/>
                </a:lnTo>
                <a:lnTo>
                  <a:pt x="72" y="1059"/>
                </a:lnTo>
                <a:lnTo>
                  <a:pt x="78" y="1066"/>
                </a:lnTo>
                <a:lnTo>
                  <a:pt x="83" y="1073"/>
                </a:lnTo>
                <a:lnTo>
                  <a:pt x="87" y="1074"/>
                </a:lnTo>
                <a:lnTo>
                  <a:pt x="92" y="1083"/>
                </a:lnTo>
                <a:lnTo>
                  <a:pt x="101" y="1088"/>
                </a:lnTo>
                <a:lnTo>
                  <a:pt x="111" y="1091"/>
                </a:lnTo>
                <a:lnTo>
                  <a:pt x="119" y="1091"/>
                </a:lnTo>
                <a:lnTo>
                  <a:pt x="123" y="1091"/>
                </a:lnTo>
                <a:lnTo>
                  <a:pt x="136" y="1091"/>
                </a:lnTo>
                <a:lnTo>
                  <a:pt x="141" y="1095"/>
                </a:lnTo>
                <a:lnTo>
                  <a:pt x="145" y="1096"/>
                </a:lnTo>
                <a:lnTo>
                  <a:pt x="148" y="1095"/>
                </a:lnTo>
                <a:lnTo>
                  <a:pt x="150" y="1091"/>
                </a:lnTo>
                <a:lnTo>
                  <a:pt x="170" y="1091"/>
                </a:lnTo>
                <a:lnTo>
                  <a:pt x="174" y="1095"/>
                </a:lnTo>
                <a:lnTo>
                  <a:pt x="176" y="1100"/>
                </a:lnTo>
                <a:lnTo>
                  <a:pt x="177" y="1112"/>
                </a:lnTo>
                <a:lnTo>
                  <a:pt x="179" y="1124"/>
                </a:lnTo>
                <a:lnTo>
                  <a:pt x="181" y="1129"/>
                </a:lnTo>
                <a:lnTo>
                  <a:pt x="184" y="1132"/>
                </a:lnTo>
                <a:lnTo>
                  <a:pt x="193" y="1131"/>
                </a:lnTo>
                <a:lnTo>
                  <a:pt x="198" y="1132"/>
                </a:lnTo>
                <a:lnTo>
                  <a:pt x="208" y="1136"/>
                </a:lnTo>
                <a:lnTo>
                  <a:pt x="218" y="1139"/>
                </a:lnTo>
                <a:lnTo>
                  <a:pt x="225" y="1139"/>
                </a:lnTo>
                <a:lnTo>
                  <a:pt x="232" y="1139"/>
                </a:lnTo>
                <a:lnTo>
                  <a:pt x="239" y="1139"/>
                </a:lnTo>
                <a:lnTo>
                  <a:pt x="245" y="1136"/>
                </a:lnTo>
                <a:lnTo>
                  <a:pt x="249" y="1131"/>
                </a:lnTo>
                <a:lnTo>
                  <a:pt x="252" y="1125"/>
                </a:lnTo>
                <a:lnTo>
                  <a:pt x="286" y="1125"/>
                </a:lnTo>
                <a:lnTo>
                  <a:pt x="292" y="1127"/>
                </a:lnTo>
                <a:lnTo>
                  <a:pt x="293" y="1129"/>
                </a:lnTo>
                <a:lnTo>
                  <a:pt x="293" y="1132"/>
                </a:lnTo>
                <a:lnTo>
                  <a:pt x="300" y="1134"/>
                </a:lnTo>
                <a:lnTo>
                  <a:pt x="307" y="1136"/>
                </a:lnTo>
                <a:lnTo>
                  <a:pt x="312" y="1139"/>
                </a:lnTo>
                <a:lnTo>
                  <a:pt x="320" y="1139"/>
                </a:lnTo>
                <a:lnTo>
                  <a:pt x="322" y="1141"/>
                </a:lnTo>
                <a:lnTo>
                  <a:pt x="324" y="1143"/>
                </a:lnTo>
                <a:lnTo>
                  <a:pt x="327" y="1146"/>
                </a:lnTo>
                <a:lnTo>
                  <a:pt x="332" y="1148"/>
                </a:lnTo>
                <a:lnTo>
                  <a:pt x="334" y="1149"/>
                </a:lnTo>
                <a:lnTo>
                  <a:pt x="334" y="1153"/>
                </a:lnTo>
                <a:lnTo>
                  <a:pt x="327" y="1153"/>
                </a:lnTo>
                <a:lnTo>
                  <a:pt x="322" y="1156"/>
                </a:lnTo>
                <a:lnTo>
                  <a:pt x="319" y="1158"/>
                </a:lnTo>
                <a:lnTo>
                  <a:pt x="314" y="1160"/>
                </a:lnTo>
                <a:lnTo>
                  <a:pt x="310" y="1158"/>
                </a:lnTo>
                <a:lnTo>
                  <a:pt x="307" y="1156"/>
                </a:lnTo>
                <a:lnTo>
                  <a:pt x="303" y="1155"/>
                </a:lnTo>
                <a:lnTo>
                  <a:pt x="300" y="1153"/>
                </a:lnTo>
                <a:lnTo>
                  <a:pt x="293" y="1149"/>
                </a:lnTo>
                <a:lnTo>
                  <a:pt x="288" y="1148"/>
                </a:lnTo>
                <a:lnTo>
                  <a:pt x="285" y="1149"/>
                </a:lnTo>
                <a:lnTo>
                  <a:pt x="283" y="1151"/>
                </a:lnTo>
                <a:lnTo>
                  <a:pt x="280" y="1160"/>
                </a:lnTo>
                <a:lnTo>
                  <a:pt x="285" y="1160"/>
                </a:lnTo>
                <a:lnTo>
                  <a:pt x="288" y="1163"/>
                </a:lnTo>
                <a:lnTo>
                  <a:pt x="290" y="1166"/>
                </a:lnTo>
                <a:lnTo>
                  <a:pt x="292" y="1172"/>
                </a:lnTo>
                <a:lnTo>
                  <a:pt x="293" y="1182"/>
                </a:lnTo>
                <a:lnTo>
                  <a:pt x="297" y="1185"/>
                </a:lnTo>
                <a:lnTo>
                  <a:pt x="300" y="1187"/>
                </a:lnTo>
                <a:lnTo>
                  <a:pt x="303" y="1195"/>
                </a:lnTo>
                <a:lnTo>
                  <a:pt x="309" y="1202"/>
                </a:lnTo>
                <a:lnTo>
                  <a:pt x="312" y="1211"/>
                </a:lnTo>
                <a:lnTo>
                  <a:pt x="314" y="1216"/>
                </a:lnTo>
                <a:lnTo>
                  <a:pt x="314" y="1221"/>
                </a:lnTo>
                <a:lnTo>
                  <a:pt x="319" y="1221"/>
                </a:lnTo>
                <a:lnTo>
                  <a:pt x="324" y="1219"/>
                </a:lnTo>
                <a:lnTo>
                  <a:pt x="327" y="1218"/>
                </a:lnTo>
                <a:lnTo>
                  <a:pt x="331" y="1214"/>
                </a:lnTo>
                <a:lnTo>
                  <a:pt x="336" y="1207"/>
                </a:lnTo>
                <a:lnTo>
                  <a:pt x="341" y="1201"/>
                </a:lnTo>
                <a:lnTo>
                  <a:pt x="346" y="1197"/>
                </a:lnTo>
                <a:lnTo>
                  <a:pt x="356" y="1194"/>
                </a:lnTo>
                <a:lnTo>
                  <a:pt x="360" y="1192"/>
                </a:lnTo>
                <a:lnTo>
                  <a:pt x="365" y="1194"/>
                </a:lnTo>
                <a:lnTo>
                  <a:pt x="367" y="1195"/>
                </a:lnTo>
                <a:lnTo>
                  <a:pt x="368" y="1201"/>
                </a:lnTo>
                <a:lnTo>
                  <a:pt x="368" y="1206"/>
                </a:lnTo>
                <a:lnTo>
                  <a:pt x="367" y="1211"/>
                </a:lnTo>
                <a:lnTo>
                  <a:pt x="363" y="1219"/>
                </a:lnTo>
                <a:lnTo>
                  <a:pt x="358" y="1226"/>
                </a:lnTo>
                <a:lnTo>
                  <a:pt x="355" y="1235"/>
                </a:lnTo>
                <a:lnTo>
                  <a:pt x="351" y="1236"/>
                </a:lnTo>
                <a:lnTo>
                  <a:pt x="348" y="1238"/>
                </a:lnTo>
                <a:lnTo>
                  <a:pt x="339" y="1241"/>
                </a:lnTo>
                <a:lnTo>
                  <a:pt x="338" y="1243"/>
                </a:lnTo>
                <a:lnTo>
                  <a:pt x="334" y="1245"/>
                </a:lnTo>
                <a:lnTo>
                  <a:pt x="334" y="1250"/>
                </a:lnTo>
                <a:lnTo>
                  <a:pt x="334" y="1255"/>
                </a:lnTo>
                <a:lnTo>
                  <a:pt x="338" y="1257"/>
                </a:lnTo>
                <a:lnTo>
                  <a:pt x="339" y="1262"/>
                </a:lnTo>
                <a:lnTo>
                  <a:pt x="341" y="1267"/>
                </a:lnTo>
                <a:lnTo>
                  <a:pt x="343" y="1270"/>
                </a:lnTo>
                <a:lnTo>
                  <a:pt x="346" y="1279"/>
                </a:lnTo>
                <a:lnTo>
                  <a:pt x="349" y="1288"/>
                </a:lnTo>
                <a:lnTo>
                  <a:pt x="353" y="1296"/>
                </a:lnTo>
                <a:lnTo>
                  <a:pt x="355" y="1306"/>
                </a:lnTo>
                <a:lnTo>
                  <a:pt x="355" y="1310"/>
                </a:lnTo>
                <a:lnTo>
                  <a:pt x="355" y="1315"/>
                </a:lnTo>
                <a:lnTo>
                  <a:pt x="355" y="1320"/>
                </a:lnTo>
                <a:lnTo>
                  <a:pt x="356" y="1327"/>
                </a:lnTo>
                <a:lnTo>
                  <a:pt x="360" y="1340"/>
                </a:lnTo>
                <a:lnTo>
                  <a:pt x="361" y="1344"/>
                </a:lnTo>
                <a:lnTo>
                  <a:pt x="367" y="1351"/>
                </a:lnTo>
                <a:lnTo>
                  <a:pt x="373" y="1356"/>
                </a:lnTo>
                <a:lnTo>
                  <a:pt x="375" y="1359"/>
                </a:lnTo>
                <a:lnTo>
                  <a:pt x="384" y="1373"/>
                </a:lnTo>
                <a:lnTo>
                  <a:pt x="390" y="1380"/>
                </a:lnTo>
                <a:lnTo>
                  <a:pt x="397" y="1385"/>
                </a:lnTo>
                <a:lnTo>
                  <a:pt x="401" y="1386"/>
                </a:lnTo>
                <a:lnTo>
                  <a:pt x="411" y="1390"/>
                </a:lnTo>
                <a:lnTo>
                  <a:pt x="423" y="1392"/>
                </a:lnTo>
                <a:lnTo>
                  <a:pt x="425" y="1395"/>
                </a:lnTo>
                <a:lnTo>
                  <a:pt x="426" y="1398"/>
                </a:lnTo>
                <a:lnTo>
                  <a:pt x="430" y="1407"/>
                </a:lnTo>
                <a:lnTo>
                  <a:pt x="431" y="1409"/>
                </a:lnTo>
                <a:lnTo>
                  <a:pt x="438" y="1414"/>
                </a:lnTo>
                <a:lnTo>
                  <a:pt x="445" y="1421"/>
                </a:lnTo>
                <a:lnTo>
                  <a:pt x="452" y="1426"/>
                </a:lnTo>
                <a:lnTo>
                  <a:pt x="459" y="1431"/>
                </a:lnTo>
                <a:lnTo>
                  <a:pt x="462" y="1432"/>
                </a:lnTo>
                <a:lnTo>
                  <a:pt x="465" y="1439"/>
                </a:lnTo>
                <a:lnTo>
                  <a:pt x="467" y="1441"/>
                </a:lnTo>
                <a:lnTo>
                  <a:pt x="476" y="1448"/>
                </a:lnTo>
                <a:lnTo>
                  <a:pt x="482" y="1458"/>
                </a:lnTo>
                <a:lnTo>
                  <a:pt x="484" y="1461"/>
                </a:lnTo>
                <a:lnTo>
                  <a:pt x="486" y="1465"/>
                </a:lnTo>
                <a:lnTo>
                  <a:pt x="488" y="1468"/>
                </a:lnTo>
                <a:lnTo>
                  <a:pt x="496" y="1472"/>
                </a:lnTo>
                <a:lnTo>
                  <a:pt x="500" y="1473"/>
                </a:lnTo>
                <a:lnTo>
                  <a:pt x="505" y="1477"/>
                </a:lnTo>
                <a:lnTo>
                  <a:pt x="506" y="1480"/>
                </a:lnTo>
                <a:lnTo>
                  <a:pt x="506" y="1485"/>
                </a:lnTo>
                <a:lnTo>
                  <a:pt x="508" y="1489"/>
                </a:lnTo>
                <a:lnTo>
                  <a:pt x="529" y="1518"/>
                </a:lnTo>
                <a:lnTo>
                  <a:pt x="530" y="1521"/>
                </a:lnTo>
                <a:lnTo>
                  <a:pt x="541" y="1535"/>
                </a:lnTo>
                <a:lnTo>
                  <a:pt x="549" y="1542"/>
                </a:lnTo>
                <a:lnTo>
                  <a:pt x="553" y="1543"/>
                </a:lnTo>
                <a:lnTo>
                  <a:pt x="558" y="1543"/>
                </a:lnTo>
                <a:lnTo>
                  <a:pt x="561" y="1545"/>
                </a:lnTo>
                <a:lnTo>
                  <a:pt x="563" y="1547"/>
                </a:lnTo>
                <a:lnTo>
                  <a:pt x="565" y="1550"/>
                </a:lnTo>
                <a:lnTo>
                  <a:pt x="568" y="1552"/>
                </a:lnTo>
                <a:lnTo>
                  <a:pt x="575" y="1557"/>
                </a:lnTo>
                <a:lnTo>
                  <a:pt x="583" y="1559"/>
                </a:lnTo>
                <a:lnTo>
                  <a:pt x="590" y="1562"/>
                </a:lnTo>
                <a:lnTo>
                  <a:pt x="594" y="1565"/>
                </a:lnTo>
                <a:lnTo>
                  <a:pt x="600" y="1571"/>
                </a:lnTo>
                <a:lnTo>
                  <a:pt x="609" y="1576"/>
                </a:lnTo>
                <a:lnTo>
                  <a:pt x="612" y="1576"/>
                </a:lnTo>
                <a:lnTo>
                  <a:pt x="621" y="1574"/>
                </a:lnTo>
                <a:lnTo>
                  <a:pt x="628" y="1576"/>
                </a:lnTo>
                <a:lnTo>
                  <a:pt x="638" y="1581"/>
                </a:lnTo>
                <a:lnTo>
                  <a:pt x="648" y="1586"/>
                </a:lnTo>
                <a:lnTo>
                  <a:pt x="655" y="1589"/>
                </a:lnTo>
                <a:lnTo>
                  <a:pt x="662" y="1589"/>
                </a:lnTo>
                <a:lnTo>
                  <a:pt x="764" y="1589"/>
                </a:lnTo>
                <a:lnTo>
                  <a:pt x="767" y="1591"/>
                </a:lnTo>
                <a:lnTo>
                  <a:pt x="773" y="1593"/>
                </a:lnTo>
                <a:lnTo>
                  <a:pt x="776" y="1591"/>
                </a:lnTo>
                <a:lnTo>
                  <a:pt x="779" y="1589"/>
                </a:lnTo>
                <a:lnTo>
                  <a:pt x="788" y="1583"/>
                </a:lnTo>
                <a:lnTo>
                  <a:pt x="796" y="1577"/>
                </a:lnTo>
                <a:lnTo>
                  <a:pt x="798" y="1574"/>
                </a:lnTo>
                <a:lnTo>
                  <a:pt x="812" y="1562"/>
                </a:lnTo>
                <a:lnTo>
                  <a:pt x="827" y="1550"/>
                </a:lnTo>
                <a:lnTo>
                  <a:pt x="834" y="1545"/>
                </a:lnTo>
                <a:lnTo>
                  <a:pt x="842" y="1542"/>
                </a:lnTo>
                <a:lnTo>
                  <a:pt x="853" y="1542"/>
                </a:lnTo>
                <a:lnTo>
                  <a:pt x="863" y="1542"/>
                </a:lnTo>
                <a:lnTo>
                  <a:pt x="866" y="1542"/>
                </a:lnTo>
                <a:lnTo>
                  <a:pt x="899" y="1542"/>
                </a:lnTo>
                <a:lnTo>
                  <a:pt x="928" y="1545"/>
                </a:lnTo>
                <a:lnTo>
                  <a:pt x="931" y="1545"/>
                </a:lnTo>
                <a:lnTo>
                  <a:pt x="938" y="1548"/>
                </a:lnTo>
                <a:lnTo>
                  <a:pt x="945" y="1552"/>
                </a:lnTo>
                <a:lnTo>
                  <a:pt x="953" y="1554"/>
                </a:lnTo>
                <a:lnTo>
                  <a:pt x="957" y="1552"/>
                </a:lnTo>
                <a:lnTo>
                  <a:pt x="958" y="1552"/>
                </a:lnTo>
                <a:lnTo>
                  <a:pt x="969" y="1555"/>
                </a:lnTo>
                <a:lnTo>
                  <a:pt x="972" y="1555"/>
                </a:lnTo>
                <a:lnTo>
                  <a:pt x="975" y="1555"/>
                </a:lnTo>
                <a:lnTo>
                  <a:pt x="975" y="1559"/>
                </a:lnTo>
                <a:lnTo>
                  <a:pt x="975" y="1562"/>
                </a:lnTo>
                <a:lnTo>
                  <a:pt x="984" y="1567"/>
                </a:lnTo>
                <a:lnTo>
                  <a:pt x="989" y="1569"/>
                </a:lnTo>
                <a:lnTo>
                  <a:pt x="996" y="1569"/>
                </a:lnTo>
                <a:lnTo>
                  <a:pt x="1013" y="1569"/>
                </a:lnTo>
                <a:lnTo>
                  <a:pt x="1020" y="1567"/>
                </a:lnTo>
                <a:lnTo>
                  <a:pt x="1022" y="1565"/>
                </a:lnTo>
                <a:lnTo>
                  <a:pt x="1023" y="1562"/>
                </a:lnTo>
                <a:lnTo>
                  <a:pt x="1032" y="1557"/>
                </a:lnTo>
                <a:lnTo>
                  <a:pt x="1037" y="1555"/>
                </a:lnTo>
                <a:lnTo>
                  <a:pt x="1044" y="1555"/>
                </a:lnTo>
                <a:lnTo>
                  <a:pt x="1044" y="1564"/>
                </a:lnTo>
                <a:lnTo>
                  <a:pt x="1045" y="1567"/>
                </a:lnTo>
                <a:lnTo>
                  <a:pt x="1049" y="1569"/>
                </a:lnTo>
                <a:lnTo>
                  <a:pt x="1054" y="1567"/>
                </a:lnTo>
                <a:lnTo>
                  <a:pt x="1064" y="1562"/>
                </a:lnTo>
                <a:lnTo>
                  <a:pt x="1071" y="1560"/>
                </a:lnTo>
                <a:lnTo>
                  <a:pt x="1078" y="1562"/>
                </a:lnTo>
                <a:lnTo>
                  <a:pt x="1085" y="1564"/>
                </a:lnTo>
                <a:lnTo>
                  <a:pt x="1092" y="1565"/>
                </a:lnTo>
                <a:lnTo>
                  <a:pt x="1097" y="1569"/>
                </a:lnTo>
                <a:lnTo>
                  <a:pt x="1105" y="1569"/>
                </a:lnTo>
                <a:lnTo>
                  <a:pt x="1107" y="1567"/>
                </a:lnTo>
                <a:lnTo>
                  <a:pt x="1109" y="1565"/>
                </a:lnTo>
                <a:lnTo>
                  <a:pt x="1112" y="1562"/>
                </a:lnTo>
                <a:lnTo>
                  <a:pt x="1117" y="1560"/>
                </a:lnTo>
                <a:lnTo>
                  <a:pt x="1119" y="1559"/>
                </a:lnTo>
                <a:lnTo>
                  <a:pt x="1119" y="1555"/>
                </a:lnTo>
                <a:lnTo>
                  <a:pt x="1126" y="1555"/>
                </a:lnTo>
                <a:lnTo>
                  <a:pt x="1129" y="1554"/>
                </a:lnTo>
                <a:lnTo>
                  <a:pt x="1134" y="1550"/>
                </a:lnTo>
                <a:lnTo>
                  <a:pt x="1139" y="1548"/>
                </a:lnTo>
                <a:lnTo>
                  <a:pt x="1146" y="1548"/>
                </a:lnTo>
                <a:lnTo>
                  <a:pt x="1151" y="1548"/>
                </a:lnTo>
                <a:lnTo>
                  <a:pt x="1153" y="1545"/>
                </a:lnTo>
                <a:lnTo>
                  <a:pt x="1156" y="1542"/>
                </a:lnTo>
                <a:lnTo>
                  <a:pt x="1158" y="1538"/>
                </a:lnTo>
                <a:lnTo>
                  <a:pt x="1162" y="1535"/>
                </a:lnTo>
                <a:lnTo>
                  <a:pt x="1167" y="1535"/>
                </a:lnTo>
                <a:lnTo>
                  <a:pt x="1174" y="1535"/>
                </a:lnTo>
                <a:lnTo>
                  <a:pt x="1187" y="1535"/>
                </a:lnTo>
                <a:lnTo>
                  <a:pt x="1199" y="1535"/>
                </a:lnTo>
                <a:lnTo>
                  <a:pt x="1209" y="1531"/>
                </a:lnTo>
                <a:lnTo>
                  <a:pt x="1218" y="1528"/>
                </a:lnTo>
                <a:lnTo>
                  <a:pt x="1235" y="1521"/>
                </a:lnTo>
                <a:lnTo>
                  <a:pt x="1245" y="1518"/>
                </a:lnTo>
                <a:lnTo>
                  <a:pt x="1255" y="1514"/>
                </a:lnTo>
                <a:lnTo>
                  <a:pt x="1296" y="1514"/>
                </a:lnTo>
                <a:lnTo>
                  <a:pt x="1300" y="1514"/>
                </a:lnTo>
                <a:lnTo>
                  <a:pt x="1303" y="1511"/>
                </a:lnTo>
                <a:lnTo>
                  <a:pt x="1308" y="1506"/>
                </a:lnTo>
                <a:lnTo>
                  <a:pt x="1310" y="1502"/>
                </a:lnTo>
                <a:lnTo>
                  <a:pt x="1313" y="1501"/>
                </a:lnTo>
                <a:lnTo>
                  <a:pt x="1317" y="1501"/>
                </a:lnTo>
                <a:lnTo>
                  <a:pt x="1324" y="1501"/>
                </a:lnTo>
                <a:lnTo>
                  <a:pt x="1330" y="1499"/>
                </a:lnTo>
                <a:lnTo>
                  <a:pt x="1334" y="1499"/>
                </a:lnTo>
                <a:lnTo>
                  <a:pt x="1342" y="1502"/>
                </a:lnTo>
                <a:lnTo>
                  <a:pt x="1347" y="1507"/>
                </a:lnTo>
                <a:lnTo>
                  <a:pt x="1353" y="1507"/>
                </a:lnTo>
                <a:lnTo>
                  <a:pt x="1358" y="1507"/>
                </a:lnTo>
                <a:lnTo>
                  <a:pt x="1358" y="1506"/>
                </a:lnTo>
                <a:lnTo>
                  <a:pt x="1359" y="1504"/>
                </a:lnTo>
                <a:lnTo>
                  <a:pt x="1364" y="1502"/>
                </a:lnTo>
                <a:lnTo>
                  <a:pt x="1378" y="1501"/>
                </a:lnTo>
                <a:lnTo>
                  <a:pt x="1383" y="1499"/>
                </a:lnTo>
                <a:lnTo>
                  <a:pt x="1387" y="1497"/>
                </a:lnTo>
                <a:lnTo>
                  <a:pt x="1392" y="1490"/>
                </a:lnTo>
                <a:lnTo>
                  <a:pt x="1397" y="1484"/>
                </a:lnTo>
                <a:lnTo>
                  <a:pt x="1400" y="1482"/>
                </a:lnTo>
                <a:lnTo>
                  <a:pt x="1405" y="1480"/>
                </a:lnTo>
                <a:lnTo>
                  <a:pt x="1426" y="1521"/>
                </a:lnTo>
                <a:lnTo>
                  <a:pt x="1460" y="1521"/>
                </a:lnTo>
                <a:lnTo>
                  <a:pt x="1458" y="1525"/>
                </a:lnTo>
                <a:lnTo>
                  <a:pt x="1457" y="1528"/>
                </a:lnTo>
                <a:lnTo>
                  <a:pt x="1453" y="1531"/>
                </a:lnTo>
                <a:lnTo>
                  <a:pt x="1453" y="1535"/>
                </a:lnTo>
                <a:lnTo>
                  <a:pt x="1457" y="1536"/>
                </a:lnTo>
                <a:lnTo>
                  <a:pt x="1460" y="1538"/>
                </a:lnTo>
                <a:lnTo>
                  <a:pt x="1462" y="1542"/>
                </a:lnTo>
                <a:lnTo>
                  <a:pt x="1467" y="1542"/>
                </a:lnTo>
                <a:lnTo>
                  <a:pt x="1469" y="1533"/>
                </a:lnTo>
                <a:lnTo>
                  <a:pt x="1470" y="1525"/>
                </a:lnTo>
                <a:lnTo>
                  <a:pt x="1474" y="1519"/>
                </a:lnTo>
                <a:lnTo>
                  <a:pt x="1480" y="1514"/>
                </a:lnTo>
                <a:lnTo>
                  <a:pt x="1486" y="1511"/>
                </a:lnTo>
                <a:lnTo>
                  <a:pt x="1492" y="1509"/>
                </a:lnTo>
                <a:lnTo>
                  <a:pt x="1506" y="1507"/>
                </a:lnTo>
                <a:lnTo>
                  <a:pt x="1521" y="1504"/>
                </a:lnTo>
                <a:lnTo>
                  <a:pt x="1535" y="1501"/>
                </a:lnTo>
                <a:lnTo>
                  <a:pt x="1542" y="1499"/>
                </a:lnTo>
                <a:lnTo>
                  <a:pt x="1545" y="1499"/>
                </a:lnTo>
                <a:lnTo>
                  <a:pt x="1554" y="1502"/>
                </a:lnTo>
                <a:lnTo>
                  <a:pt x="1559" y="1507"/>
                </a:lnTo>
                <a:lnTo>
                  <a:pt x="1564" y="1507"/>
                </a:lnTo>
                <a:lnTo>
                  <a:pt x="1569" y="1507"/>
                </a:lnTo>
                <a:lnTo>
                  <a:pt x="1573" y="1502"/>
                </a:lnTo>
                <a:lnTo>
                  <a:pt x="1576" y="1497"/>
                </a:lnTo>
                <a:lnTo>
                  <a:pt x="1579" y="1494"/>
                </a:lnTo>
                <a:lnTo>
                  <a:pt x="1583" y="1487"/>
                </a:lnTo>
                <a:lnTo>
                  <a:pt x="1583" y="1482"/>
                </a:lnTo>
                <a:lnTo>
                  <a:pt x="1585" y="1478"/>
                </a:lnTo>
                <a:lnTo>
                  <a:pt x="1586" y="1475"/>
                </a:lnTo>
                <a:lnTo>
                  <a:pt x="1590" y="1473"/>
                </a:lnTo>
                <a:lnTo>
                  <a:pt x="1593" y="1473"/>
                </a:lnTo>
                <a:lnTo>
                  <a:pt x="1595" y="1472"/>
                </a:lnTo>
                <a:lnTo>
                  <a:pt x="1597" y="1467"/>
                </a:lnTo>
                <a:lnTo>
                  <a:pt x="1586" y="1467"/>
                </a:lnTo>
                <a:lnTo>
                  <a:pt x="1583" y="1465"/>
                </a:lnTo>
                <a:lnTo>
                  <a:pt x="1579" y="1463"/>
                </a:lnTo>
                <a:lnTo>
                  <a:pt x="1578" y="1460"/>
                </a:lnTo>
                <a:lnTo>
                  <a:pt x="1576" y="1456"/>
                </a:lnTo>
                <a:lnTo>
                  <a:pt x="1576" y="1446"/>
                </a:lnTo>
                <a:lnTo>
                  <a:pt x="1581" y="1446"/>
                </a:lnTo>
                <a:lnTo>
                  <a:pt x="1586" y="1444"/>
                </a:lnTo>
                <a:lnTo>
                  <a:pt x="1595" y="1441"/>
                </a:lnTo>
                <a:lnTo>
                  <a:pt x="1603" y="1438"/>
                </a:lnTo>
                <a:lnTo>
                  <a:pt x="1610" y="1438"/>
                </a:lnTo>
                <a:lnTo>
                  <a:pt x="1617" y="1439"/>
                </a:lnTo>
                <a:lnTo>
                  <a:pt x="1615" y="1432"/>
                </a:lnTo>
                <a:lnTo>
                  <a:pt x="1617" y="1429"/>
                </a:lnTo>
                <a:lnTo>
                  <a:pt x="1619" y="1426"/>
                </a:lnTo>
                <a:lnTo>
                  <a:pt x="1624" y="1426"/>
                </a:lnTo>
                <a:lnTo>
                  <a:pt x="1634" y="1426"/>
                </a:lnTo>
                <a:lnTo>
                  <a:pt x="1644" y="1426"/>
                </a:lnTo>
                <a:lnTo>
                  <a:pt x="1641" y="1414"/>
                </a:lnTo>
                <a:lnTo>
                  <a:pt x="1638" y="1400"/>
                </a:lnTo>
                <a:lnTo>
                  <a:pt x="1636" y="1393"/>
                </a:lnTo>
                <a:lnTo>
                  <a:pt x="1636" y="1386"/>
                </a:lnTo>
                <a:lnTo>
                  <a:pt x="1639" y="1381"/>
                </a:lnTo>
                <a:lnTo>
                  <a:pt x="1644" y="1378"/>
                </a:lnTo>
                <a:lnTo>
                  <a:pt x="1651" y="1380"/>
                </a:lnTo>
                <a:lnTo>
                  <a:pt x="1658" y="1381"/>
                </a:lnTo>
                <a:lnTo>
                  <a:pt x="1661" y="1386"/>
                </a:lnTo>
                <a:lnTo>
                  <a:pt x="1665" y="1392"/>
                </a:lnTo>
                <a:lnTo>
                  <a:pt x="1661" y="1393"/>
                </a:lnTo>
                <a:lnTo>
                  <a:pt x="1661" y="1395"/>
                </a:lnTo>
                <a:lnTo>
                  <a:pt x="1661" y="1398"/>
                </a:lnTo>
                <a:lnTo>
                  <a:pt x="1665" y="1405"/>
                </a:lnTo>
                <a:lnTo>
                  <a:pt x="1665" y="1409"/>
                </a:lnTo>
                <a:lnTo>
                  <a:pt x="1665" y="1412"/>
                </a:lnTo>
                <a:lnTo>
                  <a:pt x="1672" y="1412"/>
                </a:lnTo>
                <a:lnTo>
                  <a:pt x="1675" y="1415"/>
                </a:lnTo>
                <a:lnTo>
                  <a:pt x="1677" y="1421"/>
                </a:lnTo>
                <a:lnTo>
                  <a:pt x="1678" y="1426"/>
                </a:lnTo>
                <a:lnTo>
                  <a:pt x="1682" y="1426"/>
                </a:lnTo>
                <a:lnTo>
                  <a:pt x="1685" y="1426"/>
                </a:lnTo>
                <a:lnTo>
                  <a:pt x="1689" y="1426"/>
                </a:lnTo>
                <a:lnTo>
                  <a:pt x="1692" y="1426"/>
                </a:lnTo>
                <a:lnTo>
                  <a:pt x="1692" y="1422"/>
                </a:lnTo>
                <a:lnTo>
                  <a:pt x="1692" y="1419"/>
                </a:lnTo>
                <a:lnTo>
                  <a:pt x="1696" y="1419"/>
                </a:lnTo>
                <a:lnTo>
                  <a:pt x="1699" y="1419"/>
                </a:lnTo>
                <a:lnTo>
                  <a:pt x="1699" y="1412"/>
                </a:lnTo>
                <a:lnTo>
                  <a:pt x="1706" y="1412"/>
                </a:lnTo>
                <a:lnTo>
                  <a:pt x="1709" y="1415"/>
                </a:lnTo>
                <a:lnTo>
                  <a:pt x="1714" y="1417"/>
                </a:lnTo>
                <a:lnTo>
                  <a:pt x="1719" y="1419"/>
                </a:lnTo>
                <a:lnTo>
                  <a:pt x="1719" y="1412"/>
                </a:lnTo>
                <a:lnTo>
                  <a:pt x="1719" y="1405"/>
                </a:lnTo>
                <a:lnTo>
                  <a:pt x="1721" y="1400"/>
                </a:lnTo>
                <a:lnTo>
                  <a:pt x="1726" y="1398"/>
                </a:lnTo>
                <a:lnTo>
                  <a:pt x="1735" y="1398"/>
                </a:lnTo>
                <a:lnTo>
                  <a:pt x="1742" y="1397"/>
                </a:lnTo>
                <a:lnTo>
                  <a:pt x="1747" y="1393"/>
                </a:lnTo>
                <a:lnTo>
                  <a:pt x="1753" y="1392"/>
                </a:lnTo>
                <a:lnTo>
                  <a:pt x="1760" y="1392"/>
                </a:lnTo>
                <a:lnTo>
                  <a:pt x="1767" y="1388"/>
                </a:lnTo>
                <a:lnTo>
                  <a:pt x="1771" y="1383"/>
                </a:lnTo>
                <a:lnTo>
                  <a:pt x="1774" y="1378"/>
                </a:lnTo>
                <a:lnTo>
                  <a:pt x="1769" y="1374"/>
                </a:lnTo>
                <a:lnTo>
                  <a:pt x="1764" y="1371"/>
                </a:lnTo>
                <a:lnTo>
                  <a:pt x="1759" y="1366"/>
                </a:lnTo>
                <a:lnTo>
                  <a:pt x="1753" y="1364"/>
                </a:lnTo>
                <a:lnTo>
                  <a:pt x="1750" y="1364"/>
                </a:lnTo>
                <a:lnTo>
                  <a:pt x="1748" y="1363"/>
                </a:lnTo>
                <a:lnTo>
                  <a:pt x="1747" y="1357"/>
                </a:lnTo>
                <a:lnTo>
                  <a:pt x="1747" y="1344"/>
                </a:lnTo>
                <a:lnTo>
                  <a:pt x="1752" y="1346"/>
                </a:lnTo>
                <a:lnTo>
                  <a:pt x="1760" y="1344"/>
                </a:lnTo>
                <a:lnTo>
                  <a:pt x="1767" y="1342"/>
                </a:lnTo>
                <a:lnTo>
                  <a:pt x="1771" y="1342"/>
                </a:lnTo>
                <a:lnTo>
                  <a:pt x="1774" y="1344"/>
                </a:lnTo>
                <a:lnTo>
                  <a:pt x="1776" y="1349"/>
                </a:lnTo>
                <a:lnTo>
                  <a:pt x="1782" y="1356"/>
                </a:lnTo>
                <a:lnTo>
                  <a:pt x="1786" y="1357"/>
                </a:lnTo>
                <a:lnTo>
                  <a:pt x="1789" y="1359"/>
                </a:lnTo>
                <a:lnTo>
                  <a:pt x="1793" y="1356"/>
                </a:lnTo>
                <a:lnTo>
                  <a:pt x="1794" y="1351"/>
                </a:lnTo>
                <a:lnTo>
                  <a:pt x="1786" y="1344"/>
                </a:lnTo>
                <a:lnTo>
                  <a:pt x="1776" y="1339"/>
                </a:lnTo>
                <a:lnTo>
                  <a:pt x="1772" y="1334"/>
                </a:lnTo>
                <a:lnTo>
                  <a:pt x="1771" y="1328"/>
                </a:lnTo>
                <a:lnTo>
                  <a:pt x="1767" y="1323"/>
                </a:lnTo>
                <a:lnTo>
                  <a:pt x="1767" y="1317"/>
                </a:lnTo>
                <a:lnTo>
                  <a:pt x="1759" y="1317"/>
                </a:lnTo>
                <a:lnTo>
                  <a:pt x="1753" y="1313"/>
                </a:lnTo>
                <a:lnTo>
                  <a:pt x="1750" y="1308"/>
                </a:lnTo>
                <a:lnTo>
                  <a:pt x="1747" y="1303"/>
                </a:lnTo>
                <a:lnTo>
                  <a:pt x="1740" y="1303"/>
                </a:lnTo>
                <a:lnTo>
                  <a:pt x="1736" y="1299"/>
                </a:lnTo>
                <a:lnTo>
                  <a:pt x="1733" y="1296"/>
                </a:lnTo>
                <a:lnTo>
                  <a:pt x="1733" y="1289"/>
                </a:lnTo>
                <a:lnTo>
                  <a:pt x="1742" y="1289"/>
                </a:lnTo>
                <a:lnTo>
                  <a:pt x="1748" y="1291"/>
                </a:lnTo>
                <a:lnTo>
                  <a:pt x="1753" y="1294"/>
                </a:lnTo>
                <a:lnTo>
                  <a:pt x="1760" y="1296"/>
                </a:lnTo>
                <a:lnTo>
                  <a:pt x="1764" y="1291"/>
                </a:lnTo>
                <a:lnTo>
                  <a:pt x="1765" y="1284"/>
                </a:lnTo>
                <a:lnTo>
                  <a:pt x="1769" y="1279"/>
                </a:lnTo>
                <a:lnTo>
                  <a:pt x="1771" y="1277"/>
                </a:lnTo>
                <a:lnTo>
                  <a:pt x="1774" y="1276"/>
                </a:lnTo>
                <a:lnTo>
                  <a:pt x="1782" y="1289"/>
                </a:lnTo>
                <a:lnTo>
                  <a:pt x="1791" y="1303"/>
                </a:lnTo>
                <a:lnTo>
                  <a:pt x="1801" y="1315"/>
                </a:lnTo>
                <a:lnTo>
                  <a:pt x="1808" y="1330"/>
                </a:lnTo>
                <a:lnTo>
                  <a:pt x="1817" y="1332"/>
                </a:lnTo>
                <a:lnTo>
                  <a:pt x="1822" y="1330"/>
                </a:lnTo>
                <a:lnTo>
                  <a:pt x="1827" y="1328"/>
                </a:lnTo>
                <a:lnTo>
                  <a:pt x="1830" y="1325"/>
                </a:lnTo>
                <a:lnTo>
                  <a:pt x="1834" y="1322"/>
                </a:lnTo>
                <a:lnTo>
                  <a:pt x="1837" y="1318"/>
                </a:lnTo>
                <a:lnTo>
                  <a:pt x="1842" y="1317"/>
                </a:lnTo>
                <a:lnTo>
                  <a:pt x="1849" y="1317"/>
                </a:lnTo>
                <a:lnTo>
                  <a:pt x="1851" y="1310"/>
                </a:lnTo>
                <a:lnTo>
                  <a:pt x="1849" y="1306"/>
                </a:lnTo>
                <a:lnTo>
                  <a:pt x="1846" y="1305"/>
                </a:lnTo>
                <a:lnTo>
                  <a:pt x="1842" y="1303"/>
                </a:lnTo>
                <a:lnTo>
                  <a:pt x="1839" y="1301"/>
                </a:lnTo>
                <a:lnTo>
                  <a:pt x="1835" y="1299"/>
                </a:lnTo>
                <a:lnTo>
                  <a:pt x="1834" y="1296"/>
                </a:lnTo>
                <a:lnTo>
                  <a:pt x="1835" y="1289"/>
                </a:lnTo>
                <a:lnTo>
                  <a:pt x="1835" y="1284"/>
                </a:lnTo>
                <a:lnTo>
                  <a:pt x="1837" y="1281"/>
                </a:lnTo>
                <a:lnTo>
                  <a:pt x="1839" y="1277"/>
                </a:lnTo>
                <a:lnTo>
                  <a:pt x="1842" y="1276"/>
                </a:lnTo>
                <a:lnTo>
                  <a:pt x="1846" y="1276"/>
                </a:lnTo>
                <a:lnTo>
                  <a:pt x="1847" y="1274"/>
                </a:lnTo>
                <a:lnTo>
                  <a:pt x="1849" y="1269"/>
                </a:lnTo>
                <a:lnTo>
                  <a:pt x="1842" y="1265"/>
                </a:lnTo>
                <a:lnTo>
                  <a:pt x="1835" y="1262"/>
                </a:lnTo>
                <a:lnTo>
                  <a:pt x="1818" y="1259"/>
                </a:lnTo>
                <a:lnTo>
                  <a:pt x="1810" y="1257"/>
                </a:lnTo>
                <a:lnTo>
                  <a:pt x="1803" y="1253"/>
                </a:lnTo>
                <a:lnTo>
                  <a:pt x="1798" y="1248"/>
                </a:lnTo>
                <a:lnTo>
                  <a:pt x="1794" y="1241"/>
                </a:lnTo>
                <a:lnTo>
                  <a:pt x="1800" y="1241"/>
                </a:lnTo>
                <a:lnTo>
                  <a:pt x="1805" y="1240"/>
                </a:lnTo>
                <a:lnTo>
                  <a:pt x="1813" y="1236"/>
                </a:lnTo>
                <a:lnTo>
                  <a:pt x="1818" y="1235"/>
                </a:lnTo>
                <a:lnTo>
                  <a:pt x="1822" y="1233"/>
                </a:lnTo>
                <a:lnTo>
                  <a:pt x="1825" y="1236"/>
                </a:lnTo>
                <a:lnTo>
                  <a:pt x="1829" y="1241"/>
                </a:lnTo>
                <a:lnTo>
                  <a:pt x="1840" y="1241"/>
                </a:lnTo>
                <a:lnTo>
                  <a:pt x="1851" y="1241"/>
                </a:lnTo>
                <a:lnTo>
                  <a:pt x="1856" y="1240"/>
                </a:lnTo>
                <a:lnTo>
                  <a:pt x="1859" y="1236"/>
                </a:lnTo>
                <a:lnTo>
                  <a:pt x="1861" y="1233"/>
                </a:lnTo>
                <a:lnTo>
                  <a:pt x="1863" y="1228"/>
                </a:lnTo>
                <a:lnTo>
                  <a:pt x="1858" y="1224"/>
                </a:lnTo>
                <a:lnTo>
                  <a:pt x="1851" y="1223"/>
                </a:lnTo>
                <a:lnTo>
                  <a:pt x="1846" y="1219"/>
                </a:lnTo>
                <a:lnTo>
                  <a:pt x="1844" y="1218"/>
                </a:lnTo>
                <a:lnTo>
                  <a:pt x="1842" y="1214"/>
                </a:lnTo>
                <a:lnTo>
                  <a:pt x="1825" y="1214"/>
                </a:lnTo>
                <a:lnTo>
                  <a:pt x="1818" y="1213"/>
                </a:lnTo>
                <a:lnTo>
                  <a:pt x="1817" y="1211"/>
                </a:lnTo>
                <a:lnTo>
                  <a:pt x="1815" y="1207"/>
                </a:lnTo>
                <a:lnTo>
                  <a:pt x="1817" y="1204"/>
                </a:lnTo>
                <a:lnTo>
                  <a:pt x="1818" y="1202"/>
                </a:lnTo>
                <a:lnTo>
                  <a:pt x="1825" y="1201"/>
                </a:lnTo>
                <a:lnTo>
                  <a:pt x="1842" y="1201"/>
                </a:lnTo>
                <a:lnTo>
                  <a:pt x="1844" y="1199"/>
                </a:lnTo>
                <a:lnTo>
                  <a:pt x="1846" y="1197"/>
                </a:lnTo>
                <a:lnTo>
                  <a:pt x="1849" y="1194"/>
                </a:lnTo>
                <a:lnTo>
                  <a:pt x="1854" y="1192"/>
                </a:lnTo>
                <a:lnTo>
                  <a:pt x="1856" y="1190"/>
                </a:lnTo>
                <a:lnTo>
                  <a:pt x="1856" y="1187"/>
                </a:lnTo>
                <a:lnTo>
                  <a:pt x="1852" y="1185"/>
                </a:lnTo>
                <a:lnTo>
                  <a:pt x="1851" y="1184"/>
                </a:lnTo>
                <a:lnTo>
                  <a:pt x="1851" y="1180"/>
                </a:lnTo>
                <a:lnTo>
                  <a:pt x="1852" y="1175"/>
                </a:lnTo>
                <a:lnTo>
                  <a:pt x="1854" y="1173"/>
                </a:lnTo>
                <a:lnTo>
                  <a:pt x="1856" y="1173"/>
                </a:lnTo>
                <a:lnTo>
                  <a:pt x="1869" y="1175"/>
                </a:lnTo>
                <a:lnTo>
                  <a:pt x="1880" y="1173"/>
                </a:lnTo>
                <a:lnTo>
                  <a:pt x="1888" y="1170"/>
                </a:lnTo>
                <a:lnTo>
                  <a:pt x="1895" y="1165"/>
                </a:lnTo>
                <a:lnTo>
                  <a:pt x="1900" y="1160"/>
                </a:lnTo>
                <a:lnTo>
                  <a:pt x="1905" y="1151"/>
                </a:lnTo>
                <a:lnTo>
                  <a:pt x="1909" y="1143"/>
                </a:lnTo>
                <a:lnTo>
                  <a:pt x="1910" y="1132"/>
                </a:lnTo>
                <a:lnTo>
                  <a:pt x="1902" y="1129"/>
                </a:lnTo>
                <a:lnTo>
                  <a:pt x="1893" y="1125"/>
                </a:lnTo>
                <a:lnTo>
                  <a:pt x="1886" y="1120"/>
                </a:lnTo>
                <a:lnTo>
                  <a:pt x="1885" y="1117"/>
                </a:lnTo>
                <a:lnTo>
                  <a:pt x="1883" y="1112"/>
                </a:lnTo>
                <a:close/>
                <a:moveTo>
                  <a:pt x="245" y="218"/>
                </a:moveTo>
                <a:lnTo>
                  <a:pt x="247" y="220"/>
                </a:lnTo>
                <a:lnTo>
                  <a:pt x="249" y="221"/>
                </a:lnTo>
                <a:lnTo>
                  <a:pt x="252" y="225"/>
                </a:lnTo>
                <a:lnTo>
                  <a:pt x="254" y="230"/>
                </a:lnTo>
                <a:lnTo>
                  <a:pt x="256" y="232"/>
                </a:lnTo>
                <a:lnTo>
                  <a:pt x="259" y="232"/>
                </a:lnTo>
                <a:lnTo>
                  <a:pt x="257" y="237"/>
                </a:lnTo>
                <a:lnTo>
                  <a:pt x="254" y="240"/>
                </a:lnTo>
                <a:lnTo>
                  <a:pt x="251" y="240"/>
                </a:lnTo>
                <a:lnTo>
                  <a:pt x="249" y="237"/>
                </a:lnTo>
                <a:lnTo>
                  <a:pt x="245" y="233"/>
                </a:lnTo>
                <a:lnTo>
                  <a:pt x="244" y="228"/>
                </a:lnTo>
                <a:lnTo>
                  <a:pt x="244" y="223"/>
                </a:lnTo>
                <a:lnTo>
                  <a:pt x="245" y="218"/>
                </a:lnTo>
                <a:close/>
                <a:moveTo>
                  <a:pt x="254" y="1052"/>
                </a:moveTo>
                <a:lnTo>
                  <a:pt x="252" y="1052"/>
                </a:lnTo>
                <a:lnTo>
                  <a:pt x="254" y="1052"/>
                </a:lnTo>
                <a:close/>
                <a:moveTo>
                  <a:pt x="257" y="1052"/>
                </a:moveTo>
                <a:lnTo>
                  <a:pt x="256" y="1052"/>
                </a:lnTo>
                <a:lnTo>
                  <a:pt x="257" y="1052"/>
                </a:lnTo>
                <a:close/>
                <a:moveTo>
                  <a:pt x="989" y="607"/>
                </a:moveTo>
                <a:lnTo>
                  <a:pt x="989" y="595"/>
                </a:lnTo>
                <a:lnTo>
                  <a:pt x="987" y="585"/>
                </a:lnTo>
                <a:lnTo>
                  <a:pt x="986" y="580"/>
                </a:lnTo>
                <a:lnTo>
                  <a:pt x="984" y="576"/>
                </a:lnTo>
                <a:lnTo>
                  <a:pt x="981" y="574"/>
                </a:lnTo>
                <a:lnTo>
                  <a:pt x="975" y="573"/>
                </a:lnTo>
                <a:lnTo>
                  <a:pt x="974" y="578"/>
                </a:lnTo>
                <a:lnTo>
                  <a:pt x="970" y="581"/>
                </a:lnTo>
                <a:lnTo>
                  <a:pt x="965" y="586"/>
                </a:lnTo>
                <a:lnTo>
                  <a:pt x="964" y="590"/>
                </a:lnTo>
                <a:lnTo>
                  <a:pt x="960" y="595"/>
                </a:lnTo>
                <a:lnTo>
                  <a:pt x="960" y="600"/>
                </a:lnTo>
                <a:lnTo>
                  <a:pt x="962" y="607"/>
                </a:lnTo>
                <a:lnTo>
                  <a:pt x="962" y="614"/>
                </a:lnTo>
                <a:lnTo>
                  <a:pt x="965" y="617"/>
                </a:lnTo>
                <a:lnTo>
                  <a:pt x="969" y="621"/>
                </a:lnTo>
                <a:lnTo>
                  <a:pt x="975" y="621"/>
                </a:lnTo>
                <a:lnTo>
                  <a:pt x="981" y="612"/>
                </a:lnTo>
                <a:lnTo>
                  <a:pt x="984" y="609"/>
                </a:lnTo>
                <a:lnTo>
                  <a:pt x="989" y="607"/>
                </a:lnTo>
                <a:close/>
                <a:moveTo>
                  <a:pt x="948" y="395"/>
                </a:moveTo>
                <a:lnTo>
                  <a:pt x="947" y="392"/>
                </a:lnTo>
                <a:lnTo>
                  <a:pt x="945" y="390"/>
                </a:lnTo>
                <a:lnTo>
                  <a:pt x="943" y="392"/>
                </a:lnTo>
                <a:lnTo>
                  <a:pt x="941" y="395"/>
                </a:lnTo>
                <a:lnTo>
                  <a:pt x="941" y="399"/>
                </a:lnTo>
                <a:lnTo>
                  <a:pt x="945" y="400"/>
                </a:lnTo>
                <a:lnTo>
                  <a:pt x="947" y="399"/>
                </a:lnTo>
                <a:lnTo>
                  <a:pt x="948" y="395"/>
                </a:lnTo>
                <a:close/>
                <a:moveTo>
                  <a:pt x="334" y="525"/>
                </a:moveTo>
                <a:lnTo>
                  <a:pt x="332" y="528"/>
                </a:lnTo>
                <a:lnTo>
                  <a:pt x="329" y="530"/>
                </a:lnTo>
                <a:lnTo>
                  <a:pt x="320" y="532"/>
                </a:lnTo>
                <a:lnTo>
                  <a:pt x="320" y="540"/>
                </a:lnTo>
                <a:lnTo>
                  <a:pt x="322" y="547"/>
                </a:lnTo>
                <a:lnTo>
                  <a:pt x="326" y="552"/>
                </a:lnTo>
                <a:lnTo>
                  <a:pt x="327" y="559"/>
                </a:lnTo>
                <a:lnTo>
                  <a:pt x="336" y="564"/>
                </a:lnTo>
                <a:lnTo>
                  <a:pt x="343" y="566"/>
                </a:lnTo>
                <a:lnTo>
                  <a:pt x="346" y="564"/>
                </a:lnTo>
                <a:lnTo>
                  <a:pt x="346" y="562"/>
                </a:lnTo>
                <a:lnTo>
                  <a:pt x="344" y="557"/>
                </a:lnTo>
                <a:lnTo>
                  <a:pt x="341" y="552"/>
                </a:lnTo>
                <a:lnTo>
                  <a:pt x="341" y="545"/>
                </a:lnTo>
                <a:lnTo>
                  <a:pt x="341" y="539"/>
                </a:lnTo>
                <a:lnTo>
                  <a:pt x="341" y="532"/>
                </a:lnTo>
                <a:lnTo>
                  <a:pt x="339" y="527"/>
                </a:lnTo>
                <a:lnTo>
                  <a:pt x="334" y="525"/>
                </a:lnTo>
                <a:close/>
                <a:moveTo>
                  <a:pt x="382" y="416"/>
                </a:moveTo>
                <a:lnTo>
                  <a:pt x="375" y="416"/>
                </a:lnTo>
                <a:lnTo>
                  <a:pt x="368" y="416"/>
                </a:lnTo>
                <a:lnTo>
                  <a:pt x="368" y="423"/>
                </a:lnTo>
                <a:lnTo>
                  <a:pt x="373" y="426"/>
                </a:lnTo>
                <a:lnTo>
                  <a:pt x="378" y="426"/>
                </a:lnTo>
                <a:lnTo>
                  <a:pt x="389" y="423"/>
                </a:lnTo>
                <a:lnTo>
                  <a:pt x="389" y="419"/>
                </a:lnTo>
                <a:lnTo>
                  <a:pt x="387" y="417"/>
                </a:lnTo>
                <a:lnTo>
                  <a:pt x="382" y="416"/>
                </a:lnTo>
                <a:close/>
                <a:moveTo>
                  <a:pt x="396" y="436"/>
                </a:moveTo>
                <a:lnTo>
                  <a:pt x="399" y="436"/>
                </a:lnTo>
                <a:lnTo>
                  <a:pt x="401" y="438"/>
                </a:lnTo>
                <a:lnTo>
                  <a:pt x="402" y="443"/>
                </a:lnTo>
                <a:lnTo>
                  <a:pt x="411" y="438"/>
                </a:lnTo>
                <a:lnTo>
                  <a:pt x="414" y="434"/>
                </a:lnTo>
                <a:lnTo>
                  <a:pt x="416" y="429"/>
                </a:lnTo>
                <a:lnTo>
                  <a:pt x="411" y="428"/>
                </a:lnTo>
                <a:lnTo>
                  <a:pt x="409" y="426"/>
                </a:lnTo>
                <a:lnTo>
                  <a:pt x="409" y="423"/>
                </a:lnTo>
                <a:lnTo>
                  <a:pt x="389" y="423"/>
                </a:lnTo>
                <a:lnTo>
                  <a:pt x="389" y="428"/>
                </a:lnTo>
                <a:lnTo>
                  <a:pt x="390" y="431"/>
                </a:lnTo>
                <a:lnTo>
                  <a:pt x="392" y="434"/>
                </a:lnTo>
                <a:lnTo>
                  <a:pt x="396" y="436"/>
                </a:lnTo>
                <a:close/>
              </a:path>
            </a:pathLst>
          </a:custGeom>
          <a:solidFill>
            <a:schemeClr val="bg1">
              <a:lumMod val="85000"/>
            </a:schemeClr>
          </a:solidFill>
          <a:ln>
            <a:noFill/>
          </a:ln>
          <a:effectLst/>
        </p:spPr>
        <p:txBody>
          <a:bodyPr wrap="none" anchor="ctr"/>
          <a:lstStyle/>
          <a:p>
            <a:endParaRPr lang="nl-BE"/>
          </a:p>
        </p:txBody>
      </p:sp>
      <p:sp>
        <p:nvSpPr>
          <p:cNvPr id="118" name="Freeform 44">
            <a:extLst>
              <a:ext uri="{FF2B5EF4-FFF2-40B4-BE49-F238E27FC236}">
                <a16:creationId xmlns:a16="http://schemas.microsoft.com/office/drawing/2014/main" id="{B9D8AFDF-2304-ED4A-A120-15E019E96282}"/>
              </a:ext>
            </a:extLst>
          </p:cNvPr>
          <p:cNvSpPr>
            <a:spLocks noChangeArrowheads="1"/>
          </p:cNvSpPr>
          <p:nvPr/>
        </p:nvSpPr>
        <p:spPr bwMode="auto">
          <a:xfrm rot="21434252">
            <a:off x="2801355" y="9512279"/>
            <a:ext cx="338265" cy="225651"/>
          </a:xfrm>
          <a:custGeom>
            <a:avLst/>
            <a:gdLst>
              <a:gd name="T0" fmla="*/ 1848 w 1939"/>
              <a:gd name="T1" fmla="*/ 135 h 1304"/>
              <a:gd name="T2" fmla="*/ 1740 w 1939"/>
              <a:gd name="T3" fmla="*/ 44 h 1304"/>
              <a:gd name="T4" fmla="*/ 1662 w 1939"/>
              <a:gd name="T5" fmla="*/ 75 h 1304"/>
              <a:gd name="T6" fmla="*/ 1546 w 1939"/>
              <a:gd name="T7" fmla="*/ 27 h 1304"/>
              <a:gd name="T8" fmla="*/ 1365 w 1939"/>
              <a:gd name="T9" fmla="*/ 27 h 1304"/>
              <a:gd name="T10" fmla="*/ 1237 w 1939"/>
              <a:gd name="T11" fmla="*/ 42 h 1304"/>
              <a:gd name="T12" fmla="*/ 1196 w 1939"/>
              <a:gd name="T13" fmla="*/ 145 h 1304"/>
              <a:gd name="T14" fmla="*/ 1123 w 1939"/>
              <a:gd name="T15" fmla="*/ 198 h 1304"/>
              <a:gd name="T16" fmla="*/ 1058 w 1939"/>
              <a:gd name="T17" fmla="*/ 232 h 1304"/>
              <a:gd name="T18" fmla="*/ 1024 w 1939"/>
              <a:gd name="T19" fmla="*/ 218 h 1304"/>
              <a:gd name="T20" fmla="*/ 956 w 1939"/>
              <a:gd name="T21" fmla="*/ 218 h 1304"/>
              <a:gd name="T22" fmla="*/ 887 w 1939"/>
              <a:gd name="T23" fmla="*/ 266 h 1304"/>
              <a:gd name="T24" fmla="*/ 800 w 1939"/>
              <a:gd name="T25" fmla="*/ 278 h 1304"/>
              <a:gd name="T26" fmla="*/ 742 w 1939"/>
              <a:gd name="T27" fmla="*/ 375 h 1304"/>
              <a:gd name="T28" fmla="*/ 703 w 1939"/>
              <a:gd name="T29" fmla="*/ 416 h 1304"/>
              <a:gd name="T30" fmla="*/ 640 w 1939"/>
              <a:gd name="T31" fmla="*/ 430 h 1304"/>
              <a:gd name="T32" fmla="*/ 469 w 1939"/>
              <a:gd name="T33" fmla="*/ 438 h 1304"/>
              <a:gd name="T34" fmla="*/ 362 w 1939"/>
              <a:gd name="T35" fmla="*/ 409 h 1304"/>
              <a:gd name="T36" fmla="*/ 304 w 1939"/>
              <a:gd name="T37" fmla="*/ 368 h 1304"/>
              <a:gd name="T38" fmla="*/ 258 w 1939"/>
              <a:gd name="T39" fmla="*/ 421 h 1304"/>
              <a:gd name="T40" fmla="*/ 159 w 1939"/>
              <a:gd name="T41" fmla="*/ 491 h 1304"/>
              <a:gd name="T42" fmla="*/ 96 w 1939"/>
              <a:gd name="T43" fmla="*/ 491 h 1304"/>
              <a:gd name="T44" fmla="*/ 138 w 1939"/>
              <a:gd name="T45" fmla="*/ 524 h 1304"/>
              <a:gd name="T46" fmla="*/ 123 w 1939"/>
              <a:gd name="T47" fmla="*/ 607 h 1304"/>
              <a:gd name="T48" fmla="*/ 75 w 1939"/>
              <a:gd name="T49" fmla="*/ 716 h 1304"/>
              <a:gd name="T50" fmla="*/ 92 w 1939"/>
              <a:gd name="T51" fmla="*/ 780 h 1304"/>
              <a:gd name="T52" fmla="*/ 2 w 1939"/>
              <a:gd name="T53" fmla="*/ 827 h 1304"/>
              <a:gd name="T54" fmla="*/ 14 w 1939"/>
              <a:gd name="T55" fmla="*/ 873 h 1304"/>
              <a:gd name="T56" fmla="*/ 46 w 1939"/>
              <a:gd name="T57" fmla="*/ 902 h 1304"/>
              <a:gd name="T58" fmla="*/ 96 w 1939"/>
              <a:gd name="T59" fmla="*/ 976 h 1304"/>
              <a:gd name="T60" fmla="*/ 159 w 1939"/>
              <a:gd name="T61" fmla="*/ 1049 h 1304"/>
              <a:gd name="T62" fmla="*/ 225 w 1939"/>
              <a:gd name="T63" fmla="*/ 1105 h 1304"/>
              <a:gd name="T64" fmla="*/ 270 w 1939"/>
              <a:gd name="T65" fmla="*/ 1162 h 1304"/>
              <a:gd name="T66" fmla="*/ 290 w 1939"/>
              <a:gd name="T67" fmla="*/ 1172 h 1304"/>
              <a:gd name="T68" fmla="*/ 323 w 1939"/>
              <a:gd name="T69" fmla="*/ 1192 h 1304"/>
              <a:gd name="T70" fmla="*/ 362 w 1939"/>
              <a:gd name="T71" fmla="*/ 1249 h 1304"/>
              <a:gd name="T72" fmla="*/ 459 w 1939"/>
              <a:gd name="T73" fmla="*/ 1264 h 1304"/>
              <a:gd name="T74" fmla="*/ 469 w 1939"/>
              <a:gd name="T75" fmla="*/ 1269 h 1304"/>
              <a:gd name="T76" fmla="*/ 536 w 1939"/>
              <a:gd name="T77" fmla="*/ 1291 h 1304"/>
              <a:gd name="T78" fmla="*/ 631 w 1939"/>
              <a:gd name="T79" fmla="*/ 1290 h 1304"/>
              <a:gd name="T80" fmla="*/ 713 w 1939"/>
              <a:gd name="T81" fmla="*/ 1286 h 1304"/>
              <a:gd name="T82" fmla="*/ 761 w 1939"/>
              <a:gd name="T83" fmla="*/ 1242 h 1304"/>
              <a:gd name="T84" fmla="*/ 780 w 1939"/>
              <a:gd name="T85" fmla="*/ 1228 h 1304"/>
              <a:gd name="T86" fmla="*/ 805 w 1939"/>
              <a:gd name="T87" fmla="*/ 1221 h 1304"/>
              <a:gd name="T88" fmla="*/ 833 w 1939"/>
              <a:gd name="T89" fmla="*/ 1215 h 1304"/>
              <a:gd name="T90" fmla="*/ 908 w 1939"/>
              <a:gd name="T91" fmla="*/ 1167 h 1304"/>
              <a:gd name="T92" fmla="*/ 1036 w 1939"/>
              <a:gd name="T93" fmla="*/ 1100 h 1304"/>
              <a:gd name="T94" fmla="*/ 1133 w 1939"/>
              <a:gd name="T95" fmla="*/ 1098 h 1304"/>
              <a:gd name="T96" fmla="*/ 1271 w 1939"/>
              <a:gd name="T97" fmla="*/ 1080 h 1304"/>
              <a:gd name="T98" fmla="*/ 1348 w 1939"/>
              <a:gd name="T99" fmla="*/ 1049 h 1304"/>
              <a:gd name="T100" fmla="*/ 1462 w 1939"/>
              <a:gd name="T101" fmla="*/ 1035 h 1304"/>
              <a:gd name="T102" fmla="*/ 1529 w 1939"/>
              <a:gd name="T103" fmla="*/ 1010 h 1304"/>
              <a:gd name="T104" fmla="*/ 1575 w 1939"/>
              <a:gd name="T105" fmla="*/ 878 h 1304"/>
              <a:gd name="T106" fmla="*/ 1631 w 1939"/>
              <a:gd name="T107" fmla="*/ 812 h 1304"/>
              <a:gd name="T108" fmla="*/ 1645 w 1939"/>
              <a:gd name="T109" fmla="*/ 723 h 1304"/>
              <a:gd name="T110" fmla="*/ 1653 w 1939"/>
              <a:gd name="T111" fmla="*/ 643 h 1304"/>
              <a:gd name="T112" fmla="*/ 1682 w 1939"/>
              <a:gd name="T113" fmla="*/ 558 h 1304"/>
              <a:gd name="T114" fmla="*/ 1733 w 1939"/>
              <a:gd name="T115" fmla="*/ 471 h 1304"/>
              <a:gd name="T116" fmla="*/ 1761 w 1939"/>
              <a:gd name="T117" fmla="*/ 375 h 1304"/>
              <a:gd name="T118" fmla="*/ 1819 w 1939"/>
              <a:gd name="T119" fmla="*/ 292 h 1304"/>
              <a:gd name="T120" fmla="*/ 1914 w 1939"/>
              <a:gd name="T121" fmla="*/ 252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39" h="1304">
                <a:moveTo>
                  <a:pt x="1938" y="191"/>
                </a:moveTo>
                <a:lnTo>
                  <a:pt x="1938" y="191"/>
                </a:lnTo>
                <a:lnTo>
                  <a:pt x="1936" y="186"/>
                </a:lnTo>
                <a:lnTo>
                  <a:pt x="1935" y="183"/>
                </a:lnTo>
                <a:lnTo>
                  <a:pt x="1928" y="177"/>
                </a:lnTo>
                <a:lnTo>
                  <a:pt x="1921" y="172"/>
                </a:lnTo>
                <a:lnTo>
                  <a:pt x="1919" y="169"/>
                </a:lnTo>
                <a:lnTo>
                  <a:pt x="1918" y="164"/>
                </a:lnTo>
                <a:lnTo>
                  <a:pt x="1918" y="164"/>
                </a:lnTo>
                <a:lnTo>
                  <a:pt x="1909" y="166"/>
                </a:lnTo>
                <a:lnTo>
                  <a:pt x="1901" y="166"/>
                </a:lnTo>
                <a:lnTo>
                  <a:pt x="1889" y="162"/>
                </a:lnTo>
                <a:lnTo>
                  <a:pt x="1877" y="159"/>
                </a:lnTo>
                <a:lnTo>
                  <a:pt x="1870" y="157"/>
                </a:lnTo>
                <a:lnTo>
                  <a:pt x="1863" y="157"/>
                </a:lnTo>
                <a:lnTo>
                  <a:pt x="1863" y="157"/>
                </a:lnTo>
                <a:lnTo>
                  <a:pt x="1848" y="135"/>
                </a:lnTo>
                <a:lnTo>
                  <a:pt x="1836" y="109"/>
                </a:lnTo>
                <a:lnTo>
                  <a:pt x="1836" y="109"/>
                </a:lnTo>
                <a:lnTo>
                  <a:pt x="1820" y="102"/>
                </a:lnTo>
                <a:lnTo>
                  <a:pt x="1807" y="94"/>
                </a:lnTo>
                <a:lnTo>
                  <a:pt x="1791" y="87"/>
                </a:lnTo>
                <a:lnTo>
                  <a:pt x="1783" y="83"/>
                </a:lnTo>
                <a:lnTo>
                  <a:pt x="1774" y="82"/>
                </a:lnTo>
                <a:lnTo>
                  <a:pt x="1774" y="82"/>
                </a:lnTo>
                <a:lnTo>
                  <a:pt x="1771" y="66"/>
                </a:lnTo>
                <a:lnTo>
                  <a:pt x="1767" y="60"/>
                </a:lnTo>
                <a:lnTo>
                  <a:pt x="1764" y="54"/>
                </a:lnTo>
                <a:lnTo>
                  <a:pt x="1761" y="49"/>
                </a:lnTo>
                <a:lnTo>
                  <a:pt x="1754" y="44"/>
                </a:lnTo>
                <a:lnTo>
                  <a:pt x="1749" y="42"/>
                </a:lnTo>
                <a:lnTo>
                  <a:pt x="1740" y="41"/>
                </a:lnTo>
                <a:lnTo>
                  <a:pt x="1740" y="41"/>
                </a:lnTo>
                <a:lnTo>
                  <a:pt x="1740" y="44"/>
                </a:lnTo>
                <a:lnTo>
                  <a:pt x="1738" y="46"/>
                </a:lnTo>
                <a:lnTo>
                  <a:pt x="1733" y="48"/>
                </a:lnTo>
                <a:lnTo>
                  <a:pt x="1733" y="48"/>
                </a:lnTo>
                <a:lnTo>
                  <a:pt x="1728" y="51"/>
                </a:lnTo>
                <a:lnTo>
                  <a:pt x="1721" y="53"/>
                </a:lnTo>
                <a:lnTo>
                  <a:pt x="1716" y="56"/>
                </a:lnTo>
                <a:lnTo>
                  <a:pt x="1715" y="58"/>
                </a:lnTo>
                <a:lnTo>
                  <a:pt x="1713" y="61"/>
                </a:lnTo>
                <a:lnTo>
                  <a:pt x="1713" y="61"/>
                </a:lnTo>
                <a:lnTo>
                  <a:pt x="1692" y="61"/>
                </a:lnTo>
                <a:lnTo>
                  <a:pt x="1692" y="61"/>
                </a:lnTo>
                <a:lnTo>
                  <a:pt x="1691" y="66"/>
                </a:lnTo>
                <a:lnTo>
                  <a:pt x="1689" y="68"/>
                </a:lnTo>
                <a:lnTo>
                  <a:pt x="1686" y="68"/>
                </a:lnTo>
                <a:lnTo>
                  <a:pt x="1686" y="68"/>
                </a:lnTo>
                <a:lnTo>
                  <a:pt x="1672" y="70"/>
                </a:lnTo>
                <a:lnTo>
                  <a:pt x="1662" y="75"/>
                </a:lnTo>
                <a:lnTo>
                  <a:pt x="1650" y="80"/>
                </a:lnTo>
                <a:lnTo>
                  <a:pt x="1638" y="82"/>
                </a:lnTo>
                <a:lnTo>
                  <a:pt x="1638" y="82"/>
                </a:lnTo>
                <a:lnTo>
                  <a:pt x="1628" y="80"/>
                </a:lnTo>
                <a:lnTo>
                  <a:pt x="1617" y="78"/>
                </a:lnTo>
                <a:lnTo>
                  <a:pt x="1599" y="73"/>
                </a:lnTo>
                <a:lnTo>
                  <a:pt x="1582" y="66"/>
                </a:lnTo>
                <a:lnTo>
                  <a:pt x="1573" y="63"/>
                </a:lnTo>
                <a:lnTo>
                  <a:pt x="1563" y="61"/>
                </a:lnTo>
                <a:lnTo>
                  <a:pt x="1563" y="61"/>
                </a:lnTo>
                <a:lnTo>
                  <a:pt x="1561" y="54"/>
                </a:lnTo>
                <a:lnTo>
                  <a:pt x="1559" y="48"/>
                </a:lnTo>
                <a:lnTo>
                  <a:pt x="1554" y="44"/>
                </a:lnTo>
                <a:lnTo>
                  <a:pt x="1549" y="41"/>
                </a:lnTo>
                <a:lnTo>
                  <a:pt x="1549" y="41"/>
                </a:lnTo>
                <a:lnTo>
                  <a:pt x="1547" y="34"/>
                </a:lnTo>
                <a:lnTo>
                  <a:pt x="1546" y="27"/>
                </a:lnTo>
                <a:lnTo>
                  <a:pt x="1542" y="22"/>
                </a:lnTo>
                <a:lnTo>
                  <a:pt x="1542" y="14"/>
                </a:lnTo>
                <a:lnTo>
                  <a:pt x="1542" y="14"/>
                </a:lnTo>
                <a:lnTo>
                  <a:pt x="1534" y="14"/>
                </a:lnTo>
                <a:lnTo>
                  <a:pt x="1529" y="10"/>
                </a:lnTo>
                <a:lnTo>
                  <a:pt x="1525" y="5"/>
                </a:lnTo>
                <a:lnTo>
                  <a:pt x="1522" y="0"/>
                </a:lnTo>
                <a:lnTo>
                  <a:pt x="1522" y="0"/>
                </a:lnTo>
                <a:lnTo>
                  <a:pt x="1496" y="5"/>
                </a:lnTo>
                <a:lnTo>
                  <a:pt x="1471" y="10"/>
                </a:lnTo>
                <a:lnTo>
                  <a:pt x="1447" y="17"/>
                </a:lnTo>
                <a:lnTo>
                  <a:pt x="1426" y="27"/>
                </a:lnTo>
                <a:lnTo>
                  <a:pt x="1426" y="27"/>
                </a:lnTo>
                <a:lnTo>
                  <a:pt x="1411" y="27"/>
                </a:lnTo>
                <a:lnTo>
                  <a:pt x="1396" y="27"/>
                </a:lnTo>
                <a:lnTo>
                  <a:pt x="1380" y="29"/>
                </a:lnTo>
                <a:lnTo>
                  <a:pt x="1365" y="27"/>
                </a:lnTo>
                <a:lnTo>
                  <a:pt x="1365" y="27"/>
                </a:lnTo>
                <a:lnTo>
                  <a:pt x="1355" y="25"/>
                </a:lnTo>
                <a:lnTo>
                  <a:pt x="1346" y="22"/>
                </a:lnTo>
                <a:lnTo>
                  <a:pt x="1331" y="14"/>
                </a:lnTo>
                <a:lnTo>
                  <a:pt x="1331" y="14"/>
                </a:lnTo>
                <a:lnTo>
                  <a:pt x="1305" y="19"/>
                </a:lnTo>
                <a:lnTo>
                  <a:pt x="1293" y="22"/>
                </a:lnTo>
                <a:lnTo>
                  <a:pt x="1283" y="27"/>
                </a:lnTo>
                <a:lnTo>
                  <a:pt x="1283" y="27"/>
                </a:lnTo>
                <a:lnTo>
                  <a:pt x="1276" y="27"/>
                </a:lnTo>
                <a:lnTo>
                  <a:pt x="1271" y="29"/>
                </a:lnTo>
                <a:lnTo>
                  <a:pt x="1263" y="34"/>
                </a:lnTo>
                <a:lnTo>
                  <a:pt x="1254" y="39"/>
                </a:lnTo>
                <a:lnTo>
                  <a:pt x="1249" y="41"/>
                </a:lnTo>
                <a:lnTo>
                  <a:pt x="1242" y="41"/>
                </a:lnTo>
                <a:lnTo>
                  <a:pt x="1242" y="41"/>
                </a:lnTo>
                <a:lnTo>
                  <a:pt x="1237" y="42"/>
                </a:lnTo>
                <a:lnTo>
                  <a:pt x="1233" y="44"/>
                </a:lnTo>
                <a:lnTo>
                  <a:pt x="1228" y="51"/>
                </a:lnTo>
                <a:lnTo>
                  <a:pt x="1225" y="60"/>
                </a:lnTo>
                <a:lnTo>
                  <a:pt x="1222" y="68"/>
                </a:lnTo>
                <a:lnTo>
                  <a:pt x="1222" y="68"/>
                </a:lnTo>
                <a:lnTo>
                  <a:pt x="1222" y="77"/>
                </a:lnTo>
                <a:lnTo>
                  <a:pt x="1222" y="83"/>
                </a:lnTo>
                <a:lnTo>
                  <a:pt x="1218" y="89"/>
                </a:lnTo>
                <a:lnTo>
                  <a:pt x="1216" y="94"/>
                </a:lnTo>
                <a:lnTo>
                  <a:pt x="1210" y="102"/>
                </a:lnTo>
                <a:lnTo>
                  <a:pt x="1208" y="109"/>
                </a:lnTo>
                <a:lnTo>
                  <a:pt x="1208" y="116"/>
                </a:lnTo>
                <a:lnTo>
                  <a:pt x="1208" y="116"/>
                </a:lnTo>
                <a:lnTo>
                  <a:pt x="1208" y="123"/>
                </a:lnTo>
                <a:lnTo>
                  <a:pt x="1206" y="128"/>
                </a:lnTo>
                <a:lnTo>
                  <a:pt x="1201" y="136"/>
                </a:lnTo>
                <a:lnTo>
                  <a:pt x="1196" y="145"/>
                </a:lnTo>
                <a:lnTo>
                  <a:pt x="1194" y="150"/>
                </a:lnTo>
                <a:lnTo>
                  <a:pt x="1194" y="157"/>
                </a:lnTo>
                <a:lnTo>
                  <a:pt x="1194" y="157"/>
                </a:lnTo>
                <a:lnTo>
                  <a:pt x="1182" y="159"/>
                </a:lnTo>
                <a:lnTo>
                  <a:pt x="1172" y="162"/>
                </a:lnTo>
                <a:lnTo>
                  <a:pt x="1153" y="171"/>
                </a:lnTo>
                <a:lnTo>
                  <a:pt x="1153" y="171"/>
                </a:lnTo>
                <a:lnTo>
                  <a:pt x="1148" y="174"/>
                </a:lnTo>
                <a:lnTo>
                  <a:pt x="1143" y="177"/>
                </a:lnTo>
                <a:lnTo>
                  <a:pt x="1138" y="183"/>
                </a:lnTo>
                <a:lnTo>
                  <a:pt x="1133" y="184"/>
                </a:lnTo>
                <a:lnTo>
                  <a:pt x="1133" y="184"/>
                </a:lnTo>
                <a:lnTo>
                  <a:pt x="1129" y="186"/>
                </a:lnTo>
                <a:lnTo>
                  <a:pt x="1128" y="189"/>
                </a:lnTo>
                <a:lnTo>
                  <a:pt x="1126" y="198"/>
                </a:lnTo>
                <a:lnTo>
                  <a:pt x="1126" y="198"/>
                </a:lnTo>
                <a:lnTo>
                  <a:pt x="1123" y="198"/>
                </a:lnTo>
                <a:lnTo>
                  <a:pt x="1121" y="200"/>
                </a:lnTo>
                <a:lnTo>
                  <a:pt x="1119" y="205"/>
                </a:lnTo>
                <a:lnTo>
                  <a:pt x="1119" y="205"/>
                </a:lnTo>
                <a:lnTo>
                  <a:pt x="1118" y="210"/>
                </a:lnTo>
                <a:lnTo>
                  <a:pt x="1114" y="212"/>
                </a:lnTo>
                <a:lnTo>
                  <a:pt x="1106" y="215"/>
                </a:lnTo>
                <a:lnTo>
                  <a:pt x="1097" y="218"/>
                </a:lnTo>
                <a:lnTo>
                  <a:pt x="1094" y="220"/>
                </a:lnTo>
                <a:lnTo>
                  <a:pt x="1092" y="225"/>
                </a:lnTo>
                <a:lnTo>
                  <a:pt x="1092" y="225"/>
                </a:lnTo>
                <a:lnTo>
                  <a:pt x="1089" y="223"/>
                </a:lnTo>
                <a:lnTo>
                  <a:pt x="1085" y="223"/>
                </a:lnTo>
                <a:lnTo>
                  <a:pt x="1077" y="230"/>
                </a:lnTo>
                <a:lnTo>
                  <a:pt x="1072" y="234"/>
                </a:lnTo>
                <a:lnTo>
                  <a:pt x="1066" y="235"/>
                </a:lnTo>
                <a:lnTo>
                  <a:pt x="1063" y="235"/>
                </a:lnTo>
                <a:lnTo>
                  <a:pt x="1058" y="232"/>
                </a:lnTo>
                <a:lnTo>
                  <a:pt x="1058" y="232"/>
                </a:lnTo>
                <a:lnTo>
                  <a:pt x="1058" y="229"/>
                </a:lnTo>
                <a:lnTo>
                  <a:pt x="1058" y="225"/>
                </a:lnTo>
                <a:lnTo>
                  <a:pt x="1058" y="225"/>
                </a:lnTo>
                <a:lnTo>
                  <a:pt x="1053" y="225"/>
                </a:lnTo>
                <a:lnTo>
                  <a:pt x="1048" y="225"/>
                </a:lnTo>
                <a:lnTo>
                  <a:pt x="1041" y="227"/>
                </a:lnTo>
                <a:lnTo>
                  <a:pt x="1037" y="225"/>
                </a:lnTo>
                <a:lnTo>
                  <a:pt x="1037" y="225"/>
                </a:lnTo>
                <a:lnTo>
                  <a:pt x="1037" y="222"/>
                </a:lnTo>
                <a:lnTo>
                  <a:pt x="1037" y="218"/>
                </a:lnTo>
                <a:lnTo>
                  <a:pt x="1037" y="218"/>
                </a:lnTo>
                <a:lnTo>
                  <a:pt x="1034" y="218"/>
                </a:lnTo>
                <a:lnTo>
                  <a:pt x="1031" y="218"/>
                </a:lnTo>
                <a:lnTo>
                  <a:pt x="1027" y="218"/>
                </a:lnTo>
                <a:lnTo>
                  <a:pt x="1024" y="218"/>
                </a:lnTo>
                <a:lnTo>
                  <a:pt x="1024" y="218"/>
                </a:lnTo>
                <a:lnTo>
                  <a:pt x="1015" y="213"/>
                </a:lnTo>
                <a:lnTo>
                  <a:pt x="1005" y="208"/>
                </a:lnTo>
                <a:lnTo>
                  <a:pt x="995" y="205"/>
                </a:lnTo>
                <a:lnTo>
                  <a:pt x="988" y="205"/>
                </a:lnTo>
                <a:lnTo>
                  <a:pt x="983" y="205"/>
                </a:lnTo>
                <a:lnTo>
                  <a:pt x="983" y="205"/>
                </a:lnTo>
                <a:lnTo>
                  <a:pt x="979" y="205"/>
                </a:lnTo>
                <a:lnTo>
                  <a:pt x="976" y="205"/>
                </a:lnTo>
                <a:lnTo>
                  <a:pt x="971" y="205"/>
                </a:lnTo>
                <a:lnTo>
                  <a:pt x="969" y="205"/>
                </a:lnTo>
                <a:lnTo>
                  <a:pt x="969" y="205"/>
                </a:lnTo>
                <a:lnTo>
                  <a:pt x="969" y="208"/>
                </a:lnTo>
                <a:lnTo>
                  <a:pt x="969" y="212"/>
                </a:lnTo>
                <a:lnTo>
                  <a:pt x="969" y="212"/>
                </a:lnTo>
                <a:lnTo>
                  <a:pt x="962" y="215"/>
                </a:lnTo>
                <a:lnTo>
                  <a:pt x="956" y="218"/>
                </a:lnTo>
                <a:lnTo>
                  <a:pt x="956" y="218"/>
                </a:lnTo>
                <a:lnTo>
                  <a:pt x="954" y="225"/>
                </a:lnTo>
                <a:lnTo>
                  <a:pt x="952" y="234"/>
                </a:lnTo>
                <a:lnTo>
                  <a:pt x="950" y="239"/>
                </a:lnTo>
                <a:lnTo>
                  <a:pt x="949" y="242"/>
                </a:lnTo>
                <a:lnTo>
                  <a:pt x="945" y="244"/>
                </a:lnTo>
                <a:lnTo>
                  <a:pt x="942" y="246"/>
                </a:lnTo>
                <a:lnTo>
                  <a:pt x="942" y="246"/>
                </a:lnTo>
                <a:lnTo>
                  <a:pt x="940" y="249"/>
                </a:lnTo>
                <a:lnTo>
                  <a:pt x="939" y="252"/>
                </a:lnTo>
                <a:lnTo>
                  <a:pt x="935" y="256"/>
                </a:lnTo>
                <a:lnTo>
                  <a:pt x="935" y="259"/>
                </a:lnTo>
                <a:lnTo>
                  <a:pt x="935" y="259"/>
                </a:lnTo>
                <a:lnTo>
                  <a:pt x="927" y="258"/>
                </a:lnTo>
                <a:lnTo>
                  <a:pt x="918" y="258"/>
                </a:lnTo>
                <a:lnTo>
                  <a:pt x="906" y="261"/>
                </a:lnTo>
                <a:lnTo>
                  <a:pt x="894" y="264"/>
                </a:lnTo>
                <a:lnTo>
                  <a:pt x="887" y="266"/>
                </a:lnTo>
                <a:lnTo>
                  <a:pt x="881" y="266"/>
                </a:lnTo>
                <a:lnTo>
                  <a:pt x="881" y="266"/>
                </a:lnTo>
                <a:lnTo>
                  <a:pt x="874" y="266"/>
                </a:lnTo>
                <a:lnTo>
                  <a:pt x="869" y="266"/>
                </a:lnTo>
                <a:lnTo>
                  <a:pt x="865" y="270"/>
                </a:lnTo>
                <a:lnTo>
                  <a:pt x="863" y="273"/>
                </a:lnTo>
                <a:lnTo>
                  <a:pt x="860" y="276"/>
                </a:lnTo>
                <a:lnTo>
                  <a:pt x="858" y="280"/>
                </a:lnTo>
                <a:lnTo>
                  <a:pt x="853" y="280"/>
                </a:lnTo>
                <a:lnTo>
                  <a:pt x="846" y="280"/>
                </a:lnTo>
                <a:lnTo>
                  <a:pt x="846" y="280"/>
                </a:lnTo>
                <a:lnTo>
                  <a:pt x="833" y="280"/>
                </a:lnTo>
                <a:lnTo>
                  <a:pt x="833" y="280"/>
                </a:lnTo>
                <a:lnTo>
                  <a:pt x="812" y="280"/>
                </a:lnTo>
                <a:lnTo>
                  <a:pt x="812" y="280"/>
                </a:lnTo>
                <a:lnTo>
                  <a:pt x="805" y="278"/>
                </a:lnTo>
                <a:lnTo>
                  <a:pt x="800" y="278"/>
                </a:lnTo>
                <a:lnTo>
                  <a:pt x="794" y="281"/>
                </a:lnTo>
                <a:lnTo>
                  <a:pt x="788" y="287"/>
                </a:lnTo>
                <a:lnTo>
                  <a:pt x="783" y="287"/>
                </a:lnTo>
                <a:lnTo>
                  <a:pt x="778" y="287"/>
                </a:lnTo>
                <a:lnTo>
                  <a:pt x="778" y="287"/>
                </a:lnTo>
                <a:lnTo>
                  <a:pt x="773" y="288"/>
                </a:lnTo>
                <a:lnTo>
                  <a:pt x="768" y="292"/>
                </a:lnTo>
                <a:lnTo>
                  <a:pt x="761" y="300"/>
                </a:lnTo>
                <a:lnTo>
                  <a:pt x="754" y="309"/>
                </a:lnTo>
                <a:lnTo>
                  <a:pt x="749" y="312"/>
                </a:lnTo>
                <a:lnTo>
                  <a:pt x="744" y="314"/>
                </a:lnTo>
                <a:lnTo>
                  <a:pt x="744" y="375"/>
                </a:lnTo>
                <a:lnTo>
                  <a:pt x="744" y="375"/>
                </a:lnTo>
                <a:lnTo>
                  <a:pt x="742" y="375"/>
                </a:lnTo>
                <a:lnTo>
                  <a:pt x="742" y="375"/>
                </a:lnTo>
                <a:lnTo>
                  <a:pt x="742" y="375"/>
                </a:lnTo>
                <a:lnTo>
                  <a:pt x="742" y="375"/>
                </a:lnTo>
                <a:lnTo>
                  <a:pt x="746" y="385"/>
                </a:lnTo>
                <a:lnTo>
                  <a:pt x="746" y="385"/>
                </a:lnTo>
                <a:lnTo>
                  <a:pt x="746" y="389"/>
                </a:lnTo>
                <a:lnTo>
                  <a:pt x="746" y="389"/>
                </a:lnTo>
                <a:lnTo>
                  <a:pt x="739" y="392"/>
                </a:lnTo>
                <a:lnTo>
                  <a:pt x="732" y="396"/>
                </a:lnTo>
                <a:lnTo>
                  <a:pt x="732" y="396"/>
                </a:lnTo>
                <a:lnTo>
                  <a:pt x="729" y="396"/>
                </a:lnTo>
                <a:lnTo>
                  <a:pt x="723" y="396"/>
                </a:lnTo>
                <a:lnTo>
                  <a:pt x="723" y="396"/>
                </a:lnTo>
                <a:lnTo>
                  <a:pt x="723" y="401"/>
                </a:lnTo>
                <a:lnTo>
                  <a:pt x="722" y="404"/>
                </a:lnTo>
                <a:lnTo>
                  <a:pt x="718" y="406"/>
                </a:lnTo>
                <a:lnTo>
                  <a:pt x="715" y="408"/>
                </a:lnTo>
                <a:lnTo>
                  <a:pt x="706" y="409"/>
                </a:lnTo>
                <a:lnTo>
                  <a:pt x="705" y="413"/>
                </a:lnTo>
                <a:lnTo>
                  <a:pt x="703" y="416"/>
                </a:lnTo>
                <a:lnTo>
                  <a:pt x="703" y="416"/>
                </a:lnTo>
                <a:lnTo>
                  <a:pt x="696" y="418"/>
                </a:lnTo>
                <a:lnTo>
                  <a:pt x="689" y="416"/>
                </a:lnTo>
                <a:lnTo>
                  <a:pt x="681" y="414"/>
                </a:lnTo>
                <a:lnTo>
                  <a:pt x="677" y="414"/>
                </a:lnTo>
                <a:lnTo>
                  <a:pt x="676" y="416"/>
                </a:lnTo>
                <a:lnTo>
                  <a:pt x="676" y="416"/>
                </a:lnTo>
                <a:lnTo>
                  <a:pt x="676" y="423"/>
                </a:lnTo>
                <a:lnTo>
                  <a:pt x="676" y="423"/>
                </a:lnTo>
                <a:lnTo>
                  <a:pt x="669" y="423"/>
                </a:lnTo>
                <a:lnTo>
                  <a:pt x="662" y="423"/>
                </a:lnTo>
                <a:lnTo>
                  <a:pt x="654" y="421"/>
                </a:lnTo>
                <a:lnTo>
                  <a:pt x="648" y="423"/>
                </a:lnTo>
                <a:lnTo>
                  <a:pt x="648" y="423"/>
                </a:lnTo>
                <a:lnTo>
                  <a:pt x="648" y="430"/>
                </a:lnTo>
                <a:lnTo>
                  <a:pt x="648" y="430"/>
                </a:lnTo>
                <a:lnTo>
                  <a:pt x="640" y="430"/>
                </a:lnTo>
                <a:lnTo>
                  <a:pt x="631" y="430"/>
                </a:lnTo>
                <a:lnTo>
                  <a:pt x="623" y="430"/>
                </a:lnTo>
                <a:lnTo>
                  <a:pt x="614" y="430"/>
                </a:lnTo>
                <a:lnTo>
                  <a:pt x="614" y="430"/>
                </a:lnTo>
                <a:lnTo>
                  <a:pt x="607" y="431"/>
                </a:lnTo>
                <a:lnTo>
                  <a:pt x="601" y="433"/>
                </a:lnTo>
                <a:lnTo>
                  <a:pt x="596" y="435"/>
                </a:lnTo>
                <a:lnTo>
                  <a:pt x="587" y="437"/>
                </a:lnTo>
                <a:lnTo>
                  <a:pt x="587" y="437"/>
                </a:lnTo>
                <a:lnTo>
                  <a:pt x="565" y="437"/>
                </a:lnTo>
                <a:lnTo>
                  <a:pt x="541" y="437"/>
                </a:lnTo>
                <a:lnTo>
                  <a:pt x="517" y="437"/>
                </a:lnTo>
                <a:lnTo>
                  <a:pt x="492" y="437"/>
                </a:lnTo>
                <a:lnTo>
                  <a:pt x="492" y="437"/>
                </a:lnTo>
                <a:lnTo>
                  <a:pt x="485" y="437"/>
                </a:lnTo>
                <a:lnTo>
                  <a:pt x="485" y="437"/>
                </a:lnTo>
                <a:lnTo>
                  <a:pt x="469" y="438"/>
                </a:lnTo>
                <a:lnTo>
                  <a:pt x="454" y="437"/>
                </a:lnTo>
                <a:lnTo>
                  <a:pt x="423" y="430"/>
                </a:lnTo>
                <a:lnTo>
                  <a:pt x="423" y="430"/>
                </a:lnTo>
                <a:lnTo>
                  <a:pt x="411" y="428"/>
                </a:lnTo>
                <a:lnTo>
                  <a:pt x="411" y="428"/>
                </a:lnTo>
                <a:lnTo>
                  <a:pt x="403" y="426"/>
                </a:lnTo>
                <a:lnTo>
                  <a:pt x="396" y="423"/>
                </a:lnTo>
                <a:lnTo>
                  <a:pt x="382" y="423"/>
                </a:lnTo>
                <a:lnTo>
                  <a:pt x="382" y="423"/>
                </a:lnTo>
                <a:lnTo>
                  <a:pt x="382" y="420"/>
                </a:lnTo>
                <a:lnTo>
                  <a:pt x="381" y="418"/>
                </a:lnTo>
                <a:lnTo>
                  <a:pt x="376" y="416"/>
                </a:lnTo>
                <a:lnTo>
                  <a:pt x="376" y="416"/>
                </a:lnTo>
                <a:lnTo>
                  <a:pt x="369" y="413"/>
                </a:lnTo>
                <a:lnTo>
                  <a:pt x="365" y="411"/>
                </a:lnTo>
                <a:lnTo>
                  <a:pt x="362" y="409"/>
                </a:lnTo>
                <a:lnTo>
                  <a:pt x="362" y="409"/>
                </a:lnTo>
                <a:lnTo>
                  <a:pt x="353" y="408"/>
                </a:lnTo>
                <a:lnTo>
                  <a:pt x="350" y="406"/>
                </a:lnTo>
                <a:lnTo>
                  <a:pt x="348" y="403"/>
                </a:lnTo>
                <a:lnTo>
                  <a:pt x="348" y="403"/>
                </a:lnTo>
                <a:lnTo>
                  <a:pt x="348" y="399"/>
                </a:lnTo>
                <a:lnTo>
                  <a:pt x="347" y="397"/>
                </a:lnTo>
                <a:lnTo>
                  <a:pt x="341" y="396"/>
                </a:lnTo>
                <a:lnTo>
                  <a:pt x="341" y="396"/>
                </a:lnTo>
                <a:lnTo>
                  <a:pt x="336" y="396"/>
                </a:lnTo>
                <a:lnTo>
                  <a:pt x="335" y="392"/>
                </a:lnTo>
                <a:lnTo>
                  <a:pt x="330" y="387"/>
                </a:lnTo>
                <a:lnTo>
                  <a:pt x="328" y="384"/>
                </a:lnTo>
                <a:lnTo>
                  <a:pt x="324" y="382"/>
                </a:lnTo>
                <a:lnTo>
                  <a:pt x="319" y="382"/>
                </a:lnTo>
                <a:lnTo>
                  <a:pt x="314" y="382"/>
                </a:lnTo>
                <a:lnTo>
                  <a:pt x="314" y="382"/>
                </a:lnTo>
                <a:lnTo>
                  <a:pt x="304" y="368"/>
                </a:lnTo>
                <a:lnTo>
                  <a:pt x="292" y="356"/>
                </a:lnTo>
                <a:lnTo>
                  <a:pt x="280" y="345"/>
                </a:lnTo>
                <a:lnTo>
                  <a:pt x="266" y="334"/>
                </a:lnTo>
                <a:lnTo>
                  <a:pt x="266" y="334"/>
                </a:lnTo>
                <a:lnTo>
                  <a:pt x="263" y="338"/>
                </a:lnTo>
                <a:lnTo>
                  <a:pt x="261" y="343"/>
                </a:lnTo>
                <a:lnTo>
                  <a:pt x="261" y="343"/>
                </a:lnTo>
                <a:lnTo>
                  <a:pt x="260" y="351"/>
                </a:lnTo>
                <a:lnTo>
                  <a:pt x="260" y="360"/>
                </a:lnTo>
                <a:lnTo>
                  <a:pt x="260" y="382"/>
                </a:lnTo>
                <a:lnTo>
                  <a:pt x="260" y="392"/>
                </a:lnTo>
                <a:lnTo>
                  <a:pt x="260" y="403"/>
                </a:lnTo>
                <a:lnTo>
                  <a:pt x="256" y="409"/>
                </a:lnTo>
                <a:lnTo>
                  <a:pt x="253" y="416"/>
                </a:lnTo>
                <a:lnTo>
                  <a:pt x="253" y="416"/>
                </a:lnTo>
                <a:lnTo>
                  <a:pt x="254" y="420"/>
                </a:lnTo>
                <a:lnTo>
                  <a:pt x="258" y="421"/>
                </a:lnTo>
                <a:lnTo>
                  <a:pt x="266" y="423"/>
                </a:lnTo>
                <a:lnTo>
                  <a:pt x="266" y="437"/>
                </a:lnTo>
                <a:lnTo>
                  <a:pt x="266" y="437"/>
                </a:lnTo>
                <a:lnTo>
                  <a:pt x="266" y="443"/>
                </a:lnTo>
                <a:lnTo>
                  <a:pt x="270" y="450"/>
                </a:lnTo>
                <a:lnTo>
                  <a:pt x="273" y="455"/>
                </a:lnTo>
                <a:lnTo>
                  <a:pt x="273" y="464"/>
                </a:lnTo>
                <a:lnTo>
                  <a:pt x="273" y="464"/>
                </a:lnTo>
                <a:lnTo>
                  <a:pt x="270" y="466"/>
                </a:lnTo>
                <a:lnTo>
                  <a:pt x="268" y="469"/>
                </a:lnTo>
                <a:lnTo>
                  <a:pt x="266" y="478"/>
                </a:lnTo>
                <a:lnTo>
                  <a:pt x="266" y="478"/>
                </a:lnTo>
                <a:lnTo>
                  <a:pt x="219" y="488"/>
                </a:lnTo>
                <a:lnTo>
                  <a:pt x="193" y="491"/>
                </a:lnTo>
                <a:lnTo>
                  <a:pt x="164" y="491"/>
                </a:lnTo>
                <a:lnTo>
                  <a:pt x="164" y="491"/>
                </a:lnTo>
                <a:lnTo>
                  <a:pt x="159" y="491"/>
                </a:lnTo>
                <a:lnTo>
                  <a:pt x="154" y="489"/>
                </a:lnTo>
                <a:lnTo>
                  <a:pt x="145" y="486"/>
                </a:lnTo>
                <a:lnTo>
                  <a:pt x="137" y="483"/>
                </a:lnTo>
                <a:lnTo>
                  <a:pt x="130" y="483"/>
                </a:lnTo>
                <a:lnTo>
                  <a:pt x="123" y="484"/>
                </a:lnTo>
                <a:lnTo>
                  <a:pt x="123" y="484"/>
                </a:lnTo>
                <a:lnTo>
                  <a:pt x="114" y="481"/>
                </a:lnTo>
                <a:lnTo>
                  <a:pt x="108" y="476"/>
                </a:lnTo>
                <a:lnTo>
                  <a:pt x="99" y="472"/>
                </a:lnTo>
                <a:lnTo>
                  <a:pt x="94" y="471"/>
                </a:lnTo>
                <a:lnTo>
                  <a:pt x="89" y="471"/>
                </a:lnTo>
                <a:lnTo>
                  <a:pt x="89" y="471"/>
                </a:lnTo>
                <a:lnTo>
                  <a:pt x="89" y="478"/>
                </a:lnTo>
                <a:lnTo>
                  <a:pt x="89" y="484"/>
                </a:lnTo>
                <a:lnTo>
                  <a:pt x="91" y="489"/>
                </a:lnTo>
                <a:lnTo>
                  <a:pt x="96" y="491"/>
                </a:lnTo>
                <a:lnTo>
                  <a:pt x="96" y="491"/>
                </a:lnTo>
                <a:lnTo>
                  <a:pt x="96" y="495"/>
                </a:lnTo>
                <a:lnTo>
                  <a:pt x="97" y="496"/>
                </a:lnTo>
                <a:lnTo>
                  <a:pt x="103" y="498"/>
                </a:lnTo>
                <a:lnTo>
                  <a:pt x="103" y="498"/>
                </a:lnTo>
                <a:lnTo>
                  <a:pt x="108" y="501"/>
                </a:lnTo>
                <a:lnTo>
                  <a:pt x="113" y="505"/>
                </a:lnTo>
                <a:lnTo>
                  <a:pt x="116" y="510"/>
                </a:lnTo>
                <a:lnTo>
                  <a:pt x="123" y="512"/>
                </a:lnTo>
                <a:lnTo>
                  <a:pt x="123" y="512"/>
                </a:lnTo>
                <a:lnTo>
                  <a:pt x="123" y="515"/>
                </a:lnTo>
                <a:lnTo>
                  <a:pt x="125" y="517"/>
                </a:lnTo>
                <a:lnTo>
                  <a:pt x="130" y="518"/>
                </a:lnTo>
                <a:lnTo>
                  <a:pt x="130" y="518"/>
                </a:lnTo>
                <a:lnTo>
                  <a:pt x="137" y="518"/>
                </a:lnTo>
                <a:lnTo>
                  <a:pt x="137" y="518"/>
                </a:lnTo>
                <a:lnTo>
                  <a:pt x="137" y="522"/>
                </a:lnTo>
                <a:lnTo>
                  <a:pt x="138" y="524"/>
                </a:lnTo>
                <a:lnTo>
                  <a:pt x="143" y="525"/>
                </a:lnTo>
                <a:lnTo>
                  <a:pt x="150" y="525"/>
                </a:lnTo>
                <a:lnTo>
                  <a:pt x="150" y="525"/>
                </a:lnTo>
                <a:lnTo>
                  <a:pt x="150" y="542"/>
                </a:lnTo>
                <a:lnTo>
                  <a:pt x="150" y="559"/>
                </a:lnTo>
                <a:lnTo>
                  <a:pt x="149" y="575"/>
                </a:lnTo>
                <a:lnTo>
                  <a:pt x="147" y="582"/>
                </a:lnTo>
                <a:lnTo>
                  <a:pt x="143" y="587"/>
                </a:lnTo>
                <a:lnTo>
                  <a:pt x="143" y="587"/>
                </a:lnTo>
                <a:lnTo>
                  <a:pt x="138" y="587"/>
                </a:lnTo>
                <a:lnTo>
                  <a:pt x="135" y="588"/>
                </a:lnTo>
                <a:lnTo>
                  <a:pt x="133" y="592"/>
                </a:lnTo>
                <a:lnTo>
                  <a:pt x="132" y="595"/>
                </a:lnTo>
                <a:lnTo>
                  <a:pt x="130" y="604"/>
                </a:lnTo>
                <a:lnTo>
                  <a:pt x="126" y="605"/>
                </a:lnTo>
                <a:lnTo>
                  <a:pt x="123" y="607"/>
                </a:lnTo>
                <a:lnTo>
                  <a:pt x="123" y="607"/>
                </a:lnTo>
                <a:lnTo>
                  <a:pt x="116" y="621"/>
                </a:lnTo>
                <a:lnTo>
                  <a:pt x="109" y="635"/>
                </a:lnTo>
                <a:lnTo>
                  <a:pt x="75" y="635"/>
                </a:lnTo>
                <a:lnTo>
                  <a:pt x="75" y="635"/>
                </a:lnTo>
                <a:lnTo>
                  <a:pt x="75" y="640"/>
                </a:lnTo>
                <a:lnTo>
                  <a:pt x="77" y="645"/>
                </a:lnTo>
                <a:lnTo>
                  <a:pt x="80" y="653"/>
                </a:lnTo>
                <a:lnTo>
                  <a:pt x="84" y="662"/>
                </a:lnTo>
                <a:lnTo>
                  <a:pt x="84" y="669"/>
                </a:lnTo>
                <a:lnTo>
                  <a:pt x="82" y="676"/>
                </a:lnTo>
                <a:lnTo>
                  <a:pt x="82" y="676"/>
                </a:lnTo>
                <a:lnTo>
                  <a:pt x="82" y="681"/>
                </a:lnTo>
                <a:lnTo>
                  <a:pt x="80" y="686"/>
                </a:lnTo>
                <a:lnTo>
                  <a:pt x="77" y="694"/>
                </a:lnTo>
                <a:lnTo>
                  <a:pt x="74" y="703"/>
                </a:lnTo>
                <a:lnTo>
                  <a:pt x="74" y="710"/>
                </a:lnTo>
                <a:lnTo>
                  <a:pt x="75" y="716"/>
                </a:lnTo>
                <a:lnTo>
                  <a:pt x="75" y="716"/>
                </a:lnTo>
                <a:lnTo>
                  <a:pt x="75" y="722"/>
                </a:lnTo>
                <a:lnTo>
                  <a:pt x="75" y="727"/>
                </a:lnTo>
                <a:lnTo>
                  <a:pt x="80" y="732"/>
                </a:lnTo>
                <a:lnTo>
                  <a:pt x="82" y="739"/>
                </a:lnTo>
                <a:lnTo>
                  <a:pt x="84" y="744"/>
                </a:lnTo>
                <a:lnTo>
                  <a:pt x="82" y="751"/>
                </a:lnTo>
                <a:lnTo>
                  <a:pt x="82" y="751"/>
                </a:lnTo>
                <a:lnTo>
                  <a:pt x="82" y="756"/>
                </a:lnTo>
                <a:lnTo>
                  <a:pt x="85" y="757"/>
                </a:lnTo>
                <a:lnTo>
                  <a:pt x="91" y="763"/>
                </a:lnTo>
                <a:lnTo>
                  <a:pt x="94" y="764"/>
                </a:lnTo>
                <a:lnTo>
                  <a:pt x="96" y="768"/>
                </a:lnTo>
                <a:lnTo>
                  <a:pt x="96" y="773"/>
                </a:lnTo>
                <a:lnTo>
                  <a:pt x="96" y="778"/>
                </a:lnTo>
                <a:lnTo>
                  <a:pt x="96" y="778"/>
                </a:lnTo>
                <a:lnTo>
                  <a:pt x="92" y="780"/>
                </a:lnTo>
                <a:lnTo>
                  <a:pt x="91" y="781"/>
                </a:lnTo>
                <a:lnTo>
                  <a:pt x="89" y="786"/>
                </a:lnTo>
                <a:lnTo>
                  <a:pt x="89" y="798"/>
                </a:lnTo>
                <a:lnTo>
                  <a:pt x="89" y="798"/>
                </a:lnTo>
                <a:lnTo>
                  <a:pt x="79" y="803"/>
                </a:lnTo>
                <a:lnTo>
                  <a:pt x="67" y="807"/>
                </a:lnTo>
                <a:lnTo>
                  <a:pt x="41" y="812"/>
                </a:lnTo>
                <a:lnTo>
                  <a:pt x="41" y="812"/>
                </a:lnTo>
                <a:lnTo>
                  <a:pt x="34" y="815"/>
                </a:lnTo>
                <a:lnTo>
                  <a:pt x="31" y="817"/>
                </a:lnTo>
                <a:lnTo>
                  <a:pt x="28" y="819"/>
                </a:lnTo>
                <a:lnTo>
                  <a:pt x="28" y="819"/>
                </a:lnTo>
                <a:lnTo>
                  <a:pt x="21" y="819"/>
                </a:lnTo>
                <a:lnTo>
                  <a:pt x="10" y="821"/>
                </a:lnTo>
                <a:lnTo>
                  <a:pt x="7" y="821"/>
                </a:lnTo>
                <a:lnTo>
                  <a:pt x="4" y="824"/>
                </a:lnTo>
                <a:lnTo>
                  <a:pt x="2" y="827"/>
                </a:lnTo>
                <a:lnTo>
                  <a:pt x="0" y="832"/>
                </a:lnTo>
                <a:lnTo>
                  <a:pt x="0" y="832"/>
                </a:lnTo>
                <a:lnTo>
                  <a:pt x="2" y="836"/>
                </a:lnTo>
                <a:lnTo>
                  <a:pt x="4" y="838"/>
                </a:lnTo>
                <a:lnTo>
                  <a:pt x="10" y="839"/>
                </a:lnTo>
                <a:lnTo>
                  <a:pt x="28" y="839"/>
                </a:lnTo>
                <a:lnTo>
                  <a:pt x="28" y="839"/>
                </a:lnTo>
                <a:lnTo>
                  <a:pt x="31" y="844"/>
                </a:lnTo>
                <a:lnTo>
                  <a:pt x="33" y="851"/>
                </a:lnTo>
                <a:lnTo>
                  <a:pt x="36" y="856"/>
                </a:lnTo>
                <a:lnTo>
                  <a:pt x="38" y="858"/>
                </a:lnTo>
                <a:lnTo>
                  <a:pt x="41" y="860"/>
                </a:lnTo>
                <a:lnTo>
                  <a:pt x="41" y="860"/>
                </a:lnTo>
                <a:lnTo>
                  <a:pt x="36" y="865"/>
                </a:lnTo>
                <a:lnTo>
                  <a:pt x="31" y="870"/>
                </a:lnTo>
                <a:lnTo>
                  <a:pt x="22" y="872"/>
                </a:lnTo>
                <a:lnTo>
                  <a:pt x="14" y="873"/>
                </a:lnTo>
                <a:lnTo>
                  <a:pt x="14" y="873"/>
                </a:lnTo>
                <a:lnTo>
                  <a:pt x="16" y="878"/>
                </a:lnTo>
                <a:lnTo>
                  <a:pt x="17" y="880"/>
                </a:lnTo>
                <a:lnTo>
                  <a:pt x="21" y="880"/>
                </a:lnTo>
                <a:lnTo>
                  <a:pt x="21" y="880"/>
                </a:lnTo>
                <a:lnTo>
                  <a:pt x="26" y="882"/>
                </a:lnTo>
                <a:lnTo>
                  <a:pt x="26" y="885"/>
                </a:lnTo>
                <a:lnTo>
                  <a:pt x="26" y="889"/>
                </a:lnTo>
                <a:lnTo>
                  <a:pt x="28" y="894"/>
                </a:lnTo>
                <a:lnTo>
                  <a:pt x="28" y="894"/>
                </a:lnTo>
                <a:lnTo>
                  <a:pt x="29" y="894"/>
                </a:lnTo>
                <a:lnTo>
                  <a:pt x="34" y="894"/>
                </a:lnTo>
                <a:lnTo>
                  <a:pt x="38" y="894"/>
                </a:lnTo>
                <a:lnTo>
                  <a:pt x="41" y="894"/>
                </a:lnTo>
                <a:lnTo>
                  <a:pt x="41" y="894"/>
                </a:lnTo>
                <a:lnTo>
                  <a:pt x="43" y="899"/>
                </a:lnTo>
                <a:lnTo>
                  <a:pt x="46" y="902"/>
                </a:lnTo>
                <a:lnTo>
                  <a:pt x="55" y="907"/>
                </a:lnTo>
                <a:lnTo>
                  <a:pt x="55" y="921"/>
                </a:lnTo>
                <a:lnTo>
                  <a:pt x="55" y="921"/>
                </a:lnTo>
                <a:lnTo>
                  <a:pt x="58" y="925"/>
                </a:lnTo>
                <a:lnTo>
                  <a:pt x="62" y="928"/>
                </a:lnTo>
                <a:lnTo>
                  <a:pt x="67" y="936"/>
                </a:lnTo>
                <a:lnTo>
                  <a:pt x="72" y="945"/>
                </a:lnTo>
                <a:lnTo>
                  <a:pt x="77" y="947"/>
                </a:lnTo>
                <a:lnTo>
                  <a:pt x="82" y="948"/>
                </a:lnTo>
                <a:lnTo>
                  <a:pt x="82" y="948"/>
                </a:lnTo>
                <a:lnTo>
                  <a:pt x="82" y="955"/>
                </a:lnTo>
                <a:lnTo>
                  <a:pt x="84" y="960"/>
                </a:lnTo>
                <a:lnTo>
                  <a:pt x="89" y="969"/>
                </a:lnTo>
                <a:lnTo>
                  <a:pt x="89" y="969"/>
                </a:lnTo>
                <a:lnTo>
                  <a:pt x="89" y="972"/>
                </a:lnTo>
                <a:lnTo>
                  <a:pt x="91" y="974"/>
                </a:lnTo>
                <a:lnTo>
                  <a:pt x="96" y="976"/>
                </a:lnTo>
                <a:lnTo>
                  <a:pt x="99" y="979"/>
                </a:lnTo>
                <a:lnTo>
                  <a:pt x="101" y="981"/>
                </a:lnTo>
                <a:lnTo>
                  <a:pt x="103" y="982"/>
                </a:lnTo>
                <a:lnTo>
                  <a:pt x="103" y="1017"/>
                </a:lnTo>
                <a:lnTo>
                  <a:pt x="103" y="1017"/>
                </a:lnTo>
                <a:lnTo>
                  <a:pt x="108" y="1018"/>
                </a:lnTo>
                <a:lnTo>
                  <a:pt x="111" y="1022"/>
                </a:lnTo>
                <a:lnTo>
                  <a:pt x="116" y="1030"/>
                </a:lnTo>
                <a:lnTo>
                  <a:pt x="116" y="1030"/>
                </a:lnTo>
                <a:lnTo>
                  <a:pt x="121" y="1032"/>
                </a:lnTo>
                <a:lnTo>
                  <a:pt x="126" y="1034"/>
                </a:lnTo>
                <a:lnTo>
                  <a:pt x="130" y="1037"/>
                </a:lnTo>
                <a:lnTo>
                  <a:pt x="130" y="1044"/>
                </a:lnTo>
                <a:lnTo>
                  <a:pt x="157" y="1044"/>
                </a:lnTo>
                <a:lnTo>
                  <a:pt x="157" y="1044"/>
                </a:lnTo>
                <a:lnTo>
                  <a:pt x="157" y="1047"/>
                </a:lnTo>
                <a:lnTo>
                  <a:pt x="159" y="1049"/>
                </a:lnTo>
                <a:lnTo>
                  <a:pt x="164" y="1051"/>
                </a:lnTo>
                <a:lnTo>
                  <a:pt x="164" y="1051"/>
                </a:lnTo>
                <a:lnTo>
                  <a:pt x="174" y="1051"/>
                </a:lnTo>
                <a:lnTo>
                  <a:pt x="183" y="1051"/>
                </a:lnTo>
                <a:lnTo>
                  <a:pt x="190" y="1054"/>
                </a:lnTo>
                <a:lnTo>
                  <a:pt x="195" y="1058"/>
                </a:lnTo>
                <a:lnTo>
                  <a:pt x="200" y="1061"/>
                </a:lnTo>
                <a:lnTo>
                  <a:pt x="205" y="1066"/>
                </a:lnTo>
                <a:lnTo>
                  <a:pt x="212" y="1078"/>
                </a:lnTo>
                <a:lnTo>
                  <a:pt x="212" y="1092"/>
                </a:lnTo>
                <a:lnTo>
                  <a:pt x="212" y="1092"/>
                </a:lnTo>
                <a:lnTo>
                  <a:pt x="212" y="1095"/>
                </a:lnTo>
                <a:lnTo>
                  <a:pt x="213" y="1097"/>
                </a:lnTo>
                <a:lnTo>
                  <a:pt x="219" y="1098"/>
                </a:lnTo>
                <a:lnTo>
                  <a:pt x="222" y="1102"/>
                </a:lnTo>
                <a:lnTo>
                  <a:pt x="224" y="1104"/>
                </a:lnTo>
                <a:lnTo>
                  <a:pt x="225" y="1105"/>
                </a:lnTo>
                <a:lnTo>
                  <a:pt x="225" y="1105"/>
                </a:lnTo>
                <a:lnTo>
                  <a:pt x="225" y="1112"/>
                </a:lnTo>
                <a:lnTo>
                  <a:pt x="227" y="1117"/>
                </a:lnTo>
                <a:lnTo>
                  <a:pt x="232" y="1126"/>
                </a:lnTo>
                <a:lnTo>
                  <a:pt x="232" y="1126"/>
                </a:lnTo>
                <a:lnTo>
                  <a:pt x="237" y="1127"/>
                </a:lnTo>
                <a:lnTo>
                  <a:pt x="241" y="1131"/>
                </a:lnTo>
                <a:lnTo>
                  <a:pt x="246" y="1139"/>
                </a:lnTo>
                <a:lnTo>
                  <a:pt x="246" y="1139"/>
                </a:lnTo>
                <a:lnTo>
                  <a:pt x="260" y="1160"/>
                </a:lnTo>
                <a:lnTo>
                  <a:pt x="260" y="1160"/>
                </a:lnTo>
                <a:lnTo>
                  <a:pt x="265" y="1160"/>
                </a:lnTo>
                <a:lnTo>
                  <a:pt x="265" y="1160"/>
                </a:lnTo>
                <a:lnTo>
                  <a:pt x="266" y="1160"/>
                </a:lnTo>
                <a:lnTo>
                  <a:pt x="266" y="1160"/>
                </a:lnTo>
                <a:lnTo>
                  <a:pt x="270" y="1162"/>
                </a:lnTo>
                <a:lnTo>
                  <a:pt x="270" y="1162"/>
                </a:lnTo>
                <a:lnTo>
                  <a:pt x="270" y="1162"/>
                </a:lnTo>
                <a:lnTo>
                  <a:pt x="270" y="1162"/>
                </a:lnTo>
                <a:lnTo>
                  <a:pt x="275" y="1163"/>
                </a:lnTo>
                <a:lnTo>
                  <a:pt x="275" y="1163"/>
                </a:lnTo>
                <a:lnTo>
                  <a:pt x="275" y="1163"/>
                </a:lnTo>
                <a:lnTo>
                  <a:pt x="275" y="1163"/>
                </a:lnTo>
                <a:lnTo>
                  <a:pt x="278" y="1165"/>
                </a:lnTo>
                <a:lnTo>
                  <a:pt x="278" y="1165"/>
                </a:lnTo>
                <a:lnTo>
                  <a:pt x="278" y="1167"/>
                </a:lnTo>
                <a:lnTo>
                  <a:pt x="278" y="1167"/>
                </a:lnTo>
                <a:lnTo>
                  <a:pt x="283" y="1168"/>
                </a:lnTo>
                <a:lnTo>
                  <a:pt x="283" y="1168"/>
                </a:lnTo>
                <a:lnTo>
                  <a:pt x="287" y="1170"/>
                </a:lnTo>
                <a:lnTo>
                  <a:pt x="287" y="1170"/>
                </a:lnTo>
                <a:lnTo>
                  <a:pt x="287" y="1170"/>
                </a:lnTo>
                <a:lnTo>
                  <a:pt x="287" y="1170"/>
                </a:lnTo>
                <a:lnTo>
                  <a:pt x="290" y="1172"/>
                </a:lnTo>
                <a:lnTo>
                  <a:pt x="290" y="1172"/>
                </a:lnTo>
                <a:lnTo>
                  <a:pt x="292" y="1172"/>
                </a:lnTo>
                <a:lnTo>
                  <a:pt x="292" y="1172"/>
                </a:lnTo>
                <a:lnTo>
                  <a:pt x="295" y="1174"/>
                </a:lnTo>
                <a:lnTo>
                  <a:pt x="295" y="1174"/>
                </a:lnTo>
                <a:lnTo>
                  <a:pt x="297" y="1174"/>
                </a:lnTo>
                <a:lnTo>
                  <a:pt x="297" y="1174"/>
                </a:lnTo>
                <a:lnTo>
                  <a:pt x="301" y="1175"/>
                </a:lnTo>
                <a:lnTo>
                  <a:pt x="301" y="1175"/>
                </a:lnTo>
                <a:lnTo>
                  <a:pt x="301" y="1175"/>
                </a:lnTo>
                <a:lnTo>
                  <a:pt x="301" y="1175"/>
                </a:lnTo>
                <a:lnTo>
                  <a:pt x="306" y="1175"/>
                </a:lnTo>
                <a:lnTo>
                  <a:pt x="306" y="1175"/>
                </a:lnTo>
                <a:lnTo>
                  <a:pt x="313" y="1177"/>
                </a:lnTo>
                <a:lnTo>
                  <a:pt x="316" y="1182"/>
                </a:lnTo>
                <a:lnTo>
                  <a:pt x="319" y="1187"/>
                </a:lnTo>
                <a:lnTo>
                  <a:pt x="323" y="1192"/>
                </a:lnTo>
                <a:lnTo>
                  <a:pt x="323" y="1192"/>
                </a:lnTo>
                <a:lnTo>
                  <a:pt x="324" y="1192"/>
                </a:lnTo>
                <a:lnTo>
                  <a:pt x="324" y="1192"/>
                </a:lnTo>
                <a:lnTo>
                  <a:pt x="324" y="1192"/>
                </a:lnTo>
                <a:lnTo>
                  <a:pt x="324" y="1192"/>
                </a:lnTo>
                <a:lnTo>
                  <a:pt x="324" y="1194"/>
                </a:lnTo>
                <a:lnTo>
                  <a:pt x="324" y="1194"/>
                </a:lnTo>
                <a:lnTo>
                  <a:pt x="328" y="1194"/>
                </a:lnTo>
                <a:lnTo>
                  <a:pt x="328" y="1194"/>
                </a:lnTo>
                <a:lnTo>
                  <a:pt x="335" y="1197"/>
                </a:lnTo>
                <a:lnTo>
                  <a:pt x="340" y="1203"/>
                </a:lnTo>
                <a:lnTo>
                  <a:pt x="345" y="1208"/>
                </a:lnTo>
                <a:lnTo>
                  <a:pt x="348" y="1215"/>
                </a:lnTo>
                <a:lnTo>
                  <a:pt x="348" y="1242"/>
                </a:lnTo>
                <a:lnTo>
                  <a:pt x="348" y="1242"/>
                </a:lnTo>
                <a:lnTo>
                  <a:pt x="355" y="1247"/>
                </a:lnTo>
                <a:lnTo>
                  <a:pt x="362" y="1249"/>
                </a:lnTo>
                <a:lnTo>
                  <a:pt x="369" y="1247"/>
                </a:lnTo>
                <a:lnTo>
                  <a:pt x="376" y="1242"/>
                </a:lnTo>
                <a:lnTo>
                  <a:pt x="376" y="1242"/>
                </a:lnTo>
                <a:lnTo>
                  <a:pt x="381" y="1240"/>
                </a:lnTo>
                <a:lnTo>
                  <a:pt x="382" y="1238"/>
                </a:lnTo>
                <a:lnTo>
                  <a:pt x="382" y="1235"/>
                </a:lnTo>
                <a:lnTo>
                  <a:pt x="382" y="1235"/>
                </a:lnTo>
                <a:lnTo>
                  <a:pt x="434" y="1235"/>
                </a:lnTo>
                <a:lnTo>
                  <a:pt x="435" y="1235"/>
                </a:lnTo>
                <a:lnTo>
                  <a:pt x="435" y="1235"/>
                </a:lnTo>
                <a:lnTo>
                  <a:pt x="442" y="1240"/>
                </a:lnTo>
                <a:lnTo>
                  <a:pt x="449" y="1249"/>
                </a:lnTo>
                <a:lnTo>
                  <a:pt x="457" y="1262"/>
                </a:lnTo>
                <a:lnTo>
                  <a:pt x="457" y="1262"/>
                </a:lnTo>
                <a:lnTo>
                  <a:pt x="459" y="1264"/>
                </a:lnTo>
                <a:lnTo>
                  <a:pt x="459" y="1264"/>
                </a:lnTo>
                <a:lnTo>
                  <a:pt x="459" y="1264"/>
                </a:lnTo>
                <a:lnTo>
                  <a:pt x="459" y="1264"/>
                </a:lnTo>
                <a:lnTo>
                  <a:pt x="459" y="1264"/>
                </a:lnTo>
                <a:lnTo>
                  <a:pt x="459" y="1264"/>
                </a:lnTo>
                <a:lnTo>
                  <a:pt x="464" y="1266"/>
                </a:lnTo>
                <a:lnTo>
                  <a:pt x="464" y="1266"/>
                </a:lnTo>
                <a:lnTo>
                  <a:pt x="466" y="1266"/>
                </a:lnTo>
                <a:lnTo>
                  <a:pt x="466" y="1266"/>
                </a:lnTo>
                <a:lnTo>
                  <a:pt x="466" y="1267"/>
                </a:lnTo>
                <a:lnTo>
                  <a:pt x="466" y="1267"/>
                </a:lnTo>
                <a:lnTo>
                  <a:pt x="468" y="1267"/>
                </a:lnTo>
                <a:lnTo>
                  <a:pt x="468" y="1267"/>
                </a:lnTo>
                <a:lnTo>
                  <a:pt x="468" y="1267"/>
                </a:lnTo>
                <a:lnTo>
                  <a:pt x="468" y="1267"/>
                </a:lnTo>
                <a:lnTo>
                  <a:pt x="469" y="1267"/>
                </a:lnTo>
                <a:lnTo>
                  <a:pt x="469" y="1267"/>
                </a:lnTo>
                <a:lnTo>
                  <a:pt x="469" y="1269"/>
                </a:lnTo>
                <a:lnTo>
                  <a:pt x="469" y="1269"/>
                </a:lnTo>
                <a:lnTo>
                  <a:pt x="471" y="1269"/>
                </a:lnTo>
                <a:lnTo>
                  <a:pt x="471" y="1269"/>
                </a:lnTo>
                <a:lnTo>
                  <a:pt x="473" y="1273"/>
                </a:lnTo>
                <a:lnTo>
                  <a:pt x="474" y="1276"/>
                </a:lnTo>
                <a:lnTo>
                  <a:pt x="476" y="1279"/>
                </a:lnTo>
                <a:lnTo>
                  <a:pt x="478" y="1283"/>
                </a:lnTo>
                <a:lnTo>
                  <a:pt x="478" y="1283"/>
                </a:lnTo>
                <a:lnTo>
                  <a:pt x="485" y="1281"/>
                </a:lnTo>
                <a:lnTo>
                  <a:pt x="492" y="1281"/>
                </a:lnTo>
                <a:lnTo>
                  <a:pt x="505" y="1285"/>
                </a:lnTo>
                <a:lnTo>
                  <a:pt x="514" y="1288"/>
                </a:lnTo>
                <a:lnTo>
                  <a:pt x="517" y="1286"/>
                </a:lnTo>
                <a:lnTo>
                  <a:pt x="519" y="1283"/>
                </a:lnTo>
                <a:lnTo>
                  <a:pt x="519" y="1283"/>
                </a:lnTo>
                <a:lnTo>
                  <a:pt x="526" y="1283"/>
                </a:lnTo>
                <a:lnTo>
                  <a:pt x="532" y="1286"/>
                </a:lnTo>
                <a:lnTo>
                  <a:pt x="536" y="1291"/>
                </a:lnTo>
                <a:lnTo>
                  <a:pt x="539" y="1296"/>
                </a:lnTo>
                <a:lnTo>
                  <a:pt x="539" y="1296"/>
                </a:lnTo>
                <a:lnTo>
                  <a:pt x="556" y="1296"/>
                </a:lnTo>
                <a:lnTo>
                  <a:pt x="563" y="1298"/>
                </a:lnTo>
                <a:lnTo>
                  <a:pt x="565" y="1300"/>
                </a:lnTo>
                <a:lnTo>
                  <a:pt x="567" y="1303"/>
                </a:lnTo>
                <a:lnTo>
                  <a:pt x="580" y="1303"/>
                </a:lnTo>
                <a:lnTo>
                  <a:pt x="580" y="1303"/>
                </a:lnTo>
                <a:lnTo>
                  <a:pt x="582" y="1298"/>
                </a:lnTo>
                <a:lnTo>
                  <a:pt x="587" y="1296"/>
                </a:lnTo>
                <a:lnTo>
                  <a:pt x="594" y="1296"/>
                </a:lnTo>
                <a:lnTo>
                  <a:pt x="601" y="1296"/>
                </a:lnTo>
                <a:lnTo>
                  <a:pt x="601" y="1296"/>
                </a:lnTo>
                <a:lnTo>
                  <a:pt x="606" y="1293"/>
                </a:lnTo>
                <a:lnTo>
                  <a:pt x="613" y="1291"/>
                </a:lnTo>
                <a:lnTo>
                  <a:pt x="621" y="1290"/>
                </a:lnTo>
                <a:lnTo>
                  <a:pt x="631" y="1290"/>
                </a:lnTo>
                <a:lnTo>
                  <a:pt x="640" y="1290"/>
                </a:lnTo>
                <a:lnTo>
                  <a:pt x="648" y="1291"/>
                </a:lnTo>
                <a:lnTo>
                  <a:pt x="657" y="1293"/>
                </a:lnTo>
                <a:lnTo>
                  <a:pt x="662" y="1296"/>
                </a:lnTo>
                <a:lnTo>
                  <a:pt x="662" y="1296"/>
                </a:lnTo>
                <a:lnTo>
                  <a:pt x="665" y="1291"/>
                </a:lnTo>
                <a:lnTo>
                  <a:pt x="669" y="1288"/>
                </a:lnTo>
                <a:lnTo>
                  <a:pt x="674" y="1288"/>
                </a:lnTo>
                <a:lnTo>
                  <a:pt x="681" y="1290"/>
                </a:lnTo>
                <a:lnTo>
                  <a:pt x="693" y="1295"/>
                </a:lnTo>
                <a:lnTo>
                  <a:pt x="698" y="1296"/>
                </a:lnTo>
                <a:lnTo>
                  <a:pt x="703" y="1296"/>
                </a:lnTo>
                <a:lnTo>
                  <a:pt x="703" y="1296"/>
                </a:lnTo>
                <a:lnTo>
                  <a:pt x="703" y="1293"/>
                </a:lnTo>
                <a:lnTo>
                  <a:pt x="705" y="1291"/>
                </a:lnTo>
                <a:lnTo>
                  <a:pt x="710" y="1290"/>
                </a:lnTo>
                <a:lnTo>
                  <a:pt x="713" y="1286"/>
                </a:lnTo>
                <a:lnTo>
                  <a:pt x="715" y="1285"/>
                </a:lnTo>
                <a:lnTo>
                  <a:pt x="717" y="1283"/>
                </a:lnTo>
                <a:lnTo>
                  <a:pt x="717" y="1283"/>
                </a:lnTo>
                <a:lnTo>
                  <a:pt x="722" y="1281"/>
                </a:lnTo>
                <a:lnTo>
                  <a:pt x="725" y="1278"/>
                </a:lnTo>
                <a:lnTo>
                  <a:pt x="730" y="1269"/>
                </a:lnTo>
                <a:lnTo>
                  <a:pt x="730" y="1269"/>
                </a:lnTo>
                <a:lnTo>
                  <a:pt x="735" y="1267"/>
                </a:lnTo>
                <a:lnTo>
                  <a:pt x="739" y="1264"/>
                </a:lnTo>
                <a:lnTo>
                  <a:pt x="742" y="1261"/>
                </a:lnTo>
                <a:lnTo>
                  <a:pt x="744" y="1256"/>
                </a:lnTo>
                <a:lnTo>
                  <a:pt x="746" y="1250"/>
                </a:lnTo>
                <a:lnTo>
                  <a:pt x="749" y="1247"/>
                </a:lnTo>
                <a:lnTo>
                  <a:pt x="752" y="1244"/>
                </a:lnTo>
                <a:lnTo>
                  <a:pt x="758" y="1242"/>
                </a:lnTo>
                <a:lnTo>
                  <a:pt x="758" y="1242"/>
                </a:lnTo>
                <a:lnTo>
                  <a:pt x="761" y="1242"/>
                </a:lnTo>
                <a:lnTo>
                  <a:pt x="763" y="1240"/>
                </a:lnTo>
                <a:lnTo>
                  <a:pt x="763" y="1237"/>
                </a:lnTo>
                <a:lnTo>
                  <a:pt x="764" y="1235"/>
                </a:lnTo>
                <a:lnTo>
                  <a:pt x="764" y="1235"/>
                </a:lnTo>
                <a:lnTo>
                  <a:pt x="768" y="1235"/>
                </a:lnTo>
                <a:lnTo>
                  <a:pt x="771" y="1235"/>
                </a:lnTo>
                <a:lnTo>
                  <a:pt x="771" y="1235"/>
                </a:lnTo>
                <a:lnTo>
                  <a:pt x="771" y="1232"/>
                </a:lnTo>
                <a:lnTo>
                  <a:pt x="771" y="1228"/>
                </a:lnTo>
                <a:lnTo>
                  <a:pt x="771" y="1228"/>
                </a:lnTo>
                <a:lnTo>
                  <a:pt x="775" y="1228"/>
                </a:lnTo>
                <a:lnTo>
                  <a:pt x="775" y="1228"/>
                </a:lnTo>
                <a:lnTo>
                  <a:pt x="776" y="1227"/>
                </a:lnTo>
                <a:lnTo>
                  <a:pt x="776" y="1227"/>
                </a:lnTo>
                <a:lnTo>
                  <a:pt x="778" y="1227"/>
                </a:lnTo>
                <a:lnTo>
                  <a:pt x="778" y="1227"/>
                </a:lnTo>
                <a:lnTo>
                  <a:pt x="780" y="1228"/>
                </a:lnTo>
                <a:lnTo>
                  <a:pt x="780" y="1228"/>
                </a:lnTo>
                <a:lnTo>
                  <a:pt x="783" y="1228"/>
                </a:lnTo>
                <a:lnTo>
                  <a:pt x="783" y="1228"/>
                </a:lnTo>
                <a:lnTo>
                  <a:pt x="788" y="1228"/>
                </a:lnTo>
                <a:lnTo>
                  <a:pt x="788" y="1228"/>
                </a:lnTo>
                <a:lnTo>
                  <a:pt x="788" y="1228"/>
                </a:lnTo>
                <a:lnTo>
                  <a:pt x="788" y="1228"/>
                </a:lnTo>
                <a:lnTo>
                  <a:pt x="794" y="1228"/>
                </a:lnTo>
                <a:lnTo>
                  <a:pt x="799" y="1228"/>
                </a:lnTo>
                <a:lnTo>
                  <a:pt x="799" y="1228"/>
                </a:lnTo>
                <a:lnTo>
                  <a:pt x="800" y="1223"/>
                </a:lnTo>
                <a:lnTo>
                  <a:pt x="802" y="1221"/>
                </a:lnTo>
                <a:lnTo>
                  <a:pt x="804" y="1220"/>
                </a:lnTo>
                <a:lnTo>
                  <a:pt x="805" y="1221"/>
                </a:lnTo>
                <a:lnTo>
                  <a:pt x="805" y="1221"/>
                </a:lnTo>
                <a:lnTo>
                  <a:pt x="805" y="1221"/>
                </a:lnTo>
                <a:lnTo>
                  <a:pt x="805" y="1221"/>
                </a:lnTo>
                <a:lnTo>
                  <a:pt x="807" y="1221"/>
                </a:lnTo>
                <a:lnTo>
                  <a:pt x="807" y="1221"/>
                </a:lnTo>
                <a:lnTo>
                  <a:pt x="809" y="1223"/>
                </a:lnTo>
                <a:lnTo>
                  <a:pt x="809" y="1223"/>
                </a:lnTo>
                <a:lnTo>
                  <a:pt x="814" y="1223"/>
                </a:lnTo>
                <a:lnTo>
                  <a:pt x="814" y="1223"/>
                </a:lnTo>
                <a:lnTo>
                  <a:pt x="817" y="1223"/>
                </a:lnTo>
                <a:lnTo>
                  <a:pt x="817" y="1223"/>
                </a:lnTo>
                <a:lnTo>
                  <a:pt x="823" y="1223"/>
                </a:lnTo>
                <a:lnTo>
                  <a:pt x="823" y="1223"/>
                </a:lnTo>
                <a:lnTo>
                  <a:pt x="828" y="1223"/>
                </a:lnTo>
                <a:lnTo>
                  <a:pt x="828" y="1223"/>
                </a:lnTo>
                <a:lnTo>
                  <a:pt x="831" y="1221"/>
                </a:lnTo>
                <a:lnTo>
                  <a:pt x="831" y="1221"/>
                </a:lnTo>
                <a:lnTo>
                  <a:pt x="833" y="1221"/>
                </a:lnTo>
                <a:lnTo>
                  <a:pt x="833" y="1215"/>
                </a:lnTo>
                <a:lnTo>
                  <a:pt x="833" y="1215"/>
                </a:lnTo>
                <a:lnTo>
                  <a:pt x="840" y="1215"/>
                </a:lnTo>
                <a:lnTo>
                  <a:pt x="840" y="1215"/>
                </a:lnTo>
                <a:lnTo>
                  <a:pt x="852" y="1213"/>
                </a:lnTo>
                <a:lnTo>
                  <a:pt x="862" y="1209"/>
                </a:lnTo>
                <a:lnTo>
                  <a:pt x="881" y="1201"/>
                </a:lnTo>
                <a:lnTo>
                  <a:pt x="881" y="1201"/>
                </a:lnTo>
                <a:lnTo>
                  <a:pt x="882" y="1196"/>
                </a:lnTo>
                <a:lnTo>
                  <a:pt x="886" y="1192"/>
                </a:lnTo>
                <a:lnTo>
                  <a:pt x="894" y="1187"/>
                </a:lnTo>
                <a:lnTo>
                  <a:pt x="894" y="1187"/>
                </a:lnTo>
                <a:lnTo>
                  <a:pt x="896" y="1182"/>
                </a:lnTo>
                <a:lnTo>
                  <a:pt x="898" y="1180"/>
                </a:lnTo>
                <a:lnTo>
                  <a:pt x="901" y="1180"/>
                </a:lnTo>
                <a:lnTo>
                  <a:pt x="901" y="1180"/>
                </a:lnTo>
                <a:lnTo>
                  <a:pt x="903" y="1172"/>
                </a:lnTo>
                <a:lnTo>
                  <a:pt x="904" y="1168"/>
                </a:lnTo>
                <a:lnTo>
                  <a:pt x="908" y="1167"/>
                </a:lnTo>
                <a:lnTo>
                  <a:pt x="956" y="1167"/>
                </a:lnTo>
                <a:lnTo>
                  <a:pt x="956" y="1167"/>
                </a:lnTo>
                <a:lnTo>
                  <a:pt x="956" y="1163"/>
                </a:lnTo>
                <a:lnTo>
                  <a:pt x="957" y="1162"/>
                </a:lnTo>
                <a:lnTo>
                  <a:pt x="962" y="1160"/>
                </a:lnTo>
                <a:lnTo>
                  <a:pt x="966" y="1156"/>
                </a:lnTo>
                <a:lnTo>
                  <a:pt x="968" y="1155"/>
                </a:lnTo>
                <a:lnTo>
                  <a:pt x="969" y="1153"/>
                </a:lnTo>
                <a:lnTo>
                  <a:pt x="969" y="1153"/>
                </a:lnTo>
                <a:lnTo>
                  <a:pt x="978" y="1148"/>
                </a:lnTo>
                <a:lnTo>
                  <a:pt x="985" y="1143"/>
                </a:lnTo>
                <a:lnTo>
                  <a:pt x="996" y="1129"/>
                </a:lnTo>
                <a:lnTo>
                  <a:pt x="1008" y="1115"/>
                </a:lnTo>
                <a:lnTo>
                  <a:pt x="1015" y="1110"/>
                </a:lnTo>
                <a:lnTo>
                  <a:pt x="1024" y="1105"/>
                </a:lnTo>
                <a:lnTo>
                  <a:pt x="1024" y="1105"/>
                </a:lnTo>
                <a:lnTo>
                  <a:pt x="1036" y="1100"/>
                </a:lnTo>
                <a:lnTo>
                  <a:pt x="1046" y="1093"/>
                </a:lnTo>
                <a:lnTo>
                  <a:pt x="1058" y="1088"/>
                </a:lnTo>
                <a:lnTo>
                  <a:pt x="1065" y="1086"/>
                </a:lnTo>
                <a:lnTo>
                  <a:pt x="1072" y="1085"/>
                </a:lnTo>
                <a:lnTo>
                  <a:pt x="1072" y="1085"/>
                </a:lnTo>
                <a:lnTo>
                  <a:pt x="1078" y="1085"/>
                </a:lnTo>
                <a:lnTo>
                  <a:pt x="1083" y="1086"/>
                </a:lnTo>
                <a:lnTo>
                  <a:pt x="1092" y="1092"/>
                </a:lnTo>
                <a:lnTo>
                  <a:pt x="1100" y="1097"/>
                </a:lnTo>
                <a:lnTo>
                  <a:pt x="1106" y="1098"/>
                </a:lnTo>
                <a:lnTo>
                  <a:pt x="1112" y="1098"/>
                </a:lnTo>
                <a:lnTo>
                  <a:pt x="1112" y="1098"/>
                </a:lnTo>
                <a:lnTo>
                  <a:pt x="1118" y="1098"/>
                </a:lnTo>
                <a:lnTo>
                  <a:pt x="1123" y="1098"/>
                </a:lnTo>
                <a:lnTo>
                  <a:pt x="1128" y="1098"/>
                </a:lnTo>
                <a:lnTo>
                  <a:pt x="1133" y="1098"/>
                </a:lnTo>
                <a:lnTo>
                  <a:pt x="1133" y="1098"/>
                </a:lnTo>
                <a:lnTo>
                  <a:pt x="1133" y="1092"/>
                </a:lnTo>
                <a:lnTo>
                  <a:pt x="1133" y="1092"/>
                </a:lnTo>
                <a:lnTo>
                  <a:pt x="1135" y="1092"/>
                </a:lnTo>
                <a:lnTo>
                  <a:pt x="1140" y="1092"/>
                </a:lnTo>
                <a:lnTo>
                  <a:pt x="1147" y="1092"/>
                </a:lnTo>
                <a:lnTo>
                  <a:pt x="1147" y="1092"/>
                </a:lnTo>
                <a:lnTo>
                  <a:pt x="1155" y="1088"/>
                </a:lnTo>
                <a:lnTo>
                  <a:pt x="1162" y="1083"/>
                </a:lnTo>
                <a:lnTo>
                  <a:pt x="1170" y="1080"/>
                </a:lnTo>
                <a:lnTo>
                  <a:pt x="1181" y="1078"/>
                </a:lnTo>
                <a:lnTo>
                  <a:pt x="1181" y="1078"/>
                </a:lnTo>
                <a:lnTo>
                  <a:pt x="1230" y="1078"/>
                </a:lnTo>
                <a:lnTo>
                  <a:pt x="1252" y="1080"/>
                </a:lnTo>
                <a:lnTo>
                  <a:pt x="1261" y="1081"/>
                </a:lnTo>
                <a:lnTo>
                  <a:pt x="1269" y="1085"/>
                </a:lnTo>
                <a:lnTo>
                  <a:pt x="1269" y="1085"/>
                </a:lnTo>
                <a:lnTo>
                  <a:pt x="1271" y="1080"/>
                </a:lnTo>
                <a:lnTo>
                  <a:pt x="1274" y="1078"/>
                </a:lnTo>
                <a:lnTo>
                  <a:pt x="1283" y="1075"/>
                </a:lnTo>
                <a:lnTo>
                  <a:pt x="1292" y="1071"/>
                </a:lnTo>
                <a:lnTo>
                  <a:pt x="1295" y="1069"/>
                </a:lnTo>
                <a:lnTo>
                  <a:pt x="1297" y="1064"/>
                </a:lnTo>
                <a:lnTo>
                  <a:pt x="1297" y="1064"/>
                </a:lnTo>
                <a:lnTo>
                  <a:pt x="1304" y="1064"/>
                </a:lnTo>
                <a:lnTo>
                  <a:pt x="1309" y="1064"/>
                </a:lnTo>
                <a:lnTo>
                  <a:pt x="1310" y="1061"/>
                </a:lnTo>
                <a:lnTo>
                  <a:pt x="1314" y="1058"/>
                </a:lnTo>
                <a:lnTo>
                  <a:pt x="1315" y="1054"/>
                </a:lnTo>
                <a:lnTo>
                  <a:pt x="1319" y="1051"/>
                </a:lnTo>
                <a:lnTo>
                  <a:pt x="1324" y="1051"/>
                </a:lnTo>
                <a:lnTo>
                  <a:pt x="1331" y="1051"/>
                </a:lnTo>
                <a:lnTo>
                  <a:pt x="1331" y="1051"/>
                </a:lnTo>
                <a:lnTo>
                  <a:pt x="1341" y="1049"/>
                </a:lnTo>
                <a:lnTo>
                  <a:pt x="1348" y="1049"/>
                </a:lnTo>
                <a:lnTo>
                  <a:pt x="1363" y="1052"/>
                </a:lnTo>
                <a:lnTo>
                  <a:pt x="1377" y="1056"/>
                </a:lnTo>
                <a:lnTo>
                  <a:pt x="1392" y="1058"/>
                </a:lnTo>
                <a:lnTo>
                  <a:pt x="1392" y="1058"/>
                </a:lnTo>
                <a:lnTo>
                  <a:pt x="1392" y="1051"/>
                </a:lnTo>
                <a:lnTo>
                  <a:pt x="1392" y="1044"/>
                </a:lnTo>
                <a:lnTo>
                  <a:pt x="1394" y="1039"/>
                </a:lnTo>
                <a:lnTo>
                  <a:pt x="1399" y="1037"/>
                </a:lnTo>
                <a:lnTo>
                  <a:pt x="1399" y="1037"/>
                </a:lnTo>
                <a:lnTo>
                  <a:pt x="1403" y="1039"/>
                </a:lnTo>
                <a:lnTo>
                  <a:pt x="1409" y="1040"/>
                </a:lnTo>
                <a:lnTo>
                  <a:pt x="1425" y="1039"/>
                </a:lnTo>
                <a:lnTo>
                  <a:pt x="1440" y="1035"/>
                </a:lnTo>
                <a:lnTo>
                  <a:pt x="1454" y="1030"/>
                </a:lnTo>
                <a:lnTo>
                  <a:pt x="1454" y="1030"/>
                </a:lnTo>
                <a:lnTo>
                  <a:pt x="1459" y="1032"/>
                </a:lnTo>
                <a:lnTo>
                  <a:pt x="1462" y="1035"/>
                </a:lnTo>
                <a:lnTo>
                  <a:pt x="1467" y="1037"/>
                </a:lnTo>
                <a:lnTo>
                  <a:pt x="1474" y="1037"/>
                </a:lnTo>
                <a:lnTo>
                  <a:pt x="1474" y="1037"/>
                </a:lnTo>
                <a:lnTo>
                  <a:pt x="1476" y="1034"/>
                </a:lnTo>
                <a:lnTo>
                  <a:pt x="1479" y="1032"/>
                </a:lnTo>
                <a:lnTo>
                  <a:pt x="1483" y="1030"/>
                </a:lnTo>
                <a:lnTo>
                  <a:pt x="1488" y="1030"/>
                </a:lnTo>
                <a:lnTo>
                  <a:pt x="1488" y="1030"/>
                </a:lnTo>
                <a:lnTo>
                  <a:pt x="1490" y="1025"/>
                </a:lnTo>
                <a:lnTo>
                  <a:pt x="1491" y="1023"/>
                </a:lnTo>
                <a:lnTo>
                  <a:pt x="1495" y="1023"/>
                </a:lnTo>
                <a:lnTo>
                  <a:pt x="1508" y="1023"/>
                </a:lnTo>
                <a:lnTo>
                  <a:pt x="1508" y="1023"/>
                </a:lnTo>
                <a:lnTo>
                  <a:pt x="1512" y="1018"/>
                </a:lnTo>
                <a:lnTo>
                  <a:pt x="1515" y="1013"/>
                </a:lnTo>
                <a:lnTo>
                  <a:pt x="1520" y="1011"/>
                </a:lnTo>
                <a:lnTo>
                  <a:pt x="1529" y="1010"/>
                </a:lnTo>
                <a:lnTo>
                  <a:pt x="1529" y="1010"/>
                </a:lnTo>
                <a:lnTo>
                  <a:pt x="1532" y="1003"/>
                </a:lnTo>
                <a:lnTo>
                  <a:pt x="1537" y="998"/>
                </a:lnTo>
                <a:lnTo>
                  <a:pt x="1542" y="993"/>
                </a:lnTo>
                <a:lnTo>
                  <a:pt x="1549" y="989"/>
                </a:lnTo>
                <a:lnTo>
                  <a:pt x="1549" y="989"/>
                </a:lnTo>
                <a:lnTo>
                  <a:pt x="1551" y="981"/>
                </a:lnTo>
                <a:lnTo>
                  <a:pt x="1553" y="972"/>
                </a:lnTo>
                <a:lnTo>
                  <a:pt x="1556" y="967"/>
                </a:lnTo>
                <a:lnTo>
                  <a:pt x="1563" y="962"/>
                </a:lnTo>
                <a:lnTo>
                  <a:pt x="1563" y="962"/>
                </a:lnTo>
                <a:lnTo>
                  <a:pt x="1565" y="953"/>
                </a:lnTo>
                <a:lnTo>
                  <a:pt x="1566" y="950"/>
                </a:lnTo>
                <a:lnTo>
                  <a:pt x="1570" y="948"/>
                </a:lnTo>
                <a:lnTo>
                  <a:pt x="1570" y="880"/>
                </a:lnTo>
                <a:lnTo>
                  <a:pt x="1570" y="880"/>
                </a:lnTo>
                <a:lnTo>
                  <a:pt x="1575" y="878"/>
                </a:lnTo>
                <a:lnTo>
                  <a:pt x="1576" y="873"/>
                </a:lnTo>
                <a:lnTo>
                  <a:pt x="1576" y="867"/>
                </a:lnTo>
                <a:lnTo>
                  <a:pt x="1576" y="860"/>
                </a:lnTo>
                <a:lnTo>
                  <a:pt x="1576" y="860"/>
                </a:lnTo>
                <a:lnTo>
                  <a:pt x="1582" y="858"/>
                </a:lnTo>
                <a:lnTo>
                  <a:pt x="1585" y="856"/>
                </a:lnTo>
                <a:lnTo>
                  <a:pt x="1590" y="849"/>
                </a:lnTo>
                <a:lnTo>
                  <a:pt x="1595" y="843"/>
                </a:lnTo>
                <a:lnTo>
                  <a:pt x="1599" y="841"/>
                </a:lnTo>
                <a:lnTo>
                  <a:pt x="1604" y="839"/>
                </a:lnTo>
                <a:lnTo>
                  <a:pt x="1604" y="839"/>
                </a:lnTo>
                <a:lnTo>
                  <a:pt x="1604" y="832"/>
                </a:lnTo>
                <a:lnTo>
                  <a:pt x="1605" y="827"/>
                </a:lnTo>
                <a:lnTo>
                  <a:pt x="1609" y="824"/>
                </a:lnTo>
                <a:lnTo>
                  <a:pt x="1612" y="821"/>
                </a:lnTo>
                <a:lnTo>
                  <a:pt x="1622" y="817"/>
                </a:lnTo>
                <a:lnTo>
                  <a:pt x="1631" y="812"/>
                </a:lnTo>
                <a:lnTo>
                  <a:pt x="1631" y="778"/>
                </a:lnTo>
                <a:lnTo>
                  <a:pt x="1631" y="778"/>
                </a:lnTo>
                <a:lnTo>
                  <a:pt x="1631" y="771"/>
                </a:lnTo>
                <a:lnTo>
                  <a:pt x="1633" y="766"/>
                </a:lnTo>
                <a:lnTo>
                  <a:pt x="1638" y="757"/>
                </a:lnTo>
                <a:lnTo>
                  <a:pt x="1638" y="757"/>
                </a:lnTo>
                <a:lnTo>
                  <a:pt x="1638" y="754"/>
                </a:lnTo>
                <a:lnTo>
                  <a:pt x="1638" y="751"/>
                </a:lnTo>
                <a:lnTo>
                  <a:pt x="1638" y="751"/>
                </a:lnTo>
                <a:lnTo>
                  <a:pt x="1641" y="751"/>
                </a:lnTo>
                <a:lnTo>
                  <a:pt x="1645" y="751"/>
                </a:lnTo>
                <a:lnTo>
                  <a:pt x="1645" y="751"/>
                </a:lnTo>
                <a:lnTo>
                  <a:pt x="1645" y="744"/>
                </a:lnTo>
                <a:lnTo>
                  <a:pt x="1645" y="737"/>
                </a:lnTo>
                <a:lnTo>
                  <a:pt x="1643" y="730"/>
                </a:lnTo>
                <a:lnTo>
                  <a:pt x="1645" y="723"/>
                </a:lnTo>
                <a:lnTo>
                  <a:pt x="1645" y="723"/>
                </a:lnTo>
                <a:lnTo>
                  <a:pt x="1648" y="723"/>
                </a:lnTo>
                <a:lnTo>
                  <a:pt x="1651" y="723"/>
                </a:lnTo>
                <a:lnTo>
                  <a:pt x="1651" y="723"/>
                </a:lnTo>
                <a:lnTo>
                  <a:pt x="1651" y="720"/>
                </a:lnTo>
                <a:lnTo>
                  <a:pt x="1651" y="716"/>
                </a:lnTo>
                <a:lnTo>
                  <a:pt x="1651" y="716"/>
                </a:lnTo>
                <a:lnTo>
                  <a:pt x="1655" y="710"/>
                </a:lnTo>
                <a:lnTo>
                  <a:pt x="1657" y="706"/>
                </a:lnTo>
                <a:lnTo>
                  <a:pt x="1658" y="703"/>
                </a:lnTo>
                <a:lnTo>
                  <a:pt x="1658" y="669"/>
                </a:lnTo>
                <a:lnTo>
                  <a:pt x="1658" y="669"/>
                </a:lnTo>
                <a:lnTo>
                  <a:pt x="1658" y="662"/>
                </a:lnTo>
                <a:lnTo>
                  <a:pt x="1658" y="655"/>
                </a:lnTo>
                <a:lnTo>
                  <a:pt x="1657" y="650"/>
                </a:lnTo>
                <a:lnTo>
                  <a:pt x="1651" y="648"/>
                </a:lnTo>
                <a:lnTo>
                  <a:pt x="1651" y="648"/>
                </a:lnTo>
                <a:lnTo>
                  <a:pt x="1653" y="643"/>
                </a:lnTo>
                <a:lnTo>
                  <a:pt x="1655" y="641"/>
                </a:lnTo>
                <a:lnTo>
                  <a:pt x="1658" y="641"/>
                </a:lnTo>
                <a:lnTo>
                  <a:pt x="1658" y="641"/>
                </a:lnTo>
                <a:lnTo>
                  <a:pt x="1657" y="631"/>
                </a:lnTo>
                <a:lnTo>
                  <a:pt x="1657" y="623"/>
                </a:lnTo>
                <a:lnTo>
                  <a:pt x="1660" y="614"/>
                </a:lnTo>
                <a:lnTo>
                  <a:pt x="1662" y="607"/>
                </a:lnTo>
                <a:lnTo>
                  <a:pt x="1669" y="595"/>
                </a:lnTo>
                <a:lnTo>
                  <a:pt x="1670" y="588"/>
                </a:lnTo>
                <a:lnTo>
                  <a:pt x="1672" y="580"/>
                </a:lnTo>
                <a:lnTo>
                  <a:pt x="1672" y="580"/>
                </a:lnTo>
                <a:lnTo>
                  <a:pt x="1675" y="580"/>
                </a:lnTo>
                <a:lnTo>
                  <a:pt x="1677" y="578"/>
                </a:lnTo>
                <a:lnTo>
                  <a:pt x="1679" y="573"/>
                </a:lnTo>
                <a:lnTo>
                  <a:pt x="1679" y="573"/>
                </a:lnTo>
                <a:lnTo>
                  <a:pt x="1680" y="564"/>
                </a:lnTo>
                <a:lnTo>
                  <a:pt x="1682" y="558"/>
                </a:lnTo>
                <a:lnTo>
                  <a:pt x="1689" y="546"/>
                </a:lnTo>
                <a:lnTo>
                  <a:pt x="1696" y="534"/>
                </a:lnTo>
                <a:lnTo>
                  <a:pt x="1698" y="527"/>
                </a:lnTo>
                <a:lnTo>
                  <a:pt x="1699" y="518"/>
                </a:lnTo>
                <a:lnTo>
                  <a:pt x="1699" y="518"/>
                </a:lnTo>
                <a:lnTo>
                  <a:pt x="1704" y="518"/>
                </a:lnTo>
                <a:lnTo>
                  <a:pt x="1708" y="517"/>
                </a:lnTo>
                <a:lnTo>
                  <a:pt x="1709" y="513"/>
                </a:lnTo>
                <a:lnTo>
                  <a:pt x="1711" y="510"/>
                </a:lnTo>
                <a:lnTo>
                  <a:pt x="1713" y="501"/>
                </a:lnTo>
                <a:lnTo>
                  <a:pt x="1716" y="500"/>
                </a:lnTo>
                <a:lnTo>
                  <a:pt x="1720" y="498"/>
                </a:lnTo>
                <a:lnTo>
                  <a:pt x="1720" y="498"/>
                </a:lnTo>
                <a:lnTo>
                  <a:pt x="1721" y="489"/>
                </a:lnTo>
                <a:lnTo>
                  <a:pt x="1723" y="481"/>
                </a:lnTo>
                <a:lnTo>
                  <a:pt x="1727" y="476"/>
                </a:lnTo>
                <a:lnTo>
                  <a:pt x="1733" y="471"/>
                </a:lnTo>
                <a:lnTo>
                  <a:pt x="1733" y="471"/>
                </a:lnTo>
                <a:lnTo>
                  <a:pt x="1733" y="440"/>
                </a:lnTo>
                <a:lnTo>
                  <a:pt x="1732" y="426"/>
                </a:lnTo>
                <a:lnTo>
                  <a:pt x="1730" y="421"/>
                </a:lnTo>
                <a:lnTo>
                  <a:pt x="1727" y="416"/>
                </a:lnTo>
                <a:lnTo>
                  <a:pt x="1727" y="416"/>
                </a:lnTo>
                <a:lnTo>
                  <a:pt x="1733" y="416"/>
                </a:lnTo>
                <a:lnTo>
                  <a:pt x="1740" y="414"/>
                </a:lnTo>
                <a:lnTo>
                  <a:pt x="1749" y="408"/>
                </a:lnTo>
                <a:lnTo>
                  <a:pt x="1757" y="401"/>
                </a:lnTo>
                <a:lnTo>
                  <a:pt x="1767" y="396"/>
                </a:lnTo>
                <a:lnTo>
                  <a:pt x="1767" y="382"/>
                </a:lnTo>
                <a:lnTo>
                  <a:pt x="1767" y="382"/>
                </a:lnTo>
                <a:lnTo>
                  <a:pt x="1764" y="382"/>
                </a:lnTo>
                <a:lnTo>
                  <a:pt x="1762" y="380"/>
                </a:lnTo>
                <a:lnTo>
                  <a:pt x="1761" y="375"/>
                </a:lnTo>
                <a:lnTo>
                  <a:pt x="1761" y="375"/>
                </a:lnTo>
                <a:lnTo>
                  <a:pt x="1761" y="370"/>
                </a:lnTo>
                <a:lnTo>
                  <a:pt x="1762" y="365"/>
                </a:lnTo>
                <a:lnTo>
                  <a:pt x="1764" y="360"/>
                </a:lnTo>
                <a:lnTo>
                  <a:pt x="1766" y="358"/>
                </a:lnTo>
                <a:lnTo>
                  <a:pt x="1773" y="353"/>
                </a:lnTo>
                <a:lnTo>
                  <a:pt x="1781" y="348"/>
                </a:lnTo>
                <a:lnTo>
                  <a:pt x="1781" y="348"/>
                </a:lnTo>
                <a:lnTo>
                  <a:pt x="1781" y="343"/>
                </a:lnTo>
                <a:lnTo>
                  <a:pt x="1783" y="338"/>
                </a:lnTo>
                <a:lnTo>
                  <a:pt x="1786" y="329"/>
                </a:lnTo>
                <a:lnTo>
                  <a:pt x="1791" y="322"/>
                </a:lnTo>
                <a:lnTo>
                  <a:pt x="1795" y="314"/>
                </a:lnTo>
                <a:lnTo>
                  <a:pt x="1795" y="314"/>
                </a:lnTo>
                <a:lnTo>
                  <a:pt x="1800" y="312"/>
                </a:lnTo>
                <a:lnTo>
                  <a:pt x="1805" y="309"/>
                </a:lnTo>
                <a:lnTo>
                  <a:pt x="1812" y="300"/>
                </a:lnTo>
                <a:lnTo>
                  <a:pt x="1819" y="292"/>
                </a:lnTo>
                <a:lnTo>
                  <a:pt x="1824" y="288"/>
                </a:lnTo>
                <a:lnTo>
                  <a:pt x="1829" y="287"/>
                </a:lnTo>
                <a:lnTo>
                  <a:pt x="1829" y="287"/>
                </a:lnTo>
                <a:lnTo>
                  <a:pt x="1841" y="281"/>
                </a:lnTo>
                <a:lnTo>
                  <a:pt x="1853" y="273"/>
                </a:lnTo>
                <a:lnTo>
                  <a:pt x="1860" y="271"/>
                </a:lnTo>
                <a:lnTo>
                  <a:pt x="1867" y="268"/>
                </a:lnTo>
                <a:lnTo>
                  <a:pt x="1875" y="266"/>
                </a:lnTo>
                <a:lnTo>
                  <a:pt x="1884" y="266"/>
                </a:lnTo>
                <a:lnTo>
                  <a:pt x="1884" y="266"/>
                </a:lnTo>
                <a:lnTo>
                  <a:pt x="1885" y="263"/>
                </a:lnTo>
                <a:lnTo>
                  <a:pt x="1889" y="259"/>
                </a:lnTo>
                <a:lnTo>
                  <a:pt x="1897" y="256"/>
                </a:lnTo>
                <a:lnTo>
                  <a:pt x="1906" y="252"/>
                </a:lnTo>
                <a:lnTo>
                  <a:pt x="1911" y="252"/>
                </a:lnTo>
                <a:lnTo>
                  <a:pt x="1911" y="252"/>
                </a:lnTo>
                <a:lnTo>
                  <a:pt x="1914" y="252"/>
                </a:lnTo>
                <a:lnTo>
                  <a:pt x="1916" y="251"/>
                </a:lnTo>
                <a:lnTo>
                  <a:pt x="1921" y="246"/>
                </a:lnTo>
                <a:lnTo>
                  <a:pt x="1926" y="242"/>
                </a:lnTo>
                <a:lnTo>
                  <a:pt x="1931" y="239"/>
                </a:lnTo>
                <a:lnTo>
                  <a:pt x="1931" y="239"/>
                </a:lnTo>
                <a:lnTo>
                  <a:pt x="1931" y="234"/>
                </a:lnTo>
                <a:lnTo>
                  <a:pt x="1931" y="225"/>
                </a:lnTo>
                <a:lnTo>
                  <a:pt x="1930" y="212"/>
                </a:lnTo>
                <a:lnTo>
                  <a:pt x="1930" y="203"/>
                </a:lnTo>
                <a:lnTo>
                  <a:pt x="1931" y="198"/>
                </a:lnTo>
                <a:lnTo>
                  <a:pt x="1933" y="193"/>
                </a:lnTo>
                <a:lnTo>
                  <a:pt x="1938" y="191"/>
                </a:lnTo>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119" name="Freeform 45">
            <a:extLst>
              <a:ext uri="{FF2B5EF4-FFF2-40B4-BE49-F238E27FC236}">
                <a16:creationId xmlns:a16="http://schemas.microsoft.com/office/drawing/2014/main" id="{AF276C54-7FEE-494F-BFCB-76C65D1D2323}"/>
              </a:ext>
            </a:extLst>
          </p:cNvPr>
          <p:cNvSpPr>
            <a:spLocks noChangeArrowheads="1"/>
          </p:cNvSpPr>
          <p:nvPr/>
        </p:nvSpPr>
        <p:spPr bwMode="auto">
          <a:xfrm rot="21434252">
            <a:off x="3045040" y="9978712"/>
            <a:ext cx="581970" cy="550405"/>
          </a:xfrm>
          <a:custGeom>
            <a:avLst/>
            <a:gdLst>
              <a:gd name="T0" fmla="*/ 1982 w 3337"/>
              <a:gd name="T1" fmla="*/ 2308 h 3184"/>
              <a:gd name="T2" fmla="*/ 1910 w 3337"/>
              <a:gd name="T3" fmla="*/ 1738 h 3184"/>
              <a:gd name="T4" fmla="*/ 1443 w 3337"/>
              <a:gd name="T5" fmla="*/ 1358 h 3184"/>
              <a:gd name="T6" fmla="*/ 1704 w 3337"/>
              <a:gd name="T7" fmla="*/ 1619 h 3184"/>
              <a:gd name="T8" fmla="*/ 1876 w 3337"/>
              <a:gd name="T9" fmla="*/ 1909 h 3184"/>
              <a:gd name="T10" fmla="*/ 1972 w 3337"/>
              <a:gd name="T11" fmla="*/ 1927 h 3184"/>
              <a:gd name="T12" fmla="*/ 1903 w 3337"/>
              <a:gd name="T13" fmla="*/ 1400 h 3184"/>
              <a:gd name="T14" fmla="*/ 2060 w 3337"/>
              <a:gd name="T15" fmla="*/ 912 h 3184"/>
              <a:gd name="T16" fmla="*/ 1706 w 3337"/>
              <a:gd name="T17" fmla="*/ 568 h 3184"/>
              <a:gd name="T18" fmla="*/ 1951 w 3337"/>
              <a:gd name="T19" fmla="*/ 1776 h 3184"/>
              <a:gd name="T20" fmla="*/ 2729 w 3337"/>
              <a:gd name="T21" fmla="*/ 1929 h 3184"/>
              <a:gd name="T22" fmla="*/ 2640 w 3337"/>
              <a:gd name="T23" fmla="*/ 1912 h 3184"/>
              <a:gd name="T24" fmla="*/ 2715 w 3337"/>
              <a:gd name="T25" fmla="*/ 2506 h 3184"/>
              <a:gd name="T26" fmla="*/ 2176 w 3337"/>
              <a:gd name="T27" fmla="*/ 2076 h 3184"/>
              <a:gd name="T28" fmla="*/ 2014 w 3337"/>
              <a:gd name="T29" fmla="*/ 2209 h 3184"/>
              <a:gd name="T30" fmla="*/ 2040 w 3337"/>
              <a:gd name="T31" fmla="*/ 1933 h 3184"/>
              <a:gd name="T32" fmla="*/ 2449 w 3337"/>
              <a:gd name="T33" fmla="*/ 1823 h 3184"/>
              <a:gd name="T34" fmla="*/ 2504 w 3337"/>
              <a:gd name="T35" fmla="*/ 2125 h 3184"/>
              <a:gd name="T36" fmla="*/ 1706 w 3337"/>
              <a:gd name="T37" fmla="*/ 1996 h 3184"/>
              <a:gd name="T38" fmla="*/ 2504 w 3337"/>
              <a:gd name="T39" fmla="*/ 2915 h 3184"/>
              <a:gd name="T40" fmla="*/ 1931 w 3337"/>
              <a:gd name="T41" fmla="*/ 2840 h 3184"/>
              <a:gd name="T42" fmla="*/ 1726 w 3337"/>
              <a:gd name="T43" fmla="*/ 3024 h 3184"/>
              <a:gd name="T44" fmla="*/ 2446 w 3337"/>
              <a:gd name="T45" fmla="*/ 3017 h 3184"/>
              <a:gd name="T46" fmla="*/ 1569 w 3337"/>
              <a:gd name="T47" fmla="*/ 1919 h 3184"/>
              <a:gd name="T48" fmla="*/ 1733 w 3337"/>
              <a:gd name="T49" fmla="*/ 1707 h 3184"/>
              <a:gd name="T50" fmla="*/ 1238 w 3337"/>
              <a:gd name="T51" fmla="*/ 1441 h 3184"/>
              <a:gd name="T52" fmla="*/ 1416 w 3337"/>
              <a:gd name="T53" fmla="*/ 1262 h 3184"/>
              <a:gd name="T54" fmla="*/ 1184 w 3337"/>
              <a:gd name="T55" fmla="*/ 677 h 3184"/>
              <a:gd name="T56" fmla="*/ 1479 w 3337"/>
              <a:gd name="T57" fmla="*/ 907 h 3184"/>
              <a:gd name="T58" fmla="*/ 1502 w 3337"/>
              <a:gd name="T59" fmla="*/ 812 h 3184"/>
              <a:gd name="T60" fmla="*/ 1525 w 3337"/>
              <a:gd name="T61" fmla="*/ 704 h 3184"/>
              <a:gd name="T62" fmla="*/ 1902 w 3337"/>
              <a:gd name="T63" fmla="*/ 372 h 3184"/>
              <a:gd name="T64" fmla="*/ 2340 w 3337"/>
              <a:gd name="T65" fmla="*/ 172 h 3184"/>
              <a:gd name="T66" fmla="*/ 2052 w 3337"/>
              <a:gd name="T67" fmla="*/ 203 h 3184"/>
              <a:gd name="T68" fmla="*/ 1207 w 3337"/>
              <a:gd name="T69" fmla="*/ 329 h 3184"/>
              <a:gd name="T70" fmla="*/ 738 w 3337"/>
              <a:gd name="T71" fmla="*/ 617 h 3184"/>
              <a:gd name="T72" fmla="*/ 464 w 3337"/>
              <a:gd name="T73" fmla="*/ 909 h 3184"/>
              <a:gd name="T74" fmla="*/ 491 w 3337"/>
              <a:gd name="T75" fmla="*/ 1469 h 3184"/>
              <a:gd name="T76" fmla="*/ 493 w 3337"/>
              <a:gd name="T77" fmla="*/ 1658 h 3184"/>
              <a:gd name="T78" fmla="*/ 699 w 3337"/>
              <a:gd name="T79" fmla="*/ 1776 h 3184"/>
              <a:gd name="T80" fmla="*/ 1255 w 3337"/>
              <a:gd name="T81" fmla="*/ 1723 h 3184"/>
              <a:gd name="T82" fmla="*/ 1027 w 3337"/>
              <a:gd name="T83" fmla="*/ 1742 h 3184"/>
              <a:gd name="T84" fmla="*/ 841 w 3337"/>
              <a:gd name="T85" fmla="*/ 2069 h 3184"/>
              <a:gd name="T86" fmla="*/ 1149 w 3337"/>
              <a:gd name="T87" fmla="*/ 2386 h 3184"/>
              <a:gd name="T88" fmla="*/ 1426 w 3337"/>
              <a:gd name="T89" fmla="*/ 2455 h 3184"/>
              <a:gd name="T90" fmla="*/ 1334 w 3337"/>
              <a:gd name="T91" fmla="*/ 2124 h 3184"/>
              <a:gd name="T92" fmla="*/ 1521 w 3337"/>
              <a:gd name="T93" fmla="*/ 2002 h 3184"/>
              <a:gd name="T94" fmla="*/ 1600 w 3337"/>
              <a:gd name="T95" fmla="*/ 1832 h 3184"/>
              <a:gd name="T96" fmla="*/ 2845 w 3337"/>
              <a:gd name="T97" fmla="*/ 2166 h 3184"/>
              <a:gd name="T98" fmla="*/ 3039 w 3337"/>
              <a:gd name="T99" fmla="*/ 2243 h 3184"/>
              <a:gd name="T100" fmla="*/ 3323 w 3337"/>
              <a:gd name="T101" fmla="*/ 2287 h 3184"/>
              <a:gd name="T102" fmla="*/ 2814 w 3337"/>
              <a:gd name="T103" fmla="*/ 2069 h 3184"/>
              <a:gd name="T104" fmla="*/ 2993 w 3337"/>
              <a:gd name="T105" fmla="*/ 2528 h 3184"/>
              <a:gd name="T106" fmla="*/ 2289 w 3337"/>
              <a:gd name="T107" fmla="*/ 2219 h 3184"/>
              <a:gd name="T108" fmla="*/ 179 w 3337"/>
              <a:gd name="T109" fmla="*/ 1296 h 3184"/>
              <a:gd name="T110" fmla="*/ 2429 w 3337"/>
              <a:gd name="T111" fmla="*/ 1199 h 3184"/>
              <a:gd name="T112" fmla="*/ 268 w 3337"/>
              <a:gd name="T113" fmla="*/ 1395 h 3184"/>
              <a:gd name="T114" fmla="*/ 2338 w 3337"/>
              <a:gd name="T115" fmla="*/ 1463 h 3184"/>
              <a:gd name="T116" fmla="*/ 2308 w 3337"/>
              <a:gd name="T117" fmla="*/ 1428 h 3184"/>
              <a:gd name="T118" fmla="*/ 498 w 3337"/>
              <a:gd name="T119" fmla="*/ 1789 h 3184"/>
              <a:gd name="T120" fmla="*/ 1433 w 3337"/>
              <a:gd name="T121" fmla="*/ 2485 h 3184"/>
              <a:gd name="T122" fmla="*/ 1487 w 3337"/>
              <a:gd name="T123" fmla="*/ 2617 h 3184"/>
              <a:gd name="T124" fmla="*/ 609 w 3337"/>
              <a:gd name="T125" fmla="*/ 1977 h 3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37" h="3184">
                <a:moveTo>
                  <a:pt x="1487" y="1257"/>
                </a:moveTo>
                <a:lnTo>
                  <a:pt x="1492" y="1259"/>
                </a:lnTo>
                <a:lnTo>
                  <a:pt x="1497" y="1264"/>
                </a:lnTo>
                <a:lnTo>
                  <a:pt x="1502" y="1267"/>
                </a:lnTo>
                <a:lnTo>
                  <a:pt x="1508" y="1271"/>
                </a:lnTo>
                <a:lnTo>
                  <a:pt x="1508" y="1264"/>
                </a:lnTo>
                <a:lnTo>
                  <a:pt x="1509" y="1259"/>
                </a:lnTo>
                <a:lnTo>
                  <a:pt x="1514" y="1250"/>
                </a:lnTo>
                <a:lnTo>
                  <a:pt x="1497" y="1250"/>
                </a:lnTo>
                <a:lnTo>
                  <a:pt x="1491" y="1252"/>
                </a:lnTo>
                <a:lnTo>
                  <a:pt x="1489" y="1254"/>
                </a:lnTo>
                <a:lnTo>
                  <a:pt x="1487" y="1257"/>
                </a:lnTo>
                <a:close/>
                <a:moveTo>
                  <a:pt x="1658" y="1168"/>
                </a:moveTo>
                <a:lnTo>
                  <a:pt x="1637" y="1168"/>
                </a:lnTo>
                <a:lnTo>
                  <a:pt x="1641" y="1185"/>
                </a:lnTo>
                <a:lnTo>
                  <a:pt x="1637" y="1203"/>
                </a:lnTo>
                <a:lnTo>
                  <a:pt x="1644" y="1203"/>
                </a:lnTo>
                <a:lnTo>
                  <a:pt x="1649" y="1201"/>
                </a:lnTo>
                <a:lnTo>
                  <a:pt x="1653" y="1199"/>
                </a:lnTo>
                <a:lnTo>
                  <a:pt x="1656" y="1194"/>
                </a:lnTo>
                <a:lnTo>
                  <a:pt x="1658" y="1189"/>
                </a:lnTo>
                <a:lnTo>
                  <a:pt x="1658" y="1182"/>
                </a:lnTo>
                <a:lnTo>
                  <a:pt x="1658" y="1168"/>
                </a:lnTo>
                <a:close/>
                <a:moveTo>
                  <a:pt x="1589" y="1278"/>
                </a:moveTo>
                <a:lnTo>
                  <a:pt x="1596" y="1278"/>
                </a:lnTo>
                <a:lnTo>
                  <a:pt x="1600" y="1276"/>
                </a:lnTo>
                <a:lnTo>
                  <a:pt x="1605" y="1272"/>
                </a:lnTo>
                <a:lnTo>
                  <a:pt x="1610" y="1271"/>
                </a:lnTo>
                <a:lnTo>
                  <a:pt x="1610" y="1264"/>
                </a:lnTo>
                <a:lnTo>
                  <a:pt x="1610" y="1257"/>
                </a:lnTo>
                <a:lnTo>
                  <a:pt x="1612" y="1252"/>
                </a:lnTo>
                <a:lnTo>
                  <a:pt x="1617" y="1250"/>
                </a:lnTo>
                <a:lnTo>
                  <a:pt x="1617" y="1243"/>
                </a:lnTo>
                <a:lnTo>
                  <a:pt x="1618" y="1240"/>
                </a:lnTo>
                <a:lnTo>
                  <a:pt x="1622" y="1235"/>
                </a:lnTo>
                <a:lnTo>
                  <a:pt x="1624" y="1230"/>
                </a:lnTo>
                <a:lnTo>
                  <a:pt x="1622" y="1226"/>
                </a:lnTo>
                <a:lnTo>
                  <a:pt x="1620" y="1223"/>
                </a:lnTo>
                <a:lnTo>
                  <a:pt x="1617" y="1221"/>
                </a:lnTo>
                <a:lnTo>
                  <a:pt x="1617" y="1216"/>
                </a:lnTo>
                <a:lnTo>
                  <a:pt x="1610" y="1216"/>
                </a:lnTo>
                <a:lnTo>
                  <a:pt x="1605" y="1218"/>
                </a:lnTo>
                <a:lnTo>
                  <a:pt x="1603" y="1221"/>
                </a:lnTo>
                <a:lnTo>
                  <a:pt x="1601" y="1225"/>
                </a:lnTo>
                <a:lnTo>
                  <a:pt x="1600" y="1230"/>
                </a:lnTo>
                <a:lnTo>
                  <a:pt x="1598" y="1233"/>
                </a:lnTo>
                <a:lnTo>
                  <a:pt x="1595" y="1237"/>
                </a:lnTo>
                <a:lnTo>
                  <a:pt x="1589" y="1237"/>
                </a:lnTo>
                <a:lnTo>
                  <a:pt x="1589" y="1249"/>
                </a:lnTo>
                <a:lnTo>
                  <a:pt x="1589" y="1261"/>
                </a:lnTo>
                <a:lnTo>
                  <a:pt x="1588" y="1271"/>
                </a:lnTo>
                <a:lnTo>
                  <a:pt x="1583" y="1278"/>
                </a:lnTo>
                <a:lnTo>
                  <a:pt x="1589" y="1278"/>
                </a:lnTo>
                <a:close/>
                <a:moveTo>
                  <a:pt x="1637" y="1243"/>
                </a:moveTo>
                <a:lnTo>
                  <a:pt x="1630" y="1243"/>
                </a:lnTo>
                <a:lnTo>
                  <a:pt x="1627" y="1245"/>
                </a:lnTo>
                <a:lnTo>
                  <a:pt x="1624" y="1249"/>
                </a:lnTo>
                <a:lnTo>
                  <a:pt x="1622" y="1252"/>
                </a:lnTo>
                <a:lnTo>
                  <a:pt x="1618" y="1261"/>
                </a:lnTo>
                <a:lnTo>
                  <a:pt x="1617" y="1271"/>
                </a:lnTo>
                <a:lnTo>
                  <a:pt x="1622" y="1271"/>
                </a:lnTo>
                <a:lnTo>
                  <a:pt x="1627" y="1269"/>
                </a:lnTo>
                <a:lnTo>
                  <a:pt x="1630" y="1267"/>
                </a:lnTo>
                <a:lnTo>
                  <a:pt x="1632" y="1262"/>
                </a:lnTo>
                <a:lnTo>
                  <a:pt x="1636" y="1254"/>
                </a:lnTo>
                <a:lnTo>
                  <a:pt x="1637" y="1243"/>
                </a:lnTo>
                <a:close/>
                <a:moveTo>
                  <a:pt x="1562" y="1305"/>
                </a:moveTo>
                <a:lnTo>
                  <a:pt x="1564" y="1300"/>
                </a:lnTo>
                <a:lnTo>
                  <a:pt x="1566" y="1298"/>
                </a:lnTo>
                <a:lnTo>
                  <a:pt x="1569" y="1298"/>
                </a:lnTo>
                <a:lnTo>
                  <a:pt x="1572" y="1296"/>
                </a:lnTo>
                <a:lnTo>
                  <a:pt x="1574" y="1293"/>
                </a:lnTo>
                <a:lnTo>
                  <a:pt x="1576" y="1290"/>
                </a:lnTo>
                <a:lnTo>
                  <a:pt x="1576" y="1284"/>
                </a:lnTo>
                <a:lnTo>
                  <a:pt x="1564" y="1279"/>
                </a:lnTo>
                <a:lnTo>
                  <a:pt x="1550" y="1276"/>
                </a:lnTo>
                <a:lnTo>
                  <a:pt x="1537" y="1272"/>
                </a:lnTo>
                <a:lnTo>
                  <a:pt x="1521" y="1271"/>
                </a:lnTo>
                <a:lnTo>
                  <a:pt x="1520" y="1276"/>
                </a:lnTo>
                <a:lnTo>
                  <a:pt x="1516" y="1281"/>
                </a:lnTo>
                <a:lnTo>
                  <a:pt x="1514" y="1284"/>
                </a:lnTo>
                <a:lnTo>
                  <a:pt x="1514" y="1291"/>
                </a:lnTo>
                <a:lnTo>
                  <a:pt x="1516" y="1296"/>
                </a:lnTo>
                <a:lnTo>
                  <a:pt x="1518" y="1301"/>
                </a:lnTo>
                <a:lnTo>
                  <a:pt x="1521" y="1305"/>
                </a:lnTo>
                <a:lnTo>
                  <a:pt x="1521" y="1312"/>
                </a:lnTo>
                <a:lnTo>
                  <a:pt x="1533" y="1312"/>
                </a:lnTo>
                <a:lnTo>
                  <a:pt x="1545" y="1312"/>
                </a:lnTo>
                <a:lnTo>
                  <a:pt x="1555" y="1310"/>
                </a:lnTo>
                <a:lnTo>
                  <a:pt x="1562" y="1305"/>
                </a:lnTo>
                <a:close/>
                <a:moveTo>
                  <a:pt x="1965" y="2349"/>
                </a:moveTo>
                <a:lnTo>
                  <a:pt x="1968" y="2344"/>
                </a:lnTo>
                <a:lnTo>
                  <a:pt x="1972" y="2339"/>
                </a:lnTo>
                <a:lnTo>
                  <a:pt x="1982" y="2332"/>
                </a:lnTo>
                <a:lnTo>
                  <a:pt x="1989" y="2330"/>
                </a:lnTo>
                <a:lnTo>
                  <a:pt x="1992" y="2327"/>
                </a:lnTo>
                <a:lnTo>
                  <a:pt x="1997" y="2322"/>
                </a:lnTo>
                <a:lnTo>
                  <a:pt x="1999" y="2315"/>
                </a:lnTo>
                <a:lnTo>
                  <a:pt x="1992" y="2316"/>
                </a:lnTo>
                <a:lnTo>
                  <a:pt x="1987" y="2315"/>
                </a:lnTo>
                <a:lnTo>
                  <a:pt x="1984" y="2311"/>
                </a:lnTo>
                <a:lnTo>
                  <a:pt x="1982" y="2308"/>
                </a:lnTo>
                <a:lnTo>
                  <a:pt x="1978" y="2299"/>
                </a:lnTo>
                <a:lnTo>
                  <a:pt x="1975" y="2296"/>
                </a:lnTo>
                <a:lnTo>
                  <a:pt x="1972" y="2294"/>
                </a:lnTo>
                <a:lnTo>
                  <a:pt x="1970" y="2299"/>
                </a:lnTo>
                <a:lnTo>
                  <a:pt x="1965" y="2301"/>
                </a:lnTo>
                <a:lnTo>
                  <a:pt x="1958" y="2301"/>
                </a:lnTo>
                <a:lnTo>
                  <a:pt x="1951" y="2301"/>
                </a:lnTo>
                <a:lnTo>
                  <a:pt x="1946" y="2303"/>
                </a:lnTo>
                <a:lnTo>
                  <a:pt x="1944" y="2305"/>
                </a:lnTo>
                <a:lnTo>
                  <a:pt x="1941" y="2306"/>
                </a:lnTo>
                <a:lnTo>
                  <a:pt x="1938" y="2308"/>
                </a:lnTo>
                <a:lnTo>
                  <a:pt x="1931" y="2306"/>
                </a:lnTo>
                <a:lnTo>
                  <a:pt x="1926" y="2306"/>
                </a:lnTo>
                <a:lnTo>
                  <a:pt x="1919" y="2310"/>
                </a:lnTo>
                <a:lnTo>
                  <a:pt x="1914" y="2315"/>
                </a:lnTo>
                <a:lnTo>
                  <a:pt x="1909" y="2315"/>
                </a:lnTo>
                <a:lnTo>
                  <a:pt x="1903" y="2315"/>
                </a:lnTo>
                <a:lnTo>
                  <a:pt x="1903" y="2323"/>
                </a:lnTo>
                <a:lnTo>
                  <a:pt x="1902" y="2330"/>
                </a:lnTo>
                <a:lnTo>
                  <a:pt x="1900" y="2337"/>
                </a:lnTo>
                <a:lnTo>
                  <a:pt x="1897" y="2342"/>
                </a:lnTo>
                <a:lnTo>
                  <a:pt x="1902" y="2344"/>
                </a:lnTo>
                <a:lnTo>
                  <a:pt x="1907" y="2345"/>
                </a:lnTo>
                <a:lnTo>
                  <a:pt x="1910" y="2349"/>
                </a:lnTo>
                <a:lnTo>
                  <a:pt x="1910" y="2356"/>
                </a:lnTo>
                <a:lnTo>
                  <a:pt x="1934" y="2349"/>
                </a:lnTo>
                <a:lnTo>
                  <a:pt x="1948" y="2349"/>
                </a:lnTo>
                <a:lnTo>
                  <a:pt x="1965" y="2349"/>
                </a:lnTo>
                <a:close/>
                <a:moveTo>
                  <a:pt x="1924" y="2144"/>
                </a:moveTo>
                <a:lnTo>
                  <a:pt x="1924" y="2149"/>
                </a:lnTo>
                <a:lnTo>
                  <a:pt x="1924" y="2154"/>
                </a:lnTo>
                <a:lnTo>
                  <a:pt x="1927" y="2156"/>
                </a:lnTo>
                <a:lnTo>
                  <a:pt x="1929" y="2158"/>
                </a:lnTo>
                <a:lnTo>
                  <a:pt x="1938" y="2161"/>
                </a:lnTo>
                <a:lnTo>
                  <a:pt x="1941" y="2163"/>
                </a:lnTo>
                <a:lnTo>
                  <a:pt x="1944" y="2165"/>
                </a:lnTo>
                <a:lnTo>
                  <a:pt x="1943" y="2154"/>
                </a:lnTo>
                <a:lnTo>
                  <a:pt x="1944" y="2148"/>
                </a:lnTo>
                <a:lnTo>
                  <a:pt x="1948" y="2142"/>
                </a:lnTo>
                <a:lnTo>
                  <a:pt x="1953" y="2139"/>
                </a:lnTo>
                <a:lnTo>
                  <a:pt x="1958" y="2136"/>
                </a:lnTo>
                <a:lnTo>
                  <a:pt x="1961" y="2131"/>
                </a:lnTo>
                <a:lnTo>
                  <a:pt x="1965" y="2125"/>
                </a:lnTo>
                <a:lnTo>
                  <a:pt x="1965" y="2117"/>
                </a:lnTo>
                <a:lnTo>
                  <a:pt x="1970" y="2115"/>
                </a:lnTo>
                <a:lnTo>
                  <a:pt x="1972" y="2110"/>
                </a:lnTo>
                <a:lnTo>
                  <a:pt x="1972" y="2103"/>
                </a:lnTo>
                <a:lnTo>
                  <a:pt x="1972" y="2096"/>
                </a:lnTo>
                <a:lnTo>
                  <a:pt x="1961" y="2093"/>
                </a:lnTo>
                <a:lnTo>
                  <a:pt x="1955" y="2086"/>
                </a:lnTo>
                <a:lnTo>
                  <a:pt x="1944" y="2083"/>
                </a:lnTo>
                <a:lnTo>
                  <a:pt x="1938" y="2083"/>
                </a:lnTo>
                <a:lnTo>
                  <a:pt x="1931" y="2083"/>
                </a:lnTo>
                <a:lnTo>
                  <a:pt x="1919" y="2089"/>
                </a:lnTo>
                <a:lnTo>
                  <a:pt x="1914" y="2095"/>
                </a:lnTo>
                <a:lnTo>
                  <a:pt x="1910" y="2100"/>
                </a:lnTo>
                <a:lnTo>
                  <a:pt x="1905" y="2105"/>
                </a:lnTo>
                <a:lnTo>
                  <a:pt x="1903" y="2112"/>
                </a:lnTo>
                <a:lnTo>
                  <a:pt x="1902" y="2120"/>
                </a:lnTo>
                <a:lnTo>
                  <a:pt x="1903" y="2131"/>
                </a:lnTo>
                <a:lnTo>
                  <a:pt x="1897" y="2132"/>
                </a:lnTo>
                <a:lnTo>
                  <a:pt x="1893" y="2134"/>
                </a:lnTo>
                <a:lnTo>
                  <a:pt x="1890" y="2137"/>
                </a:lnTo>
                <a:lnTo>
                  <a:pt x="1890" y="2144"/>
                </a:lnTo>
                <a:lnTo>
                  <a:pt x="1924" y="2144"/>
                </a:lnTo>
                <a:close/>
                <a:moveTo>
                  <a:pt x="1787" y="1748"/>
                </a:moveTo>
                <a:lnTo>
                  <a:pt x="1781" y="1754"/>
                </a:lnTo>
                <a:lnTo>
                  <a:pt x="1777" y="1759"/>
                </a:lnTo>
                <a:lnTo>
                  <a:pt x="1776" y="1767"/>
                </a:lnTo>
                <a:lnTo>
                  <a:pt x="1774" y="1776"/>
                </a:lnTo>
                <a:lnTo>
                  <a:pt x="1794" y="1776"/>
                </a:lnTo>
                <a:lnTo>
                  <a:pt x="1796" y="1771"/>
                </a:lnTo>
                <a:lnTo>
                  <a:pt x="1798" y="1769"/>
                </a:lnTo>
                <a:lnTo>
                  <a:pt x="1801" y="1769"/>
                </a:lnTo>
                <a:lnTo>
                  <a:pt x="1810" y="1769"/>
                </a:lnTo>
                <a:lnTo>
                  <a:pt x="1811" y="1767"/>
                </a:lnTo>
                <a:lnTo>
                  <a:pt x="1811" y="1765"/>
                </a:lnTo>
                <a:lnTo>
                  <a:pt x="1810" y="1760"/>
                </a:lnTo>
                <a:lnTo>
                  <a:pt x="1808" y="1755"/>
                </a:lnTo>
                <a:lnTo>
                  <a:pt x="1803" y="1754"/>
                </a:lnTo>
                <a:lnTo>
                  <a:pt x="1801" y="1752"/>
                </a:lnTo>
                <a:lnTo>
                  <a:pt x="1801" y="1748"/>
                </a:lnTo>
                <a:lnTo>
                  <a:pt x="1787" y="1748"/>
                </a:lnTo>
                <a:close/>
                <a:moveTo>
                  <a:pt x="1849" y="1783"/>
                </a:moveTo>
                <a:lnTo>
                  <a:pt x="1849" y="1765"/>
                </a:lnTo>
                <a:lnTo>
                  <a:pt x="1851" y="1759"/>
                </a:lnTo>
                <a:lnTo>
                  <a:pt x="1852" y="1757"/>
                </a:lnTo>
                <a:lnTo>
                  <a:pt x="1856" y="1755"/>
                </a:lnTo>
                <a:lnTo>
                  <a:pt x="1857" y="1757"/>
                </a:lnTo>
                <a:lnTo>
                  <a:pt x="1859" y="1759"/>
                </a:lnTo>
                <a:lnTo>
                  <a:pt x="1862" y="1762"/>
                </a:lnTo>
                <a:lnTo>
                  <a:pt x="1868" y="1764"/>
                </a:lnTo>
                <a:lnTo>
                  <a:pt x="1869" y="1765"/>
                </a:lnTo>
                <a:lnTo>
                  <a:pt x="1869" y="1769"/>
                </a:lnTo>
                <a:lnTo>
                  <a:pt x="1890" y="1769"/>
                </a:lnTo>
                <a:lnTo>
                  <a:pt x="1893" y="1764"/>
                </a:lnTo>
                <a:lnTo>
                  <a:pt x="1897" y="1759"/>
                </a:lnTo>
                <a:lnTo>
                  <a:pt x="1900" y="1755"/>
                </a:lnTo>
                <a:lnTo>
                  <a:pt x="1903" y="1748"/>
                </a:lnTo>
                <a:lnTo>
                  <a:pt x="1907" y="1747"/>
                </a:lnTo>
                <a:lnTo>
                  <a:pt x="1909" y="1745"/>
                </a:lnTo>
                <a:lnTo>
                  <a:pt x="1910" y="1738"/>
                </a:lnTo>
                <a:lnTo>
                  <a:pt x="1912" y="1731"/>
                </a:lnTo>
                <a:lnTo>
                  <a:pt x="1914" y="1730"/>
                </a:lnTo>
                <a:lnTo>
                  <a:pt x="1917" y="1728"/>
                </a:lnTo>
                <a:lnTo>
                  <a:pt x="1917" y="1707"/>
                </a:lnTo>
                <a:lnTo>
                  <a:pt x="1915" y="1707"/>
                </a:lnTo>
                <a:lnTo>
                  <a:pt x="1914" y="1706"/>
                </a:lnTo>
                <a:lnTo>
                  <a:pt x="1912" y="1701"/>
                </a:lnTo>
                <a:lnTo>
                  <a:pt x="1912" y="1697"/>
                </a:lnTo>
                <a:lnTo>
                  <a:pt x="1914" y="1696"/>
                </a:lnTo>
                <a:lnTo>
                  <a:pt x="1917" y="1694"/>
                </a:lnTo>
                <a:lnTo>
                  <a:pt x="1922" y="1685"/>
                </a:lnTo>
                <a:lnTo>
                  <a:pt x="1924" y="1680"/>
                </a:lnTo>
                <a:lnTo>
                  <a:pt x="1924" y="1673"/>
                </a:lnTo>
                <a:lnTo>
                  <a:pt x="1915" y="1672"/>
                </a:lnTo>
                <a:lnTo>
                  <a:pt x="1910" y="1670"/>
                </a:lnTo>
                <a:lnTo>
                  <a:pt x="1905" y="1667"/>
                </a:lnTo>
                <a:lnTo>
                  <a:pt x="1897" y="1667"/>
                </a:lnTo>
                <a:lnTo>
                  <a:pt x="1895" y="1670"/>
                </a:lnTo>
                <a:lnTo>
                  <a:pt x="1893" y="1672"/>
                </a:lnTo>
                <a:lnTo>
                  <a:pt x="1888" y="1673"/>
                </a:lnTo>
                <a:lnTo>
                  <a:pt x="1876" y="1673"/>
                </a:lnTo>
                <a:lnTo>
                  <a:pt x="1874" y="1679"/>
                </a:lnTo>
                <a:lnTo>
                  <a:pt x="1873" y="1680"/>
                </a:lnTo>
                <a:lnTo>
                  <a:pt x="1869" y="1680"/>
                </a:lnTo>
                <a:lnTo>
                  <a:pt x="1842" y="1680"/>
                </a:lnTo>
                <a:lnTo>
                  <a:pt x="1830" y="1679"/>
                </a:lnTo>
                <a:lnTo>
                  <a:pt x="1825" y="1677"/>
                </a:lnTo>
                <a:lnTo>
                  <a:pt x="1822" y="1673"/>
                </a:lnTo>
                <a:lnTo>
                  <a:pt x="1816" y="1672"/>
                </a:lnTo>
                <a:lnTo>
                  <a:pt x="1815" y="1670"/>
                </a:lnTo>
                <a:lnTo>
                  <a:pt x="1815" y="1667"/>
                </a:lnTo>
                <a:lnTo>
                  <a:pt x="1811" y="1660"/>
                </a:lnTo>
                <a:lnTo>
                  <a:pt x="1806" y="1655"/>
                </a:lnTo>
                <a:lnTo>
                  <a:pt x="1801" y="1650"/>
                </a:lnTo>
                <a:lnTo>
                  <a:pt x="1794" y="1646"/>
                </a:lnTo>
                <a:lnTo>
                  <a:pt x="1793" y="1639"/>
                </a:lnTo>
                <a:lnTo>
                  <a:pt x="1791" y="1632"/>
                </a:lnTo>
                <a:lnTo>
                  <a:pt x="1787" y="1627"/>
                </a:lnTo>
                <a:lnTo>
                  <a:pt x="1787" y="1619"/>
                </a:lnTo>
                <a:lnTo>
                  <a:pt x="1784" y="1617"/>
                </a:lnTo>
                <a:lnTo>
                  <a:pt x="1781" y="1615"/>
                </a:lnTo>
                <a:lnTo>
                  <a:pt x="1777" y="1614"/>
                </a:lnTo>
                <a:lnTo>
                  <a:pt x="1774" y="1612"/>
                </a:lnTo>
                <a:lnTo>
                  <a:pt x="1772" y="1615"/>
                </a:lnTo>
                <a:lnTo>
                  <a:pt x="1770" y="1617"/>
                </a:lnTo>
                <a:lnTo>
                  <a:pt x="1767" y="1615"/>
                </a:lnTo>
                <a:lnTo>
                  <a:pt x="1767" y="1612"/>
                </a:lnTo>
                <a:lnTo>
                  <a:pt x="1765" y="1590"/>
                </a:lnTo>
                <a:lnTo>
                  <a:pt x="1762" y="1569"/>
                </a:lnTo>
                <a:lnTo>
                  <a:pt x="1758" y="1549"/>
                </a:lnTo>
                <a:lnTo>
                  <a:pt x="1758" y="1537"/>
                </a:lnTo>
                <a:lnTo>
                  <a:pt x="1760" y="1523"/>
                </a:lnTo>
                <a:lnTo>
                  <a:pt x="1755" y="1521"/>
                </a:lnTo>
                <a:lnTo>
                  <a:pt x="1753" y="1520"/>
                </a:lnTo>
                <a:lnTo>
                  <a:pt x="1753" y="1516"/>
                </a:lnTo>
                <a:lnTo>
                  <a:pt x="1741" y="1509"/>
                </a:lnTo>
                <a:lnTo>
                  <a:pt x="1738" y="1504"/>
                </a:lnTo>
                <a:lnTo>
                  <a:pt x="1733" y="1499"/>
                </a:lnTo>
                <a:lnTo>
                  <a:pt x="1729" y="1492"/>
                </a:lnTo>
                <a:lnTo>
                  <a:pt x="1728" y="1486"/>
                </a:lnTo>
                <a:lnTo>
                  <a:pt x="1726" y="1477"/>
                </a:lnTo>
                <a:lnTo>
                  <a:pt x="1726" y="1469"/>
                </a:lnTo>
                <a:lnTo>
                  <a:pt x="1685" y="1469"/>
                </a:lnTo>
                <a:lnTo>
                  <a:pt x="1680" y="1467"/>
                </a:lnTo>
                <a:lnTo>
                  <a:pt x="1678" y="1465"/>
                </a:lnTo>
                <a:lnTo>
                  <a:pt x="1678" y="1462"/>
                </a:lnTo>
                <a:lnTo>
                  <a:pt x="1673" y="1458"/>
                </a:lnTo>
                <a:lnTo>
                  <a:pt x="1670" y="1457"/>
                </a:lnTo>
                <a:lnTo>
                  <a:pt x="1666" y="1458"/>
                </a:lnTo>
                <a:lnTo>
                  <a:pt x="1665" y="1462"/>
                </a:lnTo>
                <a:lnTo>
                  <a:pt x="1663" y="1467"/>
                </a:lnTo>
                <a:lnTo>
                  <a:pt x="1661" y="1469"/>
                </a:lnTo>
                <a:lnTo>
                  <a:pt x="1658" y="1469"/>
                </a:lnTo>
                <a:lnTo>
                  <a:pt x="1646" y="1474"/>
                </a:lnTo>
                <a:lnTo>
                  <a:pt x="1634" y="1475"/>
                </a:lnTo>
                <a:lnTo>
                  <a:pt x="1622" y="1475"/>
                </a:lnTo>
                <a:lnTo>
                  <a:pt x="1610" y="1472"/>
                </a:lnTo>
                <a:lnTo>
                  <a:pt x="1598" y="1469"/>
                </a:lnTo>
                <a:lnTo>
                  <a:pt x="1588" y="1465"/>
                </a:lnTo>
                <a:lnTo>
                  <a:pt x="1569" y="1455"/>
                </a:lnTo>
                <a:lnTo>
                  <a:pt x="1564" y="1453"/>
                </a:lnTo>
                <a:lnTo>
                  <a:pt x="1562" y="1451"/>
                </a:lnTo>
                <a:lnTo>
                  <a:pt x="1562" y="1448"/>
                </a:lnTo>
                <a:lnTo>
                  <a:pt x="1521" y="1448"/>
                </a:lnTo>
                <a:lnTo>
                  <a:pt x="1521" y="1443"/>
                </a:lnTo>
                <a:lnTo>
                  <a:pt x="1520" y="1440"/>
                </a:lnTo>
                <a:lnTo>
                  <a:pt x="1516" y="1438"/>
                </a:lnTo>
                <a:lnTo>
                  <a:pt x="1513" y="1436"/>
                </a:lnTo>
                <a:lnTo>
                  <a:pt x="1504" y="1434"/>
                </a:lnTo>
                <a:lnTo>
                  <a:pt x="1502" y="1431"/>
                </a:lnTo>
                <a:lnTo>
                  <a:pt x="1501" y="1428"/>
                </a:lnTo>
                <a:lnTo>
                  <a:pt x="1487" y="1421"/>
                </a:lnTo>
                <a:lnTo>
                  <a:pt x="1473" y="1414"/>
                </a:lnTo>
                <a:lnTo>
                  <a:pt x="1468" y="1405"/>
                </a:lnTo>
                <a:lnTo>
                  <a:pt x="1462" y="1399"/>
                </a:lnTo>
                <a:lnTo>
                  <a:pt x="1456" y="1390"/>
                </a:lnTo>
                <a:lnTo>
                  <a:pt x="1453" y="1380"/>
                </a:lnTo>
                <a:lnTo>
                  <a:pt x="1448" y="1378"/>
                </a:lnTo>
                <a:lnTo>
                  <a:pt x="1446" y="1376"/>
                </a:lnTo>
                <a:lnTo>
                  <a:pt x="1446" y="1373"/>
                </a:lnTo>
                <a:lnTo>
                  <a:pt x="1446" y="1359"/>
                </a:lnTo>
                <a:lnTo>
                  <a:pt x="1443" y="1358"/>
                </a:lnTo>
                <a:lnTo>
                  <a:pt x="1441" y="1354"/>
                </a:lnTo>
                <a:lnTo>
                  <a:pt x="1439" y="1346"/>
                </a:lnTo>
                <a:lnTo>
                  <a:pt x="1434" y="1346"/>
                </a:lnTo>
                <a:lnTo>
                  <a:pt x="1431" y="1344"/>
                </a:lnTo>
                <a:lnTo>
                  <a:pt x="1427" y="1342"/>
                </a:lnTo>
                <a:lnTo>
                  <a:pt x="1426" y="1339"/>
                </a:lnTo>
                <a:lnTo>
                  <a:pt x="1412" y="1339"/>
                </a:lnTo>
                <a:lnTo>
                  <a:pt x="1400" y="1341"/>
                </a:lnTo>
                <a:lnTo>
                  <a:pt x="1388" y="1344"/>
                </a:lnTo>
                <a:lnTo>
                  <a:pt x="1380" y="1347"/>
                </a:lnTo>
                <a:lnTo>
                  <a:pt x="1363" y="1358"/>
                </a:lnTo>
                <a:lnTo>
                  <a:pt x="1354" y="1363"/>
                </a:lnTo>
                <a:lnTo>
                  <a:pt x="1344" y="1366"/>
                </a:lnTo>
                <a:lnTo>
                  <a:pt x="1340" y="1375"/>
                </a:lnTo>
                <a:lnTo>
                  <a:pt x="1337" y="1383"/>
                </a:lnTo>
                <a:lnTo>
                  <a:pt x="1334" y="1392"/>
                </a:lnTo>
                <a:lnTo>
                  <a:pt x="1330" y="1400"/>
                </a:lnTo>
                <a:lnTo>
                  <a:pt x="1269" y="1441"/>
                </a:lnTo>
                <a:lnTo>
                  <a:pt x="1260" y="1446"/>
                </a:lnTo>
                <a:lnTo>
                  <a:pt x="1257" y="1450"/>
                </a:lnTo>
                <a:lnTo>
                  <a:pt x="1255" y="1455"/>
                </a:lnTo>
                <a:lnTo>
                  <a:pt x="1260" y="1455"/>
                </a:lnTo>
                <a:lnTo>
                  <a:pt x="1265" y="1457"/>
                </a:lnTo>
                <a:lnTo>
                  <a:pt x="1274" y="1460"/>
                </a:lnTo>
                <a:lnTo>
                  <a:pt x="1283" y="1463"/>
                </a:lnTo>
                <a:lnTo>
                  <a:pt x="1289" y="1463"/>
                </a:lnTo>
                <a:lnTo>
                  <a:pt x="1296" y="1462"/>
                </a:lnTo>
                <a:lnTo>
                  <a:pt x="1296" y="1457"/>
                </a:lnTo>
                <a:lnTo>
                  <a:pt x="1298" y="1451"/>
                </a:lnTo>
                <a:lnTo>
                  <a:pt x="1300" y="1446"/>
                </a:lnTo>
                <a:lnTo>
                  <a:pt x="1301" y="1445"/>
                </a:lnTo>
                <a:lnTo>
                  <a:pt x="1308" y="1440"/>
                </a:lnTo>
                <a:lnTo>
                  <a:pt x="1317" y="1434"/>
                </a:lnTo>
                <a:lnTo>
                  <a:pt x="1317" y="1438"/>
                </a:lnTo>
                <a:lnTo>
                  <a:pt x="1318" y="1440"/>
                </a:lnTo>
                <a:lnTo>
                  <a:pt x="1323" y="1441"/>
                </a:lnTo>
                <a:lnTo>
                  <a:pt x="1337" y="1441"/>
                </a:lnTo>
                <a:lnTo>
                  <a:pt x="1364" y="1441"/>
                </a:lnTo>
                <a:lnTo>
                  <a:pt x="1368" y="1445"/>
                </a:lnTo>
                <a:lnTo>
                  <a:pt x="1371" y="1448"/>
                </a:lnTo>
                <a:lnTo>
                  <a:pt x="1380" y="1453"/>
                </a:lnTo>
                <a:lnTo>
                  <a:pt x="1387" y="1460"/>
                </a:lnTo>
                <a:lnTo>
                  <a:pt x="1390" y="1463"/>
                </a:lnTo>
                <a:lnTo>
                  <a:pt x="1392" y="1469"/>
                </a:lnTo>
                <a:lnTo>
                  <a:pt x="1397" y="1469"/>
                </a:lnTo>
                <a:lnTo>
                  <a:pt x="1404" y="1469"/>
                </a:lnTo>
                <a:lnTo>
                  <a:pt x="1412" y="1472"/>
                </a:lnTo>
                <a:lnTo>
                  <a:pt x="1419" y="1477"/>
                </a:lnTo>
                <a:lnTo>
                  <a:pt x="1426" y="1482"/>
                </a:lnTo>
                <a:lnTo>
                  <a:pt x="1453" y="1496"/>
                </a:lnTo>
                <a:lnTo>
                  <a:pt x="1458" y="1498"/>
                </a:lnTo>
                <a:lnTo>
                  <a:pt x="1460" y="1499"/>
                </a:lnTo>
                <a:lnTo>
                  <a:pt x="1460" y="1503"/>
                </a:lnTo>
                <a:lnTo>
                  <a:pt x="1465" y="1504"/>
                </a:lnTo>
                <a:lnTo>
                  <a:pt x="1467" y="1506"/>
                </a:lnTo>
                <a:lnTo>
                  <a:pt x="1467" y="1509"/>
                </a:lnTo>
                <a:lnTo>
                  <a:pt x="1470" y="1516"/>
                </a:lnTo>
                <a:lnTo>
                  <a:pt x="1475" y="1521"/>
                </a:lnTo>
                <a:lnTo>
                  <a:pt x="1480" y="1527"/>
                </a:lnTo>
                <a:lnTo>
                  <a:pt x="1487" y="1530"/>
                </a:lnTo>
                <a:lnTo>
                  <a:pt x="1492" y="1532"/>
                </a:lnTo>
                <a:lnTo>
                  <a:pt x="1494" y="1533"/>
                </a:lnTo>
                <a:lnTo>
                  <a:pt x="1494" y="1537"/>
                </a:lnTo>
                <a:lnTo>
                  <a:pt x="1528" y="1537"/>
                </a:lnTo>
                <a:lnTo>
                  <a:pt x="1526" y="1544"/>
                </a:lnTo>
                <a:lnTo>
                  <a:pt x="1528" y="1549"/>
                </a:lnTo>
                <a:lnTo>
                  <a:pt x="1531" y="1552"/>
                </a:lnTo>
                <a:lnTo>
                  <a:pt x="1535" y="1554"/>
                </a:lnTo>
                <a:lnTo>
                  <a:pt x="1543" y="1557"/>
                </a:lnTo>
                <a:lnTo>
                  <a:pt x="1547" y="1561"/>
                </a:lnTo>
                <a:lnTo>
                  <a:pt x="1549" y="1564"/>
                </a:lnTo>
                <a:lnTo>
                  <a:pt x="1549" y="1571"/>
                </a:lnTo>
                <a:lnTo>
                  <a:pt x="1549" y="1578"/>
                </a:lnTo>
                <a:lnTo>
                  <a:pt x="1545" y="1583"/>
                </a:lnTo>
                <a:lnTo>
                  <a:pt x="1543" y="1585"/>
                </a:lnTo>
                <a:lnTo>
                  <a:pt x="1542" y="1585"/>
                </a:lnTo>
                <a:lnTo>
                  <a:pt x="1543" y="1588"/>
                </a:lnTo>
                <a:lnTo>
                  <a:pt x="1545" y="1591"/>
                </a:lnTo>
                <a:lnTo>
                  <a:pt x="1549" y="1595"/>
                </a:lnTo>
                <a:lnTo>
                  <a:pt x="1549" y="1598"/>
                </a:lnTo>
                <a:lnTo>
                  <a:pt x="1557" y="1603"/>
                </a:lnTo>
                <a:lnTo>
                  <a:pt x="1560" y="1607"/>
                </a:lnTo>
                <a:lnTo>
                  <a:pt x="1562" y="1612"/>
                </a:lnTo>
                <a:lnTo>
                  <a:pt x="1579" y="1612"/>
                </a:lnTo>
                <a:lnTo>
                  <a:pt x="1596" y="1612"/>
                </a:lnTo>
                <a:lnTo>
                  <a:pt x="1610" y="1609"/>
                </a:lnTo>
                <a:lnTo>
                  <a:pt x="1624" y="1605"/>
                </a:lnTo>
                <a:lnTo>
                  <a:pt x="1651" y="1605"/>
                </a:lnTo>
                <a:lnTo>
                  <a:pt x="1656" y="1605"/>
                </a:lnTo>
                <a:lnTo>
                  <a:pt x="1659" y="1607"/>
                </a:lnTo>
                <a:lnTo>
                  <a:pt x="1663" y="1609"/>
                </a:lnTo>
                <a:lnTo>
                  <a:pt x="1665" y="1612"/>
                </a:lnTo>
                <a:lnTo>
                  <a:pt x="1671" y="1614"/>
                </a:lnTo>
                <a:lnTo>
                  <a:pt x="1675" y="1614"/>
                </a:lnTo>
                <a:lnTo>
                  <a:pt x="1683" y="1610"/>
                </a:lnTo>
                <a:lnTo>
                  <a:pt x="1689" y="1605"/>
                </a:lnTo>
                <a:lnTo>
                  <a:pt x="1694" y="1605"/>
                </a:lnTo>
                <a:lnTo>
                  <a:pt x="1699" y="1605"/>
                </a:lnTo>
                <a:lnTo>
                  <a:pt x="1699" y="1610"/>
                </a:lnTo>
                <a:lnTo>
                  <a:pt x="1699" y="1615"/>
                </a:lnTo>
                <a:lnTo>
                  <a:pt x="1702" y="1617"/>
                </a:lnTo>
                <a:lnTo>
                  <a:pt x="1704" y="1619"/>
                </a:lnTo>
                <a:lnTo>
                  <a:pt x="1712" y="1622"/>
                </a:lnTo>
                <a:lnTo>
                  <a:pt x="1716" y="1624"/>
                </a:lnTo>
                <a:lnTo>
                  <a:pt x="1719" y="1626"/>
                </a:lnTo>
                <a:lnTo>
                  <a:pt x="1719" y="1631"/>
                </a:lnTo>
                <a:lnTo>
                  <a:pt x="1719" y="1636"/>
                </a:lnTo>
                <a:lnTo>
                  <a:pt x="1723" y="1638"/>
                </a:lnTo>
                <a:lnTo>
                  <a:pt x="1724" y="1639"/>
                </a:lnTo>
                <a:lnTo>
                  <a:pt x="1733" y="1643"/>
                </a:lnTo>
                <a:lnTo>
                  <a:pt x="1736" y="1644"/>
                </a:lnTo>
                <a:lnTo>
                  <a:pt x="1740" y="1646"/>
                </a:lnTo>
                <a:lnTo>
                  <a:pt x="1740" y="1651"/>
                </a:lnTo>
                <a:lnTo>
                  <a:pt x="1740" y="1656"/>
                </a:lnTo>
                <a:lnTo>
                  <a:pt x="1743" y="1658"/>
                </a:lnTo>
                <a:lnTo>
                  <a:pt x="1745" y="1660"/>
                </a:lnTo>
                <a:lnTo>
                  <a:pt x="1753" y="1663"/>
                </a:lnTo>
                <a:lnTo>
                  <a:pt x="1757" y="1665"/>
                </a:lnTo>
                <a:lnTo>
                  <a:pt x="1760" y="1667"/>
                </a:lnTo>
                <a:lnTo>
                  <a:pt x="1764" y="1672"/>
                </a:lnTo>
                <a:lnTo>
                  <a:pt x="1767" y="1677"/>
                </a:lnTo>
                <a:lnTo>
                  <a:pt x="1770" y="1680"/>
                </a:lnTo>
                <a:lnTo>
                  <a:pt x="1774" y="1687"/>
                </a:lnTo>
                <a:lnTo>
                  <a:pt x="1774" y="1714"/>
                </a:lnTo>
                <a:lnTo>
                  <a:pt x="1781" y="1716"/>
                </a:lnTo>
                <a:lnTo>
                  <a:pt x="1787" y="1718"/>
                </a:lnTo>
                <a:lnTo>
                  <a:pt x="1791" y="1723"/>
                </a:lnTo>
                <a:lnTo>
                  <a:pt x="1794" y="1728"/>
                </a:lnTo>
                <a:lnTo>
                  <a:pt x="1803" y="1728"/>
                </a:lnTo>
                <a:lnTo>
                  <a:pt x="1810" y="1730"/>
                </a:lnTo>
                <a:lnTo>
                  <a:pt x="1815" y="1733"/>
                </a:lnTo>
                <a:lnTo>
                  <a:pt x="1822" y="1735"/>
                </a:lnTo>
                <a:lnTo>
                  <a:pt x="1823" y="1752"/>
                </a:lnTo>
                <a:lnTo>
                  <a:pt x="1827" y="1767"/>
                </a:lnTo>
                <a:lnTo>
                  <a:pt x="1830" y="1774"/>
                </a:lnTo>
                <a:lnTo>
                  <a:pt x="1834" y="1779"/>
                </a:lnTo>
                <a:lnTo>
                  <a:pt x="1840" y="1781"/>
                </a:lnTo>
                <a:lnTo>
                  <a:pt x="1849" y="1783"/>
                </a:lnTo>
                <a:close/>
                <a:moveTo>
                  <a:pt x="1344" y="1312"/>
                </a:moveTo>
                <a:lnTo>
                  <a:pt x="1339" y="1310"/>
                </a:lnTo>
                <a:lnTo>
                  <a:pt x="1337" y="1305"/>
                </a:lnTo>
                <a:lnTo>
                  <a:pt x="1337" y="1298"/>
                </a:lnTo>
                <a:lnTo>
                  <a:pt x="1337" y="1291"/>
                </a:lnTo>
                <a:lnTo>
                  <a:pt x="1310" y="1291"/>
                </a:lnTo>
                <a:lnTo>
                  <a:pt x="1310" y="1298"/>
                </a:lnTo>
                <a:lnTo>
                  <a:pt x="1312" y="1303"/>
                </a:lnTo>
                <a:lnTo>
                  <a:pt x="1317" y="1312"/>
                </a:lnTo>
                <a:lnTo>
                  <a:pt x="1317" y="1313"/>
                </a:lnTo>
                <a:lnTo>
                  <a:pt x="1317" y="1315"/>
                </a:lnTo>
                <a:lnTo>
                  <a:pt x="1315" y="1317"/>
                </a:lnTo>
                <a:lnTo>
                  <a:pt x="1310" y="1318"/>
                </a:lnTo>
                <a:lnTo>
                  <a:pt x="1310" y="1322"/>
                </a:lnTo>
                <a:lnTo>
                  <a:pt x="1312" y="1324"/>
                </a:lnTo>
                <a:lnTo>
                  <a:pt x="1315" y="1324"/>
                </a:lnTo>
                <a:lnTo>
                  <a:pt x="1317" y="1325"/>
                </a:lnTo>
                <a:lnTo>
                  <a:pt x="1322" y="1334"/>
                </a:lnTo>
                <a:lnTo>
                  <a:pt x="1325" y="1337"/>
                </a:lnTo>
                <a:lnTo>
                  <a:pt x="1330" y="1339"/>
                </a:lnTo>
                <a:lnTo>
                  <a:pt x="1329" y="1334"/>
                </a:lnTo>
                <a:lnTo>
                  <a:pt x="1330" y="1329"/>
                </a:lnTo>
                <a:lnTo>
                  <a:pt x="1332" y="1325"/>
                </a:lnTo>
                <a:lnTo>
                  <a:pt x="1335" y="1324"/>
                </a:lnTo>
                <a:lnTo>
                  <a:pt x="1340" y="1318"/>
                </a:lnTo>
                <a:lnTo>
                  <a:pt x="1342" y="1317"/>
                </a:lnTo>
                <a:lnTo>
                  <a:pt x="1344" y="1312"/>
                </a:lnTo>
                <a:close/>
                <a:moveTo>
                  <a:pt x="1446" y="1264"/>
                </a:moveTo>
                <a:lnTo>
                  <a:pt x="1438" y="1269"/>
                </a:lnTo>
                <a:lnTo>
                  <a:pt x="1431" y="1274"/>
                </a:lnTo>
                <a:lnTo>
                  <a:pt x="1429" y="1276"/>
                </a:lnTo>
                <a:lnTo>
                  <a:pt x="1427" y="1281"/>
                </a:lnTo>
                <a:lnTo>
                  <a:pt x="1426" y="1286"/>
                </a:lnTo>
                <a:lnTo>
                  <a:pt x="1426" y="1291"/>
                </a:lnTo>
                <a:lnTo>
                  <a:pt x="1433" y="1291"/>
                </a:lnTo>
                <a:lnTo>
                  <a:pt x="1436" y="1295"/>
                </a:lnTo>
                <a:lnTo>
                  <a:pt x="1441" y="1296"/>
                </a:lnTo>
                <a:lnTo>
                  <a:pt x="1446" y="1298"/>
                </a:lnTo>
                <a:lnTo>
                  <a:pt x="1453" y="1298"/>
                </a:lnTo>
                <a:lnTo>
                  <a:pt x="1456" y="1295"/>
                </a:lnTo>
                <a:lnTo>
                  <a:pt x="1462" y="1293"/>
                </a:lnTo>
                <a:lnTo>
                  <a:pt x="1467" y="1291"/>
                </a:lnTo>
                <a:lnTo>
                  <a:pt x="1470" y="1286"/>
                </a:lnTo>
                <a:lnTo>
                  <a:pt x="1472" y="1279"/>
                </a:lnTo>
                <a:lnTo>
                  <a:pt x="1473" y="1272"/>
                </a:lnTo>
                <a:lnTo>
                  <a:pt x="1473" y="1264"/>
                </a:lnTo>
                <a:lnTo>
                  <a:pt x="1468" y="1262"/>
                </a:lnTo>
                <a:lnTo>
                  <a:pt x="1467" y="1261"/>
                </a:lnTo>
                <a:lnTo>
                  <a:pt x="1467" y="1257"/>
                </a:lnTo>
                <a:lnTo>
                  <a:pt x="1453" y="1257"/>
                </a:lnTo>
                <a:lnTo>
                  <a:pt x="1453" y="1261"/>
                </a:lnTo>
                <a:lnTo>
                  <a:pt x="1451" y="1262"/>
                </a:lnTo>
                <a:lnTo>
                  <a:pt x="1446" y="1264"/>
                </a:lnTo>
                <a:close/>
                <a:moveTo>
                  <a:pt x="1835" y="1973"/>
                </a:moveTo>
                <a:lnTo>
                  <a:pt x="1840" y="1965"/>
                </a:lnTo>
                <a:lnTo>
                  <a:pt x="1847" y="1958"/>
                </a:lnTo>
                <a:lnTo>
                  <a:pt x="1854" y="1951"/>
                </a:lnTo>
                <a:lnTo>
                  <a:pt x="1862" y="1946"/>
                </a:lnTo>
                <a:lnTo>
                  <a:pt x="1869" y="1946"/>
                </a:lnTo>
                <a:lnTo>
                  <a:pt x="1874" y="1944"/>
                </a:lnTo>
                <a:lnTo>
                  <a:pt x="1883" y="1939"/>
                </a:lnTo>
                <a:lnTo>
                  <a:pt x="1883" y="1931"/>
                </a:lnTo>
                <a:lnTo>
                  <a:pt x="1880" y="1926"/>
                </a:lnTo>
                <a:lnTo>
                  <a:pt x="1876" y="1919"/>
                </a:lnTo>
                <a:lnTo>
                  <a:pt x="1876" y="1912"/>
                </a:lnTo>
                <a:lnTo>
                  <a:pt x="1876" y="1909"/>
                </a:lnTo>
                <a:lnTo>
                  <a:pt x="1880" y="1905"/>
                </a:lnTo>
                <a:lnTo>
                  <a:pt x="1881" y="1902"/>
                </a:lnTo>
                <a:lnTo>
                  <a:pt x="1883" y="1898"/>
                </a:lnTo>
                <a:lnTo>
                  <a:pt x="1878" y="1898"/>
                </a:lnTo>
                <a:lnTo>
                  <a:pt x="1876" y="1895"/>
                </a:lnTo>
                <a:lnTo>
                  <a:pt x="1871" y="1890"/>
                </a:lnTo>
                <a:lnTo>
                  <a:pt x="1869" y="1887"/>
                </a:lnTo>
                <a:lnTo>
                  <a:pt x="1866" y="1885"/>
                </a:lnTo>
                <a:lnTo>
                  <a:pt x="1861" y="1885"/>
                </a:lnTo>
                <a:lnTo>
                  <a:pt x="1856" y="1885"/>
                </a:lnTo>
                <a:lnTo>
                  <a:pt x="1854" y="1890"/>
                </a:lnTo>
                <a:lnTo>
                  <a:pt x="1849" y="1892"/>
                </a:lnTo>
                <a:lnTo>
                  <a:pt x="1842" y="1892"/>
                </a:lnTo>
                <a:lnTo>
                  <a:pt x="1835" y="1892"/>
                </a:lnTo>
                <a:lnTo>
                  <a:pt x="1834" y="1897"/>
                </a:lnTo>
                <a:lnTo>
                  <a:pt x="1830" y="1900"/>
                </a:lnTo>
                <a:lnTo>
                  <a:pt x="1822" y="1905"/>
                </a:lnTo>
                <a:lnTo>
                  <a:pt x="1822" y="1916"/>
                </a:lnTo>
                <a:lnTo>
                  <a:pt x="1822" y="1926"/>
                </a:lnTo>
                <a:lnTo>
                  <a:pt x="1822" y="1946"/>
                </a:lnTo>
                <a:lnTo>
                  <a:pt x="1822" y="1956"/>
                </a:lnTo>
                <a:lnTo>
                  <a:pt x="1823" y="1965"/>
                </a:lnTo>
                <a:lnTo>
                  <a:pt x="1828" y="1970"/>
                </a:lnTo>
                <a:lnTo>
                  <a:pt x="1832" y="1972"/>
                </a:lnTo>
                <a:lnTo>
                  <a:pt x="1835" y="1973"/>
                </a:lnTo>
                <a:close/>
                <a:moveTo>
                  <a:pt x="2033" y="588"/>
                </a:moveTo>
                <a:lnTo>
                  <a:pt x="2031" y="592"/>
                </a:lnTo>
                <a:lnTo>
                  <a:pt x="2031" y="595"/>
                </a:lnTo>
                <a:lnTo>
                  <a:pt x="2033" y="599"/>
                </a:lnTo>
                <a:lnTo>
                  <a:pt x="2036" y="600"/>
                </a:lnTo>
                <a:lnTo>
                  <a:pt x="2045" y="604"/>
                </a:lnTo>
                <a:lnTo>
                  <a:pt x="2053" y="609"/>
                </a:lnTo>
                <a:lnTo>
                  <a:pt x="2055" y="612"/>
                </a:lnTo>
                <a:lnTo>
                  <a:pt x="2057" y="616"/>
                </a:lnTo>
                <a:lnTo>
                  <a:pt x="2059" y="619"/>
                </a:lnTo>
                <a:lnTo>
                  <a:pt x="2060" y="623"/>
                </a:lnTo>
                <a:lnTo>
                  <a:pt x="2069" y="628"/>
                </a:lnTo>
                <a:lnTo>
                  <a:pt x="2079" y="631"/>
                </a:lnTo>
                <a:lnTo>
                  <a:pt x="2091" y="633"/>
                </a:lnTo>
                <a:lnTo>
                  <a:pt x="2105" y="631"/>
                </a:lnTo>
                <a:lnTo>
                  <a:pt x="2115" y="626"/>
                </a:lnTo>
                <a:lnTo>
                  <a:pt x="2120" y="623"/>
                </a:lnTo>
                <a:lnTo>
                  <a:pt x="2123" y="619"/>
                </a:lnTo>
                <a:lnTo>
                  <a:pt x="2127" y="614"/>
                </a:lnTo>
                <a:lnTo>
                  <a:pt x="2128" y="609"/>
                </a:lnTo>
                <a:lnTo>
                  <a:pt x="2128" y="602"/>
                </a:lnTo>
                <a:lnTo>
                  <a:pt x="2128" y="595"/>
                </a:lnTo>
                <a:lnTo>
                  <a:pt x="2127" y="590"/>
                </a:lnTo>
                <a:lnTo>
                  <a:pt x="2123" y="585"/>
                </a:lnTo>
                <a:lnTo>
                  <a:pt x="2118" y="582"/>
                </a:lnTo>
                <a:lnTo>
                  <a:pt x="2113" y="578"/>
                </a:lnTo>
                <a:lnTo>
                  <a:pt x="2099" y="575"/>
                </a:lnTo>
                <a:lnTo>
                  <a:pt x="2086" y="575"/>
                </a:lnTo>
                <a:lnTo>
                  <a:pt x="2071" y="577"/>
                </a:lnTo>
                <a:lnTo>
                  <a:pt x="2055" y="580"/>
                </a:lnTo>
                <a:lnTo>
                  <a:pt x="2043" y="583"/>
                </a:lnTo>
                <a:lnTo>
                  <a:pt x="2033" y="588"/>
                </a:lnTo>
                <a:close/>
                <a:moveTo>
                  <a:pt x="1931" y="1066"/>
                </a:moveTo>
                <a:lnTo>
                  <a:pt x="1932" y="1069"/>
                </a:lnTo>
                <a:lnTo>
                  <a:pt x="1934" y="1073"/>
                </a:lnTo>
                <a:lnTo>
                  <a:pt x="1936" y="1076"/>
                </a:lnTo>
                <a:lnTo>
                  <a:pt x="1938" y="1080"/>
                </a:lnTo>
                <a:lnTo>
                  <a:pt x="1944" y="1080"/>
                </a:lnTo>
                <a:lnTo>
                  <a:pt x="1948" y="1078"/>
                </a:lnTo>
                <a:lnTo>
                  <a:pt x="1951" y="1075"/>
                </a:lnTo>
                <a:lnTo>
                  <a:pt x="1953" y="1071"/>
                </a:lnTo>
                <a:lnTo>
                  <a:pt x="1955" y="1066"/>
                </a:lnTo>
                <a:lnTo>
                  <a:pt x="1956" y="1063"/>
                </a:lnTo>
                <a:lnTo>
                  <a:pt x="1960" y="1059"/>
                </a:lnTo>
                <a:lnTo>
                  <a:pt x="1965" y="1059"/>
                </a:lnTo>
                <a:lnTo>
                  <a:pt x="1966" y="1054"/>
                </a:lnTo>
                <a:lnTo>
                  <a:pt x="1968" y="1052"/>
                </a:lnTo>
                <a:lnTo>
                  <a:pt x="1972" y="1052"/>
                </a:lnTo>
                <a:lnTo>
                  <a:pt x="1977" y="1044"/>
                </a:lnTo>
                <a:lnTo>
                  <a:pt x="1978" y="1039"/>
                </a:lnTo>
                <a:lnTo>
                  <a:pt x="1978" y="1032"/>
                </a:lnTo>
                <a:lnTo>
                  <a:pt x="1972" y="1032"/>
                </a:lnTo>
                <a:lnTo>
                  <a:pt x="1966" y="1030"/>
                </a:lnTo>
                <a:lnTo>
                  <a:pt x="1965" y="1028"/>
                </a:lnTo>
                <a:lnTo>
                  <a:pt x="1965" y="1025"/>
                </a:lnTo>
                <a:lnTo>
                  <a:pt x="1960" y="1022"/>
                </a:lnTo>
                <a:lnTo>
                  <a:pt x="1953" y="1020"/>
                </a:lnTo>
                <a:lnTo>
                  <a:pt x="1946" y="1018"/>
                </a:lnTo>
                <a:lnTo>
                  <a:pt x="1938" y="1018"/>
                </a:lnTo>
                <a:lnTo>
                  <a:pt x="1934" y="1022"/>
                </a:lnTo>
                <a:lnTo>
                  <a:pt x="1934" y="1023"/>
                </a:lnTo>
                <a:lnTo>
                  <a:pt x="1934" y="1030"/>
                </a:lnTo>
                <a:lnTo>
                  <a:pt x="1936" y="1037"/>
                </a:lnTo>
                <a:lnTo>
                  <a:pt x="1938" y="1046"/>
                </a:lnTo>
                <a:lnTo>
                  <a:pt x="1936" y="1051"/>
                </a:lnTo>
                <a:lnTo>
                  <a:pt x="1934" y="1054"/>
                </a:lnTo>
                <a:lnTo>
                  <a:pt x="1931" y="1059"/>
                </a:lnTo>
                <a:lnTo>
                  <a:pt x="1931" y="1066"/>
                </a:lnTo>
                <a:close/>
                <a:moveTo>
                  <a:pt x="1999" y="1898"/>
                </a:moveTo>
                <a:lnTo>
                  <a:pt x="1978" y="1898"/>
                </a:lnTo>
                <a:lnTo>
                  <a:pt x="1978" y="1912"/>
                </a:lnTo>
                <a:lnTo>
                  <a:pt x="1970" y="1914"/>
                </a:lnTo>
                <a:lnTo>
                  <a:pt x="1966" y="1916"/>
                </a:lnTo>
                <a:lnTo>
                  <a:pt x="1965" y="1919"/>
                </a:lnTo>
                <a:lnTo>
                  <a:pt x="1968" y="1921"/>
                </a:lnTo>
                <a:lnTo>
                  <a:pt x="1970" y="1924"/>
                </a:lnTo>
                <a:lnTo>
                  <a:pt x="1972" y="1927"/>
                </a:lnTo>
                <a:lnTo>
                  <a:pt x="1972" y="1933"/>
                </a:lnTo>
                <a:lnTo>
                  <a:pt x="1980" y="1934"/>
                </a:lnTo>
                <a:lnTo>
                  <a:pt x="1987" y="1933"/>
                </a:lnTo>
                <a:lnTo>
                  <a:pt x="1992" y="1931"/>
                </a:lnTo>
                <a:lnTo>
                  <a:pt x="1995" y="1926"/>
                </a:lnTo>
                <a:lnTo>
                  <a:pt x="1999" y="1921"/>
                </a:lnTo>
                <a:lnTo>
                  <a:pt x="1999" y="1914"/>
                </a:lnTo>
                <a:lnTo>
                  <a:pt x="1999" y="1898"/>
                </a:lnTo>
                <a:close/>
                <a:moveTo>
                  <a:pt x="1685" y="1134"/>
                </a:moveTo>
                <a:lnTo>
                  <a:pt x="1678" y="1134"/>
                </a:lnTo>
                <a:lnTo>
                  <a:pt x="1673" y="1136"/>
                </a:lnTo>
                <a:lnTo>
                  <a:pt x="1670" y="1138"/>
                </a:lnTo>
                <a:lnTo>
                  <a:pt x="1668" y="1141"/>
                </a:lnTo>
                <a:lnTo>
                  <a:pt x="1665" y="1145"/>
                </a:lnTo>
                <a:lnTo>
                  <a:pt x="1665" y="1150"/>
                </a:lnTo>
                <a:lnTo>
                  <a:pt x="1665" y="1162"/>
                </a:lnTo>
                <a:lnTo>
                  <a:pt x="1670" y="1162"/>
                </a:lnTo>
                <a:lnTo>
                  <a:pt x="1675" y="1160"/>
                </a:lnTo>
                <a:lnTo>
                  <a:pt x="1678" y="1158"/>
                </a:lnTo>
                <a:lnTo>
                  <a:pt x="1680" y="1153"/>
                </a:lnTo>
                <a:lnTo>
                  <a:pt x="1683" y="1145"/>
                </a:lnTo>
                <a:lnTo>
                  <a:pt x="1685" y="1134"/>
                </a:lnTo>
                <a:close/>
                <a:moveTo>
                  <a:pt x="1876" y="2417"/>
                </a:moveTo>
                <a:lnTo>
                  <a:pt x="1869" y="2415"/>
                </a:lnTo>
                <a:lnTo>
                  <a:pt x="1866" y="2410"/>
                </a:lnTo>
                <a:lnTo>
                  <a:pt x="1861" y="2407"/>
                </a:lnTo>
                <a:lnTo>
                  <a:pt x="1856" y="2403"/>
                </a:lnTo>
                <a:lnTo>
                  <a:pt x="1856" y="2424"/>
                </a:lnTo>
                <a:lnTo>
                  <a:pt x="1869" y="2424"/>
                </a:lnTo>
                <a:lnTo>
                  <a:pt x="1874" y="2422"/>
                </a:lnTo>
                <a:lnTo>
                  <a:pt x="1876" y="2420"/>
                </a:lnTo>
                <a:lnTo>
                  <a:pt x="1876" y="2417"/>
                </a:lnTo>
                <a:close/>
                <a:moveTo>
                  <a:pt x="1910" y="2055"/>
                </a:moveTo>
                <a:lnTo>
                  <a:pt x="1910" y="2045"/>
                </a:lnTo>
                <a:lnTo>
                  <a:pt x="1910" y="2037"/>
                </a:lnTo>
                <a:lnTo>
                  <a:pt x="1914" y="2021"/>
                </a:lnTo>
                <a:lnTo>
                  <a:pt x="1919" y="2008"/>
                </a:lnTo>
                <a:lnTo>
                  <a:pt x="1924" y="1994"/>
                </a:lnTo>
                <a:lnTo>
                  <a:pt x="1919" y="1992"/>
                </a:lnTo>
                <a:lnTo>
                  <a:pt x="1914" y="1989"/>
                </a:lnTo>
                <a:lnTo>
                  <a:pt x="1907" y="1980"/>
                </a:lnTo>
                <a:lnTo>
                  <a:pt x="1903" y="1977"/>
                </a:lnTo>
                <a:lnTo>
                  <a:pt x="1898" y="1973"/>
                </a:lnTo>
                <a:lnTo>
                  <a:pt x="1891" y="1972"/>
                </a:lnTo>
                <a:lnTo>
                  <a:pt x="1883" y="1973"/>
                </a:lnTo>
                <a:lnTo>
                  <a:pt x="1880" y="1980"/>
                </a:lnTo>
                <a:lnTo>
                  <a:pt x="1876" y="1987"/>
                </a:lnTo>
                <a:lnTo>
                  <a:pt x="1876" y="1997"/>
                </a:lnTo>
                <a:lnTo>
                  <a:pt x="1876" y="2008"/>
                </a:lnTo>
                <a:lnTo>
                  <a:pt x="1869" y="2008"/>
                </a:lnTo>
                <a:lnTo>
                  <a:pt x="1869" y="2049"/>
                </a:lnTo>
                <a:lnTo>
                  <a:pt x="1878" y="2049"/>
                </a:lnTo>
                <a:lnTo>
                  <a:pt x="1885" y="2050"/>
                </a:lnTo>
                <a:lnTo>
                  <a:pt x="1890" y="2054"/>
                </a:lnTo>
                <a:lnTo>
                  <a:pt x="1897" y="2055"/>
                </a:lnTo>
                <a:lnTo>
                  <a:pt x="1898" y="2052"/>
                </a:lnTo>
                <a:lnTo>
                  <a:pt x="1902" y="2052"/>
                </a:lnTo>
                <a:lnTo>
                  <a:pt x="1905" y="2054"/>
                </a:lnTo>
                <a:lnTo>
                  <a:pt x="1910" y="2055"/>
                </a:lnTo>
                <a:close/>
                <a:moveTo>
                  <a:pt x="1822" y="1312"/>
                </a:moveTo>
                <a:lnTo>
                  <a:pt x="1808" y="1312"/>
                </a:lnTo>
                <a:lnTo>
                  <a:pt x="1806" y="1307"/>
                </a:lnTo>
                <a:lnTo>
                  <a:pt x="1805" y="1305"/>
                </a:lnTo>
                <a:lnTo>
                  <a:pt x="1803" y="1307"/>
                </a:lnTo>
                <a:lnTo>
                  <a:pt x="1799" y="1308"/>
                </a:lnTo>
                <a:lnTo>
                  <a:pt x="1796" y="1312"/>
                </a:lnTo>
                <a:lnTo>
                  <a:pt x="1794" y="1317"/>
                </a:lnTo>
                <a:lnTo>
                  <a:pt x="1793" y="1320"/>
                </a:lnTo>
                <a:lnTo>
                  <a:pt x="1794" y="1325"/>
                </a:lnTo>
                <a:lnTo>
                  <a:pt x="1801" y="1325"/>
                </a:lnTo>
                <a:lnTo>
                  <a:pt x="1801" y="1330"/>
                </a:lnTo>
                <a:lnTo>
                  <a:pt x="1803" y="1336"/>
                </a:lnTo>
                <a:lnTo>
                  <a:pt x="1806" y="1344"/>
                </a:lnTo>
                <a:lnTo>
                  <a:pt x="1810" y="1353"/>
                </a:lnTo>
                <a:lnTo>
                  <a:pt x="1810" y="1359"/>
                </a:lnTo>
                <a:lnTo>
                  <a:pt x="1808" y="1366"/>
                </a:lnTo>
                <a:lnTo>
                  <a:pt x="1805" y="1365"/>
                </a:lnTo>
                <a:lnTo>
                  <a:pt x="1801" y="1363"/>
                </a:lnTo>
                <a:lnTo>
                  <a:pt x="1798" y="1361"/>
                </a:lnTo>
                <a:lnTo>
                  <a:pt x="1794" y="1359"/>
                </a:lnTo>
                <a:lnTo>
                  <a:pt x="1794" y="1363"/>
                </a:lnTo>
                <a:lnTo>
                  <a:pt x="1794" y="1366"/>
                </a:lnTo>
                <a:lnTo>
                  <a:pt x="1794" y="1370"/>
                </a:lnTo>
                <a:lnTo>
                  <a:pt x="1794" y="1373"/>
                </a:lnTo>
                <a:lnTo>
                  <a:pt x="1796" y="1373"/>
                </a:lnTo>
                <a:lnTo>
                  <a:pt x="1801" y="1373"/>
                </a:lnTo>
                <a:lnTo>
                  <a:pt x="1805" y="1373"/>
                </a:lnTo>
                <a:lnTo>
                  <a:pt x="1808" y="1373"/>
                </a:lnTo>
                <a:lnTo>
                  <a:pt x="1816" y="1378"/>
                </a:lnTo>
                <a:lnTo>
                  <a:pt x="1820" y="1378"/>
                </a:lnTo>
                <a:lnTo>
                  <a:pt x="1822" y="1373"/>
                </a:lnTo>
                <a:lnTo>
                  <a:pt x="1849" y="1373"/>
                </a:lnTo>
                <a:lnTo>
                  <a:pt x="1844" y="1382"/>
                </a:lnTo>
                <a:lnTo>
                  <a:pt x="1842" y="1387"/>
                </a:lnTo>
                <a:lnTo>
                  <a:pt x="1842" y="1394"/>
                </a:lnTo>
                <a:lnTo>
                  <a:pt x="1851" y="1399"/>
                </a:lnTo>
                <a:lnTo>
                  <a:pt x="1854" y="1402"/>
                </a:lnTo>
                <a:lnTo>
                  <a:pt x="1856" y="1407"/>
                </a:lnTo>
                <a:lnTo>
                  <a:pt x="1869" y="1409"/>
                </a:lnTo>
                <a:lnTo>
                  <a:pt x="1881" y="1405"/>
                </a:lnTo>
                <a:lnTo>
                  <a:pt x="1891" y="1404"/>
                </a:lnTo>
                <a:lnTo>
                  <a:pt x="1903" y="1400"/>
                </a:lnTo>
                <a:lnTo>
                  <a:pt x="1903" y="1380"/>
                </a:lnTo>
                <a:lnTo>
                  <a:pt x="1907" y="1380"/>
                </a:lnTo>
                <a:lnTo>
                  <a:pt x="1909" y="1378"/>
                </a:lnTo>
                <a:lnTo>
                  <a:pt x="1910" y="1373"/>
                </a:lnTo>
                <a:lnTo>
                  <a:pt x="1907" y="1373"/>
                </a:lnTo>
                <a:lnTo>
                  <a:pt x="1905" y="1371"/>
                </a:lnTo>
                <a:lnTo>
                  <a:pt x="1905" y="1365"/>
                </a:lnTo>
                <a:lnTo>
                  <a:pt x="1905" y="1358"/>
                </a:lnTo>
                <a:lnTo>
                  <a:pt x="1905" y="1354"/>
                </a:lnTo>
                <a:lnTo>
                  <a:pt x="1903" y="1353"/>
                </a:lnTo>
                <a:lnTo>
                  <a:pt x="1900" y="1354"/>
                </a:lnTo>
                <a:lnTo>
                  <a:pt x="1897" y="1356"/>
                </a:lnTo>
                <a:lnTo>
                  <a:pt x="1893" y="1359"/>
                </a:lnTo>
                <a:lnTo>
                  <a:pt x="1891" y="1359"/>
                </a:lnTo>
                <a:lnTo>
                  <a:pt x="1890" y="1359"/>
                </a:lnTo>
                <a:lnTo>
                  <a:pt x="1886" y="1353"/>
                </a:lnTo>
                <a:lnTo>
                  <a:pt x="1883" y="1346"/>
                </a:lnTo>
                <a:lnTo>
                  <a:pt x="1888" y="1346"/>
                </a:lnTo>
                <a:lnTo>
                  <a:pt x="1891" y="1344"/>
                </a:lnTo>
                <a:lnTo>
                  <a:pt x="1895" y="1342"/>
                </a:lnTo>
                <a:lnTo>
                  <a:pt x="1897" y="1339"/>
                </a:lnTo>
                <a:lnTo>
                  <a:pt x="1891" y="1336"/>
                </a:lnTo>
                <a:lnTo>
                  <a:pt x="1888" y="1330"/>
                </a:lnTo>
                <a:lnTo>
                  <a:pt x="1883" y="1318"/>
                </a:lnTo>
                <a:lnTo>
                  <a:pt x="1881" y="1312"/>
                </a:lnTo>
                <a:lnTo>
                  <a:pt x="1876" y="1308"/>
                </a:lnTo>
                <a:lnTo>
                  <a:pt x="1871" y="1305"/>
                </a:lnTo>
                <a:lnTo>
                  <a:pt x="1862" y="1305"/>
                </a:lnTo>
                <a:lnTo>
                  <a:pt x="1862" y="1317"/>
                </a:lnTo>
                <a:lnTo>
                  <a:pt x="1861" y="1329"/>
                </a:lnTo>
                <a:lnTo>
                  <a:pt x="1859" y="1332"/>
                </a:lnTo>
                <a:lnTo>
                  <a:pt x="1857" y="1336"/>
                </a:lnTo>
                <a:lnTo>
                  <a:pt x="1854" y="1337"/>
                </a:lnTo>
                <a:lnTo>
                  <a:pt x="1849" y="1339"/>
                </a:lnTo>
                <a:lnTo>
                  <a:pt x="1849" y="1325"/>
                </a:lnTo>
                <a:lnTo>
                  <a:pt x="1844" y="1324"/>
                </a:lnTo>
                <a:lnTo>
                  <a:pt x="1842" y="1322"/>
                </a:lnTo>
                <a:lnTo>
                  <a:pt x="1842" y="1318"/>
                </a:lnTo>
                <a:lnTo>
                  <a:pt x="1835" y="1318"/>
                </a:lnTo>
                <a:lnTo>
                  <a:pt x="1835" y="1312"/>
                </a:lnTo>
                <a:lnTo>
                  <a:pt x="1837" y="1308"/>
                </a:lnTo>
                <a:lnTo>
                  <a:pt x="1840" y="1303"/>
                </a:lnTo>
                <a:lnTo>
                  <a:pt x="1842" y="1298"/>
                </a:lnTo>
                <a:lnTo>
                  <a:pt x="1834" y="1300"/>
                </a:lnTo>
                <a:lnTo>
                  <a:pt x="1828" y="1301"/>
                </a:lnTo>
                <a:lnTo>
                  <a:pt x="1825" y="1307"/>
                </a:lnTo>
                <a:lnTo>
                  <a:pt x="1822" y="1312"/>
                </a:lnTo>
                <a:close/>
                <a:moveTo>
                  <a:pt x="1924" y="834"/>
                </a:moveTo>
                <a:lnTo>
                  <a:pt x="1924" y="839"/>
                </a:lnTo>
                <a:lnTo>
                  <a:pt x="1926" y="843"/>
                </a:lnTo>
                <a:lnTo>
                  <a:pt x="1927" y="846"/>
                </a:lnTo>
                <a:lnTo>
                  <a:pt x="1931" y="848"/>
                </a:lnTo>
                <a:lnTo>
                  <a:pt x="1934" y="848"/>
                </a:lnTo>
                <a:lnTo>
                  <a:pt x="1936" y="849"/>
                </a:lnTo>
                <a:lnTo>
                  <a:pt x="1938" y="854"/>
                </a:lnTo>
                <a:lnTo>
                  <a:pt x="1936" y="861"/>
                </a:lnTo>
                <a:lnTo>
                  <a:pt x="1936" y="868"/>
                </a:lnTo>
                <a:lnTo>
                  <a:pt x="1939" y="877"/>
                </a:lnTo>
                <a:lnTo>
                  <a:pt x="1943" y="885"/>
                </a:lnTo>
                <a:lnTo>
                  <a:pt x="1944" y="890"/>
                </a:lnTo>
                <a:lnTo>
                  <a:pt x="1944" y="895"/>
                </a:lnTo>
                <a:lnTo>
                  <a:pt x="1972" y="895"/>
                </a:lnTo>
                <a:lnTo>
                  <a:pt x="1975" y="904"/>
                </a:lnTo>
                <a:lnTo>
                  <a:pt x="1978" y="912"/>
                </a:lnTo>
                <a:lnTo>
                  <a:pt x="1984" y="919"/>
                </a:lnTo>
                <a:lnTo>
                  <a:pt x="1987" y="921"/>
                </a:lnTo>
                <a:lnTo>
                  <a:pt x="1992" y="923"/>
                </a:lnTo>
                <a:lnTo>
                  <a:pt x="1992" y="926"/>
                </a:lnTo>
                <a:lnTo>
                  <a:pt x="1994" y="929"/>
                </a:lnTo>
                <a:lnTo>
                  <a:pt x="2001" y="936"/>
                </a:lnTo>
                <a:lnTo>
                  <a:pt x="2006" y="936"/>
                </a:lnTo>
                <a:lnTo>
                  <a:pt x="2009" y="936"/>
                </a:lnTo>
                <a:lnTo>
                  <a:pt x="2011" y="935"/>
                </a:lnTo>
                <a:lnTo>
                  <a:pt x="2013" y="929"/>
                </a:lnTo>
                <a:lnTo>
                  <a:pt x="2007" y="926"/>
                </a:lnTo>
                <a:lnTo>
                  <a:pt x="2009" y="924"/>
                </a:lnTo>
                <a:lnTo>
                  <a:pt x="2014" y="923"/>
                </a:lnTo>
                <a:lnTo>
                  <a:pt x="2019" y="923"/>
                </a:lnTo>
                <a:lnTo>
                  <a:pt x="2019" y="914"/>
                </a:lnTo>
                <a:lnTo>
                  <a:pt x="2018" y="907"/>
                </a:lnTo>
                <a:lnTo>
                  <a:pt x="2014" y="902"/>
                </a:lnTo>
                <a:lnTo>
                  <a:pt x="2013" y="895"/>
                </a:lnTo>
                <a:lnTo>
                  <a:pt x="2013" y="878"/>
                </a:lnTo>
                <a:lnTo>
                  <a:pt x="2014" y="872"/>
                </a:lnTo>
                <a:lnTo>
                  <a:pt x="2016" y="870"/>
                </a:lnTo>
                <a:lnTo>
                  <a:pt x="2019" y="868"/>
                </a:lnTo>
                <a:lnTo>
                  <a:pt x="2018" y="875"/>
                </a:lnTo>
                <a:lnTo>
                  <a:pt x="2019" y="880"/>
                </a:lnTo>
                <a:lnTo>
                  <a:pt x="2023" y="889"/>
                </a:lnTo>
                <a:lnTo>
                  <a:pt x="2026" y="897"/>
                </a:lnTo>
                <a:lnTo>
                  <a:pt x="2026" y="902"/>
                </a:lnTo>
                <a:lnTo>
                  <a:pt x="2026" y="909"/>
                </a:lnTo>
                <a:lnTo>
                  <a:pt x="2033" y="909"/>
                </a:lnTo>
                <a:lnTo>
                  <a:pt x="2036" y="912"/>
                </a:lnTo>
                <a:lnTo>
                  <a:pt x="2042" y="914"/>
                </a:lnTo>
                <a:lnTo>
                  <a:pt x="2047" y="916"/>
                </a:lnTo>
                <a:lnTo>
                  <a:pt x="2047" y="912"/>
                </a:lnTo>
                <a:lnTo>
                  <a:pt x="2050" y="911"/>
                </a:lnTo>
                <a:lnTo>
                  <a:pt x="2052" y="912"/>
                </a:lnTo>
                <a:lnTo>
                  <a:pt x="2053" y="916"/>
                </a:lnTo>
                <a:lnTo>
                  <a:pt x="2057" y="914"/>
                </a:lnTo>
                <a:lnTo>
                  <a:pt x="2060" y="912"/>
                </a:lnTo>
                <a:lnTo>
                  <a:pt x="2062" y="911"/>
                </a:lnTo>
                <a:lnTo>
                  <a:pt x="2067" y="909"/>
                </a:lnTo>
                <a:lnTo>
                  <a:pt x="2067" y="894"/>
                </a:lnTo>
                <a:lnTo>
                  <a:pt x="2065" y="878"/>
                </a:lnTo>
                <a:lnTo>
                  <a:pt x="2060" y="854"/>
                </a:lnTo>
                <a:lnTo>
                  <a:pt x="2060" y="851"/>
                </a:lnTo>
                <a:lnTo>
                  <a:pt x="2064" y="848"/>
                </a:lnTo>
                <a:lnTo>
                  <a:pt x="2069" y="843"/>
                </a:lnTo>
                <a:lnTo>
                  <a:pt x="2072" y="841"/>
                </a:lnTo>
                <a:lnTo>
                  <a:pt x="2074" y="837"/>
                </a:lnTo>
                <a:lnTo>
                  <a:pt x="2074" y="834"/>
                </a:lnTo>
                <a:lnTo>
                  <a:pt x="2074" y="827"/>
                </a:lnTo>
                <a:lnTo>
                  <a:pt x="2074" y="793"/>
                </a:lnTo>
                <a:lnTo>
                  <a:pt x="2067" y="793"/>
                </a:lnTo>
                <a:lnTo>
                  <a:pt x="2062" y="793"/>
                </a:lnTo>
                <a:lnTo>
                  <a:pt x="2059" y="796"/>
                </a:lnTo>
                <a:lnTo>
                  <a:pt x="2057" y="800"/>
                </a:lnTo>
                <a:lnTo>
                  <a:pt x="2053" y="803"/>
                </a:lnTo>
                <a:lnTo>
                  <a:pt x="2052" y="807"/>
                </a:lnTo>
                <a:lnTo>
                  <a:pt x="2047" y="807"/>
                </a:lnTo>
                <a:lnTo>
                  <a:pt x="2040" y="807"/>
                </a:lnTo>
                <a:lnTo>
                  <a:pt x="2036" y="812"/>
                </a:lnTo>
                <a:lnTo>
                  <a:pt x="2035" y="819"/>
                </a:lnTo>
                <a:lnTo>
                  <a:pt x="2031" y="824"/>
                </a:lnTo>
                <a:lnTo>
                  <a:pt x="2030" y="825"/>
                </a:lnTo>
                <a:lnTo>
                  <a:pt x="2026" y="827"/>
                </a:lnTo>
                <a:lnTo>
                  <a:pt x="2014" y="825"/>
                </a:lnTo>
                <a:lnTo>
                  <a:pt x="2004" y="822"/>
                </a:lnTo>
                <a:lnTo>
                  <a:pt x="1985" y="814"/>
                </a:lnTo>
                <a:lnTo>
                  <a:pt x="1985" y="819"/>
                </a:lnTo>
                <a:lnTo>
                  <a:pt x="1982" y="820"/>
                </a:lnTo>
                <a:lnTo>
                  <a:pt x="1977" y="820"/>
                </a:lnTo>
                <a:lnTo>
                  <a:pt x="1972" y="820"/>
                </a:lnTo>
                <a:lnTo>
                  <a:pt x="1965" y="820"/>
                </a:lnTo>
                <a:lnTo>
                  <a:pt x="1961" y="820"/>
                </a:lnTo>
                <a:lnTo>
                  <a:pt x="1958" y="822"/>
                </a:lnTo>
                <a:lnTo>
                  <a:pt x="1958" y="827"/>
                </a:lnTo>
                <a:lnTo>
                  <a:pt x="1948" y="827"/>
                </a:lnTo>
                <a:lnTo>
                  <a:pt x="1938" y="827"/>
                </a:lnTo>
                <a:lnTo>
                  <a:pt x="1931" y="831"/>
                </a:lnTo>
                <a:lnTo>
                  <a:pt x="1924" y="834"/>
                </a:lnTo>
                <a:close/>
                <a:moveTo>
                  <a:pt x="1726" y="588"/>
                </a:moveTo>
                <a:lnTo>
                  <a:pt x="1733" y="588"/>
                </a:lnTo>
                <a:lnTo>
                  <a:pt x="1736" y="592"/>
                </a:lnTo>
                <a:lnTo>
                  <a:pt x="1741" y="594"/>
                </a:lnTo>
                <a:lnTo>
                  <a:pt x="1747" y="595"/>
                </a:lnTo>
                <a:lnTo>
                  <a:pt x="1748" y="597"/>
                </a:lnTo>
                <a:lnTo>
                  <a:pt x="1750" y="599"/>
                </a:lnTo>
                <a:lnTo>
                  <a:pt x="1753" y="602"/>
                </a:lnTo>
                <a:lnTo>
                  <a:pt x="1758" y="604"/>
                </a:lnTo>
                <a:lnTo>
                  <a:pt x="1760" y="606"/>
                </a:lnTo>
                <a:lnTo>
                  <a:pt x="1760" y="609"/>
                </a:lnTo>
                <a:lnTo>
                  <a:pt x="1764" y="609"/>
                </a:lnTo>
                <a:lnTo>
                  <a:pt x="1767" y="606"/>
                </a:lnTo>
                <a:lnTo>
                  <a:pt x="1772" y="600"/>
                </a:lnTo>
                <a:lnTo>
                  <a:pt x="1774" y="597"/>
                </a:lnTo>
                <a:lnTo>
                  <a:pt x="1777" y="595"/>
                </a:lnTo>
                <a:lnTo>
                  <a:pt x="1781" y="595"/>
                </a:lnTo>
                <a:lnTo>
                  <a:pt x="1787" y="595"/>
                </a:lnTo>
                <a:lnTo>
                  <a:pt x="1791" y="590"/>
                </a:lnTo>
                <a:lnTo>
                  <a:pt x="1794" y="585"/>
                </a:lnTo>
                <a:lnTo>
                  <a:pt x="1799" y="582"/>
                </a:lnTo>
                <a:lnTo>
                  <a:pt x="1808" y="582"/>
                </a:lnTo>
                <a:lnTo>
                  <a:pt x="1808" y="571"/>
                </a:lnTo>
                <a:lnTo>
                  <a:pt x="1808" y="561"/>
                </a:lnTo>
                <a:lnTo>
                  <a:pt x="1805" y="554"/>
                </a:lnTo>
                <a:lnTo>
                  <a:pt x="1801" y="547"/>
                </a:lnTo>
                <a:lnTo>
                  <a:pt x="1805" y="546"/>
                </a:lnTo>
                <a:lnTo>
                  <a:pt x="1805" y="544"/>
                </a:lnTo>
                <a:lnTo>
                  <a:pt x="1805" y="542"/>
                </a:lnTo>
                <a:lnTo>
                  <a:pt x="1801" y="541"/>
                </a:lnTo>
                <a:lnTo>
                  <a:pt x="1801" y="520"/>
                </a:lnTo>
                <a:lnTo>
                  <a:pt x="1796" y="512"/>
                </a:lnTo>
                <a:lnTo>
                  <a:pt x="1793" y="508"/>
                </a:lnTo>
                <a:lnTo>
                  <a:pt x="1787" y="506"/>
                </a:lnTo>
                <a:lnTo>
                  <a:pt x="1781" y="506"/>
                </a:lnTo>
                <a:lnTo>
                  <a:pt x="1776" y="505"/>
                </a:lnTo>
                <a:lnTo>
                  <a:pt x="1774" y="503"/>
                </a:lnTo>
                <a:lnTo>
                  <a:pt x="1774" y="500"/>
                </a:lnTo>
                <a:lnTo>
                  <a:pt x="1769" y="498"/>
                </a:lnTo>
                <a:lnTo>
                  <a:pt x="1767" y="496"/>
                </a:lnTo>
                <a:lnTo>
                  <a:pt x="1767" y="493"/>
                </a:lnTo>
                <a:lnTo>
                  <a:pt x="1760" y="493"/>
                </a:lnTo>
                <a:lnTo>
                  <a:pt x="1760" y="500"/>
                </a:lnTo>
                <a:lnTo>
                  <a:pt x="1752" y="500"/>
                </a:lnTo>
                <a:lnTo>
                  <a:pt x="1743" y="500"/>
                </a:lnTo>
                <a:lnTo>
                  <a:pt x="1735" y="503"/>
                </a:lnTo>
                <a:lnTo>
                  <a:pt x="1726" y="506"/>
                </a:lnTo>
                <a:lnTo>
                  <a:pt x="1724" y="510"/>
                </a:lnTo>
                <a:lnTo>
                  <a:pt x="1723" y="513"/>
                </a:lnTo>
                <a:lnTo>
                  <a:pt x="1721" y="517"/>
                </a:lnTo>
                <a:lnTo>
                  <a:pt x="1719" y="520"/>
                </a:lnTo>
                <a:lnTo>
                  <a:pt x="1706" y="527"/>
                </a:lnTo>
                <a:lnTo>
                  <a:pt x="1706" y="530"/>
                </a:lnTo>
                <a:lnTo>
                  <a:pt x="1709" y="534"/>
                </a:lnTo>
                <a:lnTo>
                  <a:pt x="1712" y="537"/>
                </a:lnTo>
                <a:lnTo>
                  <a:pt x="1712" y="541"/>
                </a:lnTo>
                <a:lnTo>
                  <a:pt x="1711" y="546"/>
                </a:lnTo>
                <a:lnTo>
                  <a:pt x="1709" y="547"/>
                </a:lnTo>
                <a:lnTo>
                  <a:pt x="1706" y="547"/>
                </a:lnTo>
                <a:lnTo>
                  <a:pt x="1706" y="558"/>
                </a:lnTo>
                <a:lnTo>
                  <a:pt x="1706" y="568"/>
                </a:lnTo>
                <a:lnTo>
                  <a:pt x="1702" y="575"/>
                </a:lnTo>
                <a:lnTo>
                  <a:pt x="1699" y="582"/>
                </a:lnTo>
                <a:lnTo>
                  <a:pt x="1700" y="585"/>
                </a:lnTo>
                <a:lnTo>
                  <a:pt x="1702" y="587"/>
                </a:lnTo>
                <a:lnTo>
                  <a:pt x="1709" y="588"/>
                </a:lnTo>
                <a:lnTo>
                  <a:pt x="1726" y="588"/>
                </a:lnTo>
                <a:close/>
                <a:moveTo>
                  <a:pt x="2204" y="2008"/>
                </a:moveTo>
                <a:lnTo>
                  <a:pt x="2202" y="2001"/>
                </a:lnTo>
                <a:lnTo>
                  <a:pt x="2200" y="1994"/>
                </a:lnTo>
                <a:lnTo>
                  <a:pt x="2195" y="1982"/>
                </a:lnTo>
                <a:lnTo>
                  <a:pt x="2188" y="1972"/>
                </a:lnTo>
                <a:lnTo>
                  <a:pt x="2183" y="1960"/>
                </a:lnTo>
                <a:lnTo>
                  <a:pt x="2178" y="1958"/>
                </a:lnTo>
                <a:lnTo>
                  <a:pt x="2176" y="1956"/>
                </a:lnTo>
                <a:lnTo>
                  <a:pt x="2176" y="1953"/>
                </a:lnTo>
                <a:lnTo>
                  <a:pt x="2168" y="1955"/>
                </a:lnTo>
                <a:lnTo>
                  <a:pt x="2163" y="1956"/>
                </a:lnTo>
                <a:lnTo>
                  <a:pt x="2159" y="1962"/>
                </a:lnTo>
                <a:lnTo>
                  <a:pt x="2156" y="1967"/>
                </a:lnTo>
                <a:lnTo>
                  <a:pt x="2161" y="1968"/>
                </a:lnTo>
                <a:lnTo>
                  <a:pt x="2163" y="1970"/>
                </a:lnTo>
                <a:lnTo>
                  <a:pt x="2163" y="1973"/>
                </a:lnTo>
                <a:lnTo>
                  <a:pt x="2168" y="1975"/>
                </a:lnTo>
                <a:lnTo>
                  <a:pt x="2169" y="1977"/>
                </a:lnTo>
                <a:lnTo>
                  <a:pt x="2169" y="1980"/>
                </a:lnTo>
                <a:lnTo>
                  <a:pt x="2169" y="1994"/>
                </a:lnTo>
                <a:lnTo>
                  <a:pt x="2175" y="1997"/>
                </a:lnTo>
                <a:lnTo>
                  <a:pt x="2180" y="1997"/>
                </a:lnTo>
                <a:lnTo>
                  <a:pt x="2190" y="1994"/>
                </a:lnTo>
                <a:lnTo>
                  <a:pt x="2190" y="2001"/>
                </a:lnTo>
                <a:lnTo>
                  <a:pt x="2193" y="2004"/>
                </a:lnTo>
                <a:lnTo>
                  <a:pt x="2197" y="2008"/>
                </a:lnTo>
                <a:lnTo>
                  <a:pt x="2204" y="2008"/>
                </a:lnTo>
                <a:close/>
                <a:moveTo>
                  <a:pt x="2210" y="1448"/>
                </a:moveTo>
                <a:lnTo>
                  <a:pt x="2214" y="1453"/>
                </a:lnTo>
                <a:lnTo>
                  <a:pt x="2221" y="1458"/>
                </a:lnTo>
                <a:lnTo>
                  <a:pt x="2229" y="1460"/>
                </a:lnTo>
                <a:lnTo>
                  <a:pt x="2238" y="1462"/>
                </a:lnTo>
                <a:lnTo>
                  <a:pt x="2238" y="1414"/>
                </a:lnTo>
                <a:lnTo>
                  <a:pt x="2238" y="1407"/>
                </a:lnTo>
                <a:lnTo>
                  <a:pt x="2226" y="1407"/>
                </a:lnTo>
                <a:lnTo>
                  <a:pt x="2214" y="1407"/>
                </a:lnTo>
                <a:lnTo>
                  <a:pt x="2204" y="1409"/>
                </a:lnTo>
                <a:lnTo>
                  <a:pt x="2197" y="1414"/>
                </a:lnTo>
                <a:lnTo>
                  <a:pt x="2195" y="1421"/>
                </a:lnTo>
                <a:lnTo>
                  <a:pt x="2197" y="1424"/>
                </a:lnTo>
                <a:lnTo>
                  <a:pt x="2199" y="1428"/>
                </a:lnTo>
                <a:lnTo>
                  <a:pt x="2202" y="1429"/>
                </a:lnTo>
                <a:lnTo>
                  <a:pt x="2207" y="1434"/>
                </a:lnTo>
                <a:lnTo>
                  <a:pt x="2209" y="1438"/>
                </a:lnTo>
                <a:lnTo>
                  <a:pt x="2210" y="1441"/>
                </a:lnTo>
                <a:lnTo>
                  <a:pt x="2214" y="1443"/>
                </a:lnTo>
                <a:lnTo>
                  <a:pt x="2214" y="1445"/>
                </a:lnTo>
                <a:lnTo>
                  <a:pt x="2214" y="1446"/>
                </a:lnTo>
                <a:lnTo>
                  <a:pt x="2210" y="1448"/>
                </a:lnTo>
                <a:close/>
                <a:moveTo>
                  <a:pt x="2176" y="1858"/>
                </a:moveTo>
                <a:lnTo>
                  <a:pt x="2161" y="1863"/>
                </a:lnTo>
                <a:lnTo>
                  <a:pt x="2142" y="1864"/>
                </a:lnTo>
                <a:lnTo>
                  <a:pt x="2132" y="1864"/>
                </a:lnTo>
                <a:lnTo>
                  <a:pt x="2123" y="1864"/>
                </a:lnTo>
                <a:lnTo>
                  <a:pt x="2115" y="1861"/>
                </a:lnTo>
                <a:lnTo>
                  <a:pt x="2108" y="1858"/>
                </a:lnTo>
                <a:lnTo>
                  <a:pt x="2103" y="1856"/>
                </a:lnTo>
                <a:lnTo>
                  <a:pt x="2101" y="1854"/>
                </a:lnTo>
                <a:lnTo>
                  <a:pt x="2101" y="1851"/>
                </a:lnTo>
                <a:lnTo>
                  <a:pt x="2096" y="1851"/>
                </a:lnTo>
                <a:lnTo>
                  <a:pt x="2091" y="1852"/>
                </a:lnTo>
                <a:lnTo>
                  <a:pt x="2079" y="1858"/>
                </a:lnTo>
                <a:lnTo>
                  <a:pt x="2072" y="1859"/>
                </a:lnTo>
                <a:lnTo>
                  <a:pt x="2067" y="1859"/>
                </a:lnTo>
                <a:lnTo>
                  <a:pt x="2064" y="1856"/>
                </a:lnTo>
                <a:lnTo>
                  <a:pt x="2060" y="1851"/>
                </a:lnTo>
                <a:lnTo>
                  <a:pt x="2060" y="1844"/>
                </a:lnTo>
                <a:lnTo>
                  <a:pt x="2062" y="1839"/>
                </a:lnTo>
                <a:lnTo>
                  <a:pt x="2065" y="1835"/>
                </a:lnTo>
                <a:lnTo>
                  <a:pt x="2069" y="1832"/>
                </a:lnTo>
                <a:lnTo>
                  <a:pt x="2076" y="1825"/>
                </a:lnTo>
                <a:lnTo>
                  <a:pt x="2079" y="1822"/>
                </a:lnTo>
                <a:lnTo>
                  <a:pt x="2081" y="1817"/>
                </a:lnTo>
                <a:lnTo>
                  <a:pt x="2072" y="1817"/>
                </a:lnTo>
                <a:lnTo>
                  <a:pt x="2067" y="1813"/>
                </a:lnTo>
                <a:lnTo>
                  <a:pt x="2064" y="1808"/>
                </a:lnTo>
                <a:lnTo>
                  <a:pt x="2060" y="1803"/>
                </a:lnTo>
                <a:lnTo>
                  <a:pt x="2060" y="1798"/>
                </a:lnTo>
                <a:lnTo>
                  <a:pt x="2059" y="1793"/>
                </a:lnTo>
                <a:lnTo>
                  <a:pt x="2055" y="1784"/>
                </a:lnTo>
                <a:lnTo>
                  <a:pt x="2052" y="1776"/>
                </a:lnTo>
                <a:lnTo>
                  <a:pt x="2052" y="1769"/>
                </a:lnTo>
                <a:lnTo>
                  <a:pt x="2053" y="1762"/>
                </a:lnTo>
                <a:lnTo>
                  <a:pt x="2019" y="1762"/>
                </a:lnTo>
                <a:lnTo>
                  <a:pt x="2016" y="1755"/>
                </a:lnTo>
                <a:lnTo>
                  <a:pt x="2011" y="1750"/>
                </a:lnTo>
                <a:lnTo>
                  <a:pt x="2006" y="1745"/>
                </a:lnTo>
                <a:lnTo>
                  <a:pt x="1999" y="1742"/>
                </a:lnTo>
                <a:lnTo>
                  <a:pt x="1984" y="1736"/>
                </a:lnTo>
                <a:lnTo>
                  <a:pt x="1965" y="1735"/>
                </a:lnTo>
                <a:lnTo>
                  <a:pt x="1960" y="1743"/>
                </a:lnTo>
                <a:lnTo>
                  <a:pt x="1953" y="1752"/>
                </a:lnTo>
                <a:lnTo>
                  <a:pt x="1951" y="1755"/>
                </a:lnTo>
                <a:lnTo>
                  <a:pt x="1949" y="1760"/>
                </a:lnTo>
                <a:lnTo>
                  <a:pt x="1949" y="1767"/>
                </a:lnTo>
                <a:lnTo>
                  <a:pt x="1951" y="1776"/>
                </a:lnTo>
                <a:lnTo>
                  <a:pt x="1956" y="1777"/>
                </a:lnTo>
                <a:lnTo>
                  <a:pt x="1958" y="1779"/>
                </a:lnTo>
                <a:lnTo>
                  <a:pt x="1958" y="1783"/>
                </a:lnTo>
                <a:lnTo>
                  <a:pt x="1958" y="1789"/>
                </a:lnTo>
                <a:lnTo>
                  <a:pt x="1961" y="1793"/>
                </a:lnTo>
                <a:lnTo>
                  <a:pt x="1965" y="1794"/>
                </a:lnTo>
                <a:lnTo>
                  <a:pt x="1972" y="1796"/>
                </a:lnTo>
                <a:lnTo>
                  <a:pt x="1975" y="1798"/>
                </a:lnTo>
                <a:lnTo>
                  <a:pt x="1977" y="1800"/>
                </a:lnTo>
                <a:lnTo>
                  <a:pt x="1982" y="1805"/>
                </a:lnTo>
                <a:lnTo>
                  <a:pt x="1987" y="1808"/>
                </a:lnTo>
                <a:lnTo>
                  <a:pt x="1992" y="1810"/>
                </a:lnTo>
                <a:lnTo>
                  <a:pt x="1999" y="1810"/>
                </a:lnTo>
                <a:lnTo>
                  <a:pt x="2006" y="1820"/>
                </a:lnTo>
                <a:lnTo>
                  <a:pt x="2014" y="1829"/>
                </a:lnTo>
                <a:lnTo>
                  <a:pt x="2021" y="1839"/>
                </a:lnTo>
                <a:lnTo>
                  <a:pt x="2024" y="1844"/>
                </a:lnTo>
                <a:lnTo>
                  <a:pt x="2026" y="1851"/>
                </a:lnTo>
                <a:lnTo>
                  <a:pt x="2033" y="1851"/>
                </a:lnTo>
                <a:lnTo>
                  <a:pt x="2038" y="1851"/>
                </a:lnTo>
                <a:lnTo>
                  <a:pt x="2040" y="1854"/>
                </a:lnTo>
                <a:lnTo>
                  <a:pt x="2043" y="1858"/>
                </a:lnTo>
                <a:lnTo>
                  <a:pt x="2045" y="1861"/>
                </a:lnTo>
                <a:lnTo>
                  <a:pt x="2048" y="1864"/>
                </a:lnTo>
                <a:lnTo>
                  <a:pt x="2053" y="1864"/>
                </a:lnTo>
                <a:lnTo>
                  <a:pt x="2060" y="1864"/>
                </a:lnTo>
                <a:lnTo>
                  <a:pt x="2067" y="1878"/>
                </a:lnTo>
                <a:lnTo>
                  <a:pt x="2074" y="1892"/>
                </a:lnTo>
                <a:lnTo>
                  <a:pt x="2084" y="1892"/>
                </a:lnTo>
                <a:lnTo>
                  <a:pt x="2093" y="1893"/>
                </a:lnTo>
                <a:lnTo>
                  <a:pt x="2098" y="1898"/>
                </a:lnTo>
                <a:lnTo>
                  <a:pt x="2103" y="1904"/>
                </a:lnTo>
                <a:lnTo>
                  <a:pt x="2110" y="1917"/>
                </a:lnTo>
                <a:lnTo>
                  <a:pt x="2115" y="1922"/>
                </a:lnTo>
                <a:lnTo>
                  <a:pt x="2122" y="1926"/>
                </a:lnTo>
                <a:lnTo>
                  <a:pt x="2122" y="1922"/>
                </a:lnTo>
                <a:lnTo>
                  <a:pt x="2123" y="1921"/>
                </a:lnTo>
                <a:lnTo>
                  <a:pt x="2128" y="1921"/>
                </a:lnTo>
                <a:lnTo>
                  <a:pt x="2135" y="1921"/>
                </a:lnTo>
                <a:lnTo>
                  <a:pt x="2142" y="1919"/>
                </a:lnTo>
                <a:lnTo>
                  <a:pt x="2144" y="1917"/>
                </a:lnTo>
                <a:lnTo>
                  <a:pt x="2144" y="1916"/>
                </a:lnTo>
                <a:lnTo>
                  <a:pt x="2146" y="1914"/>
                </a:lnTo>
                <a:lnTo>
                  <a:pt x="2149" y="1912"/>
                </a:lnTo>
                <a:lnTo>
                  <a:pt x="2156" y="1912"/>
                </a:lnTo>
                <a:lnTo>
                  <a:pt x="2183" y="1912"/>
                </a:lnTo>
                <a:lnTo>
                  <a:pt x="2183" y="1881"/>
                </a:lnTo>
                <a:lnTo>
                  <a:pt x="2181" y="1868"/>
                </a:lnTo>
                <a:lnTo>
                  <a:pt x="2180" y="1863"/>
                </a:lnTo>
                <a:lnTo>
                  <a:pt x="2176" y="1858"/>
                </a:lnTo>
                <a:close/>
                <a:moveTo>
                  <a:pt x="1869" y="2301"/>
                </a:moveTo>
                <a:lnTo>
                  <a:pt x="1871" y="2296"/>
                </a:lnTo>
                <a:lnTo>
                  <a:pt x="1873" y="2294"/>
                </a:lnTo>
                <a:lnTo>
                  <a:pt x="1876" y="2294"/>
                </a:lnTo>
                <a:lnTo>
                  <a:pt x="1874" y="2293"/>
                </a:lnTo>
                <a:lnTo>
                  <a:pt x="1873" y="2291"/>
                </a:lnTo>
                <a:lnTo>
                  <a:pt x="1868" y="2289"/>
                </a:lnTo>
                <a:lnTo>
                  <a:pt x="1856" y="2287"/>
                </a:lnTo>
                <a:lnTo>
                  <a:pt x="1856" y="2291"/>
                </a:lnTo>
                <a:lnTo>
                  <a:pt x="1854" y="2293"/>
                </a:lnTo>
                <a:lnTo>
                  <a:pt x="1849" y="2294"/>
                </a:lnTo>
                <a:lnTo>
                  <a:pt x="1845" y="2296"/>
                </a:lnTo>
                <a:lnTo>
                  <a:pt x="1845" y="2298"/>
                </a:lnTo>
                <a:lnTo>
                  <a:pt x="1845" y="2301"/>
                </a:lnTo>
                <a:lnTo>
                  <a:pt x="1849" y="2308"/>
                </a:lnTo>
                <a:lnTo>
                  <a:pt x="1849" y="2311"/>
                </a:lnTo>
                <a:lnTo>
                  <a:pt x="1849" y="2315"/>
                </a:lnTo>
                <a:lnTo>
                  <a:pt x="1856" y="2315"/>
                </a:lnTo>
                <a:lnTo>
                  <a:pt x="1862" y="2311"/>
                </a:lnTo>
                <a:lnTo>
                  <a:pt x="1866" y="2306"/>
                </a:lnTo>
                <a:lnTo>
                  <a:pt x="1869" y="2301"/>
                </a:lnTo>
                <a:close/>
                <a:moveTo>
                  <a:pt x="2709" y="1878"/>
                </a:moveTo>
                <a:lnTo>
                  <a:pt x="2714" y="1880"/>
                </a:lnTo>
                <a:lnTo>
                  <a:pt x="2715" y="1881"/>
                </a:lnTo>
                <a:lnTo>
                  <a:pt x="2715" y="1885"/>
                </a:lnTo>
                <a:lnTo>
                  <a:pt x="2722" y="1885"/>
                </a:lnTo>
                <a:lnTo>
                  <a:pt x="2722" y="1858"/>
                </a:lnTo>
                <a:lnTo>
                  <a:pt x="2702" y="1858"/>
                </a:lnTo>
                <a:lnTo>
                  <a:pt x="2702" y="1864"/>
                </a:lnTo>
                <a:lnTo>
                  <a:pt x="2698" y="1869"/>
                </a:lnTo>
                <a:lnTo>
                  <a:pt x="2697" y="1873"/>
                </a:lnTo>
                <a:lnTo>
                  <a:pt x="2695" y="1878"/>
                </a:lnTo>
                <a:lnTo>
                  <a:pt x="2709" y="1878"/>
                </a:lnTo>
                <a:close/>
                <a:moveTo>
                  <a:pt x="2750" y="1933"/>
                </a:moveTo>
                <a:lnTo>
                  <a:pt x="2750" y="1924"/>
                </a:lnTo>
                <a:lnTo>
                  <a:pt x="2746" y="1919"/>
                </a:lnTo>
                <a:lnTo>
                  <a:pt x="2743" y="1912"/>
                </a:lnTo>
                <a:lnTo>
                  <a:pt x="2743" y="1905"/>
                </a:lnTo>
                <a:lnTo>
                  <a:pt x="2736" y="1905"/>
                </a:lnTo>
                <a:lnTo>
                  <a:pt x="2729" y="1905"/>
                </a:lnTo>
                <a:lnTo>
                  <a:pt x="2719" y="1902"/>
                </a:lnTo>
                <a:lnTo>
                  <a:pt x="2710" y="1897"/>
                </a:lnTo>
                <a:lnTo>
                  <a:pt x="2702" y="1892"/>
                </a:lnTo>
                <a:lnTo>
                  <a:pt x="2702" y="1897"/>
                </a:lnTo>
                <a:lnTo>
                  <a:pt x="2702" y="1902"/>
                </a:lnTo>
                <a:lnTo>
                  <a:pt x="2707" y="1907"/>
                </a:lnTo>
                <a:lnTo>
                  <a:pt x="2709" y="1914"/>
                </a:lnTo>
                <a:lnTo>
                  <a:pt x="2710" y="1919"/>
                </a:lnTo>
                <a:lnTo>
                  <a:pt x="2709" y="1926"/>
                </a:lnTo>
                <a:lnTo>
                  <a:pt x="2715" y="1924"/>
                </a:lnTo>
                <a:lnTo>
                  <a:pt x="2721" y="1926"/>
                </a:lnTo>
                <a:lnTo>
                  <a:pt x="2729" y="1929"/>
                </a:lnTo>
                <a:lnTo>
                  <a:pt x="2738" y="1933"/>
                </a:lnTo>
                <a:lnTo>
                  <a:pt x="2743" y="1934"/>
                </a:lnTo>
                <a:lnTo>
                  <a:pt x="2750" y="1933"/>
                </a:lnTo>
                <a:close/>
                <a:moveTo>
                  <a:pt x="2620" y="2069"/>
                </a:moveTo>
                <a:lnTo>
                  <a:pt x="2625" y="2071"/>
                </a:lnTo>
                <a:lnTo>
                  <a:pt x="2627" y="2072"/>
                </a:lnTo>
                <a:lnTo>
                  <a:pt x="2627" y="2076"/>
                </a:lnTo>
                <a:lnTo>
                  <a:pt x="2654" y="2076"/>
                </a:lnTo>
                <a:lnTo>
                  <a:pt x="2654" y="2072"/>
                </a:lnTo>
                <a:lnTo>
                  <a:pt x="2656" y="2071"/>
                </a:lnTo>
                <a:lnTo>
                  <a:pt x="2661" y="2069"/>
                </a:lnTo>
                <a:lnTo>
                  <a:pt x="2666" y="2066"/>
                </a:lnTo>
                <a:lnTo>
                  <a:pt x="2671" y="2062"/>
                </a:lnTo>
                <a:lnTo>
                  <a:pt x="2673" y="2057"/>
                </a:lnTo>
                <a:lnTo>
                  <a:pt x="2674" y="2049"/>
                </a:lnTo>
                <a:lnTo>
                  <a:pt x="2656" y="2049"/>
                </a:lnTo>
                <a:lnTo>
                  <a:pt x="2645" y="2049"/>
                </a:lnTo>
                <a:lnTo>
                  <a:pt x="2639" y="2050"/>
                </a:lnTo>
                <a:lnTo>
                  <a:pt x="2632" y="2054"/>
                </a:lnTo>
                <a:lnTo>
                  <a:pt x="2627" y="2057"/>
                </a:lnTo>
                <a:lnTo>
                  <a:pt x="2621" y="2062"/>
                </a:lnTo>
                <a:lnTo>
                  <a:pt x="2620" y="2069"/>
                </a:lnTo>
                <a:close/>
                <a:moveTo>
                  <a:pt x="2606" y="1823"/>
                </a:moveTo>
                <a:lnTo>
                  <a:pt x="2611" y="1825"/>
                </a:lnTo>
                <a:lnTo>
                  <a:pt x="2613" y="1827"/>
                </a:lnTo>
                <a:lnTo>
                  <a:pt x="2613" y="1830"/>
                </a:lnTo>
                <a:lnTo>
                  <a:pt x="2615" y="1834"/>
                </a:lnTo>
                <a:lnTo>
                  <a:pt x="2618" y="1835"/>
                </a:lnTo>
                <a:lnTo>
                  <a:pt x="2627" y="1837"/>
                </a:lnTo>
                <a:lnTo>
                  <a:pt x="2627" y="1783"/>
                </a:lnTo>
                <a:lnTo>
                  <a:pt x="2621" y="1781"/>
                </a:lnTo>
                <a:lnTo>
                  <a:pt x="2620" y="1779"/>
                </a:lnTo>
                <a:lnTo>
                  <a:pt x="2620" y="1776"/>
                </a:lnTo>
                <a:lnTo>
                  <a:pt x="2618" y="1771"/>
                </a:lnTo>
                <a:lnTo>
                  <a:pt x="2616" y="1769"/>
                </a:lnTo>
                <a:lnTo>
                  <a:pt x="2615" y="1771"/>
                </a:lnTo>
                <a:lnTo>
                  <a:pt x="2611" y="1772"/>
                </a:lnTo>
                <a:lnTo>
                  <a:pt x="2606" y="1781"/>
                </a:lnTo>
                <a:lnTo>
                  <a:pt x="2603" y="1783"/>
                </a:lnTo>
                <a:lnTo>
                  <a:pt x="2599" y="1783"/>
                </a:lnTo>
                <a:lnTo>
                  <a:pt x="2599" y="1786"/>
                </a:lnTo>
                <a:lnTo>
                  <a:pt x="2601" y="1791"/>
                </a:lnTo>
                <a:lnTo>
                  <a:pt x="2603" y="1796"/>
                </a:lnTo>
                <a:lnTo>
                  <a:pt x="2604" y="1800"/>
                </a:lnTo>
                <a:lnTo>
                  <a:pt x="2603" y="1801"/>
                </a:lnTo>
                <a:lnTo>
                  <a:pt x="2599" y="1803"/>
                </a:lnTo>
                <a:lnTo>
                  <a:pt x="2599" y="1810"/>
                </a:lnTo>
                <a:lnTo>
                  <a:pt x="2603" y="1812"/>
                </a:lnTo>
                <a:lnTo>
                  <a:pt x="2604" y="1815"/>
                </a:lnTo>
                <a:lnTo>
                  <a:pt x="2606" y="1818"/>
                </a:lnTo>
                <a:lnTo>
                  <a:pt x="2606" y="1823"/>
                </a:lnTo>
                <a:close/>
                <a:moveTo>
                  <a:pt x="2579" y="1823"/>
                </a:moveTo>
                <a:lnTo>
                  <a:pt x="2584" y="1825"/>
                </a:lnTo>
                <a:lnTo>
                  <a:pt x="2586" y="1827"/>
                </a:lnTo>
                <a:lnTo>
                  <a:pt x="2586" y="1830"/>
                </a:lnTo>
                <a:lnTo>
                  <a:pt x="2606" y="1830"/>
                </a:lnTo>
                <a:lnTo>
                  <a:pt x="2606" y="1823"/>
                </a:lnTo>
                <a:lnTo>
                  <a:pt x="2603" y="1822"/>
                </a:lnTo>
                <a:lnTo>
                  <a:pt x="2601" y="1818"/>
                </a:lnTo>
                <a:lnTo>
                  <a:pt x="2599" y="1815"/>
                </a:lnTo>
                <a:lnTo>
                  <a:pt x="2599" y="1810"/>
                </a:lnTo>
                <a:lnTo>
                  <a:pt x="2586" y="1810"/>
                </a:lnTo>
                <a:lnTo>
                  <a:pt x="2581" y="1810"/>
                </a:lnTo>
                <a:lnTo>
                  <a:pt x="2577" y="1810"/>
                </a:lnTo>
                <a:lnTo>
                  <a:pt x="2575" y="1813"/>
                </a:lnTo>
                <a:lnTo>
                  <a:pt x="2574" y="1815"/>
                </a:lnTo>
                <a:lnTo>
                  <a:pt x="2574" y="1818"/>
                </a:lnTo>
                <a:lnTo>
                  <a:pt x="2574" y="1820"/>
                </a:lnTo>
                <a:lnTo>
                  <a:pt x="2575" y="1822"/>
                </a:lnTo>
                <a:lnTo>
                  <a:pt x="2579" y="1823"/>
                </a:lnTo>
                <a:close/>
                <a:moveTo>
                  <a:pt x="2674" y="2478"/>
                </a:moveTo>
                <a:lnTo>
                  <a:pt x="2680" y="2478"/>
                </a:lnTo>
                <a:lnTo>
                  <a:pt x="2685" y="2478"/>
                </a:lnTo>
                <a:lnTo>
                  <a:pt x="2688" y="2480"/>
                </a:lnTo>
                <a:lnTo>
                  <a:pt x="2690" y="2484"/>
                </a:lnTo>
                <a:lnTo>
                  <a:pt x="2695" y="2489"/>
                </a:lnTo>
                <a:lnTo>
                  <a:pt x="2697" y="2492"/>
                </a:lnTo>
                <a:lnTo>
                  <a:pt x="2702" y="2492"/>
                </a:lnTo>
                <a:lnTo>
                  <a:pt x="2702" y="2465"/>
                </a:lnTo>
                <a:lnTo>
                  <a:pt x="2691" y="2465"/>
                </a:lnTo>
                <a:lnTo>
                  <a:pt x="2683" y="2466"/>
                </a:lnTo>
                <a:lnTo>
                  <a:pt x="2678" y="2472"/>
                </a:lnTo>
                <a:lnTo>
                  <a:pt x="2674" y="2478"/>
                </a:lnTo>
                <a:close/>
                <a:moveTo>
                  <a:pt x="2668" y="1912"/>
                </a:moveTo>
                <a:lnTo>
                  <a:pt x="2671" y="1912"/>
                </a:lnTo>
                <a:lnTo>
                  <a:pt x="2673" y="1910"/>
                </a:lnTo>
                <a:lnTo>
                  <a:pt x="2674" y="1905"/>
                </a:lnTo>
                <a:lnTo>
                  <a:pt x="2674" y="1898"/>
                </a:lnTo>
                <a:lnTo>
                  <a:pt x="2674" y="1890"/>
                </a:lnTo>
                <a:lnTo>
                  <a:pt x="2671" y="1885"/>
                </a:lnTo>
                <a:lnTo>
                  <a:pt x="2668" y="1885"/>
                </a:lnTo>
                <a:lnTo>
                  <a:pt x="2662" y="1885"/>
                </a:lnTo>
                <a:lnTo>
                  <a:pt x="2650" y="1890"/>
                </a:lnTo>
                <a:lnTo>
                  <a:pt x="2645" y="1892"/>
                </a:lnTo>
                <a:lnTo>
                  <a:pt x="2640" y="1892"/>
                </a:lnTo>
                <a:lnTo>
                  <a:pt x="2639" y="1897"/>
                </a:lnTo>
                <a:lnTo>
                  <a:pt x="2637" y="1898"/>
                </a:lnTo>
                <a:lnTo>
                  <a:pt x="2633" y="1898"/>
                </a:lnTo>
                <a:lnTo>
                  <a:pt x="2633" y="1905"/>
                </a:lnTo>
                <a:lnTo>
                  <a:pt x="2639" y="1907"/>
                </a:lnTo>
                <a:lnTo>
                  <a:pt x="2640" y="1909"/>
                </a:lnTo>
                <a:lnTo>
                  <a:pt x="2640" y="1912"/>
                </a:lnTo>
                <a:lnTo>
                  <a:pt x="2644" y="1914"/>
                </a:lnTo>
                <a:lnTo>
                  <a:pt x="2645" y="1916"/>
                </a:lnTo>
                <a:lnTo>
                  <a:pt x="2647" y="1922"/>
                </a:lnTo>
                <a:lnTo>
                  <a:pt x="2647" y="1939"/>
                </a:lnTo>
                <a:lnTo>
                  <a:pt x="2656" y="1944"/>
                </a:lnTo>
                <a:lnTo>
                  <a:pt x="2662" y="1951"/>
                </a:lnTo>
                <a:lnTo>
                  <a:pt x="2671" y="1956"/>
                </a:lnTo>
                <a:lnTo>
                  <a:pt x="2681" y="1960"/>
                </a:lnTo>
                <a:lnTo>
                  <a:pt x="2683" y="1951"/>
                </a:lnTo>
                <a:lnTo>
                  <a:pt x="2683" y="1944"/>
                </a:lnTo>
                <a:lnTo>
                  <a:pt x="2681" y="1939"/>
                </a:lnTo>
                <a:lnTo>
                  <a:pt x="2678" y="1936"/>
                </a:lnTo>
                <a:lnTo>
                  <a:pt x="2673" y="1927"/>
                </a:lnTo>
                <a:lnTo>
                  <a:pt x="2668" y="1919"/>
                </a:lnTo>
                <a:lnTo>
                  <a:pt x="2664" y="1919"/>
                </a:lnTo>
                <a:lnTo>
                  <a:pt x="2662" y="1916"/>
                </a:lnTo>
                <a:lnTo>
                  <a:pt x="2664" y="1914"/>
                </a:lnTo>
                <a:lnTo>
                  <a:pt x="2668" y="1912"/>
                </a:lnTo>
                <a:close/>
                <a:moveTo>
                  <a:pt x="2681" y="1742"/>
                </a:moveTo>
                <a:lnTo>
                  <a:pt x="2683" y="1747"/>
                </a:lnTo>
                <a:lnTo>
                  <a:pt x="2686" y="1748"/>
                </a:lnTo>
                <a:lnTo>
                  <a:pt x="2695" y="1752"/>
                </a:lnTo>
                <a:lnTo>
                  <a:pt x="2703" y="1755"/>
                </a:lnTo>
                <a:lnTo>
                  <a:pt x="2707" y="1757"/>
                </a:lnTo>
                <a:lnTo>
                  <a:pt x="2709" y="1762"/>
                </a:lnTo>
                <a:lnTo>
                  <a:pt x="2715" y="1765"/>
                </a:lnTo>
                <a:lnTo>
                  <a:pt x="2722" y="1769"/>
                </a:lnTo>
                <a:lnTo>
                  <a:pt x="2732" y="1769"/>
                </a:lnTo>
                <a:lnTo>
                  <a:pt x="2743" y="1769"/>
                </a:lnTo>
                <a:lnTo>
                  <a:pt x="2748" y="1757"/>
                </a:lnTo>
                <a:lnTo>
                  <a:pt x="2753" y="1745"/>
                </a:lnTo>
                <a:lnTo>
                  <a:pt x="2755" y="1738"/>
                </a:lnTo>
                <a:lnTo>
                  <a:pt x="2758" y="1735"/>
                </a:lnTo>
                <a:lnTo>
                  <a:pt x="2763" y="1730"/>
                </a:lnTo>
                <a:lnTo>
                  <a:pt x="2770" y="1728"/>
                </a:lnTo>
                <a:lnTo>
                  <a:pt x="2775" y="1725"/>
                </a:lnTo>
                <a:lnTo>
                  <a:pt x="2782" y="1723"/>
                </a:lnTo>
                <a:lnTo>
                  <a:pt x="2789" y="1721"/>
                </a:lnTo>
                <a:lnTo>
                  <a:pt x="2797" y="1721"/>
                </a:lnTo>
                <a:lnTo>
                  <a:pt x="2797" y="1716"/>
                </a:lnTo>
                <a:lnTo>
                  <a:pt x="2797" y="1711"/>
                </a:lnTo>
                <a:lnTo>
                  <a:pt x="2796" y="1707"/>
                </a:lnTo>
                <a:lnTo>
                  <a:pt x="2792" y="1706"/>
                </a:lnTo>
                <a:lnTo>
                  <a:pt x="2787" y="1701"/>
                </a:lnTo>
                <a:lnTo>
                  <a:pt x="2784" y="1699"/>
                </a:lnTo>
                <a:lnTo>
                  <a:pt x="2784" y="1694"/>
                </a:lnTo>
                <a:lnTo>
                  <a:pt x="2780" y="1687"/>
                </a:lnTo>
                <a:lnTo>
                  <a:pt x="2775" y="1682"/>
                </a:lnTo>
                <a:lnTo>
                  <a:pt x="2767" y="1680"/>
                </a:lnTo>
                <a:lnTo>
                  <a:pt x="2756" y="1680"/>
                </a:lnTo>
                <a:lnTo>
                  <a:pt x="2755" y="1685"/>
                </a:lnTo>
                <a:lnTo>
                  <a:pt x="2755" y="1690"/>
                </a:lnTo>
                <a:lnTo>
                  <a:pt x="2756" y="1696"/>
                </a:lnTo>
                <a:lnTo>
                  <a:pt x="2760" y="1699"/>
                </a:lnTo>
                <a:lnTo>
                  <a:pt x="2762" y="1702"/>
                </a:lnTo>
                <a:lnTo>
                  <a:pt x="2763" y="1704"/>
                </a:lnTo>
                <a:lnTo>
                  <a:pt x="2762" y="1706"/>
                </a:lnTo>
                <a:lnTo>
                  <a:pt x="2756" y="1707"/>
                </a:lnTo>
                <a:lnTo>
                  <a:pt x="2751" y="1704"/>
                </a:lnTo>
                <a:lnTo>
                  <a:pt x="2744" y="1702"/>
                </a:lnTo>
                <a:lnTo>
                  <a:pt x="2739" y="1699"/>
                </a:lnTo>
                <a:lnTo>
                  <a:pt x="2738" y="1697"/>
                </a:lnTo>
                <a:lnTo>
                  <a:pt x="2736" y="1694"/>
                </a:lnTo>
                <a:lnTo>
                  <a:pt x="2727" y="1689"/>
                </a:lnTo>
                <a:lnTo>
                  <a:pt x="2722" y="1687"/>
                </a:lnTo>
                <a:lnTo>
                  <a:pt x="2715" y="1687"/>
                </a:lnTo>
                <a:lnTo>
                  <a:pt x="2674" y="1687"/>
                </a:lnTo>
                <a:lnTo>
                  <a:pt x="2673" y="1692"/>
                </a:lnTo>
                <a:lnTo>
                  <a:pt x="2671" y="1694"/>
                </a:lnTo>
                <a:lnTo>
                  <a:pt x="2668" y="1694"/>
                </a:lnTo>
                <a:lnTo>
                  <a:pt x="2661" y="1694"/>
                </a:lnTo>
                <a:lnTo>
                  <a:pt x="2661" y="1707"/>
                </a:lnTo>
                <a:lnTo>
                  <a:pt x="2656" y="1709"/>
                </a:lnTo>
                <a:lnTo>
                  <a:pt x="2654" y="1711"/>
                </a:lnTo>
                <a:lnTo>
                  <a:pt x="2649" y="1716"/>
                </a:lnTo>
                <a:lnTo>
                  <a:pt x="2647" y="1719"/>
                </a:lnTo>
                <a:lnTo>
                  <a:pt x="2644" y="1721"/>
                </a:lnTo>
                <a:lnTo>
                  <a:pt x="2639" y="1723"/>
                </a:lnTo>
                <a:lnTo>
                  <a:pt x="2633" y="1721"/>
                </a:lnTo>
                <a:lnTo>
                  <a:pt x="2633" y="1731"/>
                </a:lnTo>
                <a:lnTo>
                  <a:pt x="2633" y="1742"/>
                </a:lnTo>
                <a:lnTo>
                  <a:pt x="2637" y="1748"/>
                </a:lnTo>
                <a:lnTo>
                  <a:pt x="2640" y="1755"/>
                </a:lnTo>
                <a:lnTo>
                  <a:pt x="2649" y="1757"/>
                </a:lnTo>
                <a:lnTo>
                  <a:pt x="2654" y="1755"/>
                </a:lnTo>
                <a:lnTo>
                  <a:pt x="2659" y="1754"/>
                </a:lnTo>
                <a:lnTo>
                  <a:pt x="2662" y="1750"/>
                </a:lnTo>
                <a:lnTo>
                  <a:pt x="2666" y="1747"/>
                </a:lnTo>
                <a:lnTo>
                  <a:pt x="2669" y="1743"/>
                </a:lnTo>
                <a:lnTo>
                  <a:pt x="2674" y="1742"/>
                </a:lnTo>
                <a:lnTo>
                  <a:pt x="2681" y="1742"/>
                </a:lnTo>
                <a:close/>
                <a:moveTo>
                  <a:pt x="2572" y="2083"/>
                </a:moveTo>
                <a:lnTo>
                  <a:pt x="2572" y="2096"/>
                </a:lnTo>
                <a:lnTo>
                  <a:pt x="2593" y="2096"/>
                </a:lnTo>
                <a:lnTo>
                  <a:pt x="2591" y="2089"/>
                </a:lnTo>
                <a:lnTo>
                  <a:pt x="2587" y="2084"/>
                </a:lnTo>
                <a:lnTo>
                  <a:pt x="2581" y="2083"/>
                </a:lnTo>
                <a:lnTo>
                  <a:pt x="2572" y="2083"/>
                </a:lnTo>
                <a:close/>
                <a:moveTo>
                  <a:pt x="2715" y="2526"/>
                </a:moveTo>
                <a:lnTo>
                  <a:pt x="2719" y="2521"/>
                </a:lnTo>
                <a:lnTo>
                  <a:pt x="2719" y="2516"/>
                </a:lnTo>
                <a:lnTo>
                  <a:pt x="2715" y="2506"/>
                </a:lnTo>
                <a:lnTo>
                  <a:pt x="2715" y="2499"/>
                </a:lnTo>
                <a:lnTo>
                  <a:pt x="2712" y="2495"/>
                </a:lnTo>
                <a:lnTo>
                  <a:pt x="2707" y="2494"/>
                </a:lnTo>
                <a:lnTo>
                  <a:pt x="2702" y="2492"/>
                </a:lnTo>
                <a:lnTo>
                  <a:pt x="2702" y="2499"/>
                </a:lnTo>
                <a:lnTo>
                  <a:pt x="2698" y="2504"/>
                </a:lnTo>
                <a:lnTo>
                  <a:pt x="2697" y="2507"/>
                </a:lnTo>
                <a:lnTo>
                  <a:pt x="2695" y="2513"/>
                </a:lnTo>
                <a:lnTo>
                  <a:pt x="2700" y="2514"/>
                </a:lnTo>
                <a:lnTo>
                  <a:pt x="2702" y="2516"/>
                </a:lnTo>
                <a:lnTo>
                  <a:pt x="2702" y="2519"/>
                </a:lnTo>
                <a:lnTo>
                  <a:pt x="2705" y="2521"/>
                </a:lnTo>
                <a:lnTo>
                  <a:pt x="2709" y="2523"/>
                </a:lnTo>
                <a:lnTo>
                  <a:pt x="2710" y="2526"/>
                </a:lnTo>
                <a:lnTo>
                  <a:pt x="2715" y="2526"/>
                </a:lnTo>
                <a:close/>
                <a:moveTo>
                  <a:pt x="2688" y="2253"/>
                </a:moveTo>
                <a:lnTo>
                  <a:pt x="2683" y="2243"/>
                </a:lnTo>
                <a:lnTo>
                  <a:pt x="2680" y="2240"/>
                </a:lnTo>
                <a:lnTo>
                  <a:pt x="2674" y="2236"/>
                </a:lnTo>
                <a:lnTo>
                  <a:pt x="2669" y="2235"/>
                </a:lnTo>
                <a:lnTo>
                  <a:pt x="2662" y="2233"/>
                </a:lnTo>
                <a:lnTo>
                  <a:pt x="2656" y="2233"/>
                </a:lnTo>
                <a:lnTo>
                  <a:pt x="2647" y="2233"/>
                </a:lnTo>
                <a:lnTo>
                  <a:pt x="2647" y="2236"/>
                </a:lnTo>
                <a:lnTo>
                  <a:pt x="2647" y="2241"/>
                </a:lnTo>
                <a:lnTo>
                  <a:pt x="2650" y="2247"/>
                </a:lnTo>
                <a:lnTo>
                  <a:pt x="2650" y="2250"/>
                </a:lnTo>
                <a:lnTo>
                  <a:pt x="2650" y="2252"/>
                </a:lnTo>
                <a:lnTo>
                  <a:pt x="2647" y="2253"/>
                </a:lnTo>
                <a:lnTo>
                  <a:pt x="2606" y="2253"/>
                </a:lnTo>
                <a:lnTo>
                  <a:pt x="2606" y="2265"/>
                </a:lnTo>
                <a:lnTo>
                  <a:pt x="2606" y="2276"/>
                </a:lnTo>
                <a:lnTo>
                  <a:pt x="2610" y="2282"/>
                </a:lnTo>
                <a:lnTo>
                  <a:pt x="2615" y="2289"/>
                </a:lnTo>
                <a:lnTo>
                  <a:pt x="2620" y="2296"/>
                </a:lnTo>
                <a:lnTo>
                  <a:pt x="2627" y="2299"/>
                </a:lnTo>
                <a:lnTo>
                  <a:pt x="2637" y="2301"/>
                </a:lnTo>
                <a:lnTo>
                  <a:pt x="2647" y="2301"/>
                </a:lnTo>
                <a:lnTo>
                  <a:pt x="2652" y="2301"/>
                </a:lnTo>
                <a:lnTo>
                  <a:pt x="2656" y="2299"/>
                </a:lnTo>
                <a:lnTo>
                  <a:pt x="2657" y="2296"/>
                </a:lnTo>
                <a:lnTo>
                  <a:pt x="2659" y="2293"/>
                </a:lnTo>
                <a:lnTo>
                  <a:pt x="2661" y="2284"/>
                </a:lnTo>
                <a:lnTo>
                  <a:pt x="2664" y="2282"/>
                </a:lnTo>
                <a:lnTo>
                  <a:pt x="2668" y="2281"/>
                </a:lnTo>
                <a:lnTo>
                  <a:pt x="2668" y="2276"/>
                </a:lnTo>
                <a:lnTo>
                  <a:pt x="2671" y="2272"/>
                </a:lnTo>
                <a:lnTo>
                  <a:pt x="2674" y="2270"/>
                </a:lnTo>
                <a:lnTo>
                  <a:pt x="2680" y="2269"/>
                </a:lnTo>
                <a:lnTo>
                  <a:pt x="2683" y="2267"/>
                </a:lnTo>
                <a:lnTo>
                  <a:pt x="2686" y="2264"/>
                </a:lnTo>
                <a:lnTo>
                  <a:pt x="2688" y="2260"/>
                </a:lnTo>
                <a:lnTo>
                  <a:pt x="2688" y="2253"/>
                </a:lnTo>
                <a:close/>
                <a:moveTo>
                  <a:pt x="2470" y="2403"/>
                </a:moveTo>
                <a:lnTo>
                  <a:pt x="2475" y="2400"/>
                </a:lnTo>
                <a:lnTo>
                  <a:pt x="2480" y="2397"/>
                </a:lnTo>
                <a:lnTo>
                  <a:pt x="2482" y="2391"/>
                </a:lnTo>
                <a:lnTo>
                  <a:pt x="2483" y="2383"/>
                </a:lnTo>
                <a:lnTo>
                  <a:pt x="2477" y="2383"/>
                </a:lnTo>
                <a:lnTo>
                  <a:pt x="2471" y="2381"/>
                </a:lnTo>
                <a:lnTo>
                  <a:pt x="2468" y="2378"/>
                </a:lnTo>
                <a:lnTo>
                  <a:pt x="2463" y="2376"/>
                </a:lnTo>
                <a:lnTo>
                  <a:pt x="2458" y="2374"/>
                </a:lnTo>
                <a:lnTo>
                  <a:pt x="2456" y="2373"/>
                </a:lnTo>
                <a:lnTo>
                  <a:pt x="2456" y="2369"/>
                </a:lnTo>
                <a:lnTo>
                  <a:pt x="2451" y="2366"/>
                </a:lnTo>
                <a:lnTo>
                  <a:pt x="2444" y="2364"/>
                </a:lnTo>
                <a:lnTo>
                  <a:pt x="2441" y="2364"/>
                </a:lnTo>
                <a:lnTo>
                  <a:pt x="2439" y="2364"/>
                </a:lnTo>
                <a:lnTo>
                  <a:pt x="2437" y="2366"/>
                </a:lnTo>
                <a:lnTo>
                  <a:pt x="2436" y="2369"/>
                </a:lnTo>
                <a:lnTo>
                  <a:pt x="2434" y="2374"/>
                </a:lnTo>
                <a:lnTo>
                  <a:pt x="2432" y="2376"/>
                </a:lnTo>
                <a:lnTo>
                  <a:pt x="2429" y="2376"/>
                </a:lnTo>
                <a:lnTo>
                  <a:pt x="2427" y="2380"/>
                </a:lnTo>
                <a:lnTo>
                  <a:pt x="2425" y="2383"/>
                </a:lnTo>
                <a:lnTo>
                  <a:pt x="2422" y="2386"/>
                </a:lnTo>
                <a:lnTo>
                  <a:pt x="2422" y="2390"/>
                </a:lnTo>
                <a:lnTo>
                  <a:pt x="2424" y="2391"/>
                </a:lnTo>
                <a:lnTo>
                  <a:pt x="2425" y="2393"/>
                </a:lnTo>
                <a:lnTo>
                  <a:pt x="2427" y="2398"/>
                </a:lnTo>
                <a:lnTo>
                  <a:pt x="2429" y="2410"/>
                </a:lnTo>
                <a:lnTo>
                  <a:pt x="2463" y="2410"/>
                </a:lnTo>
                <a:lnTo>
                  <a:pt x="2463" y="2407"/>
                </a:lnTo>
                <a:lnTo>
                  <a:pt x="2465" y="2405"/>
                </a:lnTo>
                <a:lnTo>
                  <a:pt x="2470" y="2403"/>
                </a:lnTo>
                <a:close/>
                <a:moveTo>
                  <a:pt x="2197" y="2165"/>
                </a:moveTo>
                <a:lnTo>
                  <a:pt x="2197" y="2161"/>
                </a:lnTo>
                <a:lnTo>
                  <a:pt x="2200" y="2158"/>
                </a:lnTo>
                <a:lnTo>
                  <a:pt x="2205" y="2153"/>
                </a:lnTo>
                <a:lnTo>
                  <a:pt x="2209" y="2151"/>
                </a:lnTo>
                <a:lnTo>
                  <a:pt x="2210" y="2148"/>
                </a:lnTo>
                <a:lnTo>
                  <a:pt x="2210" y="2144"/>
                </a:lnTo>
                <a:lnTo>
                  <a:pt x="2210" y="2137"/>
                </a:lnTo>
                <a:lnTo>
                  <a:pt x="2212" y="2137"/>
                </a:lnTo>
                <a:lnTo>
                  <a:pt x="2214" y="2136"/>
                </a:lnTo>
                <a:lnTo>
                  <a:pt x="2217" y="2132"/>
                </a:lnTo>
                <a:lnTo>
                  <a:pt x="2217" y="2124"/>
                </a:lnTo>
                <a:lnTo>
                  <a:pt x="2217" y="2115"/>
                </a:lnTo>
                <a:lnTo>
                  <a:pt x="2217" y="2095"/>
                </a:lnTo>
                <a:lnTo>
                  <a:pt x="2217" y="2076"/>
                </a:lnTo>
                <a:lnTo>
                  <a:pt x="2176" y="2076"/>
                </a:lnTo>
                <a:lnTo>
                  <a:pt x="2173" y="2083"/>
                </a:lnTo>
                <a:lnTo>
                  <a:pt x="2168" y="2088"/>
                </a:lnTo>
                <a:lnTo>
                  <a:pt x="2163" y="2093"/>
                </a:lnTo>
                <a:lnTo>
                  <a:pt x="2156" y="2096"/>
                </a:lnTo>
                <a:lnTo>
                  <a:pt x="2154" y="2103"/>
                </a:lnTo>
                <a:lnTo>
                  <a:pt x="2152" y="2110"/>
                </a:lnTo>
                <a:lnTo>
                  <a:pt x="2149" y="2115"/>
                </a:lnTo>
                <a:lnTo>
                  <a:pt x="2149" y="2124"/>
                </a:lnTo>
                <a:lnTo>
                  <a:pt x="2140" y="2125"/>
                </a:lnTo>
                <a:lnTo>
                  <a:pt x="2135" y="2127"/>
                </a:lnTo>
                <a:lnTo>
                  <a:pt x="2132" y="2132"/>
                </a:lnTo>
                <a:lnTo>
                  <a:pt x="2128" y="2137"/>
                </a:lnTo>
                <a:lnTo>
                  <a:pt x="2127" y="2142"/>
                </a:lnTo>
                <a:lnTo>
                  <a:pt x="2125" y="2144"/>
                </a:lnTo>
                <a:lnTo>
                  <a:pt x="2122" y="2144"/>
                </a:lnTo>
                <a:lnTo>
                  <a:pt x="2122" y="2165"/>
                </a:lnTo>
                <a:lnTo>
                  <a:pt x="2120" y="2168"/>
                </a:lnTo>
                <a:lnTo>
                  <a:pt x="2118" y="2172"/>
                </a:lnTo>
                <a:lnTo>
                  <a:pt x="2110" y="2173"/>
                </a:lnTo>
                <a:lnTo>
                  <a:pt x="2106" y="2175"/>
                </a:lnTo>
                <a:lnTo>
                  <a:pt x="2103" y="2177"/>
                </a:lnTo>
                <a:lnTo>
                  <a:pt x="2101" y="2180"/>
                </a:lnTo>
                <a:lnTo>
                  <a:pt x="2101" y="2185"/>
                </a:lnTo>
                <a:lnTo>
                  <a:pt x="2096" y="2185"/>
                </a:lnTo>
                <a:lnTo>
                  <a:pt x="2093" y="2185"/>
                </a:lnTo>
                <a:lnTo>
                  <a:pt x="2091" y="2187"/>
                </a:lnTo>
                <a:lnTo>
                  <a:pt x="2089" y="2190"/>
                </a:lnTo>
                <a:lnTo>
                  <a:pt x="2088" y="2197"/>
                </a:lnTo>
                <a:lnTo>
                  <a:pt x="2088" y="2206"/>
                </a:lnTo>
                <a:lnTo>
                  <a:pt x="2096" y="2211"/>
                </a:lnTo>
                <a:lnTo>
                  <a:pt x="2101" y="2212"/>
                </a:lnTo>
                <a:lnTo>
                  <a:pt x="2108" y="2212"/>
                </a:lnTo>
                <a:lnTo>
                  <a:pt x="2110" y="2207"/>
                </a:lnTo>
                <a:lnTo>
                  <a:pt x="2111" y="2204"/>
                </a:lnTo>
                <a:lnTo>
                  <a:pt x="2120" y="2197"/>
                </a:lnTo>
                <a:lnTo>
                  <a:pt x="2128" y="2192"/>
                </a:lnTo>
                <a:lnTo>
                  <a:pt x="2132" y="2189"/>
                </a:lnTo>
                <a:lnTo>
                  <a:pt x="2135" y="2185"/>
                </a:lnTo>
                <a:lnTo>
                  <a:pt x="2156" y="2185"/>
                </a:lnTo>
                <a:lnTo>
                  <a:pt x="2158" y="2178"/>
                </a:lnTo>
                <a:lnTo>
                  <a:pt x="2156" y="2173"/>
                </a:lnTo>
                <a:lnTo>
                  <a:pt x="2154" y="2166"/>
                </a:lnTo>
                <a:lnTo>
                  <a:pt x="2149" y="2161"/>
                </a:lnTo>
                <a:lnTo>
                  <a:pt x="2149" y="2156"/>
                </a:lnTo>
                <a:lnTo>
                  <a:pt x="2149" y="2151"/>
                </a:lnTo>
                <a:lnTo>
                  <a:pt x="2158" y="2156"/>
                </a:lnTo>
                <a:lnTo>
                  <a:pt x="2166" y="2163"/>
                </a:lnTo>
                <a:lnTo>
                  <a:pt x="2171" y="2165"/>
                </a:lnTo>
                <a:lnTo>
                  <a:pt x="2178" y="2166"/>
                </a:lnTo>
                <a:lnTo>
                  <a:pt x="2187" y="2166"/>
                </a:lnTo>
                <a:lnTo>
                  <a:pt x="2197" y="2165"/>
                </a:lnTo>
                <a:close/>
                <a:moveTo>
                  <a:pt x="2286" y="2308"/>
                </a:moveTo>
                <a:lnTo>
                  <a:pt x="2289" y="2301"/>
                </a:lnTo>
                <a:lnTo>
                  <a:pt x="2291" y="2298"/>
                </a:lnTo>
                <a:lnTo>
                  <a:pt x="2292" y="2294"/>
                </a:lnTo>
                <a:lnTo>
                  <a:pt x="2292" y="2287"/>
                </a:lnTo>
                <a:lnTo>
                  <a:pt x="2292" y="2281"/>
                </a:lnTo>
                <a:lnTo>
                  <a:pt x="2296" y="2270"/>
                </a:lnTo>
                <a:lnTo>
                  <a:pt x="2299" y="2260"/>
                </a:lnTo>
                <a:lnTo>
                  <a:pt x="2291" y="2257"/>
                </a:lnTo>
                <a:lnTo>
                  <a:pt x="2284" y="2252"/>
                </a:lnTo>
                <a:lnTo>
                  <a:pt x="2270" y="2241"/>
                </a:lnTo>
                <a:lnTo>
                  <a:pt x="2263" y="2236"/>
                </a:lnTo>
                <a:lnTo>
                  <a:pt x="2255" y="2233"/>
                </a:lnTo>
                <a:lnTo>
                  <a:pt x="2245" y="2231"/>
                </a:lnTo>
                <a:lnTo>
                  <a:pt x="2231" y="2233"/>
                </a:lnTo>
                <a:lnTo>
                  <a:pt x="2231" y="2274"/>
                </a:lnTo>
                <a:lnTo>
                  <a:pt x="2240" y="2276"/>
                </a:lnTo>
                <a:lnTo>
                  <a:pt x="2248" y="2277"/>
                </a:lnTo>
                <a:lnTo>
                  <a:pt x="2253" y="2282"/>
                </a:lnTo>
                <a:lnTo>
                  <a:pt x="2258" y="2287"/>
                </a:lnTo>
                <a:lnTo>
                  <a:pt x="2263" y="2289"/>
                </a:lnTo>
                <a:lnTo>
                  <a:pt x="2265" y="2291"/>
                </a:lnTo>
                <a:lnTo>
                  <a:pt x="2265" y="2294"/>
                </a:lnTo>
                <a:lnTo>
                  <a:pt x="2269" y="2299"/>
                </a:lnTo>
                <a:lnTo>
                  <a:pt x="2272" y="2305"/>
                </a:lnTo>
                <a:lnTo>
                  <a:pt x="2277" y="2308"/>
                </a:lnTo>
                <a:lnTo>
                  <a:pt x="2286" y="2308"/>
                </a:lnTo>
                <a:close/>
                <a:moveTo>
                  <a:pt x="2047" y="2199"/>
                </a:moveTo>
                <a:lnTo>
                  <a:pt x="2045" y="2189"/>
                </a:lnTo>
                <a:lnTo>
                  <a:pt x="2042" y="2180"/>
                </a:lnTo>
                <a:lnTo>
                  <a:pt x="2036" y="2173"/>
                </a:lnTo>
                <a:lnTo>
                  <a:pt x="2031" y="2166"/>
                </a:lnTo>
                <a:lnTo>
                  <a:pt x="2024" y="2161"/>
                </a:lnTo>
                <a:lnTo>
                  <a:pt x="2018" y="2156"/>
                </a:lnTo>
                <a:lnTo>
                  <a:pt x="2009" y="2153"/>
                </a:lnTo>
                <a:lnTo>
                  <a:pt x="1999" y="2151"/>
                </a:lnTo>
                <a:lnTo>
                  <a:pt x="1999" y="2158"/>
                </a:lnTo>
                <a:lnTo>
                  <a:pt x="1997" y="2163"/>
                </a:lnTo>
                <a:lnTo>
                  <a:pt x="1994" y="2168"/>
                </a:lnTo>
                <a:lnTo>
                  <a:pt x="1992" y="2172"/>
                </a:lnTo>
                <a:lnTo>
                  <a:pt x="1992" y="2175"/>
                </a:lnTo>
                <a:lnTo>
                  <a:pt x="1995" y="2177"/>
                </a:lnTo>
                <a:lnTo>
                  <a:pt x="1997" y="2177"/>
                </a:lnTo>
                <a:lnTo>
                  <a:pt x="1999" y="2178"/>
                </a:lnTo>
                <a:lnTo>
                  <a:pt x="1999" y="2183"/>
                </a:lnTo>
                <a:lnTo>
                  <a:pt x="1999" y="2189"/>
                </a:lnTo>
                <a:lnTo>
                  <a:pt x="1999" y="2194"/>
                </a:lnTo>
                <a:lnTo>
                  <a:pt x="1999" y="2199"/>
                </a:lnTo>
                <a:lnTo>
                  <a:pt x="2004" y="2201"/>
                </a:lnTo>
                <a:lnTo>
                  <a:pt x="2009" y="2206"/>
                </a:lnTo>
                <a:lnTo>
                  <a:pt x="2014" y="2209"/>
                </a:lnTo>
                <a:lnTo>
                  <a:pt x="2019" y="2212"/>
                </a:lnTo>
                <a:lnTo>
                  <a:pt x="2021" y="2218"/>
                </a:lnTo>
                <a:lnTo>
                  <a:pt x="2023" y="2219"/>
                </a:lnTo>
                <a:lnTo>
                  <a:pt x="2026" y="2219"/>
                </a:lnTo>
                <a:lnTo>
                  <a:pt x="2028" y="2228"/>
                </a:lnTo>
                <a:lnTo>
                  <a:pt x="2030" y="2231"/>
                </a:lnTo>
                <a:lnTo>
                  <a:pt x="2033" y="2233"/>
                </a:lnTo>
                <a:lnTo>
                  <a:pt x="2031" y="2224"/>
                </a:lnTo>
                <a:lnTo>
                  <a:pt x="2031" y="2219"/>
                </a:lnTo>
                <a:lnTo>
                  <a:pt x="2035" y="2216"/>
                </a:lnTo>
                <a:lnTo>
                  <a:pt x="2038" y="2214"/>
                </a:lnTo>
                <a:lnTo>
                  <a:pt x="2042" y="2212"/>
                </a:lnTo>
                <a:lnTo>
                  <a:pt x="2045" y="2209"/>
                </a:lnTo>
                <a:lnTo>
                  <a:pt x="2047" y="2206"/>
                </a:lnTo>
                <a:lnTo>
                  <a:pt x="2047" y="2199"/>
                </a:lnTo>
                <a:close/>
                <a:moveTo>
                  <a:pt x="2354" y="2417"/>
                </a:moveTo>
                <a:lnTo>
                  <a:pt x="2354" y="2412"/>
                </a:lnTo>
                <a:lnTo>
                  <a:pt x="2354" y="2407"/>
                </a:lnTo>
                <a:lnTo>
                  <a:pt x="2349" y="2402"/>
                </a:lnTo>
                <a:lnTo>
                  <a:pt x="2345" y="2395"/>
                </a:lnTo>
                <a:lnTo>
                  <a:pt x="2345" y="2390"/>
                </a:lnTo>
                <a:lnTo>
                  <a:pt x="2347" y="2383"/>
                </a:lnTo>
                <a:lnTo>
                  <a:pt x="2340" y="2380"/>
                </a:lnTo>
                <a:lnTo>
                  <a:pt x="2335" y="2374"/>
                </a:lnTo>
                <a:lnTo>
                  <a:pt x="2330" y="2369"/>
                </a:lnTo>
                <a:lnTo>
                  <a:pt x="2327" y="2362"/>
                </a:lnTo>
                <a:lnTo>
                  <a:pt x="2299" y="2362"/>
                </a:lnTo>
                <a:lnTo>
                  <a:pt x="2298" y="2368"/>
                </a:lnTo>
                <a:lnTo>
                  <a:pt x="2296" y="2369"/>
                </a:lnTo>
                <a:lnTo>
                  <a:pt x="2292" y="2369"/>
                </a:lnTo>
                <a:lnTo>
                  <a:pt x="2286" y="2371"/>
                </a:lnTo>
                <a:lnTo>
                  <a:pt x="2282" y="2374"/>
                </a:lnTo>
                <a:lnTo>
                  <a:pt x="2279" y="2380"/>
                </a:lnTo>
                <a:lnTo>
                  <a:pt x="2279" y="2386"/>
                </a:lnTo>
                <a:lnTo>
                  <a:pt x="2279" y="2393"/>
                </a:lnTo>
                <a:lnTo>
                  <a:pt x="2282" y="2398"/>
                </a:lnTo>
                <a:lnTo>
                  <a:pt x="2286" y="2402"/>
                </a:lnTo>
                <a:lnTo>
                  <a:pt x="2292" y="2403"/>
                </a:lnTo>
                <a:lnTo>
                  <a:pt x="2292" y="2400"/>
                </a:lnTo>
                <a:lnTo>
                  <a:pt x="2296" y="2397"/>
                </a:lnTo>
                <a:lnTo>
                  <a:pt x="2298" y="2393"/>
                </a:lnTo>
                <a:lnTo>
                  <a:pt x="2299" y="2390"/>
                </a:lnTo>
                <a:lnTo>
                  <a:pt x="2299" y="2385"/>
                </a:lnTo>
                <a:lnTo>
                  <a:pt x="2303" y="2380"/>
                </a:lnTo>
                <a:lnTo>
                  <a:pt x="2306" y="2376"/>
                </a:lnTo>
                <a:lnTo>
                  <a:pt x="2313" y="2376"/>
                </a:lnTo>
                <a:lnTo>
                  <a:pt x="2313" y="2410"/>
                </a:lnTo>
                <a:lnTo>
                  <a:pt x="2303" y="2410"/>
                </a:lnTo>
                <a:lnTo>
                  <a:pt x="2299" y="2412"/>
                </a:lnTo>
                <a:lnTo>
                  <a:pt x="2296" y="2414"/>
                </a:lnTo>
                <a:lnTo>
                  <a:pt x="2294" y="2417"/>
                </a:lnTo>
                <a:lnTo>
                  <a:pt x="2292" y="2420"/>
                </a:lnTo>
                <a:lnTo>
                  <a:pt x="2292" y="2431"/>
                </a:lnTo>
                <a:lnTo>
                  <a:pt x="2347" y="2431"/>
                </a:lnTo>
                <a:lnTo>
                  <a:pt x="2349" y="2422"/>
                </a:lnTo>
                <a:lnTo>
                  <a:pt x="2350" y="2419"/>
                </a:lnTo>
                <a:lnTo>
                  <a:pt x="2354" y="2417"/>
                </a:lnTo>
                <a:close/>
                <a:moveTo>
                  <a:pt x="2565" y="2267"/>
                </a:moveTo>
                <a:lnTo>
                  <a:pt x="2564" y="2272"/>
                </a:lnTo>
                <a:lnTo>
                  <a:pt x="2562" y="2274"/>
                </a:lnTo>
                <a:lnTo>
                  <a:pt x="2557" y="2279"/>
                </a:lnTo>
                <a:lnTo>
                  <a:pt x="2553" y="2281"/>
                </a:lnTo>
                <a:lnTo>
                  <a:pt x="2552" y="2284"/>
                </a:lnTo>
                <a:lnTo>
                  <a:pt x="2550" y="2289"/>
                </a:lnTo>
                <a:lnTo>
                  <a:pt x="2552" y="2294"/>
                </a:lnTo>
                <a:lnTo>
                  <a:pt x="2557" y="2294"/>
                </a:lnTo>
                <a:lnTo>
                  <a:pt x="2562" y="2296"/>
                </a:lnTo>
                <a:lnTo>
                  <a:pt x="2570" y="2301"/>
                </a:lnTo>
                <a:lnTo>
                  <a:pt x="2575" y="2303"/>
                </a:lnTo>
                <a:lnTo>
                  <a:pt x="2579" y="2303"/>
                </a:lnTo>
                <a:lnTo>
                  <a:pt x="2582" y="2299"/>
                </a:lnTo>
                <a:lnTo>
                  <a:pt x="2586" y="2294"/>
                </a:lnTo>
                <a:lnTo>
                  <a:pt x="2581" y="2294"/>
                </a:lnTo>
                <a:lnTo>
                  <a:pt x="2577" y="2291"/>
                </a:lnTo>
                <a:lnTo>
                  <a:pt x="2574" y="2287"/>
                </a:lnTo>
                <a:lnTo>
                  <a:pt x="2574" y="2282"/>
                </a:lnTo>
                <a:lnTo>
                  <a:pt x="2572" y="2272"/>
                </a:lnTo>
                <a:lnTo>
                  <a:pt x="2569" y="2269"/>
                </a:lnTo>
                <a:lnTo>
                  <a:pt x="2565" y="2267"/>
                </a:lnTo>
                <a:close/>
                <a:moveTo>
                  <a:pt x="2060" y="2042"/>
                </a:moveTo>
                <a:lnTo>
                  <a:pt x="2060" y="2021"/>
                </a:lnTo>
                <a:lnTo>
                  <a:pt x="2065" y="2021"/>
                </a:lnTo>
                <a:lnTo>
                  <a:pt x="2069" y="2020"/>
                </a:lnTo>
                <a:lnTo>
                  <a:pt x="2072" y="2018"/>
                </a:lnTo>
                <a:lnTo>
                  <a:pt x="2074" y="2014"/>
                </a:lnTo>
                <a:lnTo>
                  <a:pt x="2074" y="2011"/>
                </a:lnTo>
                <a:lnTo>
                  <a:pt x="2076" y="2009"/>
                </a:lnTo>
                <a:lnTo>
                  <a:pt x="2081" y="2008"/>
                </a:lnTo>
                <a:lnTo>
                  <a:pt x="2082" y="2002"/>
                </a:lnTo>
                <a:lnTo>
                  <a:pt x="2084" y="2001"/>
                </a:lnTo>
                <a:lnTo>
                  <a:pt x="2088" y="2001"/>
                </a:lnTo>
                <a:lnTo>
                  <a:pt x="2088" y="1980"/>
                </a:lnTo>
                <a:lnTo>
                  <a:pt x="2082" y="1979"/>
                </a:lnTo>
                <a:lnTo>
                  <a:pt x="2081" y="1977"/>
                </a:lnTo>
                <a:lnTo>
                  <a:pt x="2081" y="1973"/>
                </a:lnTo>
                <a:lnTo>
                  <a:pt x="2081" y="1939"/>
                </a:lnTo>
                <a:lnTo>
                  <a:pt x="2076" y="1939"/>
                </a:lnTo>
                <a:lnTo>
                  <a:pt x="2071" y="1938"/>
                </a:lnTo>
                <a:lnTo>
                  <a:pt x="2062" y="1934"/>
                </a:lnTo>
                <a:lnTo>
                  <a:pt x="2053" y="1931"/>
                </a:lnTo>
                <a:lnTo>
                  <a:pt x="2047" y="1931"/>
                </a:lnTo>
                <a:lnTo>
                  <a:pt x="2040" y="1933"/>
                </a:lnTo>
                <a:lnTo>
                  <a:pt x="2040" y="1939"/>
                </a:lnTo>
                <a:lnTo>
                  <a:pt x="2040" y="1946"/>
                </a:lnTo>
                <a:lnTo>
                  <a:pt x="2042" y="1951"/>
                </a:lnTo>
                <a:lnTo>
                  <a:pt x="2047" y="1953"/>
                </a:lnTo>
                <a:lnTo>
                  <a:pt x="2050" y="1955"/>
                </a:lnTo>
                <a:lnTo>
                  <a:pt x="2052" y="1958"/>
                </a:lnTo>
                <a:lnTo>
                  <a:pt x="2053" y="1967"/>
                </a:lnTo>
                <a:lnTo>
                  <a:pt x="2052" y="1972"/>
                </a:lnTo>
                <a:lnTo>
                  <a:pt x="2050" y="1973"/>
                </a:lnTo>
                <a:lnTo>
                  <a:pt x="2045" y="1979"/>
                </a:lnTo>
                <a:lnTo>
                  <a:pt x="2042" y="1980"/>
                </a:lnTo>
                <a:lnTo>
                  <a:pt x="2040" y="1984"/>
                </a:lnTo>
                <a:lnTo>
                  <a:pt x="2038" y="1989"/>
                </a:lnTo>
                <a:lnTo>
                  <a:pt x="2040" y="1994"/>
                </a:lnTo>
                <a:lnTo>
                  <a:pt x="2043" y="1994"/>
                </a:lnTo>
                <a:lnTo>
                  <a:pt x="2045" y="1996"/>
                </a:lnTo>
                <a:lnTo>
                  <a:pt x="2045" y="2002"/>
                </a:lnTo>
                <a:lnTo>
                  <a:pt x="2045" y="2008"/>
                </a:lnTo>
                <a:lnTo>
                  <a:pt x="2047" y="2014"/>
                </a:lnTo>
                <a:lnTo>
                  <a:pt x="2048" y="2016"/>
                </a:lnTo>
                <a:lnTo>
                  <a:pt x="2050" y="2016"/>
                </a:lnTo>
                <a:lnTo>
                  <a:pt x="2052" y="2018"/>
                </a:lnTo>
                <a:lnTo>
                  <a:pt x="2053" y="2021"/>
                </a:lnTo>
                <a:lnTo>
                  <a:pt x="2053" y="2028"/>
                </a:lnTo>
                <a:lnTo>
                  <a:pt x="2053" y="2033"/>
                </a:lnTo>
                <a:lnTo>
                  <a:pt x="2055" y="2037"/>
                </a:lnTo>
                <a:lnTo>
                  <a:pt x="2057" y="2040"/>
                </a:lnTo>
                <a:lnTo>
                  <a:pt x="2060" y="2042"/>
                </a:lnTo>
                <a:close/>
                <a:moveTo>
                  <a:pt x="1992" y="2260"/>
                </a:moveTo>
                <a:lnTo>
                  <a:pt x="1995" y="2258"/>
                </a:lnTo>
                <a:lnTo>
                  <a:pt x="1995" y="2257"/>
                </a:lnTo>
                <a:lnTo>
                  <a:pt x="1994" y="2253"/>
                </a:lnTo>
                <a:lnTo>
                  <a:pt x="1989" y="2252"/>
                </a:lnTo>
                <a:lnTo>
                  <a:pt x="1965" y="2247"/>
                </a:lnTo>
                <a:lnTo>
                  <a:pt x="1965" y="2253"/>
                </a:lnTo>
                <a:lnTo>
                  <a:pt x="1963" y="2258"/>
                </a:lnTo>
                <a:lnTo>
                  <a:pt x="1958" y="2267"/>
                </a:lnTo>
                <a:lnTo>
                  <a:pt x="1963" y="2267"/>
                </a:lnTo>
                <a:lnTo>
                  <a:pt x="1968" y="2267"/>
                </a:lnTo>
                <a:lnTo>
                  <a:pt x="1970" y="2270"/>
                </a:lnTo>
                <a:lnTo>
                  <a:pt x="1972" y="2274"/>
                </a:lnTo>
                <a:lnTo>
                  <a:pt x="1975" y="2281"/>
                </a:lnTo>
                <a:lnTo>
                  <a:pt x="1977" y="2284"/>
                </a:lnTo>
                <a:lnTo>
                  <a:pt x="1978" y="2287"/>
                </a:lnTo>
                <a:lnTo>
                  <a:pt x="1987" y="2286"/>
                </a:lnTo>
                <a:lnTo>
                  <a:pt x="1992" y="2287"/>
                </a:lnTo>
                <a:lnTo>
                  <a:pt x="1997" y="2289"/>
                </a:lnTo>
                <a:lnTo>
                  <a:pt x="2001" y="2293"/>
                </a:lnTo>
                <a:lnTo>
                  <a:pt x="2004" y="2296"/>
                </a:lnTo>
                <a:lnTo>
                  <a:pt x="2007" y="2299"/>
                </a:lnTo>
                <a:lnTo>
                  <a:pt x="2013" y="2301"/>
                </a:lnTo>
                <a:lnTo>
                  <a:pt x="2019" y="2301"/>
                </a:lnTo>
                <a:lnTo>
                  <a:pt x="2019" y="2293"/>
                </a:lnTo>
                <a:lnTo>
                  <a:pt x="2023" y="2287"/>
                </a:lnTo>
                <a:lnTo>
                  <a:pt x="2024" y="2281"/>
                </a:lnTo>
                <a:lnTo>
                  <a:pt x="2026" y="2274"/>
                </a:lnTo>
                <a:lnTo>
                  <a:pt x="2021" y="2270"/>
                </a:lnTo>
                <a:lnTo>
                  <a:pt x="2018" y="2270"/>
                </a:lnTo>
                <a:lnTo>
                  <a:pt x="2009" y="2270"/>
                </a:lnTo>
                <a:lnTo>
                  <a:pt x="2004" y="2270"/>
                </a:lnTo>
                <a:lnTo>
                  <a:pt x="2001" y="2269"/>
                </a:lnTo>
                <a:lnTo>
                  <a:pt x="1995" y="2265"/>
                </a:lnTo>
                <a:lnTo>
                  <a:pt x="1992" y="2260"/>
                </a:lnTo>
                <a:close/>
                <a:moveTo>
                  <a:pt x="2313" y="2833"/>
                </a:moveTo>
                <a:lnTo>
                  <a:pt x="2315" y="2828"/>
                </a:lnTo>
                <a:lnTo>
                  <a:pt x="2316" y="2825"/>
                </a:lnTo>
                <a:lnTo>
                  <a:pt x="2320" y="2820"/>
                </a:lnTo>
                <a:lnTo>
                  <a:pt x="2320" y="2813"/>
                </a:lnTo>
                <a:lnTo>
                  <a:pt x="2303" y="2813"/>
                </a:lnTo>
                <a:lnTo>
                  <a:pt x="2296" y="2815"/>
                </a:lnTo>
                <a:lnTo>
                  <a:pt x="2294" y="2816"/>
                </a:lnTo>
                <a:lnTo>
                  <a:pt x="2292" y="2820"/>
                </a:lnTo>
                <a:lnTo>
                  <a:pt x="2296" y="2821"/>
                </a:lnTo>
                <a:lnTo>
                  <a:pt x="2298" y="2825"/>
                </a:lnTo>
                <a:lnTo>
                  <a:pt x="2299" y="2828"/>
                </a:lnTo>
                <a:lnTo>
                  <a:pt x="2299" y="2833"/>
                </a:lnTo>
                <a:lnTo>
                  <a:pt x="2313" y="2833"/>
                </a:lnTo>
                <a:close/>
                <a:moveTo>
                  <a:pt x="2538" y="1769"/>
                </a:moveTo>
                <a:lnTo>
                  <a:pt x="2536" y="1774"/>
                </a:lnTo>
                <a:lnTo>
                  <a:pt x="2535" y="1776"/>
                </a:lnTo>
                <a:lnTo>
                  <a:pt x="2531" y="1776"/>
                </a:lnTo>
                <a:lnTo>
                  <a:pt x="2524" y="1776"/>
                </a:lnTo>
                <a:lnTo>
                  <a:pt x="2521" y="1781"/>
                </a:lnTo>
                <a:lnTo>
                  <a:pt x="2517" y="1786"/>
                </a:lnTo>
                <a:lnTo>
                  <a:pt x="2512" y="1789"/>
                </a:lnTo>
                <a:lnTo>
                  <a:pt x="2511" y="1796"/>
                </a:lnTo>
                <a:lnTo>
                  <a:pt x="2509" y="1798"/>
                </a:lnTo>
                <a:lnTo>
                  <a:pt x="2507" y="1800"/>
                </a:lnTo>
                <a:lnTo>
                  <a:pt x="2504" y="1803"/>
                </a:lnTo>
                <a:lnTo>
                  <a:pt x="2502" y="1808"/>
                </a:lnTo>
                <a:lnTo>
                  <a:pt x="2500" y="1810"/>
                </a:lnTo>
                <a:lnTo>
                  <a:pt x="2497" y="1810"/>
                </a:lnTo>
                <a:lnTo>
                  <a:pt x="2490" y="1810"/>
                </a:lnTo>
                <a:lnTo>
                  <a:pt x="2485" y="1808"/>
                </a:lnTo>
                <a:lnTo>
                  <a:pt x="2477" y="1803"/>
                </a:lnTo>
                <a:lnTo>
                  <a:pt x="2468" y="1798"/>
                </a:lnTo>
                <a:lnTo>
                  <a:pt x="2463" y="1796"/>
                </a:lnTo>
                <a:lnTo>
                  <a:pt x="2456" y="1796"/>
                </a:lnTo>
                <a:lnTo>
                  <a:pt x="2456" y="1805"/>
                </a:lnTo>
                <a:lnTo>
                  <a:pt x="2454" y="1812"/>
                </a:lnTo>
                <a:lnTo>
                  <a:pt x="2451" y="1817"/>
                </a:lnTo>
                <a:lnTo>
                  <a:pt x="2449" y="1823"/>
                </a:lnTo>
                <a:lnTo>
                  <a:pt x="2448" y="1823"/>
                </a:lnTo>
                <a:lnTo>
                  <a:pt x="2446" y="1825"/>
                </a:lnTo>
                <a:lnTo>
                  <a:pt x="2444" y="1829"/>
                </a:lnTo>
                <a:lnTo>
                  <a:pt x="2444" y="1834"/>
                </a:lnTo>
                <a:lnTo>
                  <a:pt x="2442" y="1837"/>
                </a:lnTo>
                <a:lnTo>
                  <a:pt x="2436" y="1840"/>
                </a:lnTo>
                <a:lnTo>
                  <a:pt x="2429" y="1844"/>
                </a:lnTo>
                <a:lnTo>
                  <a:pt x="2427" y="1852"/>
                </a:lnTo>
                <a:lnTo>
                  <a:pt x="2429" y="1861"/>
                </a:lnTo>
                <a:lnTo>
                  <a:pt x="2431" y="1869"/>
                </a:lnTo>
                <a:lnTo>
                  <a:pt x="2436" y="1878"/>
                </a:lnTo>
                <a:lnTo>
                  <a:pt x="2439" y="1878"/>
                </a:lnTo>
                <a:lnTo>
                  <a:pt x="2442" y="1878"/>
                </a:lnTo>
                <a:lnTo>
                  <a:pt x="2446" y="1878"/>
                </a:lnTo>
                <a:lnTo>
                  <a:pt x="2449" y="1878"/>
                </a:lnTo>
                <a:lnTo>
                  <a:pt x="2449" y="1875"/>
                </a:lnTo>
                <a:lnTo>
                  <a:pt x="2449" y="1871"/>
                </a:lnTo>
                <a:lnTo>
                  <a:pt x="2453" y="1871"/>
                </a:lnTo>
                <a:lnTo>
                  <a:pt x="2456" y="1871"/>
                </a:lnTo>
                <a:lnTo>
                  <a:pt x="2456" y="1868"/>
                </a:lnTo>
                <a:lnTo>
                  <a:pt x="2456" y="1864"/>
                </a:lnTo>
                <a:lnTo>
                  <a:pt x="2463" y="1864"/>
                </a:lnTo>
                <a:lnTo>
                  <a:pt x="2470" y="1864"/>
                </a:lnTo>
                <a:lnTo>
                  <a:pt x="2477" y="1866"/>
                </a:lnTo>
                <a:lnTo>
                  <a:pt x="2483" y="1864"/>
                </a:lnTo>
                <a:lnTo>
                  <a:pt x="2483" y="1861"/>
                </a:lnTo>
                <a:lnTo>
                  <a:pt x="2483" y="1858"/>
                </a:lnTo>
                <a:lnTo>
                  <a:pt x="2487" y="1858"/>
                </a:lnTo>
                <a:lnTo>
                  <a:pt x="2490" y="1858"/>
                </a:lnTo>
                <a:lnTo>
                  <a:pt x="2495" y="1849"/>
                </a:lnTo>
                <a:lnTo>
                  <a:pt x="2504" y="1842"/>
                </a:lnTo>
                <a:lnTo>
                  <a:pt x="2509" y="1840"/>
                </a:lnTo>
                <a:lnTo>
                  <a:pt x="2514" y="1839"/>
                </a:lnTo>
                <a:lnTo>
                  <a:pt x="2523" y="1837"/>
                </a:lnTo>
                <a:lnTo>
                  <a:pt x="2531" y="1837"/>
                </a:lnTo>
                <a:lnTo>
                  <a:pt x="2535" y="1830"/>
                </a:lnTo>
                <a:lnTo>
                  <a:pt x="2538" y="1823"/>
                </a:lnTo>
                <a:lnTo>
                  <a:pt x="2538" y="1820"/>
                </a:lnTo>
                <a:lnTo>
                  <a:pt x="2538" y="1817"/>
                </a:lnTo>
                <a:lnTo>
                  <a:pt x="2541" y="1817"/>
                </a:lnTo>
                <a:lnTo>
                  <a:pt x="2545" y="1817"/>
                </a:lnTo>
                <a:lnTo>
                  <a:pt x="2550" y="1808"/>
                </a:lnTo>
                <a:lnTo>
                  <a:pt x="2552" y="1803"/>
                </a:lnTo>
                <a:lnTo>
                  <a:pt x="2552" y="1796"/>
                </a:lnTo>
                <a:lnTo>
                  <a:pt x="2553" y="1794"/>
                </a:lnTo>
                <a:lnTo>
                  <a:pt x="2555" y="1793"/>
                </a:lnTo>
                <a:lnTo>
                  <a:pt x="2558" y="1789"/>
                </a:lnTo>
                <a:lnTo>
                  <a:pt x="2560" y="1784"/>
                </a:lnTo>
                <a:lnTo>
                  <a:pt x="2562" y="1783"/>
                </a:lnTo>
                <a:lnTo>
                  <a:pt x="2565" y="1783"/>
                </a:lnTo>
                <a:lnTo>
                  <a:pt x="2565" y="1776"/>
                </a:lnTo>
                <a:lnTo>
                  <a:pt x="2567" y="1772"/>
                </a:lnTo>
                <a:lnTo>
                  <a:pt x="2570" y="1767"/>
                </a:lnTo>
                <a:lnTo>
                  <a:pt x="2572" y="1762"/>
                </a:lnTo>
                <a:lnTo>
                  <a:pt x="2565" y="1760"/>
                </a:lnTo>
                <a:lnTo>
                  <a:pt x="2560" y="1760"/>
                </a:lnTo>
                <a:lnTo>
                  <a:pt x="2553" y="1764"/>
                </a:lnTo>
                <a:lnTo>
                  <a:pt x="2548" y="1769"/>
                </a:lnTo>
                <a:lnTo>
                  <a:pt x="2543" y="1769"/>
                </a:lnTo>
                <a:lnTo>
                  <a:pt x="2538" y="1769"/>
                </a:lnTo>
                <a:close/>
                <a:moveTo>
                  <a:pt x="2408" y="2076"/>
                </a:moveTo>
                <a:lnTo>
                  <a:pt x="2412" y="2078"/>
                </a:lnTo>
                <a:lnTo>
                  <a:pt x="2415" y="2079"/>
                </a:lnTo>
                <a:lnTo>
                  <a:pt x="2417" y="2083"/>
                </a:lnTo>
                <a:lnTo>
                  <a:pt x="2422" y="2083"/>
                </a:lnTo>
                <a:lnTo>
                  <a:pt x="2422" y="2072"/>
                </a:lnTo>
                <a:lnTo>
                  <a:pt x="2422" y="2062"/>
                </a:lnTo>
                <a:lnTo>
                  <a:pt x="2419" y="2055"/>
                </a:lnTo>
                <a:lnTo>
                  <a:pt x="2415" y="2049"/>
                </a:lnTo>
                <a:lnTo>
                  <a:pt x="2413" y="2043"/>
                </a:lnTo>
                <a:lnTo>
                  <a:pt x="2412" y="2042"/>
                </a:lnTo>
                <a:lnTo>
                  <a:pt x="2408" y="2042"/>
                </a:lnTo>
                <a:lnTo>
                  <a:pt x="2402" y="2042"/>
                </a:lnTo>
                <a:lnTo>
                  <a:pt x="2402" y="2045"/>
                </a:lnTo>
                <a:lnTo>
                  <a:pt x="2400" y="2047"/>
                </a:lnTo>
                <a:lnTo>
                  <a:pt x="2395" y="2049"/>
                </a:lnTo>
                <a:lnTo>
                  <a:pt x="2374" y="2049"/>
                </a:lnTo>
                <a:lnTo>
                  <a:pt x="2374" y="2054"/>
                </a:lnTo>
                <a:lnTo>
                  <a:pt x="2376" y="2057"/>
                </a:lnTo>
                <a:lnTo>
                  <a:pt x="2378" y="2060"/>
                </a:lnTo>
                <a:lnTo>
                  <a:pt x="2381" y="2062"/>
                </a:lnTo>
                <a:lnTo>
                  <a:pt x="2386" y="2064"/>
                </a:lnTo>
                <a:lnTo>
                  <a:pt x="2388" y="2066"/>
                </a:lnTo>
                <a:lnTo>
                  <a:pt x="2388" y="2069"/>
                </a:lnTo>
                <a:lnTo>
                  <a:pt x="2388" y="2072"/>
                </a:lnTo>
                <a:lnTo>
                  <a:pt x="2390" y="2074"/>
                </a:lnTo>
                <a:lnTo>
                  <a:pt x="2395" y="2076"/>
                </a:lnTo>
                <a:lnTo>
                  <a:pt x="2408" y="2076"/>
                </a:lnTo>
                <a:close/>
                <a:moveTo>
                  <a:pt x="2490" y="2165"/>
                </a:moveTo>
                <a:lnTo>
                  <a:pt x="2495" y="2161"/>
                </a:lnTo>
                <a:lnTo>
                  <a:pt x="2500" y="2158"/>
                </a:lnTo>
                <a:lnTo>
                  <a:pt x="2504" y="2153"/>
                </a:lnTo>
                <a:lnTo>
                  <a:pt x="2511" y="2151"/>
                </a:lnTo>
                <a:lnTo>
                  <a:pt x="2517" y="2151"/>
                </a:lnTo>
                <a:lnTo>
                  <a:pt x="2524" y="2151"/>
                </a:lnTo>
                <a:lnTo>
                  <a:pt x="2529" y="2149"/>
                </a:lnTo>
                <a:lnTo>
                  <a:pt x="2531" y="2144"/>
                </a:lnTo>
                <a:lnTo>
                  <a:pt x="2528" y="2142"/>
                </a:lnTo>
                <a:lnTo>
                  <a:pt x="2526" y="2139"/>
                </a:lnTo>
                <a:lnTo>
                  <a:pt x="2524" y="2131"/>
                </a:lnTo>
                <a:lnTo>
                  <a:pt x="2504" y="2131"/>
                </a:lnTo>
                <a:lnTo>
                  <a:pt x="2504" y="2125"/>
                </a:lnTo>
                <a:lnTo>
                  <a:pt x="2500" y="2124"/>
                </a:lnTo>
                <a:lnTo>
                  <a:pt x="2495" y="2124"/>
                </a:lnTo>
                <a:lnTo>
                  <a:pt x="2490" y="2124"/>
                </a:lnTo>
                <a:lnTo>
                  <a:pt x="2480" y="2124"/>
                </a:lnTo>
                <a:lnTo>
                  <a:pt x="2473" y="2124"/>
                </a:lnTo>
                <a:lnTo>
                  <a:pt x="2470" y="2124"/>
                </a:lnTo>
                <a:lnTo>
                  <a:pt x="2470" y="2132"/>
                </a:lnTo>
                <a:lnTo>
                  <a:pt x="2468" y="2139"/>
                </a:lnTo>
                <a:lnTo>
                  <a:pt x="2466" y="2146"/>
                </a:lnTo>
                <a:lnTo>
                  <a:pt x="2463" y="2151"/>
                </a:lnTo>
                <a:lnTo>
                  <a:pt x="2460" y="2153"/>
                </a:lnTo>
                <a:lnTo>
                  <a:pt x="2456" y="2154"/>
                </a:lnTo>
                <a:lnTo>
                  <a:pt x="2453" y="2156"/>
                </a:lnTo>
                <a:lnTo>
                  <a:pt x="2449" y="2158"/>
                </a:lnTo>
                <a:lnTo>
                  <a:pt x="2449" y="2161"/>
                </a:lnTo>
                <a:lnTo>
                  <a:pt x="2449" y="2165"/>
                </a:lnTo>
                <a:lnTo>
                  <a:pt x="2446" y="2165"/>
                </a:lnTo>
                <a:lnTo>
                  <a:pt x="2442" y="2165"/>
                </a:lnTo>
                <a:lnTo>
                  <a:pt x="2442" y="2168"/>
                </a:lnTo>
                <a:lnTo>
                  <a:pt x="2442" y="2172"/>
                </a:lnTo>
                <a:lnTo>
                  <a:pt x="2442" y="2177"/>
                </a:lnTo>
                <a:lnTo>
                  <a:pt x="2442" y="2178"/>
                </a:lnTo>
                <a:lnTo>
                  <a:pt x="2439" y="2178"/>
                </a:lnTo>
                <a:lnTo>
                  <a:pt x="2436" y="2178"/>
                </a:lnTo>
                <a:lnTo>
                  <a:pt x="2436" y="2182"/>
                </a:lnTo>
                <a:lnTo>
                  <a:pt x="2436" y="2185"/>
                </a:lnTo>
                <a:lnTo>
                  <a:pt x="2432" y="2185"/>
                </a:lnTo>
                <a:lnTo>
                  <a:pt x="2429" y="2185"/>
                </a:lnTo>
                <a:lnTo>
                  <a:pt x="2424" y="2194"/>
                </a:lnTo>
                <a:lnTo>
                  <a:pt x="2420" y="2197"/>
                </a:lnTo>
                <a:lnTo>
                  <a:pt x="2415" y="2199"/>
                </a:lnTo>
                <a:lnTo>
                  <a:pt x="2413" y="2204"/>
                </a:lnTo>
                <a:lnTo>
                  <a:pt x="2412" y="2206"/>
                </a:lnTo>
                <a:lnTo>
                  <a:pt x="2408" y="2206"/>
                </a:lnTo>
                <a:lnTo>
                  <a:pt x="2408" y="2212"/>
                </a:lnTo>
                <a:lnTo>
                  <a:pt x="2410" y="2218"/>
                </a:lnTo>
                <a:lnTo>
                  <a:pt x="2415" y="2219"/>
                </a:lnTo>
                <a:lnTo>
                  <a:pt x="2420" y="2221"/>
                </a:lnTo>
                <a:lnTo>
                  <a:pt x="2436" y="2219"/>
                </a:lnTo>
                <a:lnTo>
                  <a:pt x="2442" y="2219"/>
                </a:lnTo>
                <a:lnTo>
                  <a:pt x="2449" y="2219"/>
                </a:lnTo>
                <a:lnTo>
                  <a:pt x="2451" y="2214"/>
                </a:lnTo>
                <a:lnTo>
                  <a:pt x="2453" y="2211"/>
                </a:lnTo>
                <a:lnTo>
                  <a:pt x="2460" y="2206"/>
                </a:lnTo>
                <a:lnTo>
                  <a:pt x="2466" y="2201"/>
                </a:lnTo>
                <a:lnTo>
                  <a:pt x="2468" y="2197"/>
                </a:lnTo>
                <a:lnTo>
                  <a:pt x="2470" y="2192"/>
                </a:lnTo>
                <a:lnTo>
                  <a:pt x="2473" y="2190"/>
                </a:lnTo>
                <a:lnTo>
                  <a:pt x="2477" y="2187"/>
                </a:lnTo>
                <a:lnTo>
                  <a:pt x="2480" y="2178"/>
                </a:lnTo>
                <a:lnTo>
                  <a:pt x="2483" y="2170"/>
                </a:lnTo>
                <a:lnTo>
                  <a:pt x="2485" y="2166"/>
                </a:lnTo>
                <a:lnTo>
                  <a:pt x="2490" y="2165"/>
                </a:lnTo>
                <a:close/>
                <a:moveTo>
                  <a:pt x="2797" y="1823"/>
                </a:moveTo>
                <a:lnTo>
                  <a:pt x="2792" y="1822"/>
                </a:lnTo>
                <a:lnTo>
                  <a:pt x="2791" y="1820"/>
                </a:lnTo>
                <a:lnTo>
                  <a:pt x="2791" y="1817"/>
                </a:lnTo>
                <a:lnTo>
                  <a:pt x="2773" y="1813"/>
                </a:lnTo>
                <a:lnTo>
                  <a:pt x="2756" y="1817"/>
                </a:lnTo>
                <a:lnTo>
                  <a:pt x="2756" y="1825"/>
                </a:lnTo>
                <a:lnTo>
                  <a:pt x="2760" y="1830"/>
                </a:lnTo>
                <a:lnTo>
                  <a:pt x="2765" y="1834"/>
                </a:lnTo>
                <a:lnTo>
                  <a:pt x="2770" y="1837"/>
                </a:lnTo>
                <a:lnTo>
                  <a:pt x="2773" y="1842"/>
                </a:lnTo>
                <a:lnTo>
                  <a:pt x="2775" y="1849"/>
                </a:lnTo>
                <a:lnTo>
                  <a:pt x="2779" y="1854"/>
                </a:lnTo>
                <a:lnTo>
                  <a:pt x="2780" y="1856"/>
                </a:lnTo>
                <a:lnTo>
                  <a:pt x="2784" y="1858"/>
                </a:lnTo>
                <a:lnTo>
                  <a:pt x="2782" y="1851"/>
                </a:lnTo>
                <a:lnTo>
                  <a:pt x="2784" y="1847"/>
                </a:lnTo>
                <a:lnTo>
                  <a:pt x="2787" y="1844"/>
                </a:lnTo>
                <a:lnTo>
                  <a:pt x="2792" y="1842"/>
                </a:lnTo>
                <a:lnTo>
                  <a:pt x="2797" y="1840"/>
                </a:lnTo>
                <a:lnTo>
                  <a:pt x="2801" y="1839"/>
                </a:lnTo>
                <a:lnTo>
                  <a:pt x="2804" y="1835"/>
                </a:lnTo>
                <a:lnTo>
                  <a:pt x="2804" y="1830"/>
                </a:lnTo>
                <a:lnTo>
                  <a:pt x="2799" y="1829"/>
                </a:lnTo>
                <a:lnTo>
                  <a:pt x="2797" y="1827"/>
                </a:lnTo>
                <a:lnTo>
                  <a:pt x="2797" y="1823"/>
                </a:lnTo>
                <a:close/>
                <a:moveTo>
                  <a:pt x="2674" y="2990"/>
                </a:moveTo>
                <a:lnTo>
                  <a:pt x="2674" y="2994"/>
                </a:lnTo>
                <a:lnTo>
                  <a:pt x="2673" y="2995"/>
                </a:lnTo>
                <a:lnTo>
                  <a:pt x="2668" y="2997"/>
                </a:lnTo>
                <a:lnTo>
                  <a:pt x="2668" y="3004"/>
                </a:lnTo>
                <a:lnTo>
                  <a:pt x="2673" y="3007"/>
                </a:lnTo>
                <a:lnTo>
                  <a:pt x="2680" y="3009"/>
                </a:lnTo>
                <a:lnTo>
                  <a:pt x="2686" y="3011"/>
                </a:lnTo>
                <a:lnTo>
                  <a:pt x="2695" y="3011"/>
                </a:lnTo>
                <a:lnTo>
                  <a:pt x="2695" y="3006"/>
                </a:lnTo>
                <a:lnTo>
                  <a:pt x="2695" y="3000"/>
                </a:lnTo>
                <a:lnTo>
                  <a:pt x="2691" y="2999"/>
                </a:lnTo>
                <a:lnTo>
                  <a:pt x="2688" y="2997"/>
                </a:lnTo>
                <a:lnTo>
                  <a:pt x="2681" y="2994"/>
                </a:lnTo>
                <a:lnTo>
                  <a:pt x="2678" y="2992"/>
                </a:lnTo>
                <a:lnTo>
                  <a:pt x="2674" y="2990"/>
                </a:lnTo>
                <a:close/>
                <a:moveTo>
                  <a:pt x="1733" y="2021"/>
                </a:moveTo>
                <a:lnTo>
                  <a:pt x="1733" y="1994"/>
                </a:lnTo>
                <a:lnTo>
                  <a:pt x="1724" y="1994"/>
                </a:lnTo>
                <a:lnTo>
                  <a:pt x="1719" y="1991"/>
                </a:lnTo>
                <a:lnTo>
                  <a:pt x="1712" y="1989"/>
                </a:lnTo>
                <a:lnTo>
                  <a:pt x="1706" y="1987"/>
                </a:lnTo>
                <a:lnTo>
                  <a:pt x="1706" y="1996"/>
                </a:lnTo>
                <a:lnTo>
                  <a:pt x="1702" y="2001"/>
                </a:lnTo>
                <a:lnTo>
                  <a:pt x="1699" y="2008"/>
                </a:lnTo>
                <a:lnTo>
                  <a:pt x="1699" y="2014"/>
                </a:lnTo>
                <a:lnTo>
                  <a:pt x="1706" y="2018"/>
                </a:lnTo>
                <a:lnTo>
                  <a:pt x="1712" y="2021"/>
                </a:lnTo>
                <a:lnTo>
                  <a:pt x="1723" y="2021"/>
                </a:lnTo>
                <a:lnTo>
                  <a:pt x="1733" y="2021"/>
                </a:lnTo>
                <a:close/>
                <a:moveTo>
                  <a:pt x="1924" y="3161"/>
                </a:moveTo>
                <a:lnTo>
                  <a:pt x="1922" y="3164"/>
                </a:lnTo>
                <a:lnTo>
                  <a:pt x="1922" y="3168"/>
                </a:lnTo>
                <a:lnTo>
                  <a:pt x="1926" y="3174"/>
                </a:lnTo>
                <a:lnTo>
                  <a:pt x="1931" y="3180"/>
                </a:lnTo>
                <a:lnTo>
                  <a:pt x="1939" y="3181"/>
                </a:lnTo>
                <a:lnTo>
                  <a:pt x="1946" y="3183"/>
                </a:lnTo>
                <a:lnTo>
                  <a:pt x="1953" y="3181"/>
                </a:lnTo>
                <a:lnTo>
                  <a:pt x="1956" y="3178"/>
                </a:lnTo>
                <a:lnTo>
                  <a:pt x="1958" y="3176"/>
                </a:lnTo>
                <a:lnTo>
                  <a:pt x="1958" y="3173"/>
                </a:lnTo>
                <a:lnTo>
                  <a:pt x="1958" y="3168"/>
                </a:lnTo>
                <a:lnTo>
                  <a:pt x="1958" y="3162"/>
                </a:lnTo>
                <a:lnTo>
                  <a:pt x="1955" y="3161"/>
                </a:lnTo>
                <a:lnTo>
                  <a:pt x="1949" y="3161"/>
                </a:lnTo>
                <a:lnTo>
                  <a:pt x="1944" y="3161"/>
                </a:lnTo>
                <a:lnTo>
                  <a:pt x="1934" y="3161"/>
                </a:lnTo>
                <a:lnTo>
                  <a:pt x="1927" y="3161"/>
                </a:lnTo>
                <a:lnTo>
                  <a:pt x="1924" y="3161"/>
                </a:lnTo>
                <a:close/>
                <a:moveTo>
                  <a:pt x="2517" y="3065"/>
                </a:moveTo>
                <a:lnTo>
                  <a:pt x="2517" y="3072"/>
                </a:lnTo>
                <a:lnTo>
                  <a:pt x="2523" y="3072"/>
                </a:lnTo>
                <a:lnTo>
                  <a:pt x="2529" y="3072"/>
                </a:lnTo>
                <a:lnTo>
                  <a:pt x="2541" y="3072"/>
                </a:lnTo>
                <a:lnTo>
                  <a:pt x="2546" y="3072"/>
                </a:lnTo>
                <a:lnTo>
                  <a:pt x="2552" y="3070"/>
                </a:lnTo>
                <a:lnTo>
                  <a:pt x="2553" y="3065"/>
                </a:lnTo>
                <a:lnTo>
                  <a:pt x="2552" y="3058"/>
                </a:lnTo>
                <a:lnTo>
                  <a:pt x="2541" y="3058"/>
                </a:lnTo>
                <a:lnTo>
                  <a:pt x="2531" y="3058"/>
                </a:lnTo>
                <a:lnTo>
                  <a:pt x="2524" y="3062"/>
                </a:lnTo>
                <a:lnTo>
                  <a:pt x="2517" y="3065"/>
                </a:lnTo>
                <a:close/>
                <a:moveTo>
                  <a:pt x="2770" y="2322"/>
                </a:moveTo>
                <a:lnTo>
                  <a:pt x="2765" y="2330"/>
                </a:lnTo>
                <a:lnTo>
                  <a:pt x="2763" y="2335"/>
                </a:lnTo>
                <a:lnTo>
                  <a:pt x="2767" y="2342"/>
                </a:lnTo>
                <a:lnTo>
                  <a:pt x="2770" y="2349"/>
                </a:lnTo>
                <a:lnTo>
                  <a:pt x="2770" y="2352"/>
                </a:lnTo>
                <a:lnTo>
                  <a:pt x="2770" y="2356"/>
                </a:lnTo>
                <a:lnTo>
                  <a:pt x="2775" y="2356"/>
                </a:lnTo>
                <a:lnTo>
                  <a:pt x="2780" y="2354"/>
                </a:lnTo>
                <a:lnTo>
                  <a:pt x="2784" y="2352"/>
                </a:lnTo>
                <a:lnTo>
                  <a:pt x="2787" y="2349"/>
                </a:lnTo>
                <a:lnTo>
                  <a:pt x="2792" y="2342"/>
                </a:lnTo>
                <a:lnTo>
                  <a:pt x="2797" y="2335"/>
                </a:lnTo>
                <a:lnTo>
                  <a:pt x="2784" y="2328"/>
                </a:lnTo>
                <a:lnTo>
                  <a:pt x="2770" y="2322"/>
                </a:lnTo>
                <a:close/>
                <a:moveTo>
                  <a:pt x="2722" y="2820"/>
                </a:moveTo>
                <a:lnTo>
                  <a:pt x="2717" y="2820"/>
                </a:lnTo>
                <a:lnTo>
                  <a:pt x="2714" y="2821"/>
                </a:lnTo>
                <a:lnTo>
                  <a:pt x="2710" y="2823"/>
                </a:lnTo>
                <a:lnTo>
                  <a:pt x="2709" y="2827"/>
                </a:lnTo>
                <a:lnTo>
                  <a:pt x="2709" y="2830"/>
                </a:lnTo>
                <a:lnTo>
                  <a:pt x="2707" y="2832"/>
                </a:lnTo>
                <a:lnTo>
                  <a:pt x="2702" y="2833"/>
                </a:lnTo>
                <a:lnTo>
                  <a:pt x="2697" y="2837"/>
                </a:lnTo>
                <a:lnTo>
                  <a:pt x="2691" y="2840"/>
                </a:lnTo>
                <a:lnTo>
                  <a:pt x="2690" y="2844"/>
                </a:lnTo>
                <a:lnTo>
                  <a:pt x="2686" y="2850"/>
                </a:lnTo>
                <a:lnTo>
                  <a:pt x="2683" y="2859"/>
                </a:lnTo>
                <a:lnTo>
                  <a:pt x="2678" y="2866"/>
                </a:lnTo>
                <a:lnTo>
                  <a:pt x="2674" y="2867"/>
                </a:lnTo>
                <a:lnTo>
                  <a:pt x="2671" y="2869"/>
                </a:lnTo>
                <a:lnTo>
                  <a:pt x="2669" y="2871"/>
                </a:lnTo>
                <a:lnTo>
                  <a:pt x="2662" y="2876"/>
                </a:lnTo>
                <a:lnTo>
                  <a:pt x="2659" y="2879"/>
                </a:lnTo>
                <a:lnTo>
                  <a:pt x="2654" y="2881"/>
                </a:lnTo>
                <a:lnTo>
                  <a:pt x="2647" y="2883"/>
                </a:lnTo>
                <a:lnTo>
                  <a:pt x="2640" y="2881"/>
                </a:lnTo>
                <a:lnTo>
                  <a:pt x="2633" y="2878"/>
                </a:lnTo>
                <a:lnTo>
                  <a:pt x="2630" y="2876"/>
                </a:lnTo>
                <a:lnTo>
                  <a:pt x="2620" y="2874"/>
                </a:lnTo>
                <a:lnTo>
                  <a:pt x="2611" y="2876"/>
                </a:lnTo>
                <a:lnTo>
                  <a:pt x="2606" y="2879"/>
                </a:lnTo>
                <a:lnTo>
                  <a:pt x="2599" y="2888"/>
                </a:lnTo>
                <a:lnTo>
                  <a:pt x="2596" y="2890"/>
                </a:lnTo>
                <a:lnTo>
                  <a:pt x="2594" y="2891"/>
                </a:lnTo>
                <a:lnTo>
                  <a:pt x="2591" y="2893"/>
                </a:lnTo>
                <a:lnTo>
                  <a:pt x="2587" y="2895"/>
                </a:lnTo>
                <a:lnTo>
                  <a:pt x="2584" y="2896"/>
                </a:lnTo>
                <a:lnTo>
                  <a:pt x="2577" y="2903"/>
                </a:lnTo>
                <a:lnTo>
                  <a:pt x="2570" y="2912"/>
                </a:lnTo>
                <a:lnTo>
                  <a:pt x="2567" y="2913"/>
                </a:lnTo>
                <a:lnTo>
                  <a:pt x="2562" y="2915"/>
                </a:lnTo>
                <a:lnTo>
                  <a:pt x="2560" y="2917"/>
                </a:lnTo>
                <a:lnTo>
                  <a:pt x="2552" y="2924"/>
                </a:lnTo>
                <a:lnTo>
                  <a:pt x="2543" y="2931"/>
                </a:lnTo>
                <a:lnTo>
                  <a:pt x="2538" y="2934"/>
                </a:lnTo>
                <a:lnTo>
                  <a:pt x="2533" y="2936"/>
                </a:lnTo>
                <a:lnTo>
                  <a:pt x="2526" y="2936"/>
                </a:lnTo>
                <a:lnTo>
                  <a:pt x="2517" y="2936"/>
                </a:lnTo>
                <a:lnTo>
                  <a:pt x="2514" y="2931"/>
                </a:lnTo>
                <a:lnTo>
                  <a:pt x="2511" y="2925"/>
                </a:lnTo>
                <a:lnTo>
                  <a:pt x="2506" y="2922"/>
                </a:lnTo>
                <a:lnTo>
                  <a:pt x="2504" y="2915"/>
                </a:lnTo>
                <a:lnTo>
                  <a:pt x="2509" y="2907"/>
                </a:lnTo>
                <a:lnTo>
                  <a:pt x="2512" y="2896"/>
                </a:lnTo>
                <a:lnTo>
                  <a:pt x="2514" y="2888"/>
                </a:lnTo>
                <a:lnTo>
                  <a:pt x="2514" y="2878"/>
                </a:lnTo>
                <a:lnTo>
                  <a:pt x="2514" y="2859"/>
                </a:lnTo>
                <a:lnTo>
                  <a:pt x="2516" y="2850"/>
                </a:lnTo>
                <a:lnTo>
                  <a:pt x="2517" y="2840"/>
                </a:lnTo>
                <a:lnTo>
                  <a:pt x="2504" y="2840"/>
                </a:lnTo>
                <a:lnTo>
                  <a:pt x="2492" y="2842"/>
                </a:lnTo>
                <a:lnTo>
                  <a:pt x="2471" y="2849"/>
                </a:lnTo>
                <a:lnTo>
                  <a:pt x="2451" y="2856"/>
                </a:lnTo>
                <a:lnTo>
                  <a:pt x="2429" y="2861"/>
                </a:lnTo>
                <a:lnTo>
                  <a:pt x="2427" y="2866"/>
                </a:lnTo>
                <a:lnTo>
                  <a:pt x="2425" y="2867"/>
                </a:lnTo>
                <a:lnTo>
                  <a:pt x="2422" y="2867"/>
                </a:lnTo>
                <a:lnTo>
                  <a:pt x="2408" y="2874"/>
                </a:lnTo>
                <a:lnTo>
                  <a:pt x="2395" y="2881"/>
                </a:lnTo>
                <a:lnTo>
                  <a:pt x="2390" y="2881"/>
                </a:lnTo>
                <a:lnTo>
                  <a:pt x="2388" y="2878"/>
                </a:lnTo>
                <a:lnTo>
                  <a:pt x="2383" y="2873"/>
                </a:lnTo>
                <a:lnTo>
                  <a:pt x="2381" y="2869"/>
                </a:lnTo>
                <a:lnTo>
                  <a:pt x="2378" y="2867"/>
                </a:lnTo>
                <a:lnTo>
                  <a:pt x="2373" y="2867"/>
                </a:lnTo>
                <a:lnTo>
                  <a:pt x="2367" y="2867"/>
                </a:lnTo>
                <a:lnTo>
                  <a:pt x="2349" y="2876"/>
                </a:lnTo>
                <a:lnTo>
                  <a:pt x="2338" y="2879"/>
                </a:lnTo>
                <a:lnTo>
                  <a:pt x="2327" y="2881"/>
                </a:lnTo>
                <a:lnTo>
                  <a:pt x="2318" y="2876"/>
                </a:lnTo>
                <a:lnTo>
                  <a:pt x="2308" y="2874"/>
                </a:lnTo>
                <a:lnTo>
                  <a:pt x="2298" y="2874"/>
                </a:lnTo>
                <a:lnTo>
                  <a:pt x="2287" y="2876"/>
                </a:lnTo>
                <a:lnTo>
                  <a:pt x="2267" y="2881"/>
                </a:lnTo>
                <a:lnTo>
                  <a:pt x="2257" y="2881"/>
                </a:lnTo>
                <a:lnTo>
                  <a:pt x="2245" y="2881"/>
                </a:lnTo>
                <a:lnTo>
                  <a:pt x="2248" y="2869"/>
                </a:lnTo>
                <a:lnTo>
                  <a:pt x="2248" y="2861"/>
                </a:lnTo>
                <a:lnTo>
                  <a:pt x="2248" y="2859"/>
                </a:lnTo>
                <a:lnTo>
                  <a:pt x="2245" y="2856"/>
                </a:lnTo>
                <a:lnTo>
                  <a:pt x="2240" y="2854"/>
                </a:lnTo>
                <a:lnTo>
                  <a:pt x="2231" y="2854"/>
                </a:lnTo>
                <a:lnTo>
                  <a:pt x="2229" y="2850"/>
                </a:lnTo>
                <a:lnTo>
                  <a:pt x="2228" y="2849"/>
                </a:lnTo>
                <a:lnTo>
                  <a:pt x="2224" y="2850"/>
                </a:lnTo>
                <a:lnTo>
                  <a:pt x="2224" y="2854"/>
                </a:lnTo>
                <a:lnTo>
                  <a:pt x="2219" y="2854"/>
                </a:lnTo>
                <a:lnTo>
                  <a:pt x="2216" y="2856"/>
                </a:lnTo>
                <a:lnTo>
                  <a:pt x="2212" y="2857"/>
                </a:lnTo>
                <a:lnTo>
                  <a:pt x="2210" y="2861"/>
                </a:lnTo>
                <a:lnTo>
                  <a:pt x="2202" y="2862"/>
                </a:lnTo>
                <a:lnTo>
                  <a:pt x="2197" y="2864"/>
                </a:lnTo>
                <a:lnTo>
                  <a:pt x="2192" y="2867"/>
                </a:lnTo>
                <a:lnTo>
                  <a:pt x="2183" y="2867"/>
                </a:lnTo>
                <a:lnTo>
                  <a:pt x="2108" y="2867"/>
                </a:lnTo>
                <a:lnTo>
                  <a:pt x="2098" y="2874"/>
                </a:lnTo>
                <a:lnTo>
                  <a:pt x="2089" y="2883"/>
                </a:lnTo>
                <a:lnTo>
                  <a:pt x="2079" y="2890"/>
                </a:lnTo>
                <a:lnTo>
                  <a:pt x="2074" y="2893"/>
                </a:lnTo>
                <a:lnTo>
                  <a:pt x="2067" y="2895"/>
                </a:lnTo>
                <a:lnTo>
                  <a:pt x="2065" y="2900"/>
                </a:lnTo>
                <a:lnTo>
                  <a:pt x="2064" y="2902"/>
                </a:lnTo>
                <a:lnTo>
                  <a:pt x="2060" y="2902"/>
                </a:lnTo>
                <a:lnTo>
                  <a:pt x="2055" y="2902"/>
                </a:lnTo>
                <a:lnTo>
                  <a:pt x="2050" y="2903"/>
                </a:lnTo>
                <a:lnTo>
                  <a:pt x="2042" y="2907"/>
                </a:lnTo>
                <a:lnTo>
                  <a:pt x="2033" y="2910"/>
                </a:lnTo>
                <a:lnTo>
                  <a:pt x="2026" y="2910"/>
                </a:lnTo>
                <a:lnTo>
                  <a:pt x="2019" y="2908"/>
                </a:lnTo>
                <a:lnTo>
                  <a:pt x="2009" y="2913"/>
                </a:lnTo>
                <a:lnTo>
                  <a:pt x="2002" y="2919"/>
                </a:lnTo>
                <a:lnTo>
                  <a:pt x="1992" y="2922"/>
                </a:lnTo>
                <a:lnTo>
                  <a:pt x="1985" y="2922"/>
                </a:lnTo>
                <a:lnTo>
                  <a:pt x="1978" y="2922"/>
                </a:lnTo>
                <a:lnTo>
                  <a:pt x="1978" y="2907"/>
                </a:lnTo>
                <a:lnTo>
                  <a:pt x="1977" y="2896"/>
                </a:lnTo>
                <a:lnTo>
                  <a:pt x="1975" y="2893"/>
                </a:lnTo>
                <a:lnTo>
                  <a:pt x="1968" y="2883"/>
                </a:lnTo>
                <a:lnTo>
                  <a:pt x="1961" y="2876"/>
                </a:lnTo>
                <a:lnTo>
                  <a:pt x="1958" y="2873"/>
                </a:lnTo>
                <a:lnTo>
                  <a:pt x="1955" y="2873"/>
                </a:lnTo>
                <a:lnTo>
                  <a:pt x="1949" y="2873"/>
                </a:lnTo>
                <a:lnTo>
                  <a:pt x="1944" y="2874"/>
                </a:lnTo>
                <a:lnTo>
                  <a:pt x="1941" y="2874"/>
                </a:lnTo>
                <a:lnTo>
                  <a:pt x="1938" y="2874"/>
                </a:lnTo>
                <a:lnTo>
                  <a:pt x="1936" y="2876"/>
                </a:lnTo>
                <a:lnTo>
                  <a:pt x="1934" y="2878"/>
                </a:lnTo>
                <a:lnTo>
                  <a:pt x="1932" y="2878"/>
                </a:lnTo>
                <a:lnTo>
                  <a:pt x="1931" y="2879"/>
                </a:lnTo>
                <a:lnTo>
                  <a:pt x="1931" y="2881"/>
                </a:lnTo>
                <a:lnTo>
                  <a:pt x="1926" y="2884"/>
                </a:lnTo>
                <a:lnTo>
                  <a:pt x="1920" y="2884"/>
                </a:lnTo>
                <a:lnTo>
                  <a:pt x="1910" y="2881"/>
                </a:lnTo>
                <a:lnTo>
                  <a:pt x="1912" y="2876"/>
                </a:lnTo>
                <a:lnTo>
                  <a:pt x="1914" y="2873"/>
                </a:lnTo>
                <a:lnTo>
                  <a:pt x="1917" y="2871"/>
                </a:lnTo>
                <a:lnTo>
                  <a:pt x="1922" y="2864"/>
                </a:lnTo>
                <a:lnTo>
                  <a:pt x="1927" y="2859"/>
                </a:lnTo>
                <a:lnTo>
                  <a:pt x="1932" y="2857"/>
                </a:lnTo>
                <a:lnTo>
                  <a:pt x="1932" y="2856"/>
                </a:lnTo>
                <a:lnTo>
                  <a:pt x="1934" y="2850"/>
                </a:lnTo>
                <a:lnTo>
                  <a:pt x="1934" y="2845"/>
                </a:lnTo>
                <a:lnTo>
                  <a:pt x="1932" y="2844"/>
                </a:lnTo>
                <a:lnTo>
                  <a:pt x="1931" y="2840"/>
                </a:lnTo>
                <a:lnTo>
                  <a:pt x="1926" y="2837"/>
                </a:lnTo>
                <a:lnTo>
                  <a:pt x="1920" y="2833"/>
                </a:lnTo>
                <a:lnTo>
                  <a:pt x="1919" y="2832"/>
                </a:lnTo>
                <a:lnTo>
                  <a:pt x="1917" y="2828"/>
                </a:lnTo>
                <a:lnTo>
                  <a:pt x="1914" y="2827"/>
                </a:lnTo>
                <a:lnTo>
                  <a:pt x="1909" y="2827"/>
                </a:lnTo>
                <a:lnTo>
                  <a:pt x="1903" y="2827"/>
                </a:lnTo>
                <a:lnTo>
                  <a:pt x="1902" y="2830"/>
                </a:lnTo>
                <a:lnTo>
                  <a:pt x="1898" y="2832"/>
                </a:lnTo>
                <a:lnTo>
                  <a:pt x="1890" y="2833"/>
                </a:lnTo>
                <a:lnTo>
                  <a:pt x="1890" y="2838"/>
                </a:lnTo>
                <a:lnTo>
                  <a:pt x="1888" y="2842"/>
                </a:lnTo>
                <a:lnTo>
                  <a:pt x="1886" y="2845"/>
                </a:lnTo>
                <a:lnTo>
                  <a:pt x="1883" y="2847"/>
                </a:lnTo>
                <a:lnTo>
                  <a:pt x="1880" y="2854"/>
                </a:lnTo>
                <a:lnTo>
                  <a:pt x="1874" y="2859"/>
                </a:lnTo>
                <a:lnTo>
                  <a:pt x="1869" y="2864"/>
                </a:lnTo>
                <a:lnTo>
                  <a:pt x="1862" y="2867"/>
                </a:lnTo>
                <a:lnTo>
                  <a:pt x="1854" y="2869"/>
                </a:lnTo>
                <a:lnTo>
                  <a:pt x="1845" y="2873"/>
                </a:lnTo>
                <a:lnTo>
                  <a:pt x="1837" y="2874"/>
                </a:lnTo>
                <a:lnTo>
                  <a:pt x="1828" y="2874"/>
                </a:lnTo>
                <a:lnTo>
                  <a:pt x="1816" y="2873"/>
                </a:lnTo>
                <a:lnTo>
                  <a:pt x="1808" y="2867"/>
                </a:lnTo>
                <a:lnTo>
                  <a:pt x="1806" y="2866"/>
                </a:lnTo>
                <a:lnTo>
                  <a:pt x="1806" y="2864"/>
                </a:lnTo>
                <a:lnTo>
                  <a:pt x="1805" y="2862"/>
                </a:lnTo>
                <a:lnTo>
                  <a:pt x="1801" y="2861"/>
                </a:lnTo>
                <a:lnTo>
                  <a:pt x="1798" y="2859"/>
                </a:lnTo>
                <a:lnTo>
                  <a:pt x="1794" y="2857"/>
                </a:lnTo>
                <a:lnTo>
                  <a:pt x="1791" y="2856"/>
                </a:lnTo>
                <a:lnTo>
                  <a:pt x="1787" y="2854"/>
                </a:lnTo>
                <a:lnTo>
                  <a:pt x="1782" y="2852"/>
                </a:lnTo>
                <a:lnTo>
                  <a:pt x="1779" y="2849"/>
                </a:lnTo>
                <a:lnTo>
                  <a:pt x="1776" y="2845"/>
                </a:lnTo>
                <a:lnTo>
                  <a:pt x="1774" y="2840"/>
                </a:lnTo>
                <a:lnTo>
                  <a:pt x="1772" y="2823"/>
                </a:lnTo>
                <a:lnTo>
                  <a:pt x="1769" y="2808"/>
                </a:lnTo>
                <a:lnTo>
                  <a:pt x="1765" y="2803"/>
                </a:lnTo>
                <a:lnTo>
                  <a:pt x="1760" y="2798"/>
                </a:lnTo>
                <a:lnTo>
                  <a:pt x="1755" y="2794"/>
                </a:lnTo>
                <a:lnTo>
                  <a:pt x="1747" y="2792"/>
                </a:lnTo>
                <a:lnTo>
                  <a:pt x="1747" y="2806"/>
                </a:lnTo>
                <a:lnTo>
                  <a:pt x="1745" y="2811"/>
                </a:lnTo>
                <a:lnTo>
                  <a:pt x="1743" y="2813"/>
                </a:lnTo>
                <a:lnTo>
                  <a:pt x="1740" y="2813"/>
                </a:lnTo>
                <a:lnTo>
                  <a:pt x="1738" y="2821"/>
                </a:lnTo>
                <a:lnTo>
                  <a:pt x="1738" y="2827"/>
                </a:lnTo>
                <a:lnTo>
                  <a:pt x="1741" y="2838"/>
                </a:lnTo>
                <a:lnTo>
                  <a:pt x="1747" y="2847"/>
                </a:lnTo>
                <a:lnTo>
                  <a:pt x="1747" y="2854"/>
                </a:lnTo>
                <a:lnTo>
                  <a:pt x="1747" y="2861"/>
                </a:lnTo>
                <a:lnTo>
                  <a:pt x="1748" y="2862"/>
                </a:lnTo>
                <a:lnTo>
                  <a:pt x="1750" y="2864"/>
                </a:lnTo>
                <a:lnTo>
                  <a:pt x="1752" y="2869"/>
                </a:lnTo>
                <a:lnTo>
                  <a:pt x="1753" y="2881"/>
                </a:lnTo>
                <a:lnTo>
                  <a:pt x="1753" y="2886"/>
                </a:lnTo>
                <a:lnTo>
                  <a:pt x="1752" y="2890"/>
                </a:lnTo>
                <a:lnTo>
                  <a:pt x="1750" y="2893"/>
                </a:lnTo>
                <a:lnTo>
                  <a:pt x="1747" y="2895"/>
                </a:lnTo>
                <a:lnTo>
                  <a:pt x="1738" y="2896"/>
                </a:lnTo>
                <a:lnTo>
                  <a:pt x="1731" y="2896"/>
                </a:lnTo>
                <a:lnTo>
                  <a:pt x="1726" y="2895"/>
                </a:lnTo>
                <a:lnTo>
                  <a:pt x="1723" y="2891"/>
                </a:lnTo>
                <a:lnTo>
                  <a:pt x="1721" y="2886"/>
                </a:lnTo>
                <a:lnTo>
                  <a:pt x="1721" y="2879"/>
                </a:lnTo>
                <a:lnTo>
                  <a:pt x="1719" y="2867"/>
                </a:lnTo>
                <a:lnTo>
                  <a:pt x="1719" y="2854"/>
                </a:lnTo>
                <a:lnTo>
                  <a:pt x="1718" y="2842"/>
                </a:lnTo>
                <a:lnTo>
                  <a:pt x="1714" y="2838"/>
                </a:lnTo>
                <a:lnTo>
                  <a:pt x="1711" y="2835"/>
                </a:lnTo>
                <a:lnTo>
                  <a:pt x="1706" y="2833"/>
                </a:lnTo>
                <a:lnTo>
                  <a:pt x="1699" y="2833"/>
                </a:lnTo>
                <a:lnTo>
                  <a:pt x="1699" y="2840"/>
                </a:lnTo>
                <a:lnTo>
                  <a:pt x="1700" y="2845"/>
                </a:lnTo>
                <a:lnTo>
                  <a:pt x="1704" y="2849"/>
                </a:lnTo>
                <a:lnTo>
                  <a:pt x="1706" y="2854"/>
                </a:lnTo>
                <a:lnTo>
                  <a:pt x="1704" y="2859"/>
                </a:lnTo>
                <a:lnTo>
                  <a:pt x="1702" y="2861"/>
                </a:lnTo>
                <a:lnTo>
                  <a:pt x="1699" y="2861"/>
                </a:lnTo>
                <a:lnTo>
                  <a:pt x="1699" y="2874"/>
                </a:lnTo>
                <a:lnTo>
                  <a:pt x="1699" y="2878"/>
                </a:lnTo>
                <a:lnTo>
                  <a:pt x="1700" y="2879"/>
                </a:lnTo>
                <a:lnTo>
                  <a:pt x="1704" y="2879"/>
                </a:lnTo>
                <a:lnTo>
                  <a:pt x="1707" y="2879"/>
                </a:lnTo>
                <a:lnTo>
                  <a:pt x="1699" y="2890"/>
                </a:lnTo>
                <a:lnTo>
                  <a:pt x="1695" y="2900"/>
                </a:lnTo>
                <a:lnTo>
                  <a:pt x="1697" y="2910"/>
                </a:lnTo>
                <a:lnTo>
                  <a:pt x="1700" y="2919"/>
                </a:lnTo>
                <a:lnTo>
                  <a:pt x="1699" y="2922"/>
                </a:lnTo>
                <a:lnTo>
                  <a:pt x="1697" y="2937"/>
                </a:lnTo>
                <a:lnTo>
                  <a:pt x="1694" y="2951"/>
                </a:lnTo>
                <a:lnTo>
                  <a:pt x="1692" y="2966"/>
                </a:lnTo>
                <a:lnTo>
                  <a:pt x="1692" y="2983"/>
                </a:lnTo>
                <a:lnTo>
                  <a:pt x="1694" y="2987"/>
                </a:lnTo>
                <a:lnTo>
                  <a:pt x="1694" y="2992"/>
                </a:lnTo>
                <a:lnTo>
                  <a:pt x="1695" y="2997"/>
                </a:lnTo>
                <a:lnTo>
                  <a:pt x="1700" y="3006"/>
                </a:lnTo>
                <a:lnTo>
                  <a:pt x="1714" y="3017"/>
                </a:lnTo>
                <a:lnTo>
                  <a:pt x="1716" y="3019"/>
                </a:lnTo>
                <a:lnTo>
                  <a:pt x="1721" y="3023"/>
                </a:lnTo>
                <a:lnTo>
                  <a:pt x="1726" y="3024"/>
                </a:lnTo>
                <a:lnTo>
                  <a:pt x="1731" y="3026"/>
                </a:lnTo>
                <a:lnTo>
                  <a:pt x="1733" y="3028"/>
                </a:lnTo>
                <a:lnTo>
                  <a:pt x="1733" y="3031"/>
                </a:lnTo>
                <a:lnTo>
                  <a:pt x="1752" y="3029"/>
                </a:lnTo>
                <a:lnTo>
                  <a:pt x="1769" y="3026"/>
                </a:lnTo>
                <a:lnTo>
                  <a:pt x="1801" y="3017"/>
                </a:lnTo>
                <a:lnTo>
                  <a:pt x="1818" y="3014"/>
                </a:lnTo>
                <a:lnTo>
                  <a:pt x="1835" y="3011"/>
                </a:lnTo>
                <a:lnTo>
                  <a:pt x="1856" y="3011"/>
                </a:lnTo>
                <a:lnTo>
                  <a:pt x="1876" y="3011"/>
                </a:lnTo>
                <a:lnTo>
                  <a:pt x="1880" y="3012"/>
                </a:lnTo>
                <a:lnTo>
                  <a:pt x="1883" y="3014"/>
                </a:lnTo>
                <a:lnTo>
                  <a:pt x="1890" y="3021"/>
                </a:lnTo>
                <a:lnTo>
                  <a:pt x="1893" y="3023"/>
                </a:lnTo>
                <a:lnTo>
                  <a:pt x="1897" y="3024"/>
                </a:lnTo>
                <a:lnTo>
                  <a:pt x="1903" y="3026"/>
                </a:lnTo>
                <a:lnTo>
                  <a:pt x="1910" y="3024"/>
                </a:lnTo>
                <a:lnTo>
                  <a:pt x="1917" y="3024"/>
                </a:lnTo>
                <a:lnTo>
                  <a:pt x="1922" y="3024"/>
                </a:lnTo>
                <a:lnTo>
                  <a:pt x="1924" y="3021"/>
                </a:lnTo>
                <a:lnTo>
                  <a:pt x="1927" y="3017"/>
                </a:lnTo>
                <a:lnTo>
                  <a:pt x="1929" y="3014"/>
                </a:lnTo>
                <a:lnTo>
                  <a:pt x="1932" y="3011"/>
                </a:lnTo>
                <a:lnTo>
                  <a:pt x="1938" y="3011"/>
                </a:lnTo>
                <a:lnTo>
                  <a:pt x="1944" y="3011"/>
                </a:lnTo>
                <a:lnTo>
                  <a:pt x="1997" y="3011"/>
                </a:lnTo>
                <a:lnTo>
                  <a:pt x="2001" y="3011"/>
                </a:lnTo>
                <a:lnTo>
                  <a:pt x="2006" y="3011"/>
                </a:lnTo>
                <a:lnTo>
                  <a:pt x="2011" y="3012"/>
                </a:lnTo>
                <a:lnTo>
                  <a:pt x="2021" y="3016"/>
                </a:lnTo>
                <a:lnTo>
                  <a:pt x="2031" y="3019"/>
                </a:lnTo>
                <a:lnTo>
                  <a:pt x="2038" y="3019"/>
                </a:lnTo>
                <a:lnTo>
                  <a:pt x="2043" y="3017"/>
                </a:lnTo>
                <a:lnTo>
                  <a:pt x="2047" y="3017"/>
                </a:lnTo>
                <a:lnTo>
                  <a:pt x="2074" y="3017"/>
                </a:lnTo>
                <a:lnTo>
                  <a:pt x="2077" y="3019"/>
                </a:lnTo>
                <a:lnTo>
                  <a:pt x="2081" y="3021"/>
                </a:lnTo>
                <a:lnTo>
                  <a:pt x="2086" y="3026"/>
                </a:lnTo>
                <a:lnTo>
                  <a:pt x="2088" y="3029"/>
                </a:lnTo>
                <a:lnTo>
                  <a:pt x="2091" y="3031"/>
                </a:lnTo>
                <a:lnTo>
                  <a:pt x="2094" y="3033"/>
                </a:lnTo>
                <a:lnTo>
                  <a:pt x="2101" y="3031"/>
                </a:lnTo>
                <a:lnTo>
                  <a:pt x="2110" y="3031"/>
                </a:lnTo>
                <a:lnTo>
                  <a:pt x="2113" y="3031"/>
                </a:lnTo>
                <a:lnTo>
                  <a:pt x="2127" y="3029"/>
                </a:lnTo>
                <a:lnTo>
                  <a:pt x="2142" y="3029"/>
                </a:lnTo>
                <a:lnTo>
                  <a:pt x="2149" y="3031"/>
                </a:lnTo>
                <a:lnTo>
                  <a:pt x="2156" y="3035"/>
                </a:lnTo>
                <a:lnTo>
                  <a:pt x="2161" y="3040"/>
                </a:lnTo>
                <a:lnTo>
                  <a:pt x="2164" y="3048"/>
                </a:lnTo>
                <a:lnTo>
                  <a:pt x="2166" y="3050"/>
                </a:lnTo>
                <a:lnTo>
                  <a:pt x="2169" y="3058"/>
                </a:lnTo>
                <a:lnTo>
                  <a:pt x="2168" y="3065"/>
                </a:lnTo>
                <a:lnTo>
                  <a:pt x="2166" y="3070"/>
                </a:lnTo>
                <a:lnTo>
                  <a:pt x="2163" y="3077"/>
                </a:lnTo>
                <a:lnTo>
                  <a:pt x="2163" y="3084"/>
                </a:lnTo>
                <a:lnTo>
                  <a:pt x="2163" y="3086"/>
                </a:lnTo>
                <a:lnTo>
                  <a:pt x="2173" y="3089"/>
                </a:lnTo>
                <a:lnTo>
                  <a:pt x="2185" y="3091"/>
                </a:lnTo>
                <a:lnTo>
                  <a:pt x="2193" y="3091"/>
                </a:lnTo>
                <a:lnTo>
                  <a:pt x="2202" y="3091"/>
                </a:lnTo>
                <a:lnTo>
                  <a:pt x="2205" y="3091"/>
                </a:lnTo>
                <a:lnTo>
                  <a:pt x="2212" y="3089"/>
                </a:lnTo>
                <a:lnTo>
                  <a:pt x="2219" y="3086"/>
                </a:lnTo>
                <a:lnTo>
                  <a:pt x="2224" y="3086"/>
                </a:lnTo>
                <a:lnTo>
                  <a:pt x="2246" y="3086"/>
                </a:lnTo>
                <a:lnTo>
                  <a:pt x="2250" y="3086"/>
                </a:lnTo>
                <a:lnTo>
                  <a:pt x="2258" y="3087"/>
                </a:lnTo>
                <a:lnTo>
                  <a:pt x="2265" y="3087"/>
                </a:lnTo>
                <a:lnTo>
                  <a:pt x="2270" y="3086"/>
                </a:lnTo>
                <a:lnTo>
                  <a:pt x="2275" y="3084"/>
                </a:lnTo>
                <a:lnTo>
                  <a:pt x="2284" y="3077"/>
                </a:lnTo>
                <a:lnTo>
                  <a:pt x="2294" y="3072"/>
                </a:lnTo>
                <a:lnTo>
                  <a:pt x="2296" y="3070"/>
                </a:lnTo>
                <a:lnTo>
                  <a:pt x="2313" y="3067"/>
                </a:lnTo>
                <a:lnTo>
                  <a:pt x="2323" y="3065"/>
                </a:lnTo>
                <a:lnTo>
                  <a:pt x="2333" y="3065"/>
                </a:lnTo>
                <a:lnTo>
                  <a:pt x="2335" y="3062"/>
                </a:lnTo>
                <a:lnTo>
                  <a:pt x="2338" y="3060"/>
                </a:lnTo>
                <a:lnTo>
                  <a:pt x="2347" y="3058"/>
                </a:lnTo>
                <a:lnTo>
                  <a:pt x="2349" y="3057"/>
                </a:lnTo>
                <a:lnTo>
                  <a:pt x="2350" y="3053"/>
                </a:lnTo>
                <a:lnTo>
                  <a:pt x="2354" y="3055"/>
                </a:lnTo>
                <a:lnTo>
                  <a:pt x="2359" y="3053"/>
                </a:lnTo>
                <a:lnTo>
                  <a:pt x="2366" y="3050"/>
                </a:lnTo>
                <a:lnTo>
                  <a:pt x="2373" y="3045"/>
                </a:lnTo>
                <a:lnTo>
                  <a:pt x="2378" y="3043"/>
                </a:lnTo>
                <a:lnTo>
                  <a:pt x="2381" y="3043"/>
                </a:lnTo>
                <a:lnTo>
                  <a:pt x="2384" y="3041"/>
                </a:lnTo>
                <a:lnTo>
                  <a:pt x="2395" y="3036"/>
                </a:lnTo>
                <a:lnTo>
                  <a:pt x="2402" y="3031"/>
                </a:lnTo>
                <a:lnTo>
                  <a:pt x="2405" y="3031"/>
                </a:lnTo>
                <a:lnTo>
                  <a:pt x="2408" y="3033"/>
                </a:lnTo>
                <a:lnTo>
                  <a:pt x="2413" y="3033"/>
                </a:lnTo>
                <a:lnTo>
                  <a:pt x="2420" y="3029"/>
                </a:lnTo>
                <a:lnTo>
                  <a:pt x="2427" y="3026"/>
                </a:lnTo>
                <a:lnTo>
                  <a:pt x="2432" y="3024"/>
                </a:lnTo>
                <a:lnTo>
                  <a:pt x="2436" y="3024"/>
                </a:lnTo>
                <a:lnTo>
                  <a:pt x="2439" y="3024"/>
                </a:lnTo>
                <a:lnTo>
                  <a:pt x="2442" y="3024"/>
                </a:lnTo>
                <a:lnTo>
                  <a:pt x="2444" y="3021"/>
                </a:lnTo>
                <a:lnTo>
                  <a:pt x="2446" y="3017"/>
                </a:lnTo>
                <a:lnTo>
                  <a:pt x="2453" y="3014"/>
                </a:lnTo>
                <a:lnTo>
                  <a:pt x="2470" y="3011"/>
                </a:lnTo>
                <a:lnTo>
                  <a:pt x="2478" y="3007"/>
                </a:lnTo>
                <a:lnTo>
                  <a:pt x="2482" y="3007"/>
                </a:lnTo>
                <a:lnTo>
                  <a:pt x="2488" y="3004"/>
                </a:lnTo>
                <a:lnTo>
                  <a:pt x="2494" y="3002"/>
                </a:lnTo>
                <a:lnTo>
                  <a:pt x="2506" y="3000"/>
                </a:lnTo>
                <a:lnTo>
                  <a:pt x="2516" y="2999"/>
                </a:lnTo>
                <a:lnTo>
                  <a:pt x="2528" y="2997"/>
                </a:lnTo>
                <a:lnTo>
                  <a:pt x="2531" y="2997"/>
                </a:lnTo>
                <a:lnTo>
                  <a:pt x="2558" y="2997"/>
                </a:lnTo>
                <a:lnTo>
                  <a:pt x="2560" y="2994"/>
                </a:lnTo>
                <a:lnTo>
                  <a:pt x="2564" y="2992"/>
                </a:lnTo>
                <a:lnTo>
                  <a:pt x="2567" y="2992"/>
                </a:lnTo>
                <a:lnTo>
                  <a:pt x="2570" y="2992"/>
                </a:lnTo>
                <a:lnTo>
                  <a:pt x="2575" y="2992"/>
                </a:lnTo>
                <a:lnTo>
                  <a:pt x="2584" y="2988"/>
                </a:lnTo>
                <a:lnTo>
                  <a:pt x="2591" y="2982"/>
                </a:lnTo>
                <a:lnTo>
                  <a:pt x="2598" y="2977"/>
                </a:lnTo>
                <a:lnTo>
                  <a:pt x="2599" y="2977"/>
                </a:lnTo>
                <a:lnTo>
                  <a:pt x="2610" y="2975"/>
                </a:lnTo>
                <a:lnTo>
                  <a:pt x="2618" y="2977"/>
                </a:lnTo>
                <a:lnTo>
                  <a:pt x="2633" y="2978"/>
                </a:lnTo>
                <a:lnTo>
                  <a:pt x="2650" y="2982"/>
                </a:lnTo>
                <a:lnTo>
                  <a:pt x="2668" y="2983"/>
                </a:lnTo>
                <a:lnTo>
                  <a:pt x="2681" y="2977"/>
                </a:lnTo>
                <a:lnTo>
                  <a:pt x="2688" y="2973"/>
                </a:lnTo>
                <a:lnTo>
                  <a:pt x="2695" y="2970"/>
                </a:lnTo>
                <a:lnTo>
                  <a:pt x="2698" y="2966"/>
                </a:lnTo>
                <a:lnTo>
                  <a:pt x="2698" y="2963"/>
                </a:lnTo>
                <a:lnTo>
                  <a:pt x="2705" y="2963"/>
                </a:lnTo>
                <a:lnTo>
                  <a:pt x="2709" y="2960"/>
                </a:lnTo>
                <a:lnTo>
                  <a:pt x="2712" y="2958"/>
                </a:lnTo>
                <a:lnTo>
                  <a:pt x="2714" y="2953"/>
                </a:lnTo>
                <a:lnTo>
                  <a:pt x="2715" y="2944"/>
                </a:lnTo>
                <a:lnTo>
                  <a:pt x="2715" y="2932"/>
                </a:lnTo>
                <a:lnTo>
                  <a:pt x="2715" y="2929"/>
                </a:lnTo>
                <a:lnTo>
                  <a:pt x="2717" y="2917"/>
                </a:lnTo>
                <a:lnTo>
                  <a:pt x="2719" y="2912"/>
                </a:lnTo>
                <a:lnTo>
                  <a:pt x="2722" y="2908"/>
                </a:lnTo>
                <a:lnTo>
                  <a:pt x="2717" y="2907"/>
                </a:lnTo>
                <a:lnTo>
                  <a:pt x="2715" y="2905"/>
                </a:lnTo>
                <a:lnTo>
                  <a:pt x="2715" y="2902"/>
                </a:lnTo>
                <a:lnTo>
                  <a:pt x="2715" y="2896"/>
                </a:lnTo>
                <a:lnTo>
                  <a:pt x="2722" y="2890"/>
                </a:lnTo>
                <a:lnTo>
                  <a:pt x="2726" y="2888"/>
                </a:lnTo>
                <a:lnTo>
                  <a:pt x="2729" y="2888"/>
                </a:lnTo>
                <a:lnTo>
                  <a:pt x="2729" y="2876"/>
                </a:lnTo>
                <a:lnTo>
                  <a:pt x="2729" y="2874"/>
                </a:lnTo>
                <a:lnTo>
                  <a:pt x="2721" y="2869"/>
                </a:lnTo>
                <a:lnTo>
                  <a:pt x="2715" y="2862"/>
                </a:lnTo>
                <a:lnTo>
                  <a:pt x="2714" y="2856"/>
                </a:lnTo>
                <a:lnTo>
                  <a:pt x="2714" y="2845"/>
                </a:lnTo>
                <a:lnTo>
                  <a:pt x="2715" y="2844"/>
                </a:lnTo>
                <a:lnTo>
                  <a:pt x="2715" y="2840"/>
                </a:lnTo>
                <a:lnTo>
                  <a:pt x="2715" y="2837"/>
                </a:lnTo>
                <a:lnTo>
                  <a:pt x="2719" y="2835"/>
                </a:lnTo>
                <a:lnTo>
                  <a:pt x="2721" y="2837"/>
                </a:lnTo>
                <a:lnTo>
                  <a:pt x="2722" y="2840"/>
                </a:lnTo>
                <a:lnTo>
                  <a:pt x="2724" y="2845"/>
                </a:lnTo>
                <a:lnTo>
                  <a:pt x="2726" y="2847"/>
                </a:lnTo>
                <a:lnTo>
                  <a:pt x="2729" y="2847"/>
                </a:lnTo>
                <a:lnTo>
                  <a:pt x="2734" y="2847"/>
                </a:lnTo>
                <a:lnTo>
                  <a:pt x="2741" y="2840"/>
                </a:lnTo>
                <a:lnTo>
                  <a:pt x="2743" y="2837"/>
                </a:lnTo>
                <a:lnTo>
                  <a:pt x="2743" y="2833"/>
                </a:lnTo>
                <a:lnTo>
                  <a:pt x="2738" y="2830"/>
                </a:lnTo>
                <a:lnTo>
                  <a:pt x="2731" y="2828"/>
                </a:lnTo>
                <a:lnTo>
                  <a:pt x="2726" y="2825"/>
                </a:lnTo>
                <a:lnTo>
                  <a:pt x="2724" y="2823"/>
                </a:lnTo>
                <a:lnTo>
                  <a:pt x="2722" y="2820"/>
                </a:lnTo>
                <a:close/>
                <a:moveTo>
                  <a:pt x="1494" y="1933"/>
                </a:moveTo>
                <a:lnTo>
                  <a:pt x="1494" y="1939"/>
                </a:lnTo>
                <a:lnTo>
                  <a:pt x="1496" y="1943"/>
                </a:lnTo>
                <a:lnTo>
                  <a:pt x="1499" y="1944"/>
                </a:lnTo>
                <a:lnTo>
                  <a:pt x="1508" y="1946"/>
                </a:lnTo>
                <a:lnTo>
                  <a:pt x="1506" y="1939"/>
                </a:lnTo>
                <a:lnTo>
                  <a:pt x="1504" y="1933"/>
                </a:lnTo>
                <a:lnTo>
                  <a:pt x="1499" y="1929"/>
                </a:lnTo>
                <a:lnTo>
                  <a:pt x="1494" y="1926"/>
                </a:lnTo>
                <a:lnTo>
                  <a:pt x="1494" y="1933"/>
                </a:lnTo>
                <a:close/>
                <a:moveTo>
                  <a:pt x="1460" y="1892"/>
                </a:moveTo>
                <a:lnTo>
                  <a:pt x="1451" y="1897"/>
                </a:lnTo>
                <a:lnTo>
                  <a:pt x="1448" y="1900"/>
                </a:lnTo>
                <a:lnTo>
                  <a:pt x="1446" y="1905"/>
                </a:lnTo>
                <a:lnTo>
                  <a:pt x="1451" y="1905"/>
                </a:lnTo>
                <a:lnTo>
                  <a:pt x="1455" y="1907"/>
                </a:lnTo>
                <a:lnTo>
                  <a:pt x="1458" y="1909"/>
                </a:lnTo>
                <a:lnTo>
                  <a:pt x="1460" y="1912"/>
                </a:lnTo>
                <a:lnTo>
                  <a:pt x="1468" y="1912"/>
                </a:lnTo>
                <a:lnTo>
                  <a:pt x="1475" y="1910"/>
                </a:lnTo>
                <a:lnTo>
                  <a:pt x="1480" y="1907"/>
                </a:lnTo>
                <a:lnTo>
                  <a:pt x="1487" y="1905"/>
                </a:lnTo>
                <a:lnTo>
                  <a:pt x="1485" y="1898"/>
                </a:lnTo>
                <a:lnTo>
                  <a:pt x="1484" y="1892"/>
                </a:lnTo>
                <a:lnTo>
                  <a:pt x="1479" y="1888"/>
                </a:lnTo>
                <a:lnTo>
                  <a:pt x="1473" y="1885"/>
                </a:lnTo>
                <a:lnTo>
                  <a:pt x="1472" y="1888"/>
                </a:lnTo>
                <a:lnTo>
                  <a:pt x="1468" y="1890"/>
                </a:lnTo>
                <a:lnTo>
                  <a:pt x="1460" y="1892"/>
                </a:lnTo>
                <a:close/>
                <a:moveTo>
                  <a:pt x="1569" y="1926"/>
                </a:moveTo>
                <a:lnTo>
                  <a:pt x="1569" y="1919"/>
                </a:lnTo>
                <a:lnTo>
                  <a:pt x="1572" y="1912"/>
                </a:lnTo>
                <a:lnTo>
                  <a:pt x="1576" y="1907"/>
                </a:lnTo>
                <a:lnTo>
                  <a:pt x="1576" y="1898"/>
                </a:lnTo>
                <a:lnTo>
                  <a:pt x="1571" y="1897"/>
                </a:lnTo>
                <a:lnTo>
                  <a:pt x="1569" y="1895"/>
                </a:lnTo>
                <a:lnTo>
                  <a:pt x="1569" y="1892"/>
                </a:lnTo>
                <a:lnTo>
                  <a:pt x="1562" y="1893"/>
                </a:lnTo>
                <a:lnTo>
                  <a:pt x="1557" y="1893"/>
                </a:lnTo>
                <a:lnTo>
                  <a:pt x="1554" y="1892"/>
                </a:lnTo>
                <a:lnTo>
                  <a:pt x="1552" y="1888"/>
                </a:lnTo>
                <a:lnTo>
                  <a:pt x="1547" y="1883"/>
                </a:lnTo>
                <a:lnTo>
                  <a:pt x="1545" y="1880"/>
                </a:lnTo>
                <a:lnTo>
                  <a:pt x="1542" y="1878"/>
                </a:lnTo>
                <a:lnTo>
                  <a:pt x="1542" y="1883"/>
                </a:lnTo>
                <a:lnTo>
                  <a:pt x="1542" y="1887"/>
                </a:lnTo>
                <a:lnTo>
                  <a:pt x="1540" y="1888"/>
                </a:lnTo>
                <a:lnTo>
                  <a:pt x="1537" y="1890"/>
                </a:lnTo>
                <a:lnTo>
                  <a:pt x="1530" y="1892"/>
                </a:lnTo>
                <a:lnTo>
                  <a:pt x="1521" y="1892"/>
                </a:lnTo>
                <a:lnTo>
                  <a:pt x="1521" y="1898"/>
                </a:lnTo>
                <a:lnTo>
                  <a:pt x="1521" y="1902"/>
                </a:lnTo>
                <a:lnTo>
                  <a:pt x="1521" y="1905"/>
                </a:lnTo>
                <a:lnTo>
                  <a:pt x="1514" y="1905"/>
                </a:lnTo>
                <a:lnTo>
                  <a:pt x="1514" y="1909"/>
                </a:lnTo>
                <a:lnTo>
                  <a:pt x="1516" y="1914"/>
                </a:lnTo>
                <a:lnTo>
                  <a:pt x="1520" y="1922"/>
                </a:lnTo>
                <a:lnTo>
                  <a:pt x="1521" y="1933"/>
                </a:lnTo>
                <a:lnTo>
                  <a:pt x="1523" y="1939"/>
                </a:lnTo>
                <a:lnTo>
                  <a:pt x="1521" y="1946"/>
                </a:lnTo>
                <a:lnTo>
                  <a:pt x="1526" y="1946"/>
                </a:lnTo>
                <a:lnTo>
                  <a:pt x="1531" y="1946"/>
                </a:lnTo>
                <a:lnTo>
                  <a:pt x="1537" y="1941"/>
                </a:lnTo>
                <a:lnTo>
                  <a:pt x="1543" y="1938"/>
                </a:lnTo>
                <a:lnTo>
                  <a:pt x="1549" y="1938"/>
                </a:lnTo>
                <a:lnTo>
                  <a:pt x="1555" y="1939"/>
                </a:lnTo>
                <a:lnTo>
                  <a:pt x="1555" y="1933"/>
                </a:lnTo>
                <a:lnTo>
                  <a:pt x="1559" y="1929"/>
                </a:lnTo>
                <a:lnTo>
                  <a:pt x="1562" y="1927"/>
                </a:lnTo>
                <a:lnTo>
                  <a:pt x="1569" y="1926"/>
                </a:lnTo>
                <a:close/>
                <a:moveTo>
                  <a:pt x="1700" y="1921"/>
                </a:moveTo>
                <a:lnTo>
                  <a:pt x="1704" y="1921"/>
                </a:lnTo>
                <a:lnTo>
                  <a:pt x="1706" y="1922"/>
                </a:lnTo>
                <a:lnTo>
                  <a:pt x="1706" y="1926"/>
                </a:lnTo>
                <a:lnTo>
                  <a:pt x="1711" y="1929"/>
                </a:lnTo>
                <a:lnTo>
                  <a:pt x="1716" y="1933"/>
                </a:lnTo>
                <a:lnTo>
                  <a:pt x="1719" y="1938"/>
                </a:lnTo>
                <a:lnTo>
                  <a:pt x="1726" y="1939"/>
                </a:lnTo>
                <a:lnTo>
                  <a:pt x="1731" y="1939"/>
                </a:lnTo>
                <a:lnTo>
                  <a:pt x="1736" y="1938"/>
                </a:lnTo>
                <a:lnTo>
                  <a:pt x="1745" y="1934"/>
                </a:lnTo>
                <a:lnTo>
                  <a:pt x="1753" y="1931"/>
                </a:lnTo>
                <a:lnTo>
                  <a:pt x="1760" y="1931"/>
                </a:lnTo>
                <a:lnTo>
                  <a:pt x="1767" y="1933"/>
                </a:lnTo>
                <a:lnTo>
                  <a:pt x="1772" y="1929"/>
                </a:lnTo>
                <a:lnTo>
                  <a:pt x="1776" y="1926"/>
                </a:lnTo>
                <a:lnTo>
                  <a:pt x="1779" y="1914"/>
                </a:lnTo>
                <a:lnTo>
                  <a:pt x="1782" y="1902"/>
                </a:lnTo>
                <a:lnTo>
                  <a:pt x="1784" y="1897"/>
                </a:lnTo>
                <a:lnTo>
                  <a:pt x="1787" y="1892"/>
                </a:lnTo>
                <a:lnTo>
                  <a:pt x="1787" y="1887"/>
                </a:lnTo>
                <a:lnTo>
                  <a:pt x="1786" y="1883"/>
                </a:lnTo>
                <a:lnTo>
                  <a:pt x="1784" y="1880"/>
                </a:lnTo>
                <a:lnTo>
                  <a:pt x="1781" y="1878"/>
                </a:lnTo>
                <a:lnTo>
                  <a:pt x="1776" y="1878"/>
                </a:lnTo>
                <a:lnTo>
                  <a:pt x="1774" y="1875"/>
                </a:lnTo>
                <a:lnTo>
                  <a:pt x="1769" y="1869"/>
                </a:lnTo>
                <a:lnTo>
                  <a:pt x="1767" y="1866"/>
                </a:lnTo>
                <a:lnTo>
                  <a:pt x="1764" y="1864"/>
                </a:lnTo>
                <a:lnTo>
                  <a:pt x="1758" y="1864"/>
                </a:lnTo>
                <a:lnTo>
                  <a:pt x="1753" y="1864"/>
                </a:lnTo>
                <a:lnTo>
                  <a:pt x="1755" y="1854"/>
                </a:lnTo>
                <a:lnTo>
                  <a:pt x="1753" y="1847"/>
                </a:lnTo>
                <a:lnTo>
                  <a:pt x="1752" y="1840"/>
                </a:lnTo>
                <a:lnTo>
                  <a:pt x="1748" y="1835"/>
                </a:lnTo>
                <a:lnTo>
                  <a:pt x="1740" y="1827"/>
                </a:lnTo>
                <a:lnTo>
                  <a:pt x="1736" y="1822"/>
                </a:lnTo>
                <a:lnTo>
                  <a:pt x="1733" y="1817"/>
                </a:lnTo>
                <a:lnTo>
                  <a:pt x="1733" y="1812"/>
                </a:lnTo>
                <a:lnTo>
                  <a:pt x="1731" y="1808"/>
                </a:lnTo>
                <a:lnTo>
                  <a:pt x="1729" y="1805"/>
                </a:lnTo>
                <a:lnTo>
                  <a:pt x="1726" y="1803"/>
                </a:lnTo>
                <a:lnTo>
                  <a:pt x="1726" y="1794"/>
                </a:lnTo>
                <a:lnTo>
                  <a:pt x="1728" y="1788"/>
                </a:lnTo>
                <a:lnTo>
                  <a:pt x="1731" y="1783"/>
                </a:lnTo>
                <a:lnTo>
                  <a:pt x="1733" y="1776"/>
                </a:lnTo>
                <a:lnTo>
                  <a:pt x="1728" y="1767"/>
                </a:lnTo>
                <a:lnTo>
                  <a:pt x="1724" y="1764"/>
                </a:lnTo>
                <a:lnTo>
                  <a:pt x="1719" y="1762"/>
                </a:lnTo>
                <a:lnTo>
                  <a:pt x="1724" y="1754"/>
                </a:lnTo>
                <a:lnTo>
                  <a:pt x="1728" y="1747"/>
                </a:lnTo>
                <a:lnTo>
                  <a:pt x="1728" y="1743"/>
                </a:lnTo>
                <a:lnTo>
                  <a:pt x="1726" y="1742"/>
                </a:lnTo>
                <a:lnTo>
                  <a:pt x="1723" y="1742"/>
                </a:lnTo>
                <a:lnTo>
                  <a:pt x="1719" y="1742"/>
                </a:lnTo>
                <a:lnTo>
                  <a:pt x="1714" y="1733"/>
                </a:lnTo>
                <a:lnTo>
                  <a:pt x="1712" y="1728"/>
                </a:lnTo>
                <a:lnTo>
                  <a:pt x="1712" y="1721"/>
                </a:lnTo>
                <a:lnTo>
                  <a:pt x="1718" y="1718"/>
                </a:lnTo>
                <a:lnTo>
                  <a:pt x="1724" y="1716"/>
                </a:lnTo>
                <a:lnTo>
                  <a:pt x="1729" y="1713"/>
                </a:lnTo>
                <a:lnTo>
                  <a:pt x="1731" y="1711"/>
                </a:lnTo>
                <a:lnTo>
                  <a:pt x="1733" y="1707"/>
                </a:lnTo>
                <a:lnTo>
                  <a:pt x="1729" y="1701"/>
                </a:lnTo>
                <a:lnTo>
                  <a:pt x="1726" y="1694"/>
                </a:lnTo>
                <a:lnTo>
                  <a:pt x="1726" y="1684"/>
                </a:lnTo>
                <a:lnTo>
                  <a:pt x="1726" y="1673"/>
                </a:lnTo>
                <a:lnTo>
                  <a:pt x="1724" y="1670"/>
                </a:lnTo>
                <a:lnTo>
                  <a:pt x="1723" y="1668"/>
                </a:lnTo>
                <a:lnTo>
                  <a:pt x="1716" y="1667"/>
                </a:lnTo>
                <a:lnTo>
                  <a:pt x="1709" y="1665"/>
                </a:lnTo>
                <a:lnTo>
                  <a:pt x="1706" y="1663"/>
                </a:lnTo>
                <a:lnTo>
                  <a:pt x="1706" y="1660"/>
                </a:lnTo>
                <a:lnTo>
                  <a:pt x="1699" y="1656"/>
                </a:lnTo>
                <a:lnTo>
                  <a:pt x="1692" y="1653"/>
                </a:lnTo>
                <a:lnTo>
                  <a:pt x="1689" y="1653"/>
                </a:lnTo>
                <a:lnTo>
                  <a:pt x="1685" y="1653"/>
                </a:lnTo>
                <a:lnTo>
                  <a:pt x="1685" y="1650"/>
                </a:lnTo>
                <a:lnTo>
                  <a:pt x="1685" y="1646"/>
                </a:lnTo>
                <a:lnTo>
                  <a:pt x="1680" y="1646"/>
                </a:lnTo>
                <a:lnTo>
                  <a:pt x="1675" y="1646"/>
                </a:lnTo>
                <a:lnTo>
                  <a:pt x="1671" y="1646"/>
                </a:lnTo>
                <a:lnTo>
                  <a:pt x="1661" y="1644"/>
                </a:lnTo>
                <a:lnTo>
                  <a:pt x="1653" y="1639"/>
                </a:lnTo>
                <a:lnTo>
                  <a:pt x="1649" y="1638"/>
                </a:lnTo>
                <a:lnTo>
                  <a:pt x="1644" y="1639"/>
                </a:lnTo>
                <a:lnTo>
                  <a:pt x="1639" y="1639"/>
                </a:lnTo>
                <a:lnTo>
                  <a:pt x="1636" y="1638"/>
                </a:lnTo>
                <a:lnTo>
                  <a:pt x="1632" y="1634"/>
                </a:lnTo>
                <a:lnTo>
                  <a:pt x="1627" y="1631"/>
                </a:lnTo>
                <a:lnTo>
                  <a:pt x="1624" y="1631"/>
                </a:lnTo>
                <a:lnTo>
                  <a:pt x="1620" y="1632"/>
                </a:lnTo>
                <a:lnTo>
                  <a:pt x="1617" y="1632"/>
                </a:lnTo>
                <a:lnTo>
                  <a:pt x="1606" y="1632"/>
                </a:lnTo>
                <a:lnTo>
                  <a:pt x="1596" y="1632"/>
                </a:lnTo>
                <a:lnTo>
                  <a:pt x="1591" y="1629"/>
                </a:lnTo>
                <a:lnTo>
                  <a:pt x="1584" y="1627"/>
                </a:lnTo>
                <a:lnTo>
                  <a:pt x="1577" y="1626"/>
                </a:lnTo>
                <a:lnTo>
                  <a:pt x="1569" y="1626"/>
                </a:lnTo>
                <a:lnTo>
                  <a:pt x="1564" y="1624"/>
                </a:lnTo>
                <a:lnTo>
                  <a:pt x="1562" y="1622"/>
                </a:lnTo>
                <a:lnTo>
                  <a:pt x="1562" y="1619"/>
                </a:lnTo>
                <a:lnTo>
                  <a:pt x="1549" y="1619"/>
                </a:lnTo>
                <a:lnTo>
                  <a:pt x="1549" y="1610"/>
                </a:lnTo>
                <a:lnTo>
                  <a:pt x="1545" y="1603"/>
                </a:lnTo>
                <a:lnTo>
                  <a:pt x="1540" y="1598"/>
                </a:lnTo>
                <a:lnTo>
                  <a:pt x="1535" y="1595"/>
                </a:lnTo>
                <a:lnTo>
                  <a:pt x="1530" y="1591"/>
                </a:lnTo>
                <a:lnTo>
                  <a:pt x="1525" y="1586"/>
                </a:lnTo>
                <a:lnTo>
                  <a:pt x="1521" y="1579"/>
                </a:lnTo>
                <a:lnTo>
                  <a:pt x="1521" y="1571"/>
                </a:lnTo>
                <a:lnTo>
                  <a:pt x="1453" y="1571"/>
                </a:lnTo>
                <a:lnTo>
                  <a:pt x="1450" y="1564"/>
                </a:lnTo>
                <a:lnTo>
                  <a:pt x="1444" y="1559"/>
                </a:lnTo>
                <a:lnTo>
                  <a:pt x="1439" y="1554"/>
                </a:lnTo>
                <a:lnTo>
                  <a:pt x="1433" y="1550"/>
                </a:lnTo>
                <a:lnTo>
                  <a:pt x="1433" y="1542"/>
                </a:lnTo>
                <a:lnTo>
                  <a:pt x="1431" y="1535"/>
                </a:lnTo>
                <a:lnTo>
                  <a:pt x="1427" y="1530"/>
                </a:lnTo>
                <a:lnTo>
                  <a:pt x="1426" y="1523"/>
                </a:lnTo>
                <a:lnTo>
                  <a:pt x="1412" y="1521"/>
                </a:lnTo>
                <a:lnTo>
                  <a:pt x="1400" y="1518"/>
                </a:lnTo>
                <a:lnTo>
                  <a:pt x="1390" y="1511"/>
                </a:lnTo>
                <a:lnTo>
                  <a:pt x="1385" y="1503"/>
                </a:lnTo>
                <a:lnTo>
                  <a:pt x="1378" y="1508"/>
                </a:lnTo>
                <a:lnTo>
                  <a:pt x="1375" y="1513"/>
                </a:lnTo>
                <a:lnTo>
                  <a:pt x="1373" y="1521"/>
                </a:lnTo>
                <a:lnTo>
                  <a:pt x="1371" y="1530"/>
                </a:lnTo>
                <a:lnTo>
                  <a:pt x="1363" y="1528"/>
                </a:lnTo>
                <a:lnTo>
                  <a:pt x="1354" y="1525"/>
                </a:lnTo>
                <a:lnTo>
                  <a:pt x="1349" y="1520"/>
                </a:lnTo>
                <a:lnTo>
                  <a:pt x="1344" y="1513"/>
                </a:lnTo>
                <a:lnTo>
                  <a:pt x="1339" y="1506"/>
                </a:lnTo>
                <a:lnTo>
                  <a:pt x="1335" y="1499"/>
                </a:lnTo>
                <a:lnTo>
                  <a:pt x="1330" y="1482"/>
                </a:lnTo>
                <a:lnTo>
                  <a:pt x="1318" y="1484"/>
                </a:lnTo>
                <a:lnTo>
                  <a:pt x="1310" y="1482"/>
                </a:lnTo>
                <a:lnTo>
                  <a:pt x="1293" y="1479"/>
                </a:lnTo>
                <a:lnTo>
                  <a:pt x="1276" y="1475"/>
                </a:lnTo>
                <a:lnTo>
                  <a:pt x="1265" y="1475"/>
                </a:lnTo>
                <a:lnTo>
                  <a:pt x="1255" y="1475"/>
                </a:lnTo>
                <a:lnTo>
                  <a:pt x="1248" y="1475"/>
                </a:lnTo>
                <a:lnTo>
                  <a:pt x="1243" y="1474"/>
                </a:lnTo>
                <a:lnTo>
                  <a:pt x="1240" y="1470"/>
                </a:lnTo>
                <a:lnTo>
                  <a:pt x="1235" y="1469"/>
                </a:lnTo>
                <a:lnTo>
                  <a:pt x="1233" y="1467"/>
                </a:lnTo>
                <a:lnTo>
                  <a:pt x="1231" y="1465"/>
                </a:lnTo>
                <a:lnTo>
                  <a:pt x="1228" y="1462"/>
                </a:lnTo>
                <a:lnTo>
                  <a:pt x="1223" y="1460"/>
                </a:lnTo>
                <a:lnTo>
                  <a:pt x="1221" y="1458"/>
                </a:lnTo>
                <a:lnTo>
                  <a:pt x="1221" y="1455"/>
                </a:lnTo>
                <a:lnTo>
                  <a:pt x="1213" y="1455"/>
                </a:lnTo>
                <a:lnTo>
                  <a:pt x="1206" y="1457"/>
                </a:lnTo>
                <a:lnTo>
                  <a:pt x="1201" y="1460"/>
                </a:lnTo>
                <a:lnTo>
                  <a:pt x="1194" y="1462"/>
                </a:lnTo>
                <a:lnTo>
                  <a:pt x="1160" y="1462"/>
                </a:lnTo>
                <a:lnTo>
                  <a:pt x="1160" y="1455"/>
                </a:lnTo>
                <a:lnTo>
                  <a:pt x="1160" y="1451"/>
                </a:lnTo>
                <a:lnTo>
                  <a:pt x="1163" y="1446"/>
                </a:lnTo>
                <a:lnTo>
                  <a:pt x="1167" y="1445"/>
                </a:lnTo>
                <a:lnTo>
                  <a:pt x="1170" y="1443"/>
                </a:lnTo>
                <a:lnTo>
                  <a:pt x="1175" y="1441"/>
                </a:lnTo>
                <a:lnTo>
                  <a:pt x="1187" y="1441"/>
                </a:lnTo>
                <a:lnTo>
                  <a:pt x="1235" y="1441"/>
                </a:lnTo>
                <a:lnTo>
                  <a:pt x="1238" y="1441"/>
                </a:lnTo>
                <a:lnTo>
                  <a:pt x="1247" y="1441"/>
                </a:lnTo>
                <a:lnTo>
                  <a:pt x="1254" y="1438"/>
                </a:lnTo>
                <a:lnTo>
                  <a:pt x="1259" y="1434"/>
                </a:lnTo>
                <a:lnTo>
                  <a:pt x="1265" y="1426"/>
                </a:lnTo>
                <a:lnTo>
                  <a:pt x="1271" y="1422"/>
                </a:lnTo>
                <a:lnTo>
                  <a:pt x="1276" y="1421"/>
                </a:lnTo>
                <a:lnTo>
                  <a:pt x="1279" y="1421"/>
                </a:lnTo>
                <a:lnTo>
                  <a:pt x="1283" y="1419"/>
                </a:lnTo>
                <a:lnTo>
                  <a:pt x="1288" y="1412"/>
                </a:lnTo>
                <a:lnTo>
                  <a:pt x="1293" y="1407"/>
                </a:lnTo>
                <a:lnTo>
                  <a:pt x="1293" y="1402"/>
                </a:lnTo>
                <a:lnTo>
                  <a:pt x="1296" y="1400"/>
                </a:lnTo>
                <a:lnTo>
                  <a:pt x="1305" y="1399"/>
                </a:lnTo>
                <a:lnTo>
                  <a:pt x="1308" y="1399"/>
                </a:lnTo>
                <a:lnTo>
                  <a:pt x="1312" y="1397"/>
                </a:lnTo>
                <a:lnTo>
                  <a:pt x="1313" y="1394"/>
                </a:lnTo>
                <a:lnTo>
                  <a:pt x="1312" y="1387"/>
                </a:lnTo>
                <a:lnTo>
                  <a:pt x="1317" y="1383"/>
                </a:lnTo>
                <a:lnTo>
                  <a:pt x="1320" y="1382"/>
                </a:lnTo>
                <a:lnTo>
                  <a:pt x="1323" y="1378"/>
                </a:lnTo>
                <a:lnTo>
                  <a:pt x="1323" y="1373"/>
                </a:lnTo>
                <a:lnTo>
                  <a:pt x="1323" y="1366"/>
                </a:lnTo>
                <a:lnTo>
                  <a:pt x="1332" y="1361"/>
                </a:lnTo>
                <a:lnTo>
                  <a:pt x="1335" y="1358"/>
                </a:lnTo>
                <a:lnTo>
                  <a:pt x="1337" y="1353"/>
                </a:lnTo>
                <a:lnTo>
                  <a:pt x="1332" y="1349"/>
                </a:lnTo>
                <a:lnTo>
                  <a:pt x="1325" y="1347"/>
                </a:lnTo>
                <a:lnTo>
                  <a:pt x="1322" y="1347"/>
                </a:lnTo>
                <a:lnTo>
                  <a:pt x="1320" y="1347"/>
                </a:lnTo>
                <a:lnTo>
                  <a:pt x="1318" y="1349"/>
                </a:lnTo>
                <a:lnTo>
                  <a:pt x="1317" y="1353"/>
                </a:lnTo>
                <a:lnTo>
                  <a:pt x="1310" y="1353"/>
                </a:lnTo>
                <a:lnTo>
                  <a:pt x="1305" y="1351"/>
                </a:lnTo>
                <a:lnTo>
                  <a:pt x="1301" y="1347"/>
                </a:lnTo>
                <a:lnTo>
                  <a:pt x="1296" y="1346"/>
                </a:lnTo>
                <a:lnTo>
                  <a:pt x="1296" y="1336"/>
                </a:lnTo>
                <a:lnTo>
                  <a:pt x="1296" y="1332"/>
                </a:lnTo>
                <a:lnTo>
                  <a:pt x="1291" y="1322"/>
                </a:lnTo>
                <a:lnTo>
                  <a:pt x="1286" y="1317"/>
                </a:lnTo>
                <a:lnTo>
                  <a:pt x="1279" y="1312"/>
                </a:lnTo>
                <a:lnTo>
                  <a:pt x="1271" y="1310"/>
                </a:lnTo>
                <a:lnTo>
                  <a:pt x="1269" y="1308"/>
                </a:lnTo>
                <a:lnTo>
                  <a:pt x="1269" y="1305"/>
                </a:lnTo>
                <a:lnTo>
                  <a:pt x="1269" y="1284"/>
                </a:lnTo>
                <a:lnTo>
                  <a:pt x="1262" y="1284"/>
                </a:lnTo>
                <a:lnTo>
                  <a:pt x="1257" y="1288"/>
                </a:lnTo>
                <a:lnTo>
                  <a:pt x="1254" y="1290"/>
                </a:lnTo>
                <a:lnTo>
                  <a:pt x="1248" y="1291"/>
                </a:lnTo>
                <a:lnTo>
                  <a:pt x="1245" y="1290"/>
                </a:lnTo>
                <a:lnTo>
                  <a:pt x="1242" y="1288"/>
                </a:lnTo>
                <a:lnTo>
                  <a:pt x="1238" y="1286"/>
                </a:lnTo>
                <a:lnTo>
                  <a:pt x="1235" y="1284"/>
                </a:lnTo>
                <a:lnTo>
                  <a:pt x="1235" y="1278"/>
                </a:lnTo>
                <a:lnTo>
                  <a:pt x="1236" y="1272"/>
                </a:lnTo>
                <a:lnTo>
                  <a:pt x="1240" y="1267"/>
                </a:lnTo>
                <a:lnTo>
                  <a:pt x="1245" y="1264"/>
                </a:lnTo>
                <a:lnTo>
                  <a:pt x="1257" y="1261"/>
                </a:lnTo>
                <a:lnTo>
                  <a:pt x="1269" y="1257"/>
                </a:lnTo>
                <a:lnTo>
                  <a:pt x="1271" y="1252"/>
                </a:lnTo>
                <a:lnTo>
                  <a:pt x="1272" y="1250"/>
                </a:lnTo>
                <a:lnTo>
                  <a:pt x="1276" y="1250"/>
                </a:lnTo>
                <a:lnTo>
                  <a:pt x="1272" y="1245"/>
                </a:lnTo>
                <a:lnTo>
                  <a:pt x="1271" y="1242"/>
                </a:lnTo>
                <a:lnTo>
                  <a:pt x="1272" y="1238"/>
                </a:lnTo>
                <a:lnTo>
                  <a:pt x="1276" y="1237"/>
                </a:lnTo>
                <a:lnTo>
                  <a:pt x="1313" y="1237"/>
                </a:lnTo>
                <a:lnTo>
                  <a:pt x="1317" y="1237"/>
                </a:lnTo>
                <a:lnTo>
                  <a:pt x="1323" y="1238"/>
                </a:lnTo>
                <a:lnTo>
                  <a:pt x="1329" y="1242"/>
                </a:lnTo>
                <a:lnTo>
                  <a:pt x="1337" y="1252"/>
                </a:lnTo>
                <a:lnTo>
                  <a:pt x="1339" y="1255"/>
                </a:lnTo>
                <a:lnTo>
                  <a:pt x="1346" y="1266"/>
                </a:lnTo>
                <a:lnTo>
                  <a:pt x="1352" y="1272"/>
                </a:lnTo>
                <a:lnTo>
                  <a:pt x="1366" y="1283"/>
                </a:lnTo>
                <a:lnTo>
                  <a:pt x="1368" y="1284"/>
                </a:lnTo>
                <a:lnTo>
                  <a:pt x="1371" y="1284"/>
                </a:lnTo>
                <a:lnTo>
                  <a:pt x="1369" y="1286"/>
                </a:lnTo>
                <a:lnTo>
                  <a:pt x="1368" y="1288"/>
                </a:lnTo>
                <a:lnTo>
                  <a:pt x="1364" y="1291"/>
                </a:lnTo>
                <a:lnTo>
                  <a:pt x="1359" y="1293"/>
                </a:lnTo>
                <a:lnTo>
                  <a:pt x="1358" y="1295"/>
                </a:lnTo>
                <a:lnTo>
                  <a:pt x="1358" y="1298"/>
                </a:lnTo>
                <a:lnTo>
                  <a:pt x="1354" y="1300"/>
                </a:lnTo>
                <a:lnTo>
                  <a:pt x="1352" y="1301"/>
                </a:lnTo>
                <a:lnTo>
                  <a:pt x="1351" y="1307"/>
                </a:lnTo>
                <a:lnTo>
                  <a:pt x="1351" y="1318"/>
                </a:lnTo>
                <a:lnTo>
                  <a:pt x="1352" y="1322"/>
                </a:lnTo>
                <a:lnTo>
                  <a:pt x="1354" y="1324"/>
                </a:lnTo>
                <a:lnTo>
                  <a:pt x="1361" y="1325"/>
                </a:lnTo>
                <a:lnTo>
                  <a:pt x="1378" y="1325"/>
                </a:lnTo>
                <a:lnTo>
                  <a:pt x="1378" y="1317"/>
                </a:lnTo>
                <a:lnTo>
                  <a:pt x="1380" y="1312"/>
                </a:lnTo>
                <a:lnTo>
                  <a:pt x="1385" y="1308"/>
                </a:lnTo>
                <a:lnTo>
                  <a:pt x="1390" y="1305"/>
                </a:lnTo>
                <a:lnTo>
                  <a:pt x="1393" y="1305"/>
                </a:lnTo>
                <a:lnTo>
                  <a:pt x="1402" y="1303"/>
                </a:lnTo>
                <a:lnTo>
                  <a:pt x="1409" y="1298"/>
                </a:lnTo>
                <a:lnTo>
                  <a:pt x="1414" y="1291"/>
                </a:lnTo>
                <a:lnTo>
                  <a:pt x="1419" y="1283"/>
                </a:lnTo>
                <a:lnTo>
                  <a:pt x="1419" y="1279"/>
                </a:lnTo>
                <a:lnTo>
                  <a:pt x="1417" y="1271"/>
                </a:lnTo>
                <a:lnTo>
                  <a:pt x="1416" y="1262"/>
                </a:lnTo>
                <a:lnTo>
                  <a:pt x="1414" y="1259"/>
                </a:lnTo>
                <a:lnTo>
                  <a:pt x="1414" y="1254"/>
                </a:lnTo>
                <a:lnTo>
                  <a:pt x="1412" y="1250"/>
                </a:lnTo>
                <a:lnTo>
                  <a:pt x="1405" y="1243"/>
                </a:lnTo>
                <a:lnTo>
                  <a:pt x="1404" y="1242"/>
                </a:lnTo>
                <a:lnTo>
                  <a:pt x="1400" y="1238"/>
                </a:lnTo>
                <a:lnTo>
                  <a:pt x="1398" y="1235"/>
                </a:lnTo>
                <a:lnTo>
                  <a:pt x="1395" y="1233"/>
                </a:lnTo>
                <a:lnTo>
                  <a:pt x="1392" y="1230"/>
                </a:lnTo>
                <a:lnTo>
                  <a:pt x="1387" y="1221"/>
                </a:lnTo>
                <a:lnTo>
                  <a:pt x="1383" y="1213"/>
                </a:lnTo>
                <a:lnTo>
                  <a:pt x="1380" y="1203"/>
                </a:lnTo>
                <a:lnTo>
                  <a:pt x="1378" y="1199"/>
                </a:lnTo>
                <a:lnTo>
                  <a:pt x="1369" y="1192"/>
                </a:lnTo>
                <a:lnTo>
                  <a:pt x="1364" y="1187"/>
                </a:lnTo>
                <a:lnTo>
                  <a:pt x="1363" y="1182"/>
                </a:lnTo>
                <a:lnTo>
                  <a:pt x="1359" y="1180"/>
                </a:lnTo>
                <a:lnTo>
                  <a:pt x="1352" y="1177"/>
                </a:lnTo>
                <a:lnTo>
                  <a:pt x="1344" y="1175"/>
                </a:lnTo>
                <a:lnTo>
                  <a:pt x="1339" y="1167"/>
                </a:lnTo>
                <a:lnTo>
                  <a:pt x="1332" y="1160"/>
                </a:lnTo>
                <a:lnTo>
                  <a:pt x="1325" y="1153"/>
                </a:lnTo>
                <a:lnTo>
                  <a:pt x="1317" y="1148"/>
                </a:lnTo>
                <a:lnTo>
                  <a:pt x="1315" y="1146"/>
                </a:lnTo>
                <a:lnTo>
                  <a:pt x="1313" y="1145"/>
                </a:lnTo>
                <a:lnTo>
                  <a:pt x="1310" y="1141"/>
                </a:lnTo>
                <a:lnTo>
                  <a:pt x="1305" y="1139"/>
                </a:lnTo>
                <a:lnTo>
                  <a:pt x="1303" y="1138"/>
                </a:lnTo>
                <a:lnTo>
                  <a:pt x="1303" y="1134"/>
                </a:lnTo>
                <a:lnTo>
                  <a:pt x="1298" y="1131"/>
                </a:lnTo>
                <a:lnTo>
                  <a:pt x="1296" y="1131"/>
                </a:lnTo>
                <a:lnTo>
                  <a:pt x="1294" y="1128"/>
                </a:lnTo>
                <a:lnTo>
                  <a:pt x="1291" y="1126"/>
                </a:lnTo>
                <a:lnTo>
                  <a:pt x="1284" y="1122"/>
                </a:lnTo>
                <a:lnTo>
                  <a:pt x="1281" y="1122"/>
                </a:lnTo>
                <a:lnTo>
                  <a:pt x="1269" y="1112"/>
                </a:lnTo>
                <a:lnTo>
                  <a:pt x="1267" y="1110"/>
                </a:lnTo>
                <a:lnTo>
                  <a:pt x="1260" y="1107"/>
                </a:lnTo>
                <a:lnTo>
                  <a:pt x="1254" y="1102"/>
                </a:lnTo>
                <a:lnTo>
                  <a:pt x="1248" y="1095"/>
                </a:lnTo>
                <a:lnTo>
                  <a:pt x="1243" y="1085"/>
                </a:lnTo>
                <a:lnTo>
                  <a:pt x="1242" y="1083"/>
                </a:lnTo>
                <a:lnTo>
                  <a:pt x="1242" y="1080"/>
                </a:lnTo>
                <a:lnTo>
                  <a:pt x="1236" y="1078"/>
                </a:lnTo>
                <a:lnTo>
                  <a:pt x="1235" y="1076"/>
                </a:lnTo>
                <a:lnTo>
                  <a:pt x="1235" y="1073"/>
                </a:lnTo>
                <a:lnTo>
                  <a:pt x="1231" y="1058"/>
                </a:lnTo>
                <a:lnTo>
                  <a:pt x="1225" y="1044"/>
                </a:lnTo>
                <a:lnTo>
                  <a:pt x="1216" y="1032"/>
                </a:lnTo>
                <a:lnTo>
                  <a:pt x="1207" y="1022"/>
                </a:lnTo>
                <a:lnTo>
                  <a:pt x="1189" y="1001"/>
                </a:lnTo>
                <a:lnTo>
                  <a:pt x="1180" y="991"/>
                </a:lnTo>
                <a:lnTo>
                  <a:pt x="1173" y="977"/>
                </a:lnTo>
                <a:lnTo>
                  <a:pt x="1172" y="974"/>
                </a:lnTo>
                <a:lnTo>
                  <a:pt x="1168" y="972"/>
                </a:lnTo>
                <a:lnTo>
                  <a:pt x="1160" y="970"/>
                </a:lnTo>
                <a:lnTo>
                  <a:pt x="1160" y="967"/>
                </a:lnTo>
                <a:lnTo>
                  <a:pt x="1158" y="965"/>
                </a:lnTo>
                <a:lnTo>
                  <a:pt x="1153" y="964"/>
                </a:lnTo>
                <a:lnTo>
                  <a:pt x="1149" y="958"/>
                </a:lnTo>
                <a:lnTo>
                  <a:pt x="1146" y="953"/>
                </a:lnTo>
                <a:lnTo>
                  <a:pt x="1139" y="952"/>
                </a:lnTo>
                <a:lnTo>
                  <a:pt x="1132" y="950"/>
                </a:lnTo>
                <a:lnTo>
                  <a:pt x="1129" y="943"/>
                </a:lnTo>
                <a:lnTo>
                  <a:pt x="1124" y="938"/>
                </a:lnTo>
                <a:lnTo>
                  <a:pt x="1119" y="933"/>
                </a:lnTo>
                <a:lnTo>
                  <a:pt x="1112" y="929"/>
                </a:lnTo>
                <a:lnTo>
                  <a:pt x="1112" y="909"/>
                </a:lnTo>
                <a:lnTo>
                  <a:pt x="1110" y="906"/>
                </a:lnTo>
                <a:lnTo>
                  <a:pt x="1108" y="902"/>
                </a:lnTo>
                <a:lnTo>
                  <a:pt x="1105" y="895"/>
                </a:lnTo>
                <a:lnTo>
                  <a:pt x="1103" y="892"/>
                </a:lnTo>
                <a:lnTo>
                  <a:pt x="1102" y="889"/>
                </a:lnTo>
                <a:lnTo>
                  <a:pt x="1096" y="889"/>
                </a:lnTo>
                <a:lnTo>
                  <a:pt x="1091" y="889"/>
                </a:lnTo>
                <a:lnTo>
                  <a:pt x="1098" y="866"/>
                </a:lnTo>
                <a:lnTo>
                  <a:pt x="1102" y="841"/>
                </a:lnTo>
                <a:lnTo>
                  <a:pt x="1107" y="817"/>
                </a:lnTo>
                <a:lnTo>
                  <a:pt x="1112" y="793"/>
                </a:lnTo>
                <a:lnTo>
                  <a:pt x="1110" y="785"/>
                </a:lnTo>
                <a:lnTo>
                  <a:pt x="1108" y="778"/>
                </a:lnTo>
                <a:lnTo>
                  <a:pt x="1103" y="764"/>
                </a:lnTo>
                <a:lnTo>
                  <a:pt x="1098" y="750"/>
                </a:lnTo>
                <a:lnTo>
                  <a:pt x="1098" y="742"/>
                </a:lnTo>
                <a:lnTo>
                  <a:pt x="1098" y="732"/>
                </a:lnTo>
                <a:lnTo>
                  <a:pt x="1103" y="728"/>
                </a:lnTo>
                <a:lnTo>
                  <a:pt x="1108" y="725"/>
                </a:lnTo>
                <a:lnTo>
                  <a:pt x="1110" y="720"/>
                </a:lnTo>
                <a:lnTo>
                  <a:pt x="1112" y="711"/>
                </a:lnTo>
                <a:lnTo>
                  <a:pt x="1124" y="710"/>
                </a:lnTo>
                <a:lnTo>
                  <a:pt x="1134" y="706"/>
                </a:lnTo>
                <a:lnTo>
                  <a:pt x="1153" y="698"/>
                </a:lnTo>
                <a:lnTo>
                  <a:pt x="1160" y="698"/>
                </a:lnTo>
                <a:lnTo>
                  <a:pt x="1163" y="694"/>
                </a:lnTo>
                <a:lnTo>
                  <a:pt x="1165" y="689"/>
                </a:lnTo>
                <a:lnTo>
                  <a:pt x="1165" y="682"/>
                </a:lnTo>
                <a:lnTo>
                  <a:pt x="1167" y="677"/>
                </a:lnTo>
                <a:lnTo>
                  <a:pt x="1168" y="672"/>
                </a:lnTo>
                <a:lnTo>
                  <a:pt x="1173" y="670"/>
                </a:lnTo>
                <a:lnTo>
                  <a:pt x="1180" y="670"/>
                </a:lnTo>
                <a:lnTo>
                  <a:pt x="1182" y="674"/>
                </a:lnTo>
                <a:lnTo>
                  <a:pt x="1184" y="677"/>
                </a:lnTo>
                <a:lnTo>
                  <a:pt x="1185" y="681"/>
                </a:lnTo>
                <a:lnTo>
                  <a:pt x="1187" y="684"/>
                </a:lnTo>
                <a:lnTo>
                  <a:pt x="1190" y="686"/>
                </a:lnTo>
                <a:lnTo>
                  <a:pt x="1190" y="687"/>
                </a:lnTo>
                <a:lnTo>
                  <a:pt x="1190" y="689"/>
                </a:lnTo>
                <a:lnTo>
                  <a:pt x="1187" y="691"/>
                </a:lnTo>
                <a:lnTo>
                  <a:pt x="1185" y="696"/>
                </a:lnTo>
                <a:lnTo>
                  <a:pt x="1184" y="698"/>
                </a:lnTo>
                <a:lnTo>
                  <a:pt x="1180" y="698"/>
                </a:lnTo>
                <a:lnTo>
                  <a:pt x="1175" y="698"/>
                </a:lnTo>
                <a:lnTo>
                  <a:pt x="1172" y="699"/>
                </a:lnTo>
                <a:lnTo>
                  <a:pt x="1168" y="701"/>
                </a:lnTo>
                <a:lnTo>
                  <a:pt x="1167" y="704"/>
                </a:lnTo>
                <a:lnTo>
                  <a:pt x="1160" y="718"/>
                </a:lnTo>
                <a:lnTo>
                  <a:pt x="1153" y="732"/>
                </a:lnTo>
                <a:lnTo>
                  <a:pt x="1153" y="735"/>
                </a:lnTo>
                <a:lnTo>
                  <a:pt x="1155" y="737"/>
                </a:lnTo>
                <a:lnTo>
                  <a:pt x="1161" y="737"/>
                </a:lnTo>
                <a:lnTo>
                  <a:pt x="1167" y="739"/>
                </a:lnTo>
                <a:lnTo>
                  <a:pt x="1170" y="742"/>
                </a:lnTo>
                <a:lnTo>
                  <a:pt x="1172" y="745"/>
                </a:lnTo>
                <a:lnTo>
                  <a:pt x="1173" y="754"/>
                </a:lnTo>
                <a:lnTo>
                  <a:pt x="1173" y="762"/>
                </a:lnTo>
                <a:lnTo>
                  <a:pt x="1173" y="766"/>
                </a:lnTo>
                <a:lnTo>
                  <a:pt x="1173" y="773"/>
                </a:lnTo>
                <a:lnTo>
                  <a:pt x="1180" y="771"/>
                </a:lnTo>
                <a:lnTo>
                  <a:pt x="1187" y="771"/>
                </a:lnTo>
                <a:lnTo>
                  <a:pt x="1194" y="773"/>
                </a:lnTo>
                <a:lnTo>
                  <a:pt x="1199" y="776"/>
                </a:lnTo>
                <a:lnTo>
                  <a:pt x="1204" y="778"/>
                </a:lnTo>
                <a:lnTo>
                  <a:pt x="1207" y="779"/>
                </a:lnTo>
                <a:lnTo>
                  <a:pt x="1211" y="778"/>
                </a:lnTo>
                <a:lnTo>
                  <a:pt x="1214" y="773"/>
                </a:lnTo>
                <a:lnTo>
                  <a:pt x="1219" y="774"/>
                </a:lnTo>
                <a:lnTo>
                  <a:pt x="1223" y="776"/>
                </a:lnTo>
                <a:lnTo>
                  <a:pt x="1228" y="783"/>
                </a:lnTo>
                <a:lnTo>
                  <a:pt x="1233" y="790"/>
                </a:lnTo>
                <a:lnTo>
                  <a:pt x="1236" y="791"/>
                </a:lnTo>
                <a:lnTo>
                  <a:pt x="1242" y="793"/>
                </a:lnTo>
                <a:lnTo>
                  <a:pt x="1247" y="795"/>
                </a:lnTo>
                <a:lnTo>
                  <a:pt x="1248" y="796"/>
                </a:lnTo>
                <a:lnTo>
                  <a:pt x="1248" y="800"/>
                </a:lnTo>
                <a:lnTo>
                  <a:pt x="1260" y="802"/>
                </a:lnTo>
                <a:lnTo>
                  <a:pt x="1271" y="805"/>
                </a:lnTo>
                <a:lnTo>
                  <a:pt x="1289" y="814"/>
                </a:lnTo>
                <a:lnTo>
                  <a:pt x="1294" y="815"/>
                </a:lnTo>
                <a:lnTo>
                  <a:pt x="1296" y="817"/>
                </a:lnTo>
                <a:lnTo>
                  <a:pt x="1296" y="820"/>
                </a:lnTo>
                <a:lnTo>
                  <a:pt x="1300" y="824"/>
                </a:lnTo>
                <a:lnTo>
                  <a:pt x="1305" y="825"/>
                </a:lnTo>
                <a:lnTo>
                  <a:pt x="1317" y="827"/>
                </a:lnTo>
                <a:lnTo>
                  <a:pt x="1329" y="829"/>
                </a:lnTo>
                <a:lnTo>
                  <a:pt x="1334" y="831"/>
                </a:lnTo>
                <a:lnTo>
                  <a:pt x="1337" y="834"/>
                </a:lnTo>
                <a:lnTo>
                  <a:pt x="1337" y="841"/>
                </a:lnTo>
                <a:lnTo>
                  <a:pt x="1340" y="848"/>
                </a:lnTo>
                <a:lnTo>
                  <a:pt x="1342" y="851"/>
                </a:lnTo>
                <a:lnTo>
                  <a:pt x="1339" y="858"/>
                </a:lnTo>
                <a:lnTo>
                  <a:pt x="1337" y="866"/>
                </a:lnTo>
                <a:lnTo>
                  <a:pt x="1337" y="872"/>
                </a:lnTo>
                <a:lnTo>
                  <a:pt x="1339" y="875"/>
                </a:lnTo>
                <a:lnTo>
                  <a:pt x="1340" y="878"/>
                </a:lnTo>
                <a:lnTo>
                  <a:pt x="1344" y="883"/>
                </a:lnTo>
                <a:lnTo>
                  <a:pt x="1344" y="887"/>
                </a:lnTo>
                <a:lnTo>
                  <a:pt x="1344" y="894"/>
                </a:lnTo>
                <a:lnTo>
                  <a:pt x="1346" y="899"/>
                </a:lnTo>
                <a:lnTo>
                  <a:pt x="1349" y="904"/>
                </a:lnTo>
                <a:lnTo>
                  <a:pt x="1356" y="907"/>
                </a:lnTo>
                <a:lnTo>
                  <a:pt x="1359" y="911"/>
                </a:lnTo>
                <a:lnTo>
                  <a:pt x="1363" y="916"/>
                </a:lnTo>
                <a:lnTo>
                  <a:pt x="1364" y="919"/>
                </a:lnTo>
                <a:lnTo>
                  <a:pt x="1364" y="923"/>
                </a:lnTo>
                <a:lnTo>
                  <a:pt x="1364" y="926"/>
                </a:lnTo>
                <a:lnTo>
                  <a:pt x="1364" y="943"/>
                </a:lnTo>
                <a:lnTo>
                  <a:pt x="1369" y="943"/>
                </a:lnTo>
                <a:lnTo>
                  <a:pt x="1375" y="943"/>
                </a:lnTo>
                <a:lnTo>
                  <a:pt x="1380" y="938"/>
                </a:lnTo>
                <a:lnTo>
                  <a:pt x="1387" y="935"/>
                </a:lnTo>
                <a:lnTo>
                  <a:pt x="1392" y="935"/>
                </a:lnTo>
                <a:lnTo>
                  <a:pt x="1398" y="936"/>
                </a:lnTo>
                <a:lnTo>
                  <a:pt x="1400" y="940"/>
                </a:lnTo>
                <a:lnTo>
                  <a:pt x="1402" y="941"/>
                </a:lnTo>
                <a:lnTo>
                  <a:pt x="1409" y="943"/>
                </a:lnTo>
                <a:lnTo>
                  <a:pt x="1416" y="945"/>
                </a:lnTo>
                <a:lnTo>
                  <a:pt x="1417" y="947"/>
                </a:lnTo>
                <a:lnTo>
                  <a:pt x="1419" y="950"/>
                </a:lnTo>
                <a:lnTo>
                  <a:pt x="1426" y="952"/>
                </a:lnTo>
                <a:lnTo>
                  <a:pt x="1433" y="953"/>
                </a:lnTo>
                <a:lnTo>
                  <a:pt x="1438" y="957"/>
                </a:lnTo>
                <a:lnTo>
                  <a:pt x="1446" y="957"/>
                </a:lnTo>
                <a:lnTo>
                  <a:pt x="1456" y="957"/>
                </a:lnTo>
                <a:lnTo>
                  <a:pt x="1465" y="953"/>
                </a:lnTo>
                <a:lnTo>
                  <a:pt x="1473" y="952"/>
                </a:lnTo>
                <a:lnTo>
                  <a:pt x="1480" y="947"/>
                </a:lnTo>
                <a:lnTo>
                  <a:pt x="1494" y="938"/>
                </a:lnTo>
                <a:lnTo>
                  <a:pt x="1508" y="929"/>
                </a:lnTo>
                <a:lnTo>
                  <a:pt x="1506" y="924"/>
                </a:lnTo>
                <a:lnTo>
                  <a:pt x="1504" y="921"/>
                </a:lnTo>
                <a:lnTo>
                  <a:pt x="1497" y="916"/>
                </a:lnTo>
                <a:lnTo>
                  <a:pt x="1489" y="914"/>
                </a:lnTo>
                <a:lnTo>
                  <a:pt x="1480" y="909"/>
                </a:lnTo>
                <a:lnTo>
                  <a:pt x="1479" y="907"/>
                </a:lnTo>
                <a:lnTo>
                  <a:pt x="1479" y="906"/>
                </a:lnTo>
                <a:lnTo>
                  <a:pt x="1477" y="904"/>
                </a:lnTo>
                <a:lnTo>
                  <a:pt x="1473" y="902"/>
                </a:lnTo>
                <a:lnTo>
                  <a:pt x="1468" y="900"/>
                </a:lnTo>
                <a:lnTo>
                  <a:pt x="1465" y="897"/>
                </a:lnTo>
                <a:lnTo>
                  <a:pt x="1462" y="894"/>
                </a:lnTo>
                <a:lnTo>
                  <a:pt x="1460" y="889"/>
                </a:lnTo>
                <a:lnTo>
                  <a:pt x="1451" y="890"/>
                </a:lnTo>
                <a:lnTo>
                  <a:pt x="1444" y="889"/>
                </a:lnTo>
                <a:lnTo>
                  <a:pt x="1434" y="885"/>
                </a:lnTo>
                <a:lnTo>
                  <a:pt x="1433" y="885"/>
                </a:lnTo>
                <a:lnTo>
                  <a:pt x="1421" y="877"/>
                </a:lnTo>
                <a:lnTo>
                  <a:pt x="1417" y="875"/>
                </a:lnTo>
                <a:lnTo>
                  <a:pt x="1410" y="873"/>
                </a:lnTo>
                <a:lnTo>
                  <a:pt x="1404" y="870"/>
                </a:lnTo>
                <a:lnTo>
                  <a:pt x="1397" y="863"/>
                </a:lnTo>
                <a:lnTo>
                  <a:pt x="1392" y="853"/>
                </a:lnTo>
                <a:lnTo>
                  <a:pt x="1388" y="851"/>
                </a:lnTo>
                <a:lnTo>
                  <a:pt x="1383" y="843"/>
                </a:lnTo>
                <a:lnTo>
                  <a:pt x="1378" y="834"/>
                </a:lnTo>
                <a:lnTo>
                  <a:pt x="1376" y="831"/>
                </a:lnTo>
                <a:lnTo>
                  <a:pt x="1375" y="829"/>
                </a:lnTo>
                <a:lnTo>
                  <a:pt x="1368" y="827"/>
                </a:lnTo>
                <a:lnTo>
                  <a:pt x="1361" y="825"/>
                </a:lnTo>
                <a:lnTo>
                  <a:pt x="1358" y="824"/>
                </a:lnTo>
                <a:lnTo>
                  <a:pt x="1358" y="820"/>
                </a:lnTo>
                <a:lnTo>
                  <a:pt x="1358" y="814"/>
                </a:lnTo>
                <a:lnTo>
                  <a:pt x="1358" y="810"/>
                </a:lnTo>
                <a:lnTo>
                  <a:pt x="1361" y="807"/>
                </a:lnTo>
                <a:lnTo>
                  <a:pt x="1364" y="807"/>
                </a:lnTo>
                <a:lnTo>
                  <a:pt x="1375" y="807"/>
                </a:lnTo>
                <a:lnTo>
                  <a:pt x="1385" y="807"/>
                </a:lnTo>
                <a:lnTo>
                  <a:pt x="1390" y="807"/>
                </a:lnTo>
                <a:lnTo>
                  <a:pt x="1395" y="808"/>
                </a:lnTo>
                <a:lnTo>
                  <a:pt x="1404" y="814"/>
                </a:lnTo>
                <a:lnTo>
                  <a:pt x="1407" y="814"/>
                </a:lnTo>
                <a:lnTo>
                  <a:pt x="1410" y="814"/>
                </a:lnTo>
                <a:lnTo>
                  <a:pt x="1412" y="812"/>
                </a:lnTo>
                <a:lnTo>
                  <a:pt x="1412" y="807"/>
                </a:lnTo>
                <a:lnTo>
                  <a:pt x="1417" y="808"/>
                </a:lnTo>
                <a:lnTo>
                  <a:pt x="1421" y="812"/>
                </a:lnTo>
                <a:lnTo>
                  <a:pt x="1427" y="819"/>
                </a:lnTo>
                <a:lnTo>
                  <a:pt x="1431" y="820"/>
                </a:lnTo>
                <a:lnTo>
                  <a:pt x="1434" y="820"/>
                </a:lnTo>
                <a:lnTo>
                  <a:pt x="1438" y="822"/>
                </a:lnTo>
                <a:lnTo>
                  <a:pt x="1444" y="825"/>
                </a:lnTo>
                <a:lnTo>
                  <a:pt x="1448" y="827"/>
                </a:lnTo>
                <a:lnTo>
                  <a:pt x="1458" y="827"/>
                </a:lnTo>
                <a:lnTo>
                  <a:pt x="1467" y="827"/>
                </a:lnTo>
                <a:lnTo>
                  <a:pt x="1475" y="831"/>
                </a:lnTo>
                <a:lnTo>
                  <a:pt x="1477" y="832"/>
                </a:lnTo>
                <a:lnTo>
                  <a:pt x="1480" y="836"/>
                </a:lnTo>
                <a:lnTo>
                  <a:pt x="1480" y="839"/>
                </a:lnTo>
                <a:lnTo>
                  <a:pt x="1480" y="844"/>
                </a:lnTo>
                <a:lnTo>
                  <a:pt x="1484" y="849"/>
                </a:lnTo>
                <a:lnTo>
                  <a:pt x="1492" y="856"/>
                </a:lnTo>
                <a:lnTo>
                  <a:pt x="1496" y="858"/>
                </a:lnTo>
                <a:lnTo>
                  <a:pt x="1499" y="863"/>
                </a:lnTo>
                <a:lnTo>
                  <a:pt x="1501" y="868"/>
                </a:lnTo>
                <a:lnTo>
                  <a:pt x="1501" y="875"/>
                </a:lnTo>
                <a:lnTo>
                  <a:pt x="1508" y="878"/>
                </a:lnTo>
                <a:lnTo>
                  <a:pt x="1513" y="883"/>
                </a:lnTo>
                <a:lnTo>
                  <a:pt x="1523" y="894"/>
                </a:lnTo>
                <a:lnTo>
                  <a:pt x="1526" y="899"/>
                </a:lnTo>
                <a:lnTo>
                  <a:pt x="1533" y="904"/>
                </a:lnTo>
                <a:lnTo>
                  <a:pt x="1540" y="907"/>
                </a:lnTo>
                <a:lnTo>
                  <a:pt x="1549" y="909"/>
                </a:lnTo>
                <a:lnTo>
                  <a:pt x="1547" y="918"/>
                </a:lnTo>
                <a:lnTo>
                  <a:pt x="1549" y="924"/>
                </a:lnTo>
                <a:lnTo>
                  <a:pt x="1552" y="929"/>
                </a:lnTo>
                <a:lnTo>
                  <a:pt x="1555" y="933"/>
                </a:lnTo>
                <a:lnTo>
                  <a:pt x="1566" y="938"/>
                </a:lnTo>
                <a:lnTo>
                  <a:pt x="1576" y="943"/>
                </a:lnTo>
                <a:lnTo>
                  <a:pt x="1579" y="941"/>
                </a:lnTo>
                <a:lnTo>
                  <a:pt x="1581" y="940"/>
                </a:lnTo>
                <a:lnTo>
                  <a:pt x="1583" y="933"/>
                </a:lnTo>
                <a:lnTo>
                  <a:pt x="1583" y="916"/>
                </a:lnTo>
                <a:lnTo>
                  <a:pt x="1584" y="911"/>
                </a:lnTo>
                <a:lnTo>
                  <a:pt x="1586" y="909"/>
                </a:lnTo>
                <a:lnTo>
                  <a:pt x="1589" y="909"/>
                </a:lnTo>
                <a:lnTo>
                  <a:pt x="1589" y="904"/>
                </a:lnTo>
                <a:lnTo>
                  <a:pt x="1591" y="900"/>
                </a:lnTo>
                <a:lnTo>
                  <a:pt x="1593" y="897"/>
                </a:lnTo>
                <a:lnTo>
                  <a:pt x="1596" y="895"/>
                </a:lnTo>
                <a:lnTo>
                  <a:pt x="1598" y="890"/>
                </a:lnTo>
                <a:lnTo>
                  <a:pt x="1600" y="889"/>
                </a:lnTo>
                <a:lnTo>
                  <a:pt x="1603" y="889"/>
                </a:lnTo>
                <a:lnTo>
                  <a:pt x="1601" y="882"/>
                </a:lnTo>
                <a:lnTo>
                  <a:pt x="1600" y="875"/>
                </a:lnTo>
                <a:lnTo>
                  <a:pt x="1595" y="863"/>
                </a:lnTo>
                <a:lnTo>
                  <a:pt x="1588" y="853"/>
                </a:lnTo>
                <a:lnTo>
                  <a:pt x="1583" y="841"/>
                </a:lnTo>
                <a:lnTo>
                  <a:pt x="1577" y="839"/>
                </a:lnTo>
                <a:lnTo>
                  <a:pt x="1576" y="837"/>
                </a:lnTo>
                <a:lnTo>
                  <a:pt x="1576" y="834"/>
                </a:lnTo>
                <a:lnTo>
                  <a:pt x="1576" y="827"/>
                </a:lnTo>
                <a:lnTo>
                  <a:pt x="1559" y="824"/>
                </a:lnTo>
                <a:lnTo>
                  <a:pt x="1543" y="819"/>
                </a:lnTo>
                <a:lnTo>
                  <a:pt x="1526" y="815"/>
                </a:lnTo>
                <a:lnTo>
                  <a:pt x="1518" y="814"/>
                </a:lnTo>
                <a:lnTo>
                  <a:pt x="1508" y="814"/>
                </a:lnTo>
                <a:lnTo>
                  <a:pt x="1502" y="812"/>
                </a:lnTo>
                <a:lnTo>
                  <a:pt x="1501" y="810"/>
                </a:lnTo>
                <a:lnTo>
                  <a:pt x="1501" y="807"/>
                </a:lnTo>
                <a:lnTo>
                  <a:pt x="1497" y="803"/>
                </a:lnTo>
                <a:lnTo>
                  <a:pt x="1494" y="800"/>
                </a:lnTo>
                <a:lnTo>
                  <a:pt x="1489" y="791"/>
                </a:lnTo>
                <a:lnTo>
                  <a:pt x="1482" y="785"/>
                </a:lnTo>
                <a:lnTo>
                  <a:pt x="1479" y="781"/>
                </a:lnTo>
                <a:lnTo>
                  <a:pt x="1473" y="779"/>
                </a:lnTo>
                <a:lnTo>
                  <a:pt x="1479" y="771"/>
                </a:lnTo>
                <a:lnTo>
                  <a:pt x="1482" y="768"/>
                </a:lnTo>
                <a:lnTo>
                  <a:pt x="1487" y="766"/>
                </a:lnTo>
                <a:lnTo>
                  <a:pt x="1489" y="761"/>
                </a:lnTo>
                <a:lnTo>
                  <a:pt x="1491" y="759"/>
                </a:lnTo>
                <a:lnTo>
                  <a:pt x="1494" y="759"/>
                </a:lnTo>
                <a:lnTo>
                  <a:pt x="1501" y="759"/>
                </a:lnTo>
                <a:lnTo>
                  <a:pt x="1504" y="762"/>
                </a:lnTo>
                <a:lnTo>
                  <a:pt x="1509" y="764"/>
                </a:lnTo>
                <a:lnTo>
                  <a:pt x="1514" y="766"/>
                </a:lnTo>
                <a:lnTo>
                  <a:pt x="1514" y="761"/>
                </a:lnTo>
                <a:lnTo>
                  <a:pt x="1516" y="757"/>
                </a:lnTo>
                <a:lnTo>
                  <a:pt x="1518" y="754"/>
                </a:lnTo>
                <a:lnTo>
                  <a:pt x="1521" y="752"/>
                </a:lnTo>
                <a:lnTo>
                  <a:pt x="1531" y="752"/>
                </a:lnTo>
                <a:lnTo>
                  <a:pt x="1542" y="752"/>
                </a:lnTo>
                <a:lnTo>
                  <a:pt x="1549" y="749"/>
                </a:lnTo>
                <a:lnTo>
                  <a:pt x="1555" y="745"/>
                </a:lnTo>
                <a:lnTo>
                  <a:pt x="1555" y="750"/>
                </a:lnTo>
                <a:lnTo>
                  <a:pt x="1557" y="754"/>
                </a:lnTo>
                <a:lnTo>
                  <a:pt x="1559" y="757"/>
                </a:lnTo>
                <a:lnTo>
                  <a:pt x="1562" y="759"/>
                </a:lnTo>
                <a:lnTo>
                  <a:pt x="1610" y="759"/>
                </a:lnTo>
                <a:lnTo>
                  <a:pt x="1612" y="762"/>
                </a:lnTo>
                <a:lnTo>
                  <a:pt x="1615" y="764"/>
                </a:lnTo>
                <a:lnTo>
                  <a:pt x="1624" y="766"/>
                </a:lnTo>
                <a:lnTo>
                  <a:pt x="1625" y="768"/>
                </a:lnTo>
                <a:lnTo>
                  <a:pt x="1627" y="771"/>
                </a:lnTo>
                <a:lnTo>
                  <a:pt x="1629" y="778"/>
                </a:lnTo>
                <a:lnTo>
                  <a:pt x="1630" y="779"/>
                </a:lnTo>
                <a:lnTo>
                  <a:pt x="1636" y="783"/>
                </a:lnTo>
                <a:lnTo>
                  <a:pt x="1639" y="785"/>
                </a:lnTo>
                <a:lnTo>
                  <a:pt x="1644" y="793"/>
                </a:lnTo>
                <a:lnTo>
                  <a:pt x="1651" y="810"/>
                </a:lnTo>
                <a:lnTo>
                  <a:pt x="1653" y="814"/>
                </a:lnTo>
                <a:lnTo>
                  <a:pt x="1659" y="824"/>
                </a:lnTo>
                <a:lnTo>
                  <a:pt x="1665" y="834"/>
                </a:lnTo>
                <a:lnTo>
                  <a:pt x="1673" y="834"/>
                </a:lnTo>
                <a:lnTo>
                  <a:pt x="1680" y="831"/>
                </a:lnTo>
                <a:lnTo>
                  <a:pt x="1683" y="825"/>
                </a:lnTo>
                <a:lnTo>
                  <a:pt x="1687" y="820"/>
                </a:lnTo>
                <a:lnTo>
                  <a:pt x="1692" y="817"/>
                </a:lnTo>
                <a:lnTo>
                  <a:pt x="1697" y="814"/>
                </a:lnTo>
                <a:lnTo>
                  <a:pt x="1702" y="808"/>
                </a:lnTo>
                <a:lnTo>
                  <a:pt x="1706" y="802"/>
                </a:lnTo>
                <a:lnTo>
                  <a:pt x="1706" y="793"/>
                </a:lnTo>
                <a:lnTo>
                  <a:pt x="1704" y="788"/>
                </a:lnTo>
                <a:lnTo>
                  <a:pt x="1700" y="785"/>
                </a:lnTo>
                <a:lnTo>
                  <a:pt x="1699" y="779"/>
                </a:lnTo>
                <a:lnTo>
                  <a:pt x="1694" y="778"/>
                </a:lnTo>
                <a:lnTo>
                  <a:pt x="1692" y="776"/>
                </a:lnTo>
                <a:lnTo>
                  <a:pt x="1692" y="773"/>
                </a:lnTo>
                <a:lnTo>
                  <a:pt x="1692" y="759"/>
                </a:lnTo>
                <a:lnTo>
                  <a:pt x="1670" y="754"/>
                </a:lnTo>
                <a:lnTo>
                  <a:pt x="1659" y="750"/>
                </a:lnTo>
                <a:lnTo>
                  <a:pt x="1649" y="747"/>
                </a:lnTo>
                <a:lnTo>
                  <a:pt x="1644" y="744"/>
                </a:lnTo>
                <a:lnTo>
                  <a:pt x="1641" y="739"/>
                </a:lnTo>
                <a:lnTo>
                  <a:pt x="1637" y="732"/>
                </a:lnTo>
                <a:lnTo>
                  <a:pt x="1632" y="725"/>
                </a:lnTo>
                <a:lnTo>
                  <a:pt x="1629" y="723"/>
                </a:lnTo>
                <a:lnTo>
                  <a:pt x="1624" y="723"/>
                </a:lnTo>
                <a:lnTo>
                  <a:pt x="1615" y="721"/>
                </a:lnTo>
                <a:lnTo>
                  <a:pt x="1605" y="720"/>
                </a:lnTo>
                <a:lnTo>
                  <a:pt x="1595" y="716"/>
                </a:lnTo>
                <a:lnTo>
                  <a:pt x="1589" y="715"/>
                </a:lnTo>
                <a:lnTo>
                  <a:pt x="1586" y="713"/>
                </a:lnTo>
                <a:lnTo>
                  <a:pt x="1584" y="710"/>
                </a:lnTo>
                <a:lnTo>
                  <a:pt x="1583" y="704"/>
                </a:lnTo>
                <a:lnTo>
                  <a:pt x="1579" y="704"/>
                </a:lnTo>
                <a:lnTo>
                  <a:pt x="1577" y="703"/>
                </a:lnTo>
                <a:lnTo>
                  <a:pt x="1576" y="699"/>
                </a:lnTo>
                <a:lnTo>
                  <a:pt x="1574" y="696"/>
                </a:lnTo>
                <a:lnTo>
                  <a:pt x="1567" y="691"/>
                </a:lnTo>
                <a:lnTo>
                  <a:pt x="1559" y="684"/>
                </a:lnTo>
                <a:lnTo>
                  <a:pt x="1557" y="682"/>
                </a:lnTo>
                <a:lnTo>
                  <a:pt x="1555" y="677"/>
                </a:lnTo>
                <a:lnTo>
                  <a:pt x="1552" y="677"/>
                </a:lnTo>
                <a:lnTo>
                  <a:pt x="1549" y="677"/>
                </a:lnTo>
                <a:lnTo>
                  <a:pt x="1547" y="684"/>
                </a:lnTo>
                <a:lnTo>
                  <a:pt x="1549" y="689"/>
                </a:lnTo>
                <a:lnTo>
                  <a:pt x="1552" y="698"/>
                </a:lnTo>
                <a:lnTo>
                  <a:pt x="1555" y="706"/>
                </a:lnTo>
                <a:lnTo>
                  <a:pt x="1555" y="711"/>
                </a:lnTo>
                <a:lnTo>
                  <a:pt x="1555" y="718"/>
                </a:lnTo>
                <a:lnTo>
                  <a:pt x="1550" y="718"/>
                </a:lnTo>
                <a:lnTo>
                  <a:pt x="1545" y="718"/>
                </a:lnTo>
                <a:lnTo>
                  <a:pt x="1540" y="720"/>
                </a:lnTo>
                <a:lnTo>
                  <a:pt x="1535" y="718"/>
                </a:lnTo>
                <a:lnTo>
                  <a:pt x="1533" y="716"/>
                </a:lnTo>
                <a:lnTo>
                  <a:pt x="1531" y="711"/>
                </a:lnTo>
                <a:lnTo>
                  <a:pt x="1530" y="708"/>
                </a:lnTo>
                <a:lnTo>
                  <a:pt x="1528" y="704"/>
                </a:lnTo>
                <a:lnTo>
                  <a:pt x="1525" y="704"/>
                </a:lnTo>
                <a:lnTo>
                  <a:pt x="1521" y="704"/>
                </a:lnTo>
                <a:lnTo>
                  <a:pt x="1518" y="704"/>
                </a:lnTo>
                <a:lnTo>
                  <a:pt x="1514" y="704"/>
                </a:lnTo>
                <a:lnTo>
                  <a:pt x="1513" y="699"/>
                </a:lnTo>
                <a:lnTo>
                  <a:pt x="1511" y="698"/>
                </a:lnTo>
                <a:lnTo>
                  <a:pt x="1508" y="698"/>
                </a:lnTo>
                <a:lnTo>
                  <a:pt x="1508" y="687"/>
                </a:lnTo>
                <a:lnTo>
                  <a:pt x="1508" y="677"/>
                </a:lnTo>
                <a:lnTo>
                  <a:pt x="1511" y="670"/>
                </a:lnTo>
                <a:lnTo>
                  <a:pt x="1514" y="663"/>
                </a:lnTo>
                <a:lnTo>
                  <a:pt x="1508" y="650"/>
                </a:lnTo>
                <a:lnTo>
                  <a:pt x="1501" y="636"/>
                </a:lnTo>
                <a:lnTo>
                  <a:pt x="1497" y="629"/>
                </a:lnTo>
                <a:lnTo>
                  <a:pt x="1491" y="624"/>
                </a:lnTo>
                <a:lnTo>
                  <a:pt x="1475" y="617"/>
                </a:lnTo>
                <a:lnTo>
                  <a:pt x="1468" y="612"/>
                </a:lnTo>
                <a:lnTo>
                  <a:pt x="1462" y="609"/>
                </a:lnTo>
                <a:lnTo>
                  <a:pt x="1456" y="604"/>
                </a:lnTo>
                <a:lnTo>
                  <a:pt x="1453" y="595"/>
                </a:lnTo>
                <a:lnTo>
                  <a:pt x="1453" y="588"/>
                </a:lnTo>
                <a:lnTo>
                  <a:pt x="1455" y="583"/>
                </a:lnTo>
                <a:lnTo>
                  <a:pt x="1458" y="578"/>
                </a:lnTo>
                <a:lnTo>
                  <a:pt x="1463" y="575"/>
                </a:lnTo>
                <a:lnTo>
                  <a:pt x="1475" y="571"/>
                </a:lnTo>
                <a:lnTo>
                  <a:pt x="1487" y="568"/>
                </a:lnTo>
                <a:lnTo>
                  <a:pt x="1496" y="566"/>
                </a:lnTo>
                <a:lnTo>
                  <a:pt x="1502" y="566"/>
                </a:lnTo>
                <a:lnTo>
                  <a:pt x="1508" y="568"/>
                </a:lnTo>
                <a:lnTo>
                  <a:pt x="1511" y="571"/>
                </a:lnTo>
                <a:lnTo>
                  <a:pt x="1520" y="577"/>
                </a:lnTo>
                <a:lnTo>
                  <a:pt x="1528" y="582"/>
                </a:lnTo>
                <a:lnTo>
                  <a:pt x="1535" y="577"/>
                </a:lnTo>
                <a:lnTo>
                  <a:pt x="1542" y="577"/>
                </a:lnTo>
                <a:lnTo>
                  <a:pt x="1549" y="577"/>
                </a:lnTo>
                <a:lnTo>
                  <a:pt x="1555" y="582"/>
                </a:lnTo>
                <a:lnTo>
                  <a:pt x="1562" y="578"/>
                </a:lnTo>
                <a:lnTo>
                  <a:pt x="1569" y="575"/>
                </a:lnTo>
                <a:lnTo>
                  <a:pt x="1572" y="575"/>
                </a:lnTo>
                <a:lnTo>
                  <a:pt x="1576" y="575"/>
                </a:lnTo>
                <a:lnTo>
                  <a:pt x="1576" y="571"/>
                </a:lnTo>
                <a:lnTo>
                  <a:pt x="1576" y="568"/>
                </a:lnTo>
                <a:lnTo>
                  <a:pt x="1584" y="563"/>
                </a:lnTo>
                <a:lnTo>
                  <a:pt x="1589" y="561"/>
                </a:lnTo>
                <a:lnTo>
                  <a:pt x="1596" y="561"/>
                </a:lnTo>
                <a:lnTo>
                  <a:pt x="1598" y="561"/>
                </a:lnTo>
                <a:lnTo>
                  <a:pt x="1600" y="559"/>
                </a:lnTo>
                <a:lnTo>
                  <a:pt x="1601" y="554"/>
                </a:lnTo>
                <a:lnTo>
                  <a:pt x="1603" y="541"/>
                </a:lnTo>
                <a:lnTo>
                  <a:pt x="1610" y="541"/>
                </a:lnTo>
                <a:lnTo>
                  <a:pt x="1617" y="539"/>
                </a:lnTo>
                <a:lnTo>
                  <a:pt x="1625" y="532"/>
                </a:lnTo>
                <a:lnTo>
                  <a:pt x="1634" y="525"/>
                </a:lnTo>
                <a:lnTo>
                  <a:pt x="1644" y="520"/>
                </a:lnTo>
                <a:lnTo>
                  <a:pt x="1642" y="505"/>
                </a:lnTo>
                <a:lnTo>
                  <a:pt x="1646" y="495"/>
                </a:lnTo>
                <a:lnTo>
                  <a:pt x="1647" y="484"/>
                </a:lnTo>
                <a:lnTo>
                  <a:pt x="1651" y="472"/>
                </a:lnTo>
                <a:lnTo>
                  <a:pt x="1656" y="472"/>
                </a:lnTo>
                <a:lnTo>
                  <a:pt x="1661" y="471"/>
                </a:lnTo>
                <a:lnTo>
                  <a:pt x="1670" y="467"/>
                </a:lnTo>
                <a:lnTo>
                  <a:pt x="1677" y="462"/>
                </a:lnTo>
                <a:lnTo>
                  <a:pt x="1685" y="459"/>
                </a:lnTo>
                <a:lnTo>
                  <a:pt x="1697" y="459"/>
                </a:lnTo>
                <a:lnTo>
                  <a:pt x="1709" y="460"/>
                </a:lnTo>
                <a:lnTo>
                  <a:pt x="1718" y="464"/>
                </a:lnTo>
                <a:lnTo>
                  <a:pt x="1726" y="469"/>
                </a:lnTo>
                <a:lnTo>
                  <a:pt x="1743" y="477"/>
                </a:lnTo>
                <a:lnTo>
                  <a:pt x="1752" y="483"/>
                </a:lnTo>
                <a:lnTo>
                  <a:pt x="1760" y="486"/>
                </a:lnTo>
                <a:lnTo>
                  <a:pt x="1774" y="486"/>
                </a:lnTo>
                <a:lnTo>
                  <a:pt x="1776" y="481"/>
                </a:lnTo>
                <a:lnTo>
                  <a:pt x="1777" y="479"/>
                </a:lnTo>
                <a:lnTo>
                  <a:pt x="1781" y="479"/>
                </a:lnTo>
                <a:lnTo>
                  <a:pt x="1786" y="479"/>
                </a:lnTo>
                <a:lnTo>
                  <a:pt x="1791" y="477"/>
                </a:lnTo>
                <a:lnTo>
                  <a:pt x="1794" y="476"/>
                </a:lnTo>
                <a:lnTo>
                  <a:pt x="1798" y="472"/>
                </a:lnTo>
                <a:lnTo>
                  <a:pt x="1803" y="465"/>
                </a:lnTo>
                <a:lnTo>
                  <a:pt x="1808" y="459"/>
                </a:lnTo>
                <a:lnTo>
                  <a:pt x="1815" y="454"/>
                </a:lnTo>
                <a:lnTo>
                  <a:pt x="1822" y="448"/>
                </a:lnTo>
                <a:lnTo>
                  <a:pt x="1825" y="447"/>
                </a:lnTo>
                <a:lnTo>
                  <a:pt x="1827" y="442"/>
                </a:lnTo>
                <a:lnTo>
                  <a:pt x="1828" y="436"/>
                </a:lnTo>
                <a:lnTo>
                  <a:pt x="1828" y="431"/>
                </a:lnTo>
                <a:lnTo>
                  <a:pt x="1849" y="431"/>
                </a:lnTo>
                <a:lnTo>
                  <a:pt x="1851" y="426"/>
                </a:lnTo>
                <a:lnTo>
                  <a:pt x="1854" y="423"/>
                </a:lnTo>
                <a:lnTo>
                  <a:pt x="1861" y="416"/>
                </a:lnTo>
                <a:lnTo>
                  <a:pt x="1864" y="413"/>
                </a:lnTo>
                <a:lnTo>
                  <a:pt x="1868" y="409"/>
                </a:lnTo>
                <a:lnTo>
                  <a:pt x="1869" y="404"/>
                </a:lnTo>
                <a:lnTo>
                  <a:pt x="1869" y="397"/>
                </a:lnTo>
                <a:lnTo>
                  <a:pt x="1878" y="392"/>
                </a:lnTo>
                <a:lnTo>
                  <a:pt x="1881" y="389"/>
                </a:lnTo>
                <a:lnTo>
                  <a:pt x="1883" y="384"/>
                </a:lnTo>
                <a:lnTo>
                  <a:pt x="1883" y="378"/>
                </a:lnTo>
                <a:lnTo>
                  <a:pt x="1885" y="375"/>
                </a:lnTo>
                <a:lnTo>
                  <a:pt x="1886" y="372"/>
                </a:lnTo>
                <a:lnTo>
                  <a:pt x="1890" y="370"/>
                </a:lnTo>
                <a:lnTo>
                  <a:pt x="1898" y="370"/>
                </a:lnTo>
                <a:lnTo>
                  <a:pt x="1902" y="372"/>
                </a:lnTo>
                <a:lnTo>
                  <a:pt x="1902" y="373"/>
                </a:lnTo>
                <a:lnTo>
                  <a:pt x="1900" y="377"/>
                </a:lnTo>
                <a:lnTo>
                  <a:pt x="1897" y="385"/>
                </a:lnTo>
                <a:lnTo>
                  <a:pt x="1895" y="390"/>
                </a:lnTo>
                <a:lnTo>
                  <a:pt x="1897" y="397"/>
                </a:lnTo>
                <a:lnTo>
                  <a:pt x="1900" y="399"/>
                </a:lnTo>
                <a:lnTo>
                  <a:pt x="1902" y="402"/>
                </a:lnTo>
                <a:lnTo>
                  <a:pt x="1903" y="411"/>
                </a:lnTo>
                <a:lnTo>
                  <a:pt x="1905" y="414"/>
                </a:lnTo>
                <a:lnTo>
                  <a:pt x="1907" y="418"/>
                </a:lnTo>
                <a:lnTo>
                  <a:pt x="1909" y="421"/>
                </a:lnTo>
                <a:lnTo>
                  <a:pt x="1910" y="425"/>
                </a:lnTo>
                <a:lnTo>
                  <a:pt x="1919" y="421"/>
                </a:lnTo>
                <a:lnTo>
                  <a:pt x="1926" y="416"/>
                </a:lnTo>
                <a:lnTo>
                  <a:pt x="1934" y="413"/>
                </a:lnTo>
                <a:lnTo>
                  <a:pt x="1939" y="411"/>
                </a:lnTo>
                <a:lnTo>
                  <a:pt x="1944" y="411"/>
                </a:lnTo>
                <a:lnTo>
                  <a:pt x="1943" y="414"/>
                </a:lnTo>
                <a:lnTo>
                  <a:pt x="1943" y="418"/>
                </a:lnTo>
                <a:lnTo>
                  <a:pt x="1944" y="419"/>
                </a:lnTo>
                <a:lnTo>
                  <a:pt x="1948" y="423"/>
                </a:lnTo>
                <a:lnTo>
                  <a:pt x="1953" y="425"/>
                </a:lnTo>
                <a:lnTo>
                  <a:pt x="1956" y="425"/>
                </a:lnTo>
                <a:lnTo>
                  <a:pt x="1958" y="425"/>
                </a:lnTo>
                <a:lnTo>
                  <a:pt x="1958" y="421"/>
                </a:lnTo>
                <a:lnTo>
                  <a:pt x="1958" y="418"/>
                </a:lnTo>
                <a:lnTo>
                  <a:pt x="1966" y="418"/>
                </a:lnTo>
                <a:lnTo>
                  <a:pt x="1978" y="418"/>
                </a:lnTo>
                <a:lnTo>
                  <a:pt x="1992" y="418"/>
                </a:lnTo>
                <a:lnTo>
                  <a:pt x="2006" y="418"/>
                </a:lnTo>
                <a:lnTo>
                  <a:pt x="2019" y="414"/>
                </a:lnTo>
                <a:lnTo>
                  <a:pt x="2033" y="411"/>
                </a:lnTo>
                <a:lnTo>
                  <a:pt x="2050" y="411"/>
                </a:lnTo>
                <a:lnTo>
                  <a:pt x="2067" y="411"/>
                </a:lnTo>
                <a:lnTo>
                  <a:pt x="2079" y="413"/>
                </a:lnTo>
                <a:lnTo>
                  <a:pt x="2091" y="418"/>
                </a:lnTo>
                <a:lnTo>
                  <a:pt x="2101" y="423"/>
                </a:lnTo>
                <a:lnTo>
                  <a:pt x="2115" y="425"/>
                </a:lnTo>
                <a:lnTo>
                  <a:pt x="2125" y="425"/>
                </a:lnTo>
                <a:lnTo>
                  <a:pt x="2132" y="425"/>
                </a:lnTo>
                <a:lnTo>
                  <a:pt x="2147" y="419"/>
                </a:lnTo>
                <a:lnTo>
                  <a:pt x="2163" y="418"/>
                </a:lnTo>
                <a:lnTo>
                  <a:pt x="2173" y="416"/>
                </a:lnTo>
                <a:lnTo>
                  <a:pt x="2183" y="418"/>
                </a:lnTo>
                <a:lnTo>
                  <a:pt x="2187" y="423"/>
                </a:lnTo>
                <a:lnTo>
                  <a:pt x="2190" y="428"/>
                </a:lnTo>
                <a:lnTo>
                  <a:pt x="2193" y="431"/>
                </a:lnTo>
                <a:lnTo>
                  <a:pt x="2197" y="438"/>
                </a:lnTo>
                <a:lnTo>
                  <a:pt x="2202" y="440"/>
                </a:lnTo>
                <a:lnTo>
                  <a:pt x="2204" y="442"/>
                </a:lnTo>
                <a:lnTo>
                  <a:pt x="2204" y="445"/>
                </a:lnTo>
                <a:lnTo>
                  <a:pt x="2204" y="450"/>
                </a:lnTo>
                <a:lnTo>
                  <a:pt x="2205" y="454"/>
                </a:lnTo>
                <a:lnTo>
                  <a:pt x="2207" y="457"/>
                </a:lnTo>
                <a:lnTo>
                  <a:pt x="2210" y="459"/>
                </a:lnTo>
                <a:lnTo>
                  <a:pt x="2217" y="455"/>
                </a:lnTo>
                <a:lnTo>
                  <a:pt x="2222" y="450"/>
                </a:lnTo>
                <a:lnTo>
                  <a:pt x="2231" y="438"/>
                </a:lnTo>
                <a:lnTo>
                  <a:pt x="2236" y="426"/>
                </a:lnTo>
                <a:lnTo>
                  <a:pt x="2240" y="421"/>
                </a:lnTo>
                <a:lnTo>
                  <a:pt x="2245" y="418"/>
                </a:lnTo>
                <a:lnTo>
                  <a:pt x="2250" y="407"/>
                </a:lnTo>
                <a:lnTo>
                  <a:pt x="2255" y="394"/>
                </a:lnTo>
                <a:lnTo>
                  <a:pt x="2258" y="389"/>
                </a:lnTo>
                <a:lnTo>
                  <a:pt x="2262" y="384"/>
                </a:lnTo>
                <a:lnTo>
                  <a:pt x="2267" y="380"/>
                </a:lnTo>
                <a:lnTo>
                  <a:pt x="2272" y="377"/>
                </a:lnTo>
                <a:lnTo>
                  <a:pt x="2274" y="372"/>
                </a:lnTo>
                <a:lnTo>
                  <a:pt x="2275" y="368"/>
                </a:lnTo>
                <a:lnTo>
                  <a:pt x="2282" y="363"/>
                </a:lnTo>
                <a:lnTo>
                  <a:pt x="2289" y="358"/>
                </a:lnTo>
                <a:lnTo>
                  <a:pt x="2291" y="355"/>
                </a:lnTo>
                <a:lnTo>
                  <a:pt x="2292" y="350"/>
                </a:lnTo>
                <a:lnTo>
                  <a:pt x="2292" y="295"/>
                </a:lnTo>
                <a:lnTo>
                  <a:pt x="2296" y="293"/>
                </a:lnTo>
                <a:lnTo>
                  <a:pt x="2296" y="292"/>
                </a:lnTo>
                <a:lnTo>
                  <a:pt x="2296" y="290"/>
                </a:lnTo>
                <a:lnTo>
                  <a:pt x="2292" y="288"/>
                </a:lnTo>
                <a:lnTo>
                  <a:pt x="2292" y="278"/>
                </a:lnTo>
                <a:lnTo>
                  <a:pt x="2289" y="269"/>
                </a:lnTo>
                <a:lnTo>
                  <a:pt x="2284" y="252"/>
                </a:lnTo>
                <a:lnTo>
                  <a:pt x="2280" y="244"/>
                </a:lnTo>
                <a:lnTo>
                  <a:pt x="2279" y="235"/>
                </a:lnTo>
                <a:lnTo>
                  <a:pt x="2277" y="225"/>
                </a:lnTo>
                <a:lnTo>
                  <a:pt x="2279" y="213"/>
                </a:lnTo>
                <a:lnTo>
                  <a:pt x="2280" y="211"/>
                </a:lnTo>
                <a:lnTo>
                  <a:pt x="2282" y="210"/>
                </a:lnTo>
                <a:lnTo>
                  <a:pt x="2286" y="206"/>
                </a:lnTo>
                <a:lnTo>
                  <a:pt x="2287" y="201"/>
                </a:lnTo>
                <a:lnTo>
                  <a:pt x="2289" y="199"/>
                </a:lnTo>
                <a:lnTo>
                  <a:pt x="2292" y="199"/>
                </a:lnTo>
                <a:lnTo>
                  <a:pt x="2298" y="191"/>
                </a:lnTo>
                <a:lnTo>
                  <a:pt x="2301" y="188"/>
                </a:lnTo>
                <a:lnTo>
                  <a:pt x="2306" y="186"/>
                </a:lnTo>
                <a:lnTo>
                  <a:pt x="2313" y="186"/>
                </a:lnTo>
                <a:lnTo>
                  <a:pt x="2318" y="186"/>
                </a:lnTo>
                <a:lnTo>
                  <a:pt x="2320" y="182"/>
                </a:lnTo>
                <a:lnTo>
                  <a:pt x="2323" y="179"/>
                </a:lnTo>
                <a:lnTo>
                  <a:pt x="2325" y="176"/>
                </a:lnTo>
                <a:lnTo>
                  <a:pt x="2328" y="172"/>
                </a:lnTo>
                <a:lnTo>
                  <a:pt x="2333" y="172"/>
                </a:lnTo>
                <a:lnTo>
                  <a:pt x="2340" y="172"/>
                </a:lnTo>
                <a:lnTo>
                  <a:pt x="2338" y="167"/>
                </a:lnTo>
                <a:lnTo>
                  <a:pt x="2340" y="162"/>
                </a:lnTo>
                <a:lnTo>
                  <a:pt x="2342" y="159"/>
                </a:lnTo>
                <a:lnTo>
                  <a:pt x="2345" y="157"/>
                </a:lnTo>
                <a:lnTo>
                  <a:pt x="2350" y="152"/>
                </a:lnTo>
                <a:lnTo>
                  <a:pt x="2352" y="150"/>
                </a:lnTo>
                <a:lnTo>
                  <a:pt x="2354" y="145"/>
                </a:lnTo>
                <a:lnTo>
                  <a:pt x="2357" y="145"/>
                </a:lnTo>
                <a:lnTo>
                  <a:pt x="2359" y="143"/>
                </a:lnTo>
                <a:lnTo>
                  <a:pt x="2361" y="138"/>
                </a:lnTo>
                <a:lnTo>
                  <a:pt x="2361" y="131"/>
                </a:lnTo>
                <a:lnTo>
                  <a:pt x="2361" y="124"/>
                </a:lnTo>
                <a:lnTo>
                  <a:pt x="2355" y="113"/>
                </a:lnTo>
                <a:lnTo>
                  <a:pt x="2352" y="107"/>
                </a:lnTo>
                <a:lnTo>
                  <a:pt x="2347" y="104"/>
                </a:lnTo>
                <a:lnTo>
                  <a:pt x="2347" y="94"/>
                </a:lnTo>
                <a:lnTo>
                  <a:pt x="2345" y="85"/>
                </a:lnTo>
                <a:lnTo>
                  <a:pt x="2340" y="80"/>
                </a:lnTo>
                <a:lnTo>
                  <a:pt x="2333" y="77"/>
                </a:lnTo>
                <a:lnTo>
                  <a:pt x="2338" y="68"/>
                </a:lnTo>
                <a:lnTo>
                  <a:pt x="2340" y="63"/>
                </a:lnTo>
                <a:lnTo>
                  <a:pt x="2340" y="56"/>
                </a:lnTo>
                <a:lnTo>
                  <a:pt x="2337" y="55"/>
                </a:lnTo>
                <a:lnTo>
                  <a:pt x="2335" y="51"/>
                </a:lnTo>
                <a:lnTo>
                  <a:pt x="2333" y="43"/>
                </a:lnTo>
                <a:lnTo>
                  <a:pt x="2328" y="34"/>
                </a:lnTo>
                <a:lnTo>
                  <a:pt x="2325" y="24"/>
                </a:lnTo>
                <a:lnTo>
                  <a:pt x="2320" y="15"/>
                </a:lnTo>
                <a:lnTo>
                  <a:pt x="2316" y="12"/>
                </a:lnTo>
                <a:lnTo>
                  <a:pt x="2313" y="8"/>
                </a:lnTo>
                <a:lnTo>
                  <a:pt x="2313" y="5"/>
                </a:lnTo>
                <a:lnTo>
                  <a:pt x="2311" y="3"/>
                </a:lnTo>
                <a:lnTo>
                  <a:pt x="2306" y="2"/>
                </a:lnTo>
                <a:lnTo>
                  <a:pt x="2279" y="2"/>
                </a:lnTo>
                <a:lnTo>
                  <a:pt x="2263" y="2"/>
                </a:lnTo>
                <a:lnTo>
                  <a:pt x="2246" y="2"/>
                </a:lnTo>
                <a:lnTo>
                  <a:pt x="2231" y="0"/>
                </a:lnTo>
                <a:lnTo>
                  <a:pt x="2217" y="2"/>
                </a:lnTo>
                <a:lnTo>
                  <a:pt x="2209" y="5"/>
                </a:lnTo>
                <a:lnTo>
                  <a:pt x="2202" y="8"/>
                </a:lnTo>
                <a:lnTo>
                  <a:pt x="2197" y="14"/>
                </a:lnTo>
                <a:lnTo>
                  <a:pt x="2190" y="15"/>
                </a:lnTo>
                <a:lnTo>
                  <a:pt x="2190" y="22"/>
                </a:lnTo>
                <a:lnTo>
                  <a:pt x="2193" y="29"/>
                </a:lnTo>
                <a:lnTo>
                  <a:pt x="2197" y="34"/>
                </a:lnTo>
                <a:lnTo>
                  <a:pt x="2197" y="43"/>
                </a:lnTo>
                <a:lnTo>
                  <a:pt x="2197" y="46"/>
                </a:lnTo>
                <a:lnTo>
                  <a:pt x="2199" y="48"/>
                </a:lnTo>
                <a:lnTo>
                  <a:pt x="2204" y="49"/>
                </a:lnTo>
                <a:lnTo>
                  <a:pt x="2204" y="63"/>
                </a:lnTo>
                <a:lnTo>
                  <a:pt x="2204" y="66"/>
                </a:lnTo>
                <a:lnTo>
                  <a:pt x="2205" y="68"/>
                </a:lnTo>
                <a:lnTo>
                  <a:pt x="2210" y="70"/>
                </a:lnTo>
                <a:lnTo>
                  <a:pt x="2210" y="77"/>
                </a:lnTo>
                <a:lnTo>
                  <a:pt x="2210" y="80"/>
                </a:lnTo>
                <a:lnTo>
                  <a:pt x="2212" y="82"/>
                </a:lnTo>
                <a:lnTo>
                  <a:pt x="2217" y="84"/>
                </a:lnTo>
                <a:lnTo>
                  <a:pt x="2221" y="89"/>
                </a:lnTo>
                <a:lnTo>
                  <a:pt x="2224" y="94"/>
                </a:lnTo>
                <a:lnTo>
                  <a:pt x="2228" y="97"/>
                </a:lnTo>
                <a:lnTo>
                  <a:pt x="2231" y="104"/>
                </a:lnTo>
                <a:lnTo>
                  <a:pt x="2231" y="159"/>
                </a:lnTo>
                <a:lnTo>
                  <a:pt x="2226" y="162"/>
                </a:lnTo>
                <a:lnTo>
                  <a:pt x="2221" y="165"/>
                </a:lnTo>
                <a:lnTo>
                  <a:pt x="2216" y="170"/>
                </a:lnTo>
                <a:lnTo>
                  <a:pt x="2210" y="172"/>
                </a:lnTo>
                <a:lnTo>
                  <a:pt x="2207" y="172"/>
                </a:lnTo>
                <a:lnTo>
                  <a:pt x="2205" y="174"/>
                </a:lnTo>
                <a:lnTo>
                  <a:pt x="2204" y="179"/>
                </a:lnTo>
                <a:lnTo>
                  <a:pt x="2197" y="179"/>
                </a:lnTo>
                <a:lnTo>
                  <a:pt x="2193" y="179"/>
                </a:lnTo>
                <a:lnTo>
                  <a:pt x="2192" y="181"/>
                </a:lnTo>
                <a:lnTo>
                  <a:pt x="2190" y="186"/>
                </a:lnTo>
                <a:lnTo>
                  <a:pt x="2168" y="194"/>
                </a:lnTo>
                <a:lnTo>
                  <a:pt x="2156" y="198"/>
                </a:lnTo>
                <a:lnTo>
                  <a:pt x="2142" y="199"/>
                </a:lnTo>
                <a:lnTo>
                  <a:pt x="2142" y="198"/>
                </a:lnTo>
                <a:lnTo>
                  <a:pt x="2140" y="196"/>
                </a:lnTo>
                <a:lnTo>
                  <a:pt x="2137" y="194"/>
                </a:lnTo>
                <a:lnTo>
                  <a:pt x="2132" y="194"/>
                </a:lnTo>
                <a:lnTo>
                  <a:pt x="2128" y="193"/>
                </a:lnTo>
                <a:lnTo>
                  <a:pt x="2127" y="188"/>
                </a:lnTo>
                <a:lnTo>
                  <a:pt x="2127" y="184"/>
                </a:lnTo>
                <a:lnTo>
                  <a:pt x="2127" y="181"/>
                </a:lnTo>
                <a:lnTo>
                  <a:pt x="2122" y="179"/>
                </a:lnTo>
                <a:lnTo>
                  <a:pt x="2115" y="179"/>
                </a:lnTo>
                <a:lnTo>
                  <a:pt x="2115" y="172"/>
                </a:lnTo>
                <a:lnTo>
                  <a:pt x="2108" y="172"/>
                </a:lnTo>
                <a:lnTo>
                  <a:pt x="2105" y="174"/>
                </a:lnTo>
                <a:lnTo>
                  <a:pt x="2103" y="177"/>
                </a:lnTo>
                <a:lnTo>
                  <a:pt x="2101" y="186"/>
                </a:lnTo>
                <a:lnTo>
                  <a:pt x="2098" y="186"/>
                </a:lnTo>
                <a:lnTo>
                  <a:pt x="2096" y="188"/>
                </a:lnTo>
                <a:lnTo>
                  <a:pt x="2094" y="193"/>
                </a:lnTo>
                <a:lnTo>
                  <a:pt x="2084" y="194"/>
                </a:lnTo>
                <a:lnTo>
                  <a:pt x="2081" y="194"/>
                </a:lnTo>
                <a:lnTo>
                  <a:pt x="2074" y="196"/>
                </a:lnTo>
                <a:lnTo>
                  <a:pt x="2072" y="196"/>
                </a:lnTo>
                <a:lnTo>
                  <a:pt x="2062" y="199"/>
                </a:lnTo>
                <a:lnTo>
                  <a:pt x="2060" y="199"/>
                </a:lnTo>
                <a:lnTo>
                  <a:pt x="2055" y="203"/>
                </a:lnTo>
                <a:lnTo>
                  <a:pt x="2052" y="203"/>
                </a:lnTo>
                <a:lnTo>
                  <a:pt x="2045" y="206"/>
                </a:lnTo>
                <a:lnTo>
                  <a:pt x="2045" y="208"/>
                </a:lnTo>
                <a:lnTo>
                  <a:pt x="2038" y="210"/>
                </a:lnTo>
                <a:lnTo>
                  <a:pt x="2036" y="211"/>
                </a:lnTo>
                <a:lnTo>
                  <a:pt x="2030" y="215"/>
                </a:lnTo>
                <a:lnTo>
                  <a:pt x="2018" y="217"/>
                </a:lnTo>
                <a:lnTo>
                  <a:pt x="2011" y="218"/>
                </a:lnTo>
                <a:lnTo>
                  <a:pt x="2004" y="223"/>
                </a:lnTo>
                <a:lnTo>
                  <a:pt x="2001" y="225"/>
                </a:lnTo>
                <a:lnTo>
                  <a:pt x="1997" y="227"/>
                </a:lnTo>
                <a:lnTo>
                  <a:pt x="1995" y="230"/>
                </a:lnTo>
                <a:lnTo>
                  <a:pt x="1994" y="232"/>
                </a:lnTo>
                <a:lnTo>
                  <a:pt x="1984" y="234"/>
                </a:lnTo>
                <a:lnTo>
                  <a:pt x="1977" y="237"/>
                </a:lnTo>
                <a:lnTo>
                  <a:pt x="1972" y="244"/>
                </a:lnTo>
                <a:lnTo>
                  <a:pt x="1965" y="251"/>
                </a:lnTo>
                <a:lnTo>
                  <a:pt x="1963" y="252"/>
                </a:lnTo>
                <a:lnTo>
                  <a:pt x="1961" y="252"/>
                </a:lnTo>
                <a:lnTo>
                  <a:pt x="1958" y="254"/>
                </a:lnTo>
                <a:lnTo>
                  <a:pt x="1944" y="256"/>
                </a:lnTo>
                <a:lnTo>
                  <a:pt x="1934" y="254"/>
                </a:lnTo>
                <a:lnTo>
                  <a:pt x="1924" y="252"/>
                </a:lnTo>
                <a:lnTo>
                  <a:pt x="1915" y="249"/>
                </a:lnTo>
                <a:lnTo>
                  <a:pt x="1898" y="242"/>
                </a:lnTo>
                <a:lnTo>
                  <a:pt x="1883" y="234"/>
                </a:lnTo>
                <a:lnTo>
                  <a:pt x="1871" y="234"/>
                </a:lnTo>
                <a:lnTo>
                  <a:pt x="1861" y="232"/>
                </a:lnTo>
                <a:lnTo>
                  <a:pt x="1842" y="227"/>
                </a:lnTo>
                <a:lnTo>
                  <a:pt x="1823" y="222"/>
                </a:lnTo>
                <a:lnTo>
                  <a:pt x="1813" y="220"/>
                </a:lnTo>
                <a:lnTo>
                  <a:pt x="1801" y="220"/>
                </a:lnTo>
                <a:lnTo>
                  <a:pt x="1793" y="220"/>
                </a:lnTo>
                <a:lnTo>
                  <a:pt x="1787" y="223"/>
                </a:lnTo>
                <a:lnTo>
                  <a:pt x="1782" y="227"/>
                </a:lnTo>
                <a:lnTo>
                  <a:pt x="1779" y="232"/>
                </a:lnTo>
                <a:lnTo>
                  <a:pt x="1770" y="240"/>
                </a:lnTo>
                <a:lnTo>
                  <a:pt x="1765" y="246"/>
                </a:lnTo>
                <a:lnTo>
                  <a:pt x="1760" y="247"/>
                </a:lnTo>
                <a:lnTo>
                  <a:pt x="1748" y="249"/>
                </a:lnTo>
                <a:lnTo>
                  <a:pt x="1738" y="249"/>
                </a:lnTo>
                <a:lnTo>
                  <a:pt x="1729" y="247"/>
                </a:lnTo>
                <a:lnTo>
                  <a:pt x="1723" y="244"/>
                </a:lnTo>
                <a:lnTo>
                  <a:pt x="1707" y="239"/>
                </a:lnTo>
                <a:lnTo>
                  <a:pt x="1692" y="234"/>
                </a:lnTo>
                <a:lnTo>
                  <a:pt x="1689" y="227"/>
                </a:lnTo>
                <a:lnTo>
                  <a:pt x="1685" y="223"/>
                </a:lnTo>
                <a:lnTo>
                  <a:pt x="1677" y="215"/>
                </a:lnTo>
                <a:lnTo>
                  <a:pt x="1671" y="211"/>
                </a:lnTo>
                <a:lnTo>
                  <a:pt x="1668" y="206"/>
                </a:lnTo>
                <a:lnTo>
                  <a:pt x="1665" y="201"/>
                </a:lnTo>
                <a:lnTo>
                  <a:pt x="1665" y="193"/>
                </a:lnTo>
                <a:lnTo>
                  <a:pt x="1636" y="193"/>
                </a:lnTo>
                <a:lnTo>
                  <a:pt x="1606" y="193"/>
                </a:lnTo>
                <a:lnTo>
                  <a:pt x="1579" y="194"/>
                </a:lnTo>
                <a:lnTo>
                  <a:pt x="1555" y="199"/>
                </a:lnTo>
                <a:lnTo>
                  <a:pt x="1549" y="201"/>
                </a:lnTo>
                <a:lnTo>
                  <a:pt x="1543" y="205"/>
                </a:lnTo>
                <a:lnTo>
                  <a:pt x="1533" y="211"/>
                </a:lnTo>
                <a:lnTo>
                  <a:pt x="1525" y="220"/>
                </a:lnTo>
                <a:lnTo>
                  <a:pt x="1514" y="227"/>
                </a:lnTo>
                <a:lnTo>
                  <a:pt x="1513" y="232"/>
                </a:lnTo>
                <a:lnTo>
                  <a:pt x="1511" y="234"/>
                </a:lnTo>
                <a:lnTo>
                  <a:pt x="1508" y="234"/>
                </a:lnTo>
                <a:lnTo>
                  <a:pt x="1506" y="239"/>
                </a:lnTo>
                <a:lnTo>
                  <a:pt x="1504" y="240"/>
                </a:lnTo>
                <a:lnTo>
                  <a:pt x="1501" y="240"/>
                </a:lnTo>
                <a:lnTo>
                  <a:pt x="1499" y="246"/>
                </a:lnTo>
                <a:lnTo>
                  <a:pt x="1497" y="247"/>
                </a:lnTo>
                <a:lnTo>
                  <a:pt x="1494" y="247"/>
                </a:lnTo>
                <a:lnTo>
                  <a:pt x="1473" y="247"/>
                </a:lnTo>
                <a:lnTo>
                  <a:pt x="1463" y="247"/>
                </a:lnTo>
                <a:lnTo>
                  <a:pt x="1455" y="247"/>
                </a:lnTo>
                <a:lnTo>
                  <a:pt x="1441" y="252"/>
                </a:lnTo>
                <a:lnTo>
                  <a:pt x="1427" y="257"/>
                </a:lnTo>
                <a:lnTo>
                  <a:pt x="1421" y="259"/>
                </a:lnTo>
                <a:lnTo>
                  <a:pt x="1412" y="261"/>
                </a:lnTo>
                <a:lnTo>
                  <a:pt x="1409" y="261"/>
                </a:lnTo>
                <a:lnTo>
                  <a:pt x="1407" y="263"/>
                </a:lnTo>
                <a:lnTo>
                  <a:pt x="1405" y="268"/>
                </a:lnTo>
                <a:lnTo>
                  <a:pt x="1400" y="268"/>
                </a:lnTo>
                <a:lnTo>
                  <a:pt x="1395" y="269"/>
                </a:lnTo>
                <a:lnTo>
                  <a:pt x="1387" y="273"/>
                </a:lnTo>
                <a:lnTo>
                  <a:pt x="1380" y="278"/>
                </a:lnTo>
                <a:lnTo>
                  <a:pt x="1371" y="281"/>
                </a:lnTo>
                <a:lnTo>
                  <a:pt x="1354" y="280"/>
                </a:lnTo>
                <a:lnTo>
                  <a:pt x="1339" y="281"/>
                </a:lnTo>
                <a:lnTo>
                  <a:pt x="1325" y="285"/>
                </a:lnTo>
                <a:lnTo>
                  <a:pt x="1313" y="288"/>
                </a:lnTo>
                <a:lnTo>
                  <a:pt x="1289" y="297"/>
                </a:lnTo>
                <a:lnTo>
                  <a:pt x="1276" y="300"/>
                </a:lnTo>
                <a:lnTo>
                  <a:pt x="1262" y="302"/>
                </a:lnTo>
                <a:lnTo>
                  <a:pt x="1255" y="302"/>
                </a:lnTo>
                <a:lnTo>
                  <a:pt x="1250" y="303"/>
                </a:lnTo>
                <a:lnTo>
                  <a:pt x="1247" y="307"/>
                </a:lnTo>
                <a:lnTo>
                  <a:pt x="1243" y="310"/>
                </a:lnTo>
                <a:lnTo>
                  <a:pt x="1236" y="317"/>
                </a:lnTo>
                <a:lnTo>
                  <a:pt x="1233" y="321"/>
                </a:lnTo>
                <a:lnTo>
                  <a:pt x="1228" y="322"/>
                </a:lnTo>
                <a:lnTo>
                  <a:pt x="1226" y="326"/>
                </a:lnTo>
                <a:lnTo>
                  <a:pt x="1225" y="327"/>
                </a:lnTo>
                <a:lnTo>
                  <a:pt x="1219" y="329"/>
                </a:lnTo>
                <a:lnTo>
                  <a:pt x="1207" y="329"/>
                </a:lnTo>
                <a:lnTo>
                  <a:pt x="1180" y="329"/>
                </a:lnTo>
                <a:lnTo>
                  <a:pt x="1173" y="329"/>
                </a:lnTo>
                <a:lnTo>
                  <a:pt x="1168" y="329"/>
                </a:lnTo>
                <a:lnTo>
                  <a:pt x="1165" y="332"/>
                </a:lnTo>
                <a:lnTo>
                  <a:pt x="1163" y="336"/>
                </a:lnTo>
                <a:lnTo>
                  <a:pt x="1160" y="339"/>
                </a:lnTo>
                <a:lnTo>
                  <a:pt x="1158" y="343"/>
                </a:lnTo>
                <a:lnTo>
                  <a:pt x="1153" y="343"/>
                </a:lnTo>
                <a:lnTo>
                  <a:pt x="1146" y="343"/>
                </a:lnTo>
                <a:lnTo>
                  <a:pt x="1141" y="344"/>
                </a:lnTo>
                <a:lnTo>
                  <a:pt x="1139" y="346"/>
                </a:lnTo>
                <a:lnTo>
                  <a:pt x="1134" y="351"/>
                </a:lnTo>
                <a:lnTo>
                  <a:pt x="1132" y="355"/>
                </a:lnTo>
                <a:lnTo>
                  <a:pt x="1129" y="356"/>
                </a:lnTo>
                <a:lnTo>
                  <a:pt x="1124" y="358"/>
                </a:lnTo>
                <a:lnTo>
                  <a:pt x="1119" y="356"/>
                </a:lnTo>
                <a:lnTo>
                  <a:pt x="1119" y="361"/>
                </a:lnTo>
                <a:lnTo>
                  <a:pt x="1117" y="365"/>
                </a:lnTo>
                <a:lnTo>
                  <a:pt x="1115" y="368"/>
                </a:lnTo>
                <a:lnTo>
                  <a:pt x="1112" y="370"/>
                </a:lnTo>
                <a:lnTo>
                  <a:pt x="1112" y="390"/>
                </a:lnTo>
                <a:lnTo>
                  <a:pt x="1112" y="411"/>
                </a:lnTo>
                <a:lnTo>
                  <a:pt x="1110" y="430"/>
                </a:lnTo>
                <a:lnTo>
                  <a:pt x="1105" y="445"/>
                </a:lnTo>
                <a:lnTo>
                  <a:pt x="1096" y="443"/>
                </a:lnTo>
                <a:lnTo>
                  <a:pt x="1088" y="442"/>
                </a:lnTo>
                <a:lnTo>
                  <a:pt x="1081" y="436"/>
                </a:lnTo>
                <a:lnTo>
                  <a:pt x="1078" y="431"/>
                </a:lnTo>
                <a:lnTo>
                  <a:pt x="1074" y="433"/>
                </a:lnTo>
                <a:lnTo>
                  <a:pt x="1073" y="436"/>
                </a:lnTo>
                <a:lnTo>
                  <a:pt x="1071" y="445"/>
                </a:lnTo>
                <a:lnTo>
                  <a:pt x="1067" y="445"/>
                </a:lnTo>
                <a:lnTo>
                  <a:pt x="1066" y="447"/>
                </a:lnTo>
                <a:lnTo>
                  <a:pt x="1064" y="452"/>
                </a:lnTo>
                <a:lnTo>
                  <a:pt x="1055" y="457"/>
                </a:lnTo>
                <a:lnTo>
                  <a:pt x="1052" y="460"/>
                </a:lnTo>
                <a:lnTo>
                  <a:pt x="1050" y="465"/>
                </a:lnTo>
                <a:lnTo>
                  <a:pt x="1033" y="465"/>
                </a:lnTo>
                <a:lnTo>
                  <a:pt x="1027" y="467"/>
                </a:lnTo>
                <a:lnTo>
                  <a:pt x="1025" y="469"/>
                </a:lnTo>
                <a:lnTo>
                  <a:pt x="1023" y="472"/>
                </a:lnTo>
                <a:lnTo>
                  <a:pt x="1016" y="472"/>
                </a:lnTo>
                <a:lnTo>
                  <a:pt x="1011" y="471"/>
                </a:lnTo>
                <a:lnTo>
                  <a:pt x="1008" y="467"/>
                </a:lnTo>
                <a:lnTo>
                  <a:pt x="1003" y="465"/>
                </a:lnTo>
                <a:lnTo>
                  <a:pt x="999" y="465"/>
                </a:lnTo>
                <a:lnTo>
                  <a:pt x="998" y="469"/>
                </a:lnTo>
                <a:lnTo>
                  <a:pt x="998" y="471"/>
                </a:lnTo>
                <a:lnTo>
                  <a:pt x="996" y="472"/>
                </a:lnTo>
                <a:lnTo>
                  <a:pt x="989" y="474"/>
                </a:lnTo>
                <a:lnTo>
                  <a:pt x="979" y="472"/>
                </a:lnTo>
                <a:lnTo>
                  <a:pt x="967" y="472"/>
                </a:lnTo>
                <a:lnTo>
                  <a:pt x="955" y="472"/>
                </a:lnTo>
                <a:lnTo>
                  <a:pt x="945" y="472"/>
                </a:lnTo>
                <a:lnTo>
                  <a:pt x="936" y="471"/>
                </a:lnTo>
                <a:lnTo>
                  <a:pt x="931" y="465"/>
                </a:lnTo>
                <a:lnTo>
                  <a:pt x="928" y="459"/>
                </a:lnTo>
                <a:lnTo>
                  <a:pt x="924" y="460"/>
                </a:lnTo>
                <a:lnTo>
                  <a:pt x="921" y="462"/>
                </a:lnTo>
                <a:lnTo>
                  <a:pt x="919" y="471"/>
                </a:lnTo>
                <a:lnTo>
                  <a:pt x="917" y="474"/>
                </a:lnTo>
                <a:lnTo>
                  <a:pt x="916" y="477"/>
                </a:lnTo>
                <a:lnTo>
                  <a:pt x="912" y="479"/>
                </a:lnTo>
                <a:lnTo>
                  <a:pt x="907" y="479"/>
                </a:lnTo>
                <a:lnTo>
                  <a:pt x="895" y="479"/>
                </a:lnTo>
                <a:lnTo>
                  <a:pt x="883" y="479"/>
                </a:lnTo>
                <a:lnTo>
                  <a:pt x="873" y="481"/>
                </a:lnTo>
                <a:lnTo>
                  <a:pt x="866" y="486"/>
                </a:lnTo>
                <a:lnTo>
                  <a:pt x="859" y="489"/>
                </a:lnTo>
                <a:lnTo>
                  <a:pt x="854" y="495"/>
                </a:lnTo>
                <a:lnTo>
                  <a:pt x="849" y="500"/>
                </a:lnTo>
                <a:lnTo>
                  <a:pt x="846" y="506"/>
                </a:lnTo>
                <a:lnTo>
                  <a:pt x="842" y="513"/>
                </a:lnTo>
                <a:lnTo>
                  <a:pt x="839" y="520"/>
                </a:lnTo>
                <a:lnTo>
                  <a:pt x="837" y="525"/>
                </a:lnTo>
                <a:lnTo>
                  <a:pt x="837" y="529"/>
                </a:lnTo>
                <a:lnTo>
                  <a:pt x="836" y="532"/>
                </a:lnTo>
                <a:lnTo>
                  <a:pt x="832" y="534"/>
                </a:lnTo>
                <a:lnTo>
                  <a:pt x="832" y="537"/>
                </a:lnTo>
                <a:lnTo>
                  <a:pt x="832" y="542"/>
                </a:lnTo>
                <a:lnTo>
                  <a:pt x="829" y="547"/>
                </a:lnTo>
                <a:lnTo>
                  <a:pt x="824" y="554"/>
                </a:lnTo>
                <a:lnTo>
                  <a:pt x="818" y="561"/>
                </a:lnTo>
                <a:lnTo>
                  <a:pt x="815" y="568"/>
                </a:lnTo>
                <a:lnTo>
                  <a:pt x="812" y="575"/>
                </a:lnTo>
                <a:lnTo>
                  <a:pt x="812" y="582"/>
                </a:lnTo>
                <a:lnTo>
                  <a:pt x="812" y="585"/>
                </a:lnTo>
                <a:lnTo>
                  <a:pt x="812" y="588"/>
                </a:lnTo>
                <a:lnTo>
                  <a:pt x="810" y="588"/>
                </a:lnTo>
                <a:lnTo>
                  <a:pt x="805" y="588"/>
                </a:lnTo>
                <a:lnTo>
                  <a:pt x="801" y="588"/>
                </a:lnTo>
                <a:lnTo>
                  <a:pt x="798" y="588"/>
                </a:lnTo>
                <a:lnTo>
                  <a:pt x="778" y="588"/>
                </a:lnTo>
                <a:lnTo>
                  <a:pt x="772" y="590"/>
                </a:lnTo>
                <a:lnTo>
                  <a:pt x="769" y="592"/>
                </a:lnTo>
                <a:lnTo>
                  <a:pt x="764" y="599"/>
                </a:lnTo>
                <a:lnTo>
                  <a:pt x="759" y="606"/>
                </a:lnTo>
                <a:lnTo>
                  <a:pt x="755" y="607"/>
                </a:lnTo>
                <a:lnTo>
                  <a:pt x="750" y="609"/>
                </a:lnTo>
                <a:lnTo>
                  <a:pt x="745" y="611"/>
                </a:lnTo>
                <a:lnTo>
                  <a:pt x="743" y="612"/>
                </a:lnTo>
                <a:lnTo>
                  <a:pt x="738" y="617"/>
                </a:lnTo>
                <a:lnTo>
                  <a:pt x="737" y="621"/>
                </a:lnTo>
                <a:lnTo>
                  <a:pt x="733" y="623"/>
                </a:lnTo>
                <a:lnTo>
                  <a:pt x="728" y="624"/>
                </a:lnTo>
                <a:lnTo>
                  <a:pt x="723" y="623"/>
                </a:lnTo>
                <a:lnTo>
                  <a:pt x="718" y="623"/>
                </a:lnTo>
                <a:lnTo>
                  <a:pt x="714" y="621"/>
                </a:lnTo>
                <a:lnTo>
                  <a:pt x="711" y="619"/>
                </a:lnTo>
                <a:lnTo>
                  <a:pt x="709" y="616"/>
                </a:lnTo>
                <a:lnTo>
                  <a:pt x="709" y="612"/>
                </a:lnTo>
                <a:lnTo>
                  <a:pt x="708" y="611"/>
                </a:lnTo>
                <a:lnTo>
                  <a:pt x="703" y="609"/>
                </a:lnTo>
                <a:lnTo>
                  <a:pt x="696" y="609"/>
                </a:lnTo>
                <a:lnTo>
                  <a:pt x="689" y="609"/>
                </a:lnTo>
                <a:lnTo>
                  <a:pt x="684" y="611"/>
                </a:lnTo>
                <a:lnTo>
                  <a:pt x="682" y="616"/>
                </a:lnTo>
                <a:lnTo>
                  <a:pt x="677" y="616"/>
                </a:lnTo>
                <a:lnTo>
                  <a:pt x="674" y="617"/>
                </a:lnTo>
                <a:lnTo>
                  <a:pt x="670" y="619"/>
                </a:lnTo>
                <a:lnTo>
                  <a:pt x="668" y="623"/>
                </a:lnTo>
                <a:lnTo>
                  <a:pt x="660" y="624"/>
                </a:lnTo>
                <a:lnTo>
                  <a:pt x="651" y="626"/>
                </a:lnTo>
                <a:lnTo>
                  <a:pt x="645" y="631"/>
                </a:lnTo>
                <a:lnTo>
                  <a:pt x="641" y="636"/>
                </a:lnTo>
                <a:lnTo>
                  <a:pt x="636" y="636"/>
                </a:lnTo>
                <a:lnTo>
                  <a:pt x="633" y="635"/>
                </a:lnTo>
                <a:lnTo>
                  <a:pt x="629" y="635"/>
                </a:lnTo>
                <a:lnTo>
                  <a:pt x="627" y="635"/>
                </a:lnTo>
                <a:lnTo>
                  <a:pt x="626" y="635"/>
                </a:lnTo>
                <a:lnTo>
                  <a:pt x="622" y="635"/>
                </a:lnTo>
                <a:lnTo>
                  <a:pt x="621" y="636"/>
                </a:lnTo>
                <a:lnTo>
                  <a:pt x="619" y="636"/>
                </a:lnTo>
                <a:lnTo>
                  <a:pt x="615" y="636"/>
                </a:lnTo>
                <a:lnTo>
                  <a:pt x="614" y="636"/>
                </a:lnTo>
                <a:lnTo>
                  <a:pt x="612" y="636"/>
                </a:lnTo>
                <a:lnTo>
                  <a:pt x="610" y="638"/>
                </a:lnTo>
                <a:lnTo>
                  <a:pt x="607" y="638"/>
                </a:lnTo>
                <a:lnTo>
                  <a:pt x="605" y="638"/>
                </a:lnTo>
                <a:lnTo>
                  <a:pt x="602" y="640"/>
                </a:lnTo>
                <a:lnTo>
                  <a:pt x="588" y="643"/>
                </a:lnTo>
                <a:lnTo>
                  <a:pt x="581" y="643"/>
                </a:lnTo>
                <a:lnTo>
                  <a:pt x="573" y="643"/>
                </a:lnTo>
                <a:lnTo>
                  <a:pt x="573" y="650"/>
                </a:lnTo>
                <a:lnTo>
                  <a:pt x="564" y="655"/>
                </a:lnTo>
                <a:lnTo>
                  <a:pt x="556" y="662"/>
                </a:lnTo>
                <a:lnTo>
                  <a:pt x="551" y="663"/>
                </a:lnTo>
                <a:lnTo>
                  <a:pt x="545" y="665"/>
                </a:lnTo>
                <a:lnTo>
                  <a:pt x="542" y="662"/>
                </a:lnTo>
                <a:lnTo>
                  <a:pt x="539" y="657"/>
                </a:lnTo>
                <a:lnTo>
                  <a:pt x="535" y="658"/>
                </a:lnTo>
                <a:lnTo>
                  <a:pt x="533" y="660"/>
                </a:lnTo>
                <a:lnTo>
                  <a:pt x="532" y="667"/>
                </a:lnTo>
                <a:lnTo>
                  <a:pt x="530" y="674"/>
                </a:lnTo>
                <a:lnTo>
                  <a:pt x="528" y="675"/>
                </a:lnTo>
                <a:lnTo>
                  <a:pt x="525" y="677"/>
                </a:lnTo>
                <a:lnTo>
                  <a:pt x="525" y="679"/>
                </a:lnTo>
                <a:lnTo>
                  <a:pt x="527" y="682"/>
                </a:lnTo>
                <a:lnTo>
                  <a:pt x="530" y="682"/>
                </a:lnTo>
                <a:lnTo>
                  <a:pt x="537" y="684"/>
                </a:lnTo>
                <a:lnTo>
                  <a:pt x="539" y="684"/>
                </a:lnTo>
                <a:lnTo>
                  <a:pt x="544" y="692"/>
                </a:lnTo>
                <a:lnTo>
                  <a:pt x="547" y="703"/>
                </a:lnTo>
                <a:lnTo>
                  <a:pt x="552" y="711"/>
                </a:lnTo>
                <a:lnTo>
                  <a:pt x="556" y="715"/>
                </a:lnTo>
                <a:lnTo>
                  <a:pt x="559" y="718"/>
                </a:lnTo>
                <a:lnTo>
                  <a:pt x="559" y="744"/>
                </a:lnTo>
                <a:lnTo>
                  <a:pt x="559" y="769"/>
                </a:lnTo>
                <a:lnTo>
                  <a:pt x="557" y="781"/>
                </a:lnTo>
                <a:lnTo>
                  <a:pt x="554" y="790"/>
                </a:lnTo>
                <a:lnTo>
                  <a:pt x="547" y="796"/>
                </a:lnTo>
                <a:lnTo>
                  <a:pt x="544" y="798"/>
                </a:lnTo>
                <a:lnTo>
                  <a:pt x="539" y="800"/>
                </a:lnTo>
                <a:lnTo>
                  <a:pt x="539" y="807"/>
                </a:lnTo>
                <a:lnTo>
                  <a:pt x="539" y="810"/>
                </a:lnTo>
                <a:lnTo>
                  <a:pt x="537" y="814"/>
                </a:lnTo>
                <a:lnTo>
                  <a:pt x="533" y="815"/>
                </a:lnTo>
                <a:lnTo>
                  <a:pt x="528" y="820"/>
                </a:lnTo>
                <a:lnTo>
                  <a:pt x="525" y="824"/>
                </a:lnTo>
                <a:lnTo>
                  <a:pt x="525" y="827"/>
                </a:lnTo>
                <a:lnTo>
                  <a:pt x="491" y="827"/>
                </a:lnTo>
                <a:lnTo>
                  <a:pt x="491" y="834"/>
                </a:lnTo>
                <a:lnTo>
                  <a:pt x="491" y="841"/>
                </a:lnTo>
                <a:lnTo>
                  <a:pt x="489" y="846"/>
                </a:lnTo>
                <a:lnTo>
                  <a:pt x="484" y="848"/>
                </a:lnTo>
                <a:lnTo>
                  <a:pt x="484" y="854"/>
                </a:lnTo>
                <a:lnTo>
                  <a:pt x="486" y="860"/>
                </a:lnTo>
                <a:lnTo>
                  <a:pt x="489" y="863"/>
                </a:lnTo>
                <a:lnTo>
                  <a:pt x="491" y="868"/>
                </a:lnTo>
                <a:lnTo>
                  <a:pt x="489" y="870"/>
                </a:lnTo>
                <a:lnTo>
                  <a:pt x="489" y="872"/>
                </a:lnTo>
                <a:lnTo>
                  <a:pt x="493" y="873"/>
                </a:lnTo>
                <a:lnTo>
                  <a:pt x="498" y="875"/>
                </a:lnTo>
                <a:lnTo>
                  <a:pt x="498" y="877"/>
                </a:lnTo>
                <a:lnTo>
                  <a:pt x="496" y="878"/>
                </a:lnTo>
                <a:lnTo>
                  <a:pt x="493" y="880"/>
                </a:lnTo>
                <a:lnTo>
                  <a:pt x="484" y="882"/>
                </a:lnTo>
                <a:lnTo>
                  <a:pt x="484" y="885"/>
                </a:lnTo>
                <a:lnTo>
                  <a:pt x="482" y="887"/>
                </a:lnTo>
                <a:lnTo>
                  <a:pt x="477" y="889"/>
                </a:lnTo>
                <a:lnTo>
                  <a:pt x="476" y="897"/>
                </a:lnTo>
                <a:lnTo>
                  <a:pt x="474" y="902"/>
                </a:lnTo>
                <a:lnTo>
                  <a:pt x="469" y="906"/>
                </a:lnTo>
                <a:lnTo>
                  <a:pt x="464" y="909"/>
                </a:lnTo>
                <a:lnTo>
                  <a:pt x="464" y="924"/>
                </a:lnTo>
                <a:lnTo>
                  <a:pt x="464" y="940"/>
                </a:lnTo>
                <a:lnTo>
                  <a:pt x="462" y="947"/>
                </a:lnTo>
                <a:lnTo>
                  <a:pt x="460" y="952"/>
                </a:lnTo>
                <a:lnTo>
                  <a:pt x="457" y="955"/>
                </a:lnTo>
                <a:lnTo>
                  <a:pt x="450" y="957"/>
                </a:lnTo>
                <a:lnTo>
                  <a:pt x="455" y="964"/>
                </a:lnTo>
                <a:lnTo>
                  <a:pt x="457" y="974"/>
                </a:lnTo>
                <a:lnTo>
                  <a:pt x="457" y="986"/>
                </a:lnTo>
                <a:lnTo>
                  <a:pt x="457" y="998"/>
                </a:lnTo>
                <a:lnTo>
                  <a:pt x="431" y="1015"/>
                </a:lnTo>
                <a:lnTo>
                  <a:pt x="418" y="1022"/>
                </a:lnTo>
                <a:lnTo>
                  <a:pt x="411" y="1023"/>
                </a:lnTo>
                <a:lnTo>
                  <a:pt x="402" y="1025"/>
                </a:lnTo>
                <a:lnTo>
                  <a:pt x="399" y="1027"/>
                </a:lnTo>
                <a:lnTo>
                  <a:pt x="397" y="1028"/>
                </a:lnTo>
                <a:lnTo>
                  <a:pt x="395" y="1034"/>
                </a:lnTo>
                <a:lnTo>
                  <a:pt x="395" y="1046"/>
                </a:lnTo>
                <a:lnTo>
                  <a:pt x="387" y="1047"/>
                </a:lnTo>
                <a:lnTo>
                  <a:pt x="382" y="1049"/>
                </a:lnTo>
                <a:lnTo>
                  <a:pt x="378" y="1054"/>
                </a:lnTo>
                <a:lnTo>
                  <a:pt x="375" y="1059"/>
                </a:lnTo>
                <a:lnTo>
                  <a:pt x="366" y="1061"/>
                </a:lnTo>
                <a:lnTo>
                  <a:pt x="361" y="1063"/>
                </a:lnTo>
                <a:lnTo>
                  <a:pt x="356" y="1066"/>
                </a:lnTo>
                <a:lnTo>
                  <a:pt x="348" y="1066"/>
                </a:lnTo>
                <a:lnTo>
                  <a:pt x="349" y="1078"/>
                </a:lnTo>
                <a:lnTo>
                  <a:pt x="354" y="1087"/>
                </a:lnTo>
                <a:lnTo>
                  <a:pt x="365" y="1104"/>
                </a:lnTo>
                <a:lnTo>
                  <a:pt x="370" y="1112"/>
                </a:lnTo>
                <a:lnTo>
                  <a:pt x="375" y="1121"/>
                </a:lnTo>
                <a:lnTo>
                  <a:pt x="377" y="1133"/>
                </a:lnTo>
                <a:lnTo>
                  <a:pt x="375" y="1148"/>
                </a:lnTo>
                <a:lnTo>
                  <a:pt x="368" y="1151"/>
                </a:lnTo>
                <a:lnTo>
                  <a:pt x="361" y="1155"/>
                </a:lnTo>
                <a:lnTo>
                  <a:pt x="351" y="1155"/>
                </a:lnTo>
                <a:lnTo>
                  <a:pt x="341" y="1155"/>
                </a:lnTo>
                <a:lnTo>
                  <a:pt x="341" y="1196"/>
                </a:lnTo>
                <a:lnTo>
                  <a:pt x="332" y="1201"/>
                </a:lnTo>
                <a:lnTo>
                  <a:pt x="325" y="1206"/>
                </a:lnTo>
                <a:lnTo>
                  <a:pt x="324" y="1208"/>
                </a:lnTo>
                <a:lnTo>
                  <a:pt x="322" y="1213"/>
                </a:lnTo>
                <a:lnTo>
                  <a:pt x="320" y="1218"/>
                </a:lnTo>
                <a:lnTo>
                  <a:pt x="320" y="1223"/>
                </a:lnTo>
                <a:lnTo>
                  <a:pt x="315" y="1223"/>
                </a:lnTo>
                <a:lnTo>
                  <a:pt x="310" y="1225"/>
                </a:lnTo>
                <a:lnTo>
                  <a:pt x="302" y="1228"/>
                </a:lnTo>
                <a:lnTo>
                  <a:pt x="295" y="1233"/>
                </a:lnTo>
                <a:lnTo>
                  <a:pt x="286" y="1237"/>
                </a:lnTo>
                <a:lnTo>
                  <a:pt x="273" y="1237"/>
                </a:lnTo>
                <a:lnTo>
                  <a:pt x="273" y="1257"/>
                </a:lnTo>
                <a:lnTo>
                  <a:pt x="273" y="1261"/>
                </a:lnTo>
                <a:lnTo>
                  <a:pt x="274" y="1262"/>
                </a:lnTo>
                <a:lnTo>
                  <a:pt x="278" y="1262"/>
                </a:lnTo>
                <a:lnTo>
                  <a:pt x="285" y="1264"/>
                </a:lnTo>
                <a:lnTo>
                  <a:pt x="291" y="1267"/>
                </a:lnTo>
                <a:lnTo>
                  <a:pt x="298" y="1274"/>
                </a:lnTo>
                <a:lnTo>
                  <a:pt x="305" y="1284"/>
                </a:lnTo>
                <a:lnTo>
                  <a:pt x="305" y="1288"/>
                </a:lnTo>
                <a:lnTo>
                  <a:pt x="307" y="1291"/>
                </a:lnTo>
                <a:lnTo>
                  <a:pt x="307" y="1312"/>
                </a:lnTo>
                <a:lnTo>
                  <a:pt x="308" y="1315"/>
                </a:lnTo>
                <a:lnTo>
                  <a:pt x="310" y="1318"/>
                </a:lnTo>
                <a:lnTo>
                  <a:pt x="315" y="1324"/>
                </a:lnTo>
                <a:lnTo>
                  <a:pt x="322" y="1329"/>
                </a:lnTo>
                <a:lnTo>
                  <a:pt x="325" y="1336"/>
                </a:lnTo>
                <a:lnTo>
                  <a:pt x="327" y="1339"/>
                </a:lnTo>
                <a:lnTo>
                  <a:pt x="327" y="1344"/>
                </a:lnTo>
                <a:lnTo>
                  <a:pt x="329" y="1349"/>
                </a:lnTo>
                <a:lnTo>
                  <a:pt x="334" y="1351"/>
                </a:lnTo>
                <a:lnTo>
                  <a:pt x="339" y="1353"/>
                </a:lnTo>
                <a:lnTo>
                  <a:pt x="343" y="1353"/>
                </a:lnTo>
                <a:lnTo>
                  <a:pt x="348" y="1356"/>
                </a:lnTo>
                <a:lnTo>
                  <a:pt x="349" y="1359"/>
                </a:lnTo>
                <a:lnTo>
                  <a:pt x="348" y="1366"/>
                </a:lnTo>
                <a:lnTo>
                  <a:pt x="349" y="1366"/>
                </a:lnTo>
                <a:lnTo>
                  <a:pt x="360" y="1365"/>
                </a:lnTo>
                <a:lnTo>
                  <a:pt x="368" y="1366"/>
                </a:lnTo>
                <a:lnTo>
                  <a:pt x="372" y="1366"/>
                </a:lnTo>
                <a:lnTo>
                  <a:pt x="380" y="1371"/>
                </a:lnTo>
                <a:lnTo>
                  <a:pt x="389" y="1376"/>
                </a:lnTo>
                <a:lnTo>
                  <a:pt x="394" y="1383"/>
                </a:lnTo>
                <a:lnTo>
                  <a:pt x="395" y="1387"/>
                </a:lnTo>
                <a:lnTo>
                  <a:pt x="395" y="1390"/>
                </a:lnTo>
                <a:lnTo>
                  <a:pt x="395" y="1394"/>
                </a:lnTo>
                <a:lnTo>
                  <a:pt x="411" y="1395"/>
                </a:lnTo>
                <a:lnTo>
                  <a:pt x="421" y="1399"/>
                </a:lnTo>
                <a:lnTo>
                  <a:pt x="431" y="1405"/>
                </a:lnTo>
                <a:lnTo>
                  <a:pt x="440" y="1414"/>
                </a:lnTo>
                <a:lnTo>
                  <a:pt x="441" y="1416"/>
                </a:lnTo>
                <a:lnTo>
                  <a:pt x="445" y="1426"/>
                </a:lnTo>
                <a:lnTo>
                  <a:pt x="452" y="1436"/>
                </a:lnTo>
                <a:lnTo>
                  <a:pt x="453" y="1438"/>
                </a:lnTo>
                <a:lnTo>
                  <a:pt x="457" y="1440"/>
                </a:lnTo>
                <a:lnTo>
                  <a:pt x="460" y="1441"/>
                </a:lnTo>
                <a:lnTo>
                  <a:pt x="465" y="1446"/>
                </a:lnTo>
                <a:lnTo>
                  <a:pt x="470" y="1453"/>
                </a:lnTo>
                <a:lnTo>
                  <a:pt x="476" y="1455"/>
                </a:lnTo>
                <a:lnTo>
                  <a:pt x="481" y="1457"/>
                </a:lnTo>
                <a:lnTo>
                  <a:pt x="482" y="1458"/>
                </a:lnTo>
                <a:lnTo>
                  <a:pt x="487" y="1462"/>
                </a:lnTo>
                <a:lnTo>
                  <a:pt x="491" y="1469"/>
                </a:lnTo>
                <a:lnTo>
                  <a:pt x="493" y="1470"/>
                </a:lnTo>
                <a:lnTo>
                  <a:pt x="494" y="1472"/>
                </a:lnTo>
                <a:lnTo>
                  <a:pt x="498" y="1475"/>
                </a:lnTo>
                <a:lnTo>
                  <a:pt x="499" y="1480"/>
                </a:lnTo>
                <a:lnTo>
                  <a:pt x="501" y="1482"/>
                </a:lnTo>
                <a:lnTo>
                  <a:pt x="505" y="1482"/>
                </a:lnTo>
                <a:lnTo>
                  <a:pt x="513" y="1487"/>
                </a:lnTo>
                <a:lnTo>
                  <a:pt x="518" y="1489"/>
                </a:lnTo>
                <a:lnTo>
                  <a:pt x="525" y="1489"/>
                </a:lnTo>
                <a:lnTo>
                  <a:pt x="528" y="1487"/>
                </a:lnTo>
                <a:lnTo>
                  <a:pt x="530" y="1486"/>
                </a:lnTo>
                <a:lnTo>
                  <a:pt x="532" y="1479"/>
                </a:lnTo>
                <a:lnTo>
                  <a:pt x="532" y="1462"/>
                </a:lnTo>
                <a:lnTo>
                  <a:pt x="528" y="1460"/>
                </a:lnTo>
                <a:lnTo>
                  <a:pt x="527" y="1458"/>
                </a:lnTo>
                <a:lnTo>
                  <a:pt x="527" y="1455"/>
                </a:lnTo>
                <a:lnTo>
                  <a:pt x="527" y="1453"/>
                </a:lnTo>
                <a:lnTo>
                  <a:pt x="530" y="1446"/>
                </a:lnTo>
                <a:lnTo>
                  <a:pt x="532" y="1441"/>
                </a:lnTo>
                <a:lnTo>
                  <a:pt x="537" y="1445"/>
                </a:lnTo>
                <a:lnTo>
                  <a:pt x="544" y="1446"/>
                </a:lnTo>
                <a:lnTo>
                  <a:pt x="551" y="1448"/>
                </a:lnTo>
                <a:lnTo>
                  <a:pt x="559" y="1448"/>
                </a:lnTo>
                <a:lnTo>
                  <a:pt x="566" y="1448"/>
                </a:lnTo>
                <a:lnTo>
                  <a:pt x="569" y="1451"/>
                </a:lnTo>
                <a:lnTo>
                  <a:pt x="571" y="1457"/>
                </a:lnTo>
                <a:lnTo>
                  <a:pt x="573" y="1462"/>
                </a:lnTo>
                <a:lnTo>
                  <a:pt x="580" y="1457"/>
                </a:lnTo>
                <a:lnTo>
                  <a:pt x="590" y="1455"/>
                </a:lnTo>
                <a:lnTo>
                  <a:pt x="602" y="1455"/>
                </a:lnTo>
                <a:lnTo>
                  <a:pt x="614" y="1455"/>
                </a:lnTo>
                <a:lnTo>
                  <a:pt x="617" y="1448"/>
                </a:lnTo>
                <a:lnTo>
                  <a:pt x="622" y="1443"/>
                </a:lnTo>
                <a:lnTo>
                  <a:pt x="627" y="1438"/>
                </a:lnTo>
                <a:lnTo>
                  <a:pt x="634" y="1434"/>
                </a:lnTo>
                <a:lnTo>
                  <a:pt x="641" y="1434"/>
                </a:lnTo>
                <a:lnTo>
                  <a:pt x="648" y="1445"/>
                </a:lnTo>
                <a:lnTo>
                  <a:pt x="650" y="1446"/>
                </a:lnTo>
                <a:lnTo>
                  <a:pt x="653" y="1457"/>
                </a:lnTo>
                <a:lnTo>
                  <a:pt x="655" y="1463"/>
                </a:lnTo>
                <a:lnTo>
                  <a:pt x="656" y="1480"/>
                </a:lnTo>
                <a:lnTo>
                  <a:pt x="656" y="1482"/>
                </a:lnTo>
                <a:lnTo>
                  <a:pt x="655" y="1487"/>
                </a:lnTo>
                <a:lnTo>
                  <a:pt x="653" y="1492"/>
                </a:lnTo>
                <a:lnTo>
                  <a:pt x="646" y="1501"/>
                </a:lnTo>
                <a:lnTo>
                  <a:pt x="639" y="1508"/>
                </a:lnTo>
                <a:lnTo>
                  <a:pt x="636" y="1511"/>
                </a:lnTo>
                <a:lnTo>
                  <a:pt x="634" y="1516"/>
                </a:lnTo>
                <a:lnTo>
                  <a:pt x="627" y="1515"/>
                </a:lnTo>
                <a:lnTo>
                  <a:pt x="624" y="1509"/>
                </a:lnTo>
                <a:lnTo>
                  <a:pt x="615" y="1501"/>
                </a:lnTo>
                <a:lnTo>
                  <a:pt x="612" y="1496"/>
                </a:lnTo>
                <a:lnTo>
                  <a:pt x="607" y="1492"/>
                </a:lnTo>
                <a:lnTo>
                  <a:pt x="602" y="1489"/>
                </a:lnTo>
                <a:lnTo>
                  <a:pt x="593" y="1489"/>
                </a:lnTo>
                <a:lnTo>
                  <a:pt x="566" y="1489"/>
                </a:lnTo>
                <a:lnTo>
                  <a:pt x="556" y="1491"/>
                </a:lnTo>
                <a:lnTo>
                  <a:pt x="549" y="1494"/>
                </a:lnTo>
                <a:lnTo>
                  <a:pt x="544" y="1499"/>
                </a:lnTo>
                <a:lnTo>
                  <a:pt x="539" y="1506"/>
                </a:lnTo>
                <a:lnTo>
                  <a:pt x="530" y="1521"/>
                </a:lnTo>
                <a:lnTo>
                  <a:pt x="525" y="1537"/>
                </a:lnTo>
                <a:lnTo>
                  <a:pt x="520" y="1538"/>
                </a:lnTo>
                <a:lnTo>
                  <a:pt x="518" y="1540"/>
                </a:lnTo>
                <a:lnTo>
                  <a:pt x="516" y="1542"/>
                </a:lnTo>
                <a:lnTo>
                  <a:pt x="518" y="1544"/>
                </a:lnTo>
                <a:lnTo>
                  <a:pt x="515" y="1544"/>
                </a:lnTo>
                <a:lnTo>
                  <a:pt x="513" y="1542"/>
                </a:lnTo>
                <a:lnTo>
                  <a:pt x="508" y="1537"/>
                </a:lnTo>
                <a:lnTo>
                  <a:pt x="503" y="1532"/>
                </a:lnTo>
                <a:lnTo>
                  <a:pt x="501" y="1530"/>
                </a:lnTo>
                <a:lnTo>
                  <a:pt x="498" y="1530"/>
                </a:lnTo>
                <a:lnTo>
                  <a:pt x="494" y="1532"/>
                </a:lnTo>
                <a:lnTo>
                  <a:pt x="491" y="1533"/>
                </a:lnTo>
                <a:lnTo>
                  <a:pt x="487" y="1537"/>
                </a:lnTo>
                <a:lnTo>
                  <a:pt x="484" y="1537"/>
                </a:lnTo>
                <a:lnTo>
                  <a:pt x="481" y="1537"/>
                </a:lnTo>
                <a:lnTo>
                  <a:pt x="479" y="1538"/>
                </a:lnTo>
                <a:lnTo>
                  <a:pt x="477" y="1544"/>
                </a:lnTo>
                <a:lnTo>
                  <a:pt x="476" y="1549"/>
                </a:lnTo>
                <a:lnTo>
                  <a:pt x="474" y="1550"/>
                </a:lnTo>
                <a:lnTo>
                  <a:pt x="470" y="1550"/>
                </a:lnTo>
                <a:lnTo>
                  <a:pt x="465" y="1561"/>
                </a:lnTo>
                <a:lnTo>
                  <a:pt x="460" y="1571"/>
                </a:lnTo>
                <a:lnTo>
                  <a:pt x="458" y="1585"/>
                </a:lnTo>
                <a:lnTo>
                  <a:pt x="457" y="1598"/>
                </a:lnTo>
                <a:lnTo>
                  <a:pt x="453" y="1626"/>
                </a:lnTo>
                <a:lnTo>
                  <a:pt x="450" y="1653"/>
                </a:lnTo>
                <a:lnTo>
                  <a:pt x="453" y="1660"/>
                </a:lnTo>
                <a:lnTo>
                  <a:pt x="457" y="1667"/>
                </a:lnTo>
                <a:lnTo>
                  <a:pt x="458" y="1675"/>
                </a:lnTo>
                <a:lnTo>
                  <a:pt x="460" y="1679"/>
                </a:lnTo>
                <a:lnTo>
                  <a:pt x="464" y="1680"/>
                </a:lnTo>
                <a:lnTo>
                  <a:pt x="465" y="1675"/>
                </a:lnTo>
                <a:lnTo>
                  <a:pt x="467" y="1673"/>
                </a:lnTo>
                <a:lnTo>
                  <a:pt x="470" y="1673"/>
                </a:lnTo>
                <a:lnTo>
                  <a:pt x="470" y="1667"/>
                </a:lnTo>
                <a:lnTo>
                  <a:pt x="472" y="1661"/>
                </a:lnTo>
                <a:lnTo>
                  <a:pt x="474" y="1660"/>
                </a:lnTo>
                <a:lnTo>
                  <a:pt x="477" y="1660"/>
                </a:lnTo>
                <a:lnTo>
                  <a:pt x="486" y="1660"/>
                </a:lnTo>
                <a:lnTo>
                  <a:pt x="493" y="1658"/>
                </a:lnTo>
                <a:lnTo>
                  <a:pt x="498" y="1655"/>
                </a:lnTo>
                <a:lnTo>
                  <a:pt x="505" y="1653"/>
                </a:lnTo>
                <a:lnTo>
                  <a:pt x="506" y="1648"/>
                </a:lnTo>
                <a:lnTo>
                  <a:pt x="508" y="1646"/>
                </a:lnTo>
                <a:lnTo>
                  <a:pt x="511" y="1646"/>
                </a:lnTo>
                <a:lnTo>
                  <a:pt x="513" y="1641"/>
                </a:lnTo>
                <a:lnTo>
                  <a:pt x="515" y="1639"/>
                </a:lnTo>
                <a:lnTo>
                  <a:pt x="518" y="1639"/>
                </a:lnTo>
                <a:lnTo>
                  <a:pt x="522" y="1639"/>
                </a:lnTo>
                <a:lnTo>
                  <a:pt x="523" y="1641"/>
                </a:lnTo>
                <a:lnTo>
                  <a:pt x="525" y="1646"/>
                </a:lnTo>
                <a:lnTo>
                  <a:pt x="530" y="1648"/>
                </a:lnTo>
                <a:lnTo>
                  <a:pt x="532" y="1650"/>
                </a:lnTo>
                <a:lnTo>
                  <a:pt x="532" y="1653"/>
                </a:lnTo>
                <a:lnTo>
                  <a:pt x="537" y="1648"/>
                </a:lnTo>
                <a:lnTo>
                  <a:pt x="542" y="1643"/>
                </a:lnTo>
                <a:lnTo>
                  <a:pt x="544" y="1634"/>
                </a:lnTo>
                <a:lnTo>
                  <a:pt x="545" y="1626"/>
                </a:lnTo>
                <a:lnTo>
                  <a:pt x="540" y="1624"/>
                </a:lnTo>
                <a:lnTo>
                  <a:pt x="539" y="1622"/>
                </a:lnTo>
                <a:lnTo>
                  <a:pt x="539" y="1619"/>
                </a:lnTo>
                <a:lnTo>
                  <a:pt x="537" y="1615"/>
                </a:lnTo>
                <a:lnTo>
                  <a:pt x="533" y="1615"/>
                </a:lnTo>
                <a:lnTo>
                  <a:pt x="530" y="1617"/>
                </a:lnTo>
                <a:lnTo>
                  <a:pt x="525" y="1619"/>
                </a:lnTo>
                <a:lnTo>
                  <a:pt x="523" y="1622"/>
                </a:lnTo>
                <a:lnTo>
                  <a:pt x="522" y="1624"/>
                </a:lnTo>
                <a:lnTo>
                  <a:pt x="520" y="1622"/>
                </a:lnTo>
                <a:lnTo>
                  <a:pt x="518" y="1619"/>
                </a:lnTo>
                <a:lnTo>
                  <a:pt x="518" y="1605"/>
                </a:lnTo>
                <a:lnTo>
                  <a:pt x="518" y="1591"/>
                </a:lnTo>
                <a:lnTo>
                  <a:pt x="520" y="1586"/>
                </a:lnTo>
                <a:lnTo>
                  <a:pt x="522" y="1581"/>
                </a:lnTo>
                <a:lnTo>
                  <a:pt x="527" y="1579"/>
                </a:lnTo>
                <a:lnTo>
                  <a:pt x="532" y="1578"/>
                </a:lnTo>
                <a:lnTo>
                  <a:pt x="545" y="1578"/>
                </a:lnTo>
                <a:lnTo>
                  <a:pt x="547" y="1573"/>
                </a:lnTo>
                <a:lnTo>
                  <a:pt x="549" y="1571"/>
                </a:lnTo>
                <a:lnTo>
                  <a:pt x="552" y="1571"/>
                </a:lnTo>
                <a:lnTo>
                  <a:pt x="552" y="1568"/>
                </a:lnTo>
                <a:lnTo>
                  <a:pt x="556" y="1566"/>
                </a:lnTo>
                <a:lnTo>
                  <a:pt x="563" y="1566"/>
                </a:lnTo>
                <a:lnTo>
                  <a:pt x="569" y="1568"/>
                </a:lnTo>
                <a:lnTo>
                  <a:pt x="573" y="1571"/>
                </a:lnTo>
                <a:lnTo>
                  <a:pt x="573" y="1574"/>
                </a:lnTo>
                <a:lnTo>
                  <a:pt x="573" y="1578"/>
                </a:lnTo>
                <a:lnTo>
                  <a:pt x="573" y="1581"/>
                </a:lnTo>
                <a:lnTo>
                  <a:pt x="573" y="1585"/>
                </a:lnTo>
                <a:lnTo>
                  <a:pt x="576" y="1586"/>
                </a:lnTo>
                <a:lnTo>
                  <a:pt x="578" y="1588"/>
                </a:lnTo>
                <a:lnTo>
                  <a:pt x="580" y="1591"/>
                </a:lnTo>
                <a:lnTo>
                  <a:pt x="580" y="1593"/>
                </a:lnTo>
                <a:lnTo>
                  <a:pt x="581" y="1612"/>
                </a:lnTo>
                <a:lnTo>
                  <a:pt x="580" y="1620"/>
                </a:lnTo>
                <a:lnTo>
                  <a:pt x="578" y="1629"/>
                </a:lnTo>
                <a:lnTo>
                  <a:pt x="576" y="1632"/>
                </a:lnTo>
                <a:lnTo>
                  <a:pt x="571" y="1643"/>
                </a:lnTo>
                <a:lnTo>
                  <a:pt x="568" y="1648"/>
                </a:lnTo>
                <a:lnTo>
                  <a:pt x="566" y="1653"/>
                </a:lnTo>
                <a:lnTo>
                  <a:pt x="573" y="1651"/>
                </a:lnTo>
                <a:lnTo>
                  <a:pt x="580" y="1650"/>
                </a:lnTo>
                <a:lnTo>
                  <a:pt x="585" y="1646"/>
                </a:lnTo>
                <a:lnTo>
                  <a:pt x="593" y="1646"/>
                </a:lnTo>
                <a:lnTo>
                  <a:pt x="597" y="1641"/>
                </a:lnTo>
                <a:lnTo>
                  <a:pt x="600" y="1636"/>
                </a:lnTo>
                <a:lnTo>
                  <a:pt x="605" y="1632"/>
                </a:lnTo>
                <a:lnTo>
                  <a:pt x="614" y="1632"/>
                </a:lnTo>
                <a:lnTo>
                  <a:pt x="614" y="1638"/>
                </a:lnTo>
                <a:lnTo>
                  <a:pt x="614" y="1643"/>
                </a:lnTo>
                <a:lnTo>
                  <a:pt x="619" y="1648"/>
                </a:lnTo>
                <a:lnTo>
                  <a:pt x="621" y="1655"/>
                </a:lnTo>
                <a:lnTo>
                  <a:pt x="622" y="1660"/>
                </a:lnTo>
                <a:lnTo>
                  <a:pt x="621" y="1667"/>
                </a:lnTo>
                <a:lnTo>
                  <a:pt x="621" y="1672"/>
                </a:lnTo>
                <a:lnTo>
                  <a:pt x="622" y="1675"/>
                </a:lnTo>
                <a:lnTo>
                  <a:pt x="626" y="1677"/>
                </a:lnTo>
                <a:lnTo>
                  <a:pt x="629" y="1679"/>
                </a:lnTo>
                <a:lnTo>
                  <a:pt x="638" y="1680"/>
                </a:lnTo>
                <a:lnTo>
                  <a:pt x="639" y="1684"/>
                </a:lnTo>
                <a:lnTo>
                  <a:pt x="641" y="1687"/>
                </a:lnTo>
                <a:lnTo>
                  <a:pt x="646" y="1687"/>
                </a:lnTo>
                <a:lnTo>
                  <a:pt x="650" y="1690"/>
                </a:lnTo>
                <a:lnTo>
                  <a:pt x="651" y="1694"/>
                </a:lnTo>
                <a:lnTo>
                  <a:pt x="651" y="1697"/>
                </a:lnTo>
                <a:lnTo>
                  <a:pt x="653" y="1702"/>
                </a:lnTo>
                <a:lnTo>
                  <a:pt x="655" y="1711"/>
                </a:lnTo>
                <a:lnTo>
                  <a:pt x="658" y="1718"/>
                </a:lnTo>
                <a:lnTo>
                  <a:pt x="656" y="1723"/>
                </a:lnTo>
                <a:lnTo>
                  <a:pt x="655" y="1728"/>
                </a:lnTo>
                <a:lnTo>
                  <a:pt x="655" y="1731"/>
                </a:lnTo>
                <a:lnTo>
                  <a:pt x="655" y="1742"/>
                </a:lnTo>
                <a:lnTo>
                  <a:pt x="656" y="1745"/>
                </a:lnTo>
                <a:lnTo>
                  <a:pt x="658" y="1748"/>
                </a:lnTo>
                <a:lnTo>
                  <a:pt x="660" y="1752"/>
                </a:lnTo>
                <a:lnTo>
                  <a:pt x="662" y="1755"/>
                </a:lnTo>
                <a:lnTo>
                  <a:pt x="662" y="1759"/>
                </a:lnTo>
                <a:lnTo>
                  <a:pt x="663" y="1760"/>
                </a:lnTo>
                <a:lnTo>
                  <a:pt x="668" y="1762"/>
                </a:lnTo>
                <a:lnTo>
                  <a:pt x="679" y="1769"/>
                </a:lnTo>
                <a:lnTo>
                  <a:pt x="689" y="1776"/>
                </a:lnTo>
                <a:lnTo>
                  <a:pt x="692" y="1776"/>
                </a:lnTo>
                <a:lnTo>
                  <a:pt x="699" y="1776"/>
                </a:lnTo>
                <a:lnTo>
                  <a:pt x="704" y="1771"/>
                </a:lnTo>
                <a:lnTo>
                  <a:pt x="711" y="1765"/>
                </a:lnTo>
                <a:lnTo>
                  <a:pt x="725" y="1757"/>
                </a:lnTo>
                <a:lnTo>
                  <a:pt x="726" y="1755"/>
                </a:lnTo>
                <a:lnTo>
                  <a:pt x="730" y="1755"/>
                </a:lnTo>
                <a:lnTo>
                  <a:pt x="732" y="1755"/>
                </a:lnTo>
                <a:lnTo>
                  <a:pt x="733" y="1754"/>
                </a:lnTo>
                <a:lnTo>
                  <a:pt x="735" y="1748"/>
                </a:lnTo>
                <a:lnTo>
                  <a:pt x="737" y="1735"/>
                </a:lnTo>
                <a:lnTo>
                  <a:pt x="738" y="1730"/>
                </a:lnTo>
                <a:lnTo>
                  <a:pt x="740" y="1728"/>
                </a:lnTo>
                <a:lnTo>
                  <a:pt x="743" y="1728"/>
                </a:lnTo>
                <a:lnTo>
                  <a:pt x="750" y="1725"/>
                </a:lnTo>
                <a:lnTo>
                  <a:pt x="755" y="1723"/>
                </a:lnTo>
                <a:lnTo>
                  <a:pt x="759" y="1725"/>
                </a:lnTo>
                <a:lnTo>
                  <a:pt x="761" y="1726"/>
                </a:lnTo>
                <a:lnTo>
                  <a:pt x="764" y="1735"/>
                </a:lnTo>
                <a:lnTo>
                  <a:pt x="771" y="1735"/>
                </a:lnTo>
                <a:lnTo>
                  <a:pt x="774" y="1738"/>
                </a:lnTo>
                <a:lnTo>
                  <a:pt x="776" y="1743"/>
                </a:lnTo>
                <a:lnTo>
                  <a:pt x="778" y="1748"/>
                </a:lnTo>
                <a:lnTo>
                  <a:pt x="779" y="1754"/>
                </a:lnTo>
                <a:lnTo>
                  <a:pt x="781" y="1757"/>
                </a:lnTo>
                <a:lnTo>
                  <a:pt x="788" y="1762"/>
                </a:lnTo>
                <a:lnTo>
                  <a:pt x="795" y="1767"/>
                </a:lnTo>
                <a:lnTo>
                  <a:pt x="796" y="1771"/>
                </a:lnTo>
                <a:lnTo>
                  <a:pt x="798" y="1776"/>
                </a:lnTo>
                <a:lnTo>
                  <a:pt x="803" y="1772"/>
                </a:lnTo>
                <a:lnTo>
                  <a:pt x="808" y="1769"/>
                </a:lnTo>
                <a:lnTo>
                  <a:pt x="812" y="1764"/>
                </a:lnTo>
                <a:lnTo>
                  <a:pt x="818" y="1762"/>
                </a:lnTo>
                <a:lnTo>
                  <a:pt x="820" y="1760"/>
                </a:lnTo>
                <a:lnTo>
                  <a:pt x="822" y="1759"/>
                </a:lnTo>
                <a:lnTo>
                  <a:pt x="825" y="1755"/>
                </a:lnTo>
                <a:lnTo>
                  <a:pt x="830" y="1754"/>
                </a:lnTo>
                <a:lnTo>
                  <a:pt x="832" y="1752"/>
                </a:lnTo>
                <a:lnTo>
                  <a:pt x="832" y="1748"/>
                </a:lnTo>
                <a:lnTo>
                  <a:pt x="834" y="1743"/>
                </a:lnTo>
                <a:lnTo>
                  <a:pt x="836" y="1742"/>
                </a:lnTo>
                <a:lnTo>
                  <a:pt x="839" y="1742"/>
                </a:lnTo>
                <a:lnTo>
                  <a:pt x="854" y="1736"/>
                </a:lnTo>
                <a:lnTo>
                  <a:pt x="873" y="1731"/>
                </a:lnTo>
                <a:lnTo>
                  <a:pt x="892" y="1728"/>
                </a:lnTo>
                <a:lnTo>
                  <a:pt x="914" y="1728"/>
                </a:lnTo>
                <a:lnTo>
                  <a:pt x="916" y="1723"/>
                </a:lnTo>
                <a:lnTo>
                  <a:pt x="917" y="1721"/>
                </a:lnTo>
                <a:lnTo>
                  <a:pt x="921" y="1721"/>
                </a:lnTo>
                <a:lnTo>
                  <a:pt x="921" y="1716"/>
                </a:lnTo>
                <a:lnTo>
                  <a:pt x="921" y="1711"/>
                </a:lnTo>
                <a:lnTo>
                  <a:pt x="924" y="1709"/>
                </a:lnTo>
                <a:lnTo>
                  <a:pt x="926" y="1707"/>
                </a:lnTo>
                <a:lnTo>
                  <a:pt x="934" y="1704"/>
                </a:lnTo>
                <a:lnTo>
                  <a:pt x="938" y="1702"/>
                </a:lnTo>
                <a:lnTo>
                  <a:pt x="941" y="1701"/>
                </a:lnTo>
                <a:lnTo>
                  <a:pt x="955" y="1701"/>
                </a:lnTo>
                <a:lnTo>
                  <a:pt x="957" y="1696"/>
                </a:lnTo>
                <a:lnTo>
                  <a:pt x="958" y="1694"/>
                </a:lnTo>
                <a:lnTo>
                  <a:pt x="962" y="1694"/>
                </a:lnTo>
                <a:lnTo>
                  <a:pt x="975" y="1692"/>
                </a:lnTo>
                <a:lnTo>
                  <a:pt x="987" y="1694"/>
                </a:lnTo>
                <a:lnTo>
                  <a:pt x="1011" y="1696"/>
                </a:lnTo>
                <a:lnTo>
                  <a:pt x="1030" y="1702"/>
                </a:lnTo>
                <a:lnTo>
                  <a:pt x="1050" y="1707"/>
                </a:lnTo>
                <a:lnTo>
                  <a:pt x="1061" y="1709"/>
                </a:lnTo>
                <a:lnTo>
                  <a:pt x="1069" y="1707"/>
                </a:lnTo>
                <a:lnTo>
                  <a:pt x="1084" y="1704"/>
                </a:lnTo>
                <a:lnTo>
                  <a:pt x="1100" y="1701"/>
                </a:lnTo>
                <a:lnTo>
                  <a:pt x="1108" y="1701"/>
                </a:lnTo>
                <a:lnTo>
                  <a:pt x="1119" y="1701"/>
                </a:lnTo>
                <a:lnTo>
                  <a:pt x="1120" y="1694"/>
                </a:lnTo>
                <a:lnTo>
                  <a:pt x="1124" y="1689"/>
                </a:lnTo>
                <a:lnTo>
                  <a:pt x="1126" y="1682"/>
                </a:lnTo>
                <a:lnTo>
                  <a:pt x="1126" y="1673"/>
                </a:lnTo>
                <a:lnTo>
                  <a:pt x="1122" y="1673"/>
                </a:lnTo>
                <a:lnTo>
                  <a:pt x="1120" y="1670"/>
                </a:lnTo>
                <a:lnTo>
                  <a:pt x="1122" y="1668"/>
                </a:lnTo>
                <a:lnTo>
                  <a:pt x="1126" y="1667"/>
                </a:lnTo>
                <a:lnTo>
                  <a:pt x="1132" y="1667"/>
                </a:lnTo>
                <a:lnTo>
                  <a:pt x="1132" y="1663"/>
                </a:lnTo>
                <a:lnTo>
                  <a:pt x="1136" y="1661"/>
                </a:lnTo>
                <a:lnTo>
                  <a:pt x="1137" y="1663"/>
                </a:lnTo>
                <a:lnTo>
                  <a:pt x="1139" y="1667"/>
                </a:lnTo>
                <a:lnTo>
                  <a:pt x="1148" y="1672"/>
                </a:lnTo>
                <a:lnTo>
                  <a:pt x="1156" y="1679"/>
                </a:lnTo>
                <a:lnTo>
                  <a:pt x="1170" y="1694"/>
                </a:lnTo>
                <a:lnTo>
                  <a:pt x="1177" y="1702"/>
                </a:lnTo>
                <a:lnTo>
                  <a:pt x="1184" y="1709"/>
                </a:lnTo>
                <a:lnTo>
                  <a:pt x="1194" y="1713"/>
                </a:lnTo>
                <a:lnTo>
                  <a:pt x="1207" y="1714"/>
                </a:lnTo>
                <a:lnTo>
                  <a:pt x="1207" y="1701"/>
                </a:lnTo>
                <a:lnTo>
                  <a:pt x="1207" y="1687"/>
                </a:lnTo>
                <a:lnTo>
                  <a:pt x="1209" y="1682"/>
                </a:lnTo>
                <a:lnTo>
                  <a:pt x="1211" y="1677"/>
                </a:lnTo>
                <a:lnTo>
                  <a:pt x="1216" y="1675"/>
                </a:lnTo>
                <a:lnTo>
                  <a:pt x="1221" y="1673"/>
                </a:lnTo>
                <a:lnTo>
                  <a:pt x="1233" y="1682"/>
                </a:lnTo>
                <a:lnTo>
                  <a:pt x="1243" y="1692"/>
                </a:lnTo>
                <a:lnTo>
                  <a:pt x="1254" y="1702"/>
                </a:lnTo>
                <a:lnTo>
                  <a:pt x="1262" y="1714"/>
                </a:lnTo>
                <a:lnTo>
                  <a:pt x="1259" y="1716"/>
                </a:lnTo>
                <a:lnTo>
                  <a:pt x="1257" y="1719"/>
                </a:lnTo>
                <a:lnTo>
                  <a:pt x="1255" y="1723"/>
                </a:lnTo>
                <a:lnTo>
                  <a:pt x="1255" y="1728"/>
                </a:lnTo>
                <a:lnTo>
                  <a:pt x="1264" y="1728"/>
                </a:lnTo>
                <a:lnTo>
                  <a:pt x="1272" y="1728"/>
                </a:lnTo>
                <a:lnTo>
                  <a:pt x="1276" y="1728"/>
                </a:lnTo>
                <a:lnTo>
                  <a:pt x="1281" y="1728"/>
                </a:lnTo>
                <a:lnTo>
                  <a:pt x="1286" y="1730"/>
                </a:lnTo>
                <a:lnTo>
                  <a:pt x="1294" y="1733"/>
                </a:lnTo>
                <a:lnTo>
                  <a:pt x="1301" y="1736"/>
                </a:lnTo>
                <a:lnTo>
                  <a:pt x="1305" y="1736"/>
                </a:lnTo>
                <a:lnTo>
                  <a:pt x="1310" y="1735"/>
                </a:lnTo>
                <a:lnTo>
                  <a:pt x="1312" y="1736"/>
                </a:lnTo>
                <a:lnTo>
                  <a:pt x="1320" y="1742"/>
                </a:lnTo>
                <a:lnTo>
                  <a:pt x="1323" y="1742"/>
                </a:lnTo>
                <a:lnTo>
                  <a:pt x="1330" y="1738"/>
                </a:lnTo>
                <a:lnTo>
                  <a:pt x="1332" y="1738"/>
                </a:lnTo>
                <a:lnTo>
                  <a:pt x="1335" y="1733"/>
                </a:lnTo>
                <a:lnTo>
                  <a:pt x="1339" y="1733"/>
                </a:lnTo>
                <a:lnTo>
                  <a:pt x="1342" y="1733"/>
                </a:lnTo>
                <a:lnTo>
                  <a:pt x="1347" y="1736"/>
                </a:lnTo>
                <a:lnTo>
                  <a:pt x="1354" y="1740"/>
                </a:lnTo>
                <a:lnTo>
                  <a:pt x="1359" y="1742"/>
                </a:lnTo>
                <a:lnTo>
                  <a:pt x="1361" y="1740"/>
                </a:lnTo>
                <a:lnTo>
                  <a:pt x="1363" y="1738"/>
                </a:lnTo>
                <a:lnTo>
                  <a:pt x="1364" y="1735"/>
                </a:lnTo>
                <a:lnTo>
                  <a:pt x="1366" y="1731"/>
                </a:lnTo>
                <a:lnTo>
                  <a:pt x="1369" y="1730"/>
                </a:lnTo>
                <a:lnTo>
                  <a:pt x="1373" y="1730"/>
                </a:lnTo>
                <a:lnTo>
                  <a:pt x="1376" y="1731"/>
                </a:lnTo>
                <a:lnTo>
                  <a:pt x="1380" y="1733"/>
                </a:lnTo>
                <a:lnTo>
                  <a:pt x="1383" y="1735"/>
                </a:lnTo>
                <a:lnTo>
                  <a:pt x="1387" y="1740"/>
                </a:lnTo>
                <a:lnTo>
                  <a:pt x="1388" y="1740"/>
                </a:lnTo>
                <a:lnTo>
                  <a:pt x="1398" y="1742"/>
                </a:lnTo>
                <a:lnTo>
                  <a:pt x="1412" y="1742"/>
                </a:lnTo>
                <a:lnTo>
                  <a:pt x="1412" y="1750"/>
                </a:lnTo>
                <a:lnTo>
                  <a:pt x="1414" y="1757"/>
                </a:lnTo>
                <a:lnTo>
                  <a:pt x="1416" y="1764"/>
                </a:lnTo>
                <a:lnTo>
                  <a:pt x="1419" y="1769"/>
                </a:lnTo>
                <a:lnTo>
                  <a:pt x="1412" y="1769"/>
                </a:lnTo>
                <a:lnTo>
                  <a:pt x="1405" y="1769"/>
                </a:lnTo>
                <a:lnTo>
                  <a:pt x="1395" y="1772"/>
                </a:lnTo>
                <a:lnTo>
                  <a:pt x="1387" y="1779"/>
                </a:lnTo>
                <a:lnTo>
                  <a:pt x="1378" y="1783"/>
                </a:lnTo>
                <a:lnTo>
                  <a:pt x="1303" y="1783"/>
                </a:lnTo>
                <a:lnTo>
                  <a:pt x="1305" y="1791"/>
                </a:lnTo>
                <a:lnTo>
                  <a:pt x="1306" y="1800"/>
                </a:lnTo>
                <a:lnTo>
                  <a:pt x="1310" y="1805"/>
                </a:lnTo>
                <a:lnTo>
                  <a:pt x="1317" y="1810"/>
                </a:lnTo>
                <a:lnTo>
                  <a:pt x="1317" y="1815"/>
                </a:lnTo>
                <a:lnTo>
                  <a:pt x="1320" y="1817"/>
                </a:lnTo>
                <a:lnTo>
                  <a:pt x="1325" y="1822"/>
                </a:lnTo>
                <a:lnTo>
                  <a:pt x="1329" y="1823"/>
                </a:lnTo>
                <a:lnTo>
                  <a:pt x="1330" y="1827"/>
                </a:lnTo>
                <a:lnTo>
                  <a:pt x="1330" y="1832"/>
                </a:lnTo>
                <a:lnTo>
                  <a:pt x="1330" y="1837"/>
                </a:lnTo>
                <a:lnTo>
                  <a:pt x="1310" y="1837"/>
                </a:lnTo>
                <a:lnTo>
                  <a:pt x="1308" y="1840"/>
                </a:lnTo>
                <a:lnTo>
                  <a:pt x="1306" y="1842"/>
                </a:lnTo>
                <a:lnTo>
                  <a:pt x="1303" y="1840"/>
                </a:lnTo>
                <a:lnTo>
                  <a:pt x="1303" y="1837"/>
                </a:lnTo>
                <a:lnTo>
                  <a:pt x="1294" y="1835"/>
                </a:lnTo>
                <a:lnTo>
                  <a:pt x="1289" y="1834"/>
                </a:lnTo>
                <a:lnTo>
                  <a:pt x="1284" y="1830"/>
                </a:lnTo>
                <a:lnTo>
                  <a:pt x="1276" y="1830"/>
                </a:lnTo>
                <a:lnTo>
                  <a:pt x="1272" y="1823"/>
                </a:lnTo>
                <a:lnTo>
                  <a:pt x="1269" y="1818"/>
                </a:lnTo>
                <a:lnTo>
                  <a:pt x="1259" y="1810"/>
                </a:lnTo>
                <a:lnTo>
                  <a:pt x="1248" y="1801"/>
                </a:lnTo>
                <a:lnTo>
                  <a:pt x="1245" y="1796"/>
                </a:lnTo>
                <a:lnTo>
                  <a:pt x="1242" y="1789"/>
                </a:lnTo>
                <a:lnTo>
                  <a:pt x="1228" y="1789"/>
                </a:lnTo>
                <a:lnTo>
                  <a:pt x="1216" y="1786"/>
                </a:lnTo>
                <a:lnTo>
                  <a:pt x="1192" y="1781"/>
                </a:lnTo>
                <a:lnTo>
                  <a:pt x="1180" y="1777"/>
                </a:lnTo>
                <a:lnTo>
                  <a:pt x="1168" y="1776"/>
                </a:lnTo>
                <a:lnTo>
                  <a:pt x="1155" y="1774"/>
                </a:lnTo>
                <a:lnTo>
                  <a:pt x="1139" y="1776"/>
                </a:lnTo>
                <a:lnTo>
                  <a:pt x="1139" y="1772"/>
                </a:lnTo>
                <a:lnTo>
                  <a:pt x="1137" y="1771"/>
                </a:lnTo>
                <a:lnTo>
                  <a:pt x="1132" y="1769"/>
                </a:lnTo>
                <a:lnTo>
                  <a:pt x="1131" y="1772"/>
                </a:lnTo>
                <a:lnTo>
                  <a:pt x="1129" y="1774"/>
                </a:lnTo>
                <a:lnTo>
                  <a:pt x="1127" y="1772"/>
                </a:lnTo>
                <a:lnTo>
                  <a:pt x="1126" y="1769"/>
                </a:lnTo>
                <a:lnTo>
                  <a:pt x="1124" y="1767"/>
                </a:lnTo>
                <a:lnTo>
                  <a:pt x="1120" y="1765"/>
                </a:lnTo>
                <a:lnTo>
                  <a:pt x="1110" y="1765"/>
                </a:lnTo>
                <a:lnTo>
                  <a:pt x="1100" y="1765"/>
                </a:lnTo>
                <a:lnTo>
                  <a:pt x="1091" y="1765"/>
                </a:lnTo>
                <a:lnTo>
                  <a:pt x="1088" y="1764"/>
                </a:lnTo>
                <a:lnTo>
                  <a:pt x="1084" y="1759"/>
                </a:lnTo>
                <a:lnTo>
                  <a:pt x="1081" y="1755"/>
                </a:lnTo>
                <a:lnTo>
                  <a:pt x="1073" y="1752"/>
                </a:lnTo>
                <a:lnTo>
                  <a:pt x="1066" y="1750"/>
                </a:lnTo>
                <a:lnTo>
                  <a:pt x="1062" y="1750"/>
                </a:lnTo>
                <a:lnTo>
                  <a:pt x="1061" y="1748"/>
                </a:lnTo>
                <a:lnTo>
                  <a:pt x="1057" y="1748"/>
                </a:lnTo>
                <a:lnTo>
                  <a:pt x="1047" y="1748"/>
                </a:lnTo>
                <a:lnTo>
                  <a:pt x="1037" y="1748"/>
                </a:lnTo>
                <a:lnTo>
                  <a:pt x="1037" y="1745"/>
                </a:lnTo>
                <a:lnTo>
                  <a:pt x="1033" y="1743"/>
                </a:lnTo>
                <a:lnTo>
                  <a:pt x="1027" y="1742"/>
                </a:lnTo>
                <a:lnTo>
                  <a:pt x="1021" y="1738"/>
                </a:lnTo>
                <a:lnTo>
                  <a:pt x="1013" y="1730"/>
                </a:lnTo>
                <a:lnTo>
                  <a:pt x="1009" y="1730"/>
                </a:lnTo>
                <a:lnTo>
                  <a:pt x="1006" y="1730"/>
                </a:lnTo>
                <a:lnTo>
                  <a:pt x="1001" y="1730"/>
                </a:lnTo>
                <a:lnTo>
                  <a:pt x="994" y="1726"/>
                </a:lnTo>
                <a:lnTo>
                  <a:pt x="984" y="1723"/>
                </a:lnTo>
                <a:lnTo>
                  <a:pt x="980" y="1721"/>
                </a:lnTo>
                <a:lnTo>
                  <a:pt x="974" y="1721"/>
                </a:lnTo>
                <a:lnTo>
                  <a:pt x="970" y="1721"/>
                </a:lnTo>
                <a:lnTo>
                  <a:pt x="957" y="1718"/>
                </a:lnTo>
                <a:lnTo>
                  <a:pt x="943" y="1714"/>
                </a:lnTo>
                <a:lnTo>
                  <a:pt x="938" y="1714"/>
                </a:lnTo>
                <a:lnTo>
                  <a:pt x="936" y="1716"/>
                </a:lnTo>
                <a:lnTo>
                  <a:pt x="934" y="1718"/>
                </a:lnTo>
                <a:lnTo>
                  <a:pt x="926" y="1730"/>
                </a:lnTo>
                <a:lnTo>
                  <a:pt x="917" y="1740"/>
                </a:lnTo>
                <a:lnTo>
                  <a:pt x="916" y="1742"/>
                </a:lnTo>
                <a:lnTo>
                  <a:pt x="911" y="1747"/>
                </a:lnTo>
                <a:lnTo>
                  <a:pt x="905" y="1750"/>
                </a:lnTo>
                <a:lnTo>
                  <a:pt x="900" y="1752"/>
                </a:lnTo>
                <a:lnTo>
                  <a:pt x="895" y="1757"/>
                </a:lnTo>
                <a:lnTo>
                  <a:pt x="894" y="1760"/>
                </a:lnTo>
                <a:lnTo>
                  <a:pt x="890" y="1767"/>
                </a:lnTo>
                <a:lnTo>
                  <a:pt x="888" y="1769"/>
                </a:lnTo>
                <a:lnTo>
                  <a:pt x="885" y="1771"/>
                </a:lnTo>
                <a:lnTo>
                  <a:pt x="878" y="1772"/>
                </a:lnTo>
                <a:lnTo>
                  <a:pt x="875" y="1774"/>
                </a:lnTo>
                <a:lnTo>
                  <a:pt x="871" y="1788"/>
                </a:lnTo>
                <a:lnTo>
                  <a:pt x="871" y="1796"/>
                </a:lnTo>
                <a:lnTo>
                  <a:pt x="873" y="1800"/>
                </a:lnTo>
                <a:lnTo>
                  <a:pt x="875" y="1801"/>
                </a:lnTo>
                <a:lnTo>
                  <a:pt x="871" y="1801"/>
                </a:lnTo>
                <a:lnTo>
                  <a:pt x="868" y="1803"/>
                </a:lnTo>
                <a:lnTo>
                  <a:pt x="858" y="1803"/>
                </a:lnTo>
                <a:lnTo>
                  <a:pt x="847" y="1805"/>
                </a:lnTo>
                <a:lnTo>
                  <a:pt x="841" y="1803"/>
                </a:lnTo>
                <a:lnTo>
                  <a:pt x="837" y="1801"/>
                </a:lnTo>
                <a:lnTo>
                  <a:pt x="834" y="1798"/>
                </a:lnTo>
                <a:lnTo>
                  <a:pt x="832" y="1796"/>
                </a:lnTo>
                <a:lnTo>
                  <a:pt x="818" y="1789"/>
                </a:lnTo>
                <a:lnTo>
                  <a:pt x="817" y="1794"/>
                </a:lnTo>
                <a:lnTo>
                  <a:pt x="815" y="1796"/>
                </a:lnTo>
                <a:lnTo>
                  <a:pt x="813" y="1794"/>
                </a:lnTo>
                <a:lnTo>
                  <a:pt x="810" y="1793"/>
                </a:lnTo>
                <a:lnTo>
                  <a:pt x="807" y="1789"/>
                </a:lnTo>
                <a:lnTo>
                  <a:pt x="801" y="1788"/>
                </a:lnTo>
                <a:lnTo>
                  <a:pt x="796" y="1788"/>
                </a:lnTo>
                <a:lnTo>
                  <a:pt x="791" y="1789"/>
                </a:lnTo>
                <a:lnTo>
                  <a:pt x="786" y="1786"/>
                </a:lnTo>
                <a:lnTo>
                  <a:pt x="781" y="1786"/>
                </a:lnTo>
                <a:lnTo>
                  <a:pt x="771" y="1789"/>
                </a:lnTo>
                <a:lnTo>
                  <a:pt x="767" y="1789"/>
                </a:lnTo>
                <a:lnTo>
                  <a:pt x="764" y="1791"/>
                </a:lnTo>
                <a:lnTo>
                  <a:pt x="759" y="1796"/>
                </a:lnTo>
                <a:lnTo>
                  <a:pt x="757" y="1803"/>
                </a:lnTo>
                <a:lnTo>
                  <a:pt x="757" y="1812"/>
                </a:lnTo>
                <a:lnTo>
                  <a:pt x="757" y="1829"/>
                </a:lnTo>
                <a:lnTo>
                  <a:pt x="754" y="1837"/>
                </a:lnTo>
                <a:lnTo>
                  <a:pt x="750" y="1844"/>
                </a:lnTo>
                <a:lnTo>
                  <a:pt x="749" y="1851"/>
                </a:lnTo>
                <a:lnTo>
                  <a:pt x="747" y="1858"/>
                </a:lnTo>
                <a:lnTo>
                  <a:pt x="742" y="1869"/>
                </a:lnTo>
                <a:lnTo>
                  <a:pt x="738" y="1883"/>
                </a:lnTo>
                <a:lnTo>
                  <a:pt x="737" y="1890"/>
                </a:lnTo>
                <a:lnTo>
                  <a:pt x="737" y="1898"/>
                </a:lnTo>
                <a:lnTo>
                  <a:pt x="721" y="1909"/>
                </a:lnTo>
                <a:lnTo>
                  <a:pt x="709" y="1922"/>
                </a:lnTo>
                <a:lnTo>
                  <a:pt x="697" y="1936"/>
                </a:lnTo>
                <a:lnTo>
                  <a:pt x="689" y="1953"/>
                </a:lnTo>
                <a:lnTo>
                  <a:pt x="692" y="1958"/>
                </a:lnTo>
                <a:lnTo>
                  <a:pt x="694" y="1965"/>
                </a:lnTo>
                <a:lnTo>
                  <a:pt x="696" y="1967"/>
                </a:lnTo>
                <a:lnTo>
                  <a:pt x="697" y="1975"/>
                </a:lnTo>
                <a:lnTo>
                  <a:pt x="699" y="1980"/>
                </a:lnTo>
                <a:lnTo>
                  <a:pt x="704" y="1982"/>
                </a:lnTo>
                <a:lnTo>
                  <a:pt x="708" y="1984"/>
                </a:lnTo>
                <a:lnTo>
                  <a:pt x="718" y="1982"/>
                </a:lnTo>
                <a:lnTo>
                  <a:pt x="723" y="1982"/>
                </a:lnTo>
                <a:lnTo>
                  <a:pt x="726" y="1982"/>
                </a:lnTo>
                <a:lnTo>
                  <a:pt x="730" y="1984"/>
                </a:lnTo>
                <a:lnTo>
                  <a:pt x="738" y="1987"/>
                </a:lnTo>
                <a:lnTo>
                  <a:pt x="743" y="1989"/>
                </a:lnTo>
                <a:lnTo>
                  <a:pt x="750" y="1987"/>
                </a:lnTo>
                <a:lnTo>
                  <a:pt x="754" y="1994"/>
                </a:lnTo>
                <a:lnTo>
                  <a:pt x="759" y="1999"/>
                </a:lnTo>
                <a:lnTo>
                  <a:pt x="769" y="2009"/>
                </a:lnTo>
                <a:lnTo>
                  <a:pt x="772" y="2016"/>
                </a:lnTo>
                <a:lnTo>
                  <a:pt x="776" y="2023"/>
                </a:lnTo>
                <a:lnTo>
                  <a:pt x="778" y="2031"/>
                </a:lnTo>
                <a:lnTo>
                  <a:pt x="778" y="2042"/>
                </a:lnTo>
                <a:lnTo>
                  <a:pt x="784" y="2040"/>
                </a:lnTo>
                <a:lnTo>
                  <a:pt x="791" y="2040"/>
                </a:lnTo>
                <a:lnTo>
                  <a:pt x="800" y="2043"/>
                </a:lnTo>
                <a:lnTo>
                  <a:pt x="808" y="2047"/>
                </a:lnTo>
                <a:lnTo>
                  <a:pt x="813" y="2049"/>
                </a:lnTo>
                <a:lnTo>
                  <a:pt x="818" y="2049"/>
                </a:lnTo>
                <a:lnTo>
                  <a:pt x="820" y="2052"/>
                </a:lnTo>
                <a:lnTo>
                  <a:pt x="824" y="2054"/>
                </a:lnTo>
                <a:lnTo>
                  <a:pt x="832" y="2055"/>
                </a:lnTo>
                <a:lnTo>
                  <a:pt x="836" y="2062"/>
                </a:lnTo>
                <a:lnTo>
                  <a:pt x="841" y="2069"/>
                </a:lnTo>
                <a:lnTo>
                  <a:pt x="853" y="2079"/>
                </a:lnTo>
                <a:lnTo>
                  <a:pt x="880" y="2096"/>
                </a:lnTo>
                <a:lnTo>
                  <a:pt x="887" y="2110"/>
                </a:lnTo>
                <a:lnTo>
                  <a:pt x="894" y="2124"/>
                </a:lnTo>
                <a:lnTo>
                  <a:pt x="897" y="2129"/>
                </a:lnTo>
                <a:lnTo>
                  <a:pt x="900" y="2134"/>
                </a:lnTo>
                <a:lnTo>
                  <a:pt x="904" y="2137"/>
                </a:lnTo>
                <a:lnTo>
                  <a:pt x="907" y="2144"/>
                </a:lnTo>
                <a:lnTo>
                  <a:pt x="912" y="2146"/>
                </a:lnTo>
                <a:lnTo>
                  <a:pt x="914" y="2148"/>
                </a:lnTo>
                <a:lnTo>
                  <a:pt x="914" y="2151"/>
                </a:lnTo>
                <a:lnTo>
                  <a:pt x="916" y="2154"/>
                </a:lnTo>
                <a:lnTo>
                  <a:pt x="917" y="2158"/>
                </a:lnTo>
                <a:lnTo>
                  <a:pt x="919" y="2161"/>
                </a:lnTo>
                <a:lnTo>
                  <a:pt x="921" y="2165"/>
                </a:lnTo>
                <a:lnTo>
                  <a:pt x="926" y="2166"/>
                </a:lnTo>
                <a:lnTo>
                  <a:pt x="928" y="2168"/>
                </a:lnTo>
                <a:lnTo>
                  <a:pt x="928" y="2172"/>
                </a:lnTo>
                <a:lnTo>
                  <a:pt x="928" y="2178"/>
                </a:lnTo>
                <a:lnTo>
                  <a:pt x="931" y="2180"/>
                </a:lnTo>
                <a:lnTo>
                  <a:pt x="931" y="2182"/>
                </a:lnTo>
                <a:lnTo>
                  <a:pt x="931" y="2183"/>
                </a:lnTo>
                <a:lnTo>
                  <a:pt x="928" y="2185"/>
                </a:lnTo>
                <a:lnTo>
                  <a:pt x="926" y="2194"/>
                </a:lnTo>
                <a:lnTo>
                  <a:pt x="926" y="2197"/>
                </a:lnTo>
                <a:lnTo>
                  <a:pt x="921" y="2214"/>
                </a:lnTo>
                <a:lnTo>
                  <a:pt x="917" y="2221"/>
                </a:lnTo>
                <a:lnTo>
                  <a:pt x="912" y="2226"/>
                </a:lnTo>
                <a:lnTo>
                  <a:pt x="911" y="2229"/>
                </a:lnTo>
                <a:lnTo>
                  <a:pt x="899" y="2247"/>
                </a:lnTo>
                <a:lnTo>
                  <a:pt x="899" y="2250"/>
                </a:lnTo>
                <a:lnTo>
                  <a:pt x="899" y="2257"/>
                </a:lnTo>
                <a:lnTo>
                  <a:pt x="897" y="2260"/>
                </a:lnTo>
                <a:lnTo>
                  <a:pt x="894" y="2260"/>
                </a:lnTo>
                <a:lnTo>
                  <a:pt x="897" y="2265"/>
                </a:lnTo>
                <a:lnTo>
                  <a:pt x="899" y="2270"/>
                </a:lnTo>
                <a:lnTo>
                  <a:pt x="900" y="2276"/>
                </a:lnTo>
                <a:lnTo>
                  <a:pt x="904" y="2279"/>
                </a:lnTo>
                <a:lnTo>
                  <a:pt x="907" y="2281"/>
                </a:lnTo>
                <a:lnTo>
                  <a:pt x="909" y="2289"/>
                </a:lnTo>
                <a:lnTo>
                  <a:pt x="911" y="2296"/>
                </a:lnTo>
                <a:lnTo>
                  <a:pt x="916" y="2303"/>
                </a:lnTo>
                <a:lnTo>
                  <a:pt x="924" y="2310"/>
                </a:lnTo>
                <a:lnTo>
                  <a:pt x="926" y="2313"/>
                </a:lnTo>
                <a:lnTo>
                  <a:pt x="926" y="2320"/>
                </a:lnTo>
                <a:lnTo>
                  <a:pt x="928" y="2325"/>
                </a:lnTo>
                <a:lnTo>
                  <a:pt x="929" y="2330"/>
                </a:lnTo>
                <a:lnTo>
                  <a:pt x="934" y="2334"/>
                </a:lnTo>
                <a:lnTo>
                  <a:pt x="941" y="2339"/>
                </a:lnTo>
                <a:lnTo>
                  <a:pt x="945" y="2342"/>
                </a:lnTo>
                <a:lnTo>
                  <a:pt x="948" y="2347"/>
                </a:lnTo>
                <a:lnTo>
                  <a:pt x="948" y="2351"/>
                </a:lnTo>
                <a:lnTo>
                  <a:pt x="950" y="2362"/>
                </a:lnTo>
                <a:lnTo>
                  <a:pt x="955" y="2373"/>
                </a:lnTo>
                <a:lnTo>
                  <a:pt x="960" y="2385"/>
                </a:lnTo>
                <a:lnTo>
                  <a:pt x="962" y="2397"/>
                </a:lnTo>
                <a:lnTo>
                  <a:pt x="963" y="2400"/>
                </a:lnTo>
                <a:lnTo>
                  <a:pt x="965" y="2402"/>
                </a:lnTo>
                <a:lnTo>
                  <a:pt x="972" y="2403"/>
                </a:lnTo>
                <a:lnTo>
                  <a:pt x="979" y="2405"/>
                </a:lnTo>
                <a:lnTo>
                  <a:pt x="980" y="2407"/>
                </a:lnTo>
                <a:lnTo>
                  <a:pt x="982" y="2410"/>
                </a:lnTo>
                <a:lnTo>
                  <a:pt x="989" y="2410"/>
                </a:lnTo>
                <a:lnTo>
                  <a:pt x="992" y="2414"/>
                </a:lnTo>
                <a:lnTo>
                  <a:pt x="998" y="2415"/>
                </a:lnTo>
                <a:lnTo>
                  <a:pt x="1003" y="2417"/>
                </a:lnTo>
                <a:lnTo>
                  <a:pt x="1006" y="2422"/>
                </a:lnTo>
                <a:lnTo>
                  <a:pt x="1009" y="2426"/>
                </a:lnTo>
                <a:lnTo>
                  <a:pt x="1021" y="2429"/>
                </a:lnTo>
                <a:lnTo>
                  <a:pt x="1033" y="2432"/>
                </a:lnTo>
                <a:lnTo>
                  <a:pt x="1038" y="2434"/>
                </a:lnTo>
                <a:lnTo>
                  <a:pt x="1044" y="2438"/>
                </a:lnTo>
                <a:lnTo>
                  <a:pt x="1045" y="2438"/>
                </a:lnTo>
                <a:lnTo>
                  <a:pt x="1047" y="2436"/>
                </a:lnTo>
                <a:lnTo>
                  <a:pt x="1049" y="2431"/>
                </a:lnTo>
                <a:lnTo>
                  <a:pt x="1050" y="2417"/>
                </a:lnTo>
                <a:lnTo>
                  <a:pt x="1052" y="2414"/>
                </a:lnTo>
                <a:lnTo>
                  <a:pt x="1054" y="2410"/>
                </a:lnTo>
                <a:lnTo>
                  <a:pt x="1055" y="2409"/>
                </a:lnTo>
                <a:lnTo>
                  <a:pt x="1057" y="2403"/>
                </a:lnTo>
                <a:lnTo>
                  <a:pt x="1054" y="2381"/>
                </a:lnTo>
                <a:lnTo>
                  <a:pt x="1050" y="2359"/>
                </a:lnTo>
                <a:lnTo>
                  <a:pt x="1050" y="2334"/>
                </a:lnTo>
                <a:lnTo>
                  <a:pt x="1050" y="2308"/>
                </a:lnTo>
                <a:lnTo>
                  <a:pt x="1057" y="2308"/>
                </a:lnTo>
                <a:lnTo>
                  <a:pt x="1064" y="2308"/>
                </a:lnTo>
                <a:lnTo>
                  <a:pt x="1069" y="2306"/>
                </a:lnTo>
                <a:lnTo>
                  <a:pt x="1071" y="2301"/>
                </a:lnTo>
                <a:lnTo>
                  <a:pt x="1079" y="2306"/>
                </a:lnTo>
                <a:lnTo>
                  <a:pt x="1086" y="2313"/>
                </a:lnTo>
                <a:lnTo>
                  <a:pt x="1090" y="2316"/>
                </a:lnTo>
                <a:lnTo>
                  <a:pt x="1091" y="2322"/>
                </a:lnTo>
                <a:lnTo>
                  <a:pt x="1091" y="2328"/>
                </a:lnTo>
                <a:lnTo>
                  <a:pt x="1091" y="2335"/>
                </a:lnTo>
                <a:lnTo>
                  <a:pt x="1096" y="2337"/>
                </a:lnTo>
                <a:lnTo>
                  <a:pt x="1098" y="2339"/>
                </a:lnTo>
                <a:lnTo>
                  <a:pt x="1098" y="2342"/>
                </a:lnTo>
                <a:lnTo>
                  <a:pt x="1112" y="2349"/>
                </a:lnTo>
                <a:lnTo>
                  <a:pt x="1126" y="2356"/>
                </a:lnTo>
                <a:lnTo>
                  <a:pt x="1132" y="2369"/>
                </a:lnTo>
                <a:lnTo>
                  <a:pt x="1139" y="2383"/>
                </a:lnTo>
                <a:lnTo>
                  <a:pt x="1149" y="2386"/>
                </a:lnTo>
                <a:lnTo>
                  <a:pt x="1156" y="2393"/>
                </a:lnTo>
                <a:lnTo>
                  <a:pt x="1165" y="2398"/>
                </a:lnTo>
                <a:lnTo>
                  <a:pt x="1173" y="2403"/>
                </a:lnTo>
                <a:lnTo>
                  <a:pt x="1177" y="2412"/>
                </a:lnTo>
                <a:lnTo>
                  <a:pt x="1180" y="2420"/>
                </a:lnTo>
                <a:lnTo>
                  <a:pt x="1185" y="2427"/>
                </a:lnTo>
                <a:lnTo>
                  <a:pt x="1189" y="2429"/>
                </a:lnTo>
                <a:lnTo>
                  <a:pt x="1194" y="2431"/>
                </a:lnTo>
                <a:lnTo>
                  <a:pt x="1196" y="2436"/>
                </a:lnTo>
                <a:lnTo>
                  <a:pt x="1197" y="2439"/>
                </a:lnTo>
                <a:lnTo>
                  <a:pt x="1204" y="2444"/>
                </a:lnTo>
                <a:lnTo>
                  <a:pt x="1211" y="2449"/>
                </a:lnTo>
                <a:lnTo>
                  <a:pt x="1213" y="2453"/>
                </a:lnTo>
                <a:lnTo>
                  <a:pt x="1214" y="2458"/>
                </a:lnTo>
                <a:lnTo>
                  <a:pt x="1214" y="2492"/>
                </a:lnTo>
                <a:lnTo>
                  <a:pt x="1209" y="2495"/>
                </a:lnTo>
                <a:lnTo>
                  <a:pt x="1204" y="2499"/>
                </a:lnTo>
                <a:lnTo>
                  <a:pt x="1201" y="2506"/>
                </a:lnTo>
                <a:lnTo>
                  <a:pt x="1201" y="2513"/>
                </a:lnTo>
                <a:lnTo>
                  <a:pt x="1201" y="2521"/>
                </a:lnTo>
                <a:lnTo>
                  <a:pt x="1204" y="2526"/>
                </a:lnTo>
                <a:lnTo>
                  <a:pt x="1209" y="2530"/>
                </a:lnTo>
                <a:lnTo>
                  <a:pt x="1214" y="2533"/>
                </a:lnTo>
                <a:lnTo>
                  <a:pt x="1216" y="2535"/>
                </a:lnTo>
                <a:lnTo>
                  <a:pt x="1218" y="2536"/>
                </a:lnTo>
                <a:lnTo>
                  <a:pt x="1221" y="2540"/>
                </a:lnTo>
                <a:lnTo>
                  <a:pt x="1226" y="2542"/>
                </a:lnTo>
                <a:lnTo>
                  <a:pt x="1228" y="2543"/>
                </a:lnTo>
                <a:lnTo>
                  <a:pt x="1228" y="2547"/>
                </a:lnTo>
                <a:lnTo>
                  <a:pt x="1233" y="2548"/>
                </a:lnTo>
                <a:lnTo>
                  <a:pt x="1238" y="2552"/>
                </a:lnTo>
                <a:lnTo>
                  <a:pt x="1245" y="2560"/>
                </a:lnTo>
                <a:lnTo>
                  <a:pt x="1252" y="2569"/>
                </a:lnTo>
                <a:lnTo>
                  <a:pt x="1257" y="2572"/>
                </a:lnTo>
                <a:lnTo>
                  <a:pt x="1262" y="2574"/>
                </a:lnTo>
                <a:lnTo>
                  <a:pt x="1264" y="2569"/>
                </a:lnTo>
                <a:lnTo>
                  <a:pt x="1265" y="2567"/>
                </a:lnTo>
                <a:lnTo>
                  <a:pt x="1269" y="2567"/>
                </a:lnTo>
                <a:lnTo>
                  <a:pt x="1272" y="2562"/>
                </a:lnTo>
                <a:lnTo>
                  <a:pt x="1276" y="2555"/>
                </a:lnTo>
                <a:lnTo>
                  <a:pt x="1276" y="2547"/>
                </a:lnTo>
                <a:lnTo>
                  <a:pt x="1276" y="2538"/>
                </a:lnTo>
                <a:lnTo>
                  <a:pt x="1274" y="2535"/>
                </a:lnTo>
                <a:lnTo>
                  <a:pt x="1271" y="2523"/>
                </a:lnTo>
                <a:lnTo>
                  <a:pt x="1265" y="2514"/>
                </a:lnTo>
                <a:lnTo>
                  <a:pt x="1259" y="2507"/>
                </a:lnTo>
                <a:lnTo>
                  <a:pt x="1255" y="2506"/>
                </a:lnTo>
                <a:lnTo>
                  <a:pt x="1252" y="2506"/>
                </a:lnTo>
                <a:lnTo>
                  <a:pt x="1250" y="2502"/>
                </a:lnTo>
                <a:lnTo>
                  <a:pt x="1248" y="2499"/>
                </a:lnTo>
                <a:lnTo>
                  <a:pt x="1247" y="2492"/>
                </a:lnTo>
                <a:lnTo>
                  <a:pt x="1248" y="2489"/>
                </a:lnTo>
                <a:lnTo>
                  <a:pt x="1252" y="2487"/>
                </a:lnTo>
                <a:lnTo>
                  <a:pt x="1255" y="2485"/>
                </a:lnTo>
                <a:lnTo>
                  <a:pt x="1259" y="2484"/>
                </a:lnTo>
                <a:lnTo>
                  <a:pt x="1262" y="2482"/>
                </a:lnTo>
                <a:lnTo>
                  <a:pt x="1264" y="2478"/>
                </a:lnTo>
                <a:lnTo>
                  <a:pt x="1262" y="2472"/>
                </a:lnTo>
                <a:lnTo>
                  <a:pt x="1262" y="2465"/>
                </a:lnTo>
                <a:lnTo>
                  <a:pt x="1262" y="2403"/>
                </a:lnTo>
                <a:lnTo>
                  <a:pt x="1267" y="2400"/>
                </a:lnTo>
                <a:lnTo>
                  <a:pt x="1272" y="2397"/>
                </a:lnTo>
                <a:lnTo>
                  <a:pt x="1276" y="2391"/>
                </a:lnTo>
                <a:lnTo>
                  <a:pt x="1283" y="2390"/>
                </a:lnTo>
                <a:lnTo>
                  <a:pt x="1286" y="2388"/>
                </a:lnTo>
                <a:lnTo>
                  <a:pt x="1288" y="2385"/>
                </a:lnTo>
                <a:lnTo>
                  <a:pt x="1289" y="2376"/>
                </a:lnTo>
                <a:lnTo>
                  <a:pt x="1293" y="2376"/>
                </a:lnTo>
                <a:lnTo>
                  <a:pt x="1294" y="2374"/>
                </a:lnTo>
                <a:lnTo>
                  <a:pt x="1296" y="2369"/>
                </a:lnTo>
                <a:lnTo>
                  <a:pt x="1303" y="2369"/>
                </a:lnTo>
                <a:lnTo>
                  <a:pt x="1310" y="2368"/>
                </a:lnTo>
                <a:lnTo>
                  <a:pt x="1322" y="2364"/>
                </a:lnTo>
                <a:lnTo>
                  <a:pt x="1334" y="2361"/>
                </a:lnTo>
                <a:lnTo>
                  <a:pt x="1342" y="2361"/>
                </a:lnTo>
                <a:lnTo>
                  <a:pt x="1351" y="2362"/>
                </a:lnTo>
                <a:lnTo>
                  <a:pt x="1349" y="2373"/>
                </a:lnTo>
                <a:lnTo>
                  <a:pt x="1351" y="2380"/>
                </a:lnTo>
                <a:lnTo>
                  <a:pt x="1354" y="2393"/>
                </a:lnTo>
                <a:lnTo>
                  <a:pt x="1358" y="2407"/>
                </a:lnTo>
                <a:lnTo>
                  <a:pt x="1358" y="2415"/>
                </a:lnTo>
                <a:lnTo>
                  <a:pt x="1358" y="2424"/>
                </a:lnTo>
                <a:lnTo>
                  <a:pt x="1366" y="2426"/>
                </a:lnTo>
                <a:lnTo>
                  <a:pt x="1371" y="2426"/>
                </a:lnTo>
                <a:lnTo>
                  <a:pt x="1375" y="2422"/>
                </a:lnTo>
                <a:lnTo>
                  <a:pt x="1376" y="2419"/>
                </a:lnTo>
                <a:lnTo>
                  <a:pt x="1378" y="2415"/>
                </a:lnTo>
                <a:lnTo>
                  <a:pt x="1381" y="2412"/>
                </a:lnTo>
                <a:lnTo>
                  <a:pt x="1385" y="2410"/>
                </a:lnTo>
                <a:lnTo>
                  <a:pt x="1392" y="2410"/>
                </a:lnTo>
                <a:lnTo>
                  <a:pt x="1393" y="2412"/>
                </a:lnTo>
                <a:lnTo>
                  <a:pt x="1395" y="2414"/>
                </a:lnTo>
                <a:lnTo>
                  <a:pt x="1393" y="2422"/>
                </a:lnTo>
                <a:lnTo>
                  <a:pt x="1393" y="2426"/>
                </a:lnTo>
                <a:lnTo>
                  <a:pt x="1397" y="2429"/>
                </a:lnTo>
                <a:lnTo>
                  <a:pt x="1400" y="2432"/>
                </a:lnTo>
                <a:lnTo>
                  <a:pt x="1409" y="2436"/>
                </a:lnTo>
                <a:lnTo>
                  <a:pt x="1412" y="2438"/>
                </a:lnTo>
                <a:lnTo>
                  <a:pt x="1414" y="2443"/>
                </a:lnTo>
                <a:lnTo>
                  <a:pt x="1416" y="2444"/>
                </a:lnTo>
                <a:lnTo>
                  <a:pt x="1426" y="2451"/>
                </a:lnTo>
                <a:lnTo>
                  <a:pt x="1426" y="2455"/>
                </a:lnTo>
                <a:lnTo>
                  <a:pt x="1426" y="2458"/>
                </a:lnTo>
                <a:lnTo>
                  <a:pt x="1431" y="2466"/>
                </a:lnTo>
                <a:lnTo>
                  <a:pt x="1433" y="2472"/>
                </a:lnTo>
                <a:lnTo>
                  <a:pt x="1433" y="2478"/>
                </a:lnTo>
                <a:lnTo>
                  <a:pt x="1438" y="2478"/>
                </a:lnTo>
                <a:lnTo>
                  <a:pt x="1443" y="2478"/>
                </a:lnTo>
                <a:lnTo>
                  <a:pt x="1448" y="2484"/>
                </a:lnTo>
                <a:lnTo>
                  <a:pt x="1455" y="2487"/>
                </a:lnTo>
                <a:lnTo>
                  <a:pt x="1460" y="2487"/>
                </a:lnTo>
                <a:lnTo>
                  <a:pt x="1467" y="2485"/>
                </a:lnTo>
                <a:lnTo>
                  <a:pt x="1467" y="2492"/>
                </a:lnTo>
                <a:lnTo>
                  <a:pt x="1470" y="2495"/>
                </a:lnTo>
                <a:lnTo>
                  <a:pt x="1473" y="2499"/>
                </a:lnTo>
                <a:lnTo>
                  <a:pt x="1480" y="2499"/>
                </a:lnTo>
                <a:lnTo>
                  <a:pt x="1485" y="2507"/>
                </a:lnTo>
                <a:lnTo>
                  <a:pt x="1489" y="2511"/>
                </a:lnTo>
                <a:lnTo>
                  <a:pt x="1494" y="2513"/>
                </a:lnTo>
                <a:lnTo>
                  <a:pt x="1499" y="2509"/>
                </a:lnTo>
                <a:lnTo>
                  <a:pt x="1504" y="2506"/>
                </a:lnTo>
                <a:lnTo>
                  <a:pt x="1508" y="2501"/>
                </a:lnTo>
                <a:lnTo>
                  <a:pt x="1514" y="2499"/>
                </a:lnTo>
                <a:lnTo>
                  <a:pt x="1514" y="2492"/>
                </a:lnTo>
                <a:lnTo>
                  <a:pt x="1513" y="2485"/>
                </a:lnTo>
                <a:lnTo>
                  <a:pt x="1509" y="2482"/>
                </a:lnTo>
                <a:lnTo>
                  <a:pt x="1504" y="2478"/>
                </a:lnTo>
                <a:lnTo>
                  <a:pt x="1499" y="2475"/>
                </a:lnTo>
                <a:lnTo>
                  <a:pt x="1496" y="2472"/>
                </a:lnTo>
                <a:lnTo>
                  <a:pt x="1494" y="2466"/>
                </a:lnTo>
                <a:lnTo>
                  <a:pt x="1494" y="2458"/>
                </a:lnTo>
                <a:lnTo>
                  <a:pt x="1494" y="2456"/>
                </a:lnTo>
                <a:lnTo>
                  <a:pt x="1492" y="2455"/>
                </a:lnTo>
                <a:lnTo>
                  <a:pt x="1489" y="2453"/>
                </a:lnTo>
                <a:lnTo>
                  <a:pt x="1484" y="2453"/>
                </a:lnTo>
                <a:lnTo>
                  <a:pt x="1480" y="2451"/>
                </a:lnTo>
                <a:lnTo>
                  <a:pt x="1480" y="2448"/>
                </a:lnTo>
                <a:lnTo>
                  <a:pt x="1480" y="2444"/>
                </a:lnTo>
                <a:lnTo>
                  <a:pt x="1480" y="2441"/>
                </a:lnTo>
                <a:lnTo>
                  <a:pt x="1480" y="2438"/>
                </a:lnTo>
                <a:lnTo>
                  <a:pt x="1479" y="2436"/>
                </a:lnTo>
                <a:lnTo>
                  <a:pt x="1475" y="2436"/>
                </a:lnTo>
                <a:lnTo>
                  <a:pt x="1472" y="2434"/>
                </a:lnTo>
                <a:lnTo>
                  <a:pt x="1468" y="2426"/>
                </a:lnTo>
                <a:lnTo>
                  <a:pt x="1462" y="2417"/>
                </a:lnTo>
                <a:lnTo>
                  <a:pt x="1458" y="2415"/>
                </a:lnTo>
                <a:lnTo>
                  <a:pt x="1455" y="2412"/>
                </a:lnTo>
                <a:lnTo>
                  <a:pt x="1453" y="2410"/>
                </a:lnTo>
                <a:lnTo>
                  <a:pt x="1453" y="2402"/>
                </a:lnTo>
                <a:lnTo>
                  <a:pt x="1455" y="2395"/>
                </a:lnTo>
                <a:lnTo>
                  <a:pt x="1458" y="2390"/>
                </a:lnTo>
                <a:lnTo>
                  <a:pt x="1460" y="2383"/>
                </a:lnTo>
                <a:lnTo>
                  <a:pt x="1465" y="2383"/>
                </a:lnTo>
                <a:lnTo>
                  <a:pt x="1468" y="2381"/>
                </a:lnTo>
                <a:lnTo>
                  <a:pt x="1472" y="2380"/>
                </a:lnTo>
                <a:lnTo>
                  <a:pt x="1473" y="2376"/>
                </a:lnTo>
                <a:lnTo>
                  <a:pt x="1473" y="2373"/>
                </a:lnTo>
                <a:lnTo>
                  <a:pt x="1475" y="2371"/>
                </a:lnTo>
                <a:lnTo>
                  <a:pt x="1480" y="2369"/>
                </a:lnTo>
                <a:lnTo>
                  <a:pt x="1477" y="2356"/>
                </a:lnTo>
                <a:lnTo>
                  <a:pt x="1472" y="2340"/>
                </a:lnTo>
                <a:lnTo>
                  <a:pt x="1470" y="2335"/>
                </a:lnTo>
                <a:lnTo>
                  <a:pt x="1468" y="2330"/>
                </a:lnTo>
                <a:lnTo>
                  <a:pt x="1465" y="2327"/>
                </a:lnTo>
                <a:lnTo>
                  <a:pt x="1458" y="2322"/>
                </a:lnTo>
                <a:lnTo>
                  <a:pt x="1451" y="2316"/>
                </a:lnTo>
                <a:lnTo>
                  <a:pt x="1450" y="2313"/>
                </a:lnTo>
                <a:lnTo>
                  <a:pt x="1450" y="2308"/>
                </a:lnTo>
                <a:lnTo>
                  <a:pt x="1448" y="2305"/>
                </a:lnTo>
                <a:lnTo>
                  <a:pt x="1446" y="2303"/>
                </a:lnTo>
                <a:lnTo>
                  <a:pt x="1443" y="2301"/>
                </a:lnTo>
                <a:lnTo>
                  <a:pt x="1439" y="2301"/>
                </a:lnTo>
                <a:lnTo>
                  <a:pt x="1441" y="2291"/>
                </a:lnTo>
                <a:lnTo>
                  <a:pt x="1439" y="2284"/>
                </a:lnTo>
                <a:lnTo>
                  <a:pt x="1438" y="2277"/>
                </a:lnTo>
                <a:lnTo>
                  <a:pt x="1434" y="2272"/>
                </a:lnTo>
                <a:lnTo>
                  <a:pt x="1429" y="2260"/>
                </a:lnTo>
                <a:lnTo>
                  <a:pt x="1426" y="2253"/>
                </a:lnTo>
                <a:lnTo>
                  <a:pt x="1426" y="2247"/>
                </a:lnTo>
                <a:lnTo>
                  <a:pt x="1421" y="2236"/>
                </a:lnTo>
                <a:lnTo>
                  <a:pt x="1414" y="2228"/>
                </a:lnTo>
                <a:lnTo>
                  <a:pt x="1407" y="2219"/>
                </a:lnTo>
                <a:lnTo>
                  <a:pt x="1405" y="2212"/>
                </a:lnTo>
                <a:lnTo>
                  <a:pt x="1405" y="2206"/>
                </a:lnTo>
                <a:lnTo>
                  <a:pt x="1397" y="2199"/>
                </a:lnTo>
                <a:lnTo>
                  <a:pt x="1387" y="2194"/>
                </a:lnTo>
                <a:lnTo>
                  <a:pt x="1383" y="2189"/>
                </a:lnTo>
                <a:lnTo>
                  <a:pt x="1381" y="2183"/>
                </a:lnTo>
                <a:lnTo>
                  <a:pt x="1378" y="2178"/>
                </a:lnTo>
                <a:lnTo>
                  <a:pt x="1378" y="2172"/>
                </a:lnTo>
                <a:lnTo>
                  <a:pt x="1378" y="2170"/>
                </a:lnTo>
                <a:lnTo>
                  <a:pt x="1376" y="2168"/>
                </a:lnTo>
                <a:lnTo>
                  <a:pt x="1373" y="2166"/>
                </a:lnTo>
                <a:lnTo>
                  <a:pt x="1368" y="2166"/>
                </a:lnTo>
                <a:lnTo>
                  <a:pt x="1364" y="2165"/>
                </a:lnTo>
                <a:lnTo>
                  <a:pt x="1363" y="2160"/>
                </a:lnTo>
                <a:lnTo>
                  <a:pt x="1361" y="2158"/>
                </a:lnTo>
                <a:lnTo>
                  <a:pt x="1358" y="2158"/>
                </a:lnTo>
                <a:lnTo>
                  <a:pt x="1352" y="2149"/>
                </a:lnTo>
                <a:lnTo>
                  <a:pt x="1351" y="2144"/>
                </a:lnTo>
                <a:lnTo>
                  <a:pt x="1351" y="2137"/>
                </a:lnTo>
                <a:lnTo>
                  <a:pt x="1346" y="2136"/>
                </a:lnTo>
                <a:lnTo>
                  <a:pt x="1340" y="2132"/>
                </a:lnTo>
                <a:lnTo>
                  <a:pt x="1334" y="2124"/>
                </a:lnTo>
                <a:lnTo>
                  <a:pt x="1327" y="2115"/>
                </a:lnTo>
                <a:lnTo>
                  <a:pt x="1322" y="2112"/>
                </a:lnTo>
                <a:lnTo>
                  <a:pt x="1317" y="2110"/>
                </a:lnTo>
                <a:lnTo>
                  <a:pt x="1315" y="2100"/>
                </a:lnTo>
                <a:lnTo>
                  <a:pt x="1313" y="2089"/>
                </a:lnTo>
                <a:lnTo>
                  <a:pt x="1305" y="2072"/>
                </a:lnTo>
                <a:lnTo>
                  <a:pt x="1301" y="2064"/>
                </a:lnTo>
                <a:lnTo>
                  <a:pt x="1298" y="2054"/>
                </a:lnTo>
                <a:lnTo>
                  <a:pt x="1296" y="2042"/>
                </a:lnTo>
                <a:lnTo>
                  <a:pt x="1296" y="2028"/>
                </a:lnTo>
                <a:lnTo>
                  <a:pt x="1303" y="2028"/>
                </a:lnTo>
                <a:lnTo>
                  <a:pt x="1310" y="2028"/>
                </a:lnTo>
                <a:lnTo>
                  <a:pt x="1320" y="2031"/>
                </a:lnTo>
                <a:lnTo>
                  <a:pt x="1327" y="2038"/>
                </a:lnTo>
                <a:lnTo>
                  <a:pt x="1337" y="2042"/>
                </a:lnTo>
                <a:lnTo>
                  <a:pt x="1371" y="2042"/>
                </a:lnTo>
                <a:lnTo>
                  <a:pt x="1373" y="2045"/>
                </a:lnTo>
                <a:lnTo>
                  <a:pt x="1376" y="2047"/>
                </a:lnTo>
                <a:lnTo>
                  <a:pt x="1385" y="2049"/>
                </a:lnTo>
                <a:lnTo>
                  <a:pt x="1385" y="2062"/>
                </a:lnTo>
                <a:lnTo>
                  <a:pt x="1393" y="2067"/>
                </a:lnTo>
                <a:lnTo>
                  <a:pt x="1397" y="2071"/>
                </a:lnTo>
                <a:lnTo>
                  <a:pt x="1398" y="2076"/>
                </a:lnTo>
                <a:lnTo>
                  <a:pt x="1439" y="2076"/>
                </a:lnTo>
                <a:lnTo>
                  <a:pt x="1439" y="2083"/>
                </a:lnTo>
                <a:lnTo>
                  <a:pt x="1436" y="2086"/>
                </a:lnTo>
                <a:lnTo>
                  <a:pt x="1431" y="2089"/>
                </a:lnTo>
                <a:lnTo>
                  <a:pt x="1426" y="2089"/>
                </a:lnTo>
                <a:lnTo>
                  <a:pt x="1422" y="2091"/>
                </a:lnTo>
                <a:lnTo>
                  <a:pt x="1419" y="2093"/>
                </a:lnTo>
                <a:lnTo>
                  <a:pt x="1416" y="2096"/>
                </a:lnTo>
                <a:lnTo>
                  <a:pt x="1412" y="2096"/>
                </a:lnTo>
                <a:lnTo>
                  <a:pt x="1414" y="2101"/>
                </a:lnTo>
                <a:lnTo>
                  <a:pt x="1416" y="2105"/>
                </a:lnTo>
                <a:lnTo>
                  <a:pt x="1422" y="2110"/>
                </a:lnTo>
                <a:lnTo>
                  <a:pt x="1431" y="2113"/>
                </a:lnTo>
                <a:lnTo>
                  <a:pt x="1439" y="2117"/>
                </a:lnTo>
                <a:lnTo>
                  <a:pt x="1439" y="2158"/>
                </a:lnTo>
                <a:lnTo>
                  <a:pt x="1444" y="2161"/>
                </a:lnTo>
                <a:lnTo>
                  <a:pt x="1450" y="2165"/>
                </a:lnTo>
                <a:lnTo>
                  <a:pt x="1451" y="2172"/>
                </a:lnTo>
                <a:lnTo>
                  <a:pt x="1453" y="2178"/>
                </a:lnTo>
                <a:lnTo>
                  <a:pt x="1458" y="2175"/>
                </a:lnTo>
                <a:lnTo>
                  <a:pt x="1463" y="2172"/>
                </a:lnTo>
                <a:lnTo>
                  <a:pt x="1467" y="2166"/>
                </a:lnTo>
                <a:lnTo>
                  <a:pt x="1473" y="2165"/>
                </a:lnTo>
                <a:lnTo>
                  <a:pt x="1473" y="2158"/>
                </a:lnTo>
                <a:lnTo>
                  <a:pt x="1473" y="2151"/>
                </a:lnTo>
                <a:lnTo>
                  <a:pt x="1475" y="2146"/>
                </a:lnTo>
                <a:lnTo>
                  <a:pt x="1480" y="2144"/>
                </a:lnTo>
                <a:lnTo>
                  <a:pt x="1480" y="2137"/>
                </a:lnTo>
                <a:lnTo>
                  <a:pt x="1480" y="2131"/>
                </a:lnTo>
                <a:lnTo>
                  <a:pt x="1479" y="2117"/>
                </a:lnTo>
                <a:lnTo>
                  <a:pt x="1480" y="2110"/>
                </a:lnTo>
                <a:lnTo>
                  <a:pt x="1482" y="2105"/>
                </a:lnTo>
                <a:lnTo>
                  <a:pt x="1487" y="2103"/>
                </a:lnTo>
                <a:lnTo>
                  <a:pt x="1494" y="2103"/>
                </a:lnTo>
                <a:lnTo>
                  <a:pt x="1499" y="2112"/>
                </a:lnTo>
                <a:lnTo>
                  <a:pt x="1502" y="2115"/>
                </a:lnTo>
                <a:lnTo>
                  <a:pt x="1508" y="2117"/>
                </a:lnTo>
                <a:lnTo>
                  <a:pt x="1514" y="2117"/>
                </a:lnTo>
                <a:lnTo>
                  <a:pt x="1518" y="2115"/>
                </a:lnTo>
                <a:lnTo>
                  <a:pt x="1523" y="2112"/>
                </a:lnTo>
                <a:lnTo>
                  <a:pt x="1528" y="2110"/>
                </a:lnTo>
                <a:lnTo>
                  <a:pt x="1530" y="2103"/>
                </a:lnTo>
                <a:lnTo>
                  <a:pt x="1528" y="2100"/>
                </a:lnTo>
                <a:lnTo>
                  <a:pt x="1526" y="2096"/>
                </a:lnTo>
                <a:lnTo>
                  <a:pt x="1521" y="2096"/>
                </a:lnTo>
                <a:lnTo>
                  <a:pt x="1511" y="2096"/>
                </a:lnTo>
                <a:lnTo>
                  <a:pt x="1501" y="2096"/>
                </a:lnTo>
                <a:lnTo>
                  <a:pt x="1499" y="2086"/>
                </a:lnTo>
                <a:lnTo>
                  <a:pt x="1501" y="2083"/>
                </a:lnTo>
                <a:lnTo>
                  <a:pt x="1501" y="2081"/>
                </a:lnTo>
                <a:lnTo>
                  <a:pt x="1506" y="2076"/>
                </a:lnTo>
                <a:lnTo>
                  <a:pt x="1513" y="2074"/>
                </a:lnTo>
                <a:lnTo>
                  <a:pt x="1526" y="2071"/>
                </a:lnTo>
                <a:lnTo>
                  <a:pt x="1531" y="2067"/>
                </a:lnTo>
                <a:lnTo>
                  <a:pt x="1533" y="2066"/>
                </a:lnTo>
                <a:lnTo>
                  <a:pt x="1535" y="2062"/>
                </a:lnTo>
                <a:lnTo>
                  <a:pt x="1540" y="2066"/>
                </a:lnTo>
                <a:lnTo>
                  <a:pt x="1547" y="2067"/>
                </a:lnTo>
                <a:lnTo>
                  <a:pt x="1550" y="2067"/>
                </a:lnTo>
                <a:lnTo>
                  <a:pt x="1552" y="2067"/>
                </a:lnTo>
                <a:lnTo>
                  <a:pt x="1554" y="2066"/>
                </a:lnTo>
                <a:lnTo>
                  <a:pt x="1555" y="2062"/>
                </a:lnTo>
                <a:lnTo>
                  <a:pt x="1564" y="2062"/>
                </a:lnTo>
                <a:lnTo>
                  <a:pt x="1571" y="2060"/>
                </a:lnTo>
                <a:lnTo>
                  <a:pt x="1576" y="2057"/>
                </a:lnTo>
                <a:lnTo>
                  <a:pt x="1583" y="2055"/>
                </a:lnTo>
                <a:lnTo>
                  <a:pt x="1579" y="2049"/>
                </a:lnTo>
                <a:lnTo>
                  <a:pt x="1576" y="2043"/>
                </a:lnTo>
                <a:lnTo>
                  <a:pt x="1571" y="2040"/>
                </a:lnTo>
                <a:lnTo>
                  <a:pt x="1564" y="2037"/>
                </a:lnTo>
                <a:lnTo>
                  <a:pt x="1550" y="2031"/>
                </a:lnTo>
                <a:lnTo>
                  <a:pt x="1535" y="2028"/>
                </a:lnTo>
                <a:lnTo>
                  <a:pt x="1535" y="2021"/>
                </a:lnTo>
                <a:lnTo>
                  <a:pt x="1531" y="2020"/>
                </a:lnTo>
                <a:lnTo>
                  <a:pt x="1528" y="2018"/>
                </a:lnTo>
                <a:lnTo>
                  <a:pt x="1525" y="2016"/>
                </a:lnTo>
                <a:lnTo>
                  <a:pt x="1521" y="2014"/>
                </a:lnTo>
                <a:lnTo>
                  <a:pt x="1520" y="2008"/>
                </a:lnTo>
                <a:lnTo>
                  <a:pt x="1521" y="2002"/>
                </a:lnTo>
                <a:lnTo>
                  <a:pt x="1525" y="1994"/>
                </a:lnTo>
                <a:lnTo>
                  <a:pt x="1528" y="1985"/>
                </a:lnTo>
                <a:lnTo>
                  <a:pt x="1528" y="1980"/>
                </a:lnTo>
                <a:lnTo>
                  <a:pt x="1528" y="1973"/>
                </a:lnTo>
                <a:lnTo>
                  <a:pt x="1523" y="1973"/>
                </a:lnTo>
                <a:lnTo>
                  <a:pt x="1518" y="1973"/>
                </a:lnTo>
                <a:lnTo>
                  <a:pt x="1506" y="1973"/>
                </a:lnTo>
                <a:lnTo>
                  <a:pt x="1501" y="1973"/>
                </a:lnTo>
                <a:lnTo>
                  <a:pt x="1497" y="1973"/>
                </a:lnTo>
                <a:lnTo>
                  <a:pt x="1494" y="1975"/>
                </a:lnTo>
                <a:lnTo>
                  <a:pt x="1494" y="1980"/>
                </a:lnTo>
                <a:lnTo>
                  <a:pt x="1485" y="1982"/>
                </a:lnTo>
                <a:lnTo>
                  <a:pt x="1484" y="1982"/>
                </a:lnTo>
                <a:lnTo>
                  <a:pt x="1484" y="1984"/>
                </a:lnTo>
                <a:lnTo>
                  <a:pt x="1485" y="1989"/>
                </a:lnTo>
                <a:lnTo>
                  <a:pt x="1487" y="1994"/>
                </a:lnTo>
                <a:lnTo>
                  <a:pt x="1492" y="1996"/>
                </a:lnTo>
                <a:lnTo>
                  <a:pt x="1494" y="1997"/>
                </a:lnTo>
                <a:lnTo>
                  <a:pt x="1494" y="2001"/>
                </a:lnTo>
                <a:lnTo>
                  <a:pt x="1496" y="2001"/>
                </a:lnTo>
                <a:lnTo>
                  <a:pt x="1497" y="2002"/>
                </a:lnTo>
                <a:lnTo>
                  <a:pt x="1499" y="2004"/>
                </a:lnTo>
                <a:lnTo>
                  <a:pt x="1497" y="2004"/>
                </a:lnTo>
                <a:lnTo>
                  <a:pt x="1494" y="2001"/>
                </a:lnTo>
                <a:lnTo>
                  <a:pt x="1489" y="1999"/>
                </a:lnTo>
                <a:lnTo>
                  <a:pt x="1487" y="1997"/>
                </a:lnTo>
                <a:lnTo>
                  <a:pt x="1487" y="1994"/>
                </a:lnTo>
                <a:lnTo>
                  <a:pt x="1479" y="1996"/>
                </a:lnTo>
                <a:lnTo>
                  <a:pt x="1473" y="1996"/>
                </a:lnTo>
                <a:lnTo>
                  <a:pt x="1470" y="1992"/>
                </a:lnTo>
                <a:lnTo>
                  <a:pt x="1468" y="1989"/>
                </a:lnTo>
                <a:lnTo>
                  <a:pt x="1467" y="1985"/>
                </a:lnTo>
                <a:lnTo>
                  <a:pt x="1463" y="1982"/>
                </a:lnTo>
                <a:lnTo>
                  <a:pt x="1460" y="1980"/>
                </a:lnTo>
                <a:lnTo>
                  <a:pt x="1453" y="1980"/>
                </a:lnTo>
                <a:lnTo>
                  <a:pt x="1448" y="1977"/>
                </a:lnTo>
                <a:lnTo>
                  <a:pt x="1443" y="1973"/>
                </a:lnTo>
                <a:lnTo>
                  <a:pt x="1438" y="1968"/>
                </a:lnTo>
                <a:lnTo>
                  <a:pt x="1433" y="1967"/>
                </a:lnTo>
                <a:lnTo>
                  <a:pt x="1433" y="1955"/>
                </a:lnTo>
                <a:lnTo>
                  <a:pt x="1431" y="1944"/>
                </a:lnTo>
                <a:lnTo>
                  <a:pt x="1429" y="1939"/>
                </a:lnTo>
                <a:lnTo>
                  <a:pt x="1427" y="1936"/>
                </a:lnTo>
                <a:lnTo>
                  <a:pt x="1424" y="1934"/>
                </a:lnTo>
                <a:lnTo>
                  <a:pt x="1419" y="1933"/>
                </a:lnTo>
                <a:lnTo>
                  <a:pt x="1419" y="1929"/>
                </a:lnTo>
                <a:lnTo>
                  <a:pt x="1422" y="1926"/>
                </a:lnTo>
                <a:lnTo>
                  <a:pt x="1427" y="1921"/>
                </a:lnTo>
                <a:lnTo>
                  <a:pt x="1431" y="1919"/>
                </a:lnTo>
                <a:lnTo>
                  <a:pt x="1433" y="1916"/>
                </a:lnTo>
                <a:lnTo>
                  <a:pt x="1433" y="1912"/>
                </a:lnTo>
                <a:lnTo>
                  <a:pt x="1433" y="1905"/>
                </a:lnTo>
                <a:lnTo>
                  <a:pt x="1427" y="1897"/>
                </a:lnTo>
                <a:lnTo>
                  <a:pt x="1421" y="1890"/>
                </a:lnTo>
                <a:lnTo>
                  <a:pt x="1414" y="1883"/>
                </a:lnTo>
                <a:lnTo>
                  <a:pt x="1405" y="1878"/>
                </a:lnTo>
                <a:lnTo>
                  <a:pt x="1393" y="1878"/>
                </a:lnTo>
                <a:lnTo>
                  <a:pt x="1388" y="1878"/>
                </a:lnTo>
                <a:lnTo>
                  <a:pt x="1385" y="1875"/>
                </a:lnTo>
                <a:lnTo>
                  <a:pt x="1381" y="1873"/>
                </a:lnTo>
                <a:lnTo>
                  <a:pt x="1378" y="1869"/>
                </a:lnTo>
                <a:lnTo>
                  <a:pt x="1378" y="1864"/>
                </a:lnTo>
                <a:lnTo>
                  <a:pt x="1378" y="1858"/>
                </a:lnTo>
                <a:lnTo>
                  <a:pt x="1385" y="1852"/>
                </a:lnTo>
                <a:lnTo>
                  <a:pt x="1395" y="1851"/>
                </a:lnTo>
                <a:lnTo>
                  <a:pt x="1407" y="1851"/>
                </a:lnTo>
                <a:lnTo>
                  <a:pt x="1419" y="1851"/>
                </a:lnTo>
                <a:lnTo>
                  <a:pt x="1422" y="1851"/>
                </a:lnTo>
                <a:lnTo>
                  <a:pt x="1424" y="1849"/>
                </a:lnTo>
                <a:lnTo>
                  <a:pt x="1426" y="1844"/>
                </a:lnTo>
                <a:lnTo>
                  <a:pt x="1441" y="1837"/>
                </a:lnTo>
                <a:lnTo>
                  <a:pt x="1456" y="1830"/>
                </a:lnTo>
                <a:lnTo>
                  <a:pt x="1473" y="1825"/>
                </a:lnTo>
                <a:lnTo>
                  <a:pt x="1482" y="1823"/>
                </a:lnTo>
                <a:lnTo>
                  <a:pt x="1494" y="1823"/>
                </a:lnTo>
                <a:lnTo>
                  <a:pt x="1496" y="1822"/>
                </a:lnTo>
                <a:lnTo>
                  <a:pt x="1499" y="1820"/>
                </a:lnTo>
                <a:lnTo>
                  <a:pt x="1504" y="1815"/>
                </a:lnTo>
                <a:lnTo>
                  <a:pt x="1509" y="1808"/>
                </a:lnTo>
                <a:lnTo>
                  <a:pt x="1511" y="1805"/>
                </a:lnTo>
                <a:lnTo>
                  <a:pt x="1513" y="1801"/>
                </a:lnTo>
                <a:lnTo>
                  <a:pt x="1516" y="1796"/>
                </a:lnTo>
                <a:lnTo>
                  <a:pt x="1520" y="1791"/>
                </a:lnTo>
                <a:lnTo>
                  <a:pt x="1523" y="1789"/>
                </a:lnTo>
                <a:lnTo>
                  <a:pt x="1528" y="1786"/>
                </a:lnTo>
                <a:lnTo>
                  <a:pt x="1533" y="1786"/>
                </a:lnTo>
                <a:lnTo>
                  <a:pt x="1535" y="1786"/>
                </a:lnTo>
                <a:lnTo>
                  <a:pt x="1540" y="1786"/>
                </a:lnTo>
                <a:lnTo>
                  <a:pt x="1545" y="1788"/>
                </a:lnTo>
                <a:lnTo>
                  <a:pt x="1550" y="1789"/>
                </a:lnTo>
                <a:lnTo>
                  <a:pt x="1555" y="1793"/>
                </a:lnTo>
                <a:lnTo>
                  <a:pt x="1560" y="1796"/>
                </a:lnTo>
                <a:lnTo>
                  <a:pt x="1562" y="1800"/>
                </a:lnTo>
                <a:lnTo>
                  <a:pt x="1562" y="1803"/>
                </a:lnTo>
                <a:lnTo>
                  <a:pt x="1566" y="1810"/>
                </a:lnTo>
                <a:lnTo>
                  <a:pt x="1567" y="1817"/>
                </a:lnTo>
                <a:lnTo>
                  <a:pt x="1569" y="1817"/>
                </a:lnTo>
                <a:lnTo>
                  <a:pt x="1577" y="1815"/>
                </a:lnTo>
                <a:lnTo>
                  <a:pt x="1584" y="1817"/>
                </a:lnTo>
                <a:lnTo>
                  <a:pt x="1589" y="1820"/>
                </a:lnTo>
                <a:lnTo>
                  <a:pt x="1593" y="1823"/>
                </a:lnTo>
                <a:lnTo>
                  <a:pt x="1600" y="1832"/>
                </a:lnTo>
                <a:lnTo>
                  <a:pt x="1605" y="1835"/>
                </a:lnTo>
                <a:lnTo>
                  <a:pt x="1610" y="1837"/>
                </a:lnTo>
                <a:lnTo>
                  <a:pt x="1615" y="1839"/>
                </a:lnTo>
                <a:lnTo>
                  <a:pt x="1617" y="1840"/>
                </a:lnTo>
                <a:lnTo>
                  <a:pt x="1617" y="1844"/>
                </a:lnTo>
                <a:lnTo>
                  <a:pt x="1620" y="1849"/>
                </a:lnTo>
                <a:lnTo>
                  <a:pt x="1622" y="1856"/>
                </a:lnTo>
                <a:lnTo>
                  <a:pt x="1624" y="1863"/>
                </a:lnTo>
                <a:lnTo>
                  <a:pt x="1624" y="1871"/>
                </a:lnTo>
                <a:lnTo>
                  <a:pt x="1636" y="1875"/>
                </a:lnTo>
                <a:lnTo>
                  <a:pt x="1644" y="1876"/>
                </a:lnTo>
                <a:lnTo>
                  <a:pt x="1653" y="1875"/>
                </a:lnTo>
                <a:lnTo>
                  <a:pt x="1665" y="1871"/>
                </a:lnTo>
                <a:lnTo>
                  <a:pt x="1670" y="1880"/>
                </a:lnTo>
                <a:lnTo>
                  <a:pt x="1671" y="1885"/>
                </a:lnTo>
                <a:lnTo>
                  <a:pt x="1671" y="1892"/>
                </a:lnTo>
                <a:lnTo>
                  <a:pt x="1675" y="1892"/>
                </a:lnTo>
                <a:lnTo>
                  <a:pt x="1678" y="1892"/>
                </a:lnTo>
                <a:lnTo>
                  <a:pt x="1680" y="1897"/>
                </a:lnTo>
                <a:lnTo>
                  <a:pt x="1682" y="1900"/>
                </a:lnTo>
                <a:lnTo>
                  <a:pt x="1687" y="1907"/>
                </a:lnTo>
                <a:lnTo>
                  <a:pt x="1694" y="1914"/>
                </a:lnTo>
                <a:lnTo>
                  <a:pt x="1700" y="1921"/>
                </a:lnTo>
                <a:close/>
                <a:moveTo>
                  <a:pt x="2818" y="2356"/>
                </a:moveTo>
                <a:lnTo>
                  <a:pt x="2804" y="2356"/>
                </a:lnTo>
                <a:lnTo>
                  <a:pt x="2804" y="2359"/>
                </a:lnTo>
                <a:lnTo>
                  <a:pt x="2802" y="2361"/>
                </a:lnTo>
                <a:lnTo>
                  <a:pt x="2797" y="2362"/>
                </a:lnTo>
                <a:lnTo>
                  <a:pt x="2799" y="2366"/>
                </a:lnTo>
                <a:lnTo>
                  <a:pt x="2801" y="2369"/>
                </a:lnTo>
                <a:lnTo>
                  <a:pt x="2802" y="2373"/>
                </a:lnTo>
                <a:lnTo>
                  <a:pt x="2804" y="2376"/>
                </a:lnTo>
                <a:lnTo>
                  <a:pt x="2804" y="2381"/>
                </a:lnTo>
                <a:lnTo>
                  <a:pt x="2806" y="2385"/>
                </a:lnTo>
                <a:lnTo>
                  <a:pt x="2808" y="2388"/>
                </a:lnTo>
                <a:lnTo>
                  <a:pt x="2811" y="2390"/>
                </a:lnTo>
                <a:lnTo>
                  <a:pt x="2811" y="2385"/>
                </a:lnTo>
                <a:lnTo>
                  <a:pt x="2811" y="2380"/>
                </a:lnTo>
                <a:lnTo>
                  <a:pt x="2816" y="2374"/>
                </a:lnTo>
                <a:lnTo>
                  <a:pt x="2818" y="2368"/>
                </a:lnTo>
                <a:lnTo>
                  <a:pt x="2820" y="2362"/>
                </a:lnTo>
                <a:lnTo>
                  <a:pt x="2818" y="2356"/>
                </a:lnTo>
                <a:close/>
                <a:moveTo>
                  <a:pt x="1542" y="1844"/>
                </a:moveTo>
                <a:lnTo>
                  <a:pt x="1550" y="1832"/>
                </a:lnTo>
                <a:lnTo>
                  <a:pt x="1560" y="1822"/>
                </a:lnTo>
                <a:lnTo>
                  <a:pt x="1557" y="1817"/>
                </a:lnTo>
                <a:lnTo>
                  <a:pt x="1552" y="1813"/>
                </a:lnTo>
                <a:lnTo>
                  <a:pt x="1547" y="1808"/>
                </a:lnTo>
                <a:lnTo>
                  <a:pt x="1540" y="1803"/>
                </a:lnTo>
                <a:lnTo>
                  <a:pt x="1533" y="1801"/>
                </a:lnTo>
                <a:lnTo>
                  <a:pt x="1530" y="1803"/>
                </a:lnTo>
                <a:lnTo>
                  <a:pt x="1526" y="1803"/>
                </a:lnTo>
                <a:lnTo>
                  <a:pt x="1521" y="1806"/>
                </a:lnTo>
                <a:lnTo>
                  <a:pt x="1514" y="1813"/>
                </a:lnTo>
                <a:lnTo>
                  <a:pt x="1511" y="1817"/>
                </a:lnTo>
                <a:lnTo>
                  <a:pt x="1509" y="1820"/>
                </a:lnTo>
                <a:lnTo>
                  <a:pt x="1509" y="1823"/>
                </a:lnTo>
                <a:lnTo>
                  <a:pt x="1511" y="1825"/>
                </a:lnTo>
                <a:lnTo>
                  <a:pt x="1513" y="1827"/>
                </a:lnTo>
                <a:lnTo>
                  <a:pt x="1511" y="1829"/>
                </a:lnTo>
                <a:lnTo>
                  <a:pt x="1508" y="1830"/>
                </a:lnTo>
                <a:lnTo>
                  <a:pt x="1502" y="1832"/>
                </a:lnTo>
                <a:lnTo>
                  <a:pt x="1501" y="1835"/>
                </a:lnTo>
                <a:lnTo>
                  <a:pt x="1499" y="1840"/>
                </a:lnTo>
                <a:lnTo>
                  <a:pt x="1501" y="1847"/>
                </a:lnTo>
                <a:lnTo>
                  <a:pt x="1504" y="1858"/>
                </a:lnTo>
                <a:lnTo>
                  <a:pt x="1508" y="1864"/>
                </a:lnTo>
                <a:lnTo>
                  <a:pt x="1520" y="1863"/>
                </a:lnTo>
                <a:lnTo>
                  <a:pt x="1528" y="1858"/>
                </a:lnTo>
                <a:lnTo>
                  <a:pt x="1537" y="1852"/>
                </a:lnTo>
                <a:lnTo>
                  <a:pt x="1540" y="1849"/>
                </a:lnTo>
                <a:lnTo>
                  <a:pt x="1542" y="1844"/>
                </a:lnTo>
                <a:close/>
                <a:moveTo>
                  <a:pt x="2917" y="2110"/>
                </a:moveTo>
                <a:lnTo>
                  <a:pt x="2922" y="2103"/>
                </a:lnTo>
                <a:lnTo>
                  <a:pt x="2930" y="2096"/>
                </a:lnTo>
                <a:lnTo>
                  <a:pt x="2941" y="2089"/>
                </a:lnTo>
                <a:lnTo>
                  <a:pt x="2951" y="2086"/>
                </a:lnTo>
                <a:lnTo>
                  <a:pt x="2956" y="2083"/>
                </a:lnTo>
                <a:lnTo>
                  <a:pt x="2959" y="2079"/>
                </a:lnTo>
                <a:lnTo>
                  <a:pt x="2964" y="2072"/>
                </a:lnTo>
                <a:lnTo>
                  <a:pt x="2966" y="2069"/>
                </a:lnTo>
                <a:lnTo>
                  <a:pt x="2966" y="2066"/>
                </a:lnTo>
                <a:lnTo>
                  <a:pt x="2964" y="2064"/>
                </a:lnTo>
                <a:lnTo>
                  <a:pt x="2961" y="2062"/>
                </a:lnTo>
                <a:lnTo>
                  <a:pt x="2906" y="2066"/>
                </a:lnTo>
                <a:lnTo>
                  <a:pt x="2896" y="2078"/>
                </a:lnTo>
                <a:lnTo>
                  <a:pt x="2884" y="2091"/>
                </a:lnTo>
                <a:lnTo>
                  <a:pt x="2872" y="2108"/>
                </a:lnTo>
                <a:lnTo>
                  <a:pt x="2862" y="2119"/>
                </a:lnTo>
                <a:lnTo>
                  <a:pt x="2855" y="2124"/>
                </a:lnTo>
                <a:lnTo>
                  <a:pt x="2840" y="2134"/>
                </a:lnTo>
                <a:lnTo>
                  <a:pt x="2831" y="2139"/>
                </a:lnTo>
                <a:lnTo>
                  <a:pt x="2826" y="2144"/>
                </a:lnTo>
                <a:lnTo>
                  <a:pt x="2825" y="2148"/>
                </a:lnTo>
                <a:lnTo>
                  <a:pt x="2825" y="2151"/>
                </a:lnTo>
                <a:lnTo>
                  <a:pt x="2826" y="2156"/>
                </a:lnTo>
                <a:lnTo>
                  <a:pt x="2828" y="2161"/>
                </a:lnTo>
                <a:lnTo>
                  <a:pt x="2840" y="2180"/>
                </a:lnTo>
                <a:lnTo>
                  <a:pt x="2842" y="2183"/>
                </a:lnTo>
                <a:lnTo>
                  <a:pt x="2843" y="2182"/>
                </a:lnTo>
                <a:lnTo>
                  <a:pt x="2843" y="2178"/>
                </a:lnTo>
                <a:lnTo>
                  <a:pt x="2845" y="2166"/>
                </a:lnTo>
                <a:lnTo>
                  <a:pt x="2847" y="2161"/>
                </a:lnTo>
                <a:lnTo>
                  <a:pt x="2850" y="2154"/>
                </a:lnTo>
                <a:lnTo>
                  <a:pt x="2855" y="2148"/>
                </a:lnTo>
                <a:lnTo>
                  <a:pt x="2860" y="2142"/>
                </a:lnTo>
                <a:lnTo>
                  <a:pt x="2867" y="2139"/>
                </a:lnTo>
                <a:lnTo>
                  <a:pt x="2876" y="2137"/>
                </a:lnTo>
                <a:lnTo>
                  <a:pt x="2886" y="2137"/>
                </a:lnTo>
                <a:lnTo>
                  <a:pt x="2893" y="2134"/>
                </a:lnTo>
                <a:lnTo>
                  <a:pt x="2900" y="2131"/>
                </a:lnTo>
                <a:lnTo>
                  <a:pt x="2905" y="2127"/>
                </a:lnTo>
                <a:lnTo>
                  <a:pt x="2913" y="2117"/>
                </a:lnTo>
                <a:lnTo>
                  <a:pt x="2917" y="2110"/>
                </a:lnTo>
                <a:close/>
                <a:moveTo>
                  <a:pt x="3077" y="2322"/>
                </a:moveTo>
                <a:lnTo>
                  <a:pt x="3075" y="2328"/>
                </a:lnTo>
                <a:lnTo>
                  <a:pt x="3077" y="2332"/>
                </a:lnTo>
                <a:lnTo>
                  <a:pt x="3079" y="2335"/>
                </a:lnTo>
                <a:lnTo>
                  <a:pt x="3082" y="2337"/>
                </a:lnTo>
                <a:lnTo>
                  <a:pt x="3087" y="2342"/>
                </a:lnTo>
                <a:lnTo>
                  <a:pt x="3089" y="2345"/>
                </a:lnTo>
                <a:lnTo>
                  <a:pt x="3091" y="2349"/>
                </a:lnTo>
                <a:lnTo>
                  <a:pt x="3097" y="2347"/>
                </a:lnTo>
                <a:lnTo>
                  <a:pt x="3104" y="2345"/>
                </a:lnTo>
                <a:lnTo>
                  <a:pt x="3109" y="2342"/>
                </a:lnTo>
                <a:lnTo>
                  <a:pt x="3118" y="2342"/>
                </a:lnTo>
                <a:lnTo>
                  <a:pt x="3120" y="2337"/>
                </a:lnTo>
                <a:lnTo>
                  <a:pt x="3121" y="2335"/>
                </a:lnTo>
                <a:lnTo>
                  <a:pt x="3125" y="2335"/>
                </a:lnTo>
                <a:lnTo>
                  <a:pt x="3126" y="2330"/>
                </a:lnTo>
                <a:lnTo>
                  <a:pt x="3128" y="2328"/>
                </a:lnTo>
                <a:lnTo>
                  <a:pt x="3132" y="2328"/>
                </a:lnTo>
                <a:lnTo>
                  <a:pt x="3133" y="2320"/>
                </a:lnTo>
                <a:lnTo>
                  <a:pt x="3132" y="2318"/>
                </a:lnTo>
                <a:lnTo>
                  <a:pt x="3130" y="2316"/>
                </a:lnTo>
                <a:lnTo>
                  <a:pt x="3125" y="2315"/>
                </a:lnTo>
                <a:lnTo>
                  <a:pt x="3116" y="2316"/>
                </a:lnTo>
                <a:lnTo>
                  <a:pt x="3097" y="2322"/>
                </a:lnTo>
                <a:lnTo>
                  <a:pt x="3087" y="2323"/>
                </a:lnTo>
                <a:lnTo>
                  <a:pt x="3077" y="2322"/>
                </a:lnTo>
                <a:close/>
                <a:moveTo>
                  <a:pt x="3159" y="2178"/>
                </a:moveTo>
                <a:lnTo>
                  <a:pt x="3161" y="2178"/>
                </a:lnTo>
                <a:lnTo>
                  <a:pt x="3161" y="2161"/>
                </a:lnTo>
                <a:lnTo>
                  <a:pt x="3161" y="2158"/>
                </a:lnTo>
                <a:lnTo>
                  <a:pt x="3161" y="2154"/>
                </a:lnTo>
                <a:lnTo>
                  <a:pt x="3161" y="2151"/>
                </a:lnTo>
                <a:lnTo>
                  <a:pt x="3155" y="2151"/>
                </a:lnTo>
                <a:lnTo>
                  <a:pt x="3152" y="2151"/>
                </a:lnTo>
                <a:lnTo>
                  <a:pt x="3137" y="2153"/>
                </a:lnTo>
                <a:lnTo>
                  <a:pt x="3135" y="2158"/>
                </a:lnTo>
                <a:lnTo>
                  <a:pt x="3135" y="2161"/>
                </a:lnTo>
                <a:lnTo>
                  <a:pt x="3137" y="2165"/>
                </a:lnTo>
                <a:lnTo>
                  <a:pt x="3138" y="2168"/>
                </a:lnTo>
                <a:lnTo>
                  <a:pt x="3147" y="2173"/>
                </a:lnTo>
                <a:lnTo>
                  <a:pt x="3155" y="2178"/>
                </a:lnTo>
                <a:lnTo>
                  <a:pt x="3159" y="2178"/>
                </a:lnTo>
                <a:close/>
                <a:moveTo>
                  <a:pt x="3172" y="2294"/>
                </a:moveTo>
                <a:lnTo>
                  <a:pt x="3172" y="2289"/>
                </a:lnTo>
                <a:lnTo>
                  <a:pt x="3172" y="2286"/>
                </a:lnTo>
                <a:lnTo>
                  <a:pt x="3171" y="2284"/>
                </a:lnTo>
                <a:lnTo>
                  <a:pt x="3167" y="2282"/>
                </a:lnTo>
                <a:lnTo>
                  <a:pt x="3161" y="2281"/>
                </a:lnTo>
                <a:lnTo>
                  <a:pt x="3152" y="2281"/>
                </a:lnTo>
                <a:lnTo>
                  <a:pt x="3152" y="2301"/>
                </a:lnTo>
                <a:lnTo>
                  <a:pt x="3166" y="2301"/>
                </a:lnTo>
                <a:lnTo>
                  <a:pt x="3167" y="2296"/>
                </a:lnTo>
                <a:lnTo>
                  <a:pt x="3169" y="2294"/>
                </a:lnTo>
                <a:lnTo>
                  <a:pt x="3172" y="2294"/>
                </a:lnTo>
                <a:close/>
                <a:moveTo>
                  <a:pt x="3031" y="2238"/>
                </a:moveTo>
                <a:lnTo>
                  <a:pt x="3031" y="2235"/>
                </a:lnTo>
                <a:lnTo>
                  <a:pt x="3029" y="2233"/>
                </a:lnTo>
                <a:lnTo>
                  <a:pt x="3026" y="2229"/>
                </a:lnTo>
                <a:lnTo>
                  <a:pt x="3021" y="2228"/>
                </a:lnTo>
                <a:lnTo>
                  <a:pt x="3009" y="2226"/>
                </a:lnTo>
                <a:lnTo>
                  <a:pt x="3007" y="2231"/>
                </a:lnTo>
                <a:lnTo>
                  <a:pt x="3004" y="2236"/>
                </a:lnTo>
                <a:lnTo>
                  <a:pt x="3002" y="2240"/>
                </a:lnTo>
                <a:lnTo>
                  <a:pt x="3002" y="2247"/>
                </a:lnTo>
                <a:lnTo>
                  <a:pt x="2995" y="2247"/>
                </a:lnTo>
                <a:lnTo>
                  <a:pt x="2990" y="2248"/>
                </a:lnTo>
                <a:lnTo>
                  <a:pt x="2982" y="2253"/>
                </a:lnTo>
                <a:lnTo>
                  <a:pt x="2985" y="2270"/>
                </a:lnTo>
                <a:lnTo>
                  <a:pt x="2982" y="2287"/>
                </a:lnTo>
                <a:lnTo>
                  <a:pt x="2990" y="2289"/>
                </a:lnTo>
                <a:lnTo>
                  <a:pt x="2995" y="2289"/>
                </a:lnTo>
                <a:lnTo>
                  <a:pt x="2999" y="2286"/>
                </a:lnTo>
                <a:lnTo>
                  <a:pt x="3000" y="2282"/>
                </a:lnTo>
                <a:lnTo>
                  <a:pt x="3002" y="2279"/>
                </a:lnTo>
                <a:lnTo>
                  <a:pt x="3005" y="2276"/>
                </a:lnTo>
                <a:lnTo>
                  <a:pt x="3009" y="2274"/>
                </a:lnTo>
                <a:lnTo>
                  <a:pt x="3016" y="2274"/>
                </a:lnTo>
                <a:lnTo>
                  <a:pt x="3016" y="2294"/>
                </a:lnTo>
                <a:lnTo>
                  <a:pt x="3024" y="2296"/>
                </a:lnTo>
                <a:lnTo>
                  <a:pt x="3031" y="2294"/>
                </a:lnTo>
                <a:lnTo>
                  <a:pt x="3036" y="2291"/>
                </a:lnTo>
                <a:lnTo>
                  <a:pt x="3039" y="2287"/>
                </a:lnTo>
                <a:lnTo>
                  <a:pt x="3046" y="2279"/>
                </a:lnTo>
                <a:lnTo>
                  <a:pt x="3051" y="2276"/>
                </a:lnTo>
                <a:lnTo>
                  <a:pt x="3057" y="2274"/>
                </a:lnTo>
                <a:lnTo>
                  <a:pt x="3057" y="2270"/>
                </a:lnTo>
                <a:lnTo>
                  <a:pt x="3057" y="2267"/>
                </a:lnTo>
                <a:lnTo>
                  <a:pt x="3051" y="2257"/>
                </a:lnTo>
                <a:lnTo>
                  <a:pt x="3046" y="2250"/>
                </a:lnTo>
                <a:lnTo>
                  <a:pt x="3039" y="2243"/>
                </a:lnTo>
                <a:lnTo>
                  <a:pt x="3031" y="2238"/>
                </a:lnTo>
                <a:close/>
                <a:moveTo>
                  <a:pt x="3336" y="2219"/>
                </a:moveTo>
                <a:lnTo>
                  <a:pt x="3330" y="2216"/>
                </a:lnTo>
                <a:lnTo>
                  <a:pt x="3324" y="2211"/>
                </a:lnTo>
                <a:lnTo>
                  <a:pt x="3323" y="2202"/>
                </a:lnTo>
                <a:lnTo>
                  <a:pt x="3323" y="2192"/>
                </a:lnTo>
                <a:lnTo>
                  <a:pt x="3302" y="2192"/>
                </a:lnTo>
                <a:lnTo>
                  <a:pt x="3301" y="2197"/>
                </a:lnTo>
                <a:lnTo>
                  <a:pt x="3297" y="2201"/>
                </a:lnTo>
                <a:lnTo>
                  <a:pt x="3289" y="2206"/>
                </a:lnTo>
                <a:lnTo>
                  <a:pt x="3282" y="2207"/>
                </a:lnTo>
                <a:lnTo>
                  <a:pt x="3278" y="2212"/>
                </a:lnTo>
                <a:lnTo>
                  <a:pt x="3273" y="2216"/>
                </a:lnTo>
                <a:lnTo>
                  <a:pt x="3268" y="2219"/>
                </a:lnTo>
                <a:lnTo>
                  <a:pt x="3265" y="2219"/>
                </a:lnTo>
                <a:lnTo>
                  <a:pt x="3263" y="2221"/>
                </a:lnTo>
                <a:lnTo>
                  <a:pt x="3258" y="2226"/>
                </a:lnTo>
                <a:lnTo>
                  <a:pt x="3253" y="2228"/>
                </a:lnTo>
                <a:lnTo>
                  <a:pt x="3249" y="2229"/>
                </a:lnTo>
                <a:lnTo>
                  <a:pt x="3241" y="2231"/>
                </a:lnTo>
                <a:lnTo>
                  <a:pt x="3232" y="2233"/>
                </a:lnTo>
                <a:lnTo>
                  <a:pt x="3227" y="2240"/>
                </a:lnTo>
                <a:lnTo>
                  <a:pt x="3220" y="2248"/>
                </a:lnTo>
                <a:lnTo>
                  <a:pt x="3219" y="2252"/>
                </a:lnTo>
                <a:lnTo>
                  <a:pt x="3200" y="2270"/>
                </a:lnTo>
                <a:lnTo>
                  <a:pt x="3179" y="2287"/>
                </a:lnTo>
                <a:lnTo>
                  <a:pt x="3179" y="2322"/>
                </a:lnTo>
                <a:lnTo>
                  <a:pt x="3171" y="2327"/>
                </a:lnTo>
                <a:lnTo>
                  <a:pt x="3164" y="2334"/>
                </a:lnTo>
                <a:lnTo>
                  <a:pt x="3161" y="2337"/>
                </a:lnTo>
                <a:lnTo>
                  <a:pt x="3159" y="2342"/>
                </a:lnTo>
                <a:lnTo>
                  <a:pt x="3159" y="2349"/>
                </a:lnTo>
                <a:lnTo>
                  <a:pt x="3159" y="2356"/>
                </a:lnTo>
                <a:lnTo>
                  <a:pt x="3157" y="2364"/>
                </a:lnTo>
                <a:lnTo>
                  <a:pt x="3159" y="2369"/>
                </a:lnTo>
                <a:lnTo>
                  <a:pt x="3161" y="2374"/>
                </a:lnTo>
                <a:lnTo>
                  <a:pt x="3164" y="2378"/>
                </a:lnTo>
                <a:lnTo>
                  <a:pt x="3171" y="2383"/>
                </a:lnTo>
                <a:lnTo>
                  <a:pt x="3172" y="2388"/>
                </a:lnTo>
                <a:lnTo>
                  <a:pt x="3172" y="2395"/>
                </a:lnTo>
                <a:lnTo>
                  <a:pt x="3172" y="2397"/>
                </a:lnTo>
                <a:lnTo>
                  <a:pt x="3172" y="2402"/>
                </a:lnTo>
                <a:lnTo>
                  <a:pt x="3171" y="2405"/>
                </a:lnTo>
                <a:lnTo>
                  <a:pt x="3169" y="2414"/>
                </a:lnTo>
                <a:lnTo>
                  <a:pt x="3167" y="2417"/>
                </a:lnTo>
                <a:lnTo>
                  <a:pt x="3167" y="2420"/>
                </a:lnTo>
                <a:lnTo>
                  <a:pt x="3169" y="2426"/>
                </a:lnTo>
                <a:lnTo>
                  <a:pt x="3172" y="2431"/>
                </a:lnTo>
                <a:lnTo>
                  <a:pt x="3172" y="2434"/>
                </a:lnTo>
                <a:lnTo>
                  <a:pt x="3172" y="2444"/>
                </a:lnTo>
                <a:lnTo>
                  <a:pt x="3176" y="2451"/>
                </a:lnTo>
                <a:lnTo>
                  <a:pt x="3181" y="2456"/>
                </a:lnTo>
                <a:lnTo>
                  <a:pt x="3188" y="2463"/>
                </a:lnTo>
                <a:lnTo>
                  <a:pt x="3191" y="2470"/>
                </a:lnTo>
                <a:lnTo>
                  <a:pt x="3193" y="2473"/>
                </a:lnTo>
                <a:lnTo>
                  <a:pt x="3195" y="2477"/>
                </a:lnTo>
                <a:lnTo>
                  <a:pt x="3195" y="2480"/>
                </a:lnTo>
                <a:lnTo>
                  <a:pt x="3195" y="2484"/>
                </a:lnTo>
                <a:lnTo>
                  <a:pt x="3193" y="2492"/>
                </a:lnTo>
                <a:lnTo>
                  <a:pt x="3198" y="2492"/>
                </a:lnTo>
                <a:lnTo>
                  <a:pt x="3201" y="2492"/>
                </a:lnTo>
                <a:lnTo>
                  <a:pt x="3203" y="2490"/>
                </a:lnTo>
                <a:lnTo>
                  <a:pt x="3208" y="2490"/>
                </a:lnTo>
                <a:lnTo>
                  <a:pt x="3210" y="2487"/>
                </a:lnTo>
                <a:lnTo>
                  <a:pt x="3215" y="2478"/>
                </a:lnTo>
                <a:lnTo>
                  <a:pt x="3220" y="2468"/>
                </a:lnTo>
                <a:lnTo>
                  <a:pt x="3224" y="2466"/>
                </a:lnTo>
                <a:lnTo>
                  <a:pt x="3227" y="2465"/>
                </a:lnTo>
                <a:lnTo>
                  <a:pt x="3229" y="2463"/>
                </a:lnTo>
                <a:lnTo>
                  <a:pt x="3241" y="2458"/>
                </a:lnTo>
                <a:lnTo>
                  <a:pt x="3241" y="2451"/>
                </a:lnTo>
                <a:lnTo>
                  <a:pt x="3243" y="2446"/>
                </a:lnTo>
                <a:lnTo>
                  <a:pt x="3246" y="2443"/>
                </a:lnTo>
                <a:lnTo>
                  <a:pt x="3249" y="2439"/>
                </a:lnTo>
                <a:lnTo>
                  <a:pt x="3251" y="2438"/>
                </a:lnTo>
                <a:lnTo>
                  <a:pt x="3260" y="2431"/>
                </a:lnTo>
                <a:lnTo>
                  <a:pt x="3265" y="2422"/>
                </a:lnTo>
                <a:lnTo>
                  <a:pt x="3268" y="2414"/>
                </a:lnTo>
                <a:lnTo>
                  <a:pt x="3270" y="2403"/>
                </a:lnTo>
                <a:lnTo>
                  <a:pt x="3272" y="2402"/>
                </a:lnTo>
                <a:lnTo>
                  <a:pt x="3277" y="2398"/>
                </a:lnTo>
                <a:lnTo>
                  <a:pt x="3282" y="2397"/>
                </a:lnTo>
                <a:lnTo>
                  <a:pt x="3284" y="2391"/>
                </a:lnTo>
                <a:lnTo>
                  <a:pt x="3285" y="2388"/>
                </a:lnTo>
                <a:lnTo>
                  <a:pt x="3292" y="2383"/>
                </a:lnTo>
                <a:lnTo>
                  <a:pt x="3301" y="2380"/>
                </a:lnTo>
                <a:lnTo>
                  <a:pt x="3309" y="2376"/>
                </a:lnTo>
                <a:lnTo>
                  <a:pt x="3309" y="2369"/>
                </a:lnTo>
                <a:lnTo>
                  <a:pt x="3309" y="2362"/>
                </a:lnTo>
                <a:lnTo>
                  <a:pt x="3304" y="2354"/>
                </a:lnTo>
                <a:lnTo>
                  <a:pt x="3301" y="2342"/>
                </a:lnTo>
                <a:lnTo>
                  <a:pt x="3301" y="2337"/>
                </a:lnTo>
                <a:lnTo>
                  <a:pt x="3302" y="2328"/>
                </a:lnTo>
                <a:lnTo>
                  <a:pt x="3302" y="2325"/>
                </a:lnTo>
                <a:lnTo>
                  <a:pt x="3304" y="2323"/>
                </a:lnTo>
                <a:lnTo>
                  <a:pt x="3309" y="2322"/>
                </a:lnTo>
                <a:lnTo>
                  <a:pt x="3313" y="2318"/>
                </a:lnTo>
                <a:lnTo>
                  <a:pt x="3316" y="2310"/>
                </a:lnTo>
                <a:lnTo>
                  <a:pt x="3319" y="2299"/>
                </a:lnTo>
                <a:lnTo>
                  <a:pt x="3323" y="2293"/>
                </a:lnTo>
                <a:lnTo>
                  <a:pt x="3323" y="2289"/>
                </a:lnTo>
                <a:lnTo>
                  <a:pt x="3323" y="2287"/>
                </a:lnTo>
                <a:lnTo>
                  <a:pt x="3321" y="2277"/>
                </a:lnTo>
                <a:lnTo>
                  <a:pt x="3323" y="2267"/>
                </a:lnTo>
                <a:lnTo>
                  <a:pt x="3324" y="2258"/>
                </a:lnTo>
                <a:lnTo>
                  <a:pt x="3326" y="2250"/>
                </a:lnTo>
                <a:lnTo>
                  <a:pt x="3333" y="2236"/>
                </a:lnTo>
                <a:lnTo>
                  <a:pt x="3335" y="2228"/>
                </a:lnTo>
                <a:lnTo>
                  <a:pt x="3336" y="2219"/>
                </a:lnTo>
                <a:close/>
                <a:moveTo>
                  <a:pt x="525" y="679"/>
                </a:moveTo>
                <a:lnTo>
                  <a:pt x="527" y="682"/>
                </a:lnTo>
                <a:lnTo>
                  <a:pt x="530" y="682"/>
                </a:lnTo>
                <a:lnTo>
                  <a:pt x="527" y="682"/>
                </a:lnTo>
                <a:lnTo>
                  <a:pt x="525" y="679"/>
                </a:lnTo>
                <a:close/>
                <a:moveTo>
                  <a:pt x="2939" y="2194"/>
                </a:moveTo>
                <a:lnTo>
                  <a:pt x="2932" y="2194"/>
                </a:lnTo>
                <a:lnTo>
                  <a:pt x="2929" y="2194"/>
                </a:lnTo>
                <a:lnTo>
                  <a:pt x="2924" y="2192"/>
                </a:lnTo>
                <a:lnTo>
                  <a:pt x="2920" y="2194"/>
                </a:lnTo>
                <a:lnTo>
                  <a:pt x="2918" y="2195"/>
                </a:lnTo>
                <a:lnTo>
                  <a:pt x="2917" y="2199"/>
                </a:lnTo>
                <a:lnTo>
                  <a:pt x="2918" y="2207"/>
                </a:lnTo>
                <a:lnTo>
                  <a:pt x="2918" y="2214"/>
                </a:lnTo>
                <a:lnTo>
                  <a:pt x="2918" y="2216"/>
                </a:lnTo>
                <a:lnTo>
                  <a:pt x="2920" y="2218"/>
                </a:lnTo>
                <a:lnTo>
                  <a:pt x="2927" y="2219"/>
                </a:lnTo>
                <a:lnTo>
                  <a:pt x="2939" y="2221"/>
                </a:lnTo>
                <a:lnTo>
                  <a:pt x="2939" y="2204"/>
                </a:lnTo>
                <a:lnTo>
                  <a:pt x="2937" y="2201"/>
                </a:lnTo>
                <a:lnTo>
                  <a:pt x="2939" y="2197"/>
                </a:lnTo>
                <a:lnTo>
                  <a:pt x="2939" y="2194"/>
                </a:lnTo>
                <a:close/>
                <a:moveTo>
                  <a:pt x="2094" y="2342"/>
                </a:moveTo>
                <a:lnTo>
                  <a:pt x="2101" y="2342"/>
                </a:lnTo>
                <a:lnTo>
                  <a:pt x="2108" y="2342"/>
                </a:lnTo>
                <a:lnTo>
                  <a:pt x="2108" y="2351"/>
                </a:lnTo>
                <a:lnTo>
                  <a:pt x="2113" y="2354"/>
                </a:lnTo>
                <a:lnTo>
                  <a:pt x="2120" y="2356"/>
                </a:lnTo>
                <a:lnTo>
                  <a:pt x="2128" y="2356"/>
                </a:lnTo>
                <a:lnTo>
                  <a:pt x="2127" y="2337"/>
                </a:lnTo>
                <a:lnTo>
                  <a:pt x="2123" y="2330"/>
                </a:lnTo>
                <a:lnTo>
                  <a:pt x="2120" y="2323"/>
                </a:lnTo>
                <a:lnTo>
                  <a:pt x="2115" y="2318"/>
                </a:lnTo>
                <a:lnTo>
                  <a:pt x="2110" y="2313"/>
                </a:lnTo>
                <a:lnTo>
                  <a:pt x="2103" y="2310"/>
                </a:lnTo>
                <a:lnTo>
                  <a:pt x="2094" y="2308"/>
                </a:lnTo>
                <a:lnTo>
                  <a:pt x="2094" y="2313"/>
                </a:lnTo>
                <a:lnTo>
                  <a:pt x="2091" y="2315"/>
                </a:lnTo>
                <a:lnTo>
                  <a:pt x="2081" y="2315"/>
                </a:lnTo>
                <a:lnTo>
                  <a:pt x="2076" y="2316"/>
                </a:lnTo>
                <a:lnTo>
                  <a:pt x="2072" y="2318"/>
                </a:lnTo>
                <a:lnTo>
                  <a:pt x="2072" y="2322"/>
                </a:lnTo>
                <a:lnTo>
                  <a:pt x="2074" y="2328"/>
                </a:lnTo>
                <a:lnTo>
                  <a:pt x="2077" y="2334"/>
                </a:lnTo>
                <a:lnTo>
                  <a:pt x="2082" y="2337"/>
                </a:lnTo>
                <a:lnTo>
                  <a:pt x="2094" y="2342"/>
                </a:lnTo>
                <a:close/>
                <a:moveTo>
                  <a:pt x="2859" y="2021"/>
                </a:moveTo>
                <a:lnTo>
                  <a:pt x="2847" y="2013"/>
                </a:lnTo>
                <a:lnTo>
                  <a:pt x="2833" y="2006"/>
                </a:lnTo>
                <a:lnTo>
                  <a:pt x="2826" y="2002"/>
                </a:lnTo>
                <a:lnTo>
                  <a:pt x="2818" y="2001"/>
                </a:lnTo>
                <a:lnTo>
                  <a:pt x="2809" y="1999"/>
                </a:lnTo>
                <a:lnTo>
                  <a:pt x="2797" y="2001"/>
                </a:lnTo>
                <a:lnTo>
                  <a:pt x="2796" y="1996"/>
                </a:lnTo>
                <a:lnTo>
                  <a:pt x="2794" y="1994"/>
                </a:lnTo>
                <a:lnTo>
                  <a:pt x="2791" y="1994"/>
                </a:lnTo>
                <a:lnTo>
                  <a:pt x="2789" y="1985"/>
                </a:lnTo>
                <a:lnTo>
                  <a:pt x="2787" y="1982"/>
                </a:lnTo>
                <a:lnTo>
                  <a:pt x="2784" y="1980"/>
                </a:lnTo>
                <a:lnTo>
                  <a:pt x="2782" y="1973"/>
                </a:lnTo>
                <a:lnTo>
                  <a:pt x="2779" y="1968"/>
                </a:lnTo>
                <a:lnTo>
                  <a:pt x="2777" y="1962"/>
                </a:lnTo>
                <a:lnTo>
                  <a:pt x="2777" y="1953"/>
                </a:lnTo>
                <a:lnTo>
                  <a:pt x="2765" y="1953"/>
                </a:lnTo>
                <a:lnTo>
                  <a:pt x="2753" y="1953"/>
                </a:lnTo>
                <a:lnTo>
                  <a:pt x="2743" y="1955"/>
                </a:lnTo>
                <a:lnTo>
                  <a:pt x="2736" y="1960"/>
                </a:lnTo>
                <a:lnTo>
                  <a:pt x="2731" y="1967"/>
                </a:lnTo>
                <a:lnTo>
                  <a:pt x="2731" y="1970"/>
                </a:lnTo>
                <a:lnTo>
                  <a:pt x="2731" y="1972"/>
                </a:lnTo>
                <a:lnTo>
                  <a:pt x="2736" y="1977"/>
                </a:lnTo>
                <a:lnTo>
                  <a:pt x="2741" y="1980"/>
                </a:lnTo>
                <a:lnTo>
                  <a:pt x="2755" y="1989"/>
                </a:lnTo>
                <a:lnTo>
                  <a:pt x="2762" y="1994"/>
                </a:lnTo>
                <a:lnTo>
                  <a:pt x="2762" y="1997"/>
                </a:lnTo>
                <a:lnTo>
                  <a:pt x="2763" y="2001"/>
                </a:lnTo>
                <a:lnTo>
                  <a:pt x="2772" y="2002"/>
                </a:lnTo>
                <a:lnTo>
                  <a:pt x="2779" y="2004"/>
                </a:lnTo>
                <a:lnTo>
                  <a:pt x="2785" y="2008"/>
                </a:lnTo>
                <a:lnTo>
                  <a:pt x="2792" y="2013"/>
                </a:lnTo>
                <a:lnTo>
                  <a:pt x="2802" y="2023"/>
                </a:lnTo>
                <a:lnTo>
                  <a:pt x="2811" y="2035"/>
                </a:lnTo>
                <a:lnTo>
                  <a:pt x="2808" y="2037"/>
                </a:lnTo>
                <a:lnTo>
                  <a:pt x="2806" y="2040"/>
                </a:lnTo>
                <a:lnTo>
                  <a:pt x="2804" y="2043"/>
                </a:lnTo>
                <a:lnTo>
                  <a:pt x="2804" y="2049"/>
                </a:lnTo>
                <a:lnTo>
                  <a:pt x="2802" y="2054"/>
                </a:lnTo>
                <a:lnTo>
                  <a:pt x="2801" y="2055"/>
                </a:lnTo>
                <a:lnTo>
                  <a:pt x="2799" y="2059"/>
                </a:lnTo>
                <a:lnTo>
                  <a:pt x="2797" y="2062"/>
                </a:lnTo>
                <a:lnTo>
                  <a:pt x="2801" y="2062"/>
                </a:lnTo>
                <a:lnTo>
                  <a:pt x="2802" y="2064"/>
                </a:lnTo>
                <a:lnTo>
                  <a:pt x="2804" y="2069"/>
                </a:lnTo>
                <a:lnTo>
                  <a:pt x="2811" y="2069"/>
                </a:lnTo>
                <a:lnTo>
                  <a:pt x="2814" y="2069"/>
                </a:lnTo>
                <a:lnTo>
                  <a:pt x="2818" y="2069"/>
                </a:lnTo>
                <a:lnTo>
                  <a:pt x="2820" y="2071"/>
                </a:lnTo>
                <a:lnTo>
                  <a:pt x="2820" y="2074"/>
                </a:lnTo>
                <a:lnTo>
                  <a:pt x="2820" y="2081"/>
                </a:lnTo>
                <a:lnTo>
                  <a:pt x="2820" y="2088"/>
                </a:lnTo>
                <a:lnTo>
                  <a:pt x="2821" y="2089"/>
                </a:lnTo>
                <a:lnTo>
                  <a:pt x="2825" y="2089"/>
                </a:lnTo>
                <a:lnTo>
                  <a:pt x="2830" y="2081"/>
                </a:lnTo>
                <a:lnTo>
                  <a:pt x="2835" y="2074"/>
                </a:lnTo>
                <a:lnTo>
                  <a:pt x="2849" y="2062"/>
                </a:lnTo>
                <a:lnTo>
                  <a:pt x="2854" y="2055"/>
                </a:lnTo>
                <a:lnTo>
                  <a:pt x="2859" y="2047"/>
                </a:lnTo>
                <a:lnTo>
                  <a:pt x="2860" y="2035"/>
                </a:lnTo>
                <a:lnTo>
                  <a:pt x="2859" y="2021"/>
                </a:lnTo>
                <a:close/>
                <a:moveTo>
                  <a:pt x="2968" y="2724"/>
                </a:moveTo>
                <a:lnTo>
                  <a:pt x="2961" y="2724"/>
                </a:lnTo>
                <a:lnTo>
                  <a:pt x="2956" y="2726"/>
                </a:lnTo>
                <a:lnTo>
                  <a:pt x="2947" y="2731"/>
                </a:lnTo>
                <a:lnTo>
                  <a:pt x="2939" y="2736"/>
                </a:lnTo>
                <a:lnTo>
                  <a:pt x="2934" y="2738"/>
                </a:lnTo>
                <a:lnTo>
                  <a:pt x="2927" y="2738"/>
                </a:lnTo>
                <a:lnTo>
                  <a:pt x="2925" y="2743"/>
                </a:lnTo>
                <a:lnTo>
                  <a:pt x="2924" y="2745"/>
                </a:lnTo>
                <a:lnTo>
                  <a:pt x="2920" y="2745"/>
                </a:lnTo>
                <a:lnTo>
                  <a:pt x="2917" y="2750"/>
                </a:lnTo>
                <a:lnTo>
                  <a:pt x="2913" y="2755"/>
                </a:lnTo>
                <a:lnTo>
                  <a:pt x="2908" y="2758"/>
                </a:lnTo>
                <a:lnTo>
                  <a:pt x="2906" y="2765"/>
                </a:lnTo>
                <a:lnTo>
                  <a:pt x="2910" y="2769"/>
                </a:lnTo>
                <a:lnTo>
                  <a:pt x="2915" y="2770"/>
                </a:lnTo>
                <a:lnTo>
                  <a:pt x="2927" y="2772"/>
                </a:lnTo>
                <a:lnTo>
                  <a:pt x="2939" y="2770"/>
                </a:lnTo>
                <a:lnTo>
                  <a:pt x="2944" y="2769"/>
                </a:lnTo>
                <a:lnTo>
                  <a:pt x="2947" y="2765"/>
                </a:lnTo>
                <a:lnTo>
                  <a:pt x="2949" y="2760"/>
                </a:lnTo>
                <a:lnTo>
                  <a:pt x="2951" y="2758"/>
                </a:lnTo>
                <a:lnTo>
                  <a:pt x="2954" y="2758"/>
                </a:lnTo>
                <a:lnTo>
                  <a:pt x="2956" y="2753"/>
                </a:lnTo>
                <a:lnTo>
                  <a:pt x="2958" y="2751"/>
                </a:lnTo>
                <a:lnTo>
                  <a:pt x="2961" y="2751"/>
                </a:lnTo>
                <a:lnTo>
                  <a:pt x="2970" y="2751"/>
                </a:lnTo>
                <a:lnTo>
                  <a:pt x="2973" y="2750"/>
                </a:lnTo>
                <a:lnTo>
                  <a:pt x="2975" y="2748"/>
                </a:lnTo>
                <a:lnTo>
                  <a:pt x="2973" y="2743"/>
                </a:lnTo>
                <a:lnTo>
                  <a:pt x="2970" y="2734"/>
                </a:lnTo>
                <a:lnTo>
                  <a:pt x="2968" y="2729"/>
                </a:lnTo>
                <a:lnTo>
                  <a:pt x="2968" y="2724"/>
                </a:lnTo>
                <a:close/>
                <a:moveTo>
                  <a:pt x="2910" y="2175"/>
                </a:moveTo>
                <a:lnTo>
                  <a:pt x="2910" y="2172"/>
                </a:lnTo>
                <a:lnTo>
                  <a:pt x="2912" y="2168"/>
                </a:lnTo>
                <a:lnTo>
                  <a:pt x="2910" y="2163"/>
                </a:lnTo>
                <a:lnTo>
                  <a:pt x="2908" y="2161"/>
                </a:lnTo>
                <a:lnTo>
                  <a:pt x="2905" y="2160"/>
                </a:lnTo>
                <a:lnTo>
                  <a:pt x="2901" y="2165"/>
                </a:lnTo>
                <a:lnTo>
                  <a:pt x="2898" y="2170"/>
                </a:lnTo>
                <a:lnTo>
                  <a:pt x="2898" y="2187"/>
                </a:lnTo>
                <a:lnTo>
                  <a:pt x="2901" y="2189"/>
                </a:lnTo>
                <a:lnTo>
                  <a:pt x="2905" y="2187"/>
                </a:lnTo>
                <a:lnTo>
                  <a:pt x="2905" y="2178"/>
                </a:lnTo>
                <a:lnTo>
                  <a:pt x="2906" y="2175"/>
                </a:lnTo>
                <a:lnTo>
                  <a:pt x="2910" y="2175"/>
                </a:lnTo>
                <a:close/>
                <a:moveTo>
                  <a:pt x="3036" y="2649"/>
                </a:moveTo>
                <a:lnTo>
                  <a:pt x="3031" y="2646"/>
                </a:lnTo>
                <a:lnTo>
                  <a:pt x="3028" y="2644"/>
                </a:lnTo>
                <a:lnTo>
                  <a:pt x="3021" y="2637"/>
                </a:lnTo>
                <a:lnTo>
                  <a:pt x="3016" y="2630"/>
                </a:lnTo>
                <a:lnTo>
                  <a:pt x="3010" y="2623"/>
                </a:lnTo>
                <a:lnTo>
                  <a:pt x="3009" y="2615"/>
                </a:lnTo>
                <a:lnTo>
                  <a:pt x="3009" y="2611"/>
                </a:lnTo>
                <a:lnTo>
                  <a:pt x="3009" y="2594"/>
                </a:lnTo>
                <a:lnTo>
                  <a:pt x="3010" y="2589"/>
                </a:lnTo>
                <a:lnTo>
                  <a:pt x="3012" y="2588"/>
                </a:lnTo>
                <a:lnTo>
                  <a:pt x="3016" y="2588"/>
                </a:lnTo>
                <a:lnTo>
                  <a:pt x="3016" y="2576"/>
                </a:lnTo>
                <a:lnTo>
                  <a:pt x="3016" y="2572"/>
                </a:lnTo>
                <a:lnTo>
                  <a:pt x="3022" y="2560"/>
                </a:lnTo>
                <a:lnTo>
                  <a:pt x="3024" y="2553"/>
                </a:lnTo>
                <a:lnTo>
                  <a:pt x="3022" y="2548"/>
                </a:lnTo>
                <a:lnTo>
                  <a:pt x="3021" y="2545"/>
                </a:lnTo>
                <a:lnTo>
                  <a:pt x="3016" y="2538"/>
                </a:lnTo>
                <a:lnTo>
                  <a:pt x="3014" y="2531"/>
                </a:lnTo>
                <a:lnTo>
                  <a:pt x="3014" y="2528"/>
                </a:lnTo>
                <a:lnTo>
                  <a:pt x="3017" y="2523"/>
                </a:lnTo>
                <a:lnTo>
                  <a:pt x="3024" y="2516"/>
                </a:lnTo>
                <a:lnTo>
                  <a:pt x="3029" y="2507"/>
                </a:lnTo>
                <a:lnTo>
                  <a:pt x="3029" y="2504"/>
                </a:lnTo>
                <a:lnTo>
                  <a:pt x="3029" y="2499"/>
                </a:lnTo>
                <a:lnTo>
                  <a:pt x="3022" y="2499"/>
                </a:lnTo>
                <a:lnTo>
                  <a:pt x="3017" y="2499"/>
                </a:lnTo>
                <a:lnTo>
                  <a:pt x="3014" y="2495"/>
                </a:lnTo>
                <a:lnTo>
                  <a:pt x="3012" y="2492"/>
                </a:lnTo>
                <a:lnTo>
                  <a:pt x="3009" y="2489"/>
                </a:lnTo>
                <a:lnTo>
                  <a:pt x="3007" y="2485"/>
                </a:lnTo>
                <a:lnTo>
                  <a:pt x="3002" y="2485"/>
                </a:lnTo>
                <a:lnTo>
                  <a:pt x="2995" y="2485"/>
                </a:lnTo>
                <a:lnTo>
                  <a:pt x="2995" y="2492"/>
                </a:lnTo>
                <a:lnTo>
                  <a:pt x="2995" y="2497"/>
                </a:lnTo>
                <a:lnTo>
                  <a:pt x="2992" y="2506"/>
                </a:lnTo>
                <a:lnTo>
                  <a:pt x="2988" y="2514"/>
                </a:lnTo>
                <a:lnTo>
                  <a:pt x="2987" y="2519"/>
                </a:lnTo>
                <a:lnTo>
                  <a:pt x="2988" y="2526"/>
                </a:lnTo>
                <a:lnTo>
                  <a:pt x="2993" y="2528"/>
                </a:lnTo>
                <a:lnTo>
                  <a:pt x="2995" y="2530"/>
                </a:lnTo>
                <a:lnTo>
                  <a:pt x="2995" y="2533"/>
                </a:lnTo>
                <a:lnTo>
                  <a:pt x="2992" y="2545"/>
                </a:lnTo>
                <a:lnTo>
                  <a:pt x="2990" y="2555"/>
                </a:lnTo>
                <a:lnTo>
                  <a:pt x="2987" y="2565"/>
                </a:lnTo>
                <a:lnTo>
                  <a:pt x="2988" y="2581"/>
                </a:lnTo>
                <a:lnTo>
                  <a:pt x="2985" y="2582"/>
                </a:lnTo>
                <a:lnTo>
                  <a:pt x="2982" y="2584"/>
                </a:lnTo>
                <a:lnTo>
                  <a:pt x="2980" y="2593"/>
                </a:lnTo>
                <a:lnTo>
                  <a:pt x="2978" y="2596"/>
                </a:lnTo>
                <a:lnTo>
                  <a:pt x="2976" y="2600"/>
                </a:lnTo>
                <a:lnTo>
                  <a:pt x="2973" y="2601"/>
                </a:lnTo>
                <a:lnTo>
                  <a:pt x="2968" y="2601"/>
                </a:lnTo>
                <a:lnTo>
                  <a:pt x="2968" y="2611"/>
                </a:lnTo>
                <a:lnTo>
                  <a:pt x="2968" y="2615"/>
                </a:lnTo>
                <a:lnTo>
                  <a:pt x="2961" y="2632"/>
                </a:lnTo>
                <a:lnTo>
                  <a:pt x="2959" y="2639"/>
                </a:lnTo>
                <a:lnTo>
                  <a:pt x="2961" y="2649"/>
                </a:lnTo>
                <a:lnTo>
                  <a:pt x="2961" y="2652"/>
                </a:lnTo>
                <a:lnTo>
                  <a:pt x="2961" y="2656"/>
                </a:lnTo>
                <a:lnTo>
                  <a:pt x="2963" y="2661"/>
                </a:lnTo>
                <a:lnTo>
                  <a:pt x="2966" y="2664"/>
                </a:lnTo>
                <a:lnTo>
                  <a:pt x="2973" y="2671"/>
                </a:lnTo>
                <a:lnTo>
                  <a:pt x="2976" y="2675"/>
                </a:lnTo>
                <a:lnTo>
                  <a:pt x="2980" y="2678"/>
                </a:lnTo>
                <a:lnTo>
                  <a:pt x="2982" y="2683"/>
                </a:lnTo>
                <a:lnTo>
                  <a:pt x="2982" y="2690"/>
                </a:lnTo>
                <a:lnTo>
                  <a:pt x="2983" y="2693"/>
                </a:lnTo>
                <a:lnTo>
                  <a:pt x="2985" y="2697"/>
                </a:lnTo>
                <a:lnTo>
                  <a:pt x="2987" y="2700"/>
                </a:lnTo>
                <a:lnTo>
                  <a:pt x="2988" y="2704"/>
                </a:lnTo>
                <a:lnTo>
                  <a:pt x="2985" y="2705"/>
                </a:lnTo>
                <a:lnTo>
                  <a:pt x="2983" y="2707"/>
                </a:lnTo>
                <a:lnTo>
                  <a:pt x="2982" y="2711"/>
                </a:lnTo>
                <a:lnTo>
                  <a:pt x="2982" y="2717"/>
                </a:lnTo>
                <a:lnTo>
                  <a:pt x="2987" y="2719"/>
                </a:lnTo>
                <a:lnTo>
                  <a:pt x="2992" y="2723"/>
                </a:lnTo>
                <a:lnTo>
                  <a:pt x="3000" y="2734"/>
                </a:lnTo>
                <a:lnTo>
                  <a:pt x="3005" y="2740"/>
                </a:lnTo>
                <a:lnTo>
                  <a:pt x="3009" y="2743"/>
                </a:lnTo>
                <a:lnTo>
                  <a:pt x="3012" y="2743"/>
                </a:lnTo>
                <a:lnTo>
                  <a:pt x="3016" y="2738"/>
                </a:lnTo>
                <a:lnTo>
                  <a:pt x="3017" y="2733"/>
                </a:lnTo>
                <a:lnTo>
                  <a:pt x="3019" y="2731"/>
                </a:lnTo>
                <a:lnTo>
                  <a:pt x="3022" y="2731"/>
                </a:lnTo>
                <a:lnTo>
                  <a:pt x="3028" y="2731"/>
                </a:lnTo>
                <a:lnTo>
                  <a:pt x="3029" y="2728"/>
                </a:lnTo>
                <a:lnTo>
                  <a:pt x="3029" y="2724"/>
                </a:lnTo>
                <a:lnTo>
                  <a:pt x="3029" y="2717"/>
                </a:lnTo>
                <a:lnTo>
                  <a:pt x="3029" y="2707"/>
                </a:lnTo>
                <a:lnTo>
                  <a:pt x="3028" y="2702"/>
                </a:lnTo>
                <a:lnTo>
                  <a:pt x="3029" y="2697"/>
                </a:lnTo>
                <a:lnTo>
                  <a:pt x="3031" y="2692"/>
                </a:lnTo>
                <a:lnTo>
                  <a:pt x="3033" y="2690"/>
                </a:lnTo>
                <a:lnTo>
                  <a:pt x="3036" y="2690"/>
                </a:lnTo>
                <a:lnTo>
                  <a:pt x="3041" y="2687"/>
                </a:lnTo>
                <a:lnTo>
                  <a:pt x="3046" y="2683"/>
                </a:lnTo>
                <a:lnTo>
                  <a:pt x="3048" y="2678"/>
                </a:lnTo>
                <a:lnTo>
                  <a:pt x="3050" y="2670"/>
                </a:lnTo>
                <a:lnTo>
                  <a:pt x="3045" y="2670"/>
                </a:lnTo>
                <a:lnTo>
                  <a:pt x="3041" y="2670"/>
                </a:lnTo>
                <a:lnTo>
                  <a:pt x="3039" y="2668"/>
                </a:lnTo>
                <a:lnTo>
                  <a:pt x="3038" y="2664"/>
                </a:lnTo>
                <a:lnTo>
                  <a:pt x="3036" y="2658"/>
                </a:lnTo>
                <a:lnTo>
                  <a:pt x="3036" y="2649"/>
                </a:lnTo>
                <a:close/>
                <a:moveTo>
                  <a:pt x="2381" y="2185"/>
                </a:moveTo>
                <a:lnTo>
                  <a:pt x="2383" y="2178"/>
                </a:lnTo>
                <a:lnTo>
                  <a:pt x="2381" y="2173"/>
                </a:lnTo>
                <a:lnTo>
                  <a:pt x="2379" y="2168"/>
                </a:lnTo>
                <a:lnTo>
                  <a:pt x="2378" y="2165"/>
                </a:lnTo>
                <a:lnTo>
                  <a:pt x="2371" y="2160"/>
                </a:lnTo>
                <a:lnTo>
                  <a:pt x="2369" y="2156"/>
                </a:lnTo>
                <a:lnTo>
                  <a:pt x="2367" y="2151"/>
                </a:lnTo>
                <a:lnTo>
                  <a:pt x="2361" y="2151"/>
                </a:lnTo>
                <a:lnTo>
                  <a:pt x="2355" y="2154"/>
                </a:lnTo>
                <a:lnTo>
                  <a:pt x="2352" y="2156"/>
                </a:lnTo>
                <a:lnTo>
                  <a:pt x="2347" y="2158"/>
                </a:lnTo>
                <a:lnTo>
                  <a:pt x="2345" y="2154"/>
                </a:lnTo>
                <a:lnTo>
                  <a:pt x="2342" y="2153"/>
                </a:lnTo>
                <a:lnTo>
                  <a:pt x="2333" y="2151"/>
                </a:lnTo>
                <a:lnTo>
                  <a:pt x="2332" y="2156"/>
                </a:lnTo>
                <a:lnTo>
                  <a:pt x="2328" y="2161"/>
                </a:lnTo>
                <a:lnTo>
                  <a:pt x="2320" y="2168"/>
                </a:lnTo>
                <a:lnTo>
                  <a:pt x="2311" y="2175"/>
                </a:lnTo>
                <a:lnTo>
                  <a:pt x="2308" y="2180"/>
                </a:lnTo>
                <a:lnTo>
                  <a:pt x="2306" y="2185"/>
                </a:lnTo>
                <a:lnTo>
                  <a:pt x="2311" y="2187"/>
                </a:lnTo>
                <a:lnTo>
                  <a:pt x="2313" y="2189"/>
                </a:lnTo>
                <a:lnTo>
                  <a:pt x="2313" y="2192"/>
                </a:lnTo>
                <a:lnTo>
                  <a:pt x="2306" y="2192"/>
                </a:lnTo>
                <a:lnTo>
                  <a:pt x="2299" y="2192"/>
                </a:lnTo>
                <a:lnTo>
                  <a:pt x="2292" y="2192"/>
                </a:lnTo>
                <a:lnTo>
                  <a:pt x="2289" y="2192"/>
                </a:lnTo>
                <a:lnTo>
                  <a:pt x="2287" y="2194"/>
                </a:lnTo>
                <a:lnTo>
                  <a:pt x="2286" y="2199"/>
                </a:lnTo>
                <a:lnTo>
                  <a:pt x="2284" y="2204"/>
                </a:lnTo>
                <a:lnTo>
                  <a:pt x="2282" y="2206"/>
                </a:lnTo>
                <a:lnTo>
                  <a:pt x="2279" y="2206"/>
                </a:lnTo>
                <a:lnTo>
                  <a:pt x="2280" y="2214"/>
                </a:lnTo>
                <a:lnTo>
                  <a:pt x="2282" y="2218"/>
                </a:lnTo>
                <a:lnTo>
                  <a:pt x="2284" y="2219"/>
                </a:lnTo>
                <a:lnTo>
                  <a:pt x="2289" y="2219"/>
                </a:lnTo>
                <a:lnTo>
                  <a:pt x="2296" y="2218"/>
                </a:lnTo>
                <a:lnTo>
                  <a:pt x="2303" y="2214"/>
                </a:lnTo>
                <a:lnTo>
                  <a:pt x="2308" y="2209"/>
                </a:lnTo>
                <a:lnTo>
                  <a:pt x="2311" y="2204"/>
                </a:lnTo>
                <a:lnTo>
                  <a:pt x="2313" y="2199"/>
                </a:lnTo>
                <a:lnTo>
                  <a:pt x="2316" y="2201"/>
                </a:lnTo>
                <a:lnTo>
                  <a:pt x="2320" y="2202"/>
                </a:lnTo>
                <a:lnTo>
                  <a:pt x="2321" y="2206"/>
                </a:lnTo>
                <a:lnTo>
                  <a:pt x="2327" y="2206"/>
                </a:lnTo>
                <a:lnTo>
                  <a:pt x="2327" y="2199"/>
                </a:lnTo>
                <a:lnTo>
                  <a:pt x="2328" y="2195"/>
                </a:lnTo>
                <a:lnTo>
                  <a:pt x="2332" y="2190"/>
                </a:lnTo>
                <a:lnTo>
                  <a:pt x="2333" y="2185"/>
                </a:lnTo>
                <a:lnTo>
                  <a:pt x="2330" y="2185"/>
                </a:lnTo>
                <a:lnTo>
                  <a:pt x="2328" y="2182"/>
                </a:lnTo>
                <a:lnTo>
                  <a:pt x="2330" y="2180"/>
                </a:lnTo>
                <a:lnTo>
                  <a:pt x="2333" y="2178"/>
                </a:lnTo>
                <a:lnTo>
                  <a:pt x="2347" y="2178"/>
                </a:lnTo>
                <a:lnTo>
                  <a:pt x="2352" y="2180"/>
                </a:lnTo>
                <a:lnTo>
                  <a:pt x="2354" y="2182"/>
                </a:lnTo>
                <a:lnTo>
                  <a:pt x="2354" y="2185"/>
                </a:lnTo>
                <a:lnTo>
                  <a:pt x="2355" y="2190"/>
                </a:lnTo>
                <a:lnTo>
                  <a:pt x="2357" y="2192"/>
                </a:lnTo>
                <a:lnTo>
                  <a:pt x="2359" y="2190"/>
                </a:lnTo>
                <a:lnTo>
                  <a:pt x="2362" y="2189"/>
                </a:lnTo>
                <a:lnTo>
                  <a:pt x="2366" y="2185"/>
                </a:lnTo>
                <a:lnTo>
                  <a:pt x="2371" y="2183"/>
                </a:lnTo>
                <a:lnTo>
                  <a:pt x="2376" y="2183"/>
                </a:lnTo>
                <a:lnTo>
                  <a:pt x="2381" y="2185"/>
                </a:lnTo>
                <a:close/>
                <a:moveTo>
                  <a:pt x="266" y="1305"/>
                </a:moveTo>
                <a:lnTo>
                  <a:pt x="252" y="1300"/>
                </a:lnTo>
                <a:lnTo>
                  <a:pt x="237" y="1296"/>
                </a:lnTo>
                <a:lnTo>
                  <a:pt x="223" y="1291"/>
                </a:lnTo>
                <a:lnTo>
                  <a:pt x="216" y="1288"/>
                </a:lnTo>
                <a:lnTo>
                  <a:pt x="211" y="1284"/>
                </a:lnTo>
                <a:lnTo>
                  <a:pt x="210" y="1278"/>
                </a:lnTo>
                <a:lnTo>
                  <a:pt x="208" y="1271"/>
                </a:lnTo>
                <a:lnTo>
                  <a:pt x="204" y="1266"/>
                </a:lnTo>
                <a:lnTo>
                  <a:pt x="204" y="1257"/>
                </a:lnTo>
                <a:lnTo>
                  <a:pt x="201" y="1252"/>
                </a:lnTo>
                <a:lnTo>
                  <a:pt x="199" y="1245"/>
                </a:lnTo>
                <a:lnTo>
                  <a:pt x="196" y="1240"/>
                </a:lnTo>
                <a:lnTo>
                  <a:pt x="194" y="1238"/>
                </a:lnTo>
                <a:lnTo>
                  <a:pt x="191" y="1237"/>
                </a:lnTo>
                <a:lnTo>
                  <a:pt x="186" y="1225"/>
                </a:lnTo>
                <a:lnTo>
                  <a:pt x="179" y="1214"/>
                </a:lnTo>
                <a:lnTo>
                  <a:pt x="177" y="1211"/>
                </a:lnTo>
                <a:lnTo>
                  <a:pt x="172" y="1204"/>
                </a:lnTo>
                <a:lnTo>
                  <a:pt x="169" y="1199"/>
                </a:lnTo>
                <a:lnTo>
                  <a:pt x="170" y="1194"/>
                </a:lnTo>
                <a:lnTo>
                  <a:pt x="174" y="1191"/>
                </a:lnTo>
                <a:lnTo>
                  <a:pt x="177" y="1189"/>
                </a:lnTo>
                <a:lnTo>
                  <a:pt x="179" y="1184"/>
                </a:lnTo>
                <a:lnTo>
                  <a:pt x="182" y="1182"/>
                </a:lnTo>
                <a:lnTo>
                  <a:pt x="192" y="1179"/>
                </a:lnTo>
                <a:lnTo>
                  <a:pt x="192" y="1177"/>
                </a:lnTo>
                <a:lnTo>
                  <a:pt x="199" y="1174"/>
                </a:lnTo>
                <a:lnTo>
                  <a:pt x="201" y="1168"/>
                </a:lnTo>
                <a:lnTo>
                  <a:pt x="201" y="1165"/>
                </a:lnTo>
                <a:lnTo>
                  <a:pt x="201" y="1162"/>
                </a:lnTo>
                <a:lnTo>
                  <a:pt x="196" y="1155"/>
                </a:lnTo>
                <a:lnTo>
                  <a:pt x="194" y="1151"/>
                </a:lnTo>
                <a:lnTo>
                  <a:pt x="194" y="1150"/>
                </a:lnTo>
                <a:lnTo>
                  <a:pt x="192" y="1146"/>
                </a:lnTo>
                <a:lnTo>
                  <a:pt x="191" y="1141"/>
                </a:lnTo>
                <a:lnTo>
                  <a:pt x="177" y="1141"/>
                </a:lnTo>
                <a:lnTo>
                  <a:pt x="162" y="1141"/>
                </a:lnTo>
                <a:lnTo>
                  <a:pt x="148" y="1139"/>
                </a:lnTo>
                <a:lnTo>
                  <a:pt x="136" y="1141"/>
                </a:lnTo>
                <a:lnTo>
                  <a:pt x="133" y="1143"/>
                </a:lnTo>
                <a:lnTo>
                  <a:pt x="119" y="1150"/>
                </a:lnTo>
                <a:lnTo>
                  <a:pt x="112" y="1153"/>
                </a:lnTo>
                <a:lnTo>
                  <a:pt x="102" y="1155"/>
                </a:lnTo>
                <a:lnTo>
                  <a:pt x="99" y="1157"/>
                </a:lnTo>
                <a:lnTo>
                  <a:pt x="95" y="1158"/>
                </a:lnTo>
                <a:lnTo>
                  <a:pt x="92" y="1162"/>
                </a:lnTo>
                <a:lnTo>
                  <a:pt x="90" y="1167"/>
                </a:lnTo>
                <a:lnTo>
                  <a:pt x="90" y="1174"/>
                </a:lnTo>
                <a:lnTo>
                  <a:pt x="88" y="1175"/>
                </a:lnTo>
                <a:lnTo>
                  <a:pt x="88" y="1182"/>
                </a:lnTo>
                <a:lnTo>
                  <a:pt x="90" y="1187"/>
                </a:lnTo>
                <a:lnTo>
                  <a:pt x="92" y="1191"/>
                </a:lnTo>
                <a:lnTo>
                  <a:pt x="99" y="1196"/>
                </a:lnTo>
                <a:lnTo>
                  <a:pt x="107" y="1197"/>
                </a:lnTo>
                <a:lnTo>
                  <a:pt x="116" y="1201"/>
                </a:lnTo>
                <a:lnTo>
                  <a:pt x="117" y="1204"/>
                </a:lnTo>
                <a:lnTo>
                  <a:pt x="119" y="1208"/>
                </a:lnTo>
                <a:lnTo>
                  <a:pt x="121" y="1211"/>
                </a:lnTo>
                <a:lnTo>
                  <a:pt x="128" y="1216"/>
                </a:lnTo>
                <a:lnTo>
                  <a:pt x="134" y="1221"/>
                </a:lnTo>
                <a:lnTo>
                  <a:pt x="138" y="1226"/>
                </a:lnTo>
                <a:lnTo>
                  <a:pt x="140" y="1232"/>
                </a:lnTo>
                <a:lnTo>
                  <a:pt x="141" y="1235"/>
                </a:lnTo>
                <a:lnTo>
                  <a:pt x="141" y="1237"/>
                </a:lnTo>
                <a:lnTo>
                  <a:pt x="145" y="1245"/>
                </a:lnTo>
                <a:lnTo>
                  <a:pt x="148" y="1252"/>
                </a:lnTo>
                <a:lnTo>
                  <a:pt x="158" y="1267"/>
                </a:lnTo>
                <a:lnTo>
                  <a:pt x="160" y="1271"/>
                </a:lnTo>
                <a:lnTo>
                  <a:pt x="167" y="1278"/>
                </a:lnTo>
                <a:lnTo>
                  <a:pt x="170" y="1283"/>
                </a:lnTo>
                <a:lnTo>
                  <a:pt x="170" y="1291"/>
                </a:lnTo>
                <a:lnTo>
                  <a:pt x="179" y="1296"/>
                </a:lnTo>
                <a:lnTo>
                  <a:pt x="187" y="1303"/>
                </a:lnTo>
                <a:lnTo>
                  <a:pt x="189" y="1307"/>
                </a:lnTo>
                <a:lnTo>
                  <a:pt x="192" y="1313"/>
                </a:lnTo>
                <a:lnTo>
                  <a:pt x="198" y="1320"/>
                </a:lnTo>
                <a:lnTo>
                  <a:pt x="204" y="1325"/>
                </a:lnTo>
                <a:lnTo>
                  <a:pt x="216" y="1327"/>
                </a:lnTo>
                <a:lnTo>
                  <a:pt x="220" y="1329"/>
                </a:lnTo>
                <a:lnTo>
                  <a:pt x="244" y="1336"/>
                </a:lnTo>
                <a:lnTo>
                  <a:pt x="257" y="1339"/>
                </a:lnTo>
                <a:lnTo>
                  <a:pt x="273" y="1339"/>
                </a:lnTo>
                <a:lnTo>
                  <a:pt x="274" y="1332"/>
                </a:lnTo>
                <a:lnTo>
                  <a:pt x="273" y="1327"/>
                </a:lnTo>
                <a:lnTo>
                  <a:pt x="271" y="1320"/>
                </a:lnTo>
                <a:lnTo>
                  <a:pt x="266" y="1315"/>
                </a:lnTo>
                <a:lnTo>
                  <a:pt x="266" y="1310"/>
                </a:lnTo>
                <a:lnTo>
                  <a:pt x="266" y="1305"/>
                </a:lnTo>
                <a:close/>
                <a:moveTo>
                  <a:pt x="2349" y="1059"/>
                </a:moveTo>
                <a:lnTo>
                  <a:pt x="2345" y="1066"/>
                </a:lnTo>
                <a:lnTo>
                  <a:pt x="2344" y="1069"/>
                </a:lnTo>
                <a:lnTo>
                  <a:pt x="2340" y="1073"/>
                </a:lnTo>
                <a:lnTo>
                  <a:pt x="2332" y="1076"/>
                </a:lnTo>
                <a:lnTo>
                  <a:pt x="2323" y="1080"/>
                </a:lnTo>
                <a:lnTo>
                  <a:pt x="2321" y="1081"/>
                </a:lnTo>
                <a:lnTo>
                  <a:pt x="2320" y="1087"/>
                </a:lnTo>
                <a:lnTo>
                  <a:pt x="2316" y="1092"/>
                </a:lnTo>
                <a:lnTo>
                  <a:pt x="2313" y="1093"/>
                </a:lnTo>
                <a:lnTo>
                  <a:pt x="2304" y="1088"/>
                </a:lnTo>
                <a:lnTo>
                  <a:pt x="2299" y="1087"/>
                </a:lnTo>
                <a:lnTo>
                  <a:pt x="2292" y="1087"/>
                </a:lnTo>
                <a:lnTo>
                  <a:pt x="2289" y="1093"/>
                </a:lnTo>
                <a:lnTo>
                  <a:pt x="2286" y="1097"/>
                </a:lnTo>
                <a:lnTo>
                  <a:pt x="2277" y="1105"/>
                </a:lnTo>
                <a:lnTo>
                  <a:pt x="2272" y="1109"/>
                </a:lnTo>
                <a:lnTo>
                  <a:pt x="2269" y="1114"/>
                </a:lnTo>
                <a:lnTo>
                  <a:pt x="2265" y="1119"/>
                </a:lnTo>
                <a:lnTo>
                  <a:pt x="2265" y="1128"/>
                </a:lnTo>
                <a:lnTo>
                  <a:pt x="2267" y="1131"/>
                </a:lnTo>
                <a:lnTo>
                  <a:pt x="2269" y="1134"/>
                </a:lnTo>
                <a:lnTo>
                  <a:pt x="2270" y="1138"/>
                </a:lnTo>
                <a:lnTo>
                  <a:pt x="2272" y="1141"/>
                </a:lnTo>
                <a:lnTo>
                  <a:pt x="2272" y="1146"/>
                </a:lnTo>
                <a:lnTo>
                  <a:pt x="2274" y="1150"/>
                </a:lnTo>
                <a:lnTo>
                  <a:pt x="2275" y="1153"/>
                </a:lnTo>
                <a:lnTo>
                  <a:pt x="2279" y="1155"/>
                </a:lnTo>
                <a:lnTo>
                  <a:pt x="2280" y="1151"/>
                </a:lnTo>
                <a:lnTo>
                  <a:pt x="2282" y="1151"/>
                </a:lnTo>
                <a:lnTo>
                  <a:pt x="2284" y="1151"/>
                </a:lnTo>
                <a:lnTo>
                  <a:pt x="2286" y="1151"/>
                </a:lnTo>
                <a:lnTo>
                  <a:pt x="2289" y="1157"/>
                </a:lnTo>
                <a:lnTo>
                  <a:pt x="2292" y="1162"/>
                </a:lnTo>
                <a:lnTo>
                  <a:pt x="2301" y="1167"/>
                </a:lnTo>
                <a:lnTo>
                  <a:pt x="2306" y="1168"/>
                </a:lnTo>
                <a:lnTo>
                  <a:pt x="2313" y="1168"/>
                </a:lnTo>
                <a:lnTo>
                  <a:pt x="2340" y="1168"/>
                </a:lnTo>
                <a:lnTo>
                  <a:pt x="2342" y="1165"/>
                </a:lnTo>
                <a:lnTo>
                  <a:pt x="2345" y="1163"/>
                </a:lnTo>
                <a:lnTo>
                  <a:pt x="2354" y="1162"/>
                </a:lnTo>
                <a:lnTo>
                  <a:pt x="2355" y="1157"/>
                </a:lnTo>
                <a:lnTo>
                  <a:pt x="2359" y="1153"/>
                </a:lnTo>
                <a:lnTo>
                  <a:pt x="2367" y="1148"/>
                </a:lnTo>
                <a:lnTo>
                  <a:pt x="2367" y="1145"/>
                </a:lnTo>
                <a:lnTo>
                  <a:pt x="2367" y="1141"/>
                </a:lnTo>
                <a:lnTo>
                  <a:pt x="2367" y="1138"/>
                </a:lnTo>
                <a:lnTo>
                  <a:pt x="2367" y="1134"/>
                </a:lnTo>
                <a:lnTo>
                  <a:pt x="2371" y="1133"/>
                </a:lnTo>
                <a:lnTo>
                  <a:pt x="2376" y="1133"/>
                </a:lnTo>
                <a:lnTo>
                  <a:pt x="2379" y="1133"/>
                </a:lnTo>
                <a:lnTo>
                  <a:pt x="2381" y="1131"/>
                </a:lnTo>
                <a:lnTo>
                  <a:pt x="2381" y="1128"/>
                </a:lnTo>
                <a:lnTo>
                  <a:pt x="2384" y="1122"/>
                </a:lnTo>
                <a:lnTo>
                  <a:pt x="2386" y="1116"/>
                </a:lnTo>
                <a:lnTo>
                  <a:pt x="2390" y="1110"/>
                </a:lnTo>
                <a:lnTo>
                  <a:pt x="2391" y="1109"/>
                </a:lnTo>
                <a:lnTo>
                  <a:pt x="2395" y="1107"/>
                </a:lnTo>
                <a:lnTo>
                  <a:pt x="2402" y="1107"/>
                </a:lnTo>
                <a:lnTo>
                  <a:pt x="2408" y="1107"/>
                </a:lnTo>
                <a:lnTo>
                  <a:pt x="2413" y="1109"/>
                </a:lnTo>
                <a:lnTo>
                  <a:pt x="2415" y="1114"/>
                </a:lnTo>
                <a:lnTo>
                  <a:pt x="2413" y="1119"/>
                </a:lnTo>
                <a:lnTo>
                  <a:pt x="2410" y="1124"/>
                </a:lnTo>
                <a:lnTo>
                  <a:pt x="2402" y="1131"/>
                </a:lnTo>
                <a:lnTo>
                  <a:pt x="2393" y="1138"/>
                </a:lnTo>
                <a:lnTo>
                  <a:pt x="2390" y="1143"/>
                </a:lnTo>
                <a:lnTo>
                  <a:pt x="2388" y="1148"/>
                </a:lnTo>
                <a:lnTo>
                  <a:pt x="2379" y="1153"/>
                </a:lnTo>
                <a:lnTo>
                  <a:pt x="2376" y="1157"/>
                </a:lnTo>
                <a:lnTo>
                  <a:pt x="2374" y="1162"/>
                </a:lnTo>
                <a:lnTo>
                  <a:pt x="2367" y="1162"/>
                </a:lnTo>
                <a:lnTo>
                  <a:pt x="2364" y="1165"/>
                </a:lnTo>
                <a:lnTo>
                  <a:pt x="2361" y="1170"/>
                </a:lnTo>
                <a:lnTo>
                  <a:pt x="2361" y="1175"/>
                </a:lnTo>
                <a:lnTo>
                  <a:pt x="2362" y="1180"/>
                </a:lnTo>
                <a:lnTo>
                  <a:pt x="2364" y="1184"/>
                </a:lnTo>
                <a:lnTo>
                  <a:pt x="2371" y="1189"/>
                </a:lnTo>
                <a:lnTo>
                  <a:pt x="2378" y="1194"/>
                </a:lnTo>
                <a:lnTo>
                  <a:pt x="2379" y="1197"/>
                </a:lnTo>
                <a:lnTo>
                  <a:pt x="2381" y="1203"/>
                </a:lnTo>
                <a:lnTo>
                  <a:pt x="2395" y="1204"/>
                </a:lnTo>
                <a:lnTo>
                  <a:pt x="2407" y="1201"/>
                </a:lnTo>
                <a:lnTo>
                  <a:pt x="2417" y="1199"/>
                </a:lnTo>
                <a:lnTo>
                  <a:pt x="2429" y="1196"/>
                </a:lnTo>
                <a:lnTo>
                  <a:pt x="2429" y="1199"/>
                </a:lnTo>
                <a:lnTo>
                  <a:pt x="2431" y="1201"/>
                </a:lnTo>
                <a:lnTo>
                  <a:pt x="2436" y="1203"/>
                </a:lnTo>
                <a:lnTo>
                  <a:pt x="2449" y="1203"/>
                </a:lnTo>
                <a:lnTo>
                  <a:pt x="2449" y="1204"/>
                </a:lnTo>
                <a:lnTo>
                  <a:pt x="2449" y="1206"/>
                </a:lnTo>
                <a:lnTo>
                  <a:pt x="2454" y="1208"/>
                </a:lnTo>
                <a:lnTo>
                  <a:pt x="2470" y="1211"/>
                </a:lnTo>
                <a:lnTo>
                  <a:pt x="2487" y="1211"/>
                </a:lnTo>
                <a:lnTo>
                  <a:pt x="2494" y="1211"/>
                </a:lnTo>
                <a:lnTo>
                  <a:pt x="2497" y="1209"/>
                </a:lnTo>
                <a:lnTo>
                  <a:pt x="2502" y="1201"/>
                </a:lnTo>
                <a:lnTo>
                  <a:pt x="2506" y="1197"/>
                </a:lnTo>
                <a:lnTo>
                  <a:pt x="2511" y="1196"/>
                </a:lnTo>
                <a:lnTo>
                  <a:pt x="2511" y="1185"/>
                </a:lnTo>
                <a:lnTo>
                  <a:pt x="2509" y="1177"/>
                </a:lnTo>
                <a:lnTo>
                  <a:pt x="2504" y="1172"/>
                </a:lnTo>
                <a:lnTo>
                  <a:pt x="2497" y="1168"/>
                </a:lnTo>
                <a:lnTo>
                  <a:pt x="2497" y="1165"/>
                </a:lnTo>
                <a:lnTo>
                  <a:pt x="2495" y="1162"/>
                </a:lnTo>
                <a:lnTo>
                  <a:pt x="2487" y="1157"/>
                </a:lnTo>
                <a:lnTo>
                  <a:pt x="2485" y="1153"/>
                </a:lnTo>
                <a:lnTo>
                  <a:pt x="2483" y="1151"/>
                </a:lnTo>
                <a:lnTo>
                  <a:pt x="2485" y="1150"/>
                </a:lnTo>
                <a:lnTo>
                  <a:pt x="2490" y="1148"/>
                </a:lnTo>
                <a:lnTo>
                  <a:pt x="2499" y="1153"/>
                </a:lnTo>
                <a:lnTo>
                  <a:pt x="2506" y="1160"/>
                </a:lnTo>
                <a:lnTo>
                  <a:pt x="2512" y="1167"/>
                </a:lnTo>
                <a:lnTo>
                  <a:pt x="2517" y="1175"/>
                </a:lnTo>
                <a:lnTo>
                  <a:pt x="2535" y="1179"/>
                </a:lnTo>
                <a:lnTo>
                  <a:pt x="2552" y="1175"/>
                </a:lnTo>
                <a:lnTo>
                  <a:pt x="2552" y="1170"/>
                </a:lnTo>
                <a:lnTo>
                  <a:pt x="2552" y="1165"/>
                </a:lnTo>
                <a:lnTo>
                  <a:pt x="2548" y="1157"/>
                </a:lnTo>
                <a:lnTo>
                  <a:pt x="2546" y="1155"/>
                </a:lnTo>
                <a:lnTo>
                  <a:pt x="2543" y="1148"/>
                </a:lnTo>
                <a:lnTo>
                  <a:pt x="2540" y="1139"/>
                </a:lnTo>
                <a:lnTo>
                  <a:pt x="2535" y="1131"/>
                </a:lnTo>
                <a:lnTo>
                  <a:pt x="2528" y="1124"/>
                </a:lnTo>
                <a:lnTo>
                  <a:pt x="2526" y="1122"/>
                </a:lnTo>
                <a:lnTo>
                  <a:pt x="2517" y="1117"/>
                </a:lnTo>
                <a:lnTo>
                  <a:pt x="2512" y="1110"/>
                </a:lnTo>
                <a:lnTo>
                  <a:pt x="2509" y="1105"/>
                </a:lnTo>
                <a:lnTo>
                  <a:pt x="2506" y="1104"/>
                </a:lnTo>
                <a:lnTo>
                  <a:pt x="2502" y="1102"/>
                </a:lnTo>
                <a:lnTo>
                  <a:pt x="2499" y="1099"/>
                </a:lnTo>
                <a:lnTo>
                  <a:pt x="2497" y="1093"/>
                </a:lnTo>
                <a:lnTo>
                  <a:pt x="2494" y="1095"/>
                </a:lnTo>
                <a:lnTo>
                  <a:pt x="2483" y="1092"/>
                </a:lnTo>
                <a:lnTo>
                  <a:pt x="2480" y="1090"/>
                </a:lnTo>
                <a:lnTo>
                  <a:pt x="2480" y="1087"/>
                </a:lnTo>
                <a:lnTo>
                  <a:pt x="2475" y="1081"/>
                </a:lnTo>
                <a:lnTo>
                  <a:pt x="2468" y="1075"/>
                </a:lnTo>
                <a:lnTo>
                  <a:pt x="2461" y="1071"/>
                </a:lnTo>
                <a:lnTo>
                  <a:pt x="2454" y="1069"/>
                </a:lnTo>
                <a:lnTo>
                  <a:pt x="2451" y="1066"/>
                </a:lnTo>
                <a:lnTo>
                  <a:pt x="2449" y="1063"/>
                </a:lnTo>
                <a:lnTo>
                  <a:pt x="2449" y="1059"/>
                </a:lnTo>
                <a:lnTo>
                  <a:pt x="2451" y="1052"/>
                </a:lnTo>
                <a:lnTo>
                  <a:pt x="2449" y="1047"/>
                </a:lnTo>
                <a:lnTo>
                  <a:pt x="2448" y="1042"/>
                </a:lnTo>
                <a:lnTo>
                  <a:pt x="2446" y="1039"/>
                </a:lnTo>
                <a:lnTo>
                  <a:pt x="2439" y="1034"/>
                </a:lnTo>
                <a:lnTo>
                  <a:pt x="2437" y="1030"/>
                </a:lnTo>
                <a:lnTo>
                  <a:pt x="2436" y="1025"/>
                </a:lnTo>
                <a:lnTo>
                  <a:pt x="2415" y="1025"/>
                </a:lnTo>
                <a:lnTo>
                  <a:pt x="2400" y="1027"/>
                </a:lnTo>
                <a:lnTo>
                  <a:pt x="2383" y="1030"/>
                </a:lnTo>
                <a:lnTo>
                  <a:pt x="2367" y="1032"/>
                </a:lnTo>
                <a:lnTo>
                  <a:pt x="2367" y="1046"/>
                </a:lnTo>
                <a:lnTo>
                  <a:pt x="2366" y="1051"/>
                </a:lnTo>
                <a:lnTo>
                  <a:pt x="2364" y="1052"/>
                </a:lnTo>
                <a:lnTo>
                  <a:pt x="2361" y="1052"/>
                </a:lnTo>
                <a:lnTo>
                  <a:pt x="2354" y="1056"/>
                </a:lnTo>
                <a:lnTo>
                  <a:pt x="2349" y="1059"/>
                </a:lnTo>
                <a:close/>
                <a:moveTo>
                  <a:pt x="20" y="1128"/>
                </a:moveTo>
                <a:lnTo>
                  <a:pt x="18" y="1131"/>
                </a:lnTo>
                <a:lnTo>
                  <a:pt x="15" y="1133"/>
                </a:lnTo>
                <a:lnTo>
                  <a:pt x="11" y="1134"/>
                </a:lnTo>
                <a:lnTo>
                  <a:pt x="6" y="1134"/>
                </a:lnTo>
                <a:lnTo>
                  <a:pt x="6" y="1141"/>
                </a:lnTo>
                <a:lnTo>
                  <a:pt x="5" y="1146"/>
                </a:lnTo>
                <a:lnTo>
                  <a:pt x="0" y="1155"/>
                </a:lnTo>
                <a:lnTo>
                  <a:pt x="6" y="1157"/>
                </a:lnTo>
                <a:lnTo>
                  <a:pt x="15" y="1155"/>
                </a:lnTo>
                <a:lnTo>
                  <a:pt x="20" y="1151"/>
                </a:lnTo>
                <a:lnTo>
                  <a:pt x="25" y="1148"/>
                </a:lnTo>
                <a:lnTo>
                  <a:pt x="27" y="1143"/>
                </a:lnTo>
                <a:lnTo>
                  <a:pt x="27" y="1136"/>
                </a:lnTo>
                <a:lnTo>
                  <a:pt x="25" y="1131"/>
                </a:lnTo>
                <a:lnTo>
                  <a:pt x="20" y="1128"/>
                </a:lnTo>
                <a:close/>
                <a:moveTo>
                  <a:pt x="314" y="1407"/>
                </a:moveTo>
                <a:lnTo>
                  <a:pt x="308" y="1405"/>
                </a:lnTo>
                <a:lnTo>
                  <a:pt x="307" y="1404"/>
                </a:lnTo>
                <a:lnTo>
                  <a:pt x="307" y="1400"/>
                </a:lnTo>
                <a:lnTo>
                  <a:pt x="298" y="1395"/>
                </a:lnTo>
                <a:lnTo>
                  <a:pt x="290" y="1390"/>
                </a:lnTo>
                <a:lnTo>
                  <a:pt x="286" y="1387"/>
                </a:lnTo>
                <a:lnTo>
                  <a:pt x="281" y="1385"/>
                </a:lnTo>
                <a:lnTo>
                  <a:pt x="274" y="1385"/>
                </a:lnTo>
                <a:lnTo>
                  <a:pt x="266" y="1387"/>
                </a:lnTo>
                <a:lnTo>
                  <a:pt x="266" y="1392"/>
                </a:lnTo>
                <a:lnTo>
                  <a:pt x="268" y="1395"/>
                </a:lnTo>
                <a:lnTo>
                  <a:pt x="269" y="1399"/>
                </a:lnTo>
                <a:lnTo>
                  <a:pt x="273" y="1400"/>
                </a:lnTo>
                <a:lnTo>
                  <a:pt x="278" y="1402"/>
                </a:lnTo>
                <a:lnTo>
                  <a:pt x="279" y="1404"/>
                </a:lnTo>
                <a:lnTo>
                  <a:pt x="279" y="1407"/>
                </a:lnTo>
                <a:lnTo>
                  <a:pt x="281" y="1411"/>
                </a:lnTo>
                <a:lnTo>
                  <a:pt x="283" y="1412"/>
                </a:lnTo>
                <a:lnTo>
                  <a:pt x="290" y="1414"/>
                </a:lnTo>
                <a:lnTo>
                  <a:pt x="307" y="1414"/>
                </a:lnTo>
                <a:lnTo>
                  <a:pt x="314" y="1414"/>
                </a:lnTo>
                <a:lnTo>
                  <a:pt x="314" y="1407"/>
                </a:lnTo>
                <a:close/>
                <a:moveTo>
                  <a:pt x="334" y="1421"/>
                </a:moveTo>
                <a:lnTo>
                  <a:pt x="314" y="1421"/>
                </a:lnTo>
                <a:lnTo>
                  <a:pt x="314" y="1428"/>
                </a:lnTo>
                <a:lnTo>
                  <a:pt x="317" y="1431"/>
                </a:lnTo>
                <a:lnTo>
                  <a:pt x="320" y="1434"/>
                </a:lnTo>
                <a:lnTo>
                  <a:pt x="327" y="1434"/>
                </a:lnTo>
                <a:lnTo>
                  <a:pt x="332" y="1443"/>
                </a:lnTo>
                <a:lnTo>
                  <a:pt x="336" y="1446"/>
                </a:lnTo>
                <a:lnTo>
                  <a:pt x="341" y="1448"/>
                </a:lnTo>
                <a:lnTo>
                  <a:pt x="341" y="1428"/>
                </a:lnTo>
                <a:lnTo>
                  <a:pt x="336" y="1426"/>
                </a:lnTo>
                <a:lnTo>
                  <a:pt x="334" y="1424"/>
                </a:lnTo>
                <a:lnTo>
                  <a:pt x="334" y="1421"/>
                </a:lnTo>
                <a:close/>
                <a:moveTo>
                  <a:pt x="2436" y="1400"/>
                </a:moveTo>
                <a:lnTo>
                  <a:pt x="2436" y="1409"/>
                </a:lnTo>
                <a:lnTo>
                  <a:pt x="2437" y="1416"/>
                </a:lnTo>
                <a:lnTo>
                  <a:pt x="2439" y="1419"/>
                </a:lnTo>
                <a:lnTo>
                  <a:pt x="2441" y="1421"/>
                </a:lnTo>
                <a:lnTo>
                  <a:pt x="2444" y="1421"/>
                </a:lnTo>
                <a:lnTo>
                  <a:pt x="2449" y="1421"/>
                </a:lnTo>
                <a:lnTo>
                  <a:pt x="2454" y="1422"/>
                </a:lnTo>
                <a:lnTo>
                  <a:pt x="2461" y="1426"/>
                </a:lnTo>
                <a:lnTo>
                  <a:pt x="2463" y="1426"/>
                </a:lnTo>
                <a:lnTo>
                  <a:pt x="2465" y="1426"/>
                </a:lnTo>
                <a:lnTo>
                  <a:pt x="2468" y="1424"/>
                </a:lnTo>
                <a:lnTo>
                  <a:pt x="2470" y="1421"/>
                </a:lnTo>
                <a:lnTo>
                  <a:pt x="2466" y="1419"/>
                </a:lnTo>
                <a:lnTo>
                  <a:pt x="2465" y="1416"/>
                </a:lnTo>
                <a:lnTo>
                  <a:pt x="2463" y="1412"/>
                </a:lnTo>
                <a:lnTo>
                  <a:pt x="2463" y="1407"/>
                </a:lnTo>
                <a:lnTo>
                  <a:pt x="2454" y="1407"/>
                </a:lnTo>
                <a:lnTo>
                  <a:pt x="2449" y="1404"/>
                </a:lnTo>
                <a:lnTo>
                  <a:pt x="2442" y="1402"/>
                </a:lnTo>
                <a:lnTo>
                  <a:pt x="2436" y="1400"/>
                </a:lnTo>
                <a:close/>
                <a:moveTo>
                  <a:pt x="2197" y="2308"/>
                </a:moveTo>
                <a:lnTo>
                  <a:pt x="2199" y="2301"/>
                </a:lnTo>
                <a:lnTo>
                  <a:pt x="2202" y="2296"/>
                </a:lnTo>
                <a:lnTo>
                  <a:pt x="2209" y="2286"/>
                </a:lnTo>
                <a:lnTo>
                  <a:pt x="2217" y="2277"/>
                </a:lnTo>
                <a:lnTo>
                  <a:pt x="2224" y="2267"/>
                </a:lnTo>
                <a:lnTo>
                  <a:pt x="2209" y="2265"/>
                </a:lnTo>
                <a:lnTo>
                  <a:pt x="2197" y="2267"/>
                </a:lnTo>
                <a:lnTo>
                  <a:pt x="2187" y="2270"/>
                </a:lnTo>
                <a:lnTo>
                  <a:pt x="2178" y="2276"/>
                </a:lnTo>
                <a:lnTo>
                  <a:pt x="2171" y="2282"/>
                </a:lnTo>
                <a:lnTo>
                  <a:pt x="2166" y="2291"/>
                </a:lnTo>
                <a:lnTo>
                  <a:pt x="2164" y="2303"/>
                </a:lnTo>
                <a:lnTo>
                  <a:pt x="2163" y="2315"/>
                </a:lnTo>
                <a:lnTo>
                  <a:pt x="2169" y="2316"/>
                </a:lnTo>
                <a:lnTo>
                  <a:pt x="2173" y="2316"/>
                </a:lnTo>
                <a:lnTo>
                  <a:pt x="2181" y="2313"/>
                </a:lnTo>
                <a:lnTo>
                  <a:pt x="2187" y="2308"/>
                </a:lnTo>
                <a:lnTo>
                  <a:pt x="2192" y="2308"/>
                </a:lnTo>
                <a:lnTo>
                  <a:pt x="2197" y="2308"/>
                </a:lnTo>
                <a:close/>
                <a:moveTo>
                  <a:pt x="2265" y="1939"/>
                </a:moveTo>
                <a:lnTo>
                  <a:pt x="2265" y="1933"/>
                </a:lnTo>
                <a:lnTo>
                  <a:pt x="2260" y="1931"/>
                </a:lnTo>
                <a:lnTo>
                  <a:pt x="2258" y="1929"/>
                </a:lnTo>
                <a:lnTo>
                  <a:pt x="2258" y="1926"/>
                </a:lnTo>
                <a:lnTo>
                  <a:pt x="2251" y="1926"/>
                </a:lnTo>
                <a:lnTo>
                  <a:pt x="2246" y="1924"/>
                </a:lnTo>
                <a:lnTo>
                  <a:pt x="2245" y="1922"/>
                </a:lnTo>
                <a:lnTo>
                  <a:pt x="2245" y="1919"/>
                </a:lnTo>
                <a:lnTo>
                  <a:pt x="2234" y="1916"/>
                </a:lnTo>
                <a:lnTo>
                  <a:pt x="2228" y="1909"/>
                </a:lnTo>
                <a:lnTo>
                  <a:pt x="2217" y="1905"/>
                </a:lnTo>
                <a:lnTo>
                  <a:pt x="2210" y="1905"/>
                </a:lnTo>
                <a:lnTo>
                  <a:pt x="2204" y="1905"/>
                </a:lnTo>
                <a:lnTo>
                  <a:pt x="2200" y="1910"/>
                </a:lnTo>
                <a:lnTo>
                  <a:pt x="2199" y="1917"/>
                </a:lnTo>
                <a:lnTo>
                  <a:pt x="2197" y="1933"/>
                </a:lnTo>
                <a:lnTo>
                  <a:pt x="2197" y="1950"/>
                </a:lnTo>
                <a:lnTo>
                  <a:pt x="2197" y="1967"/>
                </a:lnTo>
                <a:lnTo>
                  <a:pt x="2209" y="1968"/>
                </a:lnTo>
                <a:lnTo>
                  <a:pt x="2217" y="1967"/>
                </a:lnTo>
                <a:lnTo>
                  <a:pt x="2226" y="1965"/>
                </a:lnTo>
                <a:lnTo>
                  <a:pt x="2233" y="1962"/>
                </a:lnTo>
                <a:lnTo>
                  <a:pt x="2245" y="1953"/>
                </a:lnTo>
                <a:lnTo>
                  <a:pt x="2251" y="1950"/>
                </a:lnTo>
                <a:lnTo>
                  <a:pt x="2258" y="1946"/>
                </a:lnTo>
                <a:lnTo>
                  <a:pt x="2260" y="1941"/>
                </a:lnTo>
                <a:lnTo>
                  <a:pt x="2262" y="1939"/>
                </a:lnTo>
                <a:lnTo>
                  <a:pt x="2265" y="1939"/>
                </a:lnTo>
                <a:close/>
                <a:moveTo>
                  <a:pt x="2313" y="1441"/>
                </a:moveTo>
                <a:lnTo>
                  <a:pt x="2318" y="1443"/>
                </a:lnTo>
                <a:lnTo>
                  <a:pt x="2320" y="1445"/>
                </a:lnTo>
                <a:lnTo>
                  <a:pt x="2320" y="1448"/>
                </a:lnTo>
                <a:lnTo>
                  <a:pt x="2325" y="1450"/>
                </a:lnTo>
                <a:lnTo>
                  <a:pt x="2328" y="1453"/>
                </a:lnTo>
                <a:lnTo>
                  <a:pt x="2335" y="1460"/>
                </a:lnTo>
                <a:lnTo>
                  <a:pt x="2338" y="1463"/>
                </a:lnTo>
                <a:lnTo>
                  <a:pt x="2342" y="1467"/>
                </a:lnTo>
                <a:lnTo>
                  <a:pt x="2347" y="1469"/>
                </a:lnTo>
                <a:lnTo>
                  <a:pt x="2354" y="1469"/>
                </a:lnTo>
                <a:lnTo>
                  <a:pt x="2355" y="1480"/>
                </a:lnTo>
                <a:lnTo>
                  <a:pt x="2357" y="1486"/>
                </a:lnTo>
                <a:lnTo>
                  <a:pt x="2361" y="1489"/>
                </a:lnTo>
                <a:lnTo>
                  <a:pt x="2362" y="1489"/>
                </a:lnTo>
                <a:lnTo>
                  <a:pt x="2367" y="1489"/>
                </a:lnTo>
                <a:lnTo>
                  <a:pt x="2371" y="1489"/>
                </a:lnTo>
                <a:lnTo>
                  <a:pt x="2374" y="1489"/>
                </a:lnTo>
                <a:lnTo>
                  <a:pt x="2376" y="1491"/>
                </a:lnTo>
                <a:lnTo>
                  <a:pt x="2376" y="1494"/>
                </a:lnTo>
                <a:lnTo>
                  <a:pt x="2374" y="1503"/>
                </a:lnTo>
                <a:lnTo>
                  <a:pt x="2373" y="1511"/>
                </a:lnTo>
                <a:lnTo>
                  <a:pt x="2374" y="1516"/>
                </a:lnTo>
                <a:lnTo>
                  <a:pt x="2373" y="1520"/>
                </a:lnTo>
                <a:lnTo>
                  <a:pt x="2369" y="1521"/>
                </a:lnTo>
                <a:lnTo>
                  <a:pt x="2361" y="1523"/>
                </a:lnTo>
                <a:lnTo>
                  <a:pt x="2359" y="1528"/>
                </a:lnTo>
                <a:lnTo>
                  <a:pt x="2357" y="1530"/>
                </a:lnTo>
                <a:lnTo>
                  <a:pt x="2354" y="1530"/>
                </a:lnTo>
                <a:lnTo>
                  <a:pt x="2352" y="1535"/>
                </a:lnTo>
                <a:lnTo>
                  <a:pt x="2350" y="1537"/>
                </a:lnTo>
                <a:lnTo>
                  <a:pt x="2345" y="1542"/>
                </a:lnTo>
                <a:lnTo>
                  <a:pt x="2342" y="1544"/>
                </a:lnTo>
                <a:lnTo>
                  <a:pt x="2340" y="1547"/>
                </a:lnTo>
                <a:lnTo>
                  <a:pt x="2338" y="1552"/>
                </a:lnTo>
                <a:lnTo>
                  <a:pt x="2340" y="1557"/>
                </a:lnTo>
                <a:lnTo>
                  <a:pt x="2345" y="1566"/>
                </a:lnTo>
                <a:lnTo>
                  <a:pt x="2347" y="1571"/>
                </a:lnTo>
                <a:lnTo>
                  <a:pt x="2347" y="1578"/>
                </a:lnTo>
                <a:lnTo>
                  <a:pt x="2355" y="1581"/>
                </a:lnTo>
                <a:lnTo>
                  <a:pt x="2364" y="1585"/>
                </a:lnTo>
                <a:lnTo>
                  <a:pt x="2373" y="1588"/>
                </a:lnTo>
                <a:lnTo>
                  <a:pt x="2381" y="1591"/>
                </a:lnTo>
                <a:lnTo>
                  <a:pt x="2384" y="1593"/>
                </a:lnTo>
                <a:lnTo>
                  <a:pt x="2388" y="1595"/>
                </a:lnTo>
                <a:lnTo>
                  <a:pt x="2393" y="1600"/>
                </a:lnTo>
                <a:lnTo>
                  <a:pt x="2395" y="1603"/>
                </a:lnTo>
                <a:lnTo>
                  <a:pt x="2398" y="1605"/>
                </a:lnTo>
                <a:lnTo>
                  <a:pt x="2402" y="1607"/>
                </a:lnTo>
                <a:lnTo>
                  <a:pt x="2408" y="1605"/>
                </a:lnTo>
                <a:lnTo>
                  <a:pt x="2408" y="1597"/>
                </a:lnTo>
                <a:lnTo>
                  <a:pt x="2408" y="1588"/>
                </a:lnTo>
                <a:lnTo>
                  <a:pt x="2407" y="1579"/>
                </a:lnTo>
                <a:lnTo>
                  <a:pt x="2408" y="1571"/>
                </a:lnTo>
                <a:lnTo>
                  <a:pt x="2412" y="1568"/>
                </a:lnTo>
                <a:lnTo>
                  <a:pt x="2415" y="1564"/>
                </a:lnTo>
                <a:lnTo>
                  <a:pt x="2419" y="1564"/>
                </a:lnTo>
                <a:lnTo>
                  <a:pt x="2422" y="1564"/>
                </a:lnTo>
                <a:lnTo>
                  <a:pt x="2422" y="1561"/>
                </a:lnTo>
                <a:lnTo>
                  <a:pt x="2422" y="1557"/>
                </a:lnTo>
                <a:lnTo>
                  <a:pt x="2425" y="1557"/>
                </a:lnTo>
                <a:lnTo>
                  <a:pt x="2429" y="1557"/>
                </a:lnTo>
                <a:lnTo>
                  <a:pt x="2431" y="1549"/>
                </a:lnTo>
                <a:lnTo>
                  <a:pt x="2429" y="1540"/>
                </a:lnTo>
                <a:lnTo>
                  <a:pt x="2429" y="1532"/>
                </a:lnTo>
                <a:lnTo>
                  <a:pt x="2429" y="1523"/>
                </a:lnTo>
                <a:lnTo>
                  <a:pt x="2429" y="1520"/>
                </a:lnTo>
                <a:lnTo>
                  <a:pt x="2432" y="1516"/>
                </a:lnTo>
                <a:lnTo>
                  <a:pt x="2437" y="1511"/>
                </a:lnTo>
                <a:lnTo>
                  <a:pt x="2441" y="1509"/>
                </a:lnTo>
                <a:lnTo>
                  <a:pt x="2442" y="1506"/>
                </a:lnTo>
                <a:lnTo>
                  <a:pt x="2442" y="1503"/>
                </a:lnTo>
                <a:lnTo>
                  <a:pt x="2442" y="1496"/>
                </a:lnTo>
                <a:lnTo>
                  <a:pt x="2439" y="1496"/>
                </a:lnTo>
                <a:lnTo>
                  <a:pt x="2437" y="1494"/>
                </a:lnTo>
                <a:lnTo>
                  <a:pt x="2436" y="1489"/>
                </a:lnTo>
                <a:lnTo>
                  <a:pt x="2436" y="1475"/>
                </a:lnTo>
                <a:lnTo>
                  <a:pt x="2432" y="1474"/>
                </a:lnTo>
                <a:lnTo>
                  <a:pt x="2431" y="1470"/>
                </a:lnTo>
                <a:lnTo>
                  <a:pt x="2429" y="1462"/>
                </a:lnTo>
                <a:lnTo>
                  <a:pt x="2425" y="1460"/>
                </a:lnTo>
                <a:lnTo>
                  <a:pt x="2424" y="1457"/>
                </a:lnTo>
                <a:lnTo>
                  <a:pt x="2422" y="1448"/>
                </a:lnTo>
                <a:lnTo>
                  <a:pt x="2420" y="1445"/>
                </a:lnTo>
                <a:lnTo>
                  <a:pt x="2419" y="1441"/>
                </a:lnTo>
                <a:lnTo>
                  <a:pt x="2415" y="1440"/>
                </a:lnTo>
                <a:lnTo>
                  <a:pt x="2415" y="1434"/>
                </a:lnTo>
                <a:lnTo>
                  <a:pt x="2419" y="1429"/>
                </a:lnTo>
                <a:lnTo>
                  <a:pt x="2420" y="1422"/>
                </a:lnTo>
                <a:lnTo>
                  <a:pt x="2422" y="1416"/>
                </a:lnTo>
                <a:lnTo>
                  <a:pt x="2422" y="1407"/>
                </a:lnTo>
                <a:lnTo>
                  <a:pt x="2413" y="1409"/>
                </a:lnTo>
                <a:lnTo>
                  <a:pt x="2408" y="1407"/>
                </a:lnTo>
                <a:lnTo>
                  <a:pt x="2403" y="1405"/>
                </a:lnTo>
                <a:lnTo>
                  <a:pt x="2400" y="1402"/>
                </a:lnTo>
                <a:lnTo>
                  <a:pt x="2396" y="1399"/>
                </a:lnTo>
                <a:lnTo>
                  <a:pt x="2393" y="1395"/>
                </a:lnTo>
                <a:lnTo>
                  <a:pt x="2388" y="1394"/>
                </a:lnTo>
                <a:lnTo>
                  <a:pt x="2381" y="1394"/>
                </a:lnTo>
                <a:lnTo>
                  <a:pt x="2369" y="1394"/>
                </a:lnTo>
                <a:lnTo>
                  <a:pt x="2361" y="1394"/>
                </a:lnTo>
                <a:lnTo>
                  <a:pt x="2354" y="1397"/>
                </a:lnTo>
                <a:lnTo>
                  <a:pt x="2347" y="1400"/>
                </a:lnTo>
                <a:lnTo>
                  <a:pt x="2340" y="1404"/>
                </a:lnTo>
                <a:lnTo>
                  <a:pt x="2333" y="1407"/>
                </a:lnTo>
                <a:lnTo>
                  <a:pt x="2323" y="1409"/>
                </a:lnTo>
                <a:lnTo>
                  <a:pt x="2313" y="1407"/>
                </a:lnTo>
                <a:lnTo>
                  <a:pt x="2313" y="1416"/>
                </a:lnTo>
                <a:lnTo>
                  <a:pt x="2311" y="1422"/>
                </a:lnTo>
                <a:lnTo>
                  <a:pt x="2308" y="1428"/>
                </a:lnTo>
                <a:lnTo>
                  <a:pt x="2306" y="1434"/>
                </a:lnTo>
                <a:lnTo>
                  <a:pt x="2311" y="1436"/>
                </a:lnTo>
                <a:lnTo>
                  <a:pt x="2313" y="1438"/>
                </a:lnTo>
                <a:lnTo>
                  <a:pt x="2313" y="1441"/>
                </a:lnTo>
                <a:close/>
                <a:moveTo>
                  <a:pt x="2265" y="2042"/>
                </a:moveTo>
                <a:lnTo>
                  <a:pt x="2265" y="2049"/>
                </a:lnTo>
                <a:lnTo>
                  <a:pt x="2267" y="2054"/>
                </a:lnTo>
                <a:lnTo>
                  <a:pt x="2270" y="2057"/>
                </a:lnTo>
                <a:lnTo>
                  <a:pt x="2272" y="2062"/>
                </a:lnTo>
                <a:lnTo>
                  <a:pt x="2270" y="2067"/>
                </a:lnTo>
                <a:lnTo>
                  <a:pt x="2269" y="2069"/>
                </a:lnTo>
                <a:lnTo>
                  <a:pt x="2265" y="2069"/>
                </a:lnTo>
                <a:lnTo>
                  <a:pt x="2263" y="2074"/>
                </a:lnTo>
                <a:lnTo>
                  <a:pt x="2260" y="2078"/>
                </a:lnTo>
                <a:lnTo>
                  <a:pt x="2253" y="2084"/>
                </a:lnTo>
                <a:lnTo>
                  <a:pt x="2250" y="2088"/>
                </a:lnTo>
                <a:lnTo>
                  <a:pt x="2246" y="2091"/>
                </a:lnTo>
                <a:lnTo>
                  <a:pt x="2245" y="2096"/>
                </a:lnTo>
                <a:lnTo>
                  <a:pt x="2245" y="2103"/>
                </a:lnTo>
                <a:lnTo>
                  <a:pt x="2245" y="2110"/>
                </a:lnTo>
                <a:lnTo>
                  <a:pt x="2246" y="2115"/>
                </a:lnTo>
                <a:lnTo>
                  <a:pt x="2250" y="2119"/>
                </a:lnTo>
                <a:lnTo>
                  <a:pt x="2251" y="2124"/>
                </a:lnTo>
                <a:lnTo>
                  <a:pt x="2257" y="2125"/>
                </a:lnTo>
                <a:lnTo>
                  <a:pt x="2258" y="2127"/>
                </a:lnTo>
                <a:lnTo>
                  <a:pt x="2258" y="2131"/>
                </a:lnTo>
                <a:lnTo>
                  <a:pt x="2258" y="2137"/>
                </a:lnTo>
                <a:lnTo>
                  <a:pt x="2263" y="2139"/>
                </a:lnTo>
                <a:lnTo>
                  <a:pt x="2265" y="2141"/>
                </a:lnTo>
                <a:lnTo>
                  <a:pt x="2265" y="2144"/>
                </a:lnTo>
                <a:lnTo>
                  <a:pt x="2269" y="2156"/>
                </a:lnTo>
                <a:lnTo>
                  <a:pt x="2270" y="2170"/>
                </a:lnTo>
                <a:lnTo>
                  <a:pt x="2274" y="2175"/>
                </a:lnTo>
                <a:lnTo>
                  <a:pt x="2275" y="2180"/>
                </a:lnTo>
                <a:lnTo>
                  <a:pt x="2280" y="2183"/>
                </a:lnTo>
                <a:lnTo>
                  <a:pt x="2286" y="2185"/>
                </a:lnTo>
                <a:lnTo>
                  <a:pt x="2286" y="2177"/>
                </a:lnTo>
                <a:lnTo>
                  <a:pt x="2289" y="2170"/>
                </a:lnTo>
                <a:lnTo>
                  <a:pt x="2294" y="2165"/>
                </a:lnTo>
                <a:lnTo>
                  <a:pt x="2299" y="2161"/>
                </a:lnTo>
                <a:lnTo>
                  <a:pt x="2313" y="2156"/>
                </a:lnTo>
                <a:lnTo>
                  <a:pt x="2327" y="2151"/>
                </a:lnTo>
                <a:lnTo>
                  <a:pt x="2328" y="2146"/>
                </a:lnTo>
                <a:lnTo>
                  <a:pt x="2330" y="2144"/>
                </a:lnTo>
                <a:lnTo>
                  <a:pt x="2333" y="2144"/>
                </a:lnTo>
                <a:lnTo>
                  <a:pt x="2333" y="2117"/>
                </a:lnTo>
                <a:lnTo>
                  <a:pt x="2335" y="2112"/>
                </a:lnTo>
                <a:lnTo>
                  <a:pt x="2337" y="2110"/>
                </a:lnTo>
                <a:lnTo>
                  <a:pt x="2340" y="2110"/>
                </a:lnTo>
                <a:lnTo>
                  <a:pt x="2340" y="2083"/>
                </a:lnTo>
                <a:lnTo>
                  <a:pt x="2335" y="2081"/>
                </a:lnTo>
                <a:lnTo>
                  <a:pt x="2333" y="2079"/>
                </a:lnTo>
                <a:lnTo>
                  <a:pt x="2333" y="2076"/>
                </a:lnTo>
                <a:lnTo>
                  <a:pt x="2333" y="2062"/>
                </a:lnTo>
                <a:lnTo>
                  <a:pt x="2328" y="2060"/>
                </a:lnTo>
                <a:lnTo>
                  <a:pt x="2327" y="2059"/>
                </a:lnTo>
                <a:lnTo>
                  <a:pt x="2327" y="2055"/>
                </a:lnTo>
                <a:lnTo>
                  <a:pt x="2323" y="2050"/>
                </a:lnTo>
                <a:lnTo>
                  <a:pt x="2320" y="2045"/>
                </a:lnTo>
                <a:lnTo>
                  <a:pt x="2315" y="2042"/>
                </a:lnTo>
                <a:lnTo>
                  <a:pt x="2313" y="2035"/>
                </a:lnTo>
                <a:lnTo>
                  <a:pt x="2304" y="2033"/>
                </a:lnTo>
                <a:lnTo>
                  <a:pt x="2298" y="2035"/>
                </a:lnTo>
                <a:lnTo>
                  <a:pt x="2292" y="2038"/>
                </a:lnTo>
                <a:lnTo>
                  <a:pt x="2287" y="2042"/>
                </a:lnTo>
                <a:lnTo>
                  <a:pt x="2282" y="2045"/>
                </a:lnTo>
                <a:lnTo>
                  <a:pt x="2277" y="2047"/>
                </a:lnTo>
                <a:lnTo>
                  <a:pt x="2272" y="2045"/>
                </a:lnTo>
                <a:lnTo>
                  <a:pt x="2265" y="2042"/>
                </a:lnTo>
                <a:close/>
                <a:moveTo>
                  <a:pt x="532" y="1878"/>
                </a:moveTo>
                <a:lnTo>
                  <a:pt x="533" y="1875"/>
                </a:lnTo>
                <a:lnTo>
                  <a:pt x="535" y="1873"/>
                </a:lnTo>
                <a:lnTo>
                  <a:pt x="539" y="1871"/>
                </a:lnTo>
                <a:lnTo>
                  <a:pt x="545" y="1871"/>
                </a:lnTo>
                <a:lnTo>
                  <a:pt x="549" y="1876"/>
                </a:lnTo>
                <a:lnTo>
                  <a:pt x="556" y="1881"/>
                </a:lnTo>
                <a:lnTo>
                  <a:pt x="564" y="1883"/>
                </a:lnTo>
                <a:lnTo>
                  <a:pt x="573" y="1885"/>
                </a:lnTo>
                <a:lnTo>
                  <a:pt x="574" y="1881"/>
                </a:lnTo>
                <a:lnTo>
                  <a:pt x="576" y="1878"/>
                </a:lnTo>
                <a:lnTo>
                  <a:pt x="578" y="1876"/>
                </a:lnTo>
                <a:lnTo>
                  <a:pt x="580" y="1871"/>
                </a:lnTo>
                <a:lnTo>
                  <a:pt x="578" y="1866"/>
                </a:lnTo>
                <a:lnTo>
                  <a:pt x="574" y="1859"/>
                </a:lnTo>
                <a:lnTo>
                  <a:pt x="571" y="1852"/>
                </a:lnTo>
                <a:lnTo>
                  <a:pt x="571" y="1849"/>
                </a:lnTo>
                <a:lnTo>
                  <a:pt x="573" y="1844"/>
                </a:lnTo>
                <a:lnTo>
                  <a:pt x="566" y="1844"/>
                </a:lnTo>
                <a:lnTo>
                  <a:pt x="559" y="1844"/>
                </a:lnTo>
                <a:lnTo>
                  <a:pt x="554" y="1842"/>
                </a:lnTo>
                <a:lnTo>
                  <a:pt x="552" y="1837"/>
                </a:lnTo>
                <a:lnTo>
                  <a:pt x="547" y="1829"/>
                </a:lnTo>
                <a:lnTo>
                  <a:pt x="545" y="1823"/>
                </a:lnTo>
                <a:lnTo>
                  <a:pt x="545" y="1817"/>
                </a:lnTo>
                <a:lnTo>
                  <a:pt x="539" y="1817"/>
                </a:lnTo>
                <a:lnTo>
                  <a:pt x="532" y="1815"/>
                </a:lnTo>
                <a:lnTo>
                  <a:pt x="523" y="1808"/>
                </a:lnTo>
                <a:lnTo>
                  <a:pt x="515" y="1801"/>
                </a:lnTo>
                <a:lnTo>
                  <a:pt x="505" y="1796"/>
                </a:lnTo>
                <a:lnTo>
                  <a:pt x="499" y="1794"/>
                </a:lnTo>
                <a:lnTo>
                  <a:pt x="498" y="1793"/>
                </a:lnTo>
                <a:lnTo>
                  <a:pt x="498" y="1789"/>
                </a:lnTo>
                <a:lnTo>
                  <a:pt x="498" y="1762"/>
                </a:lnTo>
                <a:lnTo>
                  <a:pt x="493" y="1760"/>
                </a:lnTo>
                <a:lnTo>
                  <a:pt x="491" y="1759"/>
                </a:lnTo>
                <a:lnTo>
                  <a:pt x="491" y="1755"/>
                </a:lnTo>
                <a:lnTo>
                  <a:pt x="491" y="1742"/>
                </a:lnTo>
                <a:lnTo>
                  <a:pt x="484" y="1742"/>
                </a:lnTo>
                <a:lnTo>
                  <a:pt x="481" y="1738"/>
                </a:lnTo>
                <a:lnTo>
                  <a:pt x="479" y="1733"/>
                </a:lnTo>
                <a:lnTo>
                  <a:pt x="479" y="1726"/>
                </a:lnTo>
                <a:lnTo>
                  <a:pt x="477" y="1721"/>
                </a:lnTo>
                <a:lnTo>
                  <a:pt x="476" y="1716"/>
                </a:lnTo>
                <a:lnTo>
                  <a:pt x="470" y="1714"/>
                </a:lnTo>
                <a:lnTo>
                  <a:pt x="464" y="1714"/>
                </a:lnTo>
                <a:lnTo>
                  <a:pt x="460" y="1721"/>
                </a:lnTo>
                <a:lnTo>
                  <a:pt x="457" y="1728"/>
                </a:lnTo>
                <a:lnTo>
                  <a:pt x="457" y="1738"/>
                </a:lnTo>
                <a:lnTo>
                  <a:pt x="457" y="1748"/>
                </a:lnTo>
                <a:lnTo>
                  <a:pt x="455" y="1755"/>
                </a:lnTo>
                <a:lnTo>
                  <a:pt x="453" y="1762"/>
                </a:lnTo>
                <a:lnTo>
                  <a:pt x="450" y="1767"/>
                </a:lnTo>
                <a:lnTo>
                  <a:pt x="450" y="1776"/>
                </a:lnTo>
                <a:lnTo>
                  <a:pt x="445" y="1774"/>
                </a:lnTo>
                <a:lnTo>
                  <a:pt x="441" y="1772"/>
                </a:lnTo>
                <a:lnTo>
                  <a:pt x="436" y="1765"/>
                </a:lnTo>
                <a:lnTo>
                  <a:pt x="433" y="1764"/>
                </a:lnTo>
                <a:lnTo>
                  <a:pt x="428" y="1762"/>
                </a:lnTo>
                <a:lnTo>
                  <a:pt x="423" y="1760"/>
                </a:lnTo>
                <a:lnTo>
                  <a:pt x="416" y="1762"/>
                </a:lnTo>
                <a:lnTo>
                  <a:pt x="411" y="1779"/>
                </a:lnTo>
                <a:lnTo>
                  <a:pt x="406" y="1796"/>
                </a:lnTo>
                <a:lnTo>
                  <a:pt x="404" y="1805"/>
                </a:lnTo>
                <a:lnTo>
                  <a:pt x="402" y="1815"/>
                </a:lnTo>
                <a:lnTo>
                  <a:pt x="400" y="1825"/>
                </a:lnTo>
                <a:lnTo>
                  <a:pt x="402" y="1837"/>
                </a:lnTo>
                <a:lnTo>
                  <a:pt x="407" y="1840"/>
                </a:lnTo>
                <a:lnTo>
                  <a:pt x="412" y="1842"/>
                </a:lnTo>
                <a:lnTo>
                  <a:pt x="426" y="1844"/>
                </a:lnTo>
                <a:lnTo>
                  <a:pt x="457" y="1844"/>
                </a:lnTo>
                <a:lnTo>
                  <a:pt x="457" y="1878"/>
                </a:lnTo>
                <a:lnTo>
                  <a:pt x="464" y="1880"/>
                </a:lnTo>
                <a:lnTo>
                  <a:pt x="467" y="1880"/>
                </a:lnTo>
                <a:lnTo>
                  <a:pt x="476" y="1876"/>
                </a:lnTo>
                <a:lnTo>
                  <a:pt x="481" y="1871"/>
                </a:lnTo>
                <a:lnTo>
                  <a:pt x="486" y="1871"/>
                </a:lnTo>
                <a:lnTo>
                  <a:pt x="491" y="1871"/>
                </a:lnTo>
                <a:lnTo>
                  <a:pt x="493" y="1875"/>
                </a:lnTo>
                <a:lnTo>
                  <a:pt x="494" y="1876"/>
                </a:lnTo>
                <a:lnTo>
                  <a:pt x="496" y="1875"/>
                </a:lnTo>
                <a:lnTo>
                  <a:pt x="498" y="1871"/>
                </a:lnTo>
                <a:lnTo>
                  <a:pt x="518" y="1871"/>
                </a:lnTo>
                <a:lnTo>
                  <a:pt x="522" y="1873"/>
                </a:lnTo>
                <a:lnTo>
                  <a:pt x="525" y="1875"/>
                </a:lnTo>
                <a:lnTo>
                  <a:pt x="527" y="1878"/>
                </a:lnTo>
                <a:lnTo>
                  <a:pt x="532" y="1878"/>
                </a:lnTo>
                <a:close/>
                <a:moveTo>
                  <a:pt x="1603" y="2069"/>
                </a:moveTo>
                <a:lnTo>
                  <a:pt x="1598" y="2067"/>
                </a:lnTo>
                <a:lnTo>
                  <a:pt x="1596" y="2066"/>
                </a:lnTo>
                <a:lnTo>
                  <a:pt x="1596" y="2062"/>
                </a:lnTo>
                <a:lnTo>
                  <a:pt x="1589" y="2062"/>
                </a:lnTo>
                <a:lnTo>
                  <a:pt x="1584" y="2071"/>
                </a:lnTo>
                <a:lnTo>
                  <a:pt x="1581" y="2074"/>
                </a:lnTo>
                <a:lnTo>
                  <a:pt x="1576" y="2076"/>
                </a:lnTo>
                <a:lnTo>
                  <a:pt x="1571" y="2078"/>
                </a:lnTo>
                <a:lnTo>
                  <a:pt x="1567" y="2081"/>
                </a:lnTo>
                <a:lnTo>
                  <a:pt x="1560" y="2088"/>
                </a:lnTo>
                <a:lnTo>
                  <a:pt x="1557" y="2091"/>
                </a:lnTo>
                <a:lnTo>
                  <a:pt x="1554" y="2095"/>
                </a:lnTo>
                <a:lnTo>
                  <a:pt x="1549" y="2096"/>
                </a:lnTo>
                <a:lnTo>
                  <a:pt x="1542" y="2096"/>
                </a:lnTo>
                <a:lnTo>
                  <a:pt x="1542" y="2103"/>
                </a:lnTo>
                <a:lnTo>
                  <a:pt x="1540" y="2108"/>
                </a:lnTo>
                <a:lnTo>
                  <a:pt x="1537" y="2112"/>
                </a:lnTo>
                <a:lnTo>
                  <a:pt x="1533" y="2115"/>
                </a:lnTo>
                <a:lnTo>
                  <a:pt x="1526" y="2122"/>
                </a:lnTo>
                <a:lnTo>
                  <a:pt x="1523" y="2125"/>
                </a:lnTo>
                <a:lnTo>
                  <a:pt x="1521" y="2131"/>
                </a:lnTo>
                <a:lnTo>
                  <a:pt x="1537" y="2132"/>
                </a:lnTo>
                <a:lnTo>
                  <a:pt x="1549" y="2131"/>
                </a:lnTo>
                <a:lnTo>
                  <a:pt x="1557" y="2125"/>
                </a:lnTo>
                <a:lnTo>
                  <a:pt x="1564" y="2119"/>
                </a:lnTo>
                <a:lnTo>
                  <a:pt x="1571" y="2112"/>
                </a:lnTo>
                <a:lnTo>
                  <a:pt x="1577" y="2105"/>
                </a:lnTo>
                <a:lnTo>
                  <a:pt x="1586" y="2100"/>
                </a:lnTo>
                <a:lnTo>
                  <a:pt x="1596" y="2096"/>
                </a:lnTo>
                <a:lnTo>
                  <a:pt x="1598" y="2091"/>
                </a:lnTo>
                <a:lnTo>
                  <a:pt x="1600" y="2089"/>
                </a:lnTo>
                <a:lnTo>
                  <a:pt x="1603" y="2089"/>
                </a:lnTo>
                <a:lnTo>
                  <a:pt x="1605" y="2086"/>
                </a:lnTo>
                <a:lnTo>
                  <a:pt x="1606" y="2083"/>
                </a:lnTo>
                <a:lnTo>
                  <a:pt x="1608" y="2081"/>
                </a:lnTo>
                <a:lnTo>
                  <a:pt x="1610" y="2076"/>
                </a:lnTo>
                <a:lnTo>
                  <a:pt x="1605" y="2074"/>
                </a:lnTo>
                <a:lnTo>
                  <a:pt x="1603" y="2072"/>
                </a:lnTo>
                <a:lnTo>
                  <a:pt x="1603" y="2069"/>
                </a:lnTo>
                <a:close/>
                <a:moveTo>
                  <a:pt x="1426" y="2506"/>
                </a:moveTo>
                <a:lnTo>
                  <a:pt x="1431" y="2507"/>
                </a:lnTo>
                <a:lnTo>
                  <a:pt x="1436" y="2513"/>
                </a:lnTo>
                <a:lnTo>
                  <a:pt x="1441" y="2516"/>
                </a:lnTo>
                <a:lnTo>
                  <a:pt x="1446" y="2519"/>
                </a:lnTo>
                <a:lnTo>
                  <a:pt x="1446" y="2492"/>
                </a:lnTo>
                <a:lnTo>
                  <a:pt x="1439" y="2489"/>
                </a:lnTo>
                <a:lnTo>
                  <a:pt x="1433" y="2485"/>
                </a:lnTo>
                <a:lnTo>
                  <a:pt x="1422" y="2485"/>
                </a:lnTo>
                <a:lnTo>
                  <a:pt x="1412" y="2485"/>
                </a:lnTo>
                <a:lnTo>
                  <a:pt x="1412" y="2494"/>
                </a:lnTo>
                <a:lnTo>
                  <a:pt x="1414" y="2501"/>
                </a:lnTo>
                <a:lnTo>
                  <a:pt x="1416" y="2504"/>
                </a:lnTo>
                <a:lnTo>
                  <a:pt x="1417" y="2506"/>
                </a:lnTo>
                <a:lnTo>
                  <a:pt x="1421" y="2506"/>
                </a:lnTo>
                <a:lnTo>
                  <a:pt x="1426" y="2506"/>
                </a:lnTo>
                <a:close/>
                <a:moveTo>
                  <a:pt x="1583" y="2738"/>
                </a:moveTo>
                <a:lnTo>
                  <a:pt x="1577" y="2736"/>
                </a:lnTo>
                <a:lnTo>
                  <a:pt x="1576" y="2734"/>
                </a:lnTo>
                <a:lnTo>
                  <a:pt x="1576" y="2731"/>
                </a:lnTo>
                <a:lnTo>
                  <a:pt x="1569" y="2731"/>
                </a:lnTo>
                <a:lnTo>
                  <a:pt x="1567" y="2741"/>
                </a:lnTo>
                <a:lnTo>
                  <a:pt x="1569" y="2750"/>
                </a:lnTo>
                <a:lnTo>
                  <a:pt x="1571" y="2757"/>
                </a:lnTo>
                <a:lnTo>
                  <a:pt x="1576" y="2762"/>
                </a:lnTo>
                <a:lnTo>
                  <a:pt x="1579" y="2767"/>
                </a:lnTo>
                <a:lnTo>
                  <a:pt x="1584" y="2772"/>
                </a:lnTo>
                <a:lnTo>
                  <a:pt x="1596" y="2779"/>
                </a:lnTo>
                <a:lnTo>
                  <a:pt x="1598" y="2775"/>
                </a:lnTo>
                <a:lnTo>
                  <a:pt x="1600" y="2769"/>
                </a:lnTo>
                <a:lnTo>
                  <a:pt x="1600" y="2763"/>
                </a:lnTo>
                <a:lnTo>
                  <a:pt x="1598" y="2757"/>
                </a:lnTo>
                <a:lnTo>
                  <a:pt x="1596" y="2750"/>
                </a:lnTo>
                <a:lnTo>
                  <a:pt x="1593" y="2745"/>
                </a:lnTo>
                <a:lnTo>
                  <a:pt x="1588" y="2741"/>
                </a:lnTo>
                <a:lnTo>
                  <a:pt x="1583" y="2738"/>
                </a:lnTo>
                <a:close/>
                <a:moveTo>
                  <a:pt x="1576" y="2028"/>
                </a:moveTo>
                <a:lnTo>
                  <a:pt x="1576" y="2021"/>
                </a:lnTo>
                <a:lnTo>
                  <a:pt x="1576" y="2016"/>
                </a:lnTo>
                <a:lnTo>
                  <a:pt x="1576" y="2011"/>
                </a:lnTo>
                <a:lnTo>
                  <a:pt x="1572" y="2008"/>
                </a:lnTo>
                <a:lnTo>
                  <a:pt x="1571" y="2004"/>
                </a:lnTo>
                <a:lnTo>
                  <a:pt x="1567" y="2002"/>
                </a:lnTo>
                <a:lnTo>
                  <a:pt x="1559" y="2001"/>
                </a:lnTo>
                <a:lnTo>
                  <a:pt x="1550" y="2002"/>
                </a:lnTo>
                <a:lnTo>
                  <a:pt x="1543" y="2008"/>
                </a:lnTo>
                <a:lnTo>
                  <a:pt x="1538" y="2013"/>
                </a:lnTo>
                <a:lnTo>
                  <a:pt x="1535" y="2018"/>
                </a:lnTo>
                <a:lnTo>
                  <a:pt x="1535" y="2021"/>
                </a:lnTo>
                <a:lnTo>
                  <a:pt x="1542" y="2020"/>
                </a:lnTo>
                <a:lnTo>
                  <a:pt x="1547" y="2021"/>
                </a:lnTo>
                <a:lnTo>
                  <a:pt x="1555" y="2025"/>
                </a:lnTo>
                <a:lnTo>
                  <a:pt x="1564" y="2028"/>
                </a:lnTo>
                <a:lnTo>
                  <a:pt x="1569" y="2030"/>
                </a:lnTo>
                <a:lnTo>
                  <a:pt x="1576" y="2028"/>
                </a:lnTo>
                <a:close/>
                <a:moveTo>
                  <a:pt x="1589" y="2274"/>
                </a:moveTo>
                <a:lnTo>
                  <a:pt x="1588" y="2269"/>
                </a:lnTo>
                <a:lnTo>
                  <a:pt x="1586" y="2267"/>
                </a:lnTo>
                <a:lnTo>
                  <a:pt x="1583" y="2267"/>
                </a:lnTo>
                <a:lnTo>
                  <a:pt x="1577" y="2269"/>
                </a:lnTo>
                <a:lnTo>
                  <a:pt x="1571" y="2274"/>
                </a:lnTo>
                <a:lnTo>
                  <a:pt x="1569" y="2277"/>
                </a:lnTo>
                <a:lnTo>
                  <a:pt x="1569" y="2281"/>
                </a:lnTo>
                <a:lnTo>
                  <a:pt x="1574" y="2282"/>
                </a:lnTo>
                <a:lnTo>
                  <a:pt x="1577" y="2286"/>
                </a:lnTo>
                <a:lnTo>
                  <a:pt x="1583" y="2287"/>
                </a:lnTo>
                <a:lnTo>
                  <a:pt x="1589" y="2287"/>
                </a:lnTo>
                <a:lnTo>
                  <a:pt x="1589" y="2294"/>
                </a:lnTo>
                <a:lnTo>
                  <a:pt x="1593" y="2298"/>
                </a:lnTo>
                <a:lnTo>
                  <a:pt x="1596" y="2301"/>
                </a:lnTo>
                <a:lnTo>
                  <a:pt x="1603" y="2301"/>
                </a:lnTo>
                <a:lnTo>
                  <a:pt x="1601" y="2293"/>
                </a:lnTo>
                <a:lnTo>
                  <a:pt x="1600" y="2284"/>
                </a:lnTo>
                <a:lnTo>
                  <a:pt x="1595" y="2279"/>
                </a:lnTo>
                <a:lnTo>
                  <a:pt x="1589" y="2274"/>
                </a:lnTo>
                <a:close/>
                <a:moveTo>
                  <a:pt x="1453" y="2553"/>
                </a:moveTo>
                <a:lnTo>
                  <a:pt x="1448" y="2552"/>
                </a:lnTo>
                <a:lnTo>
                  <a:pt x="1446" y="2550"/>
                </a:lnTo>
                <a:lnTo>
                  <a:pt x="1446" y="2547"/>
                </a:lnTo>
                <a:lnTo>
                  <a:pt x="1444" y="2543"/>
                </a:lnTo>
                <a:lnTo>
                  <a:pt x="1443" y="2542"/>
                </a:lnTo>
                <a:lnTo>
                  <a:pt x="1436" y="2540"/>
                </a:lnTo>
                <a:lnTo>
                  <a:pt x="1419" y="2540"/>
                </a:lnTo>
                <a:lnTo>
                  <a:pt x="1417" y="2547"/>
                </a:lnTo>
                <a:lnTo>
                  <a:pt x="1416" y="2553"/>
                </a:lnTo>
                <a:lnTo>
                  <a:pt x="1412" y="2559"/>
                </a:lnTo>
                <a:lnTo>
                  <a:pt x="1412" y="2567"/>
                </a:lnTo>
                <a:lnTo>
                  <a:pt x="1416" y="2569"/>
                </a:lnTo>
                <a:lnTo>
                  <a:pt x="1417" y="2571"/>
                </a:lnTo>
                <a:lnTo>
                  <a:pt x="1419" y="2574"/>
                </a:lnTo>
                <a:lnTo>
                  <a:pt x="1421" y="2577"/>
                </a:lnTo>
                <a:lnTo>
                  <a:pt x="1422" y="2581"/>
                </a:lnTo>
                <a:lnTo>
                  <a:pt x="1426" y="2584"/>
                </a:lnTo>
                <a:lnTo>
                  <a:pt x="1426" y="2588"/>
                </a:lnTo>
                <a:lnTo>
                  <a:pt x="1421" y="2594"/>
                </a:lnTo>
                <a:lnTo>
                  <a:pt x="1419" y="2605"/>
                </a:lnTo>
                <a:lnTo>
                  <a:pt x="1419" y="2617"/>
                </a:lnTo>
                <a:lnTo>
                  <a:pt x="1419" y="2629"/>
                </a:lnTo>
                <a:lnTo>
                  <a:pt x="1424" y="2632"/>
                </a:lnTo>
                <a:lnTo>
                  <a:pt x="1429" y="2635"/>
                </a:lnTo>
                <a:lnTo>
                  <a:pt x="1433" y="2641"/>
                </a:lnTo>
                <a:lnTo>
                  <a:pt x="1436" y="2642"/>
                </a:lnTo>
                <a:lnTo>
                  <a:pt x="1439" y="2642"/>
                </a:lnTo>
                <a:lnTo>
                  <a:pt x="1456" y="2646"/>
                </a:lnTo>
                <a:lnTo>
                  <a:pt x="1480" y="2649"/>
                </a:lnTo>
                <a:lnTo>
                  <a:pt x="1480" y="2642"/>
                </a:lnTo>
                <a:lnTo>
                  <a:pt x="1484" y="2635"/>
                </a:lnTo>
                <a:lnTo>
                  <a:pt x="1487" y="2630"/>
                </a:lnTo>
                <a:lnTo>
                  <a:pt x="1487" y="2622"/>
                </a:lnTo>
                <a:lnTo>
                  <a:pt x="1487" y="2617"/>
                </a:lnTo>
                <a:lnTo>
                  <a:pt x="1489" y="2613"/>
                </a:lnTo>
                <a:lnTo>
                  <a:pt x="1491" y="2610"/>
                </a:lnTo>
                <a:lnTo>
                  <a:pt x="1494" y="2608"/>
                </a:lnTo>
                <a:lnTo>
                  <a:pt x="1497" y="2608"/>
                </a:lnTo>
                <a:lnTo>
                  <a:pt x="1499" y="2606"/>
                </a:lnTo>
                <a:lnTo>
                  <a:pt x="1501" y="2601"/>
                </a:lnTo>
                <a:lnTo>
                  <a:pt x="1487" y="2591"/>
                </a:lnTo>
                <a:lnTo>
                  <a:pt x="1475" y="2579"/>
                </a:lnTo>
                <a:lnTo>
                  <a:pt x="1463" y="2567"/>
                </a:lnTo>
                <a:lnTo>
                  <a:pt x="1453" y="2553"/>
                </a:lnTo>
                <a:close/>
                <a:moveTo>
                  <a:pt x="552" y="1714"/>
                </a:moveTo>
                <a:lnTo>
                  <a:pt x="556" y="1709"/>
                </a:lnTo>
                <a:lnTo>
                  <a:pt x="559" y="1699"/>
                </a:lnTo>
                <a:lnTo>
                  <a:pt x="561" y="1696"/>
                </a:lnTo>
                <a:lnTo>
                  <a:pt x="559" y="1690"/>
                </a:lnTo>
                <a:lnTo>
                  <a:pt x="557" y="1689"/>
                </a:lnTo>
                <a:lnTo>
                  <a:pt x="552" y="1687"/>
                </a:lnTo>
                <a:lnTo>
                  <a:pt x="549" y="1692"/>
                </a:lnTo>
                <a:lnTo>
                  <a:pt x="545" y="1702"/>
                </a:lnTo>
                <a:lnTo>
                  <a:pt x="544" y="1706"/>
                </a:lnTo>
                <a:lnTo>
                  <a:pt x="545" y="1711"/>
                </a:lnTo>
                <a:lnTo>
                  <a:pt x="547" y="1713"/>
                </a:lnTo>
                <a:lnTo>
                  <a:pt x="552" y="1714"/>
                </a:lnTo>
                <a:close/>
                <a:moveTo>
                  <a:pt x="525" y="1667"/>
                </a:moveTo>
                <a:lnTo>
                  <a:pt x="498" y="1667"/>
                </a:lnTo>
                <a:lnTo>
                  <a:pt x="498" y="1672"/>
                </a:lnTo>
                <a:lnTo>
                  <a:pt x="499" y="1677"/>
                </a:lnTo>
                <a:lnTo>
                  <a:pt x="501" y="1682"/>
                </a:lnTo>
                <a:lnTo>
                  <a:pt x="503" y="1684"/>
                </a:lnTo>
                <a:lnTo>
                  <a:pt x="510" y="1689"/>
                </a:lnTo>
                <a:lnTo>
                  <a:pt x="518" y="1694"/>
                </a:lnTo>
                <a:lnTo>
                  <a:pt x="520" y="1687"/>
                </a:lnTo>
                <a:lnTo>
                  <a:pt x="523" y="1682"/>
                </a:lnTo>
                <a:lnTo>
                  <a:pt x="525" y="1675"/>
                </a:lnTo>
                <a:lnTo>
                  <a:pt x="525" y="1667"/>
                </a:lnTo>
                <a:close/>
                <a:moveTo>
                  <a:pt x="989" y="2431"/>
                </a:moveTo>
                <a:lnTo>
                  <a:pt x="986" y="2431"/>
                </a:lnTo>
                <a:lnTo>
                  <a:pt x="982" y="2432"/>
                </a:lnTo>
                <a:lnTo>
                  <a:pt x="975" y="2439"/>
                </a:lnTo>
                <a:lnTo>
                  <a:pt x="975" y="2444"/>
                </a:lnTo>
                <a:lnTo>
                  <a:pt x="975" y="2448"/>
                </a:lnTo>
                <a:lnTo>
                  <a:pt x="977" y="2449"/>
                </a:lnTo>
                <a:lnTo>
                  <a:pt x="982" y="2451"/>
                </a:lnTo>
                <a:lnTo>
                  <a:pt x="984" y="2446"/>
                </a:lnTo>
                <a:lnTo>
                  <a:pt x="986" y="2444"/>
                </a:lnTo>
                <a:lnTo>
                  <a:pt x="989" y="2444"/>
                </a:lnTo>
                <a:lnTo>
                  <a:pt x="991" y="2449"/>
                </a:lnTo>
                <a:lnTo>
                  <a:pt x="992" y="2451"/>
                </a:lnTo>
                <a:lnTo>
                  <a:pt x="996" y="2451"/>
                </a:lnTo>
                <a:lnTo>
                  <a:pt x="998" y="2460"/>
                </a:lnTo>
                <a:lnTo>
                  <a:pt x="999" y="2463"/>
                </a:lnTo>
                <a:lnTo>
                  <a:pt x="1003" y="2465"/>
                </a:lnTo>
                <a:lnTo>
                  <a:pt x="1006" y="2460"/>
                </a:lnTo>
                <a:lnTo>
                  <a:pt x="1008" y="2456"/>
                </a:lnTo>
                <a:lnTo>
                  <a:pt x="1006" y="2451"/>
                </a:lnTo>
                <a:lnTo>
                  <a:pt x="1004" y="2446"/>
                </a:lnTo>
                <a:lnTo>
                  <a:pt x="1006" y="2443"/>
                </a:lnTo>
                <a:lnTo>
                  <a:pt x="1009" y="2438"/>
                </a:lnTo>
                <a:lnTo>
                  <a:pt x="1004" y="2436"/>
                </a:lnTo>
                <a:lnTo>
                  <a:pt x="999" y="2434"/>
                </a:lnTo>
                <a:lnTo>
                  <a:pt x="996" y="2431"/>
                </a:lnTo>
                <a:lnTo>
                  <a:pt x="989" y="2431"/>
                </a:lnTo>
                <a:close/>
                <a:moveTo>
                  <a:pt x="484" y="1701"/>
                </a:moveTo>
                <a:lnTo>
                  <a:pt x="484" y="1728"/>
                </a:lnTo>
                <a:lnTo>
                  <a:pt x="489" y="1728"/>
                </a:lnTo>
                <a:lnTo>
                  <a:pt x="493" y="1730"/>
                </a:lnTo>
                <a:lnTo>
                  <a:pt x="496" y="1731"/>
                </a:lnTo>
                <a:lnTo>
                  <a:pt x="498" y="1735"/>
                </a:lnTo>
                <a:lnTo>
                  <a:pt x="498" y="1755"/>
                </a:lnTo>
                <a:lnTo>
                  <a:pt x="501" y="1757"/>
                </a:lnTo>
                <a:lnTo>
                  <a:pt x="503" y="1760"/>
                </a:lnTo>
                <a:lnTo>
                  <a:pt x="505" y="1769"/>
                </a:lnTo>
                <a:lnTo>
                  <a:pt x="515" y="1776"/>
                </a:lnTo>
                <a:lnTo>
                  <a:pt x="528" y="1779"/>
                </a:lnTo>
                <a:lnTo>
                  <a:pt x="540" y="1784"/>
                </a:lnTo>
                <a:lnTo>
                  <a:pt x="552" y="1789"/>
                </a:lnTo>
                <a:lnTo>
                  <a:pt x="552" y="1777"/>
                </a:lnTo>
                <a:lnTo>
                  <a:pt x="552" y="1765"/>
                </a:lnTo>
                <a:lnTo>
                  <a:pt x="551" y="1755"/>
                </a:lnTo>
                <a:lnTo>
                  <a:pt x="545" y="1748"/>
                </a:lnTo>
                <a:lnTo>
                  <a:pt x="537" y="1745"/>
                </a:lnTo>
                <a:lnTo>
                  <a:pt x="528" y="1742"/>
                </a:lnTo>
                <a:lnTo>
                  <a:pt x="522" y="1736"/>
                </a:lnTo>
                <a:lnTo>
                  <a:pt x="520" y="1733"/>
                </a:lnTo>
                <a:lnTo>
                  <a:pt x="518" y="1728"/>
                </a:lnTo>
                <a:lnTo>
                  <a:pt x="516" y="1716"/>
                </a:lnTo>
                <a:lnTo>
                  <a:pt x="511" y="1707"/>
                </a:lnTo>
                <a:lnTo>
                  <a:pt x="506" y="1699"/>
                </a:lnTo>
                <a:lnTo>
                  <a:pt x="503" y="1696"/>
                </a:lnTo>
                <a:lnTo>
                  <a:pt x="498" y="1694"/>
                </a:lnTo>
                <a:lnTo>
                  <a:pt x="491" y="1694"/>
                </a:lnTo>
                <a:lnTo>
                  <a:pt x="491" y="1697"/>
                </a:lnTo>
                <a:lnTo>
                  <a:pt x="489" y="1699"/>
                </a:lnTo>
                <a:lnTo>
                  <a:pt x="484" y="1701"/>
                </a:lnTo>
                <a:close/>
                <a:moveTo>
                  <a:pt x="641" y="2018"/>
                </a:moveTo>
                <a:lnTo>
                  <a:pt x="638" y="2009"/>
                </a:lnTo>
                <a:lnTo>
                  <a:pt x="633" y="2001"/>
                </a:lnTo>
                <a:lnTo>
                  <a:pt x="626" y="1994"/>
                </a:lnTo>
                <a:lnTo>
                  <a:pt x="619" y="1991"/>
                </a:lnTo>
                <a:lnTo>
                  <a:pt x="617" y="1987"/>
                </a:lnTo>
                <a:lnTo>
                  <a:pt x="612" y="1980"/>
                </a:lnTo>
                <a:lnTo>
                  <a:pt x="609" y="1977"/>
                </a:lnTo>
                <a:lnTo>
                  <a:pt x="605" y="1973"/>
                </a:lnTo>
                <a:lnTo>
                  <a:pt x="602" y="1970"/>
                </a:lnTo>
                <a:lnTo>
                  <a:pt x="595" y="1967"/>
                </a:lnTo>
                <a:lnTo>
                  <a:pt x="586" y="1963"/>
                </a:lnTo>
                <a:lnTo>
                  <a:pt x="578" y="1962"/>
                </a:lnTo>
                <a:lnTo>
                  <a:pt x="576" y="1962"/>
                </a:lnTo>
                <a:lnTo>
                  <a:pt x="571" y="1960"/>
                </a:lnTo>
                <a:lnTo>
                  <a:pt x="568" y="1956"/>
                </a:lnTo>
                <a:lnTo>
                  <a:pt x="561" y="1951"/>
                </a:lnTo>
                <a:lnTo>
                  <a:pt x="556" y="1948"/>
                </a:lnTo>
                <a:lnTo>
                  <a:pt x="552" y="1946"/>
                </a:lnTo>
                <a:lnTo>
                  <a:pt x="545" y="1944"/>
                </a:lnTo>
                <a:lnTo>
                  <a:pt x="539" y="1946"/>
                </a:lnTo>
                <a:lnTo>
                  <a:pt x="537" y="1946"/>
                </a:lnTo>
                <a:lnTo>
                  <a:pt x="535" y="1948"/>
                </a:lnTo>
                <a:lnTo>
                  <a:pt x="533" y="1951"/>
                </a:lnTo>
                <a:lnTo>
                  <a:pt x="533" y="1956"/>
                </a:lnTo>
                <a:lnTo>
                  <a:pt x="532" y="1960"/>
                </a:lnTo>
                <a:lnTo>
                  <a:pt x="527" y="1962"/>
                </a:lnTo>
                <a:lnTo>
                  <a:pt x="525" y="1963"/>
                </a:lnTo>
                <a:lnTo>
                  <a:pt x="525" y="1967"/>
                </a:lnTo>
                <a:lnTo>
                  <a:pt x="520" y="1970"/>
                </a:lnTo>
                <a:lnTo>
                  <a:pt x="513" y="1972"/>
                </a:lnTo>
                <a:lnTo>
                  <a:pt x="508" y="1975"/>
                </a:lnTo>
                <a:lnTo>
                  <a:pt x="506" y="1977"/>
                </a:lnTo>
                <a:lnTo>
                  <a:pt x="505" y="1980"/>
                </a:lnTo>
                <a:lnTo>
                  <a:pt x="506" y="1982"/>
                </a:lnTo>
                <a:lnTo>
                  <a:pt x="508" y="1984"/>
                </a:lnTo>
                <a:lnTo>
                  <a:pt x="510" y="1989"/>
                </a:lnTo>
                <a:lnTo>
                  <a:pt x="511" y="2001"/>
                </a:lnTo>
                <a:lnTo>
                  <a:pt x="516" y="2004"/>
                </a:lnTo>
                <a:lnTo>
                  <a:pt x="522" y="2008"/>
                </a:lnTo>
                <a:lnTo>
                  <a:pt x="525" y="2013"/>
                </a:lnTo>
                <a:lnTo>
                  <a:pt x="532" y="2014"/>
                </a:lnTo>
                <a:lnTo>
                  <a:pt x="537" y="2016"/>
                </a:lnTo>
                <a:lnTo>
                  <a:pt x="539" y="2018"/>
                </a:lnTo>
                <a:lnTo>
                  <a:pt x="539" y="2021"/>
                </a:lnTo>
                <a:lnTo>
                  <a:pt x="542" y="2028"/>
                </a:lnTo>
                <a:lnTo>
                  <a:pt x="547" y="2035"/>
                </a:lnTo>
                <a:lnTo>
                  <a:pt x="559" y="2045"/>
                </a:lnTo>
                <a:lnTo>
                  <a:pt x="586" y="2062"/>
                </a:lnTo>
                <a:lnTo>
                  <a:pt x="592" y="2064"/>
                </a:lnTo>
                <a:lnTo>
                  <a:pt x="593" y="2066"/>
                </a:lnTo>
                <a:lnTo>
                  <a:pt x="593" y="2069"/>
                </a:lnTo>
                <a:lnTo>
                  <a:pt x="598" y="2072"/>
                </a:lnTo>
                <a:lnTo>
                  <a:pt x="602" y="2074"/>
                </a:lnTo>
                <a:lnTo>
                  <a:pt x="605" y="2072"/>
                </a:lnTo>
                <a:lnTo>
                  <a:pt x="607" y="2069"/>
                </a:lnTo>
                <a:lnTo>
                  <a:pt x="609" y="2064"/>
                </a:lnTo>
                <a:lnTo>
                  <a:pt x="610" y="2062"/>
                </a:lnTo>
                <a:lnTo>
                  <a:pt x="614" y="2062"/>
                </a:lnTo>
                <a:lnTo>
                  <a:pt x="619" y="2060"/>
                </a:lnTo>
                <a:lnTo>
                  <a:pt x="621" y="2059"/>
                </a:lnTo>
                <a:lnTo>
                  <a:pt x="622" y="2054"/>
                </a:lnTo>
                <a:lnTo>
                  <a:pt x="621" y="2050"/>
                </a:lnTo>
                <a:lnTo>
                  <a:pt x="617" y="2040"/>
                </a:lnTo>
                <a:lnTo>
                  <a:pt x="614" y="2035"/>
                </a:lnTo>
                <a:lnTo>
                  <a:pt x="622" y="2030"/>
                </a:lnTo>
                <a:lnTo>
                  <a:pt x="627" y="2028"/>
                </a:lnTo>
                <a:lnTo>
                  <a:pt x="634" y="2028"/>
                </a:lnTo>
                <a:lnTo>
                  <a:pt x="639" y="2028"/>
                </a:lnTo>
                <a:lnTo>
                  <a:pt x="643" y="2026"/>
                </a:lnTo>
                <a:lnTo>
                  <a:pt x="646" y="2025"/>
                </a:lnTo>
                <a:lnTo>
                  <a:pt x="648" y="2021"/>
                </a:lnTo>
                <a:lnTo>
                  <a:pt x="645" y="2020"/>
                </a:lnTo>
                <a:lnTo>
                  <a:pt x="641" y="2018"/>
                </a:lnTo>
                <a:close/>
                <a:moveTo>
                  <a:pt x="982" y="2417"/>
                </a:moveTo>
                <a:lnTo>
                  <a:pt x="975" y="2419"/>
                </a:lnTo>
                <a:lnTo>
                  <a:pt x="970" y="2419"/>
                </a:lnTo>
                <a:lnTo>
                  <a:pt x="963" y="2415"/>
                </a:lnTo>
                <a:lnTo>
                  <a:pt x="958" y="2410"/>
                </a:lnTo>
                <a:lnTo>
                  <a:pt x="953" y="2410"/>
                </a:lnTo>
                <a:lnTo>
                  <a:pt x="948" y="2410"/>
                </a:lnTo>
                <a:lnTo>
                  <a:pt x="950" y="2422"/>
                </a:lnTo>
                <a:lnTo>
                  <a:pt x="953" y="2431"/>
                </a:lnTo>
                <a:lnTo>
                  <a:pt x="960" y="2439"/>
                </a:lnTo>
                <a:lnTo>
                  <a:pt x="963" y="2443"/>
                </a:lnTo>
                <a:lnTo>
                  <a:pt x="969" y="2444"/>
                </a:lnTo>
                <a:lnTo>
                  <a:pt x="967" y="2439"/>
                </a:lnTo>
                <a:lnTo>
                  <a:pt x="969" y="2434"/>
                </a:lnTo>
                <a:lnTo>
                  <a:pt x="970" y="2431"/>
                </a:lnTo>
                <a:lnTo>
                  <a:pt x="974" y="2429"/>
                </a:lnTo>
                <a:lnTo>
                  <a:pt x="979" y="2424"/>
                </a:lnTo>
                <a:lnTo>
                  <a:pt x="980" y="2422"/>
                </a:lnTo>
                <a:lnTo>
                  <a:pt x="982" y="2417"/>
                </a:lnTo>
                <a:close/>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120" name="Freeform 46">
            <a:extLst>
              <a:ext uri="{FF2B5EF4-FFF2-40B4-BE49-F238E27FC236}">
                <a16:creationId xmlns:a16="http://schemas.microsoft.com/office/drawing/2014/main" id="{8F3025ED-FF9A-4642-B98B-38D04AC697D4}"/>
              </a:ext>
            </a:extLst>
          </p:cNvPr>
          <p:cNvSpPr>
            <a:spLocks noChangeArrowheads="1"/>
          </p:cNvSpPr>
          <p:nvPr/>
        </p:nvSpPr>
        <p:spPr bwMode="auto">
          <a:xfrm rot="21434252">
            <a:off x="2268806" y="9050341"/>
            <a:ext cx="439745" cy="607580"/>
          </a:xfrm>
          <a:custGeom>
            <a:avLst/>
            <a:gdLst>
              <a:gd name="T0" fmla="*/ 1467 w 2523"/>
              <a:gd name="T1" fmla="*/ 299 h 3516"/>
              <a:gd name="T2" fmla="*/ 2075 w 2523"/>
              <a:gd name="T3" fmla="*/ 236 h 3516"/>
              <a:gd name="T4" fmla="*/ 1993 w 2523"/>
              <a:gd name="T5" fmla="*/ 289 h 3516"/>
              <a:gd name="T6" fmla="*/ 2247 w 2523"/>
              <a:gd name="T7" fmla="*/ 499 h 3516"/>
              <a:gd name="T8" fmla="*/ 2283 w 2523"/>
              <a:gd name="T9" fmla="*/ 470 h 3516"/>
              <a:gd name="T10" fmla="*/ 2013 w 2523"/>
              <a:gd name="T11" fmla="*/ 337 h 3516"/>
              <a:gd name="T12" fmla="*/ 2145 w 2523"/>
              <a:gd name="T13" fmla="*/ 219 h 3516"/>
              <a:gd name="T14" fmla="*/ 441 w 2523"/>
              <a:gd name="T15" fmla="*/ 553 h 3516"/>
              <a:gd name="T16" fmla="*/ 2513 w 2523"/>
              <a:gd name="T17" fmla="*/ 1659 h 3516"/>
              <a:gd name="T18" fmla="*/ 2413 w 2523"/>
              <a:gd name="T19" fmla="*/ 1445 h 3516"/>
              <a:gd name="T20" fmla="*/ 2360 w 2523"/>
              <a:gd name="T21" fmla="*/ 1060 h 3516"/>
              <a:gd name="T22" fmla="*/ 2350 w 2523"/>
              <a:gd name="T23" fmla="*/ 813 h 3516"/>
              <a:gd name="T24" fmla="*/ 2252 w 2523"/>
              <a:gd name="T25" fmla="*/ 596 h 3516"/>
              <a:gd name="T26" fmla="*/ 2097 w 2523"/>
              <a:gd name="T27" fmla="*/ 458 h 3516"/>
              <a:gd name="T28" fmla="*/ 1921 w 2523"/>
              <a:gd name="T29" fmla="*/ 333 h 3516"/>
              <a:gd name="T30" fmla="*/ 1824 w 2523"/>
              <a:gd name="T31" fmla="*/ 308 h 3516"/>
              <a:gd name="T32" fmla="*/ 1561 w 2523"/>
              <a:gd name="T33" fmla="*/ 500 h 3516"/>
              <a:gd name="T34" fmla="*/ 1421 w 2523"/>
              <a:gd name="T35" fmla="*/ 471 h 3516"/>
              <a:gd name="T36" fmla="*/ 1462 w 2523"/>
              <a:gd name="T37" fmla="*/ 314 h 3516"/>
              <a:gd name="T38" fmla="*/ 1166 w 2523"/>
              <a:gd name="T39" fmla="*/ 273 h 3516"/>
              <a:gd name="T40" fmla="*/ 1087 w 2523"/>
              <a:gd name="T41" fmla="*/ 96 h 3516"/>
              <a:gd name="T42" fmla="*/ 801 w 2523"/>
              <a:gd name="T43" fmla="*/ 24 h 3516"/>
              <a:gd name="T44" fmla="*/ 818 w 2523"/>
              <a:gd name="T45" fmla="*/ 84 h 3516"/>
              <a:gd name="T46" fmla="*/ 901 w 2523"/>
              <a:gd name="T47" fmla="*/ 181 h 3516"/>
              <a:gd name="T48" fmla="*/ 901 w 2523"/>
              <a:gd name="T49" fmla="*/ 282 h 3516"/>
              <a:gd name="T50" fmla="*/ 915 w 2523"/>
              <a:gd name="T51" fmla="*/ 434 h 3516"/>
              <a:gd name="T52" fmla="*/ 804 w 2523"/>
              <a:gd name="T53" fmla="*/ 533 h 3516"/>
              <a:gd name="T54" fmla="*/ 727 w 2523"/>
              <a:gd name="T55" fmla="*/ 671 h 3516"/>
              <a:gd name="T56" fmla="*/ 422 w 2523"/>
              <a:gd name="T57" fmla="*/ 608 h 3516"/>
              <a:gd name="T58" fmla="*/ 403 w 2523"/>
              <a:gd name="T59" fmla="*/ 969 h 3516"/>
              <a:gd name="T60" fmla="*/ 383 w 2523"/>
              <a:gd name="T61" fmla="*/ 1120 h 3516"/>
              <a:gd name="T62" fmla="*/ 173 w 2523"/>
              <a:gd name="T63" fmla="*/ 1345 h 3516"/>
              <a:gd name="T64" fmla="*/ 91 w 2523"/>
              <a:gd name="T65" fmla="*/ 1497 h 3516"/>
              <a:gd name="T66" fmla="*/ 16 w 2523"/>
              <a:gd name="T67" fmla="*/ 1761 h 3516"/>
              <a:gd name="T68" fmla="*/ 76 w 2523"/>
              <a:gd name="T69" fmla="*/ 1937 h 3516"/>
              <a:gd name="T70" fmla="*/ 36 w 2523"/>
              <a:gd name="T71" fmla="*/ 2123 h 3516"/>
              <a:gd name="T72" fmla="*/ 91 w 2523"/>
              <a:gd name="T73" fmla="*/ 2293 h 3516"/>
              <a:gd name="T74" fmla="*/ 103 w 2523"/>
              <a:gd name="T75" fmla="*/ 2510 h 3516"/>
              <a:gd name="T76" fmla="*/ 381 w 2523"/>
              <a:gd name="T77" fmla="*/ 2628 h 3516"/>
              <a:gd name="T78" fmla="*/ 596 w 2523"/>
              <a:gd name="T79" fmla="*/ 2704 h 3516"/>
              <a:gd name="T80" fmla="*/ 480 w 2523"/>
              <a:gd name="T81" fmla="*/ 2859 h 3516"/>
              <a:gd name="T82" fmla="*/ 372 w 2523"/>
              <a:gd name="T83" fmla="*/ 3080 h 3516"/>
              <a:gd name="T84" fmla="*/ 516 w 2523"/>
              <a:gd name="T85" fmla="*/ 3315 h 3516"/>
              <a:gd name="T86" fmla="*/ 633 w 2523"/>
              <a:gd name="T87" fmla="*/ 3260 h 3516"/>
              <a:gd name="T88" fmla="*/ 739 w 2523"/>
              <a:gd name="T89" fmla="*/ 3293 h 3516"/>
              <a:gd name="T90" fmla="*/ 910 w 2523"/>
              <a:gd name="T91" fmla="*/ 3378 h 3516"/>
              <a:gd name="T92" fmla="*/ 1106 w 2523"/>
              <a:gd name="T93" fmla="*/ 3475 h 3516"/>
              <a:gd name="T94" fmla="*/ 1331 w 2523"/>
              <a:gd name="T95" fmla="*/ 3385 h 3516"/>
              <a:gd name="T96" fmla="*/ 1585 w 2523"/>
              <a:gd name="T97" fmla="*/ 3358 h 3516"/>
              <a:gd name="T98" fmla="*/ 1882 w 2523"/>
              <a:gd name="T99" fmla="*/ 3312 h 3516"/>
              <a:gd name="T100" fmla="*/ 1947 w 2523"/>
              <a:gd name="T101" fmla="*/ 3255 h 3516"/>
              <a:gd name="T102" fmla="*/ 2029 w 2523"/>
              <a:gd name="T103" fmla="*/ 3057 h 3516"/>
              <a:gd name="T104" fmla="*/ 2191 w 2523"/>
              <a:gd name="T105" fmla="*/ 2941 h 3516"/>
              <a:gd name="T106" fmla="*/ 2083 w 2523"/>
              <a:gd name="T107" fmla="*/ 2691 h 3516"/>
              <a:gd name="T108" fmla="*/ 1865 w 2523"/>
              <a:gd name="T109" fmla="*/ 2477 h 3516"/>
              <a:gd name="T110" fmla="*/ 1804 w 2523"/>
              <a:gd name="T111" fmla="*/ 2286 h 3516"/>
              <a:gd name="T112" fmla="*/ 1807 w 2523"/>
              <a:gd name="T113" fmla="*/ 2135 h 3516"/>
              <a:gd name="T114" fmla="*/ 2036 w 2523"/>
              <a:gd name="T115" fmla="*/ 2041 h 3516"/>
              <a:gd name="T116" fmla="*/ 2234 w 2523"/>
              <a:gd name="T117" fmla="*/ 1928 h 3516"/>
              <a:gd name="T118" fmla="*/ 2338 w 2523"/>
              <a:gd name="T119" fmla="*/ 1814 h 3516"/>
              <a:gd name="T120" fmla="*/ 2513 w 2523"/>
              <a:gd name="T121" fmla="*/ 1659 h 3516"/>
              <a:gd name="T122" fmla="*/ 319 w 2523"/>
              <a:gd name="T123" fmla="*/ 615 h 3516"/>
              <a:gd name="T124" fmla="*/ 876 w 2523"/>
              <a:gd name="T125" fmla="*/ 246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3" h="3516">
                <a:moveTo>
                  <a:pt x="698" y="574"/>
                </a:moveTo>
                <a:lnTo>
                  <a:pt x="710" y="574"/>
                </a:lnTo>
                <a:lnTo>
                  <a:pt x="715" y="572"/>
                </a:lnTo>
                <a:lnTo>
                  <a:pt x="717" y="570"/>
                </a:lnTo>
                <a:lnTo>
                  <a:pt x="719" y="567"/>
                </a:lnTo>
                <a:lnTo>
                  <a:pt x="714" y="565"/>
                </a:lnTo>
                <a:lnTo>
                  <a:pt x="708" y="563"/>
                </a:lnTo>
                <a:lnTo>
                  <a:pt x="705" y="560"/>
                </a:lnTo>
                <a:lnTo>
                  <a:pt x="698" y="560"/>
                </a:lnTo>
                <a:lnTo>
                  <a:pt x="693" y="562"/>
                </a:lnTo>
                <a:lnTo>
                  <a:pt x="690" y="565"/>
                </a:lnTo>
                <a:lnTo>
                  <a:pt x="685" y="574"/>
                </a:lnTo>
                <a:lnTo>
                  <a:pt x="690" y="575"/>
                </a:lnTo>
                <a:lnTo>
                  <a:pt x="693" y="577"/>
                </a:lnTo>
                <a:lnTo>
                  <a:pt x="697" y="577"/>
                </a:lnTo>
                <a:lnTo>
                  <a:pt x="698" y="574"/>
                </a:lnTo>
                <a:close/>
                <a:moveTo>
                  <a:pt x="1483" y="301"/>
                </a:moveTo>
                <a:lnTo>
                  <a:pt x="1486" y="306"/>
                </a:lnTo>
                <a:lnTo>
                  <a:pt x="1493" y="311"/>
                </a:lnTo>
                <a:lnTo>
                  <a:pt x="1502" y="313"/>
                </a:lnTo>
                <a:lnTo>
                  <a:pt x="1510" y="314"/>
                </a:lnTo>
                <a:lnTo>
                  <a:pt x="1544" y="314"/>
                </a:lnTo>
                <a:lnTo>
                  <a:pt x="1544" y="306"/>
                </a:lnTo>
                <a:lnTo>
                  <a:pt x="1544" y="299"/>
                </a:lnTo>
                <a:lnTo>
                  <a:pt x="1541" y="294"/>
                </a:lnTo>
                <a:lnTo>
                  <a:pt x="1539" y="289"/>
                </a:lnTo>
                <a:lnTo>
                  <a:pt x="1532" y="280"/>
                </a:lnTo>
                <a:lnTo>
                  <a:pt x="1531" y="273"/>
                </a:lnTo>
                <a:lnTo>
                  <a:pt x="1531" y="267"/>
                </a:lnTo>
                <a:lnTo>
                  <a:pt x="1510" y="267"/>
                </a:lnTo>
                <a:lnTo>
                  <a:pt x="1508" y="262"/>
                </a:lnTo>
                <a:lnTo>
                  <a:pt x="1507" y="256"/>
                </a:lnTo>
                <a:lnTo>
                  <a:pt x="1503" y="253"/>
                </a:lnTo>
                <a:lnTo>
                  <a:pt x="1496" y="253"/>
                </a:lnTo>
                <a:lnTo>
                  <a:pt x="1469" y="253"/>
                </a:lnTo>
                <a:lnTo>
                  <a:pt x="1471" y="262"/>
                </a:lnTo>
                <a:lnTo>
                  <a:pt x="1469" y="267"/>
                </a:lnTo>
                <a:lnTo>
                  <a:pt x="1467" y="272"/>
                </a:lnTo>
                <a:lnTo>
                  <a:pt x="1464" y="275"/>
                </a:lnTo>
                <a:lnTo>
                  <a:pt x="1461" y="279"/>
                </a:lnTo>
                <a:lnTo>
                  <a:pt x="1457" y="282"/>
                </a:lnTo>
                <a:lnTo>
                  <a:pt x="1456" y="287"/>
                </a:lnTo>
                <a:lnTo>
                  <a:pt x="1456" y="294"/>
                </a:lnTo>
                <a:lnTo>
                  <a:pt x="1462" y="296"/>
                </a:lnTo>
                <a:lnTo>
                  <a:pt x="1467" y="299"/>
                </a:lnTo>
                <a:lnTo>
                  <a:pt x="1474" y="301"/>
                </a:lnTo>
                <a:lnTo>
                  <a:pt x="1483" y="301"/>
                </a:lnTo>
                <a:close/>
                <a:moveTo>
                  <a:pt x="610" y="553"/>
                </a:moveTo>
                <a:lnTo>
                  <a:pt x="611" y="548"/>
                </a:lnTo>
                <a:lnTo>
                  <a:pt x="613" y="546"/>
                </a:lnTo>
                <a:lnTo>
                  <a:pt x="616" y="546"/>
                </a:lnTo>
                <a:lnTo>
                  <a:pt x="616" y="543"/>
                </a:lnTo>
                <a:lnTo>
                  <a:pt x="618" y="541"/>
                </a:lnTo>
                <a:lnTo>
                  <a:pt x="623" y="540"/>
                </a:lnTo>
                <a:lnTo>
                  <a:pt x="632" y="545"/>
                </a:lnTo>
                <a:lnTo>
                  <a:pt x="640" y="550"/>
                </a:lnTo>
                <a:lnTo>
                  <a:pt x="651" y="553"/>
                </a:lnTo>
                <a:lnTo>
                  <a:pt x="657" y="553"/>
                </a:lnTo>
                <a:lnTo>
                  <a:pt x="664" y="553"/>
                </a:lnTo>
                <a:lnTo>
                  <a:pt x="664" y="546"/>
                </a:lnTo>
                <a:lnTo>
                  <a:pt x="664" y="543"/>
                </a:lnTo>
                <a:lnTo>
                  <a:pt x="664" y="540"/>
                </a:lnTo>
                <a:lnTo>
                  <a:pt x="662" y="540"/>
                </a:lnTo>
                <a:lnTo>
                  <a:pt x="659" y="538"/>
                </a:lnTo>
                <a:lnTo>
                  <a:pt x="657" y="534"/>
                </a:lnTo>
                <a:lnTo>
                  <a:pt x="657" y="533"/>
                </a:lnTo>
                <a:lnTo>
                  <a:pt x="654" y="533"/>
                </a:lnTo>
                <a:lnTo>
                  <a:pt x="651" y="533"/>
                </a:lnTo>
                <a:lnTo>
                  <a:pt x="645" y="534"/>
                </a:lnTo>
                <a:lnTo>
                  <a:pt x="642" y="538"/>
                </a:lnTo>
                <a:lnTo>
                  <a:pt x="640" y="540"/>
                </a:lnTo>
                <a:lnTo>
                  <a:pt x="637" y="540"/>
                </a:lnTo>
                <a:lnTo>
                  <a:pt x="637" y="534"/>
                </a:lnTo>
                <a:lnTo>
                  <a:pt x="635" y="531"/>
                </a:lnTo>
                <a:lnTo>
                  <a:pt x="633" y="528"/>
                </a:lnTo>
                <a:lnTo>
                  <a:pt x="630" y="526"/>
                </a:lnTo>
                <a:lnTo>
                  <a:pt x="628" y="529"/>
                </a:lnTo>
                <a:lnTo>
                  <a:pt x="627" y="531"/>
                </a:lnTo>
                <a:lnTo>
                  <a:pt x="620" y="533"/>
                </a:lnTo>
                <a:lnTo>
                  <a:pt x="603" y="533"/>
                </a:lnTo>
                <a:lnTo>
                  <a:pt x="599" y="538"/>
                </a:lnTo>
                <a:lnTo>
                  <a:pt x="596" y="543"/>
                </a:lnTo>
                <a:lnTo>
                  <a:pt x="591" y="546"/>
                </a:lnTo>
                <a:lnTo>
                  <a:pt x="589" y="553"/>
                </a:lnTo>
                <a:lnTo>
                  <a:pt x="596" y="553"/>
                </a:lnTo>
                <a:lnTo>
                  <a:pt x="610" y="553"/>
                </a:lnTo>
                <a:close/>
                <a:moveTo>
                  <a:pt x="2070" y="232"/>
                </a:moveTo>
                <a:lnTo>
                  <a:pt x="2070" y="236"/>
                </a:lnTo>
                <a:lnTo>
                  <a:pt x="2073" y="238"/>
                </a:lnTo>
                <a:lnTo>
                  <a:pt x="2075" y="236"/>
                </a:lnTo>
                <a:lnTo>
                  <a:pt x="2076" y="232"/>
                </a:lnTo>
                <a:lnTo>
                  <a:pt x="2080" y="232"/>
                </a:lnTo>
                <a:lnTo>
                  <a:pt x="2083" y="229"/>
                </a:lnTo>
                <a:lnTo>
                  <a:pt x="2087" y="227"/>
                </a:lnTo>
                <a:lnTo>
                  <a:pt x="2090" y="226"/>
                </a:lnTo>
                <a:lnTo>
                  <a:pt x="2090" y="191"/>
                </a:lnTo>
                <a:lnTo>
                  <a:pt x="2085" y="191"/>
                </a:lnTo>
                <a:lnTo>
                  <a:pt x="2080" y="190"/>
                </a:lnTo>
                <a:lnTo>
                  <a:pt x="2071" y="186"/>
                </a:lnTo>
                <a:lnTo>
                  <a:pt x="2063" y="183"/>
                </a:lnTo>
                <a:lnTo>
                  <a:pt x="2056" y="183"/>
                </a:lnTo>
                <a:lnTo>
                  <a:pt x="2049" y="185"/>
                </a:lnTo>
                <a:lnTo>
                  <a:pt x="2049" y="190"/>
                </a:lnTo>
                <a:lnTo>
                  <a:pt x="2046" y="191"/>
                </a:lnTo>
                <a:lnTo>
                  <a:pt x="2044" y="195"/>
                </a:lnTo>
                <a:lnTo>
                  <a:pt x="2042" y="198"/>
                </a:lnTo>
                <a:lnTo>
                  <a:pt x="2041" y="202"/>
                </a:lnTo>
                <a:lnTo>
                  <a:pt x="2039" y="203"/>
                </a:lnTo>
                <a:lnTo>
                  <a:pt x="2036" y="205"/>
                </a:lnTo>
                <a:lnTo>
                  <a:pt x="2034" y="215"/>
                </a:lnTo>
                <a:lnTo>
                  <a:pt x="2036" y="224"/>
                </a:lnTo>
                <a:lnTo>
                  <a:pt x="2037" y="231"/>
                </a:lnTo>
                <a:lnTo>
                  <a:pt x="2042" y="239"/>
                </a:lnTo>
                <a:lnTo>
                  <a:pt x="2051" y="239"/>
                </a:lnTo>
                <a:lnTo>
                  <a:pt x="2058" y="238"/>
                </a:lnTo>
                <a:lnTo>
                  <a:pt x="2065" y="236"/>
                </a:lnTo>
                <a:lnTo>
                  <a:pt x="2070" y="232"/>
                </a:lnTo>
                <a:close/>
                <a:moveTo>
                  <a:pt x="569" y="560"/>
                </a:moveTo>
                <a:lnTo>
                  <a:pt x="569" y="553"/>
                </a:lnTo>
                <a:lnTo>
                  <a:pt x="565" y="548"/>
                </a:lnTo>
                <a:lnTo>
                  <a:pt x="560" y="546"/>
                </a:lnTo>
                <a:lnTo>
                  <a:pt x="553" y="545"/>
                </a:lnTo>
                <a:lnTo>
                  <a:pt x="539" y="543"/>
                </a:lnTo>
                <a:lnTo>
                  <a:pt x="533" y="543"/>
                </a:lnTo>
                <a:lnTo>
                  <a:pt x="528" y="540"/>
                </a:lnTo>
                <a:lnTo>
                  <a:pt x="519" y="541"/>
                </a:lnTo>
                <a:lnTo>
                  <a:pt x="514" y="543"/>
                </a:lnTo>
                <a:lnTo>
                  <a:pt x="510" y="548"/>
                </a:lnTo>
                <a:lnTo>
                  <a:pt x="507" y="553"/>
                </a:lnTo>
                <a:lnTo>
                  <a:pt x="521" y="557"/>
                </a:lnTo>
                <a:lnTo>
                  <a:pt x="534" y="560"/>
                </a:lnTo>
                <a:lnTo>
                  <a:pt x="551" y="560"/>
                </a:lnTo>
                <a:lnTo>
                  <a:pt x="569" y="560"/>
                </a:lnTo>
                <a:close/>
                <a:moveTo>
                  <a:pt x="1988" y="287"/>
                </a:moveTo>
                <a:lnTo>
                  <a:pt x="1993" y="289"/>
                </a:lnTo>
                <a:lnTo>
                  <a:pt x="1995" y="291"/>
                </a:lnTo>
                <a:lnTo>
                  <a:pt x="1995" y="294"/>
                </a:lnTo>
                <a:lnTo>
                  <a:pt x="2001" y="296"/>
                </a:lnTo>
                <a:lnTo>
                  <a:pt x="2005" y="296"/>
                </a:lnTo>
                <a:lnTo>
                  <a:pt x="2007" y="292"/>
                </a:lnTo>
                <a:lnTo>
                  <a:pt x="2008" y="287"/>
                </a:lnTo>
                <a:lnTo>
                  <a:pt x="2008" y="277"/>
                </a:lnTo>
                <a:lnTo>
                  <a:pt x="2010" y="273"/>
                </a:lnTo>
                <a:lnTo>
                  <a:pt x="2015" y="273"/>
                </a:lnTo>
                <a:lnTo>
                  <a:pt x="2015" y="256"/>
                </a:lnTo>
                <a:lnTo>
                  <a:pt x="2015" y="239"/>
                </a:lnTo>
                <a:lnTo>
                  <a:pt x="2018" y="238"/>
                </a:lnTo>
                <a:lnTo>
                  <a:pt x="2020" y="236"/>
                </a:lnTo>
                <a:lnTo>
                  <a:pt x="2022" y="232"/>
                </a:lnTo>
                <a:lnTo>
                  <a:pt x="2020" y="229"/>
                </a:lnTo>
                <a:lnTo>
                  <a:pt x="2018" y="226"/>
                </a:lnTo>
                <a:lnTo>
                  <a:pt x="2015" y="224"/>
                </a:lnTo>
                <a:lnTo>
                  <a:pt x="2015" y="219"/>
                </a:lnTo>
                <a:lnTo>
                  <a:pt x="2010" y="219"/>
                </a:lnTo>
                <a:lnTo>
                  <a:pt x="2007" y="221"/>
                </a:lnTo>
                <a:lnTo>
                  <a:pt x="2003" y="222"/>
                </a:lnTo>
                <a:lnTo>
                  <a:pt x="2001" y="226"/>
                </a:lnTo>
                <a:lnTo>
                  <a:pt x="2001" y="229"/>
                </a:lnTo>
                <a:lnTo>
                  <a:pt x="2000" y="231"/>
                </a:lnTo>
                <a:lnTo>
                  <a:pt x="1995" y="232"/>
                </a:lnTo>
                <a:lnTo>
                  <a:pt x="1993" y="236"/>
                </a:lnTo>
                <a:lnTo>
                  <a:pt x="1991" y="239"/>
                </a:lnTo>
                <a:lnTo>
                  <a:pt x="1988" y="243"/>
                </a:lnTo>
                <a:lnTo>
                  <a:pt x="1988" y="246"/>
                </a:lnTo>
                <a:lnTo>
                  <a:pt x="1993" y="250"/>
                </a:lnTo>
                <a:lnTo>
                  <a:pt x="1996" y="255"/>
                </a:lnTo>
                <a:lnTo>
                  <a:pt x="1996" y="260"/>
                </a:lnTo>
                <a:lnTo>
                  <a:pt x="1995" y="265"/>
                </a:lnTo>
                <a:lnTo>
                  <a:pt x="1989" y="277"/>
                </a:lnTo>
                <a:lnTo>
                  <a:pt x="1988" y="282"/>
                </a:lnTo>
                <a:lnTo>
                  <a:pt x="1988" y="287"/>
                </a:lnTo>
                <a:close/>
                <a:moveTo>
                  <a:pt x="2234" y="471"/>
                </a:moveTo>
                <a:lnTo>
                  <a:pt x="2234" y="475"/>
                </a:lnTo>
                <a:lnTo>
                  <a:pt x="2235" y="476"/>
                </a:lnTo>
                <a:lnTo>
                  <a:pt x="2240" y="478"/>
                </a:lnTo>
                <a:lnTo>
                  <a:pt x="2246" y="482"/>
                </a:lnTo>
                <a:lnTo>
                  <a:pt x="2251" y="485"/>
                </a:lnTo>
                <a:lnTo>
                  <a:pt x="2252" y="492"/>
                </a:lnTo>
                <a:lnTo>
                  <a:pt x="2254" y="499"/>
                </a:lnTo>
                <a:lnTo>
                  <a:pt x="2247" y="499"/>
                </a:lnTo>
                <a:lnTo>
                  <a:pt x="2240" y="499"/>
                </a:lnTo>
                <a:lnTo>
                  <a:pt x="2227" y="494"/>
                </a:lnTo>
                <a:lnTo>
                  <a:pt x="2222" y="492"/>
                </a:lnTo>
                <a:lnTo>
                  <a:pt x="2215" y="490"/>
                </a:lnTo>
                <a:lnTo>
                  <a:pt x="2210" y="494"/>
                </a:lnTo>
                <a:lnTo>
                  <a:pt x="2206" y="499"/>
                </a:lnTo>
                <a:lnTo>
                  <a:pt x="2215" y="502"/>
                </a:lnTo>
                <a:lnTo>
                  <a:pt x="2218" y="507"/>
                </a:lnTo>
                <a:lnTo>
                  <a:pt x="2220" y="514"/>
                </a:lnTo>
                <a:lnTo>
                  <a:pt x="2220" y="521"/>
                </a:lnTo>
                <a:lnTo>
                  <a:pt x="2215" y="538"/>
                </a:lnTo>
                <a:lnTo>
                  <a:pt x="2213" y="545"/>
                </a:lnTo>
                <a:lnTo>
                  <a:pt x="2213" y="553"/>
                </a:lnTo>
                <a:lnTo>
                  <a:pt x="2223" y="555"/>
                </a:lnTo>
                <a:lnTo>
                  <a:pt x="2230" y="553"/>
                </a:lnTo>
                <a:lnTo>
                  <a:pt x="2237" y="551"/>
                </a:lnTo>
                <a:lnTo>
                  <a:pt x="2242" y="548"/>
                </a:lnTo>
                <a:lnTo>
                  <a:pt x="2254" y="543"/>
                </a:lnTo>
                <a:lnTo>
                  <a:pt x="2259" y="541"/>
                </a:lnTo>
                <a:lnTo>
                  <a:pt x="2268" y="540"/>
                </a:lnTo>
                <a:lnTo>
                  <a:pt x="2315" y="540"/>
                </a:lnTo>
                <a:lnTo>
                  <a:pt x="2315" y="533"/>
                </a:lnTo>
                <a:lnTo>
                  <a:pt x="2315" y="526"/>
                </a:lnTo>
                <a:lnTo>
                  <a:pt x="2309" y="526"/>
                </a:lnTo>
                <a:lnTo>
                  <a:pt x="2307" y="524"/>
                </a:lnTo>
                <a:lnTo>
                  <a:pt x="2307" y="522"/>
                </a:lnTo>
                <a:lnTo>
                  <a:pt x="2310" y="521"/>
                </a:lnTo>
                <a:lnTo>
                  <a:pt x="2315" y="519"/>
                </a:lnTo>
                <a:lnTo>
                  <a:pt x="2319" y="516"/>
                </a:lnTo>
                <a:lnTo>
                  <a:pt x="2324" y="514"/>
                </a:lnTo>
                <a:lnTo>
                  <a:pt x="2336" y="512"/>
                </a:lnTo>
                <a:lnTo>
                  <a:pt x="2336" y="505"/>
                </a:lnTo>
                <a:lnTo>
                  <a:pt x="2329" y="505"/>
                </a:lnTo>
                <a:lnTo>
                  <a:pt x="2326" y="502"/>
                </a:lnTo>
                <a:lnTo>
                  <a:pt x="2322" y="499"/>
                </a:lnTo>
                <a:lnTo>
                  <a:pt x="2322" y="492"/>
                </a:lnTo>
                <a:lnTo>
                  <a:pt x="2315" y="492"/>
                </a:lnTo>
                <a:lnTo>
                  <a:pt x="2310" y="490"/>
                </a:lnTo>
                <a:lnTo>
                  <a:pt x="2307" y="487"/>
                </a:lnTo>
                <a:lnTo>
                  <a:pt x="2302" y="485"/>
                </a:lnTo>
                <a:lnTo>
                  <a:pt x="2300" y="480"/>
                </a:lnTo>
                <a:lnTo>
                  <a:pt x="2297" y="476"/>
                </a:lnTo>
                <a:lnTo>
                  <a:pt x="2293" y="473"/>
                </a:lnTo>
                <a:lnTo>
                  <a:pt x="2288" y="471"/>
                </a:lnTo>
                <a:lnTo>
                  <a:pt x="2283" y="470"/>
                </a:lnTo>
                <a:lnTo>
                  <a:pt x="2280" y="466"/>
                </a:lnTo>
                <a:lnTo>
                  <a:pt x="2276" y="463"/>
                </a:lnTo>
                <a:lnTo>
                  <a:pt x="2274" y="458"/>
                </a:lnTo>
                <a:lnTo>
                  <a:pt x="2269" y="458"/>
                </a:lnTo>
                <a:lnTo>
                  <a:pt x="2264" y="456"/>
                </a:lnTo>
                <a:lnTo>
                  <a:pt x="2256" y="453"/>
                </a:lnTo>
                <a:lnTo>
                  <a:pt x="2247" y="449"/>
                </a:lnTo>
                <a:lnTo>
                  <a:pt x="2240" y="449"/>
                </a:lnTo>
                <a:lnTo>
                  <a:pt x="2234" y="451"/>
                </a:lnTo>
                <a:lnTo>
                  <a:pt x="2232" y="444"/>
                </a:lnTo>
                <a:lnTo>
                  <a:pt x="2227" y="441"/>
                </a:lnTo>
                <a:lnTo>
                  <a:pt x="2223" y="436"/>
                </a:lnTo>
                <a:lnTo>
                  <a:pt x="2217" y="434"/>
                </a:lnTo>
                <a:lnTo>
                  <a:pt x="2205" y="429"/>
                </a:lnTo>
                <a:lnTo>
                  <a:pt x="2193" y="424"/>
                </a:lnTo>
                <a:lnTo>
                  <a:pt x="2189" y="430"/>
                </a:lnTo>
                <a:lnTo>
                  <a:pt x="2186" y="437"/>
                </a:lnTo>
                <a:lnTo>
                  <a:pt x="2186" y="446"/>
                </a:lnTo>
                <a:lnTo>
                  <a:pt x="2186" y="454"/>
                </a:lnTo>
                <a:lnTo>
                  <a:pt x="2189" y="471"/>
                </a:lnTo>
                <a:lnTo>
                  <a:pt x="2193" y="485"/>
                </a:lnTo>
                <a:lnTo>
                  <a:pt x="2201" y="487"/>
                </a:lnTo>
                <a:lnTo>
                  <a:pt x="2206" y="485"/>
                </a:lnTo>
                <a:lnTo>
                  <a:pt x="2211" y="483"/>
                </a:lnTo>
                <a:lnTo>
                  <a:pt x="2215" y="480"/>
                </a:lnTo>
                <a:lnTo>
                  <a:pt x="2218" y="476"/>
                </a:lnTo>
                <a:lnTo>
                  <a:pt x="2222" y="473"/>
                </a:lnTo>
                <a:lnTo>
                  <a:pt x="2227" y="471"/>
                </a:lnTo>
                <a:lnTo>
                  <a:pt x="2234" y="471"/>
                </a:lnTo>
                <a:close/>
                <a:moveTo>
                  <a:pt x="2042" y="273"/>
                </a:moveTo>
                <a:lnTo>
                  <a:pt x="2042" y="282"/>
                </a:lnTo>
                <a:lnTo>
                  <a:pt x="2039" y="287"/>
                </a:lnTo>
                <a:lnTo>
                  <a:pt x="2036" y="294"/>
                </a:lnTo>
                <a:lnTo>
                  <a:pt x="2036" y="301"/>
                </a:lnTo>
                <a:lnTo>
                  <a:pt x="2037" y="304"/>
                </a:lnTo>
                <a:lnTo>
                  <a:pt x="2041" y="306"/>
                </a:lnTo>
                <a:lnTo>
                  <a:pt x="2044" y="308"/>
                </a:lnTo>
                <a:lnTo>
                  <a:pt x="2049" y="308"/>
                </a:lnTo>
                <a:lnTo>
                  <a:pt x="2049" y="328"/>
                </a:lnTo>
                <a:lnTo>
                  <a:pt x="2041" y="328"/>
                </a:lnTo>
                <a:lnTo>
                  <a:pt x="2036" y="325"/>
                </a:lnTo>
                <a:lnTo>
                  <a:pt x="2029" y="323"/>
                </a:lnTo>
                <a:lnTo>
                  <a:pt x="2022" y="321"/>
                </a:lnTo>
                <a:lnTo>
                  <a:pt x="2022" y="335"/>
                </a:lnTo>
                <a:lnTo>
                  <a:pt x="2013" y="337"/>
                </a:lnTo>
                <a:lnTo>
                  <a:pt x="2010" y="338"/>
                </a:lnTo>
                <a:lnTo>
                  <a:pt x="2008" y="342"/>
                </a:lnTo>
                <a:lnTo>
                  <a:pt x="2012" y="343"/>
                </a:lnTo>
                <a:lnTo>
                  <a:pt x="2013" y="345"/>
                </a:lnTo>
                <a:lnTo>
                  <a:pt x="2017" y="350"/>
                </a:lnTo>
                <a:lnTo>
                  <a:pt x="2018" y="357"/>
                </a:lnTo>
                <a:lnTo>
                  <a:pt x="2022" y="362"/>
                </a:lnTo>
                <a:lnTo>
                  <a:pt x="2027" y="364"/>
                </a:lnTo>
                <a:lnTo>
                  <a:pt x="2029" y="366"/>
                </a:lnTo>
                <a:lnTo>
                  <a:pt x="2029" y="369"/>
                </a:lnTo>
                <a:lnTo>
                  <a:pt x="2039" y="371"/>
                </a:lnTo>
                <a:lnTo>
                  <a:pt x="2046" y="371"/>
                </a:lnTo>
                <a:lnTo>
                  <a:pt x="2061" y="367"/>
                </a:lnTo>
                <a:lnTo>
                  <a:pt x="2075" y="364"/>
                </a:lnTo>
                <a:lnTo>
                  <a:pt x="2090" y="362"/>
                </a:lnTo>
                <a:lnTo>
                  <a:pt x="2097" y="352"/>
                </a:lnTo>
                <a:lnTo>
                  <a:pt x="2105" y="343"/>
                </a:lnTo>
                <a:lnTo>
                  <a:pt x="2117" y="338"/>
                </a:lnTo>
                <a:lnTo>
                  <a:pt x="2131" y="335"/>
                </a:lnTo>
                <a:lnTo>
                  <a:pt x="2138" y="337"/>
                </a:lnTo>
                <a:lnTo>
                  <a:pt x="2141" y="342"/>
                </a:lnTo>
                <a:lnTo>
                  <a:pt x="2145" y="347"/>
                </a:lnTo>
                <a:lnTo>
                  <a:pt x="2146" y="354"/>
                </a:lnTo>
                <a:lnTo>
                  <a:pt x="2150" y="367"/>
                </a:lnTo>
                <a:lnTo>
                  <a:pt x="2153" y="372"/>
                </a:lnTo>
                <a:lnTo>
                  <a:pt x="2158" y="376"/>
                </a:lnTo>
                <a:lnTo>
                  <a:pt x="2162" y="371"/>
                </a:lnTo>
                <a:lnTo>
                  <a:pt x="2165" y="366"/>
                </a:lnTo>
                <a:lnTo>
                  <a:pt x="2170" y="364"/>
                </a:lnTo>
                <a:lnTo>
                  <a:pt x="2179" y="362"/>
                </a:lnTo>
                <a:lnTo>
                  <a:pt x="2179" y="328"/>
                </a:lnTo>
                <a:lnTo>
                  <a:pt x="2175" y="320"/>
                </a:lnTo>
                <a:lnTo>
                  <a:pt x="2169" y="314"/>
                </a:lnTo>
                <a:lnTo>
                  <a:pt x="2157" y="303"/>
                </a:lnTo>
                <a:lnTo>
                  <a:pt x="2150" y="297"/>
                </a:lnTo>
                <a:lnTo>
                  <a:pt x="2145" y="291"/>
                </a:lnTo>
                <a:lnTo>
                  <a:pt x="2140" y="284"/>
                </a:lnTo>
                <a:lnTo>
                  <a:pt x="2138" y="273"/>
                </a:lnTo>
                <a:lnTo>
                  <a:pt x="2146" y="262"/>
                </a:lnTo>
                <a:lnTo>
                  <a:pt x="2155" y="248"/>
                </a:lnTo>
                <a:lnTo>
                  <a:pt x="2157" y="241"/>
                </a:lnTo>
                <a:lnTo>
                  <a:pt x="2158" y="234"/>
                </a:lnTo>
                <a:lnTo>
                  <a:pt x="2157" y="226"/>
                </a:lnTo>
                <a:lnTo>
                  <a:pt x="2152" y="219"/>
                </a:lnTo>
                <a:lnTo>
                  <a:pt x="2145" y="219"/>
                </a:lnTo>
                <a:lnTo>
                  <a:pt x="2141" y="221"/>
                </a:lnTo>
                <a:lnTo>
                  <a:pt x="2138" y="224"/>
                </a:lnTo>
                <a:lnTo>
                  <a:pt x="2136" y="227"/>
                </a:lnTo>
                <a:lnTo>
                  <a:pt x="2134" y="231"/>
                </a:lnTo>
                <a:lnTo>
                  <a:pt x="2131" y="234"/>
                </a:lnTo>
                <a:lnTo>
                  <a:pt x="2126" y="234"/>
                </a:lnTo>
                <a:lnTo>
                  <a:pt x="2117" y="232"/>
                </a:lnTo>
                <a:lnTo>
                  <a:pt x="2112" y="231"/>
                </a:lnTo>
                <a:lnTo>
                  <a:pt x="2111" y="229"/>
                </a:lnTo>
                <a:lnTo>
                  <a:pt x="2111" y="226"/>
                </a:lnTo>
                <a:lnTo>
                  <a:pt x="2109" y="222"/>
                </a:lnTo>
                <a:lnTo>
                  <a:pt x="2105" y="221"/>
                </a:lnTo>
                <a:lnTo>
                  <a:pt x="2102" y="219"/>
                </a:lnTo>
                <a:lnTo>
                  <a:pt x="2097" y="219"/>
                </a:lnTo>
                <a:lnTo>
                  <a:pt x="2097" y="246"/>
                </a:lnTo>
                <a:lnTo>
                  <a:pt x="2099" y="251"/>
                </a:lnTo>
                <a:lnTo>
                  <a:pt x="2102" y="258"/>
                </a:lnTo>
                <a:lnTo>
                  <a:pt x="2102" y="260"/>
                </a:lnTo>
                <a:lnTo>
                  <a:pt x="2102" y="263"/>
                </a:lnTo>
                <a:lnTo>
                  <a:pt x="2100" y="265"/>
                </a:lnTo>
                <a:lnTo>
                  <a:pt x="2097" y="267"/>
                </a:lnTo>
                <a:lnTo>
                  <a:pt x="2092" y="267"/>
                </a:lnTo>
                <a:lnTo>
                  <a:pt x="2088" y="263"/>
                </a:lnTo>
                <a:lnTo>
                  <a:pt x="2087" y="260"/>
                </a:lnTo>
                <a:lnTo>
                  <a:pt x="2085" y="255"/>
                </a:lnTo>
                <a:lnTo>
                  <a:pt x="2083" y="251"/>
                </a:lnTo>
                <a:lnTo>
                  <a:pt x="2080" y="248"/>
                </a:lnTo>
                <a:lnTo>
                  <a:pt x="2076" y="246"/>
                </a:lnTo>
                <a:lnTo>
                  <a:pt x="2070" y="246"/>
                </a:lnTo>
                <a:lnTo>
                  <a:pt x="2029" y="246"/>
                </a:lnTo>
                <a:lnTo>
                  <a:pt x="2029" y="267"/>
                </a:lnTo>
                <a:lnTo>
                  <a:pt x="2037" y="268"/>
                </a:lnTo>
                <a:lnTo>
                  <a:pt x="2041" y="270"/>
                </a:lnTo>
                <a:lnTo>
                  <a:pt x="2042" y="273"/>
                </a:lnTo>
                <a:close/>
                <a:moveTo>
                  <a:pt x="459" y="567"/>
                </a:moveTo>
                <a:lnTo>
                  <a:pt x="464" y="565"/>
                </a:lnTo>
                <a:lnTo>
                  <a:pt x="466" y="563"/>
                </a:lnTo>
                <a:lnTo>
                  <a:pt x="466" y="560"/>
                </a:lnTo>
                <a:lnTo>
                  <a:pt x="475" y="558"/>
                </a:lnTo>
                <a:lnTo>
                  <a:pt x="478" y="557"/>
                </a:lnTo>
                <a:lnTo>
                  <a:pt x="480" y="553"/>
                </a:lnTo>
                <a:lnTo>
                  <a:pt x="473" y="555"/>
                </a:lnTo>
                <a:lnTo>
                  <a:pt x="464" y="553"/>
                </a:lnTo>
                <a:lnTo>
                  <a:pt x="447" y="551"/>
                </a:lnTo>
                <a:lnTo>
                  <a:pt x="441" y="553"/>
                </a:lnTo>
                <a:lnTo>
                  <a:pt x="435" y="555"/>
                </a:lnTo>
                <a:lnTo>
                  <a:pt x="434" y="557"/>
                </a:lnTo>
                <a:lnTo>
                  <a:pt x="432" y="558"/>
                </a:lnTo>
                <a:lnTo>
                  <a:pt x="432" y="567"/>
                </a:lnTo>
                <a:lnTo>
                  <a:pt x="459" y="567"/>
                </a:lnTo>
                <a:close/>
                <a:moveTo>
                  <a:pt x="384" y="580"/>
                </a:moveTo>
                <a:lnTo>
                  <a:pt x="377" y="579"/>
                </a:lnTo>
                <a:lnTo>
                  <a:pt x="377" y="577"/>
                </a:lnTo>
                <a:lnTo>
                  <a:pt x="383" y="574"/>
                </a:lnTo>
                <a:lnTo>
                  <a:pt x="388" y="572"/>
                </a:lnTo>
                <a:lnTo>
                  <a:pt x="391" y="570"/>
                </a:lnTo>
                <a:lnTo>
                  <a:pt x="393" y="565"/>
                </a:lnTo>
                <a:lnTo>
                  <a:pt x="391" y="560"/>
                </a:lnTo>
                <a:lnTo>
                  <a:pt x="381" y="558"/>
                </a:lnTo>
                <a:lnTo>
                  <a:pt x="374" y="560"/>
                </a:lnTo>
                <a:lnTo>
                  <a:pt x="367" y="562"/>
                </a:lnTo>
                <a:lnTo>
                  <a:pt x="362" y="565"/>
                </a:lnTo>
                <a:lnTo>
                  <a:pt x="359" y="570"/>
                </a:lnTo>
                <a:lnTo>
                  <a:pt x="355" y="575"/>
                </a:lnTo>
                <a:lnTo>
                  <a:pt x="350" y="587"/>
                </a:lnTo>
                <a:lnTo>
                  <a:pt x="354" y="587"/>
                </a:lnTo>
                <a:lnTo>
                  <a:pt x="360" y="587"/>
                </a:lnTo>
                <a:lnTo>
                  <a:pt x="371" y="587"/>
                </a:lnTo>
                <a:lnTo>
                  <a:pt x="376" y="589"/>
                </a:lnTo>
                <a:lnTo>
                  <a:pt x="381" y="587"/>
                </a:lnTo>
                <a:lnTo>
                  <a:pt x="384" y="586"/>
                </a:lnTo>
                <a:lnTo>
                  <a:pt x="384" y="580"/>
                </a:lnTo>
                <a:close/>
                <a:moveTo>
                  <a:pt x="801" y="246"/>
                </a:moveTo>
                <a:lnTo>
                  <a:pt x="801" y="253"/>
                </a:lnTo>
                <a:lnTo>
                  <a:pt x="801" y="260"/>
                </a:lnTo>
                <a:lnTo>
                  <a:pt x="802" y="265"/>
                </a:lnTo>
                <a:lnTo>
                  <a:pt x="806" y="268"/>
                </a:lnTo>
                <a:lnTo>
                  <a:pt x="809" y="272"/>
                </a:lnTo>
                <a:lnTo>
                  <a:pt x="814" y="273"/>
                </a:lnTo>
                <a:lnTo>
                  <a:pt x="821" y="273"/>
                </a:lnTo>
                <a:lnTo>
                  <a:pt x="828" y="273"/>
                </a:lnTo>
                <a:lnTo>
                  <a:pt x="826" y="267"/>
                </a:lnTo>
                <a:lnTo>
                  <a:pt x="824" y="260"/>
                </a:lnTo>
                <a:lnTo>
                  <a:pt x="819" y="256"/>
                </a:lnTo>
                <a:lnTo>
                  <a:pt x="814" y="253"/>
                </a:lnTo>
                <a:lnTo>
                  <a:pt x="809" y="251"/>
                </a:lnTo>
                <a:lnTo>
                  <a:pt x="807" y="250"/>
                </a:lnTo>
                <a:lnTo>
                  <a:pt x="807" y="246"/>
                </a:lnTo>
                <a:lnTo>
                  <a:pt x="801" y="246"/>
                </a:lnTo>
                <a:close/>
                <a:moveTo>
                  <a:pt x="2513" y="1659"/>
                </a:moveTo>
                <a:lnTo>
                  <a:pt x="2508" y="1650"/>
                </a:lnTo>
                <a:lnTo>
                  <a:pt x="2501" y="1643"/>
                </a:lnTo>
                <a:lnTo>
                  <a:pt x="2500" y="1638"/>
                </a:lnTo>
                <a:lnTo>
                  <a:pt x="2498" y="1633"/>
                </a:lnTo>
                <a:lnTo>
                  <a:pt x="2498" y="1626"/>
                </a:lnTo>
                <a:lnTo>
                  <a:pt x="2500" y="1618"/>
                </a:lnTo>
                <a:lnTo>
                  <a:pt x="2494" y="1614"/>
                </a:lnTo>
                <a:lnTo>
                  <a:pt x="2489" y="1611"/>
                </a:lnTo>
                <a:lnTo>
                  <a:pt x="2484" y="1606"/>
                </a:lnTo>
                <a:lnTo>
                  <a:pt x="2483" y="1604"/>
                </a:lnTo>
                <a:lnTo>
                  <a:pt x="2479" y="1604"/>
                </a:lnTo>
                <a:lnTo>
                  <a:pt x="2476" y="1602"/>
                </a:lnTo>
                <a:lnTo>
                  <a:pt x="2472" y="1601"/>
                </a:lnTo>
                <a:lnTo>
                  <a:pt x="2469" y="1599"/>
                </a:lnTo>
                <a:lnTo>
                  <a:pt x="2465" y="1597"/>
                </a:lnTo>
                <a:lnTo>
                  <a:pt x="2462" y="1595"/>
                </a:lnTo>
                <a:lnTo>
                  <a:pt x="2459" y="1594"/>
                </a:lnTo>
                <a:lnTo>
                  <a:pt x="2455" y="1592"/>
                </a:lnTo>
                <a:lnTo>
                  <a:pt x="2452" y="1590"/>
                </a:lnTo>
                <a:lnTo>
                  <a:pt x="2448" y="1589"/>
                </a:lnTo>
                <a:lnTo>
                  <a:pt x="2447" y="1585"/>
                </a:lnTo>
                <a:lnTo>
                  <a:pt x="2445" y="1577"/>
                </a:lnTo>
                <a:lnTo>
                  <a:pt x="2445" y="1566"/>
                </a:lnTo>
                <a:lnTo>
                  <a:pt x="2445" y="1558"/>
                </a:lnTo>
                <a:lnTo>
                  <a:pt x="2442" y="1544"/>
                </a:lnTo>
                <a:lnTo>
                  <a:pt x="2438" y="1531"/>
                </a:lnTo>
                <a:lnTo>
                  <a:pt x="2436" y="1522"/>
                </a:lnTo>
                <a:lnTo>
                  <a:pt x="2438" y="1514"/>
                </a:lnTo>
                <a:lnTo>
                  <a:pt x="2438" y="1509"/>
                </a:lnTo>
                <a:lnTo>
                  <a:pt x="2433" y="1505"/>
                </a:lnTo>
                <a:lnTo>
                  <a:pt x="2430" y="1500"/>
                </a:lnTo>
                <a:lnTo>
                  <a:pt x="2425" y="1488"/>
                </a:lnTo>
                <a:lnTo>
                  <a:pt x="2421" y="1488"/>
                </a:lnTo>
                <a:lnTo>
                  <a:pt x="2418" y="1488"/>
                </a:lnTo>
                <a:lnTo>
                  <a:pt x="2418" y="1486"/>
                </a:lnTo>
                <a:lnTo>
                  <a:pt x="2418" y="1481"/>
                </a:lnTo>
                <a:lnTo>
                  <a:pt x="2418" y="1474"/>
                </a:lnTo>
                <a:lnTo>
                  <a:pt x="2414" y="1474"/>
                </a:lnTo>
                <a:lnTo>
                  <a:pt x="2411" y="1474"/>
                </a:lnTo>
                <a:lnTo>
                  <a:pt x="2411" y="1473"/>
                </a:lnTo>
                <a:lnTo>
                  <a:pt x="2411" y="1468"/>
                </a:lnTo>
                <a:lnTo>
                  <a:pt x="2411" y="1464"/>
                </a:lnTo>
                <a:lnTo>
                  <a:pt x="2411" y="1461"/>
                </a:lnTo>
                <a:lnTo>
                  <a:pt x="2411" y="1452"/>
                </a:lnTo>
                <a:lnTo>
                  <a:pt x="2413" y="1445"/>
                </a:lnTo>
                <a:lnTo>
                  <a:pt x="2416" y="1432"/>
                </a:lnTo>
                <a:lnTo>
                  <a:pt x="2421" y="1420"/>
                </a:lnTo>
                <a:lnTo>
                  <a:pt x="2423" y="1413"/>
                </a:lnTo>
                <a:lnTo>
                  <a:pt x="2425" y="1406"/>
                </a:lnTo>
                <a:lnTo>
                  <a:pt x="2423" y="1387"/>
                </a:lnTo>
                <a:lnTo>
                  <a:pt x="2426" y="1370"/>
                </a:lnTo>
                <a:lnTo>
                  <a:pt x="2428" y="1355"/>
                </a:lnTo>
                <a:lnTo>
                  <a:pt x="2431" y="1338"/>
                </a:lnTo>
                <a:lnTo>
                  <a:pt x="2431" y="1331"/>
                </a:lnTo>
                <a:lnTo>
                  <a:pt x="2430" y="1326"/>
                </a:lnTo>
                <a:lnTo>
                  <a:pt x="2425" y="1317"/>
                </a:lnTo>
                <a:lnTo>
                  <a:pt x="2419" y="1309"/>
                </a:lnTo>
                <a:lnTo>
                  <a:pt x="2418" y="1304"/>
                </a:lnTo>
                <a:lnTo>
                  <a:pt x="2418" y="1297"/>
                </a:lnTo>
                <a:lnTo>
                  <a:pt x="2418" y="1263"/>
                </a:lnTo>
                <a:lnTo>
                  <a:pt x="2416" y="1258"/>
                </a:lnTo>
                <a:lnTo>
                  <a:pt x="2413" y="1254"/>
                </a:lnTo>
                <a:lnTo>
                  <a:pt x="2406" y="1247"/>
                </a:lnTo>
                <a:lnTo>
                  <a:pt x="2402" y="1244"/>
                </a:lnTo>
                <a:lnTo>
                  <a:pt x="2399" y="1241"/>
                </a:lnTo>
                <a:lnTo>
                  <a:pt x="2397" y="1235"/>
                </a:lnTo>
                <a:lnTo>
                  <a:pt x="2397" y="1229"/>
                </a:lnTo>
                <a:lnTo>
                  <a:pt x="2397" y="1181"/>
                </a:lnTo>
                <a:lnTo>
                  <a:pt x="2402" y="1167"/>
                </a:lnTo>
                <a:lnTo>
                  <a:pt x="2407" y="1154"/>
                </a:lnTo>
                <a:lnTo>
                  <a:pt x="2411" y="1138"/>
                </a:lnTo>
                <a:lnTo>
                  <a:pt x="2411" y="1130"/>
                </a:lnTo>
                <a:lnTo>
                  <a:pt x="2411" y="1120"/>
                </a:lnTo>
                <a:lnTo>
                  <a:pt x="2409" y="1114"/>
                </a:lnTo>
                <a:lnTo>
                  <a:pt x="2406" y="1111"/>
                </a:lnTo>
                <a:lnTo>
                  <a:pt x="2399" y="1104"/>
                </a:lnTo>
                <a:lnTo>
                  <a:pt x="2396" y="1101"/>
                </a:lnTo>
                <a:lnTo>
                  <a:pt x="2392" y="1097"/>
                </a:lnTo>
                <a:lnTo>
                  <a:pt x="2390" y="1092"/>
                </a:lnTo>
                <a:lnTo>
                  <a:pt x="2390" y="1085"/>
                </a:lnTo>
                <a:lnTo>
                  <a:pt x="2385" y="1084"/>
                </a:lnTo>
                <a:lnTo>
                  <a:pt x="2384" y="1082"/>
                </a:lnTo>
                <a:lnTo>
                  <a:pt x="2384" y="1079"/>
                </a:lnTo>
                <a:lnTo>
                  <a:pt x="2377" y="1079"/>
                </a:lnTo>
                <a:lnTo>
                  <a:pt x="2375" y="1075"/>
                </a:lnTo>
                <a:lnTo>
                  <a:pt x="2372" y="1073"/>
                </a:lnTo>
                <a:lnTo>
                  <a:pt x="2363" y="1072"/>
                </a:lnTo>
                <a:lnTo>
                  <a:pt x="2363" y="1067"/>
                </a:lnTo>
                <a:lnTo>
                  <a:pt x="2361" y="1063"/>
                </a:lnTo>
                <a:lnTo>
                  <a:pt x="2360" y="1060"/>
                </a:lnTo>
                <a:lnTo>
                  <a:pt x="2356" y="1058"/>
                </a:lnTo>
                <a:lnTo>
                  <a:pt x="2355" y="1055"/>
                </a:lnTo>
                <a:lnTo>
                  <a:pt x="2351" y="1053"/>
                </a:lnTo>
                <a:lnTo>
                  <a:pt x="2343" y="1051"/>
                </a:lnTo>
                <a:lnTo>
                  <a:pt x="2343" y="1048"/>
                </a:lnTo>
                <a:lnTo>
                  <a:pt x="2341" y="1046"/>
                </a:lnTo>
                <a:lnTo>
                  <a:pt x="2336" y="1044"/>
                </a:lnTo>
                <a:lnTo>
                  <a:pt x="2331" y="1039"/>
                </a:lnTo>
                <a:lnTo>
                  <a:pt x="2326" y="1034"/>
                </a:lnTo>
                <a:lnTo>
                  <a:pt x="2317" y="1033"/>
                </a:lnTo>
                <a:lnTo>
                  <a:pt x="2309" y="1031"/>
                </a:lnTo>
                <a:lnTo>
                  <a:pt x="2307" y="1027"/>
                </a:lnTo>
                <a:lnTo>
                  <a:pt x="2303" y="1026"/>
                </a:lnTo>
                <a:lnTo>
                  <a:pt x="2295" y="1024"/>
                </a:lnTo>
                <a:lnTo>
                  <a:pt x="2295" y="1021"/>
                </a:lnTo>
                <a:lnTo>
                  <a:pt x="2293" y="1019"/>
                </a:lnTo>
                <a:lnTo>
                  <a:pt x="2288" y="1017"/>
                </a:lnTo>
                <a:lnTo>
                  <a:pt x="2288" y="998"/>
                </a:lnTo>
                <a:lnTo>
                  <a:pt x="2288" y="980"/>
                </a:lnTo>
                <a:lnTo>
                  <a:pt x="2285" y="964"/>
                </a:lnTo>
                <a:lnTo>
                  <a:pt x="2281" y="949"/>
                </a:lnTo>
                <a:lnTo>
                  <a:pt x="2285" y="935"/>
                </a:lnTo>
                <a:lnTo>
                  <a:pt x="2290" y="923"/>
                </a:lnTo>
                <a:lnTo>
                  <a:pt x="2298" y="915"/>
                </a:lnTo>
                <a:lnTo>
                  <a:pt x="2309" y="908"/>
                </a:lnTo>
                <a:lnTo>
                  <a:pt x="2312" y="903"/>
                </a:lnTo>
                <a:lnTo>
                  <a:pt x="2314" y="896"/>
                </a:lnTo>
                <a:lnTo>
                  <a:pt x="2317" y="891"/>
                </a:lnTo>
                <a:lnTo>
                  <a:pt x="2319" y="889"/>
                </a:lnTo>
                <a:lnTo>
                  <a:pt x="2322" y="888"/>
                </a:lnTo>
                <a:lnTo>
                  <a:pt x="2327" y="879"/>
                </a:lnTo>
                <a:lnTo>
                  <a:pt x="2329" y="874"/>
                </a:lnTo>
                <a:lnTo>
                  <a:pt x="2329" y="867"/>
                </a:lnTo>
                <a:lnTo>
                  <a:pt x="2331" y="862"/>
                </a:lnTo>
                <a:lnTo>
                  <a:pt x="2332" y="860"/>
                </a:lnTo>
                <a:lnTo>
                  <a:pt x="2336" y="860"/>
                </a:lnTo>
                <a:lnTo>
                  <a:pt x="2334" y="854"/>
                </a:lnTo>
                <a:lnTo>
                  <a:pt x="2334" y="847"/>
                </a:lnTo>
                <a:lnTo>
                  <a:pt x="2338" y="838"/>
                </a:lnTo>
                <a:lnTo>
                  <a:pt x="2341" y="830"/>
                </a:lnTo>
                <a:lnTo>
                  <a:pt x="2343" y="825"/>
                </a:lnTo>
                <a:lnTo>
                  <a:pt x="2343" y="819"/>
                </a:lnTo>
                <a:lnTo>
                  <a:pt x="2344" y="814"/>
                </a:lnTo>
                <a:lnTo>
                  <a:pt x="2346" y="813"/>
                </a:lnTo>
                <a:lnTo>
                  <a:pt x="2350" y="813"/>
                </a:lnTo>
                <a:lnTo>
                  <a:pt x="2350" y="792"/>
                </a:lnTo>
                <a:lnTo>
                  <a:pt x="2351" y="789"/>
                </a:lnTo>
                <a:lnTo>
                  <a:pt x="2353" y="785"/>
                </a:lnTo>
                <a:lnTo>
                  <a:pt x="2355" y="783"/>
                </a:lnTo>
                <a:lnTo>
                  <a:pt x="2356" y="778"/>
                </a:lnTo>
                <a:lnTo>
                  <a:pt x="2358" y="775"/>
                </a:lnTo>
                <a:lnTo>
                  <a:pt x="2360" y="772"/>
                </a:lnTo>
                <a:lnTo>
                  <a:pt x="2361" y="770"/>
                </a:lnTo>
                <a:lnTo>
                  <a:pt x="2363" y="765"/>
                </a:lnTo>
                <a:lnTo>
                  <a:pt x="2363" y="754"/>
                </a:lnTo>
                <a:lnTo>
                  <a:pt x="2363" y="748"/>
                </a:lnTo>
                <a:lnTo>
                  <a:pt x="2363" y="744"/>
                </a:lnTo>
                <a:lnTo>
                  <a:pt x="2367" y="744"/>
                </a:lnTo>
                <a:lnTo>
                  <a:pt x="2370" y="744"/>
                </a:lnTo>
                <a:lnTo>
                  <a:pt x="2372" y="724"/>
                </a:lnTo>
                <a:lnTo>
                  <a:pt x="2372" y="710"/>
                </a:lnTo>
                <a:lnTo>
                  <a:pt x="2370" y="703"/>
                </a:lnTo>
                <a:lnTo>
                  <a:pt x="2363" y="703"/>
                </a:lnTo>
                <a:lnTo>
                  <a:pt x="2363" y="696"/>
                </a:lnTo>
                <a:lnTo>
                  <a:pt x="2363" y="690"/>
                </a:lnTo>
                <a:lnTo>
                  <a:pt x="2363" y="683"/>
                </a:lnTo>
                <a:lnTo>
                  <a:pt x="2363" y="676"/>
                </a:lnTo>
                <a:lnTo>
                  <a:pt x="2360" y="667"/>
                </a:lnTo>
                <a:lnTo>
                  <a:pt x="2355" y="659"/>
                </a:lnTo>
                <a:lnTo>
                  <a:pt x="2350" y="650"/>
                </a:lnTo>
                <a:lnTo>
                  <a:pt x="2350" y="647"/>
                </a:lnTo>
                <a:lnTo>
                  <a:pt x="2350" y="642"/>
                </a:lnTo>
                <a:lnTo>
                  <a:pt x="2348" y="638"/>
                </a:lnTo>
                <a:lnTo>
                  <a:pt x="2346" y="635"/>
                </a:lnTo>
                <a:lnTo>
                  <a:pt x="2343" y="628"/>
                </a:lnTo>
                <a:lnTo>
                  <a:pt x="2341" y="625"/>
                </a:lnTo>
                <a:lnTo>
                  <a:pt x="2339" y="621"/>
                </a:lnTo>
                <a:lnTo>
                  <a:pt x="2334" y="621"/>
                </a:lnTo>
                <a:lnTo>
                  <a:pt x="2329" y="621"/>
                </a:lnTo>
                <a:lnTo>
                  <a:pt x="2329" y="616"/>
                </a:lnTo>
                <a:lnTo>
                  <a:pt x="2329" y="611"/>
                </a:lnTo>
                <a:lnTo>
                  <a:pt x="2324" y="606"/>
                </a:lnTo>
                <a:lnTo>
                  <a:pt x="2321" y="599"/>
                </a:lnTo>
                <a:lnTo>
                  <a:pt x="2321" y="594"/>
                </a:lnTo>
                <a:lnTo>
                  <a:pt x="2322" y="587"/>
                </a:lnTo>
                <a:lnTo>
                  <a:pt x="2309" y="594"/>
                </a:lnTo>
                <a:lnTo>
                  <a:pt x="2295" y="601"/>
                </a:lnTo>
                <a:lnTo>
                  <a:pt x="2281" y="598"/>
                </a:lnTo>
                <a:lnTo>
                  <a:pt x="2268" y="598"/>
                </a:lnTo>
                <a:lnTo>
                  <a:pt x="2252" y="596"/>
                </a:lnTo>
                <a:lnTo>
                  <a:pt x="2240" y="594"/>
                </a:lnTo>
                <a:lnTo>
                  <a:pt x="2240" y="591"/>
                </a:lnTo>
                <a:lnTo>
                  <a:pt x="2240" y="587"/>
                </a:lnTo>
                <a:lnTo>
                  <a:pt x="2237" y="586"/>
                </a:lnTo>
                <a:lnTo>
                  <a:pt x="2232" y="586"/>
                </a:lnTo>
                <a:lnTo>
                  <a:pt x="2227" y="586"/>
                </a:lnTo>
                <a:lnTo>
                  <a:pt x="2227" y="584"/>
                </a:lnTo>
                <a:lnTo>
                  <a:pt x="2227" y="580"/>
                </a:lnTo>
                <a:lnTo>
                  <a:pt x="2223" y="579"/>
                </a:lnTo>
                <a:lnTo>
                  <a:pt x="2220" y="577"/>
                </a:lnTo>
                <a:lnTo>
                  <a:pt x="2217" y="575"/>
                </a:lnTo>
                <a:lnTo>
                  <a:pt x="2213" y="574"/>
                </a:lnTo>
                <a:lnTo>
                  <a:pt x="2210" y="567"/>
                </a:lnTo>
                <a:lnTo>
                  <a:pt x="2205" y="562"/>
                </a:lnTo>
                <a:lnTo>
                  <a:pt x="2199" y="557"/>
                </a:lnTo>
                <a:lnTo>
                  <a:pt x="2193" y="553"/>
                </a:lnTo>
                <a:lnTo>
                  <a:pt x="2193" y="546"/>
                </a:lnTo>
                <a:lnTo>
                  <a:pt x="2193" y="541"/>
                </a:lnTo>
                <a:lnTo>
                  <a:pt x="2196" y="540"/>
                </a:lnTo>
                <a:lnTo>
                  <a:pt x="2199" y="536"/>
                </a:lnTo>
                <a:lnTo>
                  <a:pt x="2203" y="534"/>
                </a:lnTo>
                <a:lnTo>
                  <a:pt x="2206" y="531"/>
                </a:lnTo>
                <a:lnTo>
                  <a:pt x="2206" y="526"/>
                </a:lnTo>
                <a:lnTo>
                  <a:pt x="2206" y="519"/>
                </a:lnTo>
                <a:lnTo>
                  <a:pt x="2205" y="514"/>
                </a:lnTo>
                <a:lnTo>
                  <a:pt x="2201" y="511"/>
                </a:lnTo>
                <a:lnTo>
                  <a:pt x="2194" y="504"/>
                </a:lnTo>
                <a:lnTo>
                  <a:pt x="2186" y="499"/>
                </a:lnTo>
                <a:lnTo>
                  <a:pt x="2182" y="495"/>
                </a:lnTo>
                <a:lnTo>
                  <a:pt x="2179" y="492"/>
                </a:lnTo>
                <a:lnTo>
                  <a:pt x="2179" y="488"/>
                </a:lnTo>
                <a:lnTo>
                  <a:pt x="2177" y="487"/>
                </a:lnTo>
                <a:lnTo>
                  <a:pt x="2172" y="485"/>
                </a:lnTo>
                <a:lnTo>
                  <a:pt x="2172" y="437"/>
                </a:lnTo>
                <a:lnTo>
                  <a:pt x="2160" y="434"/>
                </a:lnTo>
                <a:lnTo>
                  <a:pt x="2152" y="432"/>
                </a:lnTo>
                <a:lnTo>
                  <a:pt x="2143" y="434"/>
                </a:lnTo>
                <a:lnTo>
                  <a:pt x="2131" y="437"/>
                </a:lnTo>
                <a:lnTo>
                  <a:pt x="2123" y="442"/>
                </a:lnTo>
                <a:lnTo>
                  <a:pt x="2117" y="444"/>
                </a:lnTo>
                <a:lnTo>
                  <a:pt x="2111" y="444"/>
                </a:lnTo>
                <a:lnTo>
                  <a:pt x="2111" y="451"/>
                </a:lnTo>
                <a:lnTo>
                  <a:pt x="2107" y="454"/>
                </a:lnTo>
                <a:lnTo>
                  <a:pt x="2102" y="458"/>
                </a:lnTo>
                <a:lnTo>
                  <a:pt x="2097" y="458"/>
                </a:lnTo>
                <a:lnTo>
                  <a:pt x="2097" y="454"/>
                </a:lnTo>
                <a:lnTo>
                  <a:pt x="2095" y="453"/>
                </a:lnTo>
                <a:lnTo>
                  <a:pt x="2092" y="453"/>
                </a:lnTo>
                <a:lnTo>
                  <a:pt x="2090" y="451"/>
                </a:lnTo>
                <a:lnTo>
                  <a:pt x="2090" y="447"/>
                </a:lnTo>
                <a:lnTo>
                  <a:pt x="2090" y="444"/>
                </a:lnTo>
                <a:lnTo>
                  <a:pt x="2090" y="441"/>
                </a:lnTo>
                <a:lnTo>
                  <a:pt x="2090" y="437"/>
                </a:lnTo>
                <a:lnTo>
                  <a:pt x="2087" y="436"/>
                </a:lnTo>
                <a:lnTo>
                  <a:pt x="2083" y="434"/>
                </a:lnTo>
                <a:lnTo>
                  <a:pt x="2078" y="432"/>
                </a:lnTo>
                <a:lnTo>
                  <a:pt x="2076" y="430"/>
                </a:lnTo>
                <a:lnTo>
                  <a:pt x="2076" y="427"/>
                </a:lnTo>
                <a:lnTo>
                  <a:pt x="2076" y="424"/>
                </a:lnTo>
                <a:lnTo>
                  <a:pt x="2076" y="420"/>
                </a:lnTo>
                <a:lnTo>
                  <a:pt x="2076" y="417"/>
                </a:lnTo>
                <a:lnTo>
                  <a:pt x="2073" y="417"/>
                </a:lnTo>
                <a:lnTo>
                  <a:pt x="2070" y="417"/>
                </a:lnTo>
                <a:lnTo>
                  <a:pt x="2070" y="413"/>
                </a:lnTo>
                <a:lnTo>
                  <a:pt x="2070" y="410"/>
                </a:lnTo>
                <a:lnTo>
                  <a:pt x="2066" y="403"/>
                </a:lnTo>
                <a:lnTo>
                  <a:pt x="2065" y="400"/>
                </a:lnTo>
                <a:lnTo>
                  <a:pt x="2063" y="396"/>
                </a:lnTo>
                <a:lnTo>
                  <a:pt x="2008" y="369"/>
                </a:lnTo>
                <a:lnTo>
                  <a:pt x="2008" y="362"/>
                </a:lnTo>
                <a:lnTo>
                  <a:pt x="2008" y="355"/>
                </a:lnTo>
                <a:lnTo>
                  <a:pt x="2003" y="343"/>
                </a:lnTo>
                <a:lnTo>
                  <a:pt x="2000" y="338"/>
                </a:lnTo>
                <a:lnTo>
                  <a:pt x="1995" y="335"/>
                </a:lnTo>
                <a:lnTo>
                  <a:pt x="1993" y="332"/>
                </a:lnTo>
                <a:lnTo>
                  <a:pt x="1989" y="326"/>
                </a:lnTo>
                <a:lnTo>
                  <a:pt x="1984" y="321"/>
                </a:lnTo>
                <a:lnTo>
                  <a:pt x="1983" y="318"/>
                </a:lnTo>
                <a:lnTo>
                  <a:pt x="1979" y="313"/>
                </a:lnTo>
                <a:lnTo>
                  <a:pt x="1979" y="308"/>
                </a:lnTo>
                <a:lnTo>
                  <a:pt x="1981" y="301"/>
                </a:lnTo>
                <a:lnTo>
                  <a:pt x="1971" y="304"/>
                </a:lnTo>
                <a:lnTo>
                  <a:pt x="1962" y="311"/>
                </a:lnTo>
                <a:lnTo>
                  <a:pt x="1955" y="316"/>
                </a:lnTo>
                <a:lnTo>
                  <a:pt x="1947" y="321"/>
                </a:lnTo>
                <a:lnTo>
                  <a:pt x="1938" y="326"/>
                </a:lnTo>
                <a:lnTo>
                  <a:pt x="1933" y="328"/>
                </a:lnTo>
                <a:lnTo>
                  <a:pt x="1926" y="328"/>
                </a:lnTo>
                <a:lnTo>
                  <a:pt x="1923" y="330"/>
                </a:lnTo>
                <a:lnTo>
                  <a:pt x="1921" y="333"/>
                </a:lnTo>
                <a:lnTo>
                  <a:pt x="1920" y="342"/>
                </a:lnTo>
                <a:lnTo>
                  <a:pt x="1916" y="340"/>
                </a:lnTo>
                <a:lnTo>
                  <a:pt x="1914" y="337"/>
                </a:lnTo>
                <a:lnTo>
                  <a:pt x="1913" y="328"/>
                </a:lnTo>
                <a:lnTo>
                  <a:pt x="1908" y="328"/>
                </a:lnTo>
                <a:lnTo>
                  <a:pt x="1903" y="328"/>
                </a:lnTo>
                <a:lnTo>
                  <a:pt x="1897" y="323"/>
                </a:lnTo>
                <a:lnTo>
                  <a:pt x="1889" y="320"/>
                </a:lnTo>
                <a:lnTo>
                  <a:pt x="1885" y="320"/>
                </a:lnTo>
                <a:lnTo>
                  <a:pt x="1879" y="321"/>
                </a:lnTo>
                <a:lnTo>
                  <a:pt x="1879" y="316"/>
                </a:lnTo>
                <a:lnTo>
                  <a:pt x="1882" y="314"/>
                </a:lnTo>
                <a:lnTo>
                  <a:pt x="1885" y="314"/>
                </a:lnTo>
                <a:lnTo>
                  <a:pt x="1891" y="314"/>
                </a:lnTo>
                <a:lnTo>
                  <a:pt x="1903" y="314"/>
                </a:lnTo>
                <a:lnTo>
                  <a:pt x="1908" y="314"/>
                </a:lnTo>
                <a:lnTo>
                  <a:pt x="1913" y="314"/>
                </a:lnTo>
                <a:lnTo>
                  <a:pt x="1918" y="316"/>
                </a:lnTo>
                <a:lnTo>
                  <a:pt x="1923" y="314"/>
                </a:lnTo>
                <a:lnTo>
                  <a:pt x="1926" y="313"/>
                </a:lnTo>
                <a:lnTo>
                  <a:pt x="1928" y="309"/>
                </a:lnTo>
                <a:lnTo>
                  <a:pt x="1933" y="304"/>
                </a:lnTo>
                <a:lnTo>
                  <a:pt x="1935" y="303"/>
                </a:lnTo>
                <a:lnTo>
                  <a:pt x="1940" y="301"/>
                </a:lnTo>
                <a:lnTo>
                  <a:pt x="1938" y="299"/>
                </a:lnTo>
                <a:lnTo>
                  <a:pt x="1937" y="297"/>
                </a:lnTo>
                <a:lnTo>
                  <a:pt x="1932" y="296"/>
                </a:lnTo>
                <a:lnTo>
                  <a:pt x="1920" y="294"/>
                </a:lnTo>
                <a:lnTo>
                  <a:pt x="1913" y="294"/>
                </a:lnTo>
                <a:lnTo>
                  <a:pt x="1908" y="292"/>
                </a:lnTo>
                <a:lnTo>
                  <a:pt x="1904" y="289"/>
                </a:lnTo>
                <a:lnTo>
                  <a:pt x="1899" y="287"/>
                </a:lnTo>
                <a:lnTo>
                  <a:pt x="1884" y="289"/>
                </a:lnTo>
                <a:lnTo>
                  <a:pt x="1874" y="285"/>
                </a:lnTo>
                <a:lnTo>
                  <a:pt x="1862" y="284"/>
                </a:lnTo>
                <a:lnTo>
                  <a:pt x="1851" y="280"/>
                </a:lnTo>
                <a:lnTo>
                  <a:pt x="1848" y="280"/>
                </a:lnTo>
                <a:lnTo>
                  <a:pt x="1845" y="282"/>
                </a:lnTo>
                <a:lnTo>
                  <a:pt x="1841" y="287"/>
                </a:lnTo>
                <a:lnTo>
                  <a:pt x="1839" y="294"/>
                </a:lnTo>
                <a:lnTo>
                  <a:pt x="1838" y="301"/>
                </a:lnTo>
                <a:lnTo>
                  <a:pt x="1834" y="303"/>
                </a:lnTo>
                <a:lnTo>
                  <a:pt x="1831" y="304"/>
                </a:lnTo>
                <a:lnTo>
                  <a:pt x="1826" y="306"/>
                </a:lnTo>
                <a:lnTo>
                  <a:pt x="1824" y="308"/>
                </a:lnTo>
                <a:lnTo>
                  <a:pt x="1824" y="311"/>
                </a:lnTo>
                <a:lnTo>
                  <a:pt x="1824" y="314"/>
                </a:lnTo>
                <a:lnTo>
                  <a:pt x="1824" y="318"/>
                </a:lnTo>
                <a:lnTo>
                  <a:pt x="1824" y="321"/>
                </a:lnTo>
                <a:lnTo>
                  <a:pt x="1814" y="328"/>
                </a:lnTo>
                <a:lnTo>
                  <a:pt x="1804" y="337"/>
                </a:lnTo>
                <a:lnTo>
                  <a:pt x="1800" y="340"/>
                </a:lnTo>
                <a:lnTo>
                  <a:pt x="1799" y="347"/>
                </a:lnTo>
                <a:lnTo>
                  <a:pt x="1797" y="354"/>
                </a:lnTo>
                <a:lnTo>
                  <a:pt x="1797" y="362"/>
                </a:lnTo>
                <a:lnTo>
                  <a:pt x="1781" y="369"/>
                </a:lnTo>
                <a:lnTo>
                  <a:pt x="1770" y="379"/>
                </a:lnTo>
                <a:lnTo>
                  <a:pt x="1758" y="389"/>
                </a:lnTo>
                <a:lnTo>
                  <a:pt x="1749" y="403"/>
                </a:lnTo>
                <a:lnTo>
                  <a:pt x="1715" y="403"/>
                </a:lnTo>
                <a:lnTo>
                  <a:pt x="1710" y="407"/>
                </a:lnTo>
                <a:lnTo>
                  <a:pt x="1705" y="410"/>
                </a:lnTo>
                <a:lnTo>
                  <a:pt x="1700" y="415"/>
                </a:lnTo>
                <a:lnTo>
                  <a:pt x="1695" y="417"/>
                </a:lnTo>
                <a:lnTo>
                  <a:pt x="1674" y="417"/>
                </a:lnTo>
                <a:lnTo>
                  <a:pt x="1655" y="418"/>
                </a:lnTo>
                <a:lnTo>
                  <a:pt x="1640" y="424"/>
                </a:lnTo>
                <a:lnTo>
                  <a:pt x="1626" y="430"/>
                </a:lnTo>
                <a:lnTo>
                  <a:pt x="1621" y="432"/>
                </a:lnTo>
                <a:lnTo>
                  <a:pt x="1618" y="434"/>
                </a:lnTo>
                <a:lnTo>
                  <a:pt x="1613" y="441"/>
                </a:lnTo>
                <a:lnTo>
                  <a:pt x="1609" y="449"/>
                </a:lnTo>
                <a:lnTo>
                  <a:pt x="1606" y="458"/>
                </a:lnTo>
                <a:lnTo>
                  <a:pt x="1602" y="459"/>
                </a:lnTo>
                <a:lnTo>
                  <a:pt x="1601" y="461"/>
                </a:lnTo>
                <a:lnTo>
                  <a:pt x="1602" y="465"/>
                </a:lnTo>
                <a:lnTo>
                  <a:pt x="1606" y="465"/>
                </a:lnTo>
                <a:lnTo>
                  <a:pt x="1604" y="468"/>
                </a:lnTo>
                <a:lnTo>
                  <a:pt x="1602" y="471"/>
                </a:lnTo>
                <a:lnTo>
                  <a:pt x="1599" y="475"/>
                </a:lnTo>
                <a:lnTo>
                  <a:pt x="1599" y="478"/>
                </a:lnTo>
                <a:lnTo>
                  <a:pt x="1592" y="476"/>
                </a:lnTo>
                <a:lnTo>
                  <a:pt x="1585" y="476"/>
                </a:lnTo>
                <a:lnTo>
                  <a:pt x="1577" y="480"/>
                </a:lnTo>
                <a:lnTo>
                  <a:pt x="1568" y="483"/>
                </a:lnTo>
                <a:lnTo>
                  <a:pt x="1563" y="485"/>
                </a:lnTo>
                <a:lnTo>
                  <a:pt x="1558" y="485"/>
                </a:lnTo>
                <a:lnTo>
                  <a:pt x="1556" y="492"/>
                </a:lnTo>
                <a:lnTo>
                  <a:pt x="1558" y="497"/>
                </a:lnTo>
                <a:lnTo>
                  <a:pt x="1561" y="500"/>
                </a:lnTo>
                <a:lnTo>
                  <a:pt x="1565" y="502"/>
                </a:lnTo>
                <a:lnTo>
                  <a:pt x="1573" y="505"/>
                </a:lnTo>
                <a:lnTo>
                  <a:pt x="1577" y="509"/>
                </a:lnTo>
                <a:lnTo>
                  <a:pt x="1578" y="512"/>
                </a:lnTo>
                <a:lnTo>
                  <a:pt x="1577" y="517"/>
                </a:lnTo>
                <a:lnTo>
                  <a:pt x="1575" y="519"/>
                </a:lnTo>
                <a:lnTo>
                  <a:pt x="1572" y="519"/>
                </a:lnTo>
                <a:lnTo>
                  <a:pt x="1568" y="519"/>
                </a:lnTo>
                <a:lnTo>
                  <a:pt x="1565" y="519"/>
                </a:lnTo>
                <a:lnTo>
                  <a:pt x="1560" y="519"/>
                </a:lnTo>
                <a:lnTo>
                  <a:pt x="1558" y="519"/>
                </a:lnTo>
                <a:lnTo>
                  <a:pt x="1558" y="516"/>
                </a:lnTo>
                <a:lnTo>
                  <a:pt x="1558" y="512"/>
                </a:lnTo>
                <a:lnTo>
                  <a:pt x="1554" y="512"/>
                </a:lnTo>
                <a:lnTo>
                  <a:pt x="1551" y="512"/>
                </a:lnTo>
                <a:lnTo>
                  <a:pt x="1551" y="509"/>
                </a:lnTo>
                <a:lnTo>
                  <a:pt x="1551" y="505"/>
                </a:lnTo>
                <a:lnTo>
                  <a:pt x="1548" y="505"/>
                </a:lnTo>
                <a:lnTo>
                  <a:pt x="1544" y="505"/>
                </a:lnTo>
                <a:lnTo>
                  <a:pt x="1541" y="505"/>
                </a:lnTo>
                <a:lnTo>
                  <a:pt x="1537" y="505"/>
                </a:lnTo>
                <a:lnTo>
                  <a:pt x="1536" y="500"/>
                </a:lnTo>
                <a:lnTo>
                  <a:pt x="1534" y="499"/>
                </a:lnTo>
                <a:lnTo>
                  <a:pt x="1531" y="499"/>
                </a:lnTo>
                <a:lnTo>
                  <a:pt x="1529" y="495"/>
                </a:lnTo>
                <a:lnTo>
                  <a:pt x="1525" y="494"/>
                </a:lnTo>
                <a:lnTo>
                  <a:pt x="1517" y="492"/>
                </a:lnTo>
                <a:lnTo>
                  <a:pt x="1517" y="488"/>
                </a:lnTo>
                <a:lnTo>
                  <a:pt x="1515" y="487"/>
                </a:lnTo>
                <a:lnTo>
                  <a:pt x="1510" y="485"/>
                </a:lnTo>
                <a:lnTo>
                  <a:pt x="1502" y="480"/>
                </a:lnTo>
                <a:lnTo>
                  <a:pt x="1496" y="478"/>
                </a:lnTo>
                <a:lnTo>
                  <a:pt x="1490" y="478"/>
                </a:lnTo>
                <a:lnTo>
                  <a:pt x="1478" y="476"/>
                </a:lnTo>
                <a:lnTo>
                  <a:pt x="1467" y="480"/>
                </a:lnTo>
                <a:lnTo>
                  <a:pt x="1461" y="483"/>
                </a:lnTo>
                <a:lnTo>
                  <a:pt x="1454" y="488"/>
                </a:lnTo>
                <a:lnTo>
                  <a:pt x="1449" y="492"/>
                </a:lnTo>
                <a:lnTo>
                  <a:pt x="1442" y="497"/>
                </a:lnTo>
                <a:lnTo>
                  <a:pt x="1433" y="499"/>
                </a:lnTo>
                <a:lnTo>
                  <a:pt x="1421" y="499"/>
                </a:lnTo>
                <a:lnTo>
                  <a:pt x="1427" y="492"/>
                </a:lnTo>
                <a:lnTo>
                  <a:pt x="1427" y="485"/>
                </a:lnTo>
                <a:lnTo>
                  <a:pt x="1427" y="478"/>
                </a:lnTo>
                <a:lnTo>
                  <a:pt x="1421" y="471"/>
                </a:lnTo>
                <a:lnTo>
                  <a:pt x="1416" y="468"/>
                </a:lnTo>
                <a:lnTo>
                  <a:pt x="1411" y="465"/>
                </a:lnTo>
                <a:lnTo>
                  <a:pt x="1408" y="459"/>
                </a:lnTo>
                <a:lnTo>
                  <a:pt x="1408" y="451"/>
                </a:lnTo>
                <a:lnTo>
                  <a:pt x="1415" y="451"/>
                </a:lnTo>
                <a:lnTo>
                  <a:pt x="1418" y="449"/>
                </a:lnTo>
                <a:lnTo>
                  <a:pt x="1423" y="446"/>
                </a:lnTo>
                <a:lnTo>
                  <a:pt x="1428" y="444"/>
                </a:lnTo>
                <a:lnTo>
                  <a:pt x="1428" y="447"/>
                </a:lnTo>
                <a:lnTo>
                  <a:pt x="1430" y="449"/>
                </a:lnTo>
                <a:lnTo>
                  <a:pt x="1433" y="451"/>
                </a:lnTo>
                <a:lnTo>
                  <a:pt x="1435" y="451"/>
                </a:lnTo>
                <a:lnTo>
                  <a:pt x="1435" y="447"/>
                </a:lnTo>
                <a:lnTo>
                  <a:pt x="1435" y="444"/>
                </a:lnTo>
                <a:lnTo>
                  <a:pt x="1439" y="444"/>
                </a:lnTo>
                <a:lnTo>
                  <a:pt x="1442" y="444"/>
                </a:lnTo>
                <a:lnTo>
                  <a:pt x="1442" y="441"/>
                </a:lnTo>
                <a:lnTo>
                  <a:pt x="1442" y="437"/>
                </a:lnTo>
                <a:lnTo>
                  <a:pt x="1450" y="436"/>
                </a:lnTo>
                <a:lnTo>
                  <a:pt x="1457" y="436"/>
                </a:lnTo>
                <a:lnTo>
                  <a:pt x="1464" y="434"/>
                </a:lnTo>
                <a:lnTo>
                  <a:pt x="1466" y="432"/>
                </a:lnTo>
                <a:lnTo>
                  <a:pt x="1469" y="430"/>
                </a:lnTo>
                <a:lnTo>
                  <a:pt x="1473" y="429"/>
                </a:lnTo>
                <a:lnTo>
                  <a:pt x="1474" y="425"/>
                </a:lnTo>
                <a:lnTo>
                  <a:pt x="1476" y="417"/>
                </a:lnTo>
                <a:lnTo>
                  <a:pt x="1479" y="417"/>
                </a:lnTo>
                <a:lnTo>
                  <a:pt x="1481" y="415"/>
                </a:lnTo>
                <a:lnTo>
                  <a:pt x="1483" y="410"/>
                </a:lnTo>
                <a:lnTo>
                  <a:pt x="1486" y="405"/>
                </a:lnTo>
                <a:lnTo>
                  <a:pt x="1490" y="400"/>
                </a:lnTo>
                <a:lnTo>
                  <a:pt x="1493" y="396"/>
                </a:lnTo>
                <a:lnTo>
                  <a:pt x="1496" y="389"/>
                </a:lnTo>
                <a:lnTo>
                  <a:pt x="1498" y="378"/>
                </a:lnTo>
                <a:lnTo>
                  <a:pt x="1496" y="364"/>
                </a:lnTo>
                <a:lnTo>
                  <a:pt x="1496" y="349"/>
                </a:lnTo>
                <a:lnTo>
                  <a:pt x="1496" y="335"/>
                </a:lnTo>
                <a:lnTo>
                  <a:pt x="1496" y="330"/>
                </a:lnTo>
                <a:lnTo>
                  <a:pt x="1495" y="326"/>
                </a:lnTo>
                <a:lnTo>
                  <a:pt x="1491" y="325"/>
                </a:lnTo>
                <a:lnTo>
                  <a:pt x="1488" y="323"/>
                </a:lnTo>
                <a:lnTo>
                  <a:pt x="1479" y="321"/>
                </a:lnTo>
                <a:lnTo>
                  <a:pt x="1478" y="318"/>
                </a:lnTo>
                <a:lnTo>
                  <a:pt x="1476" y="314"/>
                </a:lnTo>
                <a:lnTo>
                  <a:pt x="1462" y="314"/>
                </a:lnTo>
                <a:lnTo>
                  <a:pt x="1452" y="316"/>
                </a:lnTo>
                <a:lnTo>
                  <a:pt x="1430" y="320"/>
                </a:lnTo>
                <a:lnTo>
                  <a:pt x="1410" y="325"/>
                </a:lnTo>
                <a:lnTo>
                  <a:pt x="1399" y="326"/>
                </a:lnTo>
                <a:lnTo>
                  <a:pt x="1387" y="328"/>
                </a:lnTo>
                <a:lnTo>
                  <a:pt x="1381" y="326"/>
                </a:lnTo>
                <a:lnTo>
                  <a:pt x="1374" y="325"/>
                </a:lnTo>
                <a:lnTo>
                  <a:pt x="1362" y="320"/>
                </a:lnTo>
                <a:lnTo>
                  <a:pt x="1352" y="313"/>
                </a:lnTo>
                <a:lnTo>
                  <a:pt x="1340" y="308"/>
                </a:lnTo>
                <a:lnTo>
                  <a:pt x="1335" y="304"/>
                </a:lnTo>
                <a:lnTo>
                  <a:pt x="1329" y="301"/>
                </a:lnTo>
                <a:lnTo>
                  <a:pt x="1324" y="296"/>
                </a:lnTo>
                <a:lnTo>
                  <a:pt x="1319" y="294"/>
                </a:lnTo>
                <a:lnTo>
                  <a:pt x="1312" y="294"/>
                </a:lnTo>
                <a:lnTo>
                  <a:pt x="1307" y="292"/>
                </a:lnTo>
                <a:lnTo>
                  <a:pt x="1304" y="289"/>
                </a:lnTo>
                <a:lnTo>
                  <a:pt x="1299" y="287"/>
                </a:lnTo>
                <a:lnTo>
                  <a:pt x="1271" y="287"/>
                </a:lnTo>
                <a:lnTo>
                  <a:pt x="1270" y="289"/>
                </a:lnTo>
                <a:lnTo>
                  <a:pt x="1268" y="291"/>
                </a:lnTo>
                <a:lnTo>
                  <a:pt x="1265" y="294"/>
                </a:lnTo>
                <a:lnTo>
                  <a:pt x="1259" y="296"/>
                </a:lnTo>
                <a:lnTo>
                  <a:pt x="1258" y="297"/>
                </a:lnTo>
                <a:lnTo>
                  <a:pt x="1258" y="301"/>
                </a:lnTo>
                <a:lnTo>
                  <a:pt x="1254" y="299"/>
                </a:lnTo>
                <a:lnTo>
                  <a:pt x="1253" y="297"/>
                </a:lnTo>
                <a:lnTo>
                  <a:pt x="1253" y="294"/>
                </a:lnTo>
                <a:lnTo>
                  <a:pt x="1253" y="292"/>
                </a:lnTo>
                <a:lnTo>
                  <a:pt x="1256" y="285"/>
                </a:lnTo>
                <a:lnTo>
                  <a:pt x="1258" y="280"/>
                </a:lnTo>
                <a:lnTo>
                  <a:pt x="1254" y="279"/>
                </a:lnTo>
                <a:lnTo>
                  <a:pt x="1253" y="275"/>
                </a:lnTo>
                <a:lnTo>
                  <a:pt x="1251" y="267"/>
                </a:lnTo>
                <a:lnTo>
                  <a:pt x="1248" y="267"/>
                </a:lnTo>
                <a:lnTo>
                  <a:pt x="1246" y="265"/>
                </a:lnTo>
                <a:lnTo>
                  <a:pt x="1244" y="260"/>
                </a:lnTo>
                <a:lnTo>
                  <a:pt x="1190" y="260"/>
                </a:lnTo>
                <a:lnTo>
                  <a:pt x="1184" y="267"/>
                </a:lnTo>
                <a:lnTo>
                  <a:pt x="1179" y="273"/>
                </a:lnTo>
                <a:lnTo>
                  <a:pt x="1176" y="277"/>
                </a:lnTo>
                <a:lnTo>
                  <a:pt x="1173" y="279"/>
                </a:lnTo>
                <a:lnTo>
                  <a:pt x="1167" y="280"/>
                </a:lnTo>
                <a:lnTo>
                  <a:pt x="1162" y="280"/>
                </a:lnTo>
                <a:lnTo>
                  <a:pt x="1166" y="273"/>
                </a:lnTo>
                <a:lnTo>
                  <a:pt x="1171" y="267"/>
                </a:lnTo>
                <a:lnTo>
                  <a:pt x="1174" y="263"/>
                </a:lnTo>
                <a:lnTo>
                  <a:pt x="1179" y="262"/>
                </a:lnTo>
                <a:lnTo>
                  <a:pt x="1184" y="260"/>
                </a:lnTo>
                <a:lnTo>
                  <a:pt x="1190" y="260"/>
                </a:lnTo>
                <a:lnTo>
                  <a:pt x="1191" y="255"/>
                </a:lnTo>
                <a:lnTo>
                  <a:pt x="1193" y="251"/>
                </a:lnTo>
                <a:lnTo>
                  <a:pt x="1200" y="246"/>
                </a:lnTo>
                <a:lnTo>
                  <a:pt x="1208" y="243"/>
                </a:lnTo>
                <a:lnTo>
                  <a:pt x="1217" y="239"/>
                </a:lnTo>
                <a:lnTo>
                  <a:pt x="1217" y="212"/>
                </a:lnTo>
                <a:lnTo>
                  <a:pt x="1217" y="205"/>
                </a:lnTo>
                <a:lnTo>
                  <a:pt x="1217" y="198"/>
                </a:lnTo>
                <a:lnTo>
                  <a:pt x="1219" y="193"/>
                </a:lnTo>
                <a:lnTo>
                  <a:pt x="1224" y="191"/>
                </a:lnTo>
                <a:lnTo>
                  <a:pt x="1219" y="181"/>
                </a:lnTo>
                <a:lnTo>
                  <a:pt x="1215" y="169"/>
                </a:lnTo>
                <a:lnTo>
                  <a:pt x="1210" y="144"/>
                </a:lnTo>
                <a:lnTo>
                  <a:pt x="1208" y="142"/>
                </a:lnTo>
                <a:lnTo>
                  <a:pt x="1207" y="140"/>
                </a:lnTo>
                <a:lnTo>
                  <a:pt x="1203" y="137"/>
                </a:lnTo>
                <a:lnTo>
                  <a:pt x="1198" y="135"/>
                </a:lnTo>
                <a:lnTo>
                  <a:pt x="1196" y="133"/>
                </a:lnTo>
                <a:lnTo>
                  <a:pt x="1196" y="130"/>
                </a:lnTo>
                <a:lnTo>
                  <a:pt x="1188" y="130"/>
                </a:lnTo>
                <a:lnTo>
                  <a:pt x="1181" y="128"/>
                </a:lnTo>
                <a:lnTo>
                  <a:pt x="1174" y="127"/>
                </a:lnTo>
                <a:lnTo>
                  <a:pt x="1171" y="122"/>
                </a:lnTo>
                <a:lnTo>
                  <a:pt x="1166" y="118"/>
                </a:lnTo>
                <a:lnTo>
                  <a:pt x="1159" y="116"/>
                </a:lnTo>
                <a:lnTo>
                  <a:pt x="1152" y="115"/>
                </a:lnTo>
                <a:lnTo>
                  <a:pt x="1142" y="116"/>
                </a:lnTo>
                <a:lnTo>
                  <a:pt x="1138" y="110"/>
                </a:lnTo>
                <a:lnTo>
                  <a:pt x="1133" y="104"/>
                </a:lnTo>
                <a:lnTo>
                  <a:pt x="1128" y="99"/>
                </a:lnTo>
                <a:lnTo>
                  <a:pt x="1121" y="96"/>
                </a:lnTo>
                <a:lnTo>
                  <a:pt x="1121" y="89"/>
                </a:lnTo>
                <a:lnTo>
                  <a:pt x="1121" y="82"/>
                </a:lnTo>
                <a:lnTo>
                  <a:pt x="1120" y="77"/>
                </a:lnTo>
                <a:lnTo>
                  <a:pt x="1114" y="76"/>
                </a:lnTo>
                <a:lnTo>
                  <a:pt x="1106" y="79"/>
                </a:lnTo>
                <a:lnTo>
                  <a:pt x="1097" y="82"/>
                </a:lnTo>
                <a:lnTo>
                  <a:pt x="1091" y="87"/>
                </a:lnTo>
                <a:lnTo>
                  <a:pt x="1089" y="91"/>
                </a:lnTo>
                <a:lnTo>
                  <a:pt x="1087" y="96"/>
                </a:lnTo>
                <a:lnTo>
                  <a:pt x="1073" y="91"/>
                </a:lnTo>
                <a:lnTo>
                  <a:pt x="1058" y="87"/>
                </a:lnTo>
                <a:lnTo>
                  <a:pt x="1044" y="82"/>
                </a:lnTo>
                <a:lnTo>
                  <a:pt x="1038" y="79"/>
                </a:lnTo>
                <a:lnTo>
                  <a:pt x="1032" y="76"/>
                </a:lnTo>
                <a:lnTo>
                  <a:pt x="985" y="76"/>
                </a:lnTo>
                <a:lnTo>
                  <a:pt x="981" y="76"/>
                </a:lnTo>
                <a:lnTo>
                  <a:pt x="978" y="76"/>
                </a:lnTo>
                <a:lnTo>
                  <a:pt x="973" y="76"/>
                </a:lnTo>
                <a:lnTo>
                  <a:pt x="971" y="76"/>
                </a:lnTo>
                <a:lnTo>
                  <a:pt x="971" y="72"/>
                </a:lnTo>
                <a:lnTo>
                  <a:pt x="971" y="69"/>
                </a:lnTo>
                <a:lnTo>
                  <a:pt x="968" y="69"/>
                </a:lnTo>
                <a:lnTo>
                  <a:pt x="964" y="69"/>
                </a:lnTo>
                <a:lnTo>
                  <a:pt x="964" y="65"/>
                </a:lnTo>
                <a:lnTo>
                  <a:pt x="964" y="62"/>
                </a:lnTo>
                <a:lnTo>
                  <a:pt x="957" y="60"/>
                </a:lnTo>
                <a:lnTo>
                  <a:pt x="951" y="62"/>
                </a:lnTo>
                <a:lnTo>
                  <a:pt x="946" y="60"/>
                </a:lnTo>
                <a:lnTo>
                  <a:pt x="944" y="58"/>
                </a:lnTo>
                <a:lnTo>
                  <a:pt x="944" y="55"/>
                </a:lnTo>
                <a:lnTo>
                  <a:pt x="876" y="55"/>
                </a:lnTo>
                <a:lnTo>
                  <a:pt x="874" y="60"/>
                </a:lnTo>
                <a:lnTo>
                  <a:pt x="872" y="62"/>
                </a:lnTo>
                <a:lnTo>
                  <a:pt x="869" y="62"/>
                </a:lnTo>
                <a:lnTo>
                  <a:pt x="807" y="62"/>
                </a:lnTo>
                <a:lnTo>
                  <a:pt x="807" y="57"/>
                </a:lnTo>
                <a:lnTo>
                  <a:pt x="809" y="52"/>
                </a:lnTo>
                <a:lnTo>
                  <a:pt x="813" y="43"/>
                </a:lnTo>
                <a:lnTo>
                  <a:pt x="818" y="36"/>
                </a:lnTo>
                <a:lnTo>
                  <a:pt x="821" y="28"/>
                </a:lnTo>
                <a:lnTo>
                  <a:pt x="823" y="24"/>
                </a:lnTo>
                <a:lnTo>
                  <a:pt x="824" y="21"/>
                </a:lnTo>
                <a:lnTo>
                  <a:pt x="826" y="19"/>
                </a:lnTo>
                <a:lnTo>
                  <a:pt x="828" y="14"/>
                </a:lnTo>
                <a:lnTo>
                  <a:pt x="824" y="12"/>
                </a:lnTo>
                <a:lnTo>
                  <a:pt x="823" y="11"/>
                </a:lnTo>
                <a:lnTo>
                  <a:pt x="821" y="7"/>
                </a:lnTo>
                <a:lnTo>
                  <a:pt x="821" y="0"/>
                </a:lnTo>
                <a:lnTo>
                  <a:pt x="816" y="0"/>
                </a:lnTo>
                <a:lnTo>
                  <a:pt x="811" y="2"/>
                </a:lnTo>
                <a:lnTo>
                  <a:pt x="807" y="4"/>
                </a:lnTo>
                <a:lnTo>
                  <a:pt x="806" y="7"/>
                </a:lnTo>
                <a:lnTo>
                  <a:pt x="802" y="16"/>
                </a:lnTo>
                <a:lnTo>
                  <a:pt x="801" y="24"/>
                </a:lnTo>
                <a:lnTo>
                  <a:pt x="801" y="28"/>
                </a:lnTo>
                <a:lnTo>
                  <a:pt x="795" y="31"/>
                </a:lnTo>
                <a:lnTo>
                  <a:pt x="794" y="35"/>
                </a:lnTo>
                <a:lnTo>
                  <a:pt x="792" y="38"/>
                </a:lnTo>
                <a:lnTo>
                  <a:pt x="782" y="45"/>
                </a:lnTo>
                <a:lnTo>
                  <a:pt x="780" y="48"/>
                </a:lnTo>
                <a:lnTo>
                  <a:pt x="778" y="52"/>
                </a:lnTo>
                <a:lnTo>
                  <a:pt x="777" y="60"/>
                </a:lnTo>
                <a:lnTo>
                  <a:pt x="780" y="72"/>
                </a:lnTo>
                <a:lnTo>
                  <a:pt x="780" y="77"/>
                </a:lnTo>
                <a:lnTo>
                  <a:pt x="780" y="79"/>
                </a:lnTo>
                <a:lnTo>
                  <a:pt x="780" y="86"/>
                </a:lnTo>
                <a:lnTo>
                  <a:pt x="778" y="89"/>
                </a:lnTo>
                <a:lnTo>
                  <a:pt x="775" y="98"/>
                </a:lnTo>
                <a:lnTo>
                  <a:pt x="773" y="104"/>
                </a:lnTo>
                <a:lnTo>
                  <a:pt x="772" y="110"/>
                </a:lnTo>
                <a:lnTo>
                  <a:pt x="773" y="113"/>
                </a:lnTo>
                <a:lnTo>
                  <a:pt x="773" y="116"/>
                </a:lnTo>
                <a:lnTo>
                  <a:pt x="773" y="123"/>
                </a:lnTo>
                <a:lnTo>
                  <a:pt x="770" y="125"/>
                </a:lnTo>
                <a:lnTo>
                  <a:pt x="768" y="127"/>
                </a:lnTo>
                <a:lnTo>
                  <a:pt x="766" y="130"/>
                </a:lnTo>
                <a:lnTo>
                  <a:pt x="766" y="137"/>
                </a:lnTo>
                <a:lnTo>
                  <a:pt x="766" y="144"/>
                </a:lnTo>
                <a:lnTo>
                  <a:pt x="773" y="145"/>
                </a:lnTo>
                <a:lnTo>
                  <a:pt x="778" y="144"/>
                </a:lnTo>
                <a:lnTo>
                  <a:pt x="784" y="144"/>
                </a:lnTo>
                <a:lnTo>
                  <a:pt x="787" y="140"/>
                </a:lnTo>
                <a:lnTo>
                  <a:pt x="790" y="137"/>
                </a:lnTo>
                <a:lnTo>
                  <a:pt x="792" y="133"/>
                </a:lnTo>
                <a:lnTo>
                  <a:pt x="794" y="123"/>
                </a:lnTo>
                <a:lnTo>
                  <a:pt x="794" y="122"/>
                </a:lnTo>
                <a:lnTo>
                  <a:pt x="794" y="118"/>
                </a:lnTo>
                <a:lnTo>
                  <a:pt x="794" y="113"/>
                </a:lnTo>
                <a:lnTo>
                  <a:pt x="795" y="111"/>
                </a:lnTo>
                <a:lnTo>
                  <a:pt x="797" y="110"/>
                </a:lnTo>
                <a:lnTo>
                  <a:pt x="795" y="104"/>
                </a:lnTo>
                <a:lnTo>
                  <a:pt x="795" y="99"/>
                </a:lnTo>
                <a:lnTo>
                  <a:pt x="795" y="98"/>
                </a:lnTo>
                <a:lnTo>
                  <a:pt x="795" y="96"/>
                </a:lnTo>
                <a:lnTo>
                  <a:pt x="799" y="96"/>
                </a:lnTo>
                <a:lnTo>
                  <a:pt x="804" y="94"/>
                </a:lnTo>
                <a:lnTo>
                  <a:pt x="809" y="93"/>
                </a:lnTo>
                <a:lnTo>
                  <a:pt x="816" y="86"/>
                </a:lnTo>
                <a:lnTo>
                  <a:pt x="818" y="84"/>
                </a:lnTo>
                <a:lnTo>
                  <a:pt x="821" y="81"/>
                </a:lnTo>
                <a:lnTo>
                  <a:pt x="824" y="81"/>
                </a:lnTo>
                <a:lnTo>
                  <a:pt x="830" y="84"/>
                </a:lnTo>
                <a:lnTo>
                  <a:pt x="833" y="82"/>
                </a:lnTo>
                <a:lnTo>
                  <a:pt x="847" y="79"/>
                </a:lnTo>
                <a:lnTo>
                  <a:pt x="850" y="79"/>
                </a:lnTo>
                <a:lnTo>
                  <a:pt x="853" y="77"/>
                </a:lnTo>
                <a:lnTo>
                  <a:pt x="857" y="77"/>
                </a:lnTo>
                <a:lnTo>
                  <a:pt x="860" y="81"/>
                </a:lnTo>
                <a:lnTo>
                  <a:pt x="864" y="86"/>
                </a:lnTo>
                <a:lnTo>
                  <a:pt x="869" y="94"/>
                </a:lnTo>
                <a:lnTo>
                  <a:pt x="872" y="96"/>
                </a:lnTo>
                <a:lnTo>
                  <a:pt x="877" y="94"/>
                </a:lnTo>
                <a:lnTo>
                  <a:pt x="879" y="96"/>
                </a:lnTo>
                <a:lnTo>
                  <a:pt x="882" y="96"/>
                </a:lnTo>
                <a:lnTo>
                  <a:pt x="882" y="144"/>
                </a:lnTo>
                <a:lnTo>
                  <a:pt x="874" y="157"/>
                </a:lnTo>
                <a:lnTo>
                  <a:pt x="867" y="164"/>
                </a:lnTo>
                <a:lnTo>
                  <a:pt x="862" y="171"/>
                </a:lnTo>
                <a:lnTo>
                  <a:pt x="859" y="173"/>
                </a:lnTo>
                <a:lnTo>
                  <a:pt x="850" y="176"/>
                </a:lnTo>
                <a:lnTo>
                  <a:pt x="840" y="180"/>
                </a:lnTo>
                <a:lnTo>
                  <a:pt x="838" y="183"/>
                </a:lnTo>
                <a:lnTo>
                  <a:pt x="835" y="186"/>
                </a:lnTo>
                <a:lnTo>
                  <a:pt x="835" y="191"/>
                </a:lnTo>
                <a:lnTo>
                  <a:pt x="836" y="197"/>
                </a:lnTo>
                <a:lnTo>
                  <a:pt x="838" y="198"/>
                </a:lnTo>
                <a:lnTo>
                  <a:pt x="841" y="198"/>
                </a:lnTo>
                <a:lnTo>
                  <a:pt x="847" y="195"/>
                </a:lnTo>
                <a:lnTo>
                  <a:pt x="850" y="191"/>
                </a:lnTo>
                <a:lnTo>
                  <a:pt x="855" y="190"/>
                </a:lnTo>
                <a:lnTo>
                  <a:pt x="859" y="190"/>
                </a:lnTo>
                <a:lnTo>
                  <a:pt x="864" y="191"/>
                </a:lnTo>
                <a:lnTo>
                  <a:pt x="867" y="191"/>
                </a:lnTo>
                <a:lnTo>
                  <a:pt x="872" y="190"/>
                </a:lnTo>
                <a:lnTo>
                  <a:pt x="877" y="188"/>
                </a:lnTo>
                <a:lnTo>
                  <a:pt x="886" y="183"/>
                </a:lnTo>
                <a:lnTo>
                  <a:pt x="888" y="181"/>
                </a:lnTo>
                <a:lnTo>
                  <a:pt x="889" y="178"/>
                </a:lnTo>
                <a:lnTo>
                  <a:pt x="891" y="176"/>
                </a:lnTo>
                <a:lnTo>
                  <a:pt x="894" y="178"/>
                </a:lnTo>
                <a:lnTo>
                  <a:pt x="899" y="180"/>
                </a:lnTo>
                <a:lnTo>
                  <a:pt x="901" y="178"/>
                </a:lnTo>
                <a:lnTo>
                  <a:pt x="905" y="176"/>
                </a:lnTo>
                <a:lnTo>
                  <a:pt x="901" y="181"/>
                </a:lnTo>
                <a:lnTo>
                  <a:pt x="901" y="185"/>
                </a:lnTo>
                <a:lnTo>
                  <a:pt x="903" y="188"/>
                </a:lnTo>
                <a:lnTo>
                  <a:pt x="905" y="190"/>
                </a:lnTo>
                <a:lnTo>
                  <a:pt x="911" y="195"/>
                </a:lnTo>
                <a:lnTo>
                  <a:pt x="913" y="198"/>
                </a:lnTo>
                <a:lnTo>
                  <a:pt x="911" y="202"/>
                </a:lnTo>
                <a:lnTo>
                  <a:pt x="913" y="205"/>
                </a:lnTo>
                <a:lnTo>
                  <a:pt x="915" y="209"/>
                </a:lnTo>
                <a:lnTo>
                  <a:pt x="913" y="210"/>
                </a:lnTo>
                <a:lnTo>
                  <a:pt x="910" y="212"/>
                </a:lnTo>
                <a:lnTo>
                  <a:pt x="908" y="217"/>
                </a:lnTo>
                <a:lnTo>
                  <a:pt x="906" y="219"/>
                </a:lnTo>
                <a:lnTo>
                  <a:pt x="903" y="219"/>
                </a:lnTo>
                <a:lnTo>
                  <a:pt x="903" y="226"/>
                </a:lnTo>
                <a:lnTo>
                  <a:pt x="906" y="229"/>
                </a:lnTo>
                <a:lnTo>
                  <a:pt x="910" y="232"/>
                </a:lnTo>
                <a:lnTo>
                  <a:pt x="917" y="232"/>
                </a:lnTo>
                <a:lnTo>
                  <a:pt x="917" y="236"/>
                </a:lnTo>
                <a:lnTo>
                  <a:pt x="915" y="238"/>
                </a:lnTo>
                <a:lnTo>
                  <a:pt x="906" y="241"/>
                </a:lnTo>
                <a:lnTo>
                  <a:pt x="903" y="243"/>
                </a:lnTo>
                <a:lnTo>
                  <a:pt x="901" y="246"/>
                </a:lnTo>
                <a:lnTo>
                  <a:pt x="899" y="253"/>
                </a:lnTo>
                <a:lnTo>
                  <a:pt x="903" y="260"/>
                </a:lnTo>
                <a:lnTo>
                  <a:pt x="905" y="263"/>
                </a:lnTo>
                <a:lnTo>
                  <a:pt x="906" y="265"/>
                </a:lnTo>
                <a:lnTo>
                  <a:pt x="927" y="267"/>
                </a:lnTo>
                <a:lnTo>
                  <a:pt x="930" y="267"/>
                </a:lnTo>
                <a:lnTo>
                  <a:pt x="944" y="267"/>
                </a:lnTo>
                <a:lnTo>
                  <a:pt x="944" y="265"/>
                </a:lnTo>
                <a:lnTo>
                  <a:pt x="946" y="263"/>
                </a:lnTo>
                <a:lnTo>
                  <a:pt x="951" y="262"/>
                </a:lnTo>
                <a:lnTo>
                  <a:pt x="954" y="262"/>
                </a:lnTo>
                <a:lnTo>
                  <a:pt x="956" y="263"/>
                </a:lnTo>
                <a:lnTo>
                  <a:pt x="957" y="267"/>
                </a:lnTo>
                <a:lnTo>
                  <a:pt x="944" y="267"/>
                </a:lnTo>
                <a:lnTo>
                  <a:pt x="944" y="270"/>
                </a:lnTo>
                <a:lnTo>
                  <a:pt x="942" y="272"/>
                </a:lnTo>
                <a:lnTo>
                  <a:pt x="937" y="273"/>
                </a:lnTo>
                <a:lnTo>
                  <a:pt x="932" y="273"/>
                </a:lnTo>
                <a:lnTo>
                  <a:pt x="927" y="272"/>
                </a:lnTo>
                <a:lnTo>
                  <a:pt x="923" y="272"/>
                </a:lnTo>
                <a:lnTo>
                  <a:pt x="915" y="277"/>
                </a:lnTo>
                <a:lnTo>
                  <a:pt x="906" y="280"/>
                </a:lnTo>
                <a:lnTo>
                  <a:pt x="901" y="282"/>
                </a:lnTo>
                <a:lnTo>
                  <a:pt x="896" y="280"/>
                </a:lnTo>
                <a:lnTo>
                  <a:pt x="893" y="282"/>
                </a:lnTo>
                <a:lnTo>
                  <a:pt x="889" y="285"/>
                </a:lnTo>
                <a:lnTo>
                  <a:pt x="886" y="287"/>
                </a:lnTo>
                <a:lnTo>
                  <a:pt x="882" y="287"/>
                </a:lnTo>
                <a:lnTo>
                  <a:pt x="848" y="287"/>
                </a:lnTo>
                <a:lnTo>
                  <a:pt x="843" y="291"/>
                </a:lnTo>
                <a:lnTo>
                  <a:pt x="838" y="294"/>
                </a:lnTo>
                <a:lnTo>
                  <a:pt x="835" y="299"/>
                </a:lnTo>
                <a:lnTo>
                  <a:pt x="835" y="308"/>
                </a:lnTo>
                <a:lnTo>
                  <a:pt x="833" y="313"/>
                </a:lnTo>
                <a:lnTo>
                  <a:pt x="831" y="314"/>
                </a:lnTo>
                <a:lnTo>
                  <a:pt x="828" y="314"/>
                </a:lnTo>
                <a:lnTo>
                  <a:pt x="826" y="325"/>
                </a:lnTo>
                <a:lnTo>
                  <a:pt x="828" y="333"/>
                </a:lnTo>
                <a:lnTo>
                  <a:pt x="830" y="340"/>
                </a:lnTo>
                <a:lnTo>
                  <a:pt x="835" y="345"/>
                </a:lnTo>
                <a:lnTo>
                  <a:pt x="841" y="349"/>
                </a:lnTo>
                <a:lnTo>
                  <a:pt x="848" y="350"/>
                </a:lnTo>
                <a:lnTo>
                  <a:pt x="859" y="350"/>
                </a:lnTo>
                <a:lnTo>
                  <a:pt x="869" y="349"/>
                </a:lnTo>
                <a:lnTo>
                  <a:pt x="870" y="343"/>
                </a:lnTo>
                <a:lnTo>
                  <a:pt x="872" y="342"/>
                </a:lnTo>
                <a:lnTo>
                  <a:pt x="876" y="342"/>
                </a:lnTo>
                <a:lnTo>
                  <a:pt x="879" y="343"/>
                </a:lnTo>
                <a:lnTo>
                  <a:pt x="882" y="345"/>
                </a:lnTo>
                <a:lnTo>
                  <a:pt x="884" y="349"/>
                </a:lnTo>
                <a:lnTo>
                  <a:pt x="889" y="349"/>
                </a:lnTo>
                <a:lnTo>
                  <a:pt x="889" y="355"/>
                </a:lnTo>
                <a:lnTo>
                  <a:pt x="889" y="362"/>
                </a:lnTo>
                <a:lnTo>
                  <a:pt x="884" y="372"/>
                </a:lnTo>
                <a:lnTo>
                  <a:pt x="881" y="383"/>
                </a:lnTo>
                <a:lnTo>
                  <a:pt x="881" y="388"/>
                </a:lnTo>
                <a:lnTo>
                  <a:pt x="882" y="396"/>
                </a:lnTo>
                <a:lnTo>
                  <a:pt x="884" y="403"/>
                </a:lnTo>
                <a:lnTo>
                  <a:pt x="888" y="407"/>
                </a:lnTo>
                <a:lnTo>
                  <a:pt x="893" y="408"/>
                </a:lnTo>
                <a:lnTo>
                  <a:pt x="899" y="410"/>
                </a:lnTo>
                <a:lnTo>
                  <a:pt x="906" y="412"/>
                </a:lnTo>
                <a:lnTo>
                  <a:pt x="911" y="413"/>
                </a:lnTo>
                <a:lnTo>
                  <a:pt x="915" y="417"/>
                </a:lnTo>
                <a:lnTo>
                  <a:pt x="917" y="424"/>
                </a:lnTo>
                <a:lnTo>
                  <a:pt x="917" y="429"/>
                </a:lnTo>
                <a:lnTo>
                  <a:pt x="917" y="432"/>
                </a:lnTo>
                <a:lnTo>
                  <a:pt x="915" y="434"/>
                </a:lnTo>
                <a:lnTo>
                  <a:pt x="911" y="436"/>
                </a:lnTo>
                <a:lnTo>
                  <a:pt x="905" y="437"/>
                </a:lnTo>
                <a:lnTo>
                  <a:pt x="896" y="437"/>
                </a:lnTo>
                <a:lnTo>
                  <a:pt x="889" y="437"/>
                </a:lnTo>
                <a:lnTo>
                  <a:pt x="884" y="441"/>
                </a:lnTo>
                <a:lnTo>
                  <a:pt x="881" y="442"/>
                </a:lnTo>
                <a:lnTo>
                  <a:pt x="876" y="444"/>
                </a:lnTo>
                <a:lnTo>
                  <a:pt x="876" y="451"/>
                </a:lnTo>
                <a:lnTo>
                  <a:pt x="877" y="456"/>
                </a:lnTo>
                <a:lnTo>
                  <a:pt x="879" y="458"/>
                </a:lnTo>
                <a:lnTo>
                  <a:pt x="881" y="459"/>
                </a:lnTo>
                <a:lnTo>
                  <a:pt x="881" y="465"/>
                </a:lnTo>
                <a:lnTo>
                  <a:pt x="881" y="473"/>
                </a:lnTo>
                <a:lnTo>
                  <a:pt x="884" y="483"/>
                </a:lnTo>
                <a:lnTo>
                  <a:pt x="886" y="487"/>
                </a:lnTo>
                <a:lnTo>
                  <a:pt x="889" y="490"/>
                </a:lnTo>
                <a:lnTo>
                  <a:pt x="891" y="492"/>
                </a:lnTo>
                <a:lnTo>
                  <a:pt x="901" y="504"/>
                </a:lnTo>
                <a:lnTo>
                  <a:pt x="910" y="509"/>
                </a:lnTo>
                <a:lnTo>
                  <a:pt x="913" y="511"/>
                </a:lnTo>
                <a:lnTo>
                  <a:pt x="918" y="512"/>
                </a:lnTo>
                <a:lnTo>
                  <a:pt x="922" y="512"/>
                </a:lnTo>
                <a:lnTo>
                  <a:pt x="934" y="514"/>
                </a:lnTo>
                <a:lnTo>
                  <a:pt x="944" y="519"/>
                </a:lnTo>
                <a:lnTo>
                  <a:pt x="963" y="519"/>
                </a:lnTo>
                <a:lnTo>
                  <a:pt x="952" y="526"/>
                </a:lnTo>
                <a:lnTo>
                  <a:pt x="944" y="533"/>
                </a:lnTo>
                <a:lnTo>
                  <a:pt x="937" y="538"/>
                </a:lnTo>
                <a:lnTo>
                  <a:pt x="928" y="540"/>
                </a:lnTo>
                <a:lnTo>
                  <a:pt x="920" y="540"/>
                </a:lnTo>
                <a:lnTo>
                  <a:pt x="911" y="540"/>
                </a:lnTo>
                <a:lnTo>
                  <a:pt x="893" y="536"/>
                </a:lnTo>
                <a:lnTo>
                  <a:pt x="876" y="533"/>
                </a:lnTo>
                <a:lnTo>
                  <a:pt x="855" y="533"/>
                </a:lnTo>
                <a:lnTo>
                  <a:pt x="847" y="531"/>
                </a:lnTo>
                <a:lnTo>
                  <a:pt x="838" y="529"/>
                </a:lnTo>
                <a:lnTo>
                  <a:pt x="831" y="524"/>
                </a:lnTo>
                <a:lnTo>
                  <a:pt x="828" y="519"/>
                </a:lnTo>
                <a:lnTo>
                  <a:pt x="826" y="516"/>
                </a:lnTo>
                <a:lnTo>
                  <a:pt x="824" y="514"/>
                </a:lnTo>
                <a:lnTo>
                  <a:pt x="821" y="516"/>
                </a:lnTo>
                <a:lnTo>
                  <a:pt x="821" y="519"/>
                </a:lnTo>
                <a:lnTo>
                  <a:pt x="814" y="522"/>
                </a:lnTo>
                <a:lnTo>
                  <a:pt x="809" y="528"/>
                </a:lnTo>
                <a:lnTo>
                  <a:pt x="804" y="533"/>
                </a:lnTo>
                <a:lnTo>
                  <a:pt x="801" y="540"/>
                </a:lnTo>
                <a:lnTo>
                  <a:pt x="799" y="541"/>
                </a:lnTo>
                <a:lnTo>
                  <a:pt x="797" y="543"/>
                </a:lnTo>
                <a:lnTo>
                  <a:pt x="794" y="546"/>
                </a:lnTo>
                <a:lnTo>
                  <a:pt x="792" y="551"/>
                </a:lnTo>
                <a:lnTo>
                  <a:pt x="790" y="553"/>
                </a:lnTo>
                <a:lnTo>
                  <a:pt x="787" y="553"/>
                </a:lnTo>
                <a:lnTo>
                  <a:pt x="785" y="557"/>
                </a:lnTo>
                <a:lnTo>
                  <a:pt x="784" y="560"/>
                </a:lnTo>
                <a:lnTo>
                  <a:pt x="780" y="563"/>
                </a:lnTo>
                <a:lnTo>
                  <a:pt x="780" y="567"/>
                </a:lnTo>
                <a:lnTo>
                  <a:pt x="785" y="599"/>
                </a:lnTo>
                <a:lnTo>
                  <a:pt x="789" y="615"/>
                </a:lnTo>
                <a:lnTo>
                  <a:pt x="794" y="628"/>
                </a:lnTo>
                <a:lnTo>
                  <a:pt x="794" y="635"/>
                </a:lnTo>
                <a:lnTo>
                  <a:pt x="795" y="640"/>
                </a:lnTo>
                <a:lnTo>
                  <a:pt x="799" y="644"/>
                </a:lnTo>
                <a:lnTo>
                  <a:pt x="801" y="649"/>
                </a:lnTo>
                <a:lnTo>
                  <a:pt x="795" y="649"/>
                </a:lnTo>
                <a:lnTo>
                  <a:pt x="790" y="647"/>
                </a:lnTo>
                <a:lnTo>
                  <a:pt x="782" y="644"/>
                </a:lnTo>
                <a:lnTo>
                  <a:pt x="775" y="638"/>
                </a:lnTo>
                <a:lnTo>
                  <a:pt x="766" y="635"/>
                </a:lnTo>
                <a:lnTo>
                  <a:pt x="765" y="633"/>
                </a:lnTo>
                <a:lnTo>
                  <a:pt x="763" y="632"/>
                </a:lnTo>
                <a:lnTo>
                  <a:pt x="760" y="628"/>
                </a:lnTo>
                <a:lnTo>
                  <a:pt x="758" y="623"/>
                </a:lnTo>
                <a:lnTo>
                  <a:pt x="756" y="621"/>
                </a:lnTo>
                <a:lnTo>
                  <a:pt x="753" y="621"/>
                </a:lnTo>
                <a:lnTo>
                  <a:pt x="732" y="621"/>
                </a:lnTo>
                <a:lnTo>
                  <a:pt x="729" y="621"/>
                </a:lnTo>
                <a:lnTo>
                  <a:pt x="726" y="621"/>
                </a:lnTo>
                <a:lnTo>
                  <a:pt x="722" y="626"/>
                </a:lnTo>
                <a:lnTo>
                  <a:pt x="720" y="630"/>
                </a:lnTo>
                <a:lnTo>
                  <a:pt x="722" y="633"/>
                </a:lnTo>
                <a:lnTo>
                  <a:pt x="720" y="637"/>
                </a:lnTo>
                <a:lnTo>
                  <a:pt x="715" y="645"/>
                </a:lnTo>
                <a:lnTo>
                  <a:pt x="712" y="649"/>
                </a:lnTo>
                <a:lnTo>
                  <a:pt x="712" y="654"/>
                </a:lnTo>
                <a:lnTo>
                  <a:pt x="714" y="657"/>
                </a:lnTo>
                <a:lnTo>
                  <a:pt x="719" y="664"/>
                </a:lnTo>
                <a:lnTo>
                  <a:pt x="720" y="666"/>
                </a:lnTo>
                <a:lnTo>
                  <a:pt x="722" y="667"/>
                </a:lnTo>
                <a:lnTo>
                  <a:pt x="726" y="669"/>
                </a:lnTo>
                <a:lnTo>
                  <a:pt x="727" y="671"/>
                </a:lnTo>
                <a:lnTo>
                  <a:pt x="729" y="673"/>
                </a:lnTo>
                <a:lnTo>
                  <a:pt x="731" y="678"/>
                </a:lnTo>
                <a:lnTo>
                  <a:pt x="732" y="690"/>
                </a:lnTo>
                <a:lnTo>
                  <a:pt x="724" y="695"/>
                </a:lnTo>
                <a:lnTo>
                  <a:pt x="720" y="698"/>
                </a:lnTo>
                <a:lnTo>
                  <a:pt x="719" y="703"/>
                </a:lnTo>
                <a:lnTo>
                  <a:pt x="712" y="702"/>
                </a:lnTo>
                <a:lnTo>
                  <a:pt x="707" y="700"/>
                </a:lnTo>
                <a:lnTo>
                  <a:pt x="702" y="698"/>
                </a:lnTo>
                <a:lnTo>
                  <a:pt x="697" y="695"/>
                </a:lnTo>
                <a:lnTo>
                  <a:pt x="695" y="690"/>
                </a:lnTo>
                <a:lnTo>
                  <a:pt x="691" y="684"/>
                </a:lnTo>
                <a:lnTo>
                  <a:pt x="691" y="678"/>
                </a:lnTo>
                <a:lnTo>
                  <a:pt x="691" y="669"/>
                </a:lnTo>
                <a:lnTo>
                  <a:pt x="691" y="615"/>
                </a:lnTo>
                <a:lnTo>
                  <a:pt x="683" y="596"/>
                </a:lnTo>
                <a:lnTo>
                  <a:pt x="680" y="586"/>
                </a:lnTo>
                <a:lnTo>
                  <a:pt x="678" y="574"/>
                </a:lnTo>
                <a:lnTo>
                  <a:pt x="669" y="574"/>
                </a:lnTo>
                <a:lnTo>
                  <a:pt x="664" y="570"/>
                </a:lnTo>
                <a:lnTo>
                  <a:pt x="661" y="565"/>
                </a:lnTo>
                <a:lnTo>
                  <a:pt x="657" y="560"/>
                </a:lnTo>
                <a:lnTo>
                  <a:pt x="652" y="563"/>
                </a:lnTo>
                <a:lnTo>
                  <a:pt x="644" y="565"/>
                </a:lnTo>
                <a:lnTo>
                  <a:pt x="627" y="567"/>
                </a:lnTo>
                <a:lnTo>
                  <a:pt x="608" y="567"/>
                </a:lnTo>
                <a:lnTo>
                  <a:pt x="589" y="567"/>
                </a:lnTo>
                <a:lnTo>
                  <a:pt x="580" y="569"/>
                </a:lnTo>
                <a:lnTo>
                  <a:pt x="575" y="570"/>
                </a:lnTo>
                <a:lnTo>
                  <a:pt x="570" y="574"/>
                </a:lnTo>
                <a:lnTo>
                  <a:pt x="562" y="574"/>
                </a:lnTo>
                <a:lnTo>
                  <a:pt x="555" y="574"/>
                </a:lnTo>
                <a:lnTo>
                  <a:pt x="548" y="574"/>
                </a:lnTo>
                <a:lnTo>
                  <a:pt x="543" y="575"/>
                </a:lnTo>
                <a:lnTo>
                  <a:pt x="541" y="580"/>
                </a:lnTo>
                <a:lnTo>
                  <a:pt x="528" y="580"/>
                </a:lnTo>
                <a:lnTo>
                  <a:pt x="522" y="579"/>
                </a:lnTo>
                <a:lnTo>
                  <a:pt x="521" y="577"/>
                </a:lnTo>
                <a:lnTo>
                  <a:pt x="521" y="574"/>
                </a:lnTo>
                <a:lnTo>
                  <a:pt x="473" y="574"/>
                </a:lnTo>
                <a:lnTo>
                  <a:pt x="459" y="580"/>
                </a:lnTo>
                <a:lnTo>
                  <a:pt x="449" y="587"/>
                </a:lnTo>
                <a:lnTo>
                  <a:pt x="437" y="594"/>
                </a:lnTo>
                <a:lnTo>
                  <a:pt x="425" y="601"/>
                </a:lnTo>
                <a:lnTo>
                  <a:pt x="422" y="608"/>
                </a:lnTo>
                <a:lnTo>
                  <a:pt x="418" y="615"/>
                </a:lnTo>
                <a:lnTo>
                  <a:pt x="418" y="625"/>
                </a:lnTo>
                <a:lnTo>
                  <a:pt x="418" y="635"/>
                </a:lnTo>
                <a:lnTo>
                  <a:pt x="413" y="638"/>
                </a:lnTo>
                <a:lnTo>
                  <a:pt x="408" y="642"/>
                </a:lnTo>
                <a:lnTo>
                  <a:pt x="403" y="647"/>
                </a:lnTo>
                <a:lnTo>
                  <a:pt x="398" y="649"/>
                </a:lnTo>
                <a:lnTo>
                  <a:pt x="389" y="654"/>
                </a:lnTo>
                <a:lnTo>
                  <a:pt x="386" y="657"/>
                </a:lnTo>
                <a:lnTo>
                  <a:pt x="384" y="662"/>
                </a:lnTo>
                <a:lnTo>
                  <a:pt x="383" y="676"/>
                </a:lnTo>
                <a:lnTo>
                  <a:pt x="384" y="688"/>
                </a:lnTo>
                <a:lnTo>
                  <a:pt x="389" y="696"/>
                </a:lnTo>
                <a:lnTo>
                  <a:pt x="395" y="703"/>
                </a:lnTo>
                <a:lnTo>
                  <a:pt x="396" y="707"/>
                </a:lnTo>
                <a:lnTo>
                  <a:pt x="412" y="712"/>
                </a:lnTo>
                <a:lnTo>
                  <a:pt x="424" y="720"/>
                </a:lnTo>
                <a:lnTo>
                  <a:pt x="427" y="724"/>
                </a:lnTo>
                <a:lnTo>
                  <a:pt x="427" y="727"/>
                </a:lnTo>
                <a:lnTo>
                  <a:pt x="430" y="731"/>
                </a:lnTo>
                <a:lnTo>
                  <a:pt x="439" y="734"/>
                </a:lnTo>
                <a:lnTo>
                  <a:pt x="444" y="736"/>
                </a:lnTo>
                <a:lnTo>
                  <a:pt x="446" y="739"/>
                </a:lnTo>
                <a:lnTo>
                  <a:pt x="447" y="744"/>
                </a:lnTo>
                <a:lnTo>
                  <a:pt x="446" y="751"/>
                </a:lnTo>
                <a:lnTo>
                  <a:pt x="446" y="754"/>
                </a:lnTo>
                <a:lnTo>
                  <a:pt x="449" y="760"/>
                </a:lnTo>
                <a:lnTo>
                  <a:pt x="451" y="761"/>
                </a:lnTo>
                <a:lnTo>
                  <a:pt x="452" y="765"/>
                </a:lnTo>
                <a:lnTo>
                  <a:pt x="452" y="881"/>
                </a:lnTo>
                <a:lnTo>
                  <a:pt x="449" y="883"/>
                </a:lnTo>
                <a:lnTo>
                  <a:pt x="446" y="884"/>
                </a:lnTo>
                <a:lnTo>
                  <a:pt x="444" y="893"/>
                </a:lnTo>
                <a:lnTo>
                  <a:pt x="442" y="896"/>
                </a:lnTo>
                <a:lnTo>
                  <a:pt x="441" y="900"/>
                </a:lnTo>
                <a:lnTo>
                  <a:pt x="437" y="901"/>
                </a:lnTo>
                <a:lnTo>
                  <a:pt x="432" y="901"/>
                </a:lnTo>
                <a:lnTo>
                  <a:pt x="429" y="910"/>
                </a:lnTo>
                <a:lnTo>
                  <a:pt x="425" y="918"/>
                </a:lnTo>
                <a:lnTo>
                  <a:pt x="420" y="925"/>
                </a:lnTo>
                <a:lnTo>
                  <a:pt x="417" y="927"/>
                </a:lnTo>
                <a:lnTo>
                  <a:pt x="412" y="929"/>
                </a:lnTo>
                <a:lnTo>
                  <a:pt x="412" y="940"/>
                </a:lnTo>
                <a:lnTo>
                  <a:pt x="410" y="951"/>
                </a:lnTo>
                <a:lnTo>
                  <a:pt x="403" y="969"/>
                </a:lnTo>
                <a:lnTo>
                  <a:pt x="401" y="978"/>
                </a:lnTo>
                <a:lnTo>
                  <a:pt x="398" y="987"/>
                </a:lnTo>
                <a:lnTo>
                  <a:pt x="396" y="998"/>
                </a:lnTo>
                <a:lnTo>
                  <a:pt x="398" y="1010"/>
                </a:lnTo>
                <a:lnTo>
                  <a:pt x="395" y="1012"/>
                </a:lnTo>
                <a:lnTo>
                  <a:pt x="391" y="1016"/>
                </a:lnTo>
                <a:lnTo>
                  <a:pt x="389" y="1026"/>
                </a:lnTo>
                <a:lnTo>
                  <a:pt x="388" y="1031"/>
                </a:lnTo>
                <a:lnTo>
                  <a:pt x="386" y="1034"/>
                </a:lnTo>
                <a:lnTo>
                  <a:pt x="383" y="1038"/>
                </a:lnTo>
                <a:lnTo>
                  <a:pt x="377" y="1038"/>
                </a:lnTo>
                <a:lnTo>
                  <a:pt x="355" y="1038"/>
                </a:lnTo>
                <a:lnTo>
                  <a:pt x="333" y="1038"/>
                </a:lnTo>
                <a:lnTo>
                  <a:pt x="321" y="1038"/>
                </a:lnTo>
                <a:lnTo>
                  <a:pt x="311" y="1038"/>
                </a:lnTo>
                <a:lnTo>
                  <a:pt x="302" y="1034"/>
                </a:lnTo>
                <a:lnTo>
                  <a:pt x="296" y="1031"/>
                </a:lnTo>
                <a:lnTo>
                  <a:pt x="294" y="1036"/>
                </a:lnTo>
                <a:lnTo>
                  <a:pt x="292" y="1043"/>
                </a:lnTo>
                <a:lnTo>
                  <a:pt x="292" y="1044"/>
                </a:lnTo>
                <a:lnTo>
                  <a:pt x="292" y="1050"/>
                </a:lnTo>
                <a:lnTo>
                  <a:pt x="292" y="1053"/>
                </a:lnTo>
                <a:lnTo>
                  <a:pt x="294" y="1053"/>
                </a:lnTo>
                <a:lnTo>
                  <a:pt x="294" y="1055"/>
                </a:lnTo>
                <a:lnTo>
                  <a:pt x="294" y="1058"/>
                </a:lnTo>
                <a:lnTo>
                  <a:pt x="294" y="1062"/>
                </a:lnTo>
                <a:lnTo>
                  <a:pt x="301" y="1070"/>
                </a:lnTo>
                <a:lnTo>
                  <a:pt x="306" y="1079"/>
                </a:lnTo>
                <a:lnTo>
                  <a:pt x="308" y="1082"/>
                </a:lnTo>
                <a:lnTo>
                  <a:pt x="313" y="1084"/>
                </a:lnTo>
                <a:lnTo>
                  <a:pt x="318" y="1082"/>
                </a:lnTo>
                <a:lnTo>
                  <a:pt x="323" y="1080"/>
                </a:lnTo>
                <a:lnTo>
                  <a:pt x="326" y="1080"/>
                </a:lnTo>
                <a:lnTo>
                  <a:pt x="335" y="1082"/>
                </a:lnTo>
                <a:lnTo>
                  <a:pt x="342" y="1085"/>
                </a:lnTo>
                <a:lnTo>
                  <a:pt x="345" y="1087"/>
                </a:lnTo>
                <a:lnTo>
                  <a:pt x="350" y="1087"/>
                </a:lnTo>
                <a:lnTo>
                  <a:pt x="354" y="1089"/>
                </a:lnTo>
                <a:lnTo>
                  <a:pt x="359" y="1096"/>
                </a:lnTo>
                <a:lnTo>
                  <a:pt x="360" y="1099"/>
                </a:lnTo>
                <a:lnTo>
                  <a:pt x="366" y="1102"/>
                </a:lnTo>
                <a:lnTo>
                  <a:pt x="374" y="1108"/>
                </a:lnTo>
                <a:lnTo>
                  <a:pt x="377" y="1109"/>
                </a:lnTo>
                <a:lnTo>
                  <a:pt x="381" y="1114"/>
                </a:lnTo>
                <a:lnTo>
                  <a:pt x="383" y="1120"/>
                </a:lnTo>
                <a:lnTo>
                  <a:pt x="381" y="1126"/>
                </a:lnTo>
                <a:lnTo>
                  <a:pt x="381" y="1128"/>
                </a:lnTo>
                <a:lnTo>
                  <a:pt x="383" y="1130"/>
                </a:lnTo>
                <a:lnTo>
                  <a:pt x="384" y="1133"/>
                </a:lnTo>
                <a:lnTo>
                  <a:pt x="384" y="1164"/>
                </a:lnTo>
                <a:lnTo>
                  <a:pt x="383" y="1177"/>
                </a:lnTo>
                <a:lnTo>
                  <a:pt x="381" y="1183"/>
                </a:lnTo>
                <a:lnTo>
                  <a:pt x="377" y="1188"/>
                </a:lnTo>
                <a:lnTo>
                  <a:pt x="377" y="1195"/>
                </a:lnTo>
                <a:lnTo>
                  <a:pt x="357" y="1195"/>
                </a:lnTo>
                <a:lnTo>
                  <a:pt x="355" y="1191"/>
                </a:lnTo>
                <a:lnTo>
                  <a:pt x="354" y="1189"/>
                </a:lnTo>
                <a:lnTo>
                  <a:pt x="350" y="1191"/>
                </a:lnTo>
                <a:lnTo>
                  <a:pt x="350" y="1195"/>
                </a:lnTo>
                <a:lnTo>
                  <a:pt x="347" y="1200"/>
                </a:lnTo>
                <a:lnTo>
                  <a:pt x="343" y="1205"/>
                </a:lnTo>
                <a:lnTo>
                  <a:pt x="337" y="1208"/>
                </a:lnTo>
                <a:lnTo>
                  <a:pt x="330" y="1208"/>
                </a:lnTo>
                <a:lnTo>
                  <a:pt x="325" y="1217"/>
                </a:lnTo>
                <a:lnTo>
                  <a:pt x="319" y="1222"/>
                </a:lnTo>
                <a:lnTo>
                  <a:pt x="314" y="1229"/>
                </a:lnTo>
                <a:lnTo>
                  <a:pt x="306" y="1234"/>
                </a:lnTo>
                <a:lnTo>
                  <a:pt x="291" y="1241"/>
                </a:lnTo>
                <a:lnTo>
                  <a:pt x="275" y="1249"/>
                </a:lnTo>
                <a:lnTo>
                  <a:pt x="273" y="1254"/>
                </a:lnTo>
                <a:lnTo>
                  <a:pt x="272" y="1258"/>
                </a:lnTo>
                <a:lnTo>
                  <a:pt x="265" y="1263"/>
                </a:lnTo>
                <a:lnTo>
                  <a:pt x="258" y="1268"/>
                </a:lnTo>
                <a:lnTo>
                  <a:pt x="256" y="1271"/>
                </a:lnTo>
                <a:lnTo>
                  <a:pt x="255" y="1276"/>
                </a:lnTo>
                <a:lnTo>
                  <a:pt x="255" y="1283"/>
                </a:lnTo>
                <a:lnTo>
                  <a:pt x="255" y="1290"/>
                </a:lnTo>
                <a:lnTo>
                  <a:pt x="256" y="1295"/>
                </a:lnTo>
                <a:lnTo>
                  <a:pt x="260" y="1299"/>
                </a:lnTo>
                <a:lnTo>
                  <a:pt x="267" y="1305"/>
                </a:lnTo>
                <a:lnTo>
                  <a:pt x="275" y="1311"/>
                </a:lnTo>
                <a:lnTo>
                  <a:pt x="270" y="1319"/>
                </a:lnTo>
                <a:lnTo>
                  <a:pt x="262" y="1328"/>
                </a:lnTo>
                <a:lnTo>
                  <a:pt x="250" y="1335"/>
                </a:lnTo>
                <a:lnTo>
                  <a:pt x="238" y="1340"/>
                </a:lnTo>
                <a:lnTo>
                  <a:pt x="224" y="1343"/>
                </a:lnTo>
                <a:lnTo>
                  <a:pt x="209" y="1345"/>
                </a:lnTo>
                <a:lnTo>
                  <a:pt x="195" y="1345"/>
                </a:lnTo>
                <a:lnTo>
                  <a:pt x="180" y="1345"/>
                </a:lnTo>
                <a:lnTo>
                  <a:pt x="173" y="1345"/>
                </a:lnTo>
                <a:lnTo>
                  <a:pt x="166" y="1345"/>
                </a:lnTo>
                <a:lnTo>
                  <a:pt x="166" y="1338"/>
                </a:lnTo>
                <a:lnTo>
                  <a:pt x="161" y="1338"/>
                </a:lnTo>
                <a:lnTo>
                  <a:pt x="156" y="1338"/>
                </a:lnTo>
                <a:lnTo>
                  <a:pt x="151" y="1338"/>
                </a:lnTo>
                <a:lnTo>
                  <a:pt x="146" y="1338"/>
                </a:lnTo>
                <a:lnTo>
                  <a:pt x="134" y="1333"/>
                </a:lnTo>
                <a:lnTo>
                  <a:pt x="129" y="1329"/>
                </a:lnTo>
                <a:lnTo>
                  <a:pt x="125" y="1324"/>
                </a:lnTo>
                <a:lnTo>
                  <a:pt x="118" y="1324"/>
                </a:lnTo>
                <a:lnTo>
                  <a:pt x="118" y="1326"/>
                </a:lnTo>
                <a:lnTo>
                  <a:pt x="113" y="1326"/>
                </a:lnTo>
                <a:lnTo>
                  <a:pt x="106" y="1333"/>
                </a:lnTo>
                <a:lnTo>
                  <a:pt x="105" y="1333"/>
                </a:lnTo>
                <a:lnTo>
                  <a:pt x="100" y="1338"/>
                </a:lnTo>
                <a:lnTo>
                  <a:pt x="96" y="1345"/>
                </a:lnTo>
                <a:lnTo>
                  <a:pt x="96" y="1348"/>
                </a:lnTo>
                <a:lnTo>
                  <a:pt x="94" y="1353"/>
                </a:lnTo>
                <a:lnTo>
                  <a:pt x="91" y="1358"/>
                </a:lnTo>
                <a:lnTo>
                  <a:pt x="84" y="1362"/>
                </a:lnTo>
                <a:lnTo>
                  <a:pt x="72" y="1365"/>
                </a:lnTo>
                <a:lnTo>
                  <a:pt x="64" y="1369"/>
                </a:lnTo>
                <a:lnTo>
                  <a:pt x="55" y="1374"/>
                </a:lnTo>
                <a:lnTo>
                  <a:pt x="48" y="1379"/>
                </a:lnTo>
                <a:lnTo>
                  <a:pt x="43" y="1386"/>
                </a:lnTo>
                <a:lnTo>
                  <a:pt x="50" y="1389"/>
                </a:lnTo>
                <a:lnTo>
                  <a:pt x="55" y="1394"/>
                </a:lnTo>
                <a:lnTo>
                  <a:pt x="57" y="1403"/>
                </a:lnTo>
                <a:lnTo>
                  <a:pt x="57" y="1413"/>
                </a:lnTo>
                <a:lnTo>
                  <a:pt x="64" y="1427"/>
                </a:lnTo>
                <a:lnTo>
                  <a:pt x="70" y="1440"/>
                </a:lnTo>
                <a:lnTo>
                  <a:pt x="70" y="1468"/>
                </a:lnTo>
                <a:lnTo>
                  <a:pt x="74" y="1468"/>
                </a:lnTo>
                <a:lnTo>
                  <a:pt x="76" y="1469"/>
                </a:lnTo>
                <a:lnTo>
                  <a:pt x="76" y="1473"/>
                </a:lnTo>
                <a:lnTo>
                  <a:pt x="77" y="1474"/>
                </a:lnTo>
                <a:lnTo>
                  <a:pt x="81" y="1474"/>
                </a:lnTo>
                <a:lnTo>
                  <a:pt x="84" y="1474"/>
                </a:lnTo>
                <a:lnTo>
                  <a:pt x="84" y="1480"/>
                </a:lnTo>
                <a:lnTo>
                  <a:pt x="84" y="1485"/>
                </a:lnTo>
                <a:lnTo>
                  <a:pt x="84" y="1490"/>
                </a:lnTo>
                <a:lnTo>
                  <a:pt x="84" y="1495"/>
                </a:lnTo>
                <a:lnTo>
                  <a:pt x="88" y="1495"/>
                </a:lnTo>
                <a:lnTo>
                  <a:pt x="91" y="1495"/>
                </a:lnTo>
                <a:lnTo>
                  <a:pt x="91" y="1497"/>
                </a:lnTo>
                <a:lnTo>
                  <a:pt x="91" y="1502"/>
                </a:lnTo>
                <a:lnTo>
                  <a:pt x="91" y="1509"/>
                </a:lnTo>
                <a:lnTo>
                  <a:pt x="93" y="1510"/>
                </a:lnTo>
                <a:lnTo>
                  <a:pt x="94" y="1510"/>
                </a:lnTo>
                <a:lnTo>
                  <a:pt x="96" y="1512"/>
                </a:lnTo>
                <a:lnTo>
                  <a:pt x="98" y="1515"/>
                </a:lnTo>
                <a:lnTo>
                  <a:pt x="98" y="1522"/>
                </a:lnTo>
                <a:lnTo>
                  <a:pt x="98" y="1529"/>
                </a:lnTo>
                <a:lnTo>
                  <a:pt x="103" y="1532"/>
                </a:lnTo>
                <a:lnTo>
                  <a:pt x="108" y="1536"/>
                </a:lnTo>
                <a:lnTo>
                  <a:pt x="110" y="1543"/>
                </a:lnTo>
                <a:lnTo>
                  <a:pt x="111" y="1549"/>
                </a:lnTo>
                <a:lnTo>
                  <a:pt x="111" y="1584"/>
                </a:lnTo>
                <a:lnTo>
                  <a:pt x="106" y="1592"/>
                </a:lnTo>
                <a:lnTo>
                  <a:pt x="101" y="1599"/>
                </a:lnTo>
                <a:lnTo>
                  <a:pt x="88" y="1611"/>
                </a:lnTo>
                <a:lnTo>
                  <a:pt x="81" y="1618"/>
                </a:lnTo>
                <a:lnTo>
                  <a:pt x="76" y="1624"/>
                </a:lnTo>
                <a:lnTo>
                  <a:pt x="72" y="1635"/>
                </a:lnTo>
                <a:lnTo>
                  <a:pt x="70" y="1645"/>
                </a:lnTo>
                <a:lnTo>
                  <a:pt x="72" y="1648"/>
                </a:lnTo>
                <a:lnTo>
                  <a:pt x="76" y="1650"/>
                </a:lnTo>
                <a:lnTo>
                  <a:pt x="79" y="1652"/>
                </a:lnTo>
                <a:lnTo>
                  <a:pt x="84" y="1652"/>
                </a:lnTo>
                <a:lnTo>
                  <a:pt x="88" y="1653"/>
                </a:lnTo>
                <a:lnTo>
                  <a:pt x="89" y="1657"/>
                </a:lnTo>
                <a:lnTo>
                  <a:pt x="91" y="1660"/>
                </a:lnTo>
                <a:lnTo>
                  <a:pt x="91" y="1665"/>
                </a:lnTo>
                <a:lnTo>
                  <a:pt x="81" y="1665"/>
                </a:lnTo>
                <a:lnTo>
                  <a:pt x="72" y="1667"/>
                </a:lnTo>
                <a:lnTo>
                  <a:pt x="67" y="1672"/>
                </a:lnTo>
                <a:lnTo>
                  <a:pt x="64" y="1679"/>
                </a:lnTo>
                <a:lnTo>
                  <a:pt x="55" y="1681"/>
                </a:lnTo>
                <a:lnTo>
                  <a:pt x="52" y="1682"/>
                </a:lnTo>
                <a:lnTo>
                  <a:pt x="50" y="1686"/>
                </a:lnTo>
                <a:lnTo>
                  <a:pt x="43" y="1688"/>
                </a:lnTo>
                <a:lnTo>
                  <a:pt x="36" y="1689"/>
                </a:lnTo>
                <a:lnTo>
                  <a:pt x="24" y="1694"/>
                </a:lnTo>
                <a:lnTo>
                  <a:pt x="14" y="1701"/>
                </a:lnTo>
                <a:lnTo>
                  <a:pt x="2" y="1706"/>
                </a:lnTo>
                <a:lnTo>
                  <a:pt x="0" y="1717"/>
                </a:lnTo>
                <a:lnTo>
                  <a:pt x="2" y="1723"/>
                </a:lnTo>
                <a:lnTo>
                  <a:pt x="4" y="1739"/>
                </a:lnTo>
                <a:lnTo>
                  <a:pt x="9" y="1751"/>
                </a:lnTo>
                <a:lnTo>
                  <a:pt x="16" y="1761"/>
                </a:lnTo>
                <a:lnTo>
                  <a:pt x="29" y="1761"/>
                </a:lnTo>
                <a:lnTo>
                  <a:pt x="31" y="1769"/>
                </a:lnTo>
                <a:lnTo>
                  <a:pt x="33" y="1773"/>
                </a:lnTo>
                <a:lnTo>
                  <a:pt x="36" y="1775"/>
                </a:lnTo>
                <a:lnTo>
                  <a:pt x="38" y="1781"/>
                </a:lnTo>
                <a:lnTo>
                  <a:pt x="41" y="1786"/>
                </a:lnTo>
                <a:lnTo>
                  <a:pt x="43" y="1793"/>
                </a:lnTo>
                <a:lnTo>
                  <a:pt x="43" y="1802"/>
                </a:lnTo>
                <a:lnTo>
                  <a:pt x="43" y="1805"/>
                </a:lnTo>
                <a:lnTo>
                  <a:pt x="41" y="1807"/>
                </a:lnTo>
                <a:lnTo>
                  <a:pt x="38" y="1807"/>
                </a:lnTo>
                <a:lnTo>
                  <a:pt x="35" y="1807"/>
                </a:lnTo>
                <a:lnTo>
                  <a:pt x="29" y="1809"/>
                </a:lnTo>
                <a:lnTo>
                  <a:pt x="24" y="1812"/>
                </a:lnTo>
                <a:lnTo>
                  <a:pt x="23" y="1815"/>
                </a:lnTo>
                <a:lnTo>
                  <a:pt x="21" y="1821"/>
                </a:lnTo>
                <a:lnTo>
                  <a:pt x="19" y="1822"/>
                </a:lnTo>
                <a:lnTo>
                  <a:pt x="16" y="1822"/>
                </a:lnTo>
                <a:lnTo>
                  <a:pt x="16" y="1836"/>
                </a:lnTo>
                <a:lnTo>
                  <a:pt x="19" y="1838"/>
                </a:lnTo>
                <a:lnTo>
                  <a:pt x="23" y="1839"/>
                </a:lnTo>
                <a:lnTo>
                  <a:pt x="26" y="1841"/>
                </a:lnTo>
                <a:lnTo>
                  <a:pt x="29" y="1843"/>
                </a:lnTo>
                <a:lnTo>
                  <a:pt x="35" y="1845"/>
                </a:lnTo>
                <a:lnTo>
                  <a:pt x="36" y="1846"/>
                </a:lnTo>
                <a:lnTo>
                  <a:pt x="36" y="1850"/>
                </a:lnTo>
                <a:lnTo>
                  <a:pt x="41" y="1851"/>
                </a:lnTo>
                <a:lnTo>
                  <a:pt x="43" y="1853"/>
                </a:lnTo>
                <a:lnTo>
                  <a:pt x="43" y="1856"/>
                </a:lnTo>
                <a:lnTo>
                  <a:pt x="52" y="1858"/>
                </a:lnTo>
                <a:lnTo>
                  <a:pt x="55" y="1860"/>
                </a:lnTo>
                <a:lnTo>
                  <a:pt x="57" y="1863"/>
                </a:lnTo>
                <a:lnTo>
                  <a:pt x="62" y="1865"/>
                </a:lnTo>
                <a:lnTo>
                  <a:pt x="64" y="1867"/>
                </a:lnTo>
                <a:lnTo>
                  <a:pt x="64" y="1870"/>
                </a:lnTo>
                <a:lnTo>
                  <a:pt x="62" y="1880"/>
                </a:lnTo>
                <a:lnTo>
                  <a:pt x="64" y="1889"/>
                </a:lnTo>
                <a:lnTo>
                  <a:pt x="67" y="1896"/>
                </a:lnTo>
                <a:lnTo>
                  <a:pt x="70" y="1901"/>
                </a:lnTo>
                <a:lnTo>
                  <a:pt x="77" y="1911"/>
                </a:lnTo>
                <a:lnTo>
                  <a:pt x="82" y="1918"/>
                </a:lnTo>
                <a:lnTo>
                  <a:pt x="84" y="1925"/>
                </a:lnTo>
                <a:lnTo>
                  <a:pt x="82" y="1930"/>
                </a:lnTo>
                <a:lnTo>
                  <a:pt x="81" y="1932"/>
                </a:lnTo>
                <a:lnTo>
                  <a:pt x="76" y="1937"/>
                </a:lnTo>
                <a:lnTo>
                  <a:pt x="72" y="1938"/>
                </a:lnTo>
                <a:lnTo>
                  <a:pt x="70" y="1942"/>
                </a:lnTo>
                <a:lnTo>
                  <a:pt x="69" y="1947"/>
                </a:lnTo>
                <a:lnTo>
                  <a:pt x="70" y="1952"/>
                </a:lnTo>
                <a:lnTo>
                  <a:pt x="72" y="1955"/>
                </a:lnTo>
                <a:lnTo>
                  <a:pt x="74" y="1957"/>
                </a:lnTo>
                <a:lnTo>
                  <a:pt x="79" y="1961"/>
                </a:lnTo>
                <a:lnTo>
                  <a:pt x="86" y="1962"/>
                </a:lnTo>
                <a:lnTo>
                  <a:pt x="91" y="1966"/>
                </a:lnTo>
                <a:lnTo>
                  <a:pt x="91" y="1971"/>
                </a:lnTo>
                <a:lnTo>
                  <a:pt x="94" y="1973"/>
                </a:lnTo>
                <a:lnTo>
                  <a:pt x="100" y="1978"/>
                </a:lnTo>
                <a:lnTo>
                  <a:pt x="103" y="1979"/>
                </a:lnTo>
                <a:lnTo>
                  <a:pt x="105" y="1983"/>
                </a:lnTo>
                <a:lnTo>
                  <a:pt x="105" y="1988"/>
                </a:lnTo>
                <a:lnTo>
                  <a:pt x="105" y="1993"/>
                </a:lnTo>
                <a:lnTo>
                  <a:pt x="105" y="1998"/>
                </a:lnTo>
                <a:lnTo>
                  <a:pt x="103" y="2003"/>
                </a:lnTo>
                <a:lnTo>
                  <a:pt x="100" y="2012"/>
                </a:lnTo>
                <a:lnTo>
                  <a:pt x="96" y="2020"/>
                </a:lnTo>
                <a:lnTo>
                  <a:pt x="96" y="2027"/>
                </a:lnTo>
                <a:lnTo>
                  <a:pt x="98" y="2034"/>
                </a:lnTo>
                <a:lnTo>
                  <a:pt x="103" y="2037"/>
                </a:lnTo>
                <a:lnTo>
                  <a:pt x="108" y="2041"/>
                </a:lnTo>
                <a:lnTo>
                  <a:pt x="110" y="2048"/>
                </a:lnTo>
                <a:lnTo>
                  <a:pt x="111" y="2054"/>
                </a:lnTo>
                <a:lnTo>
                  <a:pt x="125" y="2054"/>
                </a:lnTo>
                <a:lnTo>
                  <a:pt x="122" y="2061"/>
                </a:lnTo>
                <a:lnTo>
                  <a:pt x="117" y="2066"/>
                </a:lnTo>
                <a:lnTo>
                  <a:pt x="111" y="2071"/>
                </a:lnTo>
                <a:lnTo>
                  <a:pt x="105" y="2075"/>
                </a:lnTo>
                <a:lnTo>
                  <a:pt x="91" y="2082"/>
                </a:lnTo>
                <a:lnTo>
                  <a:pt x="77" y="2088"/>
                </a:lnTo>
                <a:lnTo>
                  <a:pt x="77" y="2094"/>
                </a:lnTo>
                <a:lnTo>
                  <a:pt x="76" y="2097"/>
                </a:lnTo>
                <a:lnTo>
                  <a:pt x="72" y="2099"/>
                </a:lnTo>
                <a:lnTo>
                  <a:pt x="69" y="2100"/>
                </a:lnTo>
                <a:lnTo>
                  <a:pt x="60" y="2102"/>
                </a:lnTo>
                <a:lnTo>
                  <a:pt x="58" y="2106"/>
                </a:lnTo>
                <a:lnTo>
                  <a:pt x="57" y="2109"/>
                </a:lnTo>
                <a:lnTo>
                  <a:pt x="52" y="2112"/>
                </a:lnTo>
                <a:lnTo>
                  <a:pt x="45" y="2114"/>
                </a:lnTo>
                <a:lnTo>
                  <a:pt x="40" y="2117"/>
                </a:lnTo>
                <a:lnTo>
                  <a:pt x="36" y="2119"/>
                </a:lnTo>
                <a:lnTo>
                  <a:pt x="36" y="2123"/>
                </a:lnTo>
                <a:lnTo>
                  <a:pt x="36" y="2126"/>
                </a:lnTo>
                <a:lnTo>
                  <a:pt x="35" y="2128"/>
                </a:lnTo>
                <a:lnTo>
                  <a:pt x="29" y="2129"/>
                </a:lnTo>
                <a:lnTo>
                  <a:pt x="23" y="2129"/>
                </a:lnTo>
                <a:lnTo>
                  <a:pt x="21" y="2143"/>
                </a:lnTo>
                <a:lnTo>
                  <a:pt x="19" y="2148"/>
                </a:lnTo>
                <a:lnTo>
                  <a:pt x="17" y="2150"/>
                </a:lnTo>
                <a:lnTo>
                  <a:pt x="16" y="2150"/>
                </a:lnTo>
                <a:lnTo>
                  <a:pt x="16" y="2155"/>
                </a:lnTo>
                <a:lnTo>
                  <a:pt x="17" y="2160"/>
                </a:lnTo>
                <a:lnTo>
                  <a:pt x="21" y="2169"/>
                </a:lnTo>
                <a:lnTo>
                  <a:pt x="24" y="2177"/>
                </a:lnTo>
                <a:lnTo>
                  <a:pt x="24" y="2184"/>
                </a:lnTo>
                <a:lnTo>
                  <a:pt x="23" y="2191"/>
                </a:lnTo>
                <a:lnTo>
                  <a:pt x="28" y="2192"/>
                </a:lnTo>
                <a:lnTo>
                  <a:pt x="31" y="2194"/>
                </a:lnTo>
                <a:lnTo>
                  <a:pt x="35" y="2199"/>
                </a:lnTo>
                <a:lnTo>
                  <a:pt x="36" y="2204"/>
                </a:lnTo>
                <a:lnTo>
                  <a:pt x="36" y="2218"/>
                </a:lnTo>
                <a:lnTo>
                  <a:pt x="36" y="2232"/>
                </a:lnTo>
                <a:lnTo>
                  <a:pt x="40" y="2232"/>
                </a:lnTo>
                <a:lnTo>
                  <a:pt x="43" y="2233"/>
                </a:lnTo>
                <a:lnTo>
                  <a:pt x="47" y="2239"/>
                </a:lnTo>
                <a:lnTo>
                  <a:pt x="47" y="2245"/>
                </a:lnTo>
                <a:lnTo>
                  <a:pt x="50" y="2252"/>
                </a:lnTo>
                <a:lnTo>
                  <a:pt x="53" y="2252"/>
                </a:lnTo>
                <a:lnTo>
                  <a:pt x="57" y="2252"/>
                </a:lnTo>
                <a:lnTo>
                  <a:pt x="57" y="2256"/>
                </a:lnTo>
                <a:lnTo>
                  <a:pt x="57" y="2259"/>
                </a:lnTo>
                <a:lnTo>
                  <a:pt x="60" y="2259"/>
                </a:lnTo>
                <a:lnTo>
                  <a:pt x="64" y="2259"/>
                </a:lnTo>
                <a:lnTo>
                  <a:pt x="64" y="2262"/>
                </a:lnTo>
                <a:lnTo>
                  <a:pt x="64" y="2266"/>
                </a:lnTo>
                <a:lnTo>
                  <a:pt x="64" y="2269"/>
                </a:lnTo>
                <a:lnTo>
                  <a:pt x="64" y="2273"/>
                </a:lnTo>
                <a:lnTo>
                  <a:pt x="67" y="2274"/>
                </a:lnTo>
                <a:lnTo>
                  <a:pt x="70" y="2276"/>
                </a:lnTo>
                <a:lnTo>
                  <a:pt x="74" y="2278"/>
                </a:lnTo>
                <a:lnTo>
                  <a:pt x="77" y="2279"/>
                </a:lnTo>
                <a:lnTo>
                  <a:pt x="82" y="2281"/>
                </a:lnTo>
                <a:lnTo>
                  <a:pt x="84" y="2283"/>
                </a:lnTo>
                <a:lnTo>
                  <a:pt x="84" y="2286"/>
                </a:lnTo>
                <a:lnTo>
                  <a:pt x="89" y="2288"/>
                </a:lnTo>
                <a:lnTo>
                  <a:pt x="91" y="2290"/>
                </a:lnTo>
                <a:lnTo>
                  <a:pt x="91" y="2293"/>
                </a:lnTo>
                <a:lnTo>
                  <a:pt x="98" y="2291"/>
                </a:lnTo>
                <a:lnTo>
                  <a:pt x="101" y="2293"/>
                </a:lnTo>
                <a:lnTo>
                  <a:pt x="105" y="2295"/>
                </a:lnTo>
                <a:lnTo>
                  <a:pt x="105" y="2300"/>
                </a:lnTo>
                <a:lnTo>
                  <a:pt x="105" y="2310"/>
                </a:lnTo>
                <a:lnTo>
                  <a:pt x="105" y="2320"/>
                </a:lnTo>
                <a:lnTo>
                  <a:pt x="105" y="2327"/>
                </a:lnTo>
                <a:lnTo>
                  <a:pt x="103" y="2332"/>
                </a:lnTo>
                <a:lnTo>
                  <a:pt x="101" y="2334"/>
                </a:lnTo>
                <a:lnTo>
                  <a:pt x="96" y="2339"/>
                </a:lnTo>
                <a:lnTo>
                  <a:pt x="93" y="2341"/>
                </a:lnTo>
                <a:lnTo>
                  <a:pt x="91" y="2344"/>
                </a:lnTo>
                <a:lnTo>
                  <a:pt x="89" y="2349"/>
                </a:lnTo>
                <a:lnTo>
                  <a:pt x="91" y="2355"/>
                </a:lnTo>
                <a:lnTo>
                  <a:pt x="93" y="2361"/>
                </a:lnTo>
                <a:lnTo>
                  <a:pt x="91" y="2365"/>
                </a:lnTo>
                <a:lnTo>
                  <a:pt x="88" y="2367"/>
                </a:lnTo>
                <a:lnTo>
                  <a:pt x="84" y="2368"/>
                </a:lnTo>
                <a:lnTo>
                  <a:pt x="81" y="2370"/>
                </a:lnTo>
                <a:lnTo>
                  <a:pt x="77" y="2372"/>
                </a:lnTo>
                <a:lnTo>
                  <a:pt x="76" y="2375"/>
                </a:lnTo>
                <a:lnTo>
                  <a:pt x="77" y="2382"/>
                </a:lnTo>
                <a:lnTo>
                  <a:pt x="69" y="2387"/>
                </a:lnTo>
                <a:lnTo>
                  <a:pt x="62" y="2394"/>
                </a:lnTo>
                <a:lnTo>
                  <a:pt x="58" y="2397"/>
                </a:lnTo>
                <a:lnTo>
                  <a:pt x="57" y="2402"/>
                </a:lnTo>
                <a:lnTo>
                  <a:pt x="57" y="2409"/>
                </a:lnTo>
                <a:lnTo>
                  <a:pt x="57" y="2416"/>
                </a:lnTo>
                <a:lnTo>
                  <a:pt x="50" y="2416"/>
                </a:lnTo>
                <a:lnTo>
                  <a:pt x="52" y="2423"/>
                </a:lnTo>
                <a:lnTo>
                  <a:pt x="53" y="2430"/>
                </a:lnTo>
                <a:lnTo>
                  <a:pt x="58" y="2442"/>
                </a:lnTo>
                <a:lnTo>
                  <a:pt x="65" y="2452"/>
                </a:lnTo>
                <a:lnTo>
                  <a:pt x="70" y="2464"/>
                </a:lnTo>
                <a:lnTo>
                  <a:pt x="72" y="2469"/>
                </a:lnTo>
                <a:lnTo>
                  <a:pt x="74" y="2472"/>
                </a:lnTo>
                <a:lnTo>
                  <a:pt x="81" y="2477"/>
                </a:lnTo>
                <a:lnTo>
                  <a:pt x="88" y="2483"/>
                </a:lnTo>
                <a:lnTo>
                  <a:pt x="89" y="2486"/>
                </a:lnTo>
                <a:lnTo>
                  <a:pt x="91" y="2491"/>
                </a:lnTo>
                <a:lnTo>
                  <a:pt x="94" y="2493"/>
                </a:lnTo>
                <a:lnTo>
                  <a:pt x="98" y="2495"/>
                </a:lnTo>
                <a:lnTo>
                  <a:pt x="100" y="2503"/>
                </a:lnTo>
                <a:lnTo>
                  <a:pt x="101" y="2506"/>
                </a:lnTo>
                <a:lnTo>
                  <a:pt x="103" y="2510"/>
                </a:lnTo>
                <a:lnTo>
                  <a:pt x="106" y="2512"/>
                </a:lnTo>
                <a:lnTo>
                  <a:pt x="111" y="2512"/>
                </a:lnTo>
                <a:lnTo>
                  <a:pt x="110" y="2518"/>
                </a:lnTo>
                <a:lnTo>
                  <a:pt x="111" y="2524"/>
                </a:lnTo>
                <a:lnTo>
                  <a:pt x="115" y="2532"/>
                </a:lnTo>
                <a:lnTo>
                  <a:pt x="118" y="2541"/>
                </a:lnTo>
                <a:lnTo>
                  <a:pt x="118" y="2546"/>
                </a:lnTo>
                <a:lnTo>
                  <a:pt x="118" y="2553"/>
                </a:lnTo>
                <a:lnTo>
                  <a:pt x="122" y="2561"/>
                </a:lnTo>
                <a:lnTo>
                  <a:pt x="129" y="2566"/>
                </a:lnTo>
                <a:lnTo>
                  <a:pt x="134" y="2573"/>
                </a:lnTo>
                <a:lnTo>
                  <a:pt x="140" y="2578"/>
                </a:lnTo>
                <a:lnTo>
                  <a:pt x="158" y="2585"/>
                </a:lnTo>
                <a:lnTo>
                  <a:pt x="173" y="2593"/>
                </a:lnTo>
                <a:lnTo>
                  <a:pt x="180" y="2593"/>
                </a:lnTo>
                <a:lnTo>
                  <a:pt x="186" y="2592"/>
                </a:lnTo>
                <a:lnTo>
                  <a:pt x="198" y="2588"/>
                </a:lnTo>
                <a:lnTo>
                  <a:pt x="210" y="2585"/>
                </a:lnTo>
                <a:lnTo>
                  <a:pt x="219" y="2585"/>
                </a:lnTo>
                <a:lnTo>
                  <a:pt x="227" y="2587"/>
                </a:lnTo>
                <a:lnTo>
                  <a:pt x="226" y="2593"/>
                </a:lnTo>
                <a:lnTo>
                  <a:pt x="226" y="2599"/>
                </a:lnTo>
                <a:lnTo>
                  <a:pt x="229" y="2604"/>
                </a:lnTo>
                <a:lnTo>
                  <a:pt x="231" y="2607"/>
                </a:lnTo>
                <a:lnTo>
                  <a:pt x="236" y="2612"/>
                </a:lnTo>
                <a:lnTo>
                  <a:pt x="239" y="2617"/>
                </a:lnTo>
                <a:lnTo>
                  <a:pt x="241" y="2621"/>
                </a:lnTo>
                <a:lnTo>
                  <a:pt x="255" y="2621"/>
                </a:lnTo>
                <a:lnTo>
                  <a:pt x="265" y="2621"/>
                </a:lnTo>
                <a:lnTo>
                  <a:pt x="273" y="2621"/>
                </a:lnTo>
                <a:lnTo>
                  <a:pt x="287" y="2626"/>
                </a:lnTo>
                <a:lnTo>
                  <a:pt x="301" y="2631"/>
                </a:lnTo>
                <a:lnTo>
                  <a:pt x="308" y="2633"/>
                </a:lnTo>
                <a:lnTo>
                  <a:pt x="316" y="2634"/>
                </a:lnTo>
                <a:lnTo>
                  <a:pt x="337" y="2621"/>
                </a:lnTo>
                <a:lnTo>
                  <a:pt x="357" y="2607"/>
                </a:lnTo>
                <a:lnTo>
                  <a:pt x="359" y="2612"/>
                </a:lnTo>
                <a:lnTo>
                  <a:pt x="362" y="2616"/>
                </a:lnTo>
                <a:lnTo>
                  <a:pt x="366" y="2619"/>
                </a:lnTo>
                <a:lnTo>
                  <a:pt x="371" y="2621"/>
                </a:lnTo>
                <a:lnTo>
                  <a:pt x="374" y="2621"/>
                </a:lnTo>
                <a:lnTo>
                  <a:pt x="376" y="2622"/>
                </a:lnTo>
                <a:lnTo>
                  <a:pt x="376" y="2626"/>
                </a:lnTo>
                <a:lnTo>
                  <a:pt x="377" y="2628"/>
                </a:lnTo>
                <a:lnTo>
                  <a:pt x="381" y="2628"/>
                </a:lnTo>
                <a:lnTo>
                  <a:pt x="384" y="2628"/>
                </a:lnTo>
                <a:lnTo>
                  <a:pt x="384" y="2631"/>
                </a:lnTo>
                <a:lnTo>
                  <a:pt x="384" y="2634"/>
                </a:lnTo>
                <a:lnTo>
                  <a:pt x="388" y="2634"/>
                </a:lnTo>
                <a:lnTo>
                  <a:pt x="391" y="2634"/>
                </a:lnTo>
                <a:lnTo>
                  <a:pt x="395" y="2634"/>
                </a:lnTo>
                <a:lnTo>
                  <a:pt x="398" y="2634"/>
                </a:lnTo>
                <a:lnTo>
                  <a:pt x="400" y="2639"/>
                </a:lnTo>
                <a:lnTo>
                  <a:pt x="401" y="2641"/>
                </a:lnTo>
                <a:lnTo>
                  <a:pt x="405" y="2641"/>
                </a:lnTo>
                <a:lnTo>
                  <a:pt x="412" y="2641"/>
                </a:lnTo>
                <a:lnTo>
                  <a:pt x="418" y="2639"/>
                </a:lnTo>
                <a:lnTo>
                  <a:pt x="424" y="2636"/>
                </a:lnTo>
                <a:lnTo>
                  <a:pt x="430" y="2634"/>
                </a:lnTo>
                <a:lnTo>
                  <a:pt x="439" y="2634"/>
                </a:lnTo>
                <a:lnTo>
                  <a:pt x="441" y="2638"/>
                </a:lnTo>
                <a:lnTo>
                  <a:pt x="444" y="2639"/>
                </a:lnTo>
                <a:lnTo>
                  <a:pt x="447" y="2641"/>
                </a:lnTo>
                <a:lnTo>
                  <a:pt x="452" y="2641"/>
                </a:lnTo>
                <a:lnTo>
                  <a:pt x="458" y="2643"/>
                </a:lnTo>
                <a:lnTo>
                  <a:pt x="461" y="2646"/>
                </a:lnTo>
                <a:lnTo>
                  <a:pt x="466" y="2648"/>
                </a:lnTo>
                <a:lnTo>
                  <a:pt x="473" y="2648"/>
                </a:lnTo>
                <a:lnTo>
                  <a:pt x="514" y="2648"/>
                </a:lnTo>
                <a:lnTo>
                  <a:pt x="516" y="2655"/>
                </a:lnTo>
                <a:lnTo>
                  <a:pt x="519" y="2658"/>
                </a:lnTo>
                <a:lnTo>
                  <a:pt x="521" y="2663"/>
                </a:lnTo>
                <a:lnTo>
                  <a:pt x="521" y="2668"/>
                </a:lnTo>
                <a:lnTo>
                  <a:pt x="528" y="2667"/>
                </a:lnTo>
                <a:lnTo>
                  <a:pt x="534" y="2667"/>
                </a:lnTo>
                <a:lnTo>
                  <a:pt x="543" y="2670"/>
                </a:lnTo>
                <a:lnTo>
                  <a:pt x="551" y="2674"/>
                </a:lnTo>
                <a:lnTo>
                  <a:pt x="557" y="2675"/>
                </a:lnTo>
                <a:lnTo>
                  <a:pt x="562" y="2675"/>
                </a:lnTo>
                <a:lnTo>
                  <a:pt x="562" y="2679"/>
                </a:lnTo>
                <a:lnTo>
                  <a:pt x="563" y="2680"/>
                </a:lnTo>
                <a:lnTo>
                  <a:pt x="569" y="2682"/>
                </a:lnTo>
                <a:lnTo>
                  <a:pt x="572" y="2686"/>
                </a:lnTo>
                <a:lnTo>
                  <a:pt x="574" y="2687"/>
                </a:lnTo>
                <a:lnTo>
                  <a:pt x="575" y="2689"/>
                </a:lnTo>
                <a:lnTo>
                  <a:pt x="580" y="2691"/>
                </a:lnTo>
                <a:lnTo>
                  <a:pt x="584" y="2694"/>
                </a:lnTo>
                <a:lnTo>
                  <a:pt x="589" y="2696"/>
                </a:lnTo>
                <a:lnTo>
                  <a:pt x="596" y="2696"/>
                </a:lnTo>
                <a:lnTo>
                  <a:pt x="596" y="2704"/>
                </a:lnTo>
                <a:lnTo>
                  <a:pt x="592" y="2711"/>
                </a:lnTo>
                <a:lnTo>
                  <a:pt x="587" y="2716"/>
                </a:lnTo>
                <a:lnTo>
                  <a:pt x="582" y="2720"/>
                </a:lnTo>
                <a:lnTo>
                  <a:pt x="577" y="2723"/>
                </a:lnTo>
                <a:lnTo>
                  <a:pt x="572" y="2728"/>
                </a:lnTo>
                <a:lnTo>
                  <a:pt x="569" y="2735"/>
                </a:lnTo>
                <a:lnTo>
                  <a:pt x="569" y="2743"/>
                </a:lnTo>
                <a:lnTo>
                  <a:pt x="563" y="2745"/>
                </a:lnTo>
                <a:lnTo>
                  <a:pt x="558" y="2749"/>
                </a:lnTo>
                <a:lnTo>
                  <a:pt x="551" y="2757"/>
                </a:lnTo>
                <a:lnTo>
                  <a:pt x="546" y="2767"/>
                </a:lnTo>
                <a:lnTo>
                  <a:pt x="541" y="2778"/>
                </a:lnTo>
                <a:lnTo>
                  <a:pt x="541" y="2781"/>
                </a:lnTo>
                <a:lnTo>
                  <a:pt x="541" y="2784"/>
                </a:lnTo>
                <a:lnTo>
                  <a:pt x="538" y="2784"/>
                </a:lnTo>
                <a:lnTo>
                  <a:pt x="534" y="2784"/>
                </a:lnTo>
                <a:lnTo>
                  <a:pt x="534" y="2788"/>
                </a:lnTo>
                <a:lnTo>
                  <a:pt x="534" y="2791"/>
                </a:lnTo>
                <a:lnTo>
                  <a:pt x="531" y="2791"/>
                </a:lnTo>
                <a:lnTo>
                  <a:pt x="528" y="2791"/>
                </a:lnTo>
                <a:lnTo>
                  <a:pt x="528" y="2795"/>
                </a:lnTo>
                <a:lnTo>
                  <a:pt x="528" y="2798"/>
                </a:lnTo>
                <a:lnTo>
                  <a:pt x="524" y="2798"/>
                </a:lnTo>
                <a:lnTo>
                  <a:pt x="521" y="2798"/>
                </a:lnTo>
                <a:lnTo>
                  <a:pt x="519" y="2801"/>
                </a:lnTo>
                <a:lnTo>
                  <a:pt x="519" y="2807"/>
                </a:lnTo>
                <a:lnTo>
                  <a:pt x="517" y="2810"/>
                </a:lnTo>
                <a:lnTo>
                  <a:pt x="516" y="2812"/>
                </a:lnTo>
                <a:lnTo>
                  <a:pt x="514" y="2812"/>
                </a:lnTo>
                <a:lnTo>
                  <a:pt x="512" y="2817"/>
                </a:lnTo>
                <a:lnTo>
                  <a:pt x="509" y="2820"/>
                </a:lnTo>
                <a:lnTo>
                  <a:pt x="504" y="2822"/>
                </a:lnTo>
                <a:lnTo>
                  <a:pt x="500" y="2825"/>
                </a:lnTo>
                <a:lnTo>
                  <a:pt x="500" y="2829"/>
                </a:lnTo>
                <a:lnTo>
                  <a:pt x="500" y="2832"/>
                </a:lnTo>
                <a:lnTo>
                  <a:pt x="497" y="2832"/>
                </a:lnTo>
                <a:lnTo>
                  <a:pt x="493" y="2832"/>
                </a:lnTo>
                <a:lnTo>
                  <a:pt x="490" y="2839"/>
                </a:lnTo>
                <a:lnTo>
                  <a:pt x="487" y="2846"/>
                </a:lnTo>
                <a:lnTo>
                  <a:pt x="483" y="2846"/>
                </a:lnTo>
                <a:lnTo>
                  <a:pt x="480" y="2846"/>
                </a:lnTo>
                <a:lnTo>
                  <a:pt x="480" y="2849"/>
                </a:lnTo>
                <a:lnTo>
                  <a:pt x="480" y="2853"/>
                </a:lnTo>
                <a:lnTo>
                  <a:pt x="480" y="2856"/>
                </a:lnTo>
                <a:lnTo>
                  <a:pt x="480" y="2859"/>
                </a:lnTo>
                <a:lnTo>
                  <a:pt x="476" y="2859"/>
                </a:lnTo>
                <a:lnTo>
                  <a:pt x="473" y="2859"/>
                </a:lnTo>
                <a:lnTo>
                  <a:pt x="473" y="2863"/>
                </a:lnTo>
                <a:lnTo>
                  <a:pt x="473" y="2866"/>
                </a:lnTo>
                <a:lnTo>
                  <a:pt x="470" y="2866"/>
                </a:lnTo>
                <a:lnTo>
                  <a:pt x="466" y="2866"/>
                </a:lnTo>
                <a:lnTo>
                  <a:pt x="464" y="2870"/>
                </a:lnTo>
                <a:lnTo>
                  <a:pt x="464" y="2875"/>
                </a:lnTo>
                <a:lnTo>
                  <a:pt x="463" y="2878"/>
                </a:lnTo>
                <a:lnTo>
                  <a:pt x="461" y="2880"/>
                </a:lnTo>
                <a:lnTo>
                  <a:pt x="459" y="2880"/>
                </a:lnTo>
                <a:lnTo>
                  <a:pt x="459" y="2895"/>
                </a:lnTo>
                <a:lnTo>
                  <a:pt x="459" y="2911"/>
                </a:lnTo>
                <a:lnTo>
                  <a:pt x="454" y="2936"/>
                </a:lnTo>
                <a:lnTo>
                  <a:pt x="449" y="2962"/>
                </a:lnTo>
                <a:lnTo>
                  <a:pt x="446" y="2989"/>
                </a:lnTo>
                <a:lnTo>
                  <a:pt x="441" y="2989"/>
                </a:lnTo>
                <a:lnTo>
                  <a:pt x="437" y="2991"/>
                </a:lnTo>
                <a:lnTo>
                  <a:pt x="435" y="2994"/>
                </a:lnTo>
                <a:lnTo>
                  <a:pt x="434" y="2998"/>
                </a:lnTo>
                <a:lnTo>
                  <a:pt x="432" y="3006"/>
                </a:lnTo>
                <a:lnTo>
                  <a:pt x="429" y="3008"/>
                </a:lnTo>
                <a:lnTo>
                  <a:pt x="425" y="3010"/>
                </a:lnTo>
                <a:lnTo>
                  <a:pt x="424" y="3015"/>
                </a:lnTo>
                <a:lnTo>
                  <a:pt x="420" y="3018"/>
                </a:lnTo>
                <a:lnTo>
                  <a:pt x="412" y="3023"/>
                </a:lnTo>
                <a:lnTo>
                  <a:pt x="412" y="3027"/>
                </a:lnTo>
                <a:lnTo>
                  <a:pt x="412" y="3030"/>
                </a:lnTo>
                <a:lnTo>
                  <a:pt x="412" y="3034"/>
                </a:lnTo>
                <a:lnTo>
                  <a:pt x="412" y="3037"/>
                </a:lnTo>
                <a:lnTo>
                  <a:pt x="408" y="3037"/>
                </a:lnTo>
                <a:lnTo>
                  <a:pt x="405" y="3037"/>
                </a:lnTo>
                <a:lnTo>
                  <a:pt x="405" y="3040"/>
                </a:lnTo>
                <a:lnTo>
                  <a:pt x="405" y="3044"/>
                </a:lnTo>
                <a:lnTo>
                  <a:pt x="405" y="3047"/>
                </a:lnTo>
                <a:lnTo>
                  <a:pt x="405" y="3051"/>
                </a:lnTo>
                <a:lnTo>
                  <a:pt x="401" y="3052"/>
                </a:lnTo>
                <a:lnTo>
                  <a:pt x="398" y="3054"/>
                </a:lnTo>
                <a:lnTo>
                  <a:pt x="393" y="3056"/>
                </a:lnTo>
                <a:lnTo>
                  <a:pt x="391" y="3057"/>
                </a:lnTo>
                <a:lnTo>
                  <a:pt x="389" y="3063"/>
                </a:lnTo>
                <a:lnTo>
                  <a:pt x="388" y="3066"/>
                </a:lnTo>
                <a:lnTo>
                  <a:pt x="381" y="3071"/>
                </a:lnTo>
                <a:lnTo>
                  <a:pt x="374" y="3076"/>
                </a:lnTo>
                <a:lnTo>
                  <a:pt x="372" y="3080"/>
                </a:lnTo>
                <a:lnTo>
                  <a:pt x="371" y="3085"/>
                </a:lnTo>
                <a:lnTo>
                  <a:pt x="372" y="3085"/>
                </a:lnTo>
                <a:lnTo>
                  <a:pt x="374" y="3086"/>
                </a:lnTo>
                <a:lnTo>
                  <a:pt x="376" y="3092"/>
                </a:lnTo>
                <a:lnTo>
                  <a:pt x="376" y="3095"/>
                </a:lnTo>
                <a:lnTo>
                  <a:pt x="374" y="3097"/>
                </a:lnTo>
                <a:lnTo>
                  <a:pt x="371" y="3098"/>
                </a:lnTo>
                <a:lnTo>
                  <a:pt x="369" y="3107"/>
                </a:lnTo>
                <a:lnTo>
                  <a:pt x="371" y="3114"/>
                </a:lnTo>
                <a:lnTo>
                  <a:pt x="374" y="3126"/>
                </a:lnTo>
                <a:lnTo>
                  <a:pt x="377" y="3138"/>
                </a:lnTo>
                <a:lnTo>
                  <a:pt x="377" y="3144"/>
                </a:lnTo>
                <a:lnTo>
                  <a:pt x="377" y="3153"/>
                </a:lnTo>
                <a:lnTo>
                  <a:pt x="371" y="3180"/>
                </a:lnTo>
                <a:lnTo>
                  <a:pt x="364" y="3208"/>
                </a:lnTo>
                <a:lnTo>
                  <a:pt x="364" y="3231"/>
                </a:lnTo>
                <a:lnTo>
                  <a:pt x="364" y="3242"/>
                </a:lnTo>
                <a:lnTo>
                  <a:pt x="364" y="3248"/>
                </a:lnTo>
                <a:lnTo>
                  <a:pt x="362" y="3255"/>
                </a:lnTo>
                <a:lnTo>
                  <a:pt x="359" y="3260"/>
                </a:lnTo>
                <a:lnTo>
                  <a:pt x="357" y="3267"/>
                </a:lnTo>
                <a:lnTo>
                  <a:pt x="357" y="3276"/>
                </a:lnTo>
                <a:lnTo>
                  <a:pt x="360" y="3281"/>
                </a:lnTo>
                <a:lnTo>
                  <a:pt x="362" y="3283"/>
                </a:lnTo>
                <a:lnTo>
                  <a:pt x="364" y="3283"/>
                </a:lnTo>
                <a:lnTo>
                  <a:pt x="362" y="3286"/>
                </a:lnTo>
                <a:lnTo>
                  <a:pt x="360" y="3288"/>
                </a:lnTo>
                <a:lnTo>
                  <a:pt x="359" y="3288"/>
                </a:lnTo>
                <a:lnTo>
                  <a:pt x="357" y="3289"/>
                </a:lnTo>
                <a:lnTo>
                  <a:pt x="355" y="3294"/>
                </a:lnTo>
                <a:lnTo>
                  <a:pt x="357" y="3300"/>
                </a:lnTo>
                <a:lnTo>
                  <a:pt x="357" y="3305"/>
                </a:lnTo>
                <a:lnTo>
                  <a:pt x="357" y="3310"/>
                </a:lnTo>
                <a:lnTo>
                  <a:pt x="362" y="3313"/>
                </a:lnTo>
                <a:lnTo>
                  <a:pt x="369" y="3315"/>
                </a:lnTo>
                <a:lnTo>
                  <a:pt x="384" y="3317"/>
                </a:lnTo>
                <a:lnTo>
                  <a:pt x="412" y="3323"/>
                </a:lnTo>
                <a:lnTo>
                  <a:pt x="425" y="3325"/>
                </a:lnTo>
                <a:lnTo>
                  <a:pt x="439" y="3323"/>
                </a:lnTo>
                <a:lnTo>
                  <a:pt x="439" y="3320"/>
                </a:lnTo>
                <a:lnTo>
                  <a:pt x="441" y="3318"/>
                </a:lnTo>
                <a:lnTo>
                  <a:pt x="446" y="3317"/>
                </a:lnTo>
                <a:lnTo>
                  <a:pt x="459" y="3317"/>
                </a:lnTo>
                <a:lnTo>
                  <a:pt x="488" y="3315"/>
                </a:lnTo>
                <a:lnTo>
                  <a:pt x="516" y="3315"/>
                </a:lnTo>
                <a:lnTo>
                  <a:pt x="541" y="3313"/>
                </a:lnTo>
                <a:lnTo>
                  <a:pt x="562" y="3310"/>
                </a:lnTo>
                <a:lnTo>
                  <a:pt x="570" y="3308"/>
                </a:lnTo>
                <a:lnTo>
                  <a:pt x="577" y="3310"/>
                </a:lnTo>
                <a:lnTo>
                  <a:pt x="582" y="3313"/>
                </a:lnTo>
                <a:lnTo>
                  <a:pt x="586" y="3317"/>
                </a:lnTo>
                <a:lnTo>
                  <a:pt x="589" y="3320"/>
                </a:lnTo>
                <a:lnTo>
                  <a:pt x="594" y="3323"/>
                </a:lnTo>
                <a:lnTo>
                  <a:pt x="601" y="3325"/>
                </a:lnTo>
                <a:lnTo>
                  <a:pt x="610" y="3323"/>
                </a:lnTo>
                <a:lnTo>
                  <a:pt x="611" y="3320"/>
                </a:lnTo>
                <a:lnTo>
                  <a:pt x="615" y="3318"/>
                </a:lnTo>
                <a:lnTo>
                  <a:pt x="618" y="3317"/>
                </a:lnTo>
                <a:lnTo>
                  <a:pt x="623" y="3317"/>
                </a:lnTo>
                <a:lnTo>
                  <a:pt x="627" y="3317"/>
                </a:lnTo>
                <a:lnTo>
                  <a:pt x="630" y="3313"/>
                </a:lnTo>
                <a:lnTo>
                  <a:pt x="633" y="3312"/>
                </a:lnTo>
                <a:lnTo>
                  <a:pt x="637" y="3310"/>
                </a:lnTo>
                <a:lnTo>
                  <a:pt x="642" y="3308"/>
                </a:lnTo>
                <a:lnTo>
                  <a:pt x="645" y="3305"/>
                </a:lnTo>
                <a:lnTo>
                  <a:pt x="651" y="3296"/>
                </a:lnTo>
                <a:lnTo>
                  <a:pt x="652" y="3296"/>
                </a:lnTo>
                <a:lnTo>
                  <a:pt x="657" y="3296"/>
                </a:lnTo>
                <a:lnTo>
                  <a:pt x="661" y="3296"/>
                </a:lnTo>
                <a:lnTo>
                  <a:pt x="664" y="3296"/>
                </a:lnTo>
                <a:lnTo>
                  <a:pt x="664" y="3293"/>
                </a:lnTo>
                <a:lnTo>
                  <a:pt x="661" y="3288"/>
                </a:lnTo>
                <a:lnTo>
                  <a:pt x="659" y="3283"/>
                </a:lnTo>
                <a:lnTo>
                  <a:pt x="664" y="3276"/>
                </a:lnTo>
                <a:lnTo>
                  <a:pt x="664" y="3269"/>
                </a:lnTo>
                <a:lnTo>
                  <a:pt x="659" y="3269"/>
                </a:lnTo>
                <a:lnTo>
                  <a:pt x="656" y="3269"/>
                </a:lnTo>
                <a:lnTo>
                  <a:pt x="645" y="3269"/>
                </a:lnTo>
                <a:lnTo>
                  <a:pt x="642" y="3269"/>
                </a:lnTo>
                <a:lnTo>
                  <a:pt x="642" y="3271"/>
                </a:lnTo>
                <a:lnTo>
                  <a:pt x="639" y="3271"/>
                </a:lnTo>
                <a:lnTo>
                  <a:pt x="637" y="3271"/>
                </a:lnTo>
                <a:lnTo>
                  <a:pt x="635" y="3269"/>
                </a:lnTo>
                <a:lnTo>
                  <a:pt x="633" y="3269"/>
                </a:lnTo>
                <a:lnTo>
                  <a:pt x="632" y="3269"/>
                </a:lnTo>
                <a:lnTo>
                  <a:pt x="632" y="3267"/>
                </a:lnTo>
                <a:lnTo>
                  <a:pt x="630" y="3265"/>
                </a:lnTo>
                <a:lnTo>
                  <a:pt x="630" y="3262"/>
                </a:lnTo>
                <a:lnTo>
                  <a:pt x="633" y="3262"/>
                </a:lnTo>
                <a:lnTo>
                  <a:pt x="633" y="3260"/>
                </a:lnTo>
                <a:lnTo>
                  <a:pt x="635" y="3257"/>
                </a:lnTo>
                <a:lnTo>
                  <a:pt x="635" y="3252"/>
                </a:lnTo>
                <a:lnTo>
                  <a:pt x="637" y="3248"/>
                </a:lnTo>
                <a:lnTo>
                  <a:pt x="640" y="3248"/>
                </a:lnTo>
                <a:lnTo>
                  <a:pt x="644" y="3248"/>
                </a:lnTo>
                <a:lnTo>
                  <a:pt x="644" y="3245"/>
                </a:lnTo>
                <a:lnTo>
                  <a:pt x="644" y="3242"/>
                </a:lnTo>
                <a:lnTo>
                  <a:pt x="647" y="3240"/>
                </a:lnTo>
                <a:lnTo>
                  <a:pt x="649" y="3240"/>
                </a:lnTo>
                <a:lnTo>
                  <a:pt x="652" y="3240"/>
                </a:lnTo>
                <a:lnTo>
                  <a:pt x="652" y="3238"/>
                </a:lnTo>
                <a:lnTo>
                  <a:pt x="656" y="3238"/>
                </a:lnTo>
                <a:lnTo>
                  <a:pt x="657" y="3238"/>
                </a:lnTo>
                <a:lnTo>
                  <a:pt x="659" y="3238"/>
                </a:lnTo>
                <a:lnTo>
                  <a:pt x="661" y="3238"/>
                </a:lnTo>
                <a:lnTo>
                  <a:pt x="662" y="3238"/>
                </a:lnTo>
                <a:lnTo>
                  <a:pt x="664" y="3240"/>
                </a:lnTo>
                <a:lnTo>
                  <a:pt x="666" y="3240"/>
                </a:lnTo>
                <a:lnTo>
                  <a:pt x="668" y="3240"/>
                </a:lnTo>
                <a:lnTo>
                  <a:pt x="669" y="3242"/>
                </a:lnTo>
                <a:lnTo>
                  <a:pt x="671" y="3242"/>
                </a:lnTo>
                <a:lnTo>
                  <a:pt x="674" y="3243"/>
                </a:lnTo>
                <a:lnTo>
                  <a:pt x="676" y="3245"/>
                </a:lnTo>
                <a:lnTo>
                  <a:pt x="678" y="3245"/>
                </a:lnTo>
                <a:lnTo>
                  <a:pt x="680" y="3247"/>
                </a:lnTo>
                <a:lnTo>
                  <a:pt x="681" y="3247"/>
                </a:lnTo>
                <a:lnTo>
                  <a:pt x="681" y="3248"/>
                </a:lnTo>
                <a:lnTo>
                  <a:pt x="683" y="3250"/>
                </a:lnTo>
                <a:lnTo>
                  <a:pt x="685" y="3250"/>
                </a:lnTo>
                <a:lnTo>
                  <a:pt x="685" y="3252"/>
                </a:lnTo>
                <a:lnTo>
                  <a:pt x="686" y="3254"/>
                </a:lnTo>
                <a:lnTo>
                  <a:pt x="688" y="3255"/>
                </a:lnTo>
                <a:lnTo>
                  <a:pt x="688" y="3257"/>
                </a:lnTo>
                <a:lnTo>
                  <a:pt x="691" y="3262"/>
                </a:lnTo>
                <a:lnTo>
                  <a:pt x="700" y="3262"/>
                </a:lnTo>
                <a:lnTo>
                  <a:pt x="707" y="3267"/>
                </a:lnTo>
                <a:lnTo>
                  <a:pt x="710" y="3269"/>
                </a:lnTo>
                <a:lnTo>
                  <a:pt x="714" y="3269"/>
                </a:lnTo>
                <a:lnTo>
                  <a:pt x="719" y="3269"/>
                </a:lnTo>
                <a:lnTo>
                  <a:pt x="724" y="3271"/>
                </a:lnTo>
                <a:lnTo>
                  <a:pt x="729" y="3276"/>
                </a:lnTo>
                <a:lnTo>
                  <a:pt x="734" y="3279"/>
                </a:lnTo>
                <a:lnTo>
                  <a:pt x="739" y="3283"/>
                </a:lnTo>
                <a:lnTo>
                  <a:pt x="739" y="3288"/>
                </a:lnTo>
                <a:lnTo>
                  <a:pt x="739" y="3293"/>
                </a:lnTo>
                <a:lnTo>
                  <a:pt x="743" y="3294"/>
                </a:lnTo>
                <a:lnTo>
                  <a:pt x="744" y="3296"/>
                </a:lnTo>
                <a:lnTo>
                  <a:pt x="753" y="3300"/>
                </a:lnTo>
                <a:lnTo>
                  <a:pt x="756" y="3301"/>
                </a:lnTo>
                <a:lnTo>
                  <a:pt x="760" y="3303"/>
                </a:lnTo>
                <a:lnTo>
                  <a:pt x="761" y="3298"/>
                </a:lnTo>
                <a:lnTo>
                  <a:pt x="766" y="3296"/>
                </a:lnTo>
                <a:lnTo>
                  <a:pt x="772" y="3294"/>
                </a:lnTo>
                <a:lnTo>
                  <a:pt x="778" y="3296"/>
                </a:lnTo>
                <a:lnTo>
                  <a:pt x="794" y="3296"/>
                </a:lnTo>
                <a:lnTo>
                  <a:pt x="801" y="3298"/>
                </a:lnTo>
                <a:lnTo>
                  <a:pt x="807" y="3296"/>
                </a:lnTo>
                <a:lnTo>
                  <a:pt x="809" y="3300"/>
                </a:lnTo>
                <a:lnTo>
                  <a:pt x="813" y="3301"/>
                </a:lnTo>
                <a:lnTo>
                  <a:pt x="821" y="3303"/>
                </a:lnTo>
                <a:lnTo>
                  <a:pt x="824" y="3305"/>
                </a:lnTo>
                <a:lnTo>
                  <a:pt x="826" y="3306"/>
                </a:lnTo>
                <a:lnTo>
                  <a:pt x="826" y="3308"/>
                </a:lnTo>
                <a:lnTo>
                  <a:pt x="828" y="3310"/>
                </a:lnTo>
                <a:lnTo>
                  <a:pt x="835" y="3312"/>
                </a:lnTo>
                <a:lnTo>
                  <a:pt x="845" y="3313"/>
                </a:lnTo>
                <a:lnTo>
                  <a:pt x="853" y="3315"/>
                </a:lnTo>
                <a:lnTo>
                  <a:pt x="862" y="3317"/>
                </a:lnTo>
                <a:lnTo>
                  <a:pt x="862" y="3322"/>
                </a:lnTo>
                <a:lnTo>
                  <a:pt x="864" y="3325"/>
                </a:lnTo>
                <a:lnTo>
                  <a:pt x="864" y="3327"/>
                </a:lnTo>
                <a:lnTo>
                  <a:pt x="865" y="3329"/>
                </a:lnTo>
                <a:lnTo>
                  <a:pt x="865" y="3330"/>
                </a:lnTo>
                <a:lnTo>
                  <a:pt x="867" y="3332"/>
                </a:lnTo>
                <a:lnTo>
                  <a:pt x="867" y="3334"/>
                </a:lnTo>
                <a:lnTo>
                  <a:pt x="869" y="3335"/>
                </a:lnTo>
                <a:lnTo>
                  <a:pt x="870" y="3337"/>
                </a:lnTo>
                <a:lnTo>
                  <a:pt x="872" y="3339"/>
                </a:lnTo>
                <a:lnTo>
                  <a:pt x="886" y="3351"/>
                </a:lnTo>
                <a:lnTo>
                  <a:pt x="888" y="3351"/>
                </a:lnTo>
                <a:lnTo>
                  <a:pt x="889" y="3352"/>
                </a:lnTo>
                <a:lnTo>
                  <a:pt x="891" y="3356"/>
                </a:lnTo>
                <a:lnTo>
                  <a:pt x="893" y="3358"/>
                </a:lnTo>
                <a:lnTo>
                  <a:pt x="896" y="3364"/>
                </a:lnTo>
                <a:lnTo>
                  <a:pt x="901" y="3366"/>
                </a:lnTo>
                <a:lnTo>
                  <a:pt x="903" y="3368"/>
                </a:lnTo>
                <a:lnTo>
                  <a:pt x="903" y="3371"/>
                </a:lnTo>
                <a:lnTo>
                  <a:pt x="908" y="3373"/>
                </a:lnTo>
                <a:lnTo>
                  <a:pt x="910" y="3375"/>
                </a:lnTo>
                <a:lnTo>
                  <a:pt x="910" y="3378"/>
                </a:lnTo>
                <a:lnTo>
                  <a:pt x="915" y="3380"/>
                </a:lnTo>
                <a:lnTo>
                  <a:pt x="917" y="3381"/>
                </a:lnTo>
                <a:lnTo>
                  <a:pt x="917" y="3385"/>
                </a:lnTo>
                <a:lnTo>
                  <a:pt x="927" y="3385"/>
                </a:lnTo>
                <a:lnTo>
                  <a:pt x="935" y="3387"/>
                </a:lnTo>
                <a:lnTo>
                  <a:pt x="940" y="3392"/>
                </a:lnTo>
                <a:lnTo>
                  <a:pt x="946" y="3397"/>
                </a:lnTo>
                <a:lnTo>
                  <a:pt x="951" y="3395"/>
                </a:lnTo>
                <a:lnTo>
                  <a:pt x="978" y="3392"/>
                </a:lnTo>
                <a:lnTo>
                  <a:pt x="978" y="3385"/>
                </a:lnTo>
                <a:lnTo>
                  <a:pt x="985" y="3385"/>
                </a:lnTo>
                <a:lnTo>
                  <a:pt x="992" y="3381"/>
                </a:lnTo>
                <a:lnTo>
                  <a:pt x="998" y="3378"/>
                </a:lnTo>
                <a:lnTo>
                  <a:pt x="998" y="3375"/>
                </a:lnTo>
                <a:lnTo>
                  <a:pt x="1000" y="3373"/>
                </a:lnTo>
                <a:lnTo>
                  <a:pt x="1005" y="3371"/>
                </a:lnTo>
                <a:lnTo>
                  <a:pt x="1009" y="3368"/>
                </a:lnTo>
                <a:lnTo>
                  <a:pt x="1010" y="3366"/>
                </a:lnTo>
                <a:lnTo>
                  <a:pt x="1012" y="3364"/>
                </a:lnTo>
                <a:lnTo>
                  <a:pt x="1015" y="3364"/>
                </a:lnTo>
                <a:lnTo>
                  <a:pt x="1017" y="3364"/>
                </a:lnTo>
                <a:lnTo>
                  <a:pt x="1022" y="3364"/>
                </a:lnTo>
                <a:lnTo>
                  <a:pt x="1026" y="3364"/>
                </a:lnTo>
                <a:lnTo>
                  <a:pt x="1027" y="3366"/>
                </a:lnTo>
                <a:lnTo>
                  <a:pt x="1029" y="3371"/>
                </a:lnTo>
                <a:lnTo>
                  <a:pt x="1031" y="3375"/>
                </a:lnTo>
                <a:lnTo>
                  <a:pt x="1032" y="3378"/>
                </a:lnTo>
                <a:lnTo>
                  <a:pt x="1039" y="3381"/>
                </a:lnTo>
                <a:lnTo>
                  <a:pt x="1046" y="3381"/>
                </a:lnTo>
                <a:lnTo>
                  <a:pt x="1051" y="3385"/>
                </a:lnTo>
                <a:lnTo>
                  <a:pt x="1053" y="3388"/>
                </a:lnTo>
                <a:lnTo>
                  <a:pt x="1053" y="3392"/>
                </a:lnTo>
                <a:lnTo>
                  <a:pt x="1061" y="3410"/>
                </a:lnTo>
                <a:lnTo>
                  <a:pt x="1065" y="3421"/>
                </a:lnTo>
                <a:lnTo>
                  <a:pt x="1067" y="3433"/>
                </a:lnTo>
                <a:lnTo>
                  <a:pt x="1072" y="3434"/>
                </a:lnTo>
                <a:lnTo>
                  <a:pt x="1075" y="3436"/>
                </a:lnTo>
                <a:lnTo>
                  <a:pt x="1080" y="3443"/>
                </a:lnTo>
                <a:lnTo>
                  <a:pt x="1084" y="3451"/>
                </a:lnTo>
                <a:lnTo>
                  <a:pt x="1087" y="3460"/>
                </a:lnTo>
                <a:lnTo>
                  <a:pt x="1094" y="3460"/>
                </a:lnTo>
                <a:lnTo>
                  <a:pt x="1099" y="3462"/>
                </a:lnTo>
                <a:lnTo>
                  <a:pt x="1101" y="3467"/>
                </a:lnTo>
                <a:lnTo>
                  <a:pt x="1102" y="3472"/>
                </a:lnTo>
                <a:lnTo>
                  <a:pt x="1106" y="3475"/>
                </a:lnTo>
                <a:lnTo>
                  <a:pt x="1108" y="3481"/>
                </a:lnTo>
                <a:lnTo>
                  <a:pt x="1113" y="3482"/>
                </a:lnTo>
                <a:lnTo>
                  <a:pt x="1121" y="3481"/>
                </a:lnTo>
                <a:lnTo>
                  <a:pt x="1120" y="3487"/>
                </a:lnTo>
                <a:lnTo>
                  <a:pt x="1120" y="3492"/>
                </a:lnTo>
                <a:lnTo>
                  <a:pt x="1123" y="3498"/>
                </a:lnTo>
                <a:lnTo>
                  <a:pt x="1125" y="3501"/>
                </a:lnTo>
                <a:lnTo>
                  <a:pt x="1130" y="3506"/>
                </a:lnTo>
                <a:lnTo>
                  <a:pt x="1133" y="3511"/>
                </a:lnTo>
                <a:lnTo>
                  <a:pt x="1135" y="3515"/>
                </a:lnTo>
                <a:lnTo>
                  <a:pt x="1140" y="3515"/>
                </a:lnTo>
                <a:lnTo>
                  <a:pt x="1142" y="3511"/>
                </a:lnTo>
                <a:lnTo>
                  <a:pt x="1142" y="3508"/>
                </a:lnTo>
                <a:lnTo>
                  <a:pt x="1142" y="3501"/>
                </a:lnTo>
                <a:lnTo>
                  <a:pt x="1142" y="3491"/>
                </a:lnTo>
                <a:lnTo>
                  <a:pt x="1140" y="3486"/>
                </a:lnTo>
                <a:lnTo>
                  <a:pt x="1142" y="3481"/>
                </a:lnTo>
                <a:lnTo>
                  <a:pt x="1162" y="3467"/>
                </a:lnTo>
                <a:lnTo>
                  <a:pt x="1183" y="3453"/>
                </a:lnTo>
                <a:lnTo>
                  <a:pt x="1184" y="3446"/>
                </a:lnTo>
                <a:lnTo>
                  <a:pt x="1190" y="3443"/>
                </a:lnTo>
                <a:lnTo>
                  <a:pt x="1198" y="3434"/>
                </a:lnTo>
                <a:lnTo>
                  <a:pt x="1203" y="3431"/>
                </a:lnTo>
                <a:lnTo>
                  <a:pt x="1207" y="3426"/>
                </a:lnTo>
                <a:lnTo>
                  <a:pt x="1210" y="3421"/>
                </a:lnTo>
                <a:lnTo>
                  <a:pt x="1210" y="3412"/>
                </a:lnTo>
                <a:lnTo>
                  <a:pt x="1210" y="3409"/>
                </a:lnTo>
                <a:lnTo>
                  <a:pt x="1207" y="3405"/>
                </a:lnTo>
                <a:lnTo>
                  <a:pt x="1205" y="3402"/>
                </a:lnTo>
                <a:lnTo>
                  <a:pt x="1203" y="3399"/>
                </a:lnTo>
                <a:lnTo>
                  <a:pt x="1202" y="3395"/>
                </a:lnTo>
                <a:lnTo>
                  <a:pt x="1200" y="3393"/>
                </a:lnTo>
                <a:lnTo>
                  <a:pt x="1196" y="3392"/>
                </a:lnTo>
                <a:lnTo>
                  <a:pt x="1196" y="3383"/>
                </a:lnTo>
                <a:lnTo>
                  <a:pt x="1198" y="3375"/>
                </a:lnTo>
                <a:lnTo>
                  <a:pt x="1202" y="3368"/>
                </a:lnTo>
                <a:lnTo>
                  <a:pt x="1203" y="3358"/>
                </a:lnTo>
                <a:lnTo>
                  <a:pt x="1230" y="3358"/>
                </a:lnTo>
                <a:lnTo>
                  <a:pt x="1256" y="3358"/>
                </a:lnTo>
                <a:lnTo>
                  <a:pt x="1306" y="3364"/>
                </a:lnTo>
                <a:lnTo>
                  <a:pt x="1309" y="3371"/>
                </a:lnTo>
                <a:lnTo>
                  <a:pt x="1314" y="3376"/>
                </a:lnTo>
                <a:lnTo>
                  <a:pt x="1323" y="3378"/>
                </a:lnTo>
                <a:lnTo>
                  <a:pt x="1333" y="3378"/>
                </a:lnTo>
                <a:lnTo>
                  <a:pt x="1331" y="3385"/>
                </a:lnTo>
                <a:lnTo>
                  <a:pt x="1331" y="3390"/>
                </a:lnTo>
                <a:lnTo>
                  <a:pt x="1335" y="3395"/>
                </a:lnTo>
                <a:lnTo>
                  <a:pt x="1336" y="3399"/>
                </a:lnTo>
                <a:lnTo>
                  <a:pt x="1341" y="3404"/>
                </a:lnTo>
                <a:lnTo>
                  <a:pt x="1345" y="3409"/>
                </a:lnTo>
                <a:lnTo>
                  <a:pt x="1346" y="3412"/>
                </a:lnTo>
                <a:lnTo>
                  <a:pt x="1352" y="3412"/>
                </a:lnTo>
                <a:lnTo>
                  <a:pt x="1355" y="3416"/>
                </a:lnTo>
                <a:lnTo>
                  <a:pt x="1357" y="3419"/>
                </a:lnTo>
                <a:lnTo>
                  <a:pt x="1358" y="3424"/>
                </a:lnTo>
                <a:lnTo>
                  <a:pt x="1360" y="3428"/>
                </a:lnTo>
                <a:lnTo>
                  <a:pt x="1362" y="3431"/>
                </a:lnTo>
                <a:lnTo>
                  <a:pt x="1367" y="3433"/>
                </a:lnTo>
                <a:lnTo>
                  <a:pt x="1374" y="3433"/>
                </a:lnTo>
                <a:lnTo>
                  <a:pt x="1379" y="3433"/>
                </a:lnTo>
                <a:lnTo>
                  <a:pt x="1384" y="3431"/>
                </a:lnTo>
                <a:lnTo>
                  <a:pt x="1392" y="3428"/>
                </a:lnTo>
                <a:lnTo>
                  <a:pt x="1401" y="3424"/>
                </a:lnTo>
                <a:lnTo>
                  <a:pt x="1408" y="3424"/>
                </a:lnTo>
                <a:lnTo>
                  <a:pt x="1415" y="3426"/>
                </a:lnTo>
                <a:lnTo>
                  <a:pt x="1416" y="3429"/>
                </a:lnTo>
                <a:lnTo>
                  <a:pt x="1418" y="3431"/>
                </a:lnTo>
                <a:lnTo>
                  <a:pt x="1428" y="3428"/>
                </a:lnTo>
                <a:lnTo>
                  <a:pt x="1442" y="3424"/>
                </a:lnTo>
                <a:lnTo>
                  <a:pt x="1449" y="3424"/>
                </a:lnTo>
                <a:lnTo>
                  <a:pt x="1456" y="3426"/>
                </a:lnTo>
                <a:lnTo>
                  <a:pt x="1459" y="3426"/>
                </a:lnTo>
                <a:lnTo>
                  <a:pt x="1462" y="3422"/>
                </a:lnTo>
                <a:lnTo>
                  <a:pt x="1466" y="3421"/>
                </a:lnTo>
                <a:lnTo>
                  <a:pt x="1469" y="3419"/>
                </a:lnTo>
                <a:lnTo>
                  <a:pt x="1471" y="3416"/>
                </a:lnTo>
                <a:lnTo>
                  <a:pt x="1474" y="3412"/>
                </a:lnTo>
                <a:lnTo>
                  <a:pt x="1481" y="3409"/>
                </a:lnTo>
                <a:lnTo>
                  <a:pt x="1490" y="3409"/>
                </a:lnTo>
                <a:lnTo>
                  <a:pt x="1496" y="3405"/>
                </a:lnTo>
                <a:lnTo>
                  <a:pt x="1498" y="3404"/>
                </a:lnTo>
                <a:lnTo>
                  <a:pt x="1500" y="3399"/>
                </a:lnTo>
                <a:lnTo>
                  <a:pt x="1503" y="3392"/>
                </a:lnTo>
                <a:lnTo>
                  <a:pt x="1507" y="3390"/>
                </a:lnTo>
                <a:lnTo>
                  <a:pt x="1510" y="3388"/>
                </a:lnTo>
                <a:lnTo>
                  <a:pt x="1514" y="3387"/>
                </a:lnTo>
                <a:lnTo>
                  <a:pt x="1517" y="3385"/>
                </a:lnTo>
                <a:lnTo>
                  <a:pt x="1536" y="3380"/>
                </a:lnTo>
                <a:lnTo>
                  <a:pt x="1553" y="3373"/>
                </a:lnTo>
                <a:lnTo>
                  <a:pt x="1585" y="3358"/>
                </a:lnTo>
                <a:lnTo>
                  <a:pt x="1618" y="3354"/>
                </a:lnTo>
                <a:lnTo>
                  <a:pt x="1650" y="3351"/>
                </a:lnTo>
                <a:lnTo>
                  <a:pt x="1686" y="3351"/>
                </a:lnTo>
                <a:lnTo>
                  <a:pt x="1722" y="3351"/>
                </a:lnTo>
                <a:lnTo>
                  <a:pt x="1725" y="3344"/>
                </a:lnTo>
                <a:lnTo>
                  <a:pt x="1727" y="3337"/>
                </a:lnTo>
                <a:lnTo>
                  <a:pt x="1730" y="3322"/>
                </a:lnTo>
                <a:lnTo>
                  <a:pt x="1734" y="3315"/>
                </a:lnTo>
                <a:lnTo>
                  <a:pt x="1737" y="3310"/>
                </a:lnTo>
                <a:lnTo>
                  <a:pt x="1742" y="3305"/>
                </a:lnTo>
                <a:lnTo>
                  <a:pt x="1749" y="3303"/>
                </a:lnTo>
                <a:lnTo>
                  <a:pt x="1749" y="3306"/>
                </a:lnTo>
                <a:lnTo>
                  <a:pt x="1749" y="3310"/>
                </a:lnTo>
                <a:lnTo>
                  <a:pt x="1751" y="3312"/>
                </a:lnTo>
                <a:lnTo>
                  <a:pt x="1752" y="3310"/>
                </a:lnTo>
                <a:lnTo>
                  <a:pt x="1754" y="3308"/>
                </a:lnTo>
                <a:lnTo>
                  <a:pt x="1756" y="3305"/>
                </a:lnTo>
                <a:lnTo>
                  <a:pt x="1756" y="3303"/>
                </a:lnTo>
                <a:lnTo>
                  <a:pt x="1761" y="3305"/>
                </a:lnTo>
                <a:lnTo>
                  <a:pt x="1764" y="3308"/>
                </a:lnTo>
                <a:lnTo>
                  <a:pt x="1770" y="3317"/>
                </a:lnTo>
                <a:lnTo>
                  <a:pt x="1771" y="3318"/>
                </a:lnTo>
                <a:lnTo>
                  <a:pt x="1776" y="3318"/>
                </a:lnTo>
                <a:lnTo>
                  <a:pt x="1787" y="3317"/>
                </a:lnTo>
                <a:lnTo>
                  <a:pt x="1797" y="3315"/>
                </a:lnTo>
                <a:lnTo>
                  <a:pt x="1800" y="3315"/>
                </a:lnTo>
                <a:lnTo>
                  <a:pt x="1804" y="3317"/>
                </a:lnTo>
                <a:lnTo>
                  <a:pt x="1804" y="3320"/>
                </a:lnTo>
                <a:lnTo>
                  <a:pt x="1805" y="3322"/>
                </a:lnTo>
                <a:lnTo>
                  <a:pt x="1810" y="3323"/>
                </a:lnTo>
                <a:lnTo>
                  <a:pt x="1814" y="3327"/>
                </a:lnTo>
                <a:lnTo>
                  <a:pt x="1816" y="3329"/>
                </a:lnTo>
                <a:lnTo>
                  <a:pt x="1817" y="3330"/>
                </a:lnTo>
                <a:lnTo>
                  <a:pt x="1824" y="3330"/>
                </a:lnTo>
                <a:lnTo>
                  <a:pt x="1828" y="3330"/>
                </a:lnTo>
                <a:lnTo>
                  <a:pt x="1831" y="3327"/>
                </a:lnTo>
                <a:lnTo>
                  <a:pt x="1836" y="3322"/>
                </a:lnTo>
                <a:lnTo>
                  <a:pt x="1838" y="3318"/>
                </a:lnTo>
                <a:lnTo>
                  <a:pt x="1841" y="3317"/>
                </a:lnTo>
                <a:lnTo>
                  <a:pt x="1845" y="3317"/>
                </a:lnTo>
                <a:lnTo>
                  <a:pt x="1851" y="3317"/>
                </a:lnTo>
                <a:lnTo>
                  <a:pt x="1858" y="3318"/>
                </a:lnTo>
                <a:lnTo>
                  <a:pt x="1865" y="3318"/>
                </a:lnTo>
                <a:lnTo>
                  <a:pt x="1874" y="3315"/>
                </a:lnTo>
                <a:lnTo>
                  <a:pt x="1882" y="3312"/>
                </a:lnTo>
                <a:lnTo>
                  <a:pt x="1887" y="3310"/>
                </a:lnTo>
                <a:lnTo>
                  <a:pt x="1892" y="3310"/>
                </a:lnTo>
                <a:lnTo>
                  <a:pt x="1894" y="3313"/>
                </a:lnTo>
                <a:lnTo>
                  <a:pt x="1896" y="3315"/>
                </a:lnTo>
                <a:lnTo>
                  <a:pt x="1903" y="3317"/>
                </a:lnTo>
                <a:lnTo>
                  <a:pt x="1920" y="3317"/>
                </a:lnTo>
                <a:lnTo>
                  <a:pt x="1920" y="3329"/>
                </a:lnTo>
                <a:lnTo>
                  <a:pt x="1920" y="3341"/>
                </a:lnTo>
                <a:lnTo>
                  <a:pt x="1921" y="3351"/>
                </a:lnTo>
                <a:lnTo>
                  <a:pt x="1926" y="3358"/>
                </a:lnTo>
                <a:lnTo>
                  <a:pt x="1930" y="3359"/>
                </a:lnTo>
                <a:lnTo>
                  <a:pt x="1932" y="3363"/>
                </a:lnTo>
                <a:lnTo>
                  <a:pt x="1933" y="3366"/>
                </a:lnTo>
                <a:lnTo>
                  <a:pt x="1933" y="3371"/>
                </a:lnTo>
                <a:lnTo>
                  <a:pt x="1938" y="3373"/>
                </a:lnTo>
                <a:lnTo>
                  <a:pt x="1940" y="3375"/>
                </a:lnTo>
                <a:lnTo>
                  <a:pt x="1940" y="3378"/>
                </a:lnTo>
                <a:lnTo>
                  <a:pt x="1949" y="3380"/>
                </a:lnTo>
                <a:lnTo>
                  <a:pt x="1952" y="3381"/>
                </a:lnTo>
                <a:lnTo>
                  <a:pt x="1954" y="3385"/>
                </a:lnTo>
                <a:lnTo>
                  <a:pt x="1957" y="3387"/>
                </a:lnTo>
                <a:lnTo>
                  <a:pt x="1959" y="3390"/>
                </a:lnTo>
                <a:lnTo>
                  <a:pt x="1961" y="3393"/>
                </a:lnTo>
                <a:lnTo>
                  <a:pt x="1961" y="3399"/>
                </a:lnTo>
                <a:lnTo>
                  <a:pt x="1981" y="3399"/>
                </a:lnTo>
                <a:lnTo>
                  <a:pt x="1981" y="3337"/>
                </a:lnTo>
                <a:lnTo>
                  <a:pt x="1976" y="3335"/>
                </a:lnTo>
                <a:lnTo>
                  <a:pt x="1974" y="3330"/>
                </a:lnTo>
                <a:lnTo>
                  <a:pt x="1974" y="3323"/>
                </a:lnTo>
                <a:lnTo>
                  <a:pt x="1974" y="3317"/>
                </a:lnTo>
                <a:lnTo>
                  <a:pt x="1971" y="3315"/>
                </a:lnTo>
                <a:lnTo>
                  <a:pt x="1967" y="3313"/>
                </a:lnTo>
                <a:lnTo>
                  <a:pt x="1966" y="3305"/>
                </a:lnTo>
                <a:lnTo>
                  <a:pt x="1964" y="3301"/>
                </a:lnTo>
                <a:lnTo>
                  <a:pt x="1962" y="3298"/>
                </a:lnTo>
                <a:lnTo>
                  <a:pt x="1959" y="3296"/>
                </a:lnTo>
                <a:lnTo>
                  <a:pt x="1954" y="3296"/>
                </a:lnTo>
                <a:lnTo>
                  <a:pt x="1954" y="3291"/>
                </a:lnTo>
                <a:lnTo>
                  <a:pt x="1952" y="3286"/>
                </a:lnTo>
                <a:lnTo>
                  <a:pt x="1949" y="3277"/>
                </a:lnTo>
                <a:lnTo>
                  <a:pt x="1943" y="3271"/>
                </a:lnTo>
                <a:lnTo>
                  <a:pt x="1940" y="3262"/>
                </a:lnTo>
                <a:lnTo>
                  <a:pt x="1943" y="3262"/>
                </a:lnTo>
                <a:lnTo>
                  <a:pt x="1945" y="3260"/>
                </a:lnTo>
                <a:lnTo>
                  <a:pt x="1947" y="3255"/>
                </a:lnTo>
                <a:lnTo>
                  <a:pt x="1950" y="3252"/>
                </a:lnTo>
                <a:lnTo>
                  <a:pt x="1952" y="3250"/>
                </a:lnTo>
                <a:lnTo>
                  <a:pt x="1954" y="3248"/>
                </a:lnTo>
                <a:lnTo>
                  <a:pt x="1954" y="3221"/>
                </a:lnTo>
                <a:lnTo>
                  <a:pt x="1952" y="3216"/>
                </a:lnTo>
                <a:lnTo>
                  <a:pt x="1949" y="3213"/>
                </a:lnTo>
                <a:lnTo>
                  <a:pt x="1947" y="3208"/>
                </a:lnTo>
                <a:lnTo>
                  <a:pt x="1947" y="3201"/>
                </a:lnTo>
                <a:lnTo>
                  <a:pt x="1943" y="3194"/>
                </a:lnTo>
                <a:lnTo>
                  <a:pt x="1940" y="3190"/>
                </a:lnTo>
                <a:lnTo>
                  <a:pt x="1937" y="3185"/>
                </a:lnTo>
                <a:lnTo>
                  <a:pt x="1933" y="3180"/>
                </a:lnTo>
                <a:lnTo>
                  <a:pt x="1935" y="3175"/>
                </a:lnTo>
                <a:lnTo>
                  <a:pt x="1937" y="3173"/>
                </a:lnTo>
                <a:lnTo>
                  <a:pt x="1940" y="3173"/>
                </a:lnTo>
                <a:lnTo>
                  <a:pt x="1938" y="3165"/>
                </a:lnTo>
                <a:lnTo>
                  <a:pt x="1937" y="3161"/>
                </a:lnTo>
                <a:lnTo>
                  <a:pt x="1933" y="3160"/>
                </a:lnTo>
                <a:lnTo>
                  <a:pt x="1928" y="3156"/>
                </a:lnTo>
                <a:lnTo>
                  <a:pt x="1925" y="3151"/>
                </a:lnTo>
                <a:lnTo>
                  <a:pt x="1925" y="3144"/>
                </a:lnTo>
                <a:lnTo>
                  <a:pt x="1928" y="3139"/>
                </a:lnTo>
                <a:lnTo>
                  <a:pt x="1933" y="3126"/>
                </a:lnTo>
                <a:lnTo>
                  <a:pt x="1933" y="3119"/>
                </a:lnTo>
                <a:lnTo>
                  <a:pt x="1933" y="3112"/>
                </a:lnTo>
                <a:lnTo>
                  <a:pt x="1937" y="3112"/>
                </a:lnTo>
                <a:lnTo>
                  <a:pt x="1940" y="3109"/>
                </a:lnTo>
                <a:lnTo>
                  <a:pt x="1943" y="3107"/>
                </a:lnTo>
                <a:lnTo>
                  <a:pt x="1947" y="3105"/>
                </a:lnTo>
                <a:lnTo>
                  <a:pt x="1947" y="3102"/>
                </a:lnTo>
                <a:lnTo>
                  <a:pt x="1949" y="3100"/>
                </a:lnTo>
                <a:lnTo>
                  <a:pt x="1954" y="3098"/>
                </a:lnTo>
                <a:lnTo>
                  <a:pt x="1957" y="3095"/>
                </a:lnTo>
                <a:lnTo>
                  <a:pt x="1959" y="3093"/>
                </a:lnTo>
                <a:lnTo>
                  <a:pt x="1961" y="3092"/>
                </a:lnTo>
                <a:lnTo>
                  <a:pt x="1972" y="3090"/>
                </a:lnTo>
                <a:lnTo>
                  <a:pt x="1981" y="3085"/>
                </a:lnTo>
                <a:lnTo>
                  <a:pt x="1989" y="3080"/>
                </a:lnTo>
                <a:lnTo>
                  <a:pt x="1993" y="3076"/>
                </a:lnTo>
                <a:lnTo>
                  <a:pt x="1995" y="3071"/>
                </a:lnTo>
                <a:lnTo>
                  <a:pt x="2000" y="3071"/>
                </a:lnTo>
                <a:lnTo>
                  <a:pt x="2005" y="3069"/>
                </a:lnTo>
                <a:lnTo>
                  <a:pt x="2013" y="3066"/>
                </a:lnTo>
                <a:lnTo>
                  <a:pt x="2020" y="3061"/>
                </a:lnTo>
                <a:lnTo>
                  <a:pt x="2029" y="3057"/>
                </a:lnTo>
                <a:lnTo>
                  <a:pt x="2036" y="3057"/>
                </a:lnTo>
                <a:lnTo>
                  <a:pt x="2041" y="3056"/>
                </a:lnTo>
                <a:lnTo>
                  <a:pt x="2049" y="3051"/>
                </a:lnTo>
                <a:lnTo>
                  <a:pt x="2058" y="3046"/>
                </a:lnTo>
                <a:lnTo>
                  <a:pt x="2063" y="3044"/>
                </a:lnTo>
                <a:lnTo>
                  <a:pt x="2070" y="3044"/>
                </a:lnTo>
                <a:lnTo>
                  <a:pt x="2070" y="3040"/>
                </a:lnTo>
                <a:lnTo>
                  <a:pt x="2073" y="3037"/>
                </a:lnTo>
                <a:lnTo>
                  <a:pt x="2075" y="3034"/>
                </a:lnTo>
                <a:lnTo>
                  <a:pt x="2076" y="3030"/>
                </a:lnTo>
                <a:lnTo>
                  <a:pt x="2080" y="3030"/>
                </a:lnTo>
                <a:lnTo>
                  <a:pt x="2082" y="3028"/>
                </a:lnTo>
                <a:lnTo>
                  <a:pt x="2083" y="3023"/>
                </a:lnTo>
                <a:lnTo>
                  <a:pt x="2087" y="3020"/>
                </a:lnTo>
                <a:lnTo>
                  <a:pt x="2088" y="3018"/>
                </a:lnTo>
                <a:lnTo>
                  <a:pt x="2090" y="3017"/>
                </a:lnTo>
                <a:lnTo>
                  <a:pt x="2092" y="3011"/>
                </a:lnTo>
                <a:lnTo>
                  <a:pt x="2095" y="3008"/>
                </a:lnTo>
                <a:lnTo>
                  <a:pt x="2102" y="3001"/>
                </a:lnTo>
                <a:lnTo>
                  <a:pt x="2105" y="2998"/>
                </a:lnTo>
                <a:lnTo>
                  <a:pt x="2109" y="2994"/>
                </a:lnTo>
                <a:lnTo>
                  <a:pt x="2111" y="2989"/>
                </a:lnTo>
                <a:lnTo>
                  <a:pt x="2111" y="2982"/>
                </a:lnTo>
                <a:lnTo>
                  <a:pt x="2111" y="2972"/>
                </a:lnTo>
                <a:lnTo>
                  <a:pt x="2111" y="2964"/>
                </a:lnTo>
                <a:lnTo>
                  <a:pt x="2111" y="2952"/>
                </a:lnTo>
                <a:lnTo>
                  <a:pt x="2111" y="2941"/>
                </a:lnTo>
                <a:lnTo>
                  <a:pt x="2111" y="2935"/>
                </a:lnTo>
                <a:lnTo>
                  <a:pt x="2112" y="2931"/>
                </a:lnTo>
                <a:lnTo>
                  <a:pt x="2112" y="2929"/>
                </a:lnTo>
                <a:lnTo>
                  <a:pt x="2114" y="2926"/>
                </a:lnTo>
                <a:lnTo>
                  <a:pt x="2114" y="2924"/>
                </a:lnTo>
                <a:lnTo>
                  <a:pt x="2117" y="2921"/>
                </a:lnTo>
                <a:lnTo>
                  <a:pt x="2138" y="2921"/>
                </a:lnTo>
                <a:lnTo>
                  <a:pt x="2138" y="2924"/>
                </a:lnTo>
                <a:lnTo>
                  <a:pt x="2140" y="2926"/>
                </a:lnTo>
                <a:lnTo>
                  <a:pt x="2141" y="2928"/>
                </a:lnTo>
                <a:lnTo>
                  <a:pt x="2148" y="2929"/>
                </a:lnTo>
                <a:lnTo>
                  <a:pt x="2150" y="2931"/>
                </a:lnTo>
                <a:lnTo>
                  <a:pt x="2152" y="2935"/>
                </a:lnTo>
                <a:lnTo>
                  <a:pt x="2157" y="2936"/>
                </a:lnTo>
                <a:lnTo>
                  <a:pt x="2160" y="2938"/>
                </a:lnTo>
                <a:lnTo>
                  <a:pt x="2175" y="2941"/>
                </a:lnTo>
                <a:lnTo>
                  <a:pt x="2182" y="2943"/>
                </a:lnTo>
                <a:lnTo>
                  <a:pt x="2191" y="2941"/>
                </a:lnTo>
                <a:lnTo>
                  <a:pt x="2193" y="2941"/>
                </a:lnTo>
                <a:lnTo>
                  <a:pt x="2198" y="2940"/>
                </a:lnTo>
                <a:lnTo>
                  <a:pt x="2201" y="2938"/>
                </a:lnTo>
                <a:lnTo>
                  <a:pt x="2206" y="2931"/>
                </a:lnTo>
                <a:lnTo>
                  <a:pt x="2210" y="2926"/>
                </a:lnTo>
                <a:lnTo>
                  <a:pt x="2211" y="2923"/>
                </a:lnTo>
                <a:lnTo>
                  <a:pt x="2211" y="2921"/>
                </a:lnTo>
                <a:lnTo>
                  <a:pt x="2215" y="2918"/>
                </a:lnTo>
                <a:lnTo>
                  <a:pt x="2220" y="2914"/>
                </a:lnTo>
                <a:lnTo>
                  <a:pt x="2218" y="2906"/>
                </a:lnTo>
                <a:lnTo>
                  <a:pt x="2218" y="2900"/>
                </a:lnTo>
                <a:lnTo>
                  <a:pt x="2222" y="2890"/>
                </a:lnTo>
                <a:lnTo>
                  <a:pt x="2227" y="2880"/>
                </a:lnTo>
                <a:lnTo>
                  <a:pt x="2227" y="2873"/>
                </a:lnTo>
                <a:lnTo>
                  <a:pt x="2227" y="2866"/>
                </a:lnTo>
                <a:lnTo>
                  <a:pt x="2227" y="2859"/>
                </a:lnTo>
                <a:lnTo>
                  <a:pt x="2220" y="2856"/>
                </a:lnTo>
                <a:lnTo>
                  <a:pt x="2213" y="2853"/>
                </a:lnTo>
                <a:lnTo>
                  <a:pt x="2210" y="2846"/>
                </a:lnTo>
                <a:lnTo>
                  <a:pt x="2208" y="2837"/>
                </a:lnTo>
                <a:lnTo>
                  <a:pt x="2206" y="2829"/>
                </a:lnTo>
                <a:lnTo>
                  <a:pt x="2206" y="2819"/>
                </a:lnTo>
                <a:lnTo>
                  <a:pt x="2206" y="2798"/>
                </a:lnTo>
                <a:lnTo>
                  <a:pt x="2198" y="2795"/>
                </a:lnTo>
                <a:lnTo>
                  <a:pt x="2189" y="2791"/>
                </a:lnTo>
                <a:lnTo>
                  <a:pt x="2187" y="2788"/>
                </a:lnTo>
                <a:lnTo>
                  <a:pt x="2186" y="2783"/>
                </a:lnTo>
                <a:lnTo>
                  <a:pt x="2184" y="2778"/>
                </a:lnTo>
                <a:lnTo>
                  <a:pt x="2186" y="2771"/>
                </a:lnTo>
                <a:lnTo>
                  <a:pt x="2179" y="2771"/>
                </a:lnTo>
                <a:lnTo>
                  <a:pt x="2174" y="2767"/>
                </a:lnTo>
                <a:lnTo>
                  <a:pt x="2169" y="2766"/>
                </a:lnTo>
                <a:lnTo>
                  <a:pt x="2164" y="2762"/>
                </a:lnTo>
                <a:lnTo>
                  <a:pt x="2158" y="2752"/>
                </a:lnTo>
                <a:lnTo>
                  <a:pt x="2152" y="2743"/>
                </a:lnTo>
                <a:lnTo>
                  <a:pt x="2146" y="2742"/>
                </a:lnTo>
                <a:lnTo>
                  <a:pt x="2145" y="2740"/>
                </a:lnTo>
                <a:lnTo>
                  <a:pt x="2145" y="2737"/>
                </a:lnTo>
                <a:lnTo>
                  <a:pt x="2140" y="2735"/>
                </a:lnTo>
                <a:lnTo>
                  <a:pt x="2138" y="2733"/>
                </a:lnTo>
                <a:lnTo>
                  <a:pt x="2138" y="2730"/>
                </a:lnTo>
                <a:lnTo>
                  <a:pt x="2111" y="2730"/>
                </a:lnTo>
                <a:lnTo>
                  <a:pt x="2102" y="2716"/>
                </a:lnTo>
                <a:lnTo>
                  <a:pt x="2092" y="2704"/>
                </a:lnTo>
                <a:lnTo>
                  <a:pt x="2083" y="2691"/>
                </a:lnTo>
                <a:lnTo>
                  <a:pt x="2076" y="2675"/>
                </a:lnTo>
                <a:lnTo>
                  <a:pt x="2042" y="2675"/>
                </a:lnTo>
                <a:lnTo>
                  <a:pt x="2041" y="2670"/>
                </a:lnTo>
                <a:lnTo>
                  <a:pt x="2037" y="2667"/>
                </a:lnTo>
                <a:lnTo>
                  <a:pt x="2029" y="2662"/>
                </a:lnTo>
                <a:lnTo>
                  <a:pt x="2029" y="2660"/>
                </a:lnTo>
                <a:lnTo>
                  <a:pt x="2029" y="2655"/>
                </a:lnTo>
                <a:lnTo>
                  <a:pt x="2029" y="2651"/>
                </a:lnTo>
                <a:lnTo>
                  <a:pt x="2029" y="2648"/>
                </a:lnTo>
                <a:lnTo>
                  <a:pt x="2025" y="2646"/>
                </a:lnTo>
                <a:lnTo>
                  <a:pt x="2022" y="2645"/>
                </a:lnTo>
                <a:lnTo>
                  <a:pt x="2018" y="2643"/>
                </a:lnTo>
                <a:lnTo>
                  <a:pt x="2015" y="2641"/>
                </a:lnTo>
                <a:lnTo>
                  <a:pt x="2015" y="2638"/>
                </a:lnTo>
                <a:lnTo>
                  <a:pt x="2015" y="2634"/>
                </a:lnTo>
                <a:lnTo>
                  <a:pt x="2015" y="2631"/>
                </a:lnTo>
                <a:lnTo>
                  <a:pt x="2015" y="2628"/>
                </a:lnTo>
                <a:lnTo>
                  <a:pt x="2012" y="2628"/>
                </a:lnTo>
                <a:lnTo>
                  <a:pt x="2008" y="2628"/>
                </a:lnTo>
                <a:lnTo>
                  <a:pt x="2005" y="2628"/>
                </a:lnTo>
                <a:lnTo>
                  <a:pt x="2001" y="2628"/>
                </a:lnTo>
                <a:lnTo>
                  <a:pt x="2000" y="2619"/>
                </a:lnTo>
                <a:lnTo>
                  <a:pt x="1998" y="2610"/>
                </a:lnTo>
                <a:lnTo>
                  <a:pt x="1993" y="2605"/>
                </a:lnTo>
                <a:lnTo>
                  <a:pt x="1988" y="2600"/>
                </a:lnTo>
                <a:lnTo>
                  <a:pt x="1986" y="2595"/>
                </a:lnTo>
                <a:lnTo>
                  <a:pt x="1984" y="2592"/>
                </a:lnTo>
                <a:lnTo>
                  <a:pt x="1978" y="2587"/>
                </a:lnTo>
                <a:lnTo>
                  <a:pt x="1971" y="2582"/>
                </a:lnTo>
                <a:lnTo>
                  <a:pt x="1969" y="2578"/>
                </a:lnTo>
                <a:lnTo>
                  <a:pt x="1967" y="2573"/>
                </a:lnTo>
                <a:lnTo>
                  <a:pt x="1920" y="2573"/>
                </a:lnTo>
                <a:lnTo>
                  <a:pt x="1914" y="2564"/>
                </a:lnTo>
                <a:lnTo>
                  <a:pt x="1909" y="2556"/>
                </a:lnTo>
                <a:lnTo>
                  <a:pt x="1903" y="2535"/>
                </a:lnTo>
                <a:lnTo>
                  <a:pt x="1897" y="2527"/>
                </a:lnTo>
                <a:lnTo>
                  <a:pt x="1892" y="2518"/>
                </a:lnTo>
                <a:lnTo>
                  <a:pt x="1885" y="2512"/>
                </a:lnTo>
                <a:lnTo>
                  <a:pt x="1879" y="2505"/>
                </a:lnTo>
                <a:lnTo>
                  <a:pt x="1879" y="2498"/>
                </a:lnTo>
                <a:lnTo>
                  <a:pt x="1877" y="2493"/>
                </a:lnTo>
                <a:lnTo>
                  <a:pt x="1874" y="2488"/>
                </a:lnTo>
                <a:lnTo>
                  <a:pt x="1868" y="2483"/>
                </a:lnTo>
                <a:lnTo>
                  <a:pt x="1867" y="2481"/>
                </a:lnTo>
                <a:lnTo>
                  <a:pt x="1865" y="2477"/>
                </a:lnTo>
                <a:lnTo>
                  <a:pt x="1865" y="2471"/>
                </a:lnTo>
                <a:lnTo>
                  <a:pt x="1865" y="2467"/>
                </a:lnTo>
                <a:lnTo>
                  <a:pt x="1865" y="2464"/>
                </a:lnTo>
                <a:lnTo>
                  <a:pt x="1862" y="2464"/>
                </a:lnTo>
                <a:lnTo>
                  <a:pt x="1858" y="2464"/>
                </a:lnTo>
                <a:lnTo>
                  <a:pt x="1858" y="2460"/>
                </a:lnTo>
                <a:lnTo>
                  <a:pt x="1858" y="2457"/>
                </a:lnTo>
                <a:lnTo>
                  <a:pt x="1855" y="2457"/>
                </a:lnTo>
                <a:lnTo>
                  <a:pt x="1851" y="2457"/>
                </a:lnTo>
                <a:lnTo>
                  <a:pt x="1851" y="2454"/>
                </a:lnTo>
                <a:lnTo>
                  <a:pt x="1851" y="2450"/>
                </a:lnTo>
                <a:lnTo>
                  <a:pt x="1846" y="2438"/>
                </a:lnTo>
                <a:lnTo>
                  <a:pt x="1845" y="2431"/>
                </a:lnTo>
                <a:lnTo>
                  <a:pt x="1845" y="2423"/>
                </a:lnTo>
                <a:lnTo>
                  <a:pt x="1838" y="2419"/>
                </a:lnTo>
                <a:lnTo>
                  <a:pt x="1833" y="2414"/>
                </a:lnTo>
                <a:lnTo>
                  <a:pt x="1828" y="2409"/>
                </a:lnTo>
                <a:lnTo>
                  <a:pt x="1824" y="2402"/>
                </a:lnTo>
                <a:lnTo>
                  <a:pt x="1812" y="2402"/>
                </a:lnTo>
                <a:lnTo>
                  <a:pt x="1807" y="2402"/>
                </a:lnTo>
                <a:lnTo>
                  <a:pt x="1804" y="2399"/>
                </a:lnTo>
                <a:lnTo>
                  <a:pt x="1800" y="2397"/>
                </a:lnTo>
                <a:lnTo>
                  <a:pt x="1797" y="2394"/>
                </a:lnTo>
                <a:lnTo>
                  <a:pt x="1797" y="2389"/>
                </a:lnTo>
                <a:lnTo>
                  <a:pt x="1797" y="2382"/>
                </a:lnTo>
                <a:lnTo>
                  <a:pt x="1799" y="2370"/>
                </a:lnTo>
                <a:lnTo>
                  <a:pt x="1802" y="2361"/>
                </a:lnTo>
                <a:lnTo>
                  <a:pt x="1809" y="2353"/>
                </a:lnTo>
                <a:lnTo>
                  <a:pt x="1812" y="2349"/>
                </a:lnTo>
                <a:lnTo>
                  <a:pt x="1817" y="2348"/>
                </a:lnTo>
                <a:lnTo>
                  <a:pt x="1817" y="2341"/>
                </a:lnTo>
                <a:lnTo>
                  <a:pt x="1819" y="2336"/>
                </a:lnTo>
                <a:lnTo>
                  <a:pt x="1824" y="2327"/>
                </a:lnTo>
                <a:lnTo>
                  <a:pt x="1828" y="2326"/>
                </a:lnTo>
                <a:lnTo>
                  <a:pt x="1829" y="2324"/>
                </a:lnTo>
                <a:lnTo>
                  <a:pt x="1833" y="2319"/>
                </a:lnTo>
                <a:lnTo>
                  <a:pt x="1834" y="2312"/>
                </a:lnTo>
                <a:lnTo>
                  <a:pt x="1838" y="2307"/>
                </a:lnTo>
                <a:lnTo>
                  <a:pt x="1829" y="2308"/>
                </a:lnTo>
                <a:lnTo>
                  <a:pt x="1824" y="2307"/>
                </a:lnTo>
                <a:lnTo>
                  <a:pt x="1819" y="2305"/>
                </a:lnTo>
                <a:lnTo>
                  <a:pt x="1817" y="2300"/>
                </a:lnTo>
                <a:lnTo>
                  <a:pt x="1812" y="2291"/>
                </a:lnTo>
                <a:lnTo>
                  <a:pt x="1809" y="2288"/>
                </a:lnTo>
                <a:lnTo>
                  <a:pt x="1804" y="2286"/>
                </a:lnTo>
                <a:lnTo>
                  <a:pt x="1799" y="2278"/>
                </a:lnTo>
                <a:lnTo>
                  <a:pt x="1792" y="2271"/>
                </a:lnTo>
                <a:lnTo>
                  <a:pt x="1787" y="2262"/>
                </a:lnTo>
                <a:lnTo>
                  <a:pt x="1783" y="2252"/>
                </a:lnTo>
                <a:lnTo>
                  <a:pt x="1773" y="2247"/>
                </a:lnTo>
                <a:lnTo>
                  <a:pt x="1763" y="2242"/>
                </a:lnTo>
                <a:lnTo>
                  <a:pt x="1756" y="2235"/>
                </a:lnTo>
                <a:lnTo>
                  <a:pt x="1747" y="2228"/>
                </a:lnTo>
                <a:lnTo>
                  <a:pt x="1746" y="2223"/>
                </a:lnTo>
                <a:lnTo>
                  <a:pt x="1742" y="2218"/>
                </a:lnTo>
                <a:lnTo>
                  <a:pt x="1732" y="2201"/>
                </a:lnTo>
                <a:lnTo>
                  <a:pt x="1725" y="2181"/>
                </a:lnTo>
                <a:lnTo>
                  <a:pt x="1717" y="2162"/>
                </a:lnTo>
                <a:lnTo>
                  <a:pt x="1708" y="2143"/>
                </a:lnTo>
                <a:lnTo>
                  <a:pt x="1712" y="2141"/>
                </a:lnTo>
                <a:lnTo>
                  <a:pt x="1713" y="2140"/>
                </a:lnTo>
                <a:lnTo>
                  <a:pt x="1715" y="2133"/>
                </a:lnTo>
                <a:lnTo>
                  <a:pt x="1715" y="2116"/>
                </a:lnTo>
                <a:lnTo>
                  <a:pt x="1718" y="2117"/>
                </a:lnTo>
                <a:lnTo>
                  <a:pt x="1720" y="2121"/>
                </a:lnTo>
                <a:lnTo>
                  <a:pt x="1722" y="2124"/>
                </a:lnTo>
                <a:lnTo>
                  <a:pt x="1722" y="2129"/>
                </a:lnTo>
                <a:lnTo>
                  <a:pt x="1727" y="2129"/>
                </a:lnTo>
                <a:lnTo>
                  <a:pt x="1732" y="2129"/>
                </a:lnTo>
                <a:lnTo>
                  <a:pt x="1737" y="2135"/>
                </a:lnTo>
                <a:lnTo>
                  <a:pt x="1744" y="2138"/>
                </a:lnTo>
                <a:lnTo>
                  <a:pt x="1749" y="2138"/>
                </a:lnTo>
                <a:lnTo>
                  <a:pt x="1756" y="2136"/>
                </a:lnTo>
                <a:lnTo>
                  <a:pt x="1756" y="2145"/>
                </a:lnTo>
                <a:lnTo>
                  <a:pt x="1759" y="2150"/>
                </a:lnTo>
                <a:lnTo>
                  <a:pt x="1764" y="2153"/>
                </a:lnTo>
                <a:lnTo>
                  <a:pt x="1770" y="2157"/>
                </a:lnTo>
                <a:lnTo>
                  <a:pt x="1770" y="2167"/>
                </a:lnTo>
                <a:lnTo>
                  <a:pt x="1771" y="2170"/>
                </a:lnTo>
                <a:lnTo>
                  <a:pt x="1773" y="2174"/>
                </a:lnTo>
                <a:lnTo>
                  <a:pt x="1776" y="2175"/>
                </a:lnTo>
                <a:lnTo>
                  <a:pt x="1780" y="2177"/>
                </a:lnTo>
                <a:lnTo>
                  <a:pt x="1790" y="2177"/>
                </a:lnTo>
                <a:lnTo>
                  <a:pt x="1790" y="2170"/>
                </a:lnTo>
                <a:lnTo>
                  <a:pt x="1793" y="2164"/>
                </a:lnTo>
                <a:lnTo>
                  <a:pt x="1799" y="2160"/>
                </a:lnTo>
                <a:lnTo>
                  <a:pt x="1804" y="2157"/>
                </a:lnTo>
                <a:lnTo>
                  <a:pt x="1804" y="2148"/>
                </a:lnTo>
                <a:lnTo>
                  <a:pt x="1805" y="2141"/>
                </a:lnTo>
                <a:lnTo>
                  <a:pt x="1807" y="2135"/>
                </a:lnTo>
                <a:lnTo>
                  <a:pt x="1810" y="2129"/>
                </a:lnTo>
                <a:lnTo>
                  <a:pt x="1814" y="2128"/>
                </a:lnTo>
                <a:lnTo>
                  <a:pt x="1817" y="2124"/>
                </a:lnTo>
                <a:lnTo>
                  <a:pt x="1821" y="2121"/>
                </a:lnTo>
                <a:lnTo>
                  <a:pt x="1822" y="2112"/>
                </a:lnTo>
                <a:lnTo>
                  <a:pt x="1826" y="2109"/>
                </a:lnTo>
                <a:lnTo>
                  <a:pt x="1828" y="2107"/>
                </a:lnTo>
                <a:lnTo>
                  <a:pt x="1833" y="2106"/>
                </a:lnTo>
                <a:lnTo>
                  <a:pt x="1838" y="2107"/>
                </a:lnTo>
                <a:lnTo>
                  <a:pt x="1841" y="2106"/>
                </a:lnTo>
                <a:lnTo>
                  <a:pt x="1845" y="2102"/>
                </a:lnTo>
                <a:lnTo>
                  <a:pt x="1846" y="2099"/>
                </a:lnTo>
                <a:lnTo>
                  <a:pt x="1848" y="2095"/>
                </a:lnTo>
                <a:lnTo>
                  <a:pt x="1851" y="2094"/>
                </a:lnTo>
                <a:lnTo>
                  <a:pt x="1855" y="2092"/>
                </a:lnTo>
                <a:lnTo>
                  <a:pt x="1858" y="2094"/>
                </a:lnTo>
                <a:lnTo>
                  <a:pt x="1862" y="2094"/>
                </a:lnTo>
                <a:lnTo>
                  <a:pt x="1865" y="2094"/>
                </a:lnTo>
                <a:lnTo>
                  <a:pt x="1868" y="2094"/>
                </a:lnTo>
                <a:lnTo>
                  <a:pt x="1879" y="2087"/>
                </a:lnTo>
                <a:lnTo>
                  <a:pt x="1887" y="2080"/>
                </a:lnTo>
                <a:lnTo>
                  <a:pt x="1891" y="2080"/>
                </a:lnTo>
                <a:lnTo>
                  <a:pt x="1897" y="2077"/>
                </a:lnTo>
                <a:lnTo>
                  <a:pt x="1904" y="2075"/>
                </a:lnTo>
                <a:lnTo>
                  <a:pt x="1913" y="2077"/>
                </a:lnTo>
                <a:lnTo>
                  <a:pt x="1923" y="2082"/>
                </a:lnTo>
                <a:lnTo>
                  <a:pt x="1923" y="2080"/>
                </a:lnTo>
                <a:lnTo>
                  <a:pt x="1925" y="2080"/>
                </a:lnTo>
                <a:lnTo>
                  <a:pt x="1926" y="2078"/>
                </a:lnTo>
                <a:lnTo>
                  <a:pt x="1928" y="2077"/>
                </a:lnTo>
                <a:lnTo>
                  <a:pt x="1930" y="2077"/>
                </a:lnTo>
                <a:lnTo>
                  <a:pt x="1932" y="2075"/>
                </a:lnTo>
                <a:lnTo>
                  <a:pt x="1933" y="2075"/>
                </a:lnTo>
                <a:lnTo>
                  <a:pt x="1942" y="2075"/>
                </a:lnTo>
                <a:lnTo>
                  <a:pt x="1950" y="2075"/>
                </a:lnTo>
                <a:lnTo>
                  <a:pt x="1959" y="2075"/>
                </a:lnTo>
                <a:lnTo>
                  <a:pt x="1967" y="2075"/>
                </a:lnTo>
                <a:lnTo>
                  <a:pt x="1974" y="2075"/>
                </a:lnTo>
                <a:lnTo>
                  <a:pt x="1974" y="2068"/>
                </a:lnTo>
                <a:lnTo>
                  <a:pt x="1978" y="2063"/>
                </a:lnTo>
                <a:lnTo>
                  <a:pt x="1979" y="2058"/>
                </a:lnTo>
                <a:lnTo>
                  <a:pt x="1983" y="2054"/>
                </a:lnTo>
                <a:lnTo>
                  <a:pt x="1993" y="2048"/>
                </a:lnTo>
                <a:lnTo>
                  <a:pt x="2001" y="2041"/>
                </a:lnTo>
                <a:lnTo>
                  <a:pt x="2036" y="2041"/>
                </a:lnTo>
                <a:lnTo>
                  <a:pt x="2039" y="2034"/>
                </a:lnTo>
                <a:lnTo>
                  <a:pt x="2044" y="2027"/>
                </a:lnTo>
                <a:lnTo>
                  <a:pt x="2047" y="2024"/>
                </a:lnTo>
                <a:lnTo>
                  <a:pt x="2053" y="2022"/>
                </a:lnTo>
                <a:lnTo>
                  <a:pt x="2058" y="2020"/>
                </a:lnTo>
                <a:lnTo>
                  <a:pt x="2063" y="2020"/>
                </a:lnTo>
                <a:lnTo>
                  <a:pt x="2068" y="2012"/>
                </a:lnTo>
                <a:lnTo>
                  <a:pt x="2075" y="2005"/>
                </a:lnTo>
                <a:lnTo>
                  <a:pt x="2082" y="1998"/>
                </a:lnTo>
                <a:lnTo>
                  <a:pt x="2090" y="1993"/>
                </a:lnTo>
                <a:lnTo>
                  <a:pt x="2099" y="1991"/>
                </a:lnTo>
                <a:lnTo>
                  <a:pt x="2107" y="1990"/>
                </a:lnTo>
                <a:lnTo>
                  <a:pt x="2112" y="1984"/>
                </a:lnTo>
                <a:lnTo>
                  <a:pt x="2117" y="1979"/>
                </a:lnTo>
                <a:lnTo>
                  <a:pt x="2117" y="1976"/>
                </a:lnTo>
                <a:lnTo>
                  <a:pt x="2121" y="1974"/>
                </a:lnTo>
                <a:lnTo>
                  <a:pt x="2123" y="1976"/>
                </a:lnTo>
                <a:lnTo>
                  <a:pt x="2124" y="1979"/>
                </a:lnTo>
                <a:lnTo>
                  <a:pt x="2131" y="1979"/>
                </a:lnTo>
                <a:lnTo>
                  <a:pt x="2136" y="1978"/>
                </a:lnTo>
                <a:lnTo>
                  <a:pt x="2145" y="1973"/>
                </a:lnTo>
                <a:lnTo>
                  <a:pt x="2146" y="1967"/>
                </a:lnTo>
                <a:lnTo>
                  <a:pt x="2148" y="1966"/>
                </a:lnTo>
                <a:lnTo>
                  <a:pt x="2152" y="1966"/>
                </a:lnTo>
                <a:lnTo>
                  <a:pt x="2155" y="1966"/>
                </a:lnTo>
                <a:lnTo>
                  <a:pt x="2158" y="1962"/>
                </a:lnTo>
                <a:lnTo>
                  <a:pt x="2162" y="1961"/>
                </a:lnTo>
                <a:lnTo>
                  <a:pt x="2165" y="1959"/>
                </a:lnTo>
                <a:lnTo>
                  <a:pt x="2169" y="1957"/>
                </a:lnTo>
                <a:lnTo>
                  <a:pt x="2172" y="1955"/>
                </a:lnTo>
                <a:lnTo>
                  <a:pt x="2175" y="1954"/>
                </a:lnTo>
                <a:lnTo>
                  <a:pt x="2179" y="1952"/>
                </a:lnTo>
                <a:lnTo>
                  <a:pt x="2182" y="1950"/>
                </a:lnTo>
                <a:lnTo>
                  <a:pt x="2186" y="1949"/>
                </a:lnTo>
                <a:lnTo>
                  <a:pt x="2189" y="1947"/>
                </a:lnTo>
                <a:lnTo>
                  <a:pt x="2193" y="1945"/>
                </a:lnTo>
                <a:lnTo>
                  <a:pt x="2196" y="1944"/>
                </a:lnTo>
                <a:lnTo>
                  <a:pt x="2198" y="1942"/>
                </a:lnTo>
                <a:lnTo>
                  <a:pt x="2198" y="1940"/>
                </a:lnTo>
                <a:lnTo>
                  <a:pt x="2199" y="1938"/>
                </a:lnTo>
                <a:lnTo>
                  <a:pt x="2208" y="1937"/>
                </a:lnTo>
                <a:lnTo>
                  <a:pt x="2217" y="1935"/>
                </a:lnTo>
                <a:lnTo>
                  <a:pt x="2225" y="1933"/>
                </a:lnTo>
                <a:lnTo>
                  <a:pt x="2234" y="1932"/>
                </a:lnTo>
                <a:lnTo>
                  <a:pt x="2234" y="1928"/>
                </a:lnTo>
                <a:lnTo>
                  <a:pt x="2234" y="1925"/>
                </a:lnTo>
                <a:lnTo>
                  <a:pt x="2235" y="1925"/>
                </a:lnTo>
                <a:lnTo>
                  <a:pt x="2240" y="1925"/>
                </a:lnTo>
                <a:lnTo>
                  <a:pt x="2247" y="1925"/>
                </a:lnTo>
                <a:lnTo>
                  <a:pt x="2254" y="1921"/>
                </a:lnTo>
                <a:lnTo>
                  <a:pt x="2261" y="1918"/>
                </a:lnTo>
                <a:lnTo>
                  <a:pt x="2266" y="1916"/>
                </a:lnTo>
                <a:lnTo>
                  <a:pt x="2268" y="1915"/>
                </a:lnTo>
                <a:lnTo>
                  <a:pt x="2268" y="1911"/>
                </a:lnTo>
                <a:lnTo>
                  <a:pt x="2276" y="1909"/>
                </a:lnTo>
                <a:lnTo>
                  <a:pt x="2280" y="1908"/>
                </a:lnTo>
                <a:lnTo>
                  <a:pt x="2281" y="1904"/>
                </a:lnTo>
                <a:lnTo>
                  <a:pt x="2285" y="1904"/>
                </a:lnTo>
                <a:lnTo>
                  <a:pt x="2288" y="1904"/>
                </a:lnTo>
                <a:lnTo>
                  <a:pt x="2292" y="1904"/>
                </a:lnTo>
                <a:lnTo>
                  <a:pt x="2295" y="1904"/>
                </a:lnTo>
                <a:lnTo>
                  <a:pt x="2297" y="1903"/>
                </a:lnTo>
                <a:lnTo>
                  <a:pt x="2298" y="1898"/>
                </a:lnTo>
                <a:lnTo>
                  <a:pt x="2300" y="1894"/>
                </a:lnTo>
                <a:lnTo>
                  <a:pt x="2302" y="1891"/>
                </a:lnTo>
                <a:lnTo>
                  <a:pt x="2305" y="1891"/>
                </a:lnTo>
                <a:lnTo>
                  <a:pt x="2309" y="1891"/>
                </a:lnTo>
                <a:lnTo>
                  <a:pt x="2312" y="1891"/>
                </a:lnTo>
                <a:lnTo>
                  <a:pt x="2315" y="1891"/>
                </a:lnTo>
                <a:lnTo>
                  <a:pt x="2315" y="1887"/>
                </a:lnTo>
                <a:lnTo>
                  <a:pt x="2315" y="1884"/>
                </a:lnTo>
                <a:lnTo>
                  <a:pt x="2317" y="1884"/>
                </a:lnTo>
                <a:lnTo>
                  <a:pt x="2322" y="1884"/>
                </a:lnTo>
                <a:lnTo>
                  <a:pt x="2326" y="1884"/>
                </a:lnTo>
                <a:lnTo>
                  <a:pt x="2329" y="1884"/>
                </a:lnTo>
                <a:lnTo>
                  <a:pt x="2336" y="1884"/>
                </a:lnTo>
                <a:lnTo>
                  <a:pt x="2343" y="1877"/>
                </a:lnTo>
                <a:lnTo>
                  <a:pt x="2356" y="1877"/>
                </a:lnTo>
                <a:lnTo>
                  <a:pt x="2360" y="1870"/>
                </a:lnTo>
                <a:lnTo>
                  <a:pt x="2361" y="1867"/>
                </a:lnTo>
                <a:lnTo>
                  <a:pt x="2360" y="1863"/>
                </a:lnTo>
                <a:lnTo>
                  <a:pt x="2356" y="1858"/>
                </a:lnTo>
                <a:lnTo>
                  <a:pt x="2350" y="1853"/>
                </a:lnTo>
                <a:lnTo>
                  <a:pt x="2343" y="1848"/>
                </a:lnTo>
                <a:lnTo>
                  <a:pt x="2338" y="1841"/>
                </a:lnTo>
                <a:lnTo>
                  <a:pt x="2334" y="1833"/>
                </a:lnTo>
                <a:lnTo>
                  <a:pt x="2334" y="1827"/>
                </a:lnTo>
                <a:lnTo>
                  <a:pt x="2336" y="1822"/>
                </a:lnTo>
                <a:lnTo>
                  <a:pt x="2336" y="1817"/>
                </a:lnTo>
                <a:lnTo>
                  <a:pt x="2338" y="1814"/>
                </a:lnTo>
                <a:lnTo>
                  <a:pt x="2341" y="1812"/>
                </a:lnTo>
                <a:lnTo>
                  <a:pt x="2344" y="1810"/>
                </a:lnTo>
                <a:lnTo>
                  <a:pt x="2353" y="1809"/>
                </a:lnTo>
                <a:lnTo>
                  <a:pt x="2355" y="1805"/>
                </a:lnTo>
                <a:lnTo>
                  <a:pt x="2356" y="1802"/>
                </a:lnTo>
                <a:lnTo>
                  <a:pt x="2361" y="1800"/>
                </a:lnTo>
                <a:lnTo>
                  <a:pt x="2365" y="1798"/>
                </a:lnTo>
                <a:lnTo>
                  <a:pt x="2370" y="1795"/>
                </a:lnTo>
                <a:lnTo>
                  <a:pt x="2377" y="1795"/>
                </a:lnTo>
                <a:lnTo>
                  <a:pt x="2384" y="1795"/>
                </a:lnTo>
                <a:lnTo>
                  <a:pt x="2389" y="1797"/>
                </a:lnTo>
                <a:lnTo>
                  <a:pt x="2397" y="1802"/>
                </a:lnTo>
                <a:lnTo>
                  <a:pt x="2397" y="1805"/>
                </a:lnTo>
                <a:lnTo>
                  <a:pt x="2401" y="1807"/>
                </a:lnTo>
                <a:lnTo>
                  <a:pt x="2407" y="1809"/>
                </a:lnTo>
                <a:lnTo>
                  <a:pt x="2414" y="1810"/>
                </a:lnTo>
                <a:lnTo>
                  <a:pt x="2416" y="1812"/>
                </a:lnTo>
                <a:lnTo>
                  <a:pt x="2418" y="1815"/>
                </a:lnTo>
                <a:lnTo>
                  <a:pt x="2425" y="1814"/>
                </a:lnTo>
                <a:lnTo>
                  <a:pt x="2428" y="1814"/>
                </a:lnTo>
                <a:lnTo>
                  <a:pt x="2436" y="1817"/>
                </a:lnTo>
                <a:lnTo>
                  <a:pt x="2442" y="1822"/>
                </a:lnTo>
                <a:lnTo>
                  <a:pt x="2447" y="1822"/>
                </a:lnTo>
                <a:lnTo>
                  <a:pt x="2452" y="1822"/>
                </a:lnTo>
                <a:lnTo>
                  <a:pt x="2450" y="1833"/>
                </a:lnTo>
                <a:lnTo>
                  <a:pt x="2452" y="1839"/>
                </a:lnTo>
                <a:lnTo>
                  <a:pt x="2455" y="1851"/>
                </a:lnTo>
                <a:lnTo>
                  <a:pt x="2459" y="1856"/>
                </a:lnTo>
                <a:lnTo>
                  <a:pt x="2459" y="1863"/>
                </a:lnTo>
                <a:lnTo>
                  <a:pt x="2464" y="1865"/>
                </a:lnTo>
                <a:lnTo>
                  <a:pt x="2465" y="1867"/>
                </a:lnTo>
                <a:lnTo>
                  <a:pt x="2465" y="1870"/>
                </a:lnTo>
                <a:lnTo>
                  <a:pt x="2476" y="1870"/>
                </a:lnTo>
                <a:lnTo>
                  <a:pt x="2484" y="1868"/>
                </a:lnTo>
                <a:lnTo>
                  <a:pt x="2489" y="1863"/>
                </a:lnTo>
                <a:lnTo>
                  <a:pt x="2493" y="1856"/>
                </a:lnTo>
                <a:lnTo>
                  <a:pt x="2498" y="1819"/>
                </a:lnTo>
                <a:lnTo>
                  <a:pt x="2505" y="1783"/>
                </a:lnTo>
                <a:lnTo>
                  <a:pt x="2520" y="1713"/>
                </a:lnTo>
                <a:lnTo>
                  <a:pt x="2522" y="1705"/>
                </a:lnTo>
                <a:lnTo>
                  <a:pt x="2520" y="1696"/>
                </a:lnTo>
                <a:lnTo>
                  <a:pt x="2518" y="1684"/>
                </a:lnTo>
                <a:lnTo>
                  <a:pt x="2515" y="1672"/>
                </a:lnTo>
                <a:lnTo>
                  <a:pt x="2513" y="1665"/>
                </a:lnTo>
                <a:lnTo>
                  <a:pt x="2513" y="1659"/>
                </a:lnTo>
                <a:close/>
                <a:moveTo>
                  <a:pt x="807" y="130"/>
                </a:moveTo>
                <a:lnTo>
                  <a:pt x="806" y="135"/>
                </a:lnTo>
                <a:lnTo>
                  <a:pt x="804" y="137"/>
                </a:lnTo>
                <a:lnTo>
                  <a:pt x="801" y="137"/>
                </a:lnTo>
                <a:lnTo>
                  <a:pt x="801" y="144"/>
                </a:lnTo>
                <a:lnTo>
                  <a:pt x="802" y="149"/>
                </a:lnTo>
                <a:lnTo>
                  <a:pt x="807" y="151"/>
                </a:lnTo>
                <a:lnTo>
                  <a:pt x="813" y="152"/>
                </a:lnTo>
                <a:lnTo>
                  <a:pt x="824" y="154"/>
                </a:lnTo>
                <a:lnTo>
                  <a:pt x="830" y="156"/>
                </a:lnTo>
                <a:lnTo>
                  <a:pt x="835" y="157"/>
                </a:lnTo>
                <a:lnTo>
                  <a:pt x="836" y="162"/>
                </a:lnTo>
                <a:lnTo>
                  <a:pt x="838" y="164"/>
                </a:lnTo>
                <a:lnTo>
                  <a:pt x="843" y="166"/>
                </a:lnTo>
                <a:lnTo>
                  <a:pt x="847" y="164"/>
                </a:lnTo>
                <a:lnTo>
                  <a:pt x="855" y="161"/>
                </a:lnTo>
                <a:lnTo>
                  <a:pt x="862" y="157"/>
                </a:lnTo>
                <a:lnTo>
                  <a:pt x="862" y="137"/>
                </a:lnTo>
                <a:lnTo>
                  <a:pt x="857" y="135"/>
                </a:lnTo>
                <a:lnTo>
                  <a:pt x="855" y="133"/>
                </a:lnTo>
                <a:lnTo>
                  <a:pt x="855" y="130"/>
                </a:lnTo>
                <a:lnTo>
                  <a:pt x="843" y="130"/>
                </a:lnTo>
                <a:lnTo>
                  <a:pt x="831" y="130"/>
                </a:lnTo>
                <a:lnTo>
                  <a:pt x="821" y="128"/>
                </a:lnTo>
                <a:lnTo>
                  <a:pt x="814" y="123"/>
                </a:lnTo>
                <a:lnTo>
                  <a:pt x="814" y="127"/>
                </a:lnTo>
                <a:lnTo>
                  <a:pt x="813" y="128"/>
                </a:lnTo>
                <a:lnTo>
                  <a:pt x="807" y="130"/>
                </a:lnTo>
                <a:close/>
                <a:moveTo>
                  <a:pt x="330" y="615"/>
                </a:moveTo>
                <a:lnTo>
                  <a:pt x="328" y="603"/>
                </a:lnTo>
                <a:lnTo>
                  <a:pt x="325" y="599"/>
                </a:lnTo>
                <a:lnTo>
                  <a:pt x="323" y="594"/>
                </a:lnTo>
                <a:lnTo>
                  <a:pt x="318" y="592"/>
                </a:lnTo>
                <a:lnTo>
                  <a:pt x="314" y="589"/>
                </a:lnTo>
                <a:lnTo>
                  <a:pt x="302" y="587"/>
                </a:lnTo>
                <a:lnTo>
                  <a:pt x="299" y="599"/>
                </a:lnTo>
                <a:lnTo>
                  <a:pt x="297" y="608"/>
                </a:lnTo>
                <a:lnTo>
                  <a:pt x="299" y="616"/>
                </a:lnTo>
                <a:lnTo>
                  <a:pt x="302" y="628"/>
                </a:lnTo>
                <a:lnTo>
                  <a:pt x="309" y="630"/>
                </a:lnTo>
                <a:lnTo>
                  <a:pt x="313" y="628"/>
                </a:lnTo>
                <a:lnTo>
                  <a:pt x="314" y="625"/>
                </a:lnTo>
                <a:lnTo>
                  <a:pt x="316" y="621"/>
                </a:lnTo>
                <a:lnTo>
                  <a:pt x="318" y="618"/>
                </a:lnTo>
                <a:lnTo>
                  <a:pt x="319" y="615"/>
                </a:lnTo>
                <a:lnTo>
                  <a:pt x="323" y="613"/>
                </a:lnTo>
                <a:lnTo>
                  <a:pt x="330" y="615"/>
                </a:lnTo>
                <a:close/>
                <a:moveTo>
                  <a:pt x="794" y="151"/>
                </a:moveTo>
                <a:lnTo>
                  <a:pt x="787" y="151"/>
                </a:lnTo>
                <a:lnTo>
                  <a:pt x="782" y="152"/>
                </a:lnTo>
                <a:lnTo>
                  <a:pt x="778" y="154"/>
                </a:lnTo>
                <a:lnTo>
                  <a:pt x="777" y="157"/>
                </a:lnTo>
                <a:lnTo>
                  <a:pt x="773" y="161"/>
                </a:lnTo>
                <a:lnTo>
                  <a:pt x="773" y="166"/>
                </a:lnTo>
                <a:lnTo>
                  <a:pt x="773" y="178"/>
                </a:lnTo>
                <a:lnTo>
                  <a:pt x="778" y="180"/>
                </a:lnTo>
                <a:lnTo>
                  <a:pt x="780" y="181"/>
                </a:lnTo>
                <a:lnTo>
                  <a:pt x="780" y="185"/>
                </a:lnTo>
                <a:lnTo>
                  <a:pt x="785" y="193"/>
                </a:lnTo>
                <a:lnTo>
                  <a:pt x="789" y="197"/>
                </a:lnTo>
                <a:lnTo>
                  <a:pt x="794" y="198"/>
                </a:lnTo>
                <a:lnTo>
                  <a:pt x="797" y="193"/>
                </a:lnTo>
                <a:lnTo>
                  <a:pt x="799" y="186"/>
                </a:lnTo>
                <a:lnTo>
                  <a:pt x="801" y="180"/>
                </a:lnTo>
                <a:lnTo>
                  <a:pt x="801" y="171"/>
                </a:lnTo>
                <a:lnTo>
                  <a:pt x="797" y="171"/>
                </a:lnTo>
                <a:lnTo>
                  <a:pt x="795" y="169"/>
                </a:lnTo>
                <a:lnTo>
                  <a:pt x="794" y="164"/>
                </a:lnTo>
                <a:lnTo>
                  <a:pt x="794" y="151"/>
                </a:lnTo>
                <a:close/>
                <a:moveTo>
                  <a:pt x="876" y="246"/>
                </a:moveTo>
                <a:lnTo>
                  <a:pt x="877" y="241"/>
                </a:lnTo>
                <a:lnTo>
                  <a:pt x="879" y="239"/>
                </a:lnTo>
                <a:lnTo>
                  <a:pt x="882" y="239"/>
                </a:lnTo>
                <a:lnTo>
                  <a:pt x="882" y="232"/>
                </a:lnTo>
                <a:lnTo>
                  <a:pt x="882" y="219"/>
                </a:lnTo>
                <a:lnTo>
                  <a:pt x="870" y="219"/>
                </a:lnTo>
                <a:lnTo>
                  <a:pt x="859" y="221"/>
                </a:lnTo>
                <a:lnTo>
                  <a:pt x="855" y="222"/>
                </a:lnTo>
                <a:lnTo>
                  <a:pt x="852" y="224"/>
                </a:lnTo>
                <a:lnTo>
                  <a:pt x="850" y="227"/>
                </a:lnTo>
                <a:lnTo>
                  <a:pt x="848" y="232"/>
                </a:lnTo>
                <a:lnTo>
                  <a:pt x="848" y="246"/>
                </a:lnTo>
                <a:lnTo>
                  <a:pt x="855" y="246"/>
                </a:lnTo>
                <a:lnTo>
                  <a:pt x="860" y="248"/>
                </a:lnTo>
                <a:lnTo>
                  <a:pt x="862" y="250"/>
                </a:lnTo>
                <a:lnTo>
                  <a:pt x="862" y="253"/>
                </a:lnTo>
                <a:lnTo>
                  <a:pt x="867" y="253"/>
                </a:lnTo>
                <a:lnTo>
                  <a:pt x="870" y="251"/>
                </a:lnTo>
                <a:lnTo>
                  <a:pt x="874" y="250"/>
                </a:lnTo>
                <a:lnTo>
                  <a:pt x="876" y="246"/>
                </a:lnTo>
                <a:close/>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121" name="Freeform 47">
            <a:extLst>
              <a:ext uri="{FF2B5EF4-FFF2-40B4-BE49-F238E27FC236}">
                <a16:creationId xmlns:a16="http://schemas.microsoft.com/office/drawing/2014/main" id="{3CD9FBEB-8B28-1E4B-8707-2946EA94C669}"/>
              </a:ext>
            </a:extLst>
          </p:cNvPr>
          <p:cNvSpPr>
            <a:spLocks noChangeArrowheads="1"/>
          </p:cNvSpPr>
          <p:nvPr/>
        </p:nvSpPr>
        <p:spPr bwMode="auto">
          <a:xfrm rot="21434252">
            <a:off x="2540241" y="9210047"/>
            <a:ext cx="769" cy="763"/>
          </a:xfrm>
          <a:custGeom>
            <a:avLst/>
            <a:gdLst>
              <a:gd name="T0" fmla="*/ 0 w 3"/>
              <a:gd name="T1" fmla="*/ 0 h 1"/>
              <a:gd name="T2" fmla="*/ 0 w 3"/>
              <a:gd name="T3" fmla="*/ 0 h 1"/>
              <a:gd name="T4" fmla="*/ 2 w 3"/>
              <a:gd name="T5" fmla="*/ 0 h 1"/>
              <a:gd name="T6" fmla="*/ 2 w 3"/>
              <a:gd name="T7" fmla="*/ 0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lnTo>
                  <a:pt x="0" y="0"/>
                </a:lnTo>
                <a:lnTo>
                  <a:pt x="2" y="0"/>
                </a:lnTo>
                <a:lnTo>
                  <a:pt x="2" y="0"/>
                </a:lnTo>
                <a:lnTo>
                  <a:pt x="0" y="0"/>
                </a:lnTo>
              </a:path>
            </a:pathLst>
          </a:custGeom>
          <a:solidFill>
            <a:schemeClr val="bg1">
              <a:lumMod val="85000"/>
            </a:schemeClr>
          </a:solidFill>
          <a:ln>
            <a:noFill/>
          </a:ln>
          <a:effectLst/>
        </p:spPr>
        <p:txBody>
          <a:bodyPr wrap="none" anchor="ctr"/>
          <a:lstStyle/>
          <a:p>
            <a:endParaRPr lang="nl-BE"/>
          </a:p>
        </p:txBody>
      </p:sp>
      <p:sp>
        <p:nvSpPr>
          <p:cNvPr id="122" name="Freeform 48">
            <a:extLst>
              <a:ext uri="{FF2B5EF4-FFF2-40B4-BE49-F238E27FC236}">
                <a16:creationId xmlns:a16="http://schemas.microsoft.com/office/drawing/2014/main" id="{D26CD498-80BB-244F-818A-FA7BAD8DF4F0}"/>
              </a:ext>
            </a:extLst>
          </p:cNvPr>
          <p:cNvSpPr>
            <a:spLocks noChangeArrowheads="1"/>
          </p:cNvSpPr>
          <p:nvPr/>
        </p:nvSpPr>
        <p:spPr bwMode="auto">
          <a:xfrm rot="21434252">
            <a:off x="2540241" y="9210047"/>
            <a:ext cx="769" cy="763"/>
          </a:xfrm>
          <a:custGeom>
            <a:avLst/>
            <a:gdLst>
              <a:gd name="T0" fmla="*/ 1 w 2"/>
              <a:gd name="T1" fmla="*/ 0 h 1"/>
              <a:gd name="T2" fmla="*/ 1 w 2"/>
              <a:gd name="T3" fmla="*/ 0 h 1"/>
              <a:gd name="T4" fmla="*/ 0 w 2"/>
              <a:gd name="T5" fmla="*/ 0 h 1"/>
              <a:gd name="T6" fmla="*/ 0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lnTo>
                  <a:pt x="1" y="0"/>
                </a:lnTo>
                <a:lnTo>
                  <a:pt x="0" y="0"/>
                </a:lnTo>
                <a:lnTo>
                  <a:pt x="0" y="0"/>
                </a:lnTo>
                <a:lnTo>
                  <a:pt x="1" y="0"/>
                </a:lnTo>
              </a:path>
            </a:pathLst>
          </a:custGeom>
          <a:solidFill>
            <a:schemeClr val="bg1">
              <a:lumMod val="85000"/>
            </a:schemeClr>
          </a:solidFill>
          <a:ln>
            <a:noFill/>
          </a:ln>
          <a:effectLst/>
        </p:spPr>
        <p:txBody>
          <a:bodyPr wrap="none" anchor="ctr"/>
          <a:lstStyle/>
          <a:p>
            <a:endParaRPr lang="nl-BE"/>
          </a:p>
        </p:txBody>
      </p:sp>
      <p:sp>
        <p:nvSpPr>
          <p:cNvPr id="123" name="Freeform 49">
            <a:extLst>
              <a:ext uri="{FF2B5EF4-FFF2-40B4-BE49-F238E27FC236}">
                <a16:creationId xmlns:a16="http://schemas.microsoft.com/office/drawing/2014/main" id="{B9D4C8DE-B4ED-A64C-B25B-AADAD1BD41E7}"/>
              </a:ext>
            </a:extLst>
          </p:cNvPr>
          <p:cNvSpPr>
            <a:spLocks noChangeArrowheads="1"/>
          </p:cNvSpPr>
          <p:nvPr/>
        </p:nvSpPr>
        <p:spPr bwMode="auto">
          <a:xfrm rot="21434252">
            <a:off x="2538047" y="9212443"/>
            <a:ext cx="769" cy="762"/>
          </a:xfrm>
          <a:custGeom>
            <a:avLst/>
            <a:gdLst>
              <a:gd name="T0" fmla="*/ 4 w 5"/>
              <a:gd name="T1" fmla="*/ 0 h 3"/>
              <a:gd name="T2" fmla="*/ 4 w 5"/>
              <a:gd name="T3" fmla="*/ 0 h 3"/>
              <a:gd name="T4" fmla="*/ 0 w 5"/>
              <a:gd name="T5" fmla="*/ 2 h 3"/>
              <a:gd name="T6" fmla="*/ 0 w 5"/>
              <a:gd name="T7" fmla="*/ 2 h 3"/>
              <a:gd name="T8" fmla="*/ 4 w 5"/>
              <a:gd name="T9" fmla="*/ 0 h 3"/>
            </a:gdLst>
            <a:ahLst/>
            <a:cxnLst>
              <a:cxn ang="0">
                <a:pos x="T0" y="T1"/>
              </a:cxn>
              <a:cxn ang="0">
                <a:pos x="T2" y="T3"/>
              </a:cxn>
              <a:cxn ang="0">
                <a:pos x="T4" y="T5"/>
              </a:cxn>
              <a:cxn ang="0">
                <a:pos x="T6" y="T7"/>
              </a:cxn>
              <a:cxn ang="0">
                <a:pos x="T8" y="T9"/>
              </a:cxn>
            </a:cxnLst>
            <a:rect l="0" t="0" r="r" b="b"/>
            <a:pathLst>
              <a:path w="5" h="3">
                <a:moveTo>
                  <a:pt x="4" y="0"/>
                </a:moveTo>
                <a:lnTo>
                  <a:pt x="4" y="0"/>
                </a:lnTo>
                <a:lnTo>
                  <a:pt x="0" y="2"/>
                </a:lnTo>
                <a:lnTo>
                  <a:pt x="0" y="2"/>
                </a:lnTo>
                <a:lnTo>
                  <a:pt x="4" y="0"/>
                </a:lnTo>
              </a:path>
            </a:pathLst>
          </a:custGeom>
          <a:solidFill>
            <a:schemeClr val="bg1">
              <a:lumMod val="85000"/>
            </a:schemeClr>
          </a:solidFill>
          <a:ln>
            <a:noFill/>
          </a:ln>
          <a:effectLst/>
        </p:spPr>
        <p:txBody>
          <a:bodyPr wrap="none" anchor="ctr"/>
          <a:lstStyle/>
          <a:p>
            <a:endParaRPr lang="nl-BE"/>
          </a:p>
        </p:txBody>
      </p:sp>
      <p:sp>
        <p:nvSpPr>
          <p:cNvPr id="124" name="Freeform 50">
            <a:extLst>
              <a:ext uri="{FF2B5EF4-FFF2-40B4-BE49-F238E27FC236}">
                <a16:creationId xmlns:a16="http://schemas.microsoft.com/office/drawing/2014/main" id="{069BBC1E-BA00-4B4C-A8EB-42E1C5D6BA2E}"/>
              </a:ext>
            </a:extLst>
          </p:cNvPr>
          <p:cNvSpPr>
            <a:spLocks noChangeArrowheads="1"/>
          </p:cNvSpPr>
          <p:nvPr/>
        </p:nvSpPr>
        <p:spPr bwMode="auto">
          <a:xfrm rot="21434252">
            <a:off x="2542508" y="9209175"/>
            <a:ext cx="769" cy="762"/>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125" name="Freeform 51">
            <a:extLst>
              <a:ext uri="{FF2B5EF4-FFF2-40B4-BE49-F238E27FC236}">
                <a16:creationId xmlns:a16="http://schemas.microsoft.com/office/drawing/2014/main" id="{5AD5A46B-9340-B34F-9F5E-54D64FB6312C}"/>
              </a:ext>
            </a:extLst>
          </p:cNvPr>
          <p:cNvSpPr>
            <a:spLocks noChangeArrowheads="1"/>
          </p:cNvSpPr>
          <p:nvPr/>
        </p:nvSpPr>
        <p:spPr bwMode="auto">
          <a:xfrm rot="21434252">
            <a:off x="2538779" y="9211644"/>
            <a:ext cx="769" cy="763"/>
          </a:xfrm>
          <a:custGeom>
            <a:avLst/>
            <a:gdLst>
              <a:gd name="T0" fmla="*/ 2 w 3"/>
              <a:gd name="T1" fmla="*/ 0 h 3"/>
              <a:gd name="T2" fmla="*/ 2 w 3"/>
              <a:gd name="T3" fmla="*/ 0 h 3"/>
              <a:gd name="T4" fmla="*/ 0 w 3"/>
              <a:gd name="T5" fmla="*/ 2 h 3"/>
              <a:gd name="T6" fmla="*/ 0 w 3"/>
              <a:gd name="T7" fmla="*/ 2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lnTo>
                  <a:pt x="2" y="0"/>
                </a:lnTo>
                <a:lnTo>
                  <a:pt x="0" y="2"/>
                </a:lnTo>
                <a:lnTo>
                  <a:pt x="0" y="2"/>
                </a:lnTo>
                <a:lnTo>
                  <a:pt x="2" y="0"/>
                </a:lnTo>
              </a:path>
            </a:pathLst>
          </a:custGeom>
          <a:solidFill>
            <a:schemeClr val="bg1">
              <a:lumMod val="85000"/>
            </a:schemeClr>
          </a:solidFill>
          <a:ln>
            <a:noFill/>
          </a:ln>
          <a:effectLst/>
        </p:spPr>
        <p:txBody>
          <a:bodyPr wrap="none" anchor="ctr"/>
          <a:lstStyle/>
          <a:p>
            <a:endParaRPr lang="nl-BE"/>
          </a:p>
        </p:txBody>
      </p:sp>
      <p:sp>
        <p:nvSpPr>
          <p:cNvPr id="126" name="Freeform 52">
            <a:extLst>
              <a:ext uri="{FF2B5EF4-FFF2-40B4-BE49-F238E27FC236}">
                <a16:creationId xmlns:a16="http://schemas.microsoft.com/office/drawing/2014/main" id="{676B2585-B8CD-6146-8E05-AB44E59961A0}"/>
              </a:ext>
            </a:extLst>
          </p:cNvPr>
          <p:cNvSpPr>
            <a:spLocks noChangeArrowheads="1"/>
          </p:cNvSpPr>
          <p:nvPr/>
        </p:nvSpPr>
        <p:spPr bwMode="auto">
          <a:xfrm rot="21434252">
            <a:off x="2518112" y="9261488"/>
            <a:ext cx="769" cy="1525"/>
          </a:xfrm>
          <a:custGeom>
            <a:avLst/>
            <a:gdLst>
              <a:gd name="T0" fmla="*/ 0 w 1"/>
              <a:gd name="T1" fmla="*/ 9 h 10"/>
              <a:gd name="T2" fmla="*/ 0 w 1"/>
              <a:gd name="T3" fmla="*/ 9 h 10"/>
              <a:gd name="T4" fmla="*/ 0 w 1"/>
              <a:gd name="T5" fmla="*/ 0 h 10"/>
              <a:gd name="T6" fmla="*/ 0 w 1"/>
              <a:gd name="T7" fmla="*/ 0 h 10"/>
              <a:gd name="T8" fmla="*/ 0 w 1"/>
              <a:gd name="T9" fmla="*/ 0 h 10"/>
              <a:gd name="T10" fmla="*/ 0 w 1"/>
              <a:gd name="T11" fmla="*/ 0 h 10"/>
              <a:gd name="T12" fmla="*/ 0 w 1"/>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1" h="10">
                <a:moveTo>
                  <a:pt x="0" y="9"/>
                </a:moveTo>
                <a:lnTo>
                  <a:pt x="0" y="9"/>
                </a:lnTo>
                <a:lnTo>
                  <a:pt x="0" y="0"/>
                </a:lnTo>
                <a:lnTo>
                  <a:pt x="0" y="0"/>
                </a:lnTo>
                <a:lnTo>
                  <a:pt x="0" y="0"/>
                </a:lnTo>
                <a:lnTo>
                  <a:pt x="0" y="0"/>
                </a:lnTo>
                <a:lnTo>
                  <a:pt x="0" y="9"/>
                </a:lnTo>
              </a:path>
            </a:pathLst>
          </a:custGeom>
          <a:solidFill>
            <a:schemeClr val="bg1">
              <a:lumMod val="85000"/>
            </a:schemeClr>
          </a:solidFill>
          <a:ln>
            <a:noFill/>
          </a:ln>
          <a:effectLst/>
        </p:spPr>
        <p:txBody>
          <a:bodyPr wrap="none" anchor="ctr"/>
          <a:lstStyle/>
          <a:p>
            <a:endParaRPr lang="nl-BE"/>
          </a:p>
        </p:txBody>
      </p:sp>
      <p:sp>
        <p:nvSpPr>
          <p:cNvPr id="127" name="Freeform 53">
            <a:extLst>
              <a:ext uri="{FF2B5EF4-FFF2-40B4-BE49-F238E27FC236}">
                <a16:creationId xmlns:a16="http://schemas.microsoft.com/office/drawing/2014/main" id="{4C4581CD-CD73-7F45-9286-62956565AC2C}"/>
              </a:ext>
            </a:extLst>
          </p:cNvPr>
          <p:cNvSpPr>
            <a:spLocks noChangeArrowheads="1"/>
          </p:cNvSpPr>
          <p:nvPr/>
        </p:nvSpPr>
        <p:spPr bwMode="auto">
          <a:xfrm rot="21434252">
            <a:off x="2539509" y="9210846"/>
            <a:ext cx="769" cy="762"/>
          </a:xfrm>
          <a:custGeom>
            <a:avLst/>
            <a:gdLst>
              <a:gd name="T0" fmla="*/ 2 w 3"/>
              <a:gd name="T1" fmla="*/ 0 h 4"/>
              <a:gd name="T2" fmla="*/ 2 w 3"/>
              <a:gd name="T3" fmla="*/ 0 h 4"/>
              <a:gd name="T4" fmla="*/ 0 w 3"/>
              <a:gd name="T5" fmla="*/ 3 h 4"/>
              <a:gd name="T6" fmla="*/ 0 w 3"/>
              <a:gd name="T7" fmla="*/ 3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lnTo>
                  <a:pt x="2" y="0"/>
                </a:lnTo>
                <a:lnTo>
                  <a:pt x="0" y="3"/>
                </a:lnTo>
                <a:lnTo>
                  <a:pt x="0" y="3"/>
                </a:lnTo>
                <a:lnTo>
                  <a:pt x="2" y="0"/>
                </a:lnTo>
              </a:path>
            </a:pathLst>
          </a:custGeom>
          <a:solidFill>
            <a:schemeClr val="bg1">
              <a:lumMod val="85000"/>
            </a:schemeClr>
          </a:solidFill>
          <a:ln>
            <a:noFill/>
          </a:ln>
          <a:effectLst/>
        </p:spPr>
        <p:txBody>
          <a:bodyPr wrap="none" anchor="ctr"/>
          <a:lstStyle/>
          <a:p>
            <a:endParaRPr lang="nl-BE"/>
          </a:p>
        </p:txBody>
      </p:sp>
      <p:sp>
        <p:nvSpPr>
          <p:cNvPr id="128" name="Freeform 54">
            <a:extLst>
              <a:ext uri="{FF2B5EF4-FFF2-40B4-BE49-F238E27FC236}">
                <a16:creationId xmlns:a16="http://schemas.microsoft.com/office/drawing/2014/main" id="{2C60C51F-0E74-2842-9019-31ED85E9D57B}"/>
              </a:ext>
            </a:extLst>
          </p:cNvPr>
          <p:cNvSpPr>
            <a:spLocks noChangeArrowheads="1"/>
          </p:cNvSpPr>
          <p:nvPr/>
        </p:nvSpPr>
        <p:spPr bwMode="auto">
          <a:xfrm rot="21434252">
            <a:off x="2341214" y="9392138"/>
            <a:ext cx="769" cy="763"/>
          </a:xfrm>
          <a:custGeom>
            <a:avLst/>
            <a:gdLst>
              <a:gd name="T0" fmla="*/ 0 w 4"/>
              <a:gd name="T1" fmla="*/ 0 h 1"/>
              <a:gd name="T2" fmla="*/ 0 w 4"/>
              <a:gd name="T3" fmla="*/ 0 h 1"/>
              <a:gd name="T4" fmla="*/ 3 w 4"/>
              <a:gd name="T5" fmla="*/ 0 h 1"/>
              <a:gd name="T6" fmla="*/ 3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lnTo>
                  <a:pt x="0" y="0"/>
                </a:lnTo>
                <a:lnTo>
                  <a:pt x="3" y="0"/>
                </a:lnTo>
                <a:lnTo>
                  <a:pt x="3" y="0"/>
                </a:lnTo>
                <a:lnTo>
                  <a:pt x="0" y="0"/>
                </a:lnTo>
              </a:path>
            </a:pathLst>
          </a:custGeom>
          <a:solidFill>
            <a:schemeClr val="bg1">
              <a:lumMod val="85000"/>
            </a:schemeClr>
          </a:solidFill>
          <a:ln>
            <a:noFill/>
          </a:ln>
          <a:effectLst/>
        </p:spPr>
        <p:txBody>
          <a:bodyPr wrap="none" anchor="ctr"/>
          <a:lstStyle/>
          <a:p>
            <a:endParaRPr lang="nl-BE"/>
          </a:p>
        </p:txBody>
      </p:sp>
      <p:sp>
        <p:nvSpPr>
          <p:cNvPr id="129" name="Freeform 55">
            <a:extLst>
              <a:ext uri="{FF2B5EF4-FFF2-40B4-BE49-F238E27FC236}">
                <a16:creationId xmlns:a16="http://schemas.microsoft.com/office/drawing/2014/main" id="{6E889107-2B60-C444-9330-AE7F3EEE2813}"/>
              </a:ext>
            </a:extLst>
          </p:cNvPr>
          <p:cNvSpPr>
            <a:spLocks noChangeArrowheads="1"/>
          </p:cNvSpPr>
          <p:nvPr/>
        </p:nvSpPr>
        <p:spPr bwMode="auto">
          <a:xfrm rot="21434252">
            <a:off x="2341213" y="9392120"/>
            <a:ext cx="1538" cy="763"/>
          </a:xfrm>
          <a:custGeom>
            <a:avLst/>
            <a:gdLst>
              <a:gd name="T0" fmla="*/ 0 w 7"/>
              <a:gd name="T1" fmla="*/ 0 h 1"/>
              <a:gd name="T2" fmla="*/ 0 w 7"/>
              <a:gd name="T3" fmla="*/ 0 h 1"/>
              <a:gd name="T4" fmla="*/ 6 w 7"/>
              <a:gd name="T5" fmla="*/ 0 h 1"/>
              <a:gd name="T6" fmla="*/ 6 w 7"/>
              <a:gd name="T7" fmla="*/ 0 h 1"/>
              <a:gd name="T8" fmla="*/ 0 w 7"/>
              <a:gd name="T9" fmla="*/ 0 h 1"/>
            </a:gdLst>
            <a:ahLst/>
            <a:cxnLst>
              <a:cxn ang="0">
                <a:pos x="T0" y="T1"/>
              </a:cxn>
              <a:cxn ang="0">
                <a:pos x="T2" y="T3"/>
              </a:cxn>
              <a:cxn ang="0">
                <a:pos x="T4" y="T5"/>
              </a:cxn>
              <a:cxn ang="0">
                <a:pos x="T6" y="T7"/>
              </a:cxn>
              <a:cxn ang="0">
                <a:pos x="T8" y="T9"/>
              </a:cxn>
            </a:cxnLst>
            <a:rect l="0" t="0" r="r" b="b"/>
            <a:pathLst>
              <a:path w="7" h="1">
                <a:moveTo>
                  <a:pt x="0" y="0"/>
                </a:moveTo>
                <a:lnTo>
                  <a:pt x="0" y="0"/>
                </a:lnTo>
                <a:lnTo>
                  <a:pt x="6" y="0"/>
                </a:lnTo>
                <a:lnTo>
                  <a:pt x="6" y="0"/>
                </a:lnTo>
                <a:lnTo>
                  <a:pt x="0" y="0"/>
                </a:lnTo>
              </a:path>
            </a:pathLst>
          </a:custGeom>
          <a:solidFill>
            <a:schemeClr val="bg1">
              <a:lumMod val="85000"/>
            </a:schemeClr>
          </a:solidFill>
          <a:ln>
            <a:noFill/>
          </a:ln>
          <a:effectLst/>
        </p:spPr>
        <p:txBody>
          <a:bodyPr wrap="none" anchor="ctr"/>
          <a:lstStyle/>
          <a:p>
            <a:endParaRPr lang="nl-BE"/>
          </a:p>
        </p:txBody>
      </p:sp>
      <p:sp>
        <p:nvSpPr>
          <p:cNvPr id="130" name="Freeform 56">
            <a:extLst>
              <a:ext uri="{FF2B5EF4-FFF2-40B4-BE49-F238E27FC236}">
                <a16:creationId xmlns:a16="http://schemas.microsoft.com/office/drawing/2014/main" id="{D4C637AB-1E46-E84A-A199-DF5771A82A34}"/>
              </a:ext>
            </a:extLst>
          </p:cNvPr>
          <p:cNvSpPr>
            <a:spLocks noChangeArrowheads="1"/>
          </p:cNvSpPr>
          <p:nvPr/>
        </p:nvSpPr>
        <p:spPr bwMode="auto">
          <a:xfrm rot="21434252">
            <a:off x="2364210" y="9374238"/>
            <a:ext cx="769" cy="763"/>
          </a:xfrm>
          <a:custGeom>
            <a:avLst/>
            <a:gdLst>
              <a:gd name="T0" fmla="*/ 0 w 1"/>
              <a:gd name="T1" fmla="*/ 2 h 3"/>
              <a:gd name="T2" fmla="*/ 0 w 1"/>
              <a:gd name="T3" fmla="*/ 2 h 3"/>
              <a:gd name="T4" fmla="*/ 0 w 1"/>
              <a:gd name="T5" fmla="*/ 0 h 3"/>
              <a:gd name="T6" fmla="*/ 0 w 1"/>
              <a:gd name="T7" fmla="*/ 0 h 3"/>
              <a:gd name="T8" fmla="*/ 0 w 1"/>
              <a:gd name="T9" fmla="*/ 2 h 3"/>
            </a:gdLst>
            <a:ahLst/>
            <a:cxnLst>
              <a:cxn ang="0">
                <a:pos x="T0" y="T1"/>
              </a:cxn>
              <a:cxn ang="0">
                <a:pos x="T2" y="T3"/>
              </a:cxn>
              <a:cxn ang="0">
                <a:pos x="T4" y="T5"/>
              </a:cxn>
              <a:cxn ang="0">
                <a:pos x="T6" y="T7"/>
              </a:cxn>
              <a:cxn ang="0">
                <a:pos x="T8" y="T9"/>
              </a:cxn>
            </a:cxnLst>
            <a:rect l="0" t="0" r="r" b="b"/>
            <a:pathLst>
              <a:path w="1" h="3">
                <a:moveTo>
                  <a:pt x="0" y="2"/>
                </a:moveTo>
                <a:lnTo>
                  <a:pt x="0" y="2"/>
                </a:lnTo>
                <a:lnTo>
                  <a:pt x="0" y="0"/>
                </a:lnTo>
                <a:lnTo>
                  <a:pt x="0" y="0"/>
                </a:lnTo>
                <a:lnTo>
                  <a:pt x="0" y="2"/>
                </a:lnTo>
              </a:path>
            </a:pathLst>
          </a:custGeom>
          <a:solidFill>
            <a:schemeClr val="bg1">
              <a:lumMod val="85000"/>
            </a:schemeClr>
          </a:solidFill>
          <a:ln>
            <a:noFill/>
          </a:ln>
          <a:effectLst/>
        </p:spPr>
        <p:txBody>
          <a:bodyPr wrap="none" anchor="ctr"/>
          <a:lstStyle/>
          <a:p>
            <a:endParaRPr lang="nl-BE"/>
          </a:p>
        </p:txBody>
      </p:sp>
      <p:sp>
        <p:nvSpPr>
          <p:cNvPr id="131" name="Freeform 57">
            <a:extLst>
              <a:ext uri="{FF2B5EF4-FFF2-40B4-BE49-F238E27FC236}">
                <a16:creationId xmlns:a16="http://schemas.microsoft.com/office/drawing/2014/main" id="{EAF2722D-C331-9B48-A9CF-60BD1C038901}"/>
              </a:ext>
            </a:extLst>
          </p:cNvPr>
          <p:cNvSpPr>
            <a:spLocks noChangeArrowheads="1"/>
          </p:cNvSpPr>
          <p:nvPr/>
        </p:nvSpPr>
        <p:spPr bwMode="auto">
          <a:xfrm rot="21434252">
            <a:off x="2364246" y="9375000"/>
            <a:ext cx="769" cy="762"/>
          </a:xfrm>
          <a:custGeom>
            <a:avLst/>
            <a:gdLst>
              <a:gd name="T0" fmla="*/ 0 w 1"/>
              <a:gd name="T1" fmla="*/ 0 h 4"/>
              <a:gd name="T2" fmla="*/ 0 w 1"/>
              <a:gd name="T3" fmla="*/ 0 h 4"/>
              <a:gd name="T4" fmla="*/ 0 w 1"/>
              <a:gd name="T5" fmla="*/ 0 h 4"/>
              <a:gd name="T6" fmla="*/ 0 w 1"/>
              <a:gd name="T7" fmla="*/ 0 h 4"/>
              <a:gd name="T8" fmla="*/ 0 w 1"/>
              <a:gd name="T9" fmla="*/ 3 h 4"/>
              <a:gd name="T10" fmla="*/ 0 w 1"/>
              <a:gd name="T11" fmla="*/ 3 h 4"/>
              <a:gd name="T12" fmla="*/ 0 w 1"/>
              <a:gd name="T13" fmla="*/ 2 h 4"/>
              <a:gd name="T14" fmla="*/ 0 w 1"/>
              <a:gd name="T15" fmla="*/ 2 h 4"/>
              <a:gd name="T16" fmla="*/ 0 w 1"/>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4">
                <a:moveTo>
                  <a:pt x="0" y="0"/>
                </a:moveTo>
                <a:lnTo>
                  <a:pt x="0" y="0"/>
                </a:lnTo>
                <a:lnTo>
                  <a:pt x="0" y="0"/>
                </a:lnTo>
                <a:lnTo>
                  <a:pt x="0" y="0"/>
                </a:lnTo>
                <a:lnTo>
                  <a:pt x="0" y="3"/>
                </a:lnTo>
                <a:lnTo>
                  <a:pt x="0" y="3"/>
                </a:lnTo>
                <a:lnTo>
                  <a:pt x="0" y="2"/>
                </a:lnTo>
                <a:lnTo>
                  <a:pt x="0" y="2"/>
                </a:lnTo>
                <a:lnTo>
                  <a:pt x="0" y="0"/>
                </a:lnTo>
              </a:path>
            </a:pathLst>
          </a:custGeom>
          <a:solidFill>
            <a:schemeClr val="bg1">
              <a:lumMod val="85000"/>
            </a:schemeClr>
          </a:solidFill>
          <a:ln>
            <a:noFill/>
          </a:ln>
          <a:effectLst/>
        </p:spPr>
        <p:txBody>
          <a:bodyPr wrap="none" anchor="ctr"/>
          <a:lstStyle/>
          <a:p>
            <a:endParaRPr lang="nl-BE"/>
          </a:p>
        </p:txBody>
      </p:sp>
      <p:sp>
        <p:nvSpPr>
          <p:cNvPr id="132" name="Freeform 58">
            <a:extLst>
              <a:ext uri="{FF2B5EF4-FFF2-40B4-BE49-F238E27FC236}">
                <a16:creationId xmlns:a16="http://schemas.microsoft.com/office/drawing/2014/main" id="{43BB5EC6-BF1E-6346-A605-8DB8D8B8E40A}"/>
              </a:ext>
            </a:extLst>
          </p:cNvPr>
          <p:cNvSpPr>
            <a:spLocks noChangeArrowheads="1"/>
          </p:cNvSpPr>
          <p:nvPr/>
        </p:nvSpPr>
        <p:spPr bwMode="auto">
          <a:xfrm rot="21434252">
            <a:off x="2323809" y="9398321"/>
            <a:ext cx="769" cy="762"/>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133" name="Freeform 59">
            <a:extLst>
              <a:ext uri="{FF2B5EF4-FFF2-40B4-BE49-F238E27FC236}">
                <a16:creationId xmlns:a16="http://schemas.microsoft.com/office/drawing/2014/main" id="{2DB7A139-8DB9-194F-8464-BE9C07D8A290}"/>
              </a:ext>
            </a:extLst>
          </p:cNvPr>
          <p:cNvSpPr>
            <a:spLocks noChangeArrowheads="1"/>
          </p:cNvSpPr>
          <p:nvPr/>
        </p:nvSpPr>
        <p:spPr bwMode="auto">
          <a:xfrm rot="21434252">
            <a:off x="2373803" y="9429490"/>
            <a:ext cx="769" cy="762"/>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134" name="Freeform 60">
            <a:extLst>
              <a:ext uri="{FF2B5EF4-FFF2-40B4-BE49-F238E27FC236}">
                <a16:creationId xmlns:a16="http://schemas.microsoft.com/office/drawing/2014/main" id="{5122598A-95F8-3740-8C09-34118BBE1655}"/>
              </a:ext>
            </a:extLst>
          </p:cNvPr>
          <p:cNvSpPr>
            <a:spLocks noChangeArrowheads="1"/>
          </p:cNvSpPr>
          <p:nvPr/>
        </p:nvSpPr>
        <p:spPr bwMode="auto">
          <a:xfrm rot="21434252">
            <a:off x="2371572" y="9430343"/>
            <a:ext cx="1538" cy="2287"/>
          </a:xfrm>
          <a:custGeom>
            <a:avLst/>
            <a:gdLst>
              <a:gd name="T0" fmla="*/ 0 w 9"/>
              <a:gd name="T1" fmla="*/ 12 h 13"/>
              <a:gd name="T2" fmla="*/ 0 w 9"/>
              <a:gd name="T3" fmla="*/ 12 h 13"/>
              <a:gd name="T4" fmla="*/ 3 w 9"/>
              <a:gd name="T5" fmla="*/ 5 h 13"/>
              <a:gd name="T6" fmla="*/ 8 w 9"/>
              <a:gd name="T7" fmla="*/ 0 h 13"/>
              <a:gd name="T8" fmla="*/ 8 w 9"/>
              <a:gd name="T9" fmla="*/ 0 h 13"/>
              <a:gd name="T10" fmla="*/ 3 w 9"/>
              <a:gd name="T11" fmla="*/ 5 h 13"/>
              <a:gd name="T12" fmla="*/ 0 w 9"/>
              <a:gd name="T13" fmla="*/ 12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0" y="12"/>
                </a:moveTo>
                <a:lnTo>
                  <a:pt x="0" y="12"/>
                </a:lnTo>
                <a:lnTo>
                  <a:pt x="3" y="5"/>
                </a:lnTo>
                <a:lnTo>
                  <a:pt x="8" y="0"/>
                </a:lnTo>
                <a:lnTo>
                  <a:pt x="8" y="0"/>
                </a:lnTo>
                <a:lnTo>
                  <a:pt x="3" y="5"/>
                </a:lnTo>
                <a:lnTo>
                  <a:pt x="0" y="12"/>
                </a:lnTo>
              </a:path>
            </a:pathLst>
          </a:custGeom>
          <a:solidFill>
            <a:schemeClr val="bg1">
              <a:lumMod val="85000"/>
            </a:schemeClr>
          </a:solidFill>
          <a:ln>
            <a:noFill/>
          </a:ln>
          <a:effectLst/>
        </p:spPr>
        <p:txBody>
          <a:bodyPr wrap="none" anchor="ctr"/>
          <a:lstStyle/>
          <a:p>
            <a:endParaRPr lang="nl-BE"/>
          </a:p>
        </p:txBody>
      </p:sp>
      <p:sp>
        <p:nvSpPr>
          <p:cNvPr id="135" name="Freeform 61">
            <a:extLst>
              <a:ext uri="{FF2B5EF4-FFF2-40B4-BE49-F238E27FC236}">
                <a16:creationId xmlns:a16="http://schemas.microsoft.com/office/drawing/2014/main" id="{24B56983-A347-F24B-8DE6-2A9186181628}"/>
              </a:ext>
            </a:extLst>
          </p:cNvPr>
          <p:cNvSpPr>
            <a:spLocks noChangeArrowheads="1"/>
          </p:cNvSpPr>
          <p:nvPr/>
        </p:nvSpPr>
        <p:spPr bwMode="auto">
          <a:xfrm rot="21434252">
            <a:off x="2373803" y="9429490"/>
            <a:ext cx="769" cy="762"/>
          </a:xfrm>
          <a:custGeom>
            <a:avLst/>
            <a:gdLst>
              <a:gd name="T0" fmla="*/ 0 w 1"/>
              <a:gd name="T1" fmla="*/ 0 h 3"/>
              <a:gd name="T2" fmla="*/ 0 w 1"/>
              <a:gd name="T3" fmla="*/ 0 h 3"/>
              <a:gd name="T4" fmla="*/ 0 w 1"/>
              <a:gd name="T5" fmla="*/ 2 h 3"/>
              <a:gd name="T6" fmla="*/ 0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0" y="2"/>
                </a:lnTo>
                <a:lnTo>
                  <a:pt x="0" y="2"/>
                </a:lnTo>
                <a:lnTo>
                  <a:pt x="0" y="0"/>
                </a:lnTo>
              </a:path>
            </a:pathLst>
          </a:custGeom>
          <a:solidFill>
            <a:schemeClr val="bg1">
              <a:lumMod val="85000"/>
            </a:schemeClr>
          </a:solidFill>
          <a:ln>
            <a:noFill/>
          </a:ln>
          <a:effectLst/>
        </p:spPr>
        <p:txBody>
          <a:bodyPr wrap="none" anchor="ctr"/>
          <a:lstStyle/>
          <a:p>
            <a:endParaRPr lang="nl-BE"/>
          </a:p>
        </p:txBody>
      </p:sp>
      <p:sp>
        <p:nvSpPr>
          <p:cNvPr id="136" name="Freeform 62">
            <a:extLst>
              <a:ext uri="{FF2B5EF4-FFF2-40B4-BE49-F238E27FC236}">
                <a16:creationId xmlns:a16="http://schemas.microsoft.com/office/drawing/2014/main" id="{3D89B16A-8529-1848-9EFA-E3D6066EAFC1}"/>
              </a:ext>
            </a:extLst>
          </p:cNvPr>
          <p:cNvSpPr>
            <a:spLocks noChangeArrowheads="1"/>
          </p:cNvSpPr>
          <p:nvPr/>
        </p:nvSpPr>
        <p:spPr bwMode="auto">
          <a:xfrm rot="21434252">
            <a:off x="2373072" y="9430289"/>
            <a:ext cx="769" cy="7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137" name="Freeform 63">
            <a:extLst>
              <a:ext uri="{FF2B5EF4-FFF2-40B4-BE49-F238E27FC236}">
                <a16:creationId xmlns:a16="http://schemas.microsoft.com/office/drawing/2014/main" id="{6EB5406A-0879-E04D-A8CC-30D881641091}"/>
              </a:ext>
            </a:extLst>
          </p:cNvPr>
          <p:cNvSpPr>
            <a:spLocks noChangeArrowheads="1"/>
          </p:cNvSpPr>
          <p:nvPr/>
        </p:nvSpPr>
        <p:spPr bwMode="auto">
          <a:xfrm rot="21434252">
            <a:off x="2326076" y="9397448"/>
            <a:ext cx="769" cy="7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138" name="Freeform 64">
            <a:extLst>
              <a:ext uri="{FF2B5EF4-FFF2-40B4-BE49-F238E27FC236}">
                <a16:creationId xmlns:a16="http://schemas.microsoft.com/office/drawing/2014/main" id="{CDEBC0BE-5A57-DD48-A251-D70B60BF2849}"/>
              </a:ext>
            </a:extLst>
          </p:cNvPr>
          <p:cNvSpPr>
            <a:spLocks noChangeArrowheads="1"/>
          </p:cNvSpPr>
          <p:nvPr/>
        </p:nvSpPr>
        <p:spPr bwMode="auto">
          <a:xfrm rot="21434252">
            <a:off x="2322273" y="9398377"/>
            <a:ext cx="1538" cy="762"/>
          </a:xfrm>
          <a:custGeom>
            <a:avLst/>
            <a:gdLst>
              <a:gd name="T0" fmla="*/ 8 w 9"/>
              <a:gd name="T1" fmla="*/ 0 h 1"/>
              <a:gd name="T2" fmla="*/ 8 w 9"/>
              <a:gd name="T3" fmla="*/ 0 h 1"/>
              <a:gd name="T4" fmla="*/ 0 w 9"/>
              <a:gd name="T5" fmla="*/ 0 h 1"/>
              <a:gd name="T6" fmla="*/ 0 w 9"/>
              <a:gd name="T7" fmla="*/ 0 h 1"/>
              <a:gd name="T8" fmla="*/ 8 w 9"/>
              <a:gd name="T9" fmla="*/ 0 h 1"/>
            </a:gdLst>
            <a:ahLst/>
            <a:cxnLst>
              <a:cxn ang="0">
                <a:pos x="T0" y="T1"/>
              </a:cxn>
              <a:cxn ang="0">
                <a:pos x="T2" y="T3"/>
              </a:cxn>
              <a:cxn ang="0">
                <a:pos x="T4" y="T5"/>
              </a:cxn>
              <a:cxn ang="0">
                <a:pos x="T6" y="T7"/>
              </a:cxn>
              <a:cxn ang="0">
                <a:pos x="T8" y="T9"/>
              </a:cxn>
            </a:cxnLst>
            <a:rect l="0" t="0" r="r" b="b"/>
            <a:pathLst>
              <a:path w="9" h="1">
                <a:moveTo>
                  <a:pt x="8" y="0"/>
                </a:moveTo>
                <a:lnTo>
                  <a:pt x="8" y="0"/>
                </a:lnTo>
                <a:lnTo>
                  <a:pt x="0" y="0"/>
                </a:lnTo>
                <a:lnTo>
                  <a:pt x="0" y="0"/>
                </a:lnTo>
                <a:lnTo>
                  <a:pt x="8" y="0"/>
                </a:lnTo>
              </a:path>
            </a:pathLst>
          </a:custGeom>
          <a:solidFill>
            <a:schemeClr val="bg1">
              <a:lumMod val="85000"/>
            </a:schemeClr>
          </a:solidFill>
          <a:ln>
            <a:noFill/>
          </a:ln>
          <a:effectLst/>
        </p:spPr>
        <p:txBody>
          <a:bodyPr wrap="none" anchor="ctr"/>
          <a:lstStyle/>
          <a:p>
            <a:endParaRPr lang="nl-BE"/>
          </a:p>
        </p:txBody>
      </p:sp>
      <p:sp>
        <p:nvSpPr>
          <p:cNvPr id="139" name="Freeform 65">
            <a:extLst>
              <a:ext uri="{FF2B5EF4-FFF2-40B4-BE49-F238E27FC236}">
                <a16:creationId xmlns:a16="http://schemas.microsoft.com/office/drawing/2014/main" id="{34CB2EC9-57B7-CF40-9BD2-C9256EB4A055}"/>
              </a:ext>
            </a:extLst>
          </p:cNvPr>
          <p:cNvSpPr>
            <a:spLocks noChangeArrowheads="1"/>
          </p:cNvSpPr>
          <p:nvPr/>
        </p:nvSpPr>
        <p:spPr bwMode="auto">
          <a:xfrm rot="21434252">
            <a:off x="2364210" y="9374238"/>
            <a:ext cx="769" cy="7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140" name="Freeform 66">
            <a:extLst>
              <a:ext uri="{FF2B5EF4-FFF2-40B4-BE49-F238E27FC236}">
                <a16:creationId xmlns:a16="http://schemas.microsoft.com/office/drawing/2014/main" id="{E307787E-D0AE-2947-B503-547AE3654276}"/>
              </a:ext>
            </a:extLst>
          </p:cNvPr>
          <p:cNvSpPr>
            <a:spLocks noChangeArrowheads="1"/>
          </p:cNvSpPr>
          <p:nvPr/>
        </p:nvSpPr>
        <p:spPr bwMode="auto">
          <a:xfrm rot="21434252">
            <a:off x="2459087" y="9633735"/>
            <a:ext cx="769" cy="763"/>
          </a:xfrm>
          <a:custGeom>
            <a:avLst/>
            <a:gdLst>
              <a:gd name="T0" fmla="*/ 3 w 4"/>
              <a:gd name="T1" fmla="*/ 0 h 1"/>
              <a:gd name="T2" fmla="*/ 3 w 4"/>
              <a:gd name="T3" fmla="*/ 0 h 1"/>
              <a:gd name="T4" fmla="*/ 0 w 4"/>
              <a:gd name="T5" fmla="*/ 0 h 1"/>
              <a:gd name="T6" fmla="*/ 0 w 4"/>
              <a:gd name="T7" fmla="*/ 0 h 1"/>
              <a:gd name="T8" fmla="*/ 3 w 4"/>
              <a:gd name="T9" fmla="*/ 0 h 1"/>
            </a:gdLst>
            <a:ahLst/>
            <a:cxnLst>
              <a:cxn ang="0">
                <a:pos x="T0" y="T1"/>
              </a:cxn>
              <a:cxn ang="0">
                <a:pos x="T2" y="T3"/>
              </a:cxn>
              <a:cxn ang="0">
                <a:pos x="T4" y="T5"/>
              </a:cxn>
              <a:cxn ang="0">
                <a:pos x="T6" y="T7"/>
              </a:cxn>
              <a:cxn ang="0">
                <a:pos x="T8" y="T9"/>
              </a:cxn>
            </a:cxnLst>
            <a:rect l="0" t="0" r="r" b="b"/>
            <a:pathLst>
              <a:path w="4" h="1">
                <a:moveTo>
                  <a:pt x="3" y="0"/>
                </a:moveTo>
                <a:lnTo>
                  <a:pt x="3" y="0"/>
                </a:lnTo>
                <a:lnTo>
                  <a:pt x="0" y="0"/>
                </a:lnTo>
                <a:lnTo>
                  <a:pt x="0" y="0"/>
                </a:lnTo>
                <a:lnTo>
                  <a:pt x="3" y="0"/>
                </a:lnTo>
              </a:path>
            </a:pathLst>
          </a:custGeom>
          <a:solidFill>
            <a:schemeClr val="bg1">
              <a:lumMod val="85000"/>
            </a:schemeClr>
          </a:solidFill>
          <a:ln>
            <a:noFill/>
          </a:ln>
          <a:effectLst/>
        </p:spPr>
        <p:txBody>
          <a:bodyPr wrap="none" anchor="ctr"/>
          <a:lstStyle/>
          <a:p>
            <a:endParaRPr lang="nl-BE"/>
          </a:p>
        </p:txBody>
      </p:sp>
      <p:sp>
        <p:nvSpPr>
          <p:cNvPr id="141" name="Freeform 67">
            <a:extLst>
              <a:ext uri="{FF2B5EF4-FFF2-40B4-BE49-F238E27FC236}">
                <a16:creationId xmlns:a16="http://schemas.microsoft.com/office/drawing/2014/main" id="{5236D863-81EB-534E-9324-6648E61DDB86}"/>
              </a:ext>
            </a:extLst>
          </p:cNvPr>
          <p:cNvSpPr>
            <a:spLocks noChangeArrowheads="1"/>
          </p:cNvSpPr>
          <p:nvPr/>
        </p:nvSpPr>
        <p:spPr bwMode="auto">
          <a:xfrm rot="21434252">
            <a:off x="2459087" y="9633735"/>
            <a:ext cx="769" cy="763"/>
          </a:xfrm>
          <a:custGeom>
            <a:avLst/>
            <a:gdLst>
              <a:gd name="T0" fmla="*/ 2 w 3"/>
              <a:gd name="T1" fmla="*/ 0 h 1"/>
              <a:gd name="T2" fmla="*/ 2 w 3"/>
              <a:gd name="T3" fmla="*/ 0 h 1"/>
              <a:gd name="T4" fmla="*/ 0 w 3"/>
              <a:gd name="T5" fmla="*/ 0 h 1"/>
              <a:gd name="T6" fmla="*/ 0 w 3"/>
              <a:gd name="T7" fmla="*/ 0 h 1"/>
              <a:gd name="T8" fmla="*/ 2 w 3"/>
              <a:gd name="T9" fmla="*/ 0 h 1"/>
            </a:gdLst>
            <a:ahLst/>
            <a:cxnLst>
              <a:cxn ang="0">
                <a:pos x="T0" y="T1"/>
              </a:cxn>
              <a:cxn ang="0">
                <a:pos x="T2" y="T3"/>
              </a:cxn>
              <a:cxn ang="0">
                <a:pos x="T4" y="T5"/>
              </a:cxn>
              <a:cxn ang="0">
                <a:pos x="T6" y="T7"/>
              </a:cxn>
              <a:cxn ang="0">
                <a:pos x="T8" y="T9"/>
              </a:cxn>
            </a:cxnLst>
            <a:rect l="0" t="0" r="r" b="b"/>
            <a:pathLst>
              <a:path w="3" h="1">
                <a:moveTo>
                  <a:pt x="2" y="0"/>
                </a:moveTo>
                <a:lnTo>
                  <a:pt x="2" y="0"/>
                </a:lnTo>
                <a:lnTo>
                  <a:pt x="0" y="0"/>
                </a:lnTo>
                <a:lnTo>
                  <a:pt x="0" y="0"/>
                </a:lnTo>
                <a:lnTo>
                  <a:pt x="2" y="0"/>
                </a:lnTo>
              </a:path>
            </a:pathLst>
          </a:custGeom>
          <a:solidFill>
            <a:schemeClr val="bg1">
              <a:lumMod val="85000"/>
            </a:schemeClr>
          </a:solidFill>
          <a:ln>
            <a:noFill/>
          </a:ln>
          <a:effectLst/>
        </p:spPr>
        <p:txBody>
          <a:bodyPr wrap="none" anchor="ctr"/>
          <a:lstStyle/>
          <a:p>
            <a:endParaRPr lang="nl-BE"/>
          </a:p>
        </p:txBody>
      </p:sp>
      <p:sp>
        <p:nvSpPr>
          <p:cNvPr id="142" name="Freeform 68">
            <a:extLst>
              <a:ext uri="{FF2B5EF4-FFF2-40B4-BE49-F238E27FC236}">
                <a16:creationId xmlns:a16="http://schemas.microsoft.com/office/drawing/2014/main" id="{1FCE4C77-B1CF-1345-A510-B69D9498809D}"/>
              </a:ext>
            </a:extLst>
          </p:cNvPr>
          <p:cNvSpPr>
            <a:spLocks noChangeArrowheads="1"/>
          </p:cNvSpPr>
          <p:nvPr/>
        </p:nvSpPr>
        <p:spPr bwMode="auto">
          <a:xfrm rot="21434252">
            <a:off x="2459854" y="9633679"/>
            <a:ext cx="1538" cy="763"/>
          </a:xfrm>
          <a:custGeom>
            <a:avLst/>
            <a:gdLst>
              <a:gd name="T0" fmla="*/ 0 w 10"/>
              <a:gd name="T1" fmla="*/ 0 h 1"/>
              <a:gd name="T2" fmla="*/ 0 w 10"/>
              <a:gd name="T3" fmla="*/ 0 h 1"/>
              <a:gd name="T4" fmla="*/ 5 w 10"/>
              <a:gd name="T5" fmla="*/ 0 h 1"/>
              <a:gd name="T6" fmla="*/ 9 w 10"/>
              <a:gd name="T7" fmla="*/ 0 h 1"/>
              <a:gd name="T8" fmla="*/ 9 w 10"/>
              <a:gd name="T9" fmla="*/ 0 h 1"/>
              <a:gd name="T10" fmla="*/ 9 w 10"/>
              <a:gd name="T11" fmla="*/ 0 h 1"/>
              <a:gd name="T12" fmla="*/ 5 w 10"/>
              <a:gd name="T13" fmla="*/ 0 h 1"/>
              <a:gd name="T14" fmla="*/ 0 w 10"/>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
                <a:moveTo>
                  <a:pt x="0" y="0"/>
                </a:moveTo>
                <a:lnTo>
                  <a:pt x="0" y="0"/>
                </a:lnTo>
                <a:lnTo>
                  <a:pt x="5" y="0"/>
                </a:lnTo>
                <a:lnTo>
                  <a:pt x="9" y="0"/>
                </a:lnTo>
                <a:lnTo>
                  <a:pt x="9" y="0"/>
                </a:lnTo>
                <a:lnTo>
                  <a:pt x="9" y="0"/>
                </a:lnTo>
                <a:lnTo>
                  <a:pt x="5" y="0"/>
                </a:lnTo>
                <a:lnTo>
                  <a:pt x="0" y="0"/>
                </a:lnTo>
              </a:path>
            </a:pathLst>
          </a:custGeom>
          <a:solidFill>
            <a:schemeClr val="bg1">
              <a:lumMod val="85000"/>
            </a:schemeClr>
          </a:solidFill>
          <a:ln>
            <a:noFill/>
          </a:ln>
          <a:effectLst/>
        </p:spPr>
        <p:txBody>
          <a:bodyPr wrap="none" anchor="ctr"/>
          <a:lstStyle/>
          <a:p>
            <a:endParaRPr lang="nl-BE"/>
          </a:p>
        </p:txBody>
      </p:sp>
      <p:sp>
        <p:nvSpPr>
          <p:cNvPr id="143" name="Freeform 69">
            <a:extLst>
              <a:ext uri="{FF2B5EF4-FFF2-40B4-BE49-F238E27FC236}">
                <a16:creationId xmlns:a16="http://schemas.microsoft.com/office/drawing/2014/main" id="{F595D0ED-B872-9A4E-BCEF-EAB82DD5C991}"/>
              </a:ext>
            </a:extLst>
          </p:cNvPr>
          <p:cNvSpPr>
            <a:spLocks noChangeArrowheads="1"/>
          </p:cNvSpPr>
          <p:nvPr/>
        </p:nvSpPr>
        <p:spPr bwMode="auto">
          <a:xfrm rot="21434252">
            <a:off x="2459087" y="9633735"/>
            <a:ext cx="769" cy="7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144" name="Freeform 70">
            <a:extLst>
              <a:ext uri="{FF2B5EF4-FFF2-40B4-BE49-F238E27FC236}">
                <a16:creationId xmlns:a16="http://schemas.microsoft.com/office/drawing/2014/main" id="{A020FF98-1440-F149-9B3C-58B1BB4CC3B1}"/>
              </a:ext>
            </a:extLst>
          </p:cNvPr>
          <p:cNvSpPr>
            <a:spLocks noChangeArrowheads="1"/>
          </p:cNvSpPr>
          <p:nvPr/>
        </p:nvSpPr>
        <p:spPr bwMode="auto">
          <a:xfrm rot="21434252">
            <a:off x="2461717" y="9624449"/>
            <a:ext cx="769" cy="763"/>
          </a:xfrm>
          <a:custGeom>
            <a:avLst/>
            <a:gdLst>
              <a:gd name="T0" fmla="*/ 0 w 2"/>
              <a:gd name="T1" fmla="*/ 1 h 2"/>
              <a:gd name="T2" fmla="*/ 0 w 2"/>
              <a:gd name="T3" fmla="*/ 1 h 2"/>
              <a:gd name="T4" fmla="*/ 1 w 2"/>
              <a:gd name="T5" fmla="*/ 0 h 2"/>
              <a:gd name="T6" fmla="*/ 1 w 2"/>
              <a:gd name="T7" fmla="*/ 0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lnTo>
                  <a:pt x="0" y="1"/>
                </a:lnTo>
                <a:lnTo>
                  <a:pt x="1" y="0"/>
                </a:lnTo>
                <a:lnTo>
                  <a:pt x="1" y="0"/>
                </a:lnTo>
                <a:lnTo>
                  <a:pt x="0" y="1"/>
                </a:lnTo>
              </a:path>
            </a:pathLst>
          </a:custGeom>
          <a:solidFill>
            <a:schemeClr val="bg1">
              <a:lumMod val="85000"/>
            </a:schemeClr>
          </a:solidFill>
          <a:ln>
            <a:noFill/>
          </a:ln>
          <a:effectLst/>
        </p:spPr>
        <p:txBody>
          <a:bodyPr wrap="none" anchor="ctr"/>
          <a:lstStyle/>
          <a:p>
            <a:endParaRPr lang="nl-BE"/>
          </a:p>
        </p:txBody>
      </p:sp>
      <p:sp>
        <p:nvSpPr>
          <p:cNvPr id="145" name="Freeform 71">
            <a:extLst>
              <a:ext uri="{FF2B5EF4-FFF2-40B4-BE49-F238E27FC236}">
                <a16:creationId xmlns:a16="http://schemas.microsoft.com/office/drawing/2014/main" id="{60D7453A-7836-1F46-A826-DC2E122AE5D0}"/>
              </a:ext>
            </a:extLst>
          </p:cNvPr>
          <p:cNvSpPr>
            <a:spLocks noChangeArrowheads="1"/>
          </p:cNvSpPr>
          <p:nvPr/>
        </p:nvSpPr>
        <p:spPr bwMode="auto">
          <a:xfrm rot="21434252">
            <a:off x="2485507" y="9559190"/>
            <a:ext cx="769" cy="7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146" name="Freeform 72">
            <a:extLst>
              <a:ext uri="{FF2B5EF4-FFF2-40B4-BE49-F238E27FC236}">
                <a16:creationId xmlns:a16="http://schemas.microsoft.com/office/drawing/2014/main" id="{09173BA7-50B4-3F47-BB56-10AD439E62E6}"/>
              </a:ext>
            </a:extLst>
          </p:cNvPr>
          <p:cNvSpPr>
            <a:spLocks noChangeArrowheads="1"/>
          </p:cNvSpPr>
          <p:nvPr/>
        </p:nvSpPr>
        <p:spPr bwMode="auto">
          <a:xfrm rot="21434252">
            <a:off x="2462448" y="9623651"/>
            <a:ext cx="769" cy="762"/>
          </a:xfrm>
          <a:custGeom>
            <a:avLst/>
            <a:gdLst>
              <a:gd name="T0" fmla="*/ 3 w 4"/>
              <a:gd name="T1" fmla="*/ 0 h 1"/>
              <a:gd name="T2" fmla="*/ 3 w 4"/>
              <a:gd name="T3" fmla="*/ 0 h 1"/>
              <a:gd name="T4" fmla="*/ 0 w 4"/>
              <a:gd name="T5" fmla="*/ 0 h 1"/>
              <a:gd name="T6" fmla="*/ 0 w 4"/>
              <a:gd name="T7" fmla="*/ 0 h 1"/>
              <a:gd name="T8" fmla="*/ 3 w 4"/>
              <a:gd name="T9" fmla="*/ 0 h 1"/>
            </a:gdLst>
            <a:ahLst/>
            <a:cxnLst>
              <a:cxn ang="0">
                <a:pos x="T0" y="T1"/>
              </a:cxn>
              <a:cxn ang="0">
                <a:pos x="T2" y="T3"/>
              </a:cxn>
              <a:cxn ang="0">
                <a:pos x="T4" y="T5"/>
              </a:cxn>
              <a:cxn ang="0">
                <a:pos x="T6" y="T7"/>
              </a:cxn>
              <a:cxn ang="0">
                <a:pos x="T8" y="T9"/>
              </a:cxn>
            </a:cxnLst>
            <a:rect l="0" t="0" r="r" b="b"/>
            <a:pathLst>
              <a:path w="4" h="1">
                <a:moveTo>
                  <a:pt x="3" y="0"/>
                </a:moveTo>
                <a:lnTo>
                  <a:pt x="3" y="0"/>
                </a:lnTo>
                <a:lnTo>
                  <a:pt x="0" y="0"/>
                </a:lnTo>
                <a:lnTo>
                  <a:pt x="0" y="0"/>
                </a:lnTo>
                <a:lnTo>
                  <a:pt x="3" y="0"/>
                </a:lnTo>
              </a:path>
            </a:pathLst>
          </a:custGeom>
          <a:solidFill>
            <a:schemeClr val="bg1">
              <a:lumMod val="85000"/>
            </a:schemeClr>
          </a:solidFill>
          <a:ln>
            <a:noFill/>
          </a:ln>
          <a:effectLst/>
        </p:spPr>
        <p:txBody>
          <a:bodyPr wrap="none" anchor="ctr"/>
          <a:lstStyle/>
          <a:p>
            <a:endParaRPr lang="nl-BE"/>
          </a:p>
        </p:txBody>
      </p:sp>
      <p:sp>
        <p:nvSpPr>
          <p:cNvPr id="147" name="Freeform 73">
            <a:extLst>
              <a:ext uri="{FF2B5EF4-FFF2-40B4-BE49-F238E27FC236}">
                <a16:creationId xmlns:a16="http://schemas.microsoft.com/office/drawing/2014/main" id="{E5584AD3-844B-FA42-8D95-FBDA30F19D41}"/>
              </a:ext>
            </a:extLst>
          </p:cNvPr>
          <p:cNvSpPr>
            <a:spLocks noChangeArrowheads="1"/>
          </p:cNvSpPr>
          <p:nvPr/>
        </p:nvSpPr>
        <p:spPr bwMode="auto">
          <a:xfrm rot="21434252">
            <a:off x="2461681" y="9623688"/>
            <a:ext cx="769" cy="762"/>
          </a:xfrm>
          <a:custGeom>
            <a:avLst/>
            <a:gdLst>
              <a:gd name="T0" fmla="*/ 4 w 5"/>
              <a:gd name="T1" fmla="*/ 0 h 3"/>
              <a:gd name="T2" fmla="*/ 4 w 5"/>
              <a:gd name="T3" fmla="*/ 0 h 3"/>
              <a:gd name="T4" fmla="*/ 0 w 5"/>
              <a:gd name="T5" fmla="*/ 2 h 3"/>
              <a:gd name="T6" fmla="*/ 0 w 5"/>
              <a:gd name="T7" fmla="*/ 2 h 3"/>
              <a:gd name="T8" fmla="*/ 4 w 5"/>
              <a:gd name="T9" fmla="*/ 0 h 3"/>
            </a:gdLst>
            <a:ahLst/>
            <a:cxnLst>
              <a:cxn ang="0">
                <a:pos x="T0" y="T1"/>
              </a:cxn>
              <a:cxn ang="0">
                <a:pos x="T2" y="T3"/>
              </a:cxn>
              <a:cxn ang="0">
                <a:pos x="T4" y="T5"/>
              </a:cxn>
              <a:cxn ang="0">
                <a:pos x="T6" y="T7"/>
              </a:cxn>
              <a:cxn ang="0">
                <a:pos x="T8" y="T9"/>
              </a:cxn>
            </a:cxnLst>
            <a:rect l="0" t="0" r="r" b="b"/>
            <a:pathLst>
              <a:path w="5" h="3">
                <a:moveTo>
                  <a:pt x="4" y="0"/>
                </a:moveTo>
                <a:lnTo>
                  <a:pt x="4" y="0"/>
                </a:lnTo>
                <a:lnTo>
                  <a:pt x="0" y="2"/>
                </a:lnTo>
                <a:lnTo>
                  <a:pt x="0" y="2"/>
                </a:lnTo>
                <a:lnTo>
                  <a:pt x="4" y="0"/>
                </a:lnTo>
              </a:path>
            </a:pathLst>
          </a:custGeom>
          <a:solidFill>
            <a:schemeClr val="bg1">
              <a:lumMod val="85000"/>
            </a:schemeClr>
          </a:solidFill>
          <a:ln>
            <a:noFill/>
          </a:ln>
          <a:effectLst/>
        </p:spPr>
        <p:txBody>
          <a:bodyPr wrap="none" anchor="ctr"/>
          <a:lstStyle/>
          <a:p>
            <a:endParaRPr lang="nl-BE"/>
          </a:p>
        </p:txBody>
      </p:sp>
      <p:sp>
        <p:nvSpPr>
          <p:cNvPr id="148" name="Freeform 74">
            <a:extLst>
              <a:ext uri="{FF2B5EF4-FFF2-40B4-BE49-F238E27FC236}">
                <a16:creationId xmlns:a16="http://schemas.microsoft.com/office/drawing/2014/main" id="{DEE74CBF-FB0B-554C-95BA-5F29A05B2B8D}"/>
              </a:ext>
            </a:extLst>
          </p:cNvPr>
          <p:cNvSpPr>
            <a:spLocks noChangeArrowheads="1"/>
          </p:cNvSpPr>
          <p:nvPr/>
        </p:nvSpPr>
        <p:spPr bwMode="auto">
          <a:xfrm rot="21434252">
            <a:off x="2461717" y="9624449"/>
            <a:ext cx="769" cy="763"/>
          </a:xfrm>
          <a:custGeom>
            <a:avLst/>
            <a:gdLst>
              <a:gd name="T0" fmla="*/ 0 w 1"/>
              <a:gd name="T1" fmla="*/ 0 h 3"/>
              <a:gd name="T2" fmla="*/ 0 w 1"/>
              <a:gd name="T3" fmla="*/ 0 h 3"/>
              <a:gd name="T4" fmla="*/ 0 w 1"/>
              <a:gd name="T5" fmla="*/ 2 h 3"/>
              <a:gd name="T6" fmla="*/ 0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0" y="2"/>
                </a:lnTo>
                <a:lnTo>
                  <a:pt x="0" y="2"/>
                </a:lnTo>
                <a:lnTo>
                  <a:pt x="0" y="0"/>
                </a:lnTo>
              </a:path>
            </a:pathLst>
          </a:custGeom>
          <a:solidFill>
            <a:schemeClr val="bg1">
              <a:lumMod val="85000"/>
            </a:schemeClr>
          </a:solidFill>
          <a:ln>
            <a:noFill/>
          </a:ln>
          <a:effectLst/>
        </p:spPr>
        <p:txBody>
          <a:bodyPr wrap="none" anchor="ctr"/>
          <a:lstStyle/>
          <a:p>
            <a:endParaRPr lang="nl-BE"/>
          </a:p>
        </p:txBody>
      </p:sp>
      <p:sp>
        <p:nvSpPr>
          <p:cNvPr id="149" name="Freeform 75">
            <a:extLst>
              <a:ext uri="{FF2B5EF4-FFF2-40B4-BE49-F238E27FC236}">
                <a16:creationId xmlns:a16="http://schemas.microsoft.com/office/drawing/2014/main" id="{F3BA5C9A-5141-3C45-9E24-0B51A8B98B26}"/>
              </a:ext>
            </a:extLst>
          </p:cNvPr>
          <p:cNvSpPr>
            <a:spLocks noChangeArrowheads="1"/>
          </p:cNvSpPr>
          <p:nvPr/>
        </p:nvSpPr>
        <p:spPr bwMode="auto">
          <a:xfrm rot="21434252">
            <a:off x="2399118" y="9475589"/>
            <a:ext cx="769" cy="762"/>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150" name="Freeform 76">
            <a:extLst>
              <a:ext uri="{FF2B5EF4-FFF2-40B4-BE49-F238E27FC236}">
                <a16:creationId xmlns:a16="http://schemas.microsoft.com/office/drawing/2014/main" id="{D3EFF253-08B2-9440-80C7-E7D5A06917D0}"/>
              </a:ext>
            </a:extLst>
          </p:cNvPr>
          <p:cNvSpPr>
            <a:spLocks noChangeArrowheads="1"/>
          </p:cNvSpPr>
          <p:nvPr/>
        </p:nvSpPr>
        <p:spPr bwMode="auto">
          <a:xfrm rot="21434252">
            <a:off x="2398350" y="9475626"/>
            <a:ext cx="769" cy="762"/>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151" name="Freeform 77">
            <a:extLst>
              <a:ext uri="{FF2B5EF4-FFF2-40B4-BE49-F238E27FC236}">
                <a16:creationId xmlns:a16="http://schemas.microsoft.com/office/drawing/2014/main" id="{1095DEB2-9CAE-8248-8CAC-E94BD96C50A4}"/>
              </a:ext>
            </a:extLst>
          </p:cNvPr>
          <p:cNvSpPr>
            <a:spLocks noChangeArrowheads="1"/>
          </p:cNvSpPr>
          <p:nvPr/>
        </p:nvSpPr>
        <p:spPr bwMode="auto">
          <a:xfrm rot="21434252">
            <a:off x="2397582" y="9475663"/>
            <a:ext cx="769" cy="762"/>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152" name="Freeform 78">
            <a:extLst>
              <a:ext uri="{FF2B5EF4-FFF2-40B4-BE49-F238E27FC236}">
                <a16:creationId xmlns:a16="http://schemas.microsoft.com/office/drawing/2014/main" id="{057A1D91-026C-0349-8AE8-D272F4521671}"/>
              </a:ext>
            </a:extLst>
          </p:cNvPr>
          <p:cNvSpPr>
            <a:spLocks noChangeArrowheads="1"/>
          </p:cNvSpPr>
          <p:nvPr/>
        </p:nvSpPr>
        <p:spPr bwMode="auto">
          <a:xfrm rot="21434252">
            <a:off x="2398350" y="9475626"/>
            <a:ext cx="769" cy="762"/>
          </a:xfrm>
          <a:custGeom>
            <a:avLst/>
            <a:gdLst>
              <a:gd name="T0" fmla="*/ 1 w 2"/>
              <a:gd name="T1" fmla="*/ 0 h 1"/>
              <a:gd name="T2" fmla="*/ 1 w 2"/>
              <a:gd name="T3" fmla="*/ 0 h 1"/>
              <a:gd name="T4" fmla="*/ 0 w 2"/>
              <a:gd name="T5" fmla="*/ 0 h 1"/>
              <a:gd name="T6" fmla="*/ 0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lnTo>
                  <a:pt x="1" y="0"/>
                </a:lnTo>
                <a:lnTo>
                  <a:pt x="0" y="0"/>
                </a:lnTo>
                <a:lnTo>
                  <a:pt x="0" y="0"/>
                </a:lnTo>
                <a:lnTo>
                  <a:pt x="1" y="0"/>
                </a:lnTo>
              </a:path>
            </a:pathLst>
          </a:custGeom>
          <a:solidFill>
            <a:schemeClr val="bg1">
              <a:lumMod val="85000"/>
            </a:schemeClr>
          </a:solidFill>
          <a:ln>
            <a:noFill/>
          </a:ln>
          <a:effectLst/>
        </p:spPr>
        <p:txBody>
          <a:bodyPr wrap="none" anchor="ctr"/>
          <a:lstStyle/>
          <a:p>
            <a:endParaRPr lang="nl-BE"/>
          </a:p>
        </p:txBody>
      </p:sp>
      <p:sp>
        <p:nvSpPr>
          <p:cNvPr id="153" name="Freeform 79">
            <a:extLst>
              <a:ext uri="{FF2B5EF4-FFF2-40B4-BE49-F238E27FC236}">
                <a16:creationId xmlns:a16="http://schemas.microsoft.com/office/drawing/2014/main" id="{8EAC695E-5BCE-2346-937C-C4F7DF12C180}"/>
              </a:ext>
            </a:extLst>
          </p:cNvPr>
          <p:cNvSpPr>
            <a:spLocks noChangeArrowheads="1"/>
          </p:cNvSpPr>
          <p:nvPr/>
        </p:nvSpPr>
        <p:spPr bwMode="auto">
          <a:xfrm rot="21434252">
            <a:off x="1707133" y="9345165"/>
            <a:ext cx="735728" cy="784442"/>
          </a:xfrm>
          <a:custGeom>
            <a:avLst/>
            <a:gdLst>
              <a:gd name="T0" fmla="*/ 430 w 4218"/>
              <a:gd name="T1" fmla="*/ 1351 h 4539"/>
              <a:gd name="T2" fmla="*/ 48 w 4218"/>
              <a:gd name="T3" fmla="*/ 765 h 4539"/>
              <a:gd name="T4" fmla="*/ 927 w 4218"/>
              <a:gd name="T5" fmla="*/ 2129 h 4539"/>
              <a:gd name="T6" fmla="*/ 4193 w 4218"/>
              <a:gd name="T7" fmla="*/ 3876 h 4539"/>
              <a:gd name="T8" fmla="*/ 3931 w 4218"/>
              <a:gd name="T9" fmla="*/ 4004 h 4539"/>
              <a:gd name="T10" fmla="*/ 3917 w 4218"/>
              <a:gd name="T11" fmla="*/ 4255 h 4539"/>
              <a:gd name="T12" fmla="*/ 3948 w 4218"/>
              <a:gd name="T13" fmla="*/ 4446 h 4539"/>
              <a:gd name="T14" fmla="*/ 4163 w 4218"/>
              <a:gd name="T15" fmla="*/ 4391 h 4539"/>
              <a:gd name="T16" fmla="*/ 916 w 4218"/>
              <a:gd name="T17" fmla="*/ 1971 h 4539"/>
              <a:gd name="T18" fmla="*/ 3890 w 4218"/>
              <a:gd name="T19" fmla="*/ 1089 h 4539"/>
              <a:gd name="T20" fmla="*/ 3567 w 4218"/>
              <a:gd name="T21" fmla="*/ 1027 h 4539"/>
              <a:gd name="T22" fmla="*/ 3282 w 4218"/>
              <a:gd name="T23" fmla="*/ 812 h 4539"/>
              <a:gd name="T24" fmla="*/ 2984 w 4218"/>
              <a:gd name="T25" fmla="*/ 616 h 4539"/>
              <a:gd name="T26" fmla="*/ 2805 w 4218"/>
              <a:gd name="T27" fmla="*/ 550 h 4539"/>
              <a:gd name="T28" fmla="*/ 2655 w 4218"/>
              <a:gd name="T29" fmla="*/ 301 h 4539"/>
              <a:gd name="T30" fmla="*/ 2387 w 4218"/>
              <a:gd name="T31" fmla="*/ 94 h 4539"/>
              <a:gd name="T32" fmla="*/ 2083 w 4218"/>
              <a:gd name="T33" fmla="*/ 74 h 4539"/>
              <a:gd name="T34" fmla="*/ 2024 w 4218"/>
              <a:gd name="T35" fmla="*/ 383 h 4539"/>
              <a:gd name="T36" fmla="*/ 1619 w 4218"/>
              <a:gd name="T37" fmla="*/ 519 h 4539"/>
              <a:gd name="T38" fmla="*/ 1455 w 4218"/>
              <a:gd name="T39" fmla="*/ 657 h 4539"/>
              <a:gd name="T40" fmla="*/ 1228 w 4218"/>
              <a:gd name="T41" fmla="*/ 464 h 4539"/>
              <a:gd name="T42" fmla="*/ 1044 w 4218"/>
              <a:gd name="T43" fmla="*/ 464 h 4539"/>
              <a:gd name="T44" fmla="*/ 1065 w 4218"/>
              <a:gd name="T45" fmla="*/ 870 h 4539"/>
              <a:gd name="T46" fmla="*/ 915 w 4218"/>
              <a:gd name="T47" fmla="*/ 891 h 4539"/>
              <a:gd name="T48" fmla="*/ 688 w 4218"/>
              <a:gd name="T49" fmla="*/ 802 h 4539"/>
              <a:gd name="T50" fmla="*/ 464 w 4218"/>
              <a:gd name="T51" fmla="*/ 758 h 4539"/>
              <a:gd name="T52" fmla="*/ 149 w 4218"/>
              <a:gd name="T53" fmla="*/ 739 h 4539"/>
              <a:gd name="T54" fmla="*/ 226 w 4218"/>
              <a:gd name="T55" fmla="*/ 887 h 4539"/>
              <a:gd name="T56" fmla="*/ 220 w 4218"/>
              <a:gd name="T57" fmla="*/ 961 h 4539"/>
              <a:gd name="T58" fmla="*/ 155 w 4218"/>
              <a:gd name="T59" fmla="*/ 1092 h 4539"/>
              <a:gd name="T60" fmla="*/ 444 w 4218"/>
              <a:gd name="T61" fmla="*/ 1220 h 4539"/>
              <a:gd name="T62" fmla="*/ 579 w 4218"/>
              <a:gd name="T63" fmla="*/ 1321 h 4539"/>
              <a:gd name="T64" fmla="*/ 775 w 4218"/>
              <a:gd name="T65" fmla="*/ 1542 h 4539"/>
              <a:gd name="T66" fmla="*/ 838 w 4218"/>
              <a:gd name="T67" fmla="*/ 1853 h 4539"/>
              <a:gd name="T68" fmla="*/ 964 w 4218"/>
              <a:gd name="T69" fmla="*/ 2165 h 4539"/>
              <a:gd name="T70" fmla="*/ 1043 w 4218"/>
              <a:gd name="T71" fmla="*/ 2436 h 4539"/>
              <a:gd name="T72" fmla="*/ 1005 w 4218"/>
              <a:gd name="T73" fmla="*/ 2373 h 4539"/>
              <a:gd name="T74" fmla="*/ 869 w 4218"/>
              <a:gd name="T75" fmla="*/ 2588 h 4539"/>
              <a:gd name="T76" fmla="*/ 850 w 4218"/>
              <a:gd name="T77" fmla="*/ 2709 h 4539"/>
              <a:gd name="T78" fmla="*/ 730 w 4218"/>
              <a:gd name="T79" fmla="*/ 3047 h 4539"/>
              <a:gd name="T80" fmla="*/ 645 w 4218"/>
              <a:gd name="T81" fmla="*/ 3296 h 4539"/>
              <a:gd name="T82" fmla="*/ 847 w 4218"/>
              <a:gd name="T83" fmla="*/ 3508 h 4539"/>
              <a:gd name="T84" fmla="*/ 1140 w 4218"/>
              <a:gd name="T85" fmla="*/ 3607 h 4539"/>
              <a:gd name="T86" fmla="*/ 1491 w 4218"/>
              <a:gd name="T87" fmla="*/ 3668 h 4539"/>
              <a:gd name="T88" fmla="*/ 1749 w 4218"/>
              <a:gd name="T89" fmla="*/ 3850 h 4539"/>
              <a:gd name="T90" fmla="*/ 2116 w 4218"/>
              <a:gd name="T91" fmla="*/ 3883 h 4539"/>
              <a:gd name="T92" fmla="*/ 2310 w 4218"/>
              <a:gd name="T93" fmla="*/ 3509 h 4539"/>
              <a:gd name="T94" fmla="*/ 2682 w 4218"/>
              <a:gd name="T95" fmla="*/ 3552 h 4539"/>
              <a:gd name="T96" fmla="*/ 2970 w 4218"/>
              <a:gd name="T97" fmla="*/ 3685 h 4539"/>
              <a:gd name="T98" fmla="*/ 3146 w 4218"/>
              <a:gd name="T99" fmla="*/ 3740 h 4539"/>
              <a:gd name="T100" fmla="*/ 3296 w 4218"/>
              <a:gd name="T101" fmla="*/ 3625 h 4539"/>
              <a:gd name="T102" fmla="*/ 3562 w 4218"/>
              <a:gd name="T103" fmla="*/ 3465 h 4539"/>
              <a:gd name="T104" fmla="*/ 3385 w 4218"/>
              <a:gd name="T105" fmla="*/ 3195 h 4539"/>
              <a:gd name="T106" fmla="*/ 3315 w 4218"/>
              <a:gd name="T107" fmla="*/ 2808 h 4539"/>
              <a:gd name="T108" fmla="*/ 3446 w 4218"/>
              <a:gd name="T109" fmla="*/ 2643 h 4539"/>
              <a:gd name="T110" fmla="*/ 3484 w 4218"/>
              <a:gd name="T111" fmla="*/ 2423 h 4539"/>
              <a:gd name="T112" fmla="*/ 3241 w 4218"/>
              <a:gd name="T113" fmla="*/ 2281 h 4539"/>
              <a:gd name="T114" fmla="*/ 3340 w 4218"/>
              <a:gd name="T115" fmla="*/ 1986 h 4539"/>
              <a:gd name="T116" fmla="*/ 3501 w 4218"/>
              <a:gd name="T117" fmla="*/ 1768 h 4539"/>
              <a:gd name="T118" fmla="*/ 3692 w 4218"/>
              <a:gd name="T119" fmla="*/ 1652 h 4539"/>
              <a:gd name="T120" fmla="*/ 3792 w 4218"/>
              <a:gd name="T121" fmla="*/ 1285 h 4539"/>
              <a:gd name="T122" fmla="*/ 660 w 4218"/>
              <a:gd name="T123" fmla="*/ 1703 h 4539"/>
              <a:gd name="T124" fmla="*/ 729 w 4218"/>
              <a:gd name="T125" fmla="*/ 1573 h 4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18" h="4539">
                <a:moveTo>
                  <a:pt x="3207" y="3740"/>
                </a:moveTo>
                <a:lnTo>
                  <a:pt x="3201" y="3740"/>
                </a:lnTo>
                <a:lnTo>
                  <a:pt x="3194" y="3740"/>
                </a:lnTo>
                <a:lnTo>
                  <a:pt x="3189" y="3741"/>
                </a:lnTo>
                <a:lnTo>
                  <a:pt x="3187" y="3746"/>
                </a:lnTo>
                <a:lnTo>
                  <a:pt x="3180" y="3746"/>
                </a:lnTo>
                <a:lnTo>
                  <a:pt x="3177" y="3750"/>
                </a:lnTo>
                <a:lnTo>
                  <a:pt x="3173" y="3755"/>
                </a:lnTo>
                <a:lnTo>
                  <a:pt x="3173" y="3760"/>
                </a:lnTo>
                <a:lnTo>
                  <a:pt x="3178" y="3763"/>
                </a:lnTo>
                <a:lnTo>
                  <a:pt x="3183" y="3763"/>
                </a:lnTo>
                <a:lnTo>
                  <a:pt x="3194" y="3760"/>
                </a:lnTo>
                <a:lnTo>
                  <a:pt x="3194" y="3763"/>
                </a:lnTo>
                <a:lnTo>
                  <a:pt x="3195" y="3765"/>
                </a:lnTo>
                <a:lnTo>
                  <a:pt x="3201" y="3767"/>
                </a:lnTo>
                <a:lnTo>
                  <a:pt x="3214" y="3767"/>
                </a:lnTo>
                <a:lnTo>
                  <a:pt x="3216" y="3765"/>
                </a:lnTo>
                <a:lnTo>
                  <a:pt x="3218" y="3763"/>
                </a:lnTo>
                <a:lnTo>
                  <a:pt x="3221" y="3760"/>
                </a:lnTo>
                <a:lnTo>
                  <a:pt x="3226" y="3758"/>
                </a:lnTo>
                <a:lnTo>
                  <a:pt x="3228" y="3757"/>
                </a:lnTo>
                <a:lnTo>
                  <a:pt x="3228" y="3753"/>
                </a:lnTo>
                <a:lnTo>
                  <a:pt x="3230" y="3748"/>
                </a:lnTo>
                <a:lnTo>
                  <a:pt x="3231" y="3746"/>
                </a:lnTo>
                <a:lnTo>
                  <a:pt x="3235" y="3746"/>
                </a:lnTo>
                <a:lnTo>
                  <a:pt x="3240" y="3746"/>
                </a:lnTo>
                <a:lnTo>
                  <a:pt x="3243" y="3745"/>
                </a:lnTo>
                <a:lnTo>
                  <a:pt x="3247" y="3743"/>
                </a:lnTo>
                <a:lnTo>
                  <a:pt x="3248" y="3740"/>
                </a:lnTo>
                <a:lnTo>
                  <a:pt x="3245" y="3736"/>
                </a:lnTo>
                <a:lnTo>
                  <a:pt x="3240" y="3734"/>
                </a:lnTo>
                <a:lnTo>
                  <a:pt x="3228" y="3733"/>
                </a:lnTo>
                <a:lnTo>
                  <a:pt x="3216" y="3734"/>
                </a:lnTo>
                <a:lnTo>
                  <a:pt x="3211" y="3736"/>
                </a:lnTo>
                <a:lnTo>
                  <a:pt x="3207" y="3740"/>
                </a:lnTo>
                <a:close/>
                <a:moveTo>
                  <a:pt x="492" y="1379"/>
                </a:moveTo>
                <a:lnTo>
                  <a:pt x="487" y="1377"/>
                </a:lnTo>
                <a:lnTo>
                  <a:pt x="485" y="1375"/>
                </a:lnTo>
                <a:lnTo>
                  <a:pt x="485" y="1372"/>
                </a:lnTo>
                <a:lnTo>
                  <a:pt x="480" y="1370"/>
                </a:lnTo>
                <a:lnTo>
                  <a:pt x="478" y="1369"/>
                </a:lnTo>
                <a:lnTo>
                  <a:pt x="478" y="1365"/>
                </a:lnTo>
                <a:lnTo>
                  <a:pt x="473" y="1363"/>
                </a:lnTo>
                <a:lnTo>
                  <a:pt x="471" y="1362"/>
                </a:lnTo>
                <a:lnTo>
                  <a:pt x="471" y="1358"/>
                </a:lnTo>
                <a:lnTo>
                  <a:pt x="466" y="1348"/>
                </a:lnTo>
                <a:lnTo>
                  <a:pt x="463" y="1345"/>
                </a:lnTo>
                <a:lnTo>
                  <a:pt x="458" y="1341"/>
                </a:lnTo>
                <a:lnTo>
                  <a:pt x="452" y="1339"/>
                </a:lnTo>
                <a:lnTo>
                  <a:pt x="446" y="1338"/>
                </a:lnTo>
                <a:lnTo>
                  <a:pt x="439" y="1338"/>
                </a:lnTo>
                <a:lnTo>
                  <a:pt x="430" y="1338"/>
                </a:lnTo>
                <a:lnTo>
                  <a:pt x="430" y="1345"/>
                </a:lnTo>
                <a:lnTo>
                  <a:pt x="430" y="1351"/>
                </a:lnTo>
                <a:lnTo>
                  <a:pt x="434" y="1357"/>
                </a:lnTo>
                <a:lnTo>
                  <a:pt x="435" y="1358"/>
                </a:lnTo>
                <a:lnTo>
                  <a:pt x="437" y="1358"/>
                </a:lnTo>
                <a:lnTo>
                  <a:pt x="435" y="1362"/>
                </a:lnTo>
                <a:lnTo>
                  <a:pt x="434" y="1365"/>
                </a:lnTo>
                <a:lnTo>
                  <a:pt x="430" y="1369"/>
                </a:lnTo>
                <a:lnTo>
                  <a:pt x="430" y="1372"/>
                </a:lnTo>
                <a:lnTo>
                  <a:pt x="435" y="1375"/>
                </a:lnTo>
                <a:lnTo>
                  <a:pt x="440" y="1379"/>
                </a:lnTo>
                <a:lnTo>
                  <a:pt x="442" y="1384"/>
                </a:lnTo>
                <a:lnTo>
                  <a:pt x="444" y="1392"/>
                </a:lnTo>
                <a:lnTo>
                  <a:pt x="449" y="1394"/>
                </a:lnTo>
                <a:lnTo>
                  <a:pt x="451" y="1396"/>
                </a:lnTo>
                <a:lnTo>
                  <a:pt x="451" y="1399"/>
                </a:lnTo>
                <a:lnTo>
                  <a:pt x="452" y="1403"/>
                </a:lnTo>
                <a:lnTo>
                  <a:pt x="456" y="1404"/>
                </a:lnTo>
                <a:lnTo>
                  <a:pt x="464" y="1406"/>
                </a:lnTo>
                <a:lnTo>
                  <a:pt x="466" y="1411"/>
                </a:lnTo>
                <a:lnTo>
                  <a:pt x="468" y="1413"/>
                </a:lnTo>
                <a:lnTo>
                  <a:pt x="471" y="1413"/>
                </a:lnTo>
                <a:lnTo>
                  <a:pt x="476" y="1415"/>
                </a:lnTo>
                <a:lnTo>
                  <a:pt x="478" y="1416"/>
                </a:lnTo>
                <a:lnTo>
                  <a:pt x="478" y="1420"/>
                </a:lnTo>
                <a:lnTo>
                  <a:pt x="487" y="1425"/>
                </a:lnTo>
                <a:lnTo>
                  <a:pt x="492" y="1427"/>
                </a:lnTo>
                <a:lnTo>
                  <a:pt x="498" y="1427"/>
                </a:lnTo>
                <a:lnTo>
                  <a:pt x="507" y="1421"/>
                </a:lnTo>
                <a:lnTo>
                  <a:pt x="514" y="1415"/>
                </a:lnTo>
                <a:lnTo>
                  <a:pt x="521" y="1408"/>
                </a:lnTo>
                <a:lnTo>
                  <a:pt x="526" y="1399"/>
                </a:lnTo>
                <a:lnTo>
                  <a:pt x="514" y="1398"/>
                </a:lnTo>
                <a:lnTo>
                  <a:pt x="504" y="1392"/>
                </a:lnTo>
                <a:lnTo>
                  <a:pt x="497" y="1387"/>
                </a:lnTo>
                <a:lnTo>
                  <a:pt x="493" y="1384"/>
                </a:lnTo>
                <a:lnTo>
                  <a:pt x="492" y="1379"/>
                </a:lnTo>
                <a:close/>
                <a:moveTo>
                  <a:pt x="41" y="758"/>
                </a:moveTo>
                <a:lnTo>
                  <a:pt x="41" y="751"/>
                </a:lnTo>
                <a:lnTo>
                  <a:pt x="34" y="749"/>
                </a:lnTo>
                <a:lnTo>
                  <a:pt x="29" y="751"/>
                </a:lnTo>
                <a:lnTo>
                  <a:pt x="21" y="754"/>
                </a:lnTo>
                <a:lnTo>
                  <a:pt x="12" y="758"/>
                </a:lnTo>
                <a:lnTo>
                  <a:pt x="7" y="759"/>
                </a:lnTo>
                <a:lnTo>
                  <a:pt x="0" y="758"/>
                </a:lnTo>
                <a:lnTo>
                  <a:pt x="0" y="765"/>
                </a:lnTo>
                <a:lnTo>
                  <a:pt x="2" y="770"/>
                </a:lnTo>
                <a:lnTo>
                  <a:pt x="5" y="773"/>
                </a:lnTo>
                <a:lnTo>
                  <a:pt x="7" y="778"/>
                </a:lnTo>
                <a:lnTo>
                  <a:pt x="14" y="778"/>
                </a:lnTo>
                <a:lnTo>
                  <a:pt x="26" y="778"/>
                </a:lnTo>
                <a:lnTo>
                  <a:pt x="36" y="778"/>
                </a:lnTo>
                <a:lnTo>
                  <a:pt x="41" y="777"/>
                </a:lnTo>
                <a:lnTo>
                  <a:pt x="45" y="773"/>
                </a:lnTo>
                <a:lnTo>
                  <a:pt x="46" y="770"/>
                </a:lnTo>
                <a:lnTo>
                  <a:pt x="48" y="765"/>
                </a:lnTo>
                <a:lnTo>
                  <a:pt x="43" y="763"/>
                </a:lnTo>
                <a:lnTo>
                  <a:pt x="41" y="761"/>
                </a:lnTo>
                <a:lnTo>
                  <a:pt x="41" y="758"/>
                </a:lnTo>
                <a:close/>
                <a:moveTo>
                  <a:pt x="437" y="1256"/>
                </a:moveTo>
                <a:lnTo>
                  <a:pt x="439" y="1246"/>
                </a:lnTo>
                <a:lnTo>
                  <a:pt x="437" y="1237"/>
                </a:lnTo>
                <a:lnTo>
                  <a:pt x="435" y="1230"/>
                </a:lnTo>
                <a:lnTo>
                  <a:pt x="430" y="1225"/>
                </a:lnTo>
                <a:lnTo>
                  <a:pt x="423" y="1222"/>
                </a:lnTo>
                <a:lnTo>
                  <a:pt x="415" y="1222"/>
                </a:lnTo>
                <a:lnTo>
                  <a:pt x="406" y="1220"/>
                </a:lnTo>
                <a:lnTo>
                  <a:pt x="396" y="1222"/>
                </a:lnTo>
                <a:lnTo>
                  <a:pt x="396" y="1235"/>
                </a:lnTo>
                <a:lnTo>
                  <a:pt x="405" y="1237"/>
                </a:lnTo>
                <a:lnTo>
                  <a:pt x="408" y="1239"/>
                </a:lnTo>
                <a:lnTo>
                  <a:pt x="410" y="1242"/>
                </a:lnTo>
                <a:lnTo>
                  <a:pt x="413" y="1244"/>
                </a:lnTo>
                <a:lnTo>
                  <a:pt x="417" y="1246"/>
                </a:lnTo>
                <a:lnTo>
                  <a:pt x="422" y="1251"/>
                </a:lnTo>
                <a:lnTo>
                  <a:pt x="423" y="1254"/>
                </a:lnTo>
                <a:lnTo>
                  <a:pt x="427" y="1256"/>
                </a:lnTo>
                <a:lnTo>
                  <a:pt x="430" y="1257"/>
                </a:lnTo>
                <a:lnTo>
                  <a:pt x="437" y="1256"/>
                </a:lnTo>
                <a:close/>
                <a:moveTo>
                  <a:pt x="949" y="2088"/>
                </a:moveTo>
                <a:lnTo>
                  <a:pt x="947" y="2083"/>
                </a:lnTo>
                <a:lnTo>
                  <a:pt x="945" y="2080"/>
                </a:lnTo>
                <a:lnTo>
                  <a:pt x="939" y="2075"/>
                </a:lnTo>
                <a:lnTo>
                  <a:pt x="932" y="2070"/>
                </a:lnTo>
                <a:lnTo>
                  <a:pt x="930" y="2066"/>
                </a:lnTo>
                <a:lnTo>
                  <a:pt x="928" y="2061"/>
                </a:lnTo>
                <a:lnTo>
                  <a:pt x="923" y="2059"/>
                </a:lnTo>
                <a:lnTo>
                  <a:pt x="920" y="2058"/>
                </a:lnTo>
                <a:lnTo>
                  <a:pt x="915" y="2051"/>
                </a:lnTo>
                <a:lnTo>
                  <a:pt x="911" y="2049"/>
                </a:lnTo>
                <a:lnTo>
                  <a:pt x="906" y="2047"/>
                </a:lnTo>
                <a:lnTo>
                  <a:pt x="901" y="2046"/>
                </a:lnTo>
                <a:lnTo>
                  <a:pt x="894" y="2047"/>
                </a:lnTo>
                <a:lnTo>
                  <a:pt x="891" y="2049"/>
                </a:lnTo>
                <a:lnTo>
                  <a:pt x="891" y="2051"/>
                </a:lnTo>
                <a:lnTo>
                  <a:pt x="891" y="2054"/>
                </a:lnTo>
                <a:lnTo>
                  <a:pt x="894" y="2059"/>
                </a:lnTo>
                <a:lnTo>
                  <a:pt x="894" y="2064"/>
                </a:lnTo>
                <a:lnTo>
                  <a:pt x="894" y="2068"/>
                </a:lnTo>
                <a:lnTo>
                  <a:pt x="903" y="2073"/>
                </a:lnTo>
                <a:lnTo>
                  <a:pt x="906" y="2076"/>
                </a:lnTo>
                <a:lnTo>
                  <a:pt x="908" y="2082"/>
                </a:lnTo>
                <a:lnTo>
                  <a:pt x="908" y="2109"/>
                </a:lnTo>
                <a:lnTo>
                  <a:pt x="913" y="2111"/>
                </a:lnTo>
                <a:lnTo>
                  <a:pt x="915" y="2112"/>
                </a:lnTo>
                <a:lnTo>
                  <a:pt x="915" y="2116"/>
                </a:lnTo>
                <a:lnTo>
                  <a:pt x="915" y="2121"/>
                </a:lnTo>
                <a:lnTo>
                  <a:pt x="918" y="2122"/>
                </a:lnTo>
                <a:lnTo>
                  <a:pt x="923" y="2128"/>
                </a:lnTo>
                <a:lnTo>
                  <a:pt x="927" y="2129"/>
                </a:lnTo>
                <a:lnTo>
                  <a:pt x="928" y="2133"/>
                </a:lnTo>
                <a:lnTo>
                  <a:pt x="928" y="2138"/>
                </a:lnTo>
                <a:lnTo>
                  <a:pt x="928" y="2143"/>
                </a:lnTo>
                <a:lnTo>
                  <a:pt x="933" y="2145"/>
                </a:lnTo>
                <a:lnTo>
                  <a:pt x="935" y="2146"/>
                </a:lnTo>
                <a:lnTo>
                  <a:pt x="935" y="2150"/>
                </a:lnTo>
                <a:lnTo>
                  <a:pt x="939" y="2150"/>
                </a:lnTo>
                <a:lnTo>
                  <a:pt x="942" y="2146"/>
                </a:lnTo>
                <a:lnTo>
                  <a:pt x="947" y="2141"/>
                </a:lnTo>
                <a:lnTo>
                  <a:pt x="949" y="2138"/>
                </a:lnTo>
                <a:lnTo>
                  <a:pt x="952" y="2136"/>
                </a:lnTo>
                <a:lnTo>
                  <a:pt x="956" y="2136"/>
                </a:lnTo>
                <a:lnTo>
                  <a:pt x="962" y="2136"/>
                </a:lnTo>
                <a:lnTo>
                  <a:pt x="962" y="2109"/>
                </a:lnTo>
                <a:lnTo>
                  <a:pt x="959" y="2104"/>
                </a:lnTo>
                <a:lnTo>
                  <a:pt x="956" y="2099"/>
                </a:lnTo>
                <a:lnTo>
                  <a:pt x="951" y="2095"/>
                </a:lnTo>
                <a:lnTo>
                  <a:pt x="949" y="2088"/>
                </a:lnTo>
                <a:close/>
                <a:moveTo>
                  <a:pt x="4210" y="4115"/>
                </a:moveTo>
                <a:lnTo>
                  <a:pt x="4214" y="4098"/>
                </a:lnTo>
                <a:lnTo>
                  <a:pt x="4216" y="4089"/>
                </a:lnTo>
                <a:lnTo>
                  <a:pt x="4217" y="4081"/>
                </a:lnTo>
                <a:lnTo>
                  <a:pt x="4216" y="4066"/>
                </a:lnTo>
                <a:lnTo>
                  <a:pt x="4212" y="4048"/>
                </a:lnTo>
                <a:lnTo>
                  <a:pt x="4209" y="4028"/>
                </a:lnTo>
                <a:lnTo>
                  <a:pt x="4209" y="4018"/>
                </a:lnTo>
                <a:lnTo>
                  <a:pt x="4210" y="4006"/>
                </a:lnTo>
                <a:lnTo>
                  <a:pt x="4209" y="4004"/>
                </a:lnTo>
                <a:lnTo>
                  <a:pt x="4207" y="4002"/>
                </a:lnTo>
                <a:lnTo>
                  <a:pt x="4204" y="3999"/>
                </a:lnTo>
                <a:lnTo>
                  <a:pt x="4202" y="3994"/>
                </a:lnTo>
                <a:lnTo>
                  <a:pt x="4200" y="3992"/>
                </a:lnTo>
                <a:lnTo>
                  <a:pt x="4197" y="3992"/>
                </a:lnTo>
                <a:lnTo>
                  <a:pt x="4195" y="3989"/>
                </a:lnTo>
                <a:lnTo>
                  <a:pt x="4193" y="3985"/>
                </a:lnTo>
                <a:lnTo>
                  <a:pt x="4190" y="3984"/>
                </a:lnTo>
                <a:lnTo>
                  <a:pt x="4190" y="3978"/>
                </a:lnTo>
                <a:lnTo>
                  <a:pt x="4185" y="3977"/>
                </a:lnTo>
                <a:lnTo>
                  <a:pt x="4183" y="3975"/>
                </a:lnTo>
                <a:lnTo>
                  <a:pt x="4183" y="3972"/>
                </a:lnTo>
                <a:lnTo>
                  <a:pt x="4181" y="3965"/>
                </a:lnTo>
                <a:lnTo>
                  <a:pt x="4180" y="3958"/>
                </a:lnTo>
                <a:lnTo>
                  <a:pt x="4176" y="3953"/>
                </a:lnTo>
                <a:lnTo>
                  <a:pt x="4176" y="3944"/>
                </a:lnTo>
                <a:lnTo>
                  <a:pt x="4178" y="3941"/>
                </a:lnTo>
                <a:lnTo>
                  <a:pt x="4181" y="3939"/>
                </a:lnTo>
                <a:lnTo>
                  <a:pt x="4190" y="3937"/>
                </a:lnTo>
                <a:lnTo>
                  <a:pt x="4190" y="3932"/>
                </a:lnTo>
                <a:lnTo>
                  <a:pt x="4192" y="3929"/>
                </a:lnTo>
                <a:lnTo>
                  <a:pt x="4193" y="3925"/>
                </a:lnTo>
                <a:lnTo>
                  <a:pt x="4197" y="3924"/>
                </a:lnTo>
                <a:lnTo>
                  <a:pt x="4197" y="3883"/>
                </a:lnTo>
                <a:lnTo>
                  <a:pt x="4195" y="3879"/>
                </a:lnTo>
                <a:lnTo>
                  <a:pt x="4193" y="3876"/>
                </a:lnTo>
                <a:lnTo>
                  <a:pt x="4188" y="3871"/>
                </a:lnTo>
                <a:lnTo>
                  <a:pt x="4185" y="3869"/>
                </a:lnTo>
                <a:lnTo>
                  <a:pt x="4183" y="3866"/>
                </a:lnTo>
                <a:lnTo>
                  <a:pt x="4181" y="3862"/>
                </a:lnTo>
                <a:lnTo>
                  <a:pt x="4183" y="3856"/>
                </a:lnTo>
                <a:lnTo>
                  <a:pt x="4181" y="3849"/>
                </a:lnTo>
                <a:lnTo>
                  <a:pt x="4181" y="3844"/>
                </a:lnTo>
                <a:lnTo>
                  <a:pt x="4185" y="3837"/>
                </a:lnTo>
                <a:lnTo>
                  <a:pt x="4190" y="3832"/>
                </a:lnTo>
                <a:lnTo>
                  <a:pt x="4190" y="3827"/>
                </a:lnTo>
                <a:lnTo>
                  <a:pt x="4190" y="3821"/>
                </a:lnTo>
                <a:lnTo>
                  <a:pt x="4185" y="3820"/>
                </a:lnTo>
                <a:lnTo>
                  <a:pt x="4181" y="3818"/>
                </a:lnTo>
                <a:lnTo>
                  <a:pt x="4176" y="3811"/>
                </a:lnTo>
                <a:lnTo>
                  <a:pt x="4173" y="3810"/>
                </a:lnTo>
                <a:lnTo>
                  <a:pt x="4168" y="3808"/>
                </a:lnTo>
                <a:lnTo>
                  <a:pt x="4163" y="3806"/>
                </a:lnTo>
                <a:lnTo>
                  <a:pt x="4156" y="3808"/>
                </a:lnTo>
                <a:lnTo>
                  <a:pt x="4149" y="3813"/>
                </a:lnTo>
                <a:lnTo>
                  <a:pt x="4142" y="3821"/>
                </a:lnTo>
                <a:lnTo>
                  <a:pt x="4137" y="3830"/>
                </a:lnTo>
                <a:lnTo>
                  <a:pt x="4134" y="3840"/>
                </a:lnTo>
                <a:lnTo>
                  <a:pt x="4130" y="3850"/>
                </a:lnTo>
                <a:lnTo>
                  <a:pt x="4130" y="3862"/>
                </a:lnTo>
                <a:lnTo>
                  <a:pt x="4132" y="3873"/>
                </a:lnTo>
                <a:lnTo>
                  <a:pt x="4135" y="3883"/>
                </a:lnTo>
                <a:lnTo>
                  <a:pt x="4135" y="3917"/>
                </a:lnTo>
                <a:lnTo>
                  <a:pt x="4135" y="3934"/>
                </a:lnTo>
                <a:lnTo>
                  <a:pt x="4134" y="3941"/>
                </a:lnTo>
                <a:lnTo>
                  <a:pt x="4132" y="3943"/>
                </a:lnTo>
                <a:lnTo>
                  <a:pt x="4129" y="3944"/>
                </a:lnTo>
                <a:lnTo>
                  <a:pt x="4106" y="3936"/>
                </a:lnTo>
                <a:lnTo>
                  <a:pt x="4094" y="3932"/>
                </a:lnTo>
                <a:lnTo>
                  <a:pt x="4081" y="3931"/>
                </a:lnTo>
                <a:lnTo>
                  <a:pt x="4072" y="3936"/>
                </a:lnTo>
                <a:lnTo>
                  <a:pt x="4064" y="3943"/>
                </a:lnTo>
                <a:lnTo>
                  <a:pt x="4057" y="3948"/>
                </a:lnTo>
                <a:lnTo>
                  <a:pt x="4047" y="3951"/>
                </a:lnTo>
                <a:lnTo>
                  <a:pt x="4042" y="3960"/>
                </a:lnTo>
                <a:lnTo>
                  <a:pt x="4035" y="3966"/>
                </a:lnTo>
                <a:lnTo>
                  <a:pt x="4028" y="3973"/>
                </a:lnTo>
                <a:lnTo>
                  <a:pt x="4019" y="3978"/>
                </a:lnTo>
                <a:lnTo>
                  <a:pt x="4008" y="3978"/>
                </a:lnTo>
                <a:lnTo>
                  <a:pt x="3997" y="3980"/>
                </a:lnTo>
                <a:lnTo>
                  <a:pt x="3989" y="3984"/>
                </a:lnTo>
                <a:lnTo>
                  <a:pt x="3980" y="3987"/>
                </a:lnTo>
                <a:lnTo>
                  <a:pt x="3965" y="3997"/>
                </a:lnTo>
                <a:lnTo>
                  <a:pt x="3951" y="4006"/>
                </a:lnTo>
                <a:lnTo>
                  <a:pt x="3946" y="4004"/>
                </a:lnTo>
                <a:lnTo>
                  <a:pt x="3944" y="4002"/>
                </a:lnTo>
                <a:lnTo>
                  <a:pt x="3944" y="3999"/>
                </a:lnTo>
                <a:lnTo>
                  <a:pt x="3938" y="3997"/>
                </a:lnTo>
                <a:lnTo>
                  <a:pt x="3932" y="3999"/>
                </a:lnTo>
                <a:lnTo>
                  <a:pt x="3931" y="4004"/>
                </a:lnTo>
                <a:lnTo>
                  <a:pt x="3931" y="4009"/>
                </a:lnTo>
                <a:lnTo>
                  <a:pt x="3931" y="4021"/>
                </a:lnTo>
                <a:lnTo>
                  <a:pt x="3931" y="4028"/>
                </a:lnTo>
                <a:lnTo>
                  <a:pt x="3931" y="4033"/>
                </a:lnTo>
                <a:lnTo>
                  <a:pt x="3924" y="4033"/>
                </a:lnTo>
                <a:lnTo>
                  <a:pt x="3919" y="4037"/>
                </a:lnTo>
                <a:lnTo>
                  <a:pt x="3915" y="4038"/>
                </a:lnTo>
                <a:lnTo>
                  <a:pt x="3910" y="4040"/>
                </a:lnTo>
                <a:lnTo>
                  <a:pt x="3910" y="4048"/>
                </a:lnTo>
                <a:lnTo>
                  <a:pt x="3912" y="4055"/>
                </a:lnTo>
                <a:lnTo>
                  <a:pt x="3915" y="4060"/>
                </a:lnTo>
                <a:lnTo>
                  <a:pt x="3917" y="4067"/>
                </a:lnTo>
                <a:lnTo>
                  <a:pt x="3910" y="4071"/>
                </a:lnTo>
                <a:lnTo>
                  <a:pt x="3905" y="4076"/>
                </a:lnTo>
                <a:lnTo>
                  <a:pt x="3900" y="4081"/>
                </a:lnTo>
                <a:lnTo>
                  <a:pt x="3897" y="4088"/>
                </a:lnTo>
                <a:lnTo>
                  <a:pt x="3895" y="4091"/>
                </a:lnTo>
                <a:lnTo>
                  <a:pt x="3893" y="4095"/>
                </a:lnTo>
                <a:lnTo>
                  <a:pt x="3885" y="4096"/>
                </a:lnTo>
                <a:lnTo>
                  <a:pt x="3881" y="4098"/>
                </a:lnTo>
                <a:lnTo>
                  <a:pt x="3878" y="4100"/>
                </a:lnTo>
                <a:lnTo>
                  <a:pt x="3876" y="4103"/>
                </a:lnTo>
                <a:lnTo>
                  <a:pt x="3876" y="4108"/>
                </a:lnTo>
                <a:lnTo>
                  <a:pt x="3903" y="4122"/>
                </a:lnTo>
                <a:lnTo>
                  <a:pt x="3905" y="4124"/>
                </a:lnTo>
                <a:lnTo>
                  <a:pt x="3905" y="4125"/>
                </a:lnTo>
                <a:lnTo>
                  <a:pt x="3907" y="4127"/>
                </a:lnTo>
                <a:lnTo>
                  <a:pt x="3910" y="4129"/>
                </a:lnTo>
                <a:lnTo>
                  <a:pt x="3919" y="4130"/>
                </a:lnTo>
                <a:lnTo>
                  <a:pt x="3922" y="4132"/>
                </a:lnTo>
                <a:lnTo>
                  <a:pt x="3924" y="4135"/>
                </a:lnTo>
                <a:lnTo>
                  <a:pt x="3919" y="4139"/>
                </a:lnTo>
                <a:lnTo>
                  <a:pt x="3912" y="4141"/>
                </a:lnTo>
                <a:lnTo>
                  <a:pt x="3905" y="4142"/>
                </a:lnTo>
                <a:lnTo>
                  <a:pt x="3897" y="4142"/>
                </a:lnTo>
                <a:lnTo>
                  <a:pt x="3891" y="4146"/>
                </a:lnTo>
                <a:lnTo>
                  <a:pt x="3886" y="4149"/>
                </a:lnTo>
                <a:lnTo>
                  <a:pt x="3881" y="4154"/>
                </a:lnTo>
                <a:lnTo>
                  <a:pt x="3876" y="4156"/>
                </a:lnTo>
                <a:lnTo>
                  <a:pt x="3881" y="4180"/>
                </a:lnTo>
                <a:lnTo>
                  <a:pt x="3883" y="4195"/>
                </a:lnTo>
                <a:lnTo>
                  <a:pt x="3883" y="4210"/>
                </a:lnTo>
                <a:lnTo>
                  <a:pt x="3890" y="4212"/>
                </a:lnTo>
                <a:lnTo>
                  <a:pt x="3897" y="4214"/>
                </a:lnTo>
                <a:lnTo>
                  <a:pt x="3902" y="4217"/>
                </a:lnTo>
                <a:lnTo>
                  <a:pt x="3910" y="4217"/>
                </a:lnTo>
                <a:lnTo>
                  <a:pt x="3915" y="4219"/>
                </a:lnTo>
                <a:lnTo>
                  <a:pt x="3917" y="4221"/>
                </a:lnTo>
                <a:lnTo>
                  <a:pt x="3917" y="4224"/>
                </a:lnTo>
                <a:lnTo>
                  <a:pt x="3926" y="4229"/>
                </a:lnTo>
                <a:lnTo>
                  <a:pt x="3929" y="4233"/>
                </a:lnTo>
                <a:lnTo>
                  <a:pt x="3931" y="4238"/>
                </a:lnTo>
                <a:lnTo>
                  <a:pt x="3924" y="4246"/>
                </a:lnTo>
                <a:lnTo>
                  <a:pt x="3917" y="4255"/>
                </a:lnTo>
                <a:lnTo>
                  <a:pt x="3900" y="4272"/>
                </a:lnTo>
                <a:lnTo>
                  <a:pt x="3893" y="4280"/>
                </a:lnTo>
                <a:lnTo>
                  <a:pt x="3886" y="4289"/>
                </a:lnTo>
                <a:lnTo>
                  <a:pt x="3883" y="4301"/>
                </a:lnTo>
                <a:lnTo>
                  <a:pt x="3883" y="4313"/>
                </a:lnTo>
                <a:lnTo>
                  <a:pt x="3890" y="4313"/>
                </a:lnTo>
                <a:lnTo>
                  <a:pt x="3897" y="4313"/>
                </a:lnTo>
                <a:lnTo>
                  <a:pt x="3907" y="4308"/>
                </a:lnTo>
                <a:lnTo>
                  <a:pt x="3917" y="4303"/>
                </a:lnTo>
                <a:lnTo>
                  <a:pt x="3929" y="4299"/>
                </a:lnTo>
                <a:lnTo>
                  <a:pt x="3936" y="4299"/>
                </a:lnTo>
                <a:lnTo>
                  <a:pt x="3944" y="4299"/>
                </a:lnTo>
                <a:lnTo>
                  <a:pt x="3946" y="4303"/>
                </a:lnTo>
                <a:lnTo>
                  <a:pt x="3948" y="4306"/>
                </a:lnTo>
                <a:lnTo>
                  <a:pt x="3949" y="4309"/>
                </a:lnTo>
                <a:lnTo>
                  <a:pt x="3951" y="4313"/>
                </a:lnTo>
                <a:lnTo>
                  <a:pt x="3951" y="4320"/>
                </a:lnTo>
                <a:lnTo>
                  <a:pt x="3951" y="4326"/>
                </a:lnTo>
                <a:lnTo>
                  <a:pt x="3948" y="4337"/>
                </a:lnTo>
                <a:lnTo>
                  <a:pt x="3941" y="4345"/>
                </a:lnTo>
                <a:lnTo>
                  <a:pt x="3938" y="4354"/>
                </a:lnTo>
                <a:lnTo>
                  <a:pt x="3932" y="4355"/>
                </a:lnTo>
                <a:lnTo>
                  <a:pt x="3929" y="4359"/>
                </a:lnTo>
                <a:lnTo>
                  <a:pt x="3924" y="4367"/>
                </a:lnTo>
                <a:lnTo>
                  <a:pt x="3922" y="4369"/>
                </a:lnTo>
                <a:lnTo>
                  <a:pt x="3919" y="4369"/>
                </a:lnTo>
                <a:lnTo>
                  <a:pt x="3917" y="4371"/>
                </a:lnTo>
                <a:lnTo>
                  <a:pt x="3917" y="4374"/>
                </a:lnTo>
                <a:lnTo>
                  <a:pt x="3922" y="4376"/>
                </a:lnTo>
                <a:lnTo>
                  <a:pt x="3924" y="4378"/>
                </a:lnTo>
                <a:lnTo>
                  <a:pt x="3924" y="4379"/>
                </a:lnTo>
                <a:lnTo>
                  <a:pt x="3924" y="4381"/>
                </a:lnTo>
                <a:lnTo>
                  <a:pt x="3938" y="4381"/>
                </a:lnTo>
                <a:lnTo>
                  <a:pt x="3949" y="4383"/>
                </a:lnTo>
                <a:lnTo>
                  <a:pt x="3960" y="4386"/>
                </a:lnTo>
                <a:lnTo>
                  <a:pt x="3972" y="4388"/>
                </a:lnTo>
                <a:lnTo>
                  <a:pt x="3982" y="4389"/>
                </a:lnTo>
                <a:lnTo>
                  <a:pt x="3990" y="4393"/>
                </a:lnTo>
                <a:lnTo>
                  <a:pt x="3994" y="4395"/>
                </a:lnTo>
                <a:lnTo>
                  <a:pt x="3997" y="4398"/>
                </a:lnTo>
                <a:lnTo>
                  <a:pt x="3999" y="4403"/>
                </a:lnTo>
                <a:lnTo>
                  <a:pt x="3999" y="4408"/>
                </a:lnTo>
                <a:lnTo>
                  <a:pt x="3990" y="4407"/>
                </a:lnTo>
                <a:lnTo>
                  <a:pt x="3984" y="4408"/>
                </a:lnTo>
                <a:lnTo>
                  <a:pt x="3973" y="4412"/>
                </a:lnTo>
                <a:lnTo>
                  <a:pt x="3965" y="4415"/>
                </a:lnTo>
                <a:lnTo>
                  <a:pt x="3958" y="4415"/>
                </a:lnTo>
                <a:lnTo>
                  <a:pt x="3951" y="4415"/>
                </a:lnTo>
                <a:lnTo>
                  <a:pt x="3951" y="4424"/>
                </a:lnTo>
                <a:lnTo>
                  <a:pt x="3949" y="4430"/>
                </a:lnTo>
                <a:lnTo>
                  <a:pt x="3946" y="4436"/>
                </a:lnTo>
                <a:lnTo>
                  <a:pt x="3944" y="4442"/>
                </a:lnTo>
                <a:lnTo>
                  <a:pt x="3946" y="4444"/>
                </a:lnTo>
                <a:lnTo>
                  <a:pt x="3948" y="4446"/>
                </a:lnTo>
                <a:lnTo>
                  <a:pt x="3951" y="4449"/>
                </a:lnTo>
                <a:lnTo>
                  <a:pt x="3953" y="4454"/>
                </a:lnTo>
                <a:lnTo>
                  <a:pt x="3955" y="4456"/>
                </a:lnTo>
                <a:lnTo>
                  <a:pt x="3958" y="4456"/>
                </a:lnTo>
                <a:lnTo>
                  <a:pt x="3961" y="4459"/>
                </a:lnTo>
                <a:lnTo>
                  <a:pt x="3965" y="4463"/>
                </a:lnTo>
                <a:lnTo>
                  <a:pt x="3973" y="4468"/>
                </a:lnTo>
                <a:lnTo>
                  <a:pt x="3984" y="4471"/>
                </a:lnTo>
                <a:lnTo>
                  <a:pt x="3992" y="4476"/>
                </a:lnTo>
                <a:lnTo>
                  <a:pt x="3997" y="4476"/>
                </a:lnTo>
                <a:lnTo>
                  <a:pt x="4001" y="4478"/>
                </a:lnTo>
                <a:lnTo>
                  <a:pt x="4004" y="4480"/>
                </a:lnTo>
                <a:lnTo>
                  <a:pt x="4006" y="4483"/>
                </a:lnTo>
                <a:lnTo>
                  <a:pt x="4014" y="4483"/>
                </a:lnTo>
                <a:lnTo>
                  <a:pt x="4021" y="4483"/>
                </a:lnTo>
                <a:lnTo>
                  <a:pt x="4026" y="4487"/>
                </a:lnTo>
                <a:lnTo>
                  <a:pt x="4031" y="4488"/>
                </a:lnTo>
                <a:lnTo>
                  <a:pt x="4040" y="4495"/>
                </a:lnTo>
                <a:lnTo>
                  <a:pt x="4047" y="4497"/>
                </a:lnTo>
                <a:lnTo>
                  <a:pt x="4054" y="4497"/>
                </a:lnTo>
                <a:lnTo>
                  <a:pt x="4052" y="4506"/>
                </a:lnTo>
                <a:lnTo>
                  <a:pt x="4054" y="4512"/>
                </a:lnTo>
                <a:lnTo>
                  <a:pt x="4055" y="4519"/>
                </a:lnTo>
                <a:lnTo>
                  <a:pt x="4057" y="4524"/>
                </a:lnTo>
                <a:lnTo>
                  <a:pt x="4060" y="4529"/>
                </a:lnTo>
                <a:lnTo>
                  <a:pt x="4064" y="4533"/>
                </a:lnTo>
                <a:lnTo>
                  <a:pt x="4074" y="4538"/>
                </a:lnTo>
                <a:lnTo>
                  <a:pt x="4074" y="4529"/>
                </a:lnTo>
                <a:lnTo>
                  <a:pt x="4076" y="4528"/>
                </a:lnTo>
                <a:lnTo>
                  <a:pt x="4077" y="4528"/>
                </a:lnTo>
                <a:lnTo>
                  <a:pt x="4083" y="4529"/>
                </a:lnTo>
                <a:lnTo>
                  <a:pt x="4088" y="4531"/>
                </a:lnTo>
                <a:lnTo>
                  <a:pt x="4096" y="4517"/>
                </a:lnTo>
                <a:lnTo>
                  <a:pt x="4105" y="4504"/>
                </a:lnTo>
                <a:lnTo>
                  <a:pt x="4110" y="4497"/>
                </a:lnTo>
                <a:lnTo>
                  <a:pt x="4112" y="4488"/>
                </a:lnTo>
                <a:lnTo>
                  <a:pt x="4115" y="4480"/>
                </a:lnTo>
                <a:lnTo>
                  <a:pt x="4115" y="4470"/>
                </a:lnTo>
                <a:lnTo>
                  <a:pt x="4122" y="4465"/>
                </a:lnTo>
                <a:lnTo>
                  <a:pt x="4129" y="4459"/>
                </a:lnTo>
                <a:lnTo>
                  <a:pt x="4132" y="4458"/>
                </a:lnTo>
                <a:lnTo>
                  <a:pt x="4134" y="4453"/>
                </a:lnTo>
                <a:lnTo>
                  <a:pt x="4135" y="4447"/>
                </a:lnTo>
                <a:lnTo>
                  <a:pt x="4135" y="4442"/>
                </a:lnTo>
                <a:lnTo>
                  <a:pt x="4134" y="4439"/>
                </a:lnTo>
                <a:lnTo>
                  <a:pt x="4132" y="4437"/>
                </a:lnTo>
                <a:lnTo>
                  <a:pt x="4125" y="4436"/>
                </a:lnTo>
                <a:lnTo>
                  <a:pt x="4118" y="4434"/>
                </a:lnTo>
                <a:lnTo>
                  <a:pt x="4115" y="4432"/>
                </a:lnTo>
                <a:lnTo>
                  <a:pt x="4115" y="4429"/>
                </a:lnTo>
                <a:lnTo>
                  <a:pt x="4141" y="4424"/>
                </a:lnTo>
                <a:lnTo>
                  <a:pt x="4152" y="4420"/>
                </a:lnTo>
                <a:lnTo>
                  <a:pt x="4163" y="4415"/>
                </a:lnTo>
                <a:lnTo>
                  <a:pt x="4163" y="4391"/>
                </a:lnTo>
                <a:lnTo>
                  <a:pt x="4163" y="4367"/>
                </a:lnTo>
                <a:lnTo>
                  <a:pt x="4159" y="4347"/>
                </a:lnTo>
                <a:lnTo>
                  <a:pt x="4156" y="4326"/>
                </a:lnTo>
                <a:lnTo>
                  <a:pt x="4159" y="4323"/>
                </a:lnTo>
                <a:lnTo>
                  <a:pt x="4161" y="4318"/>
                </a:lnTo>
                <a:lnTo>
                  <a:pt x="4161" y="4314"/>
                </a:lnTo>
                <a:lnTo>
                  <a:pt x="4166" y="4311"/>
                </a:lnTo>
                <a:lnTo>
                  <a:pt x="4169" y="4308"/>
                </a:lnTo>
                <a:lnTo>
                  <a:pt x="4171" y="4303"/>
                </a:lnTo>
                <a:lnTo>
                  <a:pt x="4173" y="4299"/>
                </a:lnTo>
                <a:lnTo>
                  <a:pt x="4175" y="4291"/>
                </a:lnTo>
                <a:lnTo>
                  <a:pt x="4176" y="4282"/>
                </a:lnTo>
                <a:lnTo>
                  <a:pt x="4176" y="4279"/>
                </a:lnTo>
                <a:lnTo>
                  <a:pt x="4176" y="4265"/>
                </a:lnTo>
                <a:lnTo>
                  <a:pt x="4176" y="4251"/>
                </a:lnTo>
                <a:lnTo>
                  <a:pt x="4180" y="4248"/>
                </a:lnTo>
                <a:lnTo>
                  <a:pt x="4183" y="4245"/>
                </a:lnTo>
                <a:lnTo>
                  <a:pt x="4188" y="4236"/>
                </a:lnTo>
                <a:lnTo>
                  <a:pt x="4193" y="4229"/>
                </a:lnTo>
                <a:lnTo>
                  <a:pt x="4198" y="4226"/>
                </a:lnTo>
                <a:lnTo>
                  <a:pt x="4204" y="4224"/>
                </a:lnTo>
                <a:lnTo>
                  <a:pt x="4202" y="4214"/>
                </a:lnTo>
                <a:lnTo>
                  <a:pt x="4204" y="4207"/>
                </a:lnTo>
                <a:lnTo>
                  <a:pt x="4205" y="4200"/>
                </a:lnTo>
                <a:lnTo>
                  <a:pt x="4209" y="4195"/>
                </a:lnTo>
                <a:lnTo>
                  <a:pt x="4214" y="4183"/>
                </a:lnTo>
                <a:lnTo>
                  <a:pt x="4216" y="4176"/>
                </a:lnTo>
                <a:lnTo>
                  <a:pt x="4217" y="4170"/>
                </a:lnTo>
                <a:lnTo>
                  <a:pt x="4210" y="4146"/>
                </a:lnTo>
                <a:lnTo>
                  <a:pt x="4209" y="4130"/>
                </a:lnTo>
                <a:lnTo>
                  <a:pt x="4210" y="4115"/>
                </a:lnTo>
                <a:close/>
                <a:moveTo>
                  <a:pt x="898" y="1986"/>
                </a:moveTo>
                <a:lnTo>
                  <a:pt x="903" y="1995"/>
                </a:lnTo>
                <a:lnTo>
                  <a:pt x="906" y="1998"/>
                </a:lnTo>
                <a:lnTo>
                  <a:pt x="910" y="2000"/>
                </a:lnTo>
                <a:lnTo>
                  <a:pt x="913" y="2001"/>
                </a:lnTo>
                <a:lnTo>
                  <a:pt x="922" y="2007"/>
                </a:lnTo>
                <a:lnTo>
                  <a:pt x="923" y="2003"/>
                </a:lnTo>
                <a:lnTo>
                  <a:pt x="925" y="2001"/>
                </a:lnTo>
                <a:lnTo>
                  <a:pt x="928" y="2003"/>
                </a:lnTo>
                <a:lnTo>
                  <a:pt x="933" y="2005"/>
                </a:lnTo>
                <a:lnTo>
                  <a:pt x="939" y="2007"/>
                </a:lnTo>
                <a:lnTo>
                  <a:pt x="942" y="2007"/>
                </a:lnTo>
                <a:lnTo>
                  <a:pt x="947" y="2003"/>
                </a:lnTo>
                <a:lnTo>
                  <a:pt x="952" y="2000"/>
                </a:lnTo>
                <a:lnTo>
                  <a:pt x="954" y="1995"/>
                </a:lnTo>
                <a:lnTo>
                  <a:pt x="956" y="1986"/>
                </a:lnTo>
                <a:lnTo>
                  <a:pt x="954" y="1983"/>
                </a:lnTo>
                <a:lnTo>
                  <a:pt x="952" y="1981"/>
                </a:lnTo>
                <a:lnTo>
                  <a:pt x="945" y="1976"/>
                </a:lnTo>
                <a:lnTo>
                  <a:pt x="939" y="1972"/>
                </a:lnTo>
                <a:lnTo>
                  <a:pt x="932" y="1971"/>
                </a:lnTo>
                <a:lnTo>
                  <a:pt x="920" y="1971"/>
                </a:lnTo>
                <a:lnTo>
                  <a:pt x="916" y="1971"/>
                </a:lnTo>
                <a:lnTo>
                  <a:pt x="910" y="1967"/>
                </a:lnTo>
                <a:lnTo>
                  <a:pt x="906" y="1964"/>
                </a:lnTo>
                <a:lnTo>
                  <a:pt x="903" y="1960"/>
                </a:lnTo>
                <a:lnTo>
                  <a:pt x="901" y="1959"/>
                </a:lnTo>
                <a:lnTo>
                  <a:pt x="894" y="1959"/>
                </a:lnTo>
                <a:lnTo>
                  <a:pt x="891" y="1954"/>
                </a:lnTo>
                <a:lnTo>
                  <a:pt x="887" y="1949"/>
                </a:lnTo>
                <a:lnTo>
                  <a:pt x="881" y="1947"/>
                </a:lnTo>
                <a:lnTo>
                  <a:pt x="874" y="1945"/>
                </a:lnTo>
                <a:lnTo>
                  <a:pt x="872" y="1947"/>
                </a:lnTo>
                <a:lnTo>
                  <a:pt x="870" y="1950"/>
                </a:lnTo>
                <a:lnTo>
                  <a:pt x="869" y="1952"/>
                </a:lnTo>
                <a:lnTo>
                  <a:pt x="869" y="1954"/>
                </a:lnTo>
                <a:lnTo>
                  <a:pt x="867" y="1957"/>
                </a:lnTo>
                <a:lnTo>
                  <a:pt x="865" y="1962"/>
                </a:lnTo>
                <a:lnTo>
                  <a:pt x="858" y="1966"/>
                </a:lnTo>
                <a:lnTo>
                  <a:pt x="857" y="1967"/>
                </a:lnTo>
                <a:lnTo>
                  <a:pt x="855" y="1969"/>
                </a:lnTo>
                <a:lnTo>
                  <a:pt x="855" y="1971"/>
                </a:lnTo>
                <a:lnTo>
                  <a:pt x="857" y="1976"/>
                </a:lnTo>
                <a:lnTo>
                  <a:pt x="865" y="1981"/>
                </a:lnTo>
                <a:lnTo>
                  <a:pt x="872" y="1986"/>
                </a:lnTo>
                <a:lnTo>
                  <a:pt x="877" y="1986"/>
                </a:lnTo>
                <a:lnTo>
                  <a:pt x="881" y="1984"/>
                </a:lnTo>
                <a:lnTo>
                  <a:pt x="886" y="1981"/>
                </a:lnTo>
                <a:lnTo>
                  <a:pt x="891" y="1976"/>
                </a:lnTo>
                <a:lnTo>
                  <a:pt x="894" y="1976"/>
                </a:lnTo>
                <a:lnTo>
                  <a:pt x="896" y="1976"/>
                </a:lnTo>
                <a:lnTo>
                  <a:pt x="898" y="1978"/>
                </a:lnTo>
                <a:lnTo>
                  <a:pt x="896" y="1983"/>
                </a:lnTo>
                <a:lnTo>
                  <a:pt x="898" y="1986"/>
                </a:lnTo>
                <a:close/>
                <a:moveTo>
                  <a:pt x="3869" y="1188"/>
                </a:moveTo>
                <a:lnTo>
                  <a:pt x="3874" y="1177"/>
                </a:lnTo>
                <a:lnTo>
                  <a:pt x="3879" y="1167"/>
                </a:lnTo>
                <a:lnTo>
                  <a:pt x="3886" y="1159"/>
                </a:lnTo>
                <a:lnTo>
                  <a:pt x="3891" y="1155"/>
                </a:lnTo>
                <a:lnTo>
                  <a:pt x="3897" y="1153"/>
                </a:lnTo>
                <a:lnTo>
                  <a:pt x="3897" y="1145"/>
                </a:lnTo>
                <a:lnTo>
                  <a:pt x="3900" y="1138"/>
                </a:lnTo>
                <a:lnTo>
                  <a:pt x="3905" y="1133"/>
                </a:lnTo>
                <a:lnTo>
                  <a:pt x="3910" y="1130"/>
                </a:lnTo>
                <a:lnTo>
                  <a:pt x="3915" y="1126"/>
                </a:lnTo>
                <a:lnTo>
                  <a:pt x="3920" y="1121"/>
                </a:lnTo>
                <a:lnTo>
                  <a:pt x="3924" y="1114"/>
                </a:lnTo>
                <a:lnTo>
                  <a:pt x="3924" y="1106"/>
                </a:lnTo>
                <a:lnTo>
                  <a:pt x="3917" y="1106"/>
                </a:lnTo>
                <a:lnTo>
                  <a:pt x="3912" y="1104"/>
                </a:lnTo>
                <a:lnTo>
                  <a:pt x="3908" y="1101"/>
                </a:lnTo>
                <a:lnTo>
                  <a:pt x="3903" y="1099"/>
                </a:lnTo>
                <a:lnTo>
                  <a:pt x="3902" y="1097"/>
                </a:lnTo>
                <a:lnTo>
                  <a:pt x="3900" y="1096"/>
                </a:lnTo>
                <a:lnTo>
                  <a:pt x="3897" y="1092"/>
                </a:lnTo>
                <a:lnTo>
                  <a:pt x="3891" y="1090"/>
                </a:lnTo>
                <a:lnTo>
                  <a:pt x="3890" y="1089"/>
                </a:lnTo>
                <a:lnTo>
                  <a:pt x="3890" y="1085"/>
                </a:lnTo>
                <a:lnTo>
                  <a:pt x="3885" y="1085"/>
                </a:lnTo>
                <a:lnTo>
                  <a:pt x="3879" y="1084"/>
                </a:lnTo>
                <a:lnTo>
                  <a:pt x="3871" y="1080"/>
                </a:lnTo>
                <a:lnTo>
                  <a:pt x="3862" y="1077"/>
                </a:lnTo>
                <a:lnTo>
                  <a:pt x="3856" y="1077"/>
                </a:lnTo>
                <a:lnTo>
                  <a:pt x="3849" y="1078"/>
                </a:lnTo>
                <a:lnTo>
                  <a:pt x="3849" y="1073"/>
                </a:lnTo>
                <a:lnTo>
                  <a:pt x="3847" y="1068"/>
                </a:lnTo>
                <a:lnTo>
                  <a:pt x="3844" y="1065"/>
                </a:lnTo>
                <a:lnTo>
                  <a:pt x="3842" y="1058"/>
                </a:lnTo>
                <a:lnTo>
                  <a:pt x="3801" y="1058"/>
                </a:lnTo>
                <a:lnTo>
                  <a:pt x="3794" y="1058"/>
                </a:lnTo>
                <a:lnTo>
                  <a:pt x="3789" y="1056"/>
                </a:lnTo>
                <a:lnTo>
                  <a:pt x="3786" y="1053"/>
                </a:lnTo>
                <a:lnTo>
                  <a:pt x="3780" y="1051"/>
                </a:lnTo>
                <a:lnTo>
                  <a:pt x="3775" y="1051"/>
                </a:lnTo>
                <a:lnTo>
                  <a:pt x="3772" y="1049"/>
                </a:lnTo>
                <a:lnTo>
                  <a:pt x="3769" y="1048"/>
                </a:lnTo>
                <a:lnTo>
                  <a:pt x="3767" y="1044"/>
                </a:lnTo>
                <a:lnTo>
                  <a:pt x="3758" y="1044"/>
                </a:lnTo>
                <a:lnTo>
                  <a:pt x="3752" y="1046"/>
                </a:lnTo>
                <a:lnTo>
                  <a:pt x="3746" y="1049"/>
                </a:lnTo>
                <a:lnTo>
                  <a:pt x="3740" y="1051"/>
                </a:lnTo>
                <a:lnTo>
                  <a:pt x="3733" y="1051"/>
                </a:lnTo>
                <a:lnTo>
                  <a:pt x="3729" y="1051"/>
                </a:lnTo>
                <a:lnTo>
                  <a:pt x="3728" y="1049"/>
                </a:lnTo>
                <a:lnTo>
                  <a:pt x="3726" y="1044"/>
                </a:lnTo>
                <a:lnTo>
                  <a:pt x="3723" y="1044"/>
                </a:lnTo>
                <a:lnTo>
                  <a:pt x="3719" y="1044"/>
                </a:lnTo>
                <a:lnTo>
                  <a:pt x="3716" y="1044"/>
                </a:lnTo>
                <a:lnTo>
                  <a:pt x="3712" y="1044"/>
                </a:lnTo>
                <a:lnTo>
                  <a:pt x="3712" y="1041"/>
                </a:lnTo>
                <a:lnTo>
                  <a:pt x="3712" y="1038"/>
                </a:lnTo>
                <a:lnTo>
                  <a:pt x="3709" y="1038"/>
                </a:lnTo>
                <a:lnTo>
                  <a:pt x="3705" y="1038"/>
                </a:lnTo>
                <a:lnTo>
                  <a:pt x="3704" y="1036"/>
                </a:lnTo>
                <a:lnTo>
                  <a:pt x="3704" y="1032"/>
                </a:lnTo>
                <a:lnTo>
                  <a:pt x="3702" y="1031"/>
                </a:lnTo>
                <a:lnTo>
                  <a:pt x="3699" y="1031"/>
                </a:lnTo>
                <a:lnTo>
                  <a:pt x="3694" y="1029"/>
                </a:lnTo>
                <a:lnTo>
                  <a:pt x="3690" y="1026"/>
                </a:lnTo>
                <a:lnTo>
                  <a:pt x="3687" y="1022"/>
                </a:lnTo>
                <a:lnTo>
                  <a:pt x="3685" y="1017"/>
                </a:lnTo>
                <a:lnTo>
                  <a:pt x="3665" y="1031"/>
                </a:lnTo>
                <a:lnTo>
                  <a:pt x="3644" y="1044"/>
                </a:lnTo>
                <a:lnTo>
                  <a:pt x="3636" y="1043"/>
                </a:lnTo>
                <a:lnTo>
                  <a:pt x="3629" y="1041"/>
                </a:lnTo>
                <a:lnTo>
                  <a:pt x="3615" y="1036"/>
                </a:lnTo>
                <a:lnTo>
                  <a:pt x="3601" y="1031"/>
                </a:lnTo>
                <a:lnTo>
                  <a:pt x="3593" y="1031"/>
                </a:lnTo>
                <a:lnTo>
                  <a:pt x="3583" y="1031"/>
                </a:lnTo>
                <a:lnTo>
                  <a:pt x="3569" y="1031"/>
                </a:lnTo>
                <a:lnTo>
                  <a:pt x="3567" y="1027"/>
                </a:lnTo>
                <a:lnTo>
                  <a:pt x="3564" y="1022"/>
                </a:lnTo>
                <a:lnTo>
                  <a:pt x="3559" y="1017"/>
                </a:lnTo>
                <a:lnTo>
                  <a:pt x="3557" y="1014"/>
                </a:lnTo>
                <a:lnTo>
                  <a:pt x="3554" y="1009"/>
                </a:lnTo>
                <a:lnTo>
                  <a:pt x="3554" y="1003"/>
                </a:lnTo>
                <a:lnTo>
                  <a:pt x="3555" y="997"/>
                </a:lnTo>
                <a:lnTo>
                  <a:pt x="3547" y="995"/>
                </a:lnTo>
                <a:lnTo>
                  <a:pt x="3538" y="995"/>
                </a:lnTo>
                <a:lnTo>
                  <a:pt x="3526" y="998"/>
                </a:lnTo>
                <a:lnTo>
                  <a:pt x="3514" y="1002"/>
                </a:lnTo>
                <a:lnTo>
                  <a:pt x="3508" y="1003"/>
                </a:lnTo>
                <a:lnTo>
                  <a:pt x="3501" y="1003"/>
                </a:lnTo>
                <a:lnTo>
                  <a:pt x="3486" y="995"/>
                </a:lnTo>
                <a:lnTo>
                  <a:pt x="3468" y="988"/>
                </a:lnTo>
                <a:lnTo>
                  <a:pt x="3462" y="983"/>
                </a:lnTo>
                <a:lnTo>
                  <a:pt x="3457" y="976"/>
                </a:lnTo>
                <a:lnTo>
                  <a:pt x="3450" y="971"/>
                </a:lnTo>
                <a:lnTo>
                  <a:pt x="3446" y="963"/>
                </a:lnTo>
                <a:lnTo>
                  <a:pt x="3446" y="956"/>
                </a:lnTo>
                <a:lnTo>
                  <a:pt x="3446" y="951"/>
                </a:lnTo>
                <a:lnTo>
                  <a:pt x="3443" y="942"/>
                </a:lnTo>
                <a:lnTo>
                  <a:pt x="3439" y="934"/>
                </a:lnTo>
                <a:lnTo>
                  <a:pt x="3438" y="928"/>
                </a:lnTo>
                <a:lnTo>
                  <a:pt x="3439" y="922"/>
                </a:lnTo>
                <a:lnTo>
                  <a:pt x="3434" y="922"/>
                </a:lnTo>
                <a:lnTo>
                  <a:pt x="3431" y="920"/>
                </a:lnTo>
                <a:lnTo>
                  <a:pt x="3429" y="916"/>
                </a:lnTo>
                <a:lnTo>
                  <a:pt x="3428" y="913"/>
                </a:lnTo>
                <a:lnTo>
                  <a:pt x="3426" y="905"/>
                </a:lnTo>
                <a:lnTo>
                  <a:pt x="3422" y="903"/>
                </a:lnTo>
                <a:lnTo>
                  <a:pt x="3419" y="901"/>
                </a:lnTo>
                <a:lnTo>
                  <a:pt x="3417" y="896"/>
                </a:lnTo>
                <a:lnTo>
                  <a:pt x="3416" y="893"/>
                </a:lnTo>
                <a:lnTo>
                  <a:pt x="3409" y="887"/>
                </a:lnTo>
                <a:lnTo>
                  <a:pt x="3402" y="882"/>
                </a:lnTo>
                <a:lnTo>
                  <a:pt x="3400" y="879"/>
                </a:lnTo>
                <a:lnTo>
                  <a:pt x="3398" y="874"/>
                </a:lnTo>
                <a:lnTo>
                  <a:pt x="3393" y="862"/>
                </a:lnTo>
                <a:lnTo>
                  <a:pt x="3386" y="852"/>
                </a:lnTo>
                <a:lnTo>
                  <a:pt x="3381" y="840"/>
                </a:lnTo>
                <a:lnTo>
                  <a:pt x="3380" y="833"/>
                </a:lnTo>
                <a:lnTo>
                  <a:pt x="3378" y="826"/>
                </a:lnTo>
                <a:lnTo>
                  <a:pt x="3375" y="821"/>
                </a:lnTo>
                <a:lnTo>
                  <a:pt x="3371" y="818"/>
                </a:lnTo>
                <a:lnTo>
                  <a:pt x="3368" y="814"/>
                </a:lnTo>
                <a:lnTo>
                  <a:pt x="3363" y="812"/>
                </a:lnTo>
                <a:lnTo>
                  <a:pt x="3351" y="811"/>
                </a:lnTo>
                <a:lnTo>
                  <a:pt x="3339" y="812"/>
                </a:lnTo>
                <a:lnTo>
                  <a:pt x="3313" y="818"/>
                </a:lnTo>
                <a:lnTo>
                  <a:pt x="3299" y="819"/>
                </a:lnTo>
                <a:lnTo>
                  <a:pt x="3289" y="819"/>
                </a:lnTo>
                <a:lnTo>
                  <a:pt x="3284" y="818"/>
                </a:lnTo>
                <a:lnTo>
                  <a:pt x="3282" y="816"/>
                </a:lnTo>
                <a:lnTo>
                  <a:pt x="3282" y="812"/>
                </a:lnTo>
                <a:lnTo>
                  <a:pt x="3269" y="812"/>
                </a:lnTo>
                <a:lnTo>
                  <a:pt x="3262" y="812"/>
                </a:lnTo>
                <a:lnTo>
                  <a:pt x="3255" y="812"/>
                </a:lnTo>
                <a:lnTo>
                  <a:pt x="3248" y="812"/>
                </a:lnTo>
                <a:lnTo>
                  <a:pt x="3243" y="811"/>
                </a:lnTo>
                <a:lnTo>
                  <a:pt x="3241" y="806"/>
                </a:lnTo>
                <a:lnTo>
                  <a:pt x="3238" y="807"/>
                </a:lnTo>
                <a:lnTo>
                  <a:pt x="3235" y="809"/>
                </a:lnTo>
                <a:lnTo>
                  <a:pt x="3231" y="812"/>
                </a:lnTo>
                <a:lnTo>
                  <a:pt x="3228" y="812"/>
                </a:lnTo>
                <a:lnTo>
                  <a:pt x="3223" y="811"/>
                </a:lnTo>
                <a:lnTo>
                  <a:pt x="3221" y="809"/>
                </a:lnTo>
                <a:lnTo>
                  <a:pt x="3221" y="806"/>
                </a:lnTo>
                <a:lnTo>
                  <a:pt x="3211" y="804"/>
                </a:lnTo>
                <a:lnTo>
                  <a:pt x="3201" y="804"/>
                </a:lnTo>
                <a:lnTo>
                  <a:pt x="3178" y="806"/>
                </a:lnTo>
                <a:lnTo>
                  <a:pt x="3158" y="807"/>
                </a:lnTo>
                <a:lnTo>
                  <a:pt x="3148" y="807"/>
                </a:lnTo>
                <a:lnTo>
                  <a:pt x="3139" y="806"/>
                </a:lnTo>
                <a:lnTo>
                  <a:pt x="3139" y="799"/>
                </a:lnTo>
                <a:lnTo>
                  <a:pt x="3132" y="799"/>
                </a:lnTo>
                <a:lnTo>
                  <a:pt x="3127" y="797"/>
                </a:lnTo>
                <a:lnTo>
                  <a:pt x="3124" y="794"/>
                </a:lnTo>
                <a:lnTo>
                  <a:pt x="3119" y="792"/>
                </a:lnTo>
                <a:lnTo>
                  <a:pt x="3114" y="790"/>
                </a:lnTo>
                <a:lnTo>
                  <a:pt x="3112" y="788"/>
                </a:lnTo>
                <a:lnTo>
                  <a:pt x="3112" y="785"/>
                </a:lnTo>
                <a:lnTo>
                  <a:pt x="3112" y="765"/>
                </a:lnTo>
                <a:lnTo>
                  <a:pt x="3107" y="763"/>
                </a:lnTo>
                <a:lnTo>
                  <a:pt x="3105" y="761"/>
                </a:lnTo>
                <a:lnTo>
                  <a:pt x="3105" y="758"/>
                </a:lnTo>
                <a:lnTo>
                  <a:pt x="3105" y="751"/>
                </a:lnTo>
                <a:lnTo>
                  <a:pt x="3102" y="744"/>
                </a:lnTo>
                <a:lnTo>
                  <a:pt x="3098" y="739"/>
                </a:lnTo>
                <a:lnTo>
                  <a:pt x="3088" y="730"/>
                </a:lnTo>
                <a:lnTo>
                  <a:pt x="3078" y="722"/>
                </a:lnTo>
                <a:lnTo>
                  <a:pt x="3074" y="717"/>
                </a:lnTo>
                <a:lnTo>
                  <a:pt x="3071" y="710"/>
                </a:lnTo>
                <a:lnTo>
                  <a:pt x="3064" y="708"/>
                </a:lnTo>
                <a:lnTo>
                  <a:pt x="3059" y="705"/>
                </a:lnTo>
                <a:lnTo>
                  <a:pt x="3049" y="698"/>
                </a:lnTo>
                <a:lnTo>
                  <a:pt x="3040" y="689"/>
                </a:lnTo>
                <a:lnTo>
                  <a:pt x="3030" y="683"/>
                </a:lnTo>
                <a:lnTo>
                  <a:pt x="3030" y="672"/>
                </a:lnTo>
                <a:lnTo>
                  <a:pt x="3030" y="664"/>
                </a:lnTo>
                <a:lnTo>
                  <a:pt x="3028" y="659"/>
                </a:lnTo>
                <a:lnTo>
                  <a:pt x="3027" y="655"/>
                </a:lnTo>
                <a:lnTo>
                  <a:pt x="3021" y="652"/>
                </a:lnTo>
                <a:lnTo>
                  <a:pt x="3016" y="650"/>
                </a:lnTo>
                <a:lnTo>
                  <a:pt x="3003" y="649"/>
                </a:lnTo>
                <a:lnTo>
                  <a:pt x="3003" y="642"/>
                </a:lnTo>
                <a:lnTo>
                  <a:pt x="2982" y="642"/>
                </a:lnTo>
                <a:lnTo>
                  <a:pt x="2982" y="621"/>
                </a:lnTo>
                <a:lnTo>
                  <a:pt x="2984" y="616"/>
                </a:lnTo>
                <a:lnTo>
                  <a:pt x="2986" y="614"/>
                </a:lnTo>
                <a:lnTo>
                  <a:pt x="2989" y="614"/>
                </a:lnTo>
                <a:lnTo>
                  <a:pt x="2989" y="594"/>
                </a:lnTo>
                <a:lnTo>
                  <a:pt x="2989" y="584"/>
                </a:lnTo>
                <a:lnTo>
                  <a:pt x="2986" y="575"/>
                </a:lnTo>
                <a:lnTo>
                  <a:pt x="2982" y="568"/>
                </a:lnTo>
                <a:lnTo>
                  <a:pt x="2977" y="563"/>
                </a:lnTo>
                <a:lnTo>
                  <a:pt x="2970" y="562"/>
                </a:lnTo>
                <a:lnTo>
                  <a:pt x="2962" y="560"/>
                </a:lnTo>
                <a:lnTo>
                  <a:pt x="2964" y="551"/>
                </a:lnTo>
                <a:lnTo>
                  <a:pt x="2965" y="543"/>
                </a:lnTo>
                <a:lnTo>
                  <a:pt x="2969" y="538"/>
                </a:lnTo>
                <a:lnTo>
                  <a:pt x="2975" y="533"/>
                </a:lnTo>
                <a:lnTo>
                  <a:pt x="2979" y="527"/>
                </a:lnTo>
                <a:lnTo>
                  <a:pt x="2982" y="522"/>
                </a:lnTo>
                <a:lnTo>
                  <a:pt x="2986" y="519"/>
                </a:lnTo>
                <a:lnTo>
                  <a:pt x="2989" y="512"/>
                </a:lnTo>
                <a:lnTo>
                  <a:pt x="2987" y="505"/>
                </a:lnTo>
                <a:lnTo>
                  <a:pt x="2982" y="502"/>
                </a:lnTo>
                <a:lnTo>
                  <a:pt x="2975" y="498"/>
                </a:lnTo>
                <a:lnTo>
                  <a:pt x="2969" y="498"/>
                </a:lnTo>
                <a:lnTo>
                  <a:pt x="2960" y="498"/>
                </a:lnTo>
                <a:lnTo>
                  <a:pt x="2953" y="500"/>
                </a:lnTo>
                <a:lnTo>
                  <a:pt x="2946" y="502"/>
                </a:lnTo>
                <a:lnTo>
                  <a:pt x="2941" y="505"/>
                </a:lnTo>
                <a:lnTo>
                  <a:pt x="2941" y="510"/>
                </a:lnTo>
                <a:lnTo>
                  <a:pt x="2940" y="514"/>
                </a:lnTo>
                <a:lnTo>
                  <a:pt x="2938" y="517"/>
                </a:lnTo>
                <a:lnTo>
                  <a:pt x="2935" y="519"/>
                </a:lnTo>
                <a:lnTo>
                  <a:pt x="2931" y="519"/>
                </a:lnTo>
                <a:lnTo>
                  <a:pt x="2929" y="521"/>
                </a:lnTo>
                <a:lnTo>
                  <a:pt x="2928" y="526"/>
                </a:lnTo>
                <a:lnTo>
                  <a:pt x="2924" y="531"/>
                </a:lnTo>
                <a:lnTo>
                  <a:pt x="2921" y="536"/>
                </a:lnTo>
                <a:lnTo>
                  <a:pt x="2916" y="539"/>
                </a:lnTo>
                <a:lnTo>
                  <a:pt x="2914" y="546"/>
                </a:lnTo>
                <a:lnTo>
                  <a:pt x="2906" y="548"/>
                </a:lnTo>
                <a:lnTo>
                  <a:pt x="2897" y="550"/>
                </a:lnTo>
                <a:lnTo>
                  <a:pt x="2890" y="555"/>
                </a:lnTo>
                <a:lnTo>
                  <a:pt x="2887" y="560"/>
                </a:lnTo>
                <a:lnTo>
                  <a:pt x="2883" y="558"/>
                </a:lnTo>
                <a:lnTo>
                  <a:pt x="2880" y="556"/>
                </a:lnTo>
                <a:lnTo>
                  <a:pt x="2876" y="555"/>
                </a:lnTo>
                <a:lnTo>
                  <a:pt x="2873" y="553"/>
                </a:lnTo>
                <a:lnTo>
                  <a:pt x="2866" y="553"/>
                </a:lnTo>
                <a:lnTo>
                  <a:pt x="2859" y="558"/>
                </a:lnTo>
                <a:lnTo>
                  <a:pt x="2849" y="560"/>
                </a:lnTo>
                <a:lnTo>
                  <a:pt x="2837" y="560"/>
                </a:lnTo>
                <a:lnTo>
                  <a:pt x="2825" y="560"/>
                </a:lnTo>
                <a:lnTo>
                  <a:pt x="2820" y="558"/>
                </a:lnTo>
                <a:lnTo>
                  <a:pt x="2818" y="556"/>
                </a:lnTo>
                <a:lnTo>
                  <a:pt x="2818" y="553"/>
                </a:lnTo>
                <a:lnTo>
                  <a:pt x="2810" y="553"/>
                </a:lnTo>
                <a:lnTo>
                  <a:pt x="2805" y="550"/>
                </a:lnTo>
                <a:lnTo>
                  <a:pt x="2801" y="545"/>
                </a:lnTo>
                <a:lnTo>
                  <a:pt x="2798" y="539"/>
                </a:lnTo>
                <a:lnTo>
                  <a:pt x="2791" y="539"/>
                </a:lnTo>
                <a:lnTo>
                  <a:pt x="2786" y="543"/>
                </a:lnTo>
                <a:lnTo>
                  <a:pt x="2783" y="545"/>
                </a:lnTo>
                <a:lnTo>
                  <a:pt x="2777" y="546"/>
                </a:lnTo>
                <a:lnTo>
                  <a:pt x="2774" y="546"/>
                </a:lnTo>
                <a:lnTo>
                  <a:pt x="2772" y="545"/>
                </a:lnTo>
                <a:lnTo>
                  <a:pt x="2771" y="539"/>
                </a:lnTo>
                <a:lnTo>
                  <a:pt x="2774" y="536"/>
                </a:lnTo>
                <a:lnTo>
                  <a:pt x="2777" y="533"/>
                </a:lnTo>
                <a:lnTo>
                  <a:pt x="2783" y="524"/>
                </a:lnTo>
                <a:lnTo>
                  <a:pt x="2786" y="514"/>
                </a:lnTo>
                <a:lnTo>
                  <a:pt x="2791" y="505"/>
                </a:lnTo>
                <a:lnTo>
                  <a:pt x="2791" y="498"/>
                </a:lnTo>
                <a:lnTo>
                  <a:pt x="2786" y="488"/>
                </a:lnTo>
                <a:lnTo>
                  <a:pt x="2779" y="480"/>
                </a:lnTo>
                <a:lnTo>
                  <a:pt x="2772" y="471"/>
                </a:lnTo>
                <a:lnTo>
                  <a:pt x="2771" y="464"/>
                </a:lnTo>
                <a:lnTo>
                  <a:pt x="2771" y="458"/>
                </a:lnTo>
                <a:lnTo>
                  <a:pt x="2774" y="456"/>
                </a:lnTo>
                <a:lnTo>
                  <a:pt x="2776" y="452"/>
                </a:lnTo>
                <a:lnTo>
                  <a:pt x="2777" y="449"/>
                </a:lnTo>
                <a:lnTo>
                  <a:pt x="2777" y="444"/>
                </a:lnTo>
                <a:lnTo>
                  <a:pt x="2786" y="442"/>
                </a:lnTo>
                <a:lnTo>
                  <a:pt x="2789" y="441"/>
                </a:lnTo>
                <a:lnTo>
                  <a:pt x="2791" y="437"/>
                </a:lnTo>
                <a:lnTo>
                  <a:pt x="2793" y="432"/>
                </a:lnTo>
                <a:lnTo>
                  <a:pt x="2794" y="430"/>
                </a:lnTo>
                <a:lnTo>
                  <a:pt x="2798" y="430"/>
                </a:lnTo>
                <a:lnTo>
                  <a:pt x="2798" y="423"/>
                </a:lnTo>
                <a:lnTo>
                  <a:pt x="2800" y="418"/>
                </a:lnTo>
                <a:lnTo>
                  <a:pt x="2805" y="410"/>
                </a:lnTo>
                <a:lnTo>
                  <a:pt x="2800" y="408"/>
                </a:lnTo>
                <a:lnTo>
                  <a:pt x="2796" y="406"/>
                </a:lnTo>
                <a:lnTo>
                  <a:pt x="2791" y="400"/>
                </a:lnTo>
                <a:lnTo>
                  <a:pt x="2786" y="393"/>
                </a:lnTo>
                <a:lnTo>
                  <a:pt x="2783" y="391"/>
                </a:lnTo>
                <a:lnTo>
                  <a:pt x="2777" y="389"/>
                </a:lnTo>
                <a:lnTo>
                  <a:pt x="2774" y="386"/>
                </a:lnTo>
                <a:lnTo>
                  <a:pt x="2769" y="384"/>
                </a:lnTo>
                <a:lnTo>
                  <a:pt x="2757" y="383"/>
                </a:lnTo>
                <a:lnTo>
                  <a:pt x="2745" y="381"/>
                </a:lnTo>
                <a:lnTo>
                  <a:pt x="2740" y="379"/>
                </a:lnTo>
                <a:lnTo>
                  <a:pt x="2736" y="376"/>
                </a:lnTo>
                <a:lnTo>
                  <a:pt x="2675" y="376"/>
                </a:lnTo>
                <a:lnTo>
                  <a:pt x="2670" y="374"/>
                </a:lnTo>
                <a:lnTo>
                  <a:pt x="2668" y="372"/>
                </a:lnTo>
                <a:lnTo>
                  <a:pt x="2668" y="369"/>
                </a:lnTo>
                <a:lnTo>
                  <a:pt x="2661" y="364"/>
                </a:lnTo>
                <a:lnTo>
                  <a:pt x="2658" y="359"/>
                </a:lnTo>
                <a:lnTo>
                  <a:pt x="2656" y="350"/>
                </a:lnTo>
                <a:lnTo>
                  <a:pt x="2655" y="342"/>
                </a:lnTo>
                <a:lnTo>
                  <a:pt x="2655" y="301"/>
                </a:lnTo>
                <a:lnTo>
                  <a:pt x="2638" y="294"/>
                </a:lnTo>
                <a:lnTo>
                  <a:pt x="2619" y="289"/>
                </a:lnTo>
                <a:lnTo>
                  <a:pt x="2597" y="287"/>
                </a:lnTo>
                <a:lnTo>
                  <a:pt x="2573" y="287"/>
                </a:lnTo>
                <a:lnTo>
                  <a:pt x="2571" y="282"/>
                </a:lnTo>
                <a:lnTo>
                  <a:pt x="2569" y="278"/>
                </a:lnTo>
                <a:lnTo>
                  <a:pt x="2563" y="273"/>
                </a:lnTo>
                <a:lnTo>
                  <a:pt x="2556" y="268"/>
                </a:lnTo>
                <a:lnTo>
                  <a:pt x="2554" y="265"/>
                </a:lnTo>
                <a:lnTo>
                  <a:pt x="2552" y="260"/>
                </a:lnTo>
                <a:lnTo>
                  <a:pt x="2556" y="253"/>
                </a:lnTo>
                <a:lnTo>
                  <a:pt x="2559" y="246"/>
                </a:lnTo>
                <a:lnTo>
                  <a:pt x="2559" y="236"/>
                </a:lnTo>
                <a:lnTo>
                  <a:pt x="2559" y="225"/>
                </a:lnTo>
                <a:lnTo>
                  <a:pt x="2556" y="222"/>
                </a:lnTo>
                <a:lnTo>
                  <a:pt x="2552" y="219"/>
                </a:lnTo>
                <a:lnTo>
                  <a:pt x="2547" y="210"/>
                </a:lnTo>
                <a:lnTo>
                  <a:pt x="2544" y="200"/>
                </a:lnTo>
                <a:lnTo>
                  <a:pt x="2539" y="191"/>
                </a:lnTo>
                <a:lnTo>
                  <a:pt x="2535" y="191"/>
                </a:lnTo>
                <a:lnTo>
                  <a:pt x="2534" y="190"/>
                </a:lnTo>
                <a:lnTo>
                  <a:pt x="2532" y="185"/>
                </a:lnTo>
                <a:lnTo>
                  <a:pt x="2528" y="181"/>
                </a:lnTo>
                <a:lnTo>
                  <a:pt x="2527" y="179"/>
                </a:lnTo>
                <a:lnTo>
                  <a:pt x="2525" y="178"/>
                </a:lnTo>
                <a:lnTo>
                  <a:pt x="2522" y="176"/>
                </a:lnTo>
                <a:lnTo>
                  <a:pt x="2520" y="173"/>
                </a:lnTo>
                <a:lnTo>
                  <a:pt x="2522" y="169"/>
                </a:lnTo>
                <a:lnTo>
                  <a:pt x="2525" y="164"/>
                </a:lnTo>
                <a:lnTo>
                  <a:pt x="2505" y="164"/>
                </a:lnTo>
                <a:lnTo>
                  <a:pt x="2498" y="164"/>
                </a:lnTo>
                <a:lnTo>
                  <a:pt x="2493" y="164"/>
                </a:lnTo>
                <a:lnTo>
                  <a:pt x="2489" y="167"/>
                </a:lnTo>
                <a:lnTo>
                  <a:pt x="2488" y="171"/>
                </a:lnTo>
                <a:lnTo>
                  <a:pt x="2484" y="174"/>
                </a:lnTo>
                <a:lnTo>
                  <a:pt x="2482" y="178"/>
                </a:lnTo>
                <a:lnTo>
                  <a:pt x="2477" y="178"/>
                </a:lnTo>
                <a:lnTo>
                  <a:pt x="2470" y="178"/>
                </a:lnTo>
                <a:lnTo>
                  <a:pt x="2460" y="178"/>
                </a:lnTo>
                <a:lnTo>
                  <a:pt x="2452" y="176"/>
                </a:lnTo>
                <a:lnTo>
                  <a:pt x="2445" y="173"/>
                </a:lnTo>
                <a:lnTo>
                  <a:pt x="2438" y="169"/>
                </a:lnTo>
                <a:lnTo>
                  <a:pt x="2426" y="161"/>
                </a:lnTo>
                <a:lnTo>
                  <a:pt x="2418" y="159"/>
                </a:lnTo>
                <a:lnTo>
                  <a:pt x="2409" y="157"/>
                </a:lnTo>
                <a:lnTo>
                  <a:pt x="2407" y="149"/>
                </a:lnTo>
                <a:lnTo>
                  <a:pt x="2406" y="140"/>
                </a:lnTo>
                <a:lnTo>
                  <a:pt x="2401" y="135"/>
                </a:lnTo>
                <a:lnTo>
                  <a:pt x="2395" y="130"/>
                </a:lnTo>
                <a:lnTo>
                  <a:pt x="2394" y="121"/>
                </a:lnTo>
                <a:lnTo>
                  <a:pt x="2392" y="113"/>
                </a:lnTo>
                <a:lnTo>
                  <a:pt x="2387" y="108"/>
                </a:lnTo>
                <a:lnTo>
                  <a:pt x="2382" y="103"/>
                </a:lnTo>
                <a:lnTo>
                  <a:pt x="2387" y="94"/>
                </a:lnTo>
                <a:lnTo>
                  <a:pt x="2389" y="89"/>
                </a:lnTo>
                <a:lnTo>
                  <a:pt x="2389" y="82"/>
                </a:lnTo>
                <a:lnTo>
                  <a:pt x="2387" y="77"/>
                </a:lnTo>
                <a:lnTo>
                  <a:pt x="2384" y="70"/>
                </a:lnTo>
                <a:lnTo>
                  <a:pt x="2380" y="62"/>
                </a:lnTo>
                <a:lnTo>
                  <a:pt x="2380" y="55"/>
                </a:lnTo>
                <a:lnTo>
                  <a:pt x="2382" y="48"/>
                </a:lnTo>
                <a:lnTo>
                  <a:pt x="2382" y="45"/>
                </a:lnTo>
                <a:lnTo>
                  <a:pt x="2380" y="43"/>
                </a:lnTo>
                <a:lnTo>
                  <a:pt x="2375" y="41"/>
                </a:lnTo>
                <a:lnTo>
                  <a:pt x="2375" y="29"/>
                </a:lnTo>
                <a:lnTo>
                  <a:pt x="2375" y="17"/>
                </a:lnTo>
                <a:lnTo>
                  <a:pt x="2377" y="7"/>
                </a:lnTo>
                <a:lnTo>
                  <a:pt x="2382" y="0"/>
                </a:lnTo>
                <a:lnTo>
                  <a:pt x="2368" y="4"/>
                </a:lnTo>
                <a:lnTo>
                  <a:pt x="2354" y="7"/>
                </a:lnTo>
                <a:lnTo>
                  <a:pt x="2353" y="11"/>
                </a:lnTo>
                <a:lnTo>
                  <a:pt x="2346" y="7"/>
                </a:lnTo>
                <a:lnTo>
                  <a:pt x="2341" y="7"/>
                </a:lnTo>
                <a:lnTo>
                  <a:pt x="2337" y="9"/>
                </a:lnTo>
                <a:lnTo>
                  <a:pt x="2332" y="11"/>
                </a:lnTo>
                <a:lnTo>
                  <a:pt x="2325" y="17"/>
                </a:lnTo>
                <a:lnTo>
                  <a:pt x="2322" y="19"/>
                </a:lnTo>
                <a:lnTo>
                  <a:pt x="2317" y="21"/>
                </a:lnTo>
                <a:lnTo>
                  <a:pt x="2313" y="21"/>
                </a:lnTo>
                <a:lnTo>
                  <a:pt x="2313" y="28"/>
                </a:lnTo>
                <a:lnTo>
                  <a:pt x="2307" y="28"/>
                </a:lnTo>
                <a:lnTo>
                  <a:pt x="2300" y="28"/>
                </a:lnTo>
                <a:lnTo>
                  <a:pt x="2293" y="28"/>
                </a:lnTo>
                <a:lnTo>
                  <a:pt x="2286" y="28"/>
                </a:lnTo>
                <a:lnTo>
                  <a:pt x="2278" y="31"/>
                </a:lnTo>
                <a:lnTo>
                  <a:pt x="2271" y="36"/>
                </a:lnTo>
                <a:lnTo>
                  <a:pt x="2262" y="40"/>
                </a:lnTo>
                <a:lnTo>
                  <a:pt x="2257" y="41"/>
                </a:lnTo>
                <a:lnTo>
                  <a:pt x="2252" y="41"/>
                </a:lnTo>
                <a:lnTo>
                  <a:pt x="2232" y="40"/>
                </a:lnTo>
                <a:lnTo>
                  <a:pt x="2213" y="36"/>
                </a:lnTo>
                <a:lnTo>
                  <a:pt x="2192" y="33"/>
                </a:lnTo>
                <a:lnTo>
                  <a:pt x="2182" y="33"/>
                </a:lnTo>
                <a:lnTo>
                  <a:pt x="2170" y="34"/>
                </a:lnTo>
                <a:lnTo>
                  <a:pt x="2163" y="34"/>
                </a:lnTo>
                <a:lnTo>
                  <a:pt x="2157" y="36"/>
                </a:lnTo>
                <a:lnTo>
                  <a:pt x="2148" y="43"/>
                </a:lnTo>
                <a:lnTo>
                  <a:pt x="2143" y="45"/>
                </a:lnTo>
                <a:lnTo>
                  <a:pt x="2138" y="48"/>
                </a:lnTo>
                <a:lnTo>
                  <a:pt x="2131" y="48"/>
                </a:lnTo>
                <a:lnTo>
                  <a:pt x="2122" y="48"/>
                </a:lnTo>
                <a:lnTo>
                  <a:pt x="2117" y="50"/>
                </a:lnTo>
                <a:lnTo>
                  <a:pt x="2114" y="53"/>
                </a:lnTo>
                <a:lnTo>
                  <a:pt x="2112" y="55"/>
                </a:lnTo>
                <a:lnTo>
                  <a:pt x="2102" y="60"/>
                </a:lnTo>
                <a:lnTo>
                  <a:pt x="2093" y="67"/>
                </a:lnTo>
                <a:lnTo>
                  <a:pt x="2087" y="72"/>
                </a:lnTo>
                <a:lnTo>
                  <a:pt x="2083" y="74"/>
                </a:lnTo>
                <a:lnTo>
                  <a:pt x="2080" y="75"/>
                </a:lnTo>
                <a:lnTo>
                  <a:pt x="2075" y="75"/>
                </a:lnTo>
                <a:lnTo>
                  <a:pt x="2076" y="79"/>
                </a:lnTo>
                <a:lnTo>
                  <a:pt x="2080" y="82"/>
                </a:lnTo>
                <a:lnTo>
                  <a:pt x="2081" y="92"/>
                </a:lnTo>
                <a:lnTo>
                  <a:pt x="2081" y="115"/>
                </a:lnTo>
                <a:lnTo>
                  <a:pt x="2081" y="120"/>
                </a:lnTo>
                <a:lnTo>
                  <a:pt x="2081" y="125"/>
                </a:lnTo>
                <a:lnTo>
                  <a:pt x="2080" y="128"/>
                </a:lnTo>
                <a:lnTo>
                  <a:pt x="2073" y="135"/>
                </a:lnTo>
                <a:lnTo>
                  <a:pt x="2068" y="140"/>
                </a:lnTo>
                <a:lnTo>
                  <a:pt x="2066" y="144"/>
                </a:lnTo>
                <a:lnTo>
                  <a:pt x="2066" y="147"/>
                </a:lnTo>
                <a:lnTo>
                  <a:pt x="2066" y="152"/>
                </a:lnTo>
                <a:lnTo>
                  <a:pt x="2066" y="162"/>
                </a:lnTo>
                <a:lnTo>
                  <a:pt x="2064" y="167"/>
                </a:lnTo>
                <a:lnTo>
                  <a:pt x="2061" y="171"/>
                </a:lnTo>
                <a:lnTo>
                  <a:pt x="2061" y="193"/>
                </a:lnTo>
                <a:lnTo>
                  <a:pt x="2061" y="215"/>
                </a:lnTo>
                <a:lnTo>
                  <a:pt x="2068" y="253"/>
                </a:lnTo>
                <a:lnTo>
                  <a:pt x="2066" y="260"/>
                </a:lnTo>
                <a:lnTo>
                  <a:pt x="2064" y="266"/>
                </a:lnTo>
                <a:lnTo>
                  <a:pt x="2059" y="278"/>
                </a:lnTo>
                <a:lnTo>
                  <a:pt x="2056" y="284"/>
                </a:lnTo>
                <a:lnTo>
                  <a:pt x="2054" y="290"/>
                </a:lnTo>
                <a:lnTo>
                  <a:pt x="2053" y="297"/>
                </a:lnTo>
                <a:lnTo>
                  <a:pt x="2054" y="308"/>
                </a:lnTo>
                <a:lnTo>
                  <a:pt x="2047" y="309"/>
                </a:lnTo>
                <a:lnTo>
                  <a:pt x="2044" y="314"/>
                </a:lnTo>
                <a:lnTo>
                  <a:pt x="2041" y="321"/>
                </a:lnTo>
                <a:lnTo>
                  <a:pt x="2041" y="328"/>
                </a:lnTo>
                <a:lnTo>
                  <a:pt x="2041" y="337"/>
                </a:lnTo>
                <a:lnTo>
                  <a:pt x="2042" y="343"/>
                </a:lnTo>
                <a:lnTo>
                  <a:pt x="2044" y="350"/>
                </a:lnTo>
                <a:lnTo>
                  <a:pt x="2047" y="355"/>
                </a:lnTo>
                <a:lnTo>
                  <a:pt x="2053" y="357"/>
                </a:lnTo>
                <a:lnTo>
                  <a:pt x="2054" y="359"/>
                </a:lnTo>
                <a:lnTo>
                  <a:pt x="2054" y="362"/>
                </a:lnTo>
                <a:lnTo>
                  <a:pt x="2058" y="364"/>
                </a:lnTo>
                <a:lnTo>
                  <a:pt x="2061" y="365"/>
                </a:lnTo>
                <a:lnTo>
                  <a:pt x="2063" y="369"/>
                </a:lnTo>
                <a:lnTo>
                  <a:pt x="2068" y="369"/>
                </a:lnTo>
                <a:lnTo>
                  <a:pt x="2066" y="372"/>
                </a:lnTo>
                <a:lnTo>
                  <a:pt x="2063" y="374"/>
                </a:lnTo>
                <a:lnTo>
                  <a:pt x="2061" y="374"/>
                </a:lnTo>
                <a:lnTo>
                  <a:pt x="2059" y="374"/>
                </a:lnTo>
                <a:lnTo>
                  <a:pt x="2053" y="371"/>
                </a:lnTo>
                <a:lnTo>
                  <a:pt x="2047" y="369"/>
                </a:lnTo>
                <a:lnTo>
                  <a:pt x="2041" y="369"/>
                </a:lnTo>
                <a:lnTo>
                  <a:pt x="2037" y="369"/>
                </a:lnTo>
                <a:lnTo>
                  <a:pt x="2034" y="371"/>
                </a:lnTo>
                <a:lnTo>
                  <a:pt x="2032" y="374"/>
                </a:lnTo>
                <a:lnTo>
                  <a:pt x="2027" y="379"/>
                </a:lnTo>
                <a:lnTo>
                  <a:pt x="2024" y="383"/>
                </a:lnTo>
                <a:lnTo>
                  <a:pt x="2020" y="383"/>
                </a:lnTo>
                <a:lnTo>
                  <a:pt x="2012" y="388"/>
                </a:lnTo>
                <a:lnTo>
                  <a:pt x="2005" y="393"/>
                </a:lnTo>
                <a:lnTo>
                  <a:pt x="2003" y="394"/>
                </a:lnTo>
                <a:lnTo>
                  <a:pt x="2001" y="400"/>
                </a:lnTo>
                <a:lnTo>
                  <a:pt x="2000" y="405"/>
                </a:lnTo>
                <a:lnTo>
                  <a:pt x="2000" y="410"/>
                </a:lnTo>
                <a:lnTo>
                  <a:pt x="1988" y="415"/>
                </a:lnTo>
                <a:lnTo>
                  <a:pt x="1977" y="422"/>
                </a:lnTo>
                <a:lnTo>
                  <a:pt x="1967" y="430"/>
                </a:lnTo>
                <a:lnTo>
                  <a:pt x="1960" y="441"/>
                </a:lnTo>
                <a:lnTo>
                  <a:pt x="1959" y="444"/>
                </a:lnTo>
                <a:lnTo>
                  <a:pt x="1952" y="441"/>
                </a:lnTo>
                <a:lnTo>
                  <a:pt x="1947" y="437"/>
                </a:lnTo>
                <a:lnTo>
                  <a:pt x="1942" y="439"/>
                </a:lnTo>
                <a:lnTo>
                  <a:pt x="1938" y="441"/>
                </a:lnTo>
                <a:lnTo>
                  <a:pt x="1935" y="444"/>
                </a:lnTo>
                <a:lnTo>
                  <a:pt x="1931" y="447"/>
                </a:lnTo>
                <a:lnTo>
                  <a:pt x="1928" y="459"/>
                </a:lnTo>
                <a:lnTo>
                  <a:pt x="1925" y="459"/>
                </a:lnTo>
                <a:lnTo>
                  <a:pt x="1914" y="463"/>
                </a:lnTo>
                <a:lnTo>
                  <a:pt x="1904" y="464"/>
                </a:lnTo>
                <a:lnTo>
                  <a:pt x="1897" y="468"/>
                </a:lnTo>
                <a:lnTo>
                  <a:pt x="1894" y="470"/>
                </a:lnTo>
                <a:lnTo>
                  <a:pt x="1891" y="471"/>
                </a:lnTo>
                <a:lnTo>
                  <a:pt x="1884" y="471"/>
                </a:lnTo>
                <a:lnTo>
                  <a:pt x="1877" y="471"/>
                </a:lnTo>
                <a:lnTo>
                  <a:pt x="1856" y="476"/>
                </a:lnTo>
                <a:lnTo>
                  <a:pt x="1844" y="478"/>
                </a:lnTo>
                <a:lnTo>
                  <a:pt x="1829" y="478"/>
                </a:lnTo>
                <a:lnTo>
                  <a:pt x="1807" y="475"/>
                </a:lnTo>
                <a:lnTo>
                  <a:pt x="1785" y="471"/>
                </a:lnTo>
                <a:lnTo>
                  <a:pt x="1759" y="471"/>
                </a:lnTo>
                <a:lnTo>
                  <a:pt x="1733" y="471"/>
                </a:lnTo>
                <a:lnTo>
                  <a:pt x="1732" y="476"/>
                </a:lnTo>
                <a:lnTo>
                  <a:pt x="1730" y="478"/>
                </a:lnTo>
                <a:lnTo>
                  <a:pt x="1727" y="478"/>
                </a:lnTo>
                <a:lnTo>
                  <a:pt x="1713" y="478"/>
                </a:lnTo>
                <a:lnTo>
                  <a:pt x="1708" y="481"/>
                </a:lnTo>
                <a:lnTo>
                  <a:pt x="1701" y="483"/>
                </a:lnTo>
                <a:lnTo>
                  <a:pt x="1696" y="487"/>
                </a:lnTo>
                <a:lnTo>
                  <a:pt x="1694" y="488"/>
                </a:lnTo>
                <a:lnTo>
                  <a:pt x="1692" y="492"/>
                </a:lnTo>
                <a:lnTo>
                  <a:pt x="1687" y="495"/>
                </a:lnTo>
                <a:lnTo>
                  <a:pt x="1681" y="497"/>
                </a:lnTo>
                <a:lnTo>
                  <a:pt x="1675" y="500"/>
                </a:lnTo>
                <a:lnTo>
                  <a:pt x="1674" y="502"/>
                </a:lnTo>
                <a:lnTo>
                  <a:pt x="1672" y="505"/>
                </a:lnTo>
                <a:lnTo>
                  <a:pt x="1660" y="505"/>
                </a:lnTo>
                <a:lnTo>
                  <a:pt x="1648" y="505"/>
                </a:lnTo>
                <a:lnTo>
                  <a:pt x="1638" y="507"/>
                </a:lnTo>
                <a:lnTo>
                  <a:pt x="1631" y="512"/>
                </a:lnTo>
                <a:lnTo>
                  <a:pt x="1624" y="516"/>
                </a:lnTo>
                <a:lnTo>
                  <a:pt x="1619" y="519"/>
                </a:lnTo>
                <a:lnTo>
                  <a:pt x="1616" y="524"/>
                </a:lnTo>
                <a:lnTo>
                  <a:pt x="1612" y="531"/>
                </a:lnTo>
                <a:lnTo>
                  <a:pt x="1607" y="545"/>
                </a:lnTo>
                <a:lnTo>
                  <a:pt x="1604" y="560"/>
                </a:lnTo>
                <a:lnTo>
                  <a:pt x="1595" y="565"/>
                </a:lnTo>
                <a:lnTo>
                  <a:pt x="1592" y="568"/>
                </a:lnTo>
                <a:lnTo>
                  <a:pt x="1590" y="574"/>
                </a:lnTo>
                <a:lnTo>
                  <a:pt x="1588" y="579"/>
                </a:lnTo>
                <a:lnTo>
                  <a:pt x="1587" y="580"/>
                </a:lnTo>
                <a:lnTo>
                  <a:pt x="1583" y="580"/>
                </a:lnTo>
                <a:lnTo>
                  <a:pt x="1578" y="580"/>
                </a:lnTo>
                <a:lnTo>
                  <a:pt x="1577" y="584"/>
                </a:lnTo>
                <a:lnTo>
                  <a:pt x="1575" y="589"/>
                </a:lnTo>
                <a:lnTo>
                  <a:pt x="1575" y="594"/>
                </a:lnTo>
                <a:lnTo>
                  <a:pt x="1577" y="604"/>
                </a:lnTo>
                <a:lnTo>
                  <a:pt x="1577" y="609"/>
                </a:lnTo>
                <a:lnTo>
                  <a:pt x="1577" y="614"/>
                </a:lnTo>
                <a:lnTo>
                  <a:pt x="1582" y="621"/>
                </a:lnTo>
                <a:lnTo>
                  <a:pt x="1587" y="628"/>
                </a:lnTo>
                <a:lnTo>
                  <a:pt x="1595" y="631"/>
                </a:lnTo>
                <a:lnTo>
                  <a:pt x="1604" y="635"/>
                </a:lnTo>
                <a:lnTo>
                  <a:pt x="1624" y="638"/>
                </a:lnTo>
                <a:lnTo>
                  <a:pt x="1645" y="642"/>
                </a:lnTo>
                <a:lnTo>
                  <a:pt x="1645" y="649"/>
                </a:lnTo>
                <a:lnTo>
                  <a:pt x="1636" y="650"/>
                </a:lnTo>
                <a:lnTo>
                  <a:pt x="1629" y="649"/>
                </a:lnTo>
                <a:lnTo>
                  <a:pt x="1619" y="647"/>
                </a:lnTo>
                <a:lnTo>
                  <a:pt x="1611" y="642"/>
                </a:lnTo>
                <a:lnTo>
                  <a:pt x="1604" y="642"/>
                </a:lnTo>
                <a:lnTo>
                  <a:pt x="1597" y="642"/>
                </a:lnTo>
                <a:lnTo>
                  <a:pt x="1590" y="642"/>
                </a:lnTo>
                <a:lnTo>
                  <a:pt x="1585" y="645"/>
                </a:lnTo>
                <a:lnTo>
                  <a:pt x="1582" y="647"/>
                </a:lnTo>
                <a:lnTo>
                  <a:pt x="1577" y="649"/>
                </a:lnTo>
                <a:lnTo>
                  <a:pt x="1573" y="649"/>
                </a:lnTo>
                <a:lnTo>
                  <a:pt x="1570" y="649"/>
                </a:lnTo>
                <a:lnTo>
                  <a:pt x="1565" y="649"/>
                </a:lnTo>
                <a:lnTo>
                  <a:pt x="1563" y="649"/>
                </a:lnTo>
                <a:lnTo>
                  <a:pt x="1563" y="652"/>
                </a:lnTo>
                <a:lnTo>
                  <a:pt x="1563" y="655"/>
                </a:lnTo>
                <a:lnTo>
                  <a:pt x="1556" y="659"/>
                </a:lnTo>
                <a:lnTo>
                  <a:pt x="1549" y="662"/>
                </a:lnTo>
                <a:lnTo>
                  <a:pt x="1539" y="669"/>
                </a:lnTo>
                <a:lnTo>
                  <a:pt x="1529" y="676"/>
                </a:lnTo>
                <a:lnTo>
                  <a:pt x="1522" y="676"/>
                </a:lnTo>
                <a:lnTo>
                  <a:pt x="1515" y="676"/>
                </a:lnTo>
                <a:lnTo>
                  <a:pt x="1510" y="678"/>
                </a:lnTo>
                <a:lnTo>
                  <a:pt x="1508" y="683"/>
                </a:lnTo>
                <a:lnTo>
                  <a:pt x="1496" y="678"/>
                </a:lnTo>
                <a:lnTo>
                  <a:pt x="1484" y="672"/>
                </a:lnTo>
                <a:lnTo>
                  <a:pt x="1471" y="669"/>
                </a:lnTo>
                <a:lnTo>
                  <a:pt x="1461" y="662"/>
                </a:lnTo>
                <a:lnTo>
                  <a:pt x="1459" y="659"/>
                </a:lnTo>
                <a:lnTo>
                  <a:pt x="1455" y="657"/>
                </a:lnTo>
                <a:lnTo>
                  <a:pt x="1447" y="655"/>
                </a:lnTo>
                <a:lnTo>
                  <a:pt x="1447" y="652"/>
                </a:lnTo>
                <a:lnTo>
                  <a:pt x="1445" y="650"/>
                </a:lnTo>
                <a:lnTo>
                  <a:pt x="1440" y="649"/>
                </a:lnTo>
                <a:lnTo>
                  <a:pt x="1435" y="645"/>
                </a:lnTo>
                <a:lnTo>
                  <a:pt x="1428" y="643"/>
                </a:lnTo>
                <a:lnTo>
                  <a:pt x="1423" y="640"/>
                </a:lnTo>
                <a:lnTo>
                  <a:pt x="1421" y="638"/>
                </a:lnTo>
                <a:lnTo>
                  <a:pt x="1420" y="635"/>
                </a:lnTo>
                <a:lnTo>
                  <a:pt x="1411" y="635"/>
                </a:lnTo>
                <a:lnTo>
                  <a:pt x="1404" y="633"/>
                </a:lnTo>
                <a:lnTo>
                  <a:pt x="1399" y="630"/>
                </a:lnTo>
                <a:lnTo>
                  <a:pt x="1392" y="628"/>
                </a:lnTo>
                <a:lnTo>
                  <a:pt x="1387" y="628"/>
                </a:lnTo>
                <a:lnTo>
                  <a:pt x="1382" y="628"/>
                </a:lnTo>
                <a:lnTo>
                  <a:pt x="1377" y="630"/>
                </a:lnTo>
                <a:lnTo>
                  <a:pt x="1372" y="628"/>
                </a:lnTo>
                <a:lnTo>
                  <a:pt x="1370" y="626"/>
                </a:lnTo>
                <a:lnTo>
                  <a:pt x="1370" y="625"/>
                </a:lnTo>
                <a:lnTo>
                  <a:pt x="1369" y="623"/>
                </a:lnTo>
                <a:lnTo>
                  <a:pt x="1365" y="621"/>
                </a:lnTo>
                <a:lnTo>
                  <a:pt x="1351" y="620"/>
                </a:lnTo>
                <a:lnTo>
                  <a:pt x="1336" y="618"/>
                </a:lnTo>
                <a:lnTo>
                  <a:pt x="1324" y="616"/>
                </a:lnTo>
                <a:lnTo>
                  <a:pt x="1311" y="614"/>
                </a:lnTo>
                <a:lnTo>
                  <a:pt x="1311" y="608"/>
                </a:lnTo>
                <a:lnTo>
                  <a:pt x="1305" y="606"/>
                </a:lnTo>
                <a:lnTo>
                  <a:pt x="1304" y="604"/>
                </a:lnTo>
                <a:lnTo>
                  <a:pt x="1304" y="601"/>
                </a:lnTo>
                <a:lnTo>
                  <a:pt x="1299" y="599"/>
                </a:lnTo>
                <a:lnTo>
                  <a:pt x="1297" y="597"/>
                </a:lnTo>
                <a:lnTo>
                  <a:pt x="1297" y="594"/>
                </a:lnTo>
                <a:lnTo>
                  <a:pt x="1297" y="591"/>
                </a:lnTo>
                <a:lnTo>
                  <a:pt x="1295" y="589"/>
                </a:lnTo>
                <a:lnTo>
                  <a:pt x="1290" y="587"/>
                </a:lnTo>
                <a:lnTo>
                  <a:pt x="1249" y="587"/>
                </a:lnTo>
                <a:lnTo>
                  <a:pt x="1246" y="592"/>
                </a:lnTo>
                <a:lnTo>
                  <a:pt x="1242" y="597"/>
                </a:lnTo>
                <a:lnTo>
                  <a:pt x="1235" y="601"/>
                </a:lnTo>
                <a:lnTo>
                  <a:pt x="1228" y="601"/>
                </a:lnTo>
                <a:lnTo>
                  <a:pt x="1228" y="589"/>
                </a:lnTo>
                <a:lnTo>
                  <a:pt x="1228" y="577"/>
                </a:lnTo>
                <a:lnTo>
                  <a:pt x="1225" y="556"/>
                </a:lnTo>
                <a:lnTo>
                  <a:pt x="1220" y="538"/>
                </a:lnTo>
                <a:lnTo>
                  <a:pt x="1215" y="519"/>
                </a:lnTo>
                <a:lnTo>
                  <a:pt x="1211" y="519"/>
                </a:lnTo>
                <a:lnTo>
                  <a:pt x="1210" y="516"/>
                </a:lnTo>
                <a:lnTo>
                  <a:pt x="1211" y="514"/>
                </a:lnTo>
                <a:lnTo>
                  <a:pt x="1215" y="512"/>
                </a:lnTo>
                <a:lnTo>
                  <a:pt x="1222" y="512"/>
                </a:lnTo>
                <a:lnTo>
                  <a:pt x="1223" y="502"/>
                </a:lnTo>
                <a:lnTo>
                  <a:pt x="1227" y="490"/>
                </a:lnTo>
                <a:lnTo>
                  <a:pt x="1228" y="480"/>
                </a:lnTo>
                <a:lnTo>
                  <a:pt x="1228" y="464"/>
                </a:lnTo>
                <a:lnTo>
                  <a:pt x="1228" y="461"/>
                </a:lnTo>
                <a:lnTo>
                  <a:pt x="1227" y="459"/>
                </a:lnTo>
                <a:lnTo>
                  <a:pt x="1225" y="458"/>
                </a:lnTo>
                <a:lnTo>
                  <a:pt x="1220" y="456"/>
                </a:lnTo>
                <a:lnTo>
                  <a:pt x="1217" y="452"/>
                </a:lnTo>
                <a:lnTo>
                  <a:pt x="1211" y="444"/>
                </a:lnTo>
                <a:lnTo>
                  <a:pt x="1210" y="441"/>
                </a:lnTo>
                <a:lnTo>
                  <a:pt x="1206" y="437"/>
                </a:lnTo>
                <a:lnTo>
                  <a:pt x="1201" y="437"/>
                </a:lnTo>
                <a:lnTo>
                  <a:pt x="1194" y="439"/>
                </a:lnTo>
                <a:lnTo>
                  <a:pt x="1191" y="439"/>
                </a:lnTo>
                <a:lnTo>
                  <a:pt x="1182" y="437"/>
                </a:lnTo>
                <a:lnTo>
                  <a:pt x="1172" y="435"/>
                </a:lnTo>
                <a:lnTo>
                  <a:pt x="1164" y="435"/>
                </a:lnTo>
                <a:lnTo>
                  <a:pt x="1153" y="437"/>
                </a:lnTo>
                <a:lnTo>
                  <a:pt x="1152" y="439"/>
                </a:lnTo>
                <a:lnTo>
                  <a:pt x="1150" y="442"/>
                </a:lnTo>
                <a:lnTo>
                  <a:pt x="1147" y="444"/>
                </a:lnTo>
                <a:lnTo>
                  <a:pt x="1142" y="442"/>
                </a:lnTo>
                <a:lnTo>
                  <a:pt x="1138" y="442"/>
                </a:lnTo>
                <a:lnTo>
                  <a:pt x="1131" y="444"/>
                </a:lnTo>
                <a:lnTo>
                  <a:pt x="1124" y="449"/>
                </a:lnTo>
                <a:lnTo>
                  <a:pt x="1116" y="451"/>
                </a:lnTo>
                <a:lnTo>
                  <a:pt x="1113" y="451"/>
                </a:lnTo>
                <a:lnTo>
                  <a:pt x="1107" y="449"/>
                </a:lnTo>
                <a:lnTo>
                  <a:pt x="1106" y="444"/>
                </a:lnTo>
                <a:lnTo>
                  <a:pt x="1097" y="444"/>
                </a:lnTo>
                <a:lnTo>
                  <a:pt x="1094" y="442"/>
                </a:lnTo>
                <a:lnTo>
                  <a:pt x="1094" y="441"/>
                </a:lnTo>
                <a:lnTo>
                  <a:pt x="1095" y="437"/>
                </a:lnTo>
                <a:lnTo>
                  <a:pt x="1102" y="430"/>
                </a:lnTo>
                <a:lnTo>
                  <a:pt x="1104" y="427"/>
                </a:lnTo>
                <a:lnTo>
                  <a:pt x="1106" y="423"/>
                </a:lnTo>
                <a:lnTo>
                  <a:pt x="1094" y="422"/>
                </a:lnTo>
                <a:lnTo>
                  <a:pt x="1084" y="418"/>
                </a:lnTo>
                <a:lnTo>
                  <a:pt x="1065" y="410"/>
                </a:lnTo>
                <a:lnTo>
                  <a:pt x="1055" y="406"/>
                </a:lnTo>
                <a:lnTo>
                  <a:pt x="1044" y="403"/>
                </a:lnTo>
                <a:lnTo>
                  <a:pt x="1032" y="401"/>
                </a:lnTo>
                <a:lnTo>
                  <a:pt x="1017" y="403"/>
                </a:lnTo>
                <a:lnTo>
                  <a:pt x="1017" y="410"/>
                </a:lnTo>
                <a:lnTo>
                  <a:pt x="1019" y="415"/>
                </a:lnTo>
                <a:lnTo>
                  <a:pt x="1024" y="423"/>
                </a:lnTo>
                <a:lnTo>
                  <a:pt x="1024" y="429"/>
                </a:lnTo>
                <a:lnTo>
                  <a:pt x="1026" y="432"/>
                </a:lnTo>
                <a:lnTo>
                  <a:pt x="1026" y="435"/>
                </a:lnTo>
                <a:lnTo>
                  <a:pt x="1031" y="437"/>
                </a:lnTo>
                <a:lnTo>
                  <a:pt x="1031" y="442"/>
                </a:lnTo>
                <a:lnTo>
                  <a:pt x="1034" y="444"/>
                </a:lnTo>
                <a:lnTo>
                  <a:pt x="1039" y="449"/>
                </a:lnTo>
                <a:lnTo>
                  <a:pt x="1043" y="451"/>
                </a:lnTo>
                <a:lnTo>
                  <a:pt x="1044" y="454"/>
                </a:lnTo>
                <a:lnTo>
                  <a:pt x="1044" y="459"/>
                </a:lnTo>
                <a:lnTo>
                  <a:pt x="1044" y="464"/>
                </a:lnTo>
                <a:lnTo>
                  <a:pt x="1043" y="470"/>
                </a:lnTo>
                <a:lnTo>
                  <a:pt x="1041" y="471"/>
                </a:lnTo>
                <a:lnTo>
                  <a:pt x="1037" y="471"/>
                </a:lnTo>
                <a:lnTo>
                  <a:pt x="1036" y="475"/>
                </a:lnTo>
                <a:lnTo>
                  <a:pt x="1034" y="478"/>
                </a:lnTo>
                <a:lnTo>
                  <a:pt x="1031" y="485"/>
                </a:lnTo>
                <a:lnTo>
                  <a:pt x="1029" y="488"/>
                </a:lnTo>
                <a:lnTo>
                  <a:pt x="1027" y="492"/>
                </a:lnTo>
                <a:lnTo>
                  <a:pt x="1022" y="492"/>
                </a:lnTo>
                <a:lnTo>
                  <a:pt x="1017" y="492"/>
                </a:lnTo>
                <a:lnTo>
                  <a:pt x="1022" y="500"/>
                </a:lnTo>
                <a:lnTo>
                  <a:pt x="1024" y="505"/>
                </a:lnTo>
                <a:lnTo>
                  <a:pt x="1024" y="512"/>
                </a:lnTo>
                <a:lnTo>
                  <a:pt x="1026" y="514"/>
                </a:lnTo>
                <a:lnTo>
                  <a:pt x="1027" y="516"/>
                </a:lnTo>
                <a:lnTo>
                  <a:pt x="1031" y="519"/>
                </a:lnTo>
                <a:lnTo>
                  <a:pt x="1032" y="524"/>
                </a:lnTo>
                <a:lnTo>
                  <a:pt x="1034" y="526"/>
                </a:lnTo>
                <a:lnTo>
                  <a:pt x="1037" y="526"/>
                </a:lnTo>
                <a:lnTo>
                  <a:pt x="1034" y="533"/>
                </a:lnTo>
                <a:lnTo>
                  <a:pt x="1031" y="539"/>
                </a:lnTo>
                <a:lnTo>
                  <a:pt x="1031" y="550"/>
                </a:lnTo>
                <a:lnTo>
                  <a:pt x="1031" y="560"/>
                </a:lnTo>
                <a:lnTo>
                  <a:pt x="1034" y="565"/>
                </a:lnTo>
                <a:lnTo>
                  <a:pt x="1036" y="572"/>
                </a:lnTo>
                <a:lnTo>
                  <a:pt x="1039" y="577"/>
                </a:lnTo>
                <a:lnTo>
                  <a:pt x="1041" y="579"/>
                </a:lnTo>
                <a:lnTo>
                  <a:pt x="1044" y="580"/>
                </a:lnTo>
                <a:lnTo>
                  <a:pt x="1048" y="585"/>
                </a:lnTo>
                <a:lnTo>
                  <a:pt x="1049" y="592"/>
                </a:lnTo>
                <a:lnTo>
                  <a:pt x="1053" y="597"/>
                </a:lnTo>
                <a:lnTo>
                  <a:pt x="1055" y="599"/>
                </a:lnTo>
                <a:lnTo>
                  <a:pt x="1058" y="601"/>
                </a:lnTo>
                <a:lnTo>
                  <a:pt x="1055" y="606"/>
                </a:lnTo>
                <a:lnTo>
                  <a:pt x="1053" y="609"/>
                </a:lnTo>
                <a:lnTo>
                  <a:pt x="1055" y="614"/>
                </a:lnTo>
                <a:lnTo>
                  <a:pt x="1055" y="620"/>
                </a:lnTo>
                <a:lnTo>
                  <a:pt x="1060" y="631"/>
                </a:lnTo>
                <a:lnTo>
                  <a:pt x="1065" y="642"/>
                </a:lnTo>
                <a:lnTo>
                  <a:pt x="1070" y="643"/>
                </a:lnTo>
                <a:lnTo>
                  <a:pt x="1072" y="645"/>
                </a:lnTo>
                <a:lnTo>
                  <a:pt x="1072" y="649"/>
                </a:lnTo>
                <a:lnTo>
                  <a:pt x="1072" y="696"/>
                </a:lnTo>
                <a:lnTo>
                  <a:pt x="1070" y="701"/>
                </a:lnTo>
                <a:lnTo>
                  <a:pt x="1068" y="703"/>
                </a:lnTo>
                <a:lnTo>
                  <a:pt x="1065" y="703"/>
                </a:lnTo>
                <a:lnTo>
                  <a:pt x="1065" y="725"/>
                </a:lnTo>
                <a:lnTo>
                  <a:pt x="1065" y="746"/>
                </a:lnTo>
                <a:lnTo>
                  <a:pt x="1061" y="785"/>
                </a:lnTo>
                <a:lnTo>
                  <a:pt x="1058" y="824"/>
                </a:lnTo>
                <a:lnTo>
                  <a:pt x="1056" y="845"/>
                </a:lnTo>
                <a:lnTo>
                  <a:pt x="1058" y="867"/>
                </a:lnTo>
                <a:lnTo>
                  <a:pt x="1063" y="869"/>
                </a:lnTo>
                <a:lnTo>
                  <a:pt x="1065" y="870"/>
                </a:lnTo>
                <a:lnTo>
                  <a:pt x="1065" y="874"/>
                </a:lnTo>
                <a:lnTo>
                  <a:pt x="1065" y="881"/>
                </a:lnTo>
                <a:lnTo>
                  <a:pt x="1070" y="882"/>
                </a:lnTo>
                <a:lnTo>
                  <a:pt x="1072" y="884"/>
                </a:lnTo>
                <a:lnTo>
                  <a:pt x="1072" y="887"/>
                </a:lnTo>
                <a:lnTo>
                  <a:pt x="1075" y="889"/>
                </a:lnTo>
                <a:lnTo>
                  <a:pt x="1078" y="891"/>
                </a:lnTo>
                <a:lnTo>
                  <a:pt x="1080" y="894"/>
                </a:lnTo>
                <a:lnTo>
                  <a:pt x="1085" y="894"/>
                </a:lnTo>
                <a:lnTo>
                  <a:pt x="1085" y="899"/>
                </a:lnTo>
                <a:lnTo>
                  <a:pt x="1082" y="901"/>
                </a:lnTo>
                <a:lnTo>
                  <a:pt x="1077" y="903"/>
                </a:lnTo>
                <a:lnTo>
                  <a:pt x="1072" y="901"/>
                </a:lnTo>
                <a:lnTo>
                  <a:pt x="1061" y="901"/>
                </a:lnTo>
                <a:lnTo>
                  <a:pt x="1055" y="901"/>
                </a:lnTo>
                <a:lnTo>
                  <a:pt x="1051" y="901"/>
                </a:lnTo>
                <a:lnTo>
                  <a:pt x="1039" y="903"/>
                </a:lnTo>
                <a:lnTo>
                  <a:pt x="1029" y="903"/>
                </a:lnTo>
                <a:lnTo>
                  <a:pt x="1012" y="899"/>
                </a:lnTo>
                <a:lnTo>
                  <a:pt x="995" y="896"/>
                </a:lnTo>
                <a:lnTo>
                  <a:pt x="986" y="894"/>
                </a:lnTo>
                <a:lnTo>
                  <a:pt x="976" y="894"/>
                </a:lnTo>
                <a:lnTo>
                  <a:pt x="974" y="889"/>
                </a:lnTo>
                <a:lnTo>
                  <a:pt x="976" y="884"/>
                </a:lnTo>
                <a:lnTo>
                  <a:pt x="976" y="874"/>
                </a:lnTo>
                <a:lnTo>
                  <a:pt x="976" y="869"/>
                </a:lnTo>
                <a:lnTo>
                  <a:pt x="976" y="864"/>
                </a:lnTo>
                <a:lnTo>
                  <a:pt x="974" y="860"/>
                </a:lnTo>
                <a:lnTo>
                  <a:pt x="969" y="860"/>
                </a:lnTo>
                <a:lnTo>
                  <a:pt x="968" y="859"/>
                </a:lnTo>
                <a:lnTo>
                  <a:pt x="966" y="857"/>
                </a:lnTo>
                <a:lnTo>
                  <a:pt x="962" y="853"/>
                </a:lnTo>
                <a:lnTo>
                  <a:pt x="961" y="848"/>
                </a:lnTo>
                <a:lnTo>
                  <a:pt x="959" y="847"/>
                </a:lnTo>
                <a:lnTo>
                  <a:pt x="956" y="847"/>
                </a:lnTo>
                <a:lnTo>
                  <a:pt x="935" y="847"/>
                </a:lnTo>
                <a:lnTo>
                  <a:pt x="930" y="847"/>
                </a:lnTo>
                <a:lnTo>
                  <a:pt x="928" y="850"/>
                </a:lnTo>
                <a:lnTo>
                  <a:pt x="927" y="855"/>
                </a:lnTo>
                <a:lnTo>
                  <a:pt x="927" y="860"/>
                </a:lnTo>
                <a:lnTo>
                  <a:pt x="928" y="870"/>
                </a:lnTo>
                <a:lnTo>
                  <a:pt x="928" y="876"/>
                </a:lnTo>
                <a:lnTo>
                  <a:pt x="928" y="881"/>
                </a:lnTo>
                <a:lnTo>
                  <a:pt x="930" y="887"/>
                </a:lnTo>
                <a:lnTo>
                  <a:pt x="928" y="893"/>
                </a:lnTo>
                <a:lnTo>
                  <a:pt x="927" y="899"/>
                </a:lnTo>
                <a:lnTo>
                  <a:pt x="922" y="905"/>
                </a:lnTo>
                <a:lnTo>
                  <a:pt x="922" y="910"/>
                </a:lnTo>
                <a:lnTo>
                  <a:pt x="922" y="915"/>
                </a:lnTo>
                <a:lnTo>
                  <a:pt x="916" y="915"/>
                </a:lnTo>
                <a:lnTo>
                  <a:pt x="915" y="911"/>
                </a:lnTo>
                <a:lnTo>
                  <a:pt x="913" y="908"/>
                </a:lnTo>
                <a:lnTo>
                  <a:pt x="913" y="901"/>
                </a:lnTo>
                <a:lnTo>
                  <a:pt x="915" y="891"/>
                </a:lnTo>
                <a:lnTo>
                  <a:pt x="915" y="886"/>
                </a:lnTo>
                <a:lnTo>
                  <a:pt x="915" y="881"/>
                </a:lnTo>
                <a:lnTo>
                  <a:pt x="911" y="876"/>
                </a:lnTo>
                <a:lnTo>
                  <a:pt x="908" y="870"/>
                </a:lnTo>
                <a:lnTo>
                  <a:pt x="903" y="867"/>
                </a:lnTo>
                <a:lnTo>
                  <a:pt x="901" y="860"/>
                </a:lnTo>
                <a:lnTo>
                  <a:pt x="893" y="862"/>
                </a:lnTo>
                <a:lnTo>
                  <a:pt x="887" y="864"/>
                </a:lnTo>
                <a:lnTo>
                  <a:pt x="882" y="867"/>
                </a:lnTo>
                <a:lnTo>
                  <a:pt x="874" y="867"/>
                </a:lnTo>
                <a:lnTo>
                  <a:pt x="872" y="870"/>
                </a:lnTo>
                <a:lnTo>
                  <a:pt x="869" y="872"/>
                </a:lnTo>
                <a:lnTo>
                  <a:pt x="865" y="874"/>
                </a:lnTo>
                <a:lnTo>
                  <a:pt x="860" y="874"/>
                </a:lnTo>
                <a:lnTo>
                  <a:pt x="860" y="867"/>
                </a:lnTo>
                <a:lnTo>
                  <a:pt x="858" y="864"/>
                </a:lnTo>
                <a:lnTo>
                  <a:pt x="855" y="859"/>
                </a:lnTo>
                <a:lnTo>
                  <a:pt x="850" y="853"/>
                </a:lnTo>
                <a:lnTo>
                  <a:pt x="848" y="850"/>
                </a:lnTo>
                <a:lnTo>
                  <a:pt x="845" y="845"/>
                </a:lnTo>
                <a:lnTo>
                  <a:pt x="845" y="840"/>
                </a:lnTo>
                <a:lnTo>
                  <a:pt x="847" y="833"/>
                </a:lnTo>
                <a:lnTo>
                  <a:pt x="841" y="831"/>
                </a:lnTo>
                <a:lnTo>
                  <a:pt x="840" y="829"/>
                </a:lnTo>
                <a:lnTo>
                  <a:pt x="840" y="826"/>
                </a:lnTo>
                <a:lnTo>
                  <a:pt x="833" y="826"/>
                </a:lnTo>
                <a:lnTo>
                  <a:pt x="826" y="826"/>
                </a:lnTo>
                <a:lnTo>
                  <a:pt x="816" y="831"/>
                </a:lnTo>
                <a:lnTo>
                  <a:pt x="806" y="833"/>
                </a:lnTo>
                <a:lnTo>
                  <a:pt x="800" y="835"/>
                </a:lnTo>
                <a:lnTo>
                  <a:pt x="792" y="833"/>
                </a:lnTo>
                <a:lnTo>
                  <a:pt x="785" y="835"/>
                </a:lnTo>
                <a:lnTo>
                  <a:pt x="782" y="840"/>
                </a:lnTo>
                <a:lnTo>
                  <a:pt x="773" y="848"/>
                </a:lnTo>
                <a:lnTo>
                  <a:pt x="770" y="853"/>
                </a:lnTo>
                <a:lnTo>
                  <a:pt x="765" y="857"/>
                </a:lnTo>
                <a:lnTo>
                  <a:pt x="759" y="860"/>
                </a:lnTo>
                <a:lnTo>
                  <a:pt x="751" y="860"/>
                </a:lnTo>
                <a:lnTo>
                  <a:pt x="749" y="865"/>
                </a:lnTo>
                <a:lnTo>
                  <a:pt x="748" y="867"/>
                </a:lnTo>
                <a:lnTo>
                  <a:pt x="744" y="867"/>
                </a:lnTo>
                <a:lnTo>
                  <a:pt x="739" y="870"/>
                </a:lnTo>
                <a:lnTo>
                  <a:pt x="732" y="872"/>
                </a:lnTo>
                <a:lnTo>
                  <a:pt x="725" y="874"/>
                </a:lnTo>
                <a:lnTo>
                  <a:pt x="717" y="874"/>
                </a:lnTo>
                <a:lnTo>
                  <a:pt x="715" y="862"/>
                </a:lnTo>
                <a:lnTo>
                  <a:pt x="710" y="853"/>
                </a:lnTo>
                <a:lnTo>
                  <a:pt x="705" y="845"/>
                </a:lnTo>
                <a:lnTo>
                  <a:pt x="701" y="841"/>
                </a:lnTo>
                <a:lnTo>
                  <a:pt x="696" y="840"/>
                </a:lnTo>
                <a:lnTo>
                  <a:pt x="698" y="828"/>
                </a:lnTo>
                <a:lnTo>
                  <a:pt x="695" y="818"/>
                </a:lnTo>
                <a:lnTo>
                  <a:pt x="691" y="809"/>
                </a:lnTo>
                <a:lnTo>
                  <a:pt x="688" y="802"/>
                </a:lnTo>
                <a:lnTo>
                  <a:pt x="686" y="799"/>
                </a:lnTo>
                <a:lnTo>
                  <a:pt x="686" y="795"/>
                </a:lnTo>
                <a:lnTo>
                  <a:pt x="686" y="794"/>
                </a:lnTo>
                <a:lnTo>
                  <a:pt x="684" y="788"/>
                </a:lnTo>
                <a:lnTo>
                  <a:pt x="679" y="783"/>
                </a:lnTo>
                <a:lnTo>
                  <a:pt x="677" y="778"/>
                </a:lnTo>
                <a:lnTo>
                  <a:pt x="677" y="773"/>
                </a:lnTo>
                <a:lnTo>
                  <a:pt x="677" y="768"/>
                </a:lnTo>
                <a:lnTo>
                  <a:pt x="676" y="765"/>
                </a:lnTo>
                <a:lnTo>
                  <a:pt x="674" y="765"/>
                </a:lnTo>
                <a:lnTo>
                  <a:pt x="671" y="761"/>
                </a:lnTo>
                <a:lnTo>
                  <a:pt x="669" y="759"/>
                </a:lnTo>
                <a:lnTo>
                  <a:pt x="666" y="758"/>
                </a:lnTo>
                <a:lnTo>
                  <a:pt x="655" y="758"/>
                </a:lnTo>
                <a:lnTo>
                  <a:pt x="655" y="751"/>
                </a:lnTo>
                <a:lnTo>
                  <a:pt x="654" y="744"/>
                </a:lnTo>
                <a:lnTo>
                  <a:pt x="647" y="736"/>
                </a:lnTo>
                <a:lnTo>
                  <a:pt x="643" y="730"/>
                </a:lnTo>
                <a:lnTo>
                  <a:pt x="642" y="725"/>
                </a:lnTo>
                <a:lnTo>
                  <a:pt x="642" y="718"/>
                </a:lnTo>
                <a:lnTo>
                  <a:pt x="642" y="710"/>
                </a:lnTo>
                <a:lnTo>
                  <a:pt x="638" y="708"/>
                </a:lnTo>
                <a:lnTo>
                  <a:pt x="635" y="707"/>
                </a:lnTo>
                <a:lnTo>
                  <a:pt x="631" y="703"/>
                </a:lnTo>
                <a:lnTo>
                  <a:pt x="628" y="703"/>
                </a:lnTo>
                <a:lnTo>
                  <a:pt x="626" y="707"/>
                </a:lnTo>
                <a:lnTo>
                  <a:pt x="625" y="708"/>
                </a:lnTo>
                <a:lnTo>
                  <a:pt x="621" y="710"/>
                </a:lnTo>
                <a:lnTo>
                  <a:pt x="614" y="710"/>
                </a:lnTo>
                <a:lnTo>
                  <a:pt x="609" y="705"/>
                </a:lnTo>
                <a:lnTo>
                  <a:pt x="604" y="700"/>
                </a:lnTo>
                <a:lnTo>
                  <a:pt x="596" y="698"/>
                </a:lnTo>
                <a:lnTo>
                  <a:pt x="587" y="696"/>
                </a:lnTo>
                <a:lnTo>
                  <a:pt x="575" y="698"/>
                </a:lnTo>
                <a:lnTo>
                  <a:pt x="565" y="703"/>
                </a:lnTo>
                <a:lnTo>
                  <a:pt x="558" y="708"/>
                </a:lnTo>
                <a:lnTo>
                  <a:pt x="555" y="712"/>
                </a:lnTo>
                <a:lnTo>
                  <a:pt x="553" y="717"/>
                </a:lnTo>
                <a:lnTo>
                  <a:pt x="548" y="713"/>
                </a:lnTo>
                <a:lnTo>
                  <a:pt x="541" y="712"/>
                </a:lnTo>
                <a:lnTo>
                  <a:pt x="536" y="708"/>
                </a:lnTo>
                <a:lnTo>
                  <a:pt x="534" y="707"/>
                </a:lnTo>
                <a:lnTo>
                  <a:pt x="533" y="703"/>
                </a:lnTo>
                <a:lnTo>
                  <a:pt x="524" y="698"/>
                </a:lnTo>
                <a:lnTo>
                  <a:pt x="519" y="696"/>
                </a:lnTo>
                <a:lnTo>
                  <a:pt x="512" y="696"/>
                </a:lnTo>
                <a:lnTo>
                  <a:pt x="502" y="698"/>
                </a:lnTo>
                <a:lnTo>
                  <a:pt x="493" y="703"/>
                </a:lnTo>
                <a:lnTo>
                  <a:pt x="488" y="710"/>
                </a:lnTo>
                <a:lnTo>
                  <a:pt x="483" y="718"/>
                </a:lnTo>
                <a:lnTo>
                  <a:pt x="478" y="739"/>
                </a:lnTo>
                <a:lnTo>
                  <a:pt x="475" y="749"/>
                </a:lnTo>
                <a:lnTo>
                  <a:pt x="471" y="758"/>
                </a:lnTo>
                <a:lnTo>
                  <a:pt x="464" y="758"/>
                </a:lnTo>
                <a:lnTo>
                  <a:pt x="459" y="756"/>
                </a:lnTo>
                <a:lnTo>
                  <a:pt x="456" y="753"/>
                </a:lnTo>
                <a:lnTo>
                  <a:pt x="451" y="751"/>
                </a:lnTo>
                <a:lnTo>
                  <a:pt x="447" y="751"/>
                </a:lnTo>
                <a:lnTo>
                  <a:pt x="446" y="749"/>
                </a:lnTo>
                <a:lnTo>
                  <a:pt x="444" y="744"/>
                </a:lnTo>
                <a:lnTo>
                  <a:pt x="444" y="730"/>
                </a:lnTo>
                <a:lnTo>
                  <a:pt x="403" y="730"/>
                </a:lnTo>
                <a:lnTo>
                  <a:pt x="396" y="730"/>
                </a:lnTo>
                <a:lnTo>
                  <a:pt x="391" y="732"/>
                </a:lnTo>
                <a:lnTo>
                  <a:pt x="389" y="737"/>
                </a:lnTo>
                <a:lnTo>
                  <a:pt x="386" y="742"/>
                </a:lnTo>
                <a:lnTo>
                  <a:pt x="384" y="746"/>
                </a:lnTo>
                <a:lnTo>
                  <a:pt x="381" y="751"/>
                </a:lnTo>
                <a:lnTo>
                  <a:pt x="377" y="753"/>
                </a:lnTo>
                <a:lnTo>
                  <a:pt x="369" y="751"/>
                </a:lnTo>
                <a:lnTo>
                  <a:pt x="369" y="703"/>
                </a:lnTo>
                <a:lnTo>
                  <a:pt x="362" y="703"/>
                </a:lnTo>
                <a:lnTo>
                  <a:pt x="359" y="703"/>
                </a:lnTo>
                <a:lnTo>
                  <a:pt x="355" y="705"/>
                </a:lnTo>
                <a:lnTo>
                  <a:pt x="354" y="708"/>
                </a:lnTo>
                <a:lnTo>
                  <a:pt x="348" y="713"/>
                </a:lnTo>
                <a:lnTo>
                  <a:pt x="345" y="717"/>
                </a:lnTo>
                <a:lnTo>
                  <a:pt x="342" y="717"/>
                </a:lnTo>
                <a:lnTo>
                  <a:pt x="333" y="715"/>
                </a:lnTo>
                <a:lnTo>
                  <a:pt x="328" y="713"/>
                </a:lnTo>
                <a:lnTo>
                  <a:pt x="323" y="710"/>
                </a:lnTo>
                <a:lnTo>
                  <a:pt x="314" y="710"/>
                </a:lnTo>
                <a:lnTo>
                  <a:pt x="309" y="710"/>
                </a:lnTo>
                <a:lnTo>
                  <a:pt x="306" y="712"/>
                </a:lnTo>
                <a:lnTo>
                  <a:pt x="302" y="713"/>
                </a:lnTo>
                <a:lnTo>
                  <a:pt x="301" y="717"/>
                </a:lnTo>
                <a:lnTo>
                  <a:pt x="301" y="720"/>
                </a:lnTo>
                <a:lnTo>
                  <a:pt x="299" y="722"/>
                </a:lnTo>
                <a:lnTo>
                  <a:pt x="294" y="724"/>
                </a:lnTo>
                <a:lnTo>
                  <a:pt x="292" y="729"/>
                </a:lnTo>
                <a:lnTo>
                  <a:pt x="290" y="730"/>
                </a:lnTo>
                <a:lnTo>
                  <a:pt x="287" y="730"/>
                </a:lnTo>
                <a:lnTo>
                  <a:pt x="275" y="729"/>
                </a:lnTo>
                <a:lnTo>
                  <a:pt x="265" y="725"/>
                </a:lnTo>
                <a:lnTo>
                  <a:pt x="246" y="717"/>
                </a:lnTo>
                <a:lnTo>
                  <a:pt x="231" y="718"/>
                </a:lnTo>
                <a:lnTo>
                  <a:pt x="217" y="722"/>
                </a:lnTo>
                <a:lnTo>
                  <a:pt x="202" y="725"/>
                </a:lnTo>
                <a:lnTo>
                  <a:pt x="195" y="725"/>
                </a:lnTo>
                <a:lnTo>
                  <a:pt x="185" y="724"/>
                </a:lnTo>
                <a:lnTo>
                  <a:pt x="178" y="724"/>
                </a:lnTo>
                <a:lnTo>
                  <a:pt x="174" y="724"/>
                </a:lnTo>
                <a:lnTo>
                  <a:pt x="171" y="725"/>
                </a:lnTo>
                <a:lnTo>
                  <a:pt x="169" y="729"/>
                </a:lnTo>
                <a:lnTo>
                  <a:pt x="164" y="734"/>
                </a:lnTo>
                <a:lnTo>
                  <a:pt x="161" y="737"/>
                </a:lnTo>
                <a:lnTo>
                  <a:pt x="157" y="737"/>
                </a:lnTo>
                <a:lnTo>
                  <a:pt x="149" y="739"/>
                </a:lnTo>
                <a:lnTo>
                  <a:pt x="144" y="741"/>
                </a:lnTo>
                <a:lnTo>
                  <a:pt x="138" y="744"/>
                </a:lnTo>
                <a:lnTo>
                  <a:pt x="130" y="744"/>
                </a:lnTo>
                <a:lnTo>
                  <a:pt x="128" y="749"/>
                </a:lnTo>
                <a:lnTo>
                  <a:pt x="126" y="751"/>
                </a:lnTo>
                <a:lnTo>
                  <a:pt x="123" y="751"/>
                </a:lnTo>
                <a:lnTo>
                  <a:pt x="116" y="754"/>
                </a:lnTo>
                <a:lnTo>
                  <a:pt x="109" y="761"/>
                </a:lnTo>
                <a:lnTo>
                  <a:pt x="104" y="766"/>
                </a:lnTo>
                <a:lnTo>
                  <a:pt x="101" y="773"/>
                </a:lnTo>
                <a:lnTo>
                  <a:pt x="94" y="788"/>
                </a:lnTo>
                <a:lnTo>
                  <a:pt x="89" y="806"/>
                </a:lnTo>
                <a:lnTo>
                  <a:pt x="92" y="811"/>
                </a:lnTo>
                <a:lnTo>
                  <a:pt x="94" y="814"/>
                </a:lnTo>
                <a:lnTo>
                  <a:pt x="92" y="818"/>
                </a:lnTo>
                <a:lnTo>
                  <a:pt x="89" y="819"/>
                </a:lnTo>
                <a:lnTo>
                  <a:pt x="92" y="824"/>
                </a:lnTo>
                <a:lnTo>
                  <a:pt x="96" y="829"/>
                </a:lnTo>
                <a:lnTo>
                  <a:pt x="99" y="833"/>
                </a:lnTo>
                <a:lnTo>
                  <a:pt x="103" y="840"/>
                </a:lnTo>
                <a:lnTo>
                  <a:pt x="109" y="840"/>
                </a:lnTo>
                <a:lnTo>
                  <a:pt x="116" y="840"/>
                </a:lnTo>
                <a:lnTo>
                  <a:pt x="121" y="841"/>
                </a:lnTo>
                <a:lnTo>
                  <a:pt x="123" y="847"/>
                </a:lnTo>
                <a:lnTo>
                  <a:pt x="137" y="848"/>
                </a:lnTo>
                <a:lnTo>
                  <a:pt x="149" y="845"/>
                </a:lnTo>
                <a:lnTo>
                  <a:pt x="159" y="843"/>
                </a:lnTo>
                <a:lnTo>
                  <a:pt x="171" y="840"/>
                </a:lnTo>
                <a:lnTo>
                  <a:pt x="173" y="843"/>
                </a:lnTo>
                <a:lnTo>
                  <a:pt x="176" y="845"/>
                </a:lnTo>
                <a:lnTo>
                  <a:pt x="185" y="847"/>
                </a:lnTo>
                <a:lnTo>
                  <a:pt x="190" y="848"/>
                </a:lnTo>
                <a:lnTo>
                  <a:pt x="191" y="850"/>
                </a:lnTo>
                <a:lnTo>
                  <a:pt x="191" y="853"/>
                </a:lnTo>
                <a:lnTo>
                  <a:pt x="193" y="859"/>
                </a:lnTo>
                <a:lnTo>
                  <a:pt x="196" y="862"/>
                </a:lnTo>
                <a:lnTo>
                  <a:pt x="202" y="864"/>
                </a:lnTo>
                <a:lnTo>
                  <a:pt x="207" y="865"/>
                </a:lnTo>
                <a:lnTo>
                  <a:pt x="219" y="867"/>
                </a:lnTo>
                <a:lnTo>
                  <a:pt x="222" y="870"/>
                </a:lnTo>
                <a:lnTo>
                  <a:pt x="226" y="874"/>
                </a:lnTo>
                <a:lnTo>
                  <a:pt x="231" y="876"/>
                </a:lnTo>
                <a:lnTo>
                  <a:pt x="234" y="877"/>
                </a:lnTo>
                <a:lnTo>
                  <a:pt x="239" y="884"/>
                </a:lnTo>
                <a:lnTo>
                  <a:pt x="244" y="891"/>
                </a:lnTo>
                <a:lnTo>
                  <a:pt x="248" y="893"/>
                </a:lnTo>
                <a:lnTo>
                  <a:pt x="253" y="894"/>
                </a:lnTo>
                <a:lnTo>
                  <a:pt x="249" y="899"/>
                </a:lnTo>
                <a:lnTo>
                  <a:pt x="248" y="901"/>
                </a:lnTo>
                <a:lnTo>
                  <a:pt x="244" y="901"/>
                </a:lnTo>
                <a:lnTo>
                  <a:pt x="239" y="898"/>
                </a:lnTo>
                <a:lnTo>
                  <a:pt x="232" y="891"/>
                </a:lnTo>
                <a:lnTo>
                  <a:pt x="229" y="889"/>
                </a:lnTo>
                <a:lnTo>
                  <a:pt x="226" y="887"/>
                </a:lnTo>
                <a:lnTo>
                  <a:pt x="214" y="891"/>
                </a:lnTo>
                <a:lnTo>
                  <a:pt x="203" y="893"/>
                </a:lnTo>
                <a:lnTo>
                  <a:pt x="191" y="896"/>
                </a:lnTo>
                <a:lnTo>
                  <a:pt x="178" y="894"/>
                </a:lnTo>
                <a:lnTo>
                  <a:pt x="176" y="882"/>
                </a:lnTo>
                <a:lnTo>
                  <a:pt x="173" y="872"/>
                </a:lnTo>
                <a:lnTo>
                  <a:pt x="164" y="853"/>
                </a:lnTo>
                <a:lnTo>
                  <a:pt x="157" y="853"/>
                </a:lnTo>
                <a:lnTo>
                  <a:pt x="152" y="857"/>
                </a:lnTo>
                <a:lnTo>
                  <a:pt x="149" y="859"/>
                </a:lnTo>
                <a:lnTo>
                  <a:pt x="144" y="860"/>
                </a:lnTo>
                <a:lnTo>
                  <a:pt x="142" y="862"/>
                </a:lnTo>
                <a:lnTo>
                  <a:pt x="140" y="864"/>
                </a:lnTo>
                <a:lnTo>
                  <a:pt x="137" y="867"/>
                </a:lnTo>
                <a:lnTo>
                  <a:pt x="132" y="869"/>
                </a:lnTo>
                <a:lnTo>
                  <a:pt x="130" y="870"/>
                </a:lnTo>
                <a:lnTo>
                  <a:pt x="130" y="874"/>
                </a:lnTo>
                <a:lnTo>
                  <a:pt x="130" y="881"/>
                </a:lnTo>
                <a:lnTo>
                  <a:pt x="130" y="886"/>
                </a:lnTo>
                <a:lnTo>
                  <a:pt x="132" y="889"/>
                </a:lnTo>
                <a:lnTo>
                  <a:pt x="133" y="893"/>
                </a:lnTo>
                <a:lnTo>
                  <a:pt x="137" y="894"/>
                </a:lnTo>
                <a:lnTo>
                  <a:pt x="142" y="896"/>
                </a:lnTo>
                <a:lnTo>
                  <a:pt x="144" y="898"/>
                </a:lnTo>
                <a:lnTo>
                  <a:pt x="144" y="901"/>
                </a:lnTo>
                <a:lnTo>
                  <a:pt x="144" y="922"/>
                </a:lnTo>
                <a:lnTo>
                  <a:pt x="152" y="923"/>
                </a:lnTo>
                <a:lnTo>
                  <a:pt x="159" y="922"/>
                </a:lnTo>
                <a:lnTo>
                  <a:pt x="164" y="918"/>
                </a:lnTo>
                <a:lnTo>
                  <a:pt x="166" y="915"/>
                </a:lnTo>
                <a:lnTo>
                  <a:pt x="169" y="910"/>
                </a:lnTo>
                <a:lnTo>
                  <a:pt x="173" y="905"/>
                </a:lnTo>
                <a:lnTo>
                  <a:pt x="178" y="901"/>
                </a:lnTo>
                <a:lnTo>
                  <a:pt x="185" y="901"/>
                </a:lnTo>
                <a:lnTo>
                  <a:pt x="185" y="906"/>
                </a:lnTo>
                <a:lnTo>
                  <a:pt x="185" y="910"/>
                </a:lnTo>
                <a:lnTo>
                  <a:pt x="186" y="911"/>
                </a:lnTo>
                <a:lnTo>
                  <a:pt x="190" y="913"/>
                </a:lnTo>
                <a:lnTo>
                  <a:pt x="196" y="915"/>
                </a:lnTo>
                <a:lnTo>
                  <a:pt x="205" y="915"/>
                </a:lnTo>
                <a:lnTo>
                  <a:pt x="210" y="923"/>
                </a:lnTo>
                <a:lnTo>
                  <a:pt x="212" y="928"/>
                </a:lnTo>
                <a:lnTo>
                  <a:pt x="212" y="935"/>
                </a:lnTo>
                <a:lnTo>
                  <a:pt x="219" y="935"/>
                </a:lnTo>
                <a:lnTo>
                  <a:pt x="222" y="939"/>
                </a:lnTo>
                <a:lnTo>
                  <a:pt x="224" y="944"/>
                </a:lnTo>
                <a:lnTo>
                  <a:pt x="226" y="949"/>
                </a:lnTo>
                <a:lnTo>
                  <a:pt x="226" y="952"/>
                </a:lnTo>
                <a:lnTo>
                  <a:pt x="226" y="956"/>
                </a:lnTo>
                <a:lnTo>
                  <a:pt x="226" y="959"/>
                </a:lnTo>
                <a:lnTo>
                  <a:pt x="226" y="963"/>
                </a:lnTo>
                <a:lnTo>
                  <a:pt x="224" y="964"/>
                </a:lnTo>
                <a:lnTo>
                  <a:pt x="222" y="964"/>
                </a:lnTo>
                <a:lnTo>
                  <a:pt x="220" y="961"/>
                </a:lnTo>
                <a:lnTo>
                  <a:pt x="219" y="956"/>
                </a:lnTo>
                <a:lnTo>
                  <a:pt x="212" y="956"/>
                </a:lnTo>
                <a:lnTo>
                  <a:pt x="205" y="956"/>
                </a:lnTo>
                <a:lnTo>
                  <a:pt x="200" y="959"/>
                </a:lnTo>
                <a:lnTo>
                  <a:pt x="198" y="961"/>
                </a:lnTo>
                <a:lnTo>
                  <a:pt x="198" y="963"/>
                </a:lnTo>
                <a:lnTo>
                  <a:pt x="188" y="961"/>
                </a:lnTo>
                <a:lnTo>
                  <a:pt x="181" y="959"/>
                </a:lnTo>
                <a:lnTo>
                  <a:pt x="173" y="956"/>
                </a:lnTo>
                <a:lnTo>
                  <a:pt x="157" y="956"/>
                </a:lnTo>
                <a:lnTo>
                  <a:pt x="149" y="957"/>
                </a:lnTo>
                <a:lnTo>
                  <a:pt x="140" y="959"/>
                </a:lnTo>
                <a:lnTo>
                  <a:pt x="123" y="963"/>
                </a:lnTo>
                <a:lnTo>
                  <a:pt x="116" y="964"/>
                </a:lnTo>
                <a:lnTo>
                  <a:pt x="109" y="964"/>
                </a:lnTo>
                <a:lnTo>
                  <a:pt x="101" y="961"/>
                </a:lnTo>
                <a:lnTo>
                  <a:pt x="92" y="957"/>
                </a:lnTo>
                <a:lnTo>
                  <a:pt x="87" y="956"/>
                </a:lnTo>
                <a:lnTo>
                  <a:pt x="82" y="956"/>
                </a:lnTo>
                <a:lnTo>
                  <a:pt x="77" y="956"/>
                </a:lnTo>
                <a:lnTo>
                  <a:pt x="75" y="959"/>
                </a:lnTo>
                <a:lnTo>
                  <a:pt x="75" y="969"/>
                </a:lnTo>
                <a:lnTo>
                  <a:pt x="74" y="974"/>
                </a:lnTo>
                <a:lnTo>
                  <a:pt x="72" y="978"/>
                </a:lnTo>
                <a:lnTo>
                  <a:pt x="69" y="978"/>
                </a:lnTo>
                <a:lnTo>
                  <a:pt x="62" y="976"/>
                </a:lnTo>
                <a:lnTo>
                  <a:pt x="62" y="980"/>
                </a:lnTo>
                <a:lnTo>
                  <a:pt x="63" y="981"/>
                </a:lnTo>
                <a:lnTo>
                  <a:pt x="69" y="983"/>
                </a:lnTo>
                <a:lnTo>
                  <a:pt x="82" y="983"/>
                </a:lnTo>
                <a:lnTo>
                  <a:pt x="86" y="985"/>
                </a:lnTo>
                <a:lnTo>
                  <a:pt x="89" y="986"/>
                </a:lnTo>
                <a:lnTo>
                  <a:pt x="91" y="990"/>
                </a:lnTo>
                <a:lnTo>
                  <a:pt x="96" y="990"/>
                </a:lnTo>
                <a:lnTo>
                  <a:pt x="101" y="990"/>
                </a:lnTo>
                <a:lnTo>
                  <a:pt x="106" y="990"/>
                </a:lnTo>
                <a:lnTo>
                  <a:pt x="111" y="995"/>
                </a:lnTo>
                <a:lnTo>
                  <a:pt x="118" y="998"/>
                </a:lnTo>
                <a:lnTo>
                  <a:pt x="123" y="998"/>
                </a:lnTo>
                <a:lnTo>
                  <a:pt x="130" y="997"/>
                </a:lnTo>
                <a:lnTo>
                  <a:pt x="133" y="1005"/>
                </a:lnTo>
                <a:lnTo>
                  <a:pt x="137" y="1014"/>
                </a:lnTo>
                <a:lnTo>
                  <a:pt x="140" y="1022"/>
                </a:lnTo>
                <a:lnTo>
                  <a:pt x="144" y="1031"/>
                </a:lnTo>
                <a:lnTo>
                  <a:pt x="149" y="1032"/>
                </a:lnTo>
                <a:lnTo>
                  <a:pt x="152" y="1034"/>
                </a:lnTo>
                <a:lnTo>
                  <a:pt x="157" y="1041"/>
                </a:lnTo>
                <a:lnTo>
                  <a:pt x="161" y="1049"/>
                </a:lnTo>
                <a:lnTo>
                  <a:pt x="164" y="1058"/>
                </a:lnTo>
                <a:lnTo>
                  <a:pt x="164" y="1065"/>
                </a:lnTo>
                <a:lnTo>
                  <a:pt x="164" y="1070"/>
                </a:lnTo>
                <a:lnTo>
                  <a:pt x="161" y="1078"/>
                </a:lnTo>
                <a:lnTo>
                  <a:pt x="157" y="1087"/>
                </a:lnTo>
                <a:lnTo>
                  <a:pt x="155" y="1092"/>
                </a:lnTo>
                <a:lnTo>
                  <a:pt x="157" y="1099"/>
                </a:lnTo>
                <a:lnTo>
                  <a:pt x="159" y="1102"/>
                </a:lnTo>
                <a:lnTo>
                  <a:pt x="161" y="1104"/>
                </a:lnTo>
                <a:lnTo>
                  <a:pt x="167" y="1106"/>
                </a:lnTo>
                <a:lnTo>
                  <a:pt x="185" y="1106"/>
                </a:lnTo>
                <a:lnTo>
                  <a:pt x="193" y="1111"/>
                </a:lnTo>
                <a:lnTo>
                  <a:pt x="198" y="1113"/>
                </a:lnTo>
                <a:lnTo>
                  <a:pt x="205" y="1113"/>
                </a:lnTo>
                <a:lnTo>
                  <a:pt x="212" y="1111"/>
                </a:lnTo>
                <a:lnTo>
                  <a:pt x="219" y="1109"/>
                </a:lnTo>
                <a:lnTo>
                  <a:pt x="224" y="1106"/>
                </a:lnTo>
                <a:lnTo>
                  <a:pt x="232" y="1106"/>
                </a:lnTo>
                <a:lnTo>
                  <a:pt x="234" y="1104"/>
                </a:lnTo>
                <a:lnTo>
                  <a:pt x="236" y="1102"/>
                </a:lnTo>
                <a:lnTo>
                  <a:pt x="239" y="1099"/>
                </a:lnTo>
                <a:lnTo>
                  <a:pt x="244" y="1097"/>
                </a:lnTo>
                <a:lnTo>
                  <a:pt x="246" y="1096"/>
                </a:lnTo>
                <a:lnTo>
                  <a:pt x="246" y="1092"/>
                </a:lnTo>
                <a:lnTo>
                  <a:pt x="251" y="1096"/>
                </a:lnTo>
                <a:lnTo>
                  <a:pt x="256" y="1099"/>
                </a:lnTo>
                <a:lnTo>
                  <a:pt x="260" y="1104"/>
                </a:lnTo>
                <a:lnTo>
                  <a:pt x="267" y="1106"/>
                </a:lnTo>
                <a:lnTo>
                  <a:pt x="277" y="1106"/>
                </a:lnTo>
                <a:lnTo>
                  <a:pt x="285" y="1106"/>
                </a:lnTo>
                <a:lnTo>
                  <a:pt x="292" y="1109"/>
                </a:lnTo>
                <a:lnTo>
                  <a:pt x="297" y="1116"/>
                </a:lnTo>
                <a:lnTo>
                  <a:pt x="302" y="1123"/>
                </a:lnTo>
                <a:lnTo>
                  <a:pt x="304" y="1126"/>
                </a:lnTo>
                <a:lnTo>
                  <a:pt x="306" y="1131"/>
                </a:lnTo>
                <a:lnTo>
                  <a:pt x="307" y="1133"/>
                </a:lnTo>
                <a:lnTo>
                  <a:pt x="309" y="1140"/>
                </a:lnTo>
                <a:lnTo>
                  <a:pt x="313" y="1143"/>
                </a:lnTo>
                <a:lnTo>
                  <a:pt x="316" y="1147"/>
                </a:lnTo>
                <a:lnTo>
                  <a:pt x="319" y="1147"/>
                </a:lnTo>
                <a:lnTo>
                  <a:pt x="330" y="1147"/>
                </a:lnTo>
                <a:lnTo>
                  <a:pt x="338" y="1147"/>
                </a:lnTo>
                <a:lnTo>
                  <a:pt x="340" y="1148"/>
                </a:lnTo>
                <a:lnTo>
                  <a:pt x="345" y="1150"/>
                </a:lnTo>
                <a:lnTo>
                  <a:pt x="350" y="1153"/>
                </a:lnTo>
                <a:lnTo>
                  <a:pt x="359" y="1160"/>
                </a:lnTo>
                <a:lnTo>
                  <a:pt x="360" y="1164"/>
                </a:lnTo>
                <a:lnTo>
                  <a:pt x="365" y="1169"/>
                </a:lnTo>
                <a:lnTo>
                  <a:pt x="372" y="1172"/>
                </a:lnTo>
                <a:lnTo>
                  <a:pt x="379" y="1174"/>
                </a:lnTo>
                <a:lnTo>
                  <a:pt x="389" y="1174"/>
                </a:lnTo>
                <a:lnTo>
                  <a:pt x="394" y="1182"/>
                </a:lnTo>
                <a:lnTo>
                  <a:pt x="400" y="1191"/>
                </a:lnTo>
                <a:lnTo>
                  <a:pt x="406" y="1198"/>
                </a:lnTo>
                <a:lnTo>
                  <a:pt x="410" y="1208"/>
                </a:lnTo>
                <a:lnTo>
                  <a:pt x="418" y="1208"/>
                </a:lnTo>
                <a:lnTo>
                  <a:pt x="425" y="1208"/>
                </a:lnTo>
                <a:lnTo>
                  <a:pt x="430" y="1211"/>
                </a:lnTo>
                <a:lnTo>
                  <a:pt x="435" y="1213"/>
                </a:lnTo>
                <a:lnTo>
                  <a:pt x="444" y="1220"/>
                </a:lnTo>
                <a:lnTo>
                  <a:pt x="451" y="1222"/>
                </a:lnTo>
                <a:lnTo>
                  <a:pt x="458" y="1222"/>
                </a:lnTo>
                <a:lnTo>
                  <a:pt x="459" y="1229"/>
                </a:lnTo>
                <a:lnTo>
                  <a:pt x="463" y="1234"/>
                </a:lnTo>
                <a:lnTo>
                  <a:pt x="468" y="1237"/>
                </a:lnTo>
                <a:lnTo>
                  <a:pt x="475" y="1239"/>
                </a:lnTo>
                <a:lnTo>
                  <a:pt x="485" y="1246"/>
                </a:lnTo>
                <a:lnTo>
                  <a:pt x="488" y="1251"/>
                </a:lnTo>
                <a:lnTo>
                  <a:pt x="492" y="1256"/>
                </a:lnTo>
                <a:lnTo>
                  <a:pt x="497" y="1257"/>
                </a:lnTo>
                <a:lnTo>
                  <a:pt x="498" y="1259"/>
                </a:lnTo>
                <a:lnTo>
                  <a:pt x="498" y="1263"/>
                </a:lnTo>
                <a:lnTo>
                  <a:pt x="498" y="1273"/>
                </a:lnTo>
                <a:lnTo>
                  <a:pt x="498" y="1285"/>
                </a:lnTo>
                <a:lnTo>
                  <a:pt x="498" y="1307"/>
                </a:lnTo>
                <a:lnTo>
                  <a:pt x="498" y="1317"/>
                </a:lnTo>
                <a:lnTo>
                  <a:pt x="502" y="1326"/>
                </a:lnTo>
                <a:lnTo>
                  <a:pt x="505" y="1328"/>
                </a:lnTo>
                <a:lnTo>
                  <a:pt x="509" y="1331"/>
                </a:lnTo>
                <a:lnTo>
                  <a:pt x="514" y="1331"/>
                </a:lnTo>
                <a:lnTo>
                  <a:pt x="519" y="1331"/>
                </a:lnTo>
                <a:lnTo>
                  <a:pt x="522" y="1329"/>
                </a:lnTo>
                <a:lnTo>
                  <a:pt x="524" y="1326"/>
                </a:lnTo>
                <a:lnTo>
                  <a:pt x="526" y="1317"/>
                </a:lnTo>
                <a:lnTo>
                  <a:pt x="521" y="1316"/>
                </a:lnTo>
                <a:lnTo>
                  <a:pt x="519" y="1314"/>
                </a:lnTo>
                <a:lnTo>
                  <a:pt x="519" y="1310"/>
                </a:lnTo>
                <a:lnTo>
                  <a:pt x="519" y="1290"/>
                </a:lnTo>
                <a:lnTo>
                  <a:pt x="526" y="1295"/>
                </a:lnTo>
                <a:lnTo>
                  <a:pt x="533" y="1297"/>
                </a:lnTo>
                <a:lnTo>
                  <a:pt x="539" y="1295"/>
                </a:lnTo>
                <a:lnTo>
                  <a:pt x="546" y="1290"/>
                </a:lnTo>
                <a:lnTo>
                  <a:pt x="560" y="1287"/>
                </a:lnTo>
                <a:lnTo>
                  <a:pt x="573" y="1283"/>
                </a:lnTo>
                <a:lnTo>
                  <a:pt x="591" y="1283"/>
                </a:lnTo>
                <a:lnTo>
                  <a:pt x="608" y="1283"/>
                </a:lnTo>
                <a:lnTo>
                  <a:pt x="613" y="1287"/>
                </a:lnTo>
                <a:lnTo>
                  <a:pt x="618" y="1290"/>
                </a:lnTo>
                <a:lnTo>
                  <a:pt x="621" y="1295"/>
                </a:lnTo>
                <a:lnTo>
                  <a:pt x="628" y="1297"/>
                </a:lnTo>
                <a:lnTo>
                  <a:pt x="628" y="1300"/>
                </a:lnTo>
                <a:lnTo>
                  <a:pt x="625" y="1304"/>
                </a:lnTo>
                <a:lnTo>
                  <a:pt x="620" y="1305"/>
                </a:lnTo>
                <a:lnTo>
                  <a:pt x="614" y="1305"/>
                </a:lnTo>
                <a:lnTo>
                  <a:pt x="608" y="1305"/>
                </a:lnTo>
                <a:lnTo>
                  <a:pt x="604" y="1304"/>
                </a:lnTo>
                <a:lnTo>
                  <a:pt x="601" y="1300"/>
                </a:lnTo>
                <a:lnTo>
                  <a:pt x="601" y="1297"/>
                </a:lnTo>
                <a:lnTo>
                  <a:pt x="592" y="1297"/>
                </a:lnTo>
                <a:lnTo>
                  <a:pt x="585" y="1298"/>
                </a:lnTo>
                <a:lnTo>
                  <a:pt x="580" y="1302"/>
                </a:lnTo>
                <a:lnTo>
                  <a:pt x="573" y="1304"/>
                </a:lnTo>
                <a:lnTo>
                  <a:pt x="575" y="1314"/>
                </a:lnTo>
                <a:lnTo>
                  <a:pt x="579" y="1321"/>
                </a:lnTo>
                <a:lnTo>
                  <a:pt x="585" y="1328"/>
                </a:lnTo>
                <a:lnTo>
                  <a:pt x="594" y="1331"/>
                </a:lnTo>
                <a:lnTo>
                  <a:pt x="604" y="1331"/>
                </a:lnTo>
                <a:lnTo>
                  <a:pt x="614" y="1329"/>
                </a:lnTo>
                <a:lnTo>
                  <a:pt x="625" y="1326"/>
                </a:lnTo>
                <a:lnTo>
                  <a:pt x="635" y="1324"/>
                </a:lnTo>
                <a:lnTo>
                  <a:pt x="637" y="1328"/>
                </a:lnTo>
                <a:lnTo>
                  <a:pt x="640" y="1329"/>
                </a:lnTo>
                <a:lnTo>
                  <a:pt x="648" y="1331"/>
                </a:lnTo>
                <a:lnTo>
                  <a:pt x="648" y="1345"/>
                </a:lnTo>
                <a:lnTo>
                  <a:pt x="689" y="1345"/>
                </a:lnTo>
                <a:lnTo>
                  <a:pt x="691" y="1351"/>
                </a:lnTo>
                <a:lnTo>
                  <a:pt x="689" y="1357"/>
                </a:lnTo>
                <a:lnTo>
                  <a:pt x="688" y="1363"/>
                </a:lnTo>
                <a:lnTo>
                  <a:pt x="683" y="1369"/>
                </a:lnTo>
                <a:lnTo>
                  <a:pt x="683" y="1374"/>
                </a:lnTo>
                <a:lnTo>
                  <a:pt x="683" y="1379"/>
                </a:lnTo>
                <a:lnTo>
                  <a:pt x="677" y="1379"/>
                </a:lnTo>
                <a:lnTo>
                  <a:pt x="672" y="1381"/>
                </a:lnTo>
                <a:lnTo>
                  <a:pt x="664" y="1384"/>
                </a:lnTo>
                <a:lnTo>
                  <a:pt x="657" y="1389"/>
                </a:lnTo>
                <a:lnTo>
                  <a:pt x="648" y="1392"/>
                </a:lnTo>
                <a:lnTo>
                  <a:pt x="650" y="1406"/>
                </a:lnTo>
                <a:lnTo>
                  <a:pt x="655" y="1416"/>
                </a:lnTo>
                <a:lnTo>
                  <a:pt x="659" y="1427"/>
                </a:lnTo>
                <a:lnTo>
                  <a:pt x="662" y="1440"/>
                </a:lnTo>
                <a:lnTo>
                  <a:pt x="664" y="1445"/>
                </a:lnTo>
                <a:lnTo>
                  <a:pt x="666" y="1449"/>
                </a:lnTo>
                <a:lnTo>
                  <a:pt x="672" y="1454"/>
                </a:lnTo>
                <a:lnTo>
                  <a:pt x="681" y="1457"/>
                </a:lnTo>
                <a:lnTo>
                  <a:pt x="689" y="1461"/>
                </a:lnTo>
                <a:lnTo>
                  <a:pt x="691" y="1462"/>
                </a:lnTo>
                <a:lnTo>
                  <a:pt x="693" y="1464"/>
                </a:lnTo>
                <a:lnTo>
                  <a:pt x="696" y="1467"/>
                </a:lnTo>
                <a:lnTo>
                  <a:pt x="701" y="1469"/>
                </a:lnTo>
                <a:lnTo>
                  <a:pt x="703" y="1471"/>
                </a:lnTo>
                <a:lnTo>
                  <a:pt x="703" y="1474"/>
                </a:lnTo>
                <a:lnTo>
                  <a:pt x="707" y="1476"/>
                </a:lnTo>
                <a:lnTo>
                  <a:pt x="710" y="1478"/>
                </a:lnTo>
                <a:lnTo>
                  <a:pt x="712" y="1481"/>
                </a:lnTo>
                <a:lnTo>
                  <a:pt x="717" y="1481"/>
                </a:lnTo>
                <a:lnTo>
                  <a:pt x="718" y="1478"/>
                </a:lnTo>
                <a:lnTo>
                  <a:pt x="720" y="1476"/>
                </a:lnTo>
                <a:lnTo>
                  <a:pt x="722" y="1478"/>
                </a:lnTo>
                <a:lnTo>
                  <a:pt x="736" y="1490"/>
                </a:lnTo>
                <a:lnTo>
                  <a:pt x="742" y="1496"/>
                </a:lnTo>
                <a:lnTo>
                  <a:pt x="748" y="1505"/>
                </a:lnTo>
                <a:lnTo>
                  <a:pt x="749" y="1514"/>
                </a:lnTo>
                <a:lnTo>
                  <a:pt x="753" y="1522"/>
                </a:lnTo>
                <a:lnTo>
                  <a:pt x="756" y="1525"/>
                </a:lnTo>
                <a:lnTo>
                  <a:pt x="759" y="1527"/>
                </a:lnTo>
                <a:lnTo>
                  <a:pt x="763" y="1532"/>
                </a:lnTo>
                <a:lnTo>
                  <a:pt x="770" y="1537"/>
                </a:lnTo>
                <a:lnTo>
                  <a:pt x="775" y="1542"/>
                </a:lnTo>
                <a:lnTo>
                  <a:pt x="777" y="1546"/>
                </a:lnTo>
                <a:lnTo>
                  <a:pt x="778" y="1549"/>
                </a:lnTo>
                <a:lnTo>
                  <a:pt x="782" y="1556"/>
                </a:lnTo>
                <a:lnTo>
                  <a:pt x="785" y="1563"/>
                </a:lnTo>
                <a:lnTo>
                  <a:pt x="787" y="1568"/>
                </a:lnTo>
                <a:lnTo>
                  <a:pt x="787" y="1571"/>
                </a:lnTo>
                <a:lnTo>
                  <a:pt x="787" y="1575"/>
                </a:lnTo>
                <a:lnTo>
                  <a:pt x="792" y="1577"/>
                </a:lnTo>
                <a:lnTo>
                  <a:pt x="790" y="1585"/>
                </a:lnTo>
                <a:lnTo>
                  <a:pt x="789" y="1590"/>
                </a:lnTo>
                <a:lnTo>
                  <a:pt x="783" y="1594"/>
                </a:lnTo>
                <a:lnTo>
                  <a:pt x="778" y="1597"/>
                </a:lnTo>
                <a:lnTo>
                  <a:pt x="778" y="1604"/>
                </a:lnTo>
                <a:lnTo>
                  <a:pt x="775" y="1609"/>
                </a:lnTo>
                <a:lnTo>
                  <a:pt x="773" y="1612"/>
                </a:lnTo>
                <a:lnTo>
                  <a:pt x="771" y="1618"/>
                </a:lnTo>
                <a:lnTo>
                  <a:pt x="770" y="1623"/>
                </a:lnTo>
                <a:lnTo>
                  <a:pt x="766" y="1628"/>
                </a:lnTo>
                <a:lnTo>
                  <a:pt x="758" y="1635"/>
                </a:lnTo>
                <a:lnTo>
                  <a:pt x="749" y="1641"/>
                </a:lnTo>
                <a:lnTo>
                  <a:pt x="746" y="1646"/>
                </a:lnTo>
                <a:lnTo>
                  <a:pt x="744" y="1652"/>
                </a:lnTo>
                <a:lnTo>
                  <a:pt x="749" y="1660"/>
                </a:lnTo>
                <a:lnTo>
                  <a:pt x="751" y="1665"/>
                </a:lnTo>
                <a:lnTo>
                  <a:pt x="751" y="1672"/>
                </a:lnTo>
                <a:lnTo>
                  <a:pt x="753" y="1674"/>
                </a:lnTo>
                <a:lnTo>
                  <a:pt x="754" y="1675"/>
                </a:lnTo>
                <a:lnTo>
                  <a:pt x="758" y="1679"/>
                </a:lnTo>
                <a:lnTo>
                  <a:pt x="763" y="1681"/>
                </a:lnTo>
                <a:lnTo>
                  <a:pt x="765" y="1682"/>
                </a:lnTo>
                <a:lnTo>
                  <a:pt x="765" y="1686"/>
                </a:lnTo>
                <a:lnTo>
                  <a:pt x="768" y="1689"/>
                </a:lnTo>
                <a:lnTo>
                  <a:pt x="770" y="1694"/>
                </a:lnTo>
                <a:lnTo>
                  <a:pt x="771" y="1706"/>
                </a:lnTo>
                <a:lnTo>
                  <a:pt x="773" y="1711"/>
                </a:lnTo>
                <a:lnTo>
                  <a:pt x="777" y="1715"/>
                </a:lnTo>
                <a:lnTo>
                  <a:pt x="780" y="1718"/>
                </a:lnTo>
                <a:lnTo>
                  <a:pt x="785" y="1720"/>
                </a:lnTo>
                <a:lnTo>
                  <a:pt x="785" y="1727"/>
                </a:lnTo>
                <a:lnTo>
                  <a:pt x="787" y="1732"/>
                </a:lnTo>
                <a:lnTo>
                  <a:pt x="790" y="1735"/>
                </a:lnTo>
                <a:lnTo>
                  <a:pt x="794" y="1739"/>
                </a:lnTo>
                <a:lnTo>
                  <a:pt x="800" y="1745"/>
                </a:lnTo>
                <a:lnTo>
                  <a:pt x="804" y="1749"/>
                </a:lnTo>
                <a:lnTo>
                  <a:pt x="806" y="1754"/>
                </a:lnTo>
                <a:lnTo>
                  <a:pt x="806" y="1809"/>
                </a:lnTo>
                <a:lnTo>
                  <a:pt x="806" y="1815"/>
                </a:lnTo>
                <a:lnTo>
                  <a:pt x="809" y="1820"/>
                </a:lnTo>
                <a:lnTo>
                  <a:pt x="811" y="1826"/>
                </a:lnTo>
                <a:lnTo>
                  <a:pt x="814" y="1831"/>
                </a:lnTo>
                <a:lnTo>
                  <a:pt x="824" y="1836"/>
                </a:lnTo>
                <a:lnTo>
                  <a:pt x="833" y="1843"/>
                </a:lnTo>
                <a:lnTo>
                  <a:pt x="835" y="1848"/>
                </a:lnTo>
                <a:lnTo>
                  <a:pt x="838" y="1853"/>
                </a:lnTo>
                <a:lnTo>
                  <a:pt x="847" y="1860"/>
                </a:lnTo>
                <a:lnTo>
                  <a:pt x="855" y="1867"/>
                </a:lnTo>
                <a:lnTo>
                  <a:pt x="858" y="1872"/>
                </a:lnTo>
                <a:lnTo>
                  <a:pt x="860" y="1877"/>
                </a:lnTo>
                <a:lnTo>
                  <a:pt x="865" y="1877"/>
                </a:lnTo>
                <a:lnTo>
                  <a:pt x="870" y="1877"/>
                </a:lnTo>
                <a:lnTo>
                  <a:pt x="876" y="1882"/>
                </a:lnTo>
                <a:lnTo>
                  <a:pt x="882" y="1885"/>
                </a:lnTo>
                <a:lnTo>
                  <a:pt x="887" y="1885"/>
                </a:lnTo>
                <a:lnTo>
                  <a:pt x="894" y="1884"/>
                </a:lnTo>
                <a:lnTo>
                  <a:pt x="901" y="1894"/>
                </a:lnTo>
                <a:lnTo>
                  <a:pt x="910" y="1902"/>
                </a:lnTo>
                <a:lnTo>
                  <a:pt x="922" y="1908"/>
                </a:lnTo>
                <a:lnTo>
                  <a:pt x="935" y="1911"/>
                </a:lnTo>
                <a:lnTo>
                  <a:pt x="940" y="1920"/>
                </a:lnTo>
                <a:lnTo>
                  <a:pt x="945" y="1928"/>
                </a:lnTo>
                <a:lnTo>
                  <a:pt x="952" y="1935"/>
                </a:lnTo>
                <a:lnTo>
                  <a:pt x="956" y="1945"/>
                </a:lnTo>
                <a:lnTo>
                  <a:pt x="961" y="1945"/>
                </a:lnTo>
                <a:lnTo>
                  <a:pt x="966" y="1945"/>
                </a:lnTo>
                <a:lnTo>
                  <a:pt x="971" y="1945"/>
                </a:lnTo>
                <a:lnTo>
                  <a:pt x="976" y="1945"/>
                </a:lnTo>
                <a:lnTo>
                  <a:pt x="978" y="1943"/>
                </a:lnTo>
                <a:lnTo>
                  <a:pt x="978" y="1942"/>
                </a:lnTo>
                <a:lnTo>
                  <a:pt x="980" y="1940"/>
                </a:lnTo>
                <a:lnTo>
                  <a:pt x="983" y="1938"/>
                </a:lnTo>
                <a:lnTo>
                  <a:pt x="990" y="1938"/>
                </a:lnTo>
                <a:lnTo>
                  <a:pt x="993" y="1942"/>
                </a:lnTo>
                <a:lnTo>
                  <a:pt x="998" y="1943"/>
                </a:lnTo>
                <a:lnTo>
                  <a:pt x="1003" y="1945"/>
                </a:lnTo>
                <a:lnTo>
                  <a:pt x="1003" y="1955"/>
                </a:lnTo>
                <a:lnTo>
                  <a:pt x="1000" y="1964"/>
                </a:lnTo>
                <a:lnTo>
                  <a:pt x="997" y="1971"/>
                </a:lnTo>
                <a:lnTo>
                  <a:pt x="990" y="1976"/>
                </a:lnTo>
                <a:lnTo>
                  <a:pt x="978" y="1986"/>
                </a:lnTo>
                <a:lnTo>
                  <a:pt x="973" y="1993"/>
                </a:lnTo>
                <a:lnTo>
                  <a:pt x="969" y="2000"/>
                </a:lnTo>
                <a:lnTo>
                  <a:pt x="969" y="2007"/>
                </a:lnTo>
                <a:lnTo>
                  <a:pt x="971" y="2013"/>
                </a:lnTo>
                <a:lnTo>
                  <a:pt x="978" y="2022"/>
                </a:lnTo>
                <a:lnTo>
                  <a:pt x="985" y="2030"/>
                </a:lnTo>
                <a:lnTo>
                  <a:pt x="990" y="2041"/>
                </a:lnTo>
                <a:lnTo>
                  <a:pt x="988" y="2058"/>
                </a:lnTo>
                <a:lnTo>
                  <a:pt x="990" y="2075"/>
                </a:lnTo>
                <a:lnTo>
                  <a:pt x="995" y="2105"/>
                </a:lnTo>
                <a:lnTo>
                  <a:pt x="995" y="2117"/>
                </a:lnTo>
                <a:lnTo>
                  <a:pt x="993" y="2122"/>
                </a:lnTo>
                <a:lnTo>
                  <a:pt x="990" y="2128"/>
                </a:lnTo>
                <a:lnTo>
                  <a:pt x="985" y="2131"/>
                </a:lnTo>
                <a:lnTo>
                  <a:pt x="980" y="2134"/>
                </a:lnTo>
                <a:lnTo>
                  <a:pt x="973" y="2136"/>
                </a:lnTo>
                <a:lnTo>
                  <a:pt x="962" y="2136"/>
                </a:lnTo>
                <a:lnTo>
                  <a:pt x="962" y="2163"/>
                </a:lnTo>
                <a:lnTo>
                  <a:pt x="964" y="2165"/>
                </a:lnTo>
                <a:lnTo>
                  <a:pt x="966" y="2167"/>
                </a:lnTo>
                <a:lnTo>
                  <a:pt x="969" y="2170"/>
                </a:lnTo>
                <a:lnTo>
                  <a:pt x="974" y="2172"/>
                </a:lnTo>
                <a:lnTo>
                  <a:pt x="976" y="2174"/>
                </a:lnTo>
                <a:lnTo>
                  <a:pt x="976" y="2177"/>
                </a:lnTo>
                <a:lnTo>
                  <a:pt x="976" y="2197"/>
                </a:lnTo>
                <a:lnTo>
                  <a:pt x="973" y="2196"/>
                </a:lnTo>
                <a:lnTo>
                  <a:pt x="971" y="2192"/>
                </a:lnTo>
                <a:lnTo>
                  <a:pt x="969" y="2184"/>
                </a:lnTo>
                <a:lnTo>
                  <a:pt x="964" y="2182"/>
                </a:lnTo>
                <a:lnTo>
                  <a:pt x="961" y="2180"/>
                </a:lnTo>
                <a:lnTo>
                  <a:pt x="956" y="2174"/>
                </a:lnTo>
                <a:lnTo>
                  <a:pt x="951" y="2167"/>
                </a:lnTo>
                <a:lnTo>
                  <a:pt x="947" y="2165"/>
                </a:lnTo>
                <a:lnTo>
                  <a:pt x="942" y="2163"/>
                </a:lnTo>
                <a:lnTo>
                  <a:pt x="933" y="2168"/>
                </a:lnTo>
                <a:lnTo>
                  <a:pt x="930" y="2172"/>
                </a:lnTo>
                <a:lnTo>
                  <a:pt x="928" y="2177"/>
                </a:lnTo>
                <a:lnTo>
                  <a:pt x="925" y="2182"/>
                </a:lnTo>
                <a:lnTo>
                  <a:pt x="922" y="2187"/>
                </a:lnTo>
                <a:lnTo>
                  <a:pt x="916" y="2191"/>
                </a:lnTo>
                <a:lnTo>
                  <a:pt x="915" y="2197"/>
                </a:lnTo>
                <a:lnTo>
                  <a:pt x="920" y="2208"/>
                </a:lnTo>
                <a:lnTo>
                  <a:pt x="925" y="2218"/>
                </a:lnTo>
                <a:lnTo>
                  <a:pt x="932" y="2226"/>
                </a:lnTo>
                <a:lnTo>
                  <a:pt x="940" y="2233"/>
                </a:lnTo>
                <a:lnTo>
                  <a:pt x="956" y="2249"/>
                </a:lnTo>
                <a:lnTo>
                  <a:pt x="962" y="2257"/>
                </a:lnTo>
                <a:lnTo>
                  <a:pt x="969" y="2266"/>
                </a:lnTo>
                <a:lnTo>
                  <a:pt x="974" y="2267"/>
                </a:lnTo>
                <a:lnTo>
                  <a:pt x="976" y="2269"/>
                </a:lnTo>
                <a:lnTo>
                  <a:pt x="976" y="2273"/>
                </a:lnTo>
                <a:lnTo>
                  <a:pt x="978" y="2278"/>
                </a:lnTo>
                <a:lnTo>
                  <a:pt x="980" y="2281"/>
                </a:lnTo>
                <a:lnTo>
                  <a:pt x="986" y="2286"/>
                </a:lnTo>
                <a:lnTo>
                  <a:pt x="993" y="2291"/>
                </a:lnTo>
                <a:lnTo>
                  <a:pt x="995" y="2295"/>
                </a:lnTo>
                <a:lnTo>
                  <a:pt x="997" y="2300"/>
                </a:lnTo>
                <a:lnTo>
                  <a:pt x="1002" y="2301"/>
                </a:lnTo>
                <a:lnTo>
                  <a:pt x="1003" y="2303"/>
                </a:lnTo>
                <a:lnTo>
                  <a:pt x="1003" y="2307"/>
                </a:lnTo>
                <a:lnTo>
                  <a:pt x="1007" y="2312"/>
                </a:lnTo>
                <a:lnTo>
                  <a:pt x="1010" y="2317"/>
                </a:lnTo>
                <a:lnTo>
                  <a:pt x="1014" y="2320"/>
                </a:lnTo>
                <a:lnTo>
                  <a:pt x="1017" y="2327"/>
                </a:lnTo>
                <a:lnTo>
                  <a:pt x="1022" y="2329"/>
                </a:lnTo>
                <a:lnTo>
                  <a:pt x="1024" y="2330"/>
                </a:lnTo>
                <a:lnTo>
                  <a:pt x="1024" y="2334"/>
                </a:lnTo>
                <a:lnTo>
                  <a:pt x="1032" y="2353"/>
                </a:lnTo>
                <a:lnTo>
                  <a:pt x="1039" y="2373"/>
                </a:lnTo>
                <a:lnTo>
                  <a:pt x="1044" y="2395"/>
                </a:lnTo>
                <a:lnTo>
                  <a:pt x="1044" y="2409"/>
                </a:lnTo>
                <a:lnTo>
                  <a:pt x="1044" y="2423"/>
                </a:lnTo>
                <a:lnTo>
                  <a:pt x="1043" y="2436"/>
                </a:lnTo>
                <a:lnTo>
                  <a:pt x="1044" y="2448"/>
                </a:lnTo>
                <a:lnTo>
                  <a:pt x="1048" y="2471"/>
                </a:lnTo>
                <a:lnTo>
                  <a:pt x="1051" y="2493"/>
                </a:lnTo>
                <a:lnTo>
                  <a:pt x="1051" y="2505"/>
                </a:lnTo>
                <a:lnTo>
                  <a:pt x="1051" y="2518"/>
                </a:lnTo>
                <a:lnTo>
                  <a:pt x="1051" y="2522"/>
                </a:lnTo>
                <a:lnTo>
                  <a:pt x="1051" y="2525"/>
                </a:lnTo>
                <a:lnTo>
                  <a:pt x="1051" y="2529"/>
                </a:lnTo>
                <a:lnTo>
                  <a:pt x="1053" y="2532"/>
                </a:lnTo>
                <a:lnTo>
                  <a:pt x="1055" y="2532"/>
                </a:lnTo>
                <a:lnTo>
                  <a:pt x="1058" y="2532"/>
                </a:lnTo>
                <a:lnTo>
                  <a:pt x="1058" y="2535"/>
                </a:lnTo>
                <a:lnTo>
                  <a:pt x="1058" y="2539"/>
                </a:lnTo>
                <a:lnTo>
                  <a:pt x="1061" y="2539"/>
                </a:lnTo>
                <a:lnTo>
                  <a:pt x="1065" y="2539"/>
                </a:lnTo>
                <a:lnTo>
                  <a:pt x="1068" y="2544"/>
                </a:lnTo>
                <a:lnTo>
                  <a:pt x="1070" y="2551"/>
                </a:lnTo>
                <a:lnTo>
                  <a:pt x="1073" y="2556"/>
                </a:lnTo>
                <a:lnTo>
                  <a:pt x="1078" y="2559"/>
                </a:lnTo>
                <a:lnTo>
                  <a:pt x="1077" y="2564"/>
                </a:lnTo>
                <a:lnTo>
                  <a:pt x="1075" y="2566"/>
                </a:lnTo>
                <a:lnTo>
                  <a:pt x="1072" y="2566"/>
                </a:lnTo>
                <a:lnTo>
                  <a:pt x="1066" y="2566"/>
                </a:lnTo>
                <a:lnTo>
                  <a:pt x="1060" y="2559"/>
                </a:lnTo>
                <a:lnTo>
                  <a:pt x="1058" y="2556"/>
                </a:lnTo>
                <a:lnTo>
                  <a:pt x="1058" y="2552"/>
                </a:lnTo>
                <a:lnTo>
                  <a:pt x="1055" y="2546"/>
                </a:lnTo>
                <a:lnTo>
                  <a:pt x="1053" y="2542"/>
                </a:lnTo>
                <a:lnTo>
                  <a:pt x="1046" y="2539"/>
                </a:lnTo>
                <a:lnTo>
                  <a:pt x="1041" y="2534"/>
                </a:lnTo>
                <a:lnTo>
                  <a:pt x="1037" y="2530"/>
                </a:lnTo>
                <a:lnTo>
                  <a:pt x="1036" y="2525"/>
                </a:lnTo>
                <a:lnTo>
                  <a:pt x="1036" y="2520"/>
                </a:lnTo>
                <a:lnTo>
                  <a:pt x="1037" y="2515"/>
                </a:lnTo>
                <a:lnTo>
                  <a:pt x="1036" y="2513"/>
                </a:lnTo>
                <a:lnTo>
                  <a:pt x="1031" y="2501"/>
                </a:lnTo>
                <a:lnTo>
                  <a:pt x="1029" y="2494"/>
                </a:lnTo>
                <a:lnTo>
                  <a:pt x="1031" y="2488"/>
                </a:lnTo>
                <a:lnTo>
                  <a:pt x="1031" y="2484"/>
                </a:lnTo>
                <a:lnTo>
                  <a:pt x="1029" y="2481"/>
                </a:lnTo>
                <a:lnTo>
                  <a:pt x="1027" y="2477"/>
                </a:lnTo>
                <a:lnTo>
                  <a:pt x="1026" y="2476"/>
                </a:lnTo>
                <a:lnTo>
                  <a:pt x="1024" y="2471"/>
                </a:lnTo>
                <a:lnTo>
                  <a:pt x="1024" y="2460"/>
                </a:lnTo>
                <a:lnTo>
                  <a:pt x="1024" y="2450"/>
                </a:lnTo>
                <a:lnTo>
                  <a:pt x="1024" y="2440"/>
                </a:lnTo>
                <a:lnTo>
                  <a:pt x="1024" y="2430"/>
                </a:lnTo>
                <a:lnTo>
                  <a:pt x="1022" y="2421"/>
                </a:lnTo>
                <a:lnTo>
                  <a:pt x="1019" y="2412"/>
                </a:lnTo>
                <a:lnTo>
                  <a:pt x="1017" y="2409"/>
                </a:lnTo>
                <a:lnTo>
                  <a:pt x="1017" y="2399"/>
                </a:lnTo>
                <a:lnTo>
                  <a:pt x="1014" y="2389"/>
                </a:lnTo>
                <a:lnTo>
                  <a:pt x="1010" y="2380"/>
                </a:lnTo>
                <a:lnTo>
                  <a:pt x="1005" y="2373"/>
                </a:lnTo>
                <a:lnTo>
                  <a:pt x="1005" y="2371"/>
                </a:lnTo>
                <a:lnTo>
                  <a:pt x="1003" y="2368"/>
                </a:lnTo>
                <a:lnTo>
                  <a:pt x="1003" y="2365"/>
                </a:lnTo>
                <a:lnTo>
                  <a:pt x="1002" y="2361"/>
                </a:lnTo>
                <a:lnTo>
                  <a:pt x="997" y="2358"/>
                </a:lnTo>
                <a:lnTo>
                  <a:pt x="995" y="2356"/>
                </a:lnTo>
                <a:lnTo>
                  <a:pt x="995" y="2351"/>
                </a:lnTo>
                <a:lnTo>
                  <a:pt x="993" y="2346"/>
                </a:lnTo>
                <a:lnTo>
                  <a:pt x="991" y="2342"/>
                </a:lnTo>
                <a:lnTo>
                  <a:pt x="988" y="2341"/>
                </a:lnTo>
                <a:lnTo>
                  <a:pt x="981" y="2336"/>
                </a:lnTo>
                <a:lnTo>
                  <a:pt x="978" y="2332"/>
                </a:lnTo>
                <a:lnTo>
                  <a:pt x="978" y="2329"/>
                </a:lnTo>
                <a:lnTo>
                  <a:pt x="976" y="2325"/>
                </a:lnTo>
                <a:lnTo>
                  <a:pt x="974" y="2322"/>
                </a:lnTo>
                <a:lnTo>
                  <a:pt x="969" y="2320"/>
                </a:lnTo>
                <a:lnTo>
                  <a:pt x="966" y="2315"/>
                </a:lnTo>
                <a:lnTo>
                  <a:pt x="964" y="2308"/>
                </a:lnTo>
                <a:lnTo>
                  <a:pt x="961" y="2303"/>
                </a:lnTo>
                <a:lnTo>
                  <a:pt x="959" y="2301"/>
                </a:lnTo>
                <a:lnTo>
                  <a:pt x="956" y="2300"/>
                </a:lnTo>
                <a:lnTo>
                  <a:pt x="954" y="2301"/>
                </a:lnTo>
                <a:lnTo>
                  <a:pt x="952" y="2303"/>
                </a:lnTo>
                <a:lnTo>
                  <a:pt x="949" y="2307"/>
                </a:lnTo>
                <a:lnTo>
                  <a:pt x="947" y="2312"/>
                </a:lnTo>
                <a:lnTo>
                  <a:pt x="945" y="2313"/>
                </a:lnTo>
                <a:lnTo>
                  <a:pt x="942" y="2313"/>
                </a:lnTo>
                <a:lnTo>
                  <a:pt x="942" y="2317"/>
                </a:lnTo>
                <a:lnTo>
                  <a:pt x="942" y="2320"/>
                </a:lnTo>
                <a:lnTo>
                  <a:pt x="944" y="2325"/>
                </a:lnTo>
                <a:lnTo>
                  <a:pt x="945" y="2330"/>
                </a:lnTo>
                <a:lnTo>
                  <a:pt x="944" y="2336"/>
                </a:lnTo>
                <a:lnTo>
                  <a:pt x="940" y="2339"/>
                </a:lnTo>
                <a:lnTo>
                  <a:pt x="937" y="2342"/>
                </a:lnTo>
                <a:lnTo>
                  <a:pt x="935" y="2346"/>
                </a:lnTo>
                <a:lnTo>
                  <a:pt x="935" y="2356"/>
                </a:lnTo>
                <a:lnTo>
                  <a:pt x="935" y="2368"/>
                </a:lnTo>
                <a:lnTo>
                  <a:pt x="928" y="2387"/>
                </a:lnTo>
                <a:lnTo>
                  <a:pt x="922" y="2406"/>
                </a:lnTo>
                <a:lnTo>
                  <a:pt x="916" y="2426"/>
                </a:lnTo>
                <a:lnTo>
                  <a:pt x="915" y="2450"/>
                </a:lnTo>
                <a:lnTo>
                  <a:pt x="910" y="2453"/>
                </a:lnTo>
                <a:lnTo>
                  <a:pt x="906" y="2460"/>
                </a:lnTo>
                <a:lnTo>
                  <a:pt x="901" y="2474"/>
                </a:lnTo>
                <a:lnTo>
                  <a:pt x="896" y="2488"/>
                </a:lnTo>
                <a:lnTo>
                  <a:pt x="893" y="2494"/>
                </a:lnTo>
                <a:lnTo>
                  <a:pt x="887" y="2498"/>
                </a:lnTo>
                <a:lnTo>
                  <a:pt x="887" y="2510"/>
                </a:lnTo>
                <a:lnTo>
                  <a:pt x="886" y="2522"/>
                </a:lnTo>
                <a:lnTo>
                  <a:pt x="879" y="2542"/>
                </a:lnTo>
                <a:lnTo>
                  <a:pt x="874" y="2561"/>
                </a:lnTo>
                <a:lnTo>
                  <a:pt x="874" y="2573"/>
                </a:lnTo>
                <a:lnTo>
                  <a:pt x="874" y="2586"/>
                </a:lnTo>
                <a:lnTo>
                  <a:pt x="869" y="2588"/>
                </a:lnTo>
                <a:lnTo>
                  <a:pt x="865" y="2592"/>
                </a:lnTo>
                <a:lnTo>
                  <a:pt x="864" y="2597"/>
                </a:lnTo>
                <a:lnTo>
                  <a:pt x="862" y="2604"/>
                </a:lnTo>
                <a:lnTo>
                  <a:pt x="860" y="2614"/>
                </a:lnTo>
                <a:lnTo>
                  <a:pt x="857" y="2617"/>
                </a:lnTo>
                <a:lnTo>
                  <a:pt x="853" y="2621"/>
                </a:lnTo>
                <a:lnTo>
                  <a:pt x="853" y="2627"/>
                </a:lnTo>
                <a:lnTo>
                  <a:pt x="853" y="2634"/>
                </a:lnTo>
                <a:lnTo>
                  <a:pt x="848" y="2644"/>
                </a:lnTo>
                <a:lnTo>
                  <a:pt x="845" y="2655"/>
                </a:lnTo>
                <a:lnTo>
                  <a:pt x="845" y="2660"/>
                </a:lnTo>
                <a:lnTo>
                  <a:pt x="847" y="2668"/>
                </a:lnTo>
                <a:lnTo>
                  <a:pt x="850" y="2667"/>
                </a:lnTo>
                <a:lnTo>
                  <a:pt x="852" y="2665"/>
                </a:lnTo>
                <a:lnTo>
                  <a:pt x="853" y="2658"/>
                </a:lnTo>
                <a:lnTo>
                  <a:pt x="855" y="2651"/>
                </a:lnTo>
                <a:lnTo>
                  <a:pt x="857" y="2650"/>
                </a:lnTo>
                <a:lnTo>
                  <a:pt x="860" y="2648"/>
                </a:lnTo>
                <a:lnTo>
                  <a:pt x="862" y="2644"/>
                </a:lnTo>
                <a:lnTo>
                  <a:pt x="865" y="2643"/>
                </a:lnTo>
                <a:lnTo>
                  <a:pt x="874" y="2641"/>
                </a:lnTo>
                <a:lnTo>
                  <a:pt x="874" y="2638"/>
                </a:lnTo>
                <a:lnTo>
                  <a:pt x="876" y="2636"/>
                </a:lnTo>
                <a:lnTo>
                  <a:pt x="881" y="2634"/>
                </a:lnTo>
                <a:lnTo>
                  <a:pt x="887" y="2634"/>
                </a:lnTo>
                <a:lnTo>
                  <a:pt x="891" y="2638"/>
                </a:lnTo>
                <a:lnTo>
                  <a:pt x="893" y="2643"/>
                </a:lnTo>
                <a:lnTo>
                  <a:pt x="894" y="2648"/>
                </a:lnTo>
                <a:lnTo>
                  <a:pt x="896" y="2648"/>
                </a:lnTo>
                <a:lnTo>
                  <a:pt x="898" y="2650"/>
                </a:lnTo>
                <a:lnTo>
                  <a:pt x="899" y="2653"/>
                </a:lnTo>
                <a:lnTo>
                  <a:pt x="899" y="2658"/>
                </a:lnTo>
                <a:lnTo>
                  <a:pt x="901" y="2662"/>
                </a:lnTo>
                <a:lnTo>
                  <a:pt x="904" y="2662"/>
                </a:lnTo>
                <a:lnTo>
                  <a:pt x="908" y="2662"/>
                </a:lnTo>
                <a:lnTo>
                  <a:pt x="910" y="2667"/>
                </a:lnTo>
                <a:lnTo>
                  <a:pt x="911" y="2670"/>
                </a:lnTo>
                <a:lnTo>
                  <a:pt x="908" y="2672"/>
                </a:lnTo>
                <a:lnTo>
                  <a:pt x="908" y="2675"/>
                </a:lnTo>
                <a:lnTo>
                  <a:pt x="908" y="2682"/>
                </a:lnTo>
                <a:lnTo>
                  <a:pt x="908" y="2685"/>
                </a:lnTo>
                <a:lnTo>
                  <a:pt x="906" y="2689"/>
                </a:lnTo>
                <a:lnTo>
                  <a:pt x="904" y="2692"/>
                </a:lnTo>
                <a:lnTo>
                  <a:pt x="899" y="2696"/>
                </a:lnTo>
                <a:lnTo>
                  <a:pt x="896" y="2696"/>
                </a:lnTo>
                <a:lnTo>
                  <a:pt x="884" y="2696"/>
                </a:lnTo>
                <a:lnTo>
                  <a:pt x="876" y="2696"/>
                </a:lnTo>
                <a:lnTo>
                  <a:pt x="867" y="2694"/>
                </a:lnTo>
                <a:lnTo>
                  <a:pt x="860" y="2689"/>
                </a:lnTo>
                <a:lnTo>
                  <a:pt x="855" y="2692"/>
                </a:lnTo>
                <a:lnTo>
                  <a:pt x="852" y="2697"/>
                </a:lnTo>
                <a:lnTo>
                  <a:pt x="850" y="2699"/>
                </a:lnTo>
                <a:lnTo>
                  <a:pt x="852" y="2704"/>
                </a:lnTo>
                <a:lnTo>
                  <a:pt x="850" y="2709"/>
                </a:lnTo>
                <a:lnTo>
                  <a:pt x="848" y="2713"/>
                </a:lnTo>
                <a:lnTo>
                  <a:pt x="845" y="2714"/>
                </a:lnTo>
                <a:lnTo>
                  <a:pt x="840" y="2719"/>
                </a:lnTo>
                <a:lnTo>
                  <a:pt x="838" y="2723"/>
                </a:lnTo>
                <a:lnTo>
                  <a:pt x="838" y="2726"/>
                </a:lnTo>
                <a:lnTo>
                  <a:pt x="836" y="2728"/>
                </a:lnTo>
                <a:lnTo>
                  <a:pt x="833" y="2731"/>
                </a:lnTo>
                <a:lnTo>
                  <a:pt x="828" y="2738"/>
                </a:lnTo>
                <a:lnTo>
                  <a:pt x="823" y="2747"/>
                </a:lnTo>
                <a:lnTo>
                  <a:pt x="821" y="2750"/>
                </a:lnTo>
                <a:lnTo>
                  <a:pt x="821" y="2754"/>
                </a:lnTo>
                <a:lnTo>
                  <a:pt x="823" y="2759"/>
                </a:lnTo>
                <a:lnTo>
                  <a:pt x="826" y="2764"/>
                </a:lnTo>
                <a:lnTo>
                  <a:pt x="826" y="2767"/>
                </a:lnTo>
                <a:lnTo>
                  <a:pt x="826" y="2769"/>
                </a:lnTo>
                <a:lnTo>
                  <a:pt x="824" y="2772"/>
                </a:lnTo>
                <a:lnTo>
                  <a:pt x="821" y="2774"/>
                </a:lnTo>
                <a:lnTo>
                  <a:pt x="819" y="2777"/>
                </a:lnTo>
                <a:lnTo>
                  <a:pt x="818" y="2781"/>
                </a:lnTo>
                <a:lnTo>
                  <a:pt x="816" y="2784"/>
                </a:lnTo>
                <a:lnTo>
                  <a:pt x="816" y="2795"/>
                </a:lnTo>
                <a:lnTo>
                  <a:pt x="819" y="2806"/>
                </a:lnTo>
                <a:lnTo>
                  <a:pt x="819" y="2808"/>
                </a:lnTo>
                <a:lnTo>
                  <a:pt x="819" y="2813"/>
                </a:lnTo>
                <a:lnTo>
                  <a:pt x="818" y="2815"/>
                </a:lnTo>
                <a:lnTo>
                  <a:pt x="812" y="2822"/>
                </a:lnTo>
                <a:lnTo>
                  <a:pt x="809" y="2829"/>
                </a:lnTo>
                <a:lnTo>
                  <a:pt x="807" y="2835"/>
                </a:lnTo>
                <a:lnTo>
                  <a:pt x="806" y="2846"/>
                </a:lnTo>
                <a:lnTo>
                  <a:pt x="804" y="2847"/>
                </a:lnTo>
                <a:lnTo>
                  <a:pt x="800" y="2852"/>
                </a:lnTo>
                <a:lnTo>
                  <a:pt x="799" y="2856"/>
                </a:lnTo>
                <a:lnTo>
                  <a:pt x="799" y="2859"/>
                </a:lnTo>
                <a:lnTo>
                  <a:pt x="794" y="2885"/>
                </a:lnTo>
                <a:lnTo>
                  <a:pt x="790" y="2897"/>
                </a:lnTo>
                <a:lnTo>
                  <a:pt x="785" y="2907"/>
                </a:lnTo>
                <a:lnTo>
                  <a:pt x="783" y="2916"/>
                </a:lnTo>
                <a:lnTo>
                  <a:pt x="782" y="2924"/>
                </a:lnTo>
                <a:lnTo>
                  <a:pt x="777" y="2929"/>
                </a:lnTo>
                <a:lnTo>
                  <a:pt x="771" y="2934"/>
                </a:lnTo>
                <a:lnTo>
                  <a:pt x="771" y="2945"/>
                </a:lnTo>
                <a:lnTo>
                  <a:pt x="770" y="2955"/>
                </a:lnTo>
                <a:lnTo>
                  <a:pt x="766" y="2972"/>
                </a:lnTo>
                <a:lnTo>
                  <a:pt x="759" y="2986"/>
                </a:lnTo>
                <a:lnTo>
                  <a:pt x="753" y="3001"/>
                </a:lnTo>
                <a:lnTo>
                  <a:pt x="751" y="3004"/>
                </a:lnTo>
                <a:lnTo>
                  <a:pt x="748" y="3006"/>
                </a:lnTo>
                <a:lnTo>
                  <a:pt x="746" y="3010"/>
                </a:lnTo>
                <a:lnTo>
                  <a:pt x="746" y="3016"/>
                </a:lnTo>
                <a:lnTo>
                  <a:pt x="744" y="3025"/>
                </a:lnTo>
                <a:lnTo>
                  <a:pt x="742" y="3028"/>
                </a:lnTo>
                <a:lnTo>
                  <a:pt x="739" y="3032"/>
                </a:lnTo>
                <a:lnTo>
                  <a:pt x="736" y="3035"/>
                </a:lnTo>
                <a:lnTo>
                  <a:pt x="730" y="3047"/>
                </a:lnTo>
                <a:lnTo>
                  <a:pt x="725" y="3057"/>
                </a:lnTo>
                <a:lnTo>
                  <a:pt x="725" y="3061"/>
                </a:lnTo>
                <a:lnTo>
                  <a:pt x="724" y="3071"/>
                </a:lnTo>
                <a:lnTo>
                  <a:pt x="722" y="3076"/>
                </a:lnTo>
                <a:lnTo>
                  <a:pt x="718" y="3080"/>
                </a:lnTo>
                <a:lnTo>
                  <a:pt x="717" y="3081"/>
                </a:lnTo>
                <a:lnTo>
                  <a:pt x="710" y="3081"/>
                </a:lnTo>
                <a:lnTo>
                  <a:pt x="707" y="3085"/>
                </a:lnTo>
                <a:lnTo>
                  <a:pt x="705" y="3090"/>
                </a:lnTo>
                <a:lnTo>
                  <a:pt x="705" y="3095"/>
                </a:lnTo>
                <a:lnTo>
                  <a:pt x="707" y="3100"/>
                </a:lnTo>
                <a:lnTo>
                  <a:pt x="707" y="3107"/>
                </a:lnTo>
                <a:lnTo>
                  <a:pt x="705" y="3110"/>
                </a:lnTo>
                <a:lnTo>
                  <a:pt x="700" y="3112"/>
                </a:lnTo>
                <a:lnTo>
                  <a:pt x="700" y="3115"/>
                </a:lnTo>
                <a:lnTo>
                  <a:pt x="698" y="3127"/>
                </a:lnTo>
                <a:lnTo>
                  <a:pt x="696" y="3131"/>
                </a:lnTo>
                <a:lnTo>
                  <a:pt x="695" y="3132"/>
                </a:lnTo>
                <a:lnTo>
                  <a:pt x="693" y="3134"/>
                </a:lnTo>
                <a:lnTo>
                  <a:pt x="689" y="3136"/>
                </a:lnTo>
                <a:lnTo>
                  <a:pt x="683" y="3141"/>
                </a:lnTo>
                <a:lnTo>
                  <a:pt x="677" y="3148"/>
                </a:lnTo>
                <a:lnTo>
                  <a:pt x="666" y="3160"/>
                </a:lnTo>
                <a:lnTo>
                  <a:pt x="662" y="3163"/>
                </a:lnTo>
                <a:lnTo>
                  <a:pt x="654" y="3166"/>
                </a:lnTo>
                <a:lnTo>
                  <a:pt x="647" y="3170"/>
                </a:lnTo>
                <a:lnTo>
                  <a:pt x="642" y="3177"/>
                </a:lnTo>
                <a:lnTo>
                  <a:pt x="635" y="3184"/>
                </a:lnTo>
                <a:lnTo>
                  <a:pt x="635" y="3187"/>
                </a:lnTo>
                <a:lnTo>
                  <a:pt x="631" y="3192"/>
                </a:lnTo>
                <a:lnTo>
                  <a:pt x="628" y="3197"/>
                </a:lnTo>
                <a:lnTo>
                  <a:pt x="623" y="3201"/>
                </a:lnTo>
                <a:lnTo>
                  <a:pt x="621" y="3207"/>
                </a:lnTo>
                <a:lnTo>
                  <a:pt x="616" y="3207"/>
                </a:lnTo>
                <a:lnTo>
                  <a:pt x="611" y="3209"/>
                </a:lnTo>
                <a:lnTo>
                  <a:pt x="602" y="3212"/>
                </a:lnTo>
                <a:lnTo>
                  <a:pt x="596" y="3218"/>
                </a:lnTo>
                <a:lnTo>
                  <a:pt x="587" y="3221"/>
                </a:lnTo>
                <a:lnTo>
                  <a:pt x="579" y="3219"/>
                </a:lnTo>
                <a:lnTo>
                  <a:pt x="573" y="3218"/>
                </a:lnTo>
                <a:lnTo>
                  <a:pt x="568" y="3214"/>
                </a:lnTo>
                <a:lnTo>
                  <a:pt x="560" y="3214"/>
                </a:lnTo>
                <a:lnTo>
                  <a:pt x="567" y="3226"/>
                </a:lnTo>
                <a:lnTo>
                  <a:pt x="570" y="3236"/>
                </a:lnTo>
                <a:lnTo>
                  <a:pt x="568" y="3247"/>
                </a:lnTo>
                <a:lnTo>
                  <a:pt x="567" y="3262"/>
                </a:lnTo>
                <a:lnTo>
                  <a:pt x="575" y="3269"/>
                </a:lnTo>
                <a:lnTo>
                  <a:pt x="584" y="3276"/>
                </a:lnTo>
                <a:lnTo>
                  <a:pt x="589" y="3279"/>
                </a:lnTo>
                <a:lnTo>
                  <a:pt x="591" y="3284"/>
                </a:lnTo>
                <a:lnTo>
                  <a:pt x="592" y="3289"/>
                </a:lnTo>
                <a:lnTo>
                  <a:pt x="594" y="3296"/>
                </a:lnTo>
                <a:lnTo>
                  <a:pt x="628" y="3296"/>
                </a:lnTo>
                <a:lnTo>
                  <a:pt x="645" y="3296"/>
                </a:lnTo>
                <a:lnTo>
                  <a:pt x="652" y="3298"/>
                </a:lnTo>
                <a:lnTo>
                  <a:pt x="654" y="3299"/>
                </a:lnTo>
                <a:lnTo>
                  <a:pt x="655" y="3303"/>
                </a:lnTo>
                <a:lnTo>
                  <a:pt x="657" y="3311"/>
                </a:lnTo>
                <a:lnTo>
                  <a:pt x="657" y="3318"/>
                </a:lnTo>
                <a:lnTo>
                  <a:pt x="657" y="3325"/>
                </a:lnTo>
                <a:lnTo>
                  <a:pt x="655" y="3330"/>
                </a:lnTo>
                <a:lnTo>
                  <a:pt x="650" y="3339"/>
                </a:lnTo>
                <a:lnTo>
                  <a:pt x="643" y="3345"/>
                </a:lnTo>
                <a:lnTo>
                  <a:pt x="637" y="3352"/>
                </a:lnTo>
                <a:lnTo>
                  <a:pt x="630" y="3361"/>
                </a:lnTo>
                <a:lnTo>
                  <a:pt x="628" y="3364"/>
                </a:lnTo>
                <a:lnTo>
                  <a:pt x="628" y="3371"/>
                </a:lnTo>
                <a:lnTo>
                  <a:pt x="626" y="3378"/>
                </a:lnTo>
                <a:lnTo>
                  <a:pt x="628" y="3385"/>
                </a:lnTo>
                <a:lnTo>
                  <a:pt x="642" y="3392"/>
                </a:lnTo>
                <a:lnTo>
                  <a:pt x="655" y="3398"/>
                </a:lnTo>
                <a:lnTo>
                  <a:pt x="660" y="3400"/>
                </a:lnTo>
                <a:lnTo>
                  <a:pt x="666" y="3398"/>
                </a:lnTo>
                <a:lnTo>
                  <a:pt x="669" y="3397"/>
                </a:lnTo>
                <a:lnTo>
                  <a:pt x="671" y="3393"/>
                </a:lnTo>
                <a:lnTo>
                  <a:pt x="676" y="3388"/>
                </a:lnTo>
                <a:lnTo>
                  <a:pt x="677" y="3386"/>
                </a:lnTo>
                <a:lnTo>
                  <a:pt x="683" y="3385"/>
                </a:lnTo>
                <a:lnTo>
                  <a:pt x="684" y="3390"/>
                </a:lnTo>
                <a:lnTo>
                  <a:pt x="688" y="3393"/>
                </a:lnTo>
                <a:lnTo>
                  <a:pt x="696" y="3398"/>
                </a:lnTo>
                <a:lnTo>
                  <a:pt x="696" y="3402"/>
                </a:lnTo>
                <a:lnTo>
                  <a:pt x="696" y="3405"/>
                </a:lnTo>
                <a:lnTo>
                  <a:pt x="698" y="3407"/>
                </a:lnTo>
                <a:lnTo>
                  <a:pt x="701" y="3407"/>
                </a:lnTo>
                <a:lnTo>
                  <a:pt x="710" y="3405"/>
                </a:lnTo>
                <a:lnTo>
                  <a:pt x="717" y="3405"/>
                </a:lnTo>
                <a:lnTo>
                  <a:pt x="724" y="3405"/>
                </a:lnTo>
                <a:lnTo>
                  <a:pt x="724" y="3409"/>
                </a:lnTo>
                <a:lnTo>
                  <a:pt x="724" y="3412"/>
                </a:lnTo>
                <a:lnTo>
                  <a:pt x="730" y="3415"/>
                </a:lnTo>
                <a:lnTo>
                  <a:pt x="737" y="3419"/>
                </a:lnTo>
                <a:lnTo>
                  <a:pt x="741" y="3419"/>
                </a:lnTo>
                <a:lnTo>
                  <a:pt x="744" y="3419"/>
                </a:lnTo>
                <a:lnTo>
                  <a:pt x="748" y="3419"/>
                </a:lnTo>
                <a:lnTo>
                  <a:pt x="751" y="3419"/>
                </a:lnTo>
                <a:lnTo>
                  <a:pt x="751" y="3422"/>
                </a:lnTo>
                <a:lnTo>
                  <a:pt x="751" y="3426"/>
                </a:lnTo>
                <a:lnTo>
                  <a:pt x="753" y="3426"/>
                </a:lnTo>
                <a:lnTo>
                  <a:pt x="758" y="3426"/>
                </a:lnTo>
                <a:lnTo>
                  <a:pt x="761" y="3426"/>
                </a:lnTo>
                <a:lnTo>
                  <a:pt x="765" y="3426"/>
                </a:lnTo>
                <a:lnTo>
                  <a:pt x="785" y="3467"/>
                </a:lnTo>
                <a:lnTo>
                  <a:pt x="802" y="3468"/>
                </a:lnTo>
                <a:lnTo>
                  <a:pt x="819" y="3470"/>
                </a:lnTo>
                <a:lnTo>
                  <a:pt x="833" y="3475"/>
                </a:lnTo>
                <a:lnTo>
                  <a:pt x="847" y="3480"/>
                </a:lnTo>
                <a:lnTo>
                  <a:pt x="847" y="3508"/>
                </a:lnTo>
                <a:lnTo>
                  <a:pt x="855" y="3509"/>
                </a:lnTo>
                <a:lnTo>
                  <a:pt x="858" y="3511"/>
                </a:lnTo>
                <a:lnTo>
                  <a:pt x="860" y="3515"/>
                </a:lnTo>
                <a:lnTo>
                  <a:pt x="860" y="3518"/>
                </a:lnTo>
                <a:lnTo>
                  <a:pt x="862" y="3520"/>
                </a:lnTo>
                <a:lnTo>
                  <a:pt x="865" y="3520"/>
                </a:lnTo>
                <a:lnTo>
                  <a:pt x="867" y="3521"/>
                </a:lnTo>
                <a:lnTo>
                  <a:pt x="867" y="3525"/>
                </a:lnTo>
                <a:lnTo>
                  <a:pt x="867" y="3528"/>
                </a:lnTo>
                <a:lnTo>
                  <a:pt x="874" y="3530"/>
                </a:lnTo>
                <a:lnTo>
                  <a:pt x="882" y="3532"/>
                </a:lnTo>
                <a:lnTo>
                  <a:pt x="891" y="3533"/>
                </a:lnTo>
                <a:lnTo>
                  <a:pt x="901" y="3535"/>
                </a:lnTo>
                <a:lnTo>
                  <a:pt x="901" y="3538"/>
                </a:lnTo>
                <a:lnTo>
                  <a:pt x="901" y="3542"/>
                </a:lnTo>
                <a:lnTo>
                  <a:pt x="903" y="3542"/>
                </a:lnTo>
                <a:lnTo>
                  <a:pt x="908" y="3542"/>
                </a:lnTo>
                <a:lnTo>
                  <a:pt x="915" y="3542"/>
                </a:lnTo>
                <a:lnTo>
                  <a:pt x="915" y="3545"/>
                </a:lnTo>
                <a:lnTo>
                  <a:pt x="915" y="3549"/>
                </a:lnTo>
                <a:lnTo>
                  <a:pt x="920" y="3552"/>
                </a:lnTo>
                <a:lnTo>
                  <a:pt x="927" y="3552"/>
                </a:lnTo>
                <a:lnTo>
                  <a:pt x="947" y="3550"/>
                </a:lnTo>
                <a:lnTo>
                  <a:pt x="968" y="3547"/>
                </a:lnTo>
                <a:lnTo>
                  <a:pt x="976" y="3547"/>
                </a:lnTo>
                <a:lnTo>
                  <a:pt x="983" y="3549"/>
                </a:lnTo>
                <a:lnTo>
                  <a:pt x="985" y="3544"/>
                </a:lnTo>
                <a:lnTo>
                  <a:pt x="988" y="3540"/>
                </a:lnTo>
                <a:lnTo>
                  <a:pt x="997" y="3535"/>
                </a:lnTo>
                <a:lnTo>
                  <a:pt x="1002" y="3538"/>
                </a:lnTo>
                <a:lnTo>
                  <a:pt x="1007" y="3542"/>
                </a:lnTo>
                <a:lnTo>
                  <a:pt x="1009" y="3549"/>
                </a:lnTo>
                <a:lnTo>
                  <a:pt x="1010" y="3555"/>
                </a:lnTo>
                <a:lnTo>
                  <a:pt x="1019" y="3561"/>
                </a:lnTo>
                <a:lnTo>
                  <a:pt x="1026" y="3567"/>
                </a:lnTo>
                <a:lnTo>
                  <a:pt x="1032" y="3574"/>
                </a:lnTo>
                <a:lnTo>
                  <a:pt x="1037" y="3583"/>
                </a:lnTo>
                <a:lnTo>
                  <a:pt x="1044" y="3583"/>
                </a:lnTo>
                <a:lnTo>
                  <a:pt x="1049" y="3584"/>
                </a:lnTo>
                <a:lnTo>
                  <a:pt x="1058" y="3590"/>
                </a:lnTo>
                <a:lnTo>
                  <a:pt x="1060" y="3593"/>
                </a:lnTo>
                <a:lnTo>
                  <a:pt x="1061" y="3595"/>
                </a:lnTo>
                <a:lnTo>
                  <a:pt x="1066" y="3598"/>
                </a:lnTo>
                <a:lnTo>
                  <a:pt x="1073" y="3600"/>
                </a:lnTo>
                <a:lnTo>
                  <a:pt x="1078" y="3603"/>
                </a:lnTo>
                <a:lnTo>
                  <a:pt x="1080" y="3598"/>
                </a:lnTo>
                <a:lnTo>
                  <a:pt x="1084" y="3595"/>
                </a:lnTo>
                <a:lnTo>
                  <a:pt x="1092" y="3590"/>
                </a:lnTo>
                <a:lnTo>
                  <a:pt x="1092" y="3596"/>
                </a:lnTo>
                <a:lnTo>
                  <a:pt x="1095" y="3600"/>
                </a:lnTo>
                <a:lnTo>
                  <a:pt x="1099" y="3603"/>
                </a:lnTo>
                <a:lnTo>
                  <a:pt x="1106" y="3603"/>
                </a:lnTo>
                <a:lnTo>
                  <a:pt x="1140" y="3603"/>
                </a:lnTo>
                <a:lnTo>
                  <a:pt x="1140" y="3607"/>
                </a:lnTo>
                <a:lnTo>
                  <a:pt x="1143" y="3608"/>
                </a:lnTo>
                <a:lnTo>
                  <a:pt x="1150" y="3610"/>
                </a:lnTo>
                <a:lnTo>
                  <a:pt x="1157" y="3612"/>
                </a:lnTo>
                <a:lnTo>
                  <a:pt x="1159" y="3613"/>
                </a:lnTo>
                <a:lnTo>
                  <a:pt x="1160" y="3617"/>
                </a:lnTo>
                <a:lnTo>
                  <a:pt x="1165" y="3619"/>
                </a:lnTo>
                <a:lnTo>
                  <a:pt x="1170" y="3624"/>
                </a:lnTo>
                <a:lnTo>
                  <a:pt x="1176" y="3627"/>
                </a:lnTo>
                <a:lnTo>
                  <a:pt x="1181" y="3630"/>
                </a:lnTo>
                <a:lnTo>
                  <a:pt x="1182" y="3627"/>
                </a:lnTo>
                <a:lnTo>
                  <a:pt x="1184" y="3625"/>
                </a:lnTo>
                <a:lnTo>
                  <a:pt x="1191" y="3624"/>
                </a:lnTo>
                <a:lnTo>
                  <a:pt x="1208" y="3624"/>
                </a:lnTo>
                <a:lnTo>
                  <a:pt x="1210" y="3627"/>
                </a:lnTo>
                <a:lnTo>
                  <a:pt x="1213" y="3629"/>
                </a:lnTo>
                <a:lnTo>
                  <a:pt x="1217" y="3630"/>
                </a:lnTo>
                <a:lnTo>
                  <a:pt x="1222" y="3630"/>
                </a:lnTo>
                <a:lnTo>
                  <a:pt x="1223" y="3636"/>
                </a:lnTo>
                <a:lnTo>
                  <a:pt x="1228" y="3637"/>
                </a:lnTo>
                <a:lnTo>
                  <a:pt x="1235" y="3637"/>
                </a:lnTo>
                <a:lnTo>
                  <a:pt x="1242" y="3637"/>
                </a:lnTo>
                <a:lnTo>
                  <a:pt x="1246" y="3641"/>
                </a:lnTo>
                <a:lnTo>
                  <a:pt x="1251" y="3642"/>
                </a:lnTo>
                <a:lnTo>
                  <a:pt x="1263" y="3644"/>
                </a:lnTo>
                <a:lnTo>
                  <a:pt x="1290" y="3644"/>
                </a:lnTo>
                <a:lnTo>
                  <a:pt x="1290" y="3637"/>
                </a:lnTo>
                <a:lnTo>
                  <a:pt x="1290" y="3629"/>
                </a:lnTo>
                <a:lnTo>
                  <a:pt x="1288" y="3613"/>
                </a:lnTo>
                <a:lnTo>
                  <a:pt x="1288" y="3605"/>
                </a:lnTo>
                <a:lnTo>
                  <a:pt x="1290" y="3598"/>
                </a:lnTo>
                <a:lnTo>
                  <a:pt x="1292" y="3593"/>
                </a:lnTo>
                <a:lnTo>
                  <a:pt x="1297" y="3590"/>
                </a:lnTo>
                <a:lnTo>
                  <a:pt x="1309" y="3588"/>
                </a:lnTo>
                <a:lnTo>
                  <a:pt x="1317" y="3588"/>
                </a:lnTo>
                <a:lnTo>
                  <a:pt x="1336" y="3591"/>
                </a:lnTo>
                <a:lnTo>
                  <a:pt x="1353" y="3595"/>
                </a:lnTo>
                <a:lnTo>
                  <a:pt x="1362" y="3596"/>
                </a:lnTo>
                <a:lnTo>
                  <a:pt x="1372" y="3596"/>
                </a:lnTo>
                <a:lnTo>
                  <a:pt x="1374" y="3602"/>
                </a:lnTo>
                <a:lnTo>
                  <a:pt x="1377" y="3605"/>
                </a:lnTo>
                <a:lnTo>
                  <a:pt x="1382" y="3608"/>
                </a:lnTo>
                <a:lnTo>
                  <a:pt x="1386" y="3610"/>
                </a:lnTo>
                <a:lnTo>
                  <a:pt x="1398" y="3613"/>
                </a:lnTo>
                <a:lnTo>
                  <a:pt x="1406" y="3617"/>
                </a:lnTo>
                <a:lnTo>
                  <a:pt x="1416" y="3624"/>
                </a:lnTo>
                <a:lnTo>
                  <a:pt x="1425" y="3630"/>
                </a:lnTo>
                <a:lnTo>
                  <a:pt x="1435" y="3636"/>
                </a:lnTo>
                <a:lnTo>
                  <a:pt x="1440" y="3637"/>
                </a:lnTo>
                <a:lnTo>
                  <a:pt x="1447" y="3637"/>
                </a:lnTo>
                <a:lnTo>
                  <a:pt x="1454" y="3651"/>
                </a:lnTo>
                <a:lnTo>
                  <a:pt x="1461" y="3665"/>
                </a:lnTo>
                <a:lnTo>
                  <a:pt x="1471" y="3663"/>
                </a:lnTo>
                <a:lnTo>
                  <a:pt x="1478" y="3665"/>
                </a:lnTo>
                <a:lnTo>
                  <a:pt x="1491" y="3668"/>
                </a:lnTo>
                <a:lnTo>
                  <a:pt x="1505" y="3671"/>
                </a:lnTo>
                <a:lnTo>
                  <a:pt x="1513" y="3671"/>
                </a:lnTo>
                <a:lnTo>
                  <a:pt x="1522" y="3671"/>
                </a:lnTo>
                <a:lnTo>
                  <a:pt x="1522" y="3677"/>
                </a:lnTo>
                <a:lnTo>
                  <a:pt x="1522" y="3682"/>
                </a:lnTo>
                <a:lnTo>
                  <a:pt x="1527" y="3687"/>
                </a:lnTo>
                <a:lnTo>
                  <a:pt x="1529" y="3694"/>
                </a:lnTo>
                <a:lnTo>
                  <a:pt x="1531" y="3699"/>
                </a:lnTo>
                <a:lnTo>
                  <a:pt x="1529" y="3706"/>
                </a:lnTo>
                <a:lnTo>
                  <a:pt x="1583" y="3706"/>
                </a:lnTo>
                <a:lnTo>
                  <a:pt x="1583" y="3709"/>
                </a:lnTo>
                <a:lnTo>
                  <a:pt x="1585" y="3711"/>
                </a:lnTo>
                <a:lnTo>
                  <a:pt x="1590" y="3712"/>
                </a:lnTo>
                <a:lnTo>
                  <a:pt x="1604" y="3712"/>
                </a:lnTo>
                <a:lnTo>
                  <a:pt x="1604" y="3716"/>
                </a:lnTo>
                <a:lnTo>
                  <a:pt x="1606" y="3717"/>
                </a:lnTo>
                <a:lnTo>
                  <a:pt x="1611" y="3719"/>
                </a:lnTo>
                <a:lnTo>
                  <a:pt x="1616" y="3719"/>
                </a:lnTo>
                <a:lnTo>
                  <a:pt x="1621" y="3721"/>
                </a:lnTo>
                <a:lnTo>
                  <a:pt x="1629" y="3724"/>
                </a:lnTo>
                <a:lnTo>
                  <a:pt x="1638" y="3728"/>
                </a:lnTo>
                <a:lnTo>
                  <a:pt x="1645" y="3728"/>
                </a:lnTo>
                <a:lnTo>
                  <a:pt x="1652" y="3726"/>
                </a:lnTo>
                <a:lnTo>
                  <a:pt x="1652" y="3753"/>
                </a:lnTo>
                <a:lnTo>
                  <a:pt x="1653" y="3760"/>
                </a:lnTo>
                <a:lnTo>
                  <a:pt x="1652" y="3765"/>
                </a:lnTo>
                <a:lnTo>
                  <a:pt x="1650" y="3770"/>
                </a:lnTo>
                <a:lnTo>
                  <a:pt x="1648" y="3774"/>
                </a:lnTo>
                <a:lnTo>
                  <a:pt x="1641" y="3779"/>
                </a:lnTo>
                <a:lnTo>
                  <a:pt x="1640" y="3784"/>
                </a:lnTo>
                <a:lnTo>
                  <a:pt x="1638" y="3787"/>
                </a:lnTo>
                <a:lnTo>
                  <a:pt x="1640" y="3792"/>
                </a:lnTo>
                <a:lnTo>
                  <a:pt x="1641" y="3798"/>
                </a:lnTo>
                <a:lnTo>
                  <a:pt x="1645" y="3801"/>
                </a:lnTo>
                <a:lnTo>
                  <a:pt x="1645" y="3808"/>
                </a:lnTo>
                <a:lnTo>
                  <a:pt x="1655" y="3808"/>
                </a:lnTo>
                <a:lnTo>
                  <a:pt x="1664" y="3810"/>
                </a:lnTo>
                <a:lnTo>
                  <a:pt x="1669" y="3815"/>
                </a:lnTo>
                <a:lnTo>
                  <a:pt x="1672" y="3821"/>
                </a:lnTo>
                <a:lnTo>
                  <a:pt x="1679" y="3821"/>
                </a:lnTo>
                <a:lnTo>
                  <a:pt x="1686" y="3820"/>
                </a:lnTo>
                <a:lnTo>
                  <a:pt x="1698" y="3816"/>
                </a:lnTo>
                <a:lnTo>
                  <a:pt x="1710" y="3813"/>
                </a:lnTo>
                <a:lnTo>
                  <a:pt x="1718" y="3813"/>
                </a:lnTo>
                <a:lnTo>
                  <a:pt x="1727" y="3815"/>
                </a:lnTo>
                <a:lnTo>
                  <a:pt x="1728" y="3820"/>
                </a:lnTo>
                <a:lnTo>
                  <a:pt x="1730" y="3825"/>
                </a:lnTo>
                <a:lnTo>
                  <a:pt x="1733" y="3828"/>
                </a:lnTo>
                <a:lnTo>
                  <a:pt x="1733" y="3835"/>
                </a:lnTo>
                <a:lnTo>
                  <a:pt x="1733" y="3844"/>
                </a:lnTo>
                <a:lnTo>
                  <a:pt x="1737" y="3849"/>
                </a:lnTo>
                <a:lnTo>
                  <a:pt x="1742" y="3852"/>
                </a:lnTo>
                <a:lnTo>
                  <a:pt x="1747" y="3856"/>
                </a:lnTo>
                <a:lnTo>
                  <a:pt x="1749" y="3850"/>
                </a:lnTo>
                <a:lnTo>
                  <a:pt x="1754" y="3849"/>
                </a:lnTo>
                <a:lnTo>
                  <a:pt x="1761" y="3849"/>
                </a:lnTo>
                <a:lnTo>
                  <a:pt x="1768" y="3849"/>
                </a:lnTo>
                <a:lnTo>
                  <a:pt x="1769" y="3844"/>
                </a:lnTo>
                <a:lnTo>
                  <a:pt x="1774" y="3842"/>
                </a:lnTo>
                <a:lnTo>
                  <a:pt x="1781" y="3842"/>
                </a:lnTo>
                <a:lnTo>
                  <a:pt x="1788" y="3842"/>
                </a:lnTo>
                <a:lnTo>
                  <a:pt x="1790" y="3845"/>
                </a:lnTo>
                <a:lnTo>
                  <a:pt x="1791" y="3845"/>
                </a:lnTo>
                <a:lnTo>
                  <a:pt x="1803" y="3850"/>
                </a:lnTo>
                <a:lnTo>
                  <a:pt x="1817" y="3854"/>
                </a:lnTo>
                <a:lnTo>
                  <a:pt x="1822" y="3856"/>
                </a:lnTo>
                <a:lnTo>
                  <a:pt x="1831" y="3859"/>
                </a:lnTo>
                <a:lnTo>
                  <a:pt x="1838" y="3862"/>
                </a:lnTo>
                <a:lnTo>
                  <a:pt x="1851" y="3873"/>
                </a:lnTo>
                <a:lnTo>
                  <a:pt x="1863" y="3885"/>
                </a:lnTo>
                <a:lnTo>
                  <a:pt x="1877" y="3896"/>
                </a:lnTo>
                <a:lnTo>
                  <a:pt x="1884" y="3896"/>
                </a:lnTo>
                <a:lnTo>
                  <a:pt x="1885" y="3898"/>
                </a:lnTo>
                <a:lnTo>
                  <a:pt x="1885" y="3900"/>
                </a:lnTo>
                <a:lnTo>
                  <a:pt x="1887" y="3902"/>
                </a:lnTo>
                <a:lnTo>
                  <a:pt x="1891" y="3903"/>
                </a:lnTo>
                <a:lnTo>
                  <a:pt x="1897" y="3903"/>
                </a:lnTo>
                <a:lnTo>
                  <a:pt x="1904" y="3903"/>
                </a:lnTo>
                <a:lnTo>
                  <a:pt x="1911" y="3903"/>
                </a:lnTo>
                <a:lnTo>
                  <a:pt x="1916" y="3902"/>
                </a:lnTo>
                <a:lnTo>
                  <a:pt x="1920" y="3898"/>
                </a:lnTo>
                <a:lnTo>
                  <a:pt x="1923" y="3895"/>
                </a:lnTo>
                <a:lnTo>
                  <a:pt x="1930" y="3888"/>
                </a:lnTo>
                <a:lnTo>
                  <a:pt x="1933" y="3885"/>
                </a:lnTo>
                <a:lnTo>
                  <a:pt x="1938" y="3883"/>
                </a:lnTo>
                <a:lnTo>
                  <a:pt x="1947" y="3885"/>
                </a:lnTo>
                <a:lnTo>
                  <a:pt x="1954" y="3883"/>
                </a:lnTo>
                <a:lnTo>
                  <a:pt x="1966" y="3879"/>
                </a:lnTo>
                <a:lnTo>
                  <a:pt x="1976" y="3874"/>
                </a:lnTo>
                <a:lnTo>
                  <a:pt x="1986" y="3869"/>
                </a:lnTo>
                <a:lnTo>
                  <a:pt x="2000" y="3871"/>
                </a:lnTo>
                <a:lnTo>
                  <a:pt x="2012" y="3867"/>
                </a:lnTo>
                <a:lnTo>
                  <a:pt x="2022" y="3866"/>
                </a:lnTo>
                <a:lnTo>
                  <a:pt x="2034" y="3862"/>
                </a:lnTo>
                <a:lnTo>
                  <a:pt x="2035" y="3867"/>
                </a:lnTo>
                <a:lnTo>
                  <a:pt x="2041" y="3869"/>
                </a:lnTo>
                <a:lnTo>
                  <a:pt x="2047" y="3869"/>
                </a:lnTo>
                <a:lnTo>
                  <a:pt x="2054" y="3869"/>
                </a:lnTo>
                <a:lnTo>
                  <a:pt x="2061" y="3871"/>
                </a:lnTo>
                <a:lnTo>
                  <a:pt x="2066" y="3874"/>
                </a:lnTo>
                <a:lnTo>
                  <a:pt x="2078" y="3883"/>
                </a:lnTo>
                <a:lnTo>
                  <a:pt x="2083" y="3886"/>
                </a:lnTo>
                <a:lnTo>
                  <a:pt x="2090" y="3890"/>
                </a:lnTo>
                <a:lnTo>
                  <a:pt x="2099" y="3891"/>
                </a:lnTo>
                <a:lnTo>
                  <a:pt x="2109" y="3890"/>
                </a:lnTo>
                <a:lnTo>
                  <a:pt x="2112" y="3890"/>
                </a:lnTo>
                <a:lnTo>
                  <a:pt x="2114" y="3888"/>
                </a:lnTo>
                <a:lnTo>
                  <a:pt x="2116" y="3883"/>
                </a:lnTo>
                <a:lnTo>
                  <a:pt x="2116" y="3876"/>
                </a:lnTo>
                <a:lnTo>
                  <a:pt x="2112" y="3866"/>
                </a:lnTo>
                <a:lnTo>
                  <a:pt x="2105" y="3859"/>
                </a:lnTo>
                <a:lnTo>
                  <a:pt x="2100" y="3850"/>
                </a:lnTo>
                <a:lnTo>
                  <a:pt x="2095" y="3842"/>
                </a:lnTo>
                <a:lnTo>
                  <a:pt x="2092" y="3833"/>
                </a:lnTo>
                <a:lnTo>
                  <a:pt x="2088" y="3825"/>
                </a:lnTo>
                <a:lnTo>
                  <a:pt x="2085" y="3816"/>
                </a:lnTo>
                <a:lnTo>
                  <a:pt x="2081" y="3808"/>
                </a:lnTo>
                <a:lnTo>
                  <a:pt x="2081" y="3801"/>
                </a:lnTo>
                <a:lnTo>
                  <a:pt x="2083" y="3794"/>
                </a:lnTo>
                <a:lnTo>
                  <a:pt x="2090" y="3786"/>
                </a:lnTo>
                <a:lnTo>
                  <a:pt x="2092" y="3781"/>
                </a:lnTo>
                <a:lnTo>
                  <a:pt x="2095" y="3775"/>
                </a:lnTo>
                <a:lnTo>
                  <a:pt x="2095" y="3769"/>
                </a:lnTo>
                <a:lnTo>
                  <a:pt x="2095" y="3760"/>
                </a:lnTo>
                <a:lnTo>
                  <a:pt x="2099" y="3753"/>
                </a:lnTo>
                <a:lnTo>
                  <a:pt x="2100" y="3750"/>
                </a:lnTo>
                <a:lnTo>
                  <a:pt x="2102" y="3746"/>
                </a:lnTo>
                <a:lnTo>
                  <a:pt x="2102" y="3740"/>
                </a:lnTo>
                <a:lnTo>
                  <a:pt x="2102" y="3733"/>
                </a:lnTo>
                <a:lnTo>
                  <a:pt x="2105" y="3723"/>
                </a:lnTo>
                <a:lnTo>
                  <a:pt x="2109" y="3712"/>
                </a:lnTo>
                <a:lnTo>
                  <a:pt x="2109" y="3624"/>
                </a:lnTo>
                <a:lnTo>
                  <a:pt x="2112" y="3622"/>
                </a:lnTo>
                <a:lnTo>
                  <a:pt x="2116" y="3620"/>
                </a:lnTo>
                <a:lnTo>
                  <a:pt x="2117" y="3612"/>
                </a:lnTo>
                <a:lnTo>
                  <a:pt x="2119" y="3608"/>
                </a:lnTo>
                <a:lnTo>
                  <a:pt x="2121" y="3605"/>
                </a:lnTo>
                <a:lnTo>
                  <a:pt x="2124" y="3603"/>
                </a:lnTo>
                <a:lnTo>
                  <a:pt x="2129" y="3603"/>
                </a:lnTo>
                <a:lnTo>
                  <a:pt x="2136" y="3600"/>
                </a:lnTo>
                <a:lnTo>
                  <a:pt x="2141" y="3595"/>
                </a:lnTo>
                <a:lnTo>
                  <a:pt x="2146" y="3590"/>
                </a:lnTo>
                <a:lnTo>
                  <a:pt x="2150" y="3583"/>
                </a:lnTo>
                <a:lnTo>
                  <a:pt x="2162" y="3574"/>
                </a:lnTo>
                <a:lnTo>
                  <a:pt x="2172" y="3564"/>
                </a:lnTo>
                <a:lnTo>
                  <a:pt x="2182" y="3554"/>
                </a:lnTo>
                <a:lnTo>
                  <a:pt x="2191" y="3542"/>
                </a:lnTo>
                <a:lnTo>
                  <a:pt x="2201" y="3542"/>
                </a:lnTo>
                <a:lnTo>
                  <a:pt x="2211" y="3542"/>
                </a:lnTo>
                <a:lnTo>
                  <a:pt x="2228" y="3538"/>
                </a:lnTo>
                <a:lnTo>
                  <a:pt x="2245" y="3535"/>
                </a:lnTo>
                <a:lnTo>
                  <a:pt x="2255" y="3533"/>
                </a:lnTo>
                <a:lnTo>
                  <a:pt x="2266" y="3535"/>
                </a:lnTo>
                <a:lnTo>
                  <a:pt x="2267" y="3535"/>
                </a:lnTo>
                <a:lnTo>
                  <a:pt x="2276" y="3535"/>
                </a:lnTo>
                <a:lnTo>
                  <a:pt x="2283" y="3535"/>
                </a:lnTo>
                <a:lnTo>
                  <a:pt x="2286" y="3532"/>
                </a:lnTo>
                <a:lnTo>
                  <a:pt x="2290" y="3528"/>
                </a:lnTo>
                <a:lnTo>
                  <a:pt x="2296" y="3520"/>
                </a:lnTo>
                <a:lnTo>
                  <a:pt x="2300" y="3515"/>
                </a:lnTo>
                <a:lnTo>
                  <a:pt x="2307" y="3511"/>
                </a:lnTo>
                <a:lnTo>
                  <a:pt x="2310" y="3509"/>
                </a:lnTo>
                <a:lnTo>
                  <a:pt x="2315" y="3508"/>
                </a:lnTo>
                <a:lnTo>
                  <a:pt x="2320" y="3504"/>
                </a:lnTo>
                <a:lnTo>
                  <a:pt x="2325" y="3501"/>
                </a:lnTo>
                <a:lnTo>
                  <a:pt x="2327" y="3494"/>
                </a:lnTo>
                <a:lnTo>
                  <a:pt x="2334" y="3494"/>
                </a:lnTo>
                <a:lnTo>
                  <a:pt x="2341" y="3494"/>
                </a:lnTo>
                <a:lnTo>
                  <a:pt x="2353" y="3489"/>
                </a:lnTo>
                <a:lnTo>
                  <a:pt x="2358" y="3485"/>
                </a:lnTo>
                <a:lnTo>
                  <a:pt x="2361" y="3480"/>
                </a:lnTo>
                <a:lnTo>
                  <a:pt x="2368" y="3482"/>
                </a:lnTo>
                <a:lnTo>
                  <a:pt x="2372" y="3482"/>
                </a:lnTo>
                <a:lnTo>
                  <a:pt x="2380" y="3479"/>
                </a:lnTo>
                <a:lnTo>
                  <a:pt x="2385" y="3474"/>
                </a:lnTo>
                <a:lnTo>
                  <a:pt x="2390" y="3474"/>
                </a:lnTo>
                <a:lnTo>
                  <a:pt x="2395" y="3474"/>
                </a:lnTo>
                <a:lnTo>
                  <a:pt x="2402" y="3463"/>
                </a:lnTo>
                <a:lnTo>
                  <a:pt x="2406" y="3458"/>
                </a:lnTo>
                <a:lnTo>
                  <a:pt x="2411" y="3455"/>
                </a:lnTo>
                <a:lnTo>
                  <a:pt x="2414" y="3453"/>
                </a:lnTo>
                <a:lnTo>
                  <a:pt x="2418" y="3455"/>
                </a:lnTo>
                <a:lnTo>
                  <a:pt x="2423" y="3455"/>
                </a:lnTo>
                <a:lnTo>
                  <a:pt x="2431" y="3451"/>
                </a:lnTo>
                <a:lnTo>
                  <a:pt x="2447" y="3439"/>
                </a:lnTo>
                <a:lnTo>
                  <a:pt x="2450" y="3439"/>
                </a:lnTo>
                <a:lnTo>
                  <a:pt x="2459" y="3441"/>
                </a:lnTo>
                <a:lnTo>
                  <a:pt x="2465" y="3444"/>
                </a:lnTo>
                <a:lnTo>
                  <a:pt x="2469" y="3450"/>
                </a:lnTo>
                <a:lnTo>
                  <a:pt x="2472" y="3456"/>
                </a:lnTo>
                <a:lnTo>
                  <a:pt x="2474" y="3460"/>
                </a:lnTo>
                <a:lnTo>
                  <a:pt x="2479" y="3468"/>
                </a:lnTo>
                <a:lnTo>
                  <a:pt x="2482" y="3475"/>
                </a:lnTo>
                <a:lnTo>
                  <a:pt x="2489" y="3482"/>
                </a:lnTo>
                <a:lnTo>
                  <a:pt x="2498" y="3487"/>
                </a:lnTo>
                <a:lnTo>
                  <a:pt x="2499" y="3487"/>
                </a:lnTo>
                <a:lnTo>
                  <a:pt x="2511" y="3487"/>
                </a:lnTo>
                <a:lnTo>
                  <a:pt x="2513" y="3491"/>
                </a:lnTo>
                <a:lnTo>
                  <a:pt x="2517" y="3492"/>
                </a:lnTo>
                <a:lnTo>
                  <a:pt x="2525" y="3494"/>
                </a:lnTo>
                <a:lnTo>
                  <a:pt x="2528" y="3496"/>
                </a:lnTo>
                <a:lnTo>
                  <a:pt x="2532" y="3497"/>
                </a:lnTo>
                <a:lnTo>
                  <a:pt x="2534" y="3501"/>
                </a:lnTo>
                <a:lnTo>
                  <a:pt x="2539" y="3501"/>
                </a:lnTo>
                <a:lnTo>
                  <a:pt x="2551" y="3499"/>
                </a:lnTo>
                <a:lnTo>
                  <a:pt x="2559" y="3499"/>
                </a:lnTo>
                <a:lnTo>
                  <a:pt x="2578" y="3503"/>
                </a:lnTo>
                <a:lnTo>
                  <a:pt x="2595" y="3506"/>
                </a:lnTo>
                <a:lnTo>
                  <a:pt x="2603" y="3508"/>
                </a:lnTo>
                <a:lnTo>
                  <a:pt x="2614" y="3508"/>
                </a:lnTo>
                <a:lnTo>
                  <a:pt x="2614" y="3549"/>
                </a:lnTo>
                <a:lnTo>
                  <a:pt x="2629" y="3554"/>
                </a:lnTo>
                <a:lnTo>
                  <a:pt x="2644" y="3559"/>
                </a:lnTo>
                <a:lnTo>
                  <a:pt x="2661" y="3562"/>
                </a:lnTo>
                <a:lnTo>
                  <a:pt x="2682" y="3562"/>
                </a:lnTo>
                <a:lnTo>
                  <a:pt x="2682" y="3552"/>
                </a:lnTo>
                <a:lnTo>
                  <a:pt x="2687" y="3554"/>
                </a:lnTo>
                <a:lnTo>
                  <a:pt x="2692" y="3555"/>
                </a:lnTo>
                <a:lnTo>
                  <a:pt x="2696" y="3555"/>
                </a:lnTo>
                <a:lnTo>
                  <a:pt x="2697" y="3561"/>
                </a:lnTo>
                <a:lnTo>
                  <a:pt x="2699" y="3562"/>
                </a:lnTo>
                <a:lnTo>
                  <a:pt x="2702" y="3562"/>
                </a:lnTo>
                <a:lnTo>
                  <a:pt x="2708" y="3562"/>
                </a:lnTo>
                <a:lnTo>
                  <a:pt x="2711" y="3562"/>
                </a:lnTo>
                <a:lnTo>
                  <a:pt x="2713" y="3561"/>
                </a:lnTo>
                <a:lnTo>
                  <a:pt x="2714" y="3557"/>
                </a:lnTo>
                <a:lnTo>
                  <a:pt x="2716" y="3550"/>
                </a:lnTo>
                <a:lnTo>
                  <a:pt x="2718" y="3544"/>
                </a:lnTo>
                <a:lnTo>
                  <a:pt x="2718" y="3537"/>
                </a:lnTo>
                <a:lnTo>
                  <a:pt x="2721" y="3530"/>
                </a:lnTo>
                <a:lnTo>
                  <a:pt x="2723" y="3528"/>
                </a:lnTo>
                <a:lnTo>
                  <a:pt x="2726" y="3526"/>
                </a:lnTo>
                <a:lnTo>
                  <a:pt x="2731" y="3526"/>
                </a:lnTo>
                <a:lnTo>
                  <a:pt x="2736" y="3528"/>
                </a:lnTo>
                <a:lnTo>
                  <a:pt x="2740" y="3532"/>
                </a:lnTo>
                <a:lnTo>
                  <a:pt x="2742" y="3537"/>
                </a:lnTo>
                <a:lnTo>
                  <a:pt x="2743" y="3549"/>
                </a:lnTo>
                <a:lnTo>
                  <a:pt x="2745" y="3561"/>
                </a:lnTo>
                <a:lnTo>
                  <a:pt x="2747" y="3566"/>
                </a:lnTo>
                <a:lnTo>
                  <a:pt x="2750" y="3569"/>
                </a:lnTo>
                <a:lnTo>
                  <a:pt x="2762" y="3571"/>
                </a:lnTo>
                <a:lnTo>
                  <a:pt x="2772" y="3574"/>
                </a:lnTo>
                <a:lnTo>
                  <a:pt x="2791" y="3583"/>
                </a:lnTo>
                <a:lnTo>
                  <a:pt x="2798" y="3583"/>
                </a:lnTo>
                <a:lnTo>
                  <a:pt x="2805" y="3581"/>
                </a:lnTo>
                <a:lnTo>
                  <a:pt x="2817" y="3578"/>
                </a:lnTo>
                <a:lnTo>
                  <a:pt x="2829" y="3574"/>
                </a:lnTo>
                <a:lnTo>
                  <a:pt x="2837" y="3574"/>
                </a:lnTo>
                <a:lnTo>
                  <a:pt x="2846" y="3576"/>
                </a:lnTo>
                <a:lnTo>
                  <a:pt x="2846" y="3593"/>
                </a:lnTo>
                <a:lnTo>
                  <a:pt x="2847" y="3603"/>
                </a:lnTo>
                <a:lnTo>
                  <a:pt x="2849" y="3612"/>
                </a:lnTo>
                <a:lnTo>
                  <a:pt x="2847" y="3617"/>
                </a:lnTo>
                <a:lnTo>
                  <a:pt x="2846" y="3624"/>
                </a:lnTo>
                <a:lnTo>
                  <a:pt x="2847" y="3630"/>
                </a:lnTo>
                <a:lnTo>
                  <a:pt x="2853" y="3634"/>
                </a:lnTo>
                <a:lnTo>
                  <a:pt x="2858" y="3637"/>
                </a:lnTo>
                <a:lnTo>
                  <a:pt x="2865" y="3639"/>
                </a:lnTo>
                <a:lnTo>
                  <a:pt x="2880" y="3641"/>
                </a:lnTo>
                <a:lnTo>
                  <a:pt x="2887" y="3642"/>
                </a:lnTo>
                <a:lnTo>
                  <a:pt x="2894" y="3644"/>
                </a:lnTo>
                <a:lnTo>
                  <a:pt x="2914" y="3644"/>
                </a:lnTo>
                <a:lnTo>
                  <a:pt x="2919" y="3653"/>
                </a:lnTo>
                <a:lnTo>
                  <a:pt x="2929" y="3659"/>
                </a:lnTo>
                <a:lnTo>
                  <a:pt x="2941" y="3663"/>
                </a:lnTo>
                <a:lnTo>
                  <a:pt x="2955" y="3665"/>
                </a:lnTo>
                <a:lnTo>
                  <a:pt x="2958" y="3673"/>
                </a:lnTo>
                <a:lnTo>
                  <a:pt x="2962" y="3682"/>
                </a:lnTo>
                <a:lnTo>
                  <a:pt x="2965" y="3683"/>
                </a:lnTo>
                <a:lnTo>
                  <a:pt x="2970" y="3685"/>
                </a:lnTo>
                <a:lnTo>
                  <a:pt x="2975" y="3687"/>
                </a:lnTo>
                <a:lnTo>
                  <a:pt x="2982" y="3685"/>
                </a:lnTo>
                <a:lnTo>
                  <a:pt x="2986" y="3688"/>
                </a:lnTo>
                <a:lnTo>
                  <a:pt x="2987" y="3694"/>
                </a:lnTo>
                <a:lnTo>
                  <a:pt x="2989" y="3706"/>
                </a:lnTo>
                <a:lnTo>
                  <a:pt x="2991" y="3711"/>
                </a:lnTo>
                <a:lnTo>
                  <a:pt x="2994" y="3714"/>
                </a:lnTo>
                <a:lnTo>
                  <a:pt x="2998" y="3717"/>
                </a:lnTo>
                <a:lnTo>
                  <a:pt x="3003" y="3719"/>
                </a:lnTo>
                <a:lnTo>
                  <a:pt x="3008" y="3721"/>
                </a:lnTo>
                <a:lnTo>
                  <a:pt x="3010" y="3723"/>
                </a:lnTo>
                <a:lnTo>
                  <a:pt x="3010" y="3726"/>
                </a:lnTo>
                <a:lnTo>
                  <a:pt x="3023" y="3726"/>
                </a:lnTo>
                <a:lnTo>
                  <a:pt x="3025" y="3721"/>
                </a:lnTo>
                <a:lnTo>
                  <a:pt x="3027" y="3719"/>
                </a:lnTo>
                <a:lnTo>
                  <a:pt x="3030" y="3719"/>
                </a:lnTo>
                <a:lnTo>
                  <a:pt x="3032" y="3714"/>
                </a:lnTo>
                <a:lnTo>
                  <a:pt x="3033" y="3712"/>
                </a:lnTo>
                <a:lnTo>
                  <a:pt x="3037" y="3712"/>
                </a:lnTo>
                <a:lnTo>
                  <a:pt x="3044" y="3711"/>
                </a:lnTo>
                <a:lnTo>
                  <a:pt x="3050" y="3709"/>
                </a:lnTo>
                <a:lnTo>
                  <a:pt x="3056" y="3706"/>
                </a:lnTo>
                <a:lnTo>
                  <a:pt x="3064" y="3706"/>
                </a:lnTo>
                <a:lnTo>
                  <a:pt x="3064" y="3711"/>
                </a:lnTo>
                <a:lnTo>
                  <a:pt x="3068" y="3714"/>
                </a:lnTo>
                <a:lnTo>
                  <a:pt x="3071" y="3716"/>
                </a:lnTo>
                <a:lnTo>
                  <a:pt x="3076" y="3717"/>
                </a:lnTo>
                <a:lnTo>
                  <a:pt x="3079" y="3719"/>
                </a:lnTo>
                <a:lnTo>
                  <a:pt x="3083" y="3723"/>
                </a:lnTo>
                <a:lnTo>
                  <a:pt x="3085" y="3726"/>
                </a:lnTo>
                <a:lnTo>
                  <a:pt x="3085" y="3733"/>
                </a:lnTo>
                <a:lnTo>
                  <a:pt x="3090" y="3734"/>
                </a:lnTo>
                <a:lnTo>
                  <a:pt x="3091" y="3736"/>
                </a:lnTo>
                <a:lnTo>
                  <a:pt x="3091" y="3740"/>
                </a:lnTo>
                <a:lnTo>
                  <a:pt x="3095" y="3741"/>
                </a:lnTo>
                <a:lnTo>
                  <a:pt x="3098" y="3743"/>
                </a:lnTo>
                <a:lnTo>
                  <a:pt x="3100" y="3746"/>
                </a:lnTo>
                <a:lnTo>
                  <a:pt x="3105" y="3746"/>
                </a:lnTo>
                <a:lnTo>
                  <a:pt x="3110" y="3748"/>
                </a:lnTo>
                <a:lnTo>
                  <a:pt x="3112" y="3750"/>
                </a:lnTo>
                <a:lnTo>
                  <a:pt x="3112" y="3753"/>
                </a:lnTo>
                <a:lnTo>
                  <a:pt x="3117" y="3757"/>
                </a:lnTo>
                <a:lnTo>
                  <a:pt x="3124" y="3758"/>
                </a:lnTo>
                <a:lnTo>
                  <a:pt x="3131" y="3760"/>
                </a:lnTo>
                <a:lnTo>
                  <a:pt x="3139" y="3760"/>
                </a:lnTo>
                <a:lnTo>
                  <a:pt x="3141" y="3755"/>
                </a:lnTo>
                <a:lnTo>
                  <a:pt x="3143" y="3753"/>
                </a:lnTo>
                <a:lnTo>
                  <a:pt x="3146" y="3753"/>
                </a:lnTo>
                <a:lnTo>
                  <a:pt x="3153" y="3753"/>
                </a:lnTo>
                <a:lnTo>
                  <a:pt x="3154" y="3748"/>
                </a:lnTo>
                <a:lnTo>
                  <a:pt x="3154" y="3745"/>
                </a:lnTo>
                <a:lnTo>
                  <a:pt x="3153" y="3743"/>
                </a:lnTo>
                <a:lnTo>
                  <a:pt x="3151" y="3741"/>
                </a:lnTo>
                <a:lnTo>
                  <a:pt x="3146" y="3740"/>
                </a:lnTo>
                <a:lnTo>
                  <a:pt x="3139" y="3740"/>
                </a:lnTo>
                <a:lnTo>
                  <a:pt x="3132" y="3740"/>
                </a:lnTo>
                <a:lnTo>
                  <a:pt x="3127" y="3738"/>
                </a:lnTo>
                <a:lnTo>
                  <a:pt x="3125" y="3736"/>
                </a:lnTo>
                <a:lnTo>
                  <a:pt x="3124" y="3734"/>
                </a:lnTo>
                <a:lnTo>
                  <a:pt x="3124" y="3731"/>
                </a:lnTo>
                <a:lnTo>
                  <a:pt x="3125" y="3726"/>
                </a:lnTo>
                <a:lnTo>
                  <a:pt x="3124" y="3719"/>
                </a:lnTo>
                <a:lnTo>
                  <a:pt x="3125" y="3716"/>
                </a:lnTo>
                <a:lnTo>
                  <a:pt x="3127" y="3712"/>
                </a:lnTo>
                <a:lnTo>
                  <a:pt x="3132" y="3712"/>
                </a:lnTo>
                <a:lnTo>
                  <a:pt x="3143" y="3712"/>
                </a:lnTo>
                <a:lnTo>
                  <a:pt x="3153" y="3712"/>
                </a:lnTo>
                <a:lnTo>
                  <a:pt x="3156" y="3714"/>
                </a:lnTo>
                <a:lnTo>
                  <a:pt x="3160" y="3716"/>
                </a:lnTo>
                <a:lnTo>
                  <a:pt x="3165" y="3721"/>
                </a:lnTo>
                <a:lnTo>
                  <a:pt x="3166" y="3724"/>
                </a:lnTo>
                <a:lnTo>
                  <a:pt x="3170" y="3726"/>
                </a:lnTo>
                <a:lnTo>
                  <a:pt x="3173" y="3728"/>
                </a:lnTo>
                <a:lnTo>
                  <a:pt x="3180" y="3726"/>
                </a:lnTo>
                <a:lnTo>
                  <a:pt x="3185" y="3726"/>
                </a:lnTo>
                <a:lnTo>
                  <a:pt x="3187" y="3723"/>
                </a:lnTo>
                <a:lnTo>
                  <a:pt x="3187" y="3712"/>
                </a:lnTo>
                <a:lnTo>
                  <a:pt x="3187" y="3709"/>
                </a:lnTo>
                <a:lnTo>
                  <a:pt x="3189" y="3706"/>
                </a:lnTo>
                <a:lnTo>
                  <a:pt x="3194" y="3704"/>
                </a:lnTo>
                <a:lnTo>
                  <a:pt x="3201" y="3706"/>
                </a:lnTo>
                <a:lnTo>
                  <a:pt x="3202" y="3700"/>
                </a:lnTo>
                <a:lnTo>
                  <a:pt x="3204" y="3699"/>
                </a:lnTo>
                <a:lnTo>
                  <a:pt x="3207" y="3699"/>
                </a:lnTo>
                <a:lnTo>
                  <a:pt x="3235" y="3699"/>
                </a:lnTo>
                <a:lnTo>
                  <a:pt x="3247" y="3697"/>
                </a:lnTo>
                <a:lnTo>
                  <a:pt x="3252" y="3695"/>
                </a:lnTo>
                <a:lnTo>
                  <a:pt x="3255" y="3692"/>
                </a:lnTo>
                <a:lnTo>
                  <a:pt x="3267" y="3692"/>
                </a:lnTo>
                <a:lnTo>
                  <a:pt x="3279" y="3692"/>
                </a:lnTo>
                <a:lnTo>
                  <a:pt x="3289" y="3690"/>
                </a:lnTo>
                <a:lnTo>
                  <a:pt x="3296" y="3685"/>
                </a:lnTo>
                <a:lnTo>
                  <a:pt x="3298" y="3680"/>
                </a:lnTo>
                <a:lnTo>
                  <a:pt x="3299" y="3678"/>
                </a:lnTo>
                <a:lnTo>
                  <a:pt x="3303" y="3678"/>
                </a:lnTo>
                <a:lnTo>
                  <a:pt x="3298" y="3670"/>
                </a:lnTo>
                <a:lnTo>
                  <a:pt x="3296" y="3665"/>
                </a:lnTo>
                <a:lnTo>
                  <a:pt x="3296" y="3658"/>
                </a:lnTo>
                <a:lnTo>
                  <a:pt x="3303" y="3654"/>
                </a:lnTo>
                <a:lnTo>
                  <a:pt x="3310" y="3651"/>
                </a:lnTo>
                <a:lnTo>
                  <a:pt x="3308" y="3648"/>
                </a:lnTo>
                <a:lnTo>
                  <a:pt x="3306" y="3644"/>
                </a:lnTo>
                <a:lnTo>
                  <a:pt x="3303" y="3641"/>
                </a:lnTo>
                <a:lnTo>
                  <a:pt x="3303" y="3637"/>
                </a:lnTo>
                <a:lnTo>
                  <a:pt x="3298" y="3636"/>
                </a:lnTo>
                <a:lnTo>
                  <a:pt x="3296" y="3634"/>
                </a:lnTo>
                <a:lnTo>
                  <a:pt x="3296" y="3630"/>
                </a:lnTo>
                <a:lnTo>
                  <a:pt x="3296" y="3625"/>
                </a:lnTo>
                <a:lnTo>
                  <a:pt x="3298" y="3622"/>
                </a:lnTo>
                <a:lnTo>
                  <a:pt x="3301" y="3620"/>
                </a:lnTo>
                <a:lnTo>
                  <a:pt x="3305" y="3619"/>
                </a:lnTo>
                <a:lnTo>
                  <a:pt x="3313" y="3617"/>
                </a:lnTo>
                <a:lnTo>
                  <a:pt x="3315" y="3613"/>
                </a:lnTo>
                <a:lnTo>
                  <a:pt x="3316" y="3610"/>
                </a:lnTo>
                <a:lnTo>
                  <a:pt x="3318" y="3605"/>
                </a:lnTo>
                <a:lnTo>
                  <a:pt x="3320" y="3603"/>
                </a:lnTo>
                <a:lnTo>
                  <a:pt x="3323" y="3603"/>
                </a:lnTo>
                <a:lnTo>
                  <a:pt x="3323" y="3596"/>
                </a:lnTo>
                <a:lnTo>
                  <a:pt x="3323" y="3593"/>
                </a:lnTo>
                <a:lnTo>
                  <a:pt x="3327" y="3591"/>
                </a:lnTo>
                <a:lnTo>
                  <a:pt x="3328" y="3593"/>
                </a:lnTo>
                <a:lnTo>
                  <a:pt x="3330" y="3596"/>
                </a:lnTo>
                <a:lnTo>
                  <a:pt x="3347" y="3596"/>
                </a:lnTo>
                <a:lnTo>
                  <a:pt x="3361" y="3595"/>
                </a:lnTo>
                <a:lnTo>
                  <a:pt x="3373" y="3590"/>
                </a:lnTo>
                <a:lnTo>
                  <a:pt x="3381" y="3583"/>
                </a:lnTo>
                <a:lnTo>
                  <a:pt x="3388" y="3574"/>
                </a:lnTo>
                <a:lnTo>
                  <a:pt x="3395" y="3564"/>
                </a:lnTo>
                <a:lnTo>
                  <a:pt x="3405" y="3542"/>
                </a:lnTo>
                <a:lnTo>
                  <a:pt x="3439" y="3542"/>
                </a:lnTo>
                <a:lnTo>
                  <a:pt x="3441" y="3542"/>
                </a:lnTo>
                <a:lnTo>
                  <a:pt x="3443" y="3540"/>
                </a:lnTo>
                <a:lnTo>
                  <a:pt x="3445" y="3537"/>
                </a:lnTo>
                <a:lnTo>
                  <a:pt x="3445" y="3532"/>
                </a:lnTo>
                <a:lnTo>
                  <a:pt x="3446" y="3528"/>
                </a:lnTo>
                <a:lnTo>
                  <a:pt x="3450" y="3528"/>
                </a:lnTo>
                <a:lnTo>
                  <a:pt x="3453" y="3528"/>
                </a:lnTo>
                <a:lnTo>
                  <a:pt x="3453" y="3525"/>
                </a:lnTo>
                <a:lnTo>
                  <a:pt x="3453" y="3521"/>
                </a:lnTo>
                <a:lnTo>
                  <a:pt x="3458" y="3513"/>
                </a:lnTo>
                <a:lnTo>
                  <a:pt x="3460" y="3508"/>
                </a:lnTo>
                <a:lnTo>
                  <a:pt x="3460" y="3501"/>
                </a:lnTo>
                <a:lnTo>
                  <a:pt x="3463" y="3501"/>
                </a:lnTo>
                <a:lnTo>
                  <a:pt x="3465" y="3499"/>
                </a:lnTo>
                <a:lnTo>
                  <a:pt x="3467" y="3494"/>
                </a:lnTo>
                <a:lnTo>
                  <a:pt x="3474" y="3496"/>
                </a:lnTo>
                <a:lnTo>
                  <a:pt x="3479" y="3494"/>
                </a:lnTo>
                <a:lnTo>
                  <a:pt x="3484" y="3492"/>
                </a:lnTo>
                <a:lnTo>
                  <a:pt x="3487" y="3491"/>
                </a:lnTo>
                <a:lnTo>
                  <a:pt x="3492" y="3484"/>
                </a:lnTo>
                <a:lnTo>
                  <a:pt x="3496" y="3482"/>
                </a:lnTo>
                <a:lnTo>
                  <a:pt x="3501" y="3480"/>
                </a:lnTo>
                <a:lnTo>
                  <a:pt x="3509" y="3479"/>
                </a:lnTo>
                <a:lnTo>
                  <a:pt x="3518" y="3477"/>
                </a:lnTo>
                <a:lnTo>
                  <a:pt x="3523" y="3472"/>
                </a:lnTo>
                <a:lnTo>
                  <a:pt x="3528" y="3467"/>
                </a:lnTo>
                <a:lnTo>
                  <a:pt x="3532" y="3467"/>
                </a:lnTo>
                <a:lnTo>
                  <a:pt x="3538" y="3467"/>
                </a:lnTo>
                <a:lnTo>
                  <a:pt x="3549" y="3467"/>
                </a:lnTo>
                <a:lnTo>
                  <a:pt x="3554" y="3468"/>
                </a:lnTo>
                <a:lnTo>
                  <a:pt x="3559" y="3467"/>
                </a:lnTo>
                <a:lnTo>
                  <a:pt x="3562" y="3465"/>
                </a:lnTo>
                <a:lnTo>
                  <a:pt x="3562" y="3460"/>
                </a:lnTo>
                <a:lnTo>
                  <a:pt x="3566" y="3451"/>
                </a:lnTo>
                <a:lnTo>
                  <a:pt x="3567" y="3441"/>
                </a:lnTo>
                <a:lnTo>
                  <a:pt x="3569" y="3421"/>
                </a:lnTo>
                <a:lnTo>
                  <a:pt x="3569" y="3378"/>
                </a:lnTo>
                <a:lnTo>
                  <a:pt x="3574" y="3376"/>
                </a:lnTo>
                <a:lnTo>
                  <a:pt x="3576" y="3371"/>
                </a:lnTo>
                <a:lnTo>
                  <a:pt x="3576" y="3364"/>
                </a:lnTo>
                <a:lnTo>
                  <a:pt x="3576" y="3357"/>
                </a:lnTo>
                <a:lnTo>
                  <a:pt x="3584" y="3352"/>
                </a:lnTo>
                <a:lnTo>
                  <a:pt x="3591" y="3345"/>
                </a:lnTo>
                <a:lnTo>
                  <a:pt x="3598" y="3339"/>
                </a:lnTo>
                <a:lnTo>
                  <a:pt x="3603" y="3330"/>
                </a:lnTo>
                <a:lnTo>
                  <a:pt x="3608" y="3328"/>
                </a:lnTo>
                <a:lnTo>
                  <a:pt x="3612" y="3327"/>
                </a:lnTo>
                <a:lnTo>
                  <a:pt x="3615" y="3322"/>
                </a:lnTo>
                <a:lnTo>
                  <a:pt x="3617" y="3317"/>
                </a:lnTo>
                <a:lnTo>
                  <a:pt x="3617" y="3303"/>
                </a:lnTo>
                <a:lnTo>
                  <a:pt x="3617" y="3289"/>
                </a:lnTo>
                <a:lnTo>
                  <a:pt x="3608" y="3284"/>
                </a:lnTo>
                <a:lnTo>
                  <a:pt x="3603" y="3282"/>
                </a:lnTo>
                <a:lnTo>
                  <a:pt x="3596" y="3282"/>
                </a:lnTo>
                <a:lnTo>
                  <a:pt x="3583" y="3284"/>
                </a:lnTo>
                <a:lnTo>
                  <a:pt x="3572" y="3289"/>
                </a:lnTo>
                <a:lnTo>
                  <a:pt x="3561" y="3294"/>
                </a:lnTo>
                <a:lnTo>
                  <a:pt x="3549" y="3296"/>
                </a:lnTo>
                <a:lnTo>
                  <a:pt x="3537" y="3296"/>
                </a:lnTo>
                <a:lnTo>
                  <a:pt x="3526" y="3294"/>
                </a:lnTo>
                <a:lnTo>
                  <a:pt x="3508" y="3289"/>
                </a:lnTo>
                <a:lnTo>
                  <a:pt x="3491" y="3286"/>
                </a:lnTo>
                <a:lnTo>
                  <a:pt x="3484" y="3282"/>
                </a:lnTo>
                <a:lnTo>
                  <a:pt x="3482" y="3279"/>
                </a:lnTo>
                <a:lnTo>
                  <a:pt x="3480" y="3276"/>
                </a:lnTo>
                <a:lnTo>
                  <a:pt x="3446" y="3276"/>
                </a:lnTo>
                <a:lnTo>
                  <a:pt x="3443" y="3269"/>
                </a:lnTo>
                <a:lnTo>
                  <a:pt x="3438" y="3264"/>
                </a:lnTo>
                <a:lnTo>
                  <a:pt x="3433" y="3259"/>
                </a:lnTo>
                <a:lnTo>
                  <a:pt x="3426" y="3255"/>
                </a:lnTo>
                <a:lnTo>
                  <a:pt x="3422" y="3250"/>
                </a:lnTo>
                <a:lnTo>
                  <a:pt x="3421" y="3243"/>
                </a:lnTo>
                <a:lnTo>
                  <a:pt x="3417" y="3238"/>
                </a:lnTo>
                <a:lnTo>
                  <a:pt x="3416" y="3236"/>
                </a:lnTo>
                <a:lnTo>
                  <a:pt x="3412" y="3235"/>
                </a:lnTo>
                <a:lnTo>
                  <a:pt x="3410" y="3231"/>
                </a:lnTo>
                <a:lnTo>
                  <a:pt x="3409" y="3228"/>
                </a:lnTo>
                <a:lnTo>
                  <a:pt x="3407" y="3224"/>
                </a:lnTo>
                <a:lnTo>
                  <a:pt x="3405" y="3221"/>
                </a:lnTo>
                <a:lnTo>
                  <a:pt x="3398" y="3218"/>
                </a:lnTo>
                <a:lnTo>
                  <a:pt x="3395" y="3216"/>
                </a:lnTo>
                <a:lnTo>
                  <a:pt x="3392" y="3214"/>
                </a:lnTo>
                <a:lnTo>
                  <a:pt x="3388" y="3207"/>
                </a:lnTo>
                <a:lnTo>
                  <a:pt x="3388" y="3201"/>
                </a:lnTo>
                <a:lnTo>
                  <a:pt x="3386" y="3199"/>
                </a:lnTo>
                <a:lnTo>
                  <a:pt x="3385" y="3195"/>
                </a:lnTo>
                <a:lnTo>
                  <a:pt x="3381" y="3194"/>
                </a:lnTo>
                <a:lnTo>
                  <a:pt x="3378" y="3194"/>
                </a:lnTo>
                <a:lnTo>
                  <a:pt x="3378" y="3185"/>
                </a:lnTo>
                <a:lnTo>
                  <a:pt x="3376" y="3178"/>
                </a:lnTo>
                <a:lnTo>
                  <a:pt x="3373" y="3173"/>
                </a:lnTo>
                <a:lnTo>
                  <a:pt x="3371" y="3166"/>
                </a:lnTo>
                <a:lnTo>
                  <a:pt x="3369" y="3160"/>
                </a:lnTo>
                <a:lnTo>
                  <a:pt x="3369" y="3153"/>
                </a:lnTo>
                <a:lnTo>
                  <a:pt x="3373" y="3144"/>
                </a:lnTo>
                <a:lnTo>
                  <a:pt x="3376" y="3136"/>
                </a:lnTo>
                <a:lnTo>
                  <a:pt x="3378" y="3131"/>
                </a:lnTo>
                <a:lnTo>
                  <a:pt x="3378" y="3126"/>
                </a:lnTo>
                <a:lnTo>
                  <a:pt x="3378" y="3117"/>
                </a:lnTo>
                <a:lnTo>
                  <a:pt x="3376" y="3110"/>
                </a:lnTo>
                <a:lnTo>
                  <a:pt x="3373" y="3097"/>
                </a:lnTo>
                <a:lnTo>
                  <a:pt x="3368" y="3085"/>
                </a:lnTo>
                <a:lnTo>
                  <a:pt x="3364" y="3078"/>
                </a:lnTo>
                <a:lnTo>
                  <a:pt x="3364" y="3071"/>
                </a:lnTo>
                <a:lnTo>
                  <a:pt x="3368" y="3069"/>
                </a:lnTo>
                <a:lnTo>
                  <a:pt x="3369" y="3066"/>
                </a:lnTo>
                <a:lnTo>
                  <a:pt x="3371" y="3057"/>
                </a:lnTo>
                <a:lnTo>
                  <a:pt x="3375" y="3057"/>
                </a:lnTo>
                <a:lnTo>
                  <a:pt x="3376" y="3056"/>
                </a:lnTo>
                <a:lnTo>
                  <a:pt x="3378" y="3051"/>
                </a:lnTo>
                <a:lnTo>
                  <a:pt x="3392" y="3040"/>
                </a:lnTo>
                <a:lnTo>
                  <a:pt x="3404" y="3028"/>
                </a:lnTo>
                <a:lnTo>
                  <a:pt x="3416" y="3016"/>
                </a:lnTo>
                <a:lnTo>
                  <a:pt x="3426" y="3003"/>
                </a:lnTo>
                <a:lnTo>
                  <a:pt x="3428" y="2996"/>
                </a:lnTo>
                <a:lnTo>
                  <a:pt x="3426" y="2991"/>
                </a:lnTo>
                <a:lnTo>
                  <a:pt x="3424" y="2984"/>
                </a:lnTo>
                <a:lnTo>
                  <a:pt x="3419" y="2979"/>
                </a:lnTo>
                <a:lnTo>
                  <a:pt x="3419" y="2974"/>
                </a:lnTo>
                <a:lnTo>
                  <a:pt x="3419" y="2969"/>
                </a:lnTo>
                <a:lnTo>
                  <a:pt x="3412" y="2958"/>
                </a:lnTo>
                <a:lnTo>
                  <a:pt x="3404" y="2950"/>
                </a:lnTo>
                <a:lnTo>
                  <a:pt x="3393" y="2943"/>
                </a:lnTo>
                <a:lnTo>
                  <a:pt x="3383" y="2936"/>
                </a:lnTo>
                <a:lnTo>
                  <a:pt x="3359" y="2926"/>
                </a:lnTo>
                <a:lnTo>
                  <a:pt x="3337" y="2914"/>
                </a:lnTo>
                <a:lnTo>
                  <a:pt x="3335" y="2907"/>
                </a:lnTo>
                <a:lnTo>
                  <a:pt x="3335" y="2900"/>
                </a:lnTo>
                <a:lnTo>
                  <a:pt x="3339" y="2892"/>
                </a:lnTo>
                <a:lnTo>
                  <a:pt x="3342" y="2883"/>
                </a:lnTo>
                <a:lnTo>
                  <a:pt x="3344" y="2878"/>
                </a:lnTo>
                <a:lnTo>
                  <a:pt x="3344" y="2873"/>
                </a:lnTo>
                <a:lnTo>
                  <a:pt x="3337" y="2859"/>
                </a:lnTo>
                <a:lnTo>
                  <a:pt x="3330" y="2846"/>
                </a:lnTo>
                <a:lnTo>
                  <a:pt x="3323" y="2842"/>
                </a:lnTo>
                <a:lnTo>
                  <a:pt x="3318" y="2837"/>
                </a:lnTo>
                <a:lnTo>
                  <a:pt x="3316" y="2829"/>
                </a:lnTo>
                <a:lnTo>
                  <a:pt x="3316" y="2818"/>
                </a:lnTo>
                <a:lnTo>
                  <a:pt x="3315" y="2812"/>
                </a:lnTo>
                <a:lnTo>
                  <a:pt x="3315" y="2808"/>
                </a:lnTo>
                <a:lnTo>
                  <a:pt x="3318" y="2806"/>
                </a:lnTo>
                <a:lnTo>
                  <a:pt x="3323" y="2805"/>
                </a:lnTo>
                <a:lnTo>
                  <a:pt x="3334" y="2805"/>
                </a:lnTo>
                <a:lnTo>
                  <a:pt x="3337" y="2803"/>
                </a:lnTo>
                <a:lnTo>
                  <a:pt x="3337" y="2798"/>
                </a:lnTo>
                <a:lnTo>
                  <a:pt x="3351" y="2791"/>
                </a:lnTo>
                <a:lnTo>
                  <a:pt x="3364" y="2784"/>
                </a:lnTo>
                <a:lnTo>
                  <a:pt x="3373" y="2784"/>
                </a:lnTo>
                <a:lnTo>
                  <a:pt x="3378" y="2788"/>
                </a:lnTo>
                <a:lnTo>
                  <a:pt x="3383" y="2789"/>
                </a:lnTo>
                <a:lnTo>
                  <a:pt x="3392" y="2791"/>
                </a:lnTo>
                <a:lnTo>
                  <a:pt x="3393" y="2786"/>
                </a:lnTo>
                <a:lnTo>
                  <a:pt x="3397" y="2783"/>
                </a:lnTo>
                <a:lnTo>
                  <a:pt x="3402" y="2781"/>
                </a:lnTo>
                <a:lnTo>
                  <a:pt x="3407" y="2781"/>
                </a:lnTo>
                <a:lnTo>
                  <a:pt x="3419" y="2777"/>
                </a:lnTo>
                <a:lnTo>
                  <a:pt x="3422" y="2774"/>
                </a:lnTo>
                <a:lnTo>
                  <a:pt x="3426" y="2771"/>
                </a:lnTo>
                <a:lnTo>
                  <a:pt x="3434" y="2771"/>
                </a:lnTo>
                <a:lnTo>
                  <a:pt x="3441" y="2771"/>
                </a:lnTo>
                <a:lnTo>
                  <a:pt x="3446" y="2767"/>
                </a:lnTo>
                <a:lnTo>
                  <a:pt x="3451" y="2766"/>
                </a:lnTo>
                <a:lnTo>
                  <a:pt x="3460" y="2759"/>
                </a:lnTo>
                <a:lnTo>
                  <a:pt x="3467" y="2757"/>
                </a:lnTo>
                <a:lnTo>
                  <a:pt x="3474" y="2757"/>
                </a:lnTo>
                <a:lnTo>
                  <a:pt x="3474" y="2752"/>
                </a:lnTo>
                <a:lnTo>
                  <a:pt x="3474" y="2747"/>
                </a:lnTo>
                <a:lnTo>
                  <a:pt x="3468" y="2742"/>
                </a:lnTo>
                <a:lnTo>
                  <a:pt x="3465" y="2735"/>
                </a:lnTo>
                <a:lnTo>
                  <a:pt x="3465" y="2730"/>
                </a:lnTo>
                <a:lnTo>
                  <a:pt x="3467" y="2723"/>
                </a:lnTo>
                <a:lnTo>
                  <a:pt x="3467" y="2719"/>
                </a:lnTo>
                <a:lnTo>
                  <a:pt x="3470" y="2716"/>
                </a:lnTo>
                <a:lnTo>
                  <a:pt x="3472" y="2713"/>
                </a:lnTo>
                <a:lnTo>
                  <a:pt x="3474" y="2709"/>
                </a:lnTo>
                <a:lnTo>
                  <a:pt x="3477" y="2709"/>
                </a:lnTo>
                <a:lnTo>
                  <a:pt x="3479" y="2708"/>
                </a:lnTo>
                <a:lnTo>
                  <a:pt x="3480" y="2702"/>
                </a:lnTo>
                <a:lnTo>
                  <a:pt x="3484" y="2699"/>
                </a:lnTo>
                <a:lnTo>
                  <a:pt x="3486" y="2697"/>
                </a:lnTo>
                <a:lnTo>
                  <a:pt x="3487" y="2696"/>
                </a:lnTo>
                <a:lnTo>
                  <a:pt x="3487" y="2689"/>
                </a:lnTo>
                <a:lnTo>
                  <a:pt x="3486" y="2684"/>
                </a:lnTo>
                <a:lnTo>
                  <a:pt x="3484" y="2680"/>
                </a:lnTo>
                <a:lnTo>
                  <a:pt x="3477" y="2675"/>
                </a:lnTo>
                <a:lnTo>
                  <a:pt x="3470" y="2670"/>
                </a:lnTo>
                <a:lnTo>
                  <a:pt x="3468" y="2667"/>
                </a:lnTo>
                <a:lnTo>
                  <a:pt x="3467" y="2662"/>
                </a:lnTo>
                <a:lnTo>
                  <a:pt x="3462" y="2660"/>
                </a:lnTo>
                <a:lnTo>
                  <a:pt x="3460" y="2658"/>
                </a:lnTo>
                <a:lnTo>
                  <a:pt x="3460" y="2655"/>
                </a:lnTo>
                <a:lnTo>
                  <a:pt x="3455" y="2651"/>
                </a:lnTo>
                <a:lnTo>
                  <a:pt x="3450" y="2648"/>
                </a:lnTo>
                <a:lnTo>
                  <a:pt x="3446" y="2643"/>
                </a:lnTo>
                <a:lnTo>
                  <a:pt x="3446" y="2634"/>
                </a:lnTo>
                <a:lnTo>
                  <a:pt x="3439" y="2631"/>
                </a:lnTo>
                <a:lnTo>
                  <a:pt x="3434" y="2626"/>
                </a:lnTo>
                <a:lnTo>
                  <a:pt x="3429" y="2621"/>
                </a:lnTo>
                <a:lnTo>
                  <a:pt x="3426" y="2614"/>
                </a:lnTo>
                <a:lnTo>
                  <a:pt x="3426" y="2593"/>
                </a:lnTo>
                <a:lnTo>
                  <a:pt x="3421" y="2592"/>
                </a:lnTo>
                <a:lnTo>
                  <a:pt x="3416" y="2588"/>
                </a:lnTo>
                <a:lnTo>
                  <a:pt x="3409" y="2580"/>
                </a:lnTo>
                <a:lnTo>
                  <a:pt x="3404" y="2569"/>
                </a:lnTo>
                <a:lnTo>
                  <a:pt x="3398" y="2559"/>
                </a:lnTo>
                <a:lnTo>
                  <a:pt x="3393" y="2558"/>
                </a:lnTo>
                <a:lnTo>
                  <a:pt x="3390" y="2556"/>
                </a:lnTo>
                <a:lnTo>
                  <a:pt x="3386" y="2556"/>
                </a:lnTo>
                <a:lnTo>
                  <a:pt x="3385" y="2559"/>
                </a:lnTo>
                <a:lnTo>
                  <a:pt x="3378" y="2561"/>
                </a:lnTo>
                <a:lnTo>
                  <a:pt x="3373" y="2564"/>
                </a:lnTo>
                <a:lnTo>
                  <a:pt x="3371" y="2564"/>
                </a:lnTo>
                <a:lnTo>
                  <a:pt x="3368" y="2564"/>
                </a:lnTo>
                <a:lnTo>
                  <a:pt x="3366" y="2563"/>
                </a:lnTo>
                <a:lnTo>
                  <a:pt x="3364" y="2559"/>
                </a:lnTo>
                <a:lnTo>
                  <a:pt x="3364" y="2552"/>
                </a:lnTo>
                <a:lnTo>
                  <a:pt x="3364" y="2546"/>
                </a:lnTo>
                <a:lnTo>
                  <a:pt x="3368" y="2537"/>
                </a:lnTo>
                <a:lnTo>
                  <a:pt x="3371" y="2525"/>
                </a:lnTo>
                <a:lnTo>
                  <a:pt x="3373" y="2520"/>
                </a:lnTo>
                <a:lnTo>
                  <a:pt x="3371" y="2511"/>
                </a:lnTo>
                <a:lnTo>
                  <a:pt x="3376" y="2510"/>
                </a:lnTo>
                <a:lnTo>
                  <a:pt x="3380" y="2506"/>
                </a:lnTo>
                <a:lnTo>
                  <a:pt x="3385" y="2498"/>
                </a:lnTo>
                <a:lnTo>
                  <a:pt x="3390" y="2496"/>
                </a:lnTo>
                <a:lnTo>
                  <a:pt x="3392" y="2494"/>
                </a:lnTo>
                <a:lnTo>
                  <a:pt x="3392" y="2491"/>
                </a:lnTo>
                <a:lnTo>
                  <a:pt x="3400" y="2489"/>
                </a:lnTo>
                <a:lnTo>
                  <a:pt x="3404" y="2488"/>
                </a:lnTo>
                <a:lnTo>
                  <a:pt x="3405" y="2484"/>
                </a:lnTo>
                <a:lnTo>
                  <a:pt x="3412" y="2482"/>
                </a:lnTo>
                <a:lnTo>
                  <a:pt x="3419" y="2481"/>
                </a:lnTo>
                <a:lnTo>
                  <a:pt x="3431" y="2476"/>
                </a:lnTo>
                <a:lnTo>
                  <a:pt x="3441" y="2469"/>
                </a:lnTo>
                <a:lnTo>
                  <a:pt x="3453" y="2464"/>
                </a:lnTo>
                <a:lnTo>
                  <a:pt x="3487" y="2464"/>
                </a:lnTo>
                <a:lnTo>
                  <a:pt x="3487" y="2457"/>
                </a:lnTo>
                <a:lnTo>
                  <a:pt x="3487" y="2453"/>
                </a:lnTo>
                <a:lnTo>
                  <a:pt x="3489" y="2448"/>
                </a:lnTo>
                <a:lnTo>
                  <a:pt x="3489" y="2447"/>
                </a:lnTo>
                <a:lnTo>
                  <a:pt x="3487" y="2443"/>
                </a:lnTo>
                <a:lnTo>
                  <a:pt x="3487" y="2440"/>
                </a:lnTo>
                <a:lnTo>
                  <a:pt x="3487" y="2436"/>
                </a:lnTo>
                <a:lnTo>
                  <a:pt x="3487" y="2435"/>
                </a:lnTo>
                <a:lnTo>
                  <a:pt x="3486" y="2430"/>
                </a:lnTo>
                <a:lnTo>
                  <a:pt x="3486" y="2428"/>
                </a:lnTo>
                <a:lnTo>
                  <a:pt x="3484" y="2424"/>
                </a:lnTo>
                <a:lnTo>
                  <a:pt x="3484" y="2423"/>
                </a:lnTo>
                <a:lnTo>
                  <a:pt x="3482" y="2419"/>
                </a:lnTo>
                <a:lnTo>
                  <a:pt x="3482" y="2418"/>
                </a:lnTo>
                <a:lnTo>
                  <a:pt x="3479" y="2412"/>
                </a:lnTo>
                <a:lnTo>
                  <a:pt x="3467" y="2389"/>
                </a:lnTo>
                <a:lnTo>
                  <a:pt x="3463" y="2387"/>
                </a:lnTo>
                <a:lnTo>
                  <a:pt x="3462" y="2383"/>
                </a:lnTo>
                <a:lnTo>
                  <a:pt x="3460" y="2380"/>
                </a:lnTo>
                <a:lnTo>
                  <a:pt x="3460" y="2375"/>
                </a:lnTo>
                <a:lnTo>
                  <a:pt x="3455" y="2373"/>
                </a:lnTo>
                <a:lnTo>
                  <a:pt x="3451" y="2370"/>
                </a:lnTo>
                <a:lnTo>
                  <a:pt x="3446" y="2361"/>
                </a:lnTo>
                <a:lnTo>
                  <a:pt x="3443" y="2361"/>
                </a:lnTo>
                <a:lnTo>
                  <a:pt x="3441" y="2360"/>
                </a:lnTo>
                <a:lnTo>
                  <a:pt x="3439" y="2354"/>
                </a:lnTo>
                <a:lnTo>
                  <a:pt x="3436" y="2351"/>
                </a:lnTo>
                <a:lnTo>
                  <a:pt x="3434" y="2349"/>
                </a:lnTo>
                <a:lnTo>
                  <a:pt x="3433" y="2348"/>
                </a:lnTo>
                <a:lnTo>
                  <a:pt x="3428" y="2346"/>
                </a:lnTo>
                <a:lnTo>
                  <a:pt x="3424" y="2342"/>
                </a:lnTo>
                <a:lnTo>
                  <a:pt x="3419" y="2334"/>
                </a:lnTo>
                <a:lnTo>
                  <a:pt x="3424" y="2324"/>
                </a:lnTo>
                <a:lnTo>
                  <a:pt x="3426" y="2313"/>
                </a:lnTo>
                <a:lnTo>
                  <a:pt x="3426" y="2303"/>
                </a:lnTo>
                <a:lnTo>
                  <a:pt x="3424" y="2291"/>
                </a:lnTo>
                <a:lnTo>
                  <a:pt x="3421" y="2269"/>
                </a:lnTo>
                <a:lnTo>
                  <a:pt x="3419" y="2257"/>
                </a:lnTo>
                <a:lnTo>
                  <a:pt x="3419" y="2245"/>
                </a:lnTo>
                <a:lnTo>
                  <a:pt x="3412" y="2245"/>
                </a:lnTo>
                <a:lnTo>
                  <a:pt x="3409" y="2242"/>
                </a:lnTo>
                <a:lnTo>
                  <a:pt x="3405" y="2238"/>
                </a:lnTo>
                <a:lnTo>
                  <a:pt x="3405" y="2232"/>
                </a:lnTo>
                <a:lnTo>
                  <a:pt x="3330" y="2232"/>
                </a:lnTo>
                <a:lnTo>
                  <a:pt x="3323" y="2232"/>
                </a:lnTo>
                <a:lnTo>
                  <a:pt x="3318" y="2235"/>
                </a:lnTo>
                <a:lnTo>
                  <a:pt x="3315" y="2237"/>
                </a:lnTo>
                <a:lnTo>
                  <a:pt x="3310" y="2238"/>
                </a:lnTo>
                <a:lnTo>
                  <a:pt x="3308" y="2240"/>
                </a:lnTo>
                <a:lnTo>
                  <a:pt x="3306" y="2242"/>
                </a:lnTo>
                <a:lnTo>
                  <a:pt x="3303" y="2245"/>
                </a:lnTo>
                <a:lnTo>
                  <a:pt x="3298" y="2247"/>
                </a:lnTo>
                <a:lnTo>
                  <a:pt x="3296" y="2249"/>
                </a:lnTo>
                <a:lnTo>
                  <a:pt x="3296" y="2252"/>
                </a:lnTo>
                <a:lnTo>
                  <a:pt x="3289" y="2254"/>
                </a:lnTo>
                <a:lnTo>
                  <a:pt x="3284" y="2254"/>
                </a:lnTo>
                <a:lnTo>
                  <a:pt x="3277" y="2250"/>
                </a:lnTo>
                <a:lnTo>
                  <a:pt x="3272" y="2245"/>
                </a:lnTo>
                <a:lnTo>
                  <a:pt x="3267" y="2245"/>
                </a:lnTo>
                <a:lnTo>
                  <a:pt x="3262" y="2245"/>
                </a:lnTo>
                <a:lnTo>
                  <a:pt x="3255" y="2249"/>
                </a:lnTo>
                <a:lnTo>
                  <a:pt x="3250" y="2252"/>
                </a:lnTo>
                <a:lnTo>
                  <a:pt x="3247" y="2257"/>
                </a:lnTo>
                <a:lnTo>
                  <a:pt x="3243" y="2264"/>
                </a:lnTo>
                <a:lnTo>
                  <a:pt x="3241" y="2273"/>
                </a:lnTo>
                <a:lnTo>
                  <a:pt x="3241" y="2281"/>
                </a:lnTo>
                <a:lnTo>
                  <a:pt x="3241" y="2300"/>
                </a:lnTo>
                <a:lnTo>
                  <a:pt x="3235" y="2300"/>
                </a:lnTo>
                <a:lnTo>
                  <a:pt x="3231" y="2303"/>
                </a:lnTo>
                <a:lnTo>
                  <a:pt x="3228" y="2307"/>
                </a:lnTo>
                <a:lnTo>
                  <a:pt x="3219" y="2312"/>
                </a:lnTo>
                <a:lnTo>
                  <a:pt x="3209" y="2315"/>
                </a:lnTo>
                <a:lnTo>
                  <a:pt x="3201" y="2320"/>
                </a:lnTo>
                <a:lnTo>
                  <a:pt x="3195" y="2322"/>
                </a:lnTo>
                <a:lnTo>
                  <a:pt x="3192" y="2324"/>
                </a:lnTo>
                <a:lnTo>
                  <a:pt x="3189" y="2324"/>
                </a:lnTo>
                <a:lnTo>
                  <a:pt x="3187" y="2320"/>
                </a:lnTo>
                <a:lnTo>
                  <a:pt x="3166" y="2320"/>
                </a:lnTo>
                <a:lnTo>
                  <a:pt x="3163" y="2317"/>
                </a:lnTo>
                <a:lnTo>
                  <a:pt x="3160" y="2313"/>
                </a:lnTo>
                <a:lnTo>
                  <a:pt x="3158" y="2308"/>
                </a:lnTo>
                <a:lnTo>
                  <a:pt x="3160" y="2303"/>
                </a:lnTo>
                <a:lnTo>
                  <a:pt x="3161" y="2300"/>
                </a:lnTo>
                <a:lnTo>
                  <a:pt x="3165" y="2298"/>
                </a:lnTo>
                <a:lnTo>
                  <a:pt x="3170" y="2293"/>
                </a:lnTo>
                <a:lnTo>
                  <a:pt x="3172" y="2291"/>
                </a:lnTo>
                <a:lnTo>
                  <a:pt x="3173" y="2286"/>
                </a:lnTo>
                <a:lnTo>
                  <a:pt x="3178" y="2288"/>
                </a:lnTo>
                <a:lnTo>
                  <a:pt x="3183" y="2286"/>
                </a:lnTo>
                <a:lnTo>
                  <a:pt x="3187" y="2284"/>
                </a:lnTo>
                <a:lnTo>
                  <a:pt x="3189" y="2281"/>
                </a:lnTo>
                <a:lnTo>
                  <a:pt x="3194" y="2276"/>
                </a:lnTo>
                <a:lnTo>
                  <a:pt x="3195" y="2274"/>
                </a:lnTo>
                <a:lnTo>
                  <a:pt x="3201" y="2273"/>
                </a:lnTo>
                <a:lnTo>
                  <a:pt x="3202" y="2257"/>
                </a:lnTo>
                <a:lnTo>
                  <a:pt x="3206" y="2244"/>
                </a:lnTo>
                <a:lnTo>
                  <a:pt x="3209" y="2230"/>
                </a:lnTo>
                <a:lnTo>
                  <a:pt x="3214" y="2218"/>
                </a:lnTo>
                <a:lnTo>
                  <a:pt x="3214" y="2213"/>
                </a:lnTo>
                <a:lnTo>
                  <a:pt x="3214" y="2208"/>
                </a:lnTo>
                <a:lnTo>
                  <a:pt x="3214" y="2203"/>
                </a:lnTo>
                <a:lnTo>
                  <a:pt x="3214" y="2197"/>
                </a:lnTo>
                <a:lnTo>
                  <a:pt x="3218" y="2197"/>
                </a:lnTo>
                <a:lnTo>
                  <a:pt x="3221" y="2197"/>
                </a:lnTo>
                <a:lnTo>
                  <a:pt x="3223" y="2194"/>
                </a:lnTo>
                <a:lnTo>
                  <a:pt x="3223" y="2189"/>
                </a:lnTo>
                <a:lnTo>
                  <a:pt x="3224" y="2186"/>
                </a:lnTo>
                <a:lnTo>
                  <a:pt x="3224" y="2184"/>
                </a:lnTo>
                <a:lnTo>
                  <a:pt x="3228" y="2184"/>
                </a:lnTo>
                <a:lnTo>
                  <a:pt x="3228" y="2143"/>
                </a:lnTo>
                <a:lnTo>
                  <a:pt x="3238" y="2136"/>
                </a:lnTo>
                <a:lnTo>
                  <a:pt x="3247" y="2129"/>
                </a:lnTo>
                <a:lnTo>
                  <a:pt x="3262" y="2112"/>
                </a:lnTo>
                <a:lnTo>
                  <a:pt x="3277" y="2095"/>
                </a:lnTo>
                <a:lnTo>
                  <a:pt x="3286" y="2088"/>
                </a:lnTo>
                <a:lnTo>
                  <a:pt x="3296" y="2082"/>
                </a:lnTo>
                <a:lnTo>
                  <a:pt x="3316" y="2068"/>
                </a:lnTo>
                <a:lnTo>
                  <a:pt x="3337" y="2054"/>
                </a:lnTo>
                <a:lnTo>
                  <a:pt x="3337" y="1986"/>
                </a:lnTo>
                <a:lnTo>
                  <a:pt x="3340" y="1986"/>
                </a:lnTo>
                <a:lnTo>
                  <a:pt x="3344" y="1983"/>
                </a:lnTo>
                <a:lnTo>
                  <a:pt x="3347" y="1981"/>
                </a:lnTo>
                <a:lnTo>
                  <a:pt x="3351" y="1979"/>
                </a:lnTo>
                <a:lnTo>
                  <a:pt x="3351" y="1976"/>
                </a:lnTo>
                <a:lnTo>
                  <a:pt x="3352" y="1974"/>
                </a:lnTo>
                <a:lnTo>
                  <a:pt x="3357" y="1972"/>
                </a:lnTo>
                <a:lnTo>
                  <a:pt x="3361" y="1969"/>
                </a:lnTo>
                <a:lnTo>
                  <a:pt x="3363" y="1967"/>
                </a:lnTo>
                <a:lnTo>
                  <a:pt x="3364" y="1966"/>
                </a:lnTo>
                <a:lnTo>
                  <a:pt x="3371" y="1966"/>
                </a:lnTo>
                <a:lnTo>
                  <a:pt x="3376" y="1964"/>
                </a:lnTo>
                <a:lnTo>
                  <a:pt x="3380" y="1960"/>
                </a:lnTo>
                <a:lnTo>
                  <a:pt x="3383" y="1957"/>
                </a:lnTo>
                <a:lnTo>
                  <a:pt x="3386" y="1954"/>
                </a:lnTo>
                <a:lnTo>
                  <a:pt x="3392" y="1952"/>
                </a:lnTo>
                <a:lnTo>
                  <a:pt x="3397" y="1950"/>
                </a:lnTo>
                <a:lnTo>
                  <a:pt x="3405" y="1952"/>
                </a:lnTo>
                <a:lnTo>
                  <a:pt x="3407" y="1947"/>
                </a:lnTo>
                <a:lnTo>
                  <a:pt x="3409" y="1943"/>
                </a:lnTo>
                <a:lnTo>
                  <a:pt x="3412" y="1938"/>
                </a:lnTo>
                <a:lnTo>
                  <a:pt x="3412" y="1931"/>
                </a:lnTo>
                <a:lnTo>
                  <a:pt x="3417" y="1928"/>
                </a:lnTo>
                <a:lnTo>
                  <a:pt x="3422" y="1925"/>
                </a:lnTo>
                <a:lnTo>
                  <a:pt x="3424" y="1920"/>
                </a:lnTo>
                <a:lnTo>
                  <a:pt x="3426" y="1911"/>
                </a:lnTo>
                <a:lnTo>
                  <a:pt x="3439" y="1901"/>
                </a:lnTo>
                <a:lnTo>
                  <a:pt x="3453" y="1887"/>
                </a:lnTo>
                <a:lnTo>
                  <a:pt x="3477" y="1861"/>
                </a:lnTo>
                <a:lnTo>
                  <a:pt x="3486" y="1855"/>
                </a:lnTo>
                <a:lnTo>
                  <a:pt x="3489" y="1851"/>
                </a:lnTo>
                <a:lnTo>
                  <a:pt x="3494" y="1846"/>
                </a:lnTo>
                <a:lnTo>
                  <a:pt x="3497" y="1843"/>
                </a:lnTo>
                <a:lnTo>
                  <a:pt x="3508" y="1836"/>
                </a:lnTo>
                <a:lnTo>
                  <a:pt x="3511" y="1836"/>
                </a:lnTo>
                <a:lnTo>
                  <a:pt x="3513" y="1834"/>
                </a:lnTo>
                <a:lnTo>
                  <a:pt x="3514" y="1829"/>
                </a:lnTo>
                <a:lnTo>
                  <a:pt x="3518" y="1829"/>
                </a:lnTo>
                <a:lnTo>
                  <a:pt x="3520" y="1827"/>
                </a:lnTo>
                <a:lnTo>
                  <a:pt x="3521" y="1822"/>
                </a:lnTo>
                <a:lnTo>
                  <a:pt x="3521" y="1817"/>
                </a:lnTo>
                <a:lnTo>
                  <a:pt x="3521" y="1812"/>
                </a:lnTo>
                <a:lnTo>
                  <a:pt x="3521" y="1807"/>
                </a:lnTo>
                <a:lnTo>
                  <a:pt x="3521" y="1802"/>
                </a:lnTo>
                <a:lnTo>
                  <a:pt x="3518" y="1797"/>
                </a:lnTo>
                <a:lnTo>
                  <a:pt x="3514" y="1791"/>
                </a:lnTo>
                <a:lnTo>
                  <a:pt x="3509" y="1788"/>
                </a:lnTo>
                <a:lnTo>
                  <a:pt x="3504" y="1786"/>
                </a:lnTo>
                <a:lnTo>
                  <a:pt x="3494" y="1783"/>
                </a:lnTo>
                <a:lnTo>
                  <a:pt x="3491" y="1779"/>
                </a:lnTo>
                <a:lnTo>
                  <a:pt x="3487" y="1774"/>
                </a:lnTo>
                <a:lnTo>
                  <a:pt x="3494" y="1774"/>
                </a:lnTo>
                <a:lnTo>
                  <a:pt x="3497" y="1774"/>
                </a:lnTo>
                <a:lnTo>
                  <a:pt x="3499" y="1773"/>
                </a:lnTo>
                <a:lnTo>
                  <a:pt x="3501" y="1768"/>
                </a:lnTo>
                <a:lnTo>
                  <a:pt x="3503" y="1762"/>
                </a:lnTo>
                <a:lnTo>
                  <a:pt x="3504" y="1761"/>
                </a:lnTo>
                <a:lnTo>
                  <a:pt x="3508" y="1761"/>
                </a:lnTo>
                <a:lnTo>
                  <a:pt x="3511" y="1761"/>
                </a:lnTo>
                <a:lnTo>
                  <a:pt x="3513" y="1759"/>
                </a:lnTo>
                <a:lnTo>
                  <a:pt x="3514" y="1754"/>
                </a:lnTo>
                <a:lnTo>
                  <a:pt x="3523" y="1759"/>
                </a:lnTo>
                <a:lnTo>
                  <a:pt x="3530" y="1766"/>
                </a:lnTo>
                <a:lnTo>
                  <a:pt x="3538" y="1771"/>
                </a:lnTo>
                <a:lnTo>
                  <a:pt x="3549" y="1774"/>
                </a:lnTo>
                <a:lnTo>
                  <a:pt x="3550" y="1779"/>
                </a:lnTo>
                <a:lnTo>
                  <a:pt x="3554" y="1783"/>
                </a:lnTo>
                <a:lnTo>
                  <a:pt x="3561" y="1788"/>
                </a:lnTo>
                <a:lnTo>
                  <a:pt x="3571" y="1793"/>
                </a:lnTo>
                <a:lnTo>
                  <a:pt x="3583" y="1795"/>
                </a:lnTo>
                <a:lnTo>
                  <a:pt x="3590" y="1795"/>
                </a:lnTo>
                <a:lnTo>
                  <a:pt x="3595" y="1793"/>
                </a:lnTo>
                <a:lnTo>
                  <a:pt x="3598" y="1790"/>
                </a:lnTo>
                <a:lnTo>
                  <a:pt x="3601" y="1786"/>
                </a:lnTo>
                <a:lnTo>
                  <a:pt x="3605" y="1783"/>
                </a:lnTo>
                <a:lnTo>
                  <a:pt x="3610" y="1781"/>
                </a:lnTo>
                <a:lnTo>
                  <a:pt x="3615" y="1779"/>
                </a:lnTo>
                <a:lnTo>
                  <a:pt x="3624" y="1781"/>
                </a:lnTo>
                <a:lnTo>
                  <a:pt x="3624" y="1778"/>
                </a:lnTo>
                <a:lnTo>
                  <a:pt x="3625" y="1776"/>
                </a:lnTo>
                <a:lnTo>
                  <a:pt x="3630" y="1774"/>
                </a:lnTo>
                <a:lnTo>
                  <a:pt x="3634" y="1771"/>
                </a:lnTo>
                <a:lnTo>
                  <a:pt x="3636" y="1769"/>
                </a:lnTo>
                <a:lnTo>
                  <a:pt x="3637" y="1768"/>
                </a:lnTo>
                <a:lnTo>
                  <a:pt x="3642" y="1766"/>
                </a:lnTo>
                <a:lnTo>
                  <a:pt x="3646" y="1764"/>
                </a:lnTo>
                <a:lnTo>
                  <a:pt x="3651" y="1761"/>
                </a:lnTo>
                <a:lnTo>
                  <a:pt x="3658" y="1761"/>
                </a:lnTo>
                <a:lnTo>
                  <a:pt x="3659" y="1751"/>
                </a:lnTo>
                <a:lnTo>
                  <a:pt x="3663" y="1740"/>
                </a:lnTo>
                <a:lnTo>
                  <a:pt x="3668" y="1732"/>
                </a:lnTo>
                <a:lnTo>
                  <a:pt x="3675" y="1725"/>
                </a:lnTo>
                <a:lnTo>
                  <a:pt x="3685" y="1720"/>
                </a:lnTo>
                <a:lnTo>
                  <a:pt x="3685" y="1715"/>
                </a:lnTo>
                <a:lnTo>
                  <a:pt x="3685" y="1710"/>
                </a:lnTo>
                <a:lnTo>
                  <a:pt x="3683" y="1704"/>
                </a:lnTo>
                <a:lnTo>
                  <a:pt x="3685" y="1699"/>
                </a:lnTo>
                <a:lnTo>
                  <a:pt x="3687" y="1698"/>
                </a:lnTo>
                <a:lnTo>
                  <a:pt x="3688" y="1698"/>
                </a:lnTo>
                <a:lnTo>
                  <a:pt x="3690" y="1696"/>
                </a:lnTo>
                <a:lnTo>
                  <a:pt x="3692" y="1693"/>
                </a:lnTo>
                <a:lnTo>
                  <a:pt x="3690" y="1693"/>
                </a:lnTo>
                <a:lnTo>
                  <a:pt x="3688" y="1691"/>
                </a:lnTo>
                <a:lnTo>
                  <a:pt x="3685" y="1686"/>
                </a:lnTo>
                <a:lnTo>
                  <a:pt x="3685" y="1677"/>
                </a:lnTo>
                <a:lnTo>
                  <a:pt x="3687" y="1670"/>
                </a:lnTo>
                <a:lnTo>
                  <a:pt x="3690" y="1665"/>
                </a:lnTo>
                <a:lnTo>
                  <a:pt x="3692" y="1658"/>
                </a:lnTo>
                <a:lnTo>
                  <a:pt x="3692" y="1652"/>
                </a:lnTo>
                <a:lnTo>
                  <a:pt x="3692" y="1641"/>
                </a:lnTo>
                <a:lnTo>
                  <a:pt x="3692" y="1618"/>
                </a:lnTo>
                <a:lnTo>
                  <a:pt x="3699" y="1590"/>
                </a:lnTo>
                <a:lnTo>
                  <a:pt x="3705" y="1563"/>
                </a:lnTo>
                <a:lnTo>
                  <a:pt x="3705" y="1554"/>
                </a:lnTo>
                <a:lnTo>
                  <a:pt x="3705" y="1548"/>
                </a:lnTo>
                <a:lnTo>
                  <a:pt x="3702" y="1536"/>
                </a:lnTo>
                <a:lnTo>
                  <a:pt x="3699" y="1524"/>
                </a:lnTo>
                <a:lnTo>
                  <a:pt x="3697" y="1517"/>
                </a:lnTo>
                <a:lnTo>
                  <a:pt x="3699" y="1508"/>
                </a:lnTo>
                <a:lnTo>
                  <a:pt x="3702" y="1507"/>
                </a:lnTo>
                <a:lnTo>
                  <a:pt x="3704" y="1505"/>
                </a:lnTo>
                <a:lnTo>
                  <a:pt x="3704" y="1502"/>
                </a:lnTo>
                <a:lnTo>
                  <a:pt x="3702" y="1496"/>
                </a:lnTo>
                <a:lnTo>
                  <a:pt x="3700" y="1495"/>
                </a:lnTo>
                <a:lnTo>
                  <a:pt x="3699" y="1495"/>
                </a:lnTo>
                <a:lnTo>
                  <a:pt x="3700" y="1490"/>
                </a:lnTo>
                <a:lnTo>
                  <a:pt x="3702" y="1486"/>
                </a:lnTo>
                <a:lnTo>
                  <a:pt x="3709" y="1481"/>
                </a:lnTo>
                <a:lnTo>
                  <a:pt x="3716" y="1476"/>
                </a:lnTo>
                <a:lnTo>
                  <a:pt x="3717" y="1473"/>
                </a:lnTo>
                <a:lnTo>
                  <a:pt x="3719" y="1467"/>
                </a:lnTo>
                <a:lnTo>
                  <a:pt x="3721" y="1466"/>
                </a:lnTo>
                <a:lnTo>
                  <a:pt x="3726" y="1464"/>
                </a:lnTo>
                <a:lnTo>
                  <a:pt x="3729" y="1462"/>
                </a:lnTo>
                <a:lnTo>
                  <a:pt x="3733" y="1461"/>
                </a:lnTo>
                <a:lnTo>
                  <a:pt x="3733" y="1457"/>
                </a:lnTo>
                <a:lnTo>
                  <a:pt x="3733" y="1454"/>
                </a:lnTo>
                <a:lnTo>
                  <a:pt x="3733" y="1450"/>
                </a:lnTo>
                <a:lnTo>
                  <a:pt x="3733" y="1447"/>
                </a:lnTo>
                <a:lnTo>
                  <a:pt x="3736" y="1447"/>
                </a:lnTo>
                <a:lnTo>
                  <a:pt x="3740" y="1447"/>
                </a:lnTo>
                <a:lnTo>
                  <a:pt x="3740" y="1444"/>
                </a:lnTo>
                <a:lnTo>
                  <a:pt x="3740" y="1440"/>
                </a:lnTo>
                <a:lnTo>
                  <a:pt x="3740" y="1437"/>
                </a:lnTo>
                <a:lnTo>
                  <a:pt x="3740" y="1433"/>
                </a:lnTo>
                <a:lnTo>
                  <a:pt x="3748" y="1428"/>
                </a:lnTo>
                <a:lnTo>
                  <a:pt x="3752" y="1425"/>
                </a:lnTo>
                <a:lnTo>
                  <a:pt x="3753" y="1420"/>
                </a:lnTo>
                <a:lnTo>
                  <a:pt x="3757" y="1418"/>
                </a:lnTo>
                <a:lnTo>
                  <a:pt x="3760" y="1416"/>
                </a:lnTo>
                <a:lnTo>
                  <a:pt x="3762" y="1408"/>
                </a:lnTo>
                <a:lnTo>
                  <a:pt x="3763" y="1404"/>
                </a:lnTo>
                <a:lnTo>
                  <a:pt x="3765" y="1401"/>
                </a:lnTo>
                <a:lnTo>
                  <a:pt x="3769" y="1399"/>
                </a:lnTo>
                <a:lnTo>
                  <a:pt x="3774" y="1399"/>
                </a:lnTo>
                <a:lnTo>
                  <a:pt x="3777" y="1372"/>
                </a:lnTo>
                <a:lnTo>
                  <a:pt x="3782" y="1346"/>
                </a:lnTo>
                <a:lnTo>
                  <a:pt x="3787" y="1321"/>
                </a:lnTo>
                <a:lnTo>
                  <a:pt x="3787" y="1305"/>
                </a:lnTo>
                <a:lnTo>
                  <a:pt x="3787" y="1290"/>
                </a:lnTo>
                <a:lnTo>
                  <a:pt x="3789" y="1290"/>
                </a:lnTo>
                <a:lnTo>
                  <a:pt x="3791" y="1288"/>
                </a:lnTo>
                <a:lnTo>
                  <a:pt x="3792" y="1285"/>
                </a:lnTo>
                <a:lnTo>
                  <a:pt x="3792" y="1280"/>
                </a:lnTo>
                <a:lnTo>
                  <a:pt x="3794" y="1276"/>
                </a:lnTo>
                <a:lnTo>
                  <a:pt x="3798" y="1276"/>
                </a:lnTo>
                <a:lnTo>
                  <a:pt x="3801" y="1276"/>
                </a:lnTo>
                <a:lnTo>
                  <a:pt x="3801" y="1273"/>
                </a:lnTo>
                <a:lnTo>
                  <a:pt x="3801" y="1269"/>
                </a:lnTo>
                <a:lnTo>
                  <a:pt x="3804" y="1269"/>
                </a:lnTo>
                <a:lnTo>
                  <a:pt x="3808" y="1269"/>
                </a:lnTo>
                <a:lnTo>
                  <a:pt x="3808" y="1266"/>
                </a:lnTo>
                <a:lnTo>
                  <a:pt x="3808" y="1263"/>
                </a:lnTo>
                <a:lnTo>
                  <a:pt x="3808" y="1259"/>
                </a:lnTo>
                <a:lnTo>
                  <a:pt x="3808" y="1256"/>
                </a:lnTo>
                <a:lnTo>
                  <a:pt x="3811" y="1256"/>
                </a:lnTo>
                <a:lnTo>
                  <a:pt x="3815" y="1256"/>
                </a:lnTo>
                <a:lnTo>
                  <a:pt x="3818" y="1249"/>
                </a:lnTo>
                <a:lnTo>
                  <a:pt x="3821" y="1242"/>
                </a:lnTo>
                <a:lnTo>
                  <a:pt x="3825" y="1242"/>
                </a:lnTo>
                <a:lnTo>
                  <a:pt x="3828" y="1242"/>
                </a:lnTo>
                <a:lnTo>
                  <a:pt x="3828" y="1239"/>
                </a:lnTo>
                <a:lnTo>
                  <a:pt x="3828" y="1235"/>
                </a:lnTo>
                <a:lnTo>
                  <a:pt x="3832" y="1232"/>
                </a:lnTo>
                <a:lnTo>
                  <a:pt x="3837" y="1230"/>
                </a:lnTo>
                <a:lnTo>
                  <a:pt x="3840" y="1227"/>
                </a:lnTo>
                <a:lnTo>
                  <a:pt x="3842" y="1222"/>
                </a:lnTo>
                <a:lnTo>
                  <a:pt x="3844" y="1222"/>
                </a:lnTo>
                <a:lnTo>
                  <a:pt x="3845" y="1220"/>
                </a:lnTo>
                <a:lnTo>
                  <a:pt x="3847" y="1217"/>
                </a:lnTo>
                <a:lnTo>
                  <a:pt x="3847" y="1211"/>
                </a:lnTo>
                <a:lnTo>
                  <a:pt x="3849" y="1208"/>
                </a:lnTo>
                <a:lnTo>
                  <a:pt x="3852" y="1208"/>
                </a:lnTo>
                <a:lnTo>
                  <a:pt x="3856" y="1208"/>
                </a:lnTo>
                <a:lnTo>
                  <a:pt x="3856" y="1205"/>
                </a:lnTo>
                <a:lnTo>
                  <a:pt x="3856" y="1201"/>
                </a:lnTo>
                <a:lnTo>
                  <a:pt x="3859" y="1201"/>
                </a:lnTo>
                <a:lnTo>
                  <a:pt x="3862" y="1201"/>
                </a:lnTo>
                <a:lnTo>
                  <a:pt x="3862" y="1198"/>
                </a:lnTo>
                <a:lnTo>
                  <a:pt x="3862" y="1194"/>
                </a:lnTo>
                <a:lnTo>
                  <a:pt x="3866" y="1194"/>
                </a:lnTo>
                <a:lnTo>
                  <a:pt x="3869" y="1194"/>
                </a:lnTo>
                <a:lnTo>
                  <a:pt x="3869" y="1191"/>
                </a:lnTo>
                <a:lnTo>
                  <a:pt x="3869" y="1188"/>
                </a:lnTo>
                <a:close/>
                <a:moveTo>
                  <a:pt x="683" y="1686"/>
                </a:moveTo>
                <a:lnTo>
                  <a:pt x="676" y="1687"/>
                </a:lnTo>
                <a:lnTo>
                  <a:pt x="671" y="1687"/>
                </a:lnTo>
                <a:lnTo>
                  <a:pt x="664" y="1684"/>
                </a:lnTo>
                <a:lnTo>
                  <a:pt x="659" y="1679"/>
                </a:lnTo>
                <a:lnTo>
                  <a:pt x="654" y="1679"/>
                </a:lnTo>
                <a:lnTo>
                  <a:pt x="648" y="1679"/>
                </a:lnTo>
                <a:lnTo>
                  <a:pt x="647" y="1687"/>
                </a:lnTo>
                <a:lnTo>
                  <a:pt x="647" y="1693"/>
                </a:lnTo>
                <a:lnTo>
                  <a:pt x="650" y="1696"/>
                </a:lnTo>
                <a:lnTo>
                  <a:pt x="654" y="1698"/>
                </a:lnTo>
                <a:lnTo>
                  <a:pt x="657" y="1699"/>
                </a:lnTo>
                <a:lnTo>
                  <a:pt x="660" y="1703"/>
                </a:lnTo>
                <a:lnTo>
                  <a:pt x="662" y="1706"/>
                </a:lnTo>
                <a:lnTo>
                  <a:pt x="662" y="1713"/>
                </a:lnTo>
                <a:lnTo>
                  <a:pt x="667" y="1713"/>
                </a:lnTo>
                <a:lnTo>
                  <a:pt x="671" y="1715"/>
                </a:lnTo>
                <a:lnTo>
                  <a:pt x="674" y="1716"/>
                </a:lnTo>
                <a:lnTo>
                  <a:pt x="676" y="1720"/>
                </a:lnTo>
                <a:lnTo>
                  <a:pt x="681" y="1720"/>
                </a:lnTo>
                <a:lnTo>
                  <a:pt x="686" y="1718"/>
                </a:lnTo>
                <a:lnTo>
                  <a:pt x="689" y="1716"/>
                </a:lnTo>
                <a:lnTo>
                  <a:pt x="693" y="1713"/>
                </a:lnTo>
                <a:lnTo>
                  <a:pt x="698" y="1706"/>
                </a:lnTo>
                <a:lnTo>
                  <a:pt x="703" y="1699"/>
                </a:lnTo>
                <a:lnTo>
                  <a:pt x="696" y="1699"/>
                </a:lnTo>
                <a:lnTo>
                  <a:pt x="689" y="1699"/>
                </a:lnTo>
                <a:lnTo>
                  <a:pt x="686" y="1696"/>
                </a:lnTo>
                <a:lnTo>
                  <a:pt x="683" y="1693"/>
                </a:lnTo>
                <a:lnTo>
                  <a:pt x="683" y="1686"/>
                </a:lnTo>
                <a:close/>
                <a:moveTo>
                  <a:pt x="710" y="1563"/>
                </a:moveTo>
                <a:lnTo>
                  <a:pt x="707" y="1565"/>
                </a:lnTo>
                <a:lnTo>
                  <a:pt x="703" y="1566"/>
                </a:lnTo>
                <a:lnTo>
                  <a:pt x="700" y="1570"/>
                </a:lnTo>
                <a:lnTo>
                  <a:pt x="696" y="1570"/>
                </a:lnTo>
                <a:lnTo>
                  <a:pt x="695" y="1577"/>
                </a:lnTo>
                <a:lnTo>
                  <a:pt x="695" y="1582"/>
                </a:lnTo>
                <a:lnTo>
                  <a:pt x="698" y="1589"/>
                </a:lnTo>
                <a:lnTo>
                  <a:pt x="703" y="1594"/>
                </a:lnTo>
                <a:lnTo>
                  <a:pt x="703" y="1599"/>
                </a:lnTo>
                <a:lnTo>
                  <a:pt x="703" y="1604"/>
                </a:lnTo>
                <a:lnTo>
                  <a:pt x="713" y="1602"/>
                </a:lnTo>
                <a:lnTo>
                  <a:pt x="720" y="1604"/>
                </a:lnTo>
                <a:lnTo>
                  <a:pt x="725" y="1607"/>
                </a:lnTo>
                <a:lnTo>
                  <a:pt x="729" y="1612"/>
                </a:lnTo>
                <a:lnTo>
                  <a:pt x="734" y="1624"/>
                </a:lnTo>
                <a:lnTo>
                  <a:pt x="737" y="1629"/>
                </a:lnTo>
                <a:lnTo>
                  <a:pt x="744" y="1631"/>
                </a:lnTo>
                <a:lnTo>
                  <a:pt x="744" y="1624"/>
                </a:lnTo>
                <a:lnTo>
                  <a:pt x="744" y="1619"/>
                </a:lnTo>
                <a:lnTo>
                  <a:pt x="744" y="1616"/>
                </a:lnTo>
                <a:lnTo>
                  <a:pt x="748" y="1611"/>
                </a:lnTo>
                <a:lnTo>
                  <a:pt x="749" y="1609"/>
                </a:lnTo>
                <a:lnTo>
                  <a:pt x="749" y="1604"/>
                </a:lnTo>
                <a:lnTo>
                  <a:pt x="748" y="1600"/>
                </a:lnTo>
                <a:lnTo>
                  <a:pt x="746" y="1600"/>
                </a:lnTo>
                <a:lnTo>
                  <a:pt x="748" y="1599"/>
                </a:lnTo>
                <a:lnTo>
                  <a:pt x="746" y="1597"/>
                </a:lnTo>
                <a:lnTo>
                  <a:pt x="742" y="1595"/>
                </a:lnTo>
                <a:lnTo>
                  <a:pt x="739" y="1594"/>
                </a:lnTo>
                <a:lnTo>
                  <a:pt x="739" y="1592"/>
                </a:lnTo>
                <a:lnTo>
                  <a:pt x="741" y="1590"/>
                </a:lnTo>
                <a:lnTo>
                  <a:pt x="739" y="1590"/>
                </a:lnTo>
                <a:lnTo>
                  <a:pt x="737" y="1587"/>
                </a:lnTo>
                <a:lnTo>
                  <a:pt x="737" y="1585"/>
                </a:lnTo>
                <a:lnTo>
                  <a:pt x="732" y="1578"/>
                </a:lnTo>
                <a:lnTo>
                  <a:pt x="729" y="1573"/>
                </a:lnTo>
                <a:lnTo>
                  <a:pt x="729" y="1571"/>
                </a:lnTo>
                <a:lnTo>
                  <a:pt x="730" y="1568"/>
                </a:lnTo>
                <a:lnTo>
                  <a:pt x="729" y="1565"/>
                </a:lnTo>
                <a:lnTo>
                  <a:pt x="727" y="1561"/>
                </a:lnTo>
                <a:lnTo>
                  <a:pt x="724" y="1560"/>
                </a:lnTo>
                <a:lnTo>
                  <a:pt x="720" y="1558"/>
                </a:lnTo>
                <a:lnTo>
                  <a:pt x="717" y="1556"/>
                </a:lnTo>
                <a:lnTo>
                  <a:pt x="717" y="1560"/>
                </a:lnTo>
                <a:lnTo>
                  <a:pt x="715" y="1561"/>
                </a:lnTo>
                <a:lnTo>
                  <a:pt x="710" y="1563"/>
                </a:lnTo>
                <a:close/>
              </a:path>
            </a:pathLst>
          </a:custGeom>
          <a:solidFill>
            <a:srgbClr val="01A4A4"/>
          </a:solidFill>
          <a:ln w="12600" cap="flat">
            <a:solidFill>
              <a:srgbClr val="FFFFFF"/>
            </a:solidFill>
            <a:bevel/>
            <a:headEnd/>
            <a:tailEnd/>
          </a:ln>
          <a:effectLst/>
        </p:spPr>
        <p:txBody>
          <a:bodyPr wrap="none" anchor="ctr"/>
          <a:lstStyle/>
          <a:p>
            <a:endParaRPr lang="nl-BE"/>
          </a:p>
        </p:txBody>
      </p:sp>
      <p:sp>
        <p:nvSpPr>
          <p:cNvPr id="154" name="Freeform 80">
            <a:extLst>
              <a:ext uri="{FF2B5EF4-FFF2-40B4-BE49-F238E27FC236}">
                <a16:creationId xmlns:a16="http://schemas.microsoft.com/office/drawing/2014/main" id="{DA6BD01B-CB5C-1649-A656-8F15BB7BACEB}"/>
              </a:ext>
            </a:extLst>
          </p:cNvPr>
          <p:cNvSpPr>
            <a:spLocks noChangeArrowheads="1"/>
          </p:cNvSpPr>
          <p:nvPr/>
        </p:nvSpPr>
        <p:spPr bwMode="auto">
          <a:xfrm rot="21434252">
            <a:off x="2325664" y="9928489"/>
            <a:ext cx="8456" cy="6099"/>
          </a:xfrm>
          <a:custGeom>
            <a:avLst/>
            <a:gdLst>
              <a:gd name="T0" fmla="*/ 0 w 47"/>
              <a:gd name="T1" fmla="*/ 26 h 34"/>
              <a:gd name="T2" fmla="*/ 0 w 47"/>
              <a:gd name="T3" fmla="*/ 26 h 34"/>
              <a:gd name="T4" fmla="*/ 5 w 47"/>
              <a:gd name="T5" fmla="*/ 18 h 34"/>
              <a:gd name="T6" fmla="*/ 9 w 47"/>
              <a:gd name="T7" fmla="*/ 11 h 34"/>
              <a:gd name="T8" fmla="*/ 14 w 47"/>
              <a:gd name="T9" fmla="*/ 6 h 34"/>
              <a:gd name="T10" fmla="*/ 22 w 47"/>
              <a:gd name="T11" fmla="*/ 4 h 34"/>
              <a:gd name="T12" fmla="*/ 22 w 47"/>
              <a:gd name="T13" fmla="*/ 4 h 34"/>
              <a:gd name="T14" fmla="*/ 38 w 47"/>
              <a:gd name="T15" fmla="*/ 0 h 34"/>
              <a:gd name="T16" fmla="*/ 43 w 47"/>
              <a:gd name="T17" fmla="*/ 2 h 34"/>
              <a:gd name="T18" fmla="*/ 44 w 47"/>
              <a:gd name="T19" fmla="*/ 4 h 34"/>
              <a:gd name="T20" fmla="*/ 46 w 47"/>
              <a:gd name="T21" fmla="*/ 7 h 34"/>
              <a:gd name="T22" fmla="*/ 46 w 47"/>
              <a:gd name="T23" fmla="*/ 7 h 34"/>
              <a:gd name="T24" fmla="*/ 46 w 47"/>
              <a:gd name="T25" fmla="*/ 14 h 34"/>
              <a:gd name="T26" fmla="*/ 44 w 47"/>
              <a:gd name="T27" fmla="*/ 21 h 34"/>
              <a:gd name="T28" fmla="*/ 39 w 47"/>
              <a:gd name="T29" fmla="*/ 26 h 34"/>
              <a:gd name="T30" fmla="*/ 31 w 47"/>
              <a:gd name="T31" fmla="*/ 31 h 34"/>
              <a:gd name="T32" fmla="*/ 31 w 47"/>
              <a:gd name="T33" fmla="*/ 31 h 34"/>
              <a:gd name="T34" fmla="*/ 26 w 47"/>
              <a:gd name="T35" fmla="*/ 33 h 34"/>
              <a:gd name="T36" fmla="*/ 20 w 47"/>
              <a:gd name="T37" fmla="*/ 33 h 34"/>
              <a:gd name="T38" fmla="*/ 12 w 47"/>
              <a:gd name="T39" fmla="*/ 31 h 34"/>
              <a:gd name="T40" fmla="*/ 0 w 47"/>
              <a:gd name="T41"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34">
                <a:moveTo>
                  <a:pt x="0" y="26"/>
                </a:moveTo>
                <a:lnTo>
                  <a:pt x="0" y="26"/>
                </a:lnTo>
                <a:lnTo>
                  <a:pt x="5" y="18"/>
                </a:lnTo>
                <a:lnTo>
                  <a:pt x="9" y="11"/>
                </a:lnTo>
                <a:lnTo>
                  <a:pt x="14" y="6"/>
                </a:lnTo>
                <a:lnTo>
                  <a:pt x="22" y="4"/>
                </a:lnTo>
                <a:lnTo>
                  <a:pt x="22" y="4"/>
                </a:lnTo>
                <a:lnTo>
                  <a:pt x="38" y="0"/>
                </a:lnTo>
                <a:lnTo>
                  <a:pt x="43" y="2"/>
                </a:lnTo>
                <a:lnTo>
                  <a:pt x="44" y="4"/>
                </a:lnTo>
                <a:lnTo>
                  <a:pt x="46" y="7"/>
                </a:lnTo>
                <a:lnTo>
                  <a:pt x="46" y="7"/>
                </a:lnTo>
                <a:lnTo>
                  <a:pt x="46" y="14"/>
                </a:lnTo>
                <a:lnTo>
                  <a:pt x="44" y="21"/>
                </a:lnTo>
                <a:lnTo>
                  <a:pt x="39" y="26"/>
                </a:lnTo>
                <a:lnTo>
                  <a:pt x="31" y="31"/>
                </a:lnTo>
                <a:lnTo>
                  <a:pt x="31" y="31"/>
                </a:lnTo>
                <a:lnTo>
                  <a:pt x="26" y="33"/>
                </a:lnTo>
                <a:lnTo>
                  <a:pt x="20" y="33"/>
                </a:lnTo>
                <a:lnTo>
                  <a:pt x="12" y="31"/>
                </a:lnTo>
                <a:lnTo>
                  <a:pt x="0" y="26"/>
                </a:lnTo>
              </a:path>
            </a:pathLst>
          </a:custGeom>
          <a:solidFill>
            <a:schemeClr val="bg1">
              <a:lumMod val="85000"/>
            </a:schemeClr>
          </a:solidFill>
          <a:ln>
            <a:noFill/>
          </a:ln>
          <a:effectLst/>
        </p:spPr>
        <p:txBody>
          <a:bodyPr wrap="none" anchor="ctr"/>
          <a:lstStyle/>
          <a:p>
            <a:endParaRPr lang="nl-BE"/>
          </a:p>
        </p:txBody>
      </p:sp>
      <p:sp>
        <p:nvSpPr>
          <p:cNvPr id="155" name="Freeform 81">
            <a:extLst>
              <a:ext uri="{FF2B5EF4-FFF2-40B4-BE49-F238E27FC236}">
                <a16:creationId xmlns:a16="http://schemas.microsoft.com/office/drawing/2014/main" id="{43DB8182-6DD7-2C42-98C6-04BF2A1CBE89}"/>
              </a:ext>
            </a:extLst>
          </p:cNvPr>
          <p:cNvSpPr>
            <a:spLocks noChangeArrowheads="1"/>
          </p:cNvSpPr>
          <p:nvPr/>
        </p:nvSpPr>
        <p:spPr bwMode="auto">
          <a:xfrm rot="21434252">
            <a:off x="2788221" y="7830376"/>
            <a:ext cx="432057" cy="809599"/>
          </a:xfrm>
          <a:custGeom>
            <a:avLst/>
            <a:gdLst>
              <a:gd name="T0" fmla="*/ 389 w 2478"/>
              <a:gd name="T1" fmla="*/ 4572 h 4682"/>
              <a:gd name="T2" fmla="*/ 434 w 2478"/>
              <a:gd name="T3" fmla="*/ 4500 h 4682"/>
              <a:gd name="T4" fmla="*/ 505 w 2478"/>
              <a:gd name="T5" fmla="*/ 4637 h 4682"/>
              <a:gd name="T6" fmla="*/ 348 w 2478"/>
              <a:gd name="T7" fmla="*/ 4531 h 4682"/>
              <a:gd name="T8" fmla="*/ 266 w 2478"/>
              <a:gd name="T9" fmla="*/ 4541 h 4682"/>
              <a:gd name="T10" fmla="*/ 198 w 2478"/>
              <a:gd name="T11" fmla="*/ 4551 h 4682"/>
              <a:gd name="T12" fmla="*/ 384 w 2478"/>
              <a:gd name="T13" fmla="*/ 4545 h 4682"/>
              <a:gd name="T14" fmla="*/ 956 w 2478"/>
              <a:gd name="T15" fmla="*/ 4545 h 4682"/>
              <a:gd name="T16" fmla="*/ 1752 w 2478"/>
              <a:gd name="T17" fmla="*/ 4251 h 4682"/>
              <a:gd name="T18" fmla="*/ 1078 w 2478"/>
              <a:gd name="T19" fmla="*/ 4551 h 4682"/>
              <a:gd name="T20" fmla="*/ 1647 w 2478"/>
              <a:gd name="T21" fmla="*/ 4284 h 4682"/>
              <a:gd name="T22" fmla="*/ 386 w 2478"/>
              <a:gd name="T23" fmla="*/ 3316 h 4682"/>
              <a:gd name="T24" fmla="*/ 364 w 2478"/>
              <a:gd name="T25" fmla="*/ 3199 h 4682"/>
              <a:gd name="T26" fmla="*/ 531 w 2478"/>
              <a:gd name="T27" fmla="*/ 3083 h 4682"/>
              <a:gd name="T28" fmla="*/ 603 w 2478"/>
              <a:gd name="T29" fmla="*/ 2904 h 4682"/>
              <a:gd name="T30" fmla="*/ 560 w 2478"/>
              <a:gd name="T31" fmla="*/ 3112 h 4682"/>
              <a:gd name="T32" fmla="*/ 526 w 2478"/>
              <a:gd name="T33" fmla="*/ 4217 h 4682"/>
              <a:gd name="T34" fmla="*/ 403 w 2478"/>
              <a:gd name="T35" fmla="*/ 3136 h 4682"/>
              <a:gd name="T36" fmla="*/ 793 w 2478"/>
              <a:gd name="T37" fmla="*/ 4468 h 4682"/>
              <a:gd name="T38" fmla="*/ 703 w 2478"/>
              <a:gd name="T39" fmla="*/ 4470 h 4682"/>
              <a:gd name="T40" fmla="*/ 696 w 2478"/>
              <a:gd name="T41" fmla="*/ 4504 h 4682"/>
              <a:gd name="T42" fmla="*/ 800 w 2478"/>
              <a:gd name="T43" fmla="*/ 4543 h 4682"/>
              <a:gd name="T44" fmla="*/ 785 w 2478"/>
              <a:gd name="T45" fmla="*/ 4507 h 4682"/>
              <a:gd name="T46" fmla="*/ 584 w 2478"/>
              <a:gd name="T47" fmla="*/ 4497 h 4682"/>
              <a:gd name="T48" fmla="*/ 531 w 2478"/>
              <a:gd name="T49" fmla="*/ 4336 h 4682"/>
              <a:gd name="T50" fmla="*/ 643 w 2478"/>
              <a:gd name="T51" fmla="*/ 4681 h 4682"/>
              <a:gd name="T52" fmla="*/ 621 w 2478"/>
              <a:gd name="T53" fmla="*/ 4490 h 4682"/>
              <a:gd name="T54" fmla="*/ 539 w 2478"/>
              <a:gd name="T55" fmla="*/ 4094 h 4682"/>
              <a:gd name="T56" fmla="*/ 608 w 2478"/>
              <a:gd name="T57" fmla="*/ 4374 h 4682"/>
              <a:gd name="T58" fmla="*/ 787 w 2478"/>
              <a:gd name="T59" fmla="*/ 4410 h 4682"/>
              <a:gd name="T60" fmla="*/ 969 w 2478"/>
              <a:gd name="T61" fmla="*/ 4541 h 4682"/>
              <a:gd name="T62" fmla="*/ 1174 w 2478"/>
              <a:gd name="T63" fmla="*/ 4507 h 4682"/>
              <a:gd name="T64" fmla="*/ 1443 w 2478"/>
              <a:gd name="T65" fmla="*/ 4369 h 4682"/>
              <a:gd name="T66" fmla="*/ 1676 w 2478"/>
              <a:gd name="T67" fmla="*/ 4251 h 4682"/>
              <a:gd name="T68" fmla="*/ 1962 w 2478"/>
              <a:gd name="T69" fmla="*/ 4142 h 4682"/>
              <a:gd name="T70" fmla="*/ 2049 w 2478"/>
              <a:gd name="T71" fmla="*/ 3953 h 4682"/>
              <a:gd name="T72" fmla="*/ 2186 w 2478"/>
              <a:gd name="T73" fmla="*/ 3727 h 4682"/>
              <a:gd name="T74" fmla="*/ 2295 w 2478"/>
              <a:gd name="T75" fmla="*/ 3426 h 4682"/>
              <a:gd name="T76" fmla="*/ 2441 w 2478"/>
              <a:gd name="T77" fmla="*/ 3038 h 4682"/>
              <a:gd name="T78" fmla="*/ 2227 w 2478"/>
              <a:gd name="T79" fmla="*/ 2745 h 4682"/>
              <a:gd name="T80" fmla="*/ 2105 w 2478"/>
              <a:gd name="T81" fmla="*/ 2419 h 4682"/>
              <a:gd name="T82" fmla="*/ 1877 w 2478"/>
              <a:gd name="T83" fmla="*/ 2146 h 4682"/>
              <a:gd name="T84" fmla="*/ 1773 w 2478"/>
              <a:gd name="T85" fmla="*/ 1600 h 4682"/>
              <a:gd name="T86" fmla="*/ 1556 w 2478"/>
              <a:gd name="T87" fmla="*/ 1339 h 4682"/>
              <a:gd name="T88" fmla="*/ 1445 w 2478"/>
              <a:gd name="T89" fmla="*/ 797 h 4682"/>
              <a:gd name="T90" fmla="*/ 1297 w 2478"/>
              <a:gd name="T91" fmla="*/ 406 h 4682"/>
              <a:gd name="T92" fmla="*/ 1077 w 2478"/>
              <a:gd name="T93" fmla="*/ 12 h 4682"/>
              <a:gd name="T94" fmla="*/ 850 w 2478"/>
              <a:gd name="T95" fmla="*/ 142 h 4682"/>
              <a:gd name="T96" fmla="*/ 712 w 2478"/>
              <a:gd name="T97" fmla="*/ 744 h 4682"/>
              <a:gd name="T98" fmla="*/ 283 w 2478"/>
              <a:gd name="T99" fmla="*/ 723 h 4682"/>
              <a:gd name="T100" fmla="*/ 55 w 2478"/>
              <a:gd name="T101" fmla="*/ 635 h 4682"/>
              <a:gd name="T102" fmla="*/ 266 w 2478"/>
              <a:gd name="T103" fmla="*/ 862 h 4682"/>
              <a:gd name="T104" fmla="*/ 500 w 2478"/>
              <a:gd name="T105" fmla="*/ 1210 h 4682"/>
              <a:gd name="T106" fmla="*/ 582 w 2478"/>
              <a:gd name="T107" fmla="*/ 1459 h 4682"/>
              <a:gd name="T108" fmla="*/ 705 w 2478"/>
              <a:gd name="T109" fmla="*/ 1882 h 4682"/>
              <a:gd name="T110" fmla="*/ 920 w 2478"/>
              <a:gd name="T111" fmla="*/ 2032 h 4682"/>
              <a:gd name="T112" fmla="*/ 1056 w 2478"/>
              <a:gd name="T113" fmla="*/ 2293 h 4682"/>
              <a:gd name="T114" fmla="*/ 921 w 2478"/>
              <a:gd name="T115" fmla="*/ 2407 h 4682"/>
              <a:gd name="T116" fmla="*/ 790 w 2478"/>
              <a:gd name="T117" fmla="*/ 2724 h 4682"/>
              <a:gd name="T118" fmla="*/ 608 w 2478"/>
              <a:gd name="T119" fmla="*/ 2955 h 4682"/>
              <a:gd name="T120" fmla="*/ 528 w 2478"/>
              <a:gd name="T121" fmla="*/ 3187 h 4682"/>
              <a:gd name="T122" fmla="*/ 394 w 2478"/>
              <a:gd name="T123" fmla="*/ 3344 h 4682"/>
              <a:gd name="T124" fmla="*/ 452 w 2478"/>
              <a:gd name="T125" fmla="*/ 3664 h 4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8" h="4682">
                <a:moveTo>
                  <a:pt x="983" y="2279"/>
                </a:moveTo>
                <a:lnTo>
                  <a:pt x="986" y="2279"/>
                </a:lnTo>
                <a:lnTo>
                  <a:pt x="991" y="2276"/>
                </a:lnTo>
                <a:lnTo>
                  <a:pt x="995" y="2272"/>
                </a:lnTo>
                <a:lnTo>
                  <a:pt x="997" y="2265"/>
                </a:lnTo>
                <a:lnTo>
                  <a:pt x="997" y="2259"/>
                </a:lnTo>
                <a:lnTo>
                  <a:pt x="990" y="2260"/>
                </a:lnTo>
                <a:lnTo>
                  <a:pt x="983" y="2260"/>
                </a:lnTo>
                <a:lnTo>
                  <a:pt x="974" y="2257"/>
                </a:lnTo>
                <a:lnTo>
                  <a:pt x="966" y="2254"/>
                </a:lnTo>
                <a:lnTo>
                  <a:pt x="961" y="2252"/>
                </a:lnTo>
                <a:lnTo>
                  <a:pt x="956" y="2252"/>
                </a:lnTo>
                <a:lnTo>
                  <a:pt x="933" y="2254"/>
                </a:lnTo>
                <a:lnTo>
                  <a:pt x="923" y="2255"/>
                </a:lnTo>
                <a:lnTo>
                  <a:pt x="915" y="2259"/>
                </a:lnTo>
                <a:lnTo>
                  <a:pt x="906" y="2262"/>
                </a:lnTo>
                <a:lnTo>
                  <a:pt x="901" y="2269"/>
                </a:lnTo>
                <a:lnTo>
                  <a:pt x="896" y="2276"/>
                </a:lnTo>
                <a:lnTo>
                  <a:pt x="894" y="2286"/>
                </a:lnTo>
                <a:lnTo>
                  <a:pt x="898" y="2294"/>
                </a:lnTo>
                <a:lnTo>
                  <a:pt x="903" y="2303"/>
                </a:lnTo>
                <a:lnTo>
                  <a:pt x="913" y="2317"/>
                </a:lnTo>
                <a:lnTo>
                  <a:pt x="915" y="2320"/>
                </a:lnTo>
                <a:lnTo>
                  <a:pt x="920" y="2320"/>
                </a:lnTo>
                <a:lnTo>
                  <a:pt x="925" y="2322"/>
                </a:lnTo>
                <a:lnTo>
                  <a:pt x="933" y="2325"/>
                </a:lnTo>
                <a:lnTo>
                  <a:pt x="940" y="2327"/>
                </a:lnTo>
                <a:lnTo>
                  <a:pt x="945" y="2327"/>
                </a:lnTo>
                <a:lnTo>
                  <a:pt x="949" y="2324"/>
                </a:lnTo>
                <a:lnTo>
                  <a:pt x="952" y="2322"/>
                </a:lnTo>
                <a:lnTo>
                  <a:pt x="959" y="2318"/>
                </a:lnTo>
                <a:lnTo>
                  <a:pt x="964" y="2315"/>
                </a:lnTo>
                <a:lnTo>
                  <a:pt x="966" y="2310"/>
                </a:lnTo>
                <a:lnTo>
                  <a:pt x="964" y="2301"/>
                </a:lnTo>
                <a:lnTo>
                  <a:pt x="964" y="2298"/>
                </a:lnTo>
                <a:lnTo>
                  <a:pt x="964" y="2277"/>
                </a:lnTo>
                <a:lnTo>
                  <a:pt x="964" y="2284"/>
                </a:lnTo>
                <a:lnTo>
                  <a:pt x="969" y="2283"/>
                </a:lnTo>
                <a:lnTo>
                  <a:pt x="974" y="2279"/>
                </a:lnTo>
                <a:lnTo>
                  <a:pt x="978" y="2277"/>
                </a:lnTo>
                <a:lnTo>
                  <a:pt x="979" y="2277"/>
                </a:lnTo>
                <a:lnTo>
                  <a:pt x="983" y="2279"/>
                </a:lnTo>
                <a:close/>
                <a:moveTo>
                  <a:pt x="410" y="4524"/>
                </a:moveTo>
                <a:lnTo>
                  <a:pt x="415" y="4526"/>
                </a:lnTo>
                <a:lnTo>
                  <a:pt x="416" y="4528"/>
                </a:lnTo>
                <a:lnTo>
                  <a:pt x="416" y="4531"/>
                </a:lnTo>
                <a:lnTo>
                  <a:pt x="418" y="4534"/>
                </a:lnTo>
                <a:lnTo>
                  <a:pt x="422" y="4536"/>
                </a:lnTo>
                <a:lnTo>
                  <a:pt x="425" y="4538"/>
                </a:lnTo>
                <a:lnTo>
                  <a:pt x="430" y="4538"/>
                </a:lnTo>
                <a:lnTo>
                  <a:pt x="430" y="4533"/>
                </a:lnTo>
                <a:lnTo>
                  <a:pt x="430" y="4528"/>
                </a:lnTo>
                <a:lnTo>
                  <a:pt x="427" y="4522"/>
                </a:lnTo>
                <a:lnTo>
                  <a:pt x="423" y="4519"/>
                </a:lnTo>
                <a:lnTo>
                  <a:pt x="418" y="4517"/>
                </a:lnTo>
                <a:lnTo>
                  <a:pt x="415" y="4517"/>
                </a:lnTo>
                <a:lnTo>
                  <a:pt x="411" y="4519"/>
                </a:lnTo>
                <a:lnTo>
                  <a:pt x="410" y="4524"/>
                </a:lnTo>
                <a:close/>
                <a:moveTo>
                  <a:pt x="396" y="4586"/>
                </a:moveTo>
                <a:lnTo>
                  <a:pt x="396" y="4580"/>
                </a:lnTo>
                <a:lnTo>
                  <a:pt x="394" y="4577"/>
                </a:lnTo>
                <a:lnTo>
                  <a:pt x="393" y="4574"/>
                </a:lnTo>
                <a:lnTo>
                  <a:pt x="389" y="4572"/>
                </a:lnTo>
                <a:lnTo>
                  <a:pt x="389" y="4586"/>
                </a:lnTo>
                <a:lnTo>
                  <a:pt x="384" y="4587"/>
                </a:lnTo>
                <a:lnTo>
                  <a:pt x="381" y="4589"/>
                </a:lnTo>
                <a:lnTo>
                  <a:pt x="376" y="4596"/>
                </a:lnTo>
                <a:lnTo>
                  <a:pt x="372" y="4604"/>
                </a:lnTo>
                <a:lnTo>
                  <a:pt x="369" y="4613"/>
                </a:lnTo>
                <a:lnTo>
                  <a:pt x="367" y="4616"/>
                </a:lnTo>
                <a:lnTo>
                  <a:pt x="365" y="4618"/>
                </a:lnTo>
                <a:lnTo>
                  <a:pt x="364" y="4616"/>
                </a:lnTo>
                <a:lnTo>
                  <a:pt x="362" y="4613"/>
                </a:lnTo>
                <a:lnTo>
                  <a:pt x="353" y="4618"/>
                </a:lnTo>
                <a:lnTo>
                  <a:pt x="347" y="4625"/>
                </a:lnTo>
                <a:lnTo>
                  <a:pt x="340" y="4632"/>
                </a:lnTo>
                <a:lnTo>
                  <a:pt x="335" y="4640"/>
                </a:lnTo>
                <a:lnTo>
                  <a:pt x="369" y="4640"/>
                </a:lnTo>
                <a:lnTo>
                  <a:pt x="372" y="4635"/>
                </a:lnTo>
                <a:lnTo>
                  <a:pt x="376" y="4630"/>
                </a:lnTo>
                <a:lnTo>
                  <a:pt x="381" y="4628"/>
                </a:lnTo>
                <a:lnTo>
                  <a:pt x="389" y="4627"/>
                </a:lnTo>
                <a:lnTo>
                  <a:pt x="389" y="4621"/>
                </a:lnTo>
                <a:lnTo>
                  <a:pt x="391" y="4618"/>
                </a:lnTo>
                <a:lnTo>
                  <a:pt x="393" y="4615"/>
                </a:lnTo>
                <a:lnTo>
                  <a:pt x="396" y="4613"/>
                </a:lnTo>
                <a:lnTo>
                  <a:pt x="398" y="4616"/>
                </a:lnTo>
                <a:lnTo>
                  <a:pt x="399" y="4618"/>
                </a:lnTo>
                <a:lnTo>
                  <a:pt x="403" y="4618"/>
                </a:lnTo>
                <a:lnTo>
                  <a:pt x="408" y="4616"/>
                </a:lnTo>
                <a:lnTo>
                  <a:pt x="410" y="4615"/>
                </a:lnTo>
                <a:lnTo>
                  <a:pt x="410" y="4613"/>
                </a:lnTo>
                <a:lnTo>
                  <a:pt x="403" y="4608"/>
                </a:lnTo>
                <a:lnTo>
                  <a:pt x="399" y="4603"/>
                </a:lnTo>
                <a:lnTo>
                  <a:pt x="398" y="4594"/>
                </a:lnTo>
                <a:lnTo>
                  <a:pt x="396" y="4586"/>
                </a:lnTo>
                <a:close/>
                <a:moveTo>
                  <a:pt x="444" y="4476"/>
                </a:moveTo>
                <a:lnTo>
                  <a:pt x="442" y="4464"/>
                </a:lnTo>
                <a:lnTo>
                  <a:pt x="440" y="4459"/>
                </a:lnTo>
                <a:lnTo>
                  <a:pt x="439" y="4458"/>
                </a:lnTo>
                <a:lnTo>
                  <a:pt x="437" y="4456"/>
                </a:lnTo>
                <a:lnTo>
                  <a:pt x="435" y="4459"/>
                </a:lnTo>
                <a:lnTo>
                  <a:pt x="432" y="4463"/>
                </a:lnTo>
                <a:lnTo>
                  <a:pt x="423" y="4466"/>
                </a:lnTo>
                <a:lnTo>
                  <a:pt x="420" y="4468"/>
                </a:lnTo>
                <a:lnTo>
                  <a:pt x="416" y="4471"/>
                </a:lnTo>
                <a:lnTo>
                  <a:pt x="415" y="4476"/>
                </a:lnTo>
                <a:lnTo>
                  <a:pt x="416" y="4483"/>
                </a:lnTo>
                <a:lnTo>
                  <a:pt x="425" y="4483"/>
                </a:lnTo>
                <a:lnTo>
                  <a:pt x="430" y="4480"/>
                </a:lnTo>
                <a:lnTo>
                  <a:pt x="435" y="4478"/>
                </a:lnTo>
                <a:lnTo>
                  <a:pt x="444" y="4476"/>
                </a:lnTo>
                <a:close/>
                <a:moveTo>
                  <a:pt x="410" y="4558"/>
                </a:moveTo>
                <a:lnTo>
                  <a:pt x="411" y="4567"/>
                </a:lnTo>
                <a:lnTo>
                  <a:pt x="413" y="4575"/>
                </a:lnTo>
                <a:lnTo>
                  <a:pt x="416" y="4580"/>
                </a:lnTo>
                <a:lnTo>
                  <a:pt x="423" y="4586"/>
                </a:lnTo>
                <a:lnTo>
                  <a:pt x="423" y="4575"/>
                </a:lnTo>
                <a:lnTo>
                  <a:pt x="423" y="4565"/>
                </a:lnTo>
                <a:lnTo>
                  <a:pt x="423" y="4560"/>
                </a:lnTo>
                <a:lnTo>
                  <a:pt x="420" y="4558"/>
                </a:lnTo>
                <a:lnTo>
                  <a:pt x="416" y="4557"/>
                </a:lnTo>
                <a:lnTo>
                  <a:pt x="410" y="4558"/>
                </a:lnTo>
                <a:close/>
                <a:moveTo>
                  <a:pt x="430" y="4497"/>
                </a:moveTo>
                <a:lnTo>
                  <a:pt x="432" y="4499"/>
                </a:lnTo>
                <a:lnTo>
                  <a:pt x="434" y="4500"/>
                </a:lnTo>
                <a:lnTo>
                  <a:pt x="435" y="4505"/>
                </a:lnTo>
                <a:lnTo>
                  <a:pt x="437" y="4517"/>
                </a:lnTo>
                <a:lnTo>
                  <a:pt x="442" y="4519"/>
                </a:lnTo>
                <a:lnTo>
                  <a:pt x="444" y="4521"/>
                </a:lnTo>
                <a:lnTo>
                  <a:pt x="444" y="4524"/>
                </a:lnTo>
                <a:lnTo>
                  <a:pt x="449" y="4524"/>
                </a:lnTo>
                <a:lnTo>
                  <a:pt x="452" y="4524"/>
                </a:lnTo>
                <a:lnTo>
                  <a:pt x="454" y="4522"/>
                </a:lnTo>
                <a:lnTo>
                  <a:pt x="456" y="4519"/>
                </a:lnTo>
                <a:lnTo>
                  <a:pt x="457" y="4512"/>
                </a:lnTo>
                <a:lnTo>
                  <a:pt x="457" y="4504"/>
                </a:lnTo>
                <a:lnTo>
                  <a:pt x="454" y="4504"/>
                </a:lnTo>
                <a:lnTo>
                  <a:pt x="451" y="4500"/>
                </a:lnTo>
                <a:lnTo>
                  <a:pt x="442" y="4493"/>
                </a:lnTo>
                <a:lnTo>
                  <a:pt x="439" y="4490"/>
                </a:lnTo>
                <a:lnTo>
                  <a:pt x="435" y="4490"/>
                </a:lnTo>
                <a:lnTo>
                  <a:pt x="434" y="4492"/>
                </a:lnTo>
                <a:lnTo>
                  <a:pt x="430" y="4497"/>
                </a:lnTo>
                <a:close/>
                <a:moveTo>
                  <a:pt x="498" y="4415"/>
                </a:moveTo>
                <a:lnTo>
                  <a:pt x="504" y="4417"/>
                </a:lnTo>
                <a:lnTo>
                  <a:pt x="505" y="4418"/>
                </a:lnTo>
                <a:lnTo>
                  <a:pt x="505" y="4422"/>
                </a:lnTo>
                <a:lnTo>
                  <a:pt x="510" y="4420"/>
                </a:lnTo>
                <a:lnTo>
                  <a:pt x="512" y="4418"/>
                </a:lnTo>
                <a:lnTo>
                  <a:pt x="512" y="4415"/>
                </a:lnTo>
                <a:lnTo>
                  <a:pt x="512" y="4413"/>
                </a:lnTo>
                <a:lnTo>
                  <a:pt x="510" y="4411"/>
                </a:lnTo>
                <a:lnTo>
                  <a:pt x="505" y="4410"/>
                </a:lnTo>
                <a:lnTo>
                  <a:pt x="502" y="4410"/>
                </a:lnTo>
                <a:lnTo>
                  <a:pt x="500" y="4411"/>
                </a:lnTo>
                <a:lnTo>
                  <a:pt x="498" y="4415"/>
                </a:lnTo>
                <a:close/>
                <a:moveTo>
                  <a:pt x="505" y="4435"/>
                </a:moveTo>
                <a:lnTo>
                  <a:pt x="504" y="4432"/>
                </a:lnTo>
                <a:lnTo>
                  <a:pt x="502" y="4430"/>
                </a:lnTo>
                <a:lnTo>
                  <a:pt x="500" y="4432"/>
                </a:lnTo>
                <a:lnTo>
                  <a:pt x="498" y="4435"/>
                </a:lnTo>
                <a:lnTo>
                  <a:pt x="498" y="4439"/>
                </a:lnTo>
                <a:lnTo>
                  <a:pt x="502" y="4440"/>
                </a:lnTo>
                <a:lnTo>
                  <a:pt x="504" y="4439"/>
                </a:lnTo>
                <a:lnTo>
                  <a:pt x="505" y="4435"/>
                </a:lnTo>
                <a:close/>
                <a:moveTo>
                  <a:pt x="492" y="4620"/>
                </a:moveTo>
                <a:lnTo>
                  <a:pt x="493" y="4628"/>
                </a:lnTo>
                <a:lnTo>
                  <a:pt x="492" y="4633"/>
                </a:lnTo>
                <a:lnTo>
                  <a:pt x="488" y="4637"/>
                </a:lnTo>
                <a:lnTo>
                  <a:pt x="485" y="4640"/>
                </a:lnTo>
                <a:lnTo>
                  <a:pt x="481" y="4644"/>
                </a:lnTo>
                <a:lnTo>
                  <a:pt x="478" y="4647"/>
                </a:lnTo>
                <a:lnTo>
                  <a:pt x="476" y="4652"/>
                </a:lnTo>
                <a:lnTo>
                  <a:pt x="478" y="4661"/>
                </a:lnTo>
                <a:lnTo>
                  <a:pt x="485" y="4661"/>
                </a:lnTo>
                <a:lnTo>
                  <a:pt x="485" y="4656"/>
                </a:lnTo>
                <a:lnTo>
                  <a:pt x="487" y="4652"/>
                </a:lnTo>
                <a:lnTo>
                  <a:pt x="488" y="4649"/>
                </a:lnTo>
                <a:lnTo>
                  <a:pt x="492" y="4647"/>
                </a:lnTo>
                <a:lnTo>
                  <a:pt x="495" y="4649"/>
                </a:lnTo>
                <a:lnTo>
                  <a:pt x="498" y="4650"/>
                </a:lnTo>
                <a:lnTo>
                  <a:pt x="500" y="4654"/>
                </a:lnTo>
                <a:lnTo>
                  <a:pt x="505" y="4654"/>
                </a:lnTo>
                <a:lnTo>
                  <a:pt x="512" y="4654"/>
                </a:lnTo>
                <a:lnTo>
                  <a:pt x="512" y="4647"/>
                </a:lnTo>
                <a:lnTo>
                  <a:pt x="512" y="4640"/>
                </a:lnTo>
                <a:lnTo>
                  <a:pt x="509" y="4638"/>
                </a:lnTo>
                <a:lnTo>
                  <a:pt x="505" y="4637"/>
                </a:lnTo>
                <a:lnTo>
                  <a:pt x="504" y="4628"/>
                </a:lnTo>
                <a:lnTo>
                  <a:pt x="502" y="4625"/>
                </a:lnTo>
                <a:lnTo>
                  <a:pt x="500" y="4621"/>
                </a:lnTo>
                <a:lnTo>
                  <a:pt x="497" y="4620"/>
                </a:lnTo>
                <a:lnTo>
                  <a:pt x="492" y="4620"/>
                </a:lnTo>
                <a:close/>
                <a:moveTo>
                  <a:pt x="343" y="4570"/>
                </a:moveTo>
                <a:lnTo>
                  <a:pt x="345" y="4565"/>
                </a:lnTo>
                <a:lnTo>
                  <a:pt x="343" y="4560"/>
                </a:lnTo>
                <a:lnTo>
                  <a:pt x="341" y="4558"/>
                </a:lnTo>
                <a:lnTo>
                  <a:pt x="338" y="4557"/>
                </a:lnTo>
                <a:lnTo>
                  <a:pt x="331" y="4557"/>
                </a:lnTo>
                <a:lnTo>
                  <a:pt x="326" y="4560"/>
                </a:lnTo>
                <a:lnTo>
                  <a:pt x="324" y="4562"/>
                </a:lnTo>
                <a:lnTo>
                  <a:pt x="324" y="4567"/>
                </a:lnTo>
                <a:lnTo>
                  <a:pt x="326" y="4569"/>
                </a:lnTo>
                <a:lnTo>
                  <a:pt x="328" y="4570"/>
                </a:lnTo>
                <a:lnTo>
                  <a:pt x="331" y="4570"/>
                </a:lnTo>
                <a:lnTo>
                  <a:pt x="336" y="4569"/>
                </a:lnTo>
                <a:lnTo>
                  <a:pt x="340" y="4569"/>
                </a:lnTo>
                <a:lnTo>
                  <a:pt x="343" y="4570"/>
                </a:lnTo>
                <a:close/>
                <a:moveTo>
                  <a:pt x="485" y="4674"/>
                </a:moveTo>
                <a:lnTo>
                  <a:pt x="498" y="4674"/>
                </a:lnTo>
                <a:lnTo>
                  <a:pt x="498" y="4661"/>
                </a:lnTo>
                <a:lnTo>
                  <a:pt x="485" y="4661"/>
                </a:lnTo>
                <a:lnTo>
                  <a:pt x="485" y="4667"/>
                </a:lnTo>
                <a:lnTo>
                  <a:pt x="485" y="4674"/>
                </a:lnTo>
                <a:close/>
                <a:moveTo>
                  <a:pt x="478" y="4463"/>
                </a:moveTo>
                <a:lnTo>
                  <a:pt x="478" y="4456"/>
                </a:lnTo>
                <a:lnTo>
                  <a:pt x="469" y="4458"/>
                </a:lnTo>
                <a:lnTo>
                  <a:pt x="464" y="4459"/>
                </a:lnTo>
                <a:lnTo>
                  <a:pt x="461" y="4464"/>
                </a:lnTo>
                <a:lnTo>
                  <a:pt x="457" y="4470"/>
                </a:lnTo>
                <a:lnTo>
                  <a:pt x="461" y="4470"/>
                </a:lnTo>
                <a:lnTo>
                  <a:pt x="464" y="4471"/>
                </a:lnTo>
                <a:lnTo>
                  <a:pt x="471" y="4473"/>
                </a:lnTo>
                <a:lnTo>
                  <a:pt x="475" y="4475"/>
                </a:lnTo>
                <a:lnTo>
                  <a:pt x="476" y="4473"/>
                </a:lnTo>
                <a:lnTo>
                  <a:pt x="478" y="4470"/>
                </a:lnTo>
                <a:lnTo>
                  <a:pt x="478" y="4463"/>
                </a:lnTo>
                <a:close/>
                <a:moveTo>
                  <a:pt x="348" y="4531"/>
                </a:moveTo>
                <a:lnTo>
                  <a:pt x="357" y="4528"/>
                </a:lnTo>
                <a:lnTo>
                  <a:pt x="358" y="4526"/>
                </a:lnTo>
                <a:lnTo>
                  <a:pt x="360" y="4522"/>
                </a:lnTo>
                <a:lnTo>
                  <a:pt x="358" y="4517"/>
                </a:lnTo>
                <a:lnTo>
                  <a:pt x="355" y="4511"/>
                </a:lnTo>
                <a:lnTo>
                  <a:pt x="350" y="4509"/>
                </a:lnTo>
                <a:lnTo>
                  <a:pt x="348" y="4507"/>
                </a:lnTo>
                <a:lnTo>
                  <a:pt x="348" y="4504"/>
                </a:lnTo>
                <a:lnTo>
                  <a:pt x="343" y="4504"/>
                </a:lnTo>
                <a:lnTo>
                  <a:pt x="340" y="4505"/>
                </a:lnTo>
                <a:lnTo>
                  <a:pt x="336" y="4507"/>
                </a:lnTo>
                <a:lnTo>
                  <a:pt x="335" y="4511"/>
                </a:lnTo>
                <a:lnTo>
                  <a:pt x="338" y="4512"/>
                </a:lnTo>
                <a:lnTo>
                  <a:pt x="340" y="4516"/>
                </a:lnTo>
                <a:lnTo>
                  <a:pt x="341" y="4524"/>
                </a:lnTo>
                <a:lnTo>
                  <a:pt x="347" y="4526"/>
                </a:lnTo>
                <a:lnTo>
                  <a:pt x="348" y="4528"/>
                </a:lnTo>
                <a:lnTo>
                  <a:pt x="348" y="4531"/>
                </a:lnTo>
                <a:close/>
                <a:moveTo>
                  <a:pt x="341" y="4545"/>
                </a:moveTo>
                <a:lnTo>
                  <a:pt x="343" y="4541"/>
                </a:lnTo>
                <a:lnTo>
                  <a:pt x="345" y="4538"/>
                </a:lnTo>
                <a:lnTo>
                  <a:pt x="347" y="4536"/>
                </a:lnTo>
                <a:lnTo>
                  <a:pt x="348" y="4531"/>
                </a:lnTo>
                <a:lnTo>
                  <a:pt x="343" y="4529"/>
                </a:lnTo>
                <a:lnTo>
                  <a:pt x="341" y="4528"/>
                </a:lnTo>
                <a:lnTo>
                  <a:pt x="341" y="4524"/>
                </a:lnTo>
                <a:lnTo>
                  <a:pt x="328" y="4524"/>
                </a:lnTo>
                <a:lnTo>
                  <a:pt x="328" y="4545"/>
                </a:lnTo>
                <a:lnTo>
                  <a:pt x="341" y="4545"/>
                </a:lnTo>
                <a:close/>
                <a:moveTo>
                  <a:pt x="314" y="4599"/>
                </a:moveTo>
                <a:lnTo>
                  <a:pt x="309" y="4596"/>
                </a:lnTo>
                <a:lnTo>
                  <a:pt x="304" y="4592"/>
                </a:lnTo>
                <a:lnTo>
                  <a:pt x="299" y="4587"/>
                </a:lnTo>
                <a:lnTo>
                  <a:pt x="294" y="4586"/>
                </a:lnTo>
                <a:lnTo>
                  <a:pt x="292" y="4591"/>
                </a:lnTo>
                <a:lnTo>
                  <a:pt x="290" y="4594"/>
                </a:lnTo>
                <a:lnTo>
                  <a:pt x="283" y="4599"/>
                </a:lnTo>
                <a:lnTo>
                  <a:pt x="277" y="4604"/>
                </a:lnTo>
                <a:lnTo>
                  <a:pt x="275" y="4608"/>
                </a:lnTo>
                <a:lnTo>
                  <a:pt x="273" y="4613"/>
                </a:lnTo>
                <a:lnTo>
                  <a:pt x="278" y="4615"/>
                </a:lnTo>
                <a:lnTo>
                  <a:pt x="283" y="4620"/>
                </a:lnTo>
                <a:lnTo>
                  <a:pt x="292" y="4628"/>
                </a:lnTo>
                <a:lnTo>
                  <a:pt x="295" y="4633"/>
                </a:lnTo>
                <a:lnTo>
                  <a:pt x="300" y="4637"/>
                </a:lnTo>
                <a:lnTo>
                  <a:pt x="306" y="4640"/>
                </a:lnTo>
                <a:lnTo>
                  <a:pt x="314" y="4640"/>
                </a:lnTo>
                <a:lnTo>
                  <a:pt x="318" y="4635"/>
                </a:lnTo>
                <a:lnTo>
                  <a:pt x="321" y="4630"/>
                </a:lnTo>
                <a:lnTo>
                  <a:pt x="324" y="4627"/>
                </a:lnTo>
                <a:lnTo>
                  <a:pt x="328" y="4620"/>
                </a:lnTo>
                <a:lnTo>
                  <a:pt x="328" y="4613"/>
                </a:lnTo>
                <a:lnTo>
                  <a:pt x="326" y="4611"/>
                </a:lnTo>
                <a:lnTo>
                  <a:pt x="324" y="4609"/>
                </a:lnTo>
                <a:lnTo>
                  <a:pt x="321" y="4606"/>
                </a:lnTo>
                <a:lnTo>
                  <a:pt x="316" y="4604"/>
                </a:lnTo>
                <a:lnTo>
                  <a:pt x="314" y="4603"/>
                </a:lnTo>
                <a:lnTo>
                  <a:pt x="314" y="4599"/>
                </a:lnTo>
                <a:close/>
                <a:moveTo>
                  <a:pt x="164" y="4497"/>
                </a:moveTo>
                <a:lnTo>
                  <a:pt x="166" y="4497"/>
                </a:lnTo>
                <a:lnTo>
                  <a:pt x="169" y="4500"/>
                </a:lnTo>
                <a:lnTo>
                  <a:pt x="171" y="4502"/>
                </a:lnTo>
                <a:lnTo>
                  <a:pt x="171" y="4504"/>
                </a:lnTo>
                <a:lnTo>
                  <a:pt x="174" y="4504"/>
                </a:lnTo>
                <a:lnTo>
                  <a:pt x="176" y="4502"/>
                </a:lnTo>
                <a:lnTo>
                  <a:pt x="176" y="4499"/>
                </a:lnTo>
                <a:lnTo>
                  <a:pt x="178" y="4497"/>
                </a:lnTo>
                <a:lnTo>
                  <a:pt x="181" y="4497"/>
                </a:lnTo>
                <a:lnTo>
                  <a:pt x="185" y="4497"/>
                </a:lnTo>
                <a:lnTo>
                  <a:pt x="185" y="4492"/>
                </a:lnTo>
                <a:lnTo>
                  <a:pt x="183" y="4487"/>
                </a:lnTo>
                <a:lnTo>
                  <a:pt x="178" y="4483"/>
                </a:lnTo>
                <a:lnTo>
                  <a:pt x="174" y="4483"/>
                </a:lnTo>
                <a:lnTo>
                  <a:pt x="171" y="4483"/>
                </a:lnTo>
                <a:lnTo>
                  <a:pt x="171" y="4487"/>
                </a:lnTo>
                <a:lnTo>
                  <a:pt x="167" y="4490"/>
                </a:lnTo>
                <a:lnTo>
                  <a:pt x="166" y="4493"/>
                </a:lnTo>
                <a:lnTo>
                  <a:pt x="164" y="4497"/>
                </a:lnTo>
                <a:close/>
                <a:moveTo>
                  <a:pt x="280" y="4579"/>
                </a:moveTo>
                <a:lnTo>
                  <a:pt x="280" y="4570"/>
                </a:lnTo>
                <a:lnTo>
                  <a:pt x="278" y="4563"/>
                </a:lnTo>
                <a:lnTo>
                  <a:pt x="275" y="4558"/>
                </a:lnTo>
                <a:lnTo>
                  <a:pt x="273" y="4551"/>
                </a:lnTo>
                <a:lnTo>
                  <a:pt x="270" y="4550"/>
                </a:lnTo>
                <a:lnTo>
                  <a:pt x="268" y="4548"/>
                </a:lnTo>
                <a:lnTo>
                  <a:pt x="266" y="4541"/>
                </a:lnTo>
                <a:lnTo>
                  <a:pt x="268" y="4534"/>
                </a:lnTo>
                <a:lnTo>
                  <a:pt x="270" y="4533"/>
                </a:lnTo>
                <a:lnTo>
                  <a:pt x="273" y="4531"/>
                </a:lnTo>
                <a:lnTo>
                  <a:pt x="277" y="4534"/>
                </a:lnTo>
                <a:lnTo>
                  <a:pt x="280" y="4538"/>
                </a:lnTo>
                <a:lnTo>
                  <a:pt x="282" y="4550"/>
                </a:lnTo>
                <a:lnTo>
                  <a:pt x="283" y="4555"/>
                </a:lnTo>
                <a:lnTo>
                  <a:pt x="285" y="4560"/>
                </a:lnTo>
                <a:lnTo>
                  <a:pt x="289" y="4563"/>
                </a:lnTo>
                <a:lnTo>
                  <a:pt x="294" y="4565"/>
                </a:lnTo>
                <a:lnTo>
                  <a:pt x="297" y="4558"/>
                </a:lnTo>
                <a:lnTo>
                  <a:pt x="302" y="4553"/>
                </a:lnTo>
                <a:lnTo>
                  <a:pt x="311" y="4551"/>
                </a:lnTo>
                <a:lnTo>
                  <a:pt x="321" y="4551"/>
                </a:lnTo>
                <a:lnTo>
                  <a:pt x="321" y="4534"/>
                </a:lnTo>
                <a:lnTo>
                  <a:pt x="323" y="4528"/>
                </a:lnTo>
                <a:lnTo>
                  <a:pt x="324" y="4526"/>
                </a:lnTo>
                <a:lnTo>
                  <a:pt x="328" y="4524"/>
                </a:lnTo>
                <a:lnTo>
                  <a:pt x="328" y="4497"/>
                </a:lnTo>
                <a:lnTo>
                  <a:pt x="319" y="4492"/>
                </a:lnTo>
                <a:lnTo>
                  <a:pt x="316" y="4488"/>
                </a:lnTo>
                <a:lnTo>
                  <a:pt x="314" y="4483"/>
                </a:lnTo>
                <a:lnTo>
                  <a:pt x="307" y="4483"/>
                </a:lnTo>
                <a:lnTo>
                  <a:pt x="300" y="4483"/>
                </a:lnTo>
                <a:lnTo>
                  <a:pt x="295" y="4481"/>
                </a:lnTo>
                <a:lnTo>
                  <a:pt x="294" y="4476"/>
                </a:lnTo>
                <a:lnTo>
                  <a:pt x="282" y="4475"/>
                </a:lnTo>
                <a:lnTo>
                  <a:pt x="271" y="4471"/>
                </a:lnTo>
                <a:lnTo>
                  <a:pt x="253" y="4463"/>
                </a:lnTo>
                <a:lnTo>
                  <a:pt x="253" y="4459"/>
                </a:lnTo>
                <a:lnTo>
                  <a:pt x="251" y="4458"/>
                </a:lnTo>
                <a:lnTo>
                  <a:pt x="246" y="4456"/>
                </a:lnTo>
                <a:lnTo>
                  <a:pt x="239" y="4456"/>
                </a:lnTo>
                <a:lnTo>
                  <a:pt x="234" y="4458"/>
                </a:lnTo>
                <a:lnTo>
                  <a:pt x="231" y="4461"/>
                </a:lnTo>
                <a:lnTo>
                  <a:pt x="227" y="4464"/>
                </a:lnTo>
                <a:lnTo>
                  <a:pt x="224" y="4468"/>
                </a:lnTo>
                <a:lnTo>
                  <a:pt x="219" y="4470"/>
                </a:lnTo>
                <a:lnTo>
                  <a:pt x="214" y="4471"/>
                </a:lnTo>
                <a:lnTo>
                  <a:pt x="205" y="4470"/>
                </a:lnTo>
                <a:lnTo>
                  <a:pt x="205" y="4480"/>
                </a:lnTo>
                <a:lnTo>
                  <a:pt x="207" y="4483"/>
                </a:lnTo>
                <a:lnTo>
                  <a:pt x="208" y="4487"/>
                </a:lnTo>
                <a:lnTo>
                  <a:pt x="212" y="4488"/>
                </a:lnTo>
                <a:lnTo>
                  <a:pt x="215" y="4490"/>
                </a:lnTo>
                <a:lnTo>
                  <a:pt x="225" y="4490"/>
                </a:lnTo>
                <a:lnTo>
                  <a:pt x="227" y="4493"/>
                </a:lnTo>
                <a:lnTo>
                  <a:pt x="231" y="4495"/>
                </a:lnTo>
                <a:lnTo>
                  <a:pt x="239" y="4497"/>
                </a:lnTo>
                <a:lnTo>
                  <a:pt x="239" y="4511"/>
                </a:lnTo>
                <a:lnTo>
                  <a:pt x="237" y="4512"/>
                </a:lnTo>
                <a:lnTo>
                  <a:pt x="236" y="4514"/>
                </a:lnTo>
                <a:lnTo>
                  <a:pt x="232" y="4517"/>
                </a:lnTo>
                <a:lnTo>
                  <a:pt x="227" y="4519"/>
                </a:lnTo>
                <a:lnTo>
                  <a:pt x="225" y="4521"/>
                </a:lnTo>
                <a:lnTo>
                  <a:pt x="225" y="4524"/>
                </a:lnTo>
                <a:lnTo>
                  <a:pt x="205" y="4524"/>
                </a:lnTo>
                <a:lnTo>
                  <a:pt x="205" y="4529"/>
                </a:lnTo>
                <a:lnTo>
                  <a:pt x="203" y="4533"/>
                </a:lnTo>
                <a:lnTo>
                  <a:pt x="202" y="4536"/>
                </a:lnTo>
                <a:lnTo>
                  <a:pt x="198" y="4538"/>
                </a:lnTo>
                <a:lnTo>
                  <a:pt x="198" y="4545"/>
                </a:lnTo>
                <a:lnTo>
                  <a:pt x="198" y="4551"/>
                </a:lnTo>
                <a:lnTo>
                  <a:pt x="202" y="4562"/>
                </a:lnTo>
                <a:lnTo>
                  <a:pt x="207" y="4570"/>
                </a:lnTo>
                <a:lnTo>
                  <a:pt x="212" y="4579"/>
                </a:lnTo>
                <a:lnTo>
                  <a:pt x="210" y="4586"/>
                </a:lnTo>
                <a:lnTo>
                  <a:pt x="210" y="4591"/>
                </a:lnTo>
                <a:lnTo>
                  <a:pt x="214" y="4596"/>
                </a:lnTo>
                <a:lnTo>
                  <a:pt x="215" y="4599"/>
                </a:lnTo>
                <a:lnTo>
                  <a:pt x="217" y="4601"/>
                </a:lnTo>
                <a:lnTo>
                  <a:pt x="217" y="4604"/>
                </a:lnTo>
                <a:lnTo>
                  <a:pt x="219" y="4608"/>
                </a:lnTo>
                <a:lnTo>
                  <a:pt x="225" y="4615"/>
                </a:lnTo>
                <a:lnTo>
                  <a:pt x="227" y="4618"/>
                </a:lnTo>
                <a:lnTo>
                  <a:pt x="232" y="4620"/>
                </a:lnTo>
                <a:lnTo>
                  <a:pt x="236" y="4621"/>
                </a:lnTo>
                <a:lnTo>
                  <a:pt x="244" y="4618"/>
                </a:lnTo>
                <a:lnTo>
                  <a:pt x="253" y="4615"/>
                </a:lnTo>
                <a:lnTo>
                  <a:pt x="256" y="4613"/>
                </a:lnTo>
                <a:lnTo>
                  <a:pt x="261" y="4613"/>
                </a:lnTo>
                <a:lnTo>
                  <a:pt x="265" y="4613"/>
                </a:lnTo>
                <a:lnTo>
                  <a:pt x="266" y="4613"/>
                </a:lnTo>
                <a:lnTo>
                  <a:pt x="266" y="4606"/>
                </a:lnTo>
                <a:lnTo>
                  <a:pt x="266" y="4601"/>
                </a:lnTo>
                <a:lnTo>
                  <a:pt x="270" y="4599"/>
                </a:lnTo>
                <a:lnTo>
                  <a:pt x="273" y="4596"/>
                </a:lnTo>
                <a:lnTo>
                  <a:pt x="277" y="4594"/>
                </a:lnTo>
                <a:lnTo>
                  <a:pt x="280" y="4591"/>
                </a:lnTo>
                <a:lnTo>
                  <a:pt x="280" y="4586"/>
                </a:lnTo>
                <a:lnTo>
                  <a:pt x="280" y="4579"/>
                </a:lnTo>
                <a:close/>
                <a:moveTo>
                  <a:pt x="319" y="4466"/>
                </a:moveTo>
                <a:lnTo>
                  <a:pt x="319" y="4470"/>
                </a:lnTo>
                <a:lnTo>
                  <a:pt x="323" y="4475"/>
                </a:lnTo>
                <a:lnTo>
                  <a:pt x="326" y="4480"/>
                </a:lnTo>
                <a:lnTo>
                  <a:pt x="331" y="4483"/>
                </a:lnTo>
                <a:lnTo>
                  <a:pt x="333" y="4483"/>
                </a:lnTo>
                <a:lnTo>
                  <a:pt x="336" y="4481"/>
                </a:lnTo>
                <a:lnTo>
                  <a:pt x="338" y="4476"/>
                </a:lnTo>
                <a:lnTo>
                  <a:pt x="336" y="4471"/>
                </a:lnTo>
                <a:lnTo>
                  <a:pt x="335" y="4470"/>
                </a:lnTo>
                <a:lnTo>
                  <a:pt x="331" y="4468"/>
                </a:lnTo>
                <a:lnTo>
                  <a:pt x="324" y="4468"/>
                </a:lnTo>
                <a:lnTo>
                  <a:pt x="319" y="4466"/>
                </a:lnTo>
                <a:close/>
                <a:moveTo>
                  <a:pt x="348" y="4470"/>
                </a:moveTo>
                <a:lnTo>
                  <a:pt x="345" y="4470"/>
                </a:lnTo>
                <a:lnTo>
                  <a:pt x="343" y="4475"/>
                </a:lnTo>
                <a:lnTo>
                  <a:pt x="345" y="4481"/>
                </a:lnTo>
                <a:lnTo>
                  <a:pt x="347" y="4485"/>
                </a:lnTo>
                <a:lnTo>
                  <a:pt x="348" y="4487"/>
                </a:lnTo>
                <a:lnTo>
                  <a:pt x="352" y="4488"/>
                </a:lnTo>
                <a:lnTo>
                  <a:pt x="357" y="4488"/>
                </a:lnTo>
                <a:lnTo>
                  <a:pt x="355" y="4487"/>
                </a:lnTo>
                <a:lnTo>
                  <a:pt x="355" y="4483"/>
                </a:lnTo>
                <a:lnTo>
                  <a:pt x="355" y="4476"/>
                </a:lnTo>
                <a:lnTo>
                  <a:pt x="355" y="4473"/>
                </a:lnTo>
                <a:lnTo>
                  <a:pt x="355" y="4471"/>
                </a:lnTo>
                <a:lnTo>
                  <a:pt x="353" y="4470"/>
                </a:lnTo>
                <a:lnTo>
                  <a:pt x="348" y="4470"/>
                </a:lnTo>
                <a:close/>
                <a:moveTo>
                  <a:pt x="362" y="4558"/>
                </a:moveTo>
                <a:lnTo>
                  <a:pt x="362" y="4565"/>
                </a:lnTo>
                <a:lnTo>
                  <a:pt x="370" y="4562"/>
                </a:lnTo>
                <a:lnTo>
                  <a:pt x="377" y="4558"/>
                </a:lnTo>
                <a:lnTo>
                  <a:pt x="381" y="4555"/>
                </a:lnTo>
                <a:lnTo>
                  <a:pt x="382" y="4550"/>
                </a:lnTo>
                <a:lnTo>
                  <a:pt x="384" y="4545"/>
                </a:lnTo>
                <a:lnTo>
                  <a:pt x="382" y="4538"/>
                </a:lnTo>
                <a:lnTo>
                  <a:pt x="377" y="4538"/>
                </a:lnTo>
                <a:lnTo>
                  <a:pt x="372" y="4538"/>
                </a:lnTo>
                <a:lnTo>
                  <a:pt x="370" y="4541"/>
                </a:lnTo>
                <a:lnTo>
                  <a:pt x="367" y="4545"/>
                </a:lnTo>
                <a:lnTo>
                  <a:pt x="365" y="4551"/>
                </a:lnTo>
                <a:lnTo>
                  <a:pt x="364" y="4555"/>
                </a:lnTo>
                <a:lnTo>
                  <a:pt x="362" y="4558"/>
                </a:lnTo>
                <a:close/>
                <a:moveTo>
                  <a:pt x="135" y="4536"/>
                </a:moveTo>
                <a:lnTo>
                  <a:pt x="135" y="4540"/>
                </a:lnTo>
                <a:lnTo>
                  <a:pt x="135" y="4546"/>
                </a:lnTo>
                <a:lnTo>
                  <a:pt x="137" y="4553"/>
                </a:lnTo>
                <a:lnTo>
                  <a:pt x="144" y="4557"/>
                </a:lnTo>
                <a:lnTo>
                  <a:pt x="152" y="4557"/>
                </a:lnTo>
                <a:lnTo>
                  <a:pt x="152" y="4551"/>
                </a:lnTo>
                <a:lnTo>
                  <a:pt x="150" y="4545"/>
                </a:lnTo>
                <a:lnTo>
                  <a:pt x="149" y="4541"/>
                </a:lnTo>
                <a:lnTo>
                  <a:pt x="145" y="4540"/>
                </a:lnTo>
                <a:lnTo>
                  <a:pt x="142" y="4538"/>
                </a:lnTo>
                <a:lnTo>
                  <a:pt x="135" y="4536"/>
                </a:lnTo>
                <a:close/>
                <a:moveTo>
                  <a:pt x="171" y="4531"/>
                </a:moveTo>
                <a:lnTo>
                  <a:pt x="166" y="4533"/>
                </a:lnTo>
                <a:lnTo>
                  <a:pt x="162" y="4534"/>
                </a:lnTo>
                <a:lnTo>
                  <a:pt x="159" y="4538"/>
                </a:lnTo>
                <a:lnTo>
                  <a:pt x="157" y="4543"/>
                </a:lnTo>
                <a:lnTo>
                  <a:pt x="157" y="4553"/>
                </a:lnTo>
                <a:lnTo>
                  <a:pt x="157" y="4565"/>
                </a:lnTo>
                <a:lnTo>
                  <a:pt x="159" y="4569"/>
                </a:lnTo>
                <a:lnTo>
                  <a:pt x="161" y="4572"/>
                </a:lnTo>
                <a:lnTo>
                  <a:pt x="162" y="4579"/>
                </a:lnTo>
                <a:lnTo>
                  <a:pt x="166" y="4582"/>
                </a:lnTo>
                <a:lnTo>
                  <a:pt x="167" y="4586"/>
                </a:lnTo>
                <a:lnTo>
                  <a:pt x="173" y="4586"/>
                </a:lnTo>
                <a:lnTo>
                  <a:pt x="178" y="4586"/>
                </a:lnTo>
                <a:lnTo>
                  <a:pt x="181" y="4586"/>
                </a:lnTo>
                <a:lnTo>
                  <a:pt x="183" y="4584"/>
                </a:lnTo>
                <a:lnTo>
                  <a:pt x="185" y="4579"/>
                </a:lnTo>
                <a:lnTo>
                  <a:pt x="186" y="4574"/>
                </a:lnTo>
                <a:lnTo>
                  <a:pt x="188" y="4572"/>
                </a:lnTo>
                <a:lnTo>
                  <a:pt x="191" y="4572"/>
                </a:lnTo>
                <a:lnTo>
                  <a:pt x="191" y="4563"/>
                </a:lnTo>
                <a:lnTo>
                  <a:pt x="190" y="4557"/>
                </a:lnTo>
                <a:lnTo>
                  <a:pt x="186" y="4551"/>
                </a:lnTo>
                <a:lnTo>
                  <a:pt x="185" y="4545"/>
                </a:lnTo>
                <a:lnTo>
                  <a:pt x="185" y="4538"/>
                </a:lnTo>
                <a:lnTo>
                  <a:pt x="181" y="4534"/>
                </a:lnTo>
                <a:lnTo>
                  <a:pt x="176" y="4533"/>
                </a:lnTo>
                <a:lnTo>
                  <a:pt x="171" y="4531"/>
                </a:lnTo>
                <a:close/>
                <a:moveTo>
                  <a:pt x="969" y="4606"/>
                </a:moveTo>
                <a:lnTo>
                  <a:pt x="971" y="4606"/>
                </a:lnTo>
                <a:lnTo>
                  <a:pt x="974" y="4604"/>
                </a:lnTo>
                <a:lnTo>
                  <a:pt x="976" y="4603"/>
                </a:lnTo>
                <a:lnTo>
                  <a:pt x="976" y="4599"/>
                </a:lnTo>
                <a:lnTo>
                  <a:pt x="974" y="4599"/>
                </a:lnTo>
                <a:lnTo>
                  <a:pt x="971" y="4601"/>
                </a:lnTo>
                <a:lnTo>
                  <a:pt x="969" y="4603"/>
                </a:lnTo>
                <a:lnTo>
                  <a:pt x="969" y="4606"/>
                </a:lnTo>
                <a:close/>
                <a:moveTo>
                  <a:pt x="962" y="4572"/>
                </a:moveTo>
                <a:lnTo>
                  <a:pt x="962" y="4565"/>
                </a:lnTo>
                <a:lnTo>
                  <a:pt x="959" y="4562"/>
                </a:lnTo>
                <a:lnTo>
                  <a:pt x="957" y="4557"/>
                </a:lnTo>
                <a:lnTo>
                  <a:pt x="956" y="4551"/>
                </a:lnTo>
                <a:lnTo>
                  <a:pt x="956" y="4545"/>
                </a:lnTo>
                <a:lnTo>
                  <a:pt x="957" y="4541"/>
                </a:lnTo>
                <a:lnTo>
                  <a:pt x="961" y="4536"/>
                </a:lnTo>
                <a:lnTo>
                  <a:pt x="962" y="4531"/>
                </a:lnTo>
                <a:lnTo>
                  <a:pt x="954" y="4533"/>
                </a:lnTo>
                <a:lnTo>
                  <a:pt x="949" y="4534"/>
                </a:lnTo>
                <a:lnTo>
                  <a:pt x="945" y="4540"/>
                </a:lnTo>
                <a:lnTo>
                  <a:pt x="942" y="4545"/>
                </a:lnTo>
                <a:lnTo>
                  <a:pt x="945" y="4550"/>
                </a:lnTo>
                <a:lnTo>
                  <a:pt x="947" y="4553"/>
                </a:lnTo>
                <a:lnTo>
                  <a:pt x="945" y="4557"/>
                </a:lnTo>
                <a:lnTo>
                  <a:pt x="942" y="4558"/>
                </a:lnTo>
                <a:lnTo>
                  <a:pt x="935" y="4558"/>
                </a:lnTo>
                <a:lnTo>
                  <a:pt x="928" y="4558"/>
                </a:lnTo>
                <a:lnTo>
                  <a:pt x="923" y="4557"/>
                </a:lnTo>
                <a:lnTo>
                  <a:pt x="921" y="4551"/>
                </a:lnTo>
                <a:lnTo>
                  <a:pt x="915" y="4551"/>
                </a:lnTo>
                <a:lnTo>
                  <a:pt x="913" y="4558"/>
                </a:lnTo>
                <a:lnTo>
                  <a:pt x="913" y="4565"/>
                </a:lnTo>
                <a:lnTo>
                  <a:pt x="916" y="4574"/>
                </a:lnTo>
                <a:lnTo>
                  <a:pt x="920" y="4582"/>
                </a:lnTo>
                <a:lnTo>
                  <a:pt x="921" y="4587"/>
                </a:lnTo>
                <a:lnTo>
                  <a:pt x="921" y="4592"/>
                </a:lnTo>
                <a:lnTo>
                  <a:pt x="976" y="4592"/>
                </a:lnTo>
                <a:lnTo>
                  <a:pt x="974" y="4586"/>
                </a:lnTo>
                <a:lnTo>
                  <a:pt x="973" y="4579"/>
                </a:lnTo>
                <a:lnTo>
                  <a:pt x="967" y="4575"/>
                </a:lnTo>
                <a:lnTo>
                  <a:pt x="962" y="4572"/>
                </a:lnTo>
                <a:close/>
                <a:moveTo>
                  <a:pt x="928" y="4531"/>
                </a:moveTo>
                <a:lnTo>
                  <a:pt x="923" y="4540"/>
                </a:lnTo>
                <a:lnTo>
                  <a:pt x="921" y="4545"/>
                </a:lnTo>
                <a:lnTo>
                  <a:pt x="921" y="4551"/>
                </a:lnTo>
                <a:lnTo>
                  <a:pt x="926" y="4553"/>
                </a:lnTo>
                <a:lnTo>
                  <a:pt x="932" y="4553"/>
                </a:lnTo>
                <a:lnTo>
                  <a:pt x="935" y="4550"/>
                </a:lnTo>
                <a:lnTo>
                  <a:pt x="937" y="4545"/>
                </a:lnTo>
                <a:lnTo>
                  <a:pt x="937" y="4540"/>
                </a:lnTo>
                <a:lnTo>
                  <a:pt x="935" y="4534"/>
                </a:lnTo>
                <a:lnTo>
                  <a:pt x="932" y="4531"/>
                </a:lnTo>
                <a:lnTo>
                  <a:pt x="928" y="4531"/>
                </a:lnTo>
                <a:close/>
                <a:moveTo>
                  <a:pt x="1426" y="4401"/>
                </a:moveTo>
                <a:lnTo>
                  <a:pt x="1428" y="4401"/>
                </a:lnTo>
                <a:lnTo>
                  <a:pt x="1431" y="4399"/>
                </a:lnTo>
                <a:lnTo>
                  <a:pt x="1433" y="4398"/>
                </a:lnTo>
                <a:lnTo>
                  <a:pt x="1433" y="4394"/>
                </a:lnTo>
                <a:lnTo>
                  <a:pt x="1431" y="4394"/>
                </a:lnTo>
                <a:lnTo>
                  <a:pt x="1428" y="4396"/>
                </a:lnTo>
                <a:lnTo>
                  <a:pt x="1426" y="4398"/>
                </a:lnTo>
                <a:lnTo>
                  <a:pt x="1426" y="4401"/>
                </a:lnTo>
                <a:close/>
                <a:moveTo>
                  <a:pt x="1590" y="4251"/>
                </a:moveTo>
                <a:lnTo>
                  <a:pt x="1592" y="4251"/>
                </a:lnTo>
                <a:lnTo>
                  <a:pt x="1595" y="4249"/>
                </a:lnTo>
                <a:lnTo>
                  <a:pt x="1597" y="4248"/>
                </a:lnTo>
                <a:lnTo>
                  <a:pt x="1597" y="4244"/>
                </a:lnTo>
                <a:lnTo>
                  <a:pt x="1595" y="4244"/>
                </a:lnTo>
                <a:lnTo>
                  <a:pt x="1592" y="4246"/>
                </a:lnTo>
                <a:lnTo>
                  <a:pt x="1590" y="4248"/>
                </a:lnTo>
                <a:lnTo>
                  <a:pt x="1590" y="4251"/>
                </a:lnTo>
                <a:close/>
                <a:moveTo>
                  <a:pt x="1747" y="4258"/>
                </a:moveTo>
                <a:lnTo>
                  <a:pt x="1749" y="4258"/>
                </a:lnTo>
                <a:lnTo>
                  <a:pt x="1752" y="4256"/>
                </a:lnTo>
                <a:lnTo>
                  <a:pt x="1754" y="4255"/>
                </a:lnTo>
                <a:lnTo>
                  <a:pt x="1754" y="4251"/>
                </a:lnTo>
                <a:lnTo>
                  <a:pt x="1752" y="4251"/>
                </a:lnTo>
                <a:lnTo>
                  <a:pt x="1749" y="4253"/>
                </a:lnTo>
                <a:lnTo>
                  <a:pt x="1747" y="4255"/>
                </a:lnTo>
                <a:lnTo>
                  <a:pt x="1747" y="4258"/>
                </a:lnTo>
                <a:close/>
                <a:moveTo>
                  <a:pt x="1447" y="4381"/>
                </a:moveTo>
                <a:lnTo>
                  <a:pt x="1450" y="4377"/>
                </a:lnTo>
                <a:lnTo>
                  <a:pt x="1450" y="4376"/>
                </a:lnTo>
                <a:lnTo>
                  <a:pt x="1448" y="4377"/>
                </a:lnTo>
                <a:lnTo>
                  <a:pt x="1447" y="4379"/>
                </a:lnTo>
                <a:lnTo>
                  <a:pt x="1447" y="4381"/>
                </a:lnTo>
                <a:close/>
                <a:moveTo>
                  <a:pt x="1495" y="4347"/>
                </a:moveTo>
                <a:lnTo>
                  <a:pt x="1500" y="4350"/>
                </a:lnTo>
                <a:lnTo>
                  <a:pt x="1510" y="4353"/>
                </a:lnTo>
                <a:lnTo>
                  <a:pt x="1513" y="4355"/>
                </a:lnTo>
                <a:lnTo>
                  <a:pt x="1519" y="4353"/>
                </a:lnTo>
                <a:lnTo>
                  <a:pt x="1520" y="4352"/>
                </a:lnTo>
                <a:lnTo>
                  <a:pt x="1522" y="4347"/>
                </a:lnTo>
                <a:lnTo>
                  <a:pt x="1513" y="4342"/>
                </a:lnTo>
                <a:lnTo>
                  <a:pt x="1507" y="4336"/>
                </a:lnTo>
                <a:lnTo>
                  <a:pt x="1503" y="4335"/>
                </a:lnTo>
                <a:lnTo>
                  <a:pt x="1500" y="4336"/>
                </a:lnTo>
                <a:lnTo>
                  <a:pt x="1496" y="4340"/>
                </a:lnTo>
                <a:lnTo>
                  <a:pt x="1495" y="4347"/>
                </a:lnTo>
                <a:close/>
                <a:moveTo>
                  <a:pt x="1679" y="4272"/>
                </a:moveTo>
                <a:lnTo>
                  <a:pt x="1696" y="4272"/>
                </a:lnTo>
                <a:lnTo>
                  <a:pt x="1705" y="4272"/>
                </a:lnTo>
                <a:lnTo>
                  <a:pt x="1711" y="4270"/>
                </a:lnTo>
                <a:lnTo>
                  <a:pt x="1716" y="4266"/>
                </a:lnTo>
                <a:lnTo>
                  <a:pt x="1720" y="4263"/>
                </a:lnTo>
                <a:lnTo>
                  <a:pt x="1723" y="4258"/>
                </a:lnTo>
                <a:lnTo>
                  <a:pt x="1727" y="4251"/>
                </a:lnTo>
                <a:lnTo>
                  <a:pt x="1718" y="4251"/>
                </a:lnTo>
                <a:lnTo>
                  <a:pt x="1711" y="4249"/>
                </a:lnTo>
                <a:lnTo>
                  <a:pt x="1705" y="4248"/>
                </a:lnTo>
                <a:lnTo>
                  <a:pt x="1699" y="4244"/>
                </a:lnTo>
                <a:lnTo>
                  <a:pt x="1699" y="4251"/>
                </a:lnTo>
                <a:lnTo>
                  <a:pt x="1699" y="4256"/>
                </a:lnTo>
                <a:lnTo>
                  <a:pt x="1696" y="4260"/>
                </a:lnTo>
                <a:lnTo>
                  <a:pt x="1693" y="4261"/>
                </a:lnTo>
                <a:lnTo>
                  <a:pt x="1684" y="4265"/>
                </a:lnTo>
                <a:lnTo>
                  <a:pt x="1681" y="4268"/>
                </a:lnTo>
                <a:lnTo>
                  <a:pt x="1679" y="4272"/>
                </a:lnTo>
                <a:close/>
                <a:moveTo>
                  <a:pt x="1038" y="4620"/>
                </a:moveTo>
                <a:lnTo>
                  <a:pt x="1043" y="4620"/>
                </a:lnTo>
                <a:lnTo>
                  <a:pt x="1046" y="4618"/>
                </a:lnTo>
                <a:lnTo>
                  <a:pt x="1048" y="4615"/>
                </a:lnTo>
                <a:lnTo>
                  <a:pt x="1049" y="4611"/>
                </a:lnTo>
                <a:lnTo>
                  <a:pt x="1051" y="4603"/>
                </a:lnTo>
                <a:lnTo>
                  <a:pt x="1055" y="4601"/>
                </a:lnTo>
                <a:lnTo>
                  <a:pt x="1058" y="4599"/>
                </a:lnTo>
                <a:lnTo>
                  <a:pt x="1065" y="4596"/>
                </a:lnTo>
                <a:lnTo>
                  <a:pt x="1070" y="4591"/>
                </a:lnTo>
                <a:lnTo>
                  <a:pt x="1072" y="4582"/>
                </a:lnTo>
                <a:lnTo>
                  <a:pt x="1072" y="4572"/>
                </a:lnTo>
                <a:lnTo>
                  <a:pt x="1106" y="4572"/>
                </a:lnTo>
                <a:lnTo>
                  <a:pt x="1106" y="4565"/>
                </a:lnTo>
                <a:lnTo>
                  <a:pt x="1107" y="4562"/>
                </a:lnTo>
                <a:lnTo>
                  <a:pt x="1111" y="4557"/>
                </a:lnTo>
                <a:lnTo>
                  <a:pt x="1113" y="4551"/>
                </a:lnTo>
                <a:lnTo>
                  <a:pt x="1111" y="4548"/>
                </a:lnTo>
                <a:lnTo>
                  <a:pt x="1107" y="4548"/>
                </a:lnTo>
                <a:lnTo>
                  <a:pt x="1104" y="4550"/>
                </a:lnTo>
                <a:lnTo>
                  <a:pt x="1099" y="4551"/>
                </a:lnTo>
                <a:lnTo>
                  <a:pt x="1078" y="4551"/>
                </a:lnTo>
                <a:lnTo>
                  <a:pt x="1070" y="4555"/>
                </a:lnTo>
                <a:lnTo>
                  <a:pt x="1063" y="4560"/>
                </a:lnTo>
                <a:lnTo>
                  <a:pt x="1055" y="4563"/>
                </a:lnTo>
                <a:lnTo>
                  <a:pt x="1049" y="4565"/>
                </a:lnTo>
                <a:lnTo>
                  <a:pt x="1044" y="4565"/>
                </a:lnTo>
                <a:lnTo>
                  <a:pt x="1044" y="4586"/>
                </a:lnTo>
                <a:lnTo>
                  <a:pt x="1044" y="4591"/>
                </a:lnTo>
                <a:lnTo>
                  <a:pt x="1043" y="4594"/>
                </a:lnTo>
                <a:lnTo>
                  <a:pt x="1041" y="4598"/>
                </a:lnTo>
                <a:lnTo>
                  <a:pt x="1038" y="4599"/>
                </a:lnTo>
                <a:lnTo>
                  <a:pt x="1024" y="4599"/>
                </a:lnTo>
                <a:lnTo>
                  <a:pt x="1024" y="4608"/>
                </a:lnTo>
                <a:lnTo>
                  <a:pt x="1027" y="4613"/>
                </a:lnTo>
                <a:lnTo>
                  <a:pt x="1032" y="4616"/>
                </a:lnTo>
                <a:lnTo>
                  <a:pt x="1038" y="4620"/>
                </a:lnTo>
                <a:close/>
                <a:moveTo>
                  <a:pt x="1447" y="4381"/>
                </a:moveTo>
                <a:lnTo>
                  <a:pt x="1433" y="4381"/>
                </a:lnTo>
                <a:lnTo>
                  <a:pt x="1435" y="4384"/>
                </a:lnTo>
                <a:lnTo>
                  <a:pt x="1437" y="4386"/>
                </a:lnTo>
                <a:lnTo>
                  <a:pt x="1440" y="4386"/>
                </a:lnTo>
                <a:lnTo>
                  <a:pt x="1445" y="4384"/>
                </a:lnTo>
                <a:lnTo>
                  <a:pt x="1447" y="4382"/>
                </a:lnTo>
                <a:lnTo>
                  <a:pt x="1447" y="4381"/>
                </a:lnTo>
                <a:close/>
                <a:moveTo>
                  <a:pt x="956" y="4640"/>
                </a:moveTo>
                <a:lnTo>
                  <a:pt x="952" y="4644"/>
                </a:lnTo>
                <a:lnTo>
                  <a:pt x="952" y="4645"/>
                </a:lnTo>
                <a:lnTo>
                  <a:pt x="954" y="4644"/>
                </a:lnTo>
                <a:lnTo>
                  <a:pt x="956" y="4644"/>
                </a:lnTo>
                <a:lnTo>
                  <a:pt x="956" y="4640"/>
                </a:lnTo>
                <a:close/>
                <a:moveTo>
                  <a:pt x="1618" y="4278"/>
                </a:moveTo>
                <a:lnTo>
                  <a:pt x="1614" y="4275"/>
                </a:lnTo>
                <a:lnTo>
                  <a:pt x="1612" y="4275"/>
                </a:lnTo>
                <a:lnTo>
                  <a:pt x="1614" y="4277"/>
                </a:lnTo>
                <a:lnTo>
                  <a:pt x="1614" y="4278"/>
                </a:lnTo>
                <a:lnTo>
                  <a:pt x="1618" y="4278"/>
                </a:lnTo>
                <a:close/>
                <a:moveTo>
                  <a:pt x="1583" y="4299"/>
                </a:moveTo>
                <a:lnTo>
                  <a:pt x="1583" y="4316"/>
                </a:lnTo>
                <a:lnTo>
                  <a:pt x="1585" y="4323"/>
                </a:lnTo>
                <a:lnTo>
                  <a:pt x="1587" y="4324"/>
                </a:lnTo>
                <a:lnTo>
                  <a:pt x="1590" y="4326"/>
                </a:lnTo>
                <a:lnTo>
                  <a:pt x="1592" y="4323"/>
                </a:lnTo>
                <a:lnTo>
                  <a:pt x="1595" y="4321"/>
                </a:lnTo>
                <a:lnTo>
                  <a:pt x="1599" y="4319"/>
                </a:lnTo>
                <a:lnTo>
                  <a:pt x="1604" y="4319"/>
                </a:lnTo>
                <a:lnTo>
                  <a:pt x="1604" y="4314"/>
                </a:lnTo>
                <a:lnTo>
                  <a:pt x="1604" y="4309"/>
                </a:lnTo>
                <a:lnTo>
                  <a:pt x="1600" y="4307"/>
                </a:lnTo>
                <a:lnTo>
                  <a:pt x="1597" y="4306"/>
                </a:lnTo>
                <a:lnTo>
                  <a:pt x="1590" y="4302"/>
                </a:lnTo>
                <a:lnTo>
                  <a:pt x="1587" y="4301"/>
                </a:lnTo>
                <a:lnTo>
                  <a:pt x="1583" y="4299"/>
                </a:lnTo>
                <a:close/>
                <a:moveTo>
                  <a:pt x="1618" y="4278"/>
                </a:moveTo>
                <a:lnTo>
                  <a:pt x="1618" y="4285"/>
                </a:lnTo>
                <a:lnTo>
                  <a:pt x="1621" y="4289"/>
                </a:lnTo>
                <a:lnTo>
                  <a:pt x="1624" y="4292"/>
                </a:lnTo>
                <a:lnTo>
                  <a:pt x="1631" y="4292"/>
                </a:lnTo>
                <a:lnTo>
                  <a:pt x="1631" y="4295"/>
                </a:lnTo>
                <a:lnTo>
                  <a:pt x="1633" y="4297"/>
                </a:lnTo>
                <a:lnTo>
                  <a:pt x="1638" y="4299"/>
                </a:lnTo>
                <a:lnTo>
                  <a:pt x="1652" y="4299"/>
                </a:lnTo>
                <a:lnTo>
                  <a:pt x="1652" y="4292"/>
                </a:lnTo>
                <a:lnTo>
                  <a:pt x="1650" y="4287"/>
                </a:lnTo>
                <a:lnTo>
                  <a:pt x="1647" y="4284"/>
                </a:lnTo>
                <a:lnTo>
                  <a:pt x="1643" y="4280"/>
                </a:lnTo>
                <a:lnTo>
                  <a:pt x="1638" y="4278"/>
                </a:lnTo>
                <a:lnTo>
                  <a:pt x="1631" y="4278"/>
                </a:lnTo>
                <a:lnTo>
                  <a:pt x="1618" y="4278"/>
                </a:lnTo>
                <a:close/>
                <a:moveTo>
                  <a:pt x="1658" y="4292"/>
                </a:moveTo>
                <a:lnTo>
                  <a:pt x="1660" y="4292"/>
                </a:lnTo>
                <a:lnTo>
                  <a:pt x="1664" y="4290"/>
                </a:lnTo>
                <a:lnTo>
                  <a:pt x="1665" y="4289"/>
                </a:lnTo>
                <a:lnTo>
                  <a:pt x="1665" y="4285"/>
                </a:lnTo>
                <a:lnTo>
                  <a:pt x="1664" y="4285"/>
                </a:lnTo>
                <a:lnTo>
                  <a:pt x="1660" y="4287"/>
                </a:lnTo>
                <a:lnTo>
                  <a:pt x="1658" y="4289"/>
                </a:lnTo>
                <a:lnTo>
                  <a:pt x="1658" y="4292"/>
                </a:lnTo>
                <a:close/>
                <a:moveTo>
                  <a:pt x="1638" y="4258"/>
                </a:moveTo>
                <a:lnTo>
                  <a:pt x="1629" y="4260"/>
                </a:lnTo>
                <a:lnTo>
                  <a:pt x="1626" y="4261"/>
                </a:lnTo>
                <a:lnTo>
                  <a:pt x="1624" y="4265"/>
                </a:lnTo>
                <a:lnTo>
                  <a:pt x="1633" y="4263"/>
                </a:lnTo>
                <a:lnTo>
                  <a:pt x="1636" y="4261"/>
                </a:lnTo>
                <a:lnTo>
                  <a:pt x="1638" y="4258"/>
                </a:lnTo>
                <a:close/>
                <a:moveTo>
                  <a:pt x="1645" y="4265"/>
                </a:moveTo>
                <a:lnTo>
                  <a:pt x="1662" y="4265"/>
                </a:lnTo>
                <a:lnTo>
                  <a:pt x="1669" y="4263"/>
                </a:lnTo>
                <a:lnTo>
                  <a:pt x="1670" y="4261"/>
                </a:lnTo>
                <a:lnTo>
                  <a:pt x="1672" y="4258"/>
                </a:lnTo>
                <a:lnTo>
                  <a:pt x="1658" y="4258"/>
                </a:lnTo>
                <a:lnTo>
                  <a:pt x="1650" y="4260"/>
                </a:lnTo>
                <a:lnTo>
                  <a:pt x="1647" y="4261"/>
                </a:lnTo>
                <a:lnTo>
                  <a:pt x="1645" y="4265"/>
                </a:lnTo>
                <a:close/>
                <a:moveTo>
                  <a:pt x="560" y="3917"/>
                </a:moveTo>
                <a:lnTo>
                  <a:pt x="560" y="3920"/>
                </a:lnTo>
                <a:lnTo>
                  <a:pt x="562" y="3922"/>
                </a:lnTo>
                <a:lnTo>
                  <a:pt x="567" y="3924"/>
                </a:lnTo>
                <a:lnTo>
                  <a:pt x="567" y="3920"/>
                </a:lnTo>
                <a:lnTo>
                  <a:pt x="565" y="3918"/>
                </a:lnTo>
                <a:lnTo>
                  <a:pt x="560" y="3917"/>
                </a:lnTo>
                <a:close/>
                <a:moveTo>
                  <a:pt x="389" y="3296"/>
                </a:moveTo>
                <a:lnTo>
                  <a:pt x="386" y="3296"/>
                </a:lnTo>
                <a:lnTo>
                  <a:pt x="384" y="3292"/>
                </a:lnTo>
                <a:lnTo>
                  <a:pt x="386" y="3291"/>
                </a:lnTo>
                <a:lnTo>
                  <a:pt x="389" y="3289"/>
                </a:lnTo>
                <a:lnTo>
                  <a:pt x="389" y="3269"/>
                </a:lnTo>
                <a:lnTo>
                  <a:pt x="381" y="3270"/>
                </a:lnTo>
                <a:lnTo>
                  <a:pt x="376" y="3272"/>
                </a:lnTo>
                <a:lnTo>
                  <a:pt x="370" y="3275"/>
                </a:lnTo>
                <a:lnTo>
                  <a:pt x="362" y="3275"/>
                </a:lnTo>
                <a:lnTo>
                  <a:pt x="362" y="3284"/>
                </a:lnTo>
                <a:lnTo>
                  <a:pt x="362" y="3291"/>
                </a:lnTo>
                <a:lnTo>
                  <a:pt x="365" y="3296"/>
                </a:lnTo>
                <a:lnTo>
                  <a:pt x="367" y="3301"/>
                </a:lnTo>
                <a:lnTo>
                  <a:pt x="372" y="3304"/>
                </a:lnTo>
                <a:lnTo>
                  <a:pt x="377" y="3306"/>
                </a:lnTo>
                <a:lnTo>
                  <a:pt x="382" y="3308"/>
                </a:lnTo>
                <a:lnTo>
                  <a:pt x="389" y="3309"/>
                </a:lnTo>
                <a:lnTo>
                  <a:pt x="389" y="3296"/>
                </a:lnTo>
                <a:close/>
                <a:moveTo>
                  <a:pt x="376" y="3316"/>
                </a:moveTo>
                <a:lnTo>
                  <a:pt x="376" y="3337"/>
                </a:lnTo>
                <a:lnTo>
                  <a:pt x="382" y="3338"/>
                </a:lnTo>
                <a:lnTo>
                  <a:pt x="386" y="3337"/>
                </a:lnTo>
                <a:lnTo>
                  <a:pt x="389" y="3332"/>
                </a:lnTo>
                <a:lnTo>
                  <a:pt x="391" y="3327"/>
                </a:lnTo>
                <a:lnTo>
                  <a:pt x="389" y="3321"/>
                </a:lnTo>
                <a:lnTo>
                  <a:pt x="386" y="3316"/>
                </a:lnTo>
                <a:lnTo>
                  <a:pt x="382" y="3315"/>
                </a:lnTo>
                <a:lnTo>
                  <a:pt x="376" y="3316"/>
                </a:lnTo>
                <a:close/>
                <a:moveTo>
                  <a:pt x="683" y="4415"/>
                </a:moveTo>
                <a:lnTo>
                  <a:pt x="683" y="4420"/>
                </a:lnTo>
                <a:lnTo>
                  <a:pt x="686" y="4422"/>
                </a:lnTo>
                <a:lnTo>
                  <a:pt x="691" y="4427"/>
                </a:lnTo>
                <a:lnTo>
                  <a:pt x="695" y="4428"/>
                </a:lnTo>
                <a:lnTo>
                  <a:pt x="696" y="4432"/>
                </a:lnTo>
                <a:lnTo>
                  <a:pt x="696" y="4437"/>
                </a:lnTo>
                <a:lnTo>
                  <a:pt x="696" y="4442"/>
                </a:lnTo>
                <a:lnTo>
                  <a:pt x="701" y="4440"/>
                </a:lnTo>
                <a:lnTo>
                  <a:pt x="705" y="4439"/>
                </a:lnTo>
                <a:lnTo>
                  <a:pt x="710" y="4432"/>
                </a:lnTo>
                <a:lnTo>
                  <a:pt x="715" y="4425"/>
                </a:lnTo>
                <a:lnTo>
                  <a:pt x="718" y="4423"/>
                </a:lnTo>
                <a:lnTo>
                  <a:pt x="724" y="4422"/>
                </a:lnTo>
                <a:lnTo>
                  <a:pt x="722" y="4420"/>
                </a:lnTo>
                <a:lnTo>
                  <a:pt x="720" y="4418"/>
                </a:lnTo>
                <a:lnTo>
                  <a:pt x="715" y="4417"/>
                </a:lnTo>
                <a:lnTo>
                  <a:pt x="703" y="4415"/>
                </a:lnTo>
                <a:lnTo>
                  <a:pt x="700" y="4410"/>
                </a:lnTo>
                <a:lnTo>
                  <a:pt x="696" y="4405"/>
                </a:lnTo>
                <a:lnTo>
                  <a:pt x="691" y="4401"/>
                </a:lnTo>
                <a:lnTo>
                  <a:pt x="689" y="4394"/>
                </a:lnTo>
                <a:lnTo>
                  <a:pt x="681" y="4389"/>
                </a:lnTo>
                <a:lnTo>
                  <a:pt x="676" y="4388"/>
                </a:lnTo>
                <a:lnTo>
                  <a:pt x="669" y="4388"/>
                </a:lnTo>
                <a:lnTo>
                  <a:pt x="667" y="4394"/>
                </a:lnTo>
                <a:lnTo>
                  <a:pt x="667" y="4399"/>
                </a:lnTo>
                <a:lnTo>
                  <a:pt x="669" y="4403"/>
                </a:lnTo>
                <a:lnTo>
                  <a:pt x="672" y="4405"/>
                </a:lnTo>
                <a:lnTo>
                  <a:pt x="678" y="4410"/>
                </a:lnTo>
                <a:lnTo>
                  <a:pt x="681" y="4411"/>
                </a:lnTo>
                <a:lnTo>
                  <a:pt x="683" y="4415"/>
                </a:lnTo>
                <a:close/>
                <a:moveTo>
                  <a:pt x="553" y="4360"/>
                </a:moveTo>
                <a:lnTo>
                  <a:pt x="558" y="4362"/>
                </a:lnTo>
                <a:lnTo>
                  <a:pt x="562" y="4364"/>
                </a:lnTo>
                <a:lnTo>
                  <a:pt x="567" y="4371"/>
                </a:lnTo>
                <a:lnTo>
                  <a:pt x="570" y="4379"/>
                </a:lnTo>
                <a:lnTo>
                  <a:pt x="574" y="4388"/>
                </a:lnTo>
                <a:lnTo>
                  <a:pt x="587" y="4388"/>
                </a:lnTo>
                <a:lnTo>
                  <a:pt x="587" y="4353"/>
                </a:lnTo>
                <a:lnTo>
                  <a:pt x="579" y="4348"/>
                </a:lnTo>
                <a:lnTo>
                  <a:pt x="572" y="4347"/>
                </a:lnTo>
                <a:lnTo>
                  <a:pt x="565" y="4345"/>
                </a:lnTo>
                <a:lnTo>
                  <a:pt x="560" y="4347"/>
                </a:lnTo>
                <a:lnTo>
                  <a:pt x="555" y="4348"/>
                </a:lnTo>
                <a:lnTo>
                  <a:pt x="553" y="4353"/>
                </a:lnTo>
                <a:lnTo>
                  <a:pt x="553" y="4360"/>
                </a:lnTo>
                <a:close/>
                <a:moveTo>
                  <a:pt x="348" y="3187"/>
                </a:moveTo>
                <a:lnTo>
                  <a:pt x="353" y="3188"/>
                </a:lnTo>
                <a:lnTo>
                  <a:pt x="355" y="3190"/>
                </a:lnTo>
                <a:lnTo>
                  <a:pt x="355" y="3194"/>
                </a:lnTo>
                <a:lnTo>
                  <a:pt x="355" y="3197"/>
                </a:lnTo>
                <a:lnTo>
                  <a:pt x="355" y="3200"/>
                </a:lnTo>
                <a:lnTo>
                  <a:pt x="355" y="3204"/>
                </a:lnTo>
                <a:lnTo>
                  <a:pt x="355" y="3207"/>
                </a:lnTo>
                <a:lnTo>
                  <a:pt x="357" y="3209"/>
                </a:lnTo>
                <a:lnTo>
                  <a:pt x="360" y="3209"/>
                </a:lnTo>
                <a:lnTo>
                  <a:pt x="364" y="3207"/>
                </a:lnTo>
                <a:lnTo>
                  <a:pt x="369" y="3200"/>
                </a:lnTo>
                <a:lnTo>
                  <a:pt x="367" y="3200"/>
                </a:lnTo>
                <a:lnTo>
                  <a:pt x="364" y="3199"/>
                </a:lnTo>
                <a:lnTo>
                  <a:pt x="362" y="3197"/>
                </a:lnTo>
                <a:lnTo>
                  <a:pt x="362" y="3194"/>
                </a:lnTo>
                <a:lnTo>
                  <a:pt x="365" y="3194"/>
                </a:lnTo>
                <a:lnTo>
                  <a:pt x="369" y="3194"/>
                </a:lnTo>
                <a:lnTo>
                  <a:pt x="376" y="3194"/>
                </a:lnTo>
                <a:lnTo>
                  <a:pt x="381" y="3195"/>
                </a:lnTo>
                <a:lnTo>
                  <a:pt x="382" y="3200"/>
                </a:lnTo>
                <a:lnTo>
                  <a:pt x="384" y="3205"/>
                </a:lnTo>
                <a:lnTo>
                  <a:pt x="387" y="3209"/>
                </a:lnTo>
                <a:lnTo>
                  <a:pt x="389" y="3214"/>
                </a:lnTo>
                <a:lnTo>
                  <a:pt x="394" y="3216"/>
                </a:lnTo>
                <a:lnTo>
                  <a:pt x="403" y="3214"/>
                </a:lnTo>
                <a:lnTo>
                  <a:pt x="401" y="3205"/>
                </a:lnTo>
                <a:lnTo>
                  <a:pt x="403" y="3199"/>
                </a:lnTo>
                <a:lnTo>
                  <a:pt x="406" y="3194"/>
                </a:lnTo>
                <a:lnTo>
                  <a:pt x="410" y="3190"/>
                </a:lnTo>
                <a:lnTo>
                  <a:pt x="413" y="3187"/>
                </a:lnTo>
                <a:lnTo>
                  <a:pt x="416" y="3182"/>
                </a:lnTo>
                <a:lnTo>
                  <a:pt x="418" y="3175"/>
                </a:lnTo>
                <a:lnTo>
                  <a:pt x="416" y="3166"/>
                </a:lnTo>
                <a:lnTo>
                  <a:pt x="416" y="3159"/>
                </a:lnTo>
                <a:lnTo>
                  <a:pt x="416" y="3153"/>
                </a:lnTo>
                <a:lnTo>
                  <a:pt x="389" y="3153"/>
                </a:lnTo>
                <a:lnTo>
                  <a:pt x="389" y="3170"/>
                </a:lnTo>
                <a:lnTo>
                  <a:pt x="387" y="3176"/>
                </a:lnTo>
                <a:lnTo>
                  <a:pt x="386" y="3178"/>
                </a:lnTo>
                <a:lnTo>
                  <a:pt x="382" y="3180"/>
                </a:lnTo>
                <a:lnTo>
                  <a:pt x="379" y="3176"/>
                </a:lnTo>
                <a:lnTo>
                  <a:pt x="377" y="3171"/>
                </a:lnTo>
                <a:lnTo>
                  <a:pt x="376" y="3159"/>
                </a:lnTo>
                <a:lnTo>
                  <a:pt x="374" y="3154"/>
                </a:lnTo>
                <a:lnTo>
                  <a:pt x="370" y="3151"/>
                </a:lnTo>
                <a:lnTo>
                  <a:pt x="367" y="3147"/>
                </a:lnTo>
                <a:lnTo>
                  <a:pt x="362" y="3146"/>
                </a:lnTo>
                <a:lnTo>
                  <a:pt x="358" y="3151"/>
                </a:lnTo>
                <a:lnTo>
                  <a:pt x="355" y="3156"/>
                </a:lnTo>
                <a:lnTo>
                  <a:pt x="348" y="3159"/>
                </a:lnTo>
                <a:lnTo>
                  <a:pt x="341" y="3159"/>
                </a:lnTo>
                <a:lnTo>
                  <a:pt x="341" y="3166"/>
                </a:lnTo>
                <a:lnTo>
                  <a:pt x="345" y="3173"/>
                </a:lnTo>
                <a:lnTo>
                  <a:pt x="348" y="3178"/>
                </a:lnTo>
                <a:lnTo>
                  <a:pt x="348" y="3187"/>
                </a:lnTo>
                <a:close/>
                <a:moveTo>
                  <a:pt x="533" y="4094"/>
                </a:moveTo>
                <a:lnTo>
                  <a:pt x="531" y="4087"/>
                </a:lnTo>
                <a:lnTo>
                  <a:pt x="529" y="4081"/>
                </a:lnTo>
                <a:lnTo>
                  <a:pt x="524" y="4077"/>
                </a:lnTo>
                <a:lnTo>
                  <a:pt x="519" y="4074"/>
                </a:lnTo>
                <a:lnTo>
                  <a:pt x="519" y="4082"/>
                </a:lnTo>
                <a:lnTo>
                  <a:pt x="521" y="4089"/>
                </a:lnTo>
                <a:lnTo>
                  <a:pt x="522" y="4093"/>
                </a:lnTo>
                <a:lnTo>
                  <a:pt x="524" y="4094"/>
                </a:lnTo>
                <a:lnTo>
                  <a:pt x="528" y="4094"/>
                </a:lnTo>
                <a:lnTo>
                  <a:pt x="533" y="4094"/>
                </a:lnTo>
                <a:close/>
                <a:moveTo>
                  <a:pt x="519" y="3112"/>
                </a:moveTo>
                <a:lnTo>
                  <a:pt x="519" y="3107"/>
                </a:lnTo>
                <a:lnTo>
                  <a:pt x="522" y="3103"/>
                </a:lnTo>
                <a:lnTo>
                  <a:pt x="526" y="3101"/>
                </a:lnTo>
                <a:lnTo>
                  <a:pt x="531" y="3100"/>
                </a:lnTo>
                <a:lnTo>
                  <a:pt x="534" y="3098"/>
                </a:lnTo>
                <a:lnTo>
                  <a:pt x="538" y="3095"/>
                </a:lnTo>
                <a:lnTo>
                  <a:pt x="539" y="3091"/>
                </a:lnTo>
                <a:lnTo>
                  <a:pt x="539" y="3084"/>
                </a:lnTo>
                <a:lnTo>
                  <a:pt x="531" y="3083"/>
                </a:lnTo>
                <a:lnTo>
                  <a:pt x="524" y="3084"/>
                </a:lnTo>
                <a:lnTo>
                  <a:pt x="519" y="3088"/>
                </a:lnTo>
                <a:lnTo>
                  <a:pt x="514" y="3091"/>
                </a:lnTo>
                <a:lnTo>
                  <a:pt x="512" y="3098"/>
                </a:lnTo>
                <a:lnTo>
                  <a:pt x="512" y="3103"/>
                </a:lnTo>
                <a:lnTo>
                  <a:pt x="514" y="3108"/>
                </a:lnTo>
                <a:lnTo>
                  <a:pt x="519" y="3112"/>
                </a:lnTo>
                <a:close/>
                <a:moveTo>
                  <a:pt x="478" y="3084"/>
                </a:moveTo>
                <a:lnTo>
                  <a:pt x="478" y="3071"/>
                </a:lnTo>
                <a:lnTo>
                  <a:pt x="476" y="3066"/>
                </a:lnTo>
                <a:lnTo>
                  <a:pt x="475" y="3064"/>
                </a:lnTo>
                <a:lnTo>
                  <a:pt x="471" y="3064"/>
                </a:lnTo>
                <a:lnTo>
                  <a:pt x="466" y="3066"/>
                </a:lnTo>
                <a:lnTo>
                  <a:pt x="459" y="3071"/>
                </a:lnTo>
                <a:lnTo>
                  <a:pt x="457" y="3074"/>
                </a:lnTo>
                <a:lnTo>
                  <a:pt x="457" y="3078"/>
                </a:lnTo>
                <a:lnTo>
                  <a:pt x="463" y="3079"/>
                </a:lnTo>
                <a:lnTo>
                  <a:pt x="466" y="3083"/>
                </a:lnTo>
                <a:lnTo>
                  <a:pt x="471" y="3084"/>
                </a:lnTo>
                <a:lnTo>
                  <a:pt x="478" y="3084"/>
                </a:lnTo>
                <a:close/>
                <a:moveTo>
                  <a:pt x="362" y="3385"/>
                </a:moveTo>
                <a:lnTo>
                  <a:pt x="353" y="3388"/>
                </a:lnTo>
                <a:lnTo>
                  <a:pt x="352" y="3390"/>
                </a:lnTo>
                <a:lnTo>
                  <a:pt x="350" y="3393"/>
                </a:lnTo>
                <a:lnTo>
                  <a:pt x="350" y="3398"/>
                </a:lnTo>
                <a:lnTo>
                  <a:pt x="355" y="3405"/>
                </a:lnTo>
                <a:lnTo>
                  <a:pt x="360" y="3407"/>
                </a:lnTo>
                <a:lnTo>
                  <a:pt x="362" y="3408"/>
                </a:lnTo>
                <a:lnTo>
                  <a:pt x="362" y="3412"/>
                </a:lnTo>
                <a:lnTo>
                  <a:pt x="369" y="3412"/>
                </a:lnTo>
                <a:lnTo>
                  <a:pt x="369" y="3395"/>
                </a:lnTo>
                <a:lnTo>
                  <a:pt x="367" y="3388"/>
                </a:lnTo>
                <a:lnTo>
                  <a:pt x="365" y="3386"/>
                </a:lnTo>
                <a:lnTo>
                  <a:pt x="362" y="3385"/>
                </a:lnTo>
                <a:close/>
                <a:moveTo>
                  <a:pt x="580" y="2996"/>
                </a:moveTo>
                <a:lnTo>
                  <a:pt x="580" y="2975"/>
                </a:lnTo>
                <a:lnTo>
                  <a:pt x="567" y="2977"/>
                </a:lnTo>
                <a:lnTo>
                  <a:pt x="562" y="2979"/>
                </a:lnTo>
                <a:lnTo>
                  <a:pt x="560" y="2980"/>
                </a:lnTo>
                <a:lnTo>
                  <a:pt x="560" y="2982"/>
                </a:lnTo>
                <a:lnTo>
                  <a:pt x="565" y="2984"/>
                </a:lnTo>
                <a:lnTo>
                  <a:pt x="567" y="2985"/>
                </a:lnTo>
                <a:lnTo>
                  <a:pt x="567" y="2989"/>
                </a:lnTo>
                <a:lnTo>
                  <a:pt x="568" y="2992"/>
                </a:lnTo>
                <a:lnTo>
                  <a:pt x="572" y="2994"/>
                </a:lnTo>
                <a:lnTo>
                  <a:pt x="575" y="2996"/>
                </a:lnTo>
                <a:lnTo>
                  <a:pt x="580" y="2996"/>
                </a:lnTo>
                <a:close/>
                <a:moveTo>
                  <a:pt x="594" y="2880"/>
                </a:moveTo>
                <a:lnTo>
                  <a:pt x="596" y="2885"/>
                </a:lnTo>
                <a:lnTo>
                  <a:pt x="597" y="2886"/>
                </a:lnTo>
                <a:lnTo>
                  <a:pt x="601" y="2886"/>
                </a:lnTo>
                <a:lnTo>
                  <a:pt x="603" y="2881"/>
                </a:lnTo>
                <a:lnTo>
                  <a:pt x="604" y="2880"/>
                </a:lnTo>
                <a:lnTo>
                  <a:pt x="608" y="2880"/>
                </a:lnTo>
                <a:lnTo>
                  <a:pt x="608" y="2878"/>
                </a:lnTo>
                <a:lnTo>
                  <a:pt x="606" y="2876"/>
                </a:lnTo>
                <a:lnTo>
                  <a:pt x="601" y="2875"/>
                </a:lnTo>
                <a:lnTo>
                  <a:pt x="597" y="2875"/>
                </a:lnTo>
                <a:lnTo>
                  <a:pt x="596" y="2876"/>
                </a:lnTo>
                <a:lnTo>
                  <a:pt x="594" y="2880"/>
                </a:lnTo>
                <a:close/>
                <a:moveTo>
                  <a:pt x="614" y="2900"/>
                </a:moveTo>
                <a:lnTo>
                  <a:pt x="606" y="2902"/>
                </a:lnTo>
                <a:lnTo>
                  <a:pt x="603" y="2904"/>
                </a:lnTo>
                <a:lnTo>
                  <a:pt x="601" y="2907"/>
                </a:lnTo>
                <a:lnTo>
                  <a:pt x="604" y="2909"/>
                </a:lnTo>
                <a:lnTo>
                  <a:pt x="606" y="2912"/>
                </a:lnTo>
                <a:lnTo>
                  <a:pt x="608" y="2916"/>
                </a:lnTo>
                <a:lnTo>
                  <a:pt x="608" y="2921"/>
                </a:lnTo>
                <a:lnTo>
                  <a:pt x="616" y="2921"/>
                </a:lnTo>
                <a:lnTo>
                  <a:pt x="618" y="2919"/>
                </a:lnTo>
                <a:lnTo>
                  <a:pt x="623" y="2916"/>
                </a:lnTo>
                <a:lnTo>
                  <a:pt x="626" y="2914"/>
                </a:lnTo>
                <a:lnTo>
                  <a:pt x="630" y="2914"/>
                </a:lnTo>
                <a:lnTo>
                  <a:pt x="633" y="2916"/>
                </a:lnTo>
                <a:lnTo>
                  <a:pt x="642" y="2919"/>
                </a:lnTo>
                <a:lnTo>
                  <a:pt x="652" y="2922"/>
                </a:lnTo>
                <a:lnTo>
                  <a:pt x="655" y="2922"/>
                </a:lnTo>
                <a:lnTo>
                  <a:pt x="664" y="2919"/>
                </a:lnTo>
                <a:lnTo>
                  <a:pt x="669" y="2914"/>
                </a:lnTo>
                <a:lnTo>
                  <a:pt x="669" y="2910"/>
                </a:lnTo>
                <a:lnTo>
                  <a:pt x="669" y="2905"/>
                </a:lnTo>
                <a:lnTo>
                  <a:pt x="669" y="2900"/>
                </a:lnTo>
                <a:lnTo>
                  <a:pt x="671" y="2898"/>
                </a:lnTo>
                <a:lnTo>
                  <a:pt x="676" y="2897"/>
                </a:lnTo>
                <a:lnTo>
                  <a:pt x="679" y="2895"/>
                </a:lnTo>
                <a:lnTo>
                  <a:pt x="683" y="2893"/>
                </a:lnTo>
                <a:lnTo>
                  <a:pt x="683" y="2888"/>
                </a:lnTo>
                <a:lnTo>
                  <a:pt x="683" y="2883"/>
                </a:lnTo>
                <a:lnTo>
                  <a:pt x="683" y="2878"/>
                </a:lnTo>
                <a:lnTo>
                  <a:pt x="683" y="2873"/>
                </a:lnTo>
                <a:lnTo>
                  <a:pt x="681" y="2869"/>
                </a:lnTo>
                <a:lnTo>
                  <a:pt x="679" y="2866"/>
                </a:lnTo>
                <a:lnTo>
                  <a:pt x="674" y="2861"/>
                </a:lnTo>
                <a:lnTo>
                  <a:pt x="671" y="2859"/>
                </a:lnTo>
                <a:lnTo>
                  <a:pt x="672" y="2854"/>
                </a:lnTo>
                <a:lnTo>
                  <a:pt x="672" y="2849"/>
                </a:lnTo>
                <a:lnTo>
                  <a:pt x="671" y="2847"/>
                </a:lnTo>
                <a:lnTo>
                  <a:pt x="669" y="2845"/>
                </a:lnTo>
                <a:lnTo>
                  <a:pt x="666" y="2844"/>
                </a:lnTo>
                <a:lnTo>
                  <a:pt x="655" y="2845"/>
                </a:lnTo>
                <a:lnTo>
                  <a:pt x="654" y="2845"/>
                </a:lnTo>
                <a:lnTo>
                  <a:pt x="650" y="2849"/>
                </a:lnTo>
                <a:lnTo>
                  <a:pt x="650" y="2851"/>
                </a:lnTo>
                <a:lnTo>
                  <a:pt x="650" y="2856"/>
                </a:lnTo>
                <a:lnTo>
                  <a:pt x="647" y="2861"/>
                </a:lnTo>
                <a:lnTo>
                  <a:pt x="643" y="2863"/>
                </a:lnTo>
                <a:lnTo>
                  <a:pt x="640" y="2864"/>
                </a:lnTo>
                <a:lnTo>
                  <a:pt x="637" y="2866"/>
                </a:lnTo>
                <a:lnTo>
                  <a:pt x="626" y="2869"/>
                </a:lnTo>
                <a:lnTo>
                  <a:pt x="618" y="2873"/>
                </a:lnTo>
                <a:lnTo>
                  <a:pt x="616" y="2876"/>
                </a:lnTo>
                <a:lnTo>
                  <a:pt x="614" y="2880"/>
                </a:lnTo>
                <a:lnTo>
                  <a:pt x="613" y="2885"/>
                </a:lnTo>
                <a:lnTo>
                  <a:pt x="614" y="2890"/>
                </a:lnTo>
                <a:lnTo>
                  <a:pt x="614" y="2893"/>
                </a:lnTo>
                <a:lnTo>
                  <a:pt x="614" y="2900"/>
                </a:lnTo>
                <a:close/>
                <a:moveTo>
                  <a:pt x="567" y="3132"/>
                </a:moveTo>
                <a:lnTo>
                  <a:pt x="567" y="3129"/>
                </a:lnTo>
                <a:lnTo>
                  <a:pt x="568" y="3127"/>
                </a:lnTo>
                <a:lnTo>
                  <a:pt x="574" y="3125"/>
                </a:lnTo>
                <a:lnTo>
                  <a:pt x="577" y="3122"/>
                </a:lnTo>
                <a:lnTo>
                  <a:pt x="579" y="3120"/>
                </a:lnTo>
                <a:lnTo>
                  <a:pt x="580" y="3118"/>
                </a:lnTo>
                <a:lnTo>
                  <a:pt x="577" y="3115"/>
                </a:lnTo>
                <a:lnTo>
                  <a:pt x="572" y="3113"/>
                </a:lnTo>
                <a:lnTo>
                  <a:pt x="560" y="3112"/>
                </a:lnTo>
                <a:lnTo>
                  <a:pt x="548" y="3113"/>
                </a:lnTo>
                <a:lnTo>
                  <a:pt x="543" y="3115"/>
                </a:lnTo>
                <a:lnTo>
                  <a:pt x="539" y="3118"/>
                </a:lnTo>
                <a:lnTo>
                  <a:pt x="539" y="3139"/>
                </a:lnTo>
                <a:lnTo>
                  <a:pt x="548" y="3139"/>
                </a:lnTo>
                <a:lnTo>
                  <a:pt x="555" y="3137"/>
                </a:lnTo>
                <a:lnTo>
                  <a:pt x="562" y="3136"/>
                </a:lnTo>
                <a:lnTo>
                  <a:pt x="567" y="3132"/>
                </a:lnTo>
                <a:close/>
                <a:moveTo>
                  <a:pt x="369" y="3473"/>
                </a:moveTo>
                <a:lnTo>
                  <a:pt x="369" y="3494"/>
                </a:lnTo>
                <a:lnTo>
                  <a:pt x="374" y="3496"/>
                </a:lnTo>
                <a:lnTo>
                  <a:pt x="376" y="3497"/>
                </a:lnTo>
                <a:lnTo>
                  <a:pt x="376" y="3501"/>
                </a:lnTo>
                <a:lnTo>
                  <a:pt x="382" y="3501"/>
                </a:lnTo>
                <a:lnTo>
                  <a:pt x="382" y="3490"/>
                </a:lnTo>
                <a:lnTo>
                  <a:pt x="382" y="3480"/>
                </a:lnTo>
                <a:lnTo>
                  <a:pt x="382" y="3475"/>
                </a:lnTo>
                <a:lnTo>
                  <a:pt x="379" y="3473"/>
                </a:lnTo>
                <a:lnTo>
                  <a:pt x="376" y="3472"/>
                </a:lnTo>
                <a:lnTo>
                  <a:pt x="369" y="3473"/>
                </a:lnTo>
                <a:close/>
                <a:moveTo>
                  <a:pt x="410" y="3241"/>
                </a:moveTo>
                <a:lnTo>
                  <a:pt x="410" y="3253"/>
                </a:lnTo>
                <a:lnTo>
                  <a:pt x="410" y="3265"/>
                </a:lnTo>
                <a:lnTo>
                  <a:pt x="411" y="3269"/>
                </a:lnTo>
                <a:lnTo>
                  <a:pt x="415" y="3272"/>
                </a:lnTo>
                <a:lnTo>
                  <a:pt x="418" y="3274"/>
                </a:lnTo>
                <a:lnTo>
                  <a:pt x="423" y="3275"/>
                </a:lnTo>
                <a:lnTo>
                  <a:pt x="423" y="3270"/>
                </a:lnTo>
                <a:lnTo>
                  <a:pt x="423" y="3263"/>
                </a:lnTo>
                <a:lnTo>
                  <a:pt x="423" y="3251"/>
                </a:lnTo>
                <a:lnTo>
                  <a:pt x="423" y="3246"/>
                </a:lnTo>
                <a:lnTo>
                  <a:pt x="422" y="3241"/>
                </a:lnTo>
                <a:lnTo>
                  <a:pt x="416" y="3240"/>
                </a:lnTo>
                <a:lnTo>
                  <a:pt x="410" y="3241"/>
                </a:lnTo>
                <a:close/>
                <a:moveTo>
                  <a:pt x="444" y="3125"/>
                </a:moveTo>
                <a:lnTo>
                  <a:pt x="444" y="3132"/>
                </a:lnTo>
                <a:lnTo>
                  <a:pt x="444" y="3137"/>
                </a:lnTo>
                <a:lnTo>
                  <a:pt x="447" y="3139"/>
                </a:lnTo>
                <a:lnTo>
                  <a:pt x="449" y="3139"/>
                </a:lnTo>
                <a:lnTo>
                  <a:pt x="457" y="3136"/>
                </a:lnTo>
                <a:lnTo>
                  <a:pt x="464" y="3132"/>
                </a:lnTo>
                <a:lnTo>
                  <a:pt x="468" y="3139"/>
                </a:lnTo>
                <a:lnTo>
                  <a:pt x="473" y="3144"/>
                </a:lnTo>
                <a:lnTo>
                  <a:pt x="478" y="3149"/>
                </a:lnTo>
                <a:lnTo>
                  <a:pt x="485" y="3153"/>
                </a:lnTo>
                <a:lnTo>
                  <a:pt x="485" y="3142"/>
                </a:lnTo>
                <a:lnTo>
                  <a:pt x="483" y="3134"/>
                </a:lnTo>
                <a:lnTo>
                  <a:pt x="478" y="3127"/>
                </a:lnTo>
                <a:lnTo>
                  <a:pt x="473" y="3122"/>
                </a:lnTo>
                <a:lnTo>
                  <a:pt x="466" y="3120"/>
                </a:lnTo>
                <a:lnTo>
                  <a:pt x="457" y="3118"/>
                </a:lnTo>
                <a:lnTo>
                  <a:pt x="451" y="3120"/>
                </a:lnTo>
                <a:lnTo>
                  <a:pt x="444" y="3125"/>
                </a:lnTo>
                <a:close/>
                <a:moveTo>
                  <a:pt x="505" y="4231"/>
                </a:moveTo>
                <a:lnTo>
                  <a:pt x="507" y="4234"/>
                </a:lnTo>
                <a:lnTo>
                  <a:pt x="509" y="4236"/>
                </a:lnTo>
                <a:lnTo>
                  <a:pt x="510" y="4234"/>
                </a:lnTo>
                <a:lnTo>
                  <a:pt x="512" y="4231"/>
                </a:lnTo>
                <a:lnTo>
                  <a:pt x="514" y="4226"/>
                </a:lnTo>
                <a:lnTo>
                  <a:pt x="516" y="4224"/>
                </a:lnTo>
                <a:lnTo>
                  <a:pt x="519" y="4224"/>
                </a:lnTo>
                <a:lnTo>
                  <a:pt x="526" y="4224"/>
                </a:lnTo>
                <a:lnTo>
                  <a:pt x="526" y="4217"/>
                </a:lnTo>
                <a:lnTo>
                  <a:pt x="524" y="4210"/>
                </a:lnTo>
                <a:lnTo>
                  <a:pt x="524" y="4205"/>
                </a:lnTo>
                <a:lnTo>
                  <a:pt x="528" y="4198"/>
                </a:lnTo>
                <a:lnTo>
                  <a:pt x="533" y="4193"/>
                </a:lnTo>
                <a:lnTo>
                  <a:pt x="533" y="4188"/>
                </a:lnTo>
                <a:lnTo>
                  <a:pt x="533" y="4183"/>
                </a:lnTo>
                <a:lnTo>
                  <a:pt x="529" y="4183"/>
                </a:lnTo>
                <a:lnTo>
                  <a:pt x="526" y="4180"/>
                </a:lnTo>
                <a:lnTo>
                  <a:pt x="517" y="4173"/>
                </a:lnTo>
                <a:lnTo>
                  <a:pt x="514" y="4169"/>
                </a:lnTo>
                <a:lnTo>
                  <a:pt x="510" y="4169"/>
                </a:lnTo>
                <a:lnTo>
                  <a:pt x="509" y="4171"/>
                </a:lnTo>
                <a:lnTo>
                  <a:pt x="505" y="4176"/>
                </a:lnTo>
                <a:lnTo>
                  <a:pt x="514" y="4181"/>
                </a:lnTo>
                <a:lnTo>
                  <a:pt x="516" y="4183"/>
                </a:lnTo>
                <a:lnTo>
                  <a:pt x="517" y="4186"/>
                </a:lnTo>
                <a:lnTo>
                  <a:pt x="517" y="4191"/>
                </a:lnTo>
                <a:lnTo>
                  <a:pt x="514" y="4198"/>
                </a:lnTo>
                <a:lnTo>
                  <a:pt x="505" y="4210"/>
                </a:lnTo>
                <a:lnTo>
                  <a:pt x="500" y="4217"/>
                </a:lnTo>
                <a:lnTo>
                  <a:pt x="498" y="4224"/>
                </a:lnTo>
                <a:lnTo>
                  <a:pt x="504" y="4226"/>
                </a:lnTo>
                <a:lnTo>
                  <a:pt x="505" y="4227"/>
                </a:lnTo>
                <a:lnTo>
                  <a:pt x="505" y="4231"/>
                </a:lnTo>
                <a:close/>
                <a:moveTo>
                  <a:pt x="300" y="3296"/>
                </a:moveTo>
                <a:lnTo>
                  <a:pt x="300" y="3316"/>
                </a:lnTo>
                <a:lnTo>
                  <a:pt x="307" y="3316"/>
                </a:lnTo>
                <a:lnTo>
                  <a:pt x="312" y="3318"/>
                </a:lnTo>
                <a:lnTo>
                  <a:pt x="314" y="3320"/>
                </a:lnTo>
                <a:lnTo>
                  <a:pt x="314" y="3323"/>
                </a:lnTo>
                <a:lnTo>
                  <a:pt x="323" y="3318"/>
                </a:lnTo>
                <a:lnTo>
                  <a:pt x="326" y="3315"/>
                </a:lnTo>
                <a:lnTo>
                  <a:pt x="328" y="3309"/>
                </a:lnTo>
                <a:lnTo>
                  <a:pt x="323" y="3309"/>
                </a:lnTo>
                <a:lnTo>
                  <a:pt x="321" y="3306"/>
                </a:lnTo>
                <a:lnTo>
                  <a:pt x="316" y="3301"/>
                </a:lnTo>
                <a:lnTo>
                  <a:pt x="314" y="3298"/>
                </a:lnTo>
                <a:lnTo>
                  <a:pt x="311" y="3296"/>
                </a:lnTo>
                <a:lnTo>
                  <a:pt x="306" y="3296"/>
                </a:lnTo>
                <a:lnTo>
                  <a:pt x="300" y="3296"/>
                </a:lnTo>
                <a:close/>
                <a:moveTo>
                  <a:pt x="362" y="3125"/>
                </a:moveTo>
                <a:lnTo>
                  <a:pt x="362" y="3117"/>
                </a:lnTo>
                <a:lnTo>
                  <a:pt x="365" y="3112"/>
                </a:lnTo>
                <a:lnTo>
                  <a:pt x="367" y="3105"/>
                </a:lnTo>
                <a:lnTo>
                  <a:pt x="369" y="3098"/>
                </a:lnTo>
                <a:lnTo>
                  <a:pt x="348" y="3098"/>
                </a:lnTo>
                <a:lnTo>
                  <a:pt x="350" y="3107"/>
                </a:lnTo>
                <a:lnTo>
                  <a:pt x="352" y="3115"/>
                </a:lnTo>
                <a:lnTo>
                  <a:pt x="355" y="3120"/>
                </a:lnTo>
                <a:lnTo>
                  <a:pt x="362" y="3125"/>
                </a:lnTo>
                <a:close/>
                <a:moveTo>
                  <a:pt x="396" y="3112"/>
                </a:moveTo>
                <a:lnTo>
                  <a:pt x="394" y="3108"/>
                </a:lnTo>
                <a:lnTo>
                  <a:pt x="391" y="3107"/>
                </a:lnTo>
                <a:lnTo>
                  <a:pt x="387" y="3105"/>
                </a:lnTo>
                <a:lnTo>
                  <a:pt x="382" y="3105"/>
                </a:lnTo>
                <a:lnTo>
                  <a:pt x="376" y="3118"/>
                </a:lnTo>
                <a:lnTo>
                  <a:pt x="369" y="3132"/>
                </a:lnTo>
                <a:lnTo>
                  <a:pt x="377" y="3136"/>
                </a:lnTo>
                <a:lnTo>
                  <a:pt x="384" y="3141"/>
                </a:lnTo>
                <a:lnTo>
                  <a:pt x="393" y="3144"/>
                </a:lnTo>
                <a:lnTo>
                  <a:pt x="398" y="3146"/>
                </a:lnTo>
                <a:lnTo>
                  <a:pt x="403" y="3146"/>
                </a:lnTo>
                <a:lnTo>
                  <a:pt x="403" y="3136"/>
                </a:lnTo>
                <a:lnTo>
                  <a:pt x="403" y="3125"/>
                </a:lnTo>
                <a:lnTo>
                  <a:pt x="399" y="3118"/>
                </a:lnTo>
                <a:lnTo>
                  <a:pt x="396" y="3112"/>
                </a:lnTo>
                <a:close/>
                <a:moveTo>
                  <a:pt x="840" y="4599"/>
                </a:moveTo>
                <a:lnTo>
                  <a:pt x="834" y="4598"/>
                </a:lnTo>
                <a:lnTo>
                  <a:pt x="833" y="4596"/>
                </a:lnTo>
                <a:lnTo>
                  <a:pt x="831" y="4594"/>
                </a:lnTo>
                <a:lnTo>
                  <a:pt x="833" y="4592"/>
                </a:lnTo>
                <a:lnTo>
                  <a:pt x="831" y="4591"/>
                </a:lnTo>
                <a:lnTo>
                  <a:pt x="829" y="4589"/>
                </a:lnTo>
                <a:lnTo>
                  <a:pt x="826" y="4586"/>
                </a:lnTo>
                <a:lnTo>
                  <a:pt x="824" y="4580"/>
                </a:lnTo>
                <a:lnTo>
                  <a:pt x="822" y="4579"/>
                </a:lnTo>
                <a:lnTo>
                  <a:pt x="819" y="4579"/>
                </a:lnTo>
                <a:lnTo>
                  <a:pt x="817" y="4586"/>
                </a:lnTo>
                <a:lnTo>
                  <a:pt x="816" y="4592"/>
                </a:lnTo>
                <a:lnTo>
                  <a:pt x="812" y="4598"/>
                </a:lnTo>
                <a:lnTo>
                  <a:pt x="812" y="4606"/>
                </a:lnTo>
                <a:lnTo>
                  <a:pt x="817" y="4608"/>
                </a:lnTo>
                <a:lnTo>
                  <a:pt x="819" y="4609"/>
                </a:lnTo>
                <a:lnTo>
                  <a:pt x="819" y="4613"/>
                </a:lnTo>
                <a:lnTo>
                  <a:pt x="826" y="4613"/>
                </a:lnTo>
                <a:lnTo>
                  <a:pt x="833" y="4609"/>
                </a:lnTo>
                <a:lnTo>
                  <a:pt x="838" y="4604"/>
                </a:lnTo>
                <a:lnTo>
                  <a:pt x="840" y="4603"/>
                </a:lnTo>
                <a:lnTo>
                  <a:pt x="840" y="4599"/>
                </a:lnTo>
                <a:close/>
                <a:moveTo>
                  <a:pt x="765" y="4504"/>
                </a:moveTo>
                <a:lnTo>
                  <a:pt x="763" y="4497"/>
                </a:lnTo>
                <a:lnTo>
                  <a:pt x="765" y="4493"/>
                </a:lnTo>
                <a:lnTo>
                  <a:pt x="768" y="4492"/>
                </a:lnTo>
                <a:lnTo>
                  <a:pt x="771" y="4490"/>
                </a:lnTo>
                <a:lnTo>
                  <a:pt x="775" y="4488"/>
                </a:lnTo>
                <a:lnTo>
                  <a:pt x="778" y="4487"/>
                </a:lnTo>
                <a:lnTo>
                  <a:pt x="780" y="4483"/>
                </a:lnTo>
                <a:lnTo>
                  <a:pt x="778" y="4476"/>
                </a:lnTo>
                <a:lnTo>
                  <a:pt x="771" y="4475"/>
                </a:lnTo>
                <a:lnTo>
                  <a:pt x="766" y="4476"/>
                </a:lnTo>
                <a:lnTo>
                  <a:pt x="761" y="4481"/>
                </a:lnTo>
                <a:lnTo>
                  <a:pt x="758" y="4487"/>
                </a:lnTo>
                <a:lnTo>
                  <a:pt x="758" y="4492"/>
                </a:lnTo>
                <a:lnTo>
                  <a:pt x="758" y="4497"/>
                </a:lnTo>
                <a:lnTo>
                  <a:pt x="759" y="4500"/>
                </a:lnTo>
                <a:lnTo>
                  <a:pt x="765" y="4504"/>
                </a:lnTo>
                <a:close/>
                <a:moveTo>
                  <a:pt x="710" y="4524"/>
                </a:moveTo>
                <a:lnTo>
                  <a:pt x="718" y="4524"/>
                </a:lnTo>
                <a:lnTo>
                  <a:pt x="724" y="4521"/>
                </a:lnTo>
                <a:lnTo>
                  <a:pt x="727" y="4517"/>
                </a:lnTo>
                <a:lnTo>
                  <a:pt x="730" y="4511"/>
                </a:lnTo>
                <a:lnTo>
                  <a:pt x="734" y="4497"/>
                </a:lnTo>
                <a:lnTo>
                  <a:pt x="737" y="4483"/>
                </a:lnTo>
                <a:lnTo>
                  <a:pt x="727" y="4481"/>
                </a:lnTo>
                <a:lnTo>
                  <a:pt x="720" y="4483"/>
                </a:lnTo>
                <a:lnTo>
                  <a:pt x="715" y="4487"/>
                </a:lnTo>
                <a:lnTo>
                  <a:pt x="712" y="4492"/>
                </a:lnTo>
                <a:lnTo>
                  <a:pt x="710" y="4499"/>
                </a:lnTo>
                <a:lnTo>
                  <a:pt x="710" y="4507"/>
                </a:lnTo>
                <a:lnTo>
                  <a:pt x="710" y="4524"/>
                </a:lnTo>
                <a:close/>
                <a:moveTo>
                  <a:pt x="792" y="4442"/>
                </a:moveTo>
                <a:lnTo>
                  <a:pt x="790" y="4449"/>
                </a:lnTo>
                <a:lnTo>
                  <a:pt x="788" y="4456"/>
                </a:lnTo>
                <a:lnTo>
                  <a:pt x="785" y="4461"/>
                </a:lnTo>
                <a:lnTo>
                  <a:pt x="785" y="4470"/>
                </a:lnTo>
                <a:lnTo>
                  <a:pt x="793" y="4468"/>
                </a:lnTo>
                <a:lnTo>
                  <a:pt x="800" y="4464"/>
                </a:lnTo>
                <a:lnTo>
                  <a:pt x="804" y="4458"/>
                </a:lnTo>
                <a:lnTo>
                  <a:pt x="807" y="4451"/>
                </a:lnTo>
                <a:lnTo>
                  <a:pt x="809" y="4432"/>
                </a:lnTo>
                <a:lnTo>
                  <a:pt x="811" y="4423"/>
                </a:lnTo>
                <a:lnTo>
                  <a:pt x="812" y="4415"/>
                </a:lnTo>
                <a:lnTo>
                  <a:pt x="805" y="4415"/>
                </a:lnTo>
                <a:lnTo>
                  <a:pt x="799" y="4415"/>
                </a:lnTo>
                <a:lnTo>
                  <a:pt x="793" y="4417"/>
                </a:lnTo>
                <a:lnTo>
                  <a:pt x="792" y="4422"/>
                </a:lnTo>
                <a:lnTo>
                  <a:pt x="785" y="4422"/>
                </a:lnTo>
                <a:lnTo>
                  <a:pt x="778" y="4422"/>
                </a:lnTo>
                <a:lnTo>
                  <a:pt x="773" y="4423"/>
                </a:lnTo>
                <a:lnTo>
                  <a:pt x="771" y="4428"/>
                </a:lnTo>
                <a:lnTo>
                  <a:pt x="775" y="4430"/>
                </a:lnTo>
                <a:lnTo>
                  <a:pt x="775" y="4432"/>
                </a:lnTo>
                <a:lnTo>
                  <a:pt x="775" y="4434"/>
                </a:lnTo>
                <a:lnTo>
                  <a:pt x="775" y="4435"/>
                </a:lnTo>
                <a:lnTo>
                  <a:pt x="770" y="4440"/>
                </a:lnTo>
                <a:lnTo>
                  <a:pt x="765" y="4442"/>
                </a:lnTo>
                <a:lnTo>
                  <a:pt x="761" y="4440"/>
                </a:lnTo>
                <a:lnTo>
                  <a:pt x="758" y="4439"/>
                </a:lnTo>
                <a:lnTo>
                  <a:pt x="754" y="4437"/>
                </a:lnTo>
                <a:lnTo>
                  <a:pt x="751" y="4435"/>
                </a:lnTo>
                <a:lnTo>
                  <a:pt x="747" y="4435"/>
                </a:lnTo>
                <a:lnTo>
                  <a:pt x="746" y="4432"/>
                </a:lnTo>
                <a:lnTo>
                  <a:pt x="747" y="4430"/>
                </a:lnTo>
                <a:lnTo>
                  <a:pt x="751" y="4428"/>
                </a:lnTo>
                <a:lnTo>
                  <a:pt x="751" y="4425"/>
                </a:lnTo>
                <a:lnTo>
                  <a:pt x="753" y="4423"/>
                </a:lnTo>
                <a:lnTo>
                  <a:pt x="758" y="4422"/>
                </a:lnTo>
                <a:lnTo>
                  <a:pt x="758" y="4415"/>
                </a:lnTo>
                <a:lnTo>
                  <a:pt x="749" y="4413"/>
                </a:lnTo>
                <a:lnTo>
                  <a:pt x="746" y="4415"/>
                </a:lnTo>
                <a:lnTo>
                  <a:pt x="742" y="4418"/>
                </a:lnTo>
                <a:lnTo>
                  <a:pt x="741" y="4423"/>
                </a:lnTo>
                <a:lnTo>
                  <a:pt x="739" y="4434"/>
                </a:lnTo>
                <a:lnTo>
                  <a:pt x="739" y="4439"/>
                </a:lnTo>
                <a:lnTo>
                  <a:pt x="737" y="4442"/>
                </a:lnTo>
                <a:lnTo>
                  <a:pt x="734" y="4442"/>
                </a:lnTo>
                <a:lnTo>
                  <a:pt x="730" y="4442"/>
                </a:lnTo>
                <a:lnTo>
                  <a:pt x="727" y="4442"/>
                </a:lnTo>
                <a:lnTo>
                  <a:pt x="724" y="4442"/>
                </a:lnTo>
                <a:lnTo>
                  <a:pt x="724" y="4446"/>
                </a:lnTo>
                <a:lnTo>
                  <a:pt x="724" y="4449"/>
                </a:lnTo>
                <a:lnTo>
                  <a:pt x="724" y="4452"/>
                </a:lnTo>
                <a:lnTo>
                  <a:pt x="724" y="4456"/>
                </a:lnTo>
                <a:lnTo>
                  <a:pt x="730" y="4456"/>
                </a:lnTo>
                <a:lnTo>
                  <a:pt x="736" y="4459"/>
                </a:lnTo>
                <a:lnTo>
                  <a:pt x="744" y="4466"/>
                </a:lnTo>
                <a:lnTo>
                  <a:pt x="749" y="4468"/>
                </a:lnTo>
                <a:lnTo>
                  <a:pt x="754" y="4471"/>
                </a:lnTo>
                <a:lnTo>
                  <a:pt x="761" y="4471"/>
                </a:lnTo>
                <a:lnTo>
                  <a:pt x="771" y="4470"/>
                </a:lnTo>
                <a:lnTo>
                  <a:pt x="773" y="4459"/>
                </a:lnTo>
                <a:lnTo>
                  <a:pt x="776" y="4451"/>
                </a:lnTo>
                <a:lnTo>
                  <a:pt x="778" y="4447"/>
                </a:lnTo>
                <a:lnTo>
                  <a:pt x="782" y="4444"/>
                </a:lnTo>
                <a:lnTo>
                  <a:pt x="785" y="4442"/>
                </a:lnTo>
                <a:lnTo>
                  <a:pt x="792" y="4442"/>
                </a:lnTo>
                <a:close/>
                <a:moveTo>
                  <a:pt x="681" y="4471"/>
                </a:moveTo>
                <a:lnTo>
                  <a:pt x="701" y="4471"/>
                </a:lnTo>
                <a:lnTo>
                  <a:pt x="703" y="4470"/>
                </a:lnTo>
                <a:lnTo>
                  <a:pt x="705" y="4466"/>
                </a:lnTo>
                <a:lnTo>
                  <a:pt x="703" y="4464"/>
                </a:lnTo>
                <a:lnTo>
                  <a:pt x="701" y="4461"/>
                </a:lnTo>
                <a:lnTo>
                  <a:pt x="696" y="4458"/>
                </a:lnTo>
                <a:lnTo>
                  <a:pt x="688" y="4458"/>
                </a:lnTo>
                <a:lnTo>
                  <a:pt x="686" y="4459"/>
                </a:lnTo>
                <a:lnTo>
                  <a:pt x="688" y="4461"/>
                </a:lnTo>
                <a:lnTo>
                  <a:pt x="688" y="4463"/>
                </a:lnTo>
                <a:lnTo>
                  <a:pt x="684" y="4464"/>
                </a:lnTo>
                <a:lnTo>
                  <a:pt x="679" y="4468"/>
                </a:lnTo>
                <a:lnTo>
                  <a:pt x="679" y="4470"/>
                </a:lnTo>
                <a:lnTo>
                  <a:pt x="681" y="4471"/>
                </a:lnTo>
                <a:close/>
                <a:moveTo>
                  <a:pt x="812" y="4476"/>
                </a:moveTo>
                <a:lnTo>
                  <a:pt x="816" y="4473"/>
                </a:lnTo>
                <a:lnTo>
                  <a:pt x="816" y="4471"/>
                </a:lnTo>
                <a:lnTo>
                  <a:pt x="814" y="4473"/>
                </a:lnTo>
                <a:lnTo>
                  <a:pt x="812" y="4475"/>
                </a:lnTo>
                <a:lnTo>
                  <a:pt x="812" y="4476"/>
                </a:lnTo>
                <a:close/>
                <a:moveTo>
                  <a:pt x="689" y="4538"/>
                </a:moveTo>
                <a:lnTo>
                  <a:pt x="696" y="4538"/>
                </a:lnTo>
                <a:lnTo>
                  <a:pt x="698" y="4533"/>
                </a:lnTo>
                <a:lnTo>
                  <a:pt x="700" y="4531"/>
                </a:lnTo>
                <a:lnTo>
                  <a:pt x="703" y="4531"/>
                </a:lnTo>
                <a:lnTo>
                  <a:pt x="701" y="4528"/>
                </a:lnTo>
                <a:lnTo>
                  <a:pt x="698" y="4526"/>
                </a:lnTo>
                <a:lnTo>
                  <a:pt x="696" y="4526"/>
                </a:lnTo>
                <a:lnTo>
                  <a:pt x="695" y="4526"/>
                </a:lnTo>
                <a:lnTo>
                  <a:pt x="689" y="4531"/>
                </a:lnTo>
                <a:lnTo>
                  <a:pt x="689" y="4534"/>
                </a:lnTo>
                <a:lnTo>
                  <a:pt x="689" y="4538"/>
                </a:lnTo>
                <a:close/>
                <a:moveTo>
                  <a:pt x="703" y="4538"/>
                </a:moveTo>
                <a:lnTo>
                  <a:pt x="705" y="4543"/>
                </a:lnTo>
                <a:lnTo>
                  <a:pt x="707" y="4546"/>
                </a:lnTo>
                <a:lnTo>
                  <a:pt x="710" y="4550"/>
                </a:lnTo>
                <a:lnTo>
                  <a:pt x="713" y="4550"/>
                </a:lnTo>
                <a:lnTo>
                  <a:pt x="717" y="4550"/>
                </a:lnTo>
                <a:lnTo>
                  <a:pt x="720" y="4546"/>
                </a:lnTo>
                <a:lnTo>
                  <a:pt x="722" y="4543"/>
                </a:lnTo>
                <a:lnTo>
                  <a:pt x="724" y="4538"/>
                </a:lnTo>
                <a:lnTo>
                  <a:pt x="715" y="4533"/>
                </a:lnTo>
                <a:lnTo>
                  <a:pt x="710" y="4531"/>
                </a:lnTo>
                <a:lnTo>
                  <a:pt x="703" y="4531"/>
                </a:lnTo>
                <a:lnTo>
                  <a:pt x="703" y="4538"/>
                </a:lnTo>
                <a:close/>
                <a:moveTo>
                  <a:pt x="696" y="4497"/>
                </a:moveTo>
                <a:lnTo>
                  <a:pt x="684" y="4497"/>
                </a:lnTo>
                <a:lnTo>
                  <a:pt x="676" y="4497"/>
                </a:lnTo>
                <a:lnTo>
                  <a:pt x="669" y="4500"/>
                </a:lnTo>
                <a:lnTo>
                  <a:pt x="664" y="4505"/>
                </a:lnTo>
                <a:lnTo>
                  <a:pt x="661" y="4512"/>
                </a:lnTo>
                <a:lnTo>
                  <a:pt x="657" y="4519"/>
                </a:lnTo>
                <a:lnTo>
                  <a:pt x="655" y="4528"/>
                </a:lnTo>
                <a:lnTo>
                  <a:pt x="655" y="4538"/>
                </a:lnTo>
                <a:lnTo>
                  <a:pt x="676" y="4538"/>
                </a:lnTo>
                <a:lnTo>
                  <a:pt x="678" y="4533"/>
                </a:lnTo>
                <a:lnTo>
                  <a:pt x="679" y="4531"/>
                </a:lnTo>
                <a:lnTo>
                  <a:pt x="683" y="4531"/>
                </a:lnTo>
                <a:lnTo>
                  <a:pt x="683" y="4524"/>
                </a:lnTo>
                <a:lnTo>
                  <a:pt x="683" y="4519"/>
                </a:lnTo>
                <a:lnTo>
                  <a:pt x="686" y="4517"/>
                </a:lnTo>
                <a:lnTo>
                  <a:pt x="689" y="4514"/>
                </a:lnTo>
                <a:lnTo>
                  <a:pt x="693" y="4512"/>
                </a:lnTo>
                <a:lnTo>
                  <a:pt x="696" y="4509"/>
                </a:lnTo>
                <a:lnTo>
                  <a:pt x="696" y="4504"/>
                </a:lnTo>
                <a:lnTo>
                  <a:pt x="696" y="4497"/>
                </a:lnTo>
                <a:close/>
                <a:moveTo>
                  <a:pt x="867" y="4592"/>
                </a:moveTo>
                <a:lnTo>
                  <a:pt x="867" y="4599"/>
                </a:lnTo>
                <a:lnTo>
                  <a:pt x="872" y="4603"/>
                </a:lnTo>
                <a:lnTo>
                  <a:pt x="875" y="4604"/>
                </a:lnTo>
                <a:lnTo>
                  <a:pt x="879" y="4603"/>
                </a:lnTo>
                <a:lnTo>
                  <a:pt x="880" y="4599"/>
                </a:lnTo>
                <a:lnTo>
                  <a:pt x="879" y="4596"/>
                </a:lnTo>
                <a:lnTo>
                  <a:pt x="875" y="4594"/>
                </a:lnTo>
                <a:lnTo>
                  <a:pt x="867" y="4592"/>
                </a:lnTo>
                <a:close/>
                <a:moveTo>
                  <a:pt x="840" y="4586"/>
                </a:moveTo>
                <a:lnTo>
                  <a:pt x="840" y="4592"/>
                </a:lnTo>
                <a:lnTo>
                  <a:pt x="853" y="4592"/>
                </a:lnTo>
                <a:lnTo>
                  <a:pt x="860" y="4592"/>
                </a:lnTo>
                <a:lnTo>
                  <a:pt x="862" y="4587"/>
                </a:lnTo>
                <a:lnTo>
                  <a:pt x="860" y="4582"/>
                </a:lnTo>
                <a:lnTo>
                  <a:pt x="857" y="4579"/>
                </a:lnTo>
                <a:lnTo>
                  <a:pt x="853" y="4577"/>
                </a:lnTo>
                <a:lnTo>
                  <a:pt x="848" y="4577"/>
                </a:lnTo>
                <a:lnTo>
                  <a:pt x="843" y="4579"/>
                </a:lnTo>
                <a:lnTo>
                  <a:pt x="840" y="4582"/>
                </a:lnTo>
                <a:lnTo>
                  <a:pt x="840" y="4586"/>
                </a:lnTo>
                <a:close/>
                <a:moveTo>
                  <a:pt x="915" y="4511"/>
                </a:moveTo>
                <a:lnTo>
                  <a:pt x="915" y="4505"/>
                </a:lnTo>
                <a:lnTo>
                  <a:pt x="913" y="4500"/>
                </a:lnTo>
                <a:lnTo>
                  <a:pt x="909" y="4492"/>
                </a:lnTo>
                <a:lnTo>
                  <a:pt x="904" y="4485"/>
                </a:lnTo>
                <a:lnTo>
                  <a:pt x="901" y="4476"/>
                </a:lnTo>
                <a:lnTo>
                  <a:pt x="908" y="4463"/>
                </a:lnTo>
                <a:lnTo>
                  <a:pt x="915" y="4449"/>
                </a:lnTo>
                <a:lnTo>
                  <a:pt x="918" y="4444"/>
                </a:lnTo>
                <a:lnTo>
                  <a:pt x="920" y="4437"/>
                </a:lnTo>
                <a:lnTo>
                  <a:pt x="920" y="4434"/>
                </a:lnTo>
                <a:lnTo>
                  <a:pt x="920" y="4432"/>
                </a:lnTo>
                <a:lnTo>
                  <a:pt x="918" y="4430"/>
                </a:lnTo>
                <a:lnTo>
                  <a:pt x="915" y="4428"/>
                </a:lnTo>
                <a:lnTo>
                  <a:pt x="913" y="4432"/>
                </a:lnTo>
                <a:lnTo>
                  <a:pt x="909" y="4434"/>
                </a:lnTo>
                <a:lnTo>
                  <a:pt x="901" y="4435"/>
                </a:lnTo>
                <a:lnTo>
                  <a:pt x="901" y="4439"/>
                </a:lnTo>
                <a:lnTo>
                  <a:pt x="899" y="4440"/>
                </a:lnTo>
                <a:lnTo>
                  <a:pt x="894" y="4442"/>
                </a:lnTo>
                <a:lnTo>
                  <a:pt x="894" y="4449"/>
                </a:lnTo>
                <a:lnTo>
                  <a:pt x="894" y="4456"/>
                </a:lnTo>
                <a:lnTo>
                  <a:pt x="892" y="4461"/>
                </a:lnTo>
                <a:lnTo>
                  <a:pt x="887" y="4463"/>
                </a:lnTo>
                <a:lnTo>
                  <a:pt x="877" y="4466"/>
                </a:lnTo>
                <a:lnTo>
                  <a:pt x="869" y="4473"/>
                </a:lnTo>
                <a:lnTo>
                  <a:pt x="862" y="4478"/>
                </a:lnTo>
                <a:lnTo>
                  <a:pt x="853" y="4483"/>
                </a:lnTo>
                <a:lnTo>
                  <a:pt x="843" y="4483"/>
                </a:lnTo>
                <a:lnTo>
                  <a:pt x="833" y="4483"/>
                </a:lnTo>
                <a:lnTo>
                  <a:pt x="826" y="4487"/>
                </a:lnTo>
                <a:lnTo>
                  <a:pt x="819" y="4490"/>
                </a:lnTo>
                <a:lnTo>
                  <a:pt x="822" y="4502"/>
                </a:lnTo>
                <a:lnTo>
                  <a:pt x="824" y="4511"/>
                </a:lnTo>
                <a:lnTo>
                  <a:pt x="822" y="4519"/>
                </a:lnTo>
                <a:lnTo>
                  <a:pt x="819" y="4531"/>
                </a:lnTo>
                <a:lnTo>
                  <a:pt x="817" y="4536"/>
                </a:lnTo>
                <a:lnTo>
                  <a:pt x="816" y="4538"/>
                </a:lnTo>
                <a:lnTo>
                  <a:pt x="812" y="4538"/>
                </a:lnTo>
                <a:lnTo>
                  <a:pt x="807" y="4541"/>
                </a:lnTo>
                <a:lnTo>
                  <a:pt x="800" y="4543"/>
                </a:lnTo>
                <a:lnTo>
                  <a:pt x="795" y="4546"/>
                </a:lnTo>
                <a:lnTo>
                  <a:pt x="793" y="4548"/>
                </a:lnTo>
                <a:lnTo>
                  <a:pt x="792" y="4551"/>
                </a:lnTo>
                <a:lnTo>
                  <a:pt x="795" y="4553"/>
                </a:lnTo>
                <a:lnTo>
                  <a:pt x="799" y="4555"/>
                </a:lnTo>
                <a:lnTo>
                  <a:pt x="805" y="4562"/>
                </a:lnTo>
                <a:lnTo>
                  <a:pt x="809" y="4563"/>
                </a:lnTo>
                <a:lnTo>
                  <a:pt x="812" y="4565"/>
                </a:lnTo>
                <a:lnTo>
                  <a:pt x="819" y="4567"/>
                </a:lnTo>
                <a:lnTo>
                  <a:pt x="826" y="4565"/>
                </a:lnTo>
                <a:lnTo>
                  <a:pt x="826" y="4569"/>
                </a:lnTo>
                <a:lnTo>
                  <a:pt x="828" y="4570"/>
                </a:lnTo>
                <a:lnTo>
                  <a:pt x="833" y="4572"/>
                </a:lnTo>
                <a:lnTo>
                  <a:pt x="833" y="4569"/>
                </a:lnTo>
                <a:lnTo>
                  <a:pt x="834" y="4567"/>
                </a:lnTo>
                <a:lnTo>
                  <a:pt x="840" y="4567"/>
                </a:lnTo>
                <a:lnTo>
                  <a:pt x="846" y="4567"/>
                </a:lnTo>
                <a:lnTo>
                  <a:pt x="853" y="4565"/>
                </a:lnTo>
                <a:lnTo>
                  <a:pt x="855" y="4563"/>
                </a:lnTo>
                <a:lnTo>
                  <a:pt x="855" y="4562"/>
                </a:lnTo>
                <a:lnTo>
                  <a:pt x="857" y="4560"/>
                </a:lnTo>
                <a:lnTo>
                  <a:pt x="860" y="4558"/>
                </a:lnTo>
                <a:lnTo>
                  <a:pt x="867" y="4558"/>
                </a:lnTo>
                <a:lnTo>
                  <a:pt x="901" y="4558"/>
                </a:lnTo>
                <a:lnTo>
                  <a:pt x="901" y="4551"/>
                </a:lnTo>
                <a:lnTo>
                  <a:pt x="903" y="4545"/>
                </a:lnTo>
                <a:lnTo>
                  <a:pt x="909" y="4536"/>
                </a:lnTo>
                <a:lnTo>
                  <a:pt x="911" y="4531"/>
                </a:lnTo>
                <a:lnTo>
                  <a:pt x="915" y="4526"/>
                </a:lnTo>
                <a:lnTo>
                  <a:pt x="915" y="4519"/>
                </a:lnTo>
                <a:lnTo>
                  <a:pt x="915" y="4511"/>
                </a:lnTo>
                <a:close/>
                <a:moveTo>
                  <a:pt x="812" y="4476"/>
                </a:moveTo>
                <a:lnTo>
                  <a:pt x="809" y="4476"/>
                </a:lnTo>
                <a:lnTo>
                  <a:pt x="807" y="4478"/>
                </a:lnTo>
                <a:lnTo>
                  <a:pt x="805" y="4483"/>
                </a:lnTo>
                <a:lnTo>
                  <a:pt x="809" y="4483"/>
                </a:lnTo>
                <a:lnTo>
                  <a:pt x="811" y="4481"/>
                </a:lnTo>
                <a:lnTo>
                  <a:pt x="812" y="4476"/>
                </a:lnTo>
                <a:close/>
                <a:moveTo>
                  <a:pt x="805" y="4483"/>
                </a:moveTo>
                <a:lnTo>
                  <a:pt x="802" y="4483"/>
                </a:lnTo>
                <a:lnTo>
                  <a:pt x="800" y="4485"/>
                </a:lnTo>
                <a:lnTo>
                  <a:pt x="799" y="4490"/>
                </a:lnTo>
                <a:lnTo>
                  <a:pt x="802" y="4490"/>
                </a:lnTo>
                <a:lnTo>
                  <a:pt x="804" y="4488"/>
                </a:lnTo>
                <a:lnTo>
                  <a:pt x="805" y="4483"/>
                </a:lnTo>
                <a:close/>
                <a:moveTo>
                  <a:pt x="512" y="4340"/>
                </a:moveTo>
                <a:lnTo>
                  <a:pt x="505" y="4342"/>
                </a:lnTo>
                <a:lnTo>
                  <a:pt x="505" y="4343"/>
                </a:lnTo>
                <a:lnTo>
                  <a:pt x="507" y="4345"/>
                </a:lnTo>
                <a:lnTo>
                  <a:pt x="510" y="4347"/>
                </a:lnTo>
                <a:lnTo>
                  <a:pt x="516" y="4347"/>
                </a:lnTo>
                <a:lnTo>
                  <a:pt x="519" y="4345"/>
                </a:lnTo>
                <a:lnTo>
                  <a:pt x="521" y="4340"/>
                </a:lnTo>
                <a:lnTo>
                  <a:pt x="519" y="4333"/>
                </a:lnTo>
                <a:lnTo>
                  <a:pt x="514" y="4335"/>
                </a:lnTo>
                <a:lnTo>
                  <a:pt x="512" y="4336"/>
                </a:lnTo>
                <a:lnTo>
                  <a:pt x="512" y="4340"/>
                </a:lnTo>
                <a:close/>
                <a:moveTo>
                  <a:pt x="799" y="4490"/>
                </a:moveTo>
                <a:lnTo>
                  <a:pt x="792" y="4488"/>
                </a:lnTo>
                <a:lnTo>
                  <a:pt x="788" y="4490"/>
                </a:lnTo>
                <a:lnTo>
                  <a:pt x="785" y="4492"/>
                </a:lnTo>
                <a:lnTo>
                  <a:pt x="785" y="4497"/>
                </a:lnTo>
                <a:lnTo>
                  <a:pt x="785" y="4507"/>
                </a:lnTo>
                <a:lnTo>
                  <a:pt x="785" y="4517"/>
                </a:lnTo>
                <a:lnTo>
                  <a:pt x="792" y="4517"/>
                </a:lnTo>
                <a:lnTo>
                  <a:pt x="795" y="4516"/>
                </a:lnTo>
                <a:lnTo>
                  <a:pt x="800" y="4512"/>
                </a:lnTo>
                <a:lnTo>
                  <a:pt x="805" y="4511"/>
                </a:lnTo>
                <a:lnTo>
                  <a:pt x="805" y="4504"/>
                </a:lnTo>
                <a:lnTo>
                  <a:pt x="802" y="4500"/>
                </a:lnTo>
                <a:lnTo>
                  <a:pt x="800" y="4495"/>
                </a:lnTo>
                <a:lnTo>
                  <a:pt x="799" y="4490"/>
                </a:lnTo>
                <a:close/>
                <a:moveTo>
                  <a:pt x="853" y="4620"/>
                </a:moveTo>
                <a:lnTo>
                  <a:pt x="851" y="4623"/>
                </a:lnTo>
                <a:lnTo>
                  <a:pt x="850" y="4627"/>
                </a:lnTo>
                <a:lnTo>
                  <a:pt x="841" y="4628"/>
                </a:lnTo>
                <a:lnTo>
                  <a:pt x="838" y="4630"/>
                </a:lnTo>
                <a:lnTo>
                  <a:pt x="834" y="4632"/>
                </a:lnTo>
                <a:lnTo>
                  <a:pt x="833" y="4635"/>
                </a:lnTo>
                <a:lnTo>
                  <a:pt x="833" y="4640"/>
                </a:lnTo>
                <a:lnTo>
                  <a:pt x="853" y="4640"/>
                </a:lnTo>
                <a:lnTo>
                  <a:pt x="857" y="4640"/>
                </a:lnTo>
                <a:lnTo>
                  <a:pt x="858" y="4637"/>
                </a:lnTo>
                <a:lnTo>
                  <a:pt x="860" y="4630"/>
                </a:lnTo>
                <a:lnTo>
                  <a:pt x="858" y="4623"/>
                </a:lnTo>
                <a:lnTo>
                  <a:pt x="857" y="4621"/>
                </a:lnTo>
                <a:lnTo>
                  <a:pt x="853" y="4620"/>
                </a:lnTo>
                <a:close/>
                <a:moveTo>
                  <a:pt x="649" y="4545"/>
                </a:moveTo>
                <a:lnTo>
                  <a:pt x="649" y="4538"/>
                </a:lnTo>
                <a:lnTo>
                  <a:pt x="643" y="4536"/>
                </a:lnTo>
                <a:lnTo>
                  <a:pt x="642" y="4533"/>
                </a:lnTo>
                <a:lnTo>
                  <a:pt x="640" y="4522"/>
                </a:lnTo>
                <a:lnTo>
                  <a:pt x="638" y="4517"/>
                </a:lnTo>
                <a:lnTo>
                  <a:pt x="637" y="4514"/>
                </a:lnTo>
                <a:lnTo>
                  <a:pt x="633" y="4511"/>
                </a:lnTo>
                <a:lnTo>
                  <a:pt x="628" y="4511"/>
                </a:lnTo>
                <a:lnTo>
                  <a:pt x="626" y="4514"/>
                </a:lnTo>
                <a:lnTo>
                  <a:pt x="623" y="4516"/>
                </a:lnTo>
                <a:lnTo>
                  <a:pt x="614" y="4517"/>
                </a:lnTo>
                <a:lnTo>
                  <a:pt x="613" y="4522"/>
                </a:lnTo>
                <a:lnTo>
                  <a:pt x="611" y="4524"/>
                </a:lnTo>
                <a:lnTo>
                  <a:pt x="608" y="4524"/>
                </a:lnTo>
                <a:lnTo>
                  <a:pt x="613" y="4531"/>
                </a:lnTo>
                <a:lnTo>
                  <a:pt x="613" y="4538"/>
                </a:lnTo>
                <a:lnTo>
                  <a:pt x="613" y="4545"/>
                </a:lnTo>
                <a:lnTo>
                  <a:pt x="608" y="4551"/>
                </a:lnTo>
                <a:lnTo>
                  <a:pt x="614" y="4551"/>
                </a:lnTo>
                <a:lnTo>
                  <a:pt x="628" y="4551"/>
                </a:lnTo>
                <a:lnTo>
                  <a:pt x="642" y="4551"/>
                </a:lnTo>
                <a:lnTo>
                  <a:pt x="643" y="4546"/>
                </a:lnTo>
                <a:lnTo>
                  <a:pt x="645" y="4545"/>
                </a:lnTo>
                <a:lnTo>
                  <a:pt x="649" y="4545"/>
                </a:lnTo>
                <a:close/>
                <a:moveTo>
                  <a:pt x="628" y="4394"/>
                </a:moveTo>
                <a:lnTo>
                  <a:pt x="628" y="4405"/>
                </a:lnTo>
                <a:lnTo>
                  <a:pt x="630" y="4413"/>
                </a:lnTo>
                <a:lnTo>
                  <a:pt x="635" y="4418"/>
                </a:lnTo>
                <a:lnTo>
                  <a:pt x="642" y="4422"/>
                </a:lnTo>
                <a:lnTo>
                  <a:pt x="642" y="4411"/>
                </a:lnTo>
                <a:lnTo>
                  <a:pt x="642" y="4401"/>
                </a:lnTo>
                <a:lnTo>
                  <a:pt x="642" y="4396"/>
                </a:lnTo>
                <a:lnTo>
                  <a:pt x="638" y="4394"/>
                </a:lnTo>
                <a:lnTo>
                  <a:pt x="635" y="4393"/>
                </a:lnTo>
                <a:lnTo>
                  <a:pt x="628" y="4394"/>
                </a:lnTo>
                <a:close/>
                <a:moveTo>
                  <a:pt x="587" y="4490"/>
                </a:moveTo>
                <a:lnTo>
                  <a:pt x="585" y="4495"/>
                </a:lnTo>
                <a:lnTo>
                  <a:pt x="584" y="4497"/>
                </a:lnTo>
                <a:lnTo>
                  <a:pt x="580" y="4497"/>
                </a:lnTo>
                <a:lnTo>
                  <a:pt x="574" y="4497"/>
                </a:lnTo>
                <a:lnTo>
                  <a:pt x="574" y="4502"/>
                </a:lnTo>
                <a:lnTo>
                  <a:pt x="572" y="4505"/>
                </a:lnTo>
                <a:lnTo>
                  <a:pt x="570" y="4509"/>
                </a:lnTo>
                <a:lnTo>
                  <a:pt x="567" y="4511"/>
                </a:lnTo>
                <a:lnTo>
                  <a:pt x="563" y="4511"/>
                </a:lnTo>
                <a:lnTo>
                  <a:pt x="562" y="4512"/>
                </a:lnTo>
                <a:lnTo>
                  <a:pt x="560" y="4517"/>
                </a:lnTo>
                <a:lnTo>
                  <a:pt x="570" y="4517"/>
                </a:lnTo>
                <a:lnTo>
                  <a:pt x="580" y="4517"/>
                </a:lnTo>
                <a:lnTo>
                  <a:pt x="587" y="4514"/>
                </a:lnTo>
                <a:lnTo>
                  <a:pt x="594" y="4511"/>
                </a:lnTo>
                <a:lnTo>
                  <a:pt x="594" y="4500"/>
                </a:lnTo>
                <a:lnTo>
                  <a:pt x="594" y="4488"/>
                </a:lnTo>
                <a:lnTo>
                  <a:pt x="592" y="4485"/>
                </a:lnTo>
                <a:lnTo>
                  <a:pt x="591" y="4483"/>
                </a:lnTo>
                <a:lnTo>
                  <a:pt x="589" y="4485"/>
                </a:lnTo>
                <a:lnTo>
                  <a:pt x="587" y="4490"/>
                </a:lnTo>
                <a:close/>
                <a:moveTo>
                  <a:pt x="635" y="4347"/>
                </a:moveTo>
                <a:lnTo>
                  <a:pt x="630" y="4355"/>
                </a:lnTo>
                <a:lnTo>
                  <a:pt x="626" y="4367"/>
                </a:lnTo>
                <a:lnTo>
                  <a:pt x="626" y="4374"/>
                </a:lnTo>
                <a:lnTo>
                  <a:pt x="628" y="4381"/>
                </a:lnTo>
                <a:lnTo>
                  <a:pt x="630" y="4386"/>
                </a:lnTo>
                <a:lnTo>
                  <a:pt x="635" y="4388"/>
                </a:lnTo>
                <a:lnTo>
                  <a:pt x="637" y="4382"/>
                </a:lnTo>
                <a:lnTo>
                  <a:pt x="638" y="4381"/>
                </a:lnTo>
                <a:lnTo>
                  <a:pt x="642" y="4381"/>
                </a:lnTo>
                <a:lnTo>
                  <a:pt x="640" y="4376"/>
                </a:lnTo>
                <a:lnTo>
                  <a:pt x="642" y="4371"/>
                </a:lnTo>
                <a:lnTo>
                  <a:pt x="642" y="4360"/>
                </a:lnTo>
                <a:lnTo>
                  <a:pt x="642" y="4355"/>
                </a:lnTo>
                <a:lnTo>
                  <a:pt x="642" y="4350"/>
                </a:lnTo>
                <a:lnTo>
                  <a:pt x="640" y="4347"/>
                </a:lnTo>
                <a:lnTo>
                  <a:pt x="635" y="4347"/>
                </a:lnTo>
                <a:close/>
                <a:moveTo>
                  <a:pt x="621" y="4442"/>
                </a:moveTo>
                <a:lnTo>
                  <a:pt x="628" y="4440"/>
                </a:lnTo>
                <a:lnTo>
                  <a:pt x="633" y="4442"/>
                </a:lnTo>
                <a:lnTo>
                  <a:pt x="642" y="4446"/>
                </a:lnTo>
                <a:lnTo>
                  <a:pt x="645" y="4447"/>
                </a:lnTo>
                <a:lnTo>
                  <a:pt x="647" y="4447"/>
                </a:lnTo>
                <a:lnTo>
                  <a:pt x="649" y="4444"/>
                </a:lnTo>
                <a:lnTo>
                  <a:pt x="649" y="4435"/>
                </a:lnTo>
                <a:lnTo>
                  <a:pt x="643" y="4434"/>
                </a:lnTo>
                <a:lnTo>
                  <a:pt x="642" y="4432"/>
                </a:lnTo>
                <a:lnTo>
                  <a:pt x="642" y="4428"/>
                </a:lnTo>
                <a:lnTo>
                  <a:pt x="633" y="4430"/>
                </a:lnTo>
                <a:lnTo>
                  <a:pt x="628" y="4432"/>
                </a:lnTo>
                <a:lnTo>
                  <a:pt x="625" y="4437"/>
                </a:lnTo>
                <a:lnTo>
                  <a:pt x="621" y="4442"/>
                </a:lnTo>
                <a:close/>
                <a:moveTo>
                  <a:pt x="546" y="4333"/>
                </a:moveTo>
                <a:lnTo>
                  <a:pt x="541" y="4333"/>
                </a:lnTo>
                <a:lnTo>
                  <a:pt x="539" y="4330"/>
                </a:lnTo>
                <a:lnTo>
                  <a:pt x="539" y="4319"/>
                </a:lnTo>
                <a:lnTo>
                  <a:pt x="538" y="4316"/>
                </a:lnTo>
                <a:lnTo>
                  <a:pt x="536" y="4313"/>
                </a:lnTo>
                <a:lnTo>
                  <a:pt x="533" y="4311"/>
                </a:lnTo>
                <a:lnTo>
                  <a:pt x="526" y="4313"/>
                </a:lnTo>
                <a:lnTo>
                  <a:pt x="524" y="4319"/>
                </a:lnTo>
                <a:lnTo>
                  <a:pt x="526" y="4326"/>
                </a:lnTo>
                <a:lnTo>
                  <a:pt x="528" y="4331"/>
                </a:lnTo>
                <a:lnTo>
                  <a:pt x="531" y="4336"/>
                </a:lnTo>
                <a:lnTo>
                  <a:pt x="534" y="4340"/>
                </a:lnTo>
                <a:lnTo>
                  <a:pt x="539" y="4340"/>
                </a:lnTo>
                <a:lnTo>
                  <a:pt x="543" y="4338"/>
                </a:lnTo>
                <a:lnTo>
                  <a:pt x="546" y="4333"/>
                </a:lnTo>
                <a:close/>
                <a:moveTo>
                  <a:pt x="560" y="4388"/>
                </a:moveTo>
                <a:lnTo>
                  <a:pt x="560" y="4381"/>
                </a:lnTo>
                <a:lnTo>
                  <a:pt x="556" y="4377"/>
                </a:lnTo>
                <a:lnTo>
                  <a:pt x="555" y="4372"/>
                </a:lnTo>
                <a:lnTo>
                  <a:pt x="553" y="4367"/>
                </a:lnTo>
                <a:lnTo>
                  <a:pt x="548" y="4365"/>
                </a:lnTo>
                <a:lnTo>
                  <a:pt x="546" y="4364"/>
                </a:lnTo>
                <a:lnTo>
                  <a:pt x="546" y="4360"/>
                </a:lnTo>
                <a:lnTo>
                  <a:pt x="543" y="4359"/>
                </a:lnTo>
                <a:lnTo>
                  <a:pt x="539" y="4357"/>
                </a:lnTo>
                <a:lnTo>
                  <a:pt x="536" y="4355"/>
                </a:lnTo>
                <a:lnTo>
                  <a:pt x="533" y="4353"/>
                </a:lnTo>
                <a:lnTo>
                  <a:pt x="533" y="4367"/>
                </a:lnTo>
                <a:lnTo>
                  <a:pt x="531" y="4372"/>
                </a:lnTo>
                <a:lnTo>
                  <a:pt x="529" y="4374"/>
                </a:lnTo>
                <a:lnTo>
                  <a:pt x="526" y="4374"/>
                </a:lnTo>
                <a:lnTo>
                  <a:pt x="526" y="4377"/>
                </a:lnTo>
                <a:lnTo>
                  <a:pt x="528" y="4379"/>
                </a:lnTo>
                <a:lnTo>
                  <a:pt x="533" y="4381"/>
                </a:lnTo>
                <a:lnTo>
                  <a:pt x="536" y="4382"/>
                </a:lnTo>
                <a:lnTo>
                  <a:pt x="538" y="4386"/>
                </a:lnTo>
                <a:lnTo>
                  <a:pt x="539" y="4394"/>
                </a:lnTo>
                <a:lnTo>
                  <a:pt x="553" y="4394"/>
                </a:lnTo>
                <a:lnTo>
                  <a:pt x="555" y="4389"/>
                </a:lnTo>
                <a:lnTo>
                  <a:pt x="556" y="4388"/>
                </a:lnTo>
                <a:lnTo>
                  <a:pt x="560" y="4388"/>
                </a:lnTo>
                <a:close/>
                <a:moveTo>
                  <a:pt x="574" y="4422"/>
                </a:moveTo>
                <a:lnTo>
                  <a:pt x="580" y="4422"/>
                </a:lnTo>
                <a:lnTo>
                  <a:pt x="584" y="4418"/>
                </a:lnTo>
                <a:lnTo>
                  <a:pt x="585" y="4415"/>
                </a:lnTo>
                <a:lnTo>
                  <a:pt x="587" y="4408"/>
                </a:lnTo>
                <a:lnTo>
                  <a:pt x="579" y="4410"/>
                </a:lnTo>
                <a:lnTo>
                  <a:pt x="574" y="4411"/>
                </a:lnTo>
                <a:lnTo>
                  <a:pt x="568" y="4415"/>
                </a:lnTo>
                <a:lnTo>
                  <a:pt x="560" y="4415"/>
                </a:lnTo>
                <a:lnTo>
                  <a:pt x="560" y="4420"/>
                </a:lnTo>
                <a:lnTo>
                  <a:pt x="558" y="4423"/>
                </a:lnTo>
                <a:lnTo>
                  <a:pt x="556" y="4427"/>
                </a:lnTo>
                <a:lnTo>
                  <a:pt x="553" y="4428"/>
                </a:lnTo>
                <a:lnTo>
                  <a:pt x="551" y="4434"/>
                </a:lnTo>
                <a:lnTo>
                  <a:pt x="550" y="4435"/>
                </a:lnTo>
                <a:lnTo>
                  <a:pt x="546" y="4435"/>
                </a:lnTo>
                <a:lnTo>
                  <a:pt x="546" y="4440"/>
                </a:lnTo>
                <a:lnTo>
                  <a:pt x="548" y="4444"/>
                </a:lnTo>
                <a:lnTo>
                  <a:pt x="548" y="4447"/>
                </a:lnTo>
                <a:lnTo>
                  <a:pt x="551" y="4449"/>
                </a:lnTo>
                <a:lnTo>
                  <a:pt x="556" y="4451"/>
                </a:lnTo>
                <a:lnTo>
                  <a:pt x="563" y="4447"/>
                </a:lnTo>
                <a:lnTo>
                  <a:pt x="570" y="4444"/>
                </a:lnTo>
                <a:lnTo>
                  <a:pt x="574" y="4437"/>
                </a:lnTo>
                <a:lnTo>
                  <a:pt x="575" y="4430"/>
                </a:lnTo>
                <a:lnTo>
                  <a:pt x="575" y="4427"/>
                </a:lnTo>
                <a:lnTo>
                  <a:pt x="574" y="4422"/>
                </a:lnTo>
                <a:close/>
                <a:moveTo>
                  <a:pt x="642" y="4667"/>
                </a:moveTo>
                <a:lnTo>
                  <a:pt x="640" y="4673"/>
                </a:lnTo>
                <a:lnTo>
                  <a:pt x="638" y="4674"/>
                </a:lnTo>
                <a:lnTo>
                  <a:pt x="637" y="4678"/>
                </a:lnTo>
                <a:lnTo>
                  <a:pt x="635" y="4681"/>
                </a:lnTo>
                <a:lnTo>
                  <a:pt x="643" y="4681"/>
                </a:lnTo>
                <a:lnTo>
                  <a:pt x="650" y="4679"/>
                </a:lnTo>
                <a:lnTo>
                  <a:pt x="654" y="4678"/>
                </a:lnTo>
                <a:lnTo>
                  <a:pt x="655" y="4676"/>
                </a:lnTo>
                <a:lnTo>
                  <a:pt x="655" y="4673"/>
                </a:lnTo>
                <a:lnTo>
                  <a:pt x="655" y="4667"/>
                </a:lnTo>
                <a:lnTo>
                  <a:pt x="642" y="4667"/>
                </a:lnTo>
                <a:close/>
                <a:moveTo>
                  <a:pt x="614" y="4470"/>
                </a:moveTo>
                <a:lnTo>
                  <a:pt x="611" y="4473"/>
                </a:lnTo>
                <a:lnTo>
                  <a:pt x="611" y="4475"/>
                </a:lnTo>
                <a:lnTo>
                  <a:pt x="613" y="4473"/>
                </a:lnTo>
                <a:lnTo>
                  <a:pt x="614" y="4473"/>
                </a:lnTo>
                <a:lnTo>
                  <a:pt x="614" y="4470"/>
                </a:lnTo>
                <a:close/>
                <a:moveTo>
                  <a:pt x="608" y="4394"/>
                </a:moveTo>
                <a:lnTo>
                  <a:pt x="608" y="4408"/>
                </a:lnTo>
                <a:lnTo>
                  <a:pt x="609" y="4413"/>
                </a:lnTo>
                <a:lnTo>
                  <a:pt x="611" y="4415"/>
                </a:lnTo>
                <a:lnTo>
                  <a:pt x="614" y="4415"/>
                </a:lnTo>
                <a:lnTo>
                  <a:pt x="616" y="4410"/>
                </a:lnTo>
                <a:lnTo>
                  <a:pt x="618" y="4408"/>
                </a:lnTo>
                <a:lnTo>
                  <a:pt x="621" y="4408"/>
                </a:lnTo>
                <a:lnTo>
                  <a:pt x="620" y="4403"/>
                </a:lnTo>
                <a:lnTo>
                  <a:pt x="618" y="4398"/>
                </a:lnTo>
                <a:lnTo>
                  <a:pt x="614" y="4394"/>
                </a:lnTo>
                <a:lnTo>
                  <a:pt x="608" y="4394"/>
                </a:lnTo>
                <a:close/>
                <a:moveTo>
                  <a:pt x="614" y="4470"/>
                </a:moveTo>
                <a:lnTo>
                  <a:pt x="618" y="4466"/>
                </a:lnTo>
                <a:lnTo>
                  <a:pt x="618" y="4464"/>
                </a:lnTo>
                <a:lnTo>
                  <a:pt x="616" y="4466"/>
                </a:lnTo>
                <a:lnTo>
                  <a:pt x="614" y="4468"/>
                </a:lnTo>
                <a:lnTo>
                  <a:pt x="614" y="4470"/>
                </a:lnTo>
                <a:close/>
                <a:moveTo>
                  <a:pt x="676" y="4606"/>
                </a:moveTo>
                <a:lnTo>
                  <a:pt x="674" y="4611"/>
                </a:lnTo>
                <a:lnTo>
                  <a:pt x="672" y="4613"/>
                </a:lnTo>
                <a:lnTo>
                  <a:pt x="669" y="4613"/>
                </a:lnTo>
                <a:lnTo>
                  <a:pt x="664" y="4613"/>
                </a:lnTo>
                <a:lnTo>
                  <a:pt x="662" y="4615"/>
                </a:lnTo>
                <a:lnTo>
                  <a:pt x="664" y="4618"/>
                </a:lnTo>
                <a:lnTo>
                  <a:pt x="666" y="4623"/>
                </a:lnTo>
                <a:lnTo>
                  <a:pt x="671" y="4625"/>
                </a:lnTo>
                <a:lnTo>
                  <a:pt x="674" y="4627"/>
                </a:lnTo>
                <a:lnTo>
                  <a:pt x="676" y="4625"/>
                </a:lnTo>
                <a:lnTo>
                  <a:pt x="676" y="4620"/>
                </a:lnTo>
                <a:lnTo>
                  <a:pt x="679" y="4618"/>
                </a:lnTo>
                <a:lnTo>
                  <a:pt x="681" y="4615"/>
                </a:lnTo>
                <a:lnTo>
                  <a:pt x="683" y="4606"/>
                </a:lnTo>
                <a:lnTo>
                  <a:pt x="681" y="4603"/>
                </a:lnTo>
                <a:lnTo>
                  <a:pt x="679" y="4601"/>
                </a:lnTo>
                <a:lnTo>
                  <a:pt x="676" y="4603"/>
                </a:lnTo>
                <a:lnTo>
                  <a:pt x="676" y="4606"/>
                </a:lnTo>
                <a:close/>
                <a:moveTo>
                  <a:pt x="642" y="4463"/>
                </a:moveTo>
                <a:lnTo>
                  <a:pt x="642" y="4461"/>
                </a:lnTo>
                <a:lnTo>
                  <a:pt x="640" y="4459"/>
                </a:lnTo>
                <a:lnTo>
                  <a:pt x="635" y="4458"/>
                </a:lnTo>
                <a:lnTo>
                  <a:pt x="632" y="4458"/>
                </a:lnTo>
                <a:lnTo>
                  <a:pt x="630" y="4459"/>
                </a:lnTo>
                <a:lnTo>
                  <a:pt x="628" y="4463"/>
                </a:lnTo>
                <a:lnTo>
                  <a:pt x="630" y="4468"/>
                </a:lnTo>
                <a:lnTo>
                  <a:pt x="632" y="4470"/>
                </a:lnTo>
                <a:lnTo>
                  <a:pt x="635" y="4470"/>
                </a:lnTo>
                <a:lnTo>
                  <a:pt x="637" y="4464"/>
                </a:lnTo>
                <a:lnTo>
                  <a:pt x="638" y="4463"/>
                </a:lnTo>
                <a:lnTo>
                  <a:pt x="642" y="4463"/>
                </a:lnTo>
                <a:close/>
                <a:moveTo>
                  <a:pt x="621" y="4490"/>
                </a:moveTo>
                <a:lnTo>
                  <a:pt x="630" y="4488"/>
                </a:lnTo>
                <a:lnTo>
                  <a:pt x="633" y="4487"/>
                </a:lnTo>
                <a:lnTo>
                  <a:pt x="635" y="4483"/>
                </a:lnTo>
                <a:lnTo>
                  <a:pt x="626" y="4485"/>
                </a:lnTo>
                <a:lnTo>
                  <a:pt x="623" y="4487"/>
                </a:lnTo>
                <a:lnTo>
                  <a:pt x="621" y="4490"/>
                </a:lnTo>
                <a:close/>
                <a:moveTo>
                  <a:pt x="572" y="3930"/>
                </a:moveTo>
                <a:lnTo>
                  <a:pt x="574" y="3930"/>
                </a:lnTo>
                <a:lnTo>
                  <a:pt x="574" y="3927"/>
                </a:lnTo>
                <a:lnTo>
                  <a:pt x="572" y="3925"/>
                </a:lnTo>
                <a:lnTo>
                  <a:pt x="567" y="3924"/>
                </a:lnTo>
                <a:lnTo>
                  <a:pt x="567" y="3927"/>
                </a:lnTo>
                <a:lnTo>
                  <a:pt x="567" y="3929"/>
                </a:lnTo>
                <a:lnTo>
                  <a:pt x="562" y="3925"/>
                </a:lnTo>
                <a:lnTo>
                  <a:pt x="555" y="3920"/>
                </a:lnTo>
                <a:lnTo>
                  <a:pt x="550" y="3915"/>
                </a:lnTo>
                <a:lnTo>
                  <a:pt x="541" y="3912"/>
                </a:lnTo>
                <a:lnTo>
                  <a:pt x="539" y="3910"/>
                </a:lnTo>
                <a:lnTo>
                  <a:pt x="536" y="3907"/>
                </a:lnTo>
                <a:lnTo>
                  <a:pt x="533" y="3903"/>
                </a:lnTo>
                <a:lnTo>
                  <a:pt x="531" y="3898"/>
                </a:lnTo>
                <a:lnTo>
                  <a:pt x="529" y="3896"/>
                </a:lnTo>
                <a:lnTo>
                  <a:pt x="526" y="3896"/>
                </a:lnTo>
                <a:lnTo>
                  <a:pt x="521" y="3900"/>
                </a:lnTo>
                <a:lnTo>
                  <a:pt x="519" y="3905"/>
                </a:lnTo>
                <a:lnTo>
                  <a:pt x="519" y="3910"/>
                </a:lnTo>
                <a:lnTo>
                  <a:pt x="521" y="3917"/>
                </a:lnTo>
                <a:lnTo>
                  <a:pt x="526" y="3922"/>
                </a:lnTo>
                <a:lnTo>
                  <a:pt x="531" y="3925"/>
                </a:lnTo>
                <a:lnTo>
                  <a:pt x="534" y="3929"/>
                </a:lnTo>
                <a:lnTo>
                  <a:pt x="539" y="3930"/>
                </a:lnTo>
                <a:lnTo>
                  <a:pt x="538" y="3934"/>
                </a:lnTo>
                <a:lnTo>
                  <a:pt x="536" y="3936"/>
                </a:lnTo>
                <a:lnTo>
                  <a:pt x="514" y="3936"/>
                </a:lnTo>
                <a:lnTo>
                  <a:pt x="512" y="3941"/>
                </a:lnTo>
                <a:lnTo>
                  <a:pt x="512" y="3944"/>
                </a:lnTo>
                <a:lnTo>
                  <a:pt x="516" y="3948"/>
                </a:lnTo>
                <a:lnTo>
                  <a:pt x="517" y="3949"/>
                </a:lnTo>
                <a:lnTo>
                  <a:pt x="524" y="3956"/>
                </a:lnTo>
                <a:lnTo>
                  <a:pt x="526" y="3959"/>
                </a:lnTo>
                <a:lnTo>
                  <a:pt x="528" y="3963"/>
                </a:lnTo>
                <a:lnTo>
                  <a:pt x="512" y="3965"/>
                </a:lnTo>
                <a:lnTo>
                  <a:pt x="514" y="3968"/>
                </a:lnTo>
                <a:lnTo>
                  <a:pt x="519" y="3978"/>
                </a:lnTo>
                <a:lnTo>
                  <a:pt x="526" y="3989"/>
                </a:lnTo>
                <a:lnTo>
                  <a:pt x="533" y="3995"/>
                </a:lnTo>
                <a:lnTo>
                  <a:pt x="539" y="4006"/>
                </a:lnTo>
                <a:lnTo>
                  <a:pt x="538" y="4012"/>
                </a:lnTo>
                <a:lnTo>
                  <a:pt x="536" y="4019"/>
                </a:lnTo>
                <a:lnTo>
                  <a:pt x="533" y="4024"/>
                </a:lnTo>
                <a:lnTo>
                  <a:pt x="533" y="4033"/>
                </a:lnTo>
                <a:lnTo>
                  <a:pt x="533" y="4040"/>
                </a:lnTo>
                <a:lnTo>
                  <a:pt x="533" y="4047"/>
                </a:lnTo>
                <a:lnTo>
                  <a:pt x="531" y="4052"/>
                </a:lnTo>
                <a:lnTo>
                  <a:pt x="526" y="4053"/>
                </a:lnTo>
                <a:lnTo>
                  <a:pt x="526" y="4060"/>
                </a:lnTo>
                <a:lnTo>
                  <a:pt x="528" y="4065"/>
                </a:lnTo>
                <a:lnTo>
                  <a:pt x="531" y="4069"/>
                </a:lnTo>
                <a:lnTo>
                  <a:pt x="534" y="4072"/>
                </a:lnTo>
                <a:lnTo>
                  <a:pt x="538" y="4076"/>
                </a:lnTo>
                <a:lnTo>
                  <a:pt x="539" y="4081"/>
                </a:lnTo>
                <a:lnTo>
                  <a:pt x="541" y="4086"/>
                </a:lnTo>
                <a:lnTo>
                  <a:pt x="539" y="4094"/>
                </a:lnTo>
                <a:lnTo>
                  <a:pt x="541" y="4103"/>
                </a:lnTo>
                <a:lnTo>
                  <a:pt x="539" y="4110"/>
                </a:lnTo>
                <a:lnTo>
                  <a:pt x="538" y="4115"/>
                </a:lnTo>
                <a:lnTo>
                  <a:pt x="533" y="4118"/>
                </a:lnTo>
                <a:lnTo>
                  <a:pt x="526" y="4125"/>
                </a:lnTo>
                <a:lnTo>
                  <a:pt x="522" y="4128"/>
                </a:lnTo>
                <a:lnTo>
                  <a:pt x="519" y="4134"/>
                </a:lnTo>
                <a:lnTo>
                  <a:pt x="519" y="4137"/>
                </a:lnTo>
                <a:lnTo>
                  <a:pt x="519" y="4145"/>
                </a:lnTo>
                <a:lnTo>
                  <a:pt x="519" y="4154"/>
                </a:lnTo>
                <a:lnTo>
                  <a:pt x="521" y="4157"/>
                </a:lnTo>
                <a:lnTo>
                  <a:pt x="524" y="4162"/>
                </a:lnTo>
                <a:lnTo>
                  <a:pt x="528" y="4164"/>
                </a:lnTo>
                <a:lnTo>
                  <a:pt x="534" y="4168"/>
                </a:lnTo>
                <a:lnTo>
                  <a:pt x="536" y="4169"/>
                </a:lnTo>
                <a:lnTo>
                  <a:pt x="539" y="4176"/>
                </a:lnTo>
                <a:lnTo>
                  <a:pt x="539" y="4193"/>
                </a:lnTo>
                <a:lnTo>
                  <a:pt x="541" y="4200"/>
                </a:lnTo>
                <a:lnTo>
                  <a:pt x="543" y="4202"/>
                </a:lnTo>
                <a:lnTo>
                  <a:pt x="546" y="4203"/>
                </a:lnTo>
                <a:lnTo>
                  <a:pt x="545" y="4215"/>
                </a:lnTo>
                <a:lnTo>
                  <a:pt x="543" y="4220"/>
                </a:lnTo>
                <a:lnTo>
                  <a:pt x="539" y="4226"/>
                </a:lnTo>
                <a:lnTo>
                  <a:pt x="538" y="4227"/>
                </a:lnTo>
                <a:lnTo>
                  <a:pt x="536" y="4238"/>
                </a:lnTo>
                <a:lnTo>
                  <a:pt x="539" y="4246"/>
                </a:lnTo>
                <a:lnTo>
                  <a:pt x="545" y="4253"/>
                </a:lnTo>
                <a:lnTo>
                  <a:pt x="551" y="4260"/>
                </a:lnTo>
                <a:lnTo>
                  <a:pt x="551" y="4263"/>
                </a:lnTo>
                <a:lnTo>
                  <a:pt x="553" y="4272"/>
                </a:lnTo>
                <a:lnTo>
                  <a:pt x="551" y="4273"/>
                </a:lnTo>
                <a:lnTo>
                  <a:pt x="550" y="4275"/>
                </a:lnTo>
                <a:lnTo>
                  <a:pt x="546" y="4278"/>
                </a:lnTo>
                <a:lnTo>
                  <a:pt x="545" y="4284"/>
                </a:lnTo>
                <a:lnTo>
                  <a:pt x="543" y="4285"/>
                </a:lnTo>
                <a:lnTo>
                  <a:pt x="539" y="4285"/>
                </a:lnTo>
                <a:lnTo>
                  <a:pt x="538" y="4289"/>
                </a:lnTo>
                <a:lnTo>
                  <a:pt x="536" y="4292"/>
                </a:lnTo>
                <a:lnTo>
                  <a:pt x="533" y="4295"/>
                </a:lnTo>
                <a:lnTo>
                  <a:pt x="533" y="4299"/>
                </a:lnTo>
                <a:lnTo>
                  <a:pt x="533" y="4302"/>
                </a:lnTo>
                <a:lnTo>
                  <a:pt x="534" y="4304"/>
                </a:lnTo>
                <a:lnTo>
                  <a:pt x="541" y="4304"/>
                </a:lnTo>
                <a:lnTo>
                  <a:pt x="545" y="4304"/>
                </a:lnTo>
                <a:lnTo>
                  <a:pt x="548" y="4307"/>
                </a:lnTo>
                <a:lnTo>
                  <a:pt x="550" y="4313"/>
                </a:lnTo>
                <a:lnTo>
                  <a:pt x="555" y="4321"/>
                </a:lnTo>
                <a:lnTo>
                  <a:pt x="558" y="4324"/>
                </a:lnTo>
                <a:lnTo>
                  <a:pt x="562" y="4328"/>
                </a:lnTo>
                <a:lnTo>
                  <a:pt x="565" y="4331"/>
                </a:lnTo>
                <a:lnTo>
                  <a:pt x="572" y="4331"/>
                </a:lnTo>
                <a:lnTo>
                  <a:pt x="575" y="4333"/>
                </a:lnTo>
                <a:lnTo>
                  <a:pt x="580" y="4336"/>
                </a:lnTo>
                <a:lnTo>
                  <a:pt x="585" y="4340"/>
                </a:lnTo>
                <a:lnTo>
                  <a:pt x="587" y="4347"/>
                </a:lnTo>
                <a:lnTo>
                  <a:pt x="587" y="4353"/>
                </a:lnTo>
                <a:lnTo>
                  <a:pt x="591" y="4355"/>
                </a:lnTo>
                <a:lnTo>
                  <a:pt x="594" y="4357"/>
                </a:lnTo>
                <a:lnTo>
                  <a:pt x="596" y="4365"/>
                </a:lnTo>
                <a:lnTo>
                  <a:pt x="597" y="4369"/>
                </a:lnTo>
                <a:lnTo>
                  <a:pt x="599" y="4372"/>
                </a:lnTo>
                <a:lnTo>
                  <a:pt x="603" y="4374"/>
                </a:lnTo>
                <a:lnTo>
                  <a:pt x="608" y="4374"/>
                </a:lnTo>
                <a:lnTo>
                  <a:pt x="611" y="4372"/>
                </a:lnTo>
                <a:lnTo>
                  <a:pt x="613" y="4371"/>
                </a:lnTo>
                <a:lnTo>
                  <a:pt x="614" y="4364"/>
                </a:lnTo>
                <a:lnTo>
                  <a:pt x="614" y="4347"/>
                </a:lnTo>
                <a:lnTo>
                  <a:pt x="621" y="4347"/>
                </a:lnTo>
                <a:lnTo>
                  <a:pt x="628" y="4343"/>
                </a:lnTo>
                <a:lnTo>
                  <a:pt x="632" y="4338"/>
                </a:lnTo>
                <a:lnTo>
                  <a:pt x="635" y="4333"/>
                </a:lnTo>
                <a:lnTo>
                  <a:pt x="642" y="4335"/>
                </a:lnTo>
                <a:lnTo>
                  <a:pt x="645" y="4338"/>
                </a:lnTo>
                <a:lnTo>
                  <a:pt x="647" y="4343"/>
                </a:lnTo>
                <a:lnTo>
                  <a:pt x="649" y="4350"/>
                </a:lnTo>
                <a:lnTo>
                  <a:pt x="649" y="4365"/>
                </a:lnTo>
                <a:lnTo>
                  <a:pt x="649" y="4381"/>
                </a:lnTo>
                <a:lnTo>
                  <a:pt x="655" y="4382"/>
                </a:lnTo>
                <a:lnTo>
                  <a:pt x="661" y="4381"/>
                </a:lnTo>
                <a:lnTo>
                  <a:pt x="664" y="4377"/>
                </a:lnTo>
                <a:lnTo>
                  <a:pt x="666" y="4374"/>
                </a:lnTo>
                <a:lnTo>
                  <a:pt x="669" y="4365"/>
                </a:lnTo>
                <a:lnTo>
                  <a:pt x="672" y="4362"/>
                </a:lnTo>
                <a:lnTo>
                  <a:pt x="676" y="4360"/>
                </a:lnTo>
                <a:lnTo>
                  <a:pt x="678" y="4357"/>
                </a:lnTo>
                <a:lnTo>
                  <a:pt x="679" y="4355"/>
                </a:lnTo>
                <a:lnTo>
                  <a:pt x="683" y="4355"/>
                </a:lnTo>
                <a:lnTo>
                  <a:pt x="688" y="4357"/>
                </a:lnTo>
                <a:lnTo>
                  <a:pt x="689" y="4359"/>
                </a:lnTo>
                <a:lnTo>
                  <a:pt x="689" y="4360"/>
                </a:lnTo>
                <a:lnTo>
                  <a:pt x="691" y="4364"/>
                </a:lnTo>
                <a:lnTo>
                  <a:pt x="695" y="4365"/>
                </a:lnTo>
                <a:lnTo>
                  <a:pt x="703" y="4367"/>
                </a:lnTo>
                <a:lnTo>
                  <a:pt x="701" y="4371"/>
                </a:lnTo>
                <a:lnTo>
                  <a:pt x="698" y="4372"/>
                </a:lnTo>
                <a:lnTo>
                  <a:pt x="693" y="4377"/>
                </a:lnTo>
                <a:lnTo>
                  <a:pt x="689" y="4379"/>
                </a:lnTo>
                <a:lnTo>
                  <a:pt x="688" y="4382"/>
                </a:lnTo>
                <a:lnTo>
                  <a:pt x="688" y="4388"/>
                </a:lnTo>
                <a:lnTo>
                  <a:pt x="689" y="4394"/>
                </a:lnTo>
                <a:lnTo>
                  <a:pt x="695" y="4394"/>
                </a:lnTo>
                <a:lnTo>
                  <a:pt x="700" y="4394"/>
                </a:lnTo>
                <a:lnTo>
                  <a:pt x="703" y="4396"/>
                </a:lnTo>
                <a:lnTo>
                  <a:pt x="705" y="4399"/>
                </a:lnTo>
                <a:lnTo>
                  <a:pt x="710" y="4405"/>
                </a:lnTo>
                <a:lnTo>
                  <a:pt x="712" y="4408"/>
                </a:lnTo>
                <a:lnTo>
                  <a:pt x="717" y="4408"/>
                </a:lnTo>
                <a:lnTo>
                  <a:pt x="717" y="4401"/>
                </a:lnTo>
                <a:lnTo>
                  <a:pt x="712" y="4394"/>
                </a:lnTo>
                <a:lnTo>
                  <a:pt x="712" y="4391"/>
                </a:lnTo>
                <a:lnTo>
                  <a:pt x="712" y="4389"/>
                </a:lnTo>
                <a:lnTo>
                  <a:pt x="715" y="4388"/>
                </a:lnTo>
                <a:lnTo>
                  <a:pt x="718" y="4388"/>
                </a:lnTo>
                <a:lnTo>
                  <a:pt x="730" y="4388"/>
                </a:lnTo>
                <a:lnTo>
                  <a:pt x="732" y="4384"/>
                </a:lnTo>
                <a:lnTo>
                  <a:pt x="736" y="4384"/>
                </a:lnTo>
                <a:lnTo>
                  <a:pt x="739" y="4386"/>
                </a:lnTo>
                <a:lnTo>
                  <a:pt x="744" y="4388"/>
                </a:lnTo>
                <a:lnTo>
                  <a:pt x="751" y="4388"/>
                </a:lnTo>
                <a:lnTo>
                  <a:pt x="756" y="4389"/>
                </a:lnTo>
                <a:lnTo>
                  <a:pt x="759" y="4393"/>
                </a:lnTo>
                <a:lnTo>
                  <a:pt x="763" y="4396"/>
                </a:lnTo>
                <a:lnTo>
                  <a:pt x="770" y="4403"/>
                </a:lnTo>
                <a:lnTo>
                  <a:pt x="773" y="4406"/>
                </a:lnTo>
                <a:lnTo>
                  <a:pt x="778" y="4408"/>
                </a:lnTo>
                <a:lnTo>
                  <a:pt x="787" y="4410"/>
                </a:lnTo>
                <a:lnTo>
                  <a:pt x="792" y="4408"/>
                </a:lnTo>
                <a:lnTo>
                  <a:pt x="802" y="4406"/>
                </a:lnTo>
                <a:lnTo>
                  <a:pt x="812" y="4401"/>
                </a:lnTo>
                <a:lnTo>
                  <a:pt x="819" y="4401"/>
                </a:lnTo>
                <a:lnTo>
                  <a:pt x="826" y="4401"/>
                </a:lnTo>
                <a:lnTo>
                  <a:pt x="826" y="4428"/>
                </a:lnTo>
                <a:lnTo>
                  <a:pt x="824" y="4440"/>
                </a:lnTo>
                <a:lnTo>
                  <a:pt x="822" y="4446"/>
                </a:lnTo>
                <a:lnTo>
                  <a:pt x="819" y="4449"/>
                </a:lnTo>
                <a:lnTo>
                  <a:pt x="821" y="4451"/>
                </a:lnTo>
                <a:lnTo>
                  <a:pt x="822" y="4452"/>
                </a:lnTo>
                <a:lnTo>
                  <a:pt x="826" y="4456"/>
                </a:lnTo>
                <a:lnTo>
                  <a:pt x="831" y="4458"/>
                </a:lnTo>
                <a:lnTo>
                  <a:pt x="833" y="4459"/>
                </a:lnTo>
                <a:lnTo>
                  <a:pt x="833" y="4463"/>
                </a:lnTo>
                <a:lnTo>
                  <a:pt x="853" y="4463"/>
                </a:lnTo>
                <a:lnTo>
                  <a:pt x="858" y="4461"/>
                </a:lnTo>
                <a:lnTo>
                  <a:pt x="862" y="4458"/>
                </a:lnTo>
                <a:lnTo>
                  <a:pt x="867" y="4449"/>
                </a:lnTo>
                <a:lnTo>
                  <a:pt x="870" y="4449"/>
                </a:lnTo>
                <a:lnTo>
                  <a:pt x="874" y="4449"/>
                </a:lnTo>
                <a:lnTo>
                  <a:pt x="877" y="4442"/>
                </a:lnTo>
                <a:lnTo>
                  <a:pt x="880" y="4435"/>
                </a:lnTo>
                <a:lnTo>
                  <a:pt x="884" y="4435"/>
                </a:lnTo>
                <a:lnTo>
                  <a:pt x="887" y="4435"/>
                </a:lnTo>
                <a:lnTo>
                  <a:pt x="891" y="4435"/>
                </a:lnTo>
                <a:lnTo>
                  <a:pt x="894" y="4435"/>
                </a:lnTo>
                <a:lnTo>
                  <a:pt x="896" y="4432"/>
                </a:lnTo>
                <a:lnTo>
                  <a:pt x="898" y="4428"/>
                </a:lnTo>
                <a:lnTo>
                  <a:pt x="899" y="4423"/>
                </a:lnTo>
                <a:lnTo>
                  <a:pt x="901" y="4422"/>
                </a:lnTo>
                <a:lnTo>
                  <a:pt x="904" y="4422"/>
                </a:lnTo>
                <a:lnTo>
                  <a:pt x="908" y="4422"/>
                </a:lnTo>
                <a:lnTo>
                  <a:pt x="911" y="4422"/>
                </a:lnTo>
                <a:lnTo>
                  <a:pt x="915" y="4422"/>
                </a:lnTo>
                <a:lnTo>
                  <a:pt x="916" y="4418"/>
                </a:lnTo>
                <a:lnTo>
                  <a:pt x="918" y="4417"/>
                </a:lnTo>
                <a:lnTo>
                  <a:pt x="921" y="4415"/>
                </a:lnTo>
                <a:lnTo>
                  <a:pt x="928" y="4415"/>
                </a:lnTo>
                <a:lnTo>
                  <a:pt x="935" y="4415"/>
                </a:lnTo>
                <a:lnTo>
                  <a:pt x="935" y="4425"/>
                </a:lnTo>
                <a:lnTo>
                  <a:pt x="932" y="4435"/>
                </a:lnTo>
                <a:lnTo>
                  <a:pt x="926" y="4451"/>
                </a:lnTo>
                <a:lnTo>
                  <a:pt x="923" y="4459"/>
                </a:lnTo>
                <a:lnTo>
                  <a:pt x="921" y="4468"/>
                </a:lnTo>
                <a:lnTo>
                  <a:pt x="920" y="4478"/>
                </a:lnTo>
                <a:lnTo>
                  <a:pt x="921" y="4490"/>
                </a:lnTo>
                <a:lnTo>
                  <a:pt x="926" y="4499"/>
                </a:lnTo>
                <a:lnTo>
                  <a:pt x="928" y="4504"/>
                </a:lnTo>
                <a:lnTo>
                  <a:pt x="928" y="4511"/>
                </a:lnTo>
                <a:lnTo>
                  <a:pt x="928" y="4514"/>
                </a:lnTo>
                <a:lnTo>
                  <a:pt x="930" y="4516"/>
                </a:lnTo>
                <a:lnTo>
                  <a:pt x="935" y="4517"/>
                </a:lnTo>
                <a:lnTo>
                  <a:pt x="940" y="4517"/>
                </a:lnTo>
                <a:lnTo>
                  <a:pt x="945" y="4517"/>
                </a:lnTo>
                <a:lnTo>
                  <a:pt x="950" y="4522"/>
                </a:lnTo>
                <a:lnTo>
                  <a:pt x="957" y="4526"/>
                </a:lnTo>
                <a:lnTo>
                  <a:pt x="962" y="4526"/>
                </a:lnTo>
                <a:lnTo>
                  <a:pt x="969" y="4524"/>
                </a:lnTo>
                <a:lnTo>
                  <a:pt x="983" y="4524"/>
                </a:lnTo>
                <a:lnTo>
                  <a:pt x="979" y="4531"/>
                </a:lnTo>
                <a:lnTo>
                  <a:pt x="974" y="4536"/>
                </a:lnTo>
                <a:lnTo>
                  <a:pt x="969" y="4541"/>
                </a:lnTo>
                <a:lnTo>
                  <a:pt x="962" y="4545"/>
                </a:lnTo>
                <a:lnTo>
                  <a:pt x="966" y="4551"/>
                </a:lnTo>
                <a:lnTo>
                  <a:pt x="969" y="4558"/>
                </a:lnTo>
                <a:lnTo>
                  <a:pt x="978" y="4570"/>
                </a:lnTo>
                <a:lnTo>
                  <a:pt x="986" y="4582"/>
                </a:lnTo>
                <a:lnTo>
                  <a:pt x="988" y="4591"/>
                </a:lnTo>
                <a:lnTo>
                  <a:pt x="990" y="4599"/>
                </a:lnTo>
                <a:lnTo>
                  <a:pt x="986" y="4601"/>
                </a:lnTo>
                <a:lnTo>
                  <a:pt x="985" y="4604"/>
                </a:lnTo>
                <a:lnTo>
                  <a:pt x="983" y="4613"/>
                </a:lnTo>
                <a:lnTo>
                  <a:pt x="978" y="4613"/>
                </a:lnTo>
                <a:lnTo>
                  <a:pt x="974" y="4615"/>
                </a:lnTo>
                <a:lnTo>
                  <a:pt x="971" y="4616"/>
                </a:lnTo>
                <a:lnTo>
                  <a:pt x="969" y="4620"/>
                </a:lnTo>
                <a:lnTo>
                  <a:pt x="966" y="4625"/>
                </a:lnTo>
                <a:lnTo>
                  <a:pt x="962" y="4630"/>
                </a:lnTo>
                <a:lnTo>
                  <a:pt x="957" y="4633"/>
                </a:lnTo>
                <a:lnTo>
                  <a:pt x="956" y="4640"/>
                </a:lnTo>
                <a:lnTo>
                  <a:pt x="969" y="4638"/>
                </a:lnTo>
                <a:lnTo>
                  <a:pt x="981" y="4635"/>
                </a:lnTo>
                <a:lnTo>
                  <a:pt x="1003" y="4627"/>
                </a:lnTo>
                <a:lnTo>
                  <a:pt x="1007" y="4627"/>
                </a:lnTo>
                <a:lnTo>
                  <a:pt x="1008" y="4625"/>
                </a:lnTo>
                <a:lnTo>
                  <a:pt x="1010" y="4621"/>
                </a:lnTo>
                <a:lnTo>
                  <a:pt x="1010" y="4616"/>
                </a:lnTo>
                <a:lnTo>
                  <a:pt x="1010" y="4609"/>
                </a:lnTo>
                <a:lnTo>
                  <a:pt x="1010" y="4604"/>
                </a:lnTo>
                <a:lnTo>
                  <a:pt x="1012" y="4599"/>
                </a:lnTo>
                <a:lnTo>
                  <a:pt x="1014" y="4598"/>
                </a:lnTo>
                <a:lnTo>
                  <a:pt x="1015" y="4598"/>
                </a:lnTo>
                <a:lnTo>
                  <a:pt x="1024" y="4599"/>
                </a:lnTo>
                <a:lnTo>
                  <a:pt x="1029" y="4589"/>
                </a:lnTo>
                <a:lnTo>
                  <a:pt x="1036" y="4577"/>
                </a:lnTo>
                <a:lnTo>
                  <a:pt x="1038" y="4562"/>
                </a:lnTo>
                <a:lnTo>
                  <a:pt x="1038" y="4555"/>
                </a:lnTo>
                <a:lnTo>
                  <a:pt x="1038" y="4545"/>
                </a:lnTo>
                <a:lnTo>
                  <a:pt x="1041" y="4543"/>
                </a:lnTo>
                <a:lnTo>
                  <a:pt x="1043" y="4540"/>
                </a:lnTo>
                <a:lnTo>
                  <a:pt x="1044" y="4531"/>
                </a:lnTo>
                <a:lnTo>
                  <a:pt x="1048" y="4529"/>
                </a:lnTo>
                <a:lnTo>
                  <a:pt x="1049" y="4526"/>
                </a:lnTo>
                <a:lnTo>
                  <a:pt x="1051" y="4517"/>
                </a:lnTo>
                <a:lnTo>
                  <a:pt x="1056" y="4521"/>
                </a:lnTo>
                <a:lnTo>
                  <a:pt x="1060" y="4524"/>
                </a:lnTo>
                <a:lnTo>
                  <a:pt x="1058" y="4528"/>
                </a:lnTo>
                <a:lnTo>
                  <a:pt x="1056" y="4533"/>
                </a:lnTo>
                <a:lnTo>
                  <a:pt x="1053" y="4541"/>
                </a:lnTo>
                <a:lnTo>
                  <a:pt x="1051" y="4546"/>
                </a:lnTo>
                <a:lnTo>
                  <a:pt x="1051" y="4551"/>
                </a:lnTo>
                <a:lnTo>
                  <a:pt x="1087" y="4543"/>
                </a:lnTo>
                <a:lnTo>
                  <a:pt x="1106" y="4540"/>
                </a:lnTo>
                <a:lnTo>
                  <a:pt x="1126" y="4538"/>
                </a:lnTo>
                <a:lnTo>
                  <a:pt x="1140" y="4531"/>
                </a:lnTo>
                <a:lnTo>
                  <a:pt x="1147" y="4528"/>
                </a:lnTo>
                <a:lnTo>
                  <a:pt x="1154" y="4524"/>
                </a:lnTo>
                <a:lnTo>
                  <a:pt x="1155" y="4521"/>
                </a:lnTo>
                <a:lnTo>
                  <a:pt x="1157" y="4517"/>
                </a:lnTo>
                <a:lnTo>
                  <a:pt x="1159" y="4514"/>
                </a:lnTo>
                <a:lnTo>
                  <a:pt x="1160" y="4511"/>
                </a:lnTo>
                <a:lnTo>
                  <a:pt x="1164" y="4509"/>
                </a:lnTo>
                <a:lnTo>
                  <a:pt x="1169" y="4509"/>
                </a:lnTo>
                <a:lnTo>
                  <a:pt x="1172" y="4509"/>
                </a:lnTo>
                <a:lnTo>
                  <a:pt x="1174" y="4507"/>
                </a:lnTo>
                <a:lnTo>
                  <a:pt x="1174" y="4504"/>
                </a:lnTo>
                <a:lnTo>
                  <a:pt x="1177" y="4504"/>
                </a:lnTo>
                <a:lnTo>
                  <a:pt x="1184" y="4504"/>
                </a:lnTo>
                <a:lnTo>
                  <a:pt x="1194" y="4504"/>
                </a:lnTo>
                <a:lnTo>
                  <a:pt x="1200" y="4505"/>
                </a:lnTo>
                <a:lnTo>
                  <a:pt x="1205" y="4504"/>
                </a:lnTo>
                <a:lnTo>
                  <a:pt x="1208" y="4502"/>
                </a:lnTo>
                <a:lnTo>
                  <a:pt x="1208" y="4497"/>
                </a:lnTo>
                <a:lnTo>
                  <a:pt x="1215" y="4493"/>
                </a:lnTo>
                <a:lnTo>
                  <a:pt x="1222" y="4490"/>
                </a:lnTo>
                <a:lnTo>
                  <a:pt x="1232" y="4490"/>
                </a:lnTo>
                <a:lnTo>
                  <a:pt x="1242" y="4490"/>
                </a:lnTo>
                <a:lnTo>
                  <a:pt x="1242" y="4511"/>
                </a:lnTo>
                <a:lnTo>
                  <a:pt x="1259" y="4511"/>
                </a:lnTo>
                <a:lnTo>
                  <a:pt x="1266" y="4512"/>
                </a:lnTo>
                <a:lnTo>
                  <a:pt x="1268" y="4514"/>
                </a:lnTo>
                <a:lnTo>
                  <a:pt x="1269" y="4517"/>
                </a:lnTo>
                <a:lnTo>
                  <a:pt x="1278" y="4514"/>
                </a:lnTo>
                <a:lnTo>
                  <a:pt x="1285" y="4509"/>
                </a:lnTo>
                <a:lnTo>
                  <a:pt x="1293" y="4505"/>
                </a:lnTo>
                <a:lnTo>
                  <a:pt x="1298" y="4504"/>
                </a:lnTo>
                <a:lnTo>
                  <a:pt x="1304" y="4504"/>
                </a:lnTo>
                <a:lnTo>
                  <a:pt x="1304" y="4456"/>
                </a:lnTo>
                <a:lnTo>
                  <a:pt x="1309" y="4452"/>
                </a:lnTo>
                <a:lnTo>
                  <a:pt x="1315" y="4451"/>
                </a:lnTo>
                <a:lnTo>
                  <a:pt x="1321" y="4447"/>
                </a:lnTo>
                <a:lnTo>
                  <a:pt x="1322" y="4446"/>
                </a:lnTo>
                <a:lnTo>
                  <a:pt x="1324" y="4442"/>
                </a:lnTo>
                <a:lnTo>
                  <a:pt x="1331" y="4442"/>
                </a:lnTo>
                <a:lnTo>
                  <a:pt x="1334" y="4439"/>
                </a:lnTo>
                <a:lnTo>
                  <a:pt x="1336" y="4435"/>
                </a:lnTo>
                <a:lnTo>
                  <a:pt x="1338" y="4428"/>
                </a:lnTo>
                <a:lnTo>
                  <a:pt x="1343" y="4428"/>
                </a:lnTo>
                <a:lnTo>
                  <a:pt x="1346" y="4430"/>
                </a:lnTo>
                <a:lnTo>
                  <a:pt x="1350" y="4432"/>
                </a:lnTo>
                <a:lnTo>
                  <a:pt x="1351" y="4435"/>
                </a:lnTo>
                <a:lnTo>
                  <a:pt x="1356" y="4435"/>
                </a:lnTo>
                <a:lnTo>
                  <a:pt x="1360" y="4434"/>
                </a:lnTo>
                <a:lnTo>
                  <a:pt x="1362" y="4430"/>
                </a:lnTo>
                <a:lnTo>
                  <a:pt x="1363" y="4427"/>
                </a:lnTo>
                <a:lnTo>
                  <a:pt x="1365" y="4418"/>
                </a:lnTo>
                <a:lnTo>
                  <a:pt x="1368" y="4417"/>
                </a:lnTo>
                <a:lnTo>
                  <a:pt x="1372" y="4415"/>
                </a:lnTo>
                <a:lnTo>
                  <a:pt x="1373" y="4420"/>
                </a:lnTo>
                <a:lnTo>
                  <a:pt x="1375" y="4422"/>
                </a:lnTo>
                <a:lnTo>
                  <a:pt x="1377" y="4420"/>
                </a:lnTo>
                <a:lnTo>
                  <a:pt x="1379" y="4417"/>
                </a:lnTo>
                <a:lnTo>
                  <a:pt x="1382" y="4408"/>
                </a:lnTo>
                <a:lnTo>
                  <a:pt x="1385" y="4401"/>
                </a:lnTo>
                <a:lnTo>
                  <a:pt x="1392" y="4406"/>
                </a:lnTo>
                <a:lnTo>
                  <a:pt x="1399" y="4408"/>
                </a:lnTo>
                <a:lnTo>
                  <a:pt x="1406" y="4406"/>
                </a:lnTo>
                <a:lnTo>
                  <a:pt x="1413" y="4401"/>
                </a:lnTo>
                <a:lnTo>
                  <a:pt x="1416" y="4399"/>
                </a:lnTo>
                <a:lnTo>
                  <a:pt x="1418" y="4396"/>
                </a:lnTo>
                <a:lnTo>
                  <a:pt x="1420" y="4388"/>
                </a:lnTo>
                <a:lnTo>
                  <a:pt x="1423" y="4388"/>
                </a:lnTo>
                <a:lnTo>
                  <a:pt x="1425" y="4386"/>
                </a:lnTo>
                <a:lnTo>
                  <a:pt x="1426" y="4381"/>
                </a:lnTo>
                <a:lnTo>
                  <a:pt x="1433" y="4381"/>
                </a:lnTo>
                <a:lnTo>
                  <a:pt x="1435" y="4374"/>
                </a:lnTo>
                <a:lnTo>
                  <a:pt x="1438" y="4371"/>
                </a:lnTo>
                <a:lnTo>
                  <a:pt x="1443" y="4369"/>
                </a:lnTo>
                <a:lnTo>
                  <a:pt x="1450" y="4367"/>
                </a:lnTo>
                <a:lnTo>
                  <a:pt x="1455" y="4365"/>
                </a:lnTo>
                <a:lnTo>
                  <a:pt x="1460" y="4362"/>
                </a:lnTo>
                <a:lnTo>
                  <a:pt x="1462" y="4357"/>
                </a:lnTo>
                <a:lnTo>
                  <a:pt x="1460" y="4347"/>
                </a:lnTo>
                <a:lnTo>
                  <a:pt x="1466" y="4347"/>
                </a:lnTo>
                <a:lnTo>
                  <a:pt x="1469" y="4348"/>
                </a:lnTo>
                <a:lnTo>
                  <a:pt x="1472" y="4350"/>
                </a:lnTo>
                <a:lnTo>
                  <a:pt x="1474" y="4353"/>
                </a:lnTo>
                <a:lnTo>
                  <a:pt x="1478" y="4352"/>
                </a:lnTo>
                <a:lnTo>
                  <a:pt x="1479" y="4348"/>
                </a:lnTo>
                <a:lnTo>
                  <a:pt x="1481" y="4340"/>
                </a:lnTo>
                <a:lnTo>
                  <a:pt x="1484" y="4340"/>
                </a:lnTo>
                <a:lnTo>
                  <a:pt x="1486" y="4338"/>
                </a:lnTo>
                <a:lnTo>
                  <a:pt x="1488" y="4333"/>
                </a:lnTo>
                <a:lnTo>
                  <a:pt x="1496" y="4328"/>
                </a:lnTo>
                <a:lnTo>
                  <a:pt x="1500" y="4324"/>
                </a:lnTo>
                <a:lnTo>
                  <a:pt x="1501" y="4319"/>
                </a:lnTo>
                <a:lnTo>
                  <a:pt x="1515" y="4330"/>
                </a:lnTo>
                <a:lnTo>
                  <a:pt x="1529" y="4340"/>
                </a:lnTo>
                <a:lnTo>
                  <a:pt x="1536" y="4343"/>
                </a:lnTo>
                <a:lnTo>
                  <a:pt x="1542" y="4343"/>
                </a:lnTo>
                <a:lnTo>
                  <a:pt x="1551" y="4343"/>
                </a:lnTo>
                <a:lnTo>
                  <a:pt x="1563" y="4340"/>
                </a:lnTo>
                <a:lnTo>
                  <a:pt x="1568" y="4336"/>
                </a:lnTo>
                <a:lnTo>
                  <a:pt x="1570" y="4331"/>
                </a:lnTo>
                <a:lnTo>
                  <a:pt x="1571" y="4324"/>
                </a:lnTo>
                <a:lnTo>
                  <a:pt x="1570" y="4316"/>
                </a:lnTo>
                <a:lnTo>
                  <a:pt x="1570" y="4297"/>
                </a:lnTo>
                <a:lnTo>
                  <a:pt x="1568" y="4287"/>
                </a:lnTo>
                <a:lnTo>
                  <a:pt x="1570" y="4278"/>
                </a:lnTo>
                <a:lnTo>
                  <a:pt x="1577" y="4278"/>
                </a:lnTo>
                <a:lnTo>
                  <a:pt x="1583" y="4280"/>
                </a:lnTo>
                <a:lnTo>
                  <a:pt x="1592" y="4287"/>
                </a:lnTo>
                <a:lnTo>
                  <a:pt x="1600" y="4294"/>
                </a:lnTo>
                <a:lnTo>
                  <a:pt x="1611" y="4299"/>
                </a:lnTo>
                <a:lnTo>
                  <a:pt x="1611" y="4292"/>
                </a:lnTo>
                <a:lnTo>
                  <a:pt x="1609" y="4287"/>
                </a:lnTo>
                <a:lnTo>
                  <a:pt x="1606" y="4284"/>
                </a:lnTo>
                <a:lnTo>
                  <a:pt x="1602" y="4280"/>
                </a:lnTo>
                <a:lnTo>
                  <a:pt x="1595" y="4273"/>
                </a:lnTo>
                <a:lnTo>
                  <a:pt x="1592" y="4270"/>
                </a:lnTo>
                <a:lnTo>
                  <a:pt x="1590" y="4265"/>
                </a:lnTo>
                <a:lnTo>
                  <a:pt x="1589" y="4260"/>
                </a:lnTo>
                <a:lnTo>
                  <a:pt x="1585" y="4256"/>
                </a:lnTo>
                <a:lnTo>
                  <a:pt x="1578" y="4249"/>
                </a:lnTo>
                <a:lnTo>
                  <a:pt x="1575" y="4246"/>
                </a:lnTo>
                <a:lnTo>
                  <a:pt x="1571" y="4243"/>
                </a:lnTo>
                <a:lnTo>
                  <a:pt x="1570" y="4238"/>
                </a:lnTo>
                <a:lnTo>
                  <a:pt x="1570" y="4231"/>
                </a:lnTo>
                <a:lnTo>
                  <a:pt x="1575" y="4231"/>
                </a:lnTo>
                <a:lnTo>
                  <a:pt x="1580" y="4231"/>
                </a:lnTo>
                <a:lnTo>
                  <a:pt x="1585" y="4236"/>
                </a:lnTo>
                <a:lnTo>
                  <a:pt x="1592" y="4239"/>
                </a:lnTo>
                <a:lnTo>
                  <a:pt x="1597" y="4239"/>
                </a:lnTo>
                <a:lnTo>
                  <a:pt x="1604" y="4238"/>
                </a:lnTo>
                <a:lnTo>
                  <a:pt x="1609" y="4241"/>
                </a:lnTo>
                <a:lnTo>
                  <a:pt x="1614" y="4244"/>
                </a:lnTo>
                <a:lnTo>
                  <a:pt x="1618" y="4249"/>
                </a:lnTo>
                <a:lnTo>
                  <a:pt x="1624" y="4251"/>
                </a:lnTo>
                <a:lnTo>
                  <a:pt x="1665" y="4251"/>
                </a:lnTo>
                <a:lnTo>
                  <a:pt x="1670" y="4251"/>
                </a:lnTo>
                <a:lnTo>
                  <a:pt x="1676" y="4251"/>
                </a:lnTo>
                <a:lnTo>
                  <a:pt x="1677" y="4248"/>
                </a:lnTo>
                <a:lnTo>
                  <a:pt x="1679" y="4244"/>
                </a:lnTo>
                <a:lnTo>
                  <a:pt x="1682" y="4238"/>
                </a:lnTo>
                <a:lnTo>
                  <a:pt x="1684" y="4234"/>
                </a:lnTo>
                <a:lnTo>
                  <a:pt x="1686" y="4231"/>
                </a:lnTo>
                <a:lnTo>
                  <a:pt x="1693" y="4229"/>
                </a:lnTo>
                <a:lnTo>
                  <a:pt x="1698" y="4231"/>
                </a:lnTo>
                <a:lnTo>
                  <a:pt x="1703" y="4232"/>
                </a:lnTo>
                <a:lnTo>
                  <a:pt x="1706" y="4234"/>
                </a:lnTo>
                <a:lnTo>
                  <a:pt x="1711" y="4241"/>
                </a:lnTo>
                <a:lnTo>
                  <a:pt x="1715" y="4243"/>
                </a:lnTo>
                <a:lnTo>
                  <a:pt x="1720" y="4244"/>
                </a:lnTo>
                <a:lnTo>
                  <a:pt x="1727" y="4244"/>
                </a:lnTo>
                <a:lnTo>
                  <a:pt x="1732" y="4243"/>
                </a:lnTo>
                <a:lnTo>
                  <a:pt x="1735" y="4239"/>
                </a:lnTo>
                <a:lnTo>
                  <a:pt x="1739" y="4236"/>
                </a:lnTo>
                <a:lnTo>
                  <a:pt x="1745" y="4229"/>
                </a:lnTo>
                <a:lnTo>
                  <a:pt x="1749" y="4226"/>
                </a:lnTo>
                <a:lnTo>
                  <a:pt x="1754" y="4224"/>
                </a:lnTo>
                <a:lnTo>
                  <a:pt x="1759" y="4224"/>
                </a:lnTo>
                <a:lnTo>
                  <a:pt x="1762" y="4226"/>
                </a:lnTo>
                <a:lnTo>
                  <a:pt x="1768" y="4231"/>
                </a:lnTo>
                <a:lnTo>
                  <a:pt x="1769" y="4236"/>
                </a:lnTo>
                <a:lnTo>
                  <a:pt x="1771" y="4238"/>
                </a:lnTo>
                <a:lnTo>
                  <a:pt x="1774" y="4238"/>
                </a:lnTo>
                <a:lnTo>
                  <a:pt x="1780" y="4238"/>
                </a:lnTo>
                <a:lnTo>
                  <a:pt x="1781" y="4234"/>
                </a:lnTo>
                <a:lnTo>
                  <a:pt x="1781" y="4231"/>
                </a:lnTo>
                <a:lnTo>
                  <a:pt x="1781" y="4224"/>
                </a:lnTo>
                <a:lnTo>
                  <a:pt x="1781" y="4214"/>
                </a:lnTo>
                <a:lnTo>
                  <a:pt x="1780" y="4209"/>
                </a:lnTo>
                <a:lnTo>
                  <a:pt x="1781" y="4203"/>
                </a:lnTo>
                <a:lnTo>
                  <a:pt x="1785" y="4198"/>
                </a:lnTo>
                <a:lnTo>
                  <a:pt x="1788" y="4193"/>
                </a:lnTo>
                <a:lnTo>
                  <a:pt x="1791" y="4190"/>
                </a:lnTo>
                <a:lnTo>
                  <a:pt x="1795" y="4183"/>
                </a:lnTo>
                <a:lnTo>
                  <a:pt x="1810" y="4181"/>
                </a:lnTo>
                <a:lnTo>
                  <a:pt x="1822" y="4181"/>
                </a:lnTo>
                <a:lnTo>
                  <a:pt x="1848" y="4185"/>
                </a:lnTo>
                <a:lnTo>
                  <a:pt x="1872" y="4188"/>
                </a:lnTo>
                <a:lnTo>
                  <a:pt x="1897" y="4190"/>
                </a:lnTo>
                <a:lnTo>
                  <a:pt x="1901" y="4188"/>
                </a:lnTo>
                <a:lnTo>
                  <a:pt x="1902" y="4186"/>
                </a:lnTo>
                <a:lnTo>
                  <a:pt x="1902" y="4183"/>
                </a:lnTo>
                <a:lnTo>
                  <a:pt x="1901" y="4178"/>
                </a:lnTo>
                <a:lnTo>
                  <a:pt x="1899" y="4176"/>
                </a:lnTo>
                <a:lnTo>
                  <a:pt x="1897" y="4176"/>
                </a:lnTo>
                <a:lnTo>
                  <a:pt x="1899" y="4173"/>
                </a:lnTo>
                <a:lnTo>
                  <a:pt x="1901" y="4171"/>
                </a:lnTo>
                <a:lnTo>
                  <a:pt x="1907" y="4169"/>
                </a:lnTo>
                <a:lnTo>
                  <a:pt x="1914" y="4171"/>
                </a:lnTo>
                <a:lnTo>
                  <a:pt x="1916" y="4173"/>
                </a:lnTo>
                <a:lnTo>
                  <a:pt x="1918" y="4176"/>
                </a:lnTo>
                <a:lnTo>
                  <a:pt x="1926" y="4171"/>
                </a:lnTo>
                <a:lnTo>
                  <a:pt x="1933" y="4166"/>
                </a:lnTo>
                <a:lnTo>
                  <a:pt x="1942" y="4159"/>
                </a:lnTo>
                <a:lnTo>
                  <a:pt x="1952" y="4156"/>
                </a:lnTo>
                <a:lnTo>
                  <a:pt x="1952" y="4128"/>
                </a:lnTo>
                <a:lnTo>
                  <a:pt x="1959" y="4128"/>
                </a:lnTo>
                <a:lnTo>
                  <a:pt x="1964" y="4128"/>
                </a:lnTo>
                <a:lnTo>
                  <a:pt x="1965" y="4132"/>
                </a:lnTo>
                <a:lnTo>
                  <a:pt x="1965" y="4135"/>
                </a:lnTo>
                <a:lnTo>
                  <a:pt x="1962" y="4142"/>
                </a:lnTo>
                <a:lnTo>
                  <a:pt x="1959" y="4149"/>
                </a:lnTo>
                <a:lnTo>
                  <a:pt x="1959" y="4154"/>
                </a:lnTo>
                <a:lnTo>
                  <a:pt x="1960" y="4157"/>
                </a:lnTo>
                <a:lnTo>
                  <a:pt x="1962" y="4161"/>
                </a:lnTo>
                <a:lnTo>
                  <a:pt x="1965" y="4162"/>
                </a:lnTo>
                <a:lnTo>
                  <a:pt x="1969" y="4162"/>
                </a:lnTo>
                <a:lnTo>
                  <a:pt x="1970" y="4164"/>
                </a:lnTo>
                <a:lnTo>
                  <a:pt x="1972" y="4169"/>
                </a:lnTo>
                <a:lnTo>
                  <a:pt x="1981" y="4164"/>
                </a:lnTo>
                <a:lnTo>
                  <a:pt x="1984" y="4161"/>
                </a:lnTo>
                <a:lnTo>
                  <a:pt x="1986" y="4156"/>
                </a:lnTo>
                <a:lnTo>
                  <a:pt x="1982" y="4151"/>
                </a:lnTo>
                <a:lnTo>
                  <a:pt x="1981" y="4147"/>
                </a:lnTo>
                <a:lnTo>
                  <a:pt x="1982" y="4144"/>
                </a:lnTo>
                <a:lnTo>
                  <a:pt x="1986" y="4142"/>
                </a:lnTo>
                <a:lnTo>
                  <a:pt x="1993" y="4142"/>
                </a:lnTo>
                <a:lnTo>
                  <a:pt x="1999" y="4142"/>
                </a:lnTo>
                <a:lnTo>
                  <a:pt x="2005" y="4140"/>
                </a:lnTo>
                <a:lnTo>
                  <a:pt x="2006" y="4135"/>
                </a:lnTo>
                <a:lnTo>
                  <a:pt x="1994" y="4134"/>
                </a:lnTo>
                <a:lnTo>
                  <a:pt x="1984" y="4130"/>
                </a:lnTo>
                <a:lnTo>
                  <a:pt x="1965" y="4122"/>
                </a:lnTo>
                <a:lnTo>
                  <a:pt x="1965" y="4113"/>
                </a:lnTo>
                <a:lnTo>
                  <a:pt x="1967" y="4105"/>
                </a:lnTo>
                <a:lnTo>
                  <a:pt x="1969" y="4098"/>
                </a:lnTo>
                <a:lnTo>
                  <a:pt x="1972" y="4091"/>
                </a:lnTo>
                <a:lnTo>
                  <a:pt x="1979" y="4081"/>
                </a:lnTo>
                <a:lnTo>
                  <a:pt x="1986" y="4067"/>
                </a:lnTo>
                <a:lnTo>
                  <a:pt x="1989" y="4065"/>
                </a:lnTo>
                <a:lnTo>
                  <a:pt x="1991" y="4064"/>
                </a:lnTo>
                <a:lnTo>
                  <a:pt x="1993" y="4060"/>
                </a:lnTo>
                <a:lnTo>
                  <a:pt x="1994" y="4060"/>
                </a:lnTo>
                <a:lnTo>
                  <a:pt x="1996" y="4057"/>
                </a:lnTo>
                <a:lnTo>
                  <a:pt x="1996" y="4055"/>
                </a:lnTo>
                <a:lnTo>
                  <a:pt x="1998" y="4052"/>
                </a:lnTo>
                <a:lnTo>
                  <a:pt x="1998" y="4050"/>
                </a:lnTo>
                <a:lnTo>
                  <a:pt x="1998" y="4048"/>
                </a:lnTo>
                <a:lnTo>
                  <a:pt x="1998" y="4047"/>
                </a:lnTo>
                <a:lnTo>
                  <a:pt x="1998" y="4043"/>
                </a:lnTo>
                <a:lnTo>
                  <a:pt x="1998" y="4041"/>
                </a:lnTo>
                <a:lnTo>
                  <a:pt x="1998" y="4040"/>
                </a:lnTo>
                <a:lnTo>
                  <a:pt x="1999" y="4033"/>
                </a:lnTo>
                <a:lnTo>
                  <a:pt x="2003" y="4029"/>
                </a:lnTo>
                <a:lnTo>
                  <a:pt x="2006" y="4023"/>
                </a:lnTo>
                <a:lnTo>
                  <a:pt x="2013" y="4016"/>
                </a:lnTo>
                <a:lnTo>
                  <a:pt x="2017" y="4012"/>
                </a:lnTo>
                <a:lnTo>
                  <a:pt x="2020" y="4006"/>
                </a:lnTo>
                <a:lnTo>
                  <a:pt x="2022" y="4000"/>
                </a:lnTo>
                <a:lnTo>
                  <a:pt x="2022" y="3999"/>
                </a:lnTo>
                <a:lnTo>
                  <a:pt x="2023" y="3997"/>
                </a:lnTo>
                <a:lnTo>
                  <a:pt x="2027" y="3990"/>
                </a:lnTo>
                <a:lnTo>
                  <a:pt x="2029" y="3985"/>
                </a:lnTo>
                <a:lnTo>
                  <a:pt x="2029" y="3977"/>
                </a:lnTo>
                <a:lnTo>
                  <a:pt x="2030" y="3973"/>
                </a:lnTo>
                <a:lnTo>
                  <a:pt x="2032" y="3971"/>
                </a:lnTo>
                <a:lnTo>
                  <a:pt x="2034" y="3968"/>
                </a:lnTo>
                <a:lnTo>
                  <a:pt x="2037" y="3965"/>
                </a:lnTo>
                <a:lnTo>
                  <a:pt x="2037" y="3963"/>
                </a:lnTo>
                <a:lnTo>
                  <a:pt x="2039" y="3961"/>
                </a:lnTo>
                <a:lnTo>
                  <a:pt x="2042" y="3959"/>
                </a:lnTo>
                <a:lnTo>
                  <a:pt x="2047" y="3956"/>
                </a:lnTo>
                <a:lnTo>
                  <a:pt x="2049" y="3954"/>
                </a:lnTo>
                <a:lnTo>
                  <a:pt x="2049" y="3953"/>
                </a:lnTo>
                <a:lnTo>
                  <a:pt x="2051" y="3953"/>
                </a:lnTo>
                <a:lnTo>
                  <a:pt x="2052" y="3951"/>
                </a:lnTo>
                <a:lnTo>
                  <a:pt x="2052" y="3949"/>
                </a:lnTo>
                <a:lnTo>
                  <a:pt x="2052" y="3948"/>
                </a:lnTo>
                <a:lnTo>
                  <a:pt x="2054" y="3948"/>
                </a:lnTo>
                <a:lnTo>
                  <a:pt x="2054" y="3944"/>
                </a:lnTo>
                <a:lnTo>
                  <a:pt x="2056" y="3941"/>
                </a:lnTo>
                <a:lnTo>
                  <a:pt x="2058" y="3936"/>
                </a:lnTo>
                <a:lnTo>
                  <a:pt x="2061" y="3932"/>
                </a:lnTo>
                <a:lnTo>
                  <a:pt x="2061" y="3925"/>
                </a:lnTo>
                <a:lnTo>
                  <a:pt x="2071" y="3917"/>
                </a:lnTo>
                <a:lnTo>
                  <a:pt x="2073" y="3915"/>
                </a:lnTo>
                <a:lnTo>
                  <a:pt x="2076" y="3913"/>
                </a:lnTo>
                <a:lnTo>
                  <a:pt x="2078" y="3912"/>
                </a:lnTo>
                <a:lnTo>
                  <a:pt x="2082" y="3910"/>
                </a:lnTo>
                <a:lnTo>
                  <a:pt x="2087" y="3907"/>
                </a:lnTo>
                <a:lnTo>
                  <a:pt x="2090" y="3903"/>
                </a:lnTo>
                <a:lnTo>
                  <a:pt x="2093" y="3900"/>
                </a:lnTo>
                <a:lnTo>
                  <a:pt x="2097" y="3896"/>
                </a:lnTo>
                <a:lnTo>
                  <a:pt x="2099" y="3889"/>
                </a:lnTo>
                <a:lnTo>
                  <a:pt x="2100" y="3881"/>
                </a:lnTo>
                <a:lnTo>
                  <a:pt x="2100" y="3879"/>
                </a:lnTo>
                <a:lnTo>
                  <a:pt x="2102" y="3876"/>
                </a:lnTo>
                <a:lnTo>
                  <a:pt x="2102" y="3872"/>
                </a:lnTo>
                <a:lnTo>
                  <a:pt x="2102" y="3849"/>
                </a:lnTo>
                <a:lnTo>
                  <a:pt x="2105" y="3847"/>
                </a:lnTo>
                <a:lnTo>
                  <a:pt x="2107" y="3845"/>
                </a:lnTo>
                <a:lnTo>
                  <a:pt x="2109" y="3843"/>
                </a:lnTo>
                <a:lnTo>
                  <a:pt x="2109" y="3842"/>
                </a:lnTo>
                <a:lnTo>
                  <a:pt x="2111" y="3840"/>
                </a:lnTo>
                <a:lnTo>
                  <a:pt x="2111" y="3838"/>
                </a:lnTo>
                <a:lnTo>
                  <a:pt x="2112" y="3837"/>
                </a:lnTo>
                <a:lnTo>
                  <a:pt x="2114" y="3833"/>
                </a:lnTo>
                <a:lnTo>
                  <a:pt x="2114" y="3830"/>
                </a:lnTo>
                <a:lnTo>
                  <a:pt x="2116" y="3826"/>
                </a:lnTo>
                <a:lnTo>
                  <a:pt x="2117" y="3823"/>
                </a:lnTo>
                <a:lnTo>
                  <a:pt x="2117" y="3821"/>
                </a:lnTo>
                <a:lnTo>
                  <a:pt x="2122" y="3814"/>
                </a:lnTo>
                <a:lnTo>
                  <a:pt x="2124" y="3806"/>
                </a:lnTo>
                <a:lnTo>
                  <a:pt x="2129" y="3799"/>
                </a:lnTo>
                <a:lnTo>
                  <a:pt x="2136" y="3794"/>
                </a:lnTo>
                <a:lnTo>
                  <a:pt x="2138" y="3791"/>
                </a:lnTo>
                <a:lnTo>
                  <a:pt x="2140" y="3787"/>
                </a:lnTo>
                <a:lnTo>
                  <a:pt x="2143" y="3775"/>
                </a:lnTo>
                <a:lnTo>
                  <a:pt x="2143" y="3773"/>
                </a:lnTo>
                <a:lnTo>
                  <a:pt x="2145" y="3773"/>
                </a:lnTo>
                <a:lnTo>
                  <a:pt x="2146" y="3770"/>
                </a:lnTo>
                <a:lnTo>
                  <a:pt x="2148" y="3767"/>
                </a:lnTo>
                <a:lnTo>
                  <a:pt x="2153" y="3765"/>
                </a:lnTo>
                <a:lnTo>
                  <a:pt x="2158" y="3763"/>
                </a:lnTo>
                <a:lnTo>
                  <a:pt x="2160" y="3762"/>
                </a:lnTo>
                <a:lnTo>
                  <a:pt x="2160" y="3760"/>
                </a:lnTo>
                <a:lnTo>
                  <a:pt x="2163" y="3756"/>
                </a:lnTo>
                <a:lnTo>
                  <a:pt x="2167" y="3750"/>
                </a:lnTo>
                <a:lnTo>
                  <a:pt x="2170" y="3741"/>
                </a:lnTo>
                <a:lnTo>
                  <a:pt x="2170" y="3739"/>
                </a:lnTo>
                <a:lnTo>
                  <a:pt x="2172" y="3736"/>
                </a:lnTo>
                <a:lnTo>
                  <a:pt x="2175" y="3734"/>
                </a:lnTo>
                <a:lnTo>
                  <a:pt x="2177" y="3733"/>
                </a:lnTo>
                <a:lnTo>
                  <a:pt x="2182" y="3731"/>
                </a:lnTo>
                <a:lnTo>
                  <a:pt x="2184" y="3731"/>
                </a:lnTo>
                <a:lnTo>
                  <a:pt x="2184" y="3729"/>
                </a:lnTo>
                <a:lnTo>
                  <a:pt x="2186" y="3727"/>
                </a:lnTo>
                <a:lnTo>
                  <a:pt x="2187" y="3724"/>
                </a:lnTo>
                <a:lnTo>
                  <a:pt x="2189" y="3722"/>
                </a:lnTo>
                <a:lnTo>
                  <a:pt x="2191" y="3719"/>
                </a:lnTo>
                <a:lnTo>
                  <a:pt x="2192" y="3716"/>
                </a:lnTo>
                <a:lnTo>
                  <a:pt x="2194" y="3712"/>
                </a:lnTo>
                <a:lnTo>
                  <a:pt x="2198" y="3705"/>
                </a:lnTo>
                <a:lnTo>
                  <a:pt x="2204" y="3705"/>
                </a:lnTo>
                <a:lnTo>
                  <a:pt x="2204" y="3693"/>
                </a:lnTo>
                <a:lnTo>
                  <a:pt x="2206" y="3681"/>
                </a:lnTo>
                <a:lnTo>
                  <a:pt x="2213" y="3663"/>
                </a:lnTo>
                <a:lnTo>
                  <a:pt x="2216" y="3652"/>
                </a:lnTo>
                <a:lnTo>
                  <a:pt x="2218" y="3642"/>
                </a:lnTo>
                <a:lnTo>
                  <a:pt x="2220" y="3630"/>
                </a:lnTo>
                <a:lnTo>
                  <a:pt x="2218" y="3617"/>
                </a:lnTo>
                <a:lnTo>
                  <a:pt x="2220" y="3615"/>
                </a:lnTo>
                <a:lnTo>
                  <a:pt x="2221" y="3613"/>
                </a:lnTo>
                <a:lnTo>
                  <a:pt x="2225" y="3610"/>
                </a:lnTo>
                <a:lnTo>
                  <a:pt x="2227" y="3605"/>
                </a:lnTo>
                <a:lnTo>
                  <a:pt x="2228" y="3603"/>
                </a:lnTo>
                <a:lnTo>
                  <a:pt x="2232" y="3603"/>
                </a:lnTo>
                <a:lnTo>
                  <a:pt x="2235" y="3601"/>
                </a:lnTo>
                <a:lnTo>
                  <a:pt x="2238" y="3600"/>
                </a:lnTo>
                <a:lnTo>
                  <a:pt x="2240" y="3598"/>
                </a:lnTo>
                <a:lnTo>
                  <a:pt x="2245" y="3596"/>
                </a:lnTo>
                <a:lnTo>
                  <a:pt x="2244" y="3589"/>
                </a:lnTo>
                <a:lnTo>
                  <a:pt x="2245" y="3584"/>
                </a:lnTo>
                <a:lnTo>
                  <a:pt x="2249" y="3576"/>
                </a:lnTo>
                <a:lnTo>
                  <a:pt x="2252" y="3567"/>
                </a:lnTo>
                <a:lnTo>
                  <a:pt x="2252" y="3562"/>
                </a:lnTo>
                <a:lnTo>
                  <a:pt x="2252" y="3555"/>
                </a:lnTo>
                <a:lnTo>
                  <a:pt x="2255" y="3555"/>
                </a:lnTo>
                <a:lnTo>
                  <a:pt x="2257" y="3554"/>
                </a:lnTo>
                <a:lnTo>
                  <a:pt x="2259" y="3554"/>
                </a:lnTo>
                <a:lnTo>
                  <a:pt x="2261" y="3552"/>
                </a:lnTo>
                <a:lnTo>
                  <a:pt x="2262" y="3550"/>
                </a:lnTo>
                <a:lnTo>
                  <a:pt x="2262" y="3548"/>
                </a:lnTo>
                <a:lnTo>
                  <a:pt x="2264" y="3545"/>
                </a:lnTo>
                <a:lnTo>
                  <a:pt x="2267" y="3530"/>
                </a:lnTo>
                <a:lnTo>
                  <a:pt x="2269" y="3526"/>
                </a:lnTo>
                <a:lnTo>
                  <a:pt x="2273" y="3523"/>
                </a:lnTo>
                <a:lnTo>
                  <a:pt x="2274" y="3521"/>
                </a:lnTo>
                <a:lnTo>
                  <a:pt x="2279" y="3521"/>
                </a:lnTo>
                <a:lnTo>
                  <a:pt x="2278" y="3514"/>
                </a:lnTo>
                <a:lnTo>
                  <a:pt x="2279" y="3509"/>
                </a:lnTo>
                <a:lnTo>
                  <a:pt x="2283" y="3501"/>
                </a:lnTo>
                <a:lnTo>
                  <a:pt x="2286" y="3492"/>
                </a:lnTo>
                <a:lnTo>
                  <a:pt x="2286" y="3487"/>
                </a:lnTo>
                <a:lnTo>
                  <a:pt x="2286" y="3480"/>
                </a:lnTo>
                <a:lnTo>
                  <a:pt x="2279" y="3480"/>
                </a:lnTo>
                <a:lnTo>
                  <a:pt x="2274" y="3480"/>
                </a:lnTo>
                <a:lnTo>
                  <a:pt x="2271" y="3484"/>
                </a:lnTo>
                <a:lnTo>
                  <a:pt x="2269" y="3487"/>
                </a:lnTo>
                <a:lnTo>
                  <a:pt x="2266" y="3490"/>
                </a:lnTo>
                <a:lnTo>
                  <a:pt x="2264" y="3494"/>
                </a:lnTo>
                <a:lnTo>
                  <a:pt x="2259" y="3494"/>
                </a:lnTo>
                <a:lnTo>
                  <a:pt x="2252" y="3494"/>
                </a:lnTo>
                <a:lnTo>
                  <a:pt x="2252" y="3492"/>
                </a:lnTo>
                <a:lnTo>
                  <a:pt x="2254" y="3487"/>
                </a:lnTo>
                <a:lnTo>
                  <a:pt x="2267" y="3472"/>
                </a:lnTo>
                <a:lnTo>
                  <a:pt x="2281" y="3456"/>
                </a:lnTo>
                <a:lnTo>
                  <a:pt x="2288" y="3446"/>
                </a:lnTo>
                <a:lnTo>
                  <a:pt x="2291" y="3436"/>
                </a:lnTo>
                <a:lnTo>
                  <a:pt x="2295" y="3426"/>
                </a:lnTo>
                <a:lnTo>
                  <a:pt x="2298" y="3414"/>
                </a:lnTo>
                <a:lnTo>
                  <a:pt x="2300" y="3420"/>
                </a:lnTo>
                <a:lnTo>
                  <a:pt x="2303" y="3426"/>
                </a:lnTo>
                <a:lnTo>
                  <a:pt x="2307" y="3431"/>
                </a:lnTo>
                <a:lnTo>
                  <a:pt x="2313" y="3432"/>
                </a:lnTo>
                <a:lnTo>
                  <a:pt x="2317" y="3426"/>
                </a:lnTo>
                <a:lnTo>
                  <a:pt x="2319" y="3422"/>
                </a:lnTo>
                <a:lnTo>
                  <a:pt x="2320" y="3419"/>
                </a:lnTo>
                <a:lnTo>
                  <a:pt x="2320" y="3412"/>
                </a:lnTo>
                <a:lnTo>
                  <a:pt x="2320" y="3405"/>
                </a:lnTo>
                <a:lnTo>
                  <a:pt x="2322" y="3403"/>
                </a:lnTo>
                <a:lnTo>
                  <a:pt x="2325" y="3403"/>
                </a:lnTo>
                <a:lnTo>
                  <a:pt x="2325" y="3402"/>
                </a:lnTo>
                <a:lnTo>
                  <a:pt x="2327" y="3400"/>
                </a:lnTo>
                <a:lnTo>
                  <a:pt x="2327" y="3398"/>
                </a:lnTo>
                <a:lnTo>
                  <a:pt x="2329" y="3390"/>
                </a:lnTo>
                <a:lnTo>
                  <a:pt x="2331" y="3386"/>
                </a:lnTo>
                <a:lnTo>
                  <a:pt x="2334" y="3385"/>
                </a:lnTo>
                <a:lnTo>
                  <a:pt x="2337" y="3379"/>
                </a:lnTo>
                <a:lnTo>
                  <a:pt x="2339" y="3374"/>
                </a:lnTo>
                <a:lnTo>
                  <a:pt x="2342" y="3362"/>
                </a:lnTo>
                <a:lnTo>
                  <a:pt x="2346" y="3350"/>
                </a:lnTo>
                <a:lnTo>
                  <a:pt x="2349" y="3347"/>
                </a:lnTo>
                <a:lnTo>
                  <a:pt x="2354" y="3344"/>
                </a:lnTo>
                <a:lnTo>
                  <a:pt x="2354" y="3332"/>
                </a:lnTo>
                <a:lnTo>
                  <a:pt x="2356" y="3321"/>
                </a:lnTo>
                <a:lnTo>
                  <a:pt x="2359" y="3303"/>
                </a:lnTo>
                <a:lnTo>
                  <a:pt x="2365" y="3282"/>
                </a:lnTo>
                <a:lnTo>
                  <a:pt x="2368" y="3262"/>
                </a:lnTo>
                <a:lnTo>
                  <a:pt x="2377" y="3257"/>
                </a:lnTo>
                <a:lnTo>
                  <a:pt x="2383" y="3251"/>
                </a:lnTo>
                <a:lnTo>
                  <a:pt x="2392" y="3245"/>
                </a:lnTo>
                <a:lnTo>
                  <a:pt x="2402" y="3241"/>
                </a:lnTo>
                <a:lnTo>
                  <a:pt x="2402" y="3234"/>
                </a:lnTo>
                <a:lnTo>
                  <a:pt x="2406" y="3229"/>
                </a:lnTo>
                <a:lnTo>
                  <a:pt x="2407" y="3224"/>
                </a:lnTo>
                <a:lnTo>
                  <a:pt x="2411" y="3221"/>
                </a:lnTo>
                <a:lnTo>
                  <a:pt x="2421" y="3214"/>
                </a:lnTo>
                <a:lnTo>
                  <a:pt x="2429" y="3207"/>
                </a:lnTo>
                <a:lnTo>
                  <a:pt x="2428" y="3200"/>
                </a:lnTo>
                <a:lnTo>
                  <a:pt x="2429" y="3195"/>
                </a:lnTo>
                <a:lnTo>
                  <a:pt x="2433" y="3187"/>
                </a:lnTo>
                <a:lnTo>
                  <a:pt x="2436" y="3178"/>
                </a:lnTo>
                <a:lnTo>
                  <a:pt x="2436" y="3173"/>
                </a:lnTo>
                <a:lnTo>
                  <a:pt x="2436" y="3166"/>
                </a:lnTo>
                <a:lnTo>
                  <a:pt x="2443" y="3163"/>
                </a:lnTo>
                <a:lnTo>
                  <a:pt x="2448" y="3158"/>
                </a:lnTo>
                <a:lnTo>
                  <a:pt x="2453" y="3153"/>
                </a:lnTo>
                <a:lnTo>
                  <a:pt x="2457" y="3146"/>
                </a:lnTo>
                <a:lnTo>
                  <a:pt x="2458" y="3136"/>
                </a:lnTo>
                <a:lnTo>
                  <a:pt x="2457" y="3127"/>
                </a:lnTo>
                <a:lnTo>
                  <a:pt x="2455" y="3113"/>
                </a:lnTo>
                <a:lnTo>
                  <a:pt x="2452" y="3100"/>
                </a:lnTo>
                <a:lnTo>
                  <a:pt x="2450" y="3084"/>
                </a:lnTo>
                <a:lnTo>
                  <a:pt x="2450" y="3079"/>
                </a:lnTo>
                <a:lnTo>
                  <a:pt x="2450" y="3074"/>
                </a:lnTo>
                <a:lnTo>
                  <a:pt x="2448" y="3071"/>
                </a:lnTo>
                <a:lnTo>
                  <a:pt x="2445" y="3069"/>
                </a:lnTo>
                <a:lnTo>
                  <a:pt x="2440" y="3064"/>
                </a:lnTo>
                <a:lnTo>
                  <a:pt x="2436" y="3062"/>
                </a:lnTo>
                <a:lnTo>
                  <a:pt x="2436" y="3057"/>
                </a:lnTo>
                <a:lnTo>
                  <a:pt x="2438" y="3047"/>
                </a:lnTo>
                <a:lnTo>
                  <a:pt x="2441" y="3038"/>
                </a:lnTo>
                <a:lnTo>
                  <a:pt x="2448" y="3021"/>
                </a:lnTo>
                <a:lnTo>
                  <a:pt x="2453" y="3003"/>
                </a:lnTo>
                <a:lnTo>
                  <a:pt x="2455" y="2992"/>
                </a:lnTo>
                <a:lnTo>
                  <a:pt x="2457" y="2982"/>
                </a:lnTo>
                <a:lnTo>
                  <a:pt x="2460" y="2980"/>
                </a:lnTo>
                <a:lnTo>
                  <a:pt x="2462" y="2977"/>
                </a:lnTo>
                <a:lnTo>
                  <a:pt x="2464" y="2968"/>
                </a:lnTo>
                <a:lnTo>
                  <a:pt x="2467" y="2968"/>
                </a:lnTo>
                <a:lnTo>
                  <a:pt x="2469" y="2967"/>
                </a:lnTo>
                <a:lnTo>
                  <a:pt x="2470" y="2962"/>
                </a:lnTo>
                <a:lnTo>
                  <a:pt x="2474" y="2957"/>
                </a:lnTo>
                <a:lnTo>
                  <a:pt x="2475" y="2950"/>
                </a:lnTo>
                <a:lnTo>
                  <a:pt x="2477" y="2943"/>
                </a:lnTo>
                <a:lnTo>
                  <a:pt x="2477" y="2934"/>
                </a:lnTo>
                <a:lnTo>
                  <a:pt x="2475" y="2922"/>
                </a:lnTo>
                <a:lnTo>
                  <a:pt x="2474" y="2917"/>
                </a:lnTo>
                <a:lnTo>
                  <a:pt x="2470" y="2914"/>
                </a:lnTo>
                <a:lnTo>
                  <a:pt x="2467" y="2912"/>
                </a:lnTo>
                <a:lnTo>
                  <a:pt x="2464" y="2910"/>
                </a:lnTo>
                <a:lnTo>
                  <a:pt x="2460" y="2909"/>
                </a:lnTo>
                <a:lnTo>
                  <a:pt x="2457" y="2907"/>
                </a:lnTo>
                <a:lnTo>
                  <a:pt x="2450" y="2904"/>
                </a:lnTo>
                <a:lnTo>
                  <a:pt x="2446" y="2902"/>
                </a:lnTo>
                <a:lnTo>
                  <a:pt x="2443" y="2900"/>
                </a:lnTo>
                <a:lnTo>
                  <a:pt x="2440" y="2893"/>
                </a:lnTo>
                <a:lnTo>
                  <a:pt x="2438" y="2890"/>
                </a:lnTo>
                <a:lnTo>
                  <a:pt x="2436" y="2886"/>
                </a:lnTo>
                <a:lnTo>
                  <a:pt x="2433" y="2886"/>
                </a:lnTo>
                <a:lnTo>
                  <a:pt x="2429" y="2886"/>
                </a:lnTo>
                <a:lnTo>
                  <a:pt x="2424" y="2886"/>
                </a:lnTo>
                <a:lnTo>
                  <a:pt x="2423" y="2886"/>
                </a:lnTo>
                <a:lnTo>
                  <a:pt x="2423" y="2883"/>
                </a:lnTo>
                <a:lnTo>
                  <a:pt x="2423" y="2880"/>
                </a:lnTo>
                <a:lnTo>
                  <a:pt x="2409" y="2873"/>
                </a:lnTo>
                <a:lnTo>
                  <a:pt x="2397" y="2863"/>
                </a:lnTo>
                <a:lnTo>
                  <a:pt x="2390" y="2859"/>
                </a:lnTo>
                <a:lnTo>
                  <a:pt x="2385" y="2859"/>
                </a:lnTo>
                <a:lnTo>
                  <a:pt x="2382" y="2859"/>
                </a:lnTo>
                <a:lnTo>
                  <a:pt x="2377" y="2851"/>
                </a:lnTo>
                <a:lnTo>
                  <a:pt x="2375" y="2845"/>
                </a:lnTo>
                <a:lnTo>
                  <a:pt x="2375" y="2839"/>
                </a:lnTo>
                <a:lnTo>
                  <a:pt x="2375" y="2837"/>
                </a:lnTo>
                <a:lnTo>
                  <a:pt x="2373" y="2835"/>
                </a:lnTo>
                <a:lnTo>
                  <a:pt x="2370" y="2834"/>
                </a:lnTo>
                <a:lnTo>
                  <a:pt x="2365" y="2834"/>
                </a:lnTo>
                <a:lnTo>
                  <a:pt x="2361" y="2832"/>
                </a:lnTo>
                <a:lnTo>
                  <a:pt x="2359" y="2828"/>
                </a:lnTo>
                <a:lnTo>
                  <a:pt x="2358" y="2825"/>
                </a:lnTo>
                <a:lnTo>
                  <a:pt x="2356" y="2822"/>
                </a:lnTo>
                <a:lnTo>
                  <a:pt x="2354" y="2818"/>
                </a:lnTo>
                <a:lnTo>
                  <a:pt x="2342" y="2810"/>
                </a:lnTo>
                <a:lnTo>
                  <a:pt x="2336" y="2805"/>
                </a:lnTo>
                <a:lnTo>
                  <a:pt x="2334" y="2801"/>
                </a:lnTo>
                <a:lnTo>
                  <a:pt x="2334" y="2798"/>
                </a:lnTo>
                <a:lnTo>
                  <a:pt x="2313" y="2793"/>
                </a:lnTo>
                <a:lnTo>
                  <a:pt x="2296" y="2782"/>
                </a:lnTo>
                <a:lnTo>
                  <a:pt x="2290" y="2777"/>
                </a:lnTo>
                <a:lnTo>
                  <a:pt x="2283" y="2772"/>
                </a:lnTo>
                <a:lnTo>
                  <a:pt x="2278" y="2765"/>
                </a:lnTo>
                <a:lnTo>
                  <a:pt x="2273" y="2757"/>
                </a:lnTo>
                <a:lnTo>
                  <a:pt x="2259" y="2755"/>
                </a:lnTo>
                <a:lnTo>
                  <a:pt x="2247" y="2753"/>
                </a:lnTo>
                <a:lnTo>
                  <a:pt x="2227" y="2745"/>
                </a:lnTo>
                <a:lnTo>
                  <a:pt x="2216" y="2741"/>
                </a:lnTo>
                <a:lnTo>
                  <a:pt x="2204" y="2738"/>
                </a:lnTo>
                <a:lnTo>
                  <a:pt x="2192" y="2736"/>
                </a:lnTo>
                <a:lnTo>
                  <a:pt x="2177" y="2736"/>
                </a:lnTo>
                <a:lnTo>
                  <a:pt x="2170" y="2723"/>
                </a:lnTo>
                <a:lnTo>
                  <a:pt x="2163" y="2709"/>
                </a:lnTo>
                <a:lnTo>
                  <a:pt x="2155" y="2707"/>
                </a:lnTo>
                <a:lnTo>
                  <a:pt x="2146" y="2706"/>
                </a:lnTo>
                <a:lnTo>
                  <a:pt x="2140" y="2702"/>
                </a:lnTo>
                <a:lnTo>
                  <a:pt x="2134" y="2697"/>
                </a:lnTo>
                <a:lnTo>
                  <a:pt x="2124" y="2687"/>
                </a:lnTo>
                <a:lnTo>
                  <a:pt x="2116" y="2675"/>
                </a:lnTo>
                <a:lnTo>
                  <a:pt x="2109" y="2675"/>
                </a:lnTo>
                <a:lnTo>
                  <a:pt x="2102" y="2675"/>
                </a:lnTo>
                <a:lnTo>
                  <a:pt x="2097" y="2677"/>
                </a:lnTo>
                <a:lnTo>
                  <a:pt x="2095" y="2682"/>
                </a:lnTo>
                <a:lnTo>
                  <a:pt x="2088" y="2682"/>
                </a:lnTo>
                <a:lnTo>
                  <a:pt x="2083" y="2680"/>
                </a:lnTo>
                <a:lnTo>
                  <a:pt x="2080" y="2677"/>
                </a:lnTo>
                <a:lnTo>
                  <a:pt x="2075" y="2675"/>
                </a:lnTo>
                <a:lnTo>
                  <a:pt x="2075" y="2670"/>
                </a:lnTo>
                <a:lnTo>
                  <a:pt x="2075" y="2665"/>
                </a:lnTo>
                <a:lnTo>
                  <a:pt x="2070" y="2660"/>
                </a:lnTo>
                <a:lnTo>
                  <a:pt x="2066" y="2653"/>
                </a:lnTo>
                <a:lnTo>
                  <a:pt x="2066" y="2648"/>
                </a:lnTo>
                <a:lnTo>
                  <a:pt x="2068" y="2641"/>
                </a:lnTo>
                <a:lnTo>
                  <a:pt x="2071" y="2639"/>
                </a:lnTo>
                <a:lnTo>
                  <a:pt x="2073" y="2637"/>
                </a:lnTo>
                <a:lnTo>
                  <a:pt x="2075" y="2631"/>
                </a:lnTo>
                <a:lnTo>
                  <a:pt x="2075" y="2614"/>
                </a:lnTo>
                <a:lnTo>
                  <a:pt x="2080" y="2614"/>
                </a:lnTo>
                <a:lnTo>
                  <a:pt x="2083" y="2612"/>
                </a:lnTo>
                <a:lnTo>
                  <a:pt x="2085" y="2608"/>
                </a:lnTo>
                <a:lnTo>
                  <a:pt x="2087" y="2605"/>
                </a:lnTo>
                <a:lnTo>
                  <a:pt x="2088" y="2596"/>
                </a:lnTo>
                <a:lnTo>
                  <a:pt x="2092" y="2595"/>
                </a:lnTo>
                <a:lnTo>
                  <a:pt x="2095" y="2593"/>
                </a:lnTo>
                <a:lnTo>
                  <a:pt x="2093" y="2583"/>
                </a:lnTo>
                <a:lnTo>
                  <a:pt x="2095" y="2576"/>
                </a:lnTo>
                <a:lnTo>
                  <a:pt x="2099" y="2562"/>
                </a:lnTo>
                <a:lnTo>
                  <a:pt x="2102" y="2549"/>
                </a:lnTo>
                <a:lnTo>
                  <a:pt x="2102" y="2540"/>
                </a:lnTo>
                <a:lnTo>
                  <a:pt x="2102" y="2532"/>
                </a:lnTo>
                <a:lnTo>
                  <a:pt x="2105" y="2530"/>
                </a:lnTo>
                <a:lnTo>
                  <a:pt x="2107" y="2527"/>
                </a:lnTo>
                <a:lnTo>
                  <a:pt x="2109" y="2518"/>
                </a:lnTo>
                <a:lnTo>
                  <a:pt x="2112" y="2518"/>
                </a:lnTo>
                <a:lnTo>
                  <a:pt x="2114" y="2516"/>
                </a:lnTo>
                <a:lnTo>
                  <a:pt x="2116" y="2511"/>
                </a:lnTo>
                <a:lnTo>
                  <a:pt x="2117" y="2510"/>
                </a:lnTo>
                <a:lnTo>
                  <a:pt x="2119" y="2508"/>
                </a:lnTo>
                <a:lnTo>
                  <a:pt x="2122" y="2504"/>
                </a:lnTo>
                <a:lnTo>
                  <a:pt x="2124" y="2499"/>
                </a:lnTo>
                <a:lnTo>
                  <a:pt x="2126" y="2498"/>
                </a:lnTo>
                <a:lnTo>
                  <a:pt x="2129" y="2498"/>
                </a:lnTo>
                <a:lnTo>
                  <a:pt x="2121" y="2482"/>
                </a:lnTo>
                <a:lnTo>
                  <a:pt x="2114" y="2465"/>
                </a:lnTo>
                <a:lnTo>
                  <a:pt x="2111" y="2457"/>
                </a:lnTo>
                <a:lnTo>
                  <a:pt x="2109" y="2446"/>
                </a:lnTo>
                <a:lnTo>
                  <a:pt x="2109" y="2435"/>
                </a:lnTo>
                <a:lnTo>
                  <a:pt x="2109" y="2423"/>
                </a:lnTo>
                <a:lnTo>
                  <a:pt x="2107" y="2421"/>
                </a:lnTo>
                <a:lnTo>
                  <a:pt x="2105" y="2419"/>
                </a:lnTo>
                <a:lnTo>
                  <a:pt x="2102" y="2416"/>
                </a:lnTo>
                <a:lnTo>
                  <a:pt x="2097" y="2414"/>
                </a:lnTo>
                <a:lnTo>
                  <a:pt x="2095" y="2412"/>
                </a:lnTo>
                <a:lnTo>
                  <a:pt x="2095" y="2409"/>
                </a:lnTo>
                <a:lnTo>
                  <a:pt x="2092" y="2407"/>
                </a:lnTo>
                <a:lnTo>
                  <a:pt x="2088" y="2406"/>
                </a:lnTo>
                <a:lnTo>
                  <a:pt x="2085" y="2404"/>
                </a:lnTo>
                <a:lnTo>
                  <a:pt x="2082" y="2402"/>
                </a:lnTo>
                <a:lnTo>
                  <a:pt x="2073" y="2399"/>
                </a:lnTo>
                <a:lnTo>
                  <a:pt x="2066" y="2394"/>
                </a:lnTo>
                <a:lnTo>
                  <a:pt x="2058" y="2390"/>
                </a:lnTo>
                <a:lnTo>
                  <a:pt x="2052" y="2388"/>
                </a:lnTo>
                <a:lnTo>
                  <a:pt x="2047" y="2388"/>
                </a:lnTo>
                <a:lnTo>
                  <a:pt x="2046" y="2387"/>
                </a:lnTo>
                <a:lnTo>
                  <a:pt x="2044" y="2385"/>
                </a:lnTo>
                <a:lnTo>
                  <a:pt x="2041" y="2382"/>
                </a:lnTo>
                <a:lnTo>
                  <a:pt x="2035" y="2380"/>
                </a:lnTo>
                <a:lnTo>
                  <a:pt x="2034" y="2378"/>
                </a:lnTo>
                <a:lnTo>
                  <a:pt x="2034" y="2375"/>
                </a:lnTo>
                <a:lnTo>
                  <a:pt x="2030" y="2373"/>
                </a:lnTo>
                <a:lnTo>
                  <a:pt x="2027" y="2371"/>
                </a:lnTo>
                <a:lnTo>
                  <a:pt x="2023" y="2370"/>
                </a:lnTo>
                <a:lnTo>
                  <a:pt x="2020" y="2368"/>
                </a:lnTo>
                <a:lnTo>
                  <a:pt x="2020" y="2366"/>
                </a:lnTo>
                <a:lnTo>
                  <a:pt x="2018" y="2365"/>
                </a:lnTo>
                <a:lnTo>
                  <a:pt x="2015" y="2363"/>
                </a:lnTo>
                <a:lnTo>
                  <a:pt x="2010" y="2363"/>
                </a:lnTo>
                <a:lnTo>
                  <a:pt x="2006" y="2361"/>
                </a:lnTo>
                <a:lnTo>
                  <a:pt x="2006" y="2354"/>
                </a:lnTo>
                <a:lnTo>
                  <a:pt x="2001" y="2354"/>
                </a:lnTo>
                <a:lnTo>
                  <a:pt x="1996" y="2354"/>
                </a:lnTo>
                <a:lnTo>
                  <a:pt x="1991" y="2354"/>
                </a:lnTo>
                <a:lnTo>
                  <a:pt x="1986" y="2354"/>
                </a:lnTo>
                <a:lnTo>
                  <a:pt x="1982" y="2334"/>
                </a:lnTo>
                <a:lnTo>
                  <a:pt x="1977" y="2315"/>
                </a:lnTo>
                <a:lnTo>
                  <a:pt x="1972" y="2296"/>
                </a:lnTo>
                <a:lnTo>
                  <a:pt x="1965" y="2279"/>
                </a:lnTo>
                <a:lnTo>
                  <a:pt x="1969" y="2260"/>
                </a:lnTo>
                <a:lnTo>
                  <a:pt x="1970" y="2245"/>
                </a:lnTo>
                <a:lnTo>
                  <a:pt x="1969" y="2238"/>
                </a:lnTo>
                <a:lnTo>
                  <a:pt x="1967" y="2231"/>
                </a:lnTo>
                <a:lnTo>
                  <a:pt x="1964" y="2225"/>
                </a:lnTo>
                <a:lnTo>
                  <a:pt x="1959" y="2218"/>
                </a:lnTo>
                <a:lnTo>
                  <a:pt x="1959" y="2214"/>
                </a:lnTo>
                <a:lnTo>
                  <a:pt x="1959" y="2211"/>
                </a:lnTo>
                <a:lnTo>
                  <a:pt x="1959" y="2207"/>
                </a:lnTo>
                <a:lnTo>
                  <a:pt x="1959" y="2204"/>
                </a:lnTo>
                <a:lnTo>
                  <a:pt x="1965" y="2204"/>
                </a:lnTo>
                <a:lnTo>
                  <a:pt x="1964" y="2201"/>
                </a:lnTo>
                <a:lnTo>
                  <a:pt x="1962" y="2197"/>
                </a:lnTo>
                <a:lnTo>
                  <a:pt x="1959" y="2196"/>
                </a:lnTo>
                <a:lnTo>
                  <a:pt x="1959" y="2190"/>
                </a:lnTo>
                <a:lnTo>
                  <a:pt x="1950" y="2189"/>
                </a:lnTo>
                <a:lnTo>
                  <a:pt x="1942" y="2189"/>
                </a:lnTo>
                <a:lnTo>
                  <a:pt x="1930" y="2192"/>
                </a:lnTo>
                <a:lnTo>
                  <a:pt x="1918" y="2196"/>
                </a:lnTo>
                <a:lnTo>
                  <a:pt x="1911" y="2197"/>
                </a:lnTo>
                <a:lnTo>
                  <a:pt x="1904" y="2197"/>
                </a:lnTo>
                <a:lnTo>
                  <a:pt x="1899" y="2180"/>
                </a:lnTo>
                <a:lnTo>
                  <a:pt x="1892" y="2165"/>
                </a:lnTo>
                <a:lnTo>
                  <a:pt x="1887" y="2158"/>
                </a:lnTo>
                <a:lnTo>
                  <a:pt x="1882" y="2153"/>
                </a:lnTo>
                <a:lnTo>
                  <a:pt x="1877" y="2146"/>
                </a:lnTo>
                <a:lnTo>
                  <a:pt x="1870" y="2143"/>
                </a:lnTo>
                <a:lnTo>
                  <a:pt x="1870" y="2136"/>
                </a:lnTo>
                <a:lnTo>
                  <a:pt x="1870" y="2131"/>
                </a:lnTo>
                <a:lnTo>
                  <a:pt x="1866" y="2122"/>
                </a:lnTo>
                <a:lnTo>
                  <a:pt x="1863" y="2114"/>
                </a:lnTo>
                <a:lnTo>
                  <a:pt x="1861" y="2109"/>
                </a:lnTo>
                <a:lnTo>
                  <a:pt x="1863" y="2102"/>
                </a:lnTo>
                <a:lnTo>
                  <a:pt x="1865" y="2092"/>
                </a:lnTo>
                <a:lnTo>
                  <a:pt x="1868" y="2081"/>
                </a:lnTo>
                <a:lnTo>
                  <a:pt x="1873" y="2074"/>
                </a:lnTo>
                <a:lnTo>
                  <a:pt x="1880" y="2068"/>
                </a:lnTo>
                <a:lnTo>
                  <a:pt x="1885" y="2061"/>
                </a:lnTo>
                <a:lnTo>
                  <a:pt x="1892" y="2054"/>
                </a:lnTo>
                <a:lnTo>
                  <a:pt x="1895" y="2046"/>
                </a:lnTo>
                <a:lnTo>
                  <a:pt x="1897" y="2034"/>
                </a:lnTo>
                <a:lnTo>
                  <a:pt x="1892" y="2028"/>
                </a:lnTo>
                <a:lnTo>
                  <a:pt x="1887" y="2023"/>
                </a:lnTo>
                <a:lnTo>
                  <a:pt x="1878" y="2022"/>
                </a:lnTo>
                <a:lnTo>
                  <a:pt x="1870" y="2020"/>
                </a:lnTo>
                <a:lnTo>
                  <a:pt x="1851" y="2018"/>
                </a:lnTo>
                <a:lnTo>
                  <a:pt x="1843" y="2017"/>
                </a:lnTo>
                <a:lnTo>
                  <a:pt x="1836" y="2013"/>
                </a:lnTo>
                <a:lnTo>
                  <a:pt x="1836" y="1967"/>
                </a:lnTo>
                <a:lnTo>
                  <a:pt x="1837" y="1945"/>
                </a:lnTo>
                <a:lnTo>
                  <a:pt x="1839" y="1935"/>
                </a:lnTo>
                <a:lnTo>
                  <a:pt x="1843" y="1924"/>
                </a:lnTo>
                <a:lnTo>
                  <a:pt x="1836" y="1877"/>
                </a:lnTo>
                <a:lnTo>
                  <a:pt x="1834" y="1849"/>
                </a:lnTo>
                <a:lnTo>
                  <a:pt x="1836" y="1822"/>
                </a:lnTo>
                <a:lnTo>
                  <a:pt x="1836" y="1815"/>
                </a:lnTo>
                <a:lnTo>
                  <a:pt x="1837" y="1810"/>
                </a:lnTo>
                <a:lnTo>
                  <a:pt x="1841" y="1807"/>
                </a:lnTo>
                <a:lnTo>
                  <a:pt x="1844" y="1803"/>
                </a:lnTo>
                <a:lnTo>
                  <a:pt x="1851" y="1796"/>
                </a:lnTo>
                <a:lnTo>
                  <a:pt x="1855" y="1793"/>
                </a:lnTo>
                <a:lnTo>
                  <a:pt x="1856" y="1788"/>
                </a:lnTo>
                <a:lnTo>
                  <a:pt x="1853" y="1776"/>
                </a:lnTo>
                <a:lnTo>
                  <a:pt x="1849" y="1764"/>
                </a:lnTo>
                <a:lnTo>
                  <a:pt x="1841" y="1742"/>
                </a:lnTo>
                <a:lnTo>
                  <a:pt x="1829" y="1721"/>
                </a:lnTo>
                <a:lnTo>
                  <a:pt x="1826" y="1711"/>
                </a:lnTo>
                <a:lnTo>
                  <a:pt x="1822" y="1699"/>
                </a:lnTo>
                <a:lnTo>
                  <a:pt x="1820" y="1696"/>
                </a:lnTo>
                <a:lnTo>
                  <a:pt x="1819" y="1692"/>
                </a:lnTo>
                <a:lnTo>
                  <a:pt x="1814" y="1687"/>
                </a:lnTo>
                <a:lnTo>
                  <a:pt x="1810" y="1685"/>
                </a:lnTo>
                <a:lnTo>
                  <a:pt x="1809" y="1682"/>
                </a:lnTo>
                <a:lnTo>
                  <a:pt x="1807" y="1679"/>
                </a:lnTo>
                <a:lnTo>
                  <a:pt x="1809" y="1672"/>
                </a:lnTo>
                <a:lnTo>
                  <a:pt x="1803" y="1672"/>
                </a:lnTo>
                <a:lnTo>
                  <a:pt x="1800" y="1670"/>
                </a:lnTo>
                <a:lnTo>
                  <a:pt x="1798" y="1667"/>
                </a:lnTo>
                <a:lnTo>
                  <a:pt x="1797" y="1663"/>
                </a:lnTo>
                <a:lnTo>
                  <a:pt x="1795" y="1655"/>
                </a:lnTo>
                <a:lnTo>
                  <a:pt x="1791" y="1653"/>
                </a:lnTo>
                <a:lnTo>
                  <a:pt x="1788" y="1651"/>
                </a:lnTo>
                <a:lnTo>
                  <a:pt x="1780" y="1634"/>
                </a:lnTo>
                <a:lnTo>
                  <a:pt x="1780" y="1633"/>
                </a:lnTo>
                <a:lnTo>
                  <a:pt x="1778" y="1633"/>
                </a:lnTo>
                <a:lnTo>
                  <a:pt x="1781" y="1624"/>
                </a:lnTo>
                <a:lnTo>
                  <a:pt x="1781" y="1616"/>
                </a:lnTo>
                <a:lnTo>
                  <a:pt x="1780" y="1607"/>
                </a:lnTo>
                <a:lnTo>
                  <a:pt x="1773" y="1600"/>
                </a:lnTo>
                <a:lnTo>
                  <a:pt x="1771" y="1597"/>
                </a:lnTo>
                <a:lnTo>
                  <a:pt x="1756" y="1587"/>
                </a:lnTo>
                <a:lnTo>
                  <a:pt x="1754" y="1583"/>
                </a:lnTo>
                <a:lnTo>
                  <a:pt x="1752" y="1578"/>
                </a:lnTo>
                <a:lnTo>
                  <a:pt x="1751" y="1576"/>
                </a:lnTo>
                <a:lnTo>
                  <a:pt x="1747" y="1570"/>
                </a:lnTo>
                <a:lnTo>
                  <a:pt x="1745" y="1568"/>
                </a:lnTo>
                <a:lnTo>
                  <a:pt x="1744" y="1568"/>
                </a:lnTo>
                <a:lnTo>
                  <a:pt x="1740" y="1566"/>
                </a:lnTo>
                <a:lnTo>
                  <a:pt x="1740" y="1563"/>
                </a:lnTo>
                <a:lnTo>
                  <a:pt x="1739" y="1559"/>
                </a:lnTo>
                <a:lnTo>
                  <a:pt x="1735" y="1554"/>
                </a:lnTo>
                <a:lnTo>
                  <a:pt x="1733" y="1549"/>
                </a:lnTo>
                <a:lnTo>
                  <a:pt x="1733" y="1542"/>
                </a:lnTo>
                <a:lnTo>
                  <a:pt x="1727" y="1539"/>
                </a:lnTo>
                <a:lnTo>
                  <a:pt x="1722" y="1534"/>
                </a:lnTo>
                <a:lnTo>
                  <a:pt x="1718" y="1527"/>
                </a:lnTo>
                <a:lnTo>
                  <a:pt x="1716" y="1518"/>
                </a:lnTo>
                <a:lnTo>
                  <a:pt x="1713" y="1512"/>
                </a:lnTo>
                <a:lnTo>
                  <a:pt x="1711" y="1503"/>
                </a:lnTo>
                <a:lnTo>
                  <a:pt x="1706" y="1498"/>
                </a:lnTo>
                <a:lnTo>
                  <a:pt x="1699" y="1495"/>
                </a:lnTo>
                <a:lnTo>
                  <a:pt x="1699" y="1488"/>
                </a:lnTo>
                <a:lnTo>
                  <a:pt x="1698" y="1483"/>
                </a:lnTo>
                <a:lnTo>
                  <a:pt x="1693" y="1474"/>
                </a:lnTo>
                <a:lnTo>
                  <a:pt x="1686" y="1474"/>
                </a:lnTo>
                <a:lnTo>
                  <a:pt x="1679" y="1474"/>
                </a:lnTo>
                <a:lnTo>
                  <a:pt x="1674" y="1472"/>
                </a:lnTo>
                <a:lnTo>
                  <a:pt x="1670" y="1469"/>
                </a:lnTo>
                <a:lnTo>
                  <a:pt x="1667" y="1466"/>
                </a:lnTo>
                <a:lnTo>
                  <a:pt x="1665" y="1460"/>
                </a:lnTo>
                <a:lnTo>
                  <a:pt x="1664" y="1454"/>
                </a:lnTo>
                <a:lnTo>
                  <a:pt x="1660" y="1445"/>
                </a:lnTo>
                <a:lnTo>
                  <a:pt x="1653" y="1437"/>
                </a:lnTo>
                <a:lnTo>
                  <a:pt x="1650" y="1435"/>
                </a:lnTo>
                <a:lnTo>
                  <a:pt x="1645" y="1433"/>
                </a:lnTo>
                <a:lnTo>
                  <a:pt x="1636" y="1421"/>
                </a:lnTo>
                <a:lnTo>
                  <a:pt x="1626" y="1411"/>
                </a:lnTo>
                <a:lnTo>
                  <a:pt x="1616" y="1401"/>
                </a:lnTo>
                <a:lnTo>
                  <a:pt x="1604" y="1392"/>
                </a:lnTo>
                <a:lnTo>
                  <a:pt x="1600" y="1394"/>
                </a:lnTo>
                <a:lnTo>
                  <a:pt x="1599" y="1396"/>
                </a:lnTo>
                <a:lnTo>
                  <a:pt x="1595" y="1402"/>
                </a:lnTo>
                <a:lnTo>
                  <a:pt x="1595" y="1409"/>
                </a:lnTo>
                <a:lnTo>
                  <a:pt x="1597" y="1419"/>
                </a:lnTo>
                <a:lnTo>
                  <a:pt x="1597" y="1430"/>
                </a:lnTo>
                <a:lnTo>
                  <a:pt x="1597" y="1438"/>
                </a:lnTo>
                <a:lnTo>
                  <a:pt x="1595" y="1443"/>
                </a:lnTo>
                <a:lnTo>
                  <a:pt x="1594" y="1445"/>
                </a:lnTo>
                <a:lnTo>
                  <a:pt x="1590" y="1447"/>
                </a:lnTo>
                <a:lnTo>
                  <a:pt x="1582" y="1447"/>
                </a:lnTo>
                <a:lnTo>
                  <a:pt x="1575" y="1445"/>
                </a:lnTo>
                <a:lnTo>
                  <a:pt x="1570" y="1442"/>
                </a:lnTo>
                <a:lnTo>
                  <a:pt x="1570" y="1433"/>
                </a:lnTo>
                <a:lnTo>
                  <a:pt x="1570" y="1428"/>
                </a:lnTo>
                <a:lnTo>
                  <a:pt x="1568" y="1425"/>
                </a:lnTo>
                <a:lnTo>
                  <a:pt x="1566" y="1421"/>
                </a:lnTo>
                <a:lnTo>
                  <a:pt x="1563" y="1419"/>
                </a:lnTo>
                <a:lnTo>
                  <a:pt x="1560" y="1419"/>
                </a:lnTo>
                <a:lnTo>
                  <a:pt x="1558" y="1418"/>
                </a:lnTo>
                <a:lnTo>
                  <a:pt x="1556" y="1413"/>
                </a:lnTo>
                <a:lnTo>
                  <a:pt x="1556" y="1344"/>
                </a:lnTo>
                <a:lnTo>
                  <a:pt x="1556" y="1339"/>
                </a:lnTo>
                <a:lnTo>
                  <a:pt x="1554" y="1336"/>
                </a:lnTo>
                <a:lnTo>
                  <a:pt x="1553" y="1333"/>
                </a:lnTo>
                <a:lnTo>
                  <a:pt x="1549" y="1331"/>
                </a:lnTo>
                <a:lnTo>
                  <a:pt x="1546" y="1331"/>
                </a:lnTo>
                <a:lnTo>
                  <a:pt x="1544" y="1329"/>
                </a:lnTo>
                <a:lnTo>
                  <a:pt x="1542" y="1324"/>
                </a:lnTo>
                <a:lnTo>
                  <a:pt x="1542" y="1290"/>
                </a:lnTo>
                <a:lnTo>
                  <a:pt x="1551" y="1285"/>
                </a:lnTo>
                <a:lnTo>
                  <a:pt x="1554" y="1281"/>
                </a:lnTo>
                <a:lnTo>
                  <a:pt x="1556" y="1276"/>
                </a:lnTo>
                <a:lnTo>
                  <a:pt x="1556" y="1269"/>
                </a:lnTo>
                <a:lnTo>
                  <a:pt x="1558" y="1266"/>
                </a:lnTo>
                <a:lnTo>
                  <a:pt x="1561" y="1261"/>
                </a:lnTo>
                <a:lnTo>
                  <a:pt x="1563" y="1256"/>
                </a:lnTo>
                <a:lnTo>
                  <a:pt x="1570" y="1220"/>
                </a:lnTo>
                <a:lnTo>
                  <a:pt x="1578" y="1182"/>
                </a:lnTo>
                <a:lnTo>
                  <a:pt x="1597" y="1112"/>
                </a:lnTo>
                <a:lnTo>
                  <a:pt x="1614" y="1042"/>
                </a:lnTo>
                <a:lnTo>
                  <a:pt x="1623" y="1007"/>
                </a:lnTo>
                <a:lnTo>
                  <a:pt x="1631" y="969"/>
                </a:lnTo>
                <a:lnTo>
                  <a:pt x="1629" y="967"/>
                </a:lnTo>
                <a:lnTo>
                  <a:pt x="1628" y="966"/>
                </a:lnTo>
                <a:lnTo>
                  <a:pt x="1624" y="962"/>
                </a:lnTo>
                <a:lnTo>
                  <a:pt x="1619" y="961"/>
                </a:lnTo>
                <a:lnTo>
                  <a:pt x="1618" y="959"/>
                </a:lnTo>
                <a:lnTo>
                  <a:pt x="1618" y="955"/>
                </a:lnTo>
                <a:lnTo>
                  <a:pt x="1616" y="952"/>
                </a:lnTo>
                <a:lnTo>
                  <a:pt x="1614" y="949"/>
                </a:lnTo>
                <a:lnTo>
                  <a:pt x="1611" y="947"/>
                </a:lnTo>
                <a:lnTo>
                  <a:pt x="1611" y="942"/>
                </a:lnTo>
                <a:lnTo>
                  <a:pt x="1606" y="940"/>
                </a:lnTo>
                <a:lnTo>
                  <a:pt x="1602" y="938"/>
                </a:lnTo>
                <a:lnTo>
                  <a:pt x="1597" y="932"/>
                </a:lnTo>
                <a:lnTo>
                  <a:pt x="1592" y="925"/>
                </a:lnTo>
                <a:lnTo>
                  <a:pt x="1589" y="923"/>
                </a:lnTo>
                <a:lnTo>
                  <a:pt x="1583" y="921"/>
                </a:lnTo>
                <a:lnTo>
                  <a:pt x="1577" y="918"/>
                </a:lnTo>
                <a:lnTo>
                  <a:pt x="1570" y="913"/>
                </a:lnTo>
                <a:lnTo>
                  <a:pt x="1560" y="901"/>
                </a:lnTo>
                <a:lnTo>
                  <a:pt x="1549" y="889"/>
                </a:lnTo>
                <a:lnTo>
                  <a:pt x="1542" y="884"/>
                </a:lnTo>
                <a:lnTo>
                  <a:pt x="1536" y="880"/>
                </a:lnTo>
                <a:lnTo>
                  <a:pt x="1536" y="874"/>
                </a:lnTo>
                <a:lnTo>
                  <a:pt x="1532" y="870"/>
                </a:lnTo>
                <a:lnTo>
                  <a:pt x="1530" y="865"/>
                </a:lnTo>
                <a:lnTo>
                  <a:pt x="1529" y="860"/>
                </a:lnTo>
                <a:lnTo>
                  <a:pt x="1529" y="855"/>
                </a:lnTo>
                <a:lnTo>
                  <a:pt x="1527" y="851"/>
                </a:lnTo>
                <a:lnTo>
                  <a:pt x="1525" y="848"/>
                </a:lnTo>
                <a:lnTo>
                  <a:pt x="1522" y="846"/>
                </a:lnTo>
                <a:lnTo>
                  <a:pt x="1515" y="833"/>
                </a:lnTo>
                <a:lnTo>
                  <a:pt x="1508" y="819"/>
                </a:lnTo>
                <a:lnTo>
                  <a:pt x="1495" y="817"/>
                </a:lnTo>
                <a:lnTo>
                  <a:pt x="1491" y="817"/>
                </a:lnTo>
                <a:lnTo>
                  <a:pt x="1483" y="816"/>
                </a:lnTo>
                <a:lnTo>
                  <a:pt x="1481" y="816"/>
                </a:lnTo>
                <a:lnTo>
                  <a:pt x="1478" y="814"/>
                </a:lnTo>
                <a:lnTo>
                  <a:pt x="1467" y="811"/>
                </a:lnTo>
                <a:lnTo>
                  <a:pt x="1459" y="805"/>
                </a:lnTo>
                <a:lnTo>
                  <a:pt x="1455" y="804"/>
                </a:lnTo>
                <a:lnTo>
                  <a:pt x="1454" y="800"/>
                </a:lnTo>
                <a:lnTo>
                  <a:pt x="1448" y="797"/>
                </a:lnTo>
                <a:lnTo>
                  <a:pt x="1445" y="797"/>
                </a:lnTo>
                <a:lnTo>
                  <a:pt x="1442" y="795"/>
                </a:lnTo>
                <a:lnTo>
                  <a:pt x="1423" y="797"/>
                </a:lnTo>
                <a:lnTo>
                  <a:pt x="1420" y="797"/>
                </a:lnTo>
                <a:lnTo>
                  <a:pt x="1416" y="795"/>
                </a:lnTo>
                <a:lnTo>
                  <a:pt x="1406" y="792"/>
                </a:lnTo>
                <a:lnTo>
                  <a:pt x="1392" y="788"/>
                </a:lnTo>
                <a:lnTo>
                  <a:pt x="1389" y="787"/>
                </a:lnTo>
                <a:lnTo>
                  <a:pt x="1380" y="785"/>
                </a:lnTo>
                <a:lnTo>
                  <a:pt x="1372" y="785"/>
                </a:lnTo>
                <a:lnTo>
                  <a:pt x="1368" y="780"/>
                </a:lnTo>
                <a:lnTo>
                  <a:pt x="1367" y="773"/>
                </a:lnTo>
                <a:lnTo>
                  <a:pt x="1363" y="768"/>
                </a:lnTo>
                <a:lnTo>
                  <a:pt x="1362" y="766"/>
                </a:lnTo>
                <a:lnTo>
                  <a:pt x="1358" y="764"/>
                </a:lnTo>
                <a:lnTo>
                  <a:pt x="1353" y="756"/>
                </a:lnTo>
                <a:lnTo>
                  <a:pt x="1351" y="751"/>
                </a:lnTo>
                <a:lnTo>
                  <a:pt x="1351" y="744"/>
                </a:lnTo>
                <a:lnTo>
                  <a:pt x="1348" y="740"/>
                </a:lnTo>
                <a:lnTo>
                  <a:pt x="1344" y="737"/>
                </a:lnTo>
                <a:lnTo>
                  <a:pt x="1339" y="729"/>
                </a:lnTo>
                <a:lnTo>
                  <a:pt x="1336" y="718"/>
                </a:lnTo>
                <a:lnTo>
                  <a:pt x="1331" y="710"/>
                </a:lnTo>
                <a:lnTo>
                  <a:pt x="1327" y="706"/>
                </a:lnTo>
                <a:lnTo>
                  <a:pt x="1324" y="703"/>
                </a:lnTo>
                <a:lnTo>
                  <a:pt x="1319" y="694"/>
                </a:lnTo>
                <a:lnTo>
                  <a:pt x="1315" y="684"/>
                </a:lnTo>
                <a:lnTo>
                  <a:pt x="1310" y="676"/>
                </a:lnTo>
                <a:lnTo>
                  <a:pt x="1305" y="667"/>
                </a:lnTo>
                <a:lnTo>
                  <a:pt x="1298" y="660"/>
                </a:lnTo>
                <a:lnTo>
                  <a:pt x="1293" y="652"/>
                </a:lnTo>
                <a:lnTo>
                  <a:pt x="1290" y="641"/>
                </a:lnTo>
                <a:lnTo>
                  <a:pt x="1295" y="623"/>
                </a:lnTo>
                <a:lnTo>
                  <a:pt x="1298" y="602"/>
                </a:lnTo>
                <a:lnTo>
                  <a:pt x="1304" y="584"/>
                </a:lnTo>
                <a:lnTo>
                  <a:pt x="1307" y="575"/>
                </a:lnTo>
                <a:lnTo>
                  <a:pt x="1310" y="566"/>
                </a:lnTo>
                <a:lnTo>
                  <a:pt x="1310" y="498"/>
                </a:lnTo>
                <a:lnTo>
                  <a:pt x="1305" y="490"/>
                </a:lnTo>
                <a:lnTo>
                  <a:pt x="1302" y="486"/>
                </a:lnTo>
                <a:lnTo>
                  <a:pt x="1297" y="485"/>
                </a:lnTo>
                <a:lnTo>
                  <a:pt x="1290" y="485"/>
                </a:lnTo>
                <a:lnTo>
                  <a:pt x="1283" y="485"/>
                </a:lnTo>
                <a:lnTo>
                  <a:pt x="1278" y="483"/>
                </a:lnTo>
                <a:lnTo>
                  <a:pt x="1276" y="478"/>
                </a:lnTo>
                <a:lnTo>
                  <a:pt x="1269" y="478"/>
                </a:lnTo>
                <a:lnTo>
                  <a:pt x="1264" y="476"/>
                </a:lnTo>
                <a:lnTo>
                  <a:pt x="1261" y="473"/>
                </a:lnTo>
                <a:lnTo>
                  <a:pt x="1256" y="471"/>
                </a:lnTo>
                <a:lnTo>
                  <a:pt x="1256" y="466"/>
                </a:lnTo>
                <a:lnTo>
                  <a:pt x="1254" y="462"/>
                </a:lnTo>
                <a:lnTo>
                  <a:pt x="1252" y="459"/>
                </a:lnTo>
                <a:lnTo>
                  <a:pt x="1249" y="457"/>
                </a:lnTo>
                <a:lnTo>
                  <a:pt x="1249" y="451"/>
                </a:lnTo>
                <a:lnTo>
                  <a:pt x="1252" y="444"/>
                </a:lnTo>
                <a:lnTo>
                  <a:pt x="1258" y="440"/>
                </a:lnTo>
                <a:lnTo>
                  <a:pt x="1263" y="437"/>
                </a:lnTo>
                <a:lnTo>
                  <a:pt x="1268" y="433"/>
                </a:lnTo>
                <a:lnTo>
                  <a:pt x="1273" y="430"/>
                </a:lnTo>
                <a:lnTo>
                  <a:pt x="1276" y="425"/>
                </a:lnTo>
                <a:lnTo>
                  <a:pt x="1283" y="423"/>
                </a:lnTo>
                <a:lnTo>
                  <a:pt x="1285" y="418"/>
                </a:lnTo>
                <a:lnTo>
                  <a:pt x="1288" y="413"/>
                </a:lnTo>
                <a:lnTo>
                  <a:pt x="1297" y="406"/>
                </a:lnTo>
                <a:lnTo>
                  <a:pt x="1305" y="399"/>
                </a:lnTo>
                <a:lnTo>
                  <a:pt x="1309" y="394"/>
                </a:lnTo>
                <a:lnTo>
                  <a:pt x="1310" y="389"/>
                </a:lnTo>
                <a:lnTo>
                  <a:pt x="1305" y="389"/>
                </a:lnTo>
                <a:lnTo>
                  <a:pt x="1302" y="387"/>
                </a:lnTo>
                <a:lnTo>
                  <a:pt x="1300" y="384"/>
                </a:lnTo>
                <a:lnTo>
                  <a:pt x="1298" y="381"/>
                </a:lnTo>
                <a:lnTo>
                  <a:pt x="1297" y="372"/>
                </a:lnTo>
                <a:lnTo>
                  <a:pt x="1293" y="370"/>
                </a:lnTo>
                <a:lnTo>
                  <a:pt x="1290" y="369"/>
                </a:lnTo>
                <a:lnTo>
                  <a:pt x="1290" y="273"/>
                </a:lnTo>
                <a:lnTo>
                  <a:pt x="1292" y="273"/>
                </a:lnTo>
                <a:lnTo>
                  <a:pt x="1293" y="271"/>
                </a:lnTo>
                <a:lnTo>
                  <a:pt x="1295" y="266"/>
                </a:lnTo>
                <a:lnTo>
                  <a:pt x="1297" y="253"/>
                </a:lnTo>
                <a:lnTo>
                  <a:pt x="1302" y="248"/>
                </a:lnTo>
                <a:lnTo>
                  <a:pt x="1307" y="242"/>
                </a:lnTo>
                <a:lnTo>
                  <a:pt x="1309" y="234"/>
                </a:lnTo>
                <a:lnTo>
                  <a:pt x="1310" y="225"/>
                </a:lnTo>
                <a:lnTo>
                  <a:pt x="1314" y="224"/>
                </a:lnTo>
                <a:lnTo>
                  <a:pt x="1315" y="220"/>
                </a:lnTo>
                <a:lnTo>
                  <a:pt x="1317" y="212"/>
                </a:lnTo>
                <a:lnTo>
                  <a:pt x="1321" y="212"/>
                </a:lnTo>
                <a:lnTo>
                  <a:pt x="1322" y="210"/>
                </a:lnTo>
                <a:lnTo>
                  <a:pt x="1324" y="205"/>
                </a:lnTo>
                <a:lnTo>
                  <a:pt x="1321" y="191"/>
                </a:lnTo>
                <a:lnTo>
                  <a:pt x="1317" y="178"/>
                </a:lnTo>
                <a:lnTo>
                  <a:pt x="1314" y="172"/>
                </a:lnTo>
                <a:lnTo>
                  <a:pt x="1310" y="167"/>
                </a:lnTo>
                <a:lnTo>
                  <a:pt x="1305" y="164"/>
                </a:lnTo>
                <a:lnTo>
                  <a:pt x="1297" y="164"/>
                </a:lnTo>
                <a:lnTo>
                  <a:pt x="1298" y="155"/>
                </a:lnTo>
                <a:lnTo>
                  <a:pt x="1298" y="147"/>
                </a:lnTo>
                <a:lnTo>
                  <a:pt x="1295" y="142"/>
                </a:lnTo>
                <a:lnTo>
                  <a:pt x="1292" y="137"/>
                </a:lnTo>
                <a:lnTo>
                  <a:pt x="1287" y="128"/>
                </a:lnTo>
                <a:lnTo>
                  <a:pt x="1283" y="123"/>
                </a:lnTo>
                <a:lnTo>
                  <a:pt x="1283" y="116"/>
                </a:lnTo>
                <a:lnTo>
                  <a:pt x="1254" y="108"/>
                </a:lnTo>
                <a:lnTo>
                  <a:pt x="1223" y="101"/>
                </a:lnTo>
                <a:lnTo>
                  <a:pt x="1208" y="97"/>
                </a:lnTo>
                <a:lnTo>
                  <a:pt x="1191" y="96"/>
                </a:lnTo>
                <a:lnTo>
                  <a:pt x="1172" y="96"/>
                </a:lnTo>
                <a:lnTo>
                  <a:pt x="1154" y="96"/>
                </a:lnTo>
                <a:lnTo>
                  <a:pt x="1150" y="90"/>
                </a:lnTo>
                <a:lnTo>
                  <a:pt x="1150" y="85"/>
                </a:lnTo>
                <a:lnTo>
                  <a:pt x="1154" y="75"/>
                </a:lnTo>
                <a:lnTo>
                  <a:pt x="1145" y="70"/>
                </a:lnTo>
                <a:lnTo>
                  <a:pt x="1142" y="67"/>
                </a:lnTo>
                <a:lnTo>
                  <a:pt x="1140" y="62"/>
                </a:lnTo>
                <a:lnTo>
                  <a:pt x="1136" y="56"/>
                </a:lnTo>
                <a:lnTo>
                  <a:pt x="1133" y="51"/>
                </a:lnTo>
                <a:lnTo>
                  <a:pt x="1123" y="44"/>
                </a:lnTo>
                <a:lnTo>
                  <a:pt x="1116" y="43"/>
                </a:lnTo>
                <a:lnTo>
                  <a:pt x="1111" y="39"/>
                </a:lnTo>
                <a:lnTo>
                  <a:pt x="1107" y="34"/>
                </a:lnTo>
                <a:lnTo>
                  <a:pt x="1106" y="27"/>
                </a:lnTo>
                <a:lnTo>
                  <a:pt x="1097" y="27"/>
                </a:lnTo>
                <a:lnTo>
                  <a:pt x="1092" y="24"/>
                </a:lnTo>
                <a:lnTo>
                  <a:pt x="1089" y="19"/>
                </a:lnTo>
                <a:lnTo>
                  <a:pt x="1085" y="14"/>
                </a:lnTo>
                <a:lnTo>
                  <a:pt x="1080" y="14"/>
                </a:lnTo>
                <a:lnTo>
                  <a:pt x="1077" y="12"/>
                </a:lnTo>
                <a:lnTo>
                  <a:pt x="1073" y="10"/>
                </a:lnTo>
                <a:lnTo>
                  <a:pt x="1072" y="7"/>
                </a:lnTo>
                <a:lnTo>
                  <a:pt x="1072" y="4"/>
                </a:lnTo>
                <a:lnTo>
                  <a:pt x="1070" y="2"/>
                </a:lnTo>
                <a:lnTo>
                  <a:pt x="1065" y="0"/>
                </a:lnTo>
                <a:lnTo>
                  <a:pt x="1051" y="2"/>
                </a:lnTo>
                <a:lnTo>
                  <a:pt x="1039" y="5"/>
                </a:lnTo>
                <a:lnTo>
                  <a:pt x="1029" y="12"/>
                </a:lnTo>
                <a:lnTo>
                  <a:pt x="1024" y="21"/>
                </a:lnTo>
                <a:lnTo>
                  <a:pt x="1019" y="22"/>
                </a:lnTo>
                <a:lnTo>
                  <a:pt x="1015" y="26"/>
                </a:lnTo>
                <a:lnTo>
                  <a:pt x="1008" y="33"/>
                </a:lnTo>
                <a:lnTo>
                  <a:pt x="1005" y="36"/>
                </a:lnTo>
                <a:lnTo>
                  <a:pt x="1002" y="39"/>
                </a:lnTo>
                <a:lnTo>
                  <a:pt x="997" y="41"/>
                </a:lnTo>
                <a:lnTo>
                  <a:pt x="990" y="41"/>
                </a:lnTo>
                <a:lnTo>
                  <a:pt x="986" y="51"/>
                </a:lnTo>
                <a:lnTo>
                  <a:pt x="979" y="60"/>
                </a:lnTo>
                <a:lnTo>
                  <a:pt x="974" y="67"/>
                </a:lnTo>
                <a:lnTo>
                  <a:pt x="969" y="75"/>
                </a:lnTo>
                <a:lnTo>
                  <a:pt x="964" y="75"/>
                </a:lnTo>
                <a:lnTo>
                  <a:pt x="961" y="77"/>
                </a:lnTo>
                <a:lnTo>
                  <a:pt x="957" y="79"/>
                </a:lnTo>
                <a:lnTo>
                  <a:pt x="956" y="82"/>
                </a:lnTo>
                <a:lnTo>
                  <a:pt x="950" y="82"/>
                </a:lnTo>
                <a:lnTo>
                  <a:pt x="945" y="82"/>
                </a:lnTo>
                <a:lnTo>
                  <a:pt x="933" y="82"/>
                </a:lnTo>
                <a:lnTo>
                  <a:pt x="928" y="84"/>
                </a:lnTo>
                <a:lnTo>
                  <a:pt x="925" y="82"/>
                </a:lnTo>
                <a:lnTo>
                  <a:pt x="921" y="80"/>
                </a:lnTo>
                <a:lnTo>
                  <a:pt x="921" y="75"/>
                </a:lnTo>
                <a:lnTo>
                  <a:pt x="911" y="80"/>
                </a:lnTo>
                <a:lnTo>
                  <a:pt x="904" y="85"/>
                </a:lnTo>
                <a:lnTo>
                  <a:pt x="894" y="89"/>
                </a:lnTo>
                <a:lnTo>
                  <a:pt x="887" y="89"/>
                </a:lnTo>
                <a:lnTo>
                  <a:pt x="880" y="89"/>
                </a:lnTo>
                <a:lnTo>
                  <a:pt x="877" y="90"/>
                </a:lnTo>
                <a:lnTo>
                  <a:pt x="875" y="90"/>
                </a:lnTo>
                <a:lnTo>
                  <a:pt x="874" y="92"/>
                </a:lnTo>
                <a:lnTo>
                  <a:pt x="872" y="94"/>
                </a:lnTo>
                <a:lnTo>
                  <a:pt x="870" y="96"/>
                </a:lnTo>
                <a:lnTo>
                  <a:pt x="869" y="97"/>
                </a:lnTo>
                <a:lnTo>
                  <a:pt x="867" y="99"/>
                </a:lnTo>
                <a:lnTo>
                  <a:pt x="867" y="101"/>
                </a:lnTo>
                <a:lnTo>
                  <a:pt x="865" y="102"/>
                </a:lnTo>
                <a:lnTo>
                  <a:pt x="865" y="106"/>
                </a:lnTo>
                <a:lnTo>
                  <a:pt x="863" y="106"/>
                </a:lnTo>
                <a:lnTo>
                  <a:pt x="863" y="109"/>
                </a:lnTo>
                <a:lnTo>
                  <a:pt x="863" y="111"/>
                </a:lnTo>
                <a:lnTo>
                  <a:pt x="862" y="114"/>
                </a:lnTo>
                <a:lnTo>
                  <a:pt x="860" y="118"/>
                </a:lnTo>
                <a:lnTo>
                  <a:pt x="860" y="119"/>
                </a:lnTo>
                <a:lnTo>
                  <a:pt x="860" y="123"/>
                </a:lnTo>
                <a:lnTo>
                  <a:pt x="858" y="125"/>
                </a:lnTo>
                <a:lnTo>
                  <a:pt x="858" y="126"/>
                </a:lnTo>
                <a:lnTo>
                  <a:pt x="858" y="128"/>
                </a:lnTo>
                <a:lnTo>
                  <a:pt x="857" y="130"/>
                </a:lnTo>
                <a:lnTo>
                  <a:pt x="857" y="131"/>
                </a:lnTo>
                <a:lnTo>
                  <a:pt x="855" y="135"/>
                </a:lnTo>
                <a:lnTo>
                  <a:pt x="853" y="138"/>
                </a:lnTo>
                <a:lnTo>
                  <a:pt x="851" y="138"/>
                </a:lnTo>
                <a:lnTo>
                  <a:pt x="850" y="140"/>
                </a:lnTo>
                <a:lnTo>
                  <a:pt x="850" y="142"/>
                </a:lnTo>
                <a:lnTo>
                  <a:pt x="846" y="145"/>
                </a:lnTo>
                <a:lnTo>
                  <a:pt x="845" y="147"/>
                </a:lnTo>
                <a:lnTo>
                  <a:pt x="843" y="150"/>
                </a:lnTo>
                <a:lnTo>
                  <a:pt x="833" y="166"/>
                </a:lnTo>
                <a:lnTo>
                  <a:pt x="829" y="172"/>
                </a:lnTo>
                <a:lnTo>
                  <a:pt x="831" y="181"/>
                </a:lnTo>
                <a:lnTo>
                  <a:pt x="829" y="183"/>
                </a:lnTo>
                <a:lnTo>
                  <a:pt x="829" y="184"/>
                </a:lnTo>
                <a:lnTo>
                  <a:pt x="829" y="186"/>
                </a:lnTo>
                <a:lnTo>
                  <a:pt x="828" y="189"/>
                </a:lnTo>
                <a:lnTo>
                  <a:pt x="828" y="191"/>
                </a:lnTo>
                <a:lnTo>
                  <a:pt x="826" y="193"/>
                </a:lnTo>
                <a:lnTo>
                  <a:pt x="826" y="195"/>
                </a:lnTo>
                <a:lnTo>
                  <a:pt x="822" y="196"/>
                </a:lnTo>
                <a:lnTo>
                  <a:pt x="819" y="198"/>
                </a:lnTo>
                <a:lnTo>
                  <a:pt x="819" y="208"/>
                </a:lnTo>
                <a:lnTo>
                  <a:pt x="819" y="219"/>
                </a:lnTo>
                <a:lnTo>
                  <a:pt x="816" y="225"/>
                </a:lnTo>
                <a:lnTo>
                  <a:pt x="812" y="232"/>
                </a:lnTo>
                <a:lnTo>
                  <a:pt x="812" y="260"/>
                </a:lnTo>
                <a:lnTo>
                  <a:pt x="812" y="285"/>
                </a:lnTo>
                <a:lnTo>
                  <a:pt x="811" y="311"/>
                </a:lnTo>
                <a:lnTo>
                  <a:pt x="809" y="323"/>
                </a:lnTo>
                <a:lnTo>
                  <a:pt x="805" y="335"/>
                </a:lnTo>
                <a:lnTo>
                  <a:pt x="805" y="341"/>
                </a:lnTo>
                <a:lnTo>
                  <a:pt x="807" y="347"/>
                </a:lnTo>
                <a:lnTo>
                  <a:pt x="811" y="350"/>
                </a:lnTo>
                <a:lnTo>
                  <a:pt x="812" y="355"/>
                </a:lnTo>
                <a:lnTo>
                  <a:pt x="814" y="372"/>
                </a:lnTo>
                <a:lnTo>
                  <a:pt x="812" y="391"/>
                </a:lnTo>
                <a:lnTo>
                  <a:pt x="812" y="411"/>
                </a:lnTo>
                <a:lnTo>
                  <a:pt x="812" y="430"/>
                </a:lnTo>
                <a:lnTo>
                  <a:pt x="814" y="442"/>
                </a:lnTo>
                <a:lnTo>
                  <a:pt x="817" y="454"/>
                </a:lnTo>
                <a:lnTo>
                  <a:pt x="821" y="466"/>
                </a:lnTo>
                <a:lnTo>
                  <a:pt x="821" y="473"/>
                </a:lnTo>
                <a:lnTo>
                  <a:pt x="819" y="478"/>
                </a:lnTo>
                <a:lnTo>
                  <a:pt x="824" y="490"/>
                </a:lnTo>
                <a:lnTo>
                  <a:pt x="831" y="500"/>
                </a:lnTo>
                <a:lnTo>
                  <a:pt x="833" y="515"/>
                </a:lnTo>
                <a:lnTo>
                  <a:pt x="833" y="524"/>
                </a:lnTo>
                <a:lnTo>
                  <a:pt x="833" y="532"/>
                </a:lnTo>
                <a:lnTo>
                  <a:pt x="833" y="537"/>
                </a:lnTo>
                <a:lnTo>
                  <a:pt x="833" y="543"/>
                </a:lnTo>
                <a:lnTo>
                  <a:pt x="829" y="544"/>
                </a:lnTo>
                <a:lnTo>
                  <a:pt x="826" y="546"/>
                </a:lnTo>
                <a:lnTo>
                  <a:pt x="819" y="549"/>
                </a:lnTo>
                <a:lnTo>
                  <a:pt x="816" y="551"/>
                </a:lnTo>
                <a:lnTo>
                  <a:pt x="812" y="553"/>
                </a:lnTo>
                <a:lnTo>
                  <a:pt x="809" y="566"/>
                </a:lnTo>
                <a:lnTo>
                  <a:pt x="804" y="578"/>
                </a:lnTo>
                <a:lnTo>
                  <a:pt x="795" y="587"/>
                </a:lnTo>
                <a:lnTo>
                  <a:pt x="785" y="594"/>
                </a:lnTo>
                <a:lnTo>
                  <a:pt x="785" y="601"/>
                </a:lnTo>
                <a:lnTo>
                  <a:pt x="783" y="607"/>
                </a:lnTo>
                <a:lnTo>
                  <a:pt x="776" y="616"/>
                </a:lnTo>
                <a:lnTo>
                  <a:pt x="770" y="624"/>
                </a:lnTo>
                <a:lnTo>
                  <a:pt x="765" y="635"/>
                </a:lnTo>
                <a:lnTo>
                  <a:pt x="765" y="717"/>
                </a:lnTo>
                <a:lnTo>
                  <a:pt x="744" y="730"/>
                </a:lnTo>
                <a:lnTo>
                  <a:pt x="724" y="744"/>
                </a:lnTo>
                <a:lnTo>
                  <a:pt x="717" y="746"/>
                </a:lnTo>
                <a:lnTo>
                  <a:pt x="712" y="744"/>
                </a:lnTo>
                <a:lnTo>
                  <a:pt x="703" y="740"/>
                </a:lnTo>
                <a:lnTo>
                  <a:pt x="695" y="737"/>
                </a:lnTo>
                <a:lnTo>
                  <a:pt x="689" y="735"/>
                </a:lnTo>
                <a:lnTo>
                  <a:pt x="683" y="737"/>
                </a:lnTo>
                <a:lnTo>
                  <a:pt x="681" y="730"/>
                </a:lnTo>
                <a:lnTo>
                  <a:pt x="676" y="727"/>
                </a:lnTo>
                <a:lnTo>
                  <a:pt x="672" y="722"/>
                </a:lnTo>
                <a:lnTo>
                  <a:pt x="666" y="720"/>
                </a:lnTo>
                <a:lnTo>
                  <a:pt x="655" y="713"/>
                </a:lnTo>
                <a:lnTo>
                  <a:pt x="652" y="708"/>
                </a:lnTo>
                <a:lnTo>
                  <a:pt x="649" y="703"/>
                </a:lnTo>
                <a:lnTo>
                  <a:pt x="645" y="703"/>
                </a:lnTo>
                <a:lnTo>
                  <a:pt x="642" y="703"/>
                </a:lnTo>
                <a:lnTo>
                  <a:pt x="637" y="703"/>
                </a:lnTo>
                <a:lnTo>
                  <a:pt x="635" y="703"/>
                </a:lnTo>
                <a:lnTo>
                  <a:pt x="635" y="699"/>
                </a:lnTo>
                <a:lnTo>
                  <a:pt x="635" y="696"/>
                </a:lnTo>
                <a:lnTo>
                  <a:pt x="632" y="696"/>
                </a:lnTo>
                <a:lnTo>
                  <a:pt x="628" y="696"/>
                </a:lnTo>
                <a:lnTo>
                  <a:pt x="625" y="696"/>
                </a:lnTo>
                <a:lnTo>
                  <a:pt x="621" y="696"/>
                </a:lnTo>
                <a:lnTo>
                  <a:pt x="614" y="693"/>
                </a:lnTo>
                <a:lnTo>
                  <a:pt x="608" y="689"/>
                </a:lnTo>
                <a:lnTo>
                  <a:pt x="608" y="686"/>
                </a:lnTo>
                <a:lnTo>
                  <a:pt x="608" y="682"/>
                </a:lnTo>
                <a:lnTo>
                  <a:pt x="596" y="679"/>
                </a:lnTo>
                <a:lnTo>
                  <a:pt x="584" y="679"/>
                </a:lnTo>
                <a:lnTo>
                  <a:pt x="574" y="679"/>
                </a:lnTo>
                <a:lnTo>
                  <a:pt x="560" y="676"/>
                </a:lnTo>
                <a:lnTo>
                  <a:pt x="546" y="682"/>
                </a:lnTo>
                <a:lnTo>
                  <a:pt x="533" y="689"/>
                </a:lnTo>
                <a:lnTo>
                  <a:pt x="533" y="701"/>
                </a:lnTo>
                <a:lnTo>
                  <a:pt x="533" y="713"/>
                </a:lnTo>
                <a:lnTo>
                  <a:pt x="531" y="723"/>
                </a:lnTo>
                <a:lnTo>
                  <a:pt x="526" y="730"/>
                </a:lnTo>
                <a:lnTo>
                  <a:pt x="522" y="734"/>
                </a:lnTo>
                <a:lnTo>
                  <a:pt x="517" y="735"/>
                </a:lnTo>
                <a:lnTo>
                  <a:pt x="505" y="737"/>
                </a:lnTo>
                <a:lnTo>
                  <a:pt x="493" y="739"/>
                </a:lnTo>
                <a:lnTo>
                  <a:pt x="488" y="740"/>
                </a:lnTo>
                <a:lnTo>
                  <a:pt x="485" y="744"/>
                </a:lnTo>
                <a:lnTo>
                  <a:pt x="481" y="747"/>
                </a:lnTo>
                <a:lnTo>
                  <a:pt x="476" y="749"/>
                </a:lnTo>
                <a:lnTo>
                  <a:pt x="464" y="751"/>
                </a:lnTo>
                <a:lnTo>
                  <a:pt x="452" y="752"/>
                </a:lnTo>
                <a:lnTo>
                  <a:pt x="447" y="754"/>
                </a:lnTo>
                <a:lnTo>
                  <a:pt x="444" y="758"/>
                </a:lnTo>
                <a:lnTo>
                  <a:pt x="422" y="758"/>
                </a:lnTo>
                <a:lnTo>
                  <a:pt x="403" y="756"/>
                </a:lnTo>
                <a:lnTo>
                  <a:pt x="384" y="752"/>
                </a:lnTo>
                <a:lnTo>
                  <a:pt x="367" y="749"/>
                </a:lnTo>
                <a:lnTo>
                  <a:pt x="333" y="740"/>
                </a:lnTo>
                <a:lnTo>
                  <a:pt x="314" y="737"/>
                </a:lnTo>
                <a:lnTo>
                  <a:pt x="294" y="737"/>
                </a:lnTo>
                <a:lnTo>
                  <a:pt x="292" y="734"/>
                </a:lnTo>
                <a:lnTo>
                  <a:pt x="290" y="732"/>
                </a:lnTo>
                <a:lnTo>
                  <a:pt x="290" y="730"/>
                </a:lnTo>
                <a:lnTo>
                  <a:pt x="289" y="730"/>
                </a:lnTo>
                <a:lnTo>
                  <a:pt x="289" y="729"/>
                </a:lnTo>
                <a:lnTo>
                  <a:pt x="287" y="727"/>
                </a:lnTo>
                <a:lnTo>
                  <a:pt x="285" y="725"/>
                </a:lnTo>
                <a:lnTo>
                  <a:pt x="283" y="725"/>
                </a:lnTo>
                <a:lnTo>
                  <a:pt x="283" y="723"/>
                </a:lnTo>
                <a:lnTo>
                  <a:pt x="282" y="722"/>
                </a:lnTo>
                <a:lnTo>
                  <a:pt x="282" y="720"/>
                </a:lnTo>
                <a:lnTo>
                  <a:pt x="280" y="718"/>
                </a:lnTo>
                <a:lnTo>
                  <a:pt x="280" y="717"/>
                </a:lnTo>
                <a:lnTo>
                  <a:pt x="277" y="713"/>
                </a:lnTo>
                <a:lnTo>
                  <a:pt x="275" y="710"/>
                </a:lnTo>
                <a:lnTo>
                  <a:pt x="275" y="701"/>
                </a:lnTo>
                <a:lnTo>
                  <a:pt x="273" y="693"/>
                </a:lnTo>
                <a:lnTo>
                  <a:pt x="271" y="689"/>
                </a:lnTo>
                <a:lnTo>
                  <a:pt x="266" y="686"/>
                </a:lnTo>
                <a:lnTo>
                  <a:pt x="266" y="682"/>
                </a:lnTo>
                <a:lnTo>
                  <a:pt x="263" y="679"/>
                </a:lnTo>
                <a:lnTo>
                  <a:pt x="261" y="677"/>
                </a:lnTo>
                <a:lnTo>
                  <a:pt x="258" y="674"/>
                </a:lnTo>
                <a:lnTo>
                  <a:pt x="258" y="669"/>
                </a:lnTo>
                <a:lnTo>
                  <a:pt x="260" y="659"/>
                </a:lnTo>
                <a:lnTo>
                  <a:pt x="261" y="653"/>
                </a:lnTo>
                <a:lnTo>
                  <a:pt x="261" y="648"/>
                </a:lnTo>
                <a:lnTo>
                  <a:pt x="258" y="645"/>
                </a:lnTo>
                <a:lnTo>
                  <a:pt x="251" y="641"/>
                </a:lnTo>
                <a:lnTo>
                  <a:pt x="249" y="640"/>
                </a:lnTo>
                <a:lnTo>
                  <a:pt x="248" y="636"/>
                </a:lnTo>
                <a:lnTo>
                  <a:pt x="246" y="635"/>
                </a:lnTo>
                <a:lnTo>
                  <a:pt x="237" y="619"/>
                </a:lnTo>
                <a:lnTo>
                  <a:pt x="231" y="611"/>
                </a:lnTo>
                <a:lnTo>
                  <a:pt x="224" y="604"/>
                </a:lnTo>
                <a:lnTo>
                  <a:pt x="222" y="602"/>
                </a:lnTo>
                <a:lnTo>
                  <a:pt x="222" y="601"/>
                </a:lnTo>
                <a:lnTo>
                  <a:pt x="220" y="601"/>
                </a:lnTo>
                <a:lnTo>
                  <a:pt x="219" y="601"/>
                </a:lnTo>
                <a:lnTo>
                  <a:pt x="214" y="592"/>
                </a:lnTo>
                <a:lnTo>
                  <a:pt x="212" y="587"/>
                </a:lnTo>
                <a:lnTo>
                  <a:pt x="212" y="580"/>
                </a:lnTo>
                <a:lnTo>
                  <a:pt x="200" y="572"/>
                </a:lnTo>
                <a:lnTo>
                  <a:pt x="190" y="563"/>
                </a:lnTo>
                <a:lnTo>
                  <a:pt x="171" y="543"/>
                </a:lnTo>
                <a:lnTo>
                  <a:pt x="162" y="532"/>
                </a:lnTo>
                <a:lnTo>
                  <a:pt x="150" y="524"/>
                </a:lnTo>
                <a:lnTo>
                  <a:pt x="139" y="517"/>
                </a:lnTo>
                <a:lnTo>
                  <a:pt x="123" y="512"/>
                </a:lnTo>
                <a:lnTo>
                  <a:pt x="116" y="512"/>
                </a:lnTo>
                <a:lnTo>
                  <a:pt x="110" y="512"/>
                </a:lnTo>
                <a:lnTo>
                  <a:pt x="103" y="512"/>
                </a:lnTo>
                <a:lnTo>
                  <a:pt x="96" y="512"/>
                </a:lnTo>
                <a:lnTo>
                  <a:pt x="96" y="519"/>
                </a:lnTo>
                <a:lnTo>
                  <a:pt x="89" y="519"/>
                </a:lnTo>
                <a:lnTo>
                  <a:pt x="82" y="519"/>
                </a:lnTo>
                <a:lnTo>
                  <a:pt x="79" y="519"/>
                </a:lnTo>
                <a:lnTo>
                  <a:pt x="75" y="520"/>
                </a:lnTo>
                <a:lnTo>
                  <a:pt x="72" y="526"/>
                </a:lnTo>
                <a:lnTo>
                  <a:pt x="67" y="529"/>
                </a:lnTo>
                <a:lnTo>
                  <a:pt x="62" y="532"/>
                </a:lnTo>
                <a:lnTo>
                  <a:pt x="65" y="549"/>
                </a:lnTo>
                <a:lnTo>
                  <a:pt x="72" y="566"/>
                </a:lnTo>
                <a:lnTo>
                  <a:pt x="77" y="584"/>
                </a:lnTo>
                <a:lnTo>
                  <a:pt x="82" y="601"/>
                </a:lnTo>
                <a:lnTo>
                  <a:pt x="77" y="604"/>
                </a:lnTo>
                <a:lnTo>
                  <a:pt x="74" y="607"/>
                </a:lnTo>
                <a:lnTo>
                  <a:pt x="70" y="619"/>
                </a:lnTo>
                <a:lnTo>
                  <a:pt x="67" y="624"/>
                </a:lnTo>
                <a:lnTo>
                  <a:pt x="65" y="630"/>
                </a:lnTo>
                <a:lnTo>
                  <a:pt x="60" y="633"/>
                </a:lnTo>
                <a:lnTo>
                  <a:pt x="55" y="635"/>
                </a:lnTo>
                <a:lnTo>
                  <a:pt x="46" y="635"/>
                </a:lnTo>
                <a:lnTo>
                  <a:pt x="41" y="631"/>
                </a:lnTo>
                <a:lnTo>
                  <a:pt x="34" y="630"/>
                </a:lnTo>
                <a:lnTo>
                  <a:pt x="28" y="628"/>
                </a:lnTo>
                <a:lnTo>
                  <a:pt x="21" y="630"/>
                </a:lnTo>
                <a:lnTo>
                  <a:pt x="16" y="633"/>
                </a:lnTo>
                <a:lnTo>
                  <a:pt x="9" y="635"/>
                </a:lnTo>
                <a:lnTo>
                  <a:pt x="0" y="635"/>
                </a:lnTo>
                <a:lnTo>
                  <a:pt x="2" y="650"/>
                </a:lnTo>
                <a:lnTo>
                  <a:pt x="6" y="664"/>
                </a:lnTo>
                <a:lnTo>
                  <a:pt x="7" y="677"/>
                </a:lnTo>
                <a:lnTo>
                  <a:pt x="9" y="686"/>
                </a:lnTo>
                <a:lnTo>
                  <a:pt x="7" y="696"/>
                </a:lnTo>
                <a:lnTo>
                  <a:pt x="14" y="696"/>
                </a:lnTo>
                <a:lnTo>
                  <a:pt x="16" y="696"/>
                </a:lnTo>
                <a:lnTo>
                  <a:pt x="28" y="699"/>
                </a:lnTo>
                <a:lnTo>
                  <a:pt x="29" y="699"/>
                </a:lnTo>
                <a:lnTo>
                  <a:pt x="34" y="703"/>
                </a:lnTo>
                <a:lnTo>
                  <a:pt x="40" y="705"/>
                </a:lnTo>
                <a:lnTo>
                  <a:pt x="50" y="711"/>
                </a:lnTo>
                <a:lnTo>
                  <a:pt x="55" y="715"/>
                </a:lnTo>
                <a:lnTo>
                  <a:pt x="58" y="715"/>
                </a:lnTo>
                <a:lnTo>
                  <a:pt x="67" y="717"/>
                </a:lnTo>
                <a:lnTo>
                  <a:pt x="75" y="717"/>
                </a:lnTo>
                <a:lnTo>
                  <a:pt x="77" y="720"/>
                </a:lnTo>
                <a:lnTo>
                  <a:pt x="82" y="725"/>
                </a:lnTo>
                <a:lnTo>
                  <a:pt x="87" y="729"/>
                </a:lnTo>
                <a:lnTo>
                  <a:pt x="89" y="730"/>
                </a:lnTo>
                <a:lnTo>
                  <a:pt x="91" y="734"/>
                </a:lnTo>
                <a:lnTo>
                  <a:pt x="94" y="735"/>
                </a:lnTo>
                <a:lnTo>
                  <a:pt x="99" y="739"/>
                </a:lnTo>
                <a:lnTo>
                  <a:pt x="103" y="744"/>
                </a:lnTo>
                <a:lnTo>
                  <a:pt x="108" y="751"/>
                </a:lnTo>
                <a:lnTo>
                  <a:pt x="115" y="758"/>
                </a:lnTo>
                <a:lnTo>
                  <a:pt x="116" y="759"/>
                </a:lnTo>
                <a:lnTo>
                  <a:pt x="121" y="763"/>
                </a:lnTo>
                <a:lnTo>
                  <a:pt x="125" y="763"/>
                </a:lnTo>
                <a:lnTo>
                  <a:pt x="130" y="763"/>
                </a:lnTo>
                <a:lnTo>
                  <a:pt x="135" y="764"/>
                </a:lnTo>
                <a:lnTo>
                  <a:pt x="140" y="764"/>
                </a:lnTo>
                <a:lnTo>
                  <a:pt x="144" y="764"/>
                </a:lnTo>
                <a:lnTo>
                  <a:pt x="147" y="771"/>
                </a:lnTo>
                <a:lnTo>
                  <a:pt x="150" y="776"/>
                </a:lnTo>
                <a:lnTo>
                  <a:pt x="152" y="778"/>
                </a:lnTo>
                <a:lnTo>
                  <a:pt x="157" y="781"/>
                </a:lnTo>
                <a:lnTo>
                  <a:pt x="164" y="785"/>
                </a:lnTo>
                <a:lnTo>
                  <a:pt x="164" y="790"/>
                </a:lnTo>
                <a:lnTo>
                  <a:pt x="167" y="793"/>
                </a:lnTo>
                <a:lnTo>
                  <a:pt x="171" y="795"/>
                </a:lnTo>
                <a:lnTo>
                  <a:pt x="176" y="797"/>
                </a:lnTo>
                <a:lnTo>
                  <a:pt x="179" y="799"/>
                </a:lnTo>
                <a:lnTo>
                  <a:pt x="183" y="802"/>
                </a:lnTo>
                <a:lnTo>
                  <a:pt x="185" y="805"/>
                </a:lnTo>
                <a:lnTo>
                  <a:pt x="185" y="812"/>
                </a:lnTo>
                <a:lnTo>
                  <a:pt x="198" y="822"/>
                </a:lnTo>
                <a:lnTo>
                  <a:pt x="210" y="834"/>
                </a:lnTo>
                <a:lnTo>
                  <a:pt x="222" y="846"/>
                </a:lnTo>
                <a:lnTo>
                  <a:pt x="232" y="860"/>
                </a:lnTo>
                <a:lnTo>
                  <a:pt x="237" y="860"/>
                </a:lnTo>
                <a:lnTo>
                  <a:pt x="244" y="860"/>
                </a:lnTo>
                <a:lnTo>
                  <a:pt x="256" y="860"/>
                </a:lnTo>
                <a:lnTo>
                  <a:pt x="261" y="860"/>
                </a:lnTo>
                <a:lnTo>
                  <a:pt x="266" y="862"/>
                </a:lnTo>
                <a:lnTo>
                  <a:pt x="268" y="867"/>
                </a:lnTo>
                <a:lnTo>
                  <a:pt x="266" y="874"/>
                </a:lnTo>
                <a:lnTo>
                  <a:pt x="273" y="872"/>
                </a:lnTo>
                <a:lnTo>
                  <a:pt x="280" y="870"/>
                </a:lnTo>
                <a:lnTo>
                  <a:pt x="290" y="872"/>
                </a:lnTo>
                <a:lnTo>
                  <a:pt x="302" y="874"/>
                </a:lnTo>
                <a:lnTo>
                  <a:pt x="311" y="874"/>
                </a:lnTo>
                <a:lnTo>
                  <a:pt x="321" y="874"/>
                </a:lnTo>
                <a:lnTo>
                  <a:pt x="324" y="877"/>
                </a:lnTo>
                <a:lnTo>
                  <a:pt x="328" y="880"/>
                </a:lnTo>
                <a:lnTo>
                  <a:pt x="336" y="886"/>
                </a:lnTo>
                <a:lnTo>
                  <a:pt x="347" y="889"/>
                </a:lnTo>
                <a:lnTo>
                  <a:pt x="355" y="894"/>
                </a:lnTo>
                <a:lnTo>
                  <a:pt x="355" y="897"/>
                </a:lnTo>
                <a:lnTo>
                  <a:pt x="357" y="899"/>
                </a:lnTo>
                <a:lnTo>
                  <a:pt x="362" y="901"/>
                </a:lnTo>
                <a:lnTo>
                  <a:pt x="365" y="904"/>
                </a:lnTo>
                <a:lnTo>
                  <a:pt x="367" y="906"/>
                </a:lnTo>
                <a:lnTo>
                  <a:pt x="369" y="908"/>
                </a:lnTo>
                <a:lnTo>
                  <a:pt x="376" y="908"/>
                </a:lnTo>
                <a:lnTo>
                  <a:pt x="381" y="909"/>
                </a:lnTo>
                <a:lnTo>
                  <a:pt x="389" y="915"/>
                </a:lnTo>
                <a:lnTo>
                  <a:pt x="393" y="921"/>
                </a:lnTo>
                <a:lnTo>
                  <a:pt x="396" y="928"/>
                </a:lnTo>
                <a:lnTo>
                  <a:pt x="404" y="940"/>
                </a:lnTo>
                <a:lnTo>
                  <a:pt x="413" y="952"/>
                </a:lnTo>
                <a:lnTo>
                  <a:pt x="415" y="961"/>
                </a:lnTo>
                <a:lnTo>
                  <a:pt x="416" y="969"/>
                </a:lnTo>
                <a:lnTo>
                  <a:pt x="434" y="981"/>
                </a:lnTo>
                <a:lnTo>
                  <a:pt x="451" y="993"/>
                </a:lnTo>
                <a:lnTo>
                  <a:pt x="466" y="1007"/>
                </a:lnTo>
                <a:lnTo>
                  <a:pt x="478" y="1024"/>
                </a:lnTo>
                <a:lnTo>
                  <a:pt x="478" y="1029"/>
                </a:lnTo>
                <a:lnTo>
                  <a:pt x="480" y="1034"/>
                </a:lnTo>
                <a:lnTo>
                  <a:pt x="483" y="1042"/>
                </a:lnTo>
                <a:lnTo>
                  <a:pt x="488" y="1049"/>
                </a:lnTo>
                <a:lnTo>
                  <a:pt x="492" y="1058"/>
                </a:lnTo>
                <a:lnTo>
                  <a:pt x="492" y="1061"/>
                </a:lnTo>
                <a:lnTo>
                  <a:pt x="490" y="1061"/>
                </a:lnTo>
                <a:lnTo>
                  <a:pt x="490" y="1063"/>
                </a:lnTo>
                <a:lnTo>
                  <a:pt x="488" y="1065"/>
                </a:lnTo>
                <a:lnTo>
                  <a:pt x="488" y="1066"/>
                </a:lnTo>
                <a:lnTo>
                  <a:pt x="488" y="1068"/>
                </a:lnTo>
                <a:lnTo>
                  <a:pt x="487" y="1078"/>
                </a:lnTo>
                <a:lnTo>
                  <a:pt x="487" y="1106"/>
                </a:lnTo>
                <a:lnTo>
                  <a:pt x="487" y="1109"/>
                </a:lnTo>
                <a:lnTo>
                  <a:pt x="488" y="1112"/>
                </a:lnTo>
                <a:lnTo>
                  <a:pt x="492" y="1114"/>
                </a:lnTo>
                <a:lnTo>
                  <a:pt x="493" y="1131"/>
                </a:lnTo>
                <a:lnTo>
                  <a:pt x="495" y="1134"/>
                </a:lnTo>
                <a:lnTo>
                  <a:pt x="497" y="1138"/>
                </a:lnTo>
                <a:lnTo>
                  <a:pt x="498" y="1141"/>
                </a:lnTo>
                <a:lnTo>
                  <a:pt x="498" y="1145"/>
                </a:lnTo>
                <a:lnTo>
                  <a:pt x="502" y="1146"/>
                </a:lnTo>
                <a:lnTo>
                  <a:pt x="505" y="1146"/>
                </a:lnTo>
                <a:lnTo>
                  <a:pt x="505" y="1194"/>
                </a:lnTo>
                <a:lnTo>
                  <a:pt x="505" y="1199"/>
                </a:lnTo>
                <a:lnTo>
                  <a:pt x="505" y="1201"/>
                </a:lnTo>
                <a:lnTo>
                  <a:pt x="504" y="1203"/>
                </a:lnTo>
                <a:lnTo>
                  <a:pt x="504" y="1204"/>
                </a:lnTo>
                <a:lnTo>
                  <a:pt x="502" y="1206"/>
                </a:lnTo>
                <a:lnTo>
                  <a:pt x="502" y="1208"/>
                </a:lnTo>
                <a:lnTo>
                  <a:pt x="500" y="1210"/>
                </a:lnTo>
                <a:lnTo>
                  <a:pt x="498" y="1211"/>
                </a:lnTo>
                <a:lnTo>
                  <a:pt x="497" y="1211"/>
                </a:lnTo>
                <a:lnTo>
                  <a:pt x="490" y="1215"/>
                </a:lnTo>
                <a:lnTo>
                  <a:pt x="487" y="1218"/>
                </a:lnTo>
                <a:lnTo>
                  <a:pt x="485" y="1223"/>
                </a:lnTo>
                <a:lnTo>
                  <a:pt x="485" y="1228"/>
                </a:lnTo>
                <a:lnTo>
                  <a:pt x="487" y="1240"/>
                </a:lnTo>
                <a:lnTo>
                  <a:pt x="488" y="1244"/>
                </a:lnTo>
                <a:lnTo>
                  <a:pt x="487" y="1247"/>
                </a:lnTo>
                <a:lnTo>
                  <a:pt x="487" y="1251"/>
                </a:lnTo>
                <a:lnTo>
                  <a:pt x="488" y="1254"/>
                </a:lnTo>
                <a:lnTo>
                  <a:pt x="490" y="1256"/>
                </a:lnTo>
                <a:lnTo>
                  <a:pt x="498" y="1259"/>
                </a:lnTo>
                <a:lnTo>
                  <a:pt x="504" y="1262"/>
                </a:lnTo>
                <a:lnTo>
                  <a:pt x="505" y="1264"/>
                </a:lnTo>
                <a:lnTo>
                  <a:pt x="507" y="1266"/>
                </a:lnTo>
                <a:lnTo>
                  <a:pt x="509" y="1269"/>
                </a:lnTo>
                <a:lnTo>
                  <a:pt x="510" y="1271"/>
                </a:lnTo>
                <a:lnTo>
                  <a:pt x="510" y="1273"/>
                </a:lnTo>
                <a:lnTo>
                  <a:pt x="514" y="1276"/>
                </a:lnTo>
                <a:lnTo>
                  <a:pt x="516" y="1276"/>
                </a:lnTo>
                <a:lnTo>
                  <a:pt x="517" y="1276"/>
                </a:lnTo>
                <a:lnTo>
                  <a:pt x="519" y="1276"/>
                </a:lnTo>
                <a:lnTo>
                  <a:pt x="521" y="1276"/>
                </a:lnTo>
                <a:lnTo>
                  <a:pt x="522" y="1276"/>
                </a:lnTo>
                <a:lnTo>
                  <a:pt x="526" y="1276"/>
                </a:lnTo>
                <a:lnTo>
                  <a:pt x="536" y="1276"/>
                </a:lnTo>
                <a:lnTo>
                  <a:pt x="545" y="1278"/>
                </a:lnTo>
                <a:lnTo>
                  <a:pt x="550" y="1283"/>
                </a:lnTo>
                <a:lnTo>
                  <a:pt x="553" y="1290"/>
                </a:lnTo>
                <a:lnTo>
                  <a:pt x="555" y="1297"/>
                </a:lnTo>
                <a:lnTo>
                  <a:pt x="560" y="1300"/>
                </a:lnTo>
                <a:lnTo>
                  <a:pt x="563" y="1305"/>
                </a:lnTo>
                <a:lnTo>
                  <a:pt x="567" y="1310"/>
                </a:lnTo>
                <a:lnTo>
                  <a:pt x="565" y="1315"/>
                </a:lnTo>
                <a:lnTo>
                  <a:pt x="563" y="1317"/>
                </a:lnTo>
                <a:lnTo>
                  <a:pt x="562" y="1321"/>
                </a:lnTo>
                <a:lnTo>
                  <a:pt x="560" y="1324"/>
                </a:lnTo>
                <a:lnTo>
                  <a:pt x="560" y="1331"/>
                </a:lnTo>
                <a:lnTo>
                  <a:pt x="558" y="1338"/>
                </a:lnTo>
                <a:lnTo>
                  <a:pt x="551" y="1346"/>
                </a:lnTo>
                <a:lnTo>
                  <a:pt x="548" y="1351"/>
                </a:lnTo>
                <a:lnTo>
                  <a:pt x="546" y="1356"/>
                </a:lnTo>
                <a:lnTo>
                  <a:pt x="546" y="1363"/>
                </a:lnTo>
                <a:lnTo>
                  <a:pt x="546" y="1372"/>
                </a:lnTo>
                <a:lnTo>
                  <a:pt x="546" y="1385"/>
                </a:lnTo>
                <a:lnTo>
                  <a:pt x="551" y="1387"/>
                </a:lnTo>
                <a:lnTo>
                  <a:pt x="553" y="1389"/>
                </a:lnTo>
                <a:lnTo>
                  <a:pt x="553" y="1392"/>
                </a:lnTo>
                <a:lnTo>
                  <a:pt x="551" y="1399"/>
                </a:lnTo>
                <a:lnTo>
                  <a:pt x="553" y="1404"/>
                </a:lnTo>
                <a:lnTo>
                  <a:pt x="556" y="1413"/>
                </a:lnTo>
                <a:lnTo>
                  <a:pt x="560" y="1421"/>
                </a:lnTo>
                <a:lnTo>
                  <a:pt x="560" y="1426"/>
                </a:lnTo>
                <a:lnTo>
                  <a:pt x="560" y="1433"/>
                </a:lnTo>
                <a:lnTo>
                  <a:pt x="565" y="1433"/>
                </a:lnTo>
                <a:lnTo>
                  <a:pt x="568" y="1435"/>
                </a:lnTo>
                <a:lnTo>
                  <a:pt x="570" y="1438"/>
                </a:lnTo>
                <a:lnTo>
                  <a:pt x="572" y="1442"/>
                </a:lnTo>
                <a:lnTo>
                  <a:pt x="574" y="1450"/>
                </a:lnTo>
                <a:lnTo>
                  <a:pt x="577" y="1452"/>
                </a:lnTo>
                <a:lnTo>
                  <a:pt x="580" y="1454"/>
                </a:lnTo>
                <a:lnTo>
                  <a:pt x="582" y="1459"/>
                </a:lnTo>
                <a:lnTo>
                  <a:pt x="584" y="1462"/>
                </a:lnTo>
                <a:lnTo>
                  <a:pt x="591" y="1467"/>
                </a:lnTo>
                <a:lnTo>
                  <a:pt x="597" y="1472"/>
                </a:lnTo>
                <a:lnTo>
                  <a:pt x="599" y="1476"/>
                </a:lnTo>
                <a:lnTo>
                  <a:pt x="601" y="1481"/>
                </a:lnTo>
                <a:lnTo>
                  <a:pt x="604" y="1489"/>
                </a:lnTo>
                <a:lnTo>
                  <a:pt x="609" y="1496"/>
                </a:lnTo>
                <a:lnTo>
                  <a:pt x="613" y="1505"/>
                </a:lnTo>
                <a:lnTo>
                  <a:pt x="614" y="1510"/>
                </a:lnTo>
                <a:lnTo>
                  <a:pt x="614" y="1515"/>
                </a:lnTo>
                <a:lnTo>
                  <a:pt x="621" y="1520"/>
                </a:lnTo>
                <a:lnTo>
                  <a:pt x="628" y="1525"/>
                </a:lnTo>
                <a:lnTo>
                  <a:pt x="632" y="1527"/>
                </a:lnTo>
                <a:lnTo>
                  <a:pt x="633" y="1532"/>
                </a:lnTo>
                <a:lnTo>
                  <a:pt x="635" y="1537"/>
                </a:lnTo>
                <a:lnTo>
                  <a:pt x="635" y="1542"/>
                </a:lnTo>
                <a:lnTo>
                  <a:pt x="635" y="1651"/>
                </a:lnTo>
                <a:lnTo>
                  <a:pt x="628" y="1665"/>
                </a:lnTo>
                <a:lnTo>
                  <a:pt x="621" y="1675"/>
                </a:lnTo>
                <a:lnTo>
                  <a:pt x="618" y="1682"/>
                </a:lnTo>
                <a:lnTo>
                  <a:pt x="616" y="1689"/>
                </a:lnTo>
                <a:lnTo>
                  <a:pt x="614" y="1697"/>
                </a:lnTo>
                <a:lnTo>
                  <a:pt x="614" y="1706"/>
                </a:lnTo>
                <a:lnTo>
                  <a:pt x="613" y="1714"/>
                </a:lnTo>
                <a:lnTo>
                  <a:pt x="613" y="1720"/>
                </a:lnTo>
                <a:lnTo>
                  <a:pt x="616" y="1732"/>
                </a:lnTo>
                <a:lnTo>
                  <a:pt x="621" y="1740"/>
                </a:lnTo>
                <a:lnTo>
                  <a:pt x="621" y="1747"/>
                </a:lnTo>
                <a:lnTo>
                  <a:pt x="621" y="1754"/>
                </a:lnTo>
                <a:lnTo>
                  <a:pt x="621" y="1757"/>
                </a:lnTo>
                <a:lnTo>
                  <a:pt x="623" y="1759"/>
                </a:lnTo>
                <a:lnTo>
                  <a:pt x="628" y="1761"/>
                </a:lnTo>
                <a:lnTo>
                  <a:pt x="628" y="1802"/>
                </a:lnTo>
                <a:lnTo>
                  <a:pt x="632" y="1803"/>
                </a:lnTo>
                <a:lnTo>
                  <a:pt x="633" y="1805"/>
                </a:lnTo>
                <a:lnTo>
                  <a:pt x="637" y="1810"/>
                </a:lnTo>
                <a:lnTo>
                  <a:pt x="638" y="1817"/>
                </a:lnTo>
                <a:lnTo>
                  <a:pt x="642" y="1822"/>
                </a:lnTo>
                <a:lnTo>
                  <a:pt x="647" y="1822"/>
                </a:lnTo>
                <a:lnTo>
                  <a:pt x="652" y="1822"/>
                </a:lnTo>
                <a:lnTo>
                  <a:pt x="655" y="1824"/>
                </a:lnTo>
                <a:lnTo>
                  <a:pt x="657" y="1827"/>
                </a:lnTo>
                <a:lnTo>
                  <a:pt x="662" y="1832"/>
                </a:lnTo>
                <a:lnTo>
                  <a:pt x="664" y="1836"/>
                </a:lnTo>
                <a:lnTo>
                  <a:pt x="669" y="1836"/>
                </a:lnTo>
                <a:lnTo>
                  <a:pt x="669" y="1839"/>
                </a:lnTo>
                <a:lnTo>
                  <a:pt x="669" y="1843"/>
                </a:lnTo>
                <a:lnTo>
                  <a:pt x="669" y="1846"/>
                </a:lnTo>
                <a:lnTo>
                  <a:pt x="669" y="1849"/>
                </a:lnTo>
                <a:lnTo>
                  <a:pt x="669" y="1851"/>
                </a:lnTo>
                <a:lnTo>
                  <a:pt x="671" y="1851"/>
                </a:lnTo>
                <a:lnTo>
                  <a:pt x="672" y="1851"/>
                </a:lnTo>
                <a:lnTo>
                  <a:pt x="674" y="1853"/>
                </a:lnTo>
                <a:lnTo>
                  <a:pt x="678" y="1854"/>
                </a:lnTo>
                <a:lnTo>
                  <a:pt x="679" y="1854"/>
                </a:lnTo>
                <a:lnTo>
                  <a:pt x="681" y="1854"/>
                </a:lnTo>
                <a:lnTo>
                  <a:pt x="684" y="1861"/>
                </a:lnTo>
                <a:lnTo>
                  <a:pt x="688" y="1865"/>
                </a:lnTo>
                <a:lnTo>
                  <a:pt x="698" y="1872"/>
                </a:lnTo>
                <a:lnTo>
                  <a:pt x="703" y="1875"/>
                </a:lnTo>
                <a:lnTo>
                  <a:pt x="703" y="1877"/>
                </a:lnTo>
                <a:lnTo>
                  <a:pt x="703" y="1880"/>
                </a:lnTo>
                <a:lnTo>
                  <a:pt x="705" y="1882"/>
                </a:lnTo>
                <a:lnTo>
                  <a:pt x="705" y="1884"/>
                </a:lnTo>
                <a:lnTo>
                  <a:pt x="708" y="1885"/>
                </a:lnTo>
                <a:lnTo>
                  <a:pt x="710" y="1887"/>
                </a:lnTo>
                <a:lnTo>
                  <a:pt x="710" y="1889"/>
                </a:lnTo>
                <a:lnTo>
                  <a:pt x="713" y="1892"/>
                </a:lnTo>
                <a:lnTo>
                  <a:pt x="717" y="1894"/>
                </a:lnTo>
                <a:lnTo>
                  <a:pt x="718" y="1897"/>
                </a:lnTo>
                <a:lnTo>
                  <a:pt x="720" y="1911"/>
                </a:lnTo>
                <a:lnTo>
                  <a:pt x="722" y="1914"/>
                </a:lnTo>
                <a:lnTo>
                  <a:pt x="736" y="1928"/>
                </a:lnTo>
                <a:lnTo>
                  <a:pt x="746" y="1940"/>
                </a:lnTo>
                <a:lnTo>
                  <a:pt x="746" y="1943"/>
                </a:lnTo>
                <a:lnTo>
                  <a:pt x="747" y="1948"/>
                </a:lnTo>
                <a:lnTo>
                  <a:pt x="749" y="1952"/>
                </a:lnTo>
                <a:lnTo>
                  <a:pt x="758" y="1959"/>
                </a:lnTo>
                <a:lnTo>
                  <a:pt x="761" y="1959"/>
                </a:lnTo>
                <a:lnTo>
                  <a:pt x="766" y="1960"/>
                </a:lnTo>
                <a:lnTo>
                  <a:pt x="768" y="1960"/>
                </a:lnTo>
                <a:lnTo>
                  <a:pt x="770" y="1962"/>
                </a:lnTo>
                <a:lnTo>
                  <a:pt x="771" y="1964"/>
                </a:lnTo>
                <a:lnTo>
                  <a:pt x="771" y="1965"/>
                </a:lnTo>
                <a:lnTo>
                  <a:pt x="776" y="1967"/>
                </a:lnTo>
                <a:lnTo>
                  <a:pt x="778" y="1969"/>
                </a:lnTo>
                <a:lnTo>
                  <a:pt x="778" y="1972"/>
                </a:lnTo>
                <a:lnTo>
                  <a:pt x="783" y="1981"/>
                </a:lnTo>
                <a:lnTo>
                  <a:pt x="787" y="1984"/>
                </a:lnTo>
                <a:lnTo>
                  <a:pt x="792" y="1986"/>
                </a:lnTo>
                <a:lnTo>
                  <a:pt x="799" y="1984"/>
                </a:lnTo>
                <a:lnTo>
                  <a:pt x="805" y="1982"/>
                </a:lnTo>
                <a:lnTo>
                  <a:pt x="811" y="1979"/>
                </a:lnTo>
                <a:lnTo>
                  <a:pt x="819" y="1979"/>
                </a:lnTo>
                <a:lnTo>
                  <a:pt x="828" y="1984"/>
                </a:lnTo>
                <a:lnTo>
                  <a:pt x="833" y="1986"/>
                </a:lnTo>
                <a:lnTo>
                  <a:pt x="840" y="1986"/>
                </a:lnTo>
                <a:lnTo>
                  <a:pt x="841" y="1989"/>
                </a:lnTo>
                <a:lnTo>
                  <a:pt x="843" y="1993"/>
                </a:lnTo>
                <a:lnTo>
                  <a:pt x="845" y="1996"/>
                </a:lnTo>
                <a:lnTo>
                  <a:pt x="846" y="1999"/>
                </a:lnTo>
                <a:lnTo>
                  <a:pt x="850" y="2001"/>
                </a:lnTo>
                <a:lnTo>
                  <a:pt x="850" y="2003"/>
                </a:lnTo>
                <a:lnTo>
                  <a:pt x="850" y="2005"/>
                </a:lnTo>
                <a:lnTo>
                  <a:pt x="846" y="2006"/>
                </a:lnTo>
                <a:lnTo>
                  <a:pt x="843" y="2008"/>
                </a:lnTo>
                <a:lnTo>
                  <a:pt x="841" y="2010"/>
                </a:lnTo>
                <a:lnTo>
                  <a:pt x="841" y="2013"/>
                </a:lnTo>
                <a:lnTo>
                  <a:pt x="841" y="2015"/>
                </a:lnTo>
                <a:lnTo>
                  <a:pt x="845" y="2022"/>
                </a:lnTo>
                <a:lnTo>
                  <a:pt x="846" y="2027"/>
                </a:lnTo>
                <a:lnTo>
                  <a:pt x="853" y="2028"/>
                </a:lnTo>
                <a:lnTo>
                  <a:pt x="857" y="2027"/>
                </a:lnTo>
                <a:lnTo>
                  <a:pt x="858" y="2023"/>
                </a:lnTo>
                <a:lnTo>
                  <a:pt x="860" y="2020"/>
                </a:lnTo>
                <a:lnTo>
                  <a:pt x="862" y="2017"/>
                </a:lnTo>
                <a:lnTo>
                  <a:pt x="863" y="2013"/>
                </a:lnTo>
                <a:lnTo>
                  <a:pt x="867" y="2011"/>
                </a:lnTo>
                <a:lnTo>
                  <a:pt x="874" y="2013"/>
                </a:lnTo>
                <a:lnTo>
                  <a:pt x="875" y="2018"/>
                </a:lnTo>
                <a:lnTo>
                  <a:pt x="880" y="2022"/>
                </a:lnTo>
                <a:lnTo>
                  <a:pt x="884" y="2025"/>
                </a:lnTo>
                <a:lnTo>
                  <a:pt x="891" y="2027"/>
                </a:lnTo>
                <a:lnTo>
                  <a:pt x="903" y="2030"/>
                </a:lnTo>
                <a:lnTo>
                  <a:pt x="918" y="2032"/>
                </a:lnTo>
                <a:lnTo>
                  <a:pt x="920" y="2032"/>
                </a:lnTo>
                <a:lnTo>
                  <a:pt x="925" y="2030"/>
                </a:lnTo>
                <a:lnTo>
                  <a:pt x="928" y="2030"/>
                </a:lnTo>
                <a:lnTo>
                  <a:pt x="932" y="2032"/>
                </a:lnTo>
                <a:lnTo>
                  <a:pt x="933" y="2035"/>
                </a:lnTo>
                <a:lnTo>
                  <a:pt x="933" y="2039"/>
                </a:lnTo>
                <a:lnTo>
                  <a:pt x="935" y="2044"/>
                </a:lnTo>
                <a:lnTo>
                  <a:pt x="937" y="2047"/>
                </a:lnTo>
                <a:lnTo>
                  <a:pt x="944" y="2052"/>
                </a:lnTo>
                <a:lnTo>
                  <a:pt x="952" y="2056"/>
                </a:lnTo>
                <a:lnTo>
                  <a:pt x="959" y="2059"/>
                </a:lnTo>
                <a:lnTo>
                  <a:pt x="961" y="2057"/>
                </a:lnTo>
                <a:lnTo>
                  <a:pt x="962" y="2054"/>
                </a:lnTo>
                <a:lnTo>
                  <a:pt x="964" y="2054"/>
                </a:lnTo>
                <a:lnTo>
                  <a:pt x="969" y="2054"/>
                </a:lnTo>
                <a:lnTo>
                  <a:pt x="973" y="2056"/>
                </a:lnTo>
                <a:lnTo>
                  <a:pt x="981" y="2061"/>
                </a:lnTo>
                <a:lnTo>
                  <a:pt x="990" y="2068"/>
                </a:lnTo>
                <a:lnTo>
                  <a:pt x="998" y="2073"/>
                </a:lnTo>
                <a:lnTo>
                  <a:pt x="1000" y="2076"/>
                </a:lnTo>
                <a:lnTo>
                  <a:pt x="1012" y="2088"/>
                </a:lnTo>
                <a:lnTo>
                  <a:pt x="1015" y="2095"/>
                </a:lnTo>
                <a:lnTo>
                  <a:pt x="1015" y="2098"/>
                </a:lnTo>
                <a:lnTo>
                  <a:pt x="1015" y="2102"/>
                </a:lnTo>
                <a:lnTo>
                  <a:pt x="1015" y="2105"/>
                </a:lnTo>
                <a:lnTo>
                  <a:pt x="1014" y="2109"/>
                </a:lnTo>
                <a:lnTo>
                  <a:pt x="1012" y="2110"/>
                </a:lnTo>
                <a:lnTo>
                  <a:pt x="1012" y="2129"/>
                </a:lnTo>
                <a:lnTo>
                  <a:pt x="1014" y="2148"/>
                </a:lnTo>
                <a:lnTo>
                  <a:pt x="1015" y="2151"/>
                </a:lnTo>
                <a:lnTo>
                  <a:pt x="1017" y="2170"/>
                </a:lnTo>
                <a:lnTo>
                  <a:pt x="1020" y="2177"/>
                </a:lnTo>
                <a:lnTo>
                  <a:pt x="1024" y="2184"/>
                </a:lnTo>
                <a:lnTo>
                  <a:pt x="1024" y="2189"/>
                </a:lnTo>
                <a:lnTo>
                  <a:pt x="1024" y="2194"/>
                </a:lnTo>
                <a:lnTo>
                  <a:pt x="1019" y="2199"/>
                </a:lnTo>
                <a:lnTo>
                  <a:pt x="1015" y="2206"/>
                </a:lnTo>
                <a:lnTo>
                  <a:pt x="1015" y="2211"/>
                </a:lnTo>
                <a:lnTo>
                  <a:pt x="1017" y="2218"/>
                </a:lnTo>
                <a:lnTo>
                  <a:pt x="1017" y="2221"/>
                </a:lnTo>
                <a:lnTo>
                  <a:pt x="1019" y="2225"/>
                </a:lnTo>
                <a:lnTo>
                  <a:pt x="1024" y="2226"/>
                </a:lnTo>
                <a:lnTo>
                  <a:pt x="1027" y="2230"/>
                </a:lnTo>
                <a:lnTo>
                  <a:pt x="1032" y="2236"/>
                </a:lnTo>
                <a:lnTo>
                  <a:pt x="1038" y="2242"/>
                </a:lnTo>
                <a:lnTo>
                  <a:pt x="1043" y="2243"/>
                </a:lnTo>
                <a:lnTo>
                  <a:pt x="1046" y="2245"/>
                </a:lnTo>
                <a:lnTo>
                  <a:pt x="1051" y="2245"/>
                </a:lnTo>
                <a:lnTo>
                  <a:pt x="1060" y="2250"/>
                </a:lnTo>
                <a:lnTo>
                  <a:pt x="1061" y="2252"/>
                </a:lnTo>
                <a:lnTo>
                  <a:pt x="1063" y="2255"/>
                </a:lnTo>
                <a:lnTo>
                  <a:pt x="1067" y="2259"/>
                </a:lnTo>
                <a:lnTo>
                  <a:pt x="1072" y="2259"/>
                </a:lnTo>
                <a:lnTo>
                  <a:pt x="1078" y="2259"/>
                </a:lnTo>
                <a:lnTo>
                  <a:pt x="1077" y="2262"/>
                </a:lnTo>
                <a:lnTo>
                  <a:pt x="1073" y="2264"/>
                </a:lnTo>
                <a:lnTo>
                  <a:pt x="1065" y="2265"/>
                </a:lnTo>
                <a:lnTo>
                  <a:pt x="1065" y="2267"/>
                </a:lnTo>
                <a:lnTo>
                  <a:pt x="1065" y="2271"/>
                </a:lnTo>
                <a:lnTo>
                  <a:pt x="1065" y="2276"/>
                </a:lnTo>
                <a:lnTo>
                  <a:pt x="1065" y="2281"/>
                </a:lnTo>
                <a:lnTo>
                  <a:pt x="1063" y="2286"/>
                </a:lnTo>
                <a:lnTo>
                  <a:pt x="1060" y="2291"/>
                </a:lnTo>
                <a:lnTo>
                  <a:pt x="1056" y="2293"/>
                </a:lnTo>
                <a:lnTo>
                  <a:pt x="1055" y="2294"/>
                </a:lnTo>
                <a:lnTo>
                  <a:pt x="1051" y="2289"/>
                </a:lnTo>
                <a:lnTo>
                  <a:pt x="1048" y="2286"/>
                </a:lnTo>
                <a:lnTo>
                  <a:pt x="1043" y="2284"/>
                </a:lnTo>
                <a:lnTo>
                  <a:pt x="1039" y="2284"/>
                </a:lnTo>
                <a:lnTo>
                  <a:pt x="1036" y="2284"/>
                </a:lnTo>
                <a:lnTo>
                  <a:pt x="1029" y="2284"/>
                </a:lnTo>
                <a:lnTo>
                  <a:pt x="1019" y="2284"/>
                </a:lnTo>
                <a:lnTo>
                  <a:pt x="1017" y="2288"/>
                </a:lnTo>
                <a:lnTo>
                  <a:pt x="1015" y="2291"/>
                </a:lnTo>
                <a:lnTo>
                  <a:pt x="1017" y="2298"/>
                </a:lnTo>
                <a:lnTo>
                  <a:pt x="1020" y="2306"/>
                </a:lnTo>
                <a:lnTo>
                  <a:pt x="1027" y="2312"/>
                </a:lnTo>
                <a:lnTo>
                  <a:pt x="1029" y="2313"/>
                </a:lnTo>
                <a:lnTo>
                  <a:pt x="1038" y="2313"/>
                </a:lnTo>
                <a:lnTo>
                  <a:pt x="1038" y="2318"/>
                </a:lnTo>
                <a:lnTo>
                  <a:pt x="1041" y="2320"/>
                </a:lnTo>
                <a:lnTo>
                  <a:pt x="1051" y="2320"/>
                </a:lnTo>
                <a:lnTo>
                  <a:pt x="1055" y="2322"/>
                </a:lnTo>
                <a:lnTo>
                  <a:pt x="1058" y="2324"/>
                </a:lnTo>
                <a:lnTo>
                  <a:pt x="1060" y="2327"/>
                </a:lnTo>
                <a:lnTo>
                  <a:pt x="1058" y="2334"/>
                </a:lnTo>
                <a:lnTo>
                  <a:pt x="1058" y="2342"/>
                </a:lnTo>
                <a:lnTo>
                  <a:pt x="1056" y="2346"/>
                </a:lnTo>
                <a:lnTo>
                  <a:pt x="1055" y="2346"/>
                </a:lnTo>
                <a:lnTo>
                  <a:pt x="1051" y="2344"/>
                </a:lnTo>
                <a:lnTo>
                  <a:pt x="1043" y="2341"/>
                </a:lnTo>
                <a:lnTo>
                  <a:pt x="1038" y="2339"/>
                </a:lnTo>
                <a:lnTo>
                  <a:pt x="1031" y="2341"/>
                </a:lnTo>
                <a:lnTo>
                  <a:pt x="1031" y="2335"/>
                </a:lnTo>
                <a:lnTo>
                  <a:pt x="1029" y="2332"/>
                </a:lnTo>
                <a:lnTo>
                  <a:pt x="1026" y="2330"/>
                </a:lnTo>
                <a:lnTo>
                  <a:pt x="1022" y="2329"/>
                </a:lnTo>
                <a:lnTo>
                  <a:pt x="1014" y="2327"/>
                </a:lnTo>
                <a:lnTo>
                  <a:pt x="1012" y="2324"/>
                </a:lnTo>
                <a:lnTo>
                  <a:pt x="1010" y="2320"/>
                </a:lnTo>
                <a:lnTo>
                  <a:pt x="1003" y="2320"/>
                </a:lnTo>
                <a:lnTo>
                  <a:pt x="1000" y="2320"/>
                </a:lnTo>
                <a:lnTo>
                  <a:pt x="997" y="2322"/>
                </a:lnTo>
                <a:lnTo>
                  <a:pt x="995" y="2325"/>
                </a:lnTo>
                <a:lnTo>
                  <a:pt x="990" y="2330"/>
                </a:lnTo>
                <a:lnTo>
                  <a:pt x="986" y="2334"/>
                </a:lnTo>
                <a:lnTo>
                  <a:pt x="983" y="2334"/>
                </a:lnTo>
                <a:lnTo>
                  <a:pt x="981" y="2339"/>
                </a:lnTo>
                <a:lnTo>
                  <a:pt x="978" y="2342"/>
                </a:lnTo>
                <a:lnTo>
                  <a:pt x="974" y="2342"/>
                </a:lnTo>
                <a:lnTo>
                  <a:pt x="971" y="2344"/>
                </a:lnTo>
                <a:lnTo>
                  <a:pt x="964" y="2344"/>
                </a:lnTo>
                <a:lnTo>
                  <a:pt x="959" y="2346"/>
                </a:lnTo>
                <a:lnTo>
                  <a:pt x="956" y="2347"/>
                </a:lnTo>
                <a:lnTo>
                  <a:pt x="954" y="2349"/>
                </a:lnTo>
                <a:lnTo>
                  <a:pt x="952" y="2353"/>
                </a:lnTo>
                <a:lnTo>
                  <a:pt x="950" y="2354"/>
                </a:lnTo>
                <a:lnTo>
                  <a:pt x="945" y="2358"/>
                </a:lnTo>
                <a:lnTo>
                  <a:pt x="942" y="2359"/>
                </a:lnTo>
                <a:lnTo>
                  <a:pt x="937" y="2368"/>
                </a:lnTo>
                <a:lnTo>
                  <a:pt x="932" y="2375"/>
                </a:lnTo>
                <a:lnTo>
                  <a:pt x="925" y="2382"/>
                </a:lnTo>
                <a:lnTo>
                  <a:pt x="923" y="2385"/>
                </a:lnTo>
                <a:lnTo>
                  <a:pt x="921" y="2388"/>
                </a:lnTo>
                <a:lnTo>
                  <a:pt x="921" y="2394"/>
                </a:lnTo>
                <a:lnTo>
                  <a:pt x="921" y="2397"/>
                </a:lnTo>
                <a:lnTo>
                  <a:pt x="921" y="2407"/>
                </a:lnTo>
                <a:lnTo>
                  <a:pt x="920" y="2416"/>
                </a:lnTo>
                <a:lnTo>
                  <a:pt x="918" y="2417"/>
                </a:lnTo>
                <a:lnTo>
                  <a:pt x="915" y="2426"/>
                </a:lnTo>
                <a:lnTo>
                  <a:pt x="909" y="2433"/>
                </a:lnTo>
                <a:lnTo>
                  <a:pt x="908" y="2436"/>
                </a:lnTo>
                <a:lnTo>
                  <a:pt x="904" y="2438"/>
                </a:lnTo>
                <a:lnTo>
                  <a:pt x="903" y="2441"/>
                </a:lnTo>
                <a:lnTo>
                  <a:pt x="901" y="2445"/>
                </a:lnTo>
                <a:lnTo>
                  <a:pt x="901" y="2450"/>
                </a:lnTo>
                <a:lnTo>
                  <a:pt x="901" y="2458"/>
                </a:lnTo>
                <a:lnTo>
                  <a:pt x="901" y="2465"/>
                </a:lnTo>
                <a:lnTo>
                  <a:pt x="901" y="2470"/>
                </a:lnTo>
                <a:lnTo>
                  <a:pt x="901" y="2481"/>
                </a:lnTo>
                <a:lnTo>
                  <a:pt x="898" y="2489"/>
                </a:lnTo>
                <a:lnTo>
                  <a:pt x="896" y="2499"/>
                </a:lnTo>
                <a:lnTo>
                  <a:pt x="894" y="2510"/>
                </a:lnTo>
                <a:lnTo>
                  <a:pt x="892" y="2513"/>
                </a:lnTo>
                <a:lnTo>
                  <a:pt x="896" y="2516"/>
                </a:lnTo>
                <a:lnTo>
                  <a:pt x="894" y="2520"/>
                </a:lnTo>
                <a:lnTo>
                  <a:pt x="887" y="2525"/>
                </a:lnTo>
                <a:lnTo>
                  <a:pt x="880" y="2530"/>
                </a:lnTo>
                <a:lnTo>
                  <a:pt x="879" y="2535"/>
                </a:lnTo>
                <a:lnTo>
                  <a:pt x="879" y="2540"/>
                </a:lnTo>
                <a:lnTo>
                  <a:pt x="877" y="2544"/>
                </a:lnTo>
                <a:lnTo>
                  <a:pt x="875" y="2549"/>
                </a:lnTo>
                <a:lnTo>
                  <a:pt x="874" y="2554"/>
                </a:lnTo>
                <a:lnTo>
                  <a:pt x="874" y="2557"/>
                </a:lnTo>
                <a:lnTo>
                  <a:pt x="872" y="2561"/>
                </a:lnTo>
                <a:lnTo>
                  <a:pt x="865" y="2566"/>
                </a:lnTo>
                <a:lnTo>
                  <a:pt x="857" y="2571"/>
                </a:lnTo>
                <a:lnTo>
                  <a:pt x="855" y="2574"/>
                </a:lnTo>
                <a:lnTo>
                  <a:pt x="853" y="2578"/>
                </a:lnTo>
                <a:lnTo>
                  <a:pt x="851" y="2581"/>
                </a:lnTo>
                <a:lnTo>
                  <a:pt x="850" y="2588"/>
                </a:lnTo>
                <a:lnTo>
                  <a:pt x="848" y="2590"/>
                </a:lnTo>
                <a:lnTo>
                  <a:pt x="843" y="2595"/>
                </a:lnTo>
                <a:lnTo>
                  <a:pt x="840" y="2602"/>
                </a:lnTo>
                <a:lnTo>
                  <a:pt x="840" y="2607"/>
                </a:lnTo>
                <a:lnTo>
                  <a:pt x="840" y="2614"/>
                </a:lnTo>
                <a:lnTo>
                  <a:pt x="840" y="2617"/>
                </a:lnTo>
                <a:lnTo>
                  <a:pt x="840" y="2620"/>
                </a:lnTo>
                <a:lnTo>
                  <a:pt x="838" y="2624"/>
                </a:lnTo>
                <a:lnTo>
                  <a:pt x="834" y="2631"/>
                </a:lnTo>
                <a:lnTo>
                  <a:pt x="833" y="2639"/>
                </a:lnTo>
                <a:lnTo>
                  <a:pt x="833" y="2644"/>
                </a:lnTo>
                <a:lnTo>
                  <a:pt x="833" y="2649"/>
                </a:lnTo>
                <a:lnTo>
                  <a:pt x="833" y="2653"/>
                </a:lnTo>
                <a:lnTo>
                  <a:pt x="828" y="2660"/>
                </a:lnTo>
                <a:lnTo>
                  <a:pt x="826" y="2661"/>
                </a:lnTo>
                <a:lnTo>
                  <a:pt x="822" y="2663"/>
                </a:lnTo>
                <a:lnTo>
                  <a:pt x="821" y="2665"/>
                </a:lnTo>
                <a:lnTo>
                  <a:pt x="817" y="2666"/>
                </a:lnTo>
                <a:lnTo>
                  <a:pt x="811" y="2672"/>
                </a:lnTo>
                <a:lnTo>
                  <a:pt x="804" y="2678"/>
                </a:lnTo>
                <a:lnTo>
                  <a:pt x="804" y="2682"/>
                </a:lnTo>
                <a:lnTo>
                  <a:pt x="804" y="2685"/>
                </a:lnTo>
                <a:lnTo>
                  <a:pt x="807" y="2690"/>
                </a:lnTo>
                <a:lnTo>
                  <a:pt x="812" y="2695"/>
                </a:lnTo>
                <a:lnTo>
                  <a:pt x="805" y="2695"/>
                </a:lnTo>
                <a:lnTo>
                  <a:pt x="802" y="2697"/>
                </a:lnTo>
                <a:lnTo>
                  <a:pt x="799" y="2706"/>
                </a:lnTo>
                <a:lnTo>
                  <a:pt x="793" y="2714"/>
                </a:lnTo>
                <a:lnTo>
                  <a:pt x="790" y="2724"/>
                </a:lnTo>
                <a:lnTo>
                  <a:pt x="790" y="2728"/>
                </a:lnTo>
                <a:lnTo>
                  <a:pt x="792" y="2733"/>
                </a:lnTo>
                <a:lnTo>
                  <a:pt x="792" y="2735"/>
                </a:lnTo>
                <a:lnTo>
                  <a:pt x="793" y="2741"/>
                </a:lnTo>
                <a:lnTo>
                  <a:pt x="793" y="2747"/>
                </a:lnTo>
                <a:lnTo>
                  <a:pt x="792" y="2748"/>
                </a:lnTo>
                <a:lnTo>
                  <a:pt x="788" y="2752"/>
                </a:lnTo>
                <a:lnTo>
                  <a:pt x="780" y="2753"/>
                </a:lnTo>
                <a:lnTo>
                  <a:pt x="776" y="2755"/>
                </a:lnTo>
                <a:lnTo>
                  <a:pt x="773" y="2758"/>
                </a:lnTo>
                <a:lnTo>
                  <a:pt x="770" y="2760"/>
                </a:lnTo>
                <a:lnTo>
                  <a:pt x="765" y="2762"/>
                </a:lnTo>
                <a:lnTo>
                  <a:pt x="758" y="2762"/>
                </a:lnTo>
                <a:lnTo>
                  <a:pt x="746" y="2762"/>
                </a:lnTo>
                <a:lnTo>
                  <a:pt x="744" y="2765"/>
                </a:lnTo>
                <a:lnTo>
                  <a:pt x="744" y="2767"/>
                </a:lnTo>
                <a:lnTo>
                  <a:pt x="749" y="2770"/>
                </a:lnTo>
                <a:lnTo>
                  <a:pt x="753" y="2772"/>
                </a:lnTo>
                <a:lnTo>
                  <a:pt x="753" y="2774"/>
                </a:lnTo>
                <a:lnTo>
                  <a:pt x="751" y="2777"/>
                </a:lnTo>
                <a:lnTo>
                  <a:pt x="751" y="2781"/>
                </a:lnTo>
                <a:lnTo>
                  <a:pt x="751" y="2794"/>
                </a:lnTo>
                <a:lnTo>
                  <a:pt x="751" y="2796"/>
                </a:lnTo>
                <a:lnTo>
                  <a:pt x="749" y="2803"/>
                </a:lnTo>
                <a:lnTo>
                  <a:pt x="747" y="2811"/>
                </a:lnTo>
                <a:lnTo>
                  <a:pt x="747" y="2815"/>
                </a:lnTo>
                <a:lnTo>
                  <a:pt x="744" y="2818"/>
                </a:lnTo>
                <a:lnTo>
                  <a:pt x="742" y="2822"/>
                </a:lnTo>
                <a:lnTo>
                  <a:pt x="737" y="2825"/>
                </a:lnTo>
                <a:lnTo>
                  <a:pt x="734" y="2825"/>
                </a:lnTo>
                <a:lnTo>
                  <a:pt x="725" y="2825"/>
                </a:lnTo>
                <a:lnTo>
                  <a:pt x="717" y="2825"/>
                </a:lnTo>
                <a:lnTo>
                  <a:pt x="712" y="2827"/>
                </a:lnTo>
                <a:lnTo>
                  <a:pt x="708" y="2828"/>
                </a:lnTo>
                <a:lnTo>
                  <a:pt x="703" y="2835"/>
                </a:lnTo>
                <a:lnTo>
                  <a:pt x="701" y="2839"/>
                </a:lnTo>
                <a:lnTo>
                  <a:pt x="695" y="2847"/>
                </a:lnTo>
                <a:lnTo>
                  <a:pt x="691" y="2854"/>
                </a:lnTo>
                <a:lnTo>
                  <a:pt x="691" y="2857"/>
                </a:lnTo>
                <a:lnTo>
                  <a:pt x="691" y="2875"/>
                </a:lnTo>
                <a:lnTo>
                  <a:pt x="689" y="2892"/>
                </a:lnTo>
                <a:lnTo>
                  <a:pt x="689" y="2895"/>
                </a:lnTo>
                <a:lnTo>
                  <a:pt x="689" y="2900"/>
                </a:lnTo>
                <a:lnTo>
                  <a:pt x="683" y="2905"/>
                </a:lnTo>
                <a:lnTo>
                  <a:pt x="679" y="2910"/>
                </a:lnTo>
                <a:lnTo>
                  <a:pt x="678" y="2919"/>
                </a:lnTo>
                <a:lnTo>
                  <a:pt x="676" y="2927"/>
                </a:lnTo>
                <a:lnTo>
                  <a:pt x="671" y="2931"/>
                </a:lnTo>
                <a:lnTo>
                  <a:pt x="666" y="2934"/>
                </a:lnTo>
                <a:lnTo>
                  <a:pt x="662" y="2941"/>
                </a:lnTo>
                <a:lnTo>
                  <a:pt x="662" y="2948"/>
                </a:lnTo>
                <a:lnTo>
                  <a:pt x="652" y="2943"/>
                </a:lnTo>
                <a:lnTo>
                  <a:pt x="643" y="2936"/>
                </a:lnTo>
                <a:lnTo>
                  <a:pt x="635" y="2929"/>
                </a:lnTo>
                <a:lnTo>
                  <a:pt x="628" y="2927"/>
                </a:lnTo>
                <a:lnTo>
                  <a:pt x="621" y="2927"/>
                </a:lnTo>
                <a:lnTo>
                  <a:pt x="618" y="2929"/>
                </a:lnTo>
                <a:lnTo>
                  <a:pt x="616" y="2933"/>
                </a:lnTo>
                <a:lnTo>
                  <a:pt x="614" y="2941"/>
                </a:lnTo>
                <a:lnTo>
                  <a:pt x="611" y="2941"/>
                </a:lnTo>
                <a:lnTo>
                  <a:pt x="609" y="2943"/>
                </a:lnTo>
                <a:lnTo>
                  <a:pt x="608" y="2948"/>
                </a:lnTo>
                <a:lnTo>
                  <a:pt x="608" y="2955"/>
                </a:lnTo>
                <a:lnTo>
                  <a:pt x="609" y="2958"/>
                </a:lnTo>
                <a:lnTo>
                  <a:pt x="614" y="2967"/>
                </a:lnTo>
                <a:lnTo>
                  <a:pt x="614" y="2970"/>
                </a:lnTo>
                <a:lnTo>
                  <a:pt x="609" y="2975"/>
                </a:lnTo>
                <a:lnTo>
                  <a:pt x="606" y="2979"/>
                </a:lnTo>
                <a:lnTo>
                  <a:pt x="604" y="2984"/>
                </a:lnTo>
                <a:lnTo>
                  <a:pt x="604" y="2989"/>
                </a:lnTo>
                <a:lnTo>
                  <a:pt x="603" y="2997"/>
                </a:lnTo>
                <a:lnTo>
                  <a:pt x="603" y="3003"/>
                </a:lnTo>
                <a:lnTo>
                  <a:pt x="599" y="3006"/>
                </a:lnTo>
                <a:lnTo>
                  <a:pt x="597" y="3009"/>
                </a:lnTo>
                <a:lnTo>
                  <a:pt x="594" y="3014"/>
                </a:lnTo>
                <a:lnTo>
                  <a:pt x="592" y="3018"/>
                </a:lnTo>
                <a:lnTo>
                  <a:pt x="594" y="3021"/>
                </a:lnTo>
                <a:lnTo>
                  <a:pt x="601" y="3023"/>
                </a:lnTo>
                <a:lnTo>
                  <a:pt x="599" y="3026"/>
                </a:lnTo>
                <a:lnTo>
                  <a:pt x="596" y="3028"/>
                </a:lnTo>
                <a:lnTo>
                  <a:pt x="594" y="3028"/>
                </a:lnTo>
                <a:lnTo>
                  <a:pt x="592" y="3028"/>
                </a:lnTo>
                <a:lnTo>
                  <a:pt x="585" y="3025"/>
                </a:lnTo>
                <a:lnTo>
                  <a:pt x="580" y="3023"/>
                </a:lnTo>
                <a:lnTo>
                  <a:pt x="577" y="3023"/>
                </a:lnTo>
                <a:lnTo>
                  <a:pt x="575" y="3025"/>
                </a:lnTo>
                <a:lnTo>
                  <a:pt x="574" y="3030"/>
                </a:lnTo>
                <a:lnTo>
                  <a:pt x="572" y="3033"/>
                </a:lnTo>
                <a:lnTo>
                  <a:pt x="570" y="3037"/>
                </a:lnTo>
                <a:lnTo>
                  <a:pt x="562" y="3038"/>
                </a:lnTo>
                <a:lnTo>
                  <a:pt x="558" y="3040"/>
                </a:lnTo>
                <a:lnTo>
                  <a:pt x="555" y="3042"/>
                </a:lnTo>
                <a:lnTo>
                  <a:pt x="553" y="3045"/>
                </a:lnTo>
                <a:lnTo>
                  <a:pt x="553" y="3050"/>
                </a:lnTo>
                <a:lnTo>
                  <a:pt x="553" y="3057"/>
                </a:lnTo>
                <a:lnTo>
                  <a:pt x="555" y="3059"/>
                </a:lnTo>
                <a:lnTo>
                  <a:pt x="555" y="3064"/>
                </a:lnTo>
                <a:lnTo>
                  <a:pt x="556" y="3067"/>
                </a:lnTo>
                <a:lnTo>
                  <a:pt x="562" y="3074"/>
                </a:lnTo>
                <a:lnTo>
                  <a:pt x="568" y="3081"/>
                </a:lnTo>
                <a:lnTo>
                  <a:pt x="575" y="3088"/>
                </a:lnTo>
                <a:lnTo>
                  <a:pt x="577" y="3091"/>
                </a:lnTo>
                <a:lnTo>
                  <a:pt x="582" y="3098"/>
                </a:lnTo>
                <a:lnTo>
                  <a:pt x="587" y="3107"/>
                </a:lnTo>
                <a:lnTo>
                  <a:pt x="589" y="3118"/>
                </a:lnTo>
                <a:lnTo>
                  <a:pt x="587" y="3132"/>
                </a:lnTo>
                <a:lnTo>
                  <a:pt x="585" y="3134"/>
                </a:lnTo>
                <a:lnTo>
                  <a:pt x="584" y="3136"/>
                </a:lnTo>
                <a:lnTo>
                  <a:pt x="580" y="3139"/>
                </a:lnTo>
                <a:lnTo>
                  <a:pt x="579" y="3144"/>
                </a:lnTo>
                <a:lnTo>
                  <a:pt x="577" y="3146"/>
                </a:lnTo>
                <a:lnTo>
                  <a:pt x="574" y="3146"/>
                </a:lnTo>
                <a:lnTo>
                  <a:pt x="565" y="3151"/>
                </a:lnTo>
                <a:lnTo>
                  <a:pt x="560" y="3153"/>
                </a:lnTo>
                <a:lnTo>
                  <a:pt x="553" y="3153"/>
                </a:lnTo>
                <a:lnTo>
                  <a:pt x="551" y="3158"/>
                </a:lnTo>
                <a:lnTo>
                  <a:pt x="550" y="3159"/>
                </a:lnTo>
                <a:lnTo>
                  <a:pt x="545" y="3165"/>
                </a:lnTo>
                <a:lnTo>
                  <a:pt x="541" y="3166"/>
                </a:lnTo>
                <a:lnTo>
                  <a:pt x="539" y="3170"/>
                </a:lnTo>
                <a:lnTo>
                  <a:pt x="538" y="3175"/>
                </a:lnTo>
                <a:lnTo>
                  <a:pt x="539" y="3180"/>
                </a:lnTo>
                <a:lnTo>
                  <a:pt x="538" y="3185"/>
                </a:lnTo>
                <a:lnTo>
                  <a:pt x="536" y="3187"/>
                </a:lnTo>
                <a:lnTo>
                  <a:pt x="531" y="3188"/>
                </a:lnTo>
                <a:lnTo>
                  <a:pt x="528" y="3187"/>
                </a:lnTo>
                <a:lnTo>
                  <a:pt x="517" y="3183"/>
                </a:lnTo>
                <a:lnTo>
                  <a:pt x="512" y="3180"/>
                </a:lnTo>
                <a:lnTo>
                  <a:pt x="512" y="3175"/>
                </a:lnTo>
                <a:lnTo>
                  <a:pt x="512" y="3171"/>
                </a:lnTo>
                <a:lnTo>
                  <a:pt x="514" y="3170"/>
                </a:lnTo>
                <a:lnTo>
                  <a:pt x="517" y="3168"/>
                </a:lnTo>
                <a:lnTo>
                  <a:pt x="524" y="3166"/>
                </a:lnTo>
                <a:lnTo>
                  <a:pt x="533" y="3166"/>
                </a:lnTo>
                <a:lnTo>
                  <a:pt x="533" y="3161"/>
                </a:lnTo>
                <a:lnTo>
                  <a:pt x="533" y="3156"/>
                </a:lnTo>
                <a:lnTo>
                  <a:pt x="533" y="3151"/>
                </a:lnTo>
                <a:lnTo>
                  <a:pt x="533" y="3146"/>
                </a:lnTo>
                <a:lnTo>
                  <a:pt x="531" y="3144"/>
                </a:lnTo>
                <a:lnTo>
                  <a:pt x="529" y="3144"/>
                </a:lnTo>
                <a:lnTo>
                  <a:pt x="526" y="3142"/>
                </a:lnTo>
                <a:lnTo>
                  <a:pt x="526" y="3139"/>
                </a:lnTo>
                <a:lnTo>
                  <a:pt x="528" y="3136"/>
                </a:lnTo>
                <a:lnTo>
                  <a:pt x="531" y="3130"/>
                </a:lnTo>
                <a:lnTo>
                  <a:pt x="533" y="3125"/>
                </a:lnTo>
                <a:lnTo>
                  <a:pt x="533" y="3118"/>
                </a:lnTo>
                <a:lnTo>
                  <a:pt x="528" y="3122"/>
                </a:lnTo>
                <a:lnTo>
                  <a:pt x="522" y="3125"/>
                </a:lnTo>
                <a:lnTo>
                  <a:pt x="519" y="3132"/>
                </a:lnTo>
                <a:lnTo>
                  <a:pt x="519" y="3139"/>
                </a:lnTo>
                <a:lnTo>
                  <a:pt x="519" y="3146"/>
                </a:lnTo>
                <a:lnTo>
                  <a:pt x="516" y="3149"/>
                </a:lnTo>
                <a:lnTo>
                  <a:pt x="510" y="3153"/>
                </a:lnTo>
                <a:lnTo>
                  <a:pt x="505" y="3153"/>
                </a:lnTo>
                <a:lnTo>
                  <a:pt x="485" y="3153"/>
                </a:lnTo>
                <a:lnTo>
                  <a:pt x="483" y="3156"/>
                </a:lnTo>
                <a:lnTo>
                  <a:pt x="481" y="3158"/>
                </a:lnTo>
                <a:lnTo>
                  <a:pt x="476" y="3159"/>
                </a:lnTo>
                <a:lnTo>
                  <a:pt x="475" y="3159"/>
                </a:lnTo>
                <a:lnTo>
                  <a:pt x="464" y="3161"/>
                </a:lnTo>
                <a:lnTo>
                  <a:pt x="456" y="3161"/>
                </a:lnTo>
                <a:lnTo>
                  <a:pt x="451" y="3156"/>
                </a:lnTo>
                <a:lnTo>
                  <a:pt x="444" y="3153"/>
                </a:lnTo>
                <a:lnTo>
                  <a:pt x="442" y="3151"/>
                </a:lnTo>
                <a:lnTo>
                  <a:pt x="435" y="3149"/>
                </a:lnTo>
                <a:lnTo>
                  <a:pt x="430" y="3146"/>
                </a:lnTo>
                <a:lnTo>
                  <a:pt x="430" y="3163"/>
                </a:lnTo>
                <a:lnTo>
                  <a:pt x="430" y="3180"/>
                </a:lnTo>
                <a:lnTo>
                  <a:pt x="432" y="3195"/>
                </a:lnTo>
                <a:lnTo>
                  <a:pt x="434" y="3202"/>
                </a:lnTo>
                <a:lnTo>
                  <a:pt x="437" y="3207"/>
                </a:lnTo>
                <a:lnTo>
                  <a:pt x="437" y="3233"/>
                </a:lnTo>
                <a:lnTo>
                  <a:pt x="437" y="3257"/>
                </a:lnTo>
                <a:lnTo>
                  <a:pt x="437" y="3260"/>
                </a:lnTo>
                <a:lnTo>
                  <a:pt x="439" y="3265"/>
                </a:lnTo>
                <a:lnTo>
                  <a:pt x="439" y="3270"/>
                </a:lnTo>
                <a:lnTo>
                  <a:pt x="437" y="3277"/>
                </a:lnTo>
                <a:lnTo>
                  <a:pt x="434" y="3286"/>
                </a:lnTo>
                <a:lnTo>
                  <a:pt x="434" y="3289"/>
                </a:lnTo>
                <a:lnTo>
                  <a:pt x="434" y="3294"/>
                </a:lnTo>
                <a:lnTo>
                  <a:pt x="432" y="3298"/>
                </a:lnTo>
                <a:lnTo>
                  <a:pt x="432" y="3309"/>
                </a:lnTo>
                <a:lnTo>
                  <a:pt x="430" y="3313"/>
                </a:lnTo>
                <a:lnTo>
                  <a:pt x="420" y="3328"/>
                </a:lnTo>
                <a:lnTo>
                  <a:pt x="413" y="3335"/>
                </a:lnTo>
                <a:lnTo>
                  <a:pt x="410" y="3337"/>
                </a:lnTo>
                <a:lnTo>
                  <a:pt x="404" y="3338"/>
                </a:lnTo>
                <a:lnTo>
                  <a:pt x="401" y="3340"/>
                </a:lnTo>
                <a:lnTo>
                  <a:pt x="394" y="3344"/>
                </a:lnTo>
                <a:lnTo>
                  <a:pt x="391" y="3345"/>
                </a:lnTo>
                <a:lnTo>
                  <a:pt x="386" y="3352"/>
                </a:lnTo>
                <a:lnTo>
                  <a:pt x="379" y="3359"/>
                </a:lnTo>
                <a:lnTo>
                  <a:pt x="377" y="3362"/>
                </a:lnTo>
                <a:lnTo>
                  <a:pt x="376" y="3367"/>
                </a:lnTo>
                <a:lnTo>
                  <a:pt x="376" y="3371"/>
                </a:lnTo>
                <a:lnTo>
                  <a:pt x="377" y="3374"/>
                </a:lnTo>
                <a:lnTo>
                  <a:pt x="379" y="3378"/>
                </a:lnTo>
                <a:lnTo>
                  <a:pt x="382" y="3388"/>
                </a:lnTo>
                <a:lnTo>
                  <a:pt x="384" y="3395"/>
                </a:lnTo>
                <a:lnTo>
                  <a:pt x="382" y="3403"/>
                </a:lnTo>
                <a:lnTo>
                  <a:pt x="382" y="3405"/>
                </a:lnTo>
                <a:lnTo>
                  <a:pt x="379" y="3408"/>
                </a:lnTo>
                <a:lnTo>
                  <a:pt x="376" y="3410"/>
                </a:lnTo>
                <a:lnTo>
                  <a:pt x="372" y="3419"/>
                </a:lnTo>
                <a:lnTo>
                  <a:pt x="370" y="3427"/>
                </a:lnTo>
                <a:lnTo>
                  <a:pt x="370" y="3438"/>
                </a:lnTo>
                <a:lnTo>
                  <a:pt x="372" y="3439"/>
                </a:lnTo>
                <a:lnTo>
                  <a:pt x="376" y="3448"/>
                </a:lnTo>
                <a:lnTo>
                  <a:pt x="376" y="3453"/>
                </a:lnTo>
                <a:lnTo>
                  <a:pt x="376" y="3460"/>
                </a:lnTo>
                <a:lnTo>
                  <a:pt x="377" y="3463"/>
                </a:lnTo>
                <a:lnTo>
                  <a:pt x="379" y="3465"/>
                </a:lnTo>
                <a:lnTo>
                  <a:pt x="382" y="3465"/>
                </a:lnTo>
                <a:lnTo>
                  <a:pt x="387" y="3463"/>
                </a:lnTo>
                <a:lnTo>
                  <a:pt x="389" y="3461"/>
                </a:lnTo>
                <a:lnTo>
                  <a:pt x="389" y="3460"/>
                </a:lnTo>
                <a:lnTo>
                  <a:pt x="393" y="3461"/>
                </a:lnTo>
                <a:lnTo>
                  <a:pt x="396" y="3468"/>
                </a:lnTo>
                <a:lnTo>
                  <a:pt x="396" y="3473"/>
                </a:lnTo>
                <a:lnTo>
                  <a:pt x="396" y="3480"/>
                </a:lnTo>
                <a:lnTo>
                  <a:pt x="389" y="3492"/>
                </a:lnTo>
                <a:lnTo>
                  <a:pt x="387" y="3501"/>
                </a:lnTo>
                <a:lnTo>
                  <a:pt x="387" y="3504"/>
                </a:lnTo>
                <a:lnTo>
                  <a:pt x="389" y="3507"/>
                </a:lnTo>
                <a:lnTo>
                  <a:pt x="396" y="3507"/>
                </a:lnTo>
                <a:lnTo>
                  <a:pt x="396" y="3513"/>
                </a:lnTo>
                <a:lnTo>
                  <a:pt x="396" y="3518"/>
                </a:lnTo>
                <a:lnTo>
                  <a:pt x="396" y="3521"/>
                </a:lnTo>
                <a:lnTo>
                  <a:pt x="398" y="3536"/>
                </a:lnTo>
                <a:lnTo>
                  <a:pt x="401" y="3543"/>
                </a:lnTo>
                <a:lnTo>
                  <a:pt x="408" y="3550"/>
                </a:lnTo>
                <a:lnTo>
                  <a:pt x="408" y="3552"/>
                </a:lnTo>
                <a:lnTo>
                  <a:pt x="410" y="3555"/>
                </a:lnTo>
                <a:lnTo>
                  <a:pt x="411" y="3559"/>
                </a:lnTo>
                <a:lnTo>
                  <a:pt x="413" y="3559"/>
                </a:lnTo>
                <a:lnTo>
                  <a:pt x="416" y="3559"/>
                </a:lnTo>
                <a:lnTo>
                  <a:pt x="422" y="3555"/>
                </a:lnTo>
                <a:lnTo>
                  <a:pt x="427" y="3555"/>
                </a:lnTo>
                <a:lnTo>
                  <a:pt x="430" y="3555"/>
                </a:lnTo>
                <a:lnTo>
                  <a:pt x="434" y="3564"/>
                </a:lnTo>
                <a:lnTo>
                  <a:pt x="437" y="3572"/>
                </a:lnTo>
                <a:lnTo>
                  <a:pt x="440" y="3581"/>
                </a:lnTo>
                <a:lnTo>
                  <a:pt x="444" y="3589"/>
                </a:lnTo>
                <a:lnTo>
                  <a:pt x="449" y="3591"/>
                </a:lnTo>
                <a:lnTo>
                  <a:pt x="452" y="3593"/>
                </a:lnTo>
                <a:lnTo>
                  <a:pt x="457" y="3600"/>
                </a:lnTo>
                <a:lnTo>
                  <a:pt x="461" y="3608"/>
                </a:lnTo>
                <a:lnTo>
                  <a:pt x="464" y="3617"/>
                </a:lnTo>
                <a:lnTo>
                  <a:pt x="464" y="3651"/>
                </a:lnTo>
                <a:lnTo>
                  <a:pt x="461" y="3656"/>
                </a:lnTo>
                <a:lnTo>
                  <a:pt x="457" y="3661"/>
                </a:lnTo>
                <a:lnTo>
                  <a:pt x="452" y="3664"/>
                </a:lnTo>
                <a:lnTo>
                  <a:pt x="451" y="3671"/>
                </a:lnTo>
                <a:lnTo>
                  <a:pt x="451" y="3702"/>
                </a:lnTo>
                <a:lnTo>
                  <a:pt x="451" y="3704"/>
                </a:lnTo>
                <a:lnTo>
                  <a:pt x="447" y="3709"/>
                </a:lnTo>
                <a:lnTo>
                  <a:pt x="445" y="3714"/>
                </a:lnTo>
                <a:lnTo>
                  <a:pt x="445" y="3717"/>
                </a:lnTo>
                <a:lnTo>
                  <a:pt x="447" y="3721"/>
                </a:lnTo>
                <a:lnTo>
                  <a:pt x="454" y="3729"/>
                </a:lnTo>
                <a:lnTo>
                  <a:pt x="461" y="3738"/>
                </a:lnTo>
                <a:lnTo>
                  <a:pt x="461" y="3741"/>
                </a:lnTo>
                <a:lnTo>
                  <a:pt x="468" y="3753"/>
                </a:lnTo>
                <a:lnTo>
                  <a:pt x="471" y="3758"/>
                </a:lnTo>
                <a:lnTo>
                  <a:pt x="475" y="3760"/>
                </a:lnTo>
                <a:lnTo>
                  <a:pt x="478" y="3762"/>
                </a:lnTo>
                <a:lnTo>
                  <a:pt x="480" y="3765"/>
                </a:lnTo>
                <a:lnTo>
                  <a:pt x="481" y="3775"/>
                </a:lnTo>
                <a:lnTo>
                  <a:pt x="485" y="3782"/>
                </a:lnTo>
                <a:lnTo>
                  <a:pt x="490" y="3789"/>
                </a:lnTo>
                <a:lnTo>
                  <a:pt x="498" y="3796"/>
                </a:lnTo>
                <a:lnTo>
                  <a:pt x="498" y="3799"/>
                </a:lnTo>
                <a:lnTo>
                  <a:pt x="502" y="3811"/>
                </a:lnTo>
                <a:lnTo>
                  <a:pt x="505" y="3821"/>
                </a:lnTo>
                <a:lnTo>
                  <a:pt x="505" y="3828"/>
                </a:lnTo>
                <a:lnTo>
                  <a:pt x="509" y="3830"/>
                </a:lnTo>
                <a:lnTo>
                  <a:pt x="512" y="3831"/>
                </a:lnTo>
                <a:lnTo>
                  <a:pt x="516" y="3840"/>
                </a:lnTo>
                <a:lnTo>
                  <a:pt x="516" y="3843"/>
                </a:lnTo>
                <a:lnTo>
                  <a:pt x="516" y="3852"/>
                </a:lnTo>
                <a:lnTo>
                  <a:pt x="519" y="3860"/>
                </a:lnTo>
                <a:lnTo>
                  <a:pt x="524" y="3869"/>
                </a:lnTo>
                <a:lnTo>
                  <a:pt x="533" y="3876"/>
                </a:lnTo>
                <a:lnTo>
                  <a:pt x="533" y="3879"/>
                </a:lnTo>
                <a:lnTo>
                  <a:pt x="533" y="3883"/>
                </a:lnTo>
                <a:lnTo>
                  <a:pt x="534" y="3884"/>
                </a:lnTo>
                <a:lnTo>
                  <a:pt x="536" y="3886"/>
                </a:lnTo>
                <a:lnTo>
                  <a:pt x="539" y="3889"/>
                </a:lnTo>
                <a:lnTo>
                  <a:pt x="541" y="3895"/>
                </a:lnTo>
                <a:lnTo>
                  <a:pt x="543" y="3896"/>
                </a:lnTo>
                <a:lnTo>
                  <a:pt x="546" y="3896"/>
                </a:lnTo>
                <a:lnTo>
                  <a:pt x="548" y="3901"/>
                </a:lnTo>
                <a:lnTo>
                  <a:pt x="550" y="3903"/>
                </a:lnTo>
                <a:lnTo>
                  <a:pt x="553" y="3908"/>
                </a:lnTo>
                <a:lnTo>
                  <a:pt x="555" y="3910"/>
                </a:lnTo>
                <a:lnTo>
                  <a:pt x="562" y="3915"/>
                </a:lnTo>
                <a:lnTo>
                  <a:pt x="568" y="3920"/>
                </a:lnTo>
                <a:lnTo>
                  <a:pt x="575" y="3927"/>
                </a:lnTo>
                <a:lnTo>
                  <a:pt x="577" y="3929"/>
                </a:lnTo>
                <a:lnTo>
                  <a:pt x="582" y="3936"/>
                </a:lnTo>
                <a:lnTo>
                  <a:pt x="577" y="3932"/>
                </a:lnTo>
                <a:lnTo>
                  <a:pt x="574" y="3930"/>
                </a:lnTo>
                <a:lnTo>
                  <a:pt x="572" y="3930"/>
                </a:lnTo>
                <a:close/>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156" name="Freeform 82">
            <a:extLst>
              <a:ext uri="{FF2B5EF4-FFF2-40B4-BE49-F238E27FC236}">
                <a16:creationId xmlns:a16="http://schemas.microsoft.com/office/drawing/2014/main" id="{BE919021-D4A5-5042-B6AF-8E07799BA8B0}"/>
              </a:ext>
            </a:extLst>
          </p:cNvPr>
          <p:cNvSpPr>
            <a:spLocks noChangeArrowheads="1"/>
          </p:cNvSpPr>
          <p:nvPr/>
        </p:nvSpPr>
        <p:spPr bwMode="auto">
          <a:xfrm rot="21434252">
            <a:off x="2943921" y="8222385"/>
            <a:ext cx="18451" cy="12960"/>
          </a:xfrm>
          <a:custGeom>
            <a:avLst/>
            <a:gdLst>
              <a:gd name="T0" fmla="*/ 89 w 104"/>
              <a:gd name="T1" fmla="*/ 27 h 76"/>
              <a:gd name="T2" fmla="*/ 89 w 104"/>
              <a:gd name="T3" fmla="*/ 27 h 76"/>
              <a:gd name="T4" fmla="*/ 92 w 104"/>
              <a:gd name="T5" fmla="*/ 27 h 76"/>
              <a:gd name="T6" fmla="*/ 92 w 104"/>
              <a:gd name="T7" fmla="*/ 27 h 76"/>
              <a:gd name="T8" fmla="*/ 97 w 104"/>
              <a:gd name="T9" fmla="*/ 24 h 76"/>
              <a:gd name="T10" fmla="*/ 101 w 104"/>
              <a:gd name="T11" fmla="*/ 20 h 76"/>
              <a:gd name="T12" fmla="*/ 103 w 104"/>
              <a:gd name="T13" fmla="*/ 13 h 76"/>
              <a:gd name="T14" fmla="*/ 103 w 104"/>
              <a:gd name="T15" fmla="*/ 7 h 76"/>
              <a:gd name="T16" fmla="*/ 103 w 104"/>
              <a:gd name="T17" fmla="*/ 7 h 76"/>
              <a:gd name="T18" fmla="*/ 96 w 104"/>
              <a:gd name="T19" fmla="*/ 8 h 76"/>
              <a:gd name="T20" fmla="*/ 89 w 104"/>
              <a:gd name="T21" fmla="*/ 8 h 76"/>
              <a:gd name="T22" fmla="*/ 80 w 104"/>
              <a:gd name="T23" fmla="*/ 5 h 76"/>
              <a:gd name="T24" fmla="*/ 72 w 104"/>
              <a:gd name="T25" fmla="*/ 2 h 76"/>
              <a:gd name="T26" fmla="*/ 67 w 104"/>
              <a:gd name="T27" fmla="*/ 0 h 76"/>
              <a:gd name="T28" fmla="*/ 62 w 104"/>
              <a:gd name="T29" fmla="*/ 0 h 76"/>
              <a:gd name="T30" fmla="*/ 62 w 104"/>
              <a:gd name="T31" fmla="*/ 0 h 76"/>
              <a:gd name="T32" fmla="*/ 39 w 104"/>
              <a:gd name="T33" fmla="*/ 2 h 76"/>
              <a:gd name="T34" fmla="*/ 29 w 104"/>
              <a:gd name="T35" fmla="*/ 3 h 76"/>
              <a:gd name="T36" fmla="*/ 21 w 104"/>
              <a:gd name="T37" fmla="*/ 7 h 76"/>
              <a:gd name="T38" fmla="*/ 12 w 104"/>
              <a:gd name="T39" fmla="*/ 10 h 76"/>
              <a:gd name="T40" fmla="*/ 7 w 104"/>
              <a:gd name="T41" fmla="*/ 17 h 76"/>
              <a:gd name="T42" fmla="*/ 2 w 104"/>
              <a:gd name="T43" fmla="*/ 24 h 76"/>
              <a:gd name="T44" fmla="*/ 0 w 104"/>
              <a:gd name="T45" fmla="*/ 34 h 76"/>
              <a:gd name="T46" fmla="*/ 0 w 104"/>
              <a:gd name="T47" fmla="*/ 34 h 76"/>
              <a:gd name="T48" fmla="*/ 4 w 104"/>
              <a:gd name="T49" fmla="*/ 42 h 76"/>
              <a:gd name="T50" fmla="*/ 9 w 104"/>
              <a:gd name="T51" fmla="*/ 51 h 76"/>
              <a:gd name="T52" fmla="*/ 19 w 104"/>
              <a:gd name="T53" fmla="*/ 65 h 76"/>
              <a:gd name="T54" fmla="*/ 19 w 104"/>
              <a:gd name="T55" fmla="*/ 65 h 76"/>
              <a:gd name="T56" fmla="*/ 21 w 104"/>
              <a:gd name="T57" fmla="*/ 68 h 76"/>
              <a:gd name="T58" fmla="*/ 21 w 104"/>
              <a:gd name="T59" fmla="*/ 68 h 76"/>
              <a:gd name="T60" fmla="*/ 26 w 104"/>
              <a:gd name="T61" fmla="*/ 68 h 76"/>
              <a:gd name="T62" fmla="*/ 31 w 104"/>
              <a:gd name="T63" fmla="*/ 70 h 76"/>
              <a:gd name="T64" fmla="*/ 39 w 104"/>
              <a:gd name="T65" fmla="*/ 73 h 76"/>
              <a:gd name="T66" fmla="*/ 46 w 104"/>
              <a:gd name="T67" fmla="*/ 75 h 76"/>
              <a:gd name="T68" fmla="*/ 51 w 104"/>
              <a:gd name="T69" fmla="*/ 75 h 76"/>
              <a:gd name="T70" fmla="*/ 55 w 104"/>
              <a:gd name="T71" fmla="*/ 72 h 76"/>
              <a:gd name="T72" fmla="*/ 55 w 104"/>
              <a:gd name="T73" fmla="*/ 72 h 76"/>
              <a:gd name="T74" fmla="*/ 58 w 104"/>
              <a:gd name="T75" fmla="*/ 70 h 76"/>
              <a:gd name="T76" fmla="*/ 58 w 104"/>
              <a:gd name="T77" fmla="*/ 70 h 76"/>
              <a:gd name="T78" fmla="*/ 65 w 104"/>
              <a:gd name="T79" fmla="*/ 66 h 76"/>
              <a:gd name="T80" fmla="*/ 70 w 104"/>
              <a:gd name="T81" fmla="*/ 63 h 76"/>
              <a:gd name="T82" fmla="*/ 72 w 104"/>
              <a:gd name="T83" fmla="*/ 58 h 76"/>
              <a:gd name="T84" fmla="*/ 70 w 104"/>
              <a:gd name="T85" fmla="*/ 49 h 76"/>
              <a:gd name="T86" fmla="*/ 70 w 104"/>
              <a:gd name="T87" fmla="*/ 49 h 76"/>
              <a:gd name="T88" fmla="*/ 70 w 104"/>
              <a:gd name="T89" fmla="*/ 46 h 76"/>
              <a:gd name="T90" fmla="*/ 70 w 104"/>
              <a:gd name="T91" fmla="*/ 46 h 76"/>
              <a:gd name="T92" fmla="*/ 70 w 104"/>
              <a:gd name="T93" fmla="*/ 25 h 76"/>
              <a:gd name="T94" fmla="*/ 70 w 104"/>
              <a:gd name="T95" fmla="*/ 32 h 76"/>
              <a:gd name="T96" fmla="*/ 70 w 104"/>
              <a:gd name="T97" fmla="*/ 32 h 76"/>
              <a:gd name="T98" fmla="*/ 75 w 104"/>
              <a:gd name="T99" fmla="*/ 31 h 76"/>
              <a:gd name="T100" fmla="*/ 80 w 104"/>
              <a:gd name="T101" fmla="*/ 27 h 76"/>
              <a:gd name="T102" fmla="*/ 84 w 104"/>
              <a:gd name="T103" fmla="*/ 25 h 76"/>
              <a:gd name="T104" fmla="*/ 85 w 104"/>
              <a:gd name="T105" fmla="*/ 25 h 76"/>
              <a:gd name="T106" fmla="*/ 89 w 104"/>
              <a:gd name="T107" fmla="*/ 2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4" h="76">
                <a:moveTo>
                  <a:pt x="89" y="27"/>
                </a:moveTo>
                <a:lnTo>
                  <a:pt x="89" y="27"/>
                </a:lnTo>
                <a:lnTo>
                  <a:pt x="92" y="27"/>
                </a:lnTo>
                <a:lnTo>
                  <a:pt x="92" y="27"/>
                </a:lnTo>
                <a:lnTo>
                  <a:pt x="97" y="24"/>
                </a:lnTo>
                <a:lnTo>
                  <a:pt x="101" y="20"/>
                </a:lnTo>
                <a:lnTo>
                  <a:pt x="103" y="13"/>
                </a:lnTo>
                <a:lnTo>
                  <a:pt x="103" y="7"/>
                </a:lnTo>
                <a:lnTo>
                  <a:pt x="103" y="7"/>
                </a:lnTo>
                <a:lnTo>
                  <a:pt x="96" y="8"/>
                </a:lnTo>
                <a:lnTo>
                  <a:pt x="89" y="8"/>
                </a:lnTo>
                <a:lnTo>
                  <a:pt x="80" y="5"/>
                </a:lnTo>
                <a:lnTo>
                  <a:pt x="72" y="2"/>
                </a:lnTo>
                <a:lnTo>
                  <a:pt x="67" y="0"/>
                </a:lnTo>
                <a:lnTo>
                  <a:pt x="62" y="0"/>
                </a:lnTo>
                <a:lnTo>
                  <a:pt x="62" y="0"/>
                </a:lnTo>
                <a:lnTo>
                  <a:pt x="39" y="2"/>
                </a:lnTo>
                <a:lnTo>
                  <a:pt x="29" y="3"/>
                </a:lnTo>
                <a:lnTo>
                  <a:pt x="21" y="7"/>
                </a:lnTo>
                <a:lnTo>
                  <a:pt x="12" y="10"/>
                </a:lnTo>
                <a:lnTo>
                  <a:pt x="7" y="17"/>
                </a:lnTo>
                <a:lnTo>
                  <a:pt x="2" y="24"/>
                </a:lnTo>
                <a:lnTo>
                  <a:pt x="0" y="34"/>
                </a:lnTo>
                <a:lnTo>
                  <a:pt x="0" y="34"/>
                </a:lnTo>
                <a:lnTo>
                  <a:pt x="4" y="42"/>
                </a:lnTo>
                <a:lnTo>
                  <a:pt x="9" y="51"/>
                </a:lnTo>
                <a:lnTo>
                  <a:pt x="19" y="65"/>
                </a:lnTo>
                <a:lnTo>
                  <a:pt x="19" y="65"/>
                </a:lnTo>
                <a:lnTo>
                  <a:pt x="21" y="68"/>
                </a:lnTo>
                <a:lnTo>
                  <a:pt x="21" y="68"/>
                </a:lnTo>
                <a:lnTo>
                  <a:pt x="26" y="68"/>
                </a:lnTo>
                <a:lnTo>
                  <a:pt x="31" y="70"/>
                </a:lnTo>
                <a:lnTo>
                  <a:pt x="39" y="73"/>
                </a:lnTo>
                <a:lnTo>
                  <a:pt x="46" y="75"/>
                </a:lnTo>
                <a:lnTo>
                  <a:pt x="51" y="75"/>
                </a:lnTo>
                <a:lnTo>
                  <a:pt x="55" y="72"/>
                </a:lnTo>
                <a:lnTo>
                  <a:pt x="55" y="72"/>
                </a:lnTo>
                <a:lnTo>
                  <a:pt x="58" y="70"/>
                </a:lnTo>
                <a:lnTo>
                  <a:pt x="58" y="70"/>
                </a:lnTo>
                <a:lnTo>
                  <a:pt x="65" y="66"/>
                </a:lnTo>
                <a:lnTo>
                  <a:pt x="70" y="63"/>
                </a:lnTo>
                <a:lnTo>
                  <a:pt x="72" y="58"/>
                </a:lnTo>
                <a:lnTo>
                  <a:pt x="70" y="49"/>
                </a:lnTo>
                <a:lnTo>
                  <a:pt x="70" y="49"/>
                </a:lnTo>
                <a:lnTo>
                  <a:pt x="70" y="46"/>
                </a:lnTo>
                <a:lnTo>
                  <a:pt x="70" y="46"/>
                </a:lnTo>
                <a:lnTo>
                  <a:pt x="70" y="25"/>
                </a:lnTo>
                <a:lnTo>
                  <a:pt x="70" y="32"/>
                </a:lnTo>
                <a:lnTo>
                  <a:pt x="70" y="32"/>
                </a:lnTo>
                <a:lnTo>
                  <a:pt x="75" y="31"/>
                </a:lnTo>
                <a:lnTo>
                  <a:pt x="80" y="27"/>
                </a:lnTo>
                <a:lnTo>
                  <a:pt x="84" y="25"/>
                </a:lnTo>
                <a:lnTo>
                  <a:pt x="85" y="25"/>
                </a:lnTo>
                <a:lnTo>
                  <a:pt x="89" y="27"/>
                </a:lnTo>
              </a:path>
            </a:pathLst>
          </a:custGeom>
          <a:solidFill>
            <a:schemeClr val="bg1">
              <a:lumMod val="85000"/>
            </a:schemeClr>
          </a:solidFill>
          <a:ln>
            <a:noFill/>
          </a:ln>
          <a:effectLst/>
        </p:spPr>
        <p:txBody>
          <a:bodyPr wrap="none" anchor="ctr"/>
          <a:lstStyle/>
          <a:p>
            <a:endParaRPr lang="nl-BE"/>
          </a:p>
        </p:txBody>
      </p:sp>
      <p:sp>
        <p:nvSpPr>
          <p:cNvPr id="157" name="Freeform 83">
            <a:extLst>
              <a:ext uri="{FF2B5EF4-FFF2-40B4-BE49-F238E27FC236}">
                <a16:creationId xmlns:a16="http://schemas.microsoft.com/office/drawing/2014/main" id="{087B22A9-EE07-7F49-91E5-FB008EF3DB6E}"/>
              </a:ext>
            </a:extLst>
          </p:cNvPr>
          <p:cNvSpPr>
            <a:spLocks noChangeArrowheads="1"/>
          </p:cNvSpPr>
          <p:nvPr/>
        </p:nvSpPr>
        <p:spPr bwMode="auto">
          <a:xfrm rot="21434252">
            <a:off x="2878089" y="8617441"/>
            <a:ext cx="3844" cy="3811"/>
          </a:xfrm>
          <a:custGeom>
            <a:avLst/>
            <a:gdLst>
              <a:gd name="T0" fmla="*/ 0 w 21"/>
              <a:gd name="T1" fmla="*/ 7 h 22"/>
              <a:gd name="T2" fmla="*/ 0 w 21"/>
              <a:gd name="T3" fmla="*/ 7 h 22"/>
              <a:gd name="T4" fmla="*/ 5 w 21"/>
              <a:gd name="T5" fmla="*/ 9 h 22"/>
              <a:gd name="T6" fmla="*/ 6 w 21"/>
              <a:gd name="T7" fmla="*/ 11 h 22"/>
              <a:gd name="T8" fmla="*/ 6 w 21"/>
              <a:gd name="T9" fmla="*/ 14 h 22"/>
              <a:gd name="T10" fmla="*/ 6 w 21"/>
              <a:gd name="T11" fmla="*/ 14 h 22"/>
              <a:gd name="T12" fmla="*/ 8 w 21"/>
              <a:gd name="T13" fmla="*/ 17 h 22"/>
              <a:gd name="T14" fmla="*/ 12 w 21"/>
              <a:gd name="T15" fmla="*/ 19 h 22"/>
              <a:gd name="T16" fmla="*/ 15 w 21"/>
              <a:gd name="T17" fmla="*/ 21 h 22"/>
              <a:gd name="T18" fmla="*/ 20 w 21"/>
              <a:gd name="T19" fmla="*/ 21 h 22"/>
              <a:gd name="T20" fmla="*/ 20 w 21"/>
              <a:gd name="T21" fmla="*/ 21 h 22"/>
              <a:gd name="T22" fmla="*/ 20 w 21"/>
              <a:gd name="T23" fmla="*/ 16 h 22"/>
              <a:gd name="T24" fmla="*/ 20 w 21"/>
              <a:gd name="T25" fmla="*/ 11 h 22"/>
              <a:gd name="T26" fmla="*/ 17 w 21"/>
              <a:gd name="T27" fmla="*/ 5 h 22"/>
              <a:gd name="T28" fmla="*/ 13 w 21"/>
              <a:gd name="T29" fmla="*/ 2 h 22"/>
              <a:gd name="T30" fmla="*/ 8 w 21"/>
              <a:gd name="T31" fmla="*/ 0 h 22"/>
              <a:gd name="T32" fmla="*/ 5 w 21"/>
              <a:gd name="T33" fmla="*/ 0 h 22"/>
              <a:gd name="T34" fmla="*/ 1 w 21"/>
              <a:gd name="T35" fmla="*/ 2 h 22"/>
              <a:gd name="T36" fmla="*/ 0 w 21"/>
              <a:gd name="T37"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22">
                <a:moveTo>
                  <a:pt x="0" y="7"/>
                </a:moveTo>
                <a:lnTo>
                  <a:pt x="0" y="7"/>
                </a:lnTo>
                <a:lnTo>
                  <a:pt x="5" y="9"/>
                </a:lnTo>
                <a:lnTo>
                  <a:pt x="6" y="11"/>
                </a:lnTo>
                <a:lnTo>
                  <a:pt x="6" y="14"/>
                </a:lnTo>
                <a:lnTo>
                  <a:pt x="6" y="14"/>
                </a:lnTo>
                <a:lnTo>
                  <a:pt x="8" y="17"/>
                </a:lnTo>
                <a:lnTo>
                  <a:pt x="12" y="19"/>
                </a:lnTo>
                <a:lnTo>
                  <a:pt x="15" y="21"/>
                </a:lnTo>
                <a:lnTo>
                  <a:pt x="20" y="21"/>
                </a:lnTo>
                <a:lnTo>
                  <a:pt x="20" y="21"/>
                </a:lnTo>
                <a:lnTo>
                  <a:pt x="20" y="16"/>
                </a:lnTo>
                <a:lnTo>
                  <a:pt x="20" y="11"/>
                </a:lnTo>
                <a:lnTo>
                  <a:pt x="17" y="5"/>
                </a:lnTo>
                <a:lnTo>
                  <a:pt x="13" y="2"/>
                </a:lnTo>
                <a:lnTo>
                  <a:pt x="8" y="0"/>
                </a:lnTo>
                <a:lnTo>
                  <a:pt x="5" y="0"/>
                </a:lnTo>
                <a:lnTo>
                  <a:pt x="1" y="2"/>
                </a:lnTo>
                <a:lnTo>
                  <a:pt x="0" y="7"/>
                </a:lnTo>
              </a:path>
            </a:pathLst>
          </a:custGeom>
          <a:solidFill>
            <a:schemeClr val="bg1">
              <a:lumMod val="85000"/>
            </a:schemeClr>
          </a:solidFill>
          <a:ln>
            <a:noFill/>
          </a:ln>
          <a:effectLst/>
        </p:spPr>
        <p:txBody>
          <a:bodyPr wrap="none" anchor="ctr"/>
          <a:lstStyle/>
          <a:p>
            <a:endParaRPr lang="nl-BE"/>
          </a:p>
        </p:txBody>
      </p:sp>
      <p:sp>
        <p:nvSpPr>
          <p:cNvPr id="158" name="Freeform 84">
            <a:extLst>
              <a:ext uri="{FF2B5EF4-FFF2-40B4-BE49-F238E27FC236}">
                <a16:creationId xmlns:a16="http://schemas.microsoft.com/office/drawing/2014/main" id="{37EDE065-B024-DC46-AF4F-245DFE27FB0F}"/>
              </a:ext>
            </a:extLst>
          </p:cNvPr>
          <p:cNvSpPr>
            <a:spLocks noChangeArrowheads="1"/>
          </p:cNvSpPr>
          <p:nvPr/>
        </p:nvSpPr>
        <p:spPr bwMode="auto">
          <a:xfrm rot="21434252">
            <a:off x="2865709" y="8627742"/>
            <a:ext cx="13070" cy="12197"/>
          </a:xfrm>
          <a:custGeom>
            <a:avLst/>
            <a:gdLst>
              <a:gd name="T0" fmla="*/ 61 w 76"/>
              <a:gd name="T1" fmla="*/ 14 h 69"/>
              <a:gd name="T2" fmla="*/ 61 w 76"/>
              <a:gd name="T3" fmla="*/ 14 h 69"/>
              <a:gd name="T4" fmla="*/ 61 w 76"/>
              <a:gd name="T5" fmla="*/ 8 h 69"/>
              <a:gd name="T6" fmla="*/ 59 w 76"/>
              <a:gd name="T7" fmla="*/ 5 h 69"/>
              <a:gd name="T8" fmla="*/ 58 w 76"/>
              <a:gd name="T9" fmla="*/ 2 h 69"/>
              <a:gd name="T10" fmla="*/ 54 w 76"/>
              <a:gd name="T11" fmla="*/ 0 h 69"/>
              <a:gd name="T12" fmla="*/ 54 w 76"/>
              <a:gd name="T13" fmla="*/ 14 h 69"/>
              <a:gd name="T14" fmla="*/ 54 w 76"/>
              <a:gd name="T15" fmla="*/ 14 h 69"/>
              <a:gd name="T16" fmla="*/ 49 w 76"/>
              <a:gd name="T17" fmla="*/ 15 h 69"/>
              <a:gd name="T18" fmla="*/ 46 w 76"/>
              <a:gd name="T19" fmla="*/ 17 h 69"/>
              <a:gd name="T20" fmla="*/ 41 w 76"/>
              <a:gd name="T21" fmla="*/ 24 h 69"/>
              <a:gd name="T22" fmla="*/ 37 w 76"/>
              <a:gd name="T23" fmla="*/ 32 h 69"/>
              <a:gd name="T24" fmla="*/ 34 w 76"/>
              <a:gd name="T25" fmla="*/ 41 h 69"/>
              <a:gd name="T26" fmla="*/ 34 w 76"/>
              <a:gd name="T27" fmla="*/ 41 h 69"/>
              <a:gd name="T28" fmla="*/ 32 w 76"/>
              <a:gd name="T29" fmla="*/ 44 h 69"/>
              <a:gd name="T30" fmla="*/ 30 w 76"/>
              <a:gd name="T31" fmla="*/ 46 h 69"/>
              <a:gd name="T32" fmla="*/ 29 w 76"/>
              <a:gd name="T33" fmla="*/ 44 h 69"/>
              <a:gd name="T34" fmla="*/ 27 w 76"/>
              <a:gd name="T35" fmla="*/ 41 h 69"/>
              <a:gd name="T36" fmla="*/ 27 w 76"/>
              <a:gd name="T37" fmla="*/ 41 h 69"/>
              <a:gd name="T38" fmla="*/ 18 w 76"/>
              <a:gd name="T39" fmla="*/ 46 h 69"/>
              <a:gd name="T40" fmla="*/ 12 w 76"/>
              <a:gd name="T41" fmla="*/ 53 h 69"/>
              <a:gd name="T42" fmla="*/ 5 w 76"/>
              <a:gd name="T43" fmla="*/ 60 h 69"/>
              <a:gd name="T44" fmla="*/ 0 w 76"/>
              <a:gd name="T45" fmla="*/ 68 h 69"/>
              <a:gd name="T46" fmla="*/ 34 w 76"/>
              <a:gd name="T47" fmla="*/ 68 h 69"/>
              <a:gd name="T48" fmla="*/ 34 w 76"/>
              <a:gd name="T49" fmla="*/ 68 h 69"/>
              <a:gd name="T50" fmla="*/ 37 w 76"/>
              <a:gd name="T51" fmla="*/ 63 h 69"/>
              <a:gd name="T52" fmla="*/ 41 w 76"/>
              <a:gd name="T53" fmla="*/ 58 h 69"/>
              <a:gd name="T54" fmla="*/ 46 w 76"/>
              <a:gd name="T55" fmla="*/ 56 h 69"/>
              <a:gd name="T56" fmla="*/ 54 w 76"/>
              <a:gd name="T57" fmla="*/ 55 h 69"/>
              <a:gd name="T58" fmla="*/ 54 w 76"/>
              <a:gd name="T59" fmla="*/ 55 h 69"/>
              <a:gd name="T60" fmla="*/ 54 w 76"/>
              <a:gd name="T61" fmla="*/ 49 h 69"/>
              <a:gd name="T62" fmla="*/ 56 w 76"/>
              <a:gd name="T63" fmla="*/ 46 h 69"/>
              <a:gd name="T64" fmla="*/ 58 w 76"/>
              <a:gd name="T65" fmla="*/ 43 h 69"/>
              <a:gd name="T66" fmla="*/ 61 w 76"/>
              <a:gd name="T67" fmla="*/ 41 h 69"/>
              <a:gd name="T68" fmla="*/ 61 w 76"/>
              <a:gd name="T69" fmla="*/ 41 h 69"/>
              <a:gd name="T70" fmla="*/ 63 w 76"/>
              <a:gd name="T71" fmla="*/ 44 h 69"/>
              <a:gd name="T72" fmla="*/ 64 w 76"/>
              <a:gd name="T73" fmla="*/ 46 h 69"/>
              <a:gd name="T74" fmla="*/ 68 w 76"/>
              <a:gd name="T75" fmla="*/ 46 h 69"/>
              <a:gd name="T76" fmla="*/ 73 w 76"/>
              <a:gd name="T77" fmla="*/ 44 h 69"/>
              <a:gd name="T78" fmla="*/ 75 w 76"/>
              <a:gd name="T79" fmla="*/ 43 h 69"/>
              <a:gd name="T80" fmla="*/ 75 w 76"/>
              <a:gd name="T81" fmla="*/ 41 h 69"/>
              <a:gd name="T82" fmla="*/ 75 w 76"/>
              <a:gd name="T83" fmla="*/ 41 h 69"/>
              <a:gd name="T84" fmla="*/ 68 w 76"/>
              <a:gd name="T85" fmla="*/ 36 h 69"/>
              <a:gd name="T86" fmla="*/ 64 w 76"/>
              <a:gd name="T87" fmla="*/ 31 h 69"/>
              <a:gd name="T88" fmla="*/ 63 w 76"/>
              <a:gd name="T89" fmla="*/ 22 h 69"/>
              <a:gd name="T90" fmla="*/ 61 w 76"/>
              <a:gd name="T91" fmla="*/ 1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6" h="69">
                <a:moveTo>
                  <a:pt x="61" y="14"/>
                </a:moveTo>
                <a:lnTo>
                  <a:pt x="61" y="14"/>
                </a:lnTo>
                <a:lnTo>
                  <a:pt x="61" y="8"/>
                </a:lnTo>
                <a:lnTo>
                  <a:pt x="59" y="5"/>
                </a:lnTo>
                <a:lnTo>
                  <a:pt x="58" y="2"/>
                </a:lnTo>
                <a:lnTo>
                  <a:pt x="54" y="0"/>
                </a:lnTo>
                <a:lnTo>
                  <a:pt x="54" y="14"/>
                </a:lnTo>
                <a:lnTo>
                  <a:pt x="54" y="14"/>
                </a:lnTo>
                <a:lnTo>
                  <a:pt x="49" y="15"/>
                </a:lnTo>
                <a:lnTo>
                  <a:pt x="46" y="17"/>
                </a:lnTo>
                <a:lnTo>
                  <a:pt x="41" y="24"/>
                </a:lnTo>
                <a:lnTo>
                  <a:pt x="37" y="32"/>
                </a:lnTo>
                <a:lnTo>
                  <a:pt x="34" y="41"/>
                </a:lnTo>
                <a:lnTo>
                  <a:pt x="34" y="41"/>
                </a:lnTo>
                <a:lnTo>
                  <a:pt x="32" y="44"/>
                </a:lnTo>
                <a:lnTo>
                  <a:pt x="30" y="46"/>
                </a:lnTo>
                <a:lnTo>
                  <a:pt x="29" y="44"/>
                </a:lnTo>
                <a:lnTo>
                  <a:pt x="27" y="41"/>
                </a:lnTo>
                <a:lnTo>
                  <a:pt x="27" y="41"/>
                </a:lnTo>
                <a:lnTo>
                  <a:pt x="18" y="46"/>
                </a:lnTo>
                <a:lnTo>
                  <a:pt x="12" y="53"/>
                </a:lnTo>
                <a:lnTo>
                  <a:pt x="5" y="60"/>
                </a:lnTo>
                <a:lnTo>
                  <a:pt x="0" y="68"/>
                </a:lnTo>
                <a:lnTo>
                  <a:pt x="34" y="68"/>
                </a:lnTo>
                <a:lnTo>
                  <a:pt x="34" y="68"/>
                </a:lnTo>
                <a:lnTo>
                  <a:pt x="37" y="63"/>
                </a:lnTo>
                <a:lnTo>
                  <a:pt x="41" y="58"/>
                </a:lnTo>
                <a:lnTo>
                  <a:pt x="46" y="56"/>
                </a:lnTo>
                <a:lnTo>
                  <a:pt x="54" y="55"/>
                </a:lnTo>
                <a:lnTo>
                  <a:pt x="54" y="55"/>
                </a:lnTo>
                <a:lnTo>
                  <a:pt x="54" y="49"/>
                </a:lnTo>
                <a:lnTo>
                  <a:pt x="56" y="46"/>
                </a:lnTo>
                <a:lnTo>
                  <a:pt x="58" y="43"/>
                </a:lnTo>
                <a:lnTo>
                  <a:pt x="61" y="41"/>
                </a:lnTo>
                <a:lnTo>
                  <a:pt x="61" y="41"/>
                </a:lnTo>
                <a:lnTo>
                  <a:pt x="63" y="44"/>
                </a:lnTo>
                <a:lnTo>
                  <a:pt x="64" y="46"/>
                </a:lnTo>
                <a:lnTo>
                  <a:pt x="68" y="46"/>
                </a:lnTo>
                <a:lnTo>
                  <a:pt x="73" y="44"/>
                </a:lnTo>
                <a:lnTo>
                  <a:pt x="75" y="43"/>
                </a:lnTo>
                <a:lnTo>
                  <a:pt x="75" y="41"/>
                </a:lnTo>
                <a:lnTo>
                  <a:pt x="75" y="41"/>
                </a:lnTo>
                <a:lnTo>
                  <a:pt x="68" y="36"/>
                </a:lnTo>
                <a:lnTo>
                  <a:pt x="64" y="31"/>
                </a:lnTo>
                <a:lnTo>
                  <a:pt x="63" y="22"/>
                </a:lnTo>
                <a:lnTo>
                  <a:pt x="61" y="14"/>
                </a:lnTo>
              </a:path>
            </a:pathLst>
          </a:custGeom>
          <a:solidFill>
            <a:schemeClr val="bg1">
              <a:lumMod val="85000"/>
            </a:schemeClr>
          </a:solidFill>
          <a:ln>
            <a:noFill/>
          </a:ln>
          <a:effectLst/>
        </p:spPr>
        <p:txBody>
          <a:bodyPr wrap="none" anchor="ctr"/>
          <a:lstStyle/>
          <a:p>
            <a:endParaRPr lang="nl-BE"/>
          </a:p>
        </p:txBody>
      </p:sp>
      <p:sp>
        <p:nvSpPr>
          <p:cNvPr id="159" name="Freeform 85">
            <a:extLst>
              <a:ext uri="{FF2B5EF4-FFF2-40B4-BE49-F238E27FC236}">
                <a16:creationId xmlns:a16="http://schemas.microsoft.com/office/drawing/2014/main" id="{87DA34B2-6197-4545-B9AA-53107AFF6C1B}"/>
              </a:ext>
            </a:extLst>
          </p:cNvPr>
          <p:cNvSpPr>
            <a:spLocks noChangeArrowheads="1"/>
          </p:cNvSpPr>
          <p:nvPr/>
        </p:nvSpPr>
        <p:spPr bwMode="auto">
          <a:xfrm rot="21434252">
            <a:off x="2878397" y="8607468"/>
            <a:ext cx="5382" cy="4574"/>
          </a:xfrm>
          <a:custGeom>
            <a:avLst/>
            <a:gdLst>
              <a:gd name="T0" fmla="*/ 29 w 30"/>
              <a:gd name="T1" fmla="*/ 20 h 28"/>
              <a:gd name="T2" fmla="*/ 29 w 30"/>
              <a:gd name="T3" fmla="*/ 20 h 28"/>
              <a:gd name="T4" fmla="*/ 27 w 30"/>
              <a:gd name="T5" fmla="*/ 8 h 28"/>
              <a:gd name="T6" fmla="*/ 25 w 30"/>
              <a:gd name="T7" fmla="*/ 3 h 28"/>
              <a:gd name="T8" fmla="*/ 24 w 30"/>
              <a:gd name="T9" fmla="*/ 2 h 28"/>
              <a:gd name="T10" fmla="*/ 22 w 30"/>
              <a:gd name="T11" fmla="*/ 0 h 28"/>
              <a:gd name="T12" fmla="*/ 22 w 30"/>
              <a:gd name="T13" fmla="*/ 0 h 28"/>
              <a:gd name="T14" fmla="*/ 20 w 30"/>
              <a:gd name="T15" fmla="*/ 3 h 28"/>
              <a:gd name="T16" fmla="*/ 17 w 30"/>
              <a:gd name="T17" fmla="*/ 7 h 28"/>
              <a:gd name="T18" fmla="*/ 8 w 30"/>
              <a:gd name="T19" fmla="*/ 10 h 28"/>
              <a:gd name="T20" fmla="*/ 5 w 30"/>
              <a:gd name="T21" fmla="*/ 12 h 28"/>
              <a:gd name="T22" fmla="*/ 1 w 30"/>
              <a:gd name="T23" fmla="*/ 15 h 28"/>
              <a:gd name="T24" fmla="*/ 0 w 30"/>
              <a:gd name="T25" fmla="*/ 20 h 28"/>
              <a:gd name="T26" fmla="*/ 1 w 30"/>
              <a:gd name="T27" fmla="*/ 27 h 28"/>
              <a:gd name="T28" fmla="*/ 1 w 30"/>
              <a:gd name="T29" fmla="*/ 27 h 28"/>
              <a:gd name="T30" fmla="*/ 10 w 30"/>
              <a:gd name="T31" fmla="*/ 27 h 28"/>
              <a:gd name="T32" fmla="*/ 15 w 30"/>
              <a:gd name="T33" fmla="*/ 24 h 28"/>
              <a:gd name="T34" fmla="*/ 20 w 30"/>
              <a:gd name="T35" fmla="*/ 22 h 28"/>
              <a:gd name="T36" fmla="*/ 29 w 30"/>
              <a:gd name="T37"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28">
                <a:moveTo>
                  <a:pt x="29" y="20"/>
                </a:moveTo>
                <a:lnTo>
                  <a:pt x="29" y="20"/>
                </a:lnTo>
                <a:lnTo>
                  <a:pt x="27" y="8"/>
                </a:lnTo>
                <a:lnTo>
                  <a:pt x="25" y="3"/>
                </a:lnTo>
                <a:lnTo>
                  <a:pt x="24" y="2"/>
                </a:lnTo>
                <a:lnTo>
                  <a:pt x="22" y="0"/>
                </a:lnTo>
                <a:lnTo>
                  <a:pt x="22" y="0"/>
                </a:lnTo>
                <a:lnTo>
                  <a:pt x="20" y="3"/>
                </a:lnTo>
                <a:lnTo>
                  <a:pt x="17" y="7"/>
                </a:lnTo>
                <a:lnTo>
                  <a:pt x="8" y="10"/>
                </a:lnTo>
                <a:lnTo>
                  <a:pt x="5" y="12"/>
                </a:lnTo>
                <a:lnTo>
                  <a:pt x="1" y="15"/>
                </a:lnTo>
                <a:lnTo>
                  <a:pt x="0" y="20"/>
                </a:lnTo>
                <a:lnTo>
                  <a:pt x="1" y="27"/>
                </a:lnTo>
                <a:lnTo>
                  <a:pt x="1" y="27"/>
                </a:lnTo>
                <a:lnTo>
                  <a:pt x="10" y="27"/>
                </a:lnTo>
                <a:lnTo>
                  <a:pt x="15" y="24"/>
                </a:lnTo>
                <a:lnTo>
                  <a:pt x="20" y="22"/>
                </a:lnTo>
                <a:lnTo>
                  <a:pt x="29" y="20"/>
                </a:lnTo>
              </a:path>
            </a:pathLst>
          </a:custGeom>
          <a:solidFill>
            <a:schemeClr val="bg1">
              <a:lumMod val="85000"/>
            </a:schemeClr>
          </a:solidFill>
          <a:ln>
            <a:noFill/>
          </a:ln>
          <a:effectLst/>
        </p:spPr>
        <p:txBody>
          <a:bodyPr wrap="none" anchor="ctr"/>
          <a:lstStyle/>
          <a:p>
            <a:endParaRPr lang="nl-BE"/>
          </a:p>
        </p:txBody>
      </p:sp>
      <p:sp>
        <p:nvSpPr>
          <p:cNvPr id="160" name="Freeform 86">
            <a:extLst>
              <a:ext uri="{FF2B5EF4-FFF2-40B4-BE49-F238E27FC236}">
                <a16:creationId xmlns:a16="http://schemas.microsoft.com/office/drawing/2014/main" id="{E46AA2C0-B72B-EC46-BFE9-A7A520306DE4}"/>
              </a:ext>
            </a:extLst>
          </p:cNvPr>
          <p:cNvSpPr>
            <a:spLocks noChangeArrowheads="1"/>
          </p:cNvSpPr>
          <p:nvPr/>
        </p:nvSpPr>
        <p:spPr bwMode="auto">
          <a:xfrm rot="21434252">
            <a:off x="2878458" y="8624330"/>
            <a:ext cx="2306" cy="5337"/>
          </a:xfrm>
          <a:custGeom>
            <a:avLst/>
            <a:gdLst>
              <a:gd name="T0" fmla="*/ 0 w 14"/>
              <a:gd name="T1" fmla="*/ 1 h 30"/>
              <a:gd name="T2" fmla="*/ 0 w 14"/>
              <a:gd name="T3" fmla="*/ 1 h 30"/>
              <a:gd name="T4" fmla="*/ 1 w 14"/>
              <a:gd name="T5" fmla="*/ 10 h 30"/>
              <a:gd name="T6" fmla="*/ 3 w 14"/>
              <a:gd name="T7" fmla="*/ 18 h 30"/>
              <a:gd name="T8" fmla="*/ 6 w 14"/>
              <a:gd name="T9" fmla="*/ 23 h 30"/>
              <a:gd name="T10" fmla="*/ 13 w 14"/>
              <a:gd name="T11" fmla="*/ 29 h 30"/>
              <a:gd name="T12" fmla="*/ 13 w 14"/>
              <a:gd name="T13" fmla="*/ 29 h 30"/>
              <a:gd name="T14" fmla="*/ 13 w 14"/>
              <a:gd name="T15" fmla="*/ 18 h 30"/>
              <a:gd name="T16" fmla="*/ 13 w 14"/>
              <a:gd name="T17" fmla="*/ 8 h 30"/>
              <a:gd name="T18" fmla="*/ 13 w 14"/>
              <a:gd name="T19" fmla="*/ 3 h 30"/>
              <a:gd name="T20" fmla="*/ 10 w 14"/>
              <a:gd name="T21" fmla="*/ 1 h 30"/>
              <a:gd name="T22" fmla="*/ 6 w 14"/>
              <a:gd name="T23" fmla="*/ 0 h 30"/>
              <a:gd name="T24" fmla="*/ 0 w 14"/>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30">
                <a:moveTo>
                  <a:pt x="0" y="1"/>
                </a:moveTo>
                <a:lnTo>
                  <a:pt x="0" y="1"/>
                </a:lnTo>
                <a:lnTo>
                  <a:pt x="1" y="10"/>
                </a:lnTo>
                <a:lnTo>
                  <a:pt x="3" y="18"/>
                </a:lnTo>
                <a:lnTo>
                  <a:pt x="6" y="23"/>
                </a:lnTo>
                <a:lnTo>
                  <a:pt x="13" y="29"/>
                </a:lnTo>
                <a:lnTo>
                  <a:pt x="13" y="29"/>
                </a:lnTo>
                <a:lnTo>
                  <a:pt x="13" y="18"/>
                </a:lnTo>
                <a:lnTo>
                  <a:pt x="13" y="8"/>
                </a:lnTo>
                <a:lnTo>
                  <a:pt x="13" y="3"/>
                </a:lnTo>
                <a:lnTo>
                  <a:pt x="10" y="1"/>
                </a:lnTo>
                <a:lnTo>
                  <a:pt x="6" y="0"/>
                </a:lnTo>
                <a:lnTo>
                  <a:pt x="0" y="1"/>
                </a:lnTo>
              </a:path>
            </a:pathLst>
          </a:custGeom>
          <a:solidFill>
            <a:schemeClr val="bg1">
              <a:lumMod val="85000"/>
            </a:schemeClr>
          </a:solidFill>
          <a:ln>
            <a:noFill/>
          </a:ln>
          <a:effectLst/>
        </p:spPr>
        <p:txBody>
          <a:bodyPr wrap="none" anchor="ctr"/>
          <a:lstStyle/>
          <a:p>
            <a:endParaRPr lang="nl-BE"/>
          </a:p>
        </p:txBody>
      </p:sp>
      <p:sp>
        <p:nvSpPr>
          <p:cNvPr id="161" name="Freeform 87">
            <a:extLst>
              <a:ext uri="{FF2B5EF4-FFF2-40B4-BE49-F238E27FC236}">
                <a16:creationId xmlns:a16="http://schemas.microsoft.com/office/drawing/2014/main" id="{F2FB9174-8227-8F4A-A8A7-C4EA2AAD4047}"/>
              </a:ext>
            </a:extLst>
          </p:cNvPr>
          <p:cNvSpPr>
            <a:spLocks noChangeArrowheads="1"/>
          </p:cNvSpPr>
          <p:nvPr/>
        </p:nvSpPr>
        <p:spPr bwMode="auto">
          <a:xfrm rot="21434252">
            <a:off x="2881763" y="8612668"/>
            <a:ext cx="4613" cy="6099"/>
          </a:xfrm>
          <a:custGeom>
            <a:avLst/>
            <a:gdLst>
              <a:gd name="T0" fmla="*/ 0 w 28"/>
              <a:gd name="T1" fmla="*/ 7 h 35"/>
              <a:gd name="T2" fmla="*/ 0 w 28"/>
              <a:gd name="T3" fmla="*/ 7 h 35"/>
              <a:gd name="T4" fmla="*/ 2 w 28"/>
              <a:gd name="T5" fmla="*/ 9 h 35"/>
              <a:gd name="T6" fmla="*/ 4 w 28"/>
              <a:gd name="T7" fmla="*/ 10 h 35"/>
              <a:gd name="T8" fmla="*/ 5 w 28"/>
              <a:gd name="T9" fmla="*/ 15 h 35"/>
              <a:gd name="T10" fmla="*/ 7 w 28"/>
              <a:gd name="T11" fmla="*/ 27 h 35"/>
              <a:gd name="T12" fmla="*/ 7 w 28"/>
              <a:gd name="T13" fmla="*/ 27 h 35"/>
              <a:gd name="T14" fmla="*/ 12 w 28"/>
              <a:gd name="T15" fmla="*/ 29 h 35"/>
              <a:gd name="T16" fmla="*/ 14 w 28"/>
              <a:gd name="T17" fmla="*/ 31 h 35"/>
              <a:gd name="T18" fmla="*/ 14 w 28"/>
              <a:gd name="T19" fmla="*/ 34 h 35"/>
              <a:gd name="T20" fmla="*/ 14 w 28"/>
              <a:gd name="T21" fmla="*/ 34 h 35"/>
              <a:gd name="T22" fmla="*/ 19 w 28"/>
              <a:gd name="T23" fmla="*/ 34 h 35"/>
              <a:gd name="T24" fmla="*/ 22 w 28"/>
              <a:gd name="T25" fmla="*/ 34 h 35"/>
              <a:gd name="T26" fmla="*/ 24 w 28"/>
              <a:gd name="T27" fmla="*/ 32 h 35"/>
              <a:gd name="T28" fmla="*/ 26 w 28"/>
              <a:gd name="T29" fmla="*/ 29 h 35"/>
              <a:gd name="T30" fmla="*/ 27 w 28"/>
              <a:gd name="T31" fmla="*/ 22 h 35"/>
              <a:gd name="T32" fmla="*/ 27 w 28"/>
              <a:gd name="T33" fmla="*/ 14 h 35"/>
              <a:gd name="T34" fmla="*/ 27 w 28"/>
              <a:gd name="T35" fmla="*/ 14 h 35"/>
              <a:gd name="T36" fmla="*/ 24 w 28"/>
              <a:gd name="T37" fmla="*/ 14 h 35"/>
              <a:gd name="T38" fmla="*/ 21 w 28"/>
              <a:gd name="T39" fmla="*/ 10 h 35"/>
              <a:gd name="T40" fmla="*/ 12 w 28"/>
              <a:gd name="T41" fmla="*/ 3 h 35"/>
              <a:gd name="T42" fmla="*/ 9 w 28"/>
              <a:gd name="T43" fmla="*/ 0 h 35"/>
              <a:gd name="T44" fmla="*/ 5 w 28"/>
              <a:gd name="T45" fmla="*/ 0 h 35"/>
              <a:gd name="T46" fmla="*/ 4 w 28"/>
              <a:gd name="T47" fmla="*/ 2 h 35"/>
              <a:gd name="T48" fmla="*/ 0 w 28"/>
              <a:gd name="T4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35">
                <a:moveTo>
                  <a:pt x="0" y="7"/>
                </a:moveTo>
                <a:lnTo>
                  <a:pt x="0" y="7"/>
                </a:lnTo>
                <a:lnTo>
                  <a:pt x="2" y="9"/>
                </a:lnTo>
                <a:lnTo>
                  <a:pt x="4" y="10"/>
                </a:lnTo>
                <a:lnTo>
                  <a:pt x="5" y="15"/>
                </a:lnTo>
                <a:lnTo>
                  <a:pt x="7" y="27"/>
                </a:lnTo>
                <a:lnTo>
                  <a:pt x="7" y="27"/>
                </a:lnTo>
                <a:lnTo>
                  <a:pt x="12" y="29"/>
                </a:lnTo>
                <a:lnTo>
                  <a:pt x="14" y="31"/>
                </a:lnTo>
                <a:lnTo>
                  <a:pt x="14" y="34"/>
                </a:lnTo>
                <a:lnTo>
                  <a:pt x="14" y="34"/>
                </a:lnTo>
                <a:lnTo>
                  <a:pt x="19" y="34"/>
                </a:lnTo>
                <a:lnTo>
                  <a:pt x="22" y="34"/>
                </a:lnTo>
                <a:lnTo>
                  <a:pt x="24" y="32"/>
                </a:lnTo>
                <a:lnTo>
                  <a:pt x="26" y="29"/>
                </a:lnTo>
                <a:lnTo>
                  <a:pt x="27" y="22"/>
                </a:lnTo>
                <a:lnTo>
                  <a:pt x="27" y="14"/>
                </a:lnTo>
                <a:lnTo>
                  <a:pt x="27" y="14"/>
                </a:lnTo>
                <a:lnTo>
                  <a:pt x="24" y="14"/>
                </a:lnTo>
                <a:lnTo>
                  <a:pt x="21" y="10"/>
                </a:lnTo>
                <a:lnTo>
                  <a:pt x="12" y="3"/>
                </a:lnTo>
                <a:lnTo>
                  <a:pt x="9" y="0"/>
                </a:lnTo>
                <a:lnTo>
                  <a:pt x="5" y="0"/>
                </a:lnTo>
                <a:lnTo>
                  <a:pt x="4" y="2"/>
                </a:lnTo>
                <a:lnTo>
                  <a:pt x="0" y="7"/>
                </a:lnTo>
              </a:path>
            </a:pathLst>
          </a:custGeom>
          <a:solidFill>
            <a:schemeClr val="bg1">
              <a:lumMod val="85000"/>
            </a:schemeClr>
          </a:solidFill>
          <a:ln>
            <a:noFill/>
          </a:ln>
          <a:effectLst/>
        </p:spPr>
        <p:txBody>
          <a:bodyPr wrap="none" anchor="ctr"/>
          <a:lstStyle/>
          <a:p>
            <a:endParaRPr lang="nl-BE"/>
          </a:p>
        </p:txBody>
      </p:sp>
      <p:sp>
        <p:nvSpPr>
          <p:cNvPr id="162" name="Freeform 88">
            <a:extLst>
              <a:ext uri="{FF2B5EF4-FFF2-40B4-BE49-F238E27FC236}">
                <a16:creationId xmlns:a16="http://schemas.microsoft.com/office/drawing/2014/main" id="{C602E41C-E8C9-E045-A3B0-BAC8B47EC3AF}"/>
              </a:ext>
            </a:extLst>
          </p:cNvPr>
          <p:cNvSpPr>
            <a:spLocks noChangeArrowheads="1"/>
          </p:cNvSpPr>
          <p:nvPr/>
        </p:nvSpPr>
        <p:spPr bwMode="auto">
          <a:xfrm rot="21434252">
            <a:off x="2892530" y="8598464"/>
            <a:ext cx="2306" cy="2287"/>
          </a:xfrm>
          <a:custGeom>
            <a:avLst/>
            <a:gdLst>
              <a:gd name="T0" fmla="*/ 0 w 15"/>
              <a:gd name="T1" fmla="*/ 5 h 13"/>
              <a:gd name="T2" fmla="*/ 0 w 15"/>
              <a:gd name="T3" fmla="*/ 5 h 13"/>
              <a:gd name="T4" fmla="*/ 6 w 15"/>
              <a:gd name="T5" fmla="*/ 7 h 13"/>
              <a:gd name="T6" fmla="*/ 7 w 15"/>
              <a:gd name="T7" fmla="*/ 8 h 13"/>
              <a:gd name="T8" fmla="*/ 7 w 15"/>
              <a:gd name="T9" fmla="*/ 12 h 13"/>
              <a:gd name="T10" fmla="*/ 7 w 15"/>
              <a:gd name="T11" fmla="*/ 12 h 13"/>
              <a:gd name="T12" fmla="*/ 12 w 15"/>
              <a:gd name="T13" fmla="*/ 10 h 13"/>
              <a:gd name="T14" fmla="*/ 14 w 15"/>
              <a:gd name="T15" fmla="*/ 8 h 13"/>
              <a:gd name="T16" fmla="*/ 14 w 15"/>
              <a:gd name="T17" fmla="*/ 5 h 13"/>
              <a:gd name="T18" fmla="*/ 14 w 15"/>
              <a:gd name="T19" fmla="*/ 5 h 13"/>
              <a:gd name="T20" fmla="*/ 14 w 15"/>
              <a:gd name="T21" fmla="*/ 3 h 13"/>
              <a:gd name="T22" fmla="*/ 12 w 15"/>
              <a:gd name="T23" fmla="*/ 1 h 13"/>
              <a:gd name="T24" fmla="*/ 7 w 15"/>
              <a:gd name="T25" fmla="*/ 0 h 13"/>
              <a:gd name="T26" fmla="*/ 4 w 15"/>
              <a:gd name="T27" fmla="*/ 0 h 13"/>
              <a:gd name="T28" fmla="*/ 2 w 15"/>
              <a:gd name="T29" fmla="*/ 1 h 13"/>
              <a:gd name="T30" fmla="*/ 0 w 15"/>
              <a:gd name="T3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13">
                <a:moveTo>
                  <a:pt x="0" y="5"/>
                </a:moveTo>
                <a:lnTo>
                  <a:pt x="0" y="5"/>
                </a:lnTo>
                <a:lnTo>
                  <a:pt x="6" y="7"/>
                </a:lnTo>
                <a:lnTo>
                  <a:pt x="7" y="8"/>
                </a:lnTo>
                <a:lnTo>
                  <a:pt x="7" y="12"/>
                </a:lnTo>
                <a:lnTo>
                  <a:pt x="7" y="12"/>
                </a:lnTo>
                <a:lnTo>
                  <a:pt x="12" y="10"/>
                </a:lnTo>
                <a:lnTo>
                  <a:pt x="14" y="8"/>
                </a:lnTo>
                <a:lnTo>
                  <a:pt x="14" y="5"/>
                </a:lnTo>
                <a:lnTo>
                  <a:pt x="14" y="5"/>
                </a:lnTo>
                <a:lnTo>
                  <a:pt x="14" y="3"/>
                </a:lnTo>
                <a:lnTo>
                  <a:pt x="12" y="1"/>
                </a:lnTo>
                <a:lnTo>
                  <a:pt x="7" y="0"/>
                </a:lnTo>
                <a:lnTo>
                  <a:pt x="4" y="0"/>
                </a:lnTo>
                <a:lnTo>
                  <a:pt x="2" y="1"/>
                </a:lnTo>
                <a:lnTo>
                  <a:pt x="0" y="5"/>
                </a:lnTo>
              </a:path>
            </a:pathLst>
          </a:custGeom>
          <a:solidFill>
            <a:schemeClr val="bg1">
              <a:lumMod val="85000"/>
            </a:schemeClr>
          </a:solidFill>
          <a:ln>
            <a:noFill/>
          </a:ln>
          <a:effectLst/>
        </p:spPr>
        <p:txBody>
          <a:bodyPr wrap="none" anchor="ctr"/>
          <a:lstStyle/>
          <a:p>
            <a:endParaRPr lang="nl-BE"/>
          </a:p>
        </p:txBody>
      </p:sp>
      <p:sp>
        <p:nvSpPr>
          <p:cNvPr id="163" name="Freeform 89">
            <a:extLst>
              <a:ext uri="{FF2B5EF4-FFF2-40B4-BE49-F238E27FC236}">
                <a16:creationId xmlns:a16="http://schemas.microsoft.com/office/drawing/2014/main" id="{5B1B972E-23D7-EB4C-A676-6BBD356891D6}"/>
              </a:ext>
            </a:extLst>
          </p:cNvPr>
          <p:cNvSpPr>
            <a:spLocks noChangeArrowheads="1"/>
          </p:cNvSpPr>
          <p:nvPr/>
        </p:nvSpPr>
        <p:spPr bwMode="auto">
          <a:xfrm rot="21434252">
            <a:off x="2892695" y="8602289"/>
            <a:ext cx="1538" cy="1525"/>
          </a:xfrm>
          <a:custGeom>
            <a:avLst/>
            <a:gdLst>
              <a:gd name="T0" fmla="*/ 7 w 8"/>
              <a:gd name="T1" fmla="*/ 5 h 11"/>
              <a:gd name="T2" fmla="*/ 7 w 8"/>
              <a:gd name="T3" fmla="*/ 5 h 11"/>
              <a:gd name="T4" fmla="*/ 6 w 8"/>
              <a:gd name="T5" fmla="*/ 2 h 11"/>
              <a:gd name="T6" fmla="*/ 4 w 8"/>
              <a:gd name="T7" fmla="*/ 0 h 11"/>
              <a:gd name="T8" fmla="*/ 2 w 8"/>
              <a:gd name="T9" fmla="*/ 2 h 11"/>
              <a:gd name="T10" fmla="*/ 0 w 8"/>
              <a:gd name="T11" fmla="*/ 5 h 11"/>
              <a:gd name="T12" fmla="*/ 0 w 8"/>
              <a:gd name="T13" fmla="*/ 5 h 11"/>
              <a:gd name="T14" fmla="*/ 0 w 8"/>
              <a:gd name="T15" fmla="*/ 9 h 11"/>
              <a:gd name="T16" fmla="*/ 4 w 8"/>
              <a:gd name="T17" fmla="*/ 10 h 11"/>
              <a:gd name="T18" fmla="*/ 6 w 8"/>
              <a:gd name="T19" fmla="*/ 9 h 11"/>
              <a:gd name="T20" fmla="*/ 7 w 8"/>
              <a:gd name="T21"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1">
                <a:moveTo>
                  <a:pt x="7" y="5"/>
                </a:moveTo>
                <a:lnTo>
                  <a:pt x="7" y="5"/>
                </a:lnTo>
                <a:lnTo>
                  <a:pt x="6" y="2"/>
                </a:lnTo>
                <a:lnTo>
                  <a:pt x="4" y="0"/>
                </a:lnTo>
                <a:lnTo>
                  <a:pt x="2" y="2"/>
                </a:lnTo>
                <a:lnTo>
                  <a:pt x="0" y="5"/>
                </a:lnTo>
                <a:lnTo>
                  <a:pt x="0" y="5"/>
                </a:lnTo>
                <a:lnTo>
                  <a:pt x="0" y="9"/>
                </a:lnTo>
                <a:lnTo>
                  <a:pt x="4" y="10"/>
                </a:lnTo>
                <a:lnTo>
                  <a:pt x="6" y="9"/>
                </a:lnTo>
                <a:lnTo>
                  <a:pt x="7" y="5"/>
                </a:lnTo>
              </a:path>
            </a:pathLst>
          </a:custGeom>
          <a:solidFill>
            <a:schemeClr val="bg1">
              <a:lumMod val="85000"/>
            </a:schemeClr>
          </a:solidFill>
          <a:ln>
            <a:noFill/>
          </a:ln>
          <a:effectLst/>
        </p:spPr>
        <p:txBody>
          <a:bodyPr wrap="none" anchor="ctr"/>
          <a:lstStyle/>
          <a:p>
            <a:endParaRPr lang="nl-BE"/>
          </a:p>
        </p:txBody>
      </p:sp>
      <p:sp>
        <p:nvSpPr>
          <p:cNvPr id="164" name="Freeform 90">
            <a:extLst>
              <a:ext uri="{FF2B5EF4-FFF2-40B4-BE49-F238E27FC236}">
                <a16:creationId xmlns:a16="http://schemas.microsoft.com/office/drawing/2014/main" id="{A4D26049-97EB-E34C-8ED7-6158E2248B70}"/>
              </a:ext>
            </a:extLst>
          </p:cNvPr>
          <p:cNvSpPr>
            <a:spLocks noChangeArrowheads="1"/>
          </p:cNvSpPr>
          <p:nvPr/>
        </p:nvSpPr>
        <p:spPr bwMode="auto">
          <a:xfrm rot="21434252">
            <a:off x="2890580" y="8635102"/>
            <a:ext cx="6150" cy="7623"/>
          </a:xfrm>
          <a:custGeom>
            <a:avLst/>
            <a:gdLst>
              <a:gd name="T0" fmla="*/ 16 w 37"/>
              <a:gd name="T1" fmla="*/ 0 h 42"/>
              <a:gd name="T2" fmla="*/ 16 w 37"/>
              <a:gd name="T3" fmla="*/ 0 h 42"/>
              <a:gd name="T4" fmla="*/ 17 w 37"/>
              <a:gd name="T5" fmla="*/ 8 h 42"/>
              <a:gd name="T6" fmla="*/ 16 w 37"/>
              <a:gd name="T7" fmla="*/ 13 h 42"/>
              <a:gd name="T8" fmla="*/ 12 w 37"/>
              <a:gd name="T9" fmla="*/ 17 h 42"/>
              <a:gd name="T10" fmla="*/ 9 w 37"/>
              <a:gd name="T11" fmla="*/ 20 h 42"/>
              <a:gd name="T12" fmla="*/ 5 w 37"/>
              <a:gd name="T13" fmla="*/ 24 h 42"/>
              <a:gd name="T14" fmla="*/ 2 w 37"/>
              <a:gd name="T15" fmla="*/ 27 h 42"/>
              <a:gd name="T16" fmla="*/ 0 w 37"/>
              <a:gd name="T17" fmla="*/ 32 h 42"/>
              <a:gd name="T18" fmla="*/ 2 w 37"/>
              <a:gd name="T19" fmla="*/ 41 h 42"/>
              <a:gd name="T20" fmla="*/ 2 w 37"/>
              <a:gd name="T21" fmla="*/ 41 h 42"/>
              <a:gd name="T22" fmla="*/ 9 w 37"/>
              <a:gd name="T23" fmla="*/ 41 h 42"/>
              <a:gd name="T24" fmla="*/ 9 w 37"/>
              <a:gd name="T25" fmla="*/ 41 h 42"/>
              <a:gd name="T26" fmla="*/ 9 w 37"/>
              <a:gd name="T27" fmla="*/ 36 h 42"/>
              <a:gd name="T28" fmla="*/ 11 w 37"/>
              <a:gd name="T29" fmla="*/ 32 h 42"/>
              <a:gd name="T30" fmla="*/ 12 w 37"/>
              <a:gd name="T31" fmla="*/ 29 h 42"/>
              <a:gd name="T32" fmla="*/ 16 w 37"/>
              <a:gd name="T33" fmla="*/ 27 h 42"/>
              <a:gd name="T34" fmla="*/ 16 w 37"/>
              <a:gd name="T35" fmla="*/ 27 h 42"/>
              <a:gd name="T36" fmla="*/ 19 w 37"/>
              <a:gd name="T37" fmla="*/ 29 h 42"/>
              <a:gd name="T38" fmla="*/ 22 w 37"/>
              <a:gd name="T39" fmla="*/ 30 h 42"/>
              <a:gd name="T40" fmla="*/ 24 w 37"/>
              <a:gd name="T41" fmla="*/ 34 h 42"/>
              <a:gd name="T42" fmla="*/ 29 w 37"/>
              <a:gd name="T43" fmla="*/ 34 h 42"/>
              <a:gd name="T44" fmla="*/ 29 w 37"/>
              <a:gd name="T45" fmla="*/ 34 h 42"/>
              <a:gd name="T46" fmla="*/ 36 w 37"/>
              <a:gd name="T47" fmla="*/ 34 h 42"/>
              <a:gd name="T48" fmla="*/ 36 w 37"/>
              <a:gd name="T49" fmla="*/ 34 h 42"/>
              <a:gd name="T50" fmla="*/ 36 w 37"/>
              <a:gd name="T51" fmla="*/ 27 h 42"/>
              <a:gd name="T52" fmla="*/ 36 w 37"/>
              <a:gd name="T53" fmla="*/ 27 h 42"/>
              <a:gd name="T54" fmla="*/ 36 w 37"/>
              <a:gd name="T55" fmla="*/ 20 h 42"/>
              <a:gd name="T56" fmla="*/ 36 w 37"/>
              <a:gd name="T57" fmla="*/ 20 h 42"/>
              <a:gd name="T58" fmla="*/ 33 w 37"/>
              <a:gd name="T59" fmla="*/ 18 h 42"/>
              <a:gd name="T60" fmla="*/ 29 w 37"/>
              <a:gd name="T61" fmla="*/ 17 h 42"/>
              <a:gd name="T62" fmla="*/ 28 w 37"/>
              <a:gd name="T63" fmla="*/ 8 h 42"/>
              <a:gd name="T64" fmla="*/ 26 w 37"/>
              <a:gd name="T65" fmla="*/ 5 h 42"/>
              <a:gd name="T66" fmla="*/ 24 w 37"/>
              <a:gd name="T67" fmla="*/ 1 h 42"/>
              <a:gd name="T68" fmla="*/ 21 w 37"/>
              <a:gd name="T69" fmla="*/ 0 h 42"/>
              <a:gd name="T70" fmla="*/ 16 w 37"/>
              <a:gd name="T7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42">
                <a:moveTo>
                  <a:pt x="16" y="0"/>
                </a:moveTo>
                <a:lnTo>
                  <a:pt x="16" y="0"/>
                </a:lnTo>
                <a:lnTo>
                  <a:pt x="17" y="8"/>
                </a:lnTo>
                <a:lnTo>
                  <a:pt x="16" y="13"/>
                </a:lnTo>
                <a:lnTo>
                  <a:pt x="12" y="17"/>
                </a:lnTo>
                <a:lnTo>
                  <a:pt x="9" y="20"/>
                </a:lnTo>
                <a:lnTo>
                  <a:pt x="5" y="24"/>
                </a:lnTo>
                <a:lnTo>
                  <a:pt x="2" y="27"/>
                </a:lnTo>
                <a:lnTo>
                  <a:pt x="0" y="32"/>
                </a:lnTo>
                <a:lnTo>
                  <a:pt x="2" y="41"/>
                </a:lnTo>
                <a:lnTo>
                  <a:pt x="2" y="41"/>
                </a:lnTo>
                <a:lnTo>
                  <a:pt x="9" y="41"/>
                </a:lnTo>
                <a:lnTo>
                  <a:pt x="9" y="41"/>
                </a:lnTo>
                <a:lnTo>
                  <a:pt x="9" y="36"/>
                </a:lnTo>
                <a:lnTo>
                  <a:pt x="11" y="32"/>
                </a:lnTo>
                <a:lnTo>
                  <a:pt x="12" y="29"/>
                </a:lnTo>
                <a:lnTo>
                  <a:pt x="16" y="27"/>
                </a:lnTo>
                <a:lnTo>
                  <a:pt x="16" y="27"/>
                </a:lnTo>
                <a:lnTo>
                  <a:pt x="19" y="29"/>
                </a:lnTo>
                <a:lnTo>
                  <a:pt x="22" y="30"/>
                </a:lnTo>
                <a:lnTo>
                  <a:pt x="24" y="34"/>
                </a:lnTo>
                <a:lnTo>
                  <a:pt x="29" y="34"/>
                </a:lnTo>
                <a:lnTo>
                  <a:pt x="29" y="34"/>
                </a:lnTo>
                <a:lnTo>
                  <a:pt x="36" y="34"/>
                </a:lnTo>
                <a:lnTo>
                  <a:pt x="36" y="34"/>
                </a:lnTo>
                <a:lnTo>
                  <a:pt x="36" y="27"/>
                </a:lnTo>
                <a:lnTo>
                  <a:pt x="36" y="27"/>
                </a:lnTo>
                <a:lnTo>
                  <a:pt x="36" y="20"/>
                </a:lnTo>
                <a:lnTo>
                  <a:pt x="36" y="20"/>
                </a:lnTo>
                <a:lnTo>
                  <a:pt x="33" y="18"/>
                </a:lnTo>
                <a:lnTo>
                  <a:pt x="29" y="17"/>
                </a:lnTo>
                <a:lnTo>
                  <a:pt x="28" y="8"/>
                </a:lnTo>
                <a:lnTo>
                  <a:pt x="26" y="5"/>
                </a:lnTo>
                <a:lnTo>
                  <a:pt x="24" y="1"/>
                </a:lnTo>
                <a:lnTo>
                  <a:pt x="21" y="0"/>
                </a:lnTo>
                <a:lnTo>
                  <a:pt x="16" y="0"/>
                </a:lnTo>
              </a:path>
            </a:pathLst>
          </a:custGeom>
          <a:solidFill>
            <a:schemeClr val="bg1">
              <a:lumMod val="85000"/>
            </a:schemeClr>
          </a:solidFill>
          <a:ln>
            <a:noFill/>
          </a:ln>
          <a:effectLst/>
        </p:spPr>
        <p:txBody>
          <a:bodyPr wrap="none" anchor="ctr"/>
          <a:lstStyle/>
          <a:p>
            <a:endParaRPr lang="nl-BE"/>
          </a:p>
        </p:txBody>
      </p:sp>
      <p:sp>
        <p:nvSpPr>
          <p:cNvPr id="165" name="Freeform 91">
            <a:extLst>
              <a:ext uri="{FF2B5EF4-FFF2-40B4-BE49-F238E27FC236}">
                <a16:creationId xmlns:a16="http://schemas.microsoft.com/office/drawing/2014/main" id="{57E66702-AC3A-EE4B-B256-BB7642D2E87C}"/>
              </a:ext>
            </a:extLst>
          </p:cNvPr>
          <p:cNvSpPr>
            <a:spLocks noChangeArrowheads="1"/>
          </p:cNvSpPr>
          <p:nvPr/>
        </p:nvSpPr>
        <p:spPr bwMode="auto">
          <a:xfrm rot="21434252">
            <a:off x="2863793" y="8624998"/>
            <a:ext cx="3844" cy="2287"/>
          </a:xfrm>
          <a:custGeom>
            <a:avLst/>
            <a:gdLst>
              <a:gd name="T0" fmla="*/ 19 w 22"/>
              <a:gd name="T1" fmla="*/ 13 h 14"/>
              <a:gd name="T2" fmla="*/ 19 w 22"/>
              <a:gd name="T3" fmla="*/ 13 h 14"/>
              <a:gd name="T4" fmla="*/ 21 w 22"/>
              <a:gd name="T5" fmla="*/ 8 h 14"/>
              <a:gd name="T6" fmla="*/ 19 w 22"/>
              <a:gd name="T7" fmla="*/ 3 h 14"/>
              <a:gd name="T8" fmla="*/ 17 w 22"/>
              <a:gd name="T9" fmla="*/ 1 h 14"/>
              <a:gd name="T10" fmla="*/ 14 w 22"/>
              <a:gd name="T11" fmla="*/ 0 h 14"/>
              <a:gd name="T12" fmla="*/ 7 w 22"/>
              <a:gd name="T13" fmla="*/ 0 h 14"/>
              <a:gd name="T14" fmla="*/ 2 w 22"/>
              <a:gd name="T15" fmla="*/ 3 h 14"/>
              <a:gd name="T16" fmla="*/ 2 w 22"/>
              <a:gd name="T17" fmla="*/ 3 h 14"/>
              <a:gd name="T18" fmla="*/ 0 w 22"/>
              <a:gd name="T19" fmla="*/ 5 h 14"/>
              <a:gd name="T20" fmla="*/ 0 w 22"/>
              <a:gd name="T21" fmla="*/ 5 h 14"/>
              <a:gd name="T22" fmla="*/ 0 w 22"/>
              <a:gd name="T23" fmla="*/ 10 h 14"/>
              <a:gd name="T24" fmla="*/ 2 w 22"/>
              <a:gd name="T25" fmla="*/ 12 h 14"/>
              <a:gd name="T26" fmla="*/ 4 w 22"/>
              <a:gd name="T27" fmla="*/ 13 h 14"/>
              <a:gd name="T28" fmla="*/ 7 w 22"/>
              <a:gd name="T29" fmla="*/ 13 h 14"/>
              <a:gd name="T30" fmla="*/ 12 w 22"/>
              <a:gd name="T31" fmla="*/ 12 h 14"/>
              <a:gd name="T32" fmla="*/ 16 w 22"/>
              <a:gd name="T33" fmla="*/ 12 h 14"/>
              <a:gd name="T34" fmla="*/ 19 w 22"/>
              <a:gd name="T3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14">
                <a:moveTo>
                  <a:pt x="19" y="13"/>
                </a:moveTo>
                <a:lnTo>
                  <a:pt x="19" y="13"/>
                </a:lnTo>
                <a:lnTo>
                  <a:pt x="21" y="8"/>
                </a:lnTo>
                <a:lnTo>
                  <a:pt x="19" y="3"/>
                </a:lnTo>
                <a:lnTo>
                  <a:pt x="17" y="1"/>
                </a:lnTo>
                <a:lnTo>
                  <a:pt x="14" y="0"/>
                </a:lnTo>
                <a:lnTo>
                  <a:pt x="7" y="0"/>
                </a:lnTo>
                <a:lnTo>
                  <a:pt x="2" y="3"/>
                </a:lnTo>
                <a:lnTo>
                  <a:pt x="2" y="3"/>
                </a:lnTo>
                <a:lnTo>
                  <a:pt x="0" y="5"/>
                </a:lnTo>
                <a:lnTo>
                  <a:pt x="0" y="5"/>
                </a:lnTo>
                <a:lnTo>
                  <a:pt x="0" y="10"/>
                </a:lnTo>
                <a:lnTo>
                  <a:pt x="2" y="12"/>
                </a:lnTo>
                <a:lnTo>
                  <a:pt x="4" y="13"/>
                </a:lnTo>
                <a:lnTo>
                  <a:pt x="7" y="13"/>
                </a:lnTo>
                <a:lnTo>
                  <a:pt x="12" y="12"/>
                </a:lnTo>
                <a:lnTo>
                  <a:pt x="16" y="12"/>
                </a:lnTo>
                <a:lnTo>
                  <a:pt x="19" y="13"/>
                </a:lnTo>
              </a:path>
            </a:pathLst>
          </a:custGeom>
          <a:solidFill>
            <a:schemeClr val="bg1">
              <a:lumMod val="85000"/>
            </a:schemeClr>
          </a:solidFill>
          <a:ln>
            <a:noFill/>
          </a:ln>
          <a:effectLst/>
        </p:spPr>
        <p:txBody>
          <a:bodyPr wrap="none" anchor="ctr"/>
          <a:lstStyle/>
          <a:p>
            <a:endParaRPr lang="nl-BE"/>
          </a:p>
        </p:txBody>
      </p:sp>
      <p:sp>
        <p:nvSpPr>
          <p:cNvPr id="166" name="Freeform 92">
            <a:extLst>
              <a:ext uri="{FF2B5EF4-FFF2-40B4-BE49-F238E27FC236}">
                <a16:creationId xmlns:a16="http://schemas.microsoft.com/office/drawing/2014/main" id="{322DCF86-67EE-7440-AC81-CB10212AFC31}"/>
              </a:ext>
            </a:extLst>
          </p:cNvPr>
          <p:cNvSpPr>
            <a:spLocks noChangeArrowheads="1"/>
          </p:cNvSpPr>
          <p:nvPr/>
        </p:nvSpPr>
        <p:spPr bwMode="auto">
          <a:xfrm rot="21434252">
            <a:off x="2892320" y="8641977"/>
            <a:ext cx="2307" cy="2287"/>
          </a:xfrm>
          <a:custGeom>
            <a:avLst/>
            <a:gdLst>
              <a:gd name="T0" fmla="*/ 0 w 14"/>
              <a:gd name="T1" fmla="*/ 13 h 14"/>
              <a:gd name="T2" fmla="*/ 0 w 14"/>
              <a:gd name="T3" fmla="*/ 13 h 14"/>
              <a:gd name="T4" fmla="*/ 13 w 14"/>
              <a:gd name="T5" fmla="*/ 13 h 14"/>
              <a:gd name="T6" fmla="*/ 13 w 14"/>
              <a:gd name="T7" fmla="*/ 13 h 14"/>
              <a:gd name="T8" fmla="*/ 13 w 14"/>
              <a:gd name="T9" fmla="*/ 0 h 14"/>
              <a:gd name="T10" fmla="*/ 13 w 14"/>
              <a:gd name="T11" fmla="*/ 0 h 14"/>
              <a:gd name="T12" fmla="*/ 0 w 14"/>
              <a:gd name="T13" fmla="*/ 0 h 14"/>
              <a:gd name="T14" fmla="*/ 0 w 14"/>
              <a:gd name="T15" fmla="*/ 0 h 14"/>
              <a:gd name="T16" fmla="*/ 0 w 14"/>
              <a:gd name="T17" fmla="*/ 6 h 14"/>
              <a:gd name="T18" fmla="*/ 0 w 14"/>
              <a:gd name="T19" fmla="*/ 6 h 14"/>
              <a:gd name="T20" fmla="*/ 0 w 14"/>
              <a:gd name="T21"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4">
                <a:moveTo>
                  <a:pt x="0" y="13"/>
                </a:moveTo>
                <a:lnTo>
                  <a:pt x="0" y="13"/>
                </a:lnTo>
                <a:lnTo>
                  <a:pt x="13" y="13"/>
                </a:lnTo>
                <a:lnTo>
                  <a:pt x="13" y="13"/>
                </a:lnTo>
                <a:lnTo>
                  <a:pt x="13" y="0"/>
                </a:lnTo>
                <a:lnTo>
                  <a:pt x="13" y="0"/>
                </a:lnTo>
                <a:lnTo>
                  <a:pt x="0" y="0"/>
                </a:lnTo>
                <a:lnTo>
                  <a:pt x="0" y="0"/>
                </a:lnTo>
                <a:lnTo>
                  <a:pt x="0" y="6"/>
                </a:lnTo>
                <a:lnTo>
                  <a:pt x="0" y="6"/>
                </a:lnTo>
                <a:lnTo>
                  <a:pt x="0" y="13"/>
                </a:lnTo>
              </a:path>
            </a:pathLst>
          </a:custGeom>
          <a:solidFill>
            <a:schemeClr val="bg1">
              <a:lumMod val="85000"/>
            </a:schemeClr>
          </a:solidFill>
          <a:ln>
            <a:noFill/>
          </a:ln>
          <a:effectLst/>
        </p:spPr>
        <p:txBody>
          <a:bodyPr wrap="none" anchor="ctr"/>
          <a:lstStyle/>
          <a:p>
            <a:endParaRPr lang="nl-BE"/>
          </a:p>
        </p:txBody>
      </p:sp>
      <p:sp>
        <p:nvSpPr>
          <p:cNvPr id="167" name="Freeform 93">
            <a:extLst>
              <a:ext uri="{FF2B5EF4-FFF2-40B4-BE49-F238E27FC236}">
                <a16:creationId xmlns:a16="http://schemas.microsoft.com/office/drawing/2014/main" id="{374EFE1F-939D-DE48-A534-39FA3EAF9F1F}"/>
              </a:ext>
            </a:extLst>
          </p:cNvPr>
          <p:cNvSpPr>
            <a:spLocks noChangeArrowheads="1"/>
          </p:cNvSpPr>
          <p:nvPr/>
        </p:nvSpPr>
        <p:spPr bwMode="auto">
          <a:xfrm rot="21434252">
            <a:off x="2886058" y="8607135"/>
            <a:ext cx="3844" cy="3812"/>
          </a:xfrm>
          <a:custGeom>
            <a:avLst/>
            <a:gdLst>
              <a:gd name="T0" fmla="*/ 21 w 22"/>
              <a:gd name="T1" fmla="*/ 7 h 20"/>
              <a:gd name="T2" fmla="*/ 21 w 22"/>
              <a:gd name="T3" fmla="*/ 7 h 20"/>
              <a:gd name="T4" fmla="*/ 21 w 22"/>
              <a:gd name="T5" fmla="*/ 0 h 20"/>
              <a:gd name="T6" fmla="*/ 21 w 22"/>
              <a:gd name="T7" fmla="*/ 0 h 20"/>
              <a:gd name="T8" fmla="*/ 12 w 22"/>
              <a:gd name="T9" fmla="*/ 2 h 20"/>
              <a:gd name="T10" fmla="*/ 7 w 22"/>
              <a:gd name="T11" fmla="*/ 3 h 20"/>
              <a:gd name="T12" fmla="*/ 4 w 22"/>
              <a:gd name="T13" fmla="*/ 8 h 20"/>
              <a:gd name="T14" fmla="*/ 0 w 22"/>
              <a:gd name="T15" fmla="*/ 14 h 20"/>
              <a:gd name="T16" fmla="*/ 0 w 22"/>
              <a:gd name="T17" fmla="*/ 14 h 20"/>
              <a:gd name="T18" fmla="*/ 4 w 22"/>
              <a:gd name="T19" fmla="*/ 14 h 20"/>
              <a:gd name="T20" fmla="*/ 7 w 22"/>
              <a:gd name="T21" fmla="*/ 15 h 20"/>
              <a:gd name="T22" fmla="*/ 14 w 22"/>
              <a:gd name="T23" fmla="*/ 17 h 20"/>
              <a:gd name="T24" fmla="*/ 18 w 22"/>
              <a:gd name="T25" fmla="*/ 19 h 20"/>
              <a:gd name="T26" fmla="*/ 19 w 22"/>
              <a:gd name="T27" fmla="*/ 17 h 20"/>
              <a:gd name="T28" fmla="*/ 21 w 22"/>
              <a:gd name="T29" fmla="*/ 14 h 20"/>
              <a:gd name="T30" fmla="*/ 21 w 22"/>
              <a:gd name="T31" fmla="*/ 14 h 20"/>
              <a:gd name="T32" fmla="*/ 21 w 22"/>
              <a:gd name="T3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0">
                <a:moveTo>
                  <a:pt x="21" y="7"/>
                </a:moveTo>
                <a:lnTo>
                  <a:pt x="21" y="7"/>
                </a:lnTo>
                <a:lnTo>
                  <a:pt x="21" y="0"/>
                </a:lnTo>
                <a:lnTo>
                  <a:pt x="21" y="0"/>
                </a:lnTo>
                <a:lnTo>
                  <a:pt x="12" y="2"/>
                </a:lnTo>
                <a:lnTo>
                  <a:pt x="7" y="3"/>
                </a:lnTo>
                <a:lnTo>
                  <a:pt x="4" y="8"/>
                </a:lnTo>
                <a:lnTo>
                  <a:pt x="0" y="14"/>
                </a:lnTo>
                <a:lnTo>
                  <a:pt x="0" y="14"/>
                </a:lnTo>
                <a:lnTo>
                  <a:pt x="4" y="14"/>
                </a:lnTo>
                <a:lnTo>
                  <a:pt x="7" y="15"/>
                </a:lnTo>
                <a:lnTo>
                  <a:pt x="14" y="17"/>
                </a:lnTo>
                <a:lnTo>
                  <a:pt x="18" y="19"/>
                </a:lnTo>
                <a:lnTo>
                  <a:pt x="19" y="17"/>
                </a:lnTo>
                <a:lnTo>
                  <a:pt x="21" y="14"/>
                </a:lnTo>
                <a:lnTo>
                  <a:pt x="21" y="14"/>
                </a:lnTo>
                <a:lnTo>
                  <a:pt x="21" y="7"/>
                </a:lnTo>
              </a:path>
            </a:pathLst>
          </a:custGeom>
          <a:solidFill>
            <a:schemeClr val="bg1">
              <a:lumMod val="85000"/>
            </a:schemeClr>
          </a:solidFill>
          <a:ln>
            <a:noFill/>
          </a:ln>
          <a:effectLst/>
        </p:spPr>
        <p:txBody>
          <a:bodyPr wrap="none" anchor="ctr"/>
          <a:lstStyle/>
          <a:p>
            <a:endParaRPr lang="nl-BE"/>
          </a:p>
        </p:txBody>
      </p:sp>
      <p:sp>
        <p:nvSpPr>
          <p:cNvPr id="168" name="Freeform 94">
            <a:extLst>
              <a:ext uri="{FF2B5EF4-FFF2-40B4-BE49-F238E27FC236}">
                <a16:creationId xmlns:a16="http://schemas.microsoft.com/office/drawing/2014/main" id="{E29FAA0D-483B-2744-9E48-E487D38656BA}"/>
              </a:ext>
            </a:extLst>
          </p:cNvPr>
          <p:cNvSpPr>
            <a:spLocks noChangeArrowheads="1"/>
          </p:cNvSpPr>
          <p:nvPr/>
        </p:nvSpPr>
        <p:spPr bwMode="auto">
          <a:xfrm rot="21434252">
            <a:off x="2864943" y="8615767"/>
            <a:ext cx="4613" cy="4574"/>
          </a:xfrm>
          <a:custGeom>
            <a:avLst/>
            <a:gdLst>
              <a:gd name="T0" fmla="*/ 13 w 26"/>
              <a:gd name="T1" fmla="*/ 27 h 28"/>
              <a:gd name="T2" fmla="*/ 13 w 26"/>
              <a:gd name="T3" fmla="*/ 27 h 28"/>
              <a:gd name="T4" fmla="*/ 22 w 26"/>
              <a:gd name="T5" fmla="*/ 24 h 28"/>
              <a:gd name="T6" fmla="*/ 23 w 26"/>
              <a:gd name="T7" fmla="*/ 22 h 28"/>
              <a:gd name="T8" fmla="*/ 25 w 26"/>
              <a:gd name="T9" fmla="*/ 18 h 28"/>
              <a:gd name="T10" fmla="*/ 23 w 26"/>
              <a:gd name="T11" fmla="*/ 13 h 28"/>
              <a:gd name="T12" fmla="*/ 20 w 26"/>
              <a:gd name="T13" fmla="*/ 7 h 28"/>
              <a:gd name="T14" fmla="*/ 20 w 26"/>
              <a:gd name="T15" fmla="*/ 7 h 28"/>
              <a:gd name="T16" fmla="*/ 15 w 26"/>
              <a:gd name="T17" fmla="*/ 5 h 28"/>
              <a:gd name="T18" fmla="*/ 13 w 26"/>
              <a:gd name="T19" fmla="*/ 3 h 28"/>
              <a:gd name="T20" fmla="*/ 13 w 26"/>
              <a:gd name="T21" fmla="*/ 0 h 28"/>
              <a:gd name="T22" fmla="*/ 13 w 26"/>
              <a:gd name="T23" fmla="*/ 0 h 28"/>
              <a:gd name="T24" fmla="*/ 8 w 26"/>
              <a:gd name="T25" fmla="*/ 0 h 28"/>
              <a:gd name="T26" fmla="*/ 5 w 26"/>
              <a:gd name="T27" fmla="*/ 1 h 28"/>
              <a:gd name="T28" fmla="*/ 1 w 26"/>
              <a:gd name="T29" fmla="*/ 3 h 28"/>
              <a:gd name="T30" fmla="*/ 0 w 26"/>
              <a:gd name="T31" fmla="*/ 7 h 28"/>
              <a:gd name="T32" fmla="*/ 0 w 26"/>
              <a:gd name="T33" fmla="*/ 7 h 28"/>
              <a:gd name="T34" fmla="*/ 3 w 26"/>
              <a:gd name="T35" fmla="*/ 8 h 28"/>
              <a:gd name="T36" fmla="*/ 5 w 26"/>
              <a:gd name="T37" fmla="*/ 12 h 28"/>
              <a:gd name="T38" fmla="*/ 6 w 26"/>
              <a:gd name="T39" fmla="*/ 20 h 28"/>
              <a:gd name="T40" fmla="*/ 6 w 26"/>
              <a:gd name="T41" fmla="*/ 20 h 28"/>
              <a:gd name="T42" fmla="*/ 12 w 26"/>
              <a:gd name="T43" fmla="*/ 22 h 28"/>
              <a:gd name="T44" fmla="*/ 13 w 26"/>
              <a:gd name="T45" fmla="*/ 24 h 28"/>
              <a:gd name="T46" fmla="*/ 13 w 26"/>
              <a:gd name="T4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28">
                <a:moveTo>
                  <a:pt x="13" y="27"/>
                </a:moveTo>
                <a:lnTo>
                  <a:pt x="13" y="27"/>
                </a:lnTo>
                <a:lnTo>
                  <a:pt x="22" y="24"/>
                </a:lnTo>
                <a:lnTo>
                  <a:pt x="23" y="22"/>
                </a:lnTo>
                <a:lnTo>
                  <a:pt x="25" y="18"/>
                </a:lnTo>
                <a:lnTo>
                  <a:pt x="23" y="13"/>
                </a:lnTo>
                <a:lnTo>
                  <a:pt x="20" y="7"/>
                </a:lnTo>
                <a:lnTo>
                  <a:pt x="20" y="7"/>
                </a:lnTo>
                <a:lnTo>
                  <a:pt x="15" y="5"/>
                </a:lnTo>
                <a:lnTo>
                  <a:pt x="13" y="3"/>
                </a:lnTo>
                <a:lnTo>
                  <a:pt x="13" y="0"/>
                </a:lnTo>
                <a:lnTo>
                  <a:pt x="13" y="0"/>
                </a:lnTo>
                <a:lnTo>
                  <a:pt x="8" y="0"/>
                </a:lnTo>
                <a:lnTo>
                  <a:pt x="5" y="1"/>
                </a:lnTo>
                <a:lnTo>
                  <a:pt x="1" y="3"/>
                </a:lnTo>
                <a:lnTo>
                  <a:pt x="0" y="7"/>
                </a:lnTo>
                <a:lnTo>
                  <a:pt x="0" y="7"/>
                </a:lnTo>
                <a:lnTo>
                  <a:pt x="3" y="8"/>
                </a:lnTo>
                <a:lnTo>
                  <a:pt x="5" y="12"/>
                </a:lnTo>
                <a:lnTo>
                  <a:pt x="6" y="20"/>
                </a:lnTo>
                <a:lnTo>
                  <a:pt x="6" y="20"/>
                </a:lnTo>
                <a:lnTo>
                  <a:pt x="12" y="22"/>
                </a:lnTo>
                <a:lnTo>
                  <a:pt x="13" y="24"/>
                </a:lnTo>
                <a:lnTo>
                  <a:pt x="13" y="27"/>
                </a:lnTo>
              </a:path>
            </a:pathLst>
          </a:custGeom>
          <a:solidFill>
            <a:schemeClr val="bg1">
              <a:lumMod val="85000"/>
            </a:schemeClr>
          </a:solidFill>
          <a:ln>
            <a:noFill/>
          </a:ln>
          <a:effectLst/>
        </p:spPr>
        <p:txBody>
          <a:bodyPr wrap="none" anchor="ctr"/>
          <a:lstStyle/>
          <a:p>
            <a:endParaRPr lang="nl-BE"/>
          </a:p>
        </p:txBody>
      </p:sp>
      <p:sp>
        <p:nvSpPr>
          <p:cNvPr id="169" name="Freeform 95">
            <a:extLst>
              <a:ext uri="{FF2B5EF4-FFF2-40B4-BE49-F238E27FC236}">
                <a16:creationId xmlns:a16="http://schemas.microsoft.com/office/drawing/2014/main" id="{41F15D91-A157-1147-A14D-3A895461B8DF}"/>
              </a:ext>
            </a:extLst>
          </p:cNvPr>
          <p:cNvSpPr>
            <a:spLocks noChangeArrowheads="1"/>
          </p:cNvSpPr>
          <p:nvPr/>
        </p:nvSpPr>
        <p:spPr bwMode="auto">
          <a:xfrm rot="21434252">
            <a:off x="2863573" y="8619668"/>
            <a:ext cx="3844" cy="3811"/>
          </a:xfrm>
          <a:custGeom>
            <a:avLst/>
            <a:gdLst>
              <a:gd name="T0" fmla="*/ 13 w 21"/>
              <a:gd name="T1" fmla="*/ 21 h 22"/>
              <a:gd name="T2" fmla="*/ 13 w 21"/>
              <a:gd name="T3" fmla="*/ 21 h 22"/>
              <a:gd name="T4" fmla="*/ 15 w 21"/>
              <a:gd name="T5" fmla="*/ 17 h 22"/>
              <a:gd name="T6" fmla="*/ 17 w 21"/>
              <a:gd name="T7" fmla="*/ 14 h 22"/>
              <a:gd name="T8" fmla="*/ 19 w 21"/>
              <a:gd name="T9" fmla="*/ 12 h 22"/>
              <a:gd name="T10" fmla="*/ 20 w 21"/>
              <a:gd name="T11" fmla="*/ 7 h 22"/>
              <a:gd name="T12" fmla="*/ 20 w 21"/>
              <a:gd name="T13" fmla="*/ 7 h 22"/>
              <a:gd name="T14" fmla="*/ 15 w 21"/>
              <a:gd name="T15" fmla="*/ 5 h 22"/>
              <a:gd name="T16" fmla="*/ 13 w 21"/>
              <a:gd name="T17" fmla="*/ 4 h 22"/>
              <a:gd name="T18" fmla="*/ 13 w 21"/>
              <a:gd name="T19" fmla="*/ 0 h 22"/>
              <a:gd name="T20" fmla="*/ 13 w 21"/>
              <a:gd name="T21" fmla="*/ 0 h 22"/>
              <a:gd name="T22" fmla="*/ 0 w 21"/>
              <a:gd name="T23" fmla="*/ 0 h 22"/>
              <a:gd name="T24" fmla="*/ 0 w 21"/>
              <a:gd name="T25" fmla="*/ 0 h 22"/>
              <a:gd name="T26" fmla="*/ 0 w 21"/>
              <a:gd name="T27" fmla="*/ 21 h 22"/>
              <a:gd name="T28" fmla="*/ 0 w 21"/>
              <a:gd name="T29" fmla="*/ 21 h 22"/>
              <a:gd name="T30" fmla="*/ 13 w 21"/>
              <a:gd name="T3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22">
                <a:moveTo>
                  <a:pt x="13" y="21"/>
                </a:moveTo>
                <a:lnTo>
                  <a:pt x="13" y="21"/>
                </a:lnTo>
                <a:lnTo>
                  <a:pt x="15" y="17"/>
                </a:lnTo>
                <a:lnTo>
                  <a:pt x="17" y="14"/>
                </a:lnTo>
                <a:lnTo>
                  <a:pt x="19" y="12"/>
                </a:lnTo>
                <a:lnTo>
                  <a:pt x="20" y="7"/>
                </a:lnTo>
                <a:lnTo>
                  <a:pt x="20" y="7"/>
                </a:lnTo>
                <a:lnTo>
                  <a:pt x="15" y="5"/>
                </a:lnTo>
                <a:lnTo>
                  <a:pt x="13" y="4"/>
                </a:lnTo>
                <a:lnTo>
                  <a:pt x="13" y="0"/>
                </a:lnTo>
                <a:lnTo>
                  <a:pt x="13" y="0"/>
                </a:lnTo>
                <a:lnTo>
                  <a:pt x="0" y="0"/>
                </a:lnTo>
                <a:lnTo>
                  <a:pt x="0" y="0"/>
                </a:lnTo>
                <a:lnTo>
                  <a:pt x="0" y="21"/>
                </a:lnTo>
                <a:lnTo>
                  <a:pt x="0" y="21"/>
                </a:lnTo>
                <a:lnTo>
                  <a:pt x="13" y="21"/>
                </a:lnTo>
              </a:path>
            </a:pathLst>
          </a:custGeom>
          <a:solidFill>
            <a:schemeClr val="bg1">
              <a:lumMod val="85000"/>
            </a:schemeClr>
          </a:solidFill>
          <a:ln>
            <a:noFill/>
          </a:ln>
          <a:effectLst/>
        </p:spPr>
        <p:txBody>
          <a:bodyPr wrap="none" anchor="ctr"/>
          <a:lstStyle/>
          <a:p>
            <a:endParaRPr lang="nl-BE"/>
          </a:p>
        </p:txBody>
      </p:sp>
      <p:sp>
        <p:nvSpPr>
          <p:cNvPr id="170" name="Freeform 96">
            <a:extLst>
              <a:ext uri="{FF2B5EF4-FFF2-40B4-BE49-F238E27FC236}">
                <a16:creationId xmlns:a16="http://schemas.microsoft.com/office/drawing/2014/main" id="{168C9D3E-1059-4B4A-8AA6-4C5C6771848A}"/>
              </a:ext>
            </a:extLst>
          </p:cNvPr>
          <p:cNvSpPr>
            <a:spLocks noChangeArrowheads="1"/>
          </p:cNvSpPr>
          <p:nvPr/>
        </p:nvSpPr>
        <p:spPr bwMode="auto">
          <a:xfrm rot="21434252">
            <a:off x="2854997" y="8630622"/>
            <a:ext cx="9994" cy="9148"/>
          </a:xfrm>
          <a:custGeom>
            <a:avLst/>
            <a:gdLst>
              <a:gd name="T0" fmla="*/ 41 w 56"/>
              <a:gd name="T1" fmla="*/ 13 h 55"/>
              <a:gd name="T2" fmla="*/ 41 w 56"/>
              <a:gd name="T3" fmla="*/ 13 h 55"/>
              <a:gd name="T4" fmla="*/ 36 w 56"/>
              <a:gd name="T5" fmla="*/ 10 h 55"/>
              <a:gd name="T6" fmla="*/ 31 w 56"/>
              <a:gd name="T7" fmla="*/ 6 h 55"/>
              <a:gd name="T8" fmla="*/ 26 w 56"/>
              <a:gd name="T9" fmla="*/ 1 h 55"/>
              <a:gd name="T10" fmla="*/ 21 w 56"/>
              <a:gd name="T11" fmla="*/ 0 h 55"/>
              <a:gd name="T12" fmla="*/ 21 w 56"/>
              <a:gd name="T13" fmla="*/ 0 h 55"/>
              <a:gd name="T14" fmla="*/ 19 w 56"/>
              <a:gd name="T15" fmla="*/ 5 h 55"/>
              <a:gd name="T16" fmla="*/ 17 w 56"/>
              <a:gd name="T17" fmla="*/ 8 h 55"/>
              <a:gd name="T18" fmla="*/ 10 w 56"/>
              <a:gd name="T19" fmla="*/ 13 h 55"/>
              <a:gd name="T20" fmla="*/ 4 w 56"/>
              <a:gd name="T21" fmla="*/ 18 h 55"/>
              <a:gd name="T22" fmla="*/ 2 w 56"/>
              <a:gd name="T23" fmla="*/ 22 h 55"/>
              <a:gd name="T24" fmla="*/ 0 w 56"/>
              <a:gd name="T25" fmla="*/ 27 h 55"/>
              <a:gd name="T26" fmla="*/ 0 w 56"/>
              <a:gd name="T27" fmla="*/ 27 h 55"/>
              <a:gd name="T28" fmla="*/ 5 w 56"/>
              <a:gd name="T29" fmla="*/ 29 h 55"/>
              <a:gd name="T30" fmla="*/ 10 w 56"/>
              <a:gd name="T31" fmla="*/ 34 h 55"/>
              <a:gd name="T32" fmla="*/ 19 w 56"/>
              <a:gd name="T33" fmla="*/ 42 h 55"/>
              <a:gd name="T34" fmla="*/ 22 w 56"/>
              <a:gd name="T35" fmla="*/ 47 h 55"/>
              <a:gd name="T36" fmla="*/ 27 w 56"/>
              <a:gd name="T37" fmla="*/ 51 h 55"/>
              <a:gd name="T38" fmla="*/ 33 w 56"/>
              <a:gd name="T39" fmla="*/ 54 h 55"/>
              <a:gd name="T40" fmla="*/ 41 w 56"/>
              <a:gd name="T41" fmla="*/ 54 h 55"/>
              <a:gd name="T42" fmla="*/ 41 w 56"/>
              <a:gd name="T43" fmla="*/ 54 h 55"/>
              <a:gd name="T44" fmla="*/ 45 w 56"/>
              <a:gd name="T45" fmla="*/ 49 h 55"/>
              <a:gd name="T46" fmla="*/ 48 w 56"/>
              <a:gd name="T47" fmla="*/ 44 h 55"/>
              <a:gd name="T48" fmla="*/ 51 w 56"/>
              <a:gd name="T49" fmla="*/ 41 h 55"/>
              <a:gd name="T50" fmla="*/ 55 w 56"/>
              <a:gd name="T51" fmla="*/ 34 h 55"/>
              <a:gd name="T52" fmla="*/ 55 w 56"/>
              <a:gd name="T53" fmla="*/ 34 h 55"/>
              <a:gd name="T54" fmla="*/ 55 w 56"/>
              <a:gd name="T55" fmla="*/ 27 h 55"/>
              <a:gd name="T56" fmla="*/ 55 w 56"/>
              <a:gd name="T57" fmla="*/ 27 h 55"/>
              <a:gd name="T58" fmla="*/ 53 w 56"/>
              <a:gd name="T59" fmla="*/ 25 h 55"/>
              <a:gd name="T60" fmla="*/ 51 w 56"/>
              <a:gd name="T61" fmla="*/ 23 h 55"/>
              <a:gd name="T62" fmla="*/ 48 w 56"/>
              <a:gd name="T63" fmla="*/ 20 h 55"/>
              <a:gd name="T64" fmla="*/ 43 w 56"/>
              <a:gd name="T65" fmla="*/ 18 h 55"/>
              <a:gd name="T66" fmla="*/ 41 w 56"/>
              <a:gd name="T67" fmla="*/ 17 h 55"/>
              <a:gd name="T68" fmla="*/ 41 w 56"/>
              <a:gd name="T69" fmla="*/ 1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55">
                <a:moveTo>
                  <a:pt x="41" y="13"/>
                </a:moveTo>
                <a:lnTo>
                  <a:pt x="41" y="13"/>
                </a:lnTo>
                <a:lnTo>
                  <a:pt x="36" y="10"/>
                </a:lnTo>
                <a:lnTo>
                  <a:pt x="31" y="6"/>
                </a:lnTo>
                <a:lnTo>
                  <a:pt x="26" y="1"/>
                </a:lnTo>
                <a:lnTo>
                  <a:pt x="21" y="0"/>
                </a:lnTo>
                <a:lnTo>
                  <a:pt x="21" y="0"/>
                </a:lnTo>
                <a:lnTo>
                  <a:pt x="19" y="5"/>
                </a:lnTo>
                <a:lnTo>
                  <a:pt x="17" y="8"/>
                </a:lnTo>
                <a:lnTo>
                  <a:pt x="10" y="13"/>
                </a:lnTo>
                <a:lnTo>
                  <a:pt x="4" y="18"/>
                </a:lnTo>
                <a:lnTo>
                  <a:pt x="2" y="22"/>
                </a:lnTo>
                <a:lnTo>
                  <a:pt x="0" y="27"/>
                </a:lnTo>
                <a:lnTo>
                  <a:pt x="0" y="27"/>
                </a:lnTo>
                <a:lnTo>
                  <a:pt x="5" y="29"/>
                </a:lnTo>
                <a:lnTo>
                  <a:pt x="10" y="34"/>
                </a:lnTo>
                <a:lnTo>
                  <a:pt x="19" y="42"/>
                </a:lnTo>
                <a:lnTo>
                  <a:pt x="22" y="47"/>
                </a:lnTo>
                <a:lnTo>
                  <a:pt x="27" y="51"/>
                </a:lnTo>
                <a:lnTo>
                  <a:pt x="33" y="54"/>
                </a:lnTo>
                <a:lnTo>
                  <a:pt x="41" y="54"/>
                </a:lnTo>
                <a:lnTo>
                  <a:pt x="41" y="54"/>
                </a:lnTo>
                <a:lnTo>
                  <a:pt x="45" y="49"/>
                </a:lnTo>
                <a:lnTo>
                  <a:pt x="48" y="44"/>
                </a:lnTo>
                <a:lnTo>
                  <a:pt x="51" y="41"/>
                </a:lnTo>
                <a:lnTo>
                  <a:pt x="55" y="34"/>
                </a:lnTo>
                <a:lnTo>
                  <a:pt x="55" y="34"/>
                </a:lnTo>
                <a:lnTo>
                  <a:pt x="55" y="27"/>
                </a:lnTo>
                <a:lnTo>
                  <a:pt x="55" y="27"/>
                </a:lnTo>
                <a:lnTo>
                  <a:pt x="53" y="25"/>
                </a:lnTo>
                <a:lnTo>
                  <a:pt x="51" y="23"/>
                </a:lnTo>
                <a:lnTo>
                  <a:pt x="48" y="20"/>
                </a:lnTo>
                <a:lnTo>
                  <a:pt x="43" y="18"/>
                </a:lnTo>
                <a:lnTo>
                  <a:pt x="41" y="17"/>
                </a:lnTo>
                <a:lnTo>
                  <a:pt x="41" y="13"/>
                </a:lnTo>
              </a:path>
            </a:pathLst>
          </a:custGeom>
          <a:solidFill>
            <a:schemeClr val="bg1">
              <a:lumMod val="85000"/>
            </a:schemeClr>
          </a:solidFill>
          <a:ln>
            <a:noFill/>
          </a:ln>
          <a:effectLst/>
        </p:spPr>
        <p:txBody>
          <a:bodyPr wrap="none" anchor="ctr"/>
          <a:lstStyle/>
          <a:p>
            <a:endParaRPr lang="nl-BE"/>
          </a:p>
        </p:txBody>
      </p:sp>
      <p:sp>
        <p:nvSpPr>
          <p:cNvPr id="171" name="Freeform 97">
            <a:extLst>
              <a:ext uri="{FF2B5EF4-FFF2-40B4-BE49-F238E27FC236}">
                <a16:creationId xmlns:a16="http://schemas.microsoft.com/office/drawing/2014/main" id="{10CA9425-2518-0F4B-BA1E-D66A8C4DC94A}"/>
              </a:ext>
            </a:extLst>
          </p:cNvPr>
          <p:cNvSpPr>
            <a:spLocks noChangeArrowheads="1"/>
          </p:cNvSpPr>
          <p:nvPr/>
        </p:nvSpPr>
        <p:spPr bwMode="auto">
          <a:xfrm rot="21434252">
            <a:off x="2834830" y="8614186"/>
            <a:ext cx="3844" cy="3812"/>
          </a:xfrm>
          <a:custGeom>
            <a:avLst/>
            <a:gdLst>
              <a:gd name="T0" fmla="*/ 0 w 22"/>
              <a:gd name="T1" fmla="*/ 14 h 22"/>
              <a:gd name="T2" fmla="*/ 0 w 22"/>
              <a:gd name="T3" fmla="*/ 14 h 22"/>
              <a:gd name="T4" fmla="*/ 2 w 22"/>
              <a:gd name="T5" fmla="*/ 14 h 22"/>
              <a:gd name="T6" fmla="*/ 5 w 22"/>
              <a:gd name="T7" fmla="*/ 17 h 22"/>
              <a:gd name="T8" fmla="*/ 7 w 22"/>
              <a:gd name="T9" fmla="*/ 19 h 22"/>
              <a:gd name="T10" fmla="*/ 7 w 22"/>
              <a:gd name="T11" fmla="*/ 21 h 22"/>
              <a:gd name="T12" fmla="*/ 7 w 22"/>
              <a:gd name="T13" fmla="*/ 21 h 22"/>
              <a:gd name="T14" fmla="*/ 7 w 22"/>
              <a:gd name="T15" fmla="*/ 21 h 22"/>
              <a:gd name="T16" fmla="*/ 10 w 22"/>
              <a:gd name="T17" fmla="*/ 21 h 22"/>
              <a:gd name="T18" fmla="*/ 12 w 22"/>
              <a:gd name="T19" fmla="*/ 19 h 22"/>
              <a:gd name="T20" fmla="*/ 12 w 22"/>
              <a:gd name="T21" fmla="*/ 16 h 22"/>
              <a:gd name="T22" fmla="*/ 14 w 22"/>
              <a:gd name="T23" fmla="*/ 14 h 22"/>
              <a:gd name="T24" fmla="*/ 14 w 22"/>
              <a:gd name="T25" fmla="*/ 14 h 22"/>
              <a:gd name="T26" fmla="*/ 17 w 22"/>
              <a:gd name="T27" fmla="*/ 14 h 22"/>
              <a:gd name="T28" fmla="*/ 21 w 22"/>
              <a:gd name="T29" fmla="*/ 14 h 22"/>
              <a:gd name="T30" fmla="*/ 21 w 22"/>
              <a:gd name="T31" fmla="*/ 14 h 22"/>
              <a:gd name="T32" fmla="*/ 21 w 22"/>
              <a:gd name="T33" fmla="*/ 9 h 22"/>
              <a:gd name="T34" fmla="*/ 19 w 22"/>
              <a:gd name="T35" fmla="*/ 4 h 22"/>
              <a:gd name="T36" fmla="*/ 14 w 22"/>
              <a:gd name="T37" fmla="*/ 0 h 22"/>
              <a:gd name="T38" fmla="*/ 10 w 22"/>
              <a:gd name="T39" fmla="*/ 0 h 22"/>
              <a:gd name="T40" fmla="*/ 7 w 22"/>
              <a:gd name="T41" fmla="*/ 0 h 22"/>
              <a:gd name="T42" fmla="*/ 7 w 22"/>
              <a:gd name="T43" fmla="*/ 0 h 22"/>
              <a:gd name="T44" fmla="*/ 7 w 22"/>
              <a:gd name="T45" fmla="*/ 4 h 22"/>
              <a:gd name="T46" fmla="*/ 3 w 22"/>
              <a:gd name="T47" fmla="*/ 7 h 22"/>
              <a:gd name="T48" fmla="*/ 2 w 22"/>
              <a:gd name="T49" fmla="*/ 10 h 22"/>
              <a:gd name="T50" fmla="*/ 0 w 22"/>
              <a:gd name="T51" fmla="*/ 1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22">
                <a:moveTo>
                  <a:pt x="0" y="14"/>
                </a:moveTo>
                <a:lnTo>
                  <a:pt x="0" y="14"/>
                </a:lnTo>
                <a:lnTo>
                  <a:pt x="2" y="14"/>
                </a:lnTo>
                <a:lnTo>
                  <a:pt x="5" y="17"/>
                </a:lnTo>
                <a:lnTo>
                  <a:pt x="7" y="19"/>
                </a:lnTo>
                <a:lnTo>
                  <a:pt x="7" y="21"/>
                </a:lnTo>
                <a:lnTo>
                  <a:pt x="7" y="21"/>
                </a:lnTo>
                <a:lnTo>
                  <a:pt x="7" y="21"/>
                </a:lnTo>
                <a:lnTo>
                  <a:pt x="10" y="21"/>
                </a:lnTo>
                <a:lnTo>
                  <a:pt x="12" y="19"/>
                </a:lnTo>
                <a:lnTo>
                  <a:pt x="12" y="16"/>
                </a:lnTo>
                <a:lnTo>
                  <a:pt x="14" y="14"/>
                </a:lnTo>
                <a:lnTo>
                  <a:pt x="14" y="14"/>
                </a:lnTo>
                <a:lnTo>
                  <a:pt x="17" y="14"/>
                </a:lnTo>
                <a:lnTo>
                  <a:pt x="21" y="14"/>
                </a:lnTo>
                <a:lnTo>
                  <a:pt x="21" y="14"/>
                </a:lnTo>
                <a:lnTo>
                  <a:pt x="21" y="9"/>
                </a:lnTo>
                <a:lnTo>
                  <a:pt x="19" y="4"/>
                </a:lnTo>
                <a:lnTo>
                  <a:pt x="14" y="0"/>
                </a:lnTo>
                <a:lnTo>
                  <a:pt x="10" y="0"/>
                </a:lnTo>
                <a:lnTo>
                  <a:pt x="7" y="0"/>
                </a:lnTo>
                <a:lnTo>
                  <a:pt x="7" y="0"/>
                </a:lnTo>
                <a:lnTo>
                  <a:pt x="7" y="4"/>
                </a:lnTo>
                <a:lnTo>
                  <a:pt x="3" y="7"/>
                </a:lnTo>
                <a:lnTo>
                  <a:pt x="2" y="10"/>
                </a:lnTo>
                <a:lnTo>
                  <a:pt x="0" y="14"/>
                </a:lnTo>
              </a:path>
            </a:pathLst>
          </a:custGeom>
          <a:solidFill>
            <a:schemeClr val="bg1">
              <a:lumMod val="85000"/>
            </a:schemeClr>
          </a:solidFill>
          <a:ln>
            <a:noFill/>
          </a:ln>
          <a:effectLst/>
        </p:spPr>
        <p:txBody>
          <a:bodyPr wrap="none" anchor="ctr"/>
          <a:lstStyle/>
          <a:p>
            <a:endParaRPr lang="nl-BE"/>
          </a:p>
        </p:txBody>
      </p:sp>
      <p:sp>
        <p:nvSpPr>
          <p:cNvPr id="172" name="Freeform 98">
            <a:extLst>
              <a:ext uri="{FF2B5EF4-FFF2-40B4-BE49-F238E27FC236}">
                <a16:creationId xmlns:a16="http://schemas.microsoft.com/office/drawing/2014/main" id="{4BDEF633-0546-5E4E-B87C-D0AA2AE8C7BE}"/>
              </a:ext>
            </a:extLst>
          </p:cNvPr>
          <p:cNvSpPr>
            <a:spLocks noChangeArrowheads="1"/>
          </p:cNvSpPr>
          <p:nvPr/>
        </p:nvSpPr>
        <p:spPr bwMode="auto">
          <a:xfrm rot="21434252">
            <a:off x="2841348" y="8608843"/>
            <a:ext cx="23064" cy="28969"/>
          </a:xfrm>
          <a:custGeom>
            <a:avLst/>
            <a:gdLst>
              <a:gd name="T0" fmla="*/ 82 w 131"/>
              <a:gd name="T1" fmla="*/ 123 h 166"/>
              <a:gd name="T2" fmla="*/ 80 w 131"/>
              <a:gd name="T3" fmla="*/ 107 h 166"/>
              <a:gd name="T4" fmla="*/ 75 w 131"/>
              <a:gd name="T5" fmla="*/ 95 h 166"/>
              <a:gd name="T6" fmla="*/ 72 w 131"/>
              <a:gd name="T7" fmla="*/ 94 h 166"/>
              <a:gd name="T8" fmla="*/ 68 w 131"/>
              <a:gd name="T9" fmla="*/ 85 h 166"/>
              <a:gd name="T10" fmla="*/ 72 w 131"/>
              <a:gd name="T11" fmla="*/ 77 h 166"/>
              <a:gd name="T12" fmla="*/ 75 w 131"/>
              <a:gd name="T13" fmla="*/ 75 h 166"/>
              <a:gd name="T14" fmla="*/ 82 w 131"/>
              <a:gd name="T15" fmla="*/ 82 h 166"/>
              <a:gd name="T16" fmla="*/ 85 w 131"/>
              <a:gd name="T17" fmla="*/ 99 h 166"/>
              <a:gd name="T18" fmla="*/ 91 w 131"/>
              <a:gd name="T19" fmla="*/ 107 h 166"/>
              <a:gd name="T20" fmla="*/ 96 w 131"/>
              <a:gd name="T21" fmla="*/ 109 h 166"/>
              <a:gd name="T22" fmla="*/ 104 w 131"/>
              <a:gd name="T23" fmla="*/ 97 h 166"/>
              <a:gd name="T24" fmla="*/ 123 w 131"/>
              <a:gd name="T25" fmla="*/ 95 h 166"/>
              <a:gd name="T26" fmla="*/ 123 w 131"/>
              <a:gd name="T27" fmla="*/ 78 h 166"/>
              <a:gd name="T28" fmla="*/ 126 w 131"/>
              <a:gd name="T29" fmla="*/ 70 h 166"/>
              <a:gd name="T30" fmla="*/ 130 w 131"/>
              <a:gd name="T31" fmla="*/ 41 h 166"/>
              <a:gd name="T32" fmla="*/ 121 w 131"/>
              <a:gd name="T33" fmla="*/ 36 h 166"/>
              <a:gd name="T34" fmla="*/ 116 w 131"/>
              <a:gd name="T35" fmla="*/ 27 h 166"/>
              <a:gd name="T36" fmla="*/ 109 w 131"/>
              <a:gd name="T37" fmla="*/ 27 h 166"/>
              <a:gd name="T38" fmla="*/ 97 w 131"/>
              <a:gd name="T39" fmla="*/ 25 h 166"/>
              <a:gd name="T40" fmla="*/ 96 w 131"/>
              <a:gd name="T41" fmla="*/ 20 h 166"/>
              <a:gd name="T42" fmla="*/ 73 w 131"/>
              <a:gd name="T43" fmla="*/ 15 h 166"/>
              <a:gd name="T44" fmla="*/ 55 w 131"/>
              <a:gd name="T45" fmla="*/ 7 h 166"/>
              <a:gd name="T46" fmla="*/ 53 w 131"/>
              <a:gd name="T47" fmla="*/ 2 h 166"/>
              <a:gd name="T48" fmla="*/ 48 w 131"/>
              <a:gd name="T49" fmla="*/ 0 h 166"/>
              <a:gd name="T50" fmla="*/ 36 w 131"/>
              <a:gd name="T51" fmla="*/ 2 h 166"/>
              <a:gd name="T52" fmla="*/ 29 w 131"/>
              <a:gd name="T53" fmla="*/ 8 h 166"/>
              <a:gd name="T54" fmla="*/ 21 w 131"/>
              <a:gd name="T55" fmla="*/ 14 h 166"/>
              <a:gd name="T56" fmla="*/ 7 w 131"/>
              <a:gd name="T57" fmla="*/ 14 h 166"/>
              <a:gd name="T58" fmla="*/ 7 w 131"/>
              <a:gd name="T59" fmla="*/ 24 h 166"/>
              <a:gd name="T60" fmla="*/ 10 w 131"/>
              <a:gd name="T61" fmla="*/ 31 h 166"/>
              <a:gd name="T62" fmla="*/ 17 w 131"/>
              <a:gd name="T63" fmla="*/ 34 h 166"/>
              <a:gd name="T64" fmla="*/ 27 w 131"/>
              <a:gd name="T65" fmla="*/ 34 h 166"/>
              <a:gd name="T66" fmla="*/ 33 w 131"/>
              <a:gd name="T67" fmla="*/ 39 h 166"/>
              <a:gd name="T68" fmla="*/ 41 w 131"/>
              <a:gd name="T69" fmla="*/ 55 h 166"/>
              <a:gd name="T70" fmla="*/ 39 w 131"/>
              <a:gd name="T71" fmla="*/ 56 h 166"/>
              <a:gd name="T72" fmla="*/ 34 w 131"/>
              <a:gd name="T73" fmla="*/ 61 h 166"/>
              <a:gd name="T74" fmla="*/ 27 w 131"/>
              <a:gd name="T75" fmla="*/ 65 h 166"/>
              <a:gd name="T76" fmla="*/ 7 w 131"/>
              <a:gd name="T77" fmla="*/ 68 h 166"/>
              <a:gd name="T78" fmla="*/ 7 w 131"/>
              <a:gd name="T79" fmla="*/ 73 h 166"/>
              <a:gd name="T80" fmla="*/ 4 w 131"/>
              <a:gd name="T81" fmla="*/ 80 h 166"/>
              <a:gd name="T82" fmla="*/ 0 w 131"/>
              <a:gd name="T83" fmla="*/ 82 h 166"/>
              <a:gd name="T84" fmla="*/ 0 w 131"/>
              <a:gd name="T85" fmla="*/ 95 h 166"/>
              <a:gd name="T86" fmla="*/ 9 w 131"/>
              <a:gd name="T87" fmla="*/ 114 h 166"/>
              <a:gd name="T88" fmla="*/ 14 w 131"/>
              <a:gd name="T89" fmla="*/ 123 h 166"/>
              <a:gd name="T90" fmla="*/ 12 w 131"/>
              <a:gd name="T91" fmla="*/ 135 h 166"/>
              <a:gd name="T92" fmla="*/ 17 w 131"/>
              <a:gd name="T93" fmla="*/ 143 h 166"/>
              <a:gd name="T94" fmla="*/ 19 w 131"/>
              <a:gd name="T95" fmla="*/ 145 h 166"/>
              <a:gd name="T96" fmla="*/ 19 w 131"/>
              <a:gd name="T97" fmla="*/ 148 h 166"/>
              <a:gd name="T98" fmla="*/ 27 w 131"/>
              <a:gd name="T99" fmla="*/ 159 h 166"/>
              <a:gd name="T100" fmla="*/ 29 w 131"/>
              <a:gd name="T101" fmla="*/ 162 h 166"/>
              <a:gd name="T102" fmla="*/ 34 w 131"/>
              <a:gd name="T103" fmla="*/ 164 h 166"/>
              <a:gd name="T104" fmla="*/ 46 w 131"/>
              <a:gd name="T105" fmla="*/ 162 h 166"/>
              <a:gd name="T106" fmla="*/ 58 w 131"/>
              <a:gd name="T107" fmla="*/ 157 h 166"/>
              <a:gd name="T108" fmla="*/ 63 w 131"/>
              <a:gd name="T109" fmla="*/ 157 h 166"/>
              <a:gd name="T110" fmla="*/ 67 w 131"/>
              <a:gd name="T111" fmla="*/ 157 h 166"/>
              <a:gd name="T112" fmla="*/ 68 w 131"/>
              <a:gd name="T113" fmla="*/ 157 h 166"/>
              <a:gd name="T114" fmla="*/ 68 w 131"/>
              <a:gd name="T115" fmla="*/ 145 h 166"/>
              <a:gd name="T116" fmla="*/ 75 w 131"/>
              <a:gd name="T117" fmla="*/ 140 h 166"/>
              <a:gd name="T118" fmla="*/ 82 w 131"/>
              <a:gd name="T119" fmla="*/ 135 h 166"/>
              <a:gd name="T120" fmla="*/ 82 w 131"/>
              <a:gd name="T121" fmla="*/ 12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 h="166">
                <a:moveTo>
                  <a:pt x="82" y="123"/>
                </a:moveTo>
                <a:lnTo>
                  <a:pt x="82" y="123"/>
                </a:lnTo>
                <a:lnTo>
                  <a:pt x="82" y="114"/>
                </a:lnTo>
                <a:lnTo>
                  <a:pt x="80" y="107"/>
                </a:lnTo>
                <a:lnTo>
                  <a:pt x="77" y="102"/>
                </a:lnTo>
                <a:lnTo>
                  <a:pt x="75" y="95"/>
                </a:lnTo>
                <a:lnTo>
                  <a:pt x="75" y="95"/>
                </a:lnTo>
                <a:lnTo>
                  <a:pt x="72" y="94"/>
                </a:lnTo>
                <a:lnTo>
                  <a:pt x="70" y="92"/>
                </a:lnTo>
                <a:lnTo>
                  <a:pt x="68" y="85"/>
                </a:lnTo>
                <a:lnTo>
                  <a:pt x="70" y="78"/>
                </a:lnTo>
                <a:lnTo>
                  <a:pt x="72" y="77"/>
                </a:lnTo>
                <a:lnTo>
                  <a:pt x="75" y="75"/>
                </a:lnTo>
                <a:lnTo>
                  <a:pt x="75" y="75"/>
                </a:lnTo>
                <a:lnTo>
                  <a:pt x="79" y="78"/>
                </a:lnTo>
                <a:lnTo>
                  <a:pt x="82" y="82"/>
                </a:lnTo>
                <a:lnTo>
                  <a:pt x="84" y="94"/>
                </a:lnTo>
                <a:lnTo>
                  <a:pt x="85" y="99"/>
                </a:lnTo>
                <a:lnTo>
                  <a:pt x="87" y="104"/>
                </a:lnTo>
                <a:lnTo>
                  <a:pt x="91" y="107"/>
                </a:lnTo>
                <a:lnTo>
                  <a:pt x="96" y="109"/>
                </a:lnTo>
                <a:lnTo>
                  <a:pt x="96" y="109"/>
                </a:lnTo>
                <a:lnTo>
                  <a:pt x="99" y="102"/>
                </a:lnTo>
                <a:lnTo>
                  <a:pt x="104" y="97"/>
                </a:lnTo>
                <a:lnTo>
                  <a:pt x="113" y="95"/>
                </a:lnTo>
                <a:lnTo>
                  <a:pt x="123" y="95"/>
                </a:lnTo>
                <a:lnTo>
                  <a:pt x="123" y="95"/>
                </a:lnTo>
                <a:lnTo>
                  <a:pt x="123" y="78"/>
                </a:lnTo>
                <a:lnTo>
                  <a:pt x="125" y="72"/>
                </a:lnTo>
                <a:lnTo>
                  <a:pt x="126" y="70"/>
                </a:lnTo>
                <a:lnTo>
                  <a:pt x="130" y="68"/>
                </a:lnTo>
                <a:lnTo>
                  <a:pt x="130" y="41"/>
                </a:lnTo>
                <a:lnTo>
                  <a:pt x="130" y="41"/>
                </a:lnTo>
                <a:lnTo>
                  <a:pt x="121" y="36"/>
                </a:lnTo>
                <a:lnTo>
                  <a:pt x="118" y="32"/>
                </a:lnTo>
                <a:lnTo>
                  <a:pt x="116" y="27"/>
                </a:lnTo>
                <a:lnTo>
                  <a:pt x="116" y="27"/>
                </a:lnTo>
                <a:lnTo>
                  <a:pt x="109" y="27"/>
                </a:lnTo>
                <a:lnTo>
                  <a:pt x="102" y="27"/>
                </a:lnTo>
                <a:lnTo>
                  <a:pt x="97" y="25"/>
                </a:lnTo>
                <a:lnTo>
                  <a:pt x="96" y="20"/>
                </a:lnTo>
                <a:lnTo>
                  <a:pt x="96" y="20"/>
                </a:lnTo>
                <a:lnTo>
                  <a:pt x="84" y="19"/>
                </a:lnTo>
                <a:lnTo>
                  <a:pt x="73" y="15"/>
                </a:lnTo>
                <a:lnTo>
                  <a:pt x="55" y="7"/>
                </a:lnTo>
                <a:lnTo>
                  <a:pt x="55" y="7"/>
                </a:lnTo>
                <a:lnTo>
                  <a:pt x="55" y="3"/>
                </a:lnTo>
                <a:lnTo>
                  <a:pt x="53" y="2"/>
                </a:lnTo>
                <a:lnTo>
                  <a:pt x="48" y="0"/>
                </a:lnTo>
                <a:lnTo>
                  <a:pt x="48" y="0"/>
                </a:lnTo>
                <a:lnTo>
                  <a:pt x="41" y="0"/>
                </a:lnTo>
                <a:lnTo>
                  <a:pt x="36" y="2"/>
                </a:lnTo>
                <a:lnTo>
                  <a:pt x="33" y="5"/>
                </a:lnTo>
                <a:lnTo>
                  <a:pt x="29" y="8"/>
                </a:lnTo>
                <a:lnTo>
                  <a:pt x="26" y="12"/>
                </a:lnTo>
                <a:lnTo>
                  <a:pt x="21" y="14"/>
                </a:lnTo>
                <a:lnTo>
                  <a:pt x="16" y="15"/>
                </a:lnTo>
                <a:lnTo>
                  <a:pt x="7" y="14"/>
                </a:lnTo>
                <a:lnTo>
                  <a:pt x="7" y="14"/>
                </a:lnTo>
                <a:lnTo>
                  <a:pt x="7" y="24"/>
                </a:lnTo>
                <a:lnTo>
                  <a:pt x="9" y="27"/>
                </a:lnTo>
                <a:lnTo>
                  <a:pt x="10" y="31"/>
                </a:lnTo>
                <a:lnTo>
                  <a:pt x="14" y="32"/>
                </a:lnTo>
                <a:lnTo>
                  <a:pt x="17" y="34"/>
                </a:lnTo>
                <a:lnTo>
                  <a:pt x="27" y="34"/>
                </a:lnTo>
                <a:lnTo>
                  <a:pt x="27" y="34"/>
                </a:lnTo>
                <a:lnTo>
                  <a:pt x="29" y="37"/>
                </a:lnTo>
                <a:lnTo>
                  <a:pt x="33" y="39"/>
                </a:lnTo>
                <a:lnTo>
                  <a:pt x="41" y="41"/>
                </a:lnTo>
                <a:lnTo>
                  <a:pt x="41" y="55"/>
                </a:lnTo>
                <a:lnTo>
                  <a:pt x="41" y="55"/>
                </a:lnTo>
                <a:lnTo>
                  <a:pt x="39" y="56"/>
                </a:lnTo>
                <a:lnTo>
                  <a:pt x="38" y="58"/>
                </a:lnTo>
                <a:lnTo>
                  <a:pt x="34" y="61"/>
                </a:lnTo>
                <a:lnTo>
                  <a:pt x="29" y="63"/>
                </a:lnTo>
                <a:lnTo>
                  <a:pt x="27" y="65"/>
                </a:lnTo>
                <a:lnTo>
                  <a:pt x="27" y="68"/>
                </a:lnTo>
                <a:lnTo>
                  <a:pt x="7" y="68"/>
                </a:lnTo>
                <a:lnTo>
                  <a:pt x="7" y="68"/>
                </a:lnTo>
                <a:lnTo>
                  <a:pt x="7" y="73"/>
                </a:lnTo>
                <a:lnTo>
                  <a:pt x="5" y="77"/>
                </a:lnTo>
                <a:lnTo>
                  <a:pt x="4" y="80"/>
                </a:lnTo>
                <a:lnTo>
                  <a:pt x="0" y="82"/>
                </a:lnTo>
                <a:lnTo>
                  <a:pt x="0" y="82"/>
                </a:lnTo>
                <a:lnTo>
                  <a:pt x="0" y="89"/>
                </a:lnTo>
                <a:lnTo>
                  <a:pt x="0" y="95"/>
                </a:lnTo>
                <a:lnTo>
                  <a:pt x="4" y="106"/>
                </a:lnTo>
                <a:lnTo>
                  <a:pt x="9" y="114"/>
                </a:lnTo>
                <a:lnTo>
                  <a:pt x="14" y="123"/>
                </a:lnTo>
                <a:lnTo>
                  <a:pt x="14" y="123"/>
                </a:lnTo>
                <a:lnTo>
                  <a:pt x="12" y="130"/>
                </a:lnTo>
                <a:lnTo>
                  <a:pt x="12" y="135"/>
                </a:lnTo>
                <a:lnTo>
                  <a:pt x="16" y="140"/>
                </a:lnTo>
                <a:lnTo>
                  <a:pt x="17" y="143"/>
                </a:lnTo>
                <a:lnTo>
                  <a:pt x="17" y="143"/>
                </a:lnTo>
                <a:lnTo>
                  <a:pt x="19" y="145"/>
                </a:lnTo>
                <a:lnTo>
                  <a:pt x="19" y="145"/>
                </a:lnTo>
                <a:lnTo>
                  <a:pt x="19" y="148"/>
                </a:lnTo>
                <a:lnTo>
                  <a:pt x="21" y="152"/>
                </a:lnTo>
                <a:lnTo>
                  <a:pt x="27" y="159"/>
                </a:lnTo>
                <a:lnTo>
                  <a:pt x="27" y="159"/>
                </a:lnTo>
                <a:lnTo>
                  <a:pt x="29" y="162"/>
                </a:lnTo>
                <a:lnTo>
                  <a:pt x="29" y="162"/>
                </a:lnTo>
                <a:lnTo>
                  <a:pt x="34" y="164"/>
                </a:lnTo>
                <a:lnTo>
                  <a:pt x="38" y="165"/>
                </a:lnTo>
                <a:lnTo>
                  <a:pt x="46" y="162"/>
                </a:lnTo>
                <a:lnTo>
                  <a:pt x="55" y="159"/>
                </a:lnTo>
                <a:lnTo>
                  <a:pt x="58" y="157"/>
                </a:lnTo>
                <a:lnTo>
                  <a:pt x="63" y="157"/>
                </a:lnTo>
                <a:lnTo>
                  <a:pt x="63" y="157"/>
                </a:lnTo>
                <a:lnTo>
                  <a:pt x="67" y="157"/>
                </a:lnTo>
                <a:lnTo>
                  <a:pt x="67" y="157"/>
                </a:lnTo>
                <a:lnTo>
                  <a:pt x="68" y="157"/>
                </a:lnTo>
                <a:lnTo>
                  <a:pt x="68" y="157"/>
                </a:lnTo>
                <a:lnTo>
                  <a:pt x="68" y="150"/>
                </a:lnTo>
                <a:lnTo>
                  <a:pt x="68" y="145"/>
                </a:lnTo>
                <a:lnTo>
                  <a:pt x="72" y="143"/>
                </a:lnTo>
                <a:lnTo>
                  <a:pt x="75" y="140"/>
                </a:lnTo>
                <a:lnTo>
                  <a:pt x="79" y="138"/>
                </a:lnTo>
                <a:lnTo>
                  <a:pt x="82" y="135"/>
                </a:lnTo>
                <a:lnTo>
                  <a:pt x="82" y="130"/>
                </a:lnTo>
                <a:lnTo>
                  <a:pt x="82" y="123"/>
                </a:lnTo>
              </a:path>
            </a:pathLst>
          </a:custGeom>
          <a:solidFill>
            <a:schemeClr val="bg1">
              <a:lumMod val="85000"/>
            </a:schemeClr>
          </a:solidFill>
          <a:ln>
            <a:noFill/>
          </a:ln>
          <a:effectLst/>
        </p:spPr>
        <p:txBody>
          <a:bodyPr wrap="none" anchor="ctr"/>
          <a:lstStyle/>
          <a:p>
            <a:endParaRPr lang="nl-BE"/>
          </a:p>
        </p:txBody>
      </p:sp>
      <p:sp>
        <p:nvSpPr>
          <p:cNvPr id="173" name="Freeform 99">
            <a:extLst>
              <a:ext uri="{FF2B5EF4-FFF2-40B4-BE49-F238E27FC236}">
                <a16:creationId xmlns:a16="http://schemas.microsoft.com/office/drawing/2014/main" id="{D97FF56F-F072-B049-ABA7-F429DC3C24D9}"/>
              </a:ext>
            </a:extLst>
          </p:cNvPr>
          <p:cNvSpPr>
            <a:spLocks noChangeArrowheads="1"/>
          </p:cNvSpPr>
          <p:nvPr/>
        </p:nvSpPr>
        <p:spPr bwMode="auto">
          <a:xfrm rot="21434252">
            <a:off x="2861541" y="8609844"/>
            <a:ext cx="3844" cy="3049"/>
          </a:xfrm>
          <a:custGeom>
            <a:avLst/>
            <a:gdLst>
              <a:gd name="T0" fmla="*/ 0 w 20"/>
              <a:gd name="T1" fmla="*/ 0 h 18"/>
              <a:gd name="T2" fmla="*/ 0 w 20"/>
              <a:gd name="T3" fmla="*/ 0 h 18"/>
              <a:gd name="T4" fmla="*/ 0 w 20"/>
              <a:gd name="T5" fmla="*/ 4 h 18"/>
              <a:gd name="T6" fmla="*/ 0 w 20"/>
              <a:gd name="T7" fmla="*/ 4 h 18"/>
              <a:gd name="T8" fmla="*/ 4 w 20"/>
              <a:gd name="T9" fmla="*/ 9 h 18"/>
              <a:gd name="T10" fmla="*/ 7 w 20"/>
              <a:gd name="T11" fmla="*/ 14 h 18"/>
              <a:gd name="T12" fmla="*/ 12 w 20"/>
              <a:gd name="T13" fmla="*/ 17 h 18"/>
              <a:gd name="T14" fmla="*/ 14 w 20"/>
              <a:gd name="T15" fmla="*/ 17 h 18"/>
              <a:gd name="T16" fmla="*/ 17 w 20"/>
              <a:gd name="T17" fmla="*/ 15 h 18"/>
              <a:gd name="T18" fmla="*/ 17 w 20"/>
              <a:gd name="T19" fmla="*/ 15 h 18"/>
              <a:gd name="T20" fmla="*/ 19 w 20"/>
              <a:gd name="T21" fmla="*/ 10 h 18"/>
              <a:gd name="T22" fmla="*/ 17 w 20"/>
              <a:gd name="T23" fmla="*/ 5 h 18"/>
              <a:gd name="T24" fmla="*/ 16 w 20"/>
              <a:gd name="T25" fmla="*/ 4 h 18"/>
              <a:gd name="T26" fmla="*/ 12 w 20"/>
              <a:gd name="T27" fmla="*/ 2 h 18"/>
              <a:gd name="T28" fmla="*/ 5 w 20"/>
              <a:gd name="T29" fmla="*/ 2 h 18"/>
              <a:gd name="T30" fmla="*/ 0 w 20"/>
              <a:gd name="T3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8">
                <a:moveTo>
                  <a:pt x="0" y="0"/>
                </a:moveTo>
                <a:lnTo>
                  <a:pt x="0" y="0"/>
                </a:lnTo>
                <a:lnTo>
                  <a:pt x="0" y="4"/>
                </a:lnTo>
                <a:lnTo>
                  <a:pt x="0" y="4"/>
                </a:lnTo>
                <a:lnTo>
                  <a:pt x="4" y="9"/>
                </a:lnTo>
                <a:lnTo>
                  <a:pt x="7" y="14"/>
                </a:lnTo>
                <a:lnTo>
                  <a:pt x="12" y="17"/>
                </a:lnTo>
                <a:lnTo>
                  <a:pt x="14" y="17"/>
                </a:lnTo>
                <a:lnTo>
                  <a:pt x="17" y="15"/>
                </a:lnTo>
                <a:lnTo>
                  <a:pt x="17" y="15"/>
                </a:lnTo>
                <a:lnTo>
                  <a:pt x="19" y="10"/>
                </a:lnTo>
                <a:lnTo>
                  <a:pt x="17" y="5"/>
                </a:lnTo>
                <a:lnTo>
                  <a:pt x="16" y="4"/>
                </a:lnTo>
                <a:lnTo>
                  <a:pt x="12" y="2"/>
                </a:lnTo>
                <a:lnTo>
                  <a:pt x="5" y="2"/>
                </a:lnTo>
                <a:lnTo>
                  <a:pt x="0" y="0"/>
                </a:lnTo>
              </a:path>
            </a:pathLst>
          </a:custGeom>
          <a:solidFill>
            <a:schemeClr val="bg1">
              <a:lumMod val="85000"/>
            </a:schemeClr>
          </a:solidFill>
          <a:ln>
            <a:noFill/>
          </a:ln>
          <a:effectLst/>
        </p:spPr>
        <p:txBody>
          <a:bodyPr wrap="none" anchor="ctr"/>
          <a:lstStyle/>
          <a:p>
            <a:endParaRPr lang="nl-BE"/>
          </a:p>
        </p:txBody>
      </p:sp>
      <p:sp>
        <p:nvSpPr>
          <p:cNvPr id="174" name="Freeform 100">
            <a:extLst>
              <a:ext uri="{FF2B5EF4-FFF2-40B4-BE49-F238E27FC236}">
                <a16:creationId xmlns:a16="http://schemas.microsoft.com/office/drawing/2014/main" id="{5F9A8408-1EA1-CB42-83DC-BAECE9C035D7}"/>
              </a:ext>
            </a:extLst>
          </p:cNvPr>
          <p:cNvSpPr>
            <a:spLocks noChangeArrowheads="1"/>
          </p:cNvSpPr>
          <p:nvPr/>
        </p:nvSpPr>
        <p:spPr bwMode="auto">
          <a:xfrm rot="21434252">
            <a:off x="2866186" y="8610419"/>
            <a:ext cx="2307" cy="3049"/>
          </a:xfrm>
          <a:custGeom>
            <a:avLst/>
            <a:gdLst>
              <a:gd name="T0" fmla="*/ 5 w 15"/>
              <a:gd name="T1" fmla="*/ 0 h 19"/>
              <a:gd name="T2" fmla="*/ 5 w 15"/>
              <a:gd name="T3" fmla="*/ 0 h 19"/>
              <a:gd name="T4" fmla="*/ 2 w 15"/>
              <a:gd name="T5" fmla="*/ 0 h 19"/>
              <a:gd name="T6" fmla="*/ 2 w 15"/>
              <a:gd name="T7" fmla="*/ 0 h 19"/>
              <a:gd name="T8" fmla="*/ 0 w 15"/>
              <a:gd name="T9" fmla="*/ 5 h 19"/>
              <a:gd name="T10" fmla="*/ 2 w 15"/>
              <a:gd name="T11" fmla="*/ 11 h 19"/>
              <a:gd name="T12" fmla="*/ 4 w 15"/>
              <a:gd name="T13" fmla="*/ 15 h 19"/>
              <a:gd name="T14" fmla="*/ 5 w 15"/>
              <a:gd name="T15" fmla="*/ 17 h 19"/>
              <a:gd name="T16" fmla="*/ 9 w 15"/>
              <a:gd name="T17" fmla="*/ 18 h 19"/>
              <a:gd name="T18" fmla="*/ 14 w 15"/>
              <a:gd name="T19" fmla="*/ 18 h 19"/>
              <a:gd name="T20" fmla="*/ 14 w 15"/>
              <a:gd name="T21" fmla="*/ 18 h 19"/>
              <a:gd name="T22" fmla="*/ 12 w 15"/>
              <a:gd name="T23" fmla="*/ 17 h 19"/>
              <a:gd name="T24" fmla="*/ 12 w 15"/>
              <a:gd name="T25" fmla="*/ 13 h 19"/>
              <a:gd name="T26" fmla="*/ 12 w 15"/>
              <a:gd name="T27" fmla="*/ 6 h 19"/>
              <a:gd name="T28" fmla="*/ 12 w 15"/>
              <a:gd name="T29" fmla="*/ 3 h 19"/>
              <a:gd name="T30" fmla="*/ 12 w 15"/>
              <a:gd name="T31" fmla="*/ 1 h 19"/>
              <a:gd name="T32" fmla="*/ 10 w 15"/>
              <a:gd name="T33" fmla="*/ 0 h 19"/>
              <a:gd name="T34" fmla="*/ 5 w 15"/>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9">
                <a:moveTo>
                  <a:pt x="5" y="0"/>
                </a:moveTo>
                <a:lnTo>
                  <a:pt x="5" y="0"/>
                </a:lnTo>
                <a:lnTo>
                  <a:pt x="2" y="0"/>
                </a:lnTo>
                <a:lnTo>
                  <a:pt x="2" y="0"/>
                </a:lnTo>
                <a:lnTo>
                  <a:pt x="0" y="5"/>
                </a:lnTo>
                <a:lnTo>
                  <a:pt x="2" y="11"/>
                </a:lnTo>
                <a:lnTo>
                  <a:pt x="4" y="15"/>
                </a:lnTo>
                <a:lnTo>
                  <a:pt x="5" y="17"/>
                </a:lnTo>
                <a:lnTo>
                  <a:pt x="9" y="18"/>
                </a:lnTo>
                <a:lnTo>
                  <a:pt x="14" y="18"/>
                </a:lnTo>
                <a:lnTo>
                  <a:pt x="14" y="18"/>
                </a:lnTo>
                <a:lnTo>
                  <a:pt x="12" y="17"/>
                </a:lnTo>
                <a:lnTo>
                  <a:pt x="12" y="13"/>
                </a:lnTo>
                <a:lnTo>
                  <a:pt x="12" y="6"/>
                </a:lnTo>
                <a:lnTo>
                  <a:pt x="12" y="3"/>
                </a:lnTo>
                <a:lnTo>
                  <a:pt x="12" y="1"/>
                </a:lnTo>
                <a:lnTo>
                  <a:pt x="10" y="0"/>
                </a:lnTo>
                <a:lnTo>
                  <a:pt x="5" y="0"/>
                </a:lnTo>
              </a:path>
            </a:pathLst>
          </a:custGeom>
          <a:solidFill>
            <a:schemeClr val="bg1">
              <a:lumMod val="85000"/>
            </a:schemeClr>
          </a:solidFill>
          <a:ln>
            <a:noFill/>
          </a:ln>
          <a:effectLst/>
        </p:spPr>
        <p:txBody>
          <a:bodyPr wrap="none" anchor="ctr"/>
          <a:lstStyle/>
          <a:p>
            <a:endParaRPr lang="nl-BE"/>
          </a:p>
        </p:txBody>
      </p:sp>
      <p:sp>
        <p:nvSpPr>
          <p:cNvPr id="175" name="Freeform 101">
            <a:extLst>
              <a:ext uri="{FF2B5EF4-FFF2-40B4-BE49-F238E27FC236}">
                <a16:creationId xmlns:a16="http://schemas.microsoft.com/office/drawing/2014/main" id="{8054C686-F7AA-CC43-9971-9660E5042B53}"/>
              </a:ext>
            </a:extLst>
          </p:cNvPr>
          <p:cNvSpPr>
            <a:spLocks noChangeArrowheads="1"/>
          </p:cNvSpPr>
          <p:nvPr/>
        </p:nvSpPr>
        <p:spPr bwMode="auto">
          <a:xfrm rot="21434252">
            <a:off x="2869844" y="8621656"/>
            <a:ext cx="3844" cy="4574"/>
          </a:xfrm>
          <a:custGeom>
            <a:avLst/>
            <a:gdLst>
              <a:gd name="T0" fmla="*/ 0 w 23"/>
              <a:gd name="T1" fmla="*/ 20 h 28"/>
              <a:gd name="T2" fmla="*/ 0 w 23"/>
              <a:gd name="T3" fmla="*/ 20 h 28"/>
              <a:gd name="T4" fmla="*/ 0 w 23"/>
              <a:gd name="T5" fmla="*/ 27 h 28"/>
              <a:gd name="T6" fmla="*/ 0 w 23"/>
              <a:gd name="T7" fmla="*/ 27 h 28"/>
              <a:gd name="T8" fmla="*/ 8 w 23"/>
              <a:gd name="T9" fmla="*/ 24 h 28"/>
              <a:gd name="T10" fmla="*/ 15 w 23"/>
              <a:gd name="T11" fmla="*/ 20 h 28"/>
              <a:gd name="T12" fmla="*/ 19 w 23"/>
              <a:gd name="T13" fmla="*/ 17 h 28"/>
              <a:gd name="T14" fmla="*/ 20 w 23"/>
              <a:gd name="T15" fmla="*/ 12 h 28"/>
              <a:gd name="T16" fmla="*/ 22 w 23"/>
              <a:gd name="T17" fmla="*/ 7 h 28"/>
              <a:gd name="T18" fmla="*/ 20 w 23"/>
              <a:gd name="T19" fmla="*/ 0 h 28"/>
              <a:gd name="T20" fmla="*/ 20 w 23"/>
              <a:gd name="T21" fmla="*/ 0 h 28"/>
              <a:gd name="T22" fmla="*/ 15 w 23"/>
              <a:gd name="T23" fmla="*/ 0 h 28"/>
              <a:gd name="T24" fmla="*/ 10 w 23"/>
              <a:gd name="T25" fmla="*/ 0 h 28"/>
              <a:gd name="T26" fmla="*/ 8 w 23"/>
              <a:gd name="T27" fmla="*/ 3 h 28"/>
              <a:gd name="T28" fmla="*/ 5 w 23"/>
              <a:gd name="T29" fmla="*/ 7 h 28"/>
              <a:gd name="T30" fmla="*/ 3 w 23"/>
              <a:gd name="T31" fmla="*/ 13 h 28"/>
              <a:gd name="T32" fmla="*/ 2 w 23"/>
              <a:gd name="T33" fmla="*/ 17 h 28"/>
              <a:gd name="T34" fmla="*/ 0 w 23"/>
              <a:gd name="T35"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8">
                <a:moveTo>
                  <a:pt x="0" y="20"/>
                </a:moveTo>
                <a:lnTo>
                  <a:pt x="0" y="20"/>
                </a:lnTo>
                <a:lnTo>
                  <a:pt x="0" y="27"/>
                </a:lnTo>
                <a:lnTo>
                  <a:pt x="0" y="27"/>
                </a:lnTo>
                <a:lnTo>
                  <a:pt x="8" y="24"/>
                </a:lnTo>
                <a:lnTo>
                  <a:pt x="15" y="20"/>
                </a:lnTo>
                <a:lnTo>
                  <a:pt x="19" y="17"/>
                </a:lnTo>
                <a:lnTo>
                  <a:pt x="20" y="12"/>
                </a:lnTo>
                <a:lnTo>
                  <a:pt x="22" y="7"/>
                </a:lnTo>
                <a:lnTo>
                  <a:pt x="20" y="0"/>
                </a:lnTo>
                <a:lnTo>
                  <a:pt x="20" y="0"/>
                </a:lnTo>
                <a:lnTo>
                  <a:pt x="15" y="0"/>
                </a:lnTo>
                <a:lnTo>
                  <a:pt x="10" y="0"/>
                </a:lnTo>
                <a:lnTo>
                  <a:pt x="8" y="3"/>
                </a:lnTo>
                <a:lnTo>
                  <a:pt x="5" y="7"/>
                </a:lnTo>
                <a:lnTo>
                  <a:pt x="3" y="13"/>
                </a:lnTo>
                <a:lnTo>
                  <a:pt x="2" y="17"/>
                </a:lnTo>
                <a:lnTo>
                  <a:pt x="0" y="20"/>
                </a:lnTo>
              </a:path>
            </a:pathLst>
          </a:custGeom>
          <a:solidFill>
            <a:schemeClr val="bg1">
              <a:lumMod val="85000"/>
            </a:schemeClr>
          </a:solidFill>
          <a:ln>
            <a:noFill/>
          </a:ln>
          <a:effectLst/>
        </p:spPr>
        <p:txBody>
          <a:bodyPr wrap="none" anchor="ctr"/>
          <a:lstStyle/>
          <a:p>
            <a:endParaRPr lang="nl-BE"/>
          </a:p>
        </p:txBody>
      </p:sp>
      <p:sp>
        <p:nvSpPr>
          <p:cNvPr id="176" name="Freeform 102">
            <a:extLst>
              <a:ext uri="{FF2B5EF4-FFF2-40B4-BE49-F238E27FC236}">
                <a16:creationId xmlns:a16="http://schemas.microsoft.com/office/drawing/2014/main" id="{ABE94E4E-8DCE-BD42-8998-24CEDAD9A7E9}"/>
              </a:ext>
            </a:extLst>
          </p:cNvPr>
          <p:cNvSpPr>
            <a:spLocks noChangeArrowheads="1"/>
          </p:cNvSpPr>
          <p:nvPr/>
        </p:nvSpPr>
        <p:spPr bwMode="auto">
          <a:xfrm rot="21434252">
            <a:off x="2830664" y="8623563"/>
            <a:ext cx="3075" cy="3812"/>
          </a:xfrm>
          <a:custGeom>
            <a:avLst/>
            <a:gdLst>
              <a:gd name="T0" fmla="*/ 0 w 18"/>
              <a:gd name="T1" fmla="*/ 0 h 22"/>
              <a:gd name="T2" fmla="*/ 0 w 18"/>
              <a:gd name="T3" fmla="*/ 0 h 22"/>
              <a:gd name="T4" fmla="*/ 0 w 18"/>
              <a:gd name="T5" fmla="*/ 4 h 22"/>
              <a:gd name="T6" fmla="*/ 0 w 18"/>
              <a:gd name="T7" fmla="*/ 4 h 22"/>
              <a:gd name="T8" fmla="*/ 0 w 18"/>
              <a:gd name="T9" fmla="*/ 10 h 22"/>
              <a:gd name="T10" fmla="*/ 2 w 18"/>
              <a:gd name="T11" fmla="*/ 17 h 22"/>
              <a:gd name="T12" fmla="*/ 9 w 18"/>
              <a:gd name="T13" fmla="*/ 21 h 22"/>
              <a:gd name="T14" fmla="*/ 17 w 18"/>
              <a:gd name="T15" fmla="*/ 21 h 22"/>
              <a:gd name="T16" fmla="*/ 17 w 18"/>
              <a:gd name="T17" fmla="*/ 21 h 22"/>
              <a:gd name="T18" fmla="*/ 17 w 18"/>
              <a:gd name="T19" fmla="*/ 15 h 22"/>
              <a:gd name="T20" fmla="*/ 15 w 18"/>
              <a:gd name="T21" fmla="*/ 9 h 22"/>
              <a:gd name="T22" fmla="*/ 14 w 18"/>
              <a:gd name="T23" fmla="*/ 5 h 22"/>
              <a:gd name="T24" fmla="*/ 10 w 18"/>
              <a:gd name="T25" fmla="*/ 4 h 22"/>
              <a:gd name="T26" fmla="*/ 7 w 18"/>
              <a:gd name="T27" fmla="*/ 2 h 22"/>
              <a:gd name="T28" fmla="*/ 0 w 18"/>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2">
                <a:moveTo>
                  <a:pt x="0" y="0"/>
                </a:moveTo>
                <a:lnTo>
                  <a:pt x="0" y="0"/>
                </a:lnTo>
                <a:lnTo>
                  <a:pt x="0" y="4"/>
                </a:lnTo>
                <a:lnTo>
                  <a:pt x="0" y="4"/>
                </a:lnTo>
                <a:lnTo>
                  <a:pt x="0" y="10"/>
                </a:lnTo>
                <a:lnTo>
                  <a:pt x="2" y="17"/>
                </a:lnTo>
                <a:lnTo>
                  <a:pt x="9" y="21"/>
                </a:lnTo>
                <a:lnTo>
                  <a:pt x="17" y="21"/>
                </a:lnTo>
                <a:lnTo>
                  <a:pt x="17" y="21"/>
                </a:lnTo>
                <a:lnTo>
                  <a:pt x="17" y="15"/>
                </a:lnTo>
                <a:lnTo>
                  <a:pt x="15" y="9"/>
                </a:lnTo>
                <a:lnTo>
                  <a:pt x="14" y="5"/>
                </a:lnTo>
                <a:lnTo>
                  <a:pt x="10" y="4"/>
                </a:lnTo>
                <a:lnTo>
                  <a:pt x="7" y="2"/>
                </a:lnTo>
                <a:lnTo>
                  <a:pt x="0" y="0"/>
                </a:lnTo>
              </a:path>
            </a:pathLst>
          </a:custGeom>
          <a:solidFill>
            <a:schemeClr val="bg1">
              <a:lumMod val="85000"/>
            </a:schemeClr>
          </a:solidFill>
          <a:ln>
            <a:noFill/>
          </a:ln>
          <a:effectLst/>
        </p:spPr>
        <p:txBody>
          <a:bodyPr wrap="none" anchor="ctr"/>
          <a:lstStyle/>
          <a:p>
            <a:endParaRPr lang="nl-BE"/>
          </a:p>
        </p:txBody>
      </p:sp>
      <p:sp>
        <p:nvSpPr>
          <p:cNvPr id="177" name="Freeform 103">
            <a:extLst>
              <a:ext uri="{FF2B5EF4-FFF2-40B4-BE49-F238E27FC236}">
                <a16:creationId xmlns:a16="http://schemas.microsoft.com/office/drawing/2014/main" id="{3FF86D38-B2C5-4C40-A07F-BD2F49C161EB}"/>
              </a:ext>
            </a:extLst>
          </p:cNvPr>
          <p:cNvSpPr>
            <a:spLocks noChangeArrowheads="1"/>
          </p:cNvSpPr>
          <p:nvPr/>
        </p:nvSpPr>
        <p:spPr bwMode="auto">
          <a:xfrm rot="21434252">
            <a:off x="2834612" y="8622540"/>
            <a:ext cx="6150" cy="9910"/>
          </a:xfrm>
          <a:custGeom>
            <a:avLst/>
            <a:gdLst>
              <a:gd name="T0" fmla="*/ 14 w 35"/>
              <a:gd name="T1" fmla="*/ 0 h 56"/>
              <a:gd name="T2" fmla="*/ 14 w 35"/>
              <a:gd name="T3" fmla="*/ 0 h 56"/>
              <a:gd name="T4" fmla="*/ 9 w 35"/>
              <a:gd name="T5" fmla="*/ 2 h 56"/>
              <a:gd name="T6" fmla="*/ 5 w 35"/>
              <a:gd name="T7" fmla="*/ 3 h 56"/>
              <a:gd name="T8" fmla="*/ 2 w 35"/>
              <a:gd name="T9" fmla="*/ 7 h 56"/>
              <a:gd name="T10" fmla="*/ 0 w 35"/>
              <a:gd name="T11" fmla="*/ 12 h 56"/>
              <a:gd name="T12" fmla="*/ 0 w 35"/>
              <a:gd name="T13" fmla="*/ 22 h 56"/>
              <a:gd name="T14" fmla="*/ 0 w 35"/>
              <a:gd name="T15" fmla="*/ 34 h 56"/>
              <a:gd name="T16" fmla="*/ 0 w 35"/>
              <a:gd name="T17" fmla="*/ 34 h 56"/>
              <a:gd name="T18" fmla="*/ 2 w 35"/>
              <a:gd name="T19" fmla="*/ 38 h 56"/>
              <a:gd name="T20" fmla="*/ 4 w 35"/>
              <a:gd name="T21" fmla="*/ 41 h 56"/>
              <a:gd name="T22" fmla="*/ 5 w 35"/>
              <a:gd name="T23" fmla="*/ 48 h 56"/>
              <a:gd name="T24" fmla="*/ 9 w 35"/>
              <a:gd name="T25" fmla="*/ 51 h 56"/>
              <a:gd name="T26" fmla="*/ 10 w 35"/>
              <a:gd name="T27" fmla="*/ 55 h 56"/>
              <a:gd name="T28" fmla="*/ 16 w 35"/>
              <a:gd name="T29" fmla="*/ 55 h 56"/>
              <a:gd name="T30" fmla="*/ 21 w 35"/>
              <a:gd name="T31" fmla="*/ 55 h 56"/>
              <a:gd name="T32" fmla="*/ 21 w 35"/>
              <a:gd name="T33" fmla="*/ 55 h 56"/>
              <a:gd name="T34" fmla="*/ 24 w 35"/>
              <a:gd name="T35" fmla="*/ 55 h 56"/>
              <a:gd name="T36" fmla="*/ 26 w 35"/>
              <a:gd name="T37" fmla="*/ 53 h 56"/>
              <a:gd name="T38" fmla="*/ 28 w 35"/>
              <a:gd name="T39" fmla="*/ 48 h 56"/>
              <a:gd name="T40" fmla="*/ 28 w 35"/>
              <a:gd name="T41" fmla="*/ 48 h 56"/>
              <a:gd name="T42" fmla="*/ 29 w 35"/>
              <a:gd name="T43" fmla="*/ 43 h 56"/>
              <a:gd name="T44" fmla="*/ 31 w 35"/>
              <a:gd name="T45" fmla="*/ 41 h 56"/>
              <a:gd name="T46" fmla="*/ 34 w 35"/>
              <a:gd name="T47" fmla="*/ 41 h 56"/>
              <a:gd name="T48" fmla="*/ 34 w 35"/>
              <a:gd name="T49" fmla="*/ 41 h 56"/>
              <a:gd name="T50" fmla="*/ 34 w 35"/>
              <a:gd name="T51" fmla="*/ 32 h 56"/>
              <a:gd name="T52" fmla="*/ 33 w 35"/>
              <a:gd name="T53" fmla="*/ 26 h 56"/>
              <a:gd name="T54" fmla="*/ 29 w 35"/>
              <a:gd name="T55" fmla="*/ 20 h 56"/>
              <a:gd name="T56" fmla="*/ 28 w 35"/>
              <a:gd name="T57" fmla="*/ 14 h 56"/>
              <a:gd name="T58" fmla="*/ 28 w 35"/>
              <a:gd name="T59" fmla="*/ 14 h 56"/>
              <a:gd name="T60" fmla="*/ 28 w 35"/>
              <a:gd name="T61" fmla="*/ 7 h 56"/>
              <a:gd name="T62" fmla="*/ 24 w 35"/>
              <a:gd name="T63" fmla="*/ 3 h 56"/>
              <a:gd name="T64" fmla="*/ 19 w 35"/>
              <a:gd name="T65" fmla="*/ 2 h 56"/>
              <a:gd name="T66" fmla="*/ 14 w 35"/>
              <a:gd name="T6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56">
                <a:moveTo>
                  <a:pt x="14" y="0"/>
                </a:moveTo>
                <a:lnTo>
                  <a:pt x="14" y="0"/>
                </a:lnTo>
                <a:lnTo>
                  <a:pt x="9" y="2"/>
                </a:lnTo>
                <a:lnTo>
                  <a:pt x="5" y="3"/>
                </a:lnTo>
                <a:lnTo>
                  <a:pt x="2" y="7"/>
                </a:lnTo>
                <a:lnTo>
                  <a:pt x="0" y="12"/>
                </a:lnTo>
                <a:lnTo>
                  <a:pt x="0" y="22"/>
                </a:lnTo>
                <a:lnTo>
                  <a:pt x="0" y="34"/>
                </a:lnTo>
                <a:lnTo>
                  <a:pt x="0" y="34"/>
                </a:lnTo>
                <a:lnTo>
                  <a:pt x="2" y="38"/>
                </a:lnTo>
                <a:lnTo>
                  <a:pt x="4" y="41"/>
                </a:lnTo>
                <a:lnTo>
                  <a:pt x="5" y="48"/>
                </a:lnTo>
                <a:lnTo>
                  <a:pt x="9" y="51"/>
                </a:lnTo>
                <a:lnTo>
                  <a:pt x="10" y="55"/>
                </a:lnTo>
                <a:lnTo>
                  <a:pt x="16" y="55"/>
                </a:lnTo>
                <a:lnTo>
                  <a:pt x="21" y="55"/>
                </a:lnTo>
                <a:lnTo>
                  <a:pt x="21" y="55"/>
                </a:lnTo>
                <a:lnTo>
                  <a:pt x="24" y="55"/>
                </a:lnTo>
                <a:lnTo>
                  <a:pt x="26" y="53"/>
                </a:lnTo>
                <a:lnTo>
                  <a:pt x="28" y="48"/>
                </a:lnTo>
                <a:lnTo>
                  <a:pt x="28" y="48"/>
                </a:lnTo>
                <a:lnTo>
                  <a:pt x="29" y="43"/>
                </a:lnTo>
                <a:lnTo>
                  <a:pt x="31" y="41"/>
                </a:lnTo>
                <a:lnTo>
                  <a:pt x="34" y="41"/>
                </a:lnTo>
                <a:lnTo>
                  <a:pt x="34" y="41"/>
                </a:lnTo>
                <a:lnTo>
                  <a:pt x="34" y="32"/>
                </a:lnTo>
                <a:lnTo>
                  <a:pt x="33" y="26"/>
                </a:lnTo>
                <a:lnTo>
                  <a:pt x="29" y="20"/>
                </a:lnTo>
                <a:lnTo>
                  <a:pt x="28" y="14"/>
                </a:lnTo>
                <a:lnTo>
                  <a:pt x="28" y="14"/>
                </a:lnTo>
                <a:lnTo>
                  <a:pt x="28" y="7"/>
                </a:lnTo>
                <a:lnTo>
                  <a:pt x="24" y="3"/>
                </a:lnTo>
                <a:lnTo>
                  <a:pt x="19" y="2"/>
                </a:lnTo>
                <a:lnTo>
                  <a:pt x="14" y="0"/>
                </a:lnTo>
              </a:path>
            </a:pathLst>
          </a:custGeom>
          <a:solidFill>
            <a:schemeClr val="bg1">
              <a:lumMod val="85000"/>
            </a:schemeClr>
          </a:solidFill>
          <a:ln>
            <a:noFill/>
          </a:ln>
          <a:effectLst/>
        </p:spPr>
        <p:txBody>
          <a:bodyPr wrap="none" anchor="ctr"/>
          <a:lstStyle/>
          <a:p>
            <a:endParaRPr lang="nl-BE"/>
          </a:p>
        </p:txBody>
      </p:sp>
      <p:sp>
        <p:nvSpPr>
          <p:cNvPr id="178" name="Freeform 104">
            <a:extLst>
              <a:ext uri="{FF2B5EF4-FFF2-40B4-BE49-F238E27FC236}">
                <a16:creationId xmlns:a16="http://schemas.microsoft.com/office/drawing/2014/main" id="{457D3D9B-1627-494A-8980-7E6E562BC018}"/>
              </a:ext>
            </a:extLst>
          </p:cNvPr>
          <p:cNvSpPr>
            <a:spLocks noChangeArrowheads="1"/>
          </p:cNvSpPr>
          <p:nvPr/>
        </p:nvSpPr>
        <p:spPr bwMode="auto">
          <a:xfrm rot="21434252">
            <a:off x="2976256" y="8627260"/>
            <a:ext cx="1538" cy="1525"/>
          </a:xfrm>
          <a:custGeom>
            <a:avLst/>
            <a:gdLst>
              <a:gd name="T0" fmla="*/ 0 w 8"/>
              <a:gd name="T1" fmla="*/ 7 h 8"/>
              <a:gd name="T2" fmla="*/ 0 w 8"/>
              <a:gd name="T3" fmla="*/ 7 h 8"/>
              <a:gd name="T4" fmla="*/ 2 w 8"/>
              <a:gd name="T5" fmla="*/ 7 h 8"/>
              <a:gd name="T6" fmla="*/ 5 w 8"/>
              <a:gd name="T7" fmla="*/ 5 h 8"/>
              <a:gd name="T8" fmla="*/ 7 w 8"/>
              <a:gd name="T9" fmla="*/ 4 h 8"/>
              <a:gd name="T10" fmla="*/ 7 w 8"/>
              <a:gd name="T11" fmla="*/ 0 h 8"/>
              <a:gd name="T12" fmla="*/ 7 w 8"/>
              <a:gd name="T13" fmla="*/ 0 h 8"/>
              <a:gd name="T14" fmla="*/ 5 w 8"/>
              <a:gd name="T15" fmla="*/ 0 h 8"/>
              <a:gd name="T16" fmla="*/ 2 w 8"/>
              <a:gd name="T17" fmla="*/ 2 h 8"/>
              <a:gd name="T18" fmla="*/ 0 w 8"/>
              <a:gd name="T19" fmla="*/ 4 h 8"/>
              <a:gd name="T20" fmla="*/ 0 w 8"/>
              <a:gd name="T2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8">
                <a:moveTo>
                  <a:pt x="0" y="7"/>
                </a:moveTo>
                <a:lnTo>
                  <a:pt x="0" y="7"/>
                </a:lnTo>
                <a:lnTo>
                  <a:pt x="2" y="7"/>
                </a:lnTo>
                <a:lnTo>
                  <a:pt x="5" y="5"/>
                </a:lnTo>
                <a:lnTo>
                  <a:pt x="7" y="4"/>
                </a:lnTo>
                <a:lnTo>
                  <a:pt x="7" y="0"/>
                </a:lnTo>
                <a:lnTo>
                  <a:pt x="7" y="0"/>
                </a:lnTo>
                <a:lnTo>
                  <a:pt x="5" y="0"/>
                </a:lnTo>
                <a:lnTo>
                  <a:pt x="2" y="2"/>
                </a:lnTo>
                <a:lnTo>
                  <a:pt x="0" y="4"/>
                </a:lnTo>
                <a:lnTo>
                  <a:pt x="0" y="7"/>
                </a:lnTo>
              </a:path>
            </a:pathLst>
          </a:custGeom>
          <a:solidFill>
            <a:schemeClr val="bg1">
              <a:lumMod val="85000"/>
            </a:schemeClr>
          </a:solidFill>
          <a:ln>
            <a:noFill/>
          </a:ln>
          <a:effectLst/>
        </p:spPr>
        <p:txBody>
          <a:bodyPr wrap="none" anchor="ctr"/>
          <a:lstStyle/>
          <a:p>
            <a:endParaRPr lang="nl-BE"/>
          </a:p>
        </p:txBody>
      </p:sp>
      <p:sp>
        <p:nvSpPr>
          <p:cNvPr id="179" name="Freeform 105">
            <a:extLst>
              <a:ext uri="{FF2B5EF4-FFF2-40B4-BE49-F238E27FC236}">
                <a16:creationId xmlns:a16="http://schemas.microsoft.com/office/drawing/2014/main" id="{2409C10A-4346-8648-8334-E38F4135C2A1}"/>
              </a:ext>
            </a:extLst>
          </p:cNvPr>
          <p:cNvSpPr>
            <a:spLocks noChangeArrowheads="1"/>
          </p:cNvSpPr>
          <p:nvPr/>
        </p:nvSpPr>
        <p:spPr bwMode="auto">
          <a:xfrm rot="21434252">
            <a:off x="2965937" y="8616074"/>
            <a:ext cx="11532" cy="10673"/>
          </a:xfrm>
          <a:custGeom>
            <a:avLst/>
            <a:gdLst>
              <a:gd name="T0" fmla="*/ 49 w 64"/>
              <a:gd name="T1" fmla="*/ 41 h 62"/>
              <a:gd name="T2" fmla="*/ 49 w 64"/>
              <a:gd name="T3" fmla="*/ 41 h 62"/>
              <a:gd name="T4" fmla="*/ 49 w 64"/>
              <a:gd name="T5" fmla="*/ 34 h 62"/>
              <a:gd name="T6" fmla="*/ 46 w 64"/>
              <a:gd name="T7" fmla="*/ 31 h 62"/>
              <a:gd name="T8" fmla="*/ 44 w 64"/>
              <a:gd name="T9" fmla="*/ 26 h 62"/>
              <a:gd name="T10" fmla="*/ 43 w 64"/>
              <a:gd name="T11" fmla="*/ 20 h 62"/>
              <a:gd name="T12" fmla="*/ 43 w 64"/>
              <a:gd name="T13" fmla="*/ 20 h 62"/>
              <a:gd name="T14" fmla="*/ 43 w 64"/>
              <a:gd name="T15" fmla="*/ 14 h 62"/>
              <a:gd name="T16" fmla="*/ 44 w 64"/>
              <a:gd name="T17" fmla="*/ 10 h 62"/>
              <a:gd name="T18" fmla="*/ 48 w 64"/>
              <a:gd name="T19" fmla="*/ 5 h 62"/>
              <a:gd name="T20" fmla="*/ 49 w 64"/>
              <a:gd name="T21" fmla="*/ 0 h 62"/>
              <a:gd name="T22" fmla="*/ 49 w 64"/>
              <a:gd name="T23" fmla="*/ 0 h 62"/>
              <a:gd name="T24" fmla="*/ 41 w 64"/>
              <a:gd name="T25" fmla="*/ 2 h 62"/>
              <a:gd name="T26" fmla="*/ 36 w 64"/>
              <a:gd name="T27" fmla="*/ 3 h 62"/>
              <a:gd name="T28" fmla="*/ 32 w 64"/>
              <a:gd name="T29" fmla="*/ 9 h 62"/>
              <a:gd name="T30" fmla="*/ 29 w 64"/>
              <a:gd name="T31" fmla="*/ 14 h 62"/>
              <a:gd name="T32" fmla="*/ 29 w 64"/>
              <a:gd name="T33" fmla="*/ 14 h 62"/>
              <a:gd name="T34" fmla="*/ 32 w 64"/>
              <a:gd name="T35" fmla="*/ 19 h 62"/>
              <a:gd name="T36" fmla="*/ 34 w 64"/>
              <a:gd name="T37" fmla="*/ 22 h 62"/>
              <a:gd name="T38" fmla="*/ 32 w 64"/>
              <a:gd name="T39" fmla="*/ 26 h 62"/>
              <a:gd name="T40" fmla="*/ 29 w 64"/>
              <a:gd name="T41" fmla="*/ 27 h 62"/>
              <a:gd name="T42" fmla="*/ 29 w 64"/>
              <a:gd name="T43" fmla="*/ 27 h 62"/>
              <a:gd name="T44" fmla="*/ 22 w 64"/>
              <a:gd name="T45" fmla="*/ 27 h 62"/>
              <a:gd name="T46" fmla="*/ 15 w 64"/>
              <a:gd name="T47" fmla="*/ 27 h 62"/>
              <a:gd name="T48" fmla="*/ 10 w 64"/>
              <a:gd name="T49" fmla="*/ 26 h 62"/>
              <a:gd name="T50" fmla="*/ 8 w 64"/>
              <a:gd name="T51" fmla="*/ 20 h 62"/>
              <a:gd name="T52" fmla="*/ 8 w 64"/>
              <a:gd name="T53" fmla="*/ 20 h 62"/>
              <a:gd name="T54" fmla="*/ 2 w 64"/>
              <a:gd name="T55" fmla="*/ 20 h 62"/>
              <a:gd name="T56" fmla="*/ 2 w 64"/>
              <a:gd name="T57" fmla="*/ 20 h 62"/>
              <a:gd name="T58" fmla="*/ 0 w 64"/>
              <a:gd name="T59" fmla="*/ 27 h 62"/>
              <a:gd name="T60" fmla="*/ 0 w 64"/>
              <a:gd name="T61" fmla="*/ 34 h 62"/>
              <a:gd name="T62" fmla="*/ 3 w 64"/>
              <a:gd name="T63" fmla="*/ 43 h 62"/>
              <a:gd name="T64" fmla="*/ 7 w 64"/>
              <a:gd name="T65" fmla="*/ 51 h 62"/>
              <a:gd name="T66" fmla="*/ 8 w 64"/>
              <a:gd name="T67" fmla="*/ 56 h 62"/>
              <a:gd name="T68" fmla="*/ 8 w 64"/>
              <a:gd name="T69" fmla="*/ 61 h 62"/>
              <a:gd name="T70" fmla="*/ 8 w 64"/>
              <a:gd name="T71" fmla="*/ 61 h 62"/>
              <a:gd name="T72" fmla="*/ 63 w 64"/>
              <a:gd name="T73" fmla="*/ 61 h 62"/>
              <a:gd name="T74" fmla="*/ 63 w 64"/>
              <a:gd name="T75" fmla="*/ 61 h 62"/>
              <a:gd name="T76" fmla="*/ 61 w 64"/>
              <a:gd name="T77" fmla="*/ 55 h 62"/>
              <a:gd name="T78" fmla="*/ 60 w 64"/>
              <a:gd name="T79" fmla="*/ 48 h 62"/>
              <a:gd name="T80" fmla="*/ 54 w 64"/>
              <a:gd name="T81" fmla="*/ 44 h 62"/>
              <a:gd name="T82" fmla="*/ 49 w 64"/>
              <a:gd name="T83" fmla="*/ 4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 h="62">
                <a:moveTo>
                  <a:pt x="49" y="41"/>
                </a:moveTo>
                <a:lnTo>
                  <a:pt x="49" y="41"/>
                </a:lnTo>
                <a:lnTo>
                  <a:pt x="49" y="34"/>
                </a:lnTo>
                <a:lnTo>
                  <a:pt x="46" y="31"/>
                </a:lnTo>
                <a:lnTo>
                  <a:pt x="44" y="26"/>
                </a:lnTo>
                <a:lnTo>
                  <a:pt x="43" y="20"/>
                </a:lnTo>
                <a:lnTo>
                  <a:pt x="43" y="20"/>
                </a:lnTo>
                <a:lnTo>
                  <a:pt x="43" y="14"/>
                </a:lnTo>
                <a:lnTo>
                  <a:pt x="44" y="10"/>
                </a:lnTo>
                <a:lnTo>
                  <a:pt x="48" y="5"/>
                </a:lnTo>
                <a:lnTo>
                  <a:pt x="49" y="0"/>
                </a:lnTo>
                <a:lnTo>
                  <a:pt x="49" y="0"/>
                </a:lnTo>
                <a:lnTo>
                  <a:pt x="41" y="2"/>
                </a:lnTo>
                <a:lnTo>
                  <a:pt x="36" y="3"/>
                </a:lnTo>
                <a:lnTo>
                  <a:pt x="32" y="9"/>
                </a:lnTo>
                <a:lnTo>
                  <a:pt x="29" y="14"/>
                </a:lnTo>
                <a:lnTo>
                  <a:pt x="29" y="14"/>
                </a:lnTo>
                <a:lnTo>
                  <a:pt x="32" y="19"/>
                </a:lnTo>
                <a:lnTo>
                  <a:pt x="34" y="22"/>
                </a:lnTo>
                <a:lnTo>
                  <a:pt x="32" y="26"/>
                </a:lnTo>
                <a:lnTo>
                  <a:pt x="29" y="27"/>
                </a:lnTo>
                <a:lnTo>
                  <a:pt x="29" y="27"/>
                </a:lnTo>
                <a:lnTo>
                  <a:pt x="22" y="27"/>
                </a:lnTo>
                <a:lnTo>
                  <a:pt x="15" y="27"/>
                </a:lnTo>
                <a:lnTo>
                  <a:pt x="10" y="26"/>
                </a:lnTo>
                <a:lnTo>
                  <a:pt x="8" y="20"/>
                </a:lnTo>
                <a:lnTo>
                  <a:pt x="8" y="20"/>
                </a:lnTo>
                <a:lnTo>
                  <a:pt x="2" y="20"/>
                </a:lnTo>
                <a:lnTo>
                  <a:pt x="2" y="20"/>
                </a:lnTo>
                <a:lnTo>
                  <a:pt x="0" y="27"/>
                </a:lnTo>
                <a:lnTo>
                  <a:pt x="0" y="34"/>
                </a:lnTo>
                <a:lnTo>
                  <a:pt x="3" y="43"/>
                </a:lnTo>
                <a:lnTo>
                  <a:pt x="7" y="51"/>
                </a:lnTo>
                <a:lnTo>
                  <a:pt x="8" y="56"/>
                </a:lnTo>
                <a:lnTo>
                  <a:pt x="8" y="61"/>
                </a:lnTo>
                <a:lnTo>
                  <a:pt x="8" y="61"/>
                </a:lnTo>
                <a:lnTo>
                  <a:pt x="63" y="61"/>
                </a:lnTo>
                <a:lnTo>
                  <a:pt x="63" y="61"/>
                </a:lnTo>
                <a:lnTo>
                  <a:pt x="61" y="55"/>
                </a:lnTo>
                <a:lnTo>
                  <a:pt x="60" y="48"/>
                </a:lnTo>
                <a:lnTo>
                  <a:pt x="54" y="44"/>
                </a:lnTo>
                <a:lnTo>
                  <a:pt x="49" y="41"/>
                </a:lnTo>
              </a:path>
            </a:pathLst>
          </a:custGeom>
          <a:solidFill>
            <a:schemeClr val="bg1">
              <a:lumMod val="85000"/>
            </a:schemeClr>
          </a:solidFill>
          <a:ln>
            <a:noFill/>
          </a:ln>
          <a:effectLst/>
        </p:spPr>
        <p:txBody>
          <a:bodyPr wrap="none" anchor="ctr"/>
          <a:lstStyle/>
          <a:p>
            <a:endParaRPr lang="nl-BE"/>
          </a:p>
        </p:txBody>
      </p:sp>
      <p:sp>
        <p:nvSpPr>
          <p:cNvPr id="180" name="Freeform 106">
            <a:extLst>
              <a:ext uri="{FF2B5EF4-FFF2-40B4-BE49-F238E27FC236}">
                <a16:creationId xmlns:a16="http://schemas.microsoft.com/office/drawing/2014/main" id="{545B05E9-1C28-874A-8113-5CAC1296B174}"/>
              </a:ext>
            </a:extLst>
          </p:cNvPr>
          <p:cNvSpPr>
            <a:spLocks noChangeArrowheads="1"/>
          </p:cNvSpPr>
          <p:nvPr/>
        </p:nvSpPr>
        <p:spPr bwMode="auto">
          <a:xfrm rot="21434252">
            <a:off x="2967312" y="8616207"/>
            <a:ext cx="3075" cy="3811"/>
          </a:xfrm>
          <a:custGeom>
            <a:avLst/>
            <a:gdLst>
              <a:gd name="T0" fmla="*/ 7 w 17"/>
              <a:gd name="T1" fmla="*/ 0 h 23"/>
              <a:gd name="T2" fmla="*/ 7 w 17"/>
              <a:gd name="T3" fmla="*/ 0 h 23"/>
              <a:gd name="T4" fmla="*/ 2 w 17"/>
              <a:gd name="T5" fmla="*/ 9 h 23"/>
              <a:gd name="T6" fmla="*/ 0 w 17"/>
              <a:gd name="T7" fmla="*/ 14 h 23"/>
              <a:gd name="T8" fmla="*/ 0 w 17"/>
              <a:gd name="T9" fmla="*/ 20 h 23"/>
              <a:gd name="T10" fmla="*/ 0 w 17"/>
              <a:gd name="T11" fmla="*/ 20 h 23"/>
              <a:gd name="T12" fmla="*/ 5 w 17"/>
              <a:gd name="T13" fmla="*/ 22 h 23"/>
              <a:gd name="T14" fmla="*/ 11 w 17"/>
              <a:gd name="T15" fmla="*/ 22 h 23"/>
              <a:gd name="T16" fmla="*/ 14 w 17"/>
              <a:gd name="T17" fmla="*/ 19 h 23"/>
              <a:gd name="T18" fmla="*/ 16 w 17"/>
              <a:gd name="T19" fmla="*/ 14 h 23"/>
              <a:gd name="T20" fmla="*/ 16 w 17"/>
              <a:gd name="T21" fmla="*/ 9 h 23"/>
              <a:gd name="T22" fmla="*/ 14 w 17"/>
              <a:gd name="T23" fmla="*/ 3 h 23"/>
              <a:gd name="T24" fmla="*/ 11 w 17"/>
              <a:gd name="T25" fmla="*/ 0 h 23"/>
              <a:gd name="T26" fmla="*/ 7 w 17"/>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3">
                <a:moveTo>
                  <a:pt x="7" y="0"/>
                </a:moveTo>
                <a:lnTo>
                  <a:pt x="7" y="0"/>
                </a:lnTo>
                <a:lnTo>
                  <a:pt x="2" y="9"/>
                </a:lnTo>
                <a:lnTo>
                  <a:pt x="0" y="14"/>
                </a:lnTo>
                <a:lnTo>
                  <a:pt x="0" y="20"/>
                </a:lnTo>
                <a:lnTo>
                  <a:pt x="0" y="20"/>
                </a:lnTo>
                <a:lnTo>
                  <a:pt x="5" y="22"/>
                </a:lnTo>
                <a:lnTo>
                  <a:pt x="11" y="22"/>
                </a:lnTo>
                <a:lnTo>
                  <a:pt x="14" y="19"/>
                </a:lnTo>
                <a:lnTo>
                  <a:pt x="16" y="14"/>
                </a:lnTo>
                <a:lnTo>
                  <a:pt x="16" y="9"/>
                </a:lnTo>
                <a:lnTo>
                  <a:pt x="14" y="3"/>
                </a:lnTo>
                <a:lnTo>
                  <a:pt x="11" y="0"/>
                </a:lnTo>
                <a:lnTo>
                  <a:pt x="7" y="0"/>
                </a:lnTo>
              </a:path>
            </a:pathLst>
          </a:custGeom>
          <a:solidFill>
            <a:schemeClr val="bg1">
              <a:lumMod val="85000"/>
            </a:schemeClr>
          </a:solidFill>
          <a:ln>
            <a:noFill/>
          </a:ln>
          <a:effectLst/>
        </p:spPr>
        <p:txBody>
          <a:bodyPr wrap="none" anchor="ctr"/>
          <a:lstStyle/>
          <a:p>
            <a:endParaRPr lang="nl-BE"/>
          </a:p>
        </p:txBody>
      </p:sp>
      <p:sp>
        <p:nvSpPr>
          <p:cNvPr id="181" name="Freeform 107">
            <a:extLst>
              <a:ext uri="{FF2B5EF4-FFF2-40B4-BE49-F238E27FC236}">
                <a16:creationId xmlns:a16="http://schemas.microsoft.com/office/drawing/2014/main" id="{0670A661-6AB8-A949-ABB2-0DAB69612A95}"/>
              </a:ext>
            </a:extLst>
          </p:cNvPr>
          <p:cNvSpPr>
            <a:spLocks noChangeArrowheads="1"/>
          </p:cNvSpPr>
          <p:nvPr/>
        </p:nvSpPr>
        <p:spPr bwMode="auto">
          <a:xfrm rot="21434252">
            <a:off x="3053659" y="8588417"/>
            <a:ext cx="1538" cy="1525"/>
          </a:xfrm>
          <a:custGeom>
            <a:avLst/>
            <a:gdLst>
              <a:gd name="T0" fmla="*/ 0 w 8"/>
              <a:gd name="T1" fmla="*/ 7 h 8"/>
              <a:gd name="T2" fmla="*/ 0 w 8"/>
              <a:gd name="T3" fmla="*/ 7 h 8"/>
              <a:gd name="T4" fmla="*/ 2 w 8"/>
              <a:gd name="T5" fmla="*/ 7 h 8"/>
              <a:gd name="T6" fmla="*/ 5 w 8"/>
              <a:gd name="T7" fmla="*/ 5 h 8"/>
              <a:gd name="T8" fmla="*/ 7 w 8"/>
              <a:gd name="T9" fmla="*/ 4 h 8"/>
              <a:gd name="T10" fmla="*/ 7 w 8"/>
              <a:gd name="T11" fmla="*/ 0 h 8"/>
              <a:gd name="T12" fmla="*/ 7 w 8"/>
              <a:gd name="T13" fmla="*/ 0 h 8"/>
              <a:gd name="T14" fmla="*/ 5 w 8"/>
              <a:gd name="T15" fmla="*/ 0 h 8"/>
              <a:gd name="T16" fmla="*/ 2 w 8"/>
              <a:gd name="T17" fmla="*/ 2 h 8"/>
              <a:gd name="T18" fmla="*/ 0 w 8"/>
              <a:gd name="T19" fmla="*/ 4 h 8"/>
              <a:gd name="T20" fmla="*/ 0 w 8"/>
              <a:gd name="T2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8">
                <a:moveTo>
                  <a:pt x="0" y="7"/>
                </a:moveTo>
                <a:lnTo>
                  <a:pt x="0" y="7"/>
                </a:lnTo>
                <a:lnTo>
                  <a:pt x="2" y="7"/>
                </a:lnTo>
                <a:lnTo>
                  <a:pt x="5" y="5"/>
                </a:lnTo>
                <a:lnTo>
                  <a:pt x="7" y="4"/>
                </a:lnTo>
                <a:lnTo>
                  <a:pt x="7" y="0"/>
                </a:lnTo>
                <a:lnTo>
                  <a:pt x="7" y="0"/>
                </a:lnTo>
                <a:lnTo>
                  <a:pt x="5" y="0"/>
                </a:lnTo>
                <a:lnTo>
                  <a:pt x="2" y="2"/>
                </a:lnTo>
                <a:lnTo>
                  <a:pt x="0" y="4"/>
                </a:lnTo>
                <a:lnTo>
                  <a:pt x="0" y="7"/>
                </a:lnTo>
              </a:path>
            </a:pathLst>
          </a:custGeom>
          <a:solidFill>
            <a:schemeClr val="bg1">
              <a:lumMod val="85000"/>
            </a:schemeClr>
          </a:solidFill>
          <a:ln>
            <a:noFill/>
          </a:ln>
          <a:effectLst/>
        </p:spPr>
        <p:txBody>
          <a:bodyPr wrap="none" anchor="ctr"/>
          <a:lstStyle/>
          <a:p>
            <a:endParaRPr lang="nl-BE"/>
          </a:p>
        </p:txBody>
      </p:sp>
      <p:sp>
        <p:nvSpPr>
          <p:cNvPr id="182" name="Freeform 108">
            <a:extLst>
              <a:ext uri="{FF2B5EF4-FFF2-40B4-BE49-F238E27FC236}">
                <a16:creationId xmlns:a16="http://schemas.microsoft.com/office/drawing/2014/main" id="{3FCCC97E-43F7-E14C-8899-E53D378880EF}"/>
              </a:ext>
            </a:extLst>
          </p:cNvPr>
          <p:cNvSpPr>
            <a:spLocks noChangeArrowheads="1"/>
          </p:cNvSpPr>
          <p:nvPr/>
        </p:nvSpPr>
        <p:spPr bwMode="auto">
          <a:xfrm rot="21434252">
            <a:off x="3080785" y="8560396"/>
            <a:ext cx="1538" cy="1525"/>
          </a:xfrm>
          <a:custGeom>
            <a:avLst/>
            <a:gdLst>
              <a:gd name="T0" fmla="*/ 0 w 8"/>
              <a:gd name="T1" fmla="*/ 7 h 8"/>
              <a:gd name="T2" fmla="*/ 0 w 8"/>
              <a:gd name="T3" fmla="*/ 7 h 8"/>
              <a:gd name="T4" fmla="*/ 2 w 8"/>
              <a:gd name="T5" fmla="*/ 7 h 8"/>
              <a:gd name="T6" fmla="*/ 5 w 8"/>
              <a:gd name="T7" fmla="*/ 5 h 8"/>
              <a:gd name="T8" fmla="*/ 7 w 8"/>
              <a:gd name="T9" fmla="*/ 4 h 8"/>
              <a:gd name="T10" fmla="*/ 7 w 8"/>
              <a:gd name="T11" fmla="*/ 0 h 8"/>
              <a:gd name="T12" fmla="*/ 7 w 8"/>
              <a:gd name="T13" fmla="*/ 0 h 8"/>
              <a:gd name="T14" fmla="*/ 5 w 8"/>
              <a:gd name="T15" fmla="*/ 0 h 8"/>
              <a:gd name="T16" fmla="*/ 2 w 8"/>
              <a:gd name="T17" fmla="*/ 2 h 8"/>
              <a:gd name="T18" fmla="*/ 0 w 8"/>
              <a:gd name="T19" fmla="*/ 4 h 8"/>
              <a:gd name="T20" fmla="*/ 0 w 8"/>
              <a:gd name="T2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8">
                <a:moveTo>
                  <a:pt x="0" y="7"/>
                </a:moveTo>
                <a:lnTo>
                  <a:pt x="0" y="7"/>
                </a:lnTo>
                <a:lnTo>
                  <a:pt x="2" y="7"/>
                </a:lnTo>
                <a:lnTo>
                  <a:pt x="5" y="5"/>
                </a:lnTo>
                <a:lnTo>
                  <a:pt x="7" y="4"/>
                </a:lnTo>
                <a:lnTo>
                  <a:pt x="7" y="0"/>
                </a:lnTo>
                <a:lnTo>
                  <a:pt x="7" y="0"/>
                </a:lnTo>
                <a:lnTo>
                  <a:pt x="5" y="0"/>
                </a:lnTo>
                <a:lnTo>
                  <a:pt x="2" y="2"/>
                </a:lnTo>
                <a:lnTo>
                  <a:pt x="0" y="4"/>
                </a:lnTo>
                <a:lnTo>
                  <a:pt x="0" y="7"/>
                </a:lnTo>
              </a:path>
            </a:pathLst>
          </a:custGeom>
          <a:solidFill>
            <a:schemeClr val="bg1">
              <a:lumMod val="85000"/>
            </a:schemeClr>
          </a:solidFill>
          <a:ln>
            <a:noFill/>
          </a:ln>
          <a:effectLst/>
        </p:spPr>
        <p:txBody>
          <a:bodyPr wrap="none" anchor="ctr"/>
          <a:lstStyle/>
          <a:p>
            <a:endParaRPr lang="nl-BE"/>
          </a:p>
        </p:txBody>
      </p:sp>
      <p:sp>
        <p:nvSpPr>
          <p:cNvPr id="183" name="Freeform 109">
            <a:extLst>
              <a:ext uri="{FF2B5EF4-FFF2-40B4-BE49-F238E27FC236}">
                <a16:creationId xmlns:a16="http://schemas.microsoft.com/office/drawing/2014/main" id="{CA1E3843-8B19-BE49-B609-213F37ECAEAB}"/>
              </a:ext>
            </a:extLst>
          </p:cNvPr>
          <p:cNvSpPr>
            <a:spLocks noChangeArrowheads="1"/>
          </p:cNvSpPr>
          <p:nvPr/>
        </p:nvSpPr>
        <p:spPr bwMode="auto">
          <a:xfrm rot="21434252">
            <a:off x="3108502" y="8560585"/>
            <a:ext cx="1538" cy="1525"/>
          </a:xfrm>
          <a:custGeom>
            <a:avLst/>
            <a:gdLst>
              <a:gd name="T0" fmla="*/ 0 w 8"/>
              <a:gd name="T1" fmla="*/ 7 h 8"/>
              <a:gd name="T2" fmla="*/ 0 w 8"/>
              <a:gd name="T3" fmla="*/ 7 h 8"/>
              <a:gd name="T4" fmla="*/ 2 w 8"/>
              <a:gd name="T5" fmla="*/ 7 h 8"/>
              <a:gd name="T6" fmla="*/ 5 w 8"/>
              <a:gd name="T7" fmla="*/ 5 h 8"/>
              <a:gd name="T8" fmla="*/ 7 w 8"/>
              <a:gd name="T9" fmla="*/ 4 h 8"/>
              <a:gd name="T10" fmla="*/ 7 w 8"/>
              <a:gd name="T11" fmla="*/ 0 h 8"/>
              <a:gd name="T12" fmla="*/ 7 w 8"/>
              <a:gd name="T13" fmla="*/ 0 h 8"/>
              <a:gd name="T14" fmla="*/ 5 w 8"/>
              <a:gd name="T15" fmla="*/ 0 h 8"/>
              <a:gd name="T16" fmla="*/ 2 w 8"/>
              <a:gd name="T17" fmla="*/ 2 h 8"/>
              <a:gd name="T18" fmla="*/ 0 w 8"/>
              <a:gd name="T19" fmla="*/ 4 h 8"/>
              <a:gd name="T20" fmla="*/ 0 w 8"/>
              <a:gd name="T2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8">
                <a:moveTo>
                  <a:pt x="0" y="7"/>
                </a:moveTo>
                <a:lnTo>
                  <a:pt x="0" y="7"/>
                </a:lnTo>
                <a:lnTo>
                  <a:pt x="2" y="7"/>
                </a:lnTo>
                <a:lnTo>
                  <a:pt x="5" y="5"/>
                </a:lnTo>
                <a:lnTo>
                  <a:pt x="7" y="4"/>
                </a:lnTo>
                <a:lnTo>
                  <a:pt x="7" y="0"/>
                </a:lnTo>
                <a:lnTo>
                  <a:pt x="7" y="0"/>
                </a:lnTo>
                <a:lnTo>
                  <a:pt x="5" y="0"/>
                </a:lnTo>
                <a:lnTo>
                  <a:pt x="2" y="2"/>
                </a:lnTo>
                <a:lnTo>
                  <a:pt x="0" y="4"/>
                </a:lnTo>
                <a:lnTo>
                  <a:pt x="0" y="7"/>
                </a:lnTo>
              </a:path>
            </a:pathLst>
          </a:custGeom>
          <a:solidFill>
            <a:schemeClr val="bg1">
              <a:lumMod val="85000"/>
            </a:schemeClr>
          </a:solidFill>
          <a:ln>
            <a:noFill/>
          </a:ln>
          <a:effectLst/>
        </p:spPr>
        <p:txBody>
          <a:bodyPr wrap="none" anchor="ctr"/>
          <a:lstStyle/>
          <a:p>
            <a:endParaRPr lang="nl-BE"/>
          </a:p>
        </p:txBody>
      </p:sp>
      <p:sp>
        <p:nvSpPr>
          <p:cNvPr id="184" name="Freeform 110">
            <a:extLst>
              <a:ext uri="{FF2B5EF4-FFF2-40B4-BE49-F238E27FC236}">
                <a16:creationId xmlns:a16="http://schemas.microsoft.com/office/drawing/2014/main" id="{69D57C82-A5D8-A24B-97C0-8731426A126D}"/>
              </a:ext>
            </a:extLst>
          </p:cNvPr>
          <p:cNvSpPr>
            <a:spLocks noChangeArrowheads="1"/>
          </p:cNvSpPr>
          <p:nvPr/>
        </p:nvSpPr>
        <p:spPr bwMode="auto">
          <a:xfrm rot="21434252">
            <a:off x="3057296" y="8584443"/>
            <a:ext cx="769" cy="762"/>
          </a:xfrm>
          <a:custGeom>
            <a:avLst/>
            <a:gdLst>
              <a:gd name="T0" fmla="*/ 0 w 4"/>
              <a:gd name="T1" fmla="*/ 5 h 6"/>
              <a:gd name="T2" fmla="*/ 0 w 4"/>
              <a:gd name="T3" fmla="*/ 5 h 6"/>
              <a:gd name="T4" fmla="*/ 3 w 4"/>
              <a:gd name="T5" fmla="*/ 1 h 6"/>
              <a:gd name="T6" fmla="*/ 3 w 4"/>
              <a:gd name="T7" fmla="*/ 0 h 6"/>
              <a:gd name="T8" fmla="*/ 1 w 4"/>
              <a:gd name="T9" fmla="*/ 1 h 6"/>
              <a:gd name="T10" fmla="*/ 0 w 4"/>
              <a:gd name="T11" fmla="*/ 3 h 6"/>
              <a:gd name="T12" fmla="*/ 0 w 4"/>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5"/>
                </a:moveTo>
                <a:lnTo>
                  <a:pt x="0" y="5"/>
                </a:lnTo>
                <a:lnTo>
                  <a:pt x="3" y="1"/>
                </a:lnTo>
                <a:lnTo>
                  <a:pt x="3" y="0"/>
                </a:lnTo>
                <a:lnTo>
                  <a:pt x="1" y="1"/>
                </a:lnTo>
                <a:lnTo>
                  <a:pt x="0" y="3"/>
                </a:lnTo>
                <a:lnTo>
                  <a:pt x="0" y="5"/>
                </a:lnTo>
              </a:path>
            </a:pathLst>
          </a:custGeom>
          <a:solidFill>
            <a:schemeClr val="bg1">
              <a:lumMod val="85000"/>
            </a:schemeClr>
          </a:solidFill>
          <a:ln>
            <a:noFill/>
          </a:ln>
          <a:effectLst/>
        </p:spPr>
        <p:txBody>
          <a:bodyPr wrap="none" anchor="ctr"/>
          <a:lstStyle/>
          <a:p>
            <a:endParaRPr lang="nl-BE"/>
          </a:p>
        </p:txBody>
      </p:sp>
      <p:sp>
        <p:nvSpPr>
          <p:cNvPr id="185" name="Freeform 111">
            <a:extLst>
              <a:ext uri="{FF2B5EF4-FFF2-40B4-BE49-F238E27FC236}">
                <a16:creationId xmlns:a16="http://schemas.microsoft.com/office/drawing/2014/main" id="{AD045FBA-405C-7D4B-9B01-EF314E5D384C}"/>
              </a:ext>
            </a:extLst>
          </p:cNvPr>
          <p:cNvSpPr>
            <a:spLocks noChangeArrowheads="1"/>
          </p:cNvSpPr>
          <p:nvPr/>
        </p:nvSpPr>
        <p:spPr bwMode="auto">
          <a:xfrm rot="21434252">
            <a:off x="3065484" y="8577088"/>
            <a:ext cx="4613" cy="3812"/>
          </a:xfrm>
          <a:custGeom>
            <a:avLst/>
            <a:gdLst>
              <a:gd name="T0" fmla="*/ 0 w 28"/>
              <a:gd name="T1" fmla="*/ 12 h 21"/>
              <a:gd name="T2" fmla="*/ 0 w 28"/>
              <a:gd name="T3" fmla="*/ 12 h 21"/>
              <a:gd name="T4" fmla="*/ 5 w 28"/>
              <a:gd name="T5" fmla="*/ 15 h 21"/>
              <a:gd name="T6" fmla="*/ 15 w 28"/>
              <a:gd name="T7" fmla="*/ 18 h 21"/>
              <a:gd name="T8" fmla="*/ 18 w 28"/>
              <a:gd name="T9" fmla="*/ 20 h 21"/>
              <a:gd name="T10" fmla="*/ 24 w 28"/>
              <a:gd name="T11" fmla="*/ 18 h 21"/>
              <a:gd name="T12" fmla="*/ 25 w 28"/>
              <a:gd name="T13" fmla="*/ 17 h 21"/>
              <a:gd name="T14" fmla="*/ 27 w 28"/>
              <a:gd name="T15" fmla="*/ 12 h 21"/>
              <a:gd name="T16" fmla="*/ 27 w 28"/>
              <a:gd name="T17" fmla="*/ 12 h 21"/>
              <a:gd name="T18" fmla="*/ 18 w 28"/>
              <a:gd name="T19" fmla="*/ 7 h 21"/>
              <a:gd name="T20" fmla="*/ 12 w 28"/>
              <a:gd name="T21" fmla="*/ 1 h 21"/>
              <a:gd name="T22" fmla="*/ 8 w 28"/>
              <a:gd name="T23" fmla="*/ 0 h 21"/>
              <a:gd name="T24" fmla="*/ 5 w 28"/>
              <a:gd name="T25" fmla="*/ 1 h 21"/>
              <a:gd name="T26" fmla="*/ 1 w 28"/>
              <a:gd name="T27" fmla="*/ 5 h 21"/>
              <a:gd name="T28" fmla="*/ 0 w 28"/>
              <a:gd name="T2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1">
                <a:moveTo>
                  <a:pt x="0" y="12"/>
                </a:moveTo>
                <a:lnTo>
                  <a:pt x="0" y="12"/>
                </a:lnTo>
                <a:lnTo>
                  <a:pt x="5" y="15"/>
                </a:lnTo>
                <a:lnTo>
                  <a:pt x="15" y="18"/>
                </a:lnTo>
                <a:lnTo>
                  <a:pt x="18" y="20"/>
                </a:lnTo>
                <a:lnTo>
                  <a:pt x="24" y="18"/>
                </a:lnTo>
                <a:lnTo>
                  <a:pt x="25" y="17"/>
                </a:lnTo>
                <a:lnTo>
                  <a:pt x="27" y="12"/>
                </a:lnTo>
                <a:lnTo>
                  <a:pt x="27" y="12"/>
                </a:lnTo>
                <a:lnTo>
                  <a:pt x="18" y="7"/>
                </a:lnTo>
                <a:lnTo>
                  <a:pt x="12" y="1"/>
                </a:lnTo>
                <a:lnTo>
                  <a:pt x="8" y="0"/>
                </a:lnTo>
                <a:lnTo>
                  <a:pt x="5" y="1"/>
                </a:lnTo>
                <a:lnTo>
                  <a:pt x="1" y="5"/>
                </a:lnTo>
                <a:lnTo>
                  <a:pt x="0" y="12"/>
                </a:lnTo>
              </a:path>
            </a:pathLst>
          </a:custGeom>
          <a:solidFill>
            <a:schemeClr val="bg1">
              <a:lumMod val="85000"/>
            </a:schemeClr>
          </a:solidFill>
          <a:ln>
            <a:noFill/>
          </a:ln>
          <a:effectLst/>
        </p:spPr>
        <p:txBody>
          <a:bodyPr wrap="none" anchor="ctr"/>
          <a:lstStyle/>
          <a:p>
            <a:endParaRPr lang="nl-BE"/>
          </a:p>
        </p:txBody>
      </p:sp>
      <p:sp>
        <p:nvSpPr>
          <p:cNvPr id="186" name="Freeform 112">
            <a:extLst>
              <a:ext uri="{FF2B5EF4-FFF2-40B4-BE49-F238E27FC236}">
                <a16:creationId xmlns:a16="http://schemas.microsoft.com/office/drawing/2014/main" id="{0A30B357-091F-E040-B028-07DA187C29E4}"/>
              </a:ext>
            </a:extLst>
          </p:cNvPr>
          <p:cNvSpPr>
            <a:spLocks noChangeArrowheads="1"/>
          </p:cNvSpPr>
          <p:nvPr/>
        </p:nvSpPr>
        <p:spPr bwMode="auto">
          <a:xfrm rot="21434252">
            <a:off x="3096998" y="8559449"/>
            <a:ext cx="8456" cy="5336"/>
          </a:xfrm>
          <a:custGeom>
            <a:avLst/>
            <a:gdLst>
              <a:gd name="T0" fmla="*/ 0 w 49"/>
              <a:gd name="T1" fmla="*/ 28 h 29"/>
              <a:gd name="T2" fmla="*/ 0 w 49"/>
              <a:gd name="T3" fmla="*/ 28 h 29"/>
              <a:gd name="T4" fmla="*/ 17 w 49"/>
              <a:gd name="T5" fmla="*/ 28 h 29"/>
              <a:gd name="T6" fmla="*/ 26 w 49"/>
              <a:gd name="T7" fmla="*/ 28 h 29"/>
              <a:gd name="T8" fmla="*/ 32 w 49"/>
              <a:gd name="T9" fmla="*/ 26 h 29"/>
              <a:gd name="T10" fmla="*/ 37 w 49"/>
              <a:gd name="T11" fmla="*/ 22 h 29"/>
              <a:gd name="T12" fmla="*/ 41 w 49"/>
              <a:gd name="T13" fmla="*/ 19 h 29"/>
              <a:gd name="T14" fmla="*/ 44 w 49"/>
              <a:gd name="T15" fmla="*/ 14 h 29"/>
              <a:gd name="T16" fmla="*/ 48 w 49"/>
              <a:gd name="T17" fmla="*/ 7 h 29"/>
              <a:gd name="T18" fmla="*/ 48 w 49"/>
              <a:gd name="T19" fmla="*/ 7 h 29"/>
              <a:gd name="T20" fmla="*/ 39 w 49"/>
              <a:gd name="T21" fmla="*/ 7 h 29"/>
              <a:gd name="T22" fmla="*/ 32 w 49"/>
              <a:gd name="T23" fmla="*/ 5 h 29"/>
              <a:gd name="T24" fmla="*/ 26 w 49"/>
              <a:gd name="T25" fmla="*/ 4 h 29"/>
              <a:gd name="T26" fmla="*/ 20 w 49"/>
              <a:gd name="T27" fmla="*/ 0 h 29"/>
              <a:gd name="T28" fmla="*/ 20 w 49"/>
              <a:gd name="T29" fmla="*/ 0 h 29"/>
              <a:gd name="T30" fmla="*/ 20 w 49"/>
              <a:gd name="T31" fmla="*/ 7 h 29"/>
              <a:gd name="T32" fmla="*/ 20 w 49"/>
              <a:gd name="T33" fmla="*/ 12 h 29"/>
              <a:gd name="T34" fmla="*/ 17 w 49"/>
              <a:gd name="T35" fmla="*/ 16 h 29"/>
              <a:gd name="T36" fmla="*/ 14 w 49"/>
              <a:gd name="T37" fmla="*/ 17 h 29"/>
              <a:gd name="T38" fmla="*/ 5 w 49"/>
              <a:gd name="T39" fmla="*/ 21 h 29"/>
              <a:gd name="T40" fmla="*/ 2 w 49"/>
              <a:gd name="T41" fmla="*/ 24 h 29"/>
              <a:gd name="T42" fmla="*/ 0 w 49"/>
              <a:gd name="T43"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29">
                <a:moveTo>
                  <a:pt x="0" y="28"/>
                </a:moveTo>
                <a:lnTo>
                  <a:pt x="0" y="28"/>
                </a:lnTo>
                <a:lnTo>
                  <a:pt x="17" y="28"/>
                </a:lnTo>
                <a:lnTo>
                  <a:pt x="26" y="28"/>
                </a:lnTo>
                <a:lnTo>
                  <a:pt x="32" y="26"/>
                </a:lnTo>
                <a:lnTo>
                  <a:pt x="37" y="22"/>
                </a:lnTo>
                <a:lnTo>
                  <a:pt x="41" y="19"/>
                </a:lnTo>
                <a:lnTo>
                  <a:pt x="44" y="14"/>
                </a:lnTo>
                <a:lnTo>
                  <a:pt x="48" y="7"/>
                </a:lnTo>
                <a:lnTo>
                  <a:pt x="48" y="7"/>
                </a:lnTo>
                <a:lnTo>
                  <a:pt x="39" y="7"/>
                </a:lnTo>
                <a:lnTo>
                  <a:pt x="32" y="5"/>
                </a:lnTo>
                <a:lnTo>
                  <a:pt x="26" y="4"/>
                </a:lnTo>
                <a:lnTo>
                  <a:pt x="20" y="0"/>
                </a:lnTo>
                <a:lnTo>
                  <a:pt x="20" y="0"/>
                </a:lnTo>
                <a:lnTo>
                  <a:pt x="20" y="7"/>
                </a:lnTo>
                <a:lnTo>
                  <a:pt x="20" y="12"/>
                </a:lnTo>
                <a:lnTo>
                  <a:pt x="17" y="16"/>
                </a:lnTo>
                <a:lnTo>
                  <a:pt x="14" y="17"/>
                </a:lnTo>
                <a:lnTo>
                  <a:pt x="5" y="21"/>
                </a:lnTo>
                <a:lnTo>
                  <a:pt x="2" y="24"/>
                </a:lnTo>
                <a:lnTo>
                  <a:pt x="0" y="28"/>
                </a:lnTo>
              </a:path>
            </a:pathLst>
          </a:custGeom>
          <a:solidFill>
            <a:schemeClr val="bg1">
              <a:lumMod val="85000"/>
            </a:schemeClr>
          </a:solidFill>
          <a:ln>
            <a:noFill/>
          </a:ln>
          <a:effectLst/>
        </p:spPr>
        <p:txBody>
          <a:bodyPr wrap="none" anchor="ctr"/>
          <a:lstStyle/>
          <a:p>
            <a:endParaRPr lang="nl-BE"/>
          </a:p>
        </p:txBody>
      </p:sp>
      <p:sp>
        <p:nvSpPr>
          <p:cNvPr id="187" name="Freeform 113">
            <a:extLst>
              <a:ext uri="{FF2B5EF4-FFF2-40B4-BE49-F238E27FC236}">
                <a16:creationId xmlns:a16="http://schemas.microsoft.com/office/drawing/2014/main" id="{309FB12E-2288-0346-8B58-5B9C0B8D1596}"/>
              </a:ext>
            </a:extLst>
          </p:cNvPr>
          <p:cNvSpPr>
            <a:spLocks noChangeArrowheads="1"/>
          </p:cNvSpPr>
          <p:nvPr/>
        </p:nvSpPr>
        <p:spPr bwMode="auto">
          <a:xfrm rot="21434252">
            <a:off x="2985297" y="8617338"/>
            <a:ext cx="15376" cy="12960"/>
          </a:xfrm>
          <a:custGeom>
            <a:avLst/>
            <a:gdLst>
              <a:gd name="T0" fmla="*/ 14 w 90"/>
              <a:gd name="T1" fmla="*/ 72 h 73"/>
              <a:gd name="T2" fmla="*/ 14 w 90"/>
              <a:gd name="T3" fmla="*/ 72 h 73"/>
              <a:gd name="T4" fmla="*/ 19 w 90"/>
              <a:gd name="T5" fmla="*/ 72 h 73"/>
              <a:gd name="T6" fmla="*/ 22 w 90"/>
              <a:gd name="T7" fmla="*/ 70 h 73"/>
              <a:gd name="T8" fmla="*/ 24 w 90"/>
              <a:gd name="T9" fmla="*/ 67 h 73"/>
              <a:gd name="T10" fmla="*/ 25 w 90"/>
              <a:gd name="T11" fmla="*/ 63 h 73"/>
              <a:gd name="T12" fmla="*/ 27 w 90"/>
              <a:gd name="T13" fmla="*/ 55 h 73"/>
              <a:gd name="T14" fmla="*/ 31 w 90"/>
              <a:gd name="T15" fmla="*/ 53 h 73"/>
              <a:gd name="T16" fmla="*/ 34 w 90"/>
              <a:gd name="T17" fmla="*/ 51 h 73"/>
              <a:gd name="T18" fmla="*/ 34 w 90"/>
              <a:gd name="T19" fmla="*/ 51 h 73"/>
              <a:gd name="T20" fmla="*/ 41 w 90"/>
              <a:gd name="T21" fmla="*/ 48 h 73"/>
              <a:gd name="T22" fmla="*/ 46 w 90"/>
              <a:gd name="T23" fmla="*/ 43 h 73"/>
              <a:gd name="T24" fmla="*/ 48 w 90"/>
              <a:gd name="T25" fmla="*/ 34 h 73"/>
              <a:gd name="T26" fmla="*/ 48 w 90"/>
              <a:gd name="T27" fmla="*/ 24 h 73"/>
              <a:gd name="T28" fmla="*/ 48 w 90"/>
              <a:gd name="T29" fmla="*/ 24 h 73"/>
              <a:gd name="T30" fmla="*/ 82 w 90"/>
              <a:gd name="T31" fmla="*/ 24 h 73"/>
              <a:gd name="T32" fmla="*/ 82 w 90"/>
              <a:gd name="T33" fmla="*/ 24 h 73"/>
              <a:gd name="T34" fmla="*/ 82 w 90"/>
              <a:gd name="T35" fmla="*/ 17 h 73"/>
              <a:gd name="T36" fmla="*/ 83 w 90"/>
              <a:gd name="T37" fmla="*/ 14 h 73"/>
              <a:gd name="T38" fmla="*/ 87 w 90"/>
              <a:gd name="T39" fmla="*/ 9 h 73"/>
              <a:gd name="T40" fmla="*/ 89 w 90"/>
              <a:gd name="T41" fmla="*/ 3 h 73"/>
              <a:gd name="T42" fmla="*/ 89 w 90"/>
              <a:gd name="T43" fmla="*/ 3 h 73"/>
              <a:gd name="T44" fmla="*/ 87 w 90"/>
              <a:gd name="T45" fmla="*/ 0 h 73"/>
              <a:gd name="T46" fmla="*/ 83 w 90"/>
              <a:gd name="T47" fmla="*/ 0 h 73"/>
              <a:gd name="T48" fmla="*/ 80 w 90"/>
              <a:gd name="T49" fmla="*/ 2 h 73"/>
              <a:gd name="T50" fmla="*/ 75 w 90"/>
              <a:gd name="T51" fmla="*/ 3 h 73"/>
              <a:gd name="T52" fmla="*/ 75 w 90"/>
              <a:gd name="T53" fmla="*/ 3 h 73"/>
              <a:gd name="T54" fmla="*/ 54 w 90"/>
              <a:gd name="T55" fmla="*/ 3 h 73"/>
              <a:gd name="T56" fmla="*/ 54 w 90"/>
              <a:gd name="T57" fmla="*/ 3 h 73"/>
              <a:gd name="T58" fmla="*/ 46 w 90"/>
              <a:gd name="T59" fmla="*/ 7 h 73"/>
              <a:gd name="T60" fmla="*/ 39 w 90"/>
              <a:gd name="T61" fmla="*/ 12 h 73"/>
              <a:gd name="T62" fmla="*/ 31 w 90"/>
              <a:gd name="T63" fmla="*/ 15 h 73"/>
              <a:gd name="T64" fmla="*/ 25 w 90"/>
              <a:gd name="T65" fmla="*/ 17 h 73"/>
              <a:gd name="T66" fmla="*/ 20 w 90"/>
              <a:gd name="T67" fmla="*/ 17 h 73"/>
              <a:gd name="T68" fmla="*/ 20 w 90"/>
              <a:gd name="T69" fmla="*/ 17 h 73"/>
              <a:gd name="T70" fmla="*/ 20 w 90"/>
              <a:gd name="T71" fmla="*/ 38 h 73"/>
              <a:gd name="T72" fmla="*/ 20 w 90"/>
              <a:gd name="T73" fmla="*/ 38 h 73"/>
              <a:gd name="T74" fmla="*/ 20 w 90"/>
              <a:gd name="T75" fmla="*/ 43 h 73"/>
              <a:gd name="T76" fmla="*/ 19 w 90"/>
              <a:gd name="T77" fmla="*/ 46 h 73"/>
              <a:gd name="T78" fmla="*/ 17 w 90"/>
              <a:gd name="T79" fmla="*/ 50 h 73"/>
              <a:gd name="T80" fmla="*/ 14 w 90"/>
              <a:gd name="T81" fmla="*/ 51 h 73"/>
              <a:gd name="T82" fmla="*/ 14 w 90"/>
              <a:gd name="T83" fmla="*/ 51 h 73"/>
              <a:gd name="T84" fmla="*/ 0 w 90"/>
              <a:gd name="T85" fmla="*/ 51 h 73"/>
              <a:gd name="T86" fmla="*/ 0 w 90"/>
              <a:gd name="T87" fmla="*/ 51 h 73"/>
              <a:gd name="T88" fmla="*/ 0 w 90"/>
              <a:gd name="T89" fmla="*/ 60 h 73"/>
              <a:gd name="T90" fmla="*/ 3 w 90"/>
              <a:gd name="T91" fmla="*/ 65 h 73"/>
              <a:gd name="T92" fmla="*/ 8 w 90"/>
              <a:gd name="T93" fmla="*/ 68 h 73"/>
              <a:gd name="T94" fmla="*/ 14 w 90"/>
              <a:gd name="T95"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 h="73">
                <a:moveTo>
                  <a:pt x="14" y="72"/>
                </a:moveTo>
                <a:lnTo>
                  <a:pt x="14" y="72"/>
                </a:lnTo>
                <a:lnTo>
                  <a:pt x="19" y="72"/>
                </a:lnTo>
                <a:lnTo>
                  <a:pt x="22" y="70"/>
                </a:lnTo>
                <a:lnTo>
                  <a:pt x="24" y="67"/>
                </a:lnTo>
                <a:lnTo>
                  <a:pt x="25" y="63"/>
                </a:lnTo>
                <a:lnTo>
                  <a:pt x="27" y="55"/>
                </a:lnTo>
                <a:lnTo>
                  <a:pt x="31" y="53"/>
                </a:lnTo>
                <a:lnTo>
                  <a:pt x="34" y="51"/>
                </a:lnTo>
                <a:lnTo>
                  <a:pt x="34" y="51"/>
                </a:lnTo>
                <a:lnTo>
                  <a:pt x="41" y="48"/>
                </a:lnTo>
                <a:lnTo>
                  <a:pt x="46" y="43"/>
                </a:lnTo>
                <a:lnTo>
                  <a:pt x="48" y="34"/>
                </a:lnTo>
                <a:lnTo>
                  <a:pt x="48" y="24"/>
                </a:lnTo>
                <a:lnTo>
                  <a:pt x="48" y="24"/>
                </a:lnTo>
                <a:lnTo>
                  <a:pt x="82" y="24"/>
                </a:lnTo>
                <a:lnTo>
                  <a:pt x="82" y="24"/>
                </a:lnTo>
                <a:lnTo>
                  <a:pt x="82" y="17"/>
                </a:lnTo>
                <a:lnTo>
                  <a:pt x="83" y="14"/>
                </a:lnTo>
                <a:lnTo>
                  <a:pt x="87" y="9"/>
                </a:lnTo>
                <a:lnTo>
                  <a:pt x="89" y="3"/>
                </a:lnTo>
                <a:lnTo>
                  <a:pt x="89" y="3"/>
                </a:lnTo>
                <a:lnTo>
                  <a:pt x="87" y="0"/>
                </a:lnTo>
                <a:lnTo>
                  <a:pt x="83" y="0"/>
                </a:lnTo>
                <a:lnTo>
                  <a:pt x="80" y="2"/>
                </a:lnTo>
                <a:lnTo>
                  <a:pt x="75" y="3"/>
                </a:lnTo>
                <a:lnTo>
                  <a:pt x="75" y="3"/>
                </a:lnTo>
                <a:lnTo>
                  <a:pt x="54" y="3"/>
                </a:lnTo>
                <a:lnTo>
                  <a:pt x="54" y="3"/>
                </a:lnTo>
                <a:lnTo>
                  <a:pt x="46" y="7"/>
                </a:lnTo>
                <a:lnTo>
                  <a:pt x="39" y="12"/>
                </a:lnTo>
                <a:lnTo>
                  <a:pt x="31" y="15"/>
                </a:lnTo>
                <a:lnTo>
                  <a:pt x="25" y="17"/>
                </a:lnTo>
                <a:lnTo>
                  <a:pt x="20" y="17"/>
                </a:lnTo>
                <a:lnTo>
                  <a:pt x="20" y="17"/>
                </a:lnTo>
                <a:lnTo>
                  <a:pt x="20" y="38"/>
                </a:lnTo>
                <a:lnTo>
                  <a:pt x="20" y="38"/>
                </a:lnTo>
                <a:lnTo>
                  <a:pt x="20" y="43"/>
                </a:lnTo>
                <a:lnTo>
                  <a:pt x="19" y="46"/>
                </a:lnTo>
                <a:lnTo>
                  <a:pt x="17" y="50"/>
                </a:lnTo>
                <a:lnTo>
                  <a:pt x="14" y="51"/>
                </a:lnTo>
                <a:lnTo>
                  <a:pt x="14" y="51"/>
                </a:lnTo>
                <a:lnTo>
                  <a:pt x="0" y="51"/>
                </a:lnTo>
                <a:lnTo>
                  <a:pt x="0" y="51"/>
                </a:lnTo>
                <a:lnTo>
                  <a:pt x="0" y="60"/>
                </a:lnTo>
                <a:lnTo>
                  <a:pt x="3" y="65"/>
                </a:lnTo>
                <a:lnTo>
                  <a:pt x="8" y="68"/>
                </a:lnTo>
                <a:lnTo>
                  <a:pt x="14" y="72"/>
                </a:lnTo>
              </a:path>
            </a:pathLst>
          </a:custGeom>
          <a:solidFill>
            <a:schemeClr val="bg1">
              <a:lumMod val="85000"/>
            </a:schemeClr>
          </a:solidFill>
          <a:ln>
            <a:noFill/>
          </a:ln>
          <a:effectLst/>
        </p:spPr>
        <p:txBody>
          <a:bodyPr wrap="none" anchor="ctr"/>
          <a:lstStyle/>
          <a:p>
            <a:endParaRPr lang="nl-BE"/>
          </a:p>
        </p:txBody>
      </p:sp>
      <p:sp>
        <p:nvSpPr>
          <p:cNvPr id="188" name="Freeform 114">
            <a:extLst>
              <a:ext uri="{FF2B5EF4-FFF2-40B4-BE49-F238E27FC236}">
                <a16:creationId xmlns:a16="http://schemas.microsoft.com/office/drawing/2014/main" id="{38416145-A69F-684A-9010-B6FDAB9F2604}"/>
              </a:ext>
            </a:extLst>
          </p:cNvPr>
          <p:cNvSpPr>
            <a:spLocks noChangeArrowheads="1"/>
          </p:cNvSpPr>
          <p:nvPr/>
        </p:nvSpPr>
        <p:spPr bwMode="auto">
          <a:xfrm rot="21434252">
            <a:off x="3055065" y="8586040"/>
            <a:ext cx="2306" cy="762"/>
          </a:xfrm>
          <a:custGeom>
            <a:avLst/>
            <a:gdLst>
              <a:gd name="T0" fmla="*/ 14 w 15"/>
              <a:gd name="T1" fmla="*/ 0 h 6"/>
              <a:gd name="T2" fmla="*/ 14 w 15"/>
              <a:gd name="T3" fmla="*/ 0 h 6"/>
              <a:gd name="T4" fmla="*/ 0 w 15"/>
              <a:gd name="T5" fmla="*/ 0 h 6"/>
              <a:gd name="T6" fmla="*/ 0 w 15"/>
              <a:gd name="T7" fmla="*/ 0 h 6"/>
              <a:gd name="T8" fmla="*/ 2 w 15"/>
              <a:gd name="T9" fmla="*/ 3 h 6"/>
              <a:gd name="T10" fmla="*/ 4 w 15"/>
              <a:gd name="T11" fmla="*/ 5 h 6"/>
              <a:gd name="T12" fmla="*/ 7 w 15"/>
              <a:gd name="T13" fmla="*/ 5 h 6"/>
              <a:gd name="T14" fmla="*/ 12 w 15"/>
              <a:gd name="T15" fmla="*/ 3 h 6"/>
              <a:gd name="T16" fmla="*/ 14 w 15"/>
              <a:gd name="T17" fmla="*/ 1 h 6"/>
              <a:gd name="T18" fmla="*/ 14 w 15"/>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6">
                <a:moveTo>
                  <a:pt x="14" y="0"/>
                </a:moveTo>
                <a:lnTo>
                  <a:pt x="14" y="0"/>
                </a:lnTo>
                <a:lnTo>
                  <a:pt x="0" y="0"/>
                </a:lnTo>
                <a:lnTo>
                  <a:pt x="0" y="0"/>
                </a:lnTo>
                <a:lnTo>
                  <a:pt x="2" y="3"/>
                </a:lnTo>
                <a:lnTo>
                  <a:pt x="4" y="5"/>
                </a:lnTo>
                <a:lnTo>
                  <a:pt x="7" y="5"/>
                </a:lnTo>
                <a:lnTo>
                  <a:pt x="12" y="3"/>
                </a:lnTo>
                <a:lnTo>
                  <a:pt x="14" y="1"/>
                </a:lnTo>
                <a:lnTo>
                  <a:pt x="14" y="0"/>
                </a:lnTo>
              </a:path>
            </a:pathLst>
          </a:custGeom>
          <a:solidFill>
            <a:schemeClr val="bg1">
              <a:lumMod val="85000"/>
            </a:schemeClr>
          </a:solidFill>
          <a:ln>
            <a:noFill/>
          </a:ln>
          <a:effectLst/>
        </p:spPr>
        <p:txBody>
          <a:bodyPr wrap="none" anchor="ctr"/>
          <a:lstStyle/>
          <a:p>
            <a:endParaRPr lang="nl-BE"/>
          </a:p>
        </p:txBody>
      </p:sp>
      <p:sp>
        <p:nvSpPr>
          <p:cNvPr id="189" name="Freeform 115">
            <a:extLst>
              <a:ext uri="{FF2B5EF4-FFF2-40B4-BE49-F238E27FC236}">
                <a16:creationId xmlns:a16="http://schemas.microsoft.com/office/drawing/2014/main" id="{BC143DF4-CADE-184E-AEB7-DA65D097708B}"/>
              </a:ext>
            </a:extLst>
          </p:cNvPr>
          <p:cNvSpPr>
            <a:spLocks noChangeArrowheads="1"/>
          </p:cNvSpPr>
          <p:nvPr/>
        </p:nvSpPr>
        <p:spPr bwMode="auto">
          <a:xfrm rot="21434252">
            <a:off x="2973497" y="8634280"/>
            <a:ext cx="769" cy="762"/>
          </a:xfrm>
          <a:custGeom>
            <a:avLst/>
            <a:gdLst>
              <a:gd name="T0" fmla="*/ 4 w 5"/>
              <a:gd name="T1" fmla="*/ 0 h 6"/>
              <a:gd name="T2" fmla="*/ 4 w 5"/>
              <a:gd name="T3" fmla="*/ 0 h 6"/>
              <a:gd name="T4" fmla="*/ 0 w 5"/>
              <a:gd name="T5" fmla="*/ 4 h 6"/>
              <a:gd name="T6" fmla="*/ 0 w 5"/>
              <a:gd name="T7" fmla="*/ 5 h 6"/>
              <a:gd name="T8" fmla="*/ 2 w 5"/>
              <a:gd name="T9" fmla="*/ 4 h 6"/>
              <a:gd name="T10" fmla="*/ 4 w 5"/>
              <a:gd name="T11" fmla="*/ 4 h 6"/>
              <a:gd name="T12" fmla="*/ 4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4" y="0"/>
                </a:moveTo>
                <a:lnTo>
                  <a:pt x="4" y="0"/>
                </a:lnTo>
                <a:lnTo>
                  <a:pt x="0" y="4"/>
                </a:lnTo>
                <a:lnTo>
                  <a:pt x="0" y="5"/>
                </a:lnTo>
                <a:lnTo>
                  <a:pt x="2" y="4"/>
                </a:lnTo>
                <a:lnTo>
                  <a:pt x="4" y="4"/>
                </a:lnTo>
                <a:lnTo>
                  <a:pt x="4" y="0"/>
                </a:lnTo>
              </a:path>
            </a:pathLst>
          </a:custGeom>
          <a:solidFill>
            <a:schemeClr val="bg1">
              <a:lumMod val="85000"/>
            </a:schemeClr>
          </a:solidFill>
          <a:ln>
            <a:noFill/>
          </a:ln>
          <a:effectLst/>
        </p:spPr>
        <p:txBody>
          <a:bodyPr wrap="none" anchor="ctr"/>
          <a:lstStyle/>
          <a:p>
            <a:endParaRPr lang="nl-BE"/>
          </a:p>
        </p:txBody>
      </p:sp>
      <p:sp>
        <p:nvSpPr>
          <p:cNvPr id="190" name="Freeform 116">
            <a:extLst>
              <a:ext uri="{FF2B5EF4-FFF2-40B4-BE49-F238E27FC236}">
                <a16:creationId xmlns:a16="http://schemas.microsoft.com/office/drawing/2014/main" id="{EE27E8CF-2383-814D-910E-2A845CABF0E2}"/>
              </a:ext>
            </a:extLst>
          </p:cNvPr>
          <p:cNvSpPr>
            <a:spLocks noChangeArrowheads="1"/>
          </p:cNvSpPr>
          <p:nvPr/>
        </p:nvSpPr>
        <p:spPr bwMode="auto">
          <a:xfrm rot="21434252">
            <a:off x="3084900" y="8566302"/>
            <a:ext cx="1538" cy="762"/>
          </a:xfrm>
          <a:custGeom>
            <a:avLst/>
            <a:gdLst>
              <a:gd name="T0" fmla="*/ 6 w 7"/>
              <a:gd name="T1" fmla="*/ 3 h 4"/>
              <a:gd name="T2" fmla="*/ 6 w 7"/>
              <a:gd name="T3" fmla="*/ 3 h 4"/>
              <a:gd name="T4" fmla="*/ 2 w 7"/>
              <a:gd name="T5" fmla="*/ 0 h 4"/>
              <a:gd name="T6" fmla="*/ 0 w 7"/>
              <a:gd name="T7" fmla="*/ 0 h 4"/>
              <a:gd name="T8" fmla="*/ 2 w 7"/>
              <a:gd name="T9" fmla="*/ 2 h 4"/>
              <a:gd name="T10" fmla="*/ 2 w 7"/>
              <a:gd name="T11" fmla="*/ 3 h 4"/>
              <a:gd name="T12" fmla="*/ 6 w 7"/>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7" h="4">
                <a:moveTo>
                  <a:pt x="6" y="3"/>
                </a:moveTo>
                <a:lnTo>
                  <a:pt x="6" y="3"/>
                </a:lnTo>
                <a:lnTo>
                  <a:pt x="2" y="0"/>
                </a:lnTo>
                <a:lnTo>
                  <a:pt x="0" y="0"/>
                </a:lnTo>
                <a:lnTo>
                  <a:pt x="2" y="2"/>
                </a:lnTo>
                <a:lnTo>
                  <a:pt x="2" y="3"/>
                </a:lnTo>
                <a:lnTo>
                  <a:pt x="6" y="3"/>
                </a:lnTo>
              </a:path>
            </a:pathLst>
          </a:custGeom>
          <a:solidFill>
            <a:schemeClr val="bg1">
              <a:lumMod val="85000"/>
            </a:schemeClr>
          </a:solidFill>
          <a:ln>
            <a:noFill/>
          </a:ln>
          <a:effectLst/>
        </p:spPr>
        <p:txBody>
          <a:bodyPr wrap="none" anchor="ctr"/>
          <a:lstStyle/>
          <a:p>
            <a:endParaRPr lang="nl-BE"/>
          </a:p>
        </p:txBody>
      </p:sp>
      <p:sp>
        <p:nvSpPr>
          <p:cNvPr id="191" name="Freeform 117">
            <a:extLst>
              <a:ext uri="{FF2B5EF4-FFF2-40B4-BE49-F238E27FC236}">
                <a16:creationId xmlns:a16="http://schemas.microsoft.com/office/drawing/2014/main" id="{B01A53CF-B1F6-F740-B62E-74DD2F06A8F2}"/>
              </a:ext>
            </a:extLst>
          </p:cNvPr>
          <p:cNvSpPr>
            <a:spLocks noChangeArrowheads="1"/>
          </p:cNvSpPr>
          <p:nvPr/>
        </p:nvSpPr>
        <p:spPr bwMode="auto">
          <a:xfrm rot="21434252">
            <a:off x="3080567" y="8570274"/>
            <a:ext cx="3844" cy="4574"/>
          </a:xfrm>
          <a:custGeom>
            <a:avLst/>
            <a:gdLst>
              <a:gd name="T0" fmla="*/ 0 w 22"/>
              <a:gd name="T1" fmla="*/ 0 h 28"/>
              <a:gd name="T2" fmla="*/ 0 w 22"/>
              <a:gd name="T3" fmla="*/ 0 h 28"/>
              <a:gd name="T4" fmla="*/ 0 w 22"/>
              <a:gd name="T5" fmla="*/ 17 h 28"/>
              <a:gd name="T6" fmla="*/ 2 w 22"/>
              <a:gd name="T7" fmla="*/ 24 h 28"/>
              <a:gd name="T8" fmla="*/ 4 w 22"/>
              <a:gd name="T9" fmla="*/ 25 h 28"/>
              <a:gd name="T10" fmla="*/ 7 w 22"/>
              <a:gd name="T11" fmla="*/ 27 h 28"/>
              <a:gd name="T12" fmla="*/ 7 w 22"/>
              <a:gd name="T13" fmla="*/ 27 h 28"/>
              <a:gd name="T14" fmla="*/ 9 w 22"/>
              <a:gd name="T15" fmla="*/ 24 h 28"/>
              <a:gd name="T16" fmla="*/ 12 w 22"/>
              <a:gd name="T17" fmla="*/ 22 h 28"/>
              <a:gd name="T18" fmla="*/ 16 w 22"/>
              <a:gd name="T19" fmla="*/ 20 h 28"/>
              <a:gd name="T20" fmla="*/ 21 w 22"/>
              <a:gd name="T21" fmla="*/ 20 h 28"/>
              <a:gd name="T22" fmla="*/ 21 w 22"/>
              <a:gd name="T23" fmla="*/ 20 h 28"/>
              <a:gd name="T24" fmla="*/ 21 w 22"/>
              <a:gd name="T25" fmla="*/ 15 h 28"/>
              <a:gd name="T26" fmla="*/ 21 w 22"/>
              <a:gd name="T27" fmla="*/ 10 h 28"/>
              <a:gd name="T28" fmla="*/ 17 w 22"/>
              <a:gd name="T29" fmla="*/ 8 h 28"/>
              <a:gd name="T30" fmla="*/ 14 w 22"/>
              <a:gd name="T31" fmla="*/ 7 h 28"/>
              <a:gd name="T32" fmla="*/ 7 w 22"/>
              <a:gd name="T33" fmla="*/ 3 h 28"/>
              <a:gd name="T34" fmla="*/ 4 w 22"/>
              <a:gd name="T35" fmla="*/ 2 h 28"/>
              <a:gd name="T36" fmla="*/ 0 w 22"/>
              <a:gd name="T3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28">
                <a:moveTo>
                  <a:pt x="0" y="0"/>
                </a:moveTo>
                <a:lnTo>
                  <a:pt x="0" y="0"/>
                </a:lnTo>
                <a:lnTo>
                  <a:pt x="0" y="17"/>
                </a:lnTo>
                <a:lnTo>
                  <a:pt x="2" y="24"/>
                </a:lnTo>
                <a:lnTo>
                  <a:pt x="4" y="25"/>
                </a:lnTo>
                <a:lnTo>
                  <a:pt x="7" y="27"/>
                </a:lnTo>
                <a:lnTo>
                  <a:pt x="7" y="27"/>
                </a:lnTo>
                <a:lnTo>
                  <a:pt x="9" y="24"/>
                </a:lnTo>
                <a:lnTo>
                  <a:pt x="12" y="22"/>
                </a:lnTo>
                <a:lnTo>
                  <a:pt x="16" y="20"/>
                </a:lnTo>
                <a:lnTo>
                  <a:pt x="21" y="20"/>
                </a:lnTo>
                <a:lnTo>
                  <a:pt x="21" y="20"/>
                </a:lnTo>
                <a:lnTo>
                  <a:pt x="21" y="15"/>
                </a:lnTo>
                <a:lnTo>
                  <a:pt x="21" y="10"/>
                </a:lnTo>
                <a:lnTo>
                  <a:pt x="17" y="8"/>
                </a:lnTo>
                <a:lnTo>
                  <a:pt x="14" y="7"/>
                </a:lnTo>
                <a:lnTo>
                  <a:pt x="7" y="3"/>
                </a:lnTo>
                <a:lnTo>
                  <a:pt x="4" y="2"/>
                </a:lnTo>
                <a:lnTo>
                  <a:pt x="0" y="0"/>
                </a:lnTo>
              </a:path>
            </a:pathLst>
          </a:custGeom>
          <a:solidFill>
            <a:schemeClr val="bg1">
              <a:lumMod val="85000"/>
            </a:schemeClr>
          </a:solidFill>
          <a:ln>
            <a:noFill/>
          </a:ln>
          <a:effectLst/>
        </p:spPr>
        <p:txBody>
          <a:bodyPr wrap="none" anchor="ctr"/>
          <a:lstStyle/>
          <a:p>
            <a:endParaRPr lang="nl-BE"/>
          </a:p>
        </p:txBody>
      </p:sp>
      <p:sp>
        <p:nvSpPr>
          <p:cNvPr id="192" name="Freeform 118">
            <a:extLst>
              <a:ext uri="{FF2B5EF4-FFF2-40B4-BE49-F238E27FC236}">
                <a16:creationId xmlns:a16="http://schemas.microsoft.com/office/drawing/2014/main" id="{DF7B454A-942F-E54A-9F4A-98438B8CFE0D}"/>
              </a:ext>
            </a:extLst>
          </p:cNvPr>
          <p:cNvSpPr>
            <a:spLocks noChangeArrowheads="1"/>
          </p:cNvSpPr>
          <p:nvPr/>
        </p:nvSpPr>
        <p:spPr bwMode="auto">
          <a:xfrm rot="21434252">
            <a:off x="3086506" y="8566115"/>
            <a:ext cx="6150" cy="3811"/>
          </a:xfrm>
          <a:custGeom>
            <a:avLst/>
            <a:gdLst>
              <a:gd name="T0" fmla="*/ 0 w 35"/>
              <a:gd name="T1" fmla="*/ 0 h 22"/>
              <a:gd name="T2" fmla="*/ 0 w 35"/>
              <a:gd name="T3" fmla="*/ 0 h 22"/>
              <a:gd name="T4" fmla="*/ 0 w 35"/>
              <a:gd name="T5" fmla="*/ 7 h 22"/>
              <a:gd name="T6" fmla="*/ 3 w 35"/>
              <a:gd name="T7" fmla="*/ 11 h 22"/>
              <a:gd name="T8" fmla="*/ 6 w 35"/>
              <a:gd name="T9" fmla="*/ 14 h 22"/>
              <a:gd name="T10" fmla="*/ 13 w 35"/>
              <a:gd name="T11" fmla="*/ 14 h 22"/>
              <a:gd name="T12" fmla="*/ 13 w 35"/>
              <a:gd name="T13" fmla="*/ 14 h 22"/>
              <a:gd name="T14" fmla="*/ 13 w 35"/>
              <a:gd name="T15" fmla="*/ 17 h 22"/>
              <a:gd name="T16" fmla="*/ 15 w 35"/>
              <a:gd name="T17" fmla="*/ 19 h 22"/>
              <a:gd name="T18" fmla="*/ 20 w 35"/>
              <a:gd name="T19" fmla="*/ 21 h 22"/>
              <a:gd name="T20" fmla="*/ 34 w 35"/>
              <a:gd name="T21" fmla="*/ 21 h 22"/>
              <a:gd name="T22" fmla="*/ 34 w 35"/>
              <a:gd name="T23" fmla="*/ 21 h 22"/>
              <a:gd name="T24" fmla="*/ 34 w 35"/>
              <a:gd name="T25" fmla="*/ 14 h 22"/>
              <a:gd name="T26" fmla="*/ 32 w 35"/>
              <a:gd name="T27" fmla="*/ 9 h 22"/>
              <a:gd name="T28" fmla="*/ 29 w 35"/>
              <a:gd name="T29" fmla="*/ 6 h 22"/>
              <a:gd name="T30" fmla="*/ 25 w 35"/>
              <a:gd name="T31" fmla="*/ 2 h 22"/>
              <a:gd name="T32" fmla="*/ 20 w 35"/>
              <a:gd name="T33" fmla="*/ 0 h 22"/>
              <a:gd name="T34" fmla="*/ 13 w 35"/>
              <a:gd name="T35" fmla="*/ 0 h 22"/>
              <a:gd name="T36" fmla="*/ 0 w 35"/>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22">
                <a:moveTo>
                  <a:pt x="0" y="0"/>
                </a:moveTo>
                <a:lnTo>
                  <a:pt x="0" y="0"/>
                </a:lnTo>
                <a:lnTo>
                  <a:pt x="0" y="7"/>
                </a:lnTo>
                <a:lnTo>
                  <a:pt x="3" y="11"/>
                </a:lnTo>
                <a:lnTo>
                  <a:pt x="6" y="14"/>
                </a:lnTo>
                <a:lnTo>
                  <a:pt x="13" y="14"/>
                </a:lnTo>
                <a:lnTo>
                  <a:pt x="13" y="14"/>
                </a:lnTo>
                <a:lnTo>
                  <a:pt x="13" y="17"/>
                </a:lnTo>
                <a:lnTo>
                  <a:pt x="15" y="19"/>
                </a:lnTo>
                <a:lnTo>
                  <a:pt x="20" y="21"/>
                </a:lnTo>
                <a:lnTo>
                  <a:pt x="34" y="21"/>
                </a:lnTo>
                <a:lnTo>
                  <a:pt x="34" y="21"/>
                </a:lnTo>
                <a:lnTo>
                  <a:pt x="34" y="14"/>
                </a:lnTo>
                <a:lnTo>
                  <a:pt x="32" y="9"/>
                </a:lnTo>
                <a:lnTo>
                  <a:pt x="29" y="6"/>
                </a:lnTo>
                <a:lnTo>
                  <a:pt x="25" y="2"/>
                </a:lnTo>
                <a:lnTo>
                  <a:pt x="20" y="0"/>
                </a:lnTo>
                <a:lnTo>
                  <a:pt x="13" y="0"/>
                </a:lnTo>
                <a:lnTo>
                  <a:pt x="0" y="0"/>
                </a:lnTo>
              </a:path>
            </a:pathLst>
          </a:custGeom>
          <a:solidFill>
            <a:schemeClr val="bg1">
              <a:lumMod val="85000"/>
            </a:schemeClr>
          </a:solidFill>
          <a:ln>
            <a:noFill/>
          </a:ln>
          <a:effectLst/>
        </p:spPr>
        <p:txBody>
          <a:bodyPr wrap="none" anchor="ctr"/>
          <a:lstStyle/>
          <a:p>
            <a:endParaRPr lang="nl-BE"/>
          </a:p>
        </p:txBody>
      </p:sp>
      <p:sp>
        <p:nvSpPr>
          <p:cNvPr id="193" name="Freeform 119">
            <a:extLst>
              <a:ext uri="{FF2B5EF4-FFF2-40B4-BE49-F238E27FC236}">
                <a16:creationId xmlns:a16="http://schemas.microsoft.com/office/drawing/2014/main" id="{17AE17D2-71D6-364C-813A-4D0F0CC96A3E}"/>
              </a:ext>
            </a:extLst>
          </p:cNvPr>
          <p:cNvSpPr>
            <a:spLocks noChangeArrowheads="1"/>
          </p:cNvSpPr>
          <p:nvPr/>
        </p:nvSpPr>
        <p:spPr bwMode="auto">
          <a:xfrm rot="21434252">
            <a:off x="3093438" y="8567417"/>
            <a:ext cx="1538" cy="1525"/>
          </a:xfrm>
          <a:custGeom>
            <a:avLst/>
            <a:gdLst>
              <a:gd name="T0" fmla="*/ 0 w 8"/>
              <a:gd name="T1" fmla="*/ 7 h 8"/>
              <a:gd name="T2" fmla="*/ 0 w 8"/>
              <a:gd name="T3" fmla="*/ 7 h 8"/>
              <a:gd name="T4" fmla="*/ 2 w 8"/>
              <a:gd name="T5" fmla="*/ 7 h 8"/>
              <a:gd name="T6" fmla="*/ 6 w 8"/>
              <a:gd name="T7" fmla="*/ 5 h 8"/>
              <a:gd name="T8" fmla="*/ 7 w 8"/>
              <a:gd name="T9" fmla="*/ 4 h 8"/>
              <a:gd name="T10" fmla="*/ 7 w 8"/>
              <a:gd name="T11" fmla="*/ 0 h 8"/>
              <a:gd name="T12" fmla="*/ 7 w 8"/>
              <a:gd name="T13" fmla="*/ 0 h 8"/>
              <a:gd name="T14" fmla="*/ 6 w 8"/>
              <a:gd name="T15" fmla="*/ 0 h 8"/>
              <a:gd name="T16" fmla="*/ 2 w 8"/>
              <a:gd name="T17" fmla="*/ 2 h 8"/>
              <a:gd name="T18" fmla="*/ 0 w 8"/>
              <a:gd name="T19" fmla="*/ 4 h 8"/>
              <a:gd name="T20" fmla="*/ 0 w 8"/>
              <a:gd name="T2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8">
                <a:moveTo>
                  <a:pt x="0" y="7"/>
                </a:moveTo>
                <a:lnTo>
                  <a:pt x="0" y="7"/>
                </a:lnTo>
                <a:lnTo>
                  <a:pt x="2" y="7"/>
                </a:lnTo>
                <a:lnTo>
                  <a:pt x="6" y="5"/>
                </a:lnTo>
                <a:lnTo>
                  <a:pt x="7" y="4"/>
                </a:lnTo>
                <a:lnTo>
                  <a:pt x="7" y="0"/>
                </a:lnTo>
                <a:lnTo>
                  <a:pt x="7" y="0"/>
                </a:lnTo>
                <a:lnTo>
                  <a:pt x="6" y="0"/>
                </a:lnTo>
                <a:lnTo>
                  <a:pt x="2" y="2"/>
                </a:lnTo>
                <a:lnTo>
                  <a:pt x="0" y="4"/>
                </a:lnTo>
                <a:lnTo>
                  <a:pt x="0" y="7"/>
                </a:lnTo>
              </a:path>
            </a:pathLst>
          </a:custGeom>
          <a:solidFill>
            <a:schemeClr val="bg1">
              <a:lumMod val="85000"/>
            </a:schemeClr>
          </a:solidFill>
          <a:ln>
            <a:noFill/>
          </a:ln>
          <a:effectLst/>
        </p:spPr>
        <p:txBody>
          <a:bodyPr wrap="none" anchor="ctr"/>
          <a:lstStyle/>
          <a:p>
            <a:endParaRPr lang="nl-BE"/>
          </a:p>
        </p:txBody>
      </p:sp>
      <p:sp>
        <p:nvSpPr>
          <p:cNvPr id="194" name="Freeform 120">
            <a:extLst>
              <a:ext uri="{FF2B5EF4-FFF2-40B4-BE49-F238E27FC236}">
                <a16:creationId xmlns:a16="http://schemas.microsoft.com/office/drawing/2014/main" id="{2D27347A-3A6A-EB40-AAB9-EDE474C6782E}"/>
              </a:ext>
            </a:extLst>
          </p:cNvPr>
          <p:cNvSpPr>
            <a:spLocks noChangeArrowheads="1"/>
          </p:cNvSpPr>
          <p:nvPr/>
        </p:nvSpPr>
        <p:spPr bwMode="auto">
          <a:xfrm rot="21434252">
            <a:off x="3087074" y="8563126"/>
            <a:ext cx="2307" cy="1525"/>
          </a:xfrm>
          <a:custGeom>
            <a:avLst/>
            <a:gdLst>
              <a:gd name="T0" fmla="*/ 14 w 15"/>
              <a:gd name="T1" fmla="*/ 0 h 8"/>
              <a:gd name="T2" fmla="*/ 14 w 15"/>
              <a:gd name="T3" fmla="*/ 0 h 8"/>
              <a:gd name="T4" fmla="*/ 5 w 15"/>
              <a:gd name="T5" fmla="*/ 2 h 8"/>
              <a:gd name="T6" fmla="*/ 2 w 15"/>
              <a:gd name="T7" fmla="*/ 3 h 8"/>
              <a:gd name="T8" fmla="*/ 0 w 15"/>
              <a:gd name="T9" fmla="*/ 7 h 8"/>
              <a:gd name="T10" fmla="*/ 0 w 15"/>
              <a:gd name="T11" fmla="*/ 7 h 8"/>
              <a:gd name="T12" fmla="*/ 9 w 15"/>
              <a:gd name="T13" fmla="*/ 5 h 8"/>
              <a:gd name="T14" fmla="*/ 12 w 15"/>
              <a:gd name="T15" fmla="*/ 3 h 8"/>
              <a:gd name="T16" fmla="*/ 14 w 15"/>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8">
                <a:moveTo>
                  <a:pt x="14" y="0"/>
                </a:moveTo>
                <a:lnTo>
                  <a:pt x="14" y="0"/>
                </a:lnTo>
                <a:lnTo>
                  <a:pt x="5" y="2"/>
                </a:lnTo>
                <a:lnTo>
                  <a:pt x="2" y="3"/>
                </a:lnTo>
                <a:lnTo>
                  <a:pt x="0" y="7"/>
                </a:lnTo>
                <a:lnTo>
                  <a:pt x="0" y="7"/>
                </a:lnTo>
                <a:lnTo>
                  <a:pt x="9" y="5"/>
                </a:lnTo>
                <a:lnTo>
                  <a:pt x="12" y="3"/>
                </a:lnTo>
                <a:lnTo>
                  <a:pt x="14" y="0"/>
                </a:lnTo>
              </a:path>
            </a:pathLst>
          </a:custGeom>
          <a:solidFill>
            <a:schemeClr val="bg1">
              <a:lumMod val="85000"/>
            </a:schemeClr>
          </a:solidFill>
          <a:ln>
            <a:noFill/>
          </a:ln>
          <a:effectLst/>
        </p:spPr>
        <p:txBody>
          <a:bodyPr wrap="none" anchor="ctr"/>
          <a:lstStyle/>
          <a:p>
            <a:endParaRPr lang="nl-BE"/>
          </a:p>
        </p:txBody>
      </p:sp>
      <p:sp>
        <p:nvSpPr>
          <p:cNvPr id="195" name="Freeform 121">
            <a:extLst>
              <a:ext uri="{FF2B5EF4-FFF2-40B4-BE49-F238E27FC236}">
                <a16:creationId xmlns:a16="http://schemas.microsoft.com/office/drawing/2014/main" id="{70A64E27-B892-8245-8D0C-DA41AC2251F5}"/>
              </a:ext>
            </a:extLst>
          </p:cNvPr>
          <p:cNvSpPr>
            <a:spLocks noChangeArrowheads="1"/>
          </p:cNvSpPr>
          <p:nvPr/>
        </p:nvSpPr>
        <p:spPr bwMode="auto">
          <a:xfrm rot="21434252">
            <a:off x="3090913" y="8562886"/>
            <a:ext cx="4613" cy="1525"/>
          </a:xfrm>
          <a:custGeom>
            <a:avLst/>
            <a:gdLst>
              <a:gd name="T0" fmla="*/ 0 w 28"/>
              <a:gd name="T1" fmla="*/ 7 h 8"/>
              <a:gd name="T2" fmla="*/ 0 w 28"/>
              <a:gd name="T3" fmla="*/ 7 h 8"/>
              <a:gd name="T4" fmla="*/ 17 w 28"/>
              <a:gd name="T5" fmla="*/ 7 h 8"/>
              <a:gd name="T6" fmla="*/ 24 w 28"/>
              <a:gd name="T7" fmla="*/ 5 h 8"/>
              <a:gd name="T8" fmla="*/ 25 w 28"/>
              <a:gd name="T9" fmla="*/ 3 h 8"/>
              <a:gd name="T10" fmla="*/ 27 w 28"/>
              <a:gd name="T11" fmla="*/ 0 h 8"/>
              <a:gd name="T12" fmla="*/ 27 w 28"/>
              <a:gd name="T13" fmla="*/ 0 h 8"/>
              <a:gd name="T14" fmla="*/ 13 w 28"/>
              <a:gd name="T15" fmla="*/ 0 h 8"/>
              <a:gd name="T16" fmla="*/ 13 w 28"/>
              <a:gd name="T17" fmla="*/ 0 h 8"/>
              <a:gd name="T18" fmla="*/ 5 w 28"/>
              <a:gd name="T19" fmla="*/ 2 h 8"/>
              <a:gd name="T20" fmla="*/ 2 w 28"/>
              <a:gd name="T21" fmla="*/ 3 h 8"/>
              <a:gd name="T22" fmla="*/ 0 w 28"/>
              <a:gd name="T23"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8">
                <a:moveTo>
                  <a:pt x="0" y="7"/>
                </a:moveTo>
                <a:lnTo>
                  <a:pt x="0" y="7"/>
                </a:lnTo>
                <a:lnTo>
                  <a:pt x="17" y="7"/>
                </a:lnTo>
                <a:lnTo>
                  <a:pt x="24" y="5"/>
                </a:lnTo>
                <a:lnTo>
                  <a:pt x="25" y="3"/>
                </a:lnTo>
                <a:lnTo>
                  <a:pt x="27" y="0"/>
                </a:lnTo>
                <a:lnTo>
                  <a:pt x="27" y="0"/>
                </a:lnTo>
                <a:lnTo>
                  <a:pt x="13" y="0"/>
                </a:lnTo>
                <a:lnTo>
                  <a:pt x="13" y="0"/>
                </a:lnTo>
                <a:lnTo>
                  <a:pt x="5" y="2"/>
                </a:lnTo>
                <a:lnTo>
                  <a:pt x="2" y="3"/>
                </a:lnTo>
                <a:lnTo>
                  <a:pt x="0" y="7"/>
                </a:lnTo>
              </a:path>
            </a:pathLst>
          </a:custGeom>
          <a:solidFill>
            <a:schemeClr val="bg1">
              <a:lumMod val="85000"/>
            </a:schemeClr>
          </a:solidFill>
          <a:ln>
            <a:noFill/>
          </a:ln>
          <a:effectLst/>
        </p:spPr>
        <p:txBody>
          <a:bodyPr wrap="none" anchor="ctr"/>
          <a:lstStyle/>
          <a:p>
            <a:endParaRPr lang="nl-BE"/>
          </a:p>
        </p:txBody>
      </p:sp>
      <p:sp>
        <p:nvSpPr>
          <p:cNvPr id="196" name="Freeform 122">
            <a:extLst>
              <a:ext uri="{FF2B5EF4-FFF2-40B4-BE49-F238E27FC236}">
                <a16:creationId xmlns:a16="http://schemas.microsoft.com/office/drawing/2014/main" id="{9CF8C2B8-0DF6-8E40-914F-0F5B72A1F736}"/>
              </a:ext>
            </a:extLst>
          </p:cNvPr>
          <p:cNvSpPr>
            <a:spLocks noChangeArrowheads="1"/>
          </p:cNvSpPr>
          <p:nvPr/>
        </p:nvSpPr>
        <p:spPr bwMode="auto">
          <a:xfrm rot="21434252">
            <a:off x="2899147" y="8512682"/>
            <a:ext cx="1538" cy="1525"/>
          </a:xfrm>
          <a:custGeom>
            <a:avLst/>
            <a:gdLst>
              <a:gd name="T0" fmla="*/ 0 w 8"/>
              <a:gd name="T1" fmla="*/ 0 h 8"/>
              <a:gd name="T2" fmla="*/ 0 w 8"/>
              <a:gd name="T3" fmla="*/ 0 h 8"/>
              <a:gd name="T4" fmla="*/ 0 w 8"/>
              <a:gd name="T5" fmla="*/ 3 h 8"/>
              <a:gd name="T6" fmla="*/ 2 w 8"/>
              <a:gd name="T7" fmla="*/ 5 h 8"/>
              <a:gd name="T8" fmla="*/ 7 w 8"/>
              <a:gd name="T9" fmla="*/ 7 h 8"/>
              <a:gd name="T10" fmla="*/ 7 w 8"/>
              <a:gd name="T11" fmla="*/ 7 h 8"/>
              <a:gd name="T12" fmla="*/ 7 w 8"/>
              <a:gd name="T13" fmla="*/ 3 h 8"/>
              <a:gd name="T14" fmla="*/ 5 w 8"/>
              <a:gd name="T15" fmla="*/ 1 h 8"/>
              <a:gd name="T16" fmla="*/ 0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0" y="0"/>
                </a:moveTo>
                <a:lnTo>
                  <a:pt x="0" y="0"/>
                </a:lnTo>
                <a:lnTo>
                  <a:pt x="0" y="3"/>
                </a:lnTo>
                <a:lnTo>
                  <a:pt x="2" y="5"/>
                </a:lnTo>
                <a:lnTo>
                  <a:pt x="7" y="7"/>
                </a:lnTo>
                <a:lnTo>
                  <a:pt x="7" y="7"/>
                </a:lnTo>
                <a:lnTo>
                  <a:pt x="7" y="3"/>
                </a:lnTo>
                <a:lnTo>
                  <a:pt x="5" y="1"/>
                </a:lnTo>
                <a:lnTo>
                  <a:pt x="0" y="0"/>
                </a:lnTo>
              </a:path>
            </a:pathLst>
          </a:custGeom>
          <a:solidFill>
            <a:schemeClr val="bg1">
              <a:lumMod val="85000"/>
            </a:schemeClr>
          </a:solidFill>
          <a:ln>
            <a:noFill/>
          </a:ln>
          <a:effectLst/>
        </p:spPr>
        <p:txBody>
          <a:bodyPr wrap="none" anchor="ctr"/>
          <a:lstStyle/>
          <a:p>
            <a:endParaRPr lang="nl-BE"/>
          </a:p>
        </p:txBody>
      </p:sp>
      <p:sp>
        <p:nvSpPr>
          <p:cNvPr id="197" name="Freeform 123">
            <a:extLst>
              <a:ext uri="{FF2B5EF4-FFF2-40B4-BE49-F238E27FC236}">
                <a16:creationId xmlns:a16="http://schemas.microsoft.com/office/drawing/2014/main" id="{04DA1BCD-2B28-6241-ABA0-1683D17160B5}"/>
              </a:ext>
            </a:extLst>
          </p:cNvPr>
          <p:cNvSpPr>
            <a:spLocks noChangeArrowheads="1"/>
          </p:cNvSpPr>
          <p:nvPr/>
        </p:nvSpPr>
        <p:spPr bwMode="auto">
          <a:xfrm rot="21434252">
            <a:off x="2859318" y="8402338"/>
            <a:ext cx="4613" cy="6861"/>
          </a:xfrm>
          <a:custGeom>
            <a:avLst/>
            <a:gdLst>
              <a:gd name="T0" fmla="*/ 27 w 28"/>
              <a:gd name="T1" fmla="*/ 27 h 41"/>
              <a:gd name="T2" fmla="*/ 27 w 28"/>
              <a:gd name="T3" fmla="*/ 27 h 41"/>
              <a:gd name="T4" fmla="*/ 24 w 28"/>
              <a:gd name="T5" fmla="*/ 27 h 41"/>
              <a:gd name="T6" fmla="*/ 22 w 28"/>
              <a:gd name="T7" fmla="*/ 23 h 41"/>
              <a:gd name="T8" fmla="*/ 24 w 28"/>
              <a:gd name="T9" fmla="*/ 22 h 41"/>
              <a:gd name="T10" fmla="*/ 27 w 28"/>
              <a:gd name="T11" fmla="*/ 20 h 41"/>
              <a:gd name="T12" fmla="*/ 27 w 28"/>
              <a:gd name="T13" fmla="*/ 20 h 41"/>
              <a:gd name="T14" fmla="*/ 27 w 28"/>
              <a:gd name="T15" fmla="*/ 0 h 41"/>
              <a:gd name="T16" fmla="*/ 27 w 28"/>
              <a:gd name="T17" fmla="*/ 0 h 41"/>
              <a:gd name="T18" fmla="*/ 19 w 28"/>
              <a:gd name="T19" fmla="*/ 1 h 41"/>
              <a:gd name="T20" fmla="*/ 14 w 28"/>
              <a:gd name="T21" fmla="*/ 3 h 41"/>
              <a:gd name="T22" fmla="*/ 8 w 28"/>
              <a:gd name="T23" fmla="*/ 6 h 41"/>
              <a:gd name="T24" fmla="*/ 0 w 28"/>
              <a:gd name="T25" fmla="*/ 6 h 41"/>
              <a:gd name="T26" fmla="*/ 0 w 28"/>
              <a:gd name="T27" fmla="*/ 6 h 41"/>
              <a:gd name="T28" fmla="*/ 0 w 28"/>
              <a:gd name="T29" fmla="*/ 15 h 41"/>
              <a:gd name="T30" fmla="*/ 0 w 28"/>
              <a:gd name="T31" fmla="*/ 22 h 41"/>
              <a:gd name="T32" fmla="*/ 3 w 28"/>
              <a:gd name="T33" fmla="*/ 27 h 41"/>
              <a:gd name="T34" fmla="*/ 5 w 28"/>
              <a:gd name="T35" fmla="*/ 32 h 41"/>
              <a:gd name="T36" fmla="*/ 10 w 28"/>
              <a:gd name="T37" fmla="*/ 35 h 41"/>
              <a:gd name="T38" fmla="*/ 15 w 28"/>
              <a:gd name="T39" fmla="*/ 37 h 41"/>
              <a:gd name="T40" fmla="*/ 20 w 28"/>
              <a:gd name="T41" fmla="*/ 39 h 41"/>
              <a:gd name="T42" fmla="*/ 27 w 28"/>
              <a:gd name="T43" fmla="*/ 40 h 41"/>
              <a:gd name="T44" fmla="*/ 27 w 28"/>
              <a:gd name="T45" fmla="*/ 40 h 41"/>
              <a:gd name="T46" fmla="*/ 27 w 28"/>
              <a:gd name="T47"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41">
                <a:moveTo>
                  <a:pt x="27" y="27"/>
                </a:moveTo>
                <a:lnTo>
                  <a:pt x="27" y="27"/>
                </a:lnTo>
                <a:lnTo>
                  <a:pt x="24" y="27"/>
                </a:lnTo>
                <a:lnTo>
                  <a:pt x="22" y="23"/>
                </a:lnTo>
                <a:lnTo>
                  <a:pt x="24" y="22"/>
                </a:lnTo>
                <a:lnTo>
                  <a:pt x="27" y="20"/>
                </a:lnTo>
                <a:lnTo>
                  <a:pt x="27" y="20"/>
                </a:lnTo>
                <a:lnTo>
                  <a:pt x="27" y="0"/>
                </a:lnTo>
                <a:lnTo>
                  <a:pt x="27" y="0"/>
                </a:lnTo>
                <a:lnTo>
                  <a:pt x="19" y="1"/>
                </a:lnTo>
                <a:lnTo>
                  <a:pt x="14" y="3"/>
                </a:lnTo>
                <a:lnTo>
                  <a:pt x="8" y="6"/>
                </a:lnTo>
                <a:lnTo>
                  <a:pt x="0" y="6"/>
                </a:lnTo>
                <a:lnTo>
                  <a:pt x="0" y="6"/>
                </a:lnTo>
                <a:lnTo>
                  <a:pt x="0" y="15"/>
                </a:lnTo>
                <a:lnTo>
                  <a:pt x="0" y="22"/>
                </a:lnTo>
                <a:lnTo>
                  <a:pt x="3" y="27"/>
                </a:lnTo>
                <a:lnTo>
                  <a:pt x="5" y="32"/>
                </a:lnTo>
                <a:lnTo>
                  <a:pt x="10" y="35"/>
                </a:lnTo>
                <a:lnTo>
                  <a:pt x="15" y="37"/>
                </a:lnTo>
                <a:lnTo>
                  <a:pt x="20" y="39"/>
                </a:lnTo>
                <a:lnTo>
                  <a:pt x="27" y="40"/>
                </a:lnTo>
                <a:lnTo>
                  <a:pt x="27" y="40"/>
                </a:lnTo>
                <a:lnTo>
                  <a:pt x="27" y="27"/>
                </a:lnTo>
              </a:path>
            </a:pathLst>
          </a:custGeom>
          <a:solidFill>
            <a:schemeClr val="bg1">
              <a:lumMod val="85000"/>
            </a:schemeClr>
          </a:solidFill>
          <a:ln>
            <a:noFill/>
          </a:ln>
          <a:effectLst/>
        </p:spPr>
        <p:txBody>
          <a:bodyPr wrap="none" anchor="ctr"/>
          <a:lstStyle/>
          <a:p>
            <a:endParaRPr lang="nl-BE"/>
          </a:p>
        </p:txBody>
      </p:sp>
      <p:sp>
        <p:nvSpPr>
          <p:cNvPr id="198" name="Freeform 124">
            <a:extLst>
              <a:ext uri="{FF2B5EF4-FFF2-40B4-BE49-F238E27FC236}">
                <a16:creationId xmlns:a16="http://schemas.microsoft.com/office/drawing/2014/main" id="{052D5C8D-C731-9548-9E00-0F68E616D6C9}"/>
              </a:ext>
            </a:extLst>
          </p:cNvPr>
          <p:cNvSpPr>
            <a:spLocks noChangeArrowheads="1"/>
          </p:cNvSpPr>
          <p:nvPr/>
        </p:nvSpPr>
        <p:spPr bwMode="auto">
          <a:xfrm rot="21434252">
            <a:off x="2861953" y="8410642"/>
            <a:ext cx="3075" cy="3811"/>
          </a:xfrm>
          <a:custGeom>
            <a:avLst/>
            <a:gdLst>
              <a:gd name="T0" fmla="*/ 0 w 16"/>
              <a:gd name="T1" fmla="*/ 1 h 24"/>
              <a:gd name="T2" fmla="*/ 0 w 16"/>
              <a:gd name="T3" fmla="*/ 1 h 24"/>
              <a:gd name="T4" fmla="*/ 0 w 16"/>
              <a:gd name="T5" fmla="*/ 22 h 24"/>
              <a:gd name="T6" fmla="*/ 0 w 16"/>
              <a:gd name="T7" fmla="*/ 22 h 24"/>
              <a:gd name="T8" fmla="*/ 6 w 16"/>
              <a:gd name="T9" fmla="*/ 23 h 24"/>
              <a:gd name="T10" fmla="*/ 10 w 16"/>
              <a:gd name="T11" fmla="*/ 22 h 24"/>
              <a:gd name="T12" fmla="*/ 13 w 16"/>
              <a:gd name="T13" fmla="*/ 17 h 24"/>
              <a:gd name="T14" fmla="*/ 15 w 16"/>
              <a:gd name="T15" fmla="*/ 12 h 24"/>
              <a:gd name="T16" fmla="*/ 13 w 16"/>
              <a:gd name="T17" fmla="*/ 6 h 24"/>
              <a:gd name="T18" fmla="*/ 10 w 16"/>
              <a:gd name="T19" fmla="*/ 1 h 24"/>
              <a:gd name="T20" fmla="*/ 6 w 16"/>
              <a:gd name="T21" fmla="*/ 0 h 24"/>
              <a:gd name="T22" fmla="*/ 0 w 16"/>
              <a:gd name="T23"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24">
                <a:moveTo>
                  <a:pt x="0" y="1"/>
                </a:moveTo>
                <a:lnTo>
                  <a:pt x="0" y="1"/>
                </a:lnTo>
                <a:lnTo>
                  <a:pt x="0" y="22"/>
                </a:lnTo>
                <a:lnTo>
                  <a:pt x="0" y="22"/>
                </a:lnTo>
                <a:lnTo>
                  <a:pt x="6" y="23"/>
                </a:lnTo>
                <a:lnTo>
                  <a:pt x="10" y="22"/>
                </a:lnTo>
                <a:lnTo>
                  <a:pt x="13" y="17"/>
                </a:lnTo>
                <a:lnTo>
                  <a:pt x="15" y="12"/>
                </a:lnTo>
                <a:lnTo>
                  <a:pt x="13" y="6"/>
                </a:lnTo>
                <a:lnTo>
                  <a:pt x="10" y="1"/>
                </a:lnTo>
                <a:lnTo>
                  <a:pt x="6" y="0"/>
                </a:lnTo>
                <a:lnTo>
                  <a:pt x="0" y="1"/>
                </a:lnTo>
              </a:path>
            </a:pathLst>
          </a:custGeom>
          <a:solidFill>
            <a:schemeClr val="bg1">
              <a:lumMod val="85000"/>
            </a:schemeClr>
          </a:solidFill>
          <a:ln>
            <a:noFill/>
          </a:ln>
          <a:effectLst/>
        </p:spPr>
        <p:txBody>
          <a:bodyPr wrap="none" anchor="ctr"/>
          <a:lstStyle/>
          <a:p>
            <a:endParaRPr lang="nl-BE"/>
          </a:p>
        </p:txBody>
      </p:sp>
      <p:sp>
        <p:nvSpPr>
          <p:cNvPr id="199" name="Freeform 125">
            <a:extLst>
              <a:ext uri="{FF2B5EF4-FFF2-40B4-BE49-F238E27FC236}">
                <a16:creationId xmlns:a16="http://schemas.microsoft.com/office/drawing/2014/main" id="{AB418204-979A-0540-8E0B-CF1F71AB54D2}"/>
              </a:ext>
            </a:extLst>
          </p:cNvPr>
          <p:cNvSpPr>
            <a:spLocks noChangeArrowheads="1"/>
          </p:cNvSpPr>
          <p:nvPr/>
        </p:nvSpPr>
        <p:spPr bwMode="auto">
          <a:xfrm rot="21434252">
            <a:off x="2921687" y="8593059"/>
            <a:ext cx="9994" cy="9148"/>
          </a:xfrm>
          <a:custGeom>
            <a:avLst/>
            <a:gdLst>
              <a:gd name="T0" fmla="*/ 16 w 58"/>
              <a:gd name="T1" fmla="*/ 27 h 55"/>
              <a:gd name="T2" fmla="*/ 16 w 58"/>
              <a:gd name="T3" fmla="*/ 27 h 55"/>
              <a:gd name="T4" fmla="*/ 16 w 58"/>
              <a:gd name="T5" fmla="*/ 32 h 55"/>
              <a:gd name="T6" fmla="*/ 19 w 58"/>
              <a:gd name="T7" fmla="*/ 34 h 55"/>
              <a:gd name="T8" fmla="*/ 24 w 58"/>
              <a:gd name="T9" fmla="*/ 39 h 55"/>
              <a:gd name="T10" fmla="*/ 28 w 58"/>
              <a:gd name="T11" fmla="*/ 40 h 55"/>
              <a:gd name="T12" fmla="*/ 29 w 58"/>
              <a:gd name="T13" fmla="*/ 44 h 55"/>
              <a:gd name="T14" fmla="*/ 29 w 58"/>
              <a:gd name="T15" fmla="*/ 49 h 55"/>
              <a:gd name="T16" fmla="*/ 29 w 58"/>
              <a:gd name="T17" fmla="*/ 54 h 55"/>
              <a:gd name="T18" fmla="*/ 29 w 58"/>
              <a:gd name="T19" fmla="*/ 54 h 55"/>
              <a:gd name="T20" fmla="*/ 34 w 58"/>
              <a:gd name="T21" fmla="*/ 52 h 55"/>
              <a:gd name="T22" fmla="*/ 38 w 58"/>
              <a:gd name="T23" fmla="*/ 51 h 55"/>
              <a:gd name="T24" fmla="*/ 43 w 58"/>
              <a:gd name="T25" fmla="*/ 44 h 55"/>
              <a:gd name="T26" fmla="*/ 48 w 58"/>
              <a:gd name="T27" fmla="*/ 37 h 55"/>
              <a:gd name="T28" fmla="*/ 51 w 58"/>
              <a:gd name="T29" fmla="*/ 35 h 55"/>
              <a:gd name="T30" fmla="*/ 57 w 58"/>
              <a:gd name="T31" fmla="*/ 34 h 55"/>
              <a:gd name="T32" fmla="*/ 57 w 58"/>
              <a:gd name="T33" fmla="*/ 34 h 55"/>
              <a:gd name="T34" fmla="*/ 55 w 58"/>
              <a:gd name="T35" fmla="*/ 32 h 55"/>
              <a:gd name="T36" fmla="*/ 53 w 58"/>
              <a:gd name="T37" fmla="*/ 30 h 55"/>
              <a:gd name="T38" fmla="*/ 48 w 58"/>
              <a:gd name="T39" fmla="*/ 29 h 55"/>
              <a:gd name="T40" fmla="*/ 36 w 58"/>
              <a:gd name="T41" fmla="*/ 27 h 55"/>
              <a:gd name="T42" fmla="*/ 36 w 58"/>
              <a:gd name="T43" fmla="*/ 27 h 55"/>
              <a:gd name="T44" fmla="*/ 33 w 58"/>
              <a:gd name="T45" fmla="*/ 22 h 55"/>
              <a:gd name="T46" fmla="*/ 29 w 58"/>
              <a:gd name="T47" fmla="*/ 17 h 55"/>
              <a:gd name="T48" fmla="*/ 24 w 58"/>
              <a:gd name="T49" fmla="*/ 13 h 55"/>
              <a:gd name="T50" fmla="*/ 22 w 58"/>
              <a:gd name="T51" fmla="*/ 6 h 55"/>
              <a:gd name="T52" fmla="*/ 22 w 58"/>
              <a:gd name="T53" fmla="*/ 6 h 55"/>
              <a:gd name="T54" fmla="*/ 14 w 58"/>
              <a:gd name="T55" fmla="*/ 1 h 55"/>
              <a:gd name="T56" fmla="*/ 9 w 58"/>
              <a:gd name="T57" fmla="*/ 0 h 55"/>
              <a:gd name="T58" fmla="*/ 2 w 58"/>
              <a:gd name="T59" fmla="*/ 0 h 55"/>
              <a:gd name="T60" fmla="*/ 2 w 58"/>
              <a:gd name="T61" fmla="*/ 0 h 55"/>
              <a:gd name="T62" fmla="*/ 0 w 58"/>
              <a:gd name="T63" fmla="*/ 6 h 55"/>
              <a:gd name="T64" fmla="*/ 0 w 58"/>
              <a:gd name="T65" fmla="*/ 11 h 55"/>
              <a:gd name="T66" fmla="*/ 2 w 58"/>
              <a:gd name="T67" fmla="*/ 15 h 55"/>
              <a:gd name="T68" fmla="*/ 5 w 58"/>
              <a:gd name="T69" fmla="*/ 17 h 55"/>
              <a:gd name="T70" fmla="*/ 11 w 58"/>
              <a:gd name="T71" fmla="*/ 22 h 55"/>
              <a:gd name="T72" fmla="*/ 14 w 58"/>
              <a:gd name="T73" fmla="*/ 23 h 55"/>
              <a:gd name="T74" fmla="*/ 16 w 58"/>
              <a:gd name="T7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55">
                <a:moveTo>
                  <a:pt x="16" y="27"/>
                </a:moveTo>
                <a:lnTo>
                  <a:pt x="16" y="27"/>
                </a:lnTo>
                <a:lnTo>
                  <a:pt x="16" y="32"/>
                </a:lnTo>
                <a:lnTo>
                  <a:pt x="19" y="34"/>
                </a:lnTo>
                <a:lnTo>
                  <a:pt x="24" y="39"/>
                </a:lnTo>
                <a:lnTo>
                  <a:pt x="28" y="40"/>
                </a:lnTo>
                <a:lnTo>
                  <a:pt x="29" y="44"/>
                </a:lnTo>
                <a:lnTo>
                  <a:pt x="29" y="49"/>
                </a:lnTo>
                <a:lnTo>
                  <a:pt x="29" y="54"/>
                </a:lnTo>
                <a:lnTo>
                  <a:pt x="29" y="54"/>
                </a:lnTo>
                <a:lnTo>
                  <a:pt x="34" y="52"/>
                </a:lnTo>
                <a:lnTo>
                  <a:pt x="38" y="51"/>
                </a:lnTo>
                <a:lnTo>
                  <a:pt x="43" y="44"/>
                </a:lnTo>
                <a:lnTo>
                  <a:pt x="48" y="37"/>
                </a:lnTo>
                <a:lnTo>
                  <a:pt x="51" y="35"/>
                </a:lnTo>
                <a:lnTo>
                  <a:pt x="57" y="34"/>
                </a:lnTo>
                <a:lnTo>
                  <a:pt x="57" y="34"/>
                </a:lnTo>
                <a:lnTo>
                  <a:pt x="55" y="32"/>
                </a:lnTo>
                <a:lnTo>
                  <a:pt x="53" y="30"/>
                </a:lnTo>
                <a:lnTo>
                  <a:pt x="48" y="29"/>
                </a:lnTo>
                <a:lnTo>
                  <a:pt x="36" y="27"/>
                </a:lnTo>
                <a:lnTo>
                  <a:pt x="36" y="27"/>
                </a:lnTo>
                <a:lnTo>
                  <a:pt x="33" y="22"/>
                </a:lnTo>
                <a:lnTo>
                  <a:pt x="29" y="17"/>
                </a:lnTo>
                <a:lnTo>
                  <a:pt x="24" y="13"/>
                </a:lnTo>
                <a:lnTo>
                  <a:pt x="22" y="6"/>
                </a:lnTo>
                <a:lnTo>
                  <a:pt x="22" y="6"/>
                </a:lnTo>
                <a:lnTo>
                  <a:pt x="14" y="1"/>
                </a:lnTo>
                <a:lnTo>
                  <a:pt x="9" y="0"/>
                </a:lnTo>
                <a:lnTo>
                  <a:pt x="2" y="0"/>
                </a:lnTo>
                <a:lnTo>
                  <a:pt x="2" y="0"/>
                </a:lnTo>
                <a:lnTo>
                  <a:pt x="0" y="6"/>
                </a:lnTo>
                <a:lnTo>
                  <a:pt x="0" y="11"/>
                </a:lnTo>
                <a:lnTo>
                  <a:pt x="2" y="15"/>
                </a:lnTo>
                <a:lnTo>
                  <a:pt x="5" y="17"/>
                </a:lnTo>
                <a:lnTo>
                  <a:pt x="11" y="22"/>
                </a:lnTo>
                <a:lnTo>
                  <a:pt x="14" y="23"/>
                </a:lnTo>
                <a:lnTo>
                  <a:pt x="16" y="27"/>
                </a:lnTo>
              </a:path>
            </a:pathLst>
          </a:custGeom>
          <a:solidFill>
            <a:schemeClr val="bg1">
              <a:lumMod val="85000"/>
            </a:schemeClr>
          </a:solidFill>
          <a:ln>
            <a:noFill/>
          </a:ln>
          <a:effectLst/>
        </p:spPr>
        <p:txBody>
          <a:bodyPr wrap="none" anchor="ctr"/>
          <a:lstStyle/>
          <a:p>
            <a:endParaRPr lang="nl-BE"/>
          </a:p>
        </p:txBody>
      </p:sp>
      <p:sp>
        <p:nvSpPr>
          <p:cNvPr id="200" name="Freeform 126">
            <a:extLst>
              <a:ext uri="{FF2B5EF4-FFF2-40B4-BE49-F238E27FC236}">
                <a16:creationId xmlns:a16="http://schemas.microsoft.com/office/drawing/2014/main" id="{D8E22F1D-8B6D-E545-8AA5-A6526CC07098}"/>
              </a:ext>
            </a:extLst>
          </p:cNvPr>
          <p:cNvSpPr>
            <a:spLocks noChangeArrowheads="1"/>
          </p:cNvSpPr>
          <p:nvPr/>
        </p:nvSpPr>
        <p:spPr bwMode="auto">
          <a:xfrm rot="21434252">
            <a:off x="2901320" y="8586500"/>
            <a:ext cx="6150" cy="7623"/>
          </a:xfrm>
          <a:custGeom>
            <a:avLst/>
            <a:gdLst>
              <a:gd name="T0" fmla="*/ 0 w 35"/>
              <a:gd name="T1" fmla="*/ 15 h 44"/>
              <a:gd name="T2" fmla="*/ 0 w 35"/>
              <a:gd name="T3" fmla="*/ 15 h 44"/>
              <a:gd name="T4" fmla="*/ 5 w 35"/>
              <a:gd name="T5" fmla="*/ 17 h 44"/>
              <a:gd name="T6" fmla="*/ 9 w 35"/>
              <a:gd name="T7" fmla="*/ 19 h 44"/>
              <a:gd name="T8" fmla="*/ 14 w 35"/>
              <a:gd name="T9" fmla="*/ 26 h 44"/>
              <a:gd name="T10" fmla="*/ 17 w 35"/>
              <a:gd name="T11" fmla="*/ 34 h 44"/>
              <a:gd name="T12" fmla="*/ 21 w 35"/>
              <a:gd name="T13" fmla="*/ 43 h 44"/>
              <a:gd name="T14" fmla="*/ 21 w 35"/>
              <a:gd name="T15" fmla="*/ 43 h 44"/>
              <a:gd name="T16" fmla="*/ 34 w 35"/>
              <a:gd name="T17" fmla="*/ 43 h 44"/>
              <a:gd name="T18" fmla="*/ 34 w 35"/>
              <a:gd name="T19" fmla="*/ 43 h 44"/>
              <a:gd name="T20" fmla="*/ 34 w 35"/>
              <a:gd name="T21" fmla="*/ 8 h 44"/>
              <a:gd name="T22" fmla="*/ 34 w 35"/>
              <a:gd name="T23" fmla="*/ 8 h 44"/>
              <a:gd name="T24" fmla="*/ 26 w 35"/>
              <a:gd name="T25" fmla="*/ 3 h 44"/>
              <a:gd name="T26" fmla="*/ 19 w 35"/>
              <a:gd name="T27" fmla="*/ 2 h 44"/>
              <a:gd name="T28" fmla="*/ 12 w 35"/>
              <a:gd name="T29" fmla="*/ 0 h 44"/>
              <a:gd name="T30" fmla="*/ 7 w 35"/>
              <a:gd name="T31" fmla="*/ 2 h 44"/>
              <a:gd name="T32" fmla="*/ 2 w 35"/>
              <a:gd name="T33" fmla="*/ 3 h 44"/>
              <a:gd name="T34" fmla="*/ 0 w 35"/>
              <a:gd name="T35" fmla="*/ 8 h 44"/>
              <a:gd name="T36" fmla="*/ 0 w 35"/>
              <a:gd name="T37" fmla="*/ 1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44">
                <a:moveTo>
                  <a:pt x="0" y="15"/>
                </a:moveTo>
                <a:lnTo>
                  <a:pt x="0" y="15"/>
                </a:lnTo>
                <a:lnTo>
                  <a:pt x="5" y="17"/>
                </a:lnTo>
                <a:lnTo>
                  <a:pt x="9" y="19"/>
                </a:lnTo>
                <a:lnTo>
                  <a:pt x="14" y="26"/>
                </a:lnTo>
                <a:lnTo>
                  <a:pt x="17" y="34"/>
                </a:lnTo>
                <a:lnTo>
                  <a:pt x="21" y="43"/>
                </a:lnTo>
                <a:lnTo>
                  <a:pt x="21" y="43"/>
                </a:lnTo>
                <a:lnTo>
                  <a:pt x="34" y="43"/>
                </a:lnTo>
                <a:lnTo>
                  <a:pt x="34" y="43"/>
                </a:lnTo>
                <a:lnTo>
                  <a:pt x="34" y="8"/>
                </a:lnTo>
                <a:lnTo>
                  <a:pt x="34" y="8"/>
                </a:lnTo>
                <a:lnTo>
                  <a:pt x="26" y="3"/>
                </a:lnTo>
                <a:lnTo>
                  <a:pt x="19" y="2"/>
                </a:lnTo>
                <a:lnTo>
                  <a:pt x="12" y="0"/>
                </a:lnTo>
                <a:lnTo>
                  <a:pt x="7" y="2"/>
                </a:lnTo>
                <a:lnTo>
                  <a:pt x="2" y="3"/>
                </a:lnTo>
                <a:lnTo>
                  <a:pt x="0" y="8"/>
                </a:lnTo>
                <a:lnTo>
                  <a:pt x="0" y="15"/>
                </a:lnTo>
              </a:path>
            </a:pathLst>
          </a:custGeom>
          <a:solidFill>
            <a:schemeClr val="bg1">
              <a:lumMod val="85000"/>
            </a:schemeClr>
          </a:solidFill>
          <a:ln>
            <a:noFill/>
          </a:ln>
          <a:effectLst/>
        </p:spPr>
        <p:txBody>
          <a:bodyPr wrap="none" anchor="ctr"/>
          <a:lstStyle/>
          <a:p>
            <a:endParaRPr lang="nl-BE"/>
          </a:p>
        </p:txBody>
      </p:sp>
      <p:sp>
        <p:nvSpPr>
          <p:cNvPr id="201" name="Freeform 127">
            <a:extLst>
              <a:ext uri="{FF2B5EF4-FFF2-40B4-BE49-F238E27FC236}">
                <a16:creationId xmlns:a16="http://schemas.microsoft.com/office/drawing/2014/main" id="{12D056AF-153A-AB46-A9AF-28242D597192}"/>
              </a:ext>
            </a:extLst>
          </p:cNvPr>
          <p:cNvSpPr>
            <a:spLocks noChangeArrowheads="1"/>
          </p:cNvSpPr>
          <p:nvPr/>
        </p:nvSpPr>
        <p:spPr bwMode="auto">
          <a:xfrm rot="21434252">
            <a:off x="2854610" y="8381739"/>
            <a:ext cx="13838" cy="12197"/>
          </a:xfrm>
          <a:custGeom>
            <a:avLst/>
            <a:gdLst>
              <a:gd name="T0" fmla="*/ 7 w 78"/>
              <a:gd name="T1" fmla="*/ 41 h 71"/>
              <a:gd name="T2" fmla="*/ 14 w 78"/>
              <a:gd name="T3" fmla="*/ 44 h 71"/>
              <a:gd name="T4" fmla="*/ 14 w 78"/>
              <a:gd name="T5" fmla="*/ 48 h 71"/>
              <a:gd name="T6" fmla="*/ 14 w 78"/>
              <a:gd name="T7" fmla="*/ 54 h 71"/>
              <a:gd name="T8" fmla="*/ 14 w 78"/>
              <a:gd name="T9" fmla="*/ 61 h 71"/>
              <a:gd name="T10" fmla="*/ 16 w 78"/>
              <a:gd name="T11" fmla="*/ 63 h 71"/>
              <a:gd name="T12" fmla="*/ 23 w 78"/>
              <a:gd name="T13" fmla="*/ 61 h 71"/>
              <a:gd name="T14" fmla="*/ 28 w 78"/>
              <a:gd name="T15" fmla="*/ 54 h 71"/>
              <a:gd name="T16" fmla="*/ 26 w 78"/>
              <a:gd name="T17" fmla="*/ 54 h 71"/>
              <a:gd name="T18" fmla="*/ 21 w 78"/>
              <a:gd name="T19" fmla="*/ 51 h 71"/>
              <a:gd name="T20" fmla="*/ 21 w 78"/>
              <a:gd name="T21" fmla="*/ 48 h 71"/>
              <a:gd name="T22" fmla="*/ 28 w 78"/>
              <a:gd name="T23" fmla="*/ 48 h 71"/>
              <a:gd name="T24" fmla="*/ 35 w 78"/>
              <a:gd name="T25" fmla="*/ 48 h 71"/>
              <a:gd name="T26" fmla="*/ 41 w 78"/>
              <a:gd name="T27" fmla="*/ 54 h 71"/>
              <a:gd name="T28" fmla="*/ 46 w 78"/>
              <a:gd name="T29" fmla="*/ 63 h 71"/>
              <a:gd name="T30" fmla="*/ 53 w 78"/>
              <a:gd name="T31" fmla="*/ 70 h 71"/>
              <a:gd name="T32" fmla="*/ 62 w 78"/>
              <a:gd name="T33" fmla="*/ 68 h 71"/>
              <a:gd name="T34" fmla="*/ 62 w 78"/>
              <a:gd name="T35" fmla="*/ 53 h 71"/>
              <a:gd name="T36" fmla="*/ 69 w 78"/>
              <a:gd name="T37" fmla="*/ 44 h 71"/>
              <a:gd name="T38" fmla="*/ 75 w 78"/>
              <a:gd name="T39" fmla="*/ 36 h 71"/>
              <a:gd name="T40" fmla="*/ 75 w 78"/>
              <a:gd name="T41" fmla="*/ 20 h 71"/>
              <a:gd name="T42" fmla="*/ 75 w 78"/>
              <a:gd name="T43" fmla="*/ 13 h 71"/>
              <a:gd name="T44" fmla="*/ 75 w 78"/>
              <a:gd name="T45" fmla="*/ 7 h 71"/>
              <a:gd name="T46" fmla="*/ 48 w 78"/>
              <a:gd name="T47" fmla="*/ 7 h 71"/>
              <a:gd name="T48" fmla="*/ 48 w 78"/>
              <a:gd name="T49" fmla="*/ 24 h 71"/>
              <a:gd name="T50" fmla="*/ 45 w 78"/>
              <a:gd name="T51" fmla="*/ 32 h 71"/>
              <a:gd name="T52" fmla="*/ 41 w 78"/>
              <a:gd name="T53" fmla="*/ 34 h 71"/>
              <a:gd name="T54" fmla="*/ 36 w 78"/>
              <a:gd name="T55" fmla="*/ 25 h 71"/>
              <a:gd name="T56" fmla="*/ 33 w 78"/>
              <a:gd name="T57" fmla="*/ 8 h 71"/>
              <a:gd name="T58" fmla="*/ 26 w 78"/>
              <a:gd name="T59" fmla="*/ 1 h 71"/>
              <a:gd name="T60" fmla="*/ 21 w 78"/>
              <a:gd name="T61" fmla="*/ 0 h 71"/>
              <a:gd name="T62" fmla="*/ 14 w 78"/>
              <a:gd name="T63" fmla="*/ 10 h 71"/>
              <a:gd name="T64" fmla="*/ 0 w 78"/>
              <a:gd name="T65" fmla="*/ 13 h 71"/>
              <a:gd name="T66" fmla="*/ 0 w 78"/>
              <a:gd name="T67" fmla="*/ 20 h 71"/>
              <a:gd name="T68" fmla="*/ 7 w 78"/>
              <a:gd name="T69"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 h="71">
                <a:moveTo>
                  <a:pt x="7" y="41"/>
                </a:moveTo>
                <a:lnTo>
                  <a:pt x="7" y="41"/>
                </a:lnTo>
                <a:lnTo>
                  <a:pt x="12" y="42"/>
                </a:lnTo>
                <a:lnTo>
                  <a:pt x="14" y="44"/>
                </a:lnTo>
                <a:lnTo>
                  <a:pt x="14" y="48"/>
                </a:lnTo>
                <a:lnTo>
                  <a:pt x="14" y="48"/>
                </a:lnTo>
                <a:lnTo>
                  <a:pt x="14" y="51"/>
                </a:lnTo>
                <a:lnTo>
                  <a:pt x="14" y="54"/>
                </a:lnTo>
                <a:lnTo>
                  <a:pt x="14" y="58"/>
                </a:lnTo>
                <a:lnTo>
                  <a:pt x="14" y="61"/>
                </a:lnTo>
                <a:lnTo>
                  <a:pt x="14" y="61"/>
                </a:lnTo>
                <a:lnTo>
                  <a:pt x="16" y="63"/>
                </a:lnTo>
                <a:lnTo>
                  <a:pt x="19" y="63"/>
                </a:lnTo>
                <a:lnTo>
                  <a:pt x="23" y="61"/>
                </a:lnTo>
                <a:lnTo>
                  <a:pt x="28" y="54"/>
                </a:lnTo>
                <a:lnTo>
                  <a:pt x="28" y="54"/>
                </a:lnTo>
                <a:lnTo>
                  <a:pt x="26" y="54"/>
                </a:lnTo>
                <a:lnTo>
                  <a:pt x="26" y="54"/>
                </a:lnTo>
                <a:lnTo>
                  <a:pt x="23" y="53"/>
                </a:lnTo>
                <a:lnTo>
                  <a:pt x="21" y="51"/>
                </a:lnTo>
                <a:lnTo>
                  <a:pt x="21" y="48"/>
                </a:lnTo>
                <a:lnTo>
                  <a:pt x="21" y="48"/>
                </a:lnTo>
                <a:lnTo>
                  <a:pt x="24" y="48"/>
                </a:lnTo>
                <a:lnTo>
                  <a:pt x="28" y="48"/>
                </a:lnTo>
                <a:lnTo>
                  <a:pt x="28" y="48"/>
                </a:lnTo>
                <a:lnTo>
                  <a:pt x="35" y="48"/>
                </a:lnTo>
                <a:lnTo>
                  <a:pt x="40" y="49"/>
                </a:lnTo>
                <a:lnTo>
                  <a:pt x="41" y="54"/>
                </a:lnTo>
                <a:lnTo>
                  <a:pt x="43" y="59"/>
                </a:lnTo>
                <a:lnTo>
                  <a:pt x="46" y="63"/>
                </a:lnTo>
                <a:lnTo>
                  <a:pt x="48" y="68"/>
                </a:lnTo>
                <a:lnTo>
                  <a:pt x="53" y="70"/>
                </a:lnTo>
                <a:lnTo>
                  <a:pt x="62" y="68"/>
                </a:lnTo>
                <a:lnTo>
                  <a:pt x="62" y="68"/>
                </a:lnTo>
                <a:lnTo>
                  <a:pt x="60" y="59"/>
                </a:lnTo>
                <a:lnTo>
                  <a:pt x="62" y="53"/>
                </a:lnTo>
                <a:lnTo>
                  <a:pt x="65" y="48"/>
                </a:lnTo>
                <a:lnTo>
                  <a:pt x="69" y="44"/>
                </a:lnTo>
                <a:lnTo>
                  <a:pt x="72" y="41"/>
                </a:lnTo>
                <a:lnTo>
                  <a:pt x="75" y="36"/>
                </a:lnTo>
                <a:lnTo>
                  <a:pt x="77" y="29"/>
                </a:lnTo>
                <a:lnTo>
                  <a:pt x="75" y="20"/>
                </a:lnTo>
                <a:lnTo>
                  <a:pt x="75" y="20"/>
                </a:lnTo>
                <a:lnTo>
                  <a:pt x="75" y="13"/>
                </a:lnTo>
                <a:lnTo>
                  <a:pt x="75" y="13"/>
                </a:lnTo>
                <a:lnTo>
                  <a:pt x="75" y="7"/>
                </a:lnTo>
                <a:lnTo>
                  <a:pt x="75" y="7"/>
                </a:lnTo>
                <a:lnTo>
                  <a:pt x="48" y="7"/>
                </a:lnTo>
                <a:lnTo>
                  <a:pt x="48" y="7"/>
                </a:lnTo>
                <a:lnTo>
                  <a:pt x="48" y="24"/>
                </a:lnTo>
                <a:lnTo>
                  <a:pt x="46" y="30"/>
                </a:lnTo>
                <a:lnTo>
                  <a:pt x="45" y="32"/>
                </a:lnTo>
                <a:lnTo>
                  <a:pt x="41" y="34"/>
                </a:lnTo>
                <a:lnTo>
                  <a:pt x="41" y="34"/>
                </a:lnTo>
                <a:lnTo>
                  <a:pt x="38" y="30"/>
                </a:lnTo>
                <a:lnTo>
                  <a:pt x="36" y="25"/>
                </a:lnTo>
                <a:lnTo>
                  <a:pt x="35" y="13"/>
                </a:lnTo>
                <a:lnTo>
                  <a:pt x="33" y="8"/>
                </a:lnTo>
                <a:lnTo>
                  <a:pt x="29" y="5"/>
                </a:lnTo>
                <a:lnTo>
                  <a:pt x="26" y="1"/>
                </a:lnTo>
                <a:lnTo>
                  <a:pt x="21" y="0"/>
                </a:lnTo>
                <a:lnTo>
                  <a:pt x="21" y="0"/>
                </a:lnTo>
                <a:lnTo>
                  <a:pt x="17" y="5"/>
                </a:lnTo>
                <a:lnTo>
                  <a:pt x="14" y="10"/>
                </a:lnTo>
                <a:lnTo>
                  <a:pt x="7" y="13"/>
                </a:lnTo>
                <a:lnTo>
                  <a:pt x="0" y="13"/>
                </a:lnTo>
                <a:lnTo>
                  <a:pt x="0" y="13"/>
                </a:lnTo>
                <a:lnTo>
                  <a:pt x="0" y="20"/>
                </a:lnTo>
                <a:lnTo>
                  <a:pt x="4" y="27"/>
                </a:lnTo>
                <a:lnTo>
                  <a:pt x="7" y="32"/>
                </a:lnTo>
                <a:lnTo>
                  <a:pt x="7" y="41"/>
                </a:lnTo>
              </a:path>
            </a:pathLst>
          </a:custGeom>
          <a:solidFill>
            <a:schemeClr val="bg1">
              <a:lumMod val="85000"/>
            </a:schemeClr>
          </a:solidFill>
          <a:ln>
            <a:noFill/>
          </a:ln>
          <a:effectLst/>
        </p:spPr>
        <p:txBody>
          <a:bodyPr wrap="none" anchor="ctr"/>
          <a:lstStyle/>
          <a:p>
            <a:endParaRPr lang="nl-BE"/>
          </a:p>
        </p:txBody>
      </p:sp>
      <p:sp>
        <p:nvSpPr>
          <p:cNvPr id="202" name="Freeform 128">
            <a:extLst>
              <a:ext uri="{FF2B5EF4-FFF2-40B4-BE49-F238E27FC236}">
                <a16:creationId xmlns:a16="http://schemas.microsoft.com/office/drawing/2014/main" id="{1B262840-B981-E043-8FFB-DE2268F44E31}"/>
              </a:ext>
            </a:extLst>
          </p:cNvPr>
          <p:cNvSpPr>
            <a:spLocks noChangeArrowheads="1"/>
          </p:cNvSpPr>
          <p:nvPr/>
        </p:nvSpPr>
        <p:spPr bwMode="auto">
          <a:xfrm rot="21434252">
            <a:off x="2892846" y="8540444"/>
            <a:ext cx="2306" cy="3811"/>
          </a:xfrm>
          <a:custGeom>
            <a:avLst/>
            <a:gdLst>
              <a:gd name="T0" fmla="*/ 14 w 15"/>
              <a:gd name="T1" fmla="*/ 20 h 21"/>
              <a:gd name="T2" fmla="*/ 14 w 15"/>
              <a:gd name="T3" fmla="*/ 20 h 21"/>
              <a:gd name="T4" fmla="*/ 12 w 15"/>
              <a:gd name="T5" fmla="*/ 13 h 21"/>
              <a:gd name="T6" fmla="*/ 10 w 15"/>
              <a:gd name="T7" fmla="*/ 7 h 21"/>
              <a:gd name="T8" fmla="*/ 5 w 15"/>
              <a:gd name="T9" fmla="*/ 3 h 21"/>
              <a:gd name="T10" fmla="*/ 0 w 15"/>
              <a:gd name="T11" fmla="*/ 0 h 21"/>
              <a:gd name="T12" fmla="*/ 0 w 15"/>
              <a:gd name="T13" fmla="*/ 0 h 21"/>
              <a:gd name="T14" fmla="*/ 0 w 15"/>
              <a:gd name="T15" fmla="*/ 8 h 21"/>
              <a:gd name="T16" fmla="*/ 2 w 15"/>
              <a:gd name="T17" fmla="*/ 15 h 21"/>
              <a:gd name="T18" fmla="*/ 3 w 15"/>
              <a:gd name="T19" fmla="*/ 19 h 21"/>
              <a:gd name="T20" fmla="*/ 5 w 15"/>
              <a:gd name="T21" fmla="*/ 20 h 21"/>
              <a:gd name="T22" fmla="*/ 9 w 15"/>
              <a:gd name="T23" fmla="*/ 20 h 21"/>
              <a:gd name="T24" fmla="*/ 14 w 15"/>
              <a:gd name="T25"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1">
                <a:moveTo>
                  <a:pt x="14" y="20"/>
                </a:moveTo>
                <a:lnTo>
                  <a:pt x="14" y="20"/>
                </a:lnTo>
                <a:lnTo>
                  <a:pt x="12" y="13"/>
                </a:lnTo>
                <a:lnTo>
                  <a:pt x="10" y="7"/>
                </a:lnTo>
                <a:lnTo>
                  <a:pt x="5" y="3"/>
                </a:lnTo>
                <a:lnTo>
                  <a:pt x="0" y="0"/>
                </a:lnTo>
                <a:lnTo>
                  <a:pt x="0" y="0"/>
                </a:lnTo>
                <a:lnTo>
                  <a:pt x="0" y="8"/>
                </a:lnTo>
                <a:lnTo>
                  <a:pt x="2" y="15"/>
                </a:lnTo>
                <a:lnTo>
                  <a:pt x="3" y="19"/>
                </a:lnTo>
                <a:lnTo>
                  <a:pt x="5" y="20"/>
                </a:lnTo>
                <a:lnTo>
                  <a:pt x="9" y="20"/>
                </a:lnTo>
                <a:lnTo>
                  <a:pt x="14" y="20"/>
                </a:lnTo>
              </a:path>
            </a:pathLst>
          </a:custGeom>
          <a:solidFill>
            <a:schemeClr val="bg1">
              <a:lumMod val="85000"/>
            </a:schemeClr>
          </a:solidFill>
          <a:ln>
            <a:noFill/>
          </a:ln>
          <a:effectLst/>
        </p:spPr>
        <p:txBody>
          <a:bodyPr wrap="none" anchor="ctr"/>
          <a:lstStyle/>
          <a:p>
            <a:endParaRPr lang="nl-BE"/>
          </a:p>
        </p:txBody>
      </p:sp>
      <p:sp>
        <p:nvSpPr>
          <p:cNvPr id="203" name="Freeform 129">
            <a:extLst>
              <a:ext uri="{FF2B5EF4-FFF2-40B4-BE49-F238E27FC236}">
                <a16:creationId xmlns:a16="http://schemas.microsoft.com/office/drawing/2014/main" id="{147043E7-1782-8D4B-A391-523D65B48112}"/>
              </a:ext>
            </a:extLst>
          </p:cNvPr>
          <p:cNvSpPr>
            <a:spLocks noChangeArrowheads="1"/>
          </p:cNvSpPr>
          <p:nvPr/>
        </p:nvSpPr>
        <p:spPr bwMode="auto">
          <a:xfrm rot="21434252">
            <a:off x="2883846" y="8369099"/>
            <a:ext cx="4613" cy="5337"/>
          </a:xfrm>
          <a:custGeom>
            <a:avLst/>
            <a:gdLst>
              <a:gd name="T0" fmla="*/ 7 w 28"/>
              <a:gd name="T1" fmla="*/ 29 h 30"/>
              <a:gd name="T2" fmla="*/ 7 w 28"/>
              <a:gd name="T3" fmla="*/ 29 h 30"/>
              <a:gd name="T4" fmla="*/ 7 w 28"/>
              <a:gd name="T5" fmla="*/ 24 h 30"/>
              <a:gd name="T6" fmla="*/ 10 w 28"/>
              <a:gd name="T7" fmla="*/ 20 h 30"/>
              <a:gd name="T8" fmla="*/ 14 w 28"/>
              <a:gd name="T9" fmla="*/ 18 h 30"/>
              <a:gd name="T10" fmla="*/ 19 w 28"/>
              <a:gd name="T11" fmla="*/ 17 h 30"/>
              <a:gd name="T12" fmla="*/ 22 w 28"/>
              <a:gd name="T13" fmla="*/ 15 h 30"/>
              <a:gd name="T14" fmla="*/ 26 w 28"/>
              <a:gd name="T15" fmla="*/ 12 h 30"/>
              <a:gd name="T16" fmla="*/ 27 w 28"/>
              <a:gd name="T17" fmla="*/ 8 h 30"/>
              <a:gd name="T18" fmla="*/ 27 w 28"/>
              <a:gd name="T19" fmla="*/ 1 h 30"/>
              <a:gd name="T20" fmla="*/ 27 w 28"/>
              <a:gd name="T21" fmla="*/ 1 h 30"/>
              <a:gd name="T22" fmla="*/ 19 w 28"/>
              <a:gd name="T23" fmla="*/ 0 h 30"/>
              <a:gd name="T24" fmla="*/ 12 w 28"/>
              <a:gd name="T25" fmla="*/ 1 h 30"/>
              <a:gd name="T26" fmla="*/ 7 w 28"/>
              <a:gd name="T27" fmla="*/ 5 h 30"/>
              <a:gd name="T28" fmla="*/ 2 w 28"/>
              <a:gd name="T29" fmla="*/ 8 h 30"/>
              <a:gd name="T30" fmla="*/ 0 w 28"/>
              <a:gd name="T31" fmla="*/ 15 h 30"/>
              <a:gd name="T32" fmla="*/ 0 w 28"/>
              <a:gd name="T33" fmla="*/ 20 h 30"/>
              <a:gd name="T34" fmla="*/ 2 w 28"/>
              <a:gd name="T35" fmla="*/ 25 h 30"/>
              <a:gd name="T36" fmla="*/ 7 w 28"/>
              <a:gd name="T3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30">
                <a:moveTo>
                  <a:pt x="7" y="29"/>
                </a:moveTo>
                <a:lnTo>
                  <a:pt x="7" y="29"/>
                </a:lnTo>
                <a:lnTo>
                  <a:pt x="7" y="24"/>
                </a:lnTo>
                <a:lnTo>
                  <a:pt x="10" y="20"/>
                </a:lnTo>
                <a:lnTo>
                  <a:pt x="14" y="18"/>
                </a:lnTo>
                <a:lnTo>
                  <a:pt x="19" y="17"/>
                </a:lnTo>
                <a:lnTo>
                  <a:pt x="22" y="15"/>
                </a:lnTo>
                <a:lnTo>
                  <a:pt x="26" y="12"/>
                </a:lnTo>
                <a:lnTo>
                  <a:pt x="27" y="8"/>
                </a:lnTo>
                <a:lnTo>
                  <a:pt x="27" y="1"/>
                </a:lnTo>
                <a:lnTo>
                  <a:pt x="27" y="1"/>
                </a:lnTo>
                <a:lnTo>
                  <a:pt x="19" y="0"/>
                </a:lnTo>
                <a:lnTo>
                  <a:pt x="12" y="1"/>
                </a:lnTo>
                <a:lnTo>
                  <a:pt x="7" y="5"/>
                </a:lnTo>
                <a:lnTo>
                  <a:pt x="2" y="8"/>
                </a:lnTo>
                <a:lnTo>
                  <a:pt x="0" y="15"/>
                </a:lnTo>
                <a:lnTo>
                  <a:pt x="0" y="20"/>
                </a:lnTo>
                <a:lnTo>
                  <a:pt x="2" y="25"/>
                </a:lnTo>
                <a:lnTo>
                  <a:pt x="7" y="29"/>
                </a:lnTo>
              </a:path>
            </a:pathLst>
          </a:custGeom>
          <a:solidFill>
            <a:schemeClr val="bg1">
              <a:lumMod val="85000"/>
            </a:schemeClr>
          </a:solidFill>
          <a:ln>
            <a:noFill/>
          </a:ln>
          <a:effectLst/>
        </p:spPr>
        <p:txBody>
          <a:bodyPr wrap="none" anchor="ctr"/>
          <a:lstStyle/>
          <a:p>
            <a:endParaRPr lang="nl-BE"/>
          </a:p>
        </p:txBody>
      </p:sp>
      <p:sp>
        <p:nvSpPr>
          <p:cNvPr id="204" name="Freeform 130">
            <a:extLst>
              <a:ext uri="{FF2B5EF4-FFF2-40B4-BE49-F238E27FC236}">
                <a16:creationId xmlns:a16="http://schemas.microsoft.com/office/drawing/2014/main" id="{1CF8B68A-BDFF-9B4E-B9D3-8134DB04CDFD}"/>
              </a:ext>
            </a:extLst>
          </p:cNvPr>
          <p:cNvSpPr>
            <a:spLocks noChangeArrowheads="1"/>
          </p:cNvSpPr>
          <p:nvPr/>
        </p:nvSpPr>
        <p:spPr bwMode="auto">
          <a:xfrm rot="21434252">
            <a:off x="2874448" y="8366516"/>
            <a:ext cx="3844" cy="3812"/>
          </a:xfrm>
          <a:custGeom>
            <a:avLst/>
            <a:gdLst>
              <a:gd name="T0" fmla="*/ 21 w 22"/>
              <a:gd name="T1" fmla="*/ 20 h 21"/>
              <a:gd name="T2" fmla="*/ 21 w 22"/>
              <a:gd name="T3" fmla="*/ 20 h 21"/>
              <a:gd name="T4" fmla="*/ 21 w 22"/>
              <a:gd name="T5" fmla="*/ 7 h 21"/>
              <a:gd name="T6" fmla="*/ 21 w 22"/>
              <a:gd name="T7" fmla="*/ 7 h 21"/>
              <a:gd name="T8" fmla="*/ 19 w 22"/>
              <a:gd name="T9" fmla="*/ 2 h 21"/>
              <a:gd name="T10" fmla="*/ 18 w 22"/>
              <a:gd name="T11" fmla="*/ 0 h 21"/>
              <a:gd name="T12" fmla="*/ 14 w 22"/>
              <a:gd name="T13" fmla="*/ 0 h 21"/>
              <a:gd name="T14" fmla="*/ 9 w 22"/>
              <a:gd name="T15" fmla="*/ 2 h 21"/>
              <a:gd name="T16" fmla="*/ 2 w 22"/>
              <a:gd name="T17" fmla="*/ 7 h 21"/>
              <a:gd name="T18" fmla="*/ 0 w 22"/>
              <a:gd name="T19" fmla="*/ 10 h 21"/>
              <a:gd name="T20" fmla="*/ 0 w 22"/>
              <a:gd name="T21" fmla="*/ 14 h 21"/>
              <a:gd name="T22" fmla="*/ 0 w 22"/>
              <a:gd name="T23" fmla="*/ 14 h 21"/>
              <a:gd name="T24" fmla="*/ 6 w 22"/>
              <a:gd name="T25" fmla="*/ 15 h 21"/>
              <a:gd name="T26" fmla="*/ 9 w 22"/>
              <a:gd name="T27" fmla="*/ 19 h 21"/>
              <a:gd name="T28" fmla="*/ 14 w 22"/>
              <a:gd name="T29" fmla="*/ 20 h 21"/>
              <a:gd name="T30" fmla="*/ 21 w 22"/>
              <a:gd name="T3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1">
                <a:moveTo>
                  <a:pt x="21" y="20"/>
                </a:moveTo>
                <a:lnTo>
                  <a:pt x="21" y="20"/>
                </a:lnTo>
                <a:lnTo>
                  <a:pt x="21" y="7"/>
                </a:lnTo>
                <a:lnTo>
                  <a:pt x="21" y="7"/>
                </a:lnTo>
                <a:lnTo>
                  <a:pt x="19" y="2"/>
                </a:lnTo>
                <a:lnTo>
                  <a:pt x="18" y="0"/>
                </a:lnTo>
                <a:lnTo>
                  <a:pt x="14" y="0"/>
                </a:lnTo>
                <a:lnTo>
                  <a:pt x="9" y="2"/>
                </a:lnTo>
                <a:lnTo>
                  <a:pt x="2" y="7"/>
                </a:lnTo>
                <a:lnTo>
                  <a:pt x="0" y="10"/>
                </a:lnTo>
                <a:lnTo>
                  <a:pt x="0" y="14"/>
                </a:lnTo>
                <a:lnTo>
                  <a:pt x="0" y="14"/>
                </a:lnTo>
                <a:lnTo>
                  <a:pt x="6" y="15"/>
                </a:lnTo>
                <a:lnTo>
                  <a:pt x="9" y="19"/>
                </a:lnTo>
                <a:lnTo>
                  <a:pt x="14" y="20"/>
                </a:lnTo>
                <a:lnTo>
                  <a:pt x="21" y="20"/>
                </a:lnTo>
              </a:path>
            </a:pathLst>
          </a:custGeom>
          <a:solidFill>
            <a:schemeClr val="bg1">
              <a:lumMod val="85000"/>
            </a:schemeClr>
          </a:solidFill>
          <a:ln>
            <a:noFill/>
          </a:ln>
          <a:effectLst/>
        </p:spPr>
        <p:txBody>
          <a:bodyPr wrap="none" anchor="ctr"/>
          <a:lstStyle/>
          <a:p>
            <a:endParaRPr lang="nl-BE"/>
          </a:p>
        </p:txBody>
      </p:sp>
      <p:sp>
        <p:nvSpPr>
          <p:cNvPr id="205" name="Freeform 131">
            <a:extLst>
              <a:ext uri="{FF2B5EF4-FFF2-40B4-BE49-F238E27FC236}">
                <a16:creationId xmlns:a16="http://schemas.microsoft.com/office/drawing/2014/main" id="{F8F7943F-145D-3141-8556-67EF3EABEB9E}"/>
              </a:ext>
            </a:extLst>
          </p:cNvPr>
          <p:cNvSpPr>
            <a:spLocks noChangeArrowheads="1"/>
          </p:cNvSpPr>
          <p:nvPr/>
        </p:nvSpPr>
        <p:spPr bwMode="auto">
          <a:xfrm rot="21434252">
            <a:off x="2857952" y="8423029"/>
            <a:ext cx="3844" cy="4574"/>
          </a:xfrm>
          <a:custGeom>
            <a:avLst/>
            <a:gdLst>
              <a:gd name="T0" fmla="*/ 12 w 20"/>
              <a:gd name="T1" fmla="*/ 0 h 28"/>
              <a:gd name="T2" fmla="*/ 12 w 20"/>
              <a:gd name="T3" fmla="*/ 0 h 28"/>
              <a:gd name="T4" fmla="*/ 3 w 20"/>
              <a:gd name="T5" fmla="*/ 3 h 28"/>
              <a:gd name="T6" fmla="*/ 2 w 20"/>
              <a:gd name="T7" fmla="*/ 5 h 28"/>
              <a:gd name="T8" fmla="*/ 0 w 20"/>
              <a:gd name="T9" fmla="*/ 8 h 28"/>
              <a:gd name="T10" fmla="*/ 0 w 20"/>
              <a:gd name="T11" fmla="*/ 13 h 28"/>
              <a:gd name="T12" fmla="*/ 5 w 20"/>
              <a:gd name="T13" fmla="*/ 20 h 28"/>
              <a:gd name="T14" fmla="*/ 5 w 20"/>
              <a:gd name="T15" fmla="*/ 20 h 28"/>
              <a:gd name="T16" fmla="*/ 10 w 20"/>
              <a:gd name="T17" fmla="*/ 22 h 28"/>
              <a:gd name="T18" fmla="*/ 12 w 20"/>
              <a:gd name="T19" fmla="*/ 23 h 28"/>
              <a:gd name="T20" fmla="*/ 12 w 20"/>
              <a:gd name="T21" fmla="*/ 27 h 28"/>
              <a:gd name="T22" fmla="*/ 12 w 20"/>
              <a:gd name="T23" fmla="*/ 27 h 28"/>
              <a:gd name="T24" fmla="*/ 19 w 20"/>
              <a:gd name="T25" fmla="*/ 27 h 28"/>
              <a:gd name="T26" fmla="*/ 19 w 20"/>
              <a:gd name="T27" fmla="*/ 27 h 28"/>
              <a:gd name="T28" fmla="*/ 19 w 20"/>
              <a:gd name="T29" fmla="*/ 10 h 28"/>
              <a:gd name="T30" fmla="*/ 17 w 20"/>
              <a:gd name="T31" fmla="*/ 3 h 28"/>
              <a:gd name="T32" fmla="*/ 15 w 20"/>
              <a:gd name="T33" fmla="*/ 1 h 28"/>
              <a:gd name="T34" fmla="*/ 12 w 20"/>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28">
                <a:moveTo>
                  <a:pt x="12" y="0"/>
                </a:moveTo>
                <a:lnTo>
                  <a:pt x="12" y="0"/>
                </a:lnTo>
                <a:lnTo>
                  <a:pt x="3" y="3"/>
                </a:lnTo>
                <a:lnTo>
                  <a:pt x="2" y="5"/>
                </a:lnTo>
                <a:lnTo>
                  <a:pt x="0" y="8"/>
                </a:lnTo>
                <a:lnTo>
                  <a:pt x="0" y="13"/>
                </a:lnTo>
                <a:lnTo>
                  <a:pt x="5" y="20"/>
                </a:lnTo>
                <a:lnTo>
                  <a:pt x="5" y="20"/>
                </a:lnTo>
                <a:lnTo>
                  <a:pt x="10" y="22"/>
                </a:lnTo>
                <a:lnTo>
                  <a:pt x="12" y="23"/>
                </a:lnTo>
                <a:lnTo>
                  <a:pt x="12" y="27"/>
                </a:lnTo>
                <a:lnTo>
                  <a:pt x="12" y="27"/>
                </a:lnTo>
                <a:lnTo>
                  <a:pt x="19" y="27"/>
                </a:lnTo>
                <a:lnTo>
                  <a:pt x="19" y="27"/>
                </a:lnTo>
                <a:lnTo>
                  <a:pt x="19" y="10"/>
                </a:lnTo>
                <a:lnTo>
                  <a:pt x="17" y="3"/>
                </a:lnTo>
                <a:lnTo>
                  <a:pt x="15" y="1"/>
                </a:lnTo>
                <a:lnTo>
                  <a:pt x="12" y="0"/>
                </a:lnTo>
              </a:path>
            </a:pathLst>
          </a:custGeom>
          <a:solidFill>
            <a:schemeClr val="bg1">
              <a:lumMod val="85000"/>
            </a:schemeClr>
          </a:solidFill>
          <a:ln>
            <a:noFill/>
          </a:ln>
          <a:effectLst/>
        </p:spPr>
        <p:txBody>
          <a:bodyPr wrap="none" anchor="ctr"/>
          <a:lstStyle/>
          <a:p>
            <a:endParaRPr lang="nl-BE"/>
          </a:p>
        </p:txBody>
      </p:sp>
      <p:sp>
        <p:nvSpPr>
          <p:cNvPr id="206" name="Freeform 132">
            <a:extLst>
              <a:ext uri="{FF2B5EF4-FFF2-40B4-BE49-F238E27FC236}">
                <a16:creationId xmlns:a16="http://schemas.microsoft.com/office/drawing/2014/main" id="{17E50474-FE15-3041-B4B8-8DA762521127}"/>
              </a:ext>
            </a:extLst>
          </p:cNvPr>
          <p:cNvSpPr>
            <a:spLocks noChangeArrowheads="1"/>
          </p:cNvSpPr>
          <p:nvPr/>
        </p:nvSpPr>
        <p:spPr bwMode="auto">
          <a:xfrm rot="21434252">
            <a:off x="2891375" y="8350436"/>
            <a:ext cx="3844" cy="3812"/>
          </a:xfrm>
          <a:custGeom>
            <a:avLst/>
            <a:gdLst>
              <a:gd name="T0" fmla="*/ 20 w 21"/>
              <a:gd name="T1" fmla="*/ 21 h 22"/>
              <a:gd name="T2" fmla="*/ 20 w 21"/>
              <a:gd name="T3" fmla="*/ 21 h 22"/>
              <a:gd name="T4" fmla="*/ 20 w 21"/>
              <a:gd name="T5" fmla="*/ 0 h 22"/>
              <a:gd name="T6" fmla="*/ 20 w 21"/>
              <a:gd name="T7" fmla="*/ 0 h 22"/>
              <a:gd name="T8" fmla="*/ 7 w 21"/>
              <a:gd name="T9" fmla="*/ 2 h 22"/>
              <a:gd name="T10" fmla="*/ 2 w 21"/>
              <a:gd name="T11" fmla="*/ 4 h 22"/>
              <a:gd name="T12" fmla="*/ 0 w 21"/>
              <a:gd name="T13" fmla="*/ 5 h 22"/>
              <a:gd name="T14" fmla="*/ 0 w 21"/>
              <a:gd name="T15" fmla="*/ 7 h 22"/>
              <a:gd name="T16" fmla="*/ 0 w 21"/>
              <a:gd name="T17" fmla="*/ 7 h 22"/>
              <a:gd name="T18" fmla="*/ 5 w 21"/>
              <a:gd name="T19" fmla="*/ 9 h 22"/>
              <a:gd name="T20" fmla="*/ 7 w 21"/>
              <a:gd name="T21" fmla="*/ 10 h 22"/>
              <a:gd name="T22" fmla="*/ 7 w 21"/>
              <a:gd name="T23" fmla="*/ 14 h 22"/>
              <a:gd name="T24" fmla="*/ 7 w 21"/>
              <a:gd name="T25" fmla="*/ 14 h 22"/>
              <a:gd name="T26" fmla="*/ 8 w 21"/>
              <a:gd name="T27" fmla="*/ 17 h 22"/>
              <a:gd name="T28" fmla="*/ 12 w 21"/>
              <a:gd name="T29" fmla="*/ 19 h 22"/>
              <a:gd name="T30" fmla="*/ 15 w 21"/>
              <a:gd name="T31" fmla="*/ 21 h 22"/>
              <a:gd name="T32" fmla="*/ 20 w 21"/>
              <a:gd name="T33"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2">
                <a:moveTo>
                  <a:pt x="20" y="21"/>
                </a:moveTo>
                <a:lnTo>
                  <a:pt x="20" y="21"/>
                </a:lnTo>
                <a:lnTo>
                  <a:pt x="20" y="0"/>
                </a:lnTo>
                <a:lnTo>
                  <a:pt x="20" y="0"/>
                </a:lnTo>
                <a:lnTo>
                  <a:pt x="7" y="2"/>
                </a:lnTo>
                <a:lnTo>
                  <a:pt x="2" y="4"/>
                </a:lnTo>
                <a:lnTo>
                  <a:pt x="0" y="5"/>
                </a:lnTo>
                <a:lnTo>
                  <a:pt x="0" y="7"/>
                </a:lnTo>
                <a:lnTo>
                  <a:pt x="0" y="7"/>
                </a:lnTo>
                <a:lnTo>
                  <a:pt x="5" y="9"/>
                </a:lnTo>
                <a:lnTo>
                  <a:pt x="7" y="10"/>
                </a:lnTo>
                <a:lnTo>
                  <a:pt x="7" y="14"/>
                </a:lnTo>
                <a:lnTo>
                  <a:pt x="7" y="14"/>
                </a:lnTo>
                <a:lnTo>
                  <a:pt x="8" y="17"/>
                </a:lnTo>
                <a:lnTo>
                  <a:pt x="12" y="19"/>
                </a:lnTo>
                <a:lnTo>
                  <a:pt x="15" y="21"/>
                </a:lnTo>
                <a:lnTo>
                  <a:pt x="20" y="21"/>
                </a:lnTo>
              </a:path>
            </a:pathLst>
          </a:custGeom>
          <a:solidFill>
            <a:schemeClr val="bg1">
              <a:lumMod val="85000"/>
            </a:schemeClr>
          </a:solidFill>
          <a:ln>
            <a:noFill/>
          </a:ln>
          <a:effectLst/>
        </p:spPr>
        <p:txBody>
          <a:bodyPr wrap="none" anchor="ctr"/>
          <a:lstStyle/>
          <a:p>
            <a:endParaRPr lang="nl-BE"/>
          </a:p>
        </p:txBody>
      </p:sp>
      <p:sp>
        <p:nvSpPr>
          <p:cNvPr id="207" name="Freeform 133">
            <a:extLst>
              <a:ext uri="{FF2B5EF4-FFF2-40B4-BE49-F238E27FC236}">
                <a16:creationId xmlns:a16="http://schemas.microsoft.com/office/drawing/2014/main" id="{56DC4260-447C-EB40-A629-D0A0F7B1D7DC}"/>
              </a:ext>
            </a:extLst>
          </p:cNvPr>
          <p:cNvSpPr>
            <a:spLocks noChangeArrowheads="1"/>
          </p:cNvSpPr>
          <p:nvPr/>
        </p:nvSpPr>
        <p:spPr bwMode="auto">
          <a:xfrm rot="21434252">
            <a:off x="2896637" y="8332664"/>
            <a:ext cx="2306" cy="2287"/>
          </a:xfrm>
          <a:custGeom>
            <a:avLst/>
            <a:gdLst>
              <a:gd name="T0" fmla="*/ 0 w 15"/>
              <a:gd name="T1" fmla="*/ 5 h 12"/>
              <a:gd name="T2" fmla="*/ 0 w 15"/>
              <a:gd name="T3" fmla="*/ 5 h 12"/>
              <a:gd name="T4" fmla="*/ 2 w 15"/>
              <a:gd name="T5" fmla="*/ 10 h 12"/>
              <a:gd name="T6" fmla="*/ 3 w 15"/>
              <a:gd name="T7" fmla="*/ 11 h 12"/>
              <a:gd name="T8" fmla="*/ 7 w 15"/>
              <a:gd name="T9" fmla="*/ 11 h 12"/>
              <a:gd name="T10" fmla="*/ 7 w 15"/>
              <a:gd name="T11" fmla="*/ 11 h 12"/>
              <a:gd name="T12" fmla="*/ 9 w 15"/>
              <a:gd name="T13" fmla="*/ 6 h 12"/>
              <a:gd name="T14" fmla="*/ 10 w 15"/>
              <a:gd name="T15" fmla="*/ 5 h 12"/>
              <a:gd name="T16" fmla="*/ 14 w 15"/>
              <a:gd name="T17" fmla="*/ 5 h 12"/>
              <a:gd name="T18" fmla="*/ 14 w 15"/>
              <a:gd name="T19" fmla="*/ 5 h 12"/>
              <a:gd name="T20" fmla="*/ 14 w 15"/>
              <a:gd name="T21" fmla="*/ 3 h 12"/>
              <a:gd name="T22" fmla="*/ 12 w 15"/>
              <a:gd name="T23" fmla="*/ 1 h 12"/>
              <a:gd name="T24" fmla="*/ 7 w 15"/>
              <a:gd name="T25" fmla="*/ 0 h 12"/>
              <a:gd name="T26" fmla="*/ 3 w 15"/>
              <a:gd name="T27" fmla="*/ 0 h 12"/>
              <a:gd name="T28" fmla="*/ 2 w 15"/>
              <a:gd name="T29" fmla="*/ 1 h 12"/>
              <a:gd name="T30" fmla="*/ 0 w 15"/>
              <a:gd name="T3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12">
                <a:moveTo>
                  <a:pt x="0" y="5"/>
                </a:moveTo>
                <a:lnTo>
                  <a:pt x="0" y="5"/>
                </a:lnTo>
                <a:lnTo>
                  <a:pt x="2" y="10"/>
                </a:lnTo>
                <a:lnTo>
                  <a:pt x="3" y="11"/>
                </a:lnTo>
                <a:lnTo>
                  <a:pt x="7" y="11"/>
                </a:lnTo>
                <a:lnTo>
                  <a:pt x="7" y="11"/>
                </a:lnTo>
                <a:lnTo>
                  <a:pt x="9" y="6"/>
                </a:lnTo>
                <a:lnTo>
                  <a:pt x="10" y="5"/>
                </a:lnTo>
                <a:lnTo>
                  <a:pt x="14" y="5"/>
                </a:lnTo>
                <a:lnTo>
                  <a:pt x="14" y="5"/>
                </a:lnTo>
                <a:lnTo>
                  <a:pt x="14" y="3"/>
                </a:lnTo>
                <a:lnTo>
                  <a:pt x="12" y="1"/>
                </a:lnTo>
                <a:lnTo>
                  <a:pt x="7" y="0"/>
                </a:lnTo>
                <a:lnTo>
                  <a:pt x="3" y="0"/>
                </a:lnTo>
                <a:lnTo>
                  <a:pt x="2" y="1"/>
                </a:lnTo>
                <a:lnTo>
                  <a:pt x="0" y="5"/>
                </a:lnTo>
              </a:path>
            </a:pathLst>
          </a:custGeom>
          <a:solidFill>
            <a:schemeClr val="bg1">
              <a:lumMod val="85000"/>
            </a:schemeClr>
          </a:solidFill>
          <a:ln>
            <a:noFill/>
          </a:ln>
          <a:effectLst/>
        </p:spPr>
        <p:txBody>
          <a:bodyPr wrap="none" anchor="ctr"/>
          <a:lstStyle/>
          <a:p>
            <a:endParaRPr lang="nl-BE"/>
          </a:p>
        </p:txBody>
      </p:sp>
      <p:sp>
        <p:nvSpPr>
          <p:cNvPr id="208" name="Freeform 134">
            <a:extLst>
              <a:ext uri="{FF2B5EF4-FFF2-40B4-BE49-F238E27FC236}">
                <a16:creationId xmlns:a16="http://schemas.microsoft.com/office/drawing/2014/main" id="{B91F7D4A-0C95-A945-A704-AF075A987388}"/>
              </a:ext>
            </a:extLst>
          </p:cNvPr>
          <p:cNvSpPr>
            <a:spLocks noChangeArrowheads="1"/>
          </p:cNvSpPr>
          <p:nvPr/>
        </p:nvSpPr>
        <p:spPr bwMode="auto">
          <a:xfrm rot="21434252">
            <a:off x="2897416" y="8326994"/>
            <a:ext cx="14607" cy="13722"/>
          </a:xfrm>
          <a:custGeom>
            <a:avLst/>
            <a:gdLst>
              <a:gd name="T0" fmla="*/ 13 w 83"/>
              <a:gd name="T1" fmla="*/ 56 h 79"/>
              <a:gd name="T2" fmla="*/ 2 w 83"/>
              <a:gd name="T3" fmla="*/ 60 h 79"/>
              <a:gd name="T4" fmla="*/ 0 w 83"/>
              <a:gd name="T5" fmla="*/ 63 h 79"/>
              <a:gd name="T6" fmla="*/ 5 w 83"/>
              <a:gd name="T7" fmla="*/ 68 h 79"/>
              <a:gd name="T8" fmla="*/ 7 w 83"/>
              <a:gd name="T9" fmla="*/ 77 h 79"/>
              <a:gd name="T10" fmla="*/ 15 w 83"/>
              <a:gd name="T11" fmla="*/ 77 h 79"/>
              <a:gd name="T12" fmla="*/ 17 w 83"/>
              <a:gd name="T13" fmla="*/ 75 h 79"/>
              <a:gd name="T14" fmla="*/ 22 w 83"/>
              <a:gd name="T15" fmla="*/ 72 h 79"/>
              <a:gd name="T16" fmla="*/ 29 w 83"/>
              <a:gd name="T17" fmla="*/ 70 h 79"/>
              <a:gd name="T18" fmla="*/ 41 w 83"/>
              <a:gd name="T19" fmla="*/ 75 h 79"/>
              <a:gd name="T20" fmla="*/ 51 w 83"/>
              <a:gd name="T21" fmla="*/ 78 h 79"/>
              <a:gd name="T22" fmla="*/ 54 w 83"/>
              <a:gd name="T23" fmla="*/ 78 h 79"/>
              <a:gd name="T24" fmla="*/ 68 w 83"/>
              <a:gd name="T25" fmla="*/ 70 h 79"/>
              <a:gd name="T26" fmla="*/ 68 w 83"/>
              <a:gd name="T27" fmla="*/ 66 h 79"/>
              <a:gd name="T28" fmla="*/ 68 w 83"/>
              <a:gd name="T29" fmla="*/ 61 h 79"/>
              <a:gd name="T30" fmla="*/ 68 w 83"/>
              <a:gd name="T31" fmla="*/ 56 h 79"/>
              <a:gd name="T32" fmla="*/ 75 w 83"/>
              <a:gd name="T33" fmla="*/ 53 h 79"/>
              <a:gd name="T34" fmla="*/ 82 w 83"/>
              <a:gd name="T35" fmla="*/ 49 h 79"/>
              <a:gd name="T36" fmla="*/ 82 w 83"/>
              <a:gd name="T37" fmla="*/ 44 h 79"/>
              <a:gd name="T38" fmla="*/ 82 w 83"/>
              <a:gd name="T39" fmla="*/ 34 h 79"/>
              <a:gd name="T40" fmla="*/ 82 w 83"/>
              <a:gd name="T41" fmla="*/ 29 h 79"/>
              <a:gd name="T42" fmla="*/ 78 w 83"/>
              <a:gd name="T43" fmla="*/ 22 h 79"/>
              <a:gd name="T44" fmla="*/ 73 w 83"/>
              <a:gd name="T45" fmla="*/ 17 h 79"/>
              <a:gd name="T46" fmla="*/ 70 w 83"/>
              <a:gd name="T47" fmla="*/ 15 h 79"/>
              <a:gd name="T48" fmla="*/ 71 w 83"/>
              <a:gd name="T49" fmla="*/ 5 h 79"/>
              <a:gd name="T50" fmla="*/ 68 w 83"/>
              <a:gd name="T51" fmla="*/ 1 h 79"/>
              <a:gd name="T52" fmla="*/ 65 w 83"/>
              <a:gd name="T53" fmla="*/ 0 h 79"/>
              <a:gd name="T54" fmla="*/ 54 w 83"/>
              <a:gd name="T55" fmla="*/ 1 h 79"/>
              <a:gd name="T56" fmla="*/ 53 w 83"/>
              <a:gd name="T57" fmla="*/ 1 h 79"/>
              <a:gd name="T58" fmla="*/ 49 w 83"/>
              <a:gd name="T59" fmla="*/ 5 h 79"/>
              <a:gd name="T60" fmla="*/ 49 w 83"/>
              <a:gd name="T61" fmla="*/ 7 h 79"/>
              <a:gd name="T62" fmla="*/ 46 w 83"/>
              <a:gd name="T63" fmla="*/ 17 h 79"/>
              <a:gd name="T64" fmla="*/ 39 w 83"/>
              <a:gd name="T65" fmla="*/ 20 h 79"/>
              <a:gd name="T66" fmla="*/ 36 w 83"/>
              <a:gd name="T67" fmla="*/ 22 h 79"/>
              <a:gd name="T68" fmla="*/ 25 w 83"/>
              <a:gd name="T69" fmla="*/ 25 h 79"/>
              <a:gd name="T70" fmla="*/ 15 w 83"/>
              <a:gd name="T71" fmla="*/ 32 h 79"/>
              <a:gd name="T72" fmla="*/ 12 w 83"/>
              <a:gd name="T73" fmla="*/ 41 h 79"/>
              <a:gd name="T74" fmla="*/ 13 w 83"/>
              <a:gd name="T75" fmla="*/ 46 h 79"/>
              <a:gd name="T76" fmla="*/ 13 w 83"/>
              <a:gd name="T77" fmla="*/ 4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 h="79">
                <a:moveTo>
                  <a:pt x="13" y="56"/>
                </a:moveTo>
                <a:lnTo>
                  <a:pt x="13" y="56"/>
                </a:lnTo>
                <a:lnTo>
                  <a:pt x="5" y="58"/>
                </a:lnTo>
                <a:lnTo>
                  <a:pt x="2" y="60"/>
                </a:lnTo>
                <a:lnTo>
                  <a:pt x="0" y="63"/>
                </a:lnTo>
                <a:lnTo>
                  <a:pt x="0" y="63"/>
                </a:lnTo>
                <a:lnTo>
                  <a:pt x="3" y="65"/>
                </a:lnTo>
                <a:lnTo>
                  <a:pt x="5" y="68"/>
                </a:lnTo>
                <a:lnTo>
                  <a:pt x="7" y="72"/>
                </a:lnTo>
                <a:lnTo>
                  <a:pt x="7" y="77"/>
                </a:lnTo>
                <a:lnTo>
                  <a:pt x="7" y="77"/>
                </a:lnTo>
                <a:lnTo>
                  <a:pt x="15" y="77"/>
                </a:lnTo>
                <a:lnTo>
                  <a:pt x="15" y="77"/>
                </a:lnTo>
                <a:lnTo>
                  <a:pt x="17" y="75"/>
                </a:lnTo>
                <a:lnTo>
                  <a:pt x="17" y="75"/>
                </a:lnTo>
                <a:lnTo>
                  <a:pt x="22" y="72"/>
                </a:lnTo>
                <a:lnTo>
                  <a:pt x="25" y="70"/>
                </a:lnTo>
                <a:lnTo>
                  <a:pt x="29" y="70"/>
                </a:lnTo>
                <a:lnTo>
                  <a:pt x="32" y="72"/>
                </a:lnTo>
                <a:lnTo>
                  <a:pt x="41" y="75"/>
                </a:lnTo>
                <a:lnTo>
                  <a:pt x="51" y="78"/>
                </a:lnTo>
                <a:lnTo>
                  <a:pt x="51" y="78"/>
                </a:lnTo>
                <a:lnTo>
                  <a:pt x="54" y="78"/>
                </a:lnTo>
                <a:lnTo>
                  <a:pt x="54" y="78"/>
                </a:lnTo>
                <a:lnTo>
                  <a:pt x="63" y="75"/>
                </a:lnTo>
                <a:lnTo>
                  <a:pt x="68" y="70"/>
                </a:lnTo>
                <a:lnTo>
                  <a:pt x="68" y="70"/>
                </a:lnTo>
                <a:lnTo>
                  <a:pt x="68" y="66"/>
                </a:lnTo>
                <a:lnTo>
                  <a:pt x="68" y="66"/>
                </a:lnTo>
                <a:lnTo>
                  <a:pt x="68" y="61"/>
                </a:lnTo>
                <a:lnTo>
                  <a:pt x="68" y="56"/>
                </a:lnTo>
                <a:lnTo>
                  <a:pt x="68" y="56"/>
                </a:lnTo>
                <a:lnTo>
                  <a:pt x="70" y="54"/>
                </a:lnTo>
                <a:lnTo>
                  <a:pt x="75" y="53"/>
                </a:lnTo>
                <a:lnTo>
                  <a:pt x="78" y="51"/>
                </a:lnTo>
                <a:lnTo>
                  <a:pt x="82" y="49"/>
                </a:lnTo>
                <a:lnTo>
                  <a:pt x="82" y="49"/>
                </a:lnTo>
                <a:lnTo>
                  <a:pt x="82" y="44"/>
                </a:lnTo>
                <a:lnTo>
                  <a:pt x="82" y="39"/>
                </a:lnTo>
                <a:lnTo>
                  <a:pt x="82" y="34"/>
                </a:lnTo>
                <a:lnTo>
                  <a:pt x="82" y="29"/>
                </a:lnTo>
                <a:lnTo>
                  <a:pt x="82" y="29"/>
                </a:lnTo>
                <a:lnTo>
                  <a:pt x="80" y="25"/>
                </a:lnTo>
                <a:lnTo>
                  <a:pt x="78" y="22"/>
                </a:lnTo>
                <a:lnTo>
                  <a:pt x="73" y="17"/>
                </a:lnTo>
                <a:lnTo>
                  <a:pt x="73" y="17"/>
                </a:lnTo>
                <a:lnTo>
                  <a:pt x="70" y="15"/>
                </a:lnTo>
                <a:lnTo>
                  <a:pt x="70" y="15"/>
                </a:lnTo>
                <a:lnTo>
                  <a:pt x="71" y="10"/>
                </a:lnTo>
                <a:lnTo>
                  <a:pt x="71" y="5"/>
                </a:lnTo>
                <a:lnTo>
                  <a:pt x="70" y="3"/>
                </a:lnTo>
                <a:lnTo>
                  <a:pt x="68" y="1"/>
                </a:lnTo>
                <a:lnTo>
                  <a:pt x="68" y="1"/>
                </a:lnTo>
                <a:lnTo>
                  <a:pt x="65" y="0"/>
                </a:lnTo>
                <a:lnTo>
                  <a:pt x="65" y="0"/>
                </a:lnTo>
                <a:lnTo>
                  <a:pt x="54" y="1"/>
                </a:lnTo>
                <a:lnTo>
                  <a:pt x="54" y="1"/>
                </a:lnTo>
                <a:lnTo>
                  <a:pt x="53" y="1"/>
                </a:lnTo>
                <a:lnTo>
                  <a:pt x="53" y="1"/>
                </a:lnTo>
                <a:lnTo>
                  <a:pt x="49" y="5"/>
                </a:lnTo>
                <a:lnTo>
                  <a:pt x="49" y="7"/>
                </a:lnTo>
                <a:lnTo>
                  <a:pt x="49" y="7"/>
                </a:lnTo>
                <a:lnTo>
                  <a:pt x="49" y="12"/>
                </a:lnTo>
                <a:lnTo>
                  <a:pt x="46" y="17"/>
                </a:lnTo>
                <a:lnTo>
                  <a:pt x="42" y="19"/>
                </a:lnTo>
                <a:lnTo>
                  <a:pt x="39" y="20"/>
                </a:lnTo>
                <a:lnTo>
                  <a:pt x="39" y="20"/>
                </a:lnTo>
                <a:lnTo>
                  <a:pt x="36" y="22"/>
                </a:lnTo>
                <a:lnTo>
                  <a:pt x="36" y="22"/>
                </a:lnTo>
                <a:lnTo>
                  <a:pt x="25" y="25"/>
                </a:lnTo>
                <a:lnTo>
                  <a:pt x="17" y="29"/>
                </a:lnTo>
                <a:lnTo>
                  <a:pt x="15" y="32"/>
                </a:lnTo>
                <a:lnTo>
                  <a:pt x="13" y="36"/>
                </a:lnTo>
                <a:lnTo>
                  <a:pt x="12" y="41"/>
                </a:lnTo>
                <a:lnTo>
                  <a:pt x="13" y="46"/>
                </a:lnTo>
                <a:lnTo>
                  <a:pt x="13" y="46"/>
                </a:lnTo>
                <a:lnTo>
                  <a:pt x="13" y="49"/>
                </a:lnTo>
                <a:lnTo>
                  <a:pt x="13" y="49"/>
                </a:lnTo>
                <a:lnTo>
                  <a:pt x="13" y="56"/>
                </a:lnTo>
              </a:path>
            </a:pathLst>
          </a:custGeom>
          <a:solidFill>
            <a:schemeClr val="bg1">
              <a:lumMod val="85000"/>
            </a:schemeClr>
          </a:solidFill>
          <a:ln>
            <a:noFill/>
          </a:ln>
          <a:effectLst/>
        </p:spPr>
        <p:txBody>
          <a:bodyPr wrap="none" anchor="ctr"/>
          <a:lstStyle/>
          <a:p>
            <a:endParaRPr lang="nl-BE"/>
          </a:p>
        </p:txBody>
      </p:sp>
      <p:sp>
        <p:nvSpPr>
          <p:cNvPr id="209" name="Freeform 135">
            <a:extLst>
              <a:ext uri="{FF2B5EF4-FFF2-40B4-BE49-F238E27FC236}">
                <a16:creationId xmlns:a16="http://schemas.microsoft.com/office/drawing/2014/main" id="{5CAC771D-7852-C242-A4B2-7D0CF3E3F81D}"/>
              </a:ext>
            </a:extLst>
          </p:cNvPr>
          <p:cNvSpPr>
            <a:spLocks noChangeArrowheads="1"/>
          </p:cNvSpPr>
          <p:nvPr/>
        </p:nvSpPr>
        <p:spPr bwMode="auto">
          <a:xfrm rot="21434252">
            <a:off x="2888691" y="8374133"/>
            <a:ext cx="7688" cy="4574"/>
          </a:xfrm>
          <a:custGeom>
            <a:avLst/>
            <a:gdLst>
              <a:gd name="T0" fmla="*/ 28 w 42"/>
              <a:gd name="T1" fmla="*/ 20 h 28"/>
              <a:gd name="T2" fmla="*/ 28 w 42"/>
              <a:gd name="T3" fmla="*/ 20 h 28"/>
              <a:gd name="T4" fmla="*/ 28 w 42"/>
              <a:gd name="T5" fmla="*/ 17 h 28"/>
              <a:gd name="T6" fmla="*/ 29 w 42"/>
              <a:gd name="T7" fmla="*/ 15 h 28"/>
              <a:gd name="T8" fmla="*/ 35 w 42"/>
              <a:gd name="T9" fmla="*/ 13 h 28"/>
              <a:gd name="T10" fmla="*/ 38 w 42"/>
              <a:gd name="T11" fmla="*/ 10 h 28"/>
              <a:gd name="T12" fmla="*/ 40 w 42"/>
              <a:gd name="T13" fmla="*/ 8 h 28"/>
              <a:gd name="T14" fmla="*/ 41 w 42"/>
              <a:gd name="T15" fmla="*/ 6 h 28"/>
              <a:gd name="T16" fmla="*/ 41 w 42"/>
              <a:gd name="T17" fmla="*/ 6 h 28"/>
              <a:gd name="T18" fmla="*/ 38 w 42"/>
              <a:gd name="T19" fmla="*/ 3 h 28"/>
              <a:gd name="T20" fmla="*/ 33 w 42"/>
              <a:gd name="T21" fmla="*/ 1 h 28"/>
              <a:gd name="T22" fmla="*/ 21 w 42"/>
              <a:gd name="T23" fmla="*/ 0 h 28"/>
              <a:gd name="T24" fmla="*/ 9 w 42"/>
              <a:gd name="T25" fmla="*/ 1 h 28"/>
              <a:gd name="T26" fmla="*/ 4 w 42"/>
              <a:gd name="T27" fmla="*/ 3 h 28"/>
              <a:gd name="T28" fmla="*/ 0 w 42"/>
              <a:gd name="T29" fmla="*/ 6 h 28"/>
              <a:gd name="T30" fmla="*/ 0 w 42"/>
              <a:gd name="T31" fmla="*/ 6 h 28"/>
              <a:gd name="T32" fmla="*/ 0 w 42"/>
              <a:gd name="T33" fmla="*/ 27 h 28"/>
              <a:gd name="T34" fmla="*/ 0 w 42"/>
              <a:gd name="T35" fmla="*/ 27 h 28"/>
              <a:gd name="T36" fmla="*/ 9 w 42"/>
              <a:gd name="T37" fmla="*/ 27 h 28"/>
              <a:gd name="T38" fmla="*/ 16 w 42"/>
              <a:gd name="T39" fmla="*/ 25 h 28"/>
              <a:gd name="T40" fmla="*/ 23 w 42"/>
              <a:gd name="T41" fmla="*/ 24 h 28"/>
              <a:gd name="T42" fmla="*/ 28 w 42"/>
              <a:gd name="T43"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28">
                <a:moveTo>
                  <a:pt x="28" y="20"/>
                </a:moveTo>
                <a:lnTo>
                  <a:pt x="28" y="20"/>
                </a:lnTo>
                <a:lnTo>
                  <a:pt x="28" y="17"/>
                </a:lnTo>
                <a:lnTo>
                  <a:pt x="29" y="15"/>
                </a:lnTo>
                <a:lnTo>
                  <a:pt x="35" y="13"/>
                </a:lnTo>
                <a:lnTo>
                  <a:pt x="38" y="10"/>
                </a:lnTo>
                <a:lnTo>
                  <a:pt x="40" y="8"/>
                </a:lnTo>
                <a:lnTo>
                  <a:pt x="41" y="6"/>
                </a:lnTo>
                <a:lnTo>
                  <a:pt x="41" y="6"/>
                </a:lnTo>
                <a:lnTo>
                  <a:pt x="38" y="3"/>
                </a:lnTo>
                <a:lnTo>
                  <a:pt x="33" y="1"/>
                </a:lnTo>
                <a:lnTo>
                  <a:pt x="21" y="0"/>
                </a:lnTo>
                <a:lnTo>
                  <a:pt x="9" y="1"/>
                </a:lnTo>
                <a:lnTo>
                  <a:pt x="4" y="3"/>
                </a:lnTo>
                <a:lnTo>
                  <a:pt x="0" y="6"/>
                </a:lnTo>
                <a:lnTo>
                  <a:pt x="0" y="6"/>
                </a:lnTo>
                <a:lnTo>
                  <a:pt x="0" y="27"/>
                </a:lnTo>
                <a:lnTo>
                  <a:pt x="0" y="27"/>
                </a:lnTo>
                <a:lnTo>
                  <a:pt x="9" y="27"/>
                </a:lnTo>
                <a:lnTo>
                  <a:pt x="16" y="25"/>
                </a:lnTo>
                <a:lnTo>
                  <a:pt x="23" y="24"/>
                </a:lnTo>
                <a:lnTo>
                  <a:pt x="28" y="20"/>
                </a:lnTo>
              </a:path>
            </a:pathLst>
          </a:custGeom>
          <a:solidFill>
            <a:schemeClr val="bg1">
              <a:lumMod val="85000"/>
            </a:schemeClr>
          </a:solidFill>
          <a:ln>
            <a:noFill/>
          </a:ln>
          <a:effectLst/>
        </p:spPr>
        <p:txBody>
          <a:bodyPr wrap="none" anchor="ctr"/>
          <a:lstStyle/>
          <a:p>
            <a:endParaRPr lang="nl-BE"/>
          </a:p>
        </p:txBody>
      </p:sp>
      <p:sp>
        <p:nvSpPr>
          <p:cNvPr id="210" name="Freeform 136">
            <a:extLst>
              <a:ext uri="{FF2B5EF4-FFF2-40B4-BE49-F238E27FC236}">
                <a16:creationId xmlns:a16="http://schemas.microsoft.com/office/drawing/2014/main" id="{7C954AF4-03CC-FC4A-97B3-BA795C47F20A}"/>
              </a:ext>
            </a:extLst>
          </p:cNvPr>
          <p:cNvSpPr>
            <a:spLocks noChangeArrowheads="1"/>
          </p:cNvSpPr>
          <p:nvPr/>
        </p:nvSpPr>
        <p:spPr bwMode="auto">
          <a:xfrm rot="21434252">
            <a:off x="2862508" y="8437347"/>
            <a:ext cx="2307" cy="5337"/>
          </a:xfrm>
          <a:custGeom>
            <a:avLst/>
            <a:gdLst>
              <a:gd name="T0" fmla="*/ 0 w 14"/>
              <a:gd name="T1" fmla="*/ 1 h 30"/>
              <a:gd name="T2" fmla="*/ 0 w 14"/>
              <a:gd name="T3" fmla="*/ 1 h 30"/>
              <a:gd name="T4" fmla="*/ 0 w 14"/>
              <a:gd name="T5" fmla="*/ 22 h 30"/>
              <a:gd name="T6" fmla="*/ 0 w 14"/>
              <a:gd name="T7" fmla="*/ 22 h 30"/>
              <a:gd name="T8" fmla="*/ 5 w 14"/>
              <a:gd name="T9" fmla="*/ 24 h 30"/>
              <a:gd name="T10" fmla="*/ 7 w 14"/>
              <a:gd name="T11" fmla="*/ 25 h 30"/>
              <a:gd name="T12" fmla="*/ 7 w 14"/>
              <a:gd name="T13" fmla="*/ 29 h 30"/>
              <a:gd name="T14" fmla="*/ 7 w 14"/>
              <a:gd name="T15" fmla="*/ 29 h 30"/>
              <a:gd name="T16" fmla="*/ 13 w 14"/>
              <a:gd name="T17" fmla="*/ 29 h 30"/>
              <a:gd name="T18" fmla="*/ 13 w 14"/>
              <a:gd name="T19" fmla="*/ 29 h 30"/>
              <a:gd name="T20" fmla="*/ 13 w 14"/>
              <a:gd name="T21" fmla="*/ 18 h 30"/>
              <a:gd name="T22" fmla="*/ 13 w 14"/>
              <a:gd name="T23" fmla="*/ 8 h 30"/>
              <a:gd name="T24" fmla="*/ 13 w 14"/>
              <a:gd name="T25" fmla="*/ 3 h 30"/>
              <a:gd name="T26" fmla="*/ 10 w 14"/>
              <a:gd name="T27" fmla="*/ 1 h 30"/>
              <a:gd name="T28" fmla="*/ 7 w 14"/>
              <a:gd name="T29" fmla="*/ 0 h 30"/>
              <a:gd name="T30" fmla="*/ 0 w 14"/>
              <a:gd name="T31"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30">
                <a:moveTo>
                  <a:pt x="0" y="1"/>
                </a:moveTo>
                <a:lnTo>
                  <a:pt x="0" y="1"/>
                </a:lnTo>
                <a:lnTo>
                  <a:pt x="0" y="22"/>
                </a:lnTo>
                <a:lnTo>
                  <a:pt x="0" y="22"/>
                </a:lnTo>
                <a:lnTo>
                  <a:pt x="5" y="24"/>
                </a:lnTo>
                <a:lnTo>
                  <a:pt x="7" y="25"/>
                </a:lnTo>
                <a:lnTo>
                  <a:pt x="7" y="29"/>
                </a:lnTo>
                <a:lnTo>
                  <a:pt x="7" y="29"/>
                </a:lnTo>
                <a:lnTo>
                  <a:pt x="13" y="29"/>
                </a:lnTo>
                <a:lnTo>
                  <a:pt x="13" y="29"/>
                </a:lnTo>
                <a:lnTo>
                  <a:pt x="13" y="18"/>
                </a:lnTo>
                <a:lnTo>
                  <a:pt x="13" y="8"/>
                </a:lnTo>
                <a:lnTo>
                  <a:pt x="13" y="3"/>
                </a:lnTo>
                <a:lnTo>
                  <a:pt x="10" y="1"/>
                </a:lnTo>
                <a:lnTo>
                  <a:pt x="7" y="0"/>
                </a:lnTo>
                <a:lnTo>
                  <a:pt x="0" y="1"/>
                </a:lnTo>
              </a:path>
            </a:pathLst>
          </a:custGeom>
          <a:solidFill>
            <a:schemeClr val="bg1">
              <a:lumMod val="85000"/>
            </a:schemeClr>
          </a:solidFill>
          <a:ln>
            <a:noFill/>
          </a:ln>
          <a:effectLst/>
        </p:spPr>
        <p:txBody>
          <a:bodyPr wrap="none" anchor="ctr"/>
          <a:lstStyle/>
          <a:p>
            <a:endParaRPr lang="nl-BE"/>
          </a:p>
        </p:txBody>
      </p:sp>
      <p:sp>
        <p:nvSpPr>
          <p:cNvPr id="211" name="Freeform 137">
            <a:extLst>
              <a:ext uri="{FF2B5EF4-FFF2-40B4-BE49-F238E27FC236}">
                <a16:creationId xmlns:a16="http://schemas.microsoft.com/office/drawing/2014/main" id="{8C4E3D98-8AFB-AD48-B75B-1E4218286528}"/>
              </a:ext>
            </a:extLst>
          </p:cNvPr>
          <p:cNvSpPr>
            <a:spLocks noChangeArrowheads="1"/>
          </p:cNvSpPr>
          <p:nvPr/>
        </p:nvSpPr>
        <p:spPr bwMode="auto">
          <a:xfrm rot="21434252">
            <a:off x="2867527" y="8397418"/>
            <a:ext cx="2306" cy="6099"/>
          </a:xfrm>
          <a:custGeom>
            <a:avLst/>
            <a:gdLst>
              <a:gd name="T0" fmla="*/ 0 w 14"/>
              <a:gd name="T1" fmla="*/ 1 h 36"/>
              <a:gd name="T2" fmla="*/ 0 w 14"/>
              <a:gd name="T3" fmla="*/ 1 h 36"/>
              <a:gd name="T4" fmla="*/ 0 w 14"/>
              <a:gd name="T5" fmla="*/ 13 h 36"/>
              <a:gd name="T6" fmla="*/ 0 w 14"/>
              <a:gd name="T7" fmla="*/ 25 h 36"/>
              <a:gd name="T8" fmla="*/ 1 w 14"/>
              <a:gd name="T9" fmla="*/ 29 h 36"/>
              <a:gd name="T10" fmla="*/ 5 w 14"/>
              <a:gd name="T11" fmla="*/ 32 h 36"/>
              <a:gd name="T12" fmla="*/ 8 w 14"/>
              <a:gd name="T13" fmla="*/ 34 h 36"/>
              <a:gd name="T14" fmla="*/ 13 w 14"/>
              <a:gd name="T15" fmla="*/ 35 h 36"/>
              <a:gd name="T16" fmla="*/ 13 w 14"/>
              <a:gd name="T17" fmla="*/ 35 h 36"/>
              <a:gd name="T18" fmla="*/ 13 w 14"/>
              <a:gd name="T19" fmla="*/ 30 h 36"/>
              <a:gd name="T20" fmla="*/ 13 w 14"/>
              <a:gd name="T21" fmla="*/ 23 h 36"/>
              <a:gd name="T22" fmla="*/ 13 w 14"/>
              <a:gd name="T23" fmla="*/ 11 h 36"/>
              <a:gd name="T24" fmla="*/ 13 w 14"/>
              <a:gd name="T25" fmla="*/ 6 h 36"/>
              <a:gd name="T26" fmla="*/ 12 w 14"/>
              <a:gd name="T27" fmla="*/ 1 h 36"/>
              <a:gd name="T28" fmla="*/ 6 w 14"/>
              <a:gd name="T29" fmla="*/ 0 h 36"/>
              <a:gd name="T30" fmla="*/ 0 w 14"/>
              <a:gd name="T31"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36">
                <a:moveTo>
                  <a:pt x="0" y="1"/>
                </a:moveTo>
                <a:lnTo>
                  <a:pt x="0" y="1"/>
                </a:lnTo>
                <a:lnTo>
                  <a:pt x="0" y="13"/>
                </a:lnTo>
                <a:lnTo>
                  <a:pt x="0" y="25"/>
                </a:lnTo>
                <a:lnTo>
                  <a:pt x="1" y="29"/>
                </a:lnTo>
                <a:lnTo>
                  <a:pt x="5" y="32"/>
                </a:lnTo>
                <a:lnTo>
                  <a:pt x="8" y="34"/>
                </a:lnTo>
                <a:lnTo>
                  <a:pt x="13" y="35"/>
                </a:lnTo>
                <a:lnTo>
                  <a:pt x="13" y="35"/>
                </a:lnTo>
                <a:lnTo>
                  <a:pt x="13" y="30"/>
                </a:lnTo>
                <a:lnTo>
                  <a:pt x="13" y="23"/>
                </a:lnTo>
                <a:lnTo>
                  <a:pt x="13" y="11"/>
                </a:lnTo>
                <a:lnTo>
                  <a:pt x="13" y="6"/>
                </a:lnTo>
                <a:lnTo>
                  <a:pt x="12" y="1"/>
                </a:lnTo>
                <a:lnTo>
                  <a:pt x="6" y="0"/>
                </a:lnTo>
                <a:lnTo>
                  <a:pt x="0" y="1"/>
                </a:lnTo>
              </a:path>
            </a:pathLst>
          </a:custGeom>
          <a:solidFill>
            <a:schemeClr val="bg1">
              <a:lumMod val="85000"/>
            </a:schemeClr>
          </a:solidFill>
          <a:ln>
            <a:noFill/>
          </a:ln>
          <a:effectLst/>
        </p:spPr>
        <p:txBody>
          <a:bodyPr wrap="none" anchor="ctr"/>
          <a:lstStyle/>
          <a:p>
            <a:endParaRPr lang="nl-BE"/>
          </a:p>
        </p:txBody>
      </p:sp>
      <p:sp>
        <p:nvSpPr>
          <p:cNvPr id="212" name="Freeform 138">
            <a:extLst>
              <a:ext uri="{FF2B5EF4-FFF2-40B4-BE49-F238E27FC236}">
                <a16:creationId xmlns:a16="http://schemas.microsoft.com/office/drawing/2014/main" id="{AC37DA12-64BD-5442-9BDF-0AFC0A8E79AA}"/>
              </a:ext>
            </a:extLst>
          </p:cNvPr>
          <p:cNvSpPr>
            <a:spLocks noChangeArrowheads="1"/>
          </p:cNvSpPr>
          <p:nvPr/>
        </p:nvSpPr>
        <p:spPr bwMode="auto">
          <a:xfrm rot="21434252">
            <a:off x="2872639" y="8375671"/>
            <a:ext cx="7688" cy="6099"/>
          </a:xfrm>
          <a:custGeom>
            <a:avLst/>
            <a:gdLst>
              <a:gd name="T0" fmla="*/ 0 w 42"/>
              <a:gd name="T1" fmla="*/ 7 h 36"/>
              <a:gd name="T2" fmla="*/ 0 w 42"/>
              <a:gd name="T3" fmla="*/ 7 h 36"/>
              <a:gd name="T4" fmla="*/ 0 w 42"/>
              <a:gd name="T5" fmla="*/ 14 h 36"/>
              <a:gd name="T6" fmla="*/ 0 w 42"/>
              <a:gd name="T7" fmla="*/ 19 h 36"/>
              <a:gd name="T8" fmla="*/ 3 w 42"/>
              <a:gd name="T9" fmla="*/ 21 h 36"/>
              <a:gd name="T10" fmla="*/ 5 w 42"/>
              <a:gd name="T11" fmla="*/ 21 h 36"/>
              <a:gd name="T12" fmla="*/ 13 w 42"/>
              <a:gd name="T13" fmla="*/ 18 h 36"/>
              <a:gd name="T14" fmla="*/ 20 w 42"/>
              <a:gd name="T15" fmla="*/ 14 h 36"/>
              <a:gd name="T16" fmla="*/ 20 w 42"/>
              <a:gd name="T17" fmla="*/ 14 h 36"/>
              <a:gd name="T18" fmla="*/ 24 w 42"/>
              <a:gd name="T19" fmla="*/ 21 h 36"/>
              <a:gd name="T20" fmla="*/ 29 w 42"/>
              <a:gd name="T21" fmla="*/ 26 h 36"/>
              <a:gd name="T22" fmla="*/ 34 w 42"/>
              <a:gd name="T23" fmla="*/ 31 h 36"/>
              <a:gd name="T24" fmla="*/ 41 w 42"/>
              <a:gd name="T25" fmla="*/ 35 h 36"/>
              <a:gd name="T26" fmla="*/ 41 w 42"/>
              <a:gd name="T27" fmla="*/ 35 h 36"/>
              <a:gd name="T28" fmla="*/ 41 w 42"/>
              <a:gd name="T29" fmla="*/ 24 h 36"/>
              <a:gd name="T30" fmla="*/ 39 w 42"/>
              <a:gd name="T31" fmla="*/ 16 h 36"/>
              <a:gd name="T32" fmla="*/ 34 w 42"/>
              <a:gd name="T33" fmla="*/ 9 h 36"/>
              <a:gd name="T34" fmla="*/ 29 w 42"/>
              <a:gd name="T35" fmla="*/ 4 h 36"/>
              <a:gd name="T36" fmla="*/ 22 w 42"/>
              <a:gd name="T37" fmla="*/ 2 h 36"/>
              <a:gd name="T38" fmla="*/ 13 w 42"/>
              <a:gd name="T39" fmla="*/ 0 h 36"/>
              <a:gd name="T40" fmla="*/ 7 w 42"/>
              <a:gd name="T41" fmla="*/ 2 h 36"/>
              <a:gd name="T42" fmla="*/ 0 w 42"/>
              <a:gd name="T43"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6">
                <a:moveTo>
                  <a:pt x="0" y="7"/>
                </a:moveTo>
                <a:lnTo>
                  <a:pt x="0" y="7"/>
                </a:lnTo>
                <a:lnTo>
                  <a:pt x="0" y="14"/>
                </a:lnTo>
                <a:lnTo>
                  <a:pt x="0" y="19"/>
                </a:lnTo>
                <a:lnTo>
                  <a:pt x="3" y="21"/>
                </a:lnTo>
                <a:lnTo>
                  <a:pt x="5" y="21"/>
                </a:lnTo>
                <a:lnTo>
                  <a:pt x="13" y="18"/>
                </a:lnTo>
                <a:lnTo>
                  <a:pt x="20" y="14"/>
                </a:lnTo>
                <a:lnTo>
                  <a:pt x="20" y="14"/>
                </a:lnTo>
                <a:lnTo>
                  <a:pt x="24" y="21"/>
                </a:lnTo>
                <a:lnTo>
                  <a:pt x="29" y="26"/>
                </a:lnTo>
                <a:lnTo>
                  <a:pt x="34" y="31"/>
                </a:lnTo>
                <a:lnTo>
                  <a:pt x="41" y="35"/>
                </a:lnTo>
                <a:lnTo>
                  <a:pt x="41" y="35"/>
                </a:lnTo>
                <a:lnTo>
                  <a:pt x="41" y="24"/>
                </a:lnTo>
                <a:lnTo>
                  <a:pt x="39" y="16"/>
                </a:lnTo>
                <a:lnTo>
                  <a:pt x="34" y="9"/>
                </a:lnTo>
                <a:lnTo>
                  <a:pt x="29" y="4"/>
                </a:lnTo>
                <a:lnTo>
                  <a:pt x="22" y="2"/>
                </a:lnTo>
                <a:lnTo>
                  <a:pt x="13" y="0"/>
                </a:lnTo>
                <a:lnTo>
                  <a:pt x="7" y="2"/>
                </a:lnTo>
                <a:lnTo>
                  <a:pt x="0" y="7"/>
                </a:lnTo>
              </a:path>
            </a:pathLst>
          </a:custGeom>
          <a:solidFill>
            <a:schemeClr val="bg1">
              <a:lumMod val="85000"/>
            </a:schemeClr>
          </a:solidFill>
          <a:ln>
            <a:noFill/>
          </a:ln>
          <a:effectLst/>
        </p:spPr>
        <p:txBody>
          <a:bodyPr wrap="none" anchor="ctr"/>
          <a:lstStyle/>
          <a:p>
            <a:endParaRPr lang="nl-BE"/>
          </a:p>
        </p:txBody>
      </p:sp>
      <p:sp>
        <p:nvSpPr>
          <p:cNvPr id="213" name="Freeform 139">
            <a:extLst>
              <a:ext uri="{FF2B5EF4-FFF2-40B4-BE49-F238E27FC236}">
                <a16:creationId xmlns:a16="http://schemas.microsoft.com/office/drawing/2014/main" id="{FA4C5AF5-9981-F643-8276-36D41A60DFFD}"/>
              </a:ext>
            </a:extLst>
          </p:cNvPr>
          <p:cNvSpPr>
            <a:spLocks noChangeArrowheads="1"/>
          </p:cNvSpPr>
          <p:nvPr/>
        </p:nvSpPr>
        <p:spPr bwMode="auto">
          <a:xfrm rot="21434252">
            <a:off x="2890727" y="8556485"/>
            <a:ext cx="6150" cy="11435"/>
          </a:xfrm>
          <a:custGeom>
            <a:avLst/>
            <a:gdLst>
              <a:gd name="T0" fmla="*/ 7 w 36"/>
              <a:gd name="T1" fmla="*/ 62 h 68"/>
              <a:gd name="T2" fmla="*/ 7 w 36"/>
              <a:gd name="T3" fmla="*/ 62 h 68"/>
              <a:gd name="T4" fmla="*/ 9 w 36"/>
              <a:gd name="T5" fmla="*/ 65 h 68"/>
              <a:gd name="T6" fmla="*/ 11 w 36"/>
              <a:gd name="T7" fmla="*/ 67 h 68"/>
              <a:gd name="T8" fmla="*/ 12 w 36"/>
              <a:gd name="T9" fmla="*/ 65 h 68"/>
              <a:gd name="T10" fmla="*/ 14 w 36"/>
              <a:gd name="T11" fmla="*/ 62 h 68"/>
              <a:gd name="T12" fmla="*/ 14 w 36"/>
              <a:gd name="T13" fmla="*/ 62 h 68"/>
              <a:gd name="T14" fmla="*/ 16 w 36"/>
              <a:gd name="T15" fmla="*/ 57 h 68"/>
              <a:gd name="T16" fmla="*/ 18 w 36"/>
              <a:gd name="T17" fmla="*/ 55 h 68"/>
              <a:gd name="T18" fmla="*/ 21 w 36"/>
              <a:gd name="T19" fmla="*/ 55 h 68"/>
              <a:gd name="T20" fmla="*/ 21 w 36"/>
              <a:gd name="T21" fmla="*/ 55 h 68"/>
              <a:gd name="T22" fmla="*/ 28 w 36"/>
              <a:gd name="T23" fmla="*/ 55 h 68"/>
              <a:gd name="T24" fmla="*/ 28 w 36"/>
              <a:gd name="T25" fmla="*/ 55 h 68"/>
              <a:gd name="T26" fmla="*/ 28 w 36"/>
              <a:gd name="T27" fmla="*/ 48 h 68"/>
              <a:gd name="T28" fmla="*/ 28 w 36"/>
              <a:gd name="T29" fmla="*/ 48 h 68"/>
              <a:gd name="T30" fmla="*/ 26 w 36"/>
              <a:gd name="T31" fmla="*/ 41 h 68"/>
              <a:gd name="T32" fmla="*/ 26 w 36"/>
              <a:gd name="T33" fmla="*/ 36 h 68"/>
              <a:gd name="T34" fmla="*/ 30 w 36"/>
              <a:gd name="T35" fmla="*/ 29 h 68"/>
              <a:gd name="T36" fmla="*/ 35 w 36"/>
              <a:gd name="T37" fmla="*/ 24 h 68"/>
              <a:gd name="T38" fmla="*/ 35 w 36"/>
              <a:gd name="T39" fmla="*/ 19 h 68"/>
              <a:gd name="T40" fmla="*/ 35 w 36"/>
              <a:gd name="T41" fmla="*/ 14 h 68"/>
              <a:gd name="T42" fmla="*/ 35 w 36"/>
              <a:gd name="T43" fmla="*/ 14 h 68"/>
              <a:gd name="T44" fmla="*/ 31 w 36"/>
              <a:gd name="T45" fmla="*/ 14 h 68"/>
              <a:gd name="T46" fmla="*/ 28 w 36"/>
              <a:gd name="T47" fmla="*/ 11 h 68"/>
              <a:gd name="T48" fmla="*/ 19 w 36"/>
              <a:gd name="T49" fmla="*/ 4 h 68"/>
              <a:gd name="T50" fmla="*/ 16 w 36"/>
              <a:gd name="T51" fmla="*/ 0 h 68"/>
              <a:gd name="T52" fmla="*/ 12 w 36"/>
              <a:gd name="T53" fmla="*/ 0 h 68"/>
              <a:gd name="T54" fmla="*/ 11 w 36"/>
              <a:gd name="T55" fmla="*/ 2 h 68"/>
              <a:gd name="T56" fmla="*/ 7 w 36"/>
              <a:gd name="T57" fmla="*/ 7 h 68"/>
              <a:gd name="T58" fmla="*/ 7 w 36"/>
              <a:gd name="T59" fmla="*/ 7 h 68"/>
              <a:gd name="T60" fmla="*/ 16 w 36"/>
              <a:gd name="T61" fmla="*/ 12 h 68"/>
              <a:gd name="T62" fmla="*/ 18 w 36"/>
              <a:gd name="T63" fmla="*/ 14 h 68"/>
              <a:gd name="T64" fmla="*/ 19 w 36"/>
              <a:gd name="T65" fmla="*/ 17 h 68"/>
              <a:gd name="T66" fmla="*/ 19 w 36"/>
              <a:gd name="T67" fmla="*/ 22 h 68"/>
              <a:gd name="T68" fmla="*/ 16 w 36"/>
              <a:gd name="T69" fmla="*/ 29 h 68"/>
              <a:gd name="T70" fmla="*/ 7 w 36"/>
              <a:gd name="T71" fmla="*/ 41 h 68"/>
              <a:gd name="T72" fmla="*/ 2 w 36"/>
              <a:gd name="T73" fmla="*/ 48 h 68"/>
              <a:gd name="T74" fmla="*/ 0 w 36"/>
              <a:gd name="T75" fmla="*/ 55 h 68"/>
              <a:gd name="T76" fmla="*/ 0 w 36"/>
              <a:gd name="T77" fmla="*/ 55 h 68"/>
              <a:gd name="T78" fmla="*/ 6 w 36"/>
              <a:gd name="T79" fmla="*/ 57 h 68"/>
              <a:gd name="T80" fmla="*/ 7 w 36"/>
              <a:gd name="T81" fmla="*/ 58 h 68"/>
              <a:gd name="T82" fmla="*/ 7 w 36"/>
              <a:gd name="T83"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 h="68">
                <a:moveTo>
                  <a:pt x="7" y="62"/>
                </a:moveTo>
                <a:lnTo>
                  <a:pt x="7" y="62"/>
                </a:lnTo>
                <a:lnTo>
                  <a:pt x="9" y="65"/>
                </a:lnTo>
                <a:lnTo>
                  <a:pt x="11" y="67"/>
                </a:lnTo>
                <a:lnTo>
                  <a:pt x="12" y="65"/>
                </a:lnTo>
                <a:lnTo>
                  <a:pt x="14" y="62"/>
                </a:lnTo>
                <a:lnTo>
                  <a:pt x="14" y="62"/>
                </a:lnTo>
                <a:lnTo>
                  <a:pt x="16" y="57"/>
                </a:lnTo>
                <a:lnTo>
                  <a:pt x="18" y="55"/>
                </a:lnTo>
                <a:lnTo>
                  <a:pt x="21" y="55"/>
                </a:lnTo>
                <a:lnTo>
                  <a:pt x="21" y="55"/>
                </a:lnTo>
                <a:lnTo>
                  <a:pt x="28" y="55"/>
                </a:lnTo>
                <a:lnTo>
                  <a:pt x="28" y="55"/>
                </a:lnTo>
                <a:lnTo>
                  <a:pt x="28" y="48"/>
                </a:lnTo>
                <a:lnTo>
                  <a:pt x="28" y="48"/>
                </a:lnTo>
                <a:lnTo>
                  <a:pt x="26" y="41"/>
                </a:lnTo>
                <a:lnTo>
                  <a:pt x="26" y="36"/>
                </a:lnTo>
                <a:lnTo>
                  <a:pt x="30" y="29"/>
                </a:lnTo>
                <a:lnTo>
                  <a:pt x="35" y="24"/>
                </a:lnTo>
                <a:lnTo>
                  <a:pt x="35" y="19"/>
                </a:lnTo>
                <a:lnTo>
                  <a:pt x="35" y="14"/>
                </a:lnTo>
                <a:lnTo>
                  <a:pt x="35" y="14"/>
                </a:lnTo>
                <a:lnTo>
                  <a:pt x="31" y="14"/>
                </a:lnTo>
                <a:lnTo>
                  <a:pt x="28" y="11"/>
                </a:lnTo>
                <a:lnTo>
                  <a:pt x="19" y="4"/>
                </a:lnTo>
                <a:lnTo>
                  <a:pt x="16" y="0"/>
                </a:lnTo>
                <a:lnTo>
                  <a:pt x="12" y="0"/>
                </a:lnTo>
                <a:lnTo>
                  <a:pt x="11" y="2"/>
                </a:lnTo>
                <a:lnTo>
                  <a:pt x="7" y="7"/>
                </a:lnTo>
                <a:lnTo>
                  <a:pt x="7" y="7"/>
                </a:lnTo>
                <a:lnTo>
                  <a:pt x="16" y="12"/>
                </a:lnTo>
                <a:lnTo>
                  <a:pt x="18" y="14"/>
                </a:lnTo>
                <a:lnTo>
                  <a:pt x="19" y="17"/>
                </a:lnTo>
                <a:lnTo>
                  <a:pt x="19" y="22"/>
                </a:lnTo>
                <a:lnTo>
                  <a:pt x="16" y="29"/>
                </a:lnTo>
                <a:lnTo>
                  <a:pt x="7" y="41"/>
                </a:lnTo>
                <a:lnTo>
                  <a:pt x="2" y="48"/>
                </a:lnTo>
                <a:lnTo>
                  <a:pt x="0" y="55"/>
                </a:lnTo>
                <a:lnTo>
                  <a:pt x="0" y="55"/>
                </a:lnTo>
                <a:lnTo>
                  <a:pt x="6" y="57"/>
                </a:lnTo>
                <a:lnTo>
                  <a:pt x="7" y="58"/>
                </a:lnTo>
                <a:lnTo>
                  <a:pt x="7" y="62"/>
                </a:lnTo>
              </a:path>
            </a:pathLst>
          </a:custGeom>
          <a:solidFill>
            <a:schemeClr val="bg1">
              <a:lumMod val="85000"/>
            </a:schemeClr>
          </a:solidFill>
          <a:ln>
            <a:noFill/>
          </a:ln>
          <a:effectLst/>
        </p:spPr>
        <p:txBody>
          <a:bodyPr wrap="none" anchor="ctr"/>
          <a:lstStyle/>
          <a:p>
            <a:endParaRPr lang="nl-BE"/>
          </a:p>
        </p:txBody>
      </p:sp>
      <p:sp>
        <p:nvSpPr>
          <p:cNvPr id="214" name="Freeform 140">
            <a:extLst>
              <a:ext uri="{FF2B5EF4-FFF2-40B4-BE49-F238E27FC236}">
                <a16:creationId xmlns:a16="http://schemas.microsoft.com/office/drawing/2014/main" id="{58B070C7-9468-8641-A2E4-9BD702D432B1}"/>
              </a:ext>
            </a:extLst>
          </p:cNvPr>
          <p:cNvSpPr>
            <a:spLocks noChangeArrowheads="1"/>
          </p:cNvSpPr>
          <p:nvPr/>
        </p:nvSpPr>
        <p:spPr bwMode="auto">
          <a:xfrm rot="21434252">
            <a:off x="2848769" y="8408169"/>
            <a:ext cx="5382" cy="4574"/>
          </a:xfrm>
          <a:custGeom>
            <a:avLst/>
            <a:gdLst>
              <a:gd name="T0" fmla="*/ 0 w 29"/>
              <a:gd name="T1" fmla="*/ 0 h 28"/>
              <a:gd name="T2" fmla="*/ 0 w 29"/>
              <a:gd name="T3" fmla="*/ 0 h 28"/>
              <a:gd name="T4" fmla="*/ 0 w 29"/>
              <a:gd name="T5" fmla="*/ 20 h 28"/>
              <a:gd name="T6" fmla="*/ 0 w 29"/>
              <a:gd name="T7" fmla="*/ 20 h 28"/>
              <a:gd name="T8" fmla="*/ 7 w 29"/>
              <a:gd name="T9" fmla="*/ 20 h 28"/>
              <a:gd name="T10" fmla="*/ 7 w 29"/>
              <a:gd name="T11" fmla="*/ 20 h 28"/>
              <a:gd name="T12" fmla="*/ 12 w 29"/>
              <a:gd name="T13" fmla="*/ 22 h 28"/>
              <a:gd name="T14" fmla="*/ 14 w 29"/>
              <a:gd name="T15" fmla="*/ 24 h 28"/>
              <a:gd name="T16" fmla="*/ 14 w 29"/>
              <a:gd name="T17" fmla="*/ 27 h 28"/>
              <a:gd name="T18" fmla="*/ 14 w 29"/>
              <a:gd name="T19" fmla="*/ 27 h 28"/>
              <a:gd name="T20" fmla="*/ 23 w 29"/>
              <a:gd name="T21" fmla="*/ 22 h 28"/>
              <a:gd name="T22" fmla="*/ 26 w 29"/>
              <a:gd name="T23" fmla="*/ 19 h 28"/>
              <a:gd name="T24" fmla="*/ 28 w 29"/>
              <a:gd name="T25" fmla="*/ 13 h 28"/>
              <a:gd name="T26" fmla="*/ 28 w 29"/>
              <a:gd name="T27" fmla="*/ 13 h 28"/>
              <a:gd name="T28" fmla="*/ 23 w 29"/>
              <a:gd name="T29" fmla="*/ 13 h 28"/>
              <a:gd name="T30" fmla="*/ 21 w 29"/>
              <a:gd name="T31" fmla="*/ 10 h 28"/>
              <a:gd name="T32" fmla="*/ 16 w 29"/>
              <a:gd name="T33" fmla="*/ 5 h 28"/>
              <a:gd name="T34" fmla="*/ 14 w 29"/>
              <a:gd name="T35" fmla="*/ 2 h 28"/>
              <a:gd name="T36" fmla="*/ 11 w 29"/>
              <a:gd name="T37" fmla="*/ 0 h 28"/>
              <a:gd name="T38" fmla="*/ 6 w 29"/>
              <a:gd name="T39" fmla="*/ 0 h 28"/>
              <a:gd name="T40" fmla="*/ 0 w 29"/>
              <a:gd name="T4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28">
                <a:moveTo>
                  <a:pt x="0" y="0"/>
                </a:moveTo>
                <a:lnTo>
                  <a:pt x="0" y="0"/>
                </a:lnTo>
                <a:lnTo>
                  <a:pt x="0" y="20"/>
                </a:lnTo>
                <a:lnTo>
                  <a:pt x="0" y="20"/>
                </a:lnTo>
                <a:lnTo>
                  <a:pt x="7" y="20"/>
                </a:lnTo>
                <a:lnTo>
                  <a:pt x="7" y="20"/>
                </a:lnTo>
                <a:lnTo>
                  <a:pt x="12" y="22"/>
                </a:lnTo>
                <a:lnTo>
                  <a:pt x="14" y="24"/>
                </a:lnTo>
                <a:lnTo>
                  <a:pt x="14" y="27"/>
                </a:lnTo>
                <a:lnTo>
                  <a:pt x="14" y="27"/>
                </a:lnTo>
                <a:lnTo>
                  <a:pt x="23" y="22"/>
                </a:lnTo>
                <a:lnTo>
                  <a:pt x="26" y="19"/>
                </a:lnTo>
                <a:lnTo>
                  <a:pt x="28" y="13"/>
                </a:lnTo>
                <a:lnTo>
                  <a:pt x="28" y="13"/>
                </a:lnTo>
                <a:lnTo>
                  <a:pt x="23" y="13"/>
                </a:lnTo>
                <a:lnTo>
                  <a:pt x="21" y="10"/>
                </a:lnTo>
                <a:lnTo>
                  <a:pt x="16" y="5"/>
                </a:lnTo>
                <a:lnTo>
                  <a:pt x="14" y="2"/>
                </a:lnTo>
                <a:lnTo>
                  <a:pt x="11" y="0"/>
                </a:lnTo>
                <a:lnTo>
                  <a:pt x="6" y="0"/>
                </a:lnTo>
                <a:lnTo>
                  <a:pt x="0" y="0"/>
                </a:lnTo>
              </a:path>
            </a:pathLst>
          </a:custGeom>
          <a:solidFill>
            <a:schemeClr val="bg1">
              <a:lumMod val="85000"/>
            </a:schemeClr>
          </a:solidFill>
          <a:ln>
            <a:noFill/>
          </a:ln>
          <a:effectLst/>
        </p:spPr>
        <p:txBody>
          <a:bodyPr wrap="none" anchor="ctr"/>
          <a:lstStyle/>
          <a:p>
            <a:endParaRPr lang="nl-BE"/>
          </a:p>
        </p:txBody>
      </p:sp>
      <p:sp>
        <p:nvSpPr>
          <p:cNvPr id="215" name="Freeform 141">
            <a:extLst>
              <a:ext uri="{FF2B5EF4-FFF2-40B4-BE49-F238E27FC236}">
                <a16:creationId xmlns:a16="http://schemas.microsoft.com/office/drawing/2014/main" id="{2E703530-0947-2D43-B361-3EE56F537CF3}"/>
              </a:ext>
            </a:extLst>
          </p:cNvPr>
          <p:cNvSpPr>
            <a:spLocks noChangeArrowheads="1"/>
          </p:cNvSpPr>
          <p:nvPr/>
        </p:nvSpPr>
        <p:spPr bwMode="auto">
          <a:xfrm rot="21434252">
            <a:off x="2855563" y="8373534"/>
            <a:ext cx="3844" cy="4574"/>
          </a:xfrm>
          <a:custGeom>
            <a:avLst/>
            <a:gdLst>
              <a:gd name="T0" fmla="*/ 14 w 22"/>
              <a:gd name="T1" fmla="*/ 27 h 28"/>
              <a:gd name="T2" fmla="*/ 14 w 22"/>
              <a:gd name="T3" fmla="*/ 27 h 28"/>
              <a:gd name="T4" fmla="*/ 14 w 22"/>
              <a:gd name="T5" fmla="*/ 19 h 28"/>
              <a:gd name="T6" fmla="*/ 17 w 22"/>
              <a:gd name="T7" fmla="*/ 14 h 28"/>
              <a:gd name="T8" fmla="*/ 19 w 22"/>
              <a:gd name="T9" fmla="*/ 7 h 28"/>
              <a:gd name="T10" fmla="*/ 21 w 22"/>
              <a:gd name="T11" fmla="*/ 0 h 28"/>
              <a:gd name="T12" fmla="*/ 21 w 22"/>
              <a:gd name="T13" fmla="*/ 0 h 28"/>
              <a:gd name="T14" fmla="*/ 0 w 22"/>
              <a:gd name="T15" fmla="*/ 0 h 28"/>
              <a:gd name="T16" fmla="*/ 0 w 22"/>
              <a:gd name="T17" fmla="*/ 0 h 28"/>
              <a:gd name="T18" fmla="*/ 2 w 22"/>
              <a:gd name="T19" fmla="*/ 9 h 28"/>
              <a:gd name="T20" fmla="*/ 4 w 22"/>
              <a:gd name="T21" fmla="*/ 17 h 28"/>
              <a:gd name="T22" fmla="*/ 7 w 22"/>
              <a:gd name="T23" fmla="*/ 22 h 28"/>
              <a:gd name="T24" fmla="*/ 14 w 22"/>
              <a:gd name="T2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8">
                <a:moveTo>
                  <a:pt x="14" y="27"/>
                </a:moveTo>
                <a:lnTo>
                  <a:pt x="14" y="27"/>
                </a:lnTo>
                <a:lnTo>
                  <a:pt x="14" y="19"/>
                </a:lnTo>
                <a:lnTo>
                  <a:pt x="17" y="14"/>
                </a:lnTo>
                <a:lnTo>
                  <a:pt x="19" y="7"/>
                </a:lnTo>
                <a:lnTo>
                  <a:pt x="21" y="0"/>
                </a:lnTo>
                <a:lnTo>
                  <a:pt x="21" y="0"/>
                </a:lnTo>
                <a:lnTo>
                  <a:pt x="0" y="0"/>
                </a:lnTo>
                <a:lnTo>
                  <a:pt x="0" y="0"/>
                </a:lnTo>
                <a:lnTo>
                  <a:pt x="2" y="9"/>
                </a:lnTo>
                <a:lnTo>
                  <a:pt x="4" y="17"/>
                </a:lnTo>
                <a:lnTo>
                  <a:pt x="7" y="22"/>
                </a:lnTo>
                <a:lnTo>
                  <a:pt x="14" y="27"/>
                </a:lnTo>
              </a:path>
            </a:pathLst>
          </a:custGeom>
          <a:solidFill>
            <a:schemeClr val="bg1">
              <a:lumMod val="85000"/>
            </a:schemeClr>
          </a:solidFill>
          <a:ln>
            <a:noFill/>
          </a:ln>
          <a:effectLst/>
        </p:spPr>
        <p:txBody>
          <a:bodyPr wrap="none" anchor="ctr"/>
          <a:lstStyle/>
          <a:p>
            <a:endParaRPr lang="nl-BE"/>
          </a:p>
        </p:txBody>
      </p:sp>
      <p:sp>
        <p:nvSpPr>
          <p:cNvPr id="216" name="Freeform 142">
            <a:extLst>
              <a:ext uri="{FF2B5EF4-FFF2-40B4-BE49-F238E27FC236}">
                <a16:creationId xmlns:a16="http://schemas.microsoft.com/office/drawing/2014/main" id="{31BB9008-3801-2640-AA8F-178D20409416}"/>
              </a:ext>
            </a:extLst>
          </p:cNvPr>
          <p:cNvSpPr>
            <a:spLocks noChangeArrowheads="1"/>
          </p:cNvSpPr>
          <p:nvPr/>
        </p:nvSpPr>
        <p:spPr bwMode="auto">
          <a:xfrm rot="21434252">
            <a:off x="2859512" y="8374053"/>
            <a:ext cx="6150" cy="7623"/>
          </a:xfrm>
          <a:custGeom>
            <a:avLst/>
            <a:gdLst>
              <a:gd name="T0" fmla="*/ 27 w 35"/>
              <a:gd name="T1" fmla="*/ 7 h 42"/>
              <a:gd name="T2" fmla="*/ 27 w 35"/>
              <a:gd name="T3" fmla="*/ 7 h 42"/>
              <a:gd name="T4" fmla="*/ 25 w 35"/>
              <a:gd name="T5" fmla="*/ 3 h 42"/>
              <a:gd name="T6" fmla="*/ 22 w 35"/>
              <a:gd name="T7" fmla="*/ 2 h 42"/>
              <a:gd name="T8" fmla="*/ 18 w 35"/>
              <a:gd name="T9" fmla="*/ 0 h 42"/>
              <a:gd name="T10" fmla="*/ 13 w 35"/>
              <a:gd name="T11" fmla="*/ 0 h 42"/>
              <a:gd name="T12" fmla="*/ 13 w 35"/>
              <a:gd name="T13" fmla="*/ 0 h 42"/>
              <a:gd name="T14" fmla="*/ 7 w 35"/>
              <a:gd name="T15" fmla="*/ 13 h 42"/>
              <a:gd name="T16" fmla="*/ 0 w 35"/>
              <a:gd name="T17" fmla="*/ 27 h 42"/>
              <a:gd name="T18" fmla="*/ 0 w 35"/>
              <a:gd name="T19" fmla="*/ 27 h 42"/>
              <a:gd name="T20" fmla="*/ 8 w 35"/>
              <a:gd name="T21" fmla="*/ 31 h 42"/>
              <a:gd name="T22" fmla="*/ 15 w 35"/>
              <a:gd name="T23" fmla="*/ 36 h 42"/>
              <a:gd name="T24" fmla="*/ 24 w 35"/>
              <a:gd name="T25" fmla="*/ 39 h 42"/>
              <a:gd name="T26" fmla="*/ 29 w 35"/>
              <a:gd name="T27" fmla="*/ 41 h 42"/>
              <a:gd name="T28" fmla="*/ 34 w 35"/>
              <a:gd name="T29" fmla="*/ 41 h 42"/>
              <a:gd name="T30" fmla="*/ 34 w 35"/>
              <a:gd name="T31" fmla="*/ 41 h 42"/>
              <a:gd name="T32" fmla="*/ 34 w 35"/>
              <a:gd name="T33" fmla="*/ 31 h 42"/>
              <a:gd name="T34" fmla="*/ 34 w 35"/>
              <a:gd name="T35" fmla="*/ 20 h 42"/>
              <a:gd name="T36" fmla="*/ 30 w 35"/>
              <a:gd name="T37" fmla="*/ 13 h 42"/>
              <a:gd name="T38" fmla="*/ 27 w 35"/>
              <a:gd name="T39"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42">
                <a:moveTo>
                  <a:pt x="27" y="7"/>
                </a:moveTo>
                <a:lnTo>
                  <a:pt x="27" y="7"/>
                </a:lnTo>
                <a:lnTo>
                  <a:pt x="25" y="3"/>
                </a:lnTo>
                <a:lnTo>
                  <a:pt x="22" y="2"/>
                </a:lnTo>
                <a:lnTo>
                  <a:pt x="18" y="0"/>
                </a:lnTo>
                <a:lnTo>
                  <a:pt x="13" y="0"/>
                </a:lnTo>
                <a:lnTo>
                  <a:pt x="13" y="0"/>
                </a:lnTo>
                <a:lnTo>
                  <a:pt x="7" y="13"/>
                </a:lnTo>
                <a:lnTo>
                  <a:pt x="0" y="27"/>
                </a:lnTo>
                <a:lnTo>
                  <a:pt x="0" y="27"/>
                </a:lnTo>
                <a:lnTo>
                  <a:pt x="8" y="31"/>
                </a:lnTo>
                <a:lnTo>
                  <a:pt x="15" y="36"/>
                </a:lnTo>
                <a:lnTo>
                  <a:pt x="24" y="39"/>
                </a:lnTo>
                <a:lnTo>
                  <a:pt x="29" y="41"/>
                </a:lnTo>
                <a:lnTo>
                  <a:pt x="34" y="41"/>
                </a:lnTo>
                <a:lnTo>
                  <a:pt x="34" y="41"/>
                </a:lnTo>
                <a:lnTo>
                  <a:pt x="34" y="31"/>
                </a:lnTo>
                <a:lnTo>
                  <a:pt x="34" y="20"/>
                </a:lnTo>
                <a:lnTo>
                  <a:pt x="30" y="13"/>
                </a:lnTo>
                <a:lnTo>
                  <a:pt x="27" y="7"/>
                </a:lnTo>
              </a:path>
            </a:pathLst>
          </a:custGeom>
          <a:solidFill>
            <a:schemeClr val="bg1">
              <a:lumMod val="85000"/>
            </a:schemeClr>
          </a:solidFill>
          <a:ln>
            <a:noFill/>
          </a:ln>
          <a:effectLst/>
        </p:spPr>
        <p:txBody>
          <a:bodyPr wrap="none" anchor="ctr"/>
          <a:lstStyle/>
          <a:p>
            <a:endParaRPr lang="nl-BE"/>
          </a:p>
        </p:txBody>
      </p:sp>
      <p:sp>
        <p:nvSpPr>
          <p:cNvPr id="217" name="Freeform 143">
            <a:extLst>
              <a:ext uri="{FF2B5EF4-FFF2-40B4-BE49-F238E27FC236}">
                <a16:creationId xmlns:a16="http://schemas.microsoft.com/office/drawing/2014/main" id="{27085844-30BD-E746-ABB7-2F2F4FFC8066}"/>
              </a:ext>
            </a:extLst>
          </p:cNvPr>
          <p:cNvSpPr>
            <a:spLocks noChangeArrowheads="1"/>
          </p:cNvSpPr>
          <p:nvPr/>
        </p:nvSpPr>
        <p:spPr bwMode="auto">
          <a:xfrm rot="21434252">
            <a:off x="2948536" y="8624692"/>
            <a:ext cx="5382" cy="6099"/>
          </a:xfrm>
          <a:custGeom>
            <a:avLst/>
            <a:gdLst>
              <a:gd name="T0" fmla="*/ 28 w 29"/>
              <a:gd name="T1" fmla="*/ 20 h 35"/>
              <a:gd name="T2" fmla="*/ 28 w 29"/>
              <a:gd name="T3" fmla="*/ 20 h 35"/>
              <a:gd name="T4" fmla="*/ 22 w 29"/>
              <a:gd name="T5" fmla="*/ 19 h 35"/>
              <a:gd name="T6" fmla="*/ 21 w 29"/>
              <a:gd name="T7" fmla="*/ 17 h 35"/>
              <a:gd name="T8" fmla="*/ 19 w 29"/>
              <a:gd name="T9" fmla="*/ 15 h 35"/>
              <a:gd name="T10" fmla="*/ 21 w 29"/>
              <a:gd name="T11" fmla="*/ 13 h 35"/>
              <a:gd name="T12" fmla="*/ 21 w 29"/>
              <a:gd name="T13" fmla="*/ 13 h 35"/>
              <a:gd name="T14" fmla="*/ 19 w 29"/>
              <a:gd name="T15" fmla="*/ 12 h 35"/>
              <a:gd name="T16" fmla="*/ 17 w 29"/>
              <a:gd name="T17" fmla="*/ 10 h 35"/>
              <a:gd name="T18" fmla="*/ 14 w 29"/>
              <a:gd name="T19" fmla="*/ 7 h 35"/>
              <a:gd name="T20" fmla="*/ 12 w 29"/>
              <a:gd name="T21" fmla="*/ 1 h 35"/>
              <a:gd name="T22" fmla="*/ 10 w 29"/>
              <a:gd name="T23" fmla="*/ 0 h 35"/>
              <a:gd name="T24" fmla="*/ 7 w 29"/>
              <a:gd name="T25" fmla="*/ 0 h 35"/>
              <a:gd name="T26" fmla="*/ 7 w 29"/>
              <a:gd name="T27" fmla="*/ 0 h 35"/>
              <a:gd name="T28" fmla="*/ 5 w 29"/>
              <a:gd name="T29" fmla="*/ 7 h 35"/>
              <a:gd name="T30" fmla="*/ 4 w 29"/>
              <a:gd name="T31" fmla="*/ 13 h 35"/>
              <a:gd name="T32" fmla="*/ 0 w 29"/>
              <a:gd name="T33" fmla="*/ 19 h 35"/>
              <a:gd name="T34" fmla="*/ 0 w 29"/>
              <a:gd name="T35" fmla="*/ 27 h 35"/>
              <a:gd name="T36" fmla="*/ 0 w 29"/>
              <a:gd name="T37" fmla="*/ 27 h 35"/>
              <a:gd name="T38" fmla="*/ 5 w 29"/>
              <a:gd name="T39" fmla="*/ 29 h 35"/>
              <a:gd name="T40" fmla="*/ 7 w 29"/>
              <a:gd name="T41" fmla="*/ 30 h 35"/>
              <a:gd name="T42" fmla="*/ 7 w 29"/>
              <a:gd name="T43" fmla="*/ 34 h 35"/>
              <a:gd name="T44" fmla="*/ 7 w 29"/>
              <a:gd name="T45" fmla="*/ 34 h 35"/>
              <a:gd name="T46" fmla="*/ 14 w 29"/>
              <a:gd name="T47" fmla="*/ 34 h 35"/>
              <a:gd name="T48" fmla="*/ 21 w 29"/>
              <a:gd name="T49" fmla="*/ 30 h 35"/>
              <a:gd name="T50" fmla="*/ 26 w 29"/>
              <a:gd name="T51" fmla="*/ 25 h 35"/>
              <a:gd name="T52" fmla="*/ 28 w 29"/>
              <a:gd name="T53" fmla="*/ 24 h 35"/>
              <a:gd name="T54" fmla="*/ 28 w 29"/>
              <a:gd name="T55"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35">
                <a:moveTo>
                  <a:pt x="28" y="20"/>
                </a:moveTo>
                <a:lnTo>
                  <a:pt x="28" y="20"/>
                </a:lnTo>
                <a:lnTo>
                  <a:pt x="22" y="19"/>
                </a:lnTo>
                <a:lnTo>
                  <a:pt x="21" y="17"/>
                </a:lnTo>
                <a:lnTo>
                  <a:pt x="19" y="15"/>
                </a:lnTo>
                <a:lnTo>
                  <a:pt x="21" y="13"/>
                </a:lnTo>
                <a:lnTo>
                  <a:pt x="21" y="13"/>
                </a:lnTo>
                <a:lnTo>
                  <a:pt x="19" y="12"/>
                </a:lnTo>
                <a:lnTo>
                  <a:pt x="17" y="10"/>
                </a:lnTo>
                <a:lnTo>
                  <a:pt x="14" y="7"/>
                </a:lnTo>
                <a:lnTo>
                  <a:pt x="12" y="1"/>
                </a:lnTo>
                <a:lnTo>
                  <a:pt x="10" y="0"/>
                </a:lnTo>
                <a:lnTo>
                  <a:pt x="7" y="0"/>
                </a:lnTo>
                <a:lnTo>
                  <a:pt x="7" y="0"/>
                </a:lnTo>
                <a:lnTo>
                  <a:pt x="5" y="7"/>
                </a:lnTo>
                <a:lnTo>
                  <a:pt x="4" y="13"/>
                </a:lnTo>
                <a:lnTo>
                  <a:pt x="0" y="19"/>
                </a:lnTo>
                <a:lnTo>
                  <a:pt x="0" y="27"/>
                </a:lnTo>
                <a:lnTo>
                  <a:pt x="0" y="27"/>
                </a:lnTo>
                <a:lnTo>
                  <a:pt x="5" y="29"/>
                </a:lnTo>
                <a:lnTo>
                  <a:pt x="7" y="30"/>
                </a:lnTo>
                <a:lnTo>
                  <a:pt x="7" y="34"/>
                </a:lnTo>
                <a:lnTo>
                  <a:pt x="7" y="34"/>
                </a:lnTo>
                <a:lnTo>
                  <a:pt x="14" y="34"/>
                </a:lnTo>
                <a:lnTo>
                  <a:pt x="21" y="30"/>
                </a:lnTo>
                <a:lnTo>
                  <a:pt x="26" y="25"/>
                </a:lnTo>
                <a:lnTo>
                  <a:pt x="28" y="24"/>
                </a:lnTo>
                <a:lnTo>
                  <a:pt x="28" y="20"/>
                </a:lnTo>
              </a:path>
            </a:pathLst>
          </a:custGeom>
          <a:solidFill>
            <a:schemeClr val="bg1">
              <a:lumMod val="85000"/>
            </a:schemeClr>
          </a:solidFill>
          <a:ln>
            <a:noFill/>
          </a:ln>
          <a:effectLst/>
        </p:spPr>
        <p:txBody>
          <a:bodyPr wrap="none" anchor="ctr"/>
          <a:lstStyle/>
          <a:p>
            <a:endParaRPr lang="nl-BE"/>
          </a:p>
        </p:txBody>
      </p:sp>
      <p:sp>
        <p:nvSpPr>
          <p:cNvPr id="218" name="Freeform 144">
            <a:extLst>
              <a:ext uri="{FF2B5EF4-FFF2-40B4-BE49-F238E27FC236}">
                <a16:creationId xmlns:a16="http://schemas.microsoft.com/office/drawing/2014/main" id="{1083211A-A10F-1B42-872E-0B4B658E6579}"/>
              </a:ext>
            </a:extLst>
          </p:cNvPr>
          <p:cNvSpPr>
            <a:spLocks noChangeArrowheads="1"/>
          </p:cNvSpPr>
          <p:nvPr/>
        </p:nvSpPr>
        <p:spPr bwMode="auto">
          <a:xfrm rot="21434252">
            <a:off x="2938459" y="8607659"/>
            <a:ext cx="3844" cy="5337"/>
          </a:xfrm>
          <a:custGeom>
            <a:avLst/>
            <a:gdLst>
              <a:gd name="T0" fmla="*/ 7 w 23"/>
              <a:gd name="T1" fmla="*/ 29 h 30"/>
              <a:gd name="T2" fmla="*/ 7 w 23"/>
              <a:gd name="T3" fmla="*/ 29 h 30"/>
              <a:gd name="T4" fmla="*/ 5 w 23"/>
              <a:gd name="T5" fmla="*/ 22 h 30"/>
              <a:gd name="T6" fmla="*/ 7 w 23"/>
              <a:gd name="T7" fmla="*/ 18 h 30"/>
              <a:gd name="T8" fmla="*/ 10 w 23"/>
              <a:gd name="T9" fmla="*/ 17 h 30"/>
              <a:gd name="T10" fmla="*/ 13 w 23"/>
              <a:gd name="T11" fmla="*/ 15 h 30"/>
              <a:gd name="T12" fmla="*/ 17 w 23"/>
              <a:gd name="T13" fmla="*/ 13 h 30"/>
              <a:gd name="T14" fmla="*/ 20 w 23"/>
              <a:gd name="T15" fmla="*/ 12 h 30"/>
              <a:gd name="T16" fmla="*/ 22 w 23"/>
              <a:gd name="T17" fmla="*/ 8 h 30"/>
              <a:gd name="T18" fmla="*/ 20 w 23"/>
              <a:gd name="T19" fmla="*/ 1 h 30"/>
              <a:gd name="T20" fmla="*/ 20 w 23"/>
              <a:gd name="T21" fmla="*/ 1 h 30"/>
              <a:gd name="T22" fmla="*/ 13 w 23"/>
              <a:gd name="T23" fmla="*/ 0 h 30"/>
              <a:gd name="T24" fmla="*/ 8 w 23"/>
              <a:gd name="T25" fmla="*/ 1 h 30"/>
              <a:gd name="T26" fmla="*/ 3 w 23"/>
              <a:gd name="T27" fmla="*/ 6 h 30"/>
              <a:gd name="T28" fmla="*/ 0 w 23"/>
              <a:gd name="T29" fmla="*/ 12 h 30"/>
              <a:gd name="T30" fmla="*/ 0 w 23"/>
              <a:gd name="T31" fmla="*/ 17 h 30"/>
              <a:gd name="T32" fmla="*/ 0 w 23"/>
              <a:gd name="T33" fmla="*/ 22 h 30"/>
              <a:gd name="T34" fmla="*/ 1 w 23"/>
              <a:gd name="T35" fmla="*/ 25 h 30"/>
              <a:gd name="T36" fmla="*/ 7 w 23"/>
              <a:gd name="T3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30">
                <a:moveTo>
                  <a:pt x="7" y="29"/>
                </a:moveTo>
                <a:lnTo>
                  <a:pt x="7" y="29"/>
                </a:lnTo>
                <a:lnTo>
                  <a:pt x="5" y="22"/>
                </a:lnTo>
                <a:lnTo>
                  <a:pt x="7" y="18"/>
                </a:lnTo>
                <a:lnTo>
                  <a:pt x="10" y="17"/>
                </a:lnTo>
                <a:lnTo>
                  <a:pt x="13" y="15"/>
                </a:lnTo>
                <a:lnTo>
                  <a:pt x="17" y="13"/>
                </a:lnTo>
                <a:lnTo>
                  <a:pt x="20" y="12"/>
                </a:lnTo>
                <a:lnTo>
                  <a:pt x="22" y="8"/>
                </a:lnTo>
                <a:lnTo>
                  <a:pt x="20" y="1"/>
                </a:lnTo>
                <a:lnTo>
                  <a:pt x="20" y="1"/>
                </a:lnTo>
                <a:lnTo>
                  <a:pt x="13" y="0"/>
                </a:lnTo>
                <a:lnTo>
                  <a:pt x="8" y="1"/>
                </a:lnTo>
                <a:lnTo>
                  <a:pt x="3" y="6"/>
                </a:lnTo>
                <a:lnTo>
                  <a:pt x="0" y="12"/>
                </a:lnTo>
                <a:lnTo>
                  <a:pt x="0" y="17"/>
                </a:lnTo>
                <a:lnTo>
                  <a:pt x="0" y="22"/>
                </a:lnTo>
                <a:lnTo>
                  <a:pt x="1" y="25"/>
                </a:lnTo>
                <a:lnTo>
                  <a:pt x="7" y="29"/>
                </a:lnTo>
              </a:path>
            </a:pathLst>
          </a:custGeom>
          <a:solidFill>
            <a:schemeClr val="bg1">
              <a:lumMod val="85000"/>
            </a:schemeClr>
          </a:solidFill>
          <a:ln>
            <a:noFill/>
          </a:ln>
          <a:effectLst/>
        </p:spPr>
        <p:txBody>
          <a:bodyPr wrap="none" anchor="ctr"/>
          <a:lstStyle/>
          <a:p>
            <a:endParaRPr lang="nl-BE"/>
          </a:p>
        </p:txBody>
      </p:sp>
      <p:sp>
        <p:nvSpPr>
          <p:cNvPr id="219" name="Freeform 145">
            <a:extLst>
              <a:ext uri="{FF2B5EF4-FFF2-40B4-BE49-F238E27FC236}">
                <a16:creationId xmlns:a16="http://schemas.microsoft.com/office/drawing/2014/main" id="{371747B7-3292-504A-B2FF-0C91F683D61E}"/>
              </a:ext>
            </a:extLst>
          </p:cNvPr>
          <p:cNvSpPr>
            <a:spLocks noChangeArrowheads="1"/>
          </p:cNvSpPr>
          <p:nvPr/>
        </p:nvSpPr>
        <p:spPr bwMode="auto">
          <a:xfrm rot="21434252">
            <a:off x="2930104" y="8608810"/>
            <a:ext cx="4613" cy="7623"/>
          </a:xfrm>
          <a:custGeom>
            <a:avLst/>
            <a:gdLst>
              <a:gd name="T0" fmla="*/ 0 w 28"/>
              <a:gd name="T1" fmla="*/ 43 h 44"/>
              <a:gd name="T2" fmla="*/ 0 w 28"/>
              <a:gd name="T3" fmla="*/ 43 h 44"/>
              <a:gd name="T4" fmla="*/ 8 w 28"/>
              <a:gd name="T5" fmla="*/ 43 h 44"/>
              <a:gd name="T6" fmla="*/ 14 w 28"/>
              <a:gd name="T7" fmla="*/ 40 h 44"/>
              <a:gd name="T8" fmla="*/ 17 w 28"/>
              <a:gd name="T9" fmla="*/ 36 h 44"/>
              <a:gd name="T10" fmla="*/ 20 w 28"/>
              <a:gd name="T11" fmla="*/ 30 h 44"/>
              <a:gd name="T12" fmla="*/ 24 w 28"/>
              <a:gd name="T13" fmla="*/ 16 h 44"/>
              <a:gd name="T14" fmla="*/ 27 w 28"/>
              <a:gd name="T15" fmla="*/ 2 h 44"/>
              <a:gd name="T16" fmla="*/ 27 w 28"/>
              <a:gd name="T17" fmla="*/ 2 h 44"/>
              <a:gd name="T18" fmla="*/ 17 w 28"/>
              <a:gd name="T19" fmla="*/ 0 h 44"/>
              <a:gd name="T20" fmla="*/ 10 w 28"/>
              <a:gd name="T21" fmla="*/ 2 h 44"/>
              <a:gd name="T22" fmla="*/ 5 w 28"/>
              <a:gd name="T23" fmla="*/ 6 h 44"/>
              <a:gd name="T24" fmla="*/ 2 w 28"/>
              <a:gd name="T25" fmla="*/ 11 h 44"/>
              <a:gd name="T26" fmla="*/ 0 w 28"/>
              <a:gd name="T27" fmla="*/ 18 h 44"/>
              <a:gd name="T28" fmla="*/ 0 w 28"/>
              <a:gd name="T29" fmla="*/ 26 h 44"/>
              <a:gd name="T30" fmla="*/ 0 w 28"/>
              <a:gd name="T31"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44">
                <a:moveTo>
                  <a:pt x="0" y="43"/>
                </a:moveTo>
                <a:lnTo>
                  <a:pt x="0" y="43"/>
                </a:lnTo>
                <a:lnTo>
                  <a:pt x="8" y="43"/>
                </a:lnTo>
                <a:lnTo>
                  <a:pt x="14" y="40"/>
                </a:lnTo>
                <a:lnTo>
                  <a:pt x="17" y="36"/>
                </a:lnTo>
                <a:lnTo>
                  <a:pt x="20" y="30"/>
                </a:lnTo>
                <a:lnTo>
                  <a:pt x="24" y="16"/>
                </a:lnTo>
                <a:lnTo>
                  <a:pt x="27" y="2"/>
                </a:lnTo>
                <a:lnTo>
                  <a:pt x="27" y="2"/>
                </a:lnTo>
                <a:lnTo>
                  <a:pt x="17" y="0"/>
                </a:lnTo>
                <a:lnTo>
                  <a:pt x="10" y="2"/>
                </a:lnTo>
                <a:lnTo>
                  <a:pt x="5" y="6"/>
                </a:lnTo>
                <a:lnTo>
                  <a:pt x="2" y="11"/>
                </a:lnTo>
                <a:lnTo>
                  <a:pt x="0" y="18"/>
                </a:lnTo>
                <a:lnTo>
                  <a:pt x="0" y="26"/>
                </a:lnTo>
                <a:lnTo>
                  <a:pt x="0" y="43"/>
                </a:lnTo>
              </a:path>
            </a:pathLst>
          </a:custGeom>
          <a:solidFill>
            <a:schemeClr val="bg1">
              <a:lumMod val="85000"/>
            </a:schemeClr>
          </a:solidFill>
          <a:ln>
            <a:noFill/>
          </a:ln>
          <a:effectLst/>
        </p:spPr>
        <p:txBody>
          <a:bodyPr wrap="none" anchor="ctr"/>
          <a:lstStyle/>
          <a:p>
            <a:endParaRPr lang="nl-BE"/>
          </a:p>
        </p:txBody>
      </p:sp>
      <p:sp>
        <p:nvSpPr>
          <p:cNvPr id="220" name="Freeform 146">
            <a:extLst>
              <a:ext uri="{FF2B5EF4-FFF2-40B4-BE49-F238E27FC236}">
                <a16:creationId xmlns:a16="http://schemas.microsoft.com/office/drawing/2014/main" id="{8898E942-36B1-7646-9BE6-8E1D425FE843}"/>
              </a:ext>
            </a:extLst>
          </p:cNvPr>
          <p:cNvSpPr>
            <a:spLocks noChangeArrowheads="1"/>
          </p:cNvSpPr>
          <p:nvPr/>
        </p:nvSpPr>
        <p:spPr bwMode="auto">
          <a:xfrm rot="21434252">
            <a:off x="2931905" y="8597015"/>
            <a:ext cx="15376" cy="9911"/>
          </a:xfrm>
          <a:custGeom>
            <a:avLst/>
            <a:gdLst>
              <a:gd name="T0" fmla="*/ 68 w 89"/>
              <a:gd name="T1" fmla="*/ 29 h 59"/>
              <a:gd name="T2" fmla="*/ 64 w 89"/>
              <a:gd name="T3" fmla="*/ 43 h 59"/>
              <a:gd name="T4" fmla="*/ 61 w 89"/>
              <a:gd name="T5" fmla="*/ 57 h 59"/>
              <a:gd name="T6" fmla="*/ 69 w 89"/>
              <a:gd name="T7" fmla="*/ 55 h 59"/>
              <a:gd name="T8" fmla="*/ 80 w 89"/>
              <a:gd name="T9" fmla="*/ 45 h 59"/>
              <a:gd name="T10" fmla="*/ 85 w 89"/>
              <a:gd name="T11" fmla="*/ 19 h 59"/>
              <a:gd name="T12" fmla="*/ 88 w 89"/>
              <a:gd name="T13" fmla="*/ 2 h 59"/>
              <a:gd name="T14" fmla="*/ 81 w 89"/>
              <a:gd name="T15" fmla="*/ 2 h 59"/>
              <a:gd name="T16" fmla="*/ 69 w 89"/>
              <a:gd name="T17" fmla="*/ 4 h 59"/>
              <a:gd name="T18" fmla="*/ 68 w 89"/>
              <a:gd name="T19" fmla="*/ 9 h 59"/>
              <a:gd name="T20" fmla="*/ 54 w 89"/>
              <a:gd name="T21" fmla="*/ 9 h 59"/>
              <a:gd name="T22" fmla="*/ 47 w 89"/>
              <a:gd name="T23" fmla="*/ 15 h 59"/>
              <a:gd name="T24" fmla="*/ 51 w 89"/>
              <a:gd name="T25" fmla="*/ 17 h 59"/>
              <a:gd name="T26" fmla="*/ 51 w 89"/>
              <a:gd name="T27" fmla="*/ 21 h 59"/>
              <a:gd name="T28" fmla="*/ 46 w 89"/>
              <a:gd name="T29" fmla="*/ 27 h 59"/>
              <a:gd name="T30" fmla="*/ 41 w 89"/>
              <a:gd name="T31" fmla="*/ 29 h 59"/>
              <a:gd name="T32" fmla="*/ 34 w 89"/>
              <a:gd name="T33" fmla="*/ 26 h 59"/>
              <a:gd name="T34" fmla="*/ 27 w 89"/>
              <a:gd name="T35" fmla="*/ 22 h 59"/>
              <a:gd name="T36" fmla="*/ 23 w 89"/>
              <a:gd name="T37" fmla="*/ 22 h 59"/>
              <a:gd name="T38" fmla="*/ 23 w 89"/>
              <a:gd name="T39" fmla="*/ 17 h 59"/>
              <a:gd name="T40" fmla="*/ 27 w 89"/>
              <a:gd name="T41" fmla="*/ 15 h 59"/>
              <a:gd name="T42" fmla="*/ 29 w 89"/>
              <a:gd name="T43" fmla="*/ 10 h 59"/>
              <a:gd name="T44" fmla="*/ 34 w 89"/>
              <a:gd name="T45" fmla="*/ 9 h 59"/>
              <a:gd name="T46" fmla="*/ 34 w 89"/>
              <a:gd name="T47" fmla="*/ 2 h 59"/>
              <a:gd name="T48" fmla="*/ 22 w 89"/>
              <a:gd name="T49" fmla="*/ 2 h 59"/>
              <a:gd name="T50" fmla="*/ 17 w 89"/>
              <a:gd name="T51" fmla="*/ 10 h 59"/>
              <a:gd name="T52" fmla="*/ 15 w 89"/>
              <a:gd name="T53" fmla="*/ 26 h 59"/>
              <a:gd name="T54" fmla="*/ 13 w 89"/>
              <a:gd name="T55" fmla="*/ 29 h 59"/>
              <a:gd name="T56" fmla="*/ 6 w 89"/>
              <a:gd name="T57" fmla="*/ 29 h 59"/>
              <a:gd name="T58" fmla="*/ 0 w 89"/>
              <a:gd name="T59" fmla="*/ 29 h 59"/>
              <a:gd name="T60" fmla="*/ 0 w 89"/>
              <a:gd name="T61" fmla="*/ 33 h 59"/>
              <a:gd name="T62" fmla="*/ 0 w 89"/>
              <a:gd name="T63" fmla="*/ 39 h 59"/>
              <a:gd name="T64" fmla="*/ 0 w 89"/>
              <a:gd name="T65" fmla="*/ 43 h 59"/>
              <a:gd name="T66" fmla="*/ 12 w 89"/>
              <a:gd name="T67" fmla="*/ 46 h 59"/>
              <a:gd name="T68" fmla="*/ 25 w 89"/>
              <a:gd name="T69" fmla="*/ 55 h 59"/>
              <a:gd name="T70" fmla="*/ 37 w 89"/>
              <a:gd name="T71" fmla="*/ 58 h 59"/>
              <a:gd name="T72" fmla="*/ 47 w 89"/>
              <a:gd name="T73" fmla="*/ 57 h 59"/>
              <a:gd name="T74" fmla="*/ 52 w 89"/>
              <a:gd name="T75" fmla="*/ 38 h 59"/>
              <a:gd name="T76" fmla="*/ 58 w 89"/>
              <a:gd name="T77" fmla="*/ 31 h 59"/>
              <a:gd name="T78" fmla="*/ 68 w 89"/>
              <a:gd name="T79"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9" h="59">
                <a:moveTo>
                  <a:pt x="68" y="29"/>
                </a:moveTo>
                <a:lnTo>
                  <a:pt x="68" y="29"/>
                </a:lnTo>
                <a:lnTo>
                  <a:pt x="66" y="36"/>
                </a:lnTo>
                <a:lnTo>
                  <a:pt x="64" y="43"/>
                </a:lnTo>
                <a:lnTo>
                  <a:pt x="61" y="48"/>
                </a:lnTo>
                <a:lnTo>
                  <a:pt x="61" y="57"/>
                </a:lnTo>
                <a:lnTo>
                  <a:pt x="61" y="57"/>
                </a:lnTo>
                <a:lnTo>
                  <a:pt x="69" y="55"/>
                </a:lnTo>
                <a:lnTo>
                  <a:pt x="76" y="51"/>
                </a:lnTo>
                <a:lnTo>
                  <a:pt x="80" y="45"/>
                </a:lnTo>
                <a:lnTo>
                  <a:pt x="83" y="38"/>
                </a:lnTo>
                <a:lnTo>
                  <a:pt x="85" y="19"/>
                </a:lnTo>
                <a:lnTo>
                  <a:pt x="87" y="10"/>
                </a:lnTo>
                <a:lnTo>
                  <a:pt x="88" y="2"/>
                </a:lnTo>
                <a:lnTo>
                  <a:pt x="88" y="2"/>
                </a:lnTo>
                <a:lnTo>
                  <a:pt x="81" y="2"/>
                </a:lnTo>
                <a:lnTo>
                  <a:pt x="75" y="2"/>
                </a:lnTo>
                <a:lnTo>
                  <a:pt x="69" y="4"/>
                </a:lnTo>
                <a:lnTo>
                  <a:pt x="68" y="9"/>
                </a:lnTo>
                <a:lnTo>
                  <a:pt x="68" y="9"/>
                </a:lnTo>
                <a:lnTo>
                  <a:pt x="61" y="9"/>
                </a:lnTo>
                <a:lnTo>
                  <a:pt x="54" y="9"/>
                </a:lnTo>
                <a:lnTo>
                  <a:pt x="49" y="10"/>
                </a:lnTo>
                <a:lnTo>
                  <a:pt x="47" y="15"/>
                </a:lnTo>
                <a:lnTo>
                  <a:pt x="47" y="15"/>
                </a:lnTo>
                <a:lnTo>
                  <a:pt x="51" y="17"/>
                </a:lnTo>
                <a:lnTo>
                  <a:pt x="51" y="19"/>
                </a:lnTo>
                <a:lnTo>
                  <a:pt x="51" y="21"/>
                </a:lnTo>
                <a:lnTo>
                  <a:pt x="51" y="22"/>
                </a:lnTo>
                <a:lnTo>
                  <a:pt x="46" y="27"/>
                </a:lnTo>
                <a:lnTo>
                  <a:pt x="41" y="29"/>
                </a:lnTo>
                <a:lnTo>
                  <a:pt x="41" y="29"/>
                </a:lnTo>
                <a:lnTo>
                  <a:pt x="37" y="27"/>
                </a:lnTo>
                <a:lnTo>
                  <a:pt x="34" y="26"/>
                </a:lnTo>
                <a:lnTo>
                  <a:pt x="30" y="24"/>
                </a:lnTo>
                <a:lnTo>
                  <a:pt x="27" y="22"/>
                </a:lnTo>
                <a:lnTo>
                  <a:pt x="27" y="22"/>
                </a:lnTo>
                <a:lnTo>
                  <a:pt x="23" y="22"/>
                </a:lnTo>
                <a:lnTo>
                  <a:pt x="22" y="19"/>
                </a:lnTo>
                <a:lnTo>
                  <a:pt x="23" y="17"/>
                </a:lnTo>
                <a:lnTo>
                  <a:pt x="27" y="15"/>
                </a:lnTo>
                <a:lnTo>
                  <a:pt x="27" y="15"/>
                </a:lnTo>
                <a:lnTo>
                  <a:pt x="27" y="12"/>
                </a:lnTo>
                <a:lnTo>
                  <a:pt x="29" y="10"/>
                </a:lnTo>
                <a:lnTo>
                  <a:pt x="34" y="9"/>
                </a:lnTo>
                <a:lnTo>
                  <a:pt x="34" y="9"/>
                </a:lnTo>
                <a:lnTo>
                  <a:pt x="34" y="2"/>
                </a:lnTo>
                <a:lnTo>
                  <a:pt x="34" y="2"/>
                </a:lnTo>
                <a:lnTo>
                  <a:pt x="25" y="0"/>
                </a:lnTo>
                <a:lnTo>
                  <a:pt x="22" y="2"/>
                </a:lnTo>
                <a:lnTo>
                  <a:pt x="18" y="5"/>
                </a:lnTo>
                <a:lnTo>
                  <a:pt x="17" y="10"/>
                </a:lnTo>
                <a:lnTo>
                  <a:pt x="15" y="21"/>
                </a:lnTo>
                <a:lnTo>
                  <a:pt x="15" y="26"/>
                </a:lnTo>
                <a:lnTo>
                  <a:pt x="13" y="29"/>
                </a:lnTo>
                <a:lnTo>
                  <a:pt x="13" y="29"/>
                </a:lnTo>
                <a:lnTo>
                  <a:pt x="10" y="29"/>
                </a:lnTo>
                <a:lnTo>
                  <a:pt x="6" y="29"/>
                </a:lnTo>
                <a:lnTo>
                  <a:pt x="3" y="29"/>
                </a:lnTo>
                <a:lnTo>
                  <a:pt x="0" y="29"/>
                </a:lnTo>
                <a:lnTo>
                  <a:pt x="0" y="29"/>
                </a:lnTo>
                <a:lnTo>
                  <a:pt x="0" y="33"/>
                </a:lnTo>
                <a:lnTo>
                  <a:pt x="0" y="36"/>
                </a:lnTo>
                <a:lnTo>
                  <a:pt x="0" y="39"/>
                </a:lnTo>
                <a:lnTo>
                  <a:pt x="0" y="43"/>
                </a:lnTo>
                <a:lnTo>
                  <a:pt x="0" y="43"/>
                </a:lnTo>
                <a:lnTo>
                  <a:pt x="6" y="43"/>
                </a:lnTo>
                <a:lnTo>
                  <a:pt x="12" y="46"/>
                </a:lnTo>
                <a:lnTo>
                  <a:pt x="20" y="53"/>
                </a:lnTo>
                <a:lnTo>
                  <a:pt x="25" y="55"/>
                </a:lnTo>
                <a:lnTo>
                  <a:pt x="30" y="58"/>
                </a:lnTo>
                <a:lnTo>
                  <a:pt x="37" y="58"/>
                </a:lnTo>
                <a:lnTo>
                  <a:pt x="47" y="57"/>
                </a:lnTo>
                <a:lnTo>
                  <a:pt x="47" y="57"/>
                </a:lnTo>
                <a:lnTo>
                  <a:pt x="49" y="46"/>
                </a:lnTo>
                <a:lnTo>
                  <a:pt x="52" y="38"/>
                </a:lnTo>
                <a:lnTo>
                  <a:pt x="54" y="34"/>
                </a:lnTo>
                <a:lnTo>
                  <a:pt x="58" y="31"/>
                </a:lnTo>
                <a:lnTo>
                  <a:pt x="61" y="29"/>
                </a:lnTo>
                <a:lnTo>
                  <a:pt x="68" y="29"/>
                </a:lnTo>
              </a:path>
            </a:pathLst>
          </a:custGeom>
          <a:solidFill>
            <a:schemeClr val="bg1">
              <a:lumMod val="85000"/>
            </a:schemeClr>
          </a:solidFill>
          <a:ln>
            <a:noFill/>
          </a:ln>
          <a:effectLst/>
        </p:spPr>
        <p:txBody>
          <a:bodyPr wrap="none" anchor="ctr"/>
          <a:lstStyle/>
          <a:p>
            <a:endParaRPr lang="nl-BE"/>
          </a:p>
        </p:txBody>
      </p:sp>
      <p:sp>
        <p:nvSpPr>
          <p:cNvPr id="221" name="Freeform 147">
            <a:extLst>
              <a:ext uri="{FF2B5EF4-FFF2-40B4-BE49-F238E27FC236}">
                <a16:creationId xmlns:a16="http://schemas.microsoft.com/office/drawing/2014/main" id="{0B66832B-0DED-9841-9FB9-342658531BF4}"/>
              </a:ext>
            </a:extLst>
          </p:cNvPr>
          <p:cNvSpPr>
            <a:spLocks noChangeArrowheads="1"/>
          </p:cNvSpPr>
          <p:nvPr/>
        </p:nvSpPr>
        <p:spPr bwMode="auto">
          <a:xfrm rot="21434252">
            <a:off x="2924416" y="8605265"/>
            <a:ext cx="4613" cy="2287"/>
          </a:xfrm>
          <a:custGeom>
            <a:avLst/>
            <a:gdLst>
              <a:gd name="T0" fmla="*/ 2 w 27"/>
              <a:gd name="T1" fmla="*/ 13 h 14"/>
              <a:gd name="T2" fmla="*/ 2 w 27"/>
              <a:gd name="T3" fmla="*/ 13 h 14"/>
              <a:gd name="T4" fmla="*/ 22 w 27"/>
              <a:gd name="T5" fmla="*/ 13 h 14"/>
              <a:gd name="T6" fmla="*/ 22 w 27"/>
              <a:gd name="T7" fmla="*/ 13 h 14"/>
              <a:gd name="T8" fmla="*/ 24 w 27"/>
              <a:gd name="T9" fmla="*/ 12 h 14"/>
              <a:gd name="T10" fmla="*/ 26 w 27"/>
              <a:gd name="T11" fmla="*/ 8 h 14"/>
              <a:gd name="T12" fmla="*/ 24 w 27"/>
              <a:gd name="T13" fmla="*/ 6 h 14"/>
              <a:gd name="T14" fmla="*/ 22 w 27"/>
              <a:gd name="T15" fmla="*/ 3 h 14"/>
              <a:gd name="T16" fmla="*/ 17 w 27"/>
              <a:gd name="T17" fmla="*/ 0 h 14"/>
              <a:gd name="T18" fmla="*/ 9 w 27"/>
              <a:gd name="T19" fmla="*/ 0 h 14"/>
              <a:gd name="T20" fmla="*/ 9 w 27"/>
              <a:gd name="T21" fmla="*/ 0 h 14"/>
              <a:gd name="T22" fmla="*/ 7 w 27"/>
              <a:gd name="T23" fmla="*/ 1 h 14"/>
              <a:gd name="T24" fmla="*/ 7 w 27"/>
              <a:gd name="T25" fmla="*/ 1 h 14"/>
              <a:gd name="T26" fmla="*/ 9 w 27"/>
              <a:gd name="T27" fmla="*/ 3 h 14"/>
              <a:gd name="T28" fmla="*/ 9 w 27"/>
              <a:gd name="T29" fmla="*/ 5 h 14"/>
              <a:gd name="T30" fmla="*/ 5 w 27"/>
              <a:gd name="T31" fmla="*/ 6 h 14"/>
              <a:gd name="T32" fmla="*/ 0 w 27"/>
              <a:gd name="T33" fmla="*/ 10 h 14"/>
              <a:gd name="T34" fmla="*/ 0 w 27"/>
              <a:gd name="T35" fmla="*/ 12 h 14"/>
              <a:gd name="T36" fmla="*/ 2 w 27"/>
              <a:gd name="T3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14">
                <a:moveTo>
                  <a:pt x="2" y="13"/>
                </a:moveTo>
                <a:lnTo>
                  <a:pt x="2" y="13"/>
                </a:lnTo>
                <a:lnTo>
                  <a:pt x="22" y="13"/>
                </a:lnTo>
                <a:lnTo>
                  <a:pt x="22" y="13"/>
                </a:lnTo>
                <a:lnTo>
                  <a:pt x="24" y="12"/>
                </a:lnTo>
                <a:lnTo>
                  <a:pt x="26" y="8"/>
                </a:lnTo>
                <a:lnTo>
                  <a:pt x="24" y="6"/>
                </a:lnTo>
                <a:lnTo>
                  <a:pt x="22" y="3"/>
                </a:lnTo>
                <a:lnTo>
                  <a:pt x="17" y="0"/>
                </a:lnTo>
                <a:lnTo>
                  <a:pt x="9" y="0"/>
                </a:lnTo>
                <a:lnTo>
                  <a:pt x="9" y="0"/>
                </a:lnTo>
                <a:lnTo>
                  <a:pt x="7" y="1"/>
                </a:lnTo>
                <a:lnTo>
                  <a:pt x="7" y="1"/>
                </a:lnTo>
                <a:lnTo>
                  <a:pt x="9" y="3"/>
                </a:lnTo>
                <a:lnTo>
                  <a:pt x="9" y="5"/>
                </a:lnTo>
                <a:lnTo>
                  <a:pt x="5" y="6"/>
                </a:lnTo>
                <a:lnTo>
                  <a:pt x="0" y="10"/>
                </a:lnTo>
                <a:lnTo>
                  <a:pt x="0" y="12"/>
                </a:lnTo>
                <a:lnTo>
                  <a:pt x="2" y="13"/>
                </a:lnTo>
              </a:path>
            </a:pathLst>
          </a:custGeom>
          <a:solidFill>
            <a:schemeClr val="bg1">
              <a:lumMod val="85000"/>
            </a:schemeClr>
          </a:solidFill>
          <a:ln>
            <a:noFill/>
          </a:ln>
          <a:effectLst/>
        </p:spPr>
        <p:txBody>
          <a:bodyPr wrap="none" anchor="ctr"/>
          <a:lstStyle/>
          <a:p>
            <a:endParaRPr lang="nl-BE"/>
          </a:p>
        </p:txBody>
      </p:sp>
      <p:sp>
        <p:nvSpPr>
          <p:cNvPr id="222" name="Freeform 148">
            <a:extLst>
              <a:ext uri="{FF2B5EF4-FFF2-40B4-BE49-F238E27FC236}">
                <a16:creationId xmlns:a16="http://schemas.microsoft.com/office/drawing/2014/main" id="{DC76BE37-0AC3-2442-87EA-A1782D140804}"/>
              </a:ext>
            </a:extLst>
          </p:cNvPr>
          <p:cNvSpPr>
            <a:spLocks noChangeArrowheads="1"/>
          </p:cNvSpPr>
          <p:nvPr/>
        </p:nvSpPr>
        <p:spPr bwMode="auto">
          <a:xfrm rot="21434252">
            <a:off x="2947528" y="8606531"/>
            <a:ext cx="769" cy="762"/>
          </a:xfrm>
          <a:custGeom>
            <a:avLst/>
            <a:gdLst>
              <a:gd name="T0" fmla="*/ 0 w 5"/>
              <a:gd name="T1" fmla="*/ 5 h 6"/>
              <a:gd name="T2" fmla="*/ 0 w 5"/>
              <a:gd name="T3" fmla="*/ 5 h 6"/>
              <a:gd name="T4" fmla="*/ 4 w 5"/>
              <a:gd name="T5" fmla="*/ 2 h 6"/>
              <a:gd name="T6" fmla="*/ 4 w 5"/>
              <a:gd name="T7" fmla="*/ 0 h 6"/>
              <a:gd name="T8" fmla="*/ 2 w 5"/>
              <a:gd name="T9" fmla="*/ 2 h 6"/>
              <a:gd name="T10" fmla="*/ 0 w 5"/>
              <a:gd name="T11" fmla="*/ 4 h 6"/>
              <a:gd name="T12" fmla="*/ 0 w 5"/>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5"/>
                </a:moveTo>
                <a:lnTo>
                  <a:pt x="0" y="5"/>
                </a:lnTo>
                <a:lnTo>
                  <a:pt x="4" y="2"/>
                </a:lnTo>
                <a:lnTo>
                  <a:pt x="4" y="0"/>
                </a:lnTo>
                <a:lnTo>
                  <a:pt x="2" y="2"/>
                </a:lnTo>
                <a:lnTo>
                  <a:pt x="0" y="4"/>
                </a:lnTo>
                <a:lnTo>
                  <a:pt x="0" y="5"/>
                </a:lnTo>
              </a:path>
            </a:pathLst>
          </a:custGeom>
          <a:solidFill>
            <a:schemeClr val="bg1">
              <a:lumMod val="85000"/>
            </a:schemeClr>
          </a:solidFill>
          <a:ln>
            <a:noFill/>
          </a:ln>
          <a:effectLst/>
        </p:spPr>
        <p:txBody>
          <a:bodyPr wrap="none" anchor="ctr"/>
          <a:lstStyle/>
          <a:p>
            <a:endParaRPr lang="nl-BE"/>
          </a:p>
        </p:txBody>
      </p:sp>
      <p:sp>
        <p:nvSpPr>
          <p:cNvPr id="223" name="Freeform 149">
            <a:extLst>
              <a:ext uri="{FF2B5EF4-FFF2-40B4-BE49-F238E27FC236}">
                <a16:creationId xmlns:a16="http://schemas.microsoft.com/office/drawing/2014/main" id="{B78E3075-8661-FE41-B9F2-14C37C1A1C0F}"/>
              </a:ext>
            </a:extLst>
          </p:cNvPr>
          <p:cNvSpPr>
            <a:spLocks noChangeArrowheads="1"/>
          </p:cNvSpPr>
          <p:nvPr/>
        </p:nvSpPr>
        <p:spPr bwMode="auto">
          <a:xfrm rot="21434252">
            <a:off x="2926504" y="8616668"/>
            <a:ext cx="2307" cy="2287"/>
          </a:xfrm>
          <a:custGeom>
            <a:avLst/>
            <a:gdLst>
              <a:gd name="T0" fmla="*/ 0 w 15"/>
              <a:gd name="T1" fmla="*/ 12 h 13"/>
              <a:gd name="T2" fmla="*/ 0 w 15"/>
              <a:gd name="T3" fmla="*/ 12 h 13"/>
              <a:gd name="T4" fmla="*/ 7 w 15"/>
              <a:gd name="T5" fmla="*/ 12 h 13"/>
              <a:gd name="T6" fmla="*/ 7 w 15"/>
              <a:gd name="T7" fmla="*/ 12 h 13"/>
              <a:gd name="T8" fmla="*/ 9 w 15"/>
              <a:gd name="T9" fmla="*/ 7 h 13"/>
              <a:gd name="T10" fmla="*/ 11 w 15"/>
              <a:gd name="T11" fmla="*/ 5 h 13"/>
              <a:gd name="T12" fmla="*/ 14 w 15"/>
              <a:gd name="T13" fmla="*/ 5 h 13"/>
              <a:gd name="T14" fmla="*/ 14 w 15"/>
              <a:gd name="T15" fmla="*/ 5 h 13"/>
              <a:gd name="T16" fmla="*/ 12 w 15"/>
              <a:gd name="T17" fmla="*/ 2 h 13"/>
              <a:gd name="T18" fmla="*/ 9 w 15"/>
              <a:gd name="T19" fmla="*/ 0 h 13"/>
              <a:gd name="T20" fmla="*/ 7 w 15"/>
              <a:gd name="T21" fmla="*/ 0 h 13"/>
              <a:gd name="T22" fmla="*/ 6 w 15"/>
              <a:gd name="T23" fmla="*/ 0 h 13"/>
              <a:gd name="T24" fmla="*/ 0 w 15"/>
              <a:gd name="T25" fmla="*/ 5 h 13"/>
              <a:gd name="T26" fmla="*/ 0 w 15"/>
              <a:gd name="T27" fmla="*/ 8 h 13"/>
              <a:gd name="T28" fmla="*/ 0 w 15"/>
              <a:gd name="T2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13">
                <a:moveTo>
                  <a:pt x="0" y="12"/>
                </a:moveTo>
                <a:lnTo>
                  <a:pt x="0" y="12"/>
                </a:lnTo>
                <a:lnTo>
                  <a:pt x="7" y="12"/>
                </a:lnTo>
                <a:lnTo>
                  <a:pt x="7" y="12"/>
                </a:lnTo>
                <a:lnTo>
                  <a:pt x="9" y="7"/>
                </a:lnTo>
                <a:lnTo>
                  <a:pt x="11" y="5"/>
                </a:lnTo>
                <a:lnTo>
                  <a:pt x="14" y="5"/>
                </a:lnTo>
                <a:lnTo>
                  <a:pt x="14" y="5"/>
                </a:lnTo>
                <a:lnTo>
                  <a:pt x="12" y="2"/>
                </a:lnTo>
                <a:lnTo>
                  <a:pt x="9" y="0"/>
                </a:lnTo>
                <a:lnTo>
                  <a:pt x="7" y="0"/>
                </a:lnTo>
                <a:lnTo>
                  <a:pt x="6" y="0"/>
                </a:lnTo>
                <a:lnTo>
                  <a:pt x="0" y="5"/>
                </a:lnTo>
                <a:lnTo>
                  <a:pt x="0" y="8"/>
                </a:lnTo>
                <a:lnTo>
                  <a:pt x="0" y="12"/>
                </a:lnTo>
              </a:path>
            </a:pathLst>
          </a:custGeom>
          <a:solidFill>
            <a:schemeClr val="bg1">
              <a:lumMod val="85000"/>
            </a:schemeClr>
          </a:solidFill>
          <a:ln>
            <a:noFill/>
          </a:ln>
          <a:effectLst/>
        </p:spPr>
        <p:txBody>
          <a:bodyPr wrap="none" anchor="ctr"/>
          <a:lstStyle/>
          <a:p>
            <a:endParaRPr lang="nl-BE"/>
          </a:p>
        </p:txBody>
      </p:sp>
      <p:sp>
        <p:nvSpPr>
          <p:cNvPr id="224" name="Freeform 150">
            <a:extLst>
              <a:ext uri="{FF2B5EF4-FFF2-40B4-BE49-F238E27FC236}">
                <a16:creationId xmlns:a16="http://schemas.microsoft.com/office/drawing/2014/main" id="{60335DDC-8AAB-4C4B-95EA-058F0D96E8F0}"/>
              </a:ext>
            </a:extLst>
          </p:cNvPr>
          <p:cNvSpPr>
            <a:spLocks noChangeArrowheads="1"/>
          </p:cNvSpPr>
          <p:nvPr/>
        </p:nvSpPr>
        <p:spPr bwMode="auto">
          <a:xfrm rot="21434252">
            <a:off x="2928917" y="8618042"/>
            <a:ext cx="3844" cy="3811"/>
          </a:xfrm>
          <a:custGeom>
            <a:avLst/>
            <a:gdLst>
              <a:gd name="T0" fmla="*/ 0 w 22"/>
              <a:gd name="T1" fmla="*/ 7 h 20"/>
              <a:gd name="T2" fmla="*/ 0 w 22"/>
              <a:gd name="T3" fmla="*/ 7 h 20"/>
              <a:gd name="T4" fmla="*/ 2 w 22"/>
              <a:gd name="T5" fmla="*/ 12 h 20"/>
              <a:gd name="T6" fmla="*/ 4 w 22"/>
              <a:gd name="T7" fmla="*/ 15 h 20"/>
              <a:gd name="T8" fmla="*/ 7 w 22"/>
              <a:gd name="T9" fmla="*/ 19 h 20"/>
              <a:gd name="T10" fmla="*/ 10 w 22"/>
              <a:gd name="T11" fmla="*/ 19 h 20"/>
              <a:gd name="T12" fmla="*/ 14 w 22"/>
              <a:gd name="T13" fmla="*/ 19 h 20"/>
              <a:gd name="T14" fmla="*/ 17 w 22"/>
              <a:gd name="T15" fmla="*/ 15 h 20"/>
              <a:gd name="T16" fmla="*/ 19 w 22"/>
              <a:gd name="T17" fmla="*/ 12 h 20"/>
              <a:gd name="T18" fmla="*/ 21 w 22"/>
              <a:gd name="T19" fmla="*/ 7 h 20"/>
              <a:gd name="T20" fmla="*/ 21 w 22"/>
              <a:gd name="T21" fmla="*/ 7 h 20"/>
              <a:gd name="T22" fmla="*/ 12 w 22"/>
              <a:gd name="T23" fmla="*/ 2 h 20"/>
              <a:gd name="T24" fmla="*/ 7 w 22"/>
              <a:gd name="T25" fmla="*/ 0 h 20"/>
              <a:gd name="T26" fmla="*/ 0 w 22"/>
              <a:gd name="T27" fmla="*/ 0 h 20"/>
              <a:gd name="T28" fmla="*/ 0 w 22"/>
              <a:gd name="T29" fmla="*/ 0 h 20"/>
              <a:gd name="T30" fmla="*/ 0 w 22"/>
              <a:gd name="T31"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0">
                <a:moveTo>
                  <a:pt x="0" y="7"/>
                </a:moveTo>
                <a:lnTo>
                  <a:pt x="0" y="7"/>
                </a:lnTo>
                <a:lnTo>
                  <a:pt x="2" y="12"/>
                </a:lnTo>
                <a:lnTo>
                  <a:pt x="4" y="15"/>
                </a:lnTo>
                <a:lnTo>
                  <a:pt x="7" y="19"/>
                </a:lnTo>
                <a:lnTo>
                  <a:pt x="10" y="19"/>
                </a:lnTo>
                <a:lnTo>
                  <a:pt x="14" y="19"/>
                </a:lnTo>
                <a:lnTo>
                  <a:pt x="17" y="15"/>
                </a:lnTo>
                <a:lnTo>
                  <a:pt x="19" y="12"/>
                </a:lnTo>
                <a:lnTo>
                  <a:pt x="21" y="7"/>
                </a:lnTo>
                <a:lnTo>
                  <a:pt x="21" y="7"/>
                </a:lnTo>
                <a:lnTo>
                  <a:pt x="12" y="2"/>
                </a:lnTo>
                <a:lnTo>
                  <a:pt x="7" y="0"/>
                </a:lnTo>
                <a:lnTo>
                  <a:pt x="0" y="0"/>
                </a:lnTo>
                <a:lnTo>
                  <a:pt x="0" y="0"/>
                </a:lnTo>
                <a:lnTo>
                  <a:pt x="0" y="7"/>
                </a:lnTo>
              </a:path>
            </a:pathLst>
          </a:custGeom>
          <a:solidFill>
            <a:schemeClr val="bg1">
              <a:lumMod val="85000"/>
            </a:schemeClr>
          </a:solidFill>
          <a:ln>
            <a:noFill/>
          </a:ln>
          <a:effectLst/>
        </p:spPr>
        <p:txBody>
          <a:bodyPr wrap="none" anchor="ctr"/>
          <a:lstStyle/>
          <a:p>
            <a:endParaRPr lang="nl-BE"/>
          </a:p>
        </p:txBody>
      </p:sp>
      <p:sp>
        <p:nvSpPr>
          <p:cNvPr id="225" name="Freeform 151">
            <a:extLst>
              <a:ext uri="{FF2B5EF4-FFF2-40B4-BE49-F238E27FC236}">
                <a16:creationId xmlns:a16="http://schemas.microsoft.com/office/drawing/2014/main" id="{ED2AF62B-BFF1-A440-A009-4940FCEF69D7}"/>
              </a:ext>
            </a:extLst>
          </p:cNvPr>
          <p:cNvSpPr>
            <a:spLocks noChangeArrowheads="1"/>
          </p:cNvSpPr>
          <p:nvPr/>
        </p:nvSpPr>
        <p:spPr bwMode="auto">
          <a:xfrm rot="21434252">
            <a:off x="2920266" y="8612263"/>
            <a:ext cx="7688" cy="7623"/>
          </a:xfrm>
          <a:custGeom>
            <a:avLst/>
            <a:gdLst>
              <a:gd name="T0" fmla="*/ 41 w 42"/>
              <a:gd name="T1" fmla="*/ 0 h 42"/>
              <a:gd name="T2" fmla="*/ 41 w 42"/>
              <a:gd name="T3" fmla="*/ 0 h 42"/>
              <a:gd name="T4" fmla="*/ 29 w 42"/>
              <a:gd name="T5" fmla="*/ 0 h 42"/>
              <a:gd name="T6" fmla="*/ 21 w 42"/>
              <a:gd name="T7" fmla="*/ 0 h 42"/>
              <a:gd name="T8" fmla="*/ 14 w 42"/>
              <a:gd name="T9" fmla="*/ 3 h 42"/>
              <a:gd name="T10" fmla="*/ 9 w 42"/>
              <a:gd name="T11" fmla="*/ 8 h 42"/>
              <a:gd name="T12" fmla="*/ 6 w 42"/>
              <a:gd name="T13" fmla="*/ 15 h 42"/>
              <a:gd name="T14" fmla="*/ 2 w 42"/>
              <a:gd name="T15" fmla="*/ 22 h 42"/>
              <a:gd name="T16" fmla="*/ 0 w 42"/>
              <a:gd name="T17" fmla="*/ 31 h 42"/>
              <a:gd name="T18" fmla="*/ 0 w 42"/>
              <a:gd name="T19" fmla="*/ 41 h 42"/>
              <a:gd name="T20" fmla="*/ 0 w 42"/>
              <a:gd name="T21" fmla="*/ 41 h 42"/>
              <a:gd name="T22" fmla="*/ 21 w 42"/>
              <a:gd name="T23" fmla="*/ 41 h 42"/>
              <a:gd name="T24" fmla="*/ 21 w 42"/>
              <a:gd name="T25" fmla="*/ 41 h 42"/>
              <a:gd name="T26" fmla="*/ 23 w 42"/>
              <a:gd name="T27" fmla="*/ 36 h 42"/>
              <a:gd name="T28" fmla="*/ 24 w 42"/>
              <a:gd name="T29" fmla="*/ 34 h 42"/>
              <a:gd name="T30" fmla="*/ 28 w 42"/>
              <a:gd name="T31" fmla="*/ 34 h 42"/>
              <a:gd name="T32" fmla="*/ 28 w 42"/>
              <a:gd name="T33" fmla="*/ 34 h 42"/>
              <a:gd name="T34" fmla="*/ 28 w 42"/>
              <a:gd name="T35" fmla="*/ 27 h 42"/>
              <a:gd name="T36" fmla="*/ 28 w 42"/>
              <a:gd name="T37" fmla="*/ 22 h 42"/>
              <a:gd name="T38" fmla="*/ 31 w 42"/>
              <a:gd name="T39" fmla="*/ 20 h 42"/>
              <a:gd name="T40" fmla="*/ 34 w 42"/>
              <a:gd name="T41" fmla="*/ 17 h 42"/>
              <a:gd name="T42" fmla="*/ 38 w 42"/>
              <a:gd name="T43" fmla="*/ 15 h 42"/>
              <a:gd name="T44" fmla="*/ 41 w 42"/>
              <a:gd name="T45" fmla="*/ 12 h 42"/>
              <a:gd name="T46" fmla="*/ 41 w 42"/>
              <a:gd name="T47" fmla="*/ 7 h 42"/>
              <a:gd name="T48" fmla="*/ 41 w 42"/>
              <a:gd name="T4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42">
                <a:moveTo>
                  <a:pt x="41" y="0"/>
                </a:moveTo>
                <a:lnTo>
                  <a:pt x="41" y="0"/>
                </a:lnTo>
                <a:lnTo>
                  <a:pt x="29" y="0"/>
                </a:lnTo>
                <a:lnTo>
                  <a:pt x="21" y="0"/>
                </a:lnTo>
                <a:lnTo>
                  <a:pt x="14" y="3"/>
                </a:lnTo>
                <a:lnTo>
                  <a:pt x="9" y="8"/>
                </a:lnTo>
                <a:lnTo>
                  <a:pt x="6" y="15"/>
                </a:lnTo>
                <a:lnTo>
                  <a:pt x="2" y="22"/>
                </a:lnTo>
                <a:lnTo>
                  <a:pt x="0" y="31"/>
                </a:lnTo>
                <a:lnTo>
                  <a:pt x="0" y="41"/>
                </a:lnTo>
                <a:lnTo>
                  <a:pt x="0" y="41"/>
                </a:lnTo>
                <a:lnTo>
                  <a:pt x="21" y="41"/>
                </a:lnTo>
                <a:lnTo>
                  <a:pt x="21" y="41"/>
                </a:lnTo>
                <a:lnTo>
                  <a:pt x="23" y="36"/>
                </a:lnTo>
                <a:lnTo>
                  <a:pt x="24" y="34"/>
                </a:lnTo>
                <a:lnTo>
                  <a:pt x="28" y="34"/>
                </a:lnTo>
                <a:lnTo>
                  <a:pt x="28" y="34"/>
                </a:lnTo>
                <a:lnTo>
                  <a:pt x="28" y="27"/>
                </a:lnTo>
                <a:lnTo>
                  <a:pt x="28" y="22"/>
                </a:lnTo>
                <a:lnTo>
                  <a:pt x="31" y="20"/>
                </a:lnTo>
                <a:lnTo>
                  <a:pt x="34" y="17"/>
                </a:lnTo>
                <a:lnTo>
                  <a:pt x="38" y="15"/>
                </a:lnTo>
                <a:lnTo>
                  <a:pt x="41" y="12"/>
                </a:lnTo>
                <a:lnTo>
                  <a:pt x="41" y="7"/>
                </a:lnTo>
                <a:lnTo>
                  <a:pt x="41" y="0"/>
                </a:lnTo>
              </a:path>
            </a:pathLst>
          </a:custGeom>
          <a:solidFill>
            <a:schemeClr val="bg1">
              <a:lumMod val="85000"/>
            </a:schemeClr>
          </a:solidFill>
          <a:ln>
            <a:noFill/>
          </a:ln>
          <a:effectLst/>
        </p:spPr>
        <p:txBody>
          <a:bodyPr wrap="none" anchor="ctr"/>
          <a:lstStyle/>
          <a:p>
            <a:endParaRPr lang="nl-BE"/>
          </a:p>
        </p:txBody>
      </p:sp>
      <p:sp>
        <p:nvSpPr>
          <p:cNvPr id="226" name="Freeform 152">
            <a:extLst>
              <a:ext uri="{FF2B5EF4-FFF2-40B4-BE49-F238E27FC236}">
                <a16:creationId xmlns:a16="http://schemas.microsoft.com/office/drawing/2014/main" id="{974D8A69-9849-5044-82AB-FA2498EBBA09}"/>
              </a:ext>
            </a:extLst>
          </p:cNvPr>
          <p:cNvSpPr>
            <a:spLocks noChangeArrowheads="1"/>
          </p:cNvSpPr>
          <p:nvPr/>
        </p:nvSpPr>
        <p:spPr bwMode="auto">
          <a:xfrm rot="21434252">
            <a:off x="2957771" y="8626607"/>
            <a:ext cx="2307" cy="2287"/>
          </a:xfrm>
          <a:custGeom>
            <a:avLst/>
            <a:gdLst>
              <a:gd name="T0" fmla="*/ 0 w 14"/>
              <a:gd name="T1" fmla="*/ 0 h 13"/>
              <a:gd name="T2" fmla="*/ 0 w 14"/>
              <a:gd name="T3" fmla="*/ 0 h 13"/>
              <a:gd name="T4" fmla="*/ 0 w 14"/>
              <a:gd name="T5" fmla="*/ 7 h 13"/>
              <a:gd name="T6" fmla="*/ 0 w 14"/>
              <a:gd name="T7" fmla="*/ 7 h 13"/>
              <a:gd name="T8" fmla="*/ 5 w 14"/>
              <a:gd name="T9" fmla="*/ 11 h 13"/>
              <a:gd name="T10" fmla="*/ 8 w 14"/>
              <a:gd name="T11" fmla="*/ 12 h 13"/>
              <a:gd name="T12" fmla="*/ 12 w 14"/>
              <a:gd name="T13" fmla="*/ 11 h 13"/>
              <a:gd name="T14" fmla="*/ 13 w 14"/>
              <a:gd name="T15" fmla="*/ 7 h 13"/>
              <a:gd name="T16" fmla="*/ 13 w 14"/>
              <a:gd name="T17" fmla="*/ 7 h 13"/>
              <a:gd name="T18" fmla="*/ 12 w 14"/>
              <a:gd name="T19" fmla="*/ 4 h 13"/>
              <a:gd name="T20" fmla="*/ 8 w 14"/>
              <a:gd name="T21" fmla="*/ 2 h 13"/>
              <a:gd name="T22" fmla="*/ 0 w 14"/>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3">
                <a:moveTo>
                  <a:pt x="0" y="0"/>
                </a:moveTo>
                <a:lnTo>
                  <a:pt x="0" y="0"/>
                </a:lnTo>
                <a:lnTo>
                  <a:pt x="0" y="7"/>
                </a:lnTo>
                <a:lnTo>
                  <a:pt x="0" y="7"/>
                </a:lnTo>
                <a:lnTo>
                  <a:pt x="5" y="11"/>
                </a:lnTo>
                <a:lnTo>
                  <a:pt x="8" y="12"/>
                </a:lnTo>
                <a:lnTo>
                  <a:pt x="12" y="11"/>
                </a:lnTo>
                <a:lnTo>
                  <a:pt x="13" y="7"/>
                </a:lnTo>
                <a:lnTo>
                  <a:pt x="13" y="7"/>
                </a:lnTo>
                <a:lnTo>
                  <a:pt x="12" y="4"/>
                </a:lnTo>
                <a:lnTo>
                  <a:pt x="8" y="2"/>
                </a:lnTo>
                <a:lnTo>
                  <a:pt x="0" y="0"/>
                </a:lnTo>
              </a:path>
            </a:pathLst>
          </a:custGeom>
          <a:solidFill>
            <a:schemeClr val="bg1">
              <a:lumMod val="85000"/>
            </a:schemeClr>
          </a:solidFill>
          <a:ln>
            <a:noFill/>
          </a:ln>
          <a:effectLst/>
        </p:spPr>
        <p:txBody>
          <a:bodyPr wrap="none" anchor="ctr"/>
          <a:lstStyle/>
          <a:p>
            <a:endParaRPr lang="nl-BE"/>
          </a:p>
        </p:txBody>
      </p:sp>
      <p:sp>
        <p:nvSpPr>
          <p:cNvPr id="227" name="Freeform 153">
            <a:extLst>
              <a:ext uri="{FF2B5EF4-FFF2-40B4-BE49-F238E27FC236}">
                <a16:creationId xmlns:a16="http://schemas.microsoft.com/office/drawing/2014/main" id="{986AA789-D0D5-2B4F-81C5-1D7AD953C223}"/>
              </a:ext>
            </a:extLst>
          </p:cNvPr>
          <p:cNvSpPr>
            <a:spLocks noChangeArrowheads="1"/>
          </p:cNvSpPr>
          <p:nvPr/>
        </p:nvSpPr>
        <p:spPr bwMode="auto">
          <a:xfrm rot="21434252">
            <a:off x="2953071" y="8624507"/>
            <a:ext cx="3844" cy="3049"/>
          </a:xfrm>
          <a:custGeom>
            <a:avLst/>
            <a:gdLst>
              <a:gd name="T0" fmla="*/ 0 w 23"/>
              <a:gd name="T1" fmla="*/ 9 h 16"/>
              <a:gd name="T2" fmla="*/ 0 w 23"/>
              <a:gd name="T3" fmla="*/ 9 h 16"/>
              <a:gd name="T4" fmla="*/ 0 w 23"/>
              <a:gd name="T5" fmla="*/ 15 h 16"/>
              <a:gd name="T6" fmla="*/ 0 w 23"/>
              <a:gd name="T7" fmla="*/ 15 h 16"/>
              <a:gd name="T8" fmla="*/ 13 w 23"/>
              <a:gd name="T9" fmla="*/ 15 h 16"/>
              <a:gd name="T10" fmla="*/ 13 w 23"/>
              <a:gd name="T11" fmla="*/ 15 h 16"/>
              <a:gd name="T12" fmla="*/ 20 w 23"/>
              <a:gd name="T13" fmla="*/ 15 h 16"/>
              <a:gd name="T14" fmla="*/ 20 w 23"/>
              <a:gd name="T15" fmla="*/ 15 h 16"/>
              <a:gd name="T16" fmla="*/ 22 w 23"/>
              <a:gd name="T17" fmla="*/ 10 h 16"/>
              <a:gd name="T18" fmla="*/ 20 w 23"/>
              <a:gd name="T19" fmla="*/ 5 h 16"/>
              <a:gd name="T20" fmla="*/ 17 w 23"/>
              <a:gd name="T21" fmla="*/ 2 h 16"/>
              <a:gd name="T22" fmla="*/ 13 w 23"/>
              <a:gd name="T23" fmla="*/ 0 h 16"/>
              <a:gd name="T24" fmla="*/ 8 w 23"/>
              <a:gd name="T25" fmla="*/ 0 h 16"/>
              <a:gd name="T26" fmla="*/ 3 w 23"/>
              <a:gd name="T27" fmla="*/ 2 h 16"/>
              <a:gd name="T28" fmla="*/ 0 w 23"/>
              <a:gd name="T29" fmla="*/ 5 h 16"/>
              <a:gd name="T30" fmla="*/ 0 w 23"/>
              <a:gd name="T31"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16">
                <a:moveTo>
                  <a:pt x="0" y="9"/>
                </a:moveTo>
                <a:lnTo>
                  <a:pt x="0" y="9"/>
                </a:lnTo>
                <a:lnTo>
                  <a:pt x="0" y="15"/>
                </a:lnTo>
                <a:lnTo>
                  <a:pt x="0" y="15"/>
                </a:lnTo>
                <a:lnTo>
                  <a:pt x="13" y="15"/>
                </a:lnTo>
                <a:lnTo>
                  <a:pt x="13" y="15"/>
                </a:lnTo>
                <a:lnTo>
                  <a:pt x="20" y="15"/>
                </a:lnTo>
                <a:lnTo>
                  <a:pt x="20" y="15"/>
                </a:lnTo>
                <a:lnTo>
                  <a:pt x="22" y="10"/>
                </a:lnTo>
                <a:lnTo>
                  <a:pt x="20" y="5"/>
                </a:lnTo>
                <a:lnTo>
                  <a:pt x="17" y="2"/>
                </a:lnTo>
                <a:lnTo>
                  <a:pt x="13" y="0"/>
                </a:lnTo>
                <a:lnTo>
                  <a:pt x="8" y="0"/>
                </a:lnTo>
                <a:lnTo>
                  <a:pt x="3" y="2"/>
                </a:lnTo>
                <a:lnTo>
                  <a:pt x="0" y="5"/>
                </a:lnTo>
                <a:lnTo>
                  <a:pt x="0" y="9"/>
                </a:lnTo>
              </a:path>
            </a:pathLst>
          </a:custGeom>
          <a:solidFill>
            <a:schemeClr val="bg1">
              <a:lumMod val="85000"/>
            </a:schemeClr>
          </a:solidFill>
          <a:ln>
            <a:noFill/>
          </a:ln>
          <a:effectLst/>
        </p:spPr>
        <p:txBody>
          <a:bodyPr wrap="none" anchor="ctr"/>
          <a:lstStyle/>
          <a:p>
            <a:endParaRPr lang="nl-BE"/>
          </a:p>
        </p:txBody>
      </p:sp>
      <p:sp>
        <p:nvSpPr>
          <p:cNvPr id="228" name="Freeform 154">
            <a:extLst>
              <a:ext uri="{FF2B5EF4-FFF2-40B4-BE49-F238E27FC236}">
                <a16:creationId xmlns:a16="http://schemas.microsoft.com/office/drawing/2014/main" id="{6DD2017F-7EF5-354D-8BFA-25E949388A6A}"/>
              </a:ext>
            </a:extLst>
          </p:cNvPr>
          <p:cNvSpPr>
            <a:spLocks noChangeArrowheads="1"/>
          </p:cNvSpPr>
          <p:nvPr/>
        </p:nvSpPr>
        <p:spPr bwMode="auto">
          <a:xfrm rot="21434252">
            <a:off x="2943897" y="8598569"/>
            <a:ext cx="22295" cy="25157"/>
          </a:xfrm>
          <a:custGeom>
            <a:avLst/>
            <a:gdLst>
              <a:gd name="T0" fmla="*/ 123 w 129"/>
              <a:gd name="T1" fmla="*/ 83 h 145"/>
              <a:gd name="T2" fmla="*/ 121 w 129"/>
              <a:gd name="T3" fmla="*/ 72 h 145"/>
              <a:gd name="T4" fmla="*/ 112 w 129"/>
              <a:gd name="T5" fmla="*/ 57 h 145"/>
              <a:gd name="T6" fmla="*/ 109 w 129"/>
              <a:gd name="T7" fmla="*/ 48 h 145"/>
              <a:gd name="T8" fmla="*/ 123 w 129"/>
              <a:gd name="T9" fmla="*/ 21 h 145"/>
              <a:gd name="T10" fmla="*/ 126 w 129"/>
              <a:gd name="T11" fmla="*/ 16 h 145"/>
              <a:gd name="T12" fmla="*/ 128 w 129"/>
              <a:gd name="T13" fmla="*/ 6 h 145"/>
              <a:gd name="T14" fmla="*/ 126 w 129"/>
              <a:gd name="T15" fmla="*/ 2 h 145"/>
              <a:gd name="T16" fmla="*/ 123 w 129"/>
              <a:gd name="T17" fmla="*/ 0 h 145"/>
              <a:gd name="T18" fmla="*/ 117 w 129"/>
              <a:gd name="T19" fmla="*/ 6 h 145"/>
              <a:gd name="T20" fmla="*/ 109 w 129"/>
              <a:gd name="T21" fmla="*/ 7 h 145"/>
              <a:gd name="T22" fmla="*/ 107 w 129"/>
              <a:gd name="T23" fmla="*/ 12 h 145"/>
              <a:gd name="T24" fmla="*/ 102 w 129"/>
              <a:gd name="T25" fmla="*/ 14 h 145"/>
              <a:gd name="T26" fmla="*/ 102 w 129"/>
              <a:gd name="T27" fmla="*/ 28 h 145"/>
              <a:gd name="T28" fmla="*/ 95 w 129"/>
              <a:gd name="T29" fmla="*/ 35 h 145"/>
              <a:gd name="T30" fmla="*/ 85 w 129"/>
              <a:gd name="T31" fmla="*/ 38 h 145"/>
              <a:gd name="T32" fmla="*/ 70 w 129"/>
              <a:gd name="T33" fmla="*/ 50 h 145"/>
              <a:gd name="T34" fmla="*/ 61 w 129"/>
              <a:gd name="T35" fmla="*/ 55 h 145"/>
              <a:gd name="T36" fmla="*/ 41 w 129"/>
              <a:gd name="T37" fmla="*/ 55 h 145"/>
              <a:gd name="T38" fmla="*/ 27 w 129"/>
              <a:gd name="T39" fmla="*/ 62 h 145"/>
              <a:gd name="T40" fmla="*/ 30 w 129"/>
              <a:gd name="T41" fmla="*/ 74 h 145"/>
              <a:gd name="T42" fmla="*/ 30 w 129"/>
              <a:gd name="T43" fmla="*/ 91 h 145"/>
              <a:gd name="T44" fmla="*/ 27 w 129"/>
              <a:gd name="T45" fmla="*/ 103 h 145"/>
              <a:gd name="T46" fmla="*/ 24 w 129"/>
              <a:gd name="T47" fmla="*/ 110 h 145"/>
              <a:gd name="T48" fmla="*/ 20 w 129"/>
              <a:gd name="T49" fmla="*/ 110 h 145"/>
              <a:gd name="T50" fmla="*/ 8 w 129"/>
              <a:gd name="T51" fmla="*/ 115 h 145"/>
              <a:gd name="T52" fmla="*/ 1 w 129"/>
              <a:gd name="T53" fmla="*/ 120 h 145"/>
              <a:gd name="T54" fmla="*/ 0 w 129"/>
              <a:gd name="T55" fmla="*/ 123 h 145"/>
              <a:gd name="T56" fmla="*/ 7 w 129"/>
              <a:gd name="T57" fmla="*/ 127 h 145"/>
              <a:gd name="T58" fmla="*/ 17 w 129"/>
              <a:gd name="T59" fmla="*/ 135 h 145"/>
              <a:gd name="T60" fmla="*/ 27 w 129"/>
              <a:gd name="T61" fmla="*/ 139 h 145"/>
              <a:gd name="T62" fmla="*/ 34 w 129"/>
              <a:gd name="T63" fmla="*/ 137 h 145"/>
              <a:gd name="T64" fmla="*/ 36 w 129"/>
              <a:gd name="T65" fmla="*/ 142 h 145"/>
              <a:gd name="T66" fmla="*/ 41 w 129"/>
              <a:gd name="T67" fmla="*/ 144 h 145"/>
              <a:gd name="T68" fmla="*/ 42 w 129"/>
              <a:gd name="T69" fmla="*/ 139 h 145"/>
              <a:gd name="T70" fmla="*/ 54 w 129"/>
              <a:gd name="T71" fmla="*/ 139 h 145"/>
              <a:gd name="T72" fmla="*/ 61 w 129"/>
              <a:gd name="T73" fmla="*/ 137 h 145"/>
              <a:gd name="T74" fmla="*/ 63 w 129"/>
              <a:gd name="T75" fmla="*/ 134 h 145"/>
              <a:gd name="T76" fmla="*/ 68 w 129"/>
              <a:gd name="T77" fmla="*/ 130 h 145"/>
              <a:gd name="T78" fmla="*/ 75 w 129"/>
              <a:gd name="T79" fmla="*/ 130 h 145"/>
              <a:gd name="T80" fmla="*/ 109 w 129"/>
              <a:gd name="T81" fmla="*/ 130 h 145"/>
              <a:gd name="T82" fmla="*/ 109 w 129"/>
              <a:gd name="T83" fmla="*/ 123 h 145"/>
              <a:gd name="T84" fmla="*/ 117 w 129"/>
              <a:gd name="T85" fmla="*/ 108 h 145"/>
              <a:gd name="T86" fmla="*/ 123 w 129"/>
              <a:gd name="T87" fmla="*/ 98 h 145"/>
              <a:gd name="T88" fmla="*/ 123 w 129"/>
              <a:gd name="T89" fmla="*/ 8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9" h="145">
                <a:moveTo>
                  <a:pt x="123" y="83"/>
                </a:moveTo>
                <a:lnTo>
                  <a:pt x="123" y="83"/>
                </a:lnTo>
                <a:lnTo>
                  <a:pt x="123" y="77"/>
                </a:lnTo>
                <a:lnTo>
                  <a:pt x="121" y="72"/>
                </a:lnTo>
                <a:lnTo>
                  <a:pt x="117" y="64"/>
                </a:lnTo>
                <a:lnTo>
                  <a:pt x="112" y="57"/>
                </a:lnTo>
                <a:lnTo>
                  <a:pt x="109" y="48"/>
                </a:lnTo>
                <a:lnTo>
                  <a:pt x="109" y="48"/>
                </a:lnTo>
                <a:lnTo>
                  <a:pt x="116" y="35"/>
                </a:lnTo>
                <a:lnTo>
                  <a:pt x="123" y="21"/>
                </a:lnTo>
                <a:lnTo>
                  <a:pt x="123" y="21"/>
                </a:lnTo>
                <a:lnTo>
                  <a:pt x="126" y="16"/>
                </a:lnTo>
                <a:lnTo>
                  <a:pt x="128" y="9"/>
                </a:lnTo>
                <a:lnTo>
                  <a:pt x="128" y="6"/>
                </a:lnTo>
                <a:lnTo>
                  <a:pt x="128" y="4"/>
                </a:lnTo>
                <a:lnTo>
                  <a:pt x="126" y="2"/>
                </a:lnTo>
                <a:lnTo>
                  <a:pt x="123" y="0"/>
                </a:lnTo>
                <a:lnTo>
                  <a:pt x="123" y="0"/>
                </a:lnTo>
                <a:lnTo>
                  <a:pt x="121" y="4"/>
                </a:lnTo>
                <a:lnTo>
                  <a:pt x="117" y="6"/>
                </a:lnTo>
                <a:lnTo>
                  <a:pt x="109" y="7"/>
                </a:lnTo>
                <a:lnTo>
                  <a:pt x="109" y="7"/>
                </a:lnTo>
                <a:lnTo>
                  <a:pt x="109" y="11"/>
                </a:lnTo>
                <a:lnTo>
                  <a:pt x="107" y="12"/>
                </a:lnTo>
                <a:lnTo>
                  <a:pt x="102" y="14"/>
                </a:lnTo>
                <a:lnTo>
                  <a:pt x="102" y="14"/>
                </a:lnTo>
                <a:lnTo>
                  <a:pt x="102" y="21"/>
                </a:lnTo>
                <a:lnTo>
                  <a:pt x="102" y="28"/>
                </a:lnTo>
                <a:lnTo>
                  <a:pt x="100" y="33"/>
                </a:lnTo>
                <a:lnTo>
                  <a:pt x="95" y="35"/>
                </a:lnTo>
                <a:lnTo>
                  <a:pt x="95" y="35"/>
                </a:lnTo>
                <a:lnTo>
                  <a:pt x="85" y="38"/>
                </a:lnTo>
                <a:lnTo>
                  <a:pt x="77" y="45"/>
                </a:lnTo>
                <a:lnTo>
                  <a:pt x="70" y="50"/>
                </a:lnTo>
                <a:lnTo>
                  <a:pt x="61" y="55"/>
                </a:lnTo>
                <a:lnTo>
                  <a:pt x="61" y="55"/>
                </a:lnTo>
                <a:lnTo>
                  <a:pt x="51" y="55"/>
                </a:lnTo>
                <a:lnTo>
                  <a:pt x="41" y="55"/>
                </a:lnTo>
                <a:lnTo>
                  <a:pt x="34" y="59"/>
                </a:lnTo>
                <a:lnTo>
                  <a:pt x="27" y="62"/>
                </a:lnTo>
                <a:lnTo>
                  <a:pt x="27" y="62"/>
                </a:lnTo>
                <a:lnTo>
                  <a:pt x="30" y="74"/>
                </a:lnTo>
                <a:lnTo>
                  <a:pt x="32" y="83"/>
                </a:lnTo>
                <a:lnTo>
                  <a:pt x="30" y="91"/>
                </a:lnTo>
                <a:lnTo>
                  <a:pt x="27" y="103"/>
                </a:lnTo>
                <a:lnTo>
                  <a:pt x="27" y="103"/>
                </a:lnTo>
                <a:lnTo>
                  <a:pt x="25" y="108"/>
                </a:lnTo>
                <a:lnTo>
                  <a:pt x="24" y="110"/>
                </a:lnTo>
                <a:lnTo>
                  <a:pt x="20" y="110"/>
                </a:lnTo>
                <a:lnTo>
                  <a:pt x="20" y="110"/>
                </a:lnTo>
                <a:lnTo>
                  <a:pt x="15" y="113"/>
                </a:lnTo>
                <a:lnTo>
                  <a:pt x="8" y="115"/>
                </a:lnTo>
                <a:lnTo>
                  <a:pt x="3" y="118"/>
                </a:lnTo>
                <a:lnTo>
                  <a:pt x="1" y="120"/>
                </a:lnTo>
                <a:lnTo>
                  <a:pt x="0" y="123"/>
                </a:lnTo>
                <a:lnTo>
                  <a:pt x="0" y="123"/>
                </a:lnTo>
                <a:lnTo>
                  <a:pt x="3" y="125"/>
                </a:lnTo>
                <a:lnTo>
                  <a:pt x="7" y="127"/>
                </a:lnTo>
                <a:lnTo>
                  <a:pt x="13" y="134"/>
                </a:lnTo>
                <a:lnTo>
                  <a:pt x="17" y="135"/>
                </a:lnTo>
                <a:lnTo>
                  <a:pt x="20" y="137"/>
                </a:lnTo>
                <a:lnTo>
                  <a:pt x="27" y="139"/>
                </a:lnTo>
                <a:lnTo>
                  <a:pt x="34" y="137"/>
                </a:lnTo>
                <a:lnTo>
                  <a:pt x="34" y="137"/>
                </a:lnTo>
                <a:lnTo>
                  <a:pt x="34" y="141"/>
                </a:lnTo>
                <a:lnTo>
                  <a:pt x="36" y="142"/>
                </a:lnTo>
                <a:lnTo>
                  <a:pt x="41" y="144"/>
                </a:lnTo>
                <a:lnTo>
                  <a:pt x="41" y="144"/>
                </a:lnTo>
                <a:lnTo>
                  <a:pt x="41" y="141"/>
                </a:lnTo>
                <a:lnTo>
                  <a:pt x="42" y="139"/>
                </a:lnTo>
                <a:lnTo>
                  <a:pt x="48" y="139"/>
                </a:lnTo>
                <a:lnTo>
                  <a:pt x="54" y="139"/>
                </a:lnTo>
                <a:lnTo>
                  <a:pt x="61" y="137"/>
                </a:lnTo>
                <a:lnTo>
                  <a:pt x="61" y="137"/>
                </a:lnTo>
                <a:lnTo>
                  <a:pt x="63" y="135"/>
                </a:lnTo>
                <a:lnTo>
                  <a:pt x="63" y="134"/>
                </a:lnTo>
                <a:lnTo>
                  <a:pt x="65" y="132"/>
                </a:lnTo>
                <a:lnTo>
                  <a:pt x="68" y="130"/>
                </a:lnTo>
                <a:lnTo>
                  <a:pt x="68" y="130"/>
                </a:lnTo>
                <a:lnTo>
                  <a:pt x="75" y="130"/>
                </a:lnTo>
                <a:lnTo>
                  <a:pt x="75" y="130"/>
                </a:lnTo>
                <a:lnTo>
                  <a:pt x="109" y="130"/>
                </a:lnTo>
                <a:lnTo>
                  <a:pt x="109" y="130"/>
                </a:lnTo>
                <a:lnTo>
                  <a:pt x="109" y="123"/>
                </a:lnTo>
                <a:lnTo>
                  <a:pt x="111" y="117"/>
                </a:lnTo>
                <a:lnTo>
                  <a:pt x="117" y="108"/>
                </a:lnTo>
                <a:lnTo>
                  <a:pt x="119" y="103"/>
                </a:lnTo>
                <a:lnTo>
                  <a:pt x="123" y="98"/>
                </a:lnTo>
                <a:lnTo>
                  <a:pt x="123" y="91"/>
                </a:lnTo>
                <a:lnTo>
                  <a:pt x="123" y="83"/>
                </a:lnTo>
              </a:path>
            </a:pathLst>
          </a:custGeom>
          <a:solidFill>
            <a:schemeClr val="bg1">
              <a:lumMod val="85000"/>
            </a:schemeClr>
          </a:solidFill>
          <a:ln>
            <a:noFill/>
          </a:ln>
          <a:effectLst/>
        </p:spPr>
        <p:txBody>
          <a:bodyPr wrap="none" anchor="ctr"/>
          <a:lstStyle/>
          <a:p>
            <a:endParaRPr lang="nl-BE"/>
          </a:p>
        </p:txBody>
      </p:sp>
      <p:sp>
        <p:nvSpPr>
          <p:cNvPr id="229" name="Freeform 155">
            <a:extLst>
              <a:ext uri="{FF2B5EF4-FFF2-40B4-BE49-F238E27FC236}">
                <a16:creationId xmlns:a16="http://schemas.microsoft.com/office/drawing/2014/main" id="{DB3E0831-E6E4-B948-9E43-C3093057DCC9}"/>
              </a:ext>
            </a:extLst>
          </p:cNvPr>
          <p:cNvSpPr>
            <a:spLocks noChangeArrowheads="1"/>
          </p:cNvSpPr>
          <p:nvPr/>
        </p:nvSpPr>
        <p:spPr bwMode="auto">
          <a:xfrm rot="21434252">
            <a:off x="2946047" y="8607347"/>
            <a:ext cx="1538" cy="1525"/>
          </a:xfrm>
          <a:custGeom>
            <a:avLst/>
            <a:gdLst>
              <a:gd name="T0" fmla="*/ 7 w 8"/>
              <a:gd name="T1" fmla="*/ 0 h 8"/>
              <a:gd name="T2" fmla="*/ 7 w 8"/>
              <a:gd name="T3" fmla="*/ 0 h 8"/>
              <a:gd name="T4" fmla="*/ 4 w 8"/>
              <a:gd name="T5" fmla="*/ 0 h 8"/>
              <a:gd name="T6" fmla="*/ 2 w 8"/>
              <a:gd name="T7" fmla="*/ 2 h 8"/>
              <a:gd name="T8" fmla="*/ 0 w 8"/>
              <a:gd name="T9" fmla="*/ 7 h 8"/>
              <a:gd name="T10" fmla="*/ 0 w 8"/>
              <a:gd name="T11" fmla="*/ 7 h 8"/>
              <a:gd name="T12" fmla="*/ 4 w 8"/>
              <a:gd name="T13" fmla="*/ 7 h 8"/>
              <a:gd name="T14" fmla="*/ 6 w 8"/>
              <a:gd name="T15" fmla="*/ 5 h 8"/>
              <a:gd name="T16" fmla="*/ 7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7" y="0"/>
                </a:moveTo>
                <a:lnTo>
                  <a:pt x="7" y="0"/>
                </a:lnTo>
                <a:lnTo>
                  <a:pt x="4" y="0"/>
                </a:lnTo>
                <a:lnTo>
                  <a:pt x="2" y="2"/>
                </a:lnTo>
                <a:lnTo>
                  <a:pt x="0" y="7"/>
                </a:lnTo>
                <a:lnTo>
                  <a:pt x="0" y="7"/>
                </a:lnTo>
                <a:lnTo>
                  <a:pt x="4" y="7"/>
                </a:lnTo>
                <a:lnTo>
                  <a:pt x="6" y="5"/>
                </a:lnTo>
                <a:lnTo>
                  <a:pt x="7" y="0"/>
                </a:lnTo>
              </a:path>
            </a:pathLst>
          </a:custGeom>
          <a:solidFill>
            <a:schemeClr val="bg1">
              <a:lumMod val="85000"/>
            </a:schemeClr>
          </a:solidFill>
          <a:ln>
            <a:noFill/>
          </a:ln>
          <a:effectLst/>
        </p:spPr>
        <p:txBody>
          <a:bodyPr wrap="none" anchor="ctr"/>
          <a:lstStyle/>
          <a:p>
            <a:endParaRPr lang="nl-BE"/>
          </a:p>
        </p:txBody>
      </p:sp>
      <p:sp>
        <p:nvSpPr>
          <p:cNvPr id="230" name="Freeform 156">
            <a:extLst>
              <a:ext uri="{FF2B5EF4-FFF2-40B4-BE49-F238E27FC236}">
                <a16:creationId xmlns:a16="http://schemas.microsoft.com/office/drawing/2014/main" id="{392A585E-75D3-4241-9424-3E06CCC4DE0B}"/>
              </a:ext>
            </a:extLst>
          </p:cNvPr>
          <p:cNvSpPr>
            <a:spLocks noChangeArrowheads="1"/>
          </p:cNvSpPr>
          <p:nvPr/>
        </p:nvSpPr>
        <p:spPr bwMode="auto">
          <a:xfrm rot="21434252">
            <a:off x="2945353" y="8608907"/>
            <a:ext cx="1538" cy="1525"/>
          </a:xfrm>
          <a:custGeom>
            <a:avLst/>
            <a:gdLst>
              <a:gd name="T0" fmla="*/ 6 w 7"/>
              <a:gd name="T1" fmla="*/ 0 h 8"/>
              <a:gd name="T2" fmla="*/ 6 w 7"/>
              <a:gd name="T3" fmla="*/ 0 h 8"/>
              <a:gd name="T4" fmla="*/ 3 w 7"/>
              <a:gd name="T5" fmla="*/ 0 h 8"/>
              <a:gd name="T6" fmla="*/ 1 w 7"/>
              <a:gd name="T7" fmla="*/ 2 h 8"/>
              <a:gd name="T8" fmla="*/ 0 w 7"/>
              <a:gd name="T9" fmla="*/ 7 h 8"/>
              <a:gd name="T10" fmla="*/ 0 w 7"/>
              <a:gd name="T11" fmla="*/ 7 h 8"/>
              <a:gd name="T12" fmla="*/ 3 w 7"/>
              <a:gd name="T13" fmla="*/ 7 h 8"/>
              <a:gd name="T14" fmla="*/ 5 w 7"/>
              <a:gd name="T15" fmla="*/ 5 h 8"/>
              <a:gd name="T16" fmla="*/ 6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6" y="0"/>
                </a:moveTo>
                <a:lnTo>
                  <a:pt x="6" y="0"/>
                </a:lnTo>
                <a:lnTo>
                  <a:pt x="3" y="0"/>
                </a:lnTo>
                <a:lnTo>
                  <a:pt x="1" y="2"/>
                </a:lnTo>
                <a:lnTo>
                  <a:pt x="0" y="7"/>
                </a:lnTo>
                <a:lnTo>
                  <a:pt x="0" y="7"/>
                </a:lnTo>
                <a:lnTo>
                  <a:pt x="3" y="7"/>
                </a:lnTo>
                <a:lnTo>
                  <a:pt x="5" y="5"/>
                </a:lnTo>
                <a:lnTo>
                  <a:pt x="6" y="0"/>
                </a:lnTo>
              </a:path>
            </a:pathLst>
          </a:custGeom>
          <a:solidFill>
            <a:schemeClr val="bg1">
              <a:lumMod val="85000"/>
            </a:schemeClr>
          </a:solidFill>
          <a:ln>
            <a:noFill/>
          </a:ln>
          <a:effectLst/>
        </p:spPr>
        <p:txBody>
          <a:bodyPr wrap="none" anchor="ctr"/>
          <a:lstStyle/>
          <a:p>
            <a:endParaRPr lang="nl-BE"/>
          </a:p>
        </p:txBody>
      </p:sp>
      <p:sp>
        <p:nvSpPr>
          <p:cNvPr id="231" name="Freeform 157">
            <a:extLst>
              <a:ext uri="{FF2B5EF4-FFF2-40B4-BE49-F238E27FC236}">
                <a16:creationId xmlns:a16="http://schemas.microsoft.com/office/drawing/2014/main" id="{FCFFB15E-42DC-2F4F-BB84-9F8E1921451A}"/>
              </a:ext>
            </a:extLst>
          </p:cNvPr>
          <p:cNvSpPr>
            <a:spLocks noChangeArrowheads="1"/>
          </p:cNvSpPr>
          <p:nvPr/>
        </p:nvSpPr>
        <p:spPr bwMode="auto">
          <a:xfrm rot="21434252">
            <a:off x="2892672" y="8585463"/>
            <a:ext cx="3075" cy="2287"/>
          </a:xfrm>
          <a:custGeom>
            <a:avLst/>
            <a:gdLst>
              <a:gd name="T0" fmla="*/ 7 w 17"/>
              <a:gd name="T1" fmla="*/ 7 h 15"/>
              <a:gd name="T2" fmla="*/ 7 w 17"/>
              <a:gd name="T3" fmla="*/ 7 h 15"/>
              <a:gd name="T4" fmla="*/ 0 w 17"/>
              <a:gd name="T5" fmla="*/ 9 h 15"/>
              <a:gd name="T6" fmla="*/ 0 w 17"/>
              <a:gd name="T7" fmla="*/ 10 h 15"/>
              <a:gd name="T8" fmla="*/ 2 w 17"/>
              <a:gd name="T9" fmla="*/ 12 h 15"/>
              <a:gd name="T10" fmla="*/ 5 w 17"/>
              <a:gd name="T11" fmla="*/ 14 h 15"/>
              <a:gd name="T12" fmla="*/ 11 w 17"/>
              <a:gd name="T13" fmla="*/ 14 h 15"/>
              <a:gd name="T14" fmla="*/ 14 w 17"/>
              <a:gd name="T15" fmla="*/ 12 h 15"/>
              <a:gd name="T16" fmla="*/ 16 w 17"/>
              <a:gd name="T17" fmla="*/ 7 h 15"/>
              <a:gd name="T18" fmla="*/ 14 w 17"/>
              <a:gd name="T19" fmla="*/ 0 h 15"/>
              <a:gd name="T20" fmla="*/ 14 w 17"/>
              <a:gd name="T21" fmla="*/ 0 h 15"/>
              <a:gd name="T22" fmla="*/ 9 w 17"/>
              <a:gd name="T23" fmla="*/ 2 h 15"/>
              <a:gd name="T24" fmla="*/ 7 w 17"/>
              <a:gd name="T25" fmla="*/ 3 h 15"/>
              <a:gd name="T26" fmla="*/ 7 w 17"/>
              <a:gd name="T2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7" y="7"/>
                </a:moveTo>
                <a:lnTo>
                  <a:pt x="7" y="7"/>
                </a:lnTo>
                <a:lnTo>
                  <a:pt x="0" y="9"/>
                </a:lnTo>
                <a:lnTo>
                  <a:pt x="0" y="10"/>
                </a:lnTo>
                <a:lnTo>
                  <a:pt x="2" y="12"/>
                </a:lnTo>
                <a:lnTo>
                  <a:pt x="5" y="14"/>
                </a:lnTo>
                <a:lnTo>
                  <a:pt x="11" y="14"/>
                </a:lnTo>
                <a:lnTo>
                  <a:pt x="14" y="12"/>
                </a:lnTo>
                <a:lnTo>
                  <a:pt x="16" y="7"/>
                </a:lnTo>
                <a:lnTo>
                  <a:pt x="14" y="0"/>
                </a:lnTo>
                <a:lnTo>
                  <a:pt x="14" y="0"/>
                </a:lnTo>
                <a:lnTo>
                  <a:pt x="9" y="2"/>
                </a:lnTo>
                <a:lnTo>
                  <a:pt x="7" y="3"/>
                </a:lnTo>
                <a:lnTo>
                  <a:pt x="7" y="7"/>
                </a:lnTo>
              </a:path>
            </a:pathLst>
          </a:custGeom>
          <a:solidFill>
            <a:schemeClr val="bg1">
              <a:lumMod val="85000"/>
            </a:schemeClr>
          </a:solidFill>
          <a:ln>
            <a:noFill/>
          </a:ln>
          <a:effectLst/>
        </p:spPr>
        <p:txBody>
          <a:bodyPr wrap="none" anchor="ctr"/>
          <a:lstStyle/>
          <a:p>
            <a:endParaRPr lang="nl-BE"/>
          </a:p>
        </p:txBody>
      </p:sp>
      <p:sp>
        <p:nvSpPr>
          <p:cNvPr id="232" name="Freeform 158">
            <a:extLst>
              <a:ext uri="{FF2B5EF4-FFF2-40B4-BE49-F238E27FC236}">
                <a16:creationId xmlns:a16="http://schemas.microsoft.com/office/drawing/2014/main" id="{B611E309-02C8-324E-BDCB-0448787FB024}"/>
              </a:ext>
            </a:extLst>
          </p:cNvPr>
          <p:cNvSpPr>
            <a:spLocks noChangeArrowheads="1"/>
          </p:cNvSpPr>
          <p:nvPr/>
        </p:nvSpPr>
        <p:spPr bwMode="auto">
          <a:xfrm rot="21434252">
            <a:off x="2943176" y="8609722"/>
            <a:ext cx="3844" cy="5336"/>
          </a:xfrm>
          <a:custGeom>
            <a:avLst/>
            <a:gdLst>
              <a:gd name="T0" fmla="*/ 14 w 21"/>
              <a:gd name="T1" fmla="*/ 2 h 30"/>
              <a:gd name="T2" fmla="*/ 14 w 21"/>
              <a:gd name="T3" fmla="*/ 2 h 30"/>
              <a:gd name="T4" fmla="*/ 7 w 21"/>
              <a:gd name="T5" fmla="*/ 0 h 30"/>
              <a:gd name="T6" fmla="*/ 3 w 21"/>
              <a:gd name="T7" fmla="*/ 2 h 30"/>
              <a:gd name="T8" fmla="*/ 0 w 21"/>
              <a:gd name="T9" fmla="*/ 4 h 30"/>
              <a:gd name="T10" fmla="*/ 0 w 21"/>
              <a:gd name="T11" fmla="*/ 9 h 30"/>
              <a:gd name="T12" fmla="*/ 0 w 21"/>
              <a:gd name="T13" fmla="*/ 19 h 30"/>
              <a:gd name="T14" fmla="*/ 0 w 21"/>
              <a:gd name="T15" fmla="*/ 29 h 30"/>
              <a:gd name="T16" fmla="*/ 0 w 21"/>
              <a:gd name="T17" fmla="*/ 29 h 30"/>
              <a:gd name="T18" fmla="*/ 7 w 21"/>
              <a:gd name="T19" fmla="*/ 29 h 30"/>
              <a:gd name="T20" fmla="*/ 10 w 21"/>
              <a:gd name="T21" fmla="*/ 28 h 30"/>
              <a:gd name="T22" fmla="*/ 15 w 21"/>
              <a:gd name="T23" fmla="*/ 24 h 30"/>
              <a:gd name="T24" fmla="*/ 20 w 21"/>
              <a:gd name="T25" fmla="*/ 23 h 30"/>
              <a:gd name="T26" fmla="*/ 20 w 21"/>
              <a:gd name="T27" fmla="*/ 23 h 30"/>
              <a:gd name="T28" fmla="*/ 20 w 21"/>
              <a:gd name="T29" fmla="*/ 16 h 30"/>
              <a:gd name="T30" fmla="*/ 17 w 21"/>
              <a:gd name="T31" fmla="*/ 12 h 30"/>
              <a:gd name="T32" fmla="*/ 15 w 21"/>
              <a:gd name="T33" fmla="*/ 7 h 30"/>
              <a:gd name="T34" fmla="*/ 14 w 21"/>
              <a:gd name="T35"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30">
                <a:moveTo>
                  <a:pt x="14" y="2"/>
                </a:moveTo>
                <a:lnTo>
                  <a:pt x="14" y="2"/>
                </a:lnTo>
                <a:lnTo>
                  <a:pt x="7" y="0"/>
                </a:lnTo>
                <a:lnTo>
                  <a:pt x="3" y="2"/>
                </a:lnTo>
                <a:lnTo>
                  <a:pt x="0" y="4"/>
                </a:lnTo>
                <a:lnTo>
                  <a:pt x="0" y="9"/>
                </a:lnTo>
                <a:lnTo>
                  <a:pt x="0" y="19"/>
                </a:lnTo>
                <a:lnTo>
                  <a:pt x="0" y="29"/>
                </a:lnTo>
                <a:lnTo>
                  <a:pt x="0" y="29"/>
                </a:lnTo>
                <a:lnTo>
                  <a:pt x="7" y="29"/>
                </a:lnTo>
                <a:lnTo>
                  <a:pt x="10" y="28"/>
                </a:lnTo>
                <a:lnTo>
                  <a:pt x="15" y="24"/>
                </a:lnTo>
                <a:lnTo>
                  <a:pt x="20" y="23"/>
                </a:lnTo>
                <a:lnTo>
                  <a:pt x="20" y="23"/>
                </a:lnTo>
                <a:lnTo>
                  <a:pt x="20" y="16"/>
                </a:lnTo>
                <a:lnTo>
                  <a:pt x="17" y="12"/>
                </a:lnTo>
                <a:lnTo>
                  <a:pt x="15" y="7"/>
                </a:lnTo>
                <a:lnTo>
                  <a:pt x="14" y="2"/>
                </a:lnTo>
              </a:path>
            </a:pathLst>
          </a:custGeom>
          <a:solidFill>
            <a:schemeClr val="bg1">
              <a:lumMod val="85000"/>
            </a:schemeClr>
          </a:solidFill>
          <a:ln>
            <a:noFill/>
          </a:ln>
          <a:effectLst/>
        </p:spPr>
        <p:txBody>
          <a:bodyPr wrap="none" anchor="ctr"/>
          <a:lstStyle/>
          <a:p>
            <a:endParaRPr lang="nl-BE"/>
          </a:p>
        </p:txBody>
      </p:sp>
      <p:sp>
        <p:nvSpPr>
          <p:cNvPr id="233" name="Freeform 159">
            <a:extLst>
              <a:ext uri="{FF2B5EF4-FFF2-40B4-BE49-F238E27FC236}">
                <a16:creationId xmlns:a16="http://schemas.microsoft.com/office/drawing/2014/main" id="{52FF203A-9C25-F544-B6E3-F91DF43B2DDC}"/>
              </a:ext>
            </a:extLst>
          </p:cNvPr>
          <p:cNvSpPr>
            <a:spLocks noChangeArrowheads="1"/>
          </p:cNvSpPr>
          <p:nvPr/>
        </p:nvSpPr>
        <p:spPr bwMode="auto">
          <a:xfrm rot="21434252">
            <a:off x="2952688" y="8632140"/>
            <a:ext cx="4613" cy="3811"/>
          </a:xfrm>
          <a:custGeom>
            <a:avLst/>
            <a:gdLst>
              <a:gd name="T0" fmla="*/ 20 w 28"/>
              <a:gd name="T1" fmla="*/ 0 h 21"/>
              <a:gd name="T2" fmla="*/ 20 w 28"/>
              <a:gd name="T3" fmla="*/ 0 h 21"/>
              <a:gd name="T4" fmla="*/ 18 w 28"/>
              <a:gd name="T5" fmla="*/ 3 h 21"/>
              <a:gd name="T6" fmla="*/ 17 w 28"/>
              <a:gd name="T7" fmla="*/ 7 h 21"/>
              <a:gd name="T8" fmla="*/ 8 w 28"/>
              <a:gd name="T9" fmla="*/ 8 h 21"/>
              <a:gd name="T10" fmla="*/ 5 w 28"/>
              <a:gd name="T11" fmla="*/ 10 h 21"/>
              <a:gd name="T12" fmla="*/ 1 w 28"/>
              <a:gd name="T13" fmla="*/ 12 h 21"/>
              <a:gd name="T14" fmla="*/ 0 w 28"/>
              <a:gd name="T15" fmla="*/ 15 h 21"/>
              <a:gd name="T16" fmla="*/ 0 w 28"/>
              <a:gd name="T17" fmla="*/ 20 h 21"/>
              <a:gd name="T18" fmla="*/ 0 w 28"/>
              <a:gd name="T19" fmla="*/ 20 h 21"/>
              <a:gd name="T20" fmla="*/ 20 w 28"/>
              <a:gd name="T21" fmla="*/ 20 h 21"/>
              <a:gd name="T22" fmla="*/ 20 w 28"/>
              <a:gd name="T23" fmla="*/ 20 h 21"/>
              <a:gd name="T24" fmla="*/ 24 w 28"/>
              <a:gd name="T25" fmla="*/ 20 h 21"/>
              <a:gd name="T26" fmla="*/ 25 w 28"/>
              <a:gd name="T27" fmla="*/ 17 h 21"/>
              <a:gd name="T28" fmla="*/ 27 w 28"/>
              <a:gd name="T29" fmla="*/ 10 h 21"/>
              <a:gd name="T30" fmla="*/ 25 w 28"/>
              <a:gd name="T31" fmla="*/ 3 h 21"/>
              <a:gd name="T32" fmla="*/ 24 w 28"/>
              <a:gd name="T33" fmla="*/ 1 h 21"/>
              <a:gd name="T34" fmla="*/ 20 w 28"/>
              <a:gd name="T3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1">
                <a:moveTo>
                  <a:pt x="20" y="0"/>
                </a:moveTo>
                <a:lnTo>
                  <a:pt x="20" y="0"/>
                </a:lnTo>
                <a:lnTo>
                  <a:pt x="18" y="3"/>
                </a:lnTo>
                <a:lnTo>
                  <a:pt x="17" y="7"/>
                </a:lnTo>
                <a:lnTo>
                  <a:pt x="8" y="8"/>
                </a:lnTo>
                <a:lnTo>
                  <a:pt x="5" y="10"/>
                </a:lnTo>
                <a:lnTo>
                  <a:pt x="1" y="12"/>
                </a:lnTo>
                <a:lnTo>
                  <a:pt x="0" y="15"/>
                </a:lnTo>
                <a:lnTo>
                  <a:pt x="0" y="20"/>
                </a:lnTo>
                <a:lnTo>
                  <a:pt x="0" y="20"/>
                </a:lnTo>
                <a:lnTo>
                  <a:pt x="20" y="20"/>
                </a:lnTo>
                <a:lnTo>
                  <a:pt x="20" y="20"/>
                </a:lnTo>
                <a:lnTo>
                  <a:pt x="24" y="20"/>
                </a:lnTo>
                <a:lnTo>
                  <a:pt x="25" y="17"/>
                </a:lnTo>
                <a:lnTo>
                  <a:pt x="27" y="10"/>
                </a:lnTo>
                <a:lnTo>
                  <a:pt x="25" y="3"/>
                </a:lnTo>
                <a:lnTo>
                  <a:pt x="24" y="1"/>
                </a:lnTo>
                <a:lnTo>
                  <a:pt x="20" y="0"/>
                </a:lnTo>
              </a:path>
            </a:pathLst>
          </a:custGeom>
          <a:solidFill>
            <a:schemeClr val="bg1">
              <a:lumMod val="85000"/>
            </a:schemeClr>
          </a:solidFill>
          <a:ln>
            <a:noFill/>
          </a:ln>
          <a:effectLst/>
        </p:spPr>
        <p:txBody>
          <a:bodyPr wrap="none" anchor="ctr"/>
          <a:lstStyle/>
          <a:p>
            <a:endParaRPr lang="nl-BE"/>
          </a:p>
        </p:txBody>
      </p:sp>
      <p:sp>
        <p:nvSpPr>
          <p:cNvPr id="234" name="Freeform 160">
            <a:extLst>
              <a:ext uri="{FF2B5EF4-FFF2-40B4-BE49-F238E27FC236}">
                <a16:creationId xmlns:a16="http://schemas.microsoft.com/office/drawing/2014/main" id="{060ABDCB-7514-A347-8A5A-E1852CB22A40}"/>
              </a:ext>
            </a:extLst>
          </p:cNvPr>
          <p:cNvSpPr>
            <a:spLocks noChangeArrowheads="1"/>
          </p:cNvSpPr>
          <p:nvPr/>
        </p:nvSpPr>
        <p:spPr bwMode="auto">
          <a:xfrm rot="21434252">
            <a:off x="2912679" y="8614918"/>
            <a:ext cx="7688" cy="6861"/>
          </a:xfrm>
          <a:custGeom>
            <a:avLst/>
            <a:gdLst>
              <a:gd name="T0" fmla="*/ 41 w 42"/>
              <a:gd name="T1" fmla="*/ 34 h 41"/>
              <a:gd name="T2" fmla="*/ 41 w 42"/>
              <a:gd name="T3" fmla="*/ 34 h 41"/>
              <a:gd name="T4" fmla="*/ 41 w 42"/>
              <a:gd name="T5" fmla="*/ 27 h 41"/>
              <a:gd name="T6" fmla="*/ 41 w 42"/>
              <a:gd name="T7" fmla="*/ 27 h 41"/>
              <a:gd name="T8" fmla="*/ 35 w 42"/>
              <a:gd name="T9" fmla="*/ 25 h 41"/>
              <a:gd name="T10" fmla="*/ 34 w 42"/>
              <a:gd name="T11" fmla="*/ 22 h 41"/>
              <a:gd name="T12" fmla="*/ 32 w 42"/>
              <a:gd name="T13" fmla="*/ 11 h 41"/>
              <a:gd name="T14" fmla="*/ 30 w 42"/>
              <a:gd name="T15" fmla="*/ 6 h 41"/>
              <a:gd name="T16" fmla="*/ 29 w 42"/>
              <a:gd name="T17" fmla="*/ 3 h 41"/>
              <a:gd name="T18" fmla="*/ 25 w 42"/>
              <a:gd name="T19" fmla="*/ 0 h 41"/>
              <a:gd name="T20" fmla="*/ 20 w 42"/>
              <a:gd name="T21" fmla="*/ 0 h 41"/>
              <a:gd name="T22" fmla="*/ 20 w 42"/>
              <a:gd name="T23" fmla="*/ 0 h 41"/>
              <a:gd name="T24" fmla="*/ 18 w 42"/>
              <a:gd name="T25" fmla="*/ 3 h 41"/>
              <a:gd name="T26" fmla="*/ 15 w 42"/>
              <a:gd name="T27" fmla="*/ 5 h 41"/>
              <a:gd name="T28" fmla="*/ 6 w 42"/>
              <a:gd name="T29" fmla="*/ 6 h 41"/>
              <a:gd name="T30" fmla="*/ 6 w 42"/>
              <a:gd name="T31" fmla="*/ 6 h 41"/>
              <a:gd name="T32" fmla="*/ 5 w 42"/>
              <a:gd name="T33" fmla="*/ 11 h 41"/>
              <a:gd name="T34" fmla="*/ 3 w 42"/>
              <a:gd name="T35" fmla="*/ 13 h 41"/>
              <a:gd name="T36" fmla="*/ 0 w 42"/>
              <a:gd name="T37" fmla="*/ 13 h 41"/>
              <a:gd name="T38" fmla="*/ 0 w 42"/>
              <a:gd name="T39" fmla="*/ 13 h 41"/>
              <a:gd name="T40" fmla="*/ 5 w 42"/>
              <a:gd name="T41" fmla="*/ 20 h 41"/>
              <a:gd name="T42" fmla="*/ 5 w 42"/>
              <a:gd name="T43" fmla="*/ 27 h 41"/>
              <a:gd name="T44" fmla="*/ 5 w 42"/>
              <a:gd name="T45" fmla="*/ 34 h 41"/>
              <a:gd name="T46" fmla="*/ 0 w 42"/>
              <a:gd name="T47" fmla="*/ 40 h 41"/>
              <a:gd name="T48" fmla="*/ 0 w 42"/>
              <a:gd name="T49" fmla="*/ 40 h 41"/>
              <a:gd name="T50" fmla="*/ 6 w 42"/>
              <a:gd name="T51" fmla="*/ 40 h 41"/>
              <a:gd name="T52" fmla="*/ 6 w 42"/>
              <a:gd name="T53" fmla="*/ 40 h 41"/>
              <a:gd name="T54" fmla="*/ 20 w 42"/>
              <a:gd name="T55" fmla="*/ 40 h 41"/>
              <a:gd name="T56" fmla="*/ 20 w 42"/>
              <a:gd name="T57" fmla="*/ 40 h 41"/>
              <a:gd name="T58" fmla="*/ 34 w 42"/>
              <a:gd name="T59" fmla="*/ 40 h 41"/>
              <a:gd name="T60" fmla="*/ 34 w 42"/>
              <a:gd name="T61" fmla="*/ 40 h 41"/>
              <a:gd name="T62" fmla="*/ 35 w 42"/>
              <a:gd name="T63" fmla="*/ 35 h 41"/>
              <a:gd name="T64" fmla="*/ 37 w 42"/>
              <a:gd name="T65" fmla="*/ 34 h 41"/>
              <a:gd name="T66" fmla="*/ 41 w 42"/>
              <a:gd name="T67"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1">
                <a:moveTo>
                  <a:pt x="41" y="34"/>
                </a:moveTo>
                <a:lnTo>
                  <a:pt x="41" y="34"/>
                </a:lnTo>
                <a:lnTo>
                  <a:pt x="41" y="27"/>
                </a:lnTo>
                <a:lnTo>
                  <a:pt x="41" y="27"/>
                </a:lnTo>
                <a:lnTo>
                  <a:pt x="35" y="25"/>
                </a:lnTo>
                <a:lnTo>
                  <a:pt x="34" y="22"/>
                </a:lnTo>
                <a:lnTo>
                  <a:pt x="32" y="11"/>
                </a:lnTo>
                <a:lnTo>
                  <a:pt x="30" y="6"/>
                </a:lnTo>
                <a:lnTo>
                  <a:pt x="29" y="3"/>
                </a:lnTo>
                <a:lnTo>
                  <a:pt x="25" y="0"/>
                </a:lnTo>
                <a:lnTo>
                  <a:pt x="20" y="0"/>
                </a:lnTo>
                <a:lnTo>
                  <a:pt x="20" y="0"/>
                </a:lnTo>
                <a:lnTo>
                  <a:pt x="18" y="3"/>
                </a:lnTo>
                <a:lnTo>
                  <a:pt x="15" y="5"/>
                </a:lnTo>
                <a:lnTo>
                  <a:pt x="6" y="6"/>
                </a:lnTo>
                <a:lnTo>
                  <a:pt x="6" y="6"/>
                </a:lnTo>
                <a:lnTo>
                  <a:pt x="5" y="11"/>
                </a:lnTo>
                <a:lnTo>
                  <a:pt x="3" y="13"/>
                </a:lnTo>
                <a:lnTo>
                  <a:pt x="0" y="13"/>
                </a:lnTo>
                <a:lnTo>
                  <a:pt x="0" y="13"/>
                </a:lnTo>
                <a:lnTo>
                  <a:pt x="5" y="20"/>
                </a:lnTo>
                <a:lnTo>
                  <a:pt x="5" y="27"/>
                </a:lnTo>
                <a:lnTo>
                  <a:pt x="5" y="34"/>
                </a:lnTo>
                <a:lnTo>
                  <a:pt x="0" y="40"/>
                </a:lnTo>
                <a:lnTo>
                  <a:pt x="0" y="40"/>
                </a:lnTo>
                <a:lnTo>
                  <a:pt x="6" y="40"/>
                </a:lnTo>
                <a:lnTo>
                  <a:pt x="6" y="40"/>
                </a:lnTo>
                <a:lnTo>
                  <a:pt x="20" y="40"/>
                </a:lnTo>
                <a:lnTo>
                  <a:pt x="20" y="40"/>
                </a:lnTo>
                <a:lnTo>
                  <a:pt x="34" y="40"/>
                </a:lnTo>
                <a:lnTo>
                  <a:pt x="34" y="40"/>
                </a:lnTo>
                <a:lnTo>
                  <a:pt x="35" y="35"/>
                </a:lnTo>
                <a:lnTo>
                  <a:pt x="37" y="34"/>
                </a:lnTo>
                <a:lnTo>
                  <a:pt x="41" y="34"/>
                </a:lnTo>
              </a:path>
            </a:pathLst>
          </a:custGeom>
          <a:solidFill>
            <a:schemeClr val="bg1">
              <a:lumMod val="85000"/>
            </a:schemeClr>
          </a:solidFill>
          <a:ln>
            <a:noFill/>
          </a:ln>
          <a:effectLst/>
        </p:spPr>
        <p:txBody>
          <a:bodyPr wrap="none" anchor="ctr"/>
          <a:lstStyle/>
          <a:p>
            <a:endParaRPr lang="nl-BE"/>
          </a:p>
        </p:txBody>
      </p:sp>
      <p:sp>
        <p:nvSpPr>
          <p:cNvPr id="235" name="Freeform 161">
            <a:extLst>
              <a:ext uri="{FF2B5EF4-FFF2-40B4-BE49-F238E27FC236}">
                <a16:creationId xmlns:a16="http://schemas.microsoft.com/office/drawing/2014/main" id="{47AD5C6C-DC8F-5948-A77D-3BEEF9176218}"/>
              </a:ext>
            </a:extLst>
          </p:cNvPr>
          <p:cNvSpPr>
            <a:spLocks noChangeArrowheads="1"/>
          </p:cNvSpPr>
          <p:nvPr/>
        </p:nvSpPr>
        <p:spPr bwMode="auto">
          <a:xfrm rot="21434252">
            <a:off x="2914725" y="8594341"/>
            <a:ext cx="2307" cy="5336"/>
          </a:xfrm>
          <a:custGeom>
            <a:avLst/>
            <a:gdLst>
              <a:gd name="T0" fmla="*/ 0 w 15"/>
              <a:gd name="T1" fmla="*/ 1 h 30"/>
              <a:gd name="T2" fmla="*/ 0 w 15"/>
              <a:gd name="T3" fmla="*/ 1 h 30"/>
              <a:gd name="T4" fmla="*/ 0 w 15"/>
              <a:gd name="T5" fmla="*/ 12 h 30"/>
              <a:gd name="T6" fmla="*/ 2 w 15"/>
              <a:gd name="T7" fmla="*/ 20 h 30"/>
              <a:gd name="T8" fmla="*/ 7 w 15"/>
              <a:gd name="T9" fmla="*/ 25 h 30"/>
              <a:gd name="T10" fmla="*/ 14 w 15"/>
              <a:gd name="T11" fmla="*/ 29 h 30"/>
              <a:gd name="T12" fmla="*/ 14 w 15"/>
              <a:gd name="T13" fmla="*/ 29 h 30"/>
              <a:gd name="T14" fmla="*/ 14 w 15"/>
              <a:gd name="T15" fmla="*/ 18 h 30"/>
              <a:gd name="T16" fmla="*/ 14 w 15"/>
              <a:gd name="T17" fmla="*/ 8 h 30"/>
              <a:gd name="T18" fmla="*/ 14 w 15"/>
              <a:gd name="T19" fmla="*/ 3 h 30"/>
              <a:gd name="T20" fmla="*/ 10 w 15"/>
              <a:gd name="T21" fmla="*/ 1 h 30"/>
              <a:gd name="T22" fmla="*/ 7 w 15"/>
              <a:gd name="T23" fmla="*/ 0 h 30"/>
              <a:gd name="T24" fmla="*/ 0 w 15"/>
              <a:gd name="T25"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0">
                <a:moveTo>
                  <a:pt x="0" y="1"/>
                </a:moveTo>
                <a:lnTo>
                  <a:pt x="0" y="1"/>
                </a:lnTo>
                <a:lnTo>
                  <a:pt x="0" y="12"/>
                </a:lnTo>
                <a:lnTo>
                  <a:pt x="2" y="20"/>
                </a:lnTo>
                <a:lnTo>
                  <a:pt x="7" y="25"/>
                </a:lnTo>
                <a:lnTo>
                  <a:pt x="14" y="29"/>
                </a:lnTo>
                <a:lnTo>
                  <a:pt x="14" y="29"/>
                </a:lnTo>
                <a:lnTo>
                  <a:pt x="14" y="18"/>
                </a:lnTo>
                <a:lnTo>
                  <a:pt x="14" y="8"/>
                </a:lnTo>
                <a:lnTo>
                  <a:pt x="14" y="3"/>
                </a:lnTo>
                <a:lnTo>
                  <a:pt x="10" y="1"/>
                </a:lnTo>
                <a:lnTo>
                  <a:pt x="7" y="0"/>
                </a:lnTo>
                <a:lnTo>
                  <a:pt x="0" y="1"/>
                </a:lnTo>
              </a:path>
            </a:pathLst>
          </a:custGeom>
          <a:solidFill>
            <a:schemeClr val="bg1">
              <a:lumMod val="85000"/>
            </a:schemeClr>
          </a:solidFill>
          <a:ln>
            <a:noFill/>
          </a:ln>
          <a:effectLst/>
        </p:spPr>
        <p:txBody>
          <a:bodyPr wrap="none" anchor="ctr"/>
          <a:lstStyle/>
          <a:p>
            <a:endParaRPr lang="nl-BE"/>
          </a:p>
        </p:txBody>
      </p:sp>
      <p:sp>
        <p:nvSpPr>
          <p:cNvPr id="236" name="Freeform 162">
            <a:extLst>
              <a:ext uri="{FF2B5EF4-FFF2-40B4-BE49-F238E27FC236}">
                <a16:creationId xmlns:a16="http://schemas.microsoft.com/office/drawing/2014/main" id="{1F10D643-8EA6-494F-BBAC-0D0B5C5CA821}"/>
              </a:ext>
            </a:extLst>
          </p:cNvPr>
          <p:cNvSpPr>
            <a:spLocks noChangeArrowheads="1"/>
          </p:cNvSpPr>
          <p:nvPr/>
        </p:nvSpPr>
        <p:spPr bwMode="auto">
          <a:xfrm rot="21434252">
            <a:off x="2903994" y="8610794"/>
            <a:ext cx="6150" cy="6099"/>
          </a:xfrm>
          <a:custGeom>
            <a:avLst/>
            <a:gdLst>
              <a:gd name="T0" fmla="*/ 27 w 35"/>
              <a:gd name="T1" fmla="*/ 7 h 35"/>
              <a:gd name="T2" fmla="*/ 27 w 35"/>
              <a:gd name="T3" fmla="*/ 7 h 35"/>
              <a:gd name="T4" fmla="*/ 25 w 35"/>
              <a:gd name="T5" fmla="*/ 12 h 35"/>
              <a:gd name="T6" fmla="*/ 24 w 35"/>
              <a:gd name="T7" fmla="*/ 14 h 35"/>
              <a:gd name="T8" fmla="*/ 20 w 35"/>
              <a:gd name="T9" fmla="*/ 14 h 35"/>
              <a:gd name="T10" fmla="*/ 20 w 35"/>
              <a:gd name="T11" fmla="*/ 14 h 35"/>
              <a:gd name="T12" fmla="*/ 14 w 35"/>
              <a:gd name="T13" fmla="*/ 14 h 35"/>
              <a:gd name="T14" fmla="*/ 14 w 35"/>
              <a:gd name="T15" fmla="*/ 14 h 35"/>
              <a:gd name="T16" fmla="*/ 14 w 35"/>
              <a:gd name="T17" fmla="*/ 19 h 35"/>
              <a:gd name="T18" fmla="*/ 12 w 35"/>
              <a:gd name="T19" fmla="*/ 22 h 35"/>
              <a:gd name="T20" fmla="*/ 10 w 35"/>
              <a:gd name="T21" fmla="*/ 26 h 35"/>
              <a:gd name="T22" fmla="*/ 7 w 35"/>
              <a:gd name="T23" fmla="*/ 28 h 35"/>
              <a:gd name="T24" fmla="*/ 7 w 35"/>
              <a:gd name="T25" fmla="*/ 28 h 35"/>
              <a:gd name="T26" fmla="*/ 3 w 35"/>
              <a:gd name="T27" fmla="*/ 28 h 35"/>
              <a:gd name="T28" fmla="*/ 2 w 35"/>
              <a:gd name="T29" fmla="*/ 29 h 35"/>
              <a:gd name="T30" fmla="*/ 0 w 35"/>
              <a:gd name="T31" fmla="*/ 34 h 35"/>
              <a:gd name="T32" fmla="*/ 0 w 35"/>
              <a:gd name="T33" fmla="*/ 34 h 35"/>
              <a:gd name="T34" fmla="*/ 10 w 35"/>
              <a:gd name="T35" fmla="*/ 34 h 35"/>
              <a:gd name="T36" fmla="*/ 20 w 35"/>
              <a:gd name="T37" fmla="*/ 34 h 35"/>
              <a:gd name="T38" fmla="*/ 27 w 35"/>
              <a:gd name="T39" fmla="*/ 31 h 35"/>
              <a:gd name="T40" fmla="*/ 34 w 35"/>
              <a:gd name="T41" fmla="*/ 28 h 35"/>
              <a:gd name="T42" fmla="*/ 34 w 35"/>
              <a:gd name="T43" fmla="*/ 28 h 35"/>
              <a:gd name="T44" fmla="*/ 34 w 35"/>
              <a:gd name="T45" fmla="*/ 17 h 35"/>
              <a:gd name="T46" fmla="*/ 34 w 35"/>
              <a:gd name="T47" fmla="*/ 5 h 35"/>
              <a:gd name="T48" fmla="*/ 32 w 35"/>
              <a:gd name="T49" fmla="*/ 2 h 35"/>
              <a:gd name="T50" fmla="*/ 31 w 35"/>
              <a:gd name="T51" fmla="*/ 0 h 35"/>
              <a:gd name="T52" fmla="*/ 29 w 35"/>
              <a:gd name="T53" fmla="*/ 2 h 35"/>
              <a:gd name="T54" fmla="*/ 27 w 35"/>
              <a:gd name="T55"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35">
                <a:moveTo>
                  <a:pt x="27" y="7"/>
                </a:moveTo>
                <a:lnTo>
                  <a:pt x="27" y="7"/>
                </a:lnTo>
                <a:lnTo>
                  <a:pt x="25" y="12"/>
                </a:lnTo>
                <a:lnTo>
                  <a:pt x="24" y="14"/>
                </a:lnTo>
                <a:lnTo>
                  <a:pt x="20" y="14"/>
                </a:lnTo>
                <a:lnTo>
                  <a:pt x="20" y="14"/>
                </a:lnTo>
                <a:lnTo>
                  <a:pt x="14" y="14"/>
                </a:lnTo>
                <a:lnTo>
                  <a:pt x="14" y="14"/>
                </a:lnTo>
                <a:lnTo>
                  <a:pt x="14" y="19"/>
                </a:lnTo>
                <a:lnTo>
                  <a:pt x="12" y="22"/>
                </a:lnTo>
                <a:lnTo>
                  <a:pt x="10" y="26"/>
                </a:lnTo>
                <a:lnTo>
                  <a:pt x="7" y="28"/>
                </a:lnTo>
                <a:lnTo>
                  <a:pt x="7" y="28"/>
                </a:lnTo>
                <a:lnTo>
                  <a:pt x="3" y="28"/>
                </a:lnTo>
                <a:lnTo>
                  <a:pt x="2" y="29"/>
                </a:lnTo>
                <a:lnTo>
                  <a:pt x="0" y="34"/>
                </a:lnTo>
                <a:lnTo>
                  <a:pt x="0" y="34"/>
                </a:lnTo>
                <a:lnTo>
                  <a:pt x="10" y="34"/>
                </a:lnTo>
                <a:lnTo>
                  <a:pt x="20" y="34"/>
                </a:lnTo>
                <a:lnTo>
                  <a:pt x="27" y="31"/>
                </a:lnTo>
                <a:lnTo>
                  <a:pt x="34" y="28"/>
                </a:lnTo>
                <a:lnTo>
                  <a:pt x="34" y="28"/>
                </a:lnTo>
                <a:lnTo>
                  <a:pt x="34" y="17"/>
                </a:lnTo>
                <a:lnTo>
                  <a:pt x="34" y="5"/>
                </a:lnTo>
                <a:lnTo>
                  <a:pt x="32" y="2"/>
                </a:lnTo>
                <a:lnTo>
                  <a:pt x="31" y="0"/>
                </a:lnTo>
                <a:lnTo>
                  <a:pt x="29" y="2"/>
                </a:lnTo>
                <a:lnTo>
                  <a:pt x="27" y="7"/>
                </a:lnTo>
              </a:path>
            </a:pathLst>
          </a:custGeom>
          <a:solidFill>
            <a:schemeClr val="bg1">
              <a:lumMod val="85000"/>
            </a:schemeClr>
          </a:solidFill>
          <a:ln>
            <a:noFill/>
          </a:ln>
          <a:effectLst/>
        </p:spPr>
        <p:txBody>
          <a:bodyPr wrap="none" anchor="ctr"/>
          <a:lstStyle/>
          <a:p>
            <a:endParaRPr lang="nl-BE"/>
          </a:p>
        </p:txBody>
      </p:sp>
      <p:sp>
        <p:nvSpPr>
          <p:cNvPr id="237" name="Freeform 163">
            <a:extLst>
              <a:ext uri="{FF2B5EF4-FFF2-40B4-BE49-F238E27FC236}">
                <a16:creationId xmlns:a16="http://schemas.microsoft.com/office/drawing/2014/main" id="{3EC8C7AF-3981-5C45-AFD4-6036D6F56EE3}"/>
              </a:ext>
            </a:extLst>
          </p:cNvPr>
          <p:cNvSpPr>
            <a:spLocks noChangeArrowheads="1"/>
          </p:cNvSpPr>
          <p:nvPr/>
        </p:nvSpPr>
        <p:spPr bwMode="auto">
          <a:xfrm rot="21434252">
            <a:off x="2914412" y="8586706"/>
            <a:ext cx="3075" cy="7623"/>
          </a:xfrm>
          <a:custGeom>
            <a:avLst/>
            <a:gdLst>
              <a:gd name="T0" fmla="*/ 9 w 17"/>
              <a:gd name="T1" fmla="*/ 0 h 42"/>
              <a:gd name="T2" fmla="*/ 9 w 17"/>
              <a:gd name="T3" fmla="*/ 0 h 42"/>
              <a:gd name="T4" fmla="*/ 4 w 17"/>
              <a:gd name="T5" fmla="*/ 8 h 42"/>
              <a:gd name="T6" fmla="*/ 0 w 17"/>
              <a:gd name="T7" fmla="*/ 20 h 42"/>
              <a:gd name="T8" fmla="*/ 0 w 17"/>
              <a:gd name="T9" fmla="*/ 27 h 42"/>
              <a:gd name="T10" fmla="*/ 2 w 17"/>
              <a:gd name="T11" fmla="*/ 34 h 42"/>
              <a:gd name="T12" fmla="*/ 4 w 17"/>
              <a:gd name="T13" fmla="*/ 39 h 42"/>
              <a:gd name="T14" fmla="*/ 9 w 17"/>
              <a:gd name="T15" fmla="*/ 41 h 42"/>
              <a:gd name="T16" fmla="*/ 9 w 17"/>
              <a:gd name="T17" fmla="*/ 41 h 42"/>
              <a:gd name="T18" fmla="*/ 11 w 17"/>
              <a:gd name="T19" fmla="*/ 35 h 42"/>
              <a:gd name="T20" fmla="*/ 12 w 17"/>
              <a:gd name="T21" fmla="*/ 34 h 42"/>
              <a:gd name="T22" fmla="*/ 16 w 17"/>
              <a:gd name="T23" fmla="*/ 34 h 42"/>
              <a:gd name="T24" fmla="*/ 16 w 17"/>
              <a:gd name="T25" fmla="*/ 34 h 42"/>
              <a:gd name="T26" fmla="*/ 14 w 17"/>
              <a:gd name="T27" fmla="*/ 29 h 42"/>
              <a:gd name="T28" fmla="*/ 16 w 17"/>
              <a:gd name="T29" fmla="*/ 24 h 42"/>
              <a:gd name="T30" fmla="*/ 16 w 17"/>
              <a:gd name="T31" fmla="*/ 13 h 42"/>
              <a:gd name="T32" fmla="*/ 16 w 17"/>
              <a:gd name="T33" fmla="*/ 8 h 42"/>
              <a:gd name="T34" fmla="*/ 16 w 17"/>
              <a:gd name="T35" fmla="*/ 3 h 42"/>
              <a:gd name="T36" fmla="*/ 14 w 17"/>
              <a:gd name="T37" fmla="*/ 0 h 42"/>
              <a:gd name="T38" fmla="*/ 9 w 17"/>
              <a:gd name="T3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42">
                <a:moveTo>
                  <a:pt x="9" y="0"/>
                </a:moveTo>
                <a:lnTo>
                  <a:pt x="9" y="0"/>
                </a:lnTo>
                <a:lnTo>
                  <a:pt x="4" y="8"/>
                </a:lnTo>
                <a:lnTo>
                  <a:pt x="0" y="20"/>
                </a:lnTo>
                <a:lnTo>
                  <a:pt x="0" y="27"/>
                </a:lnTo>
                <a:lnTo>
                  <a:pt x="2" y="34"/>
                </a:lnTo>
                <a:lnTo>
                  <a:pt x="4" y="39"/>
                </a:lnTo>
                <a:lnTo>
                  <a:pt x="9" y="41"/>
                </a:lnTo>
                <a:lnTo>
                  <a:pt x="9" y="41"/>
                </a:lnTo>
                <a:lnTo>
                  <a:pt x="11" y="35"/>
                </a:lnTo>
                <a:lnTo>
                  <a:pt x="12" y="34"/>
                </a:lnTo>
                <a:lnTo>
                  <a:pt x="16" y="34"/>
                </a:lnTo>
                <a:lnTo>
                  <a:pt x="16" y="34"/>
                </a:lnTo>
                <a:lnTo>
                  <a:pt x="14" y="29"/>
                </a:lnTo>
                <a:lnTo>
                  <a:pt x="16" y="24"/>
                </a:lnTo>
                <a:lnTo>
                  <a:pt x="16" y="13"/>
                </a:lnTo>
                <a:lnTo>
                  <a:pt x="16" y="8"/>
                </a:lnTo>
                <a:lnTo>
                  <a:pt x="16" y="3"/>
                </a:lnTo>
                <a:lnTo>
                  <a:pt x="14" y="0"/>
                </a:lnTo>
                <a:lnTo>
                  <a:pt x="9" y="0"/>
                </a:lnTo>
              </a:path>
            </a:pathLst>
          </a:custGeom>
          <a:solidFill>
            <a:schemeClr val="bg1">
              <a:lumMod val="85000"/>
            </a:schemeClr>
          </a:solidFill>
          <a:ln>
            <a:noFill/>
          </a:ln>
          <a:effectLst/>
        </p:spPr>
        <p:txBody>
          <a:bodyPr wrap="none" anchor="ctr"/>
          <a:lstStyle/>
          <a:p>
            <a:endParaRPr lang="nl-BE"/>
          </a:p>
        </p:txBody>
      </p:sp>
      <p:sp>
        <p:nvSpPr>
          <p:cNvPr id="238" name="Freeform 164">
            <a:extLst>
              <a:ext uri="{FF2B5EF4-FFF2-40B4-BE49-F238E27FC236}">
                <a16:creationId xmlns:a16="http://schemas.microsoft.com/office/drawing/2014/main" id="{BCF97E7F-8483-814E-AC34-94F789AAFAF6}"/>
              </a:ext>
            </a:extLst>
          </p:cNvPr>
          <p:cNvSpPr>
            <a:spLocks noChangeArrowheads="1"/>
          </p:cNvSpPr>
          <p:nvPr/>
        </p:nvSpPr>
        <p:spPr bwMode="auto">
          <a:xfrm rot="21434252">
            <a:off x="2914213" y="8600397"/>
            <a:ext cx="5381" cy="3811"/>
          </a:xfrm>
          <a:custGeom>
            <a:avLst/>
            <a:gdLst>
              <a:gd name="T0" fmla="*/ 0 w 29"/>
              <a:gd name="T1" fmla="*/ 14 h 20"/>
              <a:gd name="T2" fmla="*/ 0 w 29"/>
              <a:gd name="T3" fmla="*/ 14 h 20"/>
              <a:gd name="T4" fmla="*/ 7 w 29"/>
              <a:gd name="T5" fmla="*/ 12 h 20"/>
              <a:gd name="T6" fmla="*/ 12 w 29"/>
              <a:gd name="T7" fmla="*/ 14 h 20"/>
              <a:gd name="T8" fmla="*/ 21 w 29"/>
              <a:gd name="T9" fmla="*/ 18 h 20"/>
              <a:gd name="T10" fmla="*/ 24 w 29"/>
              <a:gd name="T11" fmla="*/ 19 h 20"/>
              <a:gd name="T12" fmla="*/ 26 w 29"/>
              <a:gd name="T13" fmla="*/ 19 h 20"/>
              <a:gd name="T14" fmla="*/ 28 w 29"/>
              <a:gd name="T15" fmla="*/ 16 h 20"/>
              <a:gd name="T16" fmla="*/ 28 w 29"/>
              <a:gd name="T17" fmla="*/ 7 h 20"/>
              <a:gd name="T18" fmla="*/ 28 w 29"/>
              <a:gd name="T19" fmla="*/ 7 h 20"/>
              <a:gd name="T20" fmla="*/ 22 w 29"/>
              <a:gd name="T21" fmla="*/ 6 h 20"/>
              <a:gd name="T22" fmla="*/ 21 w 29"/>
              <a:gd name="T23" fmla="*/ 4 h 20"/>
              <a:gd name="T24" fmla="*/ 21 w 29"/>
              <a:gd name="T25" fmla="*/ 0 h 20"/>
              <a:gd name="T26" fmla="*/ 21 w 29"/>
              <a:gd name="T27" fmla="*/ 0 h 20"/>
              <a:gd name="T28" fmla="*/ 12 w 29"/>
              <a:gd name="T29" fmla="*/ 2 h 20"/>
              <a:gd name="T30" fmla="*/ 7 w 29"/>
              <a:gd name="T31" fmla="*/ 4 h 20"/>
              <a:gd name="T32" fmla="*/ 4 w 29"/>
              <a:gd name="T33" fmla="*/ 9 h 20"/>
              <a:gd name="T34" fmla="*/ 0 w 29"/>
              <a:gd name="T35"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0">
                <a:moveTo>
                  <a:pt x="0" y="14"/>
                </a:moveTo>
                <a:lnTo>
                  <a:pt x="0" y="14"/>
                </a:lnTo>
                <a:lnTo>
                  <a:pt x="7" y="12"/>
                </a:lnTo>
                <a:lnTo>
                  <a:pt x="12" y="14"/>
                </a:lnTo>
                <a:lnTo>
                  <a:pt x="21" y="18"/>
                </a:lnTo>
                <a:lnTo>
                  <a:pt x="24" y="19"/>
                </a:lnTo>
                <a:lnTo>
                  <a:pt x="26" y="19"/>
                </a:lnTo>
                <a:lnTo>
                  <a:pt x="28" y="16"/>
                </a:lnTo>
                <a:lnTo>
                  <a:pt x="28" y="7"/>
                </a:lnTo>
                <a:lnTo>
                  <a:pt x="28" y="7"/>
                </a:lnTo>
                <a:lnTo>
                  <a:pt x="22" y="6"/>
                </a:lnTo>
                <a:lnTo>
                  <a:pt x="21" y="4"/>
                </a:lnTo>
                <a:lnTo>
                  <a:pt x="21" y="0"/>
                </a:lnTo>
                <a:lnTo>
                  <a:pt x="21" y="0"/>
                </a:lnTo>
                <a:lnTo>
                  <a:pt x="12" y="2"/>
                </a:lnTo>
                <a:lnTo>
                  <a:pt x="7" y="4"/>
                </a:lnTo>
                <a:lnTo>
                  <a:pt x="4" y="9"/>
                </a:lnTo>
                <a:lnTo>
                  <a:pt x="0" y="14"/>
                </a:lnTo>
              </a:path>
            </a:pathLst>
          </a:custGeom>
          <a:solidFill>
            <a:schemeClr val="bg1">
              <a:lumMod val="85000"/>
            </a:schemeClr>
          </a:solidFill>
          <a:ln>
            <a:noFill/>
          </a:ln>
          <a:effectLst/>
        </p:spPr>
        <p:txBody>
          <a:bodyPr wrap="none" anchor="ctr"/>
          <a:lstStyle/>
          <a:p>
            <a:endParaRPr lang="nl-BE"/>
          </a:p>
        </p:txBody>
      </p:sp>
      <p:sp>
        <p:nvSpPr>
          <p:cNvPr id="239" name="Freeform 165">
            <a:extLst>
              <a:ext uri="{FF2B5EF4-FFF2-40B4-BE49-F238E27FC236}">
                <a16:creationId xmlns:a16="http://schemas.microsoft.com/office/drawing/2014/main" id="{822CF6AA-2398-5B49-9D68-BA229CC38092}"/>
              </a:ext>
            </a:extLst>
          </p:cNvPr>
          <p:cNvSpPr>
            <a:spLocks noChangeArrowheads="1"/>
          </p:cNvSpPr>
          <p:nvPr/>
        </p:nvSpPr>
        <p:spPr bwMode="auto">
          <a:xfrm rot="21434252">
            <a:off x="2896401" y="8581451"/>
            <a:ext cx="3844" cy="5336"/>
          </a:xfrm>
          <a:custGeom>
            <a:avLst/>
            <a:gdLst>
              <a:gd name="T0" fmla="*/ 22 w 23"/>
              <a:gd name="T1" fmla="*/ 22 h 30"/>
              <a:gd name="T2" fmla="*/ 22 w 23"/>
              <a:gd name="T3" fmla="*/ 22 h 30"/>
              <a:gd name="T4" fmla="*/ 17 w 23"/>
              <a:gd name="T5" fmla="*/ 22 h 30"/>
              <a:gd name="T6" fmla="*/ 15 w 23"/>
              <a:gd name="T7" fmla="*/ 19 h 30"/>
              <a:gd name="T8" fmla="*/ 15 w 23"/>
              <a:gd name="T9" fmla="*/ 8 h 30"/>
              <a:gd name="T10" fmla="*/ 14 w 23"/>
              <a:gd name="T11" fmla="*/ 5 h 30"/>
              <a:gd name="T12" fmla="*/ 12 w 23"/>
              <a:gd name="T13" fmla="*/ 2 h 30"/>
              <a:gd name="T14" fmla="*/ 9 w 23"/>
              <a:gd name="T15" fmla="*/ 0 h 30"/>
              <a:gd name="T16" fmla="*/ 2 w 23"/>
              <a:gd name="T17" fmla="*/ 2 h 30"/>
              <a:gd name="T18" fmla="*/ 2 w 23"/>
              <a:gd name="T19" fmla="*/ 2 h 30"/>
              <a:gd name="T20" fmla="*/ 0 w 23"/>
              <a:gd name="T21" fmla="*/ 8 h 30"/>
              <a:gd name="T22" fmla="*/ 2 w 23"/>
              <a:gd name="T23" fmla="*/ 15 h 30"/>
              <a:gd name="T24" fmla="*/ 4 w 23"/>
              <a:gd name="T25" fmla="*/ 20 h 30"/>
              <a:gd name="T26" fmla="*/ 7 w 23"/>
              <a:gd name="T27" fmla="*/ 25 h 30"/>
              <a:gd name="T28" fmla="*/ 10 w 23"/>
              <a:gd name="T29" fmla="*/ 29 h 30"/>
              <a:gd name="T30" fmla="*/ 15 w 23"/>
              <a:gd name="T31" fmla="*/ 29 h 30"/>
              <a:gd name="T32" fmla="*/ 19 w 23"/>
              <a:gd name="T33" fmla="*/ 27 h 30"/>
              <a:gd name="T34" fmla="*/ 22 w 23"/>
              <a:gd name="T35"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30">
                <a:moveTo>
                  <a:pt x="22" y="22"/>
                </a:moveTo>
                <a:lnTo>
                  <a:pt x="22" y="22"/>
                </a:lnTo>
                <a:lnTo>
                  <a:pt x="17" y="22"/>
                </a:lnTo>
                <a:lnTo>
                  <a:pt x="15" y="19"/>
                </a:lnTo>
                <a:lnTo>
                  <a:pt x="15" y="8"/>
                </a:lnTo>
                <a:lnTo>
                  <a:pt x="14" y="5"/>
                </a:lnTo>
                <a:lnTo>
                  <a:pt x="12" y="2"/>
                </a:lnTo>
                <a:lnTo>
                  <a:pt x="9" y="0"/>
                </a:lnTo>
                <a:lnTo>
                  <a:pt x="2" y="2"/>
                </a:lnTo>
                <a:lnTo>
                  <a:pt x="2" y="2"/>
                </a:lnTo>
                <a:lnTo>
                  <a:pt x="0" y="8"/>
                </a:lnTo>
                <a:lnTo>
                  <a:pt x="2" y="15"/>
                </a:lnTo>
                <a:lnTo>
                  <a:pt x="4" y="20"/>
                </a:lnTo>
                <a:lnTo>
                  <a:pt x="7" y="25"/>
                </a:lnTo>
                <a:lnTo>
                  <a:pt x="10" y="29"/>
                </a:lnTo>
                <a:lnTo>
                  <a:pt x="15" y="29"/>
                </a:lnTo>
                <a:lnTo>
                  <a:pt x="19" y="27"/>
                </a:lnTo>
                <a:lnTo>
                  <a:pt x="22" y="22"/>
                </a:lnTo>
              </a:path>
            </a:pathLst>
          </a:custGeom>
          <a:solidFill>
            <a:schemeClr val="bg1">
              <a:lumMod val="85000"/>
            </a:schemeClr>
          </a:solidFill>
          <a:ln>
            <a:noFill/>
          </a:ln>
          <a:effectLst/>
        </p:spPr>
        <p:txBody>
          <a:bodyPr wrap="none" anchor="ctr"/>
          <a:lstStyle/>
          <a:p>
            <a:endParaRPr lang="nl-BE"/>
          </a:p>
        </p:txBody>
      </p:sp>
      <p:sp>
        <p:nvSpPr>
          <p:cNvPr id="240" name="Freeform 166">
            <a:extLst>
              <a:ext uri="{FF2B5EF4-FFF2-40B4-BE49-F238E27FC236}">
                <a16:creationId xmlns:a16="http://schemas.microsoft.com/office/drawing/2014/main" id="{18205454-ED25-8243-A9DB-F2CA0442B0FD}"/>
              </a:ext>
            </a:extLst>
          </p:cNvPr>
          <p:cNvSpPr>
            <a:spLocks noChangeArrowheads="1"/>
          </p:cNvSpPr>
          <p:nvPr/>
        </p:nvSpPr>
        <p:spPr bwMode="auto">
          <a:xfrm rot="21434252">
            <a:off x="2896786" y="8588246"/>
            <a:ext cx="6150" cy="7623"/>
          </a:xfrm>
          <a:custGeom>
            <a:avLst/>
            <a:gdLst>
              <a:gd name="T0" fmla="*/ 34 w 35"/>
              <a:gd name="T1" fmla="*/ 35 h 42"/>
              <a:gd name="T2" fmla="*/ 34 w 35"/>
              <a:gd name="T3" fmla="*/ 35 h 42"/>
              <a:gd name="T4" fmla="*/ 34 w 35"/>
              <a:gd name="T5" fmla="*/ 28 h 42"/>
              <a:gd name="T6" fmla="*/ 30 w 35"/>
              <a:gd name="T7" fmla="*/ 24 h 42"/>
              <a:gd name="T8" fmla="*/ 29 w 35"/>
              <a:gd name="T9" fmla="*/ 19 h 42"/>
              <a:gd name="T10" fmla="*/ 27 w 35"/>
              <a:gd name="T11" fmla="*/ 14 h 42"/>
              <a:gd name="T12" fmla="*/ 27 w 35"/>
              <a:gd name="T13" fmla="*/ 14 h 42"/>
              <a:gd name="T14" fmla="*/ 22 w 35"/>
              <a:gd name="T15" fmla="*/ 12 h 42"/>
              <a:gd name="T16" fmla="*/ 20 w 35"/>
              <a:gd name="T17" fmla="*/ 11 h 42"/>
              <a:gd name="T18" fmla="*/ 20 w 35"/>
              <a:gd name="T19" fmla="*/ 7 h 42"/>
              <a:gd name="T20" fmla="*/ 20 w 35"/>
              <a:gd name="T21" fmla="*/ 7 h 42"/>
              <a:gd name="T22" fmla="*/ 17 w 35"/>
              <a:gd name="T23" fmla="*/ 6 h 42"/>
              <a:gd name="T24" fmla="*/ 13 w 35"/>
              <a:gd name="T25" fmla="*/ 4 h 42"/>
              <a:gd name="T26" fmla="*/ 10 w 35"/>
              <a:gd name="T27" fmla="*/ 2 h 42"/>
              <a:gd name="T28" fmla="*/ 7 w 35"/>
              <a:gd name="T29" fmla="*/ 0 h 42"/>
              <a:gd name="T30" fmla="*/ 7 w 35"/>
              <a:gd name="T31" fmla="*/ 0 h 42"/>
              <a:gd name="T32" fmla="*/ 7 w 35"/>
              <a:gd name="T33" fmla="*/ 14 h 42"/>
              <a:gd name="T34" fmla="*/ 7 w 35"/>
              <a:gd name="T35" fmla="*/ 14 h 42"/>
              <a:gd name="T36" fmla="*/ 5 w 35"/>
              <a:gd name="T37" fmla="*/ 19 h 42"/>
              <a:gd name="T38" fmla="*/ 3 w 35"/>
              <a:gd name="T39" fmla="*/ 21 h 42"/>
              <a:gd name="T40" fmla="*/ 0 w 35"/>
              <a:gd name="T41" fmla="*/ 21 h 42"/>
              <a:gd name="T42" fmla="*/ 0 w 35"/>
              <a:gd name="T43" fmla="*/ 21 h 42"/>
              <a:gd name="T44" fmla="*/ 0 w 35"/>
              <a:gd name="T45" fmla="*/ 24 h 42"/>
              <a:gd name="T46" fmla="*/ 2 w 35"/>
              <a:gd name="T47" fmla="*/ 26 h 42"/>
              <a:gd name="T48" fmla="*/ 7 w 35"/>
              <a:gd name="T49" fmla="*/ 28 h 42"/>
              <a:gd name="T50" fmla="*/ 7 w 35"/>
              <a:gd name="T51" fmla="*/ 28 h 42"/>
              <a:gd name="T52" fmla="*/ 10 w 35"/>
              <a:gd name="T53" fmla="*/ 29 h 42"/>
              <a:gd name="T54" fmla="*/ 12 w 35"/>
              <a:gd name="T55" fmla="*/ 33 h 42"/>
              <a:gd name="T56" fmla="*/ 13 w 35"/>
              <a:gd name="T57" fmla="*/ 41 h 42"/>
              <a:gd name="T58" fmla="*/ 13 w 35"/>
              <a:gd name="T59" fmla="*/ 41 h 42"/>
              <a:gd name="T60" fmla="*/ 27 w 35"/>
              <a:gd name="T61" fmla="*/ 41 h 42"/>
              <a:gd name="T62" fmla="*/ 27 w 35"/>
              <a:gd name="T63" fmla="*/ 41 h 42"/>
              <a:gd name="T64" fmla="*/ 29 w 35"/>
              <a:gd name="T65" fmla="*/ 36 h 42"/>
              <a:gd name="T66" fmla="*/ 30 w 35"/>
              <a:gd name="T67" fmla="*/ 35 h 42"/>
              <a:gd name="T68" fmla="*/ 34 w 35"/>
              <a:gd name="T69" fmla="*/ 3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 h="42">
                <a:moveTo>
                  <a:pt x="34" y="35"/>
                </a:moveTo>
                <a:lnTo>
                  <a:pt x="34" y="35"/>
                </a:lnTo>
                <a:lnTo>
                  <a:pt x="34" y="28"/>
                </a:lnTo>
                <a:lnTo>
                  <a:pt x="30" y="24"/>
                </a:lnTo>
                <a:lnTo>
                  <a:pt x="29" y="19"/>
                </a:lnTo>
                <a:lnTo>
                  <a:pt x="27" y="14"/>
                </a:lnTo>
                <a:lnTo>
                  <a:pt x="27" y="14"/>
                </a:lnTo>
                <a:lnTo>
                  <a:pt x="22" y="12"/>
                </a:lnTo>
                <a:lnTo>
                  <a:pt x="20" y="11"/>
                </a:lnTo>
                <a:lnTo>
                  <a:pt x="20" y="7"/>
                </a:lnTo>
                <a:lnTo>
                  <a:pt x="20" y="7"/>
                </a:lnTo>
                <a:lnTo>
                  <a:pt x="17" y="6"/>
                </a:lnTo>
                <a:lnTo>
                  <a:pt x="13" y="4"/>
                </a:lnTo>
                <a:lnTo>
                  <a:pt x="10" y="2"/>
                </a:lnTo>
                <a:lnTo>
                  <a:pt x="7" y="0"/>
                </a:lnTo>
                <a:lnTo>
                  <a:pt x="7" y="0"/>
                </a:lnTo>
                <a:lnTo>
                  <a:pt x="7" y="14"/>
                </a:lnTo>
                <a:lnTo>
                  <a:pt x="7" y="14"/>
                </a:lnTo>
                <a:lnTo>
                  <a:pt x="5" y="19"/>
                </a:lnTo>
                <a:lnTo>
                  <a:pt x="3" y="21"/>
                </a:lnTo>
                <a:lnTo>
                  <a:pt x="0" y="21"/>
                </a:lnTo>
                <a:lnTo>
                  <a:pt x="0" y="21"/>
                </a:lnTo>
                <a:lnTo>
                  <a:pt x="0" y="24"/>
                </a:lnTo>
                <a:lnTo>
                  <a:pt x="2" y="26"/>
                </a:lnTo>
                <a:lnTo>
                  <a:pt x="7" y="28"/>
                </a:lnTo>
                <a:lnTo>
                  <a:pt x="7" y="28"/>
                </a:lnTo>
                <a:lnTo>
                  <a:pt x="10" y="29"/>
                </a:lnTo>
                <a:lnTo>
                  <a:pt x="12" y="33"/>
                </a:lnTo>
                <a:lnTo>
                  <a:pt x="13" y="41"/>
                </a:lnTo>
                <a:lnTo>
                  <a:pt x="13" y="41"/>
                </a:lnTo>
                <a:lnTo>
                  <a:pt x="27" y="41"/>
                </a:lnTo>
                <a:lnTo>
                  <a:pt x="27" y="41"/>
                </a:lnTo>
                <a:lnTo>
                  <a:pt x="29" y="36"/>
                </a:lnTo>
                <a:lnTo>
                  <a:pt x="30" y="35"/>
                </a:lnTo>
                <a:lnTo>
                  <a:pt x="34" y="35"/>
                </a:lnTo>
              </a:path>
            </a:pathLst>
          </a:custGeom>
          <a:solidFill>
            <a:schemeClr val="bg1">
              <a:lumMod val="85000"/>
            </a:schemeClr>
          </a:solidFill>
          <a:ln>
            <a:noFill/>
          </a:ln>
          <a:effectLst/>
        </p:spPr>
        <p:txBody>
          <a:bodyPr wrap="none" anchor="ctr"/>
          <a:lstStyle/>
          <a:p>
            <a:endParaRPr lang="nl-BE"/>
          </a:p>
        </p:txBody>
      </p:sp>
      <p:sp>
        <p:nvSpPr>
          <p:cNvPr id="241" name="Freeform 167">
            <a:extLst>
              <a:ext uri="{FF2B5EF4-FFF2-40B4-BE49-F238E27FC236}">
                <a16:creationId xmlns:a16="http://schemas.microsoft.com/office/drawing/2014/main" id="{507A6F2D-0290-084F-8DC0-8053E3DD9054}"/>
              </a:ext>
            </a:extLst>
          </p:cNvPr>
          <p:cNvSpPr>
            <a:spLocks noChangeArrowheads="1"/>
          </p:cNvSpPr>
          <p:nvPr/>
        </p:nvSpPr>
        <p:spPr bwMode="auto">
          <a:xfrm rot="21434252">
            <a:off x="2901102" y="8597922"/>
            <a:ext cx="7688" cy="7623"/>
          </a:xfrm>
          <a:custGeom>
            <a:avLst/>
            <a:gdLst>
              <a:gd name="T0" fmla="*/ 28 w 42"/>
              <a:gd name="T1" fmla="*/ 14 h 44"/>
              <a:gd name="T2" fmla="*/ 28 w 42"/>
              <a:gd name="T3" fmla="*/ 14 h 44"/>
              <a:gd name="T4" fmla="*/ 34 w 42"/>
              <a:gd name="T5" fmla="*/ 14 h 44"/>
              <a:gd name="T6" fmla="*/ 38 w 42"/>
              <a:gd name="T7" fmla="*/ 10 h 44"/>
              <a:gd name="T8" fmla="*/ 39 w 42"/>
              <a:gd name="T9" fmla="*/ 7 h 44"/>
              <a:gd name="T10" fmla="*/ 41 w 42"/>
              <a:gd name="T11" fmla="*/ 0 h 44"/>
              <a:gd name="T12" fmla="*/ 41 w 42"/>
              <a:gd name="T13" fmla="*/ 0 h 44"/>
              <a:gd name="T14" fmla="*/ 33 w 42"/>
              <a:gd name="T15" fmla="*/ 2 h 44"/>
              <a:gd name="T16" fmla="*/ 28 w 42"/>
              <a:gd name="T17" fmla="*/ 3 h 44"/>
              <a:gd name="T18" fmla="*/ 22 w 42"/>
              <a:gd name="T19" fmla="*/ 7 h 44"/>
              <a:gd name="T20" fmla="*/ 14 w 42"/>
              <a:gd name="T21" fmla="*/ 7 h 44"/>
              <a:gd name="T22" fmla="*/ 14 w 42"/>
              <a:gd name="T23" fmla="*/ 7 h 44"/>
              <a:gd name="T24" fmla="*/ 14 w 42"/>
              <a:gd name="T25" fmla="*/ 12 h 44"/>
              <a:gd name="T26" fmla="*/ 12 w 42"/>
              <a:gd name="T27" fmla="*/ 15 h 44"/>
              <a:gd name="T28" fmla="*/ 10 w 42"/>
              <a:gd name="T29" fmla="*/ 19 h 44"/>
              <a:gd name="T30" fmla="*/ 7 w 42"/>
              <a:gd name="T31" fmla="*/ 20 h 44"/>
              <a:gd name="T32" fmla="*/ 7 w 42"/>
              <a:gd name="T33" fmla="*/ 20 h 44"/>
              <a:gd name="T34" fmla="*/ 5 w 42"/>
              <a:gd name="T35" fmla="*/ 26 h 44"/>
              <a:gd name="T36" fmla="*/ 4 w 42"/>
              <a:gd name="T37" fmla="*/ 27 h 44"/>
              <a:gd name="T38" fmla="*/ 0 w 42"/>
              <a:gd name="T39" fmla="*/ 27 h 44"/>
              <a:gd name="T40" fmla="*/ 0 w 42"/>
              <a:gd name="T41" fmla="*/ 27 h 44"/>
              <a:gd name="T42" fmla="*/ 0 w 42"/>
              <a:gd name="T43" fmla="*/ 32 h 44"/>
              <a:gd name="T44" fmla="*/ 2 w 42"/>
              <a:gd name="T45" fmla="*/ 36 h 44"/>
              <a:gd name="T46" fmla="*/ 2 w 42"/>
              <a:gd name="T47" fmla="*/ 39 h 44"/>
              <a:gd name="T48" fmla="*/ 5 w 42"/>
              <a:gd name="T49" fmla="*/ 41 h 44"/>
              <a:gd name="T50" fmla="*/ 10 w 42"/>
              <a:gd name="T51" fmla="*/ 43 h 44"/>
              <a:gd name="T52" fmla="*/ 17 w 42"/>
              <a:gd name="T53" fmla="*/ 39 h 44"/>
              <a:gd name="T54" fmla="*/ 24 w 42"/>
              <a:gd name="T55" fmla="*/ 36 h 44"/>
              <a:gd name="T56" fmla="*/ 28 w 42"/>
              <a:gd name="T57" fmla="*/ 29 h 44"/>
              <a:gd name="T58" fmla="*/ 29 w 42"/>
              <a:gd name="T59" fmla="*/ 22 h 44"/>
              <a:gd name="T60" fmla="*/ 29 w 42"/>
              <a:gd name="T61" fmla="*/ 19 h 44"/>
              <a:gd name="T62" fmla="*/ 28 w 42"/>
              <a:gd name="T63" fmla="*/ 1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 h="44">
                <a:moveTo>
                  <a:pt x="28" y="14"/>
                </a:moveTo>
                <a:lnTo>
                  <a:pt x="28" y="14"/>
                </a:lnTo>
                <a:lnTo>
                  <a:pt x="34" y="14"/>
                </a:lnTo>
                <a:lnTo>
                  <a:pt x="38" y="10"/>
                </a:lnTo>
                <a:lnTo>
                  <a:pt x="39" y="7"/>
                </a:lnTo>
                <a:lnTo>
                  <a:pt x="41" y="0"/>
                </a:lnTo>
                <a:lnTo>
                  <a:pt x="41" y="0"/>
                </a:lnTo>
                <a:lnTo>
                  <a:pt x="33" y="2"/>
                </a:lnTo>
                <a:lnTo>
                  <a:pt x="28" y="3"/>
                </a:lnTo>
                <a:lnTo>
                  <a:pt x="22" y="7"/>
                </a:lnTo>
                <a:lnTo>
                  <a:pt x="14" y="7"/>
                </a:lnTo>
                <a:lnTo>
                  <a:pt x="14" y="7"/>
                </a:lnTo>
                <a:lnTo>
                  <a:pt x="14" y="12"/>
                </a:lnTo>
                <a:lnTo>
                  <a:pt x="12" y="15"/>
                </a:lnTo>
                <a:lnTo>
                  <a:pt x="10" y="19"/>
                </a:lnTo>
                <a:lnTo>
                  <a:pt x="7" y="20"/>
                </a:lnTo>
                <a:lnTo>
                  <a:pt x="7" y="20"/>
                </a:lnTo>
                <a:lnTo>
                  <a:pt x="5" y="26"/>
                </a:lnTo>
                <a:lnTo>
                  <a:pt x="4" y="27"/>
                </a:lnTo>
                <a:lnTo>
                  <a:pt x="0" y="27"/>
                </a:lnTo>
                <a:lnTo>
                  <a:pt x="0" y="27"/>
                </a:lnTo>
                <a:lnTo>
                  <a:pt x="0" y="32"/>
                </a:lnTo>
                <a:lnTo>
                  <a:pt x="2" y="36"/>
                </a:lnTo>
                <a:lnTo>
                  <a:pt x="2" y="39"/>
                </a:lnTo>
                <a:lnTo>
                  <a:pt x="5" y="41"/>
                </a:lnTo>
                <a:lnTo>
                  <a:pt x="10" y="43"/>
                </a:lnTo>
                <a:lnTo>
                  <a:pt x="17" y="39"/>
                </a:lnTo>
                <a:lnTo>
                  <a:pt x="24" y="36"/>
                </a:lnTo>
                <a:lnTo>
                  <a:pt x="28" y="29"/>
                </a:lnTo>
                <a:lnTo>
                  <a:pt x="29" y="22"/>
                </a:lnTo>
                <a:lnTo>
                  <a:pt x="29" y="19"/>
                </a:lnTo>
                <a:lnTo>
                  <a:pt x="28" y="14"/>
                </a:lnTo>
              </a:path>
            </a:pathLst>
          </a:custGeom>
          <a:solidFill>
            <a:schemeClr val="bg1">
              <a:lumMod val="85000"/>
            </a:schemeClr>
          </a:solidFill>
          <a:ln>
            <a:noFill/>
          </a:ln>
          <a:effectLst/>
        </p:spPr>
        <p:txBody>
          <a:bodyPr wrap="none" anchor="ctr"/>
          <a:lstStyle/>
          <a:p>
            <a:endParaRPr lang="nl-BE"/>
          </a:p>
        </p:txBody>
      </p:sp>
      <p:sp>
        <p:nvSpPr>
          <p:cNvPr id="242" name="Freeform 168">
            <a:extLst>
              <a:ext uri="{FF2B5EF4-FFF2-40B4-BE49-F238E27FC236}">
                <a16:creationId xmlns:a16="http://schemas.microsoft.com/office/drawing/2014/main" id="{8AD9D311-745C-C44B-8BBE-3FB428920DD8}"/>
              </a:ext>
            </a:extLst>
          </p:cNvPr>
          <p:cNvSpPr>
            <a:spLocks noChangeArrowheads="1"/>
          </p:cNvSpPr>
          <p:nvPr/>
        </p:nvSpPr>
        <p:spPr bwMode="auto">
          <a:xfrm rot="21434252">
            <a:off x="2918464" y="8641442"/>
            <a:ext cx="3844" cy="2287"/>
          </a:xfrm>
          <a:custGeom>
            <a:avLst/>
            <a:gdLst>
              <a:gd name="T0" fmla="*/ 7 w 21"/>
              <a:gd name="T1" fmla="*/ 0 h 15"/>
              <a:gd name="T2" fmla="*/ 7 w 21"/>
              <a:gd name="T3" fmla="*/ 0 h 15"/>
              <a:gd name="T4" fmla="*/ 5 w 21"/>
              <a:gd name="T5" fmla="*/ 6 h 15"/>
              <a:gd name="T6" fmla="*/ 3 w 21"/>
              <a:gd name="T7" fmla="*/ 7 h 15"/>
              <a:gd name="T8" fmla="*/ 2 w 21"/>
              <a:gd name="T9" fmla="*/ 11 h 15"/>
              <a:gd name="T10" fmla="*/ 0 w 21"/>
              <a:gd name="T11" fmla="*/ 14 h 15"/>
              <a:gd name="T12" fmla="*/ 0 w 21"/>
              <a:gd name="T13" fmla="*/ 14 h 15"/>
              <a:gd name="T14" fmla="*/ 8 w 21"/>
              <a:gd name="T15" fmla="*/ 14 h 15"/>
              <a:gd name="T16" fmla="*/ 15 w 21"/>
              <a:gd name="T17" fmla="*/ 12 h 15"/>
              <a:gd name="T18" fmla="*/ 19 w 21"/>
              <a:gd name="T19" fmla="*/ 11 h 15"/>
              <a:gd name="T20" fmla="*/ 20 w 21"/>
              <a:gd name="T21" fmla="*/ 9 h 15"/>
              <a:gd name="T22" fmla="*/ 20 w 21"/>
              <a:gd name="T23" fmla="*/ 6 h 15"/>
              <a:gd name="T24" fmla="*/ 20 w 21"/>
              <a:gd name="T25" fmla="*/ 0 h 15"/>
              <a:gd name="T26" fmla="*/ 20 w 21"/>
              <a:gd name="T27" fmla="*/ 0 h 15"/>
              <a:gd name="T28" fmla="*/ 7 w 21"/>
              <a:gd name="T2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15">
                <a:moveTo>
                  <a:pt x="7" y="0"/>
                </a:moveTo>
                <a:lnTo>
                  <a:pt x="7" y="0"/>
                </a:lnTo>
                <a:lnTo>
                  <a:pt x="5" y="6"/>
                </a:lnTo>
                <a:lnTo>
                  <a:pt x="3" y="7"/>
                </a:lnTo>
                <a:lnTo>
                  <a:pt x="2" y="11"/>
                </a:lnTo>
                <a:lnTo>
                  <a:pt x="0" y="14"/>
                </a:lnTo>
                <a:lnTo>
                  <a:pt x="0" y="14"/>
                </a:lnTo>
                <a:lnTo>
                  <a:pt x="8" y="14"/>
                </a:lnTo>
                <a:lnTo>
                  <a:pt x="15" y="12"/>
                </a:lnTo>
                <a:lnTo>
                  <a:pt x="19" y="11"/>
                </a:lnTo>
                <a:lnTo>
                  <a:pt x="20" y="9"/>
                </a:lnTo>
                <a:lnTo>
                  <a:pt x="20" y="6"/>
                </a:lnTo>
                <a:lnTo>
                  <a:pt x="20" y="0"/>
                </a:lnTo>
                <a:lnTo>
                  <a:pt x="20" y="0"/>
                </a:lnTo>
                <a:lnTo>
                  <a:pt x="7" y="0"/>
                </a:lnTo>
              </a:path>
            </a:pathLst>
          </a:custGeom>
          <a:solidFill>
            <a:schemeClr val="bg1">
              <a:lumMod val="85000"/>
            </a:schemeClr>
          </a:solidFill>
          <a:ln>
            <a:noFill/>
          </a:ln>
          <a:effectLst/>
        </p:spPr>
        <p:txBody>
          <a:bodyPr wrap="none" anchor="ctr"/>
          <a:lstStyle/>
          <a:p>
            <a:endParaRPr lang="nl-BE"/>
          </a:p>
        </p:txBody>
      </p:sp>
      <p:sp>
        <p:nvSpPr>
          <p:cNvPr id="243" name="Freeform 169">
            <a:extLst>
              <a:ext uri="{FF2B5EF4-FFF2-40B4-BE49-F238E27FC236}">
                <a16:creationId xmlns:a16="http://schemas.microsoft.com/office/drawing/2014/main" id="{AA571B37-A8EC-1A48-9E18-0FDD340E6433}"/>
              </a:ext>
            </a:extLst>
          </p:cNvPr>
          <p:cNvSpPr>
            <a:spLocks noChangeArrowheads="1"/>
          </p:cNvSpPr>
          <p:nvPr/>
        </p:nvSpPr>
        <p:spPr bwMode="auto">
          <a:xfrm rot="21434252">
            <a:off x="2912205" y="8608235"/>
            <a:ext cx="769" cy="762"/>
          </a:xfrm>
          <a:custGeom>
            <a:avLst/>
            <a:gdLst>
              <a:gd name="T0" fmla="*/ 3 w 4"/>
              <a:gd name="T1" fmla="*/ 0 h 6"/>
              <a:gd name="T2" fmla="*/ 3 w 4"/>
              <a:gd name="T3" fmla="*/ 0 h 6"/>
              <a:gd name="T4" fmla="*/ 0 w 4"/>
              <a:gd name="T5" fmla="*/ 3 h 6"/>
              <a:gd name="T6" fmla="*/ 0 w 4"/>
              <a:gd name="T7" fmla="*/ 5 h 6"/>
              <a:gd name="T8" fmla="*/ 2 w 4"/>
              <a:gd name="T9" fmla="*/ 3 h 6"/>
              <a:gd name="T10" fmla="*/ 3 w 4"/>
              <a:gd name="T11" fmla="*/ 3 h 6"/>
              <a:gd name="T12" fmla="*/ 3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3" y="0"/>
                </a:moveTo>
                <a:lnTo>
                  <a:pt x="3" y="0"/>
                </a:lnTo>
                <a:lnTo>
                  <a:pt x="0" y="3"/>
                </a:lnTo>
                <a:lnTo>
                  <a:pt x="0" y="5"/>
                </a:lnTo>
                <a:lnTo>
                  <a:pt x="2" y="3"/>
                </a:lnTo>
                <a:lnTo>
                  <a:pt x="3" y="3"/>
                </a:lnTo>
                <a:lnTo>
                  <a:pt x="3" y="0"/>
                </a:lnTo>
              </a:path>
            </a:pathLst>
          </a:custGeom>
          <a:solidFill>
            <a:schemeClr val="bg1">
              <a:lumMod val="85000"/>
            </a:schemeClr>
          </a:solidFill>
          <a:ln>
            <a:noFill/>
          </a:ln>
          <a:effectLst/>
        </p:spPr>
        <p:txBody>
          <a:bodyPr wrap="none" anchor="ctr"/>
          <a:lstStyle/>
          <a:p>
            <a:endParaRPr lang="nl-BE"/>
          </a:p>
        </p:txBody>
      </p:sp>
      <p:sp>
        <p:nvSpPr>
          <p:cNvPr id="244" name="Freeform 170">
            <a:extLst>
              <a:ext uri="{FF2B5EF4-FFF2-40B4-BE49-F238E27FC236}">
                <a16:creationId xmlns:a16="http://schemas.microsoft.com/office/drawing/2014/main" id="{135E3FAE-5213-4C49-BF48-8EBAA85F86EF}"/>
              </a:ext>
            </a:extLst>
          </p:cNvPr>
          <p:cNvSpPr>
            <a:spLocks noChangeArrowheads="1"/>
          </p:cNvSpPr>
          <p:nvPr/>
        </p:nvSpPr>
        <p:spPr bwMode="auto">
          <a:xfrm rot="21434252">
            <a:off x="2911653" y="8595252"/>
            <a:ext cx="2307" cy="3812"/>
          </a:xfrm>
          <a:custGeom>
            <a:avLst/>
            <a:gdLst>
              <a:gd name="T0" fmla="*/ 0 w 14"/>
              <a:gd name="T1" fmla="*/ 0 h 22"/>
              <a:gd name="T2" fmla="*/ 0 w 14"/>
              <a:gd name="T3" fmla="*/ 0 h 22"/>
              <a:gd name="T4" fmla="*/ 0 w 14"/>
              <a:gd name="T5" fmla="*/ 14 h 22"/>
              <a:gd name="T6" fmla="*/ 1 w 14"/>
              <a:gd name="T7" fmla="*/ 19 h 22"/>
              <a:gd name="T8" fmla="*/ 3 w 14"/>
              <a:gd name="T9" fmla="*/ 21 h 22"/>
              <a:gd name="T10" fmla="*/ 6 w 14"/>
              <a:gd name="T11" fmla="*/ 21 h 22"/>
              <a:gd name="T12" fmla="*/ 6 w 14"/>
              <a:gd name="T13" fmla="*/ 21 h 22"/>
              <a:gd name="T14" fmla="*/ 8 w 14"/>
              <a:gd name="T15" fmla="*/ 16 h 22"/>
              <a:gd name="T16" fmla="*/ 10 w 14"/>
              <a:gd name="T17" fmla="*/ 14 h 22"/>
              <a:gd name="T18" fmla="*/ 13 w 14"/>
              <a:gd name="T19" fmla="*/ 14 h 22"/>
              <a:gd name="T20" fmla="*/ 13 w 14"/>
              <a:gd name="T21" fmla="*/ 14 h 22"/>
              <a:gd name="T22" fmla="*/ 12 w 14"/>
              <a:gd name="T23" fmla="*/ 9 h 22"/>
              <a:gd name="T24" fmla="*/ 10 w 14"/>
              <a:gd name="T25" fmla="*/ 4 h 22"/>
              <a:gd name="T26" fmla="*/ 6 w 14"/>
              <a:gd name="T27" fmla="*/ 0 h 22"/>
              <a:gd name="T28" fmla="*/ 0 w 14"/>
              <a:gd name="T2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2">
                <a:moveTo>
                  <a:pt x="0" y="0"/>
                </a:moveTo>
                <a:lnTo>
                  <a:pt x="0" y="0"/>
                </a:lnTo>
                <a:lnTo>
                  <a:pt x="0" y="14"/>
                </a:lnTo>
                <a:lnTo>
                  <a:pt x="1" y="19"/>
                </a:lnTo>
                <a:lnTo>
                  <a:pt x="3" y="21"/>
                </a:lnTo>
                <a:lnTo>
                  <a:pt x="6" y="21"/>
                </a:lnTo>
                <a:lnTo>
                  <a:pt x="6" y="21"/>
                </a:lnTo>
                <a:lnTo>
                  <a:pt x="8" y="16"/>
                </a:lnTo>
                <a:lnTo>
                  <a:pt x="10" y="14"/>
                </a:lnTo>
                <a:lnTo>
                  <a:pt x="13" y="14"/>
                </a:lnTo>
                <a:lnTo>
                  <a:pt x="13" y="14"/>
                </a:lnTo>
                <a:lnTo>
                  <a:pt x="12" y="9"/>
                </a:lnTo>
                <a:lnTo>
                  <a:pt x="10" y="4"/>
                </a:lnTo>
                <a:lnTo>
                  <a:pt x="6" y="0"/>
                </a:lnTo>
                <a:lnTo>
                  <a:pt x="0" y="0"/>
                </a:lnTo>
              </a:path>
            </a:pathLst>
          </a:custGeom>
          <a:solidFill>
            <a:schemeClr val="bg1">
              <a:lumMod val="85000"/>
            </a:schemeClr>
          </a:solidFill>
          <a:ln>
            <a:noFill/>
          </a:ln>
          <a:effectLst/>
        </p:spPr>
        <p:txBody>
          <a:bodyPr wrap="none" anchor="ctr"/>
          <a:lstStyle/>
          <a:p>
            <a:endParaRPr lang="nl-BE"/>
          </a:p>
        </p:txBody>
      </p:sp>
      <p:sp>
        <p:nvSpPr>
          <p:cNvPr id="245" name="Freeform 171">
            <a:extLst>
              <a:ext uri="{FF2B5EF4-FFF2-40B4-BE49-F238E27FC236}">
                <a16:creationId xmlns:a16="http://schemas.microsoft.com/office/drawing/2014/main" id="{68BE03D9-A83D-3F47-8DCA-5F7F05ED669C}"/>
              </a:ext>
            </a:extLst>
          </p:cNvPr>
          <p:cNvSpPr>
            <a:spLocks noChangeArrowheads="1"/>
          </p:cNvSpPr>
          <p:nvPr/>
        </p:nvSpPr>
        <p:spPr bwMode="auto">
          <a:xfrm rot="21434252">
            <a:off x="2912918" y="8606675"/>
            <a:ext cx="769" cy="1525"/>
          </a:xfrm>
          <a:custGeom>
            <a:avLst/>
            <a:gdLst>
              <a:gd name="T0" fmla="*/ 0 w 5"/>
              <a:gd name="T1" fmla="*/ 6 h 7"/>
              <a:gd name="T2" fmla="*/ 0 w 5"/>
              <a:gd name="T3" fmla="*/ 6 h 7"/>
              <a:gd name="T4" fmla="*/ 4 w 5"/>
              <a:gd name="T5" fmla="*/ 2 h 7"/>
              <a:gd name="T6" fmla="*/ 4 w 5"/>
              <a:gd name="T7" fmla="*/ 0 h 7"/>
              <a:gd name="T8" fmla="*/ 2 w 5"/>
              <a:gd name="T9" fmla="*/ 2 h 7"/>
              <a:gd name="T10" fmla="*/ 0 w 5"/>
              <a:gd name="T11" fmla="*/ 4 h 7"/>
              <a:gd name="T12" fmla="*/ 0 w 5"/>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0" y="6"/>
                </a:moveTo>
                <a:lnTo>
                  <a:pt x="0" y="6"/>
                </a:lnTo>
                <a:lnTo>
                  <a:pt x="4" y="2"/>
                </a:lnTo>
                <a:lnTo>
                  <a:pt x="4" y="0"/>
                </a:lnTo>
                <a:lnTo>
                  <a:pt x="2" y="2"/>
                </a:lnTo>
                <a:lnTo>
                  <a:pt x="0" y="4"/>
                </a:lnTo>
                <a:lnTo>
                  <a:pt x="0" y="6"/>
                </a:lnTo>
              </a:path>
            </a:pathLst>
          </a:custGeom>
          <a:solidFill>
            <a:schemeClr val="bg1">
              <a:lumMod val="85000"/>
            </a:schemeClr>
          </a:solidFill>
          <a:ln>
            <a:noFill/>
          </a:ln>
          <a:effectLst/>
        </p:spPr>
        <p:txBody>
          <a:bodyPr wrap="none" anchor="ctr"/>
          <a:lstStyle/>
          <a:p>
            <a:endParaRPr lang="nl-BE"/>
          </a:p>
        </p:txBody>
      </p:sp>
      <p:sp>
        <p:nvSpPr>
          <p:cNvPr id="246" name="Freeform 172">
            <a:extLst>
              <a:ext uri="{FF2B5EF4-FFF2-40B4-BE49-F238E27FC236}">
                <a16:creationId xmlns:a16="http://schemas.microsoft.com/office/drawing/2014/main" id="{30F769E9-2D2A-CA4F-9818-B1D6C66E1394}"/>
              </a:ext>
            </a:extLst>
          </p:cNvPr>
          <p:cNvSpPr>
            <a:spLocks noChangeArrowheads="1"/>
          </p:cNvSpPr>
          <p:nvPr/>
        </p:nvSpPr>
        <p:spPr bwMode="auto">
          <a:xfrm rot="21434252">
            <a:off x="2922575" y="8629796"/>
            <a:ext cx="3844" cy="4574"/>
          </a:xfrm>
          <a:custGeom>
            <a:avLst/>
            <a:gdLst>
              <a:gd name="T0" fmla="*/ 14 w 22"/>
              <a:gd name="T1" fmla="*/ 5 h 27"/>
              <a:gd name="T2" fmla="*/ 14 w 22"/>
              <a:gd name="T3" fmla="*/ 5 h 27"/>
              <a:gd name="T4" fmla="*/ 12 w 22"/>
              <a:gd name="T5" fmla="*/ 10 h 27"/>
              <a:gd name="T6" fmla="*/ 10 w 22"/>
              <a:gd name="T7" fmla="*/ 12 h 27"/>
              <a:gd name="T8" fmla="*/ 7 w 22"/>
              <a:gd name="T9" fmla="*/ 12 h 27"/>
              <a:gd name="T10" fmla="*/ 7 w 22"/>
              <a:gd name="T11" fmla="*/ 12 h 27"/>
              <a:gd name="T12" fmla="*/ 2 w 22"/>
              <a:gd name="T13" fmla="*/ 12 h 27"/>
              <a:gd name="T14" fmla="*/ 0 w 22"/>
              <a:gd name="T15" fmla="*/ 14 h 27"/>
              <a:gd name="T16" fmla="*/ 2 w 22"/>
              <a:gd name="T17" fmla="*/ 17 h 27"/>
              <a:gd name="T18" fmla="*/ 4 w 22"/>
              <a:gd name="T19" fmla="*/ 22 h 27"/>
              <a:gd name="T20" fmla="*/ 9 w 22"/>
              <a:gd name="T21" fmla="*/ 24 h 27"/>
              <a:gd name="T22" fmla="*/ 12 w 22"/>
              <a:gd name="T23" fmla="*/ 26 h 27"/>
              <a:gd name="T24" fmla="*/ 14 w 22"/>
              <a:gd name="T25" fmla="*/ 24 h 27"/>
              <a:gd name="T26" fmla="*/ 14 w 22"/>
              <a:gd name="T27" fmla="*/ 19 h 27"/>
              <a:gd name="T28" fmla="*/ 14 w 22"/>
              <a:gd name="T29" fmla="*/ 19 h 27"/>
              <a:gd name="T30" fmla="*/ 17 w 22"/>
              <a:gd name="T31" fmla="*/ 17 h 27"/>
              <a:gd name="T32" fmla="*/ 19 w 22"/>
              <a:gd name="T33" fmla="*/ 14 h 27"/>
              <a:gd name="T34" fmla="*/ 21 w 22"/>
              <a:gd name="T35" fmla="*/ 5 h 27"/>
              <a:gd name="T36" fmla="*/ 21 w 22"/>
              <a:gd name="T37" fmla="*/ 5 h 27"/>
              <a:gd name="T38" fmla="*/ 19 w 22"/>
              <a:gd name="T39" fmla="*/ 2 h 27"/>
              <a:gd name="T40" fmla="*/ 17 w 22"/>
              <a:gd name="T41" fmla="*/ 0 h 27"/>
              <a:gd name="T42" fmla="*/ 14 w 22"/>
              <a:gd name="T43" fmla="*/ 2 h 27"/>
              <a:gd name="T44" fmla="*/ 14 w 22"/>
              <a:gd name="T45"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27">
                <a:moveTo>
                  <a:pt x="14" y="5"/>
                </a:moveTo>
                <a:lnTo>
                  <a:pt x="14" y="5"/>
                </a:lnTo>
                <a:lnTo>
                  <a:pt x="12" y="10"/>
                </a:lnTo>
                <a:lnTo>
                  <a:pt x="10" y="12"/>
                </a:lnTo>
                <a:lnTo>
                  <a:pt x="7" y="12"/>
                </a:lnTo>
                <a:lnTo>
                  <a:pt x="7" y="12"/>
                </a:lnTo>
                <a:lnTo>
                  <a:pt x="2" y="12"/>
                </a:lnTo>
                <a:lnTo>
                  <a:pt x="0" y="14"/>
                </a:lnTo>
                <a:lnTo>
                  <a:pt x="2" y="17"/>
                </a:lnTo>
                <a:lnTo>
                  <a:pt x="4" y="22"/>
                </a:lnTo>
                <a:lnTo>
                  <a:pt x="9" y="24"/>
                </a:lnTo>
                <a:lnTo>
                  <a:pt x="12" y="26"/>
                </a:lnTo>
                <a:lnTo>
                  <a:pt x="14" y="24"/>
                </a:lnTo>
                <a:lnTo>
                  <a:pt x="14" y="19"/>
                </a:lnTo>
                <a:lnTo>
                  <a:pt x="14" y="19"/>
                </a:lnTo>
                <a:lnTo>
                  <a:pt x="17" y="17"/>
                </a:lnTo>
                <a:lnTo>
                  <a:pt x="19" y="14"/>
                </a:lnTo>
                <a:lnTo>
                  <a:pt x="21" y="5"/>
                </a:lnTo>
                <a:lnTo>
                  <a:pt x="21" y="5"/>
                </a:lnTo>
                <a:lnTo>
                  <a:pt x="19" y="2"/>
                </a:lnTo>
                <a:lnTo>
                  <a:pt x="17" y="0"/>
                </a:lnTo>
                <a:lnTo>
                  <a:pt x="14" y="2"/>
                </a:lnTo>
                <a:lnTo>
                  <a:pt x="14" y="5"/>
                </a:lnTo>
              </a:path>
            </a:pathLst>
          </a:custGeom>
          <a:solidFill>
            <a:schemeClr val="bg1">
              <a:lumMod val="85000"/>
            </a:schemeClr>
          </a:solidFill>
          <a:ln>
            <a:noFill/>
          </a:ln>
          <a:effectLst/>
        </p:spPr>
        <p:txBody>
          <a:bodyPr wrap="none" anchor="ctr"/>
          <a:lstStyle/>
          <a:p>
            <a:endParaRPr lang="nl-BE"/>
          </a:p>
        </p:txBody>
      </p:sp>
      <p:sp>
        <p:nvSpPr>
          <p:cNvPr id="247" name="Freeform 173">
            <a:extLst>
              <a:ext uri="{FF2B5EF4-FFF2-40B4-BE49-F238E27FC236}">
                <a16:creationId xmlns:a16="http://schemas.microsoft.com/office/drawing/2014/main" id="{CB7331E5-FF13-B54F-8DE8-BFF2FF0982DE}"/>
              </a:ext>
            </a:extLst>
          </p:cNvPr>
          <p:cNvSpPr>
            <a:spLocks noChangeArrowheads="1"/>
          </p:cNvSpPr>
          <p:nvPr/>
        </p:nvSpPr>
        <p:spPr bwMode="auto">
          <a:xfrm rot="21434252">
            <a:off x="2915202" y="8605764"/>
            <a:ext cx="2307" cy="2287"/>
          </a:xfrm>
          <a:custGeom>
            <a:avLst/>
            <a:gdLst>
              <a:gd name="T0" fmla="*/ 14 w 15"/>
              <a:gd name="T1" fmla="*/ 5 h 13"/>
              <a:gd name="T2" fmla="*/ 14 w 15"/>
              <a:gd name="T3" fmla="*/ 5 h 13"/>
              <a:gd name="T4" fmla="*/ 14 w 15"/>
              <a:gd name="T5" fmla="*/ 3 h 13"/>
              <a:gd name="T6" fmla="*/ 12 w 15"/>
              <a:gd name="T7" fmla="*/ 1 h 13"/>
              <a:gd name="T8" fmla="*/ 7 w 15"/>
              <a:gd name="T9" fmla="*/ 0 h 13"/>
              <a:gd name="T10" fmla="*/ 4 w 15"/>
              <a:gd name="T11" fmla="*/ 0 h 13"/>
              <a:gd name="T12" fmla="*/ 2 w 15"/>
              <a:gd name="T13" fmla="*/ 1 h 13"/>
              <a:gd name="T14" fmla="*/ 0 w 15"/>
              <a:gd name="T15" fmla="*/ 5 h 13"/>
              <a:gd name="T16" fmla="*/ 0 w 15"/>
              <a:gd name="T17" fmla="*/ 5 h 13"/>
              <a:gd name="T18" fmla="*/ 2 w 15"/>
              <a:gd name="T19" fmla="*/ 10 h 13"/>
              <a:gd name="T20" fmla="*/ 4 w 15"/>
              <a:gd name="T21" fmla="*/ 12 h 13"/>
              <a:gd name="T22" fmla="*/ 7 w 15"/>
              <a:gd name="T23" fmla="*/ 12 h 13"/>
              <a:gd name="T24" fmla="*/ 7 w 15"/>
              <a:gd name="T25" fmla="*/ 12 h 13"/>
              <a:gd name="T26" fmla="*/ 9 w 15"/>
              <a:gd name="T27" fmla="*/ 6 h 13"/>
              <a:gd name="T28" fmla="*/ 10 w 15"/>
              <a:gd name="T29" fmla="*/ 5 h 13"/>
              <a:gd name="T30" fmla="*/ 14 w 15"/>
              <a:gd name="T31"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13">
                <a:moveTo>
                  <a:pt x="14" y="5"/>
                </a:moveTo>
                <a:lnTo>
                  <a:pt x="14" y="5"/>
                </a:lnTo>
                <a:lnTo>
                  <a:pt x="14" y="3"/>
                </a:lnTo>
                <a:lnTo>
                  <a:pt x="12" y="1"/>
                </a:lnTo>
                <a:lnTo>
                  <a:pt x="7" y="0"/>
                </a:lnTo>
                <a:lnTo>
                  <a:pt x="4" y="0"/>
                </a:lnTo>
                <a:lnTo>
                  <a:pt x="2" y="1"/>
                </a:lnTo>
                <a:lnTo>
                  <a:pt x="0" y="5"/>
                </a:lnTo>
                <a:lnTo>
                  <a:pt x="0" y="5"/>
                </a:lnTo>
                <a:lnTo>
                  <a:pt x="2" y="10"/>
                </a:lnTo>
                <a:lnTo>
                  <a:pt x="4" y="12"/>
                </a:lnTo>
                <a:lnTo>
                  <a:pt x="7" y="12"/>
                </a:lnTo>
                <a:lnTo>
                  <a:pt x="7" y="12"/>
                </a:lnTo>
                <a:lnTo>
                  <a:pt x="9" y="6"/>
                </a:lnTo>
                <a:lnTo>
                  <a:pt x="10" y="5"/>
                </a:lnTo>
                <a:lnTo>
                  <a:pt x="14" y="5"/>
                </a:lnTo>
              </a:path>
            </a:pathLst>
          </a:custGeom>
          <a:solidFill>
            <a:schemeClr val="bg1">
              <a:lumMod val="85000"/>
            </a:schemeClr>
          </a:solidFill>
          <a:ln>
            <a:noFill/>
          </a:ln>
          <a:effectLst/>
        </p:spPr>
        <p:txBody>
          <a:bodyPr wrap="none" anchor="ctr"/>
          <a:lstStyle/>
          <a:p>
            <a:endParaRPr lang="nl-BE"/>
          </a:p>
        </p:txBody>
      </p:sp>
      <p:sp>
        <p:nvSpPr>
          <p:cNvPr id="248" name="Freeform 174">
            <a:extLst>
              <a:ext uri="{FF2B5EF4-FFF2-40B4-BE49-F238E27FC236}">
                <a16:creationId xmlns:a16="http://schemas.microsoft.com/office/drawing/2014/main" id="{232D89BF-055A-E040-A811-74F3385DB5DB}"/>
              </a:ext>
            </a:extLst>
          </p:cNvPr>
          <p:cNvSpPr>
            <a:spLocks noChangeArrowheads="1"/>
          </p:cNvSpPr>
          <p:nvPr/>
        </p:nvSpPr>
        <p:spPr bwMode="auto">
          <a:xfrm rot="21434252">
            <a:off x="2914637" y="8610371"/>
            <a:ext cx="2306" cy="1525"/>
          </a:xfrm>
          <a:custGeom>
            <a:avLst/>
            <a:gdLst>
              <a:gd name="T0" fmla="*/ 0 w 15"/>
              <a:gd name="T1" fmla="*/ 7 h 8"/>
              <a:gd name="T2" fmla="*/ 0 w 15"/>
              <a:gd name="T3" fmla="*/ 7 h 8"/>
              <a:gd name="T4" fmla="*/ 9 w 15"/>
              <a:gd name="T5" fmla="*/ 5 h 8"/>
              <a:gd name="T6" fmla="*/ 12 w 15"/>
              <a:gd name="T7" fmla="*/ 4 h 8"/>
              <a:gd name="T8" fmla="*/ 14 w 15"/>
              <a:gd name="T9" fmla="*/ 0 h 8"/>
              <a:gd name="T10" fmla="*/ 14 w 15"/>
              <a:gd name="T11" fmla="*/ 0 h 8"/>
              <a:gd name="T12" fmla="*/ 5 w 15"/>
              <a:gd name="T13" fmla="*/ 2 h 8"/>
              <a:gd name="T14" fmla="*/ 2 w 15"/>
              <a:gd name="T15" fmla="*/ 4 h 8"/>
              <a:gd name="T16" fmla="*/ 0 w 15"/>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8">
                <a:moveTo>
                  <a:pt x="0" y="7"/>
                </a:moveTo>
                <a:lnTo>
                  <a:pt x="0" y="7"/>
                </a:lnTo>
                <a:lnTo>
                  <a:pt x="9" y="5"/>
                </a:lnTo>
                <a:lnTo>
                  <a:pt x="12" y="4"/>
                </a:lnTo>
                <a:lnTo>
                  <a:pt x="14" y="0"/>
                </a:lnTo>
                <a:lnTo>
                  <a:pt x="14" y="0"/>
                </a:lnTo>
                <a:lnTo>
                  <a:pt x="5" y="2"/>
                </a:lnTo>
                <a:lnTo>
                  <a:pt x="2" y="4"/>
                </a:lnTo>
                <a:lnTo>
                  <a:pt x="0" y="7"/>
                </a:lnTo>
              </a:path>
            </a:pathLst>
          </a:custGeom>
          <a:solidFill>
            <a:schemeClr val="bg1">
              <a:lumMod val="85000"/>
            </a:schemeClr>
          </a:solidFill>
          <a:ln>
            <a:noFill/>
          </a:ln>
          <a:effectLst/>
        </p:spPr>
        <p:txBody>
          <a:bodyPr wrap="none" anchor="ctr"/>
          <a:lstStyle/>
          <a:p>
            <a:endParaRPr lang="nl-BE"/>
          </a:p>
        </p:txBody>
      </p:sp>
      <p:sp>
        <p:nvSpPr>
          <p:cNvPr id="249" name="Freeform 175">
            <a:extLst>
              <a:ext uri="{FF2B5EF4-FFF2-40B4-BE49-F238E27FC236}">
                <a16:creationId xmlns:a16="http://schemas.microsoft.com/office/drawing/2014/main" id="{EF340919-79DF-1B40-AA84-D94F59ED4414}"/>
              </a:ext>
            </a:extLst>
          </p:cNvPr>
          <p:cNvSpPr>
            <a:spLocks noChangeArrowheads="1"/>
          </p:cNvSpPr>
          <p:nvPr/>
        </p:nvSpPr>
        <p:spPr bwMode="auto">
          <a:xfrm rot="21434252">
            <a:off x="2788038" y="7830382"/>
            <a:ext cx="432057" cy="801975"/>
          </a:xfrm>
          <a:custGeom>
            <a:avLst/>
            <a:gdLst>
              <a:gd name="T0" fmla="*/ 512 w 2478"/>
              <a:gd name="T1" fmla="*/ 3965 h 4641"/>
              <a:gd name="T2" fmla="*/ 543 w 2478"/>
              <a:gd name="T3" fmla="*/ 4202 h 4641"/>
              <a:gd name="T4" fmla="*/ 587 w 2478"/>
              <a:gd name="T5" fmla="*/ 4353 h 4641"/>
              <a:gd name="T6" fmla="*/ 688 w 2478"/>
              <a:gd name="T7" fmla="*/ 4388 h 4641"/>
              <a:gd name="T8" fmla="*/ 853 w 2478"/>
              <a:gd name="T9" fmla="*/ 4463 h 4641"/>
              <a:gd name="T10" fmla="*/ 940 w 2478"/>
              <a:gd name="T11" fmla="*/ 4517 h 4641"/>
              <a:gd name="T12" fmla="*/ 1036 w 2478"/>
              <a:gd name="T13" fmla="*/ 4577 h 4641"/>
              <a:gd name="T14" fmla="*/ 1232 w 2478"/>
              <a:gd name="T15" fmla="*/ 4490 h 4641"/>
              <a:gd name="T16" fmla="*/ 1413 w 2478"/>
              <a:gd name="T17" fmla="*/ 4401 h 4641"/>
              <a:gd name="T18" fmla="*/ 1570 w 2478"/>
              <a:gd name="T19" fmla="*/ 4278 h 4641"/>
              <a:gd name="T20" fmla="*/ 1715 w 2478"/>
              <a:gd name="T21" fmla="*/ 4243 h 4641"/>
              <a:gd name="T22" fmla="*/ 1918 w 2478"/>
              <a:gd name="T23" fmla="*/ 4176 h 4641"/>
              <a:gd name="T24" fmla="*/ 1989 w 2478"/>
              <a:gd name="T25" fmla="*/ 4065 h 4641"/>
              <a:gd name="T26" fmla="*/ 2030 w 2478"/>
              <a:gd name="T27" fmla="*/ 3973 h 4641"/>
              <a:gd name="T28" fmla="*/ 2073 w 2478"/>
              <a:gd name="T29" fmla="*/ 3915 h 4641"/>
              <a:gd name="T30" fmla="*/ 2116 w 2478"/>
              <a:gd name="T31" fmla="*/ 3826 h 4641"/>
              <a:gd name="T32" fmla="*/ 2184 w 2478"/>
              <a:gd name="T33" fmla="*/ 3731 h 4641"/>
              <a:gd name="T34" fmla="*/ 2257 w 2478"/>
              <a:gd name="T35" fmla="*/ 3554 h 4641"/>
              <a:gd name="T36" fmla="*/ 2295 w 2478"/>
              <a:gd name="T37" fmla="*/ 3426 h 4641"/>
              <a:gd name="T38" fmla="*/ 2402 w 2478"/>
              <a:gd name="T39" fmla="*/ 3234 h 4641"/>
              <a:gd name="T40" fmla="*/ 2477 w 2478"/>
              <a:gd name="T41" fmla="*/ 2943 h 4641"/>
              <a:gd name="T42" fmla="*/ 2342 w 2478"/>
              <a:gd name="T43" fmla="*/ 2810 h 4641"/>
              <a:gd name="T44" fmla="*/ 2075 w 2478"/>
              <a:gd name="T45" fmla="*/ 2614 h 4641"/>
              <a:gd name="T46" fmla="*/ 2082 w 2478"/>
              <a:gd name="T47" fmla="*/ 2402 h 4641"/>
              <a:gd name="T48" fmla="*/ 1965 w 2478"/>
              <a:gd name="T49" fmla="*/ 2204 h 4641"/>
              <a:gd name="T50" fmla="*/ 1834 w 2478"/>
              <a:gd name="T51" fmla="*/ 1849 h 4641"/>
              <a:gd name="T52" fmla="*/ 1754 w 2478"/>
              <a:gd name="T53" fmla="*/ 1583 h 4641"/>
              <a:gd name="T54" fmla="*/ 1604 w 2478"/>
              <a:gd name="T55" fmla="*/ 1392 h 4641"/>
              <a:gd name="T56" fmla="*/ 1614 w 2478"/>
              <a:gd name="T57" fmla="*/ 1042 h 4641"/>
              <a:gd name="T58" fmla="*/ 1481 w 2478"/>
              <a:gd name="T59" fmla="*/ 816 h 4641"/>
              <a:gd name="T60" fmla="*/ 1305 w 2478"/>
              <a:gd name="T61" fmla="*/ 667 h 4641"/>
              <a:gd name="T62" fmla="*/ 1300 w 2478"/>
              <a:gd name="T63" fmla="*/ 384 h 4641"/>
              <a:gd name="T64" fmla="*/ 1154 w 2478"/>
              <a:gd name="T65" fmla="*/ 75 h 4641"/>
              <a:gd name="T66" fmla="*/ 950 w 2478"/>
              <a:gd name="T67" fmla="*/ 82 h 4641"/>
              <a:gd name="T68" fmla="*/ 858 w 2478"/>
              <a:gd name="T69" fmla="*/ 125 h 4641"/>
              <a:gd name="T70" fmla="*/ 826 w 2478"/>
              <a:gd name="T71" fmla="*/ 195 h 4641"/>
              <a:gd name="T72" fmla="*/ 804 w 2478"/>
              <a:gd name="T73" fmla="*/ 578 h 4641"/>
              <a:gd name="T74" fmla="*/ 574 w 2478"/>
              <a:gd name="T75" fmla="*/ 679 h 4641"/>
              <a:gd name="T76" fmla="*/ 283 w 2478"/>
              <a:gd name="T77" fmla="*/ 725 h 4641"/>
              <a:gd name="T78" fmla="*/ 219 w 2478"/>
              <a:gd name="T79" fmla="*/ 601 h 4641"/>
              <a:gd name="T80" fmla="*/ 9 w 2478"/>
              <a:gd name="T81" fmla="*/ 635 h 4641"/>
              <a:gd name="T82" fmla="*/ 115 w 2478"/>
              <a:gd name="T83" fmla="*/ 758 h 4641"/>
              <a:gd name="T84" fmla="*/ 311 w 2478"/>
              <a:gd name="T85" fmla="*/ 874 h 4641"/>
              <a:gd name="T86" fmla="*/ 488 w 2478"/>
              <a:gd name="T87" fmla="*/ 1068 h 4641"/>
              <a:gd name="T88" fmla="*/ 488 w 2478"/>
              <a:gd name="T89" fmla="*/ 1244 h 4641"/>
              <a:gd name="T90" fmla="*/ 563 w 2478"/>
              <a:gd name="T91" fmla="*/ 1305 h 4641"/>
              <a:gd name="T92" fmla="*/ 628 w 2478"/>
              <a:gd name="T93" fmla="*/ 1525 h 4641"/>
              <a:gd name="T94" fmla="*/ 671 w 2478"/>
              <a:gd name="T95" fmla="*/ 1851 h 4641"/>
              <a:gd name="T96" fmla="*/ 746 w 2478"/>
              <a:gd name="T97" fmla="*/ 1943 h 4641"/>
              <a:gd name="T98" fmla="*/ 846 w 2478"/>
              <a:gd name="T99" fmla="*/ 1999 h 4641"/>
              <a:gd name="T100" fmla="*/ 973 w 2478"/>
              <a:gd name="T101" fmla="*/ 2056 h 4641"/>
              <a:gd name="T102" fmla="*/ 1061 w 2478"/>
              <a:gd name="T103" fmla="*/ 2252 h 4641"/>
              <a:gd name="T104" fmla="*/ 1058 w 2478"/>
              <a:gd name="T105" fmla="*/ 2342 h 4641"/>
              <a:gd name="T106" fmla="*/ 921 w 2478"/>
              <a:gd name="T107" fmla="*/ 2397 h 4641"/>
              <a:gd name="T108" fmla="*/ 850 w 2478"/>
              <a:gd name="T109" fmla="*/ 2588 h 4641"/>
              <a:gd name="T110" fmla="*/ 773 w 2478"/>
              <a:gd name="T111" fmla="*/ 2758 h 4641"/>
              <a:gd name="T112" fmla="*/ 679 w 2478"/>
              <a:gd name="T113" fmla="*/ 2910 h 4641"/>
              <a:gd name="T114" fmla="*/ 580 w 2478"/>
              <a:gd name="T115" fmla="*/ 3023 h 4641"/>
              <a:gd name="T116" fmla="*/ 536 w 2478"/>
              <a:gd name="T117" fmla="*/ 3187 h 4641"/>
              <a:gd name="T118" fmla="*/ 442 w 2478"/>
              <a:gd name="T119" fmla="*/ 3151 h 4641"/>
              <a:gd name="T120" fmla="*/ 382 w 2478"/>
              <a:gd name="T121" fmla="*/ 3403 h 4641"/>
              <a:gd name="T122" fmla="*/ 416 w 2478"/>
              <a:gd name="T123" fmla="*/ 3559 h 4641"/>
              <a:gd name="T124" fmla="*/ 505 w 2478"/>
              <a:gd name="T125" fmla="*/ 3821 h 4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8" h="4641">
                <a:moveTo>
                  <a:pt x="572" y="3930"/>
                </a:moveTo>
                <a:lnTo>
                  <a:pt x="572" y="3930"/>
                </a:lnTo>
                <a:lnTo>
                  <a:pt x="574" y="3930"/>
                </a:lnTo>
                <a:lnTo>
                  <a:pt x="574" y="3930"/>
                </a:lnTo>
                <a:lnTo>
                  <a:pt x="574" y="3927"/>
                </a:lnTo>
                <a:lnTo>
                  <a:pt x="572" y="3925"/>
                </a:lnTo>
                <a:lnTo>
                  <a:pt x="567" y="3924"/>
                </a:lnTo>
                <a:lnTo>
                  <a:pt x="567" y="3924"/>
                </a:lnTo>
                <a:lnTo>
                  <a:pt x="567" y="3927"/>
                </a:lnTo>
                <a:lnTo>
                  <a:pt x="567" y="3929"/>
                </a:lnTo>
                <a:lnTo>
                  <a:pt x="567" y="3929"/>
                </a:lnTo>
                <a:lnTo>
                  <a:pt x="562" y="3925"/>
                </a:lnTo>
                <a:lnTo>
                  <a:pt x="555" y="3920"/>
                </a:lnTo>
                <a:lnTo>
                  <a:pt x="550" y="3915"/>
                </a:lnTo>
                <a:lnTo>
                  <a:pt x="541" y="3912"/>
                </a:lnTo>
                <a:lnTo>
                  <a:pt x="541" y="3912"/>
                </a:lnTo>
                <a:lnTo>
                  <a:pt x="539" y="3910"/>
                </a:lnTo>
                <a:lnTo>
                  <a:pt x="539" y="3910"/>
                </a:lnTo>
                <a:lnTo>
                  <a:pt x="536" y="3907"/>
                </a:lnTo>
                <a:lnTo>
                  <a:pt x="533" y="3903"/>
                </a:lnTo>
                <a:lnTo>
                  <a:pt x="533" y="3903"/>
                </a:lnTo>
                <a:lnTo>
                  <a:pt x="531" y="3898"/>
                </a:lnTo>
                <a:lnTo>
                  <a:pt x="529" y="3896"/>
                </a:lnTo>
                <a:lnTo>
                  <a:pt x="526" y="3896"/>
                </a:lnTo>
                <a:lnTo>
                  <a:pt x="526" y="3896"/>
                </a:lnTo>
                <a:lnTo>
                  <a:pt x="521" y="3900"/>
                </a:lnTo>
                <a:lnTo>
                  <a:pt x="519" y="3905"/>
                </a:lnTo>
                <a:lnTo>
                  <a:pt x="519" y="3910"/>
                </a:lnTo>
                <a:lnTo>
                  <a:pt x="521" y="3917"/>
                </a:lnTo>
                <a:lnTo>
                  <a:pt x="526" y="3922"/>
                </a:lnTo>
                <a:lnTo>
                  <a:pt x="531" y="3925"/>
                </a:lnTo>
                <a:lnTo>
                  <a:pt x="534" y="3929"/>
                </a:lnTo>
                <a:lnTo>
                  <a:pt x="539" y="3930"/>
                </a:lnTo>
                <a:lnTo>
                  <a:pt x="539" y="3930"/>
                </a:lnTo>
                <a:lnTo>
                  <a:pt x="538" y="3934"/>
                </a:lnTo>
                <a:lnTo>
                  <a:pt x="538" y="3934"/>
                </a:lnTo>
                <a:lnTo>
                  <a:pt x="536" y="3936"/>
                </a:lnTo>
                <a:lnTo>
                  <a:pt x="536" y="3936"/>
                </a:lnTo>
                <a:lnTo>
                  <a:pt x="514" y="3936"/>
                </a:lnTo>
                <a:lnTo>
                  <a:pt x="514" y="3936"/>
                </a:lnTo>
                <a:lnTo>
                  <a:pt x="512" y="3941"/>
                </a:lnTo>
                <a:lnTo>
                  <a:pt x="512" y="3944"/>
                </a:lnTo>
                <a:lnTo>
                  <a:pt x="516" y="3948"/>
                </a:lnTo>
                <a:lnTo>
                  <a:pt x="517" y="3949"/>
                </a:lnTo>
                <a:lnTo>
                  <a:pt x="524" y="3956"/>
                </a:lnTo>
                <a:lnTo>
                  <a:pt x="526" y="3959"/>
                </a:lnTo>
                <a:lnTo>
                  <a:pt x="528" y="3963"/>
                </a:lnTo>
                <a:lnTo>
                  <a:pt x="528" y="3963"/>
                </a:lnTo>
                <a:lnTo>
                  <a:pt x="512" y="3965"/>
                </a:lnTo>
                <a:lnTo>
                  <a:pt x="512" y="3965"/>
                </a:lnTo>
                <a:lnTo>
                  <a:pt x="514" y="3968"/>
                </a:lnTo>
                <a:lnTo>
                  <a:pt x="514" y="3968"/>
                </a:lnTo>
                <a:lnTo>
                  <a:pt x="519" y="3978"/>
                </a:lnTo>
                <a:lnTo>
                  <a:pt x="526" y="3989"/>
                </a:lnTo>
                <a:lnTo>
                  <a:pt x="533" y="3995"/>
                </a:lnTo>
                <a:lnTo>
                  <a:pt x="539" y="4006"/>
                </a:lnTo>
                <a:lnTo>
                  <a:pt x="539" y="4006"/>
                </a:lnTo>
                <a:lnTo>
                  <a:pt x="538" y="4012"/>
                </a:lnTo>
                <a:lnTo>
                  <a:pt x="536" y="4019"/>
                </a:lnTo>
                <a:lnTo>
                  <a:pt x="533" y="4024"/>
                </a:lnTo>
                <a:lnTo>
                  <a:pt x="533" y="4033"/>
                </a:lnTo>
                <a:lnTo>
                  <a:pt x="533" y="4033"/>
                </a:lnTo>
                <a:lnTo>
                  <a:pt x="533" y="4040"/>
                </a:lnTo>
                <a:lnTo>
                  <a:pt x="533" y="4047"/>
                </a:lnTo>
                <a:lnTo>
                  <a:pt x="531" y="4052"/>
                </a:lnTo>
                <a:lnTo>
                  <a:pt x="526" y="4053"/>
                </a:lnTo>
                <a:lnTo>
                  <a:pt x="526" y="4053"/>
                </a:lnTo>
                <a:lnTo>
                  <a:pt x="526" y="4060"/>
                </a:lnTo>
                <a:lnTo>
                  <a:pt x="528" y="4065"/>
                </a:lnTo>
                <a:lnTo>
                  <a:pt x="531" y="4069"/>
                </a:lnTo>
                <a:lnTo>
                  <a:pt x="534" y="4072"/>
                </a:lnTo>
                <a:lnTo>
                  <a:pt x="538" y="4076"/>
                </a:lnTo>
                <a:lnTo>
                  <a:pt x="539" y="4081"/>
                </a:lnTo>
                <a:lnTo>
                  <a:pt x="541" y="4086"/>
                </a:lnTo>
                <a:lnTo>
                  <a:pt x="539" y="4094"/>
                </a:lnTo>
                <a:lnTo>
                  <a:pt x="539" y="4094"/>
                </a:lnTo>
                <a:lnTo>
                  <a:pt x="541" y="4103"/>
                </a:lnTo>
                <a:lnTo>
                  <a:pt x="539" y="4110"/>
                </a:lnTo>
                <a:lnTo>
                  <a:pt x="538" y="4115"/>
                </a:lnTo>
                <a:lnTo>
                  <a:pt x="533" y="4118"/>
                </a:lnTo>
                <a:lnTo>
                  <a:pt x="526" y="4125"/>
                </a:lnTo>
                <a:lnTo>
                  <a:pt x="522" y="4128"/>
                </a:lnTo>
                <a:lnTo>
                  <a:pt x="519" y="4134"/>
                </a:lnTo>
                <a:lnTo>
                  <a:pt x="519" y="4134"/>
                </a:lnTo>
                <a:lnTo>
                  <a:pt x="519" y="4137"/>
                </a:lnTo>
                <a:lnTo>
                  <a:pt x="519" y="4137"/>
                </a:lnTo>
                <a:lnTo>
                  <a:pt x="519" y="4145"/>
                </a:lnTo>
                <a:lnTo>
                  <a:pt x="519" y="4154"/>
                </a:lnTo>
                <a:lnTo>
                  <a:pt x="521" y="4157"/>
                </a:lnTo>
                <a:lnTo>
                  <a:pt x="524" y="4162"/>
                </a:lnTo>
                <a:lnTo>
                  <a:pt x="528" y="4164"/>
                </a:lnTo>
                <a:lnTo>
                  <a:pt x="534" y="4168"/>
                </a:lnTo>
                <a:lnTo>
                  <a:pt x="534" y="4168"/>
                </a:lnTo>
                <a:lnTo>
                  <a:pt x="536" y="4169"/>
                </a:lnTo>
                <a:lnTo>
                  <a:pt x="536" y="4169"/>
                </a:lnTo>
                <a:lnTo>
                  <a:pt x="539" y="4176"/>
                </a:lnTo>
                <a:lnTo>
                  <a:pt x="539" y="4176"/>
                </a:lnTo>
                <a:lnTo>
                  <a:pt x="539" y="4193"/>
                </a:lnTo>
                <a:lnTo>
                  <a:pt x="541" y="4200"/>
                </a:lnTo>
                <a:lnTo>
                  <a:pt x="543" y="4202"/>
                </a:lnTo>
                <a:lnTo>
                  <a:pt x="546" y="4203"/>
                </a:lnTo>
                <a:lnTo>
                  <a:pt x="546" y="4203"/>
                </a:lnTo>
                <a:lnTo>
                  <a:pt x="545" y="4215"/>
                </a:lnTo>
                <a:lnTo>
                  <a:pt x="543" y="4220"/>
                </a:lnTo>
                <a:lnTo>
                  <a:pt x="539" y="4226"/>
                </a:lnTo>
                <a:lnTo>
                  <a:pt x="539" y="4226"/>
                </a:lnTo>
                <a:lnTo>
                  <a:pt x="538" y="4227"/>
                </a:lnTo>
                <a:lnTo>
                  <a:pt x="538" y="4227"/>
                </a:lnTo>
                <a:lnTo>
                  <a:pt x="536" y="4238"/>
                </a:lnTo>
                <a:lnTo>
                  <a:pt x="539" y="4246"/>
                </a:lnTo>
                <a:lnTo>
                  <a:pt x="545" y="4253"/>
                </a:lnTo>
                <a:lnTo>
                  <a:pt x="551" y="4260"/>
                </a:lnTo>
                <a:lnTo>
                  <a:pt x="551" y="4260"/>
                </a:lnTo>
                <a:lnTo>
                  <a:pt x="551" y="4263"/>
                </a:lnTo>
                <a:lnTo>
                  <a:pt x="551" y="4263"/>
                </a:lnTo>
                <a:lnTo>
                  <a:pt x="553" y="4272"/>
                </a:lnTo>
                <a:lnTo>
                  <a:pt x="553" y="4272"/>
                </a:lnTo>
                <a:lnTo>
                  <a:pt x="551" y="4273"/>
                </a:lnTo>
                <a:lnTo>
                  <a:pt x="550" y="4275"/>
                </a:lnTo>
                <a:lnTo>
                  <a:pt x="546" y="4278"/>
                </a:lnTo>
                <a:lnTo>
                  <a:pt x="545" y="4284"/>
                </a:lnTo>
                <a:lnTo>
                  <a:pt x="543" y="4285"/>
                </a:lnTo>
                <a:lnTo>
                  <a:pt x="539" y="4285"/>
                </a:lnTo>
                <a:lnTo>
                  <a:pt x="539" y="4285"/>
                </a:lnTo>
                <a:lnTo>
                  <a:pt x="538" y="4289"/>
                </a:lnTo>
                <a:lnTo>
                  <a:pt x="536" y="4292"/>
                </a:lnTo>
                <a:lnTo>
                  <a:pt x="533" y="4295"/>
                </a:lnTo>
                <a:lnTo>
                  <a:pt x="533" y="4299"/>
                </a:lnTo>
                <a:lnTo>
                  <a:pt x="533" y="4299"/>
                </a:lnTo>
                <a:lnTo>
                  <a:pt x="533" y="4302"/>
                </a:lnTo>
                <a:lnTo>
                  <a:pt x="534" y="4304"/>
                </a:lnTo>
                <a:lnTo>
                  <a:pt x="541" y="4304"/>
                </a:lnTo>
                <a:lnTo>
                  <a:pt x="541" y="4304"/>
                </a:lnTo>
                <a:lnTo>
                  <a:pt x="545" y="4304"/>
                </a:lnTo>
                <a:lnTo>
                  <a:pt x="545" y="4304"/>
                </a:lnTo>
                <a:lnTo>
                  <a:pt x="548" y="4307"/>
                </a:lnTo>
                <a:lnTo>
                  <a:pt x="550" y="4313"/>
                </a:lnTo>
                <a:lnTo>
                  <a:pt x="555" y="4321"/>
                </a:lnTo>
                <a:lnTo>
                  <a:pt x="558" y="4324"/>
                </a:lnTo>
                <a:lnTo>
                  <a:pt x="562" y="4328"/>
                </a:lnTo>
                <a:lnTo>
                  <a:pt x="565" y="4331"/>
                </a:lnTo>
                <a:lnTo>
                  <a:pt x="572" y="4331"/>
                </a:lnTo>
                <a:lnTo>
                  <a:pt x="572" y="4331"/>
                </a:lnTo>
                <a:lnTo>
                  <a:pt x="575" y="4333"/>
                </a:lnTo>
                <a:lnTo>
                  <a:pt x="575" y="4333"/>
                </a:lnTo>
                <a:lnTo>
                  <a:pt x="580" y="4336"/>
                </a:lnTo>
                <a:lnTo>
                  <a:pt x="585" y="4340"/>
                </a:lnTo>
                <a:lnTo>
                  <a:pt x="587" y="4347"/>
                </a:lnTo>
                <a:lnTo>
                  <a:pt x="587" y="4353"/>
                </a:lnTo>
                <a:lnTo>
                  <a:pt x="587" y="4353"/>
                </a:lnTo>
                <a:lnTo>
                  <a:pt x="591" y="4355"/>
                </a:lnTo>
                <a:lnTo>
                  <a:pt x="594" y="4357"/>
                </a:lnTo>
                <a:lnTo>
                  <a:pt x="596" y="4365"/>
                </a:lnTo>
                <a:lnTo>
                  <a:pt x="597" y="4369"/>
                </a:lnTo>
                <a:lnTo>
                  <a:pt x="599" y="4372"/>
                </a:lnTo>
                <a:lnTo>
                  <a:pt x="603" y="4374"/>
                </a:lnTo>
                <a:lnTo>
                  <a:pt x="608" y="4374"/>
                </a:lnTo>
                <a:lnTo>
                  <a:pt x="608" y="4374"/>
                </a:lnTo>
                <a:lnTo>
                  <a:pt x="611" y="4372"/>
                </a:lnTo>
                <a:lnTo>
                  <a:pt x="613" y="4371"/>
                </a:lnTo>
                <a:lnTo>
                  <a:pt x="614" y="4364"/>
                </a:lnTo>
                <a:lnTo>
                  <a:pt x="614" y="4347"/>
                </a:lnTo>
                <a:lnTo>
                  <a:pt x="614" y="4347"/>
                </a:lnTo>
                <a:lnTo>
                  <a:pt x="621" y="4347"/>
                </a:lnTo>
                <a:lnTo>
                  <a:pt x="628" y="4343"/>
                </a:lnTo>
                <a:lnTo>
                  <a:pt x="632" y="4338"/>
                </a:lnTo>
                <a:lnTo>
                  <a:pt x="635" y="4333"/>
                </a:lnTo>
                <a:lnTo>
                  <a:pt x="635" y="4333"/>
                </a:lnTo>
                <a:lnTo>
                  <a:pt x="642" y="4335"/>
                </a:lnTo>
                <a:lnTo>
                  <a:pt x="645" y="4338"/>
                </a:lnTo>
                <a:lnTo>
                  <a:pt x="647" y="4343"/>
                </a:lnTo>
                <a:lnTo>
                  <a:pt x="649" y="4350"/>
                </a:lnTo>
                <a:lnTo>
                  <a:pt x="649" y="4365"/>
                </a:lnTo>
                <a:lnTo>
                  <a:pt x="649" y="4381"/>
                </a:lnTo>
                <a:lnTo>
                  <a:pt x="649" y="4381"/>
                </a:lnTo>
                <a:lnTo>
                  <a:pt x="655" y="4382"/>
                </a:lnTo>
                <a:lnTo>
                  <a:pt x="661" y="4381"/>
                </a:lnTo>
                <a:lnTo>
                  <a:pt x="664" y="4377"/>
                </a:lnTo>
                <a:lnTo>
                  <a:pt x="666" y="4374"/>
                </a:lnTo>
                <a:lnTo>
                  <a:pt x="669" y="4365"/>
                </a:lnTo>
                <a:lnTo>
                  <a:pt x="672" y="4362"/>
                </a:lnTo>
                <a:lnTo>
                  <a:pt x="676" y="4360"/>
                </a:lnTo>
                <a:lnTo>
                  <a:pt x="676" y="4360"/>
                </a:lnTo>
                <a:lnTo>
                  <a:pt x="678" y="4357"/>
                </a:lnTo>
                <a:lnTo>
                  <a:pt x="679" y="4355"/>
                </a:lnTo>
                <a:lnTo>
                  <a:pt x="683" y="4355"/>
                </a:lnTo>
                <a:lnTo>
                  <a:pt x="688" y="4357"/>
                </a:lnTo>
                <a:lnTo>
                  <a:pt x="689" y="4359"/>
                </a:lnTo>
                <a:lnTo>
                  <a:pt x="689" y="4360"/>
                </a:lnTo>
                <a:lnTo>
                  <a:pt x="689" y="4360"/>
                </a:lnTo>
                <a:lnTo>
                  <a:pt x="691" y="4364"/>
                </a:lnTo>
                <a:lnTo>
                  <a:pt x="695" y="4365"/>
                </a:lnTo>
                <a:lnTo>
                  <a:pt x="703" y="4367"/>
                </a:lnTo>
                <a:lnTo>
                  <a:pt x="703" y="4367"/>
                </a:lnTo>
                <a:lnTo>
                  <a:pt x="701" y="4371"/>
                </a:lnTo>
                <a:lnTo>
                  <a:pt x="698" y="4372"/>
                </a:lnTo>
                <a:lnTo>
                  <a:pt x="693" y="4377"/>
                </a:lnTo>
                <a:lnTo>
                  <a:pt x="689" y="4379"/>
                </a:lnTo>
                <a:lnTo>
                  <a:pt x="688" y="4382"/>
                </a:lnTo>
                <a:lnTo>
                  <a:pt x="688" y="4388"/>
                </a:lnTo>
                <a:lnTo>
                  <a:pt x="689" y="4394"/>
                </a:lnTo>
                <a:lnTo>
                  <a:pt x="689" y="4394"/>
                </a:lnTo>
                <a:lnTo>
                  <a:pt x="695" y="4394"/>
                </a:lnTo>
                <a:lnTo>
                  <a:pt x="700" y="4394"/>
                </a:lnTo>
                <a:lnTo>
                  <a:pt x="703" y="4396"/>
                </a:lnTo>
                <a:lnTo>
                  <a:pt x="705" y="4399"/>
                </a:lnTo>
                <a:lnTo>
                  <a:pt x="710" y="4405"/>
                </a:lnTo>
                <a:lnTo>
                  <a:pt x="712" y="4408"/>
                </a:lnTo>
                <a:lnTo>
                  <a:pt x="717" y="4408"/>
                </a:lnTo>
                <a:lnTo>
                  <a:pt x="717" y="4401"/>
                </a:lnTo>
                <a:lnTo>
                  <a:pt x="717" y="4401"/>
                </a:lnTo>
                <a:lnTo>
                  <a:pt x="712" y="4394"/>
                </a:lnTo>
                <a:lnTo>
                  <a:pt x="712" y="4391"/>
                </a:lnTo>
                <a:lnTo>
                  <a:pt x="712" y="4389"/>
                </a:lnTo>
                <a:lnTo>
                  <a:pt x="715" y="4388"/>
                </a:lnTo>
                <a:lnTo>
                  <a:pt x="718" y="4388"/>
                </a:lnTo>
                <a:lnTo>
                  <a:pt x="730" y="4388"/>
                </a:lnTo>
                <a:lnTo>
                  <a:pt x="730" y="4388"/>
                </a:lnTo>
                <a:lnTo>
                  <a:pt x="732" y="4384"/>
                </a:lnTo>
                <a:lnTo>
                  <a:pt x="736" y="4384"/>
                </a:lnTo>
                <a:lnTo>
                  <a:pt x="739" y="4386"/>
                </a:lnTo>
                <a:lnTo>
                  <a:pt x="744" y="4388"/>
                </a:lnTo>
                <a:lnTo>
                  <a:pt x="744" y="4388"/>
                </a:lnTo>
                <a:lnTo>
                  <a:pt x="751" y="4388"/>
                </a:lnTo>
                <a:lnTo>
                  <a:pt x="756" y="4389"/>
                </a:lnTo>
                <a:lnTo>
                  <a:pt x="759" y="4393"/>
                </a:lnTo>
                <a:lnTo>
                  <a:pt x="763" y="4396"/>
                </a:lnTo>
                <a:lnTo>
                  <a:pt x="770" y="4403"/>
                </a:lnTo>
                <a:lnTo>
                  <a:pt x="773" y="4406"/>
                </a:lnTo>
                <a:lnTo>
                  <a:pt x="778" y="4408"/>
                </a:lnTo>
                <a:lnTo>
                  <a:pt x="778" y="4408"/>
                </a:lnTo>
                <a:lnTo>
                  <a:pt x="787" y="4410"/>
                </a:lnTo>
                <a:lnTo>
                  <a:pt x="792" y="4408"/>
                </a:lnTo>
                <a:lnTo>
                  <a:pt x="802" y="4406"/>
                </a:lnTo>
                <a:lnTo>
                  <a:pt x="812" y="4401"/>
                </a:lnTo>
                <a:lnTo>
                  <a:pt x="819" y="4401"/>
                </a:lnTo>
                <a:lnTo>
                  <a:pt x="826" y="4401"/>
                </a:lnTo>
                <a:lnTo>
                  <a:pt x="826" y="4401"/>
                </a:lnTo>
                <a:lnTo>
                  <a:pt x="826" y="4428"/>
                </a:lnTo>
                <a:lnTo>
                  <a:pt x="824" y="4440"/>
                </a:lnTo>
                <a:lnTo>
                  <a:pt x="822" y="4446"/>
                </a:lnTo>
                <a:lnTo>
                  <a:pt x="819" y="4449"/>
                </a:lnTo>
                <a:lnTo>
                  <a:pt x="819" y="4449"/>
                </a:lnTo>
                <a:lnTo>
                  <a:pt x="821" y="4451"/>
                </a:lnTo>
                <a:lnTo>
                  <a:pt x="822" y="4452"/>
                </a:lnTo>
                <a:lnTo>
                  <a:pt x="826" y="4456"/>
                </a:lnTo>
                <a:lnTo>
                  <a:pt x="831" y="4458"/>
                </a:lnTo>
                <a:lnTo>
                  <a:pt x="833" y="4459"/>
                </a:lnTo>
                <a:lnTo>
                  <a:pt x="833" y="4463"/>
                </a:lnTo>
                <a:lnTo>
                  <a:pt x="853" y="4463"/>
                </a:lnTo>
                <a:lnTo>
                  <a:pt x="853" y="4463"/>
                </a:lnTo>
                <a:lnTo>
                  <a:pt x="858" y="4461"/>
                </a:lnTo>
                <a:lnTo>
                  <a:pt x="862" y="4458"/>
                </a:lnTo>
                <a:lnTo>
                  <a:pt x="867" y="4449"/>
                </a:lnTo>
                <a:lnTo>
                  <a:pt x="867" y="4449"/>
                </a:lnTo>
                <a:lnTo>
                  <a:pt x="870" y="4449"/>
                </a:lnTo>
                <a:lnTo>
                  <a:pt x="874" y="4449"/>
                </a:lnTo>
                <a:lnTo>
                  <a:pt x="874" y="4449"/>
                </a:lnTo>
                <a:lnTo>
                  <a:pt x="877" y="4442"/>
                </a:lnTo>
                <a:lnTo>
                  <a:pt x="880" y="4435"/>
                </a:lnTo>
                <a:lnTo>
                  <a:pt x="880" y="4435"/>
                </a:lnTo>
                <a:lnTo>
                  <a:pt x="884" y="4435"/>
                </a:lnTo>
                <a:lnTo>
                  <a:pt x="887" y="4435"/>
                </a:lnTo>
                <a:lnTo>
                  <a:pt x="891" y="4435"/>
                </a:lnTo>
                <a:lnTo>
                  <a:pt x="894" y="4435"/>
                </a:lnTo>
                <a:lnTo>
                  <a:pt x="894" y="4435"/>
                </a:lnTo>
                <a:lnTo>
                  <a:pt x="896" y="4432"/>
                </a:lnTo>
                <a:lnTo>
                  <a:pt x="898" y="4428"/>
                </a:lnTo>
                <a:lnTo>
                  <a:pt x="899" y="4423"/>
                </a:lnTo>
                <a:lnTo>
                  <a:pt x="901" y="4422"/>
                </a:lnTo>
                <a:lnTo>
                  <a:pt x="901" y="4422"/>
                </a:lnTo>
                <a:lnTo>
                  <a:pt x="904" y="4422"/>
                </a:lnTo>
                <a:lnTo>
                  <a:pt x="908" y="4422"/>
                </a:lnTo>
                <a:lnTo>
                  <a:pt x="911" y="4422"/>
                </a:lnTo>
                <a:lnTo>
                  <a:pt x="915" y="4422"/>
                </a:lnTo>
                <a:lnTo>
                  <a:pt x="915" y="4422"/>
                </a:lnTo>
                <a:lnTo>
                  <a:pt x="916" y="4418"/>
                </a:lnTo>
                <a:lnTo>
                  <a:pt x="918" y="4417"/>
                </a:lnTo>
                <a:lnTo>
                  <a:pt x="921" y="4415"/>
                </a:lnTo>
                <a:lnTo>
                  <a:pt x="921" y="4415"/>
                </a:lnTo>
                <a:lnTo>
                  <a:pt x="928" y="4415"/>
                </a:lnTo>
                <a:lnTo>
                  <a:pt x="935" y="4415"/>
                </a:lnTo>
                <a:lnTo>
                  <a:pt x="935" y="4415"/>
                </a:lnTo>
                <a:lnTo>
                  <a:pt x="935" y="4425"/>
                </a:lnTo>
                <a:lnTo>
                  <a:pt x="932" y="4435"/>
                </a:lnTo>
                <a:lnTo>
                  <a:pt x="926" y="4451"/>
                </a:lnTo>
                <a:lnTo>
                  <a:pt x="923" y="4459"/>
                </a:lnTo>
                <a:lnTo>
                  <a:pt x="921" y="4468"/>
                </a:lnTo>
                <a:lnTo>
                  <a:pt x="920" y="4478"/>
                </a:lnTo>
                <a:lnTo>
                  <a:pt x="921" y="4490"/>
                </a:lnTo>
                <a:lnTo>
                  <a:pt x="921" y="4490"/>
                </a:lnTo>
                <a:lnTo>
                  <a:pt x="926" y="4499"/>
                </a:lnTo>
                <a:lnTo>
                  <a:pt x="928" y="4504"/>
                </a:lnTo>
                <a:lnTo>
                  <a:pt x="928" y="4511"/>
                </a:lnTo>
                <a:lnTo>
                  <a:pt x="928" y="4511"/>
                </a:lnTo>
                <a:lnTo>
                  <a:pt x="928" y="4514"/>
                </a:lnTo>
                <a:lnTo>
                  <a:pt x="930" y="4516"/>
                </a:lnTo>
                <a:lnTo>
                  <a:pt x="935" y="4517"/>
                </a:lnTo>
                <a:lnTo>
                  <a:pt x="935" y="4517"/>
                </a:lnTo>
                <a:lnTo>
                  <a:pt x="940" y="4517"/>
                </a:lnTo>
                <a:lnTo>
                  <a:pt x="945" y="4517"/>
                </a:lnTo>
                <a:lnTo>
                  <a:pt x="950" y="4522"/>
                </a:lnTo>
                <a:lnTo>
                  <a:pt x="957" y="4526"/>
                </a:lnTo>
                <a:lnTo>
                  <a:pt x="962" y="4526"/>
                </a:lnTo>
                <a:lnTo>
                  <a:pt x="969" y="4524"/>
                </a:lnTo>
                <a:lnTo>
                  <a:pt x="983" y="4524"/>
                </a:lnTo>
                <a:lnTo>
                  <a:pt x="983" y="4524"/>
                </a:lnTo>
                <a:lnTo>
                  <a:pt x="979" y="4531"/>
                </a:lnTo>
                <a:lnTo>
                  <a:pt x="974" y="4536"/>
                </a:lnTo>
                <a:lnTo>
                  <a:pt x="969" y="4541"/>
                </a:lnTo>
                <a:lnTo>
                  <a:pt x="962" y="4545"/>
                </a:lnTo>
                <a:lnTo>
                  <a:pt x="962" y="4545"/>
                </a:lnTo>
                <a:lnTo>
                  <a:pt x="966" y="4551"/>
                </a:lnTo>
                <a:lnTo>
                  <a:pt x="969" y="4558"/>
                </a:lnTo>
                <a:lnTo>
                  <a:pt x="978" y="4570"/>
                </a:lnTo>
                <a:lnTo>
                  <a:pt x="986" y="4582"/>
                </a:lnTo>
                <a:lnTo>
                  <a:pt x="988" y="4591"/>
                </a:lnTo>
                <a:lnTo>
                  <a:pt x="990" y="4599"/>
                </a:lnTo>
                <a:lnTo>
                  <a:pt x="990" y="4599"/>
                </a:lnTo>
                <a:lnTo>
                  <a:pt x="986" y="4601"/>
                </a:lnTo>
                <a:lnTo>
                  <a:pt x="985" y="4604"/>
                </a:lnTo>
                <a:lnTo>
                  <a:pt x="983" y="4613"/>
                </a:lnTo>
                <a:lnTo>
                  <a:pt x="983" y="4613"/>
                </a:lnTo>
                <a:lnTo>
                  <a:pt x="978" y="4613"/>
                </a:lnTo>
                <a:lnTo>
                  <a:pt x="974" y="4615"/>
                </a:lnTo>
                <a:lnTo>
                  <a:pt x="971" y="4616"/>
                </a:lnTo>
                <a:lnTo>
                  <a:pt x="969" y="4620"/>
                </a:lnTo>
                <a:lnTo>
                  <a:pt x="969" y="4620"/>
                </a:lnTo>
                <a:lnTo>
                  <a:pt x="966" y="4625"/>
                </a:lnTo>
                <a:lnTo>
                  <a:pt x="962" y="4630"/>
                </a:lnTo>
                <a:lnTo>
                  <a:pt x="957" y="4633"/>
                </a:lnTo>
                <a:lnTo>
                  <a:pt x="956" y="4640"/>
                </a:lnTo>
                <a:lnTo>
                  <a:pt x="956" y="4640"/>
                </a:lnTo>
                <a:lnTo>
                  <a:pt x="969" y="4638"/>
                </a:lnTo>
                <a:lnTo>
                  <a:pt x="981" y="4635"/>
                </a:lnTo>
                <a:lnTo>
                  <a:pt x="1003" y="4627"/>
                </a:lnTo>
                <a:lnTo>
                  <a:pt x="1003" y="4627"/>
                </a:lnTo>
                <a:lnTo>
                  <a:pt x="1007" y="4627"/>
                </a:lnTo>
                <a:lnTo>
                  <a:pt x="1008" y="4625"/>
                </a:lnTo>
                <a:lnTo>
                  <a:pt x="1010" y="4621"/>
                </a:lnTo>
                <a:lnTo>
                  <a:pt x="1010" y="4616"/>
                </a:lnTo>
                <a:lnTo>
                  <a:pt x="1010" y="4609"/>
                </a:lnTo>
                <a:lnTo>
                  <a:pt x="1010" y="4604"/>
                </a:lnTo>
                <a:lnTo>
                  <a:pt x="1012" y="4599"/>
                </a:lnTo>
                <a:lnTo>
                  <a:pt x="1014" y="4598"/>
                </a:lnTo>
                <a:lnTo>
                  <a:pt x="1015" y="4598"/>
                </a:lnTo>
                <a:lnTo>
                  <a:pt x="1024" y="4599"/>
                </a:lnTo>
                <a:lnTo>
                  <a:pt x="1024" y="4599"/>
                </a:lnTo>
                <a:lnTo>
                  <a:pt x="1029" y="4589"/>
                </a:lnTo>
                <a:lnTo>
                  <a:pt x="1036" y="4577"/>
                </a:lnTo>
                <a:lnTo>
                  <a:pt x="1038" y="4562"/>
                </a:lnTo>
                <a:lnTo>
                  <a:pt x="1038" y="4555"/>
                </a:lnTo>
                <a:lnTo>
                  <a:pt x="1038" y="4545"/>
                </a:lnTo>
                <a:lnTo>
                  <a:pt x="1038" y="4545"/>
                </a:lnTo>
                <a:lnTo>
                  <a:pt x="1041" y="4543"/>
                </a:lnTo>
                <a:lnTo>
                  <a:pt x="1043" y="4540"/>
                </a:lnTo>
                <a:lnTo>
                  <a:pt x="1044" y="4531"/>
                </a:lnTo>
                <a:lnTo>
                  <a:pt x="1044" y="4531"/>
                </a:lnTo>
                <a:lnTo>
                  <a:pt x="1048" y="4529"/>
                </a:lnTo>
                <a:lnTo>
                  <a:pt x="1049" y="4526"/>
                </a:lnTo>
                <a:lnTo>
                  <a:pt x="1051" y="4517"/>
                </a:lnTo>
                <a:lnTo>
                  <a:pt x="1051" y="4517"/>
                </a:lnTo>
                <a:lnTo>
                  <a:pt x="1056" y="4521"/>
                </a:lnTo>
                <a:lnTo>
                  <a:pt x="1060" y="4524"/>
                </a:lnTo>
                <a:lnTo>
                  <a:pt x="1058" y="4528"/>
                </a:lnTo>
                <a:lnTo>
                  <a:pt x="1056" y="4533"/>
                </a:lnTo>
                <a:lnTo>
                  <a:pt x="1053" y="4541"/>
                </a:lnTo>
                <a:lnTo>
                  <a:pt x="1051" y="4546"/>
                </a:lnTo>
                <a:lnTo>
                  <a:pt x="1051" y="4551"/>
                </a:lnTo>
                <a:lnTo>
                  <a:pt x="1051" y="4551"/>
                </a:lnTo>
                <a:lnTo>
                  <a:pt x="1087" y="4543"/>
                </a:lnTo>
                <a:lnTo>
                  <a:pt x="1106" y="4540"/>
                </a:lnTo>
                <a:lnTo>
                  <a:pt x="1126" y="4538"/>
                </a:lnTo>
                <a:lnTo>
                  <a:pt x="1126" y="4538"/>
                </a:lnTo>
                <a:lnTo>
                  <a:pt x="1140" y="4531"/>
                </a:lnTo>
                <a:lnTo>
                  <a:pt x="1147" y="4528"/>
                </a:lnTo>
                <a:lnTo>
                  <a:pt x="1154" y="4524"/>
                </a:lnTo>
                <a:lnTo>
                  <a:pt x="1154" y="4524"/>
                </a:lnTo>
                <a:lnTo>
                  <a:pt x="1155" y="4521"/>
                </a:lnTo>
                <a:lnTo>
                  <a:pt x="1157" y="4517"/>
                </a:lnTo>
                <a:lnTo>
                  <a:pt x="1159" y="4514"/>
                </a:lnTo>
                <a:lnTo>
                  <a:pt x="1160" y="4511"/>
                </a:lnTo>
                <a:lnTo>
                  <a:pt x="1160" y="4511"/>
                </a:lnTo>
                <a:lnTo>
                  <a:pt x="1164" y="4509"/>
                </a:lnTo>
                <a:lnTo>
                  <a:pt x="1169" y="4509"/>
                </a:lnTo>
                <a:lnTo>
                  <a:pt x="1172" y="4509"/>
                </a:lnTo>
                <a:lnTo>
                  <a:pt x="1174" y="4507"/>
                </a:lnTo>
                <a:lnTo>
                  <a:pt x="1174" y="4504"/>
                </a:lnTo>
                <a:lnTo>
                  <a:pt x="1174" y="4504"/>
                </a:lnTo>
                <a:lnTo>
                  <a:pt x="1177" y="4504"/>
                </a:lnTo>
                <a:lnTo>
                  <a:pt x="1184" y="4504"/>
                </a:lnTo>
                <a:lnTo>
                  <a:pt x="1194" y="4504"/>
                </a:lnTo>
                <a:lnTo>
                  <a:pt x="1200" y="4505"/>
                </a:lnTo>
                <a:lnTo>
                  <a:pt x="1205" y="4504"/>
                </a:lnTo>
                <a:lnTo>
                  <a:pt x="1208" y="4502"/>
                </a:lnTo>
                <a:lnTo>
                  <a:pt x="1208" y="4497"/>
                </a:lnTo>
                <a:lnTo>
                  <a:pt x="1208" y="4497"/>
                </a:lnTo>
                <a:lnTo>
                  <a:pt x="1215" y="4493"/>
                </a:lnTo>
                <a:lnTo>
                  <a:pt x="1222" y="4490"/>
                </a:lnTo>
                <a:lnTo>
                  <a:pt x="1232" y="4490"/>
                </a:lnTo>
                <a:lnTo>
                  <a:pt x="1242" y="4490"/>
                </a:lnTo>
                <a:lnTo>
                  <a:pt x="1242" y="4511"/>
                </a:lnTo>
                <a:lnTo>
                  <a:pt x="1242" y="4511"/>
                </a:lnTo>
                <a:lnTo>
                  <a:pt x="1259" y="4511"/>
                </a:lnTo>
                <a:lnTo>
                  <a:pt x="1266" y="4512"/>
                </a:lnTo>
                <a:lnTo>
                  <a:pt x="1268" y="4514"/>
                </a:lnTo>
                <a:lnTo>
                  <a:pt x="1269" y="4517"/>
                </a:lnTo>
                <a:lnTo>
                  <a:pt x="1269" y="4517"/>
                </a:lnTo>
                <a:lnTo>
                  <a:pt x="1278" y="4514"/>
                </a:lnTo>
                <a:lnTo>
                  <a:pt x="1285" y="4509"/>
                </a:lnTo>
                <a:lnTo>
                  <a:pt x="1293" y="4505"/>
                </a:lnTo>
                <a:lnTo>
                  <a:pt x="1298" y="4504"/>
                </a:lnTo>
                <a:lnTo>
                  <a:pt x="1304" y="4504"/>
                </a:lnTo>
                <a:lnTo>
                  <a:pt x="1304" y="4456"/>
                </a:lnTo>
                <a:lnTo>
                  <a:pt x="1304" y="4456"/>
                </a:lnTo>
                <a:lnTo>
                  <a:pt x="1309" y="4452"/>
                </a:lnTo>
                <a:lnTo>
                  <a:pt x="1315" y="4451"/>
                </a:lnTo>
                <a:lnTo>
                  <a:pt x="1321" y="4447"/>
                </a:lnTo>
                <a:lnTo>
                  <a:pt x="1322" y="4446"/>
                </a:lnTo>
                <a:lnTo>
                  <a:pt x="1324" y="4442"/>
                </a:lnTo>
                <a:lnTo>
                  <a:pt x="1324" y="4442"/>
                </a:lnTo>
                <a:lnTo>
                  <a:pt x="1331" y="4442"/>
                </a:lnTo>
                <a:lnTo>
                  <a:pt x="1334" y="4439"/>
                </a:lnTo>
                <a:lnTo>
                  <a:pt x="1336" y="4435"/>
                </a:lnTo>
                <a:lnTo>
                  <a:pt x="1338" y="4428"/>
                </a:lnTo>
                <a:lnTo>
                  <a:pt x="1338" y="4428"/>
                </a:lnTo>
                <a:lnTo>
                  <a:pt x="1343" y="4428"/>
                </a:lnTo>
                <a:lnTo>
                  <a:pt x="1346" y="4430"/>
                </a:lnTo>
                <a:lnTo>
                  <a:pt x="1350" y="4432"/>
                </a:lnTo>
                <a:lnTo>
                  <a:pt x="1351" y="4435"/>
                </a:lnTo>
                <a:lnTo>
                  <a:pt x="1351" y="4435"/>
                </a:lnTo>
                <a:lnTo>
                  <a:pt x="1356" y="4435"/>
                </a:lnTo>
                <a:lnTo>
                  <a:pt x="1360" y="4434"/>
                </a:lnTo>
                <a:lnTo>
                  <a:pt x="1362" y="4430"/>
                </a:lnTo>
                <a:lnTo>
                  <a:pt x="1363" y="4427"/>
                </a:lnTo>
                <a:lnTo>
                  <a:pt x="1365" y="4418"/>
                </a:lnTo>
                <a:lnTo>
                  <a:pt x="1368" y="4417"/>
                </a:lnTo>
                <a:lnTo>
                  <a:pt x="1372" y="4415"/>
                </a:lnTo>
                <a:lnTo>
                  <a:pt x="1372" y="4415"/>
                </a:lnTo>
                <a:lnTo>
                  <a:pt x="1373" y="4420"/>
                </a:lnTo>
                <a:lnTo>
                  <a:pt x="1375" y="4422"/>
                </a:lnTo>
                <a:lnTo>
                  <a:pt x="1377" y="4420"/>
                </a:lnTo>
                <a:lnTo>
                  <a:pt x="1379" y="4417"/>
                </a:lnTo>
                <a:lnTo>
                  <a:pt x="1382" y="4408"/>
                </a:lnTo>
                <a:lnTo>
                  <a:pt x="1385" y="4401"/>
                </a:lnTo>
                <a:lnTo>
                  <a:pt x="1385" y="4401"/>
                </a:lnTo>
                <a:lnTo>
                  <a:pt x="1392" y="4406"/>
                </a:lnTo>
                <a:lnTo>
                  <a:pt x="1399" y="4408"/>
                </a:lnTo>
                <a:lnTo>
                  <a:pt x="1406" y="4406"/>
                </a:lnTo>
                <a:lnTo>
                  <a:pt x="1413" y="4401"/>
                </a:lnTo>
                <a:lnTo>
                  <a:pt x="1413" y="4401"/>
                </a:lnTo>
                <a:lnTo>
                  <a:pt x="1416" y="4399"/>
                </a:lnTo>
                <a:lnTo>
                  <a:pt x="1418" y="4396"/>
                </a:lnTo>
                <a:lnTo>
                  <a:pt x="1420" y="4388"/>
                </a:lnTo>
                <a:lnTo>
                  <a:pt x="1420" y="4388"/>
                </a:lnTo>
                <a:lnTo>
                  <a:pt x="1423" y="4388"/>
                </a:lnTo>
                <a:lnTo>
                  <a:pt x="1425" y="4386"/>
                </a:lnTo>
                <a:lnTo>
                  <a:pt x="1426" y="4381"/>
                </a:lnTo>
                <a:lnTo>
                  <a:pt x="1433" y="4381"/>
                </a:lnTo>
                <a:lnTo>
                  <a:pt x="1433" y="4381"/>
                </a:lnTo>
                <a:lnTo>
                  <a:pt x="1435" y="4374"/>
                </a:lnTo>
                <a:lnTo>
                  <a:pt x="1438" y="4371"/>
                </a:lnTo>
                <a:lnTo>
                  <a:pt x="1443" y="4369"/>
                </a:lnTo>
                <a:lnTo>
                  <a:pt x="1450" y="4367"/>
                </a:lnTo>
                <a:lnTo>
                  <a:pt x="1455" y="4365"/>
                </a:lnTo>
                <a:lnTo>
                  <a:pt x="1460" y="4362"/>
                </a:lnTo>
                <a:lnTo>
                  <a:pt x="1462" y="4357"/>
                </a:lnTo>
                <a:lnTo>
                  <a:pt x="1460" y="4347"/>
                </a:lnTo>
                <a:lnTo>
                  <a:pt x="1460" y="4347"/>
                </a:lnTo>
                <a:lnTo>
                  <a:pt x="1466" y="4347"/>
                </a:lnTo>
                <a:lnTo>
                  <a:pt x="1469" y="4348"/>
                </a:lnTo>
                <a:lnTo>
                  <a:pt x="1472" y="4350"/>
                </a:lnTo>
                <a:lnTo>
                  <a:pt x="1474" y="4353"/>
                </a:lnTo>
                <a:lnTo>
                  <a:pt x="1474" y="4353"/>
                </a:lnTo>
                <a:lnTo>
                  <a:pt x="1478" y="4352"/>
                </a:lnTo>
                <a:lnTo>
                  <a:pt x="1479" y="4348"/>
                </a:lnTo>
                <a:lnTo>
                  <a:pt x="1481" y="4340"/>
                </a:lnTo>
                <a:lnTo>
                  <a:pt x="1481" y="4340"/>
                </a:lnTo>
                <a:lnTo>
                  <a:pt x="1484" y="4340"/>
                </a:lnTo>
                <a:lnTo>
                  <a:pt x="1486" y="4338"/>
                </a:lnTo>
                <a:lnTo>
                  <a:pt x="1488" y="4333"/>
                </a:lnTo>
                <a:lnTo>
                  <a:pt x="1488" y="4333"/>
                </a:lnTo>
                <a:lnTo>
                  <a:pt x="1496" y="4328"/>
                </a:lnTo>
                <a:lnTo>
                  <a:pt x="1500" y="4324"/>
                </a:lnTo>
                <a:lnTo>
                  <a:pt x="1501" y="4319"/>
                </a:lnTo>
                <a:lnTo>
                  <a:pt x="1501" y="4319"/>
                </a:lnTo>
                <a:lnTo>
                  <a:pt x="1515" y="4330"/>
                </a:lnTo>
                <a:lnTo>
                  <a:pt x="1529" y="4340"/>
                </a:lnTo>
                <a:lnTo>
                  <a:pt x="1536" y="4343"/>
                </a:lnTo>
                <a:lnTo>
                  <a:pt x="1542" y="4343"/>
                </a:lnTo>
                <a:lnTo>
                  <a:pt x="1551" y="4343"/>
                </a:lnTo>
                <a:lnTo>
                  <a:pt x="1563" y="4340"/>
                </a:lnTo>
                <a:lnTo>
                  <a:pt x="1563" y="4340"/>
                </a:lnTo>
                <a:lnTo>
                  <a:pt x="1568" y="4336"/>
                </a:lnTo>
                <a:lnTo>
                  <a:pt x="1570" y="4331"/>
                </a:lnTo>
                <a:lnTo>
                  <a:pt x="1571" y="4324"/>
                </a:lnTo>
                <a:lnTo>
                  <a:pt x="1570" y="4316"/>
                </a:lnTo>
                <a:lnTo>
                  <a:pt x="1570" y="4297"/>
                </a:lnTo>
                <a:lnTo>
                  <a:pt x="1568" y="4287"/>
                </a:lnTo>
                <a:lnTo>
                  <a:pt x="1570" y="4278"/>
                </a:lnTo>
                <a:lnTo>
                  <a:pt x="1570" y="4278"/>
                </a:lnTo>
                <a:lnTo>
                  <a:pt x="1577" y="4278"/>
                </a:lnTo>
                <a:lnTo>
                  <a:pt x="1583" y="4280"/>
                </a:lnTo>
                <a:lnTo>
                  <a:pt x="1592" y="4287"/>
                </a:lnTo>
                <a:lnTo>
                  <a:pt x="1600" y="4294"/>
                </a:lnTo>
                <a:lnTo>
                  <a:pt x="1611" y="4299"/>
                </a:lnTo>
                <a:lnTo>
                  <a:pt x="1611" y="4299"/>
                </a:lnTo>
                <a:lnTo>
                  <a:pt x="1611" y="4292"/>
                </a:lnTo>
                <a:lnTo>
                  <a:pt x="1609" y="4287"/>
                </a:lnTo>
                <a:lnTo>
                  <a:pt x="1606" y="4284"/>
                </a:lnTo>
                <a:lnTo>
                  <a:pt x="1602" y="4280"/>
                </a:lnTo>
                <a:lnTo>
                  <a:pt x="1595" y="4273"/>
                </a:lnTo>
                <a:lnTo>
                  <a:pt x="1592" y="4270"/>
                </a:lnTo>
                <a:lnTo>
                  <a:pt x="1590" y="4265"/>
                </a:lnTo>
                <a:lnTo>
                  <a:pt x="1590" y="4265"/>
                </a:lnTo>
                <a:lnTo>
                  <a:pt x="1589" y="4260"/>
                </a:lnTo>
                <a:lnTo>
                  <a:pt x="1585" y="4256"/>
                </a:lnTo>
                <a:lnTo>
                  <a:pt x="1578" y="4249"/>
                </a:lnTo>
                <a:lnTo>
                  <a:pt x="1575" y="4246"/>
                </a:lnTo>
                <a:lnTo>
                  <a:pt x="1571" y="4243"/>
                </a:lnTo>
                <a:lnTo>
                  <a:pt x="1570" y="4238"/>
                </a:lnTo>
                <a:lnTo>
                  <a:pt x="1570" y="4231"/>
                </a:lnTo>
                <a:lnTo>
                  <a:pt x="1570" y="4231"/>
                </a:lnTo>
                <a:lnTo>
                  <a:pt x="1575" y="4231"/>
                </a:lnTo>
                <a:lnTo>
                  <a:pt x="1580" y="4231"/>
                </a:lnTo>
                <a:lnTo>
                  <a:pt x="1585" y="4236"/>
                </a:lnTo>
                <a:lnTo>
                  <a:pt x="1592" y="4239"/>
                </a:lnTo>
                <a:lnTo>
                  <a:pt x="1597" y="4239"/>
                </a:lnTo>
                <a:lnTo>
                  <a:pt x="1604" y="4238"/>
                </a:lnTo>
                <a:lnTo>
                  <a:pt x="1604" y="4238"/>
                </a:lnTo>
                <a:lnTo>
                  <a:pt x="1609" y="4241"/>
                </a:lnTo>
                <a:lnTo>
                  <a:pt x="1614" y="4244"/>
                </a:lnTo>
                <a:lnTo>
                  <a:pt x="1618" y="4249"/>
                </a:lnTo>
                <a:lnTo>
                  <a:pt x="1624" y="4251"/>
                </a:lnTo>
                <a:lnTo>
                  <a:pt x="1665" y="4251"/>
                </a:lnTo>
                <a:lnTo>
                  <a:pt x="1665" y="4251"/>
                </a:lnTo>
                <a:lnTo>
                  <a:pt x="1670" y="4251"/>
                </a:lnTo>
                <a:lnTo>
                  <a:pt x="1676" y="4251"/>
                </a:lnTo>
                <a:lnTo>
                  <a:pt x="1677" y="4248"/>
                </a:lnTo>
                <a:lnTo>
                  <a:pt x="1679" y="4244"/>
                </a:lnTo>
                <a:lnTo>
                  <a:pt x="1682" y="4238"/>
                </a:lnTo>
                <a:lnTo>
                  <a:pt x="1684" y="4234"/>
                </a:lnTo>
                <a:lnTo>
                  <a:pt x="1686" y="4231"/>
                </a:lnTo>
                <a:lnTo>
                  <a:pt x="1686" y="4231"/>
                </a:lnTo>
                <a:lnTo>
                  <a:pt x="1693" y="4229"/>
                </a:lnTo>
                <a:lnTo>
                  <a:pt x="1698" y="4231"/>
                </a:lnTo>
                <a:lnTo>
                  <a:pt x="1703" y="4232"/>
                </a:lnTo>
                <a:lnTo>
                  <a:pt x="1706" y="4234"/>
                </a:lnTo>
                <a:lnTo>
                  <a:pt x="1711" y="4241"/>
                </a:lnTo>
                <a:lnTo>
                  <a:pt x="1715" y="4243"/>
                </a:lnTo>
                <a:lnTo>
                  <a:pt x="1720" y="4244"/>
                </a:lnTo>
                <a:lnTo>
                  <a:pt x="1720" y="4244"/>
                </a:lnTo>
                <a:lnTo>
                  <a:pt x="1727" y="4244"/>
                </a:lnTo>
                <a:lnTo>
                  <a:pt x="1732" y="4243"/>
                </a:lnTo>
                <a:lnTo>
                  <a:pt x="1735" y="4239"/>
                </a:lnTo>
                <a:lnTo>
                  <a:pt x="1739" y="4236"/>
                </a:lnTo>
                <a:lnTo>
                  <a:pt x="1745" y="4229"/>
                </a:lnTo>
                <a:lnTo>
                  <a:pt x="1749" y="4226"/>
                </a:lnTo>
                <a:lnTo>
                  <a:pt x="1754" y="4224"/>
                </a:lnTo>
                <a:lnTo>
                  <a:pt x="1754" y="4224"/>
                </a:lnTo>
                <a:lnTo>
                  <a:pt x="1759" y="4224"/>
                </a:lnTo>
                <a:lnTo>
                  <a:pt x="1762" y="4226"/>
                </a:lnTo>
                <a:lnTo>
                  <a:pt x="1768" y="4231"/>
                </a:lnTo>
                <a:lnTo>
                  <a:pt x="1768" y="4231"/>
                </a:lnTo>
                <a:lnTo>
                  <a:pt x="1769" y="4236"/>
                </a:lnTo>
                <a:lnTo>
                  <a:pt x="1771" y="4238"/>
                </a:lnTo>
                <a:lnTo>
                  <a:pt x="1774" y="4238"/>
                </a:lnTo>
                <a:lnTo>
                  <a:pt x="1774" y="4238"/>
                </a:lnTo>
                <a:lnTo>
                  <a:pt x="1780" y="4238"/>
                </a:lnTo>
                <a:lnTo>
                  <a:pt x="1781" y="4234"/>
                </a:lnTo>
                <a:lnTo>
                  <a:pt x="1781" y="4231"/>
                </a:lnTo>
                <a:lnTo>
                  <a:pt x="1781" y="4224"/>
                </a:lnTo>
                <a:lnTo>
                  <a:pt x="1781" y="4214"/>
                </a:lnTo>
                <a:lnTo>
                  <a:pt x="1780" y="4209"/>
                </a:lnTo>
                <a:lnTo>
                  <a:pt x="1781" y="4203"/>
                </a:lnTo>
                <a:lnTo>
                  <a:pt x="1781" y="4203"/>
                </a:lnTo>
                <a:lnTo>
                  <a:pt x="1785" y="4198"/>
                </a:lnTo>
                <a:lnTo>
                  <a:pt x="1788" y="4193"/>
                </a:lnTo>
                <a:lnTo>
                  <a:pt x="1791" y="4190"/>
                </a:lnTo>
                <a:lnTo>
                  <a:pt x="1795" y="4183"/>
                </a:lnTo>
                <a:lnTo>
                  <a:pt x="1795" y="4183"/>
                </a:lnTo>
                <a:lnTo>
                  <a:pt x="1810" y="4181"/>
                </a:lnTo>
                <a:lnTo>
                  <a:pt x="1822" y="4181"/>
                </a:lnTo>
                <a:lnTo>
                  <a:pt x="1848" y="4185"/>
                </a:lnTo>
                <a:lnTo>
                  <a:pt x="1872" y="4188"/>
                </a:lnTo>
                <a:lnTo>
                  <a:pt x="1897" y="4190"/>
                </a:lnTo>
                <a:lnTo>
                  <a:pt x="1897" y="4190"/>
                </a:lnTo>
                <a:lnTo>
                  <a:pt x="1901" y="4188"/>
                </a:lnTo>
                <a:lnTo>
                  <a:pt x="1902" y="4186"/>
                </a:lnTo>
                <a:lnTo>
                  <a:pt x="1902" y="4183"/>
                </a:lnTo>
                <a:lnTo>
                  <a:pt x="1901" y="4178"/>
                </a:lnTo>
                <a:lnTo>
                  <a:pt x="1899" y="4176"/>
                </a:lnTo>
                <a:lnTo>
                  <a:pt x="1897" y="4176"/>
                </a:lnTo>
                <a:lnTo>
                  <a:pt x="1897" y="4176"/>
                </a:lnTo>
                <a:lnTo>
                  <a:pt x="1899" y="4173"/>
                </a:lnTo>
                <a:lnTo>
                  <a:pt x="1901" y="4171"/>
                </a:lnTo>
                <a:lnTo>
                  <a:pt x="1907" y="4169"/>
                </a:lnTo>
                <a:lnTo>
                  <a:pt x="1914" y="4171"/>
                </a:lnTo>
                <a:lnTo>
                  <a:pt x="1916" y="4173"/>
                </a:lnTo>
                <a:lnTo>
                  <a:pt x="1918" y="4176"/>
                </a:lnTo>
                <a:lnTo>
                  <a:pt x="1918" y="4176"/>
                </a:lnTo>
                <a:lnTo>
                  <a:pt x="1926" y="4171"/>
                </a:lnTo>
                <a:lnTo>
                  <a:pt x="1933" y="4166"/>
                </a:lnTo>
                <a:lnTo>
                  <a:pt x="1942" y="4159"/>
                </a:lnTo>
                <a:lnTo>
                  <a:pt x="1952" y="4156"/>
                </a:lnTo>
                <a:lnTo>
                  <a:pt x="1952" y="4128"/>
                </a:lnTo>
                <a:lnTo>
                  <a:pt x="1952" y="4128"/>
                </a:lnTo>
                <a:lnTo>
                  <a:pt x="1959" y="4128"/>
                </a:lnTo>
                <a:lnTo>
                  <a:pt x="1964" y="4128"/>
                </a:lnTo>
                <a:lnTo>
                  <a:pt x="1965" y="4132"/>
                </a:lnTo>
                <a:lnTo>
                  <a:pt x="1965" y="4135"/>
                </a:lnTo>
                <a:lnTo>
                  <a:pt x="1962" y="4142"/>
                </a:lnTo>
                <a:lnTo>
                  <a:pt x="1959" y="4149"/>
                </a:lnTo>
                <a:lnTo>
                  <a:pt x="1959" y="4149"/>
                </a:lnTo>
                <a:lnTo>
                  <a:pt x="1959" y="4154"/>
                </a:lnTo>
                <a:lnTo>
                  <a:pt x="1960" y="4157"/>
                </a:lnTo>
                <a:lnTo>
                  <a:pt x="1962" y="4161"/>
                </a:lnTo>
                <a:lnTo>
                  <a:pt x="1965" y="4162"/>
                </a:lnTo>
                <a:lnTo>
                  <a:pt x="1965" y="4162"/>
                </a:lnTo>
                <a:lnTo>
                  <a:pt x="1969" y="4162"/>
                </a:lnTo>
                <a:lnTo>
                  <a:pt x="1970" y="4164"/>
                </a:lnTo>
                <a:lnTo>
                  <a:pt x="1972" y="4169"/>
                </a:lnTo>
                <a:lnTo>
                  <a:pt x="1972" y="4169"/>
                </a:lnTo>
                <a:lnTo>
                  <a:pt x="1981" y="4164"/>
                </a:lnTo>
                <a:lnTo>
                  <a:pt x="1984" y="4161"/>
                </a:lnTo>
                <a:lnTo>
                  <a:pt x="1986" y="4156"/>
                </a:lnTo>
                <a:lnTo>
                  <a:pt x="1986" y="4156"/>
                </a:lnTo>
                <a:lnTo>
                  <a:pt x="1982" y="4151"/>
                </a:lnTo>
                <a:lnTo>
                  <a:pt x="1981" y="4147"/>
                </a:lnTo>
                <a:lnTo>
                  <a:pt x="1982" y="4144"/>
                </a:lnTo>
                <a:lnTo>
                  <a:pt x="1986" y="4142"/>
                </a:lnTo>
                <a:lnTo>
                  <a:pt x="1986" y="4142"/>
                </a:lnTo>
                <a:lnTo>
                  <a:pt x="1993" y="4142"/>
                </a:lnTo>
                <a:lnTo>
                  <a:pt x="1999" y="4142"/>
                </a:lnTo>
                <a:lnTo>
                  <a:pt x="2005" y="4140"/>
                </a:lnTo>
                <a:lnTo>
                  <a:pt x="2006" y="4135"/>
                </a:lnTo>
                <a:lnTo>
                  <a:pt x="2006" y="4135"/>
                </a:lnTo>
                <a:lnTo>
                  <a:pt x="1994" y="4134"/>
                </a:lnTo>
                <a:lnTo>
                  <a:pt x="1984" y="4130"/>
                </a:lnTo>
                <a:lnTo>
                  <a:pt x="1965" y="4122"/>
                </a:lnTo>
                <a:lnTo>
                  <a:pt x="1965" y="4122"/>
                </a:lnTo>
                <a:lnTo>
                  <a:pt x="1965" y="4113"/>
                </a:lnTo>
                <a:lnTo>
                  <a:pt x="1967" y="4105"/>
                </a:lnTo>
                <a:lnTo>
                  <a:pt x="1969" y="4098"/>
                </a:lnTo>
                <a:lnTo>
                  <a:pt x="1972" y="4091"/>
                </a:lnTo>
                <a:lnTo>
                  <a:pt x="1979" y="4081"/>
                </a:lnTo>
                <a:lnTo>
                  <a:pt x="1986" y="4067"/>
                </a:lnTo>
                <a:lnTo>
                  <a:pt x="1986" y="4067"/>
                </a:lnTo>
                <a:lnTo>
                  <a:pt x="1989" y="4065"/>
                </a:lnTo>
                <a:lnTo>
                  <a:pt x="1989" y="4065"/>
                </a:lnTo>
                <a:lnTo>
                  <a:pt x="1991" y="4064"/>
                </a:lnTo>
                <a:lnTo>
                  <a:pt x="1991" y="4064"/>
                </a:lnTo>
                <a:lnTo>
                  <a:pt x="1993" y="4060"/>
                </a:lnTo>
                <a:lnTo>
                  <a:pt x="1993" y="4060"/>
                </a:lnTo>
                <a:lnTo>
                  <a:pt x="1994" y="4060"/>
                </a:lnTo>
                <a:lnTo>
                  <a:pt x="1994" y="4060"/>
                </a:lnTo>
                <a:lnTo>
                  <a:pt x="1996" y="4057"/>
                </a:lnTo>
                <a:lnTo>
                  <a:pt x="1996" y="4057"/>
                </a:lnTo>
                <a:lnTo>
                  <a:pt x="1996" y="4055"/>
                </a:lnTo>
                <a:lnTo>
                  <a:pt x="1996" y="4055"/>
                </a:lnTo>
                <a:lnTo>
                  <a:pt x="1998" y="4052"/>
                </a:lnTo>
                <a:lnTo>
                  <a:pt x="1998" y="4052"/>
                </a:lnTo>
                <a:lnTo>
                  <a:pt x="1998" y="4050"/>
                </a:lnTo>
                <a:lnTo>
                  <a:pt x="1998" y="4050"/>
                </a:lnTo>
                <a:lnTo>
                  <a:pt x="1998" y="4048"/>
                </a:lnTo>
                <a:lnTo>
                  <a:pt x="1998" y="4048"/>
                </a:lnTo>
                <a:lnTo>
                  <a:pt x="1998" y="4047"/>
                </a:lnTo>
                <a:lnTo>
                  <a:pt x="1998" y="4047"/>
                </a:lnTo>
                <a:lnTo>
                  <a:pt x="1998" y="4043"/>
                </a:lnTo>
                <a:lnTo>
                  <a:pt x="1998" y="4043"/>
                </a:lnTo>
                <a:lnTo>
                  <a:pt x="1998" y="4041"/>
                </a:lnTo>
                <a:lnTo>
                  <a:pt x="1998" y="4041"/>
                </a:lnTo>
                <a:lnTo>
                  <a:pt x="1998" y="4041"/>
                </a:lnTo>
                <a:lnTo>
                  <a:pt x="1998" y="4041"/>
                </a:lnTo>
                <a:lnTo>
                  <a:pt x="1998" y="4040"/>
                </a:lnTo>
                <a:lnTo>
                  <a:pt x="1998" y="4040"/>
                </a:lnTo>
                <a:lnTo>
                  <a:pt x="1999" y="4033"/>
                </a:lnTo>
                <a:lnTo>
                  <a:pt x="1999" y="4033"/>
                </a:lnTo>
                <a:lnTo>
                  <a:pt x="2003" y="4029"/>
                </a:lnTo>
                <a:lnTo>
                  <a:pt x="2003" y="4029"/>
                </a:lnTo>
                <a:lnTo>
                  <a:pt x="2006" y="4023"/>
                </a:lnTo>
                <a:lnTo>
                  <a:pt x="2013" y="4016"/>
                </a:lnTo>
                <a:lnTo>
                  <a:pt x="2013" y="4016"/>
                </a:lnTo>
                <a:lnTo>
                  <a:pt x="2017" y="4012"/>
                </a:lnTo>
                <a:lnTo>
                  <a:pt x="2017" y="4012"/>
                </a:lnTo>
                <a:lnTo>
                  <a:pt x="2020" y="4006"/>
                </a:lnTo>
                <a:lnTo>
                  <a:pt x="2020" y="4006"/>
                </a:lnTo>
                <a:lnTo>
                  <a:pt x="2022" y="4000"/>
                </a:lnTo>
                <a:lnTo>
                  <a:pt x="2022" y="4000"/>
                </a:lnTo>
                <a:lnTo>
                  <a:pt x="2022" y="3999"/>
                </a:lnTo>
                <a:lnTo>
                  <a:pt x="2022" y="3999"/>
                </a:lnTo>
                <a:lnTo>
                  <a:pt x="2023" y="3997"/>
                </a:lnTo>
                <a:lnTo>
                  <a:pt x="2023" y="3997"/>
                </a:lnTo>
                <a:lnTo>
                  <a:pt x="2027" y="3990"/>
                </a:lnTo>
                <a:lnTo>
                  <a:pt x="2027" y="3990"/>
                </a:lnTo>
                <a:lnTo>
                  <a:pt x="2029" y="3985"/>
                </a:lnTo>
                <a:lnTo>
                  <a:pt x="2029" y="3985"/>
                </a:lnTo>
                <a:lnTo>
                  <a:pt x="2029" y="3977"/>
                </a:lnTo>
                <a:lnTo>
                  <a:pt x="2029" y="3977"/>
                </a:lnTo>
                <a:lnTo>
                  <a:pt x="2030" y="3973"/>
                </a:lnTo>
                <a:lnTo>
                  <a:pt x="2030" y="3973"/>
                </a:lnTo>
                <a:lnTo>
                  <a:pt x="2032" y="3971"/>
                </a:lnTo>
                <a:lnTo>
                  <a:pt x="2032" y="3971"/>
                </a:lnTo>
                <a:lnTo>
                  <a:pt x="2032" y="3971"/>
                </a:lnTo>
                <a:lnTo>
                  <a:pt x="2032" y="3971"/>
                </a:lnTo>
                <a:lnTo>
                  <a:pt x="2034" y="3968"/>
                </a:lnTo>
                <a:lnTo>
                  <a:pt x="2034" y="3968"/>
                </a:lnTo>
                <a:lnTo>
                  <a:pt x="2034" y="3968"/>
                </a:lnTo>
                <a:lnTo>
                  <a:pt x="2034" y="3968"/>
                </a:lnTo>
                <a:lnTo>
                  <a:pt x="2037" y="3965"/>
                </a:lnTo>
                <a:lnTo>
                  <a:pt x="2037" y="3965"/>
                </a:lnTo>
                <a:lnTo>
                  <a:pt x="2037" y="3963"/>
                </a:lnTo>
                <a:lnTo>
                  <a:pt x="2037" y="3963"/>
                </a:lnTo>
                <a:lnTo>
                  <a:pt x="2039" y="3961"/>
                </a:lnTo>
                <a:lnTo>
                  <a:pt x="2039" y="3961"/>
                </a:lnTo>
                <a:lnTo>
                  <a:pt x="2042" y="3959"/>
                </a:lnTo>
                <a:lnTo>
                  <a:pt x="2042" y="3959"/>
                </a:lnTo>
                <a:lnTo>
                  <a:pt x="2047" y="3956"/>
                </a:lnTo>
                <a:lnTo>
                  <a:pt x="2047" y="3956"/>
                </a:lnTo>
                <a:lnTo>
                  <a:pt x="2047" y="3956"/>
                </a:lnTo>
                <a:lnTo>
                  <a:pt x="2047" y="3956"/>
                </a:lnTo>
                <a:lnTo>
                  <a:pt x="2047" y="3956"/>
                </a:lnTo>
                <a:lnTo>
                  <a:pt x="2047" y="3956"/>
                </a:lnTo>
                <a:lnTo>
                  <a:pt x="2049" y="3954"/>
                </a:lnTo>
                <a:lnTo>
                  <a:pt x="2049" y="3954"/>
                </a:lnTo>
                <a:lnTo>
                  <a:pt x="2049" y="3953"/>
                </a:lnTo>
                <a:lnTo>
                  <a:pt x="2049" y="3953"/>
                </a:lnTo>
                <a:lnTo>
                  <a:pt x="2051" y="3953"/>
                </a:lnTo>
                <a:lnTo>
                  <a:pt x="2051" y="3953"/>
                </a:lnTo>
                <a:lnTo>
                  <a:pt x="2051" y="3953"/>
                </a:lnTo>
                <a:lnTo>
                  <a:pt x="2051" y="3953"/>
                </a:lnTo>
                <a:lnTo>
                  <a:pt x="2052" y="3951"/>
                </a:lnTo>
                <a:lnTo>
                  <a:pt x="2052" y="3951"/>
                </a:lnTo>
                <a:lnTo>
                  <a:pt x="2052" y="3949"/>
                </a:lnTo>
                <a:lnTo>
                  <a:pt x="2052" y="3949"/>
                </a:lnTo>
                <a:lnTo>
                  <a:pt x="2052" y="3948"/>
                </a:lnTo>
                <a:lnTo>
                  <a:pt x="2052" y="3948"/>
                </a:lnTo>
                <a:lnTo>
                  <a:pt x="2054" y="3948"/>
                </a:lnTo>
                <a:lnTo>
                  <a:pt x="2054" y="3948"/>
                </a:lnTo>
                <a:lnTo>
                  <a:pt x="2054" y="3944"/>
                </a:lnTo>
                <a:lnTo>
                  <a:pt x="2054" y="3944"/>
                </a:lnTo>
                <a:lnTo>
                  <a:pt x="2056" y="3941"/>
                </a:lnTo>
                <a:lnTo>
                  <a:pt x="2058" y="3936"/>
                </a:lnTo>
                <a:lnTo>
                  <a:pt x="2061" y="3932"/>
                </a:lnTo>
                <a:lnTo>
                  <a:pt x="2061" y="3925"/>
                </a:lnTo>
                <a:lnTo>
                  <a:pt x="2061" y="3925"/>
                </a:lnTo>
                <a:lnTo>
                  <a:pt x="2071" y="3917"/>
                </a:lnTo>
                <a:lnTo>
                  <a:pt x="2071" y="3917"/>
                </a:lnTo>
                <a:lnTo>
                  <a:pt x="2073" y="3915"/>
                </a:lnTo>
                <a:lnTo>
                  <a:pt x="2073" y="3915"/>
                </a:lnTo>
                <a:lnTo>
                  <a:pt x="2076" y="3913"/>
                </a:lnTo>
                <a:lnTo>
                  <a:pt x="2076" y="3913"/>
                </a:lnTo>
                <a:lnTo>
                  <a:pt x="2078" y="3912"/>
                </a:lnTo>
                <a:lnTo>
                  <a:pt x="2078" y="3912"/>
                </a:lnTo>
                <a:lnTo>
                  <a:pt x="2082" y="3910"/>
                </a:lnTo>
                <a:lnTo>
                  <a:pt x="2082" y="3910"/>
                </a:lnTo>
                <a:lnTo>
                  <a:pt x="2087" y="3907"/>
                </a:lnTo>
                <a:lnTo>
                  <a:pt x="2087" y="3907"/>
                </a:lnTo>
                <a:lnTo>
                  <a:pt x="2090" y="3903"/>
                </a:lnTo>
                <a:lnTo>
                  <a:pt x="2090" y="3903"/>
                </a:lnTo>
                <a:lnTo>
                  <a:pt x="2093" y="3900"/>
                </a:lnTo>
                <a:lnTo>
                  <a:pt x="2097" y="3896"/>
                </a:lnTo>
                <a:lnTo>
                  <a:pt x="2099" y="3889"/>
                </a:lnTo>
                <a:lnTo>
                  <a:pt x="2100" y="3881"/>
                </a:lnTo>
                <a:lnTo>
                  <a:pt x="2100" y="3879"/>
                </a:lnTo>
                <a:lnTo>
                  <a:pt x="2102" y="3876"/>
                </a:lnTo>
                <a:lnTo>
                  <a:pt x="2102" y="3876"/>
                </a:lnTo>
                <a:lnTo>
                  <a:pt x="2102" y="3872"/>
                </a:lnTo>
                <a:lnTo>
                  <a:pt x="2102" y="3849"/>
                </a:lnTo>
                <a:lnTo>
                  <a:pt x="2102" y="3849"/>
                </a:lnTo>
                <a:lnTo>
                  <a:pt x="2105" y="3847"/>
                </a:lnTo>
                <a:lnTo>
                  <a:pt x="2105" y="3847"/>
                </a:lnTo>
                <a:lnTo>
                  <a:pt x="2105" y="3847"/>
                </a:lnTo>
                <a:lnTo>
                  <a:pt x="2105" y="3847"/>
                </a:lnTo>
                <a:lnTo>
                  <a:pt x="2107" y="3845"/>
                </a:lnTo>
                <a:lnTo>
                  <a:pt x="2107" y="3845"/>
                </a:lnTo>
                <a:lnTo>
                  <a:pt x="2107" y="3845"/>
                </a:lnTo>
                <a:lnTo>
                  <a:pt x="2107" y="3845"/>
                </a:lnTo>
                <a:lnTo>
                  <a:pt x="2109" y="3843"/>
                </a:lnTo>
                <a:lnTo>
                  <a:pt x="2109" y="3843"/>
                </a:lnTo>
                <a:lnTo>
                  <a:pt x="2109" y="3842"/>
                </a:lnTo>
                <a:lnTo>
                  <a:pt x="2109" y="3842"/>
                </a:lnTo>
                <a:lnTo>
                  <a:pt x="2111" y="3840"/>
                </a:lnTo>
                <a:lnTo>
                  <a:pt x="2111" y="3840"/>
                </a:lnTo>
                <a:lnTo>
                  <a:pt x="2111" y="3838"/>
                </a:lnTo>
                <a:lnTo>
                  <a:pt x="2111" y="3838"/>
                </a:lnTo>
                <a:lnTo>
                  <a:pt x="2112" y="3837"/>
                </a:lnTo>
                <a:lnTo>
                  <a:pt x="2112" y="3837"/>
                </a:lnTo>
                <a:lnTo>
                  <a:pt x="2112" y="3837"/>
                </a:lnTo>
                <a:lnTo>
                  <a:pt x="2112" y="3837"/>
                </a:lnTo>
                <a:lnTo>
                  <a:pt x="2114" y="3833"/>
                </a:lnTo>
                <a:lnTo>
                  <a:pt x="2114" y="3833"/>
                </a:lnTo>
                <a:lnTo>
                  <a:pt x="2114" y="3830"/>
                </a:lnTo>
                <a:lnTo>
                  <a:pt x="2114" y="3830"/>
                </a:lnTo>
                <a:lnTo>
                  <a:pt x="2114" y="3830"/>
                </a:lnTo>
                <a:lnTo>
                  <a:pt x="2116" y="3826"/>
                </a:lnTo>
                <a:lnTo>
                  <a:pt x="2116" y="3826"/>
                </a:lnTo>
                <a:lnTo>
                  <a:pt x="2116" y="3826"/>
                </a:lnTo>
                <a:lnTo>
                  <a:pt x="2116" y="3826"/>
                </a:lnTo>
                <a:lnTo>
                  <a:pt x="2116" y="3826"/>
                </a:lnTo>
                <a:lnTo>
                  <a:pt x="2116" y="3826"/>
                </a:lnTo>
                <a:lnTo>
                  <a:pt x="2117" y="3823"/>
                </a:lnTo>
                <a:lnTo>
                  <a:pt x="2117" y="3823"/>
                </a:lnTo>
                <a:lnTo>
                  <a:pt x="2117" y="3823"/>
                </a:lnTo>
                <a:lnTo>
                  <a:pt x="2117" y="3823"/>
                </a:lnTo>
                <a:lnTo>
                  <a:pt x="2117" y="3823"/>
                </a:lnTo>
                <a:lnTo>
                  <a:pt x="2117" y="3823"/>
                </a:lnTo>
                <a:lnTo>
                  <a:pt x="2117" y="3821"/>
                </a:lnTo>
                <a:lnTo>
                  <a:pt x="2117" y="3821"/>
                </a:lnTo>
                <a:lnTo>
                  <a:pt x="2122" y="3814"/>
                </a:lnTo>
                <a:lnTo>
                  <a:pt x="2124" y="3806"/>
                </a:lnTo>
                <a:lnTo>
                  <a:pt x="2129" y="3799"/>
                </a:lnTo>
                <a:lnTo>
                  <a:pt x="2136" y="3794"/>
                </a:lnTo>
                <a:lnTo>
                  <a:pt x="2136" y="3794"/>
                </a:lnTo>
                <a:lnTo>
                  <a:pt x="2138" y="3791"/>
                </a:lnTo>
                <a:lnTo>
                  <a:pt x="2138" y="3791"/>
                </a:lnTo>
                <a:lnTo>
                  <a:pt x="2138" y="3791"/>
                </a:lnTo>
                <a:lnTo>
                  <a:pt x="2140" y="3787"/>
                </a:lnTo>
                <a:lnTo>
                  <a:pt x="2140" y="3787"/>
                </a:lnTo>
                <a:lnTo>
                  <a:pt x="2143" y="3775"/>
                </a:lnTo>
                <a:lnTo>
                  <a:pt x="2143" y="3775"/>
                </a:lnTo>
                <a:lnTo>
                  <a:pt x="2143" y="3773"/>
                </a:lnTo>
                <a:lnTo>
                  <a:pt x="2143" y="3773"/>
                </a:lnTo>
                <a:lnTo>
                  <a:pt x="2145" y="3773"/>
                </a:lnTo>
                <a:lnTo>
                  <a:pt x="2145" y="3773"/>
                </a:lnTo>
                <a:lnTo>
                  <a:pt x="2146" y="3770"/>
                </a:lnTo>
                <a:lnTo>
                  <a:pt x="2148" y="3767"/>
                </a:lnTo>
                <a:lnTo>
                  <a:pt x="2153" y="3765"/>
                </a:lnTo>
                <a:lnTo>
                  <a:pt x="2158" y="3763"/>
                </a:lnTo>
                <a:lnTo>
                  <a:pt x="2158" y="3763"/>
                </a:lnTo>
                <a:lnTo>
                  <a:pt x="2160" y="3762"/>
                </a:lnTo>
                <a:lnTo>
                  <a:pt x="2160" y="3762"/>
                </a:lnTo>
                <a:lnTo>
                  <a:pt x="2160" y="3760"/>
                </a:lnTo>
                <a:lnTo>
                  <a:pt x="2160" y="3760"/>
                </a:lnTo>
                <a:lnTo>
                  <a:pt x="2163" y="3756"/>
                </a:lnTo>
                <a:lnTo>
                  <a:pt x="2163" y="3756"/>
                </a:lnTo>
                <a:lnTo>
                  <a:pt x="2167" y="3750"/>
                </a:lnTo>
                <a:lnTo>
                  <a:pt x="2170" y="3741"/>
                </a:lnTo>
                <a:lnTo>
                  <a:pt x="2170" y="3741"/>
                </a:lnTo>
                <a:lnTo>
                  <a:pt x="2170" y="3739"/>
                </a:lnTo>
                <a:lnTo>
                  <a:pt x="2170" y="3739"/>
                </a:lnTo>
                <a:lnTo>
                  <a:pt x="2170" y="3739"/>
                </a:lnTo>
                <a:lnTo>
                  <a:pt x="2170" y="3739"/>
                </a:lnTo>
                <a:lnTo>
                  <a:pt x="2172" y="3736"/>
                </a:lnTo>
                <a:lnTo>
                  <a:pt x="2175" y="3734"/>
                </a:lnTo>
                <a:lnTo>
                  <a:pt x="2177" y="3733"/>
                </a:lnTo>
                <a:lnTo>
                  <a:pt x="2182" y="3731"/>
                </a:lnTo>
                <a:lnTo>
                  <a:pt x="2182" y="3731"/>
                </a:lnTo>
                <a:lnTo>
                  <a:pt x="2184" y="3731"/>
                </a:lnTo>
                <a:lnTo>
                  <a:pt x="2184" y="3731"/>
                </a:lnTo>
                <a:lnTo>
                  <a:pt x="2184" y="3729"/>
                </a:lnTo>
                <a:lnTo>
                  <a:pt x="2184" y="3729"/>
                </a:lnTo>
                <a:lnTo>
                  <a:pt x="2186" y="3727"/>
                </a:lnTo>
                <a:lnTo>
                  <a:pt x="2186" y="3727"/>
                </a:lnTo>
                <a:lnTo>
                  <a:pt x="2187" y="3724"/>
                </a:lnTo>
                <a:lnTo>
                  <a:pt x="2187" y="3724"/>
                </a:lnTo>
                <a:lnTo>
                  <a:pt x="2189" y="3722"/>
                </a:lnTo>
                <a:lnTo>
                  <a:pt x="2189" y="3722"/>
                </a:lnTo>
                <a:lnTo>
                  <a:pt x="2191" y="3719"/>
                </a:lnTo>
                <a:lnTo>
                  <a:pt x="2191" y="3719"/>
                </a:lnTo>
                <a:lnTo>
                  <a:pt x="2192" y="3716"/>
                </a:lnTo>
                <a:lnTo>
                  <a:pt x="2192" y="3716"/>
                </a:lnTo>
                <a:lnTo>
                  <a:pt x="2194" y="3712"/>
                </a:lnTo>
                <a:lnTo>
                  <a:pt x="2194" y="3712"/>
                </a:lnTo>
                <a:lnTo>
                  <a:pt x="2198" y="3705"/>
                </a:lnTo>
                <a:lnTo>
                  <a:pt x="2204" y="3705"/>
                </a:lnTo>
                <a:lnTo>
                  <a:pt x="2204" y="3705"/>
                </a:lnTo>
                <a:lnTo>
                  <a:pt x="2204" y="3693"/>
                </a:lnTo>
                <a:lnTo>
                  <a:pt x="2206" y="3681"/>
                </a:lnTo>
                <a:lnTo>
                  <a:pt x="2213" y="3663"/>
                </a:lnTo>
                <a:lnTo>
                  <a:pt x="2216" y="3652"/>
                </a:lnTo>
                <a:lnTo>
                  <a:pt x="2218" y="3642"/>
                </a:lnTo>
                <a:lnTo>
                  <a:pt x="2220" y="3630"/>
                </a:lnTo>
                <a:lnTo>
                  <a:pt x="2218" y="3617"/>
                </a:lnTo>
                <a:lnTo>
                  <a:pt x="2218" y="3617"/>
                </a:lnTo>
                <a:lnTo>
                  <a:pt x="2220" y="3615"/>
                </a:lnTo>
                <a:lnTo>
                  <a:pt x="2221" y="3613"/>
                </a:lnTo>
                <a:lnTo>
                  <a:pt x="2225" y="3610"/>
                </a:lnTo>
                <a:lnTo>
                  <a:pt x="2227" y="3605"/>
                </a:lnTo>
                <a:lnTo>
                  <a:pt x="2228" y="3603"/>
                </a:lnTo>
                <a:lnTo>
                  <a:pt x="2232" y="3603"/>
                </a:lnTo>
                <a:lnTo>
                  <a:pt x="2232" y="3603"/>
                </a:lnTo>
                <a:lnTo>
                  <a:pt x="2235" y="3601"/>
                </a:lnTo>
                <a:lnTo>
                  <a:pt x="2238" y="3600"/>
                </a:lnTo>
                <a:lnTo>
                  <a:pt x="2240" y="3598"/>
                </a:lnTo>
                <a:lnTo>
                  <a:pt x="2245" y="3596"/>
                </a:lnTo>
                <a:lnTo>
                  <a:pt x="2245" y="3596"/>
                </a:lnTo>
                <a:lnTo>
                  <a:pt x="2244" y="3589"/>
                </a:lnTo>
                <a:lnTo>
                  <a:pt x="2245" y="3584"/>
                </a:lnTo>
                <a:lnTo>
                  <a:pt x="2249" y="3576"/>
                </a:lnTo>
                <a:lnTo>
                  <a:pt x="2252" y="3567"/>
                </a:lnTo>
                <a:lnTo>
                  <a:pt x="2252" y="3562"/>
                </a:lnTo>
                <a:lnTo>
                  <a:pt x="2252" y="3555"/>
                </a:lnTo>
                <a:lnTo>
                  <a:pt x="2252" y="3555"/>
                </a:lnTo>
                <a:lnTo>
                  <a:pt x="2255" y="3555"/>
                </a:lnTo>
                <a:lnTo>
                  <a:pt x="2255" y="3555"/>
                </a:lnTo>
                <a:lnTo>
                  <a:pt x="2255" y="3555"/>
                </a:lnTo>
                <a:lnTo>
                  <a:pt x="2255" y="3555"/>
                </a:lnTo>
                <a:lnTo>
                  <a:pt x="2257" y="3554"/>
                </a:lnTo>
                <a:lnTo>
                  <a:pt x="2257" y="3554"/>
                </a:lnTo>
                <a:lnTo>
                  <a:pt x="2259" y="3554"/>
                </a:lnTo>
                <a:lnTo>
                  <a:pt x="2259" y="3554"/>
                </a:lnTo>
                <a:lnTo>
                  <a:pt x="2261" y="3552"/>
                </a:lnTo>
                <a:lnTo>
                  <a:pt x="2261" y="3552"/>
                </a:lnTo>
                <a:lnTo>
                  <a:pt x="2261" y="3552"/>
                </a:lnTo>
                <a:lnTo>
                  <a:pt x="2261" y="3552"/>
                </a:lnTo>
                <a:lnTo>
                  <a:pt x="2262" y="3550"/>
                </a:lnTo>
                <a:lnTo>
                  <a:pt x="2262" y="3550"/>
                </a:lnTo>
                <a:lnTo>
                  <a:pt x="2262" y="3550"/>
                </a:lnTo>
                <a:lnTo>
                  <a:pt x="2262" y="3550"/>
                </a:lnTo>
                <a:lnTo>
                  <a:pt x="2262" y="3548"/>
                </a:lnTo>
                <a:lnTo>
                  <a:pt x="2262" y="3548"/>
                </a:lnTo>
                <a:lnTo>
                  <a:pt x="2264" y="3545"/>
                </a:lnTo>
                <a:lnTo>
                  <a:pt x="2264" y="3545"/>
                </a:lnTo>
                <a:lnTo>
                  <a:pt x="2264" y="3545"/>
                </a:lnTo>
                <a:lnTo>
                  <a:pt x="2264" y="3545"/>
                </a:lnTo>
                <a:lnTo>
                  <a:pt x="2264" y="3545"/>
                </a:lnTo>
                <a:lnTo>
                  <a:pt x="2264" y="3545"/>
                </a:lnTo>
                <a:lnTo>
                  <a:pt x="2267" y="3530"/>
                </a:lnTo>
                <a:lnTo>
                  <a:pt x="2269" y="3526"/>
                </a:lnTo>
                <a:lnTo>
                  <a:pt x="2273" y="3523"/>
                </a:lnTo>
                <a:lnTo>
                  <a:pt x="2274" y="3521"/>
                </a:lnTo>
                <a:lnTo>
                  <a:pt x="2279" y="3521"/>
                </a:lnTo>
                <a:lnTo>
                  <a:pt x="2279" y="3521"/>
                </a:lnTo>
                <a:lnTo>
                  <a:pt x="2278" y="3514"/>
                </a:lnTo>
                <a:lnTo>
                  <a:pt x="2279" y="3509"/>
                </a:lnTo>
                <a:lnTo>
                  <a:pt x="2283" y="3501"/>
                </a:lnTo>
                <a:lnTo>
                  <a:pt x="2286" y="3492"/>
                </a:lnTo>
                <a:lnTo>
                  <a:pt x="2286" y="3487"/>
                </a:lnTo>
                <a:lnTo>
                  <a:pt x="2286" y="3480"/>
                </a:lnTo>
                <a:lnTo>
                  <a:pt x="2286" y="3480"/>
                </a:lnTo>
                <a:lnTo>
                  <a:pt x="2279" y="3480"/>
                </a:lnTo>
                <a:lnTo>
                  <a:pt x="2274" y="3480"/>
                </a:lnTo>
                <a:lnTo>
                  <a:pt x="2271" y="3484"/>
                </a:lnTo>
                <a:lnTo>
                  <a:pt x="2269" y="3487"/>
                </a:lnTo>
                <a:lnTo>
                  <a:pt x="2266" y="3490"/>
                </a:lnTo>
                <a:lnTo>
                  <a:pt x="2264" y="3494"/>
                </a:lnTo>
                <a:lnTo>
                  <a:pt x="2259" y="3494"/>
                </a:lnTo>
                <a:lnTo>
                  <a:pt x="2252" y="3494"/>
                </a:lnTo>
                <a:lnTo>
                  <a:pt x="2252" y="3494"/>
                </a:lnTo>
                <a:lnTo>
                  <a:pt x="2252" y="3492"/>
                </a:lnTo>
                <a:lnTo>
                  <a:pt x="2252" y="3492"/>
                </a:lnTo>
                <a:lnTo>
                  <a:pt x="2254" y="3487"/>
                </a:lnTo>
                <a:lnTo>
                  <a:pt x="2254" y="3487"/>
                </a:lnTo>
                <a:lnTo>
                  <a:pt x="2267" y="3472"/>
                </a:lnTo>
                <a:lnTo>
                  <a:pt x="2281" y="3456"/>
                </a:lnTo>
                <a:lnTo>
                  <a:pt x="2281" y="3456"/>
                </a:lnTo>
                <a:lnTo>
                  <a:pt x="2288" y="3446"/>
                </a:lnTo>
                <a:lnTo>
                  <a:pt x="2291" y="3436"/>
                </a:lnTo>
                <a:lnTo>
                  <a:pt x="2295" y="3426"/>
                </a:lnTo>
                <a:lnTo>
                  <a:pt x="2298" y="3414"/>
                </a:lnTo>
                <a:lnTo>
                  <a:pt x="2298" y="3414"/>
                </a:lnTo>
                <a:lnTo>
                  <a:pt x="2300" y="3420"/>
                </a:lnTo>
                <a:lnTo>
                  <a:pt x="2303" y="3426"/>
                </a:lnTo>
                <a:lnTo>
                  <a:pt x="2307" y="3431"/>
                </a:lnTo>
                <a:lnTo>
                  <a:pt x="2313" y="3432"/>
                </a:lnTo>
                <a:lnTo>
                  <a:pt x="2313" y="3432"/>
                </a:lnTo>
                <a:lnTo>
                  <a:pt x="2317" y="3426"/>
                </a:lnTo>
                <a:lnTo>
                  <a:pt x="2319" y="3422"/>
                </a:lnTo>
                <a:lnTo>
                  <a:pt x="2320" y="3419"/>
                </a:lnTo>
                <a:lnTo>
                  <a:pt x="2320" y="3419"/>
                </a:lnTo>
                <a:lnTo>
                  <a:pt x="2320" y="3412"/>
                </a:lnTo>
                <a:lnTo>
                  <a:pt x="2320" y="3405"/>
                </a:lnTo>
                <a:lnTo>
                  <a:pt x="2320" y="3405"/>
                </a:lnTo>
                <a:lnTo>
                  <a:pt x="2322" y="3403"/>
                </a:lnTo>
                <a:lnTo>
                  <a:pt x="2325" y="3403"/>
                </a:lnTo>
                <a:lnTo>
                  <a:pt x="2325" y="3403"/>
                </a:lnTo>
                <a:lnTo>
                  <a:pt x="2325" y="3402"/>
                </a:lnTo>
                <a:lnTo>
                  <a:pt x="2325" y="3402"/>
                </a:lnTo>
                <a:lnTo>
                  <a:pt x="2325" y="3402"/>
                </a:lnTo>
                <a:lnTo>
                  <a:pt x="2325" y="3402"/>
                </a:lnTo>
                <a:lnTo>
                  <a:pt x="2327" y="3400"/>
                </a:lnTo>
                <a:lnTo>
                  <a:pt x="2327" y="3400"/>
                </a:lnTo>
                <a:lnTo>
                  <a:pt x="2327" y="3400"/>
                </a:lnTo>
                <a:lnTo>
                  <a:pt x="2327" y="3400"/>
                </a:lnTo>
                <a:lnTo>
                  <a:pt x="2327" y="3398"/>
                </a:lnTo>
                <a:lnTo>
                  <a:pt x="2327" y="3398"/>
                </a:lnTo>
                <a:lnTo>
                  <a:pt x="2329" y="3390"/>
                </a:lnTo>
                <a:lnTo>
                  <a:pt x="2331" y="3386"/>
                </a:lnTo>
                <a:lnTo>
                  <a:pt x="2334" y="3385"/>
                </a:lnTo>
                <a:lnTo>
                  <a:pt x="2334" y="3385"/>
                </a:lnTo>
                <a:lnTo>
                  <a:pt x="2337" y="3379"/>
                </a:lnTo>
                <a:lnTo>
                  <a:pt x="2339" y="3374"/>
                </a:lnTo>
                <a:lnTo>
                  <a:pt x="2342" y="3362"/>
                </a:lnTo>
                <a:lnTo>
                  <a:pt x="2346" y="3350"/>
                </a:lnTo>
                <a:lnTo>
                  <a:pt x="2349" y="3347"/>
                </a:lnTo>
                <a:lnTo>
                  <a:pt x="2354" y="3344"/>
                </a:lnTo>
                <a:lnTo>
                  <a:pt x="2354" y="3344"/>
                </a:lnTo>
                <a:lnTo>
                  <a:pt x="2354" y="3332"/>
                </a:lnTo>
                <a:lnTo>
                  <a:pt x="2356" y="3321"/>
                </a:lnTo>
                <a:lnTo>
                  <a:pt x="2359" y="3303"/>
                </a:lnTo>
                <a:lnTo>
                  <a:pt x="2365" y="3282"/>
                </a:lnTo>
                <a:lnTo>
                  <a:pt x="2368" y="3262"/>
                </a:lnTo>
                <a:lnTo>
                  <a:pt x="2368" y="3262"/>
                </a:lnTo>
                <a:lnTo>
                  <a:pt x="2377" y="3257"/>
                </a:lnTo>
                <a:lnTo>
                  <a:pt x="2383" y="3251"/>
                </a:lnTo>
                <a:lnTo>
                  <a:pt x="2392" y="3245"/>
                </a:lnTo>
                <a:lnTo>
                  <a:pt x="2402" y="3241"/>
                </a:lnTo>
                <a:lnTo>
                  <a:pt x="2402" y="3241"/>
                </a:lnTo>
                <a:lnTo>
                  <a:pt x="2402" y="3234"/>
                </a:lnTo>
                <a:lnTo>
                  <a:pt x="2406" y="3229"/>
                </a:lnTo>
                <a:lnTo>
                  <a:pt x="2407" y="3224"/>
                </a:lnTo>
                <a:lnTo>
                  <a:pt x="2411" y="3221"/>
                </a:lnTo>
                <a:lnTo>
                  <a:pt x="2421" y="3214"/>
                </a:lnTo>
                <a:lnTo>
                  <a:pt x="2429" y="3207"/>
                </a:lnTo>
                <a:lnTo>
                  <a:pt x="2429" y="3207"/>
                </a:lnTo>
                <a:lnTo>
                  <a:pt x="2428" y="3200"/>
                </a:lnTo>
                <a:lnTo>
                  <a:pt x="2429" y="3195"/>
                </a:lnTo>
                <a:lnTo>
                  <a:pt x="2433" y="3187"/>
                </a:lnTo>
                <a:lnTo>
                  <a:pt x="2436" y="3178"/>
                </a:lnTo>
                <a:lnTo>
                  <a:pt x="2436" y="3173"/>
                </a:lnTo>
                <a:lnTo>
                  <a:pt x="2436" y="3166"/>
                </a:lnTo>
                <a:lnTo>
                  <a:pt x="2436" y="3166"/>
                </a:lnTo>
                <a:lnTo>
                  <a:pt x="2443" y="3163"/>
                </a:lnTo>
                <a:lnTo>
                  <a:pt x="2448" y="3158"/>
                </a:lnTo>
                <a:lnTo>
                  <a:pt x="2453" y="3153"/>
                </a:lnTo>
                <a:lnTo>
                  <a:pt x="2457" y="3146"/>
                </a:lnTo>
                <a:lnTo>
                  <a:pt x="2457" y="3146"/>
                </a:lnTo>
                <a:lnTo>
                  <a:pt x="2458" y="3136"/>
                </a:lnTo>
                <a:lnTo>
                  <a:pt x="2457" y="3127"/>
                </a:lnTo>
                <a:lnTo>
                  <a:pt x="2455" y="3113"/>
                </a:lnTo>
                <a:lnTo>
                  <a:pt x="2452" y="3100"/>
                </a:lnTo>
                <a:lnTo>
                  <a:pt x="2450" y="3084"/>
                </a:lnTo>
                <a:lnTo>
                  <a:pt x="2450" y="3084"/>
                </a:lnTo>
                <a:lnTo>
                  <a:pt x="2450" y="3079"/>
                </a:lnTo>
                <a:lnTo>
                  <a:pt x="2450" y="3074"/>
                </a:lnTo>
                <a:lnTo>
                  <a:pt x="2448" y="3071"/>
                </a:lnTo>
                <a:lnTo>
                  <a:pt x="2445" y="3069"/>
                </a:lnTo>
                <a:lnTo>
                  <a:pt x="2440" y="3064"/>
                </a:lnTo>
                <a:lnTo>
                  <a:pt x="2436" y="3062"/>
                </a:lnTo>
                <a:lnTo>
                  <a:pt x="2436" y="3057"/>
                </a:lnTo>
                <a:lnTo>
                  <a:pt x="2436" y="3057"/>
                </a:lnTo>
                <a:lnTo>
                  <a:pt x="2438" y="3047"/>
                </a:lnTo>
                <a:lnTo>
                  <a:pt x="2441" y="3038"/>
                </a:lnTo>
                <a:lnTo>
                  <a:pt x="2448" y="3021"/>
                </a:lnTo>
                <a:lnTo>
                  <a:pt x="2453" y="3003"/>
                </a:lnTo>
                <a:lnTo>
                  <a:pt x="2455" y="2992"/>
                </a:lnTo>
                <a:lnTo>
                  <a:pt x="2457" y="2982"/>
                </a:lnTo>
                <a:lnTo>
                  <a:pt x="2457" y="2982"/>
                </a:lnTo>
                <a:lnTo>
                  <a:pt x="2460" y="2980"/>
                </a:lnTo>
                <a:lnTo>
                  <a:pt x="2462" y="2977"/>
                </a:lnTo>
                <a:lnTo>
                  <a:pt x="2464" y="2968"/>
                </a:lnTo>
                <a:lnTo>
                  <a:pt x="2464" y="2968"/>
                </a:lnTo>
                <a:lnTo>
                  <a:pt x="2467" y="2968"/>
                </a:lnTo>
                <a:lnTo>
                  <a:pt x="2469" y="2967"/>
                </a:lnTo>
                <a:lnTo>
                  <a:pt x="2470" y="2962"/>
                </a:lnTo>
                <a:lnTo>
                  <a:pt x="2470" y="2962"/>
                </a:lnTo>
                <a:lnTo>
                  <a:pt x="2474" y="2957"/>
                </a:lnTo>
                <a:lnTo>
                  <a:pt x="2475" y="2950"/>
                </a:lnTo>
                <a:lnTo>
                  <a:pt x="2477" y="2943"/>
                </a:lnTo>
                <a:lnTo>
                  <a:pt x="2477" y="2934"/>
                </a:lnTo>
                <a:lnTo>
                  <a:pt x="2477" y="2934"/>
                </a:lnTo>
                <a:lnTo>
                  <a:pt x="2475" y="2922"/>
                </a:lnTo>
                <a:lnTo>
                  <a:pt x="2474" y="2917"/>
                </a:lnTo>
                <a:lnTo>
                  <a:pt x="2470" y="2914"/>
                </a:lnTo>
                <a:lnTo>
                  <a:pt x="2470" y="2914"/>
                </a:lnTo>
                <a:lnTo>
                  <a:pt x="2467" y="2912"/>
                </a:lnTo>
                <a:lnTo>
                  <a:pt x="2464" y="2910"/>
                </a:lnTo>
                <a:lnTo>
                  <a:pt x="2460" y="2909"/>
                </a:lnTo>
                <a:lnTo>
                  <a:pt x="2457" y="2907"/>
                </a:lnTo>
                <a:lnTo>
                  <a:pt x="2457" y="2907"/>
                </a:lnTo>
                <a:lnTo>
                  <a:pt x="2450" y="2904"/>
                </a:lnTo>
                <a:lnTo>
                  <a:pt x="2446" y="2902"/>
                </a:lnTo>
                <a:lnTo>
                  <a:pt x="2443" y="2900"/>
                </a:lnTo>
                <a:lnTo>
                  <a:pt x="2443" y="2900"/>
                </a:lnTo>
                <a:lnTo>
                  <a:pt x="2440" y="2893"/>
                </a:lnTo>
                <a:lnTo>
                  <a:pt x="2438" y="2890"/>
                </a:lnTo>
                <a:lnTo>
                  <a:pt x="2436" y="2886"/>
                </a:lnTo>
                <a:lnTo>
                  <a:pt x="2436" y="2886"/>
                </a:lnTo>
                <a:lnTo>
                  <a:pt x="2433" y="2886"/>
                </a:lnTo>
                <a:lnTo>
                  <a:pt x="2429" y="2886"/>
                </a:lnTo>
                <a:lnTo>
                  <a:pt x="2424" y="2886"/>
                </a:lnTo>
                <a:lnTo>
                  <a:pt x="2423" y="2886"/>
                </a:lnTo>
                <a:lnTo>
                  <a:pt x="2423" y="2886"/>
                </a:lnTo>
                <a:lnTo>
                  <a:pt x="2423" y="2883"/>
                </a:lnTo>
                <a:lnTo>
                  <a:pt x="2423" y="2880"/>
                </a:lnTo>
                <a:lnTo>
                  <a:pt x="2423" y="2880"/>
                </a:lnTo>
                <a:lnTo>
                  <a:pt x="2409" y="2873"/>
                </a:lnTo>
                <a:lnTo>
                  <a:pt x="2409" y="2873"/>
                </a:lnTo>
                <a:lnTo>
                  <a:pt x="2397" y="2863"/>
                </a:lnTo>
                <a:lnTo>
                  <a:pt x="2390" y="2859"/>
                </a:lnTo>
                <a:lnTo>
                  <a:pt x="2385" y="2859"/>
                </a:lnTo>
                <a:lnTo>
                  <a:pt x="2382" y="2859"/>
                </a:lnTo>
                <a:lnTo>
                  <a:pt x="2382" y="2859"/>
                </a:lnTo>
                <a:lnTo>
                  <a:pt x="2377" y="2851"/>
                </a:lnTo>
                <a:lnTo>
                  <a:pt x="2375" y="2845"/>
                </a:lnTo>
                <a:lnTo>
                  <a:pt x="2375" y="2839"/>
                </a:lnTo>
                <a:lnTo>
                  <a:pt x="2375" y="2839"/>
                </a:lnTo>
                <a:lnTo>
                  <a:pt x="2375" y="2837"/>
                </a:lnTo>
                <a:lnTo>
                  <a:pt x="2373" y="2835"/>
                </a:lnTo>
                <a:lnTo>
                  <a:pt x="2370" y="2834"/>
                </a:lnTo>
                <a:lnTo>
                  <a:pt x="2365" y="2834"/>
                </a:lnTo>
                <a:lnTo>
                  <a:pt x="2361" y="2832"/>
                </a:lnTo>
                <a:lnTo>
                  <a:pt x="2361" y="2832"/>
                </a:lnTo>
                <a:lnTo>
                  <a:pt x="2359" y="2828"/>
                </a:lnTo>
                <a:lnTo>
                  <a:pt x="2358" y="2825"/>
                </a:lnTo>
                <a:lnTo>
                  <a:pt x="2356" y="2822"/>
                </a:lnTo>
                <a:lnTo>
                  <a:pt x="2354" y="2818"/>
                </a:lnTo>
                <a:lnTo>
                  <a:pt x="2354" y="2818"/>
                </a:lnTo>
                <a:lnTo>
                  <a:pt x="2342" y="2810"/>
                </a:lnTo>
                <a:lnTo>
                  <a:pt x="2336" y="2805"/>
                </a:lnTo>
                <a:lnTo>
                  <a:pt x="2334" y="2801"/>
                </a:lnTo>
                <a:lnTo>
                  <a:pt x="2334" y="2798"/>
                </a:lnTo>
                <a:lnTo>
                  <a:pt x="2334" y="2798"/>
                </a:lnTo>
                <a:lnTo>
                  <a:pt x="2313" y="2793"/>
                </a:lnTo>
                <a:lnTo>
                  <a:pt x="2296" y="2782"/>
                </a:lnTo>
                <a:lnTo>
                  <a:pt x="2290" y="2777"/>
                </a:lnTo>
                <a:lnTo>
                  <a:pt x="2283" y="2772"/>
                </a:lnTo>
                <a:lnTo>
                  <a:pt x="2278" y="2765"/>
                </a:lnTo>
                <a:lnTo>
                  <a:pt x="2273" y="2757"/>
                </a:lnTo>
                <a:lnTo>
                  <a:pt x="2273" y="2757"/>
                </a:lnTo>
                <a:lnTo>
                  <a:pt x="2259" y="2755"/>
                </a:lnTo>
                <a:lnTo>
                  <a:pt x="2247" y="2753"/>
                </a:lnTo>
                <a:lnTo>
                  <a:pt x="2227" y="2745"/>
                </a:lnTo>
                <a:lnTo>
                  <a:pt x="2216" y="2741"/>
                </a:lnTo>
                <a:lnTo>
                  <a:pt x="2204" y="2738"/>
                </a:lnTo>
                <a:lnTo>
                  <a:pt x="2192" y="2736"/>
                </a:lnTo>
                <a:lnTo>
                  <a:pt x="2177" y="2736"/>
                </a:lnTo>
                <a:lnTo>
                  <a:pt x="2177" y="2736"/>
                </a:lnTo>
                <a:lnTo>
                  <a:pt x="2170" y="2723"/>
                </a:lnTo>
                <a:lnTo>
                  <a:pt x="2163" y="2709"/>
                </a:lnTo>
                <a:lnTo>
                  <a:pt x="2163" y="2709"/>
                </a:lnTo>
                <a:lnTo>
                  <a:pt x="2155" y="2707"/>
                </a:lnTo>
                <a:lnTo>
                  <a:pt x="2146" y="2706"/>
                </a:lnTo>
                <a:lnTo>
                  <a:pt x="2140" y="2702"/>
                </a:lnTo>
                <a:lnTo>
                  <a:pt x="2134" y="2697"/>
                </a:lnTo>
                <a:lnTo>
                  <a:pt x="2124" y="2687"/>
                </a:lnTo>
                <a:lnTo>
                  <a:pt x="2116" y="2675"/>
                </a:lnTo>
                <a:lnTo>
                  <a:pt x="2116" y="2675"/>
                </a:lnTo>
                <a:lnTo>
                  <a:pt x="2109" y="2675"/>
                </a:lnTo>
                <a:lnTo>
                  <a:pt x="2102" y="2675"/>
                </a:lnTo>
                <a:lnTo>
                  <a:pt x="2097" y="2677"/>
                </a:lnTo>
                <a:lnTo>
                  <a:pt x="2095" y="2682"/>
                </a:lnTo>
                <a:lnTo>
                  <a:pt x="2095" y="2682"/>
                </a:lnTo>
                <a:lnTo>
                  <a:pt x="2088" y="2682"/>
                </a:lnTo>
                <a:lnTo>
                  <a:pt x="2083" y="2680"/>
                </a:lnTo>
                <a:lnTo>
                  <a:pt x="2080" y="2677"/>
                </a:lnTo>
                <a:lnTo>
                  <a:pt x="2075" y="2675"/>
                </a:lnTo>
                <a:lnTo>
                  <a:pt x="2075" y="2675"/>
                </a:lnTo>
                <a:lnTo>
                  <a:pt x="2075" y="2670"/>
                </a:lnTo>
                <a:lnTo>
                  <a:pt x="2075" y="2665"/>
                </a:lnTo>
                <a:lnTo>
                  <a:pt x="2070" y="2660"/>
                </a:lnTo>
                <a:lnTo>
                  <a:pt x="2066" y="2653"/>
                </a:lnTo>
                <a:lnTo>
                  <a:pt x="2066" y="2648"/>
                </a:lnTo>
                <a:lnTo>
                  <a:pt x="2068" y="2641"/>
                </a:lnTo>
                <a:lnTo>
                  <a:pt x="2068" y="2641"/>
                </a:lnTo>
                <a:lnTo>
                  <a:pt x="2071" y="2639"/>
                </a:lnTo>
                <a:lnTo>
                  <a:pt x="2073" y="2637"/>
                </a:lnTo>
                <a:lnTo>
                  <a:pt x="2075" y="2631"/>
                </a:lnTo>
                <a:lnTo>
                  <a:pt x="2075" y="2614"/>
                </a:lnTo>
                <a:lnTo>
                  <a:pt x="2075" y="2614"/>
                </a:lnTo>
                <a:lnTo>
                  <a:pt x="2080" y="2614"/>
                </a:lnTo>
                <a:lnTo>
                  <a:pt x="2083" y="2612"/>
                </a:lnTo>
                <a:lnTo>
                  <a:pt x="2085" y="2608"/>
                </a:lnTo>
                <a:lnTo>
                  <a:pt x="2087" y="2605"/>
                </a:lnTo>
                <a:lnTo>
                  <a:pt x="2088" y="2596"/>
                </a:lnTo>
                <a:lnTo>
                  <a:pt x="2092" y="2595"/>
                </a:lnTo>
                <a:lnTo>
                  <a:pt x="2095" y="2593"/>
                </a:lnTo>
                <a:lnTo>
                  <a:pt x="2095" y="2593"/>
                </a:lnTo>
                <a:lnTo>
                  <a:pt x="2093" y="2583"/>
                </a:lnTo>
                <a:lnTo>
                  <a:pt x="2095" y="2576"/>
                </a:lnTo>
                <a:lnTo>
                  <a:pt x="2099" y="2562"/>
                </a:lnTo>
                <a:lnTo>
                  <a:pt x="2102" y="2549"/>
                </a:lnTo>
                <a:lnTo>
                  <a:pt x="2102" y="2540"/>
                </a:lnTo>
                <a:lnTo>
                  <a:pt x="2102" y="2532"/>
                </a:lnTo>
                <a:lnTo>
                  <a:pt x="2102" y="2532"/>
                </a:lnTo>
                <a:lnTo>
                  <a:pt x="2105" y="2530"/>
                </a:lnTo>
                <a:lnTo>
                  <a:pt x="2107" y="2527"/>
                </a:lnTo>
                <a:lnTo>
                  <a:pt x="2109" y="2518"/>
                </a:lnTo>
                <a:lnTo>
                  <a:pt x="2109" y="2518"/>
                </a:lnTo>
                <a:lnTo>
                  <a:pt x="2112" y="2518"/>
                </a:lnTo>
                <a:lnTo>
                  <a:pt x="2114" y="2516"/>
                </a:lnTo>
                <a:lnTo>
                  <a:pt x="2116" y="2511"/>
                </a:lnTo>
                <a:lnTo>
                  <a:pt x="2116" y="2511"/>
                </a:lnTo>
                <a:lnTo>
                  <a:pt x="2117" y="2510"/>
                </a:lnTo>
                <a:lnTo>
                  <a:pt x="2119" y="2508"/>
                </a:lnTo>
                <a:lnTo>
                  <a:pt x="2122" y="2504"/>
                </a:lnTo>
                <a:lnTo>
                  <a:pt x="2124" y="2499"/>
                </a:lnTo>
                <a:lnTo>
                  <a:pt x="2126" y="2498"/>
                </a:lnTo>
                <a:lnTo>
                  <a:pt x="2129" y="2498"/>
                </a:lnTo>
                <a:lnTo>
                  <a:pt x="2129" y="2498"/>
                </a:lnTo>
                <a:lnTo>
                  <a:pt x="2121" y="2482"/>
                </a:lnTo>
                <a:lnTo>
                  <a:pt x="2114" y="2465"/>
                </a:lnTo>
                <a:lnTo>
                  <a:pt x="2111" y="2457"/>
                </a:lnTo>
                <a:lnTo>
                  <a:pt x="2109" y="2446"/>
                </a:lnTo>
                <a:lnTo>
                  <a:pt x="2109" y="2435"/>
                </a:lnTo>
                <a:lnTo>
                  <a:pt x="2109" y="2423"/>
                </a:lnTo>
                <a:lnTo>
                  <a:pt x="2109" y="2423"/>
                </a:lnTo>
                <a:lnTo>
                  <a:pt x="2107" y="2421"/>
                </a:lnTo>
                <a:lnTo>
                  <a:pt x="2105" y="2419"/>
                </a:lnTo>
                <a:lnTo>
                  <a:pt x="2102" y="2416"/>
                </a:lnTo>
                <a:lnTo>
                  <a:pt x="2097" y="2414"/>
                </a:lnTo>
                <a:lnTo>
                  <a:pt x="2095" y="2412"/>
                </a:lnTo>
                <a:lnTo>
                  <a:pt x="2095" y="2409"/>
                </a:lnTo>
                <a:lnTo>
                  <a:pt x="2095" y="2409"/>
                </a:lnTo>
                <a:lnTo>
                  <a:pt x="2092" y="2407"/>
                </a:lnTo>
                <a:lnTo>
                  <a:pt x="2088" y="2406"/>
                </a:lnTo>
                <a:lnTo>
                  <a:pt x="2085" y="2404"/>
                </a:lnTo>
                <a:lnTo>
                  <a:pt x="2082" y="2402"/>
                </a:lnTo>
                <a:lnTo>
                  <a:pt x="2082" y="2402"/>
                </a:lnTo>
                <a:lnTo>
                  <a:pt x="2073" y="2399"/>
                </a:lnTo>
                <a:lnTo>
                  <a:pt x="2066" y="2394"/>
                </a:lnTo>
                <a:lnTo>
                  <a:pt x="2058" y="2390"/>
                </a:lnTo>
                <a:lnTo>
                  <a:pt x="2052" y="2388"/>
                </a:lnTo>
                <a:lnTo>
                  <a:pt x="2047" y="2388"/>
                </a:lnTo>
                <a:lnTo>
                  <a:pt x="2047" y="2388"/>
                </a:lnTo>
                <a:lnTo>
                  <a:pt x="2046" y="2387"/>
                </a:lnTo>
                <a:lnTo>
                  <a:pt x="2044" y="2385"/>
                </a:lnTo>
                <a:lnTo>
                  <a:pt x="2041" y="2382"/>
                </a:lnTo>
                <a:lnTo>
                  <a:pt x="2035" y="2380"/>
                </a:lnTo>
                <a:lnTo>
                  <a:pt x="2034" y="2378"/>
                </a:lnTo>
                <a:lnTo>
                  <a:pt x="2034" y="2375"/>
                </a:lnTo>
                <a:lnTo>
                  <a:pt x="2034" y="2375"/>
                </a:lnTo>
                <a:lnTo>
                  <a:pt x="2030" y="2373"/>
                </a:lnTo>
                <a:lnTo>
                  <a:pt x="2027" y="2371"/>
                </a:lnTo>
                <a:lnTo>
                  <a:pt x="2023" y="2370"/>
                </a:lnTo>
                <a:lnTo>
                  <a:pt x="2020" y="2368"/>
                </a:lnTo>
                <a:lnTo>
                  <a:pt x="2020" y="2368"/>
                </a:lnTo>
                <a:lnTo>
                  <a:pt x="2020" y="2366"/>
                </a:lnTo>
                <a:lnTo>
                  <a:pt x="2018" y="2365"/>
                </a:lnTo>
                <a:lnTo>
                  <a:pt x="2015" y="2363"/>
                </a:lnTo>
                <a:lnTo>
                  <a:pt x="2010" y="2363"/>
                </a:lnTo>
                <a:lnTo>
                  <a:pt x="2006" y="2361"/>
                </a:lnTo>
                <a:lnTo>
                  <a:pt x="2006" y="2361"/>
                </a:lnTo>
                <a:lnTo>
                  <a:pt x="2006" y="2354"/>
                </a:lnTo>
                <a:lnTo>
                  <a:pt x="2006" y="2354"/>
                </a:lnTo>
                <a:lnTo>
                  <a:pt x="2001" y="2354"/>
                </a:lnTo>
                <a:lnTo>
                  <a:pt x="1996" y="2354"/>
                </a:lnTo>
                <a:lnTo>
                  <a:pt x="1991" y="2354"/>
                </a:lnTo>
                <a:lnTo>
                  <a:pt x="1986" y="2354"/>
                </a:lnTo>
                <a:lnTo>
                  <a:pt x="1986" y="2354"/>
                </a:lnTo>
                <a:lnTo>
                  <a:pt x="1982" y="2334"/>
                </a:lnTo>
                <a:lnTo>
                  <a:pt x="1977" y="2315"/>
                </a:lnTo>
                <a:lnTo>
                  <a:pt x="1972" y="2296"/>
                </a:lnTo>
                <a:lnTo>
                  <a:pt x="1965" y="2279"/>
                </a:lnTo>
                <a:lnTo>
                  <a:pt x="1965" y="2279"/>
                </a:lnTo>
                <a:lnTo>
                  <a:pt x="1969" y="2260"/>
                </a:lnTo>
                <a:lnTo>
                  <a:pt x="1970" y="2245"/>
                </a:lnTo>
                <a:lnTo>
                  <a:pt x="1969" y="2238"/>
                </a:lnTo>
                <a:lnTo>
                  <a:pt x="1967" y="2231"/>
                </a:lnTo>
                <a:lnTo>
                  <a:pt x="1964" y="2225"/>
                </a:lnTo>
                <a:lnTo>
                  <a:pt x="1959" y="2218"/>
                </a:lnTo>
                <a:lnTo>
                  <a:pt x="1959" y="2218"/>
                </a:lnTo>
                <a:lnTo>
                  <a:pt x="1959" y="2214"/>
                </a:lnTo>
                <a:lnTo>
                  <a:pt x="1959" y="2211"/>
                </a:lnTo>
                <a:lnTo>
                  <a:pt x="1959" y="2207"/>
                </a:lnTo>
                <a:lnTo>
                  <a:pt x="1959" y="2204"/>
                </a:lnTo>
                <a:lnTo>
                  <a:pt x="1959" y="2204"/>
                </a:lnTo>
                <a:lnTo>
                  <a:pt x="1965" y="2204"/>
                </a:lnTo>
                <a:lnTo>
                  <a:pt x="1965" y="2204"/>
                </a:lnTo>
                <a:lnTo>
                  <a:pt x="1964" y="2201"/>
                </a:lnTo>
                <a:lnTo>
                  <a:pt x="1962" y="2197"/>
                </a:lnTo>
                <a:lnTo>
                  <a:pt x="1959" y="2196"/>
                </a:lnTo>
                <a:lnTo>
                  <a:pt x="1959" y="2190"/>
                </a:lnTo>
                <a:lnTo>
                  <a:pt x="1959" y="2190"/>
                </a:lnTo>
                <a:lnTo>
                  <a:pt x="1950" y="2189"/>
                </a:lnTo>
                <a:lnTo>
                  <a:pt x="1942" y="2189"/>
                </a:lnTo>
                <a:lnTo>
                  <a:pt x="1930" y="2192"/>
                </a:lnTo>
                <a:lnTo>
                  <a:pt x="1918" y="2196"/>
                </a:lnTo>
                <a:lnTo>
                  <a:pt x="1911" y="2197"/>
                </a:lnTo>
                <a:lnTo>
                  <a:pt x="1904" y="2197"/>
                </a:lnTo>
                <a:lnTo>
                  <a:pt x="1904" y="2197"/>
                </a:lnTo>
                <a:lnTo>
                  <a:pt x="1899" y="2180"/>
                </a:lnTo>
                <a:lnTo>
                  <a:pt x="1892" y="2165"/>
                </a:lnTo>
                <a:lnTo>
                  <a:pt x="1887" y="2158"/>
                </a:lnTo>
                <a:lnTo>
                  <a:pt x="1882" y="2153"/>
                </a:lnTo>
                <a:lnTo>
                  <a:pt x="1877" y="2146"/>
                </a:lnTo>
                <a:lnTo>
                  <a:pt x="1870" y="2143"/>
                </a:lnTo>
                <a:lnTo>
                  <a:pt x="1870" y="2143"/>
                </a:lnTo>
                <a:lnTo>
                  <a:pt x="1870" y="2136"/>
                </a:lnTo>
                <a:lnTo>
                  <a:pt x="1870" y="2131"/>
                </a:lnTo>
                <a:lnTo>
                  <a:pt x="1866" y="2122"/>
                </a:lnTo>
                <a:lnTo>
                  <a:pt x="1863" y="2114"/>
                </a:lnTo>
                <a:lnTo>
                  <a:pt x="1861" y="2109"/>
                </a:lnTo>
                <a:lnTo>
                  <a:pt x="1863" y="2102"/>
                </a:lnTo>
                <a:lnTo>
                  <a:pt x="1863" y="2102"/>
                </a:lnTo>
                <a:lnTo>
                  <a:pt x="1865" y="2092"/>
                </a:lnTo>
                <a:lnTo>
                  <a:pt x="1868" y="2081"/>
                </a:lnTo>
                <a:lnTo>
                  <a:pt x="1873" y="2074"/>
                </a:lnTo>
                <a:lnTo>
                  <a:pt x="1880" y="2068"/>
                </a:lnTo>
                <a:lnTo>
                  <a:pt x="1885" y="2061"/>
                </a:lnTo>
                <a:lnTo>
                  <a:pt x="1892" y="2054"/>
                </a:lnTo>
                <a:lnTo>
                  <a:pt x="1895" y="2046"/>
                </a:lnTo>
                <a:lnTo>
                  <a:pt x="1897" y="2034"/>
                </a:lnTo>
                <a:lnTo>
                  <a:pt x="1897" y="2034"/>
                </a:lnTo>
                <a:lnTo>
                  <a:pt x="1892" y="2028"/>
                </a:lnTo>
                <a:lnTo>
                  <a:pt x="1887" y="2023"/>
                </a:lnTo>
                <a:lnTo>
                  <a:pt x="1878" y="2022"/>
                </a:lnTo>
                <a:lnTo>
                  <a:pt x="1870" y="2020"/>
                </a:lnTo>
                <a:lnTo>
                  <a:pt x="1851" y="2018"/>
                </a:lnTo>
                <a:lnTo>
                  <a:pt x="1843" y="2017"/>
                </a:lnTo>
                <a:lnTo>
                  <a:pt x="1836" y="2013"/>
                </a:lnTo>
                <a:lnTo>
                  <a:pt x="1836" y="2013"/>
                </a:lnTo>
                <a:lnTo>
                  <a:pt x="1836" y="1967"/>
                </a:lnTo>
                <a:lnTo>
                  <a:pt x="1837" y="1945"/>
                </a:lnTo>
                <a:lnTo>
                  <a:pt x="1839" y="1935"/>
                </a:lnTo>
                <a:lnTo>
                  <a:pt x="1843" y="1924"/>
                </a:lnTo>
                <a:lnTo>
                  <a:pt x="1843" y="1924"/>
                </a:lnTo>
                <a:lnTo>
                  <a:pt x="1836" y="1877"/>
                </a:lnTo>
                <a:lnTo>
                  <a:pt x="1834" y="1849"/>
                </a:lnTo>
                <a:lnTo>
                  <a:pt x="1836" y="1822"/>
                </a:lnTo>
                <a:lnTo>
                  <a:pt x="1836" y="1822"/>
                </a:lnTo>
                <a:lnTo>
                  <a:pt x="1836" y="1815"/>
                </a:lnTo>
                <a:lnTo>
                  <a:pt x="1837" y="1810"/>
                </a:lnTo>
                <a:lnTo>
                  <a:pt x="1841" y="1807"/>
                </a:lnTo>
                <a:lnTo>
                  <a:pt x="1844" y="1803"/>
                </a:lnTo>
                <a:lnTo>
                  <a:pt x="1851" y="1796"/>
                </a:lnTo>
                <a:lnTo>
                  <a:pt x="1855" y="1793"/>
                </a:lnTo>
                <a:lnTo>
                  <a:pt x="1856" y="1788"/>
                </a:lnTo>
                <a:lnTo>
                  <a:pt x="1856" y="1788"/>
                </a:lnTo>
                <a:lnTo>
                  <a:pt x="1853" y="1776"/>
                </a:lnTo>
                <a:lnTo>
                  <a:pt x="1849" y="1764"/>
                </a:lnTo>
                <a:lnTo>
                  <a:pt x="1841" y="1742"/>
                </a:lnTo>
                <a:lnTo>
                  <a:pt x="1829" y="1721"/>
                </a:lnTo>
                <a:lnTo>
                  <a:pt x="1826" y="1711"/>
                </a:lnTo>
                <a:lnTo>
                  <a:pt x="1822" y="1699"/>
                </a:lnTo>
                <a:lnTo>
                  <a:pt x="1822" y="1699"/>
                </a:lnTo>
                <a:lnTo>
                  <a:pt x="1820" y="1696"/>
                </a:lnTo>
                <a:lnTo>
                  <a:pt x="1819" y="1692"/>
                </a:lnTo>
                <a:lnTo>
                  <a:pt x="1814" y="1687"/>
                </a:lnTo>
                <a:lnTo>
                  <a:pt x="1810" y="1685"/>
                </a:lnTo>
                <a:lnTo>
                  <a:pt x="1809" y="1682"/>
                </a:lnTo>
                <a:lnTo>
                  <a:pt x="1807" y="1679"/>
                </a:lnTo>
                <a:lnTo>
                  <a:pt x="1809" y="1672"/>
                </a:lnTo>
                <a:lnTo>
                  <a:pt x="1809" y="1672"/>
                </a:lnTo>
                <a:lnTo>
                  <a:pt x="1803" y="1672"/>
                </a:lnTo>
                <a:lnTo>
                  <a:pt x="1800" y="1670"/>
                </a:lnTo>
                <a:lnTo>
                  <a:pt x="1798" y="1667"/>
                </a:lnTo>
                <a:lnTo>
                  <a:pt x="1797" y="1663"/>
                </a:lnTo>
                <a:lnTo>
                  <a:pt x="1795" y="1655"/>
                </a:lnTo>
                <a:lnTo>
                  <a:pt x="1791" y="1653"/>
                </a:lnTo>
                <a:lnTo>
                  <a:pt x="1788" y="1651"/>
                </a:lnTo>
                <a:lnTo>
                  <a:pt x="1788" y="1651"/>
                </a:lnTo>
                <a:lnTo>
                  <a:pt x="1780" y="1634"/>
                </a:lnTo>
                <a:lnTo>
                  <a:pt x="1780" y="1634"/>
                </a:lnTo>
                <a:lnTo>
                  <a:pt x="1780" y="1633"/>
                </a:lnTo>
                <a:lnTo>
                  <a:pt x="1780" y="1633"/>
                </a:lnTo>
                <a:lnTo>
                  <a:pt x="1778" y="1633"/>
                </a:lnTo>
                <a:lnTo>
                  <a:pt x="1778" y="1633"/>
                </a:lnTo>
                <a:lnTo>
                  <a:pt x="1781" y="1624"/>
                </a:lnTo>
                <a:lnTo>
                  <a:pt x="1781" y="1616"/>
                </a:lnTo>
                <a:lnTo>
                  <a:pt x="1780" y="1607"/>
                </a:lnTo>
                <a:lnTo>
                  <a:pt x="1773" y="1600"/>
                </a:lnTo>
                <a:lnTo>
                  <a:pt x="1773" y="1600"/>
                </a:lnTo>
                <a:lnTo>
                  <a:pt x="1771" y="1597"/>
                </a:lnTo>
                <a:lnTo>
                  <a:pt x="1771" y="1597"/>
                </a:lnTo>
                <a:lnTo>
                  <a:pt x="1756" y="1587"/>
                </a:lnTo>
                <a:lnTo>
                  <a:pt x="1756" y="1587"/>
                </a:lnTo>
                <a:lnTo>
                  <a:pt x="1754" y="1583"/>
                </a:lnTo>
                <a:lnTo>
                  <a:pt x="1754" y="1583"/>
                </a:lnTo>
                <a:lnTo>
                  <a:pt x="1754" y="1583"/>
                </a:lnTo>
                <a:lnTo>
                  <a:pt x="1754" y="1583"/>
                </a:lnTo>
                <a:lnTo>
                  <a:pt x="1752" y="1578"/>
                </a:lnTo>
                <a:lnTo>
                  <a:pt x="1752" y="1578"/>
                </a:lnTo>
                <a:lnTo>
                  <a:pt x="1751" y="1576"/>
                </a:lnTo>
                <a:lnTo>
                  <a:pt x="1751" y="1576"/>
                </a:lnTo>
                <a:lnTo>
                  <a:pt x="1747" y="1570"/>
                </a:lnTo>
                <a:lnTo>
                  <a:pt x="1747" y="1570"/>
                </a:lnTo>
                <a:lnTo>
                  <a:pt x="1745" y="1568"/>
                </a:lnTo>
                <a:lnTo>
                  <a:pt x="1744" y="1568"/>
                </a:lnTo>
                <a:lnTo>
                  <a:pt x="1740" y="1566"/>
                </a:lnTo>
                <a:lnTo>
                  <a:pt x="1740" y="1563"/>
                </a:lnTo>
                <a:lnTo>
                  <a:pt x="1740" y="1563"/>
                </a:lnTo>
                <a:lnTo>
                  <a:pt x="1739" y="1559"/>
                </a:lnTo>
                <a:lnTo>
                  <a:pt x="1735" y="1554"/>
                </a:lnTo>
                <a:lnTo>
                  <a:pt x="1733" y="1549"/>
                </a:lnTo>
                <a:lnTo>
                  <a:pt x="1733" y="1542"/>
                </a:lnTo>
                <a:lnTo>
                  <a:pt x="1733" y="1542"/>
                </a:lnTo>
                <a:lnTo>
                  <a:pt x="1727" y="1539"/>
                </a:lnTo>
                <a:lnTo>
                  <a:pt x="1722" y="1534"/>
                </a:lnTo>
                <a:lnTo>
                  <a:pt x="1718" y="1527"/>
                </a:lnTo>
                <a:lnTo>
                  <a:pt x="1716" y="1518"/>
                </a:lnTo>
                <a:lnTo>
                  <a:pt x="1713" y="1512"/>
                </a:lnTo>
                <a:lnTo>
                  <a:pt x="1711" y="1503"/>
                </a:lnTo>
                <a:lnTo>
                  <a:pt x="1706" y="1498"/>
                </a:lnTo>
                <a:lnTo>
                  <a:pt x="1699" y="1495"/>
                </a:lnTo>
                <a:lnTo>
                  <a:pt x="1699" y="1495"/>
                </a:lnTo>
                <a:lnTo>
                  <a:pt x="1699" y="1488"/>
                </a:lnTo>
                <a:lnTo>
                  <a:pt x="1698" y="1483"/>
                </a:lnTo>
                <a:lnTo>
                  <a:pt x="1693" y="1474"/>
                </a:lnTo>
                <a:lnTo>
                  <a:pt x="1693" y="1474"/>
                </a:lnTo>
                <a:lnTo>
                  <a:pt x="1686" y="1474"/>
                </a:lnTo>
                <a:lnTo>
                  <a:pt x="1679" y="1474"/>
                </a:lnTo>
                <a:lnTo>
                  <a:pt x="1679" y="1474"/>
                </a:lnTo>
                <a:lnTo>
                  <a:pt x="1674" y="1472"/>
                </a:lnTo>
                <a:lnTo>
                  <a:pt x="1670" y="1469"/>
                </a:lnTo>
                <a:lnTo>
                  <a:pt x="1667" y="1466"/>
                </a:lnTo>
                <a:lnTo>
                  <a:pt x="1665" y="1460"/>
                </a:lnTo>
                <a:lnTo>
                  <a:pt x="1665" y="1460"/>
                </a:lnTo>
                <a:lnTo>
                  <a:pt x="1664" y="1454"/>
                </a:lnTo>
                <a:lnTo>
                  <a:pt x="1660" y="1445"/>
                </a:lnTo>
                <a:lnTo>
                  <a:pt x="1653" y="1437"/>
                </a:lnTo>
                <a:lnTo>
                  <a:pt x="1650" y="1435"/>
                </a:lnTo>
                <a:lnTo>
                  <a:pt x="1645" y="1433"/>
                </a:lnTo>
                <a:lnTo>
                  <a:pt x="1645" y="1433"/>
                </a:lnTo>
                <a:lnTo>
                  <a:pt x="1636" y="1421"/>
                </a:lnTo>
                <a:lnTo>
                  <a:pt x="1626" y="1411"/>
                </a:lnTo>
                <a:lnTo>
                  <a:pt x="1616" y="1401"/>
                </a:lnTo>
                <a:lnTo>
                  <a:pt x="1604" y="1392"/>
                </a:lnTo>
                <a:lnTo>
                  <a:pt x="1604" y="1392"/>
                </a:lnTo>
                <a:lnTo>
                  <a:pt x="1600" y="1394"/>
                </a:lnTo>
                <a:lnTo>
                  <a:pt x="1599" y="1396"/>
                </a:lnTo>
                <a:lnTo>
                  <a:pt x="1595" y="1402"/>
                </a:lnTo>
                <a:lnTo>
                  <a:pt x="1595" y="1409"/>
                </a:lnTo>
                <a:lnTo>
                  <a:pt x="1597" y="1419"/>
                </a:lnTo>
                <a:lnTo>
                  <a:pt x="1597" y="1430"/>
                </a:lnTo>
                <a:lnTo>
                  <a:pt x="1597" y="1438"/>
                </a:lnTo>
                <a:lnTo>
                  <a:pt x="1595" y="1443"/>
                </a:lnTo>
                <a:lnTo>
                  <a:pt x="1594" y="1445"/>
                </a:lnTo>
                <a:lnTo>
                  <a:pt x="1590" y="1447"/>
                </a:lnTo>
                <a:lnTo>
                  <a:pt x="1590" y="1447"/>
                </a:lnTo>
                <a:lnTo>
                  <a:pt x="1582" y="1447"/>
                </a:lnTo>
                <a:lnTo>
                  <a:pt x="1575" y="1445"/>
                </a:lnTo>
                <a:lnTo>
                  <a:pt x="1570" y="1442"/>
                </a:lnTo>
                <a:lnTo>
                  <a:pt x="1570" y="1433"/>
                </a:lnTo>
                <a:lnTo>
                  <a:pt x="1570" y="1433"/>
                </a:lnTo>
                <a:lnTo>
                  <a:pt x="1570" y="1428"/>
                </a:lnTo>
                <a:lnTo>
                  <a:pt x="1568" y="1425"/>
                </a:lnTo>
                <a:lnTo>
                  <a:pt x="1566" y="1421"/>
                </a:lnTo>
                <a:lnTo>
                  <a:pt x="1563" y="1419"/>
                </a:lnTo>
                <a:lnTo>
                  <a:pt x="1563" y="1419"/>
                </a:lnTo>
                <a:lnTo>
                  <a:pt x="1560" y="1419"/>
                </a:lnTo>
                <a:lnTo>
                  <a:pt x="1558" y="1418"/>
                </a:lnTo>
                <a:lnTo>
                  <a:pt x="1556" y="1413"/>
                </a:lnTo>
                <a:lnTo>
                  <a:pt x="1556" y="1344"/>
                </a:lnTo>
                <a:lnTo>
                  <a:pt x="1556" y="1344"/>
                </a:lnTo>
                <a:lnTo>
                  <a:pt x="1556" y="1339"/>
                </a:lnTo>
                <a:lnTo>
                  <a:pt x="1554" y="1336"/>
                </a:lnTo>
                <a:lnTo>
                  <a:pt x="1553" y="1333"/>
                </a:lnTo>
                <a:lnTo>
                  <a:pt x="1549" y="1331"/>
                </a:lnTo>
                <a:lnTo>
                  <a:pt x="1549" y="1331"/>
                </a:lnTo>
                <a:lnTo>
                  <a:pt x="1546" y="1331"/>
                </a:lnTo>
                <a:lnTo>
                  <a:pt x="1544" y="1329"/>
                </a:lnTo>
                <a:lnTo>
                  <a:pt x="1542" y="1324"/>
                </a:lnTo>
                <a:lnTo>
                  <a:pt x="1542" y="1290"/>
                </a:lnTo>
                <a:lnTo>
                  <a:pt x="1542" y="1290"/>
                </a:lnTo>
                <a:lnTo>
                  <a:pt x="1551" y="1285"/>
                </a:lnTo>
                <a:lnTo>
                  <a:pt x="1554" y="1281"/>
                </a:lnTo>
                <a:lnTo>
                  <a:pt x="1556" y="1276"/>
                </a:lnTo>
                <a:lnTo>
                  <a:pt x="1556" y="1276"/>
                </a:lnTo>
                <a:lnTo>
                  <a:pt x="1556" y="1269"/>
                </a:lnTo>
                <a:lnTo>
                  <a:pt x="1558" y="1266"/>
                </a:lnTo>
                <a:lnTo>
                  <a:pt x="1561" y="1261"/>
                </a:lnTo>
                <a:lnTo>
                  <a:pt x="1563" y="1256"/>
                </a:lnTo>
                <a:lnTo>
                  <a:pt x="1563" y="1256"/>
                </a:lnTo>
                <a:lnTo>
                  <a:pt x="1570" y="1220"/>
                </a:lnTo>
                <a:lnTo>
                  <a:pt x="1578" y="1182"/>
                </a:lnTo>
                <a:lnTo>
                  <a:pt x="1597" y="1112"/>
                </a:lnTo>
                <a:lnTo>
                  <a:pt x="1597" y="1112"/>
                </a:lnTo>
                <a:lnTo>
                  <a:pt x="1614" y="1042"/>
                </a:lnTo>
                <a:lnTo>
                  <a:pt x="1623" y="1007"/>
                </a:lnTo>
                <a:lnTo>
                  <a:pt x="1631" y="969"/>
                </a:lnTo>
                <a:lnTo>
                  <a:pt x="1631" y="969"/>
                </a:lnTo>
                <a:lnTo>
                  <a:pt x="1629" y="967"/>
                </a:lnTo>
                <a:lnTo>
                  <a:pt x="1628" y="966"/>
                </a:lnTo>
                <a:lnTo>
                  <a:pt x="1624" y="962"/>
                </a:lnTo>
                <a:lnTo>
                  <a:pt x="1619" y="961"/>
                </a:lnTo>
                <a:lnTo>
                  <a:pt x="1618" y="959"/>
                </a:lnTo>
                <a:lnTo>
                  <a:pt x="1618" y="955"/>
                </a:lnTo>
                <a:lnTo>
                  <a:pt x="1618" y="955"/>
                </a:lnTo>
                <a:lnTo>
                  <a:pt x="1616" y="952"/>
                </a:lnTo>
                <a:lnTo>
                  <a:pt x="1614" y="949"/>
                </a:lnTo>
                <a:lnTo>
                  <a:pt x="1611" y="947"/>
                </a:lnTo>
                <a:lnTo>
                  <a:pt x="1611" y="942"/>
                </a:lnTo>
                <a:lnTo>
                  <a:pt x="1611" y="942"/>
                </a:lnTo>
                <a:lnTo>
                  <a:pt x="1606" y="940"/>
                </a:lnTo>
                <a:lnTo>
                  <a:pt x="1602" y="938"/>
                </a:lnTo>
                <a:lnTo>
                  <a:pt x="1597" y="932"/>
                </a:lnTo>
                <a:lnTo>
                  <a:pt x="1592" y="925"/>
                </a:lnTo>
                <a:lnTo>
                  <a:pt x="1589" y="923"/>
                </a:lnTo>
                <a:lnTo>
                  <a:pt x="1583" y="921"/>
                </a:lnTo>
                <a:lnTo>
                  <a:pt x="1583" y="921"/>
                </a:lnTo>
                <a:lnTo>
                  <a:pt x="1577" y="918"/>
                </a:lnTo>
                <a:lnTo>
                  <a:pt x="1570" y="913"/>
                </a:lnTo>
                <a:lnTo>
                  <a:pt x="1560" y="901"/>
                </a:lnTo>
                <a:lnTo>
                  <a:pt x="1549" y="889"/>
                </a:lnTo>
                <a:lnTo>
                  <a:pt x="1542" y="884"/>
                </a:lnTo>
                <a:lnTo>
                  <a:pt x="1536" y="880"/>
                </a:lnTo>
                <a:lnTo>
                  <a:pt x="1536" y="880"/>
                </a:lnTo>
                <a:lnTo>
                  <a:pt x="1536" y="874"/>
                </a:lnTo>
                <a:lnTo>
                  <a:pt x="1532" y="870"/>
                </a:lnTo>
                <a:lnTo>
                  <a:pt x="1530" y="865"/>
                </a:lnTo>
                <a:lnTo>
                  <a:pt x="1529" y="860"/>
                </a:lnTo>
                <a:lnTo>
                  <a:pt x="1529" y="860"/>
                </a:lnTo>
                <a:lnTo>
                  <a:pt x="1529" y="855"/>
                </a:lnTo>
                <a:lnTo>
                  <a:pt x="1527" y="851"/>
                </a:lnTo>
                <a:lnTo>
                  <a:pt x="1525" y="848"/>
                </a:lnTo>
                <a:lnTo>
                  <a:pt x="1522" y="846"/>
                </a:lnTo>
                <a:lnTo>
                  <a:pt x="1522" y="846"/>
                </a:lnTo>
                <a:lnTo>
                  <a:pt x="1515" y="833"/>
                </a:lnTo>
                <a:lnTo>
                  <a:pt x="1508" y="819"/>
                </a:lnTo>
                <a:lnTo>
                  <a:pt x="1508" y="819"/>
                </a:lnTo>
                <a:lnTo>
                  <a:pt x="1495" y="817"/>
                </a:lnTo>
                <a:lnTo>
                  <a:pt x="1495" y="817"/>
                </a:lnTo>
                <a:lnTo>
                  <a:pt x="1491" y="817"/>
                </a:lnTo>
                <a:lnTo>
                  <a:pt x="1491" y="817"/>
                </a:lnTo>
                <a:lnTo>
                  <a:pt x="1483" y="816"/>
                </a:lnTo>
                <a:lnTo>
                  <a:pt x="1483" y="816"/>
                </a:lnTo>
                <a:lnTo>
                  <a:pt x="1481" y="816"/>
                </a:lnTo>
                <a:lnTo>
                  <a:pt x="1481" y="816"/>
                </a:lnTo>
                <a:lnTo>
                  <a:pt x="1478" y="814"/>
                </a:lnTo>
                <a:lnTo>
                  <a:pt x="1478" y="814"/>
                </a:lnTo>
                <a:lnTo>
                  <a:pt x="1478" y="814"/>
                </a:lnTo>
                <a:lnTo>
                  <a:pt x="1478" y="814"/>
                </a:lnTo>
                <a:lnTo>
                  <a:pt x="1467" y="811"/>
                </a:lnTo>
                <a:lnTo>
                  <a:pt x="1459" y="805"/>
                </a:lnTo>
                <a:lnTo>
                  <a:pt x="1459" y="805"/>
                </a:lnTo>
                <a:lnTo>
                  <a:pt x="1455" y="804"/>
                </a:lnTo>
                <a:lnTo>
                  <a:pt x="1455" y="804"/>
                </a:lnTo>
                <a:lnTo>
                  <a:pt x="1454" y="800"/>
                </a:lnTo>
                <a:lnTo>
                  <a:pt x="1448" y="797"/>
                </a:lnTo>
                <a:lnTo>
                  <a:pt x="1445" y="797"/>
                </a:lnTo>
                <a:lnTo>
                  <a:pt x="1442" y="795"/>
                </a:lnTo>
                <a:lnTo>
                  <a:pt x="1423" y="797"/>
                </a:lnTo>
                <a:lnTo>
                  <a:pt x="1423" y="797"/>
                </a:lnTo>
                <a:lnTo>
                  <a:pt x="1420" y="797"/>
                </a:lnTo>
                <a:lnTo>
                  <a:pt x="1420" y="797"/>
                </a:lnTo>
                <a:lnTo>
                  <a:pt x="1416" y="795"/>
                </a:lnTo>
                <a:lnTo>
                  <a:pt x="1416" y="795"/>
                </a:lnTo>
                <a:lnTo>
                  <a:pt x="1406" y="792"/>
                </a:lnTo>
                <a:lnTo>
                  <a:pt x="1392" y="788"/>
                </a:lnTo>
                <a:lnTo>
                  <a:pt x="1392" y="788"/>
                </a:lnTo>
                <a:lnTo>
                  <a:pt x="1389" y="787"/>
                </a:lnTo>
                <a:lnTo>
                  <a:pt x="1389" y="787"/>
                </a:lnTo>
                <a:lnTo>
                  <a:pt x="1380" y="785"/>
                </a:lnTo>
                <a:lnTo>
                  <a:pt x="1372" y="785"/>
                </a:lnTo>
                <a:lnTo>
                  <a:pt x="1372" y="785"/>
                </a:lnTo>
                <a:lnTo>
                  <a:pt x="1368" y="780"/>
                </a:lnTo>
                <a:lnTo>
                  <a:pt x="1367" y="773"/>
                </a:lnTo>
                <a:lnTo>
                  <a:pt x="1363" y="768"/>
                </a:lnTo>
                <a:lnTo>
                  <a:pt x="1362" y="766"/>
                </a:lnTo>
                <a:lnTo>
                  <a:pt x="1358" y="764"/>
                </a:lnTo>
                <a:lnTo>
                  <a:pt x="1358" y="764"/>
                </a:lnTo>
                <a:lnTo>
                  <a:pt x="1353" y="756"/>
                </a:lnTo>
                <a:lnTo>
                  <a:pt x="1351" y="751"/>
                </a:lnTo>
                <a:lnTo>
                  <a:pt x="1351" y="744"/>
                </a:lnTo>
                <a:lnTo>
                  <a:pt x="1351" y="744"/>
                </a:lnTo>
                <a:lnTo>
                  <a:pt x="1348" y="740"/>
                </a:lnTo>
                <a:lnTo>
                  <a:pt x="1344" y="737"/>
                </a:lnTo>
                <a:lnTo>
                  <a:pt x="1339" y="729"/>
                </a:lnTo>
                <a:lnTo>
                  <a:pt x="1336" y="718"/>
                </a:lnTo>
                <a:lnTo>
                  <a:pt x="1331" y="710"/>
                </a:lnTo>
                <a:lnTo>
                  <a:pt x="1331" y="710"/>
                </a:lnTo>
                <a:lnTo>
                  <a:pt x="1327" y="706"/>
                </a:lnTo>
                <a:lnTo>
                  <a:pt x="1324" y="703"/>
                </a:lnTo>
                <a:lnTo>
                  <a:pt x="1319" y="694"/>
                </a:lnTo>
                <a:lnTo>
                  <a:pt x="1315" y="684"/>
                </a:lnTo>
                <a:lnTo>
                  <a:pt x="1310" y="676"/>
                </a:lnTo>
                <a:lnTo>
                  <a:pt x="1310" y="676"/>
                </a:lnTo>
                <a:lnTo>
                  <a:pt x="1305" y="667"/>
                </a:lnTo>
                <a:lnTo>
                  <a:pt x="1298" y="660"/>
                </a:lnTo>
                <a:lnTo>
                  <a:pt x="1293" y="652"/>
                </a:lnTo>
                <a:lnTo>
                  <a:pt x="1290" y="641"/>
                </a:lnTo>
                <a:lnTo>
                  <a:pt x="1290" y="641"/>
                </a:lnTo>
                <a:lnTo>
                  <a:pt x="1295" y="623"/>
                </a:lnTo>
                <a:lnTo>
                  <a:pt x="1298" y="602"/>
                </a:lnTo>
                <a:lnTo>
                  <a:pt x="1304" y="584"/>
                </a:lnTo>
                <a:lnTo>
                  <a:pt x="1307" y="575"/>
                </a:lnTo>
                <a:lnTo>
                  <a:pt x="1310" y="566"/>
                </a:lnTo>
                <a:lnTo>
                  <a:pt x="1310" y="498"/>
                </a:lnTo>
                <a:lnTo>
                  <a:pt x="1310" y="498"/>
                </a:lnTo>
                <a:lnTo>
                  <a:pt x="1305" y="490"/>
                </a:lnTo>
                <a:lnTo>
                  <a:pt x="1302" y="486"/>
                </a:lnTo>
                <a:lnTo>
                  <a:pt x="1297" y="485"/>
                </a:lnTo>
                <a:lnTo>
                  <a:pt x="1297" y="485"/>
                </a:lnTo>
                <a:lnTo>
                  <a:pt x="1290" y="485"/>
                </a:lnTo>
                <a:lnTo>
                  <a:pt x="1283" y="485"/>
                </a:lnTo>
                <a:lnTo>
                  <a:pt x="1278" y="483"/>
                </a:lnTo>
                <a:lnTo>
                  <a:pt x="1276" y="478"/>
                </a:lnTo>
                <a:lnTo>
                  <a:pt x="1276" y="478"/>
                </a:lnTo>
                <a:lnTo>
                  <a:pt x="1269" y="478"/>
                </a:lnTo>
                <a:lnTo>
                  <a:pt x="1264" y="476"/>
                </a:lnTo>
                <a:lnTo>
                  <a:pt x="1261" y="473"/>
                </a:lnTo>
                <a:lnTo>
                  <a:pt x="1256" y="471"/>
                </a:lnTo>
                <a:lnTo>
                  <a:pt x="1256" y="471"/>
                </a:lnTo>
                <a:lnTo>
                  <a:pt x="1256" y="466"/>
                </a:lnTo>
                <a:lnTo>
                  <a:pt x="1254" y="462"/>
                </a:lnTo>
                <a:lnTo>
                  <a:pt x="1252" y="459"/>
                </a:lnTo>
                <a:lnTo>
                  <a:pt x="1249" y="457"/>
                </a:lnTo>
                <a:lnTo>
                  <a:pt x="1249" y="457"/>
                </a:lnTo>
                <a:lnTo>
                  <a:pt x="1249" y="451"/>
                </a:lnTo>
                <a:lnTo>
                  <a:pt x="1252" y="444"/>
                </a:lnTo>
                <a:lnTo>
                  <a:pt x="1258" y="440"/>
                </a:lnTo>
                <a:lnTo>
                  <a:pt x="1263" y="437"/>
                </a:lnTo>
                <a:lnTo>
                  <a:pt x="1263" y="437"/>
                </a:lnTo>
                <a:lnTo>
                  <a:pt x="1268" y="433"/>
                </a:lnTo>
                <a:lnTo>
                  <a:pt x="1273" y="430"/>
                </a:lnTo>
                <a:lnTo>
                  <a:pt x="1276" y="425"/>
                </a:lnTo>
                <a:lnTo>
                  <a:pt x="1283" y="423"/>
                </a:lnTo>
                <a:lnTo>
                  <a:pt x="1283" y="423"/>
                </a:lnTo>
                <a:lnTo>
                  <a:pt x="1285" y="418"/>
                </a:lnTo>
                <a:lnTo>
                  <a:pt x="1288" y="413"/>
                </a:lnTo>
                <a:lnTo>
                  <a:pt x="1297" y="406"/>
                </a:lnTo>
                <a:lnTo>
                  <a:pt x="1305" y="399"/>
                </a:lnTo>
                <a:lnTo>
                  <a:pt x="1309" y="394"/>
                </a:lnTo>
                <a:lnTo>
                  <a:pt x="1310" y="389"/>
                </a:lnTo>
                <a:lnTo>
                  <a:pt x="1310" y="389"/>
                </a:lnTo>
                <a:lnTo>
                  <a:pt x="1305" y="389"/>
                </a:lnTo>
                <a:lnTo>
                  <a:pt x="1302" y="387"/>
                </a:lnTo>
                <a:lnTo>
                  <a:pt x="1300" y="384"/>
                </a:lnTo>
                <a:lnTo>
                  <a:pt x="1298" y="381"/>
                </a:lnTo>
                <a:lnTo>
                  <a:pt x="1297" y="372"/>
                </a:lnTo>
                <a:lnTo>
                  <a:pt x="1293" y="370"/>
                </a:lnTo>
                <a:lnTo>
                  <a:pt x="1290" y="369"/>
                </a:lnTo>
                <a:lnTo>
                  <a:pt x="1290" y="273"/>
                </a:lnTo>
                <a:lnTo>
                  <a:pt x="1290" y="273"/>
                </a:lnTo>
                <a:lnTo>
                  <a:pt x="1292" y="273"/>
                </a:lnTo>
                <a:lnTo>
                  <a:pt x="1293" y="271"/>
                </a:lnTo>
                <a:lnTo>
                  <a:pt x="1295" y="266"/>
                </a:lnTo>
                <a:lnTo>
                  <a:pt x="1297" y="253"/>
                </a:lnTo>
                <a:lnTo>
                  <a:pt x="1297" y="253"/>
                </a:lnTo>
                <a:lnTo>
                  <a:pt x="1302" y="248"/>
                </a:lnTo>
                <a:lnTo>
                  <a:pt x="1307" y="242"/>
                </a:lnTo>
                <a:lnTo>
                  <a:pt x="1309" y="234"/>
                </a:lnTo>
                <a:lnTo>
                  <a:pt x="1310" y="225"/>
                </a:lnTo>
                <a:lnTo>
                  <a:pt x="1310" y="225"/>
                </a:lnTo>
                <a:lnTo>
                  <a:pt x="1314" y="224"/>
                </a:lnTo>
                <a:lnTo>
                  <a:pt x="1315" y="220"/>
                </a:lnTo>
                <a:lnTo>
                  <a:pt x="1317" y="212"/>
                </a:lnTo>
                <a:lnTo>
                  <a:pt x="1317" y="212"/>
                </a:lnTo>
                <a:lnTo>
                  <a:pt x="1321" y="212"/>
                </a:lnTo>
                <a:lnTo>
                  <a:pt x="1322" y="210"/>
                </a:lnTo>
                <a:lnTo>
                  <a:pt x="1324" y="205"/>
                </a:lnTo>
                <a:lnTo>
                  <a:pt x="1324" y="205"/>
                </a:lnTo>
                <a:lnTo>
                  <a:pt x="1321" y="191"/>
                </a:lnTo>
                <a:lnTo>
                  <a:pt x="1317" y="178"/>
                </a:lnTo>
                <a:lnTo>
                  <a:pt x="1314" y="172"/>
                </a:lnTo>
                <a:lnTo>
                  <a:pt x="1310" y="167"/>
                </a:lnTo>
                <a:lnTo>
                  <a:pt x="1305" y="164"/>
                </a:lnTo>
                <a:lnTo>
                  <a:pt x="1297" y="164"/>
                </a:lnTo>
                <a:lnTo>
                  <a:pt x="1297" y="164"/>
                </a:lnTo>
                <a:lnTo>
                  <a:pt x="1298" y="155"/>
                </a:lnTo>
                <a:lnTo>
                  <a:pt x="1298" y="147"/>
                </a:lnTo>
                <a:lnTo>
                  <a:pt x="1295" y="142"/>
                </a:lnTo>
                <a:lnTo>
                  <a:pt x="1292" y="137"/>
                </a:lnTo>
                <a:lnTo>
                  <a:pt x="1287" y="128"/>
                </a:lnTo>
                <a:lnTo>
                  <a:pt x="1283" y="123"/>
                </a:lnTo>
                <a:lnTo>
                  <a:pt x="1283" y="116"/>
                </a:lnTo>
                <a:lnTo>
                  <a:pt x="1283" y="116"/>
                </a:lnTo>
                <a:lnTo>
                  <a:pt x="1254" y="108"/>
                </a:lnTo>
                <a:lnTo>
                  <a:pt x="1223" y="101"/>
                </a:lnTo>
                <a:lnTo>
                  <a:pt x="1208" y="97"/>
                </a:lnTo>
                <a:lnTo>
                  <a:pt x="1191" y="96"/>
                </a:lnTo>
                <a:lnTo>
                  <a:pt x="1172" y="96"/>
                </a:lnTo>
                <a:lnTo>
                  <a:pt x="1154" y="96"/>
                </a:lnTo>
                <a:lnTo>
                  <a:pt x="1154" y="96"/>
                </a:lnTo>
                <a:lnTo>
                  <a:pt x="1150" y="90"/>
                </a:lnTo>
                <a:lnTo>
                  <a:pt x="1150" y="85"/>
                </a:lnTo>
                <a:lnTo>
                  <a:pt x="1154" y="75"/>
                </a:lnTo>
                <a:lnTo>
                  <a:pt x="1154" y="75"/>
                </a:lnTo>
                <a:lnTo>
                  <a:pt x="1145" y="70"/>
                </a:lnTo>
                <a:lnTo>
                  <a:pt x="1142" y="67"/>
                </a:lnTo>
                <a:lnTo>
                  <a:pt x="1140" y="62"/>
                </a:lnTo>
                <a:lnTo>
                  <a:pt x="1140" y="62"/>
                </a:lnTo>
                <a:lnTo>
                  <a:pt x="1136" y="56"/>
                </a:lnTo>
                <a:lnTo>
                  <a:pt x="1133" y="51"/>
                </a:lnTo>
                <a:lnTo>
                  <a:pt x="1123" y="44"/>
                </a:lnTo>
                <a:lnTo>
                  <a:pt x="1116" y="43"/>
                </a:lnTo>
                <a:lnTo>
                  <a:pt x="1111" y="39"/>
                </a:lnTo>
                <a:lnTo>
                  <a:pt x="1107" y="34"/>
                </a:lnTo>
                <a:lnTo>
                  <a:pt x="1106" y="27"/>
                </a:lnTo>
                <a:lnTo>
                  <a:pt x="1106" y="27"/>
                </a:lnTo>
                <a:lnTo>
                  <a:pt x="1097" y="27"/>
                </a:lnTo>
                <a:lnTo>
                  <a:pt x="1092" y="24"/>
                </a:lnTo>
                <a:lnTo>
                  <a:pt x="1089" y="19"/>
                </a:lnTo>
                <a:lnTo>
                  <a:pt x="1085" y="14"/>
                </a:lnTo>
                <a:lnTo>
                  <a:pt x="1085" y="14"/>
                </a:lnTo>
                <a:lnTo>
                  <a:pt x="1080" y="14"/>
                </a:lnTo>
                <a:lnTo>
                  <a:pt x="1077" y="12"/>
                </a:lnTo>
                <a:lnTo>
                  <a:pt x="1073" y="10"/>
                </a:lnTo>
                <a:lnTo>
                  <a:pt x="1072" y="7"/>
                </a:lnTo>
                <a:lnTo>
                  <a:pt x="1072" y="7"/>
                </a:lnTo>
                <a:lnTo>
                  <a:pt x="1072" y="4"/>
                </a:lnTo>
                <a:lnTo>
                  <a:pt x="1070" y="2"/>
                </a:lnTo>
                <a:lnTo>
                  <a:pt x="1065" y="0"/>
                </a:lnTo>
                <a:lnTo>
                  <a:pt x="1065" y="0"/>
                </a:lnTo>
                <a:lnTo>
                  <a:pt x="1051" y="2"/>
                </a:lnTo>
                <a:lnTo>
                  <a:pt x="1039" y="5"/>
                </a:lnTo>
                <a:lnTo>
                  <a:pt x="1029" y="12"/>
                </a:lnTo>
                <a:lnTo>
                  <a:pt x="1024" y="21"/>
                </a:lnTo>
                <a:lnTo>
                  <a:pt x="1024" y="21"/>
                </a:lnTo>
                <a:lnTo>
                  <a:pt x="1019" y="22"/>
                </a:lnTo>
                <a:lnTo>
                  <a:pt x="1015" y="26"/>
                </a:lnTo>
                <a:lnTo>
                  <a:pt x="1008" y="33"/>
                </a:lnTo>
                <a:lnTo>
                  <a:pt x="1005" y="36"/>
                </a:lnTo>
                <a:lnTo>
                  <a:pt x="1002" y="39"/>
                </a:lnTo>
                <a:lnTo>
                  <a:pt x="997" y="41"/>
                </a:lnTo>
                <a:lnTo>
                  <a:pt x="990" y="41"/>
                </a:lnTo>
                <a:lnTo>
                  <a:pt x="990" y="41"/>
                </a:lnTo>
                <a:lnTo>
                  <a:pt x="986" y="51"/>
                </a:lnTo>
                <a:lnTo>
                  <a:pt x="979" y="60"/>
                </a:lnTo>
                <a:lnTo>
                  <a:pt x="974" y="67"/>
                </a:lnTo>
                <a:lnTo>
                  <a:pt x="969" y="75"/>
                </a:lnTo>
                <a:lnTo>
                  <a:pt x="969" y="75"/>
                </a:lnTo>
                <a:lnTo>
                  <a:pt x="964" y="75"/>
                </a:lnTo>
                <a:lnTo>
                  <a:pt x="961" y="77"/>
                </a:lnTo>
                <a:lnTo>
                  <a:pt x="957" y="79"/>
                </a:lnTo>
                <a:lnTo>
                  <a:pt x="956" y="82"/>
                </a:lnTo>
                <a:lnTo>
                  <a:pt x="956" y="82"/>
                </a:lnTo>
                <a:lnTo>
                  <a:pt x="950" y="82"/>
                </a:lnTo>
                <a:lnTo>
                  <a:pt x="945" y="82"/>
                </a:lnTo>
                <a:lnTo>
                  <a:pt x="933" y="82"/>
                </a:lnTo>
                <a:lnTo>
                  <a:pt x="928" y="84"/>
                </a:lnTo>
                <a:lnTo>
                  <a:pt x="925" y="82"/>
                </a:lnTo>
                <a:lnTo>
                  <a:pt x="921" y="80"/>
                </a:lnTo>
                <a:lnTo>
                  <a:pt x="921" y="75"/>
                </a:lnTo>
                <a:lnTo>
                  <a:pt x="921" y="75"/>
                </a:lnTo>
                <a:lnTo>
                  <a:pt x="911" y="80"/>
                </a:lnTo>
                <a:lnTo>
                  <a:pt x="904" y="85"/>
                </a:lnTo>
                <a:lnTo>
                  <a:pt x="894" y="89"/>
                </a:lnTo>
                <a:lnTo>
                  <a:pt x="887" y="89"/>
                </a:lnTo>
                <a:lnTo>
                  <a:pt x="880" y="89"/>
                </a:lnTo>
                <a:lnTo>
                  <a:pt x="880" y="89"/>
                </a:lnTo>
                <a:lnTo>
                  <a:pt x="877" y="90"/>
                </a:lnTo>
                <a:lnTo>
                  <a:pt x="877" y="90"/>
                </a:lnTo>
                <a:lnTo>
                  <a:pt x="875" y="90"/>
                </a:lnTo>
                <a:lnTo>
                  <a:pt x="875" y="90"/>
                </a:lnTo>
                <a:lnTo>
                  <a:pt x="874" y="92"/>
                </a:lnTo>
                <a:lnTo>
                  <a:pt x="874" y="92"/>
                </a:lnTo>
                <a:lnTo>
                  <a:pt x="872" y="94"/>
                </a:lnTo>
                <a:lnTo>
                  <a:pt x="872" y="94"/>
                </a:lnTo>
                <a:lnTo>
                  <a:pt x="870" y="96"/>
                </a:lnTo>
                <a:lnTo>
                  <a:pt x="870" y="96"/>
                </a:lnTo>
                <a:lnTo>
                  <a:pt x="870" y="96"/>
                </a:lnTo>
                <a:lnTo>
                  <a:pt x="870" y="96"/>
                </a:lnTo>
                <a:lnTo>
                  <a:pt x="869" y="97"/>
                </a:lnTo>
                <a:lnTo>
                  <a:pt x="869" y="97"/>
                </a:lnTo>
                <a:lnTo>
                  <a:pt x="867" y="99"/>
                </a:lnTo>
                <a:lnTo>
                  <a:pt x="867" y="99"/>
                </a:lnTo>
                <a:lnTo>
                  <a:pt x="867" y="101"/>
                </a:lnTo>
                <a:lnTo>
                  <a:pt x="867" y="101"/>
                </a:lnTo>
                <a:lnTo>
                  <a:pt x="865" y="102"/>
                </a:lnTo>
                <a:lnTo>
                  <a:pt x="865" y="102"/>
                </a:lnTo>
                <a:lnTo>
                  <a:pt x="865" y="106"/>
                </a:lnTo>
                <a:lnTo>
                  <a:pt x="865" y="106"/>
                </a:lnTo>
                <a:lnTo>
                  <a:pt x="863" y="106"/>
                </a:lnTo>
                <a:lnTo>
                  <a:pt x="863" y="106"/>
                </a:lnTo>
                <a:lnTo>
                  <a:pt x="863" y="109"/>
                </a:lnTo>
                <a:lnTo>
                  <a:pt x="863" y="109"/>
                </a:lnTo>
                <a:lnTo>
                  <a:pt x="863" y="111"/>
                </a:lnTo>
                <a:lnTo>
                  <a:pt x="863" y="111"/>
                </a:lnTo>
                <a:lnTo>
                  <a:pt x="862" y="114"/>
                </a:lnTo>
                <a:lnTo>
                  <a:pt x="862" y="114"/>
                </a:lnTo>
                <a:lnTo>
                  <a:pt x="860" y="118"/>
                </a:lnTo>
                <a:lnTo>
                  <a:pt x="860" y="118"/>
                </a:lnTo>
                <a:lnTo>
                  <a:pt x="860" y="119"/>
                </a:lnTo>
                <a:lnTo>
                  <a:pt x="860" y="119"/>
                </a:lnTo>
                <a:lnTo>
                  <a:pt x="860" y="123"/>
                </a:lnTo>
                <a:lnTo>
                  <a:pt x="860" y="123"/>
                </a:lnTo>
                <a:lnTo>
                  <a:pt x="858" y="125"/>
                </a:lnTo>
                <a:lnTo>
                  <a:pt x="858" y="125"/>
                </a:lnTo>
                <a:lnTo>
                  <a:pt x="858" y="126"/>
                </a:lnTo>
                <a:lnTo>
                  <a:pt x="858" y="126"/>
                </a:lnTo>
                <a:lnTo>
                  <a:pt x="858" y="128"/>
                </a:lnTo>
                <a:lnTo>
                  <a:pt x="858" y="128"/>
                </a:lnTo>
                <a:lnTo>
                  <a:pt x="857" y="130"/>
                </a:lnTo>
                <a:lnTo>
                  <a:pt x="857" y="130"/>
                </a:lnTo>
                <a:lnTo>
                  <a:pt x="857" y="131"/>
                </a:lnTo>
                <a:lnTo>
                  <a:pt x="857" y="131"/>
                </a:lnTo>
                <a:lnTo>
                  <a:pt x="855" y="135"/>
                </a:lnTo>
                <a:lnTo>
                  <a:pt x="855" y="135"/>
                </a:lnTo>
                <a:lnTo>
                  <a:pt x="855" y="135"/>
                </a:lnTo>
                <a:lnTo>
                  <a:pt x="855" y="135"/>
                </a:lnTo>
                <a:lnTo>
                  <a:pt x="853" y="138"/>
                </a:lnTo>
                <a:lnTo>
                  <a:pt x="853" y="138"/>
                </a:lnTo>
                <a:lnTo>
                  <a:pt x="851" y="138"/>
                </a:lnTo>
                <a:lnTo>
                  <a:pt x="851" y="138"/>
                </a:lnTo>
                <a:lnTo>
                  <a:pt x="851" y="138"/>
                </a:lnTo>
                <a:lnTo>
                  <a:pt x="851" y="138"/>
                </a:lnTo>
                <a:lnTo>
                  <a:pt x="850" y="140"/>
                </a:lnTo>
                <a:lnTo>
                  <a:pt x="850" y="140"/>
                </a:lnTo>
                <a:lnTo>
                  <a:pt x="850" y="142"/>
                </a:lnTo>
                <a:lnTo>
                  <a:pt x="850" y="142"/>
                </a:lnTo>
                <a:lnTo>
                  <a:pt x="850" y="142"/>
                </a:lnTo>
                <a:lnTo>
                  <a:pt x="850" y="142"/>
                </a:lnTo>
                <a:lnTo>
                  <a:pt x="846" y="145"/>
                </a:lnTo>
                <a:lnTo>
                  <a:pt x="846" y="145"/>
                </a:lnTo>
                <a:lnTo>
                  <a:pt x="845" y="147"/>
                </a:lnTo>
                <a:lnTo>
                  <a:pt x="845" y="147"/>
                </a:lnTo>
                <a:lnTo>
                  <a:pt x="843" y="150"/>
                </a:lnTo>
                <a:lnTo>
                  <a:pt x="843" y="150"/>
                </a:lnTo>
                <a:lnTo>
                  <a:pt x="833" y="166"/>
                </a:lnTo>
                <a:lnTo>
                  <a:pt x="829" y="172"/>
                </a:lnTo>
                <a:lnTo>
                  <a:pt x="831" y="181"/>
                </a:lnTo>
                <a:lnTo>
                  <a:pt x="831" y="181"/>
                </a:lnTo>
                <a:lnTo>
                  <a:pt x="829" y="183"/>
                </a:lnTo>
                <a:lnTo>
                  <a:pt x="829" y="183"/>
                </a:lnTo>
                <a:lnTo>
                  <a:pt x="829" y="184"/>
                </a:lnTo>
                <a:lnTo>
                  <a:pt x="829" y="184"/>
                </a:lnTo>
                <a:lnTo>
                  <a:pt x="829" y="186"/>
                </a:lnTo>
                <a:lnTo>
                  <a:pt x="829" y="186"/>
                </a:lnTo>
                <a:lnTo>
                  <a:pt x="829" y="186"/>
                </a:lnTo>
                <a:lnTo>
                  <a:pt x="829" y="186"/>
                </a:lnTo>
                <a:lnTo>
                  <a:pt x="828" y="189"/>
                </a:lnTo>
                <a:lnTo>
                  <a:pt x="828" y="189"/>
                </a:lnTo>
                <a:lnTo>
                  <a:pt x="828" y="191"/>
                </a:lnTo>
                <a:lnTo>
                  <a:pt x="828" y="191"/>
                </a:lnTo>
                <a:lnTo>
                  <a:pt x="826" y="193"/>
                </a:lnTo>
                <a:lnTo>
                  <a:pt x="826" y="193"/>
                </a:lnTo>
                <a:lnTo>
                  <a:pt x="826" y="195"/>
                </a:lnTo>
                <a:lnTo>
                  <a:pt x="826" y="195"/>
                </a:lnTo>
                <a:lnTo>
                  <a:pt x="822" y="196"/>
                </a:lnTo>
                <a:lnTo>
                  <a:pt x="822" y="196"/>
                </a:lnTo>
                <a:lnTo>
                  <a:pt x="822" y="196"/>
                </a:lnTo>
                <a:lnTo>
                  <a:pt x="822" y="196"/>
                </a:lnTo>
                <a:lnTo>
                  <a:pt x="819" y="198"/>
                </a:lnTo>
                <a:lnTo>
                  <a:pt x="819" y="198"/>
                </a:lnTo>
                <a:lnTo>
                  <a:pt x="819" y="208"/>
                </a:lnTo>
                <a:lnTo>
                  <a:pt x="819" y="219"/>
                </a:lnTo>
                <a:lnTo>
                  <a:pt x="816" y="225"/>
                </a:lnTo>
                <a:lnTo>
                  <a:pt x="812" y="232"/>
                </a:lnTo>
                <a:lnTo>
                  <a:pt x="812" y="232"/>
                </a:lnTo>
                <a:lnTo>
                  <a:pt x="812" y="260"/>
                </a:lnTo>
                <a:lnTo>
                  <a:pt x="812" y="285"/>
                </a:lnTo>
                <a:lnTo>
                  <a:pt x="811" y="311"/>
                </a:lnTo>
                <a:lnTo>
                  <a:pt x="809" y="323"/>
                </a:lnTo>
                <a:lnTo>
                  <a:pt x="805" y="335"/>
                </a:lnTo>
                <a:lnTo>
                  <a:pt x="805" y="335"/>
                </a:lnTo>
                <a:lnTo>
                  <a:pt x="805" y="341"/>
                </a:lnTo>
                <a:lnTo>
                  <a:pt x="807" y="347"/>
                </a:lnTo>
                <a:lnTo>
                  <a:pt x="811" y="350"/>
                </a:lnTo>
                <a:lnTo>
                  <a:pt x="812" y="355"/>
                </a:lnTo>
                <a:lnTo>
                  <a:pt x="812" y="355"/>
                </a:lnTo>
                <a:lnTo>
                  <a:pt x="814" y="372"/>
                </a:lnTo>
                <a:lnTo>
                  <a:pt x="812" y="391"/>
                </a:lnTo>
                <a:lnTo>
                  <a:pt x="812" y="411"/>
                </a:lnTo>
                <a:lnTo>
                  <a:pt x="812" y="430"/>
                </a:lnTo>
                <a:lnTo>
                  <a:pt x="812" y="430"/>
                </a:lnTo>
                <a:lnTo>
                  <a:pt x="814" y="442"/>
                </a:lnTo>
                <a:lnTo>
                  <a:pt x="817" y="454"/>
                </a:lnTo>
                <a:lnTo>
                  <a:pt x="821" y="466"/>
                </a:lnTo>
                <a:lnTo>
                  <a:pt x="821" y="473"/>
                </a:lnTo>
                <a:lnTo>
                  <a:pt x="819" y="478"/>
                </a:lnTo>
                <a:lnTo>
                  <a:pt x="819" y="478"/>
                </a:lnTo>
                <a:lnTo>
                  <a:pt x="824" y="490"/>
                </a:lnTo>
                <a:lnTo>
                  <a:pt x="831" y="500"/>
                </a:lnTo>
                <a:lnTo>
                  <a:pt x="833" y="515"/>
                </a:lnTo>
                <a:lnTo>
                  <a:pt x="833" y="524"/>
                </a:lnTo>
                <a:lnTo>
                  <a:pt x="833" y="532"/>
                </a:lnTo>
                <a:lnTo>
                  <a:pt x="833" y="532"/>
                </a:lnTo>
                <a:lnTo>
                  <a:pt x="833" y="537"/>
                </a:lnTo>
                <a:lnTo>
                  <a:pt x="833" y="543"/>
                </a:lnTo>
                <a:lnTo>
                  <a:pt x="829" y="544"/>
                </a:lnTo>
                <a:lnTo>
                  <a:pt x="826" y="546"/>
                </a:lnTo>
                <a:lnTo>
                  <a:pt x="819" y="549"/>
                </a:lnTo>
                <a:lnTo>
                  <a:pt x="816" y="551"/>
                </a:lnTo>
                <a:lnTo>
                  <a:pt x="812" y="553"/>
                </a:lnTo>
                <a:lnTo>
                  <a:pt x="812" y="553"/>
                </a:lnTo>
                <a:lnTo>
                  <a:pt x="809" y="566"/>
                </a:lnTo>
                <a:lnTo>
                  <a:pt x="804" y="578"/>
                </a:lnTo>
                <a:lnTo>
                  <a:pt x="795" y="587"/>
                </a:lnTo>
                <a:lnTo>
                  <a:pt x="785" y="594"/>
                </a:lnTo>
                <a:lnTo>
                  <a:pt x="785" y="594"/>
                </a:lnTo>
                <a:lnTo>
                  <a:pt x="785" y="601"/>
                </a:lnTo>
                <a:lnTo>
                  <a:pt x="783" y="607"/>
                </a:lnTo>
                <a:lnTo>
                  <a:pt x="776" y="616"/>
                </a:lnTo>
                <a:lnTo>
                  <a:pt x="770" y="624"/>
                </a:lnTo>
                <a:lnTo>
                  <a:pt x="765" y="635"/>
                </a:lnTo>
                <a:lnTo>
                  <a:pt x="765" y="717"/>
                </a:lnTo>
                <a:lnTo>
                  <a:pt x="765" y="717"/>
                </a:lnTo>
                <a:lnTo>
                  <a:pt x="744" y="730"/>
                </a:lnTo>
                <a:lnTo>
                  <a:pt x="724" y="744"/>
                </a:lnTo>
                <a:lnTo>
                  <a:pt x="724" y="744"/>
                </a:lnTo>
                <a:lnTo>
                  <a:pt x="717" y="746"/>
                </a:lnTo>
                <a:lnTo>
                  <a:pt x="712" y="744"/>
                </a:lnTo>
                <a:lnTo>
                  <a:pt x="703" y="740"/>
                </a:lnTo>
                <a:lnTo>
                  <a:pt x="695" y="737"/>
                </a:lnTo>
                <a:lnTo>
                  <a:pt x="689" y="735"/>
                </a:lnTo>
                <a:lnTo>
                  <a:pt x="683" y="737"/>
                </a:lnTo>
                <a:lnTo>
                  <a:pt x="683" y="737"/>
                </a:lnTo>
                <a:lnTo>
                  <a:pt x="681" y="730"/>
                </a:lnTo>
                <a:lnTo>
                  <a:pt x="676" y="727"/>
                </a:lnTo>
                <a:lnTo>
                  <a:pt x="672" y="722"/>
                </a:lnTo>
                <a:lnTo>
                  <a:pt x="666" y="720"/>
                </a:lnTo>
                <a:lnTo>
                  <a:pt x="655" y="713"/>
                </a:lnTo>
                <a:lnTo>
                  <a:pt x="652" y="708"/>
                </a:lnTo>
                <a:lnTo>
                  <a:pt x="649" y="703"/>
                </a:lnTo>
                <a:lnTo>
                  <a:pt x="649" y="703"/>
                </a:lnTo>
                <a:lnTo>
                  <a:pt x="645" y="703"/>
                </a:lnTo>
                <a:lnTo>
                  <a:pt x="642" y="703"/>
                </a:lnTo>
                <a:lnTo>
                  <a:pt x="637" y="703"/>
                </a:lnTo>
                <a:lnTo>
                  <a:pt x="635" y="703"/>
                </a:lnTo>
                <a:lnTo>
                  <a:pt x="635" y="703"/>
                </a:lnTo>
                <a:lnTo>
                  <a:pt x="635" y="699"/>
                </a:lnTo>
                <a:lnTo>
                  <a:pt x="635" y="696"/>
                </a:lnTo>
                <a:lnTo>
                  <a:pt x="635" y="696"/>
                </a:lnTo>
                <a:lnTo>
                  <a:pt x="632" y="696"/>
                </a:lnTo>
                <a:lnTo>
                  <a:pt x="628" y="696"/>
                </a:lnTo>
                <a:lnTo>
                  <a:pt x="625" y="696"/>
                </a:lnTo>
                <a:lnTo>
                  <a:pt x="621" y="696"/>
                </a:lnTo>
                <a:lnTo>
                  <a:pt x="621" y="696"/>
                </a:lnTo>
                <a:lnTo>
                  <a:pt x="614" y="693"/>
                </a:lnTo>
                <a:lnTo>
                  <a:pt x="608" y="689"/>
                </a:lnTo>
                <a:lnTo>
                  <a:pt x="608" y="689"/>
                </a:lnTo>
                <a:lnTo>
                  <a:pt x="608" y="686"/>
                </a:lnTo>
                <a:lnTo>
                  <a:pt x="608" y="682"/>
                </a:lnTo>
                <a:lnTo>
                  <a:pt x="608" y="682"/>
                </a:lnTo>
                <a:lnTo>
                  <a:pt x="596" y="679"/>
                </a:lnTo>
                <a:lnTo>
                  <a:pt x="584" y="679"/>
                </a:lnTo>
                <a:lnTo>
                  <a:pt x="574" y="679"/>
                </a:lnTo>
                <a:lnTo>
                  <a:pt x="560" y="676"/>
                </a:lnTo>
                <a:lnTo>
                  <a:pt x="560" y="676"/>
                </a:lnTo>
                <a:lnTo>
                  <a:pt x="546" y="682"/>
                </a:lnTo>
                <a:lnTo>
                  <a:pt x="533" y="689"/>
                </a:lnTo>
                <a:lnTo>
                  <a:pt x="533" y="689"/>
                </a:lnTo>
                <a:lnTo>
                  <a:pt x="533" y="701"/>
                </a:lnTo>
                <a:lnTo>
                  <a:pt x="533" y="713"/>
                </a:lnTo>
                <a:lnTo>
                  <a:pt x="531" y="723"/>
                </a:lnTo>
                <a:lnTo>
                  <a:pt x="526" y="730"/>
                </a:lnTo>
                <a:lnTo>
                  <a:pt x="526" y="730"/>
                </a:lnTo>
                <a:lnTo>
                  <a:pt x="522" y="734"/>
                </a:lnTo>
                <a:lnTo>
                  <a:pt x="517" y="735"/>
                </a:lnTo>
                <a:lnTo>
                  <a:pt x="505" y="737"/>
                </a:lnTo>
                <a:lnTo>
                  <a:pt x="493" y="739"/>
                </a:lnTo>
                <a:lnTo>
                  <a:pt x="488" y="740"/>
                </a:lnTo>
                <a:lnTo>
                  <a:pt x="485" y="744"/>
                </a:lnTo>
                <a:lnTo>
                  <a:pt x="485" y="744"/>
                </a:lnTo>
                <a:lnTo>
                  <a:pt x="481" y="747"/>
                </a:lnTo>
                <a:lnTo>
                  <a:pt x="476" y="749"/>
                </a:lnTo>
                <a:lnTo>
                  <a:pt x="464" y="751"/>
                </a:lnTo>
                <a:lnTo>
                  <a:pt x="452" y="752"/>
                </a:lnTo>
                <a:lnTo>
                  <a:pt x="447" y="754"/>
                </a:lnTo>
                <a:lnTo>
                  <a:pt x="444" y="758"/>
                </a:lnTo>
                <a:lnTo>
                  <a:pt x="444" y="758"/>
                </a:lnTo>
                <a:lnTo>
                  <a:pt x="422" y="758"/>
                </a:lnTo>
                <a:lnTo>
                  <a:pt x="403" y="756"/>
                </a:lnTo>
                <a:lnTo>
                  <a:pt x="384" y="752"/>
                </a:lnTo>
                <a:lnTo>
                  <a:pt x="367" y="749"/>
                </a:lnTo>
                <a:lnTo>
                  <a:pt x="333" y="740"/>
                </a:lnTo>
                <a:lnTo>
                  <a:pt x="314" y="737"/>
                </a:lnTo>
                <a:lnTo>
                  <a:pt x="294" y="737"/>
                </a:lnTo>
                <a:lnTo>
                  <a:pt x="294" y="737"/>
                </a:lnTo>
                <a:lnTo>
                  <a:pt x="292" y="734"/>
                </a:lnTo>
                <a:lnTo>
                  <a:pt x="292" y="734"/>
                </a:lnTo>
                <a:lnTo>
                  <a:pt x="292" y="734"/>
                </a:lnTo>
                <a:lnTo>
                  <a:pt x="292" y="734"/>
                </a:lnTo>
                <a:lnTo>
                  <a:pt x="290" y="732"/>
                </a:lnTo>
                <a:lnTo>
                  <a:pt x="290" y="732"/>
                </a:lnTo>
                <a:lnTo>
                  <a:pt x="290" y="730"/>
                </a:lnTo>
                <a:lnTo>
                  <a:pt x="290" y="730"/>
                </a:lnTo>
                <a:lnTo>
                  <a:pt x="289" y="730"/>
                </a:lnTo>
                <a:lnTo>
                  <a:pt x="289" y="730"/>
                </a:lnTo>
                <a:lnTo>
                  <a:pt x="289" y="729"/>
                </a:lnTo>
                <a:lnTo>
                  <a:pt x="289" y="729"/>
                </a:lnTo>
                <a:lnTo>
                  <a:pt x="287" y="727"/>
                </a:lnTo>
                <a:lnTo>
                  <a:pt x="287" y="727"/>
                </a:lnTo>
                <a:lnTo>
                  <a:pt x="285" y="725"/>
                </a:lnTo>
                <a:lnTo>
                  <a:pt x="285" y="725"/>
                </a:lnTo>
                <a:lnTo>
                  <a:pt x="283" y="725"/>
                </a:lnTo>
                <a:lnTo>
                  <a:pt x="283" y="725"/>
                </a:lnTo>
                <a:lnTo>
                  <a:pt x="283" y="723"/>
                </a:lnTo>
                <a:lnTo>
                  <a:pt x="283" y="723"/>
                </a:lnTo>
                <a:lnTo>
                  <a:pt x="282" y="722"/>
                </a:lnTo>
                <a:lnTo>
                  <a:pt x="282" y="722"/>
                </a:lnTo>
                <a:lnTo>
                  <a:pt x="282" y="720"/>
                </a:lnTo>
                <a:lnTo>
                  <a:pt x="282" y="720"/>
                </a:lnTo>
                <a:lnTo>
                  <a:pt x="280" y="718"/>
                </a:lnTo>
                <a:lnTo>
                  <a:pt x="280" y="718"/>
                </a:lnTo>
                <a:lnTo>
                  <a:pt x="280" y="717"/>
                </a:lnTo>
                <a:lnTo>
                  <a:pt x="280" y="717"/>
                </a:lnTo>
                <a:lnTo>
                  <a:pt x="277" y="713"/>
                </a:lnTo>
                <a:lnTo>
                  <a:pt x="275" y="710"/>
                </a:lnTo>
                <a:lnTo>
                  <a:pt x="275" y="701"/>
                </a:lnTo>
                <a:lnTo>
                  <a:pt x="273" y="693"/>
                </a:lnTo>
                <a:lnTo>
                  <a:pt x="271" y="689"/>
                </a:lnTo>
                <a:lnTo>
                  <a:pt x="266" y="686"/>
                </a:lnTo>
                <a:lnTo>
                  <a:pt x="266" y="686"/>
                </a:lnTo>
                <a:lnTo>
                  <a:pt x="266" y="682"/>
                </a:lnTo>
                <a:lnTo>
                  <a:pt x="266" y="682"/>
                </a:lnTo>
                <a:lnTo>
                  <a:pt x="263" y="679"/>
                </a:lnTo>
                <a:lnTo>
                  <a:pt x="263" y="679"/>
                </a:lnTo>
                <a:lnTo>
                  <a:pt x="261" y="677"/>
                </a:lnTo>
                <a:lnTo>
                  <a:pt x="261" y="677"/>
                </a:lnTo>
                <a:lnTo>
                  <a:pt x="258" y="674"/>
                </a:lnTo>
                <a:lnTo>
                  <a:pt x="258" y="669"/>
                </a:lnTo>
                <a:lnTo>
                  <a:pt x="260" y="659"/>
                </a:lnTo>
                <a:lnTo>
                  <a:pt x="261" y="653"/>
                </a:lnTo>
                <a:lnTo>
                  <a:pt x="261" y="648"/>
                </a:lnTo>
                <a:lnTo>
                  <a:pt x="258" y="645"/>
                </a:lnTo>
                <a:lnTo>
                  <a:pt x="251" y="641"/>
                </a:lnTo>
                <a:lnTo>
                  <a:pt x="251" y="641"/>
                </a:lnTo>
                <a:lnTo>
                  <a:pt x="249" y="640"/>
                </a:lnTo>
                <a:lnTo>
                  <a:pt x="249" y="640"/>
                </a:lnTo>
                <a:lnTo>
                  <a:pt x="248" y="636"/>
                </a:lnTo>
                <a:lnTo>
                  <a:pt x="248" y="636"/>
                </a:lnTo>
                <a:lnTo>
                  <a:pt x="246" y="635"/>
                </a:lnTo>
                <a:lnTo>
                  <a:pt x="246" y="635"/>
                </a:lnTo>
                <a:lnTo>
                  <a:pt x="237" y="619"/>
                </a:lnTo>
                <a:lnTo>
                  <a:pt x="231" y="611"/>
                </a:lnTo>
                <a:lnTo>
                  <a:pt x="224" y="604"/>
                </a:lnTo>
                <a:lnTo>
                  <a:pt x="224" y="604"/>
                </a:lnTo>
                <a:lnTo>
                  <a:pt x="224" y="604"/>
                </a:lnTo>
                <a:lnTo>
                  <a:pt x="224" y="604"/>
                </a:lnTo>
                <a:lnTo>
                  <a:pt x="222" y="602"/>
                </a:lnTo>
                <a:lnTo>
                  <a:pt x="222" y="602"/>
                </a:lnTo>
                <a:lnTo>
                  <a:pt x="222" y="601"/>
                </a:lnTo>
                <a:lnTo>
                  <a:pt x="222" y="601"/>
                </a:lnTo>
                <a:lnTo>
                  <a:pt x="220" y="601"/>
                </a:lnTo>
                <a:lnTo>
                  <a:pt x="220" y="601"/>
                </a:lnTo>
                <a:lnTo>
                  <a:pt x="219" y="601"/>
                </a:lnTo>
                <a:lnTo>
                  <a:pt x="219" y="601"/>
                </a:lnTo>
                <a:lnTo>
                  <a:pt x="214" y="592"/>
                </a:lnTo>
                <a:lnTo>
                  <a:pt x="212" y="587"/>
                </a:lnTo>
                <a:lnTo>
                  <a:pt x="212" y="580"/>
                </a:lnTo>
                <a:lnTo>
                  <a:pt x="212" y="580"/>
                </a:lnTo>
                <a:lnTo>
                  <a:pt x="200" y="572"/>
                </a:lnTo>
                <a:lnTo>
                  <a:pt x="190" y="563"/>
                </a:lnTo>
                <a:lnTo>
                  <a:pt x="171" y="543"/>
                </a:lnTo>
                <a:lnTo>
                  <a:pt x="162" y="532"/>
                </a:lnTo>
                <a:lnTo>
                  <a:pt x="150" y="524"/>
                </a:lnTo>
                <a:lnTo>
                  <a:pt x="139" y="517"/>
                </a:lnTo>
                <a:lnTo>
                  <a:pt x="123" y="512"/>
                </a:lnTo>
                <a:lnTo>
                  <a:pt x="123" y="512"/>
                </a:lnTo>
                <a:lnTo>
                  <a:pt x="116" y="512"/>
                </a:lnTo>
                <a:lnTo>
                  <a:pt x="110" y="512"/>
                </a:lnTo>
                <a:lnTo>
                  <a:pt x="103" y="512"/>
                </a:lnTo>
                <a:lnTo>
                  <a:pt x="96" y="512"/>
                </a:lnTo>
                <a:lnTo>
                  <a:pt x="96" y="512"/>
                </a:lnTo>
                <a:lnTo>
                  <a:pt x="96" y="519"/>
                </a:lnTo>
                <a:lnTo>
                  <a:pt x="96" y="519"/>
                </a:lnTo>
                <a:lnTo>
                  <a:pt x="89" y="519"/>
                </a:lnTo>
                <a:lnTo>
                  <a:pt x="82" y="519"/>
                </a:lnTo>
                <a:lnTo>
                  <a:pt x="82" y="519"/>
                </a:lnTo>
                <a:lnTo>
                  <a:pt x="79" y="519"/>
                </a:lnTo>
                <a:lnTo>
                  <a:pt x="75" y="520"/>
                </a:lnTo>
                <a:lnTo>
                  <a:pt x="72" y="526"/>
                </a:lnTo>
                <a:lnTo>
                  <a:pt x="67" y="529"/>
                </a:lnTo>
                <a:lnTo>
                  <a:pt x="62" y="532"/>
                </a:lnTo>
                <a:lnTo>
                  <a:pt x="62" y="532"/>
                </a:lnTo>
                <a:lnTo>
                  <a:pt x="65" y="549"/>
                </a:lnTo>
                <a:lnTo>
                  <a:pt x="72" y="566"/>
                </a:lnTo>
                <a:lnTo>
                  <a:pt x="77" y="584"/>
                </a:lnTo>
                <a:lnTo>
                  <a:pt x="82" y="601"/>
                </a:lnTo>
                <a:lnTo>
                  <a:pt x="82" y="601"/>
                </a:lnTo>
                <a:lnTo>
                  <a:pt x="77" y="604"/>
                </a:lnTo>
                <a:lnTo>
                  <a:pt x="74" y="607"/>
                </a:lnTo>
                <a:lnTo>
                  <a:pt x="70" y="619"/>
                </a:lnTo>
                <a:lnTo>
                  <a:pt x="67" y="624"/>
                </a:lnTo>
                <a:lnTo>
                  <a:pt x="65" y="630"/>
                </a:lnTo>
                <a:lnTo>
                  <a:pt x="60" y="633"/>
                </a:lnTo>
                <a:lnTo>
                  <a:pt x="55" y="635"/>
                </a:lnTo>
                <a:lnTo>
                  <a:pt x="55" y="635"/>
                </a:lnTo>
                <a:lnTo>
                  <a:pt x="46" y="635"/>
                </a:lnTo>
                <a:lnTo>
                  <a:pt x="41" y="631"/>
                </a:lnTo>
                <a:lnTo>
                  <a:pt x="34" y="630"/>
                </a:lnTo>
                <a:lnTo>
                  <a:pt x="28" y="628"/>
                </a:lnTo>
                <a:lnTo>
                  <a:pt x="28" y="628"/>
                </a:lnTo>
                <a:lnTo>
                  <a:pt x="21" y="630"/>
                </a:lnTo>
                <a:lnTo>
                  <a:pt x="16" y="633"/>
                </a:lnTo>
                <a:lnTo>
                  <a:pt x="9" y="635"/>
                </a:lnTo>
                <a:lnTo>
                  <a:pt x="0" y="635"/>
                </a:lnTo>
                <a:lnTo>
                  <a:pt x="0" y="635"/>
                </a:lnTo>
                <a:lnTo>
                  <a:pt x="2" y="650"/>
                </a:lnTo>
                <a:lnTo>
                  <a:pt x="6" y="664"/>
                </a:lnTo>
                <a:lnTo>
                  <a:pt x="7" y="677"/>
                </a:lnTo>
                <a:lnTo>
                  <a:pt x="9" y="686"/>
                </a:lnTo>
                <a:lnTo>
                  <a:pt x="7" y="696"/>
                </a:lnTo>
                <a:lnTo>
                  <a:pt x="7" y="696"/>
                </a:lnTo>
                <a:lnTo>
                  <a:pt x="14" y="696"/>
                </a:lnTo>
                <a:lnTo>
                  <a:pt x="14" y="696"/>
                </a:lnTo>
                <a:lnTo>
                  <a:pt x="16" y="696"/>
                </a:lnTo>
                <a:lnTo>
                  <a:pt x="16" y="696"/>
                </a:lnTo>
                <a:lnTo>
                  <a:pt x="28" y="699"/>
                </a:lnTo>
                <a:lnTo>
                  <a:pt x="28" y="699"/>
                </a:lnTo>
                <a:lnTo>
                  <a:pt x="29" y="699"/>
                </a:lnTo>
                <a:lnTo>
                  <a:pt x="29" y="699"/>
                </a:lnTo>
                <a:lnTo>
                  <a:pt x="34" y="703"/>
                </a:lnTo>
                <a:lnTo>
                  <a:pt x="34" y="703"/>
                </a:lnTo>
                <a:lnTo>
                  <a:pt x="34" y="703"/>
                </a:lnTo>
                <a:lnTo>
                  <a:pt x="34" y="703"/>
                </a:lnTo>
                <a:lnTo>
                  <a:pt x="40" y="705"/>
                </a:lnTo>
                <a:lnTo>
                  <a:pt x="40" y="705"/>
                </a:lnTo>
                <a:lnTo>
                  <a:pt x="50" y="711"/>
                </a:lnTo>
                <a:lnTo>
                  <a:pt x="50" y="711"/>
                </a:lnTo>
                <a:lnTo>
                  <a:pt x="50" y="711"/>
                </a:lnTo>
                <a:lnTo>
                  <a:pt x="50" y="711"/>
                </a:lnTo>
                <a:lnTo>
                  <a:pt x="55" y="715"/>
                </a:lnTo>
                <a:lnTo>
                  <a:pt x="55" y="715"/>
                </a:lnTo>
                <a:lnTo>
                  <a:pt x="58" y="715"/>
                </a:lnTo>
                <a:lnTo>
                  <a:pt x="58" y="715"/>
                </a:lnTo>
                <a:lnTo>
                  <a:pt x="67" y="717"/>
                </a:lnTo>
                <a:lnTo>
                  <a:pt x="67" y="717"/>
                </a:lnTo>
                <a:lnTo>
                  <a:pt x="75" y="717"/>
                </a:lnTo>
                <a:lnTo>
                  <a:pt x="75" y="717"/>
                </a:lnTo>
                <a:lnTo>
                  <a:pt x="77" y="720"/>
                </a:lnTo>
                <a:lnTo>
                  <a:pt x="77" y="720"/>
                </a:lnTo>
                <a:lnTo>
                  <a:pt x="82" y="725"/>
                </a:lnTo>
                <a:lnTo>
                  <a:pt x="87" y="729"/>
                </a:lnTo>
                <a:lnTo>
                  <a:pt x="87" y="729"/>
                </a:lnTo>
                <a:lnTo>
                  <a:pt x="89" y="730"/>
                </a:lnTo>
                <a:lnTo>
                  <a:pt x="89" y="730"/>
                </a:lnTo>
                <a:lnTo>
                  <a:pt x="91" y="734"/>
                </a:lnTo>
                <a:lnTo>
                  <a:pt x="91" y="734"/>
                </a:lnTo>
                <a:lnTo>
                  <a:pt x="94" y="735"/>
                </a:lnTo>
                <a:lnTo>
                  <a:pt x="94" y="735"/>
                </a:lnTo>
                <a:lnTo>
                  <a:pt x="99" y="739"/>
                </a:lnTo>
                <a:lnTo>
                  <a:pt x="103" y="744"/>
                </a:lnTo>
                <a:lnTo>
                  <a:pt x="103" y="744"/>
                </a:lnTo>
                <a:lnTo>
                  <a:pt x="108" y="751"/>
                </a:lnTo>
                <a:lnTo>
                  <a:pt x="115" y="758"/>
                </a:lnTo>
                <a:lnTo>
                  <a:pt x="115" y="758"/>
                </a:lnTo>
                <a:lnTo>
                  <a:pt x="116" y="759"/>
                </a:lnTo>
                <a:lnTo>
                  <a:pt x="116" y="759"/>
                </a:lnTo>
                <a:lnTo>
                  <a:pt x="121" y="763"/>
                </a:lnTo>
                <a:lnTo>
                  <a:pt x="121" y="763"/>
                </a:lnTo>
                <a:lnTo>
                  <a:pt x="125" y="763"/>
                </a:lnTo>
                <a:lnTo>
                  <a:pt x="125" y="763"/>
                </a:lnTo>
                <a:lnTo>
                  <a:pt x="130" y="763"/>
                </a:lnTo>
                <a:lnTo>
                  <a:pt x="130" y="763"/>
                </a:lnTo>
                <a:lnTo>
                  <a:pt x="135" y="764"/>
                </a:lnTo>
                <a:lnTo>
                  <a:pt x="135" y="764"/>
                </a:lnTo>
                <a:lnTo>
                  <a:pt x="140" y="764"/>
                </a:lnTo>
                <a:lnTo>
                  <a:pt x="144" y="764"/>
                </a:lnTo>
                <a:lnTo>
                  <a:pt x="144" y="764"/>
                </a:lnTo>
                <a:lnTo>
                  <a:pt x="147" y="771"/>
                </a:lnTo>
                <a:lnTo>
                  <a:pt x="150" y="776"/>
                </a:lnTo>
                <a:lnTo>
                  <a:pt x="150" y="776"/>
                </a:lnTo>
                <a:lnTo>
                  <a:pt x="152" y="778"/>
                </a:lnTo>
                <a:lnTo>
                  <a:pt x="152" y="778"/>
                </a:lnTo>
                <a:lnTo>
                  <a:pt x="157" y="781"/>
                </a:lnTo>
                <a:lnTo>
                  <a:pt x="157" y="781"/>
                </a:lnTo>
                <a:lnTo>
                  <a:pt x="164" y="785"/>
                </a:lnTo>
                <a:lnTo>
                  <a:pt x="164" y="785"/>
                </a:lnTo>
                <a:lnTo>
                  <a:pt x="164" y="790"/>
                </a:lnTo>
                <a:lnTo>
                  <a:pt x="167" y="793"/>
                </a:lnTo>
                <a:lnTo>
                  <a:pt x="171" y="795"/>
                </a:lnTo>
                <a:lnTo>
                  <a:pt x="176" y="797"/>
                </a:lnTo>
                <a:lnTo>
                  <a:pt x="179" y="799"/>
                </a:lnTo>
                <a:lnTo>
                  <a:pt x="183" y="802"/>
                </a:lnTo>
                <a:lnTo>
                  <a:pt x="185" y="805"/>
                </a:lnTo>
                <a:lnTo>
                  <a:pt x="185" y="812"/>
                </a:lnTo>
                <a:lnTo>
                  <a:pt x="185" y="812"/>
                </a:lnTo>
                <a:lnTo>
                  <a:pt x="198" y="822"/>
                </a:lnTo>
                <a:lnTo>
                  <a:pt x="210" y="834"/>
                </a:lnTo>
                <a:lnTo>
                  <a:pt x="222" y="846"/>
                </a:lnTo>
                <a:lnTo>
                  <a:pt x="232" y="860"/>
                </a:lnTo>
                <a:lnTo>
                  <a:pt x="232" y="860"/>
                </a:lnTo>
                <a:lnTo>
                  <a:pt x="237" y="860"/>
                </a:lnTo>
                <a:lnTo>
                  <a:pt x="244" y="860"/>
                </a:lnTo>
                <a:lnTo>
                  <a:pt x="256" y="860"/>
                </a:lnTo>
                <a:lnTo>
                  <a:pt x="261" y="860"/>
                </a:lnTo>
                <a:lnTo>
                  <a:pt x="266" y="862"/>
                </a:lnTo>
                <a:lnTo>
                  <a:pt x="268" y="867"/>
                </a:lnTo>
                <a:lnTo>
                  <a:pt x="266" y="874"/>
                </a:lnTo>
                <a:lnTo>
                  <a:pt x="266" y="874"/>
                </a:lnTo>
                <a:lnTo>
                  <a:pt x="273" y="872"/>
                </a:lnTo>
                <a:lnTo>
                  <a:pt x="280" y="870"/>
                </a:lnTo>
                <a:lnTo>
                  <a:pt x="290" y="872"/>
                </a:lnTo>
                <a:lnTo>
                  <a:pt x="302" y="874"/>
                </a:lnTo>
                <a:lnTo>
                  <a:pt x="311" y="874"/>
                </a:lnTo>
                <a:lnTo>
                  <a:pt x="321" y="874"/>
                </a:lnTo>
                <a:lnTo>
                  <a:pt x="321" y="874"/>
                </a:lnTo>
                <a:lnTo>
                  <a:pt x="324" y="877"/>
                </a:lnTo>
                <a:lnTo>
                  <a:pt x="328" y="880"/>
                </a:lnTo>
                <a:lnTo>
                  <a:pt x="336" y="886"/>
                </a:lnTo>
                <a:lnTo>
                  <a:pt x="347" y="889"/>
                </a:lnTo>
                <a:lnTo>
                  <a:pt x="355" y="894"/>
                </a:lnTo>
                <a:lnTo>
                  <a:pt x="355" y="894"/>
                </a:lnTo>
                <a:lnTo>
                  <a:pt x="355" y="897"/>
                </a:lnTo>
                <a:lnTo>
                  <a:pt x="357" y="899"/>
                </a:lnTo>
                <a:lnTo>
                  <a:pt x="362" y="901"/>
                </a:lnTo>
                <a:lnTo>
                  <a:pt x="365" y="904"/>
                </a:lnTo>
                <a:lnTo>
                  <a:pt x="367" y="906"/>
                </a:lnTo>
                <a:lnTo>
                  <a:pt x="369" y="908"/>
                </a:lnTo>
                <a:lnTo>
                  <a:pt x="369" y="908"/>
                </a:lnTo>
                <a:lnTo>
                  <a:pt x="376" y="908"/>
                </a:lnTo>
                <a:lnTo>
                  <a:pt x="381" y="909"/>
                </a:lnTo>
                <a:lnTo>
                  <a:pt x="389" y="915"/>
                </a:lnTo>
                <a:lnTo>
                  <a:pt x="389" y="915"/>
                </a:lnTo>
                <a:lnTo>
                  <a:pt x="393" y="921"/>
                </a:lnTo>
                <a:lnTo>
                  <a:pt x="396" y="928"/>
                </a:lnTo>
                <a:lnTo>
                  <a:pt x="404" y="940"/>
                </a:lnTo>
                <a:lnTo>
                  <a:pt x="413" y="952"/>
                </a:lnTo>
                <a:lnTo>
                  <a:pt x="415" y="961"/>
                </a:lnTo>
                <a:lnTo>
                  <a:pt x="416" y="969"/>
                </a:lnTo>
                <a:lnTo>
                  <a:pt x="416" y="969"/>
                </a:lnTo>
                <a:lnTo>
                  <a:pt x="434" y="981"/>
                </a:lnTo>
                <a:lnTo>
                  <a:pt x="451" y="993"/>
                </a:lnTo>
                <a:lnTo>
                  <a:pt x="466" y="1007"/>
                </a:lnTo>
                <a:lnTo>
                  <a:pt x="478" y="1024"/>
                </a:lnTo>
                <a:lnTo>
                  <a:pt x="478" y="1024"/>
                </a:lnTo>
                <a:lnTo>
                  <a:pt x="478" y="1029"/>
                </a:lnTo>
                <a:lnTo>
                  <a:pt x="480" y="1034"/>
                </a:lnTo>
                <a:lnTo>
                  <a:pt x="483" y="1042"/>
                </a:lnTo>
                <a:lnTo>
                  <a:pt x="488" y="1049"/>
                </a:lnTo>
                <a:lnTo>
                  <a:pt x="492" y="1058"/>
                </a:lnTo>
                <a:lnTo>
                  <a:pt x="492" y="1058"/>
                </a:lnTo>
                <a:lnTo>
                  <a:pt x="492" y="1061"/>
                </a:lnTo>
                <a:lnTo>
                  <a:pt x="492" y="1061"/>
                </a:lnTo>
                <a:lnTo>
                  <a:pt x="490" y="1061"/>
                </a:lnTo>
                <a:lnTo>
                  <a:pt x="490" y="1061"/>
                </a:lnTo>
                <a:lnTo>
                  <a:pt x="490" y="1063"/>
                </a:lnTo>
                <a:lnTo>
                  <a:pt x="490" y="1063"/>
                </a:lnTo>
                <a:lnTo>
                  <a:pt x="490" y="1063"/>
                </a:lnTo>
                <a:lnTo>
                  <a:pt x="490" y="1063"/>
                </a:lnTo>
                <a:lnTo>
                  <a:pt x="488" y="1065"/>
                </a:lnTo>
                <a:lnTo>
                  <a:pt x="488" y="1065"/>
                </a:lnTo>
                <a:lnTo>
                  <a:pt x="488" y="1066"/>
                </a:lnTo>
                <a:lnTo>
                  <a:pt x="488" y="1066"/>
                </a:lnTo>
                <a:lnTo>
                  <a:pt x="488" y="1068"/>
                </a:lnTo>
                <a:lnTo>
                  <a:pt x="488" y="1068"/>
                </a:lnTo>
                <a:lnTo>
                  <a:pt x="487" y="1078"/>
                </a:lnTo>
                <a:lnTo>
                  <a:pt x="487" y="1078"/>
                </a:lnTo>
                <a:lnTo>
                  <a:pt x="487" y="1106"/>
                </a:lnTo>
                <a:lnTo>
                  <a:pt x="487" y="1106"/>
                </a:lnTo>
                <a:lnTo>
                  <a:pt x="487" y="1109"/>
                </a:lnTo>
                <a:lnTo>
                  <a:pt x="487" y="1109"/>
                </a:lnTo>
                <a:lnTo>
                  <a:pt x="488" y="1112"/>
                </a:lnTo>
                <a:lnTo>
                  <a:pt x="488" y="1112"/>
                </a:lnTo>
                <a:lnTo>
                  <a:pt x="492" y="1114"/>
                </a:lnTo>
                <a:lnTo>
                  <a:pt x="492" y="1114"/>
                </a:lnTo>
                <a:lnTo>
                  <a:pt x="493" y="1131"/>
                </a:lnTo>
                <a:lnTo>
                  <a:pt x="493" y="1131"/>
                </a:lnTo>
                <a:lnTo>
                  <a:pt x="495" y="1134"/>
                </a:lnTo>
                <a:lnTo>
                  <a:pt x="495" y="1134"/>
                </a:lnTo>
                <a:lnTo>
                  <a:pt x="497" y="1138"/>
                </a:lnTo>
                <a:lnTo>
                  <a:pt x="498" y="1141"/>
                </a:lnTo>
                <a:lnTo>
                  <a:pt x="498" y="1141"/>
                </a:lnTo>
                <a:lnTo>
                  <a:pt x="498" y="1145"/>
                </a:lnTo>
                <a:lnTo>
                  <a:pt x="498" y="1145"/>
                </a:lnTo>
                <a:lnTo>
                  <a:pt x="502" y="1146"/>
                </a:lnTo>
                <a:lnTo>
                  <a:pt x="505" y="1146"/>
                </a:lnTo>
                <a:lnTo>
                  <a:pt x="505" y="1194"/>
                </a:lnTo>
                <a:lnTo>
                  <a:pt x="505" y="1194"/>
                </a:lnTo>
                <a:lnTo>
                  <a:pt x="505" y="1199"/>
                </a:lnTo>
                <a:lnTo>
                  <a:pt x="505" y="1199"/>
                </a:lnTo>
                <a:lnTo>
                  <a:pt x="505" y="1201"/>
                </a:lnTo>
                <a:lnTo>
                  <a:pt x="505" y="1201"/>
                </a:lnTo>
                <a:lnTo>
                  <a:pt x="504" y="1203"/>
                </a:lnTo>
                <a:lnTo>
                  <a:pt x="504" y="1203"/>
                </a:lnTo>
                <a:lnTo>
                  <a:pt x="504" y="1204"/>
                </a:lnTo>
                <a:lnTo>
                  <a:pt x="504" y="1204"/>
                </a:lnTo>
                <a:lnTo>
                  <a:pt x="502" y="1206"/>
                </a:lnTo>
                <a:lnTo>
                  <a:pt x="502" y="1206"/>
                </a:lnTo>
                <a:lnTo>
                  <a:pt x="502" y="1208"/>
                </a:lnTo>
                <a:lnTo>
                  <a:pt x="502" y="1208"/>
                </a:lnTo>
                <a:lnTo>
                  <a:pt x="500" y="1210"/>
                </a:lnTo>
                <a:lnTo>
                  <a:pt x="500" y="1210"/>
                </a:lnTo>
                <a:lnTo>
                  <a:pt x="500" y="1210"/>
                </a:lnTo>
                <a:lnTo>
                  <a:pt x="500" y="1210"/>
                </a:lnTo>
                <a:lnTo>
                  <a:pt x="498" y="1211"/>
                </a:lnTo>
                <a:lnTo>
                  <a:pt x="498" y="1211"/>
                </a:lnTo>
                <a:lnTo>
                  <a:pt x="497" y="1211"/>
                </a:lnTo>
                <a:lnTo>
                  <a:pt x="497" y="1211"/>
                </a:lnTo>
                <a:lnTo>
                  <a:pt x="490" y="1215"/>
                </a:lnTo>
                <a:lnTo>
                  <a:pt x="487" y="1218"/>
                </a:lnTo>
                <a:lnTo>
                  <a:pt x="485" y="1223"/>
                </a:lnTo>
                <a:lnTo>
                  <a:pt x="485" y="1228"/>
                </a:lnTo>
                <a:lnTo>
                  <a:pt x="487" y="1240"/>
                </a:lnTo>
                <a:lnTo>
                  <a:pt x="488" y="1244"/>
                </a:lnTo>
                <a:lnTo>
                  <a:pt x="487" y="1247"/>
                </a:lnTo>
                <a:lnTo>
                  <a:pt x="487" y="1247"/>
                </a:lnTo>
                <a:lnTo>
                  <a:pt x="487" y="1251"/>
                </a:lnTo>
                <a:lnTo>
                  <a:pt x="487" y="1251"/>
                </a:lnTo>
                <a:lnTo>
                  <a:pt x="488" y="1254"/>
                </a:lnTo>
                <a:lnTo>
                  <a:pt x="490" y="1256"/>
                </a:lnTo>
                <a:lnTo>
                  <a:pt x="498" y="1259"/>
                </a:lnTo>
                <a:lnTo>
                  <a:pt x="498" y="1259"/>
                </a:lnTo>
                <a:lnTo>
                  <a:pt x="504" y="1262"/>
                </a:lnTo>
                <a:lnTo>
                  <a:pt x="505" y="1264"/>
                </a:lnTo>
                <a:lnTo>
                  <a:pt x="507" y="1266"/>
                </a:lnTo>
                <a:lnTo>
                  <a:pt x="507" y="1266"/>
                </a:lnTo>
                <a:lnTo>
                  <a:pt x="509" y="1269"/>
                </a:lnTo>
                <a:lnTo>
                  <a:pt x="509" y="1269"/>
                </a:lnTo>
                <a:lnTo>
                  <a:pt x="509" y="1269"/>
                </a:lnTo>
                <a:lnTo>
                  <a:pt x="509" y="1269"/>
                </a:lnTo>
                <a:lnTo>
                  <a:pt x="509" y="1269"/>
                </a:lnTo>
                <a:lnTo>
                  <a:pt x="509" y="1269"/>
                </a:lnTo>
                <a:lnTo>
                  <a:pt x="510" y="1271"/>
                </a:lnTo>
                <a:lnTo>
                  <a:pt x="510" y="1271"/>
                </a:lnTo>
                <a:lnTo>
                  <a:pt x="510" y="1273"/>
                </a:lnTo>
                <a:lnTo>
                  <a:pt x="510" y="1273"/>
                </a:lnTo>
                <a:lnTo>
                  <a:pt x="510" y="1273"/>
                </a:lnTo>
                <a:lnTo>
                  <a:pt x="510" y="1273"/>
                </a:lnTo>
                <a:lnTo>
                  <a:pt x="514" y="1276"/>
                </a:lnTo>
                <a:lnTo>
                  <a:pt x="514" y="1276"/>
                </a:lnTo>
                <a:lnTo>
                  <a:pt x="514" y="1276"/>
                </a:lnTo>
                <a:lnTo>
                  <a:pt x="514" y="1276"/>
                </a:lnTo>
                <a:lnTo>
                  <a:pt x="516" y="1276"/>
                </a:lnTo>
                <a:lnTo>
                  <a:pt x="516" y="1276"/>
                </a:lnTo>
                <a:lnTo>
                  <a:pt x="517" y="1276"/>
                </a:lnTo>
                <a:lnTo>
                  <a:pt x="517" y="1276"/>
                </a:lnTo>
                <a:lnTo>
                  <a:pt x="519" y="1276"/>
                </a:lnTo>
                <a:lnTo>
                  <a:pt x="519" y="1276"/>
                </a:lnTo>
                <a:lnTo>
                  <a:pt x="519" y="1276"/>
                </a:lnTo>
                <a:lnTo>
                  <a:pt x="519" y="1276"/>
                </a:lnTo>
                <a:lnTo>
                  <a:pt x="521" y="1276"/>
                </a:lnTo>
                <a:lnTo>
                  <a:pt x="521" y="1276"/>
                </a:lnTo>
                <a:lnTo>
                  <a:pt x="522" y="1276"/>
                </a:lnTo>
                <a:lnTo>
                  <a:pt x="522" y="1276"/>
                </a:lnTo>
                <a:lnTo>
                  <a:pt x="526" y="1276"/>
                </a:lnTo>
                <a:lnTo>
                  <a:pt x="526" y="1276"/>
                </a:lnTo>
                <a:lnTo>
                  <a:pt x="536" y="1276"/>
                </a:lnTo>
                <a:lnTo>
                  <a:pt x="545" y="1278"/>
                </a:lnTo>
                <a:lnTo>
                  <a:pt x="550" y="1283"/>
                </a:lnTo>
                <a:lnTo>
                  <a:pt x="553" y="1290"/>
                </a:lnTo>
                <a:lnTo>
                  <a:pt x="553" y="1290"/>
                </a:lnTo>
                <a:lnTo>
                  <a:pt x="555" y="1297"/>
                </a:lnTo>
                <a:lnTo>
                  <a:pt x="560" y="1300"/>
                </a:lnTo>
                <a:lnTo>
                  <a:pt x="563" y="1305"/>
                </a:lnTo>
                <a:lnTo>
                  <a:pt x="567" y="1310"/>
                </a:lnTo>
                <a:lnTo>
                  <a:pt x="567" y="1310"/>
                </a:lnTo>
                <a:lnTo>
                  <a:pt x="565" y="1315"/>
                </a:lnTo>
                <a:lnTo>
                  <a:pt x="563" y="1317"/>
                </a:lnTo>
                <a:lnTo>
                  <a:pt x="562" y="1321"/>
                </a:lnTo>
                <a:lnTo>
                  <a:pt x="560" y="1324"/>
                </a:lnTo>
                <a:lnTo>
                  <a:pt x="560" y="1324"/>
                </a:lnTo>
                <a:lnTo>
                  <a:pt x="560" y="1331"/>
                </a:lnTo>
                <a:lnTo>
                  <a:pt x="558" y="1338"/>
                </a:lnTo>
                <a:lnTo>
                  <a:pt x="551" y="1346"/>
                </a:lnTo>
                <a:lnTo>
                  <a:pt x="548" y="1351"/>
                </a:lnTo>
                <a:lnTo>
                  <a:pt x="546" y="1356"/>
                </a:lnTo>
                <a:lnTo>
                  <a:pt x="546" y="1363"/>
                </a:lnTo>
                <a:lnTo>
                  <a:pt x="546" y="1372"/>
                </a:lnTo>
                <a:lnTo>
                  <a:pt x="546" y="1385"/>
                </a:lnTo>
                <a:lnTo>
                  <a:pt x="546" y="1385"/>
                </a:lnTo>
                <a:lnTo>
                  <a:pt x="551" y="1387"/>
                </a:lnTo>
                <a:lnTo>
                  <a:pt x="553" y="1389"/>
                </a:lnTo>
                <a:lnTo>
                  <a:pt x="553" y="1392"/>
                </a:lnTo>
                <a:lnTo>
                  <a:pt x="553" y="1392"/>
                </a:lnTo>
                <a:lnTo>
                  <a:pt x="551" y="1399"/>
                </a:lnTo>
                <a:lnTo>
                  <a:pt x="553" y="1404"/>
                </a:lnTo>
                <a:lnTo>
                  <a:pt x="556" y="1413"/>
                </a:lnTo>
                <a:lnTo>
                  <a:pt x="560" y="1421"/>
                </a:lnTo>
                <a:lnTo>
                  <a:pt x="560" y="1426"/>
                </a:lnTo>
                <a:lnTo>
                  <a:pt x="560" y="1433"/>
                </a:lnTo>
                <a:lnTo>
                  <a:pt x="560" y="1433"/>
                </a:lnTo>
                <a:lnTo>
                  <a:pt x="565" y="1433"/>
                </a:lnTo>
                <a:lnTo>
                  <a:pt x="568" y="1435"/>
                </a:lnTo>
                <a:lnTo>
                  <a:pt x="570" y="1438"/>
                </a:lnTo>
                <a:lnTo>
                  <a:pt x="572" y="1442"/>
                </a:lnTo>
                <a:lnTo>
                  <a:pt x="574" y="1450"/>
                </a:lnTo>
                <a:lnTo>
                  <a:pt x="577" y="1452"/>
                </a:lnTo>
                <a:lnTo>
                  <a:pt x="580" y="1454"/>
                </a:lnTo>
                <a:lnTo>
                  <a:pt x="580" y="1454"/>
                </a:lnTo>
                <a:lnTo>
                  <a:pt x="582" y="1459"/>
                </a:lnTo>
                <a:lnTo>
                  <a:pt x="584" y="1462"/>
                </a:lnTo>
                <a:lnTo>
                  <a:pt x="591" y="1467"/>
                </a:lnTo>
                <a:lnTo>
                  <a:pt x="597" y="1472"/>
                </a:lnTo>
                <a:lnTo>
                  <a:pt x="599" y="1476"/>
                </a:lnTo>
                <a:lnTo>
                  <a:pt x="601" y="1481"/>
                </a:lnTo>
                <a:lnTo>
                  <a:pt x="601" y="1481"/>
                </a:lnTo>
                <a:lnTo>
                  <a:pt x="604" y="1489"/>
                </a:lnTo>
                <a:lnTo>
                  <a:pt x="609" y="1496"/>
                </a:lnTo>
                <a:lnTo>
                  <a:pt x="613" y="1505"/>
                </a:lnTo>
                <a:lnTo>
                  <a:pt x="614" y="1510"/>
                </a:lnTo>
                <a:lnTo>
                  <a:pt x="614" y="1515"/>
                </a:lnTo>
                <a:lnTo>
                  <a:pt x="614" y="1515"/>
                </a:lnTo>
                <a:lnTo>
                  <a:pt x="621" y="1520"/>
                </a:lnTo>
                <a:lnTo>
                  <a:pt x="628" y="1525"/>
                </a:lnTo>
                <a:lnTo>
                  <a:pt x="632" y="1527"/>
                </a:lnTo>
                <a:lnTo>
                  <a:pt x="633" y="1532"/>
                </a:lnTo>
                <a:lnTo>
                  <a:pt x="635" y="1537"/>
                </a:lnTo>
                <a:lnTo>
                  <a:pt x="635" y="1542"/>
                </a:lnTo>
                <a:lnTo>
                  <a:pt x="635" y="1651"/>
                </a:lnTo>
                <a:lnTo>
                  <a:pt x="635" y="1651"/>
                </a:lnTo>
                <a:lnTo>
                  <a:pt x="628" y="1665"/>
                </a:lnTo>
                <a:lnTo>
                  <a:pt x="621" y="1675"/>
                </a:lnTo>
                <a:lnTo>
                  <a:pt x="618" y="1682"/>
                </a:lnTo>
                <a:lnTo>
                  <a:pt x="616" y="1689"/>
                </a:lnTo>
                <a:lnTo>
                  <a:pt x="614" y="1697"/>
                </a:lnTo>
                <a:lnTo>
                  <a:pt x="614" y="1706"/>
                </a:lnTo>
                <a:lnTo>
                  <a:pt x="614" y="1706"/>
                </a:lnTo>
                <a:lnTo>
                  <a:pt x="613" y="1714"/>
                </a:lnTo>
                <a:lnTo>
                  <a:pt x="613" y="1720"/>
                </a:lnTo>
                <a:lnTo>
                  <a:pt x="616" y="1732"/>
                </a:lnTo>
                <a:lnTo>
                  <a:pt x="621" y="1740"/>
                </a:lnTo>
                <a:lnTo>
                  <a:pt x="621" y="1747"/>
                </a:lnTo>
                <a:lnTo>
                  <a:pt x="621" y="1754"/>
                </a:lnTo>
                <a:lnTo>
                  <a:pt x="621" y="1754"/>
                </a:lnTo>
                <a:lnTo>
                  <a:pt x="621" y="1757"/>
                </a:lnTo>
                <a:lnTo>
                  <a:pt x="623" y="1759"/>
                </a:lnTo>
                <a:lnTo>
                  <a:pt x="628" y="1761"/>
                </a:lnTo>
                <a:lnTo>
                  <a:pt x="628" y="1802"/>
                </a:lnTo>
                <a:lnTo>
                  <a:pt x="628" y="1802"/>
                </a:lnTo>
                <a:lnTo>
                  <a:pt x="632" y="1803"/>
                </a:lnTo>
                <a:lnTo>
                  <a:pt x="633" y="1805"/>
                </a:lnTo>
                <a:lnTo>
                  <a:pt x="637" y="1810"/>
                </a:lnTo>
                <a:lnTo>
                  <a:pt x="638" y="1817"/>
                </a:lnTo>
                <a:lnTo>
                  <a:pt x="642" y="1822"/>
                </a:lnTo>
                <a:lnTo>
                  <a:pt x="642" y="1822"/>
                </a:lnTo>
                <a:lnTo>
                  <a:pt x="647" y="1822"/>
                </a:lnTo>
                <a:lnTo>
                  <a:pt x="652" y="1822"/>
                </a:lnTo>
                <a:lnTo>
                  <a:pt x="655" y="1824"/>
                </a:lnTo>
                <a:lnTo>
                  <a:pt x="657" y="1827"/>
                </a:lnTo>
                <a:lnTo>
                  <a:pt x="662" y="1832"/>
                </a:lnTo>
                <a:lnTo>
                  <a:pt x="664" y="1836"/>
                </a:lnTo>
                <a:lnTo>
                  <a:pt x="669" y="1836"/>
                </a:lnTo>
                <a:lnTo>
                  <a:pt x="669" y="1836"/>
                </a:lnTo>
                <a:lnTo>
                  <a:pt x="669" y="1839"/>
                </a:lnTo>
                <a:lnTo>
                  <a:pt x="669" y="1843"/>
                </a:lnTo>
                <a:lnTo>
                  <a:pt x="669" y="1846"/>
                </a:lnTo>
                <a:lnTo>
                  <a:pt x="669" y="1849"/>
                </a:lnTo>
                <a:lnTo>
                  <a:pt x="669" y="1849"/>
                </a:lnTo>
                <a:lnTo>
                  <a:pt x="669" y="1849"/>
                </a:lnTo>
                <a:lnTo>
                  <a:pt x="669" y="1849"/>
                </a:lnTo>
                <a:lnTo>
                  <a:pt x="669" y="1851"/>
                </a:lnTo>
                <a:lnTo>
                  <a:pt x="669" y="1851"/>
                </a:lnTo>
                <a:lnTo>
                  <a:pt x="671" y="1851"/>
                </a:lnTo>
                <a:lnTo>
                  <a:pt x="671" y="1851"/>
                </a:lnTo>
                <a:lnTo>
                  <a:pt x="671" y="1851"/>
                </a:lnTo>
                <a:lnTo>
                  <a:pt x="671" y="1851"/>
                </a:lnTo>
                <a:lnTo>
                  <a:pt x="672" y="1851"/>
                </a:lnTo>
                <a:lnTo>
                  <a:pt x="672" y="1851"/>
                </a:lnTo>
                <a:lnTo>
                  <a:pt x="674" y="1853"/>
                </a:lnTo>
                <a:lnTo>
                  <a:pt x="674" y="1853"/>
                </a:lnTo>
                <a:lnTo>
                  <a:pt x="678" y="1854"/>
                </a:lnTo>
                <a:lnTo>
                  <a:pt x="678" y="1854"/>
                </a:lnTo>
                <a:lnTo>
                  <a:pt x="679" y="1854"/>
                </a:lnTo>
                <a:lnTo>
                  <a:pt x="679" y="1854"/>
                </a:lnTo>
                <a:lnTo>
                  <a:pt x="679" y="1854"/>
                </a:lnTo>
                <a:lnTo>
                  <a:pt x="679" y="1854"/>
                </a:lnTo>
                <a:lnTo>
                  <a:pt x="681" y="1854"/>
                </a:lnTo>
                <a:lnTo>
                  <a:pt x="681" y="1854"/>
                </a:lnTo>
                <a:lnTo>
                  <a:pt x="681" y="1854"/>
                </a:lnTo>
                <a:lnTo>
                  <a:pt x="681" y="1854"/>
                </a:lnTo>
                <a:lnTo>
                  <a:pt x="681" y="1854"/>
                </a:lnTo>
                <a:lnTo>
                  <a:pt x="681" y="1854"/>
                </a:lnTo>
                <a:lnTo>
                  <a:pt x="684" y="1861"/>
                </a:lnTo>
                <a:lnTo>
                  <a:pt x="688" y="1865"/>
                </a:lnTo>
                <a:lnTo>
                  <a:pt x="698" y="1872"/>
                </a:lnTo>
                <a:lnTo>
                  <a:pt x="698" y="1872"/>
                </a:lnTo>
                <a:lnTo>
                  <a:pt x="703" y="1875"/>
                </a:lnTo>
                <a:lnTo>
                  <a:pt x="703" y="1877"/>
                </a:lnTo>
                <a:lnTo>
                  <a:pt x="703" y="1880"/>
                </a:lnTo>
                <a:lnTo>
                  <a:pt x="703" y="1880"/>
                </a:lnTo>
                <a:lnTo>
                  <a:pt x="705" y="1882"/>
                </a:lnTo>
                <a:lnTo>
                  <a:pt x="705" y="1882"/>
                </a:lnTo>
                <a:lnTo>
                  <a:pt x="705" y="1884"/>
                </a:lnTo>
                <a:lnTo>
                  <a:pt x="705" y="1884"/>
                </a:lnTo>
                <a:lnTo>
                  <a:pt x="708" y="1885"/>
                </a:lnTo>
                <a:lnTo>
                  <a:pt x="708" y="1885"/>
                </a:lnTo>
                <a:lnTo>
                  <a:pt x="710" y="1887"/>
                </a:lnTo>
                <a:lnTo>
                  <a:pt x="710" y="1887"/>
                </a:lnTo>
                <a:lnTo>
                  <a:pt x="710" y="1889"/>
                </a:lnTo>
                <a:lnTo>
                  <a:pt x="710" y="1889"/>
                </a:lnTo>
                <a:lnTo>
                  <a:pt x="713" y="1892"/>
                </a:lnTo>
                <a:lnTo>
                  <a:pt x="713" y="1892"/>
                </a:lnTo>
                <a:lnTo>
                  <a:pt x="717" y="1894"/>
                </a:lnTo>
                <a:lnTo>
                  <a:pt x="718" y="1897"/>
                </a:lnTo>
                <a:lnTo>
                  <a:pt x="718" y="1897"/>
                </a:lnTo>
                <a:lnTo>
                  <a:pt x="720" y="1911"/>
                </a:lnTo>
                <a:lnTo>
                  <a:pt x="720" y="1911"/>
                </a:lnTo>
                <a:lnTo>
                  <a:pt x="722" y="1914"/>
                </a:lnTo>
                <a:lnTo>
                  <a:pt x="722" y="1914"/>
                </a:lnTo>
                <a:lnTo>
                  <a:pt x="736" y="1928"/>
                </a:lnTo>
                <a:lnTo>
                  <a:pt x="746" y="1940"/>
                </a:lnTo>
                <a:lnTo>
                  <a:pt x="746" y="1940"/>
                </a:lnTo>
                <a:lnTo>
                  <a:pt x="746" y="1943"/>
                </a:lnTo>
                <a:lnTo>
                  <a:pt x="746" y="1943"/>
                </a:lnTo>
                <a:lnTo>
                  <a:pt x="747" y="1948"/>
                </a:lnTo>
                <a:lnTo>
                  <a:pt x="749" y="1952"/>
                </a:lnTo>
                <a:lnTo>
                  <a:pt x="758" y="1959"/>
                </a:lnTo>
                <a:lnTo>
                  <a:pt x="758" y="1959"/>
                </a:lnTo>
                <a:lnTo>
                  <a:pt x="758" y="1959"/>
                </a:lnTo>
                <a:lnTo>
                  <a:pt x="758" y="1959"/>
                </a:lnTo>
                <a:lnTo>
                  <a:pt x="761" y="1959"/>
                </a:lnTo>
                <a:lnTo>
                  <a:pt x="761" y="1959"/>
                </a:lnTo>
                <a:lnTo>
                  <a:pt x="761" y="1959"/>
                </a:lnTo>
                <a:lnTo>
                  <a:pt x="761" y="1959"/>
                </a:lnTo>
                <a:lnTo>
                  <a:pt x="766" y="1960"/>
                </a:lnTo>
                <a:lnTo>
                  <a:pt x="766" y="1960"/>
                </a:lnTo>
                <a:lnTo>
                  <a:pt x="766" y="1960"/>
                </a:lnTo>
                <a:lnTo>
                  <a:pt x="766" y="1960"/>
                </a:lnTo>
                <a:lnTo>
                  <a:pt x="768" y="1960"/>
                </a:lnTo>
                <a:lnTo>
                  <a:pt x="768" y="1960"/>
                </a:lnTo>
                <a:lnTo>
                  <a:pt x="768" y="1960"/>
                </a:lnTo>
                <a:lnTo>
                  <a:pt x="768" y="1960"/>
                </a:lnTo>
                <a:lnTo>
                  <a:pt x="770" y="1962"/>
                </a:lnTo>
                <a:lnTo>
                  <a:pt x="770" y="1962"/>
                </a:lnTo>
                <a:lnTo>
                  <a:pt x="770" y="1962"/>
                </a:lnTo>
                <a:lnTo>
                  <a:pt x="770" y="1962"/>
                </a:lnTo>
                <a:lnTo>
                  <a:pt x="771" y="1964"/>
                </a:lnTo>
                <a:lnTo>
                  <a:pt x="771" y="1964"/>
                </a:lnTo>
                <a:lnTo>
                  <a:pt x="771" y="1964"/>
                </a:lnTo>
                <a:lnTo>
                  <a:pt x="771" y="1964"/>
                </a:lnTo>
                <a:lnTo>
                  <a:pt x="771" y="1965"/>
                </a:lnTo>
                <a:lnTo>
                  <a:pt x="771" y="1965"/>
                </a:lnTo>
                <a:lnTo>
                  <a:pt x="776" y="1967"/>
                </a:lnTo>
                <a:lnTo>
                  <a:pt x="778" y="1969"/>
                </a:lnTo>
                <a:lnTo>
                  <a:pt x="778" y="1972"/>
                </a:lnTo>
                <a:lnTo>
                  <a:pt x="778" y="1972"/>
                </a:lnTo>
                <a:lnTo>
                  <a:pt x="783" y="1981"/>
                </a:lnTo>
                <a:lnTo>
                  <a:pt x="787" y="1984"/>
                </a:lnTo>
                <a:lnTo>
                  <a:pt x="792" y="1986"/>
                </a:lnTo>
                <a:lnTo>
                  <a:pt x="792" y="1986"/>
                </a:lnTo>
                <a:lnTo>
                  <a:pt x="799" y="1984"/>
                </a:lnTo>
                <a:lnTo>
                  <a:pt x="805" y="1982"/>
                </a:lnTo>
                <a:lnTo>
                  <a:pt x="811" y="1979"/>
                </a:lnTo>
                <a:lnTo>
                  <a:pt x="819" y="1979"/>
                </a:lnTo>
                <a:lnTo>
                  <a:pt x="819" y="1979"/>
                </a:lnTo>
                <a:lnTo>
                  <a:pt x="828" y="1984"/>
                </a:lnTo>
                <a:lnTo>
                  <a:pt x="833" y="1986"/>
                </a:lnTo>
                <a:lnTo>
                  <a:pt x="840" y="1986"/>
                </a:lnTo>
                <a:lnTo>
                  <a:pt x="840" y="1986"/>
                </a:lnTo>
                <a:lnTo>
                  <a:pt x="841" y="1989"/>
                </a:lnTo>
                <a:lnTo>
                  <a:pt x="843" y="1993"/>
                </a:lnTo>
                <a:lnTo>
                  <a:pt x="845" y="1996"/>
                </a:lnTo>
                <a:lnTo>
                  <a:pt x="846" y="1999"/>
                </a:lnTo>
                <a:lnTo>
                  <a:pt x="846" y="1999"/>
                </a:lnTo>
                <a:lnTo>
                  <a:pt x="850" y="2001"/>
                </a:lnTo>
                <a:lnTo>
                  <a:pt x="850" y="2003"/>
                </a:lnTo>
                <a:lnTo>
                  <a:pt x="850" y="2005"/>
                </a:lnTo>
                <a:lnTo>
                  <a:pt x="846" y="2006"/>
                </a:lnTo>
                <a:lnTo>
                  <a:pt x="846" y="2006"/>
                </a:lnTo>
                <a:lnTo>
                  <a:pt x="843" y="2008"/>
                </a:lnTo>
                <a:lnTo>
                  <a:pt x="841" y="2010"/>
                </a:lnTo>
                <a:lnTo>
                  <a:pt x="841" y="2013"/>
                </a:lnTo>
                <a:lnTo>
                  <a:pt x="841" y="2015"/>
                </a:lnTo>
                <a:lnTo>
                  <a:pt x="845" y="2022"/>
                </a:lnTo>
                <a:lnTo>
                  <a:pt x="846" y="2027"/>
                </a:lnTo>
                <a:lnTo>
                  <a:pt x="846" y="2027"/>
                </a:lnTo>
                <a:lnTo>
                  <a:pt x="853" y="2028"/>
                </a:lnTo>
                <a:lnTo>
                  <a:pt x="857" y="2027"/>
                </a:lnTo>
                <a:lnTo>
                  <a:pt x="858" y="2023"/>
                </a:lnTo>
                <a:lnTo>
                  <a:pt x="860" y="2020"/>
                </a:lnTo>
                <a:lnTo>
                  <a:pt x="862" y="2017"/>
                </a:lnTo>
                <a:lnTo>
                  <a:pt x="863" y="2013"/>
                </a:lnTo>
                <a:lnTo>
                  <a:pt x="867" y="2011"/>
                </a:lnTo>
                <a:lnTo>
                  <a:pt x="874" y="2013"/>
                </a:lnTo>
                <a:lnTo>
                  <a:pt x="874" y="2013"/>
                </a:lnTo>
                <a:lnTo>
                  <a:pt x="875" y="2018"/>
                </a:lnTo>
                <a:lnTo>
                  <a:pt x="880" y="2022"/>
                </a:lnTo>
                <a:lnTo>
                  <a:pt x="884" y="2025"/>
                </a:lnTo>
                <a:lnTo>
                  <a:pt x="891" y="2027"/>
                </a:lnTo>
                <a:lnTo>
                  <a:pt x="903" y="2030"/>
                </a:lnTo>
                <a:lnTo>
                  <a:pt x="918" y="2032"/>
                </a:lnTo>
                <a:lnTo>
                  <a:pt x="918" y="2032"/>
                </a:lnTo>
                <a:lnTo>
                  <a:pt x="920" y="2032"/>
                </a:lnTo>
                <a:lnTo>
                  <a:pt x="920" y="2032"/>
                </a:lnTo>
                <a:lnTo>
                  <a:pt x="925" y="2030"/>
                </a:lnTo>
                <a:lnTo>
                  <a:pt x="928" y="2030"/>
                </a:lnTo>
                <a:lnTo>
                  <a:pt x="932" y="2032"/>
                </a:lnTo>
                <a:lnTo>
                  <a:pt x="933" y="2035"/>
                </a:lnTo>
                <a:lnTo>
                  <a:pt x="933" y="2035"/>
                </a:lnTo>
                <a:lnTo>
                  <a:pt x="933" y="2039"/>
                </a:lnTo>
                <a:lnTo>
                  <a:pt x="933" y="2039"/>
                </a:lnTo>
                <a:lnTo>
                  <a:pt x="935" y="2044"/>
                </a:lnTo>
                <a:lnTo>
                  <a:pt x="937" y="2047"/>
                </a:lnTo>
                <a:lnTo>
                  <a:pt x="944" y="2052"/>
                </a:lnTo>
                <a:lnTo>
                  <a:pt x="952" y="2056"/>
                </a:lnTo>
                <a:lnTo>
                  <a:pt x="959" y="2059"/>
                </a:lnTo>
                <a:lnTo>
                  <a:pt x="959" y="2059"/>
                </a:lnTo>
                <a:lnTo>
                  <a:pt x="961" y="2057"/>
                </a:lnTo>
                <a:lnTo>
                  <a:pt x="961" y="2057"/>
                </a:lnTo>
                <a:lnTo>
                  <a:pt x="962" y="2054"/>
                </a:lnTo>
                <a:lnTo>
                  <a:pt x="964" y="2054"/>
                </a:lnTo>
                <a:lnTo>
                  <a:pt x="964" y="2054"/>
                </a:lnTo>
                <a:lnTo>
                  <a:pt x="969" y="2054"/>
                </a:lnTo>
                <a:lnTo>
                  <a:pt x="973" y="2056"/>
                </a:lnTo>
                <a:lnTo>
                  <a:pt x="981" y="2061"/>
                </a:lnTo>
                <a:lnTo>
                  <a:pt x="990" y="2068"/>
                </a:lnTo>
                <a:lnTo>
                  <a:pt x="998" y="2073"/>
                </a:lnTo>
                <a:lnTo>
                  <a:pt x="998" y="2073"/>
                </a:lnTo>
                <a:lnTo>
                  <a:pt x="1000" y="2076"/>
                </a:lnTo>
                <a:lnTo>
                  <a:pt x="1000" y="2076"/>
                </a:lnTo>
                <a:lnTo>
                  <a:pt x="1012" y="2088"/>
                </a:lnTo>
                <a:lnTo>
                  <a:pt x="1015" y="2095"/>
                </a:lnTo>
                <a:lnTo>
                  <a:pt x="1015" y="2098"/>
                </a:lnTo>
                <a:lnTo>
                  <a:pt x="1015" y="2102"/>
                </a:lnTo>
                <a:lnTo>
                  <a:pt x="1015" y="2102"/>
                </a:lnTo>
                <a:lnTo>
                  <a:pt x="1015" y="2105"/>
                </a:lnTo>
                <a:lnTo>
                  <a:pt x="1015" y="2105"/>
                </a:lnTo>
                <a:lnTo>
                  <a:pt x="1014" y="2109"/>
                </a:lnTo>
                <a:lnTo>
                  <a:pt x="1014" y="2109"/>
                </a:lnTo>
                <a:lnTo>
                  <a:pt x="1012" y="2110"/>
                </a:lnTo>
                <a:lnTo>
                  <a:pt x="1012" y="2110"/>
                </a:lnTo>
                <a:lnTo>
                  <a:pt x="1012" y="2129"/>
                </a:lnTo>
                <a:lnTo>
                  <a:pt x="1014" y="2148"/>
                </a:lnTo>
                <a:lnTo>
                  <a:pt x="1014" y="2148"/>
                </a:lnTo>
                <a:lnTo>
                  <a:pt x="1015" y="2151"/>
                </a:lnTo>
                <a:lnTo>
                  <a:pt x="1015" y="2151"/>
                </a:lnTo>
                <a:lnTo>
                  <a:pt x="1017" y="2170"/>
                </a:lnTo>
                <a:lnTo>
                  <a:pt x="1020" y="2177"/>
                </a:lnTo>
                <a:lnTo>
                  <a:pt x="1024" y="2184"/>
                </a:lnTo>
                <a:lnTo>
                  <a:pt x="1024" y="2184"/>
                </a:lnTo>
                <a:lnTo>
                  <a:pt x="1024" y="2189"/>
                </a:lnTo>
                <a:lnTo>
                  <a:pt x="1024" y="2194"/>
                </a:lnTo>
                <a:lnTo>
                  <a:pt x="1019" y="2199"/>
                </a:lnTo>
                <a:lnTo>
                  <a:pt x="1015" y="2206"/>
                </a:lnTo>
                <a:lnTo>
                  <a:pt x="1015" y="2211"/>
                </a:lnTo>
                <a:lnTo>
                  <a:pt x="1017" y="2218"/>
                </a:lnTo>
                <a:lnTo>
                  <a:pt x="1017" y="2218"/>
                </a:lnTo>
                <a:lnTo>
                  <a:pt x="1017" y="2221"/>
                </a:lnTo>
                <a:lnTo>
                  <a:pt x="1017" y="2221"/>
                </a:lnTo>
                <a:lnTo>
                  <a:pt x="1019" y="2225"/>
                </a:lnTo>
                <a:lnTo>
                  <a:pt x="1019" y="2225"/>
                </a:lnTo>
                <a:lnTo>
                  <a:pt x="1024" y="2226"/>
                </a:lnTo>
                <a:lnTo>
                  <a:pt x="1027" y="2230"/>
                </a:lnTo>
                <a:lnTo>
                  <a:pt x="1032" y="2236"/>
                </a:lnTo>
                <a:lnTo>
                  <a:pt x="1038" y="2242"/>
                </a:lnTo>
                <a:lnTo>
                  <a:pt x="1043" y="2243"/>
                </a:lnTo>
                <a:lnTo>
                  <a:pt x="1046" y="2245"/>
                </a:lnTo>
                <a:lnTo>
                  <a:pt x="1046" y="2245"/>
                </a:lnTo>
                <a:lnTo>
                  <a:pt x="1051" y="2245"/>
                </a:lnTo>
                <a:lnTo>
                  <a:pt x="1051" y="2245"/>
                </a:lnTo>
                <a:lnTo>
                  <a:pt x="1060" y="2250"/>
                </a:lnTo>
                <a:lnTo>
                  <a:pt x="1060" y="2250"/>
                </a:lnTo>
                <a:lnTo>
                  <a:pt x="1061" y="2252"/>
                </a:lnTo>
                <a:lnTo>
                  <a:pt x="1061" y="2252"/>
                </a:lnTo>
                <a:lnTo>
                  <a:pt x="1063" y="2255"/>
                </a:lnTo>
                <a:lnTo>
                  <a:pt x="1067" y="2259"/>
                </a:lnTo>
                <a:lnTo>
                  <a:pt x="1072" y="2259"/>
                </a:lnTo>
                <a:lnTo>
                  <a:pt x="1078" y="2259"/>
                </a:lnTo>
                <a:lnTo>
                  <a:pt x="1078" y="2259"/>
                </a:lnTo>
                <a:lnTo>
                  <a:pt x="1077" y="2262"/>
                </a:lnTo>
                <a:lnTo>
                  <a:pt x="1073" y="2264"/>
                </a:lnTo>
                <a:lnTo>
                  <a:pt x="1065" y="2265"/>
                </a:lnTo>
                <a:lnTo>
                  <a:pt x="1065" y="2265"/>
                </a:lnTo>
                <a:lnTo>
                  <a:pt x="1065" y="2267"/>
                </a:lnTo>
                <a:lnTo>
                  <a:pt x="1065" y="2271"/>
                </a:lnTo>
                <a:lnTo>
                  <a:pt x="1065" y="2271"/>
                </a:lnTo>
                <a:lnTo>
                  <a:pt x="1065" y="2276"/>
                </a:lnTo>
                <a:lnTo>
                  <a:pt x="1065" y="2281"/>
                </a:lnTo>
                <a:lnTo>
                  <a:pt x="1063" y="2286"/>
                </a:lnTo>
                <a:lnTo>
                  <a:pt x="1060" y="2291"/>
                </a:lnTo>
                <a:lnTo>
                  <a:pt x="1060" y="2291"/>
                </a:lnTo>
                <a:lnTo>
                  <a:pt x="1056" y="2293"/>
                </a:lnTo>
                <a:lnTo>
                  <a:pt x="1056" y="2293"/>
                </a:lnTo>
                <a:lnTo>
                  <a:pt x="1055" y="2294"/>
                </a:lnTo>
                <a:lnTo>
                  <a:pt x="1055" y="2294"/>
                </a:lnTo>
                <a:lnTo>
                  <a:pt x="1051" y="2289"/>
                </a:lnTo>
                <a:lnTo>
                  <a:pt x="1048" y="2286"/>
                </a:lnTo>
                <a:lnTo>
                  <a:pt x="1043" y="2284"/>
                </a:lnTo>
                <a:lnTo>
                  <a:pt x="1039" y="2284"/>
                </a:lnTo>
                <a:lnTo>
                  <a:pt x="1039" y="2284"/>
                </a:lnTo>
                <a:lnTo>
                  <a:pt x="1036" y="2284"/>
                </a:lnTo>
                <a:lnTo>
                  <a:pt x="1036" y="2284"/>
                </a:lnTo>
                <a:lnTo>
                  <a:pt x="1029" y="2284"/>
                </a:lnTo>
                <a:lnTo>
                  <a:pt x="1019" y="2284"/>
                </a:lnTo>
                <a:lnTo>
                  <a:pt x="1019" y="2284"/>
                </a:lnTo>
                <a:lnTo>
                  <a:pt x="1017" y="2288"/>
                </a:lnTo>
                <a:lnTo>
                  <a:pt x="1015" y="2291"/>
                </a:lnTo>
                <a:lnTo>
                  <a:pt x="1017" y="2298"/>
                </a:lnTo>
                <a:lnTo>
                  <a:pt x="1020" y="2306"/>
                </a:lnTo>
                <a:lnTo>
                  <a:pt x="1027" y="2312"/>
                </a:lnTo>
                <a:lnTo>
                  <a:pt x="1027" y="2312"/>
                </a:lnTo>
                <a:lnTo>
                  <a:pt x="1029" y="2313"/>
                </a:lnTo>
                <a:lnTo>
                  <a:pt x="1029" y="2313"/>
                </a:lnTo>
                <a:lnTo>
                  <a:pt x="1038" y="2313"/>
                </a:lnTo>
                <a:lnTo>
                  <a:pt x="1038" y="2313"/>
                </a:lnTo>
                <a:lnTo>
                  <a:pt x="1038" y="2318"/>
                </a:lnTo>
                <a:lnTo>
                  <a:pt x="1041" y="2320"/>
                </a:lnTo>
                <a:lnTo>
                  <a:pt x="1051" y="2320"/>
                </a:lnTo>
                <a:lnTo>
                  <a:pt x="1055" y="2322"/>
                </a:lnTo>
                <a:lnTo>
                  <a:pt x="1058" y="2324"/>
                </a:lnTo>
                <a:lnTo>
                  <a:pt x="1060" y="2327"/>
                </a:lnTo>
                <a:lnTo>
                  <a:pt x="1058" y="2334"/>
                </a:lnTo>
                <a:lnTo>
                  <a:pt x="1058" y="2334"/>
                </a:lnTo>
                <a:lnTo>
                  <a:pt x="1058" y="2342"/>
                </a:lnTo>
                <a:lnTo>
                  <a:pt x="1056" y="2346"/>
                </a:lnTo>
                <a:lnTo>
                  <a:pt x="1055" y="2346"/>
                </a:lnTo>
                <a:lnTo>
                  <a:pt x="1051" y="2344"/>
                </a:lnTo>
                <a:lnTo>
                  <a:pt x="1043" y="2341"/>
                </a:lnTo>
                <a:lnTo>
                  <a:pt x="1038" y="2339"/>
                </a:lnTo>
                <a:lnTo>
                  <a:pt x="1031" y="2341"/>
                </a:lnTo>
                <a:lnTo>
                  <a:pt x="1031" y="2341"/>
                </a:lnTo>
                <a:lnTo>
                  <a:pt x="1031" y="2335"/>
                </a:lnTo>
                <a:lnTo>
                  <a:pt x="1029" y="2332"/>
                </a:lnTo>
                <a:lnTo>
                  <a:pt x="1026" y="2330"/>
                </a:lnTo>
                <a:lnTo>
                  <a:pt x="1022" y="2329"/>
                </a:lnTo>
                <a:lnTo>
                  <a:pt x="1014" y="2327"/>
                </a:lnTo>
                <a:lnTo>
                  <a:pt x="1012" y="2324"/>
                </a:lnTo>
                <a:lnTo>
                  <a:pt x="1010" y="2320"/>
                </a:lnTo>
                <a:lnTo>
                  <a:pt x="1010" y="2320"/>
                </a:lnTo>
                <a:lnTo>
                  <a:pt x="1003" y="2320"/>
                </a:lnTo>
                <a:lnTo>
                  <a:pt x="1000" y="2320"/>
                </a:lnTo>
                <a:lnTo>
                  <a:pt x="997" y="2322"/>
                </a:lnTo>
                <a:lnTo>
                  <a:pt x="995" y="2325"/>
                </a:lnTo>
                <a:lnTo>
                  <a:pt x="990" y="2330"/>
                </a:lnTo>
                <a:lnTo>
                  <a:pt x="986" y="2334"/>
                </a:lnTo>
                <a:lnTo>
                  <a:pt x="983" y="2334"/>
                </a:lnTo>
                <a:lnTo>
                  <a:pt x="983" y="2334"/>
                </a:lnTo>
                <a:lnTo>
                  <a:pt x="981" y="2339"/>
                </a:lnTo>
                <a:lnTo>
                  <a:pt x="978" y="2342"/>
                </a:lnTo>
                <a:lnTo>
                  <a:pt x="974" y="2342"/>
                </a:lnTo>
                <a:lnTo>
                  <a:pt x="971" y="2344"/>
                </a:lnTo>
                <a:lnTo>
                  <a:pt x="964" y="2344"/>
                </a:lnTo>
                <a:lnTo>
                  <a:pt x="959" y="2346"/>
                </a:lnTo>
                <a:lnTo>
                  <a:pt x="956" y="2347"/>
                </a:lnTo>
                <a:lnTo>
                  <a:pt x="956" y="2347"/>
                </a:lnTo>
                <a:lnTo>
                  <a:pt x="954" y="2349"/>
                </a:lnTo>
                <a:lnTo>
                  <a:pt x="954" y="2349"/>
                </a:lnTo>
                <a:lnTo>
                  <a:pt x="952" y="2353"/>
                </a:lnTo>
                <a:lnTo>
                  <a:pt x="952" y="2353"/>
                </a:lnTo>
                <a:lnTo>
                  <a:pt x="950" y="2354"/>
                </a:lnTo>
                <a:lnTo>
                  <a:pt x="950" y="2354"/>
                </a:lnTo>
                <a:lnTo>
                  <a:pt x="945" y="2358"/>
                </a:lnTo>
                <a:lnTo>
                  <a:pt x="942" y="2359"/>
                </a:lnTo>
                <a:lnTo>
                  <a:pt x="937" y="2368"/>
                </a:lnTo>
                <a:lnTo>
                  <a:pt x="932" y="2375"/>
                </a:lnTo>
                <a:lnTo>
                  <a:pt x="925" y="2382"/>
                </a:lnTo>
                <a:lnTo>
                  <a:pt x="925" y="2382"/>
                </a:lnTo>
                <a:lnTo>
                  <a:pt x="923" y="2385"/>
                </a:lnTo>
                <a:lnTo>
                  <a:pt x="923" y="2385"/>
                </a:lnTo>
                <a:lnTo>
                  <a:pt x="921" y="2388"/>
                </a:lnTo>
                <a:lnTo>
                  <a:pt x="921" y="2394"/>
                </a:lnTo>
                <a:lnTo>
                  <a:pt x="921" y="2394"/>
                </a:lnTo>
                <a:lnTo>
                  <a:pt x="921" y="2397"/>
                </a:lnTo>
                <a:lnTo>
                  <a:pt x="921" y="2397"/>
                </a:lnTo>
                <a:lnTo>
                  <a:pt x="921" y="2407"/>
                </a:lnTo>
                <a:lnTo>
                  <a:pt x="920" y="2416"/>
                </a:lnTo>
                <a:lnTo>
                  <a:pt x="920" y="2416"/>
                </a:lnTo>
                <a:lnTo>
                  <a:pt x="918" y="2417"/>
                </a:lnTo>
                <a:lnTo>
                  <a:pt x="918" y="2417"/>
                </a:lnTo>
                <a:lnTo>
                  <a:pt x="915" y="2426"/>
                </a:lnTo>
                <a:lnTo>
                  <a:pt x="909" y="2433"/>
                </a:lnTo>
                <a:lnTo>
                  <a:pt x="909" y="2433"/>
                </a:lnTo>
                <a:lnTo>
                  <a:pt x="908" y="2436"/>
                </a:lnTo>
                <a:lnTo>
                  <a:pt x="908" y="2436"/>
                </a:lnTo>
                <a:lnTo>
                  <a:pt x="904" y="2438"/>
                </a:lnTo>
                <a:lnTo>
                  <a:pt x="903" y="2441"/>
                </a:lnTo>
                <a:lnTo>
                  <a:pt x="901" y="2445"/>
                </a:lnTo>
                <a:lnTo>
                  <a:pt x="901" y="2450"/>
                </a:lnTo>
                <a:lnTo>
                  <a:pt x="901" y="2458"/>
                </a:lnTo>
                <a:lnTo>
                  <a:pt x="901" y="2465"/>
                </a:lnTo>
                <a:lnTo>
                  <a:pt x="901" y="2465"/>
                </a:lnTo>
                <a:lnTo>
                  <a:pt x="901" y="2470"/>
                </a:lnTo>
                <a:lnTo>
                  <a:pt x="901" y="2470"/>
                </a:lnTo>
                <a:lnTo>
                  <a:pt x="901" y="2481"/>
                </a:lnTo>
                <a:lnTo>
                  <a:pt x="898" y="2489"/>
                </a:lnTo>
                <a:lnTo>
                  <a:pt x="896" y="2499"/>
                </a:lnTo>
                <a:lnTo>
                  <a:pt x="894" y="2510"/>
                </a:lnTo>
                <a:lnTo>
                  <a:pt x="894" y="2510"/>
                </a:lnTo>
                <a:lnTo>
                  <a:pt x="892" y="2513"/>
                </a:lnTo>
                <a:lnTo>
                  <a:pt x="892" y="2513"/>
                </a:lnTo>
                <a:lnTo>
                  <a:pt x="896" y="2516"/>
                </a:lnTo>
                <a:lnTo>
                  <a:pt x="894" y="2520"/>
                </a:lnTo>
                <a:lnTo>
                  <a:pt x="887" y="2525"/>
                </a:lnTo>
                <a:lnTo>
                  <a:pt x="880" y="2530"/>
                </a:lnTo>
                <a:lnTo>
                  <a:pt x="879" y="2535"/>
                </a:lnTo>
                <a:lnTo>
                  <a:pt x="879" y="2540"/>
                </a:lnTo>
                <a:lnTo>
                  <a:pt x="879" y="2540"/>
                </a:lnTo>
                <a:lnTo>
                  <a:pt x="877" y="2544"/>
                </a:lnTo>
                <a:lnTo>
                  <a:pt x="877" y="2544"/>
                </a:lnTo>
                <a:lnTo>
                  <a:pt x="875" y="2549"/>
                </a:lnTo>
                <a:lnTo>
                  <a:pt x="875" y="2549"/>
                </a:lnTo>
                <a:lnTo>
                  <a:pt x="874" y="2554"/>
                </a:lnTo>
                <a:lnTo>
                  <a:pt x="874" y="2554"/>
                </a:lnTo>
                <a:lnTo>
                  <a:pt x="874" y="2557"/>
                </a:lnTo>
                <a:lnTo>
                  <a:pt x="872" y="2561"/>
                </a:lnTo>
                <a:lnTo>
                  <a:pt x="865" y="2566"/>
                </a:lnTo>
                <a:lnTo>
                  <a:pt x="857" y="2571"/>
                </a:lnTo>
                <a:lnTo>
                  <a:pt x="855" y="2574"/>
                </a:lnTo>
                <a:lnTo>
                  <a:pt x="853" y="2578"/>
                </a:lnTo>
                <a:lnTo>
                  <a:pt x="853" y="2578"/>
                </a:lnTo>
                <a:lnTo>
                  <a:pt x="851" y="2581"/>
                </a:lnTo>
                <a:lnTo>
                  <a:pt x="851" y="2581"/>
                </a:lnTo>
                <a:lnTo>
                  <a:pt x="850" y="2588"/>
                </a:lnTo>
                <a:lnTo>
                  <a:pt x="850" y="2588"/>
                </a:lnTo>
                <a:lnTo>
                  <a:pt x="848" y="2590"/>
                </a:lnTo>
                <a:lnTo>
                  <a:pt x="848" y="2590"/>
                </a:lnTo>
                <a:lnTo>
                  <a:pt x="843" y="2595"/>
                </a:lnTo>
                <a:lnTo>
                  <a:pt x="840" y="2602"/>
                </a:lnTo>
                <a:lnTo>
                  <a:pt x="840" y="2607"/>
                </a:lnTo>
                <a:lnTo>
                  <a:pt x="840" y="2614"/>
                </a:lnTo>
                <a:lnTo>
                  <a:pt x="840" y="2614"/>
                </a:lnTo>
                <a:lnTo>
                  <a:pt x="840" y="2617"/>
                </a:lnTo>
                <a:lnTo>
                  <a:pt x="840" y="2617"/>
                </a:lnTo>
                <a:lnTo>
                  <a:pt x="840" y="2620"/>
                </a:lnTo>
                <a:lnTo>
                  <a:pt x="838" y="2624"/>
                </a:lnTo>
                <a:lnTo>
                  <a:pt x="834" y="2631"/>
                </a:lnTo>
                <a:lnTo>
                  <a:pt x="833" y="2639"/>
                </a:lnTo>
                <a:lnTo>
                  <a:pt x="833" y="2644"/>
                </a:lnTo>
                <a:lnTo>
                  <a:pt x="833" y="2649"/>
                </a:lnTo>
                <a:lnTo>
                  <a:pt x="833" y="2649"/>
                </a:lnTo>
                <a:lnTo>
                  <a:pt x="833" y="2653"/>
                </a:lnTo>
                <a:lnTo>
                  <a:pt x="833" y="2653"/>
                </a:lnTo>
                <a:lnTo>
                  <a:pt x="828" y="2660"/>
                </a:lnTo>
                <a:lnTo>
                  <a:pt x="826" y="2661"/>
                </a:lnTo>
                <a:lnTo>
                  <a:pt x="822" y="2663"/>
                </a:lnTo>
                <a:lnTo>
                  <a:pt x="822" y="2663"/>
                </a:lnTo>
                <a:lnTo>
                  <a:pt x="821" y="2665"/>
                </a:lnTo>
                <a:lnTo>
                  <a:pt x="821" y="2665"/>
                </a:lnTo>
                <a:lnTo>
                  <a:pt x="817" y="2666"/>
                </a:lnTo>
                <a:lnTo>
                  <a:pt x="817" y="2666"/>
                </a:lnTo>
                <a:lnTo>
                  <a:pt x="811" y="2672"/>
                </a:lnTo>
                <a:lnTo>
                  <a:pt x="804" y="2678"/>
                </a:lnTo>
                <a:lnTo>
                  <a:pt x="804" y="2682"/>
                </a:lnTo>
                <a:lnTo>
                  <a:pt x="804" y="2685"/>
                </a:lnTo>
                <a:lnTo>
                  <a:pt x="807" y="2690"/>
                </a:lnTo>
                <a:lnTo>
                  <a:pt x="812" y="2695"/>
                </a:lnTo>
                <a:lnTo>
                  <a:pt x="805" y="2695"/>
                </a:lnTo>
                <a:lnTo>
                  <a:pt x="805" y="2695"/>
                </a:lnTo>
                <a:lnTo>
                  <a:pt x="802" y="2697"/>
                </a:lnTo>
                <a:lnTo>
                  <a:pt x="802" y="2697"/>
                </a:lnTo>
                <a:lnTo>
                  <a:pt x="799" y="2706"/>
                </a:lnTo>
                <a:lnTo>
                  <a:pt x="793" y="2714"/>
                </a:lnTo>
                <a:lnTo>
                  <a:pt x="790" y="2724"/>
                </a:lnTo>
                <a:lnTo>
                  <a:pt x="790" y="2728"/>
                </a:lnTo>
                <a:lnTo>
                  <a:pt x="792" y="2733"/>
                </a:lnTo>
                <a:lnTo>
                  <a:pt x="792" y="2735"/>
                </a:lnTo>
                <a:lnTo>
                  <a:pt x="792" y="2735"/>
                </a:lnTo>
                <a:lnTo>
                  <a:pt x="793" y="2741"/>
                </a:lnTo>
                <a:lnTo>
                  <a:pt x="793" y="2747"/>
                </a:lnTo>
                <a:lnTo>
                  <a:pt x="792" y="2748"/>
                </a:lnTo>
                <a:lnTo>
                  <a:pt x="788" y="2752"/>
                </a:lnTo>
                <a:lnTo>
                  <a:pt x="780" y="2753"/>
                </a:lnTo>
                <a:lnTo>
                  <a:pt x="776" y="2755"/>
                </a:lnTo>
                <a:lnTo>
                  <a:pt x="773" y="2758"/>
                </a:lnTo>
                <a:lnTo>
                  <a:pt x="773" y="2758"/>
                </a:lnTo>
                <a:lnTo>
                  <a:pt x="770" y="2760"/>
                </a:lnTo>
                <a:lnTo>
                  <a:pt x="770" y="2760"/>
                </a:lnTo>
                <a:lnTo>
                  <a:pt x="765" y="2762"/>
                </a:lnTo>
                <a:lnTo>
                  <a:pt x="758" y="2762"/>
                </a:lnTo>
                <a:lnTo>
                  <a:pt x="746" y="2762"/>
                </a:lnTo>
                <a:lnTo>
                  <a:pt x="746" y="2762"/>
                </a:lnTo>
                <a:lnTo>
                  <a:pt x="744" y="2765"/>
                </a:lnTo>
                <a:lnTo>
                  <a:pt x="744" y="2767"/>
                </a:lnTo>
                <a:lnTo>
                  <a:pt x="749" y="2770"/>
                </a:lnTo>
                <a:lnTo>
                  <a:pt x="753" y="2772"/>
                </a:lnTo>
                <a:lnTo>
                  <a:pt x="753" y="2774"/>
                </a:lnTo>
                <a:lnTo>
                  <a:pt x="751" y="2777"/>
                </a:lnTo>
                <a:lnTo>
                  <a:pt x="751" y="2777"/>
                </a:lnTo>
                <a:lnTo>
                  <a:pt x="751" y="2781"/>
                </a:lnTo>
                <a:lnTo>
                  <a:pt x="751" y="2794"/>
                </a:lnTo>
                <a:lnTo>
                  <a:pt x="751" y="2794"/>
                </a:lnTo>
                <a:lnTo>
                  <a:pt x="751" y="2796"/>
                </a:lnTo>
                <a:lnTo>
                  <a:pt x="751" y="2796"/>
                </a:lnTo>
                <a:lnTo>
                  <a:pt x="749" y="2803"/>
                </a:lnTo>
                <a:lnTo>
                  <a:pt x="747" y="2811"/>
                </a:lnTo>
                <a:lnTo>
                  <a:pt x="747" y="2815"/>
                </a:lnTo>
                <a:lnTo>
                  <a:pt x="744" y="2818"/>
                </a:lnTo>
                <a:lnTo>
                  <a:pt x="742" y="2822"/>
                </a:lnTo>
                <a:lnTo>
                  <a:pt x="737" y="2825"/>
                </a:lnTo>
                <a:lnTo>
                  <a:pt x="737" y="2825"/>
                </a:lnTo>
                <a:lnTo>
                  <a:pt x="734" y="2825"/>
                </a:lnTo>
                <a:lnTo>
                  <a:pt x="734" y="2825"/>
                </a:lnTo>
                <a:lnTo>
                  <a:pt x="725" y="2825"/>
                </a:lnTo>
                <a:lnTo>
                  <a:pt x="717" y="2825"/>
                </a:lnTo>
                <a:lnTo>
                  <a:pt x="717" y="2825"/>
                </a:lnTo>
                <a:lnTo>
                  <a:pt x="712" y="2827"/>
                </a:lnTo>
                <a:lnTo>
                  <a:pt x="708" y="2828"/>
                </a:lnTo>
                <a:lnTo>
                  <a:pt x="703" y="2835"/>
                </a:lnTo>
                <a:lnTo>
                  <a:pt x="703" y="2835"/>
                </a:lnTo>
                <a:lnTo>
                  <a:pt x="701" y="2839"/>
                </a:lnTo>
                <a:lnTo>
                  <a:pt x="701" y="2839"/>
                </a:lnTo>
                <a:lnTo>
                  <a:pt x="695" y="2847"/>
                </a:lnTo>
                <a:lnTo>
                  <a:pt x="691" y="2854"/>
                </a:lnTo>
                <a:lnTo>
                  <a:pt x="691" y="2854"/>
                </a:lnTo>
                <a:lnTo>
                  <a:pt x="691" y="2857"/>
                </a:lnTo>
                <a:lnTo>
                  <a:pt x="691" y="2857"/>
                </a:lnTo>
                <a:lnTo>
                  <a:pt x="691" y="2875"/>
                </a:lnTo>
                <a:lnTo>
                  <a:pt x="689" y="2892"/>
                </a:lnTo>
                <a:lnTo>
                  <a:pt x="689" y="2895"/>
                </a:lnTo>
                <a:lnTo>
                  <a:pt x="689" y="2895"/>
                </a:lnTo>
                <a:lnTo>
                  <a:pt x="689" y="2900"/>
                </a:lnTo>
                <a:lnTo>
                  <a:pt x="689" y="2900"/>
                </a:lnTo>
                <a:lnTo>
                  <a:pt x="683" y="2905"/>
                </a:lnTo>
                <a:lnTo>
                  <a:pt x="679" y="2910"/>
                </a:lnTo>
                <a:lnTo>
                  <a:pt x="678" y="2919"/>
                </a:lnTo>
                <a:lnTo>
                  <a:pt x="676" y="2927"/>
                </a:lnTo>
                <a:lnTo>
                  <a:pt x="676" y="2927"/>
                </a:lnTo>
                <a:lnTo>
                  <a:pt x="671" y="2931"/>
                </a:lnTo>
                <a:lnTo>
                  <a:pt x="666" y="2934"/>
                </a:lnTo>
                <a:lnTo>
                  <a:pt x="662" y="2941"/>
                </a:lnTo>
                <a:lnTo>
                  <a:pt x="662" y="2948"/>
                </a:lnTo>
                <a:lnTo>
                  <a:pt x="662" y="2948"/>
                </a:lnTo>
                <a:lnTo>
                  <a:pt x="652" y="2943"/>
                </a:lnTo>
                <a:lnTo>
                  <a:pt x="643" y="2936"/>
                </a:lnTo>
                <a:lnTo>
                  <a:pt x="635" y="2929"/>
                </a:lnTo>
                <a:lnTo>
                  <a:pt x="628" y="2927"/>
                </a:lnTo>
                <a:lnTo>
                  <a:pt x="621" y="2927"/>
                </a:lnTo>
                <a:lnTo>
                  <a:pt x="621" y="2927"/>
                </a:lnTo>
                <a:lnTo>
                  <a:pt x="618" y="2929"/>
                </a:lnTo>
                <a:lnTo>
                  <a:pt x="616" y="2933"/>
                </a:lnTo>
                <a:lnTo>
                  <a:pt x="614" y="2941"/>
                </a:lnTo>
                <a:lnTo>
                  <a:pt x="614" y="2941"/>
                </a:lnTo>
                <a:lnTo>
                  <a:pt x="611" y="2941"/>
                </a:lnTo>
                <a:lnTo>
                  <a:pt x="609" y="2943"/>
                </a:lnTo>
                <a:lnTo>
                  <a:pt x="608" y="2948"/>
                </a:lnTo>
                <a:lnTo>
                  <a:pt x="608" y="2948"/>
                </a:lnTo>
                <a:lnTo>
                  <a:pt x="608" y="2955"/>
                </a:lnTo>
                <a:lnTo>
                  <a:pt x="609" y="2958"/>
                </a:lnTo>
                <a:lnTo>
                  <a:pt x="614" y="2967"/>
                </a:lnTo>
                <a:lnTo>
                  <a:pt x="614" y="2967"/>
                </a:lnTo>
                <a:lnTo>
                  <a:pt x="614" y="2970"/>
                </a:lnTo>
                <a:lnTo>
                  <a:pt x="614" y="2970"/>
                </a:lnTo>
                <a:lnTo>
                  <a:pt x="609" y="2975"/>
                </a:lnTo>
                <a:lnTo>
                  <a:pt x="606" y="2979"/>
                </a:lnTo>
                <a:lnTo>
                  <a:pt x="604" y="2984"/>
                </a:lnTo>
                <a:lnTo>
                  <a:pt x="604" y="2989"/>
                </a:lnTo>
                <a:lnTo>
                  <a:pt x="603" y="2997"/>
                </a:lnTo>
                <a:lnTo>
                  <a:pt x="603" y="3003"/>
                </a:lnTo>
                <a:lnTo>
                  <a:pt x="599" y="3006"/>
                </a:lnTo>
                <a:lnTo>
                  <a:pt x="599" y="3006"/>
                </a:lnTo>
                <a:lnTo>
                  <a:pt x="597" y="3009"/>
                </a:lnTo>
                <a:lnTo>
                  <a:pt x="597" y="3009"/>
                </a:lnTo>
                <a:lnTo>
                  <a:pt x="594" y="3014"/>
                </a:lnTo>
                <a:lnTo>
                  <a:pt x="592" y="3018"/>
                </a:lnTo>
                <a:lnTo>
                  <a:pt x="594" y="3021"/>
                </a:lnTo>
                <a:lnTo>
                  <a:pt x="601" y="3023"/>
                </a:lnTo>
                <a:lnTo>
                  <a:pt x="601" y="3023"/>
                </a:lnTo>
                <a:lnTo>
                  <a:pt x="599" y="3026"/>
                </a:lnTo>
                <a:lnTo>
                  <a:pt x="596" y="3028"/>
                </a:lnTo>
                <a:lnTo>
                  <a:pt x="594" y="3028"/>
                </a:lnTo>
                <a:lnTo>
                  <a:pt x="592" y="3028"/>
                </a:lnTo>
                <a:lnTo>
                  <a:pt x="585" y="3025"/>
                </a:lnTo>
                <a:lnTo>
                  <a:pt x="580" y="3023"/>
                </a:lnTo>
                <a:lnTo>
                  <a:pt x="580" y="3023"/>
                </a:lnTo>
                <a:lnTo>
                  <a:pt x="577" y="3023"/>
                </a:lnTo>
                <a:lnTo>
                  <a:pt x="575" y="3025"/>
                </a:lnTo>
                <a:lnTo>
                  <a:pt x="574" y="3030"/>
                </a:lnTo>
                <a:lnTo>
                  <a:pt x="574" y="3030"/>
                </a:lnTo>
                <a:lnTo>
                  <a:pt x="572" y="3033"/>
                </a:lnTo>
                <a:lnTo>
                  <a:pt x="570" y="3037"/>
                </a:lnTo>
                <a:lnTo>
                  <a:pt x="562" y="3038"/>
                </a:lnTo>
                <a:lnTo>
                  <a:pt x="558" y="3040"/>
                </a:lnTo>
                <a:lnTo>
                  <a:pt x="555" y="3042"/>
                </a:lnTo>
                <a:lnTo>
                  <a:pt x="553" y="3045"/>
                </a:lnTo>
                <a:lnTo>
                  <a:pt x="553" y="3050"/>
                </a:lnTo>
                <a:lnTo>
                  <a:pt x="553" y="3050"/>
                </a:lnTo>
                <a:lnTo>
                  <a:pt x="553" y="3057"/>
                </a:lnTo>
                <a:lnTo>
                  <a:pt x="553" y="3057"/>
                </a:lnTo>
                <a:lnTo>
                  <a:pt x="555" y="3059"/>
                </a:lnTo>
                <a:lnTo>
                  <a:pt x="555" y="3059"/>
                </a:lnTo>
                <a:lnTo>
                  <a:pt x="555" y="3064"/>
                </a:lnTo>
                <a:lnTo>
                  <a:pt x="556" y="3067"/>
                </a:lnTo>
                <a:lnTo>
                  <a:pt x="562" y="3074"/>
                </a:lnTo>
                <a:lnTo>
                  <a:pt x="568" y="3081"/>
                </a:lnTo>
                <a:lnTo>
                  <a:pt x="575" y="3088"/>
                </a:lnTo>
                <a:lnTo>
                  <a:pt x="575" y="3088"/>
                </a:lnTo>
                <a:lnTo>
                  <a:pt x="577" y="3091"/>
                </a:lnTo>
                <a:lnTo>
                  <a:pt x="577" y="3091"/>
                </a:lnTo>
                <a:lnTo>
                  <a:pt x="582" y="3098"/>
                </a:lnTo>
                <a:lnTo>
                  <a:pt x="587" y="3107"/>
                </a:lnTo>
                <a:lnTo>
                  <a:pt x="589" y="3118"/>
                </a:lnTo>
                <a:lnTo>
                  <a:pt x="587" y="3132"/>
                </a:lnTo>
                <a:lnTo>
                  <a:pt x="587" y="3132"/>
                </a:lnTo>
                <a:lnTo>
                  <a:pt x="585" y="3134"/>
                </a:lnTo>
                <a:lnTo>
                  <a:pt x="584" y="3136"/>
                </a:lnTo>
                <a:lnTo>
                  <a:pt x="580" y="3139"/>
                </a:lnTo>
                <a:lnTo>
                  <a:pt x="579" y="3144"/>
                </a:lnTo>
                <a:lnTo>
                  <a:pt x="577" y="3146"/>
                </a:lnTo>
                <a:lnTo>
                  <a:pt x="574" y="3146"/>
                </a:lnTo>
                <a:lnTo>
                  <a:pt x="574" y="3146"/>
                </a:lnTo>
                <a:lnTo>
                  <a:pt x="565" y="3151"/>
                </a:lnTo>
                <a:lnTo>
                  <a:pt x="560" y="3153"/>
                </a:lnTo>
                <a:lnTo>
                  <a:pt x="553" y="3153"/>
                </a:lnTo>
                <a:lnTo>
                  <a:pt x="553" y="3153"/>
                </a:lnTo>
                <a:lnTo>
                  <a:pt x="551" y="3158"/>
                </a:lnTo>
                <a:lnTo>
                  <a:pt x="550" y="3159"/>
                </a:lnTo>
                <a:lnTo>
                  <a:pt x="545" y="3165"/>
                </a:lnTo>
                <a:lnTo>
                  <a:pt x="541" y="3166"/>
                </a:lnTo>
                <a:lnTo>
                  <a:pt x="539" y="3170"/>
                </a:lnTo>
                <a:lnTo>
                  <a:pt x="538" y="3175"/>
                </a:lnTo>
                <a:lnTo>
                  <a:pt x="539" y="3180"/>
                </a:lnTo>
                <a:lnTo>
                  <a:pt x="539" y="3180"/>
                </a:lnTo>
                <a:lnTo>
                  <a:pt x="538" y="3185"/>
                </a:lnTo>
                <a:lnTo>
                  <a:pt x="536" y="3187"/>
                </a:lnTo>
                <a:lnTo>
                  <a:pt x="531" y="3188"/>
                </a:lnTo>
                <a:lnTo>
                  <a:pt x="528" y="3187"/>
                </a:lnTo>
                <a:lnTo>
                  <a:pt x="517" y="3183"/>
                </a:lnTo>
                <a:lnTo>
                  <a:pt x="512" y="3180"/>
                </a:lnTo>
                <a:lnTo>
                  <a:pt x="512" y="3180"/>
                </a:lnTo>
                <a:lnTo>
                  <a:pt x="512" y="3175"/>
                </a:lnTo>
                <a:lnTo>
                  <a:pt x="512" y="3171"/>
                </a:lnTo>
                <a:lnTo>
                  <a:pt x="514" y="3170"/>
                </a:lnTo>
                <a:lnTo>
                  <a:pt x="517" y="3168"/>
                </a:lnTo>
                <a:lnTo>
                  <a:pt x="524" y="3166"/>
                </a:lnTo>
                <a:lnTo>
                  <a:pt x="533" y="3166"/>
                </a:lnTo>
                <a:lnTo>
                  <a:pt x="533" y="3166"/>
                </a:lnTo>
                <a:lnTo>
                  <a:pt x="533" y="3161"/>
                </a:lnTo>
                <a:lnTo>
                  <a:pt x="533" y="3156"/>
                </a:lnTo>
                <a:lnTo>
                  <a:pt x="533" y="3151"/>
                </a:lnTo>
                <a:lnTo>
                  <a:pt x="533" y="3146"/>
                </a:lnTo>
                <a:lnTo>
                  <a:pt x="533" y="3146"/>
                </a:lnTo>
                <a:lnTo>
                  <a:pt x="531" y="3144"/>
                </a:lnTo>
                <a:lnTo>
                  <a:pt x="529" y="3144"/>
                </a:lnTo>
                <a:lnTo>
                  <a:pt x="526" y="3142"/>
                </a:lnTo>
                <a:lnTo>
                  <a:pt x="526" y="3139"/>
                </a:lnTo>
                <a:lnTo>
                  <a:pt x="526" y="3139"/>
                </a:lnTo>
                <a:lnTo>
                  <a:pt x="528" y="3136"/>
                </a:lnTo>
                <a:lnTo>
                  <a:pt x="531" y="3130"/>
                </a:lnTo>
                <a:lnTo>
                  <a:pt x="533" y="3125"/>
                </a:lnTo>
                <a:lnTo>
                  <a:pt x="533" y="3118"/>
                </a:lnTo>
                <a:lnTo>
                  <a:pt x="533" y="3118"/>
                </a:lnTo>
                <a:lnTo>
                  <a:pt x="528" y="3122"/>
                </a:lnTo>
                <a:lnTo>
                  <a:pt x="522" y="3125"/>
                </a:lnTo>
                <a:lnTo>
                  <a:pt x="519" y="3132"/>
                </a:lnTo>
                <a:lnTo>
                  <a:pt x="519" y="3139"/>
                </a:lnTo>
                <a:lnTo>
                  <a:pt x="519" y="3139"/>
                </a:lnTo>
                <a:lnTo>
                  <a:pt x="519" y="3146"/>
                </a:lnTo>
                <a:lnTo>
                  <a:pt x="516" y="3149"/>
                </a:lnTo>
                <a:lnTo>
                  <a:pt x="510" y="3153"/>
                </a:lnTo>
                <a:lnTo>
                  <a:pt x="505" y="3153"/>
                </a:lnTo>
                <a:lnTo>
                  <a:pt x="485" y="3153"/>
                </a:lnTo>
                <a:lnTo>
                  <a:pt x="485" y="3153"/>
                </a:lnTo>
                <a:lnTo>
                  <a:pt x="483" y="3156"/>
                </a:lnTo>
                <a:lnTo>
                  <a:pt x="481" y="3158"/>
                </a:lnTo>
                <a:lnTo>
                  <a:pt x="476" y="3159"/>
                </a:lnTo>
                <a:lnTo>
                  <a:pt x="476" y="3159"/>
                </a:lnTo>
                <a:lnTo>
                  <a:pt x="475" y="3159"/>
                </a:lnTo>
                <a:lnTo>
                  <a:pt x="475" y="3159"/>
                </a:lnTo>
                <a:lnTo>
                  <a:pt x="464" y="3161"/>
                </a:lnTo>
                <a:lnTo>
                  <a:pt x="456" y="3161"/>
                </a:lnTo>
                <a:lnTo>
                  <a:pt x="451" y="3156"/>
                </a:lnTo>
                <a:lnTo>
                  <a:pt x="444" y="3153"/>
                </a:lnTo>
                <a:lnTo>
                  <a:pt x="444" y="3153"/>
                </a:lnTo>
                <a:lnTo>
                  <a:pt x="442" y="3151"/>
                </a:lnTo>
                <a:lnTo>
                  <a:pt x="442" y="3151"/>
                </a:lnTo>
                <a:lnTo>
                  <a:pt x="435" y="3149"/>
                </a:lnTo>
                <a:lnTo>
                  <a:pt x="430" y="3146"/>
                </a:lnTo>
                <a:lnTo>
                  <a:pt x="430" y="3146"/>
                </a:lnTo>
                <a:lnTo>
                  <a:pt x="430" y="3163"/>
                </a:lnTo>
                <a:lnTo>
                  <a:pt x="430" y="3180"/>
                </a:lnTo>
                <a:lnTo>
                  <a:pt x="432" y="3195"/>
                </a:lnTo>
                <a:lnTo>
                  <a:pt x="434" y="3202"/>
                </a:lnTo>
                <a:lnTo>
                  <a:pt x="437" y="3207"/>
                </a:lnTo>
                <a:lnTo>
                  <a:pt x="437" y="3207"/>
                </a:lnTo>
                <a:lnTo>
                  <a:pt x="437" y="3233"/>
                </a:lnTo>
                <a:lnTo>
                  <a:pt x="437" y="3257"/>
                </a:lnTo>
                <a:lnTo>
                  <a:pt x="437" y="3257"/>
                </a:lnTo>
                <a:lnTo>
                  <a:pt x="437" y="3260"/>
                </a:lnTo>
                <a:lnTo>
                  <a:pt x="437" y="3260"/>
                </a:lnTo>
                <a:lnTo>
                  <a:pt x="439" y="3265"/>
                </a:lnTo>
                <a:lnTo>
                  <a:pt x="439" y="3270"/>
                </a:lnTo>
                <a:lnTo>
                  <a:pt x="437" y="3277"/>
                </a:lnTo>
                <a:lnTo>
                  <a:pt x="434" y="3286"/>
                </a:lnTo>
                <a:lnTo>
                  <a:pt x="434" y="3289"/>
                </a:lnTo>
                <a:lnTo>
                  <a:pt x="434" y="3294"/>
                </a:lnTo>
                <a:lnTo>
                  <a:pt x="432" y="3298"/>
                </a:lnTo>
                <a:lnTo>
                  <a:pt x="432" y="3298"/>
                </a:lnTo>
                <a:lnTo>
                  <a:pt x="432" y="3309"/>
                </a:lnTo>
                <a:lnTo>
                  <a:pt x="432" y="3309"/>
                </a:lnTo>
                <a:lnTo>
                  <a:pt x="430" y="3313"/>
                </a:lnTo>
                <a:lnTo>
                  <a:pt x="430" y="3313"/>
                </a:lnTo>
                <a:lnTo>
                  <a:pt x="420" y="3328"/>
                </a:lnTo>
                <a:lnTo>
                  <a:pt x="413" y="3335"/>
                </a:lnTo>
                <a:lnTo>
                  <a:pt x="410" y="3337"/>
                </a:lnTo>
                <a:lnTo>
                  <a:pt x="404" y="3338"/>
                </a:lnTo>
                <a:lnTo>
                  <a:pt x="404" y="3338"/>
                </a:lnTo>
                <a:lnTo>
                  <a:pt x="401" y="3340"/>
                </a:lnTo>
                <a:lnTo>
                  <a:pt x="401" y="3340"/>
                </a:lnTo>
                <a:lnTo>
                  <a:pt x="394" y="3344"/>
                </a:lnTo>
                <a:lnTo>
                  <a:pt x="394" y="3344"/>
                </a:lnTo>
                <a:lnTo>
                  <a:pt x="391" y="3345"/>
                </a:lnTo>
                <a:lnTo>
                  <a:pt x="391" y="3345"/>
                </a:lnTo>
                <a:lnTo>
                  <a:pt x="386" y="3352"/>
                </a:lnTo>
                <a:lnTo>
                  <a:pt x="379" y="3359"/>
                </a:lnTo>
                <a:lnTo>
                  <a:pt x="377" y="3362"/>
                </a:lnTo>
                <a:lnTo>
                  <a:pt x="376" y="3367"/>
                </a:lnTo>
                <a:lnTo>
                  <a:pt x="376" y="3371"/>
                </a:lnTo>
                <a:lnTo>
                  <a:pt x="377" y="3374"/>
                </a:lnTo>
                <a:lnTo>
                  <a:pt x="377" y="3374"/>
                </a:lnTo>
                <a:lnTo>
                  <a:pt x="379" y="3378"/>
                </a:lnTo>
                <a:lnTo>
                  <a:pt x="379" y="3378"/>
                </a:lnTo>
                <a:lnTo>
                  <a:pt x="382" y="3388"/>
                </a:lnTo>
                <a:lnTo>
                  <a:pt x="384" y="3395"/>
                </a:lnTo>
                <a:lnTo>
                  <a:pt x="382" y="3403"/>
                </a:lnTo>
                <a:lnTo>
                  <a:pt x="382" y="3403"/>
                </a:lnTo>
                <a:lnTo>
                  <a:pt x="382" y="3405"/>
                </a:lnTo>
                <a:lnTo>
                  <a:pt x="382" y="3405"/>
                </a:lnTo>
                <a:lnTo>
                  <a:pt x="379" y="3408"/>
                </a:lnTo>
                <a:lnTo>
                  <a:pt x="376" y="3410"/>
                </a:lnTo>
                <a:lnTo>
                  <a:pt x="372" y="3419"/>
                </a:lnTo>
                <a:lnTo>
                  <a:pt x="370" y="3427"/>
                </a:lnTo>
                <a:lnTo>
                  <a:pt x="370" y="3438"/>
                </a:lnTo>
                <a:lnTo>
                  <a:pt x="370" y="3438"/>
                </a:lnTo>
                <a:lnTo>
                  <a:pt x="372" y="3439"/>
                </a:lnTo>
                <a:lnTo>
                  <a:pt x="372" y="3439"/>
                </a:lnTo>
                <a:lnTo>
                  <a:pt x="376" y="3448"/>
                </a:lnTo>
                <a:lnTo>
                  <a:pt x="376" y="3453"/>
                </a:lnTo>
                <a:lnTo>
                  <a:pt x="376" y="3460"/>
                </a:lnTo>
                <a:lnTo>
                  <a:pt x="376" y="3460"/>
                </a:lnTo>
                <a:lnTo>
                  <a:pt x="377" y="3463"/>
                </a:lnTo>
                <a:lnTo>
                  <a:pt x="379" y="3465"/>
                </a:lnTo>
                <a:lnTo>
                  <a:pt x="382" y="3465"/>
                </a:lnTo>
                <a:lnTo>
                  <a:pt x="387" y="3463"/>
                </a:lnTo>
                <a:lnTo>
                  <a:pt x="389" y="3461"/>
                </a:lnTo>
                <a:lnTo>
                  <a:pt x="389" y="3460"/>
                </a:lnTo>
                <a:lnTo>
                  <a:pt x="389" y="3460"/>
                </a:lnTo>
                <a:lnTo>
                  <a:pt x="393" y="3461"/>
                </a:lnTo>
                <a:lnTo>
                  <a:pt x="396" y="3468"/>
                </a:lnTo>
                <a:lnTo>
                  <a:pt x="396" y="3473"/>
                </a:lnTo>
                <a:lnTo>
                  <a:pt x="396" y="3480"/>
                </a:lnTo>
                <a:lnTo>
                  <a:pt x="396" y="3480"/>
                </a:lnTo>
                <a:lnTo>
                  <a:pt x="389" y="3492"/>
                </a:lnTo>
                <a:lnTo>
                  <a:pt x="387" y="3501"/>
                </a:lnTo>
                <a:lnTo>
                  <a:pt x="387" y="3504"/>
                </a:lnTo>
                <a:lnTo>
                  <a:pt x="389" y="3507"/>
                </a:lnTo>
                <a:lnTo>
                  <a:pt x="389" y="3507"/>
                </a:lnTo>
                <a:lnTo>
                  <a:pt x="396" y="3507"/>
                </a:lnTo>
                <a:lnTo>
                  <a:pt x="396" y="3507"/>
                </a:lnTo>
                <a:lnTo>
                  <a:pt x="396" y="3513"/>
                </a:lnTo>
                <a:lnTo>
                  <a:pt x="396" y="3518"/>
                </a:lnTo>
                <a:lnTo>
                  <a:pt x="396" y="3518"/>
                </a:lnTo>
                <a:lnTo>
                  <a:pt x="396" y="3521"/>
                </a:lnTo>
                <a:lnTo>
                  <a:pt x="396" y="3521"/>
                </a:lnTo>
                <a:lnTo>
                  <a:pt x="398" y="3536"/>
                </a:lnTo>
                <a:lnTo>
                  <a:pt x="401" y="3543"/>
                </a:lnTo>
                <a:lnTo>
                  <a:pt x="408" y="3550"/>
                </a:lnTo>
                <a:lnTo>
                  <a:pt x="408" y="3550"/>
                </a:lnTo>
                <a:lnTo>
                  <a:pt x="408" y="3552"/>
                </a:lnTo>
                <a:lnTo>
                  <a:pt x="408" y="3552"/>
                </a:lnTo>
                <a:lnTo>
                  <a:pt x="410" y="3555"/>
                </a:lnTo>
                <a:lnTo>
                  <a:pt x="410" y="3555"/>
                </a:lnTo>
                <a:lnTo>
                  <a:pt x="411" y="3559"/>
                </a:lnTo>
                <a:lnTo>
                  <a:pt x="413" y="3559"/>
                </a:lnTo>
                <a:lnTo>
                  <a:pt x="416" y="3559"/>
                </a:lnTo>
                <a:lnTo>
                  <a:pt x="422" y="3555"/>
                </a:lnTo>
                <a:lnTo>
                  <a:pt x="427" y="3555"/>
                </a:lnTo>
                <a:lnTo>
                  <a:pt x="430" y="3555"/>
                </a:lnTo>
                <a:lnTo>
                  <a:pt x="430" y="3555"/>
                </a:lnTo>
                <a:lnTo>
                  <a:pt x="434" y="3564"/>
                </a:lnTo>
                <a:lnTo>
                  <a:pt x="437" y="3572"/>
                </a:lnTo>
                <a:lnTo>
                  <a:pt x="440" y="3581"/>
                </a:lnTo>
                <a:lnTo>
                  <a:pt x="444" y="3589"/>
                </a:lnTo>
                <a:lnTo>
                  <a:pt x="444" y="3589"/>
                </a:lnTo>
                <a:lnTo>
                  <a:pt x="449" y="3591"/>
                </a:lnTo>
                <a:lnTo>
                  <a:pt x="452" y="3593"/>
                </a:lnTo>
                <a:lnTo>
                  <a:pt x="457" y="3600"/>
                </a:lnTo>
                <a:lnTo>
                  <a:pt x="461" y="3608"/>
                </a:lnTo>
                <a:lnTo>
                  <a:pt x="464" y="3617"/>
                </a:lnTo>
                <a:lnTo>
                  <a:pt x="464" y="3651"/>
                </a:lnTo>
                <a:lnTo>
                  <a:pt x="464" y="3651"/>
                </a:lnTo>
                <a:lnTo>
                  <a:pt x="461" y="3656"/>
                </a:lnTo>
                <a:lnTo>
                  <a:pt x="457" y="3661"/>
                </a:lnTo>
                <a:lnTo>
                  <a:pt x="452" y="3664"/>
                </a:lnTo>
                <a:lnTo>
                  <a:pt x="451" y="3671"/>
                </a:lnTo>
                <a:lnTo>
                  <a:pt x="451" y="3671"/>
                </a:lnTo>
                <a:lnTo>
                  <a:pt x="451" y="3702"/>
                </a:lnTo>
                <a:lnTo>
                  <a:pt x="451" y="3702"/>
                </a:lnTo>
                <a:lnTo>
                  <a:pt x="451" y="3704"/>
                </a:lnTo>
                <a:lnTo>
                  <a:pt x="451" y="3704"/>
                </a:lnTo>
                <a:lnTo>
                  <a:pt x="447" y="3709"/>
                </a:lnTo>
                <a:lnTo>
                  <a:pt x="445" y="3714"/>
                </a:lnTo>
                <a:lnTo>
                  <a:pt x="445" y="3717"/>
                </a:lnTo>
                <a:lnTo>
                  <a:pt x="447" y="3721"/>
                </a:lnTo>
                <a:lnTo>
                  <a:pt x="454" y="3729"/>
                </a:lnTo>
                <a:lnTo>
                  <a:pt x="461" y="3738"/>
                </a:lnTo>
                <a:lnTo>
                  <a:pt x="461" y="3738"/>
                </a:lnTo>
                <a:lnTo>
                  <a:pt x="461" y="3741"/>
                </a:lnTo>
                <a:lnTo>
                  <a:pt x="461" y="3741"/>
                </a:lnTo>
                <a:lnTo>
                  <a:pt x="468" y="3753"/>
                </a:lnTo>
                <a:lnTo>
                  <a:pt x="471" y="3758"/>
                </a:lnTo>
                <a:lnTo>
                  <a:pt x="475" y="3760"/>
                </a:lnTo>
                <a:lnTo>
                  <a:pt x="478" y="3762"/>
                </a:lnTo>
                <a:lnTo>
                  <a:pt x="478" y="3762"/>
                </a:lnTo>
                <a:lnTo>
                  <a:pt x="480" y="3765"/>
                </a:lnTo>
                <a:lnTo>
                  <a:pt x="480" y="3765"/>
                </a:lnTo>
                <a:lnTo>
                  <a:pt x="481" y="3775"/>
                </a:lnTo>
                <a:lnTo>
                  <a:pt x="485" y="3782"/>
                </a:lnTo>
                <a:lnTo>
                  <a:pt x="490" y="3789"/>
                </a:lnTo>
                <a:lnTo>
                  <a:pt x="498" y="3796"/>
                </a:lnTo>
                <a:lnTo>
                  <a:pt x="498" y="3796"/>
                </a:lnTo>
                <a:lnTo>
                  <a:pt x="498" y="3799"/>
                </a:lnTo>
                <a:lnTo>
                  <a:pt x="498" y="3799"/>
                </a:lnTo>
                <a:lnTo>
                  <a:pt x="502" y="3811"/>
                </a:lnTo>
                <a:lnTo>
                  <a:pt x="505" y="3821"/>
                </a:lnTo>
                <a:lnTo>
                  <a:pt x="505" y="3828"/>
                </a:lnTo>
                <a:lnTo>
                  <a:pt x="505" y="3828"/>
                </a:lnTo>
                <a:lnTo>
                  <a:pt x="509" y="3830"/>
                </a:lnTo>
                <a:lnTo>
                  <a:pt x="512" y="3831"/>
                </a:lnTo>
                <a:lnTo>
                  <a:pt x="516" y="3840"/>
                </a:lnTo>
                <a:lnTo>
                  <a:pt x="516" y="3840"/>
                </a:lnTo>
                <a:lnTo>
                  <a:pt x="516" y="3843"/>
                </a:lnTo>
                <a:lnTo>
                  <a:pt x="516" y="3843"/>
                </a:lnTo>
                <a:lnTo>
                  <a:pt x="516" y="3852"/>
                </a:lnTo>
                <a:lnTo>
                  <a:pt x="519" y="3860"/>
                </a:lnTo>
                <a:lnTo>
                  <a:pt x="524" y="3869"/>
                </a:lnTo>
                <a:lnTo>
                  <a:pt x="533" y="3876"/>
                </a:lnTo>
                <a:lnTo>
                  <a:pt x="533" y="3876"/>
                </a:lnTo>
                <a:lnTo>
                  <a:pt x="533" y="3879"/>
                </a:lnTo>
                <a:lnTo>
                  <a:pt x="533" y="3879"/>
                </a:lnTo>
                <a:lnTo>
                  <a:pt x="533" y="3883"/>
                </a:lnTo>
                <a:lnTo>
                  <a:pt x="533" y="3883"/>
                </a:lnTo>
                <a:lnTo>
                  <a:pt x="534" y="3884"/>
                </a:lnTo>
                <a:lnTo>
                  <a:pt x="536" y="3886"/>
                </a:lnTo>
                <a:lnTo>
                  <a:pt x="539" y="3889"/>
                </a:lnTo>
                <a:lnTo>
                  <a:pt x="541" y="3895"/>
                </a:lnTo>
                <a:lnTo>
                  <a:pt x="543" y="3896"/>
                </a:lnTo>
                <a:lnTo>
                  <a:pt x="546" y="3896"/>
                </a:lnTo>
                <a:lnTo>
                  <a:pt x="546" y="3896"/>
                </a:lnTo>
                <a:lnTo>
                  <a:pt x="548" y="3901"/>
                </a:lnTo>
                <a:lnTo>
                  <a:pt x="548" y="3901"/>
                </a:lnTo>
                <a:lnTo>
                  <a:pt x="550" y="3903"/>
                </a:lnTo>
                <a:lnTo>
                  <a:pt x="550" y="3903"/>
                </a:lnTo>
                <a:lnTo>
                  <a:pt x="553" y="3908"/>
                </a:lnTo>
                <a:lnTo>
                  <a:pt x="555" y="3910"/>
                </a:lnTo>
                <a:lnTo>
                  <a:pt x="562" y="3915"/>
                </a:lnTo>
                <a:lnTo>
                  <a:pt x="568" y="3920"/>
                </a:lnTo>
                <a:lnTo>
                  <a:pt x="575" y="3927"/>
                </a:lnTo>
                <a:lnTo>
                  <a:pt x="575" y="3927"/>
                </a:lnTo>
                <a:lnTo>
                  <a:pt x="577" y="3929"/>
                </a:lnTo>
                <a:lnTo>
                  <a:pt x="577" y="3929"/>
                </a:lnTo>
                <a:lnTo>
                  <a:pt x="582" y="3936"/>
                </a:lnTo>
                <a:lnTo>
                  <a:pt x="582" y="3936"/>
                </a:lnTo>
                <a:lnTo>
                  <a:pt x="577" y="3932"/>
                </a:lnTo>
                <a:lnTo>
                  <a:pt x="574" y="3930"/>
                </a:lnTo>
              </a:path>
            </a:pathLst>
          </a:custGeom>
          <a:solidFill>
            <a:schemeClr val="bg1">
              <a:lumMod val="85000"/>
            </a:schemeClr>
          </a:solidFill>
          <a:ln>
            <a:noFill/>
          </a:ln>
          <a:effectLst/>
        </p:spPr>
        <p:txBody>
          <a:bodyPr wrap="none" anchor="ctr"/>
          <a:lstStyle/>
          <a:p>
            <a:endParaRPr lang="nl-BE"/>
          </a:p>
        </p:txBody>
      </p:sp>
      <p:sp>
        <p:nvSpPr>
          <p:cNvPr id="250" name="Freeform 176">
            <a:extLst>
              <a:ext uri="{FF2B5EF4-FFF2-40B4-BE49-F238E27FC236}">
                <a16:creationId xmlns:a16="http://schemas.microsoft.com/office/drawing/2014/main" id="{B659B5E4-5610-3D42-B198-A468B32ADDF3}"/>
              </a:ext>
            </a:extLst>
          </p:cNvPr>
          <p:cNvSpPr>
            <a:spLocks noChangeArrowheads="1"/>
          </p:cNvSpPr>
          <p:nvPr/>
        </p:nvSpPr>
        <p:spPr bwMode="auto">
          <a:xfrm rot="21434252">
            <a:off x="2949472" y="8311834"/>
            <a:ext cx="769" cy="762"/>
          </a:xfrm>
          <a:custGeom>
            <a:avLst/>
            <a:gdLst>
              <a:gd name="T0" fmla="*/ 0 w 1"/>
              <a:gd name="T1" fmla="*/ 0 h 3"/>
              <a:gd name="T2" fmla="*/ 0 w 1"/>
              <a:gd name="T3" fmla="*/ 0 h 3"/>
              <a:gd name="T4" fmla="*/ 0 w 1"/>
              <a:gd name="T5" fmla="*/ 2 h 3"/>
              <a:gd name="T6" fmla="*/ 0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0" y="2"/>
                </a:lnTo>
                <a:lnTo>
                  <a:pt x="0" y="2"/>
                </a:lnTo>
                <a:lnTo>
                  <a:pt x="0" y="0"/>
                </a:lnTo>
              </a:path>
            </a:pathLst>
          </a:custGeom>
          <a:solidFill>
            <a:schemeClr val="bg1">
              <a:lumMod val="85000"/>
            </a:schemeClr>
          </a:solidFill>
          <a:ln>
            <a:noFill/>
          </a:ln>
          <a:effectLst/>
        </p:spPr>
        <p:txBody>
          <a:bodyPr wrap="none" anchor="ctr"/>
          <a:lstStyle/>
          <a:p>
            <a:endParaRPr lang="nl-BE"/>
          </a:p>
        </p:txBody>
      </p:sp>
      <p:sp>
        <p:nvSpPr>
          <p:cNvPr id="251" name="Freeform 177">
            <a:extLst>
              <a:ext uri="{FF2B5EF4-FFF2-40B4-BE49-F238E27FC236}">
                <a16:creationId xmlns:a16="http://schemas.microsoft.com/office/drawing/2014/main" id="{795D202E-722F-734F-B003-8B6DFE0F3B76}"/>
              </a:ext>
            </a:extLst>
          </p:cNvPr>
          <p:cNvSpPr>
            <a:spLocks noChangeArrowheads="1"/>
          </p:cNvSpPr>
          <p:nvPr/>
        </p:nvSpPr>
        <p:spPr bwMode="auto">
          <a:xfrm rot="21434252">
            <a:off x="2949510" y="8312595"/>
            <a:ext cx="769" cy="763"/>
          </a:xfrm>
          <a:custGeom>
            <a:avLst/>
            <a:gdLst>
              <a:gd name="T0" fmla="*/ 2 w 3"/>
              <a:gd name="T1" fmla="*/ 2 h 3"/>
              <a:gd name="T2" fmla="*/ 2 w 3"/>
              <a:gd name="T3" fmla="*/ 2 h 3"/>
              <a:gd name="T4" fmla="*/ 0 w 3"/>
              <a:gd name="T5" fmla="*/ 0 h 3"/>
              <a:gd name="T6" fmla="*/ 0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lnTo>
                  <a:pt x="2" y="2"/>
                </a:lnTo>
                <a:lnTo>
                  <a:pt x="0" y="0"/>
                </a:lnTo>
                <a:lnTo>
                  <a:pt x="0" y="0"/>
                </a:lnTo>
                <a:lnTo>
                  <a:pt x="2" y="2"/>
                </a:lnTo>
              </a:path>
            </a:pathLst>
          </a:custGeom>
          <a:solidFill>
            <a:schemeClr val="bg1">
              <a:lumMod val="85000"/>
            </a:schemeClr>
          </a:solidFill>
          <a:ln>
            <a:noFill/>
          </a:ln>
          <a:effectLst/>
        </p:spPr>
        <p:txBody>
          <a:bodyPr wrap="none" anchor="ctr"/>
          <a:lstStyle/>
          <a:p>
            <a:endParaRPr lang="nl-BE"/>
          </a:p>
        </p:txBody>
      </p:sp>
      <p:sp>
        <p:nvSpPr>
          <p:cNvPr id="252" name="Freeform 178">
            <a:extLst>
              <a:ext uri="{FF2B5EF4-FFF2-40B4-BE49-F238E27FC236}">
                <a16:creationId xmlns:a16="http://schemas.microsoft.com/office/drawing/2014/main" id="{F4FAF087-EF9F-EC49-A4C5-C0744E9A008A}"/>
              </a:ext>
            </a:extLst>
          </p:cNvPr>
          <p:cNvSpPr>
            <a:spLocks noChangeArrowheads="1"/>
          </p:cNvSpPr>
          <p:nvPr/>
        </p:nvSpPr>
        <p:spPr bwMode="auto">
          <a:xfrm rot="21434252">
            <a:off x="2863458" y="8028232"/>
            <a:ext cx="1538" cy="1525"/>
          </a:xfrm>
          <a:custGeom>
            <a:avLst/>
            <a:gdLst>
              <a:gd name="T0" fmla="*/ 0 w 7"/>
              <a:gd name="T1" fmla="*/ 0 h 7"/>
              <a:gd name="T2" fmla="*/ 0 w 7"/>
              <a:gd name="T3" fmla="*/ 0 h 7"/>
              <a:gd name="T4" fmla="*/ 5 w 7"/>
              <a:gd name="T5" fmla="*/ 1 h 7"/>
              <a:gd name="T6" fmla="*/ 6 w 7"/>
              <a:gd name="T7" fmla="*/ 3 h 7"/>
              <a:gd name="T8" fmla="*/ 6 w 7"/>
              <a:gd name="T9" fmla="*/ 6 h 7"/>
              <a:gd name="T10" fmla="*/ 6 w 7"/>
              <a:gd name="T11" fmla="*/ 6 h 7"/>
              <a:gd name="T12" fmla="*/ 1 w 7"/>
              <a:gd name="T13" fmla="*/ 5 h 7"/>
              <a:gd name="T14" fmla="*/ 0 w 7"/>
              <a:gd name="T15" fmla="*/ 3 h 7"/>
              <a:gd name="T16" fmla="*/ 0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0" y="0"/>
                </a:moveTo>
                <a:lnTo>
                  <a:pt x="0" y="0"/>
                </a:lnTo>
                <a:lnTo>
                  <a:pt x="5" y="1"/>
                </a:lnTo>
                <a:lnTo>
                  <a:pt x="6" y="3"/>
                </a:lnTo>
                <a:lnTo>
                  <a:pt x="6" y="6"/>
                </a:lnTo>
                <a:lnTo>
                  <a:pt x="6" y="6"/>
                </a:lnTo>
                <a:lnTo>
                  <a:pt x="1" y="5"/>
                </a:lnTo>
                <a:lnTo>
                  <a:pt x="0" y="3"/>
                </a:lnTo>
                <a:lnTo>
                  <a:pt x="0" y="0"/>
                </a:lnTo>
              </a:path>
            </a:pathLst>
          </a:custGeom>
          <a:solidFill>
            <a:schemeClr val="bg1">
              <a:lumMod val="85000"/>
            </a:schemeClr>
          </a:solidFill>
          <a:ln>
            <a:noFill/>
          </a:ln>
          <a:effectLst/>
        </p:spPr>
        <p:txBody>
          <a:bodyPr wrap="none" anchor="ctr"/>
          <a:lstStyle/>
          <a:p>
            <a:endParaRPr lang="nl-BE"/>
          </a:p>
        </p:txBody>
      </p:sp>
      <p:sp>
        <p:nvSpPr>
          <p:cNvPr id="253" name="Freeform 179">
            <a:extLst>
              <a:ext uri="{FF2B5EF4-FFF2-40B4-BE49-F238E27FC236}">
                <a16:creationId xmlns:a16="http://schemas.microsoft.com/office/drawing/2014/main" id="{515EF9B6-3C7F-CC43-B2B3-9296D44E5BB7}"/>
              </a:ext>
            </a:extLst>
          </p:cNvPr>
          <p:cNvSpPr>
            <a:spLocks noChangeArrowheads="1"/>
          </p:cNvSpPr>
          <p:nvPr/>
        </p:nvSpPr>
        <p:spPr bwMode="auto">
          <a:xfrm rot="21434252">
            <a:off x="2865287" y="8034249"/>
            <a:ext cx="1538" cy="1525"/>
          </a:xfrm>
          <a:custGeom>
            <a:avLst/>
            <a:gdLst>
              <a:gd name="T0" fmla="*/ 0 w 8"/>
              <a:gd name="T1" fmla="*/ 0 h 7"/>
              <a:gd name="T2" fmla="*/ 0 w 8"/>
              <a:gd name="T3" fmla="*/ 0 h 7"/>
              <a:gd name="T4" fmla="*/ 6 w 8"/>
              <a:gd name="T5" fmla="*/ 1 h 7"/>
              <a:gd name="T6" fmla="*/ 7 w 8"/>
              <a:gd name="T7" fmla="*/ 3 h 7"/>
              <a:gd name="T8" fmla="*/ 7 w 8"/>
              <a:gd name="T9" fmla="*/ 6 h 7"/>
              <a:gd name="T10" fmla="*/ 7 w 8"/>
              <a:gd name="T11" fmla="*/ 6 h 7"/>
              <a:gd name="T12" fmla="*/ 2 w 8"/>
              <a:gd name="T13" fmla="*/ 5 h 7"/>
              <a:gd name="T14" fmla="*/ 0 w 8"/>
              <a:gd name="T15" fmla="*/ 3 h 7"/>
              <a:gd name="T16" fmla="*/ 0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0" y="0"/>
                </a:moveTo>
                <a:lnTo>
                  <a:pt x="0" y="0"/>
                </a:lnTo>
                <a:lnTo>
                  <a:pt x="6" y="1"/>
                </a:lnTo>
                <a:lnTo>
                  <a:pt x="7" y="3"/>
                </a:lnTo>
                <a:lnTo>
                  <a:pt x="7" y="6"/>
                </a:lnTo>
                <a:lnTo>
                  <a:pt x="7" y="6"/>
                </a:lnTo>
                <a:lnTo>
                  <a:pt x="2" y="5"/>
                </a:lnTo>
                <a:lnTo>
                  <a:pt x="0" y="3"/>
                </a:lnTo>
                <a:lnTo>
                  <a:pt x="0" y="0"/>
                </a:lnTo>
              </a:path>
            </a:pathLst>
          </a:custGeom>
          <a:solidFill>
            <a:schemeClr val="bg1">
              <a:lumMod val="85000"/>
            </a:schemeClr>
          </a:solidFill>
          <a:ln>
            <a:noFill/>
          </a:ln>
          <a:effectLst/>
        </p:spPr>
        <p:txBody>
          <a:bodyPr wrap="none" anchor="ctr"/>
          <a:lstStyle/>
          <a:p>
            <a:endParaRPr lang="nl-BE"/>
          </a:p>
        </p:txBody>
      </p:sp>
      <p:sp>
        <p:nvSpPr>
          <p:cNvPr id="254" name="Freeform 180">
            <a:extLst>
              <a:ext uri="{FF2B5EF4-FFF2-40B4-BE49-F238E27FC236}">
                <a16:creationId xmlns:a16="http://schemas.microsoft.com/office/drawing/2014/main" id="{AB700050-A281-8A42-A490-033DF1D11013}"/>
              </a:ext>
            </a:extLst>
          </p:cNvPr>
          <p:cNvSpPr>
            <a:spLocks noChangeArrowheads="1"/>
          </p:cNvSpPr>
          <p:nvPr/>
        </p:nvSpPr>
        <p:spPr bwMode="auto">
          <a:xfrm rot="21434252">
            <a:off x="2875755" y="8075721"/>
            <a:ext cx="1538" cy="1525"/>
          </a:xfrm>
          <a:custGeom>
            <a:avLst/>
            <a:gdLst>
              <a:gd name="T0" fmla="*/ 0 w 8"/>
              <a:gd name="T1" fmla="*/ 0 h 8"/>
              <a:gd name="T2" fmla="*/ 0 w 8"/>
              <a:gd name="T3" fmla="*/ 0 h 8"/>
              <a:gd name="T4" fmla="*/ 5 w 8"/>
              <a:gd name="T5" fmla="*/ 2 h 8"/>
              <a:gd name="T6" fmla="*/ 7 w 8"/>
              <a:gd name="T7" fmla="*/ 4 h 8"/>
              <a:gd name="T8" fmla="*/ 7 w 8"/>
              <a:gd name="T9" fmla="*/ 7 h 8"/>
              <a:gd name="T10" fmla="*/ 7 w 8"/>
              <a:gd name="T11" fmla="*/ 7 h 8"/>
              <a:gd name="T12" fmla="*/ 2 w 8"/>
              <a:gd name="T13" fmla="*/ 6 h 8"/>
              <a:gd name="T14" fmla="*/ 0 w 8"/>
              <a:gd name="T15" fmla="*/ 4 h 8"/>
              <a:gd name="T16" fmla="*/ 0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0" y="0"/>
                </a:moveTo>
                <a:lnTo>
                  <a:pt x="0" y="0"/>
                </a:lnTo>
                <a:lnTo>
                  <a:pt x="5" y="2"/>
                </a:lnTo>
                <a:lnTo>
                  <a:pt x="7" y="4"/>
                </a:lnTo>
                <a:lnTo>
                  <a:pt x="7" y="7"/>
                </a:lnTo>
                <a:lnTo>
                  <a:pt x="7" y="7"/>
                </a:lnTo>
                <a:lnTo>
                  <a:pt x="2" y="6"/>
                </a:lnTo>
                <a:lnTo>
                  <a:pt x="0" y="4"/>
                </a:lnTo>
                <a:lnTo>
                  <a:pt x="0" y="0"/>
                </a:lnTo>
              </a:path>
            </a:pathLst>
          </a:custGeom>
          <a:solidFill>
            <a:schemeClr val="bg1">
              <a:lumMod val="85000"/>
            </a:schemeClr>
          </a:solidFill>
          <a:ln>
            <a:noFill/>
          </a:ln>
          <a:effectLst/>
        </p:spPr>
        <p:txBody>
          <a:bodyPr wrap="none" anchor="ctr"/>
          <a:lstStyle/>
          <a:p>
            <a:endParaRPr lang="nl-BE"/>
          </a:p>
        </p:txBody>
      </p:sp>
      <p:sp>
        <p:nvSpPr>
          <p:cNvPr id="255" name="Freeform 181">
            <a:extLst>
              <a:ext uri="{FF2B5EF4-FFF2-40B4-BE49-F238E27FC236}">
                <a16:creationId xmlns:a16="http://schemas.microsoft.com/office/drawing/2014/main" id="{72C9F2A4-2361-4048-849A-927189FF213E}"/>
              </a:ext>
            </a:extLst>
          </p:cNvPr>
          <p:cNvSpPr>
            <a:spLocks noChangeArrowheads="1"/>
          </p:cNvSpPr>
          <p:nvPr/>
        </p:nvSpPr>
        <p:spPr bwMode="auto">
          <a:xfrm rot="21434252">
            <a:off x="2960138" y="8181554"/>
            <a:ext cx="1538" cy="1525"/>
          </a:xfrm>
          <a:custGeom>
            <a:avLst/>
            <a:gdLst>
              <a:gd name="T0" fmla="*/ 0 w 8"/>
              <a:gd name="T1" fmla="*/ 7 h 8"/>
              <a:gd name="T2" fmla="*/ 0 w 8"/>
              <a:gd name="T3" fmla="*/ 7 h 8"/>
              <a:gd name="T4" fmla="*/ 2 w 8"/>
              <a:gd name="T5" fmla="*/ 2 h 8"/>
              <a:gd name="T6" fmla="*/ 4 w 8"/>
              <a:gd name="T7" fmla="*/ 0 h 8"/>
              <a:gd name="T8" fmla="*/ 7 w 8"/>
              <a:gd name="T9" fmla="*/ 0 h 8"/>
              <a:gd name="T10" fmla="*/ 7 w 8"/>
              <a:gd name="T11" fmla="*/ 0 h 8"/>
              <a:gd name="T12" fmla="*/ 5 w 8"/>
              <a:gd name="T13" fmla="*/ 5 h 8"/>
              <a:gd name="T14" fmla="*/ 4 w 8"/>
              <a:gd name="T15" fmla="*/ 7 h 8"/>
              <a:gd name="T16" fmla="*/ 0 w 8"/>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0" y="7"/>
                </a:moveTo>
                <a:lnTo>
                  <a:pt x="0" y="7"/>
                </a:lnTo>
                <a:lnTo>
                  <a:pt x="2" y="2"/>
                </a:lnTo>
                <a:lnTo>
                  <a:pt x="4" y="0"/>
                </a:lnTo>
                <a:lnTo>
                  <a:pt x="7" y="0"/>
                </a:lnTo>
                <a:lnTo>
                  <a:pt x="7" y="0"/>
                </a:lnTo>
                <a:lnTo>
                  <a:pt x="5" y="5"/>
                </a:lnTo>
                <a:lnTo>
                  <a:pt x="4" y="7"/>
                </a:lnTo>
                <a:lnTo>
                  <a:pt x="0" y="7"/>
                </a:lnTo>
              </a:path>
            </a:pathLst>
          </a:custGeom>
          <a:solidFill>
            <a:schemeClr val="bg1">
              <a:lumMod val="85000"/>
            </a:schemeClr>
          </a:solidFill>
          <a:ln>
            <a:noFill/>
          </a:ln>
          <a:effectLst/>
        </p:spPr>
        <p:txBody>
          <a:bodyPr wrap="none" anchor="ctr"/>
          <a:lstStyle/>
          <a:p>
            <a:endParaRPr lang="nl-BE"/>
          </a:p>
        </p:txBody>
      </p:sp>
      <p:sp>
        <p:nvSpPr>
          <p:cNvPr id="256" name="Freeform 182">
            <a:extLst>
              <a:ext uri="{FF2B5EF4-FFF2-40B4-BE49-F238E27FC236}">
                <a16:creationId xmlns:a16="http://schemas.microsoft.com/office/drawing/2014/main" id="{49B8CEB7-7502-7447-B293-8FCACE0A504B}"/>
              </a:ext>
            </a:extLst>
          </p:cNvPr>
          <p:cNvSpPr>
            <a:spLocks noChangeArrowheads="1"/>
          </p:cNvSpPr>
          <p:nvPr/>
        </p:nvSpPr>
        <p:spPr bwMode="auto">
          <a:xfrm rot="21434252">
            <a:off x="2865398" y="8035009"/>
            <a:ext cx="1538" cy="4574"/>
          </a:xfrm>
          <a:custGeom>
            <a:avLst/>
            <a:gdLst>
              <a:gd name="T0" fmla="*/ 7 w 8"/>
              <a:gd name="T1" fmla="*/ 1 h 25"/>
              <a:gd name="T2" fmla="*/ 7 w 8"/>
              <a:gd name="T3" fmla="*/ 1 h 25"/>
              <a:gd name="T4" fmla="*/ 4 w 8"/>
              <a:gd name="T5" fmla="*/ 1 h 25"/>
              <a:gd name="T6" fmla="*/ 0 w 8"/>
              <a:gd name="T7" fmla="*/ 0 h 25"/>
              <a:gd name="T8" fmla="*/ 0 w 8"/>
              <a:gd name="T9" fmla="*/ 0 h 25"/>
              <a:gd name="T10" fmla="*/ 4 w 8"/>
              <a:gd name="T11" fmla="*/ 12 h 25"/>
              <a:gd name="T12" fmla="*/ 7 w 8"/>
              <a:gd name="T13" fmla="*/ 24 h 25"/>
              <a:gd name="T14" fmla="*/ 7 w 8"/>
              <a:gd name="T15" fmla="*/ 24 h 25"/>
              <a:gd name="T16" fmla="*/ 7 w 8"/>
              <a:gd name="T17"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25">
                <a:moveTo>
                  <a:pt x="7" y="1"/>
                </a:moveTo>
                <a:lnTo>
                  <a:pt x="7" y="1"/>
                </a:lnTo>
                <a:lnTo>
                  <a:pt x="4" y="1"/>
                </a:lnTo>
                <a:lnTo>
                  <a:pt x="0" y="0"/>
                </a:lnTo>
                <a:lnTo>
                  <a:pt x="0" y="0"/>
                </a:lnTo>
                <a:lnTo>
                  <a:pt x="4" y="12"/>
                </a:lnTo>
                <a:lnTo>
                  <a:pt x="7" y="24"/>
                </a:lnTo>
                <a:lnTo>
                  <a:pt x="7" y="24"/>
                </a:lnTo>
                <a:lnTo>
                  <a:pt x="7" y="1"/>
                </a:lnTo>
              </a:path>
            </a:pathLst>
          </a:custGeom>
          <a:solidFill>
            <a:schemeClr val="bg1">
              <a:lumMod val="85000"/>
            </a:schemeClr>
          </a:solidFill>
          <a:ln>
            <a:noFill/>
          </a:ln>
          <a:effectLst/>
        </p:spPr>
        <p:txBody>
          <a:bodyPr wrap="none" anchor="ctr"/>
          <a:lstStyle/>
          <a:p>
            <a:endParaRPr lang="nl-BE"/>
          </a:p>
        </p:txBody>
      </p:sp>
      <p:sp>
        <p:nvSpPr>
          <p:cNvPr id="257" name="Freeform 183">
            <a:extLst>
              <a:ext uri="{FF2B5EF4-FFF2-40B4-BE49-F238E27FC236}">
                <a16:creationId xmlns:a16="http://schemas.microsoft.com/office/drawing/2014/main" id="{81C0B13A-73D2-D549-9259-41040CEC8F78}"/>
              </a:ext>
            </a:extLst>
          </p:cNvPr>
          <p:cNvSpPr>
            <a:spLocks noChangeArrowheads="1"/>
          </p:cNvSpPr>
          <p:nvPr/>
        </p:nvSpPr>
        <p:spPr bwMode="auto">
          <a:xfrm rot="21434252">
            <a:off x="2866515" y="8044130"/>
            <a:ext cx="769" cy="762"/>
          </a:xfrm>
          <a:custGeom>
            <a:avLst/>
            <a:gdLst>
              <a:gd name="T0" fmla="*/ 1 w 2"/>
              <a:gd name="T1" fmla="*/ 0 h 3"/>
              <a:gd name="T2" fmla="*/ 1 w 2"/>
              <a:gd name="T3" fmla="*/ 0 h 3"/>
              <a:gd name="T4" fmla="*/ 0 w 2"/>
              <a:gd name="T5" fmla="*/ 2 h 3"/>
              <a:gd name="T6" fmla="*/ 0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lnTo>
                  <a:pt x="1" y="0"/>
                </a:lnTo>
                <a:lnTo>
                  <a:pt x="0" y="2"/>
                </a:lnTo>
                <a:lnTo>
                  <a:pt x="0" y="2"/>
                </a:lnTo>
                <a:lnTo>
                  <a:pt x="1" y="0"/>
                </a:lnTo>
              </a:path>
            </a:pathLst>
          </a:custGeom>
          <a:solidFill>
            <a:schemeClr val="bg1">
              <a:lumMod val="85000"/>
            </a:schemeClr>
          </a:solidFill>
          <a:ln>
            <a:noFill/>
          </a:ln>
          <a:effectLst/>
        </p:spPr>
        <p:txBody>
          <a:bodyPr wrap="none" anchor="ctr"/>
          <a:lstStyle/>
          <a:p>
            <a:endParaRPr lang="nl-BE"/>
          </a:p>
        </p:txBody>
      </p:sp>
      <p:sp>
        <p:nvSpPr>
          <p:cNvPr id="258" name="Freeform 184">
            <a:extLst>
              <a:ext uri="{FF2B5EF4-FFF2-40B4-BE49-F238E27FC236}">
                <a16:creationId xmlns:a16="http://schemas.microsoft.com/office/drawing/2014/main" id="{8BC364B3-561F-EC4F-B9F5-72F806972960}"/>
              </a:ext>
            </a:extLst>
          </p:cNvPr>
          <p:cNvSpPr>
            <a:spLocks noChangeArrowheads="1"/>
          </p:cNvSpPr>
          <p:nvPr/>
        </p:nvSpPr>
        <p:spPr bwMode="auto">
          <a:xfrm rot="21434252">
            <a:off x="2866477" y="8043368"/>
            <a:ext cx="769" cy="763"/>
          </a:xfrm>
          <a:custGeom>
            <a:avLst/>
            <a:gdLst>
              <a:gd name="T0" fmla="*/ 0 w 1"/>
              <a:gd name="T1" fmla="*/ 0 h 6"/>
              <a:gd name="T2" fmla="*/ 0 w 1"/>
              <a:gd name="T3" fmla="*/ 0 h 6"/>
              <a:gd name="T4" fmla="*/ 0 w 1"/>
              <a:gd name="T5" fmla="*/ 5 h 6"/>
              <a:gd name="T6" fmla="*/ 0 w 1"/>
              <a:gd name="T7" fmla="*/ 5 h 6"/>
              <a:gd name="T8" fmla="*/ 0 w 1"/>
              <a:gd name="T9" fmla="*/ 0 h 6"/>
            </a:gdLst>
            <a:ahLst/>
            <a:cxnLst>
              <a:cxn ang="0">
                <a:pos x="T0" y="T1"/>
              </a:cxn>
              <a:cxn ang="0">
                <a:pos x="T2" y="T3"/>
              </a:cxn>
              <a:cxn ang="0">
                <a:pos x="T4" y="T5"/>
              </a:cxn>
              <a:cxn ang="0">
                <a:pos x="T6" y="T7"/>
              </a:cxn>
              <a:cxn ang="0">
                <a:pos x="T8" y="T9"/>
              </a:cxn>
            </a:cxnLst>
            <a:rect l="0" t="0" r="r" b="b"/>
            <a:pathLst>
              <a:path w="1" h="6">
                <a:moveTo>
                  <a:pt x="0" y="0"/>
                </a:moveTo>
                <a:lnTo>
                  <a:pt x="0" y="0"/>
                </a:lnTo>
                <a:lnTo>
                  <a:pt x="0" y="5"/>
                </a:lnTo>
                <a:lnTo>
                  <a:pt x="0" y="5"/>
                </a:lnTo>
                <a:lnTo>
                  <a:pt x="0" y="0"/>
                </a:lnTo>
              </a:path>
            </a:pathLst>
          </a:custGeom>
          <a:solidFill>
            <a:schemeClr val="bg1">
              <a:lumMod val="85000"/>
            </a:schemeClr>
          </a:solidFill>
          <a:ln>
            <a:noFill/>
          </a:ln>
          <a:effectLst/>
        </p:spPr>
        <p:txBody>
          <a:bodyPr wrap="none" anchor="ctr"/>
          <a:lstStyle/>
          <a:p>
            <a:endParaRPr lang="nl-BE"/>
          </a:p>
        </p:txBody>
      </p:sp>
      <p:sp>
        <p:nvSpPr>
          <p:cNvPr id="259" name="Freeform 185">
            <a:extLst>
              <a:ext uri="{FF2B5EF4-FFF2-40B4-BE49-F238E27FC236}">
                <a16:creationId xmlns:a16="http://schemas.microsoft.com/office/drawing/2014/main" id="{50F62A68-396F-2F48-8C0E-879E70AC096E}"/>
              </a:ext>
            </a:extLst>
          </p:cNvPr>
          <p:cNvSpPr>
            <a:spLocks noChangeArrowheads="1"/>
          </p:cNvSpPr>
          <p:nvPr/>
        </p:nvSpPr>
        <p:spPr bwMode="auto">
          <a:xfrm rot="21434252">
            <a:off x="2866551" y="8044891"/>
            <a:ext cx="769" cy="763"/>
          </a:xfrm>
          <a:custGeom>
            <a:avLst/>
            <a:gdLst>
              <a:gd name="T0" fmla="*/ 2 w 3"/>
              <a:gd name="T1" fmla="*/ 0 h 3"/>
              <a:gd name="T2" fmla="*/ 2 w 3"/>
              <a:gd name="T3" fmla="*/ 0 h 3"/>
              <a:gd name="T4" fmla="*/ 0 w 3"/>
              <a:gd name="T5" fmla="*/ 2 h 3"/>
              <a:gd name="T6" fmla="*/ 0 w 3"/>
              <a:gd name="T7" fmla="*/ 2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lnTo>
                  <a:pt x="2" y="0"/>
                </a:lnTo>
                <a:lnTo>
                  <a:pt x="0" y="2"/>
                </a:lnTo>
                <a:lnTo>
                  <a:pt x="0" y="2"/>
                </a:lnTo>
                <a:lnTo>
                  <a:pt x="2" y="0"/>
                </a:lnTo>
              </a:path>
            </a:pathLst>
          </a:custGeom>
          <a:solidFill>
            <a:schemeClr val="bg1">
              <a:lumMod val="85000"/>
            </a:schemeClr>
          </a:solidFill>
          <a:ln>
            <a:noFill/>
          </a:ln>
          <a:effectLst/>
        </p:spPr>
        <p:txBody>
          <a:bodyPr wrap="none" anchor="ctr"/>
          <a:lstStyle/>
          <a:p>
            <a:endParaRPr lang="nl-BE"/>
          </a:p>
        </p:txBody>
      </p:sp>
      <p:sp>
        <p:nvSpPr>
          <p:cNvPr id="260" name="Freeform 186">
            <a:extLst>
              <a:ext uri="{FF2B5EF4-FFF2-40B4-BE49-F238E27FC236}">
                <a16:creationId xmlns:a16="http://schemas.microsoft.com/office/drawing/2014/main" id="{A5CE8E37-E1FF-EF49-8490-52E396710D85}"/>
              </a:ext>
            </a:extLst>
          </p:cNvPr>
          <p:cNvSpPr>
            <a:spLocks noChangeArrowheads="1"/>
          </p:cNvSpPr>
          <p:nvPr/>
        </p:nvSpPr>
        <p:spPr bwMode="auto">
          <a:xfrm rot="21434252">
            <a:off x="2863072" y="8020636"/>
            <a:ext cx="769" cy="7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261" name="Freeform 187">
            <a:extLst>
              <a:ext uri="{FF2B5EF4-FFF2-40B4-BE49-F238E27FC236}">
                <a16:creationId xmlns:a16="http://schemas.microsoft.com/office/drawing/2014/main" id="{F507C47C-86BF-E344-8600-B159623EA6C5}"/>
              </a:ext>
            </a:extLst>
          </p:cNvPr>
          <p:cNvSpPr>
            <a:spLocks noChangeArrowheads="1"/>
          </p:cNvSpPr>
          <p:nvPr/>
        </p:nvSpPr>
        <p:spPr bwMode="auto">
          <a:xfrm rot="21434252">
            <a:off x="2863072" y="8020636"/>
            <a:ext cx="769" cy="763"/>
          </a:xfrm>
          <a:custGeom>
            <a:avLst/>
            <a:gdLst>
              <a:gd name="T0" fmla="*/ 2 w 3"/>
              <a:gd name="T1" fmla="*/ 0 h 1"/>
              <a:gd name="T2" fmla="*/ 2 w 3"/>
              <a:gd name="T3" fmla="*/ 0 h 1"/>
              <a:gd name="T4" fmla="*/ 0 w 3"/>
              <a:gd name="T5" fmla="*/ 0 h 1"/>
              <a:gd name="T6" fmla="*/ 0 w 3"/>
              <a:gd name="T7" fmla="*/ 0 h 1"/>
              <a:gd name="T8" fmla="*/ 2 w 3"/>
              <a:gd name="T9" fmla="*/ 0 h 1"/>
            </a:gdLst>
            <a:ahLst/>
            <a:cxnLst>
              <a:cxn ang="0">
                <a:pos x="T0" y="T1"/>
              </a:cxn>
              <a:cxn ang="0">
                <a:pos x="T2" y="T3"/>
              </a:cxn>
              <a:cxn ang="0">
                <a:pos x="T4" y="T5"/>
              </a:cxn>
              <a:cxn ang="0">
                <a:pos x="T6" y="T7"/>
              </a:cxn>
              <a:cxn ang="0">
                <a:pos x="T8" y="T9"/>
              </a:cxn>
            </a:cxnLst>
            <a:rect l="0" t="0" r="r" b="b"/>
            <a:pathLst>
              <a:path w="3" h="1">
                <a:moveTo>
                  <a:pt x="2" y="0"/>
                </a:moveTo>
                <a:lnTo>
                  <a:pt x="2" y="0"/>
                </a:lnTo>
                <a:lnTo>
                  <a:pt x="0" y="0"/>
                </a:lnTo>
                <a:lnTo>
                  <a:pt x="0" y="0"/>
                </a:lnTo>
                <a:lnTo>
                  <a:pt x="2" y="0"/>
                </a:lnTo>
              </a:path>
            </a:pathLst>
          </a:custGeom>
          <a:solidFill>
            <a:schemeClr val="bg1">
              <a:lumMod val="85000"/>
            </a:schemeClr>
          </a:solidFill>
          <a:ln>
            <a:noFill/>
          </a:ln>
          <a:effectLst/>
        </p:spPr>
        <p:txBody>
          <a:bodyPr wrap="none" anchor="ctr"/>
          <a:lstStyle/>
          <a:p>
            <a:endParaRPr lang="nl-BE"/>
          </a:p>
        </p:txBody>
      </p:sp>
      <p:sp>
        <p:nvSpPr>
          <p:cNvPr id="262" name="Freeform 188">
            <a:extLst>
              <a:ext uri="{FF2B5EF4-FFF2-40B4-BE49-F238E27FC236}">
                <a16:creationId xmlns:a16="http://schemas.microsoft.com/office/drawing/2014/main" id="{8B7C4168-F16C-A542-BF1C-9FC04BD15C23}"/>
              </a:ext>
            </a:extLst>
          </p:cNvPr>
          <p:cNvSpPr>
            <a:spLocks noChangeArrowheads="1"/>
          </p:cNvSpPr>
          <p:nvPr/>
        </p:nvSpPr>
        <p:spPr bwMode="auto">
          <a:xfrm rot="21434252">
            <a:off x="2918944" y="8173637"/>
            <a:ext cx="769" cy="7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263" name="Freeform 189">
            <a:extLst>
              <a:ext uri="{FF2B5EF4-FFF2-40B4-BE49-F238E27FC236}">
                <a16:creationId xmlns:a16="http://schemas.microsoft.com/office/drawing/2014/main" id="{22BECA52-DEEA-1D40-B55F-EF4807AC05CD}"/>
              </a:ext>
            </a:extLst>
          </p:cNvPr>
          <p:cNvSpPr>
            <a:spLocks noChangeArrowheads="1"/>
          </p:cNvSpPr>
          <p:nvPr/>
        </p:nvSpPr>
        <p:spPr bwMode="auto">
          <a:xfrm rot="21434252">
            <a:off x="2918944" y="8173637"/>
            <a:ext cx="769" cy="7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264" name="Freeform 190">
            <a:extLst>
              <a:ext uri="{FF2B5EF4-FFF2-40B4-BE49-F238E27FC236}">
                <a16:creationId xmlns:a16="http://schemas.microsoft.com/office/drawing/2014/main" id="{DA9DD1B7-3B08-9543-9A72-DF2214403E41}"/>
              </a:ext>
            </a:extLst>
          </p:cNvPr>
          <p:cNvSpPr>
            <a:spLocks noChangeArrowheads="1"/>
          </p:cNvSpPr>
          <p:nvPr/>
        </p:nvSpPr>
        <p:spPr bwMode="auto">
          <a:xfrm rot="21434252">
            <a:off x="2918944" y="8173637"/>
            <a:ext cx="769" cy="7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265" name="Freeform 191">
            <a:extLst>
              <a:ext uri="{FF2B5EF4-FFF2-40B4-BE49-F238E27FC236}">
                <a16:creationId xmlns:a16="http://schemas.microsoft.com/office/drawing/2014/main" id="{E5AD3200-2A37-4442-9FE4-F5EC82CCF6E0}"/>
              </a:ext>
            </a:extLst>
          </p:cNvPr>
          <p:cNvSpPr>
            <a:spLocks noChangeArrowheads="1"/>
          </p:cNvSpPr>
          <p:nvPr/>
        </p:nvSpPr>
        <p:spPr bwMode="auto">
          <a:xfrm rot="21434252">
            <a:off x="2917371" y="8172950"/>
            <a:ext cx="769" cy="762"/>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266" name="Freeform 192">
            <a:extLst>
              <a:ext uri="{FF2B5EF4-FFF2-40B4-BE49-F238E27FC236}">
                <a16:creationId xmlns:a16="http://schemas.microsoft.com/office/drawing/2014/main" id="{A548EA73-7D21-424C-A1CB-822E17E35481}"/>
              </a:ext>
            </a:extLst>
          </p:cNvPr>
          <p:cNvSpPr>
            <a:spLocks noChangeArrowheads="1"/>
          </p:cNvSpPr>
          <p:nvPr/>
        </p:nvSpPr>
        <p:spPr bwMode="auto">
          <a:xfrm rot="21434252">
            <a:off x="2919713" y="8173600"/>
            <a:ext cx="769" cy="7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267" name="Freeform 193">
            <a:extLst>
              <a:ext uri="{FF2B5EF4-FFF2-40B4-BE49-F238E27FC236}">
                <a16:creationId xmlns:a16="http://schemas.microsoft.com/office/drawing/2014/main" id="{0CDDEE20-A86A-114F-AC5E-8D0E550D6527}"/>
              </a:ext>
            </a:extLst>
          </p:cNvPr>
          <p:cNvSpPr>
            <a:spLocks noChangeArrowheads="1"/>
          </p:cNvSpPr>
          <p:nvPr/>
        </p:nvSpPr>
        <p:spPr bwMode="auto">
          <a:xfrm rot="21434252">
            <a:off x="2867907" y="8057037"/>
            <a:ext cx="769" cy="7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268" name="Freeform 194">
            <a:extLst>
              <a:ext uri="{FF2B5EF4-FFF2-40B4-BE49-F238E27FC236}">
                <a16:creationId xmlns:a16="http://schemas.microsoft.com/office/drawing/2014/main" id="{7DC9E6C3-E7DD-5C45-B6FF-D55D9B04305C}"/>
              </a:ext>
            </a:extLst>
          </p:cNvPr>
          <p:cNvSpPr>
            <a:spLocks noChangeArrowheads="1"/>
          </p:cNvSpPr>
          <p:nvPr/>
        </p:nvSpPr>
        <p:spPr bwMode="auto">
          <a:xfrm rot="21434252">
            <a:off x="2862340" y="8021435"/>
            <a:ext cx="769" cy="762"/>
          </a:xfrm>
          <a:custGeom>
            <a:avLst/>
            <a:gdLst>
              <a:gd name="T0" fmla="*/ 0 w 1"/>
              <a:gd name="T1" fmla="*/ 1 h 2"/>
              <a:gd name="T2" fmla="*/ 0 w 1"/>
              <a:gd name="T3" fmla="*/ 1 h 2"/>
              <a:gd name="T4" fmla="*/ 0 w 1"/>
              <a:gd name="T5" fmla="*/ 0 h 2"/>
              <a:gd name="T6" fmla="*/ 0 w 1"/>
              <a:gd name="T7" fmla="*/ 0 h 2"/>
              <a:gd name="T8" fmla="*/ 0 w 1"/>
              <a:gd name="T9" fmla="*/ 0 h 2"/>
              <a:gd name="T10" fmla="*/ 0 w 1"/>
              <a:gd name="T11" fmla="*/ 0 h 2"/>
              <a:gd name="T12" fmla="*/ 0 w 1"/>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1"/>
                </a:moveTo>
                <a:lnTo>
                  <a:pt x="0" y="1"/>
                </a:lnTo>
                <a:lnTo>
                  <a:pt x="0" y="0"/>
                </a:lnTo>
                <a:lnTo>
                  <a:pt x="0" y="0"/>
                </a:lnTo>
                <a:lnTo>
                  <a:pt x="0" y="0"/>
                </a:lnTo>
                <a:lnTo>
                  <a:pt x="0" y="0"/>
                </a:lnTo>
                <a:lnTo>
                  <a:pt x="0" y="1"/>
                </a:lnTo>
              </a:path>
            </a:pathLst>
          </a:custGeom>
          <a:solidFill>
            <a:schemeClr val="bg1">
              <a:lumMod val="85000"/>
            </a:schemeClr>
          </a:solidFill>
          <a:ln>
            <a:noFill/>
          </a:ln>
          <a:effectLst/>
        </p:spPr>
        <p:txBody>
          <a:bodyPr wrap="none" anchor="ctr"/>
          <a:lstStyle/>
          <a:p>
            <a:endParaRPr lang="nl-BE"/>
          </a:p>
        </p:txBody>
      </p:sp>
      <p:sp>
        <p:nvSpPr>
          <p:cNvPr id="269" name="Freeform 195">
            <a:extLst>
              <a:ext uri="{FF2B5EF4-FFF2-40B4-BE49-F238E27FC236}">
                <a16:creationId xmlns:a16="http://schemas.microsoft.com/office/drawing/2014/main" id="{1442CFA4-51AE-4F40-95A4-7BA3C55A53F1}"/>
              </a:ext>
            </a:extLst>
          </p:cNvPr>
          <p:cNvSpPr>
            <a:spLocks noChangeArrowheads="1"/>
          </p:cNvSpPr>
          <p:nvPr/>
        </p:nvSpPr>
        <p:spPr bwMode="auto">
          <a:xfrm rot="21434252">
            <a:off x="2869443" y="8056963"/>
            <a:ext cx="769" cy="7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270" name="Freeform 196">
            <a:extLst>
              <a:ext uri="{FF2B5EF4-FFF2-40B4-BE49-F238E27FC236}">
                <a16:creationId xmlns:a16="http://schemas.microsoft.com/office/drawing/2014/main" id="{896E5C0B-04E5-3548-B7EA-30584D8239B8}"/>
              </a:ext>
            </a:extLst>
          </p:cNvPr>
          <p:cNvSpPr>
            <a:spLocks noChangeArrowheads="1"/>
          </p:cNvSpPr>
          <p:nvPr/>
        </p:nvSpPr>
        <p:spPr bwMode="auto">
          <a:xfrm rot="21434252">
            <a:off x="2868675" y="8057000"/>
            <a:ext cx="769" cy="7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271" name="Freeform 197">
            <a:extLst>
              <a:ext uri="{FF2B5EF4-FFF2-40B4-BE49-F238E27FC236}">
                <a16:creationId xmlns:a16="http://schemas.microsoft.com/office/drawing/2014/main" id="{A473FE22-50CF-B447-897D-D694C8E085BF}"/>
              </a:ext>
            </a:extLst>
          </p:cNvPr>
          <p:cNvSpPr>
            <a:spLocks noChangeArrowheads="1"/>
          </p:cNvSpPr>
          <p:nvPr/>
        </p:nvSpPr>
        <p:spPr bwMode="auto">
          <a:xfrm rot="21434252">
            <a:off x="2865821" y="8045690"/>
            <a:ext cx="769" cy="762"/>
          </a:xfrm>
          <a:custGeom>
            <a:avLst/>
            <a:gdLst>
              <a:gd name="T0" fmla="*/ 2 w 3"/>
              <a:gd name="T1" fmla="*/ 0 h 3"/>
              <a:gd name="T2" fmla="*/ 2 w 3"/>
              <a:gd name="T3" fmla="*/ 0 h 3"/>
              <a:gd name="T4" fmla="*/ 0 w 3"/>
              <a:gd name="T5" fmla="*/ 2 h 3"/>
              <a:gd name="T6" fmla="*/ 0 w 3"/>
              <a:gd name="T7" fmla="*/ 2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lnTo>
                  <a:pt x="2" y="0"/>
                </a:lnTo>
                <a:lnTo>
                  <a:pt x="0" y="2"/>
                </a:lnTo>
                <a:lnTo>
                  <a:pt x="0" y="2"/>
                </a:lnTo>
                <a:lnTo>
                  <a:pt x="2" y="0"/>
                </a:lnTo>
              </a:path>
            </a:pathLst>
          </a:custGeom>
          <a:solidFill>
            <a:schemeClr val="bg1">
              <a:lumMod val="85000"/>
            </a:schemeClr>
          </a:solidFill>
          <a:ln>
            <a:noFill/>
          </a:ln>
          <a:effectLst/>
        </p:spPr>
        <p:txBody>
          <a:bodyPr wrap="none" anchor="ctr"/>
          <a:lstStyle/>
          <a:p>
            <a:endParaRPr lang="nl-BE"/>
          </a:p>
        </p:txBody>
      </p:sp>
      <p:sp>
        <p:nvSpPr>
          <p:cNvPr id="272" name="Freeform 198">
            <a:extLst>
              <a:ext uri="{FF2B5EF4-FFF2-40B4-BE49-F238E27FC236}">
                <a16:creationId xmlns:a16="http://schemas.microsoft.com/office/drawing/2014/main" id="{36ED1328-9F80-0E43-A40E-B9ED73493F0A}"/>
              </a:ext>
            </a:extLst>
          </p:cNvPr>
          <p:cNvSpPr>
            <a:spLocks noChangeArrowheads="1"/>
          </p:cNvSpPr>
          <p:nvPr/>
        </p:nvSpPr>
        <p:spPr bwMode="auto">
          <a:xfrm rot="21434252">
            <a:off x="2867871" y="8056276"/>
            <a:ext cx="769" cy="762"/>
          </a:xfrm>
          <a:custGeom>
            <a:avLst/>
            <a:gdLst>
              <a:gd name="T0" fmla="*/ 0 w 2"/>
              <a:gd name="T1" fmla="*/ 0 h 3"/>
              <a:gd name="T2" fmla="*/ 0 w 2"/>
              <a:gd name="T3" fmla="*/ 0 h 3"/>
              <a:gd name="T4" fmla="*/ 1 w 2"/>
              <a:gd name="T5" fmla="*/ 2 h 3"/>
              <a:gd name="T6" fmla="*/ 1 w 2"/>
              <a:gd name="T7" fmla="*/ 2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lnTo>
                  <a:pt x="0" y="0"/>
                </a:lnTo>
                <a:lnTo>
                  <a:pt x="1" y="2"/>
                </a:lnTo>
                <a:lnTo>
                  <a:pt x="1" y="2"/>
                </a:lnTo>
                <a:lnTo>
                  <a:pt x="0" y="0"/>
                </a:lnTo>
              </a:path>
            </a:pathLst>
          </a:custGeom>
          <a:solidFill>
            <a:schemeClr val="bg1">
              <a:lumMod val="85000"/>
            </a:schemeClr>
          </a:solidFill>
          <a:ln>
            <a:noFill/>
          </a:ln>
          <a:effectLst/>
        </p:spPr>
        <p:txBody>
          <a:bodyPr wrap="none" anchor="ctr"/>
          <a:lstStyle/>
          <a:p>
            <a:endParaRPr lang="nl-BE"/>
          </a:p>
        </p:txBody>
      </p:sp>
      <p:sp>
        <p:nvSpPr>
          <p:cNvPr id="273" name="Freeform 199">
            <a:extLst>
              <a:ext uri="{FF2B5EF4-FFF2-40B4-BE49-F238E27FC236}">
                <a16:creationId xmlns:a16="http://schemas.microsoft.com/office/drawing/2014/main" id="{C43C2D05-7EE6-374E-B965-D9E93D05F220}"/>
              </a:ext>
            </a:extLst>
          </p:cNvPr>
          <p:cNvSpPr>
            <a:spLocks noChangeArrowheads="1"/>
          </p:cNvSpPr>
          <p:nvPr/>
        </p:nvSpPr>
        <p:spPr bwMode="auto">
          <a:xfrm rot="21434252">
            <a:off x="2869443" y="8056963"/>
            <a:ext cx="769" cy="763"/>
          </a:xfrm>
          <a:custGeom>
            <a:avLst/>
            <a:gdLst>
              <a:gd name="T0" fmla="*/ 0 w 2"/>
              <a:gd name="T1" fmla="*/ 0 h 1"/>
              <a:gd name="T2" fmla="*/ 0 w 2"/>
              <a:gd name="T3" fmla="*/ 0 h 1"/>
              <a:gd name="T4" fmla="*/ 1 w 2"/>
              <a:gd name="T5" fmla="*/ 0 h 1"/>
              <a:gd name="T6" fmla="*/ 1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0" y="0"/>
                </a:lnTo>
                <a:lnTo>
                  <a:pt x="1" y="0"/>
                </a:lnTo>
                <a:lnTo>
                  <a:pt x="1" y="0"/>
                </a:lnTo>
                <a:lnTo>
                  <a:pt x="0" y="0"/>
                </a:lnTo>
              </a:path>
            </a:pathLst>
          </a:custGeom>
          <a:solidFill>
            <a:schemeClr val="bg1">
              <a:lumMod val="85000"/>
            </a:schemeClr>
          </a:solidFill>
          <a:ln>
            <a:noFill/>
          </a:ln>
          <a:effectLst/>
        </p:spPr>
        <p:txBody>
          <a:bodyPr wrap="none" anchor="ctr"/>
          <a:lstStyle/>
          <a:p>
            <a:endParaRPr lang="nl-BE"/>
          </a:p>
        </p:txBody>
      </p:sp>
      <p:sp>
        <p:nvSpPr>
          <p:cNvPr id="274" name="Freeform 200">
            <a:extLst>
              <a:ext uri="{FF2B5EF4-FFF2-40B4-BE49-F238E27FC236}">
                <a16:creationId xmlns:a16="http://schemas.microsoft.com/office/drawing/2014/main" id="{14905C3A-D42F-2243-AAD3-37C00A133CD3}"/>
              </a:ext>
            </a:extLst>
          </p:cNvPr>
          <p:cNvSpPr>
            <a:spLocks noChangeArrowheads="1"/>
          </p:cNvSpPr>
          <p:nvPr/>
        </p:nvSpPr>
        <p:spPr bwMode="auto">
          <a:xfrm rot="21434252">
            <a:off x="2867833" y="8055515"/>
            <a:ext cx="769" cy="763"/>
          </a:xfrm>
          <a:custGeom>
            <a:avLst/>
            <a:gdLst>
              <a:gd name="T0" fmla="*/ 2 w 3"/>
              <a:gd name="T1" fmla="*/ 3 h 4"/>
              <a:gd name="T2" fmla="*/ 2 w 3"/>
              <a:gd name="T3" fmla="*/ 3 h 4"/>
              <a:gd name="T4" fmla="*/ 0 w 3"/>
              <a:gd name="T5" fmla="*/ 0 h 4"/>
              <a:gd name="T6" fmla="*/ 0 w 3"/>
              <a:gd name="T7" fmla="*/ 0 h 4"/>
              <a:gd name="T8" fmla="*/ 0 w 3"/>
              <a:gd name="T9" fmla="*/ 0 h 4"/>
              <a:gd name="T10" fmla="*/ 0 w 3"/>
              <a:gd name="T11" fmla="*/ 0 h 4"/>
              <a:gd name="T12" fmla="*/ 2 w 3"/>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2" y="3"/>
                </a:moveTo>
                <a:lnTo>
                  <a:pt x="2" y="3"/>
                </a:lnTo>
                <a:lnTo>
                  <a:pt x="0" y="0"/>
                </a:lnTo>
                <a:lnTo>
                  <a:pt x="0" y="0"/>
                </a:lnTo>
                <a:lnTo>
                  <a:pt x="0" y="0"/>
                </a:lnTo>
                <a:lnTo>
                  <a:pt x="0" y="0"/>
                </a:lnTo>
                <a:lnTo>
                  <a:pt x="2" y="3"/>
                </a:lnTo>
              </a:path>
            </a:pathLst>
          </a:custGeom>
          <a:solidFill>
            <a:schemeClr val="bg1">
              <a:lumMod val="85000"/>
            </a:schemeClr>
          </a:solidFill>
          <a:ln>
            <a:noFill/>
          </a:ln>
          <a:effectLst/>
        </p:spPr>
        <p:txBody>
          <a:bodyPr wrap="none" anchor="ctr"/>
          <a:lstStyle/>
          <a:p>
            <a:endParaRPr lang="nl-BE"/>
          </a:p>
        </p:txBody>
      </p:sp>
      <p:sp>
        <p:nvSpPr>
          <p:cNvPr id="275" name="Freeform 201">
            <a:extLst>
              <a:ext uri="{FF2B5EF4-FFF2-40B4-BE49-F238E27FC236}">
                <a16:creationId xmlns:a16="http://schemas.microsoft.com/office/drawing/2014/main" id="{717DE2E1-35E8-CE46-B75C-6D565D58B007}"/>
              </a:ext>
            </a:extLst>
          </p:cNvPr>
          <p:cNvSpPr>
            <a:spLocks noChangeArrowheads="1"/>
          </p:cNvSpPr>
          <p:nvPr/>
        </p:nvSpPr>
        <p:spPr bwMode="auto">
          <a:xfrm rot="21434252">
            <a:off x="2870210" y="8056926"/>
            <a:ext cx="769" cy="763"/>
          </a:xfrm>
          <a:custGeom>
            <a:avLst/>
            <a:gdLst>
              <a:gd name="T0" fmla="*/ 0 w 2"/>
              <a:gd name="T1" fmla="*/ 0 h 1"/>
              <a:gd name="T2" fmla="*/ 0 w 2"/>
              <a:gd name="T3" fmla="*/ 0 h 1"/>
              <a:gd name="T4" fmla="*/ 1 w 2"/>
              <a:gd name="T5" fmla="*/ 0 h 1"/>
              <a:gd name="T6" fmla="*/ 1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0" y="0"/>
                </a:lnTo>
                <a:lnTo>
                  <a:pt x="1" y="0"/>
                </a:lnTo>
                <a:lnTo>
                  <a:pt x="1" y="0"/>
                </a:lnTo>
                <a:lnTo>
                  <a:pt x="0" y="0"/>
                </a:lnTo>
              </a:path>
            </a:pathLst>
          </a:custGeom>
          <a:solidFill>
            <a:schemeClr val="bg1">
              <a:lumMod val="85000"/>
            </a:schemeClr>
          </a:solidFill>
          <a:ln>
            <a:noFill/>
          </a:ln>
          <a:effectLst/>
        </p:spPr>
        <p:txBody>
          <a:bodyPr wrap="none" anchor="ctr"/>
          <a:lstStyle/>
          <a:p>
            <a:endParaRPr lang="nl-BE"/>
          </a:p>
        </p:txBody>
      </p:sp>
      <p:sp>
        <p:nvSpPr>
          <p:cNvPr id="276" name="Freeform 202">
            <a:extLst>
              <a:ext uri="{FF2B5EF4-FFF2-40B4-BE49-F238E27FC236}">
                <a16:creationId xmlns:a16="http://schemas.microsoft.com/office/drawing/2014/main" id="{2F47C811-0312-E749-99D1-57E077F05A6C}"/>
              </a:ext>
            </a:extLst>
          </p:cNvPr>
          <p:cNvSpPr>
            <a:spLocks noChangeArrowheads="1"/>
          </p:cNvSpPr>
          <p:nvPr/>
        </p:nvSpPr>
        <p:spPr bwMode="auto">
          <a:xfrm rot="21434252">
            <a:off x="2812372" y="7942944"/>
            <a:ext cx="769" cy="762"/>
          </a:xfrm>
          <a:custGeom>
            <a:avLst/>
            <a:gdLst>
              <a:gd name="T0" fmla="*/ 0 w 1"/>
              <a:gd name="T1" fmla="*/ 0 h 2"/>
              <a:gd name="T2" fmla="*/ 0 w 1"/>
              <a:gd name="T3" fmla="*/ 0 h 2"/>
              <a:gd name="T4" fmla="*/ 0 w 1"/>
              <a:gd name="T5" fmla="*/ 1 h 2"/>
              <a:gd name="T6" fmla="*/ 0 w 1"/>
              <a:gd name="T7" fmla="*/ 1 h 2"/>
              <a:gd name="T8" fmla="*/ 0 w 1"/>
              <a:gd name="T9" fmla="*/ 1 h 2"/>
              <a:gd name="T10" fmla="*/ 0 w 1"/>
              <a:gd name="T11" fmla="*/ 1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lnTo>
                  <a:pt x="0" y="0"/>
                </a:lnTo>
                <a:lnTo>
                  <a:pt x="0" y="1"/>
                </a:lnTo>
                <a:lnTo>
                  <a:pt x="0" y="1"/>
                </a:lnTo>
                <a:lnTo>
                  <a:pt x="0" y="1"/>
                </a:lnTo>
                <a:lnTo>
                  <a:pt x="0" y="1"/>
                </a:lnTo>
                <a:lnTo>
                  <a:pt x="0" y="0"/>
                </a:lnTo>
              </a:path>
            </a:pathLst>
          </a:custGeom>
          <a:solidFill>
            <a:schemeClr val="bg1">
              <a:lumMod val="85000"/>
            </a:schemeClr>
          </a:solidFill>
          <a:ln>
            <a:noFill/>
          </a:ln>
          <a:effectLst/>
        </p:spPr>
        <p:txBody>
          <a:bodyPr wrap="none" anchor="ctr"/>
          <a:lstStyle/>
          <a:p>
            <a:endParaRPr lang="nl-BE"/>
          </a:p>
        </p:txBody>
      </p:sp>
      <p:sp>
        <p:nvSpPr>
          <p:cNvPr id="277" name="Freeform 203">
            <a:extLst>
              <a:ext uri="{FF2B5EF4-FFF2-40B4-BE49-F238E27FC236}">
                <a16:creationId xmlns:a16="http://schemas.microsoft.com/office/drawing/2014/main" id="{03D1F8EF-1D3B-6944-ABB8-D4879BF717DF}"/>
              </a:ext>
            </a:extLst>
          </p:cNvPr>
          <p:cNvSpPr>
            <a:spLocks noChangeArrowheads="1"/>
          </p:cNvSpPr>
          <p:nvPr/>
        </p:nvSpPr>
        <p:spPr bwMode="auto">
          <a:xfrm rot="21434252">
            <a:off x="2824152" y="7963745"/>
            <a:ext cx="769" cy="762"/>
          </a:xfrm>
          <a:custGeom>
            <a:avLst/>
            <a:gdLst>
              <a:gd name="T0" fmla="*/ 1 w 2"/>
              <a:gd name="T1" fmla="*/ 1 h 2"/>
              <a:gd name="T2" fmla="*/ 1 w 2"/>
              <a:gd name="T3" fmla="*/ 1 h 2"/>
              <a:gd name="T4" fmla="*/ 0 w 2"/>
              <a:gd name="T5" fmla="*/ 0 h 2"/>
              <a:gd name="T6" fmla="*/ 0 w 2"/>
              <a:gd name="T7" fmla="*/ 0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lnTo>
                  <a:pt x="1" y="1"/>
                </a:lnTo>
                <a:lnTo>
                  <a:pt x="0" y="0"/>
                </a:lnTo>
                <a:lnTo>
                  <a:pt x="0" y="0"/>
                </a:lnTo>
                <a:lnTo>
                  <a:pt x="1" y="1"/>
                </a:lnTo>
              </a:path>
            </a:pathLst>
          </a:custGeom>
          <a:solidFill>
            <a:schemeClr val="bg1">
              <a:lumMod val="85000"/>
            </a:schemeClr>
          </a:solidFill>
          <a:ln>
            <a:noFill/>
          </a:ln>
          <a:effectLst/>
        </p:spPr>
        <p:txBody>
          <a:bodyPr wrap="none" anchor="ctr"/>
          <a:lstStyle/>
          <a:p>
            <a:endParaRPr lang="nl-BE"/>
          </a:p>
        </p:txBody>
      </p:sp>
      <p:sp>
        <p:nvSpPr>
          <p:cNvPr id="278" name="Freeform 204">
            <a:extLst>
              <a:ext uri="{FF2B5EF4-FFF2-40B4-BE49-F238E27FC236}">
                <a16:creationId xmlns:a16="http://schemas.microsoft.com/office/drawing/2014/main" id="{4816CDB0-D23E-3E41-A102-E3938579B627}"/>
              </a:ext>
            </a:extLst>
          </p:cNvPr>
          <p:cNvSpPr>
            <a:spLocks noChangeArrowheads="1"/>
          </p:cNvSpPr>
          <p:nvPr/>
        </p:nvSpPr>
        <p:spPr bwMode="auto">
          <a:xfrm rot="21434252">
            <a:off x="2824152" y="7963745"/>
            <a:ext cx="769" cy="762"/>
          </a:xfrm>
          <a:custGeom>
            <a:avLst/>
            <a:gdLst>
              <a:gd name="T0" fmla="*/ 2 w 3"/>
              <a:gd name="T1" fmla="*/ 0 h 1"/>
              <a:gd name="T2" fmla="*/ 2 w 3"/>
              <a:gd name="T3" fmla="*/ 0 h 1"/>
              <a:gd name="T4" fmla="*/ 0 w 3"/>
              <a:gd name="T5" fmla="*/ 0 h 1"/>
              <a:gd name="T6" fmla="*/ 0 w 3"/>
              <a:gd name="T7" fmla="*/ 0 h 1"/>
              <a:gd name="T8" fmla="*/ 2 w 3"/>
              <a:gd name="T9" fmla="*/ 0 h 1"/>
            </a:gdLst>
            <a:ahLst/>
            <a:cxnLst>
              <a:cxn ang="0">
                <a:pos x="T0" y="T1"/>
              </a:cxn>
              <a:cxn ang="0">
                <a:pos x="T2" y="T3"/>
              </a:cxn>
              <a:cxn ang="0">
                <a:pos x="T4" y="T5"/>
              </a:cxn>
              <a:cxn ang="0">
                <a:pos x="T6" y="T7"/>
              </a:cxn>
              <a:cxn ang="0">
                <a:pos x="T8" y="T9"/>
              </a:cxn>
            </a:cxnLst>
            <a:rect l="0" t="0" r="r" b="b"/>
            <a:pathLst>
              <a:path w="3" h="1">
                <a:moveTo>
                  <a:pt x="2" y="0"/>
                </a:moveTo>
                <a:lnTo>
                  <a:pt x="2" y="0"/>
                </a:lnTo>
                <a:lnTo>
                  <a:pt x="0" y="0"/>
                </a:lnTo>
                <a:lnTo>
                  <a:pt x="0" y="0"/>
                </a:lnTo>
                <a:lnTo>
                  <a:pt x="2" y="0"/>
                </a:lnTo>
              </a:path>
            </a:pathLst>
          </a:custGeom>
          <a:solidFill>
            <a:schemeClr val="bg1">
              <a:lumMod val="85000"/>
            </a:schemeClr>
          </a:solidFill>
          <a:ln>
            <a:noFill/>
          </a:ln>
          <a:effectLst/>
        </p:spPr>
        <p:txBody>
          <a:bodyPr wrap="none" anchor="ctr"/>
          <a:lstStyle/>
          <a:p>
            <a:endParaRPr lang="nl-BE"/>
          </a:p>
        </p:txBody>
      </p:sp>
      <p:sp>
        <p:nvSpPr>
          <p:cNvPr id="279" name="Freeform 205">
            <a:extLst>
              <a:ext uri="{FF2B5EF4-FFF2-40B4-BE49-F238E27FC236}">
                <a16:creationId xmlns:a16="http://schemas.microsoft.com/office/drawing/2014/main" id="{F35B0DF6-81CE-A442-A5EB-591B6E55E482}"/>
              </a:ext>
            </a:extLst>
          </p:cNvPr>
          <p:cNvSpPr>
            <a:spLocks noChangeArrowheads="1"/>
          </p:cNvSpPr>
          <p:nvPr/>
        </p:nvSpPr>
        <p:spPr bwMode="auto">
          <a:xfrm rot="21434252">
            <a:off x="2825761" y="7965195"/>
            <a:ext cx="769" cy="762"/>
          </a:xfrm>
          <a:custGeom>
            <a:avLst/>
            <a:gdLst>
              <a:gd name="T0" fmla="*/ 1 w 2"/>
              <a:gd name="T1" fmla="*/ 0 h 1"/>
              <a:gd name="T2" fmla="*/ 1 w 2"/>
              <a:gd name="T3" fmla="*/ 0 h 1"/>
              <a:gd name="T4" fmla="*/ 0 w 2"/>
              <a:gd name="T5" fmla="*/ 0 h 1"/>
              <a:gd name="T6" fmla="*/ 0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lnTo>
                  <a:pt x="1" y="0"/>
                </a:lnTo>
                <a:lnTo>
                  <a:pt x="0" y="0"/>
                </a:lnTo>
                <a:lnTo>
                  <a:pt x="0" y="0"/>
                </a:lnTo>
                <a:lnTo>
                  <a:pt x="1" y="0"/>
                </a:lnTo>
              </a:path>
            </a:pathLst>
          </a:custGeom>
          <a:solidFill>
            <a:schemeClr val="bg1">
              <a:lumMod val="85000"/>
            </a:schemeClr>
          </a:solidFill>
          <a:ln>
            <a:noFill/>
          </a:ln>
          <a:effectLst/>
        </p:spPr>
        <p:txBody>
          <a:bodyPr wrap="none" anchor="ctr"/>
          <a:lstStyle/>
          <a:p>
            <a:endParaRPr lang="nl-BE"/>
          </a:p>
        </p:txBody>
      </p:sp>
      <p:sp>
        <p:nvSpPr>
          <p:cNvPr id="280" name="Freeform 206">
            <a:extLst>
              <a:ext uri="{FF2B5EF4-FFF2-40B4-BE49-F238E27FC236}">
                <a16:creationId xmlns:a16="http://schemas.microsoft.com/office/drawing/2014/main" id="{A4245CD6-93C0-354A-9755-873CC680B0D8}"/>
              </a:ext>
            </a:extLst>
          </p:cNvPr>
          <p:cNvSpPr>
            <a:spLocks noChangeArrowheads="1"/>
          </p:cNvSpPr>
          <p:nvPr/>
        </p:nvSpPr>
        <p:spPr bwMode="auto">
          <a:xfrm rot="21434252">
            <a:off x="2812373" y="7942945"/>
            <a:ext cx="769" cy="762"/>
          </a:xfrm>
          <a:custGeom>
            <a:avLst/>
            <a:gdLst>
              <a:gd name="T0" fmla="*/ 1 w 2"/>
              <a:gd name="T1" fmla="*/ 0 h 1"/>
              <a:gd name="T2" fmla="*/ 1 w 2"/>
              <a:gd name="T3" fmla="*/ 0 h 1"/>
              <a:gd name="T4" fmla="*/ 0 w 2"/>
              <a:gd name="T5" fmla="*/ 0 h 1"/>
              <a:gd name="T6" fmla="*/ 0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lnTo>
                  <a:pt x="1" y="0"/>
                </a:lnTo>
                <a:lnTo>
                  <a:pt x="0" y="0"/>
                </a:lnTo>
                <a:lnTo>
                  <a:pt x="0" y="0"/>
                </a:lnTo>
                <a:lnTo>
                  <a:pt x="1" y="0"/>
                </a:lnTo>
              </a:path>
            </a:pathLst>
          </a:custGeom>
          <a:solidFill>
            <a:schemeClr val="bg1">
              <a:lumMod val="85000"/>
            </a:schemeClr>
          </a:solidFill>
          <a:ln>
            <a:noFill/>
          </a:ln>
          <a:effectLst/>
        </p:spPr>
        <p:txBody>
          <a:bodyPr wrap="none" anchor="ctr"/>
          <a:lstStyle/>
          <a:p>
            <a:endParaRPr lang="nl-BE"/>
          </a:p>
        </p:txBody>
      </p:sp>
      <p:sp>
        <p:nvSpPr>
          <p:cNvPr id="281" name="Freeform 207">
            <a:extLst>
              <a:ext uri="{FF2B5EF4-FFF2-40B4-BE49-F238E27FC236}">
                <a16:creationId xmlns:a16="http://schemas.microsoft.com/office/drawing/2014/main" id="{5E7FDE41-67C2-EB4B-A9C7-BD1093C07D29}"/>
              </a:ext>
            </a:extLst>
          </p:cNvPr>
          <p:cNvSpPr>
            <a:spLocks noChangeArrowheads="1"/>
          </p:cNvSpPr>
          <p:nvPr/>
        </p:nvSpPr>
        <p:spPr bwMode="auto">
          <a:xfrm rot="21434252">
            <a:off x="2824956" y="7964470"/>
            <a:ext cx="769" cy="763"/>
          </a:xfrm>
          <a:custGeom>
            <a:avLst/>
            <a:gdLst>
              <a:gd name="T0" fmla="*/ 0 w 3"/>
              <a:gd name="T1" fmla="*/ 0 h 3"/>
              <a:gd name="T2" fmla="*/ 0 w 3"/>
              <a:gd name="T3" fmla="*/ 0 h 3"/>
              <a:gd name="T4" fmla="*/ 2 w 3"/>
              <a:gd name="T5" fmla="*/ 2 h 3"/>
              <a:gd name="T6" fmla="*/ 2 w 3"/>
              <a:gd name="T7" fmla="*/ 2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lnTo>
                  <a:pt x="0" y="0"/>
                </a:lnTo>
                <a:lnTo>
                  <a:pt x="2" y="2"/>
                </a:lnTo>
                <a:lnTo>
                  <a:pt x="2" y="2"/>
                </a:lnTo>
                <a:lnTo>
                  <a:pt x="0" y="0"/>
                </a:lnTo>
              </a:path>
            </a:pathLst>
          </a:custGeom>
          <a:solidFill>
            <a:schemeClr val="bg1">
              <a:lumMod val="85000"/>
            </a:schemeClr>
          </a:solidFill>
          <a:ln>
            <a:noFill/>
          </a:ln>
          <a:effectLst/>
        </p:spPr>
        <p:txBody>
          <a:bodyPr wrap="none" anchor="ctr"/>
          <a:lstStyle/>
          <a:p>
            <a:endParaRPr lang="nl-BE"/>
          </a:p>
        </p:txBody>
      </p:sp>
      <p:sp>
        <p:nvSpPr>
          <p:cNvPr id="282" name="Freeform 208">
            <a:extLst>
              <a:ext uri="{FF2B5EF4-FFF2-40B4-BE49-F238E27FC236}">
                <a16:creationId xmlns:a16="http://schemas.microsoft.com/office/drawing/2014/main" id="{D6D8DBD0-786D-9D45-82EC-10912EC40E5E}"/>
              </a:ext>
            </a:extLst>
          </p:cNvPr>
          <p:cNvSpPr>
            <a:spLocks noChangeArrowheads="1"/>
          </p:cNvSpPr>
          <p:nvPr/>
        </p:nvSpPr>
        <p:spPr bwMode="auto">
          <a:xfrm rot="21434252">
            <a:off x="2825762" y="7965195"/>
            <a:ext cx="769" cy="762"/>
          </a:xfrm>
          <a:custGeom>
            <a:avLst/>
            <a:gdLst>
              <a:gd name="T0" fmla="*/ 2 w 3"/>
              <a:gd name="T1" fmla="*/ 2 h 3"/>
              <a:gd name="T2" fmla="*/ 2 w 3"/>
              <a:gd name="T3" fmla="*/ 2 h 3"/>
              <a:gd name="T4" fmla="*/ 0 w 3"/>
              <a:gd name="T5" fmla="*/ 0 h 3"/>
              <a:gd name="T6" fmla="*/ 0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lnTo>
                  <a:pt x="2" y="2"/>
                </a:lnTo>
                <a:lnTo>
                  <a:pt x="0" y="0"/>
                </a:lnTo>
                <a:lnTo>
                  <a:pt x="0" y="0"/>
                </a:lnTo>
                <a:lnTo>
                  <a:pt x="2" y="2"/>
                </a:lnTo>
              </a:path>
            </a:pathLst>
          </a:custGeom>
          <a:solidFill>
            <a:schemeClr val="bg1">
              <a:lumMod val="85000"/>
            </a:schemeClr>
          </a:solidFill>
          <a:ln>
            <a:noFill/>
          </a:ln>
          <a:effectLst/>
        </p:spPr>
        <p:txBody>
          <a:bodyPr wrap="none" anchor="ctr"/>
          <a:lstStyle/>
          <a:p>
            <a:endParaRPr lang="nl-BE"/>
          </a:p>
        </p:txBody>
      </p:sp>
      <p:sp>
        <p:nvSpPr>
          <p:cNvPr id="283" name="Freeform 209">
            <a:extLst>
              <a:ext uri="{FF2B5EF4-FFF2-40B4-BE49-F238E27FC236}">
                <a16:creationId xmlns:a16="http://schemas.microsoft.com/office/drawing/2014/main" id="{E7E46E3D-A77A-9841-9E4D-0CF4743CE057}"/>
              </a:ext>
            </a:extLst>
          </p:cNvPr>
          <p:cNvSpPr>
            <a:spLocks noChangeArrowheads="1"/>
          </p:cNvSpPr>
          <p:nvPr/>
        </p:nvSpPr>
        <p:spPr bwMode="auto">
          <a:xfrm rot="21434252">
            <a:off x="2802361" y="7974719"/>
            <a:ext cx="769" cy="763"/>
          </a:xfrm>
          <a:custGeom>
            <a:avLst/>
            <a:gdLst>
              <a:gd name="T0" fmla="*/ 5 w 6"/>
              <a:gd name="T1" fmla="*/ 3 h 4"/>
              <a:gd name="T2" fmla="*/ 5 w 6"/>
              <a:gd name="T3" fmla="*/ 3 h 4"/>
              <a:gd name="T4" fmla="*/ 5 w 6"/>
              <a:gd name="T5" fmla="*/ 3 h 4"/>
              <a:gd name="T6" fmla="*/ 0 w 6"/>
              <a:gd name="T7" fmla="*/ 0 h 4"/>
              <a:gd name="T8" fmla="*/ 0 w 6"/>
              <a:gd name="T9" fmla="*/ 0 h 4"/>
              <a:gd name="T10" fmla="*/ 2 w 6"/>
              <a:gd name="T11" fmla="*/ 2 h 4"/>
              <a:gd name="T12" fmla="*/ 2 w 6"/>
              <a:gd name="T13" fmla="*/ 2 h 4"/>
              <a:gd name="T14" fmla="*/ 5 w 6"/>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5" y="3"/>
                </a:moveTo>
                <a:lnTo>
                  <a:pt x="5" y="3"/>
                </a:lnTo>
                <a:lnTo>
                  <a:pt x="5" y="3"/>
                </a:lnTo>
                <a:lnTo>
                  <a:pt x="0" y="0"/>
                </a:lnTo>
                <a:lnTo>
                  <a:pt x="0" y="0"/>
                </a:lnTo>
                <a:lnTo>
                  <a:pt x="2" y="2"/>
                </a:lnTo>
                <a:lnTo>
                  <a:pt x="2" y="2"/>
                </a:lnTo>
                <a:lnTo>
                  <a:pt x="5" y="3"/>
                </a:lnTo>
              </a:path>
            </a:pathLst>
          </a:custGeom>
          <a:solidFill>
            <a:schemeClr val="bg1">
              <a:lumMod val="85000"/>
            </a:schemeClr>
          </a:solidFill>
          <a:ln>
            <a:noFill/>
          </a:ln>
          <a:effectLst/>
        </p:spPr>
        <p:txBody>
          <a:bodyPr wrap="none" anchor="ctr"/>
          <a:lstStyle/>
          <a:p>
            <a:endParaRPr lang="nl-BE"/>
          </a:p>
        </p:txBody>
      </p:sp>
      <p:sp>
        <p:nvSpPr>
          <p:cNvPr id="284" name="Freeform 210">
            <a:extLst>
              <a:ext uri="{FF2B5EF4-FFF2-40B4-BE49-F238E27FC236}">
                <a16:creationId xmlns:a16="http://schemas.microsoft.com/office/drawing/2014/main" id="{A45AA81A-01B7-2449-A96A-D4CC653BA2BF}"/>
              </a:ext>
            </a:extLst>
          </p:cNvPr>
          <p:cNvSpPr>
            <a:spLocks noChangeArrowheads="1"/>
          </p:cNvSpPr>
          <p:nvPr/>
        </p:nvSpPr>
        <p:spPr bwMode="auto">
          <a:xfrm rot="21434252">
            <a:off x="2777858" y="7961364"/>
            <a:ext cx="2307" cy="762"/>
          </a:xfrm>
          <a:custGeom>
            <a:avLst/>
            <a:gdLst>
              <a:gd name="T0" fmla="*/ 0 w 13"/>
              <a:gd name="T1" fmla="*/ 0 h 4"/>
              <a:gd name="T2" fmla="*/ 0 w 13"/>
              <a:gd name="T3" fmla="*/ 0 h 4"/>
              <a:gd name="T4" fmla="*/ 12 w 13"/>
              <a:gd name="T5" fmla="*/ 3 h 4"/>
              <a:gd name="T6" fmla="*/ 12 w 13"/>
              <a:gd name="T7" fmla="*/ 3 h 4"/>
              <a:gd name="T8" fmla="*/ 0 w 13"/>
              <a:gd name="T9" fmla="*/ 0 h 4"/>
            </a:gdLst>
            <a:ahLst/>
            <a:cxnLst>
              <a:cxn ang="0">
                <a:pos x="T0" y="T1"/>
              </a:cxn>
              <a:cxn ang="0">
                <a:pos x="T2" y="T3"/>
              </a:cxn>
              <a:cxn ang="0">
                <a:pos x="T4" y="T5"/>
              </a:cxn>
              <a:cxn ang="0">
                <a:pos x="T6" y="T7"/>
              </a:cxn>
              <a:cxn ang="0">
                <a:pos x="T8" y="T9"/>
              </a:cxn>
            </a:cxnLst>
            <a:rect l="0" t="0" r="r" b="b"/>
            <a:pathLst>
              <a:path w="13" h="4">
                <a:moveTo>
                  <a:pt x="0" y="0"/>
                </a:moveTo>
                <a:lnTo>
                  <a:pt x="0" y="0"/>
                </a:lnTo>
                <a:lnTo>
                  <a:pt x="12" y="3"/>
                </a:lnTo>
                <a:lnTo>
                  <a:pt x="12" y="3"/>
                </a:lnTo>
                <a:lnTo>
                  <a:pt x="0" y="0"/>
                </a:lnTo>
              </a:path>
            </a:pathLst>
          </a:custGeom>
          <a:solidFill>
            <a:schemeClr val="bg1">
              <a:lumMod val="85000"/>
            </a:schemeClr>
          </a:solidFill>
          <a:ln>
            <a:noFill/>
          </a:ln>
          <a:effectLst/>
        </p:spPr>
        <p:txBody>
          <a:bodyPr wrap="none" anchor="ctr"/>
          <a:lstStyle/>
          <a:p>
            <a:endParaRPr lang="nl-BE"/>
          </a:p>
        </p:txBody>
      </p:sp>
      <p:sp>
        <p:nvSpPr>
          <p:cNvPr id="285" name="Freeform 211">
            <a:extLst>
              <a:ext uri="{FF2B5EF4-FFF2-40B4-BE49-F238E27FC236}">
                <a16:creationId xmlns:a16="http://schemas.microsoft.com/office/drawing/2014/main" id="{E9A059D2-C87E-7F4A-816B-13FD8E73F816}"/>
              </a:ext>
            </a:extLst>
          </p:cNvPr>
          <p:cNvSpPr>
            <a:spLocks noChangeArrowheads="1"/>
          </p:cNvSpPr>
          <p:nvPr/>
        </p:nvSpPr>
        <p:spPr bwMode="auto">
          <a:xfrm rot="21434252">
            <a:off x="2776322" y="7961455"/>
            <a:ext cx="1538" cy="762"/>
          </a:xfrm>
          <a:custGeom>
            <a:avLst/>
            <a:gdLst>
              <a:gd name="T0" fmla="*/ 0 w 8"/>
              <a:gd name="T1" fmla="*/ 0 h 1"/>
              <a:gd name="T2" fmla="*/ 0 w 8"/>
              <a:gd name="T3" fmla="*/ 0 h 1"/>
              <a:gd name="T4" fmla="*/ 7 w 8"/>
              <a:gd name="T5" fmla="*/ 0 h 1"/>
              <a:gd name="T6" fmla="*/ 7 w 8"/>
              <a:gd name="T7" fmla="*/ 0 h 1"/>
              <a:gd name="T8" fmla="*/ 0 w 8"/>
              <a:gd name="T9" fmla="*/ 0 h 1"/>
            </a:gdLst>
            <a:ahLst/>
            <a:cxnLst>
              <a:cxn ang="0">
                <a:pos x="T0" y="T1"/>
              </a:cxn>
              <a:cxn ang="0">
                <a:pos x="T2" y="T3"/>
              </a:cxn>
              <a:cxn ang="0">
                <a:pos x="T4" y="T5"/>
              </a:cxn>
              <a:cxn ang="0">
                <a:pos x="T6" y="T7"/>
              </a:cxn>
              <a:cxn ang="0">
                <a:pos x="T8" y="T9"/>
              </a:cxn>
            </a:cxnLst>
            <a:rect l="0" t="0" r="r" b="b"/>
            <a:pathLst>
              <a:path w="8" h="1">
                <a:moveTo>
                  <a:pt x="0" y="0"/>
                </a:moveTo>
                <a:lnTo>
                  <a:pt x="0" y="0"/>
                </a:lnTo>
                <a:lnTo>
                  <a:pt x="7" y="0"/>
                </a:lnTo>
                <a:lnTo>
                  <a:pt x="7" y="0"/>
                </a:lnTo>
                <a:lnTo>
                  <a:pt x="0" y="0"/>
                </a:lnTo>
              </a:path>
            </a:pathLst>
          </a:custGeom>
          <a:solidFill>
            <a:schemeClr val="bg1">
              <a:lumMod val="85000"/>
            </a:schemeClr>
          </a:solidFill>
          <a:ln>
            <a:noFill/>
          </a:ln>
          <a:effectLst/>
        </p:spPr>
        <p:txBody>
          <a:bodyPr wrap="none" anchor="ctr"/>
          <a:lstStyle/>
          <a:p>
            <a:endParaRPr lang="nl-BE"/>
          </a:p>
        </p:txBody>
      </p:sp>
      <p:sp>
        <p:nvSpPr>
          <p:cNvPr id="286" name="Freeform 212">
            <a:extLst>
              <a:ext uri="{FF2B5EF4-FFF2-40B4-BE49-F238E27FC236}">
                <a16:creationId xmlns:a16="http://schemas.microsoft.com/office/drawing/2014/main" id="{881D4DD9-A550-0840-ACF4-59E39B9AE824}"/>
              </a:ext>
            </a:extLst>
          </p:cNvPr>
          <p:cNvSpPr>
            <a:spLocks noChangeArrowheads="1"/>
          </p:cNvSpPr>
          <p:nvPr/>
        </p:nvSpPr>
        <p:spPr bwMode="auto">
          <a:xfrm rot="21434252">
            <a:off x="2783344" y="7963424"/>
            <a:ext cx="769" cy="7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287" name="Freeform 213">
            <a:extLst>
              <a:ext uri="{FF2B5EF4-FFF2-40B4-BE49-F238E27FC236}">
                <a16:creationId xmlns:a16="http://schemas.microsoft.com/office/drawing/2014/main" id="{3EDD934F-D45F-4142-8189-975140954CE9}"/>
              </a:ext>
            </a:extLst>
          </p:cNvPr>
          <p:cNvSpPr>
            <a:spLocks noChangeArrowheads="1"/>
          </p:cNvSpPr>
          <p:nvPr/>
        </p:nvSpPr>
        <p:spPr bwMode="auto">
          <a:xfrm rot="21434252">
            <a:off x="2786489" y="7964782"/>
            <a:ext cx="1538" cy="763"/>
          </a:xfrm>
          <a:custGeom>
            <a:avLst/>
            <a:gdLst>
              <a:gd name="T0" fmla="*/ 8 w 11"/>
              <a:gd name="T1" fmla="*/ 0 h 4"/>
              <a:gd name="T2" fmla="*/ 8 w 11"/>
              <a:gd name="T3" fmla="*/ 0 h 4"/>
              <a:gd name="T4" fmla="*/ 0 w 11"/>
              <a:gd name="T5" fmla="*/ 0 h 4"/>
              <a:gd name="T6" fmla="*/ 0 w 11"/>
              <a:gd name="T7" fmla="*/ 0 h 4"/>
              <a:gd name="T8" fmla="*/ 10 w 11"/>
              <a:gd name="T9" fmla="*/ 3 h 4"/>
              <a:gd name="T10" fmla="*/ 10 w 11"/>
              <a:gd name="T11" fmla="*/ 3 h 4"/>
              <a:gd name="T12" fmla="*/ 8 w 1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1" h="4">
                <a:moveTo>
                  <a:pt x="8" y="0"/>
                </a:moveTo>
                <a:lnTo>
                  <a:pt x="8" y="0"/>
                </a:lnTo>
                <a:lnTo>
                  <a:pt x="0" y="0"/>
                </a:lnTo>
                <a:lnTo>
                  <a:pt x="0" y="0"/>
                </a:lnTo>
                <a:lnTo>
                  <a:pt x="10" y="3"/>
                </a:lnTo>
                <a:lnTo>
                  <a:pt x="10" y="3"/>
                </a:lnTo>
                <a:lnTo>
                  <a:pt x="8" y="0"/>
                </a:lnTo>
              </a:path>
            </a:pathLst>
          </a:custGeom>
          <a:solidFill>
            <a:schemeClr val="bg1">
              <a:lumMod val="85000"/>
            </a:schemeClr>
          </a:solidFill>
          <a:ln>
            <a:noFill/>
          </a:ln>
          <a:effectLst/>
        </p:spPr>
        <p:txBody>
          <a:bodyPr wrap="none" anchor="ctr"/>
          <a:lstStyle/>
          <a:p>
            <a:endParaRPr lang="nl-BE"/>
          </a:p>
        </p:txBody>
      </p:sp>
      <p:sp>
        <p:nvSpPr>
          <p:cNvPr id="288" name="Freeform 214">
            <a:extLst>
              <a:ext uri="{FF2B5EF4-FFF2-40B4-BE49-F238E27FC236}">
                <a16:creationId xmlns:a16="http://schemas.microsoft.com/office/drawing/2014/main" id="{78B3096A-2383-5442-BFF5-19D30AE3A807}"/>
              </a:ext>
            </a:extLst>
          </p:cNvPr>
          <p:cNvSpPr>
            <a:spLocks noChangeArrowheads="1"/>
          </p:cNvSpPr>
          <p:nvPr/>
        </p:nvSpPr>
        <p:spPr bwMode="auto">
          <a:xfrm rot="21434252">
            <a:off x="2799178" y="7971764"/>
            <a:ext cx="3075" cy="2287"/>
          </a:xfrm>
          <a:custGeom>
            <a:avLst/>
            <a:gdLst>
              <a:gd name="T0" fmla="*/ 9 w 16"/>
              <a:gd name="T1" fmla="*/ 0 h 13"/>
              <a:gd name="T2" fmla="*/ 9 w 16"/>
              <a:gd name="T3" fmla="*/ 0 h 13"/>
              <a:gd name="T4" fmla="*/ 5 w 16"/>
              <a:gd name="T5" fmla="*/ 0 h 13"/>
              <a:gd name="T6" fmla="*/ 0 w 16"/>
              <a:gd name="T7" fmla="*/ 0 h 13"/>
              <a:gd name="T8" fmla="*/ 0 w 16"/>
              <a:gd name="T9" fmla="*/ 0 h 13"/>
              <a:gd name="T10" fmla="*/ 9 w 16"/>
              <a:gd name="T11" fmla="*/ 6 h 13"/>
              <a:gd name="T12" fmla="*/ 15 w 16"/>
              <a:gd name="T13" fmla="*/ 12 h 13"/>
              <a:gd name="T14" fmla="*/ 15 w 16"/>
              <a:gd name="T15" fmla="*/ 12 h 13"/>
              <a:gd name="T16" fmla="*/ 12 w 16"/>
              <a:gd name="T17" fmla="*/ 7 h 13"/>
              <a:gd name="T18" fmla="*/ 9 w 16"/>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3">
                <a:moveTo>
                  <a:pt x="9" y="0"/>
                </a:moveTo>
                <a:lnTo>
                  <a:pt x="9" y="0"/>
                </a:lnTo>
                <a:lnTo>
                  <a:pt x="5" y="0"/>
                </a:lnTo>
                <a:lnTo>
                  <a:pt x="0" y="0"/>
                </a:lnTo>
                <a:lnTo>
                  <a:pt x="0" y="0"/>
                </a:lnTo>
                <a:lnTo>
                  <a:pt x="9" y="6"/>
                </a:lnTo>
                <a:lnTo>
                  <a:pt x="15" y="12"/>
                </a:lnTo>
                <a:lnTo>
                  <a:pt x="15" y="12"/>
                </a:lnTo>
                <a:lnTo>
                  <a:pt x="12" y="7"/>
                </a:lnTo>
                <a:lnTo>
                  <a:pt x="9" y="0"/>
                </a:lnTo>
              </a:path>
            </a:pathLst>
          </a:custGeom>
          <a:solidFill>
            <a:schemeClr val="bg1">
              <a:lumMod val="85000"/>
            </a:schemeClr>
          </a:solidFill>
          <a:ln>
            <a:noFill/>
          </a:ln>
          <a:effectLst/>
        </p:spPr>
        <p:txBody>
          <a:bodyPr wrap="none" anchor="ctr"/>
          <a:lstStyle/>
          <a:p>
            <a:endParaRPr lang="nl-BE"/>
          </a:p>
        </p:txBody>
      </p:sp>
      <p:sp>
        <p:nvSpPr>
          <p:cNvPr id="289" name="Freeform 215">
            <a:extLst>
              <a:ext uri="{FF2B5EF4-FFF2-40B4-BE49-F238E27FC236}">
                <a16:creationId xmlns:a16="http://schemas.microsoft.com/office/drawing/2014/main" id="{9CAC0B12-B1FE-2D4F-984A-49C428E65599}"/>
              </a:ext>
            </a:extLst>
          </p:cNvPr>
          <p:cNvSpPr>
            <a:spLocks noChangeArrowheads="1"/>
          </p:cNvSpPr>
          <p:nvPr/>
        </p:nvSpPr>
        <p:spPr bwMode="auto">
          <a:xfrm rot="21434252">
            <a:off x="2784917" y="7964113"/>
            <a:ext cx="769" cy="762"/>
          </a:xfrm>
          <a:custGeom>
            <a:avLst/>
            <a:gdLst>
              <a:gd name="T0" fmla="*/ 3 w 4"/>
              <a:gd name="T1" fmla="*/ 0 h 1"/>
              <a:gd name="T2" fmla="*/ 3 w 4"/>
              <a:gd name="T3" fmla="*/ 0 h 1"/>
              <a:gd name="T4" fmla="*/ 3 w 4"/>
              <a:gd name="T5" fmla="*/ 0 h 1"/>
              <a:gd name="T6" fmla="*/ 3 w 4"/>
              <a:gd name="T7" fmla="*/ 0 h 1"/>
              <a:gd name="T8" fmla="*/ 0 w 4"/>
              <a:gd name="T9" fmla="*/ 0 h 1"/>
              <a:gd name="T10" fmla="*/ 0 w 4"/>
              <a:gd name="T11" fmla="*/ 0 h 1"/>
              <a:gd name="T12" fmla="*/ 0 w 4"/>
              <a:gd name="T13" fmla="*/ 0 h 1"/>
              <a:gd name="T14" fmla="*/ 0 w 4"/>
              <a:gd name="T15" fmla="*/ 0 h 1"/>
              <a:gd name="T16" fmla="*/ 3 w 4"/>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
                <a:moveTo>
                  <a:pt x="3" y="0"/>
                </a:moveTo>
                <a:lnTo>
                  <a:pt x="3" y="0"/>
                </a:lnTo>
                <a:lnTo>
                  <a:pt x="3" y="0"/>
                </a:lnTo>
                <a:lnTo>
                  <a:pt x="3" y="0"/>
                </a:lnTo>
                <a:lnTo>
                  <a:pt x="0" y="0"/>
                </a:lnTo>
                <a:lnTo>
                  <a:pt x="0" y="0"/>
                </a:lnTo>
                <a:lnTo>
                  <a:pt x="0" y="0"/>
                </a:lnTo>
                <a:lnTo>
                  <a:pt x="0" y="0"/>
                </a:lnTo>
                <a:lnTo>
                  <a:pt x="3" y="0"/>
                </a:lnTo>
              </a:path>
            </a:pathLst>
          </a:custGeom>
          <a:solidFill>
            <a:schemeClr val="bg1">
              <a:lumMod val="85000"/>
            </a:schemeClr>
          </a:solidFill>
          <a:ln>
            <a:noFill/>
          </a:ln>
          <a:effectLst/>
        </p:spPr>
        <p:txBody>
          <a:bodyPr wrap="none" anchor="ctr"/>
          <a:lstStyle/>
          <a:p>
            <a:endParaRPr lang="nl-BE"/>
          </a:p>
        </p:txBody>
      </p:sp>
      <p:sp>
        <p:nvSpPr>
          <p:cNvPr id="290" name="Freeform 216">
            <a:extLst>
              <a:ext uri="{FF2B5EF4-FFF2-40B4-BE49-F238E27FC236}">
                <a16:creationId xmlns:a16="http://schemas.microsoft.com/office/drawing/2014/main" id="{265A0F0D-A73D-4348-8102-5041F6603E3A}"/>
              </a:ext>
            </a:extLst>
          </p:cNvPr>
          <p:cNvSpPr>
            <a:spLocks noChangeArrowheads="1"/>
          </p:cNvSpPr>
          <p:nvPr/>
        </p:nvSpPr>
        <p:spPr bwMode="auto">
          <a:xfrm rot="21434252">
            <a:off x="2780966" y="7961994"/>
            <a:ext cx="1538" cy="763"/>
          </a:xfrm>
          <a:custGeom>
            <a:avLst/>
            <a:gdLst>
              <a:gd name="T0" fmla="*/ 0 w 7"/>
              <a:gd name="T1" fmla="*/ 0 h 3"/>
              <a:gd name="T2" fmla="*/ 0 w 7"/>
              <a:gd name="T3" fmla="*/ 0 h 3"/>
              <a:gd name="T4" fmla="*/ 6 w 7"/>
              <a:gd name="T5" fmla="*/ 2 h 3"/>
              <a:gd name="T6" fmla="*/ 6 w 7"/>
              <a:gd name="T7" fmla="*/ 2 h 3"/>
              <a:gd name="T8" fmla="*/ 0 w 7"/>
              <a:gd name="T9" fmla="*/ 0 h 3"/>
            </a:gdLst>
            <a:ahLst/>
            <a:cxnLst>
              <a:cxn ang="0">
                <a:pos x="T0" y="T1"/>
              </a:cxn>
              <a:cxn ang="0">
                <a:pos x="T2" y="T3"/>
              </a:cxn>
              <a:cxn ang="0">
                <a:pos x="T4" y="T5"/>
              </a:cxn>
              <a:cxn ang="0">
                <a:pos x="T6" y="T7"/>
              </a:cxn>
              <a:cxn ang="0">
                <a:pos x="T8" y="T9"/>
              </a:cxn>
            </a:cxnLst>
            <a:rect l="0" t="0" r="r" b="b"/>
            <a:pathLst>
              <a:path w="7" h="3">
                <a:moveTo>
                  <a:pt x="0" y="0"/>
                </a:moveTo>
                <a:lnTo>
                  <a:pt x="0" y="0"/>
                </a:lnTo>
                <a:lnTo>
                  <a:pt x="6" y="2"/>
                </a:lnTo>
                <a:lnTo>
                  <a:pt x="6" y="2"/>
                </a:lnTo>
                <a:lnTo>
                  <a:pt x="0" y="0"/>
                </a:lnTo>
              </a:path>
            </a:pathLst>
          </a:custGeom>
          <a:solidFill>
            <a:schemeClr val="bg1">
              <a:lumMod val="85000"/>
            </a:schemeClr>
          </a:solidFill>
          <a:ln>
            <a:noFill/>
          </a:ln>
          <a:effectLst/>
        </p:spPr>
        <p:txBody>
          <a:bodyPr wrap="none" anchor="ctr"/>
          <a:lstStyle/>
          <a:p>
            <a:endParaRPr lang="nl-BE"/>
          </a:p>
        </p:txBody>
      </p:sp>
      <p:sp>
        <p:nvSpPr>
          <p:cNvPr id="291" name="Freeform 217">
            <a:extLst>
              <a:ext uri="{FF2B5EF4-FFF2-40B4-BE49-F238E27FC236}">
                <a16:creationId xmlns:a16="http://schemas.microsoft.com/office/drawing/2014/main" id="{C38735D0-9D84-7D49-9F63-50045D324E0D}"/>
              </a:ext>
            </a:extLst>
          </p:cNvPr>
          <p:cNvSpPr>
            <a:spLocks noChangeArrowheads="1"/>
          </p:cNvSpPr>
          <p:nvPr/>
        </p:nvSpPr>
        <p:spPr bwMode="auto">
          <a:xfrm rot="21434252">
            <a:off x="2780199" y="7962051"/>
            <a:ext cx="769" cy="763"/>
          </a:xfrm>
          <a:custGeom>
            <a:avLst/>
            <a:gdLst>
              <a:gd name="T0" fmla="*/ 0 w 6"/>
              <a:gd name="T1" fmla="*/ 0 h 5"/>
              <a:gd name="T2" fmla="*/ 0 w 6"/>
              <a:gd name="T3" fmla="*/ 0 h 5"/>
              <a:gd name="T4" fmla="*/ 5 w 6"/>
              <a:gd name="T5" fmla="*/ 4 h 5"/>
              <a:gd name="T6" fmla="*/ 5 w 6"/>
              <a:gd name="T7" fmla="*/ 4 h 5"/>
              <a:gd name="T8" fmla="*/ 0 w 6"/>
              <a:gd name="T9" fmla="*/ 0 h 5"/>
            </a:gdLst>
            <a:ahLst/>
            <a:cxnLst>
              <a:cxn ang="0">
                <a:pos x="T0" y="T1"/>
              </a:cxn>
              <a:cxn ang="0">
                <a:pos x="T2" y="T3"/>
              </a:cxn>
              <a:cxn ang="0">
                <a:pos x="T4" y="T5"/>
              </a:cxn>
              <a:cxn ang="0">
                <a:pos x="T6" y="T7"/>
              </a:cxn>
              <a:cxn ang="0">
                <a:pos x="T8" y="T9"/>
              </a:cxn>
            </a:cxnLst>
            <a:rect l="0" t="0" r="r" b="b"/>
            <a:pathLst>
              <a:path w="6" h="5">
                <a:moveTo>
                  <a:pt x="0" y="0"/>
                </a:moveTo>
                <a:lnTo>
                  <a:pt x="0" y="0"/>
                </a:lnTo>
                <a:lnTo>
                  <a:pt x="5" y="4"/>
                </a:lnTo>
                <a:lnTo>
                  <a:pt x="5" y="4"/>
                </a:lnTo>
                <a:lnTo>
                  <a:pt x="0" y="0"/>
                </a:lnTo>
              </a:path>
            </a:pathLst>
          </a:custGeom>
          <a:solidFill>
            <a:schemeClr val="bg1">
              <a:lumMod val="85000"/>
            </a:schemeClr>
          </a:solidFill>
          <a:ln>
            <a:noFill/>
          </a:ln>
          <a:effectLst/>
        </p:spPr>
        <p:txBody>
          <a:bodyPr wrap="none" anchor="ctr"/>
          <a:lstStyle/>
          <a:p>
            <a:endParaRPr lang="nl-BE"/>
          </a:p>
        </p:txBody>
      </p:sp>
      <p:sp>
        <p:nvSpPr>
          <p:cNvPr id="292" name="Freeform 218">
            <a:extLst>
              <a:ext uri="{FF2B5EF4-FFF2-40B4-BE49-F238E27FC236}">
                <a16:creationId xmlns:a16="http://schemas.microsoft.com/office/drawing/2014/main" id="{C837B453-067E-DB41-A578-C1EB97C47490}"/>
              </a:ext>
            </a:extLst>
          </p:cNvPr>
          <p:cNvSpPr>
            <a:spLocks noChangeArrowheads="1"/>
          </p:cNvSpPr>
          <p:nvPr/>
        </p:nvSpPr>
        <p:spPr bwMode="auto">
          <a:xfrm rot="21434252">
            <a:off x="2790402" y="7966138"/>
            <a:ext cx="769" cy="763"/>
          </a:xfrm>
          <a:custGeom>
            <a:avLst/>
            <a:gdLst>
              <a:gd name="T0" fmla="*/ 4 w 5"/>
              <a:gd name="T1" fmla="*/ 5 h 6"/>
              <a:gd name="T2" fmla="*/ 4 w 5"/>
              <a:gd name="T3" fmla="*/ 5 h 6"/>
              <a:gd name="T4" fmla="*/ 2 w 5"/>
              <a:gd name="T5" fmla="*/ 1 h 6"/>
              <a:gd name="T6" fmla="*/ 2 w 5"/>
              <a:gd name="T7" fmla="*/ 1 h 6"/>
              <a:gd name="T8" fmla="*/ 0 w 5"/>
              <a:gd name="T9" fmla="*/ 0 h 6"/>
              <a:gd name="T10" fmla="*/ 0 w 5"/>
              <a:gd name="T11" fmla="*/ 0 h 6"/>
              <a:gd name="T12" fmla="*/ 2 w 5"/>
              <a:gd name="T13" fmla="*/ 5 h 6"/>
              <a:gd name="T14" fmla="*/ 2 w 5"/>
              <a:gd name="T15" fmla="*/ 5 h 6"/>
              <a:gd name="T16" fmla="*/ 4 w 5"/>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6">
                <a:moveTo>
                  <a:pt x="4" y="5"/>
                </a:moveTo>
                <a:lnTo>
                  <a:pt x="4" y="5"/>
                </a:lnTo>
                <a:lnTo>
                  <a:pt x="2" y="1"/>
                </a:lnTo>
                <a:lnTo>
                  <a:pt x="2" y="1"/>
                </a:lnTo>
                <a:lnTo>
                  <a:pt x="0" y="0"/>
                </a:lnTo>
                <a:lnTo>
                  <a:pt x="0" y="0"/>
                </a:lnTo>
                <a:lnTo>
                  <a:pt x="2" y="5"/>
                </a:lnTo>
                <a:lnTo>
                  <a:pt x="2" y="5"/>
                </a:lnTo>
                <a:lnTo>
                  <a:pt x="4" y="5"/>
                </a:lnTo>
              </a:path>
            </a:pathLst>
          </a:custGeom>
          <a:solidFill>
            <a:schemeClr val="bg1">
              <a:lumMod val="85000"/>
            </a:schemeClr>
          </a:solidFill>
          <a:ln>
            <a:noFill/>
          </a:ln>
          <a:effectLst/>
        </p:spPr>
        <p:txBody>
          <a:bodyPr wrap="none" anchor="ctr"/>
          <a:lstStyle/>
          <a:p>
            <a:endParaRPr lang="nl-BE"/>
          </a:p>
        </p:txBody>
      </p:sp>
      <p:sp>
        <p:nvSpPr>
          <p:cNvPr id="293" name="Freeform 219">
            <a:extLst>
              <a:ext uri="{FF2B5EF4-FFF2-40B4-BE49-F238E27FC236}">
                <a16:creationId xmlns:a16="http://schemas.microsoft.com/office/drawing/2014/main" id="{07D38F34-02F3-DE40-B27A-6D6D523E8BB3}"/>
              </a:ext>
            </a:extLst>
          </p:cNvPr>
          <p:cNvSpPr>
            <a:spLocks noChangeArrowheads="1"/>
          </p:cNvSpPr>
          <p:nvPr/>
        </p:nvSpPr>
        <p:spPr bwMode="auto">
          <a:xfrm rot="21434252">
            <a:off x="2825798" y="7965956"/>
            <a:ext cx="769" cy="763"/>
          </a:xfrm>
          <a:custGeom>
            <a:avLst/>
            <a:gdLst>
              <a:gd name="T0" fmla="*/ 2 w 3"/>
              <a:gd name="T1" fmla="*/ 3 h 4"/>
              <a:gd name="T2" fmla="*/ 2 w 3"/>
              <a:gd name="T3" fmla="*/ 3 h 4"/>
              <a:gd name="T4" fmla="*/ 0 w 3"/>
              <a:gd name="T5" fmla="*/ 0 h 4"/>
              <a:gd name="T6" fmla="*/ 0 w 3"/>
              <a:gd name="T7" fmla="*/ 0 h 4"/>
              <a:gd name="T8" fmla="*/ 2 w 3"/>
              <a:gd name="T9" fmla="*/ 3 h 4"/>
            </a:gdLst>
            <a:ahLst/>
            <a:cxnLst>
              <a:cxn ang="0">
                <a:pos x="T0" y="T1"/>
              </a:cxn>
              <a:cxn ang="0">
                <a:pos x="T2" y="T3"/>
              </a:cxn>
              <a:cxn ang="0">
                <a:pos x="T4" y="T5"/>
              </a:cxn>
              <a:cxn ang="0">
                <a:pos x="T6" y="T7"/>
              </a:cxn>
              <a:cxn ang="0">
                <a:pos x="T8" y="T9"/>
              </a:cxn>
            </a:cxnLst>
            <a:rect l="0" t="0" r="r" b="b"/>
            <a:pathLst>
              <a:path w="3" h="4">
                <a:moveTo>
                  <a:pt x="2" y="3"/>
                </a:moveTo>
                <a:lnTo>
                  <a:pt x="2" y="3"/>
                </a:lnTo>
                <a:lnTo>
                  <a:pt x="0" y="0"/>
                </a:lnTo>
                <a:lnTo>
                  <a:pt x="0" y="0"/>
                </a:lnTo>
                <a:lnTo>
                  <a:pt x="2" y="3"/>
                </a:lnTo>
              </a:path>
            </a:pathLst>
          </a:custGeom>
          <a:solidFill>
            <a:schemeClr val="bg1">
              <a:lumMod val="85000"/>
            </a:schemeClr>
          </a:solidFill>
          <a:ln>
            <a:noFill/>
          </a:ln>
          <a:effectLst/>
        </p:spPr>
        <p:txBody>
          <a:bodyPr wrap="none" anchor="ctr"/>
          <a:lstStyle/>
          <a:p>
            <a:endParaRPr lang="nl-BE"/>
          </a:p>
        </p:txBody>
      </p:sp>
      <p:sp>
        <p:nvSpPr>
          <p:cNvPr id="294" name="Freeform 220">
            <a:extLst>
              <a:ext uri="{FF2B5EF4-FFF2-40B4-BE49-F238E27FC236}">
                <a16:creationId xmlns:a16="http://schemas.microsoft.com/office/drawing/2014/main" id="{5BA87C58-6F19-0348-8022-6E977F099F21}"/>
              </a:ext>
            </a:extLst>
          </p:cNvPr>
          <p:cNvSpPr>
            <a:spLocks noChangeArrowheads="1"/>
          </p:cNvSpPr>
          <p:nvPr/>
        </p:nvSpPr>
        <p:spPr bwMode="auto">
          <a:xfrm rot="21434252">
            <a:off x="2941373" y="8619192"/>
            <a:ext cx="251393" cy="160852"/>
          </a:xfrm>
          <a:custGeom>
            <a:avLst/>
            <a:gdLst>
              <a:gd name="T0" fmla="*/ 321 w 1442"/>
              <a:gd name="T1" fmla="*/ 247 h 929"/>
              <a:gd name="T2" fmla="*/ 443 w 1442"/>
              <a:gd name="T3" fmla="*/ 225 h 929"/>
              <a:gd name="T4" fmla="*/ 119 w 1442"/>
              <a:gd name="T5" fmla="*/ 494 h 929"/>
              <a:gd name="T6" fmla="*/ 205 w 1442"/>
              <a:gd name="T7" fmla="*/ 494 h 929"/>
              <a:gd name="T8" fmla="*/ 264 w 1442"/>
              <a:gd name="T9" fmla="*/ 457 h 929"/>
              <a:gd name="T10" fmla="*/ 140 w 1442"/>
              <a:gd name="T11" fmla="*/ 389 h 929"/>
              <a:gd name="T12" fmla="*/ 41 w 1442"/>
              <a:gd name="T13" fmla="*/ 442 h 929"/>
              <a:gd name="T14" fmla="*/ 573 w 1442"/>
              <a:gd name="T15" fmla="*/ 116 h 929"/>
              <a:gd name="T16" fmla="*/ 621 w 1442"/>
              <a:gd name="T17" fmla="*/ 75 h 929"/>
              <a:gd name="T18" fmla="*/ 655 w 1442"/>
              <a:gd name="T19" fmla="*/ 54 h 929"/>
              <a:gd name="T20" fmla="*/ 324 w 1442"/>
              <a:gd name="T21" fmla="*/ 406 h 929"/>
              <a:gd name="T22" fmla="*/ 316 w 1442"/>
              <a:gd name="T23" fmla="*/ 607 h 929"/>
              <a:gd name="T24" fmla="*/ 205 w 1442"/>
              <a:gd name="T25" fmla="*/ 587 h 929"/>
              <a:gd name="T26" fmla="*/ 104 w 1442"/>
              <a:gd name="T27" fmla="*/ 626 h 929"/>
              <a:gd name="T28" fmla="*/ 66 w 1442"/>
              <a:gd name="T29" fmla="*/ 660 h 929"/>
              <a:gd name="T30" fmla="*/ 14 w 1442"/>
              <a:gd name="T31" fmla="*/ 655 h 929"/>
              <a:gd name="T32" fmla="*/ 7 w 1442"/>
              <a:gd name="T33" fmla="*/ 757 h 929"/>
              <a:gd name="T34" fmla="*/ 68 w 1442"/>
              <a:gd name="T35" fmla="*/ 866 h 929"/>
              <a:gd name="T36" fmla="*/ 102 w 1442"/>
              <a:gd name="T37" fmla="*/ 895 h 929"/>
              <a:gd name="T38" fmla="*/ 141 w 1442"/>
              <a:gd name="T39" fmla="*/ 776 h 929"/>
              <a:gd name="T40" fmla="*/ 276 w 1442"/>
              <a:gd name="T41" fmla="*/ 709 h 929"/>
              <a:gd name="T42" fmla="*/ 505 w 1442"/>
              <a:gd name="T43" fmla="*/ 750 h 929"/>
              <a:gd name="T44" fmla="*/ 1438 w 1442"/>
              <a:gd name="T45" fmla="*/ 713 h 929"/>
              <a:gd name="T46" fmla="*/ 1378 w 1442"/>
              <a:gd name="T47" fmla="*/ 639 h 929"/>
              <a:gd name="T48" fmla="*/ 1348 w 1442"/>
              <a:gd name="T49" fmla="*/ 541 h 929"/>
              <a:gd name="T50" fmla="*/ 1245 w 1442"/>
              <a:gd name="T51" fmla="*/ 344 h 929"/>
              <a:gd name="T52" fmla="*/ 1184 w 1442"/>
              <a:gd name="T53" fmla="*/ 293 h 929"/>
              <a:gd name="T54" fmla="*/ 1266 w 1442"/>
              <a:gd name="T55" fmla="*/ 238 h 929"/>
              <a:gd name="T56" fmla="*/ 1331 w 1442"/>
              <a:gd name="T57" fmla="*/ 158 h 929"/>
              <a:gd name="T58" fmla="*/ 1371 w 1442"/>
              <a:gd name="T59" fmla="*/ 75 h 929"/>
              <a:gd name="T60" fmla="*/ 1324 w 1442"/>
              <a:gd name="T61" fmla="*/ 24 h 929"/>
              <a:gd name="T62" fmla="*/ 1163 w 1442"/>
              <a:gd name="T63" fmla="*/ 48 h 929"/>
              <a:gd name="T64" fmla="*/ 1017 w 1442"/>
              <a:gd name="T65" fmla="*/ 30 h 929"/>
              <a:gd name="T66" fmla="*/ 849 w 1442"/>
              <a:gd name="T67" fmla="*/ 32 h 929"/>
              <a:gd name="T68" fmla="*/ 817 w 1442"/>
              <a:gd name="T69" fmla="*/ 46 h 929"/>
              <a:gd name="T70" fmla="*/ 781 w 1442"/>
              <a:gd name="T71" fmla="*/ 75 h 929"/>
              <a:gd name="T72" fmla="*/ 682 w 1442"/>
              <a:gd name="T73" fmla="*/ 102 h 929"/>
              <a:gd name="T74" fmla="*/ 617 w 1442"/>
              <a:gd name="T75" fmla="*/ 121 h 929"/>
              <a:gd name="T76" fmla="*/ 515 w 1442"/>
              <a:gd name="T77" fmla="*/ 167 h 929"/>
              <a:gd name="T78" fmla="*/ 464 w 1442"/>
              <a:gd name="T79" fmla="*/ 242 h 929"/>
              <a:gd name="T80" fmla="*/ 334 w 1442"/>
              <a:gd name="T81" fmla="*/ 375 h 929"/>
              <a:gd name="T82" fmla="*/ 375 w 1442"/>
              <a:gd name="T83" fmla="*/ 395 h 929"/>
              <a:gd name="T84" fmla="*/ 362 w 1442"/>
              <a:gd name="T85" fmla="*/ 486 h 929"/>
              <a:gd name="T86" fmla="*/ 385 w 1442"/>
              <a:gd name="T87" fmla="*/ 512 h 929"/>
              <a:gd name="T88" fmla="*/ 438 w 1442"/>
              <a:gd name="T89" fmla="*/ 646 h 929"/>
              <a:gd name="T90" fmla="*/ 512 w 1442"/>
              <a:gd name="T91" fmla="*/ 696 h 929"/>
              <a:gd name="T92" fmla="*/ 580 w 1442"/>
              <a:gd name="T93" fmla="*/ 709 h 929"/>
              <a:gd name="T94" fmla="*/ 646 w 1442"/>
              <a:gd name="T95" fmla="*/ 713 h 929"/>
              <a:gd name="T96" fmla="*/ 643 w 1442"/>
              <a:gd name="T97" fmla="*/ 841 h 929"/>
              <a:gd name="T98" fmla="*/ 750 w 1442"/>
              <a:gd name="T99" fmla="*/ 757 h 929"/>
              <a:gd name="T100" fmla="*/ 899 w 1442"/>
              <a:gd name="T101" fmla="*/ 738 h 929"/>
              <a:gd name="T102" fmla="*/ 989 w 1442"/>
              <a:gd name="T103" fmla="*/ 788 h 929"/>
              <a:gd name="T104" fmla="*/ 1105 w 1442"/>
              <a:gd name="T105" fmla="*/ 861 h 929"/>
              <a:gd name="T106" fmla="*/ 1172 w 1442"/>
              <a:gd name="T107" fmla="*/ 911 h 929"/>
              <a:gd name="T108" fmla="*/ 1296 w 1442"/>
              <a:gd name="T109" fmla="*/ 859 h 929"/>
              <a:gd name="T110" fmla="*/ 1418 w 1442"/>
              <a:gd name="T111" fmla="*/ 766 h 929"/>
              <a:gd name="T112" fmla="*/ 1334 w 1442"/>
              <a:gd name="T113" fmla="*/ 600 h 929"/>
              <a:gd name="T114" fmla="*/ 367 w 1442"/>
              <a:gd name="T115" fmla="*/ 578 h 929"/>
              <a:gd name="T116" fmla="*/ 34 w 1442"/>
              <a:gd name="T117" fmla="*/ 714 h 929"/>
              <a:gd name="T118" fmla="*/ 181 w 1442"/>
              <a:gd name="T119" fmla="*/ 824 h 929"/>
              <a:gd name="T120" fmla="*/ 211 w 1442"/>
              <a:gd name="T121" fmla="*/ 525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42" h="929">
                <a:moveTo>
                  <a:pt x="443" y="238"/>
                </a:moveTo>
                <a:lnTo>
                  <a:pt x="443" y="225"/>
                </a:lnTo>
                <a:lnTo>
                  <a:pt x="438" y="225"/>
                </a:lnTo>
                <a:lnTo>
                  <a:pt x="437" y="221"/>
                </a:lnTo>
                <a:lnTo>
                  <a:pt x="432" y="216"/>
                </a:lnTo>
                <a:lnTo>
                  <a:pt x="430" y="213"/>
                </a:lnTo>
                <a:lnTo>
                  <a:pt x="426" y="211"/>
                </a:lnTo>
                <a:lnTo>
                  <a:pt x="421" y="211"/>
                </a:lnTo>
                <a:lnTo>
                  <a:pt x="416" y="211"/>
                </a:lnTo>
                <a:lnTo>
                  <a:pt x="418" y="223"/>
                </a:lnTo>
                <a:lnTo>
                  <a:pt x="421" y="227"/>
                </a:lnTo>
                <a:lnTo>
                  <a:pt x="423" y="232"/>
                </a:lnTo>
                <a:lnTo>
                  <a:pt x="428" y="233"/>
                </a:lnTo>
                <a:lnTo>
                  <a:pt x="432" y="237"/>
                </a:lnTo>
                <a:lnTo>
                  <a:pt x="443" y="238"/>
                </a:lnTo>
                <a:close/>
                <a:moveTo>
                  <a:pt x="327" y="266"/>
                </a:moveTo>
                <a:lnTo>
                  <a:pt x="327" y="256"/>
                </a:lnTo>
                <a:lnTo>
                  <a:pt x="326" y="252"/>
                </a:lnTo>
                <a:lnTo>
                  <a:pt x="322" y="249"/>
                </a:lnTo>
                <a:lnTo>
                  <a:pt x="321" y="247"/>
                </a:lnTo>
                <a:lnTo>
                  <a:pt x="317" y="245"/>
                </a:lnTo>
                <a:lnTo>
                  <a:pt x="307" y="245"/>
                </a:lnTo>
                <a:lnTo>
                  <a:pt x="307" y="256"/>
                </a:lnTo>
                <a:lnTo>
                  <a:pt x="309" y="259"/>
                </a:lnTo>
                <a:lnTo>
                  <a:pt x="310" y="262"/>
                </a:lnTo>
                <a:lnTo>
                  <a:pt x="314" y="264"/>
                </a:lnTo>
                <a:lnTo>
                  <a:pt x="317" y="266"/>
                </a:lnTo>
                <a:lnTo>
                  <a:pt x="327" y="266"/>
                </a:lnTo>
                <a:close/>
                <a:moveTo>
                  <a:pt x="464" y="232"/>
                </a:moveTo>
                <a:lnTo>
                  <a:pt x="464" y="227"/>
                </a:lnTo>
                <a:lnTo>
                  <a:pt x="462" y="220"/>
                </a:lnTo>
                <a:lnTo>
                  <a:pt x="459" y="215"/>
                </a:lnTo>
                <a:lnTo>
                  <a:pt x="454" y="209"/>
                </a:lnTo>
                <a:lnTo>
                  <a:pt x="449" y="206"/>
                </a:lnTo>
                <a:lnTo>
                  <a:pt x="443" y="204"/>
                </a:lnTo>
                <a:lnTo>
                  <a:pt x="440" y="206"/>
                </a:lnTo>
                <a:lnTo>
                  <a:pt x="437" y="211"/>
                </a:lnTo>
                <a:lnTo>
                  <a:pt x="440" y="213"/>
                </a:lnTo>
                <a:lnTo>
                  <a:pt x="442" y="216"/>
                </a:lnTo>
                <a:lnTo>
                  <a:pt x="443" y="225"/>
                </a:lnTo>
                <a:lnTo>
                  <a:pt x="450" y="225"/>
                </a:lnTo>
                <a:lnTo>
                  <a:pt x="454" y="228"/>
                </a:lnTo>
                <a:lnTo>
                  <a:pt x="459" y="230"/>
                </a:lnTo>
                <a:lnTo>
                  <a:pt x="464" y="232"/>
                </a:lnTo>
                <a:close/>
                <a:moveTo>
                  <a:pt x="27" y="471"/>
                </a:moveTo>
                <a:lnTo>
                  <a:pt x="36" y="472"/>
                </a:lnTo>
                <a:lnTo>
                  <a:pt x="39" y="474"/>
                </a:lnTo>
                <a:lnTo>
                  <a:pt x="41" y="477"/>
                </a:lnTo>
                <a:lnTo>
                  <a:pt x="58" y="477"/>
                </a:lnTo>
                <a:lnTo>
                  <a:pt x="65" y="479"/>
                </a:lnTo>
                <a:lnTo>
                  <a:pt x="66" y="481"/>
                </a:lnTo>
                <a:lnTo>
                  <a:pt x="68" y="484"/>
                </a:lnTo>
                <a:lnTo>
                  <a:pt x="73" y="484"/>
                </a:lnTo>
                <a:lnTo>
                  <a:pt x="78" y="483"/>
                </a:lnTo>
                <a:lnTo>
                  <a:pt x="87" y="479"/>
                </a:lnTo>
                <a:lnTo>
                  <a:pt x="95" y="476"/>
                </a:lnTo>
                <a:lnTo>
                  <a:pt x="102" y="476"/>
                </a:lnTo>
                <a:lnTo>
                  <a:pt x="109" y="477"/>
                </a:lnTo>
                <a:lnTo>
                  <a:pt x="114" y="486"/>
                </a:lnTo>
                <a:lnTo>
                  <a:pt x="119" y="494"/>
                </a:lnTo>
                <a:lnTo>
                  <a:pt x="123" y="498"/>
                </a:lnTo>
                <a:lnTo>
                  <a:pt x="124" y="503"/>
                </a:lnTo>
                <a:lnTo>
                  <a:pt x="124" y="510"/>
                </a:lnTo>
                <a:lnTo>
                  <a:pt x="123" y="518"/>
                </a:lnTo>
                <a:lnTo>
                  <a:pt x="128" y="520"/>
                </a:lnTo>
                <a:lnTo>
                  <a:pt x="129" y="525"/>
                </a:lnTo>
                <a:lnTo>
                  <a:pt x="129" y="532"/>
                </a:lnTo>
                <a:lnTo>
                  <a:pt x="129" y="539"/>
                </a:lnTo>
                <a:lnTo>
                  <a:pt x="135" y="541"/>
                </a:lnTo>
                <a:lnTo>
                  <a:pt x="136" y="546"/>
                </a:lnTo>
                <a:lnTo>
                  <a:pt x="136" y="552"/>
                </a:lnTo>
                <a:lnTo>
                  <a:pt x="136" y="559"/>
                </a:lnTo>
                <a:lnTo>
                  <a:pt x="152" y="559"/>
                </a:lnTo>
                <a:lnTo>
                  <a:pt x="165" y="559"/>
                </a:lnTo>
                <a:lnTo>
                  <a:pt x="191" y="552"/>
                </a:lnTo>
                <a:lnTo>
                  <a:pt x="194" y="544"/>
                </a:lnTo>
                <a:lnTo>
                  <a:pt x="196" y="534"/>
                </a:lnTo>
                <a:lnTo>
                  <a:pt x="199" y="513"/>
                </a:lnTo>
                <a:lnTo>
                  <a:pt x="201" y="503"/>
                </a:lnTo>
                <a:lnTo>
                  <a:pt x="205" y="494"/>
                </a:lnTo>
                <a:lnTo>
                  <a:pt x="210" y="488"/>
                </a:lnTo>
                <a:lnTo>
                  <a:pt x="218" y="484"/>
                </a:lnTo>
                <a:lnTo>
                  <a:pt x="239" y="484"/>
                </a:lnTo>
                <a:lnTo>
                  <a:pt x="247" y="483"/>
                </a:lnTo>
                <a:lnTo>
                  <a:pt x="251" y="481"/>
                </a:lnTo>
                <a:lnTo>
                  <a:pt x="252" y="477"/>
                </a:lnTo>
                <a:lnTo>
                  <a:pt x="257" y="481"/>
                </a:lnTo>
                <a:lnTo>
                  <a:pt x="261" y="483"/>
                </a:lnTo>
                <a:lnTo>
                  <a:pt x="266" y="484"/>
                </a:lnTo>
                <a:lnTo>
                  <a:pt x="269" y="483"/>
                </a:lnTo>
                <a:lnTo>
                  <a:pt x="273" y="481"/>
                </a:lnTo>
                <a:lnTo>
                  <a:pt x="276" y="479"/>
                </a:lnTo>
                <a:lnTo>
                  <a:pt x="278" y="476"/>
                </a:lnTo>
                <a:lnTo>
                  <a:pt x="280" y="471"/>
                </a:lnTo>
                <a:lnTo>
                  <a:pt x="275" y="469"/>
                </a:lnTo>
                <a:lnTo>
                  <a:pt x="273" y="467"/>
                </a:lnTo>
                <a:lnTo>
                  <a:pt x="273" y="464"/>
                </a:lnTo>
                <a:lnTo>
                  <a:pt x="271" y="460"/>
                </a:lnTo>
                <a:lnTo>
                  <a:pt x="268" y="459"/>
                </a:lnTo>
                <a:lnTo>
                  <a:pt x="264" y="457"/>
                </a:lnTo>
                <a:lnTo>
                  <a:pt x="259" y="457"/>
                </a:lnTo>
                <a:lnTo>
                  <a:pt x="256" y="450"/>
                </a:lnTo>
                <a:lnTo>
                  <a:pt x="252" y="447"/>
                </a:lnTo>
                <a:lnTo>
                  <a:pt x="249" y="442"/>
                </a:lnTo>
                <a:lnTo>
                  <a:pt x="246" y="436"/>
                </a:lnTo>
                <a:lnTo>
                  <a:pt x="242" y="430"/>
                </a:lnTo>
                <a:lnTo>
                  <a:pt x="239" y="423"/>
                </a:lnTo>
                <a:lnTo>
                  <a:pt x="239" y="412"/>
                </a:lnTo>
                <a:lnTo>
                  <a:pt x="239" y="402"/>
                </a:lnTo>
                <a:lnTo>
                  <a:pt x="230" y="402"/>
                </a:lnTo>
                <a:lnTo>
                  <a:pt x="222" y="402"/>
                </a:lnTo>
                <a:lnTo>
                  <a:pt x="208" y="399"/>
                </a:lnTo>
                <a:lnTo>
                  <a:pt x="194" y="395"/>
                </a:lnTo>
                <a:lnTo>
                  <a:pt x="187" y="394"/>
                </a:lnTo>
                <a:lnTo>
                  <a:pt x="177" y="395"/>
                </a:lnTo>
                <a:lnTo>
                  <a:pt x="177" y="368"/>
                </a:lnTo>
                <a:lnTo>
                  <a:pt x="143" y="368"/>
                </a:lnTo>
                <a:lnTo>
                  <a:pt x="143" y="375"/>
                </a:lnTo>
                <a:lnTo>
                  <a:pt x="143" y="380"/>
                </a:lnTo>
                <a:lnTo>
                  <a:pt x="140" y="389"/>
                </a:lnTo>
                <a:lnTo>
                  <a:pt x="136" y="397"/>
                </a:lnTo>
                <a:lnTo>
                  <a:pt x="135" y="402"/>
                </a:lnTo>
                <a:lnTo>
                  <a:pt x="136" y="409"/>
                </a:lnTo>
                <a:lnTo>
                  <a:pt x="131" y="411"/>
                </a:lnTo>
                <a:lnTo>
                  <a:pt x="126" y="414"/>
                </a:lnTo>
                <a:lnTo>
                  <a:pt x="123" y="416"/>
                </a:lnTo>
                <a:lnTo>
                  <a:pt x="116" y="416"/>
                </a:lnTo>
                <a:lnTo>
                  <a:pt x="114" y="421"/>
                </a:lnTo>
                <a:lnTo>
                  <a:pt x="112" y="423"/>
                </a:lnTo>
                <a:lnTo>
                  <a:pt x="109" y="423"/>
                </a:lnTo>
                <a:lnTo>
                  <a:pt x="107" y="431"/>
                </a:lnTo>
                <a:lnTo>
                  <a:pt x="106" y="435"/>
                </a:lnTo>
                <a:lnTo>
                  <a:pt x="102" y="436"/>
                </a:lnTo>
                <a:lnTo>
                  <a:pt x="95" y="435"/>
                </a:lnTo>
                <a:lnTo>
                  <a:pt x="89" y="435"/>
                </a:lnTo>
                <a:lnTo>
                  <a:pt x="80" y="438"/>
                </a:lnTo>
                <a:lnTo>
                  <a:pt x="73" y="442"/>
                </a:lnTo>
                <a:lnTo>
                  <a:pt x="68" y="443"/>
                </a:lnTo>
                <a:lnTo>
                  <a:pt x="54" y="443"/>
                </a:lnTo>
                <a:lnTo>
                  <a:pt x="41" y="442"/>
                </a:lnTo>
                <a:lnTo>
                  <a:pt x="34" y="443"/>
                </a:lnTo>
                <a:lnTo>
                  <a:pt x="31" y="445"/>
                </a:lnTo>
                <a:lnTo>
                  <a:pt x="27" y="450"/>
                </a:lnTo>
                <a:lnTo>
                  <a:pt x="27" y="457"/>
                </a:lnTo>
                <a:lnTo>
                  <a:pt x="27" y="471"/>
                </a:lnTo>
                <a:close/>
                <a:moveTo>
                  <a:pt x="573" y="116"/>
                </a:moveTo>
                <a:lnTo>
                  <a:pt x="575" y="109"/>
                </a:lnTo>
                <a:lnTo>
                  <a:pt x="573" y="104"/>
                </a:lnTo>
                <a:lnTo>
                  <a:pt x="571" y="97"/>
                </a:lnTo>
                <a:lnTo>
                  <a:pt x="566" y="92"/>
                </a:lnTo>
                <a:lnTo>
                  <a:pt x="566" y="87"/>
                </a:lnTo>
                <a:lnTo>
                  <a:pt x="566" y="82"/>
                </a:lnTo>
                <a:lnTo>
                  <a:pt x="546" y="82"/>
                </a:lnTo>
                <a:lnTo>
                  <a:pt x="546" y="97"/>
                </a:lnTo>
                <a:lnTo>
                  <a:pt x="546" y="104"/>
                </a:lnTo>
                <a:lnTo>
                  <a:pt x="549" y="109"/>
                </a:lnTo>
                <a:lnTo>
                  <a:pt x="553" y="114"/>
                </a:lnTo>
                <a:lnTo>
                  <a:pt x="558" y="116"/>
                </a:lnTo>
                <a:lnTo>
                  <a:pt x="564" y="117"/>
                </a:lnTo>
                <a:lnTo>
                  <a:pt x="573" y="116"/>
                </a:lnTo>
                <a:close/>
                <a:moveTo>
                  <a:pt x="730" y="68"/>
                </a:moveTo>
                <a:lnTo>
                  <a:pt x="718" y="65"/>
                </a:lnTo>
                <a:lnTo>
                  <a:pt x="709" y="65"/>
                </a:lnTo>
                <a:lnTo>
                  <a:pt x="708" y="65"/>
                </a:lnTo>
                <a:lnTo>
                  <a:pt x="704" y="68"/>
                </a:lnTo>
                <a:lnTo>
                  <a:pt x="703" y="73"/>
                </a:lnTo>
                <a:lnTo>
                  <a:pt x="703" y="82"/>
                </a:lnTo>
                <a:lnTo>
                  <a:pt x="713" y="82"/>
                </a:lnTo>
                <a:lnTo>
                  <a:pt x="721" y="80"/>
                </a:lnTo>
                <a:lnTo>
                  <a:pt x="727" y="75"/>
                </a:lnTo>
                <a:lnTo>
                  <a:pt x="730" y="68"/>
                </a:lnTo>
                <a:close/>
                <a:moveTo>
                  <a:pt x="607" y="88"/>
                </a:moveTo>
                <a:lnTo>
                  <a:pt x="605" y="88"/>
                </a:lnTo>
                <a:lnTo>
                  <a:pt x="607" y="87"/>
                </a:lnTo>
                <a:lnTo>
                  <a:pt x="609" y="85"/>
                </a:lnTo>
                <a:lnTo>
                  <a:pt x="614" y="82"/>
                </a:lnTo>
                <a:lnTo>
                  <a:pt x="619" y="80"/>
                </a:lnTo>
                <a:lnTo>
                  <a:pt x="622" y="78"/>
                </a:lnTo>
                <a:lnTo>
                  <a:pt x="622" y="77"/>
                </a:lnTo>
                <a:lnTo>
                  <a:pt x="621" y="75"/>
                </a:lnTo>
                <a:lnTo>
                  <a:pt x="614" y="75"/>
                </a:lnTo>
                <a:lnTo>
                  <a:pt x="607" y="75"/>
                </a:lnTo>
                <a:lnTo>
                  <a:pt x="602" y="77"/>
                </a:lnTo>
                <a:lnTo>
                  <a:pt x="600" y="82"/>
                </a:lnTo>
                <a:lnTo>
                  <a:pt x="600" y="85"/>
                </a:lnTo>
                <a:lnTo>
                  <a:pt x="602" y="87"/>
                </a:lnTo>
                <a:lnTo>
                  <a:pt x="604" y="88"/>
                </a:lnTo>
                <a:lnTo>
                  <a:pt x="607" y="88"/>
                </a:lnTo>
                <a:close/>
                <a:moveTo>
                  <a:pt x="675" y="68"/>
                </a:moveTo>
                <a:lnTo>
                  <a:pt x="677" y="73"/>
                </a:lnTo>
                <a:lnTo>
                  <a:pt x="679" y="75"/>
                </a:lnTo>
                <a:lnTo>
                  <a:pt x="682" y="75"/>
                </a:lnTo>
                <a:lnTo>
                  <a:pt x="687" y="75"/>
                </a:lnTo>
                <a:lnTo>
                  <a:pt x="694" y="68"/>
                </a:lnTo>
                <a:lnTo>
                  <a:pt x="696" y="65"/>
                </a:lnTo>
                <a:lnTo>
                  <a:pt x="696" y="61"/>
                </a:lnTo>
                <a:lnTo>
                  <a:pt x="684" y="56"/>
                </a:lnTo>
                <a:lnTo>
                  <a:pt x="677" y="51"/>
                </a:lnTo>
                <a:lnTo>
                  <a:pt x="667" y="51"/>
                </a:lnTo>
                <a:lnTo>
                  <a:pt x="655" y="54"/>
                </a:lnTo>
                <a:lnTo>
                  <a:pt x="655" y="63"/>
                </a:lnTo>
                <a:lnTo>
                  <a:pt x="660" y="66"/>
                </a:lnTo>
                <a:lnTo>
                  <a:pt x="667" y="68"/>
                </a:lnTo>
                <a:lnTo>
                  <a:pt x="675" y="68"/>
                </a:lnTo>
                <a:close/>
                <a:moveTo>
                  <a:pt x="293" y="361"/>
                </a:moveTo>
                <a:lnTo>
                  <a:pt x="287" y="360"/>
                </a:lnTo>
                <a:lnTo>
                  <a:pt x="280" y="361"/>
                </a:lnTo>
                <a:lnTo>
                  <a:pt x="276" y="363"/>
                </a:lnTo>
                <a:lnTo>
                  <a:pt x="273" y="365"/>
                </a:lnTo>
                <a:lnTo>
                  <a:pt x="266" y="371"/>
                </a:lnTo>
                <a:lnTo>
                  <a:pt x="263" y="373"/>
                </a:lnTo>
                <a:lnTo>
                  <a:pt x="259" y="375"/>
                </a:lnTo>
                <a:lnTo>
                  <a:pt x="263" y="385"/>
                </a:lnTo>
                <a:lnTo>
                  <a:pt x="268" y="394"/>
                </a:lnTo>
                <a:lnTo>
                  <a:pt x="275" y="401"/>
                </a:lnTo>
                <a:lnTo>
                  <a:pt x="280" y="409"/>
                </a:lnTo>
                <a:lnTo>
                  <a:pt x="287" y="409"/>
                </a:lnTo>
                <a:lnTo>
                  <a:pt x="321" y="409"/>
                </a:lnTo>
                <a:lnTo>
                  <a:pt x="322" y="407"/>
                </a:lnTo>
                <a:lnTo>
                  <a:pt x="324" y="406"/>
                </a:lnTo>
                <a:lnTo>
                  <a:pt x="327" y="402"/>
                </a:lnTo>
                <a:lnTo>
                  <a:pt x="329" y="397"/>
                </a:lnTo>
                <a:lnTo>
                  <a:pt x="331" y="395"/>
                </a:lnTo>
                <a:lnTo>
                  <a:pt x="334" y="395"/>
                </a:lnTo>
                <a:lnTo>
                  <a:pt x="338" y="394"/>
                </a:lnTo>
                <a:lnTo>
                  <a:pt x="338" y="390"/>
                </a:lnTo>
                <a:lnTo>
                  <a:pt x="336" y="387"/>
                </a:lnTo>
                <a:lnTo>
                  <a:pt x="334" y="382"/>
                </a:lnTo>
                <a:lnTo>
                  <a:pt x="334" y="375"/>
                </a:lnTo>
                <a:lnTo>
                  <a:pt x="324" y="371"/>
                </a:lnTo>
                <a:lnTo>
                  <a:pt x="317" y="365"/>
                </a:lnTo>
                <a:lnTo>
                  <a:pt x="307" y="361"/>
                </a:lnTo>
                <a:lnTo>
                  <a:pt x="300" y="361"/>
                </a:lnTo>
                <a:lnTo>
                  <a:pt x="293" y="361"/>
                </a:lnTo>
                <a:close/>
                <a:moveTo>
                  <a:pt x="348" y="621"/>
                </a:moveTo>
                <a:lnTo>
                  <a:pt x="341" y="621"/>
                </a:lnTo>
                <a:lnTo>
                  <a:pt x="334" y="619"/>
                </a:lnTo>
                <a:lnTo>
                  <a:pt x="326" y="612"/>
                </a:lnTo>
                <a:lnTo>
                  <a:pt x="321" y="610"/>
                </a:lnTo>
                <a:lnTo>
                  <a:pt x="316" y="607"/>
                </a:lnTo>
                <a:lnTo>
                  <a:pt x="309" y="607"/>
                </a:lnTo>
                <a:lnTo>
                  <a:pt x="300" y="607"/>
                </a:lnTo>
                <a:lnTo>
                  <a:pt x="297" y="602"/>
                </a:lnTo>
                <a:lnTo>
                  <a:pt x="293" y="597"/>
                </a:lnTo>
                <a:lnTo>
                  <a:pt x="287" y="595"/>
                </a:lnTo>
                <a:lnTo>
                  <a:pt x="280" y="593"/>
                </a:lnTo>
                <a:lnTo>
                  <a:pt x="280" y="588"/>
                </a:lnTo>
                <a:lnTo>
                  <a:pt x="278" y="583"/>
                </a:lnTo>
                <a:lnTo>
                  <a:pt x="276" y="578"/>
                </a:lnTo>
                <a:lnTo>
                  <a:pt x="273" y="576"/>
                </a:lnTo>
                <a:lnTo>
                  <a:pt x="266" y="571"/>
                </a:lnTo>
                <a:lnTo>
                  <a:pt x="259" y="566"/>
                </a:lnTo>
                <a:lnTo>
                  <a:pt x="257" y="570"/>
                </a:lnTo>
                <a:lnTo>
                  <a:pt x="254" y="571"/>
                </a:lnTo>
                <a:lnTo>
                  <a:pt x="251" y="573"/>
                </a:lnTo>
                <a:lnTo>
                  <a:pt x="246" y="573"/>
                </a:lnTo>
                <a:lnTo>
                  <a:pt x="211" y="573"/>
                </a:lnTo>
                <a:lnTo>
                  <a:pt x="210" y="581"/>
                </a:lnTo>
                <a:lnTo>
                  <a:pt x="208" y="585"/>
                </a:lnTo>
                <a:lnTo>
                  <a:pt x="205" y="587"/>
                </a:lnTo>
                <a:lnTo>
                  <a:pt x="198" y="587"/>
                </a:lnTo>
                <a:lnTo>
                  <a:pt x="193" y="588"/>
                </a:lnTo>
                <a:lnTo>
                  <a:pt x="184" y="593"/>
                </a:lnTo>
                <a:lnTo>
                  <a:pt x="182" y="590"/>
                </a:lnTo>
                <a:lnTo>
                  <a:pt x="181" y="587"/>
                </a:lnTo>
                <a:lnTo>
                  <a:pt x="177" y="580"/>
                </a:lnTo>
                <a:lnTo>
                  <a:pt x="175" y="576"/>
                </a:lnTo>
                <a:lnTo>
                  <a:pt x="174" y="573"/>
                </a:lnTo>
                <a:lnTo>
                  <a:pt x="169" y="573"/>
                </a:lnTo>
                <a:lnTo>
                  <a:pt x="164" y="573"/>
                </a:lnTo>
                <a:lnTo>
                  <a:pt x="160" y="575"/>
                </a:lnTo>
                <a:lnTo>
                  <a:pt x="157" y="576"/>
                </a:lnTo>
                <a:lnTo>
                  <a:pt x="155" y="585"/>
                </a:lnTo>
                <a:lnTo>
                  <a:pt x="153" y="588"/>
                </a:lnTo>
                <a:lnTo>
                  <a:pt x="152" y="592"/>
                </a:lnTo>
                <a:lnTo>
                  <a:pt x="148" y="593"/>
                </a:lnTo>
                <a:lnTo>
                  <a:pt x="143" y="593"/>
                </a:lnTo>
                <a:lnTo>
                  <a:pt x="102" y="614"/>
                </a:lnTo>
                <a:lnTo>
                  <a:pt x="102" y="621"/>
                </a:lnTo>
                <a:lnTo>
                  <a:pt x="104" y="626"/>
                </a:lnTo>
                <a:lnTo>
                  <a:pt x="111" y="638"/>
                </a:lnTo>
                <a:lnTo>
                  <a:pt x="114" y="643"/>
                </a:lnTo>
                <a:lnTo>
                  <a:pt x="116" y="646"/>
                </a:lnTo>
                <a:lnTo>
                  <a:pt x="114" y="651"/>
                </a:lnTo>
                <a:lnTo>
                  <a:pt x="109" y="655"/>
                </a:lnTo>
                <a:lnTo>
                  <a:pt x="104" y="653"/>
                </a:lnTo>
                <a:lnTo>
                  <a:pt x="100" y="650"/>
                </a:lnTo>
                <a:lnTo>
                  <a:pt x="99" y="638"/>
                </a:lnTo>
                <a:lnTo>
                  <a:pt x="97" y="633"/>
                </a:lnTo>
                <a:lnTo>
                  <a:pt x="94" y="629"/>
                </a:lnTo>
                <a:lnTo>
                  <a:pt x="89" y="627"/>
                </a:lnTo>
                <a:lnTo>
                  <a:pt x="82" y="627"/>
                </a:lnTo>
                <a:lnTo>
                  <a:pt x="80" y="633"/>
                </a:lnTo>
                <a:lnTo>
                  <a:pt x="78" y="634"/>
                </a:lnTo>
                <a:lnTo>
                  <a:pt x="73" y="639"/>
                </a:lnTo>
                <a:lnTo>
                  <a:pt x="70" y="641"/>
                </a:lnTo>
                <a:lnTo>
                  <a:pt x="68" y="645"/>
                </a:lnTo>
                <a:lnTo>
                  <a:pt x="66" y="650"/>
                </a:lnTo>
                <a:lnTo>
                  <a:pt x="68" y="655"/>
                </a:lnTo>
                <a:lnTo>
                  <a:pt x="66" y="660"/>
                </a:lnTo>
                <a:lnTo>
                  <a:pt x="68" y="665"/>
                </a:lnTo>
                <a:lnTo>
                  <a:pt x="68" y="675"/>
                </a:lnTo>
                <a:lnTo>
                  <a:pt x="68" y="682"/>
                </a:lnTo>
                <a:lnTo>
                  <a:pt x="68" y="685"/>
                </a:lnTo>
                <a:lnTo>
                  <a:pt x="66" y="689"/>
                </a:lnTo>
                <a:lnTo>
                  <a:pt x="61" y="689"/>
                </a:lnTo>
                <a:lnTo>
                  <a:pt x="61" y="677"/>
                </a:lnTo>
                <a:lnTo>
                  <a:pt x="61" y="665"/>
                </a:lnTo>
                <a:lnTo>
                  <a:pt x="60" y="655"/>
                </a:lnTo>
                <a:lnTo>
                  <a:pt x="54" y="648"/>
                </a:lnTo>
                <a:lnTo>
                  <a:pt x="46" y="648"/>
                </a:lnTo>
                <a:lnTo>
                  <a:pt x="41" y="645"/>
                </a:lnTo>
                <a:lnTo>
                  <a:pt x="34" y="643"/>
                </a:lnTo>
                <a:lnTo>
                  <a:pt x="27" y="641"/>
                </a:lnTo>
                <a:lnTo>
                  <a:pt x="24" y="641"/>
                </a:lnTo>
                <a:lnTo>
                  <a:pt x="22" y="643"/>
                </a:lnTo>
                <a:lnTo>
                  <a:pt x="20" y="648"/>
                </a:lnTo>
                <a:lnTo>
                  <a:pt x="17" y="651"/>
                </a:lnTo>
                <a:lnTo>
                  <a:pt x="15" y="653"/>
                </a:lnTo>
                <a:lnTo>
                  <a:pt x="14" y="655"/>
                </a:lnTo>
                <a:lnTo>
                  <a:pt x="7" y="656"/>
                </a:lnTo>
                <a:lnTo>
                  <a:pt x="3" y="658"/>
                </a:lnTo>
                <a:lnTo>
                  <a:pt x="0" y="662"/>
                </a:lnTo>
                <a:lnTo>
                  <a:pt x="0" y="668"/>
                </a:lnTo>
                <a:lnTo>
                  <a:pt x="3" y="675"/>
                </a:lnTo>
                <a:lnTo>
                  <a:pt x="7" y="680"/>
                </a:lnTo>
                <a:lnTo>
                  <a:pt x="14" y="684"/>
                </a:lnTo>
                <a:lnTo>
                  <a:pt x="20" y="685"/>
                </a:lnTo>
                <a:lnTo>
                  <a:pt x="27" y="689"/>
                </a:lnTo>
                <a:lnTo>
                  <a:pt x="32" y="691"/>
                </a:lnTo>
                <a:lnTo>
                  <a:pt x="37" y="696"/>
                </a:lnTo>
                <a:lnTo>
                  <a:pt x="41" y="703"/>
                </a:lnTo>
                <a:lnTo>
                  <a:pt x="41" y="730"/>
                </a:lnTo>
                <a:lnTo>
                  <a:pt x="27" y="730"/>
                </a:lnTo>
                <a:lnTo>
                  <a:pt x="25" y="738"/>
                </a:lnTo>
                <a:lnTo>
                  <a:pt x="24" y="742"/>
                </a:lnTo>
                <a:lnTo>
                  <a:pt x="20" y="743"/>
                </a:lnTo>
                <a:lnTo>
                  <a:pt x="15" y="747"/>
                </a:lnTo>
                <a:lnTo>
                  <a:pt x="10" y="750"/>
                </a:lnTo>
                <a:lnTo>
                  <a:pt x="7" y="757"/>
                </a:lnTo>
                <a:lnTo>
                  <a:pt x="7" y="764"/>
                </a:lnTo>
                <a:lnTo>
                  <a:pt x="14" y="764"/>
                </a:lnTo>
                <a:lnTo>
                  <a:pt x="20" y="764"/>
                </a:lnTo>
                <a:lnTo>
                  <a:pt x="29" y="769"/>
                </a:lnTo>
                <a:lnTo>
                  <a:pt x="39" y="771"/>
                </a:lnTo>
                <a:lnTo>
                  <a:pt x="46" y="772"/>
                </a:lnTo>
                <a:lnTo>
                  <a:pt x="54" y="771"/>
                </a:lnTo>
                <a:lnTo>
                  <a:pt x="61" y="784"/>
                </a:lnTo>
                <a:lnTo>
                  <a:pt x="68" y="798"/>
                </a:lnTo>
                <a:lnTo>
                  <a:pt x="80" y="803"/>
                </a:lnTo>
                <a:lnTo>
                  <a:pt x="90" y="810"/>
                </a:lnTo>
                <a:lnTo>
                  <a:pt x="95" y="813"/>
                </a:lnTo>
                <a:lnTo>
                  <a:pt x="99" y="818"/>
                </a:lnTo>
                <a:lnTo>
                  <a:pt x="100" y="824"/>
                </a:lnTo>
                <a:lnTo>
                  <a:pt x="102" y="832"/>
                </a:lnTo>
                <a:lnTo>
                  <a:pt x="89" y="839"/>
                </a:lnTo>
                <a:lnTo>
                  <a:pt x="75" y="846"/>
                </a:lnTo>
                <a:lnTo>
                  <a:pt x="75" y="853"/>
                </a:lnTo>
                <a:lnTo>
                  <a:pt x="73" y="858"/>
                </a:lnTo>
                <a:lnTo>
                  <a:pt x="68" y="866"/>
                </a:lnTo>
                <a:lnTo>
                  <a:pt x="71" y="866"/>
                </a:lnTo>
                <a:lnTo>
                  <a:pt x="75" y="866"/>
                </a:lnTo>
                <a:lnTo>
                  <a:pt x="77" y="868"/>
                </a:lnTo>
                <a:lnTo>
                  <a:pt x="75" y="870"/>
                </a:lnTo>
                <a:lnTo>
                  <a:pt x="73" y="871"/>
                </a:lnTo>
                <a:lnTo>
                  <a:pt x="68" y="873"/>
                </a:lnTo>
                <a:lnTo>
                  <a:pt x="63" y="890"/>
                </a:lnTo>
                <a:lnTo>
                  <a:pt x="61" y="899"/>
                </a:lnTo>
                <a:lnTo>
                  <a:pt x="61" y="905"/>
                </a:lnTo>
                <a:lnTo>
                  <a:pt x="63" y="914"/>
                </a:lnTo>
                <a:lnTo>
                  <a:pt x="68" y="919"/>
                </a:lnTo>
                <a:lnTo>
                  <a:pt x="73" y="924"/>
                </a:lnTo>
                <a:lnTo>
                  <a:pt x="82" y="928"/>
                </a:lnTo>
                <a:lnTo>
                  <a:pt x="83" y="922"/>
                </a:lnTo>
                <a:lnTo>
                  <a:pt x="85" y="919"/>
                </a:lnTo>
                <a:lnTo>
                  <a:pt x="92" y="914"/>
                </a:lnTo>
                <a:lnTo>
                  <a:pt x="99" y="909"/>
                </a:lnTo>
                <a:lnTo>
                  <a:pt x="100" y="905"/>
                </a:lnTo>
                <a:lnTo>
                  <a:pt x="102" y="900"/>
                </a:lnTo>
                <a:lnTo>
                  <a:pt x="102" y="895"/>
                </a:lnTo>
                <a:lnTo>
                  <a:pt x="104" y="890"/>
                </a:lnTo>
                <a:lnTo>
                  <a:pt x="106" y="885"/>
                </a:lnTo>
                <a:lnTo>
                  <a:pt x="107" y="883"/>
                </a:lnTo>
                <a:lnTo>
                  <a:pt x="114" y="878"/>
                </a:lnTo>
                <a:lnTo>
                  <a:pt x="123" y="873"/>
                </a:lnTo>
                <a:lnTo>
                  <a:pt x="121" y="866"/>
                </a:lnTo>
                <a:lnTo>
                  <a:pt x="121" y="859"/>
                </a:lnTo>
                <a:lnTo>
                  <a:pt x="124" y="851"/>
                </a:lnTo>
                <a:lnTo>
                  <a:pt x="128" y="842"/>
                </a:lnTo>
                <a:lnTo>
                  <a:pt x="129" y="837"/>
                </a:lnTo>
                <a:lnTo>
                  <a:pt x="129" y="832"/>
                </a:lnTo>
                <a:lnTo>
                  <a:pt x="131" y="825"/>
                </a:lnTo>
                <a:lnTo>
                  <a:pt x="129" y="820"/>
                </a:lnTo>
                <a:lnTo>
                  <a:pt x="128" y="813"/>
                </a:lnTo>
                <a:lnTo>
                  <a:pt x="123" y="808"/>
                </a:lnTo>
                <a:lnTo>
                  <a:pt x="123" y="803"/>
                </a:lnTo>
                <a:lnTo>
                  <a:pt x="123" y="798"/>
                </a:lnTo>
                <a:lnTo>
                  <a:pt x="128" y="789"/>
                </a:lnTo>
                <a:lnTo>
                  <a:pt x="135" y="783"/>
                </a:lnTo>
                <a:lnTo>
                  <a:pt x="141" y="776"/>
                </a:lnTo>
                <a:lnTo>
                  <a:pt x="150" y="771"/>
                </a:lnTo>
                <a:lnTo>
                  <a:pt x="169" y="762"/>
                </a:lnTo>
                <a:lnTo>
                  <a:pt x="191" y="757"/>
                </a:lnTo>
                <a:lnTo>
                  <a:pt x="213" y="766"/>
                </a:lnTo>
                <a:lnTo>
                  <a:pt x="225" y="769"/>
                </a:lnTo>
                <a:lnTo>
                  <a:pt x="239" y="771"/>
                </a:lnTo>
                <a:lnTo>
                  <a:pt x="239" y="762"/>
                </a:lnTo>
                <a:lnTo>
                  <a:pt x="237" y="755"/>
                </a:lnTo>
                <a:lnTo>
                  <a:pt x="235" y="749"/>
                </a:lnTo>
                <a:lnTo>
                  <a:pt x="232" y="743"/>
                </a:lnTo>
                <a:lnTo>
                  <a:pt x="240" y="745"/>
                </a:lnTo>
                <a:lnTo>
                  <a:pt x="247" y="743"/>
                </a:lnTo>
                <a:lnTo>
                  <a:pt x="252" y="740"/>
                </a:lnTo>
                <a:lnTo>
                  <a:pt x="254" y="737"/>
                </a:lnTo>
                <a:lnTo>
                  <a:pt x="257" y="731"/>
                </a:lnTo>
                <a:lnTo>
                  <a:pt x="261" y="726"/>
                </a:lnTo>
                <a:lnTo>
                  <a:pt x="266" y="723"/>
                </a:lnTo>
                <a:lnTo>
                  <a:pt x="273" y="723"/>
                </a:lnTo>
                <a:lnTo>
                  <a:pt x="273" y="714"/>
                </a:lnTo>
                <a:lnTo>
                  <a:pt x="276" y="709"/>
                </a:lnTo>
                <a:lnTo>
                  <a:pt x="278" y="703"/>
                </a:lnTo>
                <a:lnTo>
                  <a:pt x="280" y="696"/>
                </a:lnTo>
                <a:lnTo>
                  <a:pt x="290" y="694"/>
                </a:lnTo>
                <a:lnTo>
                  <a:pt x="297" y="691"/>
                </a:lnTo>
                <a:lnTo>
                  <a:pt x="302" y="684"/>
                </a:lnTo>
                <a:lnTo>
                  <a:pt x="305" y="677"/>
                </a:lnTo>
                <a:lnTo>
                  <a:pt x="310" y="670"/>
                </a:lnTo>
                <a:lnTo>
                  <a:pt x="314" y="663"/>
                </a:lnTo>
                <a:lnTo>
                  <a:pt x="319" y="658"/>
                </a:lnTo>
                <a:lnTo>
                  <a:pt x="327" y="655"/>
                </a:lnTo>
                <a:lnTo>
                  <a:pt x="362" y="655"/>
                </a:lnTo>
                <a:lnTo>
                  <a:pt x="362" y="634"/>
                </a:lnTo>
                <a:lnTo>
                  <a:pt x="355" y="634"/>
                </a:lnTo>
                <a:lnTo>
                  <a:pt x="351" y="631"/>
                </a:lnTo>
                <a:lnTo>
                  <a:pt x="348" y="627"/>
                </a:lnTo>
                <a:lnTo>
                  <a:pt x="348" y="621"/>
                </a:lnTo>
                <a:close/>
                <a:moveTo>
                  <a:pt x="512" y="757"/>
                </a:moveTo>
                <a:lnTo>
                  <a:pt x="510" y="752"/>
                </a:lnTo>
                <a:lnTo>
                  <a:pt x="508" y="750"/>
                </a:lnTo>
                <a:lnTo>
                  <a:pt x="505" y="750"/>
                </a:lnTo>
                <a:lnTo>
                  <a:pt x="501" y="759"/>
                </a:lnTo>
                <a:lnTo>
                  <a:pt x="501" y="766"/>
                </a:lnTo>
                <a:lnTo>
                  <a:pt x="501" y="772"/>
                </a:lnTo>
                <a:lnTo>
                  <a:pt x="498" y="784"/>
                </a:lnTo>
                <a:lnTo>
                  <a:pt x="515" y="783"/>
                </a:lnTo>
                <a:lnTo>
                  <a:pt x="522" y="781"/>
                </a:lnTo>
                <a:lnTo>
                  <a:pt x="529" y="778"/>
                </a:lnTo>
                <a:lnTo>
                  <a:pt x="534" y="772"/>
                </a:lnTo>
                <a:lnTo>
                  <a:pt x="537" y="767"/>
                </a:lnTo>
                <a:lnTo>
                  <a:pt x="539" y="760"/>
                </a:lnTo>
                <a:lnTo>
                  <a:pt x="539" y="750"/>
                </a:lnTo>
                <a:lnTo>
                  <a:pt x="530" y="750"/>
                </a:lnTo>
                <a:lnTo>
                  <a:pt x="525" y="754"/>
                </a:lnTo>
                <a:lnTo>
                  <a:pt x="518" y="755"/>
                </a:lnTo>
                <a:lnTo>
                  <a:pt x="512" y="757"/>
                </a:lnTo>
                <a:close/>
                <a:moveTo>
                  <a:pt x="1412" y="730"/>
                </a:moveTo>
                <a:lnTo>
                  <a:pt x="1440" y="730"/>
                </a:lnTo>
                <a:lnTo>
                  <a:pt x="1441" y="721"/>
                </a:lnTo>
                <a:lnTo>
                  <a:pt x="1441" y="716"/>
                </a:lnTo>
                <a:lnTo>
                  <a:pt x="1438" y="713"/>
                </a:lnTo>
                <a:lnTo>
                  <a:pt x="1435" y="711"/>
                </a:lnTo>
                <a:lnTo>
                  <a:pt x="1431" y="709"/>
                </a:lnTo>
                <a:lnTo>
                  <a:pt x="1428" y="706"/>
                </a:lnTo>
                <a:lnTo>
                  <a:pt x="1426" y="703"/>
                </a:lnTo>
                <a:lnTo>
                  <a:pt x="1426" y="696"/>
                </a:lnTo>
                <a:lnTo>
                  <a:pt x="1423" y="696"/>
                </a:lnTo>
                <a:lnTo>
                  <a:pt x="1421" y="694"/>
                </a:lnTo>
                <a:lnTo>
                  <a:pt x="1419" y="691"/>
                </a:lnTo>
                <a:lnTo>
                  <a:pt x="1419" y="689"/>
                </a:lnTo>
                <a:lnTo>
                  <a:pt x="1416" y="689"/>
                </a:lnTo>
                <a:lnTo>
                  <a:pt x="1412" y="689"/>
                </a:lnTo>
                <a:lnTo>
                  <a:pt x="1409" y="689"/>
                </a:lnTo>
                <a:lnTo>
                  <a:pt x="1406" y="689"/>
                </a:lnTo>
                <a:lnTo>
                  <a:pt x="1404" y="685"/>
                </a:lnTo>
                <a:lnTo>
                  <a:pt x="1402" y="682"/>
                </a:lnTo>
                <a:lnTo>
                  <a:pt x="1399" y="675"/>
                </a:lnTo>
                <a:lnTo>
                  <a:pt x="1395" y="668"/>
                </a:lnTo>
                <a:lnTo>
                  <a:pt x="1392" y="662"/>
                </a:lnTo>
                <a:lnTo>
                  <a:pt x="1385" y="648"/>
                </a:lnTo>
                <a:lnTo>
                  <a:pt x="1378" y="639"/>
                </a:lnTo>
                <a:lnTo>
                  <a:pt x="1371" y="631"/>
                </a:lnTo>
                <a:lnTo>
                  <a:pt x="1368" y="626"/>
                </a:lnTo>
                <a:lnTo>
                  <a:pt x="1363" y="624"/>
                </a:lnTo>
                <a:lnTo>
                  <a:pt x="1358" y="622"/>
                </a:lnTo>
                <a:lnTo>
                  <a:pt x="1351" y="621"/>
                </a:lnTo>
                <a:lnTo>
                  <a:pt x="1351" y="614"/>
                </a:lnTo>
                <a:lnTo>
                  <a:pt x="1351" y="607"/>
                </a:lnTo>
                <a:lnTo>
                  <a:pt x="1349" y="602"/>
                </a:lnTo>
                <a:lnTo>
                  <a:pt x="1344" y="600"/>
                </a:lnTo>
                <a:lnTo>
                  <a:pt x="1354" y="597"/>
                </a:lnTo>
                <a:lnTo>
                  <a:pt x="1360" y="595"/>
                </a:lnTo>
                <a:lnTo>
                  <a:pt x="1365" y="597"/>
                </a:lnTo>
                <a:lnTo>
                  <a:pt x="1370" y="597"/>
                </a:lnTo>
                <a:lnTo>
                  <a:pt x="1375" y="597"/>
                </a:lnTo>
                <a:lnTo>
                  <a:pt x="1366" y="575"/>
                </a:lnTo>
                <a:lnTo>
                  <a:pt x="1363" y="568"/>
                </a:lnTo>
                <a:lnTo>
                  <a:pt x="1360" y="563"/>
                </a:lnTo>
                <a:lnTo>
                  <a:pt x="1351" y="552"/>
                </a:lnTo>
                <a:lnTo>
                  <a:pt x="1349" y="546"/>
                </a:lnTo>
                <a:lnTo>
                  <a:pt x="1348" y="541"/>
                </a:lnTo>
                <a:lnTo>
                  <a:pt x="1348" y="527"/>
                </a:lnTo>
                <a:lnTo>
                  <a:pt x="1348" y="520"/>
                </a:lnTo>
                <a:lnTo>
                  <a:pt x="1346" y="515"/>
                </a:lnTo>
                <a:lnTo>
                  <a:pt x="1339" y="503"/>
                </a:lnTo>
                <a:lnTo>
                  <a:pt x="1336" y="498"/>
                </a:lnTo>
                <a:lnTo>
                  <a:pt x="1334" y="491"/>
                </a:lnTo>
                <a:lnTo>
                  <a:pt x="1331" y="479"/>
                </a:lnTo>
                <a:lnTo>
                  <a:pt x="1325" y="465"/>
                </a:lnTo>
                <a:lnTo>
                  <a:pt x="1320" y="453"/>
                </a:lnTo>
                <a:lnTo>
                  <a:pt x="1317" y="436"/>
                </a:lnTo>
                <a:lnTo>
                  <a:pt x="1313" y="428"/>
                </a:lnTo>
                <a:lnTo>
                  <a:pt x="1310" y="419"/>
                </a:lnTo>
                <a:lnTo>
                  <a:pt x="1291" y="390"/>
                </a:lnTo>
                <a:lnTo>
                  <a:pt x="1281" y="373"/>
                </a:lnTo>
                <a:lnTo>
                  <a:pt x="1276" y="365"/>
                </a:lnTo>
                <a:lnTo>
                  <a:pt x="1269" y="358"/>
                </a:lnTo>
                <a:lnTo>
                  <a:pt x="1264" y="353"/>
                </a:lnTo>
                <a:lnTo>
                  <a:pt x="1257" y="351"/>
                </a:lnTo>
                <a:lnTo>
                  <a:pt x="1252" y="348"/>
                </a:lnTo>
                <a:lnTo>
                  <a:pt x="1245" y="344"/>
                </a:lnTo>
                <a:lnTo>
                  <a:pt x="1240" y="339"/>
                </a:lnTo>
                <a:lnTo>
                  <a:pt x="1238" y="337"/>
                </a:lnTo>
                <a:lnTo>
                  <a:pt x="1233" y="331"/>
                </a:lnTo>
                <a:lnTo>
                  <a:pt x="1231" y="329"/>
                </a:lnTo>
                <a:lnTo>
                  <a:pt x="1231" y="327"/>
                </a:lnTo>
                <a:lnTo>
                  <a:pt x="1228" y="324"/>
                </a:lnTo>
                <a:lnTo>
                  <a:pt x="1216" y="322"/>
                </a:lnTo>
                <a:lnTo>
                  <a:pt x="1213" y="322"/>
                </a:lnTo>
                <a:lnTo>
                  <a:pt x="1208" y="324"/>
                </a:lnTo>
                <a:lnTo>
                  <a:pt x="1204" y="324"/>
                </a:lnTo>
                <a:lnTo>
                  <a:pt x="1199" y="322"/>
                </a:lnTo>
                <a:lnTo>
                  <a:pt x="1196" y="320"/>
                </a:lnTo>
                <a:lnTo>
                  <a:pt x="1189" y="314"/>
                </a:lnTo>
                <a:lnTo>
                  <a:pt x="1180" y="308"/>
                </a:lnTo>
                <a:lnTo>
                  <a:pt x="1179" y="310"/>
                </a:lnTo>
                <a:lnTo>
                  <a:pt x="1177" y="312"/>
                </a:lnTo>
                <a:lnTo>
                  <a:pt x="1179" y="308"/>
                </a:lnTo>
                <a:lnTo>
                  <a:pt x="1180" y="303"/>
                </a:lnTo>
                <a:lnTo>
                  <a:pt x="1182" y="298"/>
                </a:lnTo>
                <a:lnTo>
                  <a:pt x="1184" y="293"/>
                </a:lnTo>
                <a:lnTo>
                  <a:pt x="1184" y="286"/>
                </a:lnTo>
                <a:lnTo>
                  <a:pt x="1185" y="285"/>
                </a:lnTo>
                <a:lnTo>
                  <a:pt x="1189" y="279"/>
                </a:lnTo>
                <a:lnTo>
                  <a:pt x="1192" y="278"/>
                </a:lnTo>
                <a:lnTo>
                  <a:pt x="1201" y="269"/>
                </a:lnTo>
                <a:lnTo>
                  <a:pt x="1211" y="262"/>
                </a:lnTo>
                <a:lnTo>
                  <a:pt x="1213" y="261"/>
                </a:lnTo>
                <a:lnTo>
                  <a:pt x="1214" y="259"/>
                </a:lnTo>
                <a:lnTo>
                  <a:pt x="1216" y="257"/>
                </a:lnTo>
                <a:lnTo>
                  <a:pt x="1218" y="257"/>
                </a:lnTo>
                <a:lnTo>
                  <a:pt x="1221" y="256"/>
                </a:lnTo>
                <a:lnTo>
                  <a:pt x="1223" y="254"/>
                </a:lnTo>
                <a:lnTo>
                  <a:pt x="1226" y="252"/>
                </a:lnTo>
                <a:lnTo>
                  <a:pt x="1233" y="250"/>
                </a:lnTo>
                <a:lnTo>
                  <a:pt x="1237" y="249"/>
                </a:lnTo>
                <a:lnTo>
                  <a:pt x="1243" y="245"/>
                </a:lnTo>
                <a:lnTo>
                  <a:pt x="1247" y="244"/>
                </a:lnTo>
                <a:lnTo>
                  <a:pt x="1254" y="242"/>
                </a:lnTo>
                <a:lnTo>
                  <a:pt x="1257" y="240"/>
                </a:lnTo>
                <a:lnTo>
                  <a:pt x="1266" y="238"/>
                </a:lnTo>
                <a:lnTo>
                  <a:pt x="1269" y="238"/>
                </a:lnTo>
                <a:lnTo>
                  <a:pt x="1278" y="235"/>
                </a:lnTo>
                <a:lnTo>
                  <a:pt x="1279" y="235"/>
                </a:lnTo>
                <a:lnTo>
                  <a:pt x="1307" y="228"/>
                </a:lnTo>
                <a:lnTo>
                  <a:pt x="1312" y="228"/>
                </a:lnTo>
                <a:lnTo>
                  <a:pt x="1313" y="227"/>
                </a:lnTo>
                <a:lnTo>
                  <a:pt x="1317" y="225"/>
                </a:lnTo>
                <a:lnTo>
                  <a:pt x="1320" y="220"/>
                </a:lnTo>
                <a:lnTo>
                  <a:pt x="1322" y="216"/>
                </a:lnTo>
                <a:lnTo>
                  <a:pt x="1322" y="206"/>
                </a:lnTo>
                <a:lnTo>
                  <a:pt x="1324" y="206"/>
                </a:lnTo>
                <a:lnTo>
                  <a:pt x="1322" y="194"/>
                </a:lnTo>
                <a:lnTo>
                  <a:pt x="1322" y="189"/>
                </a:lnTo>
                <a:lnTo>
                  <a:pt x="1324" y="184"/>
                </a:lnTo>
                <a:lnTo>
                  <a:pt x="1325" y="182"/>
                </a:lnTo>
                <a:lnTo>
                  <a:pt x="1327" y="182"/>
                </a:lnTo>
                <a:lnTo>
                  <a:pt x="1329" y="181"/>
                </a:lnTo>
                <a:lnTo>
                  <a:pt x="1331" y="177"/>
                </a:lnTo>
                <a:lnTo>
                  <a:pt x="1331" y="167"/>
                </a:lnTo>
                <a:lnTo>
                  <a:pt x="1331" y="158"/>
                </a:lnTo>
                <a:lnTo>
                  <a:pt x="1332" y="152"/>
                </a:lnTo>
                <a:lnTo>
                  <a:pt x="1334" y="146"/>
                </a:lnTo>
                <a:lnTo>
                  <a:pt x="1337" y="143"/>
                </a:lnTo>
                <a:lnTo>
                  <a:pt x="1334" y="141"/>
                </a:lnTo>
                <a:lnTo>
                  <a:pt x="1332" y="140"/>
                </a:lnTo>
                <a:lnTo>
                  <a:pt x="1331" y="133"/>
                </a:lnTo>
                <a:lnTo>
                  <a:pt x="1331" y="116"/>
                </a:lnTo>
                <a:lnTo>
                  <a:pt x="1334" y="114"/>
                </a:lnTo>
                <a:lnTo>
                  <a:pt x="1336" y="111"/>
                </a:lnTo>
                <a:lnTo>
                  <a:pt x="1337" y="102"/>
                </a:lnTo>
                <a:lnTo>
                  <a:pt x="1341" y="100"/>
                </a:lnTo>
                <a:lnTo>
                  <a:pt x="1342" y="97"/>
                </a:lnTo>
                <a:lnTo>
                  <a:pt x="1344" y="88"/>
                </a:lnTo>
                <a:lnTo>
                  <a:pt x="1348" y="88"/>
                </a:lnTo>
                <a:lnTo>
                  <a:pt x="1351" y="85"/>
                </a:lnTo>
                <a:lnTo>
                  <a:pt x="1356" y="80"/>
                </a:lnTo>
                <a:lnTo>
                  <a:pt x="1358" y="77"/>
                </a:lnTo>
                <a:lnTo>
                  <a:pt x="1361" y="75"/>
                </a:lnTo>
                <a:lnTo>
                  <a:pt x="1365" y="75"/>
                </a:lnTo>
                <a:lnTo>
                  <a:pt x="1371" y="75"/>
                </a:lnTo>
                <a:lnTo>
                  <a:pt x="1377" y="71"/>
                </a:lnTo>
                <a:lnTo>
                  <a:pt x="1383" y="70"/>
                </a:lnTo>
                <a:lnTo>
                  <a:pt x="1389" y="66"/>
                </a:lnTo>
                <a:lnTo>
                  <a:pt x="1390" y="65"/>
                </a:lnTo>
                <a:lnTo>
                  <a:pt x="1392" y="61"/>
                </a:lnTo>
                <a:lnTo>
                  <a:pt x="1392" y="49"/>
                </a:lnTo>
                <a:lnTo>
                  <a:pt x="1390" y="44"/>
                </a:lnTo>
                <a:lnTo>
                  <a:pt x="1389" y="41"/>
                </a:lnTo>
                <a:lnTo>
                  <a:pt x="1387" y="37"/>
                </a:lnTo>
                <a:lnTo>
                  <a:pt x="1382" y="36"/>
                </a:lnTo>
                <a:lnTo>
                  <a:pt x="1378" y="34"/>
                </a:lnTo>
                <a:lnTo>
                  <a:pt x="1371" y="34"/>
                </a:lnTo>
                <a:lnTo>
                  <a:pt x="1368" y="27"/>
                </a:lnTo>
                <a:lnTo>
                  <a:pt x="1363" y="22"/>
                </a:lnTo>
                <a:lnTo>
                  <a:pt x="1358" y="17"/>
                </a:lnTo>
                <a:lnTo>
                  <a:pt x="1351" y="13"/>
                </a:lnTo>
                <a:lnTo>
                  <a:pt x="1351" y="0"/>
                </a:lnTo>
                <a:lnTo>
                  <a:pt x="1344" y="0"/>
                </a:lnTo>
                <a:lnTo>
                  <a:pt x="1336" y="13"/>
                </a:lnTo>
                <a:lnTo>
                  <a:pt x="1324" y="24"/>
                </a:lnTo>
                <a:lnTo>
                  <a:pt x="1312" y="34"/>
                </a:lnTo>
                <a:lnTo>
                  <a:pt x="1296" y="41"/>
                </a:lnTo>
                <a:lnTo>
                  <a:pt x="1286" y="41"/>
                </a:lnTo>
                <a:lnTo>
                  <a:pt x="1278" y="39"/>
                </a:lnTo>
                <a:lnTo>
                  <a:pt x="1260" y="36"/>
                </a:lnTo>
                <a:lnTo>
                  <a:pt x="1242" y="32"/>
                </a:lnTo>
                <a:lnTo>
                  <a:pt x="1233" y="32"/>
                </a:lnTo>
                <a:lnTo>
                  <a:pt x="1221" y="34"/>
                </a:lnTo>
                <a:lnTo>
                  <a:pt x="1218" y="36"/>
                </a:lnTo>
                <a:lnTo>
                  <a:pt x="1213" y="37"/>
                </a:lnTo>
                <a:lnTo>
                  <a:pt x="1202" y="37"/>
                </a:lnTo>
                <a:lnTo>
                  <a:pt x="1192" y="37"/>
                </a:lnTo>
                <a:lnTo>
                  <a:pt x="1187" y="39"/>
                </a:lnTo>
                <a:lnTo>
                  <a:pt x="1180" y="41"/>
                </a:lnTo>
                <a:lnTo>
                  <a:pt x="1179" y="42"/>
                </a:lnTo>
                <a:lnTo>
                  <a:pt x="1179" y="44"/>
                </a:lnTo>
                <a:lnTo>
                  <a:pt x="1177" y="46"/>
                </a:lnTo>
                <a:lnTo>
                  <a:pt x="1173" y="48"/>
                </a:lnTo>
                <a:lnTo>
                  <a:pt x="1168" y="48"/>
                </a:lnTo>
                <a:lnTo>
                  <a:pt x="1163" y="48"/>
                </a:lnTo>
                <a:lnTo>
                  <a:pt x="1158" y="48"/>
                </a:lnTo>
                <a:lnTo>
                  <a:pt x="1153" y="48"/>
                </a:lnTo>
                <a:lnTo>
                  <a:pt x="1151" y="49"/>
                </a:lnTo>
                <a:lnTo>
                  <a:pt x="1151" y="51"/>
                </a:lnTo>
                <a:lnTo>
                  <a:pt x="1150" y="53"/>
                </a:lnTo>
                <a:lnTo>
                  <a:pt x="1146" y="54"/>
                </a:lnTo>
                <a:lnTo>
                  <a:pt x="1136" y="56"/>
                </a:lnTo>
                <a:lnTo>
                  <a:pt x="1126" y="54"/>
                </a:lnTo>
                <a:lnTo>
                  <a:pt x="1115" y="53"/>
                </a:lnTo>
                <a:lnTo>
                  <a:pt x="1107" y="51"/>
                </a:lnTo>
                <a:lnTo>
                  <a:pt x="1088" y="44"/>
                </a:lnTo>
                <a:lnTo>
                  <a:pt x="1071" y="34"/>
                </a:lnTo>
                <a:lnTo>
                  <a:pt x="1052" y="25"/>
                </a:lnTo>
                <a:lnTo>
                  <a:pt x="1042" y="22"/>
                </a:lnTo>
                <a:lnTo>
                  <a:pt x="1030" y="20"/>
                </a:lnTo>
                <a:lnTo>
                  <a:pt x="1025" y="20"/>
                </a:lnTo>
                <a:lnTo>
                  <a:pt x="1022" y="22"/>
                </a:lnTo>
                <a:lnTo>
                  <a:pt x="1018" y="24"/>
                </a:lnTo>
                <a:lnTo>
                  <a:pt x="1017" y="27"/>
                </a:lnTo>
                <a:lnTo>
                  <a:pt x="1017" y="30"/>
                </a:lnTo>
                <a:lnTo>
                  <a:pt x="1015" y="32"/>
                </a:lnTo>
                <a:lnTo>
                  <a:pt x="1010" y="34"/>
                </a:lnTo>
                <a:lnTo>
                  <a:pt x="1003" y="34"/>
                </a:lnTo>
                <a:lnTo>
                  <a:pt x="996" y="34"/>
                </a:lnTo>
                <a:lnTo>
                  <a:pt x="986" y="30"/>
                </a:lnTo>
                <a:lnTo>
                  <a:pt x="977" y="25"/>
                </a:lnTo>
                <a:lnTo>
                  <a:pt x="969" y="20"/>
                </a:lnTo>
                <a:lnTo>
                  <a:pt x="948" y="20"/>
                </a:lnTo>
                <a:lnTo>
                  <a:pt x="928" y="20"/>
                </a:lnTo>
                <a:lnTo>
                  <a:pt x="909" y="19"/>
                </a:lnTo>
                <a:lnTo>
                  <a:pt x="894" y="13"/>
                </a:lnTo>
                <a:lnTo>
                  <a:pt x="885" y="15"/>
                </a:lnTo>
                <a:lnTo>
                  <a:pt x="880" y="17"/>
                </a:lnTo>
                <a:lnTo>
                  <a:pt x="875" y="20"/>
                </a:lnTo>
                <a:lnTo>
                  <a:pt x="867" y="20"/>
                </a:lnTo>
                <a:lnTo>
                  <a:pt x="860" y="20"/>
                </a:lnTo>
                <a:lnTo>
                  <a:pt x="856" y="24"/>
                </a:lnTo>
                <a:lnTo>
                  <a:pt x="853" y="29"/>
                </a:lnTo>
                <a:lnTo>
                  <a:pt x="853" y="34"/>
                </a:lnTo>
                <a:lnTo>
                  <a:pt x="849" y="32"/>
                </a:lnTo>
                <a:lnTo>
                  <a:pt x="846" y="30"/>
                </a:lnTo>
                <a:lnTo>
                  <a:pt x="843" y="29"/>
                </a:lnTo>
                <a:lnTo>
                  <a:pt x="839" y="27"/>
                </a:lnTo>
                <a:lnTo>
                  <a:pt x="836" y="22"/>
                </a:lnTo>
                <a:lnTo>
                  <a:pt x="834" y="19"/>
                </a:lnTo>
                <a:lnTo>
                  <a:pt x="836" y="15"/>
                </a:lnTo>
                <a:lnTo>
                  <a:pt x="839" y="13"/>
                </a:lnTo>
                <a:lnTo>
                  <a:pt x="843" y="12"/>
                </a:lnTo>
                <a:lnTo>
                  <a:pt x="844" y="8"/>
                </a:lnTo>
                <a:lnTo>
                  <a:pt x="846" y="0"/>
                </a:lnTo>
                <a:lnTo>
                  <a:pt x="839" y="0"/>
                </a:lnTo>
                <a:lnTo>
                  <a:pt x="832" y="0"/>
                </a:lnTo>
                <a:lnTo>
                  <a:pt x="822" y="3"/>
                </a:lnTo>
                <a:lnTo>
                  <a:pt x="814" y="10"/>
                </a:lnTo>
                <a:lnTo>
                  <a:pt x="805" y="13"/>
                </a:lnTo>
                <a:lnTo>
                  <a:pt x="805" y="24"/>
                </a:lnTo>
                <a:lnTo>
                  <a:pt x="807" y="32"/>
                </a:lnTo>
                <a:lnTo>
                  <a:pt x="812" y="37"/>
                </a:lnTo>
                <a:lnTo>
                  <a:pt x="819" y="41"/>
                </a:lnTo>
                <a:lnTo>
                  <a:pt x="817" y="46"/>
                </a:lnTo>
                <a:lnTo>
                  <a:pt x="815" y="48"/>
                </a:lnTo>
                <a:lnTo>
                  <a:pt x="812" y="48"/>
                </a:lnTo>
                <a:lnTo>
                  <a:pt x="807" y="48"/>
                </a:lnTo>
                <a:lnTo>
                  <a:pt x="800" y="41"/>
                </a:lnTo>
                <a:lnTo>
                  <a:pt x="798" y="37"/>
                </a:lnTo>
                <a:lnTo>
                  <a:pt x="798" y="34"/>
                </a:lnTo>
                <a:lnTo>
                  <a:pt x="793" y="34"/>
                </a:lnTo>
                <a:lnTo>
                  <a:pt x="788" y="34"/>
                </a:lnTo>
                <a:lnTo>
                  <a:pt x="783" y="29"/>
                </a:lnTo>
                <a:lnTo>
                  <a:pt x="774" y="25"/>
                </a:lnTo>
                <a:lnTo>
                  <a:pt x="771" y="25"/>
                </a:lnTo>
                <a:lnTo>
                  <a:pt x="764" y="27"/>
                </a:lnTo>
                <a:lnTo>
                  <a:pt x="762" y="34"/>
                </a:lnTo>
                <a:lnTo>
                  <a:pt x="762" y="39"/>
                </a:lnTo>
                <a:lnTo>
                  <a:pt x="764" y="48"/>
                </a:lnTo>
                <a:lnTo>
                  <a:pt x="768" y="54"/>
                </a:lnTo>
                <a:lnTo>
                  <a:pt x="773" y="59"/>
                </a:lnTo>
                <a:lnTo>
                  <a:pt x="778" y="65"/>
                </a:lnTo>
                <a:lnTo>
                  <a:pt x="781" y="70"/>
                </a:lnTo>
                <a:lnTo>
                  <a:pt x="781" y="75"/>
                </a:lnTo>
                <a:lnTo>
                  <a:pt x="778" y="82"/>
                </a:lnTo>
                <a:lnTo>
                  <a:pt x="774" y="82"/>
                </a:lnTo>
                <a:lnTo>
                  <a:pt x="773" y="83"/>
                </a:lnTo>
                <a:lnTo>
                  <a:pt x="771" y="88"/>
                </a:lnTo>
                <a:lnTo>
                  <a:pt x="766" y="92"/>
                </a:lnTo>
                <a:lnTo>
                  <a:pt x="764" y="94"/>
                </a:lnTo>
                <a:lnTo>
                  <a:pt x="764" y="95"/>
                </a:lnTo>
                <a:lnTo>
                  <a:pt x="761" y="94"/>
                </a:lnTo>
                <a:lnTo>
                  <a:pt x="757" y="92"/>
                </a:lnTo>
                <a:lnTo>
                  <a:pt x="754" y="88"/>
                </a:lnTo>
                <a:lnTo>
                  <a:pt x="750" y="88"/>
                </a:lnTo>
                <a:lnTo>
                  <a:pt x="709" y="88"/>
                </a:lnTo>
                <a:lnTo>
                  <a:pt x="704" y="88"/>
                </a:lnTo>
                <a:lnTo>
                  <a:pt x="701" y="90"/>
                </a:lnTo>
                <a:lnTo>
                  <a:pt x="697" y="92"/>
                </a:lnTo>
                <a:lnTo>
                  <a:pt x="696" y="95"/>
                </a:lnTo>
                <a:lnTo>
                  <a:pt x="696" y="99"/>
                </a:lnTo>
                <a:lnTo>
                  <a:pt x="694" y="100"/>
                </a:lnTo>
                <a:lnTo>
                  <a:pt x="689" y="102"/>
                </a:lnTo>
                <a:lnTo>
                  <a:pt x="682" y="102"/>
                </a:lnTo>
                <a:lnTo>
                  <a:pt x="675" y="102"/>
                </a:lnTo>
                <a:lnTo>
                  <a:pt x="670" y="104"/>
                </a:lnTo>
                <a:lnTo>
                  <a:pt x="669" y="109"/>
                </a:lnTo>
                <a:lnTo>
                  <a:pt x="662" y="109"/>
                </a:lnTo>
                <a:lnTo>
                  <a:pt x="657" y="107"/>
                </a:lnTo>
                <a:lnTo>
                  <a:pt x="653" y="104"/>
                </a:lnTo>
                <a:lnTo>
                  <a:pt x="650" y="100"/>
                </a:lnTo>
                <a:lnTo>
                  <a:pt x="646" y="97"/>
                </a:lnTo>
                <a:lnTo>
                  <a:pt x="641" y="95"/>
                </a:lnTo>
                <a:lnTo>
                  <a:pt x="636" y="94"/>
                </a:lnTo>
                <a:lnTo>
                  <a:pt x="628" y="95"/>
                </a:lnTo>
                <a:lnTo>
                  <a:pt x="624" y="95"/>
                </a:lnTo>
                <a:lnTo>
                  <a:pt x="621" y="97"/>
                </a:lnTo>
                <a:lnTo>
                  <a:pt x="614" y="104"/>
                </a:lnTo>
                <a:lnTo>
                  <a:pt x="614" y="109"/>
                </a:lnTo>
                <a:lnTo>
                  <a:pt x="614" y="112"/>
                </a:lnTo>
                <a:lnTo>
                  <a:pt x="616" y="114"/>
                </a:lnTo>
                <a:lnTo>
                  <a:pt x="621" y="116"/>
                </a:lnTo>
                <a:lnTo>
                  <a:pt x="619" y="119"/>
                </a:lnTo>
                <a:lnTo>
                  <a:pt x="617" y="121"/>
                </a:lnTo>
                <a:lnTo>
                  <a:pt x="611" y="123"/>
                </a:lnTo>
                <a:lnTo>
                  <a:pt x="604" y="124"/>
                </a:lnTo>
                <a:lnTo>
                  <a:pt x="600" y="126"/>
                </a:lnTo>
                <a:lnTo>
                  <a:pt x="600" y="129"/>
                </a:lnTo>
                <a:lnTo>
                  <a:pt x="595" y="133"/>
                </a:lnTo>
                <a:lnTo>
                  <a:pt x="590" y="136"/>
                </a:lnTo>
                <a:lnTo>
                  <a:pt x="585" y="141"/>
                </a:lnTo>
                <a:lnTo>
                  <a:pt x="580" y="143"/>
                </a:lnTo>
                <a:lnTo>
                  <a:pt x="573" y="143"/>
                </a:lnTo>
                <a:lnTo>
                  <a:pt x="566" y="143"/>
                </a:lnTo>
                <a:lnTo>
                  <a:pt x="556" y="140"/>
                </a:lnTo>
                <a:lnTo>
                  <a:pt x="546" y="136"/>
                </a:lnTo>
                <a:lnTo>
                  <a:pt x="541" y="134"/>
                </a:lnTo>
                <a:lnTo>
                  <a:pt x="532" y="136"/>
                </a:lnTo>
                <a:lnTo>
                  <a:pt x="527" y="138"/>
                </a:lnTo>
                <a:lnTo>
                  <a:pt x="524" y="141"/>
                </a:lnTo>
                <a:lnTo>
                  <a:pt x="520" y="145"/>
                </a:lnTo>
                <a:lnTo>
                  <a:pt x="518" y="150"/>
                </a:lnTo>
                <a:lnTo>
                  <a:pt x="517" y="162"/>
                </a:lnTo>
                <a:lnTo>
                  <a:pt x="515" y="167"/>
                </a:lnTo>
                <a:lnTo>
                  <a:pt x="512" y="170"/>
                </a:lnTo>
                <a:lnTo>
                  <a:pt x="505" y="174"/>
                </a:lnTo>
                <a:lnTo>
                  <a:pt x="496" y="181"/>
                </a:lnTo>
                <a:lnTo>
                  <a:pt x="493" y="184"/>
                </a:lnTo>
                <a:lnTo>
                  <a:pt x="493" y="187"/>
                </a:lnTo>
                <a:lnTo>
                  <a:pt x="493" y="189"/>
                </a:lnTo>
                <a:lnTo>
                  <a:pt x="498" y="191"/>
                </a:lnTo>
                <a:lnTo>
                  <a:pt x="496" y="194"/>
                </a:lnTo>
                <a:lnTo>
                  <a:pt x="493" y="196"/>
                </a:lnTo>
                <a:lnTo>
                  <a:pt x="484" y="198"/>
                </a:lnTo>
                <a:lnTo>
                  <a:pt x="464" y="198"/>
                </a:lnTo>
                <a:lnTo>
                  <a:pt x="464" y="204"/>
                </a:lnTo>
                <a:lnTo>
                  <a:pt x="466" y="209"/>
                </a:lnTo>
                <a:lnTo>
                  <a:pt x="469" y="213"/>
                </a:lnTo>
                <a:lnTo>
                  <a:pt x="472" y="216"/>
                </a:lnTo>
                <a:lnTo>
                  <a:pt x="476" y="220"/>
                </a:lnTo>
                <a:lnTo>
                  <a:pt x="478" y="225"/>
                </a:lnTo>
                <a:lnTo>
                  <a:pt x="479" y="230"/>
                </a:lnTo>
                <a:lnTo>
                  <a:pt x="478" y="238"/>
                </a:lnTo>
                <a:lnTo>
                  <a:pt x="464" y="242"/>
                </a:lnTo>
                <a:lnTo>
                  <a:pt x="447" y="244"/>
                </a:lnTo>
                <a:lnTo>
                  <a:pt x="416" y="245"/>
                </a:lnTo>
                <a:lnTo>
                  <a:pt x="411" y="247"/>
                </a:lnTo>
                <a:lnTo>
                  <a:pt x="409" y="249"/>
                </a:lnTo>
                <a:lnTo>
                  <a:pt x="409" y="252"/>
                </a:lnTo>
                <a:lnTo>
                  <a:pt x="403" y="252"/>
                </a:lnTo>
                <a:lnTo>
                  <a:pt x="389" y="262"/>
                </a:lnTo>
                <a:lnTo>
                  <a:pt x="374" y="271"/>
                </a:lnTo>
                <a:lnTo>
                  <a:pt x="341" y="286"/>
                </a:lnTo>
                <a:lnTo>
                  <a:pt x="341" y="296"/>
                </a:lnTo>
                <a:lnTo>
                  <a:pt x="345" y="308"/>
                </a:lnTo>
                <a:lnTo>
                  <a:pt x="351" y="329"/>
                </a:lnTo>
                <a:lnTo>
                  <a:pt x="355" y="337"/>
                </a:lnTo>
                <a:lnTo>
                  <a:pt x="355" y="348"/>
                </a:lnTo>
                <a:lnTo>
                  <a:pt x="353" y="358"/>
                </a:lnTo>
                <a:lnTo>
                  <a:pt x="348" y="368"/>
                </a:lnTo>
                <a:lnTo>
                  <a:pt x="343" y="368"/>
                </a:lnTo>
                <a:lnTo>
                  <a:pt x="339" y="370"/>
                </a:lnTo>
                <a:lnTo>
                  <a:pt x="336" y="371"/>
                </a:lnTo>
                <a:lnTo>
                  <a:pt x="334" y="375"/>
                </a:lnTo>
                <a:lnTo>
                  <a:pt x="339" y="377"/>
                </a:lnTo>
                <a:lnTo>
                  <a:pt x="341" y="378"/>
                </a:lnTo>
                <a:lnTo>
                  <a:pt x="341" y="382"/>
                </a:lnTo>
                <a:lnTo>
                  <a:pt x="345" y="383"/>
                </a:lnTo>
                <a:lnTo>
                  <a:pt x="346" y="387"/>
                </a:lnTo>
                <a:lnTo>
                  <a:pt x="348" y="395"/>
                </a:lnTo>
                <a:lnTo>
                  <a:pt x="356" y="395"/>
                </a:lnTo>
                <a:lnTo>
                  <a:pt x="362" y="392"/>
                </a:lnTo>
                <a:lnTo>
                  <a:pt x="367" y="389"/>
                </a:lnTo>
                <a:lnTo>
                  <a:pt x="370" y="383"/>
                </a:lnTo>
                <a:lnTo>
                  <a:pt x="374" y="378"/>
                </a:lnTo>
                <a:lnTo>
                  <a:pt x="379" y="375"/>
                </a:lnTo>
                <a:lnTo>
                  <a:pt x="385" y="373"/>
                </a:lnTo>
                <a:lnTo>
                  <a:pt x="396" y="375"/>
                </a:lnTo>
                <a:lnTo>
                  <a:pt x="396" y="385"/>
                </a:lnTo>
                <a:lnTo>
                  <a:pt x="394" y="389"/>
                </a:lnTo>
                <a:lnTo>
                  <a:pt x="391" y="392"/>
                </a:lnTo>
                <a:lnTo>
                  <a:pt x="389" y="394"/>
                </a:lnTo>
                <a:lnTo>
                  <a:pt x="385" y="395"/>
                </a:lnTo>
                <a:lnTo>
                  <a:pt x="375" y="395"/>
                </a:lnTo>
                <a:lnTo>
                  <a:pt x="372" y="402"/>
                </a:lnTo>
                <a:lnTo>
                  <a:pt x="367" y="407"/>
                </a:lnTo>
                <a:lnTo>
                  <a:pt x="358" y="409"/>
                </a:lnTo>
                <a:lnTo>
                  <a:pt x="348" y="409"/>
                </a:lnTo>
                <a:lnTo>
                  <a:pt x="346" y="414"/>
                </a:lnTo>
                <a:lnTo>
                  <a:pt x="348" y="418"/>
                </a:lnTo>
                <a:lnTo>
                  <a:pt x="353" y="426"/>
                </a:lnTo>
                <a:lnTo>
                  <a:pt x="355" y="430"/>
                </a:lnTo>
                <a:lnTo>
                  <a:pt x="355" y="431"/>
                </a:lnTo>
                <a:lnTo>
                  <a:pt x="353" y="435"/>
                </a:lnTo>
                <a:lnTo>
                  <a:pt x="348" y="436"/>
                </a:lnTo>
                <a:lnTo>
                  <a:pt x="351" y="443"/>
                </a:lnTo>
                <a:lnTo>
                  <a:pt x="356" y="448"/>
                </a:lnTo>
                <a:lnTo>
                  <a:pt x="362" y="453"/>
                </a:lnTo>
                <a:lnTo>
                  <a:pt x="368" y="457"/>
                </a:lnTo>
                <a:lnTo>
                  <a:pt x="370" y="464"/>
                </a:lnTo>
                <a:lnTo>
                  <a:pt x="368" y="469"/>
                </a:lnTo>
                <a:lnTo>
                  <a:pt x="367" y="476"/>
                </a:lnTo>
                <a:lnTo>
                  <a:pt x="362" y="481"/>
                </a:lnTo>
                <a:lnTo>
                  <a:pt x="362" y="486"/>
                </a:lnTo>
                <a:lnTo>
                  <a:pt x="362" y="491"/>
                </a:lnTo>
                <a:lnTo>
                  <a:pt x="374" y="493"/>
                </a:lnTo>
                <a:lnTo>
                  <a:pt x="385" y="493"/>
                </a:lnTo>
                <a:lnTo>
                  <a:pt x="408" y="488"/>
                </a:lnTo>
                <a:lnTo>
                  <a:pt x="416" y="486"/>
                </a:lnTo>
                <a:lnTo>
                  <a:pt x="426" y="484"/>
                </a:lnTo>
                <a:lnTo>
                  <a:pt x="435" y="486"/>
                </a:lnTo>
                <a:lnTo>
                  <a:pt x="443" y="491"/>
                </a:lnTo>
                <a:lnTo>
                  <a:pt x="443" y="496"/>
                </a:lnTo>
                <a:lnTo>
                  <a:pt x="442" y="500"/>
                </a:lnTo>
                <a:lnTo>
                  <a:pt x="437" y="500"/>
                </a:lnTo>
                <a:lnTo>
                  <a:pt x="432" y="498"/>
                </a:lnTo>
                <a:lnTo>
                  <a:pt x="418" y="496"/>
                </a:lnTo>
                <a:lnTo>
                  <a:pt x="413" y="496"/>
                </a:lnTo>
                <a:lnTo>
                  <a:pt x="409" y="498"/>
                </a:lnTo>
                <a:lnTo>
                  <a:pt x="409" y="505"/>
                </a:lnTo>
                <a:lnTo>
                  <a:pt x="403" y="505"/>
                </a:lnTo>
                <a:lnTo>
                  <a:pt x="396" y="505"/>
                </a:lnTo>
                <a:lnTo>
                  <a:pt x="391" y="508"/>
                </a:lnTo>
                <a:lnTo>
                  <a:pt x="385" y="512"/>
                </a:lnTo>
                <a:lnTo>
                  <a:pt x="380" y="517"/>
                </a:lnTo>
                <a:lnTo>
                  <a:pt x="375" y="518"/>
                </a:lnTo>
                <a:lnTo>
                  <a:pt x="375" y="539"/>
                </a:lnTo>
                <a:lnTo>
                  <a:pt x="380" y="541"/>
                </a:lnTo>
                <a:lnTo>
                  <a:pt x="382" y="542"/>
                </a:lnTo>
                <a:lnTo>
                  <a:pt x="382" y="546"/>
                </a:lnTo>
                <a:lnTo>
                  <a:pt x="384" y="563"/>
                </a:lnTo>
                <a:lnTo>
                  <a:pt x="387" y="578"/>
                </a:lnTo>
                <a:lnTo>
                  <a:pt x="391" y="585"/>
                </a:lnTo>
                <a:lnTo>
                  <a:pt x="394" y="590"/>
                </a:lnTo>
                <a:lnTo>
                  <a:pt x="401" y="592"/>
                </a:lnTo>
                <a:lnTo>
                  <a:pt x="409" y="593"/>
                </a:lnTo>
                <a:lnTo>
                  <a:pt x="414" y="595"/>
                </a:lnTo>
                <a:lnTo>
                  <a:pt x="416" y="597"/>
                </a:lnTo>
                <a:lnTo>
                  <a:pt x="416" y="600"/>
                </a:lnTo>
                <a:lnTo>
                  <a:pt x="430" y="600"/>
                </a:lnTo>
                <a:lnTo>
                  <a:pt x="430" y="634"/>
                </a:lnTo>
                <a:lnTo>
                  <a:pt x="430" y="639"/>
                </a:lnTo>
                <a:lnTo>
                  <a:pt x="433" y="641"/>
                </a:lnTo>
                <a:lnTo>
                  <a:pt x="438" y="646"/>
                </a:lnTo>
                <a:lnTo>
                  <a:pt x="442" y="648"/>
                </a:lnTo>
                <a:lnTo>
                  <a:pt x="443" y="651"/>
                </a:lnTo>
                <a:lnTo>
                  <a:pt x="443" y="656"/>
                </a:lnTo>
                <a:lnTo>
                  <a:pt x="443" y="662"/>
                </a:lnTo>
                <a:lnTo>
                  <a:pt x="447" y="667"/>
                </a:lnTo>
                <a:lnTo>
                  <a:pt x="450" y="672"/>
                </a:lnTo>
                <a:lnTo>
                  <a:pt x="454" y="675"/>
                </a:lnTo>
                <a:lnTo>
                  <a:pt x="457" y="682"/>
                </a:lnTo>
                <a:lnTo>
                  <a:pt x="469" y="682"/>
                </a:lnTo>
                <a:lnTo>
                  <a:pt x="479" y="684"/>
                </a:lnTo>
                <a:lnTo>
                  <a:pt x="484" y="685"/>
                </a:lnTo>
                <a:lnTo>
                  <a:pt x="488" y="687"/>
                </a:lnTo>
                <a:lnTo>
                  <a:pt x="489" y="691"/>
                </a:lnTo>
                <a:lnTo>
                  <a:pt x="491" y="696"/>
                </a:lnTo>
                <a:lnTo>
                  <a:pt x="495" y="696"/>
                </a:lnTo>
                <a:lnTo>
                  <a:pt x="498" y="694"/>
                </a:lnTo>
                <a:lnTo>
                  <a:pt x="505" y="692"/>
                </a:lnTo>
                <a:lnTo>
                  <a:pt x="508" y="691"/>
                </a:lnTo>
                <a:lnTo>
                  <a:pt x="510" y="692"/>
                </a:lnTo>
                <a:lnTo>
                  <a:pt x="512" y="696"/>
                </a:lnTo>
                <a:lnTo>
                  <a:pt x="539" y="696"/>
                </a:lnTo>
                <a:lnTo>
                  <a:pt x="541" y="697"/>
                </a:lnTo>
                <a:lnTo>
                  <a:pt x="542" y="699"/>
                </a:lnTo>
                <a:lnTo>
                  <a:pt x="546" y="703"/>
                </a:lnTo>
                <a:lnTo>
                  <a:pt x="551" y="704"/>
                </a:lnTo>
                <a:lnTo>
                  <a:pt x="553" y="706"/>
                </a:lnTo>
                <a:lnTo>
                  <a:pt x="553" y="709"/>
                </a:lnTo>
                <a:lnTo>
                  <a:pt x="553" y="716"/>
                </a:lnTo>
                <a:lnTo>
                  <a:pt x="554" y="721"/>
                </a:lnTo>
                <a:lnTo>
                  <a:pt x="558" y="725"/>
                </a:lnTo>
                <a:lnTo>
                  <a:pt x="559" y="730"/>
                </a:lnTo>
                <a:lnTo>
                  <a:pt x="561" y="730"/>
                </a:lnTo>
                <a:lnTo>
                  <a:pt x="563" y="728"/>
                </a:lnTo>
                <a:lnTo>
                  <a:pt x="564" y="725"/>
                </a:lnTo>
                <a:lnTo>
                  <a:pt x="564" y="720"/>
                </a:lnTo>
                <a:lnTo>
                  <a:pt x="566" y="716"/>
                </a:lnTo>
                <a:lnTo>
                  <a:pt x="570" y="714"/>
                </a:lnTo>
                <a:lnTo>
                  <a:pt x="573" y="713"/>
                </a:lnTo>
                <a:lnTo>
                  <a:pt x="576" y="711"/>
                </a:lnTo>
                <a:lnTo>
                  <a:pt x="580" y="709"/>
                </a:lnTo>
                <a:lnTo>
                  <a:pt x="588" y="697"/>
                </a:lnTo>
                <a:lnTo>
                  <a:pt x="593" y="692"/>
                </a:lnTo>
                <a:lnTo>
                  <a:pt x="597" y="691"/>
                </a:lnTo>
                <a:lnTo>
                  <a:pt x="600" y="689"/>
                </a:lnTo>
                <a:lnTo>
                  <a:pt x="600" y="677"/>
                </a:lnTo>
                <a:lnTo>
                  <a:pt x="600" y="665"/>
                </a:lnTo>
                <a:lnTo>
                  <a:pt x="602" y="655"/>
                </a:lnTo>
                <a:lnTo>
                  <a:pt x="607" y="648"/>
                </a:lnTo>
                <a:lnTo>
                  <a:pt x="641" y="648"/>
                </a:lnTo>
                <a:lnTo>
                  <a:pt x="645" y="655"/>
                </a:lnTo>
                <a:lnTo>
                  <a:pt x="648" y="662"/>
                </a:lnTo>
                <a:lnTo>
                  <a:pt x="648" y="672"/>
                </a:lnTo>
                <a:lnTo>
                  <a:pt x="648" y="682"/>
                </a:lnTo>
                <a:lnTo>
                  <a:pt x="646" y="687"/>
                </a:lnTo>
                <a:lnTo>
                  <a:pt x="645" y="689"/>
                </a:lnTo>
                <a:lnTo>
                  <a:pt x="641" y="689"/>
                </a:lnTo>
                <a:lnTo>
                  <a:pt x="640" y="694"/>
                </a:lnTo>
                <a:lnTo>
                  <a:pt x="641" y="697"/>
                </a:lnTo>
                <a:lnTo>
                  <a:pt x="643" y="706"/>
                </a:lnTo>
                <a:lnTo>
                  <a:pt x="646" y="713"/>
                </a:lnTo>
                <a:lnTo>
                  <a:pt x="648" y="723"/>
                </a:lnTo>
                <a:lnTo>
                  <a:pt x="646" y="731"/>
                </a:lnTo>
                <a:lnTo>
                  <a:pt x="645" y="740"/>
                </a:lnTo>
                <a:lnTo>
                  <a:pt x="643" y="749"/>
                </a:lnTo>
                <a:lnTo>
                  <a:pt x="641" y="757"/>
                </a:lnTo>
                <a:lnTo>
                  <a:pt x="641" y="767"/>
                </a:lnTo>
                <a:lnTo>
                  <a:pt x="641" y="779"/>
                </a:lnTo>
                <a:lnTo>
                  <a:pt x="641" y="798"/>
                </a:lnTo>
                <a:lnTo>
                  <a:pt x="640" y="805"/>
                </a:lnTo>
                <a:lnTo>
                  <a:pt x="638" y="812"/>
                </a:lnTo>
                <a:lnTo>
                  <a:pt x="634" y="817"/>
                </a:lnTo>
                <a:lnTo>
                  <a:pt x="634" y="825"/>
                </a:lnTo>
                <a:lnTo>
                  <a:pt x="634" y="829"/>
                </a:lnTo>
                <a:lnTo>
                  <a:pt x="633" y="834"/>
                </a:lnTo>
                <a:lnTo>
                  <a:pt x="631" y="839"/>
                </a:lnTo>
                <a:lnTo>
                  <a:pt x="629" y="842"/>
                </a:lnTo>
                <a:lnTo>
                  <a:pt x="631" y="844"/>
                </a:lnTo>
                <a:lnTo>
                  <a:pt x="634" y="846"/>
                </a:lnTo>
                <a:lnTo>
                  <a:pt x="640" y="844"/>
                </a:lnTo>
                <a:lnTo>
                  <a:pt x="643" y="841"/>
                </a:lnTo>
                <a:lnTo>
                  <a:pt x="648" y="832"/>
                </a:lnTo>
                <a:lnTo>
                  <a:pt x="651" y="832"/>
                </a:lnTo>
                <a:lnTo>
                  <a:pt x="653" y="830"/>
                </a:lnTo>
                <a:lnTo>
                  <a:pt x="655" y="825"/>
                </a:lnTo>
                <a:lnTo>
                  <a:pt x="658" y="822"/>
                </a:lnTo>
                <a:lnTo>
                  <a:pt x="660" y="820"/>
                </a:lnTo>
                <a:lnTo>
                  <a:pt x="662" y="818"/>
                </a:lnTo>
                <a:lnTo>
                  <a:pt x="674" y="812"/>
                </a:lnTo>
                <a:lnTo>
                  <a:pt x="686" y="805"/>
                </a:lnTo>
                <a:lnTo>
                  <a:pt x="696" y="798"/>
                </a:lnTo>
                <a:lnTo>
                  <a:pt x="709" y="791"/>
                </a:lnTo>
                <a:lnTo>
                  <a:pt x="711" y="788"/>
                </a:lnTo>
                <a:lnTo>
                  <a:pt x="713" y="786"/>
                </a:lnTo>
                <a:lnTo>
                  <a:pt x="718" y="783"/>
                </a:lnTo>
                <a:lnTo>
                  <a:pt x="725" y="781"/>
                </a:lnTo>
                <a:lnTo>
                  <a:pt x="730" y="778"/>
                </a:lnTo>
                <a:lnTo>
                  <a:pt x="733" y="771"/>
                </a:lnTo>
                <a:lnTo>
                  <a:pt x="738" y="766"/>
                </a:lnTo>
                <a:lnTo>
                  <a:pt x="744" y="760"/>
                </a:lnTo>
                <a:lnTo>
                  <a:pt x="750" y="757"/>
                </a:lnTo>
                <a:lnTo>
                  <a:pt x="756" y="755"/>
                </a:lnTo>
                <a:lnTo>
                  <a:pt x="761" y="750"/>
                </a:lnTo>
                <a:lnTo>
                  <a:pt x="766" y="747"/>
                </a:lnTo>
                <a:lnTo>
                  <a:pt x="771" y="743"/>
                </a:lnTo>
                <a:lnTo>
                  <a:pt x="776" y="745"/>
                </a:lnTo>
                <a:lnTo>
                  <a:pt x="779" y="749"/>
                </a:lnTo>
                <a:lnTo>
                  <a:pt x="785" y="750"/>
                </a:lnTo>
                <a:lnTo>
                  <a:pt x="791" y="750"/>
                </a:lnTo>
                <a:lnTo>
                  <a:pt x="793" y="742"/>
                </a:lnTo>
                <a:lnTo>
                  <a:pt x="795" y="738"/>
                </a:lnTo>
                <a:lnTo>
                  <a:pt x="798" y="737"/>
                </a:lnTo>
                <a:lnTo>
                  <a:pt x="814" y="733"/>
                </a:lnTo>
                <a:lnTo>
                  <a:pt x="831" y="730"/>
                </a:lnTo>
                <a:lnTo>
                  <a:pt x="848" y="728"/>
                </a:lnTo>
                <a:lnTo>
                  <a:pt x="867" y="730"/>
                </a:lnTo>
                <a:lnTo>
                  <a:pt x="873" y="731"/>
                </a:lnTo>
                <a:lnTo>
                  <a:pt x="878" y="735"/>
                </a:lnTo>
                <a:lnTo>
                  <a:pt x="885" y="737"/>
                </a:lnTo>
                <a:lnTo>
                  <a:pt x="894" y="737"/>
                </a:lnTo>
                <a:lnTo>
                  <a:pt x="899" y="738"/>
                </a:lnTo>
                <a:lnTo>
                  <a:pt x="902" y="742"/>
                </a:lnTo>
                <a:lnTo>
                  <a:pt x="909" y="749"/>
                </a:lnTo>
                <a:lnTo>
                  <a:pt x="913" y="752"/>
                </a:lnTo>
                <a:lnTo>
                  <a:pt x="916" y="755"/>
                </a:lnTo>
                <a:lnTo>
                  <a:pt x="921" y="757"/>
                </a:lnTo>
                <a:lnTo>
                  <a:pt x="928" y="757"/>
                </a:lnTo>
                <a:lnTo>
                  <a:pt x="928" y="762"/>
                </a:lnTo>
                <a:lnTo>
                  <a:pt x="931" y="764"/>
                </a:lnTo>
                <a:lnTo>
                  <a:pt x="933" y="767"/>
                </a:lnTo>
                <a:lnTo>
                  <a:pt x="935" y="771"/>
                </a:lnTo>
                <a:lnTo>
                  <a:pt x="936" y="776"/>
                </a:lnTo>
                <a:lnTo>
                  <a:pt x="940" y="778"/>
                </a:lnTo>
                <a:lnTo>
                  <a:pt x="945" y="779"/>
                </a:lnTo>
                <a:lnTo>
                  <a:pt x="950" y="778"/>
                </a:lnTo>
                <a:lnTo>
                  <a:pt x="964" y="778"/>
                </a:lnTo>
                <a:lnTo>
                  <a:pt x="971" y="778"/>
                </a:lnTo>
                <a:lnTo>
                  <a:pt x="976" y="778"/>
                </a:lnTo>
                <a:lnTo>
                  <a:pt x="977" y="783"/>
                </a:lnTo>
                <a:lnTo>
                  <a:pt x="981" y="784"/>
                </a:lnTo>
                <a:lnTo>
                  <a:pt x="989" y="788"/>
                </a:lnTo>
                <a:lnTo>
                  <a:pt x="998" y="791"/>
                </a:lnTo>
                <a:lnTo>
                  <a:pt x="1001" y="793"/>
                </a:lnTo>
                <a:lnTo>
                  <a:pt x="1003" y="798"/>
                </a:lnTo>
                <a:lnTo>
                  <a:pt x="1020" y="798"/>
                </a:lnTo>
                <a:lnTo>
                  <a:pt x="1030" y="796"/>
                </a:lnTo>
                <a:lnTo>
                  <a:pt x="1040" y="796"/>
                </a:lnTo>
                <a:lnTo>
                  <a:pt x="1047" y="796"/>
                </a:lnTo>
                <a:lnTo>
                  <a:pt x="1051" y="800"/>
                </a:lnTo>
                <a:lnTo>
                  <a:pt x="1056" y="803"/>
                </a:lnTo>
                <a:lnTo>
                  <a:pt x="1058" y="808"/>
                </a:lnTo>
                <a:lnTo>
                  <a:pt x="1061" y="810"/>
                </a:lnTo>
                <a:lnTo>
                  <a:pt x="1064" y="817"/>
                </a:lnTo>
                <a:lnTo>
                  <a:pt x="1066" y="824"/>
                </a:lnTo>
                <a:lnTo>
                  <a:pt x="1069" y="824"/>
                </a:lnTo>
                <a:lnTo>
                  <a:pt x="1078" y="832"/>
                </a:lnTo>
                <a:lnTo>
                  <a:pt x="1081" y="834"/>
                </a:lnTo>
                <a:lnTo>
                  <a:pt x="1090" y="839"/>
                </a:lnTo>
                <a:lnTo>
                  <a:pt x="1095" y="846"/>
                </a:lnTo>
                <a:lnTo>
                  <a:pt x="1105" y="859"/>
                </a:lnTo>
                <a:lnTo>
                  <a:pt x="1105" y="861"/>
                </a:lnTo>
                <a:lnTo>
                  <a:pt x="1107" y="863"/>
                </a:lnTo>
                <a:lnTo>
                  <a:pt x="1109" y="875"/>
                </a:lnTo>
                <a:lnTo>
                  <a:pt x="1109" y="876"/>
                </a:lnTo>
                <a:lnTo>
                  <a:pt x="1112" y="876"/>
                </a:lnTo>
                <a:lnTo>
                  <a:pt x="1119" y="880"/>
                </a:lnTo>
                <a:lnTo>
                  <a:pt x="1119" y="883"/>
                </a:lnTo>
                <a:lnTo>
                  <a:pt x="1119" y="887"/>
                </a:lnTo>
                <a:lnTo>
                  <a:pt x="1122" y="888"/>
                </a:lnTo>
                <a:lnTo>
                  <a:pt x="1126" y="890"/>
                </a:lnTo>
                <a:lnTo>
                  <a:pt x="1129" y="892"/>
                </a:lnTo>
                <a:lnTo>
                  <a:pt x="1133" y="893"/>
                </a:lnTo>
                <a:lnTo>
                  <a:pt x="1138" y="895"/>
                </a:lnTo>
                <a:lnTo>
                  <a:pt x="1139" y="897"/>
                </a:lnTo>
                <a:lnTo>
                  <a:pt x="1139" y="900"/>
                </a:lnTo>
                <a:lnTo>
                  <a:pt x="1153" y="900"/>
                </a:lnTo>
                <a:lnTo>
                  <a:pt x="1158" y="902"/>
                </a:lnTo>
                <a:lnTo>
                  <a:pt x="1160" y="904"/>
                </a:lnTo>
                <a:lnTo>
                  <a:pt x="1160" y="907"/>
                </a:lnTo>
                <a:lnTo>
                  <a:pt x="1168" y="909"/>
                </a:lnTo>
                <a:lnTo>
                  <a:pt x="1172" y="911"/>
                </a:lnTo>
                <a:lnTo>
                  <a:pt x="1173" y="914"/>
                </a:lnTo>
                <a:lnTo>
                  <a:pt x="1179" y="914"/>
                </a:lnTo>
                <a:lnTo>
                  <a:pt x="1184" y="914"/>
                </a:lnTo>
                <a:lnTo>
                  <a:pt x="1189" y="916"/>
                </a:lnTo>
                <a:lnTo>
                  <a:pt x="1194" y="914"/>
                </a:lnTo>
                <a:lnTo>
                  <a:pt x="1196" y="912"/>
                </a:lnTo>
                <a:lnTo>
                  <a:pt x="1197" y="907"/>
                </a:lnTo>
                <a:lnTo>
                  <a:pt x="1199" y="904"/>
                </a:lnTo>
                <a:lnTo>
                  <a:pt x="1201" y="900"/>
                </a:lnTo>
                <a:lnTo>
                  <a:pt x="1214" y="893"/>
                </a:lnTo>
                <a:lnTo>
                  <a:pt x="1228" y="887"/>
                </a:lnTo>
                <a:lnTo>
                  <a:pt x="1231" y="880"/>
                </a:lnTo>
                <a:lnTo>
                  <a:pt x="1237" y="873"/>
                </a:lnTo>
                <a:lnTo>
                  <a:pt x="1242" y="868"/>
                </a:lnTo>
                <a:lnTo>
                  <a:pt x="1248" y="863"/>
                </a:lnTo>
                <a:lnTo>
                  <a:pt x="1264" y="856"/>
                </a:lnTo>
                <a:lnTo>
                  <a:pt x="1283" y="853"/>
                </a:lnTo>
                <a:lnTo>
                  <a:pt x="1288" y="854"/>
                </a:lnTo>
                <a:lnTo>
                  <a:pt x="1291" y="858"/>
                </a:lnTo>
                <a:lnTo>
                  <a:pt x="1296" y="859"/>
                </a:lnTo>
                <a:lnTo>
                  <a:pt x="1303" y="859"/>
                </a:lnTo>
                <a:lnTo>
                  <a:pt x="1307" y="864"/>
                </a:lnTo>
                <a:lnTo>
                  <a:pt x="1310" y="870"/>
                </a:lnTo>
                <a:lnTo>
                  <a:pt x="1315" y="873"/>
                </a:lnTo>
                <a:lnTo>
                  <a:pt x="1324" y="873"/>
                </a:lnTo>
                <a:lnTo>
                  <a:pt x="1399" y="873"/>
                </a:lnTo>
                <a:lnTo>
                  <a:pt x="1397" y="866"/>
                </a:lnTo>
                <a:lnTo>
                  <a:pt x="1397" y="859"/>
                </a:lnTo>
                <a:lnTo>
                  <a:pt x="1400" y="851"/>
                </a:lnTo>
                <a:lnTo>
                  <a:pt x="1404" y="842"/>
                </a:lnTo>
                <a:lnTo>
                  <a:pt x="1406" y="837"/>
                </a:lnTo>
                <a:lnTo>
                  <a:pt x="1406" y="832"/>
                </a:lnTo>
                <a:lnTo>
                  <a:pt x="1407" y="827"/>
                </a:lnTo>
                <a:lnTo>
                  <a:pt x="1409" y="824"/>
                </a:lnTo>
                <a:lnTo>
                  <a:pt x="1416" y="818"/>
                </a:lnTo>
                <a:lnTo>
                  <a:pt x="1423" y="813"/>
                </a:lnTo>
                <a:lnTo>
                  <a:pt x="1424" y="810"/>
                </a:lnTo>
                <a:lnTo>
                  <a:pt x="1426" y="805"/>
                </a:lnTo>
                <a:lnTo>
                  <a:pt x="1419" y="781"/>
                </a:lnTo>
                <a:lnTo>
                  <a:pt x="1418" y="766"/>
                </a:lnTo>
                <a:lnTo>
                  <a:pt x="1419" y="750"/>
                </a:lnTo>
                <a:lnTo>
                  <a:pt x="1418" y="749"/>
                </a:lnTo>
                <a:lnTo>
                  <a:pt x="1416" y="747"/>
                </a:lnTo>
                <a:lnTo>
                  <a:pt x="1411" y="745"/>
                </a:lnTo>
                <a:lnTo>
                  <a:pt x="1399" y="743"/>
                </a:lnTo>
                <a:lnTo>
                  <a:pt x="1400" y="742"/>
                </a:lnTo>
                <a:lnTo>
                  <a:pt x="1402" y="740"/>
                </a:lnTo>
                <a:lnTo>
                  <a:pt x="1406" y="737"/>
                </a:lnTo>
                <a:lnTo>
                  <a:pt x="1411" y="735"/>
                </a:lnTo>
                <a:lnTo>
                  <a:pt x="1412" y="733"/>
                </a:lnTo>
                <a:lnTo>
                  <a:pt x="1412" y="730"/>
                </a:lnTo>
                <a:close/>
                <a:moveTo>
                  <a:pt x="1177" y="314"/>
                </a:moveTo>
                <a:lnTo>
                  <a:pt x="1175" y="315"/>
                </a:lnTo>
                <a:lnTo>
                  <a:pt x="1177" y="312"/>
                </a:lnTo>
                <a:lnTo>
                  <a:pt x="1177" y="314"/>
                </a:lnTo>
                <a:close/>
                <a:moveTo>
                  <a:pt x="1334" y="600"/>
                </a:moveTo>
                <a:lnTo>
                  <a:pt x="1339" y="599"/>
                </a:lnTo>
                <a:lnTo>
                  <a:pt x="1344" y="600"/>
                </a:lnTo>
                <a:lnTo>
                  <a:pt x="1339" y="600"/>
                </a:lnTo>
                <a:lnTo>
                  <a:pt x="1334" y="600"/>
                </a:lnTo>
                <a:close/>
                <a:moveTo>
                  <a:pt x="300" y="532"/>
                </a:moveTo>
                <a:lnTo>
                  <a:pt x="297" y="537"/>
                </a:lnTo>
                <a:lnTo>
                  <a:pt x="295" y="542"/>
                </a:lnTo>
                <a:lnTo>
                  <a:pt x="293" y="556"/>
                </a:lnTo>
                <a:lnTo>
                  <a:pt x="293" y="587"/>
                </a:lnTo>
                <a:lnTo>
                  <a:pt x="305" y="595"/>
                </a:lnTo>
                <a:lnTo>
                  <a:pt x="319" y="602"/>
                </a:lnTo>
                <a:lnTo>
                  <a:pt x="326" y="604"/>
                </a:lnTo>
                <a:lnTo>
                  <a:pt x="333" y="604"/>
                </a:lnTo>
                <a:lnTo>
                  <a:pt x="339" y="604"/>
                </a:lnTo>
                <a:lnTo>
                  <a:pt x="348" y="600"/>
                </a:lnTo>
                <a:lnTo>
                  <a:pt x="350" y="609"/>
                </a:lnTo>
                <a:lnTo>
                  <a:pt x="351" y="612"/>
                </a:lnTo>
                <a:lnTo>
                  <a:pt x="355" y="614"/>
                </a:lnTo>
                <a:lnTo>
                  <a:pt x="358" y="616"/>
                </a:lnTo>
                <a:lnTo>
                  <a:pt x="362" y="617"/>
                </a:lnTo>
                <a:lnTo>
                  <a:pt x="365" y="619"/>
                </a:lnTo>
                <a:lnTo>
                  <a:pt x="368" y="621"/>
                </a:lnTo>
                <a:lnTo>
                  <a:pt x="368" y="599"/>
                </a:lnTo>
                <a:lnTo>
                  <a:pt x="367" y="578"/>
                </a:lnTo>
                <a:lnTo>
                  <a:pt x="365" y="568"/>
                </a:lnTo>
                <a:lnTo>
                  <a:pt x="363" y="559"/>
                </a:lnTo>
                <a:lnTo>
                  <a:pt x="360" y="552"/>
                </a:lnTo>
                <a:lnTo>
                  <a:pt x="355" y="546"/>
                </a:lnTo>
                <a:lnTo>
                  <a:pt x="331" y="535"/>
                </a:lnTo>
                <a:lnTo>
                  <a:pt x="317" y="532"/>
                </a:lnTo>
                <a:lnTo>
                  <a:pt x="309" y="532"/>
                </a:lnTo>
                <a:lnTo>
                  <a:pt x="300" y="532"/>
                </a:lnTo>
                <a:close/>
                <a:moveTo>
                  <a:pt x="7" y="703"/>
                </a:moveTo>
                <a:lnTo>
                  <a:pt x="5" y="697"/>
                </a:lnTo>
                <a:lnTo>
                  <a:pt x="3" y="696"/>
                </a:lnTo>
                <a:lnTo>
                  <a:pt x="0" y="696"/>
                </a:lnTo>
                <a:lnTo>
                  <a:pt x="0" y="704"/>
                </a:lnTo>
                <a:lnTo>
                  <a:pt x="2" y="709"/>
                </a:lnTo>
                <a:lnTo>
                  <a:pt x="5" y="713"/>
                </a:lnTo>
                <a:lnTo>
                  <a:pt x="12" y="714"/>
                </a:lnTo>
                <a:lnTo>
                  <a:pt x="24" y="718"/>
                </a:lnTo>
                <a:lnTo>
                  <a:pt x="29" y="720"/>
                </a:lnTo>
                <a:lnTo>
                  <a:pt x="34" y="723"/>
                </a:lnTo>
                <a:lnTo>
                  <a:pt x="34" y="714"/>
                </a:lnTo>
                <a:lnTo>
                  <a:pt x="32" y="708"/>
                </a:lnTo>
                <a:lnTo>
                  <a:pt x="31" y="703"/>
                </a:lnTo>
                <a:lnTo>
                  <a:pt x="29" y="699"/>
                </a:lnTo>
                <a:lnTo>
                  <a:pt x="24" y="699"/>
                </a:lnTo>
                <a:lnTo>
                  <a:pt x="19" y="699"/>
                </a:lnTo>
                <a:lnTo>
                  <a:pt x="7" y="703"/>
                </a:lnTo>
                <a:close/>
                <a:moveTo>
                  <a:pt x="170" y="784"/>
                </a:moveTo>
                <a:lnTo>
                  <a:pt x="170" y="788"/>
                </a:lnTo>
                <a:lnTo>
                  <a:pt x="170" y="791"/>
                </a:lnTo>
                <a:lnTo>
                  <a:pt x="169" y="796"/>
                </a:lnTo>
                <a:lnTo>
                  <a:pt x="165" y="801"/>
                </a:lnTo>
                <a:lnTo>
                  <a:pt x="164" y="805"/>
                </a:lnTo>
                <a:lnTo>
                  <a:pt x="170" y="805"/>
                </a:lnTo>
                <a:lnTo>
                  <a:pt x="170" y="808"/>
                </a:lnTo>
                <a:lnTo>
                  <a:pt x="170" y="812"/>
                </a:lnTo>
                <a:lnTo>
                  <a:pt x="174" y="812"/>
                </a:lnTo>
                <a:lnTo>
                  <a:pt x="177" y="812"/>
                </a:lnTo>
                <a:lnTo>
                  <a:pt x="179" y="815"/>
                </a:lnTo>
                <a:lnTo>
                  <a:pt x="179" y="820"/>
                </a:lnTo>
                <a:lnTo>
                  <a:pt x="181" y="824"/>
                </a:lnTo>
                <a:lnTo>
                  <a:pt x="181" y="825"/>
                </a:lnTo>
                <a:lnTo>
                  <a:pt x="184" y="825"/>
                </a:lnTo>
                <a:lnTo>
                  <a:pt x="189" y="818"/>
                </a:lnTo>
                <a:lnTo>
                  <a:pt x="191" y="808"/>
                </a:lnTo>
                <a:lnTo>
                  <a:pt x="191" y="796"/>
                </a:lnTo>
                <a:lnTo>
                  <a:pt x="191" y="784"/>
                </a:lnTo>
                <a:lnTo>
                  <a:pt x="170" y="784"/>
                </a:lnTo>
                <a:close/>
                <a:moveTo>
                  <a:pt x="252" y="423"/>
                </a:moveTo>
                <a:lnTo>
                  <a:pt x="252" y="436"/>
                </a:lnTo>
                <a:lnTo>
                  <a:pt x="256" y="438"/>
                </a:lnTo>
                <a:lnTo>
                  <a:pt x="259" y="440"/>
                </a:lnTo>
                <a:lnTo>
                  <a:pt x="263" y="442"/>
                </a:lnTo>
                <a:lnTo>
                  <a:pt x="266" y="443"/>
                </a:lnTo>
                <a:lnTo>
                  <a:pt x="266" y="435"/>
                </a:lnTo>
                <a:lnTo>
                  <a:pt x="264" y="428"/>
                </a:lnTo>
                <a:lnTo>
                  <a:pt x="263" y="424"/>
                </a:lnTo>
                <a:lnTo>
                  <a:pt x="261" y="423"/>
                </a:lnTo>
                <a:lnTo>
                  <a:pt x="257" y="423"/>
                </a:lnTo>
                <a:lnTo>
                  <a:pt x="252" y="423"/>
                </a:lnTo>
                <a:close/>
                <a:moveTo>
                  <a:pt x="211" y="525"/>
                </a:moveTo>
                <a:lnTo>
                  <a:pt x="225" y="525"/>
                </a:lnTo>
                <a:lnTo>
                  <a:pt x="227" y="517"/>
                </a:lnTo>
                <a:lnTo>
                  <a:pt x="228" y="513"/>
                </a:lnTo>
                <a:lnTo>
                  <a:pt x="232" y="512"/>
                </a:lnTo>
                <a:lnTo>
                  <a:pt x="235" y="510"/>
                </a:lnTo>
                <a:lnTo>
                  <a:pt x="237" y="506"/>
                </a:lnTo>
                <a:lnTo>
                  <a:pt x="239" y="503"/>
                </a:lnTo>
                <a:lnTo>
                  <a:pt x="239" y="498"/>
                </a:lnTo>
                <a:lnTo>
                  <a:pt x="232" y="498"/>
                </a:lnTo>
                <a:lnTo>
                  <a:pt x="227" y="496"/>
                </a:lnTo>
                <a:lnTo>
                  <a:pt x="218" y="491"/>
                </a:lnTo>
                <a:lnTo>
                  <a:pt x="216" y="496"/>
                </a:lnTo>
                <a:lnTo>
                  <a:pt x="213" y="501"/>
                </a:lnTo>
                <a:lnTo>
                  <a:pt x="211" y="505"/>
                </a:lnTo>
                <a:lnTo>
                  <a:pt x="211" y="512"/>
                </a:lnTo>
                <a:lnTo>
                  <a:pt x="208" y="513"/>
                </a:lnTo>
                <a:lnTo>
                  <a:pt x="206" y="517"/>
                </a:lnTo>
                <a:lnTo>
                  <a:pt x="208" y="520"/>
                </a:lnTo>
                <a:lnTo>
                  <a:pt x="211" y="525"/>
                </a:lnTo>
                <a:close/>
              </a:path>
            </a:pathLst>
          </a:custGeom>
          <a:solidFill>
            <a:schemeClr val="bg1">
              <a:lumMod val="85000"/>
            </a:schemeClr>
          </a:solidFill>
          <a:ln>
            <a:noFill/>
          </a:ln>
          <a:effectLst/>
        </p:spPr>
        <p:txBody>
          <a:bodyPr wrap="none" anchor="ctr"/>
          <a:lstStyle/>
          <a:p>
            <a:endParaRPr lang="nl-BE"/>
          </a:p>
        </p:txBody>
      </p:sp>
      <p:sp>
        <p:nvSpPr>
          <p:cNvPr id="295" name="Freeform 221">
            <a:extLst>
              <a:ext uri="{FF2B5EF4-FFF2-40B4-BE49-F238E27FC236}">
                <a16:creationId xmlns:a16="http://schemas.microsoft.com/office/drawing/2014/main" id="{CE6EC71A-0922-CF4C-A769-5EEA21A1C114}"/>
              </a:ext>
            </a:extLst>
          </p:cNvPr>
          <p:cNvSpPr>
            <a:spLocks noChangeArrowheads="1"/>
          </p:cNvSpPr>
          <p:nvPr/>
        </p:nvSpPr>
        <p:spPr bwMode="auto">
          <a:xfrm rot="21434252">
            <a:off x="1844906" y="8394988"/>
            <a:ext cx="836439" cy="704397"/>
          </a:xfrm>
          <a:custGeom>
            <a:avLst/>
            <a:gdLst>
              <a:gd name="T0" fmla="*/ 3391 w 4798"/>
              <a:gd name="T1" fmla="*/ 3712 h 4075"/>
              <a:gd name="T2" fmla="*/ 3507 w 4798"/>
              <a:gd name="T3" fmla="*/ 3569 h 4075"/>
              <a:gd name="T4" fmla="*/ 3562 w 4798"/>
              <a:gd name="T5" fmla="*/ 3487 h 4075"/>
              <a:gd name="T6" fmla="*/ 3616 w 4798"/>
              <a:gd name="T7" fmla="*/ 3378 h 4075"/>
              <a:gd name="T8" fmla="*/ 3742 w 4798"/>
              <a:gd name="T9" fmla="*/ 3303 h 4075"/>
              <a:gd name="T10" fmla="*/ 3574 w 4798"/>
              <a:gd name="T11" fmla="*/ 3228 h 4075"/>
              <a:gd name="T12" fmla="*/ 3637 w 4798"/>
              <a:gd name="T13" fmla="*/ 2941 h 4075"/>
              <a:gd name="T14" fmla="*/ 3691 w 4798"/>
              <a:gd name="T15" fmla="*/ 2695 h 4075"/>
              <a:gd name="T16" fmla="*/ 3451 w 4798"/>
              <a:gd name="T17" fmla="*/ 2804 h 4075"/>
              <a:gd name="T18" fmla="*/ 3222 w 4798"/>
              <a:gd name="T19" fmla="*/ 2922 h 4075"/>
              <a:gd name="T20" fmla="*/ 3104 w 4798"/>
              <a:gd name="T21" fmla="*/ 3117 h 4075"/>
              <a:gd name="T22" fmla="*/ 3191 w 4798"/>
              <a:gd name="T23" fmla="*/ 3023 h 4075"/>
              <a:gd name="T24" fmla="*/ 3528 w 4798"/>
              <a:gd name="T25" fmla="*/ 2968 h 4075"/>
              <a:gd name="T26" fmla="*/ 3422 w 4798"/>
              <a:gd name="T27" fmla="*/ 2996 h 4075"/>
              <a:gd name="T28" fmla="*/ 3330 w 4798"/>
              <a:gd name="T29" fmla="*/ 3173 h 4075"/>
              <a:gd name="T30" fmla="*/ 3198 w 4798"/>
              <a:gd name="T31" fmla="*/ 3154 h 4075"/>
              <a:gd name="T32" fmla="*/ 3055 w 4798"/>
              <a:gd name="T33" fmla="*/ 3141 h 4075"/>
              <a:gd name="T34" fmla="*/ 3036 w 4798"/>
              <a:gd name="T35" fmla="*/ 3241 h 4075"/>
              <a:gd name="T36" fmla="*/ 3091 w 4798"/>
              <a:gd name="T37" fmla="*/ 3449 h 4075"/>
              <a:gd name="T38" fmla="*/ 3098 w 4798"/>
              <a:gd name="T39" fmla="*/ 3630 h 4075"/>
              <a:gd name="T40" fmla="*/ 3147 w 4798"/>
              <a:gd name="T41" fmla="*/ 3893 h 4075"/>
              <a:gd name="T42" fmla="*/ 3412 w 4798"/>
              <a:gd name="T43" fmla="*/ 3896 h 4075"/>
              <a:gd name="T44" fmla="*/ 3497 w 4798"/>
              <a:gd name="T45" fmla="*/ 3146 h 4075"/>
              <a:gd name="T46" fmla="*/ 3633 w 4798"/>
              <a:gd name="T47" fmla="*/ 3480 h 4075"/>
              <a:gd name="T48" fmla="*/ 3176 w 4798"/>
              <a:gd name="T49" fmla="*/ 3107 h 4075"/>
              <a:gd name="T50" fmla="*/ 3297 w 4798"/>
              <a:gd name="T51" fmla="*/ 3066 h 4075"/>
              <a:gd name="T52" fmla="*/ 3998 w 4798"/>
              <a:gd name="T53" fmla="*/ 3514 h 4075"/>
              <a:gd name="T54" fmla="*/ 3773 w 4798"/>
              <a:gd name="T55" fmla="*/ 2866 h 4075"/>
              <a:gd name="T56" fmla="*/ 3603 w 4798"/>
              <a:gd name="T57" fmla="*/ 3470 h 4075"/>
              <a:gd name="T58" fmla="*/ 3139 w 4798"/>
              <a:gd name="T59" fmla="*/ 3785 h 4075"/>
              <a:gd name="T60" fmla="*/ 3867 w 4798"/>
              <a:gd name="T61" fmla="*/ 3893 h 4075"/>
              <a:gd name="T62" fmla="*/ 3744 w 4798"/>
              <a:gd name="T63" fmla="*/ 3952 h 4075"/>
              <a:gd name="T64" fmla="*/ 3848 w 4798"/>
              <a:gd name="T65" fmla="*/ 4060 h 4075"/>
              <a:gd name="T66" fmla="*/ 3951 w 4798"/>
              <a:gd name="T67" fmla="*/ 4019 h 4075"/>
              <a:gd name="T68" fmla="*/ 3787 w 4798"/>
              <a:gd name="T69" fmla="*/ 3808 h 4075"/>
              <a:gd name="T70" fmla="*/ 4684 w 4798"/>
              <a:gd name="T71" fmla="*/ 3857 h 4075"/>
              <a:gd name="T72" fmla="*/ 4148 w 4798"/>
              <a:gd name="T73" fmla="*/ 3451 h 4075"/>
              <a:gd name="T74" fmla="*/ 4009 w 4798"/>
              <a:gd name="T75" fmla="*/ 3494 h 4075"/>
              <a:gd name="T76" fmla="*/ 3934 w 4798"/>
              <a:gd name="T77" fmla="*/ 3562 h 4075"/>
              <a:gd name="T78" fmla="*/ 3821 w 4798"/>
              <a:gd name="T79" fmla="*/ 3463 h 4075"/>
              <a:gd name="T80" fmla="*/ 3729 w 4798"/>
              <a:gd name="T81" fmla="*/ 3567 h 4075"/>
              <a:gd name="T82" fmla="*/ 3819 w 4798"/>
              <a:gd name="T83" fmla="*/ 3808 h 4075"/>
              <a:gd name="T84" fmla="*/ 3998 w 4798"/>
              <a:gd name="T85" fmla="*/ 3915 h 4075"/>
              <a:gd name="T86" fmla="*/ 4055 w 4798"/>
              <a:gd name="T87" fmla="*/ 3683 h 4075"/>
              <a:gd name="T88" fmla="*/ 3572 w 4798"/>
              <a:gd name="T89" fmla="*/ 3548 h 4075"/>
              <a:gd name="T90" fmla="*/ 4029 w 4798"/>
              <a:gd name="T91" fmla="*/ 3956 h 4075"/>
              <a:gd name="T92" fmla="*/ 3679 w 4798"/>
              <a:gd name="T93" fmla="*/ 3900 h 4075"/>
              <a:gd name="T94" fmla="*/ 3705 w 4798"/>
              <a:gd name="T95" fmla="*/ 3903 h 4075"/>
              <a:gd name="T96" fmla="*/ 3574 w 4798"/>
              <a:gd name="T97" fmla="*/ 3867 h 4075"/>
              <a:gd name="T98" fmla="*/ 3676 w 4798"/>
              <a:gd name="T99" fmla="*/ 3675 h 4075"/>
              <a:gd name="T100" fmla="*/ 3582 w 4798"/>
              <a:gd name="T101" fmla="*/ 3617 h 4075"/>
              <a:gd name="T102" fmla="*/ 3437 w 4798"/>
              <a:gd name="T103" fmla="*/ 3676 h 4075"/>
              <a:gd name="T104" fmla="*/ 3511 w 4798"/>
              <a:gd name="T105" fmla="*/ 3833 h 4075"/>
              <a:gd name="T106" fmla="*/ 3453 w 4798"/>
              <a:gd name="T107" fmla="*/ 3929 h 4075"/>
              <a:gd name="T108" fmla="*/ 3545 w 4798"/>
              <a:gd name="T109" fmla="*/ 3917 h 4075"/>
              <a:gd name="T110" fmla="*/ 133 w 4798"/>
              <a:gd name="T111" fmla="*/ 283 h 4075"/>
              <a:gd name="T112" fmla="*/ 88 w 4798"/>
              <a:gd name="T113" fmla="*/ 423 h 4075"/>
              <a:gd name="T114" fmla="*/ 223 w 4798"/>
              <a:gd name="T115" fmla="*/ 38 h 4075"/>
              <a:gd name="T116" fmla="*/ 48 w 4798"/>
              <a:gd name="T117" fmla="*/ 92 h 4075"/>
              <a:gd name="T118" fmla="*/ 158 w 4798"/>
              <a:gd name="T119" fmla="*/ 135 h 4075"/>
              <a:gd name="T120" fmla="*/ 218 w 4798"/>
              <a:gd name="T121" fmla="*/ 102 h 4075"/>
              <a:gd name="T122" fmla="*/ 225 w 4798"/>
              <a:gd name="T123" fmla="*/ 68 h 4075"/>
              <a:gd name="T124" fmla="*/ 136 w 4798"/>
              <a:gd name="T125" fmla="*/ 287 h 4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98" h="4075">
                <a:moveTo>
                  <a:pt x="3412" y="3896"/>
                </a:moveTo>
                <a:lnTo>
                  <a:pt x="3405" y="3886"/>
                </a:lnTo>
                <a:lnTo>
                  <a:pt x="3396" y="3877"/>
                </a:lnTo>
                <a:lnTo>
                  <a:pt x="3388" y="3869"/>
                </a:lnTo>
                <a:lnTo>
                  <a:pt x="3377" y="3862"/>
                </a:lnTo>
                <a:lnTo>
                  <a:pt x="3379" y="3859"/>
                </a:lnTo>
                <a:lnTo>
                  <a:pt x="3381" y="3855"/>
                </a:lnTo>
                <a:lnTo>
                  <a:pt x="3384" y="3852"/>
                </a:lnTo>
                <a:lnTo>
                  <a:pt x="3384" y="3848"/>
                </a:lnTo>
                <a:lnTo>
                  <a:pt x="3383" y="3843"/>
                </a:lnTo>
                <a:lnTo>
                  <a:pt x="3379" y="3840"/>
                </a:lnTo>
                <a:lnTo>
                  <a:pt x="3371" y="3835"/>
                </a:lnTo>
                <a:lnTo>
                  <a:pt x="3367" y="3833"/>
                </a:lnTo>
                <a:lnTo>
                  <a:pt x="3364" y="3828"/>
                </a:lnTo>
                <a:lnTo>
                  <a:pt x="3362" y="3823"/>
                </a:lnTo>
                <a:lnTo>
                  <a:pt x="3364" y="3814"/>
                </a:lnTo>
                <a:lnTo>
                  <a:pt x="3365" y="3813"/>
                </a:lnTo>
                <a:lnTo>
                  <a:pt x="3367" y="3811"/>
                </a:lnTo>
                <a:lnTo>
                  <a:pt x="3371" y="3808"/>
                </a:lnTo>
                <a:lnTo>
                  <a:pt x="3372" y="3802"/>
                </a:lnTo>
                <a:lnTo>
                  <a:pt x="3374" y="3801"/>
                </a:lnTo>
                <a:lnTo>
                  <a:pt x="3377" y="3801"/>
                </a:lnTo>
                <a:lnTo>
                  <a:pt x="3377" y="3804"/>
                </a:lnTo>
                <a:lnTo>
                  <a:pt x="3379" y="3806"/>
                </a:lnTo>
                <a:lnTo>
                  <a:pt x="3384" y="3808"/>
                </a:lnTo>
                <a:lnTo>
                  <a:pt x="3398" y="3808"/>
                </a:lnTo>
                <a:lnTo>
                  <a:pt x="3400" y="3804"/>
                </a:lnTo>
                <a:lnTo>
                  <a:pt x="3401" y="3801"/>
                </a:lnTo>
                <a:lnTo>
                  <a:pt x="3403" y="3799"/>
                </a:lnTo>
                <a:lnTo>
                  <a:pt x="3405" y="3794"/>
                </a:lnTo>
                <a:lnTo>
                  <a:pt x="3408" y="3789"/>
                </a:lnTo>
                <a:lnTo>
                  <a:pt x="3410" y="3782"/>
                </a:lnTo>
                <a:lnTo>
                  <a:pt x="3413" y="3777"/>
                </a:lnTo>
                <a:lnTo>
                  <a:pt x="3415" y="3775"/>
                </a:lnTo>
                <a:lnTo>
                  <a:pt x="3418" y="3773"/>
                </a:lnTo>
                <a:lnTo>
                  <a:pt x="3415" y="3767"/>
                </a:lnTo>
                <a:lnTo>
                  <a:pt x="3410" y="3762"/>
                </a:lnTo>
                <a:lnTo>
                  <a:pt x="3405" y="3756"/>
                </a:lnTo>
                <a:lnTo>
                  <a:pt x="3398" y="3753"/>
                </a:lnTo>
                <a:lnTo>
                  <a:pt x="3398" y="3744"/>
                </a:lnTo>
                <a:lnTo>
                  <a:pt x="3396" y="3738"/>
                </a:lnTo>
                <a:lnTo>
                  <a:pt x="3393" y="3733"/>
                </a:lnTo>
                <a:lnTo>
                  <a:pt x="3391" y="3726"/>
                </a:lnTo>
                <a:lnTo>
                  <a:pt x="3389" y="3717"/>
                </a:lnTo>
                <a:lnTo>
                  <a:pt x="3391" y="3712"/>
                </a:lnTo>
                <a:lnTo>
                  <a:pt x="3393" y="3707"/>
                </a:lnTo>
                <a:lnTo>
                  <a:pt x="3396" y="3704"/>
                </a:lnTo>
                <a:lnTo>
                  <a:pt x="3400" y="3700"/>
                </a:lnTo>
                <a:lnTo>
                  <a:pt x="3403" y="3697"/>
                </a:lnTo>
                <a:lnTo>
                  <a:pt x="3405" y="3692"/>
                </a:lnTo>
                <a:lnTo>
                  <a:pt x="3405" y="3685"/>
                </a:lnTo>
                <a:lnTo>
                  <a:pt x="3406" y="3676"/>
                </a:lnTo>
                <a:lnTo>
                  <a:pt x="3403" y="3673"/>
                </a:lnTo>
                <a:lnTo>
                  <a:pt x="3400" y="3669"/>
                </a:lnTo>
                <a:lnTo>
                  <a:pt x="3395" y="3668"/>
                </a:lnTo>
                <a:lnTo>
                  <a:pt x="3391" y="3664"/>
                </a:lnTo>
                <a:lnTo>
                  <a:pt x="3386" y="3663"/>
                </a:lnTo>
                <a:lnTo>
                  <a:pt x="3384" y="3658"/>
                </a:lnTo>
                <a:lnTo>
                  <a:pt x="3384" y="3651"/>
                </a:lnTo>
                <a:lnTo>
                  <a:pt x="3391" y="3651"/>
                </a:lnTo>
                <a:lnTo>
                  <a:pt x="3395" y="3649"/>
                </a:lnTo>
                <a:lnTo>
                  <a:pt x="3400" y="3646"/>
                </a:lnTo>
                <a:lnTo>
                  <a:pt x="3405" y="3644"/>
                </a:lnTo>
                <a:lnTo>
                  <a:pt x="3406" y="3642"/>
                </a:lnTo>
                <a:lnTo>
                  <a:pt x="3408" y="3640"/>
                </a:lnTo>
                <a:lnTo>
                  <a:pt x="3412" y="3637"/>
                </a:lnTo>
                <a:lnTo>
                  <a:pt x="3417" y="3635"/>
                </a:lnTo>
                <a:lnTo>
                  <a:pt x="3418" y="3634"/>
                </a:lnTo>
                <a:lnTo>
                  <a:pt x="3418" y="3630"/>
                </a:lnTo>
                <a:lnTo>
                  <a:pt x="3427" y="3632"/>
                </a:lnTo>
                <a:lnTo>
                  <a:pt x="3434" y="3632"/>
                </a:lnTo>
                <a:lnTo>
                  <a:pt x="3439" y="3630"/>
                </a:lnTo>
                <a:lnTo>
                  <a:pt x="3442" y="3629"/>
                </a:lnTo>
                <a:lnTo>
                  <a:pt x="3451" y="3622"/>
                </a:lnTo>
                <a:lnTo>
                  <a:pt x="3459" y="3617"/>
                </a:lnTo>
                <a:lnTo>
                  <a:pt x="3459" y="3608"/>
                </a:lnTo>
                <a:lnTo>
                  <a:pt x="3456" y="3605"/>
                </a:lnTo>
                <a:lnTo>
                  <a:pt x="3451" y="3601"/>
                </a:lnTo>
                <a:lnTo>
                  <a:pt x="3446" y="3600"/>
                </a:lnTo>
                <a:lnTo>
                  <a:pt x="3439" y="3598"/>
                </a:lnTo>
                <a:lnTo>
                  <a:pt x="3436" y="3594"/>
                </a:lnTo>
                <a:lnTo>
                  <a:pt x="3432" y="3591"/>
                </a:lnTo>
                <a:lnTo>
                  <a:pt x="3432" y="3582"/>
                </a:lnTo>
                <a:lnTo>
                  <a:pt x="3493" y="3582"/>
                </a:lnTo>
                <a:lnTo>
                  <a:pt x="3495" y="3581"/>
                </a:lnTo>
                <a:lnTo>
                  <a:pt x="3497" y="3579"/>
                </a:lnTo>
                <a:lnTo>
                  <a:pt x="3500" y="3576"/>
                </a:lnTo>
                <a:lnTo>
                  <a:pt x="3505" y="3574"/>
                </a:lnTo>
                <a:lnTo>
                  <a:pt x="3507" y="3572"/>
                </a:lnTo>
                <a:lnTo>
                  <a:pt x="3507" y="3569"/>
                </a:lnTo>
                <a:lnTo>
                  <a:pt x="3509" y="3567"/>
                </a:lnTo>
                <a:lnTo>
                  <a:pt x="3511" y="3565"/>
                </a:lnTo>
                <a:lnTo>
                  <a:pt x="3514" y="3562"/>
                </a:lnTo>
                <a:lnTo>
                  <a:pt x="3516" y="3557"/>
                </a:lnTo>
                <a:lnTo>
                  <a:pt x="3517" y="3555"/>
                </a:lnTo>
                <a:lnTo>
                  <a:pt x="3521" y="3555"/>
                </a:lnTo>
                <a:lnTo>
                  <a:pt x="3519" y="3543"/>
                </a:lnTo>
                <a:lnTo>
                  <a:pt x="3517" y="3538"/>
                </a:lnTo>
                <a:lnTo>
                  <a:pt x="3514" y="3535"/>
                </a:lnTo>
                <a:lnTo>
                  <a:pt x="3509" y="3531"/>
                </a:lnTo>
                <a:lnTo>
                  <a:pt x="3502" y="3529"/>
                </a:lnTo>
                <a:lnTo>
                  <a:pt x="3497" y="3526"/>
                </a:lnTo>
                <a:lnTo>
                  <a:pt x="3493" y="3524"/>
                </a:lnTo>
                <a:lnTo>
                  <a:pt x="3493" y="3521"/>
                </a:lnTo>
                <a:lnTo>
                  <a:pt x="3492" y="3516"/>
                </a:lnTo>
                <a:lnTo>
                  <a:pt x="3488" y="3512"/>
                </a:lnTo>
                <a:lnTo>
                  <a:pt x="3485" y="3509"/>
                </a:lnTo>
                <a:lnTo>
                  <a:pt x="3480" y="3507"/>
                </a:lnTo>
                <a:lnTo>
                  <a:pt x="3482" y="3502"/>
                </a:lnTo>
                <a:lnTo>
                  <a:pt x="3485" y="3500"/>
                </a:lnTo>
                <a:lnTo>
                  <a:pt x="3490" y="3499"/>
                </a:lnTo>
                <a:lnTo>
                  <a:pt x="3495" y="3500"/>
                </a:lnTo>
                <a:lnTo>
                  <a:pt x="3500" y="3502"/>
                </a:lnTo>
                <a:lnTo>
                  <a:pt x="3504" y="3506"/>
                </a:lnTo>
                <a:lnTo>
                  <a:pt x="3507" y="3511"/>
                </a:lnTo>
                <a:lnTo>
                  <a:pt x="3507" y="3514"/>
                </a:lnTo>
                <a:lnTo>
                  <a:pt x="3514" y="3514"/>
                </a:lnTo>
                <a:lnTo>
                  <a:pt x="3521" y="3511"/>
                </a:lnTo>
                <a:lnTo>
                  <a:pt x="3524" y="3506"/>
                </a:lnTo>
                <a:lnTo>
                  <a:pt x="3528" y="3500"/>
                </a:lnTo>
                <a:lnTo>
                  <a:pt x="3531" y="3502"/>
                </a:lnTo>
                <a:lnTo>
                  <a:pt x="3534" y="3504"/>
                </a:lnTo>
                <a:lnTo>
                  <a:pt x="3536" y="3512"/>
                </a:lnTo>
                <a:lnTo>
                  <a:pt x="3538" y="3516"/>
                </a:lnTo>
                <a:lnTo>
                  <a:pt x="3540" y="3519"/>
                </a:lnTo>
                <a:lnTo>
                  <a:pt x="3543" y="3521"/>
                </a:lnTo>
                <a:lnTo>
                  <a:pt x="3548" y="3521"/>
                </a:lnTo>
                <a:lnTo>
                  <a:pt x="3550" y="3521"/>
                </a:lnTo>
                <a:lnTo>
                  <a:pt x="3551" y="3519"/>
                </a:lnTo>
                <a:lnTo>
                  <a:pt x="3553" y="3514"/>
                </a:lnTo>
                <a:lnTo>
                  <a:pt x="3555" y="3500"/>
                </a:lnTo>
                <a:lnTo>
                  <a:pt x="3557" y="3497"/>
                </a:lnTo>
                <a:lnTo>
                  <a:pt x="3558" y="3494"/>
                </a:lnTo>
                <a:lnTo>
                  <a:pt x="3560" y="3492"/>
                </a:lnTo>
                <a:lnTo>
                  <a:pt x="3562" y="3487"/>
                </a:lnTo>
                <a:lnTo>
                  <a:pt x="3563" y="3482"/>
                </a:lnTo>
                <a:lnTo>
                  <a:pt x="3565" y="3480"/>
                </a:lnTo>
                <a:lnTo>
                  <a:pt x="3569" y="3480"/>
                </a:lnTo>
                <a:lnTo>
                  <a:pt x="3572" y="3458"/>
                </a:lnTo>
                <a:lnTo>
                  <a:pt x="3574" y="3446"/>
                </a:lnTo>
                <a:lnTo>
                  <a:pt x="3575" y="3436"/>
                </a:lnTo>
                <a:lnTo>
                  <a:pt x="3574" y="3425"/>
                </a:lnTo>
                <a:lnTo>
                  <a:pt x="3570" y="3415"/>
                </a:lnTo>
                <a:lnTo>
                  <a:pt x="3569" y="3412"/>
                </a:lnTo>
                <a:lnTo>
                  <a:pt x="3565" y="3408"/>
                </a:lnTo>
                <a:lnTo>
                  <a:pt x="3560" y="3407"/>
                </a:lnTo>
                <a:lnTo>
                  <a:pt x="3555" y="3405"/>
                </a:lnTo>
                <a:lnTo>
                  <a:pt x="3557" y="3402"/>
                </a:lnTo>
                <a:lnTo>
                  <a:pt x="3558" y="3398"/>
                </a:lnTo>
                <a:lnTo>
                  <a:pt x="3560" y="3396"/>
                </a:lnTo>
                <a:lnTo>
                  <a:pt x="3562" y="3391"/>
                </a:lnTo>
                <a:lnTo>
                  <a:pt x="3562" y="3386"/>
                </a:lnTo>
                <a:lnTo>
                  <a:pt x="3563" y="3383"/>
                </a:lnTo>
                <a:lnTo>
                  <a:pt x="3565" y="3379"/>
                </a:lnTo>
                <a:lnTo>
                  <a:pt x="3569" y="3378"/>
                </a:lnTo>
                <a:lnTo>
                  <a:pt x="3572" y="3373"/>
                </a:lnTo>
                <a:lnTo>
                  <a:pt x="3574" y="3366"/>
                </a:lnTo>
                <a:lnTo>
                  <a:pt x="3577" y="3361"/>
                </a:lnTo>
                <a:lnTo>
                  <a:pt x="3579" y="3359"/>
                </a:lnTo>
                <a:lnTo>
                  <a:pt x="3582" y="3357"/>
                </a:lnTo>
                <a:lnTo>
                  <a:pt x="3586" y="3352"/>
                </a:lnTo>
                <a:lnTo>
                  <a:pt x="3589" y="3347"/>
                </a:lnTo>
                <a:lnTo>
                  <a:pt x="3592" y="3344"/>
                </a:lnTo>
                <a:lnTo>
                  <a:pt x="3596" y="3337"/>
                </a:lnTo>
                <a:lnTo>
                  <a:pt x="3598" y="3333"/>
                </a:lnTo>
                <a:lnTo>
                  <a:pt x="3599" y="3332"/>
                </a:lnTo>
                <a:lnTo>
                  <a:pt x="3606" y="3330"/>
                </a:lnTo>
                <a:lnTo>
                  <a:pt x="3623" y="3330"/>
                </a:lnTo>
                <a:lnTo>
                  <a:pt x="3625" y="3340"/>
                </a:lnTo>
                <a:lnTo>
                  <a:pt x="3623" y="3347"/>
                </a:lnTo>
                <a:lnTo>
                  <a:pt x="3620" y="3352"/>
                </a:lnTo>
                <a:lnTo>
                  <a:pt x="3615" y="3355"/>
                </a:lnTo>
                <a:lnTo>
                  <a:pt x="3601" y="3359"/>
                </a:lnTo>
                <a:lnTo>
                  <a:pt x="3594" y="3361"/>
                </a:lnTo>
                <a:lnTo>
                  <a:pt x="3589" y="3364"/>
                </a:lnTo>
                <a:lnTo>
                  <a:pt x="3592" y="3369"/>
                </a:lnTo>
                <a:lnTo>
                  <a:pt x="3596" y="3374"/>
                </a:lnTo>
                <a:lnTo>
                  <a:pt x="3601" y="3378"/>
                </a:lnTo>
                <a:lnTo>
                  <a:pt x="3609" y="3378"/>
                </a:lnTo>
                <a:lnTo>
                  <a:pt x="3616" y="3378"/>
                </a:lnTo>
                <a:lnTo>
                  <a:pt x="3621" y="3379"/>
                </a:lnTo>
                <a:lnTo>
                  <a:pt x="3625" y="3381"/>
                </a:lnTo>
                <a:lnTo>
                  <a:pt x="3630" y="3388"/>
                </a:lnTo>
                <a:lnTo>
                  <a:pt x="3633" y="3396"/>
                </a:lnTo>
                <a:lnTo>
                  <a:pt x="3637" y="3405"/>
                </a:lnTo>
                <a:lnTo>
                  <a:pt x="3638" y="3405"/>
                </a:lnTo>
                <a:lnTo>
                  <a:pt x="3640" y="3403"/>
                </a:lnTo>
                <a:lnTo>
                  <a:pt x="3642" y="3398"/>
                </a:lnTo>
                <a:lnTo>
                  <a:pt x="3644" y="3384"/>
                </a:lnTo>
                <a:lnTo>
                  <a:pt x="3649" y="3376"/>
                </a:lnTo>
                <a:lnTo>
                  <a:pt x="3650" y="3371"/>
                </a:lnTo>
                <a:lnTo>
                  <a:pt x="3650" y="3364"/>
                </a:lnTo>
                <a:lnTo>
                  <a:pt x="3657" y="3364"/>
                </a:lnTo>
                <a:lnTo>
                  <a:pt x="3662" y="3366"/>
                </a:lnTo>
                <a:lnTo>
                  <a:pt x="3666" y="3369"/>
                </a:lnTo>
                <a:lnTo>
                  <a:pt x="3667" y="3374"/>
                </a:lnTo>
                <a:lnTo>
                  <a:pt x="3669" y="3386"/>
                </a:lnTo>
                <a:lnTo>
                  <a:pt x="3673" y="3390"/>
                </a:lnTo>
                <a:lnTo>
                  <a:pt x="3678" y="3391"/>
                </a:lnTo>
                <a:lnTo>
                  <a:pt x="3679" y="3391"/>
                </a:lnTo>
                <a:lnTo>
                  <a:pt x="3681" y="3390"/>
                </a:lnTo>
                <a:lnTo>
                  <a:pt x="3683" y="3386"/>
                </a:lnTo>
                <a:lnTo>
                  <a:pt x="3683" y="3381"/>
                </a:lnTo>
                <a:lnTo>
                  <a:pt x="3684" y="3378"/>
                </a:lnTo>
                <a:lnTo>
                  <a:pt x="3688" y="3378"/>
                </a:lnTo>
                <a:lnTo>
                  <a:pt x="3691" y="3378"/>
                </a:lnTo>
                <a:lnTo>
                  <a:pt x="3691" y="3371"/>
                </a:lnTo>
                <a:lnTo>
                  <a:pt x="3691" y="3364"/>
                </a:lnTo>
                <a:lnTo>
                  <a:pt x="3691" y="3357"/>
                </a:lnTo>
                <a:lnTo>
                  <a:pt x="3691" y="3350"/>
                </a:lnTo>
                <a:lnTo>
                  <a:pt x="3700" y="3350"/>
                </a:lnTo>
                <a:lnTo>
                  <a:pt x="3707" y="3349"/>
                </a:lnTo>
                <a:lnTo>
                  <a:pt x="3710" y="3345"/>
                </a:lnTo>
                <a:lnTo>
                  <a:pt x="3712" y="3337"/>
                </a:lnTo>
                <a:lnTo>
                  <a:pt x="3713" y="3332"/>
                </a:lnTo>
                <a:lnTo>
                  <a:pt x="3715" y="3330"/>
                </a:lnTo>
                <a:lnTo>
                  <a:pt x="3719" y="3330"/>
                </a:lnTo>
                <a:lnTo>
                  <a:pt x="3724" y="3321"/>
                </a:lnTo>
                <a:lnTo>
                  <a:pt x="3727" y="3318"/>
                </a:lnTo>
                <a:lnTo>
                  <a:pt x="3732" y="3316"/>
                </a:lnTo>
                <a:lnTo>
                  <a:pt x="3734" y="3315"/>
                </a:lnTo>
                <a:lnTo>
                  <a:pt x="3736" y="3313"/>
                </a:lnTo>
                <a:lnTo>
                  <a:pt x="3739" y="3309"/>
                </a:lnTo>
                <a:lnTo>
                  <a:pt x="3741" y="3304"/>
                </a:lnTo>
                <a:lnTo>
                  <a:pt x="3742" y="3303"/>
                </a:lnTo>
                <a:lnTo>
                  <a:pt x="3746" y="3303"/>
                </a:lnTo>
                <a:lnTo>
                  <a:pt x="3744" y="3289"/>
                </a:lnTo>
                <a:lnTo>
                  <a:pt x="3741" y="3277"/>
                </a:lnTo>
                <a:lnTo>
                  <a:pt x="3737" y="3265"/>
                </a:lnTo>
                <a:lnTo>
                  <a:pt x="3732" y="3255"/>
                </a:lnTo>
                <a:lnTo>
                  <a:pt x="3727" y="3248"/>
                </a:lnTo>
                <a:lnTo>
                  <a:pt x="3722" y="3241"/>
                </a:lnTo>
                <a:lnTo>
                  <a:pt x="3717" y="3234"/>
                </a:lnTo>
                <a:lnTo>
                  <a:pt x="3712" y="3228"/>
                </a:lnTo>
                <a:lnTo>
                  <a:pt x="3707" y="3228"/>
                </a:lnTo>
                <a:lnTo>
                  <a:pt x="3703" y="3226"/>
                </a:lnTo>
                <a:lnTo>
                  <a:pt x="3700" y="3224"/>
                </a:lnTo>
                <a:lnTo>
                  <a:pt x="3698" y="3221"/>
                </a:lnTo>
                <a:lnTo>
                  <a:pt x="3671" y="3221"/>
                </a:lnTo>
                <a:lnTo>
                  <a:pt x="3666" y="3221"/>
                </a:lnTo>
                <a:lnTo>
                  <a:pt x="3662" y="3219"/>
                </a:lnTo>
                <a:lnTo>
                  <a:pt x="3659" y="3217"/>
                </a:lnTo>
                <a:lnTo>
                  <a:pt x="3657" y="3214"/>
                </a:lnTo>
                <a:lnTo>
                  <a:pt x="3650" y="3212"/>
                </a:lnTo>
                <a:lnTo>
                  <a:pt x="3645" y="3212"/>
                </a:lnTo>
                <a:lnTo>
                  <a:pt x="3638" y="3216"/>
                </a:lnTo>
                <a:lnTo>
                  <a:pt x="3633" y="3221"/>
                </a:lnTo>
                <a:lnTo>
                  <a:pt x="3628" y="3221"/>
                </a:lnTo>
                <a:lnTo>
                  <a:pt x="3623" y="3221"/>
                </a:lnTo>
                <a:lnTo>
                  <a:pt x="3621" y="3217"/>
                </a:lnTo>
                <a:lnTo>
                  <a:pt x="3618" y="3216"/>
                </a:lnTo>
                <a:lnTo>
                  <a:pt x="3609" y="3214"/>
                </a:lnTo>
                <a:lnTo>
                  <a:pt x="3609" y="3209"/>
                </a:lnTo>
                <a:lnTo>
                  <a:pt x="3608" y="3205"/>
                </a:lnTo>
                <a:lnTo>
                  <a:pt x="3606" y="3202"/>
                </a:lnTo>
                <a:lnTo>
                  <a:pt x="3603" y="3200"/>
                </a:lnTo>
                <a:lnTo>
                  <a:pt x="3603" y="3195"/>
                </a:lnTo>
                <a:lnTo>
                  <a:pt x="3603" y="3192"/>
                </a:lnTo>
                <a:lnTo>
                  <a:pt x="3601" y="3190"/>
                </a:lnTo>
                <a:lnTo>
                  <a:pt x="3598" y="3188"/>
                </a:lnTo>
                <a:lnTo>
                  <a:pt x="3591" y="3187"/>
                </a:lnTo>
                <a:lnTo>
                  <a:pt x="3582" y="3187"/>
                </a:lnTo>
                <a:lnTo>
                  <a:pt x="3580" y="3192"/>
                </a:lnTo>
                <a:lnTo>
                  <a:pt x="3579" y="3193"/>
                </a:lnTo>
                <a:lnTo>
                  <a:pt x="3575" y="3193"/>
                </a:lnTo>
                <a:lnTo>
                  <a:pt x="3575" y="3199"/>
                </a:lnTo>
                <a:lnTo>
                  <a:pt x="3575" y="3205"/>
                </a:lnTo>
                <a:lnTo>
                  <a:pt x="3575" y="3217"/>
                </a:lnTo>
                <a:lnTo>
                  <a:pt x="3575" y="3224"/>
                </a:lnTo>
                <a:lnTo>
                  <a:pt x="3574" y="3228"/>
                </a:lnTo>
                <a:lnTo>
                  <a:pt x="3569" y="3229"/>
                </a:lnTo>
                <a:lnTo>
                  <a:pt x="3562" y="3228"/>
                </a:lnTo>
                <a:lnTo>
                  <a:pt x="3563" y="3219"/>
                </a:lnTo>
                <a:lnTo>
                  <a:pt x="3565" y="3216"/>
                </a:lnTo>
                <a:lnTo>
                  <a:pt x="3569" y="3214"/>
                </a:lnTo>
                <a:lnTo>
                  <a:pt x="3569" y="3202"/>
                </a:lnTo>
                <a:lnTo>
                  <a:pt x="3570" y="3197"/>
                </a:lnTo>
                <a:lnTo>
                  <a:pt x="3572" y="3195"/>
                </a:lnTo>
                <a:lnTo>
                  <a:pt x="3575" y="3193"/>
                </a:lnTo>
                <a:lnTo>
                  <a:pt x="3577" y="3188"/>
                </a:lnTo>
                <a:lnTo>
                  <a:pt x="3579" y="3187"/>
                </a:lnTo>
                <a:lnTo>
                  <a:pt x="3582" y="3187"/>
                </a:lnTo>
                <a:lnTo>
                  <a:pt x="3580" y="3183"/>
                </a:lnTo>
                <a:lnTo>
                  <a:pt x="3580" y="3180"/>
                </a:lnTo>
                <a:lnTo>
                  <a:pt x="3587" y="3171"/>
                </a:lnTo>
                <a:lnTo>
                  <a:pt x="3591" y="3166"/>
                </a:lnTo>
                <a:lnTo>
                  <a:pt x="3592" y="3161"/>
                </a:lnTo>
                <a:lnTo>
                  <a:pt x="3592" y="3158"/>
                </a:lnTo>
                <a:lnTo>
                  <a:pt x="3589" y="3153"/>
                </a:lnTo>
                <a:lnTo>
                  <a:pt x="3584" y="3151"/>
                </a:lnTo>
                <a:lnTo>
                  <a:pt x="3582" y="3149"/>
                </a:lnTo>
                <a:lnTo>
                  <a:pt x="3582" y="3146"/>
                </a:lnTo>
                <a:lnTo>
                  <a:pt x="3587" y="3142"/>
                </a:lnTo>
                <a:lnTo>
                  <a:pt x="3592" y="3139"/>
                </a:lnTo>
                <a:lnTo>
                  <a:pt x="3594" y="3134"/>
                </a:lnTo>
                <a:lnTo>
                  <a:pt x="3596" y="3125"/>
                </a:lnTo>
                <a:lnTo>
                  <a:pt x="3594" y="3100"/>
                </a:lnTo>
                <a:lnTo>
                  <a:pt x="3591" y="3076"/>
                </a:lnTo>
                <a:lnTo>
                  <a:pt x="3587" y="3052"/>
                </a:lnTo>
                <a:lnTo>
                  <a:pt x="3587" y="3038"/>
                </a:lnTo>
                <a:lnTo>
                  <a:pt x="3589" y="3023"/>
                </a:lnTo>
                <a:lnTo>
                  <a:pt x="3589" y="3019"/>
                </a:lnTo>
                <a:lnTo>
                  <a:pt x="3591" y="3018"/>
                </a:lnTo>
                <a:lnTo>
                  <a:pt x="3594" y="3009"/>
                </a:lnTo>
                <a:lnTo>
                  <a:pt x="3598" y="3002"/>
                </a:lnTo>
                <a:lnTo>
                  <a:pt x="3601" y="2996"/>
                </a:lnTo>
                <a:lnTo>
                  <a:pt x="3604" y="2992"/>
                </a:lnTo>
                <a:lnTo>
                  <a:pt x="3608" y="2990"/>
                </a:lnTo>
                <a:lnTo>
                  <a:pt x="3611" y="2989"/>
                </a:lnTo>
                <a:lnTo>
                  <a:pt x="3620" y="2982"/>
                </a:lnTo>
                <a:lnTo>
                  <a:pt x="3630" y="2975"/>
                </a:lnTo>
                <a:lnTo>
                  <a:pt x="3630" y="2968"/>
                </a:lnTo>
                <a:lnTo>
                  <a:pt x="3630" y="2961"/>
                </a:lnTo>
                <a:lnTo>
                  <a:pt x="3633" y="2953"/>
                </a:lnTo>
                <a:lnTo>
                  <a:pt x="3637" y="2941"/>
                </a:lnTo>
                <a:lnTo>
                  <a:pt x="3638" y="2936"/>
                </a:lnTo>
                <a:lnTo>
                  <a:pt x="3637" y="2927"/>
                </a:lnTo>
                <a:lnTo>
                  <a:pt x="3645" y="2922"/>
                </a:lnTo>
                <a:lnTo>
                  <a:pt x="3649" y="2919"/>
                </a:lnTo>
                <a:lnTo>
                  <a:pt x="3650" y="2914"/>
                </a:lnTo>
                <a:lnTo>
                  <a:pt x="3652" y="2908"/>
                </a:lnTo>
                <a:lnTo>
                  <a:pt x="3654" y="2907"/>
                </a:lnTo>
                <a:lnTo>
                  <a:pt x="3657" y="2907"/>
                </a:lnTo>
                <a:lnTo>
                  <a:pt x="3657" y="2883"/>
                </a:lnTo>
                <a:lnTo>
                  <a:pt x="3657" y="2859"/>
                </a:lnTo>
                <a:lnTo>
                  <a:pt x="3661" y="2839"/>
                </a:lnTo>
                <a:lnTo>
                  <a:pt x="3664" y="2818"/>
                </a:lnTo>
                <a:lnTo>
                  <a:pt x="3662" y="2811"/>
                </a:lnTo>
                <a:lnTo>
                  <a:pt x="3661" y="2804"/>
                </a:lnTo>
                <a:lnTo>
                  <a:pt x="3657" y="2799"/>
                </a:lnTo>
                <a:lnTo>
                  <a:pt x="3657" y="2791"/>
                </a:lnTo>
                <a:lnTo>
                  <a:pt x="3652" y="2789"/>
                </a:lnTo>
                <a:lnTo>
                  <a:pt x="3650" y="2787"/>
                </a:lnTo>
                <a:lnTo>
                  <a:pt x="3650" y="2784"/>
                </a:lnTo>
                <a:lnTo>
                  <a:pt x="3650" y="2779"/>
                </a:lnTo>
                <a:lnTo>
                  <a:pt x="3649" y="2774"/>
                </a:lnTo>
                <a:lnTo>
                  <a:pt x="3645" y="2765"/>
                </a:lnTo>
                <a:lnTo>
                  <a:pt x="3642" y="2757"/>
                </a:lnTo>
                <a:lnTo>
                  <a:pt x="3642" y="2750"/>
                </a:lnTo>
                <a:lnTo>
                  <a:pt x="3644" y="2743"/>
                </a:lnTo>
                <a:lnTo>
                  <a:pt x="3644" y="2740"/>
                </a:lnTo>
                <a:lnTo>
                  <a:pt x="3644" y="2736"/>
                </a:lnTo>
                <a:lnTo>
                  <a:pt x="3644" y="2733"/>
                </a:lnTo>
                <a:lnTo>
                  <a:pt x="3644" y="2729"/>
                </a:lnTo>
                <a:lnTo>
                  <a:pt x="3647" y="2729"/>
                </a:lnTo>
                <a:lnTo>
                  <a:pt x="3650" y="2729"/>
                </a:lnTo>
                <a:lnTo>
                  <a:pt x="3654" y="2723"/>
                </a:lnTo>
                <a:lnTo>
                  <a:pt x="3657" y="2716"/>
                </a:lnTo>
                <a:lnTo>
                  <a:pt x="3661" y="2714"/>
                </a:lnTo>
                <a:lnTo>
                  <a:pt x="3664" y="2712"/>
                </a:lnTo>
                <a:lnTo>
                  <a:pt x="3667" y="2711"/>
                </a:lnTo>
                <a:lnTo>
                  <a:pt x="3671" y="2709"/>
                </a:lnTo>
                <a:lnTo>
                  <a:pt x="3673" y="2707"/>
                </a:lnTo>
                <a:lnTo>
                  <a:pt x="3673" y="2704"/>
                </a:lnTo>
                <a:lnTo>
                  <a:pt x="3674" y="2702"/>
                </a:lnTo>
                <a:lnTo>
                  <a:pt x="3678" y="2702"/>
                </a:lnTo>
                <a:lnTo>
                  <a:pt x="3679" y="2697"/>
                </a:lnTo>
                <a:lnTo>
                  <a:pt x="3681" y="2695"/>
                </a:lnTo>
                <a:lnTo>
                  <a:pt x="3684" y="2695"/>
                </a:lnTo>
                <a:lnTo>
                  <a:pt x="3691" y="2695"/>
                </a:lnTo>
                <a:lnTo>
                  <a:pt x="3691" y="2682"/>
                </a:lnTo>
                <a:lnTo>
                  <a:pt x="3688" y="2677"/>
                </a:lnTo>
                <a:lnTo>
                  <a:pt x="3683" y="2675"/>
                </a:lnTo>
                <a:lnTo>
                  <a:pt x="3676" y="2673"/>
                </a:lnTo>
                <a:lnTo>
                  <a:pt x="3667" y="2673"/>
                </a:lnTo>
                <a:lnTo>
                  <a:pt x="3652" y="2677"/>
                </a:lnTo>
                <a:lnTo>
                  <a:pt x="3647" y="2680"/>
                </a:lnTo>
                <a:lnTo>
                  <a:pt x="3644" y="2682"/>
                </a:lnTo>
                <a:lnTo>
                  <a:pt x="3642" y="2687"/>
                </a:lnTo>
                <a:lnTo>
                  <a:pt x="3640" y="2689"/>
                </a:lnTo>
                <a:lnTo>
                  <a:pt x="3637" y="2689"/>
                </a:lnTo>
                <a:lnTo>
                  <a:pt x="3632" y="2690"/>
                </a:lnTo>
                <a:lnTo>
                  <a:pt x="3628" y="2692"/>
                </a:lnTo>
                <a:lnTo>
                  <a:pt x="3623" y="2699"/>
                </a:lnTo>
                <a:lnTo>
                  <a:pt x="3618" y="2706"/>
                </a:lnTo>
                <a:lnTo>
                  <a:pt x="3615" y="2707"/>
                </a:lnTo>
                <a:lnTo>
                  <a:pt x="3609" y="2709"/>
                </a:lnTo>
                <a:lnTo>
                  <a:pt x="3608" y="2714"/>
                </a:lnTo>
                <a:lnTo>
                  <a:pt x="3606" y="2716"/>
                </a:lnTo>
                <a:lnTo>
                  <a:pt x="3603" y="2716"/>
                </a:lnTo>
                <a:lnTo>
                  <a:pt x="3601" y="2718"/>
                </a:lnTo>
                <a:lnTo>
                  <a:pt x="3598" y="2719"/>
                </a:lnTo>
                <a:lnTo>
                  <a:pt x="3589" y="2723"/>
                </a:lnTo>
                <a:lnTo>
                  <a:pt x="3580" y="2728"/>
                </a:lnTo>
                <a:lnTo>
                  <a:pt x="3574" y="2731"/>
                </a:lnTo>
                <a:lnTo>
                  <a:pt x="3569" y="2731"/>
                </a:lnTo>
                <a:lnTo>
                  <a:pt x="3565" y="2731"/>
                </a:lnTo>
                <a:lnTo>
                  <a:pt x="3560" y="2731"/>
                </a:lnTo>
                <a:lnTo>
                  <a:pt x="3538" y="2729"/>
                </a:lnTo>
                <a:lnTo>
                  <a:pt x="3526" y="2728"/>
                </a:lnTo>
                <a:lnTo>
                  <a:pt x="3514" y="2729"/>
                </a:lnTo>
                <a:lnTo>
                  <a:pt x="3505" y="2729"/>
                </a:lnTo>
                <a:lnTo>
                  <a:pt x="3500" y="2733"/>
                </a:lnTo>
                <a:lnTo>
                  <a:pt x="3495" y="2736"/>
                </a:lnTo>
                <a:lnTo>
                  <a:pt x="3492" y="2741"/>
                </a:lnTo>
                <a:lnTo>
                  <a:pt x="3483" y="2750"/>
                </a:lnTo>
                <a:lnTo>
                  <a:pt x="3478" y="2755"/>
                </a:lnTo>
                <a:lnTo>
                  <a:pt x="3473" y="2757"/>
                </a:lnTo>
                <a:lnTo>
                  <a:pt x="3473" y="2760"/>
                </a:lnTo>
                <a:lnTo>
                  <a:pt x="3470" y="2769"/>
                </a:lnTo>
                <a:lnTo>
                  <a:pt x="3468" y="2777"/>
                </a:lnTo>
                <a:lnTo>
                  <a:pt x="3465" y="2786"/>
                </a:lnTo>
                <a:lnTo>
                  <a:pt x="3459" y="2793"/>
                </a:lnTo>
                <a:lnTo>
                  <a:pt x="3458" y="2796"/>
                </a:lnTo>
                <a:lnTo>
                  <a:pt x="3451" y="2804"/>
                </a:lnTo>
                <a:lnTo>
                  <a:pt x="3446" y="2811"/>
                </a:lnTo>
                <a:lnTo>
                  <a:pt x="3444" y="2813"/>
                </a:lnTo>
                <a:lnTo>
                  <a:pt x="3442" y="2815"/>
                </a:lnTo>
                <a:lnTo>
                  <a:pt x="3442" y="2818"/>
                </a:lnTo>
                <a:lnTo>
                  <a:pt x="3441" y="2827"/>
                </a:lnTo>
                <a:lnTo>
                  <a:pt x="3436" y="2833"/>
                </a:lnTo>
                <a:lnTo>
                  <a:pt x="3425" y="2849"/>
                </a:lnTo>
                <a:lnTo>
                  <a:pt x="3425" y="2852"/>
                </a:lnTo>
                <a:lnTo>
                  <a:pt x="3420" y="2861"/>
                </a:lnTo>
                <a:lnTo>
                  <a:pt x="3418" y="2866"/>
                </a:lnTo>
                <a:lnTo>
                  <a:pt x="3418" y="2873"/>
                </a:lnTo>
                <a:lnTo>
                  <a:pt x="3412" y="2873"/>
                </a:lnTo>
                <a:lnTo>
                  <a:pt x="3406" y="2874"/>
                </a:lnTo>
                <a:lnTo>
                  <a:pt x="3405" y="2878"/>
                </a:lnTo>
                <a:lnTo>
                  <a:pt x="3403" y="2881"/>
                </a:lnTo>
                <a:lnTo>
                  <a:pt x="3401" y="2886"/>
                </a:lnTo>
                <a:lnTo>
                  <a:pt x="3400" y="2890"/>
                </a:lnTo>
                <a:lnTo>
                  <a:pt x="3396" y="2893"/>
                </a:lnTo>
                <a:lnTo>
                  <a:pt x="3391" y="2893"/>
                </a:lnTo>
                <a:lnTo>
                  <a:pt x="3391" y="2897"/>
                </a:lnTo>
                <a:lnTo>
                  <a:pt x="3384" y="2897"/>
                </a:lnTo>
                <a:lnTo>
                  <a:pt x="3377" y="2897"/>
                </a:lnTo>
                <a:lnTo>
                  <a:pt x="3371" y="2898"/>
                </a:lnTo>
                <a:lnTo>
                  <a:pt x="3364" y="2900"/>
                </a:lnTo>
                <a:lnTo>
                  <a:pt x="3362" y="2903"/>
                </a:lnTo>
                <a:lnTo>
                  <a:pt x="3357" y="2908"/>
                </a:lnTo>
                <a:lnTo>
                  <a:pt x="3354" y="2912"/>
                </a:lnTo>
                <a:lnTo>
                  <a:pt x="3348" y="2914"/>
                </a:lnTo>
                <a:lnTo>
                  <a:pt x="3345" y="2915"/>
                </a:lnTo>
                <a:lnTo>
                  <a:pt x="3336" y="2915"/>
                </a:lnTo>
                <a:lnTo>
                  <a:pt x="3328" y="2917"/>
                </a:lnTo>
                <a:lnTo>
                  <a:pt x="3324" y="2917"/>
                </a:lnTo>
                <a:lnTo>
                  <a:pt x="3297" y="2910"/>
                </a:lnTo>
                <a:lnTo>
                  <a:pt x="3284" y="2908"/>
                </a:lnTo>
                <a:lnTo>
                  <a:pt x="3268" y="2907"/>
                </a:lnTo>
                <a:lnTo>
                  <a:pt x="3266" y="2912"/>
                </a:lnTo>
                <a:lnTo>
                  <a:pt x="3265" y="2914"/>
                </a:lnTo>
                <a:lnTo>
                  <a:pt x="3261" y="2914"/>
                </a:lnTo>
                <a:lnTo>
                  <a:pt x="3255" y="2914"/>
                </a:lnTo>
                <a:lnTo>
                  <a:pt x="3249" y="2915"/>
                </a:lnTo>
                <a:lnTo>
                  <a:pt x="3246" y="2919"/>
                </a:lnTo>
                <a:lnTo>
                  <a:pt x="3241" y="2920"/>
                </a:lnTo>
                <a:lnTo>
                  <a:pt x="3234" y="2920"/>
                </a:lnTo>
                <a:lnTo>
                  <a:pt x="3227" y="2920"/>
                </a:lnTo>
                <a:lnTo>
                  <a:pt x="3222" y="2922"/>
                </a:lnTo>
                <a:lnTo>
                  <a:pt x="3220" y="2924"/>
                </a:lnTo>
                <a:lnTo>
                  <a:pt x="3220" y="2927"/>
                </a:lnTo>
                <a:lnTo>
                  <a:pt x="3214" y="2922"/>
                </a:lnTo>
                <a:lnTo>
                  <a:pt x="3203" y="2920"/>
                </a:lnTo>
                <a:lnTo>
                  <a:pt x="3191" y="2920"/>
                </a:lnTo>
                <a:lnTo>
                  <a:pt x="3180" y="2920"/>
                </a:lnTo>
                <a:lnTo>
                  <a:pt x="3168" y="2922"/>
                </a:lnTo>
                <a:lnTo>
                  <a:pt x="3162" y="2924"/>
                </a:lnTo>
                <a:lnTo>
                  <a:pt x="3159" y="2927"/>
                </a:lnTo>
                <a:lnTo>
                  <a:pt x="3157" y="2929"/>
                </a:lnTo>
                <a:lnTo>
                  <a:pt x="3156" y="2932"/>
                </a:lnTo>
                <a:lnTo>
                  <a:pt x="3144" y="2949"/>
                </a:lnTo>
                <a:lnTo>
                  <a:pt x="3135" y="2961"/>
                </a:lnTo>
                <a:lnTo>
                  <a:pt x="3133" y="2963"/>
                </a:lnTo>
                <a:lnTo>
                  <a:pt x="3132" y="2968"/>
                </a:lnTo>
                <a:lnTo>
                  <a:pt x="3130" y="2973"/>
                </a:lnTo>
                <a:lnTo>
                  <a:pt x="3128" y="2975"/>
                </a:lnTo>
                <a:lnTo>
                  <a:pt x="3125" y="2975"/>
                </a:lnTo>
                <a:lnTo>
                  <a:pt x="3123" y="2980"/>
                </a:lnTo>
                <a:lnTo>
                  <a:pt x="3120" y="2984"/>
                </a:lnTo>
                <a:lnTo>
                  <a:pt x="3113" y="2990"/>
                </a:lnTo>
                <a:lnTo>
                  <a:pt x="3110" y="2994"/>
                </a:lnTo>
                <a:lnTo>
                  <a:pt x="3106" y="2997"/>
                </a:lnTo>
                <a:lnTo>
                  <a:pt x="3104" y="3002"/>
                </a:lnTo>
                <a:lnTo>
                  <a:pt x="3104" y="3009"/>
                </a:lnTo>
                <a:lnTo>
                  <a:pt x="3099" y="3011"/>
                </a:lnTo>
                <a:lnTo>
                  <a:pt x="3094" y="3014"/>
                </a:lnTo>
                <a:lnTo>
                  <a:pt x="3089" y="3021"/>
                </a:lnTo>
                <a:lnTo>
                  <a:pt x="3084" y="3030"/>
                </a:lnTo>
                <a:lnTo>
                  <a:pt x="3081" y="3033"/>
                </a:lnTo>
                <a:lnTo>
                  <a:pt x="3077" y="3037"/>
                </a:lnTo>
                <a:lnTo>
                  <a:pt x="3077" y="3057"/>
                </a:lnTo>
                <a:lnTo>
                  <a:pt x="3076" y="3062"/>
                </a:lnTo>
                <a:lnTo>
                  <a:pt x="3074" y="3064"/>
                </a:lnTo>
                <a:lnTo>
                  <a:pt x="3070" y="3064"/>
                </a:lnTo>
                <a:lnTo>
                  <a:pt x="3070" y="3084"/>
                </a:lnTo>
                <a:lnTo>
                  <a:pt x="3072" y="3088"/>
                </a:lnTo>
                <a:lnTo>
                  <a:pt x="3076" y="3089"/>
                </a:lnTo>
                <a:lnTo>
                  <a:pt x="3084" y="3091"/>
                </a:lnTo>
                <a:lnTo>
                  <a:pt x="3087" y="3093"/>
                </a:lnTo>
                <a:lnTo>
                  <a:pt x="3091" y="3095"/>
                </a:lnTo>
                <a:lnTo>
                  <a:pt x="3093" y="3098"/>
                </a:lnTo>
                <a:lnTo>
                  <a:pt x="3098" y="3098"/>
                </a:lnTo>
                <a:lnTo>
                  <a:pt x="3101" y="3112"/>
                </a:lnTo>
                <a:lnTo>
                  <a:pt x="3104" y="3117"/>
                </a:lnTo>
                <a:lnTo>
                  <a:pt x="3108" y="3122"/>
                </a:lnTo>
                <a:lnTo>
                  <a:pt x="3113" y="3125"/>
                </a:lnTo>
                <a:lnTo>
                  <a:pt x="3118" y="3129"/>
                </a:lnTo>
                <a:lnTo>
                  <a:pt x="3132" y="3132"/>
                </a:lnTo>
                <a:lnTo>
                  <a:pt x="3132" y="3136"/>
                </a:lnTo>
                <a:lnTo>
                  <a:pt x="3133" y="3137"/>
                </a:lnTo>
                <a:lnTo>
                  <a:pt x="3139" y="3139"/>
                </a:lnTo>
                <a:lnTo>
                  <a:pt x="3142" y="3144"/>
                </a:lnTo>
                <a:lnTo>
                  <a:pt x="3144" y="3151"/>
                </a:lnTo>
                <a:lnTo>
                  <a:pt x="3145" y="3158"/>
                </a:lnTo>
                <a:lnTo>
                  <a:pt x="3145" y="3166"/>
                </a:lnTo>
                <a:lnTo>
                  <a:pt x="3151" y="3166"/>
                </a:lnTo>
                <a:lnTo>
                  <a:pt x="3154" y="3165"/>
                </a:lnTo>
                <a:lnTo>
                  <a:pt x="3157" y="3163"/>
                </a:lnTo>
                <a:lnTo>
                  <a:pt x="3159" y="3159"/>
                </a:lnTo>
                <a:lnTo>
                  <a:pt x="3162" y="3153"/>
                </a:lnTo>
                <a:lnTo>
                  <a:pt x="3168" y="3147"/>
                </a:lnTo>
                <a:lnTo>
                  <a:pt x="3173" y="3142"/>
                </a:lnTo>
                <a:lnTo>
                  <a:pt x="3180" y="3139"/>
                </a:lnTo>
                <a:lnTo>
                  <a:pt x="3176" y="3136"/>
                </a:lnTo>
                <a:lnTo>
                  <a:pt x="3173" y="3132"/>
                </a:lnTo>
                <a:lnTo>
                  <a:pt x="3164" y="3127"/>
                </a:lnTo>
                <a:lnTo>
                  <a:pt x="3154" y="3124"/>
                </a:lnTo>
                <a:lnTo>
                  <a:pt x="3145" y="3118"/>
                </a:lnTo>
                <a:lnTo>
                  <a:pt x="3142" y="3113"/>
                </a:lnTo>
                <a:lnTo>
                  <a:pt x="3140" y="3108"/>
                </a:lnTo>
                <a:lnTo>
                  <a:pt x="3139" y="3096"/>
                </a:lnTo>
                <a:lnTo>
                  <a:pt x="3140" y="3083"/>
                </a:lnTo>
                <a:lnTo>
                  <a:pt x="3142" y="3078"/>
                </a:lnTo>
                <a:lnTo>
                  <a:pt x="3145" y="3072"/>
                </a:lnTo>
                <a:lnTo>
                  <a:pt x="3147" y="3069"/>
                </a:lnTo>
                <a:lnTo>
                  <a:pt x="3151" y="3067"/>
                </a:lnTo>
                <a:lnTo>
                  <a:pt x="3154" y="3067"/>
                </a:lnTo>
                <a:lnTo>
                  <a:pt x="3162" y="3064"/>
                </a:lnTo>
                <a:lnTo>
                  <a:pt x="3166" y="3064"/>
                </a:lnTo>
                <a:lnTo>
                  <a:pt x="3168" y="3060"/>
                </a:lnTo>
                <a:lnTo>
                  <a:pt x="3169" y="3057"/>
                </a:lnTo>
                <a:lnTo>
                  <a:pt x="3169" y="3050"/>
                </a:lnTo>
                <a:lnTo>
                  <a:pt x="3169" y="3047"/>
                </a:lnTo>
                <a:lnTo>
                  <a:pt x="3171" y="3043"/>
                </a:lnTo>
                <a:lnTo>
                  <a:pt x="3174" y="3040"/>
                </a:lnTo>
                <a:lnTo>
                  <a:pt x="3181" y="3035"/>
                </a:lnTo>
                <a:lnTo>
                  <a:pt x="3188" y="3030"/>
                </a:lnTo>
                <a:lnTo>
                  <a:pt x="3190" y="3026"/>
                </a:lnTo>
                <a:lnTo>
                  <a:pt x="3191" y="3023"/>
                </a:lnTo>
                <a:lnTo>
                  <a:pt x="3195" y="3021"/>
                </a:lnTo>
                <a:lnTo>
                  <a:pt x="3202" y="3019"/>
                </a:lnTo>
                <a:lnTo>
                  <a:pt x="3207" y="3016"/>
                </a:lnTo>
                <a:lnTo>
                  <a:pt x="3210" y="3011"/>
                </a:lnTo>
                <a:lnTo>
                  <a:pt x="3214" y="3006"/>
                </a:lnTo>
                <a:lnTo>
                  <a:pt x="3217" y="3002"/>
                </a:lnTo>
                <a:lnTo>
                  <a:pt x="3220" y="2996"/>
                </a:lnTo>
                <a:lnTo>
                  <a:pt x="3239" y="2992"/>
                </a:lnTo>
                <a:lnTo>
                  <a:pt x="3258" y="2989"/>
                </a:lnTo>
                <a:lnTo>
                  <a:pt x="3273" y="2982"/>
                </a:lnTo>
                <a:lnTo>
                  <a:pt x="3289" y="2975"/>
                </a:lnTo>
                <a:lnTo>
                  <a:pt x="3295" y="2975"/>
                </a:lnTo>
                <a:lnTo>
                  <a:pt x="3301" y="2977"/>
                </a:lnTo>
                <a:lnTo>
                  <a:pt x="3304" y="2980"/>
                </a:lnTo>
                <a:lnTo>
                  <a:pt x="3307" y="2984"/>
                </a:lnTo>
                <a:lnTo>
                  <a:pt x="3311" y="2987"/>
                </a:lnTo>
                <a:lnTo>
                  <a:pt x="3316" y="2989"/>
                </a:lnTo>
                <a:lnTo>
                  <a:pt x="3321" y="2990"/>
                </a:lnTo>
                <a:lnTo>
                  <a:pt x="3330" y="2989"/>
                </a:lnTo>
                <a:lnTo>
                  <a:pt x="3336" y="2989"/>
                </a:lnTo>
                <a:lnTo>
                  <a:pt x="3343" y="2989"/>
                </a:lnTo>
                <a:lnTo>
                  <a:pt x="3348" y="2987"/>
                </a:lnTo>
                <a:lnTo>
                  <a:pt x="3350" y="2982"/>
                </a:lnTo>
                <a:lnTo>
                  <a:pt x="3355" y="2982"/>
                </a:lnTo>
                <a:lnTo>
                  <a:pt x="3359" y="2980"/>
                </a:lnTo>
                <a:lnTo>
                  <a:pt x="3362" y="2978"/>
                </a:lnTo>
                <a:lnTo>
                  <a:pt x="3364" y="2975"/>
                </a:lnTo>
                <a:lnTo>
                  <a:pt x="3374" y="2977"/>
                </a:lnTo>
                <a:lnTo>
                  <a:pt x="3383" y="2975"/>
                </a:lnTo>
                <a:lnTo>
                  <a:pt x="3398" y="2972"/>
                </a:lnTo>
                <a:lnTo>
                  <a:pt x="3413" y="2968"/>
                </a:lnTo>
                <a:lnTo>
                  <a:pt x="3422" y="2968"/>
                </a:lnTo>
                <a:lnTo>
                  <a:pt x="3432" y="2968"/>
                </a:lnTo>
                <a:lnTo>
                  <a:pt x="3439" y="2966"/>
                </a:lnTo>
                <a:lnTo>
                  <a:pt x="3446" y="2965"/>
                </a:lnTo>
                <a:lnTo>
                  <a:pt x="3451" y="2961"/>
                </a:lnTo>
                <a:lnTo>
                  <a:pt x="3459" y="2961"/>
                </a:lnTo>
                <a:lnTo>
                  <a:pt x="3466" y="2961"/>
                </a:lnTo>
                <a:lnTo>
                  <a:pt x="3473" y="2961"/>
                </a:lnTo>
                <a:lnTo>
                  <a:pt x="3478" y="2960"/>
                </a:lnTo>
                <a:lnTo>
                  <a:pt x="3480" y="2955"/>
                </a:lnTo>
                <a:lnTo>
                  <a:pt x="3499" y="2961"/>
                </a:lnTo>
                <a:lnTo>
                  <a:pt x="3519" y="2966"/>
                </a:lnTo>
                <a:lnTo>
                  <a:pt x="3522" y="2966"/>
                </a:lnTo>
                <a:lnTo>
                  <a:pt x="3528" y="2968"/>
                </a:lnTo>
                <a:lnTo>
                  <a:pt x="3531" y="2970"/>
                </a:lnTo>
                <a:lnTo>
                  <a:pt x="3538" y="2975"/>
                </a:lnTo>
                <a:lnTo>
                  <a:pt x="3550" y="2985"/>
                </a:lnTo>
                <a:lnTo>
                  <a:pt x="3551" y="2987"/>
                </a:lnTo>
                <a:lnTo>
                  <a:pt x="3555" y="2989"/>
                </a:lnTo>
                <a:lnTo>
                  <a:pt x="3555" y="2994"/>
                </a:lnTo>
                <a:lnTo>
                  <a:pt x="3558" y="2996"/>
                </a:lnTo>
                <a:lnTo>
                  <a:pt x="3563" y="3001"/>
                </a:lnTo>
                <a:lnTo>
                  <a:pt x="3567" y="3002"/>
                </a:lnTo>
                <a:lnTo>
                  <a:pt x="3569" y="3006"/>
                </a:lnTo>
                <a:lnTo>
                  <a:pt x="3569" y="3011"/>
                </a:lnTo>
                <a:lnTo>
                  <a:pt x="3569" y="3016"/>
                </a:lnTo>
                <a:lnTo>
                  <a:pt x="3565" y="3016"/>
                </a:lnTo>
                <a:lnTo>
                  <a:pt x="3563" y="3014"/>
                </a:lnTo>
                <a:lnTo>
                  <a:pt x="3563" y="3011"/>
                </a:lnTo>
                <a:lnTo>
                  <a:pt x="3562" y="3009"/>
                </a:lnTo>
                <a:lnTo>
                  <a:pt x="3558" y="3007"/>
                </a:lnTo>
                <a:lnTo>
                  <a:pt x="3555" y="3006"/>
                </a:lnTo>
                <a:lnTo>
                  <a:pt x="3551" y="3004"/>
                </a:lnTo>
                <a:lnTo>
                  <a:pt x="3548" y="3002"/>
                </a:lnTo>
                <a:lnTo>
                  <a:pt x="3545" y="2996"/>
                </a:lnTo>
                <a:lnTo>
                  <a:pt x="3543" y="2994"/>
                </a:lnTo>
                <a:lnTo>
                  <a:pt x="3540" y="2989"/>
                </a:lnTo>
                <a:lnTo>
                  <a:pt x="3536" y="2984"/>
                </a:lnTo>
                <a:lnTo>
                  <a:pt x="3531" y="2977"/>
                </a:lnTo>
                <a:lnTo>
                  <a:pt x="3529" y="2973"/>
                </a:lnTo>
                <a:lnTo>
                  <a:pt x="3528" y="2972"/>
                </a:lnTo>
                <a:lnTo>
                  <a:pt x="3522" y="2972"/>
                </a:lnTo>
                <a:lnTo>
                  <a:pt x="3517" y="2973"/>
                </a:lnTo>
                <a:lnTo>
                  <a:pt x="3512" y="2973"/>
                </a:lnTo>
                <a:lnTo>
                  <a:pt x="3485" y="2968"/>
                </a:lnTo>
                <a:lnTo>
                  <a:pt x="3471" y="2968"/>
                </a:lnTo>
                <a:lnTo>
                  <a:pt x="3459" y="2968"/>
                </a:lnTo>
                <a:lnTo>
                  <a:pt x="3456" y="2970"/>
                </a:lnTo>
                <a:lnTo>
                  <a:pt x="3454" y="2972"/>
                </a:lnTo>
                <a:lnTo>
                  <a:pt x="3454" y="2973"/>
                </a:lnTo>
                <a:lnTo>
                  <a:pt x="3453" y="2975"/>
                </a:lnTo>
                <a:lnTo>
                  <a:pt x="3446" y="2977"/>
                </a:lnTo>
                <a:lnTo>
                  <a:pt x="3436" y="2977"/>
                </a:lnTo>
                <a:lnTo>
                  <a:pt x="3432" y="2977"/>
                </a:lnTo>
                <a:lnTo>
                  <a:pt x="3429" y="2980"/>
                </a:lnTo>
                <a:lnTo>
                  <a:pt x="3425" y="2984"/>
                </a:lnTo>
                <a:lnTo>
                  <a:pt x="3425" y="2989"/>
                </a:lnTo>
                <a:lnTo>
                  <a:pt x="3424" y="2994"/>
                </a:lnTo>
                <a:lnTo>
                  <a:pt x="3422" y="2996"/>
                </a:lnTo>
                <a:lnTo>
                  <a:pt x="3418" y="2996"/>
                </a:lnTo>
                <a:lnTo>
                  <a:pt x="3418" y="3002"/>
                </a:lnTo>
                <a:lnTo>
                  <a:pt x="3406" y="2997"/>
                </a:lnTo>
                <a:lnTo>
                  <a:pt x="3396" y="2990"/>
                </a:lnTo>
                <a:lnTo>
                  <a:pt x="3381" y="2989"/>
                </a:lnTo>
                <a:lnTo>
                  <a:pt x="3372" y="2989"/>
                </a:lnTo>
                <a:lnTo>
                  <a:pt x="3364" y="2989"/>
                </a:lnTo>
                <a:lnTo>
                  <a:pt x="3360" y="2990"/>
                </a:lnTo>
                <a:lnTo>
                  <a:pt x="3357" y="2992"/>
                </a:lnTo>
                <a:lnTo>
                  <a:pt x="3354" y="2996"/>
                </a:lnTo>
                <a:lnTo>
                  <a:pt x="3350" y="2996"/>
                </a:lnTo>
                <a:lnTo>
                  <a:pt x="3347" y="2999"/>
                </a:lnTo>
                <a:lnTo>
                  <a:pt x="3343" y="3002"/>
                </a:lnTo>
                <a:lnTo>
                  <a:pt x="3338" y="3011"/>
                </a:lnTo>
                <a:lnTo>
                  <a:pt x="3331" y="3019"/>
                </a:lnTo>
                <a:lnTo>
                  <a:pt x="3328" y="3021"/>
                </a:lnTo>
                <a:lnTo>
                  <a:pt x="3323" y="3023"/>
                </a:lnTo>
                <a:lnTo>
                  <a:pt x="3328" y="3030"/>
                </a:lnTo>
                <a:lnTo>
                  <a:pt x="3328" y="3037"/>
                </a:lnTo>
                <a:lnTo>
                  <a:pt x="3328" y="3043"/>
                </a:lnTo>
                <a:lnTo>
                  <a:pt x="3323" y="3050"/>
                </a:lnTo>
                <a:lnTo>
                  <a:pt x="3323" y="3057"/>
                </a:lnTo>
                <a:lnTo>
                  <a:pt x="3326" y="3064"/>
                </a:lnTo>
                <a:lnTo>
                  <a:pt x="3330" y="3069"/>
                </a:lnTo>
                <a:lnTo>
                  <a:pt x="3330" y="3078"/>
                </a:lnTo>
                <a:lnTo>
                  <a:pt x="3331" y="3084"/>
                </a:lnTo>
                <a:lnTo>
                  <a:pt x="3331" y="3091"/>
                </a:lnTo>
                <a:lnTo>
                  <a:pt x="3328" y="3100"/>
                </a:lnTo>
                <a:lnTo>
                  <a:pt x="3324" y="3108"/>
                </a:lnTo>
                <a:lnTo>
                  <a:pt x="3323" y="3113"/>
                </a:lnTo>
                <a:lnTo>
                  <a:pt x="3323" y="3118"/>
                </a:lnTo>
                <a:lnTo>
                  <a:pt x="3323" y="3125"/>
                </a:lnTo>
                <a:lnTo>
                  <a:pt x="3326" y="3129"/>
                </a:lnTo>
                <a:lnTo>
                  <a:pt x="3330" y="3132"/>
                </a:lnTo>
                <a:lnTo>
                  <a:pt x="3336" y="3132"/>
                </a:lnTo>
                <a:lnTo>
                  <a:pt x="3335" y="3141"/>
                </a:lnTo>
                <a:lnTo>
                  <a:pt x="3335" y="3149"/>
                </a:lnTo>
                <a:lnTo>
                  <a:pt x="3338" y="3161"/>
                </a:lnTo>
                <a:lnTo>
                  <a:pt x="3342" y="3173"/>
                </a:lnTo>
                <a:lnTo>
                  <a:pt x="3343" y="3180"/>
                </a:lnTo>
                <a:lnTo>
                  <a:pt x="3343" y="3187"/>
                </a:lnTo>
                <a:lnTo>
                  <a:pt x="3338" y="3185"/>
                </a:lnTo>
                <a:lnTo>
                  <a:pt x="3335" y="3182"/>
                </a:lnTo>
                <a:lnTo>
                  <a:pt x="3331" y="3178"/>
                </a:lnTo>
                <a:lnTo>
                  <a:pt x="3330" y="3173"/>
                </a:lnTo>
                <a:lnTo>
                  <a:pt x="3328" y="3161"/>
                </a:lnTo>
                <a:lnTo>
                  <a:pt x="3326" y="3156"/>
                </a:lnTo>
                <a:lnTo>
                  <a:pt x="3323" y="3153"/>
                </a:lnTo>
                <a:lnTo>
                  <a:pt x="3313" y="3153"/>
                </a:lnTo>
                <a:lnTo>
                  <a:pt x="3304" y="3154"/>
                </a:lnTo>
                <a:lnTo>
                  <a:pt x="3299" y="3159"/>
                </a:lnTo>
                <a:lnTo>
                  <a:pt x="3295" y="3166"/>
                </a:lnTo>
                <a:lnTo>
                  <a:pt x="3290" y="3163"/>
                </a:lnTo>
                <a:lnTo>
                  <a:pt x="3287" y="3161"/>
                </a:lnTo>
                <a:lnTo>
                  <a:pt x="3289" y="3158"/>
                </a:lnTo>
                <a:lnTo>
                  <a:pt x="3292" y="3154"/>
                </a:lnTo>
                <a:lnTo>
                  <a:pt x="3299" y="3146"/>
                </a:lnTo>
                <a:lnTo>
                  <a:pt x="3301" y="3142"/>
                </a:lnTo>
                <a:lnTo>
                  <a:pt x="3302" y="3139"/>
                </a:lnTo>
                <a:lnTo>
                  <a:pt x="3306" y="3132"/>
                </a:lnTo>
                <a:lnTo>
                  <a:pt x="3309" y="3125"/>
                </a:lnTo>
                <a:lnTo>
                  <a:pt x="3309" y="3115"/>
                </a:lnTo>
                <a:lnTo>
                  <a:pt x="3309" y="3105"/>
                </a:lnTo>
                <a:lnTo>
                  <a:pt x="3307" y="3101"/>
                </a:lnTo>
                <a:lnTo>
                  <a:pt x="3306" y="3098"/>
                </a:lnTo>
                <a:lnTo>
                  <a:pt x="3302" y="3096"/>
                </a:lnTo>
                <a:lnTo>
                  <a:pt x="3302" y="3091"/>
                </a:lnTo>
                <a:lnTo>
                  <a:pt x="3301" y="3089"/>
                </a:lnTo>
                <a:lnTo>
                  <a:pt x="3299" y="3088"/>
                </a:lnTo>
                <a:lnTo>
                  <a:pt x="3295" y="3084"/>
                </a:lnTo>
                <a:lnTo>
                  <a:pt x="3290" y="3083"/>
                </a:lnTo>
                <a:lnTo>
                  <a:pt x="3289" y="3081"/>
                </a:lnTo>
                <a:lnTo>
                  <a:pt x="3289" y="3078"/>
                </a:lnTo>
                <a:lnTo>
                  <a:pt x="3255" y="3078"/>
                </a:lnTo>
                <a:lnTo>
                  <a:pt x="3249" y="3079"/>
                </a:lnTo>
                <a:lnTo>
                  <a:pt x="3244" y="3083"/>
                </a:lnTo>
                <a:lnTo>
                  <a:pt x="3241" y="3088"/>
                </a:lnTo>
                <a:lnTo>
                  <a:pt x="3239" y="3093"/>
                </a:lnTo>
                <a:lnTo>
                  <a:pt x="3236" y="3105"/>
                </a:lnTo>
                <a:lnTo>
                  <a:pt x="3232" y="3108"/>
                </a:lnTo>
                <a:lnTo>
                  <a:pt x="3227" y="3112"/>
                </a:lnTo>
                <a:lnTo>
                  <a:pt x="3214" y="3132"/>
                </a:lnTo>
                <a:lnTo>
                  <a:pt x="3210" y="3132"/>
                </a:lnTo>
                <a:lnTo>
                  <a:pt x="3207" y="3132"/>
                </a:lnTo>
                <a:lnTo>
                  <a:pt x="3205" y="3136"/>
                </a:lnTo>
                <a:lnTo>
                  <a:pt x="3205" y="3141"/>
                </a:lnTo>
                <a:lnTo>
                  <a:pt x="3203" y="3146"/>
                </a:lnTo>
                <a:lnTo>
                  <a:pt x="3200" y="3146"/>
                </a:lnTo>
                <a:lnTo>
                  <a:pt x="3200" y="3151"/>
                </a:lnTo>
                <a:lnTo>
                  <a:pt x="3198" y="3154"/>
                </a:lnTo>
                <a:lnTo>
                  <a:pt x="3197" y="3158"/>
                </a:lnTo>
                <a:lnTo>
                  <a:pt x="3193" y="3159"/>
                </a:lnTo>
                <a:lnTo>
                  <a:pt x="3193" y="3200"/>
                </a:lnTo>
                <a:lnTo>
                  <a:pt x="3188" y="3204"/>
                </a:lnTo>
                <a:lnTo>
                  <a:pt x="3181" y="3205"/>
                </a:lnTo>
                <a:lnTo>
                  <a:pt x="3176" y="3209"/>
                </a:lnTo>
                <a:lnTo>
                  <a:pt x="3174" y="3211"/>
                </a:lnTo>
                <a:lnTo>
                  <a:pt x="3173" y="3214"/>
                </a:lnTo>
                <a:lnTo>
                  <a:pt x="3168" y="3212"/>
                </a:lnTo>
                <a:lnTo>
                  <a:pt x="3164" y="3209"/>
                </a:lnTo>
                <a:lnTo>
                  <a:pt x="3157" y="3200"/>
                </a:lnTo>
                <a:lnTo>
                  <a:pt x="3154" y="3192"/>
                </a:lnTo>
                <a:lnTo>
                  <a:pt x="3152" y="3180"/>
                </a:lnTo>
                <a:lnTo>
                  <a:pt x="3144" y="3180"/>
                </a:lnTo>
                <a:lnTo>
                  <a:pt x="3139" y="3176"/>
                </a:lnTo>
                <a:lnTo>
                  <a:pt x="3135" y="3171"/>
                </a:lnTo>
                <a:lnTo>
                  <a:pt x="3132" y="3166"/>
                </a:lnTo>
                <a:lnTo>
                  <a:pt x="3125" y="3168"/>
                </a:lnTo>
                <a:lnTo>
                  <a:pt x="3120" y="3168"/>
                </a:lnTo>
                <a:lnTo>
                  <a:pt x="3113" y="3165"/>
                </a:lnTo>
                <a:lnTo>
                  <a:pt x="3108" y="3159"/>
                </a:lnTo>
                <a:lnTo>
                  <a:pt x="3103" y="3159"/>
                </a:lnTo>
                <a:lnTo>
                  <a:pt x="3098" y="3159"/>
                </a:lnTo>
                <a:lnTo>
                  <a:pt x="3096" y="3156"/>
                </a:lnTo>
                <a:lnTo>
                  <a:pt x="3093" y="3154"/>
                </a:lnTo>
                <a:lnTo>
                  <a:pt x="3084" y="3153"/>
                </a:lnTo>
                <a:lnTo>
                  <a:pt x="3081" y="3151"/>
                </a:lnTo>
                <a:lnTo>
                  <a:pt x="3077" y="3149"/>
                </a:lnTo>
                <a:lnTo>
                  <a:pt x="3074" y="3147"/>
                </a:lnTo>
                <a:lnTo>
                  <a:pt x="3070" y="3146"/>
                </a:lnTo>
                <a:lnTo>
                  <a:pt x="3069" y="3139"/>
                </a:lnTo>
                <a:lnTo>
                  <a:pt x="3069" y="3132"/>
                </a:lnTo>
                <a:lnTo>
                  <a:pt x="3072" y="3124"/>
                </a:lnTo>
                <a:lnTo>
                  <a:pt x="3076" y="3115"/>
                </a:lnTo>
                <a:lnTo>
                  <a:pt x="3077" y="3110"/>
                </a:lnTo>
                <a:lnTo>
                  <a:pt x="3077" y="3105"/>
                </a:lnTo>
                <a:lnTo>
                  <a:pt x="3070" y="3103"/>
                </a:lnTo>
                <a:lnTo>
                  <a:pt x="3067" y="3105"/>
                </a:lnTo>
                <a:lnTo>
                  <a:pt x="3064" y="3107"/>
                </a:lnTo>
                <a:lnTo>
                  <a:pt x="3064" y="3112"/>
                </a:lnTo>
                <a:lnTo>
                  <a:pt x="3064" y="3122"/>
                </a:lnTo>
                <a:lnTo>
                  <a:pt x="3064" y="3132"/>
                </a:lnTo>
                <a:lnTo>
                  <a:pt x="3058" y="3132"/>
                </a:lnTo>
                <a:lnTo>
                  <a:pt x="3057" y="3136"/>
                </a:lnTo>
                <a:lnTo>
                  <a:pt x="3055" y="3141"/>
                </a:lnTo>
                <a:lnTo>
                  <a:pt x="3055" y="3146"/>
                </a:lnTo>
                <a:lnTo>
                  <a:pt x="3057" y="3156"/>
                </a:lnTo>
                <a:lnTo>
                  <a:pt x="3057" y="3161"/>
                </a:lnTo>
                <a:lnTo>
                  <a:pt x="3057" y="3166"/>
                </a:lnTo>
                <a:lnTo>
                  <a:pt x="3053" y="3168"/>
                </a:lnTo>
                <a:lnTo>
                  <a:pt x="3052" y="3170"/>
                </a:lnTo>
                <a:lnTo>
                  <a:pt x="3050" y="3175"/>
                </a:lnTo>
                <a:lnTo>
                  <a:pt x="3050" y="3187"/>
                </a:lnTo>
                <a:lnTo>
                  <a:pt x="3047" y="3188"/>
                </a:lnTo>
                <a:lnTo>
                  <a:pt x="3045" y="3190"/>
                </a:lnTo>
                <a:lnTo>
                  <a:pt x="3043" y="3195"/>
                </a:lnTo>
                <a:lnTo>
                  <a:pt x="3043" y="3207"/>
                </a:lnTo>
                <a:lnTo>
                  <a:pt x="3047" y="3209"/>
                </a:lnTo>
                <a:lnTo>
                  <a:pt x="3048" y="3212"/>
                </a:lnTo>
                <a:lnTo>
                  <a:pt x="3050" y="3221"/>
                </a:lnTo>
                <a:lnTo>
                  <a:pt x="3053" y="3228"/>
                </a:lnTo>
                <a:lnTo>
                  <a:pt x="3055" y="3231"/>
                </a:lnTo>
                <a:lnTo>
                  <a:pt x="3057" y="3234"/>
                </a:lnTo>
                <a:lnTo>
                  <a:pt x="3060" y="3236"/>
                </a:lnTo>
                <a:lnTo>
                  <a:pt x="3062" y="3238"/>
                </a:lnTo>
                <a:lnTo>
                  <a:pt x="3064" y="3245"/>
                </a:lnTo>
                <a:lnTo>
                  <a:pt x="3065" y="3251"/>
                </a:lnTo>
                <a:lnTo>
                  <a:pt x="3067" y="3255"/>
                </a:lnTo>
                <a:lnTo>
                  <a:pt x="3070" y="3255"/>
                </a:lnTo>
                <a:lnTo>
                  <a:pt x="3074" y="3257"/>
                </a:lnTo>
                <a:lnTo>
                  <a:pt x="3076" y="3258"/>
                </a:lnTo>
                <a:lnTo>
                  <a:pt x="3076" y="3262"/>
                </a:lnTo>
                <a:lnTo>
                  <a:pt x="3074" y="3267"/>
                </a:lnTo>
                <a:lnTo>
                  <a:pt x="3072" y="3269"/>
                </a:lnTo>
                <a:lnTo>
                  <a:pt x="3070" y="3269"/>
                </a:lnTo>
                <a:lnTo>
                  <a:pt x="3070" y="3272"/>
                </a:lnTo>
                <a:lnTo>
                  <a:pt x="3070" y="3275"/>
                </a:lnTo>
                <a:lnTo>
                  <a:pt x="3070" y="3279"/>
                </a:lnTo>
                <a:lnTo>
                  <a:pt x="3070" y="3282"/>
                </a:lnTo>
                <a:lnTo>
                  <a:pt x="3069" y="3282"/>
                </a:lnTo>
                <a:lnTo>
                  <a:pt x="3067" y="3282"/>
                </a:lnTo>
                <a:lnTo>
                  <a:pt x="3062" y="3277"/>
                </a:lnTo>
                <a:lnTo>
                  <a:pt x="3058" y="3272"/>
                </a:lnTo>
                <a:lnTo>
                  <a:pt x="3057" y="3269"/>
                </a:lnTo>
                <a:lnTo>
                  <a:pt x="3057" y="3265"/>
                </a:lnTo>
                <a:lnTo>
                  <a:pt x="3057" y="3262"/>
                </a:lnTo>
                <a:lnTo>
                  <a:pt x="3047" y="3248"/>
                </a:lnTo>
                <a:lnTo>
                  <a:pt x="3041" y="3243"/>
                </a:lnTo>
                <a:lnTo>
                  <a:pt x="3040" y="3241"/>
                </a:lnTo>
                <a:lnTo>
                  <a:pt x="3036" y="3241"/>
                </a:lnTo>
                <a:lnTo>
                  <a:pt x="3036" y="3289"/>
                </a:lnTo>
                <a:lnTo>
                  <a:pt x="3036" y="3296"/>
                </a:lnTo>
                <a:lnTo>
                  <a:pt x="3033" y="3301"/>
                </a:lnTo>
                <a:lnTo>
                  <a:pt x="3031" y="3304"/>
                </a:lnTo>
                <a:lnTo>
                  <a:pt x="3029" y="3309"/>
                </a:lnTo>
                <a:lnTo>
                  <a:pt x="3029" y="3316"/>
                </a:lnTo>
                <a:lnTo>
                  <a:pt x="3029" y="3323"/>
                </a:lnTo>
                <a:lnTo>
                  <a:pt x="3028" y="3328"/>
                </a:lnTo>
                <a:lnTo>
                  <a:pt x="3023" y="3330"/>
                </a:lnTo>
                <a:lnTo>
                  <a:pt x="3028" y="3338"/>
                </a:lnTo>
                <a:lnTo>
                  <a:pt x="3029" y="3350"/>
                </a:lnTo>
                <a:lnTo>
                  <a:pt x="3028" y="3359"/>
                </a:lnTo>
                <a:lnTo>
                  <a:pt x="3024" y="3366"/>
                </a:lnTo>
                <a:lnTo>
                  <a:pt x="3023" y="3374"/>
                </a:lnTo>
                <a:lnTo>
                  <a:pt x="3023" y="3379"/>
                </a:lnTo>
                <a:lnTo>
                  <a:pt x="3023" y="3384"/>
                </a:lnTo>
                <a:lnTo>
                  <a:pt x="3023" y="3391"/>
                </a:lnTo>
                <a:lnTo>
                  <a:pt x="3024" y="3398"/>
                </a:lnTo>
                <a:lnTo>
                  <a:pt x="3028" y="3410"/>
                </a:lnTo>
                <a:lnTo>
                  <a:pt x="3029" y="3422"/>
                </a:lnTo>
                <a:lnTo>
                  <a:pt x="3031" y="3430"/>
                </a:lnTo>
                <a:lnTo>
                  <a:pt x="3029" y="3439"/>
                </a:lnTo>
                <a:lnTo>
                  <a:pt x="3036" y="3436"/>
                </a:lnTo>
                <a:lnTo>
                  <a:pt x="3041" y="3430"/>
                </a:lnTo>
                <a:lnTo>
                  <a:pt x="3043" y="3422"/>
                </a:lnTo>
                <a:lnTo>
                  <a:pt x="3043" y="3412"/>
                </a:lnTo>
                <a:lnTo>
                  <a:pt x="3043" y="3402"/>
                </a:lnTo>
                <a:lnTo>
                  <a:pt x="3043" y="3391"/>
                </a:lnTo>
                <a:lnTo>
                  <a:pt x="3047" y="3384"/>
                </a:lnTo>
                <a:lnTo>
                  <a:pt x="3050" y="3378"/>
                </a:lnTo>
                <a:lnTo>
                  <a:pt x="3057" y="3378"/>
                </a:lnTo>
                <a:lnTo>
                  <a:pt x="3062" y="3379"/>
                </a:lnTo>
                <a:lnTo>
                  <a:pt x="3064" y="3381"/>
                </a:lnTo>
                <a:lnTo>
                  <a:pt x="3064" y="3384"/>
                </a:lnTo>
                <a:lnTo>
                  <a:pt x="3064" y="3390"/>
                </a:lnTo>
                <a:lnTo>
                  <a:pt x="3064" y="3395"/>
                </a:lnTo>
                <a:lnTo>
                  <a:pt x="3069" y="3400"/>
                </a:lnTo>
                <a:lnTo>
                  <a:pt x="3070" y="3407"/>
                </a:lnTo>
                <a:lnTo>
                  <a:pt x="3072" y="3412"/>
                </a:lnTo>
                <a:lnTo>
                  <a:pt x="3070" y="3419"/>
                </a:lnTo>
                <a:lnTo>
                  <a:pt x="3074" y="3424"/>
                </a:lnTo>
                <a:lnTo>
                  <a:pt x="3077" y="3429"/>
                </a:lnTo>
                <a:lnTo>
                  <a:pt x="3086" y="3437"/>
                </a:lnTo>
                <a:lnTo>
                  <a:pt x="3089" y="3442"/>
                </a:lnTo>
                <a:lnTo>
                  <a:pt x="3091" y="3449"/>
                </a:lnTo>
                <a:lnTo>
                  <a:pt x="3093" y="3456"/>
                </a:lnTo>
                <a:lnTo>
                  <a:pt x="3091" y="3466"/>
                </a:lnTo>
                <a:lnTo>
                  <a:pt x="3081" y="3483"/>
                </a:lnTo>
                <a:lnTo>
                  <a:pt x="3070" y="3500"/>
                </a:lnTo>
                <a:lnTo>
                  <a:pt x="3060" y="3514"/>
                </a:lnTo>
                <a:lnTo>
                  <a:pt x="3057" y="3524"/>
                </a:lnTo>
                <a:lnTo>
                  <a:pt x="3055" y="3529"/>
                </a:lnTo>
                <a:lnTo>
                  <a:pt x="3057" y="3535"/>
                </a:lnTo>
                <a:lnTo>
                  <a:pt x="3052" y="3536"/>
                </a:lnTo>
                <a:lnTo>
                  <a:pt x="3048" y="3540"/>
                </a:lnTo>
                <a:lnTo>
                  <a:pt x="3045" y="3543"/>
                </a:lnTo>
                <a:lnTo>
                  <a:pt x="3043" y="3548"/>
                </a:lnTo>
                <a:lnTo>
                  <a:pt x="3041" y="3560"/>
                </a:lnTo>
                <a:lnTo>
                  <a:pt x="3040" y="3565"/>
                </a:lnTo>
                <a:lnTo>
                  <a:pt x="3036" y="3569"/>
                </a:lnTo>
                <a:lnTo>
                  <a:pt x="3031" y="3570"/>
                </a:lnTo>
                <a:lnTo>
                  <a:pt x="3028" y="3572"/>
                </a:lnTo>
                <a:lnTo>
                  <a:pt x="3024" y="3576"/>
                </a:lnTo>
                <a:lnTo>
                  <a:pt x="3023" y="3581"/>
                </a:lnTo>
                <a:lnTo>
                  <a:pt x="3023" y="3591"/>
                </a:lnTo>
                <a:lnTo>
                  <a:pt x="3023" y="3603"/>
                </a:lnTo>
                <a:lnTo>
                  <a:pt x="3023" y="3608"/>
                </a:lnTo>
                <a:lnTo>
                  <a:pt x="3024" y="3611"/>
                </a:lnTo>
                <a:lnTo>
                  <a:pt x="3028" y="3613"/>
                </a:lnTo>
                <a:lnTo>
                  <a:pt x="3031" y="3615"/>
                </a:lnTo>
                <a:lnTo>
                  <a:pt x="3040" y="3617"/>
                </a:lnTo>
                <a:lnTo>
                  <a:pt x="3041" y="3620"/>
                </a:lnTo>
                <a:lnTo>
                  <a:pt x="3043" y="3623"/>
                </a:lnTo>
                <a:lnTo>
                  <a:pt x="3052" y="3625"/>
                </a:lnTo>
                <a:lnTo>
                  <a:pt x="3055" y="3623"/>
                </a:lnTo>
                <a:lnTo>
                  <a:pt x="3055" y="3622"/>
                </a:lnTo>
                <a:lnTo>
                  <a:pt x="3053" y="3618"/>
                </a:lnTo>
                <a:lnTo>
                  <a:pt x="3050" y="3613"/>
                </a:lnTo>
                <a:lnTo>
                  <a:pt x="3052" y="3611"/>
                </a:lnTo>
                <a:lnTo>
                  <a:pt x="3057" y="3610"/>
                </a:lnTo>
                <a:lnTo>
                  <a:pt x="3058" y="3610"/>
                </a:lnTo>
                <a:lnTo>
                  <a:pt x="3060" y="3610"/>
                </a:lnTo>
                <a:lnTo>
                  <a:pt x="3065" y="3611"/>
                </a:lnTo>
                <a:lnTo>
                  <a:pt x="3067" y="3613"/>
                </a:lnTo>
                <a:lnTo>
                  <a:pt x="3074" y="3622"/>
                </a:lnTo>
                <a:lnTo>
                  <a:pt x="3077" y="3627"/>
                </a:lnTo>
                <a:lnTo>
                  <a:pt x="3081" y="3629"/>
                </a:lnTo>
                <a:lnTo>
                  <a:pt x="3086" y="3630"/>
                </a:lnTo>
                <a:lnTo>
                  <a:pt x="3094" y="3630"/>
                </a:lnTo>
                <a:lnTo>
                  <a:pt x="3098" y="3630"/>
                </a:lnTo>
                <a:lnTo>
                  <a:pt x="3101" y="3635"/>
                </a:lnTo>
                <a:lnTo>
                  <a:pt x="3103" y="3642"/>
                </a:lnTo>
                <a:lnTo>
                  <a:pt x="3106" y="3647"/>
                </a:lnTo>
                <a:lnTo>
                  <a:pt x="3108" y="3649"/>
                </a:lnTo>
                <a:lnTo>
                  <a:pt x="3111" y="3651"/>
                </a:lnTo>
                <a:lnTo>
                  <a:pt x="3113" y="3647"/>
                </a:lnTo>
                <a:lnTo>
                  <a:pt x="3115" y="3646"/>
                </a:lnTo>
                <a:lnTo>
                  <a:pt x="3118" y="3646"/>
                </a:lnTo>
                <a:lnTo>
                  <a:pt x="3123" y="3647"/>
                </a:lnTo>
                <a:lnTo>
                  <a:pt x="3125" y="3649"/>
                </a:lnTo>
                <a:lnTo>
                  <a:pt x="3125" y="3651"/>
                </a:lnTo>
                <a:lnTo>
                  <a:pt x="3128" y="3652"/>
                </a:lnTo>
                <a:lnTo>
                  <a:pt x="3132" y="3654"/>
                </a:lnTo>
                <a:lnTo>
                  <a:pt x="3133" y="3658"/>
                </a:lnTo>
                <a:lnTo>
                  <a:pt x="3139" y="3658"/>
                </a:lnTo>
                <a:lnTo>
                  <a:pt x="3139" y="3661"/>
                </a:lnTo>
                <a:lnTo>
                  <a:pt x="3140" y="3663"/>
                </a:lnTo>
                <a:lnTo>
                  <a:pt x="3144" y="3664"/>
                </a:lnTo>
                <a:lnTo>
                  <a:pt x="3145" y="3664"/>
                </a:lnTo>
                <a:lnTo>
                  <a:pt x="3145" y="3669"/>
                </a:lnTo>
                <a:lnTo>
                  <a:pt x="3145" y="3678"/>
                </a:lnTo>
                <a:lnTo>
                  <a:pt x="3144" y="3687"/>
                </a:lnTo>
                <a:lnTo>
                  <a:pt x="3144" y="3690"/>
                </a:lnTo>
                <a:lnTo>
                  <a:pt x="3145" y="3692"/>
                </a:lnTo>
                <a:lnTo>
                  <a:pt x="3152" y="3692"/>
                </a:lnTo>
                <a:lnTo>
                  <a:pt x="3154" y="3710"/>
                </a:lnTo>
                <a:lnTo>
                  <a:pt x="3156" y="3736"/>
                </a:lnTo>
                <a:lnTo>
                  <a:pt x="3156" y="3762"/>
                </a:lnTo>
                <a:lnTo>
                  <a:pt x="3154" y="3772"/>
                </a:lnTo>
                <a:lnTo>
                  <a:pt x="3152" y="3780"/>
                </a:lnTo>
                <a:lnTo>
                  <a:pt x="3151" y="3782"/>
                </a:lnTo>
                <a:lnTo>
                  <a:pt x="3149" y="3782"/>
                </a:lnTo>
                <a:lnTo>
                  <a:pt x="3147" y="3784"/>
                </a:lnTo>
                <a:lnTo>
                  <a:pt x="3145" y="3787"/>
                </a:lnTo>
                <a:lnTo>
                  <a:pt x="3145" y="3797"/>
                </a:lnTo>
                <a:lnTo>
                  <a:pt x="3145" y="3802"/>
                </a:lnTo>
                <a:lnTo>
                  <a:pt x="3145" y="3808"/>
                </a:lnTo>
                <a:lnTo>
                  <a:pt x="3139" y="3830"/>
                </a:lnTo>
                <a:lnTo>
                  <a:pt x="3132" y="3848"/>
                </a:lnTo>
                <a:lnTo>
                  <a:pt x="3132" y="3855"/>
                </a:lnTo>
                <a:lnTo>
                  <a:pt x="3135" y="3862"/>
                </a:lnTo>
                <a:lnTo>
                  <a:pt x="3140" y="3874"/>
                </a:lnTo>
                <a:lnTo>
                  <a:pt x="3144" y="3879"/>
                </a:lnTo>
                <a:lnTo>
                  <a:pt x="3145" y="3886"/>
                </a:lnTo>
                <a:lnTo>
                  <a:pt x="3147" y="3893"/>
                </a:lnTo>
                <a:lnTo>
                  <a:pt x="3145" y="3903"/>
                </a:lnTo>
                <a:lnTo>
                  <a:pt x="3207" y="3903"/>
                </a:lnTo>
                <a:lnTo>
                  <a:pt x="3207" y="3906"/>
                </a:lnTo>
                <a:lnTo>
                  <a:pt x="3209" y="3908"/>
                </a:lnTo>
                <a:lnTo>
                  <a:pt x="3214" y="3910"/>
                </a:lnTo>
                <a:lnTo>
                  <a:pt x="3220" y="3908"/>
                </a:lnTo>
                <a:lnTo>
                  <a:pt x="3227" y="3910"/>
                </a:lnTo>
                <a:lnTo>
                  <a:pt x="3227" y="3913"/>
                </a:lnTo>
                <a:lnTo>
                  <a:pt x="3227" y="3917"/>
                </a:lnTo>
                <a:lnTo>
                  <a:pt x="3231" y="3917"/>
                </a:lnTo>
                <a:lnTo>
                  <a:pt x="3234" y="3917"/>
                </a:lnTo>
                <a:lnTo>
                  <a:pt x="3234" y="3920"/>
                </a:lnTo>
                <a:lnTo>
                  <a:pt x="3234" y="3924"/>
                </a:lnTo>
                <a:lnTo>
                  <a:pt x="3236" y="3924"/>
                </a:lnTo>
                <a:lnTo>
                  <a:pt x="3241" y="3924"/>
                </a:lnTo>
                <a:lnTo>
                  <a:pt x="3244" y="3924"/>
                </a:lnTo>
                <a:lnTo>
                  <a:pt x="3248" y="3924"/>
                </a:lnTo>
                <a:lnTo>
                  <a:pt x="3295" y="3924"/>
                </a:lnTo>
                <a:lnTo>
                  <a:pt x="3301" y="3927"/>
                </a:lnTo>
                <a:lnTo>
                  <a:pt x="3307" y="3930"/>
                </a:lnTo>
                <a:lnTo>
                  <a:pt x="3321" y="3935"/>
                </a:lnTo>
                <a:lnTo>
                  <a:pt x="3336" y="3939"/>
                </a:lnTo>
                <a:lnTo>
                  <a:pt x="3350" y="3944"/>
                </a:lnTo>
                <a:lnTo>
                  <a:pt x="3352" y="3939"/>
                </a:lnTo>
                <a:lnTo>
                  <a:pt x="3354" y="3935"/>
                </a:lnTo>
                <a:lnTo>
                  <a:pt x="3360" y="3930"/>
                </a:lnTo>
                <a:lnTo>
                  <a:pt x="3369" y="3927"/>
                </a:lnTo>
                <a:lnTo>
                  <a:pt x="3377" y="3924"/>
                </a:lnTo>
                <a:lnTo>
                  <a:pt x="3377" y="3910"/>
                </a:lnTo>
                <a:lnTo>
                  <a:pt x="3388" y="3910"/>
                </a:lnTo>
                <a:lnTo>
                  <a:pt x="3395" y="3912"/>
                </a:lnTo>
                <a:lnTo>
                  <a:pt x="3398" y="3917"/>
                </a:lnTo>
                <a:lnTo>
                  <a:pt x="3401" y="3924"/>
                </a:lnTo>
                <a:lnTo>
                  <a:pt x="3405" y="3930"/>
                </a:lnTo>
                <a:lnTo>
                  <a:pt x="3406" y="3937"/>
                </a:lnTo>
                <a:lnTo>
                  <a:pt x="3412" y="3942"/>
                </a:lnTo>
                <a:lnTo>
                  <a:pt x="3418" y="3944"/>
                </a:lnTo>
                <a:lnTo>
                  <a:pt x="3422" y="3942"/>
                </a:lnTo>
                <a:lnTo>
                  <a:pt x="3424" y="3941"/>
                </a:lnTo>
                <a:lnTo>
                  <a:pt x="3425" y="3934"/>
                </a:lnTo>
                <a:lnTo>
                  <a:pt x="3425" y="3917"/>
                </a:lnTo>
                <a:lnTo>
                  <a:pt x="3424" y="3910"/>
                </a:lnTo>
                <a:lnTo>
                  <a:pt x="3422" y="3903"/>
                </a:lnTo>
                <a:lnTo>
                  <a:pt x="3417" y="3900"/>
                </a:lnTo>
                <a:lnTo>
                  <a:pt x="3412" y="3896"/>
                </a:lnTo>
                <a:close/>
                <a:moveTo>
                  <a:pt x="3500" y="3139"/>
                </a:moveTo>
                <a:lnTo>
                  <a:pt x="3505" y="3139"/>
                </a:lnTo>
                <a:lnTo>
                  <a:pt x="3509" y="3137"/>
                </a:lnTo>
                <a:lnTo>
                  <a:pt x="3511" y="3134"/>
                </a:lnTo>
                <a:lnTo>
                  <a:pt x="3512" y="3130"/>
                </a:lnTo>
                <a:lnTo>
                  <a:pt x="3514" y="3122"/>
                </a:lnTo>
                <a:lnTo>
                  <a:pt x="3517" y="3120"/>
                </a:lnTo>
                <a:lnTo>
                  <a:pt x="3521" y="3118"/>
                </a:lnTo>
                <a:lnTo>
                  <a:pt x="3522" y="3122"/>
                </a:lnTo>
                <a:lnTo>
                  <a:pt x="3524" y="3124"/>
                </a:lnTo>
                <a:lnTo>
                  <a:pt x="3526" y="3124"/>
                </a:lnTo>
                <a:lnTo>
                  <a:pt x="3529" y="3124"/>
                </a:lnTo>
                <a:lnTo>
                  <a:pt x="3536" y="3122"/>
                </a:lnTo>
                <a:lnTo>
                  <a:pt x="3541" y="3118"/>
                </a:lnTo>
                <a:lnTo>
                  <a:pt x="3553" y="3122"/>
                </a:lnTo>
                <a:lnTo>
                  <a:pt x="3562" y="3124"/>
                </a:lnTo>
                <a:lnTo>
                  <a:pt x="3570" y="3122"/>
                </a:lnTo>
                <a:lnTo>
                  <a:pt x="3582" y="3118"/>
                </a:lnTo>
                <a:lnTo>
                  <a:pt x="3580" y="3125"/>
                </a:lnTo>
                <a:lnTo>
                  <a:pt x="3577" y="3130"/>
                </a:lnTo>
                <a:lnTo>
                  <a:pt x="3575" y="3137"/>
                </a:lnTo>
                <a:lnTo>
                  <a:pt x="3575" y="3146"/>
                </a:lnTo>
                <a:lnTo>
                  <a:pt x="3562" y="3146"/>
                </a:lnTo>
                <a:lnTo>
                  <a:pt x="3555" y="3146"/>
                </a:lnTo>
                <a:lnTo>
                  <a:pt x="3555" y="3139"/>
                </a:lnTo>
                <a:lnTo>
                  <a:pt x="3553" y="3136"/>
                </a:lnTo>
                <a:lnTo>
                  <a:pt x="3550" y="3134"/>
                </a:lnTo>
                <a:lnTo>
                  <a:pt x="3546" y="3136"/>
                </a:lnTo>
                <a:lnTo>
                  <a:pt x="3541" y="3139"/>
                </a:lnTo>
                <a:lnTo>
                  <a:pt x="3533" y="3139"/>
                </a:lnTo>
                <a:lnTo>
                  <a:pt x="3526" y="3141"/>
                </a:lnTo>
                <a:lnTo>
                  <a:pt x="3522" y="3142"/>
                </a:lnTo>
                <a:lnTo>
                  <a:pt x="3521" y="3144"/>
                </a:lnTo>
                <a:lnTo>
                  <a:pt x="3521" y="3147"/>
                </a:lnTo>
                <a:lnTo>
                  <a:pt x="3521" y="3153"/>
                </a:lnTo>
                <a:lnTo>
                  <a:pt x="3514" y="3153"/>
                </a:lnTo>
                <a:lnTo>
                  <a:pt x="3509" y="3154"/>
                </a:lnTo>
                <a:lnTo>
                  <a:pt x="3500" y="3159"/>
                </a:lnTo>
                <a:lnTo>
                  <a:pt x="3483" y="3159"/>
                </a:lnTo>
                <a:lnTo>
                  <a:pt x="3476" y="3158"/>
                </a:lnTo>
                <a:lnTo>
                  <a:pt x="3475" y="3156"/>
                </a:lnTo>
                <a:lnTo>
                  <a:pt x="3473" y="3153"/>
                </a:lnTo>
                <a:lnTo>
                  <a:pt x="3483" y="3153"/>
                </a:lnTo>
                <a:lnTo>
                  <a:pt x="3492" y="3151"/>
                </a:lnTo>
                <a:lnTo>
                  <a:pt x="3497" y="3146"/>
                </a:lnTo>
                <a:lnTo>
                  <a:pt x="3500" y="3139"/>
                </a:lnTo>
                <a:close/>
                <a:moveTo>
                  <a:pt x="3050" y="3603"/>
                </a:moveTo>
                <a:lnTo>
                  <a:pt x="3050" y="3600"/>
                </a:lnTo>
                <a:lnTo>
                  <a:pt x="3052" y="3598"/>
                </a:lnTo>
                <a:lnTo>
                  <a:pt x="3055" y="3596"/>
                </a:lnTo>
                <a:lnTo>
                  <a:pt x="3057" y="3596"/>
                </a:lnTo>
                <a:lnTo>
                  <a:pt x="3057" y="3600"/>
                </a:lnTo>
                <a:lnTo>
                  <a:pt x="3055" y="3601"/>
                </a:lnTo>
                <a:lnTo>
                  <a:pt x="3052" y="3603"/>
                </a:lnTo>
                <a:lnTo>
                  <a:pt x="3050" y="3603"/>
                </a:lnTo>
                <a:close/>
                <a:moveTo>
                  <a:pt x="3650" y="3555"/>
                </a:moveTo>
                <a:lnTo>
                  <a:pt x="3652" y="3550"/>
                </a:lnTo>
                <a:lnTo>
                  <a:pt x="3654" y="3548"/>
                </a:lnTo>
                <a:lnTo>
                  <a:pt x="3657" y="3548"/>
                </a:lnTo>
                <a:lnTo>
                  <a:pt x="3657" y="3541"/>
                </a:lnTo>
                <a:lnTo>
                  <a:pt x="3661" y="3535"/>
                </a:lnTo>
                <a:lnTo>
                  <a:pt x="3666" y="3531"/>
                </a:lnTo>
                <a:lnTo>
                  <a:pt x="3671" y="3528"/>
                </a:lnTo>
                <a:lnTo>
                  <a:pt x="3671" y="3521"/>
                </a:lnTo>
                <a:lnTo>
                  <a:pt x="3674" y="3514"/>
                </a:lnTo>
                <a:lnTo>
                  <a:pt x="3678" y="3509"/>
                </a:lnTo>
                <a:lnTo>
                  <a:pt x="3678" y="3500"/>
                </a:lnTo>
                <a:lnTo>
                  <a:pt x="3674" y="3499"/>
                </a:lnTo>
                <a:lnTo>
                  <a:pt x="3673" y="3495"/>
                </a:lnTo>
                <a:lnTo>
                  <a:pt x="3671" y="3487"/>
                </a:lnTo>
                <a:lnTo>
                  <a:pt x="3667" y="3487"/>
                </a:lnTo>
                <a:lnTo>
                  <a:pt x="3666" y="3485"/>
                </a:lnTo>
                <a:lnTo>
                  <a:pt x="3664" y="3480"/>
                </a:lnTo>
                <a:lnTo>
                  <a:pt x="3659" y="3478"/>
                </a:lnTo>
                <a:lnTo>
                  <a:pt x="3657" y="3477"/>
                </a:lnTo>
                <a:lnTo>
                  <a:pt x="3657" y="3473"/>
                </a:lnTo>
                <a:lnTo>
                  <a:pt x="3652" y="3471"/>
                </a:lnTo>
                <a:lnTo>
                  <a:pt x="3650" y="3470"/>
                </a:lnTo>
                <a:lnTo>
                  <a:pt x="3650" y="3466"/>
                </a:lnTo>
                <a:lnTo>
                  <a:pt x="3652" y="3454"/>
                </a:lnTo>
                <a:lnTo>
                  <a:pt x="3650" y="3451"/>
                </a:lnTo>
                <a:lnTo>
                  <a:pt x="3649" y="3448"/>
                </a:lnTo>
                <a:lnTo>
                  <a:pt x="3645" y="3446"/>
                </a:lnTo>
                <a:lnTo>
                  <a:pt x="3642" y="3444"/>
                </a:lnTo>
                <a:lnTo>
                  <a:pt x="3630" y="3446"/>
                </a:lnTo>
                <a:lnTo>
                  <a:pt x="3626" y="3451"/>
                </a:lnTo>
                <a:lnTo>
                  <a:pt x="3625" y="3456"/>
                </a:lnTo>
                <a:lnTo>
                  <a:pt x="3626" y="3461"/>
                </a:lnTo>
                <a:lnTo>
                  <a:pt x="3628" y="3466"/>
                </a:lnTo>
                <a:lnTo>
                  <a:pt x="3633" y="3480"/>
                </a:lnTo>
                <a:lnTo>
                  <a:pt x="3635" y="3487"/>
                </a:lnTo>
                <a:lnTo>
                  <a:pt x="3637" y="3494"/>
                </a:lnTo>
                <a:lnTo>
                  <a:pt x="3635" y="3499"/>
                </a:lnTo>
                <a:lnTo>
                  <a:pt x="3633" y="3500"/>
                </a:lnTo>
                <a:lnTo>
                  <a:pt x="3628" y="3506"/>
                </a:lnTo>
                <a:lnTo>
                  <a:pt x="3625" y="3507"/>
                </a:lnTo>
                <a:lnTo>
                  <a:pt x="3623" y="3511"/>
                </a:lnTo>
                <a:lnTo>
                  <a:pt x="3621" y="3516"/>
                </a:lnTo>
                <a:lnTo>
                  <a:pt x="3623" y="3521"/>
                </a:lnTo>
                <a:lnTo>
                  <a:pt x="3623" y="3548"/>
                </a:lnTo>
                <a:lnTo>
                  <a:pt x="3628" y="3547"/>
                </a:lnTo>
                <a:lnTo>
                  <a:pt x="3633" y="3548"/>
                </a:lnTo>
                <a:lnTo>
                  <a:pt x="3637" y="3552"/>
                </a:lnTo>
                <a:lnTo>
                  <a:pt x="3640" y="3555"/>
                </a:lnTo>
                <a:lnTo>
                  <a:pt x="3644" y="3560"/>
                </a:lnTo>
                <a:lnTo>
                  <a:pt x="3645" y="3562"/>
                </a:lnTo>
                <a:lnTo>
                  <a:pt x="3649" y="3560"/>
                </a:lnTo>
                <a:lnTo>
                  <a:pt x="3650" y="3555"/>
                </a:lnTo>
                <a:close/>
                <a:moveTo>
                  <a:pt x="3202" y="3028"/>
                </a:moveTo>
                <a:lnTo>
                  <a:pt x="3195" y="3030"/>
                </a:lnTo>
                <a:lnTo>
                  <a:pt x="3191" y="3031"/>
                </a:lnTo>
                <a:lnTo>
                  <a:pt x="3190" y="3035"/>
                </a:lnTo>
                <a:lnTo>
                  <a:pt x="3188" y="3038"/>
                </a:lnTo>
                <a:lnTo>
                  <a:pt x="3186" y="3047"/>
                </a:lnTo>
                <a:lnTo>
                  <a:pt x="3185" y="3050"/>
                </a:lnTo>
                <a:lnTo>
                  <a:pt x="3181" y="3055"/>
                </a:lnTo>
                <a:lnTo>
                  <a:pt x="3178" y="3057"/>
                </a:lnTo>
                <a:lnTo>
                  <a:pt x="3171" y="3062"/>
                </a:lnTo>
                <a:lnTo>
                  <a:pt x="3168" y="3069"/>
                </a:lnTo>
                <a:lnTo>
                  <a:pt x="3162" y="3076"/>
                </a:lnTo>
                <a:lnTo>
                  <a:pt x="3157" y="3079"/>
                </a:lnTo>
                <a:lnTo>
                  <a:pt x="3154" y="3081"/>
                </a:lnTo>
                <a:lnTo>
                  <a:pt x="3151" y="3081"/>
                </a:lnTo>
                <a:lnTo>
                  <a:pt x="3145" y="3084"/>
                </a:lnTo>
                <a:lnTo>
                  <a:pt x="3145" y="3088"/>
                </a:lnTo>
                <a:lnTo>
                  <a:pt x="3145" y="3091"/>
                </a:lnTo>
                <a:lnTo>
                  <a:pt x="3147" y="3095"/>
                </a:lnTo>
                <a:lnTo>
                  <a:pt x="3149" y="3096"/>
                </a:lnTo>
                <a:lnTo>
                  <a:pt x="3156" y="3098"/>
                </a:lnTo>
                <a:lnTo>
                  <a:pt x="3162" y="3100"/>
                </a:lnTo>
                <a:lnTo>
                  <a:pt x="3164" y="3101"/>
                </a:lnTo>
                <a:lnTo>
                  <a:pt x="3166" y="3105"/>
                </a:lnTo>
                <a:lnTo>
                  <a:pt x="3171" y="3105"/>
                </a:lnTo>
                <a:lnTo>
                  <a:pt x="3174" y="3105"/>
                </a:lnTo>
                <a:lnTo>
                  <a:pt x="3176" y="3107"/>
                </a:lnTo>
                <a:lnTo>
                  <a:pt x="3178" y="3110"/>
                </a:lnTo>
                <a:lnTo>
                  <a:pt x="3180" y="3117"/>
                </a:lnTo>
                <a:lnTo>
                  <a:pt x="3180" y="3125"/>
                </a:lnTo>
                <a:lnTo>
                  <a:pt x="3188" y="3120"/>
                </a:lnTo>
                <a:lnTo>
                  <a:pt x="3198" y="3117"/>
                </a:lnTo>
                <a:lnTo>
                  <a:pt x="3202" y="3113"/>
                </a:lnTo>
                <a:lnTo>
                  <a:pt x="3205" y="3110"/>
                </a:lnTo>
                <a:lnTo>
                  <a:pt x="3207" y="3105"/>
                </a:lnTo>
                <a:lnTo>
                  <a:pt x="3207" y="3098"/>
                </a:lnTo>
                <a:lnTo>
                  <a:pt x="3212" y="3096"/>
                </a:lnTo>
                <a:lnTo>
                  <a:pt x="3215" y="3095"/>
                </a:lnTo>
                <a:lnTo>
                  <a:pt x="3220" y="3088"/>
                </a:lnTo>
                <a:lnTo>
                  <a:pt x="3226" y="3081"/>
                </a:lnTo>
                <a:lnTo>
                  <a:pt x="3229" y="3079"/>
                </a:lnTo>
                <a:lnTo>
                  <a:pt x="3234" y="3078"/>
                </a:lnTo>
                <a:lnTo>
                  <a:pt x="3236" y="3071"/>
                </a:lnTo>
                <a:lnTo>
                  <a:pt x="3234" y="3066"/>
                </a:lnTo>
                <a:lnTo>
                  <a:pt x="3229" y="3054"/>
                </a:lnTo>
                <a:lnTo>
                  <a:pt x="3227" y="3048"/>
                </a:lnTo>
                <a:lnTo>
                  <a:pt x="3226" y="3043"/>
                </a:lnTo>
                <a:lnTo>
                  <a:pt x="3229" y="3040"/>
                </a:lnTo>
                <a:lnTo>
                  <a:pt x="3234" y="3037"/>
                </a:lnTo>
                <a:lnTo>
                  <a:pt x="3237" y="3037"/>
                </a:lnTo>
                <a:lnTo>
                  <a:pt x="3239" y="3035"/>
                </a:lnTo>
                <a:lnTo>
                  <a:pt x="3241" y="3030"/>
                </a:lnTo>
                <a:lnTo>
                  <a:pt x="3244" y="3028"/>
                </a:lnTo>
                <a:lnTo>
                  <a:pt x="3246" y="3025"/>
                </a:lnTo>
                <a:lnTo>
                  <a:pt x="3248" y="3016"/>
                </a:lnTo>
                <a:lnTo>
                  <a:pt x="3246" y="3011"/>
                </a:lnTo>
                <a:lnTo>
                  <a:pt x="3243" y="3009"/>
                </a:lnTo>
                <a:lnTo>
                  <a:pt x="3237" y="3007"/>
                </a:lnTo>
                <a:lnTo>
                  <a:pt x="3232" y="3009"/>
                </a:lnTo>
                <a:lnTo>
                  <a:pt x="3227" y="3011"/>
                </a:lnTo>
                <a:lnTo>
                  <a:pt x="3224" y="3014"/>
                </a:lnTo>
                <a:lnTo>
                  <a:pt x="3220" y="3019"/>
                </a:lnTo>
                <a:lnTo>
                  <a:pt x="3220" y="3023"/>
                </a:lnTo>
                <a:lnTo>
                  <a:pt x="3212" y="3025"/>
                </a:lnTo>
                <a:lnTo>
                  <a:pt x="3203" y="3026"/>
                </a:lnTo>
                <a:lnTo>
                  <a:pt x="3202" y="3028"/>
                </a:lnTo>
                <a:close/>
                <a:moveTo>
                  <a:pt x="3282" y="3064"/>
                </a:moveTo>
                <a:lnTo>
                  <a:pt x="3284" y="3067"/>
                </a:lnTo>
                <a:lnTo>
                  <a:pt x="3287" y="3069"/>
                </a:lnTo>
                <a:lnTo>
                  <a:pt x="3290" y="3071"/>
                </a:lnTo>
                <a:lnTo>
                  <a:pt x="3295" y="3071"/>
                </a:lnTo>
                <a:lnTo>
                  <a:pt x="3297" y="3066"/>
                </a:lnTo>
                <a:lnTo>
                  <a:pt x="3299" y="3062"/>
                </a:lnTo>
                <a:lnTo>
                  <a:pt x="3302" y="3057"/>
                </a:lnTo>
                <a:lnTo>
                  <a:pt x="3302" y="3050"/>
                </a:lnTo>
                <a:lnTo>
                  <a:pt x="3295" y="3052"/>
                </a:lnTo>
                <a:lnTo>
                  <a:pt x="3290" y="3052"/>
                </a:lnTo>
                <a:lnTo>
                  <a:pt x="3284" y="3048"/>
                </a:lnTo>
                <a:lnTo>
                  <a:pt x="3278" y="3043"/>
                </a:lnTo>
                <a:lnTo>
                  <a:pt x="3273" y="3043"/>
                </a:lnTo>
                <a:lnTo>
                  <a:pt x="3268" y="3043"/>
                </a:lnTo>
                <a:lnTo>
                  <a:pt x="3266" y="3047"/>
                </a:lnTo>
                <a:lnTo>
                  <a:pt x="3263" y="3048"/>
                </a:lnTo>
                <a:lnTo>
                  <a:pt x="3260" y="3050"/>
                </a:lnTo>
                <a:lnTo>
                  <a:pt x="3255" y="3050"/>
                </a:lnTo>
                <a:lnTo>
                  <a:pt x="3253" y="3057"/>
                </a:lnTo>
                <a:lnTo>
                  <a:pt x="3255" y="3060"/>
                </a:lnTo>
                <a:lnTo>
                  <a:pt x="3256" y="3064"/>
                </a:lnTo>
                <a:lnTo>
                  <a:pt x="3261" y="3064"/>
                </a:lnTo>
                <a:lnTo>
                  <a:pt x="3272" y="3064"/>
                </a:lnTo>
                <a:lnTo>
                  <a:pt x="3282" y="3064"/>
                </a:lnTo>
                <a:close/>
                <a:moveTo>
                  <a:pt x="3951" y="3548"/>
                </a:moveTo>
                <a:lnTo>
                  <a:pt x="3944" y="3548"/>
                </a:lnTo>
                <a:lnTo>
                  <a:pt x="3942" y="3553"/>
                </a:lnTo>
                <a:lnTo>
                  <a:pt x="3944" y="3557"/>
                </a:lnTo>
                <a:lnTo>
                  <a:pt x="3946" y="3559"/>
                </a:lnTo>
                <a:lnTo>
                  <a:pt x="3949" y="3560"/>
                </a:lnTo>
                <a:lnTo>
                  <a:pt x="3958" y="3560"/>
                </a:lnTo>
                <a:lnTo>
                  <a:pt x="3961" y="3560"/>
                </a:lnTo>
                <a:lnTo>
                  <a:pt x="3964" y="3562"/>
                </a:lnTo>
                <a:lnTo>
                  <a:pt x="3964" y="3569"/>
                </a:lnTo>
                <a:lnTo>
                  <a:pt x="3971" y="3569"/>
                </a:lnTo>
                <a:lnTo>
                  <a:pt x="3975" y="3565"/>
                </a:lnTo>
                <a:lnTo>
                  <a:pt x="3980" y="3564"/>
                </a:lnTo>
                <a:lnTo>
                  <a:pt x="3985" y="3562"/>
                </a:lnTo>
                <a:lnTo>
                  <a:pt x="3985" y="3565"/>
                </a:lnTo>
                <a:lnTo>
                  <a:pt x="3987" y="3567"/>
                </a:lnTo>
                <a:lnTo>
                  <a:pt x="3992" y="3569"/>
                </a:lnTo>
                <a:lnTo>
                  <a:pt x="4005" y="3569"/>
                </a:lnTo>
                <a:lnTo>
                  <a:pt x="4007" y="3562"/>
                </a:lnTo>
                <a:lnTo>
                  <a:pt x="4007" y="3555"/>
                </a:lnTo>
                <a:lnTo>
                  <a:pt x="4004" y="3547"/>
                </a:lnTo>
                <a:lnTo>
                  <a:pt x="4000" y="3538"/>
                </a:lnTo>
                <a:lnTo>
                  <a:pt x="3998" y="3533"/>
                </a:lnTo>
                <a:lnTo>
                  <a:pt x="3998" y="3528"/>
                </a:lnTo>
                <a:lnTo>
                  <a:pt x="3998" y="3521"/>
                </a:lnTo>
                <a:lnTo>
                  <a:pt x="3998" y="3514"/>
                </a:lnTo>
                <a:lnTo>
                  <a:pt x="3998" y="3507"/>
                </a:lnTo>
                <a:lnTo>
                  <a:pt x="3998" y="3500"/>
                </a:lnTo>
                <a:lnTo>
                  <a:pt x="3995" y="3500"/>
                </a:lnTo>
                <a:lnTo>
                  <a:pt x="3992" y="3500"/>
                </a:lnTo>
                <a:lnTo>
                  <a:pt x="3990" y="3497"/>
                </a:lnTo>
                <a:lnTo>
                  <a:pt x="3990" y="3492"/>
                </a:lnTo>
                <a:lnTo>
                  <a:pt x="3988" y="3487"/>
                </a:lnTo>
                <a:lnTo>
                  <a:pt x="3985" y="3487"/>
                </a:lnTo>
                <a:lnTo>
                  <a:pt x="3981" y="3490"/>
                </a:lnTo>
                <a:lnTo>
                  <a:pt x="3980" y="3495"/>
                </a:lnTo>
                <a:lnTo>
                  <a:pt x="3978" y="3507"/>
                </a:lnTo>
                <a:lnTo>
                  <a:pt x="3978" y="3535"/>
                </a:lnTo>
                <a:lnTo>
                  <a:pt x="3973" y="3536"/>
                </a:lnTo>
                <a:lnTo>
                  <a:pt x="3971" y="3538"/>
                </a:lnTo>
                <a:lnTo>
                  <a:pt x="3966" y="3543"/>
                </a:lnTo>
                <a:lnTo>
                  <a:pt x="3964" y="3547"/>
                </a:lnTo>
                <a:lnTo>
                  <a:pt x="3961" y="3548"/>
                </a:lnTo>
                <a:lnTo>
                  <a:pt x="3956" y="3550"/>
                </a:lnTo>
                <a:lnTo>
                  <a:pt x="3951" y="3548"/>
                </a:lnTo>
                <a:close/>
                <a:moveTo>
                  <a:pt x="3746" y="2914"/>
                </a:moveTo>
                <a:lnTo>
                  <a:pt x="3753" y="2912"/>
                </a:lnTo>
                <a:lnTo>
                  <a:pt x="3756" y="2912"/>
                </a:lnTo>
                <a:lnTo>
                  <a:pt x="3765" y="2915"/>
                </a:lnTo>
                <a:lnTo>
                  <a:pt x="3770" y="2920"/>
                </a:lnTo>
                <a:lnTo>
                  <a:pt x="3775" y="2920"/>
                </a:lnTo>
                <a:lnTo>
                  <a:pt x="3780" y="2920"/>
                </a:lnTo>
                <a:lnTo>
                  <a:pt x="3782" y="2917"/>
                </a:lnTo>
                <a:lnTo>
                  <a:pt x="3783" y="2912"/>
                </a:lnTo>
                <a:lnTo>
                  <a:pt x="3790" y="2907"/>
                </a:lnTo>
                <a:lnTo>
                  <a:pt x="3792" y="2903"/>
                </a:lnTo>
                <a:lnTo>
                  <a:pt x="3794" y="2898"/>
                </a:lnTo>
                <a:lnTo>
                  <a:pt x="3795" y="2893"/>
                </a:lnTo>
                <a:lnTo>
                  <a:pt x="3794" y="2886"/>
                </a:lnTo>
                <a:lnTo>
                  <a:pt x="3800" y="2886"/>
                </a:lnTo>
                <a:lnTo>
                  <a:pt x="3804" y="2885"/>
                </a:lnTo>
                <a:lnTo>
                  <a:pt x="3809" y="2881"/>
                </a:lnTo>
                <a:lnTo>
                  <a:pt x="3814" y="2880"/>
                </a:lnTo>
                <a:lnTo>
                  <a:pt x="3817" y="2878"/>
                </a:lnTo>
                <a:lnTo>
                  <a:pt x="3819" y="2874"/>
                </a:lnTo>
                <a:lnTo>
                  <a:pt x="3821" y="2866"/>
                </a:lnTo>
                <a:lnTo>
                  <a:pt x="3804" y="2866"/>
                </a:lnTo>
                <a:lnTo>
                  <a:pt x="3794" y="2862"/>
                </a:lnTo>
                <a:lnTo>
                  <a:pt x="3785" y="2862"/>
                </a:lnTo>
                <a:lnTo>
                  <a:pt x="3780" y="2864"/>
                </a:lnTo>
                <a:lnTo>
                  <a:pt x="3773" y="2866"/>
                </a:lnTo>
                <a:lnTo>
                  <a:pt x="3771" y="2871"/>
                </a:lnTo>
                <a:lnTo>
                  <a:pt x="3770" y="2873"/>
                </a:lnTo>
                <a:lnTo>
                  <a:pt x="3766" y="2873"/>
                </a:lnTo>
                <a:lnTo>
                  <a:pt x="3754" y="2874"/>
                </a:lnTo>
                <a:lnTo>
                  <a:pt x="3751" y="2878"/>
                </a:lnTo>
                <a:lnTo>
                  <a:pt x="3746" y="2880"/>
                </a:lnTo>
                <a:lnTo>
                  <a:pt x="3744" y="2885"/>
                </a:lnTo>
                <a:lnTo>
                  <a:pt x="3741" y="2888"/>
                </a:lnTo>
                <a:lnTo>
                  <a:pt x="3739" y="2900"/>
                </a:lnTo>
                <a:lnTo>
                  <a:pt x="3742" y="2902"/>
                </a:lnTo>
                <a:lnTo>
                  <a:pt x="3744" y="2905"/>
                </a:lnTo>
                <a:lnTo>
                  <a:pt x="3746" y="2914"/>
                </a:lnTo>
                <a:close/>
                <a:moveTo>
                  <a:pt x="3773" y="3480"/>
                </a:moveTo>
                <a:lnTo>
                  <a:pt x="3771" y="3487"/>
                </a:lnTo>
                <a:lnTo>
                  <a:pt x="3773" y="3490"/>
                </a:lnTo>
                <a:lnTo>
                  <a:pt x="3775" y="3494"/>
                </a:lnTo>
                <a:lnTo>
                  <a:pt x="3778" y="3495"/>
                </a:lnTo>
                <a:lnTo>
                  <a:pt x="3783" y="3500"/>
                </a:lnTo>
                <a:lnTo>
                  <a:pt x="3785" y="3504"/>
                </a:lnTo>
                <a:lnTo>
                  <a:pt x="3787" y="3507"/>
                </a:lnTo>
                <a:lnTo>
                  <a:pt x="3795" y="3511"/>
                </a:lnTo>
                <a:lnTo>
                  <a:pt x="3804" y="3514"/>
                </a:lnTo>
                <a:lnTo>
                  <a:pt x="3812" y="3517"/>
                </a:lnTo>
                <a:lnTo>
                  <a:pt x="3821" y="3521"/>
                </a:lnTo>
                <a:lnTo>
                  <a:pt x="3821" y="3516"/>
                </a:lnTo>
                <a:lnTo>
                  <a:pt x="3821" y="3511"/>
                </a:lnTo>
                <a:lnTo>
                  <a:pt x="3819" y="3507"/>
                </a:lnTo>
                <a:lnTo>
                  <a:pt x="3816" y="3506"/>
                </a:lnTo>
                <a:lnTo>
                  <a:pt x="3811" y="3500"/>
                </a:lnTo>
                <a:lnTo>
                  <a:pt x="3807" y="3499"/>
                </a:lnTo>
                <a:lnTo>
                  <a:pt x="3807" y="3494"/>
                </a:lnTo>
                <a:lnTo>
                  <a:pt x="3800" y="3494"/>
                </a:lnTo>
                <a:lnTo>
                  <a:pt x="3795" y="3494"/>
                </a:lnTo>
                <a:lnTo>
                  <a:pt x="3792" y="3490"/>
                </a:lnTo>
                <a:lnTo>
                  <a:pt x="3790" y="3487"/>
                </a:lnTo>
                <a:lnTo>
                  <a:pt x="3787" y="3483"/>
                </a:lnTo>
                <a:lnTo>
                  <a:pt x="3785" y="3480"/>
                </a:lnTo>
                <a:lnTo>
                  <a:pt x="3780" y="3480"/>
                </a:lnTo>
                <a:lnTo>
                  <a:pt x="3773" y="3480"/>
                </a:lnTo>
                <a:close/>
                <a:moveTo>
                  <a:pt x="3616" y="3459"/>
                </a:moveTo>
                <a:lnTo>
                  <a:pt x="3611" y="3461"/>
                </a:lnTo>
                <a:lnTo>
                  <a:pt x="3609" y="3463"/>
                </a:lnTo>
                <a:lnTo>
                  <a:pt x="3609" y="3466"/>
                </a:lnTo>
                <a:lnTo>
                  <a:pt x="3603" y="3468"/>
                </a:lnTo>
                <a:lnTo>
                  <a:pt x="3603" y="3470"/>
                </a:lnTo>
                <a:lnTo>
                  <a:pt x="3604" y="3471"/>
                </a:lnTo>
                <a:lnTo>
                  <a:pt x="3608" y="3473"/>
                </a:lnTo>
                <a:lnTo>
                  <a:pt x="3613" y="3473"/>
                </a:lnTo>
                <a:lnTo>
                  <a:pt x="3616" y="3471"/>
                </a:lnTo>
                <a:lnTo>
                  <a:pt x="3618" y="3466"/>
                </a:lnTo>
                <a:lnTo>
                  <a:pt x="3616" y="3459"/>
                </a:lnTo>
                <a:close/>
                <a:moveTo>
                  <a:pt x="3132" y="3678"/>
                </a:moveTo>
                <a:lnTo>
                  <a:pt x="3132" y="3673"/>
                </a:lnTo>
                <a:lnTo>
                  <a:pt x="3130" y="3668"/>
                </a:lnTo>
                <a:lnTo>
                  <a:pt x="3128" y="3663"/>
                </a:lnTo>
                <a:lnTo>
                  <a:pt x="3125" y="3661"/>
                </a:lnTo>
                <a:lnTo>
                  <a:pt x="3118" y="3656"/>
                </a:lnTo>
                <a:lnTo>
                  <a:pt x="3111" y="3651"/>
                </a:lnTo>
                <a:lnTo>
                  <a:pt x="3111" y="3656"/>
                </a:lnTo>
                <a:lnTo>
                  <a:pt x="3113" y="3661"/>
                </a:lnTo>
                <a:lnTo>
                  <a:pt x="3115" y="3666"/>
                </a:lnTo>
                <a:lnTo>
                  <a:pt x="3116" y="3668"/>
                </a:lnTo>
                <a:lnTo>
                  <a:pt x="3123" y="3673"/>
                </a:lnTo>
                <a:lnTo>
                  <a:pt x="3132" y="3678"/>
                </a:lnTo>
                <a:close/>
                <a:moveTo>
                  <a:pt x="3132" y="3780"/>
                </a:moveTo>
                <a:lnTo>
                  <a:pt x="3127" y="3779"/>
                </a:lnTo>
                <a:lnTo>
                  <a:pt x="3125" y="3777"/>
                </a:lnTo>
                <a:lnTo>
                  <a:pt x="3125" y="3773"/>
                </a:lnTo>
                <a:lnTo>
                  <a:pt x="3098" y="3773"/>
                </a:lnTo>
                <a:lnTo>
                  <a:pt x="3098" y="3780"/>
                </a:lnTo>
                <a:lnTo>
                  <a:pt x="3094" y="3784"/>
                </a:lnTo>
                <a:lnTo>
                  <a:pt x="3089" y="3787"/>
                </a:lnTo>
                <a:lnTo>
                  <a:pt x="3084" y="3787"/>
                </a:lnTo>
                <a:lnTo>
                  <a:pt x="3087" y="3802"/>
                </a:lnTo>
                <a:lnTo>
                  <a:pt x="3091" y="3818"/>
                </a:lnTo>
                <a:lnTo>
                  <a:pt x="3094" y="3833"/>
                </a:lnTo>
                <a:lnTo>
                  <a:pt x="3098" y="3848"/>
                </a:lnTo>
                <a:lnTo>
                  <a:pt x="3106" y="3848"/>
                </a:lnTo>
                <a:lnTo>
                  <a:pt x="3111" y="3845"/>
                </a:lnTo>
                <a:lnTo>
                  <a:pt x="3113" y="3840"/>
                </a:lnTo>
                <a:lnTo>
                  <a:pt x="3116" y="3833"/>
                </a:lnTo>
                <a:lnTo>
                  <a:pt x="3118" y="3826"/>
                </a:lnTo>
                <a:lnTo>
                  <a:pt x="3122" y="3821"/>
                </a:lnTo>
                <a:lnTo>
                  <a:pt x="3125" y="3816"/>
                </a:lnTo>
                <a:lnTo>
                  <a:pt x="3132" y="3814"/>
                </a:lnTo>
                <a:lnTo>
                  <a:pt x="3130" y="3808"/>
                </a:lnTo>
                <a:lnTo>
                  <a:pt x="3130" y="3802"/>
                </a:lnTo>
                <a:lnTo>
                  <a:pt x="3135" y="3794"/>
                </a:lnTo>
                <a:lnTo>
                  <a:pt x="3139" y="3789"/>
                </a:lnTo>
                <a:lnTo>
                  <a:pt x="3139" y="3785"/>
                </a:lnTo>
                <a:lnTo>
                  <a:pt x="3137" y="3782"/>
                </a:lnTo>
                <a:lnTo>
                  <a:pt x="3132" y="3780"/>
                </a:lnTo>
                <a:close/>
                <a:moveTo>
                  <a:pt x="3118" y="3746"/>
                </a:moveTo>
                <a:lnTo>
                  <a:pt x="3125" y="3746"/>
                </a:lnTo>
                <a:lnTo>
                  <a:pt x="3130" y="3744"/>
                </a:lnTo>
                <a:lnTo>
                  <a:pt x="3132" y="3743"/>
                </a:lnTo>
                <a:lnTo>
                  <a:pt x="3130" y="3741"/>
                </a:lnTo>
                <a:lnTo>
                  <a:pt x="3127" y="3739"/>
                </a:lnTo>
                <a:lnTo>
                  <a:pt x="3116" y="3736"/>
                </a:lnTo>
                <a:lnTo>
                  <a:pt x="3111" y="3733"/>
                </a:lnTo>
                <a:lnTo>
                  <a:pt x="3111" y="3738"/>
                </a:lnTo>
                <a:lnTo>
                  <a:pt x="3113" y="3741"/>
                </a:lnTo>
                <a:lnTo>
                  <a:pt x="3115" y="3744"/>
                </a:lnTo>
                <a:lnTo>
                  <a:pt x="3118" y="3746"/>
                </a:lnTo>
                <a:close/>
                <a:moveTo>
                  <a:pt x="3111" y="3712"/>
                </a:moveTo>
                <a:lnTo>
                  <a:pt x="3111" y="3671"/>
                </a:lnTo>
                <a:lnTo>
                  <a:pt x="3106" y="3669"/>
                </a:lnTo>
                <a:lnTo>
                  <a:pt x="3103" y="3666"/>
                </a:lnTo>
                <a:lnTo>
                  <a:pt x="3096" y="3659"/>
                </a:lnTo>
                <a:lnTo>
                  <a:pt x="3093" y="3656"/>
                </a:lnTo>
                <a:lnTo>
                  <a:pt x="3089" y="3652"/>
                </a:lnTo>
                <a:lnTo>
                  <a:pt x="3084" y="3651"/>
                </a:lnTo>
                <a:lnTo>
                  <a:pt x="3077" y="3651"/>
                </a:lnTo>
                <a:lnTo>
                  <a:pt x="3077" y="3656"/>
                </a:lnTo>
                <a:lnTo>
                  <a:pt x="3077" y="3663"/>
                </a:lnTo>
                <a:lnTo>
                  <a:pt x="3076" y="3675"/>
                </a:lnTo>
                <a:lnTo>
                  <a:pt x="3076" y="3681"/>
                </a:lnTo>
                <a:lnTo>
                  <a:pt x="3077" y="3687"/>
                </a:lnTo>
                <a:lnTo>
                  <a:pt x="3079" y="3690"/>
                </a:lnTo>
                <a:lnTo>
                  <a:pt x="3084" y="3692"/>
                </a:lnTo>
                <a:lnTo>
                  <a:pt x="3084" y="3698"/>
                </a:lnTo>
                <a:lnTo>
                  <a:pt x="3086" y="3702"/>
                </a:lnTo>
                <a:lnTo>
                  <a:pt x="3087" y="3705"/>
                </a:lnTo>
                <a:lnTo>
                  <a:pt x="3093" y="3707"/>
                </a:lnTo>
                <a:lnTo>
                  <a:pt x="3101" y="3710"/>
                </a:lnTo>
                <a:lnTo>
                  <a:pt x="3111" y="3712"/>
                </a:lnTo>
                <a:close/>
                <a:moveTo>
                  <a:pt x="3869" y="3917"/>
                </a:moveTo>
                <a:lnTo>
                  <a:pt x="3872" y="3910"/>
                </a:lnTo>
                <a:lnTo>
                  <a:pt x="3876" y="3900"/>
                </a:lnTo>
                <a:lnTo>
                  <a:pt x="3877" y="3893"/>
                </a:lnTo>
                <a:lnTo>
                  <a:pt x="3876" y="3888"/>
                </a:lnTo>
                <a:lnTo>
                  <a:pt x="3874" y="3884"/>
                </a:lnTo>
                <a:lnTo>
                  <a:pt x="3869" y="3883"/>
                </a:lnTo>
                <a:lnTo>
                  <a:pt x="3869" y="3888"/>
                </a:lnTo>
                <a:lnTo>
                  <a:pt x="3867" y="3893"/>
                </a:lnTo>
                <a:lnTo>
                  <a:pt x="3862" y="3901"/>
                </a:lnTo>
                <a:lnTo>
                  <a:pt x="3860" y="3906"/>
                </a:lnTo>
                <a:lnTo>
                  <a:pt x="3860" y="3910"/>
                </a:lnTo>
                <a:lnTo>
                  <a:pt x="3864" y="3913"/>
                </a:lnTo>
                <a:lnTo>
                  <a:pt x="3869" y="3917"/>
                </a:lnTo>
                <a:close/>
                <a:moveTo>
                  <a:pt x="3910" y="3958"/>
                </a:moveTo>
                <a:lnTo>
                  <a:pt x="3908" y="3946"/>
                </a:lnTo>
                <a:lnTo>
                  <a:pt x="3905" y="3942"/>
                </a:lnTo>
                <a:lnTo>
                  <a:pt x="3903" y="3937"/>
                </a:lnTo>
                <a:lnTo>
                  <a:pt x="3898" y="3935"/>
                </a:lnTo>
                <a:lnTo>
                  <a:pt x="3894" y="3932"/>
                </a:lnTo>
                <a:lnTo>
                  <a:pt x="3882" y="3930"/>
                </a:lnTo>
                <a:lnTo>
                  <a:pt x="3882" y="3937"/>
                </a:lnTo>
                <a:lnTo>
                  <a:pt x="3882" y="3944"/>
                </a:lnTo>
                <a:lnTo>
                  <a:pt x="3881" y="3949"/>
                </a:lnTo>
                <a:lnTo>
                  <a:pt x="3877" y="3952"/>
                </a:lnTo>
                <a:lnTo>
                  <a:pt x="3870" y="3959"/>
                </a:lnTo>
                <a:lnTo>
                  <a:pt x="3862" y="3964"/>
                </a:lnTo>
                <a:lnTo>
                  <a:pt x="3857" y="3958"/>
                </a:lnTo>
                <a:lnTo>
                  <a:pt x="3853" y="3956"/>
                </a:lnTo>
                <a:lnTo>
                  <a:pt x="3848" y="3956"/>
                </a:lnTo>
                <a:lnTo>
                  <a:pt x="3843" y="3952"/>
                </a:lnTo>
                <a:lnTo>
                  <a:pt x="3836" y="3946"/>
                </a:lnTo>
                <a:lnTo>
                  <a:pt x="3829" y="3941"/>
                </a:lnTo>
                <a:lnTo>
                  <a:pt x="3826" y="3937"/>
                </a:lnTo>
                <a:lnTo>
                  <a:pt x="3821" y="3937"/>
                </a:lnTo>
                <a:lnTo>
                  <a:pt x="3819" y="3934"/>
                </a:lnTo>
                <a:lnTo>
                  <a:pt x="3817" y="3929"/>
                </a:lnTo>
                <a:lnTo>
                  <a:pt x="3812" y="3925"/>
                </a:lnTo>
                <a:lnTo>
                  <a:pt x="3809" y="3922"/>
                </a:lnTo>
                <a:lnTo>
                  <a:pt x="3807" y="3917"/>
                </a:lnTo>
                <a:lnTo>
                  <a:pt x="3800" y="3917"/>
                </a:lnTo>
                <a:lnTo>
                  <a:pt x="3794" y="3917"/>
                </a:lnTo>
                <a:lnTo>
                  <a:pt x="3783" y="3913"/>
                </a:lnTo>
                <a:lnTo>
                  <a:pt x="3773" y="3910"/>
                </a:lnTo>
                <a:lnTo>
                  <a:pt x="3768" y="3908"/>
                </a:lnTo>
                <a:lnTo>
                  <a:pt x="3759" y="3910"/>
                </a:lnTo>
                <a:lnTo>
                  <a:pt x="3756" y="3917"/>
                </a:lnTo>
                <a:lnTo>
                  <a:pt x="3751" y="3922"/>
                </a:lnTo>
                <a:lnTo>
                  <a:pt x="3746" y="3927"/>
                </a:lnTo>
                <a:lnTo>
                  <a:pt x="3739" y="3930"/>
                </a:lnTo>
                <a:lnTo>
                  <a:pt x="3737" y="3939"/>
                </a:lnTo>
                <a:lnTo>
                  <a:pt x="3739" y="3944"/>
                </a:lnTo>
                <a:lnTo>
                  <a:pt x="3741" y="3949"/>
                </a:lnTo>
                <a:lnTo>
                  <a:pt x="3744" y="3952"/>
                </a:lnTo>
                <a:lnTo>
                  <a:pt x="3748" y="3956"/>
                </a:lnTo>
                <a:lnTo>
                  <a:pt x="3751" y="3959"/>
                </a:lnTo>
                <a:lnTo>
                  <a:pt x="3753" y="3964"/>
                </a:lnTo>
                <a:lnTo>
                  <a:pt x="3753" y="3971"/>
                </a:lnTo>
                <a:lnTo>
                  <a:pt x="3748" y="3971"/>
                </a:lnTo>
                <a:lnTo>
                  <a:pt x="3742" y="3970"/>
                </a:lnTo>
                <a:lnTo>
                  <a:pt x="3730" y="3964"/>
                </a:lnTo>
                <a:lnTo>
                  <a:pt x="3724" y="3963"/>
                </a:lnTo>
                <a:lnTo>
                  <a:pt x="3719" y="3963"/>
                </a:lnTo>
                <a:lnTo>
                  <a:pt x="3715" y="3966"/>
                </a:lnTo>
                <a:lnTo>
                  <a:pt x="3712" y="3971"/>
                </a:lnTo>
                <a:lnTo>
                  <a:pt x="3717" y="3973"/>
                </a:lnTo>
                <a:lnTo>
                  <a:pt x="3720" y="3976"/>
                </a:lnTo>
                <a:lnTo>
                  <a:pt x="3722" y="3980"/>
                </a:lnTo>
                <a:lnTo>
                  <a:pt x="3724" y="3985"/>
                </a:lnTo>
                <a:lnTo>
                  <a:pt x="3725" y="3988"/>
                </a:lnTo>
                <a:lnTo>
                  <a:pt x="3727" y="3995"/>
                </a:lnTo>
                <a:lnTo>
                  <a:pt x="3730" y="4000"/>
                </a:lnTo>
                <a:lnTo>
                  <a:pt x="3736" y="4002"/>
                </a:lnTo>
                <a:lnTo>
                  <a:pt x="3741" y="4004"/>
                </a:lnTo>
                <a:lnTo>
                  <a:pt x="3751" y="4005"/>
                </a:lnTo>
                <a:lnTo>
                  <a:pt x="3754" y="4009"/>
                </a:lnTo>
                <a:lnTo>
                  <a:pt x="3758" y="4012"/>
                </a:lnTo>
                <a:lnTo>
                  <a:pt x="3759" y="4016"/>
                </a:lnTo>
                <a:lnTo>
                  <a:pt x="3768" y="4022"/>
                </a:lnTo>
                <a:lnTo>
                  <a:pt x="3777" y="4026"/>
                </a:lnTo>
                <a:lnTo>
                  <a:pt x="3780" y="4026"/>
                </a:lnTo>
                <a:lnTo>
                  <a:pt x="3787" y="4034"/>
                </a:lnTo>
                <a:lnTo>
                  <a:pt x="3795" y="4039"/>
                </a:lnTo>
                <a:lnTo>
                  <a:pt x="3802" y="4045"/>
                </a:lnTo>
                <a:lnTo>
                  <a:pt x="3807" y="4048"/>
                </a:lnTo>
                <a:lnTo>
                  <a:pt x="3809" y="4051"/>
                </a:lnTo>
                <a:lnTo>
                  <a:pt x="3812" y="4053"/>
                </a:lnTo>
                <a:lnTo>
                  <a:pt x="3816" y="4053"/>
                </a:lnTo>
                <a:lnTo>
                  <a:pt x="3821" y="4053"/>
                </a:lnTo>
                <a:lnTo>
                  <a:pt x="3821" y="4063"/>
                </a:lnTo>
                <a:lnTo>
                  <a:pt x="3823" y="4067"/>
                </a:lnTo>
                <a:lnTo>
                  <a:pt x="3824" y="4070"/>
                </a:lnTo>
                <a:lnTo>
                  <a:pt x="3828" y="4072"/>
                </a:lnTo>
                <a:lnTo>
                  <a:pt x="3831" y="4074"/>
                </a:lnTo>
                <a:lnTo>
                  <a:pt x="3841" y="4074"/>
                </a:lnTo>
                <a:lnTo>
                  <a:pt x="3845" y="4072"/>
                </a:lnTo>
                <a:lnTo>
                  <a:pt x="3846" y="4069"/>
                </a:lnTo>
                <a:lnTo>
                  <a:pt x="3848" y="4065"/>
                </a:lnTo>
                <a:lnTo>
                  <a:pt x="3848" y="4060"/>
                </a:lnTo>
                <a:lnTo>
                  <a:pt x="3855" y="4060"/>
                </a:lnTo>
                <a:lnTo>
                  <a:pt x="3860" y="4058"/>
                </a:lnTo>
                <a:lnTo>
                  <a:pt x="3869" y="4053"/>
                </a:lnTo>
                <a:lnTo>
                  <a:pt x="3886" y="4053"/>
                </a:lnTo>
                <a:lnTo>
                  <a:pt x="3903" y="4053"/>
                </a:lnTo>
                <a:lnTo>
                  <a:pt x="3918" y="4055"/>
                </a:lnTo>
                <a:lnTo>
                  <a:pt x="3925" y="4057"/>
                </a:lnTo>
                <a:lnTo>
                  <a:pt x="3930" y="4060"/>
                </a:lnTo>
                <a:lnTo>
                  <a:pt x="3930" y="3999"/>
                </a:lnTo>
                <a:lnTo>
                  <a:pt x="3927" y="3997"/>
                </a:lnTo>
                <a:lnTo>
                  <a:pt x="3925" y="3993"/>
                </a:lnTo>
                <a:lnTo>
                  <a:pt x="3927" y="3990"/>
                </a:lnTo>
                <a:lnTo>
                  <a:pt x="3930" y="3985"/>
                </a:lnTo>
                <a:lnTo>
                  <a:pt x="3925" y="3983"/>
                </a:lnTo>
                <a:lnTo>
                  <a:pt x="3923" y="3980"/>
                </a:lnTo>
                <a:lnTo>
                  <a:pt x="3920" y="3971"/>
                </a:lnTo>
                <a:lnTo>
                  <a:pt x="3917" y="3963"/>
                </a:lnTo>
                <a:lnTo>
                  <a:pt x="3913" y="3959"/>
                </a:lnTo>
                <a:lnTo>
                  <a:pt x="3910" y="3958"/>
                </a:lnTo>
                <a:close/>
                <a:moveTo>
                  <a:pt x="3998" y="3944"/>
                </a:moveTo>
                <a:lnTo>
                  <a:pt x="3997" y="3935"/>
                </a:lnTo>
                <a:lnTo>
                  <a:pt x="3995" y="3932"/>
                </a:lnTo>
                <a:lnTo>
                  <a:pt x="3992" y="3930"/>
                </a:lnTo>
                <a:lnTo>
                  <a:pt x="3988" y="3935"/>
                </a:lnTo>
                <a:lnTo>
                  <a:pt x="3985" y="3939"/>
                </a:lnTo>
                <a:lnTo>
                  <a:pt x="3983" y="3937"/>
                </a:lnTo>
                <a:lnTo>
                  <a:pt x="3980" y="3935"/>
                </a:lnTo>
                <a:lnTo>
                  <a:pt x="3975" y="3929"/>
                </a:lnTo>
                <a:lnTo>
                  <a:pt x="3971" y="3924"/>
                </a:lnTo>
                <a:lnTo>
                  <a:pt x="3966" y="3920"/>
                </a:lnTo>
                <a:lnTo>
                  <a:pt x="3959" y="3918"/>
                </a:lnTo>
                <a:lnTo>
                  <a:pt x="3946" y="3917"/>
                </a:lnTo>
                <a:lnTo>
                  <a:pt x="3930" y="3917"/>
                </a:lnTo>
                <a:lnTo>
                  <a:pt x="3917" y="3917"/>
                </a:lnTo>
                <a:lnTo>
                  <a:pt x="3917" y="3944"/>
                </a:lnTo>
                <a:lnTo>
                  <a:pt x="3922" y="3947"/>
                </a:lnTo>
                <a:lnTo>
                  <a:pt x="3925" y="3954"/>
                </a:lnTo>
                <a:lnTo>
                  <a:pt x="3930" y="3968"/>
                </a:lnTo>
                <a:lnTo>
                  <a:pt x="3935" y="3981"/>
                </a:lnTo>
                <a:lnTo>
                  <a:pt x="3939" y="3988"/>
                </a:lnTo>
                <a:lnTo>
                  <a:pt x="3944" y="3992"/>
                </a:lnTo>
                <a:lnTo>
                  <a:pt x="3944" y="3999"/>
                </a:lnTo>
                <a:lnTo>
                  <a:pt x="3946" y="4004"/>
                </a:lnTo>
                <a:lnTo>
                  <a:pt x="3951" y="4012"/>
                </a:lnTo>
                <a:lnTo>
                  <a:pt x="3951" y="4019"/>
                </a:lnTo>
                <a:lnTo>
                  <a:pt x="3951" y="4022"/>
                </a:lnTo>
                <a:lnTo>
                  <a:pt x="3949" y="4026"/>
                </a:lnTo>
                <a:lnTo>
                  <a:pt x="3946" y="4028"/>
                </a:lnTo>
                <a:lnTo>
                  <a:pt x="3940" y="4033"/>
                </a:lnTo>
                <a:lnTo>
                  <a:pt x="3937" y="4036"/>
                </a:lnTo>
                <a:lnTo>
                  <a:pt x="3937" y="4039"/>
                </a:lnTo>
                <a:lnTo>
                  <a:pt x="3940" y="4041"/>
                </a:lnTo>
                <a:lnTo>
                  <a:pt x="3942" y="4045"/>
                </a:lnTo>
                <a:lnTo>
                  <a:pt x="3944" y="4048"/>
                </a:lnTo>
                <a:lnTo>
                  <a:pt x="3944" y="4053"/>
                </a:lnTo>
                <a:lnTo>
                  <a:pt x="3949" y="4053"/>
                </a:lnTo>
                <a:lnTo>
                  <a:pt x="3952" y="4055"/>
                </a:lnTo>
                <a:lnTo>
                  <a:pt x="3954" y="4058"/>
                </a:lnTo>
                <a:lnTo>
                  <a:pt x="3956" y="4062"/>
                </a:lnTo>
                <a:lnTo>
                  <a:pt x="3958" y="4070"/>
                </a:lnTo>
                <a:lnTo>
                  <a:pt x="3961" y="4072"/>
                </a:lnTo>
                <a:lnTo>
                  <a:pt x="3964" y="4074"/>
                </a:lnTo>
                <a:lnTo>
                  <a:pt x="3973" y="4051"/>
                </a:lnTo>
                <a:lnTo>
                  <a:pt x="3976" y="4039"/>
                </a:lnTo>
                <a:lnTo>
                  <a:pt x="3978" y="4026"/>
                </a:lnTo>
                <a:lnTo>
                  <a:pt x="3981" y="4024"/>
                </a:lnTo>
                <a:lnTo>
                  <a:pt x="3983" y="4021"/>
                </a:lnTo>
                <a:lnTo>
                  <a:pt x="3985" y="4017"/>
                </a:lnTo>
                <a:lnTo>
                  <a:pt x="3985" y="4012"/>
                </a:lnTo>
                <a:lnTo>
                  <a:pt x="3995" y="4005"/>
                </a:lnTo>
                <a:lnTo>
                  <a:pt x="4004" y="3997"/>
                </a:lnTo>
                <a:lnTo>
                  <a:pt x="4009" y="3985"/>
                </a:lnTo>
                <a:lnTo>
                  <a:pt x="4012" y="3971"/>
                </a:lnTo>
                <a:lnTo>
                  <a:pt x="4012" y="3964"/>
                </a:lnTo>
                <a:lnTo>
                  <a:pt x="4010" y="3959"/>
                </a:lnTo>
                <a:lnTo>
                  <a:pt x="4005" y="3951"/>
                </a:lnTo>
                <a:lnTo>
                  <a:pt x="4004" y="3946"/>
                </a:lnTo>
                <a:lnTo>
                  <a:pt x="4002" y="3944"/>
                </a:lnTo>
                <a:lnTo>
                  <a:pt x="3998" y="3944"/>
                </a:lnTo>
                <a:close/>
                <a:moveTo>
                  <a:pt x="3759" y="3821"/>
                </a:moveTo>
                <a:lnTo>
                  <a:pt x="3763" y="3823"/>
                </a:lnTo>
                <a:lnTo>
                  <a:pt x="3765" y="3826"/>
                </a:lnTo>
                <a:lnTo>
                  <a:pt x="3766" y="3835"/>
                </a:lnTo>
                <a:lnTo>
                  <a:pt x="3777" y="3835"/>
                </a:lnTo>
                <a:lnTo>
                  <a:pt x="3780" y="3833"/>
                </a:lnTo>
                <a:lnTo>
                  <a:pt x="3782" y="3831"/>
                </a:lnTo>
                <a:lnTo>
                  <a:pt x="3785" y="3828"/>
                </a:lnTo>
                <a:lnTo>
                  <a:pt x="3787" y="3825"/>
                </a:lnTo>
                <a:lnTo>
                  <a:pt x="3787" y="3814"/>
                </a:lnTo>
                <a:lnTo>
                  <a:pt x="3787" y="3808"/>
                </a:lnTo>
                <a:lnTo>
                  <a:pt x="3788" y="3802"/>
                </a:lnTo>
                <a:lnTo>
                  <a:pt x="3788" y="3797"/>
                </a:lnTo>
                <a:lnTo>
                  <a:pt x="3787" y="3792"/>
                </a:lnTo>
                <a:lnTo>
                  <a:pt x="3783" y="3789"/>
                </a:lnTo>
                <a:lnTo>
                  <a:pt x="3780" y="3787"/>
                </a:lnTo>
                <a:lnTo>
                  <a:pt x="3778" y="3785"/>
                </a:lnTo>
                <a:lnTo>
                  <a:pt x="3775" y="3789"/>
                </a:lnTo>
                <a:lnTo>
                  <a:pt x="3773" y="3794"/>
                </a:lnTo>
                <a:lnTo>
                  <a:pt x="3777" y="3794"/>
                </a:lnTo>
                <a:lnTo>
                  <a:pt x="3778" y="3796"/>
                </a:lnTo>
                <a:lnTo>
                  <a:pt x="3780" y="3801"/>
                </a:lnTo>
                <a:lnTo>
                  <a:pt x="3780" y="3806"/>
                </a:lnTo>
                <a:lnTo>
                  <a:pt x="3778" y="3809"/>
                </a:lnTo>
                <a:lnTo>
                  <a:pt x="3775" y="3811"/>
                </a:lnTo>
                <a:lnTo>
                  <a:pt x="3771" y="3813"/>
                </a:lnTo>
                <a:lnTo>
                  <a:pt x="3763" y="3814"/>
                </a:lnTo>
                <a:lnTo>
                  <a:pt x="3761" y="3818"/>
                </a:lnTo>
                <a:lnTo>
                  <a:pt x="3759" y="3821"/>
                </a:lnTo>
                <a:close/>
                <a:moveTo>
                  <a:pt x="4790" y="3828"/>
                </a:moveTo>
                <a:lnTo>
                  <a:pt x="4783" y="3825"/>
                </a:lnTo>
                <a:lnTo>
                  <a:pt x="4778" y="3820"/>
                </a:lnTo>
                <a:lnTo>
                  <a:pt x="4773" y="3814"/>
                </a:lnTo>
                <a:lnTo>
                  <a:pt x="4769" y="3808"/>
                </a:lnTo>
                <a:lnTo>
                  <a:pt x="4756" y="3801"/>
                </a:lnTo>
                <a:lnTo>
                  <a:pt x="4742" y="3794"/>
                </a:lnTo>
                <a:lnTo>
                  <a:pt x="4737" y="3792"/>
                </a:lnTo>
                <a:lnTo>
                  <a:pt x="4735" y="3791"/>
                </a:lnTo>
                <a:lnTo>
                  <a:pt x="4735" y="3787"/>
                </a:lnTo>
                <a:lnTo>
                  <a:pt x="4730" y="3785"/>
                </a:lnTo>
                <a:lnTo>
                  <a:pt x="4727" y="3782"/>
                </a:lnTo>
                <a:lnTo>
                  <a:pt x="4720" y="3775"/>
                </a:lnTo>
                <a:lnTo>
                  <a:pt x="4717" y="3772"/>
                </a:lnTo>
                <a:lnTo>
                  <a:pt x="4713" y="3768"/>
                </a:lnTo>
                <a:lnTo>
                  <a:pt x="4708" y="3767"/>
                </a:lnTo>
                <a:lnTo>
                  <a:pt x="4701" y="3767"/>
                </a:lnTo>
                <a:lnTo>
                  <a:pt x="4701" y="3773"/>
                </a:lnTo>
                <a:lnTo>
                  <a:pt x="4701" y="3780"/>
                </a:lnTo>
                <a:lnTo>
                  <a:pt x="4698" y="3791"/>
                </a:lnTo>
                <a:lnTo>
                  <a:pt x="4691" y="3799"/>
                </a:lnTo>
                <a:lnTo>
                  <a:pt x="4688" y="3808"/>
                </a:lnTo>
                <a:lnTo>
                  <a:pt x="4684" y="3820"/>
                </a:lnTo>
                <a:lnTo>
                  <a:pt x="4682" y="3830"/>
                </a:lnTo>
                <a:lnTo>
                  <a:pt x="4679" y="3840"/>
                </a:lnTo>
                <a:lnTo>
                  <a:pt x="4681" y="3855"/>
                </a:lnTo>
                <a:lnTo>
                  <a:pt x="4684" y="3857"/>
                </a:lnTo>
                <a:lnTo>
                  <a:pt x="4686" y="3860"/>
                </a:lnTo>
                <a:lnTo>
                  <a:pt x="4688" y="3869"/>
                </a:lnTo>
                <a:lnTo>
                  <a:pt x="4699" y="3874"/>
                </a:lnTo>
                <a:lnTo>
                  <a:pt x="4713" y="3877"/>
                </a:lnTo>
                <a:lnTo>
                  <a:pt x="4727" y="3881"/>
                </a:lnTo>
                <a:lnTo>
                  <a:pt x="4742" y="3883"/>
                </a:lnTo>
                <a:lnTo>
                  <a:pt x="4744" y="3888"/>
                </a:lnTo>
                <a:lnTo>
                  <a:pt x="4747" y="3891"/>
                </a:lnTo>
                <a:lnTo>
                  <a:pt x="4754" y="3896"/>
                </a:lnTo>
                <a:lnTo>
                  <a:pt x="4764" y="3901"/>
                </a:lnTo>
                <a:lnTo>
                  <a:pt x="4776" y="3903"/>
                </a:lnTo>
                <a:lnTo>
                  <a:pt x="4778" y="3900"/>
                </a:lnTo>
                <a:lnTo>
                  <a:pt x="4781" y="3898"/>
                </a:lnTo>
                <a:lnTo>
                  <a:pt x="4790" y="3896"/>
                </a:lnTo>
                <a:lnTo>
                  <a:pt x="4795" y="3879"/>
                </a:lnTo>
                <a:lnTo>
                  <a:pt x="4797" y="3871"/>
                </a:lnTo>
                <a:lnTo>
                  <a:pt x="4797" y="3862"/>
                </a:lnTo>
                <a:lnTo>
                  <a:pt x="4795" y="3857"/>
                </a:lnTo>
                <a:lnTo>
                  <a:pt x="4792" y="3850"/>
                </a:lnTo>
                <a:lnTo>
                  <a:pt x="4788" y="3842"/>
                </a:lnTo>
                <a:lnTo>
                  <a:pt x="4788" y="3835"/>
                </a:lnTo>
                <a:lnTo>
                  <a:pt x="4790" y="3828"/>
                </a:lnTo>
                <a:close/>
                <a:moveTo>
                  <a:pt x="3855" y="3910"/>
                </a:moveTo>
                <a:lnTo>
                  <a:pt x="3848" y="3910"/>
                </a:lnTo>
                <a:lnTo>
                  <a:pt x="3840" y="3910"/>
                </a:lnTo>
                <a:lnTo>
                  <a:pt x="3833" y="3912"/>
                </a:lnTo>
                <a:lnTo>
                  <a:pt x="3828" y="3917"/>
                </a:lnTo>
                <a:lnTo>
                  <a:pt x="3828" y="3924"/>
                </a:lnTo>
                <a:lnTo>
                  <a:pt x="3836" y="3922"/>
                </a:lnTo>
                <a:lnTo>
                  <a:pt x="3845" y="3920"/>
                </a:lnTo>
                <a:lnTo>
                  <a:pt x="3850" y="3915"/>
                </a:lnTo>
                <a:lnTo>
                  <a:pt x="3855" y="3910"/>
                </a:lnTo>
                <a:close/>
                <a:moveTo>
                  <a:pt x="4155" y="3589"/>
                </a:moveTo>
                <a:lnTo>
                  <a:pt x="4154" y="3586"/>
                </a:lnTo>
                <a:lnTo>
                  <a:pt x="4152" y="3582"/>
                </a:lnTo>
                <a:lnTo>
                  <a:pt x="4148" y="3581"/>
                </a:lnTo>
                <a:lnTo>
                  <a:pt x="4148" y="3576"/>
                </a:lnTo>
                <a:lnTo>
                  <a:pt x="4148" y="3541"/>
                </a:lnTo>
                <a:lnTo>
                  <a:pt x="4140" y="3519"/>
                </a:lnTo>
                <a:lnTo>
                  <a:pt x="4137" y="3507"/>
                </a:lnTo>
                <a:lnTo>
                  <a:pt x="4135" y="3494"/>
                </a:lnTo>
                <a:lnTo>
                  <a:pt x="4137" y="3485"/>
                </a:lnTo>
                <a:lnTo>
                  <a:pt x="4138" y="3477"/>
                </a:lnTo>
                <a:lnTo>
                  <a:pt x="4145" y="3459"/>
                </a:lnTo>
                <a:lnTo>
                  <a:pt x="4148" y="3451"/>
                </a:lnTo>
                <a:lnTo>
                  <a:pt x="4148" y="3442"/>
                </a:lnTo>
                <a:lnTo>
                  <a:pt x="4147" y="3434"/>
                </a:lnTo>
                <a:lnTo>
                  <a:pt x="4142" y="3425"/>
                </a:lnTo>
                <a:lnTo>
                  <a:pt x="4137" y="3424"/>
                </a:lnTo>
                <a:lnTo>
                  <a:pt x="4135" y="3422"/>
                </a:lnTo>
                <a:lnTo>
                  <a:pt x="4135" y="3419"/>
                </a:lnTo>
                <a:lnTo>
                  <a:pt x="4128" y="3419"/>
                </a:lnTo>
                <a:lnTo>
                  <a:pt x="4128" y="3413"/>
                </a:lnTo>
                <a:lnTo>
                  <a:pt x="4125" y="3412"/>
                </a:lnTo>
                <a:lnTo>
                  <a:pt x="4120" y="3412"/>
                </a:lnTo>
                <a:lnTo>
                  <a:pt x="4114" y="3412"/>
                </a:lnTo>
                <a:lnTo>
                  <a:pt x="4104" y="3412"/>
                </a:lnTo>
                <a:lnTo>
                  <a:pt x="4097" y="3412"/>
                </a:lnTo>
                <a:lnTo>
                  <a:pt x="4094" y="3412"/>
                </a:lnTo>
                <a:lnTo>
                  <a:pt x="4089" y="3412"/>
                </a:lnTo>
                <a:lnTo>
                  <a:pt x="4087" y="3408"/>
                </a:lnTo>
                <a:lnTo>
                  <a:pt x="4082" y="3403"/>
                </a:lnTo>
                <a:lnTo>
                  <a:pt x="4080" y="3400"/>
                </a:lnTo>
                <a:lnTo>
                  <a:pt x="4077" y="3398"/>
                </a:lnTo>
                <a:lnTo>
                  <a:pt x="4072" y="3398"/>
                </a:lnTo>
                <a:lnTo>
                  <a:pt x="4067" y="3398"/>
                </a:lnTo>
                <a:lnTo>
                  <a:pt x="4055" y="3403"/>
                </a:lnTo>
                <a:lnTo>
                  <a:pt x="4041" y="3407"/>
                </a:lnTo>
                <a:lnTo>
                  <a:pt x="4027" y="3410"/>
                </a:lnTo>
                <a:lnTo>
                  <a:pt x="4012" y="3412"/>
                </a:lnTo>
                <a:lnTo>
                  <a:pt x="4005" y="3422"/>
                </a:lnTo>
                <a:lnTo>
                  <a:pt x="3997" y="3430"/>
                </a:lnTo>
                <a:lnTo>
                  <a:pt x="3988" y="3439"/>
                </a:lnTo>
                <a:lnTo>
                  <a:pt x="3978" y="3446"/>
                </a:lnTo>
                <a:lnTo>
                  <a:pt x="3976" y="3451"/>
                </a:lnTo>
                <a:lnTo>
                  <a:pt x="3975" y="3453"/>
                </a:lnTo>
                <a:lnTo>
                  <a:pt x="3971" y="3453"/>
                </a:lnTo>
                <a:lnTo>
                  <a:pt x="3968" y="3454"/>
                </a:lnTo>
                <a:lnTo>
                  <a:pt x="3966" y="3458"/>
                </a:lnTo>
                <a:lnTo>
                  <a:pt x="3964" y="3466"/>
                </a:lnTo>
                <a:lnTo>
                  <a:pt x="3966" y="3471"/>
                </a:lnTo>
                <a:lnTo>
                  <a:pt x="3969" y="3473"/>
                </a:lnTo>
                <a:lnTo>
                  <a:pt x="3975" y="3475"/>
                </a:lnTo>
                <a:lnTo>
                  <a:pt x="3980" y="3473"/>
                </a:lnTo>
                <a:lnTo>
                  <a:pt x="3993" y="3473"/>
                </a:lnTo>
                <a:lnTo>
                  <a:pt x="4000" y="3473"/>
                </a:lnTo>
                <a:lnTo>
                  <a:pt x="4005" y="3473"/>
                </a:lnTo>
                <a:lnTo>
                  <a:pt x="4005" y="3487"/>
                </a:lnTo>
                <a:lnTo>
                  <a:pt x="4005" y="3494"/>
                </a:lnTo>
                <a:lnTo>
                  <a:pt x="4009" y="3494"/>
                </a:lnTo>
                <a:lnTo>
                  <a:pt x="4010" y="3495"/>
                </a:lnTo>
                <a:lnTo>
                  <a:pt x="4010" y="3502"/>
                </a:lnTo>
                <a:lnTo>
                  <a:pt x="4010" y="3507"/>
                </a:lnTo>
                <a:lnTo>
                  <a:pt x="4012" y="3514"/>
                </a:lnTo>
                <a:lnTo>
                  <a:pt x="4014" y="3516"/>
                </a:lnTo>
                <a:lnTo>
                  <a:pt x="4015" y="3516"/>
                </a:lnTo>
                <a:lnTo>
                  <a:pt x="4017" y="3517"/>
                </a:lnTo>
                <a:lnTo>
                  <a:pt x="4019" y="3521"/>
                </a:lnTo>
                <a:lnTo>
                  <a:pt x="4019" y="3528"/>
                </a:lnTo>
                <a:lnTo>
                  <a:pt x="4019" y="3545"/>
                </a:lnTo>
                <a:lnTo>
                  <a:pt x="4019" y="3562"/>
                </a:lnTo>
                <a:lnTo>
                  <a:pt x="4017" y="3565"/>
                </a:lnTo>
                <a:lnTo>
                  <a:pt x="4015" y="3567"/>
                </a:lnTo>
                <a:lnTo>
                  <a:pt x="4014" y="3567"/>
                </a:lnTo>
                <a:lnTo>
                  <a:pt x="4012" y="3569"/>
                </a:lnTo>
                <a:lnTo>
                  <a:pt x="4012" y="3576"/>
                </a:lnTo>
                <a:lnTo>
                  <a:pt x="4012" y="3588"/>
                </a:lnTo>
                <a:lnTo>
                  <a:pt x="4012" y="3593"/>
                </a:lnTo>
                <a:lnTo>
                  <a:pt x="4012" y="3598"/>
                </a:lnTo>
                <a:lnTo>
                  <a:pt x="4009" y="3601"/>
                </a:lnTo>
                <a:lnTo>
                  <a:pt x="4005" y="3603"/>
                </a:lnTo>
                <a:lnTo>
                  <a:pt x="3985" y="3603"/>
                </a:lnTo>
                <a:lnTo>
                  <a:pt x="3981" y="3598"/>
                </a:lnTo>
                <a:lnTo>
                  <a:pt x="3980" y="3591"/>
                </a:lnTo>
                <a:lnTo>
                  <a:pt x="3976" y="3586"/>
                </a:lnTo>
                <a:lnTo>
                  <a:pt x="3975" y="3584"/>
                </a:lnTo>
                <a:lnTo>
                  <a:pt x="3971" y="3582"/>
                </a:lnTo>
                <a:lnTo>
                  <a:pt x="3971" y="3588"/>
                </a:lnTo>
                <a:lnTo>
                  <a:pt x="3968" y="3589"/>
                </a:lnTo>
                <a:lnTo>
                  <a:pt x="3963" y="3591"/>
                </a:lnTo>
                <a:lnTo>
                  <a:pt x="3958" y="3589"/>
                </a:lnTo>
                <a:lnTo>
                  <a:pt x="3947" y="3589"/>
                </a:lnTo>
                <a:lnTo>
                  <a:pt x="3940" y="3589"/>
                </a:lnTo>
                <a:lnTo>
                  <a:pt x="3937" y="3589"/>
                </a:lnTo>
                <a:lnTo>
                  <a:pt x="3937" y="3584"/>
                </a:lnTo>
                <a:lnTo>
                  <a:pt x="3934" y="3582"/>
                </a:lnTo>
                <a:lnTo>
                  <a:pt x="3923" y="3582"/>
                </a:lnTo>
                <a:lnTo>
                  <a:pt x="3918" y="3582"/>
                </a:lnTo>
                <a:lnTo>
                  <a:pt x="3915" y="3581"/>
                </a:lnTo>
                <a:lnTo>
                  <a:pt x="3915" y="3576"/>
                </a:lnTo>
                <a:lnTo>
                  <a:pt x="3917" y="3569"/>
                </a:lnTo>
                <a:lnTo>
                  <a:pt x="3917" y="3564"/>
                </a:lnTo>
                <a:lnTo>
                  <a:pt x="3920" y="3562"/>
                </a:lnTo>
                <a:lnTo>
                  <a:pt x="3930" y="3562"/>
                </a:lnTo>
                <a:lnTo>
                  <a:pt x="3934" y="3562"/>
                </a:lnTo>
                <a:lnTo>
                  <a:pt x="3937" y="3560"/>
                </a:lnTo>
                <a:lnTo>
                  <a:pt x="3939" y="3555"/>
                </a:lnTo>
                <a:lnTo>
                  <a:pt x="3937" y="3548"/>
                </a:lnTo>
                <a:lnTo>
                  <a:pt x="3937" y="3541"/>
                </a:lnTo>
                <a:lnTo>
                  <a:pt x="3934" y="3541"/>
                </a:lnTo>
                <a:lnTo>
                  <a:pt x="3932" y="3538"/>
                </a:lnTo>
                <a:lnTo>
                  <a:pt x="3934" y="3536"/>
                </a:lnTo>
                <a:lnTo>
                  <a:pt x="3937" y="3535"/>
                </a:lnTo>
                <a:lnTo>
                  <a:pt x="3937" y="3524"/>
                </a:lnTo>
                <a:lnTo>
                  <a:pt x="3937" y="3514"/>
                </a:lnTo>
                <a:lnTo>
                  <a:pt x="3934" y="3507"/>
                </a:lnTo>
                <a:lnTo>
                  <a:pt x="3930" y="3500"/>
                </a:lnTo>
                <a:lnTo>
                  <a:pt x="3927" y="3500"/>
                </a:lnTo>
                <a:lnTo>
                  <a:pt x="3925" y="3497"/>
                </a:lnTo>
                <a:lnTo>
                  <a:pt x="3927" y="3495"/>
                </a:lnTo>
                <a:lnTo>
                  <a:pt x="3930" y="3494"/>
                </a:lnTo>
                <a:lnTo>
                  <a:pt x="3935" y="3490"/>
                </a:lnTo>
                <a:lnTo>
                  <a:pt x="3940" y="3487"/>
                </a:lnTo>
                <a:lnTo>
                  <a:pt x="3944" y="3482"/>
                </a:lnTo>
                <a:lnTo>
                  <a:pt x="3951" y="3480"/>
                </a:lnTo>
                <a:lnTo>
                  <a:pt x="3952" y="3475"/>
                </a:lnTo>
                <a:lnTo>
                  <a:pt x="3954" y="3473"/>
                </a:lnTo>
                <a:lnTo>
                  <a:pt x="3958" y="3473"/>
                </a:lnTo>
                <a:lnTo>
                  <a:pt x="3956" y="3470"/>
                </a:lnTo>
                <a:lnTo>
                  <a:pt x="3954" y="3466"/>
                </a:lnTo>
                <a:lnTo>
                  <a:pt x="3951" y="3465"/>
                </a:lnTo>
                <a:lnTo>
                  <a:pt x="3951" y="3459"/>
                </a:lnTo>
                <a:lnTo>
                  <a:pt x="3949" y="3456"/>
                </a:lnTo>
                <a:lnTo>
                  <a:pt x="3947" y="3456"/>
                </a:lnTo>
                <a:lnTo>
                  <a:pt x="3944" y="3456"/>
                </a:lnTo>
                <a:lnTo>
                  <a:pt x="3937" y="3459"/>
                </a:lnTo>
                <a:lnTo>
                  <a:pt x="3934" y="3459"/>
                </a:lnTo>
                <a:lnTo>
                  <a:pt x="3930" y="3459"/>
                </a:lnTo>
                <a:lnTo>
                  <a:pt x="3922" y="3465"/>
                </a:lnTo>
                <a:lnTo>
                  <a:pt x="3917" y="3466"/>
                </a:lnTo>
                <a:lnTo>
                  <a:pt x="3910" y="3466"/>
                </a:lnTo>
                <a:lnTo>
                  <a:pt x="3882" y="3466"/>
                </a:lnTo>
                <a:lnTo>
                  <a:pt x="3876" y="3461"/>
                </a:lnTo>
                <a:lnTo>
                  <a:pt x="3869" y="3458"/>
                </a:lnTo>
                <a:lnTo>
                  <a:pt x="3850" y="3454"/>
                </a:lnTo>
                <a:lnTo>
                  <a:pt x="3831" y="3451"/>
                </a:lnTo>
                <a:lnTo>
                  <a:pt x="3814" y="3446"/>
                </a:lnTo>
                <a:lnTo>
                  <a:pt x="3814" y="3459"/>
                </a:lnTo>
                <a:lnTo>
                  <a:pt x="3819" y="3461"/>
                </a:lnTo>
                <a:lnTo>
                  <a:pt x="3821" y="3463"/>
                </a:lnTo>
                <a:lnTo>
                  <a:pt x="3821" y="3466"/>
                </a:lnTo>
                <a:lnTo>
                  <a:pt x="3826" y="3470"/>
                </a:lnTo>
                <a:lnTo>
                  <a:pt x="3833" y="3471"/>
                </a:lnTo>
                <a:lnTo>
                  <a:pt x="3838" y="3475"/>
                </a:lnTo>
                <a:lnTo>
                  <a:pt x="3840" y="3477"/>
                </a:lnTo>
                <a:lnTo>
                  <a:pt x="3841" y="3480"/>
                </a:lnTo>
                <a:lnTo>
                  <a:pt x="3855" y="3480"/>
                </a:lnTo>
                <a:lnTo>
                  <a:pt x="3862" y="3480"/>
                </a:lnTo>
                <a:lnTo>
                  <a:pt x="3867" y="3482"/>
                </a:lnTo>
                <a:lnTo>
                  <a:pt x="3870" y="3485"/>
                </a:lnTo>
                <a:lnTo>
                  <a:pt x="3874" y="3488"/>
                </a:lnTo>
                <a:lnTo>
                  <a:pt x="3876" y="3494"/>
                </a:lnTo>
                <a:lnTo>
                  <a:pt x="3876" y="3500"/>
                </a:lnTo>
                <a:lnTo>
                  <a:pt x="3869" y="3500"/>
                </a:lnTo>
                <a:lnTo>
                  <a:pt x="3865" y="3504"/>
                </a:lnTo>
                <a:lnTo>
                  <a:pt x="3862" y="3509"/>
                </a:lnTo>
                <a:lnTo>
                  <a:pt x="3862" y="3514"/>
                </a:lnTo>
                <a:lnTo>
                  <a:pt x="3853" y="3516"/>
                </a:lnTo>
                <a:lnTo>
                  <a:pt x="3848" y="3517"/>
                </a:lnTo>
                <a:lnTo>
                  <a:pt x="3843" y="3521"/>
                </a:lnTo>
                <a:lnTo>
                  <a:pt x="3835" y="3521"/>
                </a:lnTo>
                <a:lnTo>
                  <a:pt x="3835" y="3526"/>
                </a:lnTo>
                <a:lnTo>
                  <a:pt x="3835" y="3531"/>
                </a:lnTo>
                <a:lnTo>
                  <a:pt x="3835" y="3536"/>
                </a:lnTo>
                <a:lnTo>
                  <a:pt x="3835" y="3541"/>
                </a:lnTo>
                <a:lnTo>
                  <a:pt x="3831" y="3541"/>
                </a:lnTo>
                <a:lnTo>
                  <a:pt x="3828" y="3541"/>
                </a:lnTo>
                <a:lnTo>
                  <a:pt x="3817" y="3553"/>
                </a:lnTo>
                <a:lnTo>
                  <a:pt x="3811" y="3559"/>
                </a:lnTo>
                <a:lnTo>
                  <a:pt x="3806" y="3560"/>
                </a:lnTo>
                <a:lnTo>
                  <a:pt x="3800" y="3562"/>
                </a:lnTo>
                <a:lnTo>
                  <a:pt x="3797" y="3562"/>
                </a:lnTo>
                <a:lnTo>
                  <a:pt x="3794" y="3562"/>
                </a:lnTo>
                <a:lnTo>
                  <a:pt x="3792" y="3562"/>
                </a:lnTo>
                <a:lnTo>
                  <a:pt x="3790" y="3555"/>
                </a:lnTo>
                <a:lnTo>
                  <a:pt x="3787" y="3552"/>
                </a:lnTo>
                <a:lnTo>
                  <a:pt x="3782" y="3550"/>
                </a:lnTo>
                <a:lnTo>
                  <a:pt x="3777" y="3550"/>
                </a:lnTo>
                <a:lnTo>
                  <a:pt x="3766" y="3553"/>
                </a:lnTo>
                <a:lnTo>
                  <a:pt x="3756" y="3555"/>
                </a:lnTo>
                <a:lnTo>
                  <a:pt x="3753" y="3555"/>
                </a:lnTo>
                <a:lnTo>
                  <a:pt x="3725" y="3555"/>
                </a:lnTo>
                <a:lnTo>
                  <a:pt x="3725" y="3560"/>
                </a:lnTo>
                <a:lnTo>
                  <a:pt x="3727" y="3564"/>
                </a:lnTo>
                <a:lnTo>
                  <a:pt x="3729" y="3567"/>
                </a:lnTo>
                <a:lnTo>
                  <a:pt x="3732" y="3569"/>
                </a:lnTo>
                <a:lnTo>
                  <a:pt x="3736" y="3569"/>
                </a:lnTo>
                <a:lnTo>
                  <a:pt x="3737" y="3570"/>
                </a:lnTo>
                <a:lnTo>
                  <a:pt x="3739" y="3576"/>
                </a:lnTo>
                <a:lnTo>
                  <a:pt x="3739" y="3582"/>
                </a:lnTo>
                <a:lnTo>
                  <a:pt x="3741" y="3588"/>
                </a:lnTo>
                <a:lnTo>
                  <a:pt x="3744" y="3591"/>
                </a:lnTo>
                <a:lnTo>
                  <a:pt x="3746" y="3596"/>
                </a:lnTo>
                <a:lnTo>
                  <a:pt x="3741" y="3596"/>
                </a:lnTo>
                <a:lnTo>
                  <a:pt x="3737" y="3598"/>
                </a:lnTo>
                <a:lnTo>
                  <a:pt x="3734" y="3600"/>
                </a:lnTo>
                <a:lnTo>
                  <a:pt x="3732" y="3603"/>
                </a:lnTo>
                <a:lnTo>
                  <a:pt x="3737" y="3606"/>
                </a:lnTo>
                <a:lnTo>
                  <a:pt x="3742" y="3610"/>
                </a:lnTo>
                <a:lnTo>
                  <a:pt x="3746" y="3615"/>
                </a:lnTo>
                <a:lnTo>
                  <a:pt x="3753" y="3617"/>
                </a:lnTo>
                <a:lnTo>
                  <a:pt x="3754" y="3620"/>
                </a:lnTo>
                <a:lnTo>
                  <a:pt x="3756" y="3620"/>
                </a:lnTo>
                <a:lnTo>
                  <a:pt x="3759" y="3620"/>
                </a:lnTo>
                <a:lnTo>
                  <a:pt x="3763" y="3618"/>
                </a:lnTo>
                <a:lnTo>
                  <a:pt x="3765" y="3620"/>
                </a:lnTo>
                <a:lnTo>
                  <a:pt x="3766" y="3623"/>
                </a:lnTo>
                <a:lnTo>
                  <a:pt x="3768" y="3646"/>
                </a:lnTo>
                <a:lnTo>
                  <a:pt x="3771" y="3666"/>
                </a:lnTo>
                <a:lnTo>
                  <a:pt x="3777" y="3685"/>
                </a:lnTo>
                <a:lnTo>
                  <a:pt x="3783" y="3702"/>
                </a:lnTo>
                <a:lnTo>
                  <a:pt x="3783" y="3705"/>
                </a:lnTo>
                <a:lnTo>
                  <a:pt x="3783" y="3712"/>
                </a:lnTo>
                <a:lnTo>
                  <a:pt x="3782" y="3715"/>
                </a:lnTo>
                <a:lnTo>
                  <a:pt x="3777" y="3719"/>
                </a:lnTo>
                <a:lnTo>
                  <a:pt x="3771" y="3721"/>
                </a:lnTo>
                <a:lnTo>
                  <a:pt x="3766" y="3724"/>
                </a:lnTo>
                <a:lnTo>
                  <a:pt x="3761" y="3727"/>
                </a:lnTo>
                <a:lnTo>
                  <a:pt x="3759" y="3731"/>
                </a:lnTo>
                <a:lnTo>
                  <a:pt x="3759" y="3736"/>
                </a:lnTo>
                <a:lnTo>
                  <a:pt x="3759" y="3739"/>
                </a:lnTo>
                <a:lnTo>
                  <a:pt x="3770" y="3743"/>
                </a:lnTo>
                <a:lnTo>
                  <a:pt x="3778" y="3748"/>
                </a:lnTo>
                <a:lnTo>
                  <a:pt x="3785" y="3755"/>
                </a:lnTo>
                <a:lnTo>
                  <a:pt x="3790" y="3763"/>
                </a:lnTo>
                <a:lnTo>
                  <a:pt x="3794" y="3773"/>
                </a:lnTo>
                <a:lnTo>
                  <a:pt x="3795" y="3785"/>
                </a:lnTo>
                <a:lnTo>
                  <a:pt x="3800" y="3808"/>
                </a:lnTo>
                <a:lnTo>
                  <a:pt x="3811" y="3809"/>
                </a:lnTo>
                <a:lnTo>
                  <a:pt x="3819" y="3808"/>
                </a:lnTo>
                <a:lnTo>
                  <a:pt x="3826" y="3804"/>
                </a:lnTo>
                <a:lnTo>
                  <a:pt x="3835" y="3801"/>
                </a:lnTo>
                <a:lnTo>
                  <a:pt x="3838" y="3801"/>
                </a:lnTo>
                <a:lnTo>
                  <a:pt x="3840" y="3804"/>
                </a:lnTo>
                <a:lnTo>
                  <a:pt x="3843" y="3806"/>
                </a:lnTo>
                <a:lnTo>
                  <a:pt x="3850" y="3808"/>
                </a:lnTo>
                <a:lnTo>
                  <a:pt x="3858" y="3808"/>
                </a:lnTo>
                <a:lnTo>
                  <a:pt x="3862" y="3809"/>
                </a:lnTo>
                <a:lnTo>
                  <a:pt x="3865" y="3814"/>
                </a:lnTo>
                <a:lnTo>
                  <a:pt x="3867" y="3816"/>
                </a:lnTo>
                <a:lnTo>
                  <a:pt x="3869" y="3821"/>
                </a:lnTo>
                <a:lnTo>
                  <a:pt x="3869" y="3828"/>
                </a:lnTo>
                <a:lnTo>
                  <a:pt x="3876" y="3826"/>
                </a:lnTo>
                <a:lnTo>
                  <a:pt x="3882" y="3825"/>
                </a:lnTo>
                <a:lnTo>
                  <a:pt x="3887" y="3821"/>
                </a:lnTo>
                <a:lnTo>
                  <a:pt x="3896" y="3821"/>
                </a:lnTo>
                <a:lnTo>
                  <a:pt x="3896" y="3826"/>
                </a:lnTo>
                <a:lnTo>
                  <a:pt x="3898" y="3830"/>
                </a:lnTo>
                <a:lnTo>
                  <a:pt x="3901" y="3831"/>
                </a:lnTo>
                <a:lnTo>
                  <a:pt x="3905" y="3833"/>
                </a:lnTo>
                <a:lnTo>
                  <a:pt x="3913" y="3835"/>
                </a:lnTo>
                <a:lnTo>
                  <a:pt x="3915" y="3838"/>
                </a:lnTo>
                <a:lnTo>
                  <a:pt x="3917" y="3842"/>
                </a:lnTo>
                <a:lnTo>
                  <a:pt x="3915" y="3847"/>
                </a:lnTo>
                <a:lnTo>
                  <a:pt x="3911" y="3850"/>
                </a:lnTo>
                <a:lnTo>
                  <a:pt x="3906" y="3852"/>
                </a:lnTo>
                <a:lnTo>
                  <a:pt x="3899" y="3854"/>
                </a:lnTo>
                <a:lnTo>
                  <a:pt x="3889" y="3855"/>
                </a:lnTo>
                <a:lnTo>
                  <a:pt x="3884" y="3859"/>
                </a:lnTo>
                <a:lnTo>
                  <a:pt x="3882" y="3862"/>
                </a:lnTo>
                <a:lnTo>
                  <a:pt x="3887" y="3866"/>
                </a:lnTo>
                <a:lnTo>
                  <a:pt x="3893" y="3869"/>
                </a:lnTo>
                <a:lnTo>
                  <a:pt x="3896" y="3874"/>
                </a:lnTo>
                <a:lnTo>
                  <a:pt x="3903" y="3876"/>
                </a:lnTo>
                <a:lnTo>
                  <a:pt x="3930" y="3876"/>
                </a:lnTo>
                <a:lnTo>
                  <a:pt x="3932" y="3879"/>
                </a:lnTo>
                <a:lnTo>
                  <a:pt x="3935" y="3881"/>
                </a:lnTo>
                <a:lnTo>
                  <a:pt x="3944" y="3883"/>
                </a:lnTo>
                <a:lnTo>
                  <a:pt x="3947" y="3889"/>
                </a:lnTo>
                <a:lnTo>
                  <a:pt x="3952" y="3896"/>
                </a:lnTo>
                <a:lnTo>
                  <a:pt x="3959" y="3901"/>
                </a:lnTo>
                <a:lnTo>
                  <a:pt x="3966" y="3905"/>
                </a:lnTo>
                <a:lnTo>
                  <a:pt x="3981" y="3912"/>
                </a:lnTo>
                <a:lnTo>
                  <a:pt x="3998" y="3917"/>
                </a:lnTo>
                <a:lnTo>
                  <a:pt x="3998" y="3915"/>
                </a:lnTo>
                <a:lnTo>
                  <a:pt x="4000" y="3913"/>
                </a:lnTo>
                <a:lnTo>
                  <a:pt x="4005" y="3912"/>
                </a:lnTo>
                <a:lnTo>
                  <a:pt x="4019" y="3910"/>
                </a:lnTo>
                <a:lnTo>
                  <a:pt x="4026" y="3877"/>
                </a:lnTo>
                <a:lnTo>
                  <a:pt x="4029" y="3860"/>
                </a:lnTo>
                <a:lnTo>
                  <a:pt x="4033" y="3842"/>
                </a:lnTo>
                <a:lnTo>
                  <a:pt x="4022" y="3842"/>
                </a:lnTo>
                <a:lnTo>
                  <a:pt x="4012" y="3842"/>
                </a:lnTo>
                <a:lnTo>
                  <a:pt x="4007" y="3842"/>
                </a:lnTo>
                <a:lnTo>
                  <a:pt x="4005" y="3838"/>
                </a:lnTo>
                <a:lnTo>
                  <a:pt x="4004" y="3835"/>
                </a:lnTo>
                <a:lnTo>
                  <a:pt x="4005" y="3828"/>
                </a:lnTo>
                <a:lnTo>
                  <a:pt x="4039" y="3828"/>
                </a:lnTo>
                <a:lnTo>
                  <a:pt x="4039" y="3825"/>
                </a:lnTo>
                <a:lnTo>
                  <a:pt x="4041" y="3823"/>
                </a:lnTo>
                <a:lnTo>
                  <a:pt x="4050" y="3825"/>
                </a:lnTo>
                <a:lnTo>
                  <a:pt x="4056" y="3823"/>
                </a:lnTo>
                <a:lnTo>
                  <a:pt x="4068" y="3816"/>
                </a:lnTo>
                <a:lnTo>
                  <a:pt x="4075" y="3813"/>
                </a:lnTo>
                <a:lnTo>
                  <a:pt x="4084" y="3806"/>
                </a:lnTo>
                <a:lnTo>
                  <a:pt x="4087" y="3804"/>
                </a:lnTo>
                <a:lnTo>
                  <a:pt x="4092" y="3799"/>
                </a:lnTo>
                <a:lnTo>
                  <a:pt x="4099" y="3792"/>
                </a:lnTo>
                <a:lnTo>
                  <a:pt x="4108" y="3777"/>
                </a:lnTo>
                <a:lnTo>
                  <a:pt x="4109" y="3775"/>
                </a:lnTo>
                <a:lnTo>
                  <a:pt x="4113" y="3772"/>
                </a:lnTo>
                <a:lnTo>
                  <a:pt x="4114" y="3767"/>
                </a:lnTo>
                <a:lnTo>
                  <a:pt x="4111" y="3765"/>
                </a:lnTo>
                <a:lnTo>
                  <a:pt x="4109" y="3763"/>
                </a:lnTo>
                <a:lnTo>
                  <a:pt x="4108" y="3758"/>
                </a:lnTo>
                <a:lnTo>
                  <a:pt x="4108" y="3743"/>
                </a:lnTo>
                <a:lnTo>
                  <a:pt x="4108" y="3739"/>
                </a:lnTo>
                <a:lnTo>
                  <a:pt x="4097" y="3726"/>
                </a:lnTo>
                <a:lnTo>
                  <a:pt x="4091" y="3719"/>
                </a:lnTo>
                <a:lnTo>
                  <a:pt x="4087" y="3717"/>
                </a:lnTo>
                <a:lnTo>
                  <a:pt x="4082" y="3715"/>
                </a:lnTo>
                <a:lnTo>
                  <a:pt x="4080" y="3714"/>
                </a:lnTo>
                <a:lnTo>
                  <a:pt x="4077" y="3712"/>
                </a:lnTo>
                <a:lnTo>
                  <a:pt x="4073" y="3712"/>
                </a:lnTo>
                <a:lnTo>
                  <a:pt x="4065" y="3712"/>
                </a:lnTo>
                <a:lnTo>
                  <a:pt x="4060" y="3709"/>
                </a:lnTo>
                <a:lnTo>
                  <a:pt x="4056" y="3704"/>
                </a:lnTo>
                <a:lnTo>
                  <a:pt x="4053" y="3698"/>
                </a:lnTo>
                <a:lnTo>
                  <a:pt x="4053" y="3690"/>
                </a:lnTo>
                <a:lnTo>
                  <a:pt x="4055" y="3683"/>
                </a:lnTo>
                <a:lnTo>
                  <a:pt x="4058" y="3678"/>
                </a:lnTo>
                <a:lnTo>
                  <a:pt x="4060" y="3671"/>
                </a:lnTo>
                <a:lnTo>
                  <a:pt x="4060" y="3664"/>
                </a:lnTo>
                <a:lnTo>
                  <a:pt x="4065" y="3666"/>
                </a:lnTo>
                <a:lnTo>
                  <a:pt x="4067" y="3668"/>
                </a:lnTo>
                <a:lnTo>
                  <a:pt x="4067" y="3671"/>
                </a:lnTo>
                <a:lnTo>
                  <a:pt x="4073" y="3671"/>
                </a:lnTo>
                <a:lnTo>
                  <a:pt x="4077" y="3669"/>
                </a:lnTo>
                <a:lnTo>
                  <a:pt x="4079" y="3666"/>
                </a:lnTo>
                <a:lnTo>
                  <a:pt x="4080" y="3658"/>
                </a:lnTo>
                <a:lnTo>
                  <a:pt x="4084" y="3658"/>
                </a:lnTo>
                <a:lnTo>
                  <a:pt x="4085" y="3656"/>
                </a:lnTo>
                <a:lnTo>
                  <a:pt x="4087" y="3651"/>
                </a:lnTo>
                <a:lnTo>
                  <a:pt x="4092" y="3647"/>
                </a:lnTo>
                <a:lnTo>
                  <a:pt x="4097" y="3644"/>
                </a:lnTo>
                <a:lnTo>
                  <a:pt x="4101" y="3639"/>
                </a:lnTo>
                <a:lnTo>
                  <a:pt x="4108" y="3637"/>
                </a:lnTo>
                <a:lnTo>
                  <a:pt x="4113" y="3639"/>
                </a:lnTo>
                <a:lnTo>
                  <a:pt x="4114" y="3640"/>
                </a:lnTo>
                <a:lnTo>
                  <a:pt x="4114" y="3644"/>
                </a:lnTo>
                <a:lnTo>
                  <a:pt x="4118" y="3646"/>
                </a:lnTo>
                <a:lnTo>
                  <a:pt x="4121" y="3647"/>
                </a:lnTo>
                <a:lnTo>
                  <a:pt x="4128" y="3654"/>
                </a:lnTo>
                <a:lnTo>
                  <a:pt x="4131" y="3656"/>
                </a:lnTo>
                <a:lnTo>
                  <a:pt x="4135" y="3658"/>
                </a:lnTo>
                <a:lnTo>
                  <a:pt x="4142" y="3659"/>
                </a:lnTo>
                <a:lnTo>
                  <a:pt x="4148" y="3658"/>
                </a:lnTo>
                <a:lnTo>
                  <a:pt x="4150" y="3652"/>
                </a:lnTo>
                <a:lnTo>
                  <a:pt x="4152" y="3651"/>
                </a:lnTo>
                <a:lnTo>
                  <a:pt x="4155" y="3651"/>
                </a:lnTo>
                <a:lnTo>
                  <a:pt x="4159" y="3649"/>
                </a:lnTo>
                <a:lnTo>
                  <a:pt x="4162" y="3647"/>
                </a:lnTo>
                <a:lnTo>
                  <a:pt x="4164" y="3646"/>
                </a:lnTo>
                <a:lnTo>
                  <a:pt x="4169" y="3644"/>
                </a:lnTo>
                <a:lnTo>
                  <a:pt x="4171" y="3637"/>
                </a:lnTo>
                <a:lnTo>
                  <a:pt x="4171" y="3630"/>
                </a:lnTo>
                <a:lnTo>
                  <a:pt x="4167" y="3622"/>
                </a:lnTo>
                <a:lnTo>
                  <a:pt x="4164" y="3613"/>
                </a:lnTo>
                <a:lnTo>
                  <a:pt x="4162" y="3608"/>
                </a:lnTo>
                <a:lnTo>
                  <a:pt x="4162" y="3603"/>
                </a:lnTo>
                <a:lnTo>
                  <a:pt x="4159" y="3601"/>
                </a:lnTo>
                <a:lnTo>
                  <a:pt x="4157" y="3598"/>
                </a:lnTo>
                <a:lnTo>
                  <a:pt x="4155" y="3589"/>
                </a:lnTo>
                <a:close/>
                <a:moveTo>
                  <a:pt x="3575" y="3541"/>
                </a:moveTo>
                <a:lnTo>
                  <a:pt x="3572" y="3548"/>
                </a:lnTo>
                <a:lnTo>
                  <a:pt x="3569" y="3552"/>
                </a:lnTo>
                <a:lnTo>
                  <a:pt x="3565" y="3553"/>
                </a:lnTo>
                <a:lnTo>
                  <a:pt x="3560" y="3552"/>
                </a:lnTo>
                <a:lnTo>
                  <a:pt x="3555" y="3552"/>
                </a:lnTo>
                <a:lnTo>
                  <a:pt x="3550" y="3552"/>
                </a:lnTo>
                <a:lnTo>
                  <a:pt x="3545" y="3555"/>
                </a:lnTo>
                <a:lnTo>
                  <a:pt x="3541" y="3562"/>
                </a:lnTo>
                <a:lnTo>
                  <a:pt x="3548" y="3567"/>
                </a:lnTo>
                <a:lnTo>
                  <a:pt x="3558" y="3569"/>
                </a:lnTo>
                <a:lnTo>
                  <a:pt x="3570" y="3569"/>
                </a:lnTo>
                <a:lnTo>
                  <a:pt x="3582" y="3569"/>
                </a:lnTo>
                <a:lnTo>
                  <a:pt x="3582" y="3552"/>
                </a:lnTo>
                <a:lnTo>
                  <a:pt x="3580" y="3545"/>
                </a:lnTo>
                <a:lnTo>
                  <a:pt x="3579" y="3543"/>
                </a:lnTo>
                <a:lnTo>
                  <a:pt x="3575" y="3541"/>
                </a:lnTo>
                <a:close/>
                <a:moveTo>
                  <a:pt x="4114" y="3889"/>
                </a:moveTo>
                <a:lnTo>
                  <a:pt x="4080" y="3889"/>
                </a:lnTo>
                <a:lnTo>
                  <a:pt x="4079" y="3886"/>
                </a:lnTo>
                <a:lnTo>
                  <a:pt x="4075" y="3884"/>
                </a:lnTo>
                <a:lnTo>
                  <a:pt x="4067" y="3883"/>
                </a:lnTo>
                <a:lnTo>
                  <a:pt x="4067" y="3879"/>
                </a:lnTo>
                <a:lnTo>
                  <a:pt x="4065" y="3877"/>
                </a:lnTo>
                <a:lnTo>
                  <a:pt x="4060" y="3876"/>
                </a:lnTo>
                <a:lnTo>
                  <a:pt x="4058" y="3872"/>
                </a:lnTo>
                <a:lnTo>
                  <a:pt x="4056" y="3871"/>
                </a:lnTo>
                <a:lnTo>
                  <a:pt x="4050" y="3869"/>
                </a:lnTo>
                <a:lnTo>
                  <a:pt x="4033" y="3869"/>
                </a:lnTo>
                <a:lnTo>
                  <a:pt x="4033" y="3889"/>
                </a:lnTo>
                <a:lnTo>
                  <a:pt x="4038" y="3889"/>
                </a:lnTo>
                <a:lnTo>
                  <a:pt x="4041" y="3891"/>
                </a:lnTo>
                <a:lnTo>
                  <a:pt x="4044" y="3893"/>
                </a:lnTo>
                <a:lnTo>
                  <a:pt x="4046" y="3896"/>
                </a:lnTo>
                <a:lnTo>
                  <a:pt x="4038" y="3901"/>
                </a:lnTo>
                <a:lnTo>
                  <a:pt x="4031" y="3908"/>
                </a:lnTo>
                <a:lnTo>
                  <a:pt x="4024" y="3915"/>
                </a:lnTo>
                <a:lnTo>
                  <a:pt x="4019" y="3924"/>
                </a:lnTo>
                <a:lnTo>
                  <a:pt x="4014" y="3927"/>
                </a:lnTo>
                <a:lnTo>
                  <a:pt x="4010" y="3930"/>
                </a:lnTo>
                <a:lnTo>
                  <a:pt x="4010" y="3934"/>
                </a:lnTo>
                <a:lnTo>
                  <a:pt x="4012" y="3939"/>
                </a:lnTo>
                <a:lnTo>
                  <a:pt x="4017" y="3947"/>
                </a:lnTo>
                <a:lnTo>
                  <a:pt x="4019" y="3952"/>
                </a:lnTo>
                <a:lnTo>
                  <a:pt x="4019" y="3958"/>
                </a:lnTo>
                <a:lnTo>
                  <a:pt x="4026" y="3958"/>
                </a:lnTo>
                <a:lnTo>
                  <a:pt x="4029" y="3956"/>
                </a:lnTo>
                <a:lnTo>
                  <a:pt x="4034" y="3952"/>
                </a:lnTo>
                <a:lnTo>
                  <a:pt x="4039" y="3951"/>
                </a:lnTo>
                <a:lnTo>
                  <a:pt x="4041" y="3949"/>
                </a:lnTo>
                <a:lnTo>
                  <a:pt x="4043" y="3947"/>
                </a:lnTo>
                <a:lnTo>
                  <a:pt x="4046" y="3944"/>
                </a:lnTo>
                <a:lnTo>
                  <a:pt x="4048" y="3939"/>
                </a:lnTo>
                <a:lnTo>
                  <a:pt x="4050" y="3937"/>
                </a:lnTo>
                <a:lnTo>
                  <a:pt x="4053" y="3937"/>
                </a:lnTo>
                <a:lnTo>
                  <a:pt x="4056" y="3930"/>
                </a:lnTo>
                <a:lnTo>
                  <a:pt x="4062" y="3924"/>
                </a:lnTo>
                <a:lnTo>
                  <a:pt x="4065" y="3920"/>
                </a:lnTo>
                <a:lnTo>
                  <a:pt x="4070" y="3918"/>
                </a:lnTo>
                <a:lnTo>
                  <a:pt x="4075" y="3917"/>
                </a:lnTo>
                <a:lnTo>
                  <a:pt x="4080" y="3917"/>
                </a:lnTo>
                <a:lnTo>
                  <a:pt x="4087" y="3917"/>
                </a:lnTo>
                <a:lnTo>
                  <a:pt x="4091" y="3920"/>
                </a:lnTo>
                <a:lnTo>
                  <a:pt x="4096" y="3922"/>
                </a:lnTo>
                <a:lnTo>
                  <a:pt x="4101" y="3924"/>
                </a:lnTo>
                <a:lnTo>
                  <a:pt x="4108" y="3924"/>
                </a:lnTo>
                <a:lnTo>
                  <a:pt x="4111" y="3920"/>
                </a:lnTo>
                <a:lnTo>
                  <a:pt x="4116" y="3918"/>
                </a:lnTo>
                <a:lnTo>
                  <a:pt x="4121" y="3917"/>
                </a:lnTo>
                <a:lnTo>
                  <a:pt x="4121" y="3896"/>
                </a:lnTo>
                <a:lnTo>
                  <a:pt x="4121" y="3893"/>
                </a:lnTo>
                <a:lnTo>
                  <a:pt x="4120" y="3891"/>
                </a:lnTo>
                <a:lnTo>
                  <a:pt x="4114" y="3889"/>
                </a:lnTo>
                <a:close/>
                <a:moveTo>
                  <a:pt x="3725" y="3859"/>
                </a:moveTo>
                <a:lnTo>
                  <a:pt x="3725" y="3855"/>
                </a:lnTo>
                <a:lnTo>
                  <a:pt x="3725" y="3828"/>
                </a:lnTo>
                <a:lnTo>
                  <a:pt x="3724" y="3825"/>
                </a:lnTo>
                <a:lnTo>
                  <a:pt x="3720" y="3823"/>
                </a:lnTo>
                <a:lnTo>
                  <a:pt x="3712" y="3821"/>
                </a:lnTo>
                <a:lnTo>
                  <a:pt x="3712" y="3825"/>
                </a:lnTo>
                <a:lnTo>
                  <a:pt x="3710" y="3826"/>
                </a:lnTo>
                <a:lnTo>
                  <a:pt x="3705" y="3828"/>
                </a:lnTo>
                <a:lnTo>
                  <a:pt x="3705" y="3842"/>
                </a:lnTo>
                <a:lnTo>
                  <a:pt x="3700" y="3850"/>
                </a:lnTo>
                <a:lnTo>
                  <a:pt x="3696" y="3854"/>
                </a:lnTo>
                <a:lnTo>
                  <a:pt x="3691" y="3855"/>
                </a:lnTo>
                <a:lnTo>
                  <a:pt x="3691" y="3866"/>
                </a:lnTo>
                <a:lnTo>
                  <a:pt x="3691" y="3869"/>
                </a:lnTo>
                <a:lnTo>
                  <a:pt x="3686" y="3874"/>
                </a:lnTo>
                <a:lnTo>
                  <a:pt x="3683" y="3883"/>
                </a:lnTo>
                <a:lnTo>
                  <a:pt x="3679" y="3891"/>
                </a:lnTo>
                <a:lnTo>
                  <a:pt x="3679" y="3900"/>
                </a:lnTo>
                <a:lnTo>
                  <a:pt x="3678" y="3903"/>
                </a:lnTo>
                <a:lnTo>
                  <a:pt x="3673" y="3908"/>
                </a:lnTo>
                <a:lnTo>
                  <a:pt x="3666" y="3912"/>
                </a:lnTo>
                <a:lnTo>
                  <a:pt x="3661" y="3915"/>
                </a:lnTo>
                <a:lnTo>
                  <a:pt x="3659" y="3917"/>
                </a:lnTo>
                <a:lnTo>
                  <a:pt x="3657" y="3920"/>
                </a:lnTo>
                <a:lnTo>
                  <a:pt x="3657" y="3924"/>
                </a:lnTo>
                <a:lnTo>
                  <a:pt x="3655" y="3927"/>
                </a:lnTo>
                <a:lnTo>
                  <a:pt x="3654" y="3930"/>
                </a:lnTo>
                <a:lnTo>
                  <a:pt x="3652" y="3934"/>
                </a:lnTo>
                <a:lnTo>
                  <a:pt x="3650" y="3937"/>
                </a:lnTo>
                <a:lnTo>
                  <a:pt x="3649" y="3941"/>
                </a:lnTo>
                <a:lnTo>
                  <a:pt x="3647" y="3944"/>
                </a:lnTo>
                <a:lnTo>
                  <a:pt x="3645" y="3947"/>
                </a:lnTo>
                <a:lnTo>
                  <a:pt x="3644" y="3951"/>
                </a:lnTo>
                <a:lnTo>
                  <a:pt x="3642" y="3954"/>
                </a:lnTo>
                <a:lnTo>
                  <a:pt x="3640" y="3958"/>
                </a:lnTo>
                <a:lnTo>
                  <a:pt x="3638" y="3961"/>
                </a:lnTo>
                <a:lnTo>
                  <a:pt x="3637" y="3964"/>
                </a:lnTo>
                <a:lnTo>
                  <a:pt x="3637" y="3992"/>
                </a:lnTo>
                <a:lnTo>
                  <a:pt x="3644" y="3992"/>
                </a:lnTo>
                <a:lnTo>
                  <a:pt x="3647" y="3993"/>
                </a:lnTo>
                <a:lnTo>
                  <a:pt x="3650" y="3997"/>
                </a:lnTo>
                <a:lnTo>
                  <a:pt x="3652" y="4000"/>
                </a:lnTo>
                <a:lnTo>
                  <a:pt x="3654" y="4005"/>
                </a:lnTo>
                <a:lnTo>
                  <a:pt x="3655" y="4009"/>
                </a:lnTo>
                <a:lnTo>
                  <a:pt x="3659" y="4012"/>
                </a:lnTo>
                <a:lnTo>
                  <a:pt x="3664" y="4012"/>
                </a:lnTo>
                <a:lnTo>
                  <a:pt x="3667" y="4009"/>
                </a:lnTo>
                <a:lnTo>
                  <a:pt x="3669" y="4004"/>
                </a:lnTo>
                <a:lnTo>
                  <a:pt x="3671" y="3992"/>
                </a:lnTo>
                <a:lnTo>
                  <a:pt x="3673" y="3980"/>
                </a:lnTo>
                <a:lnTo>
                  <a:pt x="3674" y="3975"/>
                </a:lnTo>
                <a:lnTo>
                  <a:pt x="3678" y="3971"/>
                </a:lnTo>
                <a:lnTo>
                  <a:pt x="3676" y="3964"/>
                </a:lnTo>
                <a:lnTo>
                  <a:pt x="3678" y="3959"/>
                </a:lnTo>
                <a:lnTo>
                  <a:pt x="3681" y="3951"/>
                </a:lnTo>
                <a:lnTo>
                  <a:pt x="3684" y="3942"/>
                </a:lnTo>
                <a:lnTo>
                  <a:pt x="3684" y="3937"/>
                </a:lnTo>
                <a:lnTo>
                  <a:pt x="3684" y="3930"/>
                </a:lnTo>
                <a:lnTo>
                  <a:pt x="3690" y="3929"/>
                </a:lnTo>
                <a:lnTo>
                  <a:pt x="3693" y="3927"/>
                </a:lnTo>
                <a:lnTo>
                  <a:pt x="3698" y="3920"/>
                </a:lnTo>
                <a:lnTo>
                  <a:pt x="3702" y="3912"/>
                </a:lnTo>
                <a:lnTo>
                  <a:pt x="3705" y="3903"/>
                </a:lnTo>
                <a:lnTo>
                  <a:pt x="3710" y="3895"/>
                </a:lnTo>
                <a:lnTo>
                  <a:pt x="3712" y="3893"/>
                </a:lnTo>
                <a:lnTo>
                  <a:pt x="3719" y="3884"/>
                </a:lnTo>
                <a:lnTo>
                  <a:pt x="3725" y="3877"/>
                </a:lnTo>
                <a:lnTo>
                  <a:pt x="3727" y="3874"/>
                </a:lnTo>
                <a:lnTo>
                  <a:pt x="3727" y="3869"/>
                </a:lnTo>
                <a:lnTo>
                  <a:pt x="3727" y="3864"/>
                </a:lnTo>
                <a:lnTo>
                  <a:pt x="3725" y="3859"/>
                </a:lnTo>
                <a:close/>
                <a:moveTo>
                  <a:pt x="3536" y="3860"/>
                </a:moveTo>
                <a:lnTo>
                  <a:pt x="3514" y="3862"/>
                </a:lnTo>
                <a:lnTo>
                  <a:pt x="3512" y="3864"/>
                </a:lnTo>
                <a:lnTo>
                  <a:pt x="3514" y="3869"/>
                </a:lnTo>
                <a:lnTo>
                  <a:pt x="3514" y="3877"/>
                </a:lnTo>
                <a:lnTo>
                  <a:pt x="3516" y="3881"/>
                </a:lnTo>
                <a:lnTo>
                  <a:pt x="3519" y="3883"/>
                </a:lnTo>
                <a:lnTo>
                  <a:pt x="3522" y="3883"/>
                </a:lnTo>
                <a:lnTo>
                  <a:pt x="3529" y="3881"/>
                </a:lnTo>
                <a:lnTo>
                  <a:pt x="3528" y="3879"/>
                </a:lnTo>
                <a:lnTo>
                  <a:pt x="3528" y="3876"/>
                </a:lnTo>
                <a:lnTo>
                  <a:pt x="3533" y="3871"/>
                </a:lnTo>
                <a:lnTo>
                  <a:pt x="3536" y="3866"/>
                </a:lnTo>
                <a:lnTo>
                  <a:pt x="3538" y="3864"/>
                </a:lnTo>
                <a:lnTo>
                  <a:pt x="3536" y="3860"/>
                </a:lnTo>
                <a:close/>
                <a:moveTo>
                  <a:pt x="3575" y="3889"/>
                </a:moveTo>
                <a:lnTo>
                  <a:pt x="3575" y="3883"/>
                </a:lnTo>
                <a:lnTo>
                  <a:pt x="3572" y="3879"/>
                </a:lnTo>
                <a:lnTo>
                  <a:pt x="3569" y="3876"/>
                </a:lnTo>
                <a:lnTo>
                  <a:pt x="3563" y="3874"/>
                </a:lnTo>
                <a:lnTo>
                  <a:pt x="3551" y="3872"/>
                </a:lnTo>
                <a:lnTo>
                  <a:pt x="3546" y="3871"/>
                </a:lnTo>
                <a:lnTo>
                  <a:pt x="3541" y="3869"/>
                </a:lnTo>
                <a:lnTo>
                  <a:pt x="3541" y="3879"/>
                </a:lnTo>
                <a:lnTo>
                  <a:pt x="3543" y="3886"/>
                </a:lnTo>
                <a:lnTo>
                  <a:pt x="3545" y="3891"/>
                </a:lnTo>
                <a:lnTo>
                  <a:pt x="3548" y="3893"/>
                </a:lnTo>
                <a:lnTo>
                  <a:pt x="3553" y="3893"/>
                </a:lnTo>
                <a:lnTo>
                  <a:pt x="3560" y="3891"/>
                </a:lnTo>
                <a:lnTo>
                  <a:pt x="3575" y="3889"/>
                </a:lnTo>
                <a:close/>
                <a:moveTo>
                  <a:pt x="3541" y="3855"/>
                </a:moveTo>
                <a:lnTo>
                  <a:pt x="3543" y="3859"/>
                </a:lnTo>
                <a:lnTo>
                  <a:pt x="3545" y="3860"/>
                </a:lnTo>
                <a:lnTo>
                  <a:pt x="3551" y="3862"/>
                </a:lnTo>
                <a:lnTo>
                  <a:pt x="3569" y="3862"/>
                </a:lnTo>
                <a:lnTo>
                  <a:pt x="3570" y="3866"/>
                </a:lnTo>
                <a:lnTo>
                  <a:pt x="3574" y="3867"/>
                </a:lnTo>
                <a:lnTo>
                  <a:pt x="3582" y="3869"/>
                </a:lnTo>
                <a:lnTo>
                  <a:pt x="3582" y="3872"/>
                </a:lnTo>
                <a:lnTo>
                  <a:pt x="3584" y="3874"/>
                </a:lnTo>
                <a:lnTo>
                  <a:pt x="3589" y="3876"/>
                </a:lnTo>
                <a:lnTo>
                  <a:pt x="3592" y="3871"/>
                </a:lnTo>
                <a:lnTo>
                  <a:pt x="3599" y="3866"/>
                </a:lnTo>
                <a:lnTo>
                  <a:pt x="3608" y="3864"/>
                </a:lnTo>
                <a:lnTo>
                  <a:pt x="3616" y="3862"/>
                </a:lnTo>
                <a:lnTo>
                  <a:pt x="3657" y="3862"/>
                </a:lnTo>
                <a:lnTo>
                  <a:pt x="3657" y="3859"/>
                </a:lnTo>
                <a:lnTo>
                  <a:pt x="3659" y="3857"/>
                </a:lnTo>
                <a:lnTo>
                  <a:pt x="3664" y="3855"/>
                </a:lnTo>
                <a:lnTo>
                  <a:pt x="3667" y="3854"/>
                </a:lnTo>
                <a:lnTo>
                  <a:pt x="3671" y="3852"/>
                </a:lnTo>
                <a:lnTo>
                  <a:pt x="3673" y="3850"/>
                </a:lnTo>
                <a:lnTo>
                  <a:pt x="3678" y="3848"/>
                </a:lnTo>
                <a:lnTo>
                  <a:pt x="3678" y="3843"/>
                </a:lnTo>
                <a:lnTo>
                  <a:pt x="3679" y="3840"/>
                </a:lnTo>
                <a:lnTo>
                  <a:pt x="3681" y="3837"/>
                </a:lnTo>
                <a:lnTo>
                  <a:pt x="3684" y="3835"/>
                </a:lnTo>
                <a:lnTo>
                  <a:pt x="3684" y="3828"/>
                </a:lnTo>
                <a:lnTo>
                  <a:pt x="3681" y="3825"/>
                </a:lnTo>
                <a:lnTo>
                  <a:pt x="3679" y="3820"/>
                </a:lnTo>
                <a:lnTo>
                  <a:pt x="3678" y="3814"/>
                </a:lnTo>
                <a:lnTo>
                  <a:pt x="3683" y="3809"/>
                </a:lnTo>
                <a:lnTo>
                  <a:pt x="3688" y="3804"/>
                </a:lnTo>
                <a:lnTo>
                  <a:pt x="3690" y="3796"/>
                </a:lnTo>
                <a:lnTo>
                  <a:pt x="3691" y="3787"/>
                </a:lnTo>
                <a:lnTo>
                  <a:pt x="3691" y="3780"/>
                </a:lnTo>
                <a:lnTo>
                  <a:pt x="3688" y="3777"/>
                </a:lnTo>
                <a:lnTo>
                  <a:pt x="3686" y="3772"/>
                </a:lnTo>
                <a:lnTo>
                  <a:pt x="3684" y="3767"/>
                </a:lnTo>
                <a:lnTo>
                  <a:pt x="3691" y="3763"/>
                </a:lnTo>
                <a:lnTo>
                  <a:pt x="3696" y="3758"/>
                </a:lnTo>
                <a:lnTo>
                  <a:pt x="3698" y="3750"/>
                </a:lnTo>
                <a:lnTo>
                  <a:pt x="3698" y="3739"/>
                </a:lnTo>
                <a:lnTo>
                  <a:pt x="3696" y="3733"/>
                </a:lnTo>
                <a:lnTo>
                  <a:pt x="3693" y="3727"/>
                </a:lnTo>
                <a:lnTo>
                  <a:pt x="3686" y="3717"/>
                </a:lnTo>
                <a:lnTo>
                  <a:pt x="3678" y="3709"/>
                </a:lnTo>
                <a:lnTo>
                  <a:pt x="3671" y="3698"/>
                </a:lnTo>
                <a:lnTo>
                  <a:pt x="3673" y="3693"/>
                </a:lnTo>
                <a:lnTo>
                  <a:pt x="3674" y="3692"/>
                </a:lnTo>
                <a:lnTo>
                  <a:pt x="3678" y="3692"/>
                </a:lnTo>
                <a:lnTo>
                  <a:pt x="3676" y="3675"/>
                </a:lnTo>
                <a:lnTo>
                  <a:pt x="3671" y="3659"/>
                </a:lnTo>
                <a:lnTo>
                  <a:pt x="3667" y="3646"/>
                </a:lnTo>
                <a:lnTo>
                  <a:pt x="3664" y="3630"/>
                </a:lnTo>
                <a:lnTo>
                  <a:pt x="3659" y="3629"/>
                </a:lnTo>
                <a:lnTo>
                  <a:pt x="3657" y="3627"/>
                </a:lnTo>
                <a:lnTo>
                  <a:pt x="3657" y="3623"/>
                </a:lnTo>
                <a:lnTo>
                  <a:pt x="3657" y="3617"/>
                </a:lnTo>
                <a:lnTo>
                  <a:pt x="3650" y="3617"/>
                </a:lnTo>
                <a:lnTo>
                  <a:pt x="3645" y="3620"/>
                </a:lnTo>
                <a:lnTo>
                  <a:pt x="3644" y="3623"/>
                </a:lnTo>
                <a:lnTo>
                  <a:pt x="3642" y="3630"/>
                </a:lnTo>
                <a:lnTo>
                  <a:pt x="3644" y="3646"/>
                </a:lnTo>
                <a:lnTo>
                  <a:pt x="3644" y="3658"/>
                </a:lnTo>
                <a:lnTo>
                  <a:pt x="3640" y="3659"/>
                </a:lnTo>
                <a:lnTo>
                  <a:pt x="3638" y="3661"/>
                </a:lnTo>
                <a:lnTo>
                  <a:pt x="3637" y="3664"/>
                </a:lnTo>
                <a:lnTo>
                  <a:pt x="3637" y="3685"/>
                </a:lnTo>
                <a:lnTo>
                  <a:pt x="3628" y="3687"/>
                </a:lnTo>
                <a:lnTo>
                  <a:pt x="3623" y="3688"/>
                </a:lnTo>
                <a:lnTo>
                  <a:pt x="3618" y="3692"/>
                </a:lnTo>
                <a:lnTo>
                  <a:pt x="3609" y="3692"/>
                </a:lnTo>
                <a:lnTo>
                  <a:pt x="3608" y="3695"/>
                </a:lnTo>
                <a:lnTo>
                  <a:pt x="3606" y="3697"/>
                </a:lnTo>
                <a:lnTo>
                  <a:pt x="3599" y="3698"/>
                </a:lnTo>
                <a:lnTo>
                  <a:pt x="3592" y="3697"/>
                </a:lnTo>
                <a:lnTo>
                  <a:pt x="3589" y="3695"/>
                </a:lnTo>
                <a:lnTo>
                  <a:pt x="3589" y="3692"/>
                </a:lnTo>
                <a:lnTo>
                  <a:pt x="3603" y="3688"/>
                </a:lnTo>
                <a:lnTo>
                  <a:pt x="3608" y="3685"/>
                </a:lnTo>
                <a:lnTo>
                  <a:pt x="3613" y="3681"/>
                </a:lnTo>
                <a:lnTo>
                  <a:pt x="3616" y="3676"/>
                </a:lnTo>
                <a:lnTo>
                  <a:pt x="3620" y="3671"/>
                </a:lnTo>
                <a:lnTo>
                  <a:pt x="3623" y="3658"/>
                </a:lnTo>
                <a:lnTo>
                  <a:pt x="3618" y="3656"/>
                </a:lnTo>
                <a:lnTo>
                  <a:pt x="3615" y="3652"/>
                </a:lnTo>
                <a:lnTo>
                  <a:pt x="3611" y="3649"/>
                </a:lnTo>
                <a:lnTo>
                  <a:pt x="3609" y="3644"/>
                </a:lnTo>
                <a:lnTo>
                  <a:pt x="3608" y="3639"/>
                </a:lnTo>
                <a:lnTo>
                  <a:pt x="3604" y="3635"/>
                </a:lnTo>
                <a:lnTo>
                  <a:pt x="3601" y="3632"/>
                </a:lnTo>
                <a:lnTo>
                  <a:pt x="3596" y="3630"/>
                </a:lnTo>
                <a:lnTo>
                  <a:pt x="3594" y="3625"/>
                </a:lnTo>
                <a:lnTo>
                  <a:pt x="3591" y="3622"/>
                </a:lnTo>
                <a:lnTo>
                  <a:pt x="3587" y="3618"/>
                </a:lnTo>
                <a:lnTo>
                  <a:pt x="3582" y="3617"/>
                </a:lnTo>
                <a:lnTo>
                  <a:pt x="3570" y="3615"/>
                </a:lnTo>
                <a:lnTo>
                  <a:pt x="3565" y="3613"/>
                </a:lnTo>
                <a:lnTo>
                  <a:pt x="3562" y="3610"/>
                </a:lnTo>
                <a:lnTo>
                  <a:pt x="3562" y="3617"/>
                </a:lnTo>
                <a:lnTo>
                  <a:pt x="3562" y="3623"/>
                </a:lnTo>
                <a:lnTo>
                  <a:pt x="3560" y="3629"/>
                </a:lnTo>
                <a:lnTo>
                  <a:pt x="3555" y="3630"/>
                </a:lnTo>
                <a:lnTo>
                  <a:pt x="3553" y="3629"/>
                </a:lnTo>
                <a:lnTo>
                  <a:pt x="3551" y="3627"/>
                </a:lnTo>
                <a:lnTo>
                  <a:pt x="3548" y="3623"/>
                </a:lnTo>
                <a:lnTo>
                  <a:pt x="3546" y="3618"/>
                </a:lnTo>
                <a:lnTo>
                  <a:pt x="3545" y="3617"/>
                </a:lnTo>
                <a:lnTo>
                  <a:pt x="3541" y="3617"/>
                </a:lnTo>
                <a:lnTo>
                  <a:pt x="3541" y="3618"/>
                </a:lnTo>
                <a:lnTo>
                  <a:pt x="3540" y="3620"/>
                </a:lnTo>
                <a:lnTo>
                  <a:pt x="3536" y="3622"/>
                </a:lnTo>
                <a:lnTo>
                  <a:pt x="3531" y="3622"/>
                </a:lnTo>
                <a:lnTo>
                  <a:pt x="3528" y="3623"/>
                </a:lnTo>
                <a:lnTo>
                  <a:pt x="3526" y="3625"/>
                </a:lnTo>
                <a:lnTo>
                  <a:pt x="3526" y="3627"/>
                </a:lnTo>
                <a:lnTo>
                  <a:pt x="3524" y="3629"/>
                </a:lnTo>
                <a:lnTo>
                  <a:pt x="3521" y="3630"/>
                </a:lnTo>
                <a:lnTo>
                  <a:pt x="3514" y="3630"/>
                </a:lnTo>
                <a:lnTo>
                  <a:pt x="3507" y="3630"/>
                </a:lnTo>
                <a:lnTo>
                  <a:pt x="3500" y="3630"/>
                </a:lnTo>
                <a:lnTo>
                  <a:pt x="3493" y="3630"/>
                </a:lnTo>
                <a:lnTo>
                  <a:pt x="3492" y="3635"/>
                </a:lnTo>
                <a:lnTo>
                  <a:pt x="3490" y="3637"/>
                </a:lnTo>
                <a:lnTo>
                  <a:pt x="3488" y="3639"/>
                </a:lnTo>
                <a:lnTo>
                  <a:pt x="3487" y="3637"/>
                </a:lnTo>
                <a:lnTo>
                  <a:pt x="3485" y="3642"/>
                </a:lnTo>
                <a:lnTo>
                  <a:pt x="3483" y="3644"/>
                </a:lnTo>
                <a:lnTo>
                  <a:pt x="3480" y="3644"/>
                </a:lnTo>
                <a:lnTo>
                  <a:pt x="3473" y="3644"/>
                </a:lnTo>
                <a:lnTo>
                  <a:pt x="3466" y="3640"/>
                </a:lnTo>
                <a:lnTo>
                  <a:pt x="3459" y="3637"/>
                </a:lnTo>
                <a:lnTo>
                  <a:pt x="3453" y="3639"/>
                </a:lnTo>
                <a:lnTo>
                  <a:pt x="3446" y="3640"/>
                </a:lnTo>
                <a:lnTo>
                  <a:pt x="3432" y="3646"/>
                </a:lnTo>
                <a:lnTo>
                  <a:pt x="3418" y="3651"/>
                </a:lnTo>
                <a:lnTo>
                  <a:pt x="3418" y="3658"/>
                </a:lnTo>
                <a:lnTo>
                  <a:pt x="3420" y="3664"/>
                </a:lnTo>
                <a:lnTo>
                  <a:pt x="3424" y="3668"/>
                </a:lnTo>
                <a:lnTo>
                  <a:pt x="3429" y="3671"/>
                </a:lnTo>
                <a:lnTo>
                  <a:pt x="3437" y="3676"/>
                </a:lnTo>
                <a:lnTo>
                  <a:pt x="3442" y="3680"/>
                </a:lnTo>
                <a:lnTo>
                  <a:pt x="3446" y="3685"/>
                </a:lnTo>
                <a:lnTo>
                  <a:pt x="3441" y="3685"/>
                </a:lnTo>
                <a:lnTo>
                  <a:pt x="3436" y="3685"/>
                </a:lnTo>
                <a:lnTo>
                  <a:pt x="3434" y="3688"/>
                </a:lnTo>
                <a:lnTo>
                  <a:pt x="3430" y="3692"/>
                </a:lnTo>
                <a:lnTo>
                  <a:pt x="3429" y="3698"/>
                </a:lnTo>
                <a:lnTo>
                  <a:pt x="3427" y="3702"/>
                </a:lnTo>
                <a:lnTo>
                  <a:pt x="3425" y="3705"/>
                </a:lnTo>
                <a:lnTo>
                  <a:pt x="3429" y="3707"/>
                </a:lnTo>
                <a:lnTo>
                  <a:pt x="3430" y="3709"/>
                </a:lnTo>
                <a:lnTo>
                  <a:pt x="3432" y="3715"/>
                </a:lnTo>
                <a:lnTo>
                  <a:pt x="3432" y="3733"/>
                </a:lnTo>
                <a:lnTo>
                  <a:pt x="3442" y="3733"/>
                </a:lnTo>
                <a:lnTo>
                  <a:pt x="3446" y="3734"/>
                </a:lnTo>
                <a:lnTo>
                  <a:pt x="3447" y="3736"/>
                </a:lnTo>
                <a:lnTo>
                  <a:pt x="3451" y="3739"/>
                </a:lnTo>
                <a:lnTo>
                  <a:pt x="3453" y="3743"/>
                </a:lnTo>
                <a:lnTo>
                  <a:pt x="3453" y="3753"/>
                </a:lnTo>
                <a:lnTo>
                  <a:pt x="3453" y="3758"/>
                </a:lnTo>
                <a:lnTo>
                  <a:pt x="3453" y="3763"/>
                </a:lnTo>
                <a:lnTo>
                  <a:pt x="3447" y="3768"/>
                </a:lnTo>
                <a:lnTo>
                  <a:pt x="3444" y="3775"/>
                </a:lnTo>
                <a:lnTo>
                  <a:pt x="3444" y="3780"/>
                </a:lnTo>
                <a:lnTo>
                  <a:pt x="3446" y="3787"/>
                </a:lnTo>
                <a:lnTo>
                  <a:pt x="3453" y="3787"/>
                </a:lnTo>
                <a:lnTo>
                  <a:pt x="3456" y="3791"/>
                </a:lnTo>
                <a:lnTo>
                  <a:pt x="3461" y="3792"/>
                </a:lnTo>
                <a:lnTo>
                  <a:pt x="3466" y="3794"/>
                </a:lnTo>
                <a:lnTo>
                  <a:pt x="3471" y="3796"/>
                </a:lnTo>
                <a:lnTo>
                  <a:pt x="3473" y="3797"/>
                </a:lnTo>
                <a:lnTo>
                  <a:pt x="3473" y="3801"/>
                </a:lnTo>
                <a:lnTo>
                  <a:pt x="3475" y="3804"/>
                </a:lnTo>
                <a:lnTo>
                  <a:pt x="3476" y="3808"/>
                </a:lnTo>
                <a:lnTo>
                  <a:pt x="3478" y="3811"/>
                </a:lnTo>
                <a:lnTo>
                  <a:pt x="3480" y="3814"/>
                </a:lnTo>
                <a:lnTo>
                  <a:pt x="3485" y="3814"/>
                </a:lnTo>
                <a:lnTo>
                  <a:pt x="3492" y="3814"/>
                </a:lnTo>
                <a:lnTo>
                  <a:pt x="3504" y="3814"/>
                </a:lnTo>
                <a:lnTo>
                  <a:pt x="3509" y="3814"/>
                </a:lnTo>
                <a:lnTo>
                  <a:pt x="3514" y="3816"/>
                </a:lnTo>
                <a:lnTo>
                  <a:pt x="3516" y="3821"/>
                </a:lnTo>
                <a:lnTo>
                  <a:pt x="3514" y="3828"/>
                </a:lnTo>
                <a:lnTo>
                  <a:pt x="3512" y="3831"/>
                </a:lnTo>
                <a:lnTo>
                  <a:pt x="3511" y="3833"/>
                </a:lnTo>
                <a:lnTo>
                  <a:pt x="3504" y="3835"/>
                </a:lnTo>
                <a:lnTo>
                  <a:pt x="3487" y="3835"/>
                </a:lnTo>
                <a:lnTo>
                  <a:pt x="3487" y="3843"/>
                </a:lnTo>
                <a:lnTo>
                  <a:pt x="3490" y="3850"/>
                </a:lnTo>
                <a:lnTo>
                  <a:pt x="3495" y="3854"/>
                </a:lnTo>
                <a:lnTo>
                  <a:pt x="3504" y="3855"/>
                </a:lnTo>
                <a:lnTo>
                  <a:pt x="3522" y="3855"/>
                </a:lnTo>
                <a:lnTo>
                  <a:pt x="3541" y="3855"/>
                </a:lnTo>
                <a:close/>
                <a:moveTo>
                  <a:pt x="3487" y="3883"/>
                </a:moveTo>
                <a:lnTo>
                  <a:pt x="3482" y="3881"/>
                </a:lnTo>
                <a:lnTo>
                  <a:pt x="3478" y="3877"/>
                </a:lnTo>
                <a:lnTo>
                  <a:pt x="3473" y="3869"/>
                </a:lnTo>
                <a:lnTo>
                  <a:pt x="3470" y="3869"/>
                </a:lnTo>
                <a:lnTo>
                  <a:pt x="3466" y="3869"/>
                </a:lnTo>
                <a:lnTo>
                  <a:pt x="3463" y="3869"/>
                </a:lnTo>
                <a:lnTo>
                  <a:pt x="3459" y="3869"/>
                </a:lnTo>
                <a:lnTo>
                  <a:pt x="3459" y="3866"/>
                </a:lnTo>
                <a:lnTo>
                  <a:pt x="3459" y="3862"/>
                </a:lnTo>
                <a:lnTo>
                  <a:pt x="3459" y="3859"/>
                </a:lnTo>
                <a:lnTo>
                  <a:pt x="3458" y="3855"/>
                </a:lnTo>
                <a:lnTo>
                  <a:pt x="3454" y="3852"/>
                </a:lnTo>
                <a:lnTo>
                  <a:pt x="3446" y="3848"/>
                </a:lnTo>
                <a:lnTo>
                  <a:pt x="3427" y="3845"/>
                </a:lnTo>
                <a:lnTo>
                  <a:pt x="3425" y="3843"/>
                </a:lnTo>
                <a:lnTo>
                  <a:pt x="3425" y="3842"/>
                </a:lnTo>
                <a:lnTo>
                  <a:pt x="3418" y="3842"/>
                </a:lnTo>
                <a:lnTo>
                  <a:pt x="3413" y="3843"/>
                </a:lnTo>
                <a:lnTo>
                  <a:pt x="3405" y="3848"/>
                </a:lnTo>
                <a:lnTo>
                  <a:pt x="3405" y="3855"/>
                </a:lnTo>
                <a:lnTo>
                  <a:pt x="3406" y="3860"/>
                </a:lnTo>
                <a:lnTo>
                  <a:pt x="3412" y="3869"/>
                </a:lnTo>
                <a:lnTo>
                  <a:pt x="3413" y="3876"/>
                </a:lnTo>
                <a:lnTo>
                  <a:pt x="3418" y="3879"/>
                </a:lnTo>
                <a:lnTo>
                  <a:pt x="3420" y="3881"/>
                </a:lnTo>
                <a:lnTo>
                  <a:pt x="3424" y="3886"/>
                </a:lnTo>
                <a:lnTo>
                  <a:pt x="3427" y="3889"/>
                </a:lnTo>
                <a:lnTo>
                  <a:pt x="3436" y="3893"/>
                </a:lnTo>
                <a:lnTo>
                  <a:pt x="3439" y="3895"/>
                </a:lnTo>
                <a:lnTo>
                  <a:pt x="3442" y="3898"/>
                </a:lnTo>
                <a:lnTo>
                  <a:pt x="3444" y="3901"/>
                </a:lnTo>
                <a:lnTo>
                  <a:pt x="3444" y="3908"/>
                </a:lnTo>
                <a:lnTo>
                  <a:pt x="3444" y="3913"/>
                </a:lnTo>
                <a:lnTo>
                  <a:pt x="3446" y="3918"/>
                </a:lnTo>
                <a:lnTo>
                  <a:pt x="3449" y="3924"/>
                </a:lnTo>
                <a:lnTo>
                  <a:pt x="3453" y="3929"/>
                </a:lnTo>
                <a:lnTo>
                  <a:pt x="3453" y="3937"/>
                </a:lnTo>
                <a:lnTo>
                  <a:pt x="3465" y="3939"/>
                </a:lnTo>
                <a:lnTo>
                  <a:pt x="3476" y="3944"/>
                </a:lnTo>
                <a:lnTo>
                  <a:pt x="3487" y="3949"/>
                </a:lnTo>
                <a:lnTo>
                  <a:pt x="3500" y="3951"/>
                </a:lnTo>
                <a:lnTo>
                  <a:pt x="3500" y="3910"/>
                </a:lnTo>
                <a:lnTo>
                  <a:pt x="3499" y="3906"/>
                </a:lnTo>
                <a:lnTo>
                  <a:pt x="3497" y="3903"/>
                </a:lnTo>
                <a:lnTo>
                  <a:pt x="3492" y="3898"/>
                </a:lnTo>
                <a:lnTo>
                  <a:pt x="3488" y="3896"/>
                </a:lnTo>
                <a:lnTo>
                  <a:pt x="3487" y="3893"/>
                </a:lnTo>
                <a:lnTo>
                  <a:pt x="3485" y="3889"/>
                </a:lnTo>
                <a:lnTo>
                  <a:pt x="3487" y="3883"/>
                </a:lnTo>
                <a:close/>
                <a:moveTo>
                  <a:pt x="3650" y="3883"/>
                </a:moveTo>
                <a:lnTo>
                  <a:pt x="3659" y="3881"/>
                </a:lnTo>
                <a:lnTo>
                  <a:pt x="3662" y="3879"/>
                </a:lnTo>
                <a:lnTo>
                  <a:pt x="3664" y="3876"/>
                </a:lnTo>
                <a:lnTo>
                  <a:pt x="3644" y="3876"/>
                </a:lnTo>
                <a:lnTo>
                  <a:pt x="3633" y="3876"/>
                </a:lnTo>
                <a:lnTo>
                  <a:pt x="3625" y="3877"/>
                </a:lnTo>
                <a:lnTo>
                  <a:pt x="3618" y="3881"/>
                </a:lnTo>
                <a:lnTo>
                  <a:pt x="3613" y="3886"/>
                </a:lnTo>
                <a:lnTo>
                  <a:pt x="3611" y="3895"/>
                </a:lnTo>
                <a:lnTo>
                  <a:pt x="3609" y="3903"/>
                </a:lnTo>
                <a:lnTo>
                  <a:pt x="3613" y="3905"/>
                </a:lnTo>
                <a:lnTo>
                  <a:pt x="3616" y="3906"/>
                </a:lnTo>
                <a:lnTo>
                  <a:pt x="3621" y="3912"/>
                </a:lnTo>
                <a:lnTo>
                  <a:pt x="3623" y="3915"/>
                </a:lnTo>
                <a:lnTo>
                  <a:pt x="3626" y="3917"/>
                </a:lnTo>
                <a:lnTo>
                  <a:pt x="3630" y="3918"/>
                </a:lnTo>
                <a:lnTo>
                  <a:pt x="3637" y="3917"/>
                </a:lnTo>
                <a:lnTo>
                  <a:pt x="3637" y="3910"/>
                </a:lnTo>
                <a:lnTo>
                  <a:pt x="3637" y="3905"/>
                </a:lnTo>
                <a:lnTo>
                  <a:pt x="3640" y="3903"/>
                </a:lnTo>
                <a:lnTo>
                  <a:pt x="3644" y="3900"/>
                </a:lnTo>
                <a:lnTo>
                  <a:pt x="3647" y="3898"/>
                </a:lnTo>
                <a:lnTo>
                  <a:pt x="3650" y="3895"/>
                </a:lnTo>
                <a:lnTo>
                  <a:pt x="3650" y="3889"/>
                </a:lnTo>
                <a:lnTo>
                  <a:pt x="3650" y="3883"/>
                </a:lnTo>
                <a:close/>
                <a:moveTo>
                  <a:pt x="3582" y="3937"/>
                </a:moveTo>
                <a:lnTo>
                  <a:pt x="3582" y="3934"/>
                </a:lnTo>
                <a:lnTo>
                  <a:pt x="3580" y="3932"/>
                </a:lnTo>
                <a:lnTo>
                  <a:pt x="3560" y="3920"/>
                </a:lnTo>
                <a:lnTo>
                  <a:pt x="3553" y="3917"/>
                </a:lnTo>
                <a:lnTo>
                  <a:pt x="3545" y="3917"/>
                </a:lnTo>
                <a:lnTo>
                  <a:pt x="3543" y="3917"/>
                </a:lnTo>
                <a:lnTo>
                  <a:pt x="3541" y="3917"/>
                </a:lnTo>
                <a:lnTo>
                  <a:pt x="3541" y="3922"/>
                </a:lnTo>
                <a:lnTo>
                  <a:pt x="3541" y="3925"/>
                </a:lnTo>
                <a:lnTo>
                  <a:pt x="3541" y="3927"/>
                </a:lnTo>
                <a:lnTo>
                  <a:pt x="3541" y="3929"/>
                </a:lnTo>
                <a:lnTo>
                  <a:pt x="3546" y="3934"/>
                </a:lnTo>
                <a:lnTo>
                  <a:pt x="3551" y="3939"/>
                </a:lnTo>
                <a:lnTo>
                  <a:pt x="3553" y="3941"/>
                </a:lnTo>
                <a:lnTo>
                  <a:pt x="3551" y="3944"/>
                </a:lnTo>
                <a:lnTo>
                  <a:pt x="3553" y="3947"/>
                </a:lnTo>
                <a:lnTo>
                  <a:pt x="3555" y="3951"/>
                </a:lnTo>
                <a:lnTo>
                  <a:pt x="3560" y="3952"/>
                </a:lnTo>
                <a:lnTo>
                  <a:pt x="3563" y="3956"/>
                </a:lnTo>
                <a:lnTo>
                  <a:pt x="3570" y="3963"/>
                </a:lnTo>
                <a:lnTo>
                  <a:pt x="3574" y="3966"/>
                </a:lnTo>
                <a:lnTo>
                  <a:pt x="3577" y="3970"/>
                </a:lnTo>
                <a:lnTo>
                  <a:pt x="3582" y="3971"/>
                </a:lnTo>
                <a:lnTo>
                  <a:pt x="3589" y="3971"/>
                </a:lnTo>
                <a:lnTo>
                  <a:pt x="3596" y="3970"/>
                </a:lnTo>
                <a:lnTo>
                  <a:pt x="3601" y="3966"/>
                </a:lnTo>
                <a:lnTo>
                  <a:pt x="3608" y="3964"/>
                </a:lnTo>
                <a:lnTo>
                  <a:pt x="3616" y="3964"/>
                </a:lnTo>
                <a:lnTo>
                  <a:pt x="3616" y="3956"/>
                </a:lnTo>
                <a:lnTo>
                  <a:pt x="3615" y="3951"/>
                </a:lnTo>
                <a:lnTo>
                  <a:pt x="3609" y="3947"/>
                </a:lnTo>
                <a:lnTo>
                  <a:pt x="3604" y="3946"/>
                </a:lnTo>
                <a:lnTo>
                  <a:pt x="3592" y="3942"/>
                </a:lnTo>
                <a:lnTo>
                  <a:pt x="3587" y="3941"/>
                </a:lnTo>
                <a:lnTo>
                  <a:pt x="3582" y="3937"/>
                </a:lnTo>
                <a:close/>
                <a:moveTo>
                  <a:pt x="109" y="259"/>
                </a:moveTo>
                <a:lnTo>
                  <a:pt x="109" y="266"/>
                </a:lnTo>
                <a:lnTo>
                  <a:pt x="109" y="273"/>
                </a:lnTo>
                <a:lnTo>
                  <a:pt x="111" y="278"/>
                </a:lnTo>
                <a:lnTo>
                  <a:pt x="116" y="280"/>
                </a:lnTo>
                <a:lnTo>
                  <a:pt x="121" y="281"/>
                </a:lnTo>
                <a:lnTo>
                  <a:pt x="123" y="283"/>
                </a:lnTo>
                <a:lnTo>
                  <a:pt x="123" y="287"/>
                </a:lnTo>
                <a:lnTo>
                  <a:pt x="124" y="290"/>
                </a:lnTo>
                <a:lnTo>
                  <a:pt x="126" y="292"/>
                </a:lnTo>
                <a:lnTo>
                  <a:pt x="129" y="292"/>
                </a:lnTo>
                <a:lnTo>
                  <a:pt x="134" y="290"/>
                </a:lnTo>
                <a:lnTo>
                  <a:pt x="136" y="288"/>
                </a:lnTo>
                <a:lnTo>
                  <a:pt x="136" y="287"/>
                </a:lnTo>
                <a:lnTo>
                  <a:pt x="133" y="283"/>
                </a:lnTo>
                <a:lnTo>
                  <a:pt x="129" y="280"/>
                </a:lnTo>
                <a:lnTo>
                  <a:pt x="126" y="270"/>
                </a:lnTo>
                <a:lnTo>
                  <a:pt x="124" y="264"/>
                </a:lnTo>
                <a:lnTo>
                  <a:pt x="123" y="259"/>
                </a:lnTo>
                <a:lnTo>
                  <a:pt x="117" y="258"/>
                </a:lnTo>
                <a:lnTo>
                  <a:pt x="109" y="259"/>
                </a:lnTo>
                <a:close/>
                <a:moveTo>
                  <a:pt x="100" y="410"/>
                </a:moveTo>
                <a:lnTo>
                  <a:pt x="102" y="403"/>
                </a:lnTo>
                <a:lnTo>
                  <a:pt x="105" y="396"/>
                </a:lnTo>
                <a:lnTo>
                  <a:pt x="109" y="387"/>
                </a:lnTo>
                <a:lnTo>
                  <a:pt x="109" y="379"/>
                </a:lnTo>
                <a:lnTo>
                  <a:pt x="109" y="367"/>
                </a:lnTo>
                <a:lnTo>
                  <a:pt x="109" y="363"/>
                </a:lnTo>
                <a:lnTo>
                  <a:pt x="109" y="353"/>
                </a:lnTo>
                <a:lnTo>
                  <a:pt x="109" y="345"/>
                </a:lnTo>
                <a:lnTo>
                  <a:pt x="107" y="341"/>
                </a:lnTo>
                <a:lnTo>
                  <a:pt x="105" y="338"/>
                </a:lnTo>
                <a:lnTo>
                  <a:pt x="100" y="334"/>
                </a:lnTo>
                <a:lnTo>
                  <a:pt x="95" y="334"/>
                </a:lnTo>
                <a:lnTo>
                  <a:pt x="95" y="331"/>
                </a:lnTo>
                <a:lnTo>
                  <a:pt x="95" y="324"/>
                </a:lnTo>
                <a:lnTo>
                  <a:pt x="95" y="314"/>
                </a:lnTo>
                <a:lnTo>
                  <a:pt x="87" y="312"/>
                </a:lnTo>
                <a:lnTo>
                  <a:pt x="82" y="310"/>
                </a:lnTo>
                <a:lnTo>
                  <a:pt x="77" y="307"/>
                </a:lnTo>
                <a:lnTo>
                  <a:pt x="68" y="307"/>
                </a:lnTo>
                <a:lnTo>
                  <a:pt x="66" y="316"/>
                </a:lnTo>
                <a:lnTo>
                  <a:pt x="66" y="321"/>
                </a:lnTo>
                <a:lnTo>
                  <a:pt x="70" y="333"/>
                </a:lnTo>
                <a:lnTo>
                  <a:pt x="75" y="341"/>
                </a:lnTo>
                <a:lnTo>
                  <a:pt x="75" y="348"/>
                </a:lnTo>
                <a:lnTo>
                  <a:pt x="75" y="355"/>
                </a:lnTo>
                <a:lnTo>
                  <a:pt x="77" y="362"/>
                </a:lnTo>
                <a:lnTo>
                  <a:pt x="77" y="369"/>
                </a:lnTo>
                <a:lnTo>
                  <a:pt x="73" y="377"/>
                </a:lnTo>
                <a:lnTo>
                  <a:pt x="70" y="386"/>
                </a:lnTo>
                <a:lnTo>
                  <a:pt x="68" y="391"/>
                </a:lnTo>
                <a:lnTo>
                  <a:pt x="68" y="396"/>
                </a:lnTo>
                <a:lnTo>
                  <a:pt x="73" y="398"/>
                </a:lnTo>
                <a:lnTo>
                  <a:pt x="77" y="401"/>
                </a:lnTo>
                <a:lnTo>
                  <a:pt x="80" y="406"/>
                </a:lnTo>
                <a:lnTo>
                  <a:pt x="82" y="413"/>
                </a:lnTo>
                <a:lnTo>
                  <a:pt x="82" y="416"/>
                </a:lnTo>
                <a:lnTo>
                  <a:pt x="85" y="418"/>
                </a:lnTo>
                <a:lnTo>
                  <a:pt x="88" y="423"/>
                </a:lnTo>
                <a:lnTo>
                  <a:pt x="92" y="433"/>
                </a:lnTo>
                <a:lnTo>
                  <a:pt x="94" y="439"/>
                </a:lnTo>
                <a:lnTo>
                  <a:pt x="97" y="440"/>
                </a:lnTo>
                <a:lnTo>
                  <a:pt x="100" y="442"/>
                </a:lnTo>
                <a:lnTo>
                  <a:pt x="107" y="439"/>
                </a:lnTo>
                <a:lnTo>
                  <a:pt x="109" y="435"/>
                </a:lnTo>
                <a:lnTo>
                  <a:pt x="111" y="432"/>
                </a:lnTo>
                <a:lnTo>
                  <a:pt x="109" y="425"/>
                </a:lnTo>
                <a:lnTo>
                  <a:pt x="105" y="418"/>
                </a:lnTo>
                <a:lnTo>
                  <a:pt x="100" y="411"/>
                </a:lnTo>
                <a:lnTo>
                  <a:pt x="100" y="410"/>
                </a:lnTo>
                <a:close/>
                <a:moveTo>
                  <a:pt x="0" y="61"/>
                </a:moveTo>
                <a:lnTo>
                  <a:pt x="0" y="75"/>
                </a:lnTo>
                <a:lnTo>
                  <a:pt x="5" y="77"/>
                </a:lnTo>
                <a:lnTo>
                  <a:pt x="7" y="79"/>
                </a:lnTo>
                <a:lnTo>
                  <a:pt x="7" y="82"/>
                </a:lnTo>
                <a:lnTo>
                  <a:pt x="12" y="85"/>
                </a:lnTo>
                <a:lnTo>
                  <a:pt x="19" y="87"/>
                </a:lnTo>
                <a:lnTo>
                  <a:pt x="25" y="89"/>
                </a:lnTo>
                <a:lnTo>
                  <a:pt x="34" y="89"/>
                </a:lnTo>
                <a:lnTo>
                  <a:pt x="36" y="80"/>
                </a:lnTo>
                <a:lnTo>
                  <a:pt x="34" y="73"/>
                </a:lnTo>
                <a:lnTo>
                  <a:pt x="30" y="70"/>
                </a:lnTo>
                <a:lnTo>
                  <a:pt x="25" y="67"/>
                </a:lnTo>
                <a:lnTo>
                  <a:pt x="12" y="65"/>
                </a:lnTo>
                <a:lnTo>
                  <a:pt x="0" y="61"/>
                </a:lnTo>
                <a:close/>
                <a:moveTo>
                  <a:pt x="191" y="212"/>
                </a:moveTo>
                <a:lnTo>
                  <a:pt x="191" y="164"/>
                </a:lnTo>
                <a:lnTo>
                  <a:pt x="182" y="162"/>
                </a:lnTo>
                <a:lnTo>
                  <a:pt x="181" y="162"/>
                </a:lnTo>
                <a:lnTo>
                  <a:pt x="179" y="164"/>
                </a:lnTo>
                <a:lnTo>
                  <a:pt x="177" y="169"/>
                </a:lnTo>
                <a:lnTo>
                  <a:pt x="177" y="174"/>
                </a:lnTo>
                <a:lnTo>
                  <a:pt x="177" y="181"/>
                </a:lnTo>
                <a:lnTo>
                  <a:pt x="177" y="186"/>
                </a:lnTo>
                <a:lnTo>
                  <a:pt x="175" y="189"/>
                </a:lnTo>
                <a:lnTo>
                  <a:pt x="174" y="191"/>
                </a:lnTo>
                <a:lnTo>
                  <a:pt x="170" y="191"/>
                </a:lnTo>
                <a:lnTo>
                  <a:pt x="170" y="205"/>
                </a:lnTo>
                <a:lnTo>
                  <a:pt x="177" y="205"/>
                </a:lnTo>
                <a:lnTo>
                  <a:pt x="181" y="208"/>
                </a:lnTo>
                <a:lnTo>
                  <a:pt x="186" y="210"/>
                </a:lnTo>
                <a:lnTo>
                  <a:pt x="191" y="212"/>
                </a:lnTo>
                <a:close/>
                <a:moveTo>
                  <a:pt x="225" y="41"/>
                </a:moveTo>
                <a:lnTo>
                  <a:pt x="223" y="38"/>
                </a:lnTo>
                <a:lnTo>
                  <a:pt x="222" y="34"/>
                </a:lnTo>
                <a:lnTo>
                  <a:pt x="213" y="33"/>
                </a:lnTo>
                <a:lnTo>
                  <a:pt x="210" y="31"/>
                </a:lnTo>
                <a:lnTo>
                  <a:pt x="206" y="29"/>
                </a:lnTo>
                <a:lnTo>
                  <a:pt x="205" y="26"/>
                </a:lnTo>
                <a:lnTo>
                  <a:pt x="205" y="21"/>
                </a:lnTo>
                <a:lnTo>
                  <a:pt x="205" y="14"/>
                </a:lnTo>
                <a:lnTo>
                  <a:pt x="205" y="7"/>
                </a:lnTo>
                <a:lnTo>
                  <a:pt x="203" y="2"/>
                </a:lnTo>
                <a:lnTo>
                  <a:pt x="198" y="0"/>
                </a:lnTo>
                <a:lnTo>
                  <a:pt x="194" y="5"/>
                </a:lnTo>
                <a:lnTo>
                  <a:pt x="193" y="12"/>
                </a:lnTo>
                <a:lnTo>
                  <a:pt x="191" y="19"/>
                </a:lnTo>
                <a:lnTo>
                  <a:pt x="191" y="27"/>
                </a:lnTo>
                <a:lnTo>
                  <a:pt x="191" y="34"/>
                </a:lnTo>
                <a:lnTo>
                  <a:pt x="191" y="41"/>
                </a:lnTo>
                <a:lnTo>
                  <a:pt x="189" y="46"/>
                </a:lnTo>
                <a:lnTo>
                  <a:pt x="184" y="48"/>
                </a:lnTo>
                <a:lnTo>
                  <a:pt x="175" y="29"/>
                </a:lnTo>
                <a:lnTo>
                  <a:pt x="172" y="19"/>
                </a:lnTo>
                <a:lnTo>
                  <a:pt x="170" y="7"/>
                </a:lnTo>
                <a:lnTo>
                  <a:pt x="158" y="9"/>
                </a:lnTo>
                <a:lnTo>
                  <a:pt x="148" y="12"/>
                </a:lnTo>
                <a:lnTo>
                  <a:pt x="129" y="21"/>
                </a:lnTo>
                <a:lnTo>
                  <a:pt x="121" y="15"/>
                </a:lnTo>
                <a:lnTo>
                  <a:pt x="116" y="14"/>
                </a:lnTo>
                <a:lnTo>
                  <a:pt x="109" y="14"/>
                </a:lnTo>
                <a:lnTo>
                  <a:pt x="109" y="21"/>
                </a:lnTo>
                <a:lnTo>
                  <a:pt x="109" y="27"/>
                </a:lnTo>
                <a:lnTo>
                  <a:pt x="104" y="39"/>
                </a:lnTo>
                <a:lnTo>
                  <a:pt x="100" y="44"/>
                </a:lnTo>
                <a:lnTo>
                  <a:pt x="95" y="48"/>
                </a:lnTo>
                <a:lnTo>
                  <a:pt x="94" y="56"/>
                </a:lnTo>
                <a:lnTo>
                  <a:pt x="92" y="65"/>
                </a:lnTo>
                <a:lnTo>
                  <a:pt x="87" y="70"/>
                </a:lnTo>
                <a:lnTo>
                  <a:pt x="82" y="75"/>
                </a:lnTo>
                <a:lnTo>
                  <a:pt x="75" y="77"/>
                </a:lnTo>
                <a:lnTo>
                  <a:pt x="68" y="77"/>
                </a:lnTo>
                <a:lnTo>
                  <a:pt x="59" y="73"/>
                </a:lnTo>
                <a:lnTo>
                  <a:pt x="51" y="70"/>
                </a:lnTo>
                <a:lnTo>
                  <a:pt x="46" y="68"/>
                </a:lnTo>
                <a:lnTo>
                  <a:pt x="41" y="68"/>
                </a:lnTo>
                <a:lnTo>
                  <a:pt x="41" y="89"/>
                </a:lnTo>
                <a:lnTo>
                  <a:pt x="46" y="90"/>
                </a:lnTo>
                <a:lnTo>
                  <a:pt x="48" y="92"/>
                </a:lnTo>
                <a:lnTo>
                  <a:pt x="48" y="96"/>
                </a:lnTo>
                <a:lnTo>
                  <a:pt x="51" y="97"/>
                </a:lnTo>
                <a:lnTo>
                  <a:pt x="51" y="99"/>
                </a:lnTo>
                <a:lnTo>
                  <a:pt x="51" y="101"/>
                </a:lnTo>
                <a:lnTo>
                  <a:pt x="48" y="102"/>
                </a:lnTo>
                <a:lnTo>
                  <a:pt x="48" y="108"/>
                </a:lnTo>
                <a:lnTo>
                  <a:pt x="49" y="113"/>
                </a:lnTo>
                <a:lnTo>
                  <a:pt x="51" y="118"/>
                </a:lnTo>
                <a:lnTo>
                  <a:pt x="53" y="119"/>
                </a:lnTo>
                <a:lnTo>
                  <a:pt x="56" y="123"/>
                </a:lnTo>
                <a:lnTo>
                  <a:pt x="59" y="125"/>
                </a:lnTo>
                <a:lnTo>
                  <a:pt x="63" y="126"/>
                </a:lnTo>
                <a:lnTo>
                  <a:pt x="70" y="133"/>
                </a:lnTo>
                <a:lnTo>
                  <a:pt x="75" y="137"/>
                </a:lnTo>
                <a:lnTo>
                  <a:pt x="78" y="140"/>
                </a:lnTo>
                <a:lnTo>
                  <a:pt x="83" y="142"/>
                </a:lnTo>
                <a:lnTo>
                  <a:pt x="88" y="140"/>
                </a:lnTo>
                <a:lnTo>
                  <a:pt x="90" y="142"/>
                </a:lnTo>
                <a:lnTo>
                  <a:pt x="95" y="143"/>
                </a:lnTo>
                <a:lnTo>
                  <a:pt x="102" y="143"/>
                </a:lnTo>
                <a:lnTo>
                  <a:pt x="104" y="140"/>
                </a:lnTo>
                <a:lnTo>
                  <a:pt x="107" y="138"/>
                </a:lnTo>
                <a:lnTo>
                  <a:pt x="116" y="137"/>
                </a:lnTo>
                <a:lnTo>
                  <a:pt x="116" y="130"/>
                </a:lnTo>
                <a:lnTo>
                  <a:pt x="116" y="123"/>
                </a:lnTo>
                <a:lnTo>
                  <a:pt x="117" y="118"/>
                </a:lnTo>
                <a:lnTo>
                  <a:pt x="123" y="116"/>
                </a:lnTo>
                <a:lnTo>
                  <a:pt x="123" y="150"/>
                </a:lnTo>
                <a:lnTo>
                  <a:pt x="128" y="154"/>
                </a:lnTo>
                <a:lnTo>
                  <a:pt x="133" y="157"/>
                </a:lnTo>
                <a:lnTo>
                  <a:pt x="134" y="164"/>
                </a:lnTo>
                <a:lnTo>
                  <a:pt x="136" y="171"/>
                </a:lnTo>
                <a:lnTo>
                  <a:pt x="145" y="176"/>
                </a:lnTo>
                <a:lnTo>
                  <a:pt x="148" y="179"/>
                </a:lnTo>
                <a:lnTo>
                  <a:pt x="150" y="184"/>
                </a:lnTo>
                <a:lnTo>
                  <a:pt x="146" y="186"/>
                </a:lnTo>
                <a:lnTo>
                  <a:pt x="145" y="189"/>
                </a:lnTo>
                <a:lnTo>
                  <a:pt x="143" y="198"/>
                </a:lnTo>
                <a:lnTo>
                  <a:pt x="152" y="198"/>
                </a:lnTo>
                <a:lnTo>
                  <a:pt x="158" y="196"/>
                </a:lnTo>
                <a:lnTo>
                  <a:pt x="163" y="193"/>
                </a:lnTo>
                <a:lnTo>
                  <a:pt x="170" y="191"/>
                </a:lnTo>
                <a:lnTo>
                  <a:pt x="170" y="150"/>
                </a:lnTo>
                <a:lnTo>
                  <a:pt x="165" y="142"/>
                </a:lnTo>
                <a:lnTo>
                  <a:pt x="158" y="135"/>
                </a:lnTo>
                <a:lnTo>
                  <a:pt x="157" y="130"/>
                </a:lnTo>
                <a:lnTo>
                  <a:pt x="155" y="125"/>
                </a:lnTo>
                <a:lnTo>
                  <a:pt x="155" y="118"/>
                </a:lnTo>
                <a:lnTo>
                  <a:pt x="157" y="109"/>
                </a:lnTo>
                <a:lnTo>
                  <a:pt x="150" y="106"/>
                </a:lnTo>
                <a:lnTo>
                  <a:pt x="143" y="101"/>
                </a:lnTo>
                <a:lnTo>
                  <a:pt x="140" y="97"/>
                </a:lnTo>
                <a:lnTo>
                  <a:pt x="140" y="92"/>
                </a:lnTo>
                <a:lnTo>
                  <a:pt x="140" y="87"/>
                </a:lnTo>
                <a:lnTo>
                  <a:pt x="136" y="77"/>
                </a:lnTo>
                <a:lnTo>
                  <a:pt x="136" y="73"/>
                </a:lnTo>
                <a:lnTo>
                  <a:pt x="138" y="70"/>
                </a:lnTo>
                <a:lnTo>
                  <a:pt x="141" y="67"/>
                </a:lnTo>
                <a:lnTo>
                  <a:pt x="148" y="63"/>
                </a:lnTo>
                <a:lnTo>
                  <a:pt x="146" y="67"/>
                </a:lnTo>
                <a:lnTo>
                  <a:pt x="146" y="70"/>
                </a:lnTo>
                <a:lnTo>
                  <a:pt x="148" y="77"/>
                </a:lnTo>
                <a:lnTo>
                  <a:pt x="148" y="82"/>
                </a:lnTo>
                <a:lnTo>
                  <a:pt x="146" y="84"/>
                </a:lnTo>
                <a:lnTo>
                  <a:pt x="141" y="85"/>
                </a:lnTo>
                <a:lnTo>
                  <a:pt x="141" y="87"/>
                </a:lnTo>
                <a:lnTo>
                  <a:pt x="143" y="89"/>
                </a:lnTo>
                <a:lnTo>
                  <a:pt x="145" y="90"/>
                </a:lnTo>
                <a:lnTo>
                  <a:pt x="150" y="92"/>
                </a:lnTo>
                <a:lnTo>
                  <a:pt x="153" y="94"/>
                </a:lnTo>
                <a:lnTo>
                  <a:pt x="158" y="101"/>
                </a:lnTo>
                <a:lnTo>
                  <a:pt x="163" y="109"/>
                </a:lnTo>
                <a:lnTo>
                  <a:pt x="163" y="116"/>
                </a:lnTo>
                <a:lnTo>
                  <a:pt x="165" y="121"/>
                </a:lnTo>
                <a:lnTo>
                  <a:pt x="170" y="130"/>
                </a:lnTo>
                <a:lnTo>
                  <a:pt x="175" y="138"/>
                </a:lnTo>
                <a:lnTo>
                  <a:pt x="177" y="143"/>
                </a:lnTo>
                <a:lnTo>
                  <a:pt x="177" y="150"/>
                </a:lnTo>
                <a:lnTo>
                  <a:pt x="184" y="150"/>
                </a:lnTo>
                <a:lnTo>
                  <a:pt x="189" y="150"/>
                </a:lnTo>
                <a:lnTo>
                  <a:pt x="191" y="147"/>
                </a:lnTo>
                <a:lnTo>
                  <a:pt x="194" y="143"/>
                </a:lnTo>
                <a:lnTo>
                  <a:pt x="196" y="140"/>
                </a:lnTo>
                <a:lnTo>
                  <a:pt x="199" y="137"/>
                </a:lnTo>
                <a:lnTo>
                  <a:pt x="205" y="137"/>
                </a:lnTo>
                <a:lnTo>
                  <a:pt x="211" y="137"/>
                </a:lnTo>
                <a:lnTo>
                  <a:pt x="211" y="126"/>
                </a:lnTo>
                <a:lnTo>
                  <a:pt x="211" y="116"/>
                </a:lnTo>
                <a:lnTo>
                  <a:pt x="215" y="109"/>
                </a:lnTo>
                <a:lnTo>
                  <a:pt x="218" y="102"/>
                </a:lnTo>
                <a:lnTo>
                  <a:pt x="215" y="102"/>
                </a:lnTo>
                <a:lnTo>
                  <a:pt x="213" y="101"/>
                </a:lnTo>
                <a:lnTo>
                  <a:pt x="211" y="96"/>
                </a:lnTo>
                <a:lnTo>
                  <a:pt x="211" y="82"/>
                </a:lnTo>
                <a:lnTo>
                  <a:pt x="211" y="55"/>
                </a:lnTo>
                <a:lnTo>
                  <a:pt x="218" y="55"/>
                </a:lnTo>
                <a:lnTo>
                  <a:pt x="222" y="51"/>
                </a:lnTo>
                <a:lnTo>
                  <a:pt x="223" y="48"/>
                </a:lnTo>
                <a:lnTo>
                  <a:pt x="225" y="41"/>
                </a:lnTo>
                <a:close/>
                <a:moveTo>
                  <a:pt x="293" y="41"/>
                </a:moveTo>
                <a:lnTo>
                  <a:pt x="292" y="50"/>
                </a:lnTo>
                <a:lnTo>
                  <a:pt x="290" y="55"/>
                </a:lnTo>
                <a:lnTo>
                  <a:pt x="285" y="58"/>
                </a:lnTo>
                <a:lnTo>
                  <a:pt x="280" y="61"/>
                </a:lnTo>
                <a:lnTo>
                  <a:pt x="278" y="58"/>
                </a:lnTo>
                <a:lnTo>
                  <a:pt x="275" y="56"/>
                </a:lnTo>
                <a:lnTo>
                  <a:pt x="271" y="55"/>
                </a:lnTo>
                <a:lnTo>
                  <a:pt x="266" y="55"/>
                </a:lnTo>
                <a:lnTo>
                  <a:pt x="266" y="48"/>
                </a:lnTo>
                <a:lnTo>
                  <a:pt x="268" y="43"/>
                </a:lnTo>
                <a:lnTo>
                  <a:pt x="273" y="34"/>
                </a:lnTo>
                <a:lnTo>
                  <a:pt x="269" y="34"/>
                </a:lnTo>
                <a:lnTo>
                  <a:pt x="268" y="34"/>
                </a:lnTo>
                <a:lnTo>
                  <a:pt x="266" y="29"/>
                </a:lnTo>
                <a:lnTo>
                  <a:pt x="264" y="24"/>
                </a:lnTo>
                <a:lnTo>
                  <a:pt x="266" y="17"/>
                </a:lnTo>
                <a:lnTo>
                  <a:pt x="266" y="10"/>
                </a:lnTo>
                <a:lnTo>
                  <a:pt x="266" y="5"/>
                </a:lnTo>
                <a:lnTo>
                  <a:pt x="264" y="0"/>
                </a:lnTo>
                <a:lnTo>
                  <a:pt x="263" y="0"/>
                </a:lnTo>
                <a:lnTo>
                  <a:pt x="259" y="0"/>
                </a:lnTo>
                <a:lnTo>
                  <a:pt x="257" y="4"/>
                </a:lnTo>
                <a:lnTo>
                  <a:pt x="254" y="5"/>
                </a:lnTo>
                <a:lnTo>
                  <a:pt x="251" y="7"/>
                </a:lnTo>
                <a:lnTo>
                  <a:pt x="246" y="7"/>
                </a:lnTo>
                <a:lnTo>
                  <a:pt x="246" y="15"/>
                </a:lnTo>
                <a:lnTo>
                  <a:pt x="246" y="22"/>
                </a:lnTo>
                <a:lnTo>
                  <a:pt x="242" y="34"/>
                </a:lnTo>
                <a:lnTo>
                  <a:pt x="239" y="46"/>
                </a:lnTo>
                <a:lnTo>
                  <a:pt x="237" y="53"/>
                </a:lnTo>
                <a:lnTo>
                  <a:pt x="239" y="61"/>
                </a:lnTo>
                <a:lnTo>
                  <a:pt x="234" y="63"/>
                </a:lnTo>
                <a:lnTo>
                  <a:pt x="232" y="65"/>
                </a:lnTo>
                <a:lnTo>
                  <a:pt x="228" y="67"/>
                </a:lnTo>
                <a:lnTo>
                  <a:pt x="225" y="68"/>
                </a:lnTo>
                <a:lnTo>
                  <a:pt x="225" y="116"/>
                </a:lnTo>
                <a:lnTo>
                  <a:pt x="234" y="116"/>
                </a:lnTo>
                <a:lnTo>
                  <a:pt x="239" y="119"/>
                </a:lnTo>
                <a:lnTo>
                  <a:pt x="244" y="121"/>
                </a:lnTo>
                <a:lnTo>
                  <a:pt x="252" y="123"/>
                </a:lnTo>
                <a:lnTo>
                  <a:pt x="252" y="106"/>
                </a:lnTo>
                <a:lnTo>
                  <a:pt x="254" y="99"/>
                </a:lnTo>
                <a:lnTo>
                  <a:pt x="256" y="97"/>
                </a:lnTo>
                <a:lnTo>
                  <a:pt x="259" y="96"/>
                </a:lnTo>
                <a:lnTo>
                  <a:pt x="269" y="97"/>
                </a:lnTo>
                <a:lnTo>
                  <a:pt x="278" y="96"/>
                </a:lnTo>
                <a:lnTo>
                  <a:pt x="286" y="92"/>
                </a:lnTo>
                <a:lnTo>
                  <a:pt x="293" y="87"/>
                </a:lnTo>
                <a:lnTo>
                  <a:pt x="297" y="82"/>
                </a:lnTo>
                <a:lnTo>
                  <a:pt x="298" y="75"/>
                </a:lnTo>
                <a:lnTo>
                  <a:pt x="297" y="68"/>
                </a:lnTo>
                <a:lnTo>
                  <a:pt x="293" y="61"/>
                </a:lnTo>
                <a:lnTo>
                  <a:pt x="302" y="61"/>
                </a:lnTo>
                <a:lnTo>
                  <a:pt x="309" y="60"/>
                </a:lnTo>
                <a:lnTo>
                  <a:pt x="312" y="58"/>
                </a:lnTo>
                <a:lnTo>
                  <a:pt x="314" y="56"/>
                </a:lnTo>
                <a:lnTo>
                  <a:pt x="314" y="53"/>
                </a:lnTo>
                <a:lnTo>
                  <a:pt x="314" y="48"/>
                </a:lnTo>
                <a:lnTo>
                  <a:pt x="309" y="46"/>
                </a:lnTo>
                <a:lnTo>
                  <a:pt x="304" y="44"/>
                </a:lnTo>
                <a:lnTo>
                  <a:pt x="300" y="41"/>
                </a:lnTo>
                <a:lnTo>
                  <a:pt x="293" y="41"/>
                </a:lnTo>
                <a:close/>
                <a:moveTo>
                  <a:pt x="157" y="218"/>
                </a:moveTo>
                <a:lnTo>
                  <a:pt x="116" y="198"/>
                </a:lnTo>
                <a:lnTo>
                  <a:pt x="116" y="205"/>
                </a:lnTo>
                <a:lnTo>
                  <a:pt x="112" y="210"/>
                </a:lnTo>
                <a:lnTo>
                  <a:pt x="111" y="213"/>
                </a:lnTo>
                <a:lnTo>
                  <a:pt x="109" y="218"/>
                </a:lnTo>
                <a:lnTo>
                  <a:pt x="109" y="225"/>
                </a:lnTo>
                <a:lnTo>
                  <a:pt x="111" y="230"/>
                </a:lnTo>
                <a:lnTo>
                  <a:pt x="114" y="234"/>
                </a:lnTo>
                <a:lnTo>
                  <a:pt x="116" y="239"/>
                </a:lnTo>
                <a:lnTo>
                  <a:pt x="112" y="239"/>
                </a:lnTo>
                <a:lnTo>
                  <a:pt x="111" y="241"/>
                </a:lnTo>
                <a:lnTo>
                  <a:pt x="109" y="246"/>
                </a:lnTo>
                <a:lnTo>
                  <a:pt x="119" y="246"/>
                </a:lnTo>
                <a:lnTo>
                  <a:pt x="128" y="247"/>
                </a:lnTo>
                <a:lnTo>
                  <a:pt x="133" y="252"/>
                </a:lnTo>
                <a:lnTo>
                  <a:pt x="136" y="259"/>
                </a:lnTo>
                <a:lnTo>
                  <a:pt x="136" y="287"/>
                </a:lnTo>
                <a:lnTo>
                  <a:pt x="145" y="287"/>
                </a:lnTo>
                <a:lnTo>
                  <a:pt x="152" y="285"/>
                </a:lnTo>
                <a:lnTo>
                  <a:pt x="157" y="281"/>
                </a:lnTo>
                <a:lnTo>
                  <a:pt x="163" y="280"/>
                </a:lnTo>
                <a:lnTo>
                  <a:pt x="163" y="232"/>
                </a:lnTo>
                <a:lnTo>
                  <a:pt x="160" y="230"/>
                </a:lnTo>
                <a:lnTo>
                  <a:pt x="158" y="227"/>
                </a:lnTo>
                <a:lnTo>
                  <a:pt x="157" y="218"/>
                </a:lnTo>
                <a:close/>
                <a:moveTo>
                  <a:pt x="136" y="177"/>
                </a:moveTo>
                <a:lnTo>
                  <a:pt x="128" y="172"/>
                </a:lnTo>
                <a:lnTo>
                  <a:pt x="123" y="171"/>
                </a:lnTo>
                <a:lnTo>
                  <a:pt x="116" y="171"/>
                </a:lnTo>
                <a:lnTo>
                  <a:pt x="116" y="177"/>
                </a:lnTo>
                <a:lnTo>
                  <a:pt x="121" y="181"/>
                </a:lnTo>
                <a:lnTo>
                  <a:pt x="128" y="183"/>
                </a:lnTo>
                <a:lnTo>
                  <a:pt x="131" y="184"/>
                </a:lnTo>
                <a:lnTo>
                  <a:pt x="133" y="183"/>
                </a:lnTo>
                <a:lnTo>
                  <a:pt x="134" y="181"/>
                </a:lnTo>
                <a:lnTo>
                  <a:pt x="136" y="177"/>
                </a:lnTo>
                <a:close/>
                <a:moveTo>
                  <a:pt x="109" y="157"/>
                </a:moveTo>
                <a:lnTo>
                  <a:pt x="109" y="162"/>
                </a:lnTo>
                <a:lnTo>
                  <a:pt x="111" y="165"/>
                </a:lnTo>
                <a:lnTo>
                  <a:pt x="112" y="169"/>
                </a:lnTo>
                <a:lnTo>
                  <a:pt x="116" y="171"/>
                </a:lnTo>
                <a:lnTo>
                  <a:pt x="116" y="157"/>
                </a:lnTo>
                <a:lnTo>
                  <a:pt x="109" y="157"/>
                </a:lnTo>
                <a:close/>
              </a:path>
            </a:pathLst>
          </a:custGeom>
          <a:solidFill>
            <a:schemeClr val="bg1">
              <a:lumMod val="85000"/>
            </a:schemeClr>
          </a:solidFill>
          <a:ln>
            <a:noFill/>
          </a:ln>
          <a:effectLst/>
        </p:spPr>
        <p:txBody>
          <a:bodyPr wrap="none" anchor="ctr"/>
          <a:lstStyle/>
          <a:p>
            <a:endParaRPr lang="nl-BE"/>
          </a:p>
        </p:txBody>
      </p:sp>
      <p:sp>
        <p:nvSpPr>
          <p:cNvPr id="296" name="Freeform 222">
            <a:extLst>
              <a:ext uri="{FF2B5EF4-FFF2-40B4-BE49-F238E27FC236}">
                <a16:creationId xmlns:a16="http://schemas.microsoft.com/office/drawing/2014/main" id="{44709B83-F654-E547-BCCF-6D1A894AF360}"/>
              </a:ext>
            </a:extLst>
          </p:cNvPr>
          <p:cNvSpPr>
            <a:spLocks noChangeArrowheads="1"/>
          </p:cNvSpPr>
          <p:nvPr/>
        </p:nvSpPr>
        <p:spPr bwMode="auto">
          <a:xfrm rot="21434252">
            <a:off x="2571838" y="9348355"/>
            <a:ext cx="346722" cy="195920"/>
          </a:xfrm>
          <a:custGeom>
            <a:avLst/>
            <a:gdLst>
              <a:gd name="T0" fmla="*/ 1914 w 1987"/>
              <a:gd name="T1" fmla="*/ 548 h 1134"/>
              <a:gd name="T2" fmla="*/ 1897 w 1987"/>
              <a:gd name="T3" fmla="*/ 483 h 1134"/>
              <a:gd name="T4" fmla="*/ 1771 w 1987"/>
              <a:gd name="T5" fmla="*/ 433 h 1134"/>
              <a:gd name="T6" fmla="*/ 1697 w 1987"/>
              <a:gd name="T7" fmla="*/ 435 h 1134"/>
              <a:gd name="T8" fmla="*/ 1628 w 1987"/>
              <a:gd name="T9" fmla="*/ 375 h 1134"/>
              <a:gd name="T10" fmla="*/ 1643 w 1987"/>
              <a:gd name="T11" fmla="*/ 304 h 1134"/>
              <a:gd name="T12" fmla="*/ 1547 w 1987"/>
              <a:gd name="T13" fmla="*/ 316 h 1134"/>
              <a:gd name="T14" fmla="*/ 1481 w 1987"/>
              <a:gd name="T15" fmla="*/ 297 h 1134"/>
              <a:gd name="T16" fmla="*/ 1414 w 1987"/>
              <a:gd name="T17" fmla="*/ 285 h 1134"/>
              <a:gd name="T18" fmla="*/ 1421 w 1987"/>
              <a:gd name="T19" fmla="*/ 358 h 1134"/>
              <a:gd name="T20" fmla="*/ 1297 w 1987"/>
              <a:gd name="T21" fmla="*/ 384 h 1134"/>
              <a:gd name="T22" fmla="*/ 1239 w 1987"/>
              <a:gd name="T23" fmla="*/ 302 h 1134"/>
              <a:gd name="T24" fmla="*/ 1256 w 1987"/>
              <a:gd name="T25" fmla="*/ 178 h 1134"/>
              <a:gd name="T26" fmla="*/ 1135 w 1987"/>
              <a:gd name="T27" fmla="*/ 171 h 1134"/>
              <a:gd name="T28" fmla="*/ 1095 w 1987"/>
              <a:gd name="T29" fmla="*/ 142 h 1134"/>
              <a:gd name="T30" fmla="*/ 1032 w 1987"/>
              <a:gd name="T31" fmla="*/ 109 h 1134"/>
              <a:gd name="T32" fmla="*/ 960 w 1987"/>
              <a:gd name="T33" fmla="*/ 91 h 1134"/>
              <a:gd name="T34" fmla="*/ 892 w 1987"/>
              <a:gd name="T35" fmla="*/ 17 h 1134"/>
              <a:gd name="T36" fmla="*/ 803 w 1987"/>
              <a:gd name="T37" fmla="*/ 68 h 1134"/>
              <a:gd name="T38" fmla="*/ 744 w 1987"/>
              <a:gd name="T39" fmla="*/ 43 h 1134"/>
              <a:gd name="T40" fmla="*/ 699 w 1987"/>
              <a:gd name="T41" fmla="*/ 14 h 1134"/>
              <a:gd name="T42" fmla="*/ 633 w 1987"/>
              <a:gd name="T43" fmla="*/ 17 h 1134"/>
              <a:gd name="T44" fmla="*/ 635 w 1987"/>
              <a:gd name="T45" fmla="*/ 82 h 1134"/>
              <a:gd name="T46" fmla="*/ 590 w 1987"/>
              <a:gd name="T47" fmla="*/ 103 h 1134"/>
              <a:gd name="T48" fmla="*/ 539 w 1987"/>
              <a:gd name="T49" fmla="*/ 130 h 1134"/>
              <a:gd name="T50" fmla="*/ 481 w 1987"/>
              <a:gd name="T51" fmla="*/ 152 h 1134"/>
              <a:gd name="T52" fmla="*/ 437 w 1987"/>
              <a:gd name="T53" fmla="*/ 178 h 1134"/>
              <a:gd name="T54" fmla="*/ 360 w 1987"/>
              <a:gd name="T55" fmla="*/ 217 h 1134"/>
              <a:gd name="T56" fmla="*/ 266 w 1987"/>
              <a:gd name="T57" fmla="*/ 280 h 1134"/>
              <a:gd name="T58" fmla="*/ 196 w 1987"/>
              <a:gd name="T59" fmla="*/ 280 h 1134"/>
              <a:gd name="T60" fmla="*/ 133 w 1987"/>
              <a:gd name="T61" fmla="*/ 311 h 1134"/>
              <a:gd name="T62" fmla="*/ 91 w 1987"/>
              <a:gd name="T63" fmla="*/ 365 h 1134"/>
              <a:gd name="T64" fmla="*/ 41 w 1987"/>
              <a:gd name="T65" fmla="*/ 343 h 1134"/>
              <a:gd name="T66" fmla="*/ 9 w 1987"/>
              <a:gd name="T67" fmla="*/ 367 h 1134"/>
              <a:gd name="T68" fmla="*/ 104 w 1987"/>
              <a:gd name="T69" fmla="*/ 496 h 1134"/>
              <a:gd name="T70" fmla="*/ 104 w 1987"/>
              <a:gd name="T71" fmla="*/ 554 h 1134"/>
              <a:gd name="T72" fmla="*/ 130 w 1987"/>
              <a:gd name="T73" fmla="*/ 624 h 1134"/>
              <a:gd name="T74" fmla="*/ 157 w 1987"/>
              <a:gd name="T75" fmla="*/ 676 h 1134"/>
              <a:gd name="T76" fmla="*/ 212 w 1987"/>
              <a:gd name="T77" fmla="*/ 778 h 1134"/>
              <a:gd name="T78" fmla="*/ 304 w 1987"/>
              <a:gd name="T79" fmla="*/ 833 h 1134"/>
              <a:gd name="T80" fmla="*/ 329 w 1987"/>
              <a:gd name="T81" fmla="*/ 872 h 1134"/>
              <a:gd name="T82" fmla="*/ 444 w 1987"/>
              <a:gd name="T83" fmla="*/ 948 h 1134"/>
              <a:gd name="T84" fmla="*/ 498 w 1987"/>
              <a:gd name="T85" fmla="*/ 1034 h 1134"/>
              <a:gd name="T86" fmla="*/ 560 w 1987"/>
              <a:gd name="T87" fmla="*/ 1102 h 1134"/>
              <a:gd name="T88" fmla="*/ 604 w 1987"/>
              <a:gd name="T89" fmla="*/ 1117 h 1134"/>
              <a:gd name="T90" fmla="*/ 730 w 1987"/>
              <a:gd name="T91" fmla="*/ 1112 h 1134"/>
              <a:gd name="T92" fmla="*/ 803 w 1987"/>
              <a:gd name="T93" fmla="*/ 1047 h 1134"/>
              <a:gd name="T94" fmla="*/ 873 w 1987"/>
              <a:gd name="T95" fmla="*/ 935 h 1134"/>
              <a:gd name="T96" fmla="*/ 908 w 1987"/>
              <a:gd name="T97" fmla="*/ 955 h 1134"/>
              <a:gd name="T98" fmla="*/ 1007 w 1987"/>
              <a:gd name="T99" fmla="*/ 972 h 1134"/>
              <a:gd name="T100" fmla="*/ 1099 w 1987"/>
              <a:gd name="T101" fmla="*/ 996 h 1134"/>
              <a:gd name="T102" fmla="*/ 1153 w 1987"/>
              <a:gd name="T103" fmla="*/ 1027 h 1134"/>
              <a:gd name="T104" fmla="*/ 1307 w 1987"/>
              <a:gd name="T105" fmla="*/ 1017 h 1134"/>
              <a:gd name="T106" fmla="*/ 1465 w 1987"/>
              <a:gd name="T107" fmla="*/ 1029 h 1134"/>
              <a:gd name="T108" fmla="*/ 1546 w 1987"/>
              <a:gd name="T109" fmla="*/ 981 h 1134"/>
              <a:gd name="T110" fmla="*/ 1672 w 1987"/>
              <a:gd name="T111" fmla="*/ 955 h 1134"/>
              <a:gd name="T112" fmla="*/ 1743 w 1987"/>
              <a:gd name="T113" fmla="*/ 880 h 1134"/>
              <a:gd name="T114" fmla="*/ 1795 w 1987"/>
              <a:gd name="T115" fmla="*/ 764 h 1134"/>
              <a:gd name="T116" fmla="*/ 1844 w 1987"/>
              <a:gd name="T117" fmla="*/ 735 h 1134"/>
              <a:gd name="T118" fmla="*/ 1888 w 1987"/>
              <a:gd name="T119" fmla="*/ 681 h 1134"/>
              <a:gd name="T120" fmla="*/ 1948 w 1987"/>
              <a:gd name="T121" fmla="*/ 655 h 1134"/>
              <a:gd name="T122" fmla="*/ 1361 w 1987"/>
              <a:gd name="T123" fmla="*/ 415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7" h="1134">
                <a:moveTo>
                  <a:pt x="1958" y="607"/>
                </a:moveTo>
                <a:lnTo>
                  <a:pt x="1962" y="602"/>
                </a:lnTo>
                <a:lnTo>
                  <a:pt x="1962" y="597"/>
                </a:lnTo>
                <a:lnTo>
                  <a:pt x="1958" y="587"/>
                </a:lnTo>
                <a:lnTo>
                  <a:pt x="1953" y="578"/>
                </a:lnTo>
                <a:lnTo>
                  <a:pt x="1946" y="572"/>
                </a:lnTo>
                <a:lnTo>
                  <a:pt x="1940" y="565"/>
                </a:lnTo>
                <a:lnTo>
                  <a:pt x="1931" y="560"/>
                </a:lnTo>
                <a:lnTo>
                  <a:pt x="1931" y="556"/>
                </a:lnTo>
                <a:lnTo>
                  <a:pt x="1929" y="554"/>
                </a:lnTo>
                <a:lnTo>
                  <a:pt x="1924" y="553"/>
                </a:lnTo>
                <a:lnTo>
                  <a:pt x="1921" y="551"/>
                </a:lnTo>
                <a:lnTo>
                  <a:pt x="1917" y="549"/>
                </a:lnTo>
                <a:lnTo>
                  <a:pt x="1914" y="548"/>
                </a:lnTo>
                <a:lnTo>
                  <a:pt x="1911" y="546"/>
                </a:lnTo>
                <a:lnTo>
                  <a:pt x="1911" y="542"/>
                </a:lnTo>
                <a:lnTo>
                  <a:pt x="1909" y="541"/>
                </a:lnTo>
                <a:lnTo>
                  <a:pt x="1904" y="539"/>
                </a:lnTo>
                <a:lnTo>
                  <a:pt x="1900" y="537"/>
                </a:lnTo>
                <a:lnTo>
                  <a:pt x="1899" y="534"/>
                </a:lnTo>
                <a:lnTo>
                  <a:pt x="1897" y="525"/>
                </a:lnTo>
                <a:lnTo>
                  <a:pt x="1897" y="520"/>
                </a:lnTo>
                <a:lnTo>
                  <a:pt x="1895" y="517"/>
                </a:lnTo>
                <a:lnTo>
                  <a:pt x="1894" y="513"/>
                </a:lnTo>
                <a:lnTo>
                  <a:pt x="1890" y="512"/>
                </a:lnTo>
                <a:lnTo>
                  <a:pt x="1895" y="505"/>
                </a:lnTo>
                <a:lnTo>
                  <a:pt x="1897" y="495"/>
                </a:lnTo>
                <a:lnTo>
                  <a:pt x="1897" y="483"/>
                </a:lnTo>
                <a:lnTo>
                  <a:pt x="1897" y="471"/>
                </a:lnTo>
                <a:lnTo>
                  <a:pt x="1897" y="467"/>
                </a:lnTo>
                <a:lnTo>
                  <a:pt x="1895" y="466"/>
                </a:lnTo>
                <a:lnTo>
                  <a:pt x="1890" y="464"/>
                </a:lnTo>
                <a:lnTo>
                  <a:pt x="1890" y="461"/>
                </a:lnTo>
                <a:lnTo>
                  <a:pt x="1888" y="459"/>
                </a:lnTo>
                <a:lnTo>
                  <a:pt x="1883" y="457"/>
                </a:lnTo>
                <a:lnTo>
                  <a:pt x="1871" y="452"/>
                </a:lnTo>
                <a:lnTo>
                  <a:pt x="1859" y="447"/>
                </a:lnTo>
                <a:lnTo>
                  <a:pt x="1846" y="444"/>
                </a:lnTo>
                <a:lnTo>
                  <a:pt x="1836" y="437"/>
                </a:lnTo>
                <a:lnTo>
                  <a:pt x="1788" y="437"/>
                </a:lnTo>
                <a:lnTo>
                  <a:pt x="1779" y="435"/>
                </a:lnTo>
                <a:lnTo>
                  <a:pt x="1771" y="433"/>
                </a:lnTo>
                <a:lnTo>
                  <a:pt x="1759" y="425"/>
                </a:lnTo>
                <a:lnTo>
                  <a:pt x="1752" y="421"/>
                </a:lnTo>
                <a:lnTo>
                  <a:pt x="1745" y="418"/>
                </a:lnTo>
                <a:lnTo>
                  <a:pt x="1737" y="416"/>
                </a:lnTo>
                <a:lnTo>
                  <a:pt x="1726" y="416"/>
                </a:lnTo>
                <a:lnTo>
                  <a:pt x="1726" y="420"/>
                </a:lnTo>
                <a:lnTo>
                  <a:pt x="1725" y="421"/>
                </a:lnTo>
                <a:lnTo>
                  <a:pt x="1720" y="423"/>
                </a:lnTo>
                <a:lnTo>
                  <a:pt x="1716" y="423"/>
                </a:lnTo>
                <a:lnTo>
                  <a:pt x="1715" y="425"/>
                </a:lnTo>
                <a:lnTo>
                  <a:pt x="1713" y="430"/>
                </a:lnTo>
                <a:lnTo>
                  <a:pt x="1706" y="430"/>
                </a:lnTo>
                <a:lnTo>
                  <a:pt x="1701" y="433"/>
                </a:lnTo>
                <a:lnTo>
                  <a:pt x="1697" y="435"/>
                </a:lnTo>
                <a:lnTo>
                  <a:pt x="1692" y="437"/>
                </a:lnTo>
                <a:lnTo>
                  <a:pt x="1686" y="437"/>
                </a:lnTo>
                <a:lnTo>
                  <a:pt x="1680" y="433"/>
                </a:lnTo>
                <a:lnTo>
                  <a:pt x="1675" y="432"/>
                </a:lnTo>
                <a:lnTo>
                  <a:pt x="1670" y="428"/>
                </a:lnTo>
                <a:lnTo>
                  <a:pt x="1665" y="418"/>
                </a:lnTo>
                <a:lnTo>
                  <a:pt x="1658" y="409"/>
                </a:lnTo>
                <a:lnTo>
                  <a:pt x="1653" y="408"/>
                </a:lnTo>
                <a:lnTo>
                  <a:pt x="1648" y="404"/>
                </a:lnTo>
                <a:lnTo>
                  <a:pt x="1641" y="396"/>
                </a:lnTo>
                <a:lnTo>
                  <a:pt x="1634" y="387"/>
                </a:lnTo>
                <a:lnTo>
                  <a:pt x="1629" y="384"/>
                </a:lnTo>
                <a:lnTo>
                  <a:pt x="1624" y="382"/>
                </a:lnTo>
                <a:lnTo>
                  <a:pt x="1628" y="375"/>
                </a:lnTo>
                <a:lnTo>
                  <a:pt x="1633" y="370"/>
                </a:lnTo>
                <a:lnTo>
                  <a:pt x="1638" y="365"/>
                </a:lnTo>
                <a:lnTo>
                  <a:pt x="1645" y="362"/>
                </a:lnTo>
                <a:lnTo>
                  <a:pt x="1650" y="362"/>
                </a:lnTo>
                <a:lnTo>
                  <a:pt x="1653" y="360"/>
                </a:lnTo>
                <a:lnTo>
                  <a:pt x="1657" y="358"/>
                </a:lnTo>
                <a:lnTo>
                  <a:pt x="1658" y="355"/>
                </a:lnTo>
                <a:lnTo>
                  <a:pt x="1658" y="351"/>
                </a:lnTo>
                <a:lnTo>
                  <a:pt x="1660" y="350"/>
                </a:lnTo>
                <a:lnTo>
                  <a:pt x="1665" y="348"/>
                </a:lnTo>
                <a:lnTo>
                  <a:pt x="1660" y="331"/>
                </a:lnTo>
                <a:lnTo>
                  <a:pt x="1653" y="316"/>
                </a:lnTo>
                <a:lnTo>
                  <a:pt x="1648" y="309"/>
                </a:lnTo>
                <a:lnTo>
                  <a:pt x="1643" y="304"/>
                </a:lnTo>
                <a:lnTo>
                  <a:pt x="1638" y="297"/>
                </a:lnTo>
                <a:lnTo>
                  <a:pt x="1631" y="293"/>
                </a:lnTo>
                <a:lnTo>
                  <a:pt x="1622" y="295"/>
                </a:lnTo>
                <a:lnTo>
                  <a:pt x="1617" y="297"/>
                </a:lnTo>
                <a:lnTo>
                  <a:pt x="1612" y="300"/>
                </a:lnTo>
                <a:lnTo>
                  <a:pt x="1604" y="300"/>
                </a:lnTo>
                <a:lnTo>
                  <a:pt x="1602" y="302"/>
                </a:lnTo>
                <a:lnTo>
                  <a:pt x="1600" y="304"/>
                </a:lnTo>
                <a:lnTo>
                  <a:pt x="1597" y="307"/>
                </a:lnTo>
                <a:lnTo>
                  <a:pt x="1592" y="309"/>
                </a:lnTo>
                <a:lnTo>
                  <a:pt x="1590" y="311"/>
                </a:lnTo>
                <a:lnTo>
                  <a:pt x="1590" y="314"/>
                </a:lnTo>
                <a:lnTo>
                  <a:pt x="1568" y="314"/>
                </a:lnTo>
                <a:lnTo>
                  <a:pt x="1547" y="316"/>
                </a:lnTo>
                <a:lnTo>
                  <a:pt x="1530" y="321"/>
                </a:lnTo>
                <a:lnTo>
                  <a:pt x="1515" y="328"/>
                </a:lnTo>
                <a:lnTo>
                  <a:pt x="1501" y="328"/>
                </a:lnTo>
                <a:lnTo>
                  <a:pt x="1501" y="324"/>
                </a:lnTo>
                <a:lnTo>
                  <a:pt x="1500" y="322"/>
                </a:lnTo>
                <a:lnTo>
                  <a:pt x="1494" y="321"/>
                </a:lnTo>
                <a:lnTo>
                  <a:pt x="1493" y="317"/>
                </a:lnTo>
                <a:lnTo>
                  <a:pt x="1491" y="314"/>
                </a:lnTo>
                <a:lnTo>
                  <a:pt x="1488" y="312"/>
                </a:lnTo>
                <a:lnTo>
                  <a:pt x="1488" y="307"/>
                </a:lnTo>
                <a:lnTo>
                  <a:pt x="1488" y="304"/>
                </a:lnTo>
                <a:lnTo>
                  <a:pt x="1486" y="302"/>
                </a:lnTo>
                <a:lnTo>
                  <a:pt x="1481" y="300"/>
                </a:lnTo>
                <a:lnTo>
                  <a:pt x="1481" y="297"/>
                </a:lnTo>
                <a:lnTo>
                  <a:pt x="1479" y="295"/>
                </a:lnTo>
                <a:lnTo>
                  <a:pt x="1474" y="293"/>
                </a:lnTo>
                <a:lnTo>
                  <a:pt x="1457" y="282"/>
                </a:lnTo>
                <a:lnTo>
                  <a:pt x="1440" y="270"/>
                </a:lnTo>
                <a:lnTo>
                  <a:pt x="1431" y="265"/>
                </a:lnTo>
                <a:lnTo>
                  <a:pt x="1419" y="261"/>
                </a:lnTo>
                <a:lnTo>
                  <a:pt x="1407" y="259"/>
                </a:lnTo>
                <a:lnTo>
                  <a:pt x="1392" y="259"/>
                </a:lnTo>
                <a:lnTo>
                  <a:pt x="1392" y="266"/>
                </a:lnTo>
                <a:lnTo>
                  <a:pt x="1395" y="270"/>
                </a:lnTo>
                <a:lnTo>
                  <a:pt x="1399" y="273"/>
                </a:lnTo>
                <a:lnTo>
                  <a:pt x="1406" y="273"/>
                </a:lnTo>
                <a:lnTo>
                  <a:pt x="1411" y="282"/>
                </a:lnTo>
                <a:lnTo>
                  <a:pt x="1414" y="285"/>
                </a:lnTo>
                <a:lnTo>
                  <a:pt x="1419" y="287"/>
                </a:lnTo>
                <a:lnTo>
                  <a:pt x="1424" y="295"/>
                </a:lnTo>
                <a:lnTo>
                  <a:pt x="1426" y="300"/>
                </a:lnTo>
                <a:lnTo>
                  <a:pt x="1426" y="307"/>
                </a:lnTo>
                <a:lnTo>
                  <a:pt x="1428" y="309"/>
                </a:lnTo>
                <a:lnTo>
                  <a:pt x="1430" y="311"/>
                </a:lnTo>
                <a:lnTo>
                  <a:pt x="1433" y="314"/>
                </a:lnTo>
                <a:lnTo>
                  <a:pt x="1435" y="319"/>
                </a:lnTo>
                <a:lnTo>
                  <a:pt x="1436" y="321"/>
                </a:lnTo>
                <a:lnTo>
                  <a:pt x="1440" y="321"/>
                </a:lnTo>
                <a:lnTo>
                  <a:pt x="1433" y="334"/>
                </a:lnTo>
                <a:lnTo>
                  <a:pt x="1426" y="345"/>
                </a:lnTo>
                <a:lnTo>
                  <a:pt x="1423" y="351"/>
                </a:lnTo>
                <a:lnTo>
                  <a:pt x="1421" y="358"/>
                </a:lnTo>
                <a:lnTo>
                  <a:pt x="1419" y="367"/>
                </a:lnTo>
                <a:lnTo>
                  <a:pt x="1419" y="375"/>
                </a:lnTo>
                <a:lnTo>
                  <a:pt x="1407" y="377"/>
                </a:lnTo>
                <a:lnTo>
                  <a:pt x="1397" y="382"/>
                </a:lnTo>
                <a:lnTo>
                  <a:pt x="1390" y="387"/>
                </a:lnTo>
                <a:lnTo>
                  <a:pt x="1387" y="391"/>
                </a:lnTo>
                <a:lnTo>
                  <a:pt x="1385" y="396"/>
                </a:lnTo>
                <a:lnTo>
                  <a:pt x="1380" y="396"/>
                </a:lnTo>
                <a:lnTo>
                  <a:pt x="1377" y="396"/>
                </a:lnTo>
                <a:lnTo>
                  <a:pt x="1373" y="396"/>
                </a:lnTo>
                <a:lnTo>
                  <a:pt x="1372" y="397"/>
                </a:lnTo>
                <a:lnTo>
                  <a:pt x="1368" y="403"/>
                </a:lnTo>
                <a:lnTo>
                  <a:pt x="1366" y="408"/>
                </a:lnTo>
                <a:lnTo>
                  <a:pt x="1297" y="384"/>
                </a:lnTo>
                <a:lnTo>
                  <a:pt x="1297" y="380"/>
                </a:lnTo>
                <a:lnTo>
                  <a:pt x="1297" y="375"/>
                </a:lnTo>
                <a:lnTo>
                  <a:pt x="1291" y="363"/>
                </a:lnTo>
                <a:lnTo>
                  <a:pt x="1288" y="358"/>
                </a:lnTo>
                <a:lnTo>
                  <a:pt x="1283" y="355"/>
                </a:lnTo>
                <a:lnTo>
                  <a:pt x="1279" y="346"/>
                </a:lnTo>
                <a:lnTo>
                  <a:pt x="1276" y="338"/>
                </a:lnTo>
                <a:lnTo>
                  <a:pt x="1273" y="329"/>
                </a:lnTo>
                <a:lnTo>
                  <a:pt x="1269" y="321"/>
                </a:lnTo>
                <a:lnTo>
                  <a:pt x="1264" y="316"/>
                </a:lnTo>
                <a:lnTo>
                  <a:pt x="1259" y="311"/>
                </a:lnTo>
                <a:lnTo>
                  <a:pt x="1250" y="309"/>
                </a:lnTo>
                <a:lnTo>
                  <a:pt x="1242" y="307"/>
                </a:lnTo>
                <a:lnTo>
                  <a:pt x="1239" y="302"/>
                </a:lnTo>
                <a:lnTo>
                  <a:pt x="1235" y="297"/>
                </a:lnTo>
                <a:lnTo>
                  <a:pt x="1230" y="293"/>
                </a:lnTo>
                <a:lnTo>
                  <a:pt x="1228" y="287"/>
                </a:lnTo>
                <a:lnTo>
                  <a:pt x="1230" y="271"/>
                </a:lnTo>
                <a:lnTo>
                  <a:pt x="1235" y="259"/>
                </a:lnTo>
                <a:lnTo>
                  <a:pt x="1242" y="249"/>
                </a:lnTo>
                <a:lnTo>
                  <a:pt x="1250" y="241"/>
                </a:lnTo>
                <a:lnTo>
                  <a:pt x="1268" y="224"/>
                </a:lnTo>
                <a:lnTo>
                  <a:pt x="1276" y="215"/>
                </a:lnTo>
                <a:lnTo>
                  <a:pt x="1283" y="205"/>
                </a:lnTo>
                <a:lnTo>
                  <a:pt x="1278" y="196"/>
                </a:lnTo>
                <a:lnTo>
                  <a:pt x="1271" y="189"/>
                </a:lnTo>
                <a:lnTo>
                  <a:pt x="1264" y="183"/>
                </a:lnTo>
                <a:lnTo>
                  <a:pt x="1256" y="178"/>
                </a:lnTo>
                <a:lnTo>
                  <a:pt x="1247" y="172"/>
                </a:lnTo>
                <a:lnTo>
                  <a:pt x="1244" y="169"/>
                </a:lnTo>
                <a:lnTo>
                  <a:pt x="1242" y="164"/>
                </a:lnTo>
                <a:lnTo>
                  <a:pt x="1240" y="162"/>
                </a:lnTo>
                <a:lnTo>
                  <a:pt x="1239" y="160"/>
                </a:lnTo>
                <a:lnTo>
                  <a:pt x="1235" y="157"/>
                </a:lnTo>
                <a:lnTo>
                  <a:pt x="1230" y="155"/>
                </a:lnTo>
                <a:lnTo>
                  <a:pt x="1228" y="154"/>
                </a:lnTo>
                <a:lnTo>
                  <a:pt x="1228" y="150"/>
                </a:lnTo>
                <a:lnTo>
                  <a:pt x="1204" y="154"/>
                </a:lnTo>
                <a:lnTo>
                  <a:pt x="1182" y="160"/>
                </a:lnTo>
                <a:lnTo>
                  <a:pt x="1162" y="166"/>
                </a:lnTo>
                <a:lnTo>
                  <a:pt x="1140" y="171"/>
                </a:lnTo>
                <a:lnTo>
                  <a:pt x="1135" y="171"/>
                </a:lnTo>
                <a:lnTo>
                  <a:pt x="1129" y="171"/>
                </a:lnTo>
                <a:lnTo>
                  <a:pt x="1128" y="169"/>
                </a:lnTo>
                <a:lnTo>
                  <a:pt x="1126" y="167"/>
                </a:lnTo>
                <a:lnTo>
                  <a:pt x="1126" y="166"/>
                </a:lnTo>
                <a:lnTo>
                  <a:pt x="1126" y="164"/>
                </a:lnTo>
                <a:lnTo>
                  <a:pt x="1124" y="164"/>
                </a:lnTo>
                <a:lnTo>
                  <a:pt x="1124" y="160"/>
                </a:lnTo>
                <a:lnTo>
                  <a:pt x="1123" y="157"/>
                </a:lnTo>
                <a:lnTo>
                  <a:pt x="1121" y="154"/>
                </a:lnTo>
                <a:lnTo>
                  <a:pt x="1119" y="150"/>
                </a:lnTo>
                <a:lnTo>
                  <a:pt x="1114" y="150"/>
                </a:lnTo>
                <a:lnTo>
                  <a:pt x="1109" y="150"/>
                </a:lnTo>
                <a:lnTo>
                  <a:pt x="1104" y="145"/>
                </a:lnTo>
                <a:lnTo>
                  <a:pt x="1095" y="142"/>
                </a:lnTo>
                <a:lnTo>
                  <a:pt x="1092" y="142"/>
                </a:lnTo>
                <a:lnTo>
                  <a:pt x="1085" y="143"/>
                </a:lnTo>
                <a:lnTo>
                  <a:pt x="1080" y="138"/>
                </a:lnTo>
                <a:lnTo>
                  <a:pt x="1075" y="133"/>
                </a:lnTo>
                <a:lnTo>
                  <a:pt x="1066" y="132"/>
                </a:lnTo>
                <a:lnTo>
                  <a:pt x="1058" y="130"/>
                </a:lnTo>
                <a:lnTo>
                  <a:pt x="1056" y="126"/>
                </a:lnTo>
                <a:lnTo>
                  <a:pt x="1054" y="123"/>
                </a:lnTo>
                <a:lnTo>
                  <a:pt x="1046" y="121"/>
                </a:lnTo>
                <a:lnTo>
                  <a:pt x="1042" y="120"/>
                </a:lnTo>
                <a:lnTo>
                  <a:pt x="1039" y="118"/>
                </a:lnTo>
                <a:lnTo>
                  <a:pt x="1037" y="114"/>
                </a:lnTo>
                <a:lnTo>
                  <a:pt x="1037" y="109"/>
                </a:lnTo>
                <a:lnTo>
                  <a:pt x="1032" y="109"/>
                </a:lnTo>
                <a:lnTo>
                  <a:pt x="1029" y="111"/>
                </a:lnTo>
                <a:lnTo>
                  <a:pt x="1025" y="113"/>
                </a:lnTo>
                <a:lnTo>
                  <a:pt x="1024" y="116"/>
                </a:lnTo>
                <a:lnTo>
                  <a:pt x="996" y="116"/>
                </a:lnTo>
                <a:lnTo>
                  <a:pt x="996" y="113"/>
                </a:lnTo>
                <a:lnTo>
                  <a:pt x="995" y="111"/>
                </a:lnTo>
                <a:lnTo>
                  <a:pt x="993" y="109"/>
                </a:lnTo>
                <a:lnTo>
                  <a:pt x="989" y="109"/>
                </a:lnTo>
                <a:lnTo>
                  <a:pt x="979" y="109"/>
                </a:lnTo>
                <a:lnTo>
                  <a:pt x="971" y="109"/>
                </a:lnTo>
                <a:lnTo>
                  <a:pt x="962" y="109"/>
                </a:lnTo>
                <a:lnTo>
                  <a:pt x="964" y="101"/>
                </a:lnTo>
                <a:lnTo>
                  <a:pt x="962" y="96"/>
                </a:lnTo>
                <a:lnTo>
                  <a:pt x="960" y="91"/>
                </a:lnTo>
                <a:lnTo>
                  <a:pt x="957" y="87"/>
                </a:lnTo>
                <a:lnTo>
                  <a:pt x="954" y="84"/>
                </a:lnTo>
                <a:lnTo>
                  <a:pt x="950" y="80"/>
                </a:lnTo>
                <a:lnTo>
                  <a:pt x="948" y="75"/>
                </a:lnTo>
                <a:lnTo>
                  <a:pt x="948" y="68"/>
                </a:lnTo>
                <a:lnTo>
                  <a:pt x="947" y="67"/>
                </a:lnTo>
                <a:lnTo>
                  <a:pt x="945" y="65"/>
                </a:lnTo>
                <a:lnTo>
                  <a:pt x="942" y="61"/>
                </a:lnTo>
                <a:lnTo>
                  <a:pt x="940" y="56"/>
                </a:lnTo>
                <a:lnTo>
                  <a:pt x="938" y="55"/>
                </a:lnTo>
                <a:lnTo>
                  <a:pt x="935" y="55"/>
                </a:lnTo>
                <a:lnTo>
                  <a:pt x="935" y="34"/>
                </a:lnTo>
                <a:lnTo>
                  <a:pt x="914" y="24"/>
                </a:lnTo>
                <a:lnTo>
                  <a:pt x="892" y="17"/>
                </a:lnTo>
                <a:lnTo>
                  <a:pt x="870" y="10"/>
                </a:lnTo>
                <a:lnTo>
                  <a:pt x="843" y="7"/>
                </a:lnTo>
                <a:lnTo>
                  <a:pt x="839" y="7"/>
                </a:lnTo>
                <a:lnTo>
                  <a:pt x="834" y="9"/>
                </a:lnTo>
                <a:lnTo>
                  <a:pt x="831" y="10"/>
                </a:lnTo>
                <a:lnTo>
                  <a:pt x="827" y="14"/>
                </a:lnTo>
                <a:lnTo>
                  <a:pt x="826" y="19"/>
                </a:lnTo>
                <a:lnTo>
                  <a:pt x="826" y="29"/>
                </a:lnTo>
                <a:lnTo>
                  <a:pt x="826" y="41"/>
                </a:lnTo>
                <a:lnTo>
                  <a:pt x="824" y="50"/>
                </a:lnTo>
                <a:lnTo>
                  <a:pt x="822" y="58"/>
                </a:lnTo>
                <a:lnTo>
                  <a:pt x="817" y="63"/>
                </a:lnTo>
                <a:lnTo>
                  <a:pt x="812" y="68"/>
                </a:lnTo>
                <a:lnTo>
                  <a:pt x="803" y="68"/>
                </a:lnTo>
                <a:lnTo>
                  <a:pt x="797" y="67"/>
                </a:lnTo>
                <a:lnTo>
                  <a:pt x="792" y="63"/>
                </a:lnTo>
                <a:lnTo>
                  <a:pt x="785" y="61"/>
                </a:lnTo>
                <a:lnTo>
                  <a:pt x="781" y="68"/>
                </a:lnTo>
                <a:lnTo>
                  <a:pt x="776" y="73"/>
                </a:lnTo>
                <a:lnTo>
                  <a:pt x="768" y="75"/>
                </a:lnTo>
                <a:lnTo>
                  <a:pt x="757" y="75"/>
                </a:lnTo>
                <a:lnTo>
                  <a:pt x="757" y="72"/>
                </a:lnTo>
                <a:lnTo>
                  <a:pt x="756" y="70"/>
                </a:lnTo>
                <a:lnTo>
                  <a:pt x="751" y="68"/>
                </a:lnTo>
                <a:lnTo>
                  <a:pt x="751" y="61"/>
                </a:lnTo>
                <a:lnTo>
                  <a:pt x="747" y="56"/>
                </a:lnTo>
                <a:lnTo>
                  <a:pt x="744" y="44"/>
                </a:lnTo>
                <a:lnTo>
                  <a:pt x="744" y="43"/>
                </a:lnTo>
                <a:lnTo>
                  <a:pt x="742" y="41"/>
                </a:lnTo>
                <a:lnTo>
                  <a:pt x="742" y="38"/>
                </a:lnTo>
                <a:lnTo>
                  <a:pt x="742" y="34"/>
                </a:lnTo>
                <a:lnTo>
                  <a:pt x="742" y="32"/>
                </a:lnTo>
                <a:lnTo>
                  <a:pt x="744" y="27"/>
                </a:lnTo>
                <a:lnTo>
                  <a:pt x="739" y="27"/>
                </a:lnTo>
                <a:lnTo>
                  <a:pt x="734" y="27"/>
                </a:lnTo>
                <a:lnTo>
                  <a:pt x="728" y="22"/>
                </a:lnTo>
                <a:lnTo>
                  <a:pt x="720" y="19"/>
                </a:lnTo>
                <a:lnTo>
                  <a:pt x="717" y="19"/>
                </a:lnTo>
                <a:lnTo>
                  <a:pt x="710" y="20"/>
                </a:lnTo>
                <a:lnTo>
                  <a:pt x="708" y="17"/>
                </a:lnTo>
                <a:lnTo>
                  <a:pt x="706" y="15"/>
                </a:lnTo>
                <a:lnTo>
                  <a:pt x="699" y="14"/>
                </a:lnTo>
                <a:lnTo>
                  <a:pt x="693" y="12"/>
                </a:lnTo>
                <a:lnTo>
                  <a:pt x="689" y="10"/>
                </a:lnTo>
                <a:lnTo>
                  <a:pt x="689" y="7"/>
                </a:lnTo>
                <a:lnTo>
                  <a:pt x="681" y="2"/>
                </a:lnTo>
                <a:lnTo>
                  <a:pt x="676" y="0"/>
                </a:lnTo>
                <a:lnTo>
                  <a:pt x="669" y="0"/>
                </a:lnTo>
                <a:lnTo>
                  <a:pt x="662" y="0"/>
                </a:lnTo>
                <a:lnTo>
                  <a:pt x="657" y="3"/>
                </a:lnTo>
                <a:lnTo>
                  <a:pt x="653" y="5"/>
                </a:lnTo>
                <a:lnTo>
                  <a:pt x="648" y="7"/>
                </a:lnTo>
                <a:lnTo>
                  <a:pt x="647" y="10"/>
                </a:lnTo>
                <a:lnTo>
                  <a:pt x="645" y="14"/>
                </a:lnTo>
                <a:lnTo>
                  <a:pt x="636" y="15"/>
                </a:lnTo>
                <a:lnTo>
                  <a:pt x="633" y="17"/>
                </a:lnTo>
                <a:lnTo>
                  <a:pt x="630" y="19"/>
                </a:lnTo>
                <a:lnTo>
                  <a:pt x="628" y="22"/>
                </a:lnTo>
                <a:lnTo>
                  <a:pt x="628" y="27"/>
                </a:lnTo>
                <a:lnTo>
                  <a:pt x="626" y="32"/>
                </a:lnTo>
                <a:lnTo>
                  <a:pt x="626" y="38"/>
                </a:lnTo>
                <a:lnTo>
                  <a:pt x="630" y="46"/>
                </a:lnTo>
                <a:lnTo>
                  <a:pt x="635" y="53"/>
                </a:lnTo>
                <a:lnTo>
                  <a:pt x="642" y="58"/>
                </a:lnTo>
                <a:lnTo>
                  <a:pt x="648" y="63"/>
                </a:lnTo>
                <a:lnTo>
                  <a:pt x="652" y="68"/>
                </a:lnTo>
                <a:lnTo>
                  <a:pt x="653" y="72"/>
                </a:lnTo>
                <a:lnTo>
                  <a:pt x="652" y="75"/>
                </a:lnTo>
                <a:lnTo>
                  <a:pt x="648" y="82"/>
                </a:lnTo>
                <a:lnTo>
                  <a:pt x="635" y="82"/>
                </a:lnTo>
                <a:lnTo>
                  <a:pt x="628" y="89"/>
                </a:lnTo>
                <a:lnTo>
                  <a:pt x="621" y="89"/>
                </a:lnTo>
                <a:lnTo>
                  <a:pt x="618" y="89"/>
                </a:lnTo>
                <a:lnTo>
                  <a:pt x="614" y="89"/>
                </a:lnTo>
                <a:lnTo>
                  <a:pt x="609" y="89"/>
                </a:lnTo>
                <a:lnTo>
                  <a:pt x="607" y="89"/>
                </a:lnTo>
                <a:lnTo>
                  <a:pt x="607" y="92"/>
                </a:lnTo>
                <a:lnTo>
                  <a:pt x="607" y="96"/>
                </a:lnTo>
                <a:lnTo>
                  <a:pt x="604" y="96"/>
                </a:lnTo>
                <a:lnTo>
                  <a:pt x="601" y="96"/>
                </a:lnTo>
                <a:lnTo>
                  <a:pt x="597" y="96"/>
                </a:lnTo>
                <a:lnTo>
                  <a:pt x="594" y="96"/>
                </a:lnTo>
                <a:lnTo>
                  <a:pt x="592" y="99"/>
                </a:lnTo>
                <a:lnTo>
                  <a:pt x="590" y="103"/>
                </a:lnTo>
                <a:lnTo>
                  <a:pt x="589" y="108"/>
                </a:lnTo>
                <a:lnTo>
                  <a:pt x="587" y="109"/>
                </a:lnTo>
                <a:lnTo>
                  <a:pt x="584" y="109"/>
                </a:lnTo>
                <a:lnTo>
                  <a:pt x="580" y="109"/>
                </a:lnTo>
                <a:lnTo>
                  <a:pt x="577" y="109"/>
                </a:lnTo>
                <a:lnTo>
                  <a:pt x="573" y="109"/>
                </a:lnTo>
                <a:lnTo>
                  <a:pt x="572" y="113"/>
                </a:lnTo>
                <a:lnTo>
                  <a:pt x="568" y="114"/>
                </a:lnTo>
                <a:lnTo>
                  <a:pt x="560" y="116"/>
                </a:lnTo>
                <a:lnTo>
                  <a:pt x="560" y="120"/>
                </a:lnTo>
                <a:lnTo>
                  <a:pt x="558" y="121"/>
                </a:lnTo>
                <a:lnTo>
                  <a:pt x="553" y="123"/>
                </a:lnTo>
                <a:lnTo>
                  <a:pt x="546" y="126"/>
                </a:lnTo>
                <a:lnTo>
                  <a:pt x="539" y="130"/>
                </a:lnTo>
                <a:lnTo>
                  <a:pt x="532" y="130"/>
                </a:lnTo>
                <a:lnTo>
                  <a:pt x="527" y="130"/>
                </a:lnTo>
                <a:lnTo>
                  <a:pt x="526" y="130"/>
                </a:lnTo>
                <a:lnTo>
                  <a:pt x="526" y="133"/>
                </a:lnTo>
                <a:lnTo>
                  <a:pt x="526" y="137"/>
                </a:lnTo>
                <a:lnTo>
                  <a:pt x="517" y="138"/>
                </a:lnTo>
                <a:lnTo>
                  <a:pt x="509" y="140"/>
                </a:lnTo>
                <a:lnTo>
                  <a:pt x="500" y="142"/>
                </a:lnTo>
                <a:lnTo>
                  <a:pt x="491" y="143"/>
                </a:lnTo>
                <a:lnTo>
                  <a:pt x="490" y="145"/>
                </a:lnTo>
                <a:lnTo>
                  <a:pt x="490" y="147"/>
                </a:lnTo>
                <a:lnTo>
                  <a:pt x="488" y="149"/>
                </a:lnTo>
                <a:lnTo>
                  <a:pt x="485" y="150"/>
                </a:lnTo>
                <a:lnTo>
                  <a:pt x="481" y="152"/>
                </a:lnTo>
                <a:lnTo>
                  <a:pt x="478" y="154"/>
                </a:lnTo>
                <a:lnTo>
                  <a:pt x="474" y="155"/>
                </a:lnTo>
                <a:lnTo>
                  <a:pt x="471" y="157"/>
                </a:lnTo>
                <a:lnTo>
                  <a:pt x="467" y="159"/>
                </a:lnTo>
                <a:lnTo>
                  <a:pt x="464" y="160"/>
                </a:lnTo>
                <a:lnTo>
                  <a:pt x="461" y="162"/>
                </a:lnTo>
                <a:lnTo>
                  <a:pt x="457" y="164"/>
                </a:lnTo>
                <a:lnTo>
                  <a:pt x="454" y="166"/>
                </a:lnTo>
                <a:lnTo>
                  <a:pt x="450" y="167"/>
                </a:lnTo>
                <a:lnTo>
                  <a:pt x="447" y="171"/>
                </a:lnTo>
                <a:lnTo>
                  <a:pt x="444" y="171"/>
                </a:lnTo>
                <a:lnTo>
                  <a:pt x="440" y="171"/>
                </a:lnTo>
                <a:lnTo>
                  <a:pt x="438" y="172"/>
                </a:lnTo>
                <a:lnTo>
                  <a:pt x="437" y="178"/>
                </a:lnTo>
                <a:lnTo>
                  <a:pt x="428" y="183"/>
                </a:lnTo>
                <a:lnTo>
                  <a:pt x="423" y="184"/>
                </a:lnTo>
                <a:lnTo>
                  <a:pt x="416" y="184"/>
                </a:lnTo>
                <a:lnTo>
                  <a:pt x="415" y="181"/>
                </a:lnTo>
                <a:lnTo>
                  <a:pt x="413" y="179"/>
                </a:lnTo>
                <a:lnTo>
                  <a:pt x="409" y="181"/>
                </a:lnTo>
                <a:lnTo>
                  <a:pt x="409" y="184"/>
                </a:lnTo>
                <a:lnTo>
                  <a:pt x="404" y="189"/>
                </a:lnTo>
                <a:lnTo>
                  <a:pt x="399" y="195"/>
                </a:lnTo>
                <a:lnTo>
                  <a:pt x="391" y="196"/>
                </a:lnTo>
                <a:lnTo>
                  <a:pt x="382" y="198"/>
                </a:lnTo>
                <a:lnTo>
                  <a:pt x="374" y="203"/>
                </a:lnTo>
                <a:lnTo>
                  <a:pt x="367" y="210"/>
                </a:lnTo>
                <a:lnTo>
                  <a:pt x="360" y="217"/>
                </a:lnTo>
                <a:lnTo>
                  <a:pt x="355" y="225"/>
                </a:lnTo>
                <a:lnTo>
                  <a:pt x="350" y="225"/>
                </a:lnTo>
                <a:lnTo>
                  <a:pt x="345" y="227"/>
                </a:lnTo>
                <a:lnTo>
                  <a:pt x="339" y="229"/>
                </a:lnTo>
                <a:lnTo>
                  <a:pt x="336" y="232"/>
                </a:lnTo>
                <a:lnTo>
                  <a:pt x="331" y="239"/>
                </a:lnTo>
                <a:lnTo>
                  <a:pt x="328" y="246"/>
                </a:lnTo>
                <a:lnTo>
                  <a:pt x="293" y="246"/>
                </a:lnTo>
                <a:lnTo>
                  <a:pt x="285" y="253"/>
                </a:lnTo>
                <a:lnTo>
                  <a:pt x="275" y="259"/>
                </a:lnTo>
                <a:lnTo>
                  <a:pt x="271" y="263"/>
                </a:lnTo>
                <a:lnTo>
                  <a:pt x="270" y="268"/>
                </a:lnTo>
                <a:lnTo>
                  <a:pt x="266" y="273"/>
                </a:lnTo>
                <a:lnTo>
                  <a:pt x="266" y="280"/>
                </a:lnTo>
                <a:lnTo>
                  <a:pt x="259" y="280"/>
                </a:lnTo>
                <a:lnTo>
                  <a:pt x="251" y="280"/>
                </a:lnTo>
                <a:lnTo>
                  <a:pt x="242" y="280"/>
                </a:lnTo>
                <a:lnTo>
                  <a:pt x="234" y="280"/>
                </a:lnTo>
                <a:lnTo>
                  <a:pt x="225" y="280"/>
                </a:lnTo>
                <a:lnTo>
                  <a:pt x="224" y="280"/>
                </a:lnTo>
                <a:lnTo>
                  <a:pt x="222" y="282"/>
                </a:lnTo>
                <a:lnTo>
                  <a:pt x="220" y="282"/>
                </a:lnTo>
                <a:lnTo>
                  <a:pt x="218" y="283"/>
                </a:lnTo>
                <a:lnTo>
                  <a:pt x="217" y="285"/>
                </a:lnTo>
                <a:lnTo>
                  <a:pt x="215" y="285"/>
                </a:lnTo>
                <a:lnTo>
                  <a:pt x="215" y="287"/>
                </a:lnTo>
                <a:lnTo>
                  <a:pt x="205" y="282"/>
                </a:lnTo>
                <a:lnTo>
                  <a:pt x="196" y="280"/>
                </a:lnTo>
                <a:lnTo>
                  <a:pt x="189" y="282"/>
                </a:lnTo>
                <a:lnTo>
                  <a:pt x="183" y="285"/>
                </a:lnTo>
                <a:lnTo>
                  <a:pt x="179" y="285"/>
                </a:lnTo>
                <a:lnTo>
                  <a:pt x="171" y="292"/>
                </a:lnTo>
                <a:lnTo>
                  <a:pt x="160" y="299"/>
                </a:lnTo>
                <a:lnTo>
                  <a:pt x="157" y="299"/>
                </a:lnTo>
                <a:lnTo>
                  <a:pt x="154" y="299"/>
                </a:lnTo>
                <a:lnTo>
                  <a:pt x="150" y="299"/>
                </a:lnTo>
                <a:lnTo>
                  <a:pt x="147" y="297"/>
                </a:lnTo>
                <a:lnTo>
                  <a:pt x="143" y="299"/>
                </a:lnTo>
                <a:lnTo>
                  <a:pt x="140" y="300"/>
                </a:lnTo>
                <a:lnTo>
                  <a:pt x="138" y="304"/>
                </a:lnTo>
                <a:lnTo>
                  <a:pt x="137" y="307"/>
                </a:lnTo>
                <a:lnTo>
                  <a:pt x="133" y="311"/>
                </a:lnTo>
                <a:lnTo>
                  <a:pt x="130" y="312"/>
                </a:lnTo>
                <a:lnTo>
                  <a:pt x="125" y="311"/>
                </a:lnTo>
                <a:lnTo>
                  <a:pt x="120" y="312"/>
                </a:lnTo>
                <a:lnTo>
                  <a:pt x="118" y="314"/>
                </a:lnTo>
                <a:lnTo>
                  <a:pt x="114" y="317"/>
                </a:lnTo>
                <a:lnTo>
                  <a:pt x="113" y="326"/>
                </a:lnTo>
                <a:lnTo>
                  <a:pt x="109" y="329"/>
                </a:lnTo>
                <a:lnTo>
                  <a:pt x="106" y="333"/>
                </a:lnTo>
                <a:lnTo>
                  <a:pt x="102" y="334"/>
                </a:lnTo>
                <a:lnTo>
                  <a:pt x="99" y="340"/>
                </a:lnTo>
                <a:lnTo>
                  <a:pt x="97" y="346"/>
                </a:lnTo>
                <a:lnTo>
                  <a:pt x="96" y="353"/>
                </a:lnTo>
                <a:lnTo>
                  <a:pt x="96" y="362"/>
                </a:lnTo>
                <a:lnTo>
                  <a:pt x="91" y="365"/>
                </a:lnTo>
                <a:lnTo>
                  <a:pt x="85" y="369"/>
                </a:lnTo>
                <a:lnTo>
                  <a:pt x="82" y="375"/>
                </a:lnTo>
                <a:lnTo>
                  <a:pt x="82" y="382"/>
                </a:lnTo>
                <a:lnTo>
                  <a:pt x="72" y="382"/>
                </a:lnTo>
                <a:lnTo>
                  <a:pt x="68" y="380"/>
                </a:lnTo>
                <a:lnTo>
                  <a:pt x="65" y="379"/>
                </a:lnTo>
                <a:lnTo>
                  <a:pt x="63" y="375"/>
                </a:lnTo>
                <a:lnTo>
                  <a:pt x="62" y="372"/>
                </a:lnTo>
                <a:lnTo>
                  <a:pt x="62" y="362"/>
                </a:lnTo>
                <a:lnTo>
                  <a:pt x="56" y="358"/>
                </a:lnTo>
                <a:lnTo>
                  <a:pt x="51" y="355"/>
                </a:lnTo>
                <a:lnTo>
                  <a:pt x="48" y="350"/>
                </a:lnTo>
                <a:lnTo>
                  <a:pt x="48" y="341"/>
                </a:lnTo>
                <a:lnTo>
                  <a:pt x="41" y="343"/>
                </a:lnTo>
                <a:lnTo>
                  <a:pt x="36" y="343"/>
                </a:lnTo>
                <a:lnTo>
                  <a:pt x="29" y="340"/>
                </a:lnTo>
                <a:lnTo>
                  <a:pt x="24" y="334"/>
                </a:lnTo>
                <a:lnTo>
                  <a:pt x="19" y="334"/>
                </a:lnTo>
                <a:lnTo>
                  <a:pt x="14" y="334"/>
                </a:lnTo>
                <a:lnTo>
                  <a:pt x="14" y="329"/>
                </a:lnTo>
                <a:lnTo>
                  <a:pt x="12" y="326"/>
                </a:lnTo>
                <a:lnTo>
                  <a:pt x="10" y="322"/>
                </a:lnTo>
                <a:lnTo>
                  <a:pt x="7" y="321"/>
                </a:lnTo>
                <a:lnTo>
                  <a:pt x="7" y="338"/>
                </a:lnTo>
                <a:lnTo>
                  <a:pt x="5" y="345"/>
                </a:lnTo>
                <a:lnTo>
                  <a:pt x="4" y="346"/>
                </a:lnTo>
                <a:lnTo>
                  <a:pt x="0" y="348"/>
                </a:lnTo>
                <a:lnTo>
                  <a:pt x="9" y="367"/>
                </a:lnTo>
                <a:lnTo>
                  <a:pt x="17" y="386"/>
                </a:lnTo>
                <a:lnTo>
                  <a:pt x="24" y="406"/>
                </a:lnTo>
                <a:lnTo>
                  <a:pt x="34" y="423"/>
                </a:lnTo>
                <a:lnTo>
                  <a:pt x="39" y="433"/>
                </a:lnTo>
                <a:lnTo>
                  <a:pt x="48" y="440"/>
                </a:lnTo>
                <a:lnTo>
                  <a:pt x="56" y="447"/>
                </a:lnTo>
                <a:lnTo>
                  <a:pt x="65" y="452"/>
                </a:lnTo>
                <a:lnTo>
                  <a:pt x="75" y="457"/>
                </a:lnTo>
                <a:lnTo>
                  <a:pt x="79" y="467"/>
                </a:lnTo>
                <a:lnTo>
                  <a:pt x="84" y="476"/>
                </a:lnTo>
                <a:lnTo>
                  <a:pt x="91" y="483"/>
                </a:lnTo>
                <a:lnTo>
                  <a:pt x="96" y="491"/>
                </a:lnTo>
                <a:lnTo>
                  <a:pt x="101" y="493"/>
                </a:lnTo>
                <a:lnTo>
                  <a:pt x="104" y="496"/>
                </a:lnTo>
                <a:lnTo>
                  <a:pt x="109" y="505"/>
                </a:lnTo>
                <a:lnTo>
                  <a:pt x="111" y="510"/>
                </a:lnTo>
                <a:lnTo>
                  <a:pt x="116" y="512"/>
                </a:lnTo>
                <a:lnTo>
                  <a:pt x="121" y="513"/>
                </a:lnTo>
                <a:lnTo>
                  <a:pt x="130" y="512"/>
                </a:lnTo>
                <a:lnTo>
                  <a:pt x="126" y="517"/>
                </a:lnTo>
                <a:lnTo>
                  <a:pt x="125" y="524"/>
                </a:lnTo>
                <a:lnTo>
                  <a:pt x="121" y="529"/>
                </a:lnTo>
                <a:lnTo>
                  <a:pt x="120" y="531"/>
                </a:lnTo>
                <a:lnTo>
                  <a:pt x="116" y="532"/>
                </a:lnTo>
                <a:lnTo>
                  <a:pt x="111" y="541"/>
                </a:lnTo>
                <a:lnTo>
                  <a:pt x="109" y="546"/>
                </a:lnTo>
                <a:lnTo>
                  <a:pt x="109" y="553"/>
                </a:lnTo>
                <a:lnTo>
                  <a:pt x="104" y="554"/>
                </a:lnTo>
                <a:lnTo>
                  <a:pt x="101" y="558"/>
                </a:lnTo>
                <a:lnTo>
                  <a:pt x="94" y="566"/>
                </a:lnTo>
                <a:lnTo>
                  <a:pt x="91" y="575"/>
                </a:lnTo>
                <a:lnTo>
                  <a:pt x="89" y="587"/>
                </a:lnTo>
                <a:lnTo>
                  <a:pt x="89" y="594"/>
                </a:lnTo>
                <a:lnTo>
                  <a:pt x="89" y="599"/>
                </a:lnTo>
                <a:lnTo>
                  <a:pt x="92" y="602"/>
                </a:lnTo>
                <a:lnTo>
                  <a:pt x="96" y="604"/>
                </a:lnTo>
                <a:lnTo>
                  <a:pt x="99" y="607"/>
                </a:lnTo>
                <a:lnTo>
                  <a:pt x="104" y="607"/>
                </a:lnTo>
                <a:lnTo>
                  <a:pt x="116" y="607"/>
                </a:lnTo>
                <a:lnTo>
                  <a:pt x="120" y="614"/>
                </a:lnTo>
                <a:lnTo>
                  <a:pt x="125" y="619"/>
                </a:lnTo>
                <a:lnTo>
                  <a:pt x="130" y="624"/>
                </a:lnTo>
                <a:lnTo>
                  <a:pt x="137" y="628"/>
                </a:lnTo>
                <a:lnTo>
                  <a:pt x="137" y="636"/>
                </a:lnTo>
                <a:lnTo>
                  <a:pt x="138" y="643"/>
                </a:lnTo>
                <a:lnTo>
                  <a:pt x="143" y="655"/>
                </a:lnTo>
                <a:lnTo>
                  <a:pt x="143" y="659"/>
                </a:lnTo>
                <a:lnTo>
                  <a:pt x="143" y="662"/>
                </a:lnTo>
                <a:lnTo>
                  <a:pt x="147" y="662"/>
                </a:lnTo>
                <a:lnTo>
                  <a:pt x="150" y="662"/>
                </a:lnTo>
                <a:lnTo>
                  <a:pt x="150" y="665"/>
                </a:lnTo>
                <a:lnTo>
                  <a:pt x="150" y="669"/>
                </a:lnTo>
                <a:lnTo>
                  <a:pt x="154" y="669"/>
                </a:lnTo>
                <a:lnTo>
                  <a:pt x="157" y="669"/>
                </a:lnTo>
                <a:lnTo>
                  <a:pt x="157" y="672"/>
                </a:lnTo>
                <a:lnTo>
                  <a:pt x="157" y="676"/>
                </a:lnTo>
                <a:lnTo>
                  <a:pt x="157" y="682"/>
                </a:lnTo>
                <a:lnTo>
                  <a:pt x="159" y="686"/>
                </a:lnTo>
                <a:lnTo>
                  <a:pt x="160" y="688"/>
                </a:lnTo>
                <a:lnTo>
                  <a:pt x="166" y="693"/>
                </a:lnTo>
                <a:lnTo>
                  <a:pt x="169" y="698"/>
                </a:lnTo>
                <a:lnTo>
                  <a:pt x="171" y="703"/>
                </a:lnTo>
                <a:lnTo>
                  <a:pt x="171" y="710"/>
                </a:lnTo>
                <a:lnTo>
                  <a:pt x="177" y="717"/>
                </a:lnTo>
                <a:lnTo>
                  <a:pt x="184" y="723"/>
                </a:lnTo>
                <a:lnTo>
                  <a:pt x="189" y="732"/>
                </a:lnTo>
                <a:lnTo>
                  <a:pt x="195" y="740"/>
                </a:lnTo>
                <a:lnTo>
                  <a:pt x="201" y="761"/>
                </a:lnTo>
                <a:lnTo>
                  <a:pt x="206" y="769"/>
                </a:lnTo>
                <a:lnTo>
                  <a:pt x="212" y="778"/>
                </a:lnTo>
                <a:lnTo>
                  <a:pt x="259" y="778"/>
                </a:lnTo>
                <a:lnTo>
                  <a:pt x="261" y="783"/>
                </a:lnTo>
                <a:lnTo>
                  <a:pt x="263" y="787"/>
                </a:lnTo>
                <a:lnTo>
                  <a:pt x="270" y="792"/>
                </a:lnTo>
                <a:lnTo>
                  <a:pt x="276" y="797"/>
                </a:lnTo>
                <a:lnTo>
                  <a:pt x="278" y="800"/>
                </a:lnTo>
                <a:lnTo>
                  <a:pt x="280" y="805"/>
                </a:lnTo>
                <a:lnTo>
                  <a:pt x="285" y="810"/>
                </a:lnTo>
                <a:lnTo>
                  <a:pt x="290" y="815"/>
                </a:lnTo>
                <a:lnTo>
                  <a:pt x="292" y="824"/>
                </a:lnTo>
                <a:lnTo>
                  <a:pt x="293" y="833"/>
                </a:lnTo>
                <a:lnTo>
                  <a:pt x="297" y="833"/>
                </a:lnTo>
                <a:lnTo>
                  <a:pt x="300" y="833"/>
                </a:lnTo>
                <a:lnTo>
                  <a:pt x="304" y="833"/>
                </a:lnTo>
                <a:lnTo>
                  <a:pt x="307" y="833"/>
                </a:lnTo>
                <a:lnTo>
                  <a:pt x="307" y="836"/>
                </a:lnTo>
                <a:lnTo>
                  <a:pt x="307" y="839"/>
                </a:lnTo>
                <a:lnTo>
                  <a:pt x="307" y="843"/>
                </a:lnTo>
                <a:lnTo>
                  <a:pt x="307" y="846"/>
                </a:lnTo>
                <a:lnTo>
                  <a:pt x="310" y="848"/>
                </a:lnTo>
                <a:lnTo>
                  <a:pt x="314" y="850"/>
                </a:lnTo>
                <a:lnTo>
                  <a:pt x="317" y="851"/>
                </a:lnTo>
                <a:lnTo>
                  <a:pt x="321" y="853"/>
                </a:lnTo>
                <a:lnTo>
                  <a:pt x="321" y="856"/>
                </a:lnTo>
                <a:lnTo>
                  <a:pt x="321" y="860"/>
                </a:lnTo>
                <a:lnTo>
                  <a:pt x="321" y="865"/>
                </a:lnTo>
                <a:lnTo>
                  <a:pt x="321" y="867"/>
                </a:lnTo>
                <a:lnTo>
                  <a:pt x="329" y="872"/>
                </a:lnTo>
                <a:lnTo>
                  <a:pt x="333" y="875"/>
                </a:lnTo>
                <a:lnTo>
                  <a:pt x="334" y="880"/>
                </a:lnTo>
                <a:lnTo>
                  <a:pt x="368" y="880"/>
                </a:lnTo>
                <a:lnTo>
                  <a:pt x="375" y="896"/>
                </a:lnTo>
                <a:lnTo>
                  <a:pt x="384" y="909"/>
                </a:lnTo>
                <a:lnTo>
                  <a:pt x="394" y="921"/>
                </a:lnTo>
                <a:lnTo>
                  <a:pt x="403" y="935"/>
                </a:lnTo>
                <a:lnTo>
                  <a:pt x="430" y="935"/>
                </a:lnTo>
                <a:lnTo>
                  <a:pt x="430" y="938"/>
                </a:lnTo>
                <a:lnTo>
                  <a:pt x="432" y="940"/>
                </a:lnTo>
                <a:lnTo>
                  <a:pt x="437" y="942"/>
                </a:lnTo>
                <a:lnTo>
                  <a:pt x="437" y="945"/>
                </a:lnTo>
                <a:lnTo>
                  <a:pt x="438" y="947"/>
                </a:lnTo>
                <a:lnTo>
                  <a:pt x="444" y="948"/>
                </a:lnTo>
                <a:lnTo>
                  <a:pt x="450" y="957"/>
                </a:lnTo>
                <a:lnTo>
                  <a:pt x="456" y="967"/>
                </a:lnTo>
                <a:lnTo>
                  <a:pt x="461" y="971"/>
                </a:lnTo>
                <a:lnTo>
                  <a:pt x="466" y="972"/>
                </a:lnTo>
                <a:lnTo>
                  <a:pt x="471" y="976"/>
                </a:lnTo>
                <a:lnTo>
                  <a:pt x="478" y="976"/>
                </a:lnTo>
                <a:lnTo>
                  <a:pt x="476" y="983"/>
                </a:lnTo>
                <a:lnTo>
                  <a:pt x="478" y="988"/>
                </a:lnTo>
                <a:lnTo>
                  <a:pt x="479" y="993"/>
                </a:lnTo>
                <a:lnTo>
                  <a:pt x="481" y="996"/>
                </a:lnTo>
                <a:lnTo>
                  <a:pt x="490" y="1000"/>
                </a:lnTo>
                <a:lnTo>
                  <a:pt x="498" y="1003"/>
                </a:lnTo>
                <a:lnTo>
                  <a:pt x="498" y="1024"/>
                </a:lnTo>
                <a:lnTo>
                  <a:pt x="498" y="1034"/>
                </a:lnTo>
                <a:lnTo>
                  <a:pt x="500" y="1042"/>
                </a:lnTo>
                <a:lnTo>
                  <a:pt x="502" y="1051"/>
                </a:lnTo>
                <a:lnTo>
                  <a:pt x="505" y="1058"/>
                </a:lnTo>
                <a:lnTo>
                  <a:pt x="512" y="1061"/>
                </a:lnTo>
                <a:lnTo>
                  <a:pt x="519" y="1064"/>
                </a:lnTo>
                <a:lnTo>
                  <a:pt x="527" y="1070"/>
                </a:lnTo>
                <a:lnTo>
                  <a:pt x="534" y="1076"/>
                </a:lnTo>
                <a:lnTo>
                  <a:pt x="543" y="1082"/>
                </a:lnTo>
                <a:lnTo>
                  <a:pt x="553" y="1085"/>
                </a:lnTo>
                <a:lnTo>
                  <a:pt x="553" y="1092"/>
                </a:lnTo>
                <a:lnTo>
                  <a:pt x="553" y="1095"/>
                </a:lnTo>
                <a:lnTo>
                  <a:pt x="555" y="1097"/>
                </a:lnTo>
                <a:lnTo>
                  <a:pt x="560" y="1099"/>
                </a:lnTo>
                <a:lnTo>
                  <a:pt x="560" y="1102"/>
                </a:lnTo>
                <a:lnTo>
                  <a:pt x="560" y="1105"/>
                </a:lnTo>
                <a:lnTo>
                  <a:pt x="560" y="1109"/>
                </a:lnTo>
                <a:lnTo>
                  <a:pt x="560" y="1112"/>
                </a:lnTo>
                <a:lnTo>
                  <a:pt x="561" y="1112"/>
                </a:lnTo>
                <a:lnTo>
                  <a:pt x="566" y="1112"/>
                </a:lnTo>
                <a:lnTo>
                  <a:pt x="570" y="1112"/>
                </a:lnTo>
                <a:lnTo>
                  <a:pt x="573" y="1112"/>
                </a:lnTo>
                <a:lnTo>
                  <a:pt x="573" y="1116"/>
                </a:lnTo>
                <a:lnTo>
                  <a:pt x="573" y="1119"/>
                </a:lnTo>
                <a:lnTo>
                  <a:pt x="575" y="1121"/>
                </a:lnTo>
                <a:lnTo>
                  <a:pt x="580" y="1121"/>
                </a:lnTo>
                <a:lnTo>
                  <a:pt x="590" y="1119"/>
                </a:lnTo>
                <a:lnTo>
                  <a:pt x="601" y="1117"/>
                </a:lnTo>
                <a:lnTo>
                  <a:pt x="604" y="1117"/>
                </a:lnTo>
                <a:lnTo>
                  <a:pt x="607" y="1119"/>
                </a:lnTo>
                <a:lnTo>
                  <a:pt x="607" y="1123"/>
                </a:lnTo>
                <a:lnTo>
                  <a:pt x="611" y="1124"/>
                </a:lnTo>
                <a:lnTo>
                  <a:pt x="618" y="1126"/>
                </a:lnTo>
                <a:lnTo>
                  <a:pt x="624" y="1128"/>
                </a:lnTo>
                <a:lnTo>
                  <a:pt x="626" y="1129"/>
                </a:lnTo>
                <a:lnTo>
                  <a:pt x="628" y="1133"/>
                </a:lnTo>
                <a:lnTo>
                  <a:pt x="662" y="1133"/>
                </a:lnTo>
                <a:lnTo>
                  <a:pt x="682" y="1119"/>
                </a:lnTo>
                <a:lnTo>
                  <a:pt x="703" y="1105"/>
                </a:lnTo>
                <a:lnTo>
                  <a:pt x="705" y="1109"/>
                </a:lnTo>
                <a:lnTo>
                  <a:pt x="706" y="1111"/>
                </a:lnTo>
                <a:lnTo>
                  <a:pt x="713" y="1112"/>
                </a:lnTo>
                <a:lnTo>
                  <a:pt x="730" y="1112"/>
                </a:lnTo>
                <a:lnTo>
                  <a:pt x="737" y="1116"/>
                </a:lnTo>
                <a:lnTo>
                  <a:pt x="744" y="1119"/>
                </a:lnTo>
                <a:lnTo>
                  <a:pt x="754" y="1119"/>
                </a:lnTo>
                <a:lnTo>
                  <a:pt x="764" y="1119"/>
                </a:lnTo>
                <a:lnTo>
                  <a:pt x="766" y="1114"/>
                </a:lnTo>
                <a:lnTo>
                  <a:pt x="771" y="1112"/>
                </a:lnTo>
                <a:lnTo>
                  <a:pt x="778" y="1112"/>
                </a:lnTo>
                <a:lnTo>
                  <a:pt x="785" y="1112"/>
                </a:lnTo>
                <a:lnTo>
                  <a:pt x="788" y="1104"/>
                </a:lnTo>
                <a:lnTo>
                  <a:pt x="790" y="1093"/>
                </a:lnTo>
                <a:lnTo>
                  <a:pt x="792" y="1071"/>
                </a:lnTo>
                <a:lnTo>
                  <a:pt x="793" y="1061"/>
                </a:lnTo>
                <a:lnTo>
                  <a:pt x="797" y="1054"/>
                </a:lnTo>
                <a:lnTo>
                  <a:pt x="803" y="1047"/>
                </a:lnTo>
                <a:lnTo>
                  <a:pt x="807" y="1046"/>
                </a:lnTo>
                <a:lnTo>
                  <a:pt x="812" y="1044"/>
                </a:lnTo>
                <a:lnTo>
                  <a:pt x="853" y="1044"/>
                </a:lnTo>
                <a:lnTo>
                  <a:pt x="853" y="989"/>
                </a:lnTo>
                <a:lnTo>
                  <a:pt x="855" y="983"/>
                </a:lnTo>
                <a:lnTo>
                  <a:pt x="858" y="977"/>
                </a:lnTo>
                <a:lnTo>
                  <a:pt x="860" y="971"/>
                </a:lnTo>
                <a:lnTo>
                  <a:pt x="860" y="962"/>
                </a:lnTo>
                <a:lnTo>
                  <a:pt x="860" y="945"/>
                </a:lnTo>
                <a:lnTo>
                  <a:pt x="861" y="938"/>
                </a:lnTo>
                <a:lnTo>
                  <a:pt x="863" y="937"/>
                </a:lnTo>
                <a:lnTo>
                  <a:pt x="867" y="935"/>
                </a:lnTo>
                <a:lnTo>
                  <a:pt x="870" y="935"/>
                </a:lnTo>
                <a:lnTo>
                  <a:pt x="873" y="935"/>
                </a:lnTo>
                <a:lnTo>
                  <a:pt x="877" y="935"/>
                </a:lnTo>
                <a:lnTo>
                  <a:pt x="880" y="935"/>
                </a:lnTo>
                <a:lnTo>
                  <a:pt x="882" y="937"/>
                </a:lnTo>
                <a:lnTo>
                  <a:pt x="884" y="942"/>
                </a:lnTo>
                <a:lnTo>
                  <a:pt x="885" y="945"/>
                </a:lnTo>
                <a:lnTo>
                  <a:pt x="887" y="948"/>
                </a:lnTo>
                <a:lnTo>
                  <a:pt x="890" y="948"/>
                </a:lnTo>
                <a:lnTo>
                  <a:pt x="894" y="948"/>
                </a:lnTo>
                <a:lnTo>
                  <a:pt x="897" y="948"/>
                </a:lnTo>
                <a:lnTo>
                  <a:pt x="901" y="948"/>
                </a:lnTo>
                <a:lnTo>
                  <a:pt x="901" y="952"/>
                </a:lnTo>
                <a:lnTo>
                  <a:pt x="901" y="955"/>
                </a:lnTo>
                <a:lnTo>
                  <a:pt x="902" y="955"/>
                </a:lnTo>
                <a:lnTo>
                  <a:pt x="908" y="955"/>
                </a:lnTo>
                <a:lnTo>
                  <a:pt x="911" y="955"/>
                </a:lnTo>
                <a:lnTo>
                  <a:pt x="914" y="955"/>
                </a:lnTo>
                <a:lnTo>
                  <a:pt x="933" y="947"/>
                </a:lnTo>
                <a:lnTo>
                  <a:pt x="943" y="943"/>
                </a:lnTo>
                <a:lnTo>
                  <a:pt x="955" y="942"/>
                </a:lnTo>
                <a:lnTo>
                  <a:pt x="957" y="947"/>
                </a:lnTo>
                <a:lnTo>
                  <a:pt x="960" y="950"/>
                </a:lnTo>
                <a:lnTo>
                  <a:pt x="966" y="952"/>
                </a:lnTo>
                <a:lnTo>
                  <a:pt x="971" y="954"/>
                </a:lnTo>
                <a:lnTo>
                  <a:pt x="983" y="955"/>
                </a:lnTo>
                <a:lnTo>
                  <a:pt x="986" y="959"/>
                </a:lnTo>
                <a:lnTo>
                  <a:pt x="989" y="962"/>
                </a:lnTo>
                <a:lnTo>
                  <a:pt x="998" y="967"/>
                </a:lnTo>
                <a:lnTo>
                  <a:pt x="1007" y="972"/>
                </a:lnTo>
                <a:lnTo>
                  <a:pt x="1017" y="976"/>
                </a:lnTo>
                <a:lnTo>
                  <a:pt x="1024" y="976"/>
                </a:lnTo>
                <a:lnTo>
                  <a:pt x="1030" y="976"/>
                </a:lnTo>
                <a:lnTo>
                  <a:pt x="1032" y="981"/>
                </a:lnTo>
                <a:lnTo>
                  <a:pt x="1036" y="983"/>
                </a:lnTo>
                <a:lnTo>
                  <a:pt x="1039" y="986"/>
                </a:lnTo>
                <a:lnTo>
                  <a:pt x="1044" y="986"/>
                </a:lnTo>
                <a:lnTo>
                  <a:pt x="1065" y="989"/>
                </a:lnTo>
                <a:lnTo>
                  <a:pt x="1065" y="996"/>
                </a:lnTo>
                <a:lnTo>
                  <a:pt x="1066" y="998"/>
                </a:lnTo>
                <a:lnTo>
                  <a:pt x="1070" y="998"/>
                </a:lnTo>
                <a:lnTo>
                  <a:pt x="1080" y="998"/>
                </a:lnTo>
                <a:lnTo>
                  <a:pt x="1092" y="996"/>
                </a:lnTo>
                <a:lnTo>
                  <a:pt x="1099" y="996"/>
                </a:lnTo>
                <a:lnTo>
                  <a:pt x="1099" y="1003"/>
                </a:lnTo>
                <a:lnTo>
                  <a:pt x="1100" y="1003"/>
                </a:lnTo>
                <a:lnTo>
                  <a:pt x="1106" y="1003"/>
                </a:lnTo>
                <a:lnTo>
                  <a:pt x="1109" y="1003"/>
                </a:lnTo>
                <a:lnTo>
                  <a:pt x="1112" y="1003"/>
                </a:lnTo>
                <a:lnTo>
                  <a:pt x="1117" y="1005"/>
                </a:lnTo>
                <a:lnTo>
                  <a:pt x="1121" y="1008"/>
                </a:lnTo>
                <a:lnTo>
                  <a:pt x="1128" y="1015"/>
                </a:lnTo>
                <a:lnTo>
                  <a:pt x="1131" y="1018"/>
                </a:lnTo>
                <a:lnTo>
                  <a:pt x="1135" y="1022"/>
                </a:lnTo>
                <a:lnTo>
                  <a:pt x="1140" y="1024"/>
                </a:lnTo>
                <a:lnTo>
                  <a:pt x="1146" y="1024"/>
                </a:lnTo>
                <a:lnTo>
                  <a:pt x="1152" y="1025"/>
                </a:lnTo>
                <a:lnTo>
                  <a:pt x="1153" y="1027"/>
                </a:lnTo>
                <a:lnTo>
                  <a:pt x="1153" y="1030"/>
                </a:lnTo>
                <a:lnTo>
                  <a:pt x="1169" y="1030"/>
                </a:lnTo>
                <a:lnTo>
                  <a:pt x="1182" y="1030"/>
                </a:lnTo>
                <a:lnTo>
                  <a:pt x="1208" y="1034"/>
                </a:lnTo>
                <a:lnTo>
                  <a:pt x="1233" y="1037"/>
                </a:lnTo>
                <a:lnTo>
                  <a:pt x="1247" y="1039"/>
                </a:lnTo>
                <a:lnTo>
                  <a:pt x="1262" y="1037"/>
                </a:lnTo>
                <a:lnTo>
                  <a:pt x="1269" y="1035"/>
                </a:lnTo>
                <a:lnTo>
                  <a:pt x="1274" y="1032"/>
                </a:lnTo>
                <a:lnTo>
                  <a:pt x="1281" y="1030"/>
                </a:lnTo>
                <a:lnTo>
                  <a:pt x="1290" y="1030"/>
                </a:lnTo>
                <a:lnTo>
                  <a:pt x="1293" y="1024"/>
                </a:lnTo>
                <a:lnTo>
                  <a:pt x="1298" y="1018"/>
                </a:lnTo>
                <a:lnTo>
                  <a:pt x="1307" y="1017"/>
                </a:lnTo>
                <a:lnTo>
                  <a:pt x="1317" y="1017"/>
                </a:lnTo>
                <a:lnTo>
                  <a:pt x="1370" y="1032"/>
                </a:lnTo>
                <a:lnTo>
                  <a:pt x="1419" y="1051"/>
                </a:lnTo>
                <a:lnTo>
                  <a:pt x="1419" y="1047"/>
                </a:lnTo>
                <a:lnTo>
                  <a:pt x="1423" y="1044"/>
                </a:lnTo>
                <a:lnTo>
                  <a:pt x="1424" y="1044"/>
                </a:lnTo>
                <a:lnTo>
                  <a:pt x="1428" y="1046"/>
                </a:lnTo>
                <a:lnTo>
                  <a:pt x="1435" y="1049"/>
                </a:lnTo>
                <a:lnTo>
                  <a:pt x="1440" y="1051"/>
                </a:lnTo>
                <a:lnTo>
                  <a:pt x="1440" y="1044"/>
                </a:lnTo>
                <a:lnTo>
                  <a:pt x="1453" y="1037"/>
                </a:lnTo>
                <a:lnTo>
                  <a:pt x="1460" y="1037"/>
                </a:lnTo>
                <a:lnTo>
                  <a:pt x="1462" y="1032"/>
                </a:lnTo>
                <a:lnTo>
                  <a:pt x="1465" y="1029"/>
                </a:lnTo>
                <a:lnTo>
                  <a:pt x="1474" y="1024"/>
                </a:lnTo>
                <a:lnTo>
                  <a:pt x="1476" y="1018"/>
                </a:lnTo>
                <a:lnTo>
                  <a:pt x="1477" y="1017"/>
                </a:lnTo>
                <a:lnTo>
                  <a:pt x="1481" y="1017"/>
                </a:lnTo>
                <a:lnTo>
                  <a:pt x="1482" y="1006"/>
                </a:lnTo>
                <a:lnTo>
                  <a:pt x="1486" y="1000"/>
                </a:lnTo>
                <a:lnTo>
                  <a:pt x="1489" y="993"/>
                </a:lnTo>
                <a:lnTo>
                  <a:pt x="1494" y="986"/>
                </a:lnTo>
                <a:lnTo>
                  <a:pt x="1500" y="981"/>
                </a:lnTo>
                <a:lnTo>
                  <a:pt x="1506" y="976"/>
                </a:lnTo>
                <a:lnTo>
                  <a:pt x="1522" y="969"/>
                </a:lnTo>
                <a:lnTo>
                  <a:pt x="1530" y="972"/>
                </a:lnTo>
                <a:lnTo>
                  <a:pt x="1539" y="976"/>
                </a:lnTo>
                <a:lnTo>
                  <a:pt x="1546" y="981"/>
                </a:lnTo>
                <a:lnTo>
                  <a:pt x="1547" y="984"/>
                </a:lnTo>
                <a:lnTo>
                  <a:pt x="1549" y="989"/>
                </a:lnTo>
                <a:lnTo>
                  <a:pt x="1556" y="989"/>
                </a:lnTo>
                <a:lnTo>
                  <a:pt x="1563" y="989"/>
                </a:lnTo>
                <a:lnTo>
                  <a:pt x="1605" y="981"/>
                </a:lnTo>
                <a:lnTo>
                  <a:pt x="1626" y="976"/>
                </a:lnTo>
                <a:lnTo>
                  <a:pt x="1645" y="969"/>
                </a:lnTo>
                <a:lnTo>
                  <a:pt x="1658" y="969"/>
                </a:lnTo>
                <a:lnTo>
                  <a:pt x="1658" y="966"/>
                </a:lnTo>
                <a:lnTo>
                  <a:pt x="1660" y="964"/>
                </a:lnTo>
                <a:lnTo>
                  <a:pt x="1665" y="962"/>
                </a:lnTo>
                <a:lnTo>
                  <a:pt x="1668" y="959"/>
                </a:lnTo>
                <a:lnTo>
                  <a:pt x="1670" y="957"/>
                </a:lnTo>
                <a:lnTo>
                  <a:pt x="1672" y="955"/>
                </a:lnTo>
                <a:lnTo>
                  <a:pt x="1674" y="950"/>
                </a:lnTo>
                <a:lnTo>
                  <a:pt x="1677" y="947"/>
                </a:lnTo>
                <a:lnTo>
                  <a:pt x="1686" y="942"/>
                </a:lnTo>
                <a:lnTo>
                  <a:pt x="1694" y="938"/>
                </a:lnTo>
                <a:lnTo>
                  <a:pt x="1703" y="931"/>
                </a:lnTo>
                <a:lnTo>
                  <a:pt x="1713" y="928"/>
                </a:lnTo>
                <a:lnTo>
                  <a:pt x="1720" y="928"/>
                </a:lnTo>
                <a:lnTo>
                  <a:pt x="1726" y="928"/>
                </a:lnTo>
                <a:lnTo>
                  <a:pt x="1726" y="894"/>
                </a:lnTo>
                <a:lnTo>
                  <a:pt x="1730" y="894"/>
                </a:lnTo>
                <a:lnTo>
                  <a:pt x="1733" y="891"/>
                </a:lnTo>
                <a:lnTo>
                  <a:pt x="1738" y="885"/>
                </a:lnTo>
                <a:lnTo>
                  <a:pt x="1740" y="882"/>
                </a:lnTo>
                <a:lnTo>
                  <a:pt x="1743" y="880"/>
                </a:lnTo>
                <a:lnTo>
                  <a:pt x="1747" y="880"/>
                </a:lnTo>
                <a:lnTo>
                  <a:pt x="1754" y="880"/>
                </a:lnTo>
                <a:lnTo>
                  <a:pt x="1759" y="882"/>
                </a:lnTo>
                <a:lnTo>
                  <a:pt x="1764" y="880"/>
                </a:lnTo>
                <a:lnTo>
                  <a:pt x="1767" y="879"/>
                </a:lnTo>
                <a:lnTo>
                  <a:pt x="1769" y="875"/>
                </a:lnTo>
                <a:lnTo>
                  <a:pt x="1774" y="870"/>
                </a:lnTo>
                <a:lnTo>
                  <a:pt x="1776" y="868"/>
                </a:lnTo>
                <a:lnTo>
                  <a:pt x="1781" y="867"/>
                </a:lnTo>
                <a:lnTo>
                  <a:pt x="1788" y="844"/>
                </a:lnTo>
                <a:lnTo>
                  <a:pt x="1793" y="821"/>
                </a:lnTo>
                <a:lnTo>
                  <a:pt x="1795" y="793"/>
                </a:lnTo>
                <a:lnTo>
                  <a:pt x="1795" y="780"/>
                </a:lnTo>
                <a:lnTo>
                  <a:pt x="1795" y="764"/>
                </a:lnTo>
                <a:lnTo>
                  <a:pt x="1798" y="763"/>
                </a:lnTo>
                <a:lnTo>
                  <a:pt x="1800" y="759"/>
                </a:lnTo>
                <a:lnTo>
                  <a:pt x="1801" y="756"/>
                </a:lnTo>
                <a:lnTo>
                  <a:pt x="1801" y="751"/>
                </a:lnTo>
                <a:lnTo>
                  <a:pt x="1807" y="749"/>
                </a:lnTo>
                <a:lnTo>
                  <a:pt x="1810" y="747"/>
                </a:lnTo>
                <a:lnTo>
                  <a:pt x="1815" y="744"/>
                </a:lnTo>
                <a:lnTo>
                  <a:pt x="1822" y="744"/>
                </a:lnTo>
                <a:lnTo>
                  <a:pt x="1825" y="742"/>
                </a:lnTo>
                <a:lnTo>
                  <a:pt x="1829" y="740"/>
                </a:lnTo>
                <a:lnTo>
                  <a:pt x="1830" y="739"/>
                </a:lnTo>
                <a:lnTo>
                  <a:pt x="1836" y="737"/>
                </a:lnTo>
                <a:lnTo>
                  <a:pt x="1841" y="737"/>
                </a:lnTo>
                <a:lnTo>
                  <a:pt x="1844" y="735"/>
                </a:lnTo>
                <a:lnTo>
                  <a:pt x="1847" y="734"/>
                </a:lnTo>
                <a:lnTo>
                  <a:pt x="1849" y="730"/>
                </a:lnTo>
                <a:lnTo>
                  <a:pt x="1853" y="730"/>
                </a:lnTo>
                <a:lnTo>
                  <a:pt x="1854" y="729"/>
                </a:lnTo>
                <a:lnTo>
                  <a:pt x="1856" y="723"/>
                </a:lnTo>
                <a:lnTo>
                  <a:pt x="1865" y="718"/>
                </a:lnTo>
                <a:lnTo>
                  <a:pt x="1871" y="711"/>
                </a:lnTo>
                <a:lnTo>
                  <a:pt x="1875" y="708"/>
                </a:lnTo>
                <a:lnTo>
                  <a:pt x="1876" y="703"/>
                </a:lnTo>
                <a:lnTo>
                  <a:pt x="1876" y="696"/>
                </a:lnTo>
                <a:lnTo>
                  <a:pt x="1876" y="689"/>
                </a:lnTo>
                <a:lnTo>
                  <a:pt x="1882" y="688"/>
                </a:lnTo>
                <a:lnTo>
                  <a:pt x="1885" y="684"/>
                </a:lnTo>
                <a:lnTo>
                  <a:pt x="1888" y="681"/>
                </a:lnTo>
                <a:lnTo>
                  <a:pt x="1890" y="676"/>
                </a:lnTo>
                <a:lnTo>
                  <a:pt x="1892" y="671"/>
                </a:lnTo>
                <a:lnTo>
                  <a:pt x="1895" y="667"/>
                </a:lnTo>
                <a:lnTo>
                  <a:pt x="1899" y="664"/>
                </a:lnTo>
                <a:lnTo>
                  <a:pt x="1904" y="662"/>
                </a:lnTo>
                <a:lnTo>
                  <a:pt x="1905" y="667"/>
                </a:lnTo>
                <a:lnTo>
                  <a:pt x="1911" y="669"/>
                </a:lnTo>
                <a:lnTo>
                  <a:pt x="1917" y="669"/>
                </a:lnTo>
                <a:lnTo>
                  <a:pt x="1924" y="669"/>
                </a:lnTo>
                <a:lnTo>
                  <a:pt x="1924" y="662"/>
                </a:lnTo>
                <a:lnTo>
                  <a:pt x="1929" y="657"/>
                </a:lnTo>
                <a:lnTo>
                  <a:pt x="1936" y="655"/>
                </a:lnTo>
                <a:lnTo>
                  <a:pt x="1945" y="655"/>
                </a:lnTo>
                <a:lnTo>
                  <a:pt x="1948" y="655"/>
                </a:lnTo>
                <a:lnTo>
                  <a:pt x="1950" y="654"/>
                </a:lnTo>
                <a:lnTo>
                  <a:pt x="1952" y="648"/>
                </a:lnTo>
                <a:lnTo>
                  <a:pt x="1979" y="648"/>
                </a:lnTo>
                <a:lnTo>
                  <a:pt x="1980" y="645"/>
                </a:lnTo>
                <a:lnTo>
                  <a:pt x="1982" y="642"/>
                </a:lnTo>
                <a:lnTo>
                  <a:pt x="1984" y="640"/>
                </a:lnTo>
                <a:lnTo>
                  <a:pt x="1986" y="635"/>
                </a:lnTo>
                <a:lnTo>
                  <a:pt x="1980" y="626"/>
                </a:lnTo>
                <a:lnTo>
                  <a:pt x="1974" y="619"/>
                </a:lnTo>
                <a:lnTo>
                  <a:pt x="1967" y="613"/>
                </a:lnTo>
                <a:lnTo>
                  <a:pt x="1958" y="607"/>
                </a:lnTo>
                <a:close/>
                <a:moveTo>
                  <a:pt x="1361" y="415"/>
                </a:moveTo>
                <a:lnTo>
                  <a:pt x="1363" y="415"/>
                </a:lnTo>
                <a:lnTo>
                  <a:pt x="1361" y="415"/>
                </a:lnTo>
                <a:close/>
                <a:moveTo>
                  <a:pt x="1365" y="411"/>
                </a:moveTo>
                <a:lnTo>
                  <a:pt x="1366" y="409"/>
                </a:lnTo>
                <a:lnTo>
                  <a:pt x="1365" y="411"/>
                </a:lnTo>
                <a:close/>
                <a:moveTo>
                  <a:pt x="1363" y="413"/>
                </a:moveTo>
                <a:lnTo>
                  <a:pt x="1365" y="411"/>
                </a:lnTo>
                <a:lnTo>
                  <a:pt x="1363" y="413"/>
                </a:lnTo>
                <a:close/>
                <a:moveTo>
                  <a:pt x="1360" y="415"/>
                </a:moveTo>
                <a:lnTo>
                  <a:pt x="1358" y="416"/>
                </a:lnTo>
                <a:lnTo>
                  <a:pt x="1360" y="415"/>
                </a:lnTo>
                <a:close/>
                <a:moveTo>
                  <a:pt x="1297" y="386"/>
                </a:moveTo>
                <a:lnTo>
                  <a:pt x="1297" y="386"/>
                </a:lnTo>
                <a:close/>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297" name="Freeform 223">
            <a:extLst>
              <a:ext uri="{FF2B5EF4-FFF2-40B4-BE49-F238E27FC236}">
                <a16:creationId xmlns:a16="http://schemas.microsoft.com/office/drawing/2014/main" id="{F9696A0D-0FA9-4242-9CFE-0514B9D5A360}"/>
              </a:ext>
            </a:extLst>
          </p:cNvPr>
          <p:cNvSpPr>
            <a:spLocks noChangeArrowheads="1"/>
          </p:cNvSpPr>
          <p:nvPr/>
        </p:nvSpPr>
        <p:spPr bwMode="auto">
          <a:xfrm rot="21434252">
            <a:off x="2692329" y="9395040"/>
            <a:ext cx="769" cy="763"/>
          </a:xfrm>
          <a:custGeom>
            <a:avLst/>
            <a:gdLst>
              <a:gd name="T0" fmla="*/ 0 w 3"/>
              <a:gd name="T1" fmla="*/ 0 h 2"/>
              <a:gd name="T2" fmla="*/ 0 w 3"/>
              <a:gd name="T3" fmla="*/ 0 h 2"/>
              <a:gd name="T4" fmla="*/ 2 w 3"/>
              <a:gd name="T5" fmla="*/ 1 h 2"/>
              <a:gd name="T6" fmla="*/ 2 w 3"/>
              <a:gd name="T7" fmla="*/ 1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lnTo>
                  <a:pt x="0" y="0"/>
                </a:lnTo>
                <a:lnTo>
                  <a:pt x="2" y="1"/>
                </a:lnTo>
                <a:lnTo>
                  <a:pt x="2" y="1"/>
                </a:lnTo>
                <a:lnTo>
                  <a:pt x="0" y="0"/>
                </a:lnTo>
              </a:path>
            </a:pathLst>
          </a:custGeom>
          <a:solidFill>
            <a:schemeClr val="bg1">
              <a:lumMod val="85000"/>
            </a:schemeClr>
          </a:solidFill>
          <a:ln>
            <a:noFill/>
          </a:ln>
          <a:effectLst/>
        </p:spPr>
        <p:txBody>
          <a:bodyPr wrap="none" anchor="ctr"/>
          <a:lstStyle/>
          <a:p>
            <a:endParaRPr lang="nl-BE"/>
          </a:p>
        </p:txBody>
      </p:sp>
      <p:sp>
        <p:nvSpPr>
          <p:cNvPr id="298" name="Freeform 224">
            <a:extLst>
              <a:ext uri="{FF2B5EF4-FFF2-40B4-BE49-F238E27FC236}">
                <a16:creationId xmlns:a16="http://schemas.microsoft.com/office/drawing/2014/main" id="{CCAC3074-98A1-6044-889B-67C8029A6A94}"/>
              </a:ext>
            </a:extLst>
          </p:cNvPr>
          <p:cNvSpPr>
            <a:spLocks noChangeArrowheads="1"/>
          </p:cNvSpPr>
          <p:nvPr/>
        </p:nvSpPr>
        <p:spPr bwMode="auto">
          <a:xfrm rot="21434252">
            <a:off x="2708855" y="9386611"/>
            <a:ext cx="769" cy="763"/>
          </a:xfrm>
          <a:custGeom>
            <a:avLst/>
            <a:gdLst>
              <a:gd name="T0" fmla="*/ 0 w 3"/>
              <a:gd name="T1" fmla="*/ 1 h 2"/>
              <a:gd name="T2" fmla="*/ 0 w 3"/>
              <a:gd name="T3" fmla="*/ 1 h 2"/>
              <a:gd name="T4" fmla="*/ 2 w 3"/>
              <a:gd name="T5" fmla="*/ 0 h 2"/>
              <a:gd name="T6" fmla="*/ 2 w 3"/>
              <a:gd name="T7" fmla="*/ 0 h 2"/>
              <a:gd name="T8" fmla="*/ 0 w 3"/>
              <a:gd name="T9" fmla="*/ 1 h 2"/>
            </a:gdLst>
            <a:ahLst/>
            <a:cxnLst>
              <a:cxn ang="0">
                <a:pos x="T0" y="T1"/>
              </a:cxn>
              <a:cxn ang="0">
                <a:pos x="T2" y="T3"/>
              </a:cxn>
              <a:cxn ang="0">
                <a:pos x="T4" y="T5"/>
              </a:cxn>
              <a:cxn ang="0">
                <a:pos x="T6" y="T7"/>
              </a:cxn>
              <a:cxn ang="0">
                <a:pos x="T8" y="T9"/>
              </a:cxn>
            </a:cxnLst>
            <a:rect l="0" t="0" r="r" b="b"/>
            <a:pathLst>
              <a:path w="3" h="2">
                <a:moveTo>
                  <a:pt x="0" y="1"/>
                </a:moveTo>
                <a:lnTo>
                  <a:pt x="0" y="1"/>
                </a:lnTo>
                <a:lnTo>
                  <a:pt x="2" y="0"/>
                </a:lnTo>
                <a:lnTo>
                  <a:pt x="2" y="0"/>
                </a:lnTo>
                <a:lnTo>
                  <a:pt x="0" y="1"/>
                </a:lnTo>
              </a:path>
            </a:pathLst>
          </a:custGeom>
          <a:solidFill>
            <a:schemeClr val="bg1">
              <a:lumMod val="85000"/>
            </a:schemeClr>
          </a:solidFill>
          <a:ln>
            <a:noFill/>
          </a:ln>
          <a:effectLst/>
        </p:spPr>
        <p:txBody>
          <a:bodyPr wrap="none" anchor="ctr"/>
          <a:lstStyle/>
          <a:p>
            <a:endParaRPr lang="nl-BE"/>
          </a:p>
        </p:txBody>
      </p:sp>
      <p:sp>
        <p:nvSpPr>
          <p:cNvPr id="299" name="Freeform 225">
            <a:extLst>
              <a:ext uri="{FF2B5EF4-FFF2-40B4-BE49-F238E27FC236}">
                <a16:creationId xmlns:a16="http://schemas.microsoft.com/office/drawing/2014/main" id="{4B3A0A01-E057-3A40-9D15-54F9035DD577}"/>
              </a:ext>
            </a:extLst>
          </p:cNvPr>
          <p:cNvSpPr>
            <a:spLocks noChangeArrowheads="1"/>
          </p:cNvSpPr>
          <p:nvPr/>
        </p:nvSpPr>
        <p:spPr bwMode="auto">
          <a:xfrm rot="21434252">
            <a:off x="2708855" y="9386611"/>
            <a:ext cx="769" cy="763"/>
          </a:xfrm>
          <a:custGeom>
            <a:avLst/>
            <a:gdLst>
              <a:gd name="T0" fmla="*/ 0 w 2"/>
              <a:gd name="T1" fmla="*/ 2 h 3"/>
              <a:gd name="T2" fmla="*/ 0 w 2"/>
              <a:gd name="T3" fmla="*/ 2 h 3"/>
              <a:gd name="T4" fmla="*/ 1 w 2"/>
              <a:gd name="T5" fmla="*/ 0 h 3"/>
              <a:gd name="T6" fmla="*/ 1 w 2"/>
              <a:gd name="T7" fmla="*/ 0 h 3"/>
              <a:gd name="T8" fmla="*/ 0 w 2"/>
              <a:gd name="T9" fmla="*/ 2 h 3"/>
            </a:gdLst>
            <a:ahLst/>
            <a:cxnLst>
              <a:cxn ang="0">
                <a:pos x="T0" y="T1"/>
              </a:cxn>
              <a:cxn ang="0">
                <a:pos x="T2" y="T3"/>
              </a:cxn>
              <a:cxn ang="0">
                <a:pos x="T4" y="T5"/>
              </a:cxn>
              <a:cxn ang="0">
                <a:pos x="T6" y="T7"/>
              </a:cxn>
              <a:cxn ang="0">
                <a:pos x="T8" y="T9"/>
              </a:cxn>
            </a:cxnLst>
            <a:rect l="0" t="0" r="r" b="b"/>
            <a:pathLst>
              <a:path w="2" h="3">
                <a:moveTo>
                  <a:pt x="0" y="2"/>
                </a:moveTo>
                <a:lnTo>
                  <a:pt x="0" y="2"/>
                </a:lnTo>
                <a:lnTo>
                  <a:pt x="1" y="0"/>
                </a:lnTo>
                <a:lnTo>
                  <a:pt x="1" y="0"/>
                </a:lnTo>
                <a:lnTo>
                  <a:pt x="0" y="2"/>
                </a:lnTo>
              </a:path>
            </a:pathLst>
          </a:custGeom>
          <a:solidFill>
            <a:schemeClr val="bg1">
              <a:lumMod val="85000"/>
            </a:schemeClr>
          </a:solidFill>
          <a:ln>
            <a:noFill/>
          </a:ln>
          <a:effectLst/>
        </p:spPr>
        <p:txBody>
          <a:bodyPr wrap="none" anchor="ctr"/>
          <a:lstStyle/>
          <a:p>
            <a:endParaRPr lang="nl-BE"/>
          </a:p>
        </p:txBody>
      </p:sp>
      <p:sp>
        <p:nvSpPr>
          <p:cNvPr id="300" name="Freeform 226">
            <a:extLst>
              <a:ext uri="{FF2B5EF4-FFF2-40B4-BE49-F238E27FC236}">
                <a16:creationId xmlns:a16="http://schemas.microsoft.com/office/drawing/2014/main" id="{87F759D2-7FA5-DE40-8BB2-FD83EDADDDD8}"/>
              </a:ext>
            </a:extLst>
          </p:cNvPr>
          <p:cNvSpPr>
            <a:spLocks noChangeArrowheads="1"/>
          </p:cNvSpPr>
          <p:nvPr/>
        </p:nvSpPr>
        <p:spPr bwMode="auto">
          <a:xfrm rot="21434252">
            <a:off x="2690793" y="9395115"/>
            <a:ext cx="769" cy="763"/>
          </a:xfrm>
          <a:custGeom>
            <a:avLst/>
            <a:gdLst>
              <a:gd name="T0" fmla="*/ 0 w 4"/>
              <a:gd name="T1" fmla="*/ 1 h 2"/>
              <a:gd name="T2" fmla="*/ 0 w 4"/>
              <a:gd name="T3" fmla="*/ 1 h 2"/>
              <a:gd name="T4" fmla="*/ 3 w 4"/>
              <a:gd name="T5" fmla="*/ 0 h 2"/>
              <a:gd name="T6" fmla="*/ 3 w 4"/>
              <a:gd name="T7" fmla="*/ 0 h 2"/>
              <a:gd name="T8" fmla="*/ 0 w 4"/>
              <a:gd name="T9" fmla="*/ 1 h 2"/>
            </a:gdLst>
            <a:ahLst/>
            <a:cxnLst>
              <a:cxn ang="0">
                <a:pos x="T0" y="T1"/>
              </a:cxn>
              <a:cxn ang="0">
                <a:pos x="T2" y="T3"/>
              </a:cxn>
              <a:cxn ang="0">
                <a:pos x="T4" y="T5"/>
              </a:cxn>
              <a:cxn ang="0">
                <a:pos x="T6" y="T7"/>
              </a:cxn>
              <a:cxn ang="0">
                <a:pos x="T8" y="T9"/>
              </a:cxn>
            </a:cxnLst>
            <a:rect l="0" t="0" r="r" b="b"/>
            <a:pathLst>
              <a:path w="4" h="2">
                <a:moveTo>
                  <a:pt x="0" y="1"/>
                </a:moveTo>
                <a:lnTo>
                  <a:pt x="0" y="1"/>
                </a:lnTo>
                <a:lnTo>
                  <a:pt x="3" y="0"/>
                </a:lnTo>
                <a:lnTo>
                  <a:pt x="3" y="0"/>
                </a:lnTo>
                <a:lnTo>
                  <a:pt x="0" y="1"/>
                </a:lnTo>
              </a:path>
            </a:pathLst>
          </a:custGeom>
          <a:solidFill>
            <a:schemeClr val="bg1">
              <a:lumMod val="85000"/>
            </a:schemeClr>
          </a:solidFill>
          <a:ln>
            <a:noFill/>
          </a:ln>
          <a:effectLst/>
        </p:spPr>
        <p:txBody>
          <a:bodyPr wrap="none" anchor="ctr"/>
          <a:lstStyle/>
          <a:p>
            <a:endParaRPr lang="nl-BE"/>
          </a:p>
        </p:txBody>
      </p:sp>
      <p:sp>
        <p:nvSpPr>
          <p:cNvPr id="301" name="Freeform 227">
            <a:extLst>
              <a:ext uri="{FF2B5EF4-FFF2-40B4-BE49-F238E27FC236}">
                <a16:creationId xmlns:a16="http://schemas.microsoft.com/office/drawing/2014/main" id="{AB9A04EF-F40F-1348-981E-894333F70CAF}"/>
              </a:ext>
            </a:extLst>
          </p:cNvPr>
          <p:cNvSpPr>
            <a:spLocks noChangeArrowheads="1"/>
          </p:cNvSpPr>
          <p:nvPr/>
        </p:nvSpPr>
        <p:spPr bwMode="auto">
          <a:xfrm rot="21434252">
            <a:off x="2695438" y="9395654"/>
            <a:ext cx="769" cy="762"/>
          </a:xfrm>
          <a:custGeom>
            <a:avLst/>
            <a:gdLst>
              <a:gd name="T0" fmla="*/ 0 w 3"/>
              <a:gd name="T1" fmla="*/ 0 h 1"/>
              <a:gd name="T2" fmla="*/ 0 w 3"/>
              <a:gd name="T3" fmla="*/ 0 h 1"/>
              <a:gd name="T4" fmla="*/ 2 w 3"/>
              <a:gd name="T5" fmla="*/ 0 h 1"/>
              <a:gd name="T6" fmla="*/ 2 w 3"/>
              <a:gd name="T7" fmla="*/ 0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lnTo>
                  <a:pt x="0" y="0"/>
                </a:lnTo>
                <a:lnTo>
                  <a:pt x="2" y="0"/>
                </a:lnTo>
                <a:lnTo>
                  <a:pt x="2" y="0"/>
                </a:lnTo>
                <a:lnTo>
                  <a:pt x="0" y="0"/>
                </a:lnTo>
              </a:path>
            </a:pathLst>
          </a:custGeom>
          <a:solidFill>
            <a:schemeClr val="bg1">
              <a:lumMod val="85000"/>
            </a:schemeClr>
          </a:solidFill>
          <a:ln>
            <a:noFill/>
          </a:ln>
          <a:effectLst/>
        </p:spPr>
        <p:txBody>
          <a:bodyPr wrap="none" anchor="ctr"/>
          <a:lstStyle/>
          <a:p>
            <a:endParaRPr lang="nl-BE"/>
          </a:p>
        </p:txBody>
      </p:sp>
      <p:sp>
        <p:nvSpPr>
          <p:cNvPr id="302" name="Freeform 228">
            <a:extLst>
              <a:ext uri="{FF2B5EF4-FFF2-40B4-BE49-F238E27FC236}">
                <a16:creationId xmlns:a16="http://schemas.microsoft.com/office/drawing/2014/main" id="{48757289-5F01-D04C-B265-596695949E9C}"/>
              </a:ext>
            </a:extLst>
          </p:cNvPr>
          <p:cNvSpPr>
            <a:spLocks noChangeArrowheads="1"/>
          </p:cNvSpPr>
          <p:nvPr/>
        </p:nvSpPr>
        <p:spPr bwMode="auto">
          <a:xfrm rot="21434252">
            <a:off x="2696972" y="9395561"/>
            <a:ext cx="1538" cy="762"/>
          </a:xfrm>
          <a:custGeom>
            <a:avLst/>
            <a:gdLst>
              <a:gd name="T0" fmla="*/ 8 w 9"/>
              <a:gd name="T1" fmla="*/ 2 h 3"/>
              <a:gd name="T2" fmla="*/ 8 w 9"/>
              <a:gd name="T3" fmla="*/ 2 h 3"/>
              <a:gd name="T4" fmla="*/ 0 w 9"/>
              <a:gd name="T5" fmla="*/ 0 h 3"/>
              <a:gd name="T6" fmla="*/ 0 w 9"/>
              <a:gd name="T7" fmla="*/ 0 h 3"/>
              <a:gd name="T8" fmla="*/ 8 w 9"/>
              <a:gd name="T9" fmla="*/ 0 h 3"/>
              <a:gd name="T10" fmla="*/ 8 w 9"/>
              <a:gd name="T11" fmla="*/ 0 h 3"/>
              <a:gd name="T12" fmla="*/ 8 w 9"/>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9" h="3">
                <a:moveTo>
                  <a:pt x="8" y="2"/>
                </a:moveTo>
                <a:lnTo>
                  <a:pt x="8" y="2"/>
                </a:lnTo>
                <a:lnTo>
                  <a:pt x="0" y="0"/>
                </a:lnTo>
                <a:lnTo>
                  <a:pt x="0" y="0"/>
                </a:lnTo>
                <a:lnTo>
                  <a:pt x="8" y="0"/>
                </a:lnTo>
                <a:lnTo>
                  <a:pt x="8" y="0"/>
                </a:lnTo>
                <a:lnTo>
                  <a:pt x="8" y="2"/>
                </a:lnTo>
              </a:path>
            </a:pathLst>
          </a:custGeom>
          <a:solidFill>
            <a:schemeClr val="bg1">
              <a:lumMod val="85000"/>
            </a:schemeClr>
          </a:solidFill>
          <a:ln>
            <a:noFill/>
          </a:ln>
          <a:effectLst/>
        </p:spPr>
        <p:txBody>
          <a:bodyPr wrap="none" anchor="ctr"/>
          <a:lstStyle/>
          <a:p>
            <a:endParaRPr lang="nl-BE"/>
          </a:p>
        </p:txBody>
      </p:sp>
      <p:sp>
        <p:nvSpPr>
          <p:cNvPr id="303" name="Freeform 229">
            <a:extLst>
              <a:ext uri="{FF2B5EF4-FFF2-40B4-BE49-F238E27FC236}">
                <a16:creationId xmlns:a16="http://schemas.microsoft.com/office/drawing/2014/main" id="{34572306-7DB0-4C4D-8E08-C42662F0B9EC}"/>
              </a:ext>
            </a:extLst>
          </p:cNvPr>
          <p:cNvSpPr>
            <a:spLocks noChangeArrowheads="1"/>
          </p:cNvSpPr>
          <p:nvPr/>
        </p:nvSpPr>
        <p:spPr bwMode="auto">
          <a:xfrm rot="21434252">
            <a:off x="2693865" y="9394966"/>
            <a:ext cx="769" cy="763"/>
          </a:xfrm>
          <a:custGeom>
            <a:avLst/>
            <a:gdLst>
              <a:gd name="T0" fmla="*/ 0 w 2"/>
              <a:gd name="T1" fmla="*/ 0 h 1"/>
              <a:gd name="T2" fmla="*/ 0 w 2"/>
              <a:gd name="T3" fmla="*/ 0 h 1"/>
              <a:gd name="T4" fmla="*/ 1 w 2"/>
              <a:gd name="T5" fmla="*/ 0 h 1"/>
              <a:gd name="T6" fmla="*/ 1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0" y="0"/>
                </a:lnTo>
                <a:lnTo>
                  <a:pt x="1" y="0"/>
                </a:lnTo>
                <a:lnTo>
                  <a:pt x="1" y="0"/>
                </a:lnTo>
                <a:lnTo>
                  <a:pt x="0" y="0"/>
                </a:lnTo>
              </a:path>
            </a:pathLst>
          </a:custGeom>
          <a:solidFill>
            <a:schemeClr val="bg1">
              <a:lumMod val="85000"/>
            </a:schemeClr>
          </a:solidFill>
          <a:ln>
            <a:noFill/>
          </a:ln>
          <a:effectLst/>
        </p:spPr>
        <p:txBody>
          <a:bodyPr wrap="none" anchor="ctr"/>
          <a:lstStyle/>
          <a:p>
            <a:endParaRPr lang="nl-BE"/>
          </a:p>
        </p:txBody>
      </p:sp>
      <p:sp>
        <p:nvSpPr>
          <p:cNvPr id="304" name="Freeform 230">
            <a:extLst>
              <a:ext uri="{FF2B5EF4-FFF2-40B4-BE49-F238E27FC236}">
                <a16:creationId xmlns:a16="http://schemas.microsoft.com/office/drawing/2014/main" id="{3A2A5A79-D97D-C14A-9734-D555A8809339}"/>
              </a:ext>
            </a:extLst>
          </p:cNvPr>
          <p:cNvSpPr>
            <a:spLocks noChangeArrowheads="1"/>
          </p:cNvSpPr>
          <p:nvPr/>
        </p:nvSpPr>
        <p:spPr bwMode="auto">
          <a:xfrm rot="21434252">
            <a:off x="2696634" y="9356672"/>
            <a:ext cx="769" cy="7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305" name="Freeform 231">
            <a:extLst>
              <a:ext uri="{FF2B5EF4-FFF2-40B4-BE49-F238E27FC236}">
                <a16:creationId xmlns:a16="http://schemas.microsoft.com/office/drawing/2014/main" id="{FB9EC16B-8AEE-174B-AC70-A88C2B5EEF19}"/>
              </a:ext>
            </a:extLst>
          </p:cNvPr>
          <p:cNvSpPr>
            <a:spLocks noChangeArrowheads="1"/>
          </p:cNvSpPr>
          <p:nvPr/>
        </p:nvSpPr>
        <p:spPr bwMode="auto">
          <a:xfrm rot="21434252">
            <a:off x="2696672" y="9357433"/>
            <a:ext cx="769" cy="762"/>
          </a:xfrm>
          <a:custGeom>
            <a:avLst/>
            <a:gdLst>
              <a:gd name="T0" fmla="*/ 0 w 3"/>
              <a:gd name="T1" fmla="*/ 0 h 3"/>
              <a:gd name="T2" fmla="*/ 0 w 3"/>
              <a:gd name="T3" fmla="*/ 0 h 3"/>
              <a:gd name="T4" fmla="*/ 2 w 3"/>
              <a:gd name="T5" fmla="*/ 2 h 3"/>
              <a:gd name="T6" fmla="*/ 2 w 3"/>
              <a:gd name="T7" fmla="*/ 2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lnTo>
                  <a:pt x="0" y="0"/>
                </a:lnTo>
                <a:lnTo>
                  <a:pt x="2" y="2"/>
                </a:lnTo>
                <a:lnTo>
                  <a:pt x="2" y="2"/>
                </a:lnTo>
                <a:lnTo>
                  <a:pt x="0" y="0"/>
                </a:lnTo>
              </a:path>
            </a:pathLst>
          </a:custGeom>
          <a:solidFill>
            <a:schemeClr val="bg1">
              <a:lumMod val="85000"/>
            </a:schemeClr>
          </a:solidFill>
          <a:ln>
            <a:noFill/>
          </a:ln>
          <a:effectLst/>
        </p:spPr>
        <p:txBody>
          <a:bodyPr wrap="none" anchor="ctr"/>
          <a:lstStyle/>
          <a:p>
            <a:endParaRPr lang="nl-BE"/>
          </a:p>
        </p:txBody>
      </p:sp>
      <p:sp>
        <p:nvSpPr>
          <p:cNvPr id="306" name="Freeform 232">
            <a:extLst>
              <a:ext uri="{FF2B5EF4-FFF2-40B4-BE49-F238E27FC236}">
                <a16:creationId xmlns:a16="http://schemas.microsoft.com/office/drawing/2014/main" id="{A3C3E949-4B7A-CF48-9555-CF7147D96B04}"/>
              </a:ext>
            </a:extLst>
          </p:cNvPr>
          <p:cNvSpPr>
            <a:spLocks noChangeArrowheads="1"/>
          </p:cNvSpPr>
          <p:nvPr/>
        </p:nvSpPr>
        <p:spPr bwMode="auto">
          <a:xfrm rot="21434252">
            <a:off x="2696599" y="9355910"/>
            <a:ext cx="769" cy="762"/>
          </a:xfrm>
          <a:custGeom>
            <a:avLst/>
            <a:gdLst>
              <a:gd name="T0" fmla="*/ 0 w 1"/>
              <a:gd name="T1" fmla="*/ 0 h 3"/>
              <a:gd name="T2" fmla="*/ 0 w 1"/>
              <a:gd name="T3" fmla="*/ 0 h 3"/>
              <a:gd name="T4" fmla="*/ 0 w 1"/>
              <a:gd name="T5" fmla="*/ 2 h 3"/>
              <a:gd name="T6" fmla="*/ 0 w 1"/>
              <a:gd name="T7" fmla="*/ 2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lnTo>
                  <a:pt x="0" y="0"/>
                </a:lnTo>
                <a:lnTo>
                  <a:pt x="0" y="2"/>
                </a:lnTo>
                <a:lnTo>
                  <a:pt x="0" y="2"/>
                </a:lnTo>
                <a:lnTo>
                  <a:pt x="0" y="0"/>
                </a:lnTo>
              </a:path>
            </a:pathLst>
          </a:custGeom>
          <a:solidFill>
            <a:schemeClr val="bg1">
              <a:lumMod val="85000"/>
            </a:schemeClr>
          </a:solidFill>
          <a:ln>
            <a:noFill/>
          </a:ln>
          <a:effectLst/>
        </p:spPr>
        <p:txBody>
          <a:bodyPr wrap="none" anchor="ctr"/>
          <a:lstStyle/>
          <a:p>
            <a:endParaRPr lang="nl-BE"/>
          </a:p>
        </p:txBody>
      </p:sp>
      <p:sp>
        <p:nvSpPr>
          <p:cNvPr id="307" name="Freeform 233">
            <a:extLst>
              <a:ext uri="{FF2B5EF4-FFF2-40B4-BE49-F238E27FC236}">
                <a16:creationId xmlns:a16="http://schemas.microsoft.com/office/drawing/2014/main" id="{789AA88C-5ED0-B746-A70B-512B79441163}"/>
              </a:ext>
            </a:extLst>
          </p:cNvPr>
          <p:cNvSpPr>
            <a:spLocks noChangeArrowheads="1"/>
          </p:cNvSpPr>
          <p:nvPr/>
        </p:nvSpPr>
        <p:spPr bwMode="auto">
          <a:xfrm rot="21434252">
            <a:off x="2696599" y="9355910"/>
            <a:ext cx="769" cy="762"/>
          </a:xfrm>
          <a:custGeom>
            <a:avLst/>
            <a:gdLst>
              <a:gd name="T0" fmla="*/ 0 w 1"/>
              <a:gd name="T1" fmla="*/ 0 h 5"/>
              <a:gd name="T2" fmla="*/ 0 w 1"/>
              <a:gd name="T3" fmla="*/ 0 h 5"/>
              <a:gd name="T4" fmla="*/ 0 w 1"/>
              <a:gd name="T5" fmla="*/ 4 h 5"/>
              <a:gd name="T6" fmla="*/ 0 w 1"/>
              <a:gd name="T7" fmla="*/ 4 h 5"/>
              <a:gd name="T8" fmla="*/ 0 w 1"/>
              <a:gd name="T9" fmla="*/ 0 h 5"/>
            </a:gdLst>
            <a:ahLst/>
            <a:cxnLst>
              <a:cxn ang="0">
                <a:pos x="T0" y="T1"/>
              </a:cxn>
              <a:cxn ang="0">
                <a:pos x="T2" y="T3"/>
              </a:cxn>
              <a:cxn ang="0">
                <a:pos x="T4" y="T5"/>
              </a:cxn>
              <a:cxn ang="0">
                <a:pos x="T6" y="T7"/>
              </a:cxn>
              <a:cxn ang="0">
                <a:pos x="T8" y="T9"/>
              </a:cxn>
            </a:cxnLst>
            <a:rect l="0" t="0" r="r" b="b"/>
            <a:pathLst>
              <a:path w="1" h="5">
                <a:moveTo>
                  <a:pt x="0" y="0"/>
                </a:moveTo>
                <a:lnTo>
                  <a:pt x="0" y="0"/>
                </a:lnTo>
                <a:lnTo>
                  <a:pt x="0" y="4"/>
                </a:lnTo>
                <a:lnTo>
                  <a:pt x="0" y="4"/>
                </a:lnTo>
                <a:lnTo>
                  <a:pt x="0" y="0"/>
                </a:lnTo>
              </a:path>
            </a:pathLst>
          </a:custGeom>
          <a:solidFill>
            <a:schemeClr val="bg1">
              <a:lumMod val="85000"/>
            </a:schemeClr>
          </a:solidFill>
          <a:ln>
            <a:noFill/>
          </a:ln>
          <a:effectLst/>
        </p:spPr>
        <p:txBody>
          <a:bodyPr wrap="none" anchor="ctr"/>
          <a:lstStyle/>
          <a:p>
            <a:endParaRPr lang="nl-BE"/>
          </a:p>
        </p:txBody>
      </p:sp>
      <p:sp>
        <p:nvSpPr>
          <p:cNvPr id="308" name="Freeform 234">
            <a:extLst>
              <a:ext uri="{FF2B5EF4-FFF2-40B4-BE49-F238E27FC236}">
                <a16:creationId xmlns:a16="http://schemas.microsoft.com/office/drawing/2014/main" id="{45A4962E-20E4-5D49-8A0F-147C8FD2B7A1}"/>
              </a:ext>
            </a:extLst>
          </p:cNvPr>
          <p:cNvSpPr>
            <a:spLocks noChangeArrowheads="1"/>
          </p:cNvSpPr>
          <p:nvPr/>
        </p:nvSpPr>
        <p:spPr bwMode="auto">
          <a:xfrm rot="21434252">
            <a:off x="2696561" y="9355149"/>
            <a:ext cx="769" cy="763"/>
          </a:xfrm>
          <a:custGeom>
            <a:avLst/>
            <a:gdLst>
              <a:gd name="T0" fmla="*/ 2 w 3"/>
              <a:gd name="T1" fmla="*/ 0 h 6"/>
              <a:gd name="T2" fmla="*/ 2 w 3"/>
              <a:gd name="T3" fmla="*/ 0 h 6"/>
              <a:gd name="T4" fmla="*/ 0 w 3"/>
              <a:gd name="T5" fmla="*/ 5 h 6"/>
              <a:gd name="T6" fmla="*/ 0 w 3"/>
              <a:gd name="T7" fmla="*/ 5 h 6"/>
              <a:gd name="T8" fmla="*/ 2 w 3"/>
              <a:gd name="T9" fmla="*/ 0 h 6"/>
            </a:gdLst>
            <a:ahLst/>
            <a:cxnLst>
              <a:cxn ang="0">
                <a:pos x="T0" y="T1"/>
              </a:cxn>
              <a:cxn ang="0">
                <a:pos x="T2" y="T3"/>
              </a:cxn>
              <a:cxn ang="0">
                <a:pos x="T4" y="T5"/>
              </a:cxn>
              <a:cxn ang="0">
                <a:pos x="T6" y="T7"/>
              </a:cxn>
              <a:cxn ang="0">
                <a:pos x="T8" y="T9"/>
              </a:cxn>
            </a:cxnLst>
            <a:rect l="0" t="0" r="r" b="b"/>
            <a:pathLst>
              <a:path w="3" h="6">
                <a:moveTo>
                  <a:pt x="2" y="0"/>
                </a:moveTo>
                <a:lnTo>
                  <a:pt x="2" y="0"/>
                </a:lnTo>
                <a:lnTo>
                  <a:pt x="0" y="5"/>
                </a:lnTo>
                <a:lnTo>
                  <a:pt x="0" y="5"/>
                </a:lnTo>
                <a:lnTo>
                  <a:pt x="2" y="0"/>
                </a:lnTo>
              </a:path>
            </a:pathLst>
          </a:custGeom>
          <a:solidFill>
            <a:schemeClr val="bg1">
              <a:lumMod val="85000"/>
            </a:schemeClr>
          </a:solidFill>
          <a:ln>
            <a:noFill/>
          </a:ln>
          <a:effectLst/>
        </p:spPr>
        <p:txBody>
          <a:bodyPr wrap="none" anchor="ctr"/>
          <a:lstStyle/>
          <a:p>
            <a:endParaRPr lang="nl-BE"/>
          </a:p>
        </p:txBody>
      </p:sp>
      <p:sp>
        <p:nvSpPr>
          <p:cNvPr id="309" name="Freeform 235">
            <a:extLst>
              <a:ext uri="{FF2B5EF4-FFF2-40B4-BE49-F238E27FC236}">
                <a16:creationId xmlns:a16="http://schemas.microsoft.com/office/drawing/2014/main" id="{440C3C9B-D015-474D-AB4E-92359373BC9C}"/>
              </a:ext>
            </a:extLst>
          </p:cNvPr>
          <p:cNvSpPr>
            <a:spLocks noChangeArrowheads="1"/>
          </p:cNvSpPr>
          <p:nvPr/>
        </p:nvSpPr>
        <p:spPr bwMode="auto">
          <a:xfrm rot="21434252">
            <a:off x="2696634" y="9356672"/>
            <a:ext cx="769" cy="763"/>
          </a:xfrm>
          <a:custGeom>
            <a:avLst/>
            <a:gdLst>
              <a:gd name="T0" fmla="*/ 0 w 1"/>
              <a:gd name="T1" fmla="*/ 3 h 4"/>
              <a:gd name="T2" fmla="*/ 0 w 1"/>
              <a:gd name="T3" fmla="*/ 3 h 4"/>
              <a:gd name="T4" fmla="*/ 0 w 1"/>
              <a:gd name="T5" fmla="*/ 0 h 4"/>
              <a:gd name="T6" fmla="*/ 0 w 1"/>
              <a:gd name="T7" fmla="*/ 0 h 4"/>
              <a:gd name="T8" fmla="*/ 0 w 1"/>
              <a:gd name="T9" fmla="*/ 3 h 4"/>
            </a:gdLst>
            <a:ahLst/>
            <a:cxnLst>
              <a:cxn ang="0">
                <a:pos x="T0" y="T1"/>
              </a:cxn>
              <a:cxn ang="0">
                <a:pos x="T2" y="T3"/>
              </a:cxn>
              <a:cxn ang="0">
                <a:pos x="T4" y="T5"/>
              </a:cxn>
              <a:cxn ang="0">
                <a:pos x="T6" y="T7"/>
              </a:cxn>
              <a:cxn ang="0">
                <a:pos x="T8" y="T9"/>
              </a:cxn>
            </a:cxnLst>
            <a:rect l="0" t="0" r="r" b="b"/>
            <a:pathLst>
              <a:path w="1" h="4">
                <a:moveTo>
                  <a:pt x="0" y="3"/>
                </a:moveTo>
                <a:lnTo>
                  <a:pt x="0" y="3"/>
                </a:lnTo>
                <a:lnTo>
                  <a:pt x="0" y="0"/>
                </a:lnTo>
                <a:lnTo>
                  <a:pt x="0" y="0"/>
                </a:lnTo>
                <a:lnTo>
                  <a:pt x="0" y="3"/>
                </a:lnTo>
              </a:path>
            </a:pathLst>
          </a:custGeom>
          <a:solidFill>
            <a:schemeClr val="bg1">
              <a:lumMod val="85000"/>
            </a:schemeClr>
          </a:solidFill>
          <a:ln>
            <a:noFill/>
          </a:ln>
          <a:effectLst/>
        </p:spPr>
        <p:txBody>
          <a:bodyPr wrap="none" anchor="ctr"/>
          <a:lstStyle/>
          <a:p>
            <a:endParaRPr lang="nl-BE"/>
          </a:p>
        </p:txBody>
      </p:sp>
      <p:sp>
        <p:nvSpPr>
          <p:cNvPr id="310" name="Freeform 236">
            <a:extLst>
              <a:ext uri="{FF2B5EF4-FFF2-40B4-BE49-F238E27FC236}">
                <a16:creationId xmlns:a16="http://schemas.microsoft.com/office/drawing/2014/main" id="{505171A1-D68B-F54B-88D9-9EDEBA978032}"/>
              </a:ext>
            </a:extLst>
          </p:cNvPr>
          <p:cNvSpPr>
            <a:spLocks noChangeArrowheads="1"/>
          </p:cNvSpPr>
          <p:nvPr/>
        </p:nvSpPr>
        <p:spPr bwMode="auto">
          <a:xfrm rot="21434252">
            <a:off x="2696709" y="9358194"/>
            <a:ext cx="769" cy="763"/>
          </a:xfrm>
          <a:custGeom>
            <a:avLst/>
            <a:gdLst>
              <a:gd name="T0" fmla="*/ 0 w 1"/>
              <a:gd name="T1" fmla="*/ 1 h 2"/>
              <a:gd name="T2" fmla="*/ 0 w 1"/>
              <a:gd name="T3" fmla="*/ 1 h 2"/>
              <a:gd name="T4" fmla="*/ 0 w 1"/>
              <a:gd name="T5" fmla="*/ 0 h 2"/>
              <a:gd name="T6" fmla="*/ 0 w 1"/>
              <a:gd name="T7" fmla="*/ 0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lnTo>
                  <a:pt x="0" y="1"/>
                </a:lnTo>
                <a:lnTo>
                  <a:pt x="0" y="0"/>
                </a:lnTo>
                <a:lnTo>
                  <a:pt x="0" y="0"/>
                </a:lnTo>
                <a:lnTo>
                  <a:pt x="0" y="1"/>
                </a:lnTo>
              </a:path>
            </a:pathLst>
          </a:custGeom>
          <a:solidFill>
            <a:schemeClr val="bg1">
              <a:lumMod val="85000"/>
            </a:schemeClr>
          </a:solidFill>
          <a:ln>
            <a:noFill/>
          </a:ln>
          <a:effectLst/>
        </p:spPr>
        <p:txBody>
          <a:bodyPr wrap="none" anchor="ctr"/>
          <a:lstStyle/>
          <a:p>
            <a:endParaRPr lang="nl-BE"/>
          </a:p>
        </p:txBody>
      </p:sp>
      <p:sp>
        <p:nvSpPr>
          <p:cNvPr id="311" name="Freeform 237">
            <a:extLst>
              <a:ext uri="{FF2B5EF4-FFF2-40B4-BE49-F238E27FC236}">
                <a16:creationId xmlns:a16="http://schemas.microsoft.com/office/drawing/2014/main" id="{4F1111FF-BE5A-F249-BAF2-5D683C2BE583}"/>
              </a:ext>
            </a:extLst>
          </p:cNvPr>
          <p:cNvSpPr>
            <a:spLocks noChangeArrowheads="1"/>
          </p:cNvSpPr>
          <p:nvPr/>
        </p:nvSpPr>
        <p:spPr bwMode="auto">
          <a:xfrm rot="21434252">
            <a:off x="2741798" y="9367467"/>
            <a:ext cx="769" cy="762"/>
          </a:xfrm>
          <a:custGeom>
            <a:avLst/>
            <a:gdLst>
              <a:gd name="T0" fmla="*/ 0 w 1"/>
              <a:gd name="T1" fmla="*/ 0 h 4"/>
              <a:gd name="T2" fmla="*/ 0 w 1"/>
              <a:gd name="T3" fmla="*/ 0 h 4"/>
              <a:gd name="T4" fmla="*/ 0 w 1"/>
              <a:gd name="T5" fmla="*/ 3 h 4"/>
              <a:gd name="T6" fmla="*/ 0 w 1"/>
              <a:gd name="T7" fmla="*/ 3 h 4"/>
              <a:gd name="T8" fmla="*/ 0 w 1"/>
              <a:gd name="T9" fmla="*/ 0 h 4"/>
            </a:gdLst>
            <a:ahLst/>
            <a:cxnLst>
              <a:cxn ang="0">
                <a:pos x="T0" y="T1"/>
              </a:cxn>
              <a:cxn ang="0">
                <a:pos x="T2" y="T3"/>
              </a:cxn>
              <a:cxn ang="0">
                <a:pos x="T4" y="T5"/>
              </a:cxn>
              <a:cxn ang="0">
                <a:pos x="T6" y="T7"/>
              </a:cxn>
              <a:cxn ang="0">
                <a:pos x="T8" y="T9"/>
              </a:cxn>
            </a:cxnLst>
            <a:rect l="0" t="0" r="r" b="b"/>
            <a:pathLst>
              <a:path w="1" h="4">
                <a:moveTo>
                  <a:pt x="0" y="0"/>
                </a:moveTo>
                <a:lnTo>
                  <a:pt x="0" y="0"/>
                </a:lnTo>
                <a:lnTo>
                  <a:pt x="0" y="3"/>
                </a:lnTo>
                <a:lnTo>
                  <a:pt x="0" y="3"/>
                </a:lnTo>
                <a:lnTo>
                  <a:pt x="0" y="0"/>
                </a:lnTo>
              </a:path>
            </a:pathLst>
          </a:custGeom>
          <a:solidFill>
            <a:schemeClr val="bg1">
              <a:lumMod val="85000"/>
            </a:schemeClr>
          </a:solidFill>
          <a:ln>
            <a:noFill/>
          </a:ln>
          <a:effectLst/>
        </p:spPr>
        <p:txBody>
          <a:bodyPr wrap="none" anchor="ctr"/>
          <a:lstStyle/>
          <a:p>
            <a:endParaRPr lang="nl-BE"/>
          </a:p>
        </p:txBody>
      </p:sp>
      <p:sp>
        <p:nvSpPr>
          <p:cNvPr id="312" name="Freeform 238">
            <a:extLst>
              <a:ext uri="{FF2B5EF4-FFF2-40B4-BE49-F238E27FC236}">
                <a16:creationId xmlns:a16="http://schemas.microsoft.com/office/drawing/2014/main" id="{AA631EEC-3DEA-8D45-8DB7-91499663125F}"/>
              </a:ext>
            </a:extLst>
          </p:cNvPr>
          <p:cNvSpPr>
            <a:spLocks noChangeArrowheads="1"/>
          </p:cNvSpPr>
          <p:nvPr/>
        </p:nvSpPr>
        <p:spPr bwMode="auto">
          <a:xfrm rot="21434252">
            <a:off x="2723739" y="9391998"/>
            <a:ext cx="769" cy="7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313" name="Freeform 239">
            <a:extLst>
              <a:ext uri="{FF2B5EF4-FFF2-40B4-BE49-F238E27FC236}">
                <a16:creationId xmlns:a16="http://schemas.microsoft.com/office/drawing/2014/main" id="{ACE77137-B00B-7D4A-B501-CC03AC9E1150}"/>
              </a:ext>
            </a:extLst>
          </p:cNvPr>
          <p:cNvSpPr>
            <a:spLocks noChangeArrowheads="1"/>
          </p:cNvSpPr>
          <p:nvPr/>
        </p:nvSpPr>
        <p:spPr bwMode="auto">
          <a:xfrm rot="21434252">
            <a:off x="2741798" y="9367467"/>
            <a:ext cx="769" cy="762"/>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314" name="Freeform 240">
            <a:extLst>
              <a:ext uri="{FF2B5EF4-FFF2-40B4-BE49-F238E27FC236}">
                <a16:creationId xmlns:a16="http://schemas.microsoft.com/office/drawing/2014/main" id="{B33A1118-10AC-C249-B999-438380C08A8F}"/>
              </a:ext>
            </a:extLst>
          </p:cNvPr>
          <p:cNvSpPr>
            <a:spLocks noChangeArrowheads="1"/>
          </p:cNvSpPr>
          <p:nvPr/>
        </p:nvSpPr>
        <p:spPr bwMode="auto">
          <a:xfrm rot="21434252">
            <a:off x="2764543" y="9376292"/>
            <a:ext cx="769" cy="763"/>
          </a:xfrm>
          <a:custGeom>
            <a:avLst/>
            <a:gdLst>
              <a:gd name="T0" fmla="*/ 2 w 3"/>
              <a:gd name="T1" fmla="*/ 2 h 3"/>
              <a:gd name="T2" fmla="*/ 2 w 3"/>
              <a:gd name="T3" fmla="*/ 2 h 3"/>
              <a:gd name="T4" fmla="*/ 0 w 3"/>
              <a:gd name="T5" fmla="*/ 0 h 3"/>
              <a:gd name="T6" fmla="*/ 0 w 3"/>
              <a:gd name="T7" fmla="*/ 0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lnTo>
                  <a:pt x="2" y="2"/>
                </a:lnTo>
                <a:lnTo>
                  <a:pt x="0" y="0"/>
                </a:lnTo>
                <a:lnTo>
                  <a:pt x="0" y="0"/>
                </a:lnTo>
                <a:lnTo>
                  <a:pt x="2" y="2"/>
                </a:lnTo>
              </a:path>
            </a:pathLst>
          </a:custGeom>
          <a:solidFill>
            <a:schemeClr val="bg1">
              <a:lumMod val="85000"/>
            </a:schemeClr>
          </a:solidFill>
          <a:ln>
            <a:noFill/>
          </a:ln>
          <a:effectLst/>
        </p:spPr>
        <p:txBody>
          <a:bodyPr wrap="none" anchor="ctr"/>
          <a:lstStyle/>
          <a:p>
            <a:endParaRPr lang="nl-BE"/>
          </a:p>
        </p:txBody>
      </p:sp>
      <p:sp>
        <p:nvSpPr>
          <p:cNvPr id="315" name="Freeform 241">
            <a:extLst>
              <a:ext uri="{FF2B5EF4-FFF2-40B4-BE49-F238E27FC236}">
                <a16:creationId xmlns:a16="http://schemas.microsoft.com/office/drawing/2014/main" id="{2CBA6248-60AC-3A45-B20A-E4936AF9EBF5}"/>
              </a:ext>
            </a:extLst>
          </p:cNvPr>
          <p:cNvSpPr>
            <a:spLocks noChangeArrowheads="1"/>
          </p:cNvSpPr>
          <p:nvPr/>
        </p:nvSpPr>
        <p:spPr bwMode="auto">
          <a:xfrm rot="21434252">
            <a:off x="2764507" y="9375530"/>
            <a:ext cx="769" cy="762"/>
          </a:xfrm>
          <a:custGeom>
            <a:avLst/>
            <a:gdLst>
              <a:gd name="T0" fmla="*/ 2 w 3"/>
              <a:gd name="T1" fmla="*/ 2 h 3"/>
              <a:gd name="T2" fmla="*/ 2 w 3"/>
              <a:gd name="T3" fmla="*/ 2 h 3"/>
              <a:gd name="T4" fmla="*/ 0 w 3"/>
              <a:gd name="T5" fmla="*/ 0 h 3"/>
              <a:gd name="T6" fmla="*/ 0 w 3"/>
              <a:gd name="T7" fmla="*/ 0 h 3"/>
              <a:gd name="T8" fmla="*/ 2 w 3"/>
              <a:gd name="T9" fmla="*/ 0 h 3"/>
              <a:gd name="T10" fmla="*/ 2 w 3"/>
              <a:gd name="T11" fmla="*/ 0 h 3"/>
              <a:gd name="T12" fmla="*/ 2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2" y="2"/>
                </a:moveTo>
                <a:lnTo>
                  <a:pt x="2" y="2"/>
                </a:lnTo>
                <a:lnTo>
                  <a:pt x="0" y="0"/>
                </a:lnTo>
                <a:lnTo>
                  <a:pt x="0" y="0"/>
                </a:lnTo>
                <a:lnTo>
                  <a:pt x="2" y="0"/>
                </a:lnTo>
                <a:lnTo>
                  <a:pt x="2" y="0"/>
                </a:lnTo>
                <a:lnTo>
                  <a:pt x="2" y="2"/>
                </a:lnTo>
              </a:path>
            </a:pathLst>
          </a:custGeom>
          <a:solidFill>
            <a:schemeClr val="bg1">
              <a:lumMod val="85000"/>
            </a:schemeClr>
          </a:solidFill>
          <a:ln>
            <a:noFill/>
          </a:ln>
          <a:effectLst/>
        </p:spPr>
        <p:txBody>
          <a:bodyPr wrap="none" anchor="ctr"/>
          <a:lstStyle/>
          <a:p>
            <a:endParaRPr lang="nl-BE"/>
          </a:p>
        </p:txBody>
      </p:sp>
      <p:sp>
        <p:nvSpPr>
          <p:cNvPr id="316" name="Freeform 242">
            <a:extLst>
              <a:ext uri="{FF2B5EF4-FFF2-40B4-BE49-F238E27FC236}">
                <a16:creationId xmlns:a16="http://schemas.microsoft.com/office/drawing/2014/main" id="{011ED37A-EB16-8E40-8C14-8ADA57D66764}"/>
              </a:ext>
            </a:extLst>
          </p:cNvPr>
          <p:cNvSpPr>
            <a:spLocks noChangeArrowheads="1"/>
          </p:cNvSpPr>
          <p:nvPr/>
        </p:nvSpPr>
        <p:spPr bwMode="auto">
          <a:xfrm rot="21434252">
            <a:off x="2763665" y="9374044"/>
            <a:ext cx="769" cy="762"/>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317" name="Freeform 243">
            <a:extLst>
              <a:ext uri="{FF2B5EF4-FFF2-40B4-BE49-F238E27FC236}">
                <a16:creationId xmlns:a16="http://schemas.microsoft.com/office/drawing/2014/main" id="{580448D5-ECAA-4546-BBA7-7A2964D0D13A}"/>
              </a:ext>
            </a:extLst>
          </p:cNvPr>
          <p:cNvSpPr>
            <a:spLocks noChangeArrowheads="1"/>
          </p:cNvSpPr>
          <p:nvPr/>
        </p:nvSpPr>
        <p:spPr bwMode="auto">
          <a:xfrm rot="21434252">
            <a:off x="2759579" y="9416908"/>
            <a:ext cx="3844" cy="762"/>
          </a:xfrm>
          <a:custGeom>
            <a:avLst/>
            <a:gdLst>
              <a:gd name="T0" fmla="*/ 21 w 22"/>
              <a:gd name="T1" fmla="*/ 0 h 2"/>
              <a:gd name="T2" fmla="*/ 0 w 22"/>
              <a:gd name="T3" fmla="*/ 0 h 2"/>
              <a:gd name="T4" fmla="*/ 0 w 22"/>
              <a:gd name="T5" fmla="*/ 1 h 2"/>
              <a:gd name="T6" fmla="*/ 0 w 22"/>
              <a:gd name="T7" fmla="*/ 1 h 2"/>
              <a:gd name="T8" fmla="*/ 10 w 22"/>
              <a:gd name="T9" fmla="*/ 0 h 2"/>
              <a:gd name="T10" fmla="*/ 10 w 22"/>
              <a:gd name="T11" fmla="*/ 0 h 2"/>
              <a:gd name="T12" fmla="*/ 21 w 2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2" h="2">
                <a:moveTo>
                  <a:pt x="21" y="0"/>
                </a:moveTo>
                <a:lnTo>
                  <a:pt x="0" y="0"/>
                </a:lnTo>
                <a:lnTo>
                  <a:pt x="0" y="1"/>
                </a:lnTo>
                <a:lnTo>
                  <a:pt x="0" y="1"/>
                </a:lnTo>
                <a:lnTo>
                  <a:pt x="10" y="0"/>
                </a:lnTo>
                <a:lnTo>
                  <a:pt x="10" y="0"/>
                </a:lnTo>
                <a:lnTo>
                  <a:pt x="21" y="0"/>
                </a:lnTo>
              </a:path>
            </a:pathLst>
          </a:custGeom>
          <a:solidFill>
            <a:schemeClr val="bg1">
              <a:lumMod val="85000"/>
            </a:schemeClr>
          </a:solidFill>
          <a:ln>
            <a:noFill/>
          </a:ln>
          <a:effectLst/>
        </p:spPr>
        <p:txBody>
          <a:bodyPr wrap="none" anchor="ctr"/>
          <a:lstStyle/>
          <a:p>
            <a:endParaRPr lang="nl-BE"/>
          </a:p>
        </p:txBody>
      </p:sp>
      <p:sp>
        <p:nvSpPr>
          <p:cNvPr id="318" name="Freeform 244">
            <a:extLst>
              <a:ext uri="{FF2B5EF4-FFF2-40B4-BE49-F238E27FC236}">
                <a16:creationId xmlns:a16="http://schemas.microsoft.com/office/drawing/2014/main" id="{D7F0C8B7-5F6F-2443-A968-1C4F0693FB16}"/>
              </a:ext>
            </a:extLst>
          </p:cNvPr>
          <p:cNvSpPr>
            <a:spLocks noChangeArrowheads="1"/>
          </p:cNvSpPr>
          <p:nvPr/>
        </p:nvSpPr>
        <p:spPr bwMode="auto">
          <a:xfrm rot="21434252">
            <a:off x="2764507" y="9374768"/>
            <a:ext cx="769" cy="2287"/>
          </a:xfrm>
          <a:custGeom>
            <a:avLst/>
            <a:gdLst>
              <a:gd name="T0" fmla="*/ 5 w 6"/>
              <a:gd name="T1" fmla="*/ 11 h 12"/>
              <a:gd name="T2" fmla="*/ 5 w 6"/>
              <a:gd name="T3" fmla="*/ 11 h 12"/>
              <a:gd name="T4" fmla="*/ 4 w 6"/>
              <a:gd name="T5" fmla="*/ 7 h 12"/>
              <a:gd name="T6" fmla="*/ 2 w 6"/>
              <a:gd name="T7" fmla="*/ 4 h 12"/>
              <a:gd name="T8" fmla="*/ 2 w 6"/>
              <a:gd name="T9" fmla="*/ 4 h 12"/>
              <a:gd name="T10" fmla="*/ 0 w 6"/>
              <a:gd name="T11" fmla="*/ 0 h 12"/>
              <a:gd name="T12" fmla="*/ 0 w 6"/>
              <a:gd name="T13" fmla="*/ 0 h 12"/>
              <a:gd name="T14" fmla="*/ 2 w 6"/>
              <a:gd name="T15" fmla="*/ 6 h 12"/>
              <a:gd name="T16" fmla="*/ 5 w 6"/>
              <a:gd name="T17"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
                <a:moveTo>
                  <a:pt x="5" y="11"/>
                </a:moveTo>
                <a:lnTo>
                  <a:pt x="5" y="11"/>
                </a:lnTo>
                <a:lnTo>
                  <a:pt x="4" y="7"/>
                </a:lnTo>
                <a:lnTo>
                  <a:pt x="2" y="4"/>
                </a:lnTo>
                <a:lnTo>
                  <a:pt x="2" y="4"/>
                </a:lnTo>
                <a:lnTo>
                  <a:pt x="0" y="0"/>
                </a:lnTo>
                <a:lnTo>
                  <a:pt x="0" y="0"/>
                </a:lnTo>
                <a:lnTo>
                  <a:pt x="2" y="6"/>
                </a:lnTo>
                <a:lnTo>
                  <a:pt x="5" y="11"/>
                </a:lnTo>
              </a:path>
            </a:pathLst>
          </a:custGeom>
          <a:solidFill>
            <a:schemeClr val="bg1">
              <a:lumMod val="85000"/>
            </a:schemeClr>
          </a:solidFill>
          <a:ln>
            <a:noFill/>
          </a:ln>
          <a:effectLst/>
        </p:spPr>
        <p:txBody>
          <a:bodyPr wrap="none" anchor="ctr"/>
          <a:lstStyle/>
          <a:p>
            <a:endParaRPr lang="nl-BE"/>
          </a:p>
        </p:txBody>
      </p:sp>
      <p:sp>
        <p:nvSpPr>
          <p:cNvPr id="319" name="Freeform 245">
            <a:extLst>
              <a:ext uri="{FF2B5EF4-FFF2-40B4-BE49-F238E27FC236}">
                <a16:creationId xmlns:a16="http://schemas.microsoft.com/office/drawing/2014/main" id="{C936F84B-D562-3B40-B9B6-BAB6D4C6FB48}"/>
              </a:ext>
            </a:extLst>
          </p:cNvPr>
          <p:cNvSpPr>
            <a:spLocks noChangeArrowheads="1"/>
          </p:cNvSpPr>
          <p:nvPr/>
        </p:nvSpPr>
        <p:spPr bwMode="auto">
          <a:xfrm rot="21434252">
            <a:off x="2763665" y="9374044"/>
            <a:ext cx="769" cy="762"/>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320" name="Freeform 246">
            <a:extLst>
              <a:ext uri="{FF2B5EF4-FFF2-40B4-BE49-F238E27FC236}">
                <a16:creationId xmlns:a16="http://schemas.microsoft.com/office/drawing/2014/main" id="{DCCDE19C-4132-384C-9855-F8C0A6E860BB}"/>
              </a:ext>
            </a:extLst>
          </p:cNvPr>
          <p:cNvSpPr>
            <a:spLocks noChangeArrowheads="1"/>
          </p:cNvSpPr>
          <p:nvPr/>
        </p:nvSpPr>
        <p:spPr bwMode="auto">
          <a:xfrm rot="21434252">
            <a:off x="2668970" y="9693771"/>
            <a:ext cx="326734" cy="309508"/>
          </a:xfrm>
          <a:custGeom>
            <a:avLst/>
            <a:gdLst>
              <a:gd name="T0" fmla="*/ 546 w 1872"/>
              <a:gd name="T1" fmla="*/ 1127 h 1789"/>
              <a:gd name="T2" fmla="*/ 385 w 1872"/>
              <a:gd name="T3" fmla="*/ 962 h 1789"/>
              <a:gd name="T4" fmla="*/ 440 w 1872"/>
              <a:gd name="T5" fmla="*/ 800 h 1789"/>
              <a:gd name="T6" fmla="*/ 360 w 1872"/>
              <a:gd name="T7" fmla="*/ 709 h 1789"/>
              <a:gd name="T8" fmla="*/ 320 w 1872"/>
              <a:gd name="T9" fmla="*/ 636 h 1789"/>
              <a:gd name="T10" fmla="*/ 264 w 1872"/>
              <a:gd name="T11" fmla="*/ 742 h 1789"/>
              <a:gd name="T12" fmla="*/ 336 w 1872"/>
              <a:gd name="T13" fmla="*/ 832 h 1789"/>
              <a:gd name="T14" fmla="*/ 291 w 1872"/>
              <a:gd name="T15" fmla="*/ 682 h 1789"/>
              <a:gd name="T16" fmla="*/ 349 w 1872"/>
              <a:gd name="T17" fmla="*/ 921 h 1789"/>
              <a:gd name="T18" fmla="*/ 341 w 1872"/>
              <a:gd name="T19" fmla="*/ 940 h 1789"/>
              <a:gd name="T20" fmla="*/ 1126 w 1872"/>
              <a:gd name="T21" fmla="*/ 1687 h 1789"/>
              <a:gd name="T22" fmla="*/ 1039 w 1872"/>
              <a:gd name="T23" fmla="*/ 1508 h 1789"/>
              <a:gd name="T24" fmla="*/ 1061 w 1872"/>
              <a:gd name="T25" fmla="*/ 1481 h 1789"/>
              <a:gd name="T26" fmla="*/ 1028 w 1872"/>
              <a:gd name="T27" fmla="*/ 1508 h 1789"/>
              <a:gd name="T28" fmla="*/ 1762 w 1872"/>
              <a:gd name="T29" fmla="*/ 498 h 1789"/>
              <a:gd name="T30" fmla="*/ 1719 w 1872"/>
              <a:gd name="T31" fmla="*/ 324 h 1789"/>
              <a:gd name="T32" fmla="*/ 1595 w 1872"/>
              <a:gd name="T33" fmla="*/ 218 h 1789"/>
              <a:gd name="T34" fmla="*/ 1414 w 1872"/>
              <a:gd name="T35" fmla="*/ 286 h 1789"/>
              <a:gd name="T36" fmla="*/ 1168 w 1872"/>
              <a:gd name="T37" fmla="*/ 232 h 1789"/>
              <a:gd name="T38" fmla="*/ 1020 w 1872"/>
              <a:gd name="T39" fmla="*/ 51 h 1789"/>
              <a:gd name="T40" fmla="*/ 858 w 1872"/>
              <a:gd name="T41" fmla="*/ 76 h 1789"/>
              <a:gd name="T42" fmla="*/ 677 w 1872"/>
              <a:gd name="T43" fmla="*/ 152 h 1789"/>
              <a:gd name="T44" fmla="*/ 604 w 1872"/>
              <a:gd name="T45" fmla="*/ 344 h 1789"/>
              <a:gd name="T46" fmla="*/ 535 w 1872"/>
              <a:gd name="T47" fmla="*/ 481 h 1789"/>
              <a:gd name="T48" fmla="*/ 329 w 1872"/>
              <a:gd name="T49" fmla="*/ 396 h 1789"/>
              <a:gd name="T50" fmla="*/ 131 w 1872"/>
              <a:gd name="T51" fmla="*/ 532 h 1789"/>
              <a:gd name="T52" fmla="*/ 13 w 1872"/>
              <a:gd name="T53" fmla="*/ 571 h 1789"/>
              <a:gd name="T54" fmla="*/ 107 w 1872"/>
              <a:gd name="T55" fmla="*/ 778 h 1789"/>
              <a:gd name="T56" fmla="*/ 257 w 1872"/>
              <a:gd name="T57" fmla="*/ 616 h 1789"/>
              <a:gd name="T58" fmla="*/ 394 w 1872"/>
              <a:gd name="T59" fmla="*/ 636 h 1789"/>
              <a:gd name="T60" fmla="*/ 476 w 1872"/>
              <a:gd name="T61" fmla="*/ 865 h 1789"/>
              <a:gd name="T62" fmla="*/ 580 w 1872"/>
              <a:gd name="T63" fmla="*/ 1013 h 1789"/>
              <a:gd name="T64" fmla="*/ 481 w 1872"/>
              <a:gd name="T65" fmla="*/ 887 h 1789"/>
              <a:gd name="T66" fmla="*/ 489 w 1872"/>
              <a:gd name="T67" fmla="*/ 957 h 1789"/>
              <a:gd name="T68" fmla="*/ 549 w 1872"/>
              <a:gd name="T69" fmla="*/ 1078 h 1789"/>
              <a:gd name="T70" fmla="*/ 605 w 1872"/>
              <a:gd name="T71" fmla="*/ 1139 h 1789"/>
              <a:gd name="T72" fmla="*/ 761 w 1872"/>
              <a:gd name="T73" fmla="*/ 1247 h 1789"/>
              <a:gd name="T74" fmla="*/ 894 w 1872"/>
              <a:gd name="T75" fmla="*/ 1339 h 1789"/>
              <a:gd name="T76" fmla="*/ 1172 w 1872"/>
              <a:gd name="T77" fmla="*/ 1448 h 1789"/>
              <a:gd name="T78" fmla="*/ 1366 w 1872"/>
              <a:gd name="T79" fmla="*/ 1591 h 1789"/>
              <a:gd name="T80" fmla="*/ 1182 w 1872"/>
              <a:gd name="T81" fmla="*/ 1562 h 1789"/>
              <a:gd name="T82" fmla="*/ 1503 w 1872"/>
              <a:gd name="T83" fmla="*/ 1690 h 1789"/>
              <a:gd name="T84" fmla="*/ 1508 w 1872"/>
              <a:gd name="T85" fmla="*/ 1668 h 1789"/>
              <a:gd name="T86" fmla="*/ 1318 w 1872"/>
              <a:gd name="T87" fmla="*/ 1492 h 1789"/>
              <a:gd name="T88" fmla="*/ 1163 w 1872"/>
              <a:gd name="T89" fmla="*/ 1330 h 1789"/>
              <a:gd name="T90" fmla="*/ 970 w 1872"/>
              <a:gd name="T91" fmla="*/ 1112 h 1789"/>
              <a:gd name="T92" fmla="*/ 844 w 1872"/>
              <a:gd name="T93" fmla="*/ 897 h 1789"/>
              <a:gd name="T94" fmla="*/ 723 w 1872"/>
              <a:gd name="T95" fmla="*/ 747 h 1789"/>
              <a:gd name="T96" fmla="*/ 829 w 1872"/>
              <a:gd name="T97" fmla="*/ 677 h 1789"/>
              <a:gd name="T98" fmla="*/ 1028 w 1872"/>
              <a:gd name="T99" fmla="*/ 612 h 1789"/>
              <a:gd name="T100" fmla="*/ 1363 w 1872"/>
              <a:gd name="T101" fmla="*/ 650 h 1789"/>
              <a:gd name="T102" fmla="*/ 1619 w 1872"/>
              <a:gd name="T103" fmla="*/ 624 h 1789"/>
              <a:gd name="T104" fmla="*/ 1793 w 1872"/>
              <a:gd name="T105" fmla="*/ 684 h 1789"/>
              <a:gd name="T106" fmla="*/ 774 w 1872"/>
              <a:gd name="T107" fmla="*/ 443 h 1789"/>
              <a:gd name="T108" fmla="*/ 1163 w 1872"/>
              <a:gd name="T109" fmla="*/ 1585 h 1789"/>
              <a:gd name="T110" fmla="*/ 1100 w 1872"/>
              <a:gd name="T111" fmla="*/ 1622 h 1789"/>
              <a:gd name="T112" fmla="*/ 1291 w 1872"/>
              <a:gd name="T113" fmla="*/ 1665 h 1789"/>
              <a:gd name="T114" fmla="*/ 501 w 1872"/>
              <a:gd name="T115" fmla="*/ 1117 h 1789"/>
              <a:gd name="T116" fmla="*/ 517 w 1872"/>
              <a:gd name="T117" fmla="*/ 1167 h 1789"/>
              <a:gd name="T118" fmla="*/ 634 w 1872"/>
              <a:gd name="T119" fmla="*/ 1237 h 1789"/>
              <a:gd name="T120" fmla="*/ 868 w 1872"/>
              <a:gd name="T121" fmla="*/ 1383 h 1789"/>
              <a:gd name="T122" fmla="*/ 849 w 1872"/>
              <a:gd name="T123" fmla="*/ 1571 h 1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72" h="1789">
                <a:moveTo>
                  <a:pt x="418" y="955"/>
                </a:moveTo>
                <a:lnTo>
                  <a:pt x="418" y="969"/>
                </a:lnTo>
                <a:lnTo>
                  <a:pt x="418" y="982"/>
                </a:lnTo>
                <a:lnTo>
                  <a:pt x="419" y="987"/>
                </a:lnTo>
                <a:lnTo>
                  <a:pt x="421" y="993"/>
                </a:lnTo>
                <a:lnTo>
                  <a:pt x="426" y="994"/>
                </a:lnTo>
                <a:lnTo>
                  <a:pt x="431" y="996"/>
                </a:lnTo>
                <a:lnTo>
                  <a:pt x="435" y="991"/>
                </a:lnTo>
                <a:lnTo>
                  <a:pt x="436" y="984"/>
                </a:lnTo>
                <a:lnTo>
                  <a:pt x="438" y="977"/>
                </a:lnTo>
                <a:lnTo>
                  <a:pt x="438" y="969"/>
                </a:lnTo>
                <a:lnTo>
                  <a:pt x="436" y="964"/>
                </a:lnTo>
                <a:lnTo>
                  <a:pt x="431" y="957"/>
                </a:lnTo>
                <a:lnTo>
                  <a:pt x="426" y="955"/>
                </a:lnTo>
                <a:lnTo>
                  <a:pt x="418" y="955"/>
                </a:lnTo>
                <a:close/>
                <a:moveTo>
                  <a:pt x="438" y="1016"/>
                </a:moveTo>
                <a:lnTo>
                  <a:pt x="431" y="1015"/>
                </a:lnTo>
                <a:lnTo>
                  <a:pt x="426" y="1011"/>
                </a:lnTo>
                <a:lnTo>
                  <a:pt x="419" y="1010"/>
                </a:lnTo>
                <a:lnTo>
                  <a:pt x="411" y="1010"/>
                </a:lnTo>
                <a:lnTo>
                  <a:pt x="411" y="1027"/>
                </a:lnTo>
                <a:lnTo>
                  <a:pt x="412" y="1034"/>
                </a:lnTo>
                <a:lnTo>
                  <a:pt x="414" y="1035"/>
                </a:lnTo>
                <a:lnTo>
                  <a:pt x="418" y="1037"/>
                </a:lnTo>
                <a:lnTo>
                  <a:pt x="418" y="1032"/>
                </a:lnTo>
                <a:lnTo>
                  <a:pt x="419" y="1028"/>
                </a:lnTo>
                <a:lnTo>
                  <a:pt x="423" y="1027"/>
                </a:lnTo>
                <a:lnTo>
                  <a:pt x="426" y="1025"/>
                </a:lnTo>
                <a:lnTo>
                  <a:pt x="435" y="1023"/>
                </a:lnTo>
                <a:lnTo>
                  <a:pt x="436" y="1020"/>
                </a:lnTo>
                <a:lnTo>
                  <a:pt x="438" y="1016"/>
                </a:lnTo>
                <a:close/>
                <a:moveTo>
                  <a:pt x="527" y="1139"/>
                </a:moveTo>
                <a:lnTo>
                  <a:pt x="530" y="1139"/>
                </a:lnTo>
                <a:lnTo>
                  <a:pt x="534" y="1139"/>
                </a:lnTo>
                <a:lnTo>
                  <a:pt x="537" y="1139"/>
                </a:lnTo>
                <a:lnTo>
                  <a:pt x="540" y="1139"/>
                </a:lnTo>
                <a:lnTo>
                  <a:pt x="544" y="1134"/>
                </a:lnTo>
                <a:lnTo>
                  <a:pt x="546" y="1132"/>
                </a:lnTo>
                <a:lnTo>
                  <a:pt x="547" y="1131"/>
                </a:lnTo>
                <a:lnTo>
                  <a:pt x="547" y="1132"/>
                </a:lnTo>
                <a:lnTo>
                  <a:pt x="547" y="1129"/>
                </a:lnTo>
                <a:lnTo>
                  <a:pt x="546" y="1127"/>
                </a:lnTo>
                <a:lnTo>
                  <a:pt x="542" y="1127"/>
                </a:lnTo>
                <a:lnTo>
                  <a:pt x="540" y="1126"/>
                </a:lnTo>
                <a:lnTo>
                  <a:pt x="537" y="1119"/>
                </a:lnTo>
                <a:lnTo>
                  <a:pt x="532" y="1112"/>
                </a:lnTo>
                <a:lnTo>
                  <a:pt x="529" y="1110"/>
                </a:lnTo>
                <a:lnTo>
                  <a:pt x="525" y="1107"/>
                </a:lnTo>
                <a:lnTo>
                  <a:pt x="520" y="1105"/>
                </a:lnTo>
                <a:lnTo>
                  <a:pt x="513" y="1105"/>
                </a:lnTo>
                <a:lnTo>
                  <a:pt x="513" y="1112"/>
                </a:lnTo>
                <a:lnTo>
                  <a:pt x="517" y="1119"/>
                </a:lnTo>
                <a:lnTo>
                  <a:pt x="520" y="1124"/>
                </a:lnTo>
                <a:lnTo>
                  <a:pt x="520" y="1132"/>
                </a:lnTo>
                <a:lnTo>
                  <a:pt x="525" y="1134"/>
                </a:lnTo>
                <a:lnTo>
                  <a:pt x="527" y="1136"/>
                </a:lnTo>
                <a:lnTo>
                  <a:pt x="527" y="1139"/>
                </a:lnTo>
                <a:close/>
                <a:moveTo>
                  <a:pt x="452" y="941"/>
                </a:moveTo>
                <a:lnTo>
                  <a:pt x="453" y="947"/>
                </a:lnTo>
                <a:lnTo>
                  <a:pt x="457" y="950"/>
                </a:lnTo>
                <a:lnTo>
                  <a:pt x="460" y="955"/>
                </a:lnTo>
                <a:lnTo>
                  <a:pt x="467" y="960"/>
                </a:lnTo>
                <a:lnTo>
                  <a:pt x="470" y="962"/>
                </a:lnTo>
                <a:lnTo>
                  <a:pt x="476" y="962"/>
                </a:lnTo>
                <a:lnTo>
                  <a:pt x="479" y="957"/>
                </a:lnTo>
                <a:lnTo>
                  <a:pt x="479" y="948"/>
                </a:lnTo>
                <a:lnTo>
                  <a:pt x="474" y="947"/>
                </a:lnTo>
                <a:lnTo>
                  <a:pt x="472" y="945"/>
                </a:lnTo>
                <a:lnTo>
                  <a:pt x="472" y="941"/>
                </a:lnTo>
                <a:lnTo>
                  <a:pt x="452" y="941"/>
                </a:lnTo>
                <a:close/>
                <a:moveTo>
                  <a:pt x="377" y="969"/>
                </a:moveTo>
                <a:lnTo>
                  <a:pt x="380" y="970"/>
                </a:lnTo>
                <a:lnTo>
                  <a:pt x="383" y="974"/>
                </a:lnTo>
                <a:lnTo>
                  <a:pt x="387" y="982"/>
                </a:lnTo>
                <a:lnTo>
                  <a:pt x="389" y="986"/>
                </a:lnTo>
                <a:lnTo>
                  <a:pt x="392" y="989"/>
                </a:lnTo>
                <a:lnTo>
                  <a:pt x="397" y="991"/>
                </a:lnTo>
                <a:lnTo>
                  <a:pt x="404" y="989"/>
                </a:lnTo>
                <a:lnTo>
                  <a:pt x="406" y="982"/>
                </a:lnTo>
                <a:lnTo>
                  <a:pt x="404" y="974"/>
                </a:lnTo>
                <a:lnTo>
                  <a:pt x="401" y="969"/>
                </a:lnTo>
                <a:lnTo>
                  <a:pt x="397" y="964"/>
                </a:lnTo>
                <a:lnTo>
                  <a:pt x="390" y="962"/>
                </a:lnTo>
                <a:lnTo>
                  <a:pt x="385" y="962"/>
                </a:lnTo>
                <a:lnTo>
                  <a:pt x="380" y="964"/>
                </a:lnTo>
                <a:lnTo>
                  <a:pt x="377" y="969"/>
                </a:lnTo>
                <a:close/>
                <a:moveTo>
                  <a:pt x="459" y="1057"/>
                </a:moveTo>
                <a:lnTo>
                  <a:pt x="459" y="1045"/>
                </a:lnTo>
                <a:lnTo>
                  <a:pt x="457" y="1035"/>
                </a:lnTo>
                <a:lnTo>
                  <a:pt x="455" y="1030"/>
                </a:lnTo>
                <a:lnTo>
                  <a:pt x="453" y="1027"/>
                </a:lnTo>
                <a:lnTo>
                  <a:pt x="450" y="1025"/>
                </a:lnTo>
                <a:lnTo>
                  <a:pt x="445" y="1023"/>
                </a:lnTo>
                <a:lnTo>
                  <a:pt x="443" y="1027"/>
                </a:lnTo>
                <a:lnTo>
                  <a:pt x="440" y="1028"/>
                </a:lnTo>
                <a:lnTo>
                  <a:pt x="436" y="1030"/>
                </a:lnTo>
                <a:lnTo>
                  <a:pt x="431" y="1030"/>
                </a:lnTo>
                <a:lnTo>
                  <a:pt x="431" y="1047"/>
                </a:lnTo>
                <a:lnTo>
                  <a:pt x="433" y="1054"/>
                </a:lnTo>
                <a:lnTo>
                  <a:pt x="435" y="1056"/>
                </a:lnTo>
                <a:lnTo>
                  <a:pt x="438" y="1057"/>
                </a:lnTo>
                <a:lnTo>
                  <a:pt x="440" y="1054"/>
                </a:lnTo>
                <a:lnTo>
                  <a:pt x="441" y="1052"/>
                </a:lnTo>
                <a:lnTo>
                  <a:pt x="443" y="1052"/>
                </a:lnTo>
                <a:lnTo>
                  <a:pt x="447" y="1052"/>
                </a:lnTo>
                <a:lnTo>
                  <a:pt x="453" y="1054"/>
                </a:lnTo>
                <a:lnTo>
                  <a:pt x="459" y="1057"/>
                </a:lnTo>
                <a:close/>
                <a:moveTo>
                  <a:pt x="506" y="1078"/>
                </a:moveTo>
                <a:lnTo>
                  <a:pt x="505" y="1066"/>
                </a:lnTo>
                <a:lnTo>
                  <a:pt x="501" y="1063"/>
                </a:lnTo>
                <a:lnTo>
                  <a:pt x="499" y="1057"/>
                </a:lnTo>
                <a:lnTo>
                  <a:pt x="494" y="1056"/>
                </a:lnTo>
                <a:lnTo>
                  <a:pt x="491" y="1052"/>
                </a:lnTo>
                <a:lnTo>
                  <a:pt x="479" y="1051"/>
                </a:lnTo>
                <a:lnTo>
                  <a:pt x="479" y="1057"/>
                </a:lnTo>
                <a:lnTo>
                  <a:pt x="481" y="1063"/>
                </a:lnTo>
                <a:lnTo>
                  <a:pt x="486" y="1071"/>
                </a:lnTo>
                <a:lnTo>
                  <a:pt x="488" y="1076"/>
                </a:lnTo>
                <a:lnTo>
                  <a:pt x="493" y="1078"/>
                </a:lnTo>
                <a:lnTo>
                  <a:pt x="499" y="1078"/>
                </a:lnTo>
                <a:lnTo>
                  <a:pt x="506" y="1078"/>
                </a:lnTo>
                <a:close/>
                <a:moveTo>
                  <a:pt x="445" y="839"/>
                </a:moveTo>
                <a:lnTo>
                  <a:pt x="445" y="812"/>
                </a:lnTo>
                <a:lnTo>
                  <a:pt x="445" y="805"/>
                </a:lnTo>
                <a:lnTo>
                  <a:pt x="441" y="803"/>
                </a:lnTo>
                <a:lnTo>
                  <a:pt x="440" y="800"/>
                </a:lnTo>
                <a:lnTo>
                  <a:pt x="438" y="797"/>
                </a:lnTo>
                <a:lnTo>
                  <a:pt x="438" y="791"/>
                </a:lnTo>
                <a:lnTo>
                  <a:pt x="433" y="790"/>
                </a:lnTo>
                <a:lnTo>
                  <a:pt x="431" y="788"/>
                </a:lnTo>
                <a:lnTo>
                  <a:pt x="431" y="785"/>
                </a:lnTo>
                <a:lnTo>
                  <a:pt x="424" y="785"/>
                </a:lnTo>
                <a:lnTo>
                  <a:pt x="419" y="783"/>
                </a:lnTo>
                <a:lnTo>
                  <a:pt x="418" y="779"/>
                </a:lnTo>
                <a:lnTo>
                  <a:pt x="416" y="776"/>
                </a:lnTo>
                <a:lnTo>
                  <a:pt x="414" y="771"/>
                </a:lnTo>
                <a:lnTo>
                  <a:pt x="412" y="768"/>
                </a:lnTo>
                <a:lnTo>
                  <a:pt x="409" y="764"/>
                </a:lnTo>
                <a:lnTo>
                  <a:pt x="404" y="764"/>
                </a:lnTo>
                <a:lnTo>
                  <a:pt x="399" y="766"/>
                </a:lnTo>
                <a:lnTo>
                  <a:pt x="395" y="768"/>
                </a:lnTo>
                <a:lnTo>
                  <a:pt x="390" y="774"/>
                </a:lnTo>
                <a:lnTo>
                  <a:pt x="387" y="783"/>
                </a:lnTo>
                <a:lnTo>
                  <a:pt x="383" y="791"/>
                </a:lnTo>
                <a:lnTo>
                  <a:pt x="383" y="798"/>
                </a:lnTo>
                <a:lnTo>
                  <a:pt x="385" y="803"/>
                </a:lnTo>
                <a:lnTo>
                  <a:pt x="389" y="807"/>
                </a:lnTo>
                <a:lnTo>
                  <a:pt x="390" y="812"/>
                </a:lnTo>
                <a:lnTo>
                  <a:pt x="397" y="812"/>
                </a:lnTo>
                <a:lnTo>
                  <a:pt x="404" y="812"/>
                </a:lnTo>
                <a:lnTo>
                  <a:pt x="409" y="814"/>
                </a:lnTo>
                <a:lnTo>
                  <a:pt x="411" y="819"/>
                </a:lnTo>
                <a:lnTo>
                  <a:pt x="421" y="822"/>
                </a:lnTo>
                <a:lnTo>
                  <a:pt x="428" y="829"/>
                </a:lnTo>
                <a:lnTo>
                  <a:pt x="436" y="834"/>
                </a:lnTo>
                <a:lnTo>
                  <a:pt x="445" y="839"/>
                </a:lnTo>
                <a:close/>
                <a:moveTo>
                  <a:pt x="308" y="689"/>
                </a:moveTo>
                <a:lnTo>
                  <a:pt x="315" y="687"/>
                </a:lnTo>
                <a:lnTo>
                  <a:pt x="322" y="687"/>
                </a:lnTo>
                <a:lnTo>
                  <a:pt x="331" y="691"/>
                </a:lnTo>
                <a:lnTo>
                  <a:pt x="339" y="694"/>
                </a:lnTo>
                <a:lnTo>
                  <a:pt x="344" y="696"/>
                </a:lnTo>
                <a:lnTo>
                  <a:pt x="349" y="696"/>
                </a:lnTo>
                <a:lnTo>
                  <a:pt x="349" y="701"/>
                </a:lnTo>
                <a:lnTo>
                  <a:pt x="353" y="703"/>
                </a:lnTo>
                <a:lnTo>
                  <a:pt x="354" y="706"/>
                </a:lnTo>
                <a:lnTo>
                  <a:pt x="356" y="709"/>
                </a:lnTo>
                <a:lnTo>
                  <a:pt x="360" y="709"/>
                </a:lnTo>
                <a:lnTo>
                  <a:pt x="361" y="711"/>
                </a:lnTo>
                <a:lnTo>
                  <a:pt x="363" y="716"/>
                </a:lnTo>
                <a:lnTo>
                  <a:pt x="366" y="720"/>
                </a:lnTo>
                <a:lnTo>
                  <a:pt x="368" y="721"/>
                </a:lnTo>
                <a:lnTo>
                  <a:pt x="370" y="723"/>
                </a:lnTo>
                <a:lnTo>
                  <a:pt x="373" y="730"/>
                </a:lnTo>
                <a:lnTo>
                  <a:pt x="378" y="737"/>
                </a:lnTo>
                <a:lnTo>
                  <a:pt x="382" y="740"/>
                </a:lnTo>
                <a:lnTo>
                  <a:pt x="387" y="742"/>
                </a:lnTo>
                <a:lnTo>
                  <a:pt x="392" y="744"/>
                </a:lnTo>
                <a:lnTo>
                  <a:pt x="397" y="744"/>
                </a:lnTo>
                <a:lnTo>
                  <a:pt x="406" y="737"/>
                </a:lnTo>
                <a:lnTo>
                  <a:pt x="414" y="732"/>
                </a:lnTo>
                <a:lnTo>
                  <a:pt x="419" y="727"/>
                </a:lnTo>
                <a:lnTo>
                  <a:pt x="421" y="721"/>
                </a:lnTo>
                <a:lnTo>
                  <a:pt x="423" y="716"/>
                </a:lnTo>
                <a:lnTo>
                  <a:pt x="424" y="709"/>
                </a:lnTo>
                <a:lnTo>
                  <a:pt x="423" y="698"/>
                </a:lnTo>
                <a:lnTo>
                  <a:pt x="418" y="689"/>
                </a:lnTo>
                <a:lnTo>
                  <a:pt x="412" y="680"/>
                </a:lnTo>
                <a:lnTo>
                  <a:pt x="409" y="677"/>
                </a:lnTo>
                <a:lnTo>
                  <a:pt x="404" y="675"/>
                </a:lnTo>
                <a:lnTo>
                  <a:pt x="404" y="668"/>
                </a:lnTo>
                <a:lnTo>
                  <a:pt x="402" y="663"/>
                </a:lnTo>
                <a:lnTo>
                  <a:pt x="397" y="655"/>
                </a:lnTo>
                <a:lnTo>
                  <a:pt x="394" y="653"/>
                </a:lnTo>
                <a:lnTo>
                  <a:pt x="392" y="651"/>
                </a:lnTo>
                <a:lnTo>
                  <a:pt x="389" y="646"/>
                </a:lnTo>
                <a:lnTo>
                  <a:pt x="387" y="639"/>
                </a:lnTo>
                <a:lnTo>
                  <a:pt x="383" y="634"/>
                </a:lnTo>
                <a:lnTo>
                  <a:pt x="370" y="627"/>
                </a:lnTo>
                <a:lnTo>
                  <a:pt x="360" y="621"/>
                </a:lnTo>
                <a:lnTo>
                  <a:pt x="348" y="614"/>
                </a:lnTo>
                <a:lnTo>
                  <a:pt x="336" y="607"/>
                </a:lnTo>
                <a:lnTo>
                  <a:pt x="334" y="616"/>
                </a:lnTo>
                <a:lnTo>
                  <a:pt x="331" y="619"/>
                </a:lnTo>
                <a:lnTo>
                  <a:pt x="324" y="621"/>
                </a:lnTo>
                <a:lnTo>
                  <a:pt x="315" y="621"/>
                </a:lnTo>
                <a:lnTo>
                  <a:pt x="314" y="627"/>
                </a:lnTo>
                <a:lnTo>
                  <a:pt x="315" y="631"/>
                </a:lnTo>
                <a:lnTo>
                  <a:pt x="317" y="634"/>
                </a:lnTo>
                <a:lnTo>
                  <a:pt x="320" y="636"/>
                </a:lnTo>
                <a:lnTo>
                  <a:pt x="326" y="641"/>
                </a:lnTo>
                <a:lnTo>
                  <a:pt x="327" y="645"/>
                </a:lnTo>
                <a:lnTo>
                  <a:pt x="329" y="648"/>
                </a:lnTo>
                <a:lnTo>
                  <a:pt x="319" y="655"/>
                </a:lnTo>
                <a:lnTo>
                  <a:pt x="314" y="663"/>
                </a:lnTo>
                <a:lnTo>
                  <a:pt x="310" y="675"/>
                </a:lnTo>
                <a:lnTo>
                  <a:pt x="308" y="689"/>
                </a:lnTo>
                <a:close/>
                <a:moveTo>
                  <a:pt x="254" y="894"/>
                </a:moveTo>
                <a:lnTo>
                  <a:pt x="271" y="894"/>
                </a:lnTo>
                <a:lnTo>
                  <a:pt x="278" y="892"/>
                </a:lnTo>
                <a:lnTo>
                  <a:pt x="279" y="890"/>
                </a:lnTo>
                <a:lnTo>
                  <a:pt x="281" y="887"/>
                </a:lnTo>
                <a:lnTo>
                  <a:pt x="276" y="885"/>
                </a:lnTo>
                <a:lnTo>
                  <a:pt x="273" y="882"/>
                </a:lnTo>
                <a:lnTo>
                  <a:pt x="268" y="873"/>
                </a:lnTo>
                <a:lnTo>
                  <a:pt x="268" y="846"/>
                </a:lnTo>
                <a:lnTo>
                  <a:pt x="264" y="846"/>
                </a:lnTo>
                <a:lnTo>
                  <a:pt x="262" y="844"/>
                </a:lnTo>
                <a:lnTo>
                  <a:pt x="261" y="839"/>
                </a:lnTo>
                <a:lnTo>
                  <a:pt x="257" y="836"/>
                </a:lnTo>
                <a:lnTo>
                  <a:pt x="256" y="834"/>
                </a:lnTo>
                <a:lnTo>
                  <a:pt x="254" y="832"/>
                </a:lnTo>
                <a:lnTo>
                  <a:pt x="254" y="837"/>
                </a:lnTo>
                <a:lnTo>
                  <a:pt x="254" y="843"/>
                </a:lnTo>
                <a:lnTo>
                  <a:pt x="250" y="844"/>
                </a:lnTo>
                <a:lnTo>
                  <a:pt x="247" y="846"/>
                </a:lnTo>
                <a:lnTo>
                  <a:pt x="240" y="849"/>
                </a:lnTo>
                <a:lnTo>
                  <a:pt x="237" y="851"/>
                </a:lnTo>
                <a:lnTo>
                  <a:pt x="233" y="853"/>
                </a:lnTo>
                <a:lnTo>
                  <a:pt x="233" y="861"/>
                </a:lnTo>
                <a:lnTo>
                  <a:pt x="237" y="866"/>
                </a:lnTo>
                <a:lnTo>
                  <a:pt x="239" y="873"/>
                </a:lnTo>
                <a:lnTo>
                  <a:pt x="240" y="880"/>
                </a:lnTo>
                <a:lnTo>
                  <a:pt x="245" y="882"/>
                </a:lnTo>
                <a:lnTo>
                  <a:pt x="250" y="883"/>
                </a:lnTo>
                <a:lnTo>
                  <a:pt x="254" y="887"/>
                </a:lnTo>
                <a:lnTo>
                  <a:pt x="254" y="894"/>
                </a:lnTo>
                <a:close/>
                <a:moveTo>
                  <a:pt x="281" y="723"/>
                </a:moveTo>
                <a:lnTo>
                  <a:pt x="279" y="728"/>
                </a:lnTo>
                <a:lnTo>
                  <a:pt x="278" y="732"/>
                </a:lnTo>
                <a:lnTo>
                  <a:pt x="271" y="737"/>
                </a:lnTo>
                <a:lnTo>
                  <a:pt x="264" y="742"/>
                </a:lnTo>
                <a:lnTo>
                  <a:pt x="262" y="745"/>
                </a:lnTo>
                <a:lnTo>
                  <a:pt x="261" y="750"/>
                </a:lnTo>
                <a:lnTo>
                  <a:pt x="262" y="752"/>
                </a:lnTo>
                <a:lnTo>
                  <a:pt x="264" y="754"/>
                </a:lnTo>
                <a:lnTo>
                  <a:pt x="266" y="759"/>
                </a:lnTo>
                <a:lnTo>
                  <a:pt x="268" y="771"/>
                </a:lnTo>
                <a:lnTo>
                  <a:pt x="269" y="774"/>
                </a:lnTo>
                <a:lnTo>
                  <a:pt x="271" y="778"/>
                </a:lnTo>
                <a:lnTo>
                  <a:pt x="273" y="781"/>
                </a:lnTo>
                <a:lnTo>
                  <a:pt x="274" y="785"/>
                </a:lnTo>
                <a:lnTo>
                  <a:pt x="274" y="790"/>
                </a:lnTo>
                <a:lnTo>
                  <a:pt x="274" y="795"/>
                </a:lnTo>
                <a:lnTo>
                  <a:pt x="279" y="800"/>
                </a:lnTo>
                <a:lnTo>
                  <a:pt x="281" y="807"/>
                </a:lnTo>
                <a:lnTo>
                  <a:pt x="283" y="812"/>
                </a:lnTo>
                <a:lnTo>
                  <a:pt x="281" y="819"/>
                </a:lnTo>
                <a:lnTo>
                  <a:pt x="290" y="824"/>
                </a:lnTo>
                <a:lnTo>
                  <a:pt x="293" y="827"/>
                </a:lnTo>
                <a:lnTo>
                  <a:pt x="295" y="832"/>
                </a:lnTo>
                <a:lnTo>
                  <a:pt x="300" y="834"/>
                </a:lnTo>
                <a:lnTo>
                  <a:pt x="302" y="836"/>
                </a:lnTo>
                <a:lnTo>
                  <a:pt x="302" y="839"/>
                </a:lnTo>
                <a:lnTo>
                  <a:pt x="305" y="841"/>
                </a:lnTo>
                <a:lnTo>
                  <a:pt x="307" y="844"/>
                </a:lnTo>
                <a:lnTo>
                  <a:pt x="308" y="853"/>
                </a:lnTo>
                <a:lnTo>
                  <a:pt x="312" y="853"/>
                </a:lnTo>
                <a:lnTo>
                  <a:pt x="314" y="855"/>
                </a:lnTo>
                <a:lnTo>
                  <a:pt x="315" y="860"/>
                </a:lnTo>
                <a:lnTo>
                  <a:pt x="317" y="865"/>
                </a:lnTo>
                <a:lnTo>
                  <a:pt x="319" y="868"/>
                </a:lnTo>
                <a:lnTo>
                  <a:pt x="322" y="872"/>
                </a:lnTo>
                <a:lnTo>
                  <a:pt x="326" y="873"/>
                </a:lnTo>
                <a:lnTo>
                  <a:pt x="337" y="873"/>
                </a:lnTo>
                <a:lnTo>
                  <a:pt x="349" y="873"/>
                </a:lnTo>
                <a:lnTo>
                  <a:pt x="349" y="866"/>
                </a:lnTo>
                <a:lnTo>
                  <a:pt x="348" y="861"/>
                </a:lnTo>
                <a:lnTo>
                  <a:pt x="344" y="858"/>
                </a:lnTo>
                <a:lnTo>
                  <a:pt x="341" y="855"/>
                </a:lnTo>
                <a:lnTo>
                  <a:pt x="337" y="851"/>
                </a:lnTo>
                <a:lnTo>
                  <a:pt x="336" y="846"/>
                </a:lnTo>
                <a:lnTo>
                  <a:pt x="334" y="841"/>
                </a:lnTo>
                <a:lnTo>
                  <a:pt x="336" y="832"/>
                </a:lnTo>
                <a:lnTo>
                  <a:pt x="327" y="814"/>
                </a:lnTo>
                <a:lnTo>
                  <a:pt x="324" y="803"/>
                </a:lnTo>
                <a:lnTo>
                  <a:pt x="322" y="791"/>
                </a:lnTo>
                <a:lnTo>
                  <a:pt x="322" y="745"/>
                </a:lnTo>
                <a:lnTo>
                  <a:pt x="320" y="723"/>
                </a:lnTo>
                <a:lnTo>
                  <a:pt x="319" y="713"/>
                </a:lnTo>
                <a:lnTo>
                  <a:pt x="315" y="703"/>
                </a:lnTo>
                <a:lnTo>
                  <a:pt x="308" y="703"/>
                </a:lnTo>
                <a:lnTo>
                  <a:pt x="303" y="704"/>
                </a:lnTo>
                <a:lnTo>
                  <a:pt x="302" y="709"/>
                </a:lnTo>
                <a:lnTo>
                  <a:pt x="298" y="715"/>
                </a:lnTo>
                <a:lnTo>
                  <a:pt x="297" y="718"/>
                </a:lnTo>
                <a:lnTo>
                  <a:pt x="293" y="723"/>
                </a:lnTo>
                <a:lnTo>
                  <a:pt x="290" y="725"/>
                </a:lnTo>
                <a:lnTo>
                  <a:pt x="281" y="723"/>
                </a:lnTo>
                <a:close/>
                <a:moveTo>
                  <a:pt x="288" y="621"/>
                </a:moveTo>
                <a:lnTo>
                  <a:pt x="268" y="621"/>
                </a:lnTo>
                <a:lnTo>
                  <a:pt x="268" y="626"/>
                </a:lnTo>
                <a:lnTo>
                  <a:pt x="264" y="627"/>
                </a:lnTo>
                <a:lnTo>
                  <a:pt x="262" y="631"/>
                </a:lnTo>
                <a:lnTo>
                  <a:pt x="261" y="634"/>
                </a:lnTo>
                <a:lnTo>
                  <a:pt x="259" y="639"/>
                </a:lnTo>
                <a:lnTo>
                  <a:pt x="257" y="643"/>
                </a:lnTo>
                <a:lnTo>
                  <a:pt x="250" y="650"/>
                </a:lnTo>
                <a:lnTo>
                  <a:pt x="247" y="653"/>
                </a:lnTo>
                <a:lnTo>
                  <a:pt x="245" y="657"/>
                </a:lnTo>
                <a:lnTo>
                  <a:pt x="245" y="662"/>
                </a:lnTo>
                <a:lnTo>
                  <a:pt x="247" y="668"/>
                </a:lnTo>
                <a:lnTo>
                  <a:pt x="249" y="675"/>
                </a:lnTo>
                <a:lnTo>
                  <a:pt x="254" y="679"/>
                </a:lnTo>
                <a:lnTo>
                  <a:pt x="257" y="684"/>
                </a:lnTo>
                <a:lnTo>
                  <a:pt x="261" y="689"/>
                </a:lnTo>
                <a:lnTo>
                  <a:pt x="264" y="691"/>
                </a:lnTo>
                <a:lnTo>
                  <a:pt x="268" y="692"/>
                </a:lnTo>
                <a:lnTo>
                  <a:pt x="273" y="698"/>
                </a:lnTo>
                <a:lnTo>
                  <a:pt x="274" y="701"/>
                </a:lnTo>
                <a:lnTo>
                  <a:pt x="278" y="703"/>
                </a:lnTo>
                <a:lnTo>
                  <a:pt x="281" y="704"/>
                </a:lnTo>
                <a:lnTo>
                  <a:pt x="288" y="703"/>
                </a:lnTo>
                <a:lnTo>
                  <a:pt x="286" y="696"/>
                </a:lnTo>
                <a:lnTo>
                  <a:pt x="288" y="691"/>
                </a:lnTo>
                <a:lnTo>
                  <a:pt x="291" y="682"/>
                </a:lnTo>
                <a:lnTo>
                  <a:pt x="295" y="674"/>
                </a:lnTo>
                <a:lnTo>
                  <a:pt x="295" y="668"/>
                </a:lnTo>
                <a:lnTo>
                  <a:pt x="295" y="662"/>
                </a:lnTo>
                <a:lnTo>
                  <a:pt x="297" y="655"/>
                </a:lnTo>
                <a:lnTo>
                  <a:pt x="297" y="648"/>
                </a:lnTo>
                <a:lnTo>
                  <a:pt x="293" y="639"/>
                </a:lnTo>
                <a:lnTo>
                  <a:pt x="290" y="631"/>
                </a:lnTo>
                <a:lnTo>
                  <a:pt x="288" y="626"/>
                </a:lnTo>
                <a:lnTo>
                  <a:pt x="288" y="621"/>
                </a:lnTo>
                <a:close/>
                <a:moveTo>
                  <a:pt x="377" y="996"/>
                </a:moveTo>
                <a:lnTo>
                  <a:pt x="375" y="993"/>
                </a:lnTo>
                <a:lnTo>
                  <a:pt x="373" y="991"/>
                </a:lnTo>
                <a:lnTo>
                  <a:pt x="372" y="991"/>
                </a:lnTo>
                <a:lnTo>
                  <a:pt x="370" y="993"/>
                </a:lnTo>
                <a:lnTo>
                  <a:pt x="366" y="998"/>
                </a:lnTo>
                <a:lnTo>
                  <a:pt x="363" y="1003"/>
                </a:lnTo>
                <a:lnTo>
                  <a:pt x="368" y="1005"/>
                </a:lnTo>
                <a:lnTo>
                  <a:pt x="370" y="1006"/>
                </a:lnTo>
                <a:lnTo>
                  <a:pt x="370" y="1010"/>
                </a:lnTo>
                <a:lnTo>
                  <a:pt x="380" y="1013"/>
                </a:lnTo>
                <a:lnTo>
                  <a:pt x="385" y="1013"/>
                </a:lnTo>
                <a:lnTo>
                  <a:pt x="390" y="1010"/>
                </a:lnTo>
                <a:lnTo>
                  <a:pt x="389" y="1005"/>
                </a:lnTo>
                <a:lnTo>
                  <a:pt x="387" y="999"/>
                </a:lnTo>
                <a:lnTo>
                  <a:pt x="383" y="996"/>
                </a:lnTo>
                <a:lnTo>
                  <a:pt x="377" y="996"/>
                </a:lnTo>
                <a:close/>
                <a:moveTo>
                  <a:pt x="377" y="948"/>
                </a:moveTo>
                <a:lnTo>
                  <a:pt x="372" y="945"/>
                </a:lnTo>
                <a:lnTo>
                  <a:pt x="365" y="943"/>
                </a:lnTo>
                <a:lnTo>
                  <a:pt x="358" y="941"/>
                </a:lnTo>
                <a:lnTo>
                  <a:pt x="349" y="941"/>
                </a:lnTo>
                <a:lnTo>
                  <a:pt x="344" y="950"/>
                </a:lnTo>
                <a:lnTo>
                  <a:pt x="343" y="955"/>
                </a:lnTo>
                <a:lnTo>
                  <a:pt x="343" y="962"/>
                </a:lnTo>
                <a:lnTo>
                  <a:pt x="354" y="962"/>
                </a:lnTo>
                <a:lnTo>
                  <a:pt x="365" y="962"/>
                </a:lnTo>
                <a:lnTo>
                  <a:pt x="370" y="960"/>
                </a:lnTo>
                <a:lnTo>
                  <a:pt x="373" y="957"/>
                </a:lnTo>
                <a:lnTo>
                  <a:pt x="375" y="953"/>
                </a:lnTo>
                <a:lnTo>
                  <a:pt x="377" y="948"/>
                </a:lnTo>
                <a:close/>
                <a:moveTo>
                  <a:pt x="351" y="924"/>
                </a:moveTo>
                <a:lnTo>
                  <a:pt x="349" y="921"/>
                </a:lnTo>
                <a:lnTo>
                  <a:pt x="344" y="916"/>
                </a:lnTo>
                <a:lnTo>
                  <a:pt x="337" y="909"/>
                </a:lnTo>
                <a:lnTo>
                  <a:pt x="331" y="902"/>
                </a:lnTo>
                <a:lnTo>
                  <a:pt x="327" y="895"/>
                </a:lnTo>
                <a:lnTo>
                  <a:pt x="326" y="892"/>
                </a:lnTo>
                <a:lnTo>
                  <a:pt x="315" y="885"/>
                </a:lnTo>
                <a:lnTo>
                  <a:pt x="312" y="880"/>
                </a:lnTo>
                <a:lnTo>
                  <a:pt x="308" y="873"/>
                </a:lnTo>
                <a:lnTo>
                  <a:pt x="308" y="868"/>
                </a:lnTo>
                <a:lnTo>
                  <a:pt x="308" y="863"/>
                </a:lnTo>
                <a:lnTo>
                  <a:pt x="303" y="858"/>
                </a:lnTo>
                <a:lnTo>
                  <a:pt x="302" y="855"/>
                </a:lnTo>
                <a:lnTo>
                  <a:pt x="303" y="851"/>
                </a:lnTo>
                <a:lnTo>
                  <a:pt x="302" y="844"/>
                </a:lnTo>
                <a:lnTo>
                  <a:pt x="298" y="839"/>
                </a:lnTo>
                <a:lnTo>
                  <a:pt x="295" y="837"/>
                </a:lnTo>
                <a:lnTo>
                  <a:pt x="291" y="836"/>
                </a:lnTo>
                <a:lnTo>
                  <a:pt x="290" y="836"/>
                </a:lnTo>
                <a:lnTo>
                  <a:pt x="290" y="832"/>
                </a:lnTo>
                <a:lnTo>
                  <a:pt x="288" y="831"/>
                </a:lnTo>
                <a:lnTo>
                  <a:pt x="285" y="832"/>
                </a:lnTo>
                <a:lnTo>
                  <a:pt x="281" y="834"/>
                </a:lnTo>
                <a:lnTo>
                  <a:pt x="278" y="832"/>
                </a:lnTo>
                <a:lnTo>
                  <a:pt x="276" y="831"/>
                </a:lnTo>
                <a:lnTo>
                  <a:pt x="276" y="853"/>
                </a:lnTo>
                <a:lnTo>
                  <a:pt x="276" y="856"/>
                </a:lnTo>
                <a:lnTo>
                  <a:pt x="283" y="872"/>
                </a:lnTo>
                <a:lnTo>
                  <a:pt x="288" y="883"/>
                </a:lnTo>
                <a:lnTo>
                  <a:pt x="290" y="887"/>
                </a:lnTo>
                <a:lnTo>
                  <a:pt x="288" y="894"/>
                </a:lnTo>
                <a:lnTo>
                  <a:pt x="290" y="897"/>
                </a:lnTo>
                <a:lnTo>
                  <a:pt x="291" y="901"/>
                </a:lnTo>
                <a:lnTo>
                  <a:pt x="295" y="902"/>
                </a:lnTo>
                <a:lnTo>
                  <a:pt x="303" y="906"/>
                </a:lnTo>
                <a:lnTo>
                  <a:pt x="307" y="907"/>
                </a:lnTo>
                <a:lnTo>
                  <a:pt x="310" y="911"/>
                </a:lnTo>
                <a:lnTo>
                  <a:pt x="312" y="914"/>
                </a:lnTo>
                <a:lnTo>
                  <a:pt x="317" y="921"/>
                </a:lnTo>
                <a:lnTo>
                  <a:pt x="322" y="928"/>
                </a:lnTo>
                <a:lnTo>
                  <a:pt x="326" y="933"/>
                </a:lnTo>
                <a:lnTo>
                  <a:pt x="332" y="938"/>
                </a:lnTo>
                <a:lnTo>
                  <a:pt x="341" y="940"/>
                </a:lnTo>
                <a:lnTo>
                  <a:pt x="349" y="941"/>
                </a:lnTo>
                <a:lnTo>
                  <a:pt x="353" y="936"/>
                </a:lnTo>
                <a:lnTo>
                  <a:pt x="353" y="933"/>
                </a:lnTo>
                <a:lnTo>
                  <a:pt x="353" y="928"/>
                </a:lnTo>
                <a:lnTo>
                  <a:pt x="351" y="924"/>
                </a:lnTo>
                <a:close/>
                <a:moveTo>
                  <a:pt x="281" y="921"/>
                </a:moveTo>
                <a:lnTo>
                  <a:pt x="279" y="918"/>
                </a:lnTo>
                <a:lnTo>
                  <a:pt x="278" y="916"/>
                </a:lnTo>
                <a:lnTo>
                  <a:pt x="273" y="912"/>
                </a:lnTo>
                <a:lnTo>
                  <a:pt x="266" y="911"/>
                </a:lnTo>
                <a:lnTo>
                  <a:pt x="261" y="907"/>
                </a:lnTo>
                <a:lnTo>
                  <a:pt x="259" y="912"/>
                </a:lnTo>
                <a:lnTo>
                  <a:pt x="257" y="914"/>
                </a:lnTo>
                <a:lnTo>
                  <a:pt x="256" y="918"/>
                </a:lnTo>
                <a:lnTo>
                  <a:pt x="254" y="921"/>
                </a:lnTo>
                <a:lnTo>
                  <a:pt x="257" y="923"/>
                </a:lnTo>
                <a:lnTo>
                  <a:pt x="261" y="926"/>
                </a:lnTo>
                <a:lnTo>
                  <a:pt x="264" y="935"/>
                </a:lnTo>
                <a:lnTo>
                  <a:pt x="266" y="938"/>
                </a:lnTo>
                <a:lnTo>
                  <a:pt x="269" y="941"/>
                </a:lnTo>
                <a:lnTo>
                  <a:pt x="274" y="943"/>
                </a:lnTo>
                <a:lnTo>
                  <a:pt x="281" y="941"/>
                </a:lnTo>
                <a:lnTo>
                  <a:pt x="283" y="936"/>
                </a:lnTo>
                <a:lnTo>
                  <a:pt x="286" y="930"/>
                </a:lnTo>
                <a:lnTo>
                  <a:pt x="286" y="928"/>
                </a:lnTo>
                <a:lnTo>
                  <a:pt x="286" y="924"/>
                </a:lnTo>
                <a:lnTo>
                  <a:pt x="285" y="923"/>
                </a:lnTo>
                <a:lnTo>
                  <a:pt x="281" y="921"/>
                </a:lnTo>
                <a:close/>
                <a:moveTo>
                  <a:pt x="1127" y="1658"/>
                </a:moveTo>
                <a:lnTo>
                  <a:pt x="1126" y="1654"/>
                </a:lnTo>
                <a:lnTo>
                  <a:pt x="1124" y="1653"/>
                </a:lnTo>
                <a:lnTo>
                  <a:pt x="1117" y="1651"/>
                </a:lnTo>
                <a:lnTo>
                  <a:pt x="1100" y="1651"/>
                </a:lnTo>
                <a:lnTo>
                  <a:pt x="1100" y="1658"/>
                </a:lnTo>
                <a:lnTo>
                  <a:pt x="1097" y="1663"/>
                </a:lnTo>
                <a:lnTo>
                  <a:pt x="1095" y="1666"/>
                </a:lnTo>
                <a:lnTo>
                  <a:pt x="1093" y="1671"/>
                </a:lnTo>
                <a:lnTo>
                  <a:pt x="1102" y="1677"/>
                </a:lnTo>
                <a:lnTo>
                  <a:pt x="1109" y="1683"/>
                </a:lnTo>
                <a:lnTo>
                  <a:pt x="1114" y="1685"/>
                </a:lnTo>
                <a:lnTo>
                  <a:pt x="1119" y="1687"/>
                </a:lnTo>
                <a:lnTo>
                  <a:pt x="1126" y="1687"/>
                </a:lnTo>
                <a:lnTo>
                  <a:pt x="1134" y="1685"/>
                </a:lnTo>
                <a:lnTo>
                  <a:pt x="1136" y="1680"/>
                </a:lnTo>
                <a:lnTo>
                  <a:pt x="1138" y="1678"/>
                </a:lnTo>
                <a:lnTo>
                  <a:pt x="1141" y="1678"/>
                </a:lnTo>
                <a:lnTo>
                  <a:pt x="1143" y="1675"/>
                </a:lnTo>
                <a:lnTo>
                  <a:pt x="1146" y="1673"/>
                </a:lnTo>
                <a:lnTo>
                  <a:pt x="1155" y="1671"/>
                </a:lnTo>
                <a:lnTo>
                  <a:pt x="1156" y="1665"/>
                </a:lnTo>
                <a:lnTo>
                  <a:pt x="1155" y="1661"/>
                </a:lnTo>
                <a:lnTo>
                  <a:pt x="1153" y="1658"/>
                </a:lnTo>
                <a:lnTo>
                  <a:pt x="1148" y="1658"/>
                </a:lnTo>
                <a:lnTo>
                  <a:pt x="1138" y="1658"/>
                </a:lnTo>
                <a:lnTo>
                  <a:pt x="1127" y="1658"/>
                </a:lnTo>
                <a:close/>
                <a:moveTo>
                  <a:pt x="1086" y="1453"/>
                </a:moveTo>
                <a:lnTo>
                  <a:pt x="1088" y="1448"/>
                </a:lnTo>
                <a:lnTo>
                  <a:pt x="1093" y="1446"/>
                </a:lnTo>
                <a:lnTo>
                  <a:pt x="1100" y="1446"/>
                </a:lnTo>
                <a:lnTo>
                  <a:pt x="1107" y="1446"/>
                </a:lnTo>
                <a:lnTo>
                  <a:pt x="1109" y="1441"/>
                </a:lnTo>
                <a:lnTo>
                  <a:pt x="1112" y="1438"/>
                </a:lnTo>
                <a:lnTo>
                  <a:pt x="1121" y="1433"/>
                </a:lnTo>
                <a:lnTo>
                  <a:pt x="1119" y="1426"/>
                </a:lnTo>
                <a:lnTo>
                  <a:pt x="1117" y="1419"/>
                </a:lnTo>
                <a:lnTo>
                  <a:pt x="1114" y="1414"/>
                </a:lnTo>
                <a:lnTo>
                  <a:pt x="1110" y="1411"/>
                </a:lnTo>
                <a:lnTo>
                  <a:pt x="1100" y="1405"/>
                </a:lnTo>
                <a:lnTo>
                  <a:pt x="1088" y="1400"/>
                </a:lnTo>
                <a:lnTo>
                  <a:pt x="1059" y="1397"/>
                </a:lnTo>
                <a:lnTo>
                  <a:pt x="1044" y="1395"/>
                </a:lnTo>
                <a:lnTo>
                  <a:pt x="1032" y="1392"/>
                </a:lnTo>
                <a:lnTo>
                  <a:pt x="963" y="1392"/>
                </a:lnTo>
                <a:lnTo>
                  <a:pt x="967" y="1404"/>
                </a:lnTo>
                <a:lnTo>
                  <a:pt x="969" y="1412"/>
                </a:lnTo>
                <a:lnTo>
                  <a:pt x="967" y="1421"/>
                </a:lnTo>
                <a:lnTo>
                  <a:pt x="963" y="1433"/>
                </a:lnTo>
                <a:lnTo>
                  <a:pt x="975" y="1440"/>
                </a:lnTo>
                <a:lnTo>
                  <a:pt x="987" y="1445"/>
                </a:lnTo>
                <a:lnTo>
                  <a:pt x="1001" y="1448"/>
                </a:lnTo>
                <a:lnTo>
                  <a:pt x="1016" y="1452"/>
                </a:lnTo>
                <a:lnTo>
                  <a:pt x="1051" y="1453"/>
                </a:lnTo>
                <a:lnTo>
                  <a:pt x="1086" y="1453"/>
                </a:lnTo>
                <a:close/>
                <a:moveTo>
                  <a:pt x="1039" y="1508"/>
                </a:moveTo>
                <a:lnTo>
                  <a:pt x="1044" y="1509"/>
                </a:lnTo>
                <a:lnTo>
                  <a:pt x="1047" y="1511"/>
                </a:lnTo>
                <a:lnTo>
                  <a:pt x="1052" y="1515"/>
                </a:lnTo>
                <a:lnTo>
                  <a:pt x="1059" y="1515"/>
                </a:lnTo>
                <a:lnTo>
                  <a:pt x="1066" y="1513"/>
                </a:lnTo>
                <a:lnTo>
                  <a:pt x="1071" y="1509"/>
                </a:lnTo>
                <a:lnTo>
                  <a:pt x="1078" y="1508"/>
                </a:lnTo>
                <a:lnTo>
                  <a:pt x="1081" y="1506"/>
                </a:lnTo>
                <a:lnTo>
                  <a:pt x="1086" y="1508"/>
                </a:lnTo>
                <a:lnTo>
                  <a:pt x="1095" y="1511"/>
                </a:lnTo>
                <a:lnTo>
                  <a:pt x="1102" y="1516"/>
                </a:lnTo>
                <a:lnTo>
                  <a:pt x="1110" y="1520"/>
                </a:lnTo>
                <a:lnTo>
                  <a:pt x="1115" y="1521"/>
                </a:lnTo>
                <a:lnTo>
                  <a:pt x="1121" y="1521"/>
                </a:lnTo>
                <a:lnTo>
                  <a:pt x="1133" y="1521"/>
                </a:lnTo>
                <a:lnTo>
                  <a:pt x="1144" y="1521"/>
                </a:lnTo>
                <a:lnTo>
                  <a:pt x="1155" y="1523"/>
                </a:lnTo>
                <a:lnTo>
                  <a:pt x="1161" y="1521"/>
                </a:lnTo>
                <a:lnTo>
                  <a:pt x="1163" y="1520"/>
                </a:lnTo>
                <a:lnTo>
                  <a:pt x="1163" y="1518"/>
                </a:lnTo>
                <a:lnTo>
                  <a:pt x="1165" y="1516"/>
                </a:lnTo>
                <a:lnTo>
                  <a:pt x="1168" y="1515"/>
                </a:lnTo>
                <a:lnTo>
                  <a:pt x="1182" y="1515"/>
                </a:lnTo>
                <a:lnTo>
                  <a:pt x="1197" y="1515"/>
                </a:lnTo>
                <a:lnTo>
                  <a:pt x="1204" y="1515"/>
                </a:lnTo>
                <a:lnTo>
                  <a:pt x="1209" y="1511"/>
                </a:lnTo>
                <a:lnTo>
                  <a:pt x="1214" y="1508"/>
                </a:lnTo>
                <a:lnTo>
                  <a:pt x="1216" y="1501"/>
                </a:lnTo>
                <a:lnTo>
                  <a:pt x="1211" y="1498"/>
                </a:lnTo>
                <a:lnTo>
                  <a:pt x="1204" y="1496"/>
                </a:lnTo>
                <a:lnTo>
                  <a:pt x="1189" y="1494"/>
                </a:lnTo>
                <a:lnTo>
                  <a:pt x="1172" y="1494"/>
                </a:lnTo>
                <a:lnTo>
                  <a:pt x="1155" y="1494"/>
                </a:lnTo>
                <a:lnTo>
                  <a:pt x="1148" y="1492"/>
                </a:lnTo>
                <a:lnTo>
                  <a:pt x="1143" y="1489"/>
                </a:lnTo>
                <a:lnTo>
                  <a:pt x="1136" y="1487"/>
                </a:lnTo>
                <a:lnTo>
                  <a:pt x="1127" y="1487"/>
                </a:lnTo>
                <a:lnTo>
                  <a:pt x="1092" y="1487"/>
                </a:lnTo>
                <a:lnTo>
                  <a:pt x="1088" y="1487"/>
                </a:lnTo>
                <a:lnTo>
                  <a:pt x="1078" y="1487"/>
                </a:lnTo>
                <a:lnTo>
                  <a:pt x="1068" y="1486"/>
                </a:lnTo>
                <a:lnTo>
                  <a:pt x="1061" y="1481"/>
                </a:lnTo>
                <a:lnTo>
                  <a:pt x="1057" y="1477"/>
                </a:lnTo>
                <a:lnTo>
                  <a:pt x="1054" y="1474"/>
                </a:lnTo>
                <a:lnTo>
                  <a:pt x="1052" y="1470"/>
                </a:lnTo>
                <a:lnTo>
                  <a:pt x="1049" y="1467"/>
                </a:lnTo>
                <a:lnTo>
                  <a:pt x="1047" y="1467"/>
                </a:lnTo>
                <a:lnTo>
                  <a:pt x="1044" y="1465"/>
                </a:lnTo>
                <a:lnTo>
                  <a:pt x="1040" y="1467"/>
                </a:lnTo>
                <a:lnTo>
                  <a:pt x="1037" y="1467"/>
                </a:lnTo>
                <a:lnTo>
                  <a:pt x="1032" y="1465"/>
                </a:lnTo>
                <a:lnTo>
                  <a:pt x="1032" y="1463"/>
                </a:lnTo>
                <a:lnTo>
                  <a:pt x="1032" y="1460"/>
                </a:lnTo>
                <a:lnTo>
                  <a:pt x="1016" y="1460"/>
                </a:lnTo>
                <a:lnTo>
                  <a:pt x="1006" y="1462"/>
                </a:lnTo>
                <a:lnTo>
                  <a:pt x="994" y="1465"/>
                </a:lnTo>
                <a:lnTo>
                  <a:pt x="984" y="1467"/>
                </a:lnTo>
                <a:lnTo>
                  <a:pt x="979" y="1469"/>
                </a:lnTo>
                <a:lnTo>
                  <a:pt x="974" y="1472"/>
                </a:lnTo>
                <a:lnTo>
                  <a:pt x="970" y="1474"/>
                </a:lnTo>
                <a:lnTo>
                  <a:pt x="963" y="1474"/>
                </a:lnTo>
                <a:lnTo>
                  <a:pt x="957" y="1475"/>
                </a:lnTo>
                <a:lnTo>
                  <a:pt x="953" y="1477"/>
                </a:lnTo>
                <a:lnTo>
                  <a:pt x="950" y="1481"/>
                </a:lnTo>
                <a:lnTo>
                  <a:pt x="950" y="1487"/>
                </a:lnTo>
                <a:lnTo>
                  <a:pt x="943" y="1489"/>
                </a:lnTo>
                <a:lnTo>
                  <a:pt x="940" y="1491"/>
                </a:lnTo>
                <a:lnTo>
                  <a:pt x="936" y="1494"/>
                </a:lnTo>
                <a:lnTo>
                  <a:pt x="936" y="1501"/>
                </a:lnTo>
                <a:lnTo>
                  <a:pt x="941" y="1503"/>
                </a:lnTo>
                <a:lnTo>
                  <a:pt x="945" y="1506"/>
                </a:lnTo>
                <a:lnTo>
                  <a:pt x="950" y="1508"/>
                </a:lnTo>
                <a:lnTo>
                  <a:pt x="957" y="1508"/>
                </a:lnTo>
                <a:lnTo>
                  <a:pt x="963" y="1506"/>
                </a:lnTo>
                <a:lnTo>
                  <a:pt x="969" y="1503"/>
                </a:lnTo>
                <a:lnTo>
                  <a:pt x="975" y="1501"/>
                </a:lnTo>
                <a:lnTo>
                  <a:pt x="984" y="1501"/>
                </a:lnTo>
                <a:lnTo>
                  <a:pt x="986" y="1504"/>
                </a:lnTo>
                <a:lnTo>
                  <a:pt x="989" y="1508"/>
                </a:lnTo>
                <a:lnTo>
                  <a:pt x="994" y="1509"/>
                </a:lnTo>
                <a:lnTo>
                  <a:pt x="998" y="1509"/>
                </a:lnTo>
                <a:lnTo>
                  <a:pt x="1008" y="1508"/>
                </a:lnTo>
                <a:lnTo>
                  <a:pt x="1018" y="1508"/>
                </a:lnTo>
                <a:lnTo>
                  <a:pt x="1028" y="1508"/>
                </a:lnTo>
                <a:lnTo>
                  <a:pt x="1039" y="1508"/>
                </a:lnTo>
                <a:close/>
                <a:moveTo>
                  <a:pt x="909" y="1351"/>
                </a:moveTo>
                <a:lnTo>
                  <a:pt x="900" y="1353"/>
                </a:lnTo>
                <a:lnTo>
                  <a:pt x="897" y="1354"/>
                </a:lnTo>
                <a:lnTo>
                  <a:pt x="895" y="1358"/>
                </a:lnTo>
                <a:lnTo>
                  <a:pt x="902" y="1358"/>
                </a:lnTo>
                <a:lnTo>
                  <a:pt x="911" y="1358"/>
                </a:lnTo>
                <a:lnTo>
                  <a:pt x="926" y="1359"/>
                </a:lnTo>
                <a:lnTo>
                  <a:pt x="934" y="1359"/>
                </a:lnTo>
                <a:lnTo>
                  <a:pt x="941" y="1358"/>
                </a:lnTo>
                <a:lnTo>
                  <a:pt x="946" y="1356"/>
                </a:lnTo>
                <a:lnTo>
                  <a:pt x="950" y="1351"/>
                </a:lnTo>
                <a:lnTo>
                  <a:pt x="945" y="1349"/>
                </a:lnTo>
                <a:lnTo>
                  <a:pt x="940" y="1346"/>
                </a:lnTo>
                <a:lnTo>
                  <a:pt x="929" y="1339"/>
                </a:lnTo>
                <a:lnTo>
                  <a:pt x="923" y="1337"/>
                </a:lnTo>
                <a:lnTo>
                  <a:pt x="917" y="1337"/>
                </a:lnTo>
                <a:lnTo>
                  <a:pt x="912" y="1339"/>
                </a:lnTo>
                <a:lnTo>
                  <a:pt x="909" y="1344"/>
                </a:lnTo>
                <a:lnTo>
                  <a:pt x="912" y="1346"/>
                </a:lnTo>
                <a:lnTo>
                  <a:pt x="912" y="1348"/>
                </a:lnTo>
                <a:lnTo>
                  <a:pt x="912" y="1349"/>
                </a:lnTo>
                <a:lnTo>
                  <a:pt x="909" y="1351"/>
                </a:lnTo>
                <a:close/>
                <a:moveTo>
                  <a:pt x="1871" y="559"/>
                </a:moveTo>
                <a:lnTo>
                  <a:pt x="1868" y="558"/>
                </a:lnTo>
                <a:lnTo>
                  <a:pt x="1866" y="556"/>
                </a:lnTo>
                <a:lnTo>
                  <a:pt x="1864" y="549"/>
                </a:lnTo>
                <a:lnTo>
                  <a:pt x="1864" y="532"/>
                </a:lnTo>
                <a:lnTo>
                  <a:pt x="1851" y="532"/>
                </a:lnTo>
                <a:lnTo>
                  <a:pt x="1842" y="532"/>
                </a:lnTo>
                <a:lnTo>
                  <a:pt x="1837" y="529"/>
                </a:lnTo>
                <a:lnTo>
                  <a:pt x="1834" y="523"/>
                </a:lnTo>
                <a:lnTo>
                  <a:pt x="1830" y="518"/>
                </a:lnTo>
                <a:lnTo>
                  <a:pt x="1825" y="515"/>
                </a:lnTo>
                <a:lnTo>
                  <a:pt x="1818" y="513"/>
                </a:lnTo>
                <a:lnTo>
                  <a:pt x="1813" y="510"/>
                </a:lnTo>
                <a:lnTo>
                  <a:pt x="1811" y="508"/>
                </a:lnTo>
                <a:lnTo>
                  <a:pt x="1810" y="505"/>
                </a:lnTo>
                <a:lnTo>
                  <a:pt x="1769" y="505"/>
                </a:lnTo>
                <a:lnTo>
                  <a:pt x="1769" y="501"/>
                </a:lnTo>
                <a:lnTo>
                  <a:pt x="1767" y="500"/>
                </a:lnTo>
                <a:lnTo>
                  <a:pt x="1762" y="498"/>
                </a:lnTo>
                <a:lnTo>
                  <a:pt x="1760" y="494"/>
                </a:lnTo>
                <a:lnTo>
                  <a:pt x="1757" y="493"/>
                </a:lnTo>
                <a:lnTo>
                  <a:pt x="1748" y="491"/>
                </a:lnTo>
                <a:lnTo>
                  <a:pt x="1748" y="488"/>
                </a:lnTo>
                <a:lnTo>
                  <a:pt x="1747" y="486"/>
                </a:lnTo>
                <a:lnTo>
                  <a:pt x="1741" y="484"/>
                </a:lnTo>
                <a:lnTo>
                  <a:pt x="1741" y="477"/>
                </a:lnTo>
                <a:lnTo>
                  <a:pt x="1738" y="474"/>
                </a:lnTo>
                <a:lnTo>
                  <a:pt x="1736" y="469"/>
                </a:lnTo>
                <a:lnTo>
                  <a:pt x="1735" y="464"/>
                </a:lnTo>
                <a:lnTo>
                  <a:pt x="1735" y="454"/>
                </a:lnTo>
                <a:lnTo>
                  <a:pt x="1735" y="443"/>
                </a:lnTo>
                <a:lnTo>
                  <a:pt x="1738" y="437"/>
                </a:lnTo>
                <a:lnTo>
                  <a:pt x="1741" y="430"/>
                </a:lnTo>
                <a:lnTo>
                  <a:pt x="1745" y="430"/>
                </a:lnTo>
                <a:lnTo>
                  <a:pt x="1752" y="435"/>
                </a:lnTo>
                <a:lnTo>
                  <a:pt x="1753" y="438"/>
                </a:lnTo>
                <a:lnTo>
                  <a:pt x="1760" y="437"/>
                </a:lnTo>
                <a:lnTo>
                  <a:pt x="1767" y="433"/>
                </a:lnTo>
                <a:lnTo>
                  <a:pt x="1769" y="431"/>
                </a:lnTo>
                <a:lnTo>
                  <a:pt x="1770" y="428"/>
                </a:lnTo>
                <a:lnTo>
                  <a:pt x="1770" y="423"/>
                </a:lnTo>
                <a:lnTo>
                  <a:pt x="1769" y="418"/>
                </a:lnTo>
                <a:lnTo>
                  <a:pt x="1769" y="416"/>
                </a:lnTo>
                <a:lnTo>
                  <a:pt x="1765" y="409"/>
                </a:lnTo>
                <a:lnTo>
                  <a:pt x="1760" y="404"/>
                </a:lnTo>
                <a:lnTo>
                  <a:pt x="1752" y="402"/>
                </a:lnTo>
                <a:lnTo>
                  <a:pt x="1741" y="402"/>
                </a:lnTo>
                <a:lnTo>
                  <a:pt x="1736" y="402"/>
                </a:lnTo>
                <a:lnTo>
                  <a:pt x="1731" y="401"/>
                </a:lnTo>
                <a:lnTo>
                  <a:pt x="1726" y="399"/>
                </a:lnTo>
                <a:lnTo>
                  <a:pt x="1723" y="396"/>
                </a:lnTo>
                <a:lnTo>
                  <a:pt x="1718" y="389"/>
                </a:lnTo>
                <a:lnTo>
                  <a:pt x="1714" y="382"/>
                </a:lnTo>
                <a:lnTo>
                  <a:pt x="1714" y="373"/>
                </a:lnTo>
                <a:lnTo>
                  <a:pt x="1716" y="367"/>
                </a:lnTo>
                <a:lnTo>
                  <a:pt x="1719" y="353"/>
                </a:lnTo>
                <a:lnTo>
                  <a:pt x="1724" y="341"/>
                </a:lnTo>
                <a:lnTo>
                  <a:pt x="1726" y="334"/>
                </a:lnTo>
                <a:lnTo>
                  <a:pt x="1728" y="327"/>
                </a:lnTo>
                <a:lnTo>
                  <a:pt x="1723" y="327"/>
                </a:lnTo>
                <a:lnTo>
                  <a:pt x="1719" y="324"/>
                </a:lnTo>
                <a:lnTo>
                  <a:pt x="1718" y="321"/>
                </a:lnTo>
                <a:lnTo>
                  <a:pt x="1716" y="315"/>
                </a:lnTo>
                <a:lnTo>
                  <a:pt x="1714" y="312"/>
                </a:lnTo>
                <a:lnTo>
                  <a:pt x="1711" y="309"/>
                </a:lnTo>
                <a:lnTo>
                  <a:pt x="1707" y="307"/>
                </a:lnTo>
                <a:lnTo>
                  <a:pt x="1701" y="307"/>
                </a:lnTo>
                <a:lnTo>
                  <a:pt x="1701" y="300"/>
                </a:lnTo>
                <a:lnTo>
                  <a:pt x="1699" y="295"/>
                </a:lnTo>
                <a:lnTo>
                  <a:pt x="1695" y="292"/>
                </a:lnTo>
                <a:lnTo>
                  <a:pt x="1692" y="288"/>
                </a:lnTo>
                <a:lnTo>
                  <a:pt x="1685" y="281"/>
                </a:lnTo>
                <a:lnTo>
                  <a:pt x="1682" y="278"/>
                </a:lnTo>
                <a:lnTo>
                  <a:pt x="1680" y="273"/>
                </a:lnTo>
                <a:lnTo>
                  <a:pt x="1680" y="266"/>
                </a:lnTo>
                <a:lnTo>
                  <a:pt x="1678" y="261"/>
                </a:lnTo>
                <a:lnTo>
                  <a:pt x="1673" y="252"/>
                </a:lnTo>
                <a:lnTo>
                  <a:pt x="1668" y="244"/>
                </a:lnTo>
                <a:lnTo>
                  <a:pt x="1666" y="239"/>
                </a:lnTo>
                <a:lnTo>
                  <a:pt x="1666" y="232"/>
                </a:lnTo>
                <a:lnTo>
                  <a:pt x="1661" y="228"/>
                </a:lnTo>
                <a:lnTo>
                  <a:pt x="1656" y="225"/>
                </a:lnTo>
                <a:lnTo>
                  <a:pt x="1653" y="220"/>
                </a:lnTo>
                <a:lnTo>
                  <a:pt x="1653" y="211"/>
                </a:lnTo>
                <a:lnTo>
                  <a:pt x="1651" y="211"/>
                </a:lnTo>
                <a:lnTo>
                  <a:pt x="1648" y="213"/>
                </a:lnTo>
                <a:lnTo>
                  <a:pt x="1643" y="213"/>
                </a:lnTo>
                <a:lnTo>
                  <a:pt x="1637" y="213"/>
                </a:lnTo>
                <a:lnTo>
                  <a:pt x="1634" y="213"/>
                </a:lnTo>
                <a:lnTo>
                  <a:pt x="1629" y="213"/>
                </a:lnTo>
                <a:lnTo>
                  <a:pt x="1627" y="211"/>
                </a:lnTo>
                <a:lnTo>
                  <a:pt x="1625" y="211"/>
                </a:lnTo>
                <a:lnTo>
                  <a:pt x="1624" y="210"/>
                </a:lnTo>
                <a:lnTo>
                  <a:pt x="1622" y="211"/>
                </a:lnTo>
                <a:lnTo>
                  <a:pt x="1620" y="213"/>
                </a:lnTo>
                <a:lnTo>
                  <a:pt x="1619" y="218"/>
                </a:lnTo>
                <a:lnTo>
                  <a:pt x="1614" y="218"/>
                </a:lnTo>
                <a:lnTo>
                  <a:pt x="1608" y="218"/>
                </a:lnTo>
                <a:lnTo>
                  <a:pt x="1603" y="218"/>
                </a:lnTo>
                <a:lnTo>
                  <a:pt x="1600" y="218"/>
                </a:lnTo>
                <a:lnTo>
                  <a:pt x="1598" y="217"/>
                </a:lnTo>
                <a:lnTo>
                  <a:pt x="1596" y="217"/>
                </a:lnTo>
                <a:lnTo>
                  <a:pt x="1595" y="218"/>
                </a:lnTo>
                <a:lnTo>
                  <a:pt x="1591" y="218"/>
                </a:lnTo>
                <a:lnTo>
                  <a:pt x="1591" y="222"/>
                </a:lnTo>
                <a:lnTo>
                  <a:pt x="1591" y="225"/>
                </a:lnTo>
                <a:lnTo>
                  <a:pt x="1588" y="225"/>
                </a:lnTo>
                <a:lnTo>
                  <a:pt x="1584" y="225"/>
                </a:lnTo>
                <a:lnTo>
                  <a:pt x="1583" y="227"/>
                </a:lnTo>
                <a:lnTo>
                  <a:pt x="1583" y="230"/>
                </a:lnTo>
                <a:lnTo>
                  <a:pt x="1581" y="232"/>
                </a:lnTo>
                <a:lnTo>
                  <a:pt x="1578" y="232"/>
                </a:lnTo>
                <a:lnTo>
                  <a:pt x="1572" y="234"/>
                </a:lnTo>
                <a:lnTo>
                  <a:pt x="1569" y="237"/>
                </a:lnTo>
                <a:lnTo>
                  <a:pt x="1566" y="240"/>
                </a:lnTo>
                <a:lnTo>
                  <a:pt x="1564" y="246"/>
                </a:lnTo>
                <a:lnTo>
                  <a:pt x="1562" y="251"/>
                </a:lnTo>
                <a:lnTo>
                  <a:pt x="1559" y="254"/>
                </a:lnTo>
                <a:lnTo>
                  <a:pt x="1555" y="257"/>
                </a:lnTo>
                <a:lnTo>
                  <a:pt x="1550" y="259"/>
                </a:lnTo>
                <a:lnTo>
                  <a:pt x="1545" y="268"/>
                </a:lnTo>
                <a:lnTo>
                  <a:pt x="1542" y="271"/>
                </a:lnTo>
                <a:lnTo>
                  <a:pt x="1537" y="273"/>
                </a:lnTo>
                <a:lnTo>
                  <a:pt x="1535" y="275"/>
                </a:lnTo>
                <a:lnTo>
                  <a:pt x="1533" y="276"/>
                </a:lnTo>
                <a:lnTo>
                  <a:pt x="1530" y="280"/>
                </a:lnTo>
                <a:lnTo>
                  <a:pt x="1525" y="281"/>
                </a:lnTo>
                <a:lnTo>
                  <a:pt x="1523" y="283"/>
                </a:lnTo>
                <a:lnTo>
                  <a:pt x="1523" y="286"/>
                </a:lnTo>
                <a:lnTo>
                  <a:pt x="1518" y="286"/>
                </a:lnTo>
                <a:lnTo>
                  <a:pt x="1513" y="285"/>
                </a:lnTo>
                <a:lnTo>
                  <a:pt x="1501" y="280"/>
                </a:lnTo>
                <a:lnTo>
                  <a:pt x="1494" y="278"/>
                </a:lnTo>
                <a:lnTo>
                  <a:pt x="1489" y="278"/>
                </a:lnTo>
                <a:lnTo>
                  <a:pt x="1485" y="281"/>
                </a:lnTo>
                <a:lnTo>
                  <a:pt x="1482" y="286"/>
                </a:lnTo>
                <a:lnTo>
                  <a:pt x="1477" y="283"/>
                </a:lnTo>
                <a:lnTo>
                  <a:pt x="1468" y="281"/>
                </a:lnTo>
                <a:lnTo>
                  <a:pt x="1460" y="280"/>
                </a:lnTo>
                <a:lnTo>
                  <a:pt x="1451" y="280"/>
                </a:lnTo>
                <a:lnTo>
                  <a:pt x="1441" y="280"/>
                </a:lnTo>
                <a:lnTo>
                  <a:pt x="1433" y="281"/>
                </a:lnTo>
                <a:lnTo>
                  <a:pt x="1426" y="283"/>
                </a:lnTo>
                <a:lnTo>
                  <a:pt x="1421" y="286"/>
                </a:lnTo>
                <a:lnTo>
                  <a:pt x="1414" y="286"/>
                </a:lnTo>
                <a:lnTo>
                  <a:pt x="1407" y="286"/>
                </a:lnTo>
                <a:lnTo>
                  <a:pt x="1402" y="288"/>
                </a:lnTo>
                <a:lnTo>
                  <a:pt x="1400" y="293"/>
                </a:lnTo>
                <a:lnTo>
                  <a:pt x="1387" y="293"/>
                </a:lnTo>
                <a:lnTo>
                  <a:pt x="1385" y="290"/>
                </a:lnTo>
                <a:lnTo>
                  <a:pt x="1383" y="288"/>
                </a:lnTo>
                <a:lnTo>
                  <a:pt x="1376" y="286"/>
                </a:lnTo>
                <a:lnTo>
                  <a:pt x="1359" y="286"/>
                </a:lnTo>
                <a:lnTo>
                  <a:pt x="1356" y="281"/>
                </a:lnTo>
                <a:lnTo>
                  <a:pt x="1352" y="276"/>
                </a:lnTo>
                <a:lnTo>
                  <a:pt x="1346" y="273"/>
                </a:lnTo>
                <a:lnTo>
                  <a:pt x="1339" y="273"/>
                </a:lnTo>
                <a:lnTo>
                  <a:pt x="1337" y="276"/>
                </a:lnTo>
                <a:lnTo>
                  <a:pt x="1334" y="278"/>
                </a:lnTo>
                <a:lnTo>
                  <a:pt x="1325" y="275"/>
                </a:lnTo>
                <a:lnTo>
                  <a:pt x="1312" y="271"/>
                </a:lnTo>
                <a:lnTo>
                  <a:pt x="1305" y="271"/>
                </a:lnTo>
                <a:lnTo>
                  <a:pt x="1298" y="273"/>
                </a:lnTo>
                <a:lnTo>
                  <a:pt x="1296" y="269"/>
                </a:lnTo>
                <a:lnTo>
                  <a:pt x="1294" y="266"/>
                </a:lnTo>
                <a:lnTo>
                  <a:pt x="1293" y="263"/>
                </a:lnTo>
                <a:lnTo>
                  <a:pt x="1291" y="259"/>
                </a:lnTo>
                <a:lnTo>
                  <a:pt x="1289" y="259"/>
                </a:lnTo>
                <a:lnTo>
                  <a:pt x="1289" y="257"/>
                </a:lnTo>
                <a:lnTo>
                  <a:pt x="1288" y="257"/>
                </a:lnTo>
                <a:lnTo>
                  <a:pt x="1286" y="257"/>
                </a:lnTo>
                <a:lnTo>
                  <a:pt x="1286" y="256"/>
                </a:lnTo>
                <a:lnTo>
                  <a:pt x="1284" y="256"/>
                </a:lnTo>
                <a:lnTo>
                  <a:pt x="1279" y="254"/>
                </a:lnTo>
                <a:lnTo>
                  <a:pt x="1277" y="252"/>
                </a:lnTo>
                <a:lnTo>
                  <a:pt x="1269" y="239"/>
                </a:lnTo>
                <a:lnTo>
                  <a:pt x="1262" y="230"/>
                </a:lnTo>
                <a:lnTo>
                  <a:pt x="1255" y="225"/>
                </a:lnTo>
                <a:lnTo>
                  <a:pt x="1254" y="225"/>
                </a:lnTo>
                <a:lnTo>
                  <a:pt x="1202" y="225"/>
                </a:lnTo>
                <a:lnTo>
                  <a:pt x="1202" y="228"/>
                </a:lnTo>
                <a:lnTo>
                  <a:pt x="1201" y="230"/>
                </a:lnTo>
                <a:lnTo>
                  <a:pt x="1196" y="232"/>
                </a:lnTo>
                <a:lnTo>
                  <a:pt x="1189" y="237"/>
                </a:lnTo>
                <a:lnTo>
                  <a:pt x="1182" y="239"/>
                </a:lnTo>
                <a:lnTo>
                  <a:pt x="1175" y="237"/>
                </a:lnTo>
                <a:lnTo>
                  <a:pt x="1168" y="232"/>
                </a:lnTo>
                <a:lnTo>
                  <a:pt x="1168" y="205"/>
                </a:lnTo>
                <a:lnTo>
                  <a:pt x="1165" y="198"/>
                </a:lnTo>
                <a:lnTo>
                  <a:pt x="1160" y="193"/>
                </a:lnTo>
                <a:lnTo>
                  <a:pt x="1155" y="187"/>
                </a:lnTo>
                <a:lnTo>
                  <a:pt x="1148" y="184"/>
                </a:lnTo>
                <a:lnTo>
                  <a:pt x="1144" y="184"/>
                </a:lnTo>
                <a:lnTo>
                  <a:pt x="1144" y="182"/>
                </a:lnTo>
                <a:lnTo>
                  <a:pt x="1143" y="182"/>
                </a:lnTo>
                <a:lnTo>
                  <a:pt x="1139" y="177"/>
                </a:lnTo>
                <a:lnTo>
                  <a:pt x="1136" y="172"/>
                </a:lnTo>
                <a:lnTo>
                  <a:pt x="1133" y="167"/>
                </a:lnTo>
                <a:lnTo>
                  <a:pt x="1126" y="165"/>
                </a:lnTo>
                <a:lnTo>
                  <a:pt x="1121" y="165"/>
                </a:lnTo>
                <a:lnTo>
                  <a:pt x="1117" y="164"/>
                </a:lnTo>
                <a:lnTo>
                  <a:pt x="1115" y="164"/>
                </a:lnTo>
                <a:lnTo>
                  <a:pt x="1112" y="162"/>
                </a:lnTo>
                <a:lnTo>
                  <a:pt x="1110" y="162"/>
                </a:lnTo>
                <a:lnTo>
                  <a:pt x="1107" y="160"/>
                </a:lnTo>
                <a:lnTo>
                  <a:pt x="1103" y="158"/>
                </a:lnTo>
                <a:lnTo>
                  <a:pt x="1098" y="157"/>
                </a:lnTo>
                <a:lnTo>
                  <a:pt x="1098" y="155"/>
                </a:lnTo>
                <a:lnTo>
                  <a:pt x="1095" y="153"/>
                </a:lnTo>
                <a:lnTo>
                  <a:pt x="1090" y="152"/>
                </a:lnTo>
                <a:lnTo>
                  <a:pt x="1086" y="150"/>
                </a:lnTo>
                <a:lnTo>
                  <a:pt x="1085" y="150"/>
                </a:lnTo>
                <a:lnTo>
                  <a:pt x="1080" y="150"/>
                </a:lnTo>
                <a:lnTo>
                  <a:pt x="1066" y="129"/>
                </a:lnTo>
                <a:lnTo>
                  <a:pt x="1061" y="121"/>
                </a:lnTo>
                <a:lnTo>
                  <a:pt x="1057" y="117"/>
                </a:lnTo>
                <a:lnTo>
                  <a:pt x="1052" y="116"/>
                </a:lnTo>
                <a:lnTo>
                  <a:pt x="1047" y="107"/>
                </a:lnTo>
                <a:lnTo>
                  <a:pt x="1045" y="102"/>
                </a:lnTo>
                <a:lnTo>
                  <a:pt x="1045" y="95"/>
                </a:lnTo>
                <a:lnTo>
                  <a:pt x="1044" y="94"/>
                </a:lnTo>
                <a:lnTo>
                  <a:pt x="1042" y="92"/>
                </a:lnTo>
                <a:lnTo>
                  <a:pt x="1039" y="88"/>
                </a:lnTo>
                <a:lnTo>
                  <a:pt x="1033" y="87"/>
                </a:lnTo>
                <a:lnTo>
                  <a:pt x="1032" y="85"/>
                </a:lnTo>
                <a:lnTo>
                  <a:pt x="1032" y="82"/>
                </a:lnTo>
                <a:lnTo>
                  <a:pt x="1032" y="68"/>
                </a:lnTo>
                <a:lnTo>
                  <a:pt x="1025" y="56"/>
                </a:lnTo>
                <a:lnTo>
                  <a:pt x="1020" y="51"/>
                </a:lnTo>
                <a:lnTo>
                  <a:pt x="1015" y="48"/>
                </a:lnTo>
                <a:lnTo>
                  <a:pt x="1010" y="44"/>
                </a:lnTo>
                <a:lnTo>
                  <a:pt x="1003" y="41"/>
                </a:lnTo>
                <a:lnTo>
                  <a:pt x="994" y="41"/>
                </a:lnTo>
                <a:lnTo>
                  <a:pt x="984" y="41"/>
                </a:lnTo>
                <a:lnTo>
                  <a:pt x="979" y="39"/>
                </a:lnTo>
                <a:lnTo>
                  <a:pt x="977" y="37"/>
                </a:lnTo>
                <a:lnTo>
                  <a:pt x="977" y="34"/>
                </a:lnTo>
                <a:lnTo>
                  <a:pt x="950" y="34"/>
                </a:lnTo>
                <a:lnTo>
                  <a:pt x="950" y="27"/>
                </a:lnTo>
                <a:lnTo>
                  <a:pt x="946" y="24"/>
                </a:lnTo>
                <a:lnTo>
                  <a:pt x="941" y="22"/>
                </a:lnTo>
                <a:lnTo>
                  <a:pt x="936" y="20"/>
                </a:lnTo>
                <a:lnTo>
                  <a:pt x="931" y="12"/>
                </a:lnTo>
                <a:lnTo>
                  <a:pt x="928" y="8"/>
                </a:lnTo>
                <a:lnTo>
                  <a:pt x="923" y="7"/>
                </a:lnTo>
                <a:lnTo>
                  <a:pt x="914" y="8"/>
                </a:lnTo>
                <a:lnTo>
                  <a:pt x="907" y="7"/>
                </a:lnTo>
                <a:lnTo>
                  <a:pt x="897" y="5"/>
                </a:lnTo>
                <a:lnTo>
                  <a:pt x="888" y="0"/>
                </a:lnTo>
                <a:lnTo>
                  <a:pt x="882" y="0"/>
                </a:lnTo>
                <a:lnTo>
                  <a:pt x="875" y="0"/>
                </a:lnTo>
                <a:lnTo>
                  <a:pt x="870" y="1"/>
                </a:lnTo>
                <a:lnTo>
                  <a:pt x="866" y="3"/>
                </a:lnTo>
                <a:lnTo>
                  <a:pt x="861" y="10"/>
                </a:lnTo>
                <a:lnTo>
                  <a:pt x="858" y="12"/>
                </a:lnTo>
                <a:lnTo>
                  <a:pt x="853" y="13"/>
                </a:lnTo>
                <a:lnTo>
                  <a:pt x="848" y="15"/>
                </a:lnTo>
                <a:lnTo>
                  <a:pt x="841" y="13"/>
                </a:lnTo>
                <a:lnTo>
                  <a:pt x="841" y="19"/>
                </a:lnTo>
                <a:lnTo>
                  <a:pt x="842" y="24"/>
                </a:lnTo>
                <a:lnTo>
                  <a:pt x="846" y="32"/>
                </a:lnTo>
                <a:lnTo>
                  <a:pt x="849" y="41"/>
                </a:lnTo>
                <a:lnTo>
                  <a:pt x="849" y="48"/>
                </a:lnTo>
                <a:lnTo>
                  <a:pt x="848" y="54"/>
                </a:lnTo>
                <a:lnTo>
                  <a:pt x="853" y="56"/>
                </a:lnTo>
                <a:lnTo>
                  <a:pt x="856" y="58"/>
                </a:lnTo>
                <a:lnTo>
                  <a:pt x="858" y="61"/>
                </a:lnTo>
                <a:lnTo>
                  <a:pt x="859" y="65"/>
                </a:lnTo>
                <a:lnTo>
                  <a:pt x="861" y="68"/>
                </a:lnTo>
                <a:lnTo>
                  <a:pt x="859" y="73"/>
                </a:lnTo>
                <a:lnTo>
                  <a:pt x="858" y="76"/>
                </a:lnTo>
                <a:lnTo>
                  <a:pt x="854" y="82"/>
                </a:lnTo>
                <a:lnTo>
                  <a:pt x="849" y="82"/>
                </a:lnTo>
                <a:lnTo>
                  <a:pt x="844" y="82"/>
                </a:lnTo>
                <a:lnTo>
                  <a:pt x="832" y="82"/>
                </a:lnTo>
                <a:lnTo>
                  <a:pt x="827" y="83"/>
                </a:lnTo>
                <a:lnTo>
                  <a:pt x="824" y="82"/>
                </a:lnTo>
                <a:lnTo>
                  <a:pt x="820" y="80"/>
                </a:lnTo>
                <a:lnTo>
                  <a:pt x="820" y="75"/>
                </a:lnTo>
                <a:lnTo>
                  <a:pt x="815" y="71"/>
                </a:lnTo>
                <a:lnTo>
                  <a:pt x="808" y="70"/>
                </a:lnTo>
                <a:lnTo>
                  <a:pt x="801" y="68"/>
                </a:lnTo>
                <a:lnTo>
                  <a:pt x="793" y="68"/>
                </a:lnTo>
                <a:lnTo>
                  <a:pt x="790" y="70"/>
                </a:lnTo>
                <a:lnTo>
                  <a:pt x="788" y="73"/>
                </a:lnTo>
                <a:lnTo>
                  <a:pt x="786" y="82"/>
                </a:lnTo>
                <a:lnTo>
                  <a:pt x="781" y="82"/>
                </a:lnTo>
                <a:lnTo>
                  <a:pt x="778" y="83"/>
                </a:lnTo>
                <a:lnTo>
                  <a:pt x="774" y="85"/>
                </a:lnTo>
                <a:lnTo>
                  <a:pt x="772" y="88"/>
                </a:lnTo>
                <a:lnTo>
                  <a:pt x="769" y="90"/>
                </a:lnTo>
                <a:lnTo>
                  <a:pt x="767" y="94"/>
                </a:lnTo>
                <a:lnTo>
                  <a:pt x="766" y="102"/>
                </a:lnTo>
                <a:lnTo>
                  <a:pt x="762" y="102"/>
                </a:lnTo>
                <a:lnTo>
                  <a:pt x="761" y="104"/>
                </a:lnTo>
                <a:lnTo>
                  <a:pt x="759" y="109"/>
                </a:lnTo>
                <a:lnTo>
                  <a:pt x="752" y="107"/>
                </a:lnTo>
                <a:lnTo>
                  <a:pt x="745" y="109"/>
                </a:lnTo>
                <a:lnTo>
                  <a:pt x="742" y="111"/>
                </a:lnTo>
                <a:lnTo>
                  <a:pt x="738" y="112"/>
                </a:lnTo>
                <a:lnTo>
                  <a:pt x="732" y="119"/>
                </a:lnTo>
                <a:lnTo>
                  <a:pt x="728" y="121"/>
                </a:lnTo>
                <a:lnTo>
                  <a:pt x="725" y="123"/>
                </a:lnTo>
                <a:lnTo>
                  <a:pt x="720" y="128"/>
                </a:lnTo>
                <a:lnTo>
                  <a:pt x="715" y="133"/>
                </a:lnTo>
                <a:lnTo>
                  <a:pt x="706" y="135"/>
                </a:lnTo>
                <a:lnTo>
                  <a:pt x="697" y="136"/>
                </a:lnTo>
                <a:lnTo>
                  <a:pt x="696" y="140"/>
                </a:lnTo>
                <a:lnTo>
                  <a:pt x="694" y="143"/>
                </a:lnTo>
                <a:lnTo>
                  <a:pt x="686" y="145"/>
                </a:lnTo>
                <a:lnTo>
                  <a:pt x="682" y="146"/>
                </a:lnTo>
                <a:lnTo>
                  <a:pt x="679" y="148"/>
                </a:lnTo>
                <a:lnTo>
                  <a:pt x="677" y="152"/>
                </a:lnTo>
                <a:lnTo>
                  <a:pt x="677" y="157"/>
                </a:lnTo>
                <a:lnTo>
                  <a:pt x="670" y="160"/>
                </a:lnTo>
                <a:lnTo>
                  <a:pt x="665" y="165"/>
                </a:lnTo>
                <a:lnTo>
                  <a:pt x="660" y="170"/>
                </a:lnTo>
                <a:lnTo>
                  <a:pt x="657" y="177"/>
                </a:lnTo>
                <a:lnTo>
                  <a:pt x="657" y="187"/>
                </a:lnTo>
                <a:lnTo>
                  <a:pt x="658" y="191"/>
                </a:lnTo>
                <a:lnTo>
                  <a:pt x="660" y="194"/>
                </a:lnTo>
                <a:lnTo>
                  <a:pt x="663" y="196"/>
                </a:lnTo>
                <a:lnTo>
                  <a:pt x="667" y="198"/>
                </a:lnTo>
                <a:lnTo>
                  <a:pt x="677" y="198"/>
                </a:lnTo>
                <a:lnTo>
                  <a:pt x="677" y="206"/>
                </a:lnTo>
                <a:lnTo>
                  <a:pt x="680" y="211"/>
                </a:lnTo>
                <a:lnTo>
                  <a:pt x="686" y="215"/>
                </a:lnTo>
                <a:lnTo>
                  <a:pt x="691" y="218"/>
                </a:lnTo>
                <a:lnTo>
                  <a:pt x="691" y="266"/>
                </a:lnTo>
                <a:lnTo>
                  <a:pt x="689" y="271"/>
                </a:lnTo>
                <a:lnTo>
                  <a:pt x="687" y="273"/>
                </a:lnTo>
                <a:lnTo>
                  <a:pt x="686" y="276"/>
                </a:lnTo>
                <a:lnTo>
                  <a:pt x="682" y="283"/>
                </a:lnTo>
                <a:lnTo>
                  <a:pt x="680" y="285"/>
                </a:lnTo>
                <a:lnTo>
                  <a:pt x="679" y="290"/>
                </a:lnTo>
                <a:lnTo>
                  <a:pt x="677" y="297"/>
                </a:lnTo>
                <a:lnTo>
                  <a:pt x="677" y="298"/>
                </a:lnTo>
                <a:lnTo>
                  <a:pt x="677" y="304"/>
                </a:lnTo>
                <a:lnTo>
                  <a:pt x="679" y="307"/>
                </a:lnTo>
                <a:lnTo>
                  <a:pt x="677" y="310"/>
                </a:lnTo>
                <a:lnTo>
                  <a:pt x="675" y="314"/>
                </a:lnTo>
                <a:lnTo>
                  <a:pt x="677" y="314"/>
                </a:lnTo>
                <a:lnTo>
                  <a:pt x="675" y="315"/>
                </a:lnTo>
                <a:lnTo>
                  <a:pt x="674" y="317"/>
                </a:lnTo>
                <a:lnTo>
                  <a:pt x="670" y="321"/>
                </a:lnTo>
                <a:lnTo>
                  <a:pt x="665" y="322"/>
                </a:lnTo>
                <a:lnTo>
                  <a:pt x="663" y="324"/>
                </a:lnTo>
                <a:lnTo>
                  <a:pt x="663" y="327"/>
                </a:lnTo>
                <a:lnTo>
                  <a:pt x="643" y="327"/>
                </a:lnTo>
                <a:lnTo>
                  <a:pt x="634" y="331"/>
                </a:lnTo>
                <a:lnTo>
                  <a:pt x="626" y="334"/>
                </a:lnTo>
                <a:lnTo>
                  <a:pt x="617" y="338"/>
                </a:lnTo>
                <a:lnTo>
                  <a:pt x="609" y="341"/>
                </a:lnTo>
                <a:lnTo>
                  <a:pt x="605" y="343"/>
                </a:lnTo>
                <a:lnTo>
                  <a:pt x="604" y="344"/>
                </a:lnTo>
                <a:lnTo>
                  <a:pt x="602" y="350"/>
                </a:lnTo>
                <a:lnTo>
                  <a:pt x="602" y="361"/>
                </a:lnTo>
                <a:lnTo>
                  <a:pt x="593" y="367"/>
                </a:lnTo>
                <a:lnTo>
                  <a:pt x="590" y="370"/>
                </a:lnTo>
                <a:lnTo>
                  <a:pt x="588" y="375"/>
                </a:lnTo>
                <a:lnTo>
                  <a:pt x="588" y="384"/>
                </a:lnTo>
                <a:lnTo>
                  <a:pt x="592" y="389"/>
                </a:lnTo>
                <a:lnTo>
                  <a:pt x="595" y="394"/>
                </a:lnTo>
                <a:lnTo>
                  <a:pt x="600" y="397"/>
                </a:lnTo>
                <a:lnTo>
                  <a:pt x="605" y="401"/>
                </a:lnTo>
                <a:lnTo>
                  <a:pt x="609" y="406"/>
                </a:lnTo>
                <a:lnTo>
                  <a:pt x="611" y="413"/>
                </a:lnTo>
                <a:lnTo>
                  <a:pt x="609" y="423"/>
                </a:lnTo>
                <a:lnTo>
                  <a:pt x="602" y="421"/>
                </a:lnTo>
                <a:lnTo>
                  <a:pt x="597" y="421"/>
                </a:lnTo>
                <a:lnTo>
                  <a:pt x="590" y="425"/>
                </a:lnTo>
                <a:lnTo>
                  <a:pt x="585" y="430"/>
                </a:lnTo>
                <a:lnTo>
                  <a:pt x="580" y="430"/>
                </a:lnTo>
                <a:lnTo>
                  <a:pt x="575" y="430"/>
                </a:lnTo>
                <a:lnTo>
                  <a:pt x="573" y="440"/>
                </a:lnTo>
                <a:lnTo>
                  <a:pt x="575" y="447"/>
                </a:lnTo>
                <a:lnTo>
                  <a:pt x="576" y="454"/>
                </a:lnTo>
                <a:lnTo>
                  <a:pt x="580" y="459"/>
                </a:lnTo>
                <a:lnTo>
                  <a:pt x="588" y="467"/>
                </a:lnTo>
                <a:lnTo>
                  <a:pt x="592" y="472"/>
                </a:lnTo>
                <a:lnTo>
                  <a:pt x="595" y="477"/>
                </a:lnTo>
                <a:lnTo>
                  <a:pt x="600" y="479"/>
                </a:lnTo>
                <a:lnTo>
                  <a:pt x="602" y="481"/>
                </a:lnTo>
                <a:lnTo>
                  <a:pt x="602" y="484"/>
                </a:lnTo>
                <a:lnTo>
                  <a:pt x="595" y="484"/>
                </a:lnTo>
                <a:lnTo>
                  <a:pt x="588" y="481"/>
                </a:lnTo>
                <a:lnTo>
                  <a:pt x="581" y="477"/>
                </a:lnTo>
                <a:lnTo>
                  <a:pt x="571" y="477"/>
                </a:lnTo>
                <a:lnTo>
                  <a:pt x="561" y="477"/>
                </a:lnTo>
                <a:lnTo>
                  <a:pt x="559" y="481"/>
                </a:lnTo>
                <a:lnTo>
                  <a:pt x="558" y="481"/>
                </a:lnTo>
                <a:lnTo>
                  <a:pt x="554" y="481"/>
                </a:lnTo>
                <a:lnTo>
                  <a:pt x="547" y="477"/>
                </a:lnTo>
                <a:lnTo>
                  <a:pt x="544" y="477"/>
                </a:lnTo>
                <a:lnTo>
                  <a:pt x="540" y="477"/>
                </a:lnTo>
                <a:lnTo>
                  <a:pt x="537" y="479"/>
                </a:lnTo>
                <a:lnTo>
                  <a:pt x="535" y="481"/>
                </a:lnTo>
                <a:lnTo>
                  <a:pt x="534" y="488"/>
                </a:lnTo>
                <a:lnTo>
                  <a:pt x="532" y="494"/>
                </a:lnTo>
                <a:lnTo>
                  <a:pt x="530" y="498"/>
                </a:lnTo>
                <a:lnTo>
                  <a:pt x="527" y="498"/>
                </a:lnTo>
                <a:lnTo>
                  <a:pt x="522" y="498"/>
                </a:lnTo>
                <a:lnTo>
                  <a:pt x="517" y="496"/>
                </a:lnTo>
                <a:lnTo>
                  <a:pt x="511" y="494"/>
                </a:lnTo>
                <a:lnTo>
                  <a:pt x="508" y="491"/>
                </a:lnTo>
                <a:lnTo>
                  <a:pt x="503" y="484"/>
                </a:lnTo>
                <a:lnTo>
                  <a:pt x="499" y="477"/>
                </a:lnTo>
                <a:lnTo>
                  <a:pt x="486" y="471"/>
                </a:lnTo>
                <a:lnTo>
                  <a:pt x="472" y="464"/>
                </a:lnTo>
                <a:lnTo>
                  <a:pt x="438" y="464"/>
                </a:lnTo>
                <a:lnTo>
                  <a:pt x="433" y="467"/>
                </a:lnTo>
                <a:lnTo>
                  <a:pt x="428" y="471"/>
                </a:lnTo>
                <a:lnTo>
                  <a:pt x="423" y="476"/>
                </a:lnTo>
                <a:lnTo>
                  <a:pt x="418" y="477"/>
                </a:lnTo>
                <a:lnTo>
                  <a:pt x="411" y="477"/>
                </a:lnTo>
                <a:lnTo>
                  <a:pt x="406" y="477"/>
                </a:lnTo>
                <a:lnTo>
                  <a:pt x="402" y="474"/>
                </a:lnTo>
                <a:lnTo>
                  <a:pt x="401" y="471"/>
                </a:lnTo>
                <a:lnTo>
                  <a:pt x="397" y="467"/>
                </a:lnTo>
                <a:lnTo>
                  <a:pt x="395" y="464"/>
                </a:lnTo>
                <a:lnTo>
                  <a:pt x="390" y="464"/>
                </a:lnTo>
                <a:lnTo>
                  <a:pt x="383" y="464"/>
                </a:lnTo>
                <a:lnTo>
                  <a:pt x="380" y="457"/>
                </a:lnTo>
                <a:lnTo>
                  <a:pt x="377" y="450"/>
                </a:lnTo>
                <a:lnTo>
                  <a:pt x="377" y="447"/>
                </a:lnTo>
                <a:lnTo>
                  <a:pt x="377" y="443"/>
                </a:lnTo>
                <a:lnTo>
                  <a:pt x="373" y="443"/>
                </a:lnTo>
                <a:lnTo>
                  <a:pt x="370" y="443"/>
                </a:lnTo>
                <a:lnTo>
                  <a:pt x="366" y="443"/>
                </a:lnTo>
                <a:lnTo>
                  <a:pt x="363" y="443"/>
                </a:lnTo>
                <a:lnTo>
                  <a:pt x="361" y="440"/>
                </a:lnTo>
                <a:lnTo>
                  <a:pt x="361" y="435"/>
                </a:lnTo>
                <a:lnTo>
                  <a:pt x="360" y="430"/>
                </a:lnTo>
                <a:lnTo>
                  <a:pt x="356" y="430"/>
                </a:lnTo>
                <a:lnTo>
                  <a:pt x="353" y="419"/>
                </a:lnTo>
                <a:lnTo>
                  <a:pt x="346" y="413"/>
                </a:lnTo>
                <a:lnTo>
                  <a:pt x="341" y="404"/>
                </a:lnTo>
                <a:lnTo>
                  <a:pt x="336" y="396"/>
                </a:lnTo>
                <a:lnTo>
                  <a:pt x="329" y="396"/>
                </a:lnTo>
                <a:lnTo>
                  <a:pt x="324" y="399"/>
                </a:lnTo>
                <a:lnTo>
                  <a:pt x="320" y="401"/>
                </a:lnTo>
                <a:lnTo>
                  <a:pt x="315" y="402"/>
                </a:lnTo>
                <a:lnTo>
                  <a:pt x="314" y="404"/>
                </a:lnTo>
                <a:lnTo>
                  <a:pt x="312" y="406"/>
                </a:lnTo>
                <a:lnTo>
                  <a:pt x="308" y="409"/>
                </a:lnTo>
                <a:lnTo>
                  <a:pt x="303" y="411"/>
                </a:lnTo>
                <a:lnTo>
                  <a:pt x="302" y="413"/>
                </a:lnTo>
                <a:lnTo>
                  <a:pt x="302" y="416"/>
                </a:lnTo>
                <a:lnTo>
                  <a:pt x="298" y="418"/>
                </a:lnTo>
                <a:lnTo>
                  <a:pt x="295" y="419"/>
                </a:lnTo>
                <a:lnTo>
                  <a:pt x="291" y="423"/>
                </a:lnTo>
                <a:lnTo>
                  <a:pt x="288" y="423"/>
                </a:lnTo>
                <a:lnTo>
                  <a:pt x="288" y="464"/>
                </a:lnTo>
                <a:lnTo>
                  <a:pt x="283" y="464"/>
                </a:lnTo>
                <a:lnTo>
                  <a:pt x="278" y="465"/>
                </a:lnTo>
                <a:lnTo>
                  <a:pt x="273" y="467"/>
                </a:lnTo>
                <a:lnTo>
                  <a:pt x="269" y="471"/>
                </a:lnTo>
                <a:lnTo>
                  <a:pt x="264" y="477"/>
                </a:lnTo>
                <a:lnTo>
                  <a:pt x="261" y="484"/>
                </a:lnTo>
                <a:lnTo>
                  <a:pt x="252" y="483"/>
                </a:lnTo>
                <a:lnTo>
                  <a:pt x="247" y="481"/>
                </a:lnTo>
                <a:lnTo>
                  <a:pt x="242" y="477"/>
                </a:lnTo>
                <a:lnTo>
                  <a:pt x="233" y="477"/>
                </a:lnTo>
                <a:lnTo>
                  <a:pt x="230" y="479"/>
                </a:lnTo>
                <a:lnTo>
                  <a:pt x="228" y="483"/>
                </a:lnTo>
                <a:lnTo>
                  <a:pt x="227" y="491"/>
                </a:lnTo>
                <a:lnTo>
                  <a:pt x="225" y="494"/>
                </a:lnTo>
                <a:lnTo>
                  <a:pt x="223" y="498"/>
                </a:lnTo>
                <a:lnTo>
                  <a:pt x="220" y="501"/>
                </a:lnTo>
                <a:lnTo>
                  <a:pt x="220" y="505"/>
                </a:lnTo>
                <a:lnTo>
                  <a:pt x="179" y="505"/>
                </a:lnTo>
                <a:lnTo>
                  <a:pt x="174" y="505"/>
                </a:lnTo>
                <a:lnTo>
                  <a:pt x="169" y="506"/>
                </a:lnTo>
                <a:lnTo>
                  <a:pt x="164" y="508"/>
                </a:lnTo>
                <a:lnTo>
                  <a:pt x="160" y="512"/>
                </a:lnTo>
                <a:lnTo>
                  <a:pt x="155" y="518"/>
                </a:lnTo>
                <a:lnTo>
                  <a:pt x="152" y="525"/>
                </a:lnTo>
                <a:lnTo>
                  <a:pt x="145" y="525"/>
                </a:lnTo>
                <a:lnTo>
                  <a:pt x="138" y="525"/>
                </a:lnTo>
                <a:lnTo>
                  <a:pt x="133" y="527"/>
                </a:lnTo>
                <a:lnTo>
                  <a:pt x="131" y="532"/>
                </a:lnTo>
                <a:lnTo>
                  <a:pt x="124" y="532"/>
                </a:lnTo>
                <a:lnTo>
                  <a:pt x="117" y="532"/>
                </a:lnTo>
                <a:lnTo>
                  <a:pt x="112" y="534"/>
                </a:lnTo>
                <a:lnTo>
                  <a:pt x="111" y="539"/>
                </a:lnTo>
                <a:lnTo>
                  <a:pt x="104" y="539"/>
                </a:lnTo>
                <a:lnTo>
                  <a:pt x="99" y="537"/>
                </a:lnTo>
                <a:lnTo>
                  <a:pt x="95" y="534"/>
                </a:lnTo>
                <a:lnTo>
                  <a:pt x="90" y="532"/>
                </a:lnTo>
                <a:lnTo>
                  <a:pt x="89" y="530"/>
                </a:lnTo>
                <a:lnTo>
                  <a:pt x="87" y="529"/>
                </a:lnTo>
                <a:lnTo>
                  <a:pt x="83" y="525"/>
                </a:lnTo>
                <a:lnTo>
                  <a:pt x="78" y="523"/>
                </a:lnTo>
                <a:lnTo>
                  <a:pt x="77" y="522"/>
                </a:lnTo>
                <a:lnTo>
                  <a:pt x="77" y="518"/>
                </a:lnTo>
                <a:lnTo>
                  <a:pt x="29" y="518"/>
                </a:lnTo>
                <a:lnTo>
                  <a:pt x="29" y="515"/>
                </a:lnTo>
                <a:lnTo>
                  <a:pt x="27" y="513"/>
                </a:lnTo>
                <a:lnTo>
                  <a:pt x="22" y="512"/>
                </a:lnTo>
                <a:lnTo>
                  <a:pt x="20" y="508"/>
                </a:lnTo>
                <a:lnTo>
                  <a:pt x="18" y="505"/>
                </a:lnTo>
                <a:lnTo>
                  <a:pt x="15" y="503"/>
                </a:lnTo>
                <a:lnTo>
                  <a:pt x="15" y="498"/>
                </a:lnTo>
                <a:lnTo>
                  <a:pt x="15" y="493"/>
                </a:lnTo>
                <a:lnTo>
                  <a:pt x="13" y="489"/>
                </a:lnTo>
                <a:lnTo>
                  <a:pt x="12" y="486"/>
                </a:lnTo>
                <a:lnTo>
                  <a:pt x="8" y="484"/>
                </a:lnTo>
                <a:lnTo>
                  <a:pt x="1" y="484"/>
                </a:lnTo>
                <a:lnTo>
                  <a:pt x="1" y="491"/>
                </a:lnTo>
                <a:lnTo>
                  <a:pt x="1" y="498"/>
                </a:lnTo>
                <a:lnTo>
                  <a:pt x="0" y="506"/>
                </a:lnTo>
                <a:lnTo>
                  <a:pt x="0" y="510"/>
                </a:lnTo>
                <a:lnTo>
                  <a:pt x="1" y="512"/>
                </a:lnTo>
                <a:lnTo>
                  <a:pt x="8" y="512"/>
                </a:lnTo>
                <a:lnTo>
                  <a:pt x="8" y="518"/>
                </a:lnTo>
                <a:lnTo>
                  <a:pt x="8" y="525"/>
                </a:lnTo>
                <a:lnTo>
                  <a:pt x="10" y="530"/>
                </a:lnTo>
                <a:lnTo>
                  <a:pt x="12" y="532"/>
                </a:lnTo>
                <a:lnTo>
                  <a:pt x="15" y="532"/>
                </a:lnTo>
                <a:lnTo>
                  <a:pt x="10" y="541"/>
                </a:lnTo>
                <a:lnTo>
                  <a:pt x="8" y="552"/>
                </a:lnTo>
                <a:lnTo>
                  <a:pt x="10" y="561"/>
                </a:lnTo>
                <a:lnTo>
                  <a:pt x="13" y="571"/>
                </a:lnTo>
                <a:lnTo>
                  <a:pt x="15" y="581"/>
                </a:lnTo>
                <a:lnTo>
                  <a:pt x="17" y="587"/>
                </a:lnTo>
                <a:lnTo>
                  <a:pt x="15" y="593"/>
                </a:lnTo>
                <a:lnTo>
                  <a:pt x="20" y="602"/>
                </a:lnTo>
                <a:lnTo>
                  <a:pt x="24" y="605"/>
                </a:lnTo>
                <a:lnTo>
                  <a:pt x="29" y="607"/>
                </a:lnTo>
                <a:lnTo>
                  <a:pt x="29" y="614"/>
                </a:lnTo>
                <a:lnTo>
                  <a:pt x="29" y="621"/>
                </a:lnTo>
                <a:lnTo>
                  <a:pt x="30" y="626"/>
                </a:lnTo>
                <a:lnTo>
                  <a:pt x="36" y="627"/>
                </a:lnTo>
                <a:lnTo>
                  <a:pt x="34" y="634"/>
                </a:lnTo>
                <a:lnTo>
                  <a:pt x="34" y="641"/>
                </a:lnTo>
                <a:lnTo>
                  <a:pt x="37" y="650"/>
                </a:lnTo>
                <a:lnTo>
                  <a:pt x="41" y="658"/>
                </a:lnTo>
                <a:lnTo>
                  <a:pt x="42" y="663"/>
                </a:lnTo>
                <a:lnTo>
                  <a:pt x="42" y="668"/>
                </a:lnTo>
                <a:lnTo>
                  <a:pt x="44" y="672"/>
                </a:lnTo>
                <a:lnTo>
                  <a:pt x="46" y="675"/>
                </a:lnTo>
                <a:lnTo>
                  <a:pt x="48" y="679"/>
                </a:lnTo>
                <a:lnTo>
                  <a:pt x="49" y="682"/>
                </a:lnTo>
                <a:lnTo>
                  <a:pt x="51" y="686"/>
                </a:lnTo>
                <a:lnTo>
                  <a:pt x="54" y="687"/>
                </a:lnTo>
                <a:lnTo>
                  <a:pt x="63" y="689"/>
                </a:lnTo>
                <a:lnTo>
                  <a:pt x="63" y="692"/>
                </a:lnTo>
                <a:lnTo>
                  <a:pt x="65" y="694"/>
                </a:lnTo>
                <a:lnTo>
                  <a:pt x="70" y="696"/>
                </a:lnTo>
                <a:lnTo>
                  <a:pt x="70" y="703"/>
                </a:lnTo>
                <a:lnTo>
                  <a:pt x="70" y="709"/>
                </a:lnTo>
                <a:lnTo>
                  <a:pt x="71" y="715"/>
                </a:lnTo>
                <a:lnTo>
                  <a:pt x="75" y="718"/>
                </a:lnTo>
                <a:lnTo>
                  <a:pt x="82" y="725"/>
                </a:lnTo>
                <a:lnTo>
                  <a:pt x="90" y="730"/>
                </a:lnTo>
                <a:lnTo>
                  <a:pt x="90" y="737"/>
                </a:lnTo>
                <a:lnTo>
                  <a:pt x="87" y="742"/>
                </a:lnTo>
                <a:lnTo>
                  <a:pt x="85" y="745"/>
                </a:lnTo>
                <a:lnTo>
                  <a:pt x="83" y="750"/>
                </a:lnTo>
                <a:lnTo>
                  <a:pt x="87" y="756"/>
                </a:lnTo>
                <a:lnTo>
                  <a:pt x="90" y="761"/>
                </a:lnTo>
                <a:lnTo>
                  <a:pt x="95" y="764"/>
                </a:lnTo>
                <a:lnTo>
                  <a:pt x="104" y="764"/>
                </a:lnTo>
                <a:lnTo>
                  <a:pt x="104" y="771"/>
                </a:lnTo>
                <a:lnTo>
                  <a:pt x="107" y="778"/>
                </a:lnTo>
                <a:lnTo>
                  <a:pt x="111" y="783"/>
                </a:lnTo>
                <a:lnTo>
                  <a:pt x="111" y="791"/>
                </a:lnTo>
                <a:lnTo>
                  <a:pt x="114" y="795"/>
                </a:lnTo>
                <a:lnTo>
                  <a:pt x="119" y="797"/>
                </a:lnTo>
                <a:lnTo>
                  <a:pt x="131" y="798"/>
                </a:lnTo>
                <a:lnTo>
                  <a:pt x="136" y="800"/>
                </a:lnTo>
                <a:lnTo>
                  <a:pt x="140" y="803"/>
                </a:lnTo>
                <a:lnTo>
                  <a:pt x="143" y="807"/>
                </a:lnTo>
                <a:lnTo>
                  <a:pt x="145" y="812"/>
                </a:lnTo>
                <a:lnTo>
                  <a:pt x="146" y="815"/>
                </a:lnTo>
                <a:lnTo>
                  <a:pt x="148" y="817"/>
                </a:lnTo>
                <a:lnTo>
                  <a:pt x="150" y="815"/>
                </a:lnTo>
                <a:lnTo>
                  <a:pt x="152" y="812"/>
                </a:lnTo>
                <a:lnTo>
                  <a:pt x="155" y="807"/>
                </a:lnTo>
                <a:lnTo>
                  <a:pt x="158" y="802"/>
                </a:lnTo>
                <a:lnTo>
                  <a:pt x="164" y="798"/>
                </a:lnTo>
                <a:lnTo>
                  <a:pt x="172" y="798"/>
                </a:lnTo>
                <a:lnTo>
                  <a:pt x="172" y="781"/>
                </a:lnTo>
                <a:lnTo>
                  <a:pt x="174" y="774"/>
                </a:lnTo>
                <a:lnTo>
                  <a:pt x="175" y="773"/>
                </a:lnTo>
                <a:lnTo>
                  <a:pt x="179" y="771"/>
                </a:lnTo>
                <a:lnTo>
                  <a:pt x="179" y="764"/>
                </a:lnTo>
                <a:lnTo>
                  <a:pt x="179" y="757"/>
                </a:lnTo>
                <a:lnTo>
                  <a:pt x="181" y="752"/>
                </a:lnTo>
                <a:lnTo>
                  <a:pt x="186" y="750"/>
                </a:lnTo>
                <a:lnTo>
                  <a:pt x="186" y="739"/>
                </a:lnTo>
                <a:lnTo>
                  <a:pt x="187" y="739"/>
                </a:lnTo>
                <a:lnTo>
                  <a:pt x="189" y="739"/>
                </a:lnTo>
                <a:lnTo>
                  <a:pt x="196" y="744"/>
                </a:lnTo>
                <a:lnTo>
                  <a:pt x="201" y="744"/>
                </a:lnTo>
                <a:lnTo>
                  <a:pt x="206" y="744"/>
                </a:lnTo>
                <a:lnTo>
                  <a:pt x="210" y="737"/>
                </a:lnTo>
                <a:lnTo>
                  <a:pt x="215" y="732"/>
                </a:lnTo>
                <a:lnTo>
                  <a:pt x="220" y="727"/>
                </a:lnTo>
                <a:lnTo>
                  <a:pt x="227" y="723"/>
                </a:lnTo>
                <a:lnTo>
                  <a:pt x="227" y="698"/>
                </a:lnTo>
                <a:lnTo>
                  <a:pt x="230" y="674"/>
                </a:lnTo>
                <a:lnTo>
                  <a:pt x="240" y="627"/>
                </a:lnTo>
                <a:lnTo>
                  <a:pt x="254" y="627"/>
                </a:lnTo>
                <a:lnTo>
                  <a:pt x="254" y="622"/>
                </a:lnTo>
                <a:lnTo>
                  <a:pt x="256" y="619"/>
                </a:lnTo>
                <a:lnTo>
                  <a:pt x="257" y="616"/>
                </a:lnTo>
                <a:lnTo>
                  <a:pt x="261" y="614"/>
                </a:lnTo>
                <a:lnTo>
                  <a:pt x="261" y="597"/>
                </a:lnTo>
                <a:lnTo>
                  <a:pt x="264" y="583"/>
                </a:lnTo>
                <a:lnTo>
                  <a:pt x="268" y="578"/>
                </a:lnTo>
                <a:lnTo>
                  <a:pt x="271" y="573"/>
                </a:lnTo>
                <a:lnTo>
                  <a:pt x="276" y="570"/>
                </a:lnTo>
                <a:lnTo>
                  <a:pt x="281" y="566"/>
                </a:lnTo>
                <a:lnTo>
                  <a:pt x="281" y="563"/>
                </a:lnTo>
                <a:lnTo>
                  <a:pt x="285" y="561"/>
                </a:lnTo>
                <a:lnTo>
                  <a:pt x="286" y="563"/>
                </a:lnTo>
                <a:lnTo>
                  <a:pt x="288" y="566"/>
                </a:lnTo>
                <a:lnTo>
                  <a:pt x="291" y="568"/>
                </a:lnTo>
                <a:lnTo>
                  <a:pt x="295" y="570"/>
                </a:lnTo>
                <a:lnTo>
                  <a:pt x="300" y="575"/>
                </a:lnTo>
                <a:lnTo>
                  <a:pt x="302" y="578"/>
                </a:lnTo>
                <a:lnTo>
                  <a:pt x="305" y="580"/>
                </a:lnTo>
                <a:lnTo>
                  <a:pt x="308" y="581"/>
                </a:lnTo>
                <a:lnTo>
                  <a:pt x="315" y="580"/>
                </a:lnTo>
                <a:lnTo>
                  <a:pt x="320" y="581"/>
                </a:lnTo>
                <a:lnTo>
                  <a:pt x="322" y="583"/>
                </a:lnTo>
                <a:lnTo>
                  <a:pt x="322" y="587"/>
                </a:lnTo>
                <a:lnTo>
                  <a:pt x="329" y="587"/>
                </a:lnTo>
                <a:lnTo>
                  <a:pt x="334" y="588"/>
                </a:lnTo>
                <a:lnTo>
                  <a:pt x="336" y="590"/>
                </a:lnTo>
                <a:lnTo>
                  <a:pt x="336" y="593"/>
                </a:lnTo>
                <a:lnTo>
                  <a:pt x="341" y="597"/>
                </a:lnTo>
                <a:lnTo>
                  <a:pt x="346" y="600"/>
                </a:lnTo>
                <a:lnTo>
                  <a:pt x="349" y="605"/>
                </a:lnTo>
                <a:lnTo>
                  <a:pt x="353" y="607"/>
                </a:lnTo>
                <a:lnTo>
                  <a:pt x="356" y="607"/>
                </a:lnTo>
                <a:lnTo>
                  <a:pt x="360" y="607"/>
                </a:lnTo>
                <a:lnTo>
                  <a:pt x="363" y="607"/>
                </a:lnTo>
                <a:lnTo>
                  <a:pt x="365" y="610"/>
                </a:lnTo>
                <a:lnTo>
                  <a:pt x="366" y="614"/>
                </a:lnTo>
                <a:lnTo>
                  <a:pt x="368" y="619"/>
                </a:lnTo>
                <a:lnTo>
                  <a:pt x="370" y="621"/>
                </a:lnTo>
                <a:lnTo>
                  <a:pt x="373" y="621"/>
                </a:lnTo>
                <a:lnTo>
                  <a:pt x="377" y="621"/>
                </a:lnTo>
                <a:lnTo>
                  <a:pt x="380" y="621"/>
                </a:lnTo>
                <a:lnTo>
                  <a:pt x="383" y="621"/>
                </a:lnTo>
                <a:lnTo>
                  <a:pt x="389" y="629"/>
                </a:lnTo>
                <a:lnTo>
                  <a:pt x="394" y="636"/>
                </a:lnTo>
                <a:lnTo>
                  <a:pt x="407" y="648"/>
                </a:lnTo>
                <a:lnTo>
                  <a:pt x="421" y="660"/>
                </a:lnTo>
                <a:lnTo>
                  <a:pt x="426" y="667"/>
                </a:lnTo>
                <a:lnTo>
                  <a:pt x="431" y="675"/>
                </a:lnTo>
                <a:lnTo>
                  <a:pt x="436" y="677"/>
                </a:lnTo>
                <a:lnTo>
                  <a:pt x="438" y="679"/>
                </a:lnTo>
                <a:lnTo>
                  <a:pt x="438" y="682"/>
                </a:lnTo>
                <a:lnTo>
                  <a:pt x="443" y="691"/>
                </a:lnTo>
                <a:lnTo>
                  <a:pt x="447" y="694"/>
                </a:lnTo>
                <a:lnTo>
                  <a:pt x="452" y="696"/>
                </a:lnTo>
                <a:lnTo>
                  <a:pt x="453" y="699"/>
                </a:lnTo>
                <a:lnTo>
                  <a:pt x="455" y="703"/>
                </a:lnTo>
                <a:lnTo>
                  <a:pt x="457" y="706"/>
                </a:lnTo>
                <a:lnTo>
                  <a:pt x="459" y="709"/>
                </a:lnTo>
                <a:lnTo>
                  <a:pt x="459" y="715"/>
                </a:lnTo>
                <a:lnTo>
                  <a:pt x="457" y="718"/>
                </a:lnTo>
                <a:lnTo>
                  <a:pt x="455" y="721"/>
                </a:lnTo>
                <a:lnTo>
                  <a:pt x="452" y="723"/>
                </a:lnTo>
                <a:lnTo>
                  <a:pt x="448" y="723"/>
                </a:lnTo>
                <a:lnTo>
                  <a:pt x="447" y="725"/>
                </a:lnTo>
                <a:lnTo>
                  <a:pt x="445" y="730"/>
                </a:lnTo>
                <a:lnTo>
                  <a:pt x="445" y="764"/>
                </a:lnTo>
                <a:lnTo>
                  <a:pt x="445" y="768"/>
                </a:lnTo>
                <a:lnTo>
                  <a:pt x="433" y="771"/>
                </a:lnTo>
                <a:lnTo>
                  <a:pt x="431" y="773"/>
                </a:lnTo>
                <a:lnTo>
                  <a:pt x="430" y="774"/>
                </a:lnTo>
                <a:lnTo>
                  <a:pt x="431" y="779"/>
                </a:lnTo>
                <a:lnTo>
                  <a:pt x="436" y="783"/>
                </a:lnTo>
                <a:lnTo>
                  <a:pt x="447" y="790"/>
                </a:lnTo>
                <a:lnTo>
                  <a:pt x="448" y="793"/>
                </a:lnTo>
                <a:lnTo>
                  <a:pt x="447" y="793"/>
                </a:lnTo>
                <a:lnTo>
                  <a:pt x="445" y="795"/>
                </a:lnTo>
                <a:lnTo>
                  <a:pt x="447" y="798"/>
                </a:lnTo>
                <a:lnTo>
                  <a:pt x="450" y="805"/>
                </a:lnTo>
                <a:lnTo>
                  <a:pt x="452" y="812"/>
                </a:lnTo>
                <a:lnTo>
                  <a:pt x="452" y="815"/>
                </a:lnTo>
                <a:lnTo>
                  <a:pt x="452" y="827"/>
                </a:lnTo>
                <a:lnTo>
                  <a:pt x="450" y="834"/>
                </a:lnTo>
                <a:lnTo>
                  <a:pt x="452" y="839"/>
                </a:lnTo>
                <a:lnTo>
                  <a:pt x="455" y="839"/>
                </a:lnTo>
                <a:lnTo>
                  <a:pt x="464" y="849"/>
                </a:lnTo>
                <a:lnTo>
                  <a:pt x="476" y="865"/>
                </a:lnTo>
                <a:lnTo>
                  <a:pt x="477" y="868"/>
                </a:lnTo>
                <a:lnTo>
                  <a:pt x="486" y="880"/>
                </a:lnTo>
                <a:lnTo>
                  <a:pt x="489" y="882"/>
                </a:lnTo>
                <a:lnTo>
                  <a:pt x="496" y="885"/>
                </a:lnTo>
                <a:lnTo>
                  <a:pt x="499" y="887"/>
                </a:lnTo>
                <a:lnTo>
                  <a:pt x="498" y="890"/>
                </a:lnTo>
                <a:lnTo>
                  <a:pt x="499" y="894"/>
                </a:lnTo>
                <a:lnTo>
                  <a:pt x="505" y="901"/>
                </a:lnTo>
                <a:lnTo>
                  <a:pt x="511" y="906"/>
                </a:lnTo>
                <a:lnTo>
                  <a:pt x="515" y="911"/>
                </a:lnTo>
                <a:lnTo>
                  <a:pt x="517" y="916"/>
                </a:lnTo>
                <a:lnTo>
                  <a:pt x="520" y="918"/>
                </a:lnTo>
                <a:lnTo>
                  <a:pt x="532" y="928"/>
                </a:lnTo>
                <a:lnTo>
                  <a:pt x="542" y="940"/>
                </a:lnTo>
                <a:lnTo>
                  <a:pt x="544" y="943"/>
                </a:lnTo>
                <a:lnTo>
                  <a:pt x="556" y="952"/>
                </a:lnTo>
                <a:lnTo>
                  <a:pt x="559" y="953"/>
                </a:lnTo>
                <a:lnTo>
                  <a:pt x="566" y="959"/>
                </a:lnTo>
                <a:lnTo>
                  <a:pt x="571" y="965"/>
                </a:lnTo>
                <a:lnTo>
                  <a:pt x="575" y="974"/>
                </a:lnTo>
                <a:lnTo>
                  <a:pt x="578" y="982"/>
                </a:lnTo>
                <a:lnTo>
                  <a:pt x="580" y="984"/>
                </a:lnTo>
                <a:lnTo>
                  <a:pt x="587" y="987"/>
                </a:lnTo>
                <a:lnTo>
                  <a:pt x="590" y="989"/>
                </a:lnTo>
                <a:lnTo>
                  <a:pt x="595" y="989"/>
                </a:lnTo>
                <a:lnTo>
                  <a:pt x="599" y="996"/>
                </a:lnTo>
                <a:lnTo>
                  <a:pt x="604" y="999"/>
                </a:lnTo>
                <a:lnTo>
                  <a:pt x="616" y="1006"/>
                </a:lnTo>
                <a:lnTo>
                  <a:pt x="621" y="1010"/>
                </a:lnTo>
                <a:lnTo>
                  <a:pt x="626" y="1015"/>
                </a:lnTo>
                <a:lnTo>
                  <a:pt x="629" y="1022"/>
                </a:lnTo>
                <a:lnTo>
                  <a:pt x="629" y="1030"/>
                </a:lnTo>
                <a:lnTo>
                  <a:pt x="622" y="1028"/>
                </a:lnTo>
                <a:lnTo>
                  <a:pt x="619" y="1023"/>
                </a:lnTo>
                <a:lnTo>
                  <a:pt x="614" y="1020"/>
                </a:lnTo>
                <a:lnTo>
                  <a:pt x="609" y="1016"/>
                </a:lnTo>
                <a:lnTo>
                  <a:pt x="604" y="1011"/>
                </a:lnTo>
                <a:lnTo>
                  <a:pt x="599" y="1006"/>
                </a:lnTo>
                <a:lnTo>
                  <a:pt x="590" y="1005"/>
                </a:lnTo>
                <a:lnTo>
                  <a:pt x="581" y="1003"/>
                </a:lnTo>
                <a:lnTo>
                  <a:pt x="581" y="1010"/>
                </a:lnTo>
                <a:lnTo>
                  <a:pt x="580" y="1013"/>
                </a:lnTo>
                <a:lnTo>
                  <a:pt x="578" y="1015"/>
                </a:lnTo>
                <a:lnTo>
                  <a:pt x="576" y="1013"/>
                </a:lnTo>
                <a:lnTo>
                  <a:pt x="575" y="1010"/>
                </a:lnTo>
                <a:lnTo>
                  <a:pt x="561" y="1010"/>
                </a:lnTo>
                <a:lnTo>
                  <a:pt x="561" y="1006"/>
                </a:lnTo>
                <a:lnTo>
                  <a:pt x="564" y="1003"/>
                </a:lnTo>
                <a:lnTo>
                  <a:pt x="570" y="999"/>
                </a:lnTo>
                <a:lnTo>
                  <a:pt x="571" y="996"/>
                </a:lnTo>
                <a:lnTo>
                  <a:pt x="573" y="994"/>
                </a:lnTo>
                <a:lnTo>
                  <a:pt x="575" y="989"/>
                </a:lnTo>
                <a:lnTo>
                  <a:pt x="573" y="984"/>
                </a:lnTo>
                <a:lnTo>
                  <a:pt x="566" y="981"/>
                </a:lnTo>
                <a:lnTo>
                  <a:pt x="563" y="981"/>
                </a:lnTo>
                <a:lnTo>
                  <a:pt x="563" y="976"/>
                </a:lnTo>
                <a:lnTo>
                  <a:pt x="561" y="972"/>
                </a:lnTo>
                <a:lnTo>
                  <a:pt x="554" y="965"/>
                </a:lnTo>
                <a:lnTo>
                  <a:pt x="552" y="962"/>
                </a:lnTo>
                <a:lnTo>
                  <a:pt x="551" y="959"/>
                </a:lnTo>
                <a:lnTo>
                  <a:pt x="547" y="955"/>
                </a:lnTo>
                <a:lnTo>
                  <a:pt x="539" y="952"/>
                </a:lnTo>
                <a:lnTo>
                  <a:pt x="530" y="948"/>
                </a:lnTo>
                <a:lnTo>
                  <a:pt x="527" y="945"/>
                </a:lnTo>
                <a:lnTo>
                  <a:pt x="525" y="941"/>
                </a:lnTo>
                <a:lnTo>
                  <a:pt x="522" y="941"/>
                </a:lnTo>
                <a:lnTo>
                  <a:pt x="513" y="941"/>
                </a:lnTo>
                <a:lnTo>
                  <a:pt x="506" y="941"/>
                </a:lnTo>
                <a:lnTo>
                  <a:pt x="503" y="941"/>
                </a:lnTo>
                <a:lnTo>
                  <a:pt x="499" y="940"/>
                </a:lnTo>
                <a:lnTo>
                  <a:pt x="493" y="935"/>
                </a:lnTo>
                <a:lnTo>
                  <a:pt x="493" y="933"/>
                </a:lnTo>
                <a:lnTo>
                  <a:pt x="498" y="930"/>
                </a:lnTo>
                <a:lnTo>
                  <a:pt x="499" y="931"/>
                </a:lnTo>
                <a:lnTo>
                  <a:pt x="506" y="935"/>
                </a:lnTo>
                <a:lnTo>
                  <a:pt x="513" y="935"/>
                </a:lnTo>
                <a:lnTo>
                  <a:pt x="513" y="914"/>
                </a:lnTo>
                <a:lnTo>
                  <a:pt x="510" y="914"/>
                </a:lnTo>
                <a:lnTo>
                  <a:pt x="506" y="914"/>
                </a:lnTo>
                <a:lnTo>
                  <a:pt x="499" y="909"/>
                </a:lnTo>
                <a:lnTo>
                  <a:pt x="494" y="902"/>
                </a:lnTo>
                <a:lnTo>
                  <a:pt x="491" y="901"/>
                </a:lnTo>
                <a:lnTo>
                  <a:pt x="488" y="894"/>
                </a:lnTo>
                <a:lnTo>
                  <a:pt x="481" y="887"/>
                </a:lnTo>
                <a:lnTo>
                  <a:pt x="477" y="883"/>
                </a:lnTo>
                <a:lnTo>
                  <a:pt x="472" y="878"/>
                </a:lnTo>
                <a:lnTo>
                  <a:pt x="470" y="877"/>
                </a:lnTo>
                <a:lnTo>
                  <a:pt x="467" y="877"/>
                </a:lnTo>
                <a:lnTo>
                  <a:pt x="465" y="875"/>
                </a:lnTo>
                <a:lnTo>
                  <a:pt x="464" y="872"/>
                </a:lnTo>
                <a:lnTo>
                  <a:pt x="460" y="866"/>
                </a:lnTo>
                <a:lnTo>
                  <a:pt x="457" y="865"/>
                </a:lnTo>
                <a:lnTo>
                  <a:pt x="453" y="863"/>
                </a:lnTo>
                <a:lnTo>
                  <a:pt x="450" y="861"/>
                </a:lnTo>
                <a:lnTo>
                  <a:pt x="441" y="858"/>
                </a:lnTo>
                <a:lnTo>
                  <a:pt x="438" y="855"/>
                </a:lnTo>
                <a:lnTo>
                  <a:pt x="436" y="849"/>
                </a:lnTo>
                <a:lnTo>
                  <a:pt x="435" y="848"/>
                </a:lnTo>
                <a:lnTo>
                  <a:pt x="431" y="846"/>
                </a:lnTo>
                <a:lnTo>
                  <a:pt x="411" y="846"/>
                </a:lnTo>
                <a:lnTo>
                  <a:pt x="411" y="848"/>
                </a:lnTo>
                <a:lnTo>
                  <a:pt x="411" y="851"/>
                </a:lnTo>
                <a:lnTo>
                  <a:pt x="412" y="861"/>
                </a:lnTo>
                <a:lnTo>
                  <a:pt x="414" y="866"/>
                </a:lnTo>
                <a:lnTo>
                  <a:pt x="416" y="870"/>
                </a:lnTo>
                <a:lnTo>
                  <a:pt x="418" y="873"/>
                </a:lnTo>
                <a:lnTo>
                  <a:pt x="423" y="875"/>
                </a:lnTo>
                <a:lnTo>
                  <a:pt x="426" y="878"/>
                </a:lnTo>
                <a:lnTo>
                  <a:pt x="430" y="887"/>
                </a:lnTo>
                <a:lnTo>
                  <a:pt x="433" y="895"/>
                </a:lnTo>
                <a:lnTo>
                  <a:pt x="436" y="899"/>
                </a:lnTo>
                <a:lnTo>
                  <a:pt x="441" y="902"/>
                </a:lnTo>
                <a:lnTo>
                  <a:pt x="443" y="904"/>
                </a:lnTo>
                <a:lnTo>
                  <a:pt x="452" y="911"/>
                </a:lnTo>
                <a:lnTo>
                  <a:pt x="457" y="914"/>
                </a:lnTo>
                <a:lnTo>
                  <a:pt x="460" y="918"/>
                </a:lnTo>
                <a:lnTo>
                  <a:pt x="462" y="921"/>
                </a:lnTo>
                <a:lnTo>
                  <a:pt x="467" y="926"/>
                </a:lnTo>
                <a:lnTo>
                  <a:pt x="469" y="930"/>
                </a:lnTo>
                <a:lnTo>
                  <a:pt x="469" y="933"/>
                </a:lnTo>
                <a:lnTo>
                  <a:pt x="470" y="936"/>
                </a:lnTo>
                <a:lnTo>
                  <a:pt x="477" y="941"/>
                </a:lnTo>
                <a:lnTo>
                  <a:pt x="484" y="947"/>
                </a:lnTo>
                <a:lnTo>
                  <a:pt x="486" y="950"/>
                </a:lnTo>
                <a:lnTo>
                  <a:pt x="488" y="955"/>
                </a:lnTo>
                <a:lnTo>
                  <a:pt x="489" y="957"/>
                </a:lnTo>
                <a:lnTo>
                  <a:pt x="493" y="960"/>
                </a:lnTo>
                <a:lnTo>
                  <a:pt x="499" y="962"/>
                </a:lnTo>
                <a:lnTo>
                  <a:pt x="505" y="962"/>
                </a:lnTo>
                <a:lnTo>
                  <a:pt x="513" y="962"/>
                </a:lnTo>
                <a:lnTo>
                  <a:pt x="517" y="967"/>
                </a:lnTo>
                <a:lnTo>
                  <a:pt x="520" y="972"/>
                </a:lnTo>
                <a:lnTo>
                  <a:pt x="522" y="974"/>
                </a:lnTo>
                <a:lnTo>
                  <a:pt x="527" y="977"/>
                </a:lnTo>
                <a:lnTo>
                  <a:pt x="529" y="982"/>
                </a:lnTo>
                <a:lnTo>
                  <a:pt x="529" y="991"/>
                </a:lnTo>
                <a:lnTo>
                  <a:pt x="530" y="996"/>
                </a:lnTo>
                <a:lnTo>
                  <a:pt x="530" y="999"/>
                </a:lnTo>
                <a:lnTo>
                  <a:pt x="534" y="1003"/>
                </a:lnTo>
                <a:lnTo>
                  <a:pt x="539" y="1005"/>
                </a:lnTo>
                <a:lnTo>
                  <a:pt x="540" y="1006"/>
                </a:lnTo>
                <a:lnTo>
                  <a:pt x="540" y="1010"/>
                </a:lnTo>
                <a:lnTo>
                  <a:pt x="554" y="1010"/>
                </a:lnTo>
                <a:lnTo>
                  <a:pt x="554" y="1016"/>
                </a:lnTo>
                <a:lnTo>
                  <a:pt x="552" y="1020"/>
                </a:lnTo>
                <a:lnTo>
                  <a:pt x="551" y="1022"/>
                </a:lnTo>
                <a:lnTo>
                  <a:pt x="549" y="1020"/>
                </a:lnTo>
                <a:lnTo>
                  <a:pt x="547" y="1016"/>
                </a:lnTo>
                <a:lnTo>
                  <a:pt x="539" y="1015"/>
                </a:lnTo>
                <a:lnTo>
                  <a:pt x="535" y="1013"/>
                </a:lnTo>
                <a:lnTo>
                  <a:pt x="534" y="1010"/>
                </a:lnTo>
                <a:lnTo>
                  <a:pt x="525" y="1006"/>
                </a:lnTo>
                <a:lnTo>
                  <a:pt x="518" y="1001"/>
                </a:lnTo>
                <a:lnTo>
                  <a:pt x="510" y="998"/>
                </a:lnTo>
                <a:lnTo>
                  <a:pt x="505" y="996"/>
                </a:lnTo>
                <a:lnTo>
                  <a:pt x="499" y="996"/>
                </a:lnTo>
                <a:lnTo>
                  <a:pt x="501" y="1006"/>
                </a:lnTo>
                <a:lnTo>
                  <a:pt x="506" y="1013"/>
                </a:lnTo>
                <a:lnTo>
                  <a:pt x="511" y="1020"/>
                </a:lnTo>
                <a:lnTo>
                  <a:pt x="518" y="1025"/>
                </a:lnTo>
                <a:lnTo>
                  <a:pt x="530" y="1037"/>
                </a:lnTo>
                <a:lnTo>
                  <a:pt x="537" y="1042"/>
                </a:lnTo>
                <a:lnTo>
                  <a:pt x="540" y="1051"/>
                </a:lnTo>
                <a:lnTo>
                  <a:pt x="540" y="1056"/>
                </a:lnTo>
                <a:lnTo>
                  <a:pt x="540" y="1061"/>
                </a:lnTo>
                <a:lnTo>
                  <a:pt x="546" y="1066"/>
                </a:lnTo>
                <a:lnTo>
                  <a:pt x="547" y="1073"/>
                </a:lnTo>
                <a:lnTo>
                  <a:pt x="549" y="1078"/>
                </a:lnTo>
                <a:lnTo>
                  <a:pt x="547" y="1085"/>
                </a:lnTo>
                <a:lnTo>
                  <a:pt x="534" y="1078"/>
                </a:lnTo>
                <a:lnTo>
                  <a:pt x="520" y="1071"/>
                </a:lnTo>
                <a:lnTo>
                  <a:pt x="518" y="1080"/>
                </a:lnTo>
                <a:lnTo>
                  <a:pt x="520" y="1086"/>
                </a:lnTo>
                <a:lnTo>
                  <a:pt x="523" y="1092"/>
                </a:lnTo>
                <a:lnTo>
                  <a:pt x="527" y="1095"/>
                </a:lnTo>
                <a:lnTo>
                  <a:pt x="537" y="1100"/>
                </a:lnTo>
                <a:lnTo>
                  <a:pt x="547" y="1105"/>
                </a:lnTo>
                <a:lnTo>
                  <a:pt x="547" y="1112"/>
                </a:lnTo>
                <a:lnTo>
                  <a:pt x="549" y="1117"/>
                </a:lnTo>
                <a:lnTo>
                  <a:pt x="552" y="1120"/>
                </a:lnTo>
                <a:lnTo>
                  <a:pt x="556" y="1124"/>
                </a:lnTo>
                <a:lnTo>
                  <a:pt x="563" y="1131"/>
                </a:lnTo>
                <a:lnTo>
                  <a:pt x="566" y="1134"/>
                </a:lnTo>
                <a:lnTo>
                  <a:pt x="568" y="1139"/>
                </a:lnTo>
                <a:lnTo>
                  <a:pt x="575" y="1139"/>
                </a:lnTo>
                <a:lnTo>
                  <a:pt x="580" y="1141"/>
                </a:lnTo>
                <a:lnTo>
                  <a:pt x="583" y="1144"/>
                </a:lnTo>
                <a:lnTo>
                  <a:pt x="587" y="1148"/>
                </a:lnTo>
                <a:lnTo>
                  <a:pt x="593" y="1155"/>
                </a:lnTo>
                <a:lnTo>
                  <a:pt x="597" y="1158"/>
                </a:lnTo>
                <a:lnTo>
                  <a:pt x="602" y="1160"/>
                </a:lnTo>
                <a:lnTo>
                  <a:pt x="602" y="1167"/>
                </a:lnTo>
                <a:lnTo>
                  <a:pt x="605" y="1170"/>
                </a:lnTo>
                <a:lnTo>
                  <a:pt x="609" y="1173"/>
                </a:lnTo>
                <a:lnTo>
                  <a:pt x="616" y="1173"/>
                </a:lnTo>
                <a:lnTo>
                  <a:pt x="621" y="1182"/>
                </a:lnTo>
                <a:lnTo>
                  <a:pt x="624" y="1185"/>
                </a:lnTo>
                <a:lnTo>
                  <a:pt x="629" y="1187"/>
                </a:lnTo>
                <a:lnTo>
                  <a:pt x="629" y="1184"/>
                </a:lnTo>
                <a:lnTo>
                  <a:pt x="631" y="1180"/>
                </a:lnTo>
                <a:lnTo>
                  <a:pt x="633" y="1173"/>
                </a:lnTo>
                <a:lnTo>
                  <a:pt x="634" y="1170"/>
                </a:lnTo>
                <a:lnTo>
                  <a:pt x="633" y="1168"/>
                </a:lnTo>
                <a:lnTo>
                  <a:pt x="629" y="1167"/>
                </a:lnTo>
                <a:lnTo>
                  <a:pt x="626" y="1161"/>
                </a:lnTo>
                <a:lnTo>
                  <a:pt x="622" y="1156"/>
                </a:lnTo>
                <a:lnTo>
                  <a:pt x="617" y="1153"/>
                </a:lnTo>
                <a:lnTo>
                  <a:pt x="616" y="1146"/>
                </a:lnTo>
                <a:lnTo>
                  <a:pt x="611" y="1143"/>
                </a:lnTo>
                <a:lnTo>
                  <a:pt x="605" y="1139"/>
                </a:lnTo>
                <a:lnTo>
                  <a:pt x="600" y="1134"/>
                </a:lnTo>
                <a:lnTo>
                  <a:pt x="595" y="1132"/>
                </a:lnTo>
                <a:lnTo>
                  <a:pt x="595" y="1131"/>
                </a:lnTo>
                <a:lnTo>
                  <a:pt x="593" y="1129"/>
                </a:lnTo>
                <a:lnTo>
                  <a:pt x="590" y="1127"/>
                </a:lnTo>
                <a:lnTo>
                  <a:pt x="585" y="1127"/>
                </a:lnTo>
                <a:lnTo>
                  <a:pt x="581" y="1126"/>
                </a:lnTo>
                <a:lnTo>
                  <a:pt x="581" y="1122"/>
                </a:lnTo>
                <a:lnTo>
                  <a:pt x="581" y="1119"/>
                </a:lnTo>
                <a:lnTo>
                  <a:pt x="581" y="1115"/>
                </a:lnTo>
                <a:lnTo>
                  <a:pt x="581" y="1112"/>
                </a:lnTo>
                <a:lnTo>
                  <a:pt x="595" y="1115"/>
                </a:lnTo>
                <a:lnTo>
                  <a:pt x="607" y="1120"/>
                </a:lnTo>
                <a:lnTo>
                  <a:pt x="616" y="1129"/>
                </a:lnTo>
                <a:lnTo>
                  <a:pt x="622" y="1139"/>
                </a:lnTo>
                <a:lnTo>
                  <a:pt x="631" y="1146"/>
                </a:lnTo>
                <a:lnTo>
                  <a:pt x="639" y="1153"/>
                </a:lnTo>
                <a:lnTo>
                  <a:pt x="645" y="1156"/>
                </a:lnTo>
                <a:lnTo>
                  <a:pt x="646" y="1161"/>
                </a:lnTo>
                <a:lnTo>
                  <a:pt x="648" y="1167"/>
                </a:lnTo>
                <a:lnTo>
                  <a:pt x="650" y="1173"/>
                </a:lnTo>
                <a:lnTo>
                  <a:pt x="655" y="1172"/>
                </a:lnTo>
                <a:lnTo>
                  <a:pt x="660" y="1173"/>
                </a:lnTo>
                <a:lnTo>
                  <a:pt x="662" y="1175"/>
                </a:lnTo>
                <a:lnTo>
                  <a:pt x="665" y="1178"/>
                </a:lnTo>
                <a:lnTo>
                  <a:pt x="668" y="1184"/>
                </a:lnTo>
                <a:lnTo>
                  <a:pt x="672" y="1185"/>
                </a:lnTo>
                <a:lnTo>
                  <a:pt x="677" y="1187"/>
                </a:lnTo>
                <a:lnTo>
                  <a:pt x="682" y="1189"/>
                </a:lnTo>
                <a:lnTo>
                  <a:pt x="686" y="1192"/>
                </a:lnTo>
                <a:lnTo>
                  <a:pt x="689" y="1196"/>
                </a:lnTo>
                <a:lnTo>
                  <a:pt x="691" y="1201"/>
                </a:lnTo>
                <a:lnTo>
                  <a:pt x="692" y="1206"/>
                </a:lnTo>
                <a:lnTo>
                  <a:pt x="696" y="1211"/>
                </a:lnTo>
                <a:lnTo>
                  <a:pt x="704" y="1218"/>
                </a:lnTo>
                <a:lnTo>
                  <a:pt x="713" y="1225"/>
                </a:lnTo>
                <a:lnTo>
                  <a:pt x="716" y="1230"/>
                </a:lnTo>
                <a:lnTo>
                  <a:pt x="718" y="1235"/>
                </a:lnTo>
                <a:lnTo>
                  <a:pt x="732" y="1238"/>
                </a:lnTo>
                <a:lnTo>
                  <a:pt x="747" y="1242"/>
                </a:lnTo>
                <a:lnTo>
                  <a:pt x="754" y="1243"/>
                </a:lnTo>
                <a:lnTo>
                  <a:pt x="761" y="1247"/>
                </a:lnTo>
                <a:lnTo>
                  <a:pt x="766" y="1250"/>
                </a:lnTo>
                <a:lnTo>
                  <a:pt x="769" y="1255"/>
                </a:lnTo>
                <a:lnTo>
                  <a:pt x="771" y="1259"/>
                </a:lnTo>
                <a:lnTo>
                  <a:pt x="786" y="1271"/>
                </a:lnTo>
                <a:lnTo>
                  <a:pt x="795" y="1278"/>
                </a:lnTo>
                <a:lnTo>
                  <a:pt x="798" y="1284"/>
                </a:lnTo>
                <a:lnTo>
                  <a:pt x="800" y="1286"/>
                </a:lnTo>
                <a:lnTo>
                  <a:pt x="800" y="1290"/>
                </a:lnTo>
                <a:lnTo>
                  <a:pt x="798" y="1295"/>
                </a:lnTo>
                <a:lnTo>
                  <a:pt x="796" y="1296"/>
                </a:lnTo>
                <a:lnTo>
                  <a:pt x="793" y="1296"/>
                </a:lnTo>
                <a:lnTo>
                  <a:pt x="793" y="1300"/>
                </a:lnTo>
                <a:lnTo>
                  <a:pt x="793" y="1303"/>
                </a:lnTo>
                <a:lnTo>
                  <a:pt x="791" y="1308"/>
                </a:lnTo>
                <a:lnTo>
                  <a:pt x="791" y="1312"/>
                </a:lnTo>
                <a:lnTo>
                  <a:pt x="795" y="1320"/>
                </a:lnTo>
                <a:lnTo>
                  <a:pt x="800" y="1327"/>
                </a:lnTo>
                <a:lnTo>
                  <a:pt x="803" y="1337"/>
                </a:lnTo>
                <a:lnTo>
                  <a:pt x="805" y="1339"/>
                </a:lnTo>
                <a:lnTo>
                  <a:pt x="807" y="1341"/>
                </a:lnTo>
                <a:lnTo>
                  <a:pt x="807" y="1344"/>
                </a:lnTo>
                <a:lnTo>
                  <a:pt x="810" y="1348"/>
                </a:lnTo>
                <a:lnTo>
                  <a:pt x="813" y="1349"/>
                </a:lnTo>
                <a:lnTo>
                  <a:pt x="822" y="1351"/>
                </a:lnTo>
                <a:lnTo>
                  <a:pt x="830" y="1351"/>
                </a:lnTo>
                <a:lnTo>
                  <a:pt x="834" y="1354"/>
                </a:lnTo>
                <a:lnTo>
                  <a:pt x="839" y="1358"/>
                </a:lnTo>
                <a:lnTo>
                  <a:pt x="841" y="1358"/>
                </a:lnTo>
                <a:lnTo>
                  <a:pt x="848" y="1358"/>
                </a:lnTo>
                <a:lnTo>
                  <a:pt x="854" y="1358"/>
                </a:lnTo>
                <a:lnTo>
                  <a:pt x="858" y="1358"/>
                </a:lnTo>
                <a:lnTo>
                  <a:pt x="861" y="1358"/>
                </a:lnTo>
                <a:lnTo>
                  <a:pt x="865" y="1358"/>
                </a:lnTo>
                <a:lnTo>
                  <a:pt x="868" y="1358"/>
                </a:lnTo>
                <a:lnTo>
                  <a:pt x="868" y="1354"/>
                </a:lnTo>
                <a:lnTo>
                  <a:pt x="868" y="1351"/>
                </a:lnTo>
                <a:lnTo>
                  <a:pt x="875" y="1351"/>
                </a:lnTo>
                <a:lnTo>
                  <a:pt x="878" y="1351"/>
                </a:lnTo>
                <a:lnTo>
                  <a:pt x="882" y="1351"/>
                </a:lnTo>
                <a:lnTo>
                  <a:pt x="882" y="1348"/>
                </a:lnTo>
                <a:lnTo>
                  <a:pt x="882" y="1344"/>
                </a:lnTo>
                <a:lnTo>
                  <a:pt x="894" y="1339"/>
                </a:lnTo>
                <a:lnTo>
                  <a:pt x="899" y="1336"/>
                </a:lnTo>
                <a:lnTo>
                  <a:pt x="902" y="1330"/>
                </a:lnTo>
                <a:lnTo>
                  <a:pt x="916" y="1332"/>
                </a:lnTo>
                <a:lnTo>
                  <a:pt x="928" y="1329"/>
                </a:lnTo>
                <a:lnTo>
                  <a:pt x="938" y="1327"/>
                </a:lnTo>
                <a:lnTo>
                  <a:pt x="950" y="1324"/>
                </a:lnTo>
                <a:lnTo>
                  <a:pt x="950" y="1344"/>
                </a:lnTo>
                <a:lnTo>
                  <a:pt x="960" y="1344"/>
                </a:lnTo>
                <a:lnTo>
                  <a:pt x="970" y="1344"/>
                </a:lnTo>
                <a:lnTo>
                  <a:pt x="977" y="1348"/>
                </a:lnTo>
                <a:lnTo>
                  <a:pt x="984" y="1351"/>
                </a:lnTo>
                <a:lnTo>
                  <a:pt x="992" y="1353"/>
                </a:lnTo>
                <a:lnTo>
                  <a:pt x="1001" y="1354"/>
                </a:lnTo>
                <a:lnTo>
                  <a:pt x="1006" y="1359"/>
                </a:lnTo>
                <a:lnTo>
                  <a:pt x="1011" y="1365"/>
                </a:lnTo>
                <a:lnTo>
                  <a:pt x="1020" y="1368"/>
                </a:lnTo>
                <a:lnTo>
                  <a:pt x="1028" y="1368"/>
                </a:lnTo>
                <a:lnTo>
                  <a:pt x="1039" y="1370"/>
                </a:lnTo>
                <a:lnTo>
                  <a:pt x="1045" y="1371"/>
                </a:lnTo>
                <a:lnTo>
                  <a:pt x="1051" y="1375"/>
                </a:lnTo>
                <a:lnTo>
                  <a:pt x="1056" y="1378"/>
                </a:lnTo>
                <a:lnTo>
                  <a:pt x="1059" y="1382"/>
                </a:lnTo>
                <a:lnTo>
                  <a:pt x="1066" y="1385"/>
                </a:lnTo>
                <a:lnTo>
                  <a:pt x="1083" y="1385"/>
                </a:lnTo>
                <a:lnTo>
                  <a:pt x="1086" y="1385"/>
                </a:lnTo>
                <a:lnTo>
                  <a:pt x="1097" y="1383"/>
                </a:lnTo>
                <a:lnTo>
                  <a:pt x="1107" y="1383"/>
                </a:lnTo>
                <a:lnTo>
                  <a:pt x="1110" y="1385"/>
                </a:lnTo>
                <a:lnTo>
                  <a:pt x="1114" y="1387"/>
                </a:lnTo>
                <a:lnTo>
                  <a:pt x="1117" y="1392"/>
                </a:lnTo>
                <a:lnTo>
                  <a:pt x="1119" y="1397"/>
                </a:lnTo>
                <a:lnTo>
                  <a:pt x="1121" y="1400"/>
                </a:lnTo>
                <a:lnTo>
                  <a:pt x="1133" y="1411"/>
                </a:lnTo>
                <a:lnTo>
                  <a:pt x="1144" y="1419"/>
                </a:lnTo>
                <a:lnTo>
                  <a:pt x="1148" y="1421"/>
                </a:lnTo>
                <a:lnTo>
                  <a:pt x="1150" y="1424"/>
                </a:lnTo>
                <a:lnTo>
                  <a:pt x="1151" y="1426"/>
                </a:lnTo>
                <a:lnTo>
                  <a:pt x="1156" y="1429"/>
                </a:lnTo>
                <a:lnTo>
                  <a:pt x="1163" y="1433"/>
                </a:lnTo>
                <a:lnTo>
                  <a:pt x="1168" y="1440"/>
                </a:lnTo>
                <a:lnTo>
                  <a:pt x="1170" y="1443"/>
                </a:lnTo>
                <a:lnTo>
                  <a:pt x="1172" y="1448"/>
                </a:lnTo>
                <a:lnTo>
                  <a:pt x="1173" y="1452"/>
                </a:lnTo>
                <a:lnTo>
                  <a:pt x="1177" y="1453"/>
                </a:lnTo>
                <a:lnTo>
                  <a:pt x="1182" y="1453"/>
                </a:lnTo>
                <a:lnTo>
                  <a:pt x="1184" y="1458"/>
                </a:lnTo>
                <a:lnTo>
                  <a:pt x="1185" y="1462"/>
                </a:lnTo>
                <a:lnTo>
                  <a:pt x="1192" y="1467"/>
                </a:lnTo>
                <a:lnTo>
                  <a:pt x="1199" y="1472"/>
                </a:lnTo>
                <a:lnTo>
                  <a:pt x="1201" y="1475"/>
                </a:lnTo>
                <a:lnTo>
                  <a:pt x="1202" y="1481"/>
                </a:lnTo>
                <a:lnTo>
                  <a:pt x="1208" y="1481"/>
                </a:lnTo>
                <a:lnTo>
                  <a:pt x="1213" y="1482"/>
                </a:lnTo>
                <a:lnTo>
                  <a:pt x="1221" y="1486"/>
                </a:lnTo>
                <a:lnTo>
                  <a:pt x="1228" y="1491"/>
                </a:lnTo>
                <a:lnTo>
                  <a:pt x="1237" y="1494"/>
                </a:lnTo>
                <a:lnTo>
                  <a:pt x="1240" y="1496"/>
                </a:lnTo>
                <a:lnTo>
                  <a:pt x="1243" y="1498"/>
                </a:lnTo>
                <a:lnTo>
                  <a:pt x="1248" y="1503"/>
                </a:lnTo>
                <a:lnTo>
                  <a:pt x="1250" y="1506"/>
                </a:lnTo>
                <a:lnTo>
                  <a:pt x="1254" y="1508"/>
                </a:lnTo>
                <a:lnTo>
                  <a:pt x="1257" y="1509"/>
                </a:lnTo>
                <a:lnTo>
                  <a:pt x="1264" y="1508"/>
                </a:lnTo>
                <a:lnTo>
                  <a:pt x="1267" y="1516"/>
                </a:lnTo>
                <a:lnTo>
                  <a:pt x="1271" y="1525"/>
                </a:lnTo>
                <a:lnTo>
                  <a:pt x="1276" y="1532"/>
                </a:lnTo>
                <a:lnTo>
                  <a:pt x="1279" y="1533"/>
                </a:lnTo>
                <a:lnTo>
                  <a:pt x="1284" y="1535"/>
                </a:lnTo>
                <a:lnTo>
                  <a:pt x="1284" y="1532"/>
                </a:lnTo>
                <a:lnTo>
                  <a:pt x="1288" y="1530"/>
                </a:lnTo>
                <a:lnTo>
                  <a:pt x="1289" y="1532"/>
                </a:lnTo>
                <a:lnTo>
                  <a:pt x="1291" y="1535"/>
                </a:lnTo>
                <a:lnTo>
                  <a:pt x="1294" y="1540"/>
                </a:lnTo>
                <a:lnTo>
                  <a:pt x="1300" y="1545"/>
                </a:lnTo>
                <a:lnTo>
                  <a:pt x="1310" y="1552"/>
                </a:lnTo>
                <a:lnTo>
                  <a:pt x="1335" y="1564"/>
                </a:lnTo>
                <a:lnTo>
                  <a:pt x="1337" y="1566"/>
                </a:lnTo>
                <a:lnTo>
                  <a:pt x="1342" y="1571"/>
                </a:lnTo>
                <a:lnTo>
                  <a:pt x="1347" y="1574"/>
                </a:lnTo>
                <a:lnTo>
                  <a:pt x="1351" y="1576"/>
                </a:lnTo>
                <a:lnTo>
                  <a:pt x="1358" y="1578"/>
                </a:lnTo>
                <a:lnTo>
                  <a:pt x="1361" y="1585"/>
                </a:lnTo>
                <a:lnTo>
                  <a:pt x="1363" y="1588"/>
                </a:lnTo>
                <a:lnTo>
                  <a:pt x="1366" y="1591"/>
                </a:lnTo>
                <a:lnTo>
                  <a:pt x="1378" y="1603"/>
                </a:lnTo>
                <a:lnTo>
                  <a:pt x="1364" y="1600"/>
                </a:lnTo>
                <a:lnTo>
                  <a:pt x="1354" y="1596"/>
                </a:lnTo>
                <a:lnTo>
                  <a:pt x="1349" y="1595"/>
                </a:lnTo>
                <a:lnTo>
                  <a:pt x="1342" y="1586"/>
                </a:lnTo>
                <a:lnTo>
                  <a:pt x="1334" y="1583"/>
                </a:lnTo>
                <a:lnTo>
                  <a:pt x="1327" y="1579"/>
                </a:lnTo>
                <a:lnTo>
                  <a:pt x="1322" y="1576"/>
                </a:lnTo>
                <a:lnTo>
                  <a:pt x="1318" y="1573"/>
                </a:lnTo>
                <a:lnTo>
                  <a:pt x="1305" y="1566"/>
                </a:lnTo>
                <a:lnTo>
                  <a:pt x="1301" y="1564"/>
                </a:lnTo>
                <a:lnTo>
                  <a:pt x="1298" y="1561"/>
                </a:lnTo>
                <a:lnTo>
                  <a:pt x="1293" y="1559"/>
                </a:lnTo>
                <a:lnTo>
                  <a:pt x="1289" y="1559"/>
                </a:lnTo>
                <a:lnTo>
                  <a:pt x="1288" y="1559"/>
                </a:lnTo>
                <a:lnTo>
                  <a:pt x="1286" y="1557"/>
                </a:lnTo>
                <a:lnTo>
                  <a:pt x="1283" y="1554"/>
                </a:lnTo>
                <a:lnTo>
                  <a:pt x="1277" y="1549"/>
                </a:lnTo>
                <a:lnTo>
                  <a:pt x="1274" y="1547"/>
                </a:lnTo>
                <a:lnTo>
                  <a:pt x="1271" y="1547"/>
                </a:lnTo>
                <a:lnTo>
                  <a:pt x="1271" y="1544"/>
                </a:lnTo>
                <a:lnTo>
                  <a:pt x="1269" y="1542"/>
                </a:lnTo>
                <a:lnTo>
                  <a:pt x="1264" y="1542"/>
                </a:lnTo>
                <a:lnTo>
                  <a:pt x="1259" y="1544"/>
                </a:lnTo>
                <a:lnTo>
                  <a:pt x="1255" y="1544"/>
                </a:lnTo>
                <a:lnTo>
                  <a:pt x="1254" y="1542"/>
                </a:lnTo>
                <a:lnTo>
                  <a:pt x="1248" y="1542"/>
                </a:lnTo>
                <a:lnTo>
                  <a:pt x="1237" y="1542"/>
                </a:lnTo>
                <a:lnTo>
                  <a:pt x="1231" y="1542"/>
                </a:lnTo>
                <a:lnTo>
                  <a:pt x="1223" y="1540"/>
                </a:lnTo>
                <a:lnTo>
                  <a:pt x="1214" y="1538"/>
                </a:lnTo>
                <a:lnTo>
                  <a:pt x="1208" y="1538"/>
                </a:lnTo>
                <a:lnTo>
                  <a:pt x="1199" y="1540"/>
                </a:lnTo>
                <a:lnTo>
                  <a:pt x="1196" y="1540"/>
                </a:lnTo>
                <a:lnTo>
                  <a:pt x="1161" y="1535"/>
                </a:lnTo>
                <a:lnTo>
                  <a:pt x="1161" y="1542"/>
                </a:lnTo>
                <a:lnTo>
                  <a:pt x="1161" y="1549"/>
                </a:lnTo>
                <a:lnTo>
                  <a:pt x="1163" y="1554"/>
                </a:lnTo>
                <a:lnTo>
                  <a:pt x="1167" y="1557"/>
                </a:lnTo>
                <a:lnTo>
                  <a:pt x="1170" y="1561"/>
                </a:lnTo>
                <a:lnTo>
                  <a:pt x="1175" y="1562"/>
                </a:lnTo>
                <a:lnTo>
                  <a:pt x="1182" y="1562"/>
                </a:lnTo>
                <a:lnTo>
                  <a:pt x="1189" y="1562"/>
                </a:lnTo>
                <a:lnTo>
                  <a:pt x="1189" y="1569"/>
                </a:lnTo>
                <a:lnTo>
                  <a:pt x="1216" y="1569"/>
                </a:lnTo>
                <a:lnTo>
                  <a:pt x="1223" y="1569"/>
                </a:lnTo>
                <a:lnTo>
                  <a:pt x="1228" y="1571"/>
                </a:lnTo>
                <a:lnTo>
                  <a:pt x="1237" y="1576"/>
                </a:lnTo>
                <a:lnTo>
                  <a:pt x="1245" y="1581"/>
                </a:lnTo>
                <a:lnTo>
                  <a:pt x="1250" y="1583"/>
                </a:lnTo>
                <a:lnTo>
                  <a:pt x="1257" y="1583"/>
                </a:lnTo>
                <a:lnTo>
                  <a:pt x="1259" y="1588"/>
                </a:lnTo>
                <a:lnTo>
                  <a:pt x="1262" y="1590"/>
                </a:lnTo>
                <a:lnTo>
                  <a:pt x="1271" y="1593"/>
                </a:lnTo>
                <a:lnTo>
                  <a:pt x="1279" y="1596"/>
                </a:lnTo>
                <a:lnTo>
                  <a:pt x="1283" y="1598"/>
                </a:lnTo>
                <a:lnTo>
                  <a:pt x="1284" y="1603"/>
                </a:lnTo>
                <a:lnTo>
                  <a:pt x="1294" y="1605"/>
                </a:lnTo>
                <a:lnTo>
                  <a:pt x="1303" y="1608"/>
                </a:lnTo>
                <a:lnTo>
                  <a:pt x="1306" y="1608"/>
                </a:lnTo>
                <a:lnTo>
                  <a:pt x="1313" y="1614"/>
                </a:lnTo>
                <a:lnTo>
                  <a:pt x="1320" y="1615"/>
                </a:lnTo>
                <a:lnTo>
                  <a:pt x="1329" y="1619"/>
                </a:lnTo>
                <a:lnTo>
                  <a:pt x="1337" y="1620"/>
                </a:lnTo>
                <a:lnTo>
                  <a:pt x="1341" y="1622"/>
                </a:lnTo>
                <a:lnTo>
                  <a:pt x="1352" y="1624"/>
                </a:lnTo>
                <a:lnTo>
                  <a:pt x="1366" y="1624"/>
                </a:lnTo>
                <a:lnTo>
                  <a:pt x="1371" y="1625"/>
                </a:lnTo>
                <a:lnTo>
                  <a:pt x="1373" y="1627"/>
                </a:lnTo>
                <a:lnTo>
                  <a:pt x="1373" y="1631"/>
                </a:lnTo>
                <a:lnTo>
                  <a:pt x="1380" y="1629"/>
                </a:lnTo>
                <a:lnTo>
                  <a:pt x="1387" y="1629"/>
                </a:lnTo>
                <a:lnTo>
                  <a:pt x="1390" y="1632"/>
                </a:lnTo>
                <a:lnTo>
                  <a:pt x="1397" y="1642"/>
                </a:lnTo>
                <a:lnTo>
                  <a:pt x="1407" y="1651"/>
                </a:lnTo>
                <a:lnTo>
                  <a:pt x="1417" y="1658"/>
                </a:lnTo>
                <a:lnTo>
                  <a:pt x="1431" y="1665"/>
                </a:lnTo>
                <a:lnTo>
                  <a:pt x="1446" y="1670"/>
                </a:lnTo>
                <a:lnTo>
                  <a:pt x="1460" y="1673"/>
                </a:lnTo>
                <a:lnTo>
                  <a:pt x="1475" y="1677"/>
                </a:lnTo>
                <a:lnTo>
                  <a:pt x="1479" y="1678"/>
                </a:lnTo>
                <a:lnTo>
                  <a:pt x="1480" y="1680"/>
                </a:lnTo>
                <a:lnTo>
                  <a:pt x="1492" y="1685"/>
                </a:lnTo>
                <a:lnTo>
                  <a:pt x="1503" y="1690"/>
                </a:lnTo>
                <a:lnTo>
                  <a:pt x="1513" y="1692"/>
                </a:lnTo>
                <a:lnTo>
                  <a:pt x="1521" y="1697"/>
                </a:lnTo>
                <a:lnTo>
                  <a:pt x="1526" y="1699"/>
                </a:lnTo>
                <a:lnTo>
                  <a:pt x="1530" y="1699"/>
                </a:lnTo>
                <a:lnTo>
                  <a:pt x="1537" y="1702"/>
                </a:lnTo>
                <a:lnTo>
                  <a:pt x="1545" y="1706"/>
                </a:lnTo>
                <a:lnTo>
                  <a:pt x="1550" y="1709"/>
                </a:lnTo>
                <a:lnTo>
                  <a:pt x="1559" y="1712"/>
                </a:lnTo>
                <a:lnTo>
                  <a:pt x="1562" y="1719"/>
                </a:lnTo>
                <a:lnTo>
                  <a:pt x="1569" y="1723"/>
                </a:lnTo>
                <a:lnTo>
                  <a:pt x="1578" y="1730"/>
                </a:lnTo>
                <a:lnTo>
                  <a:pt x="1581" y="1731"/>
                </a:lnTo>
                <a:lnTo>
                  <a:pt x="1581" y="1733"/>
                </a:lnTo>
                <a:lnTo>
                  <a:pt x="1583" y="1735"/>
                </a:lnTo>
                <a:lnTo>
                  <a:pt x="1584" y="1740"/>
                </a:lnTo>
                <a:lnTo>
                  <a:pt x="1588" y="1745"/>
                </a:lnTo>
                <a:lnTo>
                  <a:pt x="1593" y="1748"/>
                </a:lnTo>
                <a:lnTo>
                  <a:pt x="1598" y="1752"/>
                </a:lnTo>
                <a:lnTo>
                  <a:pt x="1605" y="1757"/>
                </a:lnTo>
                <a:lnTo>
                  <a:pt x="1619" y="1764"/>
                </a:lnTo>
                <a:lnTo>
                  <a:pt x="1625" y="1774"/>
                </a:lnTo>
                <a:lnTo>
                  <a:pt x="1634" y="1774"/>
                </a:lnTo>
                <a:lnTo>
                  <a:pt x="1641" y="1774"/>
                </a:lnTo>
                <a:lnTo>
                  <a:pt x="1653" y="1781"/>
                </a:lnTo>
                <a:lnTo>
                  <a:pt x="1661" y="1786"/>
                </a:lnTo>
                <a:lnTo>
                  <a:pt x="1666" y="1788"/>
                </a:lnTo>
                <a:lnTo>
                  <a:pt x="1665" y="1784"/>
                </a:lnTo>
                <a:lnTo>
                  <a:pt x="1663" y="1782"/>
                </a:lnTo>
                <a:lnTo>
                  <a:pt x="1655" y="1772"/>
                </a:lnTo>
                <a:lnTo>
                  <a:pt x="1646" y="1762"/>
                </a:lnTo>
                <a:lnTo>
                  <a:pt x="1637" y="1752"/>
                </a:lnTo>
                <a:lnTo>
                  <a:pt x="1631" y="1741"/>
                </a:lnTo>
                <a:lnTo>
                  <a:pt x="1625" y="1736"/>
                </a:lnTo>
                <a:lnTo>
                  <a:pt x="1622" y="1731"/>
                </a:lnTo>
                <a:lnTo>
                  <a:pt x="1608" y="1723"/>
                </a:lnTo>
                <a:lnTo>
                  <a:pt x="1596" y="1716"/>
                </a:lnTo>
                <a:lnTo>
                  <a:pt x="1581" y="1707"/>
                </a:lnTo>
                <a:lnTo>
                  <a:pt x="1566" y="1700"/>
                </a:lnTo>
                <a:lnTo>
                  <a:pt x="1552" y="1695"/>
                </a:lnTo>
                <a:lnTo>
                  <a:pt x="1540" y="1687"/>
                </a:lnTo>
                <a:lnTo>
                  <a:pt x="1537" y="1685"/>
                </a:lnTo>
                <a:lnTo>
                  <a:pt x="1508" y="1668"/>
                </a:lnTo>
                <a:lnTo>
                  <a:pt x="1492" y="1661"/>
                </a:lnTo>
                <a:lnTo>
                  <a:pt x="1484" y="1656"/>
                </a:lnTo>
                <a:lnTo>
                  <a:pt x="1477" y="1651"/>
                </a:lnTo>
                <a:lnTo>
                  <a:pt x="1465" y="1641"/>
                </a:lnTo>
                <a:lnTo>
                  <a:pt x="1455" y="1629"/>
                </a:lnTo>
                <a:lnTo>
                  <a:pt x="1445" y="1619"/>
                </a:lnTo>
                <a:lnTo>
                  <a:pt x="1433" y="1608"/>
                </a:lnTo>
                <a:lnTo>
                  <a:pt x="1429" y="1608"/>
                </a:lnTo>
                <a:lnTo>
                  <a:pt x="1426" y="1605"/>
                </a:lnTo>
                <a:lnTo>
                  <a:pt x="1421" y="1602"/>
                </a:lnTo>
                <a:lnTo>
                  <a:pt x="1409" y="1600"/>
                </a:lnTo>
                <a:lnTo>
                  <a:pt x="1398" y="1598"/>
                </a:lnTo>
                <a:lnTo>
                  <a:pt x="1393" y="1596"/>
                </a:lnTo>
                <a:lnTo>
                  <a:pt x="1390" y="1593"/>
                </a:lnTo>
                <a:lnTo>
                  <a:pt x="1383" y="1585"/>
                </a:lnTo>
                <a:lnTo>
                  <a:pt x="1381" y="1583"/>
                </a:lnTo>
                <a:lnTo>
                  <a:pt x="1378" y="1581"/>
                </a:lnTo>
                <a:lnTo>
                  <a:pt x="1373" y="1573"/>
                </a:lnTo>
                <a:lnTo>
                  <a:pt x="1370" y="1569"/>
                </a:lnTo>
                <a:lnTo>
                  <a:pt x="1368" y="1562"/>
                </a:lnTo>
                <a:lnTo>
                  <a:pt x="1366" y="1559"/>
                </a:lnTo>
                <a:lnTo>
                  <a:pt x="1364" y="1554"/>
                </a:lnTo>
                <a:lnTo>
                  <a:pt x="1363" y="1549"/>
                </a:lnTo>
                <a:lnTo>
                  <a:pt x="1364" y="1545"/>
                </a:lnTo>
                <a:lnTo>
                  <a:pt x="1366" y="1540"/>
                </a:lnTo>
                <a:lnTo>
                  <a:pt x="1370" y="1533"/>
                </a:lnTo>
                <a:lnTo>
                  <a:pt x="1373" y="1525"/>
                </a:lnTo>
                <a:lnTo>
                  <a:pt x="1373" y="1523"/>
                </a:lnTo>
                <a:lnTo>
                  <a:pt x="1368" y="1520"/>
                </a:lnTo>
                <a:lnTo>
                  <a:pt x="1359" y="1516"/>
                </a:lnTo>
                <a:lnTo>
                  <a:pt x="1359" y="1515"/>
                </a:lnTo>
                <a:lnTo>
                  <a:pt x="1358" y="1515"/>
                </a:lnTo>
                <a:lnTo>
                  <a:pt x="1358" y="1513"/>
                </a:lnTo>
                <a:lnTo>
                  <a:pt x="1352" y="1511"/>
                </a:lnTo>
                <a:lnTo>
                  <a:pt x="1349" y="1509"/>
                </a:lnTo>
                <a:lnTo>
                  <a:pt x="1346" y="1509"/>
                </a:lnTo>
                <a:lnTo>
                  <a:pt x="1341" y="1508"/>
                </a:lnTo>
                <a:lnTo>
                  <a:pt x="1335" y="1504"/>
                </a:lnTo>
                <a:lnTo>
                  <a:pt x="1330" y="1501"/>
                </a:lnTo>
                <a:lnTo>
                  <a:pt x="1327" y="1498"/>
                </a:lnTo>
                <a:lnTo>
                  <a:pt x="1322" y="1492"/>
                </a:lnTo>
                <a:lnTo>
                  <a:pt x="1318" y="1492"/>
                </a:lnTo>
                <a:lnTo>
                  <a:pt x="1315" y="1492"/>
                </a:lnTo>
                <a:lnTo>
                  <a:pt x="1313" y="1491"/>
                </a:lnTo>
                <a:lnTo>
                  <a:pt x="1310" y="1491"/>
                </a:lnTo>
                <a:lnTo>
                  <a:pt x="1308" y="1489"/>
                </a:lnTo>
                <a:lnTo>
                  <a:pt x="1306" y="1489"/>
                </a:lnTo>
                <a:lnTo>
                  <a:pt x="1303" y="1487"/>
                </a:lnTo>
                <a:lnTo>
                  <a:pt x="1300" y="1487"/>
                </a:lnTo>
                <a:lnTo>
                  <a:pt x="1296" y="1487"/>
                </a:lnTo>
                <a:lnTo>
                  <a:pt x="1294" y="1487"/>
                </a:lnTo>
                <a:lnTo>
                  <a:pt x="1291" y="1487"/>
                </a:lnTo>
                <a:lnTo>
                  <a:pt x="1288" y="1482"/>
                </a:lnTo>
                <a:lnTo>
                  <a:pt x="1288" y="1477"/>
                </a:lnTo>
                <a:lnTo>
                  <a:pt x="1291" y="1467"/>
                </a:lnTo>
                <a:lnTo>
                  <a:pt x="1286" y="1467"/>
                </a:lnTo>
                <a:lnTo>
                  <a:pt x="1281" y="1465"/>
                </a:lnTo>
                <a:lnTo>
                  <a:pt x="1272" y="1462"/>
                </a:lnTo>
                <a:lnTo>
                  <a:pt x="1264" y="1458"/>
                </a:lnTo>
                <a:lnTo>
                  <a:pt x="1257" y="1458"/>
                </a:lnTo>
                <a:lnTo>
                  <a:pt x="1250" y="1460"/>
                </a:lnTo>
                <a:lnTo>
                  <a:pt x="1250" y="1453"/>
                </a:lnTo>
                <a:lnTo>
                  <a:pt x="1250" y="1446"/>
                </a:lnTo>
                <a:lnTo>
                  <a:pt x="1248" y="1441"/>
                </a:lnTo>
                <a:lnTo>
                  <a:pt x="1243" y="1440"/>
                </a:lnTo>
                <a:lnTo>
                  <a:pt x="1243" y="1434"/>
                </a:lnTo>
                <a:lnTo>
                  <a:pt x="1242" y="1431"/>
                </a:lnTo>
                <a:lnTo>
                  <a:pt x="1240" y="1428"/>
                </a:lnTo>
                <a:lnTo>
                  <a:pt x="1237" y="1426"/>
                </a:lnTo>
                <a:lnTo>
                  <a:pt x="1237" y="1417"/>
                </a:lnTo>
                <a:lnTo>
                  <a:pt x="1237" y="1411"/>
                </a:lnTo>
                <a:lnTo>
                  <a:pt x="1233" y="1399"/>
                </a:lnTo>
                <a:lnTo>
                  <a:pt x="1230" y="1387"/>
                </a:lnTo>
                <a:lnTo>
                  <a:pt x="1228" y="1380"/>
                </a:lnTo>
                <a:lnTo>
                  <a:pt x="1230" y="1371"/>
                </a:lnTo>
                <a:lnTo>
                  <a:pt x="1225" y="1365"/>
                </a:lnTo>
                <a:lnTo>
                  <a:pt x="1218" y="1359"/>
                </a:lnTo>
                <a:lnTo>
                  <a:pt x="1211" y="1354"/>
                </a:lnTo>
                <a:lnTo>
                  <a:pt x="1202" y="1351"/>
                </a:lnTo>
                <a:lnTo>
                  <a:pt x="1184" y="1346"/>
                </a:lnTo>
                <a:lnTo>
                  <a:pt x="1175" y="1342"/>
                </a:lnTo>
                <a:lnTo>
                  <a:pt x="1168" y="1337"/>
                </a:lnTo>
                <a:lnTo>
                  <a:pt x="1167" y="1332"/>
                </a:lnTo>
                <a:lnTo>
                  <a:pt x="1163" y="1330"/>
                </a:lnTo>
                <a:lnTo>
                  <a:pt x="1155" y="1327"/>
                </a:lnTo>
                <a:lnTo>
                  <a:pt x="1146" y="1324"/>
                </a:lnTo>
                <a:lnTo>
                  <a:pt x="1143" y="1322"/>
                </a:lnTo>
                <a:lnTo>
                  <a:pt x="1141" y="1317"/>
                </a:lnTo>
                <a:lnTo>
                  <a:pt x="1136" y="1317"/>
                </a:lnTo>
                <a:lnTo>
                  <a:pt x="1134" y="1313"/>
                </a:lnTo>
                <a:lnTo>
                  <a:pt x="1129" y="1308"/>
                </a:lnTo>
                <a:lnTo>
                  <a:pt x="1127" y="1305"/>
                </a:lnTo>
                <a:lnTo>
                  <a:pt x="1124" y="1303"/>
                </a:lnTo>
                <a:lnTo>
                  <a:pt x="1119" y="1303"/>
                </a:lnTo>
                <a:lnTo>
                  <a:pt x="1114" y="1303"/>
                </a:lnTo>
                <a:lnTo>
                  <a:pt x="1114" y="1296"/>
                </a:lnTo>
                <a:lnTo>
                  <a:pt x="1112" y="1291"/>
                </a:lnTo>
                <a:lnTo>
                  <a:pt x="1107" y="1283"/>
                </a:lnTo>
                <a:lnTo>
                  <a:pt x="1102" y="1274"/>
                </a:lnTo>
                <a:lnTo>
                  <a:pt x="1100" y="1269"/>
                </a:lnTo>
                <a:lnTo>
                  <a:pt x="1100" y="1262"/>
                </a:lnTo>
                <a:lnTo>
                  <a:pt x="1085" y="1255"/>
                </a:lnTo>
                <a:lnTo>
                  <a:pt x="1071" y="1247"/>
                </a:lnTo>
                <a:lnTo>
                  <a:pt x="1056" y="1240"/>
                </a:lnTo>
                <a:lnTo>
                  <a:pt x="1047" y="1237"/>
                </a:lnTo>
                <a:lnTo>
                  <a:pt x="1039" y="1235"/>
                </a:lnTo>
                <a:lnTo>
                  <a:pt x="1039" y="1201"/>
                </a:lnTo>
                <a:lnTo>
                  <a:pt x="1030" y="1189"/>
                </a:lnTo>
                <a:lnTo>
                  <a:pt x="1020" y="1178"/>
                </a:lnTo>
                <a:lnTo>
                  <a:pt x="1013" y="1173"/>
                </a:lnTo>
                <a:lnTo>
                  <a:pt x="1006" y="1170"/>
                </a:lnTo>
                <a:lnTo>
                  <a:pt x="999" y="1168"/>
                </a:lnTo>
                <a:lnTo>
                  <a:pt x="991" y="1167"/>
                </a:lnTo>
                <a:lnTo>
                  <a:pt x="987" y="1153"/>
                </a:lnTo>
                <a:lnTo>
                  <a:pt x="984" y="1148"/>
                </a:lnTo>
                <a:lnTo>
                  <a:pt x="981" y="1143"/>
                </a:lnTo>
                <a:lnTo>
                  <a:pt x="975" y="1139"/>
                </a:lnTo>
                <a:lnTo>
                  <a:pt x="970" y="1136"/>
                </a:lnTo>
                <a:lnTo>
                  <a:pt x="957" y="1132"/>
                </a:lnTo>
                <a:lnTo>
                  <a:pt x="957" y="1126"/>
                </a:lnTo>
                <a:lnTo>
                  <a:pt x="958" y="1124"/>
                </a:lnTo>
                <a:lnTo>
                  <a:pt x="960" y="1122"/>
                </a:lnTo>
                <a:lnTo>
                  <a:pt x="963" y="1119"/>
                </a:lnTo>
                <a:lnTo>
                  <a:pt x="969" y="1117"/>
                </a:lnTo>
                <a:lnTo>
                  <a:pt x="970" y="1115"/>
                </a:lnTo>
                <a:lnTo>
                  <a:pt x="970" y="1112"/>
                </a:lnTo>
                <a:lnTo>
                  <a:pt x="970" y="1107"/>
                </a:lnTo>
                <a:lnTo>
                  <a:pt x="972" y="1103"/>
                </a:lnTo>
                <a:lnTo>
                  <a:pt x="974" y="1100"/>
                </a:lnTo>
                <a:lnTo>
                  <a:pt x="977" y="1098"/>
                </a:lnTo>
                <a:lnTo>
                  <a:pt x="975" y="1095"/>
                </a:lnTo>
                <a:lnTo>
                  <a:pt x="972" y="1093"/>
                </a:lnTo>
                <a:lnTo>
                  <a:pt x="963" y="1092"/>
                </a:lnTo>
                <a:lnTo>
                  <a:pt x="963" y="1088"/>
                </a:lnTo>
                <a:lnTo>
                  <a:pt x="962" y="1086"/>
                </a:lnTo>
                <a:lnTo>
                  <a:pt x="957" y="1085"/>
                </a:lnTo>
                <a:lnTo>
                  <a:pt x="955" y="1083"/>
                </a:lnTo>
                <a:lnTo>
                  <a:pt x="953" y="1081"/>
                </a:lnTo>
                <a:lnTo>
                  <a:pt x="948" y="1080"/>
                </a:lnTo>
                <a:lnTo>
                  <a:pt x="936" y="1078"/>
                </a:lnTo>
                <a:lnTo>
                  <a:pt x="926" y="1064"/>
                </a:lnTo>
                <a:lnTo>
                  <a:pt x="914" y="1052"/>
                </a:lnTo>
                <a:lnTo>
                  <a:pt x="902" y="1040"/>
                </a:lnTo>
                <a:lnTo>
                  <a:pt x="888" y="1030"/>
                </a:lnTo>
                <a:lnTo>
                  <a:pt x="888" y="1023"/>
                </a:lnTo>
                <a:lnTo>
                  <a:pt x="885" y="1020"/>
                </a:lnTo>
                <a:lnTo>
                  <a:pt x="880" y="1018"/>
                </a:lnTo>
                <a:lnTo>
                  <a:pt x="875" y="1016"/>
                </a:lnTo>
                <a:lnTo>
                  <a:pt x="875" y="1010"/>
                </a:lnTo>
                <a:lnTo>
                  <a:pt x="875" y="989"/>
                </a:lnTo>
                <a:lnTo>
                  <a:pt x="875" y="981"/>
                </a:lnTo>
                <a:lnTo>
                  <a:pt x="873" y="972"/>
                </a:lnTo>
                <a:lnTo>
                  <a:pt x="868" y="967"/>
                </a:lnTo>
                <a:lnTo>
                  <a:pt x="861" y="962"/>
                </a:lnTo>
                <a:lnTo>
                  <a:pt x="854" y="953"/>
                </a:lnTo>
                <a:lnTo>
                  <a:pt x="851" y="952"/>
                </a:lnTo>
                <a:lnTo>
                  <a:pt x="849" y="948"/>
                </a:lnTo>
                <a:lnTo>
                  <a:pt x="849" y="945"/>
                </a:lnTo>
                <a:lnTo>
                  <a:pt x="849" y="941"/>
                </a:lnTo>
                <a:lnTo>
                  <a:pt x="851" y="936"/>
                </a:lnTo>
                <a:lnTo>
                  <a:pt x="849" y="933"/>
                </a:lnTo>
                <a:lnTo>
                  <a:pt x="849" y="921"/>
                </a:lnTo>
                <a:lnTo>
                  <a:pt x="848" y="921"/>
                </a:lnTo>
                <a:lnTo>
                  <a:pt x="848" y="909"/>
                </a:lnTo>
                <a:lnTo>
                  <a:pt x="846" y="904"/>
                </a:lnTo>
                <a:lnTo>
                  <a:pt x="846" y="902"/>
                </a:lnTo>
                <a:lnTo>
                  <a:pt x="844" y="899"/>
                </a:lnTo>
                <a:lnTo>
                  <a:pt x="844" y="897"/>
                </a:lnTo>
                <a:lnTo>
                  <a:pt x="841" y="894"/>
                </a:lnTo>
                <a:lnTo>
                  <a:pt x="839" y="890"/>
                </a:lnTo>
                <a:lnTo>
                  <a:pt x="837" y="889"/>
                </a:lnTo>
                <a:lnTo>
                  <a:pt x="836" y="887"/>
                </a:lnTo>
                <a:lnTo>
                  <a:pt x="836" y="885"/>
                </a:lnTo>
                <a:lnTo>
                  <a:pt x="832" y="882"/>
                </a:lnTo>
                <a:lnTo>
                  <a:pt x="829" y="878"/>
                </a:lnTo>
                <a:lnTo>
                  <a:pt x="829" y="877"/>
                </a:lnTo>
                <a:lnTo>
                  <a:pt x="827" y="873"/>
                </a:lnTo>
                <a:lnTo>
                  <a:pt x="829" y="870"/>
                </a:lnTo>
                <a:lnTo>
                  <a:pt x="832" y="868"/>
                </a:lnTo>
                <a:lnTo>
                  <a:pt x="841" y="866"/>
                </a:lnTo>
                <a:lnTo>
                  <a:pt x="839" y="860"/>
                </a:lnTo>
                <a:lnTo>
                  <a:pt x="837" y="855"/>
                </a:lnTo>
                <a:lnTo>
                  <a:pt x="836" y="849"/>
                </a:lnTo>
                <a:lnTo>
                  <a:pt x="830" y="846"/>
                </a:lnTo>
                <a:lnTo>
                  <a:pt x="822" y="839"/>
                </a:lnTo>
                <a:lnTo>
                  <a:pt x="813" y="832"/>
                </a:lnTo>
                <a:lnTo>
                  <a:pt x="813" y="826"/>
                </a:lnTo>
                <a:lnTo>
                  <a:pt x="812" y="820"/>
                </a:lnTo>
                <a:lnTo>
                  <a:pt x="808" y="817"/>
                </a:lnTo>
                <a:lnTo>
                  <a:pt x="805" y="814"/>
                </a:lnTo>
                <a:lnTo>
                  <a:pt x="798" y="807"/>
                </a:lnTo>
                <a:lnTo>
                  <a:pt x="795" y="803"/>
                </a:lnTo>
                <a:lnTo>
                  <a:pt x="793" y="798"/>
                </a:lnTo>
                <a:lnTo>
                  <a:pt x="774" y="802"/>
                </a:lnTo>
                <a:lnTo>
                  <a:pt x="759" y="803"/>
                </a:lnTo>
                <a:lnTo>
                  <a:pt x="752" y="802"/>
                </a:lnTo>
                <a:lnTo>
                  <a:pt x="745" y="800"/>
                </a:lnTo>
                <a:lnTo>
                  <a:pt x="738" y="797"/>
                </a:lnTo>
                <a:lnTo>
                  <a:pt x="732" y="791"/>
                </a:lnTo>
                <a:lnTo>
                  <a:pt x="730" y="788"/>
                </a:lnTo>
                <a:lnTo>
                  <a:pt x="728" y="785"/>
                </a:lnTo>
                <a:lnTo>
                  <a:pt x="725" y="783"/>
                </a:lnTo>
                <a:lnTo>
                  <a:pt x="725" y="778"/>
                </a:lnTo>
                <a:lnTo>
                  <a:pt x="728" y="776"/>
                </a:lnTo>
                <a:lnTo>
                  <a:pt x="730" y="774"/>
                </a:lnTo>
                <a:lnTo>
                  <a:pt x="732" y="771"/>
                </a:lnTo>
                <a:lnTo>
                  <a:pt x="732" y="764"/>
                </a:lnTo>
                <a:lnTo>
                  <a:pt x="728" y="759"/>
                </a:lnTo>
                <a:lnTo>
                  <a:pt x="726" y="752"/>
                </a:lnTo>
                <a:lnTo>
                  <a:pt x="723" y="747"/>
                </a:lnTo>
                <a:lnTo>
                  <a:pt x="721" y="745"/>
                </a:lnTo>
                <a:lnTo>
                  <a:pt x="718" y="744"/>
                </a:lnTo>
                <a:lnTo>
                  <a:pt x="709" y="739"/>
                </a:lnTo>
                <a:lnTo>
                  <a:pt x="706" y="735"/>
                </a:lnTo>
                <a:lnTo>
                  <a:pt x="704" y="730"/>
                </a:lnTo>
                <a:lnTo>
                  <a:pt x="704" y="723"/>
                </a:lnTo>
                <a:lnTo>
                  <a:pt x="706" y="720"/>
                </a:lnTo>
                <a:lnTo>
                  <a:pt x="708" y="718"/>
                </a:lnTo>
                <a:lnTo>
                  <a:pt x="713" y="715"/>
                </a:lnTo>
                <a:lnTo>
                  <a:pt x="720" y="713"/>
                </a:lnTo>
                <a:lnTo>
                  <a:pt x="725" y="709"/>
                </a:lnTo>
                <a:lnTo>
                  <a:pt x="726" y="701"/>
                </a:lnTo>
                <a:lnTo>
                  <a:pt x="725" y="696"/>
                </a:lnTo>
                <a:lnTo>
                  <a:pt x="723" y="691"/>
                </a:lnTo>
                <a:lnTo>
                  <a:pt x="720" y="687"/>
                </a:lnTo>
                <a:lnTo>
                  <a:pt x="716" y="684"/>
                </a:lnTo>
                <a:lnTo>
                  <a:pt x="713" y="680"/>
                </a:lnTo>
                <a:lnTo>
                  <a:pt x="711" y="675"/>
                </a:lnTo>
                <a:lnTo>
                  <a:pt x="711" y="668"/>
                </a:lnTo>
                <a:lnTo>
                  <a:pt x="711" y="607"/>
                </a:lnTo>
                <a:lnTo>
                  <a:pt x="725" y="607"/>
                </a:lnTo>
                <a:lnTo>
                  <a:pt x="732" y="610"/>
                </a:lnTo>
                <a:lnTo>
                  <a:pt x="735" y="610"/>
                </a:lnTo>
                <a:lnTo>
                  <a:pt x="745" y="607"/>
                </a:lnTo>
                <a:lnTo>
                  <a:pt x="745" y="600"/>
                </a:lnTo>
                <a:lnTo>
                  <a:pt x="747" y="598"/>
                </a:lnTo>
                <a:lnTo>
                  <a:pt x="750" y="598"/>
                </a:lnTo>
                <a:lnTo>
                  <a:pt x="759" y="600"/>
                </a:lnTo>
                <a:lnTo>
                  <a:pt x="766" y="602"/>
                </a:lnTo>
                <a:lnTo>
                  <a:pt x="772" y="600"/>
                </a:lnTo>
                <a:lnTo>
                  <a:pt x="779" y="604"/>
                </a:lnTo>
                <a:lnTo>
                  <a:pt x="786" y="609"/>
                </a:lnTo>
                <a:lnTo>
                  <a:pt x="791" y="616"/>
                </a:lnTo>
                <a:lnTo>
                  <a:pt x="796" y="621"/>
                </a:lnTo>
                <a:lnTo>
                  <a:pt x="803" y="636"/>
                </a:lnTo>
                <a:lnTo>
                  <a:pt x="807" y="655"/>
                </a:lnTo>
                <a:lnTo>
                  <a:pt x="812" y="657"/>
                </a:lnTo>
                <a:lnTo>
                  <a:pt x="817" y="662"/>
                </a:lnTo>
                <a:lnTo>
                  <a:pt x="822" y="665"/>
                </a:lnTo>
                <a:lnTo>
                  <a:pt x="827" y="668"/>
                </a:lnTo>
                <a:lnTo>
                  <a:pt x="827" y="674"/>
                </a:lnTo>
                <a:lnTo>
                  <a:pt x="829" y="677"/>
                </a:lnTo>
                <a:lnTo>
                  <a:pt x="832" y="679"/>
                </a:lnTo>
                <a:lnTo>
                  <a:pt x="836" y="680"/>
                </a:lnTo>
                <a:lnTo>
                  <a:pt x="844" y="682"/>
                </a:lnTo>
                <a:lnTo>
                  <a:pt x="846" y="686"/>
                </a:lnTo>
                <a:lnTo>
                  <a:pt x="848" y="689"/>
                </a:lnTo>
                <a:lnTo>
                  <a:pt x="848" y="694"/>
                </a:lnTo>
                <a:lnTo>
                  <a:pt x="851" y="696"/>
                </a:lnTo>
                <a:lnTo>
                  <a:pt x="856" y="701"/>
                </a:lnTo>
                <a:lnTo>
                  <a:pt x="859" y="703"/>
                </a:lnTo>
                <a:lnTo>
                  <a:pt x="861" y="706"/>
                </a:lnTo>
                <a:lnTo>
                  <a:pt x="861" y="711"/>
                </a:lnTo>
                <a:lnTo>
                  <a:pt x="861" y="716"/>
                </a:lnTo>
                <a:lnTo>
                  <a:pt x="875" y="716"/>
                </a:lnTo>
                <a:lnTo>
                  <a:pt x="882" y="711"/>
                </a:lnTo>
                <a:lnTo>
                  <a:pt x="892" y="709"/>
                </a:lnTo>
                <a:lnTo>
                  <a:pt x="904" y="709"/>
                </a:lnTo>
                <a:lnTo>
                  <a:pt x="916" y="709"/>
                </a:lnTo>
                <a:lnTo>
                  <a:pt x="916" y="704"/>
                </a:lnTo>
                <a:lnTo>
                  <a:pt x="919" y="699"/>
                </a:lnTo>
                <a:lnTo>
                  <a:pt x="923" y="696"/>
                </a:lnTo>
                <a:lnTo>
                  <a:pt x="929" y="696"/>
                </a:lnTo>
                <a:lnTo>
                  <a:pt x="929" y="689"/>
                </a:lnTo>
                <a:lnTo>
                  <a:pt x="931" y="684"/>
                </a:lnTo>
                <a:lnTo>
                  <a:pt x="936" y="675"/>
                </a:lnTo>
                <a:lnTo>
                  <a:pt x="941" y="667"/>
                </a:lnTo>
                <a:lnTo>
                  <a:pt x="943" y="662"/>
                </a:lnTo>
                <a:lnTo>
                  <a:pt x="943" y="655"/>
                </a:lnTo>
                <a:lnTo>
                  <a:pt x="950" y="651"/>
                </a:lnTo>
                <a:lnTo>
                  <a:pt x="955" y="646"/>
                </a:lnTo>
                <a:lnTo>
                  <a:pt x="963" y="634"/>
                </a:lnTo>
                <a:lnTo>
                  <a:pt x="972" y="622"/>
                </a:lnTo>
                <a:lnTo>
                  <a:pt x="977" y="617"/>
                </a:lnTo>
                <a:lnTo>
                  <a:pt x="984" y="614"/>
                </a:lnTo>
                <a:lnTo>
                  <a:pt x="991" y="614"/>
                </a:lnTo>
                <a:lnTo>
                  <a:pt x="996" y="612"/>
                </a:lnTo>
                <a:lnTo>
                  <a:pt x="1004" y="607"/>
                </a:lnTo>
                <a:lnTo>
                  <a:pt x="1011" y="609"/>
                </a:lnTo>
                <a:lnTo>
                  <a:pt x="1013" y="610"/>
                </a:lnTo>
                <a:lnTo>
                  <a:pt x="1018" y="610"/>
                </a:lnTo>
                <a:lnTo>
                  <a:pt x="1020" y="612"/>
                </a:lnTo>
                <a:lnTo>
                  <a:pt x="1027" y="612"/>
                </a:lnTo>
                <a:lnTo>
                  <a:pt x="1028" y="612"/>
                </a:lnTo>
                <a:lnTo>
                  <a:pt x="1033" y="612"/>
                </a:lnTo>
                <a:lnTo>
                  <a:pt x="1037" y="612"/>
                </a:lnTo>
                <a:lnTo>
                  <a:pt x="1042" y="610"/>
                </a:lnTo>
                <a:lnTo>
                  <a:pt x="1044" y="610"/>
                </a:lnTo>
                <a:lnTo>
                  <a:pt x="1051" y="609"/>
                </a:lnTo>
                <a:lnTo>
                  <a:pt x="1052" y="609"/>
                </a:lnTo>
                <a:lnTo>
                  <a:pt x="1059" y="607"/>
                </a:lnTo>
                <a:lnTo>
                  <a:pt x="1062" y="607"/>
                </a:lnTo>
                <a:lnTo>
                  <a:pt x="1068" y="605"/>
                </a:lnTo>
                <a:lnTo>
                  <a:pt x="1085" y="602"/>
                </a:lnTo>
                <a:lnTo>
                  <a:pt x="1100" y="600"/>
                </a:lnTo>
                <a:lnTo>
                  <a:pt x="1134" y="600"/>
                </a:lnTo>
                <a:lnTo>
                  <a:pt x="1134" y="607"/>
                </a:lnTo>
                <a:lnTo>
                  <a:pt x="1134" y="610"/>
                </a:lnTo>
                <a:lnTo>
                  <a:pt x="1136" y="612"/>
                </a:lnTo>
                <a:lnTo>
                  <a:pt x="1141" y="614"/>
                </a:lnTo>
                <a:lnTo>
                  <a:pt x="1175" y="621"/>
                </a:lnTo>
                <a:lnTo>
                  <a:pt x="1194" y="622"/>
                </a:lnTo>
                <a:lnTo>
                  <a:pt x="1216" y="621"/>
                </a:lnTo>
                <a:lnTo>
                  <a:pt x="1221" y="624"/>
                </a:lnTo>
                <a:lnTo>
                  <a:pt x="1228" y="626"/>
                </a:lnTo>
                <a:lnTo>
                  <a:pt x="1235" y="626"/>
                </a:lnTo>
                <a:lnTo>
                  <a:pt x="1243" y="627"/>
                </a:lnTo>
                <a:lnTo>
                  <a:pt x="1243" y="631"/>
                </a:lnTo>
                <a:lnTo>
                  <a:pt x="1243" y="634"/>
                </a:lnTo>
                <a:lnTo>
                  <a:pt x="1245" y="634"/>
                </a:lnTo>
                <a:lnTo>
                  <a:pt x="1250" y="634"/>
                </a:lnTo>
                <a:lnTo>
                  <a:pt x="1257" y="634"/>
                </a:lnTo>
                <a:lnTo>
                  <a:pt x="1257" y="638"/>
                </a:lnTo>
                <a:lnTo>
                  <a:pt x="1257" y="641"/>
                </a:lnTo>
                <a:lnTo>
                  <a:pt x="1259" y="641"/>
                </a:lnTo>
                <a:lnTo>
                  <a:pt x="1264" y="641"/>
                </a:lnTo>
                <a:lnTo>
                  <a:pt x="1267" y="641"/>
                </a:lnTo>
                <a:lnTo>
                  <a:pt x="1271" y="641"/>
                </a:lnTo>
                <a:lnTo>
                  <a:pt x="1286" y="638"/>
                </a:lnTo>
                <a:lnTo>
                  <a:pt x="1301" y="634"/>
                </a:lnTo>
                <a:lnTo>
                  <a:pt x="1317" y="631"/>
                </a:lnTo>
                <a:lnTo>
                  <a:pt x="1332" y="627"/>
                </a:lnTo>
                <a:lnTo>
                  <a:pt x="1359" y="641"/>
                </a:lnTo>
                <a:lnTo>
                  <a:pt x="1359" y="645"/>
                </a:lnTo>
                <a:lnTo>
                  <a:pt x="1359" y="648"/>
                </a:lnTo>
                <a:lnTo>
                  <a:pt x="1363" y="650"/>
                </a:lnTo>
                <a:lnTo>
                  <a:pt x="1368" y="651"/>
                </a:lnTo>
                <a:lnTo>
                  <a:pt x="1378" y="651"/>
                </a:lnTo>
                <a:lnTo>
                  <a:pt x="1383" y="651"/>
                </a:lnTo>
                <a:lnTo>
                  <a:pt x="1387" y="653"/>
                </a:lnTo>
                <a:lnTo>
                  <a:pt x="1388" y="657"/>
                </a:lnTo>
                <a:lnTo>
                  <a:pt x="1387" y="662"/>
                </a:lnTo>
                <a:lnTo>
                  <a:pt x="1393" y="662"/>
                </a:lnTo>
                <a:lnTo>
                  <a:pt x="1400" y="658"/>
                </a:lnTo>
                <a:lnTo>
                  <a:pt x="1404" y="653"/>
                </a:lnTo>
                <a:lnTo>
                  <a:pt x="1407" y="648"/>
                </a:lnTo>
                <a:lnTo>
                  <a:pt x="1421" y="641"/>
                </a:lnTo>
                <a:lnTo>
                  <a:pt x="1434" y="634"/>
                </a:lnTo>
                <a:lnTo>
                  <a:pt x="1438" y="638"/>
                </a:lnTo>
                <a:lnTo>
                  <a:pt x="1443" y="639"/>
                </a:lnTo>
                <a:lnTo>
                  <a:pt x="1455" y="641"/>
                </a:lnTo>
                <a:lnTo>
                  <a:pt x="1482" y="641"/>
                </a:lnTo>
                <a:lnTo>
                  <a:pt x="1484" y="638"/>
                </a:lnTo>
                <a:lnTo>
                  <a:pt x="1487" y="636"/>
                </a:lnTo>
                <a:lnTo>
                  <a:pt x="1491" y="634"/>
                </a:lnTo>
                <a:lnTo>
                  <a:pt x="1496" y="634"/>
                </a:lnTo>
                <a:lnTo>
                  <a:pt x="1497" y="631"/>
                </a:lnTo>
                <a:lnTo>
                  <a:pt x="1501" y="629"/>
                </a:lnTo>
                <a:lnTo>
                  <a:pt x="1504" y="627"/>
                </a:lnTo>
                <a:lnTo>
                  <a:pt x="1509" y="627"/>
                </a:lnTo>
                <a:lnTo>
                  <a:pt x="1511" y="624"/>
                </a:lnTo>
                <a:lnTo>
                  <a:pt x="1513" y="621"/>
                </a:lnTo>
                <a:lnTo>
                  <a:pt x="1514" y="614"/>
                </a:lnTo>
                <a:lnTo>
                  <a:pt x="1518" y="610"/>
                </a:lnTo>
                <a:lnTo>
                  <a:pt x="1520" y="607"/>
                </a:lnTo>
                <a:lnTo>
                  <a:pt x="1525" y="607"/>
                </a:lnTo>
                <a:lnTo>
                  <a:pt x="1530" y="607"/>
                </a:lnTo>
                <a:lnTo>
                  <a:pt x="1542" y="614"/>
                </a:lnTo>
                <a:lnTo>
                  <a:pt x="1554" y="621"/>
                </a:lnTo>
                <a:lnTo>
                  <a:pt x="1564" y="629"/>
                </a:lnTo>
                <a:lnTo>
                  <a:pt x="1571" y="641"/>
                </a:lnTo>
                <a:lnTo>
                  <a:pt x="1591" y="641"/>
                </a:lnTo>
                <a:lnTo>
                  <a:pt x="1591" y="636"/>
                </a:lnTo>
                <a:lnTo>
                  <a:pt x="1595" y="631"/>
                </a:lnTo>
                <a:lnTo>
                  <a:pt x="1598" y="627"/>
                </a:lnTo>
                <a:lnTo>
                  <a:pt x="1605" y="627"/>
                </a:lnTo>
                <a:lnTo>
                  <a:pt x="1612" y="627"/>
                </a:lnTo>
                <a:lnTo>
                  <a:pt x="1619" y="624"/>
                </a:lnTo>
                <a:lnTo>
                  <a:pt x="1622" y="619"/>
                </a:lnTo>
                <a:lnTo>
                  <a:pt x="1625" y="614"/>
                </a:lnTo>
                <a:lnTo>
                  <a:pt x="1660" y="614"/>
                </a:lnTo>
                <a:lnTo>
                  <a:pt x="1660" y="624"/>
                </a:lnTo>
                <a:lnTo>
                  <a:pt x="1660" y="634"/>
                </a:lnTo>
                <a:lnTo>
                  <a:pt x="1663" y="641"/>
                </a:lnTo>
                <a:lnTo>
                  <a:pt x="1666" y="648"/>
                </a:lnTo>
                <a:lnTo>
                  <a:pt x="1670" y="648"/>
                </a:lnTo>
                <a:lnTo>
                  <a:pt x="1672" y="650"/>
                </a:lnTo>
                <a:lnTo>
                  <a:pt x="1672" y="653"/>
                </a:lnTo>
                <a:lnTo>
                  <a:pt x="1673" y="655"/>
                </a:lnTo>
                <a:lnTo>
                  <a:pt x="1677" y="655"/>
                </a:lnTo>
                <a:lnTo>
                  <a:pt x="1680" y="655"/>
                </a:lnTo>
                <a:lnTo>
                  <a:pt x="1680" y="658"/>
                </a:lnTo>
                <a:lnTo>
                  <a:pt x="1680" y="662"/>
                </a:lnTo>
                <a:lnTo>
                  <a:pt x="1680" y="665"/>
                </a:lnTo>
                <a:lnTo>
                  <a:pt x="1680" y="668"/>
                </a:lnTo>
                <a:lnTo>
                  <a:pt x="1682" y="670"/>
                </a:lnTo>
                <a:lnTo>
                  <a:pt x="1683" y="670"/>
                </a:lnTo>
                <a:lnTo>
                  <a:pt x="1685" y="672"/>
                </a:lnTo>
                <a:lnTo>
                  <a:pt x="1687" y="675"/>
                </a:lnTo>
                <a:lnTo>
                  <a:pt x="1685" y="680"/>
                </a:lnTo>
                <a:lnTo>
                  <a:pt x="1683" y="682"/>
                </a:lnTo>
                <a:lnTo>
                  <a:pt x="1680" y="682"/>
                </a:lnTo>
                <a:lnTo>
                  <a:pt x="1687" y="696"/>
                </a:lnTo>
                <a:lnTo>
                  <a:pt x="1694" y="709"/>
                </a:lnTo>
                <a:lnTo>
                  <a:pt x="1714" y="709"/>
                </a:lnTo>
                <a:lnTo>
                  <a:pt x="1719" y="711"/>
                </a:lnTo>
                <a:lnTo>
                  <a:pt x="1721" y="713"/>
                </a:lnTo>
                <a:lnTo>
                  <a:pt x="1721" y="716"/>
                </a:lnTo>
                <a:lnTo>
                  <a:pt x="1726" y="713"/>
                </a:lnTo>
                <a:lnTo>
                  <a:pt x="1733" y="711"/>
                </a:lnTo>
                <a:lnTo>
                  <a:pt x="1747" y="709"/>
                </a:lnTo>
                <a:lnTo>
                  <a:pt x="1762" y="706"/>
                </a:lnTo>
                <a:lnTo>
                  <a:pt x="1776" y="703"/>
                </a:lnTo>
                <a:lnTo>
                  <a:pt x="1777" y="699"/>
                </a:lnTo>
                <a:lnTo>
                  <a:pt x="1779" y="698"/>
                </a:lnTo>
                <a:lnTo>
                  <a:pt x="1782" y="696"/>
                </a:lnTo>
                <a:lnTo>
                  <a:pt x="1786" y="696"/>
                </a:lnTo>
                <a:lnTo>
                  <a:pt x="1789" y="696"/>
                </a:lnTo>
                <a:lnTo>
                  <a:pt x="1791" y="687"/>
                </a:lnTo>
                <a:lnTo>
                  <a:pt x="1793" y="684"/>
                </a:lnTo>
                <a:lnTo>
                  <a:pt x="1796" y="682"/>
                </a:lnTo>
                <a:lnTo>
                  <a:pt x="1799" y="677"/>
                </a:lnTo>
                <a:lnTo>
                  <a:pt x="1801" y="670"/>
                </a:lnTo>
                <a:lnTo>
                  <a:pt x="1803" y="663"/>
                </a:lnTo>
                <a:lnTo>
                  <a:pt x="1803" y="655"/>
                </a:lnTo>
                <a:lnTo>
                  <a:pt x="1803" y="646"/>
                </a:lnTo>
                <a:lnTo>
                  <a:pt x="1801" y="639"/>
                </a:lnTo>
                <a:lnTo>
                  <a:pt x="1799" y="633"/>
                </a:lnTo>
                <a:lnTo>
                  <a:pt x="1796" y="627"/>
                </a:lnTo>
                <a:lnTo>
                  <a:pt x="1796" y="621"/>
                </a:lnTo>
                <a:lnTo>
                  <a:pt x="1794" y="614"/>
                </a:lnTo>
                <a:lnTo>
                  <a:pt x="1791" y="610"/>
                </a:lnTo>
                <a:lnTo>
                  <a:pt x="1786" y="607"/>
                </a:lnTo>
                <a:lnTo>
                  <a:pt x="1781" y="604"/>
                </a:lnTo>
                <a:lnTo>
                  <a:pt x="1777" y="600"/>
                </a:lnTo>
                <a:lnTo>
                  <a:pt x="1776" y="595"/>
                </a:lnTo>
                <a:lnTo>
                  <a:pt x="1776" y="587"/>
                </a:lnTo>
                <a:lnTo>
                  <a:pt x="1781" y="585"/>
                </a:lnTo>
                <a:lnTo>
                  <a:pt x="1786" y="580"/>
                </a:lnTo>
                <a:lnTo>
                  <a:pt x="1791" y="576"/>
                </a:lnTo>
                <a:lnTo>
                  <a:pt x="1796" y="573"/>
                </a:lnTo>
                <a:lnTo>
                  <a:pt x="1799" y="573"/>
                </a:lnTo>
                <a:lnTo>
                  <a:pt x="1803" y="573"/>
                </a:lnTo>
                <a:lnTo>
                  <a:pt x="1810" y="570"/>
                </a:lnTo>
                <a:lnTo>
                  <a:pt x="1813" y="570"/>
                </a:lnTo>
                <a:lnTo>
                  <a:pt x="1815" y="570"/>
                </a:lnTo>
                <a:lnTo>
                  <a:pt x="1816" y="573"/>
                </a:lnTo>
                <a:lnTo>
                  <a:pt x="1851" y="573"/>
                </a:lnTo>
                <a:lnTo>
                  <a:pt x="1856" y="571"/>
                </a:lnTo>
                <a:lnTo>
                  <a:pt x="1857" y="570"/>
                </a:lnTo>
                <a:lnTo>
                  <a:pt x="1857" y="566"/>
                </a:lnTo>
                <a:lnTo>
                  <a:pt x="1866" y="564"/>
                </a:lnTo>
                <a:lnTo>
                  <a:pt x="1869" y="563"/>
                </a:lnTo>
                <a:lnTo>
                  <a:pt x="1871" y="559"/>
                </a:lnTo>
                <a:close/>
                <a:moveTo>
                  <a:pt x="628" y="713"/>
                </a:moveTo>
                <a:lnTo>
                  <a:pt x="629" y="713"/>
                </a:lnTo>
                <a:lnTo>
                  <a:pt x="629" y="715"/>
                </a:lnTo>
                <a:lnTo>
                  <a:pt x="628" y="713"/>
                </a:lnTo>
                <a:close/>
                <a:moveTo>
                  <a:pt x="745" y="440"/>
                </a:moveTo>
                <a:lnTo>
                  <a:pt x="745" y="440"/>
                </a:lnTo>
                <a:close/>
                <a:moveTo>
                  <a:pt x="772" y="443"/>
                </a:moveTo>
                <a:lnTo>
                  <a:pt x="774" y="443"/>
                </a:lnTo>
                <a:lnTo>
                  <a:pt x="772" y="443"/>
                </a:lnTo>
                <a:close/>
                <a:moveTo>
                  <a:pt x="815" y="392"/>
                </a:moveTo>
                <a:lnTo>
                  <a:pt x="817" y="390"/>
                </a:lnTo>
                <a:lnTo>
                  <a:pt x="820" y="389"/>
                </a:lnTo>
                <a:lnTo>
                  <a:pt x="824" y="389"/>
                </a:lnTo>
                <a:lnTo>
                  <a:pt x="819" y="390"/>
                </a:lnTo>
                <a:lnTo>
                  <a:pt x="815" y="392"/>
                </a:lnTo>
                <a:close/>
                <a:moveTo>
                  <a:pt x="876" y="339"/>
                </a:moveTo>
                <a:lnTo>
                  <a:pt x="871" y="343"/>
                </a:lnTo>
                <a:lnTo>
                  <a:pt x="876" y="339"/>
                </a:lnTo>
                <a:lnTo>
                  <a:pt x="883" y="338"/>
                </a:lnTo>
                <a:lnTo>
                  <a:pt x="876" y="339"/>
                </a:lnTo>
                <a:close/>
                <a:moveTo>
                  <a:pt x="979" y="351"/>
                </a:moveTo>
                <a:lnTo>
                  <a:pt x="979" y="353"/>
                </a:lnTo>
                <a:lnTo>
                  <a:pt x="979" y="351"/>
                </a:lnTo>
                <a:close/>
                <a:moveTo>
                  <a:pt x="979" y="251"/>
                </a:moveTo>
                <a:lnTo>
                  <a:pt x="981" y="251"/>
                </a:lnTo>
                <a:lnTo>
                  <a:pt x="979" y="251"/>
                </a:lnTo>
                <a:close/>
                <a:moveTo>
                  <a:pt x="1081" y="431"/>
                </a:moveTo>
                <a:lnTo>
                  <a:pt x="1080" y="430"/>
                </a:lnTo>
                <a:lnTo>
                  <a:pt x="1081" y="431"/>
                </a:lnTo>
                <a:lnTo>
                  <a:pt x="1085" y="433"/>
                </a:lnTo>
                <a:lnTo>
                  <a:pt x="1086" y="435"/>
                </a:lnTo>
                <a:lnTo>
                  <a:pt x="1081" y="431"/>
                </a:lnTo>
                <a:close/>
                <a:moveTo>
                  <a:pt x="1393" y="430"/>
                </a:moveTo>
                <a:lnTo>
                  <a:pt x="1397" y="425"/>
                </a:lnTo>
                <a:lnTo>
                  <a:pt x="1400" y="418"/>
                </a:lnTo>
                <a:lnTo>
                  <a:pt x="1397" y="425"/>
                </a:lnTo>
                <a:lnTo>
                  <a:pt x="1393" y="430"/>
                </a:lnTo>
                <a:close/>
                <a:moveTo>
                  <a:pt x="1690" y="430"/>
                </a:moveTo>
                <a:lnTo>
                  <a:pt x="1694" y="430"/>
                </a:lnTo>
                <a:lnTo>
                  <a:pt x="1690" y="430"/>
                </a:lnTo>
                <a:close/>
                <a:moveTo>
                  <a:pt x="1211" y="1591"/>
                </a:moveTo>
                <a:lnTo>
                  <a:pt x="1206" y="1588"/>
                </a:lnTo>
                <a:lnTo>
                  <a:pt x="1199" y="1586"/>
                </a:lnTo>
                <a:lnTo>
                  <a:pt x="1190" y="1585"/>
                </a:lnTo>
                <a:lnTo>
                  <a:pt x="1184" y="1585"/>
                </a:lnTo>
                <a:lnTo>
                  <a:pt x="1184" y="1578"/>
                </a:lnTo>
                <a:lnTo>
                  <a:pt x="1173" y="1583"/>
                </a:lnTo>
                <a:lnTo>
                  <a:pt x="1167" y="1586"/>
                </a:lnTo>
                <a:lnTo>
                  <a:pt x="1165" y="1586"/>
                </a:lnTo>
                <a:lnTo>
                  <a:pt x="1163" y="1585"/>
                </a:lnTo>
                <a:lnTo>
                  <a:pt x="1163" y="1578"/>
                </a:lnTo>
                <a:lnTo>
                  <a:pt x="1148" y="1576"/>
                </a:lnTo>
                <a:lnTo>
                  <a:pt x="1141" y="1574"/>
                </a:lnTo>
                <a:lnTo>
                  <a:pt x="1136" y="1571"/>
                </a:lnTo>
                <a:lnTo>
                  <a:pt x="1129" y="1571"/>
                </a:lnTo>
                <a:lnTo>
                  <a:pt x="1124" y="1573"/>
                </a:lnTo>
                <a:lnTo>
                  <a:pt x="1117" y="1576"/>
                </a:lnTo>
                <a:lnTo>
                  <a:pt x="1109" y="1581"/>
                </a:lnTo>
                <a:lnTo>
                  <a:pt x="1102" y="1585"/>
                </a:lnTo>
                <a:lnTo>
                  <a:pt x="1095" y="1585"/>
                </a:lnTo>
                <a:lnTo>
                  <a:pt x="1090" y="1585"/>
                </a:lnTo>
                <a:lnTo>
                  <a:pt x="1086" y="1581"/>
                </a:lnTo>
                <a:lnTo>
                  <a:pt x="1085" y="1578"/>
                </a:lnTo>
                <a:lnTo>
                  <a:pt x="1081" y="1574"/>
                </a:lnTo>
                <a:lnTo>
                  <a:pt x="1078" y="1571"/>
                </a:lnTo>
                <a:lnTo>
                  <a:pt x="1073" y="1571"/>
                </a:lnTo>
                <a:lnTo>
                  <a:pt x="1068" y="1571"/>
                </a:lnTo>
                <a:lnTo>
                  <a:pt x="1062" y="1573"/>
                </a:lnTo>
                <a:lnTo>
                  <a:pt x="1057" y="1571"/>
                </a:lnTo>
                <a:lnTo>
                  <a:pt x="1045" y="1571"/>
                </a:lnTo>
                <a:lnTo>
                  <a:pt x="1040" y="1571"/>
                </a:lnTo>
                <a:lnTo>
                  <a:pt x="1037" y="1571"/>
                </a:lnTo>
                <a:lnTo>
                  <a:pt x="1033" y="1574"/>
                </a:lnTo>
                <a:lnTo>
                  <a:pt x="1033" y="1578"/>
                </a:lnTo>
                <a:lnTo>
                  <a:pt x="1033" y="1585"/>
                </a:lnTo>
                <a:lnTo>
                  <a:pt x="1054" y="1585"/>
                </a:lnTo>
                <a:lnTo>
                  <a:pt x="1052" y="1588"/>
                </a:lnTo>
                <a:lnTo>
                  <a:pt x="1051" y="1590"/>
                </a:lnTo>
                <a:lnTo>
                  <a:pt x="1045" y="1591"/>
                </a:lnTo>
                <a:lnTo>
                  <a:pt x="1033" y="1591"/>
                </a:lnTo>
                <a:lnTo>
                  <a:pt x="1035" y="1596"/>
                </a:lnTo>
                <a:lnTo>
                  <a:pt x="1040" y="1602"/>
                </a:lnTo>
                <a:lnTo>
                  <a:pt x="1044" y="1607"/>
                </a:lnTo>
                <a:lnTo>
                  <a:pt x="1047" y="1612"/>
                </a:lnTo>
                <a:lnTo>
                  <a:pt x="1054" y="1612"/>
                </a:lnTo>
                <a:lnTo>
                  <a:pt x="1059" y="1612"/>
                </a:lnTo>
                <a:lnTo>
                  <a:pt x="1064" y="1614"/>
                </a:lnTo>
                <a:lnTo>
                  <a:pt x="1068" y="1619"/>
                </a:lnTo>
                <a:lnTo>
                  <a:pt x="1088" y="1619"/>
                </a:lnTo>
                <a:lnTo>
                  <a:pt x="1093" y="1619"/>
                </a:lnTo>
                <a:lnTo>
                  <a:pt x="1097" y="1620"/>
                </a:lnTo>
                <a:lnTo>
                  <a:pt x="1100" y="1622"/>
                </a:lnTo>
                <a:lnTo>
                  <a:pt x="1102" y="1625"/>
                </a:lnTo>
                <a:lnTo>
                  <a:pt x="1107" y="1622"/>
                </a:lnTo>
                <a:lnTo>
                  <a:pt x="1112" y="1620"/>
                </a:lnTo>
                <a:lnTo>
                  <a:pt x="1121" y="1619"/>
                </a:lnTo>
                <a:lnTo>
                  <a:pt x="1129" y="1619"/>
                </a:lnTo>
                <a:lnTo>
                  <a:pt x="1134" y="1620"/>
                </a:lnTo>
                <a:lnTo>
                  <a:pt x="1139" y="1619"/>
                </a:lnTo>
                <a:lnTo>
                  <a:pt x="1141" y="1617"/>
                </a:lnTo>
                <a:lnTo>
                  <a:pt x="1144" y="1614"/>
                </a:lnTo>
                <a:lnTo>
                  <a:pt x="1148" y="1608"/>
                </a:lnTo>
                <a:lnTo>
                  <a:pt x="1151" y="1607"/>
                </a:lnTo>
                <a:lnTo>
                  <a:pt x="1156" y="1605"/>
                </a:lnTo>
                <a:lnTo>
                  <a:pt x="1218" y="1605"/>
                </a:lnTo>
                <a:lnTo>
                  <a:pt x="1219" y="1603"/>
                </a:lnTo>
                <a:lnTo>
                  <a:pt x="1221" y="1602"/>
                </a:lnTo>
                <a:lnTo>
                  <a:pt x="1221" y="1600"/>
                </a:lnTo>
                <a:lnTo>
                  <a:pt x="1219" y="1598"/>
                </a:lnTo>
                <a:lnTo>
                  <a:pt x="1216" y="1595"/>
                </a:lnTo>
                <a:lnTo>
                  <a:pt x="1211" y="1591"/>
                </a:lnTo>
                <a:close/>
                <a:moveTo>
                  <a:pt x="1414" y="1665"/>
                </a:moveTo>
                <a:lnTo>
                  <a:pt x="1400" y="1661"/>
                </a:lnTo>
                <a:lnTo>
                  <a:pt x="1387" y="1658"/>
                </a:lnTo>
                <a:lnTo>
                  <a:pt x="1375" y="1653"/>
                </a:lnTo>
                <a:lnTo>
                  <a:pt x="1370" y="1649"/>
                </a:lnTo>
                <a:lnTo>
                  <a:pt x="1366" y="1644"/>
                </a:lnTo>
                <a:lnTo>
                  <a:pt x="1351" y="1646"/>
                </a:lnTo>
                <a:lnTo>
                  <a:pt x="1337" y="1644"/>
                </a:lnTo>
                <a:lnTo>
                  <a:pt x="1323" y="1641"/>
                </a:lnTo>
                <a:lnTo>
                  <a:pt x="1312" y="1636"/>
                </a:lnTo>
                <a:lnTo>
                  <a:pt x="1300" y="1632"/>
                </a:lnTo>
                <a:lnTo>
                  <a:pt x="1288" y="1631"/>
                </a:lnTo>
                <a:lnTo>
                  <a:pt x="1276" y="1632"/>
                </a:lnTo>
                <a:lnTo>
                  <a:pt x="1271" y="1634"/>
                </a:lnTo>
                <a:lnTo>
                  <a:pt x="1264" y="1637"/>
                </a:lnTo>
                <a:lnTo>
                  <a:pt x="1264" y="1644"/>
                </a:lnTo>
                <a:lnTo>
                  <a:pt x="1266" y="1649"/>
                </a:lnTo>
                <a:lnTo>
                  <a:pt x="1269" y="1653"/>
                </a:lnTo>
                <a:lnTo>
                  <a:pt x="1271" y="1658"/>
                </a:lnTo>
                <a:lnTo>
                  <a:pt x="1277" y="1658"/>
                </a:lnTo>
                <a:lnTo>
                  <a:pt x="1284" y="1658"/>
                </a:lnTo>
                <a:lnTo>
                  <a:pt x="1289" y="1660"/>
                </a:lnTo>
                <a:lnTo>
                  <a:pt x="1291" y="1665"/>
                </a:lnTo>
                <a:lnTo>
                  <a:pt x="1298" y="1665"/>
                </a:lnTo>
                <a:lnTo>
                  <a:pt x="1305" y="1665"/>
                </a:lnTo>
                <a:lnTo>
                  <a:pt x="1312" y="1663"/>
                </a:lnTo>
                <a:lnTo>
                  <a:pt x="1318" y="1665"/>
                </a:lnTo>
                <a:lnTo>
                  <a:pt x="1318" y="1668"/>
                </a:lnTo>
                <a:lnTo>
                  <a:pt x="1318" y="1671"/>
                </a:lnTo>
                <a:lnTo>
                  <a:pt x="1322" y="1671"/>
                </a:lnTo>
                <a:lnTo>
                  <a:pt x="1325" y="1671"/>
                </a:lnTo>
                <a:lnTo>
                  <a:pt x="1327" y="1675"/>
                </a:lnTo>
                <a:lnTo>
                  <a:pt x="1327" y="1677"/>
                </a:lnTo>
                <a:lnTo>
                  <a:pt x="1329" y="1677"/>
                </a:lnTo>
                <a:lnTo>
                  <a:pt x="1332" y="1678"/>
                </a:lnTo>
                <a:lnTo>
                  <a:pt x="1351" y="1682"/>
                </a:lnTo>
                <a:lnTo>
                  <a:pt x="1371" y="1682"/>
                </a:lnTo>
                <a:lnTo>
                  <a:pt x="1392" y="1682"/>
                </a:lnTo>
                <a:lnTo>
                  <a:pt x="1414" y="1685"/>
                </a:lnTo>
                <a:lnTo>
                  <a:pt x="1417" y="1683"/>
                </a:lnTo>
                <a:lnTo>
                  <a:pt x="1419" y="1680"/>
                </a:lnTo>
                <a:lnTo>
                  <a:pt x="1421" y="1671"/>
                </a:lnTo>
                <a:lnTo>
                  <a:pt x="1416" y="1670"/>
                </a:lnTo>
                <a:lnTo>
                  <a:pt x="1414" y="1668"/>
                </a:lnTo>
                <a:lnTo>
                  <a:pt x="1414" y="1665"/>
                </a:lnTo>
                <a:close/>
                <a:moveTo>
                  <a:pt x="677" y="1214"/>
                </a:moveTo>
                <a:lnTo>
                  <a:pt x="679" y="1226"/>
                </a:lnTo>
                <a:lnTo>
                  <a:pt x="682" y="1230"/>
                </a:lnTo>
                <a:lnTo>
                  <a:pt x="684" y="1235"/>
                </a:lnTo>
                <a:lnTo>
                  <a:pt x="689" y="1237"/>
                </a:lnTo>
                <a:lnTo>
                  <a:pt x="692" y="1240"/>
                </a:lnTo>
                <a:lnTo>
                  <a:pt x="704" y="1242"/>
                </a:lnTo>
                <a:lnTo>
                  <a:pt x="703" y="1230"/>
                </a:lnTo>
                <a:lnTo>
                  <a:pt x="699" y="1226"/>
                </a:lnTo>
                <a:lnTo>
                  <a:pt x="697" y="1221"/>
                </a:lnTo>
                <a:lnTo>
                  <a:pt x="692" y="1219"/>
                </a:lnTo>
                <a:lnTo>
                  <a:pt x="689" y="1216"/>
                </a:lnTo>
                <a:lnTo>
                  <a:pt x="677" y="1214"/>
                </a:lnTo>
                <a:close/>
                <a:moveTo>
                  <a:pt x="527" y="1139"/>
                </a:moveTo>
                <a:lnTo>
                  <a:pt x="522" y="1138"/>
                </a:lnTo>
                <a:lnTo>
                  <a:pt x="520" y="1136"/>
                </a:lnTo>
                <a:lnTo>
                  <a:pt x="520" y="1132"/>
                </a:lnTo>
                <a:lnTo>
                  <a:pt x="511" y="1127"/>
                </a:lnTo>
                <a:lnTo>
                  <a:pt x="505" y="1120"/>
                </a:lnTo>
                <a:lnTo>
                  <a:pt x="501" y="1117"/>
                </a:lnTo>
                <a:lnTo>
                  <a:pt x="499" y="1112"/>
                </a:lnTo>
                <a:lnTo>
                  <a:pt x="499" y="1105"/>
                </a:lnTo>
                <a:lnTo>
                  <a:pt x="499" y="1098"/>
                </a:lnTo>
                <a:lnTo>
                  <a:pt x="493" y="1100"/>
                </a:lnTo>
                <a:lnTo>
                  <a:pt x="488" y="1098"/>
                </a:lnTo>
                <a:lnTo>
                  <a:pt x="484" y="1095"/>
                </a:lnTo>
                <a:lnTo>
                  <a:pt x="482" y="1092"/>
                </a:lnTo>
                <a:lnTo>
                  <a:pt x="479" y="1083"/>
                </a:lnTo>
                <a:lnTo>
                  <a:pt x="476" y="1080"/>
                </a:lnTo>
                <a:lnTo>
                  <a:pt x="472" y="1078"/>
                </a:lnTo>
                <a:lnTo>
                  <a:pt x="470" y="1073"/>
                </a:lnTo>
                <a:lnTo>
                  <a:pt x="469" y="1069"/>
                </a:lnTo>
                <a:lnTo>
                  <a:pt x="465" y="1068"/>
                </a:lnTo>
                <a:lnTo>
                  <a:pt x="460" y="1066"/>
                </a:lnTo>
                <a:lnTo>
                  <a:pt x="450" y="1064"/>
                </a:lnTo>
                <a:lnTo>
                  <a:pt x="438" y="1064"/>
                </a:lnTo>
                <a:lnTo>
                  <a:pt x="438" y="1071"/>
                </a:lnTo>
                <a:lnTo>
                  <a:pt x="440" y="1076"/>
                </a:lnTo>
                <a:lnTo>
                  <a:pt x="443" y="1080"/>
                </a:lnTo>
                <a:lnTo>
                  <a:pt x="445" y="1085"/>
                </a:lnTo>
                <a:lnTo>
                  <a:pt x="447" y="1086"/>
                </a:lnTo>
                <a:lnTo>
                  <a:pt x="448" y="1088"/>
                </a:lnTo>
                <a:lnTo>
                  <a:pt x="452" y="1092"/>
                </a:lnTo>
                <a:lnTo>
                  <a:pt x="457" y="1093"/>
                </a:lnTo>
                <a:lnTo>
                  <a:pt x="459" y="1095"/>
                </a:lnTo>
                <a:lnTo>
                  <a:pt x="459" y="1098"/>
                </a:lnTo>
                <a:lnTo>
                  <a:pt x="460" y="1103"/>
                </a:lnTo>
                <a:lnTo>
                  <a:pt x="464" y="1107"/>
                </a:lnTo>
                <a:lnTo>
                  <a:pt x="470" y="1114"/>
                </a:lnTo>
                <a:lnTo>
                  <a:pt x="474" y="1117"/>
                </a:lnTo>
                <a:lnTo>
                  <a:pt x="477" y="1120"/>
                </a:lnTo>
                <a:lnTo>
                  <a:pt x="479" y="1126"/>
                </a:lnTo>
                <a:lnTo>
                  <a:pt x="479" y="1132"/>
                </a:lnTo>
                <a:lnTo>
                  <a:pt x="484" y="1132"/>
                </a:lnTo>
                <a:lnTo>
                  <a:pt x="489" y="1132"/>
                </a:lnTo>
                <a:lnTo>
                  <a:pt x="493" y="1134"/>
                </a:lnTo>
                <a:lnTo>
                  <a:pt x="494" y="1138"/>
                </a:lnTo>
                <a:lnTo>
                  <a:pt x="499" y="1143"/>
                </a:lnTo>
                <a:lnTo>
                  <a:pt x="501" y="1146"/>
                </a:lnTo>
                <a:lnTo>
                  <a:pt x="506" y="1146"/>
                </a:lnTo>
                <a:lnTo>
                  <a:pt x="506" y="1167"/>
                </a:lnTo>
                <a:lnTo>
                  <a:pt x="517" y="1167"/>
                </a:lnTo>
                <a:lnTo>
                  <a:pt x="523" y="1168"/>
                </a:lnTo>
                <a:lnTo>
                  <a:pt x="530" y="1170"/>
                </a:lnTo>
                <a:lnTo>
                  <a:pt x="535" y="1175"/>
                </a:lnTo>
                <a:lnTo>
                  <a:pt x="546" y="1184"/>
                </a:lnTo>
                <a:lnTo>
                  <a:pt x="552" y="1185"/>
                </a:lnTo>
                <a:lnTo>
                  <a:pt x="561" y="1187"/>
                </a:lnTo>
                <a:lnTo>
                  <a:pt x="559" y="1178"/>
                </a:lnTo>
                <a:lnTo>
                  <a:pt x="556" y="1172"/>
                </a:lnTo>
                <a:lnTo>
                  <a:pt x="551" y="1167"/>
                </a:lnTo>
                <a:lnTo>
                  <a:pt x="546" y="1161"/>
                </a:lnTo>
                <a:lnTo>
                  <a:pt x="535" y="1151"/>
                </a:lnTo>
                <a:lnTo>
                  <a:pt x="530" y="1146"/>
                </a:lnTo>
                <a:lnTo>
                  <a:pt x="527" y="1139"/>
                </a:lnTo>
                <a:close/>
                <a:moveTo>
                  <a:pt x="622" y="1208"/>
                </a:moveTo>
                <a:lnTo>
                  <a:pt x="617" y="1206"/>
                </a:lnTo>
                <a:lnTo>
                  <a:pt x="614" y="1202"/>
                </a:lnTo>
                <a:lnTo>
                  <a:pt x="607" y="1196"/>
                </a:lnTo>
                <a:lnTo>
                  <a:pt x="604" y="1192"/>
                </a:lnTo>
                <a:lnTo>
                  <a:pt x="600" y="1189"/>
                </a:lnTo>
                <a:lnTo>
                  <a:pt x="595" y="1187"/>
                </a:lnTo>
                <a:lnTo>
                  <a:pt x="588" y="1187"/>
                </a:lnTo>
                <a:lnTo>
                  <a:pt x="587" y="1194"/>
                </a:lnTo>
                <a:lnTo>
                  <a:pt x="585" y="1197"/>
                </a:lnTo>
                <a:lnTo>
                  <a:pt x="581" y="1201"/>
                </a:lnTo>
                <a:lnTo>
                  <a:pt x="575" y="1201"/>
                </a:lnTo>
                <a:lnTo>
                  <a:pt x="575" y="1208"/>
                </a:lnTo>
                <a:lnTo>
                  <a:pt x="576" y="1213"/>
                </a:lnTo>
                <a:lnTo>
                  <a:pt x="580" y="1216"/>
                </a:lnTo>
                <a:lnTo>
                  <a:pt x="583" y="1219"/>
                </a:lnTo>
                <a:lnTo>
                  <a:pt x="590" y="1226"/>
                </a:lnTo>
                <a:lnTo>
                  <a:pt x="593" y="1230"/>
                </a:lnTo>
                <a:lnTo>
                  <a:pt x="595" y="1235"/>
                </a:lnTo>
                <a:lnTo>
                  <a:pt x="604" y="1233"/>
                </a:lnTo>
                <a:lnTo>
                  <a:pt x="609" y="1235"/>
                </a:lnTo>
                <a:lnTo>
                  <a:pt x="614" y="1237"/>
                </a:lnTo>
                <a:lnTo>
                  <a:pt x="617" y="1240"/>
                </a:lnTo>
                <a:lnTo>
                  <a:pt x="621" y="1243"/>
                </a:lnTo>
                <a:lnTo>
                  <a:pt x="624" y="1247"/>
                </a:lnTo>
                <a:lnTo>
                  <a:pt x="629" y="1249"/>
                </a:lnTo>
                <a:lnTo>
                  <a:pt x="636" y="1249"/>
                </a:lnTo>
                <a:lnTo>
                  <a:pt x="636" y="1242"/>
                </a:lnTo>
                <a:lnTo>
                  <a:pt x="634" y="1237"/>
                </a:lnTo>
                <a:lnTo>
                  <a:pt x="631" y="1233"/>
                </a:lnTo>
                <a:lnTo>
                  <a:pt x="628" y="1230"/>
                </a:lnTo>
                <a:lnTo>
                  <a:pt x="624" y="1226"/>
                </a:lnTo>
                <a:lnTo>
                  <a:pt x="622" y="1221"/>
                </a:lnTo>
                <a:lnTo>
                  <a:pt x="621" y="1216"/>
                </a:lnTo>
                <a:lnTo>
                  <a:pt x="622" y="1208"/>
                </a:lnTo>
                <a:close/>
                <a:moveTo>
                  <a:pt x="718" y="1276"/>
                </a:moveTo>
                <a:lnTo>
                  <a:pt x="709" y="1276"/>
                </a:lnTo>
                <a:lnTo>
                  <a:pt x="704" y="1272"/>
                </a:lnTo>
                <a:lnTo>
                  <a:pt x="697" y="1271"/>
                </a:lnTo>
                <a:lnTo>
                  <a:pt x="691" y="1269"/>
                </a:lnTo>
                <a:lnTo>
                  <a:pt x="691" y="1278"/>
                </a:lnTo>
                <a:lnTo>
                  <a:pt x="692" y="1284"/>
                </a:lnTo>
                <a:lnTo>
                  <a:pt x="694" y="1288"/>
                </a:lnTo>
                <a:lnTo>
                  <a:pt x="696" y="1290"/>
                </a:lnTo>
                <a:lnTo>
                  <a:pt x="699" y="1290"/>
                </a:lnTo>
                <a:lnTo>
                  <a:pt x="704" y="1290"/>
                </a:lnTo>
                <a:lnTo>
                  <a:pt x="711" y="1291"/>
                </a:lnTo>
                <a:lnTo>
                  <a:pt x="716" y="1295"/>
                </a:lnTo>
                <a:lnTo>
                  <a:pt x="723" y="1296"/>
                </a:lnTo>
                <a:lnTo>
                  <a:pt x="732" y="1296"/>
                </a:lnTo>
                <a:lnTo>
                  <a:pt x="732" y="1283"/>
                </a:lnTo>
                <a:lnTo>
                  <a:pt x="723" y="1281"/>
                </a:lnTo>
                <a:lnTo>
                  <a:pt x="720" y="1279"/>
                </a:lnTo>
                <a:lnTo>
                  <a:pt x="718" y="1276"/>
                </a:lnTo>
                <a:close/>
                <a:moveTo>
                  <a:pt x="711" y="1249"/>
                </a:moveTo>
                <a:lnTo>
                  <a:pt x="713" y="1260"/>
                </a:lnTo>
                <a:lnTo>
                  <a:pt x="716" y="1264"/>
                </a:lnTo>
                <a:lnTo>
                  <a:pt x="718" y="1269"/>
                </a:lnTo>
                <a:lnTo>
                  <a:pt x="723" y="1271"/>
                </a:lnTo>
                <a:lnTo>
                  <a:pt x="726" y="1274"/>
                </a:lnTo>
                <a:lnTo>
                  <a:pt x="738" y="1276"/>
                </a:lnTo>
                <a:lnTo>
                  <a:pt x="738" y="1269"/>
                </a:lnTo>
                <a:lnTo>
                  <a:pt x="738" y="1262"/>
                </a:lnTo>
                <a:lnTo>
                  <a:pt x="737" y="1257"/>
                </a:lnTo>
                <a:lnTo>
                  <a:pt x="733" y="1254"/>
                </a:lnTo>
                <a:lnTo>
                  <a:pt x="730" y="1250"/>
                </a:lnTo>
                <a:lnTo>
                  <a:pt x="725" y="1249"/>
                </a:lnTo>
                <a:lnTo>
                  <a:pt x="718" y="1249"/>
                </a:lnTo>
                <a:lnTo>
                  <a:pt x="711" y="1249"/>
                </a:lnTo>
                <a:close/>
                <a:moveTo>
                  <a:pt x="861" y="1385"/>
                </a:moveTo>
                <a:lnTo>
                  <a:pt x="868" y="1383"/>
                </a:lnTo>
                <a:lnTo>
                  <a:pt x="875" y="1382"/>
                </a:lnTo>
                <a:lnTo>
                  <a:pt x="880" y="1378"/>
                </a:lnTo>
                <a:lnTo>
                  <a:pt x="888" y="1378"/>
                </a:lnTo>
                <a:lnTo>
                  <a:pt x="888" y="1375"/>
                </a:lnTo>
                <a:lnTo>
                  <a:pt x="888" y="1371"/>
                </a:lnTo>
                <a:lnTo>
                  <a:pt x="887" y="1368"/>
                </a:lnTo>
                <a:lnTo>
                  <a:pt x="885" y="1366"/>
                </a:lnTo>
                <a:lnTo>
                  <a:pt x="880" y="1363"/>
                </a:lnTo>
                <a:lnTo>
                  <a:pt x="871" y="1363"/>
                </a:lnTo>
                <a:lnTo>
                  <a:pt x="865" y="1366"/>
                </a:lnTo>
                <a:lnTo>
                  <a:pt x="859" y="1370"/>
                </a:lnTo>
                <a:lnTo>
                  <a:pt x="859" y="1373"/>
                </a:lnTo>
                <a:lnTo>
                  <a:pt x="858" y="1377"/>
                </a:lnTo>
                <a:lnTo>
                  <a:pt x="859" y="1380"/>
                </a:lnTo>
                <a:lnTo>
                  <a:pt x="861" y="1385"/>
                </a:lnTo>
                <a:close/>
                <a:moveTo>
                  <a:pt x="950" y="1426"/>
                </a:moveTo>
                <a:lnTo>
                  <a:pt x="950" y="1419"/>
                </a:lnTo>
                <a:lnTo>
                  <a:pt x="952" y="1416"/>
                </a:lnTo>
                <a:lnTo>
                  <a:pt x="955" y="1411"/>
                </a:lnTo>
                <a:lnTo>
                  <a:pt x="957" y="1405"/>
                </a:lnTo>
                <a:lnTo>
                  <a:pt x="948" y="1400"/>
                </a:lnTo>
                <a:lnTo>
                  <a:pt x="945" y="1397"/>
                </a:lnTo>
                <a:lnTo>
                  <a:pt x="943" y="1392"/>
                </a:lnTo>
                <a:lnTo>
                  <a:pt x="934" y="1390"/>
                </a:lnTo>
                <a:lnTo>
                  <a:pt x="929" y="1388"/>
                </a:lnTo>
                <a:lnTo>
                  <a:pt x="917" y="1383"/>
                </a:lnTo>
                <a:lnTo>
                  <a:pt x="912" y="1380"/>
                </a:lnTo>
                <a:lnTo>
                  <a:pt x="905" y="1378"/>
                </a:lnTo>
                <a:lnTo>
                  <a:pt x="899" y="1377"/>
                </a:lnTo>
                <a:lnTo>
                  <a:pt x="888" y="1378"/>
                </a:lnTo>
                <a:lnTo>
                  <a:pt x="888" y="1390"/>
                </a:lnTo>
                <a:lnTo>
                  <a:pt x="894" y="1400"/>
                </a:lnTo>
                <a:lnTo>
                  <a:pt x="900" y="1407"/>
                </a:lnTo>
                <a:lnTo>
                  <a:pt x="909" y="1412"/>
                </a:lnTo>
                <a:lnTo>
                  <a:pt x="917" y="1417"/>
                </a:lnTo>
                <a:lnTo>
                  <a:pt x="928" y="1421"/>
                </a:lnTo>
                <a:lnTo>
                  <a:pt x="950" y="1426"/>
                </a:lnTo>
                <a:close/>
                <a:moveTo>
                  <a:pt x="848" y="1542"/>
                </a:moveTo>
                <a:lnTo>
                  <a:pt x="844" y="1552"/>
                </a:lnTo>
                <a:lnTo>
                  <a:pt x="844" y="1557"/>
                </a:lnTo>
                <a:lnTo>
                  <a:pt x="848" y="1562"/>
                </a:lnTo>
                <a:lnTo>
                  <a:pt x="849" y="1571"/>
                </a:lnTo>
                <a:lnTo>
                  <a:pt x="851" y="1574"/>
                </a:lnTo>
                <a:lnTo>
                  <a:pt x="854" y="1576"/>
                </a:lnTo>
                <a:lnTo>
                  <a:pt x="856" y="1571"/>
                </a:lnTo>
                <a:lnTo>
                  <a:pt x="859" y="1569"/>
                </a:lnTo>
                <a:lnTo>
                  <a:pt x="865" y="1567"/>
                </a:lnTo>
                <a:lnTo>
                  <a:pt x="868" y="1567"/>
                </a:lnTo>
                <a:lnTo>
                  <a:pt x="880" y="1569"/>
                </a:lnTo>
                <a:lnTo>
                  <a:pt x="888" y="1569"/>
                </a:lnTo>
                <a:lnTo>
                  <a:pt x="888" y="1562"/>
                </a:lnTo>
                <a:lnTo>
                  <a:pt x="892" y="1561"/>
                </a:lnTo>
                <a:lnTo>
                  <a:pt x="899" y="1562"/>
                </a:lnTo>
                <a:lnTo>
                  <a:pt x="904" y="1562"/>
                </a:lnTo>
                <a:lnTo>
                  <a:pt x="909" y="1562"/>
                </a:lnTo>
                <a:lnTo>
                  <a:pt x="911" y="1556"/>
                </a:lnTo>
                <a:lnTo>
                  <a:pt x="916" y="1552"/>
                </a:lnTo>
                <a:lnTo>
                  <a:pt x="919" y="1547"/>
                </a:lnTo>
                <a:lnTo>
                  <a:pt x="923" y="1542"/>
                </a:lnTo>
                <a:lnTo>
                  <a:pt x="916" y="1538"/>
                </a:lnTo>
                <a:lnTo>
                  <a:pt x="907" y="1537"/>
                </a:lnTo>
                <a:lnTo>
                  <a:pt x="897" y="1535"/>
                </a:lnTo>
                <a:lnTo>
                  <a:pt x="885" y="1533"/>
                </a:lnTo>
                <a:lnTo>
                  <a:pt x="873" y="1535"/>
                </a:lnTo>
                <a:lnTo>
                  <a:pt x="863" y="1537"/>
                </a:lnTo>
                <a:lnTo>
                  <a:pt x="854" y="1538"/>
                </a:lnTo>
                <a:lnTo>
                  <a:pt x="848" y="1542"/>
                </a:lnTo>
                <a:close/>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321" name="Freeform 247">
            <a:extLst>
              <a:ext uri="{FF2B5EF4-FFF2-40B4-BE49-F238E27FC236}">
                <a16:creationId xmlns:a16="http://schemas.microsoft.com/office/drawing/2014/main" id="{D0D27A41-BDB2-3C4B-9AB5-2C02AD5CA42F}"/>
              </a:ext>
            </a:extLst>
          </p:cNvPr>
          <p:cNvSpPr>
            <a:spLocks noChangeArrowheads="1"/>
          </p:cNvSpPr>
          <p:nvPr/>
        </p:nvSpPr>
        <p:spPr bwMode="auto">
          <a:xfrm rot="21434252">
            <a:off x="2104577" y="9318223"/>
            <a:ext cx="188352" cy="161615"/>
          </a:xfrm>
          <a:custGeom>
            <a:avLst/>
            <a:gdLst>
              <a:gd name="T0" fmla="*/ 1053 w 1079"/>
              <a:gd name="T1" fmla="*/ 544 h 935"/>
              <a:gd name="T2" fmla="*/ 1044 w 1079"/>
              <a:gd name="T3" fmla="*/ 498 h 935"/>
              <a:gd name="T4" fmla="*/ 1029 w 1079"/>
              <a:gd name="T5" fmla="*/ 469 h 935"/>
              <a:gd name="T6" fmla="*/ 1017 w 1079"/>
              <a:gd name="T7" fmla="*/ 402 h 935"/>
              <a:gd name="T8" fmla="*/ 994 w 1079"/>
              <a:gd name="T9" fmla="*/ 383 h 935"/>
              <a:gd name="T10" fmla="*/ 901 w 1079"/>
              <a:gd name="T11" fmla="*/ 368 h 935"/>
              <a:gd name="T12" fmla="*/ 887 w 1079"/>
              <a:gd name="T13" fmla="*/ 320 h 935"/>
              <a:gd name="T14" fmla="*/ 935 w 1079"/>
              <a:gd name="T15" fmla="*/ 228 h 935"/>
              <a:gd name="T16" fmla="*/ 947 w 1079"/>
              <a:gd name="T17" fmla="*/ 196 h 935"/>
              <a:gd name="T18" fmla="*/ 914 w 1079"/>
              <a:gd name="T19" fmla="*/ 177 h 935"/>
              <a:gd name="T20" fmla="*/ 880 w 1079"/>
              <a:gd name="T21" fmla="*/ 136 h 935"/>
              <a:gd name="T22" fmla="*/ 855 w 1079"/>
              <a:gd name="T23" fmla="*/ 114 h 935"/>
              <a:gd name="T24" fmla="*/ 798 w 1079"/>
              <a:gd name="T25" fmla="*/ 129 h 935"/>
              <a:gd name="T26" fmla="*/ 764 w 1079"/>
              <a:gd name="T27" fmla="*/ 95 h 935"/>
              <a:gd name="T28" fmla="*/ 762 w 1079"/>
              <a:gd name="T29" fmla="*/ 37 h 935"/>
              <a:gd name="T30" fmla="*/ 733 w 1079"/>
              <a:gd name="T31" fmla="*/ 15 h 935"/>
              <a:gd name="T32" fmla="*/ 703 w 1079"/>
              <a:gd name="T33" fmla="*/ 46 h 935"/>
              <a:gd name="T34" fmla="*/ 669 w 1079"/>
              <a:gd name="T35" fmla="*/ 0 h 935"/>
              <a:gd name="T36" fmla="*/ 546 w 1079"/>
              <a:gd name="T37" fmla="*/ 27 h 935"/>
              <a:gd name="T38" fmla="*/ 517 w 1079"/>
              <a:gd name="T39" fmla="*/ 44 h 935"/>
              <a:gd name="T40" fmla="*/ 478 w 1079"/>
              <a:gd name="T41" fmla="*/ 75 h 935"/>
              <a:gd name="T42" fmla="*/ 406 w 1079"/>
              <a:gd name="T43" fmla="*/ 102 h 935"/>
              <a:gd name="T44" fmla="*/ 367 w 1079"/>
              <a:gd name="T45" fmla="*/ 73 h 935"/>
              <a:gd name="T46" fmla="*/ 292 w 1079"/>
              <a:gd name="T47" fmla="*/ 80 h 935"/>
              <a:gd name="T48" fmla="*/ 259 w 1079"/>
              <a:gd name="T49" fmla="*/ 61 h 935"/>
              <a:gd name="T50" fmla="*/ 218 w 1079"/>
              <a:gd name="T51" fmla="*/ 34 h 935"/>
              <a:gd name="T52" fmla="*/ 155 w 1079"/>
              <a:gd name="T53" fmla="*/ 52 h 935"/>
              <a:gd name="T54" fmla="*/ 104 w 1079"/>
              <a:gd name="T55" fmla="*/ 76 h 935"/>
              <a:gd name="T56" fmla="*/ 61 w 1079"/>
              <a:gd name="T57" fmla="*/ 98 h 935"/>
              <a:gd name="T58" fmla="*/ 7 w 1079"/>
              <a:gd name="T59" fmla="*/ 122 h 935"/>
              <a:gd name="T60" fmla="*/ 5 w 1079"/>
              <a:gd name="T61" fmla="*/ 177 h 935"/>
              <a:gd name="T62" fmla="*/ 17 w 1079"/>
              <a:gd name="T63" fmla="*/ 235 h 935"/>
              <a:gd name="T64" fmla="*/ 63 w 1079"/>
              <a:gd name="T65" fmla="*/ 291 h 935"/>
              <a:gd name="T66" fmla="*/ 118 w 1079"/>
              <a:gd name="T67" fmla="*/ 286 h 935"/>
              <a:gd name="T68" fmla="*/ 153 w 1079"/>
              <a:gd name="T69" fmla="*/ 303 h 935"/>
              <a:gd name="T70" fmla="*/ 184 w 1079"/>
              <a:gd name="T71" fmla="*/ 347 h 935"/>
              <a:gd name="T72" fmla="*/ 198 w 1079"/>
              <a:gd name="T73" fmla="*/ 409 h 935"/>
              <a:gd name="T74" fmla="*/ 293 w 1079"/>
              <a:gd name="T75" fmla="*/ 491 h 935"/>
              <a:gd name="T76" fmla="*/ 399 w 1079"/>
              <a:gd name="T77" fmla="*/ 508 h 935"/>
              <a:gd name="T78" fmla="*/ 423 w 1079"/>
              <a:gd name="T79" fmla="*/ 545 h 935"/>
              <a:gd name="T80" fmla="*/ 402 w 1079"/>
              <a:gd name="T81" fmla="*/ 571 h 935"/>
              <a:gd name="T82" fmla="*/ 416 w 1079"/>
              <a:gd name="T83" fmla="*/ 627 h 935"/>
              <a:gd name="T84" fmla="*/ 408 w 1079"/>
              <a:gd name="T85" fmla="*/ 667 h 935"/>
              <a:gd name="T86" fmla="*/ 445 w 1079"/>
              <a:gd name="T87" fmla="*/ 680 h 935"/>
              <a:gd name="T88" fmla="*/ 508 w 1079"/>
              <a:gd name="T89" fmla="*/ 680 h 935"/>
              <a:gd name="T90" fmla="*/ 553 w 1079"/>
              <a:gd name="T91" fmla="*/ 648 h 935"/>
              <a:gd name="T92" fmla="*/ 571 w 1079"/>
              <a:gd name="T93" fmla="*/ 624 h 935"/>
              <a:gd name="T94" fmla="*/ 604 w 1079"/>
              <a:gd name="T95" fmla="*/ 649 h 935"/>
              <a:gd name="T96" fmla="*/ 611 w 1079"/>
              <a:gd name="T97" fmla="*/ 697 h 935"/>
              <a:gd name="T98" fmla="*/ 628 w 1079"/>
              <a:gd name="T99" fmla="*/ 771 h 935"/>
              <a:gd name="T100" fmla="*/ 674 w 1079"/>
              <a:gd name="T101" fmla="*/ 820 h 935"/>
              <a:gd name="T102" fmla="*/ 730 w 1079"/>
              <a:gd name="T103" fmla="*/ 880 h 935"/>
              <a:gd name="T104" fmla="*/ 749 w 1079"/>
              <a:gd name="T105" fmla="*/ 916 h 935"/>
              <a:gd name="T106" fmla="*/ 836 w 1079"/>
              <a:gd name="T107" fmla="*/ 926 h 935"/>
              <a:gd name="T108" fmla="*/ 866 w 1079"/>
              <a:gd name="T109" fmla="*/ 928 h 935"/>
              <a:gd name="T110" fmla="*/ 889 w 1079"/>
              <a:gd name="T111" fmla="*/ 924 h 935"/>
              <a:gd name="T112" fmla="*/ 914 w 1079"/>
              <a:gd name="T113" fmla="*/ 852 h 935"/>
              <a:gd name="T114" fmla="*/ 895 w 1079"/>
              <a:gd name="T115" fmla="*/ 820 h 935"/>
              <a:gd name="T116" fmla="*/ 889 w 1079"/>
              <a:gd name="T117" fmla="*/ 755 h 935"/>
              <a:gd name="T118" fmla="*/ 933 w 1079"/>
              <a:gd name="T119" fmla="*/ 682 h 935"/>
              <a:gd name="T120" fmla="*/ 976 w 1079"/>
              <a:gd name="T121" fmla="*/ 661 h 935"/>
              <a:gd name="T122" fmla="*/ 1010 w 1079"/>
              <a:gd name="T123" fmla="*/ 641 h 935"/>
              <a:gd name="T124" fmla="*/ 1058 w 1079"/>
              <a:gd name="T125" fmla="*/ 607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9" h="935">
                <a:moveTo>
                  <a:pt x="1078" y="586"/>
                </a:moveTo>
                <a:lnTo>
                  <a:pt x="1064" y="586"/>
                </a:lnTo>
                <a:lnTo>
                  <a:pt x="1064" y="586"/>
                </a:lnTo>
                <a:lnTo>
                  <a:pt x="1063" y="580"/>
                </a:lnTo>
                <a:lnTo>
                  <a:pt x="1061" y="573"/>
                </a:lnTo>
                <a:lnTo>
                  <a:pt x="1056" y="569"/>
                </a:lnTo>
                <a:lnTo>
                  <a:pt x="1051" y="566"/>
                </a:lnTo>
                <a:lnTo>
                  <a:pt x="1051" y="566"/>
                </a:lnTo>
                <a:lnTo>
                  <a:pt x="1049" y="559"/>
                </a:lnTo>
                <a:lnTo>
                  <a:pt x="1049" y="552"/>
                </a:lnTo>
                <a:lnTo>
                  <a:pt x="1053" y="544"/>
                </a:lnTo>
                <a:lnTo>
                  <a:pt x="1056" y="535"/>
                </a:lnTo>
                <a:lnTo>
                  <a:pt x="1058" y="530"/>
                </a:lnTo>
                <a:lnTo>
                  <a:pt x="1058" y="525"/>
                </a:lnTo>
                <a:lnTo>
                  <a:pt x="1058" y="525"/>
                </a:lnTo>
                <a:lnTo>
                  <a:pt x="1058" y="520"/>
                </a:lnTo>
                <a:lnTo>
                  <a:pt x="1058" y="515"/>
                </a:lnTo>
                <a:lnTo>
                  <a:pt x="1056" y="511"/>
                </a:lnTo>
                <a:lnTo>
                  <a:pt x="1053" y="510"/>
                </a:lnTo>
                <a:lnTo>
                  <a:pt x="1047" y="505"/>
                </a:lnTo>
                <a:lnTo>
                  <a:pt x="1044" y="503"/>
                </a:lnTo>
                <a:lnTo>
                  <a:pt x="1044" y="498"/>
                </a:lnTo>
                <a:lnTo>
                  <a:pt x="1044" y="498"/>
                </a:lnTo>
                <a:lnTo>
                  <a:pt x="1039" y="494"/>
                </a:lnTo>
                <a:lnTo>
                  <a:pt x="1032" y="493"/>
                </a:lnTo>
                <a:lnTo>
                  <a:pt x="1027" y="489"/>
                </a:lnTo>
                <a:lnTo>
                  <a:pt x="1025" y="487"/>
                </a:lnTo>
                <a:lnTo>
                  <a:pt x="1023" y="484"/>
                </a:lnTo>
                <a:lnTo>
                  <a:pt x="1023" y="484"/>
                </a:lnTo>
                <a:lnTo>
                  <a:pt x="1022" y="479"/>
                </a:lnTo>
                <a:lnTo>
                  <a:pt x="1023" y="474"/>
                </a:lnTo>
                <a:lnTo>
                  <a:pt x="1025" y="470"/>
                </a:lnTo>
                <a:lnTo>
                  <a:pt x="1029" y="469"/>
                </a:lnTo>
                <a:lnTo>
                  <a:pt x="1034" y="464"/>
                </a:lnTo>
                <a:lnTo>
                  <a:pt x="1035" y="462"/>
                </a:lnTo>
                <a:lnTo>
                  <a:pt x="1037" y="457"/>
                </a:lnTo>
                <a:lnTo>
                  <a:pt x="1037" y="457"/>
                </a:lnTo>
                <a:lnTo>
                  <a:pt x="1035" y="450"/>
                </a:lnTo>
                <a:lnTo>
                  <a:pt x="1030" y="443"/>
                </a:lnTo>
                <a:lnTo>
                  <a:pt x="1023" y="433"/>
                </a:lnTo>
                <a:lnTo>
                  <a:pt x="1020" y="428"/>
                </a:lnTo>
                <a:lnTo>
                  <a:pt x="1017" y="421"/>
                </a:lnTo>
                <a:lnTo>
                  <a:pt x="1015" y="412"/>
                </a:lnTo>
                <a:lnTo>
                  <a:pt x="1017" y="402"/>
                </a:lnTo>
                <a:lnTo>
                  <a:pt x="1017" y="402"/>
                </a:lnTo>
                <a:lnTo>
                  <a:pt x="1017" y="399"/>
                </a:lnTo>
                <a:lnTo>
                  <a:pt x="1015" y="397"/>
                </a:lnTo>
                <a:lnTo>
                  <a:pt x="1010" y="395"/>
                </a:lnTo>
                <a:lnTo>
                  <a:pt x="1010" y="395"/>
                </a:lnTo>
                <a:lnTo>
                  <a:pt x="1008" y="392"/>
                </a:lnTo>
                <a:lnTo>
                  <a:pt x="1005" y="390"/>
                </a:lnTo>
                <a:lnTo>
                  <a:pt x="996" y="388"/>
                </a:lnTo>
                <a:lnTo>
                  <a:pt x="996" y="388"/>
                </a:lnTo>
                <a:lnTo>
                  <a:pt x="996" y="385"/>
                </a:lnTo>
                <a:lnTo>
                  <a:pt x="994" y="383"/>
                </a:lnTo>
                <a:lnTo>
                  <a:pt x="989" y="382"/>
                </a:lnTo>
                <a:lnTo>
                  <a:pt x="989" y="382"/>
                </a:lnTo>
                <a:lnTo>
                  <a:pt x="989" y="378"/>
                </a:lnTo>
                <a:lnTo>
                  <a:pt x="988" y="377"/>
                </a:lnTo>
                <a:lnTo>
                  <a:pt x="982" y="375"/>
                </a:lnTo>
                <a:lnTo>
                  <a:pt x="982" y="375"/>
                </a:lnTo>
                <a:lnTo>
                  <a:pt x="979" y="373"/>
                </a:lnTo>
                <a:lnTo>
                  <a:pt x="976" y="371"/>
                </a:lnTo>
                <a:lnTo>
                  <a:pt x="972" y="370"/>
                </a:lnTo>
                <a:lnTo>
                  <a:pt x="969" y="368"/>
                </a:lnTo>
                <a:lnTo>
                  <a:pt x="901" y="368"/>
                </a:lnTo>
                <a:lnTo>
                  <a:pt x="901" y="368"/>
                </a:lnTo>
                <a:lnTo>
                  <a:pt x="897" y="361"/>
                </a:lnTo>
                <a:lnTo>
                  <a:pt x="892" y="356"/>
                </a:lnTo>
                <a:lnTo>
                  <a:pt x="887" y="351"/>
                </a:lnTo>
                <a:lnTo>
                  <a:pt x="880" y="347"/>
                </a:lnTo>
                <a:lnTo>
                  <a:pt x="880" y="347"/>
                </a:lnTo>
                <a:lnTo>
                  <a:pt x="880" y="330"/>
                </a:lnTo>
                <a:lnTo>
                  <a:pt x="882" y="324"/>
                </a:lnTo>
                <a:lnTo>
                  <a:pt x="883" y="322"/>
                </a:lnTo>
                <a:lnTo>
                  <a:pt x="887" y="320"/>
                </a:lnTo>
                <a:lnTo>
                  <a:pt x="887" y="320"/>
                </a:lnTo>
                <a:lnTo>
                  <a:pt x="890" y="307"/>
                </a:lnTo>
                <a:lnTo>
                  <a:pt x="895" y="295"/>
                </a:lnTo>
                <a:lnTo>
                  <a:pt x="904" y="286"/>
                </a:lnTo>
                <a:lnTo>
                  <a:pt x="914" y="279"/>
                </a:lnTo>
                <a:lnTo>
                  <a:pt x="914" y="279"/>
                </a:lnTo>
                <a:lnTo>
                  <a:pt x="914" y="252"/>
                </a:lnTo>
                <a:lnTo>
                  <a:pt x="914" y="252"/>
                </a:lnTo>
                <a:lnTo>
                  <a:pt x="919" y="250"/>
                </a:lnTo>
                <a:lnTo>
                  <a:pt x="924" y="247"/>
                </a:lnTo>
                <a:lnTo>
                  <a:pt x="930" y="238"/>
                </a:lnTo>
                <a:lnTo>
                  <a:pt x="935" y="228"/>
                </a:lnTo>
                <a:lnTo>
                  <a:pt x="941" y="218"/>
                </a:lnTo>
                <a:lnTo>
                  <a:pt x="941" y="218"/>
                </a:lnTo>
                <a:lnTo>
                  <a:pt x="943" y="216"/>
                </a:lnTo>
                <a:lnTo>
                  <a:pt x="945" y="216"/>
                </a:lnTo>
                <a:lnTo>
                  <a:pt x="947" y="214"/>
                </a:lnTo>
                <a:lnTo>
                  <a:pt x="948" y="211"/>
                </a:lnTo>
                <a:lnTo>
                  <a:pt x="948" y="211"/>
                </a:lnTo>
                <a:lnTo>
                  <a:pt x="948" y="204"/>
                </a:lnTo>
                <a:lnTo>
                  <a:pt x="948" y="204"/>
                </a:lnTo>
                <a:lnTo>
                  <a:pt x="948" y="199"/>
                </a:lnTo>
                <a:lnTo>
                  <a:pt x="947" y="196"/>
                </a:lnTo>
                <a:lnTo>
                  <a:pt x="945" y="192"/>
                </a:lnTo>
                <a:lnTo>
                  <a:pt x="941" y="191"/>
                </a:lnTo>
                <a:lnTo>
                  <a:pt x="941" y="191"/>
                </a:lnTo>
                <a:lnTo>
                  <a:pt x="938" y="191"/>
                </a:lnTo>
                <a:lnTo>
                  <a:pt x="936" y="189"/>
                </a:lnTo>
                <a:lnTo>
                  <a:pt x="935" y="184"/>
                </a:lnTo>
                <a:lnTo>
                  <a:pt x="935" y="184"/>
                </a:lnTo>
                <a:lnTo>
                  <a:pt x="926" y="179"/>
                </a:lnTo>
                <a:lnTo>
                  <a:pt x="921" y="177"/>
                </a:lnTo>
                <a:lnTo>
                  <a:pt x="914" y="177"/>
                </a:lnTo>
                <a:lnTo>
                  <a:pt x="914" y="177"/>
                </a:lnTo>
                <a:lnTo>
                  <a:pt x="911" y="172"/>
                </a:lnTo>
                <a:lnTo>
                  <a:pt x="907" y="167"/>
                </a:lnTo>
                <a:lnTo>
                  <a:pt x="901" y="165"/>
                </a:lnTo>
                <a:lnTo>
                  <a:pt x="894" y="163"/>
                </a:lnTo>
                <a:lnTo>
                  <a:pt x="894" y="163"/>
                </a:lnTo>
                <a:lnTo>
                  <a:pt x="894" y="156"/>
                </a:lnTo>
                <a:lnTo>
                  <a:pt x="890" y="153"/>
                </a:lnTo>
                <a:lnTo>
                  <a:pt x="885" y="151"/>
                </a:lnTo>
                <a:lnTo>
                  <a:pt x="880" y="150"/>
                </a:lnTo>
                <a:lnTo>
                  <a:pt x="880" y="150"/>
                </a:lnTo>
                <a:lnTo>
                  <a:pt x="880" y="136"/>
                </a:lnTo>
                <a:lnTo>
                  <a:pt x="880" y="136"/>
                </a:lnTo>
                <a:lnTo>
                  <a:pt x="877" y="134"/>
                </a:lnTo>
                <a:lnTo>
                  <a:pt x="875" y="131"/>
                </a:lnTo>
                <a:lnTo>
                  <a:pt x="873" y="122"/>
                </a:lnTo>
                <a:lnTo>
                  <a:pt x="873" y="122"/>
                </a:lnTo>
                <a:lnTo>
                  <a:pt x="870" y="122"/>
                </a:lnTo>
                <a:lnTo>
                  <a:pt x="868" y="121"/>
                </a:lnTo>
                <a:lnTo>
                  <a:pt x="866" y="116"/>
                </a:lnTo>
                <a:lnTo>
                  <a:pt x="866" y="116"/>
                </a:lnTo>
                <a:lnTo>
                  <a:pt x="860" y="116"/>
                </a:lnTo>
                <a:lnTo>
                  <a:pt x="855" y="114"/>
                </a:lnTo>
                <a:lnTo>
                  <a:pt x="851" y="110"/>
                </a:lnTo>
                <a:lnTo>
                  <a:pt x="846" y="109"/>
                </a:lnTo>
                <a:lnTo>
                  <a:pt x="846" y="109"/>
                </a:lnTo>
                <a:lnTo>
                  <a:pt x="836" y="107"/>
                </a:lnTo>
                <a:lnTo>
                  <a:pt x="829" y="109"/>
                </a:lnTo>
                <a:lnTo>
                  <a:pt x="824" y="112"/>
                </a:lnTo>
                <a:lnTo>
                  <a:pt x="820" y="117"/>
                </a:lnTo>
                <a:lnTo>
                  <a:pt x="817" y="122"/>
                </a:lnTo>
                <a:lnTo>
                  <a:pt x="812" y="126"/>
                </a:lnTo>
                <a:lnTo>
                  <a:pt x="807" y="129"/>
                </a:lnTo>
                <a:lnTo>
                  <a:pt x="798" y="129"/>
                </a:lnTo>
                <a:lnTo>
                  <a:pt x="798" y="129"/>
                </a:lnTo>
                <a:lnTo>
                  <a:pt x="797" y="126"/>
                </a:lnTo>
                <a:lnTo>
                  <a:pt x="793" y="124"/>
                </a:lnTo>
                <a:lnTo>
                  <a:pt x="785" y="122"/>
                </a:lnTo>
                <a:lnTo>
                  <a:pt x="785" y="122"/>
                </a:lnTo>
                <a:lnTo>
                  <a:pt x="781" y="114"/>
                </a:lnTo>
                <a:lnTo>
                  <a:pt x="778" y="105"/>
                </a:lnTo>
                <a:lnTo>
                  <a:pt x="773" y="98"/>
                </a:lnTo>
                <a:lnTo>
                  <a:pt x="769" y="97"/>
                </a:lnTo>
                <a:lnTo>
                  <a:pt x="764" y="95"/>
                </a:lnTo>
                <a:lnTo>
                  <a:pt x="764" y="95"/>
                </a:lnTo>
                <a:lnTo>
                  <a:pt x="764" y="88"/>
                </a:lnTo>
                <a:lnTo>
                  <a:pt x="764" y="81"/>
                </a:lnTo>
                <a:lnTo>
                  <a:pt x="762" y="76"/>
                </a:lnTo>
                <a:lnTo>
                  <a:pt x="757" y="75"/>
                </a:lnTo>
                <a:lnTo>
                  <a:pt x="757" y="75"/>
                </a:lnTo>
                <a:lnTo>
                  <a:pt x="757" y="64"/>
                </a:lnTo>
                <a:lnTo>
                  <a:pt x="757" y="54"/>
                </a:lnTo>
                <a:lnTo>
                  <a:pt x="761" y="47"/>
                </a:lnTo>
                <a:lnTo>
                  <a:pt x="764" y="41"/>
                </a:lnTo>
                <a:lnTo>
                  <a:pt x="764" y="41"/>
                </a:lnTo>
                <a:lnTo>
                  <a:pt x="762" y="37"/>
                </a:lnTo>
                <a:lnTo>
                  <a:pt x="761" y="34"/>
                </a:lnTo>
                <a:lnTo>
                  <a:pt x="757" y="32"/>
                </a:lnTo>
                <a:lnTo>
                  <a:pt x="757" y="27"/>
                </a:lnTo>
                <a:lnTo>
                  <a:pt x="757" y="27"/>
                </a:lnTo>
                <a:lnTo>
                  <a:pt x="752" y="23"/>
                </a:lnTo>
                <a:lnTo>
                  <a:pt x="745" y="22"/>
                </a:lnTo>
                <a:lnTo>
                  <a:pt x="740" y="18"/>
                </a:lnTo>
                <a:lnTo>
                  <a:pt x="739" y="17"/>
                </a:lnTo>
                <a:lnTo>
                  <a:pt x="737" y="13"/>
                </a:lnTo>
                <a:lnTo>
                  <a:pt x="737" y="13"/>
                </a:lnTo>
                <a:lnTo>
                  <a:pt x="733" y="15"/>
                </a:lnTo>
                <a:lnTo>
                  <a:pt x="730" y="17"/>
                </a:lnTo>
                <a:lnTo>
                  <a:pt x="722" y="20"/>
                </a:lnTo>
                <a:lnTo>
                  <a:pt x="720" y="22"/>
                </a:lnTo>
                <a:lnTo>
                  <a:pt x="716" y="23"/>
                </a:lnTo>
                <a:lnTo>
                  <a:pt x="716" y="29"/>
                </a:lnTo>
                <a:lnTo>
                  <a:pt x="716" y="34"/>
                </a:lnTo>
                <a:lnTo>
                  <a:pt x="716" y="34"/>
                </a:lnTo>
                <a:lnTo>
                  <a:pt x="711" y="35"/>
                </a:lnTo>
                <a:lnTo>
                  <a:pt x="710" y="37"/>
                </a:lnTo>
                <a:lnTo>
                  <a:pt x="704" y="42"/>
                </a:lnTo>
                <a:lnTo>
                  <a:pt x="703" y="46"/>
                </a:lnTo>
                <a:lnTo>
                  <a:pt x="699" y="47"/>
                </a:lnTo>
                <a:lnTo>
                  <a:pt x="694" y="49"/>
                </a:lnTo>
                <a:lnTo>
                  <a:pt x="689" y="47"/>
                </a:lnTo>
                <a:lnTo>
                  <a:pt x="689" y="13"/>
                </a:lnTo>
                <a:lnTo>
                  <a:pt x="689" y="13"/>
                </a:lnTo>
                <a:lnTo>
                  <a:pt x="684" y="10"/>
                </a:lnTo>
                <a:lnTo>
                  <a:pt x="677" y="8"/>
                </a:lnTo>
                <a:lnTo>
                  <a:pt x="672" y="5"/>
                </a:lnTo>
                <a:lnTo>
                  <a:pt x="670" y="3"/>
                </a:lnTo>
                <a:lnTo>
                  <a:pt x="669" y="0"/>
                </a:lnTo>
                <a:lnTo>
                  <a:pt x="669" y="0"/>
                </a:lnTo>
                <a:lnTo>
                  <a:pt x="662" y="0"/>
                </a:lnTo>
                <a:lnTo>
                  <a:pt x="655" y="1"/>
                </a:lnTo>
                <a:lnTo>
                  <a:pt x="646" y="8"/>
                </a:lnTo>
                <a:lnTo>
                  <a:pt x="638" y="15"/>
                </a:lnTo>
                <a:lnTo>
                  <a:pt x="628" y="20"/>
                </a:lnTo>
                <a:lnTo>
                  <a:pt x="560" y="20"/>
                </a:lnTo>
                <a:lnTo>
                  <a:pt x="560" y="20"/>
                </a:lnTo>
                <a:lnTo>
                  <a:pt x="554" y="20"/>
                </a:lnTo>
                <a:lnTo>
                  <a:pt x="551" y="22"/>
                </a:lnTo>
                <a:lnTo>
                  <a:pt x="548" y="23"/>
                </a:lnTo>
                <a:lnTo>
                  <a:pt x="546" y="27"/>
                </a:lnTo>
                <a:lnTo>
                  <a:pt x="546" y="27"/>
                </a:lnTo>
                <a:lnTo>
                  <a:pt x="546" y="30"/>
                </a:lnTo>
                <a:lnTo>
                  <a:pt x="544" y="32"/>
                </a:lnTo>
                <a:lnTo>
                  <a:pt x="539" y="34"/>
                </a:lnTo>
                <a:lnTo>
                  <a:pt x="539" y="34"/>
                </a:lnTo>
                <a:lnTo>
                  <a:pt x="537" y="37"/>
                </a:lnTo>
                <a:lnTo>
                  <a:pt x="536" y="39"/>
                </a:lnTo>
                <a:lnTo>
                  <a:pt x="531" y="41"/>
                </a:lnTo>
                <a:lnTo>
                  <a:pt x="519" y="41"/>
                </a:lnTo>
                <a:lnTo>
                  <a:pt x="519" y="41"/>
                </a:lnTo>
                <a:lnTo>
                  <a:pt x="517" y="44"/>
                </a:lnTo>
                <a:lnTo>
                  <a:pt x="513" y="46"/>
                </a:lnTo>
                <a:lnTo>
                  <a:pt x="505" y="47"/>
                </a:lnTo>
                <a:lnTo>
                  <a:pt x="505" y="61"/>
                </a:lnTo>
                <a:lnTo>
                  <a:pt x="505" y="61"/>
                </a:lnTo>
                <a:lnTo>
                  <a:pt x="496" y="63"/>
                </a:lnTo>
                <a:lnTo>
                  <a:pt x="491" y="64"/>
                </a:lnTo>
                <a:lnTo>
                  <a:pt x="486" y="68"/>
                </a:lnTo>
                <a:lnTo>
                  <a:pt x="478" y="68"/>
                </a:lnTo>
                <a:lnTo>
                  <a:pt x="478" y="68"/>
                </a:lnTo>
                <a:lnTo>
                  <a:pt x="478" y="75"/>
                </a:lnTo>
                <a:lnTo>
                  <a:pt x="478" y="75"/>
                </a:lnTo>
                <a:lnTo>
                  <a:pt x="467" y="76"/>
                </a:lnTo>
                <a:lnTo>
                  <a:pt x="460" y="80"/>
                </a:lnTo>
                <a:lnTo>
                  <a:pt x="454" y="83"/>
                </a:lnTo>
                <a:lnTo>
                  <a:pt x="447" y="88"/>
                </a:lnTo>
                <a:lnTo>
                  <a:pt x="440" y="93"/>
                </a:lnTo>
                <a:lnTo>
                  <a:pt x="433" y="97"/>
                </a:lnTo>
                <a:lnTo>
                  <a:pt x="426" y="100"/>
                </a:lnTo>
                <a:lnTo>
                  <a:pt x="416" y="102"/>
                </a:lnTo>
                <a:lnTo>
                  <a:pt x="416" y="102"/>
                </a:lnTo>
                <a:lnTo>
                  <a:pt x="411" y="102"/>
                </a:lnTo>
                <a:lnTo>
                  <a:pt x="406" y="102"/>
                </a:lnTo>
                <a:lnTo>
                  <a:pt x="401" y="97"/>
                </a:lnTo>
                <a:lnTo>
                  <a:pt x="392" y="93"/>
                </a:lnTo>
                <a:lnTo>
                  <a:pt x="389" y="93"/>
                </a:lnTo>
                <a:lnTo>
                  <a:pt x="382" y="95"/>
                </a:lnTo>
                <a:lnTo>
                  <a:pt x="382" y="95"/>
                </a:lnTo>
                <a:lnTo>
                  <a:pt x="377" y="87"/>
                </a:lnTo>
                <a:lnTo>
                  <a:pt x="375" y="81"/>
                </a:lnTo>
                <a:lnTo>
                  <a:pt x="375" y="75"/>
                </a:lnTo>
                <a:lnTo>
                  <a:pt x="375" y="75"/>
                </a:lnTo>
                <a:lnTo>
                  <a:pt x="370" y="75"/>
                </a:lnTo>
                <a:lnTo>
                  <a:pt x="367" y="73"/>
                </a:lnTo>
                <a:lnTo>
                  <a:pt x="363" y="71"/>
                </a:lnTo>
                <a:lnTo>
                  <a:pt x="361" y="68"/>
                </a:lnTo>
                <a:lnTo>
                  <a:pt x="361" y="68"/>
                </a:lnTo>
                <a:lnTo>
                  <a:pt x="307" y="68"/>
                </a:lnTo>
                <a:lnTo>
                  <a:pt x="307" y="68"/>
                </a:lnTo>
                <a:lnTo>
                  <a:pt x="300" y="68"/>
                </a:lnTo>
                <a:lnTo>
                  <a:pt x="297" y="71"/>
                </a:lnTo>
                <a:lnTo>
                  <a:pt x="293" y="76"/>
                </a:lnTo>
                <a:lnTo>
                  <a:pt x="293" y="81"/>
                </a:lnTo>
                <a:lnTo>
                  <a:pt x="293" y="81"/>
                </a:lnTo>
                <a:lnTo>
                  <a:pt x="292" y="80"/>
                </a:lnTo>
                <a:lnTo>
                  <a:pt x="290" y="78"/>
                </a:lnTo>
                <a:lnTo>
                  <a:pt x="286" y="75"/>
                </a:lnTo>
                <a:lnTo>
                  <a:pt x="285" y="70"/>
                </a:lnTo>
                <a:lnTo>
                  <a:pt x="283" y="68"/>
                </a:lnTo>
                <a:lnTo>
                  <a:pt x="280" y="68"/>
                </a:lnTo>
                <a:lnTo>
                  <a:pt x="280" y="68"/>
                </a:lnTo>
                <a:lnTo>
                  <a:pt x="278" y="66"/>
                </a:lnTo>
                <a:lnTo>
                  <a:pt x="276" y="64"/>
                </a:lnTo>
                <a:lnTo>
                  <a:pt x="271" y="63"/>
                </a:lnTo>
                <a:lnTo>
                  <a:pt x="259" y="61"/>
                </a:lnTo>
                <a:lnTo>
                  <a:pt x="259" y="61"/>
                </a:lnTo>
                <a:lnTo>
                  <a:pt x="259" y="54"/>
                </a:lnTo>
                <a:lnTo>
                  <a:pt x="259" y="27"/>
                </a:lnTo>
                <a:lnTo>
                  <a:pt x="259" y="27"/>
                </a:lnTo>
                <a:lnTo>
                  <a:pt x="251" y="27"/>
                </a:lnTo>
                <a:lnTo>
                  <a:pt x="242" y="27"/>
                </a:lnTo>
                <a:lnTo>
                  <a:pt x="234" y="27"/>
                </a:lnTo>
                <a:lnTo>
                  <a:pt x="225" y="27"/>
                </a:lnTo>
                <a:lnTo>
                  <a:pt x="225" y="27"/>
                </a:lnTo>
                <a:lnTo>
                  <a:pt x="223" y="30"/>
                </a:lnTo>
                <a:lnTo>
                  <a:pt x="220" y="32"/>
                </a:lnTo>
                <a:lnTo>
                  <a:pt x="218" y="34"/>
                </a:lnTo>
                <a:lnTo>
                  <a:pt x="218" y="34"/>
                </a:lnTo>
                <a:lnTo>
                  <a:pt x="211" y="34"/>
                </a:lnTo>
                <a:lnTo>
                  <a:pt x="205" y="34"/>
                </a:lnTo>
                <a:lnTo>
                  <a:pt x="205" y="34"/>
                </a:lnTo>
                <a:lnTo>
                  <a:pt x="194" y="39"/>
                </a:lnTo>
                <a:lnTo>
                  <a:pt x="186" y="44"/>
                </a:lnTo>
                <a:lnTo>
                  <a:pt x="176" y="47"/>
                </a:lnTo>
                <a:lnTo>
                  <a:pt x="171" y="47"/>
                </a:lnTo>
                <a:lnTo>
                  <a:pt x="164" y="47"/>
                </a:lnTo>
                <a:lnTo>
                  <a:pt x="164" y="47"/>
                </a:lnTo>
                <a:lnTo>
                  <a:pt x="155" y="52"/>
                </a:lnTo>
                <a:lnTo>
                  <a:pt x="148" y="58"/>
                </a:lnTo>
                <a:lnTo>
                  <a:pt x="142" y="63"/>
                </a:lnTo>
                <a:lnTo>
                  <a:pt x="133" y="66"/>
                </a:lnTo>
                <a:lnTo>
                  <a:pt x="133" y="66"/>
                </a:lnTo>
                <a:lnTo>
                  <a:pt x="130" y="68"/>
                </a:lnTo>
                <a:lnTo>
                  <a:pt x="130" y="68"/>
                </a:lnTo>
                <a:lnTo>
                  <a:pt x="126" y="71"/>
                </a:lnTo>
                <a:lnTo>
                  <a:pt x="123" y="73"/>
                </a:lnTo>
                <a:lnTo>
                  <a:pt x="114" y="75"/>
                </a:lnTo>
                <a:lnTo>
                  <a:pt x="109" y="75"/>
                </a:lnTo>
                <a:lnTo>
                  <a:pt x="104" y="76"/>
                </a:lnTo>
                <a:lnTo>
                  <a:pt x="99" y="80"/>
                </a:lnTo>
                <a:lnTo>
                  <a:pt x="95" y="85"/>
                </a:lnTo>
                <a:lnTo>
                  <a:pt x="95" y="85"/>
                </a:lnTo>
                <a:lnTo>
                  <a:pt x="94" y="87"/>
                </a:lnTo>
                <a:lnTo>
                  <a:pt x="94" y="87"/>
                </a:lnTo>
                <a:lnTo>
                  <a:pt x="82" y="87"/>
                </a:lnTo>
                <a:lnTo>
                  <a:pt x="72" y="87"/>
                </a:lnTo>
                <a:lnTo>
                  <a:pt x="68" y="87"/>
                </a:lnTo>
                <a:lnTo>
                  <a:pt x="65" y="88"/>
                </a:lnTo>
                <a:lnTo>
                  <a:pt x="63" y="93"/>
                </a:lnTo>
                <a:lnTo>
                  <a:pt x="61" y="98"/>
                </a:lnTo>
                <a:lnTo>
                  <a:pt x="61" y="98"/>
                </a:lnTo>
                <a:lnTo>
                  <a:pt x="60" y="100"/>
                </a:lnTo>
                <a:lnTo>
                  <a:pt x="60" y="100"/>
                </a:lnTo>
                <a:lnTo>
                  <a:pt x="55" y="100"/>
                </a:lnTo>
                <a:lnTo>
                  <a:pt x="55" y="100"/>
                </a:lnTo>
                <a:lnTo>
                  <a:pt x="44" y="104"/>
                </a:lnTo>
                <a:lnTo>
                  <a:pt x="34" y="107"/>
                </a:lnTo>
                <a:lnTo>
                  <a:pt x="26" y="114"/>
                </a:lnTo>
                <a:lnTo>
                  <a:pt x="22" y="117"/>
                </a:lnTo>
                <a:lnTo>
                  <a:pt x="20" y="122"/>
                </a:lnTo>
                <a:lnTo>
                  <a:pt x="7" y="122"/>
                </a:lnTo>
                <a:lnTo>
                  <a:pt x="7" y="122"/>
                </a:lnTo>
                <a:lnTo>
                  <a:pt x="2" y="129"/>
                </a:lnTo>
                <a:lnTo>
                  <a:pt x="0" y="139"/>
                </a:lnTo>
                <a:lnTo>
                  <a:pt x="0" y="151"/>
                </a:lnTo>
                <a:lnTo>
                  <a:pt x="0" y="163"/>
                </a:lnTo>
                <a:lnTo>
                  <a:pt x="0" y="163"/>
                </a:lnTo>
                <a:lnTo>
                  <a:pt x="5" y="165"/>
                </a:lnTo>
                <a:lnTo>
                  <a:pt x="7" y="167"/>
                </a:lnTo>
                <a:lnTo>
                  <a:pt x="7" y="170"/>
                </a:lnTo>
                <a:lnTo>
                  <a:pt x="7" y="170"/>
                </a:lnTo>
                <a:lnTo>
                  <a:pt x="5" y="177"/>
                </a:lnTo>
                <a:lnTo>
                  <a:pt x="5" y="184"/>
                </a:lnTo>
                <a:lnTo>
                  <a:pt x="9" y="192"/>
                </a:lnTo>
                <a:lnTo>
                  <a:pt x="12" y="199"/>
                </a:lnTo>
                <a:lnTo>
                  <a:pt x="14" y="204"/>
                </a:lnTo>
                <a:lnTo>
                  <a:pt x="14" y="204"/>
                </a:lnTo>
                <a:lnTo>
                  <a:pt x="14" y="211"/>
                </a:lnTo>
                <a:lnTo>
                  <a:pt x="12" y="216"/>
                </a:lnTo>
                <a:lnTo>
                  <a:pt x="7" y="225"/>
                </a:lnTo>
                <a:lnTo>
                  <a:pt x="7" y="225"/>
                </a:lnTo>
                <a:lnTo>
                  <a:pt x="12" y="230"/>
                </a:lnTo>
                <a:lnTo>
                  <a:pt x="17" y="235"/>
                </a:lnTo>
                <a:lnTo>
                  <a:pt x="19" y="243"/>
                </a:lnTo>
                <a:lnTo>
                  <a:pt x="20" y="252"/>
                </a:lnTo>
                <a:lnTo>
                  <a:pt x="20" y="252"/>
                </a:lnTo>
                <a:lnTo>
                  <a:pt x="26" y="257"/>
                </a:lnTo>
                <a:lnTo>
                  <a:pt x="31" y="262"/>
                </a:lnTo>
                <a:lnTo>
                  <a:pt x="32" y="271"/>
                </a:lnTo>
                <a:lnTo>
                  <a:pt x="34" y="279"/>
                </a:lnTo>
                <a:lnTo>
                  <a:pt x="34" y="279"/>
                </a:lnTo>
                <a:lnTo>
                  <a:pt x="43" y="281"/>
                </a:lnTo>
                <a:lnTo>
                  <a:pt x="51" y="283"/>
                </a:lnTo>
                <a:lnTo>
                  <a:pt x="63" y="291"/>
                </a:lnTo>
                <a:lnTo>
                  <a:pt x="70" y="295"/>
                </a:lnTo>
                <a:lnTo>
                  <a:pt x="77" y="298"/>
                </a:lnTo>
                <a:lnTo>
                  <a:pt x="85" y="300"/>
                </a:lnTo>
                <a:lnTo>
                  <a:pt x="95" y="300"/>
                </a:lnTo>
                <a:lnTo>
                  <a:pt x="95" y="300"/>
                </a:lnTo>
                <a:lnTo>
                  <a:pt x="102" y="300"/>
                </a:lnTo>
                <a:lnTo>
                  <a:pt x="107" y="300"/>
                </a:lnTo>
                <a:lnTo>
                  <a:pt x="109" y="296"/>
                </a:lnTo>
                <a:lnTo>
                  <a:pt x="113" y="293"/>
                </a:lnTo>
                <a:lnTo>
                  <a:pt x="114" y="289"/>
                </a:lnTo>
                <a:lnTo>
                  <a:pt x="118" y="286"/>
                </a:lnTo>
                <a:lnTo>
                  <a:pt x="123" y="286"/>
                </a:lnTo>
                <a:lnTo>
                  <a:pt x="130" y="286"/>
                </a:lnTo>
                <a:lnTo>
                  <a:pt x="150" y="286"/>
                </a:lnTo>
                <a:lnTo>
                  <a:pt x="150" y="286"/>
                </a:lnTo>
                <a:lnTo>
                  <a:pt x="147" y="291"/>
                </a:lnTo>
                <a:lnTo>
                  <a:pt x="145" y="295"/>
                </a:lnTo>
                <a:lnTo>
                  <a:pt x="147" y="298"/>
                </a:lnTo>
                <a:lnTo>
                  <a:pt x="150" y="300"/>
                </a:lnTo>
                <a:lnTo>
                  <a:pt x="150" y="300"/>
                </a:lnTo>
                <a:lnTo>
                  <a:pt x="152" y="301"/>
                </a:lnTo>
                <a:lnTo>
                  <a:pt x="153" y="303"/>
                </a:lnTo>
                <a:lnTo>
                  <a:pt x="157" y="307"/>
                </a:lnTo>
                <a:lnTo>
                  <a:pt x="159" y="312"/>
                </a:lnTo>
                <a:lnTo>
                  <a:pt x="160" y="313"/>
                </a:lnTo>
                <a:lnTo>
                  <a:pt x="164" y="313"/>
                </a:lnTo>
                <a:lnTo>
                  <a:pt x="164" y="313"/>
                </a:lnTo>
                <a:lnTo>
                  <a:pt x="169" y="322"/>
                </a:lnTo>
                <a:lnTo>
                  <a:pt x="172" y="332"/>
                </a:lnTo>
                <a:lnTo>
                  <a:pt x="177" y="341"/>
                </a:lnTo>
                <a:lnTo>
                  <a:pt x="181" y="344"/>
                </a:lnTo>
                <a:lnTo>
                  <a:pt x="184" y="347"/>
                </a:lnTo>
                <a:lnTo>
                  <a:pt x="184" y="347"/>
                </a:lnTo>
                <a:lnTo>
                  <a:pt x="184" y="358"/>
                </a:lnTo>
                <a:lnTo>
                  <a:pt x="184" y="368"/>
                </a:lnTo>
                <a:lnTo>
                  <a:pt x="181" y="375"/>
                </a:lnTo>
                <a:lnTo>
                  <a:pt x="177" y="382"/>
                </a:lnTo>
                <a:lnTo>
                  <a:pt x="177" y="382"/>
                </a:lnTo>
                <a:lnTo>
                  <a:pt x="179" y="387"/>
                </a:lnTo>
                <a:lnTo>
                  <a:pt x="181" y="390"/>
                </a:lnTo>
                <a:lnTo>
                  <a:pt x="188" y="395"/>
                </a:lnTo>
                <a:lnTo>
                  <a:pt x="194" y="400"/>
                </a:lnTo>
                <a:lnTo>
                  <a:pt x="196" y="404"/>
                </a:lnTo>
                <a:lnTo>
                  <a:pt x="198" y="409"/>
                </a:lnTo>
                <a:lnTo>
                  <a:pt x="198" y="409"/>
                </a:lnTo>
                <a:lnTo>
                  <a:pt x="222" y="409"/>
                </a:lnTo>
                <a:lnTo>
                  <a:pt x="244" y="411"/>
                </a:lnTo>
                <a:lnTo>
                  <a:pt x="263" y="416"/>
                </a:lnTo>
                <a:lnTo>
                  <a:pt x="280" y="423"/>
                </a:lnTo>
                <a:lnTo>
                  <a:pt x="280" y="464"/>
                </a:lnTo>
                <a:lnTo>
                  <a:pt x="280" y="464"/>
                </a:lnTo>
                <a:lnTo>
                  <a:pt x="281" y="472"/>
                </a:lnTo>
                <a:lnTo>
                  <a:pt x="283" y="481"/>
                </a:lnTo>
                <a:lnTo>
                  <a:pt x="286" y="486"/>
                </a:lnTo>
                <a:lnTo>
                  <a:pt x="293" y="491"/>
                </a:lnTo>
                <a:lnTo>
                  <a:pt x="293" y="491"/>
                </a:lnTo>
                <a:lnTo>
                  <a:pt x="293" y="494"/>
                </a:lnTo>
                <a:lnTo>
                  <a:pt x="295" y="496"/>
                </a:lnTo>
                <a:lnTo>
                  <a:pt x="300" y="498"/>
                </a:lnTo>
                <a:lnTo>
                  <a:pt x="361" y="498"/>
                </a:lnTo>
                <a:lnTo>
                  <a:pt x="361" y="498"/>
                </a:lnTo>
                <a:lnTo>
                  <a:pt x="365" y="501"/>
                </a:lnTo>
                <a:lnTo>
                  <a:pt x="370" y="503"/>
                </a:lnTo>
                <a:lnTo>
                  <a:pt x="382" y="505"/>
                </a:lnTo>
                <a:lnTo>
                  <a:pt x="394" y="506"/>
                </a:lnTo>
                <a:lnTo>
                  <a:pt x="399" y="508"/>
                </a:lnTo>
                <a:lnTo>
                  <a:pt x="402" y="511"/>
                </a:lnTo>
                <a:lnTo>
                  <a:pt x="402" y="511"/>
                </a:lnTo>
                <a:lnTo>
                  <a:pt x="408" y="513"/>
                </a:lnTo>
                <a:lnTo>
                  <a:pt x="411" y="515"/>
                </a:lnTo>
                <a:lnTo>
                  <a:pt x="416" y="522"/>
                </a:lnTo>
                <a:lnTo>
                  <a:pt x="421" y="528"/>
                </a:lnTo>
                <a:lnTo>
                  <a:pt x="425" y="530"/>
                </a:lnTo>
                <a:lnTo>
                  <a:pt x="430" y="532"/>
                </a:lnTo>
                <a:lnTo>
                  <a:pt x="430" y="532"/>
                </a:lnTo>
                <a:lnTo>
                  <a:pt x="425" y="540"/>
                </a:lnTo>
                <a:lnTo>
                  <a:pt x="423" y="545"/>
                </a:lnTo>
                <a:lnTo>
                  <a:pt x="423" y="552"/>
                </a:lnTo>
                <a:lnTo>
                  <a:pt x="423" y="552"/>
                </a:lnTo>
                <a:lnTo>
                  <a:pt x="419" y="552"/>
                </a:lnTo>
                <a:lnTo>
                  <a:pt x="418" y="554"/>
                </a:lnTo>
                <a:lnTo>
                  <a:pt x="416" y="559"/>
                </a:lnTo>
                <a:lnTo>
                  <a:pt x="416" y="559"/>
                </a:lnTo>
                <a:lnTo>
                  <a:pt x="414" y="563"/>
                </a:lnTo>
                <a:lnTo>
                  <a:pt x="411" y="564"/>
                </a:lnTo>
                <a:lnTo>
                  <a:pt x="402" y="566"/>
                </a:lnTo>
                <a:lnTo>
                  <a:pt x="402" y="566"/>
                </a:lnTo>
                <a:lnTo>
                  <a:pt x="402" y="571"/>
                </a:lnTo>
                <a:lnTo>
                  <a:pt x="401" y="574"/>
                </a:lnTo>
                <a:lnTo>
                  <a:pt x="399" y="578"/>
                </a:lnTo>
                <a:lnTo>
                  <a:pt x="396" y="580"/>
                </a:lnTo>
                <a:lnTo>
                  <a:pt x="396" y="580"/>
                </a:lnTo>
                <a:lnTo>
                  <a:pt x="396" y="586"/>
                </a:lnTo>
                <a:lnTo>
                  <a:pt x="397" y="593"/>
                </a:lnTo>
                <a:lnTo>
                  <a:pt x="404" y="602"/>
                </a:lnTo>
                <a:lnTo>
                  <a:pt x="411" y="610"/>
                </a:lnTo>
                <a:lnTo>
                  <a:pt x="416" y="620"/>
                </a:lnTo>
                <a:lnTo>
                  <a:pt x="416" y="627"/>
                </a:lnTo>
                <a:lnTo>
                  <a:pt x="416" y="627"/>
                </a:lnTo>
                <a:lnTo>
                  <a:pt x="411" y="636"/>
                </a:lnTo>
                <a:lnTo>
                  <a:pt x="408" y="646"/>
                </a:lnTo>
                <a:lnTo>
                  <a:pt x="402" y="655"/>
                </a:lnTo>
                <a:lnTo>
                  <a:pt x="399" y="658"/>
                </a:lnTo>
                <a:lnTo>
                  <a:pt x="396" y="661"/>
                </a:lnTo>
                <a:lnTo>
                  <a:pt x="396" y="661"/>
                </a:lnTo>
                <a:lnTo>
                  <a:pt x="397" y="667"/>
                </a:lnTo>
                <a:lnTo>
                  <a:pt x="399" y="668"/>
                </a:lnTo>
                <a:lnTo>
                  <a:pt x="402" y="668"/>
                </a:lnTo>
                <a:lnTo>
                  <a:pt x="402" y="668"/>
                </a:lnTo>
                <a:lnTo>
                  <a:pt x="408" y="667"/>
                </a:lnTo>
                <a:lnTo>
                  <a:pt x="411" y="665"/>
                </a:lnTo>
                <a:lnTo>
                  <a:pt x="416" y="661"/>
                </a:lnTo>
                <a:lnTo>
                  <a:pt x="423" y="661"/>
                </a:lnTo>
                <a:lnTo>
                  <a:pt x="423" y="661"/>
                </a:lnTo>
                <a:lnTo>
                  <a:pt x="426" y="667"/>
                </a:lnTo>
                <a:lnTo>
                  <a:pt x="430" y="672"/>
                </a:lnTo>
                <a:lnTo>
                  <a:pt x="435" y="675"/>
                </a:lnTo>
                <a:lnTo>
                  <a:pt x="443" y="675"/>
                </a:lnTo>
                <a:lnTo>
                  <a:pt x="443" y="675"/>
                </a:lnTo>
                <a:lnTo>
                  <a:pt x="443" y="678"/>
                </a:lnTo>
                <a:lnTo>
                  <a:pt x="445" y="680"/>
                </a:lnTo>
                <a:lnTo>
                  <a:pt x="450" y="682"/>
                </a:lnTo>
                <a:lnTo>
                  <a:pt x="450" y="682"/>
                </a:lnTo>
                <a:lnTo>
                  <a:pt x="462" y="682"/>
                </a:lnTo>
                <a:lnTo>
                  <a:pt x="474" y="682"/>
                </a:lnTo>
                <a:lnTo>
                  <a:pt x="484" y="680"/>
                </a:lnTo>
                <a:lnTo>
                  <a:pt x="491" y="675"/>
                </a:lnTo>
                <a:lnTo>
                  <a:pt x="498" y="675"/>
                </a:lnTo>
                <a:lnTo>
                  <a:pt x="498" y="675"/>
                </a:lnTo>
                <a:lnTo>
                  <a:pt x="501" y="677"/>
                </a:lnTo>
                <a:lnTo>
                  <a:pt x="505" y="678"/>
                </a:lnTo>
                <a:lnTo>
                  <a:pt x="508" y="680"/>
                </a:lnTo>
                <a:lnTo>
                  <a:pt x="512" y="682"/>
                </a:lnTo>
                <a:lnTo>
                  <a:pt x="512" y="682"/>
                </a:lnTo>
                <a:lnTo>
                  <a:pt x="515" y="677"/>
                </a:lnTo>
                <a:lnTo>
                  <a:pt x="522" y="672"/>
                </a:lnTo>
                <a:lnTo>
                  <a:pt x="531" y="670"/>
                </a:lnTo>
                <a:lnTo>
                  <a:pt x="539" y="668"/>
                </a:lnTo>
                <a:lnTo>
                  <a:pt x="539" y="668"/>
                </a:lnTo>
                <a:lnTo>
                  <a:pt x="541" y="661"/>
                </a:lnTo>
                <a:lnTo>
                  <a:pt x="546" y="658"/>
                </a:lnTo>
                <a:lnTo>
                  <a:pt x="549" y="653"/>
                </a:lnTo>
                <a:lnTo>
                  <a:pt x="553" y="648"/>
                </a:lnTo>
                <a:lnTo>
                  <a:pt x="553" y="648"/>
                </a:lnTo>
                <a:lnTo>
                  <a:pt x="554" y="643"/>
                </a:lnTo>
                <a:lnTo>
                  <a:pt x="556" y="641"/>
                </a:lnTo>
                <a:lnTo>
                  <a:pt x="560" y="641"/>
                </a:lnTo>
                <a:lnTo>
                  <a:pt x="560" y="641"/>
                </a:lnTo>
                <a:lnTo>
                  <a:pt x="563" y="639"/>
                </a:lnTo>
                <a:lnTo>
                  <a:pt x="565" y="636"/>
                </a:lnTo>
                <a:lnTo>
                  <a:pt x="566" y="632"/>
                </a:lnTo>
                <a:lnTo>
                  <a:pt x="566" y="627"/>
                </a:lnTo>
                <a:lnTo>
                  <a:pt x="566" y="627"/>
                </a:lnTo>
                <a:lnTo>
                  <a:pt x="571" y="624"/>
                </a:lnTo>
                <a:lnTo>
                  <a:pt x="578" y="622"/>
                </a:lnTo>
                <a:lnTo>
                  <a:pt x="585" y="620"/>
                </a:lnTo>
                <a:lnTo>
                  <a:pt x="594" y="620"/>
                </a:lnTo>
                <a:lnTo>
                  <a:pt x="600" y="620"/>
                </a:lnTo>
                <a:lnTo>
                  <a:pt x="607" y="624"/>
                </a:lnTo>
                <a:lnTo>
                  <a:pt x="612" y="627"/>
                </a:lnTo>
                <a:lnTo>
                  <a:pt x="614" y="634"/>
                </a:lnTo>
                <a:lnTo>
                  <a:pt x="614" y="634"/>
                </a:lnTo>
                <a:lnTo>
                  <a:pt x="611" y="641"/>
                </a:lnTo>
                <a:lnTo>
                  <a:pt x="607" y="644"/>
                </a:lnTo>
                <a:lnTo>
                  <a:pt x="604" y="649"/>
                </a:lnTo>
                <a:lnTo>
                  <a:pt x="600" y="655"/>
                </a:lnTo>
                <a:lnTo>
                  <a:pt x="600" y="655"/>
                </a:lnTo>
                <a:lnTo>
                  <a:pt x="594" y="660"/>
                </a:lnTo>
                <a:lnTo>
                  <a:pt x="590" y="665"/>
                </a:lnTo>
                <a:lnTo>
                  <a:pt x="589" y="673"/>
                </a:lnTo>
                <a:lnTo>
                  <a:pt x="587" y="682"/>
                </a:lnTo>
                <a:lnTo>
                  <a:pt x="587" y="682"/>
                </a:lnTo>
                <a:lnTo>
                  <a:pt x="595" y="684"/>
                </a:lnTo>
                <a:lnTo>
                  <a:pt x="602" y="685"/>
                </a:lnTo>
                <a:lnTo>
                  <a:pt x="607" y="690"/>
                </a:lnTo>
                <a:lnTo>
                  <a:pt x="611" y="697"/>
                </a:lnTo>
                <a:lnTo>
                  <a:pt x="614" y="706"/>
                </a:lnTo>
                <a:lnTo>
                  <a:pt x="614" y="716"/>
                </a:lnTo>
                <a:lnTo>
                  <a:pt x="614" y="736"/>
                </a:lnTo>
                <a:lnTo>
                  <a:pt x="614" y="736"/>
                </a:lnTo>
                <a:lnTo>
                  <a:pt x="611" y="736"/>
                </a:lnTo>
                <a:lnTo>
                  <a:pt x="609" y="738"/>
                </a:lnTo>
                <a:lnTo>
                  <a:pt x="607" y="743"/>
                </a:lnTo>
                <a:lnTo>
                  <a:pt x="607" y="764"/>
                </a:lnTo>
                <a:lnTo>
                  <a:pt x="628" y="764"/>
                </a:lnTo>
                <a:lnTo>
                  <a:pt x="628" y="764"/>
                </a:lnTo>
                <a:lnTo>
                  <a:pt x="628" y="771"/>
                </a:lnTo>
                <a:lnTo>
                  <a:pt x="628" y="771"/>
                </a:lnTo>
                <a:lnTo>
                  <a:pt x="641" y="772"/>
                </a:lnTo>
                <a:lnTo>
                  <a:pt x="646" y="774"/>
                </a:lnTo>
                <a:lnTo>
                  <a:pt x="652" y="777"/>
                </a:lnTo>
                <a:lnTo>
                  <a:pt x="653" y="781"/>
                </a:lnTo>
                <a:lnTo>
                  <a:pt x="655" y="786"/>
                </a:lnTo>
                <a:lnTo>
                  <a:pt x="655" y="794"/>
                </a:lnTo>
                <a:lnTo>
                  <a:pt x="655" y="805"/>
                </a:lnTo>
                <a:lnTo>
                  <a:pt x="655" y="805"/>
                </a:lnTo>
                <a:lnTo>
                  <a:pt x="665" y="811"/>
                </a:lnTo>
                <a:lnTo>
                  <a:pt x="674" y="820"/>
                </a:lnTo>
                <a:lnTo>
                  <a:pt x="684" y="827"/>
                </a:lnTo>
                <a:lnTo>
                  <a:pt x="689" y="830"/>
                </a:lnTo>
                <a:lnTo>
                  <a:pt x="696" y="832"/>
                </a:lnTo>
                <a:lnTo>
                  <a:pt x="696" y="832"/>
                </a:lnTo>
                <a:lnTo>
                  <a:pt x="699" y="839"/>
                </a:lnTo>
                <a:lnTo>
                  <a:pt x="703" y="844"/>
                </a:lnTo>
                <a:lnTo>
                  <a:pt x="713" y="852"/>
                </a:lnTo>
                <a:lnTo>
                  <a:pt x="723" y="861"/>
                </a:lnTo>
                <a:lnTo>
                  <a:pt x="727" y="866"/>
                </a:lnTo>
                <a:lnTo>
                  <a:pt x="730" y="873"/>
                </a:lnTo>
                <a:lnTo>
                  <a:pt x="730" y="880"/>
                </a:lnTo>
                <a:lnTo>
                  <a:pt x="730" y="880"/>
                </a:lnTo>
                <a:lnTo>
                  <a:pt x="730" y="883"/>
                </a:lnTo>
                <a:lnTo>
                  <a:pt x="732" y="885"/>
                </a:lnTo>
                <a:lnTo>
                  <a:pt x="737" y="887"/>
                </a:lnTo>
                <a:lnTo>
                  <a:pt x="737" y="907"/>
                </a:lnTo>
                <a:lnTo>
                  <a:pt x="737" y="907"/>
                </a:lnTo>
                <a:lnTo>
                  <a:pt x="737" y="910"/>
                </a:lnTo>
                <a:lnTo>
                  <a:pt x="739" y="912"/>
                </a:lnTo>
                <a:lnTo>
                  <a:pt x="744" y="914"/>
                </a:lnTo>
                <a:lnTo>
                  <a:pt x="744" y="914"/>
                </a:lnTo>
                <a:lnTo>
                  <a:pt x="749" y="916"/>
                </a:lnTo>
                <a:lnTo>
                  <a:pt x="752" y="919"/>
                </a:lnTo>
                <a:lnTo>
                  <a:pt x="757" y="921"/>
                </a:lnTo>
                <a:lnTo>
                  <a:pt x="764" y="921"/>
                </a:lnTo>
                <a:lnTo>
                  <a:pt x="764" y="921"/>
                </a:lnTo>
                <a:lnTo>
                  <a:pt x="764" y="928"/>
                </a:lnTo>
                <a:lnTo>
                  <a:pt x="764" y="928"/>
                </a:lnTo>
                <a:lnTo>
                  <a:pt x="773" y="929"/>
                </a:lnTo>
                <a:lnTo>
                  <a:pt x="783" y="929"/>
                </a:lnTo>
                <a:lnTo>
                  <a:pt x="803" y="928"/>
                </a:lnTo>
                <a:lnTo>
                  <a:pt x="826" y="926"/>
                </a:lnTo>
                <a:lnTo>
                  <a:pt x="836" y="926"/>
                </a:lnTo>
                <a:lnTo>
                  <a:pt x="846" y="928"/>
                </a:lnTo>
                <a:lnTo>
                  <a:pt x="846" y="928"/>
                </a:lnTo>
                <a:lnTo>
                  <a:pt x="846" y="931"/>
                </a:lnTo>
                <a:lnTo>
                  <a:pt x="848" y="933"/>
                </a:lnTo>
                <a:lnTo>
                  <a:pt x="853" y="934"/>
                </a:lnTo>
                <a:lnTo>
                  <a:pt x="853" y="934"/>
                </a:lnTo>
                <a:lnTo>
                  <a:pt x="856" y="934"/>
                </a:lnTo>
                <a:lnTo>
                  <a:pt x="860" y="931"/>
                </a:lnTo>
                <a:lnTo>
                  <a:pt x="863" y="929"/>
                </a:lnTo>
                <a:lnTo>
                  <a:pt x="866" y="928"/>
                </a:lnTo>
                <a:lnTo>
                  <a:pt x="866" y="928"/>
                </a:lnTo>
                <a:lnTo>
                  <a:pt x="868" y="933"/>
                </a:lnTo>
                <a:lnTo>
                  <a:pt x="873" y="934"/>
                </a:lnTo>
                <a:lnTo>
                  <a:pt x="880" y="934"/>
                </a:lnTo>
                <a:lnTo>
                  <a:pt x="887" y="934"/>
                </a:lnTo>
                <a:lnTo>
                  <a:pt x="894" y="934"/>
                </a:lnTo>
                <a:lnTo>
                  <a:pt x="894" y="934"/>
                </a:lnTo>
                <a:lnTo>
                  <a:pt x="894" y="931"/>
                </a:lnTo>
                <a:lnTo>
                  <a:pt x="892" y="929"/>
                </a:lnTo>
                <a:lnTo>
                  <a:pt x="887" y="928"/>
                </a:lnTo>
                <a:lnTo>
                  <a:pt x="887" y="928"/>
                </a:lnTo>
                <a:lnTo>
                  <a:pt x="889" y="924"/>
                </a:lnTo>
                <a:lnTo>
                  <a:pt x="890" y="919"/>
                </a:lnTo>
                <a:lnTo>
                  <a:pt x="897" y="914"/>
                </a:lnTo>
                <a:lnTo>
                  <a:pt x="899" y="910"/>
                </a:lnTo>
                <a:lnTo>
                  <a:pt x="901" y="905"/>
                </a:lnTo>
                <a:lnTo>
                  <a:pt x="902" y="900"/>
                </a:lnTo>
                <a:lnTo>
                  <a:pt x="901" y="893"/>
                </a:lnTo>
                <a:lnTo>
                  <a:pt x="901" y="893"/>
                </a:lnTo>
                <a:lnTo>
                  <a:pt x="909" y="875"/>
                </a:lnTo>
                <a:lnTo>
                  <a:pt x="912" y="864"/>
                </a:lnTo>
                <a:lnTo>
                  <a:pt x="914" y="852"/>
                </a:lnTo>
                <a:lnTo>
                  <a:pt x="914" y="852"/>
                </a:lnTo>
                <a:lnTo>
                  <a:pt x="911" y="851"/>
                </a:lnTo>
                <a:lnTo>
                  <a:pt x="909" y="847"/>
                </a:lnTo>
                <a:lnTo>
                  <a:pt x="907" y="844"/>
                </a:lnTo>
                <a:lnTo>
                  <a:pt x="907" y="839"/>
                </a:lnTo>
                <a:lnTo>
                  <a:pt x="907" y="839"/>
                </a:lnTo>
                <a:lnTo>
                  <a:pt x="907" y="835"/>
                </a:lnTo>
                <a:lnTo>
                  <a:pt x="906" y="834"/>
                </a:lnTo>
                <a:lnTo>
                  <a:pt x="901" y="832"/>
                </a:lnTo>
                <a:lnTo>
                  <a:pt x="901" y="832"/>
                </a:lnTo>
                <a:lnTo>
                  <a:pt x="899" y="825"/>
                </a:lnTo>
                <a:lnTo>
                  <a:pt x="895" y="820"/>
                </a:lnTo>
                <a:lnTo>
                  <a:pt x="894" y="813"/>
                </a:lnTo>
                <a:lnTo>
                  <a:pt x="894" y="805"/>
                </a:lnTo>
                <a:lnTo>
                  <a:pt x="894" y="805"/>
                </a:lnTo>
                <a:lnTo>
                  <a:pt x="887" y="801"/>
                </a:lnTo>
                <a:lnTo>
                  <a:pt x="882" y="796"/>
                </a:lnTo>
                <a:lnTo>
                  <a:pt x="880" y="788"/>
                </a:lnTo>
                <a:lnTo>
                  <a:pt x="880" y="777"/>
                </a:lnTo>
                <a:lnTo>
                  <a:pt x="880" y="777"/>
                </a:lnTo>
                <a:lnTo>
                  <a:pt x="880" y="771"/>
                </a:lnTo>
                <a:lnTo>
                  <a:pt x="882" y="764"/>
                </a:lnTo>
                <a:lnTo>
                  <a:pt x="889" y="755"/>
                </a:lnTo>
                <a:lnTo>
                  <a:pt x="895" y="747"/>
                </a:lnTo>
                <a:lnTo>
                  <a:pt x="901" y="736"/>
                </a:lnTo>
                <a:lnTo>
                  <a:pt x="901" y="736"/>
                </a:lnTo>
                <a:lnTo>
                  <a:pt x="906" y="724"/>
                </a:lnTo>
                <a:lnTo>
                  <a:pt x="912" y="714"/>
                </a:lnTo>
                <a:lnTo>
                  <a:pt x="918" y="702"/>
                </a:lnTo>
                <a:lnTo>
                  <a:pt x="919" y="696"/>
                </a:lnTo>
                <a:lnTo>
                  <a:pt x="921" y="689"/>
                </a:lnTo>
                <a:lnTo>
                  <a:pt x="921" y="689"/>
                </a:lnTo>
                <a:lnTo>
                  <a:pt x="928" y="687"/>
                </a:lnTo>
                <a:lnTo>
                  <a:pt x="933" y="682"/>
                </a:lnTo>
                <a:lnTo>
                  <a:pt x="936" y="677"/>
                </a:lnTo>
                <a:lnTo>
                  <a:pt x="940" y="670"/>
                </a:lnTo>
                <a:lnTo>
                  <a:pt x="943" y="663"/>
                </a:lnTo>
                <a:lnTo>
                  <a:pt x="947" y="658"/>
                </a:lnTo>
                <a:lnTo>
                  <a:pt x="953" y="655"/>
                </a:lnTo>
                <a:lnTo>
                  <a:pt x="962" y="655"/>
                </a:lnTo>
                <a:lnTo>
                  <a:pt x="969" y="655"/>
                </a:lnTo>
                <a:lnTo>
                  <a:pt x="969" y="655"/>
                </a:lnTo>
                <a:lnTo>
                  <a:pt x="974" y="656"/>
                </a:lnTo>
                <a:lnTo>
                  <a:pt x="976" y="658"/>
                </a:lnTo>
                <a:lnTo>
                  <a:pt x="976" y="661"/>
                </a:lnTo>
                <a:lnTo>
                  <a:pt x="982" y="661"/>
                </a:lnTo>
                <a:lnTo>
                  <a:pt x="982" y="661"/>
                </a:lnTo>
                <a:lnTo>
                  <a:pt x="988" y="660"/>
                </a:lnTo>
                <a:lnTo>
                  <a:pt x="989" y="658"/>
                </a:lnTo>
                <a:lnTo>
                  <a:pt x="989" y="655"/>
                </a:lnTo>
                <a:lnTo>
                  <a:pt x="989" y="655"/>
                </a:lnTo>
                <a:lnTo>
                  <a:pt x="989" y="651"/>
                </a:lnTo>
                <a:lnTo>
                  <a:pt x="993" y="649"/>
                </a:lnTo>
                <a:lnTo>
                  <a:pt x="998" y="646"/>
                </a:lnTo>
                <a:lnTo>
                  <a:pt x="1005" y="644"/>
                </a:lnTo>
                <a:lnTo>
                  <a:pt x="1010" y="641"/>
                </a:lnTo>
                <a:lnTo>
                  <a:pt x="1010" y="641"/>
                </a:lnTo>
                <a:lnTo>
                  <a:pt x="1011" y="638"/>
                </a:lnTo>
                <a:lnTo>
                  <a:pt x="1013" y="634"/>
                </a:lnTo>
                <a:lnTo>
                  <a:pt x="1022" y="632"/>
                </a:lnTo>
                <a:lnTo>
                  <a:pt x="1025" y="631"/>
                </a:lnTo>
                <a:lnTo>
                  <a:pt x="1029" y="629"/>
                </a:lnTo>
                <a:lnTo>
                  <a:pt x="1030" y="626"/>
                </a:lnTo>
                <a:lnTo>
                  <a:pt x="1030" y="620"/>
                </a:lnTo>
                <a:lnTo>
                  <a:pt x="1030" y="620"/>
                </a:lnTo>
                <a:lnTo>
                  <a:pt x="1044" y="614"/>
                </a:lnTo>
                <a:lnTo>
                  <a:pt x="1058" y="607"/>
                </a:lnTo>
                <a:lnTo>
                  <a:pt x="1064" y="603"/>
                </a:lnTo>
                <a:lnTo>
                  <a:pt x="1070" y="598"/>
                </a:lnTo>
                <a:lnTo>
                  <a:pt x="1075" y="593"/>
                </a:lnTo>
                <a:lnTo>
                  <a:pt x="1078" y="586"/>
                </a:lnTo>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322" name="Freeform 248">
            <a:extLst>
              <a:ext uri="{FF2B5EF4-FFF2-40B4-BE49-F238E27FC236}">
                <a16:creationId xmlns:a16="http://schemas.microsoft.com/office/drawing/2014/main" id="{42CBFA33-822F-2444-B508-5D66C8C7B25B}"/>
              </a:ext>
            </a:extLst>
          </p:cNvPr>
          <p:cNvSpPr>
            <a:spLocks noChangeArrowheads="1"/>
          </p:cNvSpPr>
          <p:nvPr/>
        </p:nvSpPr>
        <p:spPr bwMode="auto">
          <a:xfrm rot="21434252">
            <a:off x="2261020" y="9427351"/>
            <a:ext cx="31520" cy="51077"/>
          </a:xfrm>
          <a:custGeom>
            <a:avLst/>
            <a:gdLst>
              <a:gd name="T0" fmla="*/ 164 w 179"/>
              <a:gd name="T1" fmla="*/ 167 h 294"/>
              <a:gd name="T2" fmla="*/ 157 w 179"/>
              <a:gd name="T3" fmla="*/ 163 h 294"/>
              <a:gd name="T4" fmla="*/ 150 w 179"/>
              <a:gd name="T5" fmla="*/ 156 h 294"/>
              <a:gd name="T6" fmla="*/ 143 w 179"/>
              <a:gd name="T7" fmla="*/ 153 h 294"/>
              <a:gd name="T8" fmla="*/ 137 w 179"/>
              <a:gd name="T9" fmla="*/ 150 h 294"/>
              <a:gd name="T10" fmla="*/ 137 w 179"/>
              <a:gd name="T11" fmla="*/ 139 h 294"/>
              <a:gd name="T12" fmla="*/ 133 w 179"/>
              <a:gd name="T13" fmla="*/ 136 h 294"/>
              <a:gd name="T14" fmla="*/ 130 w 179"/>
              <a:gd name="T15" fmla="*/ 133 h 294"/>
              <a:gd name="T16" fmla="*/ 126 w 179"/>
              <a:gd name="T17" fmla="*/ 129 h 294"/>
              <a:gd name="T18" fmla="*/ 120 w 179"/>
              <a:gd name="T19" fmla="*/ 122 h 294"/>
              <a:gd name="T20" fmla="*/ 113 w 179"/>
              <a:gd name="T21" fmla="*/ 109 h 294"/>
              <a:gd name="T22" fmla="*/ 109 w 179"/>
              <a:gd name="T23" fmla="*/ 95 h 294"/>
              <a:gd name="T24" fmla="*/ 104 w 179"/>
              <a:gd name="T25" fmla="*/ 71 h 294"/>
              <a:gd name="T26" fmla="*/ 96 w 179"/>
              <a:gd name="T27" fmla="*/ 68 h 294"/>
              <a:gd name="T28" fmla="*/ 94 w 179"/>
              <a:gd name="T29" fmla="*/ 46 h 294"/>
              <a:gd name="T30" fmla="*/ 89 w 179"/>
              <a:gd name="T31" fmla="*/ 27 h 294"/>
              <a:gd name="T32" fmla="*/ 92 w 179"/>
              <a:gd name="T33" fmla="*/ 25 h 294"/>
              <a:gd name="T34" fmla="*/ 96 w 179"/>
              <a:gd name="T35" fmla="*/ 6 h 294"/>
              <a:gd name="T36" fmla="*/ 89 w 179"/>
              <a:gd name="T37" fmla="*/ 0 h 294"/>
              <a:gd name="T38" fmla="*/ 73 w 179"/>
              <a:gd name="T39" fmla="*/ 0 h 294"/>
              <a:gd name="T40" fmla="*/ 60 w 179"/>
              <a:gd name="T41" fmla="*/ 15 h 294"/>
              <a:gd name="T42" fmla="*/ 48 w 179"/>
              <a:gd name="T43" fmla="*/ 32 h 294"/>
              <a:gd name="T44" fmla="*/ 39 w 179"/>
              <a:gd name="T45" fmla="*/ 41 h 294"/>
              <a:gd name="T46" fmla="*/ 26 w 179"/>
              <a:gd name="T47" fmla="*/ 69 h 294"/>
              <a:gd name="T48" fmla="*/ 15 w 179"/>
              <a:gd name="T49" fmla="*/ 92 h 294"/>
              <a:gd name="T50" fmla="*/ 0 w 179"/>
              <a:gd name="T51" fmla="*/ 116 h 294"/>
              <a:gd name="T52" fmla="*/ 0 w 179"/>
              <a:gd name="T53" fmla="*/ 133 h 294"/>
              <a:gd name="T54" fmla="*/ 14 w 179"/>
              <a:gd name="T55" fmla="*/ 150 h 294"/>
              <a:gd name="T56" fmla="*/ 15 w 179"/>
              <a:gd name="T57" fmla="*/ 165 h 294"/>
              <a:gd name="T58" fmla="*/ 21 w 179"/>
              <a:gd name="T59" fmla="*/ 177 h 294"/>
              <a:gd name="T60" fmla="*/ 27 w 179"/>
              <a:gd name="T61" fmla="*/ 184 h 294"/>
              <a:gd name="T62" fmla="*/ 29 w 179"/>
              <a:gd name="T63" fmla="*/ 192 h 294"/>
              <a:gd name="T64" fmla="*/ 34 w 179"/>
              <a:gd name="T65" fmla="*/ 197 h 294"/>
              <a:gd name="T66" fmla="*/ 21 w 179"/>
              <a:gd name="T67" fmla="*/ 238 h 294"/>
              <a:gd name="T68" fmla="*/ 21 w 179"/>
              <a:gd name="T69" fmla="*/ 250 h 294"/>
              <a:gd name="T70" fmla="*/ 10 w 179"/>
              <a:gd name="T71" fmla="*/ 264 h 294"/>
              <a:gd name="T72" fmla="*/ 7 w 179"/>
              <a:gd name="T73" fmla="*/ 273 h 294"/>
              <a:gd name="T74" fmla="*/ 14 w 179"/>
              <a:gd name="T75" fmla="*/ 279 h 294"/>
              <a:gd name="T76" fmla="*/ 27 w 179"/>
              <a:gd name="T77" fmla="*/ 283 h 294"/>
              <a:gd name="T78" fmla="*/ 34 w 179"/>
              <a:gd name="T79" fmla="*/ 286 h 294"/>
              <a:gd name="T80" fmla="*/ 84 w 179"/>
              <a:gd name="T81" fmla="*/ 279 h 294"/>
              <a:gd name="T82" fmla="*/ 113 w 179"/>
              <a:gd name="T83" fmla="*/ 281 h 294"/>
              <a:gd name="T84" fmla="*/ 123 w 179"/>
              <a:gd name="T85" fmla="*/ 293 h 294"/>
              <a:gd name="T86" fmla="*/ 130 w 179"/>
              <a:gd name="T87" fmla="*/ 286 h 294"/>
              <a:gd name="T88" fmla="*/ 135 w 179"/>
              <a:gd name="T89" fmla="*/ 271 h 294"/>
              <a:gd name="T90" fmla="*/ 150 w 179"/>
              <a:gd name="T91" fmla="*/ 259 h 294"/>
              <a:gd name="T92" fmla="*/ 154 w 179"/>
              <a:gd name="T93" fmla="*/ 247 h 294"/>
              <a:gd name="T94" fmla="*/ 164 w 179"/>
              <a:gd name="T95" fmla="*/ 242 h 294"/>
              <a:gd name="T96" fmla="*/ 164 w 179"/>
              <a:gd name="T97" fmla="*/ 232 h 294"/>
              <a:gd name="T98" fmla="*/ 166 w 179"/>
              <a:gd name="T99" fmla="*/ 218 h 294"/>
              <a:gd name="T100" fmla="*/ 176 w 179"/>
              <a:gd name="T101" fmla="*/ 209 h 294"/>
              <a:gd name="T102" fmla="*/ 178 w 179"/>
              <a:gd name="T103" fmla="*/ 197 h 294"/>
              <a:gd name="T104" fmla="*/ 178 w 179"/>
              <a:gd name="T105" fmla="*/ 172 h 294"/>
              <a:gd name="T106" fmla="*/ 164 w 179"/>
              <a:gd name="T107" fmla="*/ 17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294">
                <a:moveTo>
                  <a:pt x="164" y="170"/>
                </a:moveTo>
                <a:lnTo>
                  <a:pt x="164" y="170"/>
                </a:lnTo>
                <a:lnTo>
                  <a:pt x="164" y="167"/>
                </a:lnTo>
                <a:lnTo>
                  <a:pt x="162" y="165"/>
                </a:lnTo>
                <a:lnTo>
                  <a:pt x="157" y="163"/>
                </a:lnTo>
                <a:lnTo>
                  <a:pt x="157" y="163"/>
                </a:lnTo>
                <a:lnTo>
                  <a:pt x="157" y="160"/>
                </a:lnTo>
                <a:lnTo>
                  <a:pt x="155" y="158"/>
                </a:lnTo>
                <a:lnTo>
                  <a:pt x="150" y="156"/>
                </a:lnTo>
                <a:lnTo>
                  <a:pt x="150" y="156"/>
                </a:lnTo>
                <a:lnTo>
                  <a:pt x="147" y="155"/>
                </a:lnTo>
                <a:lnTo>
                  <a:pt x="143" y="153"/>
                </a:lnTo>
                <a:lnTo>
                  <a:pt x="140" y="151"/>
                </a:lnTo>
                <a:lnTo>
                  <a:pt x="137" y="150"/>
                </a:lnTo>
                <a:lnTo>
                  <a:pt x="137" y="150"/>
                </a:lnTo>
                <a:lnTo>
                  <a:pt x="137" y="146"/>
                </a:lnTo>
                <a:lnTo>
                  <a:pt x="137" y="143"/>
                </a:lnTo>
                <a:lnTo>
                  <a:pt x="137" y="139"/>
                </a:lnTo>
                <a:lnTo>
                  <a:pt x="137" y="136"/>
                </a:lnTo>
                <a:lnTo>
                  <a:pt x="137" y="136"/>
                </a:lnTo>
                <a:lnTo>
                  <a:pt x="133" y="136"/>
                </a:lnTo>
                <a:lnTo>
                  <a:pt x="130" y="136"/>
                </a:lnTo>
                <a:lnTo>
                  <a:pt x="130" y="136"/>
                </a:lnTo>
                <a:lnTo>
                  <a:pt x="130" y="133"/>
                </a:lnTo>
                <a:lnTo>
                  <a:pt x="130" y="129"/>
                </a:lnTo>
                <a:lnTo>
                  <a:pt x="130" y="129"/>
                </a:lnTo>
                <a:lnTo>
                  <a:pt x="126" y="129"/>
                </a:lnTo>
                <a:lnTo>
                  <a:pt x="123" y="129"/>
                </a:lnTo>
                <a:lnTo>
                  <a:pt x="123" y="129"/>
                </a:lnTo>
                <a:lnTo>
                  <a:pt x="120" y="122"/>
                </a:lnTo>
                <a:lnTo>
                  <a:pt x="120" y="116"/>
                </a:lnTo>
                <a:lnTo>
                  <a:pt x="116" y="110"/>
                </a:lnTo>
                <a:lnTo>
                  <a:pt x="113" y="109"/>
                </a:lnTo>
                <a:lnTo>
                  <a:pt x="109" y="109"/>
                </a:lnTo>
                <a:lnTo>
                  <a:pt x="109" y="109"/>
                </a:lnTo>
                <a:lnTo>
                  <a:pt x="109" y="95"/>
                </a:lnTo>
                <a:lnTo>
                  <a:pt x="109" y="81"/>
                </a:lnTo>
                <a:lnTo>
                  <a:pt x="108" y="76"/>
                </a:lnTo>
                <a:lnTo>
                  <a:pt x="104" y="71"/>
                </a:lnTo>
                <a:lnTo>
                  <a:pt x="101" y="69"/>
                </a:lnTo>
                <a:lnTo>
                  <a:pt x="96" y="68"/>
                </a:lnTo>
                <a:lnTo>
                  <a:pt x="96" y="68"/>
                </a:lnTo>
                <a:lnTo>
                  <a:pt x="97" y="61"/>
                </a:lnTo>
                <a:lnTo>
                  <a:pt x="97" y="54"/>
                </a:lnTo>
                <a:lnTo>
                  <a:pt x="94" y="46"/>
                </a:lnTo>
                <a:lnTo>
                  <a:pt x="90" y="37"/>
                </a:lnTo>
                <a:lnTo>
                  <a:pt x="89" y="32"/>
                </a:lnTo>
                <a:lnTo>
                  <a:pt x="89" y="27"/>
                </a:lnTo>
                <a:lnTo>
                  <a:pt x="89" y="27"/>
                </a:lnTo>
                <a:lnTo>
                  <a:pt x="90" y="27"/>
                </a:lnTo>
                <a:lnTo>
                  <a:pt x="92" y="25"/>
                </a:lnTo>
                <a:lnTo>
                  <a:pt x="94" y="20"/>
                </a:lnTo>
                <a:lnTo>
                  <a:pt x="96" y="6"/>
                </a:lnTo>
                <a:lnTo>
                  <a:pt x="96" y="6"/>
                </a:lnTo>
                <a:lnTo>
                  <a:pt x="96" y="3"/>
                </a:lnTo>
                <a:lnTo>
                  <a:pt x="94" y="1"/>
                </a:lnTo>
                <a:lnTo>
                  <a:pt x="89" y="0"/>
                </a:lnTo>
                <a:lnTo>
                  <a:pt x="82" y="0"/>
                </a:lnTo>
                <a:lnTo>
                  <a:pt x="82" y="0"/>
                </a:lnTo>
                <a:lnTo>
                  <a:pt x="73" y="0"/>
                </a:lnTo>
                <a:lnTo>
                  <a:pt x="67" y="3"/>
                </a:lnTo>
                <a:lnTo>
                  <a:pt x="63" y="8"/>
                </a:lnTo>
                <a:lnTo>
                  <a:pt x="60" y="15"/>
                </a:lnTo>
                <a:lnTo>
                  <a:pt x="56" y="22"/>
                </a:lnTo>
                <a:lnTo>
                  <a:pt x="53" y="27"/>
                </a:lnTo>
                <a:lnTo>
                  <a:pt x="48" y="32"/>
                </a:lnTo>
                <a:lnTo>
                  <a:pt x="41" y="34"/>
                </a:lnTo>
                <a:lnTo>
                  <a:pt x="41" y="34"/>
                </a:lnTo>
                <a:lnTo>
                  <a:pt x="39" y="41"/>
                </a:lnTo>
                <a:lnTo>
                  <a:pt x="38" y="47"/>
                </a:lnTo>
                <a:lnTo>
                  <a:pt x="32" y="59"/>
                </a:lnTo>
                <a:lnTo>
                  <a:pt x="26" y="69"/>
                </a:lnTo>
                <a:lnTo>
                  <a:pt x="21" y="81"/>
                </a:lnTo>
                <a:lnTo>
                  <a:pt x="21" y="81"/>
                </a:lnTo>
                <a:lnTo>
                  <a:pt x="15" y="92"/>
                </a:lnTo>
                <a:lnTo>
                  <a:pt x="9" y="100"/>
                </a:lnTo>
                <a:lnTo>
                  <a:pt x="2" y="109"/>
                </a:lnTo>
                <a:lnTo>
                  <a:pt x="0" y="116"/>
                </a:lnTo>
                <a:lnTo>
                  <a:pt x="0" y="122"/>
                </a:lnTo>
                <a:lnTo>
                  <a:pt x="0" y="122"/>
                </a:lnTo>
                <a:lnTo>
                  <a:pt x="0" y="133"/>
                </a:lnTo>
                <a:lnTo>
                  <a:pt x="2" y="141"/>
                </a:lnTo>
                <a:lnTo>
                  <a:pt x="7" y="146"/>
                </a:lnTo>
                <a:lnTo>
                  <a:pt x="14" y="150"/>
                </a:lnTo>
                <a:lnTo>
                  <a:pt x="14" y="150"/>
                </a:lnTo>
                <a:lnTo>
                  <a:pt x="14" y="158"/>
                </a:lnTo>
                <a:lnTo>
                  <a:pt x="15" y="165"/>
                </a:lnTo>
                <a:lnTo>
                  <a:pt x="19" y="170"/>
                </a:lnTo>
                <a:lnTo>
                  <a:pt x="21" y="177"/>
                </a:lnTo>
                <a:lnTo>
                  <a:pt x="21" y="177"/>
                </a:lnTo>
                <a:lnTo>
                  <a:pt x="26" y="179"/>
                </a:lnTo>
                <a:lnTo>
                  <a:pt x="27" y="180"/>
                </a:lnTo>
                <a:lnTo>
                  <a:pt x="27" y="184"/>
                </a:lnTo>
                <a:lnTo>
                  <a:pt x="27" y="184"/>
                </a:lnTo>
                <a:lnTo>
                  <a:pt x="27" y="189"/>
                </a:lnTo>
                <a:lnTo>
                  <a:pt x="29" y="192"/>
                </a:lnTo>
                <a:lnTo>
                  <a:pt x="31" y="196"/>
                </a:lnTo>
                <a:lnTo>
                  <a:pt x="34" y="197"/>
                </a:lnTo>
                <a:lnTo>
                  <a:pt x="34" y="197"/>
                </a:lnTo>
                <a:lnTo>
                  <a:pt x="32" y="209"/>
                </a:lnTo>
                <a:lnTo>
                  <a:pt x="29" y="220"/>
                </a:lnTo>
                <a:lnTo>
                  <a:pt x="21" y="238"/>
                </a:lnTo>
                <a:lnTo>
                  <a:pt x="21" y="238"/>
                </a:lnTo>
                <a:lnTo>
                  <a:pt x="22" y="245"/>
                </a:lnTo>
                <a:lnTo>
                  <a:pt x="21" y="250"/>
                </a:lnTo>
                <a:lnTo>
                  <a:pt x="19" y="255"/>
                </a:lnTo>
                <a:lnTo>
                  <a:pt x="17" y="259"/>
                </a:lnTo>
                <a:lnTo>
                  <a:pt x="10" y="264"/>
                </a:lnTo>
                <a:lnTo>
                  <a:pt x="9" y="269"/>
                </a:lnTo>
                <a:lnTo>
                  <a:pt x="7" y="273"/>
                </a:lnTo>
                <a:lnTo>
                  <a:pt x="7" y="273"/>
                </a:lnTo>
                <a:lnTo>
                  <a:pt x="12" y="274"/>
                </a:lnTo>
                <a:lnTo>
                  <a:pt x="14" y="276"/>
                </a:lnTo>
                <a:lnTo>
                  <a:pt x="14" y="279"/>
                </a:lnTo>
                <a:lnTo>
                  <a:pt x="27" y="279"/>
                </a:lnTo>
                <a:lnTo>
                  <a:pt x="27" y="279"/>
                </a:lnTo>
                <a:lnTo>
                  <a:pt x="27" y="283"/>
                </a:lnTo>
                <a:lnTo>
                  <a:pt x="29" y="285"/>
                </a:lnTo>
                <a:lnTo>
                  <a:pt x="34" y="286"/>
                </a:lnTo>
                <a:lnTo>
                  <a:pt x="34" y="286"/>
                </a:lnTo>
                <a:lnTo>
                  <a:pt x="44" y="286"/>
                </a:lnTo>
                <a:lnTo>
                  <a:pt x="58" y="285"/>
                </a:lnTo>
                <a:lnTo>
                  <a:pt x="84" y="279"/>
                </a:lnTo>
                <a:lnTo>
                  <a:pt x="96" y="278"/>
                </a:lnTo>
                <a:lnTo>
                  <a:pt x="108" y="279"/>
                </a:lnTo>
                <a:lnTo>
                  <a:pt x="113" y="281"/>
                </a:lnTo>
                <a:lnTo>
                  <a:pt x="116" y="285"/>
                </a:lnTo>
                <a:lnTo>
                  <a:pt x="120" y="288"/>
                </a:lnTo>
                <a:lnTo>
                  <a:pt x="123" y="293"/>
                </a:lnTo>
                <a:lnTo>
                  <a:pt x="130" y="293"/>
                </a:lnTo>
                <a:lnTo>
                  <a:pt x="130" y="293"/>
                </a:lnTo>
                <a:lnTo>
                  <a:pt x="130" y="286"/>
                </a:lnTo>
                <a:lnTo>
                  <a:pt x="130" y="279"/>
                </a:lnTo>
                <a:lnTo>
                  <a:pt x="131" y="274"/>
                </a:lnTo>
                <a:lnTo>
                  <a:pt x="135" y="271"/>
                </a:lnTo>
                <a:lnTo>
                  <a:pt x="142" y="264"/>
                </a:lnTo>
                <a:lnTo>
                  <a:pt x="150" y="259"/>
                </a:lnTo>
                <a:lnTo>
                  <a:pt x="150" y="259"/>
                </a:lnTo>
                <a:lnTo>
                  <a:pt x="149" y="252"/>
                </a:lnTo>
                <a:lnTo>
                  <a:pt x="150" y="249"/>
                </a:lnTo>
                <a:lnTo>
                  <a:pt x="154" y="247"/>
                </a:lnTo>
                <a:lnTo>
                  <a:pt x="157" y="245"/>
                </a:lnTo>
                <a:lnTo>
                  <a:pt x="161" y="244"/>
                </a:lnTo>
                <a:lnTo>
                  <a:pt x="164" y="242"/>
                </a:lnTo>
                <a:lnTo>
                  <a:pt x="166" y="238"/>
                </a:lnTo>
                <a:lnTo>
                  <a:pt x="164" y="232"/>
                </a:lnTo>
                <a:lnTo>
                  <a:pt x="164" y="232"/>
                </a:lnTo>
                <a:lnTo>
                  <a:pt x="162" y="226"/>
                </a:lnTo>
                <a:lnTo>
                  <a:pt x="164" y="221"/>
                </a:lnTo>
                <a:lnTo>
                  <a:pt x="166" y="218"/>
                </a:lnTo>
                <a:lnTo>
                  <a:pt x="169" y="216"/>
                </a:lnTo>
                <a:lnTo>
                  <a:pt x="174" y="211"/>
                </a:lnTo>
                <a:lnTo>
                  <a:pt x="176" y="209"/>
                </a:lnTo>
                <a:lnTo>
                  <a:pt x="178" y="204"/>
                </a:lnTo>
                <a:lnTo>
                  <a:pt x="178" y="197"/>
                </a:lnTo>
                <a:lnTo>
                  <a:pt x="178" y="197"/>
                </a:lnTo>
                <a:lnTo>
                  <a:pt x="178" y="187"/>
                </a:lnTo>
                <a:lnTo>
                  <a:pt x="178" y="177"/>
                </a:lnTo>
                <a:lnTo>
                  <a:pt x="178" y="172"/>
                </a:lnTo>
                <a:lnTo>
                  <a:pt x="174" y="170"/>
                </a:lnTo>
                <a:lnTo>
                  <a:pt x="171" y="168"/>
                </a:lnTo>
                <a:lnTo>
                  <a:pt x="164" y="170"/>
                </a:lnTo>
              </a:path>
            </a:pathLst>
          </a:custGeom>
          <a:solidFill>
            <a:schemeClr val="bg1">
              <a:lumMod val="85000"/>
            </a:schemeClr>
          </a:solidFill>
          <a:ln>
            <a:noFill/>
          </a:ln>
          <a:effectLst/>
        </p:spPr>
        <p:txBody>
          <a:bodyPr wrap="none" anchor="ctr"/>
          <a:lstStyle/>
          <a:p>
            <a:endParaRPr lang="nl-BE"/>
          </a:p>
        </p:txBody>
      </p:sp>
      <p:sp>
        <p:nvSpPr>
          <p:cNvPr id="323" name="Freeform 249">
            <a:extLst>
              <a:ext uri="{FF2B5EF4-FFF2-40B4-BE49-F238E27FC236}">
                <a16:creationId xmlns:a16="http://schemas.microsoft.com/office/drawing/2014/main" id="{9A3613F7-ED5E-654E-BA34-B8786869F1B6}"/>
              </a:ext>
            </a:extLst>
          </p:cNvPr>
          <p:cNvSpPr>
            <a:spLocks noChangeArrowheads="1"/>
          </p:cNvSpPr>
          <p:nvPr/>
        </p:nvSpPr>
        <p:spPr bwMode="auto">
          <a:xfrm rot="21434252">
            <a:off x="3171525" y="9787174"/>
            <a:ext cx="352103" cy="247758"/>
          </a:xfrm>
          <a:custGeom>
            <a:avLst/>
            <a:gdLst>
              <a:gd name="T0" fmla="*/ 1979 w 2021"/>
              <a:gd name="T1" fmla="*/ 68 h 1434"/>
              <a:gd name="T2" fmla="*/ 1795 w 2021"/>
              <a:gd name="T3" fmla="*/ 62 h 1434"/>
              <a:gd name="T4" fmla="*/ 1672 w 2021"/>
              <a:gd name="T5" fmla="*/ 0 h 1434"/>
              <a:gd name="T6" fmla="*/ 1636 w 2021"/>
              <a:gd name="T7" fmla="*/ 77 h 1434"/>
              <a:gd name="T8" fmla="*/ 1522 w 2021"/>
              <a:gd name="T9" fmla="*/ 184 h 1434"/>
              <a:gd name="T10" fmla="*/ 1456 w 2021"/>
              <a:gd name="T11" fmla="*/ 171 h 1434"/>
              <a:gd name="T12" fmla="*/ 1331 w 2021"/>
              <a:gd name="T13" fmla="*/ 123 h 1434"/>
              <a:gd name="T14" fmla="*/ 1242 w 2021"/>
              <a:gd name="T15" fmla="*/ 96 h 1434"/>
              <a:gd name="T16" fmla="*/ 1191 w 2021"/>
              <a:gd name="T17" fmla="*/ 104 h 1434"/>
              <a:gd name="T18" fmla="*/ 1140 w 2021"/>
              <a:gd name="T19" fmla="*/ 144 h 1434"/>
              <a:gd name="T20" fmla="*/ 1085 w 2021"/>
              <a:gd name="T21" fmla="*/ 236 h 1434"/>
              <a:gd name="T22" fmla="*/ 1024 w 2021"/>
              <a:gd name="T23" fmla="*/ 273 h 1434"/>
              <a:gd name="T24" fmla="*/ 917 w 2021"/>
              <a:gd name="T25" fmla="*/ 275 h 1434"/>
              <a:gd name="T26" fmla="*/ 770 w 2021"/>
              <a:gd name="T27" fmla="*/ 292 h 1434"/>
              <a:gd name="T28" fmla="*/ 574 w 2021"/>
              <a:gd name="T29" fmla="*/ 341 h 1434"/>
              <a:gd name="T30" fmla="*/ 410 w 2021"/>
              <a:gd name="T31" fmla="*/ 321 h 1434"/>
              <a:gd name="T32" fmla="*/ 198 w 2021"/>
              <a:gd name="T33" fmla="*/ 341 h 1434"/>
              <a:gd name="T34" fmla="*/ 168 w 2021"/>
              <a:gd name="T35" fmla="*/ 312 h 1434"/>
              <a:gd name="T36" fmla="*/ 178 w 2021"/>
              <a:gd name="T37" fmla="*/ 201 h 1434"/>
              <a:gd name="T38" fmla="*/ 93 w 2021"/>
              <a:gd name="T39" fmla="*/ 144 h 1434"/>
              <a:gd name="T40" fmla="*/ 65 w 2021"/>
              <a:gd name="T41" fmla="*/ 219 h 1434"/>
              <a:gd name="T42" fmla="*/ 24 w 2021"/>
              <a:gd name="T43" fmla="*/ 259 h 1434"/>
              <a:gd name="T44" fmla="*/ 38 w 2021"/>
              <a:gd name="T45" fmla="*/ 430 h 1434"/>
              <a:gd name="T46" fmla="*/ 81 w 2021"/>
              <a:gd name="T47" fmla="*/ 510 h 1434"/>
              <a:gd name="T48" fmla="*/ 164 w 2021"/>
              <a:gd name="T49" fmla="*/ 565 h 1434"/>
              <a:gd name="T50" fmla="*/ 205 w 2021"/>
              <a:gd name="T51" fmla="*/ 655 h 1434"/>
              <a:gd name="T52" fmla="*/ 169 w 2021"/>
              <a:gd name="T53" fmla="*/ 708 h 1434"/>
              <a:gd name="T54" fmla="*/ 99 w 2021"/>
              <a:gd name="T55" fmla="*/ 848 h 1434"/>
              <a:gd name="T56" fmla="*/ 127 w 2021"/>
              <a:gd name="T57" fmla="*/ 933 h 1434"/>
              <a:gd name="T58" fmla="*/ 108 w 2021"/>
              <a:gd name="T59" fmla="*/ 998 h 1434"/>
              <a:gd name="T60" fmla="*/ 142 w 2021"/>
              <a:gd name="T61" fmla="*/ 1059 h 1434"/>
              <a:gd name="T62" fmla="*/ 190 w 2021"/>
              <a:gd name="T63" fmla="*/ 1099 h 1434"/>
              <a:gd name="T64" fmla="*/ 260 w 2021"/>
              <a:gd name="T65" fmla="*/ 1112 h 1434"/>
              <a:gd name="T66" fmla="*/ 342 w 2021"/>
              <a:gd name="T67" fmla="*/ 1220 h 1434"/>
              <a:gd name="T68" fmla="*/ 362 w 2021"/>
              <a:gd name="T69" fmla="*/ 1372 h 1434"/>
              <a:gd name="T70" fmla="*/ 495 w 2021"/>
              <a:gd name="T71" fmla="*/ 1392 h 1434"/>
              <a:gd name="T72" fmla="*/ 637 w 2021"/>
              <a:gd name="T73" fmla="*/ 1351 h 1434"/>
              <a:gd name="T74" fmla="*/ 715 w 2021"/>
              <a:gd name="T75" fmla="*/ 1315 h 1434"/>
              <a:gd name="T76" fmla="*/ 905 w 2021"/>
              <a:gd name="T77" fmla="*/ 1348 h 1434"/>
              <a:gd name="T78" fmla="*/ 1065 w 2021"/>
              <a:gd name="T79" fmla="*/ 1338 h 1434"/>
              <a:gd name="T80" fmla="*/ 1166 w 2021"/>
              <a:gd name="T81" fmla="*/ 1338 h 1434"/>
              <a:gd name="T82" fmla="*/ 1227 w 2021"/>
              <a:gd name="T83" fmla="*/ 1312 h 1434"/>
              <a:gd name="T84" fmla="*/ 1276 w 2021"/>
              <a:gd name="T85" fmla="*/ 1297 h 1434"/>
              <a:gd name="T86" fmla="*/ 1310 w 2021"/>
              <a:gd name="T87" fmla="*/ 1297 h 1434"/>
              <a:gd name="T88" fmla="*/ 1389 w 2021"/>
              <a:gd name="T89" fmla="*/ 1276 h 1434"/>
              <a:gd name="T90" fmla="*/ 1392 w 2021"/>
              <a:gd name="T91" fmla="*/ 1174 h 1434"/>
              <a:gd name="T92" fmla="*/ 1391 w 2021"/>
              <a:gd name="T93" fmla="*/ 1109 h 1434"/>
              <a:gd name="T94" fmla="*/ 1488 w 2021"/>
              <a:gd name="T95" fmla="*/ 1058 h 1434"/>
              <a:gd name="T96" fmla="*/ 1520 w 2021"/>
              <a:gd name="T97" fmla="*/ 986 h 1434"/>
              <a:gd name="T98" fmla="*/ 1624 w 2021"/>
              <a:gd name="T99" fmla="*/ 937 h 1434"/>
              <a:gd name="T100" fmla="*/ 1734 w 2021"/>
              <a:gd name="T101" fmla="*/ 921 h 1434"/>
              <a:gd name="T102" fmla="*/ 1877 w 2021"/>
              <a:gd name="T103" fmla="*/ 914 h 1434"/>
              <a:gd name="T104" fmla="*/ 1973 w 2021"/>
              <a:gd name="T105" fmla="*/ 880 h 1434"/>
              <a:gd name="T106" fmla="*/ 1889 w 2021"/>
              <a:gd name="T107" fmla="*/ 800 h 1434"/>
              <a:gd name="T108" fmla="*/ 1856 w 2021"/>
              <a:gd name="T109" fmla="*/ 758 h 1434"/>
              <a:gd name="T110" fmla="*/ 1807 w 2021"/>
              <a:gd name="T111" fmla="*/ 708 h 1434"/>
              <a:gd name="T112" fmla="*/ 1739 w 2021"/>
              <a:gd name="T113" fmla="*/ 677 h 1434"/>
              <a:gd name="T114" fmla="*/ 1781 w 2021"/>
              <a:gd name="T115" fmla="*/ 638 h 1434"/>
              <a:gd name="T116" fmla="*/ 1856 w 2021"/>
              <a:gd name="T117" fmla="*/ 587 h 1434"/>
              <a:gd name="T118" fmla="*/ 1856 w 2021"/>
              <a:gd name="T119" fmla="*/ 334 h 1434"/>
              <a:gd name="T120" fmla="*/ 1938 w 2021"/>
              <a:gd name="T121" fmla="*/ 246 h 1434"/>
              <a:gd name="T122" fmla="*/ 1993 w 2021"/>
              <a:gd name="T123" fmla="*/ 219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1" h="1434">
                <a:moveTo>
                  <a:pt x="2007" y="144"/>
                </a:moveTo>
                <a:lnTo>
                  <a:pt x="2007" y="144"/>
                </a:lnTo>
                <a:lnTo>
                  <a:pt x="2005" y="142"/>
                </a:lnTo>
                <a:lnTo>
                  <a:pt x="2003" y="138"/>
                </a:lnTo>
                <a:lnTo>
                  <a:pt x="2003" y="130"/>
                </a:lnTo>
                <a:lnTo>
                  <a:pt x="2002" y="128"/>
                </a:lnTo>
                <a:lnTo>
                  <a:pt x="2000" y="125"/>
                </a:lnTo>
                <a:lnTo>
                  <a:pt x="1996" y="123"/>
                </a:lnTo>
                <a:lnTo>
                  <a:pt x="1993" y="123"/>
                </a:lnTo>
                <a:lnTo>
                  <a:pt x="1993" y="123"/>
                </a:lnTo>
                <a:lnTo>
                  <a:pt x="1993" y="106"/>
                </a:lnTo>
                <a:lnTo>
                  <a:pt x="1993" y="89"/>
                </a:lnTo>
                <a:lnTo>
                  <a:pt x="1990" y="75"/>
                </a:lnTo>
                <a:lnTo>
                  <a:pt x="1986" y="62"/>
                </a:lnTo>
                <a:lnTo>
                  <a:pt x="1986" y="62"/>
                </a:lnTo>
                <a:lnTo>
                  <a:pt x="1983" y="62"/>
                </a:lnTo>
                <a:lnTo>
                  <a:pt x="1979" y="62"/>
                </a:lnTo>
                <a:lnTo>
                  <a:pt x="1979" y="62"/>
                </a:lnTo>
                <a:lnTo>
                  <a:pt x="1979" y="68"/>
                </a:lnTo>
                <a:lnTo>
                  <a:pt x="1979" y="68"/>
                </a:lnTo>
                <a:lnTo>
                  <a:pt x="1976" y="67"/>
                </a:lnTo>
                <a:lnTo>
                  <a:pt x="1973" y="65"/>
                </a:lnTo>
                <a:lnTo>
                  <a:pt x="1969" y="63"/>
                </a:lnTo>
                <a:lnTo>
                  <a:pt x="1966" y="62"/>
                </a:lnTo>
                <a:lnTo>
                  <a:pt x="1966" y="62"/>
                </a:lnTo>
                <a:lnTo>
                  <a:pt x="1947" y="60"/>
                </a:lnTo>
                <a:lnTo>
                  <a:pt x="1921" y="62"/>
                </a:lnTo>
                <a:lnTo>
                  <a:pt x="1896" y="62"/>
                </a:lnTo>
                <a:lnTo>
                  <a:pt x="1870" y="62"/>
                </a:lnTo>
                <a:lnTo>
                  <a:pt x="1870" y="62"/>
                </a:lnTo>
                <a:lnTo>
                  <a:pt x="1856" y="65"/>
                </a:lnTo>
                <a:lnTo>
                  <a:pt x="1843" y="68"/>
                </a:lnTo>
                <a:lnTo>
                  <a:pt x="1826" y="68"/>
                </a:lnTo>
                <a:lnTo>
                  <a:pt x="1809" y="68"/>
                </a:lnTo>
                <a:lnTo>
                  <a:pt x="1809" y="68"/>
                </a:lnTo>
                <a:lnTo>
                  <a:pt x="1807" y="65"/>
                </a:lnTo>
                <a:lnTo>
                  <a:pt x="1803" y="63"/>
                </a:lnTo>
                <a:lnTo>
                  <a:pt x="1795" y="62"/>
                </a:lnTo>
                <a:lnTo>
                  <a:pt x="1795" y="62"/>
                </a:lnTo>
                <a:lnTo>
                  <a:pt x="1793" y="58"/>
                </a:lnTo>
                <a:lnTo>
                  <a:pt x="1790" y="57"/>
                </a:lnTo>
                <a:lnTo>
                  <a:pt x="1781" y="55"/>
                </a:lnTo>
                <a:lnTo>
                  <a:pt x="1781" y="55"/>
                </a:lnTo>
                <a:lnTo>
                  <a:pt x="1754" y="0"/>
                </a:lnTo>
                <a:lnTo>
                  <a:pt x="1754" y="0"/>
                </a:lnTo>
                <a:lnTo>
                  <a:pt x="1720" y="0"/>
                </a:lnTo>
                <a:lnTo>
                  <a:pt x="1720" y="0"/>
                </a:lnTo>
                <a:lnTo>
                  <a:pt x="1713" y="0"/>
                </a:lnTo>
                <a:lnTo>
                  <a:pt x="1706" y="0"/>
                </a:lnTo>
                <a:lnTo>
                  <a:pt x="1701" y="2"/>
                </a:lnTo>
                <a:lnTo>
                  <a:pt x="1699" y="7"/>
                </a:lnTo>
                <a:lnTo>
                  <a:pt x="1699" y="7"/>
                </a:lnTo>
                <a:lnTo>
                  <a:pt x="1694" y="4"/>
                </a:lnTo>
                <a:lnTo>
                  <a:pt x="1688" y="2"/>
                </a:lnTo>
                <a:lnTo>
                  <a:pt x="1681" y="0"/>
                </a:lnTo>
                <a:lnTo>
                  <a:pt x="1672" y="0"/>
                </a:lnTo>
                <a:lnTo>
                  <a:pt x="1672" y="0"/>
                </a:lnTo>
                <a:lnTo>
                  <a:pt x="1676" y="5"/>
                </a:lnTo>
                <a:lnTo>
                  <a:pt x="1679" y="10"/>
                </a:lnTo>
                <a:lnTo>
                  <a:pt x="1682" y="14"/>
                </a:lnTo>
                <a:lnTo>
                  <a:pt x="1686" y="21"/>
                </a:lnTo>
                <a:lnTo>
                  <a:pt x="1686" y="21"/>
                </a:lnTo>
                <a:lnTo>
                  <a:pt x="1686" y="29"/>
                </a:lnTo>
                <a:lnTo>
                  <a:pt x="1682" y="34"/>
                </a:lnTo>
                <a:lnTo>
                  <a:pt x="1679" y="39"/>
                </a:lnTo>
                <a:lnTo>
                  <a:pt x="1674" y="43"/>
                </a:lnTo>
                <a:lnTo>
                  <a:pt x="1665" y="51"/>
                </a:lnTo>
                <a:lnTo>
                  <a:pt x="1660" y="55"/>
                </a:lnTo>
                <a:lnTo>
                  <a:pt x="1659" y="62"/>
                </a:lnTo>
                <a:lnTo>
                  <a:pt x="1659" y="62"/>
                </a:lnTo>
                <a:lnTo>
                  <a:pt x="1653" y="65"/>
                </a:lnTo>
                <a:lnTo>
                  <a:pt x="1648" y="68"/>
                </a:lnTo>
                <a:lnTo>
                  <a:pt x="1643" y="74"/>
                </a:lnTo>
                <a:lnTo>
                  <a:pt x="1638" y="75"/>
                </a:lnTo>
                <a:lnTo>
                  <a:pt x="1638" y="75"/>
                </a:lnTo>
                <a:lnTo>
                  <a:pt x="1636" y="77"/>
                </a:lnTo>
                <a:lnTo>
                  <a:pt x="1635" y="79"/>
                </a:lnTo>
                <a:lnTo>
                  <a:pt x="1631" y="82"/>
                </a:lnTo>
                <a:lnTo>
                  <a:pt x="1626" y="84"/>
                </a:lnTo>
                <a:lnTo>
                  <a:pt x="1624" y="86"/>
                </a:lnTo>
                <a:lnTo>
                  <a:pt x="1624" y="89"/>
                </a:lnTo>
                <a:lnTo>
                  <a:pt x="1624" y="89"/>
                </a:lnTo>
                <a:lnTo>
                  <a:pt x="1604" y="103"/>
                </a:lnTo>
                <a:lnTo>
                  <a:pt x="1584" y="116"/>
                </a:lnTo>
                <a:lnTo>
                  <a:pt x="1584" y="116"/>
                </a:lnTo>
                <a:lnTo>
                  <a:pt x="1582" y="121"/>
                </a:lnTo>
                <a:lnTo>
                  <a:pt x="1578" y="126"/>
                </a:lnTo>
                <a:lnTo>
                  <a:pt x="1570" y="133"/>
                </a:lnTo>
                <a:lnTo>
                  <a:pt x="1560" y="138"/>
                </a:lnTo>
                <a:lnTo>
                  <a:pt x="1549" y="144"/>
                </a:lnTo>
                <a:lnTo>
                  <a:pt x="1549" y="144"/>
                </a:lnTo>
                <a:lnTo>
                  <a:pt x="1549" y="184"/>
                </a:lnTo>
                <a:lnTo>
                  <a:pt x="1549" y="184"/>
                </a:lnTo>
                <a:lnTo>
                  <a:pt x="1522" y="184"/>
                </a:lnTo>
                <a:lnTo>
                  <a:pt x="1522" y="184"/>
                </a:lnTo>
                <a:lnTo>
                  <a:pt x="1520" y="183"/>
                </a:lnTo>
                <a:lnTo>
                  <a:pt x="1519" y="181"/>
                </a:lnTo>
                <a:lnTo>
                  <a:pt x="1515" y="178"/>
                </a:lnTo>
                <a:lnTo>
                  <a:pt x="1510" y="176"/>
                </a:lnTo>
                <a:lnTo>
                  <a:pt x="1509" y="174"/>
                </a:lnTo>
                <a:lnTo>
                  <a:pt x="1509" y="171"/>
                </a:lnTo>
                <a:lnTo>
                  <a:pt x="1509" y="171"/>
                </a:lnTo>
                <a:lnTo>
                  <a:pt x="1502" y="171"/>
                </a:lnTo>
                <a:lnTo>
                  <a:pt x="1497" y="173"/>
                </a:lnTo>
                <a:lnTo>
                  <a:pt x="1493" y="176"/>
                </a:lnTo>
                <a:lnTo>
                  <a:pt x="1490" y="179"/>
                </a:lnTo>
                <a:lnTo>
                  <a:pt x="1486" y="183"/>
                </a:lnTo>
                <a:lnTo>
                  <a:pt x="1481" y="184"/>
                </a:lnTo>
                <a:lnTo>
                  <a:pt x="1476" y="186"/>
                </a:lnTo>
                <a:lnTo>
                  <a:pt x="1468" y="184"/>
                </a:lnTo>
                <a:lnTo>
                  <a:pt x="1468" y="184"/>
                </a:lnTo>
                <a:lnTo>
                  <a:pt x="1464" y="179"/>
                </a:lnTo>
                <a:lnTo>
                  <a:pt x="1461" y="174"/>
                </a:lnTo>
                <a:lnTo>
                  <a:pt x="1456" y="171"/>
                </a:lnTo>
                <a:lnTo>
                  <a:pt x="1454" y="164"/>
                </a:lnTo>
                <a:lnTo>
                  <a:pt x="1454" y="164"/>
                </a:lnTo>
                <a:lnTo>
                  <a:pt x="1445" y="164"/>
                </a:lnTo>
                <a:lnTo>
                  <a:pt x="1439" y="162"/>
                </a:lnTo>
                <a:lnTo>
                  <a:pt x="1433" y="159"/>
                </a:lnTo>
                <a:lnTo>
                  <a:pt x="1433" y="150"/>
                </a:lnTo>
                <a:lnTo>
                  <a:pt x="1433" y="150"/>
                </a:lnTo>
                <a:lnTo>
                  <a:pt x="1418" y="149"/>
                </a:lnTo>
                <a:lnTo>
                  <a:pt x="1404" y="145"/>
                </a:lnTo>
                <a:lnTo>
                  <a:pt x="1389" y="142"/>
                </a:lnTo>
                <a:lnTo>
                  <a:pt x="1382" y="142"/>
                </a:lnTo>
                <a:lnTo>
                  <a:pt x="1372" y="144"/>
                </a:lnTo>
                <a:lnTo>
                  <a:pt x="1372" y="144"/>
                </a:lnTo>
                <a:lnTo>
                  <a:pt x="1365" y="144"/>
                </a:lnTo>
                <a:lnTo>
                  <a:pt x="1358" y="142"/>
                </a:lnTo>
                <a:lnTo>
                  <a:pt x="1350" y="135"/>
                </a:lnTo>
                <a:lnTo>
                  <a:pt x="1341" y="128"/>
                </a:lnTo>
                <a:lnTo>
                  <a:pt x="1331" y="123"/>
                </a:lnTo>
                <a:lnTo>
                  <a:pt x="1331" y="123"/>
                </a:lnTo>
                <a:lnTo>
                  <a:pt x="1309" y="123"/>
                </a:lnTo>
                <a:lnTo>
                  <a:pt x="1287" y="123"/>
                </a:lnTo>
                <a:lnTo>
                  <a:pt x="1249" y="116"/>
                </a:lnTo>
                <a:lnTo>
                  <a:pt x="1249" y="116"/>
                </a:lnTo>
                <a:lnTo>
                  <a:pt x="1249" y="113"/>
                </a:lnTo>
                <a:lnTo>
                  <a:pt x="1249" y="113"/>
                </a:lnTo>
                <a:lnTo>
                  <a:pt x="1249" y="111"/>
                </a:lnTo>
                <a:lnTo>
                  <a:pt x="1249" y="111"/>
                </a:lnTo>
                <a:lnTo>
                  <a:pt x="1249" y="108"/>
                </a:lnTo>
                <a:lnTo>
                  <a:pt x="1249" y="108"/>
                </a:lnTo>
                <a:lnTo>
                  <a:pt x="1249" y="108"/>
                </a:lnTo>
                <a:lnTo>
                  <a:pt x="1249" y="108"/>
                </a:lnTo>
                <a:lnTo>
                  <a:pt x="1247" y="106"/>
                </a:lnTo>
                <a:lnTo>
                  <a:pt x="1247" y="106"/>
                </a:lnTo>
                <a:lnTo>
                  <a:pt x="1247" y="106"/>
                </a:lnTo>
                <a:lnTo>
                  <a:pt x="1247" y="106"/>
                </a:lnTo>
                <a:lnTo>
                  <a:pt x="1246" y="103"/>
                </a:lnTo>
                <a:lnTo>
                  <a:pt x="1246" y="103"/>
                </a:lnTo>
                <a:lnTo>
                  <a:pt x="1242" y="96"/>
                </a:lnTo>
                <a:lnTo>
                  <a:pt x="1241" y="89"/>
                </a:lnTo>
                <a:lnTo>
                  <a:pt x="1242" y="82"/>
                </a:lnTo>
                <a:lnTo>
                  <a:pt x="1242" y="82"/>
                </a:lnTo>
                <a:lnTo>
                  <a:pt x="1244" y="82"/>
                </a:lnTo>
                <a:lnTo>
                  <a:pt x="1244" y="82"/>
                </a:lnTo>
                <a:lnTo>
                  <a:pt x="1244" y="79"/>
                </a:lnTo>
                <a:lnTo>
                  <a:pt x="1244" y="79"/>
                </a:lnTo>
                <a:lnTo>
                  <a:pt x="1244" y="75"/>
                </a:lnTo>
                <a:lnTo>
                  <a:pt x="1247" y="72"/>
                </a:lnTo>
                <a:lnTo>
                  <a:pt x="1254" y="65"/>
                </a:lnTo>
                <a:lnTo>
                  <a:pt x="1254" y="65"/>
                </a:lnTo>
                <a:lnTo>
                  <a:pt x="1254" y="63"/>
                </a:lnTo>
                <a:lnTo>
                  <a:pt x="1254" y="63"/>
                </a:lnTo>
                <a:lnTo>
                  <a:pt x="1237" y="70"/>
                </a:lnTo>
                <a:lnTo>
                  <a:pt x="1224" y="79"/>
                </a:lnTo>
                <a:lnTo>
                  <a:pt x="1195" y="96"/>
                </a:lnTo>
                <a:lnTo>
                  <a:pt x="1195" y="96"/>
                </a:lnTo>
                <a:lnTo>
                  <a:pt x="1193" y="101"/>
                </a:lnTo>
                <a:lnTo>
                  <a:pt x="1191" y="104"/>
                </a:lnTo>
                <a:lnTo>
                  <a:pt x="1183" y="109"/>
                </a:lnTo>
                <a:lnTo>
                  <a:pt x="1174" y="113"/>
                </a:lnTo>
                <a:lnTo>
                  <a:pt x="1167" y="116"/>
                </a:lnTo>
                <a:lnTo>
                  <a:pt x="1167" y="116"/>
                </a:lnTo>
                <a:lnTo>
                  <a:pt x="1167" y="120"/>
                </a:lnTo>
                <a:lnTo>
                  <a:pt x="1167" y="123"/>
                </a:lnTo>
                <a:lnTo>
                  <a:pt x="1167" y="123"/>
                </a:lnTo>
                <a:lnTo>
                  <a:pt x="1164" y="123"/>
                </a:lnTo>
                <a:lnTo>
                  <a:pt x="1160" y="123"/>
                </a:lnTo>
                <a:lnTo>
                  <a:pt x="1160" y="123"/>
                </a:lnTo>
                <a:lnTo>
                  <a:pt x="1160" y="126"/>
                </a:lnTo>
                <a:lnTo>
                  <a:pt x="1160" y="130"/>
                </a:lnTo>
                <a:lnTo>
                  <a:pt x="1160" y="130"/>
                </a:lnTo>
                <a:lnTo>
                  <a:pt x="1157" y="130"/>
                </a:lnTo>
                <a:lnTo>
                  <a:pt x="1154" y="130"/>
                </a:lnTo>
                <a:lnTo>
                  <a:pt x="1154" y="130"/>
                </a:lnTo>
                <a:lnTo>
                  <a:pt x="1148" y="138"/>
                </a:lnTo>
                <a:lnTo>
                  <a:pt x="1145" y="142"/>
                </a:lnTo>
                <a:lnTo>
                  <a:pt x="1140" y="144"/>
                </a:lnTo>
                <a:lnTo>
                  <a:pt x="1140" y="144"/>
                </a:lnTo>
                <a:lnTo>
                  <a:pt x="1138" y="152"/>
                </a:lnTo>
                <a:lnTo>
                  <a:pt x="1137" y="161"/>
                </a:lnTo>
                <a:lnTo>
                  <a:pt x="1128" y="173"/>
                </a:lnTo>
                <a:lnTo>
                  <a:pt x="1125" y="179"/>
                </a:lnTo>
                <a:lnTo>
                  <a:pt x="1121" y="186"/>
                </a:lnTo>
                <a:lnTo>
                  <a:pt x="1120" y="195"/>
                </a:lnTo>
                <a:lnTo>
                  <a:pt x="1120" y="205"/>
                </a:lnTo>
                <a:lnTo>
                  <a:pt x="1120" y="205"/>
                </a:lnTo>
                <a:lnTo>
                  <a:pt x="1111" y="207"/>
                </a:lnTo>
                <a:lnTo>
                  <a:pt x="1108" y="210"/>
                </a:lnTo>
                <a:lnTo>
                  <a:pt x="1106" y="217"/>
                </a:lnTo>
                <a:lnTo>
                  <a:pt x="1106" y="225"/>
                </a:lnTo>
                <a:lnTo>
                  <a:pt x="1106" y="225"/>
                </a:lnTo>
                <a:lnTo>
                  <a:pt x="1099" y="225"/>
                </a:lnTo>
                <a:lnTo>
                  <a:pt x="1094" y="227"/>
                </a:lnTo>
                <a:lnTo>
                  <a:pt x="1085" y="232"/>
                </a:lnTo>
                <a:lnTo>
                  <a:pt x="1085" y="232"/>
                </a:lnTo>
                <a:lnTo>
                  <a:pt x="1085" y="236"/>
                </a:lnTo>
                <a:lnTo>
                  <a:pt x="1085" y="239"/>
                </a:lnTo>
                <a:lnTo>
                  <a:pt x="1085" y="239"/>
                </a:lnTo>
                <a:lnTo>
                  <a:pt x="1082" y="239"/>
                </a:lnTo>
                <a:lnTo>
                  <a:pt x="1079" y="239"/>
                </a:lnTo>
                <a:lnTo>
                  <a:pt x="1079" y="239"/>
                </a:lnTo>
                <a:lnTo>
                  <a:pt x="1072" y="242"/>
                </a:lnTo>
                <a:lnTo>
                  <a:pt x="1065" y="246"/>
                </a:lnTo>
                <a:lnTo>
                  <a:pt x="1065" y="246"/>
                </a:lnTo>
                <a:lnTo>
                  <a:pt x="1063" y="251"/>
                </a:lnTo>
                <a:lnTo>
                  <a:pt x="1058" y="254"/>
                </a:lnTo>
                <a:lnTo>
                  <a:pt x="1055" y="256"/>
                </a:lnTo>
                <a:lnTo>
                  <a:pt x="1050" y="258"/>
                </a:lnTo>
                <a:lnTo>
                  <a:pt x="1039" y="258"/>
                </a:lnTo>
                <a:lnTo>
                  <a:pt x="1031" y="259"/>
                </a:lnTo>
                <a:lnTo>
                  <a:pt x="1031" y="259"/>
                </a:lnTo>
                <a:lnTo>
                  <a:pt x="1029" y="261"/>
                </a:lnTo>
                <a:lnTo>
                  <a:pt x="1027" y="266"/>
                </a:lnTo>
                <a:lnTo>
                  <a:pt x="1026" y="271"/>
                </a:lnTo>
                <a:lnTo>
                  <a:pt x="1024" y="273"/>
                </a:lnTo>
                <a:lnTo>
                  <a:pt x="1024" y="273"/>
                </a:lnTo>
                <a:lnTo>
                  <a:pt x="1021" y="273"/>
                </a:lnTo>
                <a:lnTo>
                  <a:pt x="1016" y="273"/>
                </a:lnTo>
                <a:lnTo>
                  <a:pt x="1016" y="273"/>
                </a:lnTo>
                <a:lnTo>
                  <a:pt x="1010" y="273"/>
                </a:lnTo>
                <a:lnTo>
                  <a:pt x="1010" y="273"/>
                </a:lnTo>
                <a:lnTo>
                  <a:pt x="1010" y="277"/>
                </a:lnTo>
                <a:lnTo>
                  <a:pt x="1010" y="280"/>
                </a:lnTo>
                <a:lnTo>
                  <a:pt x="1010" y="280"/>
                </a:lnTo>
                <a:lnTo>
                  <a:pt x="1005" y="280"/>
                </a:lnTo>
                <a:lnTo>
                  <a:pt x="1005" y="280"/>
                </a:lnTo>
                <a:lnTo>
                  <a:pt x="997" y="280"/>
                </a:lnTo>
                <a:lnTo>
                  <a:pt x="997" y="280"/>
                </a:lnTo>
                <a:lnTo>
                  <a:pt x="983" y="287"/>
                </a:lnTo>
                <a:lnTo>
                  <a:pt x="969" y="294"/>
                </a:lnTo>
                <a:lnTo>
                  <a:pt x="969" y="294"/>
                </a:lnTo>
                <a:lnTo>
                  <a:pt x="939" y="282"/>
                </a:lnTo>
                <a:lnTo>
                  <a:pt x="939" y="282"/>
                </a:lnTo>
                <a:lnTo>
                  <a:pt x="917" y="275"/>
                </a:lnTo>
                <a:lnTo>
                  <a:pt x="917" y="275"/>
                </a:lnTo>
                <a:lnTo>
                  <a:pt x="908" y="273"/>
                </a:lnTo>
                <a:lnTo>
                  <a:pt x="908" y="273"/>
                </a:lnTo>
                <a:lnTo>
                  <a:pt x="886" y="273"/>
                </a:lnTo>
                <a:lnTo>
                  <a:pt x="862" y="273"/>
                </a:lnTo>
                <a:lnTo>
                  <a:pt x="840" y="271"/>
                </a:lnTo>
                <a:lnTo>
                  <a:pt x="819" y="273"/>
                </a:lnTo>
                <a:lnTo>
                  <a:pt x="819" y="273"/>
                </a:lnTo>
                <a:lnTo>
                  <a:pt x="812" y="275"/>
                </a:lnTo>
                <a:lnTo>
                  <a:pt x="807" y="278"/>
                </a:lnTo>
                <a:lnTo>
                  <a:pt x="800" y="280"/>
                </a:lnTo>
                <a:lnTo>
                  <a:pt x="792" y="280"/>
                </a:lnTo>
                <a:lnTo>
                  <a:pt x="792" y="280"/>
                </a:lnTo>
                <a:lnTo>
                  <a:pt x="788" y="280"/>
                </a:lnTo>
                <a:lnTo>
                  <a:pt x="787" y="282"/>
                </a:lnTo>
                <a:lnTo>
                  <a:pt x="785" y="287"/>
                </a:lnTo>
                <a:lnTo>
                  <a:pt x="771" y="287"/>
                </a:lnTo>
                <a:lnTo>
                  <a:pt x="771" y="287"/>
                </a:lnTo>
                <a:lnTo>
                  <a:pt x="770" y="292"/>
                </a:lnTo>
                <a:lnTo>
                  <a:pt x="768" y="294"/>
                </a:lnTo>
                <a:lnTo>
                  <a:pt x="765" y="294"/>
                </a:lnTo>
                <a:lnTo>
                  <a:pt x="765" y="294"/>
                </a:lnTo>
                <a:lnTo>
                  <a:pt x="753" y="288"/>
                </a:lnTo>
                <a:lnTo>
                  <a:pt x="739" y="285"/>
                </a:lnTo>
                <a:lnTo>
                  <a:pt x="725" y="282"/>
                </a:lnTo>
                <a:lnTo>
                  <a:pt x="710" y="280"/>
                </a:lnTo>
                <a:lnTo>
                  <a:pt x="710" y="280"/>
                </a:lnTo>
                <a:lnTo>
                  <a:pt x="700" y="285"/>
                </a:lnTo>
                <a:lnTo>
                  <a:pt x="691" y="290"/>
                </a:lnTo>
                <a:lnTo>
                  <a:pt x="676" y="304"/>
                </a:lnTo>
                <a:lnTo>
                  <a:pt x="661" y="317"/>
                </a:lnTo>
                <a:lnTo>
                  <a:pt x="652" y="324"/>
                </a:lnTo>
                <a:lnTo>
                  <a:pt x="642" y="328"/>
                </a:lnTo>
                <a:lnTo>
                  <a:pt x="584" y="328"/>
                </a:lnTo>
                <a:lnTo>
                  <a:pt x="584" y="328"/>
                </a:lnTo>
                <a:lnTo>
                  <a:pt x="589" y="334"/>
                </a:lnTo>
                <a:lnTo>
                  <a:pt x="592" y="341"/>
                </a:lnTo>
                <a:lnTo>
                  <a:pt x="574" y="341"/>
                </a:lnTo>
                <a:lnTo>
                  <a:pt x="574" y="341"/>
                </a:lnTo>
                <a:lnTo>
                  <a:pt x="565" y="340"/>
                </a:lnTo>
                <a:lnTo>
                  <a:pt x="565" y="340"/>
                </a:lnTo>
                <a:lnTo>
                  <a:pt x="529" y="329"/>
                </a:lnTo>
                <a:lnTo>
                  <a:pt x="509" y="328"/>
                </a:lnTo>
                <a:lnTo>
                  <a:pt x="497" y="328"/>
                </a:lnTo>
                <a:lnTo>
                  <a:pt x="485" y="328"/>
                </a:lnTo>
                <a:lnTo>
                  <a:pt x="485" y="328"/>
                </a:lnTo>
                <a:lnTo>
                  <a:pt x="473" y="326"/>
                </a:lnTo>
                <a:lnTo>
                  <a:pt x="463" y="323"/>
                </a:lnTo>
                <a:lnTo>
                  <a:pt x="444" y="314"/>
                </a:lnTo>
                <a:lnTo>
                  <a:pt x="444" y="314"/>
                </a:lnTo>
                <a:lnTo>
                  <a:pt x="437" y="312"/>
                </a:lnTo>
                <a:lnTo>
                  <a:pt x="432" y="312"/>
                </a:lnTo>
                <a:lnTo>
                  <a:pt x="425" y="316"/>
                </a:lnTo>
                <a:lnTo>
                  <a:pt x="420" y="321"/>
                </a:lnTo>
                <a:lnTo>
                  <a:pt x="415" y="321"/>
                </a:lnTo>
                <a:lnTo>
                  <a:pt x="410" y="321"/>
                </a:lnTo>
                <a:lnTo>
                  <a:pt x="410" y="321"/>
                </a:lnTo>
                <a:lnTo>
                  <a:pt x="403" y="316"/>
                </a:lnTo>
                <a:lnTo>
                  <a:pt x="395" y="312"/>
                </a:lnTo>
                <a:lnTo>
                  <a:pt x="386" y="309"/>
                </a:lnTo>
                <a:lnTo>
                  <a:pt x="378" y="307"/>
                </a:lnTo>
                <a:lnTo>
                  <a:pt x="360" y="307"/>
                </a:lnTo>
                <a:lnTo>
                  <a:pt x="343" y="311"/>
                </a:lnTo>
                <a:lnTo>
                  <a:pt x="306" y="317"/>
                </a:lnTo>
                <a:lnTo>
                  <a:pt x="285" y="321"/>
                </a:lnTo>
                <a:lnTo>
                  <a:pt x="266" y="321"/>
                </a:lnTo>
                <a:lnTo>
                  <a:pt x="266" y="321"/>
                </a:lnTo>
                <a:lnTo>
                  <a:pt x="256" y="323"/>
                </a:lnTo>
                <a:lnTo>
                  <a:pt x="249" y="326"/>
                </a:lnTo>
                <a:lnTo>
                  <a:pt x="241" y="331"/>
                </a:lnTo>
                <a:lnTo>
                  <a:pt x="232" y="334"/>
                </a:lnTo>
                <a:lnTo>
                  <a:pt x="232" y="334"/>
                </a:lnTo>
                <a:lnTo>
                  <a:pt x="224" y="336"/>
                </a:lnTo>
                <a:lnTo>
                  <a:pt x="215" y="338"/>
                </a:lnTo>
                <a:lnTo>
                  <a:pt x="207" y="340"/>
                </a:lnTo>
                <a:lnTo>
                  <a:pt x="198" y="341"/>
                </a:lnTo>
                <a:lnTo>
                  <a:pt x="198" y="341"/>
                </a:lnTo>
                <a:lnTo>
                  <a:pt x="197" y="340"/>
                </a:lnTo>
                <a:lnTo>
                  <a:pt x="197" y="338"/>
                </a:lnTo>
                <a:lnTo>
                  <a:pt x="191" y="336"/>
                </a:lnTo>
                <a:lnTo>
                  <a:pt x="178" y="334"/>
                </a:lnTo>
                <a:lnTo>
                  <a:pt x="178" y="334"/>
                </a:lnTo>
                <a:lnTo>
                  <a:pt x="178" y="334"/>
                </a:lnTo>
                <a:lnTo>
                  <a:pt x="178" y="333"/>
                </a:lnTo>
                <a:lnTo>
                  <a:pt x="178" y="333"/>
                </a:lnTo>
                <a:lnTo>
                  <a:pt x="180" y="329"/>
                </a:lnTo>
                <a:lnTo>
                  <a:pt x="180" y="329"/>
                </a:lnTo>
                <a:lnTo>
                  <a:pt x="181" y="324"/>
                </a:lnTo>
                <a:lnTo>
                  <a:pt x="186" y="321"/>
                </a:lnTo>
                <a:lnTo>
                  <a:pt x="186" y="321"/>
                </a:lnTo>
                <a:lnTo>
                  <a:pt x="178" y="317"/>
                </a:lnTo>
                <a:lnTo>
                  <a:pt x="174" y="316"/>
                </a:lnTo>
                <a:lnTo>
                  <a:pt x="171" y="314"/>
                </a:lnTo>
                <a:lnTo>
                  <a:pt x="171" y="314"/>
                </a:lnTo>
                <a:lnTo>
                  <a:pt x="168" y="312"/>
                </a:lnTo>
                <a:lnTo>
                  <a:pt x="166" y="311"/>
                </a:lnTo>
                <a:lnTo>
                  <a:pt x="162" y="305"/>
                </a:lnTo>
                <a:lnTo>
                  <a:pt x="161" y="299"/>
                </a:lnTo>
                <a:lnTo>
                  <a:pt x="157" y="294"/>
                </a:lnTo>
                <a:lnTo>
                  <a:pt x="157" y="294"/>
                </a:lnTo>
                <a:lnTo>
                  <a:pt x="159" y="287"/>
                </a:lnTo>
                <a:lnTo>
                  <a:pt x="161" y="282"/>
                </a:lnTo>
                <a:lnTo>
                  <a:pt x="168" y="271"/>
                </a:lnTo>
                <a:lnTo>
                  <a:pt x="176" y="263"/>
                </a:lnTo>
                <a:lnTo>
                  <a:pt x="185" y="256"/>
                </a:lnTo>
                <a:lnTo>
                  <a:pt x="193" y="249"/>
                </a:lnTo>
                <a:lnTo>
                  <a:pt x="200" y="239"/>
                </a:lnTo>
                <a:lnTo>
                  <a:pt x="203" y="234"/>
                </a:lnTo>
                <a:lnTo>
                  <a:pt x="205" y="227"/>
                </a:lnTo>
                <a:lnTo>
                  <a:pt x="205" y="220"/>
                </a:lnTo>
                <a:lnTo>
                  <a:pt x="205" y="212"/>
                </a:lnTo>
                <a:lnTo>
                  <a:pt x="205" y="212"/>
                </a:lnTo>
                <a:lnTo>
                  <a:pt x="191" y="207"/>
                </a:lnTo>
                <a:lnTo>
                  <a:pt x="178" y="201"/>
                </a:lnTo>
                <a:lnTo>
                  <a:pt x="164" y="196"/>
                </a:lnTo>
                <a:lnTo>
                  <a:pt x="151" y="191"/>
                </a:lnTo>
                <a:lnTo>
                  <a:pt x="151" y="191"/>
                </a:lnTo>
                <a:lnTo>
                  <a:pt x="133" y="191"/>
                </a:lnTo>
                <a:lnTo>
                  <a:pt x="127" y="190"/>
                </a:lnTo>
                <a:lnTo>
                  <a:pt x="125" y="188"/>
                </a:lnTo>
                <a:lnTo>
                  <a:pt x="123" y="184"/>
                </a:lnTo>
                <a:lnTo>
                  <a:pt x="123" y="184"/>
                </a:lnTo>
                <a:lnTo>
                  <a:pt x="115" y="183"/>
                </a:lnTo>
                <a:lnTo>
                  <a:pt x="106" y="181"/>
                </a:lnTo>
                <a:lnTo>
                  <a:pt x="99" y="176"/>
                </a:lnTo>
                <a:lnTo>
                  <a:pt x="96" y="171"/>
                </a:lnTo>
                <a:lnTo>
                  <a:pt x="96" y="171"/>
                </a:lnTo>
                <a:lnTo>
                  <a:pt x="98" y="164"/>
                </a:lnTo>
                <a:lnTo>
                  <a:pt x="101" y="159"/>
                </a:lnTo>
                <a:lnTo>
                  <a:pt x="103" y="152"/>
                </a:lnTo>
                <a:lnTo>
                  <a:pt x="103" y="144"/>
                </a:lnTo>
                <a:lnTo>
                  <a:pt x="103" y="144"/>
                </a:lnTo>
                <a:lnTo>
                  <a:pt x="93" y="144"/>
                </a:lnTo>
                <a:lnTo>
                  <a:pt x="84" y="142"/>
                </a:lnTo>
                <a:lnTo>
                  <a:pt x="84" y="142"/>
                </a:lnTo>
                <a:lnTo>
                  <a:pt x="82" y="145"/>
                </a:lnTo>
                <a:lnTo>
                  <a:pt x="82" y="145"/>
                </a:lnTo>
                <a:lnTo>
                  <a:pt x="79" y="150"/>
                </a:lnTo>
                <a:lnTo>
                  <a:pt x="74" y="157"/>
                </a:lnTo>
                <a:lnTo>
                  <a:pt x="74" y="157"/>
                </a:lnTo>
                <a:lnTo>
                  <a:pt x="76" y="157"/>
                </a:lnTo>
                <a:lnTo>
                  <a:pt x="76" y="198"/>
                </a:lnTo>
                <a:lnTo>
                  <a:pt x="76" y="198"/>
                </a:lnTo>
                <a:lnTo>
                  <a:pt x="76" y="201"/>
                </a:lnTo>
                <a:lnTo>
                  <a:pt x="76" y="205"/>
                </a:lnTo>
                <a:lnTo>
                  <a:pt x="76" y="210"/>
                </a:lnTo>
                <a:lnTo>
                  <a:pt x="76" y="212"/>
                </a:lnTo>
                <a:lnTo>
                  <a:pt x="76" y="212"/>
                </a:lnTo>
                <a:lnTo>
                  <a:pt x="72" y="212"/>
                </a:lnTo>
                <a:lnTo>
                  <a:pt x="69" y="212"/>
                </a:lnTo>
                <a:lnTo>
                  <a:pt x="69" y="212"/>
                </a:lnTo>
                <a:lnTo>
                  <a:pt x="65" y="219"/>
                </a:lnTo>
                <a:lnTo>
                  <a:pt x="62" y="225"/>
                </a:lnTo>
                <a:lnTo>
                  <a:pt x="62" y="225"/>
                </a:lnTo>
                <a:lnTo>
                  <a:pt x="58" y="227"/>
                </a:lnTo>
                <a:lnTo>
                  <a:pt x="55" y="229"/>
                </a:lnTo>
                <a:lnTo>
                  <a:pt x="52" y="230"/>
                </a:lnTo>
                <a:lnTo>
                  <a:pt x="48" y="232"/>
                </a:lnTo>
                <a:lnTo>
                  <a:pt x="48" y="232"/>
                </a:lnTo>
                <a:lnTo>
                  <a:pt x="47" y="237"/>
                </a:lnTo>
                <a:lnTo>
                  <a:pt x="47" y="241"/>
                </a:lnTo>
                <a:lnTo>
                  <a:pt x="45" y="244"/>
                </a:lnTo>
                <a:lnTo>
                  <a:pt x="45" y="246"/>
                </a:lnTo>
                <a:lnTo>
                  <a:pt x="41" y="246"/>
                </a:lnTo>
                <a:lnTo>
                  <a:pt x="41" y="246"/>
                </a:lnTo>
                <a:lnTo>
                  <a:pt x="40" y="249"/>
                </a:lnTo>
                <a:lnTo>
                  <a:pt x="38" y="253"/>
                </a:lnTo>
                <a:lnTo>
                  <a:pt x="35" y="256"/>
                </a:lnTo>
                <a:lnTo>
                  <a:pt x="35" y="259"/>
                </a:lnTo>
                <a:lnTo>
                  <a:pt x="35" y="259"/>
                </a:lnTo>
                <a:lnTo>
                  <a:pt x="24" y="259"/>
                </a:lnTo>
                <a:lnTo>
                  <a:pt x="14" y="259"/>
                </a:lnTo>
                <a:lnTo>
                  <a:pt x="7" y="263"/>
                </a:lnTo>
                <a:lnTo>
                  <a:pt x="0" y="266"/>
                </a:lnTo>
                <a:lnTo>
                  <a:pt x="0" y="266"/>
                </a:lnTo>
                <a:lnTo>
                  <a:pt x="4" y="282"/>
                </a:lnTo>
                <a:lnTo>
                  <a:pt x="4" y="294"/>
                </a:lnTo>
                <a:lnTo>
                  <a:pt x="2" y="321"/>
                </a:lnTo>
                <a:lnTo>
                  <a:pt x="0" y="348"/>
                </a:lnTo>
                <a:lnTo>
                  <a:pt x="0" y="365"/>
                </a:lnTo>
                <a:lnTo>
                  <a:pt x="0" y="382"/>
                </a:lnTo>
                <a:lnTo>
                  <a:pt x="0" y="382"/>
                </a:lnTo>
                <a:lnTo>
                  <a:pt x="7" y="396"/>
                </a:lnTo>
                <a:lnTo>
                  <a:pt x="14" y="410"/>
                </a:lnTo>
                <a:lnTo>
                  <a:pt x="14" y="410"/>
                </a:lnTo>
                <a:lnTo>
                  <a:pt x="16" y="415"/>
                </a:lnTo>
                <a:lnTo>
                  <a:pt x="19" y="420"/>
                </a:lnTo>
                <a:lnTo>
                  <a:pt x="23" y="423"/>
                </a:lnTo>
                <a:lnTo>
                  <a:pt x="28" y="425"/>
                </a:lnTo>
                <a:lnTo>
                  <a:pt x="38" y="430"/>
                </a:lnTo>
                <a:lnTo>
                  <a:pt x="48" y="437"/>
                </a:lnTo>
                <a:lnTo>
                  <a:pt x="48" y="437"/>
                </a:lnTo>
                <a:lnTo>
                  <a:pt x="50" y="438"/>
                </a:lnTo>
                <a:lnTo>
                  <a:pt x="50" y="442"/>
                </a:lnTo>
                <a:lnTo>
                  <a:pt x="52" y="444"/>
                </a:lnTo>
                <a:lnTo>
                  <a:pt x="55" y="444"/>
                </a:lnTo>
                <a:lnTo>
                  <a:pt x="55" y="444"/>
                </a:lnTo>
                <a:lnTo>
                  <a:pt x="53" y="454"/>
                </a:lnTo>
                <a:lnTo>
                  <a:pt x="55" y="461"/>
                </a:lnTo>
                <a:lnTo>
                  <a:pt x="57" y="467"/>
                </a:lnTo>
                <a:lnTo>
                  <a:pt x="60" y="473"/>
                </a:lnTo>
                <a:lnTo>
                  <a:pt x="65" y="485"/>
                </a:lnTo>
                <a:lnTo>
                  <a:pt x="67" y="491"/>
                </a:lnTo>
                <a:lnTo>
                  <a:pt x="69" y="498"/>
                </a:lnTo>
                <a:lnTo>
                  <a:pt x="69" y="498"/>
                </a:lnTo>
                <a:lnTo>
                  <a:pt x="69" y="503"/>
                </a:lnTo>
                <a:lnTo>
                  <a:pt x="72" y="507"/>
                </a:lnTo>
                <a:lnTo>
                  <a:pt x="76" y="510"/>
                </a:lnTo>
                <a:lnTo>
                  <a:pt x="81" y="510"/>
                </a:lnTo>
                <a:lnTo>
                  <a:pt x="91" y="512"/>
                </a:lnTo>
                <a:lnTo>
                  <a:pt x="94" y="515"/>
                </a:lnTo>
                <a:lnTo>
                  <a:pt x="96" y="519"/>
                </a:lnTo>
                <a:lnTo>
                  <a:pt x="96" y="519"/>
                </a:lnTo>
                <a:lnTo>
                  <a:pt x="99" y="520"/>
                </a:lnTo>
                <a:lnTo>
                  <a:pt x="103" y="522"/>
                </a:lnTo>
                <a:lnTo>
                  <a:pt x="110" y="526"/>
                </a:lnTo>
                <a:lnTo>
                  <a:pt x="113" y="527"/>
                </a:lnTo>
                <a:lnTo>
                  <a:pt x="116" y="529"/>
                </a:lnTo>
                <a:lnTo>
                  <a:pt x="116" y="534"/>
                </a:lnTo>
                <a:lnTo>
                  <a:pt x="116" y="539"/>
                </a:lnTo>
                <a:lnTo>
                  <a:pt x="137" y="539"/>
                </a:lnTo>
                <a:lnTo>
                  <a:pt x="137" y="539"/>
                </a:lnTo>
                <a:lnTo>
                  <a:pt x="139" y="543"/>
                </a:lnTo>
                <a:lnTo>
                  <a:pt x="142" y="544"/>
                </a:lnTo>
                <a:lnTo>
                  <a:pt x="151" y="546"/>
                </a:lnTo>
                <a:lnTo>
                  <a:pt x="151" y="546"/>
                </a:lnTo>
                <a:lnTo>
                  <a:pt x="157" y="556"/>
                </a:lnTo>
                <a:lnTo>
                  <a:pt x="164" y="565"/>
                </a:lnTo>
                <a:lnTo>
                  <a:pt x="181" y="580"/>
                </a:lnTo>
                <a:lnTo>
                  <a:pt x="198" y="596"/>
                </a:lnTo>
                <a:lnTo>
                  <a:pt x="205" y="604"/>
                </a:lnTo>
                <a:lnTo>
                  <a:pt x="212" y="614"/>
                </a:lnTo>
                <a:lnTo>
                  <a:pt x="212" y="614"/>
                </a:lnTo>
                <a:lnTo>
                  <a:pt x="222" y="614"/>
                </a:lnTo>
                <a:lnTo>
                  <a:pt x="232" y="614"/>
                </a:lnTo>
                <a:lnTo>
                  <a:pt x="239" y="618"/>
                </a:lnTo>
                <a:lnTo>
                  <a:pt x="246" y="621"/>
                </a:lnTo>
                <a:lnTo>
                  <a:pt x="246" y="621"/>
                </a:lnTo>
                <a:lnTo>
                  <a:pt x="243" y="628"/>
                </a:lnTo>
                <a:lnTo>
                  <a:pt x="237" y="633"/>
                </a:lnTo>
                <a:lnTo>
                  <a:pt x="232" y="638"/>
                </a:lnTo>
                <a:lnTo>
                  <a:pt x="226" y="642"/>
                </a:lnTo>
                <a:lnTo>
                  <a:pt x="226" y="642"/>
                </a:lnTo>
                <a:lnTo>
                  <a:pt x="220" y="645"/>
                </a:lnTo>
                <a:lnTo>
                  <a:pt x="215" y="648"/>
                </a:lnTo>
                <a:lnTo>
                  <a:pt x="210" y="654"/>
                </a:lnTo>
                <a:lnTo>
                  <a:pt x="205" y="655"/>
                </a:lnTo>
                <a:lnTo>
                  <a:pt x="205" y="655"/>
                </a:lnTo>
                <a:lnTo>
                  <a:pt x="202" y="660"/>
                </a:lnTo>
                <a:lnTo>
                  <a:pt x="198" y="666"/>
                </a:lnTo>
                <a:lnTo>
                  <a:pt x="193" y="669"/>
                </a:lnTo>
                <a:lnTo>
                  <a:pt x="191" y="676"/>
                </a:lnTo>
                <a:lnTo>
                  <a:pt x="191" y="676"/>
                </a:lnTo>
                <a:lnTo>
                  <a:pt x="191" y="677"/>
                </a:lnTo>
                <a:lnTo>
                  <a:pt x="190" y="679"/>
                </a:lnTo>
                <a:lnTo>
                  <a:pt x="186" y="681"/>
                </a:lnTo>
                <a:lnTo>
                  <a:pt x="181" y="681"/>
                </a:lnTo>
                <a:lnTo>
                  <a:pt x="178" y="683"/>
                </a:lnTo>
                <a:lnTo>
                  <a:pt x="178" y="683"/>
                </a:lnTo>
                <a:lnTo>
                  <a:pt x="176" y="688"/>
                </a:lnTo>
                <a:lnTo>
                  <a:pt x="174" y="689"/>
                </a:lnTo>
                <a:lnTo>
                  <a:pt x="171" y="689"/>
                </a:lnTo>
                <a:lnTo>
                  <a:pt x="171" y="689"/>
                </a:lnTo>
                <a:lnTo>
                  <a:pt x="173" y="696"/>
                </a:lnTo>
                <a:lnTo>
                  <a:pt x="171" y="701"/>
                </a:lnTo>
                <a:lnTo>
                  <a:pt x="169" y="708"/>
                </a:lnTo>
                <a:lnTo>
                  <a:pt x="164" y="713"/>
                </a:lnTo>
                <a:lnTo>
                  <a:pt x="164" y="718"/>
                </a:lnTo>
                <a:lnTo>
                  <a:pt x="164" y="723"/>
                </a:lnTo>
                <a:lnTo>
                  <a:pt x="164" y="744"/>
                </a:lnTo>
                <a:lnTo>
                  <a:pt x="164" y="744"/>
                </a:lnTo>
                <a:lnTo>
                  <a:pt x="157" y="744"/>
                </a:lnTo>
                <a:lnTo>
                  <a:pt x="157" y="744"/>
                </a:lnTo>
                <a:lnTo>
                  <a:pt x="147" y="746"/>
                </a:lnTo>
                <a:lnTo>
                  <a:pt x="137" y="747"/>
                </a:lnTo>
                <a:lnTo>
                  <a:pt x="128" y="751"/>
                </a:lnTo>
                <a:lnTo>
                  <a:pt x="120" y="754"/>
                </a:lnTo>
                <a:lnTo>
                  <a:pt x="106" y="764"/>
                </a:lnTo>
                <a:lnTo>
                  <a:pt x="98" y="768"/>
                </a:lnTo>
                <a:lnTo>
                  <a:pt x="89" y="771"/>
                </a:lnTo>
                <a:lnTo>
                  <a:pt x="89" y="771"/>
                </a:lnTo>
                <a:lnTo>
                  <a:pt x="89" y="785"/>
                </a:lnTo>
                <a:lnTo>
                  <a:pt x="91" y="799"/>
                </a:lnTo>
                <a:lnTo>
                  <a:pt x="96" y="822"/>
                </a:lnTo>
                <a:lnTo>
                  <a:pt x="99" y="848"/>
                </a:lnTo>
                <a:lnTo>
                  <a:pt x="101" y="860"/>
                </a:lnTo>
                <a:lnTo>
                  <a:pt x="103" y="874"/>
                </a:lnTo>
                <a:lnTo>
                  <a:pt x="103" y="874"/>
                </a:lnTo>
                <a:lnTo>
                  <a:pt x="103" y="901"/>
                </a:lnTo>
                <a:lnTo>
                  <a:pt x="103" y="901"/>
                </a:lnTo>
                <a:lnTo>
                  <a:pt x="103" y="904"/>
                </a:lnTo>
                <a:lnTo>
                  <a:pt x="103" y="908"/>
                </a:lnTo>
                <a:lnTo>
                  <a:pt x="103" y="913"/>
                </a:lnTo>
                <a:lnTo>
                  <a:pt x="103" y="914"/>
                </a:lnTo>
                <a:lnTo>
                  <a:pt x="103" y="914"/>
                </a:lnTo>
                <a:lnTo>
                  <a:pt x="106" y="914"/>
                </a:lnTo>
                <a:lnTo>
                  <a:pt x="110" y="914"/>
                </a:lnTo>
                <a:lnTo>
                  <a:pt x="110" y="914"/>
                </a:lnTo>
                <a:lnTo>
                  <a:pt x="113" y="921"/>
                </a:lnTo>
                <a:lnTo>
                  <a:pt x="116" y="928"/>
                </a:lnTo>
                <a:lnTo>
                  <a:pt x="116" y="928"/>
                </a:lnTo>
                <a:lnTo>
                  <a:pt x="120" y="930"/>
                </a:lnTo>
                <a:lnTo>
                  <a:pt x="123" y="932"/>
                </a:lnTo>
                <a:lnTo>
                  <a:pt x="127" y="933"/>
                </a:lnTo>
                <a:lnTo>
                  <a:pt x="130" y="935"/>
                </a:lnTo>
                <a:lnTo>
                  <a:pt x="130" y="935"/>
                </a:lnTo>
                <a:lnTo>
                  <a:pt x="132" y="940"/>
                </a:lnTo>
                <a:lnTo>
                  <a:pt x="132" y="943"/>
                </a:lnTo>
                <a:lnTo>
                  <a:pt x="132" y="947"/>
                </a:lnTo>
                <a:lnTo>
                  <a:pt x="133" y="949"/>
                </a:lnTo>
                <a:lnTo>
                  <a:pt x="137" y="949"/>
                </a:lnTo>
                <a:lnTo>
                  <a:pt x="137" y="949"/>
                </a:lnTo>
                <a:lnTo>
                  <a:pt x="135" y="957"/>
                </a:lnTo>
                <a:lnTo>
                  <a:pt x="133" y="966"/>
                </a:lnTo>
                <a:lnTo>
                  <a:pt x="128" y="971"/>
                </a:lnTo>
                <a:lnTo>
                  <a:pt x="123" y="976"/>
                </a:lnTo>
                <a:lnTo>
                  <a:pt x="123" y="976"/>
                </a:lnTo>
                <a:lnTo>
                  <a:pt x="122" y="981"/>
                </a:lnTo>
                <a:lnTo>
                  <a:pt x="120" y="983"/>
                </a:lnTo>
                <a:lnTo>
                  <a:pt x="115" y="988"/>
                </a:lnTo>
                <a:lnTo>
                  <a:pt x="111" y="989"/>
                </a:lnTo>
                <a:lnTo>
                  <a:pt x="110" y="993"/>
                </a:lnTo>
                <a:lnTo>
                  <a:pt x="108" y="998"/>
                </a:lnTo>
                <a:lnTo>
                  <a:pt x="110" y="1003"/>
                </a:lnTo>
                <a:lnTo>
                  <a:pt x="110" y="1003"/>
                </a:lnTo>
                <a:lnTo>
                  <a:pt x="116" y="1003"/>
                </a:lnTo>
                <a:lnTo>
                  <a:pt x="123" y="1007"/>
                </a:lnTo>
                <a:lnTo>
                  <a:pt x="127" y="1012"/>
                </a:lnTo>
                <a:lnTo>
                  <a:pt x="130" y="1017"/>
                </a:lnTo>
                <a:lnTo>
                  <a:pt x="130" y="1017"/>
                </a:lnTo>
                <a:lnTo>
                  <a:pt x="127" y="1018"/>
                </a:lnTo>
                <a:lnTo>
                  <a:pt x="125" y="1020"/>
                </a:lnTo>
                <a:lnTo>
                  <a:pt x="123" y="1027"/>
                </a:lnTo>
                <a:lnTo>
                  <a:pt x="123" y="1044"/>
                </a:lnTo>
                <a:lnTo>
                  <a:pt x="123" y="1044"/>
                </a:lnTo>
                <a:lnTo>
                  <a:pt x="127" y="1044"/>
                </a:lnTo>
                <a:lnTo>
                  <a:pt x="128" y="1046"/>
                </a:lnTo>
                <a:lnTo>
                  <a:pt x="128" y="1049"/>
                </a:lnTo>
                <a:lnTo>
                  <a:pt x="130" y="1051"/>
                </a:lnTo>
                <a:lnTo>
                  <a:pt x="130" y="1051"/>
                </a:lnTo>
                <a:lnTo>
                  <a:pt x="139" y="1056"/>
                </a:lnTo>
                <a:lnTo>
                  <a:pt x="142" y="1059"/>
                </a:lnTo>
                <a:lnTo>
                  <a:pt x="144" y="1065"/>
                </a:lnTo>
                <a:lnTo>
                  <a:pt x="144" y="1065"/>
                </a:lnTo>
                <a:lnTo>
                  <a:pt x="144" y="1068"/>
                </a:lnTo>
                <a:lnTo>
                  <a:pt x="145" y="1071"/>
                </a:lnTo>
                <a:lnTo>
                  <a:pt x="151" y="1075"/>
                </a:lnTo>
                <a:lnTo>
                  <a:pt x="154" y="1080"/>
                </a:lnTo>
                <a:lnTo>
                  <a:pt x="157" y="1085"/>
                </a:lnTo>
                <a:lnTo>
                  <a:pt x="157" y="1085"/>
                </a:lnTo>
                <a:lnTo>
                  <a:pt x="164" y="1085"/>
                </a:lnTo>
                <a:lnTo>
                  <a:pt x="169" y="1087"/>
                </a:lnTo>
                <a:lnTo>
                  <a:pt x="173" y="1090"/>
                </a:lnTo>
                <a:lnTo>
                  <a:pt x="178" y="1092"/>
                </a:lnTo>
                <a:lnTo>
                  <a:pt x="178" y="1092"/>
                </a:lnTo>
                <a:lnTo>
                  <a:pt x="181" y="1094"/>
                </a:lnTo>
                <a:lnTo>
                  <a:pt x="183" y="1095"/>
                </a:lnTo>
                <a:lnTo>
                  <a:pt x="183" y="1097"/>
                </a:lnTo>
                <a:lnTo>
                  <a:pt x="185" y="1099"/>
                </a:lnTo>
                <a:lnTo>
                  <a:pt x="185" y="1099"/>
                </a:lnTo>
                <a:lnTo>
                  <a:pt x="190" y="1099"/>
                </a:lnTo>
                <a:lnTo>
                  <a:pt x="195" y="1099"/>
                </a:lnTo>
                <a:lnTo>
                  <a:pt x="205" y="1099"/>
                </a:lnTo>
                <a:lnTo>
                  <a:pt x="205" y="1099"/>
                </a:lnTo>
                <a:lnTo>
                  <a:pt x="209" y="1100"/>
                </a:lnTo>
                <a:lnTo>
                  <a:pt x="210" y="1102"/>
                </a:lnTo>
                <a:lnTo>
                  <a:pt x="210" y="1104"/>
                </a:lnTo>
                <a:lnTo>
                  <a:pt x="212" y="1106"/>
                </a:lnTo>
                <a:lnTo>
                  <a:pt x="212" y="1106"/>
                </a:lnTo>
                <a:lnTo>
                  <a:pt x="219" y="1107"/>
                </a:lnTo>
                <a:lnTo>
                  <a:pt x="226" y="1106"/>
                </a:lnTo>
                <a:lnTo>
                  <a:pt x="232" y="1106"/>
                </a:lnTo>
                <a:lnTo>
                  <a:pt x="239" y="1106"/>
                </a:lnTo>
                <a:lnTo>
                  <a:pt x="239" y="1106"/>
                </a:lnTo>
                <a:lnTo>
                  <a:pt x="241" y="1107"/>
                </a:lnTo>
                <a:lnTo>
                  <a:pt x="244" y="1109"/>
                </a:lnTo>
                <a:lnTo>
                  <a:pt x="246" y="1112"/>
                </a:lnTo>
                <a:lnTo>
                  <a:pt x="246" y="1112"/>
                </a:lnTo>
                <a:lnTo>
                  <a:pt x="253" y="1112"/>
                </a:lnTo>
                <a:lnTo>
                  <a:pt x="260" y="1112"/>
                </a:lnTo>
                <a:lnTo>
                  <a:pt x="266" y="1112"/>
                </a:lnTo>
                <a:lnTo>
                  <a:pt x="273" y="1112"/>
                </a:lnTo>
                <a:lnTo>
                  <a:pt x="273" y="1112"/>
                </a:lnTo>
                <a:lnTo>
                  <a:pt x="277" y="1119"/>
                </a:lnTo>
                <a:lnTo>
                  <a:pt x="282" y="1124"/>
                </a:lnTo>
                <a:lnTo>
                  <a:pt x="287" y="1130"/>
                </a:lnTo>
                <a:lnTo>
                  <a:pt x="294" y="1133"/>
                </a:lnTo>
                <a:lnTo>
                  <a:pt x="294" y="1133"/>
                </a:lnTo>
                <a:lnTo>
                  <a:pt x="292" y="1148"/>
                </a:lnTo>
                <a:lnTo>
                  <a:pt x="296" y="1159"/>
                </a:lnTo>
                <a:lnTo>
                  <a:pt x="297" y="1170"/>
                </a:lnTo>
                <a:lnTo>
                  <a:pt x="301" y="1181"/>
                </a:lnTo>
                <a:lnTo>
                  <a:pt x="301" y="1181"/>
                </a:lnTo>
                <a:lnTo>
                  <a:pt x="308" y="1193"/>
                </a:lnTo>
                <a:lnTo>
                  <a:pt x="318" y="1201"/>
                </a:lnTo>
                <a:lnTo>
                  <a:pt x="330" y="1208"/>
                </a:lnTo>
                <a:lnTo>
                  <a:pt x="342" y="1215"/>
                </a:lnTo>
                <a:lnTo>
                  <a:pt x="342" y="1215"/>
                </a:lnTo>
                <a:lnTo>
                  <a:pt x="342" y="1220"/>
                </a:lnTo>
                <a:lnTo>
                  <a:pt x="343" y="1225"/>
                </a:lnTo>
                <a:lnTo>
                  <a:pt x="347" y="1234"/>
                </a:lnTo>
                <a:lnTo>
                  <a:pt x="352" y="1240"/>
                </a:lnTo>
                <a:lnTo>
                  <a:pt x="355" y="1249"/>
                </a:lnTo>
                <a:lnTo>
                  <a:pt x="355" y="1249"/>
                </a:lnTo>
                <a:lnTo>
                  <a:pt x="354" y="1266"/>
                </a:lnTo>
                <a:lnTo>
                  <a:pt x="349" y="1281"/>
                </a:lnTo>
                <a:lnTo>
                  <a:pt x="345" y="1295"/>
                </a:lnTo>
                <a:lnTo>
                  <a:pt x="342" y="1310"/>
                </a:lnTo>
                <a:lnTo>
                  <a:pt x="342" y="1310"/>
                </a:lnTo>
                <a:lnTo>
                  <a:pt x="343" y="1319"/>
                </a:lnTo>
                <a:lnTo>
                  <a:pt x="345" y="1327"/>
                </a:lnTo>
                <a:lnTo>
                  <a:pt x="349" y="1332"/>
                </a:lnTo>
                <a:lnTo>
                  <a:pt x="355" y="1338"/>
                </a:lnTo>
                <a:lnTo>
                  <a:pt x="355" y="1338"/>
                </a:lnTo>
                <a:lnTo>
                  <a:pt x="355" y="1348"/>
                </a:lnTo>
                <a:lnTo>
                  <a:pt x="355" y="1358"/>
                </a:lnTo>
                <a:lnTo>
                  <a:pt x="359" y="1365"/>
                </a:lnTo>
                <a:lnTo>
                  <a:pt x="362" y="1372"/>
                </a:lnTo>
                <a:lnTo>
                  <a:pt x="362" y="1433"/>
                </a:lnTo>
                <a:lnTo>
                  <a:pt x="389" y="1433"/>
                </a:lnTo>
                <a:lnTo>
                  <a:pt x="389" y="1433"/>
                </a:lnTo>
                <a:lnTo>
                  <a:pt x="401" y="1433"/>
                </a:lnTo>
                <a:lnTo>
                  <a:pt x="407" y="1431"/>
                </a:lnTo>
                <a:lnTo>
                  <a:pt x="408" y="1430"/>
                </a:lnTo>
                <a:lnTo>
                  <a:pt x="410" y="1426"/>
                </a:lnTo>
                <a:lnTo>
                  <a:pt x="410" y="1426"/>
                </a:lnTo>
                <a:lnTo>
                  <a:pt x="415" y="1425"/>
                </a:lnTo>
                <a:lnTo>
                  <a:pt x="418" y="1421"/>
                </a:lnTo>
                <a:lnTo>
                  <a:pt x="425" y="1414"/>
                </a:lnTo>
                <a:lnTo>
                  <a:pt x="429" y="1411"/>
                </a:lnTo>
                <a:lnTo>
                  <a:pt x="432" y="1407"/>
                </a:lnTo>
                <a:lnTo>
                  <a:pt x="437" y="1406"/>
                </a:lnTo>
                <a:lnTo>
                  <a:pt x="444" y="1406"/>
                </a:lnTo>
                <a:lnTo>
                  <a:pt x="444" y="1406"/>
                </a:lnTo>
                <a:lnTo>
                  <a:pt x="458" y="1404"/>
                </a:lnTo>
                <a:lnTo>
                  <a:pt x="471" y="1401"/>
                </a:lnTo>
                <a:lnTo>
                  <a:pt x="495" y="1392"/>
                </a:lnTo>
                <a:lnTo>
                  <a:pt x="507" y="1389"/>
                </a:lnTo>
                <a:lnTo>
                  <a:pt x="521" y="1385"/>
                </a:lnTo>
                <a:lnTo>
                  <a:pt x="536" y="1384"/>
                </a:lnTo>
                <a:lnTo>
                  <a:pt x="553" y="1385"/>
                </a:lnTo>
                <a:lnTo>
                  <a:pt x="553" y="1385"/>
                </a:lnTo>
                <a:lnTo>
                  <a:pt x="562" y="1382"/>
                </a:lnTo>
                <a:lnTo>
                  <a:pt x="569" y="1377"/>
                </a:lnTo>
                <a:lnTo>
                  <a:pt x="577" y="1373"/>
                </a:lnTo>
                <a:lnTo>
                  <a:pt x="582" y="1372"/>
                </a:lnTo>
                <a:lnTo>
                  <a:pt x="587" y="1372"/>
                </a:lnTo>
                <a:lnTo>
                  <a:pt x="587" y="1372"/>
                </a:lnTo>
                <a:lnTo>
                  <a:pt x="589" y="1367"/>
                </a:lnTo>
                <a:lnTo>
                  <a:pt x="591" y="1365"/>
                </a:lnTo>
                <a:lnTo>
                  <a:pt x="594" y="1365"/>
                </a:lnTo>
                <a:lnTo>
                  <a:pt x="594" y="1365"/>
                </a:lnTo>
                <a:lnTo>
                  <a:pt x="603" y="1363"/>
                </a:lnTo>
                <a:lnTo>
                  <a:pt x="609" y="1361"/>
                </a:lnTo>
                <a:lnTo>
                  <a:pt x="623" y="1356"/>
                </a:lnTo>
                <a:lnTo>
                  <a:pt x="637" y="1351"/>
                </a:lnTo>
                <a:lnTo>
                  <a:pt x="645" y="1351"/>
                </a:lnTo>
                <a:lnTo>
                  <a:pt x="655" y="1351"/>
                </a:lnTo>
                <a:lnTo>
                  <a:pt x="662" y="1351"/>
                </a:lnTo>
                <a:lnTo>
                  <a:pt x="676" y="1351"/>
                </a:lnTo>
                <a:lnTo>
                  <a:pt x="676" y="1351"/>
                </a:lnTo>
                <a:lnTo>
                  <a:pt x="679" y="1351"/>
                </a:lnTo>
                <a:lnTo>
                  <a:pt x="681" y="1350"/>
                </a:lnTo>
                <a:lnTo>
                  <a:pt x="683" y="1344"/>
                </a:lnTo>
                <a:lnTo>
                  <a:pt x="683" y="1344"/>
                </a:lnTo>
                <a:lnTo>
                  <a:pt x="686" y="1344"/>
                </a:lnTo>
                <a:lnTo>
                  <a:pt x="688" y="1343"/>
                </a:lnTo>
                <a:lnTo>
                  <a:pt x="690" y="1338"/>
                </a:lnTo>
                <a:lnTo>
                  <a:pt x="690" y="1338"/>
                </a:lnTo>
                <a:lnTo>
                  <a:pt x="693" y="1338"/>
                </a:lnTo>
                <a:lnTo>
                  <a:pt x="695" y="1336"/>
                </a:lnTo>
                <a:lnTo>
                  <a:pt x="696" y="1331"/>
                </a:lnTo>
                <a:lnTo>
                  <a:pt x="696" y="1331"/>
                </a:lnTo>
                <a:lnTo>
                  <a:pt x="707" y="1324"/>
                </a:lnTo>
                <a:lnTo>
                  <a:pt x="715" y="1315"/>
                </a:lnTo>
                <a:lnTo>
                  <a:pt x="725" y="1309"/>
                </a:lnTo>
                <a:lnTo>
                  <a:pt x="731" y="1305"/>
                </a:lnTo>
                <a:lnTo>
                  <a:pt x="737" y="1303"/>
                </a:lnTo>
                <a:lnTo>
                  <a:pt x="737" y="1303"/>
                </a:lnTo>
                <a:lnTo>
                  <a:pt x="761" y="1298"/>
                </a:lnTo>
                <a:lnTo>
                  <a:pt x="788" y="1297"/>
                </a:lnTo>
                <a:lnTo>
                  <a:pt x="818" y="1297"/>
                </a:lnTo>
                <a:lnTo>
                  <a:pt x="847" y="1297"/>
                </a:lnTo>
                <a:lnTo>
                  <a:pt x="847" y="1297"/>
                </a:lnTo>
                <a:lnTo>
                  <a:pt x="847" y="1305"/>
                </a:lnTo>
                <a:lnTo>
                  <a:pt x="850" y="1310"/>
                </a:lnTo>
                <a:lnTo>
                  <a:pt x="853" y="1315"/>
                </a:lnTo>
                <a:lnTo>
                  <a:pt x="859" y="1319"/>
                </a:lnTo>
                <a:lnTo>
                  <a:pt x="867" y="1327"/>
                </a:lnTo>
                <a:lnTo>
                  <a:pt x="871" y="1331"/>
                </a:lnTo>
                <a:lnTo>
                  <a:pt x="874" y="1338"/>
                </a:lnTo>
                <a:lnTo>
                  <a:pt x="874" y="1338"/>
                </a:lnTo>
                <a:lnTo>
                  <a:pt x="889" y="1343"/>
                </a:lnTo>
                <a:lnTo>
                  <a:pt x="905" y="1348"/>
                </a:lnTo>
                <a:lnTo>
                  <a:pt x="911" y="1351"/>
                </a:lnTo>
                <a:lnTo>
                  <a:pt x="920" y="1353"/>
                </a:lnTo>
                <a:lnTo>
                  <a:pt x="930" y="1353"/>
                </a:lnTo>
                <a:lnTo>
                  <a:pt x="942" y="1351"/>
                </a:lnTo>
                <a:lnTo>
                  <a:pt x="942" y="1351"/>
                </a:lnTo>
                <a:lnTo>
                  <a:pt x="947" y="1350"/>
                </a:lnTo>
                <a:lnTo>
                  <a:pt x="952" y="1344"/>
                </a:lnTo>
                <a:lnTo>
                  <a:pt x="961" y="1336"/>
                </a:lnTo>
                <a:lnTo>
                  <a:pt x="964" y="1331"/>
                </a:lnTo>
                <a:lnTo>
                  <a:pt x="969" y="1327"/>
                </a:lnTo>
                <a:lnTo>
                  <a:pt x="975" y="1324"/>
                </a:lnTo>
                <a:lnTo>
                  <a:pt x="983" y="1324"/>
                </a:lnTo>
                <a:lnTo>
                  <a:pt x="983" y="1324"/>
                </a:lnTo>
                <a:lnTo>
                  <a:pt x="995" y="1324"/>
                </a:lnTo>
                <a:lnTo>
                  <a:pt x="1005" y="1326"/>
                </a:lnTo>
                <a:lnTo>
                  <a:pt x="1024" y="1331"/>
                </a:lnTo>
                <a:lnTo>
                  <a:pt x="1043" y="1336"/>
                </a:lnTo>
                <a:lnTo>
                  <a:pt x="1053" y="1338"/>
                </a:lnTo>
                <a:lnTo>
                  <a:pt x="1065" y="1338"/>
                </a:lnTo>
                <a:lnTo>
                  <a:pt x="1065" y="1338"/>
                </a:lnTo>
                <a:lnTo>
                  <a:pt x="1080" y="1346"/>
                </a:lnTo>
                <a:lnTo>
                  <a:pt x="1097" y="1353"/>
                </a:lnTo>
                <a:lnTo>
                  <a:pt x="1106" y="1356"/>
                </a:lnTo>
                <a:lnTo>
                  <a:pt x="1116" y="1358"/>
                </a:lnTo>
                <a:lnTo>
                  <a:pt x="1126" y="1360"/>
                </a:lnTo>
                <a:lnTo>
                  <a:pt x="1140" y="1358"/>
                </a:lnTo>
                <a:lnTo>
                  <a:pt x="1140" y="1358"/>
                </a:lnTo>
                <a:lnTo>
                  <a:pt x="1143" y="1356"/>
                </a:lnTo>
                <a:lnTo>
                  <a:pt x="1143" y="1356"/>
                </a:lnTo>
                <a:lnTo>
                  <a:pt x="1145" y="1356"/>
                </a:lnTo>
                <a:lnTo>
                  <a:pt x="1145" y="1356"/>
                </a:lnTo>
                <a:lnTo>
                  <a:pt x="1147" y="1355"/>
                </a:lnTo>
                <a:lnTo>
                  <a:pt x="1147" y="1355"/>
                </a:lnTo>
                <a:lnTo>
                  <a:pt x="1147" y="1355"/>
                </a:lnTo>
                <a:lnTo>
                  <a:pt x="1147" y="1355"/>
                </a:lnTo>
                <a:lnTo>
                  <a:pt x="1154" y="1348"/>
                </a:lnTo>
                <a:lnTo>
                  <a:pt x="1159" y="1341"/>
                </a:lnTo>
                <a:lnTo>
                  <a:pt x="1166" y="1338"/>
                </a:lnTo>
                <a:lnTo>
                  <a:pt x="1176" y="1336"/>
                </a:lnTo>
                <a:lnTo>
                  <a:pt x="1176" y="1336"/>
                </a:lnTo>
                <a:lnTo>
                  <a:pt x="1177" y="1334"/>
                </a:lnTo>
                <a:lnTo>
                  <a:pt x="1177" y="1334"/>
                </a:lnTo>
                <a:lnTo>
                  <a:pt x="1179" y="1331"/>
                </a:lnTo>
                <a:lnTo>
                  <a:pt x="1183" y="1329"/>
                </a:lnTo>
                <a:lnTo>
                  <a:pt x="1183" y="1329"/>
                </a:lnTo>
                <a:lnTo>
                  <a:pt x="1186" y="1327"/>
                </a:lnTo>
                <a:lnTo>
                  <a:pt x="1186" y="1327"/>
                </a:lnTo>
                <a:lnTo>
                  <a:pt x="1193" y="1322"/>
                </a:lnTo>
                <a:lnTo>
                  <a:pt x="1200" y="1321"/>
                </a:lnTo>
                <a:lnTo>
                  <a:pt x="1212" y="1319"/>
                </a:lnTo>
                <a:lnTo>
                  <a:pt x="1212" y="1319"/>
                </a:lnTo>
                <a:lnTo>
                  <a:pt x="1218" y="1315"/>
                </a:lnTo>
                <a:lnTo>
                  <a:pt x="1218" y="1315"/>
                </a:lnTo>
                <a:lnTo>
                  <a:pt x="1220" y="1314"/>
                </a:lnTo>
                <a:lnTo>
                  <a:pt x="1220" y="1314"/>
                </a:lnTo>
                <a:lnTo>
                  <a:pt x="1227" y="1312"/>
                </a:lnTo>
                <a:lnTo>
                  <a:pt x="1227" y="1312"/>
                </a:lnTo>
                <a:lnTo>
                  <a:pt x="1227" y="1310"/>
                </a:lnTo>
                <a:lnTo>
                  <a:pt x="1227" y="1310"/>
                </a:lnTo>
                <a:lnTo>
                  <a:pt x="1234" y="1307"/>
                </a:lnTo>
                <a:lnTo>
                  <a:pt x="1234" y="1307"/>
                </a:lnTo>
                <a:lnTo>
                  <a:pt x="1237" y="1307"/>
                </a:lnTo>
                <a:lnTo>
                  <a:pt x="1237" y="1307"/>
                </a:lnTo>
                <a:lnTo>
                  <a:pt x="1242" y="1303"/>
                </a:lnTo>
                <a:lnTo>
                  <a:pt x="1242" y="1303"/>
                </a:lnTo>
                <a:lnTo>
                  <a:pt x="1244" y="1303"/>
                </a:lnTo>
                <a:lnTo>
                  <a:pt x="1244" y="1303"/>
                </a:lnTo>
                <a:lnTo>
                  <a:pt x="1254" y="1300"/>
                </a:lnTo>
                <a:lnTo>
                  <a:pt x="1254" y="1300"/>
                </a:lnTo>
                <a:lnTo>
                  <a:pt x="1256" y="1300"/>
                </a:lnTo>
                <a:lnTo>
                  <a:pt x="1256" y="1300"/>
                </a:lnTo>
                <a:lnTo>
                  <a:pt x="1263" y="1298"/>
                </a:lnTo>
                <a:lnTo>
                  <a:pt x="1263" y="1298"/>
                </a:lnTo>
                <a:lnTo>
                  <a:pt x="1266" y="1298"/>
                </a:lnTo>
                <a:lnTo>
                  <a:pt x="1266" y="1298"/>
                </a:lnTo>
                <a:lnTo>
                  <a:pt x="1276" y="1297"/>
                </a:lnTo>
                <a:lnTo>
                  <a:pt x="1276" y="1297"/>
                </a:lnTo>
                <a:lnTo>
                  <a:pt x="1278" y="1292"/>
                </a:lnTo>
                <a:lnTo>
                  <a:pt x="1280" y="1290"/>
                </a:lnTo>
                <a:lnTo>
                  <a:pt x="1283" y="1290"/>
                </a:lnTo>
                <a:lnTo>
                  <a:pt x="1283" y="1290"/>
                </a:lnTo>
                <a:lnTo>
                  <a:pt x="1285" y="1281"/>
                </a:lnTo>
                <a:lnTo>
                  <a:pt x="1287" y="1278"/>
                </a:lnTo>
                <a:lnTo>
                  <a:pt x="1290" y="1276"/>
                </a:lnTo>
                <a:lnTo>
                  <a:pt x="1290" y="1276"/>
                </a:lnTo>
                <a:lnTo>
                  <a:pt x="1297" y="1276"/>
                </a:lnTo>
                <a:lnTo>
                  <a:pt x="1297" y="1276"/>
                </a:lnTo>
                <a:lnTo>
                  <a:pt x="1297" y="1283"/>
                </a:lnTo>
                <a:lnTo>
                  <a:pt x="1297" y="1283"/>
                </a:lnTo>
                <a:lnTo>
                  <a:pt x="1304" y="1283"/>
                </a:lnTo>
                <a:lnTo>
                  <a:pt x="1304" y="1283"/>
                </a:lnTo>
                <a:lnTo>
                  <a:pt x="1309" y="1285"/>
                </a:lnTo>
                <a:lnTo>
                  <a:pt x="1309" y="1288"/>
                </a:lnTo>
                <a:lnTo>
                  <a:pt x="1309" y="1292"/>
                </a:lnTo>
                <a:lnTo>
                  <a:pt x="1310" y="1297"/>
                </a:lnTo>
                <a:lnTo>
                  <a:pt x="1310" y="1297"/>
                </a:lnTo>
                <a:lnTo>
                  <a:pt x="1314" y="1298"/>
                </a:lnTo>
                <a:lnTo>
                  <a:pt x="1319" y="1298"/>
                </a:lnTo>
                <a:lnTo>
                  <a:pt x="1322" y="1300"/>
                </a:lnTo>
                <a:lnTo>
                  <a:pt x="1324" y="1302"/>
                </a:lnTo>
                <a:lnTo>
                  <a:pt x="1324" y="1303"/>
                </a:lnTo>
                <a:lnTo>
                  <a:pt x="1324" y="1303"/>
                </a:lnTo>
                <a:lnTo>
                  <a:pt x="1338" y="1302"/>
                </a:lnTo>
                <a:lnTo>
                  <a:pt x="1350" y="1298"/>
                </a:lnTo>
                <a:lnTo>
                  <a:pt x="1372" y="1290"/>
                </a:lnTo>
                <a:lnTo>
                  <a:pt x="1372" y="1290"/>
                </a:lnTo>
                <a:lnTo>
                  <a:pt x="1374" y="1285"/>
                </a:lnTo>
                <a:lnTo>
                  <a:pt x="1375" y="1283"/>
                </a:lnTo>
                <a:lnTo>
                  <a:pt x="1379" y="1283"/>
                </a:lnTo>
                <a:lnTo>
                  <a:pt x="1379" y="1283"/>
                </a:lnTo>
                <a:lnTo>
                  <a:pt x="1386" y="1283"/>
                </a:lnTo>
                <a:lnTo>
                  <a:pt x="1386" y="1283"/>
                </a:lnTo>
                <a:lnTo>
                  <a:pt x="1387" y="1278"/>
                </a:lnTo>
                <a:lnTo>
                  <a:pt x="1389" y="1276"/>
                </a:lnTo>
                <a:lnTo>
                  <a:pt x="1392" y="1276"/>
                </a:lnTo>
                <a:lnTo>
                  <a:pt x="1392" y="1276"/>
                </a:lnTo>
                <a:lnTo>
                  <a:pt x="1398" y="1274"/>
                </a:lnTo>
                <a:lnTo>
                  <a:pt x="1403" y="1269"/>
                </a:lnTo>
                <a:lnTo>
                  <a:pt x="1408" y="1266"/>
                </a:lnTo>
                <a:lnTo>
                  <a:pt x="1413" y="1263"/>
                </a:lnTo>
                <a:lnTo>
                  <a:pt x="1413" y="1263"/>
                </a:lnTo>
                <a:lnTo>
                  <a:pt x="1413" y="1208"/>
                </a:lnTo>
                <a:lnTo>
                  <a:pt x="1413" y="1208"/>
                </a:lnTo>
                <a:lnTo>
                  <a:pt x="1410" y="1201"/>
                </a:lnTo>
                <a:lnTo>
                  <a:pt x="1406" y="1198"/>
                </a:lnTo>
                <a:lnTo>
                  <a:pt x="1403" y="1193"/>
                </a:lnTo>
                <a:lnTo>
                  <a:pt x="1399" y="1188"/>
                </a:lnTo>
                <a:lnTo>
                  <a:pt x="1399" y="1188"/>
                </a:lnTo>
                <a:lnTo>
                  <a:pt x="1394" y="1186"/>
                </a:lnTo>
                <a:lnTo>
                  <a:pt x="1392" y="1184"/>
                </a:lnTo>
                <a:lnTo>
                  <a:pt x="1392" y="1181"/>
                </a:lnTo>
                <a:lnTo>
                  <a:pt x="1392" y="1181"/>
                </a:lnTo>
                <a:lnTo>
                  <a:pt x="1392" y="1174"/>
                </a:lnTo>
                <a:lnTo>
                  <a:pt x="1392" y="1174"/>
                </a:lnTo>
                <a:lnTo>
                  <a:pt x="1387" y="1172"/>
                </a:lnTo>
                <a:lnTo>
                  <a:pt x="1386" y="1170"/>
                </a:lnTo>
                <a:lnTo>
                  <a:pt x="1386" y="1167"/>
                </a:lnTo>
                <a:lnTo>
                  <a:pt x="1386" y="1167"/>
                </a:lnTo>
                <a:lnTo>
                  <a:pt x="1386" y="1153"/>
                </a:lnTo>
                <a:lnTo>
                  <a:pt x="1386" y="1153"/>
                </a:lnTo>
                <a:lnTo>
                  <a:pt x="1381" y="1152"/>
                </a:lnTo>
                <a:lnTo>
                  <a:pt x="1379" y="1150"/>
                </a:lnTo>
                <a:lnTo>
                  <a:pt x="1379" y="1147"/>
                </a:lnTo>
                <a:lnTo>
                  <a:pt x="1379" y="1147"/>
                </a:lnTo>
                <a:lnTo>
                  <a:pt x="1379" y="1138"/>
                </a:lnTo>
                <a:lnTo>
                  <a:pt x="1375" y="1133"/>
                </a:lnTo>
                <a:lnTo>
                  <a:pt x="1372" y="1126"/>
                </a:lnTo>
                <a:lnTo>
                  <a:pt x="1372" y="1119"/>
                </a:lnTo>
                <a:lnTo>
                  <a:pt x="1372" y="1119"/>
                </a:lnTo>
                <a:lnTo>
                  <a:pt x="1379" y="1118"/>
                </a:lnTo>
                <a:lnTo>
                  <a:pt x="1384" y="1112"/>
                </a:lnTo>
                <a:lnTo>
                  <a:pt x="1391" y="1109"/>
                </a:lnTo>
                <a:lnTo>
                  <a:pt x="1399" y="1106"/>
                </a:lnTo>
                <a:lnTo>
                  <a:pt x="1399" y="1106"/>
                </a:lnTo>
                <a:lnTo>
                  <a:pt x="1413" y="1104"/>
                </a:lnTo>
                <a:lnTo>
                  <a:pt x="1428" y="1106"/>
                </a:lnTo>
                <a:lnTo>
                  <a:pt x="1445" y="1106"/>
                </a:lnTo>
                <a:lnTo>
                  <a:pt x="1461" y="1106"/>
                </a:lnTo>
                <a:lnTo>
                  <a:pt x="1461" y="1106"/>
                </a:lnTo>
                <a:lnTo>
                  <a:pt x="1459" y="1097"/>
                </a:lnTo>
                <a:lnTo>
                  <a:pt x="1461" y="1090"/>
                </a:lnTo>
                <a:lnTo>
                  <a:pt x="1462" y="1083"/>
                </a:lnTo>
                <a:lnTo>
                  <a:pt x="1464" y="1078"/>
                </a:lnTo>
                <a:lnTo>
                  <a:pt x="1468" y="1073"/>
                </a:lnTo>
                <a:lnTo>
                  <a:pt x="1471" y="1070"/>
                </a:lnTo>
                <a:lnTo>
                  <a:pt x="1481" y="1065"/>
                </a:lnTo>
                <a:lnTo>
                  <a:pt x="1481" y="1065"/>
                </a:lnTo>
                <a:lnTo>
                  <a:pt x="1483" y="1059"/>
                </a:lnTo>
                <a:lnTo>
                  <a:pt x="1485" y="1058"/>
                </a:lnTo>
                <a:lnTo>
                  <a:pt x="1488" y="1058"/>
                </a:lnTo>
                <a:lnTo>
                  <a:pt x="1488" y="1058"/>
                </a:lnTo>
                <a:lnTo>
                  <a:pt x="1490" y="1053"/>
                </a:lnTo>
                <a:lnTo>
                  <a:pt x="1491" y="1051"/>
                </a:lnTo>
                <a:lnTo>
                  <a:pt x="1495" y="1051"/>
                </a:lnTo>
                <a:lnTo>
                  <a:pt x="1495" y="1051"/>
                </a:lnTo>
                <a:lnTo>
                  <a:pt x="1500" y="1049"/>
                </a:lnTo>
                <a:lnTo>
                  <a:pt x="1502" y="1044"/>
                </a:lnTo>
                <a:lnTo>
                  <a:pt x="1503" y="1039"/>
                </a:lnTo>
                <a:lnTo>
                  <a:pt x="1502" y="1030"/>
                </a:lnTo>
                <a:lnTo>
                  <a:pt x="1502" y="1017"/>
                </a:lnTo>
                <a:lnTo>
                  <a:pt x="1500" y="1010"/>
                </a:lnTo>
                <a:lnTo>
                  <a:pt x="1502" y="1003"/>
                </a:lnTo>
                <a:lnTo>
                  <a:pt x="1502" y="1003"/>
                </a:lnTo>
                <a:lnTo>
                  <a:pt x="1505" y="1001"/>
                </a:lnTo>
                <a:lnTo>
                  <a:pt x="1507" y="998"/>
                </a:lnTo>
                <a:lnTo>
                  <a:pt x="1509" y="995"/>
                </a:lnTo>
                <a:lnTo>
                  <a:pt x="1509" y="989"/>
                </a:lnTo>
                <a:lnTo>
                  <a:pt x="1509" y="989"/>
                </a:lnTo>
                <a:lnTo>
                  <a:pt x="1517" y="988"/>
                </a:lnTo>
                <a:lnTo>
                  <a:pt x="1520" y="986"/>
                </a:lnTo>
                <a:lnTo>
                  <a:pt x="1522" y="983"/>
                </a:lnTo>
                <a:lnTo>
                  <a:pt x="1522" y="983"/>
                </a:lnTo>
                <a:lnTo>
                  <a:pt x="1524" y="978"/>
                </a:lnTo>
                <a:lnTo>
                  <a:pt x="1526" y="976"/>
                </a:lnTo>
                <a:lnTo>
                  <a:pt x="1529" y="976"/>
                </a:lnTo>
                <a:lnTo>
                  <a:pt x="1529" y="983"/>
                </a:lnTo>
                <a:lnTo>
                  <a:pt x="1529" y="983"/>
                </a:lnTo>
                <a:lnTo>
                  <a:pt x="1541" y="983"/>
                </a:lnTo>
                <a:lnTo>
                  <a:pt x="1551" y="979"/>
                </a:lnTo>
                <a:lnTo>
                  <a:pt x="1560" y="974"/>
                </a:lnTo>
                <a:lnTo>
                  <a:pt x="1568" y="971"/>
                </a:lnTo>
                <a:lnTo>
                  <a:pt x="1577" y="966"/>
                </a:lnTo>
                <a:lnTo>
                  <a:pt x="1585" y="962"/>
                </a:lnTo>
                <a:lnTo>
                  <a:pt x="1597" y="960"/>
                </a:lnTo>
                <a:lnTo>
                  <a:pt x="1611" y="962"/>
                </a:lnTo>
                <a:lnTo>
                  <a:pt x="1611" y="962"/>
                </a:lnTo>
                <a:lnTo>
                  <a:pt x="1613" y="952"/>
                </a:lnTo>
                <a:lnTo>
                  <a:pt x="1618" y="943"/>
                </a:lnTo>
                <a:lnTo>
                  <a:pt x="1624" y="937"/>
                </a:lnTo>
                <a:lnTo>
                  <a:pt x="1631" y="932"/>
                </a:lnTo>
                <a:lnTo>
                  <a:pt x="1638" y="926"/>
                </a:lnTo>
                <a:lnTo>
                  <a:pt x="1645" y="920"/>
                </a:lnTo>
                <a:lnTo>
                  <a:pt x="1650" y="911"/>
                </a:lnTo>
                <a:lnTo>
                  <a:pt x="1652" y="901"/>
                </a:lnTo>
                <a:lnTo>
                  <a:pt x="1652" y="901"/>
                </a:lnTo>
                <a:lnTo>
                  <a:pt x="1657" y="897"/>
                </a:lnTo>
                <a:lnTo>
                  <a:pt x="1664" y="896"/>
                </a:lnTo>
                <a:lnTo>
                  <a:pt x="1677" y="894"/>
                </a:lnTo>
                <a:lnTo>
                  <a:pt x="1693" y="891"/>
                </a:lnTo>
                <a:lnTo>
                  <a:pt x="1706" y="887"/>
                </a:lnTo>
                <a:lnTo>
                  <a:pt x="1706" y="887"/>
                </a:lnTo>
                <a:lnTo>
                  <a:pt x="1710" y="892"/>
                </a:lnTo>
                <a:lnTo>
                  <a:pt x="1713" y="896"/>
                </a:lnTo>
                <a:lnTo>
                  <a:pt x="1723" y="901"/>
                </a:lnTo>
                <a:lnTo>
                  <a:pt x="1728" y="904"/>
                </a:lnTo>
                <a:lnTo>
                  <a:pt x="1732" y="908"/>
                </a:lnTo>
                <a:lnTo>
                  <a:pt x="1734" y="914"/>
                </a:lnTo>
                <a:lnTo>
                  <a:pt x="1734" y="921"/>
                </a:lnTo>
                <a:lnTo>
                  <a:pt x="1734" y="921"/>
                </a:lnTo>
                <a:lnTo>
                  <a:pt x="1742" y="923"/>
                </a:lnTo>
                <a:lnTo>
                  <a:pt x="1746" y="925"/>
                </a:lnTo>
                <a:lnTo>
                  <a:pt x="1747" y="928"/>
                </a:lnTo>
                <a:lnTo>
                  <a:pt x="1747" y="928"/>
                </a:lnTo>
                <a:lnTo>
                  <a:pt x="1757" y="930"/>
                </a:lnTo>
                <a:lnTo>
                  <a:pt x="1768" y="933"/>
                </a:lnTo>
                <a:lnTo>
                  <a:pt x="1786" y="940"/>
                </a:lnTo>
                <a:lnTo>
                  <a:pt x="1805" y="947"/>
                </a:lnTo>
                <a:lnTo>
                  <a:pt x="1817" y="949"/>
                </a:lnTo>
                <a:lnTo>
                  <a:pt x="1829" y="949"/>
                </a:lnTo>
                <a:lnTo>
                  <a:pt x="1829" y="949"/>
                </a:lnTo>
                <a:lnTo>
                  <a:pt x="1836" y="945"/>
                </a:lnTo>
                <a:lnTo>
                  <a:pt x="1841" y="940"/>
                </a:lnTo>
                <a:lnTo>
                  <a:pt x="1846" y="935"/>
                </a:lnTo>
                <a:lnTo>
                  <a:pt x="1850" y="928"/>
                </a:lnTo>
                <a:lnTo>
                  <a:pt x="1850" y="928"/>
                </a:lnTo>
                <a:lnTo>
                  <a:pt x="1863" y="921"/>
                </a:lnTo>
                <a:lnTo>
                  <a:pt x="1877" y="914"/>
                </a:lnTo>
                <a:lnTo>
                  <a:pt x="1911" y="914"/>
                </a:lnTo>
                <a:lnTo>
                  <a:pt x="1911" y="914"/>
                </a:lnTo>
                <a:lnTo>
                  <a:pt x="1913" y="909"/>
                </a:lnTo>
                <a:lnTo>
                  <a:pt x="1918" y="908"/>
                </a:lnTo>
                <a:lnTo>
                  <a:pt x="1925" y="908"/>
                </a:lnTo>
                <a:lnTo>
                  <a:pt x="1932" y="908"/>
                </a:lnTo>
                <a:lnTo>
                  <a:pt x="1932" y="908"/>
                </a:lnTo>
                <a:lnTo>
                  <a:pt x="1933" y="904"/>
                </a:lnTo>
                <a:lnTo>
                  <a:pt x="1935" y="903"/>
                </a:lnTo>
                <a:lnTo>
                  <a:pt x="1940" y="899"/>
                </a:lnTo>
                <a:lnTo>
                  <a:pt x="1947" y="897"/>
                </a:lnTo>
                <a:lnTo>
                  <a:pt x="1952" y="894"/>
                </a:lnTo>
                <a:lnTo>
                  <a:pt x="1952" y="894"/>
                </a:lnTo>
                <a:lnTo>
                  <a:pt x="1954" y="891"/>
                </a:lnTo>
                <a:lnTo>
                  <a:pt x="1955" y="889"/>
                </a:lnTo>
                <a:lnTo>
                  <a:pt x="1961" y="885"/>
                </a:lnTo>
                <a:lnTo>
                  <a:pt x="1967" y="884"/>
                </a:lnTo>
                <a:lnTo>
                  <a:pt x="1973" y="880"/>
                </a:lnTo>
                <a:lnTo>
                  <a:pt x="1973" y="880"/>
                </a:lnTo>
                <a:lnTo>
                  <a:pt x="1967" y="872"/>
                </a:lnTo>
                <a:lnTo>
                  <a:pt x="1964" y="868"/>
                </a:lnTo>
                <a:lnTo>
                  <a:pt x="1959" y="867"/>
                </a:lnTo>
                <a:lnTo>
                  <a:pt x="1959" y="867"/>
                </a:lnTo>
                <a:lnTo>
                  <a:pt x="1954" y="865"/>
                </a:lnTo>
                <a:lnTo>
                  <a:pt x="1952" y="863"/>
                </a:lnTo>
                <a:lnTo>
                  <a:pt x="1952" y="860"/>
                </a:lnTo>
                <a:lnTo>
                  <a:pt x="1952" y="860"/>
                </a:lnTo>
                <a:lnTo>
                  <a:pt x="1947" y="851"/>
                </a:lnTo>
                <a:lnTo>
                  <a:pt x="1942" y="845"/>
                </a:lnTo>
                <a:lnTo>
                  <a:pt x="1928" y="833"/>
                </a:lnTo>
                <a:lnTo>
                  <a:pt x="1914" y="821"/>
                </a:lnTo>
                <a:lnTo>
                  <a:pt x="1909" y="814"/>
                </a:lnTo>
                <a:lnTo>
                  <a:pt x="1904" y="805"/>
                </a:lnTo>
                <a:lnTo>
                  <a:pt x="1904" y="805"/>
                </a:lnTo>
                <a:lnTo>
                  <a:pt x="1897" y="807"/>
                </a:lnTo>
                <a:lnTo>
                  <a:pt x="1894" y="805"/>
                </a:lnTo>
                <a:lnTo>
                  <a:pt x="1891" y="804"/>
                </a:lnTo>
                <a:lnTo>
                  <a:pt x="1889" y="800"/>
                </a:lnTo>
                <a:lnTo>
                  <a:pt x="1884" y="795"/>
                </a:lnTo>
                <a:lnTo>
                  <a:pt x="1880" y="793"/>
                </a:lnTo>
                <a:lnTo>
                  <a:pt x="1877" y="792"/>
                </a:lnTo>
                <a:lnTo>
                  <a:pt x="1877" y="792"/>
                </a:lnTo>
                <a:lnTo>
                  <a:pt x="1872" y="788"/>
                </a:lnTo>
                <a:lnTo>
                  <a:pt x="1865" y="787"/>
                </a:lnTo>
                <a:lnTo>
                  <a:pt x="1858" y="785"/>
                </a:lnTo>
                <a:lnTo>
                  <a:pt x="1850" y="785"/>
                </a:lnTo>
                <a:lnTo>
                  <a:pt x="1850" y="785"/>
                </a:lnTo>
                <a:lnTo>
                  <a:pt x="1850" y="780"/>
                </a:lnTo>
                <a:lnTo>
                  <a:pt x="1850" y="775"/>
                </a:lnTo>
                <a:lnTo>
                  <a:pt x="1848" y="770"/>
                </a:lnTo>
                <a:lnTo>
                  <a:pt x="1850" y="764"/>
                </a:lnTo>
                <a:lnTo>
                  <a:pt x="1850" y="764"/>
                </a:lnTo>
                <a:lnTo>
                  <a:pt x="1851" y="763"/>
                </a:lnTo>
                <a:lnTo>
                  <a:pt x="1853" y="763"/>
                </a:lnTo>
                <a:lnTo>
                  <a:pt x="1855" y="761"/>
                </a:lnTo>
                <a:lnTo>
                  <a:pt x="1856" y="758"/>
                </a:lnTo>
                <a:lnTo>
                  <a:pt x="1856" y="758"/>
                </a:lnTo>
                <a:lnTo>
                  <a:pt x="1855" y="754"/>
                </a:lnTo>
                <a:lnTo>
                  <a:pt x="1851" y="749"/>
                </a:lnTo>
                <a:lnTo>
                  <a:pt x="1850" y="744"/>
                </a:lnTo>
                <a:lnTo>
                  <a:pt x="1850" y="737"/>
                </a:lnTo>
                <a:lnTo>
                  <a:pt x="1850" y="737"/>
                </a:lnTo>
                <a:lnTo>
                  <a:pt x="1844" y="735"/>
                </a:lnTo>
                <a:lnTo>
                  <a:pt x="1843" y="734"/>
                </a:lnTo>
                <a:lnTo>
                  <a:pt x="1843" y="730"/>
                </a:lnTo>
                <a:lnTo>
                  <a:pt x="1843" y="730"/>
                </a:lnTo>
                <a:lnTo>
                  <a:pt x="1834" y="725"/>
                </a:lnTo>
                <a:lnTo>
                  <a:pt x="1829" y="723"/>
                </a:lnTo>
                <a:lnTo>
                  <a:pt x="1822" y="723"/>
                </a:lnTo>
                <a:lnTo>
                  <a:pt x="1822" y="723"/>
                </a:lnTo>
                <a:lnTo>
                  <a:pt x="1821" y="717"/>
                </a:lnTo>
                <a:lnTo>
                  <a:pt x="1819" y="710"/>
                </a:lnTo>
                <a:lnTo>
                  <a:pt x="1814" y="706"/>
                </a:lnTo>
                <a:lnTo>
                  <a:pt x="1809" y="703"/>
                </a:lnTo>
                <a:lnTo>
                  <a:pt x="1809" y="703"/>
                </a:lnTo>
                <a:lnTo>
                  <a:pt x="1807" y="708"/>
                </a:lnTo>
                <a:lnTo>
                  <a:pt x="1805" y="710"/>
                </a:lnTo>
                <a:lnTo>
                  <a:pt x="1802" y="710"/>
                </a:lnTo>
                <a:lnTo>
                  <a:pt x="1802" y="710"/>
                </a:lnTo>
                <a:lnTo>
                  <a:pt x="1793" y="705"/>
                </a:lnTo>
                <a:lnTo>
                  <a:pt x="1790" y="701"/>
                </a:lnTo>
                <a:lnTo>
                  <a:pt x="1788" y="696"/>
                </a:lnTo>
                <a:lnTo>
                  <a:pt x="1788" y="696"/>
                </a:lnTo>
                <a:lnTo>
                  <a:pt x="1780" y="696"/>
                </a:lnTo>
                <a:lnTo>
                  <a:pt x="1773" y="698"/>
                </a:lnTo>
                <a:lnTo>
                  <a:pt x="1768" y="701"/>
                </a:lnTo>
                <a:lnTo>
                  <a:pt x="1761" y="703"/>
                </a:lnTo>
                <a:lnTo>
                  <a:pt x="1761" y="703"/>
                </a:lnTo>
                <a:lnTo>
                  <a:pt x="1752" y="703"/>
                </a:lnTo>
                <a:lnTo>
                  <a:pt x="1746" y="701"/>
                </a:lnTo>
                <a:lnTo>
                  <a:pt x="1740" y="698"/>
                </a:lnTo>
                <a:lnTo>
                  <a:pt x="1734" y="696"/>
                </a:lnTo>
                <a:lnTo>
                  <a:pt x="1734" y="696"/>
                </a:lnTo>
                <a:lnTo>
                  <a:pt x="1735" y="686"/>
                </a:lnTo>
                <a:lnTo>
                  <a:pt x="1739" y="677"/>
                </a:lnTo>
                <a:lnTo>
                  <a:pt x="1740" y="674"/>
                </a:lnTo>
                <a:lnTo>
                  <a:pt x="1744" y="671"/>
                </a:lnTo>
                <a:lnTo>
                  <a:pt x="1747" y="669"/>
                </a:lnTo>
                <a:lnTo>
                  <a:pt x="1754" y="669"/>
                </a:lnTo>
                <a:lnTo>
                  <a:pt x="1754" y="669"/>
                </a:lnTo>
                <a:lnTo>
                  <a:pt x="1756" y="667"/>
                </a:lnTo>
                <a:lnTo>
                  <a:pt x="1757" y="666"/>
                </a:lnTo>
                <a:lnTo>
                  <a:pt x="1761" y="662"/>
                </a:lnTo>
                <a:lnTo>
                  <a:pt x="1766" y="660"/>
                </a:lnTo>
                <a:lnTo>
                  <a:pt x="1768" y="659"/>
                </a:lnTo>
                <a:lnTo>
                  <a:pt x="1768" y="655"/>
                </a:lnTo>
                <a:lnTo>
                  <a:pt x="1768" y="655"/>
                </a:lnTo>
                <a:lnTo>
                  <a:pt x="1771" y="654"/>
                </a:lnTo>
                <a:lnTo>
                  <a:pt x="1775" y="652"/>
                </a:lnTo>
                <a:lnTo>
                  <a:pt x="1776" y="650"/>
                </a:lnTo>
                <a:lnTo>
                  <a:pt x="1781" y="648"/>
                </a:lnTo>
                <a:lnTo>
                  <a:pt x="1781" y="648"/>
                </a:lnTo>
                <a:lnTo>
                  <a:pt x="1781" y="643"/>
                </a:lnTo>
                <a:lnTo>
                  <a:pt x="1781" y="638"/>
                </a:lnTo>
                <a:lnTo>
                  <a:pt x="1780" y="631"/>
                </a:lnTo>
                <a:lnTo>
                  <a:pt x="1781" y="628"/>
                </a:lnTo>
                <a:lnTo>
                  <a:pt x="1781" y="628"/>
                </a:lnTo>
                <a:lnTo>
                  <a:pt x="1788" y="628"/>
                </a:lnTo>
                <a:lnTo>
                  <a:pt x="1788" y="628"/>
                </a:lnTo>
                <a:lnTo>
                  <a:pt x="1788" y="621"/>
                </a:lnTo>
                <a:lnTo>
                  <a:pt x="1788" y="614"/>
                </a:lnTo>
                <a:lnTo>
                  <a:pt x="1790" y="609"/>
                </a:lnTo>
                <a:lnTo>
                  <a:pt x="1792" y="608"/>
                </a:lnTo>
                <a:lnTo>
                  <a:pt x="1795" y="608"/>
                </a:lnTo>
                <a:lnTo>
                  <a:pt x="1795" y="608"/>
                </a:lnTo>
                <a:lnTo>
                  <a:pt x="1797" y="602"/>
                </a:lnTo>
                <a:lnTo>
                  <a:pt x="1798" y="601"/>
                </a:lnTo>
                <a:lnTo>
                  <a:pt x="1802" y="601"/>
                </a:lnTo>
                <a:lnTo>
                  <a:pt x="1802" y="594"/>
                </a:lnTo>
                <a:lnTo>
                  <a:pt x="1802" y="594"/>
                </a:lnTo>
                <a:lnTo>
                  <a:pt x="1826" y="587"/>
                </a:lnTo>
                <a:lnTo>
                  <a:pt x="1839" y="587"/>
                </a:lnTo>
                <a:lnTo>
                  <a:pt x="1856" y="587"/>
                </a:lnTo>
                <a:lnTo>
                  <a:pt x="1856" y="587"/>
                </a:lnTo>
                <a:lnTo>
                  <a:pt x="1856" y="567"/>
                </a:lnTo>
                <a:lnTo>
                  <a:pt x="1856" y="546"/>
                </a:lnTo>
                <a:lnTo>
                  <a:pt x="1855" y="527"/>
                </a:lnTo>
                <a:lnTo>
                  <a:pt x="1850" y="512"/>
                </a:lnTo>
                <a:lnTo>
                  <a:pt x="1850" y="512"/>
                </a:lnTo>
                <a:lnTo>
                  <a:pt x="1844" y="496"/>
                </a:lnTo>
                <a:lnTo>
                  <a:pt x="1841" y="479"/>
                </a:lnTo>
                <a:lnTo>
                  <a:pt x="1838" y="442"/>
                </a:lnTo>
                <a:lnTo>
                  <a:pt x="1836" y="403"/>
                </a:lnTo>
                <a:lnTo>
                  <a:pt x="1836" y="362"/>
                </a:lnTo>
                <a:lnTo>
                  <a:pt x="1836" y="362"/>
                </a:lnTo>
                <a:lnTo>
                  <a:pt x="1836" y="357"/>
                </a:lnTo>
                <a:lnTo>
                  <a:pt x="1838" y="352"/>
                </a:lnTo>
                <a:lnTo>
                  <a:pt x="1839" y="346"/>
                </a:lnTo>
                <a:lnTo>
                  <a:pt x="1841" y="345"/>
                </a:lnTo>
                <a:lnTo>
                  <a:pt x="1848" y="340"/>
                </a:lnTo>
                <a:lnTo>
                  <a:pt x="1856" y="334"/>
                </a:lnTo>
                <a:lnTo>
                  <a:pt x="1856" y="334"/>
                </a:lnTo>
                <a:lnTo>
                  <a:pt x="1855" y="326"/>
                </a:lnTo>
                <a:lnTo>
                  <a:pt x="1856" y="319"/>
                </a:lnTo>
                <a:lnTo>
                  <a:pt x="1860" y="307"/>
                </a:lnTo>
                <a:lnTo>
                  <a:pt x="1863" y="295"/>
                </a:lnTo>
                <a:lnTo>
                  <a:pt x="1863" y="288"/>
                </a:lnTo>
                <a:lnTo>
                  <a:pt x="1863" y="280"/>
                </a:lnTo>
                <a:lnTo>
                  <a:pt x="1863" y="280"/>
                </a:lnTo>
                <a:lnTo>
                  <a:pt x="1867" y="278"/>
                </a:lnTo>
                <a:lnTo>
                  <a:pt x="1868" y="275"/>
                </a:lnTo>
                <a:lnTo>
                  <a:pt x="1870" y="266"/>
                </a:lnTo>
                <a:lnTo>
                  <a:pt x="1870" y="266"/>
                </a:lnTo>
                <a:lnTo>
                  <a:pt x="1880" y="265"/>
                </a:lnTo>
                <a:lnTo>
                  <a:pt x="1887" y="261"/>
                </a:lnTo>
                <a:lnTo>
                  <a:pt x="1901" y="254"/>
                </a:lnTo>
                <a:lnTo>
                  <a:pt x="1909" y="249"/>
                </a:lnTo>
                <a:lnTo>
                  <a:pt x="1916" y="248"/>
                </a:lnTo>
                <a:lnTo>
                  <a:pt x="1926" y="246"/>
                </a:lnTo>
                <a:lnTo>
                  <a:pt x="1938" y="246"/>
                </a:lnTo>
                <a:lnTo>
                  <a:pt x="1938" y="246"/>
                </a:lnTo>
                <a:lnTo>
                  <a:pt x="1940" y="241"/>
                </a:lnTo>
                <a:lnTo>
                  <a:pt x="1942" y="239"/>
                </a:lnTo>
                <a:lnTo>
                  <a:pt x="1945" y="239"/>
                </a:lnTo>
                <a:lnTo>
                  <a:pt x="1945" y="239"/>
                </a:lnTo>
                <a:lnTo>
                  <a:pt x="1954" y="237"/>
                </a:lnTo>
                <a:lnTo>
                  <a:pt x="1961" y="239"/>
                </a:lnTo>
                <a:lnTo>
                  <a:pt x="1966" y="242"/>
                </a:lnTo>
                <a:lnTo>
                  <a:pt x="1969" y="246"/>
                </a:lnTo>
                <a:lnTo>
                  <a:pt x="1976" y="254"/>
                </a:lnTo>
                <a:lnTo>
                  <a:pt x="1981" y="258"/>
                </a:lnTo>
                <a:lnTo>
                  <a:pt x="1986" y="259"/>
                </a:lnTo>
                <a:lnTo>
                  <a:pt x="1986" y="259"/>
                </a:lnTo>
                <a:lnTo>
                  <a:pt x="1988" y="259"/>
                </a:lnTo>
                <a:lnTo>
                  <a:pt x="1990" y="258"/>
                </a:lnTo>
                <a:lnTo>
                  <a:pt x="1991" y="253"/>
                </a:lnTo>
                <a:lnTo>
                  <a:pt x="1993" y="239"/>
                </a:lnTo>
                <a:lnTo>
                  <a:pt x="1993" y="239"/>
                </a:lnTo>
                <a:lnTo>
                  <a:pt x="1993" y="219"/>
                </a:lnTo>
                <a:lnTo>
                  <a:pt x="1993" y="219"/>
                </a:lnTo>
                <a:lnTo>
                  <a:pt x="1998" y="217"/>
                </a:lnTo>
                <a:lnTo>
                  <a:pt x="2002" y="215"/>
                </a:lnTo>
                <a:lnTo>
                  <a:pt x="2007" y="210"/>
                </a:lnTo>
                <a:lnTo>
                  <a:pt x="2010" y="201"/>
                </a:lnTo>
                <a:lnTo>
                  <a:pt x="2013" y="191"/>
                </a:lnTo>
                <a:lnTo>
                  <a:pt x="2015" y="169"/>
                </a:lnTo>
                <a:lnTo>
                  <a:pt x="2017" y="159"/>
                </a:lnTo>
                <a:lnTo>
                  <a:pt x="2020" y="150"/>
                </a:lnTo>
                <a:lnTo>
                  <a:pt x="2020" y="150"/>
                </a:lnTo>
                <a:lnTo>
                  <a:pt x="2020" y="149"/>
                </a:lnTo>
                <a:lnTo>
                  <a:pt x="2019" y="147"/>
                </a:lnTo>
                <a:lnTo>
                  <a:pt x="2015" y="145"/>
                </a:lnTo>
                <a:lnTo>
                  <a:pt x="2010" y="145"/>
                </a:lnTo>
                <a:lnTo>
                  <a:pt x="2007" y="144"/>
                </a:lnTo>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324" name="Freeform 250">
            <a:extLst>
              <a:ext uri="{FF2B5EF4-FFF2-40B4-BE49-F238E27FC236}">
                <a16:creationId xmlns:a16="http://schemas.microsoft.com/office/drawing/2014/main" id="{D31BFAF5-4D9D-3A4D-A680-701F9DC67B76}"/>
              </a:ext>
            </a:extLst>
          </p:cNvPr>
          <p:cNvSpPr>
            <a:spLocks noChangeArrowheads="1"/>
          </p:cNvSpPr>
          <p:nvPr/>
        </p:nvSpPr>
        <p:spPr bwMode="auto">
          <a:xfrm rot="21434252">
            <a:off x="3382171" y="9779692"/>
            <a:ext cx="77648" cy="35830"/>
          </a:xfrm>
          <a:custGeom>
            <a:avLst/>
            <a:gdLst>
              <a:gd name="T0" fmla="*/ 419 w 446"/>
              <a:gd name="T1" fmla="*/ 12 h 207"/>
              <a:gd name="T2" fmla="*/ 404 w 446"/>
              <a:gd name="T3" fmla="*/ 6 h 207"/>
              <a:gd name="T4" fmla="*/ 356 w 446"/>
              <a:gd name="T5" fmla="*/ 13 h 207"/>
              <a:gd name="T6" fmla="*/ 331 w 446"/>
              <a:gd name="T7" fmla="*/ 12 h 207"/>
              <a:gd name="T8" fmla="*/ 308 w 446"/>
              <a:gd name="T9" fmla="*/ 6 h 207"/>
              <a:gd name="T10" fmla="*/ 290 w 446"/>
              <a:gd name="T11" fmla="*/ 5 h 207"/>
              <a:gd name="T12" fmla="*/ 240 w 446"/>
              <a:gd name="T13" fmla="*/ 0 h 207"/>
              <a:gd name="T14" fmla="*/ 227 w 446"/>
              <a:gd name="T15" fmla="*/ 3 h 207"/>
              <a:gd name="T16" fmla="*/ 213 w 446"/>
              <a:gd name="T17" fmla="*/ 6 h 207"/>
              <a:gd name="T18" fmla="*/ 192 w 446"/>
              <a:gd name="T19" fmla="*/ 17 h 207"/>
              <a:gd name="T20" fmla="*/ 126 w 446"/>
              <a:gd name="T21" fmla="*/ 47 h 207"/>
              <a:gd name="T22" fmla="*/ 66 w 446"/>
              <a:gd name="T23" fmla="*/ 78 h 207"/>
              <a:gd name="T24" fmla="*/ 56 w 446"/>
              <a:gd name="T25" fmla="*/ 82 h 207"/>
              <a:gd name="T26" fmla="*/ 25 w 446"/>
              <a:gd name="T27" fmla="*/ 90 h 207"/>
              <a:gd name="T28" fmla="*/ 1 w 446"/>
              <a:gd name="T29" fmla="*/ 102 h 207"/>
              <a:gd name="T30" fmla="*/ 1 w 446"/>
              <a:gd name="T31" fmla="*/ 116 h 207"/>
              <a:gd name="T32" fmla="*/ 6 w 446"/>
              <a:gd name="T33" fmla="*/ 126 h 207"/>
              <a:gd name="T34" fmla="*/ 6 w 446"/>
              <a:gd name="T35" fmla="*/ 126 h 207"/>
              <a:gd name="T36" fmla="*/ 8 w 446"/>
              <a:gd name="T37" fmla="*/ 128 h 207"/>
              <a:gd name="T38" fmla="*/ 8 w 446"/>
              <a:gd name="T39" fmla="*/ 131 h 207"/>
              <a:gd name="T40" fmla="*/ 8 w 446"/>
              <a:gd name="T41" fmla="*/ 136 h 207"/>
              <a:gd name="T42" fmla="*/ 68 w 446"/>
              <a:gd name="T43" fmla="*/ 143 h 207"/>
              <a:gd name="T44" fmla="*/ 100 w 446"/>
              <a:gd name="T45" fmla="*/ 148 h 207"/>
              <a:gd name="T46" fmla="*/ 124 w 446"/>
              <a:gd name="T47" fmla="*/ 164 h 207"/>
              <a:gd name="T48" fmla="*/ 141 w 446"/>
              <a:gd name="T49" fmla="*/ 162 h 207"/>
              <a:gd name="T50" fmla="*/ 177 w 446"/>
              <a:gd name="T51" fmla="*/ 169 h 207"/>
              <a:gd name="T52" fmla="*/ 192 w 446"/>
              <a:gd name="T53" fmla="*/ 179 h 207"/>
              <a:gd name="T54" fmla="*/ 213 w 446"/>
              <a:gd name="T55" fmla="*/ 184 h 207"/>
              <a:gd name="T56" fmla="*/ 220 w 446"/>
              <a:gd name="T57" fmla="*/ 194 h 207"/>
              <a:gd name="T58" fmla="*/ 227 w 446"/>
              <a:gd name="T59" fmla="*/ 204 h 207"/>
              <a:gd name="T60" fmla="*/ 245 w 446"/>
              <a:gd name="T61" fmla="*/ 203 h 207"/>
              <a:gd name="T62" fmla="*/ 256 w 446"/>
              <a:gd name="T63" fmla="*/ 193 h 207"/>
              <a:gd name="T64" fmla="*/ 268 w 446"/>
              <a:gd name="T65" fmla="*/ 191 h 207"/>
              <a:gd name="T66" fmla="*/ 274 w 446"/>
              <a:gd name="T67" fmla="*/ 198 h 207"/>
              <a:gd name="T68" fmla="*/ 281 w 446"/>
              <a:gd name="T69" fmla="*/ 204 h 207"/>
              <a:gd name="T70" fmla="*/ 308 w 446"/>
              <a:gd name="T71" fmla="*/ 164 h 207"/>
              <a:gd name="T72" fmla="*/ 337 w 446"/>
              <a:gd name="T73" fmla="*/ 146 h 207"/>
              <a:gd name="T74" fmla="*/ 343 w 446"/>
              <a:gd name="T75" fmla="*/ 136 h 207"/>
              <a:gd name="T76" fmla="*/ 383 w 446"/>
              <a:gd name="T77" fmla="*/ 109 h 207"/>
              <a:gd name="T78" fmla="*/ 390 w 446"/>
              <a:gd name="T79" fmla="*/ 102 h 207"/>
              <a:gd name="T80" fmla="*/ 397 w 446"/>
              <a:gd name="T81" fmla="*/ 95 h 207"/>
              <a:gd name="T82" fmla="*/ 407 w 446"/>
              <a:gd name="T83" fmla="*/ 88 h 207"/>
              <a:gd name="T84" fmla="*/ 418 w 446"/>
              <a:gd name="T85" fmla="*/ 82 h 207"/>
              <a:gd name="T86" fmla="*/ 433 w 446"/>
              <a:gd name="T87" fmla="*/ 63 h 207"/>
              <a:gd name="T88" fmla="*/ 445 w 446"/>
              <a:gd name="T89" fmla="*/ 49 h 207"/>
              <a:gd name="T90" fmla="*/ 441 w 446"/>
              <a:gd name="T91" fmla="*/ 34 h 207"/>
              <a:gd name="T92" fmla="*/ 431 w 446"/>
              <a:gd name="T93" fmla="*/ 2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6" h="207">
                <a:moveTo>
                  <a:pt x="431" y="20"/>
                </a:moveTo>
                <a:lnTo>
                  <a:pt x="431" y="20"/>
                </a:lnTo>
                <a:lnTo>
                  <a:pt x="419" y="12"/>
                </a:lnTo>
                <a:lnTo>
                  <a:pt x="412" y="8"/>
                </a:lnTo>
                <a:lnTo>
                  <a:pt x="404" y="6"/>
                </a:lnTo>
                <a:lnTo>
                  <a:pt x="404" y="6"/>
                </a:lnTo>
                <a:lnTo>
                  <a:pt x="390" y="6"/>
                </a:lnTo>
                <a:lnTo>
                  <a:pt x="378" y="8"/>
                </a:lnTo>
                <a:lnTo>
                  <a:pt x="356" y="13"/>
                </a:lnTo>
                <a:lnTo>
                  <a:pt x="356" y="13"/>
                </a:lnTo>
                <a:lnTo>
                  <a:pt x="343" y="13"/>
                </a:lnTo>
                <a:lnTo>
                  <a:pt x="331" y="12"/>
                </a:lnTo>
                <a:lnTo>
                  <a:pt x="331" y="12"/>
                </a:lnTo>
                <a:lnTo>
                  <a:pt x="308" y="6"/>
                </a:lnTo>
                <a:lnTo>
                  <a:pt x="308" y="6"/>
                </a:lnTo>
                <a:lnTo>
                  <a:pt x="302" y="6"/>
                </a:lnTo>
                <a:lnTo>
                  <a:pt x="295" y="6"/>
                </a:lnTo>
                <a:lnTo>
                  <a:pt x="290" y="5"/>
                </a:lnTo>
                <a:lnTo>
                  <a:pt x="288" y="3"/>
                </a:lnTo>
                <a:lnTo>
                  <a:pt x="288" y="0"/>
                </a:lnTo>
                <a:lnTo>
                  <a:pt x="240" y="0"/>
                </a:lnTo>
                <a:lnTo>
                  <a:pt x="240" y="0"/>
                </a:lnTo>
                <a:lnTo>
                  <a:pt x="232" y="1"/>
                </a:lnTo>
                <a:lnTo>
                  <a:pt x="227" y="3"/>
                </a:lnTo>
                <a:lnTo>
                  <a:pt x="221" y="6"/>
                </a:lnTo>
                <a:lnTo>
                  <a:pt x="213" y="6"/>
                </a:lnTo>
                <a:lnTo>
                  <a:pt x="213" y="6"/>
                </a:lnTo>
                <a:lnTo>
                  <a:pt x="203" y="12"/>
                </a:lnTo>
                <a:lnTo>
                  <a:pt x="203" y="12"/>
                </a:lnTo>
                <a:lnTo>
                  <a:pt x="192" y="17"/>
                </a:lnTo>
                <a:lnTo>
                  <a:pt x="192" y="17"/>
                </a:lnTo>
                <a:lnTo>
                  <a:pt x="158" y="30"/>
                </a:lnTo>
                <a:lnTo>
                  <a:pt x="126" y="47"/>
                </a:lnTo>
                <a:lnTo>
                  <a:pt x="95" y="63"/>
                </a:lnTo>
                <a:lnTo>
                  <a:pt x="66" y="78"/>
                </a:lnTo>
                <a:lnTo>
                  <a:pt x="66" y="78"/>
                </a:lnTo>
                <a:lnTo>
                  <a:pt x="61" y="80"/>
                </a:lnTo>
                <a:lnTo>
                  <a:pt x="56" y="82"/>
                </a:lnTo>
                <a:lnTo>
                  <a:pt x="56" y="82"/>
                </a:lnTo>
                <a:lnTo>
                  <a:pt x="39" y="85"/>
                </a:lnTo>
                <a:lnTo>
                  <a:pt x="25" y="90"/>
                </a:lnTo>
                <a:lnTo>
                  <a:pt x="25" y="90"/>
                </a:lnTo>
                <a:lnTo>
                  <a:pt x="3" y="102"/>
                </a:lnTo>
                <a:lnTo>
                  <a:pt x="3" y="102"/>
                </a:lnTo>
                <a:lnTo>
                  <a:pt x="1" y="102"/>
                </a:lnTo>
                <a:lnTo>
                  <a:pt x="1" y="102"/>
                </a:lnTo>
                <a:lnTo>
                  <a:pt x="0" y="109"/>
                </a:lnTo>
                <a:lnTo>
                  <a:pt x="1" y="116"/>
                </a:lnTo>
                <a:lnTo>
                  <a:pt x="5" y="123"/>
                </a:lnTo>
                <a:lnTo>
                  <a:pt x="5" y="123"/>
                </a:lnTo>
                <a:lnTo>
                  <a:pt x="6" y="126"/>
                </a:lnTo>
                <a:lnTo>
                  <a:pt x="6" y="126"/>
                </a:lnTo>
                <a:lnTo>
                  <a:pt x="6" y="126"/>
                </a:lnTo>
                <a:lnTo>
                  <a:pt x="6" y="126"/>
                </a:lnTo>
                <a:lnTo>
                  <a:pt x="8" y="128"/>
                </a:lnTo>
                <a:lnTo>
                  <a:pt x="8" y="128"/>
                </a:lnTo>
                <a:lnTo>
                  <a:pt x="8" y="128"/>
                </a:lnTo>
                <a:lnTo>
                  <a:pt x="8" y="128"/>
                </a:lnTo>
                <a:lnTo>
                  <a:pt x="8" y="131"/>
                </a:lnTo>
                <a:lnTo>
                  <a:pt x="8" y="131"/>
                </a:lnTo>
                <a:lnTo>
                  <a:pt x="8" y="133"/>
                </a:lnTo>
                <a:lnTo>
                  <a:pt x="8" y="133"/>
                </a:lnTo>
                <a:lnTo>
                  <a:pt x="8" y="136"/>
                </a:lnTo>
                <a:lnTo>
                  <a:pt x="8" y="136"/>
                </a:lnTo>
                <a:lnTo>
                  <a:pt x="46" y="143"/>
                </a:lnTo>
                <a:lnTo>
                  <a:pt x="68" y="143"/>
                </a:lnTo>
                <a:lnTo>
                  <a:pt x="90" y="143"/>
                </a:lnTo>
                <a:lnTo>
                  <a:pt x="90" y="143"/>
                </a:lnTo>
                <a:lnTo>
                  <a:pt x="100" y="148"/>
                </a:lnTo>
                <a:lnTo>
                  <a:pt x="109" y="155"/>
                </a:lnTo>
                <a:lnTo>
                  <a:pt x="117" y="162"/>
                </a:lnTo>
                <a:lnTo>
                  <a:pt x="124" y="164"/>
                </a:lnTo>
                <a:lnTo>
                  <a:pt x="131" y="164"/>
                </a:lnTo>
                <a:lnTo>
                  <a:pt x="131" y="164"/>
                </a:lnTo>
                <a:lnTo>
                  <a:pt x="141" y="162"/>
                </a:lnTo>
                <a:lnTo>
                  <a:pt x="148" y="162"/>
                </a:lnTo>
                <a:lnTo>
                  <a:pt x="163" y="165"/>
                </a:lnTo>
                <a:lnTo>
                  <a:pt x="177" y="169"/>
                </a:lnTo>
                <a:lnTo>
                  <a:pt x="192" y="170"/>
                </a:lnTo>
                <a:lnTo>
                  <a:pt x="192" y="170"/>
                </a:lnTo>
                <a:lnTo>
                  <a:pt x="192" y="179"/>
                </a:lnTo>
                <a:lnTo>
                  <a:pt x="198" y="182"/>
                </a:lnTo>
                <a:lnTo>
                  <a:pt x="204" y="184"/>
                </a:lnTo>
                <a:lnTo>
                  <a:pt x="213" y="184"/>
                </a:lnTo>
                <a:lnTo>
                  <a:pt x="213" y="184"/>
                </a:lnTo>
                <a:lnTo>
                  <a:pt x="215" y="191"/>
                </a:lnTo>
                <a:lnTo>
                  <a:pt x="220" y="194"/>
                </a:lnTo>
                <a:lnTo>
                  <a:pt x="223" y="199"/>
                </a:lnTo>
                <a:lnTo>
                  <a:pt x="227" y="204"/>
                </a:lnTo>
                <a:lnTo>
                  <a:pt x="227" y="204"/>
                </a:lnTo>
                <a:lnTo>
                  <a:pt x="235" y="206"/>
                </a:lnTo>
                <a:lnTo>
                  <a:pt x="240" y="204"/>
                </a:lnTo>
                <a:lnTo>
                  <a:pt x="245" y="203"/>
                </a:lnTo>
                <a:lnTo>
                  <a:pt x="249" y="199"/>
                </a:lnTo>
                <a:lnTo>
                  <a:pt x="252" y="196"/>
                </a:lnTo>
                <a:lnTo>
                  <a:pt x="256" y="193"/>
                </a:lnTo>
                <a:lnTo>
                  <a:pt x="261" y="191"/>
                </a:lnTo>
                <a:lnTo>
                  <a:pt x="268" y="191"/>
                </a:lnTo>
                <a:lnTo>
                  <a:pt x="268" y="191"/>
                </a:lnTo>
                <a:lnTo>
                  <a:pt x="268" y="194"/>
                </a:lnTo>
                <a:lnTo>
                  <a:pt x="269" y="196"/>
                </a:lnTo>
                <a:lnTo>
                  <a:pt x="274" y="198"/>
                </a:lnTo>
                <a:lnTo>
                  <a:pt x="278" y="201"/>
                </a:lnTo>
                <a:lnTo>
                  <a:pt x="279" y="203"/>
                </a:lnTo>
                <a:lnTo>
                  <a:pt x="281" y="204"/>
                </a:lnTo>
                <a:lnTo>
                  <a:pt x="308" y="204"/>
                </a:lnTo>
                <a:lnTo>
                  <a:pt x="308" y="164"/>
                </a:lnTo>
                <a:lnTo>
                  <a:pt x="308" y="164"/>
                </a:lnTo>
                <a:lnTo>
                  <a:pt x="319" y="158"/>
                </a:lnTo>
                <a:lnTo>
                  <a:pt x="329" y="153"/>
                </a:lnTo>
                <a:lnTo>
                  <a:pt x="337" y="146"/>
                </a:lnTo>
                <a:lnTo>
                  <a:pt x="341" y="141"/>
                </a:lnTo>
                <a:lnTo>
                  <a:pt x="343" y="136"/>
                </a:lnTo>
                <a:lnTo>
                  <a:pt x="343" y="136"/>
                </a:lnTo>
                <a:lnTo>
                  <a:pt x="363" y="123"/>
                </a:lnTo>
                <a:lnTo>
                  <a:pt x="383" y="109"/>
                </a:lnTo>
                <a:lnTo>
                  <a:pt x="383" y="109"/>
                </a:lnTo>
                <a:lnTo>
                  <a:pt x="383" y="106"/>
                </a:lnTo>
                <a:lnTo>
                  <a:pt x="385" y="104"/>
                </a:lnTo>
                <a:lnTo>
                  <a:pt x="390" y="102"/>
                </a:lnTo>
                <a:lnTo>
                  <a:pt x="394" y="99"/>
                </a:lnTo>
                <a:lnTo>
                  <a:pt x="395" y="97"/>
                </a:lnTo>
                <a:lnTo>
                  <a:pt x="397" y="95"/>
                </a:lnTo>
                <a:lnTo>
                  <a:pt x="397" y="95"/>
                </a:lnTo>
                <a:lnTo>
                  <a:pt x="402" y="94"/>
                </a:lnTo>
                <a:lnTo>
                  <a:pt x="407" y="88"/>
                </a:lnTo>
                <a:lnTo>
                  <a:pt x="412" y="85"/>
                </a:lnTo>
                <a:lnTo>
                  <a:pt x="418" y="82"/>
                </a:lnTo>
                <a:lnTo>
                  <a:pt x="418" y="82"/>
                </a:lnTo>
                <a:lnTo>
                  <a:pt x="419" y="75"/>
                </a:lnTo>
                <a:lnTo>
                  <a:pt x="424" y="71"/>
                </a:lnTo>
                <a:lnTo>
                  <a:pt x="433" y="63"/>
                </a:lnTo>
                <a:lnTo>
                  <a:pt x="438" y="59"/>
                </a:lnTo>
                <a:lnTo>
                  <a:pt x="441" y="54"/>
                </a:lnTo>
                <a:lnTo>
                  <a:pt x="445" y="49"/>
                </a:lnTo>
                <a:lnTo>
                  <a:pt x="445" y="41"/>
                </a:lnTo>
                <a:lnTo>
                  <a:pt x="445" y="41"/>
                </a:lnTo>
                <a:lnTo>
                  <a:pt x="441" y="34"/>
                </a:lnTo>
                <a:lnTo>
                  <a:pt x="438" y="30"/>
                </a:lnTo>
                <a:lnTo>
                  <a:pt x="435" y="25"/>
                </a:lnTo>
                <a:lnTo>
                  <a:pt x="431" y="20"/>
                </a:lnTo>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325" name="Freeform 251">
            <a:extLst>
              <a:ext uri="{FF2B5EF4-FFF2-40B4-BE49-F238E27FC236}">
                <a16:creationId xmlns:a16="http://schemas.microsoft.com/office/drawing/2014/main" id="{AB4A0874-D5F2-AD47-ABB6-2E085E41839B}"/>
              </a:ext>
            </a:extLst>
          </p:cNvPr>
          <p:cNvSpPr>
            <a:spLocks noChangeArrowheads="1"/>
          </p:cNvSpPr>
          <p:nvPr/>
        </p:nvSpPr>
        <p:spPr bwMode="auto">
          <a:xfrm rot="21434252">
            <a:off x="3082463" y="8855465"/>
            <a:ext cx="431288" cy="395651"/>
          </a:xfrm>
          <a:custGeom>
            <a:avLst/>
            <a:gdLst>
              <a:gd name="T0" fmla="*/ 2355 w 2472"/>
              <a:gd name="T1" fmla="*/ 829 h 2287"/>
              <a:gd name="T2" fmla="*/ 2181 w 2472"/>
              <a:gd name="T3" fmla="*/ 825 h 2287"/>
              <a:gd name="T4" fmla="*/ 2017 w 2472"/>
              <a:gd name="T5" fmla="*/ 674 h 2287"/>
              <a:gd name="T6" fmla="*/ 1855 w 2472"/>
              <a:gd name="T7" fmla="*/ 522 h 2287"/>
              <a:gd name="T8" fmla="*/ 1797 w 2472"/>
              <a:gd name="T9" fmla="*/ 489 h 2287"/>
              <a:gd name="T10" fmla="*/ 1809 w 2472"/>
              <a:gd name="T11" fmla="*/ 341 h 2287"/>
              <a:gd name="T12" fmla="*/ 1727 w 2472"/>
              <a:gd name="T13" fmla="*/ 189 h 2287"/>
              <a:gd name="T14" fmla="*/ 1674 w 2472"/>
              <a:gd name="T15" fmla="*/ 48 h 2287"/>
              <a:gd name="T16" fmla="*/ 1386 w 2472"/>
              <a:gd name="T17" fmla="*/ 78 h 2287"/>
              <a:gd name="T18" fmla="*/ 1300 w 2472"/>
              <a:gd name="T19" fmla="*/ 20 h 2287"/>
              <a:gd name="T20" fmla="*/ 1171 w 2472"/>
              <a:gd name="T21" fmla="*/ 51 h 2287"/>
              <a:gd name="T22" fmla="*/ 993 w 2472"/>
              <a:gd name="T23" fmla="*/ 0 h 2287"/>
              <a:gd name="T24" fmla="*/ 886 w 2472"/>
              <a:gd name="T25" fmla="*/ 136 h 2287"/>
              <a:gd name="T26" fmla="*/ 748 w 2472"/>
              <a:gd name="T27" fmla="*/ 188 h 2287"/>
              <a:gd name="T28" fmla="*/ 666 w 2472"/>
              <a:gd name="T29" fmla="*/ 315 h 2287"/>
              <a:gd name="T30" fmla="*/ 702 w 2472"/>
              <a:gd name="T31" fmla="*/ 433 h 2287"/>
              <a:gd name="T32" fmla="*/ 703 w 2472"/>
              <a:gd name="T33" fmla="*/ 539 h 2287"/>
              <a:gd name="T34" fmla="*/ 538 w 2472"/>
              <a:gd name="T35" fmla="*/ 817 h 2287"/>
              <a:gd name="T36" fmla="*/ 581 w 2472"/>
              <a:gd name="T37" fmla="*/ 982 h 2287"/>
              <a:gd name="T38" fmla="*/ 453 w 2472"/>
              <a:gd name="T39" fmla="*/ 993 h 2287"/>
              <a:gd name="T40" fmla="*/ 306 w 2472"/>
              <a:gd name="T41" fmla="*/ 1105 h 2287"/>
              <a:gd name="T42" fmla="*/ 178 w 2472"/>
              <a:gd name="T43" fmla="*/ 1155 h 2287"/>
              <a:gd name="T44" fmla="*/ 41 w 2472"/>
              <a:gd name="T45" fmla="*/ 1187 h 2287"/>
              <a:gd name="T46" fmla="*/ 55 w 2472"/>
              <a:gd name="T47" fmla="*/ 1303 h 2287"/>
              <a:gd name="T48" fmla="*/ 111 w 2472"/>
              <a:gd name="T49" fmla="*/ 1448 h 2287"/>
              <a:gd name="T50" fmla="*/ 171 w 2472"/>
              <a:gd name="T51" fmla="*/ 1579 h 2287"/>
              <a:gd name="T52" fmla="*/ 200 w 2472"/>
              <a:gd name="T53" fmla="*/ 1765 h 2287"/>
              <a:gd name="T54" fmla="*/ 84 w 2472"/>
              <a:gd name="T55" fmla="*/ 1847 h 2287"/>
              <a:gd name="T56" fmla="*/ 21 w 2472"/>
              <a:gd name="T57" fmla="*/ 1965 h 2287"/>
              <a:gd name="T58" fmla="*/ 88 w 2472"/>
              <a:gd name="T59" fmla="*/ 2014 h 2287"/>
              <a:gd name="T60" fmla="*/ 144 w 2472"/>
              <a:gd name="T61" fmla="*/ 2122 h 2287"/>
              <a:gd name="T62" fmla="*/ 164 w 2472"/>
              <a:gd name="T63" fmla="*/ 2286 h 2287"/>
              <a:gd name="T64" fmla="*/ 330 w 2472"/>
              <a:gd name="T65" fmla="*/ 2207 h 2287"/>
              <a:gd name="T66" fmla="*/ 384 w 2472"/>
              <a:gd name="T67" fmla="*/ 2096 h 2287"/>
              <a:gd name="T68" fmla="*/ 493 w 2472"/>
              <a:gd name="T69" fmla="*/ 2071 h 2287"/>
              <a:gd name="T70" fmla="*/ 717 w 2472"/>
              <a:gd name="T71" fmla="*/ 2026 h 2287"/>
              <a:gd name="T72" fmla="*/ 1111 w 2472"/>
              <a:gd name="T73" fmla="*/ 2042 h 2287"/>
              <a:gd name="T74" fmla="*/ 1307 w 2472"/>
              <a:gd name="T75" fmla="*/ 2088 h 2287"/>
              <a:gd name="T76" fmla="*/ 1369 w 2472"/>
              <a:gd name="T77" fmla="*/ 2074 h 2287"/>
              <a:gd name="T78" fmla="*/ 1491 w 2472"/>
              <a:gd name="T79" fmla="*/ 2047 h 2287"/>
              <a:gd name="T80" fmla="*/ 1537 w 2472"/>
              <a:gd name="T81" fmla="*/ 2030 h 2287"/>
              <a:gd name="T82" fmla="*/ 1647 w 2472"/>
              <a:gd name="T83" fmla="*/ 2037 h 2287"/>
              <a:gd name="T84" fmla="*/ 1718 w 2472"/>
              <a:gd name="T85" fmla="*/ 1999 h 2287"/>
              <a:gd name="T86" fmla="*/ 1788 w 2472"/>
              <a:gd name="T87" fmla="*/ 2060 h 2287"/>
              <a:gd name="T88" fmla="*/ 1863 w 2472"/>
              <a:gd name="T89" fmla="*/ 1972 h 2287"/>
              <a:gd name="T90" fmla="*/ 1925 w 2472"/>
              <a:gd name="T91" fmla="*/ 1965 h 2287"/>
              <a:gd name="T92" fmla="*/ 2039 w 2472"/>
              <a:gd name="T93" fmla="*/ 1973 h 2287"/>
              <a:gd name="T94" fmla="*/ 2083 w 2472"/>
              <a:gd name="T95" fmla="*/ 2011 h 2287"/>
              <a:gd name="T96" fmla="*/ 2133 w 2472"/>
              <a:gd name="T97" fmla="*/ 1980 h 2287"/>
              <a:gd name="T98" fmla="*/ 2112 w 2472"/>
              <a:gd name="T99" fmla="*/ 1926 h 2287"/>
              <a:gd name="T100" fmla="*/ 2082 w 2472"/>
              <a:gd name="T101" fmla="*/ 1893 h 2287"/>
              <a:gd name="T102" fmla="*/ 2087 w 2472"/>
              <a:gd name="T103" fmla="*/ 1830 h 2287"/>
              <a:gd name="T104" fmla="*/ 2111 w 2472"/>
              <a:gd name="T105" fmla="*/ 1747 h 2287"/>
              <a:gd name="T106" fmla="*/ 2165 w 2472"/>
              <a:gd name="T107" fmla="*/ 1673 h 2287"/>
              <a:gd name="T108" fmla="*/ 2227 w 2472"/>
              <a:gd name="T109" fmla="*/ 1646 h 2287"/>
              <a:gd name="T110" fmla="*/ 2368 w 2472"/>
              <a:gd name="T111" fmla="*/ 1573 h 2287"/>
              <a:gd name="T112" fmla="*/ 2271 w 2472"/>
              <a:gd name="T113" fmla="*/ 1388 h 2287"/>
              <a:gd name="T114" fmla="*/ 2215 w 2472"/>
              <a:gd name="T115" fmla="*/ 1303 h 2287"/>
              <a:gd name="T116" fmla="*/ 2136 w 2472"/>
              <a:gd name="T117" fmla="*/ 1173 h 2287"/>
              <a:gd name="T118" fmla="*/ 2232 w 2472"/>
              <a:gd name="T119" fmla="*/ 1105 h 2287"/>
              <a:gd name="T120" fmla="*/ 2409 w 2472"/>
              <a:gd name="T121" fmla="*/ 1105 h 2287"/>
              <a:gd name="T122" fmla="*/ 2443 w 2472"/>
              <a:gd name="T123" fmla="*/ 1003 h 2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72" h="2287">
                <a:moveTo>
                  <a:pt x="2471" y="928"/>
                </a:moveTo>
                <a:lnTo>
                  <a:pt x="2471" y="928"/>
                </a:lnTo>
                <a:lnTo>
                  <a:pt x="2459" y="926"/>
                </a:lnTo>
                <a:lnTo>
                  <a:pt x="2448" y="923"/>
                </a:lnTo>
                <a:lnTo>
                  <a:pt x="2430" y="914"/>
                </a:lnTo>
                <a:lnTo>
                  <a:pt x="2430" y="914"/>
                </a:lnTo>
                <a:lnTo>
                  <a:pt x="2419" y="911"/>
                </a:lnTo>
                <a:lnTo>
                  <a:pt x="2413" y="904"/>
                </a:lnTo>
                <a:lnTo>
                  <a:pt x="2402" y="900"/>
                </a:lnTo>
                <a:lnTo>
                  <a:pt x="2396" y="900"/>
                </a:lnTo>
                <a:lnTo>
                  <a:pt x="2389" y="900"/>
                </a:lnTo>
                <a:lnTo>
                  <a:pt x="2389" y="900"/>
                </a:lnTo>
                <a:lnTo>
                  <a:pt x="2387" y="897"/>
                </a:lnTo>
                <a:lnTo>
                  <a:pt x="2385" y="894"/>
                </a:lnTo>
                <a:lnTo>
                  <a:pt x="2384" y="890"/>
                </a:lnTo>
                <a:lnTo>
                  <a:pt x="2382" y="887"/>
                </a:lnTo>
                <a:lnTo>
                  <a:pt x="2382" y="887"/>
                </a:lnTo>
                <a:lnTo>
                  <a:pt x="2375" y="887"/>
                </a:lnTo>
                <a:lnTo>
                  <a:pt x="2370" y="885"/>
                </a:lnTo>
                <a:lnTo>
                  <a:pt x="2367" y="882"/>
                </a:lnTo>
                <a:lnTo>
                  <a:pt x="2363" y="878"/>
                </a:lnTo>
                <a:lnTo>
                  <a:pt x="2356" y="872"/>
                </a:lnTo>
                <a:lnTo>
                  <a:pt x="2353" y="868"/>
                </a:lnTo>
                <a:lnTo>
                  <a:pt x="2348" y="866"/>
                </a:lnTo>
                <a:lnTo>
                  <a:pt x="2348" y="866"/>
                </a:lnTo>
                <a:lnTo>
                  <a:pt x="2348" y="860"/>
                </a:lnTo>
                <a:lnTo>
                  <a:pt x="2350" y="853"/>
                </a:lnTo>
                <a:lnTo>
                  <a:pt x="2353" y="841"/>
                </a:lnTo>
                <a:lnTo>
                  <a:pt x="2355" y="829"/>
                </a:lnTo>
                <a:lnTo>
                  <a:pt x="2356" y="820"/>
                </a:lnTo>
                <a:lnTo>
                  <a:pt x="2355" y="812"/>
                </a:lnTo>
                <a:lnTo>
                  <a:pt x="2355" y="812"/>
                </a:lnTo>
                <a:lnTo>
                  <a:pt x="2350" y="808"/>
                </a:lnTo>
                <a:lnTo>
                  <a:pt x="2341" y="807"/>
                </a:lnTo>
                <a:lnTo>
                  <a:pt x="2324" y="805"/>
                </a:lnTo>
                <a:lnTo>
                  <a:pt x="2305" y="805"/>
                </a:lnTo>
                <a:lnTo>
                  <a:pt x="2286" y="805"/>
                </a:lnTo>
                <a:lnTo>
                  <a:pt x="2286" y="805"/>
                </a:lnTo>
                <a:lnTo>
                  <a:pt x="2280" y="805"/>
                </a:lnTo>
                <a:lnTo>
                  <a:pt x="2273" y="805"/>
                </a:lnTo>
                <a:lnTo>
                  <a:pt x="2263" y="802"/>
                </a:lnTo>
                <a:lnTo>
                  <a:pt x="2252" y="798"/>
                </a:lnTo>
                <a:lnTo>
                  <a:pt x="2247" y="796"/>
                </a:lnTo>
                <a:lnTo>
                  <a:pt x="2239" y="798"/>
                </a:lnTo>
                <a:lnTo>
                  <a:pt x="2239" y="798"/>
                </a:lnTo>
                <a:lnTo>
                  <a:pt x="2234" y="798"/>
                </a:lnTo>
                <a:lnTo>
                  <a:pt x="2228" y="800"/>
                </a:lnTo>
                <a:lnTo>
                  <a:pt x="2223" y="802"/>
                </a:lnTo>
                <a:lnTo>
                  <a:pt x="2220" y="805"/>
                </a:lnTo>
                <a:lnTo>
                  <a:pt x="2215" y="812"/>
                </a:lnTo>
                <a:lnTo>
                  <a:pt x="2211" y="819"/>
                </a:lnTo>
                <a:lnTo>
                  <a:pt x="2211" y="819"/>
                </a:lnTo>
                <a:lnTo>
                  <a:pt x="2211" y="824"/>
                </a:lnTo>
                <a:lnTo>
                  <a:pt x="2208" y="825"/>
                </a:lnTo>
                <a:lnTo>
                  <a:pt x="2203" y="827"/>
                </a:lnTo>
                <a:lnTo>
                  <a:pt x="2198" y="825"/>
                </a:lnTo>
                <a:lnTo>
                  <a:pt x="2187" y="825"/>
                </a:lnTo>
                <a:lnTo>
                  <a:pt x="2181" y="825"/>
                </a:lnTo>
                <a:lnTo>
                  <a:pt x="2177" y="825"/>
                </a:lnTo>
                <a:lnTo>
                  <a:pt x="2177" y="825"/>
                </a:lnTo>
                <a:lnTo>
                  <a:pt x="2174" y="817"/>
                </a:lnTo>
                <a:lnTo>
                  <a:pt x="2170" y="808"/>
                </a:lnTo>
                <a:lnTo>
                  <a:pt x="2170" y="796"/>
                </a:lnTo>
                <a:lnTo>
                  <a:pt x="2170" y="785"/>
                </a:lnTo>
                <a:lnTo>
                  <a:pt x="2170" y="761"/>
                </a:lnTo>
                <a:lnTo>
                  <a:pt x="2170" y="737"/>
                </a:lnTo>
                <a:lnTo>
                  <a:pt x="2170" y="737"/>
                </a:lnTo>
                <a:lnTo>
                  <a:pt x="2167" y="730"/>
                </a:lnTo>
                <a:lnTo>
                  <a:pt x="2162" y="725"/>
                </a:lnTo>
                <a:lnTo>
                  <a:pt x="2155" y="721"/>
                </a:lnTo>
                <a:lnTo>
                  <a:pt x="2146" y="720"/>
                </a:lnTo>
                <a:lnTo>
                  <a:pt x="2131" y="715"/>
                </a:lnTo>
                <a:lnTo>
                  <a:pt x="2123" y="713"/>
                </a:lnTo>
                <a:lnTo>
                  <a:pt x="2116" y="710"/>
                </a:lnTo>
                <a:lnTo>
                  <a:pt x="2116" y="710"/>
                </a:lnTo>
                <a:lnTo>
                  <a:pt x="2107" y="708"/>
                </a:lnTo>
                <a:lnTo>
                  <a:pt x="2100" y="706"/>
                </a:lnTo>
                <a:lnTo>
                  <a:pt x="2087" y="701"/>
                </a:lnTo>
                <a:lnTo>
                  <a:pt x="2073" y="696"/>
                </a:lnTo>
                <a:lnTo>
                  <a:pt x="2065" y="696"/>
                </a:lnTo>
                <a:lnTo>
                  <a:pt x="2054" y="696"/>
                </a:lnTo>
                <a:lnTo>
                  <a:pt x="2054" y="696"/>
                </a:lnTo>
                <a:lnTo>
                  <a:pt x="2051" y="691"/>
                </a:lnTo>
                <a:lnTo>
                  <a:pt x="2046" y="687"/>
                </a:lnTo>
                <a:lnTo>
                  <a:pt x="2034" y="682"/>
                </a:lnTo>
                <a:lnTo>
                  <a:pt x="2022" y="677"/>
                </a:lnTo>
                <a:lnTo>
                  <a:pt x="2017" y="674"/>
                </a:lnTo>
                <a:lnTo>
                  <a:pt x="2013" y="669"/>
                </a:lnTo>
                <a:lnTo>
                  <a:pt x="2013" y="669"/>
                </a:lnTo>
                <a:lnTo>
                  <a:pt x="2007" y="669"/>
                </a:lnTo>
                <a:lnTo>
                  <a:pt x="2000" y="667"/>
                </a:lnTo>
                <a:lnTo>
                  <a:pt x="1991" y="660"/>
                </a:lnTo>
                <a:lnTo>
                  <a:pt x="1983" y="653"/>
                </a:lnTo>
                <a:lnTo>
                  <a:pt x="1972" y="648"/>
                </a:lnTo>
                <a:lnTo>
                  <a:pt x="1972" y="648"/>
                </a:lnTo>
                <a:lnTo>
                  <a:pt x="1964" y="629"/>
                </a:lnTo>
                <a:lnTo>
                  <a:pt x="1954" y="612"/>
                </a:lnTo>
                <a:lnTo>
                  <a:pt x="1945" y="593"/>
                </a:lnTo>
                <a:lnTo>
                  <a:pt x="1942" y="583"/>
                </a:lnTo>
                <a:lnTo>
                  <a:pt x="1938" y="573"/>
                </a:lnTo>
                <a:lnTo>
                  <a:pt x="1938" y="573"/>
                </a:lnTo>
                <a:lnTo>
                  <a:pt x="1932" y="563"/>
                </a:lnTo>
                <a:lnTo>
                  <a:pt x="1923" y="554"/>
                </a:lnTo>
                <a:lnTo>
                  <a:pt x="1915" y="546"/>
                </a:lnTo>
                <a:lnTo>
                  <a:pt x="1904" y="539"/>
                </a:lnTo>
                <a:lnTo>
                  <a:pt x="1904" y="539"/>
                </a:lnTo>
                <a:lnTo>
                  <a:pt x="1882" y="530"/>
                </a:lnTo>
                <a:lnTo>
                  <a:pt x="1870" y="527"/>
                </a:lnTo>
                <a:lnTo>
                  <a:pt x="1857" y="525"/>
                </a:lnTo>
                <a:lnTo>
                  <a:pt x="1857" y="525"/>
                </a:lnTo>
                <a:lnTo>
                  <a:pt x="1857" y="523"/>
                </a:lnTo>
                <a:lnTo>
                  <a:pt x="1857" y="523"/>
                </a:lnTo>
                <a:lnTo>
                  <a:pt x="1857" y="523"/>
                </a:lnTo>
                <a:lnTo>
                  <a:pt x="1857" y="523"/>
                </a:lnTo>
                <a:lnTo>
                  <a:pt x="1855" y="522"/>
                </a:lnTo>
                <a:lnTo>
                  <a:pt x="1855" y="522"/>
                </a:lnTo>
                <a:lnTo>
                  <a:pt x="1855" y="522"/>
                </a:lnTo>
                <a:lnTo>
                  <a:pt x="1855" y="522"/>
                </a:lnTo>
                <a:lnTo>
                  <a:pt x="1853" y="520"/>
                </a:lnTo>
                <a:lnTo>
                  <a:pt x="1853" y="520"/>
                </a:lnTo>
                <a:lnTo>
                  <a:pt x="1853" y="520"/>
                </a:lnTo>
                <a:lnTo>
                  <a:pt x="1853" y="520"/>
                </a:lnTo>
                <a:lnTo>
                  <a:pt x="1843" y="518"/>
                </a:lnTo>
                <a:lnTo>
                  <a:pt x="1843" y="518"/>
                </a:lnTo>
                <a:lnTo>
                  <a:pt x="1843" y="515"/>
                </a:lnTo>
                <a:lnTo>
                  <a:pt x="1841" y="513"/>
                </a:lnTo>
                <a:lnTo>
                  <a:pt x="1836" y="511"/>
                </a:lnTo>
                <a:lnTo>
                  <a:pt x="1836" y="511"/>
                </a:lnTo>
                <a:lnTo>
                  <a:pt x="1828" y="506"/>
                </a:lnTo>
                <a:lnTo>
                  <a:pt x="1822" y="505"/>
                </a:lnTo>
                <a:lnTo>
                  <a:pt x="1816" y="505"/>
                </a:lnTo>
                <a:lnTo>
                  <a:pt x="1816" y="505"/>
                </a:lnTo>
                <a:lnTo>
                  <a:pt x="1816" y="505"/>
                </a:lnTo>
                <a:lnTo>
                  <a:pt x="1816" y="505"/>
                </a:lnTo>
                <a:lnTo>
                  <a:pt x="1810" y="501"/>
                </a:lnTo>
                <a:lnTo>
                  <a:pt x="1810" y="501"/>
                </a:lnTo>
                <a:lnTo>
                  <a:pt x="1802" y="498"/>
                </a:lnTo>
                <a:lnTo>
                  <a:pt x="1802" y="498"/>
                </a:lnTo>
                <a:lnTo>
                  <a:pt x="1800" y="494"/>
                </a:lnTo>
                <a:lnTo>
                  <a:pt x="1800" y="494"/>
                </a:lnTo>
                <a:lnTo>
                  <a:pt x="1800" y="493"/>
                </a:lnTo>
                <a:lnTo>
                  <a:pt x="1800" y="493"/>
                </a:lnTo>
                <a:lnTo>
                  <a:pt x="1799" y="491"/>
                </a:lnTo>
                <a:lnTo>
                  <a:pt x="1799" y="491"/>
                </a:lnTo>
                <a:lnTo>
                  <a:pt x="1797" y="489"/>
                </a:lnTo>
                <a:lnTo>
                  <a:pt x="1797" y="489"/>
                </a:lnTo>
                <a:lnTo>
                  <a:pt x="1795" y="488"/>
                </a:lnTo>
                <a:lnTo>
                  <a:pt x="1795" y="488"/>
                </a:lnTo>
                <a:lnTo>
                  <a:pt x="1793" y="486"/>
                </a:lnTo>
                <a:lnTo>
                  <a:pt x="1793" y="486"/>
                </a:lnTo>
                <a:lnTo>
                  <a:pt x="1793" y="486"/>
                </a:lnTo>
                <a:lnTo>
                  <a:pt x="1793" y="486"/>
                </a:lnTo>
                <a:lnTo>
                  <a:pt x="1782" y="481"/>
                </a:lnTo>
                <a:lnTo>
                  <a:pt x="1768" y="477"/>
                </a:lnTo>
                <a:lnTo>
                  <a:pt x="1768" y="477"/>
                </a:lnTo>
                <a:lnTo>
                  <a:pt x="1768" y="477"/>
                </a:lnTo>
                <a:lnTo>
                  <a:pt x="1768" y="477"/>
                </a:lnTo>
                <a:lnTo>
                  <a:pt x="1764" y="457"/>
                </a:lnTo>
                <a:lnTo>
                  <a:pt x="1764" y="438"/>
                </a:lnTo>
                <a:lnTo>
                  <a:pt x="1768" y="421"/>
                </a:lnTo>
                <a:lnTo>
                  <a:pt x="1775" y="402"/>
                </a:lnTo>
                <a:lnTo>
                  <a:pt x="1775" y="402"/>
                </a:lnTo>
                <a:lnTo>
                  <a:pt x="1778" y="394"/>
                </a:lnTo>
                <a:lnTo>
                  <a:pt x="1782" y="385"/>
                </a:lnTo>
                <a:lnTo>
                  <a:pt x="1787" y="378"/>
                </a:lnTo>
                <a:lnTo>
                  <a:pt x="1790" y="377"/>
                </a:lnTo>
                <a:lnTo>
                  <a:pt x="1795" y="375"/>
                </a:lnTo>
                <a:lnTo>
                  <a:pt x="1795" y="375"/>
                </a:lnTo>
                <a:lnTo>
                  <a:pt x="1795" y="370"/>
                </a:lnTo>
                <a:lnTo>
                  <a:pt x="1797" y="365"/>
                </a:lnTo>
                <a:lnTo>
                  <a:pt x="1800" y="356"/>
                </a:lnTo>
                <a:lnTo>
                  <a:pt x="1805" y="349"/>
                </a:lnTo>
                <a:lnTo>
                  <a:pt x="1809" y="341"/>
                </a:lnTo>
                <a:lnTo>
                  <a:pt x="1809" y="341"/>
                </a:lnTo>
                <a:lnTo>
                  <a:pt x="1809" y="334"/>
                </a:lnTo>
                <a:lnTo>
                  <a:pt x="1807" y="327"/>
                </a:lnTo>
                <a:lnTo>
                  <a:pt x="1804" y="315"/>
                </a:lnTo>
                <a:lnTo>
                  <a:pt x="1800" y="303"/>
                </a:lnTo>
                <a:lnTo>
                  <a:pt x="1800" y="295"/>
                </a:lnTo>
                <a:lnTo>
                  <a:pt x="1802" y="286"/>
                </a:lnTo>
                <a:lnTo>
                  <a:pt x="1802" y="286"/>
                </a:lnTo>
                <a:lnTo>
                  <a:pt x="1800" y="283"/>
                </a:lnTo>
                <a:lnTo>
                  <a:pt x="1799" y="280"/>
                </a:lnTo>
                <a:lnTo>
                  <a:pt x="1793" y="274"/>
                </a:lnTo>
                <a:lnTo>
                  <a:pt x="1790" y="273"/>
                </a:lnTo>
                <a:lnTo>
                  <a:pt x="1788" y="269"/>
                </a:lnTo>
                <a:lnTo>
                  <a:pt x="1787" y="266"/>
                </a:lnTo>
                <a:lnTo>
                  <a:pt x="1788" y="259"/>
                </a:lnTo>
                <a:lnTo>
                  <a:pt x="1788" y="259"/>
                </a:lnTo>
                <a:lnTo>
                  <a:pt x="1776" y="251"/>
                </a:lnTo>
                <a:lnTo>
                  <a:pt x="1766" y="240"/>
                </a:lnTo>
                <a:lnTo>
                  <a:pt x="1756" y="230"/>
                </a:lnTo>
                <a:lnTo>
                  <a:pt x="1747" y="218"/>
                </a:lnTo>
                <a:lnTo>
                  <a:pt x="1747" y="218"/>
                </a:lnTo>
                <a:lnTo>
                  <a:pt x="1747" y="213"/>
                </a:lnTo>
                <a:lnTo>
                  <a:pt x="1746" y="210"/>
                </a:lnTo>
                <a:lnTo>
                  <a:pt x="1742" y="208"/>
                </a:lnTo>
                <a:lnTo>
                  <a:pt x="1739" y="206"/>
                </a:lnTo>
                <a:lnTo>
                  <a:pt x="1730" y="205"/>
                </a:lnTo>
                <a:lnTo>
                  <a:pt x="1729" y="201"/>
                </a:lnTo>
                <a:lnTo>
                  <a:pt x="1727" y="198"/>
                </a:lnTo>
                <a:lnTo>
                  <a:pt x="1727" y="198"/>
                </a:lnTo>
                <a:lnTo>
                  <a:pt x="1727" y="189"/>
                </a:lnTo>
                <a:lnTo>
                  <a:pt x="1727" y="181"/>
                </a:lnTo>
                <a:lnTo>
                  <a:pt x="1730" y="167"/>
                </a:lnTo>
                <a:lnTo>
                  <a:pt x="1741" y="143"/>
                </a:lnTo>
                <a:lnTo>
                  <a:pt x="1741" y="143"/>
                </a:lnTo>
                <a:lnTo>
                  <a:pt x="1737" y="135"/>
                </a:lnTo>
                <a:lnTo>
                  <a:pt x="1734" y="126"/>
                </a:lnTo>
                <a:lnTo>
                  <a:pt x="1730" y="118"/>
                </a:lnTo>
                <a:lnTo>
                  <a:pt x="1727" y="109"/>
                </a:lnTo>
                <a:lnTo>
                  <a:pt x="1727" y="109"/>
                </a:lnTo>
                <a:lnTo>
                  <a:pt x="1722" y="100"/>
                </a:lnTo>
                <a:lnTo>
                  <a:pt x="1720" y="95"/>
                </a:lnTo>
                <a:lnTo>
                  <a:pt x="1720" y="89"/>
                </a:lnTo>
                <a:lnTo>
                  <a:pt x="1720" y="89"/>
                </a:lnTo>
                <a:lnTo>
                  <a:pt x="1720" y="83"/>
                </a:lnTo>
                <a:lnTo>
                  <a:pt x="1718" y="80"/>
                </a:lnTo>
                <a:lnTo>
                  <a:pt x="1717" y="77"/>
                </a:lnTo>
                <a:lnTo>
                  <a:pt x="1713" y="75"/>
                </a:lnTo>
                <a:lnTo>
                  <a:pt x="1713" y="68"/>
                </a:lnTo>
                <a:lnTo>
                  <a:pt x="1713" y="68"/>
                </a:lnTo>
                <a:lnTo>
                  <a:pt x="1712" y="65"/>
                </a:lnTo>
                <a:lnTo>
                  <a:pt x="1710" y="63"/>
                </a:lnTo>
                <a:lnTo>
                  <a:pt x="1703" y="61"/>
                </a:lnTo>
                <a:lnTo>
                  <a:pt x="1696" y="59"/>
                </a:lnTo>
                <a:lnTo>
                  <a:pt x="1693" y="58"/>
                </a:lnTo>
                <a:lnTo>
                  <a:pt x="1693" y="54"/>
                </a:lnTo>
                <a:lnTo>
                  <a:pt x="1693" y="54"/>
                </a:lnTo>
                <a:lnTo>
                  <a:pt x="1684" y="53"/>
                </a:lnTo>
                <a:lnTo>
                  <a:pt x="1679" y="51"/>
                </a:lnTo>
                <a:lnTo>
                  <a:pt x="1674" y="48"/>
                </a:lnTo>
                <a:lnTo>
                  <a:pt x="1665" y="48"/>
                </a:lnTo>
                <a:lnTo>
                  <a:pt x="1665" y="48"/>
                </a:lnTo>
                <a:lnTo>
                  <a:pt x="1664" y="41"/>
                </a:lnTo>
                <a:lnTo>
                  <a:pt x="1659" y="37"/>
                </a:lnTo>
                <a:lnTo>
                  <a:pt x="1654" y="34"/>
                </a:lnTo>
                <a:lnTo>
                  <a:pt x="1647" y="32"/>
                </a:lnTo>
                <a:lnTo>
                  <a:pt x="1633" y="29"/>
                </a:lnTo>
                <a:lnTo>
                  <a:pt x="1628" y="25"/>
                </a:lnTo>
                <a:lnTo>
                  <a:pt x="1624" y="20"/>
                </a:lnTo>
                <a:lnTo>
                  <a:pt x="1624" y="20"/>
                </a:lnTo>
                <a:lnTo>
                  <a:pt x="1604" y="20"/>
                </a:lnTo>
                <a:lnTo>
                  <a:pt x="1587" y="17"/>
                </a:lnTo>
                <a:lnTo>
                  <a:pt x="1572" y="12"/>
                </a:lnTo>
                <a:lnTo>
                  <a:pt x="1556" y="7"/>
                </a:lnTo>
                <a:lnTo>
                  <a:pt x="1468" y="7"/>
                </a:lnTo>
                <a:lnTo>
                  <a:pt x="1468" y="7"/>
                </a:lnTo>
                <a:lnTo>
                  <a:pt x="1462" y="10"/>
                </a:lnTo>
                <a:lnTo>
                  <a:pt x="1457" y="13"/>
                </a:lnTo>
                <a:lnTo>
                  <a:pt x="1452" y="18"/>
                </a:lnTo>
                <a:lnTo>
                  <a:pt x="1447" y="20"/>
                </a:lnTo>
                <a:lnTo>
                  <a:pt x="1447" y="20"/>
                </a:lnTo>
                <a:lnTo>
                  <a:pt x="1433" y="30"/>
                </a:lnTo>
                <a:lnTo>
                  <a:pt x="1421" y="42"/>
                </a:lnTo>
                <a:lnTo>
                  <a:pt x="1410" y="54"/>
                </a:lnTo>
                <a:lnTo>
                  <a:pt x="1399" y="68"/>
                </a:lnTo>
                <a:lnTo>
                  <a:pt x="1399" y="68"/>
                </a:lnTo>
                <a:lnTo>
                  <a:pt x="1394" y="70"/>
                </a:lnTo>
                <a:lnTo>
                  <a:pt x="1391" y="71"/>
                </a:lnTo>
                <a:lnTo>
                  <a:pt x="1386" y="78"/>
                </a:lnTo>
                <a:lnTo>
                  <a:pt x="1381" y="85"/>
                </a:lnTo>
                <a:lnTo>
                  <a:pt x="1377" y="87"/>
                </a:lnTo>
                <a:lnTo>
                  <a:pt x="1372" y="89"/>
                </a:lnTo>
                <a:lnTo>
                  <a:pt x="1372" y="89"/>
                </a:lnTo>
                <a:lnTo>
                  <a:pt x="1370" y="92"/>
                </a:lnTo>
                <a:lnTo>
                  <a:pt x="1369" y="94"/>
                </a:lnTo>
                <a:lnTo>
                  <a:pt x="1364" y="94"/>
                </a:lnTo>
                <a:lnTo>
                  <a:pt x="1358" y="95"/>
                </a:lnTo>
                <a:lnTo>
                  <a:pt x="1352" y="95"/>
                </a:lnTo>
                <a:lnTo>
                  <a:pt x="1352" y="95"/>
                </a:lnTo>
                <a:lnTo>
                  <a:pt x="1350" y="97"/>
                </a:lnTo>
                <a:lnTo>
                  <a:pt x="1350" y="99"/>
                </a:lnTo>
                <a:lnTo>
                  <a:pt x="1348" y="100"/>
                </a:lnTo>
                <a:lnTo>
                  <a:pt x="1345" y="102"/>
                </a:lnTo>
                <a:lnTo>
                  <a:pt x="1345" y="102"/>
                </a:lnTo>
                <a:lnTo>
                  <a:pt x="1338" y="102"/>
                </a:lnTo>
                <a:lnTo>
                  <a:pt x="1338" y="102"/>
                </a:lnTo>
                <a:lnTo>
                  <a:pt x="1336" y="99"/>
                </a:lnTo>
                <a:lnTo>
                  <a:pt x="1333" y="97"/>
                </a:lnTo>
                <a:lnTo>
                  <a:pt x="1324" y="95"/>
                </a:lnTo>
                <a:lnTo>
                  <a:pt x="1324" y="95"/>
                </a:lnTo>
                <a:lnTo>
                  <a:pt x="1321" y="82"/>
                </a:lnTo>
                <a:lnTo>
                  <a:pt x="1317" y="68"/>
                </a:lnTo>
                <a:lnTo>
                  <a:pt x="1317" y="51"/>
                </a:lnTo>
                <a:lnTo>
                  <a:pt x="1317" y="34"/>
                </a:lnTo>
                <a:lnTo>
                  <a:pt x="1317" y="34"/>
                </a:lnTo>
                <a:lnTo>
                  <a:pt x="1314" y="27"/>
                </a:lnTo>
                <a:lnTo>
                  <a:pt x="1309" y="22"/>
                </a:lnTo>
                <a:lnTo>
                  <a:pt x="1300" y="20"/>
                </a:lnTo>
                <a:lnTo>
                  <a:pt x="1290" y="20"/>
                </a:lnTo>
                <a:lnTo>
                  <a:pt x="1290" y="20"/>
                </a:lnTo>
                <a:lnTo>
                  <a:pt x="1289" y="17"/>
                </a:lnTo>
                <a:lnTo>
                  <a:pt x="1287" y="15"/>
                </a:lnTo>
                <a:lnTo>
                  <a:pt x="1280" y="13"/>
                </a:lnTo>
                <a:lnTo>
                  <a:pt x="1273" y="12"/>
                </a:lnTo>
                <a:lnTo>
                  <a:pt x="1270" y="10"/>
                </a:lnTo>
                <a:lnTo>
                  <a:pt x="1270" y="7"/>
                </a:lnTo>
                <a:lnTo>
                  <a:pt x="1270" y="7"/>
                </a:lnTo>
                <a:lnTo>
                  <a:pt x="1260" y="8"/>
                </a:lnTo>
                <a:lnTo>
                  <a:pt x="1249" y="8"/>
                </a:lnTo>
                <a:lnTo>
                  <a:pt x="1234" y="5"/>
                </a:lnTo>
                <a:lnTo>
                  <a:pt x="1219" y="1"/>
                </a:lnTo>
                <a:lnTo>
                  <a:pt x="1212" y="0"/>
                </a:lnTo>
                <a:lnTo>
                  <a:pt x="1202" y="0"/>
                </a:lnTo>
                <a:lnTo>
                  <a:pt x="1202" y="0"/>
                </a:lnTo>
                <a:lnTo>
                  <a:pt x="1198" y="1"/>
                </a:lnTo>
                <a:lnTo>
                  <a:pt x="1196" y="3"/>
                </a:lnTo>
                <a:lnTo>
                  <a:pt x="1195" y="8"/>
                </a:lnTo>
                <a:lnTo>
                  <a:pt x="1195" y="20"/>
                </a:lnTo>
                <a:lnTo>
                  <a:pt x="1195" y="20"/>
                </a:lnTo>
                <a:lnTo>
                  <a:pt x="1190" y="29"/>
                </a:lnTo>
                <a:lnTo>
                  <a:pt x="1186" y="32"/>
                </a:lnTo>
                <a:lnTo>
                  <a:pt x="1181" y="34"/>
                </a:lnTo>
                <a:lnTo>
                  <a:pt x="1181" y="34"/>
                </a:lnTo>
                <a:lnTo>
                  <a:pt x="1181" y="41"/>
                </a:lnTo>
                <a:lnTo>
                  <a:pt x="1179" y="46"/>
                </a:lnTo>
                <a:lnTo>
                  <a:pt x="1176" y="49"/>
                </a:lnTo>
                <a:lnTo>
                  <a:pt x="1171" y="51"/>
                </a:lnTo>
                <a:lnTo>
                  <a:pt x="1159" y="53"/>
                </a:lnTo>
                <a:lnTo>
                  <a:pt x="1155" y="56"/>
                </a:lnTo>
                <a:lnTo>
                  <a:pt x="1154" y="61"/>
                </a:lnTo>
                <a:lnTo>
                  <a:pt x="1154" y="61"/>
                </a:lnTo>
                <a:lnTo>
                  <a:pt x="1149" y="59"/>
                </a:lnTo>
                <a:lnTo>
                  <a:pt x="1145" y="58"/>
                </a:lnTo>
                <a:lnTo>
                  <a:pt x="1140" y="51"/>
                </a:lnTo>
                <a:lnTo>
                  <a:pt x="1135" y="44"/>
                </a:lnTo>
                <a:lnTo>
                  <a:pt x="1132" y="42"/>
                </a:lnTo>
                <a:lnTo>
                  <a:pt x="1126" y="41"/>
                </a:lnTo>
                <a:lnTo>
                  <a:pt x="1126" y="41"/>
                </a:lnTo>
                <a:lnTo>
                  <a:pt x="1126" y="34"/>
                </a:lnTo>
                <a:lnTo>
                  <a:pt x="1126" y="29"/>
                </a:lnTo>
                <a:lnTo>
                  <a:pt x="1123" y="27"/>
                </a:lnTo>
                <a:lnTo>
                  <a:pt x="1120" y="24"/>
                </a:lnTo>
                <a:lnTo>
                  <a:pt x="1116" y="22"/>
                </a:lnTo>
                <a:lnTo>
                  <a:pt x="1113" y="18"/>
                </a:lnTo>
                <a:lnTo>
                  <a:pt x="1113" y="13"/>
                </a:lnTo>
                <a:lnTo>
                  <a:pt x="1113" y="7"/>
                </a:lnTo>
                <a:lnTo>
                  <a:pt x="1113" y="7"/>
                </a:lnTo>
                <a:lnTo>
                  <a:pt x="1082" y="7"/>
                </a:lnTo>
                <a:lnTo>
                  <a:pt x="1055" y="10"/>
                </a:lnTo>
                <a:lnTo>
                  <a:pt x="1004" y="20"/>
                </a:lnTo>
                <a:lnTo>
                  <a:pt x="1004" y="20"/>
                </a:lnTo>
                <a:lnTo>
                  <a:pt x="1002" y="17"/>
                </a:lnTo>
                <a:lnTo>
                  <a:pt x="1000" y="13"/>
                </a:lnTo>
                <a:lnTo>
                  <a:pt x="997" y="7"/>
                </a:lnTo>
                <a:lnTo>
                  <a:pt x="995" y="3"/>
                </a:lnTo>
                <a:lnTo>
                  <a:pt x="993" y="0"/>
                </a:lnTo>
                <a:lnTo>
                  <a:pt x="988" y="0"/>
                </a:lnTo>
                <a:lnTo>
                  <a:pt x="983" y="0"/>
                </a:lnTo>
                <a:lnTo>
                  <a:pt x="983" y="7"/>
                </a:lnTo>
                <a:lnTo>
                  <a:pt x="983" y="7"/>
                </a:lnTo>
                <a:lnTo>
                  <a:pt x="975" y="8"/>
                </a:lnTo>
                <a:lnTo>
                  <a:pt x="969" y="10"/>
                </a:lnTo>
                <a:lnTo>
                  <a:pt x="966" y="15"/>
                </a:lnTo>
                <a:lnTo>
                  <a:pt x="963" y="20"/>
                </a:lnTo>
                <a:lnTo>
                  <a:pt x="963" y="20"/>
                </a:lnTo>
                <a:lnTo>
                  <a:pt x="956" y="20"/>
                </a:lnTo>
                <a:lnTo>
                  <a:pt x="951" y="24"/>
                </a:lnTo>
                <a:lnTo>
                  <a:pt x="947" y="25"/>
                </a:lnTo>
                <a:lnTo>
                  <a:pt x="942" y="27"/>
                </a:lnTo>
                <a:lnTo>
                  <a:pt x="942" y="61"/>
                </a:lnTo>
                <a:lnTo>
                  <a:pt x="942" y="61"/>
                </a:lnTo>
                <a:lnTo>
                  <a:pt x="937" y="63"/>
                </a:lnTo>
                <a:lnTo>
                  <a:pt x="932" y="66"/>
                </a:lnTo>
                <a:lnTo>
                  <a:pt x="925" y="75"/>
                </a:lnTo>
                <a:lnTo>
                  <a:pt x="918" y="83"/>
                </a:lnTo>
                <a:lnTo>
                  <a:pt x="913" y="87"/>
                </a:lnTo>
                <a:lnTo>
                  <a:pt x="908" y="89"/>
                </a:lnTo>
                <a:lnTo>
                  <a:pt x="908" y="89"/>
                </a:lnTo>
                <a:lnTo>
                  <a:pt x="903" y="97"/>
                </a:lnTo>
                <a:lnTo>
                  <a:pt x="896" y="106"/>
                </a:lnTo>
                <a:lnTo>
                  <a:pt x="891" y="112"/>
                </a:lnTo>
                <a:lnTo>
                  <a:pt x="888" y="123"/>
                </a:lnTo>
                <a:lnTo>
                  <a:pt x="888" y="123"/>
                </a:lnTo>
                <a:lnTo>
                  <a:pt x="886" y="130"/>
                </a:lnTo>
                <a:lnTo>
                  <a:pt x="886" y="136"/>
                </a:lnTo>
                <a:lnTo>
                  <a:pt x="889" y="145"/>
                </a:lnTo>
                <a:lnTo>
                  <a:pt x="893" y="153"/>
                </a:lnTo>
                <a:lnTo>
                  <a:pt x="894" y="159"/>
                </a:lnTo>
                <a:lnTo>
                  <a:pt x="894" y="164"/>
                </a:lnTo>
                <a:lnTo>
                  <a:pt x="894" y="164"/>
                </a:lnTo>
                <a:lnTo>
                  <a:pt x="896" y="170"/>
                </a:lnTo>
                <a:lnTo>
                  <a:pt x="894" y="176"/>
                </a:lnTo>
                <a:lnTo>
                  <a:pt x="893" y="182"/>
                </a:lnTo>
                <a:lnTo>
                  <a:pt x="888" y="188"/>
                </a:lnTo>
                <a:lnTo>
                  <a:pt x="888" y="193"/>
                </a:lnTo>
                <a:lnTo>
                  <a:pt x="888" y="198"/>
                </a:lnTo>
                <a:lnTo>
                  <a:pt x="888" y="198"/>
                </a:lnTo>
                <a:lnTo>
                  <a:pt x="881" y="198"/>
                </a:lnTo>
                <a:lnTo>
                  <a:pt x="874" y="198"/>
                </a:lnTo>
                <a:lnTo>
                  <a:pt x="869" y="199"/>
                </a:lnTo>
                <a:lnTo>
                  <a:pt x="867" y="205"/>
                </a:lnTo>
                <a:lnTo>
                  <a:pt x="867" y="205"/>
                </a:lnTo>
                <a:lnTo>
                  <a:pt x="855" y="203"/>
                </a:lnTo>
                <a:lnTo>
                  <a:pt x="845" y="199"/>
                </a:lnTo>
                <a:lnTo>
                  <a:pt x="826" y="191"/>
                </a:lnTo>
                <a:lnTo>
                  <a:pt x="826" y="191"/>
                </a:lnTo>
                <a:lnTo>
                  <a:pt x="816" y="193"/>
                </a:lnTo>
                <a:lnTo>
                  <a:pt x="807" y="193"/>
                </a:lnTo>
                <a:lnTo>
                  <a:pt x="794" y="189"/>
                </a:lnTo>
                <a:lnTo>
                  <a:pt x="780" y="186"/>
                </a:lnTo>
                <a:lnTo>
                  <a:pt x="765" y="184"/>
                </a:lnTo>
                <a:lnTo>
                  <a:pt x="765" y="184"/>
                </a:lnTo>
                <a:lnTo>
                  <a:pt x="756" y="186"/>
                </a:lnTo>
                <a:lnTo>
                  <a:pt x="748" y="188"/>
                </a:lnTo>
                <a:lnTo>
                  <a:pt x="736" y="196"/>
                </a:lnTo>
                <a:lnTo>
                  <a:pt x="724" y="205"/>
                </a:lnTo>
                <a:lnTo>
                  <a:pt x="717" y="208"/>
                </a:lnTo>
                <a:lnTo>
                  <a:pt x="710" y="211"/>
                </a:lnTo>
                <a:lnTo>
                  <a:pt x="710" y="211"/>
                </a:lnTo>
                <a:lnTo>
                  <a:pt x="710" y="218"/>
                </a:lnTo>
                <a:lnTo>
                  <a:pt x="710" y="225"/>
                </a:lnTo>
                <a:lnTo>
                  <a:pt x="705" y="235"/>
                </a:lnTo>
                <a:lnTo>
                  <a:pt x="702" y="245"/>
                </a:lnTo>
                <a:lnTo>
                  <a:pt x="702" y="251"/>
                </a:lnTo>
                <a:lnTo>
                  <a:pt x="703" y="259"/>
                </a:lnTo>
                <a:lnTo>
                  <a:pt x="703" y="259"/>
                </a:lnTo>
                <a:lnTo>
                  <a:pt x="697" y="263"/>
                </a:lnTo>
                <a:lnTo>
                  <a:pt x="691" y="268"/>
                </a:lnTo>
                <a:lnTo>
                  <a:pt x="686" y="273"/>
                </a:lnTo>
                <a:lnTo>
                  <a:pt x="683" y="280"/>
                </a:lnTo>
                <a:lnTo>
                  <a:pt x="683" y="280"/>
                </a:lnTo>
                <a:lnTo>
                  <a:pt x="681" y="283"/>
                </a:lnTo>
                <a:lnTo>
                  <a:pt x="678" y="285"/>
                </a:lnTo>
                <a:lnTo>
                  <a:pt x="669" y="286"/>
                </a:lnTo>
                <a:lnTo>
                  <a:pt x="669" y="286"/>
                </a:lnTo>
                <a:lnTo>
                  <a:pt x="669" y="292"/>
                </a:lnTo>
                <a:lnTo>
                  <a:pt x="668" y="295"/>
                </a:lnTo>
                <a:lnTo>
                  <a:pt x="666" y="298"/>
                </a:lnTo>
                <a:lnTo>
                  <a:pt x="662" y="300"/>
                </a:lnTo>
                <a:lnTo>
                  <a:pt x="662" y="300"/>
                </a:lnTo>
                <a:lnTo>
                  <a:pt x="662" y="307"/>
                </a:lnTo>
                <a:lnTo>
                  <a:pt x="662" y="312"/>
                </a:lnTo>
                <a:lnTo>
                  <a:pt x="666" y="315"/>
                </a:lnTo>
                <a:lnTo>
                  <a:pt x="669" y="317"/>
                </a:lnTo>
                <a:lnTo>
                  <a:pt x="673" y="321"/>
                </a:lnTo>
                <a:lnTo>
                  <a:pt x="676" y="322"/>
                </a:lnTo>
                <a:lnTo>
                  <a:pt x="676" y="327"/>
                </a:lnTo>
                <a:lnTo>
                  <a:pt x="676" y="334"/>
                </a:lnTo>
                <a:lnTo>
                  <a:pt x="676" y="334"/>
                </a:lnTo>
                <a:lnTo>
                  <a:pt x="673" y="334"/>
                </a:lnTo>
                <a:lnTo>
                  <a:pt x="671" y="336"/>
                </a:lnTo>
                <a:lnTo>
                  <a:pt x="669" y="341"/>
                </a:lnTo>
                <a:lnTo>
                  <a:pt x="666" y="344"/>
                </a:lnTo>
                <a:lnTo>
                  <a:pt x="664" y="346"/>
                </a:lnTo>
                <a:lnTo>
                  <a:pt x="662" y="348"/>
                </a:lnTo>
                <a:lnTo>
                  <a:pt x="662" y="382"/>
                </a:lnTo>
                <a:lnTo>
                  <a:pt x="662" y="382"/>
                </a:lnTo>
                <a:lnTo>
                  <a:pt x="664" y="389"/>
                </a:lnTo>
                <a:lnTo>
                  <a:pt x="669" y="392"/>
                </a:lnTo>
                <a:lnTo>
                  <a:pt x="673" y="397"/>
                </a:lnTo>
                <a:lnTo>
                  <a:pt x="676" y="402"/>
                </a:lnTo>
                <a:lnTo>
                  <a:pt x="676" y="402"/>
                </a:lnTo>
                <a:lnTo>
                  <a:pt x="674" y="409"/>
                </a:lnTo>
                <a:lnTo>
                  <a:pt x="676" y="413"/>
                </a:lnTo>
                <a:lnTo>
                  <a:pt x="678" y="416"/>
                </a:lnTo>
                <a:lnTo>
                  <a:pt x="681" y="418"/>
                </a:lnTo>
                <a:lnTo>
                  <a:pt x="686" y="423"/>
                </a:lnTo>
                <a:lnTo>
                  <a:pt x="688" y="426"/>
                </a:lnTo>
                <a:lnTo>
                  <a:pt x="690" y="430"/>
                </a:lnTo>
                <a:lnTo>
                  <a:pt x="690" y="430"/>
                </a:lnTo>
                <a:lnTo>
                  <a:pt x="698" y="431"/>
                </a:lnTo>
                <a:lnTo>
                  <a:pt x="702" y="433"/>
                </a:lnTo>
                <a:lnTo>
                  <a:pt x="703" y="436"/>
                </a:lnTo>
                <a:lnTo>
                  <a:pt x="731" y="436"/>
                </a:lnTo>
                <a:lnTo>
                  <a:pt x="731" y="436"/>
                </a:lnTo>
                <a:lnTo>
                  <a:pt x="736" y="438"/>
                </a:lnTo>
                <a:lnTo>
                  <a:pt x="738" y="440"/>
                </a:lnTo>
                <a:lnTo>
                  <a:pt x="738" y="443"/>
                </a:lnTo>
                <a:lnTo>
                  <a:pt x="738" y="443"/>
                </a:lnTo>
                <a:lnTo>
                  <a:pt x="746" y="445"/>
                </a:lnTo>
                <a:lnTo>
                  <a:pt x="749" y="447"/>
                </a:lnTo>
                <a:lnTo>
                  <a:pt x="751" y="450"/>
                </a:lnTo>
                <a:lnTo>
                  <a:pt x="751" y="450"/>
                </a:lnTo>
                <a:lnTo>
                  <a:pt x="753" y="460"/>
                </a:lnTo>
                <a:lnTo>
                  <a:pt x="751" y="467"/>
                </a:lnTo>
                <a:lnTo>
                  <a:pt x="749" y="474"/>
                </a:lnTo>
                <a:lnTo>
                  <a:pt x="746" y="479"/>
                </a:lnTo>
                <a:lnTo>
                  <a:pt x="741" y="491"/>
                </a:lnTo>
                <a:lnTo>
                  <a:pt x="738" y="498"/>
                </a:lnTo>
                <a:lnTo>
                  <a:pt x="738" y="505"/>
                </a:lnTo>
                <a:lnTo>
                  <a:pt x="738" y="505"/>
                </a:lnTo>
                <a:lnTo>
                  <a:pt x="734" y="506"/>
                </a:lnTo>
                <a:lnTo>
                  <a:pt x="732" y="508"/>
                </a:lnTo>
                <a:lnTo>
                  <a:pt x="729" y="513"/>
                </a:lnTo>
                <a:lnTo>
                  <a:pt x="727" y="520"/>
                </a:lnTo>
                <a:lnTo>
                  <a:pt x="724" y="525"/>
                </a:lnTo>
                <a:lnTo>
                  <a:pt x="724" y="525"/>
                </a:lnTo>
                <a:lnTo>
                  <a:pt x="717" y="527"/>
                </a:lnTo>
                <a:lnTo>
                  <a:pt x="714" y="532"/>
                </a:lnTo>
                <a:lnTo>
                  <a:pt x="709" y="535"/>
                </a:lnTo>
                <a:lnTo>
                  <a:pt x="703" y="539"/>
                </a:lnTo>
                <a:lnTo>
                  <a:pt x="703" y="539"/>
                </a:lnTo>
                <a:lnTo>
                  <a:pt x="680" y="542"/>
                </a:lnTo>
                <a:lnTo>
                  <a:pt x="659" y="549"/>
                </a:lnTo>
                <a:lnTo>
                  <a:pt x="640" y="558"/>
                </a:lnTo>
                <a:lnTo>
                  <a:pt x="622" y="566"/>
                </a:lnTo>
                <a:lnTo>
                  <a:pt x="622" y="621"/>
                </a:lnTo>
                <a:lnTo>
                  <a:pt x="622" y="621"/>
                </a:lnTo>
                <a:lnTo>
                  <a:pt x="622" y="634"/>
                </a:lnTo>
                <a:lnTo>
                  <a:pt x="622" y="634"/>
                </a:lnTo>
                <a:lnTo>
                  <a:pt x="613" y="636"/>
                </a:lnTo>
                <a:lnTo>
                  <a:pt x="604" y="638"/>
                </a:lnTo>
                <a:lnTo>
                  <a:pt x="591" y="646"/>
                </a:lnTo>
                <a:lnTo>
                  <a:pt x="567" y="662"/>
                </a:lnTo>
                <a:lnTo>
                  <a:pt x="567" y="662"/>
                </a:lnTo>
                <a:lnTo>
                  <a:pt x="555" y="670"/>
                </a:lnTo>
                <a:lnTo>
                  <a:pt x="545" y="681"/>
                </a:lnTo>
                <a:lnTo>
                  <a:pt x="534" y="691"/>
                </a:lnTo>
                <a:lnTo>
                  <a:pt x="526" y="703"/>
                </a:lnTo>
                <a:lnTo>
                  <a:pt x="526" y="703"/>
                </a:lnTo>
                <a:lnTo>
                  <a:pt x="526" y="730"/>
                </a:lnTo>
                <a:lnTo>
                  <a:pt x="526" y="757"/>
                </a:lnTo>
                <a:lnTo>
                  <a:pt x="528" y="769"/>
                </a:lnTo>
                <a:lnTo>
                  <a:pt x="531" y="779"/>
                </a:lnTo>
                <a:lnTo>
                  <a:pt x="534" y="790"/>
                </a:lnTo>
                <a:lnTo>
                  <a:pt x="539" y="798"/>
                </a:lnTo>
                <a:lnTo>
                  <a:pt x="539" y="798"/>
                </a:lnTo>
                <a:lnTo>
                  <a:pt x="539" y="805"/>
                </a:lnTo>
                <a:lnTo>
                  <a:pt x="539" y="812"/>
                </a:lnTo>
                <a:lnTo>
                  <a:pt x="538" y="817"/>
                </a:lnTo>
                <a:lnTo>
                  <a:pt x="533" y="819"/>
                </a:lnTo>
                <a:lnTo>
                  <a:pt x="533" y="819"/>
                </a:lnTo>
                <a:lnTo>
                  <a:pt x="529" y="843"/>
                </a:lnTo>
                <a:lnTo>
                  <a:pt x="524" y="865"/>
                </a:lnTo>
                <a:lnTo>
                  <a:pt x="521" y="889"/>
                </a:lnTo>
                <a:lnTo>
                  <a:pt x="519" y="914"/>
                </a:lnTo>
                <a:lnTo>
                  <a:pt x="519" y="914"/>
                </a:lnTo>
                <a:lnTo>
                  <a:pt x="519" y="918"/>
                </a:lnTo>
                <a:lnTo>
                  <a:pt x="521" y="919"/>
                </a:lnTo>
                <a:lnTo>
                  <a:pt x="526" y="921"/>
                </a:lnTo>
                <a:lnTo>
                  <a:pt x="539" y="921"/>
                </a:lnTo>
                <a:lnTo>
                  <a:pt x="539" y="921"/>
                </a:lnTo>
                <a:lnTo>
                  <a:pt x="545" y="929"/>
                </a:lnTo>
                <a:lnTo>
                  <a:pt x="548" y="933"/>
                </a:lnTo>
                <a:lnTo>
                  <a:pt x="553" y="935"/>
                </a:lnTo>
                <a:lnTo>
                  <a:pt x="553" y="935"/>
                </a:lnTo>
                <a:lnTo>
                  <a:pt x="553" y="938"/>
                </a:lnTo>
                <a:lnTo>
                  <a:pt x="553" y="941"/>
                </a:lnTo>
                <a:lnTo>
                  <a:pt x="553" y="947"/>
                </a:lnTo>
                <a:lnTo>
                  <a:pt x="553" y="948"/>
                </a:lnTo>
                <a:lnTo>
                  <a:pt x="553" y="948"/>
                </a:lnTo>
                <a:lnTo>
                  <a:pt x="557" y="948"/>
                </a:lnTo>
                <a:lnTo>
                  <a:pt x="560" y="948"/>
                </a:lnTo>
                <a:lnTo>
                  <a:pt x="560" y="948"/>
                </a:lnTo>
                <a:lnTo>
                  <a:pt x="563" y="955"/>
                </a:lnTo>
                <a:lnTo>
                  <a:pt x="567" y="962"/>
                </a:lnTo>
                <a:lnTo>
                  <a:pt x="567" y="962"/>
                </a:lnTo>
                <a:lnTo>
                  <a:pt x="574" y="972"/>
                </a:lnTo>
                <a:lnTo>
                  <a:pt x="581" y="982"/>
                </a:lnTo>
                <a:lnTo>
                  <a:pt x="581" y="982"/>
                </a:lnTo>
                <a:lnTo>
                  <a:pt x="579" y="991"/>
                </a:lnTo>
                <a:lnTo>
                  <a:pt x="577" y="996"/>
                </a:lnTo>
                <a:lnTo>
                  <a:pt x="572" y="999"/>
                </a:lnTo>
                <a:lnTo>
                  <a:pt x="567" y="1003"/>
                </a:lnTo>
                <a:lnTo>
                  <a:pt x="567" y="1003"/>
                </a:lnTo>
                <a:lnTo>
                  <a:pt x="567" y="1010"/>
                </a:lnTo>
                <a:lnTo>
                  <a:pt x="567" y="1013"/>
                </a:lnTo>
                <a:lnTo>
                  <a:pt x="565" y="1016"/>
                </a:lnTo>
                <a:lnTo>
                  <a:pt x="562" y="1018"/>
                </a:lnTo>
                <a:lnTo>
                  <a:pt x="557" y="1023"/>
                </a:lnTo>
                <a:lnTo>
                  <a:pt x="553" y="1027"/>
                </a:lnTo>
                <a:lnTo>
                  <a:pt x="553" y="1030"/>
                </a:lnTo>
                <a:lnTo>
                  <a:pt x="492" y="1030"/>
                </a:lnTo>
                <a:lnTo>
                  <a:pt x="492" y="1030"/>
                </a:lnTo>
                <a:lnTo>
                  <a:pt x="492" y="1013"/>
                </a:lnTo>
                <a:lnTo>
                  <a:pt x="493" y="1006"/>
                </a:lnTo>
                <a:lnTo>
                  <a:pt x="495" y="1004"/>
                </a:lnTo>
                <a:lnTo>
                  <a:pt x="499" y="1003"/>
                </a:lnTo>
                <a:lnTo>
                  <a:pt x="499" y="1003"/>
                </a:lnTo>
                <a:lnTo>
                  <a:pt x="497" y="996"/>
                </a:lnTo>
                <a:lnTo>
                  <a:pt x="495" y="989"/>
                </a:lnTo>
                <a:lnTo>
                  <a:pt x="492" y="984"/>
                </a:lnTo>
                <a:lnTo>
                  <a:pt x="492" y="976"/>
                </a:lnTo>
                <a:lnTo>
                  <a:pt x="492" y="976"/>
                </a:lnTo>
                <a:lnTo>
                  <a:pt x="483" y="977"/>
                </a:lnTo>
                <a:lnTo>
                  <a:pt x="476" y="979"/>
                </a:lnTo>
                <a:lnTo>
                  <a:pt x="464" y="986"/>
                </a:lnTo>
                <a:lnTo>
                  <a:pt x="453" y="993"/>
                </a:lnTo>
                <a:lnTo>
                  <a:pt x="446" y="994"/>
                </a:lnTo>
                <a:lnTo>
                  <a:pt x="437" y="996"/>
                </a:lnTo>
                <a:lnTo>
                  <a:pt x="437" y="996"/>
                </a:lnTo>
                <a:lnTo>
                  <a:pt x="434" y="999"/>
                </a:lnTo>
                <a:lnTo>
                  <a:pt x="432" y="1004"/>
                </a:lnTo>
                <a:lnTo>
                  <a:pt x="430" y="1016"/>
                </a:lnTo>
                <a:lnTo>
                  <a:pt x="429" y="1028"/>
                </a:lnTo>
                <a:lnTo>
                  <a:pt x="427" y="1033"/>
                </a:lnTo>
                <a:lnTo>
                  <a:pt x="424" y="1037"/>
                </a:lnTo>
                <a:lnTo>
                  <a:pt x="424" y="1037"/>
                </a:lnTo>
                <a:lnTo>
                  <a:pt x="369" y="1064"/>
                </a:lnTo>
                <a:lnTo>
                  <a:pt x="369" y="1064"/>
                </a:lnTo>
                <a:lnTo>
                  <a:pt x="357" y="1062"/>
                </a:lnTo>
                <a:lnTo>
                  <a:pt x="347" y="1059"/>
                </a:lnTo>
                <a:lnTo>
                  <a:pt x="328" y="1051"/>
                </a:lnTo>
                <a:lnTo>
                  <a:pt x="321" y="1051"/>
                </a:lnTo>
                <a:lnTo>
                  <a:pt x="321" y="1051"/>
                </a:lnTo>
                <a:lnTo>
                  <a:pt x="320" y="1057"/>
                </a:lnTo>
                <a:lnTo>
                  <a:pt x="316" y="1062"/>
                </a:lnTo>
                <a:lnTo>
                  <a:pt x="314" y="1069"/>
                </a:lnTo>
                <a:lnTo>
                  <a:pt x="314" y="1078"/>
                </a:lnTo>
                <a:lnTo>
                  <a:pt x="314" y="1078"/>
                </a:lnTo>
                <a:lnTo>
                  <a:pt x="316" y="1085"/>
                </a:lnTo>
                <a:lnTo>
                  <a:pt x="320" y="1090"/>
                </a:lnTo>
                <a:lnTo>
                  <a:pt x="321" y="1097"/>
                </a:lnTo>
                <a:lnTo>
                  <a:pt x="321" y="1105"/>
                </a:lnTo>
                <a:lnTo>
                  <a:pt x="321" y="1105"/>
                </a:lnTo>
                <a:lnTo>
                  <a:pt x="313" y="1105"/>
                </a:lnTo>
                <a:lnTo>
                  <a:pt x="306" y="1105"/>
                </a:lnTo>
                <a:lnTo>
                  <a:pt x="301" y="1109"/>
                </a:lnTo>
                <a:lnTo>
                  <a:pt x="296" y="1110"/>
                </a:lnTo>
                <a:lnTo>
                  <a:pt x="287" y="1117"/>
                </a:lnTo>
                <a:lnTo>
                  <a:pt x="280" y="1119"/>
                </a:lnTo>
                <a:lnTo>
                  <a:pt x="273" y="1119"/>
                </a:lnTo>
                <a:lnTo>
                  <a:pt x="273" y="1119"/>
                </a:lnTo>
                <a:lnTo>
                  <a:pt x="272" y="1124"/>
                </a:lnTo>
                <a:lnTo>
                  <a:pt x="270" y="1126"/>
                </a:lnTo>
                <a:lnTo>
                  <a:pt x="268" y="1129"/>
                </a:lnTo>
                <a:lnTo>
                  <a:pt x="267" y="1132"/>
                </a:lnTo>
                <a:lnTo>
                  <a:pt x="267" y="1132"/>
                </a:lnTo>
                <a:lnTo>
                  <a:pt x="263" y="1132"/>
                </a:lnTo>
                <a:lnTo>
                  <a:pt x="262" y="1134"/>
                </a:lnTo>
                <a:lnTo>
                  <a:pt x="260" y="1139"/>
                </a:lnTo>
                <a:lnTo>
                  <a:pt x="256" y="1143"/>
                </a:lnTo>
                <a:lnTo>
                  <a:pt x="255" y="1144"/>
                </a:lnTo>
                <a:lnTo>
                  <a:pt x="253" y="1146"/>
                </a:lnTo>
                <a:lnTo>
                  <a:pt x="253" y="1146"/>
                </a:lnTo>
                <a:lnTo>
                  <a:pt x="248" y="1153"/>
                </a:lnTo>
                <a:lnTo>
                  <a:pt x="243" y="1160"/>
                </a:lnTo>
                <a:lnTo>
                  <a:pt x="239" y="1163"/>
                </a:lnTo>
                <a:lnTo>
                  <a:pt x="236" y="1165"/>
                </a:lnTo>
                <a:lnTo>
                  <a:pt x="231" y="1167"/>
                </a:lnTo>
                <a:lnTo>
                  <a:pt x="226" y="1167"/>
                </a:lnTo>
                <a:lnTo>
                  <a:pt x="192" y="1167"/>
                </a:lnTo>
                <a:lnTo>
                  <a:pt x="192" y="1167"/>
                </a:lnTo>
                <a:lnTo>
                  <a:pt x="188" y="1162"/>
                </a:lnTo>
                <a:lnTo>
                  <a:pt x="185" y="1156"/>
                </a:lnTo>
                <a:lnTo>
                  <a:pt x="178" y="1155"/>
                </a:lnTo>
                <a:lnTo>
                  <a:pt x="171" y="1153"/>
                </a:lnTo>
                <a:lnTo>
                  <a:pt x="171" y="1153"/>
                </a:lnTo>
                <a:lnTo>
                  <a:pt x="161" y="1156"/>
                </a:lnTo>
                <a:lnTo>
                  <a:pt x="152" y="1163"/>
                </a:lnTo>
                <a:lnTo>
                  <a:pt x="146" y="1168"/>
                </a:lnTo>
                <a:lnTo>
                  <a:pt x="137" y="1173"/>
                </a:lnTo>
                <a:lnTo>
                  <a:pt x="137" y="1173"/>
                </a:lnTo>
                <a:lnTo>
                  <a:pt x="135" y="1170"/>
                </a:lnTo>
                <a:lnTo>
                  <a:pt x="132" y="1168"/>
                </a:lnTo>
                <a:lnTo>
                  <a:pt x="129" y="1167"/>
                </a:lnTo>
                <a:lnTo>
                  <a:pt x="123" y="1167"/>
                </a:lnTo>
                <a:lnTo>
                  <a:pt x="123" y="1167"/>
                </a:lnTo>
                <a:lnTo>
                  <a:pt x="118" y="1165"/>
                </a:lnTo>
                <a:lnTo>
                  <a:pt x="113" y="1163"/>
                </a:lnTo>
                <a:lnTo>
                  <a:pt x="110" y="1160"/>
                </a:lnTo>
                <a:lnTo>
                  <a:pt x="103" y="1160"/>
                </a:lnTo>
                <a:lnTo>
                  <a:pt x="103" y="1160"/>
                </a:lnTo>
                <a:lnTo>
                  <a:pt x="98" y="1162"/>
                </a:lnTo>
                <a:lnTo>
                  <a:pt x="93" y="1165"/>
                </a:lnTo>
                <a:lnTo>
                  <a:pt x="86" y="1173"/>
                </a:lnTo>
                <a:lnTo>
                  <a:pt x="82" y="1177"/>
                </a:lnTo>
                <a:lnTo>
                  <a:pt x="77" y="1180"/>
                </a:lnTo>
                <a:lnTo>
                  <a:pt x="70" y="1182"/>
                </a:lnTo>
                <a:lnTo>
                  <a:pt x="62" y="1180"/>
                </a:lnTo>
                <a:lnTo>
                  <a:pt x="62" y="1180"/>
                </a:lnTo>
                <a:lnTo>
                  <a:pt x="60" y="1185"/>
                </a:lnTo>
                <a:lnTo>
                  <a:pt x="55" y="1187"/>
                </a:lnTo>
                <a:lnTo>
                  <a:pt x="48" y="1187"/>
                </a:lnTo>
                <a:lnTo>
                  <a:pt x="41" y="1187"/>
                </a:lnTo>
                <a:lnTo>
                  <a:pt x="41" y="1187"/>
                </a:lnTo>
                <a:lnTo>
                  <a:pt x="40" y="1191"/>
                </a:lnTo>
                <a:lnTo>
                  <a:pt x="38" y="1192"/>
                </a:lnTo>
                <a:lnTo>
                  <a:pt x="31" y="1194"/>
                </a:lnTo>
                <a:lnTo>
                  <a:pt x="14" y="1194"/>
                </a:lnTo>
                <a:lnTo>
                  <a:pt x="14" y="1194"/>
                </a:lnTo>
                <a:lnTo>
                  <a:pt x="14" y="1201"/>
                </a:lnTo>
                <a:lnTo>
                  <a:pt x="14" y="1206"/>
                </a:lnTo>
                <a:lnTo>
                  <a:pt x="18" y="1209"/>
                </a:lnTo>
                <a:lnTo>
                  <a:pt x="21" y="1211"/>
                </a:lnTo>
                <a:lnTo>
                  <a:pt x="24" y="1214"/>
                </a:lnTo>
                <a:lnTo>
                  <a:pt x="28" y="1216"/>
                </a:lnTo>
                <a:lnTo>
                  <a:pt x="28" y="1221"/>
                </a:lnTo>
                <a:lnTo>
                  <a:pt x="28" y="1228"/>
                </a:lnTo>
                <a:lnTo>
                  <a:pt x="28" y="1228"/>
                </a:lnTo>
                <a:lnTo>
                  <a:pt x="26" y="1237"/>
                </a:lnTo>
                <a:lnTo>
                  <a:pt x="28" y="1243"/>
                </a:lnTo>
                <a:lnTo>
                  <a:pt x="31" y="1255"/>
                </a:lnTo>
                <a:lnTo>
                  <a:pt x="35" y="1267"/>
                </a:lnTo>
                <a:lnTo>
                  <a:pt x="35" y="1274"/>
                </a:lnTo>
                <a:lnTo>
                  <a:pt x="35" y="1283"/>
                </a:lnTo>
                <a:lnTo>
                  <a:pt x="35" y="1283"/>
                </a:lnTo>
                <a:lnTo>
                  <a:pt x="38" y="1284"/>
                </a:lnTo>
                <a:lnTo>
                  <a:pt x="41" y="1286"/>
                </a:lnTo>
                <a:lnTo>
                  <a:pt x="43" y="1295"/>
                </a:lnTo>
                <a:lnTo>
                  <a:pt x="45" y="1298"/>
                </a:lnTo>
                <a:lnTo>
                  <a:pt x="47" y="1301"/>
                </a:lnTo>
                <a:lnTo>
                  <a:pt x="50" y="1303"/>
                </a:lnTo>
                <a:lnTo>
                  <a:pt x="55" y="1303"/>
                </a:lnTo>
                <a:lnTo>
                  <a:pt x="55" y="1303"/>
                </a:lnTo>
                <a:lnTo>
                  <a:pt x="53" y="1310"/>
                </a:lnTo>
                <a:lnTo>
                  <a:pt x="53" y="1315"/>
                </a:lnTo>
                <a:lnTo>
                  <a:pt x="57" y="1320"/>
                </a:lnTo>
                <a:lnTo>
                  <a:pt x="59" y="1324"/>
                </a:lnTo>
                <a:lnTo>
                  <a:pt x="64" y="1329"/>
                </a:lnTo>
                <a:lnTo>
                  <a:pt x="67" y="1334"/>
                </a:lnTo>
                <a:lnTo>
                  <a:pt x="69" y="1337"/>
                </a:lnTo>
                <a:lnTo>
                  <a:pt x="69" y="1337"/>
                </a:lnTo>
                <a:lnTo>
                  <a:pt x="69" y="1346"/>
                </a:lnTo>
                <a:lnTo>
                  <a:pt x="69" y="1353"/>
                </a:lnTo>
                <a:lnTo>
                  <a:pt x="70" y="1358"/>
                </a:lnTo>
                <a:lnTo>
                  <a:pt x="74" y="1363"/>
                </a:lnTo>
                <a:lnTo>
                  <a:pt x="81" y="1371"/>
                </a:lnTo>
                <a:lnTo>
                  <a:pt x="82" y="1378"/>
                </a:lnTo>
                <a:lnTo>
                  <a:pt x="82" y="1385"/>
                </a:lnTo>
                <a:lnTo>
                  <a:pt x="82" y="1385"/>
                </a:lnTo>
                <a:lnTo>
                  <a:pt x="84" y="1388"/>
                </a:lnTo>
                <a:lnTo>
                  <a:pt x="86" y="1392"/>
                </a:lnTo>
                <a:lnTo>
                  <a:pt x="94" y="1394"/>
                </a:lnTo>
                <a:lnTo>
                  <a:pt x="98" y="1395"/>
                </a:lnTo>
                <a:lnTo>
                  <a:pt x="101" y="1397"/>
                </a:lnTo>
                <a:lnTo>
                  <a:pt x="103" y="1400"/>
                </a:lnTo>
                <a:lnTo>
                  <a:pt x="103" y="1405"/>
                </a:lnTo>
                <a:lnTo>
                  <a:pt x="103" y="1405"/>
                </a:lnTo>
                <a:lnTo>
                  <a:pt x="101" y="1419"/>
                </a:lnTo>
                <a:lnTo>
                  <a:pt x="103" y="1431"/>
                </a:lnTo>
                <a:lnTo>
                  <a:pt x="106" y="1440"/>
                </a:lnTo>
                <a:lnTo>
                  <a:pt x="111" y="1448"/>
                </a:lnTo>
                <a:lnTo>
                  <a:pt x="115" y="1457"/>
                </a:lnTo>
                <a:lnTo>
                  <a:pt x="120" y="1465"/>
                </a:lnTo>
                <a:lnTo>
                  <a:pt x="122" y="1475"/>
                </a:lnTo>
                <a:lnTo>
                  <a:pt x="123" y="1487"/>
                </a:lnTo>
                <a:lnTo>
                  <a:pt x="123" y="1487"/>
                </a:lnTo>
                <a:lnTo>
                  <a:pt x="129" y="1489"/>
                </a:lnTo>
                <a:lnTo>
                  <a:pt x="134" y="1494"/>
                </a:lnTo>
                <a:lnTo>
                  <a:pt x="139" y="1498"/>
                </a:lnTo>
                <a:lnTo>
                  <a:pt x="144" y="1501"/>
                </a:lnTo>
                <a:lnTo>
                  <a:pt x="144" y="1501"/>
                </a:lnTo>
                <a:lnTo>
                  <a:pt x="146" y="1504"/>
                </a:lnTo>
                <a:lnTo>
                  <a:pt x="147" y="1508"/>
                </a:lnTo>
                <a:lnTo>
                  <a:pt x="156" y="1509"/>
                </a:lnTo>
                <a:lnTo>
                  <a:pt x="159" y="1511"/>
                </a:lnTo>
                <a:lnTo>
                  <a:pt x="163" y="1513"/>
                </a:lnTo>
                <a:lnTo>
                  <a:pt x="164" y="1516"/>
                </a:lnTo>
                <a:lnTo>
                  <a:pt x="164" y="1521"/>
                </a:lnTo>
                <a:lnTo>
                  <a:pt x="164" y="1521"/>
                </a:lnTo>
                <a:lnTo>
                  <a:pt x="164" y="1535"/>
                </a:lnTo>
                <a:lnTo>
                  <a:pt x="166" y="1540"/>
                </a:lnTo>
                <a:lnTo>
                  <a:pt x="168" y="1542"/>
                </a:lnTo>
                <a:lnTo>
                  <a:pt x="171" y="1542"/>
                </a:lnTo>
                <a:lnTo>
                  <a:pt x="171" y="1542"/>
                </a:lnTo>
                <a:lnTo>
                  <a:pt x="169" y="1549"/>
                </a:lnTo>
                <a:lnTo>
                  <a:pt x="166" y="1554"/>
                </a:lnTo>
                <a:lnTo>
                  <a:pt x="164" y="1561"/>
                </a:lnTo>
                <a:lnTo>
                  <a:pt x="164" y="1569"/>
                </a:lnTo>
                <a:lnTo>
                  <a:pt x="164" y="1569"/>
                </a:lnTo>
                <a:lnTo>
                  <a:pt x="171" y="1579"/>
                </a:lnTo>
                <a:lnTo>
                  <a:pt x="180" y="1588"/>
                </a:lnTo>
                <a:lnTo>
                  <a:pt x="187" y="1598"/>
                </a:lnTo>
                <a:lnTo>
                  <a:pt x="190" y="1603"/>
                </a:lnTo>
                <a:lnTo>
                  <a:pt x="192" y="1610"/>
                </a:lnTo>
                <a:lnTo>
                  <a:pt x="192" y="1610"/>
                </a:lnTo>
                <a:lnTo>
                  <a:pt x="192" y="1629"/>
                </a:lnTo>
                <a:lnTo>
                  <a:pt x="192" y="1648"/>
                </a:lnTo>
                <a:lnTo>
                  <a:pt x="193" y="1665"/>
                </a:lnTo>
                <a:lnTo>
                  <a:pt x="198" y="1678"/>
                </a:lnTo>
                <a:lnTo>
                  <a:pt x="198" y="1678"/>
                </a:lnTo>
                <a:lnTo>
                  <a:pt x="198" y="1683"/>
                </a:lnTo>
                <a:lnTo>
                  <a:pt x="198" y="1689"/>
                </a:lnTo>
                <a:lnTo>
                  <a:pt x="197" y="1699"/>
                </a:lnTo>
                <a:lnTo>
                  <a:pt x="197" y="1706"/>
                </a:lnTo>
                <a:lnTo>
                  <a:pt x="198" y="1709"/>
                </a:lnTo>
                <a:lnTo>
                  <a:pt x="200" y="1713"/>
                </a:lnTo>
                <a:lnTo>
                  <a:pt x="205" y="1713"/>
                </a:lnTo>
                <a:lnTo>
                  <a:pt x="205" y="1713"/>
                </a:lnTo>
                <a:lnTo>
                  <a:pt x="210" y="1721"/>
                </a:lnTo>
                <a:lnTo>
                  <a:pt x="212" y="1726"/>
                </a:lnTo>
                <a:lnTo>
                  <a:pt x="212" y="1733"/>
                </a:lnTo>
                <a:lnTo>
                  <a:pt x="212" y="1733"/>
                </a:lnTo>
                <a:lnTo>
                  <a:pt x="210" y="1740"/>
                </a:lnTo>
                <a:lnTo>
                  <a:pt x="209" y="1747"/>
                </a:lnTo>
                <a:lnTo>
                  <a:pt x="205" y="1752"/>
                </a:lnTo>
                <a:lnTo>
                  <a:pt x="205" y="1760"/>
                </a:lnTo>
                <a:lnTo>
                  <a:pt x="205" y="1760"/>
                </a:lnTo>
                <a:lnTo>
                  <a:pt x="202" y="1762"/>
                </a:lnTo>
                <a:lnTo>
                  <a:pt x="200" y="1765"/>
                </a:lnTo>
                <a:lnTo>
                  <a:pt x="198" y="1774"/>
                </a:lnTo>
                <a:lnTo>
                  <a:pt x="198" y="1774"/>
                </a:lnTo>
                <a:lnTo>
                  <a:pt x="195" y="1774"/>
                </a:lnTo>
                <a:lnTo>
                  <a:pt x="193" y="1776"/>
                </a:lnTo>
                <a:lnTo>
                  <a:pt x="192" y="1781"/>
                </a:lnTo>
                <a:lnTo>
                  <a:pt x="192" y="1788"/>
                </a:lnTo>
                <a:lnTo>
                  <a:pt x="192" y="1788"/>
                </a:lnTo>
                <a:lnTo>
                  <a:pt x="180" y="1788"/>
                </a:lnTo>
                <a:lnTo>
                  <a:pt x="168" y="1789"/>
                </a:lnTo>
                <a:lnTo>
                  <a:pt x="164" y="1791"/>
                </a:lnTo>
                <a:lnTo>
                  <a:pt x="161" y="1793"/>
                </a:lnTo>
                <a:lnTo>
                  <a:pt x="159" y="1796"/>
                </a:lnTo>
                <a:lnTo>
                  <a:pt x="158" y="1801"/>
                </a:lnTo>
                <a:lnTo>
                  <a:pt x="158" y="1801"/>
                </a:lnTo>
                <a:lnTo>
                  <a:pt x="151" y="1801"/>
                </a:lnTo>
                <a:lnTo>
                  <a:pt x="146" y="1801"/>
                </a:lnTo>
                <a:lnTo>
                  <a:pt x="142" y="1805"/>
                </a:lnTo>
                <a:lnTo>
                  <a:pt x="140" y="1808"/>
                </a:lnTo>
                <a:lnTo>
                  <a:pt x="137" y="1811"/>
                </a:lnTo>
                <a:lnTo>
                  <a:pt x="135" y="1815"/>
                </a:lnTo>
                <a:lnTo>
                  <a:pt x="130" y="1815"/>
                </a:lnTo>
                <a:lnTo>
                  <a:pt x="123" y="1815"/>
                </a:lnTo>
                <a:lnTo>
                  <a:pt x="123" y="1815"/>
                </a:lnTo>
                <a:lnTo>
                  <a:pt x="117" y="1818"/>
                </a:lnTo>
                <a:lnTo>
                  <a:pt x="111" y="1823"/>
                </a:lnTo>
                <a:lnTo>
                  <a:pt x="101" y="1834"/>
                </a:lnTo>
                <a:lnTo>
                  <a:pt x="96" y="1839"/>
                </a:lnTo>
                <a:lnTo>
                  <a:pt x="91" y="1844"/>
                </a:lnTo>
                <a:lnTo>
                  <a:pt x="84" y="1847"/>
                </a:lnTo>
                <a:lnTo>
                  <a:pt x="76" y="1849"/>
                </a:lnTo>
                <a:lnTo>
                  <a:pt x="76" y="1863"/>
                </a:lnTo>
                <a:lnTo>
                  <a:pt x="76" y="1863"/>
                </a:lnTo>
                <a:lnTo>
                  <a:pt x="72" y="1863"/>
                </a:lnTo>
                <a:lnTo>
                  <a:pt x="70" y="1864"/>
                </a:lnTo>
                <a:lnTo>
                  <a:pt x="69" y="1869"/>
                </a:lnTo>
                <a:lnTo>
                  <a:pt x="69" y="1869"/>
                </a:lnTo>
                <a:lnTo>
                  <a:pt x="65" y="1885"/>
                </a:lnTo>
                <a:lnTo>
                  <a:pt x="60" y="1898"/>
                </a:lnTo>
                <a:lnTo>
                  <a:pt x="57" y="1914"/>
                </a:lnTo>
                <a:lnTo>
                  <a:pt x="55" y="1931"/>
                </a:lnTo>
                <a:lnTo>
                  <a:pt x="55" y="1931"/>
                </a:lnTo>
                <a:lnTo>
                  <a:pt x="50" y="1931"/>
                </a:lnTo>
                <a:lnTo>
                  <a:pt x="47" y="1933"/>
                </a:lnTo>
                <a:lnTo>
                  <a:pt x="43" y="1934"/>
                </a:lnTo>
                <a:lnTo>
                  <a:pt x="41" y="1938"/>
                </a:lnTo>
                <a:lnTo>
                  <a:pt x="41" y="1938"/>
                </a:lnTo>
                <a:lnTo>
                  <a:pt x="41" y="1941"/>
                </a:lnTo>
                <a:lnTo>
                  <a:pt x="40" y="1943"/>
                </a:lnTo>
                <a:lnTo>
                  <a:pt x="35" y="1944"/>
                </a:lnTo>
                <a:lnTo>
                  <a:pt x="35" y="1944"/>
                </a:lnTo>
                <a:lnTo>
                  <a:pt x="35" y="1950"/>
                </a:lnTo>
                <a:lnTo>
                  <a:pt x="33" y="1953"/>
                </a:lnTo>
                <a:lnTo>
                  <a:pt x="31" y="1956"/>
                </a:lnTo>
                <a:lnTo>
                  <a:pt x="28" y="1958"/>
                </a:lnTo>
                <a:lnTo>
                  <a:pt x="28" y="1958"/>
                </a:lnTo>
                <a:lnTo>
                  <a:pt x="24" y="1958"/>
                </a:lnTo>
                <a:lnTo>
                  <a:pt x="23" y="1960"/>
                </a:lnTo>
                <a:lnTo>
                  <a:pt x="21" y="1965"/>
                </a:lnTo>
                <a:lnTo>
                  <a:pt x="0" y="1965"/>
                </a:lnTo>
                <a:lnTo>
                  <a:pt x="0" y="1965"/>
                </a:lnTo>
                <a:lnTo>
                  <a:pt x="0" y="1970"/>
                </a:lnTo>
                <a:lnTo>
                  <a:pt x="4" y="1972"/>
                </a:lnTo>
                <a:lnTo>
                  <a:pt x="6" y="1975"/>
                </a:lnTo>
                <a:lnTo>
                  <a:pt x="7" y="1979"/>
                </a:lnTo>
                <a:lnTo>
                  <a:pt x="7" y="1979"/>
                </a:lnTo>
                <a:lnTo>
                  <a:pt x="11" y="1980"/>
                </a:lnTo>
                <a:lnTo>
                  <a:pt x="14" y="1982"/>
                </a:lnTo>
                <a:lnTo>
                  <a:pt x="21" y="1989"/>
                </a:lnTo>
                <a:lnTo>
                  <a:pt x="24" y="1991"/>
                </a:lnTo>
                <a:lnTo>
                  <a:pt x="28" y="1992"/>
                </a:lnTo>
                <a:lnTo>
                  <a:pt x="35" y="1994"/>
                </a:lnTo>
                <a:lnTo>
                  <a:pt x="41" y="1992"/>
                </a:lnTo>
                <a:lnTo>
                  <a:pt x="41" y="1992"/>
                </a:lnTo>
                <a:lnTo>
                  <a:pt x="43" y="1997"/>
                </a:lnTo>
                <a:lnTo>
                  <a:pt x="48" y="1999"/>
                </a:lnTo>
                <a:lnTo>
                  <a:pt x="55" y="1999"/>
                </a:lnTo>
                <a:lnTo>
                  <a:pt x="62" y="1999"/>
                </a:lnTo>
                <a:lnTo>
                  <a:pt x="62" y="1999"/>
                </a:lnTo>
                <a:lnTo>
                  <a:pt x="62" y="2002"/>
                </a:lnTo>
                <a:lnTo>
                  <a:pt x="64" y="2004"/>
                </a:lnTo>
                <a:lnTo>
                  <a:pt x="69" y="2006"/>
                </a:lnTo>
                <a:lnTo>
                  <a:pt x="72" y="2009"/>
                </a:lnTo>
                <a:lnTo>
                  <a:pt x="74" y="2011"/>
                </a:lnTo>
                <a:lnTo>
                  <a:pt x="76" y="2013"/>
                </a:lnTo>
                <a:lnTo>
                  <a:pt x="76" y="2013"/>
                </a:lnTo>
                <a:lnTo>
                  <a:pt x="82" y="2013"/>
                </a:lnTo>
                <a:lnTo>
                  <a:pt x="88" y="2014"/>
                </a:lnTo>
                <a:lnTo>
                  <a:pt x="96" y="2020"/>
                </a:lnTo>
                <a:lnTo>
                  <a:pt x="96" y="2020"/>
                </a:lnTo>
                <a:lnTo>
                  <a:pt x="100" y="2023"/>
                </a:lnTo>
                <a:lnTo>
                  <a:pt x="103" y="2026"/>
                </a:lnTo>
                <a:lnTo>
                  <a:pt x="103" y="2026"/>
                </a:lnTo>
                <a:lnTo>
                  <a:pt x="105" y="2031"/>
                </a:lnTo>
                <a:lnTo>
                  <a:pt x="106" y="2033"/>
                </a:lnTo>
                <a:lnTo>
                  <a:pt x="110" y="2033"/>
                </a:lnTo>
                <a:lnTo>
                  <a:pt x="110" y="2033"/>
                </a:lnTo>
                <a:lnTo>
                  <a:pt x="115" y="2035"/>
                </a:lnTo>
                <a:lnTo>
                  <a:pt x="118" y="2038"/>
                </a:lnTo>
                <a:lnTo>
                  <a:pt x="123" y="2040"/>
                </a:lnTo>
                <a:lnTo>
                  <a:pt x="130" y="2040"/>
                </a:lnTo>
                <a:lnTo>
                  <a:pt x="130" y="2040"/>
                </a:lnTo>
                <a:lnTo>
                  <a:pt x="130" y="2043"/>
                </a:lnTo>
                <a:lnTo>
                  <a:pt x="132" y="2045"/>
                </a:lnTo>
                <a:lnTo>
                  <a:pt x="137" y="2047"/>
                </a:lnTo>
                <a:lnTo>
                  <a:pt x="140" y="2050"/>
                </a:lnTo>
                <a:lnTo>
                  <a:pt x="142" y="2052"/>
                </a:lnTo>
                <a:lnTo>
                  <a:pt x="144" y="2054"/>
                </a:lnTo>
                <a:lnTo>
                  <a:pt x="144" y="2054"/>
                </a:lnTo>
                <a:lnTo>
                  <a:pt x="144" y="2059"/>
                </a:lnTo>
                <a:lnTo>
                  <a:pt x="147" y="2060"/>
                </a:lnTo>
                <a:lnTo>
                  <a:pt x="149" y="2064"/>
                </a:lnTo>
                <a:lnTo>
                  <a:pt x="151" y="2067"/>
                </a:lnTo>
                <a:lnTo>
                  <a:pt x="151" y="2067"/>
                </a:lnTo>
                <a:lnTo>
                  <a:pt x="151" y="2083"/>
                </a:lnTo>
                <a:lnTo>
                  <a:pt x="149" y="2098"/>
                </a:lnTo>
                <a:lnTo>
                  <a:pt x="144" y="2122"/>
                </a:lnTo>
                <a:lnTo>
                  <a:pt x="144" y="2122"/>
                </a:lnTo>
                <a:lnTo>
                  <a:pt x="147" y="2129"/>
                </a:lnTo>
                <a:lnTo>
                  <a:pt x="151" y="2135"/>
                </a:lnTo>
                <a:lnTo>
                  <a:pt x="151" y="2146"/>
                </a:lnTo>
                <a:lnTo>
                  <a:pt x="151" y="2156"/>
                </a:lnTo>
                <a:lnTo>
                  <a:pt x="151" y="2156"/>
                </a:lnTo>
                <a:lnTo>
                  <a:pt x="147" y="2171"/>
                </a:lnTo>
                <a:lnTo>
                  <a:pt x="144" y="2185"/>
                </a:lnTo>
                <a:lnTo>
                  <a:pt x="142" y="2199"/>
                </a:lnTo>
                <a:lnTo>
                  <a:pt x="144" y="2211"/>
                </a:lnTo>
                <a:lnTo>
                  <a:pt x="144" y="2211"/>
                </a:lnTo>
                <a:lnTo>
                  <a:pt x="146" y="2214"/>
                </a:lnTo>
                <a:lnTo>
                  <a:pt x="147" y="2216"/>
                </a:lnTo>
                <a:lnTo>
                  <a:pt x="151" y="2217"/>
                </a:lnTo>
                <a:lnTo>
                  <a:pt x="151" y="2217"/>
                </a:lnTo>
                <a:lnTo>
                  <a:pt x="151" y="2224"/>
                </a:lnTo>
                <a:lnTo>
                  <a:pt x="151" y="2231"/>
                </a:lnTo>
                <a:lnTo>
                  <a:pt x="151" y="2238"/>
                </a:lnTo>
                <a:lnTo>
                  <a:pt x="151" y="2245"/>
                </a:lnTo>
                <a:lnTo>
                  <a:pt x="151" y="2245"/>
                </a:lnTo>
                <a:lnTo>
                  <a:pt x="152" y="2248"/>
                </a:lnTo>
                <a:lnTo>
                  <a:pt x="154" y="2250"/>
                </a:lnTo>
                <a:lnTo>
                  <a:pt x="156" y="2250"/>
                </a:lnTo>
                <a:lnTo>
                  <a:pt x="158" y="2252"/>
                </a:lnTo>
                <a:lnTo>
                  <a:pt x="158" y="2252"/>
                </a:lnTo>
                <a:lnTo>
                  <a:pt x="161" y="2262"/>
                </a:lnTo>
                <a:lnTo>
                  <a:pt x="161" y="2270"/>
                </a:lnTo>
                <a:lnTo>
                  <a:pt x="161" y="2277"/>
                </a:lnTo>
                <a:lnTo>
                  <a:pt x="164" y="2286"/>
                </a:lnTo>
                <a:lnTo>
                  <a:pt x="171" y="2286"/>
                </a:lnTo>
                <a:lnTo>
                  <a:pt x="171" y="2286"/>
                </a:lnTo>
                <a:lnTo>
                  <a:pt x="183" y="2281"/>
                </a:lnTo>
                <a:lnTo>
                  <a:pt x="193" y="2276"/>
                </a:lnTo>
                <a:lnTo>
                  <a:pt x="214" y="2264"/>
                </a:lnTo>
                <a:lnTo>
                  <a:pt x="224" y="2258"/>
                </a:lnTo>
                <a:lnTo>
                  <a:pt x="234" y="2255"/>
                </a:lnTo>
                <a:lnTo>
                  <a:pt x="246" y="2252"/>
                </a:lnTo>
                <a:lnTo>
                  <a:pt x="260" y="2252"/>
                </a:lnTo>
                <a:lnTo>
                  <a:pt x="260" y="2252"/>
                </a:lnTo>
                <a:lnTo>
                  <a:pt x="262" y="2248"/>
                </a:lnTo>
                <a:lnTo>
                  <a:pt x="265" y="2246"/>
                </a:lnTo>
                <a:lnTo>
                  <a:pt x="268" y="2245"/>
                </a:lnTo>
                <a:lnTo>
                  <a:pt x="273" y="2245"/>
                </a:lnTo>
                <a:lnTo>
                  <a:pt x="273" y="2245"/>
                </a:lnTo>
                <a:lnTo>
                  <a:pt x="275" y="2236"/>
                </a:lnTo>
                <a:lnTo>
                  <a:pt x="277" y="2233"/>
                </a:lnTo>
                <a:lnTo>
                  <a:pt x="280" y="2231"/>
                </a:lnTo>
                <a:lnTo>
                  <a:pt x="280" y="2231"/>
                </a:lnTo>
                <a:lnTo>
                  <a:pt x="289" y="2228"/>
                </a:lnTo>
                <a:lnTo>
                  <a:pt x="296" y="2223"/>
                </a:lnTo>
                <a:lnTo>
                  <a:pt x="304" y="2219"/>
                </a:lnTo>
                <a:lnTo>
                  <a:pt x="309" y="2217"/>
                </a:lnTo>
                <a:lnTo>
                  <a:pt x="314" y="2217"/>
                </a:lnTo>
                <a:lnTo>
                  <a:pt x="314" y="2217"/>
                </a:lnTo>
                <a:lnTo>
                  <a:pt x="316" y="2214"/>
                </a:lnTo>
                <a:lnTo>
                  <a:pt x="318" y="2211"/>
                </a:lnTo>
                <a:lnTo>
                  <a:pt x="326" y="2209"/>
                </a:lnTo>
                <a:lnTo>
                  <a:pt x="330" y="2207"/>
                </a:lnTo>
                <a:lnTo>
                  <a:pt x="333" y="2205"/>
                </a:lnTo>
                <a:lnTo>
                  <a:pt x="335" y="2202"/>
                </a:lnTo>
                <a:lnTo>
                  <a:pt x="335" y="2197"/>
                </a:lnTo>
                <a:lnTo>
                  <a:pt x="335" y="2197"/>
                </a:lnTo>
                <a:lnTo>
                  <a:pt x="342" y="2197"/>
                </a:lnTo>
                <a:lnTo>
                  <a:pt x="347" y="2197"/>
                </a:lnTo>
                <a:lnTo>
                  <a:pt x="349" y="2194"/>
                </a:lnTo>
                <a:lnTo>
                  <a:pt x="352" y="2190"/>
                </a:lnTo>
                <a:lnTo>
                  <a:pt x="354" y="2187"/>
                </a:lnTo>
                <a:lnTo>
                  <a:pt x="357" y="2183"/>
                </a:lnTo>
                <a:lnTo>
                  <a:pt x="362" y="2183"/>
                </a:lnTo>
                <a:lnTo>
                  <a:pt x="369" y="2183"/>
                </a:lnTo>
                <a:lnTo>
                  <a:pt x="369" y="2163"/>
                </a:lnTo>
                <a:lnTo>
                  <a:pt x="369" y="2163"/>
                </a:lnTo>
                <a:lnTo>
                  <a:pt x="371" y="2154"/>
                </a:lnTo>
                <a:lnTo>
                  <a:pt x="372" y="2151"/>
                </a:lnTo>
                <a:lnTo>
                  <a:pt x="376" y="2149"/>
                </a:lnTo>
                <a:lnTo>
                  <a:pt x="376" y="2149"/>
                </a:lnTo>
                <a:lnTo>
                  <a:pt x="374" y="2141"/>
                </a:lnTo>
                <a:lnTo>
                  <a:pt x="372" y="2135"/>
                </a:lnTo>
                <a:lnTo>
                  <a:pt x="371" y="2129"/>
                </a:lnTo>
                <a:lnTo>
                  <a:pt x="369" y="2122"/>
                </a:lnTo>
                <a:lnTo>
                  <a:pt x="369" y="2122"/>
                </a:lnTo>
                <a:lnTo>
                  <a:pt x="369" y="2113"/>
                </a:lnTo>
                <a:lnTo>
                  <a:pt x="371" y="2106"/>
                </a:lnTo>
                <a:lnTo>
                  <a:pt x="372" y="2100"/>
                </a:lnTo>
                <a:lnTo>
                  <a:pt x="376" y="2095"/>
                </a:lnTo>
                <a:lnTo>
                  <a:pt x="376" y="2095"/>
                </a:lnTo>
                <a:lnTo>
                  <a:pt x="384" y="2096"/>
                </a:lnTo>
                <a:lnTo>
                  <a:pt x="393" y="2098"/>
                </a:lnTo>
                <a:lnTo>
                  <a:pt x="400" y="2101"/>
                </a:lnTo>
                <a:lnTo>
                  <a:pt x="410" y="2101"/>
                </a:lnTo>
                <a:lnTo>
                  <a:pt x="410" y="2101"/>
                </a:lnTo>
                <a:lnTo>
                  <a:pt x="410" y="2095"/>
                </a:lnTo>
                <a:lnTo>
                  <a:pt x="410" y="2095"/>
                </a:lnTo>
                <a:lnTo>
                  <a:pt x="412" y="2093"/>
                </a:lnTo>
                <a:lnTo>
                  <a:pt x="415" y="2093"/>
                </a:lnTo>
                <a:lnTo>
                  <a:pt x="425" y="2093"/>
                </a:lnTo>
                <a:lnTo>
                  <a:pt x="437" y="2095"/>
                </a:lnTo>
                <a:lnTo>
                  <a:pt x="444" y="2095"/>
                </a:lnTo>
                <a:lnTo>
                  <a:pt x="444" y="2095"/>
                </a:lnTo>
                <a:lnTo>
                  <a:pt x="444" y="2088"/>
                </a:lnTo>
                <a:lnTo>
                  <a:pt x="444" y="2088"/>
                </a:lnTo>
                <a:lnTo>
                  <a:pt x="446" y="2086"/>
                </a:lnTo>
                <a:lnTo>
                  <a:pt x="449" y="2086"/>
                </a:lnTo>
                <a:lnTo>
                  <a:pt x="458" y="2088"/>
                </a:lnTo>
                <a:lnTo>
                  <a:pt x="464" y="2089"/>
                </a:lnTo>
                <a:lnTo>
                  <a:pt x="471" y="2088"/>
                </a:lnTo>
                <a:lnTo>
                  <a:pt x="471" y="2088"/>
                </a:lnTo>
                <a:lnTo>
                  <a:pt x="471" y="2084"/>
                </a:lnTo>
                <a:lnTo>
                  <a:pt x="473" y="2083"/>
                </a:lnTo>
                <a:lnTo>
                  <a:pt x="478" y="2081"/>
                </a:lnTo>
                <a:lnTo>
                  <a:pt x="482" y="2077"/>
                </a:lnTo>
                <a:lnTo>
                  <a:pt x="483" y="2076"/>
                </a:lnTo>
                <a:lnTo>
                  <a:pt x="485" y="2074"/>
                </a:lnTo>
                <a:lnTo>
                  <a:pt x="485" y="2074"/>
                </a:lnTo>
                <a:lnTo>
                  <a:pt x="490" y="2072"/>
                </a:lnTo>
                <a:lnTo>
                  <a:pt x="493" y="2071"/>
                </a:lnTo>
                <a:lnTo>
                  <a:pt x="499" y="2067"/>
                </a:lnTo>
                <a:lnTo>
                  <a:pt x="505" y="2067"/>
                </a:lnTo>
                <a:lnTo>
                  <a:pt x="505" y="2067"/>
                </a:lnTo>
                <a:lnTo>
                  <a:pt x="509" y="2067"/>
                </a:lnTo>
                <a:lnTo>
                  <a:pt x="512" y="2064"/>
                </a:lnTo>
                <a:lnTo>
                  <a:pt x="516" y="2062"/>
                </a:lnTo>
                <a:lnTo>
                  <a:pt x="519" y="2060"/>
                </a:lnTo>
                <a:lnTo>
                  <a:pt x="546" y="2060"/>
                </a:lnTo>
                <a:lnTo>
                  <a:pt x="546" y="2060"/>
                </a:lnTo>
                <a:lnTo>
                  <a:pt x="546" y="2057"/>
                </a:lnTo>
                <a:lnTo>
                  <a:pt x="550" y="2055"/>
                </a:lnTo>
                <a:lnTo>
                  <a:pt x="557" y="2054"/>
                </a:lnTo>
                <a:lnTo>
                  <a:pt x="563" y="2052"/>
                </a:lnTo>
                <a:lnTo>
                  <a:pt x="565" y="2050"/>
                </a:lnTo>
                <a:lnTo>
                  <a:pt x="567" y="2047"/>
                </a:lnTo>
                <a:lnTo>
                  <a:pt x="567" y="2047"/>
                </a:lnTo>
                <a:lnTo>
                  <a:pt x="577" y="2048"/>
                </a:lnTo>
                <a:lnTo>
                  <a:pt x="584" y="2047"/>
                </a:lnTo>
                <a:lnTo>
                  <a:pt x="589" y="2043"/>
                </a:lnTo>
                <a:lnTo>
                  <a:pt x="592" y="2038"/>
                </a:lnTo>
                <a:lnTo>
                  <a:pt x="596" y="2033"/>
                </a:lnTo>
                <a:lnTo>
                  <a:pt x="601" y="2030"/>
                </a:lnTo>
                <a:lnTo>
                  <a:pt x="606" y="2026"/>
                </a:lnTo>
                <a:lnTo>
                  <a:pt x="615" y="2026"/>
                </a:lnTo>
                <a:lnTo>
                  <a:pt x="615" y="2026"/>
                </a:lnTo>
                <a:lnTo>
                  <a:pt x="640" y="2026"/>
                </a:lnTo>
                <a:lnTo>
                  <a:pt x="668" y="2026"/>
                </a:lnTo>
                <a:lnTo>
                  <a:pt x="693" y="2028"/>
                </a:lnTo>
                <a:lnTo>
                  <a:pt x="717" y="2026"/>
                </a:lnTo>
                <a:lnTo>
                  <a:pt x="717" y="2026"/>
                </a:lnTo>
                <a:lnTo>
                  <a:pt x="724" y="2025"/>
                </a:lnTo>
                <a:lnTo>
                  <a:pt x="729" y="2021"/>
                </a:lnTo>
                <a:lnTo>
                  <a:pt x="736" y="2020"/>
                </a:lnTo>
                <a:lnTo>
                  <a:pt x="744" y="2020"/>
                </a:lnTo>
                <a:lnTo>
                  <a:pt x="744" y="2020"/>
                </a:lnTo>
                <a:lnTo>
                  <a:pt x="765" y="2016"/>
                </a:lnTo>
                <a:lnTo>
                  <a:pt x="785" y="2013"/>
                </a:lnTo>
                <a:lnTo>
                  <a:pt x="804" y="2008"/>
                </a:lnTo>
                <a:lnTo>
                  <a:pt x="813" y="2004"/>
                </a:lnTo>
                <a:lnTo>
                  <a:pt x="819" y="1999"/>
                </a:lnTo>
                <a:lnTo>
                  <a:pt x="819" y="1999"/>
                </a:lnTo>
                <a:lnTo>
                  <a:pt x="821" y="2004"/>
                </a:lnTo>
                <a:lnTo>
                  <a:pt x="824" y="2008"/>
                </a:lnTo>
                <a:lnTo>
                  <a:pt x="833" y="2013"/>
                </a:lnTo>
                <a:lnTo>
                  <a:pt x="833" y="2013"/>
                </a:lnTo>
                <a:lnTo>
                  <a:pt x="833" y="2021"/>
                </a:lnTo>
                <a:lnTo>
                  <a:pt x="835" y="2028"/>
                </a:lnTo>
                <a:lnTo>
                  <a:pt x="836" y="2031"/>
                </a:lnTo>
                <a:lnTo>
                  <a:pt x="838" y="2033"/>
                </a:lnTo>
                <a:lnTo>
                  <a:pt x="842" y="2033"/>
                </a:lnTo>
                <a:lnTo>
                  <a:pt x="847" y="2033"/>
                </a:lnTo>
                <a:lnTo>
                  <a:pt x="847" y="2033"/>
                </a:lnTo>
                <a:lnTo>
                  <a:pt x="882" y="2030"/>
                </a:lnTo>
                <a:lnTo>
                  <a:pt x="920" y="2030"/>
                </a:lnTo>
                <a:lnTo>
                  <a:pt x="956" y="2031"/>
                </a:lnTo>
                <a:lnTo>
                  <a:pt x="993" y="2035"/>
                </a:lnTo>
                <a:lnTo>
                  <a:pt x="1072" y="2040"/>
                </a:lnTo>
                <a:lnTo>
                  <a:pt x="1111" y="2042"/>
                </a:lnTo>
                <a:lnTo>
                  <a:pt x="1154" y="2040"/>
                </a:lnTo>
                <a:lnTo>
                  <a:pt x="1154" y="2040"/>
                </a:lnTo>
                <a:lnTo>
                  <a:pt x="1154" y="2050"/>
                </a:lnTo>
                <a:lnTo>
                  <a:pt x="1155" y="2059"/>
                </a:lnTo>
                <a:lnTo>
                  <a:pt x="1159" y="2066"/>
                </a:lnTo>
                <a:lnTo>
                  <a:pt x="1162" y="2072"/>
                </a:lnTo>
                <a:lnTo>
                  <a:pt x="1173" y="2083"/>
                </a:lnTo>
                <a:lnTo>
                  <a:pt x="1178" y="2088"/>
                </a:lnTo>
                <a:lnTo>
                  <a:pt x="1181" y="2095"/>
                </a:lnTo>
                <a:lnTo>
                  <a:pt x="1229" y="2095"/>
                </a:lnTo>
                <a:lnTo>
                  <a:pt x="1229" y="2095"/>
                </a:lnTo>
                <a:lnTo>
                  <a:pt x="1232" y="2088"/>
                </a:lnTo>
                <a:lnTo>
                  <a:pt x="1237" y="2083"/>
                </a:lnTo>
                <a:lnTo>
                  <a:pt x="1242" y="2077"/>
                </a:lnTo>
                <a:lnTo>
                  <a:pt x="1249" y="2074"/>
                </a:lnTo>
                <a:lnTo>
                  <a:pt x="1249" y="2040"/>
                </a:lnTo>
                <a:lnTo>
                  <a:pt x="1249" y="2040"/>
                </a:lnTo>
                <a:lnTo>
                  <a:pt x="1270" y="2043"/>
                </a:lnTo>
                <a:lnTo>
                  <a:pt x="1290" y="2047"/>
                </a:lnTo>
                <a:lnTo>
                  <a:pt x="1299" y="2050"/>
                </a:lnTo>
                <a:lnTo>
                  <a:pt x="1306" y="2055"/>
                </a:lnTo>
                <a:lnTo>
                  <a:pt x="1312" y="2060"/>
                </a:lnTo>
                <a:lnTo>
                  <a:pt x="1317" y="2067"/>
                </a:lnTo>
                <a:lnTo>
                  <a:pt x="1317" y="2067"/>
                </a:lnTo>
                <a:lnTo>
                  <a:pt x="1317" y="2074"/>
                </a:lnTo>
                <a:lnTo>
                  <a:pt x="1317" y="2079"/>
                </a:lnTo>
                <a:lnTo>
                  <a:pt x="1314" y="2083"/>
                </a:lnTo>
                <a:lnTo>
                  <a:pt x="1311" y="2084"/>
                </a:lnTo>
                <a:lnTo>
                  <a:pt x="1307" y="2088"/>
                </a:lnTo>
                <a:lnTo>
                  <a:pt x="1304" y="2089"/>
                </a:lnTo>
                <a:lnTo>
                  <a:pt x="1304" y="2095"/>
                </a:lnTo>
                <a:lnTo>
                  <a:pt x="1304" y="2101"/>
                </a:lnTo>
                <a:lnTo>
                  <a:pt x="1304" y="2108"/>
                </a:lnTo>
                <a:lnTo>
                  <a:pt x="1304" y="2108"/>
                </a:lnTo>
                <a:lnTo>
                  <a:pt x="1311" y="2112"/>
                </a:lnTo>
                <a:lnTo>
                  <a:pt x="1317" y="2115"/>
                </a:lnTo>
                <a:lnTo>
                  <a:pt x="1328" y="2115"/>
                </a:lnTo>
                <a:lnTo>
                  <a:pt x="1338" y="2115"/>
                </a:lnTo>
                <a:lnTo>
                  <a:pt x="1338" y="2115"/>
                </a:lnTo>
                <a:lnTo>
                  <a:pt x="1340" y="2118"/>
                </a:lnTo>
                <a:lnTo>
                  <a:pt x="1341" y="2120"/>
                </a:lnTo>
                <a:lnTo>
                  <a:pt x="1343" y="2118"/>
                </a:lnTo>
                <a:lnTo>
                  <a:pt x="1345" y="2115"/>
                </a:lnTo>
                <a:lnTo>
                  <a:pt x="1345" y="2115"/>
                </a:lnTo>
                <a:lnTo>
                  <a:pt x="1345" y="2112"/>
                </a:lnTo>
                <a:lnTo>
                  <a:pt x="1348" y="2108"/>
                </a:lnTo>
                <a:lnTo>
                  <a:pt x="1353" y="2103"/>
                </a:lnTo>
                <a:lnTo>
                  <a:pt x="1357" y="2101"/>
                </a:lnTo>
                <a:lnTo>
                  <a:pt x="1358" y="2098"/>
                </a:lnTo>
                <a:lnTo>
                  <a:pt x="1358" y="2095"/>
                </a:lnTo>
                <a:lnTo>
                  <a:pt x="1358" y="2088"/>
                </a:lnTo>
                <a:lnTo>
                  <a:pt x="1358" y="2088"/>
                </a:lnTo>
                <a:lnTo>
                  <a:pt x="1358" y="2084"/>
                </a:lnTo>
                <a:lnTo>
                  <a:pt x="1362" y="2081"/>
                </a:lnTo>
                <a:lnTo>
                  <a:pt x="1364" y="2077"/>
                </a:lnTo>
                <a:lnTo>
                  <a:pt x="1365" y="2074"/>
                </a:lnTo>
                <a:lnTo>
                  <a:pt x="1365" y="2074"/>
                </a:lnTo>
                <a:lnTo>
                  <a:pt x="1369" y="2074"/>
                </a:lnTo>
                <a:lnTo>
                  <a:pt x="1370" y="2072"/>
                </a:lnTo>
                <a:lnTo>
                  <a:pt x="1372" y="2067"/>
                </a:lnTo>
                <a:lnTo>
                  <a:pt x="1375" y="2064"/>
                </a:lnTo>
                <a:lnTo>
                  <a:pt x="1377" y="2062"/>
                </a:lnTo>
                <a:lnTo>
                  <a:pt x="1379" y="2060"/>
                </a:lnTo>
                <a:lnTo>
                  <a:pt x="1379" y="2060"/>
                </a:lnTo>
                <a:lnTo>
                  <a:pt x="1384" y="2060"/>
                </a:lnTo>
                <a:lnTo>
                  <a:pt x="1389" y="2059"/>
                </a:lnTo>
                <a:lnTo>
                  <a:pt x="1398" y="2055"/>
                </a:lnTo>
                <a:lnTo>
                  <a:pt x="1406" y="2052"/>
                </a:lnTo>
                <a:lnTo>
                  <a:pt x="1413" y="2052"/>
                </a:lnTo>
                <a:lnTo>
                  <a:pt x="1420" y="2054"/>
                </a:lnTo>
                <a:lnTo>
                  <a:pt x="1420" y="2054"/>
                </a:lnTo>
                <a:lnTo>
                  <a:pt x="1427" y="2043"/>
                </a:lnTo>
                <a:lnTo>
                  <a:pt x="1435" y="2035"/>
                </a:lnTo>
                <a:lnTo>
                  <a:pt x="1444" y="2026"/>
                </a:lnTo>
                <a:lnTo>
                  <a:pt x="1454" y="2020"/>
                </a:lnTo>
                <a:lnTo>
                  <a:pt x="1454" y="2020"/>
                </a:lnTo>
                <a:lnTo>
                  <a:pt x="1454" y="2026"/>
                </a:lnTo>
                <a:lnTo>
                  <a:pt x="1456" y="2033"/>
                </a:lnTo>
                <a:lnTo>
                  <a:pt x="1459" y="2037"/>
                </a:lnTo>
                <a:lnTo>
                  <a:pt x="1464" y="2040"/>
                </a:lnTo>
                <a:lnTo>
                  <a:pt x="1476" y="2043"/>
                </a:lnTo>
                <a:lnTo>
                  <a:pt x="1488" y="2047"/>
                </a:lnTo>
                <a:lnTo>
                  <a:pt x="1488" y="2047"/>
                </a:lnTo>
                <a:lnTo>
                  <a:pt x="1491" y="2047"/>
                </a:lnTo>
                <a:lnTo>
                  <a:pt x="1491" y="2047"/>
                </a:lnTo>
                <a:lnTo>
                  <a:pt x="1491" y="2047"/>
                </a:lnTo>
                <a:lnTo>
                  <a:pt x="1491" y="2047"/>
                </a:lnTo>
                <a:lnTo>
                  <a:pt x="1495" y="2047"/>
                </a:lnTo>
                <a:lnTo>
                  <a:pt x="1495" y="2047"/>
                </a:lnTo>
                <a:lnTo>
                  <a:pt x="1495" y="2047"/>
                </a:lnTo>
                <a:lnTo>
                  <a:pt x="1495" y="2047"/>
                </a:lnTo>
                <a:lnTo>
                  <a:pt x="1498" y="2047"/>
                </a:lnTo>
                <a:lnTo>
                  <a:pt x="1498" y="2047"/>
                </a:lnTo>
                <a:lnTo>
                  <a:pt x="1502" y="2047"/>
                </a:lnTo>
                <a:lnTo>
                  <a:pt x="1502" y="2047"/>
                </a:lnTo>
                <a:lnTo>
                  <a:pt x="1502" y="2047"/>
                </a:lnTo>
                <a:lnTo>
                  <a:pt x="1502" y="2047"/>
                </a:lnTo>
                <a:lnTo>
                  <a:pt x="1503" y="2047"/>
                </a:lnTo>
                <a:lnTo>
                  <a:pt x="1503" y="2047"/>
                </a:lnTo>
                <a:lnTo>
                  <a:pt x="1505" y="2047"/>
                </a:lnTo>
                <a:lnTo>
                  <a:pt x="1505" y="2047"/>
                </a:lnTo>
                <a:lnTo>
                  <a:pt x="1510" y="2048"/>
                </a:lnTo>
                <a:lnTo>
                  <a:pt x="1514" y="2047"/>
                </a:lnTo>
                <a:lnTo>
                  <a:pt x="1520" y="2040"/>
                </a:lnTo>
                <a:lnTo>
                  <a:pt x="1520" y="2040"/>
                </a:lnTo>
                <a:lnTo>
                  <a:pt x="1522" y="2040"/>
                </a:lnTo>
                <a:lnTo>
                  <a:pt x="1522" y="2040"/>
                </a:lnTo>
                <a:lnTo>
                  <a:pt x="1527" y="2033"/>
                </a:lnTo>
                <a:lnTo>
                  <a:pt x="1534" y="2030"/>
                </a:lnTo>
                <a:lnTo>
                  <a:pt x="1534" y="2030"/>
                </a:lnTo>
                <a:lnTo>
                  <a:pt x="1534" y="2030"/>
                </a:lnTo>
                <a:lnTo>
                  <a:pt x="1534" y="2030"/>
                </a:lnTo>
                <a:lnTo>
                  <a:pt x="1534" y="2030"/>
                </a:lnTo>
                <a:lnTo>
                  <a:pt x="1534" y="2030"/>
                </a:lnTo>
                <a:lnTo>
                  <a:pt x="1537" y="2030"/>
                </a:lnTo>
                <a:lnTo>
                  <a:pt x="1537" y="2030"/>
                </a:lnTo>
                <a:lnTo>
                  <a:pt x="1537" y="2030"/>
                </a:lnTo>
                <a:lnTo>
                  <a:pt x="1537" y="2030"/>
                </a:lnTo>
                <a:lnTo>
                  <a:pt x="1539" y="2030"/>
                </a:lnTo>
                <a:lnTo>
                  <a:pt x="1539" y="2030"/>
                </a:lnTo>
                <a:lnTo>
                  <a:pt x="1543" y="2030"/>
                </a:lnTo>
                <a:lnTo>
                  <a:pt x="1543" y="2030"/>
                </a:lnTo>
                <a:lnTo>
                  <a:pt x="1548" y="2028"/>
                </a:lnTo>
                <a:lnTo>
                  <a:pt x="1548" y="2028"/>
                </a:lnTo>
                <a:lnTo>
                  <a:pt x="1549" y="2028"/>
                </a:lnTo>
                <a:lnTo>
                  <a:pt x="1549" y="2028"/>
                </a:lnTo>
                <a:lnTo>
                  <a:pt x="1554" y="2028"/>
                </a:lnTo>
                <a:lnTo>
                  <a:pt x="1554" y="2028"/>
                </a:lnTo>
                <a:lnTo>
                  <a:pt x="1556" y="2028"/>
                </a:lnTo>
                <a:lnTo>
                  <a:pt x="1556" y="2028"/>
                </a:lnTo>
                <a:lnTo>
                  <a:pt x="1563" y="2026"/>
                </a:lnTo>
                <a:lnTo>
                  <a:pt x="1563" y="2026"/>
                </a:lnTo>
                <a:lnTo>
                  <a:pt x="1565" y="2040"/>
                </a:lnTo>
                <a:lnTo>
                  <a:pt x="1568" y="2052"/>
                </a:lnTo>
                <a:lnTo>
                  <a:pt x="1577" y="2074"/>
                </a:lnTo>
                <a:lnTo>
                  <a:pt x="1577" y="2074"/>
                </a:lnTo>
                <a:lnTo>
                  <a:pt x="1594" y="2076"/>
                </a:lnTo>
                <a:lnTo>
                  <a:pt x="1607" y="2079"/>
                </a:lnTo>
                <a:lnTo>
                  <a:pt x="1623" y="2084"/>
                </a:lnTo>
                <a:lnTo>
                  <a:pt x="1638" y="2088"/>
                </a:lnTo>
                <a:lnTo>
                  <a:pt x="1638" y="2088"/>
                </a:lnTo>
                <a:lnTo>
                  <a:pt x="1640" y="2072"/>
                </a:lnTo>
                <a:lnTo>
                  <a:pt x="1643" y="2059"/>
                </a:lnTo>
                <a:lnTo>
                  <a:pt x="1645" y="2045"/>
                </a:lnTo>
                <a:lnTo>
                  <a:pt x="1647" y="2037"/>
                </a:lnTo>
                <a:lnTo>
                  <a:pt x="1645" y="2026"/>
                </a:lnTo>
                <a:lnTo>
                  <a:pt x="1645" y="2026"/>
                </a:lnTo>
                <a:lnTo>
                  <a:pt x="1650" y="2025"/>
                </a:lnTo>
                <a:lnTo>
                  <a:pt x="1654" y="2021"/>
                </a:lnTo>
                <a:lnTo>
                  <a:pt x="1660" y="2014"/>
                </a:lnTo>
                <a:lnTo>
                  <a:pt x="1664" y="2011"/>
                </a:lnTo>
                <a:lnTo>
                  <a:pt x="1667" y="2008"/>
                </a:lnTo>
                <a:lnTo>
                  <a:pt x="1672" y="2006"/>
                </a:lnTo>
                <a:lnTo>
                  <a:pt x="1679" y="2006"/>
                </a:lnTo>
                <a:lnTo>
                  <a:pt x="1679" y="2006"/>
                </a:lnTo>
                <a:lnTo>
                  <a:pt x="1681" y="2001"/>
                </a:lnTo>
                <a:lnTo>
                  <a:pt x="1684" y="1997"/>
                </a:lnTo>
                <a:lnTo>
                  <a:pt x="1693" y="1992"/>
                </a:lnTo>
                <a:lnTo>
                  <a:pt x="1693" y="1992"/>
                </a:lnTo>
                <a:lnTo>
                  <a:pt x="1696" y="1992"/>
                </a:lnTo>
                <a:lnTo>
                  <a:pt x="1698" y="1991"/>
                </a:lnTo>
                <a:lnTo>
                  <a:pt x="1700" y="1985"/>
                </a:lnTo>
                <a:lnTo>
                  <a:pt x="1703" y="1982"/>
                </a:lnTo>
                <a:lnTo>
                  <a:pt x="1705" y="1980"/>
                </a:lnTo>
                <a:lnTo>
                  <a:pt x="1706" y="1979"/>
                </a:lnTo>
                <a:lnTo>
                  <a:pt x="1706" y="1979"/>
                </a:lnTo>
                <a:lnTo>
                  <a:pt x="1708" y="1984"/>
                </a:lnTo>
                <a:lnTo>
                  <a:pt x="1710" y="1985"/>
                </a:lnTo>
                <a:lnTo>
                  <a:pt x="1713" y="1985"/>
                </a:lnTo>
                <a:lnTo>
                  <a:pt x="1713" y="1985"/>
                </a:lnTo>
                <a:lnTo>
                  <a:pt x="1717" y="1985"/>
                </a:lnTo>
                <a:lnTo>
                  <a:pt x="1718" y="1987"/>
                </a:lnTo>
                <a:lnTo>
                  <a:pt x="1720" y="1992"/>
                </a:lnTo>
                <a:lnTo>
                  <a:pt x="1718" y="1999"/>
                </a:lnTo>
                <a:lnTo>
                  <a:pt x="1720" y="2006"/>
                </a:lnTo>
                <a:lnTo>
                  <a:pt x="1720" y="2006"/>
                </a:lnTo>
                <a:lnTo>
                  <a:pt x="1724" y="2006"/>
                </a:lnTo>
                <a:lnTo>
                  <a:pt x="1727" y="2006"/>
                </a:lnTo>
                <a:lnTo>
                  <a:pt x="1727" y="2006"/>
                </a:lnTo>
                <a:lnTo>
                  <a:pt x="1732" y="2014"/>
                </a:lnTo>
                <a:lnTo>
                  <a:pt x="1735" y="2018"/>
                </a:lnTo>
                <a:lnTo>
                  <a:pt x="1741" y="2020"/>
                </a:lnTo>
                <a:lnTo>
                  <a:pt x="1741" y="2020"/>
                </a:lnTo>
                <a:lnTo>
                  <a:pt x="1739" y="2026"/>
                </a:lnTo>
                <a:lnTo>
                  <a:pt x="1741" y="2030"/>
                </a:lnTo>
                <a:lnTo>
                  <a:pt x="1742" y="2033"/>
                </a:lnTo>
                <a:lnTo>
                  <a:pt x="1746" y="2035"/>
                </a:lnTo>
                <a:lnTo>
                  <a:pt x="1751" y="2040"/>
                </a:lnTo>
                <a:lnTo>
                  <a:pt x="1753" y="2043"/>
                </a:lnTo>
                <a:lnTo>
                  <a:pt x="1754" y="2047"/>
                </a:lnTo>
                <a:lnTo>
                  <a:pt x="1754" y="2047"/>
                </a:lnTo>
                <a:lnTo>
                  <a:pt x="1756" y="2050"/>
                </a:lnTo>
                <a:lnTo>
                  <a:pt x="1758" y="2054"/>
                </a:lnTo>
                <a:lnTo>
                  <a:pt x="1759" y="2060"/>
                </a:lnTo>
                <a:lnTo>
                  <a:pt x="1763" y="2064"/>
                </a:lnTo>
                <a:lnTo>
                  <a:pt x="1764" y="2067"/>
                </a:lnTo>
                <a:lnTo>
                  <a:pt x="1770" y="2067"/>
                </a:lnTo>
                <a:lnTo>
                  <a:pt x="1775" y="2067"/>
                </a:lnTo>
                <a:lnTo>
                  <a:pt x="1775" y="2067"/>
                </a:lnTo>
                <a:lnTo>
                  <a:pt x="1778" y="2067"/>
                </a:lnTo>
                <a:lnTo>
                  <a:pt x="1782" y="2064"/>
                </a:lnTo>
                <a:lnTo>
                  <a:pt x="1785" y="2062"/>
                </a:lnTo>
                <a:lnTo>
                  <a:pt x="1788" y="2060"/>
                </a:lnTo>
                <a:lnTo>
                  <a:pt x="1788" y="2033"/>
                </a:lnTo>
                <a:lnTo>
                  <a:pt x="1788" y="2033"/>
                </a:lnTo>
                <a:lnTo>
                  <a:pt x="1799" y="2033"/>
                </a:lnTo>
                <a:lnTo>
                  <a:pt x="1802" y="2031"/>
                </a:lnTo>
                <a:lnTo>
                  <a:pt x="1804" y="2030"/>
                </a:lnTo>
                <a:lnTo>
                  <a:pt x="1807" y="2026"/>
                </a:lnTo>
                <a:lnTo>
                  <a:pt x="1809" y="2023"/>
                </a:lnTo>
                <a:lnTo>
                  <a:pt x="1809" y="2013"/>
                </a:lnTo>
                <a:lnTo>
                  <a:pt x="1809" y="2013"/>
                </a:lnTo>
                <a:lnTo>
                  <a:pt x="1810" y="2008"/>
                </a:lnTo>
                <a:lnTo>
                  <a:pt x="1814" y="2004"/>
                </a:lnTo>
                <a:lnTo>
                  <a:pt x="1819" y="2002"/>
                </a:lnTo>
                <a:lnTo>
                  <a:pt x="1822" y="1999"/>
                </a:lnTo>
                <a:lnTo>
                  <a:pt x="1822" y="1999"/>
                </a:lnTo>
                <a:lnTo>
                  <a:pt x="1824" y="1996"/>
                </a:lnTo>
                <a:lnTo>
                  <a:pt x="1824" y="1991"/>
                </a:lnTo>
                <a:lnTo>
                  <a:pt x="1826" y="1987"/>
                </a:lnTo>
                <a:lnTo>
                  <a:pt x="1826" y="1985"/>
                </a:lnTo>
                <a:lnTo>
                  <a:pt x="1829" y="1985"/>
                </a:lnTo>
                <a:lnTo>
                  <a:pt x="1829" y="1985"/>
                </a:lnTo>
                <a:lnTo>
                  <a:pt x="1836" y="1985"/>
                </a:lnTo>
                <a:lnTo>
                  <a:pt x="1841" y="1985"/>
                </a:lnTo>
                <a:lnTo>
                  <a:pt x="1843" y="1982"/>
                </a:lnTo>
                <a:lnTo>
                  <a:pt x="1846" y="1979"/>
                </a:lnTo>
                <a:lnTo>
                  <a:pt x="1848" y="1975"/>
                </a:lnTo>
                <a:lnTo>
                  <a:pt x="1851" y="1972"/>
                </a:lnTo>
                <a:lnTo>
                  <a:pt x="1857" y="1972"/>
                </a:lnTo>
                <a:lnTo>
                  <a:pt x="1863" y="1972"/>
                </a:lnTo>
                <a:lnTo>
                  <a:pt x="1863" y="1972"/>
                </a:lnTo>
                <a:lnTo>
                  <a:pt x="1868" y="1973"/>
                </a:lnTo>
                <a:lnTo>
                  <a:pt x="1872" y="1977"/>
                </a:lnTo>
                <a:lnTo>
                  <a:pt x="1877" y="1979"/>
                </a:lnTo>
                <a:lnTo>
                  <a:pt x="1884" y="1979"/>
                </a:lnTo>
                <a:lnTo>
                  <a:pt x="1884" y="1979"/>
                </a:lnTo>
                <a:lnTo>
                  <a:pt x="1884" y="1982"/>
                </a:lnTo>
                <a:lnTo>
                  <a:pt x="1886" y="1984"/>
                </a:lnTo>
                <a:lnTo>
                  <a:pt x="1891" y="1985"/>
                </a:lnTo>
                <a:lnTo>
                  <a:pt x="1891" y="1985"/>
                </a:lnTo>
                <a:lnTo>
                  <a:pt x="1904" y="1979"/>
                </a:lnTo>
                <a:lnTo>
                  <a:pt x="1918" y="1972"/>
                </a:lnTo>
                <a:lnTo>
                  <a:pt x="1918" y="1972"/>
                </a:lnTo>
                <a:lnTo>
                  <a:pt x="1920" y="1972"/>
                </a:lnTo>
                <a:lnTo>
                  <a:pt x="1920" y="1972"/>
                </a:lnTo>
                <a:lnTo>
                  <a:pt x="1921" y="1972"/>
                </a:lnTo>
                <a:lnTo>
                  <a:pt x="1921" y="1972"/>
                </a:lnTo>
                <a:lnTo>
                  <a:pt x="1923" y="1972"/>
                </a:lnTo>
                <a:lnTo>
                  <a:pt x="1923" y="1972"/>
                </a:lnTo>
                <a:lnTo>
                  <a:pt x="1923" y="1972"/>
                </a:lnTo>
                <a:lnTo>
                  <a:pt x="1923" y="1972"/>
                </a:lnTo>
                <a:lnTo>
                  <a:pt x="1923" y="1970"/>
                </a:lnTo>
                <a:lnTo>
                  <a:pt x="1923" y="1970"/>
                </a:lnTo>
                <a:lnTo>
                  <a:pt x="1923" y="1970"/>
                </a:lnTo>
                <a:lnTo>
                  <a:pt x="1923" y="1970"/>
                </a:lnTo>
                <a:lnTo>
                  <a:pt x="1925" y="1968"/>
                </a:lnTo>
                <a:lnTo>
                  <a:pt x="1925" y="1968"/>
                </a:lnTo>
                <a:lnTo>
                  <a:pt x="1925" y="1968"/>
                </a:lnTo>
                <a:lnTo>
                  <a:pt x="1925" y="1968"/>
                </a:lnTo>
                <a:lnTo>
                  <a:pt x="1925" y="1965"/>
                </a:lnTo>
                <a:lnTo>
                  <a:pt x="1925" y="1965"/>
                </a:lnTo>
                <a:lnTo>
                  <a:pt x="1935" y="1963"/>
                </a:lnTo>
                <a:lnTo>
                  <a:pt x="1943" y="1960"/>
                </a:lnTo>
                <a:lnTo>
                  <a:pt x="1950" y="1956"/>
                </a:lnTo>
                <a:lnTo>
                  <a:pt x="1957" y="1955"/>
                </a:lnTo>
                <a:lnTo>
                  <a:pt x="1957" y="1955"/>
                </a:lnTo>
                <a:lnTo>
                  <a:pt x="1961" y="1953"/>
                </a:lnTo>
                <a:lnTo>
                  <a:pt x="1961" y="1953"/>
                </a:lnTo>
                <a:lnTo>
                  <a:pt x="1969" y="1951"/>
                </a:lnTo>
                <a:lnTo>
                  <a:pt x="1969" y="1951"/>
                </a:lnTo>
                <a:lnTo>
                  <a:pt x="1971" y="1950"/>
                </a:lnTo>
                <a:lnTo>
                  <a:pt x="1971" y="1950"/>
                </a:lnTo>
                <a:lnTo>
                  <a:pt x="1972" y="1950"/>
                </a:lnTo>
                <a:lnTo>
                  <a:pt x="1972" y="1950"/>
                </a:lnTo>
                <a:lnTo>
                  <a:pt x="1972" y="1948"/>
                </a:lnTo>
                <a:lnTo>
                  <a:pt x="1972" y="1944"/>
                </a:lnTo>
                <a:lnTo>
                  <a:pt x="2003" y="1944"/>
                </a:lnTo>
                <a:lnTo>
                  <a:pt x="2003" y="1944"/>
                </a:lnTo>
                <a:lnTo>
                  <a:pt x="2007" y="1944"/>
                </a:lnTo>
                <a:lnTo>
                  <a:pt x="2007" y="1944"/>
                </a:lnTo>
                <a:lnTo>
                  <a:pt x="2015" y="1953"/>
                </a:lnTo>
                <a:lnTo>
                  <a:pt x="2020" y="1956"/>
                </a:lnTo>
                <a:lnTo>
                  <a:pt x="2025" y="1960"/>
                </a:lnTo>
                <a:lnTo>
                  <a:pt x="2025" y="1960"/>
                </a:lnTo>
                <a:lnTo>
                  <a:pt x="2029" y="1962"/>
                </a:lnTo>
                <a:lnTo>
                  <a:pt x="2029" y="1962"/>
                </a:lnTo>
                <a:lnTo>
                  <a:pt x="2037" y="1972"/>
                </a:lnTo>
                <a:lnTo>
                  <a:pt x="2037" y="1972"/>
                </a:lnTo>
                <a:lnTo>
                  <a:pt x="2039" y="1973"/>
                </a:lnTo>
                <a:lnTo>
                  <a:pt x="2039" y="1973"/>
                </a:lnTo>
                <a:lnTo>
                  <a:pt x="2039" y="1977"/>
                </a:lnTo>
                <a:lnTo>
                  <a:pt x="2041" y="1980"/>
                </a:lnTo>
                <a:lnTo>
                  <a:pt x="2046" y="1985"/>
                </a:lnTo>
                <a:lnTo>
                  <a:pt x="2046" y="1985"/>
                </a:lnTo>
                <a:lnTo>
                  <a:pt x="2049" y="1987"/>
                </a:lnTo>
                <a:lnTo>
                  <a:pt x="2049" y="1987"/>
                </a:lnTo>
                <a:lnTo>
                  <a:pt x="2051" y="1991"/>
                </a:lnTo>
                <a:lnTo>
                  <a:pt x="2051" y="1991"/>
                </a:lnTo>
                <a:lnTo>
                  <a:pt x="2053" y="1994"/>
                </a:lnTo>
                <a:lnTo>
                  <a:pt x="2053" y="1994"/>
                </a:lnTo>
                <a:lnTo>
                  <a:pt x="2053" y="1999"/>
                </a:lnTo>
                <a:lnTo>
                  <a:pt x="2054" y="2002"/>
                </a:lnTo>
                <a:lnTo>
                  <a:pt x="2056" y="2004"/>
                </a:lnTo>
                <a:lnTo>
                  <a:pt x="2059" y="2006"/>
                </a:lnTo>
                <a:lnTo>
                  <a:pt x="2066" y="2006"/>
                </a:lnTo>
                <a:lnTo>
                  <a:pt x="2073" y="2006"/>
                </a:lnTo>
                <a:lnTo>
                  <a:pt x="2073" y="2006"/>
                </a:lnTo>
                <a:lnTo>
                  <a:pt x="2080" y="2006"/>
                </a:lnTo>
                <a:lnTo>
                  <a:pt x="2082" y="2006"/>
                </a:lnTo>
                <a:lnTo>
                  <a:pt x="2082" y="2006"/>
                </a:lnTo>
                <a:lnTo>
                  <a:pt x="2082" y="2008"/>
                </a:lnTo>
                <a:lnTo>
                  <a:pt x="2082" y="2008"/>
                </a:lnTo>
                <a:lnTo>
                  <a:pt x="2082" y="2009"/>
                </a:lnTo>
                <a:lnTo>
                  <a:pt x="2082" y="2009"/>
                </a:lnTo>
                <a:lnTo>
                  <a:pt x="2082" y="2009"/>
                </a:lnTo>
                <a:lnTo>
                  <a:pt x="2082" y="2009"/>
                </a:lnTo>
                <a:lnTo>
                  <a:pt x="2083" y="2011"/>
                </a:lnTo>
                <a:lnTo>
                  <a:pt x="2083" y="2011"/>
                </a:lnTo>
                <a:lnTo>
                  <a:pt x="2083" y="2011"/>
                </a:lnTo>
                <a:lnTo>
                  <a:pt x="2083" y="2011"/>
                </a:lnTo>
                <a:lnTo>
                  <a:pt x="2085" y="2013"/>
                </a:lnTo>
                <a:lnTo>
                  <a:pt x="2085" y="2013"/>
                </a:lnTo>
                <a:lnTo>
                  <a:pt x="2085" y="2013"/>
                </a:lnTo>
                <a:lnTo>
                  <a:pt x="2085" y="2013"/>
                </a:lnTo>
                <a:lnTo>
                  <a:pt x="2088" y="2013"/>
                </a:lnTo>
                <a:lnTo>
                  <a:pt x="2088" y="2013"/>
                </a:lnTo>
                <a:lnTo>
                  <a:pt x="2094" y="2013"/>
                </a:lnTo>
                <a:lnTo>
                  <a:pt x="2099" y="2009"/>
                </a:lnTo>
                <a:lnTo>
                  <a:pt x="2102" y="2006"/>
                </a:lnTo>
                <a:lnTo>
                  <a:pt x="2102" y="1999"/>
                </a:lnTo>
                <a:lnTo>
                  <a:pt x="2102" y="1999"/>
                </a:lnTo>
                <a:lnTo>
                  <a:pt x="2105" y="1999"/>
                </a:lnTo>
                <a:lnTo>
                  <a:pt x="2107" y="1997"/>
                </a:lnTo>
                <a:lnTo>
                  <a:pt x="2109" y="1992"/>
                </a:lnTo>
                <a:lnTo>
                  <a:pt x="2109" y="1992"/>
                </a:lnTo>
                <a:lnTo>
                  <a:pt x="2109" y="1989"/>
                </a:lnTo>
                <a:lnTo>
                  <a:pt x="2111" y="1987"/>
                </a:lnTo>
                <a:lnTo>
                  <a:pt x="2114" y="1987"/>
                </a:lnTo>
                <a:lnTo>
                  <a:pt x="2116" y="1989"/>
                </a:lnTo>
                <a:lnTo>
                  <a:pt x="2119" y="1994"/>
                </a:lnTo>
                <a:lnTo>
                  <a:pt x="2123" y="1999"/>
                </a:lnTo>
                <a:lnTo>
                  <a:pt x="2123" y="1999"/>
                </a:lnTo>
                <a:lnTo>
                  <a:pt x="2126" y="1999"/>
                </a:lnTo>
                <a:lnTo>
                  <a:pt x="2128" y="1996"/>
                </a:lnTo>
                <a:lnTo>
                  <a:pt x="2129" y="1989"/>
                </a:lnTo>
                <a:lnTo>
                  <a:pt x="2131" y="1982"/>
                </a:lnTo>
                <a:lnTo>
                  <a:pt x="2133" y="1980"/>
                </a:lnTo>
                <a:lnTo>
                  <a:pt x="2136" y="1979"/>
                </a:lnTo>
                <a:lnTo>
                  <a:pt x="2136" y="1979"/>
                </a:lnTo>
                <a:lnTo>
                  <a:pt x="2136" y="1975"/>
                </a:lnTo>
                <a:lnTo>
                  <a:pt x="2136" y="1975"/>
                </a:lnTo>
                <a:lnTo>
                  <a:pt x="2135" y="1973"/>
                </a:lnTo>
                <a:lnTo>
                  <a:pt x="2135" y="1973"/>
                </a:lnTo>
                <a:lnTo>
                  <a:pt x="2135" y="1970"/>
                </a:lnTo>
                <a:lnTo>
                  <a:pt x="2135" y="1970"/>
                </a:lnTo>
                <a:lnTo>
                  <a:pt x="2136" y="1968"/>
                </a:lnTo>
                <a:lnTo>
                  <a:pt x="2136" y="1968"/>
                </a:lnTo>
                <a:lnTo>
                  <a:pt x="2136" y="1963"/>
                </a:lnTo>
                <a:lnTo>
                  <a:pt x="2136" y="1958"/>
                </a:lnTo>
                <a:lnTo>
                  <a:pt x="2133" y="1953"/>
                </a:lnTo>
                <a:lnTo>
                  <a:pt x="2129" y="1953"/>
                </a:lnTo>
                <a:lnTo>
                  <a:pt x="2128" y="1953"/>
                </a:lnTo>
                <a:lnTo>
                  <a:pt x="2128" y="1953"/>
                </a:lnTo>
                <a:lnTo>
                  <a:pt x="2124" y="1953"/>
                </a:lnTo>
                <a:lnTo>
                  <a:pt x="2124" y="1953"/>
                </a:lnTo>
                <a:lnTo>
                  <a:pt x="2124" y="1941"/>
                </a:lnTo>
                <a:lnTo>
                  <a:pt x="2123" y="1938"/>
                </a:lnTo>
                <a:lnTo>
                  <a:pt x="2121" y="1938"/>
                </a:lnTo>
                <a:lnTo>
                  <a:pt x="2121" y="1938"/>
                </a:lnTo>
                <a:lnTo>
                  <a:pt x="2119" y="1934"/>
                </a:lnTo>
                <a:lnTo>
                  <a:pt x="2119" y="1934"/>
                </a:lnTo>
                <a:lnTo>
                  <a:pt x="2117" y="1931"/>
                </a:lnTo>
                <a:lnTo>
                  <a:pt x="2114" y="1927"/>
                </a:lnTo>
                <a:lnTo>
                  <a:pt x="2114" y="1927"/>
                </a:lnTo>
                <a:lnTo>
                  <a:pt x="2112" y="1926"/>
                </a:lnTo>
                <a:lnTo>
                  <a:pt x="2112" y="1926"/>
                </a:lnTo>
                <a:lnTo>
                  <a:pt x="2105" y="1914"/>
                </a:lnTo>
                <a:lnTo>
                  <a:pt x="2105" y="1914"/>
                </a:lnTo>
                <a:lnTo>
                  <a:pt x="2102" y="1910"/>
                </a:lnTo>
                <a:lnTo>
                  <a:pt x="2102" y="1910"/>
                </a:lnTo>
                <a:lnTo>
                  <a:pt x="2094" y="1900"/>
                </a:lnTo>
                <a:lnTo>
                  <a:pt x="2094" y="1900"/>
                </a:lnTo>
                <a:lnTo>
                  <a:pt x="2088" y="1897"/>
                </a:lnTo>
                <a:lnTo>
                  <a:pt x="2088" y="1897"/>
                </a:lnTo>
                <a:lnTo>
                  <a:pt x="2087" y="1897"/>
                </a:lnTo>
                <a:lnTo>
                  <a:pt x="2087" y="1897"/>
                </a:lnTo>
                <a:lnTo>
                  <a:pt x="2085" y="1895"/>
                </a:lnTo>
                <a:lnTo>
                  <a:pt x="2085" y="1895"/>
                </a:lnTo>
                <a:lnTo>
                  <a:pt x="2085" y="1895"/>
                </a:lnTo>
                <a:lnTo>
                  <a:pt x="2085" y="1895"/>
                </a:lnTo>
                <a:lnTo>
                  <a:pt x="2083" y="1895"/>
                </a:lnTo>
                <a:lnTo>
                  <a:pt x="2083" y="1895"/>
                </a:lnTo>
                <a:lnTo>
                  <a:pt x="2083" y="1895"/>
                </a:lnTo>
                <a:lnTo>
                  <a:pt x="2083" y="1895"/>
                </a:lnTo>
                <a:lnTo>
                  <a:pt x="2083" y="1895"/>
                </a:lnTo>
                <a:lnTo>
                  <a:pt x="2083" y="1895"/>
                </a:lnTo>
                <a:lnTo>
                  <a:pt x="2082" y="1895"/>
                </a:lnTo>
                <a:lnTo>
                  <a:pt x="2082" y="1895"/>
                </a:lnTo>
                <a:lnTo>
                  <a:pt x="2082" y="1895"/>
                </a:lnTo>
                <a:lnTo>
                  <a:pt x="2082" y="1893"/>
                </a:lnTo>
                <a:lnTo>
                  <a:pt x="2082" y="1893"/>
                </a:lnTo>
                <a:lnTo>
                  <a:pt x="2082" y="1893"/>
                </a:lnTo>
                <a:lnTo>
                  <a:pt x="2082" y="1893"/>
                </a:lnTo>
                <a:lnTo>
                  <a:pt x="2082" y="1893"/>
                </a:lnTo>
                <a:lnTo>
                  <a:pt x="2082" y="1893"/>
                </a:lnTo>
                <a:lnTo>
                  <a:pt x="2082" y="1892"/>
                </a:lnTo>
                <a:lnTo>
                  <a:pt x="2082" y="1892"/>
                </a:lnTo>
                <a:lnTo>
                  <a:pt x="2082" y="1890"/>
                </a:lnTo>
                <a:lnTo>
                  <a:pt x="2082" y="1890"/>
                </a:lnTo>
                <a:lnTo>
                  <a:pt x="2080" y="1881"/>
                </a:lnTo>
                <a:lnTo>
                  <a:pt x="2080" y="1881"/>
                </a:lnTo>
                <a:lnTo>
                  <a:pt x="2080" y="1878"/>
                </a:lnTo>
                <a:lnTo>
                  <a:pt x="2080" y="1878"/>
                </a:lnTo>
                <a:lnTo>
                  <a:pt x="2080" y="1871"/>
                </a:lnTo>
                <a:lnTo>
                  <a:pt x="2080" y="1871"/>
                </a:lnTo>
                <a:lnTo>
                  <a:pt x="2080" y="1869"/>
                </a:lnTo>
                <a:lnTo>
                  <a:pt x="2080" y="1869"/>
                </a:lnTo>
                <a:lnTo>
                  <a:pt x="2082" y="1863"/>
                </a:lnTo>
                <a:lnTo>
                  <a:pt x="2082" y="1863"/>
                </a:lnTo>
                <a:lnTo>
                  <a:pt x="2082" y="1861"/>
                </a:lnTo>
                <a:lnTo>
                  <a:pt x="2082" y="1861"/>
                </a:lnTo>
                <a:lnTo>
                  <a:pt x="2082" y="1856"/>
                </a:lnTo>
                <a:lnTo>
                  <a:pt x="2082" y="1856"/>
                </a:lnTo>
                <a:lnTo>
                  <a:pt x="2082" y="1852"/>
                </a:lnTo>
                <a:lnTo>
                  <a:pt x="2082" y="1852"/>
                </a:lnTo>
                <a:lnTo>
                  <a:pt x="2083" y="1847"/>
                </a:lnTo>
                <a:lnTo>
                  <a:pt x="2083" y="1847"/>
                </a:lnTo>
                <a:lnTo>
                  <a:pt x="2083" y="1844"/>
                </a:lnTo>
                <a:lnTo>
                  <a:pt x="2083" y="1844"/>
                </a:lnTo>
                <a:lnTo>
                  <a:pt x="2085" y="1839"/>
                </a:lnTo>
                <a:lnTo>
                  <a:pt x="2085" y="1839"/>
                </a:lnTo>
                <a:lnTo>
                  <a:pt x="2087" y="1832"/>
                </a:lnTo>
                <a:lnTo>
                  <a:pt x="2087" y="1832"/>
                </a:lnTo>
                <a:lnTo>
                  <a:pt x="2087" y="1830"/>
                </a:lnTo>
                <a:lnTo>
                  <a:pt x="2087" y="1830"/>
                </a:lnTo>
                <a:lnTo>
                  <a:pt x="2087" y="1827"/>
                </a:lnTo>
                <a:lnTo>
                  <a:pt x="2087" y="1827"/>
                </a:lnTo>
                <a:lnTo>
                  <a:pt x="2092" y="1820"/>
                </a:lnTo>
                <a:lnTo>
                  <a:pt x="2092" y="1820"/>
                </a:lnTo>
                <a:lnTo>
                  <a:pt x="2094" y="1817"/>
                </a:lnTo>
                <a:lnTo>
                  <a:pt x="2094" y="1817"/>
                </a:lnTo>
                <a:lnTo>
                  <a:pt x="2097" y="1815"/>
                </a:lnTo>
                <a:lnTo>
                  <a:pt x="2099" y="1811"/>
                </a:lnTo>
                <a:lnTo>
                  <a:pt x="2104" y="1803"/>
                </a:lnTo>
                <a:lnTo>
                  <a:pt x="2107" y="1794"/>
                </a:lnTo>
                <a:lnTo>
                  <a:pt x="2111" y="1786"/>
                </a:lnTo>
                <a:lnTo>
                  <a:pt x="2111" y="1786"/>
                </a:lnTo>
                <a:lnTo>
                  <a:pt x="2112" y="1783"/>
                </a:lnTo>
                <a:lnTo>
                  <a:pt x="2112" y="1783"/>
                </a:lnTo>
                <a:lnTo>
                  <a:pt x="2111" y="1776"/>
                </a:lnTo>
                <a:lnTo>
                  <a:pt x="2107" y="1769"/>
                </a:lnTo>
                <a:lnTo>
                  <a:pt x="2107" y="1769"/>
                </a:lnTo>
                <a:lnTo>
                  <a:pt x="2105" y="1765"/>
                </a:lnTo>
                <a:lnTo>
                  <a:pt x="2105" y="1765"/>
                </a:lnTo>
                <a:lnTo>
                  <a:pt x="2105" y="1759"/>
                </a:lnTo>
                <a:lnTo>
                  <a:pt x="2107" y="1752"/>
                </a:lnTo>
                <a:lnTo>
                  <a:pt x="2107" y="1752"/>
                </a:lnTo>
                <a:lnTo>
                  <a:pt x="2107" y="1752"/>
                </a:lnTo>
                <a:lnTo>
                  <a:pt x="2107" y="1752"/>
                </a:lnTo>
                <a:lnTo>
                  <a:pt x="2109" y="1750"/>
                </a:lnTo>
                <a:lnTo>
                  <a:pt x="2109" y="1748"/>
                </a:lnTo>
                <a:lnTo>
                  <a:pt x="2109" y="1748"/>
                </a:lnTo>
                <a:lnTo>
                  <a:pt x="2111" y="1747"/>
                </a:lnTo>
                <a:lnTo>
                  <a:pt x="2111" y="1747"/>
                </a:lnTo>
                <a:lnTo>
                  <a:pt x="2112" y="1745"/>
                </a:lnTo>
                <a:lnTo>
                  <a:pt x="2116" y="1742"/>
                </a:lnTo>
                <a:lnTo>
                  <a:pt x="2116" y="1738"/>
                </a:lnTo>
                <a:lnTo>
                  <a:pt x="2116" y="1733"/>
                </a:lnTo>
                <a:lnTo>
                  <a:pt x="2116" y="1733"/>
                </a:lnTo>
                <a:lnTo>
                  <a:pt x="2121" y="1730"/>
                </a:lnTo>
                <a:lnTo>
                  <a:pt x="2126" y="1726"/>
                </a:lnTo>
                <a:lnTo>
                  <a:pt x="2135" y="1718"/>
                </a:lnTo>
                <a:lnTo>
                  <a:pt x="2143" y="1709"/>
                </a:lnTo>
                <a:lnTo>
                  <a:pt x="2152" y="1702"/>
                </a:lnTo>
                <a:lnTo>
                  <a:pt x="2152" y="1702"/>
                </a:lnTo>
                <a:lnTo>
                  <a:pt x="2157" y="1699"/>
                </a:lnTo>
                <a:lnTo>
                  <a:pt x="2157" y="1699"/>
                </a:lnTo>
                <a:lnTo>
                  <a:pt x="2157" y="1692"/>
                </a:lnTo>
                <a:lnTo>
                  <a:pt x="2158" y="1687"/>
                </a:lnTo>
                <a:lnTo>
                  <a:pt x="2162" y="1683"/>
                </a:lnTo>
                <a:lnTo>
                  <a:pt x="2164" y="1678"/>
                </a:lnTo>
                <a:lnTo>
                  <a:pt x="2164" y="1678"/>
                </a:lnTo>
                <a:lnTo>
                  <a:pt x="2164" y="1677"/>
                </a:lnTo>
                <a:lnTo>
                  <a:pt x="2164" y="1677"/>
                </a:lnTo>
                <a:lnTo>
                  <a:pt x="2165" y="1675"/>
                </a:lnTo>
                <a:lnTo>
                  <a:pt x="2165" y="1675"/>
                </a:lnTo>
                <a:lnTo>
                  <a:pt x="2165" y="1675"/>
                </a:lnTo>
                <a:lnTo>
                  <a:pt x="2165" y="1675"/>
                </a:lnTo>
                <a:lnTo>
                  <a:pt x="2165" y="1673"/>
                </a:lnTo>
                <a:lnTo>
                  <a:pt x="2165" y="1673"/>
                </a:lnTo>
                <a:lnTo>
                  <a:pt x="2165" y="1673"/>
                </a:lnTo>
                <a:lnTo>
                  <a:pt x="2165" y="1673"/>
                </a:lnTo>
                <a:lnTo>
                  <a:pt x="2167" y="1673"/>
                </a:lnTo>
                <a:lnTo>
                  <a:pt x="2167" y="1673"/>
                </a:lnTo>
                <a:lnTo>
                  <a:pt x="2170" y="1672"/>
                </a:lnTo>
                <a:lnTo>
                  <a:pt x="2170" y="1672"/>
                </a:lnTo>
                <a:lnTo>
                  <a:pt x="2170" y="1670"/>
                </a:lnTo>
                <a:lnTo>
                  <a:pt x="2170" y="1670"/>
                </a:lnTo>
                <a:lnTo>
                  <a:pt x="2170" y="1666"/>
                </a:lnTo>
                <a:lnTo>
                  <a:pt x="2170" y="1666"/>
                </a:lnTo>
                <a:lnTo>
                  <a:pt x="2170" y="1666"/>
                </a:lnTo>
                <a:lnTo>
                  <a:pt x="2170" y="1666"/>
                </a:lnTo>
                <a:lnTo>
                  <a:pt x="2186" y="1653"/>
                </a:lnTo>
                <a:lnTo>
                  <a:pt x="2191" y="1648"/>
                </a:lnTo>
                <a:lnTo>
                  <a:pt x="2193" y="1644"/>
                </a:lnTo>
                <a:lnTo>
                  <a:pt x="2193" y="1639"/>
                </a:lnTo>
                <a:lnTo>
                  <a:pt x="2193" y="1639"/>
                </a:lnTo>
                <a:lnTo>
                  <a:pt x="2193" y="1639"/>
                </a:lnTo>
                <a:lnTo>
                  <a:pt x="2193" y="1639"/>
                </a:lnTo>
                <a:lnTo>
                  <a:pt x="2193" y="1639"/>
                </a:lnTo>
                <a:lnTo>
                  <a:pt x="2193" y="1639"/>
                </a:lnTo>
                <a:lnTo>
                  <a:pt x="2194" y="1639"/>
                </a:lnTo>
                <a:lnTo>
                  <a:pt x="2194" y="1639"/>
                </a:lnTo>
                <a:lnTo>
                  <a:pt x="2194" y="1639"/>
                </a:lnTo>
                <a:lnTo>
                  <a:pt x="2194" y="1639"/>
                </a:lnTo>
                <a:lnTo>
                  <a:pt x="2196" y="1639"/>
                </a:lnTo>
                <a:lnTo>
                  <a:pt x="2196" y="1639"/>
                </a:lnTo>
                <a:lnTo>
                  <a:pt x="2198" y="1637"/>
                </a:lnTo>
                <a:lnTo>
                  <a:pt x="2198" y="1637"/>
                </a:lnTo>
                <a:lnTo>
                  <a:pt x="2213" y="1641"/>
                </a:lnTo>
                <a:lnTo>
                  <a:pt x="2227" y="1646"/>
                </a:lnTo>
                <a:lnTo>
                  <a:pt x="2242" y="1649"/>
                </a:lnTo>
                <a:lnTo>
                  <a:pt x="2259" y="1651"/>
                </a:lnTo>
                <a:lnTo>
                  <a:pt x="2259" y="1651"/>
                </a:lnTo>
                <a:lnTo>
                  <a:pt x="2261" y="1644"/>
                </a:lnTo>
                <a:lnTo>
                  <a:pt x="2264" y="1639"/>
                </a:lnTo>
                <a:lnTo>
                  <a:pt x="2266" y="1632"/>
                </a:lnTo>
                <a:lnTo>
                  <a:pt x="2266" y="1624"/>
                </a:lnTo>
                <a:lnTo>
                  <a:pt x="2266" y="1624"/>
                </a:lnTo>
                <a:lnTo>
                  <a:pt x="2266" y="1607"/>
                </a:lnTo>
                <a:lnTo>
                  <a:pt x="2268" y="1600"/>
                </a:lnTo>
                <a:lnTo>
                  <a:pt x="2269" y="1598"/>
                </a:lnTo>
                <a:lnTo>
                  <a:pt x="2273" y="1596"/>
                </a:lnTo>
                <a:lnTo>
                  <a:pt x="2273" y="1596"/>
                </a:lnTo>
                <a:lnTo>
                  <a:pt x="2341" y="1596"/>
                </a:lnTo>
                <a:lnTo>
                  <a:pt x="2341" y="1596"/>
                </a:lnTo>
                <a:lnTo>
                  <a:pt x="2350" y="1596"/>
                </a:lnTo>
                <a:lnTo>
                  <a:pt x="2360" y="1596"/>
                </a:lnTo>
                <a:lnTo>
                  <a:pt x="2379" y="1598"/>
                </a:lnTo>
                <a:lnTo>
                  <a:pt x="2387" y="1598"/>
                </a:lnTo>
                <a:lnTo>
                  <a:pt x="2394" y="1596"/>
                </a:lnTo>
                <a:lnTo>
                  <a:pt x="2399" y="1595"/>
                </a:lnTo>
                <a:lnTo>
                  <a:pt x="2402" y="1590"/>
                </a:lnTo>
                <a:lnTo>
                  <a:pt x="2402" y="1590"/>
                </a:lnTo>
                <a:lnTo>
                  <a:pt x="2397" y="1586"/>
                </a:lnTo>
                <a:lnTo>
                  <a:pt x="2390" y="1584"/>
                </a:lnTo>
                <a:lnTo>
                  <a:pt x="2384" y="1583"/>
                </a:lnTo>
                <a:lnTo>
                  <a:pt x="2375" y="1583"/>
                </a:lnTo>
                <a:lnTo>
                  <a:pt x="2375" y="1583"/>
                </a:lnTo>
                <a:lnTo>
                  <a:pt x="2368" y="1573"/>
                </a:lnTo>
                <a:lnTo>
                  <a:pt x="2360" y="1564"/>
                </a:lnTo>
                <a:lnTo>
                  <a:pt x="2353" y="1554"/>
                </a:lnTo>
                <a:lnTo>
                  <a:pt x="2350" y="1549"/>
                </a:lnTo>
                <a:lnTo>
                  <a:pt x="2348" y="1542"/>
                </a:lnTo>
                <a:lnTo>
                  <a:pt x="2348" y="1542"/>
                </a:lnTo>
                <a:lnTo>
                  <a:pt x="2338" y="1537"/>
                </a:lnTo>
                <a:lnTo>
                  <a:pt x="2327" y="1532"/>
                </a:lnTo>
                <a:lnTo>
                  <a:pt x="2319" y="1525"/>
                </a:lnTo>
                <a:lnTo>
                  <a:pt x="2315" y="1520"/>
                </a:lnTo>
                <a:lnTo>
                  <a:pt x="2314" y="1515"/>
                </a:lnTo>
                <a:lnTo>
                  <a:pt x="2314" y="1515"/>
                </a:lnTo>
                <a:lnTo>
                  <a:pt x="2307" y="1515"/>
                </a:lnTo>
                <a:lnTo>
                  <a:pt x="2302" y="1513"/>
                </a:lnTo>
                <a:lnTo>
                  <a:pt x="2298" y="1509"/>
                </a:lnTo>
                <a:lnTo>
                  <a:pt x="2295" y="1506"/>
                </a:lnTo>
                <a:lnTo>
                  <a:pt x="2288" y="1499"/>
                </a:lnTo>
                <a:lnTo>
                  <a:pt x="2285" y="1496"/>
                </a:lnTo>
                <a:lnTo>
                  <a:pt x="2280" y="1494"/>
                </a:lnTo>
                <a:lnTo>
                  <a:pt x="2280" y="1494"/>
                </a:lnTo>
                <a:lnTo>
                  <a:pt x="2280" y="1480"/>
                </a:lnTo>
                <a:lnTo>
                  <a:pt x="2276" y="1469"/>
                </a:lnTo>
                <a:lnTo>
                  <a:pt x="2269" y="1445"/>
                </a:lnTo>
                <a:lnTo>
                  <a:pt x="2266" y="1433"/>
                </a:lnTo>
                <a:lnTo>
                  <a:pt x="2266" y="1422"/>
                </a:lnTo>
                <a:lnTo>
                  <a:pt x="2268" y="1411"/>
                </a:lnTo>
                <a:lnTo>
                  <a:pt x="2273" y="1399"/>
                </a:lnTo>
                <a:lnTo>
                  <a:pt x="2273" y="1399"/>
                </a:lnTo>
                <a:lnTo>
                  <a:pt x="2273" y="1394"/>
                </a:lnTo>
                <a:lnTo>
                  <a:pt x="2271" y="1388"/>
                </a:lnTo>
                <a:lnTo>
                  <a:pt x="2269" y="1383"/>
                </a:lnTo>
                <a:lnTo>
                  <a:pt x="2266" y="1382"/>
                </a:lnTo>
                <a:lnTo>
                  <a:pt x="2259" y="1376"/>
                </a:lnTo>
                <a:lnTo>
                  <a:pt x="2252" y="1371"/>
                </a:lnTo>
                <a:lnTo>
                  <a:pt x="2252" y="1371"/>
                </a:lnTo>
                <a:lnTo>
                  <a:pt x="2249" y="1365"/>
                </a:lnTo>
                <a:lnTo>
                  <a:pt x="2244" y="1359"/>
                </a:lnTo>
                <a:lnTo>
                  <a:pt x="2239" y="1354"/>
                </a:lnTo>
                <a:lnTo>
                  <a:pt x="2232" y="1351"/>
                </a:lnTo>
                <a:lnTo>
                  <a:pt x="2232" y="1351"/>
                </a:lnTo>
                <a:lnTo>
                  <a:pt x="2232" y="1346"/>
                </a:lnTo>
                <a:lnTo>
                  <a:pt x="2230" y="1342"/>
                </a:lnTo>
                <a:lnTo>
                  <a:pt x="2228" y="1339"/>
                </a:lnTo>
                <a:lnTo>
                  <a:pt x="2225" y="1337"/>
                </a:lnTo>
                <a:lnTo>
                  <a:pt x="2225" y="1337"/>
                </a:lnTo>
                <a:lnTo>
                  <a:pt x="2225" y="1332"/>
                </a:lnTo>
                <a:lnTo>
                  <a:pt x="2223" y="1329"/>
                </a:lnTo>
                <a:lnTo>
                  <a:pt x="2222" y="1325"/>
                </a:lnTo>
                <a:lnTo>
                  <a:pt x="2218" y="1324"/>
                </a:lnTo>
                <a:lnTo>
                  <a:pt x="2218" y="1324"/>
                </a:lnTo>
                <a:lnTo>
                  <a:pt x="2218" y="1320"/>
                </a:lnTo>
                <a:lnTo>
                  <a:pt x="2218" y="1317"/>
                </a:lnTo>
                <a:lnTo>
                  <a:pt x="2218" y="1313"/>
                </a:lnTo>
                <a:lnTo>
                  <a:pt x="2218" y="1310"/>
                </a:lnTo>
                <a:lnTo>
                  <a:pt x="2218" y="1310"/>
                </a:lnTo>
                <a:lnTo>
                  <a:pt x="2211" y="1310"/>
                </a:lnTo>
                <a:lnTo>
                  <a:pt x="2211" y="1310"/>
                </a:lnTo>
                <a:lnTo>
                  <a:pt x="2213" y="1307"/>
                </a:lnTo>
                <a:lnTo>
                  <a:pt x="2215" y="1303"/>
                </a:lnTo>
                <a:lnTo>
                  <a:pt x="2218" y="1301"/>
                </a:lnTo>
                <a:lnTo>
                  <a:pt x="2218" y="1296"/>
                </a:lnTo>
                <a:lnTo>
                  <a:pt x="2218" y="1296"/>
                </a:lnTo>
                <a:lnTo>
                  <a:pt x="2213" y="1286"/>
                </a:lnTo>
                <a:lnTo>
                  <a:pt x="2206" y="1278"/>
                </a:lnTo>
                <a:lnTo>
                  <a:pt x="2199" y="1269"/>
                </a:lnTo>
                <a:lnTo>
                  <a:pt x="2198" y="1262"/>
                </a:lnTo>
                <a:lnTo>
                  <a:pt x="2198" y="1255"/>
                </a:lnTo>
                <a:lnTo>
                  <a:pt x="2198" y="1255"/>
                </a:lnTo>
                <a:lnTo>
                  <a:pt x="2194" y="1250"/>
                </a:lnTo>
                <a:lnTo>
                  <a:pt x="2191" y="1247"/>
                </a:lnTo>
                <a:lnTo>
                  <a:pt x="2179" y="1243"/>
                </a:lnTo>
                <a:lnTo>
                  <a:pt x="2174" y="1242"/>
                </a:lnTo>
                <a:lnTo>
                  <a:pt x="2169" y="1238"/>
                </a:lnTo>
                <a:lnTo>
                  <a:pt x="2165" y="1233"/>
                </a:lnTo>
                <a:lnTo>
                  <a:pt x="2164" y="1228"/>
                </a:lnTo>
                <a:lnTo>
                  <a:pt x="2164" y="1228"/>
                </a:lnTo>
                <a:lnTo>
                  <a:pt x="2158" y="1226"/>
                </a:lnTo>
                <a:lnTo>
                  <a:pt x="2153" y="1223"/>
                </a:lnTo>
                <a:lnTo>
                  <a:pt x="2146" y="1214"/>
                </a:lnTo>
                <a:lnTo>
                  <a:pt x="2140" y="1206"/>
                </a:lnTo>
                <a:lnTo>
                  <a:pt x="2135" y="1203"/>
                </a:lnTo>
                <a:lnTo>
                  <a:pt x="2129" y="1201"/>
                </a:lnTo>
                <a:lnTo>
                  <a:pt x="2129" y="1201"/>
                </a:lnTo>
                <a:lnTo>
                  <a:pt x="2133" y="1196"/>
                </a:lnTo>
                <a:lnTo>
                  <a:pt x="2135" y="1189"/>
                </a:lnTo>
                <a:lnTo>
                  <a:pt x="2136" y="1182"/>
                </a:lnTo>
                <a:lnTo>
                  <a:pt x="2136" y="1173"/>
                </a:lnTo>
                <a:lnTo>
                  <a:pt x="2136" y="1173"/>
                </a:lnTo>
                <a:lnTo>
                  <a:pt x="2140" y="1172"/>
                </a:lnTo>
                <a:lnTo>
                  <a:pt x="2141" y="1168"/>
                </a:lnTo>
                <a:lnTo>
                  <a:pt x="2146" y="1163"/>
                </a:lnTo>
                <a:lnTo>
                  <a:pt x="2148" y="1160"/>
                </a:lnTo>
                <a:lnTo>
                  <a:pt x="2152" y="1158"/>
                </a:lnTo>
                <a:lnTo>
                  <a:pt x="2157" y="1158"/>
                </a:lnTo>
                <a:lnTo>
                  <a:pt x="2164" y="1160"/>
                </a:lnTo>
                <a:lnTo>
                  <a:pt x="2164" y="1126"/>
                </a:lnTo>
                <a:lnTo>
                  <a:pt x="2164" y="1126"/>
                </a:lnTo>
                <a:lnTo>
                  <a:pt x="2172" y="1122"/>
                </a:lnTo>
                <a:lnTo>
                  <a:pt x="2181" y="1122"/>
                </a:lnTo>
                <a:lnTo>
                  <a:pt x="2189" y="1121"/>
                </a:lnTo>
                <a:lnTo>
                  <a:pt x="2198" y="1119"/>
                </a:lnTo>
                <a:lnTo>
                  <a:pt x="2198" y="1119"/>
                </a:lnTo>
                <a:lnTo>
                  <a:pt x="2198" y="1115"/>
                </a:lnTo>
                <a:lnTo>
                  <a:pt x="2198" y="1112"/>
                </a:lnTo>
                <a:lnTo>
                  <a:pt x="2198" y="1112"/>
                </a:lnTo>
                <a:lnTo>
                  <a:pt x="2199" y="1112"/>
                </a:lnTo>
                <a:lnTo>
                  <a:pt x="2205" y="1112"/>
                </a:lnTo>
                <a:lnTo>
                  <a:pt x="2211" y="1112"/>
                </a:lnTo>
                <a:lnTo>
                  <a:pt x="2211" y="1112"/>
                </a:lnTo>
                <a:lnTo>
                  <a:pt x="2213" y="1110"/>
                </a:lnTo>
                <a:lnTo>
                  <a:pt x="2213" y="1109"/>
                </a:lnTo>
                <a:lnTo>
                  <a:pt x="2215" y="1107"/>
                </a:lnTo>
                <a:lnTo>
                  <a:pt x="2218" y="1105"/>
                </a:lnTo>
                <a:lnTo>
                  <a:pt x="2218" y="1105"/>
                </a:lnTo>
                <a:lnTo>
                  <a:pt x="2225" y="1105"/>
                </a:lnTo>
                <a:lnTo>
                  <a:pt x="2232" y="1105"/>
                </a:lnTo>
                <a:lnTo>
                  <a:pt x="2232" y="1105"/>
                </a:lnTo>
                <a:lnTo>
                  <a:pt x="2237" y="1107"/>
                </a:lnTo>
                <a:lnTo>
                  <a:pt x="2240" y="1110"/>
                </a:lnTo>
                <a:lnTo>
                  <a:pt x="2246" y="1119"/>
                </a:lnTo>
                <a:lnTo>
                  <a:pt x="2246" y="1119"/>
                </a:lnTo>
                <a:lnTo>
                  <a:pt x="2246" y="1126"/>
                </a:lnTo>
                <a:lnTo>
                  <a:pt x="2247" y="1131"/>
                </a:lnTo>
                <a:lnTo>
                  <a:pt x="2252" y="1139"/>
                </a:lnTo>
                <a:lnTo>
                  <a:pt x="2252" y="1139"/>
                </a:lnTo>
                <a:lnTo>
                  <a:pt x="2263" y="1139"/>
                </a:lnTo>
                <a:lnTo>
                  <a:pt x="2271" y="1141"/>
                </a:lnTo>
                <a:lnTo>
                  <a:pt x="2288" y="1144"/>
                </a:lnTo>
                <a:lnTo>
                  <a:pt x="2305" y="1148"/>
                </a:lnTo>
                <a:lnTo>
                  <a:pt x="2315" y="1148"/>
                </a:lnTo>
                <a:lnTo>
                  <a:pt x="2327" y="1146"/>
                </a:lnTo>
                <a:lnTo>
                  <a:pt x="2327" y="1146"/>
                </a:lnTo>
                <a:lnTo>
                  <a:pt x="2338" y="1141"/>
                </a:lnTo>
                <a:lnTo>
                  <a:pt x="2346" y="1134"/>
                </a:lnTo>
                <a:lnTo>
                  <a:pt x="2355" y="1127"/>
                </a:lnTo>
                <a:lnTo>
                  <a:pt x="2361" y="1126"/>
                </a:lnTo>
                <a:lnTo>
                  <a:pt x="2368" y="1126"/>
                </a:lnTo>
                <a:lnTo>
                  <a:pt x="2368" y="1126"/>
                </a:lnTo>
                <a:lnTo>
                  <a:pt x="2375" y="1126"/>
                </a:lnTo>
                <a:lnTo>
                  <a:pt x="2382" y="1124"/>
                </a:lnTo>
                <a:lnTo>
                  <a:pt x="2385" y="1121"/>
                </a:lnTo>
                <a:lnTo>
                  <a:pt x="2389" y="1115"/>
                </a:lnTo>
                <a:lnTo>
                  <a:pt x="2392" y="1110"/>
                </a:lnTo>
                <a:lnTo>
                  <a:pt x="2396" y="1107"/>
                </a:lnTo>
                <a:lnTo>
                  <a:pt x="2401" y="1105"/>
                </a:lnTo>
                <a:lnTo>
                  <a:pt x="2409" y="1105"/>
                </a:lnTo>
                <a:lnTo>
                  <a:pt x="2409" y="1105"/>
                </a:lnTo>
                <a:lnTo>
                  <a:pt x="2411" y="1098"/>
                </a:lnTo>
                <a:lnTo>
                  <a:pt x="2411" y="1091"/>
                </a:lnTo>
                <a:lnTo>
                  <a:pt x="2408" y="1083"/>
                </a:lnTo>
                <a:lnTo>
                  <a:pt x="2404" y="1074"/>
                </a:lnTo>
                <a:lnTo>
                  <a:pt x="2402" y="1069"/>
                </a:lnTo>
                <a:lnTo>
                  <a:pt x="2402" y="1064"/>
                </a:lnTo>
                <a:lnTo>
                  <a:pt x="2402" y="1064"/>
                </a:lnTo>
                <a:lnTo>
                  <a:pt x="2408" y="1064"/>
                </a:lnTo>
                <a:lnTo>
                  <a:pt x="2409" y="1061"/>
                </a:lnTo>
                <a:lnTo>
                  <a:pt x="2409" y="1056"/>
                </a:lnTo>
                <a:lnTo>
                  <a:pt x="2409" y="1051"/>
                </a:lnTo>
                <a:lnTo>
                  <a:pt x="2408" y="1045"/>
                </a:lnTo>
                <a:lnTo>
                  <a:pt x="2409" y="1040"/>
                </a:lnTo>
                <a:lnTo>
                  <a:pt x="2411" y="1037"/>
                </a:lnTo>
                <a:lnTo>
                  <a:pt x="2416" y="1037"/>
                </a:lnTo>
                <a:lnTo>
                  <a:pt x="2416" y="1037"/>
                </a:lnTo>
                <a:lnTo>
                  <a:pt x="2418" y="1033"/>
                </a:lnTo>
                <a:lnTo>
                  <a:pt x="2418" y="1028"/>
                </a:lnTo>
                <a:lnTo>
                  <a:pt x="2414" y="1022"/>
                </a:lnTo>
                <a:lnTo>
                  <a:pt x="2411" y="1015"/>
                </a:lnTo>
                <a:lnTo>
                  <a:pt x="2409" y="1010"/>
                </a:lnTo>
                <a:lnTo>
                  <a:pt x="2409" y="1010"/>
                </a:lnTo>
                <a:lnTo>
                  <a:pt x="2414" y="1008"/>
                </a:lnTo>
                <a:lnTo>
                  <a:pt x="2416" y="1006"/>
                </a:lnTo>
                <a:lnTo>
                  <a:pt x="2416" y="1004"/>
                </a:lnTo>
                <a:lnTo>
                  <a:pt x="2416" y="1003"/>
                </a:lnTo>
                <a:lnTo>
                  <a:pt x="2443" y="1003"/>
                </a:lnTo>
                <a:lnTo>
                  <a:pt x="2443" y="1003"/>
                </a:lnTo>
                <a:lnTo>
                  <a:pt x="2443" y="998"/>
                </a:lnTo>
                <a:lnTo>
                  <a:pt x="2443" y="993"/>
                </a:lnTo>
                <a:lnTo>
                  <a:pt x="2447" y="991"/>
                </a:lnTo>
                <a:lnTo>
                  <a:pt x="2448" y="989"/>
                </a:lnTo>
                <a:lnTo>
                  <a:pt x="2457" y="986"/>
                </a:lnTo>
                <a:lnTo>
                  <a:pt x="2460" y="984"/>
                </a:lnTo>
                <a:lnTo>
                  <a:pt x="2464" y="982"/>
                </a:lnTo>
                <a:lnTo>
                  <a:pt x="2464" y="982"/>
                </a:lnTo>
                <a:lnTo>
                  <a:pt x="2462" y="974"/>
                </a:lnTo>
                <a:lnTo>
                  <a:pt x="2464" y="967"/>
                </a:lnTo>
                <a:lnTo>
                  <a:pt x="2467" y="955"/>
                </a:lnTo>
                <a:lnTo>
                  <a:pt x="2471" y="943"/>
                </a:lnTo>
                <a:lnTo>
                  <a:pt x="2471" y="936"/>
                </a:lnTo>
                <a:lnTo>
                  <a:pt x="2471" y="928"/>
                </a:lnTo>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326" name="Freeform 252">
            <a:extLst>
              <a:ext uri="{FF2B5EF4-FFF2-40B4-BE49-F238E27FC236}">
                <a16:creationId xmlns:a16="http://schemas.microsoft.com/office/drawing/2014/main" id="{806F1CF3-86EB-F340-9357-B7804AC679B4}"/>
              </a:ext>
            </a:extLst>
          </p:cNvPr>
          <p:cNvSpPr>
            <a:spLocks noChangeArrowheads="1"/>
          </p:cNvSpPr>
          <p:nvPr/>
        </p:nvSpPr>
        <p:spPr bwMode="auto">
          <a:xfrm rot="21434252">
            <a:off x="2794005" y="9793154"/>
            <a:ext cx="225254" cy="191346"/>
          </a:xfrm>
          <a:custGeom>
            <a:avLst/>
            <a:gdLst>
              <a:gd name="T0" fmla="*/ 1222 w 1291"/>
              <a:gd name="T1" fmla="*/ 412 h 1109"/>
              <a:gd name="T2" fmla="*/ 1184 w 1291"/>
              <a:gd name="T3" fmla="*/ 362 h 1109"/>
              <a:gd name="T4" fmla="*/ 1119 w 1291"/>
              <a:gd name="T5" fmla="*/ 330 h 1109"/>
              <a:gd name="T6" fmla="*/ 1140 w 1291"/>
              <a:gd name="T7" fmla="*/ 262 h 1109"/>
              <a:gd name="T8" fmla="*/ 1174 w 1291"/>
              <a:gd name="T9" fmla="*/ 118 h 1109"/>
              <a:gd name="T10" fmla="*/ 1130 w 1291"/>
              <a:gd name="T11" fmla="*/ 91 h 1109"/>
              <a:gd name="T12" fmla="*/ 1082 w 1291"/>
              <a:gd name="T13" fmla="*/ 98 h 1109"/>
              <a:gd name="T14" fmla="*/ 1010 w 1291"/>
              <a:gd name="T15" fmla="*/ 111 h 1109"/>
              <a:gd name="T16" fmla="*/ 976 w 1291"/>
              <a:gd name="T17" fmla="*/ 70 h 1109"/>
              <a:gd name="T18" fmla="*/ 959 w 1291"/>
              <a:gd name="T19" fmla="*/ 43 h 1109"/>
              <a:gd name="T20" fmla="*/ 887 w 1291"/>
              <a:gd name="T21" fmla="*/ 43 h 1109"/>
              <a:gd name="T22" fmla="*/ 805 w 1291"/>
              <a:gd name="T23" fmla="*/ 29 h 1109"/>
              <a:gd name="T24" fmla="*/ 734 w 1291"/>
              <a:gd name="T25" fmla="*/ 40 h 1109"/>
              <a:gd name="T26" fmla="*/ 674 w 1291"/>
              <a:gd name="T27" fmla="*/ 53 h 1109"/>
              <a:gd name="T28" fmla="*/ 567 w 1291"/>
              <a:gd name="T29" fmla="*/ 43 h 1109"/>
              <a:gd name="T30" fmla="*/ 539 w 1291"/>
              <a:gd name="T31" fmla="*/ 29 h 1109"/>
              <a:gd name="T32" fmla="*/ 430 w 1291"/>
              <a:gd name="T33" fmla="*/ 2 h 1109"/>
              <a:gd name="T34" fmla="*/ 340 w 1291"/>
              <a:gd name="T35" fmla="*/ 12 h 1109"/>
              <a:gd name="T36" fmla="*/ 314 w 1291"/>
              <a:gd name="T37" fmla="*/ 12 h 1109"/>
              <a:gd name="T38" fmla="*/ 259 w 1291"/>
              <a:gd name="T39" fmla="*/ 36 h 1109"/>
              <a:gd name="T40" fmla="*/ 212 w 1291"/>
              <a:gd name="T41" fmla="*/ 106 h 1109"/>
              <a:gd name="T42" fmla="*/ 144 w 1291"/>
              <a:gd name="T43" fmla="*/ 96 h 1109"/>
              <a:gd name="T44" fmla="*/ 103 w 1291"/>
              <a:gd name="T45" fmla="*/ 57 h 1109"/>
              <a:gd name="T46" fmla="*/ 41 w 1291"/>
              <a:gd name="T47" fmla="*/ 2 h 1109"/>
              <a:gd name="T48" fmla="*/ 21 w 1291"/>
              <a:gd name="T49" fmla="*/ 98 h 1109"/>
              <a:gd name="T50" fmla="*/ 14 w 1291"/>
              <a:gd name="T51" fmla="*/ 146 h 1109"/>
              <a:gd name="T52" fmla="*/ 24 w 1291"/>
              <a:gd name="T53" fmla="*/ 187 h 1109"/>
              <a:gd name="T54" fmla="*/ 104 w 1291"/>
              <a:gd name="T55" fmla="*/ 219 h 1109"/>
              <a:gd name="T56" fmla="*/ 123 w 1291"/>
              <a:gd name="T57" fmla="*/ 275 h 1109"/>
              <a:gd name="T58" fmla="*/ 132 w 1291"/>
              <a:gd name="T59" fmla="*/ 289 h 1109"/>
              <a:gd name="T60" fmla="*/ 142 w 1291"/>
              <a:gd name="T61" fmla="*/ 304 h 1109"/>
              <a:gd name="T62" fmla="*/ 147 w 1291"/>
              <a:gd name="T63" fmla="*/ 338 h 1109"/>
              <a:gd name="T64" fmla="*/ 169 w 1291"/>
              <a:gd name="T65" fmla="*/ 374 h 1109"/>
              <a:gd name="T66" fmla="*/ 184 w 1291"/>
              <a:gd name="T67" fmla="*/ 425 h 1109"/>
              <a:gd name="T68" fmla="*/ 259 w 1291"/>
              <a:gd name="T69" fmla="*/ 490 h 1109"/>
              <a:gd name="T70" fmla="*/ 259 w 1291"/>
              <a:gd name="T71" fmla="*/ 521 h 1109"/>
              <a:gd name="T72" fmla="*/ 302 w 1291"/>
              <a:gd name="T73" fmla="*/ 572 h 1109"/>
              <a:gd name="T74" fmla="*/ 398 w 1291"/>
              <a:gd name="T75" fmla="*/ 676 h 1109"/>
              <a:gd name="T76" fmla="*/ 439 w 1291"/>
              <a:gd name="T77" fmla="*/ 724 h 1109"/>
              <a:gd name="T78" fmla="*/ 526 w 1291"/>
              <a:gd name="T79" fmla="*/ 773 h 1109"/>
              <a:gd name="T80" fmla="*/ 546 w 1291"/>
              <a:gd name="T81" fmla="*/ 848 h 1109"/>
              <a:gd name="T82" fmla="*/ 587 w 1291"/>
              <a:gd name="T83" fmla="*/ 889 h 1109"/>
              <a:gd name="T84" fmla="*/ 602 w 1291"/>
              <a:gd name="T85" fmla="*/ 891 h 1109"/>
              <a:gd name="T86" fmla="*/ 623 w 1291"/>
              <a:gd name="T87" fmla="*/ 900 h 1109"/>
              <a:gd name="T88" fmla="*/ 654 w 1291"/>
              <a:gd name="T89" fmla="*/ 915 h 1109"/>
              <a:gd name="T90" fmla="*/ 669 w 1291"/>
              <a:gd name="T91" fmla="*/ 927 h 1109"/>
              <a:gd name="T92" fmla="*/ 674 w 1291"/>
              <a:gd name="T93" fmla="*/ 983 h 1109"/>
              <a:gd name="T94" fmla="*/ 725 w 1291"/>
              <a:gd name="T95" fmla="*/ 1010 h 1109"/>
              <a:gd name="T96" fmla="*/ 838 w 1291"/>
              <a:gd name="T97" fmla="*/ 1087 h 1109"/>
              <a:gd name="T98" fmla="*/ 908 w 1291"/>
              <a:gd name="T99" fmla="*/ 1091 h 1109"/>
              <a:gd name="T100" fmla="*/ 976 w 1291"/>
              <a:gd name="T101" fmla="*/ 1089 h 1109"/>
              <a:gd name="T102" fmla="*/ 940 w 1291"/>
              <a:gd name="T103" fmla="*/ 1010 h 1109"/>
              <a:gd name="T104" fmla="*/ 991 w 1291"/>
              <a:gd name="T105" fmla="*/ 864 h 1109"/>
              <a:gd name="T106" fmla="*/ 1046 w 1291"/>
              <a:gd name="T107" fmla="*/ 777 h 1109"/>
              <a:gd name="T108" fmla="*/ 1101 w 1291"/>
              <a:gd name="T109" fmla="*/ 779 h 1109"/>
              <a:gd name="T110" fmla="*/ 1072 w 1291"/>
              <a:gd name="T111" fmla="*/ 719 h 1109"/>
              <a:gd name="T112" fmla="*/ 1114 w 1291"/>
              <a:gd name="T113" fmla="*/ 668 h 1109"/>
              <a:gd name="T114" fmla="*/ 1232 w 1291"/>
              <a:gd name="T115" fmla="*/ 680 h 1109"/>
              <a:gd name="T116" fmla="*/ 1247 w 1291"/>
              <a:gd name="T117" fmla="*/ 570 h 1109"/>
              <a:gd name="T118" fmla="*/ 1201 w 1291"/>
              <a:gd name="T119" fmla="*/ 521 h 1109"/>
              <a:gd name="T120" fmla="*/ 1210 w 1291"/>
              <a:gd name="T121" fmla="*/ 509 h 1109"/>
              <a:gd name="T122" fmla="*/ 1285 w 1291"/>
              <a:gd name="T123" fmla="*/ 475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1" h="1109">
                <a:moveTo>
                  <a:pt x="1290" y="459"/>
                </a:moveTo>
                <a:lnTo>
                  <a:pt x="1290" y="459"/>
                </a:lnTo>
                <a:lnTo>
                  <a:pt x="1290" y="453"/>
                </a:lnTo>
                <a:lnTo>
                  <a:pt x="1286" y="447"/>
                </a:lnTo>
                <a:lnTo>
                  <a:pt x="1283" y="442"/>
                </a:lnTo>
                <a:lnTo>
                  <a:pt x="1280" y="439"/>
                </a:lnTo>
                <a:lnTo>
                  <a:pt x="1268" y="436"/>
                </a:lnTo>
                <a:lnTo>
                  <a:pt x="1256" y="432"/>
                </a:lnTo>
                <a:lnTo>
                  <a:pt x="1256" y="432"/>
                </a:lnTo>
                <a:lnTo>
                  <a:pt x="1254" y="427"/>
                </a:lnTo>
                <a:lnTo>
                  <a:pt x="1251" y="424"/>
                </a:lnTo>
                <a:lnTo>
                  <a:pt x="1242" y="418"/>
                </a:lnTo>
                <a:lnTo>
                  <a:pt x="1234" y="413"/>
                </a:lnTo>
                <a:lnTo>
                  <a:pt x="1222" y="412"/>
                </a:lnTo>
                <a:lnTo>
                  <a:pt x="1222" y="412"/>
                </a:lnTo>
                <a:lnTo>
                  <a:pt x="1218" y="407"/>
                </a:lnTo>
                <a:lnTo>
                  <a:pt x="1216" y="400"/>
                </a:lnTo>
                <a:lnTo>
                  <a:pt x="1213" y="395"/>
                </a:lnTo>
                <a:lnTo>
                  <a:pt x="1211" y="393"/>
                </a:lnTo>
                <a:lnTo>
                  <a:pt x="1208" y="391"/>
                </a:lnTo>
                <a:lnTo>
                  <a:pt x="1208" y="391"/>
                </a:lnTo>
                <a:lnTo>
                  <a:pt x="1203" y="383"/>
                </a:lnTo>
                <a:lnTo>
                  <a:pt x="1201" y="378"/>
                </a:lnTo>
                <a:lnTo>
                  <a:pt x="1201" y="371"/>
                </a:lnTo>
                <a:lnTo>
                  <a:pt x="1201" y="371"/>
                </a:lnTo>
                <a:lnTo>
                  <a:pt x="1193" y="371"/>
                </a:lnTo>
                <a:lnTo>
                  <a:pt x="1188" y="367"/>
                </a:lnTo>
                <a:lnTo>
                  <a:pt x="1184" y="362"/>
                </a:lnTo>
                <a:lnTo>
                  <a:pt x="1181" y="357"/>
                </a:lnTo>
                <a:lnTo>
                  <a:pt x="1181" y="357"/>
                </a:lnTo>
                <a:lnTo>
                  <a:pt x="1176" y="357"/>
                </a:lnTo>
                <a:lnTo>
                  <a:pt x="1170" y="355"/>
                </a:lnTo>
                <a:lnTo>
                  <a:pt x="1162" y="352"/>
                </a:lnTo>
                <a:lnTo>
                  <a:pt x="1153" y="349"/>
                </a:lnTo>
                <a:lnTo>
                  <a:pt x="1147" y="349"/>
                </a:lnTo>
                <a:lnTo>
                  <a:pt x="1140" y="350"/>
                </a:lnTo>
                <a:lnTo>
                  <a:pt x="1140" y="350"/>
                </a:lnTo>
                <a:lnTo>
                  <a:pt x="1136" y="343"/>
                </a:lnTo>
                <a:lnTo>
                  <a:pt x="1131" y="338"/>
                </a:lnTo>
                <a:lnTo>
                  <a:pt x="1126" y="333"/>
                </a:lnTo>
                <a:lnTo>
                  <a:pt x="1119" y="330"/>
                </a:lnTo>
                <a:lnTo>
                  <a:pt x="1119" y="330"/>
                </a:lnTo>
                <a:lnTo>
                  <a:pt x="1119" y="323"/>
                </a:lnTo>
                <a:lnTo>
                  <a:pt x="1119" y="316"/>
                </a:lnTo>
                <a:lnTo>
                  <a:pt x="1121" y="311"/>
                </a:lnTo>
                <a:lnTo>
                  <a:pt x="1126" y="309"/>
                </a:lnTo>
                <a:lnTo>
                  <a:pt x="1126" y="309"/>
                </a:lnTo>
                <a:lnTo>
                  <a:pt x="1126" y="304"/>
                </a:lnTo>
                <a:lnTo>
                  <a:pt x="1128" y="301"/>
                </a:lnTo>
                <a:lnTo>
                  <a:pt x="1130" y="297"/>
                </a:lnTo>
                <a:lnTo>
                  <a:pt x="1133" y="296"/>
                </a:lnTo>
                <a:lnTo>
                  <a:pt x="1133" y="296"/>
                </a:lnTo>
                <a:lnTo>
                  <a:pt x="1131" y="285"/>
                </a:lnTo>
                <a:lnTo>
                  <a:pt x="1133" y="277"/>
                </a:lnTo>
                <a:lnTo>
                  <a:pt x="1140" y="262"/>
                </a:lnTo>
                <a:lnTo>
                  <a:pt x="1140" y="262"/>
                </a:lnTo>
                <a:lnTo>
                  <a:pt x="1143" y="246"/>
                </a:lnTo>
                <a:lnTo>
                  <a:pt x="1147" y="238"/>
                </a:lnTo>
                <a:lnTo>
                  <a:pt x="1150" y="236"/>
                </a:lnTo>
                <a:lnTo>
                  <a:pt x="1153" y="234"/>
                </a:lnTo>
                <a:lnTo>
                  <a:pt x="1153" y="234"/>
                </a:lnTo>
                <a:lnTo>
                  <a:pt x="1155" y="226"/>
                </a:lnTo>
                <a:lnTo>
                  <a:pt x="1157" y="217"/>
                </a:lnTo>
                <a:lnTo>
                  <a:pt x="1160" y="212"/>
                </a:lnTo>
                <a:lnTo>
                  <a:pt x="1167" y="207"/>
                </a:lnTo>
                <a:lnTo>
                  <a:pt x="1167" y="207"/>
                </a:lnTo>
                <a:lnTo>
                  <a:pt x="1165" y="181"/>
                </a:lnTo>
                <a:lnTo>
                  <a:pt x="1169" y="161"/>
                </a:lnTo>
                <a:lnTo>
                  <a:pt x="1172" y="139"/>
                </a:lnTo>
                <a:lnTo>
                  <a:pt x="1174" y="118"/>
                </a:lnTo>
                <a:lnTo>
                  <a:pt x="1174" y="118"/>
                </a:lnTo>
                <a:lnTo>
                  <a:pt x="1174" y="118"/>
                </a:lnTo>
                <a:lnTo>
                  <a:pt x="1174" y="118"/>
                </a:lnTo>
                <a:lnTo>
                  <a:pt x="1174" y="118"/>
                </a:lnTo>
                <a:lnTo>
                  <a:pt x="1174" y="105"/>
                </a:lnTo>
                <a:lnTo>
                  <a:pt x="1174" y="105"/>
                </a:lnTo>
                <a:lnTo>
                  <a:pt x="1174" y="105"/>
                </a:lnTo>
                <a:lnTo>
                  <a:pt x="1174" y="105"/>
                </a:lnTo>
                <a:lnTo>
                  <a:pt x="1174" y="91"/>
                </a:lnTo>
                <a:lnTo>
                  <a:pt x="1147" y="91"/>
                </a:lnTo>
                <a:lnTo>
                  <a:pt x="1147" y="91"/>
                </a:lnTo>
                <a:lnTo>
                  <a:pt x="1143" y="89"/>
                </a:lnTo>
                <a:lnTo>
                  <a:pt x="1140" y="89"/>
                </a:lnTo>
                <a:lnTo>
                  <a:pt x="1130" y="91"/>
                </a:lnTo>
                <a:lnTo>
                  <a:pt x="1111" y="98"/>
                </a:lnTo>
                <a:lnTo>
                  <a:pt x="1102" y="100"/>
                </a:lnTo>
                <a:lnTo>
                  <a:pt x="1095" y="98"/>
                </a:lnTo>
                <a:lnTo>
                  <a:pt x="1094" y="96"/>
                </a:lnTo>
                <a:lnTo>
                  <a:pt x="1092" y="94"/>
                </a:lnTo>
                <a:lnTo>
                  <a:pt x="1092" y="89"/>
                </a:lnTo>
                <a:lnTo>
                  <a:pt x="1092" y="84"/>
                </a:lnTo>
                <a:lnTo>
                  <a:pt x="1092" y="84"/>
                </a:lnTo>
                <a:lnTo>
                  <a:pt x="1089" y="86"/>
                </a:lnTo>
                <a:lnTo>
                  <a:pt x="1087" y="89"/>
                </a:lnTo>
                <a:lnTo>
                  <a:pt x="1085" y="98"/>
                </a:lnTo>
                <a:lnTo>
                  <a:pt x="1085" y="98"/>
                </a:lnTo>
                <a:lnTo>
                  <a:pt x="1082" y="98"/>
                </a:lnTo>
                <a:lnTo>
                  <a:pt x="1082" y="98"/>
                </a:lnTo>
                <a:lnTo>
                  <a:pt x="1078" y="98"/>
                </a:lnTo>
                <a:lnTo>
                  <a:pt x="1075" y="100"/>
                </a:lnTo>
                <a:lnTo>
                  <a:pt x="1073" y="101"/>
                </a:lnTo>
                <a:lnTo>
                  <a:pt x="1072" y="105"/>
                </a:lnTo>
                <a:lnTo>
                  <a:pt x="1072" y="105"/>
                </a:lnTo>
                <a:lnTo>
                  <a:pt x="1058" y="108"/>
                </a:lnTo>
                <a:lnTo>
                  <a:pt x="1043" y="111"/>
                </a:lnTo>
                <a:lnTo>
                  <a:pt x="1029" y="113"/>
                </a:lnTo>
                <a:lnTo>
                  <a:pt x="1022" y="115"/>
                </a:lnTo>
                <a:lnTo>
                  <a:pt x="1017" y="118"/>
                </a:lnTo>
                <a:lnTo>
                  <a:pt x="1017" y="118"/>
                </a:lnTo>
                <a:lnTo>
                  <a:pt x="1017" y="115"/>
                </a:lnTo>
                <a:lnTo>
                  <a:pt x="1015" y="113"/>
                </a:lnTo>
                <a:lnTo>
                  <a:pt x="1010" y="111"/>
                </a:lnTo>
                <a:lnTo>
                  <a:pt x="990" y="111"/>
                </a:lnTo>
                <a:lnTo>
                  <a:pt x="990" y="111"/>
                </a:lnTo>
                <a:lnTo>
                  <a:pt x="983" y="98"/>
                </a:lnTo>
                <a:lnTo>
                  <a:pt x="976" y="84"/>
                </a:lnTo>
                <a:lnTo>
                  <a:pt x="976" y="84"/>
                </a:lnTo>
                <a:lnTo>
                  <a:pt x="979" y="84"/>
                </a:lnTo>
                <a:lnTo>
                  <a:pt x="981" y="82"/>
                </a:lnTo>
                <a:lnTo>
                  <a:pt x="983" y="77"/>
                </a:lnTo>
                <a:lnTo>
                  <a:pt x="983" y="77"/>
                </a:lnTo>
                <a:lnTo>
                  <a:pt x="981" y="74"/>
                </a:lnTo>
                <a:lnTo>
                  <a:pt x="979" y="72"/>
                </a:lnTo>
                <a:lnTo>
                  <a:pt x="978" y="72"/>
                </a:lnTo>
                <a:lnTo>
                  <a:pt x="976" y="70"/>
                </a:lnTo>
                <a:lnTo>
                  <a:pt x="976" y="70"/>
                </a:lnTo>
                <a:lnTo>
                  <a:pt x="976" y="67"/>
                </a:lnTo>
                <a:lnTo>
                  <a:pt x="976" y="64"/>
                </a:lnTo>
                <a:lnTo>
                  <a:pt x="976" y="60"/>
                </a:lnTo>
                <a:lnTo>
                  <a:pt x="976" y="57"/>
                </a:lnTo>
                <a:lnTo>
                  <a:pt x="976" y="57"/>
                </a:lnTo>
                <a:lnTo>
                  <a:pt x="973" y="57"/>
                </a:lnTo>
                <a:lnTo>
                  <a:pt x="969" y="57"/>
                </a:lnTo>
                <a:lnTo>
                  <a:pt x="969" y="57"/>
                </a:lnTo>
                <a:lnTo>
                  <a:pt x="968" y="55"/>
                </a:lnTo>
                <a:lnTo>
                  <a:pt x="968" y="52"/>
                </a:lnTo>
                <a:lnTo>
                  <a:pt x="966" y="50"/>
                </a:lnTo>
                <a:lnTo>
                  <a:pt x="962" y="50"/>
                </a:lnTo>
                <a:lnTo>
                  <a:pt x="962" y="50"/>
                </a:lnTo>
                <a:lnTo>
                  <a:pt x="959" y="43"/>
                </a:lnTo>
                <a:lnTo>
                  <a:pt x="956" y="36"/>
                </a:lnTo>
                <a:lnTo>
                  <a:pt x="956" y="26"/>
                </a:lnTo>
                <a:lnTo>
                  <a:pt x="956" y="16"/>
                </a:lnTo>
                <a:lnTo>
                  <a:pt x="921" y="16"/>
                </a:lnTo>
                <a:lnTo>
                  <a:pt x="921" y="16"/>
                </a:lnTo>
                <a:lnTo>
                  <a:pt x="918" y="21"/>
                </a:lnTo>
                <a:lnTo>
                  <a:pt x="915" y="26"/>
                </a:lnTo>
                <a:lnTo>
                  <a:pt x="908" y="29"/>
                </a:lnTo>
                <a:lnTo>
                  <a:pt x="901" y="29"/>
                </a:lnTo>
                <a:lnTo>
                  <a:pt x="901" y="29"/>
                </a:lnTo>
                <a:lnTo>
                  <a:pt x="894" y="29"/>
                </a:lnTo>
                <a:lnTo>
                  <a:pt x="891" y="33"/>
                </a:lnTo>
                <a:lnTo>
                  <a:pt x="887" y="38"/>
                </a:lnTo>
                <a:lnTo>
                  <a:pt x="887" y="43"/>
                </a:lnTo>
                <a:lnTo>
                  <a:pt x="867" y="43"/>
                </a:lnTo>
                <a:lnTo>
                  <a:pt x="867" y="43"/>
                </a:lnTo>
                <a:lnTo>
                  <a:pt x="860" y="31"/>
                </a:lnTo>
                <a:lnTo>
                  <a:pt x="850" y="23"/>
                </a:lnTo>
                <a:lnTo>
                  <a:pt x="838" y="16"/>
                </a:lnTo>
                <a:lnTo>
                  <a:pt x="826" y="9"/>
                </a:lnTo>
                <a:lnTo>
                  <a:pt x="826" y="9"/>
                </a:lnTo>
                <a:lnTo>
                  <a:pt x="821" y="9"/>
                </a:lnTo>
                <a:lnTo>
                  <a:pt x="816" y="9"/>
                </a:lnTo>
                <a:lnTo>
                  <a:pt x="814" y="12"/>
                </a:lnTo>
                <a:lnTo>
                  <a:pt x="810" y="16"/>
                </a:lnTo>
                <a:lnTo>
                  <a:pt x="809" y="23"/>
                </a:lnTo>
                <a:lnTo>
                  <a:pt x="807" y="26"/>
                </a:lnTo>
                <a:lnTo>
                  <a:pt x="805" y="29"/>
                </a:lnTo>
                <a:lnTo>
                  <a:pt x="805" y="29"/>
                </a:lnTo>
                <a:lnTo>
                  <a:pt x="800" y="29"/>
                </a:lnTo>
                <a:lnTo>
                  <a:pt x="797" y="31"/>
                </a:lnTo>
                <a:lnTo>
                  <a:pt x="793" y="33"/>
                </a:lnTo>
                <a:lnTo>
                  <a:pt x="792" y="36"/>
                </a:lnTo>
                <a:lnTo>
                  <a:pt x="792" y="36"/>
                </a:lnTo>
                <a:lnTo>
                  <a:pt x="787" y="36"/>
                </a:lnTo>
                <a:lnTo>
                  <a:pt x="783" y="38"/>
                </a:lnTo>
                <a:lnTo>
                  <a:pt x="780" y="40"/>
                </a:lnTo>
                <a:lnTo>
                  <a:pt x="778" y="43"/>
                </a:lnTo>
                <a:lnTo>
                  <a:pt x="778" y="43"/>
                </a:lnTo>
                <a:lnTo>
                  <a:pt x="751" y="43"/>
                </a:lnTo>
                <a:lnTo>
                  <a:pt x="739" y="41"/>
                </a:lnTo>
                <a:lnTo>
                  <a:pt x="734" y="40"/>
                </a:lnTo>
                <a:lnTo>
                  <a:pt x="730" y="36"/>
                </a:lnTo>
                <a:lnTo>
                  <a:pt x="730" y="36"/>
                </a:lnTo>
                <a:lnTo>
                  <a:pt x="717" y="43"/>
                </a:lnTo>
                <a:lnTo>
                  <a:pt x="703" y="50"/>
                </a:lnTo>
                <a:lnTo>
                  <a:pt x="703" y="50"/>
                </a:lnTo>
                <a:lnTo>
                  <a:pt x="700" y="55"/>
                </a:lnTo>
                <a:lnTo>
                  <a:pt x="696" y="60"/>
                </a:lnTo>
                <a:lnTo>
                  <a:pt x="689" y="64"/>
                </a:lnTo>
                <a:lnTo>
                  <a:pt x="683" y="64"/>
                </a:lnTo>
                <a:lnTo>
                  <a:pt x="683" y="64"/>
                </a:lnTo>
                <a:lnTo>
                  <a:pt x="684" y="59"/>
                </a:lnTo>
                <a:lnTo>
                  <a:pt x="683" y="55"/>
                </a:lnTo>
                <a:lnTo>
                  <a:pt x="679" y="53"/>
                </a:lnTo>
                <a:lnTo>
                  <a:pt x="674" y="53"/>
                </a:lnTo>
                <a:lnTo>
                  <a:pt x="664" y="53"/>
                </a:lnTo>
                <a:lnTo>
                  <a:pt x="659" y="52"/>
                </a:lnTo>
                <a:lnTo>
                  <a:pt x="655" y="50"/>
                </a:lnTo>
                <a:lnTo>
                  <a:pt x="655" y="50"/>
                </a:lnTo>
                <a:lnTo>
                  <a:pt x="655" y="47"/>
                </a:lnTo>
                <a:lnTo>
                  <a:pt x="655" y="43"/>
                </a:lnTo>
                <a:lnTo>
                  <a:pt x="655" y="43"/>
                </a:lnTo>
                <a:lnTo>
                  <a:pt x="628" y="29"/>
                </a:lnTo>
                <a:lnTo>
                  <a:pt x="628" y="29"/>
                </a:lnTo>
                <a:lnTo>
                  <a:pt x="613" y="33"/>
                </a:lnTo>
                <a:lnTo>
                  <a:pt x="597" y="36"/>
                </a:lnTo>
                <a:lnTo>
                  <a:pt x="582" y="40"/>
                </a:lnTo>
                <a:lnTo>
                  <a:pt x="567" y="43"/>
                </a:lnTo>
                <a:lnTo>
                  <a:pt x="567" y="43"/>
                </a:lnTo>
                <a:lnTo>
                  <a:pt x="563" y="43"/>
                </a:lnTo>
                <a:lnTo>
                  <a:pt x="560" y="43"/>
                </a:lnTo>
                <a:lnTo>
                  <a:pt x="555" y="43"/>
                </a:lnTo>
                <a:lnTo>
                  <a:pt x="553" y="43"/>
                </a:lnTo>
                <a:lnTo>
                  <a:pt x="553" y="43"/>
                </a:lnTo>
                <a:lnTo>
                  <a:pt x="553" y="40"/>
                </a:lnTo>
                <a:lnTo>
                  <a:pt x="553" y="36"/>
                </a:lnTo>
                <a:lnTo>
                  <a:pt x="553" y="36"/>
                </a:lnTo>
                <a:lnTo>
                  <a:pt x="546" y="36"/>
                </a:lnTo>
                <a:lnTo>
                  <a:pt x="541" y="36"/>
                </a:lnTo>
                <a:lnTo>
                  <a:pt x="539" y="36"/>
                </a:lnTo>
                <a:lnTo>
                  <a:pt x="539" y="36"/>
                </a:lnTo>
                <a:lnTo>
                  <a:pt x="539" y="33"/>
                </a:lnTo>
                <a:lnTo>
                  <a:pt x="539" y="29"/>
                </a:lnTo>
                <a:lnTo>
                  <a:pt x="539" y="29"/>
                </a:lnTo>
                <a:lnTo>
                  <a:pt x="531" y="28"/>
                </a:lnTo>
                <a:lnTo>
                  <a:pt x="524" y="28"/>
                </a:lnTo>
                <a:lnTo>
                  <a:pt x="517" y="26"/>
                </a:lnTo>
                <a:lnTo>
                  <a:pt x="512" y="23"/>
                </a:lnTo>
                <a:lnTo>
                  <a:pt x="512" y="23"/>
                </a:lnTo>
                <a:lnTo>
                  <a:pt x="490" y="24"/>
                </a:lnTo>
                <a:lnTo>
                  <a:pt x="471" y="23"/>
                </a:lnTo>
                <a:lnTo>
                  <a:pt x="437" y="16"/>
                </a:lnTo>
                <a:lnTo>
                  <a:pt x="437" y="16"/>
                </a:lnTo>
                <a:lnTo>
                  <a:pt x="432" y="14"/>
                </a:lnTo>
                <a:lnTo>
                  <a:pt x="430" y="12"/>
                </a:lnTo>
                <a:lnTo>
                  <a:pt x="430" y="9"/>
                </a:lnTo>
                <a:lnTo>
                  <a:pt x="430" y="2"/>
                </a:lnTo>
                <a:lnTo>
                  <a:pt x="396" y="2"/>
                </a:lnTo>
                <a:lnTo>
                  <a:pt x="396" y="2"/>
                </a:lnTo>
                <a:lnTo>
                  <a:pt x="381" y="4"/>
                </a:lnTo>
                <a:lnTo>
                  <a:pt x="364" y="7"/>
                </a:lnTo>
                <a:lnTo>
                  <a:pt x="364" y="7"/>
                </a:lnTo>
                <a:lnTo>
                  <a:pt x="358" y="9"/>
                </a:lnTo>
                <a:lnTo>
                  <a:pt x="358" y="9"/>
                </a:lnTo>
                <a:lnTo>
                  <a:pt x="355" y="9"/>
                </a:lnTo>
                <a:lnTo>
                  <a:pt x="355" y="9"/>
                </a:lnTo>
                <a:lnTo>
                  <a:pt x="348" y="11"/>
                </a:lnTo>
                <a:lnTo>
                  <a:pt x="348" y="11"/>
                </a:lnTo>
                <a:lnTo>
                  <a:pt x="347" y="11"/>
                </a:lnTo>
                <a:lnTo>
                  <a:pt x="347" y="11"/>
                </a:lnTo>
                <a:lnTo>
                  <a:pt x="340" y="12"/>
                </a:lnTo>
                <a:lnTo>
                  <a:pt x="340" y="12"/>
                </a:lnTo>
                <a:lnTo>
                  <a:pt x="338" y="12"/>
                </a:lnTo>
                <a:lnTo>
                  <a:pt x="338" y="12"/>
                </a:lnTo>
                <a:lnTo>
                  <a:pt x="333" y="14"/>
                </a:lnTo>
                <a:lnTo>
                  <a:pt x="333" y="14"/>
                </a:lnTo>
                <a:lnTo>
                  <a:pt x="329" y="14"/>
                </a:lnTo>
                <a:lnTo>
                  <a:pt x="329" y="14"/>
                </a:lnTo>
                <a:lnTo>
                  <a:pt x="324" y="14"/>
                </a:lnTo>
                <a:lnTo>
                  <a:pt x="324" y="14"/>
                </a:lnTo>
                <a:lnTo>
                  <a:pt x="323" y="14"/>
                </a:lnTo>
                <a:lnTo>
                  <a:pt x="323" y="14"/>
                </a:lnTo>
                <a:lnTo>
                  <a:pt x="316" y="14"/>
                </a:lnTo>
                <a:lnTo>
                  <a:pt x="316" y="14"/>
                </a:lnTo>
                <a:lnTo>
                  <a:pt x="314" y="12"/>
                </a:lnTo>
                <a:lnTo>
                  <a:pt x="314" y="12"/>
                </a:lnTo>
                <a:lnTo>
                  <a:pt x="309" y="12"/>
                </a:lnTo>
                <a:lnTo>
                  <a:pt x="309" y="12"/>
                </a:lnTo>
                <a:lnTo>
                  <a:pt x="307" y="11"/>
                </a:lnTo>
                <a:lnTo>
                  <a:pt x="307" y="11"/>
                </a:lnTo>
                <a:lnTo>
                  <a:pt x="300" y="9"/>
                </a:lnTo>
                <a:lnTo>
                  <a:pt x="300" y="9"/>
                </a:lnTo>
                <a:lnTo>
                  <a:pt x="292" y="14"/>
                </a:lnTo>
                <a:lnTo>
                  <a:pt x="287" y="16"/>
                </a:lnTo>
                <a:lnTo>
                  <a:pt x="280" y="16"/>
                </a:lnTo>
                <a:lnTo>
                  <a:pt x="280" y="16"/>
                </a:lnTo>
                <a:lnTo>
                  <a:pt x="273" y="19"/>
                </a:lnTo>
                <a:lnTo>
                  <a:pt x="268" y="24"/>
                </a:lnTo>
                <a:lnTo>
                  <a:pt x="259" y="36"/>
                </a:lnTo>
                <a:lnTo>
                  <a:pt x="251" y="48"/>
                </a:lnTo>
                <a:lnTo>
                  <a:pt x="246" y="53"/>
                </a:lnTo>
                <a:lnTo>
                  <a:pt x="239" y="57"/>
                </a:lnTo>
                <a:lnTo>
                  <a:pt x="239" y="57"/>
                </a:lnTo>
                <a:lnTo>
                  <a:pt x="239" y="64"/>
                </a:lnTo>
                <a:lnTo>
                  <a:pt x="237" y="69"/>
                </a:lnTo>
                <a:lnTo>
                  <a:pt x="232" y="77"/>
                </a:lnTo>
                <a:lnTo>
                  <a:pt x="227" y="86"/>
                </a:lnTo>
                <a:lnTo>
                  <a:pt x="225" y="91"/>
                </a:lnTo>
                <a:lnTo>
                  <a:pt x="225" y="98"/>
                </a:lnTo>
                <a:lnTo>
                  <a:pt x="225" y="98"/>
                </a:lnTo>
                <a:lnTo>
                  <a:pt x="219" y="98"/>
                </a:lnTo>
                <a:lnTo>
                  <a:pt x="215" y="101"/>
                </a:lnTo>
                <a:lnTo>
                  <a:pt x="212" y="106"/>
                </a:lnTo>
                <a:lnTo>
                  <a:pt x="212" y="111"/>
                </a:lnTo>
                <a:lnTo>
                  <a:pt x="212" y="111"/>
                </a:lnTo>
                <a:lnTo>
                  <a:pt x="200" y="111"/>
                </a:lnTo>
                <a:lnTo>
                  <a:pt x="188" y="111"/>
                </a:lnTo>
                <a:lnTo>
                  <a:pt x="178" y="113"/>
                </a:lnTo>
                <a:lnTo>
                  <a:pt x="171" y="118"/>
                </a:lnTo>
                <a:lnTo>
                  <a:pt x="157" y="118"/>
                </a:lnTo>
                <a:lnTo>
                  <a:pt x="157" y="118"/>
                </a:lnTo>
                <a:lnTo>
                  <a:pt x="157" y="113"/>
                </a:lnTo>
                <a:lnTo>
                  <a:pt x="157" y="108"/>
                </a:lnTo>
                <a:lnTo>
                  <a:pt x="155" y="105"/>
                </a:lnTo>
                <a:lnTo>
                  <a:pt x="152" y="103"/>
                </a:lnTo>
                <a:lnTo>
                  <a:pt x="147" y="98"/>
                </a:lnTo>
                <a:lnTo>
                  <a:pt x="144" y="96"/>
                </a:lnTo>
                <a:lnTo>
                  <a:pt x="144" y="91"/>
                </a:lnTo>
                <a:lnTo>
                  <a:pt x="144" y="91"/>
                </a:lnTo>
                <a:lnTo>
                  <a:pt x="142" y="88"/>
                </a:lnTo>
                <a:lnTo>
                  <a:pt x="140" y="84"/>
                </a:lnTo>
                <a:lnTo>
                  <a:pt x="132" y="82"/>
                </a:lnTo>
                <a:lnTo>
                  <a:pt x="128" y="81"/>
                </a:lnTo>
                <a:lnTo>
                  <a:pt x="125" y="79"/>
                </a:lnTo>
                <a:lnTo>
                  <a:pt x="123" y="76"/>
                </a:lnTo>
                <a:lnTo>
                  <a:pt x="123" y="70"/>
                </a:lnTo>
                <a:lnTo>
                  <a:pt x="123" y="70"/>
                </a:lnTo>
                <a:lnTo>
                  <a:pt x="118" y="67"/>
                </a:lnTo>
                <a:lnTo>
                  <a:pt x="113" y="64"/>
                </a:lnTo>
                <a:lnTo>
                  <a:pt x="108" y="59"/>
                </a:lnTo>
                <a:lnTo>
                  <a:pt x="103" y="57"/>
                </a:lnTo>
                <a:lnTo>
                  <a:pt x="103" y="57"/>
                </a:lnTo>
                <a:lnTo>
                  <a:pt x="99" y="38"/>
                </a:lnTo>
                <a:lnTo>
                  <a:pt x="92" y="23"/>
                </a:lnTo>
                <a:lnTo>
                  <a:pt x="87" y="18"/>
                </a:lnTo>
                <a:lnTo>
                  <a:pt x="82" y="11"/>
                </a:lnTo>
                <a:lnTo>
                  <a:pt x="75" y="6"/>
                </a:lnTo>
                <a:lnTo>
                  <a:pt x="68" y="2"/>
                </a:lnTo>
                <a:lnTo>
                  <a:pt x="68" y="2"/>
                </a:lnTo>
                <a:lnTo>
                  <a:pt x="62" y="4"/>
                </a:lnTo>
                <a:lnTo>
                  <a:pt x="55" y="2"/>
                </a:lnTo>
                <a:lnTo>
                  <a:pt x="46" y="0"/>
                </a:lnTo>
                <a:lnTo>
                  <a:pt x="43" y="0"/>
                </a:lnTo>
                <a:lnTo>
                  <a:pt x="41" y="2"/>
                </a:lnTo>
                <a:lnTo>
                  <a:pt x="41" y="2"/>
                </a:lnTo>
                <a:lnTo>
                  <a:pt x="41" y="9"/>
                </a:lnTo>
                <a:lnTo>
                  <a:pt x="41" y="9"/>
                </a:lnTo>
                <a:lnTo>
                  <a:pt x="31" y="12"/>
                </a:lnTo>
                <a:lnTo>
                  <a:pt x="28" y="12"/>
                </a:lnTo>
                <a:lnTo>
                  <a:pt x="21" y="9"/>
                </a:lnTo>
                <a:lnTo>
                  <a:pt x="7" y="9"/>
                </a:lnTo>
                <a:lnTo>
                  <a:pt x="7" y="70"/>
                </a:lnTo>
                <a:lnTo>
                  <a:pt x="7" y="70"/>
                </a:lnTo>
                <a:lnTo>
                  <a:pt x="7" y="77"/>
                </a:lnTo>
                <a:lnTo>
                  <a:pt x="9" y="82"/>
                </a:lnTo>
                <a:lnTo>
                  <a:pt x="12" y="86"/>
                </a:lnTo>
                <a:lnTo>
                  <a:pt x="16" y="89"/>
                </a:lnTo>
                <a:lnTo>
                  <a:pt x="19" y="93"/>
                </a:lnTo>
                <a:lnTo>
                  <a:pt x="21" y="98"/>
                </a:lnTo>
                <a:lnTo>
                  <a:pt x="22" y="103"/>
                </a:lnTo>
                <a:lnTo>
                  <a:pt x="21" y="111"/>
                </a:lnTo>
                <a:lnTo>
                  <a:pt x="21" y="111"/>
                </a:lnTo>
                <a:lnTo>
                  <a:pt x="16" y="115"/>
                </a:lnTo>
                <a:lnTo>
                  <a:pt x="9" y="117"/>
                </a:lnTo>
                <a:lnTo>
                  <a:pt x="4" y="120"/>
                </a:lnTo>
                <a:lnTo>
                  <a:pt x="2" y="122"/>
                </a:lnTo>
                <a:lnTo>
                  <a:pt x="0" y="125"/>
                </a:lnTo>
                <a:lnTo>
                  <a:pt x="0" y="132"/>
                </a:lnTo>
                <a:lnTo>
                  <a:pt x="0" y="132"/>
                </a:lnTo>
                <a:lnTo>
                  <a:pt x="2" y="137"/>
                </a:lnTo>
                <a:lnTo>
                  <a:pt x="5" y="141"/>
                </a:lnTo>
                <a:lnTo>
                  <a:pt x="14" y="146"/>
                </a:lnTo>
                <a:lnTo>
                  <a:pt x="14" y="146"/>
                </a:lnTo>
                <a:lnTo>
                  <a:pt x="17" y="147"/>
                </a:lnTo>
                <a:lnTo>
                  <a:pt x="19" y="149"/>
                </a:lnTo>
                <a:lnTo>
                  <a:pt x="22" y="154"/>
                </a:lnTo>
                <a:lnTo>
                  <a:pt x="24" y="161"/>
                </a:lnTo>
                <a:lnTo>
                  <a:pt x="28" y="166"/>
                </a:lnTo>
                <a:lnTo>
                  <a:pt x="28" y="166"/>
                </a:lnTo>
                <a:lnTo>
                  <a:pt x="28" y="173"/>
                </a:lnTo>
                <a:lnTo>
                  <a:pt x="28" y="173"/>
                </a:lnTo>
                <a:lnTo>
                  <a:pt x="26" y="176"/>
                </a:lnTo>
                <a:lnTo>
                  <a:pt x="24" y="178"/>
                </a:lnTo>
                <a:lnTo>
                  <a:pt x="21" y="180"/>
                </a:lnTo>
                <a:lnTo>
                  <a:pt x="21" y="180"/>
                </a:lnTo>
                <a:lnTo>
                  <a:pt x="21" y="185"/>
                </a:lnTo>
                <a:lnTo>
                  <a:pt x="24" y="187"/>
                </a:lnTo>
                <a:lnTo>
                  <a:pt x="26" y="190"/>
                </a:lnTo>
                <a:lnTo>
                  <a:pt x="28" y="193"/>
                </a:lnTo>
                <a:lnTo>
                  <a:pt x="28" y="193"/>
                </a:lnTo>
                <a:lnTo>
                  <a:pt x="34" y="199"/>
                </a:lnTo>
                <a:lnTo>
                  <a:pt x="41" y="202"/>
                </a:lnTo>
                <a:lnTo>
                  <a:pt x="48" y="204"/>
                </a:lnTo>
                <a:lnTo>
                  <a:pt x="55" y="205"/>
                </a:lnTo>
                <a:lnTo>
                  <a:pt x="70" y="204"/>
                </a:lnTo>
                <a:lnTo>
                  <a:pt x="89" y="200"/>
                </a:lnTo>
                <a:lnTo>
                  <a:pt x="89" y="200"/>
                </a:lnTo>
                <a:lnTo>
                  <a:pt x="91" y="205"/>
                </a:lnTo>
                <a:lnTo>
                  <a:pt x="94" y="209"/>
                </a:lnTo>
                <a:lnTo>
                  <a:pt x="101" y="216"/>
                </a:lnTo>
                <a:lnTo>
                  <a:pt x="104" y="219"/>
                </a:lnTo>
                <a:lnTo>
                  <a:pt x="108" y="222"/>
                </a:lnTo>
                <a:lnTo>
                  <a:pt x="109" y="228"/>
                </a:lnTo>
                <a:lnTo>
                  <a:pt x="109" y="234"/>
                </a:lnTo>
                <a:lnTo>
                  <a:pt x="109" y="234"/>
                </a:lnTo>
                <a:lnTo>
                  <a:pt x="118" y="241"/>
                </a:lnTo>
                <a:lnTo>
                  <a:pt x="126" y="248"/>
                </a:lnTo>
                <a:lnTo>
                  <a:pt x="132" y="251"/>
                </a:lnTo>
                <a:lnTo>
                  <a:pt x="133" y="257"/>
                </a:lnTo>
                <a:lnTo>
                  <a:pt x="135" y="262"/>
                </a:lnTo>
                <a:lnTo>
                  <a:pt x="137" y="268"/>
                </a:lnTo>
                <a:lnTo>
                  <a:pt x="137" y="268"/>
                </a:lnTo>
                <a:lnTo>
                  <a:pt x="128" y="270"/>
                </a:lnTo>
                <a:lnTo>
                  <a:pt x="125" y="272"/>
                </a:lnTo>
                <a:lnTo>
                  <a:pt x="123" y="275"/>
                </a:lnTo>
                <a:lnTo>
                  <a:pt x="123" y="275"/>
                </a:lnTo>
                <a:lnTo>
                  <a:pt x="125" y="279"/>
                </a:lnTo>
                <a:lnTo>
                  <a:pt x="125" y="279"/>
                </a:lnTo>
                <a:lnTo>
                  <a:pt x="125" y="280"/>
                </a:lnTo>
                <a:lnTo>
                  <a:pt x="125" y="280"/>
                </a:lnTo>
                <a:lnTo>
                  <a:pt x="128" y="284"/>
                </a:lnTo>
                <a:lnTo>
                  <a:pt x="128" y="284"/>
                </a:lnTo>
                <a:lnTo>
                  <a:pt x="128" y="284"/>
                </a:lnTo>
                <a:lnTo>
                  <a:pt x="128" y="284"/>
                </a:lnTo>
                <a:lnTo>
                  <a:pt x="132" y="287"/>
                </a:lnTo>
                <a:lnTo>
                  <a:pt x="132" y="287"/>
                </a:lnTo>
                <a:lnTo>
                  <a:pt x="132" y="289"/>
                </a:lnTo>
                <a:lnTo>
                  <a:pt x="132" y="289"/>
                </a:lnTo>
                <a:lnTo>
                  <a:pt x="132" y="289"/>
                </a:lnTo>
                <a:lnTo>
                  <a:pt x="132" y="289"/>
                </a:lnTo>
                <a:lnTo>
                  <a:pt x="133" y="291"/>
                </a:lnTo>
                <a:lnTo>
                  <a:pt x="133" y="291"/>
                </a:lnTo>
                <a:lnTo>
                  <a:pt x="135" y="292"/>
                </a:lnTo>
                <a:lnTo>
                  <a:pt x="135" y="292"/>
                </a:lnTo>
                <a:lnTo>
                  <a:pt x="137" y="296"/>
                </a:lnTo>
                <a:lnTo>
                  <a:pt x="137" y="296"/>
                </a:lnTo>
                <a:lnTo>
                  <a:pt x="137" y="296"/>
                </a:lnTo>
                <a:lnTo>
                  <a:pt x="137" y="296"/>
                </a:lnTo>
                <a:lnTo>
                  <a:pt x="140" y="299"/>
                </a:lnTo>
                <a:lnTo>
                  <a:pt x="140" y="299"/>
                </a:lnTo>
                <a:lnTo>
                  <a:pt x="140" y="301"/>
                </a:lnTo>
                <a:lnTo>
                  <a:pt x="140" y="301"/>
                </a:lnTo>
                <a:lnTo>
                  <a:pt x="142" y="304"/>
                </a:lnTo>
                <a:lnTo>
                  <a:pt x="142" y="304"/>
                </a:lnTo>
                <a:lnTo>
                  <a:pt x="142" y="306"/>
                </a:lnTo>
                <a:lnTo>
                  <a:pt x="142" y="306"/>
                </a:lnTo>
                <a:lnTo>
                  <a:pt x="144" y="311"/>
                </a:lnTo>
                <a:lnTo>
                  <a:pt x="144" y="311"/>
                </a:lnTo>
                <a:lnTo>
                  <a:pt x="144" y="311"/>
                </a:lnTo>
                <a:lnTo>
                  <a:pt x="144" y="311"/>
                </a:lnTo>
                <a:lnTo>
                  <a:pt x="144" y="313"/>
                </a:lnTo>
                <a:lnTo>
                  <a:pt x="144" y="313"/>
                </a:lnTo>
                <a:lnTo>
                  <a:pt x="145" y="323"/>
                </a:lnTo>
                <a:lnTo>
                  <a:pt x="145" y="323"/>
                </a:lnTo>
                <a:lnTo>
                  <a:pt x="145" y="335"/>
                </a:lnTo>
                <a:lnTo>
                  <a:pt x="145" y="335"/>
                </a:lnTo>
                <a:lnTo>
                  <a:pt x="147" y="338"/>
                </a:lnTo>
                <a:lnTo>
                  <a:pt x="147" y="338"/>
                </a:lnTo>
                <a:lnTo>
                  <a:pt x="145" y="343"/>
                </a:lnTo>
                <a:lnTo>
                  <a:pt x="145" y="347"/>
                </a:lnTo>
                <a:lnTo>
                  <a:pt x="145" y="350"/>
                </a:lnTo>
                <a:lnTo>
                  <a:pt x="147" y="354"/>
                </a:lnTo>
                <a:lnTo>
                  <a:pt x="147" y="354"/>
                </a:lnTo>
                <a:lnTo>
                  <a:pt x="150" y="355"/>
                </a:lnTo>
                <a:lnTo>
                  <a:pt x="150" y="355"/>
                </a:lnTo>
                <a:lnTo>
                  <a:pt x="157" y="364"/>
                </a:lnTo>
                <a:lnTo>
                  <a:pt x="157" y="364"/>
                </a:lnTo>
                <a:lnTo>
                  <a:pt x="157" y="364"/>
                </a:lnTo>
                <a:lnTo>
                  <a:pt x="157" y="364"/>
                </a:lnTo>
                <a:lnTo>
                  <a:pt x="164" y="369"/>
                </a:lnTo>
                <a:lnTo>
                  <a:pt x="169" y="374"/>
                </a:lnTo>
                <a:lnTo>
                  <a:pt x="169" y="374"/>
                </a:lnTo>
                <a:lnTo>
                  <a:pt x="171" y="378"/>
                </a:lnTo>
                <a:lnTo>
                  <a:pt x="171" y="383"/>
                </a:lnTo>
                <a:lnTo>
                  <a:pt x="171" y="383"/>
                </a:lnTo>
                <a:lnTo>
                  <a:pt x="171" y="386"/>
                </a:lnTo>
                <a:lnTo>
                  <a:pt x="171" y="386"/>
                </a:lnTo>
                <a:lnTo>
                  <a:pt x="171" y="391"/>
                </a:lnTo>
                <a:lnTo>
                  <a:pt x="171" y="391"/>
                </a:lnTo>
                <a:lnTo>
                  <a:pt x="171" y="412"/>
                </a:lnTo>
                <a:lnTo>
                  <a:pt x="171" y="418"/>
                </a:lnTo>
                <a:lnTo>
                  <a:pt x="171" y="418"/>
                </a:lnTo>
                <a:lnTo>
                  <a:pt x="176" y="420"/>
                </a:lnTo>
                <a:lnTo>
                  <a:pt x="181" y="422"/>
                </a:lnTo>
                <a:lnTo>
                  <a:pt x="184" y="425"/>
                </a:lnTo>
                <a:lnTo>
                  <a:pt x="184" y="432"/>
                </a:lnTo>
                <a:lnTo>
                  <a:pt x="184" y="432"/>
                </a:lnTo>
                <a:lnTo>
                  <a:pt x="198" y="442"/>
                </a:lnTo>
                <a:lnTo>
                  <a:pt x="210" y="454"/>
                </a:lnTo>
                <a:lnTo>
                  <a:pt x="222" y="466"/>
                </a:lnTo>
                <a:lnTo>
                  <a:pt x="232" y="480"/>
                </a:lnTo>
                <a:lnTo>
                  <a:pt x="232" y="480"/>
                </a:lnTo>
                <a:lnTo>
                  <a:pt x="244" y="482"/>
                </a:lnTo>
                <a:lnTo>
                  <a:pt x="249" y="483"/>
                </a:lnTo>
                <a:lnTo>
                  <a:pt x="251" y="485"/>
                </a:lnTo>
                <a:lnTo>
                  <a:pt x="253" y="487"/>
                </a:lnTo>
                <a:lnTo>
                  <a:pt x="253" y="487"/>
                </a:lnTo>
                <a:lnTo>
                  <a:pt x="258" y="488"/>
                </a:lnTo>
                <a:lnTo>
                  <a:pt x="259" y="490"/>
                </a:lnTo>
                <a:lnTo>
                  <a:pt x="259" y="494"/>
                </a:lnTo>
                <a:lnTo>
                  <a:pt x="259" y="494"/>
                </a:lnTo>
                <a:lnTo>
                  <a:pt x="268" y="495"/>
                </a:lnTo>
                <a:lnTo>
                  <a:pt x="271" y="497"/>
                </a:lnTo>
                <a:lnTo>
                  <a:pt x="273" y="500"/>
                </a:lnTo>
                <a:lnTo>
                  <a:pt x="273" y="500"/>
                </a:lnTo>
                <a:lnTo>
                  <a:pt x="270" y="502"/>
                </a:lnTo>
                <a:lnTo>
                  <a:pt x="268" y="505"/>
                </a:lnTo>
                <a:lnTo>
                  <a:pt x="266" y="509"/>
                </a:lnTo>
                <a:lnTo>
                  <a:pt x="266" y="514"/>
                </a:lnTo>
                <a:lnTo>
                  <a:pt x="266" y="514"/>
                </a:lnTo>
                <a:lnTo>
                  <a:pt x="266" y="517"/>
                </a:lnTo>
                <a:lnTo>
                  <a:pt x="265" y="519"/>
                </a:lnTo>
                <a:lnTo>
                  <a:pt x="259" y="521"/>
                </a:lnTo>
                <a:lnTo>
                  <a:pt x="256" y="524"/>
                </a:lnTo>
                <a:lnTo>
                  <a:pt x="254" y="526"/>
                </a:lnTo>
                <a:lnTo>
                  <a:pt x="253" y="528"/>
                </a:lnTo>
                <a:lnTo>
                  <a:pt x="253" y="534"/>
                </a:lnTo>
                <a:lnTo>
                  <a:pt x="253" y="534"/>
                </a:lnTo>
                <a:lnTo>
                  <a:pt x="266" y="538"/>
                </a:lnTo>
                <a:lnTo>
                  <a:pt x="271" y="541"/>
                </a:lnTo>
                <a:lnTo>
                  <a:pt x="277" y="545"/>
                </a:lnTo>
                <a:lnTo>
                  <a:pt x="280" y="550"/>
                </a:lnTo>
                <a:lnTo>
                  <a:pt x="283" y="555"/>
                </a:lnTo>
                <a:lnTo>
                  <a:pt x="287" y="569"/>
                </a:lnTo>
                <a:lnTo>
                  <a:pt x="287" y="569"/>
                </a:lnTo>
                <a:lnTo>
                  <a:pt x="295" y="570"/>
                </a:lnTo>
                <a:lnTo>
                  <a:pt x="302" y="572"/>
                </a:lnTo>
                <a:lnTo>
                  <a:pt x="309" y="575"/>
                </a:lnTo>
                <a:lnTo>
                  <a:pt x="316" y="580"/>
                </a:lnTo>
                <a:lnTo>
                  <a:pt x="326" y="591"/>
                </a:lnTo>
                <a:lnTo>
                  <a:pt x="335" y="603"/>
                </a:lnTo>
                <a:lnTo>
                  <a:pt x="335" y="637"/>
                </a:lnTo>
                <a:lnTo>
                  <a:pt x="335" y="637"/>
                </a:lnTo>
                <a:lnTo>
                  <a:pt x="343" y="639"/>
                </a:lnTo>
                <a:lnTo>
                  <a:pt x="352" y="642"/>
                </a:lnTo>
                <a:lnTo>
                  <a:pt x="367" y="649"/>
                </a:lnTo>
                <a:lnTo>
                  <a:pt x="381" y="657"/>
                </a:lnTo>
                <a:lnTo>
                  <a:pt x="396" y="664"/>
                </a:lnTo>
                <a:lnTo>
                  <a:pt x="396" y="664"/>
                </a:lnTo>
                <a:lnTo>
                  <a:pt x="396" y="671"/>
                </a:lnTo>
                <a:lnTo>
                  <a:pt x="398" y="676"/>
                </a:lnTo>
                <a:lnTo>
                  <a:pt x="403" y="685"/>
                </a:lnTo>
                <a:lnTo>
                  <a:pt x="408" y="693"/>
                </a:lnTo>
                <a:lnTo>
                  <a:pt x="410" y="698"/>
                </a:lnTo>
                <a:lnTo>
                  <a:pt x="410" y="705"/>
                </a:lnTo>
                <a:lnTo>
                  <a:pt x="410" y="705"/>
                </a:lnTo>
                <a:lnTo>
                  <a:pt x="415" y="705"/>
                </a:lnTo>
                <a:lnTo>
                  <a:pt x="420" y="705"/>
                </a:lnTo>
                <a:lnTo>
                  <a:pt x="423" y="707"/>
                </a:lnTo>
                <a:lnTo>
                  <a:pt x="425" y="710"/>
                </a:lnTo>
                <a:lnTo>
                  <a:pt x="430" y="715"/>
                </a:lnTo>
                <a:lnTo>
                  <a:pt x="432" y="719"/>
                </a:lnTo>
                <a:lnTo>
                  <a:pt x="437" y="719"/>
                </a:lnTo>
                <a:lnTo>
                  <a:pt x="437" y="719"/>
                </a:lnTo>
                <a:lnTo>
                  <a:pt x="439" y="724"/>
                </a:lnTo>
                <a:lnTo>
                  <a:pt x="442" y="726"/>
                </a:lnTo>
                <a:lnTo>
                  <a:pt x="451" y="729"/>
                </a:lnTo>
                <a:lnTo>
                  <a:pt x="459" y="732"/>
                </a:lnTo>
                <a:lnTo>
                  <a:pt x="463" y="734"/>
                </a:lnTo>
                <a:lnTo>
                  <a:pt x="464" y="739"/>
                </a:lnTo>
                <a:lnTo>
                  <a:pt x="464" y="739"/>
                </a:lnTo>
                <a:lnTo>
                  <a:pt x="471" y="744"/>
                </a:lnTo>
                <a:lnTo>
                  <a:pt x="480" y="748"/>
                </a:lnTo>
                <a:lnTo>
                  <a:pt x="498" y="753"/>
                </a:lnTo>
                <a:lnTo>
                  <a:pt x="507" y="756"/>
                </a:lnTo>
                <a:lnTo>
                  <a:pt x="514" y="761"/>
                </a:lnTo>
                <a:lnTo>
                  <a:pt x="521" y="767"/>
                </a:lnTo>
                <a:lnTo>
                  <a:pt x="526" y="773"/>
                </a:lnTo>
                <a:lnTo>
                  <a:pt x="526" y="773"/>
                </a:lnTo>
                <a:lnTo>
                  <a:pt x="524" y="782"/>
                </a:lnTo>
                <a:lnTo>
                  <a:pt x="526" y="789"/>
                </a:lnTo>
                <a:lnTo>
                  <a:pt x="529" y="801"/>
                </a:lnTo>
                <a:lnTo>
                  <a:pt x="533" y="813"/>
                </a:lnTo>
                <a:lnTo>
                  <a:pt x="533" y="819"/>
                </a:lnTo>
                <a:lnTo>
                  <a:pt x="533" y="828"/>
                </a:lnTo>
                <a:lnTo>
                  <a:pt x="533" y="828"/>
                </a:lnTo>
                <a:lnTo>
                  <a:pt x="536" y="830"/>
                </a:lnTo>
                <a:lnTo>
                  <a:pt x="538" y="833"/>
                </a:lnTo>
                <a:lnTo>
                  <a:pt x="539" y="836"/>
                </a:lnTo>
                <a:lnTo>
                  <a:pt x="539" y="842"/>
                </a:lnTo>
                <a:lnTo>
                  <a:pt x="539" y="842"/>
                </a:lnTo>
                <a:lnTo>
                  <a:pt x="544" y="843"/>
                </a:lnTo>
                <a:lnTo>
                  <a:pt x="546" y="848"/>
                </a:lnTo>
                <a:lnTo>
                  <a:pt x="546" y="855"/>
                </a:lnTo>
                <a:lnTo>
                  <a:pt x="546" y="862"/>
                </a:lnTo>
                <a:lnTo>
                  <a:pt x="546" y="862"/>
                </a:lnTo>
                <a:lnTo>
                  <a:pt x="553" y="860"/>
                </a:lnTo>
                <a:lnTo>
                  <a:pt x="560" y="860"/>
                </a:lnTo>
                <a:lnTo>
                  <a:pt x="568" y="864"/>
                </a:lnTo>
                <a:lnTo>
                  <a:pt x="577" y="867"/>
                </a:lnTo>
                <a:lnTo>
                  <a:pt x="582" y="869"/>
                </a:lnTo>
                <a:lnTo>
                  <a:pt x="587" y="869"/>
                </a:lnTo>
                <a:lnTo>
                  <a:pt x="587" y="869"/>
                </a:lnTo>
                <a:lnTo>
                  <a:pt x="584" y="879"/>
                </a:lnTo>
                <a:lnTo>
                  <a:pt x="584" y="884"/>
                </a:lnTo>
                <a:lnTo>
                  <a:pt x="587" y="889"/>
                </a:lnTo>
                <a:lnTo>
                  <a:pt x="587" y="889"/>
                </a:lnTo>
                <a:lnTo>
                  <a:pt x="590" y="889"/>
                </a:lnTo>
                <a:lnTo>
                  <a:pt x="590" y="889"/>
                </a:lnTo>
                <a:lnTo>
                  <a:pt x="592" y="889"/>
                </a:lnTo>
                <a:lnTo>
                  <a:pt x="592" y="889"/>
                </a:lnTo>
                <a:lnTo>
                  <a:pt x="596" y="889"/>
                </a:lnTo>
                <a:lnTo>
                  <a:pt x="596" y="889"/>
                </a:lnTo>
                <a:lnTo>
                  <a:pt x="596" y="889"/>
                </a:lnTo>
                <a:lnTo>
                  <a:pt x="596" y="889"/>
                </a:lnTo>
                <a:lnTo>
                  <a:pt x="599" y="889"/>
                </a:lnTo>
                <a:lnTo>
                  <a:pt x="599" y="889"/>
                </a:lnTo>
                <a:lnTo>
                  <a:pt x="599" y="889"/>
                </a:lnTo>
                <a:lnTo>
                  <a:pt x="599" y="889"/>
                </a:lnTo>
                <a:lnTo>
                  <a:pt x="602" y="891"/>
                </a:lnTo>
                <a:lnTo>
                  <a:pt x="602" y="891"/>
                </a:lnTo>
                <a:lnTo>
                  <a:pt x="604" y="891"/>
                </a:lnTo>
                <a:lnTo>
                  <a:pt x="604" y="891"/>
                </a:lnTo>
                <a:lnTo>
                  <a:pt x="606" y="893"/>
                </a:lnTo>
                <a:lnTo>
                  <a:pt x="606" y="893"/>
                </a:lnTo>
                <a:lnTo>
                  <a:pt x="606" y="893"/>
                </a:lnTo>
                <a:lnTo>
                  <a:pt x="606" y="893"/>
                </a:lnTo>
                <a:lnTo>
                  <a:pt x="609" y="893"/>
                </a:lnTo>
                <a:lnTo>
                  <a:pt x="609" y="893"/>
                </a:lnTo>
                <a:lnTo>
                  <a:pt x="611" y="894"/>
                </a:lnTo>
                <a:lnTo>
                  <a:pt x="611" y="894"/>
                </a:lnTo>
                <a:lnTo>
                  <a:pt x="614" y="894"/>
                </a:lnTo>
                <a:lnTo>
                  <a:pt x="618" y="894"/>
                </a:lnTo>
                <a:lnTo>
                  <a:pt x="623" y="900"/>
                </a:lnTo>
                <a:lnTo>
                  <a:pt x="623" y="900"/>
                </a:lnTo>
                <a:lnTo>
                  <a:pt x="626" y="903"/>
                </a:lnTo>
                <a:lnTo>
                  <a:pt x="626" y="903"/>
                </a:lnTo>
                <a:lnTo>
                  <a:pt x="631" y="906"/>
                </a:lnTo>
                <a:lnTo>
                  <a:pt x="637" y="910"/>
                </a:lnTo>
                <a:lnTo>
                  <a:pt x="637" y="910"/>
                </a:lnTo>
                <a:lnTo>
                  <a:pt x="642" y="911"/>
                </a:lnTo>
                <a:lnTo>
                  <a:pt x="642" y="911"/>
                </a:lnTo>
                <a:lnTo>
                  <a:pt x="645" y="911"/>
                </a:lnTo>
                <a:lnTo>
                  <a:pt x="645" y="911"/>
                </a:lnTo>
                <a:lnTo>
                  <a:pt x="648" y="913"/>
                </a:lnTo>
                <a:lnTo>
                  <a:pt x="648" y="913"/>
                </a:lnTo>
                <a:lnTo>
                  <a:pt x="648" y="913"/>
                </a:lnTo>
                <a:lnTo>
                  <a:pt x="648" y="913"/>
                </a:lnTo>
                <a:lnTo>
                  <a:pt x="654" y="915"/>
                </a:lnTo>
                <a:lnTo>
                  <a:pt x="654" y="915"/>
                </a:lnTo>
                <a:lnTo>
                  <a:pt x="654" y="915"/>
                </a:lnTo>
                <a:lnTo>
                  <a:pt x="654" y="915"/>
                </a:lnTo>
                <a:lnTo>
                  <a:pt x="654" y="917"/>
                </a:lnTo>
                <a:lnTo>
                  <a:pt x="654" y="917"/>
                </a:lnTo>
                <a:lnTo>
                  <a:pt x="655" y="917"/>
                </a:lnTo>
                <a:lnTo>
                  <a:pt x="655" y="917"/>
                </a:lnTo>
                <a:lnTo>
                  <a:pt x="655" y="918"/>
                </a:lnTo>
                <a:lnTo>
                  <a:pt x="655" y="918"/>
                </a:lnTo>
                <a:lnTo>
                  <a:pt x="664" y="922"/>
                </a:lnTo>
                <a:lnTo>
                  <a:pt x="669" y="925"/>
                </a:lnTo>
                <a:lnTo>
                  <a:pt x="669" y="925"/>
                </a:lnTo>
                <a:lnTo>
                  <a:pt x="669" y="927"/>
                </a:lnTo>
                <a:lnTo>
                  <a:pt x="669" y="927"/>
                </a:lnTo>
                <a:lnTo>
                  <a:pt x="666" y="935"/>
                </a:lnTo>
                <a:lnTo>
                  <a:pt x="662" y="942"/>
                </a:lnTo>
                <a:lnTo>
                  <a:pt x="660" y="947"/>
                </a:lnTo>
                <a:lnTo>
                  <a:pt x="659" y="951"/>
                </a:lnTo>
                <a:lnTo>
                  <a:pt x="660" y="956"/>
                </a:lnTo>
                <a:lnTo>
                  <a:pt x="662" y="961"/>
                </a:lnTo>
                <a:lnTo>
                  <a:pt x="662" y="961"/>
                </a:lnTo>
                <a:lnTo>
                  <a:pt x="664" y="964"/>
                </a:lnTo>
                <a:lnTo>
                  <a:pt x="664" y="964"/>
                </a:lnTo>
                <a:lnTo>
                  <a:pt x="666" y="971"/>
                </a:lnTo>
                <a:lnTo>
                  <a:pt x="666" y="971"/>
                </a:lnTo>
                <a:lnTo>
                  <a:pt x="669" y="975"/>
                </a:lnTo>
                <a:lnTo>
                  <a:pt x="669" y="975"/>
                </a:lnTo>
                <a:lnTo>
                  <a:pt x="674" y="983"/>
                </a:lnTo>
                <a:lnTo>
                  <a:pt x="674" y="983"/>
                </a:lnTo>
                <a:lnTo>
                  <a:pt x="677" y="985"/>
                </a:lnTo>
                <a:lnTo>
                  <a:pt x="677" y="985"/>
                </a:lnTo>
                <a:lnTo>
                  <a:pt x="679" y="987"/>
                </a:lnTo>
                <a:lnTo>
                  <a:pt x="679" y="987"/>
                </a:lnTo>
                <a:lnTo>
                  <a:pt x="686" y="995"/>
                </a:lnTo>
                <a:lnTo>
                  <a:pt x="686" y="995"/>
                </a:lnTo>
                <a:lnTo>
                  <a:pt x="689" y="998"/>
                </a:lnTo>
                <a:lnTo>
                  <a:pt x="694" y="1000"/>
                </a:lnTo>
                <a:lnTo>
                  <a:pt x="705" y="1002"/>
                </a:lnTo>
                <a:lnTo>
                  <a:pt x="717" y="1004"/>
                </a:lnTo>
                <a:lnTo>
                  <a:pt x="722" y="1007"/>
                </a:lnTo>
                <a:lnTo>
                  <a:pt x="725" y="1010"/>
                </a:lnTo>
                <a:lnTo>
                  <a:pt x="725" y="1010"/>
                </a:lnTo>
                <a:lnTo>
                  <a:pt x="729" y="1010"/>
                </a:lnTo>
                <a:lnTo>
                  <a:pt x="729" y="1010"/>
                </a:lnTo>
                <a:lnTo>
                  <a:pt x="741" y="1021"/>
                </a:lnTo>
                <a:lnTo>
                  <a:pt x="751" y="1031"/>
                </a:lnTo>
                <a:lnTo>
                  <a:pt x="761" y="1043"/>
                </a:lnTo>
                <a:lnTo>
                  <a:pt x="773" y="1053"/>
                </a:lnTo>
                <a:lnTo>
                  <a:pt x="773" y="1053"/>
                </a:lnTo>
                <a:lnTo>
                  <a:pt x="780" y="1058"/>
                </a:lnTo>
                <a:lnTo>
                  <a:pt x="788" y="1063"/>
                </a:lnTo>
                <a:lnTo>
                  <a:pt x="804" y="1070"/>
                </a:lnTo>
                <a:lnTo>
                  <a:pt x="804" y="1070"/>
                </a:lnTo>
                <a:lnTo>
                  <a:pt x="833" y="1087"/>
                </a:lnTo>
                <a:lnTo>
                  <a:pt x="833" y="1087"/>
                </a:lnTo>
                <a:lnTo>
                  <a:pt x="838" y="1087"/>
                </a:lnTo>
                <a:lnTo>
                  <a:pt x="846" y="1087"/>
                </a:lnTo>
                <a:lnTo>
                  <a:pt x="846" y="1087"/>
                </a:lnTo>
                <a:lnTo>
                  <a:pt x="848" y="1084"/>
                </a:lnTo>
                <a:lnTo>
                  <a:pt x="850" y="1082"/>
                </a:lnTo>
                <a:lnTo>
                  <a:pt x="857" y="1080"/>
                </a:lnTo>
                <a:lnTo>
                  <a:pt x="874" y="1080"/>
                </a:lnTo>
                <a:lnTo>
                  <a:pt x="874" y="1080"/>
                </a:lnTo>
                <a:lnTo>
                  <a:pt x="879" y="1082"/>
                </a:lnTo>
                <a:lnTo>
                  <a:pt x="880" y="1084"/>
                </a:lnTo>
                <a:lnTo>
                  <a:pt x="880" y="1087"/>
                </a:lnTo>
                <a:lnTo>
                  <a:pt x="880" y="1087"/>
                </a:lnTo>
                <a:lnTo>
                  <a:pt x="889" y="1087"/>
                </a:lnTo>
                <a:lnTo>
                  <a:pt x="896" y="1087"/>
                </a:lnTo>
                <a:lnTo>
                  <a:pt x="908" y="1091"/>
                </a:lnTo>
                <a:lnTo>
                  <a:pt x="918" y="1096"/>
                </a:lnTo>
                <a:lnTo>
                  <a:pt x="928" y="1101"/>
                </a:lnTo>
                <a:lnTo>
                  <a:pt x="928" y="1101"/>
                </a:lnTo>
                <a:lnTo>
                  <a:pt x="930" y="1104"/>
                </a:lnTo>
                <a:lnTo>
                  <a:pt x="932" y="1106"/>
                </a:lnTo>
                <a:lnTo>
                  <a:pt x="939" y="1108"/>
                </a:lnTo>
                <a:lnTo>
                  <a:pt x="956" y="1108"/>
                </a:lnTo>
                <a:lnTo>
                  <a:pt x="956" y="1108"/>
                </a:lnTo>
                <a:lnTo>
                  <a:pt x="961" y="1106"/>
                </a:lnTo>
                <a:lnTo>
                  <a:pt x="966" y="1101"/>
                </a:lnTo>
                <a:lnTo>
                  <a:pt x="971" y="1097"/>
                </a:lnTo>
                <a:lnTo>
                  <a:pt x="976" y="1094"/>
                </a:lnTo>
                <a:lnTo>
                  <a:pt x="976" y="1094"/>
                </a:lnTo>
                <a:lnTo>
                  <a:pt x="976" y="1089"/>
                </a:lnTo>
                <a:lnTo>
                  <a:pt x="974" y="1084"/>
                </a:lnTo>
                <a:lnTo>
                  <a:pt x="971" y="1075"/>
                </a:lnTo>
                <a:lnTo>
                  <a:pt x="966" y="1068"/>
                </a:lnTo>
                <a:lnTo>
                  <a:pt x="962" y="1060"/>
                </a:lnTo>
                <a:lnTo>
                  <a:pt x="962" y="1060"/>
                </a:lnTo>
                <a:lnTo>
                  <a:pt x="961" y="1055"/>
                </a:lnTo>
                <a:lnTo>
                  <a:pt x="957" y="1051"/>
                </a:lnTo>
                <a:lnTo>
                  <a:pt x="951" y="1044"/>
                </a:lnTo>
                <a:lnTo>
                  <a:pt x="947" y="1041"/>
                </a:lnTo>
                <a:lnTo>
                  <a:pt x="944" y="1038"/>
                </a:lnTo>
                <a:lnTo>
                  <a:pt x="942" y="1033"/>
                </a:lnTo>
                <a:lnTo>
                  <a:pt x="942" y="1026"/>
                </a:lnTo>
                <a:lnTo>
                  <a:pt x="942" y="1026"/>
                </a:lnTo>
                <a:lnTo>
                  <a:pt x="940" y="1010"/>
                </a:lnTo>
                <a:lnTo>
                  <a:pt x="942" y="995"/>
                </a:lnTo>
                <a:lnTo>
                  <a:pt x="945" y="968"/>
                </a:lnTo>
                <a:lnTo>
                  <a:pt x="951" y="942"/>
                </a:lnTo>
                <a:lnTo>
                  <a:pt x="956" y="917"/>
                </a:lnTo>
                <a:lnTo>
                  <a:pt x="956" y="917"/>
                </a:lnTo>
                <a:lnTo>
                  <a:pt x="964" y="913"/>
                </a:lnTo>
                <a:lnTo>
                  <a:pt x="971" y="908"/>
                </a:lnTo>
                <a:lnTo>
                  <a:pt x="979" y="905"/>
                </a:lnTo>
                <a:lnTo>
                  <a:pt x="985" y="903"/>
                </a:lnTo>
                <a:lnTo>
                  <a:pt x="990" y="903"/>
                </a:lnTo>
                <a:lnTo>
                  <a:pt x="990" y="903"/>
                </a:lnTo>
                <a:lnTo>
                  <a:pt x="988" y="888"/>
                </a:lnTo>
                <a:lnTo>
                  <a:pt x="990" y="876"/>
                </a:lnTo>
                <a:lnTo>
                  <a:pt x="991" y="864"/>
                </a:lnTo>
                <a:lnTo>
                  <a:pt x="995" y="854"/>
                </a:lnTo>
                <a:lnTo>
                  <a:pt x="1000" y="831"/>
                </a:lnTo>
                <a:lnTo>
                  <a:pt x="1003" y="821"/>
                </a:lnTo>
                <a:lnTo>
                  <a:pt x="1003" y="807"/>
                </a:lnTo>
                <a:lnTo>
                  <a:pt x="1003" y="807"/>
                </a:lnTo>
                <a:lnTo>
                  <a:pt x="1008" y="806"/>
                </a:lnTo>
                <a:lnTo>
                  <a:pt x="1014" y="802"/>
                </a:lnTo>
                <a:lnTo>
                  <a:pt x="1020" y="794"/>
                </a:lnTo>
                <a:lnTo>
                  <a:pt x="1027" y="785"/>
                </a:lnTo>
                <a:lnTo>
                  <a:pt x="1032" y="782"/>
                </a:lnTo>
                <a:lnTo>
                  <a:pt x="1037" y="780"/>
                </a:lnTo>
                <a:lnTo>
                  <a:pt x="1037" y="780"/>
                </a:lnTo>
                <a:lnTo>
                  <a:pt x="1043" y="779"/>
                </a:lnTo>
                <a:lnTo>
                  <a:pt x="1046" y="777"/>
                </a:lnTo>
                <a:lnTo>
                  <a:pt x="1051" y="773"/>
                </a:lnTo>
                <a:lnTo>
                  <a:pt x="1058" y="773"/>
                </a:lnTo>
                <a:lnTo>
                  <a:pt x="1058" y="773"/>
                </a:lnTo>
                <a:lnTo>
                  <a:pt x="1061" y="768"/>
                </a:lnTo>
                <a:lnTo>
                  <a:pt x="1065" y="763"/>
                </a:lnTo>
                <a:lnTo>
                  <a:pt x="1070" y="761"/>
                </a:lnTo>
                <a:lnTo>
                  <a:pt x="1078" y="760"/>
                </a:lnTo>
                <a:lnTo>
                  <a:pt x="1078" y="760"/>
                </a:lnTo>
                <a:lnTo>
                  <a:pt x="1087" y="758"/>
                </a:lnTo>
                <a:lnTo>
                  <a:pt x="1090" y="761"/>
                </a:lnTo>
                <a:lnTo>
                  <a:pt x="1094" y="765"/>
                </a:lnTo>
                <a:lnTo>
                  <a:pt x="1095" y="770"/>
                </a:lnTo>
                <a:lnTo>
                  <a:pt x="1099" y="773"/>
                </a:lnTo>
                <a:lnTo>
                  <a:pt x="1101" y="779"/>
                </a:lnTo>
                <a:lnTo>
                  <a:pt x="1106" y="780"/>
                </a:lnTo>
                <a:lnTo>
                  <a:pt x="1112" y="780"/>
                </a:lnTo>
                <a:lnTo>
                  <a:pt x="1112" y="780"/>
                </a:lnTo>
                <a:lnTo>
                  <a:pt x="1112" y="772"/>
                </a:lnTo>
                <a:lnTo>
                  <a:pt x="1111" y="765"/>
                </a:lnTo>
                <a:lnTo>
                  <a:pt x="1109" y="758"/>
                </a:lnTo>
                <a:lnTo>
                  <a:pt x="1106" y="753"/>
                </a:lnTo>
                <a:lnTo>
                  <a:pt x="1099" y="743"/>
                </a:lnTo>
                <a:lnTo>
                  <a:pt x="1092" y="732"/>
                </a:lnTo>
                <a:lnTo>
                  <a:pt x="1078" y="732"/>
                </a:lnTo>
                <a:lnTo>
                  <a:pt x="1078" y="732"/>
                </a:lnTo>
                <a:lnTo>
                  <a:pt x="1077" y="724"/>
                </a:lnTo>
                <a:lnTo>
                  <a:pt x="1075" y="721"/>
                </a:lnTo>
                <a:lnTo>
                  <a:pt x="1072" y="719"/>
                </a:lnTo>
                <a:lnTo>
                  <a:pt x="1072" y="719"/>
                </a:lnTo>
                <a:lnTo>
                  <a:pt x="1073" y="712"/>
                </a:lnTo>
                <a:lnTo>
                  <a:pt x="1072" y="707"/>
                </a:lnTo>
                <a:lnTo>
                  <a:pt x="1070" y="700"/>
                </a:lnTo>
                <a:lnTo>
                  <a:pt x="1065" y="695"/>
                </a:lnTo>
                <a:lnTo>
                  <a:pt x="1065" y="690"/>
                </a:lnTo>
                <a:lnTo>
                  <a:pt x="1065" y="685"/>
                </a:lnTo>
                <a:lnTo>
                  <a:pt x="1065" y="685"/>
                </a:lnTo>
                <a:lnTo>
                  <a:pt x="1075" y="680"/>
                </a:lnTo>
                <a:lnTo>
                  <a:pt x="1089" y="674"/>
                </a:lnTo>
                <a:lnTo>
                  <a:pt x="1101" y="669"/>
                </a:lnTo>
                <a:lnTo>
                  <a:pt x="1112" y="664"/>
                </a:lnTo>
                <a:lnTo>
                  <a:pt x="1112" y="664"/>
                </a:lnTo>
                <a:lnTo>
                  <a:pt x="1114" y="668"/>
                </a:lnTo>
                <a:lnTo>
                  <a:pt x="1116" y="671"/>
                </a:lnTo>
                <a:lnTo>
                  <a:pt x="1118" y="678"/>
                </a:lnTo>
                <a:lnTo>
                  <a:pt x="1121" y="681"/>
                </a:lnTo>
                <a:lnTo>
                  <a:pt x="1123" y="685"/>
                </a:lnTo>
                <a:lnTo>
                  <a:pt x="1128" y="685"/>
                </a:lnTo>
                <a:lnTo>
                  <a:pt x="1133" y="685"/>
                </a:lnTo>
                <a:lnTo>
                  <a:pt x="1133" y="685"/>
                </a:lnTo>
                <a:lnTo>
                  <a:pt x="1148" y="681"/>
                </a:lnTo>
                <a:lnTo>
                  <a:pt x="1160" y="681"/>
                </a:lnTo>
                <a:lnTo>
                  <a:pt x="1170" y="681"/>
                </a:lnTo>
                <a:lnTo>
                  <a:pt x="1188" y="685"/>
                </a:lnTo>
                <a:lnTo>
                  <a:pt x="1222" y="685"/>
                </a:lnTo>
                <a:lnTo>
                  <a:pt x="1222" y="685"/>
                </a:lnTo>
                <a:lnTo>
                  <a:pt x="1232" y="680"/>
                </a:lnTo>
                <a:lnTo>
                  <a:pt x="1245" y="674"/>
                </a:lnTo>
                <a:lnTo>
                  <a:pt x="1257" y="669"/>
                </a:lnTo>
                <a:lnTo>
                  <a:pt x="1269" y="664"/>
                </a:lnTo>
                <a:lnTo>
                  <a:pt x="1269" y="664"/>
                </a:lnTo>
                <a:lnTo>
                  <a:pt x="1266" y="647"/>
                </a:lnTo>
                <a:lnTo>
                  <a:pt x="1263" y="630"/>
                </a:lnTo>
                <a:lnTo>
                  <a:pt x="1263" y="630"/>
                </a:lnTo>
                <a:lnTo>
                  <a:pt x="1263" y="613"/>
                </a:lnTo>
                <a:lnTo>
                  <a:pt x="1264" y="604"/>
                </a:lnTo>
                <a:lnTo>
                  <a:pt x="1263" y="596"/>
                </a:lnTo>
                <a:lnTo>
                  <a:pt x="1263" y="596"/>
                </a:lnTo>
                <a:lnTo>
                  <a:pt x="1257" y="586"/>
                </a:lnTo>
                <a:lnTo>
                  <a:pt x="1252" y="577"/>
                </a:lnTo>
                <a:lnTo>
                  <a:pt x="1247" y="570"/>
                </a:lnTo>
                <a:lnTo>
                  <a:pt x="1242" y="562"/>
                </a:lnTo>
                <a:lnTo>
                  <a:pt x="1242" y="562"/>
                </a:lnTo>
                <a:lnTo>
                  <a:pt x="1240" y="557"/>
                </a:lnTo>
                <a:lnTo>
                  <a:pt x="1237" y="553"/>
                </a:lnTo>
                <a:lnTo>
                  <a:pt x="1234" y="550"/>
                </a:lnTo>
                <a:lnTo>
                  <a:pt x="1228" y="548"/>
                </a:lnTo>
                <a:lnTo>
                  <a:pt x="1223" y="546"/>
                </a:lnTo>
                <a:lnTo>
                  <a:pt x="1220" y="543"/>
                </a:lnTo>
                <a:lnTo>
                  <a:pt x="1216" y="540"/>
                </a:lnTo>
                <a:lnTo>
                  <a:pt x="1215" y="534"/>
                </a:lnTo>
                <a:lnTo>
                  <a:pt x="1215" y="534"/>
                </a:lnTo>
                <a:lnTo>
                  <a:pt x="1206" y="529"/>
                </a:lnTo>
                <a:lnTo>
                  <a:pt x="1203" y="526"/>
                </a:lnTo>
                <a:lnTo>
                  <a:pt x="1201" y="521"/>
                </a:lnTo>
                <a:lnTo>
                  <a:pt x="1201" y="521"/>
                </a:lnTo>
                <a:lnTo>
                  <a:pt x="1199" y="519"/>
                </a:lnTo>
                <a:lnTo>
                  <a:pt x="1198" y="517"/>
                </a:lnTo>
                <a:lnTo>
                  <a:pt x="1194" y="514"/>
                </a:lnTo>
                <a:lnTo>
                  <a:pt x="1193" y="509"/>
                </a:lnTo>
                <a:lnTo>
                  <a:pt x="1191" y="507"/>
                </a:lnTo>
                <a:lnTo>
                  <a:pt x="1188" y="507"/>
                </a:lnTo>
                <a:lnTo>
                  <a:pt x="1188" y="507"/>
                </a:lnTo>
                <a:lnTo>
                  <a:pt x="1189" y="502"/>
                </a:lnTo>
                <a:lnTo>
                  <a:pt x="1191" y="500"/>
                </a:lnTo>
                <a:lnTo>
                  <a:pt x="1194" y="500"/>
                </a:lnTo>
                <a:lnTo>
                  <a:pt x="1198" y="502"/>
                </a:lnTo>
                <a:lnTo>
                  <a:pt x="1206" y="507"/>
                </a:lnTo>
                <a:lnTo>
                  <a:pt x="1210" y="509"/>
                </a:lnTo>
                <a:lnTo>
                  <a:pt x="1215" y="507"/>
                </a:lnTo>
                <a:lnTo>
                  <a:pt x="1256" y="507"/>
                </a:lnTo>
                <a:lnTo>
                  <a:pt x="1256" y="507"/>
                </a:lnTo>
                <a:lnTo>
                  <a:pt x="1261" y="507"/>
                </a:lnTo>
                <a:lnTo>
                  <a:pt x="1264" y="505"/>
                </a:lnTo>
                <a:lnTo>
                  <a:pt x="1266" y="502"/>
                </a:lnTo>
                <a:lnTo>
                  <a:pt x="1268" y="499"/>
                </a:lnTo>
                <a:lnTo>
                  <a:pt x="1269" y="490"/>
                </a:lnTo>
                <a:lnTo>
                  <a:pt x="1273" y="488"/>
                </a:lnTo>
                <a:lnTo>
                  <a:pt x="1276" y="487"/>
                </a:lnTo>
                <a:lnTo>
                  <a:pt x="1276" y="487"/>
                </a:lnTo>
                <a:lnTo>
                  <a:pt x="1276" y="483"/>
                </a:lnTo>
                <a:lnTo>
                  <a:pt x="1280" y="480"/>
                </a:lnTo>
                <a:lnTo>
                  <a:pt x="1285" y="475"/>
                </a:lnTo>
                <a:lnTo>
                  <a:pt x="1288" y="473"/>
                </a:lnTo>
                <a:lnTo>
                  <a:pt x="1290" y="470"/>
                </a:lnTo>
                <a:lnTo>
                  <a:pt x="1290" y="466"/>
                </a:lnTo>
                <a:lnTo>
                  <a:pt x="1290" y="459"/>
                </a:lnTo>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327" name="Freeform 253">
            <a:extLst>
              <a:ext uri="{FF2B5EF4-FFF2-40B4-BE49-F238E27FC236}">
                <a16:creationId xmlns:a16="http://schemas.microsoft.com/office/drawing/2014/main" id="{8BB32EB0-4D5B-8744-8F77-49D91C701519}"/>
              </a:ext>
            </a:extLst>
          </p:cNvPr>
          <p:cNvSpPr>
            <a:spLocks noChangeArrowheads="1"/>
          </p:cNvSpPr>
          <p:nvPr/>
        </p:nvSpPr>
        <p:spPr bwMode="auto">
          <a:xfrm rot="21434252">
            <a:off x="2942325" y="9982108"/>
            <a:ext cx="769" cy="762"/>
          </a:xfrm>
          <a:custGeom>
            <a:avLst/>
            <a:gdLst>
              <a:gd name="T0" fmla="*/ 4 w 5"/>
              <a:gd name="T1" fmla="*/ 0 h 1"/>
              <a:gd name="T2" fmla="*/ 4 w 5"/>
              <a:gd name="T3" fmla="*/ 0 h 1"/>
              <a:gd name="T4" fmla="*/ 0 w 5"/>
              <a:gd name="T5" fmla="*/ 0 h 1"/>
              <a:gd name="T6" fmla="*/ 0 w 5"/>
              <a:gd name="T7" fmla="*/ 0 h 1"/>
              <a:gd name="T8" fmla="*/ 4 w 5"/>
              <a:gd name="T9" fmla="*/ 0 h 1"/>
            </a:gdLst>
            <a:ahLst/>
            <a:cxnLst>
              <a:cxn ang="0">
                <a:pos x="T0" y="T1"/>
              </a:cxn>
              <a:cxn ang="0">
                <a:pos x="T2" y="T3"/>
              </a:cxn>
              <a:cxn ang="0">
                <a:pos x="T4" y="T5"/>
              </a:cxn>
              <a:cxn ang="0">
                <a:pos x="T6" y="T7"/>
              </a:cxn>
              <a:cxn ang="0">
                <a:pos x="T8" y="T9"/>
              </a:cxn>
            </a:cxnLst>
            <a:rect l="0" t="0" r="r" b="b"/>
            <a:pathLst>
              <a:path w="5" h="1">
                <a:moveTo>
                  <a:pt x="4" y="0"/>
                </a:moveTo>
                <a:lnTo>
                  <a:pt x="4" y="0"/>
                </a:lnTo>
                <a:lnTo>
                  <a:pt x="0" y="0"/>
                </a:lnTo>
                <a:lnTo>
                  <a:pt x="0" y="0"/>
                </a:lnTo>
                <a:lnTo>
                  <a:pt x="4" y="0"/>
                </a:lnTo>
              </a:path>
            </a:pathLst>
          </a:custGeom>
          <a:solidFill>
            <a:schemeClr val="bg1">
              <a:lumMod val="85000"/>
            </a:schemeClr>
          </a:solidFill>
          <a:ln>
            <a:noFill/>
          </a:ln>
          <a:effectLst/>
        </p:spPr>
        <p:txBody>
          <a:bodyPr wrap="none" anchor="ctr"/>
          <a:lstStyle/>
          <a:p>
            <a:endParaRPr lang="nl-BE"/>
          </a:p>
        </p:txBody>
      </p:sp>
      <p:sp>
        <p:nvSpPr>
          <p:cNvPr id="328" name="Freeform 254">
            <a:extLst>
              <a:ext uri="{FF2B5EF4-FFF2-40B4-BE49-F238E27FC236}">
                <a16:creationId xmlns:a16="http://schemas.microsoft.com/office/drawing/2014/main" id="{F39B8D5C-910F-FC41-9839-9F8F82EE47DE}"/>
              </a:ext>
            </a:extLst>
          </p:cNvPr>
          <p:cNvSpPr>
            <a:spLocks noChangeArrowheads="1"/>
          </p:cNvSpPr>
          <p:nvPr/>
        </p:nvSpPr>
        <p:spPr bwMode="auto">
          <a:xfrm rot="21434252">
            <a:off x="2932925" y="9978745"/>
            <a:ext cx="769" cy="763"/>
          </a:xfrm>
          <a:custGeom>
            <a:avLst/>
            <a:gdLst>
              <a:gd name="T0" fmla="*/ 0 w 5"/>
              <a:gd name="T1" fmla="*/ 1 h 2"/>
              <a:gd name="T2" fmla="*/ 0 w 5"/>
              <a:gd name="T3" fmla="*/ 1 h 2"/>
              <a:gd name="T4" fmla="*/ 4 w 5"/>
              <a:gd name="T5" fmla="*/ 1 h 2"/>
              <a:gd name="T6" fmla="*/ 4 w 5"/>
              <a:gd name="T7" fmla="*/ 1 h 2"/>
              <a:gd name="T8" fmla="*/ 0 w 5"/>
              <a:gd name="T9" fmla="*/ 0 h 2"/>
              <a:gd name="T10" fmla="*/ 0 w 5"/>
              <a:gd name="T11" fmla="*/ 0 h 2"/>
              <a:gd name="T12" fmla="*/ 0 w 5"/>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0" y="1"/>
                </a:moveTo>
                <a:lnTo>
                  <a:pt x="0" y="1"/>
                </a:lnTo>
                <a:lnTo>
                  <a:pt x="4" y="1"/>
                </a:lnTo>
                <a:lnTo>
                  <a:pt x="4" y="1"/>
                </a:lnTo>
                <a:lnTo>
                  <a:pt x="0" y="0"/>
                </a:lnTo>
                <a:lnTo>
                  <a:pt x="0" y="0"/>
                </a:lnTo>
                <a:lnTo>
                  <a:pt x="0" y="1"/>
                </a:lnTo>
              </a:path>
            </a:pathLst>
          </a:custGeom>
          <a:solidFill>
            <a:schemeClr val="bg1">
              <a:lumMod val="85000"/>
            </a:schemeClr>
          </a:solidFill>
          <a:ln>
            <a:noFill/>
          </a:ln>
          <a:effectLst/>
        </p:spPr>
        <p:txBody>
          <a:bodyPr wrap="none" anchor="ctr"/>
          <a:lstStyle/>
          <a:p>
            <a:endParaRPr lang="nl-BE"/>
          </a:p>
        </p:txBody>
      </p:sp>
      <p:sp>
        <p:nvSpPr>
          <p:cNvPr id="329" name="Freeform 255">
            <a:extLst>
              <a:ext uri="{FF2B5EF4-FFF2-40B4-BE49-F238E27FC236}">
                <a16:creationId xmlns:a16="http://schemas.microsoft.com/office/drawing/2014/main" id="{087B1D88-72F1-564C-95D8-BB5B1F817A09}"/>
              </a:ext>
            </a:extLst>
          </p:cNvPr>
          <p:cNvSpPr>
            <a:spLocks noChangeArrowheads="1"/>
          </p:cNvSpPr>
          <p:nvPr/>
        </p:nvSpPr>
        <p:spPr bwMode="auto">
          <a:xfrm rot="21434252">
            <a:off x="2900630" y="9947485"/>
            <a:ext cx="769" cy="762"/>
          </a:xfrm>
          <a:custGeom>
            <a:avLst/>
            <a:gdLst>
              <a:gd name="T0" fmla="*/ 3 w 4"/>
              <a:gd name="T1" fmla="*/ 0 h 1"/>
              <a:gd name="T2" fmla="*/ 3 w 4"/>
              <a:gd name="T3" fmla="*/ 0 h 1"/>
              <a:gd name="T4" fmla="*/ 3 w 4"/>
              <a:gd name="T5" fmla="*/ 0 h 1"/>
              <a:gd name="T6" fmla="*/ 3 w 4"/>
              <a:gd name="T7" fmla="*/ 0 h 1"/>
              <a:gd name="T8" fmla="*/ 0 w 4"/>
              <a:gd name="T9" fmla="*/ 0 h 1"/>
              <a:gd name="T10" fmla="*/ 0 w 4"/>
              <a:gd name="T11" fmla="*/ 0 h 1"/>
              <a:gd name="T12" fmla="*/ 3 w 4"/>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3" y="0"/>
                </a:moveTo>
                <a:lnTo>
                  <a:pt x="3" y="0"/>
                </a:lnTo>
                <a:lnTo>
                  <a:pt x="3" y="0"/>
                </a:lnTo>
                <a:lnTo>
                  <a:pt x="3" y="0"/>
                </a:lnTo>
                <a:lnTo>
                  <a:pt x="0" y="0"/>
                </a:lnTo>
                <a:lnTo>
                  <a:pt x="0" y="0"/>
                </a:lnTo>
                <a:lnTo>
                  <a:pt x="3" y="0"/>
                </a:lnTo>
              </a:path>
            </a:pathLst>
          </a:custGeom>
          <a:solidFill>
            <a:schemeClr val="bg1">
              <a:lumMod val="85000"/>
            </a:schemeClr>
          </a:solidFill>
          <a:ln>
            <a:noFill/>
          </a:ln>
          <a:effectLst/>
        </p:spPr>
        <p:txBody>
          <a:bodyPr wrap="none" anchor="ctr"/>
          <a:lstStyle/>
          <a:p>
            <a:endParaRPr lang="nl-BE"/>
          </a:p>
        </p:txBody>
      </p:sp>
      <p:sp>
        <p:nvSpPr>
          <p:cNvPr id="330" name="Freeform 256">
            <a:extLst>
              <a:ext uri="{FF2B5EF4-FFF2-40B4-BE49-F238E27FC236}">
                <a16:creationId xmlns:a16="http://schemas.microsoft.com/office/drawing/2014/main" id="{BC81EA75-4778-3341-9045-770F78586C20}"/>
              </a:ext>
            </a:extLst>
          </p:cNvPr>
          <p:cNvSpPr>
            <a:spLocks noChangeArrowheads="1"/>
          </p:cNvSpPr>
          <p:nvPr/>
        </p:nvSpPr>
        <p:spPr bwMode="auto">
          <a:xfrm rot="21434252">
            <a:off x="2910029" y="9950847"/>
            <a:ext cx="769" cy="7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331" name="Freeform 257">
            <a:extLst>
              <a:ext uri="{FF2B5EF4-FFF2-40B4-BE49-F238E27FC236}">
                <a16:creationId xmlns:a16="http://schemas.microsoft.com/office/drawing/2014/main" id="{98D54138-0F16-B644-939C-0DE9E55FFE61}"/>
              </a:ext>
            </a:extLst>
          </p:cNvPr>
          <p:cNvSpPr>
            <a:spLocks noChangeArrowheads="1"/>
          </p:cNvSpPr>
          <p:nvPr/>
        </p:nvSpPr>
        <p:spPr bwMode="auto">
          <a:xfrm rot="21434252">
            <a:off x="2909261" y="9950884"/>
            <a:ext cx="769" cy="763"/>
          </a:xfrm>
          <a:custGeom>
            <a:avLst/>
            <a:gdLst>
              <a:gd name="T0" fmla="*/ 0 w 4"/>
              <a:gd name="T1" fmla="*/ 0 h 1"/>
              <a:gd name="T2" fmla="*/ 0 w 4"/>
              <a:gd name="T3" fmla="*/ 0 h 1"/>
              <a:gd name="T4" fmla="*/ 3 w 4"/>
              <a:gd name="T5" fmla="*/ 0 h 1"/>
              <a:gd name="T6" fmla="*/ 3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lnTo>
                  <a:pt x="0" y="0"/>
                </a:lnTo>
                <a:lnTo>
                  <a:pt x="3" y="0"/>
                </a:lnTo>
                <a:lnTo>
                  <a:pt x="3" y="0"/>
                </a:lnTo>
                <a:lnTo>
                  <a:pt x="0" y="0"/>
                </a:lnTo>
              </a:path>
            </a:pathLst>
          </a:custGeom>
          <a:solidFill>
            <a:schemeClr val="bg1">
              <a:lumMod val="85000"/>
            </a:schemeClr>
          </a:solidFill>
          <a:ln>
            <a:noFill/>
          </a:ln>
          <a:effectLst/>
        </p:spPr>
        <p:txBody>
          <a:bodyPr wrap="none" anchor="ctr"/>
          <a:lstStyle/>
          <a:p>
            <a:endParaRPr lang="nl-BE"/>
          </a:p>
        </p:txBody>
      </p:sp>
      <p:sp>
        <p:nvSpPr>
          <p:cNvPr id="332" name="Freeform 258">
            <a:extLst>
              <a:ext uri="{FF2B5EF4-FFF2-40B4-BE49-F238E27FC236}">
                <a16:creationId xmlns:a16="http://schemas.microsoft.com/office/drawing/2014/main" id="{E7F5679F-45B5-A14B-A548-EF5290360368}"/>
              </a:ext>
            </a:extLst>
          </p:cNvPr>
          <p:cNvSpPr>
            <a:spLocks noChangeArrowheads="1"/>
          </p:cNvSpPr>
          <p:nvPr/>
        </p:nvSpPr>
        <p:spPr bwMode="auto">
          <a:xfrm rot="21434252">
            <a:off x="2910834" y="9951572"/>
            <a:ext cx="769" cy="762"/>
          </a:xfrm>
          <a:custGeom>
            <a:avLst/>
            <a:gdLst>
              <a:gd name="T0" fmla="*/ 0 w 1"/>
              <a:gd name="T1" fmla="*/ 0 h 3"/>
              <a:gd name="T2" fmla="*/ 0 w 1"/>
              <a:gd name="T3" fmla="*/ 0 h 3"/>
              <a:gd name="T4" fmla="*/ 0 w 1"/>
              <a:gd name="T5" fmla="*/ 0 h 3"/>
              <a:gd name="T6" fmla="*/ 0 w 1"/>
              <a:gd name="T7" fmla="*/ 0 h 3"/>
              <a:gd name="T8" fmla="*/ 0 w 1"/>
              <a:gd name="T9" fmla="*/ 2 h 3"/>
              <a:gd name="T10" fmla="*/ 0 w 1"/>
              <a:gd name="T11" fmla="*/ 2 h 3"/>
              <a:gd name="T12" fmla="*/ 0 w 1"/>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0"/>
                </a:moveTo>
                <a:lnTo>
                  <a:pt x="0" y="0"/>
                </a:lnTo>
                <a:lnTo>
                  <a:pt x="0" y="0"/>
                </a:lnTo>
                <a:lnTo>
                  <a:pt x="0" y="0"/>
                </a:lnTo>
                <a:lnTo>
                  <a:pt x="0" y="2"/>
                </a:lnTo>
                <a:lnTo>
                  <a:pt x="0" y="2"/>
                </a:lnTo>
                <a:lnTo>
                  <a:pt x="0" y="0"/>
                </a:lnTo>
              </a:path>
            </a:pathLst>
          </a:custGeom>
          <a:solidFill>
            <a:schemeClr val="bg1">
              <a:lumMod val="85000"/>
            </a:schemeClr>
          </a:solidFill>
          <a:ln>
            <a:noFill/>
          </a:ln>
          <a:effectLst/>
        </p:spPr>
        <p:txBody>
          <a:bodyPr wrap="none" anchor="ctr"/>
          <a:lstStyle/>
          <a:p>
            <a:endParaRPr lang="nl-BE"/>
          </a:p>
        </p:txBody>
      </p:sp>
      <p:sp>
        <p:nvSpPr>
          <p:cNvPr id="333" name="Freeform 259">
            <a:extLst>
              <a:ext uri="{FF2B5EF4-FFF2-40B4-BE49-F238E27FC236}">
                <a16:creationId xmlns:a16="http://schemas.microsoft.com/office/drawing/2014/main" id="{CBC0B011-0ECC-2F46-A22C-C976A32DC472}"/>
              </a:ext>
            </a:extLst>
          </p:cNvPr>
          <p:cNvSpPr>
            <a:spLocks noChangeArrowheads="1"/>
          </p:cNvSpPr>
          <p:nvPr/>
        </p:nvSpPr>
        <p:spPr bwMode="auto">
          <a:xfrm rot="21434252">
            <a:off x="2441355" y="9657254"/>
            <a:ext cx="10763" cy="16009"/>
          </a:xfrm>
          <a:custGeom>
            <a:avLst/>
            <a:gdLst>
              <a:gd name="T0" fmla="*/ 27 w 63"/>
              <a:gd name="T1" fmla="*/ 2 h 93"/>
              <a:gd name="T2" fmla="*/ 27 w 63"/>
              <a:gd name="T3" fmla="*/ 2 h 93"/>
              <a:gd name="T4" fmla="*/ 22 w 63"/>
              <a:gd name="T5" fmla="*/ 2 h 93"/>
              <a:gd name="T6" fmla="*/ 19 w 63"/>
              <a:gd name="T7" fmla="*/ 5 h 93"/>
              <a:gd name="T8" fmla="*/ 10 w 63"/>
              <a:gd name="T9" fmla="*/ 10 h 93"/>
              <a:gd name="T10" fmla="*/ 10 w 63"/>
              <a:gd name="T11" fmla="*/ 10 h 93"/>
              <a:gd name="T12" fmla="*/ 2 w 63"/>
              <a:gd name="T13" fmla="*/ 19 h 93"/>
              <a:gd name="T14" fmla="*/ 0 w 63"/>
              <a:gd name="T15" fmla="*/ 24 h 93"/>
              <a:gd name="T16" fmla="*/ 2 w 63"/>
              <a:gd name="T17" fmla="*/ 29 h 93"/>
              <a:gd name="T18" fmla="*/ 2 w 63"/>
              <a:gd name="T19" fmla="*/ 29 h 93"/>
              <a:gd name="T20" fmla="*/ 5 w 63"/>
              <a:gd name="T21" fmla="*/ 46 h 93"/>
              <a:gd name="T22" fmla="*/ 5 w 63"/>
              <a:gd name="T23" fmla="*/ 46 h 93"/>
              <a:gd name="T24" fmla="*/ 9 w 63"/>
              <a:gd name="T25" fmla="*/ 53 h 93"/>
              <a:gd name="T26" fmla="*/ 10 w 63"/>
              <a:gd name="T27" fmla="*/ 60 h 93"/>
              <a:gd name="T28" fmla="*/ 10 w 63"/>
              <a:gd name="T29" fmla="*/ 60 h 93"/>
              <a:gd name="T30" fmla="*/ 10 w 63"/>
              <a:gd name="T31" fmla="*/ 63 h 93"/>
              <a:gd name="T32" fmla="*/ 10 w 63"/>
              <a:gd name="T33" fmla="*/ 66 h 93"/>
              <a:gd name="T34" fmla="*/ 7 w 63"/>
              <a:gd name="T35" fmla="*/ 73 h 93"/>
              <a:gd name="T36" fmla="*/ 2 w 63"/>
              <a:gd name="T37" fmla="*/ 78 h 93"/>
              <a:gd name="T38" fmla="*/ 0 w 63"/>
              <a:gd name="T39" fmla="*/ 85 h 93"/>
              <a:gd name="T40" fmla="*/ 0 w 63"/>
              <a:gd name="T41" fmla="*/ 85 h 93"/>
              <a:gd name="T42" fmla="*/ 0 w 63"/>
              <a:gd name="T43" fmla="*/ 90 h 93"/>
              <a:gd name="T44" fmla="*/ 4 w 63"/>
              <a:gd name="T45" fmla="*/ 92 h 93"/>
              <a:gd name="T46" fmla="*/ 9 w 63"/>
              <a:gd name="T47" fmla="*/ 92 h 93"/>
              <a:gd name="T48" fmla="*/ 14 w 63"/>
              <a:gd name="T49" fmla="*/ 90 h 93"/>
              <a:gd name="T50" fmla="*/ 27 w 63"/>
              <a:gd name="T51" fmla="*/ 83 h 93"/>
              <a:gd name="T52" fmla="*/ 36 w 63"/>
              <a:gd name="T53" fmla="*/ 80 h 93"/>
              <a:gd name="T54" fmla="*/ 36 w 63"/>
              <a:gd name="T55" fmla="*/ 80 h 93"/>
              <a:gd name="T56" fmla="*/ 43 w 63"/>
              <a:gd name="T57" fmla="*/ 80 h 93"/>
              <a:gd name="T58" fmla="*/ 50 w 63"/>
              <a:gd name="T59" fmla="*/ 82 h 93"/>
              <a:gd name="T60" fmla="*/ 55 w 63"/>
              <a:gd name="T61" fmla="*/ 80 h 93"/>
              <a:gd name="T62" fmla="*/ 56 w 63"/>
              <a:gd name="T63" fmla="*/ 78 h 93"/>
              <a:gd name="T64" fmla="*/ 58 w 63"/>
              <a:gd name="T65" fmla="*/ 75 h 93"/>
              <a:gd name="T66" fmla="*/ 58 w 63"/>
              <a:gd name="T67" fmla="*/ 75 h 93"/>
              <a:gd name="T68" fmla="*/ 62 w 63"/>
              <a:gd name="T69" fmla="*/ 66 h 93"/>
              <a:gd name="T70" fmla="*/ 62 w 63"/>
              <a:gd name="T71" fmla="*/ 56 h 93"/>
              <a:gd name="T72" fmla="*/ 60 w 63"/>
              <a:gd name="T73" fmla="*/ 48 h 93"/>
              <a:gd name="T74" fmla="*/ 56 w 63"/>
              <a:gd name="T75" fmla="*/ 39 h 93"/>
              <a:gd name="T76" fmla="*/ 56 w 63"/>
              <a:gd name="T77" fmla="*/ 39 h 93"/>
              <a:gd name="T78" fmla="*/ 50 w 63"/>
              <a:gd name="T79" fmla="*/ 27 h 93"/>
              <a:gd name="T80" fmla="*/ 41 w 63"/>
              <a:gd name="T81" fmla="*/ 19 h 93"/>
              <a:gd name="T82" fmla="*/ 41 w 63"/>
              <a:gd name="T83" fmla="*/ 19 h 93"/>
              <a:gd name="T84" fmla="*/ 27 w 63"/>
              <a:gd name="T85" fmla="*/ 0 h 93"/>
              <a:gd name="T86" fmla="*/ 27 w 63"/>
              <a:gd name="T87" fmla="*/ 0 h 93"/>
              <a:gd name="T88" fmla="*/ 26 w 63"/>
              <a:gd name="T89" fmla="*/ 0 h 93"/>
              <a:gd name="T90" fmla="*/ 26 w 63"/>
              <a:gd name="T91" fmla="*/ 0 h 93"/>
              <a:gd name="T92" fmla="*/ 27 w 63"/>
              <a:gd name="T93" fmla="*/ 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 h="93">
                <a:moveTo>
                  <a:pt x="27" y="2"/>
                </a:moveTo>
                <a:lnTo>
                  <a:pt x="27" y="2"/>
                </a:lnTo>
                <a:lnTo>
                  <a:pt x="22" y="2"/>
                </a:lnTo>
                <a:lnTo>
                  <a:pt x="19" y="5"/>
                </a:lnTo>
                <a:lnTo>
                  <a:pt x="10" y="10"/>
                </a:lnTo>
                <a:lnTo>
                  <a:pt x="10" y="10"/>
                </a:lnTo>
                <a:lnTo>
                  <a:pt x="2" y="19"/>
                </a:lnTo>
                <a:lnTo>
                  <a:pt x="0" y="24"/>
                </a:lnTo>
                <a:lnTo>
                  <a:pt x="2" y="29"/>
                </a:lnTo>
                <a:lnTo>
                  <a:pt x="2" y="29"/>
                </a:lnTo>
                <a:lnTo>
                  <a:pt x="5" y="46"/>
                </a:lnTo>
                <a:lnTo>
                  <a:pt x="5" y="46"/>
                </a:lnTo>
                <a:lnTo>
                  <a:pt x="9" y="53"/>
                </a:lnTo>
                <a:lnTo>
                  <a:pt x="10" y="60"/>
                </a:lnTo>
                <a:lnTo>
                  <a:pt x="10" y="60"/>
                </a:lnTo>
                <a:lnTo>
                  <a:pt x="10" y="63"/>
                </a:lnTo>
                <a:lnTo>
                  <a:pt x="10" y="66"/>
                </a:lnTo>
                <a:lnTo>
                  <a:pt x="7" y="73"/>
                </a:lnTo>
                <a:lnTo>
                  <a:pt x="2" y="78"/>
                </a:lnTo>
                <a:lnTo>
                  <a:pt x="0" y="85"/>
                </a:lnTo>
                <a:lnTo>
                  <a:pt x="0" y="85"/>
                </a:lnTo>
                <a:lnTo>
                  <a:pt x="0" y="90"/>
                </a:lnTo>
                <a:lnTo>
                  <a:pt x="4" y="92"/>
                </a:lnTo>
                <a:lnTo>
                  <a:pt x="9" y="92"/>
                </a:lnTo>
                <a:lnTo>
                  <a:pt x="14" y="90"/>
                </a:lnTo>
                <a:lnTo>
                  <a:pt x="27" y="83"/>
                </a:lnTo>
                <a:lnTo>
                  <a:pt x="36" y="80"/>
                </a:lnTo>
                <a:lnTo>
                  <a:pt x="36" y="80"/>
                </a:lnTo>
                <a:lnTo>
                  <a:pt x="43" y="80"/>
                </a:lnTo>
                <a:lnTo>
                  <a:pt x="50" y="82"/>
                </a:lnTo>
                <a:lnTo>
                  <a:pt x="55" y="80"/>
                </a:lnTo>
                <a:lnTo>
                  <a:pt x="56" y="78"/>
                </a:lnTo>
                <a:lnTo>
                  <a:pt x="58" y="75"/>
                </a:lnTo>
                <a:lnTo>
                  <a:pt x="58" y="75"/>
                </a:lnTo>
                <a:lnTo>
                  <a:pt x="62" y="66"/>
                </a:lnTo>
                <a:lnTo>
                  <a:pt x="62" y="56"/>
                </a:lnTo>
                <a:lnTo>
                  <a:pt x="60" y="48"/>
                </a:lnTo>
                <a:lnTo>
                  <a:pt x="56" y="39"/>
                </a:lnTo>
                <a:lnTo>
                  <a:pt x="56" y="39"/>
                </a:lnTo>
                <a:lnTo>
                  <a:pt x="50" y="27"/>
                </a:lnTo>
                <a:lnTo>
                  <a:pt x="41" y="19"/>
                </a:lnTo>
                <a:lnTo>
                  <a:pt x="41" y="19"/>
                </a:lnTo>
                <a:lnTo>
                  <a:pt x="27" y="0"/>
                </a:lnTo>
                <a:lnTo>
                  <a:pt x="27" y="0"/>
                </a:lnTo>
                <a:lnTo>
                  <a:pt x="26" y="0"/>
                </a:lnTo>
                <a:lnTo>
                  <a:pt x="26" y="0"/>
                </a:lnTo>
                <a:lnTo>
                  <a:pt x="27" y="2"/>
                </a:lnTo>
              </a:path>
            </a:pathLst>
          </a:custGeom>
          <a:solidFill>
            <a:schemeClr val="bg1">
              <a:lumMod val="85000"/>
            </a:schemeClr>
          </a:solidFill>
          <a:ln>
            <a:noFill/>
          </a:ln>
          <a:effectLst/>
        </p:spPr>
        <p:txBody>
          <a:bodyPr wrap="none" anchor="ctr"/>
          <a:lstStyle/>
          <a:p>
            <a:endParaRPr lang="nl-BE"/>
          </a:p>
        </p:txBody>
      </p:sp>
      <p:sp>
        <p:nvSpPr>
          <p:cNvPr id="334" name="Freeform 260">
            <a:extLst>
              <a:ext uri="{FF2B5EF4-FFF2-40B4-BE49-F238E27FC236}">
                <a16:creationId xmlns:a16="http://schemas.microsoft.com/office/drawing/2014/main" id="{78792C79-A633-7343-80E4-B6AE19C3E5FF}"/>
              </a:ext>
            </a:extLst>
          </p:cNvPr>
          <p:cNvSpPr>
            <a:spLocks noChangeArrowheads="1"/>
          </p:cNvSpPr>
          <p:nvPr/>
        </p:nvSpPr>
        <p:spPr bwMode="auto">
          <a:xfrm rot="21434252">
            <a:off x="2441355" y="9657256"/>
            <a:ext cx="10763" cy="16009"/>
          </a:xfrm>
          <a:custGeom>
            <a:avLst/>
            <a:gdLst>
              <a:gd name="T0" fmla="*/ 27 w 63"/>
              <a:gd name="T1" fmla="*/ 2 h 93"/>
              <a:gd name="T2" fmla="*/ 27 w 63"/>
              <a:gd name="T3" fmla="*/ 2 h 93"/>
              <a:gd name="T4" fmla="*/ 22 w 63"/>
              <a:gd name="T5" fmla="*/ 2 h 93"/>
              <a:gd name="T6" fmla="*/ 19 w 63"/>
              <a:gd name="T7" fmla="*/ 5 h 93"/>
              <a:gd name="T8" fmla="*/ 10 w 63"/>
              <a:gd name="T9" fmla="*/ 10 h 93"/>
              <a:gd name="T10" fmla="*/ 10 w 63"/>
              <a:gd name="T11" fmla="*/ 10 h 93"/>
              <a:gd name="T12" fmla="*/ 2 w 63"/>
              <a:gd name="T13" fmla="*/ 19 h 93"/>
              <a:gd name="T14" fmla="*/ 0 w 63"/>
              <a:gd name="T15" fmla="*/ 24 h 93"/>
              <a:gd name="T16" fmla="*/ 2 w 63"/>
              <a:gd name="T17" fmla="*/ 29 h 93"/>
              <a:gd name="T18" fmla="*/ 2 w 63"/>
              <a:gd name="T19" fmla="*/ 29 h 93"/>
              <a:gd name="T20" fmla="*/ 5 w 63"/>
              <a:gd name="T21" fmla="*/ 46 h 93"/>
              <a:gd name="T22" fmla="*/ 5 w 63"/>
              <a:gd name="T23" fmla="*/ 46 h 93"/>
              <a:gd name="T24" fmla="*/ 9 w 63"/>
              <a:gd name="T25" fmla="*/ 53 h 93"/>
              <a:gd name="T26" fmla="*/ 10 w 63"/>
              <a:gd name="T27" fmla="*/ 60 h 93"/>
              <a:gd name="T28" fmla="*/ 10 w 63"/>
              <a:gd name="T29" fmla="*/ 60 h 93"/>
              <a:gd name="T30" fmla="*/ 10 w 63"/>
              <a:gd name="T31" fmla="*/ 63 h 93"/>
              <a:gd name="T32" fmla="*/ 10 w 63"/>
              <a:gd name="T33" fmla="*/ 66 h 93"/>
              <a:gd name="T34" fmla="*/ 7 w 63"/>
              <a:gd name="T35" fmla="*/ 73 h 93"/>
              <a:gd name="T36" fmla="*/ 2 w 63"/>
              <a:gd name="T37" fmla="*/ 78 h 93"/>
              <a:gd name="T38" fmla="*/ 0 w 63"/>
              <a:gd name="T39" fmla="*/ 85 h 93"/>
              <a:gd name="T40" fmla="*/ 0 w 63"/>
              <a:gd name="T41" fmla="*/ 85 h 93"/>
              <a:gd name="T42" fmla="*/ 0 w 63"/>
              <a:gd name="T43" fmla="*/ 90 h 93"/>
              <a:gd name="T44" fmla="*/ 4 w 63"/>
              <a:gd name="T45" fmla="*/ 92 h 93"/>
              <a:gd name="T46" fmla="*/ 9 w 63"/>
              <a:gd name="T47" fmla="*/ 92 h 93"/>
              <a:gd name="T48" fmla="*/ 14 w 63"/>
              <a:gd name="T49" fmla="*/ 90 h 93"/>
              <a:gd name="T50" fmla="*/ 27 w 63"/>
              <a:gd name="T51" fmla="*/ 83 h 93"/>
              <a:gd name="T52" fmla="*/ 36 w 63"/>
              <a:gd name="T53" fmla="*/ 80 h 93"/>
              <a:gd name="T54" fmla="*/ 36 w 63"/>
              <a:gd name="T55" fmla="*/ 80 h 93"/>
              <a:gd name="T56" fmla="*/ 43 w 63"/>
              <a:gd name="T57" fmla="*/ 80 h 93"/>
              <a:gd name="T58" fmla="*/ 50 w 63"/>
              <a:gd name="T59" fmla="*/ 82 h 93"/>
              <a:gd name="T60" fmla="*/ 55 w 63"/>
              <a:gd name="T61" fmla="*/ 80 h 93"/>
              <a:gd name="T62" fmla="*/ 56 w 63"/>
              <a:gd name="T63" fmla="*/ 78 h 93"/>
              <a:gd name="T64" fmla="*/ 58 w 63"/>
              <a:gd name="T65" fmla="*/ 75 h 93"/>
              <a:gd name="T66" fmla="*/ 58 w 63"/>
              <a:gd name="T67" fmla="*/ 75 h 93"/>
              <a:gd name="T68" fmla="*/ 62 w 63"/>
              <a:gd name="T69" fmla="*/ 66 h 93"/>
              <a:gd name="T70" fmla="*/ 62 w 63"/>
              <a:gd name="T71" fmla="*/ 56 h 93"/>
              <a:gd name="T72" fmla="*/ 60 w 63"/>
              <a:gd name="T73" fmla="*/ 48 h 93"/>
              <a:gd name="T74" fmla="*/ 56 w 63"/>
              <a:gd name="T75" fmla="*/ 39 h 93"/>
              <a:gd name="T76" fmla="*/ 56 w 63"/>
              <a:gd name="T77" fmla="*/ 39 h 93"/>
              <a:gd name="T78" fmla="*/ 50 w 63"/>
              <a:gd name="T79" fmla="*/ 27 h 93"/>
              <a:gd name="T80" fmla="*/ 41 w 63"/>
              <a:gd name="T81" fmla="*/ 19 h 93"/>
              <a:gd name="T82" fmla="*/ 41 w 63"/>
              <a:gd name="T83" fmla="*/ 19 h 93"/>
              <a:gd name="T84" fmla="*/ 27 w 63"/>
              <a:gd name="T85" fmla="*/ 0 h 93"/>
              <a:gd name="T86" fmla="*/ 27 w 63"/>
              <a:gd name="T87" fmla="*/ 0 h 93"/>
              <a:gd name="T88" fmla="*/ 26 w 63"/>
              <a:gd name="T89" fmla="*/ 0 h 93"/>
              <a:gd name="T90" fmla="*/ 26 w 63"/>
              <a:gd name="T9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 h="93">
                <a:moveTo>
                  <a:pt x="27" y="2"/>
                </a:moveTo>
                <a:lnTo>
                  <a:pt x="27" y="2"/>
                </a:lnTo>
                <a:lnTo>
                  <a:pt x="22" y="2"/>
                </a:lnTo>
                <a:lnTo>
                  <a:pt x="19" y="5"/>
                </a:lnTo>
                <a:lnTo>
                  <a:pt x="10" y="10"/>
                </a:lnTo>
                <a:lnTo>
                  <a:pt x="10" y="10"/>
                </a:lnTo>
                <a:lnTo>
                  <a:pt x="2" y="19"/>
                </a:lnTo>
                <a:lnTo>
                  <a:pt x="0" y="24"/>
                </a:lnTo>
                <a:lnTo>
                  <a:pt x="2" y="29"/>
                </a:lnTo>
                <a:lnTo>
                  <a:pt x="2" y="29"/>
                </a:lnTo>
                <a:lnTo>
                  <a:pt x="5" y="46"/>
                </a:lnTo>
                <a:lnTo>
                  <a:pt x="5" y="46"/>
                </a:lnTo>
                <a:lnTo>
                  <a:pt x="9" y="53"/>
                </a:lnTo>
                <a:lnTo>
                  <a:pt x="10" y="60"/>
                </a:lnTo>
                <a:lnTo>
                  <a:pt x="10" y="60"/>
                </a:lnTo>
                <a:lnTo>
                  <a:pt x="10" y="63"/>
                </a:lnTo>
                <a:lnTo>
                  <a:pt x="10" y="66"/>
                </a:lnTo>
                <a:lnTo>
                  <a:pt x="7" y="73"/>
                </a:lnTo>
                <a:lnTo>
                  <a:pt x="2" y="78"/>
                </a:lnTo>
                <a:lnTo>
                  <a:pt x="0" y="85"/>
                </a:lnTo>
                <a:lnTo>
                  <a:pt x="0" y="85"/>
                </a:lnTo>
                <a:lnTo>
                  <a:pt x="0" y="90"/>
                </a:lnTo>
                <a:lnTo>
                  <a:pt x="4" y="92"/>
                </a:lnTo>
                <a:lnTo>
                  <a:pt x="9" y="92"/>
                </a:lnTo>
                <a:lnTo>
                  <a:pt x="14" y="90"/>
                </a:lnTo>
                <a:lnTo>
                  <a:pt x="27" y="83"/>
                </a:lnTo>
                <a:lnTo>
                  <a:pt x="36" y="80"/>
                </a:lnTo>
                <a:lnTo>
                  <a:pt x="36" y="80"/>
                </a:lnTo>
                <a:lnTo>
                  <a:pt x="43" y="80"/>
                </a:lnTo>
                <a:lnTo>
                  <a:pt x="50" y="82"/>
                </a:lnTo>
                <a:lnTo>
                  <a:pt x="55" y="80"/>
                </a:lnTo>
                <a:lnTo>
                  <a:pt x="56" y="78"/>
                </a:lnTo>
                <a:lnTo>
                  <a:pt x="58" y="75"/>
                </a:lnTo>
                <a:lnTo>
                  <a:pt x="58" y="75"/>
                </a:lnTo>
                <a:lnTo>
                  <a:pt x="62" y="66"/>
                </a:lnTo>
                <a:lnTo>
                  <a:pt x="62" y="56"/>
                </a:lnTo>
                <a:lnTo>
                  <a:pt x="60" y="48"/>
                </a:lnTo>
                <a:lnTo>
                  <a:pt x="56" y="39"/>
                </a:lnTo>
                <a:lnTo>
                  <a:pt x="56" y="39"/>
                </a:lnTo>
                <a:lnTo>
                  <a:pt x="50" y="27"/>
                </a:lnTo>
                <a:lnTo>
                  <a:pt x="41" y="19"/>
                </a:lnTo>
                <a:lnTo>
                  <a:pt x="41" y="19"/>
                </a:lnTo>
                <a:lnTo>
                  <a:pt x="27" y="0"/>
                </a:lnTo>
                <a:lnTo>
                  <a:pt x="27" y="0"/>
                </a:lnTo>
                <a:lnTo>
                  <a:pt x="26" y="0"/>
                </a:lnTo>
                <a:lnTo>
                  <a:pt x="26" y="0"/>
                </a:lnTo>
              </a:path>
            </a:pathLst>
          </a:custGeom>
          <a:solidFill>
            <a:schemeClr val="bg1">
              <a:lumMod val="85000"/>
            </a:schemeClr>
          </a:solidFill>
          <a:ln>
            <a:noFill/>
          </a:ln>
          <a:effectLst/>
        </p:spPr>
        <p:txBody>
          <a:bodyPr wrap="none" anchor="ctr"/>
          <a:lstStyle/>
          <a:p>
            <a:endParaRPr lang="nl-BE"/>
          </a:p>
        </p:txBody>
      </p:sp>
      <p:sp>
        <p:nvSpPr>
          <p:cNvPr id="335" name="Freeform 261">
            <a:extLst>
              <a:ext uri="{FF2B5EF4-FFF2-40B4-BE49-F238E27FC236}">
                <a16:creationId xmlns:a16="http://schemas.microsoft.com/office/drawing/2014/main" id="{644AA061-4736-684D-B1B1-D70469CED434}"/>
              </a:ext>
            </a:extLst>
          </p:cNvPr>
          <p:cNvSpPr>
            <a:spLocks noChangeArrowheads="1"/>
          </p:cNvSpPr>
          <p:nvPr/>
        </p:nvSpPr>
        <p:spPr bwMode="auto">
          <a:xfrm rot="21434252">
            <a:off x="3024382" y="9991885"/>
            <a:ext cx="769" cy="762"/>
          </a:xfrm>
          <a:custGeom>
            <a:avLst/>
            <a:gdLst>
              <a:gd name="T0" fmla="*/ 4 w 5"/>
              <a:gd name="T1" fmla="*/ 0 h 6"/>
              <a:gd name="T2" fmla="*/ 4 w 5"/>
              <a:gd name="T3" fmla="*/ 0 h 6"/>
              <a:gd name="T4" fmla="*/ 0 w 5"/>
              <a:gd name="T5" fmla="*/ 5 h 6"/>
              <a:gd name="T6" fmla="*/ 0 w 5"/>
              <a:gd name="T7" fmla="*/ 5 h 6"/>
              <a:gd name="T8" fmla="*/ 4 w 5"/>
              <a:gd name="T9" fmla="*/ 0 h 6"/>
            </a:gdLst>
            <a:ahLst/>
            <a:cxnLst>
              <a:cxn ang="0">
                <a:pos x="T0" y="T1"/>
              </a:cxn>
              <a:cxn ang="0">
                <a:pos x="T2" y="T3"/>
              </a:cxn>
              <a:cxn ang="0">
                <a:pos x="T4" y="T5"/>
              </a:cxn>
              <a:cxn ang="0">
                <a:pos x="T6" y="T7"/>
              </a:cxn>
              <a:cxn ang="0">
                <a:pos x="T8" y="T9"/>
              </a:cxn>
            </a:cxnLst>
            <a:rect l="0" t="0" r="r" b="b"/>
            <a:pathLst>
              <a:path w="5" h="6">
                <a:moveTo>
                  <a:pt x="4" y="0"/>
                </a:moveTo>
                <a:lnTo>
                  <a:pt x="4" y="0"/>
                </a:lnTo>
                <a:lnTo>
                  <a:pt x="0" y="5"/>
                </a:lnTo>
                <a:lnTo>
                  <a:pt x="0" y="5"/>
                </a:lnTo>
                <a:lnTo>
                  <a:pt x="4" y="0"/>
                </a:lnTo>
              </a:path>
            </a:pathLst>
          </a:custGeom>
          <a:solidFill>
            <a:schemeClr val="bg1">
              <a:lumMod val="85000"/>
            </a:schemeClr>
          </a:solidFill>
          <a:ln>
            <a:noFill/>
          </a:ln>
          <a:effectLst/>
        </p:spPr>
        <p:txBody>
          <a:bodyPr wrap="none" anchor="ctr"/>
          <a:lstStyle/>
          <a:p>
            <a:endParaRPr lang="nl-BE"/>
          </a:p>
        </p:txBody>
      </p:sp>
      <p:sp>
        <p:nvSpPr>
          <p:cNvPr id="336" name="Freeform 262">
            <a:extLst>
              <a:ext uri="{FF2B5EF4-FFF2-40B4-BE49-F238E27FC236}">
                <a16:creationId xmlns:a16="http://schemas.microsoft.com/office/drawing/2014/main" id="{E5E65505-2018-7C41-B719-9AFA19C58805}"/>
              </a:ext>
            </a:extLst>
          </p:cNvPr>
          <p:cNvSpPr>
            <a:spLocks noChangeArrowheads="1"/>
          </p:cNvSpPr>
          <p:nvPr/>
        </p:nvSpPr>
        <p:spPr bwMode="auto">
          <a:xfrm rot="21434252">
            <a:off x="3025113" y="9991087"/>
            <a:ext cx="769" cy="763"/>
          </a:xfrm>
          <a:custGeom>
            <a:avLst/>
            <a:gdLst>
              <a:gd name="T0" fmla="*/ 2 w 3"/>
              <a:gd name="T1" fmla="*/ 0 h 5"/>
              <a:gd name="T2" fmla="*/ 2 w 3"/>
              <a:gd name="T3" fmla="*/ 0 h 5"/>
              <a:gd name="T4" fmla="*/ 0 w 3"/>
              <a:gd name="T5" fmla="*/ 4 h 5"/>
              <a:gd name="T6" fmla="*/ 0 w 3"/>
              <a:gd name="T7" fmla="*/ 4 h 5"/>
              <a:gd name="T8" fmla="*/ 2 w 3"/>
              <a:gd name="T9" fmla="*/ 0 h 5"/>
            </a:gdLst>
            <a:ahLst/>
            <a:cxnLst>
              <a:cxn ang="0">
                <a:pos x="T0" y="T1"/>
              </a:cxn>
              <a:cxn ang="0">
                <a:pos x="T2" y="T3"/>
              </a:cxn>
              <a:cxn ang="0">
                <a:pos x="T4" y="T5"/>
              </a:cxn>
              <a:cxn ang="0">
                <a:pos x="T6" y="T7"/>
              </a:cxn>
              <a:cxn ang="0">
                <a:pos x="T8" y="T9"/>
              </a:cxn>
            </a:cxnLst>
            <a:rect l="0" t="0" r="r" b="b"/>
            <a:pathLst>
              <a:path w="3" h="5">
                <a:moveTo>
                  <a:pt x="2" y="0"/>
                </a:moveTo>
                <a:lnTo>
                  <a:pt x="2" y="0"/>
                </a:lnTo>
                <a:lnTo>
                  <a:pt x="0" y="4"/>
                </a:lnTo>
                <a:lnTo>
                  <a:pt x="0" y="4"/>
                </a:lnTo>
                <a:lnTo>
                  <a:pt x="2" y="0"/>
                </a:lnTo>
              </a:path>
            </a:pathLst>
          </a:custGeom>
          <a:solidFill>
            <a:schemeClr val="bg1">
              <a:lumMod val="85000"/>
            </a:schemeClr>
          </a:solidFill>
          <a:ln>
            <a:noFill/>
          </a:ln>
          <a:effectLst/>
        </p:spPr>
        <p:txBody>
          <a:bodyPr wrap="none" anchor="ctr"/>
          <a:lstStyle/>
          <a:p>
            <a:endParaRPr lang="nl-BE"/>
          </a:p>
        </p:txBody>
      </p:sp>
      <p:sp>
        <p:nvSpPr>
          <p:cNvPr id="337" name="Freeform 263">
            <a:extLst>
              <a:ext uri="{FF2B5EF4-FFF2-40B4-BE49-F238E27FC236}">
                <a16:creationId xmlns:a16="http://schemas.microsoft.com/office/drawing/2014/main" id="{2080845A-701E-5241-BA8D-502AD20938CA}"/>
              </a:ext>
            </a:extLst>
          </p:cNvPr>
          <p:cNvSpPr>
            <a:spLocks noChangeArrowheads="1"/>
          </p:cNvSpPr>
          <p:nvPr/>
        </p:nvSpPr>
        <p:spPr bwMode="auto">
          <a:xfrm rot="21434252">
            <a:off x="3022596" y="10018685"/>
            <a:ext cx="769" cy="763"/>
          </a:xfrm>
          <a:custGeom>
            <a:avLst/>
            <a:gdLst>
              <a:gd name="T0" fmla="*/ 0 w 1"/>
              <a:gd name="T1" fmla="*/ 0 h 2"/>
              <a:gd name="T2" fmla="*/ 0 w 1"/>
              <a:gd name="T3" fmla="*/ 0 h 2"/>
              <a:gd name="T4" fmla="*/ 0 w 1"/>
              <a:gd name="T5" fmla="*/ 1 h 2"/>
              <a:gd name="T6" fmla="*/ 0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0"/>
                </a:lnTo>
                <a:lnTo>
                  <a:pt x="0" y="1"/>
                </a:lnTo>
                <a:lnTo>
                  <a:pt x="0" y="1"/>
                </a:lnTo>
                <a:lnTo>
                  <a:pt x="0" y="0"/>
                </a:lnTo>
              </a:path>
            </a:pathLst>
          </a:custGeom>
          <a:solidFill>
            <a:schemeClr val="bg1">
              <a:lumMod val="85000"/>
            </a:schemeClr>
          </a:solidFill>
          <a:ln>
            <a:noFill/>
          </a:ln>
          <a:effectLst/>
        </p:spPr>
        <p:txBody>
          <a:bodyPr wrap="none" anchor="ctr"/>
          <a:lstStyle/>
          <a:p>
            <a:endParaRPr lang="nl-BE"/>
          </a:p>
        </p:txBody>
      </p:sp>
      <p:sp>
        <p:nvSpPr>
          <p:cNvPr id="338" name="Freeform 264">
            <a:extLst>
              <a:ext uri="{FF2B5EF4-FFF2-40B4-BE49-F238E27FC236}">
                <a16:creationId xmlns:a16="http://schemas.microsoft.com/office/drawing/2014/main" id="{BA0C1BB3-F16F-F844-88C6-E91187CD62B3}"/>
              </a:ext>
            </a:extLst>
          </p:cNvPr>
          <p:cNvSpPr>
            <a:spLocks noChangeArrowheads="1"/>
          </p:cNvSpPr>
          <p:nvPr/>
        </p:nvSpPr>
        <p:spPr bwMode="auto">
          <a:xfrm rot="21434252">
            <a:off x="3022596" y="10018685"/>
            <a:ext cx="769" cy="7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B0B0B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BE"/>
          </a:p>
        </p:txBody>
      </p:sp>
      <p:sp>
        <p:nvSpPr>
          <p:cNvPr id="339" name="Freeform 265">
            <a:extLst>
              <a:ext uri="{FF2B5EF4-FFF2-40B4-BE49-F238E27FC236}">
                <a16:creationId xmlns:a16="http://schemas.microsoft.com/office/drawing/2014/main" id="{07CD7CDA-2574-E546-8DFB-A5A3885E3C2C}"/>
              </a:ext>
            </a:extLst>
          </p:cNvPr>
          <p:cNvSpPr>
            <a:spLocks noChangeArrowheads="1"/>
          </p:cNvSpPr>
          <p:nvPr/>
        </p:nvSpPr>
        <p:spPr bwMode="auto">
          <a:xfrm rot="21434252">
            <a:off x="3021791" y="10017960"/>
            <a:ext cx="769" cy="762"/>
          </a:xfrm>
          <a:custGeom>
            <a:avLst/>
            <a:gdLst>
              <a:gd name="T0" fmla="*/ 0 w 3"/>
              <a:gd name="T1" fmla="*/ 0 h 1"/>
              <a:gd name="T2" fmla="*/ 0 w 3"/>
              <a:gd name="T3" fmla="*/ 0 h 1"/>
              <a:gd name="T4" fmla="*/ 2 w 3"/>
              <a:gd name="T5" fmla="*/ 0 h 1"/>
              <a:gd name="T6" fmla="*/ 2 w 3"/>
              <a:gd name="T7" fmla="*/ 0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lnTo>
                  <a:pt x="0" y="0"/>
                </a:lnTo>
                <a:lnTo>
                  <a:pt x="2" y="0"/>
                </a:lnTo>
                <a:lnTo>
                  <a:pt x="2" y="0"/>
                </a:lnTo>
                <a:lnTo>
                  <a:pt x="0" y="0"/>
                </a:lnTo>
              </a:path>
            </a:pathLst>
          </a:custGeom>
          <a:solidFill>
            <a:schemeClr val="bg1">
              <a:lumMod val="85000"/>
            </a:schemeClr>
          </a:solidFill>
          <a:ln>
            <a:noFill/>
          </a:ln>
          <a:effectLst/>
        </p:spPr>
        <p:txBody>
          <a:bodyPr wrap="none" anchor="ctr"/>
          <a:lstStyle/>
          <a:p>
            <a:endParaRPr lang="nl-BE"/>
          </a:p>
        </p:txBody>
      </p:sp>
      <p:sp>
        <p:nvSpPr>
          <p:cNvPr id="340" name="Freeform 266">
            <a:extLst>
              <a:ext uri="{FF2B5EF4-FFF2-40B4-BE49-F238E27FC236}">
                <a16:creationId xmlns:a16="http://schemas.microsoft.com/office/drawing/2014/main" id="{D75A720D-4E36-1248-96E0-AEF89F9FF31A}"/>
              </a:ext>
            </a:extLst>
          </p:cNvPr>
          <p:cNvSpPr>
            <a:spLocks noChangeArrowheads="1"/>
          </p:cNvSpPr>
          <p:nvPr/>
        </p:nvSpPr>
        <p:spPr bwMode="auto">
          <a:xfrm rot="21434252">
            <a:off x="3023650" y="9992684"/>
            <a:ext cx="769" cy="763"/>
          </a:xfrm>
          <a:custGeom>
            <a:avLst/>
            <a:gdLst>
              <a:gd name="T0" fmla="*/ 4 w 5"/>
              <a:gd name="T1" fmla="*/ 0 h 6"/>
              <a:gd name="T2" fmla="*/ 4 w 5"/>
              <a:gd name="T3" fmla="*/ 0 h 6"/>
              <a:gd name="T4" fmla="*/ 0 w 5"/>
              <a:gd name="T5" fmla="*/ 5 h 6"/>
              <a:gd name="T6" fmla="*/ 0 w 5"/>
              <a:gd name="T7" fmla="*/ 5 h 6"/>
              <a:gd name="T8" fmla="*/ 4 w 5"/>
              <a:gd name="T9" fmla="*/ 0 h 6"/>
            </a:gdLst>
            <a:ahLst/>
            <a:cxnLst>
              <a:cxn ang="0">
                <a:pos x="T0" y="T1"/>
              </a:cxn>
              <a:cxn ang="0">
                <a:pos x="T2" y="T3"/>
              </a:cxn>
              <a:cxn ang="0">
                <a:pos x="T4" y="T5"/>
              </a:cxn>
              <a:cxn ang="0">
                <a:pos x="T6" y="T7"/>
              </a:cxn>
              <a:cxn ang="0">
                <a:pos x="T8" y="T9"/>
              </a:cxn>
            </a:cxnLst>
            <a:rect l="0" t="0" r="r" b="b"/>
            <a:pathLst>
              <a:path w="5" h="6">
                <a:moveTo>
                  <a:pt x="4" y="0"/>
                </a:moveTo>
                <a:lnTo>
                  <a:pt x="4" y="0"/>
                </a:lnTo>
                <a:lnTo>
                  <a:pt x="0" y="5"/>
                </a:lnTo>
                <a:lnTo>
                  <a:pt x="0" y="5"/>
                </a:lnTo>
                <a:lnTo>
                  <a:pt x="4" y="0"/>
                </a:lnTo>
              </a:path>
            </a:pathLst>
          </a:custGeom>
          <a:solidFill>
            <a:schemeClr val="bg1">
              <a:lumMod val="85000"/>
            </a:schemeClr>
          </a:solidFill>
          <a:ln>
            <a:noFill/>
          </a:ln>
          <a:effectLst/>
        </p:spPr>
        <p:txBody>
          <a:bodyPr wrap="none" anchor="ctr"/>
          <a:lstStyle/>
          <a:p>
            <a:endParaRPr lang="nl-BE"/>
          </a:p>
        </p:txBody>
      </p:sp>
      <p:sp>
        <p:nvSpPr>
          <p:cNvPr id="341" name="Freeform 267">
            <a:extLst>
              <a:ext uri="{FF2B5EF4-FFF2-40B4-BE49-F238E27FC236}">
                <a16:creationId xmlns:a16="http://schemas.microsoft.com/office/drawing/2014/main" id="{5E6A7830-F1E2-7E49-A7C2-80ED9E220718}"/>
              </a:ext>
            </a:extLst>
          </p:cNvPr>
          <p:cNvSpPr>
            <a:spLocks noChangeArrowheads="1"/>
          </p:cNvSpPr>
          <p:nvPr/>
        </p:nvSpPr>
        <p:spPr bwMode="auto">
          <a:xfrm rot="21434252">
            <a:off x="2943308" y="9903497"/>
            <a:ext cx="128387" cy="131884"/>
          </a:xfrm>
          <a:custGeom>
            <a:avLst/>
            <a:gdLst>
              <a:gd name="T0" fmla="*/ 703 w 738"/>
              <a:gd name="T1" fmla="*/ 244 h 765"/>
              <a:gd name="T2" fmla="*/ 634 w 738"/>
              <a:gd name="T3" fmla="*/ 225 h 765"/>
              <a:gd name="T4" fmla="*/ 607 w 738"/>
              <a:gd name="T5" fmla="*/ 212 h 765"/>
              <a:gd name="T6" fmla="*/ 569 w 738"/>
              <a:gd name="T7" fmla="*/ 174 h 765"/>
              <a:gd name="T8" fmla="*/ 527 w 738"/>
              <a:gd name="T9" fmla="*/ 159 h 765"/>
              <a:gd name="T10" fmla="*/ 491 w 738"/>
              <a:gd name="T11" fmla="*/ 140 h 765"/>
              <a:gd name="T12" fmla="*/ 462 w 738"/>
              <a:gd name="T13" fmla="*/ 121 h 765"/>
              <a:gd name="T14" fmla="*/ 433 w 738"/>
              <a:gd name="T15" fmla="*/ 89 h 765"/>
              <a:gd name="T16" fmla="*/ 383 w 738"/>
              <a:gd name="T17" fmla="*/ 53 h 765"/>
              <a:gd name="T18" fmla="*/ 351 w 738"/>
              <a:gd name="T19" fmla="*/ 28 h 765"/>
              <a:gd name="T20" fmla="*/ 295 w 738"/>
              <a:gd name="T21" fmla="*/ 21 h 765"/>
              <a:gd name="T22" fmla="*/ 256 w 738"/>
              <a:gd name="T23" fmla="*/ 10 h 765"/>
              <a:gd name="T24" fmla="*/ 239 w 738"/>
              <a:gd name="T25" fmla="*/ 55 h 765"/>
              <a:gd name="T26" fmla="*/ 276 w 738"/>
              <a:gd name="T27" fmla="*/ 94 h 765"/>
              <a:gd name="T28" fmla="*/ 261 w 738"/>
              <a:gd name="T29" fmla="*/ 101 h 765"/>
              <a:gd name="T30" fmla="*/ 225 w 738"/>
              <a:gd name="T31" fmla="*/ 109 h 765"/>
              <a:gd name="T32" fmla="*/ 181 w 738"/>
              <a:gd name="T33" fmla="*/ 138 h 765"/>
              <a:gd name="T34" fmla="*/ 155 w 738"/>
              <a:gd name="T35" fmla="*/ 224 h 765"/>
              <a:gd name="T36" fmla="*/ 118 w 738"/>
              <a:gd name="T37" fmla="*/ 278 h 765"/>
              <a:gd name="T38" fmla="*/ 118 w 738"/>
              <a:gd name="T39" fmla="*/ 380 h 765"/>
              <a:gd name="T40" fmla="*/ 143 w 738"/>
              <a:gd name="T41" fmla="*/ 430 h 765"/>
              <a:gd name="T42" fmla="*/ 97 w 738"/>
              <a:gd name="T43" fmla="*/ 440 h 765"/>
              <a:gd name="T44" fmla="*/ 47 w 738"/>
              <a:gd name="T45" fmla="*/ 420 h 765"/>
              <a:gd name="T46" fmla="*/ 5 w 738"/>
              <a:gd name="T47" fmla="*/ 423 h 765"/>
              <a:gd name="T48" fmla="*/ 44 w 738"/>
              <a:gd name="T49" fmla="*/ 445 h 765"/>
              <a:gd name="T50" fmla="*/ 100 w 738"/>
              <a:gd name="T51" fmla="*/ 490 h 765"/>
              <a:gd name="T52" fmla="*/ 124 w 738"/>
              <a:gd name="T53" fmla="*/ 524 h 765"/>
              <a:gd name="T54" fmla="*/ 157 w 738"/>
              <a:gd name="T55" fmla="*/ 514 h 765"/>
              <a:gd name="T56" fmla="*/ 191 w 738"/>
              <a:gd name="T57" fmla="*/ 495 h 765"/>
              <a:gd name="T58" fmla="*/ 225 w 738"/>
              <a:gd name="T59" fmla="*/ 491 h 765"/>
              <a:gd name="T60" fmla="*/ 199 w 738"/>
              <a:gd name="T61" fmla="*/ 497 h 765"/>
              <a:gd name="T62" fmla="*/ 182 w 738"/>
              <a:gd name="T63" fmla="*/ 515 h 765"/>
              <a:gd name="T64" fmla="*/ 152 w 738"/>
              <a:gd name="T65" fmla="*/ 531 h 765"/>
              <a:gd name="T66" fmla="*/ 187 w 738"/>
              <a:gd name="T67" fmla="*/ 546 h 765"/>
              <a:gd name="T68" fmla="*/ 249 w 738"/>
              <a:gd name="T69" fmla="*/ 580 h 765"/>
              <a:gd name="T70" fmla="*/ 279 w 738"/>
              <a:gd name="T71" fmla="*/ 608 h 765"/>
              <a:gd name="T72" fmla="*/ 298 w 738"/>
              <a:gd name="T73" fmla="*/ 638 h 765"/>
              <a:gd name="T74" fmla="*/ 336 w 738"/>
              <a:gd name="T75" fmla="*/ 671 h 765"/>
              <a:gd name="T76" fmla="*/ 361 w 738"/>
              <a:gd name="T77" fmla="*/ 734 h 765"/>
              <a:gd name="T78" fmla="*/ 395 w 738"/>
              <a:gd name="T79" fmla="*/ 744 h 765"/>
              <a:gd name="T80" fmla="*/ 450 w 738"/>
              <a:gd name="T81" fmla="*/ 764 h 765"/>
              <a:gd name="T82" fmla="*/ 445 w 738"/>
              <a:gd name="T83" fmla="*/ 742 h 765"/>
              <a:gd name="T84" fmla="*/ 443 w 738"/>
              <a:gd name="T85" fmla="*/ 710 h 765"/>
              <a:gd name="T86" fmla="*/ 443 w 738"/>
              <a:gd name="T87" fmla="*/ 676 h 765"/>
              <a:gd name="T88" fmla="*/ 438 w 738"/>
              <a:gd name="T89" fmla="*/ 665 h 765"/>
              <a:gd name="T90" fmla="*/ 428 w 738"/>
              <a:gd name="T91" fmla="*/ 652 h 765"/>
              <a:gd name="T92" fmla="*/ 412 w 738"/>
              <a:gd name="T93" fmla="*/ 601 h 765"/>
              <a:gd name="T94" fmla="*/ 430 w 738"/>
              <a:gd name="T95" fmla="*/ 573 h 765"/>
              <a:gd name="T96" fmla="*/ 450 w 738"/>
              <a:gd name="T97" fmla="*/ 546 h 765"/>
              <a:gd name="T98" fmla="*/ 460 w 738"/>
              <a:gd name="T99" fmla="*/ 520 h 765"/>
              <a:gd name="T100" fmla="*/ 470 w 738"/>
              <a:gd name="T101" fmla="*/ 505 h 765"/>
              <a:gd name="T102" fmla="*/ 499 w 738"/>
              <a:gd name="T103" fmla="*/ 449 h 765"/>
              <a:gd name="T104" fmla="*/ 525 w 738"/>
              <a:gd name="T105" fmla="*/ 457 h 765"/>
              <a:gd name="T106" fmla="*/ 544 w 738"/>
              <a:gd name="T107" fmla="*/ 486 h 765"/>
              <a:gd name="T108" fmla="*/ 571 w 738"/>
              <a:gd name="T109" fmla="*/ 479 h 765"/>
              <a:gd name="T110" fmla="*/ 607 w 738"/>
              <a:gd name="T111" fmla="*/ 471 h 765"/>
              <a:gd name="T112" fmla="*/ 622 w 738"/>
              <a:gd name="T113" fmla="*/ 452 h 765"/>
              <a:gd name="T114" fmla="*/ 648 w 738"/>
              <a:gd name="T115" fmla="*/ 435 h 765"/>
              <a:gd name="T116" fmla="*/ 648 w 738"/>
              <a:gd name="T117" fmla="*/ 375 h 765"/>
              <a:gd name="T118" fmla="*/ 629 w 738"/>
              <a:gd name="T119" fmla="*/ 353 h 765"/>
              <a:gd name="T120" fmla="*/ 715 w 738"/>
              <a:gd name="T121" fmla="*/ 307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8" h="765">
                <a:moveTo>
                  <a:pt x="730" y="273"/>
                </a:moveTo>
                <a:lnTo>
                  <a:pt x="730" y="273"/>
                </a:lnTo>
                <a:lnTo>
                  <a:pt x="730" y="265"/>
                </a:lnTo>
                <a:lnTo>
                  <a:pt x="728" y="258"/>
                </a:lnTo>
                <a:lnTo>
                  <a:pt x="725" y="253"/>
                </a:lnTo>
                <a:lnTo>
                  <a:pt x="723" y="246"/>
                </a:lnTo>
                <a:lnTo>
                  <a:pt x="723" y="246"/>
                </a:lnTo>
                <a:lnTo>
                  <a:pt x="711" y="246"/>
                </a:lnTo>
                <a:lnTo>
                  <a:pt x="703" y="244"/>
                </a:lnTo>
                <a:lnTo>
                  <a:pt x="684" y="241"/>
                </a:lnTo>
                <a:lnTo>
                  <a:pt x="667" y="234"/>
                </a:lnTo>
                <a:lnTo>
                  <a:pt x="658" y="232"/>
                </a:lnTo>
                <a:lnTo>
                  <a:pt x="648" y="232"/>
                </a:lnTo>
                <a:lnTo>
                  <a:pt x="648" y="232"/>
                </a:lnTo>
                <a:lnTo>
                  <a:pt x="646" y="229"/>
                </a:lnTo>
                <a:lnTo>
                  <a:pt x="643" y="227"/>
                </a:lnTo>
                <a:lnTo>
                  <a:pt x="634" y="225"/>
                </a:lnTo>
                <a:lnTo>
                  <a:pt x="634" y="225"/>
                </a:lnTo>
                <a:lnTo>
                  <a:pt x="634" y="222"/>
                </a:lnTo>
                <a:lnTo>
                  <a:pt x="633" y="220"/>
                </a:lnTo>
                <a:lnTo>
                  <a:pt x="628" y="219"/>
                </a:lnTo>
                <a:lnTo>
                  <a:pt x="628" y="219"/>
                </a:lnTo>
                <a:lnTo>
                  <a:pt x="626" y="217"/>
                </a:lnTo>
                <a:lnTo>
                  <a:pt x="624" y="215"/>
                </a:lnTo>
                <a:lnTo>
                  <a:pt x="619" y="213"/>
                </a:lnTo>
                <a:lnTo>
                  <a:pt x="607" y="212"/>
                </a:lnTo>
                <a:lnTo>
                  <a:pt x="607" y="212"/>
                </a:lnTo>
                <a:lnTo>
                  <a:pt x="607" y="207"/>
                </a:lnTo>
                <a:lnTo>
                  <a:pt x="605" y="201"/>
                </a:lnTo>
                <a:lnTo>
                  <a:pt x="602" y="193"/>
                </a:lnTo>
                <a:lnTo>
                  <a:pt x="597" y="186"/>
                </a:lnTo>
                <a:lnTo>
                  <a:pt x="593" y="178"/>
                </a:lnTo>
                <a:lnTo>
                  <a:pt x="593" y="178"/>
                </a:lnTo>
                <a:lnTo>
                  <a:pt x="587" y="178"/>
                </a:lnTo>
                <a:lnTo>
                  <a:pt x="580" y="178"/>
                </a:lnTo>
                <a:lnTo>
                  <a:pt x="569" y="174"/>
                </a:lnTo>
                <a:lnTo>
                  <a:pt x="559" y="171"/>
                </a:lnTo>
                <a:lnTo>
                  <a:pt x="554" y="169"/>
                </a:lnTo>
                <a:lnTo>
                  <a:pt x="546" y="171"/>
                </a:lnTo>
                <a:lnTo>
                  <a:pt x="546" y="171"/>
                </a:lnTo>
                <a:lnTo>
                  <a:pt x="544" y="167"/>
                </a:lnTo>
                <a:lnTo>
                  <a:pt x="542" y="164"/>
                </a:lnTo>
                <a:lnTo>
                  <a:pt x="534" y="162"/>
                </a:lnTo>
                <a:lnTo>
                  <a:pt x="530" y="161"/>
                </a:lnTo>
                <a:lnTo>
                  <a:pt x="527" y="159"/>
                </a:lnTo>
                <a:lnTo>
                  <a:pt x="525" y="155"/>
                </a:lnTo>
                <a:lnTo>
                  <a:pt x="525" y="150"/>
                </a:lnTo>
                <a:lnTo>
                  <a:pt x="525" y="150"/>
                </a:lnTo>
                <a:lnTo>
                  <a:pt x="516" y="149"/>
                </a:lnTo>
                <a:lnTo>
                  <a:pt x="511" y="147"/>
                </a:lnTo>
                <a:lnTo>
                  <a:pt x="506" y="143"/>
                </a:lnTo>
                <a:lnTo>
                  <a:pt x="498" y="143"/>
                </a:lnTo>
                <a:lnTo>
                  <a:pt x="498" y="143"/>
                </a:lnTo>
                <a:lnTo>
                  <a:pt x="491" y="140"/>
                </a:lnTo>
                <a:lnTo>
                  <a:pt x="484" y="137"/>
                </a:lnTo>
                <a:lnTo>
                  <a:pt x="484" y="137"/>
                </a:lnTo>
                <a:lnTo>
                  <a:pt x="481" y="137"/>
                </a:lnTo>
                <a:lnTo>
                  <a:pt x="477" y="137"/>
                </a:lnTo>
                <a:lnTo>
                  <a:pt x="477" y="137"/>
                </a:lnTo>
                <a:lnTo>
                  <a:pt x="476" y="133"/>
                </a:lnTo>
                <a:lnTo>
                  <a:pt x="470" y="126"/>
                </a:lnTo>
                <a:lnTo>
                  <a:pt x="467" y="125"/>
                </a:lnTo>
                <a:lnTo>
                  <a:pt x="462" y="121"/>
                </a:lnTo>
                <a:lnTo>
                  <a:pt x="457" y="121"/>
                </a:lnTo>
                <a:lnTo>
                  <a:pt x="450" y="123"/>
                </a:lnTo>
                <a:lnTo>
                  <a:pt x="450" y="123"/>
                </a:lnTo>
                <a:lnTo>
                  <a:pt x="447" y="118"/>
                </a:lnTo>
                <a:lnTo>
                  <a:pt x="445" y="111"/>
                </a:lnTo>
                <a:lnTo>
                  <a:pt x="443" y="104"/>
                </a:lnTo>
                <a:lnTo>
                  <a:pt x="443" y="96"/>
                </a:lnTo>
                <a:lnTo>
                  <a:pt x="443" y="96"/>
                </a:lnTo>
                <a:lnTo>
                  <a:pt x="433" y="89"/>
                </a:lnTo>
                <a:lnTo>
                  <a:pt x="424" y="80"/>
                </a:lnTo>
                <a:lnTo>
                  <a:pt x="416" y="72"/>
                </a:lnTo>
                <a:lnTo>
                  <a:pt x="409" y="62"/>
                </a:lnTo>
                <a:lnTo>
                  <a:pt x="409" y="62"/>
                </a:lnTo>
                <a:lnTo>
                  <a:pt x="402" y="62"/>
                </a:lnTo>
                <a:lnTo>
                  <a:pt x="397" y="60"/>
                </a:lnTo>
                <a:lnTo>
                  <a:pt x="389" y="55"/>
                </a:lnTo>
                <a:lnTo>
                  <a:pt x="389" y="55"/>
                </a:lnTo>
                <a:lnTo>
                  <a:pt x="383" y="53"/>
                </a:lnTo>
                <a:lnTo>
                  <a:pt x="380" y="53"/>
                </a:lnTo>
                <a:lnTo>
                  <a:pt x="377" y="51"/>
                </a:lnTo>
                <a:lnTo>
                  <a:pt x="375" y="48"/>
                </a:lnTo>
                <a:lnTo>
                  <a:pt x="375" y="48"/>
                </a:lnTo>
                <a:lnTo>
                  <a:pt x="361" y="41"/>
                </a:lnTo>
                <a:lnTo>
                  <a:pt x="348" y="34"/>
                </a:lnTo>
                <a:lnTo>
                  <a:pt x="348" y="34"/>
                </a:lnTo>
                <a:lnTo>
                  <a:pt x="349" y="31"/>
                </a:lnTo>
                <a:lnTo>
                  <a:pt x="351" y="28"/>
                </a:lnTo>
                <a:lnTo>
                  <a:pt x="353" y="26"/>
                </a:lnTo>
                <a:lnTo>
                  <a:pt x="355" y="21"/>
                </a:lnTo>
                <a:lnTo>
                  <a:pt x="355" y="21"/>
                </a:lnTo>
                <a:lnTo>
                  <a:pt x="337" y="17"/>
                </a:lnTo>
                <a:lnTo>
                  <a:pt x="327" y="17"/>
                </a:lnTo>
                <a:lnTo>
                  <a:pt x="315" y="17"/>
                </a:lnTo>
                <a:lnTo>
                  <a:pt x="300" y="21"/>
                </a:lnTo>
                <a:lnTo>
                  <a:pt x="300" y="21"/>
                </a:lnTo>
                <a:lnTo>
                  <a:pt x="295" y="21"/>
                </a:lnTo>
                <a:lnTo>
                  <a:pt x="290" y="21"/>
                </a:lnTo>
                <a:lnTo>
                  <a:pt x="288" y="17"/>
                </a:lnTo>
                <a:lnTo>
                  <a:pt x="285" y="14"/>
                </a:lnTo>
                <a:lnTo>
                  <a:pt x="283" y="7"/>
                </a:lnTo>
                <a:lnTo>
                  <a:pt x="281" y="4"/>
                </a:lnTo>
                <a:lnTo>
                  <a:pt x="279" y="0"/>
                </a:lnTo>
                <a:lnTo>
                  <a:pt x="279" y="0"/>
                </a:lnTo>
                <a:lnTo>
                  <a:pt x="268" y="5"/>
                </a:lnTo>
                <a:lnTo>
                  <a:pt x="256" y="10"/>
                </a:lnTo>
                <a:lnTo>
                  <a:pt x="242" y="16"/>
                </a:lnTo>
                <a:lnTo>
                  <a:pt x="232" y="21"/>
                </a:lnTo>
                <a:lnTo>
                  <a:pt x="232" y="21"/>
                </a:lnTo>
                <a:lnTo>
                  <a:pt x="232" y="26"/>
                </a:lnTo>
                <a:lnTo>
                  <a:pt x="232" y="31"/>
                </a:lnTo>
                <a:lnTo>
                  <a:pt x="237" y="36"/>
                </a:lnTo>
                <a:lnTo>
                  <a:pt x="239" y="43"/>
                </a:lnTo>
                <a:lnTo>
                  <a:pt x="240" y="48"/>
                </a:lnTo>
                <a:lnTo>
                  <a:pt x="239" y="55"/>
                </a:lnTo>
                <a:lnTo>
                  <a:pt x="239" y="55"/>
                </a:lnTo>
                <a:lnTo>
                  <a:pt x="242" y="57"/>
                </a:lnTo>
                <a:lnTo>
                  <a:pt x="244" y="60"/>
                </a:lnTo>
                <a:lnTo>
                  <a:pt x="245" y="68"/>
                </a:lnTo>
                <a:lnTo>
                  <a:pt x="259" y="68"/>
                </a:lnTo>
                <a:lnTo>
                  <a:pt x="259" y="68"/>
                </a:lnTo>
                <a:lnTo>
                  <a:pt x="266" y="79"/>
                </a:lnTo>
                <a:lnTo>
                  <a:pt x="273" y="89"/>
                </a:lnTo>
                <a:lnTo>
                  <a:pt x="276" y="94"/>
                </a:lnTo>
                <a:lnTo>
                  <a:pt x="278" y="101"/>
                </a:lnTo>
                <a:lnTo>
                  <a:pt x="279" y="108"/>
                </a:lnTo>
                <a:lnTo>
                  <a:pt x="279" y="116"/>
                </a:lnTo>
                <a:lnTo>
                  <a:pt x="279" y="116"/>
                </a:lnTo>
                <a:lnTo>
                  <a:pt x="273" y="116"/>
                </a:lnTo>
                <a:lnTo>
                  <a:pt x="268" y="115"/>
                </a:lnTo>
                <a:lnTo>
                  <a:pt x="266" y="109"/>
                </a:lnTo>
                <a:lnTo>
                  <a:pt x="262" y="106"/>
                </a:lnTo>
                <a:lnTo>
                  <a:pt x="261" y="101"/>
                </a:lnTo>
                <a:lnTo>
                  <a:pt x="257" y="97"/>
                </a:lnTo>
                <a:lnTo>
                  <a:pt x="254" y="94"/>
                </a:lnTo>
                <a:lnTo>
                  <a:pt x="245" y="96"/>
                </a:lnTo>
                <a:lnTo>
                  <a:pt x="245" y="96"/>
                </a:lnTo>
                <a:lnTo>
                  <a:pt x="237" y="97"/>
                </a:lnTo>
                <a:lnTo>
                  <a:pt x="232" y="99"/>
                </a:lnTo>
                <a:lnTo>
                  <a:pt x="228" y="104"/>
                </a:lnTo>
                <a:lnTo>
                  <a:pt x="225" y="109"/>
                </a:lnTo>
                <a:lnTo>
                  <a:pt x="225" y="109"/>
                </a:lnTo>
                <a:lnTo>
                  <a:pt x="218" y="109"/>
                </a:lnTo>
                <a:lnTo>
                  <a:pt x="213" y="113"/>
                </a:lnTo>
                <a:lnTo>
                  <a:pt x="210" y="115"/>
                </a:lnTo>
                <a:lnTo>
                  <a:pt x="204" y="116"/>
                </a:lnTo>
                <a:lnTo>
                  <a:pt x="204" y="116"/>
                </a:lnTo>
                <a:lnTo>
                  <a:pt x="199" y="118"/>
                </a:lnTo>
                <a:lnTo>
                  <a:pt x="194" y="121"/>
                </a:lnTo>
                <a:lnTo>
                  <a:pt x="187" y="130"/>
                </a:lnTo>
                <a:lnTo>
                  <a:pt x="181" y="138"/>
                </a:lnTo>
                <a:lnTo>
                  <a:pt x="175" y="142"/>
                </a:lnTo>
                <a:lnTo>
                  <a:pt x="170" y="143"/>
                </a:lnTo>
                <a:lnTo>
                  <a:pt x="170" y="143"/>
                </a:lnTo>
                <a:lnTo>
                  <a:pt x="170" y="157"/>
                </a:lnTo>
                <a:lnTo>
                  <a:pt x="167" y="167"/>
                </a:lnTo>
                <a:lnTo>
                  <a:pt x="162" y="190"/>
                </a:lnTo>
                <a:lnTo>
                  <a:pt x="158" y="200"/>
                </a:lnTo>
                <a:lnTo>
                  <a:pt x="157" y="212"/>
                </a:lnTo>
                <a:lnTo>
                  <a:pt x="155" y="224"/>
                </a:lnTo>
                <a:lnTo>
                  <a:pt x="157" y="239"/>
                </a:lnTo>
                <a:lnTo>
                  <a:pt x="157" y="239"/>
                </a:lnTo>
                <a:lnTo>
                  <a:pt x="152" y="239"/>
                </a:lnTo>
                <a:lnTo>
                  <a:pt x="146" y="241"/>
                </a:lnTo>
                <a:lnTo>
                  <a:pt x="138" y="244"/>
                </a:lnTo>
                <a:lnTo>
                  <a:pt x="131" y="249"/>
                </a:lnTo>
                <a:lnTo>
                  <a:pt x="123" y="253"/>
                </a:lnTo>
                <a:lnTo>
                  <a:pt x="123" y="253"/>
                </a:lnTo>
                <a:lnTo>
                  <a:pt x="118" y="278"/>
                </a:lnTo>
                <a:lnTo>
                  <a:pt x="112" y="304"/>
                </a:lnTo>
                <a:lnTo>
                  <a:pt x="109" y="331"/>
                </a:lnTo>
                <a:lnTo>
                  <a:pt x="107" y="346"/>
                </a:lnTo>
                <a:lnTo>
                  <a:pt x="109" y="362"/>
                </a:lnTo>
                <a:lnTo>
                  <a:pt x="109" y="362"/>
                </a:lnTo>
                <a:lnTo>
                  <a:pt x="109" y="369"/>
                </a:lnTo>
                <a:lnTo>
                  <a:pt x="111" y="374"/>
                </a:lnTo>
                <a:lnTo>
                  <a:pt x="114" y="377"/>
                </a:lnTo>
                <a:lnTo>
                  <a:pt x="118" y="380"/>
                </a:lnTo>
                <a:lnTo>
                  <a:pt x="124" y="387"/>
                </a:lnTo>
                <a:lnTo>
                  <a:pt x="128" y="391"/>
                </a:lnTo>
                <a:lnTo>
                  <a:pt x="129" y="396"/>
                </a:lnTo>
                <a:lnTo>
                  <a:pt x="129" y="396"/>
                </a:lnTo>
                <a:lnTo>
                  <a:pt x="133" y="404"/>
                </a:lnTo>
                <a:lnTo>
                  <a:pt x="138" y="411"/>
                </a:lnTo>
                <a:lnTo>
                  <a:pt x="141" y="420"/>
                </a:lnTo>
                <a:lnTo>
                  <a:pt x="143" y="425"/>
                </a:lnTo>
                <a:lnTo>
                  <a:pt x="143" y="430"/>
                </a:lnTo>
                <a:lnTo>
                  <a:pt x="143" y="430"/>
                </a:lnTo>
                <a:lnTo>
                  <a:pt x="138" y="433"/>
                </a:lnTo>
                <a:lnTo>
                  <a:pt x="133" y="437"/>
                </a:lnTo>
                <a:lnTo>
                  <a:pt x="128" y="442"/>
                </a:lnTo>
                <a:lnTo>
                  <a:pt x="123" y="444"/>
                </a:lnTo>
                <a:lnTo>
                  <a:pt x="123" y="444"/>
                </a:lnTo>
                <a:lnTo>
                  <a:pt x="106" y="444"/>
                </a:lnTo>
                <a:lnTo>
                  <a:pt x="99" y="442"/>
                </a:lnTo>
                <a:lnTo>
                  <a:pt x="97" y="440"/>
                </a:lnTo>
                <a:lnTo>
                  <a:pt x="95" y="437"/>
                </a:lnTo>
                <a:lnTo>
                  <a:pt x="95" y="437"/>
                </a:lnTo>
                <a:lnTo>
                  <a:pt x="85" y="432"/>
                </a:lnTo>
                <a:lnTo>
                  <a:pt x="75" y="427"/>
                </a:lnTo>
                <a:lnTo>
                  <a:pt x="63" y="423"/>
                </a:lnTo>
                <a:lnTo>
                  <a:pt x="56" y="423"/>
                </a:lnTo>
                <a:lnTo>
                  <a:pt x="47" y="423"/>
                </a:lnTo>
                <a:lnTo>
                  <a:pt x="47" y="423"/>
                </a:lnTo>
                <a:lnTo>
                  <a:pt x="47" y="420"/>
                </a:lnTo>
                <a:lnTo>
                  <a:pt x="46" y="418"/>
                </a:lnTo>
                <a:lnTo>
                  <a:pt x="41" y="416"/>
                </a:lnTo>
                <a:lnTo>
                  <a:pt x="41" y="416"/>
                </a:lnTo>
                <a:lnTo>
                  <a:pt x="24" y="416"/>
                </a:lnTo>
                <a:lnTo>
                  <a:pt x="17" y="418"/>
                </a:lnTo>
                <a:lnTo>
                  <a:pt x="15" y="420"/>
                </a:lnTo>
                <a:lnTo>
                  <a:pt x="13" y="423"/>
                </a:lnTo>
                <a:lnTo>
                  <a:pt x="13" y="423"/>
                </a:lnTo>
                <a:lnTo>
                  <a:pt x="5" y="423"/>
                </a:lnTo>
                <a:lnTo>
                  <a:pt x="0" y="423"/>
                </a:lnTo>
                <a:lnTo>
                  <a:pt x="0" y="423"/>
                </a:lnTo>
                <a:lnTo>
                  <a:pt x="3" y="425"/>
                </a:lnTo>
                <a:lnTo>
                  <a:pt x="3" y="425"/>
                </a:lnTo>
                <a:lnTo>
                  <a:pt x="15" y="433"/>
                </a:lnTo>
                <a:lnTo>
                  <a:pt x="29" y="438"/>
                </a:lnTo>
                <a:lnTo>
                  <a:pt x="29" y="438"/>
                </a:lnTo>
                <a:lnTo>
                  <a:pt x="44" y="445"/>
                </a:lnTo>
                <a:lnTo>
                  <a:pt x="44" y="445"/>
                </a:lnTo>
                <a:lnTo>
                  <a:pt x="59" y="454"/>
                </a:lnTo>
                <a:lnTo>
                  <a:pt x="59" y="454"/>
                </a:lnTo>
                <a:lnTo>
                  <a:pt x="71" y="461"/>
                </a:lnTo>
                <a:lnTo>
                  <a:pt x="85" y="469"/>
                </a:lnTo>
                <a:lnTo>
                  <a:pt x="85" y="469"/>
                </a:lnTo>
                <a:lnTo>
                  <a:pt x="88" y="474"/>
                </a:lnTo>
                <a:lnTo>
                  <a:pt x="94" y="479"/>
                </a:lnTo>
                <a:lnTo>
                  <a:pt x="100" y="490"/>
                </a:lnTo>
                <a:lnTo>
                  <a:pt x="100" y="490"/>
                </a:lnTo>
                <a:lnTo>
                  <a:pt x="109" y="500"/>
                </a:lnTo>
                <a:lnTo>
                  <a:pt x="118" y="510"/>
                </a:lnTo>
                <a:lnTo>
                  <a:pt x="118" y="510"/>
                </a:lnTo>
                <a:lnTo>
                  <a:pt x="126" y="520"/>
                </a:lnTo>
                <a:lnTo>
                  <a:pt x="126" y="520"/>
                </a:lnTo>
                <a:lnTo>
                  <a:pt x="128" y="522"/>
                </a:lnTo>
                <a:lnTo>
                  <a:pt x="129" y="526"/>
                </a:lnTo>
                <a:lnTo>
                  <a:pt x="129" y="526"/>
                </a:lnTo>
                <a:lnTo>
                  <a:pt x="124" y="524"/>
                </a:lnTo>
                <a:lnTo>
                  <a:pt x="124" y="524"/>
                </a:lnTo>
                <a:lnTo>
                  <a:pt x="129" y="532"/>
                </a:lnTo>
                <a:lnTo>
                  <a:pt x="129" y="532"/>
                </a:lnTo>
                <a:lnTo>
                  <a:pt x="136" y="529"/>
                </a:lnTo>
                <a:lnTo>
                  <a:pt x="141" y="524"/>
                </a:lnTo>
                <a:lnTo>
                  <a:pt x="146" y="519"/>
                </a:lnTo>
                <a:lnTo>
                  <a:pt x="150" y="512"/>
                </a:lnTo>
                <a:lnTo>
                  <a:pt x="150" y="512"/>
                </a:lnTo>
                <a:lnTo>
                  <a:pt x="157" y="514"/>
                </a:lnTo>
                <a:lnTo>
                  <a:pt x="160" y="514"/>
                </a:lnTo>
                <a:lnTo>
                  <a:pt x="169" y="510"/>
                </a:lnTo>
                <a:lnTo>
                  <a:pt x="174" y="505"/>
                </a:lnTo>
                <a:lnTo>
                  <a:pt x="179" y="505"/>
                </a:lnTo>
                <a:lnTo>
                  <a:pt x="184" y="505"/>
                </a:lnTo>
                <a:lnTo>
                  <a:pt x="184" y="505"/>
                </a:lnTo>
                <a:lnTo>
                  <a:pt x="187" y="503"/>
                </a:lnTo>
                <a:lnTo>
                  <a:pt x="189" y="502"/>
                </a:lnTo>
                <a:lnTo>
                  <a:pt x="191" y="495"/>
                </a:lnTo>
                <a:lnTo>
                  <a:pt x="193" y="488"/>
                </a:lnTo>
                <a:lnTo>
                  <a:pt x="194" y="486"/>
                </a:lnTo>
                <a:lnTo>
                  <a:pt x="198" y="485"/>
                </a:lnTo>
                <a:lnTo>
                  <a:pt x="198" y="485"/>
                </a:lnTo>
                <a:lnTo>
                  <a:pt x="206" y="485"/>
                </a:lnTo>
                <a:lnTo>
                  <a:pt x="213" y="486"/>
                </a:lnTo>
                <a:lnTo>
                  <a:pt x="218" y="490"/>
                </a:lnTo>
                <a:lnTo>
                  <a:pt x="225" y="491"/>
                </a:lnTo>
                <a:lnTo>
                  <a:pt x="225" y="491"/>
                </a:lnTo>
                <a:lnTo>
                  <a:pt x="223" y="495"/>
                </a:lnTo>
                <a:lnTo>
                  <a:pt x="220" y="497"/>
                </a:lnTo>
                <a:lnTo>
                  <a:pt x="218" y="497"/>
                </a:lnTo>
                <a:lnTo>
                  <a:pt x="216" y="497"/>
                </a:lnTo>
                <a:lnTo>
                  <a:pt x="210" y="493"/>
                </a:lnTo>
                <a:lnTo>
                  <a:pt x="204" y="491"/>
                </a:lnTo>
                <a:lnTo>
                  <a:pt x="204" y="491"/>
                </a:lnTo>
                <a:lnTo>
                  <a:pt x="201" y="493"/>
                </a:lnTo>
                <a:lnTo>
                  <a:pt x="199" y="497"/>
                </a:lnTo>
                <a:lnTo>
                  <a:pt x="198" y="505"/>
                </a:lnTo>
                <a:lnTo>
                  <a:pt x="198" y="505"/>
                </a:lnTo>
                <a:lnTo>
                  <a:pt x="196" y="509"/>
                </a:lnTo>
                <a:lnTo>
                  <a:pt x="194" y="512"/>
                </a:lnTo>
                <a:lnTo>
                  <a:pt x="191" y="515"/>
                </a:lnTo>
                <a:lnTo>
                  <a:pt x="191" y="519"/>
                </a:lnTo>
                <a:lnTo>
                  <a:pt x="191" y="519"/>
                </a:lnTo>
                <a:lnTo>
                  <a:pt x="186" y="515"/>
                </a:lnTo>
                <a:lnTo>
                  <a:pt x="182" y="515"/>
                </a:lnTo>
                <a:lnTo>
                  <a:pt x="177" y="515"/>
                </a:lnTo>
                <a:lnTo>
                  <a:pt x="172" y="517"/>
                </a:lnTo>
                <a:lnTo>
                  <a:pt x="160" y="520"/>
                </a:lnTo>
                <a:lnTo>
                  <a:pt x="150" y="526"/>
                </a:lnTo>
                <a:lnTo>
                  <a:pt x="150" y="526"/>
                </a:lnTo>
                <a:lnTo>
                  <a:pt x="150" y="529"/>
                </a:lnTo>
                <a:lnTo>
                  <a:pt x="150" y="529"/>
                </a:lnTo>
                <a:lnTo>
                  <a:pt x="152" y="531"/>
                </a:lnTo>
                <a:lnTo>
                  <a:pt x="152" y="531"/>
                </a:lnTo>
                <a:lnTo>
                  <a:pt x="157" y="529"/>
                </a:lnTo>
                <a:lnTo>
                  <a:pt x="160" y="531"/>
                </a:lnTo>
                <a:lnTo>
                  <a:pt x="169" y="538"/>
                </a:lnTo>
                <a:lnTo>
                  <a:pt x="175" y="546"/>
                </a:lnTo>
                <a:lnTo>
                  <a:pt x="181" y="546"/>
                </a:lnTo>
                <a:lnTo>
                  <a:pt x="186" y="546"/>
                </a:lnTo>
                <a:lnTo>
                  <a:pt x="186" y="546"/>
                </a:lnTo>
                <a:lnTo>
                  <a:pt x="187" y="546"/>
                </a:lnTo>
                <a:lnTo>
                  <a:pt x="187" y="546"/>
                </a:lnTo>
                <a:lnTo>
                  <a:pt x="198" y="546"/>
                </a:lnTo>
                <a:lnTo>
                  <a:pt x="198" y="546"/>
                </a:lnTo>
                <a:lnTo>
                  <a:pt x="211" y="567"/>
                </a:lnTo>
                <a:lnTo>
                  <a:pt x="225" y="587"/>
                </a:lnTo>
                <a:lnTo>
                  <a:pt x="225" y="587"/>
                </a:lnTo>
                <a:lnTo>
                  <a:pt x="232" y="589"/>
                </a:lnTo>
                <a:lnTo>
                  <a:pt x="235" y="589"/>
                </a:lnTo>
                <a:lnTo>
                  <a:pt x="244" y="585"/>
                </a:lnTo>
                <a:lnTo>
                  <a:pt x="249" y="580"/>
                </a:lnTo>
                <a:lnTo>
                  <a:pt x="254" y="580"/>
                </a:lnTo>
                <a:lnTo>
                  <a:pt x="259" y="580"/>
                </a:lnTo>
                <a:lnTo>
                  <a:pt x="259" y="580"/>
                </a:lnTo>
                <a:lnTo>
                  <a:pt x="262" y="589"/>
                </a:lnTo>
                <a:lnTo>
                  <a:pt x="266" y="597"/>
                </a:lnTo>
                <a:lnTo>
                  <a:pt x="271" y="604"/>
                </a:lnTo>
                <a:lnTo>
                  <a:pt x="274" y="606"/>
                </a:lnTo>
                <a:lnTo>
                  <a:pt x="279" y="608"/>
                </a:lnTo>
                <a:lnTo>
                  <a:pt x="279" y="608"/>
                </a:lnTo>
                <a:lnTo>
                  <a:pt x="279" y="613"/>
                </a:lnTo>
                <a:lnTo>
                  <a:pt x="283" y="614"/>
                </a:lnTo>
                <a:lnTo>
                  <a:pt x="288" y="619"/>
                </a:lnTo>
                <a:lnTo>
                  <a:pt x="291" y="621"/>
                </a:lnTo>
                <a:lnTo>
                  <a:pt x="293" y="625"/>
                </a:lnTo>
                <a:lnTo>
                  <a:pt x="293" y="630"/>
                </a:lnTo>
                <a:lnTo>
                  <a:pt x="293" y="635"/>
                </a:lnTo>
                <a:lnTo>
                  <a:pt x="293" y="635"/>
                </a:lnTo>
                <a:lnTo>
                  <a:pt x="298" y="638"/>
                </a:lnTo>
                <a:lnTo>
                  <a:pt x="303" y="640"/>
                </a:lnTo>
                <a:lnTo>
                  <a:pt x="303" y="640"/>
                </a:lnTo>
                <a:lnTo>
                  <a:pt x="307" y="640"/>
                </a:lnTo>
                <a:lnTo>
                  <a:pt x="307" y="640"/>
                </a:lnTo>
                <a:lnTo>
                  <a:pt x="331" y="660"/>
                </a:lnTo>
                <a:lnTo>
                  <a:pt x="331" y="660"/>
                </a:lnTo>
                <a:lnTo>
                  <a:pt x="332" y="664"/>
                </a:lnTo>
                <a:lnTo>
                  <a:pt x="332" y="664"/>
                </a:lnTo>
                <a:lnTo>
                  <a:pt x="336" y="671"/>
                </a:lnTo>
                <a:lnTo>
                  <a:pt x="343" y="674"/>
                </a:lnTo>
                <a:lnTo>
                  <a:pt x="355" y="683"/>
                </a:lnTo>
                <a:lnTo>
                  <a:pt x="355" y="683"/>
                </a:lnTo>
                <a:lnTo>
                  <a:pt x="355" y="710"/>
                </a:lnTo>
                <a:lnTo>
                  <a:pt x="356" y="722"/>
                </a:lnTo>
                <a:lnTo>
                  <a:pt x="358" y="727"/>
                </a:lnTo>
                <a:lnTo>
                  <a:pt x="361" y="730"/>
                </a:lnTo>
                <a:lnTo>
                  <a:pt x="361" y="730"/>
                </a:lnTo>
                <a:lnTo>
                  <a:pt x="361" y="734"/>
                </a:lnTo>
                <a:lnTo>
                  <a:pt x="363" y="735"/>
                </a:lnTo>
                <a:lnTo>
                  <a:pt x="368" y="735"/>
                </a:lnTo>
                <a:lnTo>
                  <a:pt x="375" y="737"/>
                </a:lnTo>
                <a:lnTo>
                  <a:pt x="382" y="737"/>
                </a:lnTo>
                <a:lnTo>
                  <a:pt x="382" y="737"/>
                </a:lnTo>
                <a:lnTo>
                  <a:pt x="385" y="739"/>
                </a:lnTo>
                <a:lnTo>
                  <a:pt x="389" y="741"/>
                </a:lnTo>
                <a:lnTo>
                  <a:pt x="390" y="742"/>
                </a:lnTo>
                <a:lnTo>
                  <a:pt x="395" y="744"/>
                </a:lnTo>
                <a:lnTo>
                  <a:pt x="395" y="744"/>
                </a:lnTo>
                <a:lnTo>
                  <a:pt x="404" y="749"/>
                </a:lnTo>
                <a:lnTo>
                  <a:pt x="409" y="751"/>
                </a:lnTo>
                <a:lnTo>
                  <a:pt x="416" y="751"/>
                </a:lnTo>
                <a:lnTo>
                  <a:pt x="416" y="751"/>
                </a:lnTo>
                <a:lnTo>
                  <a:pt x="419" y="752"/>
                </a:lnTo>
                <a:lnTo>
                  <a:pt x="421" y="756"/>
                </a:lnTo>
                <a:lnTo>
                  <a:pt x="423" y="764"/>
                </a:lnTo>
                <a:lnTo>
                  <a:pt x="450" y="764"/>
                </a:lnTo>
                <a:lnTo>
                  <a:pt x="450" y="764"/>
                </a:lnTo>
                <a:lnTo>
                  <a:pt x="447" y="756"/>
                </a:lnTo>
                <a:lnTo>
                  <a:pt x="447" y="756"/>
                </a:lnTo>
                <a:lnTo>
                  <a:pt x="447" y="752"/>
                </a:lnTo>
                <a:lnTo>
                  <a:pt x="447" y="752"/>
                </a:lnTo>
                <a:lnTo>
                  <a:pt x="445" y="746"/>
                </a:lnTo>
                <a:lnTo>
                  <a:pt x="445" y="746"/>
                </a:lnTo>
                <a:lnTo>
                  <a:pt x="445" y="742"/>
                </a:lnTo>
                <a:lnTo>
                  <a:pt x="445" y="742"/>
                </a:lnTo>
                <a:lnTo>
                  <a:pt x="443" y="734"/>
                </a:lnTo>
                <a:lnTo>
                  <a:pt x="443" y="734"/>
                </a:lnTo>
                <a:lnTo>
                  <a:pt x="443" y="732"/>
                </a:lnTo>
                <a:lnTo>
                  <a:pt x="443" y="732"/>
                </a:lnTo>
                <a:lnTo>
                  <a:pt x="443" y="722"/>
                </a:lnTo>
                <a:lnTo>
                  <a:pt x="443" y="722"/>
                </a:lnTo>
                <a:lnTo>
                  <a:pt x="443" y="720"/>
                </a:lnTo>
                <a:lnTo>
                  <a:pt x="443" y="720"/>
                </a:lnTo>
                <a:lnTo>
                  <a:pt x="443" y="710"/>
                </a:lnTo>
                <a:lnTo>
                  <a:pt x="443" y="710"/>
                </a:lnTo>
                <a:lnTo>
                  <a:pt x="443" y="708"/>
                </a:lnTo>
                <a:lnTo>
                  <a:pt x="443" y="708"/>
                </a:lnTo>
                <a:lnTo>
                  <a:pt x="443" y="696"/>
                </a:lnTo>
                <a:lnTo>
                  <a:pt x="443" y="696"/>
                </a:lnTo>
                <a:lnTo>
                  <a:pt x="443" y="694"/>
                </a:lnTo>
                <a:lnTo>
                  <a:pt x="443" y="694"/>
                </a:lnTo>
                <a:lnTo>
                  <a:pt x="443" y="676"/>
                </a:lnTo>
                <a:lnTo>
                  <a:pt x="443" y="676"/>
                </a:lnTo>
                <a:lnTo>
                  <a:pt x="441" y="672"/>
                </a:lnTo>
                <a:lnTo>
                  <a:pt x="441" y="672"/>
                </a:lnTo>
                <a:lnTo>
                  <a:pt x="441" y="671"/>
                </a:lnTo>
                <a:lnTo>
                  <a:pt x="441" y="671"/>
                </a:lnTo>
                <a:lnTo>
                  <a:pt x="440" y="669"/>
                </a:lnTo>
                <a:lnTo>
                  <a:pt x="440" y="669"/>
                </a:lnTo>
                <a:lnTo>
                  <a:pt x="440" y="669"/>
                </a:lnTo>
                <a:lnTo>
                  <a:pt x="440" y="669"/>
                </a:lnTo>
                <a:lnTo>
                  <a:pt x="438" y="665"/>
                </a:lnTo>
                <a:lnTo>
                  <a:pt x="438" y="665"/>
                </a:lnTo>
                <a:lnTo>
                  <a:pt x="436" y="665"/>
                </a:lnTo>
                <a:lnTo>
                  <a:pt x="436" y="665"/>
                </a:lnTo>
                <a:lnTo>
                  <a:pt x="435" y="664"/>
                </a:lnTo>
                <a:lnTo>
                  <a:pt x="435" y="664"/>
                </a:lnTo>
                <a:lnTo>
                  <a:pt x="428" y="662"/>
                </a:lnTo>
                <a:lnTo>
                  <a:pt x="428" y="662"/>
                </a:lnTo>
                <a:lnTo>
                  <a:pt x="428" y="652"/>
                </a:lnTo>
                <a:lnTo>
                  <a:pt x="428" y="652"/>
                </a:lnTo>
                <a:lnTo>
                  <a:pt x="428" y="648"/>
                </a:lnTo>
                <a:lnTo>
                  <a:pt x="424" y="643"/>
                </a:lnTo>
                <a:lnTo>
                  <a:pt x="424" y="643"/>
                </a:lnTo>
                <a:lnTo>
                  <a:pt x="419" y="635"/>
                </a:lnTo>
                <a:lnTo>
                  <a:pt x="419" y="635"/>
                </a:lnTo>
                <a:lnTo>
                  <a:pt x="416" y="626"/>
                </a:lnTo>
                <a:lnTo>
                  <a:pt x="412" y="618"/>
                </a:lnTo>
                <a:lnTo>
                  <a:pt x="411" y="609"/>
                </a:lnTo>
                <a:lnTo>
                  <a:pt x="412" y="601"/>
                </a:lnTo>
                <a:lnTo>
                  <a:pt x="412" y="601"/>
                </a:lnTo>
                <a:lnTo>
                  <a:pt x="414" y="597"/>
                </a:lnTo>
                <a:lnTo>
                  <a:pt x="416" y="592"/>
                </a:lnTo>
                <a:lnTo>
                  <a:pt x="416" y="592"/>
                </a:lnTo>
                <a:lnTo>
                  <a:pt x="419" y="587"/>
                </a:lnTo>
                <a:lnTo>
                  <a:pt x="423" y="584"/>
                </a:lnTo>
                <a:lnTo>
                  <a:pt x="428" y="579"/>
                </a:lnTo>
                <a:lnTo>
                  <a:pt x="430" y="573"/>
                </a:lnTo>
                <a:lnTo>
                  <a:pt x="430" y="573"/>
                </a:lnTo>
                <a:lnTo>
                  <a:pt x="430" y="567"/>
                </a:lnTo>
                <a:lnTo>
                  <a:pt x="431" y="563"/>
                </a:lnTo>
                <a:lnTo>
                  <a:pt x="435" y="558"/>
                </a:lnTo>
                <a:lnTo>
                  <a:pt x="436" y="553"/>
                </a:lnTo>
                <a:lnTo>
                  <a:pt x="436" y="553"/>
                </a:lnTo>
                <a:lnTo>
                  <a:pt x="440" y="553"/>
                </a:lnTo>
                <a:lnTo>
                  <a:pt x="443" y="550"/>
                </a:lnTo>
                <a:lnTo>
                  <a:pt x="447" y="548"/>
                </a:lnTo>
                <a:lnTo>
                  <a:pt x="450" y="546"/>
                </a:lnTo>
                <a:lnTo>
                  <a:pt x="450" y="546"/>
                </a:lnTo>
                <a:lnTo>
                  <a:pt x="452" y="536"/>
                </a:lnTo>
                <a:lnTo>
                  <a:pt x="455" y="527"/>
                </a:lnTo>
                <a:lnTo>
                  <a:pt x="455" y="527"/>
                </a:lnTo>
                <a:lnTo>
                  <a:pt x="455" y="527"/>
                </a:lnTo>
                <a:lnTo>
                  <a:pt x="455" y="527"/>
                </a:lnTo>
                <a:lnTo>
                  <a:pt x="459" y="522"/>
                </a:lnTo>
                <a:lnTo>
                  <a:pt x="459" y="522"/>
                </a:lnTo>
                <a:lnTo>
                  <a:pt x="460" y="520"/>
                </a:lnTo>
                <a:lnTo>
                  <a:pt x="460" y="520"/>
                </a:lnTo>
                <a:lnTo>
                  <a:pt x="464" y="515"/>
                </a:lnTo>
                <a:lnTo>
                  <a:pt x="464" y="515"/>
                </a:lnTo>
                <a:lnTo>
                  <a:pt x="465" y="514"/>
                </a:lnTo>
                <a:lnTo>
                  <a:pt x="465" y="514"/>
                </a:lnTo>
                <a:lnTo>
                  <a:pt x="467" y="510"/>
                </a:lnTo>
                <a:lnTo>
                  <a:pt x="467" y="510"/>
                </a:lnTo>
                <a:lnTo>
                  <a:pt x="470" y="505"/>
                </a:lnTo>
                <a:lnTo>
                  <a:pt x="470" y="505"/>
                </a:lnTo>
                <a:lnTo>
                  <a:pt x="476" y="495"/>
                </a:lnTo>
                <a:lnTo>
                  <a:pt x="481" y="485"/>
                </a:lnTo>
                <a:lnTo>
                  <a:pt x="488" y="476"/>
                </a:lnTo>
                <a:lnTo>
                  <a:pt x="493" y="473"/>
                </a:lnTo>
                <a:lnTo>
                  <a:pt x="498" y="471"/>
                </a:lnTo>
                <a:lnTo>
                  <a:pt x="498" y="471"/>
                </a:lnTo>
                <a:lnTo>
                  <a:pt x="496" y="462"/>
                </a:lnTo>
                <a:lnTo>
                  <a:pt x="498" y="456"/>
                </a:lnTo>
                <a:lnTo>
                  <a:pt x="499" y="449"/>
                </a:lnTo>
                <a:lnTo>
                  <a:pt x="501" y="444"/>
                </a:lnTo>
                <a:lnTo>
                  <a:pt x="505" y="438"/>
                </a:lnTo>
                <a:lnTo>
                  <a:pt x="508" y="435"/>
                </a:lnTo>
                <a:lnTo>
                  <a:pt x="518" y="430"/>
                </a:lnTo>
                <a:lnTo>
                  <a:pt x="518" y="430"/>
                </a:lnTo>
                <a:lnTo>
                  <a:pt x="518" y="438"/>
                </a:lnTo>
                <a:lnTo>
                  <a:pt x="520" y="445"/>
                </a:lnTo>
                <a:lnTo>
                  <a:pt x="522" y="452"/>
                </a:lnTo>
                <a:lnTo>
                  <a:pt x="525" y="457"/>
                </a:lnTo>
                <a:lnTo>
                  <a:pt x="525" y="457"/>
                </a:lnTo>
                <a:lnTo>
                  <a:pt x="530" y="459"/>
                </a:lnTo>
                <a:lnTo>
                  <a:pt x="532" y="461"/>
                </a:lnTo>
                <a:lnTo>
                  <a:pt x="532" y="464"/>
                </a:lnTo>
                <a:lnTo>
                  <a:pt x="532" y="464"/>
                </a:lnTo>
                <a:lnTo>
                  <a:pt x="534" y="476"/>
                </a:lnTo>
                <a:lnTo>
                  <a:pt x="537" y="479"/>
                </a:lnTo>
                <a:lnTo>
                  <a:pt x="539" y="485"/>
                </a:lnTo>
                <a:lnTo>
                  <a:pt x="544" y="486"/>
                </a:lnTo>
                <a:lnTo>
                  <a:pt x="547" y="490"/>
                </a:lnTo>
                <a:lnTo>
                  <a:pt x="559" y="491"/>
                </a:lnTo>
                <a:lnTo>
                  <a:pt x="559" y="491"/>
                </a:lnTo>
                <a:lnTo>
                  <a:pt x="564" y="490"/>
                </a:lnTo>
                <a:lnTo>
                  <a:pt x="566" y="488"/>
                </a:lnTo>
                <a:lnTo>
                  <a:pt x="566" y="485"/>
                </a:lnTo>
                <a:lnTo>
                  <a:pt x="566" y="485"/>
                </a:lnTo>
                <a:lnTo>
                  <a:pt x="568" y="481"/>
                </a:lnTo>
                <a:lnTo>
                  <a:pt x="571" y="479"/>
                </a:lnTo>
                <a:lnTo>
                  <a:pt x="575" y="478"/>
                </a:lnTo>
                <a:lnTo>
                  <a:pt x="580" y="478"/>
                </a:lnTo>
                <a:lnTo>
                  <a:pt x="593" y="478"/>
                </a:lnTo>
                <a:lnTo>
                  <a:pt x="593" y="478"/>
                </a:lnTo>
                <a:lnTo>
                  <a:pt x="595" y="473"/>
                </a:lnTo>
                <a:lnTo>
                  <a:pt x="597" y="471"/>
                </a:lnTo>
                <a:lnTo>
                  <a:pt x="600" y="471"/>
                </a:lnTo>
                <a:lnTo>
                  <a:pt x="607" y="471"/>
                </a:lnTo>
                <a:lnTo>
                  <a:pt x="607" y="471"/>
                </a:lnTo>
                <a:lnTo>
                  <a:pt x="609" y="466"/>
                </a:lnTo>
                <a:lnTo>
                  <a:pt x="610" y="464"/>
                </a:lnTo>
                <a:lnTo>
                  <a:pt x="614" y="464"/>
                </a:lnTo>
                <a:lnTo>
                  <a:pt x="614" y="464"/>
                </a:lnTo>
                <a:lnTo>
                  <a:pt x="616" y="459"/>
                </a:lnTo>
                <a:lnTo>
                  <a:pt x="617" y="457"/>
                </a:lnTo>
                <a:lnTo>
                  <a:pt x="621" y="457"/>
                </a:lnTo>
                <a:lnTo>
                  <a:pt x="621" y="457"/>
                </a:lnTo>
                <a:lnTo>
                  <a:pt x="622" y="452"/>
                </a:lnTo>
                <a:lnTo>
                  <a:pt x="624" y="450"/>
                </a:lnTo>
                <a:lnTo>
                  <a:pt x="628" y="450"/>
                </a:lnTo>
                <a:lnTo>
                  <a:pt x="628" y="450"/>
                </a:lnTo>
                <a:lnTo>
                  <a:pt x="633" y="449"/>
                </a:lnTo>
                <a:lnTo>
                  <a:pt x="636" y="447"/>
                </a:lnTo>
                <a:lnTo>
                  <a:pt x="641" y="444"/>
                </a:lnTo>
                <a:lnTo>
                  <a:pt x="648" y="444"/>
                </a:lnTo>
                <a:lnTo>
                  <a:pt x="648" y="444"/>
                </a:lnTo>
                <a:lnTo>
                  <a:pt x="648" y="435"/>
                </a:lnTo>
                <a:lnTo>
                  <a:pt x="648" y="427"/>
                </a:lnTo>
                <a:lnTo>
                  <a:pt x="651" y="413"/>
                </a:lnTo>
                <a:lnTo>
                  <a:pt x="655" y="399"/>
                </a:lnTo>
                <a:lnTo>
                  <a:pt x="657" y="392"/>
                </a:lnTo>
                <a:lnTo>
                  <a:pt x="655" y="382"/>
                </a:lnTo>
                <a:lnTo>
                  <a:pt x="655" y="382"/>
                </a:lnTo>
                <a:lnTo>
                  <a:pt x="650" y="380"/>
                </a:lnTo>
                <a:lnTo>
                  <a:pt x="648" y="379"/>
                </a:lnTo>
                <a:lnTo>
                  <a:pt x="648" y="375"/>
                </a:lnTo>
                <a:lnTo>
                  <a:pt x="648" y="375"/>
                </a:lnTo>
                <a:lnTo>
                  <a:pt x="646" y="372"/>
                </a:lnTo>
                <a:lnTo>
                  <a:pt x="643" y="370"/>
                </a:lnTo>
                <a:lnTo>
                  <a:pt x="639" y="369"/>
                </a:lnTo>
                <a:lnTo>
                  <a:pt x="634" y="369"/>
                </a:lnTo>
                <a:lnTo>
                  <a:pt x="634" y="369"/>
                </a:lnTo>
                <a:lnTo>
                  <a:pt x="634" y="363"/>
                </a:lnTo>
                <a:lnTo>
                  <a:pt x="634" y="358"/>
                </a:lnTo>
                <a:lnTo>
                  <a:pt x="629" y="353"/>
                </a:lnTo>
                <a:lnTo>
                  <a:pt x="626" y="346"/>
                </a:lnTo>
                <a:lnTo>
                  <a:pt x="626" y="341"/>
                </a:lnTo>
                <a:lnTo>
                  <a:pt x="628" y="334"/>
                </a:lnTo>
                <a:lnTo>
                  <a:pt x="696" y="334"/>
                </a:lnTo>
                <a:lnTo>
                  <a:pt x="696" y="334"/>
                </a:lnTo>
                <a:lnTo>
                  <a:pt x="701" y="321"/>
                </a:lnTo>
                <a:lnTo>
                  <a:pt x="706" y="316"/>
                </a:lnTo>
                <a:lnTo>
                  <a:pt x="709" y="311"/>
                </a:lnTo>
                <a:lnTo>
                  <a:pt x="715" y="307"/>
                </a:lnTo>
                <a:lnTo>
                  <a:pt x="721" y="304"/>
                </a:lnTo>
                <a:lnTo>
                  <a:pt x="728" y="302"/>
                </a:lnTo>
                <a:lnTo>
                  <a:pt x="737" y="300"/>
                </a:lnTo>
                <a:lnTo>
                  <a:pt x="737" y="273"/>
                </a:lnTo>
                <a:lnTo>
                  <a:pt x="737" y="273"/>
                </a:lnTo>
                <a:lnTo>
                  <a:pt x="730" y="273"/>
                </a:lnTo>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342" name="Freeform 268">
            <a:extLst>
              <a:ext uri="{FF2B5EF4-FFF2-40B4-BE49-F238E27FC236}">
                <a16:creationId xmlns:a16="http://schemas.microsoft.com/office/drawing/2014/main" id="{377CCE2C-F8CA-914E-A87C-10E02006DB59}"/>
              </a:ext>
            </a:extLst>
          </p:cNvPr>
          <p:cNvSpPr>
            <a:spLocks noChangeArrowheads="1"/>
          </p:cNvSpPr>
          <p:nvPr/>
        </p:nvSpPr>
        <p:spPr bwMode="auto">
          <a:xfrm rot="21434252">
            <a:off x="1985694" y="9990382"/>
            <a:ext cx="21526" cy="19059"/>
          </a:xfrm>
          <a:custGeom>
            <a:avLst/>
            <a:gdLst>
              <a:gd name="T0" fmla="*/ 0 w 125"/>
              <a:gd name="T1" fmla="*/ 0 h 111"/>
              <a:gd name="T2" fmla="*/ 0 w 125"/>
              <a:gd name="T3" fmla="*/ 0 h 111"/>
              <a:gd name="T4" fmla="*/ 54 w 125"/>
              <a:gd name="T5" fmla="*/ 0 h 111"/>
              <a:gd name="T6" fmla="*/ 54 w 125"/>
              <a:gd name="T7" fmla="*/ 0 h 111"/>
              <a:gd name="T8" fmla="*/ 54 w 125"/>
              <a:gd name="T9" fmla="*/ 3 h 111"/>
              <a:gd name="T10" fmla="*/ 56 w 125"/>
              <a:gd name="T11" fmla="*/ 5 h 111"/>
              <a:gd name="T12" fmla="*/ 61 w 125"/>
              <a:gd name="T13" fmla="*/ 6 h 111"/>
              <a:gd name="T14" fmla="*/ 61 w 125"/>
              <a:gd name="T15" fmla="*/ 6 h 111"/>
              <a:gd name="T16" fmla="*/ 75 w 125"/>
              <a:gd name="T17" fmla="*/ 6 h 111"/>
              <a:gd name="T18" fmla="*/ 75 w 125"/>
              <a:gd name="T19" fmla="*/ 6 h 111"/>
              <a:gd name="T20" fmla="*/ 75 w 125"/>
              <a:gd name="T21" fmla="*/ 10 h 111"/>
              <a:gd name="T22" fmla="*/ 77 w 125"/>
              <a:gd name="T23" fmla="*/ 11 h 111"/>
              <a:gd name="T24" fmla="*/ 82 w 125"/>
              <a:gd name="T25" fmla="*/ 13 h 111"/>
              <a:gd name="T26" fmla="*/ 82 w 125"/>
              <a:gd name="T27" fmla="*/ 13 h 111"/>
              <a:gd name="T28" fmla="*/ 87 w 125"/>
              <a:gd name="T29" fmla="*/ 13 h 111"/>
              <a:gd name="T30" fmla="*/ 92 w 125"/>
              <a:gd name="T31" fmla="*/ 15 h 111"/>
              <a:gd name="T32" fmla="*/ 100 w 125"/>
              <a:gd name="T33" fmla="*/ 18 h 111"/>
              <a:gd name="T34" fmla="*/ 109 w 125"/>
              <a:gd name="T35" fmla="*/ 22 h 111"/>
              <a:gd name="T36" fmla="*/ 116 w 125"/>
              <a:gd name="T37" fmla="*/ 22 h 111"/>
              <a:gd name="T38" fmla="*/ 123 w 125"/>
              <a:gd name="T39" fmla="*/ 20 h 111"/>
              <a:gd name="T40" fmla="*/ 123 w 125"/>
              <a:gd name="T41" fmla="*/ 20 h 111"/>
              <a:gd name="T42" fmla="*/ 123 w 125"/>
              <a:gd name="T43" fmla="*/ 47 h 111"/>
              <a:gd name="T44" fmla="*/ 123 w 125"/>
              <a:gd name="T45" fmla="*/ 47 h 111"/>
              <a:gd name="T46" fmla="*/ 124 w 125"/>
              <a:gd name="T47" fmla="*/ 54 h 111"/>
              <a:gd name="T48" fmla="*/ 123 w 125"/>
              <a:gd name="T49" fmla="*/ 59 h 111"/>
              <a:gd name="T50" fmla="*/ 121 w 125"/>
              <a:gd name="T51" fmla="*/ 64 h 111"/>
              <a:gd name="T52" fmla="*/ 119 w 125"/>
              <a:gd name="T53" fmla="*/ 68 h 111"/>
              <a:gd name="T54" fmla="*/ 112 w 125"/>
              <a:gd name="T55" fmla="*/ 73 h 111"/>
              <a:gd name="T56" fmla="*/ 111 w 125"/>
              <a:gd name="T57" fmla="*/ 78 h 111"/>
              <a:gd name="T58" fmla="*/ 109 w 125"/>
              <a:gd name="T59" fmla="*/ 81 h 111"/>
              <a:gd name="T60" fmla="*/ 109 w 125"/>
              <a:gd name="T61" fmla="*/ 81 h 111"/>
              <a:gd name="T62" fmla="*/ 95 w 125"/>
              <a:gd name="T63" fmla="*/ 81 h 111"/>
              <a:gd name="T64" fmla="*/ 95 w 125"/>
              <a:gd name="T65" fmla="*/ 81 h 111"/>
              <a:gd name="T66" fmla="*/ 94 w 125"/>
              <a:gd name="T67" fmla="*/ 86 h 111"/>
              <a:gd name="T68" fmla="*/ 88 w 125"/>
              <a:gd name="T69" fmla="*/ 88 h 111"/>
              <a:gd name="T70" fmla="*/ 82 w 125"/>
              <a:gd name="T71" fmla="*/ 88 h 111"/>
              <a:gd name="T72" fmla="*/ 75 w 125"/>
              <a:gd name="T73" fmla="*/ 88 h 111"/>
              <a:gd name="T74" fmla="*/ 75 w 125"/>
              <a:gd name="T75" fmla="*/ 88 h 111"/>
              <a:gd name="T76" fmla="*/ 73 w 125"/>
              <a:gd name="T77" fmla="*/ 93 h 111"/>
              <a:gd name="T78" fmla="*/ 70 w 125"/>
              <a:gd name="T79" fmla="*/ 97 h 111"/>
              <a:gd name="T80" fmla="*/ 61 w 125"/>
              <a:gd name="T81" fmla="*/ 102 h 111"/>
              <a:gd name="T82" fmla="*/ 61 w 125"/>
              <a:gd name="T83" fmla="*/ 102 h 111"/>
              <a:gd name="T84" fmla="*/ 59 w 125"/>
              <a:gd name="T85" fmla="*/ 107 h 111"/>
              <a:gd name="T86" fmla="*/ 54 w 125"/>
              <a:gd name="T87" fmla="*/ 109 h 111"/>
              <a:gd name="T88" fmla="*/ 48 w 125"/>
              <a:gd name="T89" fmla="*/ 110 h 111"/>
              <a:gd name="T90" fmla="*/ 41 w 125"/>
              <a:gd name="T91" fmla="*/ 109 h 111"/>
              <a:gd name="T92" fmla="*/ 27 w 125"/>
              <a:gd name="T93" fmla="*/ 109 h 111"/>
              <a:gd name="T94" fmla="*/ 19 w 125"/>
              <a:gd name="T95" fmla="*/ 109 h 111"/>
              <a:gd name="T96" fmla="*/ 13 w 125"/>
              <a:gd name="T97" fmla="*/ 109 h 111"/>
              <a:gd name="T98" fmla="*/ 13 w 125"/>
              <a:gd name="T99" fmla="*/ 109 h 111"/>
              <a:gd name="T100" fmla="*/ 10 w 125"/>
              <a:gd name="T101" fmla="*/ 102 h 111"/>
              <a:gd name="T102" fmla="*/ 7 w 125"/>
              <a:gd name="T103" fmla="*/ 98 h 111"/>
              <a:gd name="T104" fmla="*/ 3 w 125"/>
              <a:gd name="T105" fmla="*/ 93 h 111"/>
              <a:gd name="T106" fmla="*/ 0 w 125"/>
              <a:gd name="T107" fmla="*/ 88 h 111"/>
              <a:gd name="T108" fmla="*/ 0 w 125"/>
              <a:gd name="T109" fmla="*/ 88 h 111"/>
              <a:gd name="T110" fmla="*/ 0 w 125"/>
              <a:gd name="T11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 h="111">
                <a:moveTo>
                  <a:pt x="0" y="0"/>
                </a:moveTo>
                <a:lnTo>
                  <a:pt x="0" y="0"/>
                </a:lnTo>
                <a:lnTo>
                  <a:pt x="54" y="0"/>
                </a:lnTo>
                <a:lnTo>
                  <a:pt x="54" y="0"/>
                </a:lnTo>
                <a:lnTo>
                  <a:pt x="54" y="3"/>
                </a:lnTo>
                <a:lnTo>
                  <a:pt x="56" y="5"/>
                </a:lnTo>
                <a:lnTo>
                  <a:pt x="61" y="6"/>
                </a:lnTo>
                <a:lnTo>
                  <a:pt x="61" y="6"/>
                </a:lnTo>
                <a:lnTo>
                  <a:pt x="75" y="6"/>
                </a:lnTo>
                <a:lnTo>
                  <a:pt x="75" y="6"/>
                </a:lnTo>
                <a:lnTo>
                  <a:pt x="75" y="10"/>
                </a:lnTo>
                <a:lnTo>
                  <a:pt x="77" y="11"/>
                </a:lnTo>
                <a:lnTo>
                  <a:pt x="82" y="13"/>
                </a:lnTo>
                <a:lnTo>
                  <a:pt x="82" y="13"/>
                </a:lnTo>
                <a:lnTo>
                  <a:pt x="87" y="13"/>
                </a:lnTo>
                <a:lnTo>
                  <a:pt x="92" y="15"/>
                </a:lnTo>
                <a:lnTo>
                  <a:pt x="100" y="18"/>
                </a:lnTo>
                <a:lnTo>
                  <a:pt x="109" y="22"/>
                </a:lnTo>
                <a:lnTo>
                  <a:pt x="116" y="22"/>
                </a:lnTo>
                <a:lnTo>
                  <a:pt x="123" y="20"/>
                </a:lnTo>
                <a:lnTo>
                  <a:pt x="123" y="20"/>
                </a:lnTo>
                <a:lnTo>
                  <a:pt x="123" y="47"/>
                </a:lnTo>
                <a:lnTo>
                  <a:pt x="123" y="47"/>
                </a:lnTo>
                <a:lnTo>
                  <a:pt x="124" y="54"/>
                </a:lnTo>
                <a:lnTo>
                  <a:pt x="123" y="59"/>
                </a:lnTo>
                <a:lnTo>
                  <a:pt x="121" y="64"/>
                </a:lnTo>
                <a:lnTo>
                  <a:pt x="119" y="68"/>
                </a:lnTo>
                <a:lnTo>
                  <a:pt x="112" y="73"/>
                </a:lnTo>
                <a:lnTo>
                  <a:pt x="111" y="78"/>
                </a:lnTo>
                <a:lnTo>
                  <a:pt x="109" y="81"/>
                </a:lnTo>
                <a:lnTo>
                  <a:pt x="109" y="81"/>
                </a:lnTo>
                <a:lnTo>
                  <a:pt x="95" y="81"/>
                </a:lnTo>
                <a:lnTo>
                  <a:pt x="95" y="81"/>
                </a:lnTo>
                <a:lnTo>
                  <a:pt x="94" y="86"/>
                </a:lnTo>
                <a:lnTo>
                  <a:pt x="88" y="88"/>
                </a:lnTo>
                <a:lnTo>
                  <a:pt x="82" y="88"/>
                </a:lnTo>
                <a:lnTo>
                  <a:pt x="75" y="88"/>
                </a:lnTo>
                <a:lnTo>
                  <a:pt x="75" y="88"/>
                </a:lnTo>
                <a:lnTo>
                  <a:pt x="73" y="93"/>
                </a:lnTo>
                <a:lnTo>
                  <a:pt x="70" y="97"/>
                </a:lnTo>
                <a:lnTo>
                  <a:pt x="61" y="102"/>
                </a:lnTo>
                <a:lnTo>
                  <a:pt x="61" y="102"/>
                </a:lnTo>
                <a:lnTo>
                  <a:pt x="59" y="107"/>
                </a:lnTo>
                <a:lnTo>
                  <a:pt x="54" y="109"/>
                </a:lnTo>
                <a:lnTo>
                  <a:pt x="48" y="110"/>
                </a:lnTo>
                <a:lnTo>
                  <a:pt x="41" y="109"/>
                </a:lnTo>
                <a:lnTo>
                  <a:pt x="27" y="109"/>
                </a:lnTo>
                <a:lnTo>
                  <a:pt x="19" y="109"/>
                </a:lnTo>
                <a:lnTo>
                  <a:pt x="13" y="109"/>
                </a:lnTo>
                <a:lnTo>
                  <a:pt x="13" y="109"/>
                </a:lnTo>
                <a:lnTo>
                  <a:pt x="10" y="102"/>
                </a:lnTo>
                <a:lnTo>
                  <a:pt x="7" y="98"/>
                </a:lnTo>
                <a:lnTo>
                  <a:pt x="3" y="93"/>
                </a:lnTo>
                <a:lnTo>
                  <a:pt x="0" y="88"/>
                </a:lnTo>
                <a:lnTo>
                  <a:pt x="0" y="88"/>
                </a:lnTo>
                <a:lnTo>
                  <a:pt x="0" y="0"/>
                </a:lnTo>
              </a:path>
            </a:pathLst>
          </a:custGeom>
          <a:solidFill>
            <a:schemeClr val="bg1">
              <a:lumMod val="85000"/>
            </a:schemeClr>
          </a:solidFill>
          <a:ln>
            <a:noFill/>
          </a:ln>
          <a:effectLst/>
        </p:spPr>
        <p:txBody>
          <a:bodyPr wrap="none" anchor="ctr"/>
          <a:lstStyle/>
          <a:p>
            <a:endParaRPr lang="nl-BE"/>
          </a:p>
        </p:txBody>
      </p:sp>
      <p:sp>
        <p:nvSpPr>
          <p:cNvPr id="343" name="Freeform 269">
            <a:extLst>
              <a:ext uri="{FF2B5EF4-FFF2-40B4-BE49-F238E27FC236}">
                <a16:creationId xmlns:a16="http://schemas.microsoft.com/office/drawing/2014/main" id="{71F67DFC-4DA1-D84A-BBC4-A3F6E20B006C}"/>
              </a:ext>
            </a:extLst>
          </p:cNvPr>
          <p:cNvSpPr>
            <a:spLocks noChangeArrowheads="1"/>
          </p:cNvSpPr>
          <p:nvPr/>
        </p:nvSpPr>
        <p:spPr bwMode="auto">
          <a:xfrm rot="21434252">
            <a:off x="3020697" y="9974974"/>
            <a:ext cx="113780" cy="230225"/>
          </a:xfrm>
          <a:custGeom>
            <a:avLst/>
            <a:gdLst>
              <a:gd name="T0" fmla="*/ 624 w 654"/>
              <a:gd name="T1" fmla="*/ 776 h 1332"/>
              <a:gd name="T2" fmla="*/ 619 w 654"/>
              <a:gd name="T3" fmla="*/ 769 h 1332"/>
              <a:gd name="T4" fmla="*/ 578 w 654"/>
              <a:gd name="T5" fmla="*/ 703 h 1332"/>
              <a:gd name="T6" fmla="*/ 500 w 654"/>
              <a:gd name="T7" fmla="*/ 659 h 1332"/>
              <a:gd name="T8" fmla="*/ 462 w 654"/>
              <a:gd name="T9" fmla="*/ 647 h 1332"/>
              <a:gd name="T10" fmla="*/ 455 w 654"/>
              <a:gd name="T11" fmla="*/ 645 h 1332"/>
              <a:gd name="T12" fmla="*/ 428 w 654"/>
              <a:gd name="T13" fmla="*/ 621 h 1332"/>
              <a:gd name="T14" fmla="*/ 408 w 654"/>
              <a:gd name="T15" fmla="*/ 553 h 1332"/>
              <a:gd name="T16" fmla="*/ 409 w 654"/>
              <a:gd name="T17" fmla="*/ 500 h 1332"/>
              <a:gd name="T18" fmla="*/ 385 w 654"/>
              <a:gd name="T19" fmla="*/ 421 h 1332"/>
              <a:gd name="T20" fmla="*/ 394 w 654"/>
              <a:gd name="T21" fmla="*/ 362 h 1332"/>
              <a:gd name="T22" fmla="*/ 421 w 654"/>
              <a:gd name="T23" fmla="*/ 253 h 1332"/>
              <a:gd name="T24" fmla="*/ 404 w 654"/>
              <a:gd name="T25" fmla="*/ 200 h 1332"/>
              <a:gd name="T26" fmla="*/ 387 w 654"/>
              <a:gd name="T27" fmla="*/ 164 h 1332"/>
              <a:gd name="T28" fmla="*/ 375 w 654"/>
              <a:gd name="T29" fmla="*/ 143 h 1332"/>
              <a:gd name="T30" fmla="*/ 312 w 654"/>
              <a:gd name="T31" fmla="*/ 111 h 1332"/>
              <a:gd name="T32" fmla="*/ 264 w 654"/>
              <a:gd name="T33" fmla="*/ 61 h 1332"/>
              <a:gd name="T34" fmla="*/ 211 w 654"/>
              <a:gd name="T35" fmla="*/ 22 h 1332"/>
              <a:gd name="T36" fmla="*/ 184 w 654"/>
              <a:gd name="T37" fmla="*/ 43 h 1332"/>
              <a:gd name="T38" fmla="*/ 136 w 654"/>
              <a:gd name="T39" fmla="*/ 60 h 1332"/>
              <a:gd name="T40" fmla="*/ 107 w 654"/>
              <a:gd name="T41" fmla="*/ 8 h 1332"/>
              <a:gd name="T42" fmla="*/ 70 w 654"/>
              <a:gd name="T43" fmla="*/ 55 h 1332"/>
              <a:gd name="T44" fmla="*/ 48 w 654"/>
              <a:gd name="T45" fmla="*/ 92 h 1332"/>
              <a:gd name="T46" fmla="*/ 24 w 654"/>
              <a:gd name="T47" fmla="*/ 128 h 1332"/>
              <a:gd name="T48" fmla="*/ 0 w 654"/>
              <a:gd name="T49" fmla="*/ 179 h 1332"/>
              <a:gd name="T50" fmla="*/ 24 w 654"/>
              <a:gd name="T51" fmla="*/ 234 h 1332"/>
              <a:gd name="T52" fmla="*/ 32 w 654"/>
              <a:gd name="T53" fmla="*/ 246 h 1332"/>
              <a:gd name="T54" fmla="*/ 32 w 654"/>
              <a:gd name="T55" fmla="*/ 292 h 1332"/>
              <a:gd name="T56" fmla="*/ 39 w 654"/>
              <a:gd name="T57" fmla="*/ 334 h 1332"/>
              <a:gd name="T58" fmla="*/ 92 w 654"/>
              <a:gd name="T59" fmla="*/ 372 h 1332"/>
              <a:gd name="T60" fmla="*/ 51 w 654"/>
              <a:gd name="T61" fmla="*/ 444 h 1332"/>
              <a:gd name="T62" fmla="*/ 73 w 654"/>
              <a:gd name="T63" fmla="*/ 484 h 1332"/>
              <a:gd name="T64" fmla="*/ 53 w 654"/>
              <a:gd name="T65" fmla="*/ 529 h 1332"/>
              <a:gd name="T66" fmla="*/ 78 w 654"/>
              <a:gd name="T67" fmla="*/ 595 h 1332"/>
              <a:gd name="T68" fmla="*/ 53 w 654"/>
              <a:gd name="T69" fmla="*/ 662 h 1332"/>
              <a:gd name="T70" fmla="*/ 97 w 654"/>
              <a:gd name="T71" fmla="*/ 729 h 1332"/>
              <a:gd name="T72" fmla="*/ 73 w 654"/>
              <a:gd name="T73" fmla="*/ 744 h 1332"/>
              <a:gd name="T74" fmla="*/ 54 w 654"/>
              <a:gd name="T75" fmla="*/ 810 h 1332"/>
              <a:gd name="T76" fmla="*/ 37 w 654"/>
              <a:gd name="T77" fmla="*/ 865 h 1332"/>
              <a:gd name="T78" fmla="*/ 44 w 654"/>
              <a:gd name="T79" fmla="*/ 904 h 1332"/>
              <a:gd name="T80" fmla="*/ 78 w 654"/>
              <a:gd name="T81" fmla="*/ 911 h 1332"/>
              <a:gd name="T82" fmla="*/ 87 w 654"/>
              <a:gd name="T83" fmla="*/ 955 h 1332"/>
              <a:gd name="T84" fmla="*/ 107 w 654"/>
              <a:gd name="T85" fmla="*/ 1003 h 1332"/>
              <a:gd name="T86" fmla="*/ 61 w 654"/>
              <a:gd name="T87" fmla="*/ 974 h 1332"/>
              <a:gd name="T88" fmla="*/ 58 w 654"/>
              <a:gd name="T89" fmla="*/ 1008 h 1332"/>
              <a:gd name="T90" fmla="*/ 97 w 654"/>
              <a:gd name="T91" fmla="*/ 1071 h 1332"/>
              <a:gd name="T92" fmla="*/ 172 w 654"/>
              <a:gd name="T93" fmla="*/ 1109 h 1332"/>
              <a:gd name="T94" fmla="*/ 211 w 654"/>
              <a:gd name="T95" fmla="*/ 1131 h 1332"/>
              <a:gd name="T96" fmla="*/ 286 w 654"/>
              <a:gd name="T97" fmla="*/ 1199 h 1332"/>
              <a:gd name="T98" fmla="*/ 298 w 654"/>
              <a:gd name="T99" fmla="*/ 1262 h 1332"/>
              <a:gd name="T100" fmla="*/ 300 w 654"/>
              <a:gd name="T101" fmla="*/ 1295 h 1332"/>
              <a:gd name="T102" fmla="*/ 365 w 654"/>
              <a:gd name="T103" fmla="*/ 1327 h 1332"/>
              <a:gd name="T104" fmla="*/ 419 w 654"/>
              <a:gd name="T105" fmla="*/ 1300 h 1332"/>
              <a:gd name="T106" fmla="*/ 459 w 654"/>
              <a:gd name="T107" fmla="*/ 1198 h 1332"/>
              <a:gd name="T108" fmla="*/ 489 w 654"/>
              <a:gd name="T109" fmla="*/ 1140 h 1332"/>
              <a:gd name="T110" fmla="*/ 551 w 654"/>
              <a:gd name="T111" fmla="*/ 1068 h 1332"/>
              <a:gd name="T112" fmla="*/ 570 w 654"/>
              <a:gd name="T113" fmla="*/ 991 h 1332"/>
              <a:gd name="T114" fmla="*/ 583 w 654"/>
              <a:gd name="T115" fmla="*/ 966 h 1332"/>
              <a:gd name="T116" fmla="*/ 619 w 654"/>
              <a:gd name="T117" fmla="*/ 921 h 1332"/>
              <a:gd name="T118" fmla="*/ 651 w 654"/>
              <a:gd name="T119" fmla="*/ 875 h 1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54" h="1332">
                <a:moveTo>
                  <a:pt x="653" y="812"/>
                </a:moveTo>
                <a:lnTo>
                  <a:pt x="653" y="812"/>
                </a:lnTo>
                <a:lnTo>
                  <a:pt x="650" y="809"/>
                </a:lnTo>
                <a:lnTo>
                  <a:pt x="646" y="805"/>
                </a:lnTo>
                <a:lnTo>
                  <a:pt x="641" y="797"/>
                </a:lnTo>
                <a:lnTo>
                  <a:pt x="638" y="786"/>
                </a:lnTo>
                <a:lnTo>
                  <a:pt x="633" y="778"/>
                </a:lnTo>
                <a:lnTo>
                  <a:pt x="633" y="778"/>
                </a:lnTo>
                <a:lnTo>
                  <a:pt x="631" y="778"/>
                </a:lnTo>
                <a:lnTo>
                  <a:pt x="631" y="778"/>
                </a:lnTo>
                <a:lnTo>
                  <a:pt x="631" y="778"/>
                </a:lnTo>
                <a:lnTo>
                  <a:pt x="631" y="778"/>
                </a:lnTo>
                <a:lnTo>
                  <a:pt x="624" y="776"/>
                </a:lnTo>
                <a:lnTo>
                  <a:pt x="624" y="776"/>
                </a:lnTo>
                <a:lnTo>
                  <a:pt x="621" y="776"/>
                </a:lnTo>
                <a:lnTo>
                  <a:pt x="619" y="773"/>
                </a:lnTo>
                <a:lnTo>
                  <a:pt x="619" y="773"/>
                </a:lnTo>
                <a:lnTo>
                  <a:pt x="619" y="773"/>
                </a:lnTo>
                <a:lnTo>
                  <a:pt x="619" y="773"/>
                </a:lnTo>
                <a:lnTo>
                  <a:pt x="619" y="773"/>
                </a:lnTo>
                <a:lnTo>
                  <a:pt x="619" y="771"/>
                </a:lnTo>
                <a:lnTo>
                  <a:pt x="619" y="771"/>
                </a:lnTo>
                <a:lnTo>
                  <a:pt x="619" y="771"/>
                </a:lnTo>
                <a:lnTo>
                  <a:pt x="619" y="771"/>
                </a:lnTo>
                <a:lnTo>
                  <a:pt x="619" y="769"/>
                </a:lnTo>
                <a:lnTo>
                  <a:pt x="619" y="769"/>
                </a:lnTo>
                <a:lnTo>
                  <a:pt x="617" y="763"/>
                </a:lnTo>
                <a:lnTo>
                  <a:pt x="617" y="754"/>
                </a:lnTo>
                <a:lnTo>
                  <a:pt x="617" y="754"/>
                </a:lnTo>
                <a:lnTo>
                  <a:pt x="617" y="744"/>
                </a:lnTo>
                <a:lnTo>
                  <a:pt x="616" y="735"/>
                </a:lnTo>
                <a:lnTo>
                  <a:pt x="616" y="735"/>
                </a:lnTo>
                <a:lnTo>
                  <a:pt x="614" y="730"/>
                </a:lnTo>
                <a:lnTo>
                  <a:pt x="610" y="727"/>
                </a:lnTo>
                <a:lnTo>
                  <a:pt x="604" y="722"/>
                </a:lnTo>
                <a:lnTo>
                  <a:pt x="583" y="715"/>
                </a:lnTo>
                <a:lnTo>
                  <a:pt x="583" y="715"/>
                </a:lnTo>
                <a:lnTo>
                  <a:pt x="581" y="708"/>
                </a:lnTo>
                <a:lnTo>
                  <a:pt x="578" y="703"/>
                </a:lnTo>
                <a:lnTo>
                  <a:pt x="578" y="703"/>
                </a:lnTo>
                <a:lnTo>
                  <a:pt x="571" y="703"/>
                </a:lnTo>
                <a:lnTo>
                  <a:pt x="564" y="700"/>
                </a:lnTo>
                <a:lnTo>
                  <a:pt x="559" y="696"/>
                </a:lnTo>
                <a:lnTo>
                  <a:pt x="551" y="696"/>
                </a:lnTo>
                <a:lnTo>
                  <a:pt x="551" y="696"/>
                </a:lnTo>
                <a:lnTo>
                  <a:pt x="544" y="691"/>
                </a:lnTo>
                <a:lnTo>
                  <a:pt x="544" y="691"/>
                </a:lnTo>
                <a:lnTo>
                  <a:pt x="535" y="686"/>
                </a:lnTo>
                <a:lnTo>
                  <a:pt x="535" y="686"/>
                </a:lnTo>
                <a:lnTo>
                  <a:pt x="512" y="667"/>
                </a:lnTo>
                <a:lnTo>
                  <a:pt x="512" y="667"/>
                </a:lnTo>
                <a:lnTo>
                  <a:pt x="500" y="659"/>
                </a:lnTo>
                <a:lnTo>
                  <a:pt x="493" y="655"/>
                </a:lnTo>
                <a:lnTo>
                  <a:pt x="488" y="655"/>
                </a:lnTo>
                <a:lnTo>
                  <a:pt x="488" y="655"/>
                </a:lnTo>
                <a:lnTo>
                  <a:pt x="486" y="655"/>
                </a:lnTo>
                <a:lnTo>
                  <a:pt x="486" y="655"/>
                </a:lnTo>
                <a:lnTo>
                  <a:pt x="481" y="653"/>
                </a:lnTo>
                <a:lnTo>
                  <a:pt x="477" y="652"/>
                </a:lnTo>
                <a:lnTo>
                  <a:pt x="469" y="648"/>
                </a:lnTo>
                <a:lnTo>
                  <a:pt x="469" y="648"/>
                </a:lnTo>
                <a:lnTo>
                  <a:pt x="464" y="647"/>
                </a:lnTo>
                <a:lnTo>
                  <a:pt x="464" y="647"/>
                </a:lnTo>
                <a:lnTo>
                  <a:pt x="462" y="647"/>
                </a:lnTo>
                <a:lnTo>
                  <a:pt x="462" y="647"/>
                </a:lnTo>
                <a:lnTo>
                  <a:pt x="460" y="647"/>
                </a:lnTo>
                <a:lnTo>
                  <a:pt x="460" y="647"/>
                </a:lnTo>
                <a:lnTo>
                  <a:pt x="459" y="647"/>
                </a:lnTo>
                <a:lnTo>
                  <a:pt x="459" y="647"/>
                </a:lnTo>
                <a:lnTo>
                  <a:pt x="459" y="647"/>
                </a:lnTo>
                <a:lnTo>
                  <a:pt x="459" y="647"/>
                </a:lnTo>
                <a:lnTo>
                  <a:pt x="459" y="647"/>
                </a:lnTo>
                <a:lnTo>
                  <a:pt x="459" y="647"/>
                </a:lnTo>
                <a:lnTo>
                  <a:pt x="457" y="647"/>
                </a:lnTo>
                <a:lnTo>
                  <a:pt x="457" y="647"/>
                </a:lnTo>
                <a:lnTo>
                  <a:pt x="457" y="645"/>
                </a:lnTo>
                <a:lnTo>
                  <a:pt x="457" y="645"/>
                </a:lnTo>
                <a:lnTo>
                  <a:pt x="455" y="645"/>
                </a:lnTo>
                <a:lnTo>
                  <a:pt x="455" y="645"/>
                </a:lnTo>
                <a:lnTo>
                  <a:pt x="455" y="643"/>
                </a:lnTo>
                <a:lnTo>
                  <a:pt x="455" y="643"/>
                </a:lnTo>
                <a:lnTo>
                  <a:pt x="455" y="641"/>
                </a:lnTo>
                <a:lnTo>
                  <a:pt x="455" y="641"/>
                </a:lnTo>
                <a:lnTo>
                  <a:pt x="450" y="641"/>
                </a:lnTo>
                <a:lnTo>
                  <a:pt x="447" y="638"/>
                </a:lnTo>
                <a:lnTo>
                  <a:pt x="445" y="635"/>
                </a:lnTo>
                <a:lnTo>
                  <a:pt x="443" y="630"/>
                </a:lnTo>
                <a:lnTo>
                  <a:pt x="442" y="626"/>
                </a:lnTo>
                <a:lnTo>
                  <a:pt x="438" y="623"/>
                </a:lnTo>
                <a:lnTo>
                  <a:pt x="435" y="621"/>
                </a:lnTo>
                <a:lnTo>
                  <a:pt x="428" y="621"/>
                </a:lnTo>
                <a:lnTo>
                  <a:pt x="428" y="621"/>
                </a:lnTo>
                <a:lnTo>
                  <a:pt x="426" y="612"/>
                </a:lnTo>
                <a:lnTo>
                  <a:pt x="423" y="604"/>
                </a:lnTo>
                <a:lnTo>
                  <a:pt x="416" y="592"/>
                </a:lnTo>
                <a:lnTo>
                  <a:pt x="401" y="566"/>
                </a:lnTo>
                <a:lnTo>
                  <a:pt x="401" y="566"/>
                </a:lnTo>
                <a:lnTo>
                  <a:pt x="401" y="563"/>
                </a:lnTo>
                <a:lnTo>
                  <a:pt x="401" y="559"/>
                </a:lnTo>
                <a:lnTo>
                  <a:pt x="401" y="556"/>
                </a:lnTo>
                <a:lnTo>
                  <a:pt x="401" y="553"/>
                </a:lnTo>
                <a:lnTo>
                  <a:pt x="401" y="553"/>
                </a:lnTo>
                <a:lnTo>
                  <a:pt x="408" y="553"/>
                </a:lnTo>
                <a:lnTo>
                  <a:pt x="408" y="553"/>
                </a:lnTo>
                <a:lnTo>
                  <a:pt x="406" y="549"/>
                </a:lnTo>
                <a:lnTo>
                  <a:pt x="404" y="546"/>
                </a:lnTo>
                <a:lnTo>
                  <a:pt x="401" y="544"/>
                </a:lnTo>
                <a:lnTo>
                  <a:pt x="401" y="539"/>
                </a:lnTo>
                <a:lnTo>
                  <a:pt x="401" y="539"/>
                </a:lnTo>
                <a:lnTo>
                  <a:pt x="401" y="532"/>
                </a:lnTo>
                <a:lnTo>
                  <a:pt x="402" y="529"/>
                </a:lnTo>
                <a:lnTo>
                  <a:pt x="406" y="524"/>
                </a:lnTo>
                <a:lnTo>
                  <a:pt x="408" y="519"/>
                </a:lnTo>
                <a:lnTo>
                  <a:pt x="408" y="519"/>
                </a:lnTo>
                <a:lnTo>
                  <a:pt x="408" y="512"/>
                </a:lnTo>
                <a:lnTo>
                  <a:pt x="408" y="505"/>
                </a:lnTo>
                <a:lnTo>
                  <a:pt x="409" y="500"/>
                </a:lnTo>
                <a:lnTo>
                  <a:pt x="414" y="498"/>
                </a:lnTo>
                <a:lnTo>
                  <a:pt x="414" y="498"/>
                </a:lnTo>
                <a:lnTo>
                  <a:pt x="411" y="490"/>
                </a:lnTo>
                <a:lnTo>
                  <a:pt x="404" y="484"/>
                </a:lnTo>
                <a:lnTo>
                  <a:pt x="392" y="472"/>
                </a:lnTo>
                <a:lnTo>
                  <a:pt x="385" y="467"/>
                </a:lnTo>
                <a:lnTo>
                  <a:pt x="382" y="459"/>
                </a:lnTo>
                <a:lnTo>
                  <a:pt x="379" y="450"/>
                </a:lnTo>
                <a:lnTo>
                  <a:pt x="380" y="437"/>
                </a:lnTo>
                <a:lnTo>
                  <a:pt x="380" y="437"/>
                </a:lnTo>
                <a:lnTo>
                  <a:pt x="380" y="430"/>
                </a:lnTo>
                <a:lnTo>
                  <a:pt x="382" y="425"/>
                </a:lnTo>
                <a:lnTo>
                  <a:pt x="385" y="421"/>
                </a:lnTo>
                <a:lnTo>
                  <a:pt x="390" y="420"/>
                </a:lnTo>
                <a:lnTo>
                  <a:pt x="401" y="418"/>
                </a:lnTo>
                <a:lnTo>
                  <a:pt x="406" y="415"/>
                </a:lnTo>
                <a:lnTo>
                  <a:pt x="408" y="409"/>
                </a:lnTo>
                <a:lnTo>
                  <a:pt x="408" y="403"/>
                </a:lnTo>
                <a:lnTo>
                  <a:pt x="408" y="403"/>
                </a:lnTo>
                <a:lnTo>
                  <a:pt x="404" y="399"/>
                </a:lnTo>
                <a:lnTo>
                  <a:pt x="402" y="394"/>
                </a:lnTo>
                <a:lnTo>
                  <a:pt x="401" y="382"/>
                </a:lnTo>
                <a:lnTo>
                  <a:pt x="399" y="370"/>
                </a:lnTo>
                <a:lnTo>
                  <a:pt x="397" y="365"/>
                </a:lnTo>
                <a:lnTo>
                  <a:pt x="394" y="362"/>
                </a:lnTo>
                <a:lnTo>
                  <a:pt x="394" y="362"/>
                </a:lnTo>
                <a:lnTo>
                  <a:pt x="399" y="336"/>
                </a:lnTo>
                <a:lnTo>
                  <a:pt x="402" y="324"/>
                </a:lnTo>
                <a:lnTo>
                  <a:pt x="408" y="314"/>
                </a:lnTo>
                <a:lnTo>
                  <a:pt x="408" y="314"/>
                </a:lnTo>
                <a:lnTo>
                  <a:pt x="408" y="309"/>
                </a:lnTo>
                <a:lnTo>
                  <a:pt x="409" y="305"/>
                </a:lnTo>
                <a:lnTo>
                  <a:pt x="411" y="302"/>
                </a:lnTo>
                <a:lnTo>
                  <a:pt x="414" y="300"/>
                </a:lnTo>
                <a:lnTo>
                  <a:pt x="414" y="300"/>
                </a:lnTo>
                <a:lnTo>
                  <a:pt x="414" y="273"/>
                </a:lnTo>
                <a:lnTo>
                  <a:pt x="416" y="261"/>
                </a:lnTo>
                <a:lnTo>
                  <a:pt x="418" y="256"/>
                </a:lnTo>
                <a:lnTo>
                  <a:pt x="421" y="253"/>
                </a:lnTo>
                <a:lnTo>
                  <a:pt x="421" y="253"/>
                </a:lnTo>
                <a:lnTo>
                  <a:pt x="419" y="239"/>
                </a:lnTo>
                <a:lnTo>
                  <a:pt x="416" y="227"/>
                </a:lnTo>
                <a:lnTo>
                  <a:pt x="408" y="205"/>
                </a:lnTo>
                <a:lnTo>
                  <a:pt x="408" y="205"/>
                </a:lnTo>
                <a:lnTo>
                  <a:pt x="406" y="203"/>
                </a:lnTo>
                <a:lnTo>
                  <a:pt x="406" y="203"/>
                </a:lnTo>
                <a:lnTo>
                  <a:pt x="406" y="201"/>
                </a:lnTo>
                <a:lnTo>
                  <a:pt x="406" y="201"/>
                </a:lnTo>
                <a:lnTo>
                  <a:pt x="406" y="201"/>
                </a:lnTo>
                <a:lnTo>
                  <a:pt x="406" y="201"/>
                </a:lnTo>
                <a:lnTo>
                  <a:pt x="404" y="200"/>
                </a:lnTo>
                <a:lnTo>
                  <a:pt x="404" y="200"/>
                </a:lnTo>
                <a:lnTo>
                  <a:pt x="404" y="198"/>
                </a:lnTo>
                <a:lnTo>
                  <a:pt x="404" y="198"/>
                </a:lnTo>
                <a:lnTo>
                  <a:pt x="399" y="196"/>
                </a:lnTo>
                <a:lnTo>
                  <a:pt x="397" y="193"/>
                </a:lnTo>
                <a:lnTo>
                  <a:pt x="397" y="193"/>
                </a:lnTo>
                <a:lnTo>
                  <a:pt x="396" y="188"/>
                </a:lnTo>
                <a:lnTo>
                  <a:pt x="396" y="188"/>
                </a:lnTo>
                <a:lnTo>
                  <a:pt x="394" y="183"/>
                </a:lnTo>
                <a:lnTo>
                  <a:pt x="392" y="176"/>
                </a:lnTo>
                <a:lnTo>
                  <a:pt x="387" y="164"/>
                </a:lnTo>
                <a:lnTo>
                  <a:pt x="387" y="164"/>
                </a:lnTo>
                <a:lnTo>
                  <a:pt x="387" y="164"/>
                </a:lnTo>
                <a:lnTo>
                  <a:pt x="387" y="164"/>
                </a:lnTo>
                <a:lnTo>
                  <a:pt x="387" y="162"/>
                </a:lnTo>
                <a:lnTo>
                  <a:pt x="387" y="162"/>
                </a:lnTo>
                <a:lnTo>
                  <a:pt x="384" y="154"/>
                </a:lnTo>
                <a:lnTo>
                  <a:pt x="384" y="154"/>
                </a:lnTo>
                <a:lnTo>
                  <a:pt x="382" y="152"/>
                </a:lnTo>
                <a:lnTo>
                  <a:pt x="382" y="152"/>
                </a:lnTo>
                <a:lnTo>
                  <a:pt x="382" y="152"/>
                </a:lnTo>
                <a:lnTo>
                  <a:pt x="382" y="152"/>
                </a:lnTo>
                <a:lnTo>
                  <a:pt x="380" y="149"/>
                </a:lnTo>
                <a:lnTo>
                  <a:pt x="380" y="149"/>
                </a:lnTo>
                <a:lnTo>
                  <a:pt x="377" y="145"/>
                </a:lnTo>
                <a:lnTo>
                  <a:pt x="377" y="145"/>
                </a:lnTo>
                <a:lnTo>
                  <a:pt x="375" y="143"/>
                </a:lnTo>
                <a:lnTo>
                  <a:pt x="375" y="143"/>
                </a:lnTo>
                <a:lnTo>
                  <a:pt x="370" y="137"/>
                </a:lnTo>
                <a:lnTo>
                  <a:pt x="370" y="137"/>
                </a:lnTo>
                <a:lnTo>
                  <a:pt x="365" y="131"/>
                </a:lnTo>
                <a:lnTo>
                  <a:pt x="365" y="131"/>
                </a:lnTo>
                <a:lnTo>
                  <a:pt x="363" y="130"/>
                </a:lnTo>
                <a:lnTo>
                  <a:pt x="363" y="130"/>
                </a:lnTo>
                <a:lnTo>
                  <a:pt x="360" y="123"/>
                </a:lnTo>
                <a:lnTo>
                  <a:pt x="360" y="123"/>
                </a:lnTo>
                <a:lnTo>
                  <a:pt x="350" y="121"/>
                </a:lnTo>
                <a:lnTo>
                  <a:pt x="339" y="120"/>
                </a:lnTo>
                <a:lnTo>
                  <a:pt x="321" y="114"/>
                </a:lnTo>
                <a:lnTo>
                  <a:pt x="312" y="111"/>
                </a:lnTo>
                <a:lnTo>
                  <a:pt x="302" y="109"/>
                </a:lnTo>
                <a:lnTo>
                  <a:pt x="292" y="108"/>
                </a:lnTo>
                <a:lnTo>
                  <a:pt x="278" y="109"/>
                </a:lnTo>
                <a:lnTo>
                  <a:pt x="278" y="109"/>
                </a:lnTo>
                <a:lnTo>
                  <a:pt x="275" y="102"/>
                </a:lnTo>
                <a:lnTo>
                  <a:pt x="273" y="99"/>
                </a:lnTo>
                <a:lnTo>
                  <a:pt x="271" y="96"/>
                </a:lnTo>
                <a:lnTo>
                  <a:pt x="271" y="96"/>
                </a:lnTo>
                <a:lnTo>
                  <a:pt x="271" y="89"/>
                </a:lnTo>
                <a:lnTo>
                  <a:pt x="271" y="82"/>
                </a:lnTo>
                <a:lnTo>
                  <a:pt x="271" y="82"/>
                </a:lnTo>
                <a:lnTo>
                  <a:pt x="268" y="72"/>
                </a:lnTo>
                <a:lnTo>
                  <a:pt x="264" y="61"/>
                </a:lnTo>
                <a:lnTo>
                  <a:pt x="264" y="61"/>
                </a:lnTo>
                <a:lnTo>
                  <a:pt x="257" y="49"/>
                </a:lnTo>
                <a:lnTo>
                  <a:pt x="251" y="38"/>
                </a:lnTo>
                <a:lnTo>
                  <a:pt x="242" y="26"/>
                </a:lnTo>
                <a:lnTo>
                  <a:pt x="237" y="14"/>
                </a:lnTo>
                <a:lnTo>
                  <a:pt x="237" y="14"/>
                </a:lnTo>
                <a:lnTo>
                  <a:pt x="230" y="14"/>
                </a:lnTo>
                <a:lnTo>
                  <a:pt x="225" y="17"/>
                </a:lnTo>
                <a:lnTo>
                  <a:pt x="222" y="19"/>
                </a:lnTo>
                <a:lnTo>
                  <a:pt x="217" y="20"/>
                </a:lnTo>
                <a:lnTo>
                  <a:pt x="217" y="20"/>
                </a:lnTo>
                <a:lnTo>
                  <a:pt x="213" y="20"/>
                </a:lnTo>
                <a:lnTo>
                  <a:pt x="211" y="22"/>
                </a:lnTo>
                <a:lnTo>
                  <a:pt x="210" y="27"/>
                </a:lnTo>
                <a:lnTo>
                  <a:pt x="210" y="27"/>
                </a:lnTo>
                <a:lnTo>
                  <a:pt x="206" y="27"/>
                </a:lnTo>
                <a:lnTo>
                  <a:pt x="205" y="29"/>
                </a:lnTo>
                <a:lnTo>
                  <a:pt x="203" y="34"/>
                </a:lnTo>
                <a:lnTo>
                  <a:pt x="203" y="34"/>
                </a:lnTo>
                <a:lnTo>
                  <a:pt x="199" y="34"/>
                </a:lnTo>
                <a:lnTo>
                  <a:pt x="198" y="36"/>
                </a:lnTo>
                <a:lnTo>
                  <a:pt x="196" y="41"/>
                </a:lnTo>
                <a:lnTo>
                  <a:pt x="189" y="41"/>
                </a:lnTo>
                <a:lnTo>
                  <a:pt x="189" y="41"/>
                </a:lnTo>
                <a:lnTo>
                  <a:pt x="186" y="41"/>
                </a:lnTo>
                <a:lnTo>
                  <a:pt x="184" y="43"/>
                </a:lnTo>
                <a:lnTo>
                  <a:pt x="182" y="48"/>
                </a:lnTo>
                <a:lnTo>
                  <a:pt x="169" y="48"/>
                </a:lnTo>
                <a:lnTo>
                  <a:pt x="169" y="48"/>
                </a:lnTo>
                <a:lnTo>
                  <a:pt x="164" y="48"/>
                </a:lnTo>
                <a:lnTo>
                  <a:pt x="160" y="49"/>
                </a:lnTo>
                <a:lnTo>
                  <a:pt x="157" y="51"/>
                </a:lnTo>
                <a:lnTo>
                  <a:pt x="155" y="55"/>
                </a:lnTo>
                <a:lnTo>
                  <a:pt x="155" y="55"/>
                </a:lnTo>
                <a:lnTo>
                  <a:pt x="155" y="58"/>
                </a:lnTo>
                <a:lnTo>
                  <a:pt x="153" y="60"/>
                </a:lnTo>
                <a:lnTo>
                  <a:pt x="148" y="61"/>
                </a:lnTo>
                <a:lnTo>
                  <a:pt x="148" y="61"/>
                </a:lnTo>
                <a:lnTo>
                  <a:pt x="136" y="60"/>
                </a:lnTo>
                <a:lnTo>
                  <a:pt x="133" y="56"/>
                </a:lnTo>
                <a:lnTo>
                  <a:pt x="128" y="55"/>
                </a:lnTo>
                <a:lnTo>
                  <a:pt x="126" y="49"/>
                </a:lnTo>
                <a:lnTo>
                  <a:pt x="123" y="46"/>
                </a:lnTo>
                <a:lnTo>
                  <a:pt x="121" y="34"/>
                </a:lnTo>
                <a:lnTo>
                  <a:pt x="121" y="34"/>
                </a:lnTo>
                <a:lnTo>
                  <a:pt x="121" y="31"/>
                </a:lnTo>
                <a:lnTo>
                  <a:pt x="119" y="29"/>
                </a:lnTo>
                <a:lnTo>
                  <a:pt x="114" y="27"/>
                </a:lnTo>
                <a:lnTo>
                  <a:pt x="114" y="27"/>
                </a:lnTo>
                <a:lnTo>
                  <a:pt x="111" y="22"/>
                </a:lnTo>
                <a:lnTo>
                  <a:pt x="109" y="15"/>
                </a:lnTo>
                <a:lnTo>
                  <a:pt x="107" y="8"/>
                </a:lnTo>
                <a:lnTo>
                  <a:pt x="107" y="0"/>
                </a:lnTo>
                <a:lnTo>
                  <a:pt x="107" y="0"/>
                </a:lnTo>
                <a:lnTo>
                  <a:pt x="97" y="5"/>
                </a:lnTo>
                <a:lnTo>
                  <a:pt x="94" y="8"/>
                </a:lnTo>
                <a:lnTo>
                  <a:pt x="90" y="14"/>
                </a:lnTo>
                <a:lnTo>
                  <a:pt x="88" y="19"/>
                </a:lnTo>
                <a:lnTo>
                  <a:pt x="87" y="26"/>
                </a:lnTo>
                <a:lnTo>
                  <a:pt x="85" y="32"/>
                </a:lnTo>
                <a:lnTo>
                  <a:pt x="87" y="41"/>
                </a:lnTo>
                <a:lnTo>
                  <a:pt x="87" y="41"/>
                </a:lnTo>
                <a:lnTo>
                  <a:pt x="82" y="43"/>
                </a:lnTo>
                <a:lnTo>
                  <a:pt x="77" y="46"/>
                </a:lnTo>
                <a:lnTo>
                  <a:pt x="70" y="55"/>
                </a:lnTo>
                <a:lnTo>
                  <a:pt x="65" y="65"/>
                </a:lnTo>
                <a:lnTo>
                  <a:pt x="59" y="75"/>
                </a:lnTo>
                <a:lnTo>
                  <a:pt x="59" y="75"/>
                </a:lnTo>
                <a:lnTo>
                  <a:pt x="56" y="80"/>
                </a:lnTo>
                <a:lnTo>
                  <a:pt x="56" y="80"/>
                </a:lnTo>
                <a:lnTo>
                  <a:pt x="54" y="84"/>
                </a:lnTo>
                <a:lnTo>
                  <a:pt x="54" y="84"/>
                </a:lnTo>
                <a:lnTo>
                  <a:pt x="53" y="85"/>
                </a:lnTo>
                <a:lnTo>
                  <a:pt x="53" y="85"/>
                </a:lnTo>
                <a:lnTo>
                  <a:pt x="49" y="90"/>
                </a:lnTo>
                <a:lnTo>
                  <a:pt x="49" y="90"/>
                </a:lnTo>
                <a:lnTo>
                  <a:pt x="48" y="92"/>
                </a:lnTo>
                <a:lnTo>
                  <a:pt x="48" y="92"/>
                </a:lnTo>
                <a:lnTo>
                  <a:pt x="44" y="97"/>
                </a:lnTo>
                <a:lnTo>
                  <a:pt x="44" y="97"/>
                </a:lnTo>
                <a:lnTo>
                  <a:pt x="44" y="97"/>
                </a:lnTo>
                <a:lnTo>
                  <a:pt x="44" y="97"/>
                </a:lnTo>
                <a:lnTo>
                  <a:pt x="41" y="106"/>
                </a:lnTo>
                <a:lnTo>
                  <a:pt x="39" y="116"/>
                </a:lnTo>
                <a:lnTo>
                  <a:pt x="39" y="116"/>
                </a:lnTo>
                <a:lnTo>
                  <a:pt x="36" y="118"/>
                </a:lnTo>
                <a:lnTo>
                  <a:pt x="32" y="120"/>
                </a:lnTo>
                <a:lnTo>
                  <a:pt x="29" y="123"/>
                </a:lnTo>
                <a:lnTo>
                  <a:pt x="25" y="123"/>
                </a:lnTo>
                <a:lnTo>
                  <a:pt x="25" y="123"/>
                </a:lnTo>
                <a:lnTo>
                  <a:pt x="24" y="128"/>
                </a:lnTo>
                <a:lnTo>
                  <a:pt x="20" y="133"/>
                </a:lnTo>
                <a:lnTo>
                  <a:pt x="19" y="137"/>
                </a:lnTo>
                <a:lnTo>
                  <a:pt x="19" y="143"/>
                </a:lnTo>
                <a:lnTo>
                  <a:pt x="19" y="143"/>
                </a:lnTo>
                <a:lnTo>
                  <a:pt x="17" y="149"/>
                </a:lnTo>
                <a:lnTo>
                  <a:pt x="12" y="154"/>
                </a:lnTo>
                <a:lnTo>
                  <a:pt x="8" y="157"/>
                </a:lnTo>
                <a:lnTo>
                  <a:pt x="5" y="162"/>
                </a:lnTo>
                <a:lnTo>
                  <a:pt x="5" y="162"/>
                </a:lnTo>
                <a:lnTo>
                  <a:pt x="3" y="167"/>
                </a:lnTo>
                <a:lnTo>
                  <a:pt x="1" y="171"/>
                </a:lnTo>
                <a:lnTo>
                  <a:pt x="1" y="171"/>
                </a:lnTo>
                <a:lnTo>
                  <a:pt x="0" y="179"/>
                </a:lnTo>
                <a:lnTo>
                  <a:pt x="1" y="188"/>
                </a:lnTo>
                <a:lnTo>
                  <a:pt x="5" y="196"/>
                </a:lnTo>
                <a:lnTo>
                  <a:pt x="8" y="205"/>
                </a:lnTo>
                <a:lnTo>
                  <a:pt x="8" y="205"/>
                </a:lnTo>
                <a:lnTo>
                  <a:pt x="13" y="213"/>
                </a:lnTo>
                <a:lnTo>
                  <a:pt x="13" y="213"/>
                </a:lnTo>
                <a:lnTo>
                  <a:pt x="17" y="218"/>
                </a:lnTo>
                <a:lnTo>
                  <a:pt x="17" y="222"/>
                </a:lnTo>
                <a:lnTo>
                  <a:pt x="17" y="222"/>
                </a:lnTo>
                <a:lnTo>
                  <a:pt x="17" y="232"/>
                </a:lnTo>
                <a:lnTo>
                  <a:pt x="17" y="232"/>
                </a:lnTo>
                <a:lnTo>
                  <a:pt x="24" y="234"/>
                </a:lnTo>
                <a:lnTo>
                  <a:pt x="24" y="234"/>
                </a:lnTo>
                <a:lnTo>
                  <a:pt x="25" y="235"/>
                </a:lnTo>
                <a:lnTo>
                  <a:pt x="25" y="235"/>
                </a:lnTo>
                <a:lnTo>
                  <a:pt x="27" y="235"/>
                </a:lnTo>
                <a:lnTo>
                  <a:pt x="27" y="235"/>
                </a:lnTo>
                <a:lnTo>
                  <a:pt x="29" y="239"/>
                </a:lnTo>
                <a:lnTo>
                  <a:pt x="29" y="239"/>
                </a:lnTo>
                <a:lnTo>
                  <a:pt x="29" y="239"/>
                </a:lnTo>
                <a:lnTo>
                  <a:pt x="29" y="239"/>
                </a:lnTo>
                <a:lnTo>
                  <a:pt x="30" y="241"/>
                </a:lnTo>
                <a:lnTo>
                  <a:pt x="30" y="241"/>
                </a:lnTo>
                <a:lnTo>
                  <a:pt x="30" y="242"/>
                </a:lnTo>
                <a:lnTo>
                  <a:pt x="30" y="242"/>
                </a:lnTo>
                <a:lnTo>
                  <a:pt x="32" y="246"/>
                </a:lnTo>
                <a:lnTo>
                  <a:pt x="32" y="246"/>
                </a:lnTo>
                <a:lnTo>
                  <a:pt x="32" y="264"/>
                </a:lnTo>
                <a:lnTo>
                  <a:pt x="32" y="264"/>
                </a:lnTo>
                <a:lnTo>
                  <a:pt x="32" y="266"/>
                </a:lnTo>
                <a:lnTo>
                  <a:pt x="32" y="266"/>
                </a:lnTo>
                <a:lnTo>
                  <a:pt x="32" y="278"/>
                </a:lnTo>
                <a:lnTo>
                  <a:pt x="32" y="278"/>
                </a:lnTo>
                <a:lnTo>
                  <a:pt x="32" y="280"/>
                </a:lnTo>
                <a:lnTo>
                  <a:pt x="32" y="280"/>
                </a:lnTo>
                <a:lnTo>
                  <a:pt x="32" y="290"/>
                </a:lnTo>
                <a:lnTo>
                  <a:pt x="32" y="290"/>
                </a:lnTo>
                <a:lnTo>
                  <a:pt x="32" y="292"/>
                </a:lnTo>
                <a:lnTo>
                  <a:pt x="32" y="292"/>
                </a:lnTo>
                <a:lnTo>
                  <a:pt x="32" y="302"/>
                </a:lnTo>
                <a:lnTo>
                  <a:pt x="32" y="302"/>
                </a:lnTo>
                <a:lnTo>
                  <a:pt x="32" y="304"/>
                </a:lnTo>
                <a:lnTo>
                  <a:pt x="32" y="304"/>
                </a:lnTo>
                <a:lnTo>
                  <a:pt x="34" y="312"/>
                </a:lnTo>
                <a:lnTo>
                  <a:pt x="34" y="312"/>
                </a:lnTo>
                <a:lnTo>
                  <a:pt x="34" y="316"/>
                </a:lnTo>
                <a:lnTo>
                  <a:pt x="34" y="316"/>
                </a:lnTo>
                <a:lnTo>
                  <a:pt x="36" y="322"/>
                </a:lnTo>
                <a:lnTo>
                  <a:pt x="36" y="322"/>
                </a:lnTo>
                <a:lnTo>
                  <a:pt x="36" y="326"/>
                </a:lnTo>
                <a:lnTo>
                  <a:pt x="36" y="326"/>
                </a:lnTo>
                <a:lnTo>
                  <a:pt x="39" y="334"/>
                </a:lnTo>
                <a:lnTo>
                  <a:pt x="59" y="334"/>
                </a:lnTo>
                <a:lnTo>
                  <a:pt x="59" y="334"/>
                </a:lnTo>
                <a:lnTo>
                  <a:pt x="59" y="341"/>
                </a:lnTo>
                <a:lnTo>
                  <a:pt x="61" y="346"/>
                </a:lnTo>
                <a:lnTo>
                  <a:pt x="65" y="350"/>
                </a:lnTo>
                <a:lnTo>
                  <a:pt x="70" y="351"/>
                </a:lnTo>
                <a:lnTo>
                  <a:pt x="70" y="351"/>
                </a:lnTo>
                <a:lnTo>
                  <a:pt x="73" y="353"/>
                </a:lnTo>
                <a:lnTo>
                  <a:pt x="73" y="353"/>
                </a:lnTo>
                <a:lnTo>
                  <a:pt x="83" y="355"/>
                </a:lnTo>
                <a:lnTo>
                  <a:pt x="90" y="358"/>
                </a:lnTo>
                <a:lnTo>
                  <a:pt x="92" y="365"/>
                </a:lnTo>
                <a:lnTo>
                  <a:pt x="92" y="372"/>
                </a:lnTo>
                <a:lnTo>
                  <a:pt x="92" y="372"/>
                </a:lnTo>
                <a:lnTo>
                  <a:pt x="90" y="375"/>
                </a:lnTo>
                <a:lnTo>
                  <a:pt x="90" y="375"/>
                </a:lnTo>
                <a:lnTo>
                  <a:pt x="87" y="386"/>
                </a:lnTo>
                <a:lnTo>
                  <a:pt x="85" y="394"/>
                </a:lnTo>
                <a:lnTo>
                  <a:pt x="87" y="403"/>
                </a:lnTo>
                <a:lnTo>
                  <a:pt x="87" y="450"/>
                </a:lnTo>
                <a:lnTo>
                  <a:pt x="87" y="450"/>
                </a:lnTo>
                <a:lnTo>
                  <a:pt x="80" y="452"/>
                </a:lnTo>
                <a:lnTo>
                  <a:pt x="73" y="452"/>
                </a:lnTo>
                <a:lnTo>
                  <a:pt x="65" y="449"/>
                </a:lnTo>
                <a:lnTo>
                  <a:pt x="56" y="445"/>
                </a:lnTo>
                <a:lnTo>
                  <a:pt x="51" y="444"/>
                </a:lnTo>
                <a:lnTo>
                  <a:pt x="46" y="444"/>
                </a:lnTo>
                <a:lnTo>
                  <a:pt x="46" y="444"/>
                </a:lnTo>
                <a:lnTo>
                  <a:pt x="46" y="452"/>
                </a:lnTo>
                <a:lnTo>
                  <a:pt x="48" y="459"/>
                </a:lnTo>
                <a:lnTo>
                  <a:pt x="51" y="464"/>
                </a:lnTo>
                <a:lnTo>
                  <a:pt x="53" y="471"/>
                </a:lnTo>
                <a:lnTo>
                  <a:pt x="53" y="471"/>
                </a:lnTo>
                <a:lnTo>
                  <a:pt x="58" y="474"/>
                </a:lnTo>
                <a:lnTo>
                  <a:pt x="65" y="476"/>
                </a:lnTo>
                <a:lnTo>
                  <a:pt x="70" y="479"/>
                </a:lnTo>
                <a:lnTo>
                  <a:pt x="71" y="481"/>
                </a:lnTo>
                <a:lnTo>
                  <a:pt x="73" y="484"/>
                </a:lnTo>
                <a:lnTo>
                  <a:pt x="73" y="484"/>
                </a:lnTo>
                <a:lnTo>
                  <a:pt x="71" y="493"/>
                </a:lnTo>
                <a:lnTo>
                  <a:pt x="71" y="493"/>
                </a:lnTo>
                <a:lnTo>
                  <a:pt x="71" y="496"/>
                </a:lnTo>
                <a:lnTo>
                  <a:pt x="71" y="496"/>
                </a:lnTo>
                <a:lnTo>
                  <a:pt x="66" y="500"/>
                </a:lnTo>
                <a:lnTo>
                  <a:pt x="63" y="503"/>
                </a:lnTo>
                <a:lnTo>
                  <a:pt x="61" y="507"/>
                </a:lnTo>
                <a:lnTo>
                  <a:pt x="61" y="512"/>
                </a:lnTo>
                <a:lnTo>
                  <a:pt x="61" y="520"/>
                </a:lnTo>
                <a:lnTo>
                  <a:pt x="59" y="524"/>
                </a:lnTo>
                <a:lnTo>
                  <a:pt x="56" y="527"/>
                </a:lnTo>
                <a:lnTo>
                  <a:pt x="56" y="527"/>
                </a:lnTo>
                <a:lnTo>
                  <a:pt x="53" y="529"/>
                </a:lnTo>
                <a:lnTo>
                  <a:pt x="53" y="529"/>
                </a:lnTo>
                <a:lnTo>
                  <a:pt x="44" y="532"/>
                </a:lnTo>
                <a:lnTo>
                  <a:pt x="41" y="534"/>
                </a:lnTo>
                <a:lnTo>
                  <a:pt x="39" y="539"/>
                </a:lnTo>
                <a:lnTo>
                  <a:pt x="39" y="539"/>
                </a:lnTo>
                <a:lnTo>
                  <a:pt x="41" y="551"/>
                </a:lnTo>
                <a:lnTo>
                  <a:pt x="44" y="561"/>
                </a:lnTo>
                <a:lnTo>
                  <a:pt x="53" y="580"/>
                </a:lnTo>
                <a:lnTo>
                  <a:pt x="53" y="580"/>
                </a:lnTo>
                <a:lnTo>
                  <a:pt x="61" y="583"/>
                </a:lnTo>
                <a:lnTo>
                  <a:pt x="70" y="587"/>
                </a:lnTo>
                <a:lnTo>
                  <a:pt x="77" y="592"/>
                </a:lnTo>
                <a:lnTo>
                  <a:pt x="78" y="595"/>
                </a:lnTo>
                <a:lnTo>
                  <a:pt x="80" y="600"/>
                </a:lnTo>
                <a:lnTo>
                  <a:pt x="80" y="600"/>
                </a:lnTo>
                <a:lnTo>
                  <a:pt x="82" y="607"/>
                </a:lnTo>
                <a:lnTo>
                  <a:pt x="80" y="612"/>
                </a:lnTo>
                <a:lnTo>
                  <a:pt x="78" y="618"/>
                </a:lnTo>
                <a:lnTo>
                  <a:pt x="77" y="621"/>
                </a:lnTo>
                <a:lnTo>
                  <a:pt x="70" y="626"/>
                </a:lnTo>
                <a:lnTo>
                  <a:pt x="68" y="631"/>
                </a:lnTo>
                <a:lnTo>
                  <a:pt x="66" y="635"/>
                </a:lnTo>
                <a:lnTo>
                  <a:pt x="66" y="635"/>
                </a:lnTo>
                <a:lnTo>
                  <a:pt x="59" y="648"/>
                </a:lnTo>
                <a:lnTo>
                  <a:pt x="53" y="662"/>
                </a:lnTo>
                <a:lnTo>
                  <a:pt x="53" y="662"/>
                </a:lnTo>
                <a:lnTo>
                  <a:pt x="53" y="671"/>
                </a:lnTo>
                <a:lnTo>
                  <a:pt x="56" y="676"/>
                </a:lnTo>
                <a:lnTo>
                  <a:pt x="61" y="679"/>
                </a:lnTo>
                <a:lnTo>
                  <a:pt x="66" y="682"/>
                </a:lnTo>
                <a:lnTo>
                  <a:pt x="66" y="717"/>
                </a:lnTo>
                <a:lnTo>
                  <a:pt x="66" y="717"/>
                </a:lnTo>
                <a:lnTo>
                  <a:pt x="71" y="718"/>
                </a:lnTo>
                <a:lnTo>
                  <a:pt x="73" y="720"/>
                </a:lnTo>
                <a:lnTo>
                  <a:pt x="73" y="723"/>
                </a:lnTo>
                <a:lnTo>
                  <a:pt x="73" y="723"/>
                </a:lnTo>
                <a:lnTo>
                  <a:pt x="82" y="723"/>
                </a:lnTo>
                <a:lnTo>
                  <a:pt x="90" y="725"/>
                </a:lnTo>
                <a:lnTo>
                  <a:pt x="97" y="729"/>
                </a:lnTo>
                <a:lnTo>
                  <a:pt x="102" y="732"/>
                </a:lnTo>
                <a:lnTo>
                  <a:pt x="105" y="739"/>
                </a:lnTo>
                <a:lnTo>
                  <a:pt x="107" y="746"/>
                </a:lnTo>
                <a:lnTo>
                  <a:pt x="107" y="754"/>
                </a:lnTo>
                <a:lnTo>
                  <a:pt x="107" y="764"/>
                </a:lnTo>
                <a:lnTo>
                  <a:pt x="107" y="764"/>
                </a:lnTo>
                <a:lnTo>
                  <a:pt x="94" y="764"/>
                </a:lnTo>
                <a:lnTo>
                  <a:pt x="80" y="764"/>
                </a:lnTo>
                <a:lnTo>
                  <a:pt x="75" y="763"/>
                </a:lnTo>
                <a:lnTo>
                  <a:pt x="71" y="759"/>
                </a:lnTo>
                <a:lnTo>
                  <a:pt x="71" y="752"/>
                </a:lnTo>
                <a:lnTo>
                  <a:pt x="73" y="744"/>
                </a:lnTo>
                <a:lnTo>
                  <a:pt x="73" y="744"/>
                </a:lnTo>
                <a:lnTo>
                  <a:pt x="65" y="749"/>
                </a:lnTo>
                <a:lnTo>
                  <a:pt x="61" y="752"/>
                </a:lnTo>
                <a:lnTo>
                  <a:pt x="59" y="757"/>
                </a:lnTo>
                <a:lnTo>
                  <a:pt x="59" y="757"/>
                </a:lnTo>
                <a:lnTo>
                  <a:pt x="58" y="763"/>
                </a:lnTo>
                <a:lnTo>
                  <a:pt x="56" y="764"/>
                </a:lnTo>
                <a:lnTo>
                  <a:pt x="53" y="764"/>
                </a:lnTo>
                <a:lnTo>
                  <a:pt x="53" y="764"/>
                </a:lnTo>
                <a:lnTo>
                  <a:pt x="56" y="771"/>
                </a:lnTo>
                <a:lnTo>
                  <a:pt x="58" y="778"/>
                </a:lnTo>
                <a:lnTo>
                  <a:pt x="59" y="786"/>
                </a:lnTo>
                <a:lnTo>
                  <a:pt x="58" y="793"/>
                </a:lnTo>
                <a:lnTo>
                  <a:pt x="54" y="810"/>
                </a:lnTo>
                <a:lnTo>
                  <a:pt x="51" y="829"/>
                </a:lnTo>
                <a:lnTo>
                  <a:pt x="51" y="829"/>
                </a:lnTo>
                <a:lnTo>
                  <a:pt x="51" y="831"/>
                </a:lnTo>
                <a:lnTo>
                  <a:pt x="51" y="831"/>
                </a:lnTo>
                <a:lnTo>
                  <a:pt x="53" y="836"/>
                </a:lnTo>
                <a:lnTo>
                  <a:pt x="54" y="841"/>
                </a:lnTo>
                <a:lnTo>
                  <a:pt x="53" y="844"/>
                </a:lnTo>
                <a:lnTo>
                  <a:pt x="49" y="848"/>
                </a:lnTo>
                <a:lnTo>
                  <a:pt x="42" y="855"/>
                </a:lnTo>
                <a:lnTo>
                  <a:pt x="41" y="860"/>
                </a:lnTo>
                <a:lnTo>
                  <a:pt x="39" y="863"/>
                </a:lnTo>
                <a:lnTo>
                  <a:pt x="39" y="863"/>
                </a:lnTo>
                <a:lnTo>
                  <a:pt x="37" y="865"/>
                </a:lnTo>
                <a:lnTo>
                  <a:pt x="37" y="865"/>
                </a:lnTo>
                <a:lnTo>
                  <a:pt x="34" y="868"/>
                </a:lnTo>
                <a:lnTo>
                  <a:pt x="32" y="873"/>
                </a:lnTo>
                <a:lnTo>
                  <a:pt x="32" y="873"/>
                </a:lnTo>
                <a:lnTo>
                  <a:pt x="34" y="877"/>
                </a:lnTo>
                <a:lnTo>
                  <a:pt x="34" y="877"/>
                </a:lnTo>
                <a:lnTo>
                  <a:pt x="34" y="879"/>
                </a:lnTo>
                <a:lnTo>
                  <a:pt x="34" y="879"/>
                </a:lnTo>
                <a:lnTo>
                  <a:pt x="36" y="882"/>
                </a:lnTo>
                <a:lnTo>
                  <a:pt x="37" y="887"/>
                </a:lnTo>
                <a:lnTo>
                  <a:pt x="39" y="896"/>
                </a:lnTo>
                <a:lnTo>
                  <a:pt x="41" y="901"/>
                </a:lnTo>
                <a:lnTo>
                  <a:pt x="44" y="904"/>
                </a:lnTo>
                <a:lnTo>
                  <a:pt x="49" y="906"/>
                </a:lnTo>
                <a:lnTo>
                  <a:pt x="56" y="908"/>
                </a:lnTo>
                <a:lnTo>
                  <a:pt x="56" y="908"/>
                </a:lnTo>
                <a:lnTo>
                  <a:pt x="59" y="909"/>
                </a:lnTo>
                <a:lnTo>
                  <a:pt x="59" y="909"/>
                </a:lnTo>
                <a:lnTo>
                  <a:pt x="63" y="913"/>
                </a:lnTo>
                <a:lnTo>
                  <a:pt x="65" y="914"/>
                </a:lnTo>
                <a:lnTo>
                  <a:pt x="65" y="914"/>
                </a:lnTo>
                <a:lnTo>
                  <a:pt x="68" y="914"/>
                </a:lnTo>
                <a:lnTo>
                  <a:pt x="68" y="914"/>
                </a:lnTo>
                <a:lnTo>
                  <a:pt x="73" y="914"/>
                </a:lnTo>
                <a:lnTo>
                  <a:pt x="73" y="914"/>
                </a:lnTo>
                <a:lnTo>
                  <a:pt x="78" y="911"/>
                </a:lnTo>
                <a:lnTo>
                  <a:pt x="85" y="909"/>
                </a:lnTo>
                <a:lnTo>
                  <a:pt x="92" y="908"/>
                </a:lnTo>
                <a:lnTo>
                  <a:pt x="100" y="908"/>
                </a:lnTo>
                <a:lnTo>
                  <a:pt x="100" y="914"/>
                </a:lnTo>
                <a:lnTo>
                  <a:pt x="100" y="914"/>
                </a:lnTo>
                <a:lnTo>
                  <a:pt x="100" y="918"/>
                </a:lnTo>
                <a:lnTo>
                  <a:pt x="100" y="918"/>
                </a:lnTo>
                <a:lnTo>
                  <a:pt x="92" y="933"/>
                </a:lnTo>
                <a:lnTo>
                  <a:pt x="87" y="945"/>
                </a:lnTo>
                <a:lnTo>
                  <a:pt x="87" y="945"/>
                </a:lnTo>
                <a:lnTo>
                  <a:pt x="87" y="948"/>
                </a:lnTo>
                <a:lnTo>
                  <a:pt x="87" y="948"/>
                </a:lnTo>
                <a:lnTo>
                  <a:pt x="87" y="955"/>
                </a:lnTo>
                <a:lnTo>
                  <a:pt x="88" y="960"/>
                </a:lnTo>
                <a:lnTo>
                  <a:pt x="92" y="964"/>
                </a:lnTo>
                <a:lnTo>
                  <a:pt x="95" y="967"/>
                </a:lnTo>
                <a:lnTo>
                  <a:pt x="104" y="972"/>
                </a:lnTo>
                <a:lnTo>
                  <a:pt x="107" y="974"/>
                </a:lnTo>
                <a:lnTo>
                  <a:pt x="107" y="977"/>
                </a:lnTo>
                <a:lnTo>
                  <a:pt x="107" y="977"/>
                </a:lnTo>
                <a:lnTo>
                  <a:pt x="107" y="983"/>
                </a:lnTo>
                <a:lnTo>
                  <a:pt x="107" y="983"/>
                </a:lnTo>
                <a:lnTo>
                  <a:pt x="107" y="993"/>
                </a:lnTo>
                <a:lnTo>
                  <a:pt x="105" y="998"/>
                </a:lnTo>
                <a:lnTo>
                  <a:pt x="107" y="1003"/>
                </a:lnTo>
                <a:lnTo>
                  <a:pt x="107" y="1003"/>
                </a:lnTo>
                <a:lnTo>
                  <a:pt x="95" y="1005"/>
                </a:lnTo>
                <a:lnTo>
                  <a:pt x="92" y="1003"/>
                </a:lnTo>
                <a:lnTo>
                  <a:pt x="88" y="1001"/>
                </a:lnTo>
                <a:lnTo>
                  <a:pt x="87" y="998"/>
                </a:lnTo>
                <a:lnTo>
                  <a:pt x="85" y="994"/>
                </a:lnTo>
                <a:lnTo>
                  <a:pt x="87" y="983"/>
                </a:lnTo>
                <a:lnTo>
                  <a:pt x="87" y="983"/>
                </a:lnTo>
                <a:lnTo>
                  <a:pt x="80" y="983"/>
                </a:lnTo>
                <a:lnTo>
                  <a:pt x="75" y="981"/>
                </a:lnTo>
                <a:lnTo>
                  <a:pt x="71" y="977"/>
                </a:lnTo>
                <a:lnTo>
                  <a:pt x="66" y="976"/>
                </a:lnTo>
                <a:lnTo>
                  <a:pt x="66" y="976"/>
                </a:lnTo>
                <a:lnTo>
                  <a:pt x="61" y="974"/>
                </a:lnTo>
                <a:lnTo>
                  <a:pt x="59" y="972"/>
                </a:lnTo>
                <a:lnTo>
                  <a:pt x="59" y="969"/>
                </a:lnTo>
                <a:lnTo>
                  <a:pt x="39" y="969"/>
                </a:lnTo>
                <a:lnTo>
                  <a:pt x="39" y="969"/>
                </a:lnTo>
                <a:lnTo>
                  <a:pt x="39" y="976"/>
                </a:lnTo>
                <a:lnTo>
                  <a:pt x="39" y="981"/>
                </a:lnTo>
                <a:lnTo>
                  <a:pt x="44" y="989"/>
                </a:lnTo>
                <a:lnTo>
                  <a:pt x="44" y="989"/>
                </a:lnTo>
                <a:lnTo>
                  <a:pt x="44" y="993"/>
                </a:lnTo>
                <a:lnTo>
                  <a:pt x="44" y="993"/>
                </a:lnTo>
                <a:lnTo>
                  <a:pt x="49" y="996"/>
                </a:lnTo>
                <a:lnTo>
                  <a:pt x="53" y="1001"/>
                </a:lnTo>
                <a:lnTo>
                  <a:pt x="58" y="1008"/>
                </a:lnTo>
                <a:lnTo>
                  <a:pt x="59" y="1017"/>
                </a:lnTo>
                <a:lnTo>
                  <a:pt x="63" y="1020"/>
                </a:lnTo>
                <a:lnTo>
                  <a:pt x="66" y="1023"/>
                </a:lnTo>
                <a:lnTo>
                  <a:pt x="66" y="1023"/>
                </a:lnTo>
                <a:lnTo>
                  <a:pt x="68" y="1027"/>
                </a:lnTo>
                <a:lnTo>
                  <a:pt x="68" y="1027"/>
                </a:lnTo>
                <a:lnTo>
                  <a:pt x="75" y="1041"/>
                </a:lnTo>
                <a:lnTo>
                  <a:pt x="78" y="1049"/>
                </a:lnTo>
                <a:lnTo>
                  <a:pt x="80" y="1058"/>
                </a:lnTo>
                <a:lnTo>
                  <a:pt x="80" y="1058"/>
                </a:lnTo>
                <a:lnTo>
                  <a:pt x="87" y="1061"/>
                </a:lnTo>
                <a:lnTo>
                  <a:pt x="92" y="1066"/>
                </a:lnTo>
                <a:lnTo>
                  <a:pt x="97" y="1071"/>
                </a:lnTo>
                <a:lnTo>
                  <a:pt x="100" y="1078"/>
                </a:lnTo>
                <a:lnTo>
                  <a:pt x="100" y="1078"/>
                </a:lnTo>
                <a:lnTo>
                  <a:pt x="109" y="1078"/>
                </a:lnTo>
                <a:lnTo>
                  <a:pt x="114" y="1081"/>
                </a:lnTo>
                <a:lnTo>
                  <a:pt x="126" y="1088"/>
                </a:lnTo>
                <a:lnTo>
                  <a:pt x="126" y="1088"/>
                </a:lnTo>
                <a:lnTo>
                  <a:pt x="128" y="1090"/>
                </a:lnTo>
                <a:lnTo>
                  <a:pt x="128" y="1090"/>
                </a:lnTo>
                <a:lnTo>
                  <a:pt x="140" y="1092"/>
                </a:lnTo>
                <a:lnTo>
                  <a:pt x="150" y="1095"/>
                </a:lnTo>
                <a:lnTo>
                  <a:pt x="162" y="1100"/>
                </a:lnTo>
                <a:lnTo>
                  <a:pt x="172" y="1109"/>
                </a:lnTo>
                <a:lnTo>
                  <a:pt x="172" y="1109"/>
                </a:lnTo>
                <a:lnTo>
                  <a:pt x="176" y="1109"/>
                </a:lnTo>
                <a:lnTo>
                  <a:pt x="176" y="1109"/>
                </a:lnTo>
                <a:lnTo>
                  <a:pt x="177" y="1111"/>
                </a:lnTo>
                <a:lnTo>
                  <a:pt x="177" y="1111"/>
                </a:lnTo>
                <a:lnTo>
                  <a:pt x="179" y="1112"/>
                </a:lnTo>
                <a:lnTo>
                  <a:pt x="179" y="1112"/>
                </a:lnTo>
                <a:lnTo>
                  <a:pt x="186" y="1117"/>
                </a:lnTo>
                <a:lnTo>
                  <a:pt x="193" y="1124"/>
                </a:lnTo>
                <a:lnTo>
                  <a:pt x="196" y="1128"/>
                </a:lnTo>
                <a:lnTo>
                  <a:pt x="199" y="1129"/>
                </a:lnTo>
                <a:lnTo>
                  <a:pt x="205" y="1131"/>
                </a:lnTo>
                <a:lnTo>
                  <a:pt x="211" y="1131"/>
                </a:lnTo>
                <a:lnTo>
                  <a:pt x="211" y="1131"/>
                </a:lnTo>
                <a:lnTo>
                  <a:pt x="215" y="1131"/>
                </a:lnTo>
                <a:lnTo>
                  <a:pt x="215" y="1131"/>
                </a:lnTo>
                <a:lnTo>
                  <a:pt x="223" y="1133"/>
                </a:lnTo>
                <a:lnTo>
                  <a:pt x="223" y="1133"/>
                </a:lnTo>
                <a:lnTo>
                  <a:pt x="227" y="1136"/>
                </a:lnTo>
                <a:lnTo>
                  <a:pt x="230" y="1140"/>
                </a:lnTo>
                <a:lnTo>
                  <a:pt x="239" y="1145"/>
                </a:lnTo>
                <a:lnTo>
                  <a:pt x="249" y="1148"/>
                </a:lnTo>
                <a:lnTo>
                  <a:pt x="257" y="1153"/>
                </a:lnTo>
                <a:lnTo>
                  <a:pt x="257" y="1153"/>
                </a:lnTo>
                <a:lnTo>
                  <a:pt x="278" y="1194"/>
                </a:lnTo>
                <a:lnTo>
                  <a:pt x="278" y="1194"/>
                </a:lnTo>
                <a:lnTo>
                  <a:pt x="286" y="1199"/>
                </a:lnTo>
                <a:lnTo>
                  <a:pt x="290" y="1203"/>
                </a:lnTo>
                <a:lnTo>
                  <a:pt x="292" y="1208"/>
                </a:lnTo>
                <a:lnTo>
                  <a:pt x="292" y="1208"/>
                </a:lnTo>
                <a:lnTo>
                  <a:pt x="293" y="1210"/>
                </a:lnTo>
                <a:lnTo>
                  <a:pt x="295" y="1211"/>
                </a:lnTo>
                <a:lnTo>
                  <a:pt x="298" y="1215"/>
                </a:lnTo>
                <a:lnTo>
                  <a:pt x="300" y="1220"/>
                </a:lnTo>
                <a:lnTo>
                  <a:pt x="302" y="1222"/>
                </a:lnTo>
                <a:lnTo>
                  <a:pt x="305" y="1222"/>
                </a:lnTo>
                <a:lnTo>
                  <a:pt x="305" y="1222"/>
                </a:lnTo>
                <a:lnTo>
                  <a:pt x="300" y="1232"/>
                </a:lnTo>
                <a:lnTo>
                  <a:pt x="298" y="1240"/>
                </a:lnTo>
                <a:lnTo>
                  <a:pt x="298" y="1262"/>
                </a:lnTo>
                <a:lnTo>
                  <a:pt x="298" y="1262"/>
                </a:lnTo>
                <a:lnTo>
                  <a:pt x="300" y="1262"/>
                </a:lnTo>
                <a:lnTo>
                  <a:pt x="302" y="1264"/>
                </a:lnTo>
                <a:lnTo>
                  <a:pt x="304" y="1266"/>
                </a:lnTo>
                <a:lnTo>
                  <a:pt x="305" y="1269"/>
                </a:lnTo>
                <a:lnTo>
                  <a:pt x="305" y="1269"/>
                </a:lnTo>
                <a:lnTo>
                  <a:pt x="304" y="1273"/>
                </a:lnTo>
                <a:lnTo>
                  <a:pt x="300" y="1278"/>
                </a:lnTo>
                <a:lnTo>
                  <a:pt x="298" y="1283"/>
                </a:lnTo>
                <a:lnTo>
                  <a:pt x="298" y="1286"/>
                </a:lnTo>
                <a:lnTo>
                  <a:pt x="298" y="1290"/>
                </a:lnTo>
                <a:lnTo>
                  <a:pt x="298" y="1290"/>
                </a:lnTo>
                <a:lnTo>
                  <a:pt x="300" y="1295"/>
                </a:lnTo>
                <a:lnTo>
                  <a:pt x="302" y="1298"/>
                </a:lnTo>
                <a:lnTo>
                  <a:pt x="309" y="1303"/>
                </a:lnTo>
                <a:lnTo>
                  <a:pt x="317" y="1307"/>
                </a:lnTo>
                <a:lnTo>
                  <a:pt x="326" y="1310"/>
                </a:lnTo>
                <a:lnTo>
                  <a:pt x="326" y="1310"/>
                </a:lnTo>
                <a:lnTo>
                  <a:pt x="333" y="1314"/>
                </a:lnTo>
                <a:lnTo>
                  <a:pt x="339" y="1317"/>
                </a:lnTo>
                <a:lnTo>
                  <a:pt x="350" y="1317"/>
                </a:lnTo>
                <a:lnTo>
                  <a:pt x="360" y="1317"/>
                </a:lnTo>
                <a:lnTo>
                  <a:pt x="360" y="1317"/>
                </a:lnTo>
                <a:lnTo>
                  <a:pt x="362" y="1320"/>
                </a:lnTo>
                <a:lnTo>
                  <a:pt x="363" y="1324"/>
                </a:lnTo>
                <a:lnTo>
                  <a:pt x="365" y="1327"/>
                </a:lnTo>
                <a:lnTo>
                  <a:pt x="367" y="1331"/>
                </a:lnTo>
                <a:lnTo>
                  <a:pt x="380" y="1331"/>
                </a:lnTo>
                <a:lnTo>
                  <a:pt x="380" y="1331"/>
                </a:lnTo>
                <a:lnTo>
                  <a:pt x="389" y="1327"/>
                </a:lnTo>
                <a:lnTo>
                  <a:pt x="396" y="1322"/>
                </a:lnTo>
                <a:lnTo>
                  <a:pt x="404" y="1319"/>
                </a:lnTo>
                <a:lnTo>
                  <a:pt x="409" y="1317"/>
                </a:lnTo>
                <a:lnTo>
                  <a:pt x="414" y="1317"/>
                </a:lnTo>
                <a:lnTo>
                  <a:pt x="414" y="1317"/>
                </a:lnTo>
                <a:lnTo>
                  <a:pt x="414" y="1312"/>
                </a:lnTo>
                <a:lnTo>
                  <a:pt x="416" y="1307"/>
                </a:lnTo>
                <a:lnTo>
                  <a:pt x="418" y="1302"/>
                </a:lnTo>
                <a:lnTo>
                  <a:pt x="419" y="1300"/>
                </a:lnTo>
                <a:lnTo>
                  <a:pt x="426" y="1295"/>
                </a:lnTo>
                <a:lnTo>
                  <a:pt x="435" y="1290"/>
                </a:lnTo>
                <a:lnTo>
                  <a:pt x="435" y="1249"/>
                </a:lnTo>
                <a:lnTo>
                  <a:pt x="435" y="1249"/>
                </a:lnTo>
                <a:lnTo>
                  <a:pt x="445" y="1249"/>
                </a:lnTo>
                <a:lnTo>
                  <a:pt x="455" y="1249"/>
                </a:lnTo>
                <a:lnTo>
                  <a:pt x="462" y="1245"/>
                </a:lnTo>
                <a:lnTo>
                  <a:pt x="469" y="1242"/>
                </a:lnTo>
                <a:lnTo>
                  <a:pt x="469" y="1242"/>
                </a:lnTo>
                <a:lnTo>
                  <a:pt x="471" y="1227"/>
                </a:lnTo>
                <a:lnTo>
                  <a:pt x="469" y="1215"/>
                </a:lnTo>
                <a:lnTo>
                  <a:pt x="464" y="1206"/>
                </a:lnTo>
                <a:lnTo>
                  <a:pt x="459" y="1198"/>
                </a:lnTo>
                <a:lnTo>
                  <a:pt x="448" y="1181"/>
                </a:lnTo>
                <a:lnTo>
                  <a:pt x="443" y="1172"/>
                </a:lnTo>
                <a:lnTo>
                  <a:pt x="442" y="1160"/>
                </a:lnTo>
                <a:lnTo>
                  <a:pt x="442" y="1160"/>
                </a:lnTo>
                <a:lnTo>
                  <a:pt x="450" y="1160"/>
                </a:lnTo>
                <a:lnTo>
                  <a:pt x="455" y="1157"/>
                </a:lnTo>
                <a:lnTo>
                  <a:pt x="460" y="1155"/>
                </a:lnTo>
                <a:lnTo>
                  <a:pt x="469" y="1153"/>
                </a:lnTo>
                <a:lnTo>
                  <a:pt x="469" y="1153"/>
                </a:lnTo>
                <a:lnTo>
                  <a:pt x="472" y="1148"/>
                </a:lnTo>
                <a:lnTo>
                  <a:pt x="476" y="1143"/>
                </a:lnTo>
                <a:lnTo>
                  <a:pt x="481" y="1141"/>
                </a:lnTo>
                <a:lnTo>
                  <a:pt x="489" y="1140"/>
                </a:lnTo>
                <a:lnTo>
                  <a:pt x="489" y="1140"/>
                </a:lnTo>
                <a:lnTo>
                  <a:pt x="489" y="1128"/>
                </a:lnTo>
                <a:lnTo>
                  <a:pt x="491" y="1122"/>
                </a:lnTo>
                <a:lnTo>
                  <a:pt x="493" y="1121"/>
                </a:lnTo>
                <a:lnTo>
                  <a:pt x="496" y="1119"/>
                </a:lnTo>
                <a:lnTo>
                  <a:pt x="496" y="1119"/>
                </a:lnTo>
                <a:lnTo>
                  <a:pt x="505" y="1117"/>
                </a:lnTo>
                <a:lnTo>
                  <a:pt x="512" y="1116"/>
                </a:lnTo>
                <a:lnTo>
                  <a:pt x="525" y="1109"/>
                </a:lnTo>
                <a:lnTo>
                  <a:pt x="551" y="1092"/>
                </a:lnTo>
                <a:lnTo>
                  <a:pt x="551" y="1092"/>
                </a:lnTo>
                <a:lnTo>
                  <a:pt x="551" y="1080"/>
                </a:lnTo>
                <a:lnTo>
                  <a:pt x="551" y="1068"/>
                </a:lnTo>
                <a:lnTo>
                  <a:pt x="549" y="1058"/>
                </a:lnTo>
                <a:lnTo>
                  <a:pt x="544" y="1051"/>
                </a:lnTo>
                <a:lnTo>
                  <a:pt x="544" y="1051"/>
                </a:lnTo>
                <a:lnTo>
                  <a:pt x="551" y="1049"/>
                </a:lnTo>
                <a:lnTo>
                  <a:pt x="554" y="1046"/>
                </a:lnTo>
                <a:lnTo>
                  <a:pt x="556" y="1041"/>
                </a:lnTo>
                <a:lnTo>
                  <a:pt x="558" y="1034"/>
                </a:lnTo>
                <a:lnTo>
                  <a:pt x="558" y="1018"/>
                </a:lnTo>
                <a:lnTo>
                  <a:pt x="558" y="1003"/>
                </a:lnTo>
                <a:lnTo>
                  <a:pt x="558" y="1003"/>
                </a:lnTo>
                <a:lnTo>
                  <a:pt x="563" y="1000"/>
                </a:lnTo>
                <a:lnTo>
                  <a:pt x="568" y="996"/>
                </a:lnTo>
                <a:lnTo>
                  <a:pt x="570" y="991"/>
                </a:lnTo>
                <a:lnTo>
                  <a:pt x="571" y="983"/>
                </a:lnTo>
                <a:lnTo>
                  <a:pt x="571" y="983"/>
                </a:lnTo>
                <a:lnTo>
                  <a:pt x="576" y="981"/>
                </a:lnTo>
                <a:lnTo>
                  <a:pt x="578" y="979"/>
                </a:lnTo>
                <a:lnTo>
                  <a:pt x="578" y="976"/>
                </a:lnTo>
                <a:lnTo>
                  <a:pt x="578" y="976"/>
                </a:lnTo>
                <a:lnTo>
                  <a:pt x="587" y="974"/>
                </a:lnTo>
                <a:lnTo>
                  <a:pt x="590" y="972"/>
                </a:lnTo>
                <a:lnTo>
                  <a:pt x="592" y="971"/>
                </a:lnTo>
                <a:lnTo>
                  <a:pt x="592" y="969"/>
                </a:lnTo>
                <a:lnTo>
                  <a:pt x="592" y="969"/>
                </a:lnTo>
                <a:lnTo>
                  <a:pt x="587" y="967"/>
                </a:lnTo>
                <a:lnTo>
                  <a:pt x="583" y="966"/>
                </a:lnTo>
                <a:lnTo>
                  <a:pt x="583" y="964"/>
                </a:lnTo>
                <a:lnTo>
                  <a:pt x="585" y="962"/>
                </a:lnTo>
                <a:lnTo>
                  <a:pt x="585" y="962"/>
                </a:lnTo>
                <a:lnTo>
                  <a:pt x="583" y="957"/>
                </a:lnTo>
                <a:lnTo>
                  <a:pt x="580" y="954"/>
                </a:lnTo>
                <a:lnTo>
                  <a:pt x="578" y="948"/>
                </a:lnTo>
                <a:lnTo>
                  <a:pt x="578" y="942"/>
                </a:lnTo>
                <a:lnTo>
                  <a:pt x="578" y="942"/>
                </a:lnTo>
                <a:lnTo>
                  <a:pt x="583" y="940"/>
                </a:lnTo>
                <a:lnTo>
                  <a:pt x="585" y="935"/>
                </a:lnTo>
                <a:lnTo>
                  <a:pt x="585" y="928"/>
                </a:lnTo>
                <a:lnTo>
                  <a:pt x="585" y="921"/>
                </a:lnTo>
                <a:lnTo>
                  <a:pt x="619" y="921"/>
                </a:lnTo>
                <a:lnTo>
                  <a:pt x="619" y="921"/>
                </a:lnTo>
                <a:lnTo>
                  <a:pt x="619" y="918"/>
                </a:lnTo>
                <a:lnTo>
                  <a:pt x="622" y="914"/>
                </a:lnTo>
                <a:lnTo>
                  <a:pt x="627" y="909"/>
                </a:lnTo>
                <a:lnTo>
                  <a:pt x="631" y="908"/>
                </a:lnTo>
                <a:lnTo>
                  <a:pt x="633" y="904"/>
                </a:lnTo>
                <a:lnTo>
                  <a:pt x="633" y="901"/>
                </a:lnTo>
                <a:lnTo>
                  <a:pt x="633" y="894"/>
                </a:lnTo>
                <a:lnTo>
                  <a:pt x="633" y="894"/>
                </a:lnTo>
                <a:lnTo>
                  <a:pt x="638" y="892"/>
                </a:lnTo>
                <a:lnTo>
                  <a:pt x="641" y="890"/>
                </a:lnTo>
                <a:lnTo>
                  <a:pt x="648" y="884"/>
                </a:lnTo>
                <a:lnTo>
                  <a:pt x="651" y="875"/>
                </a:lnTo>
                <a:lnTo>
                  <a:pt x="653" y="863"/>
                </a:lnTo>
                <a:lnTo>
                  <a:pt x="653" y="838"/>
                </a:lnTo>
                <a:lnTo>
                  <a:pt x="653" y="812"/>
                </a:lnTo>
              </a:path>
            </a:pathLst>
          </a:custGeom>
          <a:solidFill>
            <a:schemeClr val="bg1">
              <a:lumMod val="85000"/>
            </a:schemeClr>
          </a:solidFill>
          <a:ln w="12600" cap="flat">
            <a:solidFill>
              <a:srgbClr val="FFFFFF"/>
            </a:solidFill>
            <a:bevel/>
            <a:headEnd/>
            <a:tailEnd/>
          </a:ln>
          <a:effectLst/>
        </p:spPr>
        <p:txBody>
          <a:bodyPr wrap="none" anchor="ctr"/>
          <a:lstStyle/>
          <a:p>
            <a:endParaRPr lang="nl-BE"/>
          </a:p>
        </p:txBody>
      </p:sp>
      <p:sp>
        <p:nvSpPr>
          <p:cNvPr id="344" name="Rechthoek 343">
            <a:extLst>
              <a:ext uri="{FF2B5EF4-FFF2-40B4-BE49-F238E27FC236}">
                <a16:creationId xmlns:a16="http://schemas.microsoft.com/office/drawing/2014/main" id="{8EA6E647-5BB3-184C-A2E6-D8F5B47821B4}"/>
              </a:ext>
            </a:extLst>
          </p:cNvPr>
          <p:cNvSpPr/>
          <p:nvPr/>
        </p:nvSpPr>
        <p:spPr>
          <a:xfrm>
            <a:off x="3958356" y="7062602"/>
            <a:ext cx="609436" cy="3573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45" name="Rechthoek 344">
            <a:extLst>
              <a:ext uri="{FF2B5EF4-FFF2-40B4-BE49-F238E27FC236}">
                <a16:creationId xmlns:a16="http://schemas.microsoft.com/office/drawing/2014/main" id="{0031D1D3-6BEB-0341-BE04-AF1345B9AF9E}"/>
              </a:ext>
            </a:extLst>
          </p:cNvPr>
          <p:cNvSpPr/>
          <p:nvPr/>
        </p:nvSpPr>
        <p:spPr>
          <a:xfrm rot="16200000">
            <a:off x="2880864" y="6367130"/>
            <a:ext cx="369332" cy="2322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46" name="Rechthoek 345">
            <a:extLst>
              <a:ext uri="{FF2B5EF4-FFF2-40B4-BE49-F238E27FC236}">
                <a16:creationId xmlns:a16="http://schemas.microsoft.com/office/drawing/2014/main" id="{0D75A639-57C2-7345-8B4F-77E77F887B21}"/>
              </a:ext>
            </a:extLst>
          </p:cNvPr>
          <p:cNvSpPr/>
          <p:nvPr/>
        </p:nvSpPr>
        <p:spPr>
          <a:xfrm>
            <a:off x="1779819" y="8409307"/>
            <a:ext cx="2122742" cy="89865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47" name="Rechthoek 346">
            <a:extLst>
              <a:ext uri="{FF2B5EF4-FFF2-40B4-BE49-F238E27FC236}">
                <a16:creationId xmlns:a16="http://schemas.microsoft.com/office/drawing/2014/main" id="{6E5A478F-A4D3-CC43-9C3B-6693E2464B15}"/>
              </a:ext>
            </a:extLst>
          </p:cNvPr>
          <p:cNvSpPr/>
          <p:nvPr/>
        </p:nvSpPr>
        <p:spPr>
          <a:xfrm>
            <a:off x="1789776" y="8427218"/>
            <a:ext cx="1414041" cy="292388"/>
          </a:xfrm>
          <a:prstGeom prst="rect">
            <a:avLst/>
          </a:prstGeom>
        </p:spPr>
        <p:txBody>
          <a:bodyPr wrap="none">
            <a:spAutoFit/>
          </a:bodyPr>
          <a:lstStyle/>
          <a:p>
            <a:r>
              <a:rPr lang="nl-BE" sz="1300" dirty="0">
                <a:solidFill>
                  <a:srgbClr val="616161"/>
                </a:solidFill>
                <a:latin typeface="Open Sans" panose="020B0606030504020204" pitchFamily="34" charset="0"/>
                <a:ea typeface="Open Sans" panose="020B0606030504020204" pitchFamily="34" charset="0"/>
                <a:cs typeface="Open Sans" panose="020B0606030504020204" pitchFamily="34" charset="0"/>
              </a:rPr>
              <a:t>Country: </a:t>
            </a:r>
            <a:r>
              <a:rPr lang="nl-BE" sz="1300" dirty="0">
                <a:solidFill>
                  <a:srgbClr val="01A4A4"/>
                </a:solidFill>
                <a:latin typeface="Open Sans" panose="020B0606030504020204" pitchFamily="34" charset="0"/>
                <a:ea typeface="Open Sans" panose="020B0606030504020204" pitchFamily="34" charset="0"/>
                <a:cs typeface="Open Sans" panose="020B0606030504020204" pitchFamily="34" charset="0"/>
              </a:rPr>
              <a:t>France</a:t>
            </a:r>
          </a:p>
        </p:txBody>
      </p:sp>
      <p:sp>
        <p:nvSpPr>
          <p:cNvPr id="348" name="Rechthoek 347">
            <a:extLst>
              <a:ext uri="{FF2B5EF4-FFF2-40B4-BE49-F238E27FC236}">
                <a16:creationId xmlns:a16="http://schemas.microsoft.com/office/drawing/2014/main" id="{7F8F49A8-6220-F544-BE14-EE62661FBC1D}"/>
              </a:ext>
            </a:extLst>
          </p:cNvPr>
          <p:cNvSpPr/>
          <p:nvPr/>
        </p:nvSpPr>
        <p:spPr>
          <a:xfrm>
            <a:off x="1782212" y="8708841"/>
            <a:ext cx="1062983" cy="292388"/>
          </a:xfrm>
          <a:prstGeom prst="rect">
            <a:avLst/>
          </a:prstGeom>
        </p:spPr>
        <p:txBody>
          <a:bodyPr wrap="none">
            <a:spAutoFit/>
          </a:bodyPr>
          <a:lstStyle/>
          <a:p>
            <a:r>
              <a:rPr lang="nl-BE" sz="1300" dirty="0">
                <a:solidFill>
                  <a:srgbClr val="616161"/>
                </a:solidFill>
                <a:latin typeface="Open Sans" panose="020B0606030504020204" pitchFamily="34" charset="0"/>
                <a:ea typeface="Open Sans" panose="020B0606030504020204" pitchFamily="34" charset="0"/>
                <a:cs typeface="Open Sans" panose="020B0606030504020204" pitchFamily="34" charset="0"/>
              </a:rPr>
              <a:t>City: </a:t>
            </a:r>
            <a:r>
              <a:rPr lang="nl-BE" sz="1300" dirty="0">
                <a:solidFill>
                  <a:srgbClr val="01A4A4"/>
                </a:solidFill>
                <a:latin typeface="Open Sans" panose="020B0606030504020204" pitchFamily="34" charset="0"/>
                <a:ea typeface="Open Sans" panose="020B0606030504020204" pitchFamily="34" charset="0"/>
                <a:cs typeface="Open Sans" panose="020B0606030504020204" pitchFamily="34" charset="0"/>
              </a:rPr>
              <a:t>Lorem</a:t>
            </a:r>
          </a:p>
        </p:txBody>
      </p:sp>
      <p:sp>
        <p:nvSpPr>
          <p:cNvPr id="349" name="Rechthoek 348">
            <a:extLst>
              <a:ext uri="{FF2B5EF4-FFF2-40B4-BE49-F238E27FC236}">
                <a16:creationId xmlns:a16="http://schemas.microsoft.com/office/drawing/2014/main" id="{6A2241FD-B370-0A44-B428-E4680493A76D}"/>
              </a:ext>
            </a:extLst>
          </p:cNvPr>
          <p:cNvSpPr/>
          <p:nvPr/>
        </p:nvSpPr>
        <p:spPr>
          <a:xfrm>
            <a:off x="1782212" y="8998081"/>
            <a:ext cx="1378904" cy="292388"/>
          </a:xfrm>
          <a:prstGeom prst="rect">
            <a:avLst/>
          </a:prstGeom>
        </p:spPr>
        <p:txBody>
          <a:bodyPr wrap="none">
            <a:spAutoFit/>
          </a:bodyPr>
          <a:lstStyle/>
          <a:p>
            <a:r>
              <a:rPr lang="nl-BE" sz="1300" dirty="0">
                <a:solidFill>
                  <a:srgbClr val="616161"/>
                </a:solidFill>
                <a:latin typeface="Open Sans" panose="020B0606030504020204" pitchFamily="34" charset="0"/>
                <a:ea typeface="Open Sans" panose="020B0606030504020204" pitchFamily="34" charset="0"/>
                <a:cs typeface="Open Sans" panose="020B0606030504020204" pitchFamily="34" charset="0"/>
              </a:rPr>
              <a:t>Population: </a:t>
            </a:r>
            <a:r>
              <a:rPr lang="nl-BE" sz="1300" dirty="0">
                <a:solidFill>
                  <a:srgbClr val="01A4A4"/>
                </a:solidFill>
                <a:latin typeface="Open Sans" panose="020B0606030504020204" pitchFamily="34" charset="0"/>
                <a:ea typeface="Open Sans" panose="020B0606030504020204" pitchFamily="34" charset="0"/>
                <a:cs typeface="Open Sans" panose="020B0606030504020204" pitchFamily="34" charset="0"/>
              </a:rPr>
              <a:t>xxx</a:t>
            </a:r>
          </a:p>
        </p:txBody>
      </p:sp>
      <p:sp>
        <p:nvSpPr>
          <p:cNvPr id="350" name="Tekstvak 349">
            <a:extLst>
              <a:ext uri="{FF2B5EF4-FFF2-40B4-BE49-F238E27FC236}">
                <a16:creationId xmlns:a16="http://schemas.microsoft.com/office/drawing/2014/main" id="{CF7EFB14-451B-2A43-8BFD-7734186F757A}"/>
              </a:ext>
            </a:extLst>
          </p:cNvPr>
          <p:cNvSpPr txBox="1"/>
          <p:nvPr/>
        </p:nvSpPr>
        <p:spPr>
          <a:xfrm>
            <a:off x="513210" y="6073200"/>
            <a:ext cx="2517484" cy="323165"/>
          </a:xfrm>
          <a:prstGeom prst="rect">
            <a:avLst/>
          </a:prstGeom>
          <a:noFill/>
        </p:spPr>
        <p:txBody>
          <a:bodyPr wrap="none" rtlCol="0">
            <a:spAutoFit/>
          </a:bodyPr>
          <a:lstStyle/>
          <a:p>
            <a:r>
              <a:rPr lang="nl-BE" sz="1500" b="1" dirty="0">
                <a:latin typeface="Open Sans" panose="020B0606030504020204" pitchFamily="34" charset="0"/>
                <a:ea typeface="Open Sans" panose="020B0606030504020204" pitchFamily="34" charset="0"/>
                <a:cs typeface="Open Sans" panose="020B0606030504020204" pitchFamily="34" charset="0"/>
              </a:rPr>
              <a:t>Color the case’s country </a:t>
            </a:r>
          </a:p>
        </p:txBody>
      </p:sp>
      <p:sp>
        <p:nvSpPr>
          <p:cNvPr id="351" name="Tekstvak 350">
            <a:extLst>
              <a:ext uri="{FF2B5EF4-FFF2-40B4-BE49-F238E27FC236}">
                <a16:creationId xmlns:a16="http://schemas.microsoft.com/office/drawing/2014/main" id="{6F1549B5-B384-AA49-A087-DEC1E8FF745E}"/>
              </a:ext>
            </a:extLst>
          </p:cNvPr>
          <p:cNvSpPr txBox="1"/>
          <p:nvPr/>
        </p:nvSpPr>
        <p:spPr>
          <a:xfrm>
            <a:off x="507600" y="6508604"/>
            <a:ext cx="5319145" cy="553998"/>
          </a:xfrm>
          <a:prstGeom prst="rect">
            <a:avLst/>
          </a:prstGeom>
          <a:noFill/>
        </p:spPr>
        <p:txBody>
          <a:bodyPr wrap="square" rtlCol="0">
            <a:spAutoFit/>
          </a:bodyPr>
          <a:lstStyle/>
          <a:p>
            <a:r>
              <a:rPr lang="nl-BE" sz="1500" dirty="0">
                <a:latin typeface="Open Sans" panose="020B0606030504020204" pitchFamily="34" charset="0"/>
                <a:ea typeface="Open Sans" panose="020B0606030504020204" pitchFamily="34" charset="0"/>
                <a:cs typeface="Open Sans" panose="020B0606030504020204" pitchFamily="34" charset="0"/>
              </a:rPr>
              <a:t>Select the country and fill it with color </a:t>
            </a:r>
            <a:r>
              <a:rPr lang="nl-BE" sz="1500" dirty="0">
                <a:solidFill>
                  <a:srgbClr val="01A4A4"/>
                </a:solidFill>
                <a:latin typeface="Open Sans" panose="020B0606030504020204" pitchFamily="34" charset="0"/>
                <a:ea typeface="Open Sans" panose="020B0606030504020204" pitchFamily="34" charset="0"/>
                <a:cs typeface="Open Sans" panose="020B0606030504020204" pitchFamily="34" charset="0"/>
              </a:rPr>
              <a:t>:#01A4A4</a:t>
            </a:r>
            <a:r>
              <a:rPr lang="nl-BE" sz="1500" dirty="0">
                <a:latin typeface="Open Sans" panose="020B0606030504020204" pitchFamily="34" charset="0"/>
                <a:ea typeface="Open Sans" panose="020B0606030504020204" pitchFamily="34" charset="0"/>
                <a:cs typeface="Open Sans" panose="020B0606030504020204" pitchFamily="34" charset="0"/>
              </a:rPr>
              <a:t>.</a:t>
            </a:r>
          </a:p>
          <a:p>
            <a:r>
              <a:rPr lang="nl-BE" sz="1500" dirty="0">
                <a:latin typeface="Open Sans" panose="020B0606030504020204" pitchFamily="34" charset="0"/>
                <a:ea typeface="Open Sans" panose="020B0606030504020204" pitchFamily="34" charset="0"/>
                <a:cs typeface="Open Sans" panose="020B0606030504020204" pitchFamily="34" charset="0"/>
              </a:rPr>
              <a:t>Other countries are greyed out: #D9D9D9</a:t>
            </a:r>
          </a:p>
        </p:txBody>
      </p:sp>
      <p:sp>
        <p:nvSpPr>
          <p:cNvPr id="4" name="Tekstvak 3">
            <a:extLst>
              <a:ext uri="{FF2B5EF4-FFF2-40B4-BE49-F238E27FC236}">
                <a16:creationId xmlns:a16="http://schemas.microsoft.com/office/drawing/2014/main" id="{D590E135-51C1-F647-8143-E4E081CCD6B0}"/>
              </a:ext>
            </a:extLst>
          </p:cNvPr>
          <p:cNvSpPr txBox="1"/>
          <p:nvPr/>
        </p:nvSpPr>
        <p:spPr>
          <a:xfrm>
            <a:off x="505700" y="1465760"/>
            <a:ext cx="11015388" cy="369332"/>
          </a:xfrm>
          <a:prstGeom prst="rect">
            <a:avLst/>
          </a:prstGeom>
          <a:noFill/>
        </p:spPr>
        <p:txBody>
          <a:bodyPr wrap="none" rtlCol="0">
            <a:spAutoFit/>
          </a:bodyPr>
          <a:lstStyle/>
          <a:p>
            <a:r>
              <a:rPr lang="nl-BE" dirty="0"/>
              <a:t>Instaal following font type: OPEN SANS </a:t>
            </a:r>
            <a:r>
              <a:rPr lang="nl-BE" dirty="0">
                <a:hlinkClick r:id="rId15"/>
              </a:rPr>
              <a:t>https://fonts.google.com/specimen/Open+Sans?selection.family=Open+Sans</a:t>
            </a:r>
            <a:endParaRPr lang="nl-BE" dirty="0"/>
          </a:p>
        </p:txBody>
      </p:sp>
      <p:pic>
        <p:nvPicPr>
          <p:cNvPr id="362" name="Afbeelding 361">
            <a:extLst>
              <a:ext uri="{FF2B5EF4-FFF2-40B4-BE49-F238E27FC236}">
                <a16:creationId xmlns:a16="http://schemas.microsoft.com/office/drawing/2014/main" id="{DEE9CA5E-B0DE-374A-8C46-1647F0502D76}"/>
              </a:ext>
            </a:extLst>
          </p:cNvPr>
          <p:cNvPicPr>
            <a:picLocks noChangeAspect="1"/>
          </p:cNvPicPr>
          <p:nvPr/>
        </p:nvPicPr>
        <p:blipFill>
          <a:blip r:embed="rId4"/>
          <a:stretch>
            <a:fillRect/>
          </a:stretch>
        </p:blipFill>
        <p:spPr>
          <a:xfrm>
            <a:off x="10756595" y="7391276"/>
            <a:ext cx="1689100" cy="787400"/>
          </a:xfrm>
          <a:prstGeom prst="rect">
            <a:avLst/>
          </a:prstGeom>
        </p:spPr>
      </p:pic>
      <p:pic>
        <p:nvPicPr>
          <p:cNvPr id="363" name="Afbeelding 362">
            <a:extLst>
              <a:ext uri="{FF2B5EF4-FFF2-40B4-BE49-F238E27FC236}">
                <a16:creationId xmlns:a16="http://schemas.microsoft.com/office/drawing/2014/main" id="{72BD88D8-62B0-344E-8076-1D877B0D6AA1}"/>
              </a:ext>
            </a:extLst>
          </p:cNvPr>
          <p:cNvPicPr>
            <a:picLocks noChangeAspect="1"/>
          </p:cNvPicPr>
          <p:nvPr/>
        </p:nvPicPr>
        <p:blipFill>
          <a:blip r:embed="rId5"/>
          <a:stretch>
            <a:fillRect/>
          </a:stretch>
        </p:blipFill>
        <p:spPr>
          <a:xfrm>
            <a:off x="12213153" y="7364773"/>
            <a:ext cx="2082800" cy="1257300"/>
          </a:xfrm>
          <a:prstGeom prst="rect">
            <a:avLst/>
          </a:prstGeom>
        </p:spPr>
      </p:pic>
      <p:pic>
        <p:nvPicPr>
          <p:cNvPr id="364" name="Afbeelding 363">
            <a:extLst>
              <a:ext uri="{FF2B5EF4-FFF2-40B4-BE49-F238E27FC236}">
                <a16:creationId xmlns:a16="http://schemas.microsoft.com/office/drawing/2014/main" id="{2DD18BD1-9F03-6D42-A534-C8E5E6F0060D}"/>
              </a:ext>
            </a:extLst>
          </p:cNvPr>
          <p:cNvPicPr>
            <a:picLocks noChangeAspect="1"/>
          </p:cNvPicPr>
          <p:nvPr/>
        </p:nvPicPr>
        <p:blipFill>
          <a:blip r:embed="rId6">
            <a:alphaModFix amt="50000"/>
          </a:blip>
          <a:stretch>
            <a:fillRect/>
          </a:stretch>
        </p:blipFill>
        <p:spPr>
          <a:xfrm>
            <a:off x="12743754" y="7987073"/>
            <a:ext cx="2082800" cy="1270000"/>
          </a:xfrm>
          <a:prstGeom prst="rect">
            <a:avLst/>
          </a:prstGeom>
        </p:spPr>
      </p:pic>
    </p:spTree>
    <p:extLst>
      <p:ext uri="{BB962C8B-B14F-4D97-AF65-F5344CB8AC3E}">
        <p14:creationId xmlns:p14="http://schemas.microsoft.com/office/powerpoint/2010/main" val="1372279040"/>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8798</TotalTime>
  <Words>536</Words>
  <Application>Microsoft Macintosh PowerPoint</Application>
  <PresentationFormat>Aangepast</PresentationFormat>
  <Paragraphs>89</Paragraphs>
  <Slides>3</Slides>
  <Notes>3</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vt:i4>
      </vt:variant>
    </vt:vector>
  </HeadingPairs>
  <TitlesOfParts>
    <vt:vector size="10" baseType="lpstr">
      <vt:lpstr>Arial</vt:lpstr>
      <vt:lpstr>Calibri</vt:lpstr>
      <vt:lpstr>Calibri Light</vt:lpstr>
      <vt:lpstr>Open Sans</vt:lpstr>
      <vt:lpstr>Open Sans Extrabold</vt:lpstr>
      <vt:lpstr>Open Sans Semibold</vt:lpstr>
      <vt:lpstr>Kantoorthema</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Peter Stouthuysen</dc:creator>
  <cp:lastModifiedBy>Peter Stouthuysen</cp:lastModifiedBy>
  <cp:revision>77</cp:revision>
  <dcterms:created xsi:type="dcterms:W3CDTF">2019-07-13T13:52:25Z</dcterms:created>
  <dcterms:modified xsi:type="dcterms:W3CDTF">2020-01-23T09:04:02Z</dcterms:modified>
</cp:coreProperties>
</file>